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charts/chartEx1.xml" ContentType="application/vnd.ms-office.chartex+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
  </p:notesMasterIdLst>
  <p:sldIdLst>
    <p:sldId id="256" r:id="rId2"/>
    <p:sldId id="257" r:id="rId3"/>
    <p:sldId id="258" r:id="rId4"/>
    <p:sldId id="259" r:id="rId5"/>
  </p:sldIdLst>
  <p:sldSz cx="9144000" cy="5143500" type="screen16x9"/>
  <p:notesSz cx="6858000" cy="9144000"/>
  <p:embeddedFontLst>
    <p:embeddedFont>
      <p:font typeface="Calibri" panose="020F0502020204030204" pitchFamily="34" charset="0"/>
      <p:regular r:id="rId7"/>
      <p:bold r:id="rId8"/>
      <p:italic r:id="rId9"/>
      <p:boldItalic r:id="rId10"/>
    </p:embeddedFont>
    <p:embeddedFont>
      <p:font typeface="Open Sans" panose="020B0606030504020204" pitchFamily="34" charset="0"/>
      <p:regular r:id="rId11"/>
      <p:bold r:id="rId12"/>
      <p:italic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150" y="9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Ex1.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1" i="0" u="none" strike="noStrike" kern="1200" cap="all" spc="120" normalizeH="0" baseline="0">
                <a:solidFill>
                  <a:schemeClr val="tx1">
                    <a:lumMod val="65000"/>
                    <a:lumOff val="35000"/>
                  </a:schemeClr>
                </a:solidFill>
                <a:latin typeface="+mn-lt"/>
                <a:ea typeface="+mn-ea"/>
                <a:cs typeface="+mn-cs"/>
              </a:defRPr>
            </a:pPr>
            <a:r>
              <a:rPr lang="en-US" sz="1100" b="1" i="0" cap="all" baseline="0">
                <a:effectLst/>
              </a:rPr>
              <a:t>Number of tracks sold per genre</a:t>
            </a:r>
            <a:endParaRPr lang="en-US" sz="1100">
              <a:effectLst/>
            </a:endParaRPr>
          </a:p>
        </c:rich>
      </c:tx>
      <c:overlay val="0"/>
      <c:spPr>
        <a:noFill/>
        <a:ln>
          <a:noFill/>
        </a:ln>
        <a:effectLst/>
      </c:spPr>
      <c:txPr>
        <a:bodyPr rot="0" spcFirstLastPara="1" vertOverflow="ellipsis" vert="horz" wrap="square" anchor="ctr" anchorCtr="1"/>
        <a:lstStyle/>
        <a:p>
          <a:pPr>
            <a:defRPr sz="11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Sheet6!$B$1</c:f>
              <c:strCache>
                <c:ptCount val="1"/>
                <c:pt idx="0">
                  <c:v>Total_Quantity</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Sheet6!$A$2:$A$25</c:f>
              <c:strCache>
                <c:ptCount val="24"/>
                <c:pt idx="0">
                  <c:v>Rock</c:v>
                </c:pt>
                <c:pt idx="1">
                  <c:v>Latin</c:v>
                </c:pt>
                <c:pt idx="2">
                  <c:v>Metal</c:v>
                </c:pt>
                <c:pt idx="3">
                  <c:v>Alternative &amp; Punk</c:v>
                </c:pt>
                <c:pt idx="4">
                  <c:v>Jazz</c:v>
                </c:pt>
                <c:pt idx="5">
                  <c:v>Blues</c:v>
                </c:pt>
                <c:pt idx="6">
                  <c:v>TV Shows</c:v>
                </c:pt>
                <c:pt idx="7">
                  <c:v>Classical</c:v>
                </c:pt>
                <c:pt idx="8">
                  <c:v>R&amp;B/Soul</c:v>
                </c:pt>
                <c:pt idx="9">
                  <c:v>Reggae</c:v>
                </c:pt>
                <c:pt idx="10">
                  <c:v>Drama</c:v>
                </c:pt>
                <c:pt idx="11">
                  <c:v>Pop</c:v>
                </c:pt>
                <c:pt idx="12">
                  <c:v>Sci Fi &amp; Fantasy</c:v>
                </c:pt>
                <c:pt idx="13">
                  <c:v>Soundtrack</c:v>
                </c:pt>
                <c:pt idx="14">
                  <c:v>Hip Hop/Rap</c:v>
                </c:pt>
                <c:pt idx="15">
                  <c:v>Bossa Nova</c:v>
                </c:pt>
                <c:pt idx="16">
                  <c:v>Alternative</c:v>
                </c:pt>
                <c:pt idx="17">
                  <c:v>World</c:v>
                </c:pt>
                <c:pt idx="18">
                  <c:v>Electronica/Dance</c:v>
                </c:pt>
                <c:pt idx="19">
                  <c:v>Heavy Metal</c:v>
                </c:pt>
                <c:pt idx="20">
                  <c:v>Easy Listening</c:v>
                </c:pt>
                <c:pt idx="21">
                  <c:v>Comedy</c:v>
                </c:pt>
                <c:pt idx="22">
                  <c:v>Rock And Roll</c:v>
                </c:pt>
                <c:pt idx="23">
                  <c:v>Science Fiction</c:v>
                </c:pt>
              </c:strCache>
            </c:strRef>
          </c:cat>
          <c:val>
            <c:numRef>
              <c:f>Sheet6!$B$2:$B$25</c:f>
              <c:numCache>
                <c:formatCode>General</c:formatCode>
                <c:ptCount val="24"/>
                <c:pt idx="0">
                  <c:v>835</c:v>
                </c:pt>
                <c:pt idx="1">
                  <c:v>386</c:v>
                </c:pt>
                <c:pt idx="2">
                  <c:v>264</c:v>
                </c:pt>
                <c:pt idx="3">
                  <c:v>244</c:v>
                </c:pt>
                <c:pt idx="4">
                  <c:v>80</c:v>
                </c:pt>
                <c:pt idx="5">
                  <c:v>61</c:v>
                </c:pt>
                <c:pt idx="6">
                  <c:v>47</c:v>
                </c:pt>
                <c:pt idx="7">
                  <c:v>41</c:v>
                </c:pt>
                <c:pt idx="8">
                  <c:v>41</c:v>
                </c:pt>
                <c:pt idx="9">
                  <c:v>30</c:v>
                </c:pt>
                <c:pt idx="10">
                  <c:v>29</c:v>
                </c:pt>
                <c:pt idx="11">
                  <c:v>28</c:v>
                </c:pt>
                <c:pt idx="12">
                  <c:v>20</c:v>
                </c:pt>
                <c:pt idx="13">
                  <c:v>20</c:v>
                </c:pt>
                <c:pt idx="14">
                  <c:v>17</c:v>
                </c:pt>
                <c:pt idx="15">
                  <c:v>15</c:v>
                </c:pt>
                <c:pt idx="16">
                  <c:v>14</c:v>
                </c:pt>
                <c:pt idx="17">
                  <c:v>13</c:v>
                </c:pt>
                <c:pt idx="18">
                  <c:v>12</c:v>
                </c:pt>
                <c:pt idx="19">
                  <c:v>12</c:v>
                </c:pt>
                <c:pt idx="20">
                  <c:v>10</c:v>
                </c:pt>
                <c:pt idx="21">
                  <c:v>9</c:v>
                </c:pt>
                <c:pt idx="22">
                  <c:v>6</c:v>
                </c:pt>
                <c:pt idx="23">
                  <c:v>6</c:v>
                </c:pt>
              </c:numCache>
            </c:numRef>
          </c:val>
          <c:extLst>
            <c:ext xmlns:c16="http://schemas.microsoft.com/office/drawing/2014/chart" uri="{C3380CC4-5D6E-409C-BE32-E72D297353CC}">
              <c16:uniqueId val="{00000000-C75B-4145-83C7-0D195CF520BC}"/>
            </c:ext>
          </c:extLst>
        </c:ser>
        <c:dLbls>
          <c:dLblPos val="outEnd"/>
          <c:showLegendKey val="0"/>
          <c:showVal val="1"/>
          <c:showCatName val="0"/>
          <c:showSerName val="0"/>
          <c:showPercent val="0"/>
          <c:showBubbleSize val="0"/>
        </c:dLbls>
        <c:gapWidth val="444"/>
        <c:overlap val="-90"/>
        <c:axId val="368919775"/>
        <c:axId val="1966083871"/>
      </c:barChart>
      <c:catAx>
        <c:axId val="36891977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sz="900" b="1" i="0" cap="all" baseline="0" dirty="0">
                    <a:effectLst/>
                  </a:rPr>
                  <a:t>genre</a:t>
                </a:r>
                <a:endParaRPr lang="en-US" sz="900" dirty="0">
                  <a:effectLst/>
                </a:endParaRPr>
              </a:p>
            </c:rich>
          </c:tx>
          <c:overlay val="0"/>
          <c:spPr>
            <a:noFill/>
            <a:ln>
              <a:noFill/>
            </a:ln>
            <a:effectLst/>
          </c:spPr>
          <c:txPr>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600" b="0" i="0" u="none" strike="noStrike" kern="1200" cap="all" spc="120" normalizeH="0" baseline="0">
                <a:solidFill>
                  <a:schemeClr val="tx1">
                    <a:lumMod val="65000"/>
                    <a:lumOff val="35000"/>
                  </a:schemeClr>
                </a:solidFill>
                <a:latin typeface="+mn-lt"/>
                <a:ea typeface="+mn-ea"/>
                <a:cs typeface="+mn-cs"/>
              </a:defRPr>
            </a:pPr>
            <a:endParaRPr lang="en-US"/>
          </a:p>
        </c:txPr>
        <c:crossAx val="1966083871"/>
        <c:crosses val="autoZero"/>
        <c:auto val="1"/>
        <c:lblAlgn val="ctr"/>
        <c:lblOffset val="100"/>
        <c:noMultiLvlLbl val="0"/>
      </c:catAx>
      <c:valAx>
        <c:axId val="1966083871"/>
        <c:scaling>
          <c:orientation val="minMax"/>
        </c:scaling>
        <c:delete val="1"/>
        <c:axPos val="l"/>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sz="900" b="1" i="0" cap="all" baseline="0" dirty="0">
                    <a:effectLst/>
                  </a:rPr>
                  <a:t>Number of tracks  sold </a:t>
                </a:r>
                <a:endParaRPr lang="en-US" sz="900" dirty="0">
                  <a:effectLst/>
                </a:endParaRPr>
              </a:p>
            </c:rich>
          </c:tx>
          <c:layout>
            <c:manualLayout>
              <c:xMode val="edge"/>
              <c:yMode val="edge"/>
              <c:x val="2.7907794405256335E-3"/>
              <c:y val="7.7086181084423611E-2"/>
            </c:manualLayout>
          </c:layout>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368919775"/>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Customer profitability</a:t>
            </a:r>
            <a:r>
              <a:rPr lang="en-US" baseline="0" dirty="0"/>
              <a:t> </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Sheet3!$D$1</c:f>
              <c:strCache>
                <c:ptCount val="1"/>
                <c:pt idx="0">
                  <c:v>Total Paid</c:v>
                </c:pt>
              </c:strCache>
            </c:strRef>
          </c:tx>
          <c:spPr>
            <a:solidFill>
              <a:schemeClr val="accent1"/>
            </a:solidFill>
            <a:ln>
              <a:noFill/>
            </a:ln>
            <a:effectLst/>
          </c:spPr>
          <c:invertIfNegative val="0"/>
          <c:dLbls>
            <c:spPr>
              <a:noFill/>
              <a:ln>
                <a:noFill/>
              </a:ln>
              <a:effectLst/>
            </c:spPr>
            <c:txPr>
              <a:bodyPr rot="-540000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Sheet3!$C$2:$C$16</c:f>
              <c:strCache>
                <c:ptCount val="15"/>
                <c:pt idx="0">
                  <c:v>Helena Holý</c:v>
                </c:pt>
                <c:pt idx="1">
                  <c:v>Richard Cunningham</c:v>
                </c:pt>
                <c:pt idx="2">
                  <c:v>Luis Rojas</c:v>
                </c:pt>
                <c:pt idx="3">
                  <c:v>Hugh 'O''Reilly'</c:v>
                </c:pt>
                <c:pt idx="4">
                  <c:v>Ladislav Kovács</c:v>
                </c:pt>
                <c:pt idx="5">
                  <c:v>Julia Barnett</c:v>
                </c:pt>
                <c:pt idx="6">
                  <c:v>Frank Ralston</c:v>
                </c:pt>
                <c:pt idx="7">
                  <c:v>Fynn Zimmermann</c:v>
                </c:pt>
                <c:pt idx="8">
                  <c:v>Astrid Gruber</c:v>
                </c:pt>
                <c:pt idx="9">
                  <c:v>Victor Stevens</c:v>
                </c:pt>
                <c:pt idx="10">
                  <c:v>Terhi Hämäläinen</c:v>
                </c:pt>
                <c:pt idx="11">
                  <c:v>František Wichterlová</c:v>
                </c:pt>
                <c:pt idx="12">
                  <c:v>Isabelle Mercier</c:v>
                </c:pt>
                <c:pt idx="13">
                  <c:v>Johannes Van der Berg</c:v>
                </c:pt>
                <c:pt idx="14">
                  <c:v>Jack Smith</c:v>
                </c:pt>
              </c:strCache>
            </c:strRef>
          </c:cat>
          <c:val>
            <c:numRef>
              <c:f>Sheet3!$D$2:$D$16</c:f>
              <c:numCache>
                <c:formatCode>General</c:formatCode>
                <c:ptCount val="15"/>
                <c:pt idx="0">
                  <c:v>49.62</c:v>
                </c:pt>
                <c:pt idx="1">
                  <c:v>47.62</c:v>
                </c:pt>
                <c:pt idx="2">
                  <c:v>46.62</c:v>
                </c:pt>
                <c:pt idx="3">
                  <c:v>45.62</c:v>
                </c:pt>
                <c:pt idx="4">
                  <c:v>45.62</c:v>
                </c:pt>
                <c:pt idx="5">
                  <c:v>43.62</c:v>
                </c:pt>
                <c:pt idx="6">
                  <c:v>43.62</c:v>
                </c:pt>
                <c:pt idx="7">
                  <c:v>43.62</c:v>
                </c:pt>
                <c:pt idx="8">
                  <c:v>42.62</c:v>
                </c:pt>
                <c:pt idx="9">
                  <c:v>42.62</c:v>
                </c:pt>
                <c:pt idx="10">
                  <c:v>41.62</c:v>
                </c:pt>
                <c:pt idx="11">
                  <c:v>40.619999999999997</c:v>
                </c:pt>
                <c:pt idx="12">
                  <c:v>40.619999999999997</c:v>
                </c:pt>
                <c:pt idx="13">
                  <c:v>40.619999999999997</c:v>
                </c:pt>
                <c:pt idx="14">
                  <c:v>39.619999999999997</c:v>
                </c:pt>
              </c:numCache>
            </c:numRef>
          </c:val>
          <c:extLst>
            <c:ext xmlns:c16="http://schemas.microsoft.com/office/drawing/2014/chart" uri="{C3380CC4-5D6E-409C-BE32-E72D297353CC}">
              <c16:uniqueId val="{00000000-DBE8-46D8-AD31-807B1A460E63}"/>
            </c:ext>
          </c:extLst>
        </c:ser>
        <c:dLbls>
          <c:dLblPos val="outEnd"/>
          <c:showLegendKey val="0"/>
          <c:showVal val="1"/>
          <c:showCatName val="0"/>
          <c:showSerName val="0"/>
          <c:showPercent val="0"/>
          <c:showBubbleSize val="0"/>
        </c:dLbls>
        <c:gapWidth val="219"/>
        <c:overlap val="-27"/>
        <c:axId val="1758911519"/>
        <c:axId val="1199669295"/>
      </c:barChart>
      <c:catAx>
        <c:axId val="1758911519"/>
        <c:scaling>
          <c:orientation val="minMax"/>
        </c:scaling>
        <c:delete val="0"/>
        <c:axPos val="b"/>
        <c:title>
          <c:tx>
            <c:rich>
              <a:bodyPr rot="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r>
                  <a:rPr lang="en-US" sz="1100" b="1" dirty="0"/>
                  <a:t>Customer Name </a:t>
                </a:r>
              </a:p>
            </c:rich>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1199669295"/>
        <c:crosses val="autoZero"/>
        <c:auto val="1"/>
        <c:lblAlgn val="ctr"/>
        <c:lblOffset val="100"/>
        <c:noMultiLvlLbl val="0"/>
      </c:catAx>
      <c:valAx>
        <c:axId val="1199669295"/>
        <c:scaling>
          <c:orientation val="minMax"/>
        </c:scaling>
        <c:delete val="1"/>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r>
                  <a:rPr lang="en-US" sz="1100" b="1" dirty="0"/>
                  <a:t>Total</a:t>
                </a:r>
                <a:r>
                  <a:rPr lang="en-US" sz="1100" b="1" baseline="0" dirty="0"/>
                  <a:t> Purchases</a:t>
                </a:r>
                <a:endParaRPr lang="en-US" sz="1100" b="1" dirty="0"/>
              </a:p>
            </c:rich>
          </c:tx>
          <c:layout>
            <c:manualLayout>
              <c:xMode val="edge"/>
              <c:yMode val="edge"/>
              <c:x val="2.5000000000000001E-2"/>
              <c:y val="0.20422671353251315"/>
            </c:manualLayout>
          </c:layout>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75891151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spc="100" baseline="0">
                <a:solidFill>
                  <a:schemeClr val="accent4">
                    <a:lumMod val="75000"/>
                  </a:schemeClr>
                </a:solidFill>
                <a:effectLst>
                  <a:outerShdw blurRad="50800" dist="38100" dir="5400000" algn="t" rotWithShape="0">
                    <a:prstClr val="black">
                      <a:alpha val="40000"/>
                    </a:prstClr>
                  </a:outerShdw>
                </a:effectLst>
                <a:latin typeface="+mn-lt"/>
                <a:ea typeface="+mn-ea"/>
                <a:cs typeface="+mn-cs"/>
              </a:defRPr>
            </a:pPr>
            <a:r>
              <a:rPr lang="en-US" sz="1800">
                <a:solidFill>
                  <a:schemeClr val="accent4">
                    <a:lumMod val="75000"/>
                  </a:schemeClr>
                </a:solidFill>
              </a:rPr>
              <a:t>Revenue per artist </a:t>
            </a:r>
          </a:p>
        </c:rich>
      </c:tx>
      <c:overlay val="0"/>
      <c:spPr>
        <a:noFill/>
        <a:ln>
          <a:noFill/>
        </a:ln>
        <a:effectLst/>
      </c:spPr>
      <c:txPr>
        <a:bodyPr rot="0" spcFirstLastPara="1" vertOverflow="ellipsis" vert="horz" wrap="square" anchor="ctr" anchorCtr="1"/>
        <a:lstStyle/>
        <a:p>
          <a:pPr>
            <a:defRPr sz="1800" b="1" i="0" u="none" strike="noStrike" kern="1200" spc="100" baseline="0">
              <a:solidFill>
                <a:schemeClr val="accent4">
                  <a:lumMod val="7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bar"/>
        <c:grouping val="clustered"/>
        <c:varyColors val="0"/>
        <c:ser>
          <c:idx val="0"/>
          <c:order val="0"/>
          <c:tx>
            <c:strRef>
              <c:f>Sheet4!$B$1</c:f>
              <c:strCache>
                <c:ptCount val="1"/>
                <c:pt idx="0">
                  <c:v>Revenue</c:v>
                </c:pt>
              </c:strCache>
            </c:strRef>
          </c:tx>
          <c:spPr>
            <a:gradFill rotWithShape="1">
              <a:gsLst>
                <a:gs pos="0">
                  <a:schemeClr val="accent6">
                    <a:tint val="100000"/>
                    <a:shade val="100000"/>
                    <a:satMod val="130000"/>
                  </a:schemeClr>
                </a:gs>
                <a:gs pos="100000">
                  <a:schemeClr val="accent6">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Sheet4!$A$2:$A$11</c:f>
              <c:strCache>
                <c:ptCount val="10"/>
                <c:pt idx="0">
                  <c:v>Iron Maiden</c:v>
                </c:pt>
                <c:pt idx="1">
                  <c:v>U2</c:v>
                </c:pt>
                <c:pt idx="2">
                  <c:v>Metallica</c:v>
                </c:pt>
                <c:pt idx="3">
                  <c:v>Led Zeppelin</c:v>
                </c:pt>
                <c:pt idx="4">
                  <c:v>Lost</c:v>
                </c:pt>
                <c:pt idx="5">
                  <c:v>The Office</c:v>
                </c:pt>
                <c:pt idx="6">
                  <c:v>Os Paralamas Do Sucesso</c:v>
                </c:pt>
                <c:pt idx="7">
                  <c:v>Deep Purple</c:v>
                </c:pt>
                <c:pt idx="8">
                  <c:v>Faith No More</c:v>
                </c:pt>
                <c:pt idx="9">
                  <c:v>Eric Clapton</c:v>
                </c:pt>
              </c:strCache>
            </c:strRef>
          </c:cat>
          <c:val>
            <c:numRef>
              <c:f>Sheet4!$B$2:$B$11</c:f>
              <c:numCache>
                <c:formatCode>General</c:formatCode>
                <c:ptCount val="10"/>
                <c:pt idx="0">
                  <c:v>138.6</c:v>
                </c:pt>
                <c:pt idx="1">
                  <c:v>105.93</c:v>
                </c:pt>
                <c:pt idx="2">
                  <c:v>90.089999999999904</c:v>
                </c:pt>
                <c:pt idx="3">
                  <c:v>86.129999999999896</c:v>
                </c:pt>
                <c:pt idx="4">
                  <c:v>81.59</c:v>
                </c:pt>
                <c:pt idx="5">
                  <c:v>49.75</c:v>
                </c:pt>
                <c:pt idx="6">
                  <c:v>44.55</c:v>
                </c:pt>
                <c:pt idx="7">
                  <c:v>43.56</c:v>
                </c:pt>
                <c:pt idx="8">
                  <c:v>41.58</c:v>
                </c:pt>
                <c:pt idx="9">
                  <c:v>39.6</c:v>
                </c:pt>
              </c:numCache>
            </c:numRef>
          </c:val>
          <c:extLst>
            <c:ext xmlns:c16="http://schemas.microsoft.com/office/drawing/2014/chart" uri="{C3380CC4-5D6E-409C-BE32-E72D297353CC}">
              <c16:uniqueId val="{00000000-6138-46FF-8958-79991704FC5F}"/>
            </c:ext>
          </c:extLst>
        </c:ser>
        <c:dLbls>
          <c:showLegendKey val="0"/>
          <c:showVal val="1"/>
          <c:showCatName val="0"/>
          <c:showSerName val="0"/>
          <c:showPercent val="0"/>
          <c:showBubbleSize val="0"/>
        </c:dLbls>
        <c:gapWidth val="115"/>
        <c:overlap val="-20"/>
        <c:axId val="1873244783"/>
        <c:axId val="475391887"/>
      </c:barChart>
      <c:catAx>
        <c:axId val="1873244783"/>
        <c:scaling>
          <c:orientation val="minMax"/>
        </c:scaling>
        <c:delete val="0"/>
        <c:axPos val="l"/>
        <c:title>
          <c:tx>
            <c:rich>
              <a:bodyPr rot="-5400000" spcFirstLastPara="1" vertOverflow="ellipsis" vert="horz" wrap="square" anchor="ctr" anchorCtr="1"/>
              <a:lstStyle/>
              <a:p>
                <a:pPr>
                  <a:defRPr sz="1200" b="1" i="0" u="none" strike="noStrike" kern="1200" cap="none" baseline="0">
                    <a:solidFill>
                      <a:schemeClr val="lt1">
                        <a:lumMod val="85000"/>
                      </a:schemeClr>
                    </a:solidFill>
                    <a:latin typeface="+mn-lt"/>
                    <a:ea typeface="+mn-ea"/>
                    <a:cs typeface="+mn-cs"/>
                  </a:defRPr>
                </a:pPr>
                <a:r>
                  <a:rPr lang="en-US" sz="1200" cap="none" dirty="0"/>
                  <a:t>Artist</a:t>
                </a:r>
                <a:r>
                  <a:rPr lang="en-US" sz="1200" cap="none" baseline="0" dirty="0"/>
                  <a:t> name</a:t>
                </a:r>
                <a:endParaRPr lang="en-US" sz="1200" cap="none" dirty="0"/>
              </a:p>
            </c:rich>
          </c:tx>
          <c:overlay val="0"/>
          <c:spPr>
            <a:noFill/>
            <a:ln>
              <a:noFill/>
            </a:ln>
            <a:effectLst/>
          </c:spPr>
          <c:txPr>
            <a:bodyPr rot="-5400000" spcFirstLastPara="1" vertOverflow="ellipsis" vert="horz" wrap="square" anchor="ctr" anchorCtr="1"/>
            <a:lstStyle/>
            <a:p>
              <a:pPr>
                <a:defRPr sz="1200" b="1" i="0" u="none" strike="noStrike" kern="1200" cap="none"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800" b="0" i="0" u="none" strike="noStrike" kern="1200" baseline="0">
                <a:solidFill>
                  <a:schemeClr val="lt1">
                    <a:lumMod val="85000"/>
                  </a:schemeClr>
                </a:solidFill>
                <a:latin typeface="+mn-lt"/>
                <a:ea typeface="+mn-ea"/>
                <a:cs typeface="+mn-cs"/>
              </a:defRPr>
            </a:pPr>
            <a:endParaRPr lang="en-US"/>
          </a:p>
        </c:txPr>
        <c:crossAx val="475391887"/>
        <c:crosses val="autoZero"/>
        <c:auto val="1"/>
        <c:lblAlgn val="ctr"/>
        <c:lblOffset val="100"/>
        <c:noMultiLvlLbl val="0"/>
      </c:catAx>
      <c:valAx>
        <c:axId val="475391887"/>
        <c:scaling>
          <c:orientation val="minMax"/>
        </c:scaling>
        <c:delete val="0"/>
        <c:axPos val="b"/>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873244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olorStr">
        <cx:f>Sheet5!$B$2:$B$25</cx:f>
        <cx:nf>Sheet5!$B$1</cx:nf>
        <cx:lvl ptCount="24" name="Name">
          <cx:pt idx="0">Rock</cx:pt>
          <cx:pt idx="1">Rock</cx:pt>
          <cx:pt idx="2">Rock</cx:pt>
          <cx:pt idx="3">Rock</cx:pt>
          <cx:pt idx="4">Rock</cx:pt>
          <cx:pt idx="5">Rock</cx:pt>
          <cx:pt idx="6">Rock</cx:pt>
          <cx:pt idx="7">Rock</cx:pt>
          <cx:pt idx="8">Rock</cx:pt>
          <cx:pt idx="9">Rock</cx:pt>
          <cx:pt idx="10">Rock</cx:pt>
          <cx:pt idx="11">Rock</cx:pt>
          <cx:pt idx="12">Rock</cx:pt>
          <cx:pt idx="13">Rock</cx:pt>
          <cx:pt idx="14">Rock</cx:pt>
          <cx:pt idx="15">Rock</cx:pt>
          <cx:pt idx="16">Rock</cx:pt>
          <cx:pt idx="17">Rock</cx:pt>
          <cx:pt idx="18">Rock</cx:pt>
          <cx:pt idx="19">Latin</cx:pt>
          <cx:pt idx="20">Rock</cx:pt>
          <cx:pt idx="21">Rock</cx:pt>
          <cx:pt idx="22">Rock</cx:pt>
          <cx:pt idx="23">Alternative &amp; Punk</cx:pt>
        </cx:lvl>
      </cx:strDim>
      <cx:strDim type="cat">
        <cx:f>Sheet5!$A$2:$A$25</cx:f>
        <cx:nf>Sheet5!$A$1</cx:nf>
        <cx:lvl ptCount="24" name="Country">
          <cx:pt idx="0">USA</cx:pt>
          <cx:pt idx="1">Canada</cx:pt>
          <cx:pt idx="2">Brazil</cx:pt>
          <cx:pt idx="3">France</cx:pt>
          <cx:pt idx="4">Germany</cx:pt>
          <cx:pt idx="5">United Kingdom</cx:pt>
          <cx:pt idx="6">Portugal</cx:pt>
          <cx:pt idx="7">India</cx:pt>
          <cx:pt idx="8">Czech Republic</cx:pt>
          <cx:pt idx="9">Spain</cx:pt>
          <cx:pt idx="10">Poland</cx:pt>
          <cx:pt idx="11">Australia</cx:pt>
          <cx:pt idx="12">Denmark</cx:pt>
          <cx:pt idx="13">Belgium</cx:pt>
          <cx:pt idx="14">Netherlands</cx:pt>
          <cx:pt idx="15">Italy</cx:pt>
          <cx:pt idx="16">Finland</cx:pt>
          <cx:pt idx="17">Norway</cx:pt>
          <cx:pt idx="18">Austria</cx:pt>
          <cx:pt idx="19">Sweden</cx:pt>
          <cx:pt idx="20">Ireland</cx:pt>
          <cx:pt idx="21">Hungary</cx:pt>
          <cx:pt idx="22">Chile</cx:pt>
          <cx:pt idx="23">Argentina</cx:pt>
        </cx:lvl>
      </cx:strDim>
    </cx:data>
  </cx:chartData>
  <cx:chart>
    <cx:title pos="t" align="ctr" overlay="0">
      <cx:tx>
        <cx:rich>
          <a:bodyPr spcFirstLastPara="1" vertOverflow="ellipsis" horzOverflow="overflow" wrap="square" lIns="0" tIns="0" rIns="0" bIns="0" anchor="ctr" anchorCtr="1"/>
          <a:lstStyle/>
          <a:p>
            <a:pPr algn="ctr" rtl="0">
              <a:defRPr/>
            </a:pPr>
            <a:r>
              <a:rPr lang="en-US" sz="1862" b="0" i="0" u="none" strike="noStrike" baseline="0" dirty="0">
                <a:solidFill>
                  <a:srgbClr val="000000">
                    <a:lumMod val="65000"/>
                    <a:lumOff val="35000"/>
                  </a:srgbClr>
                </a:solidFill>
                <a:latin typeface="Arial"/>
              </a:rPr>
              <a:t>Countries genres preferences </a:t>
            </a:r>
          </a:p>
        </cx:rich>
      </cx:tx>
    </cx:title>
    <cx:plotArea>
      <cx:plotAreaRegion>
        <cx:series layoutId="regionMap" uniqueId="{0FB2628C-E470-4232-A665-9AF43ED00CEF}">
          <cx:tx>
            <cx:txData>
              <cx:f>Sheet5!$B$1</cx:f>
              <cx:v>Name</cx:v>
            </cx:txData>
          </cx:tx>
          <cx:dataId val="0"/>
          <cx:layoutPr>
            <cx:geography cultureLanguage="en-US" cultureRegion="US" attribution="Powered by Bing">
              <cx:geoCache provider="{E9337A44-BEBE-4D9F-B70C-5C5E7DAFC167}">
                <cx:binary>7H1Zb9zG0vZfMXL9UWHv3QcnBwhnRtS+WJbt+IaQbYX71tz567+itozawxlnYsC5eIMggUixl6p6
au/Wf7/0//mS3N/pN32aZNV/vvS//RLUdfGfX3+tvgT36V11kIZfdF7lf9YHX/L01/zPP8Mv979+
1XddmPm/YhvRX78Ed7q+73/5339hNP8+P8u/3NVhnl0393p4e181SV1tebfx1ZsveZPV0+c+jPTb
L7c3v//y5j6rw3p4NxT3v/3y6v0vb341R/lmxjcJLKpuvsK3RB0wmzDGsBKSIcbJL2+SPPOfXltK
HdhIEhsrJKi0KVfPc1/cpfD9bRbW91/f3NR39X31/GrTsh4Wdff1q76vqjdP///m81c7+eZtWOWL
R1Is8mnttzcPm/31Nan/91/jAWzfeLLGDZNWu16ZzFiM91+CN2/vi+ZzEn7ZRoC/xxeqDgRRmEj4
r40IF/gVXxA7IAQJJZhSQmEqn2d+5MrDqsK754ffz4+XDw1OvDw3ebD49PN5cKjvsi/32zb7N2nP
DziQFBFbKEmIkvQV7fEBZZIoYis+MQhL9Dz1I/F3L2czFp6/M0j//Nik/OHbn0/5q1zXjX+XPBNg
k6D9PdqDPuISIxBsYUvbFhNx1/WROFDwXsE7JhHnzAbePOrCR+J/z4o2k/+vLw0G/PXCZMHVu5/P
gkUQJj9Q9i2CDgRHhAgsbSwIJaBaXjEAHRAkhQCdhAnYA2mqnl3r2Uz9p20YpH96atJ9cfbz6X5c
3yXDs+z9c7mn5IBhxqgAojMppHot9wgfIFD1CnSRoAgj2zDDO1ezmepPnxlUf3pqUv343yDtd9nd
16127e+pG44PmKDYFsRmoFSwbbo/YArACtiYYS6BPab7s9i5ns2Ef/7OoPzzY5P0i9//BQKffd3u
Ufw9ymN8QEDiESZMcaQQfS3wQh0QToDmE/mRDY7pM9Ye9fzxrtVspvvTZwbZn56aVD+++PlUd/Td
GP5A+2ohGzzH6R+gKaVIKvZavzNygO3pH8GxIooyQMS6gd29oM2Uf/7OIP3zY5P2zr/Au/m9qWr9
I2WeigPQ7bYAs8nsDUqeHiBqKykJVQAIxgAS66T/jvVspv3LhwbxX56b1P/9X6Dq3Xud3mU/0MQy
dGArgjC4NIpTaXo2EzDA5QHP8i9grFP/O9azmfovHxrUf3luUn+5+vl65yXgeyTBD3Bw/i+gnbI/
DyJiJobMpMJTUuUU0kpf8/RZCfxzHoBuVwT0D2dccsj6IDCq6749OEMIxJ/b4GhiJSHAfZ770eh+
/7o2I8H83gCE+drEhev8fFzcFHdh9kyVf84RCkoH8js2h+whEhBXGdYYogJGiVCK2jbBihlu/87V
bObD02cG+Z+emlRf/QuybFd5cpd9/XFkZxBOYcq5hFAKQt1voi11APSm4PJzCpkgGxs+0O7lbKb7
83cG4Z8fm5S/+heEuc594ofNj9RB9gEHJwc0kJCcP0ayazqIHnCOsAQ3SWAshCSQ91y3wt+xns20
f/nQIP7Lc5P6zr/ACj84aHfJj/RBLcwOILeDbAivBFeMoNchLyL0gIJKkpIpyck32c3vWtJmFqx9
ajBh7Y3Jht9vf77SX95n6Z2OnyXxn6t9xg9sAuUUhRBmVEIO+ZUhhtgXKRssNGYcQ1ZIGnb4O9az
mQMvHxr0f3luUn95+vOpf3FfB/d6MgDVD+QAPsCUccYg7yMRfQhz19QQgwoABycIqA8mQAksnqd+
9IS+c02bufDqY4MTr96Z3Lj4FxiEwzD7sbaYU/A6lRAMHCGOX/s/mB9giQWnFNDyxKV1a/Adi9nM
gpcPDfK/PDdJf3j884Hw5B/vrrX+vUzc/5WAXxeQ/24J+CLX3d0PzFNAThqyoYQRSH0iIaAGYxgH
DiEaVpgJbGMEiQxDNe1czmZIPG/DQMTzYxMQF5c/HxBHTebf6R9IekjQIc4weJ02JIpe6yIEQQGE
C1JRSTgF6huFr+9YzGbCv3xoUP7luUn6o3+BS3TT3X+9/4GBMAi9JBJMLqEPZRjTK+UHgk4payyh
8M75VC1YNwS7l7OZ9s/fGaR/fmxS/mb184X+d+1PO8/uninwz91RC3x+BTlR8IT+qraseUMW2GgF
LSgPDUITLNZJ/13r2Uz9tU8NBqy9MXnw+7+gMnCs73+sEwSZOVD10GzCmIDwFzyhVzrfkmASJGSH
MOEMYgaoVr5mwncsaDMLXj40GPDy3CT/8Q+BwHxD1kuz2vKuvls9dLmtGeTtbx+2CMlV49Mncd2I
k0dJPv762y/SfsD2oy8wjfBKyg9B3WnocXtudXuT//nmfGoHzO6rv8Lz53Hu76r6t18QJxDmYc6B
neKpUai7f3hD5IEtMHAacnoSivpgwzPopQl++wX6X/CUgIWgj0pIUHF4VeXN9IodYEiYQLwCJQzo
v4C04EufIaSQBj/PXsjz9PObrEmv8jCrK/ga9lc8/trjMhFENUgisGgKQbaXT++/3L2FpDP8Nvp/
cRPk1VBLfV4xwhad35aLzuqqI5pR6zC241vti6uxiNhp1dpnYa89Vw00PiM5vshp9akII3LL+viI
o+C8tcuL3tLDmebNGa6YfyoSMl5bVnnh5xVxpOXXK4vwyslr7yLVMT4ZRfAh7xG7Ho9QPR5JjF3J
8+CjD37P51oHg4u1fa36Trmtl7NTWerPdeF3F60ulavH0HIGPRaOBy+O0Kj6RebF1UVP/Q/JeFfH
oji1czQerrF9A9kQRH6vyAZNMVwgqqA/CUO7BgUkrpMtKkqtm7KsL4ekjY5yrxiWgV8IJyKNvWz9
Pr+ItN8eUo/lbjA2epkFpF14Y3OKlU9uYxHZR3YSZ2dRUA9uW/LIkdHYn29fJgGDaC4T4iYFnZ2w
UAJ1xdfLtEaRRlKU+nIs8TEUG6srTdL3nQqVO9jxB4jHfNfvo3Elw+TP6dVQiuqEy1YvSjtaBnaQ
XSG/lQtF49bhzcidJELS6WhXLCwSxsuobOQy7KTtSM2t0w8o7bxTBdUFJ0FedVTpMD0t+6F1tOa5
G/OgfNTsjwjcwIpvOCElFOwQQ1PXDHSoQqpwnROKRk+ciPIydjvWdCuR1P1VpIZioazsfe+HX7eT
FU1jroMGuC/AR4EmHPDPBZ+c71dzKvC+k4FVlzpJCtvh/Ueapf15PZZ3Y9LJJeAdORbuvSUt+Sm3
anYzhLx1Euy725cy5f5fLYWRqVIMCTwOtQGgg7F9ZDW0r3XWXvVZPDrcY+y0zSN+yjq+wI0+RHmZ
vGcD1YeZZVWHnR37H1hUdQsLxwtBu+R9nOerd0IjfR017IOg1D+p02FRREJe8qpa1R22ju18QEfp
8DG0shXoqe6zv4rq1v7M7fRLxyzlCKrGVUQuJUkKp4UQ/xjn8igeS7kck/p2rJtxlRU6PqOy/WIN
QXdReyBCYWZdVQk6i1CTndA4ahZ2T89EZ5Elsix9JouOnQ7teGtr2zuO+Icszvql1VJ83Vn2WcCL
8YSN7WHZ93QHxqck82vSCqiSQX5oypGCep7Sc+tctsa+JCIQ4XVBh/5KJWHjjty/qW2xtCKb3RDU
DkvaRsNVWNcN0F7cRK0qLts0LRZEFuctjZL3fMyTheUpevKgsWzmeQ6u9HUwNOWy7crydGT8LPX0
u7LI+g+D7723+bgMLbHIJMkv6pZaoeO3wYchDu2lRXnjPMjQk3V9gtCjUfiSF4MO/eCp//zlx/+9
y1P496FF+q+HU/v6Xz89GLqp733rb7n3+ZQcq8xfmlbzMhYs5ml1k4l99cM3xn7GnD+20c+8/D5b
j6bw4qVP/htj/6q5aDKWD7//aNSVgNoQQtAj8FdD/KNR5xI6Z6B1Q0pqk4cI8sWoEwZd9khBQA/V
vKmnBrT1k1GHwIbb8FCCNaZoyjn+HaM+qZ+/1JMF6QDo0scUGdpe4bDlVdKLVc2CJHDGcRg+BJj3
jx1O36lxX4afug/X8RAJKx66PhMrXWWJf1IlEWg5YevqU6vHXjkZ6jy9qFEtgsUa4Z8E9JWXsnlD
toFAlY6xbGKPr1LdougSJ3Y5LAIyzUsSJvTx9mlm6GZPJmbNB6q4zaPOz/gqGIqWOkU4ysYJRpw/
tr3/bcKBW78+vlClXYA54qsGFfScK0vIt7WVoeFskHXWu5YYuXbSoSze7rchwzsppF20YpqwTZTo
T/Kg8ZoFrZogfPTrZ3c0rXyDpE391+s7kuHY2XVD2EomQx7demFA6taxVeyxpSalHLhDK5b0N9v3
8yDBm+YD4K7PV4i0ilk1sFXjTx4q6GqXpL1etINKrD+ahvfRcqBdj51mENYZjsEbAq3rS5w+ZtP/
9o4NO5v4Q9omrGOrTmK2IDr/M2iH49Juk2XX+zv8tjlBnNy5NUHMAaydHGq2GoZKfPS1FquB2MnR
dirOMc1QD4mMQl4RzVYxCcN7G844nVUVFQ70iPDcoXU27LCgM+wiytAUudWxogwYW1m+Fzhez99j
VouFz1W6GBUunMZv/GXCm9bBaXcb1+1y+xY3ExD06WsC6qSLigKXbFXn1jiuwKmJ/GXBFPH3nMBQ
Fbj3kRySiK+47Se9E8dx6i96lobenhMYugJHg5XlVWG5WT4IflXncrRuhEVtf4dOfe03P2txMnV+
rstYJe3G7noGABIedbswqBPHaoN4cNKo1Aur64OjIBrJjunmODI9XxNplcc0afDgubklx/Sw06ho
V32Y5u0uTxgG+lY1wImc1xMQmnuyKyzhgg+G66OM55m9GjOU9KsirLt+B3gm8myaxsB/mbelR/pU
ugWOx3exHoLLsqj1VRXlwWOSfFbFzE1hoL+Le4k6qFS62OrDFUVlEJ+qDjoo3sZMxv2eDDG0QCD9
IpaikK5O6HBspaN9qXykk0encnYTM/yWJvS9cLCBQtxtRIl7x456+ge4wMUOwzNDo+ncybo4Na3I
hYTUsNsmwIY+7qoVWNYscULUFPtRSBoYb0KSDckQSZdWbRyukkH2llPZQzjuoNHcJgyMx8pipeon
FpSaqMMyaCJ7FcqiqU9iK8nKPWk1Tb8GPYEHUiGr5643pOM5VmN5UQ2KnA8tS/ZyCYkZCKeq7VjU
+AA+itJmyXzeFde60lZ8SspR2Se1FShxDVkrwvdy1og08C4GIJltM+G2GtjkBmxA9TLrE4vsQPpm
MwkZu9dk68Oh5DXWwkWWT4ST44azZaEaL3eqFLfSiRqqwx2TzWjj6aDbOo8GP/LttANZY2lbiEO7
aazuLMG4bZe5L0J0EbNW2GcS1aj/Y7uNnJC4QZNNGc/1KZPe90Q+dpDHUzhAF7lPx+pLhcegWFmj
zvl1HOHEBz2XBPWZHeECfxyoIux6+/QzCgLSl6+mHzwO7m9seW4qrGYZ0AQvOi6K5fbR51yPqT63
vjvW1n1YYkgNEhs2sxqR19Yr6UfJ4PrV0PgfCot26REdZcYueojgsnMspIw+yhh6cHYAfG6PhgaR
WcSKvAupWwivIgs+qvui77tyh4KakVBh6I9EE46GPhIuJWHn+kMXrbRMsreWzEe3T71mR9wytw1D
gTRIcxlFPnV9e4w+RbK0rrw28Xeop7nRp+dr6qkkfhZZllAuSzo7WjRIpqPThHqo9sOWMDRFFZYD
w72Wbj10Hj6mosb4fVkQOhxlYVOkDh554X8p0rHCOzgzUWYDtqbz2ut7Il2WgBxp7nLppY0zwqmm
whljv7xvB1CNO8RrbhZDaYx0jMuGQ3AQ+Em84nUaLLPCx8sAFXu6bcJQEtxTdhaV/ehWjV+7GJKX
y6Rg4nA7SmdYP52nWycTR3Zg9WAg3AiH6QLXKFp6Q473EyxuqACIonKJQoACrsrMsQP0IfOp3sHh
uaUb0Ea8yGif+KMbCmu87toME8j3W3SXez43voHtIGrqguhhdC0vVceWTcpDiAfonqSZJGoNc6Ro
WVHHMHrtYbqgKVgzqAN4O+RyTvlOVav14WWGR9kK4CuKqyXpmiNi9edp6n+kKr7ppeVaMT8URb/A
qTjeLkozBpQbII9sS9udVwGzi+gP24JykN/0g5PQonS80S8Xqk52TDUDO26AO/NYMI7I6tzOYvcQ
3sZQ36njInPrTvAdJJxjvwFt0oo2i2KvcwkA/K2q82iFaB7viDAmBGxQT2axr85A+XUj71xEy3IF
APxkxfFZV9DIIdT7WOVJ4ygv2iFsM6x5KF2sCRuq08STY9S4FWOWk2vClv6Ij+KiSZderrFT9MmO
jc2QjRmQB4vvxTEitVvmkYcWmuFqIYI+DpbbpWyG9cxAPfP8KrZGyD9JyF6c1NCa4rRpnpwqKEfs
sFZzWzCAD4lbq0VNVB/qxu+qGw/5sX9WNNl07v8liX31yOXduVRoMXiNzRiFbem3uF/1fjMukmF8
J0ShnMQT/n6yy6adrfGbRVYM7QteuyqTABK0VYOdUqmnasVsYDnRYYPsTidS10cnRUSxF8l2VWTW
H36fBU5bqcuiik7qgkX7aXdmQDwuRg1VMv60BYpL7LD2ueAyu4U5FpvgZtJrZIDaleqU7eBp9Gp/
AhkmO7bbwksqGL0cK99hxXDlF/yikTGUpjiO9mMyNUx3ALei5FCHhRwOxfc5yeTKo9a4H/mnC23W
eRzDnUwy9GFwWcl0NdJgWPkdD062I2BGH1EDxH0NGa9kiGHpWB9RpW/6mqZORcfDtqAfKmHHO2g0
N5EB5TQocJYTu1lBpcLtKvsiissr1kefA0KOeJjuyBbPmVuzCaEadV3kQdes/BAdEq8/k7E6spJy
wWPryNf2KmjpdRqyZenRPbdmYNz2mCZDYNWrvhnAf4hcGVHPqfrwjsboRqj+cDuvZqBCDbSXleoj
cNKbVcRV4PAoTJxGY7FjFzPqnOLXciZIZPmhpepVTi1+6Fu8drKxEpegC5Mdwja3AQPrfUNxRoWC
kjGC28Qca0zjZDH2gRDL7RSaEzID7rjsVdoUfuuyeCjeKs34YZFK4AUdkWNrxc7TQabu9slmdkMM
1KPQwzrv08b1vSo5UVGFllUcDavto8+wY7psZh32jfYK4g+scWtFPlVWf9pXaehk0tpBqrnxTeBX
Q5QOg1W7YWBdgNb9g3j+dVyk19uXP2OZiAF3FYapQJmoXSh9pk7Q+bbT5sHbVvonKo7IfjJLps2t
WdcsriytZNO4OmTnpbZzB5JRlzXvP2zfxRyRJtavjQ9F7a6owEdfYR2ussq7CQf0AbP08WzQrO2b
U1bEQLQMO98CF2FwqTfaLumhVBx7ce2MKE9Wfh6FrvA0WVBd5+d9OPpL2uh0B+3mOGTgvfVZE8Qw
spuAe3gxDEm2TDuFj6xBisNCJs2OCGFuHgP0TZlgO/HyxqVhdBmn0DIFt864pMDc4aX6czuj5iYx
gO/JsBRtqBu3a4vCQXq8hH6T0BG4uEqCcD9LjA3Aq4zTsLDS2pUouucNC09A4Yir7TuYETWzsQbX
uNZw5wZok7a7QJV/Scb2tGj6t/sNb8B9pLmKvCBuXFsXuYOhvcnr8k9JKfdc/sSYNaTQjvZdSGB8
aXVXceYddlF+AieNd1iOGf5Ondbrw+ed5/k1gUbJiFvX0FHZO43sIdLMQyhCkGwHJCZibHCnsQF3
hIpCjBa2wFtsT+uUQodRfusJtPTL8qLB5Q4fZY7VBuqtAEIOnQOt4gYcOm9cYVIdemmw2s7qGbuE
DWDTohtID0WOVT62R7rDp5Tt4MLcwg0oFwOreV5A8EpQfVxU+VEK7sJImx3qcG7hBohD6FAMmgYW
jvMbu4ASsrrfiyLIAG6iIl2MMfAV5fIOe+VFrMR+ESoyzXTZxv3Q8dodqgi9G4cau1FDquX2hc8I
5EPH7RqqJDRaRXaiahd5l3FA3bxOTiUuXGHb17jC+4n9dPfFOrh8XPtWQW1rBfr4ekRoYdn8rqzG
zPHt0imsZD/BRJNYre0GpL4sExt8AjZCpyxU+8oFbUW3QzsbbcgvRXxkoFdWragpa61Vfyjd/jj4
SKkDEbH/SdfOcNmuoEnTWibX+tbLl7sybTOImJrn1rcU+EFJy2Co3aD0z2s7/MT8KnFyy/u8XQDm
xjew3EEdcRgyr1qhoDgKocax9KzobRjIYQfv5yYwIK2bxobyKkwgE3Yli+wztG2cw2mk/czCg+Oz
xnJo+BvsUqpqpVNy1eP4c4KT80qwHcPPaAyz+w51oSCkR7WrOkIveM6qo5L2fAf6ZoyO2WkXVLSF
hubGWpGxqZ20aT6LMV+ozLpFIan2Y4DZZ9erhnaxAgUCvf1duLBj6HVaMqnHZFmUebXL25vh83SK
Zl1Qiy6lHlTHatenxZ3VtR86ln+0vWSHuz83/PR8jc8tXKqmOQFSZTSEqshkkq0E3HHSjPUObsxN
YcBbB62A7H8PEQUOzvQoPkVhd+5l8nY70uZEyUBylMKBBhGQyh1Kcq4jK1yFVIbu9sHn1m7AuPE1
9Lc2LQRbDLqjbX0M51tWSTfu6MObW7sJYmZlg0/SyoVD+3iBNfmkelTuKaCGVR4CFEHiqa5cOrSn
QUJO8i6/LNt0B4Q3gwybbXEYypzQMWxpN+68t4HkJ0lkv4PDL+Wi9MpxtZ3+c5MYVjpnXaagZVy7
pQrJwlPFkZT+HzxPv1pZfLh9jged/633CLeGv8ZAU+AqDlCnXY5yN62g+RfueBwcmrKvpENnZeup
ZeYHx1CciRddEBTL0C5uqFWXburZu4KUzaKGp4uq1pEIhwRA49IG2BXgy6pmby0q3lWKvN++y7nh
p+drQK87UgUFzyvXs4jrY3beF8Wxne5K3212eLAyQN56MuZRQrXb1eFK4J4sWq+69oluHCxDOI+l
l9v3sRkycJ/j632EI/Uq3ceVq4JiEdPhIpX7ecnfHL7pLI0T6FvRbpC2rHG04NF5yYve6SIMCcLt
65/jgwF5Bic+sjhnQKihvrJAySYB/WAV8bvtw8+RxwB9D42wCYfcA2iUtoIzLna9gD5VsoP4M4s3
++F8HDDwZbB2E4o+dFH0Frr3V9QqdsjozOLNfrigL4tY20HlMhzSboXjXNULH0rI8Y71T1jagHSz
GY4Gvi8bmWh37K3rMMXvkrKAs0a522fNajsD5khkwDgJWQkZAZii8trzUvrnedMfwdnnHWHL3PDT
8zUYJ3Lw0rIdtKuJ+GK3Enx+ietr5HfhDps0N8PEnLUZsGht1oYgoE03VE6ZoFO/LBIHev733IKB
4LT3rLqvAtgC9bUDd3JfeoF9GWj1dT8OGDa71rRpqAIOgEI9bQd8GgeZKz28pwwZAFadnzRR6Ws3
i8P30G3+ttTFDW/9y6LcVZeYE1MDxFDk1zb43Nq1oRbI4gTC9vKsl+lZp+VqLyKZjWuQdq093lml
W3H5gfv8bIDSfxKXH/cb3rDbXk/T2C8iMKlAK0eVfuf4TPqLhlb76VFhGO2aRKUV5ap0Y9Xf9v14
rXF83VjqdvsGJmnfoCnMrjTbhuAwY3bpSpnw0AmiEpDW5+nN9uGNw5fPMS9ckP4aZVGkohEO28Hy
y+IWDrZeaVmeh1b1mZRWt7JzfhsK3CyykjAnikXjQMYGOUkZ7bk/A+VtxLiXSlK6o9J4gSp60Xb+
rpbgOeIZCG+sTOasz0vXZ2NQB44gZV7cS9XGO/JZcxMYEKdDbiuompfuUFR14SJUlpXjebTcr4gD
vZKv2QP9IwOAISnchEef2j67VMg/8US4HzzM5oIWEmZ9gknussZzK5WciFy5o1TL7dI1Rx5DRQ1x
00ideoXLmG/7y7gXReM0SnR6R2gxo6DMhjqUYpt2yircyOu+Qt71rOd1tShRdAEnW4vD7buYaL0B
gmZfnRB9L+3WLlwS61sWDsyxeaXhLKraL4SHuzFfc7lOoPO0Ihmk5cYxu2/HfjhBI47v4qHPdvWR
zO3C0FN9qLnueiBVHkS5U3O9LGL8tk/QXs1CcDPD6z0kOO9SSzSFqzNZHA2VDceikzw42s6DGUni
Bg5a0pKhSLqJ0Wz8YOeef0SFLHb1FswNPz1f8zUI2AiGB2CxyryyOhQNnA53mJfzXTHwjKCaDXVQ
243zrGgLV4osAqTVrtbyNs+yO+bTPb1is5VOxCmGJnsNYkTrm9CvroN6/KBk5e7HAwPNvjd0JEn8
0hWZ+pTlHXICuFxuB5LnOGC4GmU6CGk1aQFnHiz9yYKLTI+bOG33Ex+zaa6o6yASBG6N8Gy2gHy0
vdQJ56u96GK2yenBgo6RBAaXeV07fsaO42xnC95UYdigfMweuTLsoblU4tyNoiG0bn0xojJ1olx7
5C23G6JPrcDj9qLxhByuKuGJ4rhUmBcLRBsmj5sSxyheUOV1gwunlEi37Loh0ne95Gm0zCBbD2Y+
rrPoGO6Y8PWJ38PxPtcao4BdkSqGurGCe1jaT3Ydx+GNgttC6iPOKgH3U5TcHg67XqFwxRmpsj96
uOfAu6opt6LPts/j5muSiQDykHFdphccEhzI0WEkhtOa1Fm36grdD8tCI8Xeqj7FAzQseyVcr5CR
oTmCJPLoH3WqTTM41lBw+7jLvEgd5/B3vby3Td8H6NQuPduDFElDZLYnOw1Flva0gZWDTbSgcu/k
XQbJ1CHfz1s0++1YC40+KI0KF/JYveNZKnb6PvoKJ9h3qOEZNW/22mnbJzyGOiSkVqLIyUEJkM76
xCP9bruwz41vKIEITkC3mbBBHm1bQeexlRzCccDwKCd1uidYDVUQ8NBuMswrV0CZ53iEv2MF0Z+m
b7dvYCZBZLba6dRv27ZoAa29jhbQuBudgss7rspe4+OBhOVZg+y96rQPf0pu3ayU8Af+4FCQAmLB
qW2HxeV7nZXIGbxmx2ZmuGE239mhhssUZJG7ui6Zv1QDy48xNAf/AfmReE/PgRqAQFmIRouAzHI/
Zf0qsMIC/mZf0H8VFmxpuZ0tM/rf7Lqr07LzrKAGttDkT+idPmFWtd/JHjzdCLXOhqLpdFsOIodI
OefvsiJtPsajlX9N6dD9MeQk/3P7HuZEywg3WlaOpG2gupqUapQO8UMB1UOL47MyHknptKHFBqcH
vNxtn3COaPj1xroiS5Dd+2DwZf6pyZvODcNwT5s5XQv4imqi86LRB7NGhlovVIM4WM7O3s+ZMO9Q
6mw4jM9CyHhleZKcBDKLT+u4st/vRRizs66KMj/28hzimqwRJ0FG7E8Q5A47YD1DdrOzTvRpOaYV
OHOxlyTHTSYjqKfXu1oQJ1htsPhkkq41XxSTpFHhFPLJVJ7QpLgAN+gTCYf3TZ3uKubN7cCEtEZ9
00Nw7FpDRu4DOFBwP6ZNWu+wcnPDT+pqbQtw1V4WBVEMcR8XrXUcqwwtbK+DS4e2s3em7Q1P17iu
TwCHoT2PJzJzoWOrjq/CbBjkwhMZLpZdlVvv/Cq9sKRo8SGvwZ6cSD7o4SSwGMt3yMCM5jX7iToB
f082SzWsYMjHM99G/XKsVfSOygAfbt/l3BTGJquIZjnNUOqCzboQ7XjqcewGza786gyTpj/EsE5D
v4cqD4dL+FwVWfSIeEF4lBTFnrGI2UPUxTyUbUxSl+ZV6A501O/yiLZHgWiy/S6ywdjQUFT1cAA6
s1NwFLII2kHkkYfwTTmMt9sZMEchwxHRReb7ngqBQjT4/5x9WXOcuPf2J6IKIdZboFfb7S2xndxQ
cRYkkIQQiwSf/n38u3hrpv/T6SrfTWUSaLQcHZ3zLPY2HTO/xF4MHj719HPopoEWnj81yOzt0rO0
8GSDKrRkSosr6+fCz/+fEtc/dmHs0xUXQhx7FTWNvG3dkKLM5vrxWkP90gvOxn/1JwMyf6B28NPl
SGRtY0MUCcM5u3IpvLAD6NkExMOKHRbgBUPN34ax3UP07xWUnp+fmoFzOKaAINuYTavaaaOGwtX0
zzpG1377hcE5h2PW/UqGoU3kbvbDrQjaYxAMV3L8CyfEh4D+P3eu9Dy/ttA42q0W0GjIcewUCx5j
Vt95dfDJtX92QoxMmJqAiLmDmiaFbMZsIS9j1JUD4sLEnuPpMtsusyU4/RvKQCLOojBaD2xswqW0
wuuSP5+a4HNsHQSTKvhw1Nhisefp3KkstUXr+VlX/v0Fl77j/8wEH/o543IXiOlJdKScRv+pJtXm
748nHzvpP3KBc2Ad5FHG1Df4gEgMZeplewJNwj6UG591Rd+5bReFdwut/vhdn4NPfOW9lz7r48//
ETlUk6ZeCyzlZlgp2dN2rLfz4ulnxSJ1JThdesXHtvnHKwRXZPKDQez4VOktGbjYaUmj3cij9JOT
c3bA6dWTfiWV2M2r+AnBxpvAA9p3qdYrxf9Ln3CWfU8LtJ2mBT8cSX/KCjDR9XeeRJAFFVk3fy4E
/m9l/GOcII1UVVDEEbvVJO+RaA8dY8+6Wa5kUhei1Dm8Lpx9tNJBKQUxuqua3PSUfUmm8RqS4WMf
/Mf6PYfX8WBQilUfU0AbyHZOuj8ubHxrLO02ovXivFLymsLkhah4DrbrgmZyq8GnEEPuGu7zfJIG
lD0CZSwI/Vy7TF4YsXO4XRavCTRKkfITO5Kl5BOwr3kaB/1whe5wYVmdA+3S2VYa6TO+g8VLSVoa
3g86MMUKIYLPzfqH4vU/N98Sc9Tqbe+VNYGo7rGBi9opCHR0jbFxppT7/7uK50p2cUgDF8cTlhVY
DhJ80t6PoEoC7UcQVUg0b5nT3VCi/+63u8ZUKXhVTcq6VxKB/aZFrQuZhN5TUrsUzaIFyMBxk7DM
E2+6C4jdWm1ZX0xR435SGYY3s27G48LZDMbeZPNszRhnuS95uH5hBFSlR1OxdblnPgCxp0Yzby2p
9NhwRztqsoIGVTdfSSv+ewIhTfnv0fWrLKkD3bebwdE2LhfhxvTPEOp13HMLzteVSfzfKfZ/Nxdc
Lf79ngicBmaoCiFTkf4OhI1+QVlkOk5VlT11w/xGbfNt0uYUm3XZOTZP+16N7VMLKPtmkszP3dJ1
ORHTXAgaPtIsDvIma6+x2/57GMB0Ovt5a9wHH+z+TV2hHzdnbXZr40bubeg3r38/Hy+94iwCM6+h
8zrP7W5sopeh8ktsw8fWWz65E8/yW9zpF+nFtt3RddCQGQ4P/Tq+Zf21O+Sl6HiW3kKVSNbr4FpU
bZQIQKNazLjJFkBSylX23npMQF1PD0PmNZ8DjZBzsCTp4R4XzlGL4rYXb8LWim3dy20cA1swgil2
5Wj871hMzhUDGSqchBra7npdc0imeojDwXLUSm1jO1zr/v739MPo6N8rjPiw12vN1O5iMfFnQPfD
+5TV7odriHelFn3pQ872GLAc9TTHUOepOfof2ylyBCg8EBq4XNOgSOerLaoLNQ1yjlysGepKlRHt
zpd/qvQNMO7NuNI/uqGlM/rQknQDjNJpNNcKfP/dWiLnCEbPaYKSiWp3q/L2jLASWkG5P/rF2o+5
I3ITiH7r0s/O1tlmTWjVpqtIshLCPcl4yMQQbbs0A1QirmfhX1l5l9bE2Z6N8OyYQ0WmdN2kb13H
w6KfOvUgcAO4klf+dwYAN7l/LzuovfWcL2iSJUk0bmNO6oJ7/rWixoWnn0MbZ46CLp0I28ULTbeG
L7xoRP3n7wHz0sPTf/90P9ZEiERUJZn50a9oHnbxlYG/9OizzfihqDqAXVSV6xqC0oUbA+l3f//V
F+b0w7Lv3+nK2vEBKrhly4Mbw8Z91j+Y5nOndXq2w4Hz9BMsmarUje2P4E82W8e9p1o028/9+o8B
+0cGX0UJNG2pl5VughhyqvSQU8+PNsJjv//+hkuh41y9DwrBpoog07NTyvwOeP8G/uQJkg+PxtFt
5cX3bmZzDpbRb6mvrdMLkTE92851nNTeHEx8J5ZAbOeuckfSIzoOtCYFGkXplQh8IUqda/l5C2ws
Qmk4lEjpjaHhXTVXt5baTUQp2Oz6FutuzdX0OSVPeDb/e7pc4/fTQLusRLXDs1v1wayBFma6ln+f
rAv75BzwyAAl7kWoMrS649t6jrZL1H/73KPPdvfCnKtljYxLjBOY/pNCKBfR098ffmEeznGOMxgc
a1d3VSl18lLZpPDmt3T4LlFLoSp4mpep4PIaXObSIJ3t+BVqWsM8ao7aaO2XI1T9/1RGZddwgRcC
yjnoMQMcPUzaKCvTsFuDfCSs33od+TPN1erlfx+vS5/w8ef/2PZTrCqV9DQDJ37NXftIumv92AuY
TXIuwRfGKw4lEEF2ZPHofCPbRtIfSewAAwFCwhzZEgF17EFqHVLEq/OzRzuart8kIA6PP9hqTbgb
kTmbK72QS596Fgqc1xOo14wf10kz1od2VpJvm0Ror/jcWJ4d6orzEXY+LCmnbPWiY9qqxW2h8g4W
/d9f8N+ZODnHEZqxnda50tNm6iDY2VbzA6/kqa3M78i326m/RjG9EDTPoYRIGSOqqcR7dMOQY/l3
bVOrfJi8vQyTK8D5Sy85CwM6mcOhGvGSebJt7klyClZ+WFbympHhyql56R1np33IJqjHTCArNMG6
VWp9GOr5LYmj3yj2vP99Ti6sqnNAYdfCocan1biZAyZhcuRBcceF/vZzTz879ut0af3QoxCrAYE4
71pTn0RCx5e/P/1CgDmX7IOPj4a3TD9uRn9QOYeBTKHHjBQsDa/RtC4Nz9n1mhtLOvTOx00FVYav
mhsojsX+mlzJuT4Wy38UF86xhGvEbD9OM4SgDRboNEA934/uAp7ulQ73qk5f4eFy5V2XPuVse4Oe
TleaRsOGZ0RuI1+pAvXna/qJF/b2uTwftQFdRTsOm76rNxGJTiEFFDwb+j8TAZ+uWX79fc4vvOcc
YzjZHoJ2yTJsKiKeeFw/yITdCN3fh8Py/EFYunKwXHrP2faO2in2aI+ZsYTcG7S40SJ+EtZr80RV
5cKvgZcuzMo58tBbtewrQaGDBa5VmYFvWCDIX9OEu7BDoo/A8o/jcQU1puKzGTaJDt65CB8hxfGn
0/X+75Nx6cefbW8mmew6HU6bKGMJTKNCcAvWqtv8/ekXot85bF6QFqjKDtezrpomtlnMtEAndpJc
bpc4EGYbGh1ck+K/NN9nG72aaRWSBp8CQ4mfcBe4Qz3zbQ6iGtWH9KDdNSbGpY86O8U1q5JxjPEe
T6La1Uf25LSbipale7it7z43cmdbvW0QWNI1MJtUO5OPzYwDyvRzno7BwyCrKw3SS4vrLIfPoEUx
yigym7md5q1kaZDD+Unc1guxn9uF5zDCRdI4Xo01G4JaQA4Kws81bG5lze5tPL+Tvrum3ndh+s/V
+1Ymw7VDOXmTZaLPW08fZes3YDHV98ko/qh+vnKBvzD/51hClSzJmKSV3vB2ZrkOozpvVq1yE88m
N86/sncu7MxzNGEVhsKQJsZrxp4Vom4J+jRwKPv7+vqfVsd/nFvnOMKJLGs1mRqVE6CGkxbd2IVu
27qzBQSMb60Fq7313GsUugPo1qeMh/0WAq0mJ320HSPnf3J9fHz+P+JbRfGqCbjwDevHPzFNOeT2
9HPdkzsNCcO4/5zqADmX9ENLBY2LJcu2oRfl2ez97IT68vexvJACnOv5tXBsrlraJ9s+nmQR9lbl
mY2qfTXI6WZe6+kFmPBg18qKbf/+xktr4yw6EAEs5gqVve1aOREVAyFjdxMTodIrgeHSC84Cgx7S
CXcVnW1Tlm66oc+F/8mE8hxyCKm9flwCPHqG2ebKxzJLhvJTw3KON4R5Da9Y0mNYPiTJ0hrkI9lP
yZWVeiFYnuMNIQ8EmsjShaUDHyBS7a0y+gGuq1d25IUhP9fx8yPAkKiUYQn9kK2LgvtQ8ce/j8uF
iHWOAlSa9I2YugQ9BdW8iV6gL7iSFQhl0h9heW2eP/eesxOYe60OU1vFW6m9YQ9a76J+BxO4L/ta
rpbBobK6frmP/5cw/kcIO8dtJUtQqbnpxYYNzipXEMFFoDddBGrSkBsREawC1oP8VjADFYkwp+26
IEv3dVgFQJKNPVw1OqFjJrea1E0LPda+Gsh+EDzuv1NqAc3EJboZW9i81tZYsDI4JTcZg1/VaR4q
S+KDg+5DD1RXZLX4GoKe033piDIunwO4J0GvyIcuKW2k3+tiJmPv9HZZNUnqculnC8u6MOuQyFe8
83KXpM2RtnQsgAfQX6MEBllCrOab6dbwD+wKwPBO1t5LbqDQLau8wVVyzTPlSHeEHBk7ahv7d4vK
RlBRF+5wqZKZ9IadiqqQf7cp0d5RqSaspzzpDD8CfhjvrArFbvKZuQ+GBW20lgN7v6ashWmFpFCs
7ZJFblE9neqicbbeRt4a5jzkB8Gy9Y2BCPCqiClSV29FrA5daqKPJZzRQnDrXFlVVBZx46d5OvmF
iMMNDTJ+gPDVvEvVEGwBSy1bHf3ScO9l4NgUJHF31PbbqAPloJrtbpnFrg+yvvRnQwqeJsXgN+jF
LeKJxUFh+l/BcNN0ts87NxQhxJPhAXcDZVi4Imyznu2GXhzd8gRlm0KRBmySG9nhRIMiNWtzPkHQ
0nY4GSZId7ffw1Xs2sAfimmY8mF4rxHTpcG/gueuCdf3ePo1kOYX7BzeqfcO2tQdLG5PLtW5blWx
WH87CowVhMMmYJL093n+hRtb7J5s8GwWc4SeEixp+YEHGDFt8nj5OmS6ZOtwm84vtmYnjPkdSCOH
yMl30w5RLuGayszC84ivD2Cv9PkHbL4YAdhwouNPwPlC4auKu73LQER23jycyDiGRUqr7sSCutoB
gE1FHrfCHEIdUZgG9z44zHWDrA9FPjMuGQZ+0OWy9tkJQ+vnFqcKvgF9ya4Lf9IlOAzKPTfNFOfG
RkdpxG21hEXS0NPMxNZf0rugmr+Zuf7asPk3rMQFJLN1Cc5dC0arBa3VY6/BUn+ZxuEhWrHk+h7W
zGhCbZRg790a/SDKew2z8H1YszuR8KJb7M3ku5J5wVdLY2g/wyDW95m/SXr2lkIwB5Tosg3Gk+At
1oWExatthhzOa5uQ92U1Pcu0Rn62rTV0n+YI3PaF7n0+vLQZeaaclqE2Sb50+omuELLN3F0UvJI4
2cLLYeOa6FYFCRo1YfZ1tuIu88VTDUuSpXG3Ikk3kZ7hstGXnmxR0D/QONt6hJwEkxoK28NpgPwQ
G0xZM//Q+c0eghYbPqV7S9wOaiU3NVN535Cbvh7vQRSqy453m4nVBxgpFrzl37Dd8lVU93W9vFb+
UMJHr1jJt2zJHtrZbb04yYGnKxacpwiDDJA3hf9usuyk8WhtbU7Ufdh1+3GFTWKrN8AwP0yDt51i
faqxpLhWG5j+bCyMKsiQNaWZxH3NzX4Sv5P4Z0DbF9CkdoqnIOcgK2ujY1ANRWzC14Az3BhZTuVB
Z/w5SIODr+F2U+PaAlOEXRCapgTX7xaG8tsWfkJ5zzGnKSyMbwcbsXwK0veFNNt07h7oBM6enuk7
pLJRxErfA61P64eXhpuPNVG3S8a3BgYFufSV/YgYX2DE9aDsuq+r4Fk6gDXYAhof2J1Il2F2vQn9
5AGnETRhbETzjkZ6G09+tYe17sZkMbgaepAwIxArFsVUzribli6e4Xk7Ql9u8sLw29pW6hmWcZnO
1ejWajNNgfoyNejn5IDSJA9jkIbPjXNZmidWTc+K8KXsWYfpb40oRg6a9VL9ihZjCgW5kbjA3526
51ku3kNIJugm8x4W6rvGI9jX0h/Ajmdpm+x4SNlrKGEnUgRR1sG0gImkz+MIg/OSWXid5iAlQEec
N2EiwajX1ZindJy+hPOsXmRWQ+OWhAip5Qo5tS6fmZabePC5gDWFWccbgyL/QwVpXLpZKuCJjlEX
ix8pms5vaYIqVmcMPYXh6N0FrguLygqkKHPvarUd3GS8jSQZADPRStqd9KLxB/WA5U2WkH+DjG9Q
F4Dbdm+dYtMH6z8s2Lyq28rytFikVAcW4Ill4ISvDlT0U1TKCgqnh7hZ5uxWy4q0v2MvGqYn0sjw
2dUZABiB8ATNR+3pH4Nj7kdVBeolbUcfYUKHB4e+5B0E/Ra30Tj1fy9Cz6TsB53dgdP21srMuxkT
mABuxqGPsMVmL5tKMaRgYAKLRY8h6aJtNU7KbBsxZojlU/DCg7T5tlasw7YRODCfx2HoDmNC+LNZ
I/9nXUOAAo5PzNHbWWb9n1oO1N/AEmr6BiaY+81lY8rK1i0sqRU9GC8OTy13wS8azKHGPNJuXxN/
OXHM4vcWeB3Ixo3mNMNH9Gfl2zF8WJXIdgMOpgcZxv0TNDvU8yL7fh9OmcEeDONUFWMXo4ZWOePv
q86lh5XVJJ9Dmb5yPAq7NDHIG8Jh/ToA19Ac0yBODn3T8xK+ON8NCQe1aR3l8VOXGf7tw2ItyH3U
HX+OXjBthykbgsM4wM/hfoLSsCvhQc/zfgk77K8wUziYllDcx64bNh5czB6ZjeybTIn7Gg5+8qUb
iTyiwh5tuVJ2p0fGt1DgDvZZlCwnBMz5Rzx7ZoAVhW3KdhzTfVjjNy0L8GsfhshFlqXeY7SAErDE
8F3PE4wi4ofnLQWOufmrcUQ1Zdcs0YxWC7zUb1c2y6hI1rD9Y30iH+BBvkAbfWY3ytrkLaG1LDzG
SAGYJS1sRBTe0uMEww2LpXALbSnUsn5HK9SaWQE58gRKHHDPNubE05C4YlUGoXdxguonqIQ4rwB7
rn+f3Jz6NEfumL6ZLAtfBa98dtfDrLgGQRfebu8KutS8hAkiSYrUr8l8aB0Poo1TSHCq3K0wFtk7
cJuXzQqWlpevs9MPEfC/Q05c4oaliCMohW0hk45uJmv9us4TzWz1R2ChWi/3xSr6GrqTyTRPm0Vq
lPwOIrTjZDY6gBqLFBboo4whQDxwSI7Joo3bbBtDh6foYmelKWB05w1z0WuPTXkYRkGAhFfRJ940
wXdB6+cIKkHFWPdehQtdXz3D12qe84hWMWKfTeQX54JaIQFM67o/1BUQumvMIiQwlcfJJomW0St8
pNjihipqdDkhCj4pU1f81jZtVGRudWYrF6fhDo+Oh/cDCc+03PmyzoJdlkZJ0BRgiKjwNk1sNv2e
JrgmPtvWA/nIkmHMjiqwxISA7kBCeS3mQGb8houpTR67EKa9Xa67cRpu7Rwsd4gx6bINeEPExnLp
Zcd+spFXwl2S+k+2ZxZKZhjsbxqluhQ5YjD7sFob6VcYBzRzUbfUonouZPOjdh9gQZsEabYLZa+6
nEMza819FahXv0VqUTpWwVtaCrdG5RAiYZQ+EnnAMxXPThk065ZSVTpa7xoDv62HuQndtAkXmGJv
UixGhzF3tdu0Ml2Skllq2r2qoPFbLp3iv0HBmpq9lqTpXzE3C7Rj4Cc5FZQzfyoqbPi58HsLIbXa
H5BgEUADgaOF8WSLHuIcV1vQfZOhAHW5ozdhMKZir0C6mkrYs63hCd6OybsYFIKPXhrWbZSOPZnP
GjT0rbXzHAEv0rbjjz4YfO3ntaUkg1lOFIuf3PRQNoKbilzUMxjZ3XIHztiQFn3QeSGcARnJDhxM
bfOlXWGKXnxoj6r3iajeHOo2WE+gG9WoXIVV+8VPuWZPmQbt48G3aoWxWzW5aAzLAauXHOveNPRX
C3APu2nini47HcvZ2/vU2eVrE9Iw+AaIcpj9IratTqSbvSMwRuvPTBCICVhQh2s/rACagkm3PcLG
b1730BSlbwIFMrSwYfUVP6rEifVUc91Pe14BOfQQ+P6avTT1MpDowys0CYouIa2L88bPhjbPZDzM
RwLLxQ5RXMe4SKKbFGYn1XFEk8LTi58iW8eSQnrbAde7JlAJuG26ZQ2emfPNUIB/Eq4bhcMzxUbC
W+cb3g5ZVeKIrFgB5hcEvRtPanL0P5Ry9rpp9PLCWNboolZQMGjydjE62YlGh/owCDmM5TzFKRJE
kdKErTCNgUfszwhR6i1JHaIDLg9AKQa0j90NQKYJVApHsXqbhcvwSw3JfYrC+AJkSIUIlOCqW/uu
qDHA0wvUPyOcUyh5CA6kT7ui92oht2K/LPAKNxVu7mPiVE5WbQG/tXHF1zZv8CBsIDvNNHqBq6HB
DRd2zm371PjTQODtqz/C2uT1oz9toyyoxh++NwaNy0cb9u2NdUPNRO5gDZztIYmAupaDdFB9ihAz
xVNWTza+syF1w+MgsK4P87jabDdJSA2XvQ2q5ZbCWvQBKqP18KXTukKReUHTkkIzAwfwT8ZDGd+s
c5f6J5QETLVVoRf0x76eQpHiGiVG2+TWwc7058BrLu6BWPaGgwMgz9x1Nh45GNDwvEQmmy15b01G
DoRmw3gfDb2nfgTcpeI2FnRA1UExKdgvbY3pbid0zAWQ20u9vlQeacZH0cqInUAKa+gB0iqxuJtM
AA/kTTv5IgbPwKPV7xUeLg73DTNP7zPMmTnSg5SEzZE14/KxTCQN6hxg8tnfDBoyGPk8Lip4Vl6W
HmkgaX9Ag3AO7nzNYa1cGOK1OH0BZbdlL5N6zeF+YX/jyigREWESOepcgsNMEVd5IH62gezsY6hT
uHLWKRfkOUJp2v+DLcOCQ+SFuJ+NBpHhvU4BGW/ypO1a/j4DO+vhcKN962wx9EloDsSb/fUdusRs
PFSajcG9Wu1AdvC4dQ9JN6rDgArzfIv0LWbf6dzF1atvIjq++m4BehUe4d6EQbe0XlHr0KuGlGjO
YrIaP++V8uR9moyr++XBnZACj0AUyKxllSkeiSKx9RTf8EoFy3trEl0fR5qCPIDiG1RR8xpz1W6V
4HX6OxqninzB7aZy2xlp0PzgEy/1vvhDkFbHXorG3GU8atcymZmvHgV48sjvAeeCr0c+xKADpHfN
OiW+zSHZKdays/7qoiIdMvAFHKk8/zBWgy8FGlN+Cof1FCfsjJsuDN6QD1KUrMJ9HdlY7R3ApWEZ
M+a1pfJTXb2LWFvcQanzZY87ZM+CLIfNg9MAysVj3AIJ1GhyExEezvdE+dD9XjVLsy9OB5CTSknL
xi8e7VIsu8T3gEXjMWsgPBvRFQWtNhnWGy26znOoukRGoI1Stw3+QhQO5m7kBr/lA/zX1nc93Hb1
FyQNQa3zsEmG7AgdtGZEd1p9RILaoE4VFzBCjOnG+FWgC3hRTO1r06I3Lm/VVJkly/0UC+9FY6PR
F9OYhaLY4uNMoEUiaOe/QiNpEbSsxyRC5SiJZwF2hO9rFJy82ch51zrshm+Rb+y8DZJWkAKn7OCO
XlePzSZClf82Qypjx5wSJedjKmzKu0LGEv00CxTSWNKUkGnvDcsa3aD1lkRffZrpyc8nUZH5CbK1
zSgLO0A55Db0+g9fPHQY4+W1tciCbCEr0aBDRxeYmu9wcuPAUSMaAPd9EFf0jtE6sw8EHu4NgBrR
wASADhQBdchnpdt6mzUM0R38n3r8XkkxjM02koo3Kq8gTYNLaNpJFXW5YM2i4MU+xG2ax2Noe78I
h9gbSC5XlHNxZ28nkrxWq6TpEae79E/wzRnGreyiqcWcBMBYPSfUT4L3yZuQQObhYnz1K5tZ2qii
aXCXrfJIOshjFApSt9EPA2BGaPOKehQ1KvyMsGU5CHWTOCSrz/gveKl+IOLZmEaRysWAPADdV9qo
dcvIGpEtTGh582i9NBMwlotN5hd0mJfxBdffdTqBYUNJSTIXZQcCAq77w0HlkvdBk3UxlFPaIXRv
SnuVNlvsXbHeUBRmR+SEaWT+xBU4kZCsG7FP90wlltx1jZf6L67zsuSljdrsEHaTgvGctMk3hpv4
/KM1iidl47oI5Bpn1gbZdFKhdFpNcwv3NTM5FBywgl9jC3Xil9Riq76lGpBRUXqoAI9w38jEbB+B
5Wy7l3WGVGw+gn8gi6yiIjgtqO76HbI8yF1v08bx+qmWKKjejC6J5cFJn/Wo38YSN5kwkHXwNbb1
osM8a5cqjHI3CGEzpCS6rXYmoDoF56cZJlKss8YUlGA4Ou9Gq6jpi2XWH4cD4QGjX6M47QTfgU9U
hXU+R1z0pWtkGx8iMzK66dmaWVP2KHjLOqcgnEMFvQlqYGx11w3bxU9itVW4y/6E+KR3REhoqp9K
toxt1n6pXJqrxCjxksUJkYel66vbrg5w68L/ejLBgjYlbjaoLj8uQojcwL8+B4W4nlBN9KUJNqbG
HenYawejZxQ1ArRox2m0w2NAUUlkN4vOKIf1JCawOg5pZpqkgA1RMmzhveHYO8frfajQB9NUPVkG
g0Q0k23TH0FQ0sse6ov0K1UgmN6FUSfq71Pva/liaNqsW5f57VTWWZj4Bz9AcRVmvIzwEx9MD9Ft
v+nYnUlIFdyDUkbAi/U7BD04N60N+BN5O7Gwphss3yg4uCrw47fIb2CcWsf+Mp38NnTeW0fGueeF
S1Dc/GOJFgv8eGYRsl1i54i9OTv3623LunYsidNAYuQy5hMfipq3NjxiW9h404PAKoq5SxwO1q4i
vOzhMxJ+d0Enp8J2Bm4VCMqgx+cMQZx9mdc+nV4qKNykv7uR2RaPRbbgv3tUq24psg63rwXVYfhs
AxnxgeDOGme8O7BmBhSBtem0fEvXjrL7Ch367GuiOldxeDlEaD+Uzo6In3vIGU1y1wkGm6lF16t9
bKgfZI/gha3dHo2kJPmWsqyWfOPFfVvd2NWLO7Zpl9rKeeNBDz++HS24FOkWwWZZTeFHQppD04BT
ly80Sp+XNIIhQ65sPCVfvWYe7LauwIt7tOmk2m8BBK6youJMtPc9HGvT/0fdeSw5jmVp+lXSco9s
4EJcwKyzFhAUTtK13sDcPTygtcbTz8fI7OmKmIrKqrZZzJjlIj3opFOA557zq/MAXhlxGZnTatOL
hsxW842V9kp7V3e6Xn41y459J7MW5aqHxL/oUpe2KSy/rIjQrGO5ylR8bfN1wKSssvrm0cjmoTou
Yiq0h3G0MvVirfu539UVWkqu79po6gMTJwnjeq4O0aNYw7ILylBl8+cA5CGuDYbBSrrgK7o8YONd
6s2kkxy5iSvWWjWuMtpluYfdsegVzBFKSrpGHmbJPu16a/kYRyexOreS3azdK11UDbvYmCRyA2Z7
i0u5jKNwtxilTDnbFHLVHoh1cUowbtPILqpYn0fwJ75ZD46t5kXtKY6lRuUewqIIwa8Xp78IE13q
rr6a2BPjENj5xlSrmu6+sYtQB1EwhUzYNWxkaSmCDp1nZ17mgzo502lxIgi+TReTDWhsTJnk85NS
LJgc3Vjr9WrY0F2NHMjVamnZaxx3eQonPkZ6dkqXMIqulkLrpgVQmyQJlmJlNLQSOqpyFitw2jXK
IVVoGVDzANxWNQB7XKf44OmlBvsqd5x0knsou7qyvFVPZdv50egM6uIC7NlDGkzSGOx7nJNFwTHb
GkP2WCuwJtc0B21zk7ZpaH9qveWMd2aW6OZDrJmlel8vQ6bd2movlJm4ScI/3slTDOcZx2HBAccC
U75luq+aVm8fpnqcI77PmW0dNWNNmhu1HsjqySlWU5DnXd4wPKpqqHpZWQ/dYUnsJT1JAdR9E5r1
ND8tQx2nYE2dAZw2FDboVdfjNCpMVY73a47Q0zuLMcxjHBur+sXWztqzXYzuVwImhksLgJwrcEq2
GOpdoyemsREsAZvenW4y0k1fOqFxaMJsBGCu9c6cxj2weOQku8VSzdDtSZnXmAUAwFqvrbto9tp8
wQrBxQF3dQHIawynhYD/MroqkY1lR6LoB/uxaTWiwYy5WKqgGfp+CshDKsugzBb1CPaq3qbUitx1
WkgmP9GU+bVQekbXeWKcZC62xGeorNGdDrrHMoKlAJdyklslMoqRkUKICR6t1HRXwFOWhygxR1gy
p1nIpxqMbDtxnTfwLIiRL2jt9PywCDvrLijCOrXRCkXvW8sEkTmLWmHCyyPT9LNzt3fdCmrOpcMc
61zXhZqEIw0V8a7R1WpGsi2OZJBYC2sKanVZVY9lBpbyIKZofq9zrjPLi3uOoUvFVO3cs2kDKh8u
ZgpdRSY1eyjO1ylFnEj/o13Fq34uPjYt9pCqwN0WQame6vAaWRpSWl/G3InUG3p3I97kkEdPTo6p
7ioC6qo2JjTH5IMUl/CK7VIaLrn0QpDXGArgZrdC+V+DFJiJRteez5N8dcw4Wx8ARBhmugVBp7E4
03gfaXp93tJTXTuRw3MyulROl+kqS3uno8lNLmGwZeaNJU9nu+pd2G2zVDbmMbN4Pa4+0eTdxqWm
LG5YrJ26g9StWZOUdKV0o3yanmvFCPNT1oTaU5tLi/kt7ZTGTUU4iCut6tX82LSxUV5Xqi7TLQ60
Fti3ABe9DJ1YD722S6r6S0b6MZPRTIjArmqSDCdF0yjLCVyrzreyj0zrWplpNTyzkRMsis4IWvuV
SSq0h4CuwL8Z6hpFODOtO6OW6gtwYpHS4dVW6OYT7bI/KEj63DHLVI7YcXVSD4v8cmfYVVN5q9TX
zAs7+iN34SpV94sTmk/A9IRLxIZCD0/7rSkbM7NoztRGG59L2dEfxjXEhnStbok5ibsiNcV2qOZq
ustIhIncJM+JpjQahq1NjOlF3pilHStbsiH5viZzysbkNdGT93Wd5zpgTAtV18Qope7KvK/XD8pW
GnqWwSsO6Oyc8UBAmCaCKGMB4CmsOv5dWZrixVr6LgtCk+9NrhbAsEgcVGhXqSjwonHH3meV/tEJ
ODZm6RN/O9BWN71x4lPLYq/gZP5i5BqJu/CU7E5PLTMTHpl0S+lR3kJkVQV9vSeEbNOLxTEH+XWe
GnEYrFhyrpQJEACyj8W6sUeqod8Yk4h9G3xhPJizNUd+V9H4BtWSGAeDtHlQs6xahxNp1GwKGXTV
qsDgRdbYXl6uxcQTZiTdSy23ZlfSnnf3HDwi9ePWyo2ruoXz8HIHlavqFtxBBZzv9Pu1aw3pFaKY
op1ZKeq7nVfdC2eBrm2MHF7YI5BwyAK9j+rDMKMx8KtemXMPLMK5gqwrFHfS1vRzqGVVuFlcw/Su
0KZfWDUyFb60OqLCvJ62U8W7TyuxjR1JNmg1diqUnSIb9VYvsBuhWzEb+H2tVVkElk+kSxwHYS0q
KiPKX2Cs4Zj7et9rht82bf/ax2GWbnSdqriVliK+xDPLYaCfp85Kt0PPbOkRJuDkh5YsZhzFEzIl
P4oGRQTFNK0MaIx6B5yyY7XXImV5b0uDNmBZmhSGGpo1vqLG59FFpcUcbZMmCukrOiSTa9lz3nO9
yHK+UqaEpLJCyeDk2GU2npyWgMDCb+O0XV9jmeHDJ53g04pm5ABugyi38DTEmP3bAPhnnzNsWAky
s90Brfcwwo4RNx6192PmqNZFmK0V+M9aKF6bdnIEdbd16w4dN5haxY7hksUxjb3W84sycy65Cj1k
t7iRlXThca67pn6cG7TetgvQ70yBVpiMlm5rW2uiMDQDr6SuyWHcry6AcVeULrqVAY31pA5V4wTl
bFjxS2cOC5rKSqu0pCHygfK8+m0EuRayVkaOiua3epyNy18o5L6lKv0jzdQPykGLPq6oyi4P+k20
Q/C5czbiUQ2E5RmB2NLzuYaLVneb+aMXHsTB3jHwBcZH7XGFkxn3F2K3n2npftAXmrk+zl3H0wij
Z9XmDYgPIxTUP5eh/Uzb+mNeVUVUuxMmUm40vmeBBVfKdpsqgZ5kL5cbK1b3BE2r7W2tGQK6BoaS
Ehn6RNpK5UqY9F2fIYQlmO2vn9P5lf2DN/7HmCsiTln+tyASZSoW3SbvbSO+rjggmGgFLbw7Oc1q
7kg1JAZu7CM5eEC+seMBklX/sy322o+BWNG89nDjrdxUVOPcT2JrPskQnQLnsbGDFLXs/T//DH7y
AYuzFPHvZL1t0y2doevWZo3iRt6RAJMWvlYA4+6ypGqnv7Bw/UQ0+WO6ICBk4xSTMDeWHQm/Jyor
aJI6+R++iPNf/bsXUbfm2BGmYm5GWYDoao92ExWurJe/8AP+7E36QS/ZN0RK1FGItZXdSC7irn3o
pJdkJf1VlMDP3h7x/Qvo0QXD0lnmxjaaAHkwsgAU93/xNfvZg/9QSsJ5TEiBS1BVAaS6djuGLiV9
/IsK8bNH/6FCiKzWoZx5b8RaWK7sHfbPrtXdP786f+IV+DFWzWq1YsIQwmUTS0d86crkfNZbC+lB
Gu0CKr4BP8EOd6BZX/7zP/mT1/NjxFpsR5MkO8rcsEXbfDKatrtMNeuv9ulq50vmH5SXH/eXynTR
rXGJjM2Qho0MOrVxKo8QdDP7YhUlB23Y2FHvZk7diSslTtb0RetWNSQJJtWjQ2ykdXRv8LQS34ir
SYn++Bj/47vN293f/pOfP6p6aZMo7n/48W/3VcF//3m+z//+ne/v8bftZ3X5Vnx2P/7Sd/fhcf/8
u/5b//bdD0HZJ/1yM3y2y+1nN+T9t8ePPqvzb/6rN/7y+e1R7pf68/dfPwBt+/OjRbDkv/550/7L
77+Kc1jTf/z94/954/kF/P7r7fRWfnn7P+7w+db1v/+qq7/ZgCCOozqqKS1N8sWcPs+3CPs3m7BX
m7g9E48rvcivv5QVffXvvyrab6opHLJobJ2bbbrRX3/pquHbbeI32xCayW2W4ZiO5AL4r6d2/cf1
8cenwVvx58+/lENxjais737/VVO/LYr47wvJ1s5PDhGulI607PNT+b50mH2kO5oh70IUbC7C28ht
wvhSOu99a8J9JGtJ6N1qeWq2blFUTn7lOCfHCe/sQT+mZl/tu3Yx3KZ6Ygkgo75KGF9rxZt5jJh8
mMk2vd1ex4PeelFUtDvNYEuIOYij7Rg9j5++dMoSQL3sbJbHceH2Jh1Ztbp52HeXqMYCJ84OUhk/
SJNWNiGK3MxiwUyJ7N/tQkccS3Y9S2U6wCwanqbRfjLZ5i9GiMMlvKjV8WgKe/QZAyuv77dlVOqe
ZsxRUAoFEQUjCuuE9iwNBVDr4vtZOjiRx1xssq56MJ3+rq/7O63VD3Uz3VNlp51pd5+qeCBCUXcH
PQxKbMQAs4PrkD2NiUt30z7qvIXtJbT6jeXJKDxUKjtnjfY2juNdrCPCXB3lnZb0jraRlIjCcbx8
6fdNYzLVsBzVpOfPlyq61BPZI0QA7UgjgmgWogFv6tmI0X9Uma9WnRsV/U22pPt60T9tlH+uZQC0
tOocwNHHCCqF5hdJk6JyTu7GZG4OpU6bzIilFXp85gOQoDC0hlXKlkOlUoMS2YEPo6s59XnLfOyW
c7W4OQNN7KCEQZjZaIbmIlI9gDu/GoaxbtISCNlZM8Ptm9IT64zAMh5Sj6i5fptpEfKHZbg2s+Jt
as0iIFNi31TLQRYl1L6d2sibxEOGQ9uuG2tfzem+RAODXAm519QWPm3Vecxp271S6qRovU9trh7Q
qyYethj83DGIPsxrWFiAZUwYlqLK7WzZk6+e9x+2dnY3ECTjLwAMUX6dJ/NjHoftUUd1rqV3uY0M
Hc6zXo0Hs1VSLx3q+josOExbE1EzTD6S0tbvhkhBh3NeEgTRhA17QkdNhR1mrnx5vkTIqtHSattV
+RM4mRtzeTFtntjNcNMOoBx2qeeAxANteN6ogT0ouaeZ2QFlh7UFJtl0iT5dJI6+A5/ptpotn8O0
Wk9ap/tW9in1YvXy4Tkke3er1tq4HXAkkYoj8Q122VdUbvYuRW2Xx+vopY2LVkp3V8MCftW+akMU
M77mX4wmecZ7+GyUuR9ZYg3GTnk0pEFSxjJ6UrWv6srrpJ77o55fdZA3fqg+2BzT/pxF92JhPcU6
qht1Cncdmm5XRVnm2Vgp5nkJcLXBr6vTTUZ0n9uNxVYbRgON6nLZNDIizq6z9mOcBWb+5lhBH4+X
gzqyIHv16gwYzqqTxAN+Li+6Vt/kUWsyJTKZFeQRWDVIQSP0CCUjNKQxrxfmXL22IfsUISZXn4Sw
g1Io+zUf5yvNKRIvV+1PVEkXa0FkDkuH74XswX/HGvKsKe6a8bNK9a+DYLyV/Am3HYznOe4ex3HI
WQ4UvRO8e6fJOEGi0H8F4AZmVoyjoHalZvZsxqmAlbLjfduZ+4GlMHfaaLpQGA+zkr6WUb3rI+Zi
ArnBnh2/bbu7sH+p9ZSolqk4FWJQPH2WuSti61QObm/mj2ZUsc0e+QkOh6T2YpQoXlVUW1RPhtdW
aYqutfKNzrjWleo5bfOKD7l4YMrdanq4tdkZ4rXGnPlSfmk464+VKN0pUmSQzNoAezZ7YZYXbtnK
Qx8Sn5s4aEcNe3ATxNV7gUmfxZLXYPPHUp0LDwjpCdBMQOzjPgCIwL5R2eTNBBhJwLLbpyle+6va
eJuSbjiq8CqeaffNJoW0Q1S+qF6LHPeiyKR4jIFxAfce04TtNpEN558VG0jB2DVq4Kyqb052Jvbo
XVBbDbe6pT3F+GAaeGuyg4TXscWOLMtGuIY+HZ2PPKUYouwU3myrD2V8ScfN5SvUdP+qzb2G5kl3
I6lchI2yHSFRzhB1YK3ze6qbHwixL5Z2qrYokbadEm4SZY39LkO+PEO6B8S+Ru7QrB765z5oasez
BahSXjT7WgB7JapxLoR3vZJrmzCabvq0Nk9WvHwYS4HyDi9QMq53CCRXr4BDDoQc9ilZ40Kq13C3
t92A+m4qHhur+wJliool0ptTG86LF3dTFDR6WB5MJtY0ccTTErbGRpm4eGH3152h8bB91SxscdYB
gRwCJYemCoyackh/HaEujXYqrNXVFJr7AuzHhebuD3lmPoWTmHd4tXFSWb1KaO6lDOvJ080idw2L
eYJfRGjPuLpLUULAq5X1JkUVV1Xq4Fa2uEwq+TLAcm57ZCb+UJi3aNVfEC9d56s5bqHoJre2xj28
B1LsuD1IlQCLNJqfiONGA2C0lCot84God9rqHEqjyzZ60T6RU0ZUTFiqB/pbfF/yAh2DEhDW6XVK
+cnKjY7MkLBwc+DOiW08RmXKjTHf1APqpVp1yNCNr3IFj0jslM8wXwp186yRB/F0MSUhuxnanbHk
WJnGxBNWBTmy3q7jpVaniNB0qfqhbh6UllvNTS7b1ZVo3ryqTLWNqg3YDeL6otWceFOUxzW5iir9
Lu0cr27qy0QtUUCh8w/zu4g+Ck2EzTmrPi/J8pmAOLPa4yqxy+sQFoXrUw1iNWJLmIDmi7J3mY33
AnjL6xvbFzBt7tR3X+jWYjdpW8vFFdcSptPehFExQyVbT9GAzGJu5+vCnD6SXHkJI2KSzbPqXdV0
zgwoQDfjNHJKp4Aw5ASbVxUtHXU1TSiibAXkL8nkcqCFcjVzPTZDgZC2sz/Zz467v3rOzAe2pm2K
xlnOMxQS3xlfed5m7gr3sVGjwQzOhrUsDBSwtufCCa/DzkAQF6anqgsxicjm3cCSNRvgEyt6mBIT
29Da3hgXt9lq9y5Rj2BqseNOrXIdN8ttXS+K21b4Scpi+GisxXKVlZiSTlsbt13S97mq3qGgpF5/
mejqXEddT45N54WprvBNW3nQm+qDDjdsh0O+itHTVBjaot44kZED0L5NI3h/RUIQB9JE+5Kl92aY
3bBABj+PvsuW4o1ngSOtLR/S8oLQVnbUUirTzIJKUuz9MkQhSiJ9R1f/DuN4hS3gAOz8Io1yR3T+
XaJYh0IkJhRX+UQYXOIBWH2IQkmAq+1qIxeiE8Yp/VTs9UgL1e6Jpe3dQWL1yNAauwZ+MUqO6Vdk
F/WaklyT0ILlJ+lvSXWd2yEMVAMpsJq8ZKphX5SKigQ0rQMkeqmbDsktIelQOqX6gvL5YoxF8aAt
cYEZohKHWe8vkLltRn39hAM7TcudogSD7PLLpaUPi0clDeaoRYPVTM/jED1UdLOWGG9FB8OioObp
irNsBBBl2xS9A4vglpaTXeBn4c+jxHNHVhT75JO+xaC/frtmdPZ1v24mlM0L/kiQnfqiT+ISJCb/
qsTAz3nlkFexcuIx2XrF2GySJZZeAofCGcCOCdvxhGGawbnUb+x+GrZoreiLCDAiJOfKRMLvxoK/
24H5Ad+yvCClp7Di3YqOEbYKF2I4J8mVlTDwlKTf+oMBQODIfLzQl0ZzVQNlBWHjfAGaDKx5NVsP
9YLps5VrE3Xh17Sr92xeUPahVB8hwsObuayh3d0Q7cVTSTriLg1Tz5JpgzpnEr5WkxdWkMngDlpd
+zNKtn0dKodwKpCPDVzsjdJ3x3GuXs7uuwrjiVeXw5d0BabG9JW/toV2G8blwUbqBWAyOJj33EUb
VZ8tJrMb6Uq3QTmGYWyCb6C4kQEcnwDhLXym5wUULe41shUtj7+2nOYsni5rMfSekax0PzKfTvCJ
OEAHXJiLXh6ErmW7jsUJ9I44Y6OWhMAKc6fnjLU4xMq4KRO1CtoGIl/Vv2qqnd7apZLvkgWZVhsa
n51Tij16hOEaXfLHWs3Rvja4omN2vOP2TPPzM+v9UlG2SqMbe6Ei/ApDBNN9nrDktTOLJ+scvp91
Rb8dLdVX5sF5qoYLJprGw1BS+kWsJ56lO8Ve0bozZ1LHga6Gt7oyv4SJOfvU1tzP17I+JjQHmoPT
q6PS9bgdiro6OlpdbIvrcXKSoDPkBzKbxJ3qnr4UAB9PHf/nxLwlkdJQGCCb9q3ts7HVTypxB970
LrB5+mZaxLtomZ9IaDOleiMjxD7lYGcsyRSPDVTcEDrWBTOCVpbzveRWRyc/c+TzgNDtvbAoNi3C
dpRM7HFDUOtyWKEGmJdjHSbUXPUDpbPQEfN0KWcZi1czLy79JdUgcmm8gho6HH6Hgq84RB1ycIdW
eQVxyS47CZ2RZe3Onub2llCsyDMLier/lZMGlu3cSISRPh/hvvUUVS4xtThO+/mg81BtrV6PqPsC
DADTjhVYN3q4nrtJ0va5YJ94ssJthaK7EzpQgov4wPKbcNFP42TvlhlahcvRleFQQMG3AfaSk2Ph
2IXdGpoS2lCznKs7w8CqE8/pI+ol6Wath/cHmToct2f0+WWLVwIxhz65a88ERf6Zx8WDc8bgOJOs
qevry9BEL5bOsXCn6lZD9c1l2F90DV5ch93fMbKwoOAiCMKMWdf05lEavlqGJ5wqV23abEOHGXdZ
s4dpJCayEi2SM7JoswmjuXXbYuHrcIzh+ca+NLIAEN3w5GtS2ZUFIl70BodZ1UK+Zi5bi2c8AFBA
GAruV048V52EdDUrbH1YsoPZ4cbJCxkwyjLWaIzaetvwqQtxParygOZXP4Ta+gaJ8Inu2aLU9Yge
hu4LVma5FS3s2GqV0Ic4nMgbd6NqvDfFpaTC+IXdvHXJfKezhWtS4gUnOIdKL5orCFmovFrOXp8d
xIqyxAj7MSD51sA20t/mYzYHWoPqLWvYFyCvptHDAYoa51SYxuqtWMEr/c1KoitEJBy8uJi2ipZd
jlX+mtGWya5Z/Z7yoJkc1XKBncTBsEV//ozBE52m8fENfvu/jUCeko8Wzvpr/yME+R1q+f8VTgnq
/XOc8q7/5ZD0ffcLcOUvl59j0n2PWXLnPzBL1q/9BiBpCFsCDmLl+C/I8nwDqCOsu3AMR4A6cNOf
mKUmf2PIsIQjDD4xXT9nN/wJWXKTiv7RtB1bGlgMWQf6byCW3OM75Ns0bcuShsYDkaKtaTzs94Dl
gmJAzCEpmGMoriMRwnaTWFm8VvKyJvMrGroAktVLtdKzmodZ3bTpg+QHx7it2HuuJQCRJrhZ2QJY
bCQmcc0yEdv6tnyBptsuSDPKunItm1KrUOhrN423I+iJCv7kCO4WYzdso6BPcFnb98Z0GcFtq8l9
VNAfFl+rt7DjzK1BRPieL5kZ1PJFU9+xqHmhWnPWFWTAq5uUHQBLSiMPxKA3mi/VJ/NyEndZbSH2
b7HQgQtGRTDkmZv7q3apLU9jeO+0typZASPULbkDGU4jkrxcR97HqUmvGgXCAG/KIlj8OBDZ4hu8
vjQpfSUimquJgJAsvzaRh3aml4PSSUTlojHdmretGIwLgQbU0qJtazPt1YWPccStPOLtkIm+t+Zr
yEibpMeWvx6dNF31xBj09fOQvOY2nXz/OsZXPbbVbI22RjQeoin1yiEKsjFFBJYd2QO4FWea0Hyj
62C63fRAwagmdgiBvMIud1IpXcWOtpNDcdIrrx3bK01dt32XetMEqtBNB7tr90mHI33UyleiUPFo
69FtOHdHI9Px+FfXrTmwSOXQDPXVOie3a99esYPt7KUpfbuLbscWCTvvQTUO+0bkxzYMT9RtZ2lB
u6JttChBNWQ72SiBGHCVjt2+dJy781u6xGawyCMGquPt+cmurIpb5uHgkJCrGRguLOe2I1/i/DTq
cd2e33p2Em3Zr4gkfWshzOnJZQh5Z1rM66LBA63nuwaoaGqvhlW/wOKC58VLVeEPvOolXS8r3QmG
zrgYB+WYOckFshkaFv1EEEEACm2s+hXwCm6f9DU1h2DuwiAjSMoIY7DE/pCpJvK10p3tZSvjMEA8
tWkVOoVo9XHo0cHExDMawGnzVjbFkaTUrQporEQg3GUYzMrXZJyRJoutTG2fh2DUQeTfevVpmiKm
UyVQ2i9Jj8mwiIMJg+jKYK0mJwx6u2It7rMGe8lZeiPy3ZK+KLi0Eqy8Nn2HucHfFOjzA1Jv1mC8
VrnGHHg2OETGKc2XzTCadwwbe3N8Cadwj//l0K/OrRJagC8r7sidtXZ7MmhOnP9cRKEFwLM+D918
xJvBgmCdZ40VV0WbyPcpVBRPax9ypffI+0HiZb2ZxpM+a/75n7IqOlhl4XfMQ0WuAQTdx6Cmbfw8
qJ+c0ByiETJjjG79uJ0z3uPhk/3k+8YUZ2uqV+aDh9PVjYHkWgjrkqFWjpnX6k+kgmAjAy0jID0l
kUSzP9MzXLTVk6/j+iDX2dWTDw57Ze6x4TKYkwkSSUIzbaLHhteQCJb6lM/pySYgYNDvUZgztRdL
i5O92haE8Bfqgz7dnqXE31a1fTZl4NT0E2l26tvYn7DoT0XpdZXmpXwO41ZFi59h1B1JbhsVgjT6
8oLgo51BoWoIuJErqq38hlwMl8XHQ0xZEv0uXN5VjBp4+Gj+3q0Gf2Ca7dMWGgQbft2RgtOuz2gR
DhI8uAfOdQZ7S/NRa0sg5jmYLLSjY78xMPCr8bArRRSQq7aZxepOlDQDGIBGaAv5s6vIXLPr4jTq
+m4VESgFKHlZ40Qmi81gQ7Kd7eqwCYqxx27WbZLiWR0mr7Uod1jMz3djXGUv4XoYE3yO5rvpmP7f
Haj/iE37Fgn332TaH2eTaeiCVfe2hY39Bx5eRApfwmTm+8ReD3MySVVQHoyCYOKivE4Uw1WmOJhF
4dd8uOUYB5oewQaMB5soTjuxyNoBU4UFgnzbWfx77Sh+rytHYWDeaaONhOKaLePERmBPUV5r0eA2
ul3i6DFJVj+J1m0+cpjB1+EPCGrAcQs2YtTiAPMkBT9yFQVTJDEcPeAIa2Y8PDeBllKdqCCTEW3R
xwbxUuAOGK6axPKQ9t0itd/oKs/Cts5mtM2oFP4QW55WOhdVdJdpw+F8btRAzM1AA9+eAVGeYNt7
itykpra1KXQ00kd1HDcptRCLtddT+EAG+NVoyxh7MRbPjRWd7JQmW+fwsm/tOvfnXAFhVm7YPHLD
AbIpnBPn8PFcbMMCo+KoIXrLd+dC1nUUrI6iLSl2XYINPAUMXrZ9RUzOmD0KRB2YSUJpXViqcrMa
8W2qTpfaKh8SAOpumnm3+gPq7t04EFC9hsfI7r1xpp6zWawvPVnnOzI/sbr20C3pRUSSUGfpJ41M
kzTlowzjrbHwRo49J+SGpEKv4RBN7Pii0Hc6xsdFJ0THioO0THCkVdd9XV13VD4N7owO/TKinv/7
/fC/1uz+C7z9Tx/o/0HiXjP4+v28IT4m759t8h1z/+0ef3bB8jfdMs/sODCDSgA2beYfzD2RPr9B
vZv8q2kCJVjnBMo/22D7N9MkZ0IV+h+truSmP9tg4zfdtAxDJSgObl+YrID5N9pgYXwTt/1drZGW
itJTtR04fWBo8xux/3eipbwsNAGn4A0oPeg1EiCKqcgPjODT+bSTPnIExx2LLvQm1f4ITTwu44Q0
CDZ4CNqVVmvE/kn38zok1okXFHvrGq/bpBRVUDj57TyC9gySCEg9bccNJnz2cVb10WyjT2DoN6xe
ozdG8s5K1wvU6OrZMpZvJ2t5UepG3dap3EZZE9jX7ipmiPFkeE31Iy7lFOiO5tlRk2uVeuk5QGru
kIyvkXnZ67rqk0MwEC8SPSWJekxl8TQk0UYXzUEKWmzTbC66vsWOVlMXBQAU8R0bwhOItRrlaY2w
dGrGK3JhjBJ9/ICmfheuzk01KJ+z07xjVeWQbK5ieyb9sgJoTqzLgRfvrgtIZ2rOl2ljH7VUwYav
JPsKMfBFIpZHhTQIHxgfKa0VPyGom/a99qEbuu0XzbjHBLKdQ3/W8wdRag8KAritTX9urrW5W1nF
WuE5ZM0FaWF9+4oXA5JeE29jxuG8jvgJwiDqKx5cw6joOBxtmYyf8asaLuFFO7sFEJpmbVtpy2ME
/l6rjfm/qDuz5caR7uq+il8ADiSGBHBLgjMpUqJIqXSDkEoqzPOMp/eCqt3d7v8LOxz/lSO6FSIl
qqpEIPPkOXuvvWpHqFNJ+qnXKAH6kGW9a0qyo7NNClALCFuNfj9mkFHTrSR1+yDKdGuB4cFZ+sYs
UDZ+v/SdciOSaVxabX2u/UejCc9tPl0TJ6FqSWleIlR0xzdf0DliVy45mthadSjiaKtVLYYDLVsj
0U3cvnHeoWEzErbHgx6PV93iwsL+RFexoqMh/DJzKQqOoFeQflPoDL2Nf3AAqJpV+qVlbF48Z3Ed
LOcfFQn9NXaifZIcB5OZPJpKSs64AGtEZw5XK+1QitLEyUga/hZ3cb3gx81j2r9o3HFlqtwZ5I/h
iTI58VW+awjlbWgoGkr9EVF9sXA8ere97RZWRi2O/QS4weg24aqYcB3JLP9qY9cUxi4tsGzBOVoM
TP61QDOpU/QtRttHnP8DygHUzanTTViqKOPiYzQxypkMO151WfYVOA1icatYOv2IBZHekj+0Zwv7
kDP7xkNgWBAV0wehxDsl5aDY2DdZgurhKAyZIYjXzdg/n9Bp94hb7ZOTQGiqxEFrKnXpTdZ7rvrn
INDvOTgvJczaZSBSdTnbwuww/hyMpF4hR/2Vh+WxTPx7z8Ulx8mBiONjphipi/qCdrofp28dMjIY
M4syoZXKpAaqerui3duvywzJisMLekVhpZFMKPrY5nBJWlphDitTD24J/8x1acjnSeNsE7FLM4TA
cMkx4TOd2WU2oWyzZcG1svpQxdXZspKtrBLMslrtVlYW7yy1RlPB8ImqCn/0QL/WB5eVKe3dGXPB
0C2hUkgu3JIa/BXzHjdgmMLavHLZ7zmB7CyluqlOsSdPeFsyz3PNkOPQmHTXqNKylR0BR8ztA0dl
fkBJr1yzA9PVNrC1DmaW3Zo2oOE3xDeks9cg1i+2sH+2iUKqhHSY7ftP8xe7Ok22jo1spesOY++/
zDjqgH5YHoEuUzx/Be2jwcyg9C4QkqtZd/aq4uzh6+kZFxSzTIbR0jPglZv2sYvRW6Dd3jCx+zmW
1aZikuz2dsQcvCk3aVCtB3WwN5NX/HCMOmfaHNC9qHDYGQ3jGoSZiT2t9BEEn2dM/ro1XFtnQINX
TSbKoeprdTVG9ss06lCn++7N8my4P2MLwEB3zujENg5W/k05Rhjkg+E0dSQa4ByjIV1ljD8HmpW7
LOnTY9SnP4wCP0zh909tO1eXmv2qeNWpJoq10qyj3tVXwy+mZaUoztJRwqun2sexQrWljQyFOVhw
DL0Ms9UobLSvoTK2qayOld+trKTZsI/+sJPoMfZUsdCOYSukm6YTUCIl1jk8GM/AfbYM6IZ97Y3X
ZlTRfYPxGLLmYDvISSZrC/ZiW5vGtRZAhxVPX5fD+K7mjbltzAmMR7nwpv5c2egQcnHBpvhqeWa6
7FjaTAhPjG8HxOXeLyKF9gXTODRIFsM6uS5xIMJDgHtXK+q7Z5bnyOPGxhmir1uoWDgzadHSh30w
MmhZoV1s4Bw3y6FGEV4+V8mjUvYH2Z1LWl54Xrz3cQQ6MORsY31ggODDmgXbaBHm3o9mHI5Fxuk1
ZPqVjdZWbSWtKKFfsozI28wfV1W37w39Z6B4mdsN1aazNA6+CFOinsLZDMSlw/UJCLV9YySnras8
f9RCjf21u3aTBiGS42ZTW7s8zzV2Md9hVEDpHICTmDCOL1gm3Nr0GZ5a3Tutw+Aqs3YXV8oiHrJP
SzM1V1Gzt1RkX6IcxcLs7edcZzjw/Qutcp2WTPRmaX28UlSuNwuRIMNlkkvyh5rrfCkFChWDKSFv
bfg2TdNBhVEYpGIT4MpZREq5wzNzTRKGXsz74dXNSqducA1tfMfhiZRNAyvR3nuGzZOsuoVndz4j
cfOqNeDnhH8WZncl2uQ0pD3e3UxFLMR+028MgAw2xn1VXYDUWeLldnvFxIqeniUS2FWoKeXB9sVX
OE1fdT0miw73HJdtJDGoaqV6nVrMTfh/W0aymCuysV+R7IjbWq/2LW7ARahlrlDjs5OPF0QV29QH
+xKPA4pn/1cSGgqnGCKKrHB6ame1YGq8SCcNXHTXUDKyybWHsXP18T7pWHE5PZ+ztLqipcNJmO3R
L25l7gGvGVWGQtFeAR1YZ/2drqiyVFr1EykNvC9r2bYcpgmFi76vuXZiXF+yN3rM8e1GvVsKl3Wc
yx1Zf9jio3Q3zYOUTNGWaqux6RrZLcY5vOjt7Cb6GsjADFbIO/uRFeIMhQiNex3Gm66Qs05pIkp8
MlcmC0Zd8zJ7wC3WVS3V1gzvHGeT41BGLCLUiJ4cPj3fDmnMancbYw7NB9qxYGVDSSe2rPJXA0QI
fQHngJS0Y6hK59If5UcBQZbGTfxUilqiR/1IcIaBPcGqBhbBHTWEoTZUGdNWXzNJdLpEI6La7SH0
xXOjxC+pql8s7vfKGWFi9saTQi+FydRd7SghtLDhH0odgDMbIZc6HLgSf8oIYGxfhysdwsy8b4Bo
OUz+cA2M4T6/Q2XVUMh26lYxZi9cLF6zPN2FIAr7iqE8A7BlBc+BPZRl3KnSJyB6Cv7S9rXErQ4Y
wxgXA9OcRgCmzZKr1k5UTY08Jz0GdC/eDrE+LQq73CrgK7/fkrwd9nRtRzErQ+0OEOx8u+QyfNGi
+hOXM6BadHodq6EnVBOeKxeA0mtfQKOPwMcOefOhFeaX1VEJxZNMD5p2qDOZAceDjRrgCh5Tc0GG
m1ig5LnJRv/Rta2/hslwxlO8CdXoh+ewg2m6t5A7xJbVjVQsTGkQT5Nm11cRudZjjJQudbOqyral
Gu6joTsknv+EMGxcJl414NyGvAMCFZxf5EYB6beq5S2d0dxzBXC9OLTRrOaIfWBfeIG50FtEQlDG
sXU6LeQQTT9y7FjqyJbJwy0/qrF+w8yA772RYI2jg1351SasrBdOPMvRKSzXp6xSZ/KmyUaCoy5d
morYqMB/ToV3yjRxDCnGlVpdzpCqVozcUrrOrynaM2Bk6Bb5XG9TItcNPRVYNwvF5G9GTOpaoQm4
jIXz07dQrIbNpdD03J3rq3oYzP0keF/BYizTWpgr3yK8pHEgqNQEIXH39R26W4VdpEHav5h0az/k
HOeuuUmb0WChFEpwRpJ7VNo9iZizZhHFnp6ln6W2z0xt26nFSmjal6W1B1m7fatcpjbfxY3tlkDB
liEVct+i34iF5yYiegrbmxU6tzIaaBXKZt1mGgqigsIPn9q6pjhIJh217BC+mBU2VuvO3WUtBk1/
7UbxMmXmJko4tMh6F+Mu7SkK2JP0strP6T+Z7NI1jqczg0BaW0q30eVWpLXttlb52ivMvJtLjqkI
kGj6oeZ6T7hxv4ht664nVrqODBYRgNm8Ni9u8x+EG/+VpI5bEHsjfMrnwCxujRd/fK/BnTFeEKze
MHivYfjYHDbTndT5oyutA3absVPQB+eI4t2jYLpImvvTj3xIzxNbctT2l4TGU83t6wEOX2TArVZw
jZ7KMX2dLG1hY+bdqf6ptanyEkqItBQrx9o3RRHsNZttAqPslqNPRvs1NFw/GRJkubSMADkczYh7
eGD5aqnw4se4bc2TQ+t+xjVviG52zSL/VSkB/WVWzYpcLqbeFcVIyN4+XnzDQcBY3Gy/utqA9VbR
8Esa5rSCFt7QC4gopcLA7QztOsm2X7TZRzP6n6Xj0TvT7K/UByUeTVvA2OoW7W6xCEt/7YNwh4mO
0sqC5qV0GGcmhOAFwbwDQDtPa19hED2paIOzmCrNZ5GKhquPx5ghHF6zIJrsjRmSFQa4BMxgr55U
6ppl101vcH9ieoO+cioKVpGGOpeJ/a2LgkNT9b4bJahysjT9rEE0LCawdQtrYEYBg+cNMmFTPyWI
aN/pCH+YZKjH5vAcAY2IDc5mIL4Q//kgaJlxtdpErHYgrrGpIYHxtYtqtlfUxoupnXFUeIsXvRHm
20h8KKZ5CRzWxh4/0pITHdrS0GeW86wGvEGt3r8ZNRdJmmKr7tY2ltpFChMTXFflMSkDMs9qubGg
2Z6Iw33wQE+4sNx6wMn8KvTBuAMWKd2iR2zQqHgkdN7jkT7kKi+HW8JB7ZzMyMVyANcfy03SkHAy
ZXW3tuZWtz28c9joV1rTnXyY1432s+rluvNs5bV1/AdQXheNTuu5ttg+mrID/bsYfb4bSC5M8yTR
l4MKm9cs7ejELCX2wuI1MFKVFT74LBF154U5HsLA1Behqa4a2rSPrYEgOYhowafILVNoOow0EhBP
qC302kZ+J629JBqLyo105v1YessIfO9iQkWhe/Nf1UbJqm71wLlQG08bo+/lTsDlLz5TpKpLZSxu
0KrJTTQB2BjvvjfFe0wwrp9q7NN+tu/CKbmEMeYKJdHucdQcph4pZk4OMG+Ls/a7CXEXzfVdoNNf
ZoXsWgRmRgQiMEn2hhzfbAiGb3gxF8IaXSXP0pMEg+wqovmADLIbZgrnoF7jCZlI6wy1i9TL3yC3
3vsy/yWcKwl1F196d91XBrdUrbPVeU/UPeQmKuvQxE0/eZN+AUz42HfVHSOYsiv94lxHPudlWB9W
ykAi9mgwqZLLvafa4TdzpuFuLbySUgpFFZDKeql4HVIP/AXJaGdrL4cXFPagO+Myg0s6trxdCXJj
Wz32Gs35rPrVsmEVanA0ZLWfpnIVMEZCbM45KbdLtK165xr+e204z5YobnEZ3ipkbk7VL2m1s5/l
6ZPRt8gXg/w1qdVr/y1I5TjWWKAT8sD1JPeS05fvPhnJa0hFT2osmLzAtEVzrCzMRjyqZaGiIW6p
dzw739rTZUxQa2cjSrlKBeRs1EWMHoiCMfStnwrSQ9eYWNTt2vzsxVYFvbChulAz58oY55g3+SVD
2OXLZAIExK+rGrJ1GjXnEb0WMrx+3JT2BTf5YUoKVNvk7I5d+dMSOWuwzQCpmMo9ZKX6OYB/sDC1
ac+Imw5N3ZIK77BdNBmJCWO9nurJcueTLcoxdJbvnpabSNWid1uHoMWmO7V3OZrNtkSFCwjbO/Wl
UBYdnbNAx+cgDOWu44+PFLx3SLug1EfafUJuuaxK8nNNr11U4ZS7KoNTNbefkDjk1OHm0wRIepGX
5kn3EVVyUC5G8yvraxTLQE4arCkqVGht1C+JUzwrGUR86vR70ml7aevhdkpeNNH420yoLjCC1fxW
qoBTmZ0S92O27ItgeZpmspDvF3R5k9t8yNTjOF7m6KvXWQsytlUgnvZJt0aH2q9oqjFBDQTaJ50W
TZwPWzjhmVvTZV5NMj9D9Po1RN2lsMpdP8loXwRyYumBHNpOc/9mUu++imem0o+kLuQrWTvTEgfJ
BzM5a1lAfQ0b0V90WNg7pws3RtZ+IHd7SdohRoumoO80LfECL9RWq4gTUTKsExvyD3zM2yiyGEUX
k5yBP3sV0wKufHFk9H3pcueQpGHvonOMAP9eBrPw9igItoOcplVl0CqKBIGgUkEmGmSPuS+/kKPV
y1JW5bqBoTmJZFfTn1vYvdxWjTwI+mJuSAUQwL3HnDAdW865/kQWxU5N002QFt7WbCTLB+VE6xfp
YsyQIKO8vXfmKdLExUmGV0e0uNc0fwMzh2m21B5UNHZLQ6ob8rjZ+ruae13khywTH0WmwyDx1WRB
JwZtLavUKhRvltJctbr+0dekNlloS4HPxLh/JIIHht1cmmHD7SR1YzNZ5Wn+XyiccuxyVuqV+oak
h8CNcGGpTsm21Zyb3H7QjQlJYqKtysjfKpH2omv9Ou24EOKROxfaw5JpOd2xCEWyE3wCN3gW4yGL
UGymqVVsVI9TbpWua5V8Eyv0fnC33aTXrbuYtjejw8iz3HjuojR2QS0iHCBIYp7xwo+fnnCjiw1v
QwfYEbgla5ZxESWsDC+ne0qO8joj0sDP1UcDgtjCNoZDlLSF69gPwuNGKUrmfBm6feDCygpHf7w8
VRrtPKGw/ES5NbnxoKAmSIdd1D7WgHRqj+mEKY5o0rWf6YyxHR6D1Dr0sLzgFCLJUfJ6CdnuhzEx
4PfCNz0qG1DdJW7H/M7do+xG0BYAppZQojadXz0q3bxM1vlLI+OjWbPMex1VfMDFXJPYsahguQDk
2jkFIRtRapZLo2yvQDuTgwkkbRtV1blDwL5FZMlq5igXK4f27Tc0rDOgMW1KOwjW/YcaHbuKXptd
03OfyhSNw2QiM8qgC6b3qBvB65gfCoguJNOas1KcVWLlAs5udVbZhBZTHd4DL/1KDWEwzqwfsAPh
DSuSkzfSf3EcJK1hE8aI4MEiZjM6uua99yGVLZtaPdmqVjBNKOjXWO3J1huTIwzsoqSjBqYcagxA
8ok6aisxcnjINONDsWyAIe25kMnN94CQtLb51Ogml7sm2DWYcy3guQhcQORciQFlyMTep1bFXhYC
CqIRoQKSQXgQttiEX1Bnr12iMr2oM0TUcb20JUMw69NyDI/zGuLnaSIUMN0jiy4yB7Nk+4ZhbREi
4jFC8fOzy6ObWfSXphQXlg58EYn6RNbIsmtxl1aa2S6FkryppX0iraBY5s2w1WpKcV1J8b/KX30H
KdFCKlngpZIRs4lYJqssep0GXV/GwZisEoEOjFgLfQ1ccq+NSu62cfOqjeVJ6Wghl9MwbkWBSzTz
gpOqhS8gXfx9X/GNapzswcstOorIRWJxoFXIHAGf8tm0T3Bzv/SW5cgnLoQIgPSOQGfcyXKKcD2i
1beTRxpfbykLO4oOz17hlXxs2+otKjn89ElubpDrmNT2w9E3QRMTE0dPjhUbAppuqo7bdxQGqYqu
p8jkEnLwJ8IluvGyYaakhCuNzc1l0kRBZQ5nyyzr5VSGD2YSfSqzxoX+F0SbEeFHE7pA0nadiQJB
NTiyzB0QmjjjruHviwwgOciZzRWE9UFBIr8NpVwE0LT0mv9ajphNf4Kjdh4BbC6MQJ5yUWyjwS5X
/dA+DF2TLCyp/4x6CpXYoyUbc3OVFncf0RNURmPxQst2BwfL39CY/xWz99BhVvpjA4IHK0HbraKm
13Zojn7YES1HSO/BASHzucko/M3s6tlFv0IqpA2Qb8aqEjsmNtT2SDps2lDbcfwsRfgWmAk2n8La
SplDWWmOHKSLJbPUgbZ//qMtxiu/NlZ8v4PABWmdTI13JzUL0Ik0O1oteskQ0rd9tPB6NvG8x1za
yu6eap636SANbTA+nFV/a4B/oxeR/wqmk5oHuPBSW+ESK1YJXcI1dlFqdY+L0mY3rK2gPHZRJSGP
lgsc1sZrKuMR0bBOTx71XlkrZ7XAIDEE02c2eGtp6vHGaZFA4eC2dlKWyyJJffqCnFL2QTaVyXlU
Uu4tY7RRjKnDxijoyTQV5V8FhXE5tg3YLrzY6PSDdNozMTeYd2XqjixK2pn56FFnI+LuI6zWDd5Y
3uePVJrZ3h7oDdQ5eCrGOEhXpNqGa7XTcBVN+Y+uNvcJmQs3pIwwxQqc5s0m6JXhQRics5tmvKuV
TfGjgABrRvRJ43U0MTDVFYLCcusbFLrMKWDLtmzsgr5ymHbkc8+3fAX/Rpi4PqkwMgT/UrENsNbC
wrJhIx3x38emkhvpWxowVjNhvKjFbmnTmiwMdddl7fNQOz8V7MOrYgyvvVhIor5WVZtv6yjfp3Pf
NNc8hJa+ztkpTH6pEkhfYXWvKM5JqSmTtygLnlODkwscwh1xdLQi8Kh38z7sjw+sGamrNixLOvcS
N/drh8gpof5ThfhIAqVaY+m3V3ohNoD+mCNZuutAEV+N1S6L2x6Kl3jtZjOVGbCSFfsRDtnWU3x1
TdlY2zuW92RZKj3dwErZKgnuyzRKZnH/KpcAliKHEablBJswADYlquaW6s0rne9t1fNDU0pLhxMW
naTQI6jqBAGdO78otuQagV7q3wEzAr0pWvScKR1HrpsoBpVs4jM0NKxwWmR9VqGDP8r+4g6ZFnEK
mipNxSnrjOsAOxYOWgEswA9vSDdoXvpIG5+yvGw5ESBKIEllE+OHQvZaH3zgPt3QQxqNz01PAT/q
z21YvnX6WybVq5IrP/WWspg6aBkbLGGFgiZrAoKs8RMGp/5Z42m3Z+Q577Fc1vqMdzP81SpI5Jee
sS1Xc6dP+GhNLY44er0Ih+Bc6ZLSqx4e0sxBFlvUr0LBau2Z45HCezUmVf3AdUbK6GtsYZfTW9vm
mixphxbqfVKzOdmEZd9mwt3/mvLu6kyQSyfT2qOczLE1JUJs285s9vrgohbzOJqEHlQ4Vg6OewZ+
KTvxDqpNoRUO/if5rAyUfPJ7gvGk6KxqRQqjuMN7FlbdE1fNITMJzEIAxa1aM90Nsk8YClDLWJxC
x+jB41eXrsL/pHsoXiXAu4OvZAcH6BEwynIN7+mo2xOxRP4iKx1G+qM97StfHtPOot6aanY97uSb
gwpgAjKAxjWtvhgLOujSlLhr94pWqedYlY+G6K1jrCnFipwZ1R17ma/buJ8TI8Ji40QIwQp14IDR
UQEUanqrMSOcAxlcK5K2bti36MKq/MYDtlph9vEzh834efS694k79qg1cfwc4WlclcTVrjX4bs+h
LN9H0ByIXbpPq8ur6/eHvJh+1HYzHb8fNUpdbVGvdcvMYIpmq8aNBRbUIwBA9NCVfBQxv7iWP78A
lL0tS0KqLFPvLr1e2gcsiZqreba2zzUEGhh4DdrsUUZDuAyOnoP8xck4RTSm4u1Tcg2PbdYd09FJ
jtHY/Oj7rNkbHvKdiHH1VkvYZ3OtsXb8MsQShUB59YmQ89UguzBPWvlO0m8qxywxqovS9R2TWU6Q
jbM8HLkF87xTWHnbikSQy/dTRLTrFzTxOzDM8tha+h/PF0WzLtXGnxHH+TZuleBJRTP8pHv2dqpi
OJvzI2oejKEhkx0PNcTaMNVPBlTipPbmNcRwxWyD7d/OPGfjpzpcGtnXdxYgG1YFrpY621FGiZeo
7BlPmM5wboX/joBGd/VSbe+d1I451/N8l2uiPKhNsO80K31OLJWJu5zehA/Y1U/TGjsLhIDS8PWN
bgdXp4m9NzPojCVM/nCtN9oI3pSyhyY55ssJfpxGmBvK7m1XgbduITUfkoCTU0L7n/GVCigWlCqK
Hz/ZoWFXN6anv6e+wph6tAsuxFxD/B2w+aMybRimbzxDrdY1IuGVLepdXjJR7RxT23S9JhZR0Wm7
Aovn2vLDFcF95q+RRIm6zum50qA6U0tZeHO8ngZrAeDeHlzFUNTzKItdGun0WQpdvZcTv0+N3BJw
gUPM/WSqVzshxcus3upUOTre8Dk4kXEZa6e6EGj8nGJbHaJCfwns/jaqFGswZclmUmW5qs9dNXq0
rKcQJcdLpBFWkHjdY6v06blPXj2kTEwAneqUMdvco6paouSyOAAA/67mY6k3Krwr3U8xtA0vO9iJ
s7dJHgjABqzAO9G3byb7TKcE15IcknWtM7HxC2s8Sruelo6u030g1WJrmSiUUeCjyZkUsfS6YHBN
qVhbfu8JkY5MGG0lX4/1qBFQMp/1rLjfQHp2SK5jplbOc1+Wd+PKcJ+/2BQ8+QpyiMgOta1wqrmi
jj45mjUIwaixffKIWb4TI3M2NIcxm8388lJlPOYXA7lxBBw992blChkcUBOIY9bEM7MqYBai0M6F
HvHge5VzqUk7WcWmabiO6jsXJSy93aQFCJGGOHZjywRBYNXdc8dZcItxiyGE3Ji4kvMhbDawQ1DX
aI3iwiqarilseam/D21U/2pDkNaZgvEsQ8yKBC54aNvERoTvpevW1lDMqOF0IOxlZ+jvCKolp7Up
eJQgRmjpGiiBPP82jJW3R3M3XMxWtLu0MjDMyf7Km+SAMkaEi2QDP0XzMKK0eXaUSLlKuQ/4Nxa5
5b8HQHPnpOqVX/hEb3gZGBTDhsk7NvEmJjxo3zV5BachPnQQbVcGGF23pv+MpiwONpGqcGiRzaON
u/IIvPwV2YI8e63qoHT3NTyyFftSMhp7wpxpZIry5fdfBFuSG3R5sWF0jgjXV480X3y0ctJxB8wI
6zYI36qa4eFikAMJFFEcr1vaJw9NS26nOn4wx1AO3GpoY2Km8PPvIMh0IENouWTPeBdFQ/EY0cQK
kXmeB8ve+cjDFl5tVbtOI3PDt5wE4gInY1Msii5TngoiF1lU2KKseFpjuvBbJvBzwuto/8imSHmW
3jI1USMYjoqTNtFopKTdRzFSw+jTPHOLf8QR5/TYm7yDPZXPlNXDJa6jGg8Ff8VG4Nv+38uC/38E
v/9nbXLGf4vzIrWr+fr8t2vz3nz9V4fc/Lr/dMjJfyfORKfG/dMH91sbDOALbbBhkVUAwUvjsvtT
GmwJBMCGpUud7KSZX1j/JnoJ+98dXQMaiigYHZ8Fq/F/oQvW/8HCJPiPn646UoA2lw5u4jm8/O+y
YBFVMLdj86vU8xPwcf02lInmFjSzNoLd89YbpeamU4UMYP6qasMe/f6qVmX6768mSfzHV//Va//6
5n/1WuG8hz4HcZ+J++H7g40Qo0AD8Z+PnWEsZ0vIH1/+/sL3c5E/Icb8/Y1KfZSEcHJam3Bt/Pkh
KZy/PySCSTnkwE1LR3/xOaEe8UL5S2V+WI6Zuur7YN5lSuNFs5rPmAiSM9pT+IWM3IALr2OGCG9M
EGn6CeelQ+ZvOhHBGwsV0QGDXG5HiLYewgQ+k4XjHTLPR3f11+OYSc2+6+ZMLZUUUrY/lmU98l2q
bnEYEmGVFAW2OHw/DmR7VnJP/SjicPbeGBka0SA/Uvvkx8Cj756ohYHb67984fvh9wcZkv+Ehw0Q
4/enxdbxe9wQ8/cnw6CsfCzTK85ZHcPFiZCPehZuF579EMyfTQNzKGrB3OVwmLPx3h21VC5NkrNu
KwHn/6LLH7r5g6fEfLDAoqMWYYvk5ISEl8grzCtzHaM3zYPwG/LPCjZYkYf1Sus8f13Nmy7pCT17
SH0r09Rz6aqZ3VMcR/V+CHA/mPVTqybNE/+ObpuFGIO+n/v+MN8rCyeM/N33Q4nX5+m/e9H3D0rM
bqujZtuRtsXWaYbteOjt+O8fvp8rNGv42xe+nyOSE8jb93tu6w+4oVjb+4TDWxhcPY/5e21IAUaJ
YwURjARs9vXgRlrfbEoEpwchtHZfWH23BTLL2XGI5Coj9OJJYz9CPBIHL3GCe6sfAGoXWakCTQDI
EPV1dP/+LPnzs7pXwt/P/fWZpWvaFlISWX1JFaK7Q1XhEKxAFu/8mKmgSRnt+NtOzKG2E5WIUvfB
1RrIjZiqjnbHoNpPRY3iC9dOBOaZPlYZpG+NNwqaO0p4MhsNo4seG/i+Rm+dt+TF/N5WdRXLIBd9
vmbqT7b0GOQPqlXlD+P8AUQ6wTJOVay/v1DZYwArY/6KEjQmQ4fip9UOJ0YLb7g9GfwD2Vf280Ny
sDr89NY0p+7lb9ye/IP+fAhIunqspx3EmhTwT4PN3ogNcYgy4ttc+vvNSp8B1N9P/v56VIsPWcBc
sFIzXOWQf5mnKBHyA+Wn0qTDKcbj+pAOYJsiK5nuXdIzWilJ6MoW4DITjodIH7EF/1ESfG+6meHy
ivB3kfD7GX+AY1OiM/yuHoZkWA6GNm4oHcNHDpLaQgOV8jMEBz5E7fBi1tWDRTf5e1v//sCq5x3M
eR35fph+LyZ/PeYNPHtkQS6sSkTHphPpKWCq57Ld4KSj4ydrTX5C9bwyOA1fUhsitWp6EQfrKj2F
jvPHt3bZdIyMNH/5m0HmXxnc/oEdNaSj4vB2MLI4UrJhqeyJf99dLJGGGL8C+4s8+WQXIlKhW+OE
xV4pCHVoYo3H35/+8/E/v/Vvj/+fT//5WqIVEIs0g7Ey9Em9taX/VJrjcE6RMN7gN5O/wqiDhiJz
Dt7m7w9CklfpKWl8hG7/+/lUI8OEMp9vsedXDErlrb6/76+X/fmKv55nbIy05fsV//OfAbWH0Nee
tF4bIlLNEO0x1Krq6MHb5+zSFO80FvY+2to76cThzrCp2/3KLt67QxP68Tupj1AMw9zeyiSu74qS
ctSjGTk11wGG1EWRjfmUBu3JHxF5jKYJxkZKYyWspn3NOmK106oOzqlZ+9vKtwTtORItnWoM3kjk
GLG90DLpMnu8Mk66WPPztU32gJpO3q4MzexlapGgzs+3TmStxybSNh4dtzfRnPtxgETI+WPbtZWx
+n7a74wdsLPw5s9AscaY4jn7mIEZ9Pz/4eqzZ/vkX5Ynrj7L0lnxsNNgu8Kb9Q975RTpdi1VGX5G
ItbjkB7lJYJL+maoGB6xAVAzFJ7+1E42W/l/MHZeW27jTNe+Iq7FHE7Vyq3Q0R1OuBzGzDnz6v8H
UI9l98w/73dCE4UCSLckEqjatXcxvaupZ1O+DJPO3EzGQxgoLxM/2LU2FPFyQhvnUBtqwh6i/jiT
NsXN7pIcwrRPduk7djYoGOl37UZi9A5ABX/xf5lO2tQmhoqsu3css1iNXTcc1DZDAAPs5yoD5vaK
+MLZET9uy7fuKttEqU646kj0XFwBaP/mCouN86NQjDvq87UX20cshTxUCFa6DcC4ECaYy/zO7YYd
P8n1EJsgzcSZmppJADwr/Dj7s/eznzJG65F86mXstbdwG22v1x1I0NxTDwr0l78dvFLbxejR7T7Z
r76JX6oH2bSt4tCOmb+FNYlY59XlOlbarCI/60M6buVQ2Sntn4dlnvqgJPqwHAuIQOd0euLlSUmt
q9WUuoDGj1p3+BaU7XFOoEog7twuokhBTzljZw3Ndf2ASheaeBZ4nHiMz3qoQvT6d2v2AuM5iqpn
vc9iiCVpiT7Z0nlTXT3/T+NmcYVfs1yvF3AF2frVd72e6Lu2ft2ZlafOLikjCMm0KDy6Av82WjpF
I44ZHKVNnl0PiewIUhPU/fjh92/OCEP42//+JVt/cngghmYYYpuk65aqw3LsfPohl91UUPZkuD+U
INUs4EPwOK7k/qMgadHpypNsJMl2IBr/VCJW/RhNX3tS9KSig6Nt1wJI+HcTbVbWE/HgX3o9FN3u
vWCC40PZWnOlHwwodrZNqeoHS5wZwibPpO3aW8D4sbn6ybMhGh7gRYsOAymPG8fUxzVwxeYMu8XH
QXYUnTeynfjbJl1mHs8EsOgorXS0gAAwjqrSj2mkt3T0EM+67O/Zdv87tbPzJ+e5/BsbJlXohk0C
Umws/3xVj2GE+F1tKD+iWH1s59q9B58bg2H14YQVT02WXd+73HDvWV5GR6TVPuwu9uaXvZ9RpCwq
fZL+I5Dg3/yl3QDMlfpfUXx58BAFFhmLTDv4v54MlzNhIy9PFDoCfO2FjYqjeHDIbnmQv2h5Jh1Z
gZgLsCzMKI2XyWEZgvt1DmH/EpG9Kk3KRd57+a2M9qFbrSKZaSC9I/Yhak4iHA3TSwu4oPVo+KAI
ozErbiPrfUYSz/Un6zatWrgxddJZ4B6y7xUfUUwpwjvK4fHq6mFbPygCooDLhmoQ8HOr2Xzxrm1i
qv/9S7H/+Sk6bA5NF8ody4V6R/ySftvOB1YfKeoYGj+svA1umigiG/DrYDeU2QNlxti2JqvDMoDK
MGr2V1OV8/NKo95A/McyT0qUmKeE+o7YCJujOXXmCUDhhz2KoUL0Js28+dQhR6EFw85Wj1Zt5ynt
rkCnJj2pRR8vI53K/THSdhZqpFCnUEJqiDNhL8Bebi++SWwmZ7MjJmj2+vOso5HlOBEFaaXxTKGo
eyf6KuBu1z5UbvRn04RTuUiR86EEB2xWGd/Ks3iYPs7SX2fX3utZMDjxbaI39ea/Pxv3H08xS6f4
W7A+WDaPMuPTL6y1KXQAduN/TyYKezQH+RiqM9izqGxcbCi0bmWzsnxtYdUx2r0zq+SF7P7kSCrH
oTBHjK6k0yjmkJ5XdzmlbMop3dI6p7qRraO4nU6RaZTwIPlpdypvpWUejOmUSLMDZfc6GFSi3PwE
dWofGCH7iWNRnuUQS5/RxDtduj9m0dhXg4jPrBXsFGXtdi17yK6mLrqosqU8lYdGIcuYBSvZUAdo
Nn5zvrpNoicE6XOrpKuoLJlOmi6nfhfxYHUMfw15UnFs8nxal6xiFg7RiKO0yYPFXmskHIuPS36w
JH2xo0Ar/LBdHam2/ZhB2rzS8vb//QXQjH98AwzXcW0T1kEI/uHM+iReEcKBk8aTWv+AF3BuzJVT
eus6nJQjXOJ3pTL2O9m6mJABpcAg76YlqX/I3i9t4S374ySa9gNR5il3laORhVDnTh70Qb+mkR3S
N0K7ftkWsIP6JfhIuMGVN0vPH6gvh6eYCNnUOvwbGHejnlfvAzn2m5Rit0c1nMdVjsT5sSphRtYj
EG2uHRrHhFXTShvi+tHIgN5PTRi8ixlDKsfFjKYfJA+uEdbww8N63w5V9h2yg001DtNr1GdQJCvO
sEdAy7+THmltD6c0BhkI8wsPLfF8Gs1OPTjyoTVUlBlYRpCurz1XxwJKrKUR9IDHBqO590YgUNUY
PpqVFz7qQ6cTnXcR1xG2Xx7tWCXgx30IZQkgQGWbr0HNQK4qmtIWicoRBDPipSNDDsGvds5W/V46
SpsCHAfCrbi5lx3XuTIZuQDRttAahTRsFa6q1s1PXTASEBFn1FwWp9LKLersA1hX/rBLD9kpRkrX
6yBLjKzFyF/TSg9pl256NF6mlaZPw/+cFknL/7Fo00whBcFzNShyoYPBisLyVMhtxP6fL6jhfvq2
I+4XW17ZKt8S9N9aYhfGQqndaknJI5lJ8Wa5vkvc3htP7rs0RHmJq3ynTKjILxMk6C7+0iZHztE8
nvrvfJHErNe5/pz/ctEodn46PMCSMWvuM3HonYdQNau7y8pPLP/Ygl8tgZsld2V8AJcIcSvfBqRw
rUdP6YNlYxbmJvA96zEHTHxrVzqMEKJ31EbrUQwwfb4G0kTElQED0hRNA3O3CJcrHvK/vCGKrWwG
WdUtycUWW1X0wrP90Ssj79deGXmXvapw/jRWS9T8ucgGCi/L8SeYzOwuFNl8eVCC/gfFuBr0DZhk
J5qQ/S7W65/In+Z3qarPy9HTYcuArSPv1jFZ8F6sahC+TW4AQVpnSkS7W6cBd2Y1fvDeOMij+aHx
Os8+Gm9VsfHHDjRrWYePfWWEjxokkF7QKmdpGqOxYJFVQiVlxTziukFfeW2Xr0Ml6m8srfDOlem5
Z4D43rm0Aqo1bZjArh1j4plHSJ5vpNvVLifpWkodrh3ECucF5EMsNiLq2W/7uiK6kbAmj6HOURX7
ezs54+vUg2V3NGtCOKCcXv2uONudOzzAKP8/fgeOIBj8/WegQWlnmipaCQ5pG8P+FAPrBurlEfUd
v401kX4VaQwI4GxztI6s0+4LK/ORpm/Nn0YferdzrPaPhG2bbeJATyGb8tCXTzYwugfZ0KE7WZqO
469lM9RyC7FE6162Oh/GhT7yfyZp1d3qvVKeiK2alzjXJEjqBnKaMoZ1iVWlLnTkYQ9zx9XPkFEs
D4potGaXSrqXizDIuZUNZBoqBS2stIo/m97kobrhlGvSXhQopMWjDO7LQ5lkd0FflyfZouwdrRHD
sckIi2wAUMOrP2wlyLKxQN2b8Wgs5Vlmj+5TNdWHQcRppN1E7n7vtb77BEr8s90YVN6GaAVQYK0G
/v9YycEa+Y/PlIoLG6UdzzUNk/jmn8tsF2mIdkKJ91szwQOS+z4wj6w7xeOUUH+bw4IQFPV4lGdF
kjc7SMXg41PBIkpn0cwoOp/g8X1IgewdvSLKtqXnhfsW6MTRiWd75eTZCBYBsuY6irKvTjbeJuDC
eL+mruCH03840xQvcopydWKCsDLnOREuFzUNtm5QcqkgxOx0yu9yBypKZwaP5eswc+tJ9JdOZnOZ
Q+dNpR0LresB1HRzcMXhagM3CXcAmA0HsqIVmOmgfSh6e5f79TbTR+PFgN13OZWmtbNSxQDT7h58
3SsfunQaHuLWB6aSI35MFZQDrRe3khzkmTy4M6W2i7hvb4sm1bbSVns9GSIdBdjLlo7E01NaNv7m
ugmU+8ZrU2765J7wl680SQ+KwZEg7dtdUwbT7fUw9+V0m1EOmmWtvkXfEiHZa++l7YR8RW1/Bk09
mOfZBmKbZ9XREC1pannrgGEZj7LFM+bD3kNmuJ7gDLu52qQLOZx3rQN4PxDjrVGUUPPV0I72zsht
tl/lFLxlBrJDxC6n22LK8hcNaiVpp2If7ZoQMQ8ic+GbUTTEomzNO5tZDpDMbJ9tYbfYvK8Tb/Q3
1JaADNSnEBYYvxqpxADcaD/mRhE9t8VaBp7MRpMNGT8yQzcUPbKRCrcAlgkR15JuQbSuYi9c/ffa
2FBJaX96TPJsdHTgrTorB9sWP7nfdq6jMeSll8/Gtyzk9+KY8H7IA+z28bqa0Oe52ihlmfoFdeIf
Pnmaqgd+edavUdL3U1P6W+oEkjfjv+RU7WOozNM+7j0Co+IwWeqNSfHd6Wqyo0ZdTJUOyhKy/4tb
aNjJ2kblAGghNmNItKVVedVa9dzxphybbKehAvpUoSi0so2SjK5oIhRUbymgDll10oynnHxgUbYL
2aTCQTv3qnmUrSREcyawLgOlBXr1LYUzzh2i2d9jhHRvM5ugc2eO/kKmwNAkYnnzp00VtuT/Z1Ms
MteXXNuncZ0BG5M1oIA5K8Fbl2TJl6bvFSrCQ14pU+Af7Vntl6mVqG8q5ZBIW9g//nRNHN4+pnC1
qh7ui5FqPbeGjMQv+vAEHi88VSrhXBViyzBKw5NtVZBeyF7ZHtzxxC7A3Cm1TmGDtHm9FZ5qJWlv
jHACOn8dVym6s0mpFjxUYZiejbl9n2Fe+xLbLNPMjMCNbNYldKpOEuYr2Wz0FC4GFKopgBLOqQ/B
TNojVCuakLa/OlbYne0AkcdQVI0Y1l+dD4OlaRkWMPEqOpa29irfYtJEbu6W7U0ETZPnHILEfIBq
nTynXI9r2awuSo2I4HWhfl2Vy16YXcEUiJX9tUPx1WI3apELBsvn6dN2U7yvInMXjiqELTr16OXU
3BriEGRlQ8KQs7lI0ForPbCNf5vkmXSTHrIpD2rrNLe+r1EJlMQRUisQb+q+Y6yKIope7QItr2ie
5mMyBD5sSmcUaKNX1bf829nP8xvZ1L3MBFKoZjvZhP7wts81/wGR+zfQp18TbYIvwfbHvRcW2XMb
IhWc9tO7tEfCrpuAcv/F7vDs2UeKqHkX6dDR9pKVbMqcqMyGyo5r2vRq62YYuGZ1pzSqcfSpV13z
8gMBLprXg/er6atWBpGDGW1kb8DWd7p415SNHedo55eVcYy9uFoFI0h8YzbcI5z0kIoMQ/XGvnG+
iVB9v+2JLz+XHZTlY1S9mQkUSbGetmvUFcu3SoeTkzf7IxXG3mU4lMP/GJ5BeiPtLJUQGoFEOQKJ
/Bv8wSgEo0zmGHsJf2AloJ0pSeRzADQx5U6LABGrRLcLkrPTPUejT2EVMSg2ByQbUYlT6lUfk8CS
NgsZsrPuPHtd8Ydbbr0m8LagZl8q3r05PcwE9wqKUagvTnQjWltGFz5SI+iLTni8gEL09vm/3xAa
NHh/viOgUIRkXPfAdKiUf6CF+OkdoapVTh1C2BDzZ/GHgBrktUOk7AELB69RBg9SzVbIdWoChyY8
OdIexJ1DOUikreE4C189taDkJ7bsE8GH6TmrkdcWw/PCym+D0BsvzcJSu2UTD+rOdiOqjsa23M/q
8K3IuvhnVp48y4RQMCdk4nSoF4EfLm90tnMPKM+3a9gCq0Ob9s5eo55/09bmfFdUGjy0k6a/iHn6
1o9+zvPHPLpi3kHnqgRlCUoGqpkF9Wb9yTfmoxskBT8NQfFXURjBcyHojrPyXA9dB2s+XtIsmxOS
U1uzV79KuzTJTnmYEI9eaq0FD6u8gjQ2YspGG/tFl+cB1RA0f7uY67QbnjZgo683kEE3dmjVamkN
lfNxU/JSVt6pGz2tkd0W01xs0kex4BLqrbRfSuOnu64pH1/EhMw2OZRtu0CljisdnRzSDhjGBzdl
/ZKougV9tt7fVokGYVDVKQjOizYlyAG0vlq0QsBsBZoXwuhqTtAA9Nxo69ht9uh0ISyPpn+2zZCW
MHUpQdamVa1d5FnZozoG5q1iZvBg/O0xWOrPKo+dFQCXhP0adt3OnF0L1oL6MebwxAFC9LvOhoBD
epjohG+rAXUJ6SFtIGVWTa6Ed5crZd60zqYJKSk5R1Tt/HgmmQuzTJOMD9KqN6h4aJ5GvaK4rlH4
lVDNuFxWmhxtjmDHMUtE2Lh/cy79U4R6umvxTr1pnRYxzdKftmzV5Ixt4JuHsc1epLs0jVDCLVq3
F88O/iN+6Jp7RaNsXjbloQqAyaVA6OWoAIoClIn4TOQtSJuh5/vcUd2T9I/MqAblTmJZ/m0Q73gX
C9SDSwr7XFdiGWnyRhQHYx55tlGfvWptCx1ACNoWTuRk99KlmR2DiizxLNVhF9Vjs914/XqymvQr
WJx0Pc4maAhFL7+ks7/VyG9/NWsfhb4WaSJj6McHpe+/aZWffA1yBEtSAHsnN/CSs+7P9kJ25Pb4
s68c5T7yi4SUP4xf8gK9ld0Sj3qdin46OSm1iM7IRyEvkvpwXnjG29iO6SYtBw+8l1K+EkeF46n2
qQpp4jXbONig2tshrmBf6sY4RSfIincawdFHhZpZqI9zVgJjpFagUfQbXwtyikDo1eyoX9qREmxk
M1Q884Au5PtlqprvcEUQ8uR6nfqoq1NEiTgiabIJlkQ9x5G1vfi2I8wUlTbD+NcY3+VsTukoyBnB
pUy4SXvUIWp8yFiDigtfLOwTb7IqTC636kJ4sOfZDqGrcDFSODI7aNP2RqPdjFHz9z2XqEjFwOU3
8j7gIjPJoOYf9zzY7rnt0vxyz+LrAP7LAn8gpkwRaT3PDjpu8gLiIO/b1Ifhcl//dc9y0Nigp/fp
noOkVsnOFyEFmeN6UBJr09XerkxIR66UrrT3CmpmaAaI0ykFnAKVDqDXyLG2hPnooVCg4EuTapSm
Sc+W119suYRo54DhYuCgtpTgR+5LYoTlx2Rqjjg7pEp0X6wUbSCSB4F8rqA3GPECMJLHuKm0dVdX
I0QXcfpIaD19rLIXl+/TvXToHN1YqW5Rr2SzVBP9gcHSUQ7J4PqAGmjIKcNgcENQnsTeDZiCaVf0
6c3HMNEVtqDUu4pSUL1PH9XAEoQY9ubqkVUIP3oKJYdyLpZM3pG/iAirlSWrfW5YDq0DIPJkF5ud
tOWjOhwmM36b4f7euUaVLjVUnDZmCz2VmsCYEow1qhHj0kfdyk2K+pkiNcT3wnL6K5zXae40P6d0
/j6omf4FIglnSVlCfgJQ5O7IjjgbTW+D+9EPJ+5Fz96RGIHtgEFIk214IuhfoYMlm9HO2YO88kiJ
5T6O2UcD6N2ULrQpiT4jVhmHfxmDDs+Jpajb3natY8RbY00JqrZSch9ZDaQGblTfdZ+VZlWZZkMO
dNC+uoF6KiBxRRBRvaPogz9yPFbrMNKLH0oXfK/U3n61R5U6xGHyH5sApdd2TtSza8wf1w6Q8Nx/
um7UBe69b1EL44Th8KWLiH7omv/pekMVwaRUNGjOTaW2tp3UWNctBb5+StFy3lNkak299lXpENbt
9eYNQStnHdbTuFWTovjimfa+ysSstafdgDHtjvAAauc8SqAYliNF5BO9PKrptHLvmAmVvWJAlm9A
D7nvph6ma60dmp0IYj7Nnn0n+4l85zcU7wynsFTHE5Wz2c1loBfcz5rpPPGza3cjaqvrSq/9dx/u
XDExa+V+BSVdsdfQW3scwvr1ciMZjARKzh8umYb+qDsVhTxiQDQo+yLq8i+zG05b3YVFM2u77i0B
fikdFAPyAXg4MwGQrB48SFohbmBkYzXtomHVcBcEQ3ewezVdyg7FatYeT82XzoX3wi3raRPC9/BS
mHzyYmRZFRUaJm56CII5vreVXtSE84cuDKiqJpZ9D5T5QiePxvNlyjrO+ME14RtE+sFmnMt6aw8u
vIuFvpMjKWBFjnbIIBGaFY/yrFhfzLySntGnfK4mOAEjF5blIkjaSz5cJsWtFvUwP7SRBviVKNcC
5xGiRoROeZtSNWw9lOLgpqztKiNGeUS8XCP2yQ+l+z0EfHZ5oZZZNG/YLBgwq+Ivvfo0fJxYTh5l
yx47bz+66Ck70HluWOZqe2oiF05aQtBrKtDpB+Wt5vfBy+gU/HEStOEiPQpeKG8fN52ajSvZa1P3
TX3P1O9kbz+YP9PSVU+yJWaECiB4zsWM/QyoX0xhVVx3zmqLJAR7+oQSoN49IJLuwp7Sszrtq1Hf
Dk53RprbRXnFRXbit25lpFo4qW0yIDGRIS3JiD9a+t+nU2hD3jmPPwLtHdGCeEsJP1R9hWegguaE
LaCOxthUxPEBjgbpBo4349RYcOPMtRqSXFXPH865wvZ87NCIlIN1iFcg86zaHft9Jmvyx8BW4/s0
gg99sCyEukLvr85O6dM7N4OLq+FrJi/Ehup7V7baSvcIE0VdRNS7sOOXNFDsVaZAiCibFRKsfAuo
6JPN0dC3EQiQB7PwRRKqXBVTnrwEYZ0cjVLtxUI6eXEt193Uqv/RG6eo+qJUNu1kb686X80irM9y
qBJAzKWOX2rKLu4IPTzL68A/V+3lTWVifsAg/35TsjertctNKUoiiKwTtNAkVkegeBAPBbUjmjny
LXBI2kSQf9ncUCB7XAkEktZA8cnNCyfnguX5NdHFyRdzRsLJgtl3WbXBaoK9qsu8+DGwsvmZQOIq
acvuQbZURHobM7LuZQsd3x2Y4OTSIqCKuFAx3Mk+v/XOCKi7Z9ki8vxIwqG4tHzDeOlGRzvJPmrp
vmmhhfItlLPP8PIEiyY1qWAQl3dVZEP5bfgH2atl0LLnVLrBm0EviaZxEWmpi6g0Y3Pe8wuN4v3b
S69tQdirp86eHbv6bFM6BgL32Np1QiHehNosmpBUXqjaUjYh/GiPbu2/OkSK+RZX6FlNvvogO9WW
SxVG4+3zRimexgQOiTweG4FPKp4G34BfdeKJdhnbLp3ETZ+kKwrrCTDtgIW7cA27oV8ZIAbXstdr
qmJPZiWth+aUGgjLp0mG5o1uNycLhXZt0YnTOHT7BSkYf30xUitIV9Vod3EGBlgP8omKGTGHCrdQ
ZmSvYPR240yWIk98xLO9ITtVUXhSFU2BzCWlwh7mawdOAnqtqEF5YxKcpFlVPEqbzjrZogj/IE2R
h8643AhNcoJJa7aNXjQ8fRk/anDl+OHcLWVTjtCpTEh69UFaNAjZVpOVCn14LhBOyXDX9dPFXXoM
Iyp4XWklW9l0Q4jz4qJ/mJ3xPfchJJPmVhG4lXns97IZNJWJpDRVJ7IpD0OtPxltCp2OuBIiSM02
4u11c/VA+GscEMCC2vNugD1jZahwkPCkqdZ5WzhLObAvNOVh+Ovyv20qb15OxMzWchag0Po5SeON
Ttj0Ubpb+YxsLfxJH7fvBiZ7IOuFDHVQouxgI7YbIO9JJfDoUNOdEBE9eIq7v5rkWTKC+tapmZCt
i2nolQVsq+MmrLqP4WhjG8S+UIqHUWAXlqOzSiGAvQSjZAhKHvzGpUo8p9xUxqAg+ISLa0TgXAao
DK8b1jD1dSsvLKPlkAQaTC9pe7QSZGmTMQ2/+zuJNbn2q2b/n/1yPK9mGHCttFhnPWHKKirM2w5w
OvLq5D2uTQnovTZliqQQzi013AtdQHqvvXJs07nFsvbUceeOpXduDO1nFRrTq+2G4VpBlxl2XZZh
rNqOU516Dy2rUOnlx87zNKAGEWSDtyYYzhhde+67qL2nzrC6T430S5gm02sZB+7aKcESUYWcvCJN
OtkD7NuOWhByTPK7yujJ8yt1dgjFviSJwnJ1dYk0CwD7CNEk1AjjahoKMimOB1hA0eOdRQ7yeLFV
uTsc7bFtlrpXh92uHGt1pZejKsRVoYWNYiAMs6luUChyl63fG8+yN3EopCldoQOPdttI/dFNqQyF
v9D0Qj2GqJtrdTvdGeIwZREEpVn5bdLrZC9b0u52qHDKodImD6oNs+LEpu0M+0wPSBNU5yTKpK0E
UT+qlhAQEE1T0aCkiYMI/iWahRkDOKhNwFO0pKkkQQGPgnYvW34ZojUyAfmMm+D32VRtHSFofA9W
tAU2fuz0fLjXkM59GCiQ3Hk+euiyT9psmC5uQMMSEBL+0uYlSGp1OuQ6yDb8GmhPaKbI5qeBRm6p
KFckx0FcKfLnjyvJAXGW+9tCd930lLNsyAdNI4QVOFtFyXXqDuGj+3zGCp/kvA9ZCCRLiBNrRClM
9cEG5zpA6X2QrW5UrNtQM77KljwgsDgBAs5hRsgG7aHvXdTwiKeKwXIaP2oV8euO0BhM5uxGzNiG
lnUAahA+2OHaUtL8AMnpF13+l+JJt5dQM7krVfwV5CGu4U8wDOUoW+TVs8M4aF9kq6Zi7lAXLnpV
QCgOURCyBhAHcp0fZ1bkQRCTVG/SI9XgwZAesjml6Y0F3c8R3Czq2KKKcyZNu/BSxTkNVeqd0aRs
F5noKEwf+hZVdU6QOXjnfqR2W46IY+/nXOrbHqHYXd+idmpos3lvJhsfFsOHLO/aB4dHO8hxwijS
QdqGsQKjBF/aZVADDvne8da5c7QtWKsTPTpYbW6e5GHwRuC1cxys+3ripkVH6CZUIk2ix+y11WgQ
UpN+slcZmqc+9/m0Eb0/5jCpBpbt3kIHPh49jRq1heyQbdGLxMR3F1b++zAEtJN7g/54PQsUWDZL
YVOo+liaifd779UPaq1D4bXfQpH0IDiLsD0f/8lD0eehKr17aYeXjJQhO9itKpIbIdukbCztL33H
gmcqPLbcwn4dnpd9AMDXSe5avXbZEPjBCxsJlyUSZ7WwyTNpk73SD/7U8HMvpW4fY4vaR517CPWN
AsHH0W3D8JiG9bifymklTVe7PCvsNoCZ2Ww2npXMT2bqH9EnGn+Ik4QEnDwJqw+LU0PM5MVBrzzC
wfXUxV24V2rtLvXZQ0Tyk5OnUFpWi9KdkA4Qn6ktDrLDgOlh7/09wuV/erKhDGZLYXtoLjvGjAr1
2G4Gt9Ke+CiVzZAG8EKLZtpYEJoTtlnIZjMmbNNYKSC3rXc3hqKvhyGO72UnHEuofvDLu1VaQ3uS
E8MhRWBVNEObib2cWLtPhPdJnwFYWwC+ylAfTxInJ+FzKsSfPQywaUn1p2m8QOox3zZJBq+Tl5ov
CuI3Kx3e8W3rV8ZLXTZvk2WkdwHxz6d/GQSpKwrkhQ5lcLdUFIXSNSLjQdBzopgI1ImTAaU6Xlxb
GwWudabo+WbK/Iz4OOU0smk0Jjsr8fKVzbb1qpsZJpz7aUqRJ0095Ybc//Sqqh0k6J2VgYmf+hdN
O+amOb1Kr7A0AbWVHsyb7iToGfAyekV6ycH/5mUoyLDm0HsQDUn6FxNorpihbIUqqrisbH66LF5N
OhTrShk0ZAb07HQ9xAZUl6V6vFogNIOxCtTUTV1b5UF2kGjPT01XdAe17Cnjy/gt8555jtrU3mYT
4piJqVqvsD4u06aOvsWOFsGY0rpIdziQVPSmg0wkHWKkX8fJM/UMHyM1P7uMlA6Ajj9GVnpmXEYW
mht+q9L2firabeTHSEXnGyhrw59UPRN9KXv72UJdfVX0Q3SsK1g9amXU18BEi0ciLeS2nJ5SEuo0
5KikmN66cI5eWoLxy9wawlNo+uVes4jf+Q444rghLR9kafUtAm1F7D76mfi8URU4subIq5axRQ1j
0Tn9zq2LNxb96BGOJrEooHAIxU7uOwtOlOW76Kdm8dKIa/0NPTSBRbCiO6319a3rJva2MDSSRBGx
QEsfxjfTLgR1Y/yiKf5bxwuh0yzv5Fda8dTDWwr3bpJCDFMUTyqpqi1vC/h4zbB8GqZBPbd9cstv
tHiSHtboboN5Su+kya69Bj4mN0TSHv85oC67yrR0KXsJ4lMsPzr38lLS5Aoum1bv7mULJiZvkUCN
s5dzR1GtrO0COV/ZtAOoHPqgfJe+Y5HVpwx67oVL0vy2c6PsidDVqU/z4t2IEE0ygYHua9etvmhz
vm4arXiffKpj+RbzpYDQ87VUv0l3BUmczeiysJdNV1s7RTu8FUZXwXrEekuapz5dtmacveR1pu8K
PYQmSEzaK9a+4FcBkBGSl9gwd2WN/kZSmPD3mjkLCAciPQTmfF6FFe9qoskPZVuk53DqV0Thh+QG
JEa3dSFlIUEq2v/HwZepxNX+dQIt6CG+b4sdAQ9ColBWxnrvPaMJ3Rw7DQYjac81lDqRLjIubjW6
VFe31k1/d7NZLO0oZquPU2SweliQRPwRJa0H0YvWHTpIvF6o0yEyALmqqnrhGc5EFE7EQ5T1QQ9f
GRK6smlXloWwG+oUsukbz31gt19CozZPYxZQNiwm620LavFumZRxv7CzqfveNPVS1XOCEyz/b2MY
Rd5Nw4lFpbv6UNow0o9Jq9z6Hjidmpjc2ohK5T6eNNSduiR+t3pSwXL8nCCAMET1jxIe/sXotMPz
aNTInfkeAPZy6nZKFE3b2G/aczYp3bJMQv8LCaK/srgPf8IWaOkG91Fp+rML3+SrI357SonATxxX
2sYwbVQowjk8Nn1urSLoMJ5U8aAgjTl+U+xmrVTExMzA67eJofrbSQFZ3SLYIehZ3G1ZEYSQTQio
7S21CfGlqei+sdW9BukQ4TwE/EqzXEnh1I7N51QdyZYbaCzootla8UjTLi7ODunqbWXH1aXXroMW
aeeJv6lwDguHdV4atpfe0haEjZPWXcYa/phtfVPpL70ZTIXbzlXHSy8citE20JTp0psKFG3QQ8go
b3JOY6g780y/XKh2SIRElWFcekEYWxvqNK1LM4xUY6O2tn1p8m7TNnOHKoa8yXyE+Uy3fO/Sq/U6
csxZZS7Sqdk1LuJ0FGc/a61g+ahQfjzKAx/vx1mMQDQkeYfPHtItDCmPJZGXbmQTfkX1JofQdFmM
vodQme4evbm9SfvSP/PyNaAmI7m5roIQWRBhlH7yEBTxNyeytJ1syU4bEtpDlw3r+E/XOCUWlcbk
wq7D5Vmrq086KmP769zNHEEnFlKABxIcGk1xX34MD2tV+3ByiIm1jIcPRFfFKbOgY7xezEeK67ZS
irukVX+/1SHhpWrOebySvteLOcg5W25THq72LlAyxEuUL/LK17n/H2XntRw7rm3ZL2IEvXklmV6Z
8tpSvTC2K3oHen59D0Knrqp3nLgd/cIgACYlpTIJYK255gCY6QYExrTPezjPES77xLTz4fOgpOZw
l3gJPi0NOvt/uosisXrMUmnrjfp1apFKq5l4KcGAs6siC7n7PJWX9k2h+EmPE7Ec+V9u1xdg1qOY
1ML2I+DBkTWJB3ZFsm0uGEvGlUfVT+ayNsvXd2/SPJAFfMplE7y4w74pqa8UhsRvArmc7NdwNjm1
AnKWPi3ru9YBRrI7d7gmzWC+lkQDZH9eevNpTVB8f94c9yNyJOnkEwNhQYtG+04emj7z7sR2kM2+
t9BdYjPny76pbUlSk+NHr4wdBZGpzLlmTu9c86ILB88At8SikNjYNmBHGDIT+GJeyXHuDeWFckRD
HC2vTrbXfvXLM0Ao/3mZbH6+VsTWmeKQuWBt1B2WRVfukDQUrllS3cVhMdPqCjqk+jyTfSkJIwzC
VGTq//dAwpT8r5dl8G4WtanPf/TLm8iXkiaP9oLl8udP/G8/TL5WE94Pab+bYAfrF1O07NVN/i0r
675q7z4L8grb9U52rO6ELOb7umYyYjVQgdcf9M6BlKBZ6TM+nJjwNCVA1yQu3tIofzTipfy5dhHc
RQIO/7rCS/r/xxWR0vbhsva4Rnh6eecNPcGrPq7udEy8TSMzT19dTpHZHaytfy75eoXQ8+GIxc/V
3W4i+z8vdhbVCceyVQNrGPqHpWGGNk2VWCOxk81aXDjHmkJCv12s/uGzswH+MOmIAGVfvQ10Avko
e2w1lLf5HNAcxweb1u6+KjFnZVGDooiG4Kvvs4RTtv+s8/yzNvRf4/L6rsNz44/b/Xkj2f7fq0Jl
+agsEuVbx8QuX+JCkwnGPcWFiHjIuEApjRdKCxatJLNTt+qlzbC7MhKacmSIOn0I4x6sBRCsdC87
bWFjCB0tILxykfqNMXVPbaryLNFT5+R6OeGSSeSP4B/lmOwBMJQh/veq4KvPtlLwH1WxiWcs8ZSg
FXiqn+Tl8lDg/HGsVdf5/Bmyz0xUzNWdpDvqtTsdtVJFA1OWBerNqbh2xD6OybB8a6Ma1oGF18Pk
yxF5DTrlPug0EIbadrUccOpB29ejsZCULrBhtfKxe4nKrNxZrWrzNsXP+AjNH1qZs02zyp48dAt3
s4gRSFTdAuMGOg8Lx/gBywVBKaypveUb628qzeWXgec37OYJQBUGHM5seGiWoL3mRTq8KBFJvNEQ
xW1y1OKkFnl2UrZ1l1q39c6Yl/ml6agqSm0n+QHV/vR5J1wICK5E/a9x4OtXlNUtWsuwNvrmYlg6
eVxnKRqyQ/+05Zk8dGlXH83OuJltHF/t/zkQWouvDZ6Vd2Xq6mBGug85+NX/x7Xr3Cabtu2/3uPr
pUnujue+1Hfy3l/98uyrb23c9C51n796vi796pO/TL5edcWt7r663QpBb2tXDskHq7u6iVdjZR8b
+xmfnh2l1nW4lo+e02/+n7370lT6Q+Ms+b1KIvWlG4BPrE4PLHsqvRfM9LuQuIvDe8Co2cFUMlj+
7/St6S2Ld1oVJDjyTtkotKuXJN/loOUk6RMkrJA1953ILXxZl5gSb6wpOUZpWV7IQKFlkG15WvIh
OqNo7S/WPHuvZeT8xZdywjmMlj5oz2WlTvefrcQksOXi0inHbOdYrlAwZMvLiZDYhflUGc43Va/X
XTn167086Ahhd1VkqEgU6Kta8z8DAkUlpjmuu+tVa7D9Qo5oWHrHVK/D//rnDm2eIT2Lk0OFdcDd
V/8wNd6uMlBfwgKqQvSH5g7qrv3QI7p5MGsHTzsTHBq8X6Ql28EgKnItSxJVsKYUVqX0DUZ8MMSK
NdjWktdmqanDDkrzoz0AlhmG0M6U+Q6k9xSWRLZ+ZCF7Z/uHGPoBNEKJpYfSOLdlJK0mB1qLJ5PR
qR/jZBkkkPvfXqm4h6XrMV2PRqwA/3WaWUhwSeviNpvFOr5Vmt3s2KBEp63ooM+L4cG2RPNCDV1N
xqyiGKwym5eSBc5BwMIL5WjpzNZVgNwgGF30wUBhqDukHWZrZGenFBiO5UzUu8VeeahHPFv8aqjU
c0cZ+Ochr6Z/N38oqw19RFPiC1Gh+CLPorVO/tWUA3/0FdsrGreCEyFfosGm49liHQV5qDlJyHhA
Nd+huheXEfj6o2ZhRZq0XfujG+0Xb1aNl3yYTSoUzWhfNGP0Dd8swgKN+NGu5YBYCydYKlSM60y2
M2jBMN3PaaJ2hxinQZAXInqwpyk6aR1WQWanRw/6dmDX1N4mwwzbjHD/Dg0si/RuuslBeRlT9G/C
19lZ3kMe8CJBBB7vSVOhS0tg04i13cemsfxlNEAYBhLpp9kZskM6ogiPtgKSzMjSW90mcUA5q00k
gubXQLI1S7NH+mQsSC/+5xUKFSpXBeGm01aUglSd827E0cSuRziYPTbNt2n4YW/deIZgCL0FB8kS
tFCnq/ioqZgru/2kgOW1FdCmrrmbYipe5IDsk6OWxjZ3g2god8hh28Cj9kUpV+fe61GIu46Z/lCX
4qlrW4xukHYduxWLqgLW1zveHSBLuYB6pTwc2ty8k6+MKqQ68cAEAW73qdRU8rufWhvYDgWzXW7c
Z7al3xORnPZxqWyM6X/65JnIkhaahSf2i7eM+S5nZzQus8sHk+vkwYLGffPqF9kwah4Qfono7zTX
UFbEMuQ42OMXYvZuGX69qt1eHxvN6HdL5BzkgPxVIrQPPhno1JcFhZThoNbskrel6fP7scG2gIQ+
AWexLgen7ZydvMyNSBHgRse8u43+f78K+5T2FTK1rxj6+ICN6PhANcL4QBHXySOTdPfVP6QVieJ1
ddkOcpkcgAmDYYGjn+SLZD9/73JcejBWKW6v95ReEGGfXPubaqnvZVGbf2c4m9eL8xvgXII0xG3e
nE6xw9FDX2fECSWLlTseUWYZ91YDVku+mnf0HfXw30Y8/KYjvlILnYEP2E6dtkyuiSWgZkVFjrEo
fV8D/Tjf44yobnXniIE79yoLx2SlWDbqh1hN3atsyf6tS17lrUl0+Ez86hBZKLmmzKNZ9OhRKZ9k
AYg8rFtRSIa9y2dRCHJRIgJRC3otW8eXxB3uOq1f7q21HF8Gsu6BixLwJAdTTF73a0JtlhxVnWK+
lJWxJS14qSiH5GlBxyUHZReVFkhtzeVetnD5BozX3UWzOldY1k7luQA8fx0RlIY4uxGL2JqYr5D/
2c6o9+Ytk+15u6ZrlT5YI/hgquPOJ0Gt5DNI4TnEp9vds+RdnxWVwk/Xm6E/0JJdqq6/VW1dXOX1
HR/ZA2VezDrbFS4yoscRNrcc9CimEHqIUkwPkllPbzbFVlM58/RpiscFzF8gzPRKXkoN+YWmx9XC
IxL7DJ6bj7MYG8SVOiX55ULBvTK+I7d+jzEhe8jPNg+bR4eatGJZyLYWpXOgwpzKH7yH92ZdIBJo
FET6thIkpCehdFQnxRHpoxfxcMfgbvrLJdBt9upCkZ9phDVb2Zs8UyzkRm2ja3vs1+GeUJ4cCKOp
woK0PvEnZmlCsUTOmJInNaoBY0cw5GudKG6+KcmPzvy4eNuKyKOMOObn+xVS3bOhizV41VMsrGGD
nfn+zz4ytp9bietTAxnqhBHDhzdiIA6j8RClmoefm0Jsi+0ws2TKp2h9tdKlOEAFiDZ2xikTDX+r
Z4duekPeDueqbJKHBnP9fTI86BAs90mrvQyG9hd+la6voggLIbwQ7QRZJrAXDdQF4Q/uteBy+fYQ
JaiScO070LzNoD54nqSsrYavrxjCoa7pd4ieHZjCFH6GZDowER6Yl9Uiu8zIFn2o7teBcDyueOmv
3KoA07dGv4trrd3jjlHCE0VgStVhoDcpQqf0Q7OH9XsPnCSy0hOwrnujEerFw8nMZ3Iad14Kxxb7
nb+j4buoyjRg7/s7mzXei+4DdPwh86pvY4mYRG+GvbHgLotazZ9EU0Mq+xZXQPNEy7TS9ldRJ+b3
onq3m3xv8M5UniAv43S/VZYJoWW+UQ3QnpEcszsRqeqbAMP2AManQF+rAoGV9ZeeQkpEcrzyi9UY
YY3LB9WRu6Zigl1KAFptk9/AcXe7NSZvZ+XdXsz1cEAt+l2ZqupliP5uvZxAouheFaKjrBPWWzMT
QCpTmHc8Qpg8YNqomn5Dj8lfsrbZETeYBYnk9LvIYnHDNGAKx+JlGEftFdzxiIIyUKLkRaMuJKwp
zsTkwt4inuapFtXNXOczpMzkaYVEMeFgtNMokdmtOf8MEr3jAXdNcU7jkwfIzdEb8xTV4I9sc3oc
NCzYhd23h3SjzY7j8ID0IzTFMqFCxoS+dhVfpWIfpd3w7Kw1CculXkOMGUAJZhMOGGhzVczqsLsJ
MlDrx2mixqw2gY+b6Lqi2iPbnzqvcd2QJuoH91yO0IbSyL65kCeeHHOXDK196If07FWpGtgoIJPK
tY/rSh2DySPOx/dMO7Mtd4FxUVPeRvgeUbFmtv2CikM9U8PdnVlFpID8lhYPsNyeBU4fnLbUvRX+
v8ZWXaWjAnR/QK15qnGwx0ptu1TeBeNXhj9vEFcCKzTdL+FtYhmdVudJmAI/aHMOZ0yPzgnwl701
qPdgg9ozQvKVb1jqCgjlGI90FEUfBn35zSRmUyazeo8dFtWBwsrAZ/aLz7a+z5UqDqLG2blJ4f56
qubhI3PZwC1Om/qV/oMi82dMj32dnN4pNoZ052Tjz6bj35N460Nj2ulZbbCJIwNfV0WAbNa7FwUO
ob27R/2avFQpVNRiQIgsht+lkxPC6CkBSpWm2cGpdaFeRKdydbecv59ES3rRjOG1siibz5rmo68K
ZecAGwyyUkPzANVWtZORFD6Jaq2rn7t0/CsWZr8vrNQ+5DYJlWYa9tEoqoDfN7+U5XzwUt6Qsik9
Xy+t8dpC1cHGGdbTRF5fb9m6RMkhz8r9SkD5aCfdXVnWYo8R9+vUqEGSReV5dUmuFTEEJkvP930d
3YlGPC8Ygu9UDSJnpL2nukOophMXlf0GnmLjuKNy0Tor+kaG03LzVCTqFIq+/TvR6to3Kb5Wxd86
Vq+g5rM5aLsi9KL4sa8M7ZiV4HsGOJCtXzvds1okb60JtsszZra+bnlLHRvXb2PCEilGmyo8aCQa
i4Tczd974YEEzd0lcLq7Bp9l115gu3mVDg23cfc16Z4byFCsarv+VlkD0dyy2UczayjqbkDyKt3w
Skw/w+TCejfqmIosQk73ieodpyLoidCfa2X5jV2/jo33hzWVT7llTCegyYjwE9LFTM4gJCzkfDVe
lAFhaFxEKz7fTt76bVG2l2wC0EKlv7m3I1v3Bzi0oVFob0XRzGhXMb9aXC8E1wKGPac4NZmyizyM
iZVdyI7CHBXUHVFOiIx3fHZzCiyILOHjoPhDL/7ODOvNmpafQu/JgaXmHWLsS0MVInYfGBTYeCgZ
kfjWYVaDR0jx4qaDdZuZ7jHcK8SxibvyoVzQ4Snp8JjAwzKHstiVLOpCncKs0LMyjJ/BJZ3YGASD
1pW7Vk+Mc1O7+VFA377LErJs3WSklxXc3ClipXZO0lw7Z5NBhWZarZc6y6djNWfgyHFKOWCRv1zH
tIxZzFLWijym3Y/TpCOp7rRdk+XOQ9nDrYkxPB4o6zFBwIakDq0nCNpVWLVGdUxRhQebCjLoc5W8
uYkk3koS68U2vCmYcCt/7brjqNhpUFWZ+9qTtA+EYw1vIksVn7r85JuxjJafoaj/BnOOzVU71u9K
S07Uy/v51FimFVKc2vk9j8v32aLSJ6Wu5Z2yYoifHdoHdKo4Mgy4GzGBDX5Pqdb7bA/A1WFvvtep
NYBhRsAZWzAIeaxP78TT2bDl7fgO6Xf0S1RS757VEVtcXfEe1zwi5qho3ykhm31tNMVDrBjndGGF
hNG9R0DCiULZBCWv3yqFKqI5fV/7vIHhjKllDJR735ozk6xpnlObPXEUm+MNVOJ06/hbL7Mr9gjO
2CszAYWNV1JqWTjWlbU2ESXvQVmF8tLnvGWTGYywVv0mymCE5jPoc0XLd0NsbFHQDcSZCGS/cccn
ZDa1wEYyvldVpdvHfffdHQtSzB3WLK2KvY+6Lvsxi3ssrRo7aAmR+qMG4L21wNYtSW7sckLAvoE1
nV7n3uPM7LdfGzBm7XIcuiy6QSi7KZl9h1LxtUij5IFA6uAXbCJYbsAu0uJB8LVfH2wIJ+e6FktA
IAF1XbItqiN2suqYDQHFDP3ecK0gHnCjM1Ujv7enoT55q+aetXQ1wqlZ/6qHet+Lej203cSKovHe
EAeHg5gyCl/4/kcrit+ldRP+FBttiDtRNIJaG5+iKE9jEDMEWuEiLDzyKcbKMkqGkoiSFQgAD7aS
3/Tt0R0XBK7schCbTUyoNMJi4k4ofCAgEFQDqPjBK+H9ljWJSKaHHufQp6nxNhQTHMPBaKAVE9So
vdgFphzbfkdmedeljR1iEz6eDcu2r1miZXzoVnQLHeEyzeSBWrGExngiu6uMFpGucbcovbUbLXwv
qe1ocap1oNaU98o4t0dtyW+J0kWQp1owTHHz03TWIbDIMh5H1bjDLJ0Q8uJoO/gW9aGOkyIws9fO
1tqHeJl1n4jaXzy9yTBPyXLGAGFcRqxSu1i5t5tuuM32rPgV6fprl+C+q8NtAODondOeer6aME/e
iwei3YgbBoQ/tfDMYwV/+eBoWvJcYDQHkPvqqlp+o7xxz0divvUd2cYcVeIZZngVlKV7BRwLTxdc
0eiq9yYBnZ1hLyC2e+Xce/VrktgO3CXlt5j5R82WZlzNpq123ZL/6gz0OwLfvjAfHupBZHfFOM2+
koFznr3pvmfedyg99z3VLs+laka7BSd/kEJUSg9RdK6mBuKlo/w2Z3O64PxmHOYmDdJhtoIu4XMy
NCBllWSkBBTSXbnM9cldxokinbq9Myftpgq2VAZSEcM0A13JMsSyrMgSwF5i9uYzLvbC18TYHSiy
3aUzLhJum6zH0io6pJXNS9/VjwrWC4E7kHZ0uu5DSwo9MASs3qEr+PJ5eBYNM1Vy+LS4cXuzt5jo
gMPbbtr0S5TOL6HK7gNcdXKmRkkle7X+1XUGWjmWBSFfCgweF57K6zwnoT14H0VUmX7vjMQ6+v00
F+IydzauIP18mxEZVjxg4W/Hbw5GO7vZ05sgS4oduD2bzfDIGwTPYW8DKNglTvFWl/MctoTMdoVA
UV6kqAlrJb6tpQ7GbE7XXRcxRZW2aUDl8oq9ko1O0EN2D5IoPRCDK875Wp1sVbcvrPHBm1j90cyy
B0PTlEPDF8mPlocCAcdUZsljx342tkg0Y1nInE9dSd927FhVobPSZ2fXGPF8KBtbCzMENtBxA8fK
7kGlWCxvujEoUUiGlpM/ph7YV8sFVO2BXcY/QN2DkQBi7YCmigikg59oKKUZc2hblr5bB5iEKZln
P1Z456JF3cF9gucE736PqSBPkiiJd33Wf2i5jVfk0E3PGmjotKT6ptX1xFc9Lwp6wyb2FGVzCBvq
mX+VS4zF/U74s8BUrwnjxQidAo1MTFAOtb4jdlMhsnDWwQcYwCbfUuIz1LkGCtpARO29CEaWFPvW
AqfZ4gSBOrzun9riDhUriUCPnL+YUdAXs7n4Kitpc9CK7fnzA5uF6ZJkxaMStWswqlp0TTrjw4aE
7a9jc86GPDnhM2b6poKcqyab0TgXh10mpaeXEXqhthIOb1tN5bkXUToXoVPKu3MPW3qs5wJYctzC
/7LUg6qwZxlbS3werBUVhFmXY4iHwGPkQdOiRnMOQLmULGQVdupzmSEE8NqTlk3DeZ6S8SzPvg6x
bQ5nmAlEbAa+mTPctzP69sNSFe6Bf25zNgoVrDTxrn2/wjKZ8/WctEwMWcmmzaMuKZB3c3uSAUMx
H1oSjKbrXYheAOgs+lsCPO6ct9WbcEsCKJU5ieOa4pPLRP2X7hbLGbMRzFyNodqN+J0CV9NKbGis
yudNME+jUoyEFw7zslZnZpGKTdAc7ayhfrNTVAE99ALuT6ils3AAMutASWuMTBc3OssDy1fWoWl+
swi77yNFFed1wJq1mKyD4HF4FmqOdjFlWeq3on7B5v5n11fD53slz+TblK6WxkolWl2fwGNyiLQS
uu+2z5Bn7tac2XHw/w5FU8380hzsOZrOdvxKUVPDg26nDbXB7oKsrOdkb0YVV1rQqW1+6vuVhPsa
wqN61BQv21UzfxjJNwvoNU4QrOC7LooCHlLbL9Dej3V3yxUeF0nGeL5EpZ+qkI/Xoj1OGBcHURW5
fpaepp66RIXFGjLY2TjL3wAzD/LCzvpK2q45MzG4ayBPMUNr2P5GBu7/iCixCqH8+6WuPLZWE/S9
qXO1M0IH/ZxQYx40DnVs7Q93LX4Qd3F5Z6OZT65uueyOaVf6CCc5TU7yf9Xoc30W20E25cHEzIOP
+fav/G/DUQMr5etq7OPBDALtcVFCa80UtKP9weZkCDqz0O2drZgYjFT5EbqHR1KHC+KmP6+1m/lw
UHzhCfSZidMiueMwovjbL7+SKDuRAZw1pb/DFDo9FQqQc/t+aPA1G9LxsYqau5znwLkqjSIomvL7
UmIIqBid65fDoJxX/b4rPXwpV8XdOblQfITRpBPibH2K2rLaiIolLI340SErFpXPqTO+CtU1DuMW
JlAtqzzPsefPQuiXRVtDSvi9yXkeBN9hb3TRS5b1iyfLIB1CiDGFlON0Umo756vjLvCGUkxpHKVj
1USc0cO8oR2LM65P6hEzUpZVFGNdeGtOeMEAM1/JOvvKjEjLNXQ/92JYwZZfNU1+9ur1F/9sJ1gQ
rZ7MqXJ9V8/6MCVFpk+9d5uS1TgQVG6oGgsythChJbr6Xi0pahzZRkG3x5lpKOL63srIONc1jvND
daDQfg3JwnhclUa+MSdaoHakjtf8HdW/uERVZgYR3hphp6ztXY5xhqHVylvDY3bvzMI9FT21G57C
Tnm11v7nDCHRWfvDiFjm2QG1euArUAHlTaq3ugJAVmXK9yEymwDj+BHFaFLcFJV9T+eNu6ZIk+8x
NBYiSUHtzObHGEN/jFLnd5kQT2Ne0CvFvi8ili9VnLW+UJdja3b2DyLzkLx7nlGO2g9HgiVPpAap
cRlaCq2IloR13OUnXSGn6ZTmehwibz2spA5CVJpGuCp9t2P5GNbNlB3Udot3eESkKiKtfTLYN4T+
R6VNxid8AR+NrE4/Ikg/VIKTTNCf80att+KVdKca9vrUTepH32nv1dS3l2ikYJJsP3kYWKeZm3n4
AE1VGOdU/iZZXlLcmi88pHb9UhaXtmymi7VF7xakvpMh2qM3CuVVXbJd4hmEVKnYC6Oh2M1xFr+i
FPyR9O56NQXgCUPFMH8Z1WnnDiXKRqtO94WY3Q9B/Fp4Ltr6LlouBD6BbpvYKY1kkI/GQoS6YkPV
eZMROLmj3bMDME6iSbtDR+3Zc2r2VL2TCf8t1KNpedkvsfCBIcRiPHp10eCYUppHD9PYRwNGVtAr
SfWzaH5jK5CSI4VOsgrbe0ZtjJN76lAw3K4VC+p8vSfE8GvR+9O6JP3z1PXu44CxRVqhZ15GpoUi
hTPuy/x3wS97ljlvIKT4yXy1P4fllbJTtuVBXv716q++/3oLOWyvkXzOR3qpwM9McStVUmaVz9N6
0lhEb215JuebMVW5SLb/dfo1/nW57JOHP/rkfWTfovVVaKgNrLuR5LyPJLhhUt1OVYclDOHUf3qN
0WRBsI0XCpLdnb6Ny/bnSz+PyUIaULEUsNBJe5aHZptmJ8ifhS/bZrf801YSj1XkCJVr0eMnS1P5
Orgb8tyFXCX7mtLm6Z4B1JZ98qBSm66mU3T32VXa+UPMY+zrRf3keSdTR+bz9aKqWwX5HTb8/+rL
oANq2qievvrYcWLMbBv3tVlouxQ8zMFqYuAkSmvdVLDmtwjUBVPf3H8XrvZWIkR+1lVlPq/QwHd2
ldiP9bKyfYoXHxvQ+iNFcXHIjCY/khihapnqxKnQQk33xnAUBbGUqLra9djdmVlxcJljL8KeWSKt
eXGicuyQs+W/VMLpDpi7vFaicDZ3SHWnsO3isRLb16mfM1b46jWf+zNmKOXFm1h7tmxujqioIDd7
mu0vSol/XL1+TxwjDnijvWcC+teqF+oHfmtVmEx2tVNXDdZ1MrDFHJrArvMZmEZbHUxRk+lRMWTS
dArlWHqH+Tiqr8DtEIyCjKaagkhSUVro4UFJv2fNL6MbOnbKCBqH2HpbJ7MJS2rnnooUk4Jmrn8Q
y8eEdusSsT7cvAKI19aSBwqF431H6Xcor5d9/aC/etYo7mRrTOuVDNN87fvFQ6fWJ2Fd5tNTlUQV
ZbDptFPwJnySfWnNYhdx1E22vKFtL2lb/saG5j8XrLPlYIcxokHZ7iEPpf53OlnJo7yN12CCqAJB
8b8uGIdmW96L4iT74D2md70S3TzIIfWCzyDVuw/aWgJbEvmyd9x4C0/w2JZ9sZU+lhUZVNll1SNA
4qL+KZ/rsiud1iVQG00/yGa2dPXTQlT88w5Vvld0hEpS8ypFrshBH7Imc45Zx/MVy5Z/RLefl3TY
pppa9O2r/8/rCPFXyCENfS/v93XhqKXPM9k4dja4c+PgVF+xDDRPxrz557SQJmSfPIy1Wl/77RBn
CqgPfVn3fwx8Xazlq3NsdPXhq0ueQQ6rr199blb+VkEo+pVIPd8VXXatdVLGyZz+5+yrz1Z6RATC
O8srFDJMn5dVcVscFR0xDCDHiTi1GW3uLf1rTCBoF7Fm2Mumhk3nnj0JddeO1WFOH20iny1WuF2c
Tkl5zJIEUfXWnJKhOc0pOhOsmth7Jfar4RXo2wC6fDZNkupHvUO530+D/TpXYjpiAN+G8uJi7vJj
L5oljE1q5cfeds6RYFFi50TnVEVLMEkr7BdnrNiCecmbbFmllj9veQLZSt3IfsGtG5ekvnyUXfUQ
s5oom/VONlFMmUE+Wx8tPg+hPuPCa6XY2ipDquwsz3NfNJZGR7ViUSebNVYv+K+xyJEXGzwuHqhg
uMjBCEXHyzedj/UYTIvB96ppHtTtpjCt2bp5XnUnL2w9GDnRMoCTjOzCl33AO6Nd0uFC5bG/99Jm
pIiGKW6WE5ucm1wdOuxnGge0o7IEhq2vR6fo9jisFmg/4/RQ4RbyEk+PTSPKvae0+b6YNt/LyX4m
SGCR/NWGXY0q61XJR6JThfoNL1Bm96UqXy1tXljn85TzHLtgLW44lzWl3NnZmqMyk2zxore2GIpX
JML1ozeYB9lqm0m8OMaJp2O6s9f24KAKOju67lG+lWvHuYqS124mklW0pKQoo4GgXsVOkJAT2KJ8
TjCidNmlhTnsCWNtsTGX5Xz5vAxGFZh6GR9hd9tbFaqtjuJRHvTiaJjKvVGJb4OupPvYbZd7fmls
OOqZeHXB3kUxKIvMSB4Hsd1QaqjjIYhrVv29r8aHKGrVlyzGaRLFjS9ML3ouiWvlLWt1VWl5fxYN
ddF2kGfJtsawa/MaV3Hx2aXNUXpWjPEp64qfje0axw4A/S2BvucvLHEvZVu+s/bufrpmchvnUvst
8G/Ivc5is3QPm9JnQQ6yc+p75BIWvuw67lPxpr9OKuHHrma9mll3ShHy/tRKjOGUh8Kz8Gyy64vQ
1Gpfa8RpKyWrdghYGpLe6TcWfe1hdClkgJ+e+BGVXQ/mWAOmS+30p0i+q/FqH7xO29T5lRsuKjHC
Cs92kCcuQVsVZSzsXAACU/UyDdlWXVgkZ9mEInAl9aLdUXlvP0TDQh5qmFpqNYz5IRXmVl+WdXtU
wdmxa/EIsZTqaIx5FWSFLY4E/cTO3MrK2ZkbTyz9+fErOUgSFCEiqF2mkOgnqQVkSu9Tgje2b+qP
k9I/xStPIINH7T6O9Po6ZRWqL0VrXoEzd/eirB4tdmuv4+pqj32n7+UY5qLeZQDI4s/2r4GH86uZ
ON4zJsi+bevW62gZy/MKUV6OzRjBEWtWA9lS8Vt8akci99vr4DGsT5Ve7WQLUmvz1Hn5PokaC3/0
Vnkkvn+QY4NnqY8OXvifrcZsH/tpPZlqrmJroR/ztlhv5Xbo1QnGQ68TrqHVDN24H13FxstIt2+z
rjnseZfSJ6KDZ4DsNLaRzGKOWZbyUurCvqmTxmi09OvOTEFofLblkDyQwDS7erzJxuetyrazSKrW
hFFB6x6nsSQs2SU1pFJLJBQM4Rwmm/X2A0gC2Lx6kz2TtUBORHPuda5eXXU9Dcny8tmUI5poxnNq
5beyGN/NOqtPJRGv2zi2/znggOnsmtxugz8G/g9j59UcKdKF6V9EBN7clq9SyavV031DtMV7z6/f
h1PzDR3amY29IcgkQSVIksxzXjOo3niv81PWtq3haMamGbVqA4AcaZHlKlFLMGjUYwQDsB54NBJ3
PIQ9ZEotVYNH3iRIAnY/T9cIeJXUSTt3KoNHKeJR9wTjjijDcv5aP1cN8kW1raDLGNRM5XxMjic/
hHHKJo/bHIAxFMshLUkiL3WRyeiJEFAAnMNu3zIr/1T6VfggJc+b/AVambPY5eDQxspRGeyYhXTe
val2rt/bpfMZxEgL6IUWFbBUFsevUghrckxZncxXKWotUA7IeOlRiuWUx2d/8EAOL2ci45k9zkN0
+8NSZVvTNqrT4EVKVjYQYh3QRJFiNMTj3jaXQPRyemhb5QUuhr2RYqo71lMNBVdK8vvaQD+ldlY/
yW/PFpzXaMXKWVpUC7Bo0rVyL8UyVGe6Zl7drubZGTJIMUJQy5+Sq0V+/5SWhHhJLJNas7RcxXa9
qS82yQICyVPFWG0WzUm1yQwFtpZ+ckbG6DgInG8AiO9q9kIYJk9GY82/iVu8T0RCv5QddBGS8uFr
jq7bBlOOYtOzXnkAwZGeysL2L60xh4ibK9GJPGR+KhDxfNSz+D1Fnu0nZjAotIfju+OWP/OssDeF
mYwXDQvJRzcGfUPsJ/p5JhHfEMFnYaAFbvyQjnkMEicI7kiRHuNxfrPn3Nggxwl8o0zt+3buinmT
VRrdmze1T7NH2Si2nT4SDTUAVH1zUHjc9gkMdHfAZI2AZg/gCug5HDoVjc0OFovXjneA5edz3VTf
yyZVsMXJpjerq+h245Pm1/q7PYc/8tlFRT+576fSP4R2+KvqsuQxiiN0a1NHOUDTV99LK9aYtLYH
zdXtT6F9JCWWfjbmeTgYymJcqKR3geL9YLquXsw6+mVGxfduDE3SO5Vz0kCMkmVz93GJ0NhYxykK
TJAfvNBIvg4kidLJcoEiVSQrHV7spBq9nR6SXqoAArwUxZGIfEzKLzxMbR6/pi3qxGQJtM/VHHgn
yyPzCfA93Vch8pimA1hpAAvfNL1/tb66sL4fhlx7MdTmAhG92pCFCg5qQUTMQu6SwMtIvFdlbl47
xuM4ftVbJknPRWu7pynrkD8cASjXW+KMyklTyKvBaaoOcOd15EF84/IDqIf6kBIB26GvZO9yO98Y
qFWe+TwisWkHX6rMrV9nnY82VfqjQ+IecLcTEjFlo5hjeB29+MeUY5M+DmjnznP5e4YGU7a69zXo
gmZr9WH7TPJWO1q4Rl4CKycqH5XuLshV4x3k53dMksrfJiqY5IJ+RV2HwZSz+KgVJeIQQ9ttVETq
cF4Jhhe10KKnCpSKlGRTWa12gDhPcGxpIRu/1EG6jN6dD1nlBRkVDdhffAIbsY/tgQmPZqqvE6nV
vaeT65aihZDiQxZ791LqQRe+DgZk7NHur1JlwD44OpFd7Ro30V693mhBeQIgWkpSpRkWgm9tmlzk
hOXrczb4MjN3iU6F5i9qn2X3OvlAWs2ofJZSkWnBPnX9/CDFkZUN+er2IiVP17rXSElBCDj9dKvT
J087915ug+TlarJhUnLg1cie5ITAVaZ9UiUqaARaMKuOnzqd7MNyNWXZjAOBPwXSwFlaEOoeLn6B
CtR6ycBNL4ivJrffnEVDsY286XWKCXdMlqa/Nr6DtlwdXtIs5EtXtPFvu7XRlWbu9OKE9ks6/Cy9
2XgjprmdDGt84TthvJVj+SNMEJqQY4Ro1S3ilN4JxKj5ZmsteK4e13Zpmxt6cKnwZNjK0UEl06M2
kYW9/BPf+xIwTD1l+Cswg4CKFr3IBnGUYo9da7FP/qnTpyjbBJWHeLetRy9TMILy8j20v81jGkbG
q1t0xmsyKwz6YFrOUowVrztrM/AQaaINtvHKB2xysujWPm9II4+otJ7s5fQqqA/A3X0E0eG2VUrn
vMgmiRtGu2YYz04QOy8t2ugPY6xAM9cBoBVmADs6m4nzLGcQEQyf0ZJjTeO3+RbUb7PnBo17gM1/
X6/ufheZ4u9h9gOM0iflBS6dflC0prsVpa41612t8T2Tkho0xXGuANjdirrPWXN29AFuPErVaMyk
87pY3eKMFrxK3TT7Fy3nxZBS3Sr9qbXqghb8Udn09vRYAg65v1XBgjwPzP83hpNHT47La96inWVP
OAKS2yVTbAzBi2w8NTyqhTE/SGn03eYBh4hjoadRsp2bJQpcV85GjhYRX/nU0gmdNUl8WOsML/nl
qSofvb5snjV8kDe/nO5gjY36Ihv6EQoePdnqtc43h091pI5XFH3Ulz7w42ut2X+tDRLWKShvNM1x
rXN3hP3H20WbfkCwAhmhrTXa01WP4qd29LIHvoEZnljZpYcEcZES5pi2upFdLw1ftNZsz3/UyWlW
U3yvWz/YaSX+9EhCO8+ycWuihA6EABjq1JWqAkiXXEw97BI4qq917JevflISXvPi6Ch1WZQTq4yB
mId5UW6nysfNJ8r8szQ2DfdrUKBSbJjAf0rVbvcpw+w+6KL6tZ7Ll5ZA4T16r/VrkSBya4aKv1Wh
g+L1MNw5ndlzAzgYAp/akUgFKaXZ9as61fFjE7tnOShVmmtoBO8b76xNQ/kwmeOdXYc9z3MwPjXm
UF68se5ABU1Bdl8H5T4v94o6lLumceqdZgUzwCO/OZiK4dz3CRSNuMePPjPVvWVXnxvDL+DD91e/
7O+tPkCxPSQnBS/hu9/FBytE8CCxWOkUzAAwXK9OY4Rhj5uDYKvPah/AnFBCMN1qr+9a5iDbhtlH
7n1tYj3bzKCEt3iFQCT1+ZpLtg98DOx6Ewy6qgwXEBOftNqJjgEfBALcKpB0QMp9r9+pM1pzraYY
JBdgJ7nKMR31d9ZdDDagF3aloT5kXXqeFEe5Vl0JPbYf3HPWQ4AzjE9xM8Qs/1zWyaA9sz50X+fM
0lBtVy7EO1qCiUaxyfKphTO1UUejQ5OGaD10ombnlT2myzPfSBbD92r/rIWN97SI8E2QGOypMuE9
BsbVbGL1oAzIBRfRO7qsb2SEdlGrlYfCbt27PjOmmkAAu+tmGlCAt43qDtGyzyAsxrOvtv2hxON1
A1LDf+jzn1wmvCC3YmzQfR62jmmQuS0U7ZoxV82sUX02Uq48VNl8ZyE4G4SARDJl3he4qw4QUE+N
NtSXuvPrvWq6w65xnOCauvW8U1v9czDiHwBiqtsHeL5U6lw+W8A/nivd/KTEUXXCNq+9IpMIroRv
yj5tnPZaFgVREn2AvzX726Ca+itAglNXI8jY1sk2r8ujl43eOTemCocnAFF2b4YbI4IbUffdyaoW
RGDQaXtzwAcLgPB3pJq+McplJ5Ms+Za71W+Bw3Vb1NmI4NFv7EYBrpe07Z3GFp0E4FpoSbBi7wy+
9oYN20b9XiX6BK/OrO8GgAZnZQl4GM2zzKi1ZVrNFIVu1JEHSUOEWXIMzs7R0Kqf9OxbbysPaQrP
F3GUbRo/g17+PbtGdSH/pvIlTGo019TLVFTaiwnDw6Tbk+616yEBf+NUWyMPo2uXV8ElGJlhZBrv
7xQWW+id+At6w9J7y4yQldOjSeFEnyb8AfZGQgzVrur6GNrTd3cxIBtd/KkIBbYhodAb2KGB4Fb3
tnMO+hBHiAAyjYYup1bUS6TkM0SAfDvE0c8mKzGJjcwT3/I+AbGCvFV94Ib+rlMsYkbC8GQfMOVo
K+uJwIi+iUGX7bAcfcXgFo6Z2xi8xEZxDmvGwVgxcffrm23ZEROo8yc0TdVrLwbgy8YxJ4tUPdSO
fBPqgb83O5B6oaazQlGcjrHXavZBkrhbQFmHqAh+KmQeUGKIUBQilPGjt4byvUXWnI/2qct9fE9c
OE16QA5EHaGnekyP74MGIM/8zIqk3ZL3rEoTG8g026jEINNYDfnzjrVAqHcT5OLH0SPAXuvdRFY4
eEFYhc9nW4FQ8lGKLlGWuo4gLzEjAptFMBbAuAqHx2wJXs9pcLC9RX226n8Grp8hUGYAb3R1jIPR
mAJ46B/D2UFvH8L8ptOgMrW/BkiDEbDffYOBZVjbDlFnZ2PmrbpFaLrYq0UHQrlTMGDRVAUxSPRi
gsAnsVC6r1M1vYyh3VwJNeKl2E2IomXtI+zlFyLNzcZCT/7sTTooUN23zo7tXhS/9y5K4rsXa8Hp
VHH3rXG9axkxzJoN7qBqWlWnGYWlVgtxYy7cY9V1X/E+MOAE28FeKZPpfsCr6OoQPC4WAnGQ6q+p
496Bf5iYZS+mcPrwdWTVTnQjAL6EY6BudP6mKSBRZHFFoKINTLJupXWq3KrYWIndHoGuF4DiPAvQ
DR+DA2Tmi5OTlNILNLeQjn0trc4lylNouySOj+XUmse+rry/Uu8NLlOntv6P2a53cN75lnoLREb5
ERn9Nrey4KKPwbjVK7XZsVL3Tj3As6MFDhTcCSkpxWfx1kG4d6yCoIdq7pgB3nujNTylAxpFDiXE
ZDATNoO3PFPsu3VTDYVzK9rM/M92DUWsnq0Hy2fu6A0WOEY3A+hZed7Bx8B3G3qor2kMfVuWzBtd
DXgVfdO4m+uYtCmzj59pru/zIJku6ox8E0JRz1oc/LIWhyioOldMtKQzsjrjQ7xsFvEcMx+1q2rW
7fPQ4zncxsvITckrg/a5jpjqVnV6LAMH27vU4TGCCTsrLeuPrk+ZeVjRe5Lq6ByaxZNljPZhzCPW
38vGd+9nr4OH1mrxvumeU6dJLiHLg0vqO9HOKCAAwMaO7izbfNYDA/aGN9KjMAEbQFwR34v3g1I/
z7pPcI0YDP0fgTMtOwkGzF4y0lCFgSWa1uJ1BQLzn43SkS/q0TbF85VXNURSyy9BaoyZ1xJmwa/B
QfZ8SQQos77X/YtSYbgFR6LbJx4c66AHjTUFw8SK0+dcQiNXBKXPdNTirjGnp8VpHGqHb+9GVGm2
2FWO9Dnyfr3JwzJTF6CZE6bwSjqkJ2cNdJFnFncgMk7DBCMFuNJDZ3bPSov/U27GyU7vqnzeCmYu
XAj8FvizvTNMOZyC2X0YU01jKthljx6puUvcVO8zcKNPeG2ANiy+hUOUflJzvGC89qdb+HRuiRI4
S6ignnVWOikdyvFc7V42E58wAFaesvOlNRrgAZNK2SqAPX2QAlOdY1q7XKGYtTf8ofNzFpcM2WPn
7GorBh5CSgEQXDFvCxTTIqeweS/srcmQdz9oUHprgAJKB7Aqafh7SI749zEB1lMyh+8hUnCIjx5w
XSx3jjNCcF/wRgC0d9jsVRf0f1MF9a36N+ua9q4dsmM91nwmQQUmTuIf1QSSUAuPs67PTvilyEvj
MxLyKHKOL3oSWKd0UF5mggALvRU3d3MxHoi/qp1xir0xJFu/8+LZO4eR9RCTStumOrJKrZoj/GeA
GLfvXFOfrloav40qq9SwCpBRDKEMLyZNlY+uTdLw94ACvd8UIIKs7g42CW+wXKV9E45Ip9/d4Giv
wHZdpLGViYWAyTitLbj6PO2bXZHa3hMsAOdRnd5mEHxPBmAEOw+aQxUnn0smBshXYqHYlyRTpTin
esacr8wAaCq4HHduyPzJSIG/WLs86IxtVRb9CXZE8daZdXPC5tPaSlFPnAa8cW1twkZp7pku8/+0
nb3Ty+DnZCvTsYjT+Q7hj6d+BuxtunbyGCDl8hg0Wk1mGClMp3fSvVXb1bGEBm4EsDOUBIm5jJ+3
MDXcAalgJyTJWODCO4/ZnlX0o0Gcg1F8l2WPXQhY7Ftuv2Fa1p6zBTNTLri6EITF2XQeowU3WhuT
egYYES5IUtlMevSuKIa/j/+pknppni2vXX0pA+6r10KnwyE8ZStAz0YHOa3VVbDzD5NqMDEM3+IG
pID/OjZBegig89qtAbdoGF8RKkfdEM+7m66GYIQEN5SZLBjc2EHJe9HekAOdn0KSHL9PbhNcwGVZ
857JKr9EduWNtiq4ZCfZTWYiSLCw+PeGugDt67Y6CkKlcpwWSCFzWYBDPXDroMHrwd8kirbEEagN
wGLtyap8cZR8l6iB8zz9NPsBFPNy45rlirK34hNtvNbnvUAVpXKcsyk7ScvIabkzyCIGf5/fLheR
VlqoThvbydKd/MoErWkSsAifLaZ6x6BRj6Iw4nhbSO7DGQznj255fqMZOaccNWpJB8smkfsvu7gq
B6S0ML6TYpZVx7BUdPxnlt+Ug/sMcN04yZ+Un+EFj2FUDYiT9NXeK8ufcl46BnDMl8d4e8JSKXip
3CfrYi2k0bVuLPXuiNQKnkyAPm7YX+kN0G7JUI9TOu5Vvf4meGDZDMCouxp+HfFUJEeyarAxI6qc
lDHebfaS9L7hvEI1+NrDXNx7DV73yDhAbWyT5lWevZ24jwNxn8NcGwzr1hCht8fUnfRWcUkdln9t
iGbb+tDADutAqJtgJ49LnobslZpLWld2pRdYoe6TV+42XtHnF3wdPdBnsrtsICLQN5RjpbGKQl8w
mQEiAHNOWdHM+z925WwHRwqQyK6RX267c9qDhrKjk/y9sWmIUTe7uE0+z6N+kTt3u0tQSzeFlU47
uddyV5K2YP3faoivLBBreSZyhuxJ3a07SFk2RopjSNOFQDQRfRy6F3nwt64pt2btDXKkJvK5qcCw
7+RWyI/U+5r70waFviWCzizXqr63i20Icpe3+2vmTj8DvDIOGMJb9LpXrcpbmLbhIZ8hOrf69KIv
Q4d8trPYdo5zMIMExo5vo0LnRAm3QU/ISvLi//rDf/wG2cX2CrK7Huq3lrenh5pMDtLE0HcyBMj3
vUNu/GQDyBpfUri8t5t7g1P88db8Aar4eAcN0nhFBGtybg5GmGvzPnbDr0qXqfv1DjMIXnTHhdK9
Di5q/5RhYnmQ39L71WOKO/IBjcZ+3jZZeG0HXQHmsYxDy2stZ8ref9Z5XTkjHBAmO+kJfZwemMKw
dFk6gj4i7WTCsV67z9LArmYamPp2QILtJD147KzhNOUWy5JqnzsDxkfuAq78z79rF+nZD8EKe7kB
XGEBpKx9b47vXX0BMBqFXS/yNgxvy7AsPUmKa11B9GcZkSx9dva+Uw1gVtInJ1AYI6W9bNa39Y8u
etuV43PlDSevMbfSE26nYCtwVN7bhgSBjIUs2JsjCt3n9Q1f+7LUSTFYeqHa94cGkN4xdKKDHDOl
s0uL9fyPXVDK8tRk73aOlG+7H45L8UPdrduWlW3/PfRgK0eCPzXPAVy5TQo8pkgBufU2COflw6F7
EE0DnYXqpB/woSBPz7xAnvhg6xiDOo/53D47zA1YH151IhazWmxaqBM5oJSh7u6sBas6j+VzPrjd
wTRnphKNru7UoCB20yMwsyHBexBmwZQvdpHmPNS7ICofnaz648HLX5V+cHud1rJUrt1k7SvSpBjS
9tRjPyidUTb1MlzLnp5AXzJjOE9y9+UiBXjGCcwK3a73odVv5S2B1U6t7P5RO7jGX7mFiJKsWyZc
g/eQ6r7YwqUIuWFdrKRn4uBQQ+IF3zAm+qeoB+6OjMle7rFs5LHHy/QEoVzWyFP6PZ/0ixcb2UGd
x7vELBEo87qTDDIao3YLZ7dEPXcXFsHtC2C0PyHlZ2e5oDx52WOkbxc2jB0NP+fBe8Jezr1hlv3E
fvXxPDvk0iPWwUDVVOfMeevv09tR2/UTxPv1LpaZw0iaLJ+ZzM2snW9BFxJSCbyAv8AlG8zEPeRH
pQm5NSgnBrooo2btbzpmMtkCr1sdJ9c5TwBzyOceoUeiURzZ2wzHsNvs6raKirSgIOema7dBGC71
Q20kxkGuL7/Lt6Px3OqPs5G3B9U0nuWpro9W9vKu+xEbU7QZiwKlfyjkfy/Q1oFDkW+/lG8TO5an
JY40LB/A+O+1zM5h57f5cI8gu3kCmlZdhLUzRF11oS/8LsMsuz1feRLrGLM+GD7Qv/Ae35iTV+8s
CNLIYjgGDicFL4HLCL5DIXBfcsvkyUi3DlRijxbwYL/AN+SfwVwarCP6+iRvHXoZ79ebsB6VPWny
/74Uc7UR9tK9vE8yU5AfI8XbXHwty96tco6w/WBCizCDTHSVzj6peCxKE/mztymX7OKwyat22yWv
/Tes/vahlN/5xyzjdm6Zu1tgAVcSgthj8KGX+SvJEULX8pos5vPzNpjMr2itEE8O++RUNGGo7qX5
bddfvqARYJAuSG/zOOmpMqNbN2vdNGekHDSUIjVgYsskTP6ddXNDSUr5j7ns7deX8wgT534s0HXr
2W+Apx9sslTzFr3egiTUd1d+iFlfdFdXz3KzZVIne+u9X+tIBKF5HUAAWRvLX1+L67mytz7G9cB6
vQ/nRvmnDqEOxjDGTBk4kXADWyRlefO44wnL+OX47cfPpVZsImVQ/5hGyiO89bz5WwDR/izdNdJV
B9D08gzCrkNyQ3rKv+/K2behClBOc3LLdPeRChLAFFmXcB84IULwkKPrgXUNKAdks7aT4uD/GLQ6
P99+/dKTb2SP9Z25zWdunVlqPT3vyJ/8897J3q2V7H4sy0m3q/7R6uMf+HiWopHYaO03bUZqVsaV
dfYg5/5b3dpEjt7m2bK7buR5rEXZk/P+86p/LGektTT88Kf+re7DVT/8pWAZ8DGaq7sQRt/yiuPh
TK6imm9rVXnhZUMoBXImNCIW70uYbd2sdXOGJyj0O9pUrcHurZEMt3LxtekfR2TXNwMQQqTgbz1a
Xpb1jf/wUq0v0PqiSd16mpzxn3UfTvu3y99e1zlfyP1FDNpv3Lk4tDGtXebC8uFaN7eV7Fr+I1bx
b80/1N3WE8tlb39BrvOhze0vDIl31ZTht9p54VaGBlmDyt76jZYxZC3K3johWxt/qPtQlHZ+j2BA
/0OrkURIChsiHy8nuXemt9KFb7tSK+WZUDbL6qzKDrpXvK7DO2AqaONrWZkXGrmUZeRnLhQQUbIy
y72FjvzAauetDA9E/5FkbVAG/puudhs0bJUYgowuRTlDwkT8bSdPUjbrcCtF6QqOLPrXNms3WOs+
dKH1MmPQpIQsXJhegzqbu87R03kr698EgAHhomR8C9ohOtzeeLkp6+Y2rK5luV3/WZQD66srxYBA
yt/Dt5Q/XEHq5iwBO6ElvEbrYH+bWN+Oy/NZz2zwKmHxlp0tAiPGEiH5Y+W4NpNzZSMTg7Uoex/a
ySC61v3xj8uRD6cMXqXsZ+MeVOBTDZUC1wBpQaTc0EByLB+uEke89lWGLj9Lsuwkd6ZM+jw7zaqz
aTLHOskTXp/o7d3/I5j5x1RhbSp78vCjoieid2t0C3LlDqInRhwhk6KjlT3MXkk6BjUXbXqQV/QW
p5QeMM563PwlL/LfUa1aDfZYZ5M6aUgO5nl2TpAIhiUOaU02dUO2crOWfStQ0D8LrU256A47s4UB
GQPyGvmwdC04mrp/J5xtiwRApKJdI3dVnkudQWXSq+KtjOGZCJ9cXx7w3CK6097imR9uv9zUPx7R
bel6u+uyZpHd22sekZycPXPay12WP7tu5AesRbmxH+puqzo58pHMubaUw+u/pIehvrWx1ttgY4hV
XJD7710Rj0cDIcC9DmOWItQzBEiLMz6THLV0cmeGg0zPctTzgHnqSYJ3Ux28Rlp21JZrqEmd3ZdB
3W6k1dxl40mZS3On9hkgvWEoNk3Eqy4bL3PNre0B8NTAFF3TxD2oUWjleySDMFxmZb8nKglqeHLO
jR40j3CyyDUjGgvxPHNwL4rVa+qPbwui/SWAlPIC/6beoRo3ospBUeoyBI+yhPREPaICEdtV+hJ7
DsqCZnc/xWghOMAWDjq5/aNn+fNTWjU/4DueelMr38fcxFUr9b/mJVPyGh/4ix+oIMWz5q33Zuub
R7SezK4fkHDQWtRxhmETNHX9uZ7B9LIkLz/pampvUdQBXhUh26UWiy2ASSh5zq0K/SZV3VVIBKMM
VYLjxoixehiXI4SSMBMYcBQIE+3YFHb5ME9J9SB7ssmKwkH3LM8RFiYIbxVxsCsr5If8afhikjw7
tuoi5ZeplYEdCUocuyUAvHF9Vm5xEaN6rUL4NHyMRFUUDHdtVoAJ8tqB9XBTuBeQGqTXPILtLapf
Uz9FT8OygegSPflq8hVZTeUsVWWGSTe6i6hyFQifGRbZGid4alDDflLJhD6liqZtp3EMWEFwILY9
oFWpzb3MsRTFQ3YzDUP3oCWd9zgvmzoDtmfTt2BX02I9EOpZutVKB1e0geyMOWE2N446ujD+rymJ
5odbCTQHyr8OfW49v4os7xGVmWhbhe0G3VNj72iWuZumJkfjDTB9YWjmxXaAOgNr1Xa6rSftBit4
ZDBwAC+9sLxWUO2uzbJZi/TPY1IQQx2QNrLhppX6JZ/N1NhqpqFdZFNMwf8qi75StpMHy90LU4LN
iBq89T6AUdce+y/JkP9lkEoHFw7dn3fLhM8MMhG0QlGhEtPPv0h3fg7zRP8yNQloBQRx3oIxA3aN
DtbjrJFLtqbEuqvcvL/ofdye0jQuHngEGpT/Vn1pRoXOlaXmvWr0bzWqQfdulDwOdtVAfVXql7gn
ceQg9riXohwgFfoJ+fV8X4+bHuOOzbQ0j7UUU74YLNdyHhlsqhwF2i1jxu6Pk638q5PO5p1cqm5M
7cHxwhPkMJw6M2TRDnxwqt36C9og+R2Gc3K7bm3M7WPTtftcRdZm62Ox3AfZK0aFM0H7omGtbJt3
EC2aF7jn/QOh47OUMNptXzCtgwyVjYg1LS2kzjHKjycl7pvqoseFayBAbWg/RCyWXQUG3RX9tP5a
D4SVyxS1EzngoGRxRgYzAc3GrdBNpT0itqltpSi3J0vV5VPlgAlb7o89jgBdqmWiFx/t8fft30mT
3D/aRQ3nbLl/CE6DyMsmD396+sw4mCinyK5sqmCG4b6WpbeNLRKSf1TKYTnSQe7YDY8AZ0DgBehc
E6v/hn4og5Je/1XXQXjq7SFA4z2svpblQY7HQ1gfUh3VpmpWHALWiotbOPHAcxNEwbVbNkOC7olr
+Mc/DvR9ip3Me+Db8R4KQ3xXjhkehstG9qTOZJWNZYONolqsRQ1+g//RUE65tV7P7kbMAf9/Tknd
AXyFqh0/XqbtCkRun8eHUiUauP3w66S1/JGpKPXmmrYLj4K0o2m1MGBRpLyPlk2OwMS9FCffR7Ew
8gfI62pMcH05XKool2/WRrKHg94dH76OPDInxy5RlbCsPDwxJkW5OO8WUHyUpeToh1OlKH+4RXX0
5CAEfjtV/tofZ2S6ue9KABofDyy/aipjyI7Pc2H/lWJPCnJpdtO7dqrSO3eMAJxoKG92GXlGlWzF
PilC7VUtw+Hq6vX3PNTU18Eu1Fc9rB86BtgHctMwXRAd5OvXG+h/OXWr39lAS97djEuRzCnvU9QM
3qNK+QwfOXiUg2YZ3PtFbD/JMZDC+xRC3Uu+tBzr92TQzDfNj4pPWnKWJnxzsle1aaBfPoR1Ol37
QEvvx2WDuJ8+bMykZtdu5g1jNmi8pShtIJqSyPHdX2oy4F7qEruEuZS+Z16NjrZmtFspGn0znAxc
U3elaaGIv7Gtrn/B9ArpImvU9xGEyvemxxZBha93XPiV70DByp2d+eZpxDLzqbTHNyA03Rer/Da7
jfvZUtz2kpUR0km23n1pZoAUqmPlT4jooKUb9r8Dx26/ANnSd3OMi7jd+G8a4DM0bNsBvCd7cdju
Z6xh4Qv/rwpa5N8HP9TplgMqNpuv5eDVe/zaShTmnOItUyz70qTdhOZ2X7zpMKZfsH7fyEEFGNsb
CIzPMHnVe6my/Yb8gjuURymOqEmcNW9KtlKsY9d8msnSSUmu2A3qvYrWmw4j+i6YZnAJhRUadzVa
MdCiax8VNju/J+gedzuweMh6Ii27r/zBuciRvvW9vakNFv0Ot5PZZ+RBMCZ679Wq38LxiS5SdCLV
BqYQ9XdStDEiwgdS969SnJXpm8s3/0FKU589MV7nT0YMvscfg1MYDcpzmrXqfeRDIw597KqGvHoC
6LNHdqJ/Lr32UxK36h1gheFZ11telRhV+Spxr9JA6tFFPJRKnT1IlWxMVI4iGwJD3ekYrha4x2Z2
8CzNY+hoT7n53DTFwe3cCsPCeo+MeXlnT05xF3WQ5Rax4PJOUdk0XeUiM6tOu9jDRUu3o+Yx1Bys
wCfrDYWw9ItqVd4e3czyJEU4OkDq9eK9NEckKY0eLMHSTOsnf4OmH6iafMRdWW0BilfpF1DU2RE6
vnPQyX18sS3jLncV69UMM+e+TCwAFkuzdlJ/TaAlz3zatHumdRpuROy5y2bWUn9LBK8Bv/u/urWJ
7FlK+6vqde34b+frLQCYzo4f63FuHkalAi5duEjfgeoy+RL9ylX/kzkO9nvjjOgD5XpxzULDRtm4
SkHEDfPnvnKfpelopNc6Mry/6iZXd24dW/dp6WHAUteopaAL+wk60g8F8at9XGxdYENXteSlcsf4
W6cBELMMt3n0zC64KLaTHKM0VF9RVak3cnln/kstveZHR94IGJEZo8M4GSditiWqu6X17NlojvO6
OwhbavkmyeoCZVw0qq4lY+rVLsNd7+vxpUac/O8DtzZyuFxr4ZEAfkbGf6fOgRrv5HgI7vEqV4sd
l0q7gk5YOeb5VpTDuqcl44FXO7q1DDT92TIT66jaA9zt9RKWY97ZwMsvTmgp+1QrdGypBudkgfc9
43XTXDXDdA52kk1PEz4uu75Vm0+8jSrQH9f5ytz5GW0e5XfjvblDwpR0LKzD86vdFuYPOImIRZqM
8/Q+XtoscSCpBPO+rqr6Idbb+mQa1XCJ3NbC3dcvsSXoHPSxAKsy8MHM1Etksfze/xIH46ckMpVf
CkjL2x/Kcg2puML6OaXDt1BRnL80u8lQO9bm19BGG5wpSvAIhdo9ZououKr46V2fxtaRcED66EIF
AuPcWMTPGMhsfw6/MAB/hXyo/NQDfJBBJzHDZhKeBK75K0MZWe/6t+DVMpr2pe/ALKNT3Lx57f9h
7LyWY+WSdftERGAmTLitoryRtzeElrSE956n3wPU3fp7xz4R54bAFVVCmJyZ+Y2PMWHbldoNfRst
7Tk4LKG7ki7JNc/b67qBB9UgZ6SBmqSnSWvT0zInZUUJEATCpY3BuuBfc6/J3nnMEudVGyPlIjrH
4RyA762CpDoui60BeS6TUXvQow4wlUZcdmgLWt3y2naefATpq7IP1EtXFt5TWE1vuunr12VpmjvA
pW7eLLs6mjyFmundLktB5++apEjuRa57T95ELTE364fCkPLJ2w1eKt8iXpW7ZlCbnWx6/z3Xd1Vf
We8FHVlY5pTVvvf7/BWbu3VnhvY948gzJg/5tfIU4Pk+4o22C7TVz7p5Q5hTccZZd1ayDDtgRyM3
EeA1IzT+LnaHJjC1QPrt0+8OtVEZbmm15rbHUvDazhMujNGt8UZ2l8VlAwXb/FpPuG1hWX2i2Ylv
9tuS7gYMR1fk7vKrMU8sULwnWzEumSyne7IAr20Rju9jODd6NOg54ECB3Ev012jqx/ehCs31MK8P
5/X/vb8Ncul3f8/2OA7taevatwG+/fv4v+v/X8f/7/2X79XLHuW2IzYiM6N1z4D9rujH6k6XQt9Z
8zpwGdXdsiFj8PuzbtkFUGR9V8zr/tdneXOCs1KcXaTzTlwm5qy2dMpa3XJlpP9ap2If7WRi+7vb
snGIHGdVVegN/OJGSRsTwSSar0Gren8judfdDo6Nmw5afrNMBsH/K++e9ZVWlxs9iNWzXyLE4yG1
LEBoV8/NPFkWLUNBdP+znJZux3AN1uO/ty7rfxeXTyzrYNudspCGtt9VP0f6XU546E2DfVNwuj46
7D8gkjlvMXomLqoiOzgeWlJ9kPej1TkfBgA6soVOf2PaNoajMbyVPFFDqq+oiREeH+pC2Rq6M71A
ZOh3LUddgKfPyLIOy3cEKe18XdmYF5ywnavXahS65mNjXnGjc9ae6BsxcR0wjK1eN8NRrwKY3f9x
2Pkx1zGDHHEug69lwzLpYHVvbJqsUKJ38iASUQDXaby7VMbKHYDo1tX3DjZi8TTBdDFgxwAhl2JF
CIIuJhqqnVKm3Y7BH1h847sUzTuIkf4ljHCCj9umuwnrTturUZMevCER18DX8cRQiuk5CZJvmg7T
bz4cYAd/VISAjoX17x1+MjtjaP1rmdf1XT5PDJXwMMjBJc47GPosRapp2TCb4qol6OJBJqub3snb
67L/shsGTxtMI0cM0IDTxLMnOy3zeMl28Z0PrGODL2VyC3QIgwgTYzSjVYctPmjV1fTbeFcirbnE
KaIKYxDTWdp0FqOOt04y7cNDDsr45IjQPJD2yI/OOPXHtByGg6KGxSk1cox9vC48x7UH4qmX9jku
xmHHWENcwjb2tlHTqDgwqNXWdvIBoSvQZQBQ3S31iWKTRLK986A9wQ2md5AnDt1AZdc9TC1WP5g7
D4+hCR65FauuDUhK+bn6VFODXgeDajwPtg3LG+7pC94z3aoMx+Hi4UMFgjpL3HIMQkhY8ON4NyH4
8JLpT1zbGw8/sleq1zVcm3DW2k/hA72k36GlTn+U2PhD4hd5uemTKPdtfZs2vJy9Xuy6+Qh2hH8H
fWAFFg8DAyprBNJJi8mfnL5EvRUfDr0GDAHT/gQbdbitYqnPNP4J6Fp1ccyxBYXMHcDIqNintQZI
BnjfcI2gtRCUD/tMKOGjpzjyKjXUtIsRfCA6JHem1++7pB9fhcXYSdP8RzvnTtHGLAcboA6vIQ2A
G7/ou/3yKT2KD5XRa8dMar1LLjE/ogiKGKrOncGmgyGH16x+VokRIOKyyzL3j5XWvGVZ+b+3/O4+
pAufkC/4Pc6yrixtdGgU8NYpjoFXs2iwcmyU9rnFwPI4eGoKvoJTksLbJm/Zo/SYFyHaOZuxyfG5
nBd1MSJaEmZ+WBa9pNJWqBOjFSYPiOQsyaBgnuhZgN9TIcbiNDhxiYMFc8vkd59lblmH0zh71zot
Sn1GN9b/x+cmgFEFAvX/Ovay+I+vlvgIHIiEVv9Y9/uR5fuHsJiOafJaj0HwyDPXW+WRNA+6h7ai
y4wH1ZHezugDZT1l/Julk0e3Vpnvl6XlQ8JwHpo2dS6mqexBF01Xp62RFDZZ89INslwZvfQ/Gl95
RFDkfAlN22Y2jwM44Gtfy/SQHYDytmn0TTLjBjpI9KcMq4jXTt28znb369hsiwt57pMKxP2CUKC8
ZFoZbMGZTqtYqOXld8OylQDrX/sJLHnyRq7V9pkWGZyb5yMsH1l2/F3srEGuZF9Rs/zPl/yvQytD
jF5I954TelQBZs5f8nuAZTHp1T3Fr+jo2r0iz+3gY0CEdSiOL0oXICHR5a2A5HibWPPTV8vpMBCB
/bMOpS+WSom9l6QKLlLFuCRSQf3/LM7rcOruL+E8WdbRgqlt8EWjCjJv/d2w7LesKys13YoeV4Bl
sbGMbBOChXHbaCS9X1Z/QoQLTq5Wb5o/In/rivFZFgzaq7H2HrIp61xaxbo7vY2gYcohvbENoCoR
ELfLaHb9PqerFoJjSM8+tlUHM3FggsxP8V6q4TVL1HKbMta9VWHtkjEge52YlUJiPU+f+HXBmpy3
/RJbEFDMSYh3PEVfvTqxPgvTO6okMn1IOOia4iomlH7Ki8YC30eSgYJG+z2MztnLsvzTqKMPRZCl
5mlJAz1dQ6bZ4YYlQC2YID3TKe2fvKqvYZozgFi2DjIoTkGKFHDZmmHhefa6qV4tW6MkSPG8hCm3
bB0bK7lWiniP5yNR8chukqp8WLZFwibnBGiJmDy8KRpVuUY4CTHvm1N4s8wtEzX13yZdLQ+/q5Y5
3FADN8LH5+dTv1tVmcpdRCFqtayTdQBu0q7RnQIHXf/u9/s9ap9eapFbR2/S2XeKcKVCifQwxE5B
icijeKIl2smxW+2koqNCsx5qu2QCFbNsWCaDDTVorcz7VIoyltvfz2ie8llMBWS7/xzmH7uYMkJD
thz892gdNh3rTo6F+3PcZbOXRHzFP/acLEVZY4clXMNyEILNh1f6CokgCtZ/fHDZ8POVyw8MUtXb
OkI8/6wzll/w++WjE3MJerJVD3XQuP/n3/S797+Oq32lPtyGn98wn4Vl7h8/dv5xP79p2fLzpW2R
3kSAXZGK78zGVk/5vNuygycq0jzL7LJlmYzL6V9mhd2Cbuj/OFSELkrbb4k2sFMb6ksdh+W6wsDC
D5Ga+XX2Yeb1CEOPnsZOPViBN+2k0/6lLXd0E8CKavjZ6THWkcLCj8KBD+b07SFImq8q9ZwtMdPJ
BmEalnroatY4o2ydT0vBIjtqV0rFgxzQrACHbzvkGGvcrewqfmacuUeE9yTqzll13HZwPcbHyitp
Lm6fNH/gYMj8IGLH106tzzJCf1nS9URCZ5OQ3cqF/hHk/Vmh6jnmWCKOIBiKueCXKxQdYvS+e3TE
DFOd+BQq2l3VxMqtGjHkLfAzui29kyAWwV5uXtUPHTKpJL78rNMwcVlNeZ8efj/lk8lz0wrkEr6p
yu2yAQ3aRzOhuCqbDinn9FCXD3Ui+tueQKiRFSz0jCF5P9EyArws4of4T0qByQoOOdgelK2E7NAM
qwGpqXDoNzSTa6cNOIDNkzHx7qoeHX+an6Tfm3T9M8nJFq/RmA1bPYc1tqzLIDDsJlzWSJj+e107
EUiANNV3JS56uW16N+k8AUfhFLK8bSxwTUkDF2cghrmd5kmYGMXeHuW4WhZ5ghi3ETQKBEP1z6rf
9bUlXkKzMY7LKlspdbhkw4RdaJ1vlnXLxNA9nTIRzMZll39sgJhnjPXPFy+rTT2nvjvm2WH54mWd
F/Qry2kMtxkrKtbzj1w2hrGanUwLAOG8yiStfpVScXs/iO7yYpMjCL5tNC28o2b+PYSld+g14wKI
PDkPmFXdLhN7gvUP1src/q5Lxi7DxA0yf6wqkYKk0TPwvG6PsRmbtyT7zZ/PtqG1mXIP96OgqddZ
ZjNo8xI8hiazsHc/yzgkldsqT8SaPl+2B4Wpn+bgOartm8khOuimklpR2Ypbx4mVGzM8+fOCEUb/
mgxm9daStTyOIpmHheh9cP+jMeN3vyGGcpRMPHqXA0k1t/CuCG8xvGuvRT66P1fUVIQ+vcbNCipy
fZNXqX8nSJLd6VH+UHj+cFp2WyaEZPoKW6Bivywu+2pQ1l2zpHN8+dSyDkVFgiQhvjCGG9aO6ju3
SWY4t3C5p6NhtO++V0EJmdfrMu1wkopWXmSj/F92g4B5oHIfXJY9iPxu1VAzTuHE9ZePYbNXfMe6
RSwqb3EQKzdaYONlMEzydtmgNcA91YLizLK4bACYIq5lQsCI84YCOTZoKCUbxroLef7GnXn+3Tcg
d4qZWS13iV5GW3ukYwKcZXBXoIZwsWeJN4aEjLaWTeltDceAHA6/5Q7Uc3gnmhptqBGTPxjIh9pG
gqnQ7GWyTIhdJtyycPPUp4Foo/Cxw1MwC/FmUp8HePhfc/MifL2XrMHLD28Nh/672VrFwxz6uMxh
15xSvz42s0qonVsYl7ll0i+NkvOEQS2Nk8tK0LXtztGpeA8RwJd8fAx+Gq/mPm+VsLt6VfWJNEvD
KHYWPvxOiJGROizL6aJ66ET6ImbhUTsraar5J+BNhPLIWvRHZgnYDRokSQG4u8dlopfNMGFwVM38
jf/M6onzGcY6DIw6A/u4bO66CYXoMhuBnQH5H0eUOQDnU7SDsvdzxuwRC5IYzkhkW5QQl7P4sxnY
y2nOyuxgn2B3gMIM+YLYKKOhILFr/46t+PKgRSR5uRuw/3JN7cHH1/GYt92r5LSeQuzAto0m3oNR
OJth7qqNOUzunHjipJvl7/0928vc8h+ghhVshM+5UnBJO6mt7laxL/YNRm1Hy8iLg8UgIS6jaqWo
7a4X1lPCX22aAwp9RB0q/2EuAa0iJrcB0k+K6UYVIuZZlJbNHddy/mctcynQhk0JFoT3bqcda8gW
fmlR6DIKSHxxMpz/cWKQKHPeLKcGoSi1taKkHvl+Em5lYH6KNFA2hnnO+2o41oHV/0wMEQ5HT5/P
XDq+p5peHpH8lkcnK4GOL7OZ7XTaZpldrFeXuWUSS6+k28mBhjH3zuezHUthlAh0CDr+zwurcGR2
CFNAALNGdP4zl8nyB/8utqkBWUbDN9ObNUzT3KO4nI580Zwus81EwitL5ej+/meW6/R3cZlztB57
KwS8PLxzOIFMjLnt73ditiLYtcI8xXPv/XIdLJNwXuwpcWynsD4vqwrPxNzBt4lGFluDbnE0sJSO
/2+X5/eJVle4jxoZGrBZNfYzK1u9P8RAvhDJc05nPkQpsDFYJstiFEIh1kLluyKk7E8YQzarqZYd
rihKNJyknbsGNl1NPowrP8VaN8Cf2lXtklGMrno7cj9fTjI8asUM1iUewTc2x3AOKf1I6Xyjpx26
0fiS5mWwglFGoXQqgrNFL8zF99o19fZ61Y/pNdV4RWROaboOlNWTWjZrHhkFJXQyi0XZHsANzEPb
Sb1Dfa/vpx4HIcvGk1a+NFWTbQVFGLrY2w4vltrfhg1GlDiBK11KfYQ2QZcXLg+N6EbomrUetVHZ
eEqDLUynb2H/g6ebngyRHLKiIH+HJVFYi7eyL/EsHJMt+KVwYyL0y5v2HPiVuuLliDI5yHO3RpAR
tGfAr/STRJR0FZXSqx+RVEFLtQbKFm77cvaIbgy6cElRUJxeT4Xe429s124BoqK2yTV2w3ctOTF2
52CVwuenzjn7YxytQwy2vCxS4ZpiURpqpKs7FfCtgf/5iGlm2X1HHopslU6q9TCZ9s6DdaMUzb7R
A04CHLpQWJxpEaAVr3tBX0z/7Nhz6hIjSOKx+kvy6p6fLZoGO0ZahyzeGcqIEFih37/tlR0RxbSm
/vhO8Bxs7BH9fqFYMWwi2nTsidhToM2xwaPRvskf7mfOuI/tuwEE0p6Kp3qmmRb3DBsHBjXjH12g
0kUz3/oAg23fVvHaagXMKVRPgfLdeHjLVMNlvoL0yGouSTD9Ndm4zmpelCWDbEV611xvP8sUOpLO
LbrW+g6zprGn3hhIHHPUSLgkRM95XOOAa6ETQ8HtJqQTDIEofIrVZG01M1IE1vJq0JsXj/eFC+V1
hS8z/qApJRyb77JKJ4QJMXVrunJGiF7mpS2VberX3t0IcX0q7T9Fgquer/ofY6dsG5uBYK917hwA
dpYRnOiV25pO8KXAYV3lA97E2jC9OiUJCxKQmvJXYpEI18gID4ZGJs+J1DuIC/baGBPXC7rHUbO3
GOHSPhLQiqUIlWorIyQl/oxLrd1O5dC6Y5AUW8V+DpQsW5lR6m2qJCM/02Vb01Ly8xRwwL4hMxhq
2o0/RA1oyvHQqh+M/IO1M8pu01YPdYxVa4VfF/n8jeUUb1rTgWcBkGQbmB433TMduQawoyhY4+KZ
rogGtfUEf3XlYJi6asYhXUUy2JtCUVcdyC4rEs+AxEpBkySYr4T4qFTdLMJ9xYYYqmrtXjN8k23j
i+90H55fVkCd8q9oep30GPhaEnzSnJu6tf6EheJTR78kVRdoqf3JAZk61zaaobVdcm3D2EpSZjQB
W57+TfoGhIn1FvXmNR8o2ifOWejslmr9xVCJ/nmmR5sO1+GmqM/e1GIgm4077Hkt3GWzYD/+wTmb
fPVjnLXvWouhvNqMtyIi8m+nGdebkwjEGp1Cn+AJnQGZbOkZBmzoc02sq7wFCBZ9dJykVVVgCqwY
yqEYCLICoZXrZse5V91EkvDHUuBkFNsqNb07vA2bDaWdaD2U8skaUtfIWh4EChjaJHnF4z5xNYeC
d1014aqu0xf6RRE5NoyhhzjEL4nuTavCSHj2iaUzetjUSvIMzP8OdJq9ql86CwJdGcbo7vuDHepf
uRJ/paH+WZcGZoEVZH6VMRQZ7l3Wt+PWTikWhBq97HZCH1Ew+q8aWdAhBfbXj/mDGpXXck5UZeNc
iP1r1BLrhZ4fHNAqW3diBfeu2gyKNcudi5suiFZhbpEtmRt1S3845BovhZQeIQt4H6wXnpqWv460
Q5WGN5JGjFWR5Nc0zr9TQx7K0vqoQwZeg7gN7CR1hZrsaVQhH+Q1+LX0Hrp6uz82uJn5oKrdkg70
TWtEEHn6LnYtBTd6XWnGlWJmg+sZyqcN2SjwOhrRQ2MjMJXSG2ntxqF6xOaNMnQqdmQBduZEJjPI
nrJB3Qpcvbd2YNE/TM9KaHKZKfmro+bRsVv7gT0zxO47I4A2njyPU5O48Gceg2r6zAfrRc/Hu85a
66lVbi1/uEygOWML8lyN/6RmWZccjLWd13AGc52KmqgPsefRpm3t+lBx7RCv+7cxLN4dP3m0ivY8
WPQ0qv1z0CT7mh6ceOCaiJp6C5INNE13DgAH0tAGGK1KTDcuGIErlWtU3J9Q5c1kX9Z5TxJ3hBkH
HxpoAN4Vvvk+NsM73tTpSibKU20DsmlC/a1O488enJ5RDm/oy/7StktfrLGbuvDQivRxREa+TtT8
vmiBl4dwmLqYjmrOx4PARGyXUwag588gd1RPOwqQwNTqg9+2d3ga4SFokx/vG/m3FjVoCt6weGxj
9Z4JkL8AlFeK6LG8VDOwTclZb7K7GDTPSpt6cyMcZzdYzuEtrQH0QRs65IPZwNuPaZYfaY8I8NHE
jf2EKUZ+RTdMC58Em65zRxYemR2ywo35qabNOVb715YfxdDvJaQJA9Jn8uxUyokn3wPNZcWqbSWn
3r9qONPnpr5ron4/5N623td9tq05LTwkGPlTOxxW1PZC4v8eFLAsriFZqn2Dn5paYyw2OOc4h/XZ
GjH1lGzbh9y9ve39TRIslGP607KherHa5qw7zW1rJ2v8HO6Kxn83U8aNSMiwbuiTN4mmHj5p3q0p
zeDyILD+nLg2qAiAjc8IGyqtJ6IZNrah0mDc7gTjjIPDaDlPr1iPVsQBoUquitulfbEakspTYg8r
ODw3STTUq1JCBFQFDUdG6j/mVvK3aIZqlTZJ75ZOi2MkosMqUA+d6txLgyByDCBnZ353Mmqi7KL1
3tuG+25q9a0FzFvW3cUgewc5JXZB3FlKQjW09ECJ0jsFcvcFBiGNTj4pNIPcYdUZnGTJacTyZOKB
rqVuq0sHwb9tr7qoT930oU5hRHWxom51A2ZDXYX3GMA3Hmx7XnBEknfOlzq07VkDRMZozNzbXvOo
iBHsptO+iwbS+KiE9L2071XtbP0OpGgd4lHsxI6bkCKoKHAkNMa7mapw8xCElSJalz4ZgVZVUzLW
8T6dOvuAyeSLDIH38AZvu+JLa4iNx57bM4evE4VnoeQ4zPUwFCMulzK813j8uKiT6GrCv2cKy7Mf
5t+YjAYrobWUlYwnr7YxKsn+aJDr7KlCJaHhCOaFNv6c2aX1y5NFsOg32bVzKBriLwLq6oKA6JlY
+9mmaLE2/dkrQh8+R5MRQGx3w9V2eNVYoxvb7ewwyNvcwkAqquGoli+xXnJ39GurmtQbs0sHgvEk
XgmbGMxK6Nvww++OfHZzMvOZkGUO8N6G/snM+42mmwOBFaYZoYTtYLW3Sj8Uh1CJbw2fgBxP2kw3
s51BZqosp56ANuh2iLSN2kpdEkJPVuD/gW8FOzWmZy/QSu4ALhrlm6TfR5jHB88yBpyBG6qV17QA
YwbiXqwSum33k+lXbg0R0+mjdTSZl6p16E1t/5rKEavlc4gxa0YSGuAjvXdxsUHKeBt1QmzVrHwD
snBsswnicz4jmt9LgXH14GiI9fPgqRCSSIgeKJskwapUfeLOPAQzSQt6Zu9oWjKxhpT9OrIQ91gj
qhDzI2pBQHb9iGe7pW+FMT7qqnUuI+7AgDMcC0wlqEr+NaXXuUkDcTjdBJq1C63hfRqOdM48JXSk
rvAFKTepxnnCSvyKEoO2kYnxuoVWqRnnFLz5okDmm3vb1tBDXvX6pGhbC8OjlWMqDyIX2w7A7fyQ
yldwUJFCjTRQ72a6HO4fMQ82xTiBDnzrAuOPbinj1tM7YMlISCEaMjxNEvB2RISmw9WfK2gHCEyw
TQzQrxDjN2EAIyk2vg2ryVbWQLrfhJrEc5MUogleUFfvQlvVocpJN8bldKU4XCXS1D9IuPzFQ7k4
dTFVa53C/YhVUaxr9wD7UpdWGQSUhuaqcW7OH9iE5IhdXaewb8c7YcKl1YZhL7XOJg6IijWouRp6
SvMaaSU46uakhFxteSVWdVI8RUmGHMk6AsZ0p5z4uW8cXH1JUqysJNj1OI5D7ZyuFi3shfgaNeez
SKfIpZGt4DJt72TWv8m6/4Qkup/GcW3p2ns+hCa05B5EL+ILb6hM+CR9tqYOohbioYvlXVvbyDKi
9NLZLQWUUqWQ7bxFZoOjfWo8es19K1RQ3TBEcRDDcUeVnjsE2SUxxVloFreu3+DnRB2jUuVNwaij
y7PeDUL1FsORJ73DFdNps60fjPeBZ3b0Aso7CioYuEQezObp1XbubUuhSUSfWXxpM6ybJiLAJsAE
X+e7kZ67IxRbbM5XXdVSbwh2SpFdsuQJbJ5DsdPbc02uqyIwNkOkMRLrNHbVw2yj6Jaxto+1D7CT
pB+9C3iDOy09J5nc9KX6qiQJpZZW33kDzL3BwwwvAYNWynbtd81nUNJ6bxoH4os6SwgwerkyiSoZ
ffU3anwgkjahDie4VIXOWss7i6/BDyFxlLVHb25WGtratqOvUQavAXXKcWzTtdLBBowcfTzI8SUX
YbLx9F0iKEhn6FDRoPobCx+YXLSvcebPGWpG/l7Ef82xqjUvBGollUamFb86ZRchIh2t+GkYeHub
uHpvi56Qo7MayoQ15eEAk2hHOjCUvwoPj4w4KK6NH2wNjES2zjicilj/kygIdoMI8vvMGyqbTzqS
niiI51uFHpVVyR2/cRTJ2NDhVur7+pqNWwcK8DiSbqefq3S92IfOliMLLFEiJFS1ohrtX+KRCwnD
r9xLzqpUgJpHBc5CnknpKaz3AYCNFU1LclXl+ldvgJ1KnjRLZjhuae9SU/ZyGsifOHTzGMVXnoM6
hdf9BW/mg4i635Z6cJ1ADkP2jeM1brBQCKabKsDC9XbgbcqtiOAw+6Alhtbv7ht/y6vnYLEc8ozS
MDpPO/nsaMNprICRwJnDS96obrpKfGT8s0Ci3IWxo++U2XI5KMZzYqpQ38Os3YYh4zSV2L8o+mfu
UdpAaKqfH4fWpvLHHZ+jCt76gG+DA7ZCT7GmKy4OWLtnhKTeqi89uoe+nOGltI0XctuPMm2JNmlM
NSc6zrCuRjpxSmKHYSqPKM8g4OXepMmWXG9Z0V7zplr6e6nRS5XSM0HC9j7n5K2y3rhTkpiUoTBe
O+qWmt93Lu4/M0/F8c+BKR79ydprCQG68DHl4+lEBABpjzGsrcNuLVuDRmNIwiSsbp3Avyv+8uD1
qPz0KCuHoLtLBCM1q0JPE/XYogj1Nagwahj1HD+o/hEAabKlh+s2kt2ZsgJCPyW5isRvXAaB534m
t47Gg/bhZ/aHbOvnWuXCjM1nvC8edCtzhY9PIRbAUMAxkh2PdcXdgqyLDvF9baivbWP+UWRHXplO
t9rAuy5SScZEvP/lFBooJrpD2V7jEg44DwDa4GZ4s/bmzYNXW/HPE6RCkNrnWLcmEnf1Z1EO21Iq
zwmWxCsZGP26zwm8VZNuBo+rhSimzXIHqbhQV6ZIjrnX/MkEEoqgnYBS0v5UtQ8yEScjteq1rrTE
VBnt9yqA6iFSFFfM/ryto22QgmNFH+WfQRrsAVccqzDYqrH5FdgVeaqKKiBOqlgphjt9LK6xhaFo
VSaHosMytVWLDV3hH7FW0y6q49BthpsopvAcNfS/eRngYHPDTzi1wY0MM5qE+3OmaPCdLC1YIXr0
euPea5BQeN73lCmPOlZCg5UHj0r8DjMxMyd9rfgq3Vi9fh1hj7lGo33KtjnoTviQ91TWUQB+Nd58
soPkfdS6lzhDV43bAvSrnL857K9j3F/yiPY8z/8ghPjAWDVYybzbmsX43hazLk/lRa6kDh2BUw57
XKfbjth8zlQOO6p4gWuMpGbVUMcAXiebELw7Jo4UcZ2d0wQ7pdy8T+1eUEFX3ia/P6slCGknu+g8
woW0d02e2+u0B3KXNZuwD1/DpBLr79IsPk0j+eMVBb2Wen6XQmtsZMrDxapwWzIb8HinKes3Hv7x
dDmh1daKEzqjB13paE5H+YvKYj/2YAkDvEGjSCWp12YdVyM955MwXJWaKgwuHy1I1q/VdTMNEU6J
YbydfHlCQflhifI9maabDs4XZTXrwh3yYsXQ2pTWdbKcHkzb3+lVtJZ9S8OxgltUNF0RLx2h1k67
0jQ2JngD3j8afpTJ2ta5u7pJ7fZ4OkDRpw18sFsg6/xRheHcD5LkjSSfsjKI6LiKs4uRPLcidjFQ
va2C5jXoKIHPl+A0YjFFY4m69S0uFPQT1ynxdmTEXz3ZXMnc3niA8hkloENLSm2DC9EpEelDE+hv
6WAJBnoBYS16KtuB8iQaXoxZ+LC0CvgqSRmSx8We0dgDptqvRRN9Mvp9RAXaHMDm46k8eS66l1ez
OFeF90Z4QD9GQIjikag/KxRyKg2zlXY0442d6nu6jEjrRaNByFD6+EMq51wWypWx5suQktudWrnF
Lztzc9PqGdMPzjadQNFMIon3WXXJcoUCAQfY2LHyybh3NaKFEKFn74dJQTeZgqzEJMsfbP/YhT2D
RsgJ1PaVdRGZ2BaP5m6sU+2oJFSwSpQIVCIkAzU7UJFnaLtxdMoD8rhwVY14MA2akd4rYw00Xsb1
bln8WQeGPuK+rBPPlUg4APEXOu+qBrNxmeZ4GczuT8OrLUJg3BhYWHIY16UzHnKJJB2R07tFHlkT
9J9Ko1X2/D3bSSNQbYVHpg+IPUOb5ymp6l1HhF71vMO6igRk2DzgL/zRNsms7OLtMyn9QWids5Pe
t8Szcz0m2gd9ZLxratrdIlX4+Bwnb0oLUDU3CO2tXvvrZTY3DRF26nl/jEi0a1JEtgs2QDgGEGc1
42+yeCzZ5THs55AtUE6BpIfPk5+Bo392Ne3bIw9hr/UOkJgBpJOxahz9xYmBfpvbYlQu5fx14VyB
MSzap3rI9479DD8P7GGGs8SUrbsxOk+qdZ8WN0UkulWU9A+ZT/U5se1DVQhSmvIm1lGTS/urGkwg
/n55O5rJXTSXDhwlJW04VCeh+v26rgzuCAcXeFRlR/wxMrf0y4EafuMSXPfc1sYh6wSGOiajt73h
BwLYBJ0dqgWRQJMFTNTYkBAa/WoTmcVNFXWvQzobLQ5Rt/OM9LsPp/rSQNrwSW+rJiNlw3d4wY4G
9QHD2DiB+hqO8uL433ptUJOt8EOzGXAWoZ3xePwfvs5rOXIkS9Ov0tbXC1toMTa9F6GDIamTeQMj
k0xoBxwaePr5AGYVq7Jn+wYGF/BQCIf7Ob+I77PuyTci1IVc9mhhYAQLKNaLvkbLoc/7pevF7J0d
q1uQU93Gkao9Jx6zNdqx7G4JsfQZ/lBadDAboi92a57ZYz/YavZcZW66VkozAmgRfENjBAq7q29h
M6lLgB5MgxPo0MF2iMghQapmOYU9160OWV3nN9anbOuoYAxpJckWI1Ou0g8GubCN6tqvI0z+rCNU
6bckV5BQgeJOxr2re/ZwCr5LrkjdZWLbGoym9kFLEQRUDSRf2rwAVkXAyirek1ii/SK6XToQZ9ZS
y9vr5r7O6mYxBCSmqpHgk+Mkrw1BPp42ubIQgB6qNA/3QdxOC2j9xYLisiBaGSB30pdXNctIrOjW
Wz6lnvzvkgjLUksU1q71sSJmCUy2vAmgBjYsRm59m7tS5AQ7GxXeSXtu4dctwagUa09YqKQPpD3s
ybGmkUT8orHpyJdxw6CMkGzLEJUKlneLvkyaW4ln+qrC3mgS5D8Qlz8FllymDXGbHkUNrSOsyVqq
2MetRPGDJ0IoTX8pm0g91Z26yVhTLgYH5nQ04lhuqhevMI2tqTZyg0LkfpSxs7ATsQ51DFvGgIdD
EJjVoSPenrgA3OOkf7IFIFO1fiRrxu8vRqA/RGT9qIpv0pywOvtWdGpjG+uVdoMWAyoSUkTH2iF/
KkuC9oXRK5Bi0YNMvWw91gYP4676hkTPWljT+jOHGje2eythJk2j/EnYo7Fz9Bw0s5kPN2Y15YRK
4DTYb4Dhc5KSdW2KnzjcjbUZclsonQkBuyIQyB+NbZZtPWVpmS0dTfhLJFcEWE5Yr0W8xLJNIAA1
/SUvac9LJAN/YSMtraVpmpOfgjxaZvxc23y3vlbbuzhKADDxt4fm81TafGJp8ZLwiYjEBDbTGikZ
222fLc8CWJxkR6Q++0OQ36qEULijxMLnV1mHSYXcd1Wy3eO1tWLYYDTSknVmleWQ61nbbpEv46Dd
mWzcsRfOsFhtTLElWWygEbPx2lMeYt4CV/ZVtU3s3nV/3cbDs9HBumyd9rHy4XoCAyq3AiMapuj6
0kcjnZSfJi5BhHWCt8Kwm5XjNjcBOVQCh56OMEowEDa3i3f0m/mKhvjaqo2C+bQLA6Z1sd0QEBNk
AZ5WJ0KnYzbS4LApuJMtH7k1/kiw/ouTOdRMN73Q9wiV5CPLCot7ziy09z6wXlX9Z9uP70jPYG6B
ULglr2Nlqyjj+MSh/VfEt7ja1O2NmsKgIGWIek0FyYS4h9K1544cs42LTxy26ypUXrzSdNeNVmK4
FiX5icyfs05HF3c8k5wOaa+lqrHSYZ8DuZcVK/vaLcI+5hJNjGTFY3sfG/5wY/squQ22PqYAkuME
eb9R0IIHh3xfK6m6Kd0rGhcsDNXhqe213VipRIX78rFuyYjYXb3UA1Et+87TWCimI+8+OIVV/ZLa
pMiMn3obXV12+2yCeSq2bQ/UiO1A05OADj2FNfuuhDd+CfAjUXLMrDF3WnWV8l7m7YsR4OuV+qek
AVtpNu+dS0C/iAnBg658qAkK4PfmofsrbIIfxmPrsz2MUW9YQ9B5VSb2WugMh97BuiCL41vFLFDP
twZuubHIFzlQlJXWsudzJk38qhAfqtG91a3KisXudhpzz3YS3e7y9A3sBu6VqJ+S72VnrDvlHZ8o
5q4KY8IvVroNkcAFbLhKlHiXqRg6l75xlZUX3+QV97YhVwFf8mIoPOCBJME16VnrsO66c+GuDdCz
K7c3cdtoXochv/CEjVkFGwuzgD5X5gIcSLEZ4omwW7PvwLQNgPxYvMeQrNgqxPe66vnLUBJ6DXMr
4ozASRrkzUXYMHOVH8Tau+9KsCP7qiLtZJ7bijTb2IsfjjNps5hsjcoKYF3Lr6Kp4zbwxuoSTQeL
6FsGkvZmrrJTiZURkYcisfm01WRB4/e7DPgjmFyduRRjdVfxUPEv22FVSOZhv9Ae4iaKuQ/U5wp5
iZWm684yMHaubVsrc/Segyg0YbkR086rrFuXPhuZrIMHES/KPpd72VcPrVOMWz02onVbpuceyBi5
Y7JzRpnKLX8ejI3dJkFHuCdXSyaOJRxzLCx9ZCqIDq+NsmrObeHepYIvVIzpIiu08lx7dYGH98bl
oe8WaLLUpDdQHbuU/kCQnzBjHfZvXaOhIu6Qlo8b7cmwQRYW1fdCouQCo4ulULb2SueSkRFbFaNZ
LVm0rn2ogy0pVjRzJqON7iMuh5VvtzX2hTdJ2fQbhL9BLvpnbwxOgc1ehW3ZJtGLcNkpCfEYrbvR
8B9gkdN/MOUiHuW4V80ob2WTEIaxg6d0IP9p8lwKUJAuleFnj39w7BvaObKMdlWLLNgoKc4IUnN/
OhYYzax+6uvWX5jIIC+dQV061cD8bIzvZu/uSgOb7PinY3ODjln6Q/Zwa1WnZu2nYGIkhuDQGcVj
mQCmqLm59OoBHsfBK0H4BH649qMSFY9GXzie+WNinLAQR52k8nRj6evOUQd5nZJ/WbeBvfeA/NxA
VHzUJpvxoFDItud8AY75XqWQLeER5QRfN73vImoTpw+eTZ5ad/AoQgvkxs6HS2uQPbBM/yW8gkBh
Vln63bhudKD7bXkamiTdAsvYD61/wS4E6guxiETrgeo4jBkMw3MmrI9y7E+m2VxYpSJbHB4Snx7c
nQqAoGqTmA1397Q6I49ysePQZDlbZUROjJ206r3W44Oe9ffKMGqnBiyQDg54k0e7rGSJW3vGh54Y
zULY1bOS1yNxroSHAd+bDjNTAnoq3fBQk0sj5vaqm3V91DCLjUN32Ch17a2qMV96ZsjdEt2mKDMs
A+b6vNwiq7QHM8mjPFF1+P3F99TGTszvDRynlY/Aal4TM3mry3Dk7te3neR3MSPMC/Fb39hj9T0w
CELG8USnj8mgGXg86bkbLE0kyogwkLG1+Jrbst0AfGKGvYnr+JHf/855K4vSWwXECwjTEvSvPHWh
dGyrrOCjr/q7Snc+irR+dofqniyEv9RjBZ18B+MsD0Up6bMdMLUJvUMeVcE12DaBZGN54C6abJRs
+VWyzo5vHBBKe9P8zl1KAU5symaJGno+O7V0he3Ovu1txB9uBmPYOvyDRJBvMyZu31a+GU30E3Ez
QeRZ9ttcBdYG/T0sP4RTPeMzRTRa5BdpbjSfJydzOurK3i4zW9SPxZueuGDT+3XjRkDqVLPAlwHe
aTHZzygDADtfe3f0DxKa7jocvVMPJG0lNKQRgF5HUgXT64U3vTVqizgKT0Wu4FppZEcbtloiZLat
B0tdA5uzWF10y0bYW63rA9TGCokFi7zTGRiFNf7+iXlTsikNYHTi7hhCvPZkzQy/HYr4I8zlJDpV
7w2h8Llx5TRtojgsb9mETR5oQ/ekjaF3ILKx7Cu8x10r0ta9Ix7CorwaDUYQyFTzNqJVl4F1dYmW
w/e2TnbCVkiSLl9Gg4pxlZEc0dS7Bf6N6F9fkLHqSWL0mDuBnNrKWinWXXGpR1U7iKzddEIJVjJh
UVZUu1xorFuJCUci4tfrxdoNx1OUMQH5oRRrtahvAhfj9kDFdgHEkeYp1dpLFejK7be0L9dlW7EE
qIOrorHo70T+HpDQkzFmlF6gRCtl0F/tWl5Mtd5lXjqsa431blonNvEgA7JQiiKL313rwHgrzENg
MGviE+iQDvvpgXHITQuae+t94JHySvDLlO4TGZRtjw0cnJaDwaY0DFhG9IF+gbByCTv1EnUNaA9t
XwRpttEID9iZfe11b4LysBwtJEaKA1jXotSfqz56AGHJchQdKqtuIWoI+yxG49434juTOWXjOs02
KcetV2g3Pk9yyKLLJidBhjXlOo6JRuLYGUflQpe9sQJGSckNWOwU4GKqjKg5XO4oD7dDq22cumZV
QrDRw7NgUSjp0ezLdz9u35OKXEU8LjR5l8qm4U8D5c/Pv+mh/R711kfT5uj16ytDTYst4vfkywaE
FSS7djt8IyRLwr4QJcEz5WLk40NoOU+x0+9U3djLkKWqUutH5Hege5hgdBoeiFblNovjT81U1lIt
eGAgDdF65saSPGHV7q0UyAYmb6Zh4sOW7Anq3toOkbi0zp9H31uVw2huw1p79PBhldJ7CZsJER+F
R6UDSAHQDheIrD9aGb6nuU6AO3MfVVTcGj+/IHjUgrxq72VLLKYOIMPmjn2COIahnV/cZRAZFt44
HEXjraLRwkWJLmRMjgY6KaRZ3Y3llneGlb2WFV5liuqgtQ8gTW0fPJPwsuFBK7Dc+67WWLBZK6Zc
MtBoJADDNR8TDDqhmyAvZhnlq1CblQJKVeIa2kf6xdYcPEPRDYyJuTeFv5seeeQFnkeRWAszFHDT
ofr40rqVRnW2yt5dkmtk241p3UKRxjVt7GotwPR0LsjHvj7oDdnggHRKqfxAyQGrR2Kri65EQRJc
qu7w03bky9NUY1/q7AnBMzdGWsFzbdw2WvOUqYTAUEWaGOlbBWJ35dksSlgodrBVpjQgelIRshNq
MBAcYPXrV9+lq22a0jw2joMeSoEzZMKcjaCFkxPQbOpTV5j1Scuj5kQAYiSt1yk74CPdolKKfp9V
ZnEXm0pyx7Z6Op8r8gr+IzpFPDZtHy1IPwy0ZWmp1fZXMx2Vvl1jaygvcxVwAPIQlvnyNUjcBTHz
uNuvrbEq7ojDyDvgYveFinjHXGVg73qWnrr77DD1SjEw3fBuw9XXQATSYel3urKf+wG27m97iX39
NOp8gFuyCyFUkrbmnc11lV3VSxB2FjIuf9SlkbvUEPW5zD3Q7hpAu8QEtK2ku5h9++vA3u7WNUV3
81u9ydoAKZ2OhNYf/TVpo2JhHsmT6uev6hRrtXMAwmgedK5P8wHrqdC6shfZFLr0rzGeng/SBziV
F119MxdtL08mD7hxHfVx8+CVQXrQJbFEEXQNT47avcUDYZlCv6mXwulPncrkO186lF61DADr7edi
nHrxFmKDufocOPC7I16FBM2mly1TVOcS7bPr/FKuVzyTdTFP8yt1EZaNo+8GBCTo3jUy27GdVpZz
MYJ5euo8/TGTCu9DVS+G1Kr7eRyNKwlllPI4D2QJQH1SeP5mbq1jazmA6YVVk+a388FKZblJSv5a
SGWF4bKxc7Quuqxazs0gmvNbXjDalXgwM4tPfbJoDEFdkdT6Giephp79gNgSpNA3dW1EF0Ls4Sbv
+vRKCn5CDhTFLRJ1zioPovYuQVJzVaGqcD+U0l76sG8eWHuVy6Cz06ea6Bv/O6t7Dkf07JzUcr6J
3hKLVGny72ZZfGAqC12yFM9uG2c/+kJAG4yNdzECZE/d/Gfds6LIyKmQ4ciXrVowcYzq1e9Z0SzK
I9EqILkZKjSmHQM/wJqY5U5L7zHfhuRCPkhEHIx6lO9p6dw6IPzfoi5+cUVYvqrsCVi9Vd6LTu52
kcTpsImKAGsUT5O3mMmjq5k6TEGT4fJcFyQFlMpRYfHTSnk7N2iB5jBJ+MV6Ls4NZURwKA5SheUO
Q332K4J+bQMxW83Fehogd3R33fYuinp/vgZezznwafJoVifzcDmWjrpRDA0V4qnPPL5HTnDbS6v9
fKtzg6j8Zisqclpzl3n8XlHB+bch+f5cgmeDkb4b2wS7SFKgF9yCsl0jrRhL0CI88TdT1rXSx/eI
GETLUrPq71mqnHWr6AJyxLej64c/ZWa9AvD2njtbd7FArqHNdk5KVMWTB0XkxsHRO3fD5rXl/5/p
5MWN9lvnt9+sHCmX0FrDHuAHGpPxVjiF/dLber4Mgm6887Qo33h2htxOVrU3oPvdLa7N/gVb02pl
yER9AlEYI5gUXqWa3IlR189GkSG0YNgdqQlygU0SyjM3DomiIE/OCVunrYHWwilJzHTbSFRSUkGC
K0u64ZRYRr01BKgCYZL8b0wtO2nNoG9RtglOmqfbW/4ozjFJIALkTLj8y24EoJNtAbV/Z1hxeMtq
hCWd5tg/gvQGXQn7vWYfvqjqYLibu0bWqBCV+aNr31a/dTWgOd+peHxv29pi9m2Se9BT8RHvs23n
o22K2jLhjLmOgOe2lUUXrjvsQldFqZL187vbTK9wVo79ca1HY3c7H7CXdZYGchKbuahN/bQWJm5g
FNa2YGrDuDsmlo2qT7DXI9l/XhfGBJVd3S9vSIK/j7j5IVRFpB+s/7UuPGRv4CmxG3R3OS4qYCw7
yMDwEm4NVIVXgHb69VzX5a5/y+oejD6Km+SE6DfXOZ2x6gbkmeZSF/rZGYmy3VyaB4Kf5u1i3POA
MzPGfLBMy8e4mf/QVx14zpJUrq3vmz/7kf9Y6UjbXeaqwnMFkm7lLi+xUO/TtF6pege6ggBKvVFi
k98OO8hwDRsRPqYyJsSy9Ori8FgACDBVEptMlp/lSpYI8BHH/ew5FxHOJ9Q0Hb6GmBtyK6gvNil1
NKddZGC66qL5g7qbA/dCSXkT3Jj/n8rAstWdohHiny+cO86HuQEeKung6eJxLICPJ569D6YNqAxL
49wS/7kEmQTWgmrgd6KGFUkeK7/qBUIV1ggfJ29IOBqO+BB67t1GAcQbTxJPn+szx7tH7kO996bl
rpTQYpSwob/ID3mBKpQ14DbtD0Ku5/omZEfUNcUzWRwHcaIee9WY1GVmYTmrhZ1yqBzupsV8Wg84
l4q+RcrcUg5zVRkntM7lz9O59qu99SCupZny87f6ufhbnaW72j6TybpziaHiezUcQn34dVDV6jZq
+KyjCV48Cx3rmxZDPlCLpPhO0u7dMgv7VXHEU61p9d60DXPranG49jID1Q804J/MXCN9BsND6C7z
aaChy1Sm0TOOl5gaM2GCylDWlTEcXFS2/CE2VqDCmf9Efx6kzD6GAlHPptK/BValgiDNXXbsnXLT
Pe90rUVWVCV1v1A7I9j5mWBrXUPtcvXstfC0F/zJlTsEs/OD0JEZjJwRQELfbGRWpM+tShJtUFJt
o0Dh+m77SwbI1s1zWwbFjSbLdKNCENvnTZA9ucOwJxgpXrXOyGE9+f4hC9v4zjeDn/PLjbrLLyj7
/OLkWXv2A7IM/XTB9D5AUJLTisEGCjswt8hJvsVIkp7mgyH65iTNBnit5SJxoLBLlwAkT4Yemf1i
7gOXczoFpg0Hzjz8Kv45xNw9K4rnLEvz3dfQqQEs2FTaet1IqAF9P+7RbfHOc0kkENCcFtn7uRiX
oFiAp+47tzo7JATrfUUEBHSYGi1zqZTPQ0teNRamfHFG8tZRn1aveZo9A/PofmDRfGpYj35UrQ0l
SwQ42OfjInehCSwUNvJTONoL4LdkPQgZNzAnun0GT7yGpzyJy+WORGFO14pFhLX0di5+NSSpkuGD
DM6yJdx9iZ6UFhtxA0Hqo2uH0ttUBRDfrrerfWg0N3NpPsxdrKnfXJQTu8jsAuJltXMb9aqyFy68
rgyWOrv0FhEFHfLVKpqa5z6l4qvLNCUmWloWfXis/mBLr9x8XqJr6bLUA+vy2Znf6azhLGGVlnML
YYhB/nyNz+s7Pyu5s3iNCkjBoS/qbrOswWHfBUkm7vxpyxGpJVidP+vcqqlXCSEwoDtIwsFc0a+l
6rpHqcflES7LM3ti60GFVoXemH0tKgdJ2Rg8ucONeJwbLVTtV+BAip1agBOsW6PYCge8a1obwWPk
5866aBFH0OMeHhX0TsxzWqhufWY/jCkoGy8PlI8N+TX/Q7QsSY2yth4yxloDkE2OvWWEqyJOIRCB
FLgnmrnuGetqWIZ1P5Y+gVNHZ4cJyY69OaLuhlnHi7nVMch0DrXjH0nPIzAaRem5qOzy7IBYI4Ve
Rm/SyW5KEVtPpVE4cCoC5EDGLHouFAIIUwfn71eSS60IqrvhG3iRzyttZqxlMVT6ldwSEXdHpg9d
CkMJAc/oNvZ9dKO0OidFkjrbbrD1Q8wzAjhM1pDRjvMj81u9HTLVOZt8P2snSYzbPMX+LlIV56Gf
JIvQ411IabrbqvHHYZFNHgyNM2gnUp0pgUtUt6YqAYL/VEyHz351aeZ4Wyi/rphb6mHAIbkzfSwI
IbeT416DSGzubKMJ7wsbzYoIobf1XJwPdDAdu7ljZT+xgBAe+uow19FBMwkHEgHp9r7XmDjTtsHB
Fml56sIuWydZWj/pUfxj/qk142dkdeF7zL1KMH3A6GK6xkWq6GBO16QOMYUyNqun0ZjSB53/YYrP
a4SXagvdzX5dI21wKUkqDlCqvINWD96BlCf5rU4nISFjEWwSng0lbtg0ibnp91MWwcZKaaJN2sus
waTAhMeHq+6i4tOj8oyP+hAgwrCwVJejmCq+DnUaYQAM6vVhhEi7bnoc16uoN4650JN1ZMXKMyT5
S8dd+G5F7dWsOuMZ3oIgLV79W1c/ay7z0tUM+2vhRb+6/jaqOap4rOcyIYz4qpfCeFT9sngI2r8U
ovZVa239s0Xz/tLy+zWFV3TbqvQBoYyyxVm8UnuesTD+SYiq5no+TTQEAaLpUHgxCpPuRUW361Am
035tPhVo0Cp4qv69di6jDF/ejAYha29QboQVHKCMmNuUVPENWXnlZq6H+E7wdK7Ust5FF3nqTdLP
E4u5V2NrjbWbO1Rz7Xw6H6RrkStzmnhRoJzxq//cMmjB98Yrw8PAPH8N+Gvs0p7AnJZJcfWFJq7z
GavQp5pk6s1Xfe8H2s41SNzPl/69L2jTX31rtHsXaBw0yA67wWk+WAh9ch9l5tqRGdoldQP3ez79
6lMNpDt+7zM326qFWEuLsUwEzDB4UBB/PwhRq8Snp1NdAfE1n82HKuDZBTwpXHzVtbo7yNNXObHH
ZBNn6JjNF0NxRKnpt3EIV5KkqSqb6colR/aXMVg4OUsx9Cr4mgKuFnJ9rRddETIQ10ANxVWmgwNH
3DdW3qBnf23Y1S0Cfl+1hWE4KzKtxmq+cD4grSyu1a6ces4VVQc+zGbJsYWnkeE08zySbjxhhiAX
cxEqU76tDJSW5qJuQhlV4Goe52JkRysekPpD4en6NcnMh7m6i9BurU085OJBDM+VRqqXLYSzn1sV
S73gpDneYpRt3ldi/BzaS83m0MVNgZ4SF5HxGNboCrEfnd6WlqImmFuKce7wVXrWfZxJ/v3dmtO7
ZRkWbsgk9c9f73YeMuHdZhUCzRKW/nZWQs94XGzqPAAXPYmlf6qjT3rqX0VZhTDRPCA0c+vcMPYp
M/tcTlXxkmqp2M2lIZMHpkooPqm29mLWutACo+iKtlu/qohnr/vKGYAyhdnSR6jgnLMUwjrJt0g/
lMhnzb0/L3SMEOy0dCdfj+hqKVV0BW8WsLXobhP8L44IyB8apXefVZ2XH7we1pHnXWWbPFZTtfDg
2ZQJ6fS6SdznvjbiJYH46Di31naMJ8aQPAUa6OnaxGKn7xT3uYQ0thFl3G/mq3S9IxzZxPHZU1Lv
aYyP80u6SqseUXolAzi9lB/HJHJLoWzn4pAMLyO+s2hYVcVDFfjr+SW9mtyYNuJ83bSp/mTCGksi
91SnBhkPVYVcjJHVCads59RJi9xLrNk+uFDzfhhSE7mhP5t7BQzD1yXjOA5MokjsWzxaDQvWSdje
B2HT3mO0ROgwBRzqBxSRvMFAphtev3pojf/YxUZ6mvvjelJtjRai5VwspwGnLO401nxNV2bWEk0R
b+sZ1rZuhvLSC/j2LACA2pcK/1YVkczGsIP38LYJ2/wdD6cMnGAweQ2YsG3H2oXo38WPll29eYYi
3hNfB/5iy2+Gbsl1jTLhkWikfSpGTeKB5DnfY0Wu5q7SJc+nd6p7N6Z4ww1qxJPEKru7sfDaxfx6
NiTFtLXlq18AVVRkz2JMSaxDBalynUe2+wxw4DR3rWP9pXVVOIi6rfGmiOjMnyH3O7l02Ef98RkS
9lCfnyHPWFPNn6GENfQYCfkGfLfd+DIxN6majDvAAdlKR9jjcS62ZSJWeqjqj2Zd/WodvcD4S1FN
dLkjaZRtYDuTJzGU+EnFJ32lDmp5Bgzf7aWWVDtkk9ERVaJ05aCb920Y2mcg0OZPtzpUqTJ+1JJp
AhHyGEI5V4+eX54r4pl5g+BCZ4jXLpPhFr2sDPm7tCuOROawjJrOfis2iDxjM2zWS/YB9JayG2BH
YAPt15l9TjVj7fdKdCRt5C5T4q7ruV66OlggiM7iaFj5Oq87LCOChisML8L4xevdzwG6veGYuGpp
k72e46hH0wQLOpVkHIDiycvhs7EtQ21dli2KBFPD3GVu9Vo9P5BAQEU/JkGFEtgmLQPrZBLfPNnT
YS6GaWcfRswl59JcP/fQMvJHJH0clKlFDPV9urbL8TgKrWwT4nqznAXYYbo+Fgj930cBgMlKA2cx
C6E7Y/Voe25yTzo9/KwvUmfZaHr1HbUN2ObtO2rjPMOAv9wGhenvAqSDtm6YivukI8lRK2r7bnTq
EgHo5lVFtWmFjKN2RjoVB7QmjTa9VKqnUtUegzLpkNTBKGsQ3rMV46ESa05ybArZ4QFiDKj2D8GV
PQZkbBHcQivvjoZe27fWdDB1cItWfjvEkT0pijUnIJgH+H9gLUszKff6yLLiq39TVdFGrdmyzXXz
ZW0ICn+Immw7F+cGNSo/kK23br66OSCpnCrPLpA37dtU+tXFbZXlVweUZViaxcOPr2Eqw5HbeoTU
N180NzRN1K+SNPShXDDQXKfVosfsOsr2c7HNfXsjogI0hIo3jhdYzy5bukPnAQKYi9UwhGuUatTd
XHSS/LEm3XWFTOXfw1DfVHVjPRdDAIHNu9P62DyRukCCP1B/AsNSt3FZsKWZ6+ZDFInqCOcK2jJ9
1TE3Nv5YFvu6FS9ggaGee76+0lQ3vusGYV1N/a0htgBxBruKPTJmUF6nxrzMkzvVjNSVSnZoPdd9
NvjFizHo2mEuIaVoXT3xNnefayJLU/csWv86TpzmKqiIWlmXTttCJK2rlwAO1ecYbC6Aa8vxBfKL
uyw9MtMxqX9tmoAi9F7vv0q+/1ma56oelYuvtvZvpT+vmye5P3vO15Fz6u71jlz1NAH+2fPz9aa2
SXDnf7nO6wPQj0G3D7ohOcFsTE5W4t812dDukGNJTl/189lnnexJmHUgG+j+VS1KZvrFXK7G9kca
AMzHn+HkZ1Z+ms/mQyUHNFX0tMFA7I8GX1Oj/i9l04l2uRpkN3GHD+XnMF8jtJUyrLV40u6bxp8P
81gsCtrFP//xf//ff//o/yv4yK95OgS5+AdsxWuOnlb1r3/a2j//UXxW79//9U8HdKNne6arG6oK
idTSbNp/vN5FIqC39n+EWod+3BfeDzXWLft77/fwFaatV7sqZa0+WuC6HwcIaJzPmzXiYl5/0e0E
pjjQixd/WjKH0zI6mxbU0MwePEJ/N8m81hZ62/KAAV47d5kPbibdpSjB+8qFEnUeCxVMAtJNECfm
uRwt4/OQjdrZZGq9ITfMd41aknkGlV9sFS1oFl/95gZybhho5hGSyUVEUNQSOync7mSJrD/NZ8af
Z1MPlFMEyzhwpyFbk5Ova/s6avLbIgJK65vDX0qeUPdW6A2b//zNW97v37xjGrZtup5luI5uuO7f
v/nIGsDxBZHzXmLjerL1LD93jZqecbeYzmFvV+Q3phq5tgacyYBt9EiHTIdf1XHpIRsoK/+kkNxc
ZaZqIXjTV7de5JRIKFDX+7YFnFRtQ1h9f5SLpvwh07LBfSZ8ksD1LxHZ8CdVf0qTunk0IE3dJWC5
51q3qeOT5kMxnIupRlKlNxTE86drLLgH6yCtSsj7jfUE1iJdjo5ID3OryJO/jN8XfxlfMdR915QQ
LX0N11PfrxHrqNoT0ef//EV7xr990bamcp87pqtB+TLNv3/RjStcFqyB+CAi0qEXw/c3f8NB5vGl
WkhZQOxDLW/+jr+auxxZ1EqIm89+YdXAFEZH9CY0x/JIWAc+bMINl9lDg2nmVNm6E354PvV9czp1
9F+9Csv+aCXrLhkU3h7NKmPduvX4WteLoSIePmIQs1Ezvdk3mek+WL52ndszdjlEzPUCJqdvn0vk
jZdV646vfpU89MSYH5gDfhswBX5wp3oGQMNln6JbOlr9tXWc8Nh0xWkuIRI4XH/Vt1d8nlHgawvh
L1oD5UdgLsbKN7+6cGltis9LdcUsVyPrk10eg/IIkQ5Bwj7q71RfPgy9pmHw1hJLcuvpswTKN8dZ
D42lvqio/+8AC9mfRXuIzgIO673hYhIU5VaGYSpX/2+jTpeXBloI//nW0Cz9b/cGCju25jIB2qpm
WDY0jd+mPydTBCJayGsU/F7LbKjsg9pGAohLpHH8PLd9638oO6/luJGm2z4RIuDNLdt7Q68bhCiR
8N7j6f+Fokat4XxnJs7FIFCFQpNDNQpVmTvXNnaor+UZ8jBU6uLS5wBx6fNQGhjudpSKl5WP6WCS
xgsxYZI6LlZ27SOanOZSF2vbVSZhBC6mWbOloFtcDXENvjhOv5StMjv6lHEcxVlTNY+l1QSbW38O
IPpzRPfXRTEeDtivm0TTYQsSjtU1U1MWcFGA1xs1UG0yvhCdTzY+wvi55pXDi9ONvIXk3j9GTvc5
TBqt9pD0EJTd1JH3XRXKS9cAr2BPTdEnDkh+AfrYifLZJ5q3weKC6PscPI27NW+fbE+f/OVD1b7d
s7u2T05fH61KNaGFkXmWou5ZL9nQ6RQ77DFCciDeTisyKUxeKq08BvByvjcNy6JN6tXe1WUmRaw3
6SINNMqdKm/V6X9aq4xkXQ2luhBNMUx1KCTOlZYYnAuTh291cm5DOzkPmLWcqZV5bPNe3jpNZtl3
mpn3ay3hLSaGiEM9DfbN7LHpMnl767+NFZ9JCJUPkIzs8/NCYMCQk/xyZo5xdNWiQZn3FT4fuWOE
V3FQk+DbmOjDTrRc0OJnN3oRDXGPb0GhRk9R3d36vnxOn0by4t8fIEM1/vEAaSpVjY6i8AozDfPL
5BqhfU9cP8u/Ufyb8NJP/YPw7iE4T2Iqd5y5URkp/oC/7X6+XBbNOjdeK6RhO+irhBecE9iR9ioa
Ea/HuQrMciWaUt+QNnD7K/OFm88Qfr8XmeXt29I21oOCYtQFdd1hJojSVgOtPO/KwVwXYfMcsAJg
pw5ZpGb6QimG3AIpuvZsp0RNRJ+pZM4pHCRlz2S2Eq1x0Ju7mLQFaJY2r64DBj460mdHv6DfXYhf
imk7pYTf9BcEaNp7N2v8SxeitMm87l6MKIFbo1mMs41oFpZpb7uCr45oUl831YsGHTCQMd1jbDiv
NXs4mvkwHMeizjGV8mWQ2A3yft9GKD0XlypJ/ubktr4eHIznPVzI1tmAA4XX98rVtyrAD3KskEAb
qPGfzsKpD1KIeiCAoQw7K1KcLQh1ZavG/lnID4QQQSgPRL8VhtDy0CuMECRiP3R2thlZ51GaKpR4
iirifMuW2MRKwRlrx1rB3PgpdIsYFr/Ir9RqGm18B1NM3r/+vTiA7b1EkVUdROs2guIL/17c9fsz
xIjAA+il8cTDAfxrXhSTHeWlPvvOn1+6RdNqIW977ee125QpplFxzW1+3uZUcVboh7ayS/M4Pd9o
TqO9ZiFhd+hcm6HRHWQlS5aeHfeX1vID/qhG+NT4aALxGsq+F0l9JuTqfpj1W5sOJkFtJKWZOao/
q1r5lppO+uqhSJ+lpq9tczUM5+oUfhvU0DqEU4guoOxqkyrRxQbBMuLHTJ+4kNr3pg+XsJUlQtiT
qewsbVVvdVt+92m8zKgU5FtwsSlA/vH7JPbCz57wr5PpUq1YJ8nHXNiUY/sgsb4Bfld2yEwNittF
J3AUfomidvMlmozgEoSGsc1ltHN+U8MzreCAzHHxdEjAGtWV2ae8hMMpluxVweJif5v/CDyby2Bk
Tvic+lpG+zbGVkrobbogorJlREbh6s0b3HmQfYoXXQ3dqbaWjJ6/KNPi2xSHECOyRgnmdVkCNIPo
dDRdnYmgsNSNZGPiq7Li3uVJSlnqdBDN26Es5FWnxf7m1tWYUbfShjIYnxRKpFaG5S10XfaP5Pzg
6FuadralEMAPYPZVa+lU6mR22C79wpRn4rI+DQx6P9zLsneUgiJc2QHFeVqr4T8Xl6DSkzQFJEFI
k7JFvjwIsGaV4VrPhWX8AKObvucRZVoOOkGqcYe1VJT9WyQFeBE1lYsLsA64ts3K+wyWHXkBoiCU
0N9jQREs5Cai5Gy6qAW1RSTPWYqLogvLICjxZp5vRFOS425neBPWpIvqfDZ28WM8xWnHIk/nuVFp
1RKDvGQRYNSy82MI5LJuQhMQp6JTHHASgi4+HVB1G9kd0LFfw0WnaDLdmitb78mQuT7q614vg60f
hC+ke5yTS4nzqZ3OCC+SeovyYSEudFHWr90SCwklGYGMuwHTit0PL6q6LIBIPeet6u68HlQlkjtU
7no4Po2pLPPFVcOrOHjSY+Mi65XaILrW8DZ3ylB+u13XSgpIu7xX56JPlavvdtaHLBSsDhe0eACl
1nn599qgNt1BWYiWnwQ3kcRuxjcl+fE/RuSeDCA21180fciungNnaQrPilZoeH+0pmusNLTPaxkA
j1trujZQuoIjZ+KCCmnCM6UHpBim562Iq3TVWyDfxfPG3rC+plW7c/VqyUOaHIdakZ4MGyYWdAAq
aav2KivpJo4z6Ql/xH5faGSgu2lUmHc45RQ+RabT1ThEG+lXuXJHDtS5Ex+tZnF8Vurm86eJH9l2
bbYqXZTDohlSQ7LCuj68g3MHG2hUia1YFPCnA3CrFjzYQkE4cxUHoFTHPs8MeIjVydD0kV082VrI
mLVKhTzLys9OJG2QCdUiwmM05BUGgGQRUHR9zrU2ZdMidSeoSqLn1n0b6it4O4oLcaL001DZmsrx
cxTx6yCjUKz3Yc85kJffiUiisXHfrcQGumjWiNLiyahPacZ9nyvKDvhj38xYJErzrFCHb1ocbB1z
bB9lzyq3rWf/0a/3Wnig/P8t8RLtystnJsea86D0hfOArnDmBF1+FS0I2i8KqZWDaKlYoczapsjw
r2Fo61HxlktjvBLNgOIxaA2WOhefZg7lsLXUSX1NxcGyVbJwoaqUy45uaQDLGIxTaSlsOilWe+PZ
u7RK5D0C27PXcNY0SHtZcRhcAipZnZI4l4KfVkzskSm4uXdHj2STPwwozc32Skl1A/CXIWHUUrzK
aiPuJP5FWr8+jADXV/++mtT/x2LSki2LXTqSDAMQzd936tRkpx7lnvE3HC7vzLZoKPWUqit1tdE2
ryChoqGpr6IvtyqFST9uVqIpLoyU1H25q5eU9ZA5tXRvILZIx5ndOwn0yOZ2optGgoGjpyLGRs5B
uWZd7cSBoFuxzAz5+yhJ1S71LIAUYIqqnTwdxBDRBEHOfeL0dvMf94jP6Yfy9d//XIouf118W7yH
oI2bjqJTqvP171Wh5kGgonWvKvg4lMoKyqFpPaFMB3GW+zGv9UCuryWlm5tbsu8zF2g3TrWyJMQN
IkEoMoeJqiFVbi22QJnHZtRUTl/OWjVWP/v632f//+M6tVzWhjeu5EkDQsjAJnJihjuxLRZNTw+j
ndhDi2aEVPmPprh6G3y7t85AL34ZfGt6VckPgno3k3vF2ttZlp3sAWgqhb734kCFG66HjqatjMLx
7+PRSU8mqCUdI7I36n4lmAFpTfagVWFts4n0bT1iX6BpKPZak7zjXcW/9k8zAsyWxH24zRWmZDOH
yUdtdvriDUz5kt8rK9FMe+tByqz0kqpjcfVljbSWloCrygCNSE29+GyGIxCEzh0OXdgOT1r6HiZj
+oJUK0UzZk/fbD5aqpNgntlytRVXBx3LMD8tH6k879lO8BuID5OTgKro6Tf4bOrTDNWml8ZJi2vV
GsfEQ2FvGCFcZS9W5mVvGbskzt1zEA5oRaIieOPheEWSqN1rcqhtTNBSy8oIy2+29SbVlv/25UZs
YZ///fuvml+//5plmgRJTdVQZVW3tS/zxagxa0oo/Z/MnmXHk67Y+rLyQ4p6vHjetI27k0zN3flt
cfHBm6xES/TXSWPhXTJdFe2QYgOK3nNt3XU6qSAY8ncpVUyARChuRC84VhutNfprUZj5GfjJDGjx
cBVdyPPbZSvhHiSa4oKuOvdm2ah70WVZXbuvcGYXLXHoXSWHkEhUBbW+swhV11uS/bNWGRI5gA65
9swiE+S9jC7EIPb93AO2I54yPAat5m2K0EJ40AIFXOn41VLRbNkoedkufD7y4lEO6myl6+XOa0Cd
GryWVuFUAoDa8deBuloKomMADrcLgPcQoU93WNMdYnCam2+K5ppkwHIkRa3XFDt5MtOsf5+V4opo
4x1t29AvLQpxnHApBkq9fISMf/4SBxDNWx+k4xEpw170ZLyODreIQo1t+Q6cH4gHym6ggtrSE34y
33Tm/pNoNfUJr1v7ETpKcpEt/4RVpPSkNn6/k8mLUTTXSE/K0AQrYCKLqlN4xxVkYK/M1eGl4h8E
12bjXgo5FH6XkX8Ji53oS3JnldXJsHLDvN1JrtRA7BjanROrdn53a4uz2xh7Gi2abPuOvhMtVAyn
1p+bOJ/gxdZ388db9kSc6X5DiW2Go+xnDsVzqj/GGRmqR3BPI8sDRT8pZDJmZskKSpua4iDX6G5T
Pb9kSE63Q2kE1l3d4lBaQj34MiwsINLL4IJZKY6uvouq0j+JA+Tv6GgPZ9EgGkhRhq37T1mjjpt0
7BL9TlyxAtufK7oCVWC61eHLtLPJGDDjhFeEOeidKfgQrdwEkeMRhxQtcUhip1gCBiomNkZ4FQc9
pxizyYH3Ra1/SMvhZ+W22iOYflu0RI4mlMY/Wv5frQqztMcocv+41rqZOif0msy93By3IEvkrTir
u378PBN90dhBjuxitA5NXGwtw8YwIlNceWFaDcSfz3O4RNEqgdoL/LBVN3aBAr5PGnDwkLxXhTS4
x6ZLxoVEbvIKPTGY66lfP6YG6Ty3K8PXvg3eQ/aTP4xU4evcw80Br4KXTsCmowLYZUVeQp1UjM9L
Idlvpl99wA+3X1Inw1QkV5LHjOj93AWY8h/RPIq9/r6gsDXNltk8MqkymXJ5mnD/yAZGpuunXVFZ
j3hnyXfi1dvlDSJ92BNbEb7uJfCkiITirXj1iqtJUP26KitwyMXV273iKiDuDbDF/PK/7r/d4Ku1
hzakVIddWuDwkdaguxJL9w6hAkFAnJkNptlshluV0t8piGWHDuWUalDN2C93jzmi6hm+at2jzqa9
aYa5JKknXQ/y59EOxm1vZTLEJ5pECuWF7cFNEE3Ts0jaFnVxGGslezaMbEaFMtVeBqJtr/bNtWZX
xcpoVfMREt1VbASHekS2XwfVPZ4fxrryQA15dWg9wsa4BpJZrz3D19cA67ZylaWvhoT9BtlX5aBr
uA+BvDMWTma2T4jonkSU+/fQpEp/DQUSpXwOtUHGZl0uzY1atQ469QLjHEsI6IdZs4O2wGKvwbzp
oKphctDqzn5Tk/Fq8lC+gUx7t/zefKXUrblzEnd8dskuzXLTbB/BQ0JHctTmPg7hXRUNQQpZArKF
/4l+SlOkSJ1V+keUuvKqb/R6b3a6tVal3tk6NlpyTcpwju06eWcX+B0PJu5CTpAFq6bPrSOURAm1
yDCeYcx7iyzrmmsaZjH1sHb9UJUqe3k17Z6YuDTwF73yEljgzqu8kyg8Gl/4Pyl/sAA4UGJhvRsd
Hr1N5m89kjbrouN/p0V6fRqyobikefEGD0nBn1eXAQ8qxZb6iEns2N2J/qSvrVWJzfeyp4jj1feM
NSAx/6FrTj0PN4KKIVwjzhkvGOGCEqra6IdeABcrIizXCkpIG7PJKQ2IvaWKeHIHFBHlrGckC8x7
veeoM586Z2zepShcNg18NzML1fXAnga+cNRck8zVllojtzsrHCImRC+natzP77F9ZboEpfRmFONS
yZGdAHWHOE/5OwpIyfo8iCbgICqMS8OfiwuKpSApFKdyEnIqBn2eOtPt1K6muyj442PEYDuo8buR
s3ijSg7Gix0ZSndirjZ4Y4H7sJMHPHDB50l6+q75r93ojz9SXszkJFP5ohZjuqb8zV7rkqeeJRC2
E0O7eKu8EmEb96S2/dGocvaYJ3q0bPjq7Qwt7w6SklpzIF094ehS5rUYJlSn9PeiRlGQlrRplSL6
y2a8v3Xd+qtRuRetz/LGOKg+P+P/2Sc+RPyEvo1fEo3SBDOwjbkla95D0xbVsU7ssyqF/oPoMo16
W0XKcMIo03+wnTKZG9hUrMTF0LCTrR6SDBBNOF/E48yVbslhNasoyIdEcdTisT6ZtVQDR8X6EjAz
ubcW2xMFgGs7RbXILoeolZ3qVGAoea823h/DmqGlctJ51iJrWOeE6fC8JdmsFjYZaGP4dRDNJBr4
90PWMCd8pJ1dJcNMINjKhku8UnTBVfumyU79q280edBdeNJA87iBVUa++48Fuvp3jYNu64aNtATh
iMHDqSAm+vv7pEB0MWZhio1S7ZOMWTLX5ttutFcmcbdLMYktRoxTHLv+1Zqu3VrTNTGynl7r/d9G
/vM+MRJtvfb4+yf8vi+IpHLVlel4hycB6RS36UivOHu5ao1Db5vDUfSIwxDnw0pCAHX35UJlxuwC
RKDYthN5ToE7pbqGewBmFl55wMFfl+5atMRBryBqMlGUM8XwEWy1td3A/LAHasrxsDItG1vqxjlZ
Q+BuAy28BGnonESXOJMC0jWNN4IO/32B6Fa5BGpF/axTLahAVHEjZcGKSjqfUxeOTa6VGvc+lWU7
1g8R/hfqW0mc9yFQ7PcRRNljqUBPH6D3bBU3Mo7AD/25GnvVJs86B6swb0MYw7jC4s3vozxdRYmZ
PZtpF+6NhtigaFJsrjJrQUsu+zR/HkY1mEkTkSpvjlKcIlVFcD0nGmbymHdGhskL1uuVfowrCXYE
uqNFmyhdthrG8buhQhEcIgryiEzbj02uXjWSrT+SlhQKqMby3oTlukbSzMv1nyOIX8LXANeyKrtc
WY74F+9MNUkO7IHzBa4cyRPvsp+iFEdVX5u6qc6ULVv62rXw5lL13CB6ExvnLs6UbUikBDxlZbzI
4Mv83kh+KBKVWGIEv728bQaqwiyT9FWVA3bxk4gleJ4PL4TUEQmX7JXVPAheBm0WSHa3c8UyxfUb
bx8M/b6XvQIjLbIotVRNblohzM2hUz88RT8SZo7eStD5mC067rMNYW3GojR6GNpAmbv8z5zjwKmX
qSO1B8NPhnVfy+p2CFp/5/ZGts5sakEJN8bLsPSCC/9izbzVSCgPXmJWS9bg40ErhnGeqZm28WRp
eMGya2blvUPM3C0PPVpsvOXo111skDS/Z9g0cfUFuLTfw+SoANs0zWDIR/m0GrcEMSyKMOWKnA9e
7dGzzp9Q0cby1Yu7eBGbNkKSsEB9rETuzIsb9Q0Ke+zJ5o9Axh1wxCD2ZHqOuq3qMuCXVYvnCIeg
xIzMH0kcv6dSVz5YRZH/19LX+LtKaJqqHEXTVYVwmmzoiv5lqqr7SLGwZhoeZSNxqBZ7srWGiTeF
X2S0DmTDOCpekyDM70ypbk4tLPxLryrPoj8aI4g5uF/kJUYJeR9txEZENIPK+LMprppZvSuC/OKM
drx3laBb+mUPcAVF2qwn2vGqJSM1xjmsHsfe5IZVfFRm/h3IlP0s2QqFGp2SbEj+fNR1Je8kuSJ5
04BW9630WumOel9O/T6KPMCL2vCtxeYFDFAnE3oXO3pqReRlB+p2Jvb7YvtPgqs/BLDbNmZs6TXV
HDIELUMLV1bcsrI0IAEcsCEvfwXTrU6ZO7XbYl6eIsnz5b7bi7brZd3e642GrATk8y8XxBAzN7lF
DKzhoS0Su0dGa56hwleXMtXLSwNSE9WReZbCtrr4UMf2GQYx81xW5YNt1SDS5GkzJMs5vjhB/7MO
qJGl5PTDsotr6NrSS0INyCwKS+U8WlP1Ithw0pd/3U5x56/b+ct93m4anv5RwiMZtcE7wczu1lbQ
pyego1TKeGb6UpYBTCnLTFZSWaUvvmW+Ni6G6EExBvcOPuaie3BSex1Hlb8QN6UDuz9dLd095nv1
c5Ctdc1NXhzK4HdkiUvYtDR7abiXxvwklOBp6R6t0CgePMjIu04BZSj6vdQ7uUpVPGhY76UOaDUI
VUu9rlmCs5LfV0P35+HWB8KwW+hZqd2JIbcLotnYmPDm5CXmaVch/FaT+OKAilmw3JB5UU7Ob2GC
I1QBPDhiWbhNUC7sNB7QtRY2zcEv4WfIXgvPJ8Q2aEjC/gr1153ldlo9wph27xB3NS+yDws3gWr9
XXWnHHCegVaplgM+c1CVULIbHv432uDeNZGHHxG2azvY4PWPxgvutXZMww8MOliuTvmzviIv4DbR
RZ5amR2AjzSji7hGRufzmjZJhn9fEzm5f97nRKU/b7tUXXg5lbg4RgChydC46VOd7qSf3Wa53wLj
nIp48QSjWDrOa/eOb2Rzj733hmW892Fx4rtZ8EosBKKf1EfH2Im1raxRxpGEqnVvl2SxJ/zOO05n
PP3IP5VChqObSldbodIKenKw7T3XPnoF681CjYfXrPB2gRPXh0qOtJVFJO+OwKf3ATEhSaGhYL/6
mpFcfraaKJ8XdjOeNCsf1qOm5hvNpTw1kmKgjiHy/9ivlJ1WKsFBhrG/QPQVPWtdDBKF3wmVC+gT
3f8+RJbCznDwsZ7smWkKaqi9stUulh/hEIRl1ZvVfWPJDIcWq/PuEPTUJ6FLyLvdlJ/sUr+HkMIF
FEG/znRl6O9qg/J3eTDMc9vVr2Xu9C+tPQxLK9WJNU6KklrR5zCInYch7iAy21kwk2s9eGkyTDA1
vh5r0XTGksp6r7tiqVTD9oju1WmUk2nxOqmpyRGjCN4R+ZT8H6nRNUfyCfwpcpDiN5HUCFSdTHNA
LP+32Ar6/xynoe4kuoB2ADzCjIlcgYYnS29syQU5Kz2vmBlk6DwU4zUPlM6Zd/DWum+1l19Cvh0e
yLkF0JfMv8P6ZjdorfdWj0qDnXugP8rj8XNhgKsqE/WTi2PLc14r47pJUjiiU9NxgKlLuD7sPq/y
v9Wlnnn893W6+Y93n6lpBIhVw7YUR1atL3F0BdCsOZiF9EDlIjY9LnbyQzG2J7lLom3VlZOPup89
uBnLEl1NrJ85ukCv5iG+jR0MtKsDqJzCYDjFipD+/PguzzTzNjyR7V8fHUuwgT/HTh9t4KtxV7m1
OsOj0YphAmKHE8fxribi+07dwbZvsuhbXbX6DCJBeqbARF1n7DvWuAVReGlPYVAsN74lQ7jzWJSL
m7BtioiCotMY0U2IAoHcSIIH4FB36pSd9zvQblFH8neaQcS13y1Mzb5em+5D5WL9hw4VydyXwNsE
AdEMXj2mxn+6/EVGR/jG1ZETWg8aqd151AxR/hwbQJf9MVohFKt21JONOQ48nJYN6ch6OnxeSfXB
mYnOLq7IRI6DPfMSAyWpOR6EzkXIYcTZF03Ml2bXGdhJjDUuwTVP00ZvJpNj8mn3EPNYdNpts1Ok
wtrDlATFbSr6Y5DgpTPtgt6THNuNzPgpbkqkgJssfKUgfv66qYo8Hkvf1h6tOGepH59USL8/m65b
2GrFU1J42YzqlPQ9wIrCgn/0ghsYqANNNq5UVRqLLArMQw0ibz3mkbyJ5Mg/GMgFlvoI/MTx9Sff
JaAWI7LZE6LD5n4KwkjJ2D2kyAV5V3bDO+DqsNb5gqDHQ+/RAnTFZ2mBd/SvmwiEB583sW0tft80
CKVAiSVRSeHs503AkMv9tG36/EmuKnUPsmuSIkEAtGp1sPdgCf3gaay974phK/tOi8LtmIcOi12i
jJXLWrbqe28tYpAFFSh3RjE4nzHIJECIgjDpMcc9tZPRb0qSghFc+1HF7fCNYqp+WRJPWdtGaE3d
hRZmZ0+PXjAAcI9I+8tNVanPad27R9ElDqLpJPGSwHu4/9KvV6o6a5KuXKTDNWpg0AhBOxmQci/O
bgfRF3ltvo7SPTOU3bJvk+9TXNaw73SNvTKldi0TPa1qpyZW4qb6KK4OjWzsS+feK/tqoyaR9hyN
zpIknXkv95Z/Kf3uPlZ7kmBw1dYKdclUj6vaQmr6YJnlZbruiL/PxVOr2EO6dga7+WyKq4kJNkcZ
VkZefxjT1qx3ZfT1yLjooimFyqFA/3l1s5/aYEn7Cj/qg1jg+soysOTi8LnmVW3MSInOq+2c4DTL
GbzTFh3Wc2RKfNTV3fCNXaY3Hyrf3+ehn9wbY/hnPy5g+z41kvtpvNEkzquu7uNBsw9JLaePUeMv
dPEbBUm+YelvzzutldfmaPAPkPgAhuqact7Izx6lGn+4aeyQNvkmIT486yK1uR96P1/lthYuRaLQ
jRKNQnMdb1f+ZM9peM5lZZhKLx4+RTBovbT5qOFSytrY2iZuI+EEX7O9DOvixaijszfFOtsw35rA
oV+7CEYYmJDgVLiBuwFLW60Cz9GvcRoDBUer8rPGTzKqPlJXNl7T7EowGIOF3yfghr70/HmJGqEU
GM4fY9Kitl6xinkSKQe0L1OOiIpTkVRIK1JGaoBDlrjalhukl8ObjffZwF7d5Z9zRlVjfYwx19k3
lJAvYlzmXpukpIIcL6skg5PhKBTLxyySEAKaFHlSh/SY1O2DGIEBNBvWIH6sc9DqFJAEGwVnsGsz
Bd/ECAtMfm60wyFnTptjBl6dyunQyWY3l/1EmduKD5orMkM6LVPDu8MKH5M+OGpqXJzFyyejxQ35
WXyNp2u3FvSZP1q/78Nzqf2Pl48jW/98/09yGzI/Cok6xbGmKok/0j6aIVFILffDw+hsS0npmk2Q
oElyHL2dgzUwd6IwQpx5jcsGSFfjYB5WroSWrHWXTeoaiN27Yq4Qm9gVcNTJnssPkRXh38FUtQJL
Ei5NNyUqPImJhcg4HL3qhP0uRiw5xUXyWO1MZtYnSnmeUjtST6Ile5h0pOFDFBC1UczU3TJv41uR
WsbrQB24hVDukjuVdIzGtp9oYepxcCTA4lF/8eu2ekv85qcBz/21JLKGdqEdnkPA2BiIxudo8Lpj
Fho5VBg7O5aO5a5Dpas2JbtTvLkkalWK9r5X5XEfBziyj2p7PxSpOgtxa12aDlmFnHfdT8esQP+g
NoqUEGNet34bsEC4JnoC+0z3qORSnPK7wtOeqrn1rA86jlq6ma7MIm8uvpkfYqS8r3EC1HgSGMp1
58+GLvPPVlhcOskPN30fmDs3pRZFHHh9olAEwMo60+MVmmVB+9GpvG/J0ASF8+JTb76oNbncwS+r
T6TEeJU2wbAAf1Usy8jVTyWzEwVYhb3ER5bkg+344ECbyLraLiBRZHDfFQQzQFEnLxMLyzQWF8tM
tp+xJWnfbDvI7oqurBbh2IQrk6riGTNA9+yYwDpK3W9/eMawKr2i8+8a7aFNdefDaKULO+l1TXZ+
PlhULAyROqtrBaBu4tsrgFHOLgOhvjZtaQt9OF0o4G/GGPdNGXU1VGCMA1p0ccvMbdiBp/VJzdHv
VYgO35qoO9skW99JORGzsZwZUH7sieHIb2EIIOU2/CMDEtzEstbHzHJsKVuI973nhxdxKArw3VKE
hG/qiiSpxEICbpDgD3XWhC3q8pfezs+FmeYPCG8flNKJT5SfyY+ZpDxlnmId1TCvDoNRnikEQNKP
BQdbuPdQbtK9HHhXzJiGjWclgX5XBpm+lwhAO4sRZ/fXziRqnDdyuRRNaTBPds720FTb7tiYdY9v
bpq+6lI4ea82/k51mgMyTRv98191OL7DWeFrP6Pc91YUrv6qzxE1NhFBTMI10xDRdvzqm2ThstG6
wyOZkfRUxOEjq5PqOIDLmrF8UrYY97RPss1MjTQ8WREk+cl7t7skdqsd+t5aG7HuQ4I0SwJ6OhL0
6SKOvd2l7S1rm4/RGzlGRnSKMWycIEJpJ9qBamHSXGG6hedAu8iJLD+xjGkWSO95rU1NUzMBsjpK
Q0XPmC8DJx9mXV1JGak4Ld19nlo6zjQuKy571k29kccLylalmQ87sfOdbVoN52IIjZOd1Ct2nwvd
0X5mHQZicli/dbrRnsc6yScDgHJZBq9jyXMYstMZmrD66PR7YIDdYxX5zr5wR4xTcAuZ9xGewk3I
lB5IjbuWuyC5y3mczxg95+d0OrN05Zww6e9El7jYZlWy6qDzzUQTcVNylJTyjaLLXTZRyspIbjdd
heuraFqBNxJ5i76HUmo+BM3QXROsCuKplWcy8k2vhUsp9xKmZxxQk/06iyOtXbW++f3WdRt2G+to
eUFqg5/++04LE0lUvB8gae1tX1Thxm5cZ0f8MlkHuuIduiCoVn6pRUdSiXga5VpxGu3SgnMoQ53p
vLPDm3mdJVmyS+2x3vo8/usmyOy9lg14sg7YtfZFDWkd3ccVUwhgynonP+TxBfg+qgN7TADVhuG6
1ctyE3pOfQIWgMeAE5evqpse5IInHTuzTaOk1bewxF4XpV5y1ki7rhFSyes2b6JZgVXOQiGKulFM
Pq0zpOmVAYzDxpvjO6XMC1UuzXc7T+4V1hCziqDiudOkRYe14YdOUZnPXPjqtfyGnR9lZ4wom3U5
1EebR2kVqXa36g20MrJlE1swffVZNqo31UzCj9Q8oNIkkMvDfDbJPb9aPhz9olWq6wg3dVkAeN/b
WM05ITlB15OqMxVGzSytyAQUGLfhdBG/yzBL75yUNYkJDntJeWG2G0fNOACjUua+0ykvOihaYiA2
iUpHYcpeVjK4ksA3RjCWcrElTGkhF+/eqa1goiRrz464Mi9J1YQ7LQAQbiftcEycafti/B9tZ7Yc
t7Fs7SdCBObhtkeymzMlUdINQpZtzPOMpz8fsmmC5rZ9vOP8/00FKjOr0KJ6QGXmWsv6JdbKAFhG
O11pYdsd7YBHJC2aHju6dH96tMkhP5NNT1MGkUiaQiFb5333QnqCAgkR0fLg7FZF9qgPaAl1Y3Ol
OkF67czQjGozzHH8XybHSW3te8+EWCQaqgAKMuDFkx7BRF/Sjj9Gnv/JMs3mwYG9KynjzWDAyV4t
rKpjm95Gc6UfqSC3e2nuQgOm2NlDVF1L61cXL80Z4GjvxNt0MOs4lvlJVfscuGpByhQBMqvu061h
9sN112nBfna1/BtAjN+ouowPlQe0ozDCX6PlO9dC17fslRLZF/KwcGDZ133UT8exT/KnQB888pVd
89P20CiCIvQ3VKZ/q9TI+Vyp5gxjcfLNndB3LXLDe8iWYdLg1tJj3qjIdegKLLQQ8M61U+5Dv/Ye
JNDzbAhEY9PbrLZSQfSjtvhiWXaRsNQa7Qf3svdls9TWjgFdDf0wv8C1Gu7dosyBipMABDPI83Nv
pDde7H13EsO7jQzO12HzPBtGtNVn/WZuvLOZ1f7J8Vx4+QCobOcp1Gg9accrL210JA/T6b5chugq
n7L8wOE4uio5KexA7usvNjoSRj2Ov1Ofm+lU5kGF03atpGhdt16xH8h983WZBjPKmXxRm4r1OPI9
cqVOSrxLK1v7bMeBc+Un6J/ylufzqqVf6ZlJd7Pb8MCloso8+3SPZIblHGLbGHeDlaByoU7OTVF1
Xb+hJPdswXZ4JbZ10Br3j5DG1cmrQScMAKdByqxpXtxmaNB6NaMvfV0Uuz6zjIfECzmi0gtBP/cx
NmYgAgAS6O9Jg6tBrwZEmNvboTY4ApKhes6oM20qiC+vxaZlhr3pZ2iMQXA9oOLk/EYtaocYYesH
7lNg8JQc6eoPVVEmIObFfDIVHgShb+fbfVpSE5Uy8CCYfIW0Kv02qCEN67QDLY3LLgnw8ERXen/u
ZsPeJqNb72166K0woiAZZMholmN+Hc05n4dSVZBRmhG3CD3/aXKGp8AObsFGB7CExwoJlqQ7whpf
PJJPA5KsQJipaK0CEoOnJiC19WeEh+LbkbwGqZC2/pyUhXvnJeYn3j/QYk6geYDLul2Q3DsdyZ4p
v6BoBQ9WcYrbVT0FYAHVii2Gw+CuLX/KxA5DdV84Q7JQUM4PSeCDpNLaEWSCMT9cbKplH/XUpfdi
CREHpwXz3lJuxFIO0GmrFiq+rdLRJuE51U3Xpa9XqVEm+6Kn7gr/RLMQ1xNzueSbiPdVqvaHlF/C
29pCMhQlHpi+Nc+/lYG3gXfdgbRCGmK+tWqbH4AsfkSaBl3Kgq9FoTzV5hHlL/4y19bCeSq21i1O
egJdUxG7+rYyQXZ1qU0VfkyOs4oqV1FBXGT6xoM6TdbWQOrhMeRVHydnSq8UjpaVHsyg0aYlhXBP
B+uut1STn2k6N71SB4sTm996QH23Yf/rZBQUWjvoSDyXxG0ZJc6p8RuexZYrmJ+a/GKUuQytc0eV
dzr0XdTuSZtSoihBQg5K+s1PwuS7pZDkR5Kh/cL3vbZtYz94phcl2ptx7d/bKm+KKPnB4YoCfIdi
jN5Z/LQsUxmQKaCr1vLIDoBrw6WPjn3KIYYeUv3BaJ4iswHYqNopEHP+wLEXIzCnenV67duIDeez
BqN8OZMPMBMrRahEMR5lqEIggTxtdQdUFV9tdduBMBr16npMa/MSN2jogo2kouAe9g4l3Prwr2rm
CRmVeeP5U/FJC+3maWiQbh2z4pPp9HsvUZXH5UHd7xrtxaBj9YYEgX+ZWmWGJNo0xIdML2MINvtR
2ZdFiIygmqbUYoufKOUV5ziHnpHPWsSJ2RwfLZiAkLZP56Pl+e45qZUvYQx9zwBC0uzq5hN6NPWn
gm6k0oC9qQyU+pNnDJCkTVPHNyxTlzrwUetJzfitf4dK0nALdMu/y2P7V22e45cgi+vrSEUsqfKC
BHVpyj3m0ERX4gURgXJVaJZ0r+D1FWtHxkV5Vl1TfeL3gzYWzKPTg1sM4XmwOWieHWWmYbC3jCvL
aGBB81UbxFTSXGU0MO3AgdufM1IJV3Tiqzvy+njRTTqWBT/vSuJYpFjC+mjSJrqXtbrXB8dSK7v9
ZW1H0xm/9uT5lmCe8BrEJOmMF2/Sk/sz4SC7TGnT4gcLWseDBOdDSn1zROZYgtUAcdMapajjZe04
oqhMQfsowUbf6kjUuP7Fm9oNyph2Vl1d1kYDhbeekpD8E5IZGTYqrMkRSbcry/H6+z6YnAPCF+WN
m5zpPok+Kc2219Thk6I5/aesHr+AovJuCzMfr6oe8KZijMM96srX0Kh6YIeUyL7YWu0HShDl3cXU
Q1ZwZ1Js9tVSR9mdEzON5uEJas3hXvbIa4jaOD9HRzcft5mTDzziRQ5su3F6DgKA36DefuYkp36U
Zahv6PKw7jPfiq+i0T217Zw9dFbyuVOT4AU8MkQ9pobgHUxJL3WCXhK59ukgXpoH0P2oUu8k3sKs
n7Om6B+CyDW+dD+aKguu9BCaqHJAgg5+zhrq5gpVtpgiJ1TW83TySjiRETx2/rhEuWM6mdCU6tt3
Ae8uzUxD/24ifRBYTz4gzC82/zwKsrTxjl7wxeDd9uinxUlmijWY9zESCTKL57y4Q3H9p8xq/tHA
tyOUokco1+e66s7uSI1Odo3bGZotOlN2sa0Y95Ovvg6mcu0oQ3C/mnngL0+pH3yWoNUOt6a2Dycq
xR8cRRCrCLyBFliDJYR8BGcd270Z3m7n9xwYrVrTPoOHP0RDO31zZ9vfzS1NzZOWq7eqTrqL3umd
G3NGDqc6RIwMELwM1cIEIleQmrt8vHN+wx1YQMSmvV2lRQbxdA+g5INDgsU7dErwzgvYJ6CEPTRk
Jci9XnZtGvTEGmjO4w5QMQmWac6RKopeB/gU81O6DHK1Ota41fEh7l+ErNvPNMQnCAxx43WdTNeY
9U7/IuTDVuvav32Vf3u39RWsIR+2b5C3eX35f3undZs15MM2a8h/9/f4223++U6yTP4eWj9Vhy6M
nsS0vox1+re3+NuQ1fHhT/7fb7X+Mz5s9Vev9EPIX93tg+3/4Sv9263++ZVC71DzdGgUWwhCeLSL
lo+hDP8wf+eiFMUqVNVfV13mnYkgi+xymV8WvFv2l3cQo2z1fpVY/zJ+vesao1J3nver5/1O/9f7
c5jh6D2YMU/n6x0vu17us973vfX/et/LHd//S+TuLRgIqxrQS3/766+v6oNtnX58oX+7RBzvXvq6
hXjS5aYfbOL4F7Z/EfLfb0VPfQcXL5IHZjw1d90YOvuajngEWJmiQA5lgJk3dO4wpUcLZZPK9XeK
2xT6MW2QTmxqjyfKxS2B4xTQE0fzCiSybX3Si3Y0d+IOUIw3U++Wnl8QdGLqZy89Vx5PgaVe6kd9
gt3bpKiEzna1pcxA6yXJ6bNFwvU8jHDWb9AXpB6OSPHrpTXOibIVqwy687pwNV1WL+t8VC6Vbd2k
P/wIDXIU4KxtnmXJkZoU+Sg1K57oyrwyq7y9g2wpf1LIvtxYXvsgPomq+OQiblWPO2Dh+ZOE6TC/
bkKSLScJQaiDR6ScR1N2lYC0LOjhMmNts270L++OPs2DY+k+SdS/uLM3wbyk+78EuUEGbiFcnOnE
og9sIVuUuaM7ISR03qt7dZhvIbapEFKMhKAPd1kma2WQOO9tF6tKkJEzAe9qJYgWo46pAsilDGQJ
nRjoDK51uAQlrntL9+V0fLeGztM/wt9Z4VpM3e1oqMNGacKcs6Zp3/WI6d3JVdqkm75HieaDnQei
aMfzKe+hDwvGNrzpkwC2hj/2kAgZSo63sEDZ/XG1yVWYOv0VMMjfPthlk7Jxz3U52ydxislJh0Om
Tgup82DRM0md0FoGo4b93q69i12cYperdaC9zj7LdBYCPLl0Kab4dfy6VpY1ZuTvIqNGZzrLxgMt
AEiTxLPubeDXax6Q2SZJgqyFwruWFmrSdvZ4iL2ifRgCtX2otdI5Ob37SUyrHfqtT1BCu5w1CJUh
ox35YJtBv52WlWK73EN2Wo1yH9cJpst9xKGW81cYnRuUVYDpyhWkUI+veN0P0F1I+Lxyc/FdrgWz
K+jdsJ3odmh3XhXdhtRwT2prGClM/lXWnJRKQRB+4ytq/afrFolydSvhflv347nVIIIMmh51m9h4
xU4nSue5ZDeAUa+DUTbjwSKbL6Z3IR+R1+IPYhc49rtQQ/EHWS5AbOgLNpHfRd/J3pU0GQOUblLX
PodLUwTShur3rIAdaKiAOLxFhLamoaQ8ZFv9+kPTT5LRfH4QozOHxQ34V4sEyK546w2C0+iMmBOV
oyUDyCflKaKKepa8ngwOBFpXdtr2F9K8ckavhyNF+tRSDbvE0Wox7GE9aaCOK5vHhaHgELV1vAut
GBpTOgVz2kHQXB58r34sh6l+FJu22DpA3eG2IUd7kLm4P+wzqvE9CjPBdW83w00P9vnGGxYaZZnH
fmicXR3R3mLMdxcHySf6AUan+yU02ojCvd5vVSUod+sOXR6/7vXBhpy6cfb1uw9mW42Uo6KjLLz8
NMjPxbvflcuvDWiieUsOQXv3CyOR//CLdPmRGfxI3QY0PW1B+DlbX6FimiEwBtlqgRp1nVBeYUjf
riba7ZvNOhd3PySXFR/sMuUE3R/p/P/aDJ2LpJXJeVfxADFnZqTcrkPuN69TM2g3HW0iN+IU+2Vt
DxpnG8z1vF+XkVX3d31ZaVvolOBpRbkZSSG603e6aUQRTcAawnFO882YYBk9tbkz3ORxzsE0aqrr
eE6r68RIXfVpsMgdqEiybCWmXgITgSpMi3BPR9WNPOSdmNwQEUkeRgfoQRpNzbYeRMebeXTmK37m
tHvArPq9XGUQq+szQr6rXbfokMt0C+4iQj2VptqNNpbW0eFlA/HDuA6k9fiX0PW9ixRvqQws7shE
0Vl7u5vYmuWWY6FQkuFu6wsIa1jD+wYdxz+/sDBPK7pjzC0IVv16TqMKjo8cFb4ug6hSQVhSh4s6
7LLhFxdNhG0NqP/Bf4uNDGf+EDs4X2tuk1bhnR1olAC6BnK01GtIJ+XBlQFf03BxV3ZERpJOh1db
AbCqGKv0ICsui2UfxBpJ6lUhSh7LXjU8ZtpOdrTH8EpCPi5Z9gZaG51lhXiRj9uluuOMNipji3pg
g3Yr/3X2r3YITkRLqh+hHcPrYTXpfVUnzWnUQwS3wbl8kliha/lzrNrPFmUaWh8UHVkWR+MnSTAD
jd4rgGESpgugQEVr/uIVtIF4HZdGB/HK2qKjDvlKw+uzz9akTr5BoEwHPGySga/on1qn4q2gILl4
s6I8R7VJQ1OjHWNaPCBrRqkRohIQPMvV6lht4eKlg0M72jFoBYmTYWidVwfYjV9nKnzzMFBEXRfI
LT7sJLeYYDvZiEOC13uny4ui+6q5rWhrMhwT6dqJdrzIHuNv4KC8dlK/BfwBKBZG5p4GfO1bZWk0
WZXT81QM4POUBFKzPoAyOFcdip+qfxuks/qkRbxhl+Wya97m9fVIvvff7eqjyq2NiuI4Wx4er63B
tY6a34PMpj8LkXOlv4n0KHhBe+A6qMj2t248fyqqYjsuxGjg54o7HXGWTbBEAVrk2dlGW1e8HqIa
/FPYUryyJai84Ua8kam+2zKfcgrF7OG2xa+UFFIqDF5BB73TPalK0l53bmgfMhL2X5Q5upPf4TUi
pfHzuowc6xA2FooZJuxUiKzOVnWU5+QZ+eez6eTbD8/KgCp5Ap9V1Thb8av31SaeqKnfeaaRn5/N
5VGdgs+VUTRoUcO1YKQwsqdmc0KbXhnu3qYURYNbGebcuQYcXd7aikev2ugWV43mRk8yeDR4lAm9
eDKD20JHzLE9G73ZJPAsZ+Mx64aeL1kWzHz+nxxU1rZtFGnHAiq6ZDu16qlsO+dWQibdH+5sdz6u
C3RUoa74BgVVLwt8tbC2rVVFl5jLfefkviyK8LKJAb3jfThR+JRX4dCGf+VVvrWRWBnomk539DYN
B3PZflZc2LfNJHhW0p0aw+1adM3wPAW1vo0GK7wS20jH7Q1dUb8iEDc8i6kqTKiCMvXWWUwD3enI
ats8RS7TkkPfk2F9FZ+Em8jFbb0MyE6r+uZpyvxvcIcMZw9B4/Pkj3Shy6UMfL0rSnteAz5GoeP5
ulRiZOoXbVBtZA7VWbTXrbm/7LnGZEU8+dt1texr1dPrZpctZF5mzid1qIPjhxC7UflFDbzPoVWb
0CR75sntlYjewVnlUoZ1Ln6JFLcDVdZrpMztNfLiklAKEtNWC+AZkSDZQ67WW9rQ2Bnbv7ybRHJG
DWEdpDNR1Zvx3oFgcIekZrKXae+F2HpjvIdm3dkMcFAcPjj8IUV/KE6vP9qL8RSWmXau8zq1N7LJ
6D7rUzncBXrQ0pyUOQePk+WjrWb1xq/n4VqmMiSdi35HH9/IrEL99rGzxl2ehOF9scw8MwgeAWau
SypYOG47hOX8CY2frde1sAx42Q8N+He0heNl5iOiQ/Yny5cbj2Y4HJooo0+pqqGGb4fH2lHDZ4AA
9FX6zzIYsd3SQWT5p3SxuQ2NqvMM5794qdZ393mgnyrTe12g97QwIOjLhxwTULRs78w9tLHLcnpv
85u+cH5f44EG0t5lN48SUPXVtA36cLqS6dyWHc1odrSVqeKmxlNefsmS9PVuqLhVpC9t59pI24Su
m8IgaeMuahlwiaJnjarPDor14lZsERrKI0f5P+bmtQFQ7lYM/rJIomQqgxHZMX00RbD74FinaGiZ
h9BCOLr+YmhueTtORvAIqphiE6z8W4vGx107NPOBKnz47LtR+KhG7gYFuuw/vLLW7LyNxKaGGzzL
esD9H9dLRAg57SVivcPb/cW57kFTMFy+NKF7VgQ+IITDK6kTiP5twDu3rtLuQWYEEAlYw8+6jYNT
vPRYbyS6syNnO4XG+CBDC2vqbek3e71up4fcBuSRxT7SPcu/EIrpb35j1TeXmUsZrVGscZPIn+PN
K68u+wtvSkrs3dpuWYumcPicI1Z4Ra06AOGUAr1JyvpEuyDcUjTAPo3hNo2Wgv9iKdTYO9lj/ru4
LkGLXndaudF+XRMMRbqZ+uB1H3FArvr/cZ/13uP//nq6fla3aMJX+yq1UOJs9GOPNst16xs8b6V9
b9xMFdvw6JUaN6ltxKcRCHC+OMQ0iPcSI+EVoJy91npgSZYlEil7y1QZZ5UWgQDCpzappr0YxX25
o4SPgJD2gK8QYXej5PVbupzo89mUpjFddXO7V80qMrckNcxTVGUWrdt857cBP3k3Mvfk+1385HIm
d19WbXv1+lzjj9E1WT7ljg9IcO92qYsqZIvEzptNXRx2VIPMqfWLPYd5x7xcZsX8tdet8lrWyypZ
oPH22fFOgRZlWS+Ooc/cG1ufFEQlR/AcCJXRK1HdzG+6ZR+m4hDbBKs18o1Aa//3WNk4jYIfjg0j
Wm0/l4qhbOXKpGnlcpUvtjJVrGe5+hdxruMqdAWTzHTT/QduLJnqtPEqeUTD7BtnltjrsA/e8Wil
tBakaF4mCNTdak5QvoA13phmRo/zaBo0MMfPxmJG1jVBpJeUqEytCug9HEkKDcxz8aJrJOHJAkE4
ugTzRH/ZY+aZ5iF2wucAsNILQ8LH1uQ5BoULG6Fx9ViUzlPj2/X1uyngkOs+gNDkqDTexRtAVvYY
26Z1I3olKLE+WpPRnUXCxF9ESppIgQW7ivSdIxomY2wnNyj9XhbIKhlcI70slZmsH60k3ju00uxK
t0rJdXbTsdAi47EEaLXvSvJkpmUhaLzYfAXlurKwm0uIOCY2QAPay0+lPv3WBZZ2IjVsPEJqelLj
UL3VutZFKfxlAiv22C6uqWuVW80er1rD8aItX6HTKVH03y+RJmAtutPNYiv3XF9MGsD1HdMWU9LD
fhZ72nrttkLi43jZan0x4pYXGDvp5YWs2xUvmpc413msBxAmcGI0lvOkGyn9Fa3+4LYUjvSb1ahN
M323cl6UcHq+iYS0/hKzbrE6Vtu6zbxsM/M5Ra54/EIK7QVApfKpLSbrWHRmedVmdfpJmeEso/Hx
558DxgjBizogLSNUQJMKTsaAyEvIANXQNnZ2lb2fmstUgsUrwetUvB/WFjbt6S091tth0WvLEvqB
Rt/9Sn+r5p8CDbp0QDywfNUl+m0i1kZu17iV6GZEirw2hnPR/p4WlnkKoXg6gyTlv6pSSgh2lKFA
BWuxugZFJVJC4p2WELmSoW4ASV08H+d21Bonu/9ZetDatxIn28mcJFIHFBq1rCmArj1I+gwYNIMx
a6FyNVYk7Gd+R7a9hRzW72lqZme6gUtSn1GWnRs6orboACPKuSxq3NTbR10X8WyVO4p5W5UqqPVh
AgG4SEktU1ijpnsv9Ltw6yAGLF5L7evHGaryWwB4L5w6i69dFs8brYj8l66jHUnri+nFryJrg6Be
/uI7qbspisBDRaFBBdcCs9sZIJooG3gnzTGQfFtw2mYc+5epJlQP0NC8m65eCf63a9M0iLbOwJG8
XdCfRkd7jFEjBR5FnnNrL2wnlM/oYp+oGZ6HoNqLbaTlckZ7d3EvS7K+QExy2cEE0LX3NL3eu7VS
XkGf4u4TYLvf9CT+0gAxeFT7Sr9HLzPdiD3PenOXqbSRe0tTL/BnHs20r/5ctSf+AA1KJVnyDXRb
s2kCz7+jF3B+KpX2UeyBnlWH1DctEmPcJGraQ2fSTtTCs/kSfTfCePx1mAPkCvhae+zLdr5C/aS6
Us0seOI4SA+9ndu/Rt/1Fv4TiYTebHq0Y2hhXp+s4ZsE+ZRP4Q4KixQMVErWqF4wfGIEapDup8lJ
b+nGc+7zCoVLJbD4NXu7CnJSpWKL3q5W7+UqHovbLoccKwrsx5Cn12vei8adDIDYzTsr9tWjnRrF
Ilb93iHTKfYfyzJzryV2jYDnnUyYRc9pnwZPkPvlz1qdxntfpe2/aACOxUpZbq3eSX+2Y7ydzWn8
HsR1vJ9rpF3XiGYpkfxjhPBEpXG0zaJw+m4GCoCPHKrNI+w2GZ8iRQ3v/eUE0oSes7PQwtraYRuS
iZXDibMcQ8TvB+AblMg6e3CGdshS4xCvl7p8aBCYn5SyBhSynGneLVv2pgY8npv6to2S7Kfek/A1
Kq98mmhMvB5cRT+Mc6l8IYN1iTAA/WyyCeIhOwYSlVMf1ha+deTnflB61s4w67ZP8ChOd3CfXxk5
L3urFlNxQLtu2EmsDIaa/oDCDnHIZXnVRTOYShQWOZQ+cLjc9nNNWdLPzF07OePXtiEPVxhkR+am
nT47er4TCDT0qByHkVPZCcrZ1R1t49o28nwIBqah1ivPkT9Ne1j3CxukDLS4MoS2qp4UaxnoNc/4
FuGS3lpTB1LQ/ZLx3UilYPFI+IJp/7vLPJggeQEOC+61msbHaPm+huzLooaTWhzrAS7kv81+mx+a
MpggcGWY6bs9z8iNpu7kXInJMGARh7/yTyF5bIzndArNzQwLx25du8bJVZA0x/htqw9hiXuveFqG
ujqUK3q8azNr17Z2/mCVKQdNM4mPtY5CcaNHnDTVFOB8p87Xlln/MpSZd9B7dUaKAH3AZMyaR7G1
Xj9vV+HAv7Wpy1oQfkBT1xjZK62bYduh37aTwuNKEH0pW76rY4aoFx38YfgsVcuL+8Id/Z/Xl/Km
aRiAhGXLrujsQ190n91oB/nlxtLH9HaY+j7cJwpQT4QHP06TBWWMWmp2gzbfUWZvoe3yPSZfZm92
2VFmYpeIt3ixm6He3L/Fyy0l1PtuVxAwlQtrtQxF6dv7pq/nzWqTq4U/81YvPGhsJcZy4SUEr/+6
rnUHQEESOSRVcDsOibMvqkVY+C1m3bGFeO1INepXlA/sU1VZd5e/h0xhvQIWzR9g/RdRZbuEicnN
Hb7P35ZepuL5YCPj+8MP6mqj6YO6b1q+2YRdoGyMX2mo7+8DWovpYUVQcSErb4IqQ30ZnlCJkkVO
0MO+sHj/c1HbJLevpRIt0sa9Z+bA3cpkQkMqKKZNUtojSqjMA+RxDv1EKVFsymJ7Hwjqes+31SKe
ikfc5IQ1Kovk3+i9NiAein8zqbxdK/lkPMgwt72zcwak5FdbDbyOEqIabLJcNTkW98FuWITDZCBb
Dd9qTc47H30YHBfhsNBOjLt6/C4B78xdrx2gs822Ylv3ICdH31PjOJc9xGHnmnerBzxqLrfq3u5H
F1B6mGcTvcw/O3jm+Enptb9eN688Pgal2fHm8/QrGJSghFlo1SA1rB8NvQBn7Zj3TQ7JWrUMS4CY
JECG2HlvktBlIc3K1mXhn/dat//zXlPRfvWiWDu5erhxbKt5kiHWCvMYaH73qmvTFpAi6bNnXneL
pE3fZ95Dn4VLjgotmSEYzKOvEn2Zk7iiFp9rr9EOcJyHgqPMx+j1frJCXfYX22SO3sPI/jLrSu0l
ysKXMYmcx3Hgca9KjPBapgLd8WbnDAqtuRUMTxZ7SGFrZ5lIUAgzPVhG81Nktq9AH6L9Y9LTNVVb
gMG2HdJ5O63hkyMrZC0I5NdbrVstt3JI4t5KmNYW4aNfg/Nb9lBBXt0M3CbzlsqW6ufogYc0WdCn
/xBmPaq56XQWkwwlrE5HZ050yBwJI/NIp0VMnGp10zlRnOpUjWbsVAet6O0rOUok8hMnlzLA4ejv
Wk3TNnJMEZscS+Rqta0rPthkA5Oq30Z1i24fAgClZQhasHekYYBFnetaTVFiWOjEgLu+EoYVU723
LB2KzB5xwYMCfvJQLwXSOSmzAzCD5FAt1dTVOwX6z1Gjg4aSXrQFp+TsP7TJy1S8JSXHi3dtk5d2
eqq04WXtB8dlq8WbzLyT0TYkuwWKCE2jL3MJU5evwejv9pr1xe/07wgy5ffi7Fp9A0me/qnKUGad
9PAo5jBDiM8YwOGOemR/GQu1uc7VMtmJ1woaZR94MXW05Qa+U73e4LLl6Hy4AcXEdzeI3MY9QGVK
1yswl/bGCpMtU9IuMs0sGvomTd+mSX9Spty96fwp2jVWFP1SAeSYdfhPEYIzD4Ne2JBaFMnnUakf
JYAGSgeyi8C4X1ciDxj+Umkcgj3f/JrOmXVA3IW3lQVrfTpm8MNEvO36pdllHcSWI7wCvW1+XO1e
VA+HikZJ8lyIg31YKlNFmimXteB00Yt623h6iiPeTFYX1OWmW/QpZLCLjkSVXNYxLVjtMqxusU1z
EO7mgUSQOD5ucdmnrCkUk4XeGXpt36zD0PXNqS9pXXqzB3Qj3RgjRHu7Py6BHPZz8y6maKPxmLTe
L6I8DFeyflsrF5Xii/CwvahBi73KjhIkFrkSRWiEovVbnm1Wc4CgJJx2FFn/tOm7/Vb7nzYNEMTq
8yZyna0Ocmo5U8gBxPJd+ziOyffLEWWxy9WH8wdA4a+IftFPu0TQX6YfongkW7xM11hn2a0Ko++X
E5B4L+eZvhp2NDi559jIKlI6ef3cpAD4VGUGjJJVDjzClfNpskGmQ1jzOxJ27meN709yeJp/M8d1
fdYNGiHRLzKe+ZsPm1Bp1V+V9l50vpY1VqW/rvE1xb9pgqg+z0mB5Powbaes4FRMRvt7y/fzpofE
5b5ueug81IDTV5jN3xsH7gf4Iqdt2sDl6AxTsaOiEt/Tejxe2+6kHHWnKR5dzas4+YDDMjzolhfy
sCkaHsa+0b9+WKS1tQLbqlk8tjW8B+6kO9fm4E0ZqhM8QIIPqp1DYuXGl6Qe79LJTX8mRgKSkqe3
J/g1azCmRISKanyph/5O8md/FfG2x99GAGJDnB0U8M7tks/wUmQP0ujQ7VWqW1+sqakBgIWfpKGi
CFX7NMKxdWlzyEqDVk/UMA7GCHtVB9/usTTyflug9X6STog4jy6byvp2J5tOdEvKptJDAbDTuWza
aYi6x4iW0FrMY4rqDA+BWuU3aBtwAkGc7DIFQ988Cm+shoncCQwri0nsi6mO1fxGtnjbR0wIem6d
WNH4M0Pfb9P0CPAKko/gZrb15L5ZhPS6MMx/dss5vfW874gd+7uUg9YlwmrVfhPSpOPRaXewmxgA
1Vs+FTqA5r4oUw0HMnKT5E9XowUPNjKXCkcXWU3RptrocD4sP8iBvSvGmfTalGX3WQmXaL3wvXVV
PNJQ9Z+O2lY4SyyOgIzaZUXSe7yLF0cQl+aNbsBDfDuSqsqKRm2eX/M7g+Fkh5ECtejd7fx+Un+0
yQtKoXAQ9aG6jbxpvtPob7oBwA5F2GtA3kf7OlXo51Ni9zi13cFSW+dsT77l7EiXJIccIkW6jLTo
4o4U3TlH/HugH0KvMgV6d53qgNjlX0ab9d6g+/+lG2H6WO1w4+zNNAlf/iLeXux65BV0NjZwkRXQ
e6RJzad0yUnKXHWDekPZ2ELQjtyFV2rjxrSzFsnYynhpqLzULUlIkgN3Yd2VG2HZnNwESisFvkOZ
mrb5z4sqzaQ5L59uSVIV0N8ugwJPJe2F6Ge08x+2xREjU4YizEDbk4oOOuzGpeZWN3EzTY/hMuSj
tW/KAnb3ZSYDDf9m1PDQuVi8rFPvO2rFMoPSET4OOvuQRA7Oqyke6+w89Oo3Mclgd15x7ap6e1nZ
RHV4ndfWb0j0dGe4P5Ex6sakRxy06LYQoVvUmIaSfPtiFI9EytUlXOZmkP2Wp6pKv0wy3nBk0vbV
3A8b6bXUBtA3PJfjkbnEyJUMsKTBW5DcrGboe+NuU3bd64K6QWK7mtX7RHeQMlJaz+E7WdH5y3W1
v5+qwN3FiTF9avqQPKrlPeoqvVzhWMIeamvKWZzzoKoAKhFaF6/rWtUVotX+VrwuPzW39uT8AFk8
fbLggn5GDqCo67rbFrVyXw1wi0lkYYHOrqZcvZZ99JqPTmMN0168etMNJw28K2yYvCL6OOKHWC9P
sq1E0AkJYZ9SPcksyiGi5MhZ3chu5Kw6SOyrCRotG71REz08S+s5hs2h/tkHzErBI4ImCiXSq4E3
8rUBje4tqGy+muug/FRBjrFRB5TZCv5oPgmfALmgZqcG8XjVBTkNF0vqlOO0to2isIIVj2mmF6Gx
oZshueVHCb6W0gRso5jOLm5jbZv62Z8CQwcRAL/KDmpeoQJsUX1TlhKcP1sj7d7D1uvH9k5M4rQb
CGxUzxwOEiGO/2Htypbk1JXtFxEBEuNrzXPPg/uFsL1txDwIEPD1dylpd7W9fe6JG3FfCJRKiepq
CqTMlWu5HYicaDzZrpNYTgeMbt5dyG5KQ0GSBppZqNe3Tk1XF7tKhHfhZNig/iJKqyhnILKywJE6
hcn3HO9ykKvoHiEDnEILJt240A5ekBHczXCn09kV1JXFuuuQloI89SoIXkTZjjfXEMBo2CgLCGNj
R4ED6oilPUAIWzYrPGD5LXVkTCLnXVovIMjIDl5ZFnjwBWxr511wqVroGuRODEGFcJqWZuMlL63y
y4U35eHX2q8vSiEgvximtwobPnyrZYsKkr7+kdr5s6PS4q0z8K9F/fL4hP1AvgLEV951fYmAgO1Y
Z18M026MvO5Qm4GCKi/715XLwf58ZUdf2RDVpRpLxFnK7A1J+89X7rv0Oalyc5kUdg/p72IDEjOw
cU+2sbXL0fjKFe7zoEsZyLAbfw2K/+CEmv/+gDw6RAVVYt6mIDRberKuXh3ZvWjQNsb/BLURMp1T
+tWwDPMl6r10xfCjv42y0Niifjs5xGkiz0ObTGsnmMpHT4QgjBa29Q1CGu8fw8LHMMIo+tZxBAH/
+BjjFPzrY8S2X/72MRosbM4c6+RlN+D3XCvIVyAJkT+CCra84y0eK7plByYOwPIV3lhcyITVllwF
kndbatJwMQGrRM2WD/Nw1HV7cqmHojAANeYgRfYmO171XDgQiLfyO2y1AExonQfoCTgPfaSDMBBB
OpKtiSKN+tVcVyA5fgDCKL9zw/fhkARDPjF2EE2wO/PUtfb7QeqzFPB31+iBLtUtN+4nxFYyjsCp
7gE5D1R7LHNvgqVyRYINtoXoAlIg0wlssNDUM7+TGeqikIrRXqRTQ17FNI6nqjbvsG4Jl3FVgQ9z
VHZz6jWDCh1Y2/dYH4MMOgb94/7aAWkEeJsf3uPQrMs23EGus1tyxM/2lLzLUnBfgWHCBxkqcNbU
C87rYE+Jv5xNkOP1QS/rhuF6Bg5MSohFGCp/W8ZWw1ck/m5pIzQV/C0Ju5NYPJ1RLwOL26LVvXUL
7EynWqiugyTsZhL8kRFLrW6NrvlIFLbUp1vXPu1pfnj+Pg4Cw7NnxRuOQjLAwkLljOu0BYcSLQHn
1SAZh7iCToheLFKqnA6zt91yVPkiNX89BKMxrscKq18l3F1iGxwghXh8A7BrVWVB+jLGTYVSP9iJ
mzaNAzBZ1Nls90fNMOaH45u2X/0tZv/A8k3hGYbYy6AZ2+nQpgzVIqqLEW6D7dobab/cayeAHWi3
WGS5uEQWXlxtq1BpodM8QRBGq4Hn7EDZHa+8naZRvvzhpbxE5xYPGXbwdwb+aR13kbjwY89e+YVA
glMLsyouh7t6xL+U0ho9w56N0msDN7y7zDb5A1h21gbeN9BMcbqTkWG/Rko1LLOwnGMCRURaxway
LwWg6UIeqbfNnMMI2or7KBI2zUHmHtKiJ5FjDpqSIw4GPFKaL3JRplCw6sRDNdY16HcAVKp5LB5K
EPeDrMVfTgPYZ5c176FpGIbeprbd994U22oaSqa/jdce1OmhwG7tQJMmaJaN11b6T5EzgblX2vUJ
f4qcOctNRzQn6p10Zpx6kR2Hs86bX3vp10RN4bHPY//mTL81PNXSkzoWsTcsCzcwHo1o/NfZOLB3
m/o4+8PPSKDlPshm2Moi5Ucx+CDd0TctcBD3YzWMD07f8mPVjRlUDXFzNqD75ti9fLLTzRz+8lcJ
uECnvlSuua5cDwEikJgcJynYcWStu4IkPF+Q7drxtyZiCaxe0LhrNy8md9UKKGT/0WHp+TO8cVet
zyHxZVjihg55mT2iftUD4vGXic7A6xYswSmfrUvSyyRjlUjQprg+KNB+944FwO6Z++1q5mMUX6+Q
e+X7FTwH2C3NGhcsWSSyNY24OrtG/hCpfG8YYNlE9VKyqPMh2bRQ+YSWnM/27WTWF1Onag2RB0ez
A8RAZ3rxppX3MgDFG3dq6LZqD+rIpb23UEM2D0J5cbeSEDcbrSm8QI60XRhZUH1pK6QjHZaLYx72
1Qv0yGZ7M0KlCIJE9rpOm/pLhbWqZZXlPS9CsBXlI5DG2t7r4aiAiq7Da0iuPkRu9wyRi3IF7b30
QZkIt9AZ2ZS2jdpGZ/8/fkaJ8EJhgrp8GIS1DPgEun39RHO2Uz+2rzYT43E0gVkma5rl1nJQeKJU
gkO/Yt1NIMEOIMJjgCBv08jE2pLQxeTxi2OV5n2aD+ltLNk/ZCYvP/bNbWHb46v2MgNvy3PgYUrD
fsBaE9XMDh4CyMc7D2QrhVgNKHK84w70SRIINa88oK635EED7BHhTi0A+0A2PaB3wd46xwF8FsUA
8aVrsHaLF8Clm33YN2wtdOjLg91pnc/2EtuiN+3/N7uaMqjP1uFCDKK7pIXyNynry3VZiPwJNIZ8
B13KYCnCNn9SokHRshd5CyNAM5lCBCW0zhE5Wxx8Pn2uLtSZVsl0n4KELMLSSUFna5VHJXtknYrv
lNeqXZ+6vokwnNseKrwss4WyonBv863lSNn/Qx1GCbqrY86G9jC7Q7YPejMQoQIYqwYLy1QNFzsu
u5d25Q62ejEN2UJwasigZoJmVHWaYdKADKxuQpW0grgCSlmomQ9QMIsc9YDMdHDnd+6ZzPh2wVAU
AeRepQ2m9KGClkMIZke9njW+hfbYbtIM+7vr6xbRkWxcxIiQQAvg02uY3rbXl284rHVR7ycH6hOk
wILOCTIv87uaBjLEoGOQIZ1ssLtjD2mpTa+zbHk3tPfxFG7aTkQ3ZOpMH3rHovmH+sh0HXS1/T6o
Hab6aHXqH/L/vw6KO6DFwPaAj9ZJH3FSb7gJkghQj0oqXn8bm+hoJFhtPhRhWz4WafjT0quu2mvi
hY/F5Bl0gnxuur83qffqjIiVPF+bKkXFmZVF9Sow9qGtK4sH7k+3aEVUZ9z/tcW9oliozK3vAQlh
SycX7M5n1riBrHRzAhFcf1ASYjmB58sbxJf5ygBg4mmqIaQxlnXzza/FXlrA2y5KwLlBUgCh0Jx/
g/KOeHWZx5Yp0m3zlL2haR+94n1KNQGw1CnnfUqUlJ8i3LtxK9WrUbIe1Iw4G1GDt4DOgXotJK5J
Z0rb/upX8gk0sQEIS5dDm4sNaYOFCKucXQ8UFzWIk9fUbLoGQuFQ5CSlMNIMq3LmnT/sJC3mIoCB
l3GaYC149gvIBi9wYod4/ywg1TGffO76X3xMAH4O/RTzTdTxbiUmL9zHQTC+epCz7lRZPUurTM4Z
GKIXA3Q9XskthtLjHhzB0Nm0vUXF+mCXpCzcChQrrlCYbK9jVeF/XWVTt+JlBt0Pao+t3YFWxLbX
A0SFoAvqTmtueltgmf4JnTHaE289QFftDZ192K8msk+ONfsTxT2ZHA0YGWDHWzXak51M1Plf7X/M
j3v80+f5fX76nAEhOj7mVszZBKhq21iGC7Xwj0MPItuRdTddkYL3vVY+UhdF8q3hXpiugW1H/Kfp
QDKiB8w+fEog9JJ4UIVJ8JT+91RXy8d08/AElL7ukEMhXKsh2KWj7yJZLQPLzzZkI+2EDsynF5WZ
C94z8GLjVcrtyNojNWrOuDHlZ/bCkX539sAy/xTX/P0FnFTvbjOMTLsFbdmdwRriPqW/3KZ2+Nds
v7vR8DKM8C92cffzCRtjKDDdtJUDTXpee3exjO07oD0V6odxo5fmKWvBbEGe0ubtznW5D65Ehk2J
9m+mGFSHogHXLfmMhuMuGgk0HUOOZfbRVwD7svPpCuZqds9UOJ1AG3FL3jTtEOC5xefkkCmHw+AB
tWKHRr7LoIP5bFZISYReGJ2pCaq/bZO38YMBRbqHfOSrUde4phlnqHqS5YKa02TxHciYzbk3GwSA
MENR7KiXphQQ3DhTU085ZuDkoykL0OtkXdSenSgELYoRIFghloziJvogmxwwccjBnSiW0kXVBE28
ONpQ00qFOjITmkV9LYrHCHmjBzubQynk0NSgfL4Ol7I2l4HXra2WQ6UwSoK7oUapGtNqoZXqQTvh
tQAadz3YH/7tofz22Ax41f/hAeQUwuI65fGXOTzs31dDzKEPjzVLztZA4iCk4nIbx0nT7veJsSEi
/dk294NUHyT7dQMWWKcwrK1T28hKMLCaoiK4PnnURMpkbhLChjA1Qjmz6Yqp+RhEaB3y+jBRi1w/
BjKUI5xEhFLqhJU3XZYeIT/oPQAa7D14jD2jjKs5gyTWg2R57a8R3x7W1Nl6RnAeEbJqdSeZiiK7
lF7GwEqL0WnsJGuU1DcbGu6b0sJOtPk2j9aDIKWxBbw/viWT6fdYVIH4eUufYOj97iigB7ygXpqD
IQdXmKy/I5OqDFQQKS/d0UeAunZ9cJhrAgDy6xOB2QeqX8Y9WVozh+rT9C1M4n5PATgJgtztVHfV
HMBTMW8veNHeUSfdZMjGQvQ9EXd0g4m0RdnH78NlXlUr4TLQNxepv4/xHgB219+3QZ0/OiwpHnOs
k/iQDjdRzXGPO8xeOkzIHXUCIT3tOIgSljTgYzieVzlIXEdv7btlcuH8gUATDC+hFSC9E9h3wHef
1kgqN2qIv4EG96vbQd8HRCPBPhdQY/SyzHrDQOqngWNl+CsnAWimWBlmwvaOhuBbRj3ukBa3NPRC
3iEv7CzCqsk2PlgLFGSQXrs05mA7zZDB0JnFVku5aDuQteyT/Xd/5AzPLGhEt0fp8gAIawqkgo78
/REDrLy4WvIYCY1rx6dgYUORQE+BVbOI8Qzv+xJcGiq8g4pXeOdayLJgeRxse8jY3oEjADF/F6Vf
yg9O5MHCxLoduq/T6DjJMguEq+nDf4SecpOlo9mBGz0l+dIcNKVTN9Ds01eoe4bgbQf17rBH0Zve
2eG55ELGL2r31GyYuRJghX2KsfPAsuXfbvSq6B0oaAd5+1e3Ws9GQOYPN72PmWcjO13U6Gx5vSjN
1vVgVO5TBeAEhMm27ZSmR+iCZcfcMuztCBTCjVAlYOyl5T90IULXNXPKLywWX2Khqh91Ar271BvE
gg+AQDei/NEF9ZfREMWXvC4SSOOk3sPI8GOuDJHdQKDi/Sq1NXy+imvHyRp5sAb0x281N99ZY6A0
rY7AbBFHzCcztCFnWpm/2WiQpuDwIwsSG4G/zhB7e4BITHlwkLKBMI9jP5Atkq+tsvt7ZeF1EDiQ
HW4mcGFd/SF9BUijNLFKbazmbj689O0E0dLSvnXGwT1wvVh1gd3YWOmYII09yRsk2wegXX83zuLx
ZOTaM1nbh0H6/j9lap5MsJxcTzzXmi3Br5PffMokGJ/jtn6jNTKtlmmhPPYQm5ehuSe7CvwbwX1g
H7LpSxdBduAa3qUwsLbbDGLnthttqPJgVM9VBKUKSEVYqxh5RkjOJdOFh9JckoMTPKdtbS9FgWL1
RkbZUk5mtJlix74YQNzOBytg4hRIe93nIcJb1EEuCnJLywI/sg3ZetT/rUwnjiBM18mbXoEupHXS
YVMWEt9fXRoIQMrxgEXj+Ar2XA8SlY5x6HSTsU0dDN5LBVqao+NDvU9o7Wgrn7xlJ0HhP3lGASas
6kc1cuNNn/hp9X5igR83lRAEcSxkFwsrs55rv21XopP2jbKgLZA2cX5AwgCMDuEUrCsGVYTECotl
VoF8J7KnBncgzjofaG8AedA2LST9ksG01v/ZhxzpkCRgOxHa+zoZnYn8a1G0AbZb/ERbzr4U0y0z
phPJkKUJG291H+0wqa9huFv05vSj738bBz4UsNwP9lsDWYYFiI/Eg+Chvxl9YGwUaAzPLAnidVdL
67k0uq95OYQ/WAwePKzqvoPumS8GPchgvwYBfDucUdCTgFnTMJ+nYZgHQVZ1HtSUCGgBbmKEfXqM
a8dYZpNKlog5pccoHEDSTj1tmIzvp9Q1pSYCKE4+HfiABFqhyypLA4XgsQXhdWiBxacgBIOGkcvm
3rCTallWUryNubrxHNR6LXr1tZd++wMlUz+F7/jPXsbBw+wP9k3qmSl0n6Q44JutzunI2VravvfA
EvkSh9F20vkjOqhyDICtEagbp3bGkS5OneFgUQbqk89Ht/DFeKBWa0Jxvh2DaUuQoHKATnnfIKI3
I4Q0fAiULH+3SRcMFCRKTc7kN3yMJdQRzUd+/3E+cHtFZz9tT+DfQHmK6Rmra4Slt81HsKQDc6OD
NIUNUGDpuKAq0+hofaBBIbSd1lfblAQXy3irse0+xH5QYZdsGgO+w2g1NweVuzejyhNU7sYBwgUg
Tor1gTrAZBcuuFOI7SdvrJZXzZj156uz42li77R6+OQGIfd4PTh5Ay7wFxDEBGdZVg5ftIgH7AMe
vlSMhZdRYt+yAvx+43KQj80uqLmaFkkcGni6jPkKeCKIGlyfTwPLKpBZr+nB1JLdHjv7UmRtvlLa
mXrCDBm4hSkBEEzk7PzHw49mzxm3QLaIsnTNduhqesSIFajLpFOTiA+vXWRUVmID1Qdshh5CGnif
/ERvlWJFjk5soTyIVx7fM1vNtnkGPla7BjJttljkVQ65Ccuyb+N0qndO3Gb7gjvjzQQhSGjEJfWX
AXKPnhEZP3xV79ySeW+tlw9LGpS7Sb1TmQXmkaAbbzimnAflpnumJ4JdtDvEiNx5UAhc222QjGsG
hb5FrisVXF2pQIdqqJcIWgVnbisLuBq9tQfXhgD9FUoPQMj47oddE5hLZFUDb46Qz+JjsFnGagt9
NMgbI51zA8zwcJOnqj4zFwr1kuUuxHfAo2LGzXgoA/OOWq420Rl4S7Jd5+ryBD2UJqGOwojSjVkB
fueFTfE+S5Bl7Yp1iKTGlh/G68LGRnNIGQgJr5dCbgmfBgiaHc02jMkuTBJ5kSBVWPu+itf0iyr1
z8qMiwcoubETtZowaM9F3YH3D310CGpTrV0gLtZJGbzbULl6F5aGP/8WUVVbnKuJ35A//RRBHi/X
kVD1+jqRCuUth2zxmeZBcBj0G6OXIMgESpVK819ZafxTqsS7dXqId8sQrPVkl67jLa3GYscmKoYn
lohtO/rWl0xZULIumnFLbilS6JmFjX0z9ezwn6admFEtXAUaLpo2D1Vx4AQLbIyO71A1GK5zZ2o3
xEJGzQSx9U9NoZtEWWY2dbi+9oYKQQmz+BnhtfDUQ1PoIFP8ldS0BaLlpeujEEH3Jo7miBQVcIm6
aSbAHkpN009NpAzic1q16dyMRmWeo8r4Mc+EjMcliYqv1Iqk41z61nz2pml6agvZ3hjQEaM+YXFx
22TBhfoGIBdvm5GDMwBXBKNGfYcF1i4EwcpTbEwGMEXjhvrynln3LggDaVzndM3D2MZL6qumKH50
858V7rytSoB178Kif1B5kYKWK+uPriZ3AmyY7xJmV9DSAV/U7IJqmpo7zh21kiJjwADG1oaavTWU
lyINLtSiQQUW6AsECPojNWlKz+/uvDR5HDXtSdY36b2ho7ZFJewtFhg95G5EtR9Qu38hFyRlxAUa
FPvrgDaX5haFAEBQ6Eno0OWxnCeJ8rrfc0CXF2CYCJDKrtxFUgdAM1e2bSyY4QiIbMlgZXdTeFtl
ZXiLaslsF0PeaGGST81QZldU3YV66UDO46EIIvd2dkobPFwa3APzvGkApiTTSaPdddD1WoW+jJWA
wjZIC2eFgitgSILIZEcHX87HWiBXMdDa1P709h/iMVt3HoLgVWtuky7rdy6qhR4i4fwjkin/XpgB
Mgde+ZSDLu1vDmnjPQVjWc0OePH2u2rEpkvPkGGzdO+BR2YRu9C0L6yoOnuZwV+Y3ExhHr9U9VBf
hjgCTlubu0KJbQrg+AbJKP5yHfTexGo9QSRrmsrj/GYcWIDfSCxKlPdBHunToQsBeBP9CJVfdDT6
3UpnkHn3LtjwxHwIVmQJGMM6Jy3LbZgVUMNz7ACyrplcO5IlTzLHUjBuo/afErEqg9n2T4k0VuWN
yRenRVAjAz4bO+0O20Msvw9W1aDYTg8PIXYzD598s3lCyqNfJxlW+43GQrgaHyEbG69Lr7tQyzPB
pjC1qVxaowV8h+7tfPXeG0Uol6+dEogpPfRjfOAPxcYMwGAag8IasQAUwve6RiXjoFXBD+QBeXsf
XFHYC/QeM9869Uj9IbjdVowH05EGZnpgS8Ut0/BYZ/F48HRZRd36xcXRZ9SM3BC/07A/WRO0tsHC
AX7GulQnciOPyYjKbduBLHYP8FG39J28RsZzNObagDBLykVsmerW6v3qAuyLATQrUqeuqkrcn5UW
J/01gkdpcAdCQHCYZ/Z3T/rySC+nromDC2TQtq3Am37ZsKjfgEmvWV2XenqAq7L2SCYFmr6N6XOA
pBEelYk7vIVZtQfxjvHDcqwThEunLxLMAksP9f434M0ydk5n9juUlwK1qQd5DuoWE7PeT4Mob6bQ
LhbpWIhzpitO0xjwaAVJoLn1YXekU8hVrvJDwcGleCWZASwUuj5G54Fd1SwO1JHh9lqXmY0cPwuh
5NqZ47kGQ9pL97NSVvcSsSECRy5Y0YI64C8S/F+bxFLDhpzA2vo+hrm1/WJ9t6Nsp+oivutqLh5Y
zgGMz0zQVzVJ/JDJsjnhifOFOichqjMoqs/F4GYnPqbZCsq4EFjUzaDDG3BBp3QIjQSPMN0zDil6
PAh3aqEed03G3vkGSFx2Z49efcmAH120fWC+imYwVmXNij01U2QsoI6pnlJLb8GAs10IMMO8hkk9
AFth+ntP+MkRVafuEsuhRZdK+TzlkTibxhiAQBcwAAjJtiuj9KNDqZvaTWo3M6rFGfFKaKJFDZJh
QGGtQGUjDtT8cLP0bACLgRuNQAVT8w2VHWDYqsqvgYuYuo6YJ2ajgLTq/MsQFOUJFXHu6sMDKQmU
ACRKLV3tEbaglCcPaBKVX6P6fQ7yMKA4By4icCTjgWTet0imracaNSBDWVv3KKW37jMZbBpEKW/I
I48TDsRBMCwQnQLPrpe40wJPm3FPzjZHYbYcG2CuMJRGNHpOhCObtV2qKV9WrrEZeucLg6bWPgUd
06LVzDDOFFZHakKkhj85nXxvRsMYb2KUKq+GWrq7qoBgGO3VXfzVO1mqeEUbeeqlJu3Wr852q8Ij
gjrJgrJard2CKjgp+k3c+AZAynl3kDb3jyZQW3N2LA1ByTUgw0oDyE6ps2Yc4u0IDNA803XAn3Mi
UgRVwlUqsOxhGYBuIu/T2yDFG22YvLs6LGAChuA4MP/tauoTF5IIdq6WUZt1ydITuVwlRptu5nYV
TZqzPOb7uW2FePnWZXGhKcrcTW/HocP+UA8G3m6eP0OJLUjqhkMWH/NIpSesdt4Pk58A7PNnW5QV
mNebI9lpRBsGHDSqJlHN8IunweZTH0Iw2EMtJQ8NtiCbozvw7y+XBUBR6ysNCJ0hjI40KpB2Is4f
Jmd0HgcJmMwY33SgnHskCzemPegjulupTT0360VSdd6RPApkJFaNhBJaYzQuVlQolZQ1OKRoqICU
7AHFWMGCmiiJtS7/5Uoer7vbGBCXBln4oMscVEpPdX5s9SEeONrdKHJghqb8SGfUXdrdAHJiPoC3
8WNMRO7UT57VVIHP589T6jeavl5DSive2lmUrkg3fJ/r6rAK98mKNaY6dwDgn50sS1eZyfhxcMsf
Mky7k6W690OU2N2JbK4Pfj3Hzo7UOWmPDmwNiKN9uFDPgAo6UDqDVy037q5pqqn3xNEc6y/yo7Lc
RpqBTJSmooPRgqJSe1GLXGngJNp54JzR+jXXdfrf5yL7xxWvc7FfV6SZWVHwI2qx8fjEw6hOUXlL
CF7/o4ntDntKWjxWrr1YTnxuUi8S4iJjzdl2DHUemAz3eLUdWpYAsUO2+dQHQGWfWNaBbHQo3Ar1
zPqAMgOQlL6IFjsI8HZJb3wyAL/3E+OlauvyW8H9Fx83wjdQQc8nwJPOJ791meHgPUMq46C7Cz3y
v0zx/+4DCTBUeYG/e+10jnOqB9deENFDLjKxaaBTO7NDcA/KLlVlOpcWf/Iz8x/jifGXvw0KfdbM
7BD/HjQkFX+JuB2fVIHiyy43hls6tLGXQStzebVMCMTdurFekKdCi76ams2yqKytFWOP6ipr/DQ0
65ZGWJfhPGVvgavDHHRQQl9Bx/Ru61BY2zQEESzZbGQoF03rFaAGLap1j5r6fejJ7Hk0pm1RM4Ba
td3kaXC1q6h8t3tgbNvXwNc9OyX2kB/2q//v9rJG/Rplr+bEl85egfISmszjnCyrQVt76oLm8Zo/
y3pWb3vHH5bX/JlCChNR2NjfXJNinR19ySJ7OJJptotlGaKijHJukxGmJ8Grx+ulOzxwtnUtxuV1
mibsP09NHaOVzVPTRCaonG87ly0nCxWC0p0QGMwASblklesujUbmqAMYwsvcgyfUuEddy1OubeTX
sBAKikCQbGmGeSxN8DGLArsPCpr0pB8HLE/nma6m65x1nG7xvvGO1Akc2H3iZN2pRxn/asg9rLj1
QmZeeeDFV402UrPa5INneldmI6i6dJOWK04RIdemwvRINtcHwQFA4TfUObvpeV2kwjdXW8F+Xqc1
Rv/ztDQoMBDMSpRMsY/CMoim7cFoTZ10aD+mDSW2CmOFVdXQGs6+arGyo/WMHwEHQU1az1DT9XuF
QiSkJq5N6kUtG34v6cmPsOvpUUG8DYfpa9BiSxR5Zn8CoTjWeNT2tJHO6BCHBSRi02ZLQ0OwrOO1
oYdQ+zpDWILgn/fN/R/2eeZPFxmzIF54fqE2CHH0+8GLHpjdm28ehFiD0Im/513SL5sh8S+QAG5P
oPFAOeFYBl+t+kwODlSJl6UHTvl6qKpzAR2RFXW4Ww6NqW9Qdq5Xbq3icyCi/CImYA+Q2oq/u+yx
r6zpK0dR+go6toVeNodbpIgRe5AQ7sQ7d3zLTVsu4pRHt0Xh2hfqwBYAtRW6w0CJ3dxRGeBfDhnq
KIb64FkC1IqOhkANUt2TTbUOUHZjP97XiAxueGSomzAT7MZqzDupF7UJUknUUq0hNgYY86EIDJHH
yPPYAVGVPRW1XAtdqAl1Z+cA8vO5k/zJTocRqaWDE7u7P+16WrBDG4fSanef/LWdLpBOhjiiIGfu
/GM4qneRPzbV/PGu9TbkBkhkcZyqbHudlgFTf058tawNOZxdFwmdAZj8mz7E6xqFZvG9TAPAfkso
NgxNUCwt26pePNmgjE812ZvvAwWgVPE9SEGeVLjdz84uVmmae9APvUcyKMEuJZPLKuDhT6TOAOPO
0m9D/A9q9Oonu+vGtcCj8VSbRXm0kF3dTL6NRSXIBxZR7rffOYuWxpTlP8HB/dw5o/0SGAOC+4i8
X1zDNPdQRTW2HvZkd0nh90vVmtbbaPd75VrZT9ObDt0Y1G8AbUKgC+yHXicXQvXTg8mKZBvadXqo
PZne2L6IVlbQqzcg6bdjlWY/zFG8dlkyPvdqGLH7tIpTYHX2Cb/scu31XvnidQgHalfeTvvY88Wx
bmJnWUVJBwpsRx5j35oeWmk9gKfDeYNGM9ScQrs9QT+sugdN2zey449BVKav1bkAbd1dIwWA1LG/
MgIU14EAM7oYeRGfa0tgs895/61x1m4SF98BroFMlnZg0h23qKEU64SlxS2KX4rbMkSBFwIOFeL1
Tn5rQXvNX1Q5PvGU3ZAJNVwGMtMq4GIxGOUuMtpkozToA/9q4475WbxA2FgduH7vzR0hqgWmsLyl
lnDD8pwzcb4Oykq89UcRg8TzY6ICCeMVfkzJxiCICBbU7xOTjycsucj95juRvU2aj7NKu/HY5ovC
0ZRvM/HbfCQfOnxqV0M0HSWwrp3lHyBhs3BcsHiUGb/MmIUJ0hgIDiQbwjhEBZNnFGg8UyeZXGGd
Ge/f/SUQ7kiTRc7RaHxnSXQUdtm8lrFt3TMEzU5/sfd18dmesPbVyeS7fw0A0JLYK3DfvAZhwu6H
CNVUcySrCHv5zu+KJMjJc8ENSpgEKlXLwb/QNi24J0L7Fl9M+dRDkmnXooR7047cep3w4I06T3zD
Kwz0KTI1TmPnTDdQqfZBlIGCZD0SOd3yadAjZYnAUORW80hycEIUgdFIDkTFTZdAdNz7NZKuaXqA
KNJIR/jmqwT4iByw0kPtRbTOo8a+B0I82eCfEZxUGoNvGOLVOy55hbyA4FAL70zoUXPQq3KWfod0
0WasvClCTaJYg6PL+p7YqCwEYjZ5diZTrQKm2E2pImPbT317cOt2PCHPDvFxr6zvazzmUZ7XF1+w
jHgMU4B7F+J+6howhlVepVVF7C/SMIvl3z7b1PF/fbaoMj99ttgwILKra7+odEsMMl9KLtrDXJyl
m0DNtwcq+5LMuEcdidxXKk3VApFVUMhRuM5vvHrNYzAGzEYXadu1PwhjgTR2gV1r620GiJktxRDi
WyejLGO8oyPnNGkVr0Efis70NjKC2LlXDVs+eMXBACTkrNxuONMZHbqkBENZ6Lqra0ddh99iaYaL
vPGGDU8ivve9Stz7oy5pG0H1C+TJCSWe1Qt5jDZnyG/yJ1T/qCX02KPDgEcJv6b1P8X451NymuBE
KQAviZ2NGgS2/WCjGxHcdTwfNShhtq41rFhy2S6sFsjAHrCgR9cBRNpOp1dyC03QnP4PZV/WHSmu
Zf1XatVzc1sSSECvrvsQxDzZ4bAz0/nCcqadDGIGMf36b6NwZdiuvFVf18piIelIgSNASOfsszcv
CnjgWuw1oqhpjs1k1gbI5Zu6/8qsx5O/ygBFhIyVrR6qNF0hlRtxPTx5S8bDcZVOxS4pvBi6IZ9l
VpKtZAKy48ZIHgnvX4bYdW4RaO5vwKaNjPXJ3qSu8GplI3I1DZuqbKXth9h+HTaH33g9pshsB7U2
GHaXDjBjHqKL0UZvbXWxIHG8uWx8p1ZkbERvivBlRpu4JIhEl8gudTRwNYh4O6O05Qs3c8mea7Qr
XhKtWCI94/b1E6FOswsa+GmSkTV7JJmAXiIFUfUeAp0+WwYFkspzu++Wul0fDDt6ikXBVn3GFHJY
cIiyoD3kdZkjlT/hYJBxRD/TlVFev9qYQimvqGtEfydr3aDsoAf/JZQWZIHgLbTW1UF1PsCE0Jfy
mhwSjZ0Emh+he5xi5dUswfjWzBy4JvuZrqymFn3mACmzyUv75lpfUAbqj0urMue0ANCwx8qA4zW+
q/WDhkcoPDTSwjOnT0PnXJhJDIUz+M31ATGqpINL989yA36hDLz+uuZNT10eZUShWe7psa59ICQE
V/x0YKltLqw+EckR9GDNkoAL/FhQ3zwQ9UAnuJc+6Gp9Noad6Yl4yBYRVio29iC+sx+D1NMmUtcN
blZBvye0FtcRqog8YHcSgqbPUdnMgCrZ1p0O+iyQvMnApCBQif2cu9C1zVhZgO9OVty2oHReD2tt
o6ssnv/ZWw95LWsbXczzlFvetUVQO59TAUHJqkPAqMui10MMb2SFfHmUk94pQTgUvFzqEt2izXll
58s2NX5oD+QbJ6WMIqj8hCBPb4Bm32Pv+Nab+cG5qTs7PHgwIuMTUNDmgRngB+zMcIBS/BAfyiHJ
wL2kjBOS0JhXNiGDjycJZmCMzJ77QC4AUsyA/YggXMP98EXF5bc8EM2XakDc3hAhucOCxwH3ZE3w
O+Zyg5dWCxacCtn8tlwIvFzxPPAM30XcDfvLqWEqY0srrKkyWSKTaGrRB9EBmTWAFq/HbrCJGJL2
QIfxCODlCWKd1dkZC3ePZMHK0/WGAvliXoXljfTN8dblPdYvU4cQXAGIGOV8ZyG/+N7JIafbkewh
yMdq1oORb68PQ2ekezIdrnW6qDpVezxhy3wEILzL6kMtgvzBBQr2rnZ8j7AqBK5lXokseeB9kz/A
8wp4Y6HutGGQJ0egpJwbXari6rnPyuEyCPTqQKuahHgOpzHzaUOLiajb6GIy8nEOLJC10sXGKRAe
hIN7qYtD5NfYjVXO3Jw+FFyh0QbRDdPTrYjEG9syB72FbnVEGx2aBitU3Up6Vt3AZXDSjVi6RrOC
D2SdGoY5gm1ZVkjIqLYNFgdwJaXSP+De8g/6zOiKL+DL7taM5nycsdJv4YAfwARPU2wMUygzT2f6
EEAVYOtHOFyLv7K7dtM9tInudi3+34e6fuSHoT5cwfUzPtjpBrvu1KalZz+EyLIBlZB8pk+vBxB/
8HluFv0MQgnJ7tpgR6CkL/P0zy66fG12phGvRX328QOSBhFJaoPl8O+HCcufF6Y/RV/JpfL6qbpS
VKWVz4RFT6OKsHebLuLaRRcvJvpUdymK+DOUN8uNYUb5bQNpSI5Q0D6bGDv1oRg4UCCGX3gDM1/r
On0Wy6UBUaPDMD0BwEarelkpiVyJn311jzwGWq632eFaPxLkbo8JZiL9qdeGAfQ6nejkMXNCrMxV
2IqFLCLXu3ziz4HhpULiNji8O/3ZicqwSy5pPL8MpTuH6jGxu/DmMlSiaLEII6O8mLiGezRBQrQC
w4TaCkXU9nJmJ+3r2S/qtEnvWHaCBxv99CH7eXatE9Mw11F1w7WuBEuoF1t44kHv5t4VrQ1uqhBM
6rroc+neKQYJ7U6ym3CyKCGvtg4b3nq6sbQc9y6HvyUtO3K4dOoUlAKRxAPPFyCimaqzG8c0j6BJ
KZ+LkR8NQYpnS9nH0MZJhhrHj+u9HSXgZnKJv7Gr/kED0jUMPZiw6PAEXOqvVdpC16fleIMs8xkZ
sCFIeHwLAj3rFEexfcSEtNAlfTBGsDknZvPcDoFEpK8BIq9wy9pzhA8WAzsNdlViTfv5Ujw2P89k
TF/r9FmbWOIxDIdkRvLUfry0BitC3bNUSp445/IE3muxr5txp6sgDiFPDYD4Nz7mMqjm9YGnzdr2
FIKM6VZb6UNT1Wtp5t1Bl/oolqcqyz/ndgYmjWlkXdXX4KwQBgs217o2NyvPiYlcaRPdkKgUSRc5
knh0nR4zLCEnGjSWnF8/NbCVuZI9GKiv4wVmwjY27YHXog4uOM5HZ2eJ5qS76T8JuIgSMqfFm9Fp
CRre+HIJ1z9BYkfZgf3reK3K/Oq2d+1wf70yZfvRjIImETmp+MK0bS0qf2YYwn7zV5XMB4yUga5K
m+iDO4IDpKY1vfxVelC7dSG6l6bKu34saTJnbZTArV//0rZqjS1xui/XLw4OUvD+q2Rzvbo+4+5N
HjzqsS6/odsXk9d1uLkUx8LagmGjm5Jpuo3NIJJg5Gn/FNfNPUtSeR9DsnFrEwKE7lQPPTvTyJvj
iHU4wJ9OvWxAZbRx0sJ6UCC600ZEMOo1glSHyOTG3OB5OlMQ4Du3Pf3UNUN26KaSKNxxCawImJNL
l54r0Ve3DkivGkfSs65qKai9gjSIdrqub4NinUY58S4dOAvOPV36SlEwcQKih3V1G2/04ODElVt4
RehMF3UHFzeLIWh/0lXtCFdi0rfVSg+ObJN0H5vZi27Ul2tEdIcQbnBz+fTG7IA2i8RCD+bYsjsS
qzhqe31w4/gplzbd61KP5eHKt1kLOhH8QaPRBycgVea6UVflkMicWZXfb3VRjoW5tiM467SJvoQO
mXFkPOsKw4bGi1uOZK0vALQeZBuoHltJ7Km66DOJzPY0Wra6Lcbu2e9c9wuk3YcFFAGHddCjGCpj
DtItYDRj190XVQoFPmRQfwFPoQVK3LTZFW0E6Bo7XapbKPCpsgRfCHw03uuOGxRq6wtO74rNlwh9
7NqsmL0B6plxDTFxat4ZuOwi8D/r+HVAsm+qVvl9gSDbWtWQ+IGX1r2fDHRoG2vAb1b91YCT81vM
AYCUnfVDmslNkwzsUcXNAD1Qlp2EGbUrp2T91i+FhJ9CErAGWv29HKCMm0Gg8/vUHRql1o8I3e0U
zmDcov7SNxPcGglBSsKURx45BpgtqETyWRL2n6BRAS5n1F/Nuin7PHFthBHhULuYCeTeazNkR7yO
Nkxm19Gi+LuviQ4geTyA5hvpHcYsHZ5TOwS61GWfITtcApRI03XdN/JT2Vp7u6DhN+TzJF4BePRR
2YwccjogtGYO0befPbsEYhS6Zy4CwLZNk8yNOEaAKMiST/osC4S8nHW/qPuVXUAowbxZJG/ibIYw
hx2YwdZvonqXGBsfzgYfxUaH1y6tNqJkC26USDP5GaPTxnqUpKzXur6Pk1k2IrB7LNqiWAnQD3xm
aXHhsxKJQxfSdKoNUEgQ503yC58V1tKojxsQaDPX+DTZO/CTIUsNMAWuBcRZ0bHFhJ33QuGCB7sM
5X8od16sZn6k/J0rITsCqIzMj+nIEXCh3Vw3IE6YHyNoCJrzeOznwFD5u6uZP/BwOQSJ7fUWsjk7
ADV2Km3b+7Bj2QIsZf3yUhxBxGaJCpfE7PZedXQEgWuy14360NkgDENS10mX9Gi9pK+jWbR7HS0w
jWDZqqyBx8thcqY5syA/tO8cWh11qSZJvY7dtPJ0UR/g5AUxZ1AfrdIFYHOyqEEg5lmTlIiu+8UY
F4upw/sxfvUpZgnt16IF92Q4WMXZkHSnuRl8qJOuJXKtFv30UECjL5p80d1NCdHus9WNOwLx1wUm
R3sX1kHoNc5o7WuZm58I6NIvtHUqy7dgoSzmAVBzX7SZn5TWnpJg5bC8RVK9+KafmLqGcEUJn8Wp
IaTZNUHrzEkgo28qPeSl6X5tJWhXx2aMtiRNsvPUUbdXMoeGDgNcyIyk2MgE44iaiecADp8wbLpv
iJZ2Xmu54a10KIWY6wiWUTMfIaIsX205FFkU5BizOUXwtAVDL7g/LDLv9ZmJrWqXKQfuApxdWqcz
M3ziTQ8VdwdpQtMBpJgqWNUA9K54YyEoqzATNVhGgN/fHlcu5plTaSO0PvGlXX6MsBnmtYDTVf+W
SdjGJyjLTRpct9wl/GsCrl2IKXZf2dgTT8m4g5Ze0K0b0RprgkjnTYeUcA9xufGx7Pu95tB2M7B3
Rnn3lZQJ5CCRf2F0cXqfIfUeqds4C6oCsqGYku+NWL3WXVv1WUZIveiyCsxAFiZKpGikW33JvkiS
vSirp8sVT3+KKED2pS3SUK2hWBA/uGmxz3PDvY9B+LTFjDI9hd3wdapPCN4WLAytrbBBlfK+fkQg
Y5bTulxj+usPWPD3h5GLDvrQVr6SrIhmJekhQqBb7DAaZ03Jw1XeDdA1M6CD4LiTU2sqXutsmQxr
YNuqUzsdahDrI3qBOl3UDde6vLbrZemz1tMoN413wx74ZFvC32h827XesONxRYAdniWapvWqbOWa
1QmxtXqRKcwegUHZTSa5sYims0AMr2e67letAJaCPgdYyVWMu2frIHSwrEe7eKiq7NmEl/E5Kusl
HHHdV5r6cg781HBUjgPPHs3rZZbYwmPZaMx8J6V7RzMiaEexLnN45LDOCba6Sh/syYuszxCmgJZr
MUKIFuDVZWwrZCtPCXcaxKXrQAAA/RtTHODIyY/uNP1mij0yKMutY4tjSi6MXm4sYuAtUUpooLd1
YEFMh8bPPp4Khwn+VLhhPKecp0dXEmcXjnm96FWmkOuNfHGoeT5bdfpjyNvm3gmjZuX7eboJUg6l
tGkwbTGaUFyPav4E13489+0xm9vEGdagENQYdX1ws6xc+DZnC13skLx3J14NLJOvRJoCLj405zHz
kdovo3SDmAYSDKHwcIIyyGtdaR8MP95koVj8SrPCN/GqnRrHKRRvZyGZA7LYGWd41/AtdFFQzHXu
v0Toao1YL8MrDCpPIFKsTiGcMZc6XdQNQLc3a9MzbBAgtFbLHpAG3m4tVkzc1A7chxWkIa5FAQJF
fK/mITYDIKQd4XpyYhiHVOsnUVfB2eZNsm8H6Xua0Vv8Wa9yM9nn5iTPBA/8Aly+CUQJixkeW/oN
fBsKmH+W3NpKDOB6wQ+R8Kg9E6cC4dA01Q7hq20bgtHYZCq8CynIq5WPQBb2huNXi0CZp1fDZ8jF
vNZrIAY4Mi/12n7MYn8RGCNyDJpGrq0uCpcIciCu54yYFxErB7sNkkJkkqypTJsv2iJsImsVQ5xv
hsVW6l2o5xuD9KtfljXxPOJlyJLhjrtmAtRwoaihfqa/UlW9LepWePy7jf7+y6j7S+uHvlfjdhqq
dAy1GoNx2w0IukIKvdz18AAss4qa5wyQMMgcZ+Nz7t8Ufee/mGP5w+SO86ASip1l0Pt7oMCrSx+V
FsYiG5CppJ83MljVKjbCHL6naQ2kpgVPNx0SdzQ9Qp6uOdPXvOoCZBKbtIS4j4XM606kNQSKB/Wa
iX21gyYD1uZt+mCRmuA+7Spw06TmMuEAF0eyLA5Igs8WgD2VnyqbftepjYb4jmlLPl/7kGgM54bP
H5XAj6mz1oAwLpfXolv35RLyyOEysYNgzwekXvH+s0a/53kLabrQH46O5XR7prCRiUqfPtXyYmD2
Z9LTGaIFJRAieCRyrDDhFraKvZahSacin4q61WyR26lbsVdkD7r1V32lCBG5SDMQqBrZEcsErCsh
QMvK3tmVimCpOdV3lQBhwNA8lsrJzR9K2s4d9GjnYLgN0lMYTAkMKtqDqZtb3zPkEM9Bq2HdGAVU
/wbDlg9BklcLKEmNB6R8JVtRSLEai9y8NeOCey0X4WPLsrs0ya0fSOwHvtFVz2H5Z3c7VIBvtJKB
yB/vCvAjuHDFuOmeN60P9ED/ST/+up5ZmVjZRXVRH3IHlt4it3uXZRBGugoSpUXYrLgKQYY7QpDo
2kALC4Ifxi0YbMBEVQC1D+fKrORRt9PFZshfizr1EG+Ht63D+6JujQnSw/5j33wERqfM0jmobfe8
trONOy2wgEaEIptTpuFBl/VhMvHzMdvE0o72FItPzWcQq+7F53l4K7reuiOjPGoyBDPrzBVgo/FS
Ww3p+IIsveAWa9uLla5mgwmrPoHVtHL9ORb4Ky5WWV2IpXJqcwEPJQDCfUU+Rya44fBc+6csrMHH
jcn/gBwZxKD8NoTTpTMPI6DiEEeszbsmrxsvp1n/JXbNp9a15QsrG3Sf4lA8KbFVIvJZuBBa7QNO
IMgW4JkOanCjdAPCJC2NDj41nhLDty4LylbSdJ/H4ZNepukNgoMs15ljtnKrF2uuhXsQyfDFQrN5
aV4v1fvJwajwqpiYv3R90yukdkz1Vud4V1NdD5nOBC8Gt5yBsHdcIWkm/WxDXjyjTvgt9ZEGbYOL
7RgnYXd0kEANqEETfoshDcAJuDeYHfmr9z0ljcbbLDU/Z1jZHEDBlB2w6s0O2IHEa94bnxwzinZm
HC0DlpbnJInbWyFtAFo6KIP28Ll4lU/IWrcaLW/2QeB8vbSSQTzXSP7YYXGEXYuwDEhewkOmbfUB
xHVL3mXGjS5FpSvmv//23//+3+/9/wQv+S1gpEGe/Zap9DaPsqb+43dBfv+tuFRvnv/43XId0+Hc
AocFd8E+IoSD9u9PdwiCw5r+V9iAbwxqROxs1Xl9btgcAgTpc5z5AXLTghKuW9dam+7EqoBM+rtG
DkjDVcp+Rugc4fPse2vML/vYoAvlDhkrK6lXWB3n7RpQM54cxRimK0fzykEu1ZqFQxmtLiqDMmre
lZFHfAwBhLkuM2LJ4zmiMSkEQsBMpA+B9N/WaeMyTeYE9/gW8sRAz04HnqX9wZwOfdxUyxyTHhiZ
/mxNKvUFZPrpmrcEK3aeigp4JKe9mOi+2lgPADUFMvv7r95if/3qhbAE7izOEYMW1vuvHvR4udHV
tjg3XTSsEQQOgJqi4yK1jPKxkgiaTMuJbkQedOlY1a22EMh5Qqo2AUzs11ZV5hvbNHTejNORiWbD
7BXEio0t53X4mEQVm8em7A42JDF3ZQGejAGxqU8jSJ/x9YrnyRT808B4T6bEh9JIkAx7/ZjRarhR
YWxuLYthzkVKg/0P96VrfvxyLAKvL74dC9AQwQV//+V0jiwdQOez82WRLgqOvPzc+oQIRX6Comx7
Qqr+g54OozozlnrK08XJCnCt7DQU0CpmofsEH7BaCJ5mYE3DxBRmNcQaOG++MFUd7GmNiJfiXRaT
/DM3CkgGFR1Mh9za1fZtaOTVLYD2SwTs+Tmf2PRLcNuC7kD6O10HyjC5agrwP+pW3aGK+iWfePnh
NYNqbRVZyNszUw/OqXgz2hlY+/0MKY+9D84Ms5OVV/vIIgybM7Tr+fmDrUVva8E2DpQ7PizttcIc
U9zdTo1afm5sA2QndXB6YPlL9tSKXqrOTe+b6QBPYVHxGARgKKSRaGctUg+3qVtk90zRamnQMV/o
Vt2765JL7xzkvTcXf6NVMLJgViPfkMu3jT3NyrRZ6oaSkfAf7gjLfXdHcEIcin8citk20pBtc3qc
3sxUmFnYACqZ4MzxioJ8HOmPHQW9ss4zjMpP1K3Zk16EWUbb7wPu90cjdLFEMypIQcbyoCVgLyqx
Wjz2Ig+rTyu3KIpZM6m9RQABQnunjCEuI8ud7qQbdPE/1l0GC4j0V3XtAGUzmE6ytruR7ojl0J0+
s3pplrMsGoC2QqCIrC0n3lyb/2JzqbAqtfqHuef9tD99mSCAEhYRjstAROeK91+mDCtCk5T4d3Zf
DwjFpu6MIn/hlkWGC9B3Shdt4maPOeELvdbVFlUVIkuvszow3IJ4FmHEwkHucVusa8QZpnm2mmbX
NwckGR1aBfE2GOhqaHzA6URDuNOCMfMqSUHvykh6oq6MZtrZohtIarw2IDoTwUsAWnfDUpkXFwW4
bHw3OQngXP7+W3Htv9xipmUTblMGyl1imR++FayorCBrEnFHIJd7MCfBDFCbSEDYJpVbzYkaiDie
98UpEmMyf0O9nEPQQNMl6zrw5yEx1gGVvKZW9u0BOLheNPO6ig1wcae1p6GAOQc9B6SQgx2fEINx
sLJVYX++WtUC6DSbQLqxm1xDhR+DFCMygrUuqqmuc5ChFA7mX+q0XTG5mi7Gk52uG2oHS23LeKwm
eu+ZHYzWGdMwdEVYEIOpS5Qb3RKV0NjyK8hw6dY31q5V1xDItdx9qNh0CwxfcTsVy5jV4zrjAKpM
9STvBeYIOBXBmoIdPwj7HYDxuTNra7c/symBpEAiMkK32ClNpamtG6CglDRwy0EiLAwy0Dt31N9A
3Ls4qiYCzfzY+Dsntb8kmWrudFWOV9c8QQxjqYu6gSZIoSL06e/vEcb/8ui40NtwKcQFXG5hFz61
v5mHBpfgdTeY5V0Y0snrnH2O6yr6lnUAHfq9ILeI/ESA5wEADH698FsBRgzE9/3HAmGlJXRTwZJh
i+j+fU+3agk2MMPeTY0IOa7gYhFdXMEnBbpaXXSicREWajy3oQ1WkSBbRmAC/VzkRn4ATSygplMR
O4xm7dgTy81UTCuQj5YO79e6iESj1yF1EVLIiwhQs4Vj4i7XGUGRz+pFNIrmTeo1ssWxMqqqS+IQ
HFXjJrGQ6nZJveYpiCSgBEYvqddQm8tvfJO/Sb0ugr5eqC5Vl4/QnzMgMQe4bybtR8ZsdRLMDW5k
i/zXHkk8j6ZiUAonJN0DoWDf06Dc+GFBH8Eq0iwxp/orbRbH4D8vEOvqGgd4pxY7CF0vrObpOqwZ
jPAAT931sIXKA7jii32trBG4UUg3DmUb3oNz3QI+B966yq43Q42IANIKbA/sF9Ezlk/ZLB1L/0G2
I5v7Rp/cZMCGrlXeso0eiTeIAF5H6kga3LlFj+Rk6GS1fu8xiMbBOY3cZGc66HpeNcOi5qbyqBhf
63SDtuvRyyTEvIzhRCuIWNU3TgAPSmap9CsI4LdaGbKJmx3vR/cRIEbhxfYQIn8C8ql2U9F1H8Fh
T5lp4gqc9KsT1dvazx6QzCBvCKbD04CNETQvIHDN8/Yeca4AcnZBfp+nYw2ZgKJd6aIoE7WpWwDH
dREizOZtXZNlrMz8BA87neckse9YmSc3pLRXdOjtO13VR34z95k/Ls2pjlllDeWOi7nfJdmRFdlG
O2shGgR2w0RstMMo1BGyqa7pbWCjW4KEcCyWHFC3PRoZPUUVh1MvrzemX5U/WiafzHh0kPNa+x62
6dZtSc16ZSW1ATzQCLoGZHEui0jld78aJ5GbPi3KFRwW7aJsIYmXRcVdMWWjAAYJleQpESUzcog2
1kmGRwp1+sAhHKBtxYhZyolKxOT74YuT5/NxyIeHWCJBwykFRawFO3asbi0kaOR4kU7khjwp5kgs
6rdd1VSIwHVtJw91nJdeTYl7Aj9puDKdIoLiTD7sJYN3HpBE+ywYAgUiD51vyKlaJGlg/QiUu2sb
RGR0d8AB3JMVhNEKgKZx+fczofnxbYlVg0VMgheDoJRiTnk/EcINVTasN1oIxlO4WDsf4SWdMgC6
qVs3VHQNqjB4RHRdC+2osGnvx0aUELwBS76wC3qK2wzrga5Mv+e4KwEusz5fLYDhDxCo9qO1PVGs
aJ4VBZJV7H9ad6FJVVQA8iN9BglHCON6QV2nl3WECfSxp6xBHlXYsFvdQBABuf37r4F+XJdOXwMn
WDdM/wmhd9hv3gd23wPn7RB1fMW02+6USYpHnkD5GCRecAOYbARf5vWhTwJzbvVm+XEy0D2KBCB/
/fSHBfjsECmLvb+/ZIt+WOfY1KGOg1/OweRh/WXniUxTCqHBKD5eFvSjb1dgQg+ir/AJJ5NTHmw7
clW6Pln9Wa3f8RUFlOqv1QF4Gy/VxFTRV0htXK3ruLHnPCozcDQttJsztd3ogXFwueTJYghrEAcj
5DHPJA3vjKB8PYMQgjXvFNI8soBa82E6u9plkMj7h+243j9cPSEc73Rsgy1sLEzhWgTl97dzN4x9
VI1crgcfqV7cMyHK0o6Q2rax0IQDyb7rxg6CulPCSafkLUBv1aerhW9YI+JDrJ91gQ/VRoZUhqjv
IeUUgmA6wTsHWaB5eOYkLbfd1KqL+hAgEDyIPtiHFoFW1c/+Wccl8oQp/Ua63d/fA2zyLrz/c/Hw
OjZYQixm28jJev/nItUiHRDJCtaXHC6z8C4eGfj23QMLMgQuwaFSTQc5BjV4wFHfDhly2kBQPZMC
LI6BakHMR2y4rQNmrgZwOYfYLyB190352q5zwpzqcjf/9zsfVq19Wt/zYqiiIGw+FP+9esmPT+lL
/b9Tr59W7/v8G68r/Ptbk0P0vcIL/0fz0erduPj016ubPzVP7wqLDCvQ4aRequHupVZJ86cvbrL8
/2387UWPgkzGlz9+/54DdjGNhuVH9vtr0+S7YxQ+k5++vmn818bpm/jj9zO29dXTb/uXPHv5S7eX
p7r543eDkn8x/PwmXH+OCzyLiZuge7k0mf8yiUXAbwB1TUGsaTsOIssmhFcQK15kyk2n4l8gAAOM
0+WO5QrMx87vf/7Br87Hyy/1a2cknd4Yb+5JG+5ILGY4xfW41HI/PoKlDy0yRqHcV7vpuc2h/YpV
173woRs0Ao7qx02xTP3RnNe+sZEqXffNNzspybzFi3Jl2XeVY6fb9Zuv7fUq37pIp6/141UxfA1I
OcHTQrHkf/+kcEprWaVALyJlDgR3wQxE2VgyQxM86SOFUBa2tJHTQ9bLH6IZwPkGcFKlM5c+cr2g
f/oPszf7MHvbHJfCTRt0K/Dc4v8P713qQM1mBD+XgjTzwAN4p0jtgGIwO2MKWVppY3hjZ2xYiOdy
rCFeZ7B9Y5vuwgri/pC31p2lOukNvGQAOtbmbLCyH9Idb1rImz8AkPFPF/xhx4QLFpZpEYa8Jk4Z
ft33X6BPSQgtHGstidF4qeAH4JoR8QYWeg7iBLB4hdY8TvqnRuSJhzf9hIPrl3WkCNCfo7uUAGm4
7XiIUmTcRDIvllEhvyOLpYHspPEP7/MPr3N9sS6n8Irjxqf4lt9fbIPtVGX7bO1IA0ISBnhJpOt4
YOnbmpQBKhEF/rzvv/zDPfbeF4zfE1+RC9iqMAnlEJ36cI/REUArXNXaUVNGXJKDJQNKOBNL7ywk
Ecgsy+YJK6F+4YLoYB13IHZiy5gk7j942aj58W7nZPqRXAavtOvYNv3wY42DyYxqzOBLtO1lGwGQ
C+5F32tbueFwp61YzSdeAmOvD63F56SOAYiMwT9bB6Rd1dCFxcAL2fd0FXG3X4XQFZjZrrNxegOb
EyzgkOg7s7GWAkRcgjffwE4rCVLDy0FruYLbBEtKrOvSyWvkZhtjoN3CMDlkJrqKrUbDQGo+29f1
4HxyDRM6PvRT3trdChq047EybhGJFF6KoOTSTR0A+dItg+DInjjhc8totY8KqOcVLTJK2w5RSegU
gtHY+epzs1rnKjgi505tFcuaVe04k8xgu6JubHiGg4y5Bvrq+Cy7Jd9b2earqgk2CQGrCpgNmDeQ
nctGsg+QN7ogQPojO6LADoUwcBrE2QLebuaRiILgNuLO3nSICax9259y0wm3EA1/lvb32k26O5GS
aEmZuMVH/4ir8sakxZ0Rwa9S5AqEFpCWiWiH1UZ35wPYNnMgpY0cplDODZN9aVw5rE2omN44ETZ+
kKuuFzlm34My8lkKD/9N4iscGgqHQG/la1GMoKOg9riOSmXdDjLAC505zgyo2eqWIv1b+vldx3pr
aYwNXBRx6oP9IqyXbSDHk5LVojAVALG0FVtWGemc8RJJa2UBAkGq4lnS9Tet8BvAJ1wyK/Fgb//h
IcLlfpiqOSUEz5CNl4eNZdzHqIHlC8uymgQ7T1OCmSfb8U6qHfPTxrMhPAGh9+a2lEGPrMRsRv0Y
2Gn2bFSYSH2OwBQEuoEoM91dXLV3IDgrlj5SeWaVU5yRpXDo4OfnIAjyoIHwDArFceUIYxekrpe3
T37dZtBULP1VmY7+LDbnKonUtg/NNSidATncYVrfQiGxW5K8PcfF+MMGvKRD8lwLkmwxsk9ykqhm
QEmBqQ/q5FHRfemgv5hU9bHNITTdkT0zsmTeFvUXQESUB3TCMct8QAn78KaB8LldSGyYml1mQDXH
Ql4fyDqdl0OMGDK475BJAGZnD4LlSN/k1mxw6+8Qz5n4jUZsJMFMlFjREVHG0WMqefBz43sqyFmZ
X5uo/BpV4Elz0xmAlTeq79YTb7NJmx0pMEKXWCvkt7dAvvZqldzjQvismFQZMvnA6wIg1hSSuSMR
59RgBzy+46zHkhuc0saL6boedgXPuZUkM4dPgQVL7FgO8o0wygG66NSKBJaHxMSnICFnh5RwnEPm
1xBwLIOW0jewHXDLXHot1CmAMlwz2X0JSftQlpDb40JGqxYYfgvgn9k4IMJsYO9h591dyoNN1Ih4
70wwJqS2b+wZYxlZDk1O1vz/MXcey5UjaZZ+IpRBw7GFuJKXmgySG1hEMAJaOZQDTz8fssbGuqet
F22zmVrQKjIjKS5x3X9xzncmiUPyJqWWh8kKb6Dcgc7b2SF+KhYl15bKs1OxmcdFK/w426rhIDr7
l7MZkTSzyBtJ1AArGMDOvFkb/BgkYPeof/BhUSjL2bvLzMUlqRjm+FC89n31NXucXX67fpTEEsTE
xf1NBKS/1slh6W1kN5V6d+mn9oQnvYhbsIVm+eIVFalbefqNFuB1bEyykwuEp4p0bBQpFRG+dJy5
u7rHaf6ZLRwBqC29aLUJqGU5TA4Re/MhFe/WiCA+mcJ8NXLwmWIJOhYhhSBzYTH5Pbcrx8MKPmbV
/hAR8WJlGyGTiHHGoj06lv7uWHAsRr9b7yt7OsqBZj8jLS1x+zdKuAtRVp/DBCbVTfkCQrhZPN7R
qvLFzXof3raXSvxy1olHCmXpwfSsnM2ByVfWlQYRaNbPiDjQoFr6heyzaHTYAIn5wyLwCrU02EGS
TYpgcTx19HVTBHmFL7ya5qF6GAjcuvjS4mdlsh3mduOdkwkdR+8mxFzZ2gE8zDepd20ApOrR0cQc
17XNST3AyW4a52NgIouNz31HXdaDJlJRTURqOE0SLMtqr6TU9zwYVXrVUynuKv+WWe1fS090PNOn
LCG4rPXrY13VYJHL9b3dx/uTwcmBVaPgOjqMZkGKfN0AHtDwxC3qpwHuEGVXS7YeRe406S+G138m
+apesqTpws66y6vFPDKyPuUku8bSyL+29XuvsE8uZEMSIn2mwZtxHoYSQgRXI6CY2N9eFCl1bMbW
B8tGN0XTW0T4GT7LcTHPRTLNsdpkHVpbq+4GqEJMIfO/hW2TouB44FpxIJWwhizu1puy+P5LkbxX
zsw7D2nd6KkzHhZOudyJULTXgTdrATIESEiNA+nTA5sCX+/mSj0mW7ZD0tLPgWyNOUJJiL55c2/F
tCGRWsRVKwey1vEyxsY2/dDR4R0ryKtxZWT3pPU+GUurAt1Gz9b0CzuVqbkSJ/GC/ng6avVIfQwp
INxsIAxl4jF+0ZPPYpuC2mnyL1fPl5Ao3DpwoVm7KXXxWv7yRzZSXjmHVqs+iIPWj5qe31JWufvV
HRiF1h023couuyeg6qXzAOh7VD+GCg6x9MitqOsZpqOGf3/1+PmWAVJ4a75MRZGEA2JWjmjHC0br
VjW8YH5bP9vYHolf43QstxZrkundgVEjR2PzH62xZTuAb37mgg5I4voWU3qgv2oidObsYwZQ3r1Q
D13fcTL7YyCBQYb5VnAp8B6A9qo1OkDO4ppX4q/LNXBw84sDyTS0s78Wz1Kl9nORSXHA+r0LhV4B
NnYi2admXA0Ss371y9Tbo0qmo4WyyTbWt2FOornvHuq0f0MC9+ikG/F7zk9Xn9ygUlZ2RJqsgBcL
3EXm/O4aI6mczkc31Ke5lW+1YS+X1CbJdNq+9NCqejPo3erZa6V1IE5xyv9qDvM7lxlSQjm3zmUX
GeToUkgILk9SVDBLpnHuWvwFhx+ddHu5+m+Vba7I5Tf/WPe/SZuCe+dAQ/VVq+88Ahhy8lTL7hcb
qj+FdEOGPbFVz3eOJk9CTyuk4Awnh845CNl/NkxI8pQXBdcEKluMYx23bLR2fh2SKLGrYuwkzIYf
5mzqPH99RZaxd5uBJ0fomfk17iOwGWidM0aG6lXsrXjldofRaW4slPl1hzlO17awLFVo88Yri20L
UgjegTs153LdPsDz54GfV8iblfmSpM4Ym5KQdNP6aLolP7rrWgZrVpiMImSMFR1u0KSa0JGQCsc5
zSOmPq/tjFOzbXeoPP51P8/X45y3z0YK7iRLvUD1E9rJqraOWoaZRq3Xzl/3n++FDNpnbXSnuJMP
XgexJ+foKrtmjRaCpmySRl0Iic/A+AtVGCEndeTrHny/woymNdEii+LiIL3uSWddCBZIXBli27fV
Q4ngrsV8qGtqBQZg7MyMNQsXu/4oGwEUrGOhqldaOJZGyga9hOXlzZ+NPrpHaT2mCFTv07KMqZwC
CXUjGZUfN575wQq7R3br4nRbqs88tdRh9KbLjJhbJkaMMhTN2vRq060frMaNXT0Vp0axv1VJUCFY
PSUd1nw3t4c7bnoSHOe/eYEBpAYDcpAoSdKBs2ixWRO3ME8mFyMlB9VNWw4Q47pwdgtxZOthhFpt
fswoM2Kt1mZs1yNieAy6xOdeUmjWHhujqEctBta3PjSbCnn2b8WY/m30XItGG8hGxRFKnGYdMR2J
hsV79PFyTdODAcs3SLPyb29osJ/EBAOsPnuN/LYnagTZCaq8dPnpLvYY2Okff3baUy6Lv1LfLkx3
ktBB28fFbdFebPX3mHLSphwqpqW/cOoul378bsbsJGYedTMT9kHwTdamj8iNr9c8uKP9MXJtO0hA
SVzANI187D5V6dH0DTNofaTVltG/NxHGY5PCwT4YNA6hHCeWcJ6PjV2+o52EZHcrjN64U73vB3ki
5sjZEKgiLlDudfI2k20qAfTjjBPF2qjO60qElSTGbtXLWzZK5hlsaPx06o+cAFQwuy+pHMpDu0rv
0GigeCQ0IdJkume+cwwdPceI1n0rb55fbK+mkfVz+OfkPqMWtC8SwM3F1boyomSEpAFs/nVbxvvX
bVd4bJ5NDLLWo3sof1dDedEGg+nU2JfogbSrbZZ6mBktHUgxnSh48rNHIRa1Zl6GrqO1MYZXkDOU
NBuLnSIZ7KMJnzDOGtgHB0LXhsvcO/ICsI4mWu/O4KZWtuO5fxLMQ4qMqUlgd7IDvmt3/cV1lu7s
DH9G9lYXfZ0IwXWL3xWxzdWWptGkN/pl2D+QSf1DtOscDrp8rZfkcfIz7eCN3YTjLeUQZgJ5KQe3
Cair4Cu7xnKR+4ceFndEEAEdBNhsYHr9xdCdJFR9TmlhEVAz5M1Fxzpxmf0uC0wklfE/f6z6ujjb
+XRtmzyP0tUhgT5Jt5sNLiaAt4T3CSvSWAHT0FQbg1eqoXpvPxMetqASnQLyXxjcBQnaLH9+GPY/
1YvoKXOFzfyBQG7N2LfdS8Pbrf9ri55kc99+9OfxOJqt/cghgiu4Wr5rXm1NW5a4LcQaibmGv8Fe
gd+9UcWqYI00GNNyJdBoiwqjftWGzAz4vNy6S8yaLse/kN4PU8Zr4Qzi/p8PKeahzGmirl8DbRzV
ES5dff/Ph83MX+YqkxHlbgoS+c0tbO82+awUXLh4tXUFAoLnp0KIpFk820NiMAR79myOLJxj3xP2
IZpSsL3lqUw07YnWHVXtLVPic17kedSsx64rn62CdKB8vQlvG8NNWwEKcJva7RTkfU59v7kEJDmE
THjZfULod6QEcZeaOieFFRJSksWyyO41p35waXQikLxRspWQWAa+1T3odS0NBvxKHqXTESoQEy1z
ZzCgqIBGWzwuoxq+jCW9dgRBhNM6H2AMrofNJTEldULEMFXMaqkKRYPJxM6ro6vP8VBjNMUPbFOG
6L7xI4V7HQKWizw2DcH+6a2GQ8ylrAa490iZeNBmg7hL81EpkItCPNiSG8y1+l/dmn1l+mBF4/hb
Z10bTssQdbW2Edgt7lOfOY2vvBPmt93uiK5ZSEINW9M7bCvlvGM63KJ1SoySexu77q5Ghtu44gHv
8KtP6FGHBr2Wy68KA3zMMDNKpvauN/Q3jygEKtZ7Vwn4+u3Eu2NqDybXM4hFnhOOVhRB9vAwru6b
b34ItOPTHj0CZEl57k36bhoaBDsxqq2Q4VPRLF2PVUXz+OWpF8v2P/xs+dAL490QLS23vIhtPiyd
YDS4qNDR1Vlo/G3PQARdM3ywV24KJi4vTCDZxerGgZZ8okHk6SkcRCpZ2n1KK3u13cIPp7plbVWQ
Qa33vzJL+6PZ+ofhN2bQjHZPCiLDHILBKjU82T3vXrm2O1RTp6tW4baFuVPc1q0WgdMjPRSqClIF
mq/OxTnDpBWI1rjNc/csSrFERiK/OpekAt+JrNF7Vv/EcEwLpmrvuIpuDR1keAFT45vQDiMO3ZHP
cQak7NJeJ89D4j21Qh1wyZ+ESJBjrpK3IaY7wrEgGg2ais18voNXfl0hdj7lBRsFu9ROPki1YNsR
RIlsl+NUi5+m5DlV6RjZxa7GXAybuy+LtcKDxdnMOIH34EtjtSOqKjLoaM3Ij5/ErYbIRcdUco3I
XwyBUDfZDibyzf5CecgDlhSSejC/1PX2pYbcOGfoVGJ2fpT19lOaWfKAkB4sddamkdMqihfN/tqa
knNga+03SKNGX+kXbzFlnEjeQXZrhbaNqrGX6W+/9ey3YfIPXmmHupuRhpNpdpSO3ku6mPfjMK0h
2l/KBsQhWXszTO1thIoaQE6GdLIR3ZiksdflmHQkwRP91jxXMnWiathLf27tRXax37G+RRt+Siwp
T2VGp19R9g2d5se1tFtOKKBzjJwA0lP5tST1RZvP+0SXax20bv8sPa147ObibWt4eCyNp4KpLFg+
c7mrr7WPJtwpJMUyhvJgszxmV00znIbJ+SP1oTkPpXPNvDo/+qlE0JDW6kQWZR6aC1gdJ1nTk9U1
l4wAmQPjR4/vZZtPbYOfMiE/wxqnhz6XPuHR5fdAoFfx1poB4aBzbLhtEi+kbUVe73YQI/rnpOiO
/PjW0eWVOmbFjLer5UivsxaKnKXXMSsqGYzCLc/Mk9Tj1rItMOzSi23K07Fbmejp8z6Yc35jHLLi
GTJJlGp9c6hoHSwbNZHKN7izW1wYQ3XxNxJnY9+UQ1wsDM5LnbxMa65CDCQPxaieq2qrD0p2d2k/
0wwUK3z+Ir/lgxtP49hexfI47fYqUJVM1kjYrKNxmbxj69v1rrDgua0SkovnsQoKmks8pIk6GXg2
gfp4p2Js23jrCvs0y6kNrDItbn7R/il9IyZ/gOQ0VORU7lPNRKh89kd6Bfbxx166bYS8MbJa62nZ
BWVQcX+QtoIUIwHHi4AxShUMDtx9ebgl8ytAuDpGq/tRV7Nz84kErvvhdzfys6YJC76GhpzRDPP0
pmyijPU0jZ5tg1xQzkksyUnrjOcVs/nLmNS/ynkgO2Nd+6jT1/KymdXLqgl1kYP6kc17vOVqVScy
cI5GsZ5LRZi1zTZiq432Orniy6zku7kIjcvIVnEpPRRxdkLM2aCvB29WP8YFfZguivli0j+h2hWP
md4WLPuqTyzgLUDFPglmLueDNnR8+1CeQnxm8OIti0U/anXTWYOBN3YMwaEOtan8qYHB5TUuvZOl
mfO59QC0GWkdr4K8I8du3s2kbJ6yRGNqKO/EsjknZ7n4ZHXcp0530PGrjHx2rpv1MFE7m1blE2ud
0kMDt7oxFBmua+Pfy3L7nJGgkZpT5Z1+XFynfbBkA1vMoWEgSa89myYLNYtbPmj34toqLJTjRX8R
7ihPlZ4lgZzM996GdybmfA0WN4tWxVdv4KPc/L/zHlIl+KPXb5cCWNy0Py1a4e6fviHfuTc4EeHf
rMYJjEv/yNRZs3inKDaoImUqMLizOMy67ELGIe8aNfbRL0iDtxrTPLkQUqJ+lPOxlO5BhzNy6ZQc
n/uZqaGskuGQuSuuWKg+KD65pxiwFxn66kZsf9JhSo5Nt45BstCCFjQcR9XRoEF6KRj06lqc1awR
FbGh9NUZXj9hu09gJFn2JN2TLGYZbXi2+kY9GLid0FRsBy8T/bkvLDN0vey7tM30ayuqJhjUfGh0
FLp6IouDN9CJFJN5YaY4Qde9/kn6QUQeootriVIiBOEqI1kbj3ZvnV078Q86UoAIfiajYe4ngZTt
oOaZSWXRloR4fa6ZZp2BOQbKApqf+1rNUmAivgOki+9qvGqLi3OMJNdlMllKyJ4tefuSr41+dSQo
gn4T9/Oac4Hvy598vG+KcYvLBWGeIehTkNutgSqUdT7V9lG5sjuojKXtkLM3KFRFY5eQZphN3YEQ
mJDh2QUbMB9y5E6+qtEblvsbdXyztccVZ2DI/Cx71mWbH2pFEuHSarGnWQNAhk6efFu79eNKv/Vz
blrrburnq7Vmy8MwPOdL8twXzZdwc6yJKKdRV4dDnT0qa5oDGzxeDs+BeZeL6ZpYJHM23JNKFzSe
7Rq1mW4d9ZXKytfiMjGwLzUKdqqBXVgnfy9K0lS9THhcwy6rLwJl0vPQVX9SToezTtEQ9601Htwh
V5GvZe5pQuwWlbpOIzFpqND/Fss2PlPOp4HUiFF2O581oIbOFeHfBaP7qRvUOaOLuXa6p+7Hyi+P
HHZttNjEss91+pg5qf2aDirS5SzCcUD2BQmG2XS/pde60btA3/gFVOrOBwB7xsf2e3FZmWgji6Ae
3xXkxP6s3I5J05hrV81cyH7KWu2eaDfGioP/syZE/WV+44fORIW/oUZduPmecZwEJXA9PNpdPnyO
fCnBtoEpLbRtd+kmRkCpd5o0f3wpd3G6ht5W4PCwB3XnqZHpkNP7sZtvgnC4YuPN+EZz1M7Hnzpx
Wrh31+VOn/sb+7oIPEIWTbP7nZhYpDtn6qO2WJYz7ATWqnYf6Gw7mKKQfTyYUKDMIirBscGVgqxZ
+adG68WxmllKNERc3dfzn8Gsh7fUkQyziupu6zfnME15ULfat7C3/Abt/aIvmDyV6+T37rHmEroz
9Naj/Jf9E17KbyXxqU4GKZvaBiHTV8sMg5aLQeLre9W8I4ukZ+oeLRisLUYQ23MZWC8S5to4qDWc
K0lNoafjaa5/pL515fmIXMLDjiSMFFDPSXRrqg1HNPll4yS6mAGZdmZYyeE5zd6lr3EDYGMIXCzJ
5FkP3OAJ3evUWOa1ODWbx09qiqOS6xqR58h0g8/a15ciKUccAWOc6np7Ldo5P7Rsp8qVVEaI83fl
6lTXgV/3Yy+99LIW6lpViTjaFCDHdTMOeb2NRwRePyzau6Abm5KVuR7becK9lQDhsHr9a8Bu8yaZ
HVJG9X/zsmZpLSwygRjDbWrkwms6tl+zTKi4ht/5YM+kUdpUVJt2tBPdP2fEcmOkNsyjRqjkkUhb
LfLsfU4KSDhkipbDRt7qxzFrwA+BZ7jt4r+AErPHIrz8KhLjO3dgXUACmbAYUHLLkVuk25Xuq3XW
pu4B4EYTDa2TQDth6dOXen+3sL2kcdLOee0cu6J2n/tWfxddSu5FcplqdOSORoBD+/wPTticKcBW
IqRcufSEG28iGgxzi5IqdQMfa86xdErnsS01C0o9CdEd4wBjkM1BtMn8rIp+eV6XJO78RT50EoRX
M7P5dzItvSy2tw+XSuO53z8QckZoep1zd+x/ZElmPvDIxI6/kWCWpOsWDyR1xRnVzi3b5H0+1MvL
cNqmgRmcgPFl7LsgP9e3f/+zyfTWYF13bF1r8d26FnSqMm8e9WU9271Ur7ZTaOfEMLvQjxCdzj/Q
8s73swfBLt26+YeBuPWooFTE//zbepfUCNlSJOWuFs5Jbp5S339JNKP4O9DHDb3+w15qVCD7cBQ0
5lOtB8XaTS9yZfC+VvYT2gk6B7vgZGtPVqvlL8XQc9Lq278VjP8j3d//i6TvPykF/zsB4f+Huj8k
3/9BF/FfdH+nqUl/yvU/Sv7++S/+LfkzzX8JZBHImnRkRsAwkff8W/FnuP/aVdz7/wjxFAia/4/g
zxb/csBXg/QxPR3b2P4N/G8BoO38i/mTayAlNXexoPc/EgASjfGfJYB8X7bPM+j7Ov/PRAzzf6lw
02IoCvayPTrkUgUrfo8rAMsP2zVvKPMfmsVOzlVWhJOgqDPHWsWqbw8oLa5aS8eUd1oacURebLC5
gU7GZjRPThr1QjzqbSIPpT6JUL/vG+NYACFgRZAiogMhU/V09ZvLFWCnyT4TZZHbzqgoIKjSVmOS
aceRBFn+gqFl7/R6NYhggpxMIqqWuStikNYs4ap2JMnUK9i59xU3LikJYjP7c7oBjGyReKk2ywJJ
ncH7ZR4jCIKUXslZUXI4k/beDTbMXu9AH9fHmW9/5YM203Wz15j3VI3aMClJUEpGDSmZYa7NL7l6
S3Cf6mlKnLvlv3EthXiNYqNMnGhjGahIXAsyL2sYIOcXu2qYLXWGdixLihq9WVM2WzRdi3dXkm13
tVI9XIdfPiLNCx449vnacuIi8i4tA/qTmpZPsT1JZIjwwSxsgD5jFRyfQGxqB2VB81lty0lk5Z9q
XF4tDF3oBqafXvUPzGTvFQmLrdUfwUwmgK1Gqzf+rJNOY5Dq/00M8DQ628uUICff9vOoNPWjXmR+
QCfthIOaWFM7+ufm/q4smCxJjT0ioRRtfZLANX7ba3PVUU0EbMKrsFZ+EVbZxeiGeE8pDEBLsLRy
YTXpw/TUVfnB8l0FWjtzQmY4QYtk/Uy5c86XfIb/S19Skt9uoBSgb8z0MLXgcKnMe7ImNnHIprlK
8dZtvX+XYvcON7Iq2NsJtm1kjQS+aFmrOxUSe3hf0vpro7wLQdC8jZX5YSSfU48yR6t+F9ZIDqzO
3U4sWLwmTCadQOhaffG5sZ1OHdyJwO/Zt8PeqGnjR2IJ58VFBLeQQ+0/jh1AzR7J+ar6GkkBzamy
viqNmMBs8Yyg0SF6QCcISnOXVYzSjEmIAfwyWxSO2RSwL7kqOVcRa+ycPJpzMxMlK7M/QhhlhEK0
dfNDMqNoScAGhCY9LngaTFeD89bZZXVHwNcWFIehfDTBKyr5nXFlEAC61pHNSqH2eiZCnmUfV3e+
lfanqWMuN2p56fTWYeavxVbV4JJhthCX4xCoElf+lho/qjZtCLEZ2IEJEicMjPvhOvannNqW3d8v
QcFjisWFcN5E8+g7YW2SjQdL4Oho337Sb9diIOtjk3AZp5Q9lKPYXyFWC3AWaQcza1lzKz2ioDKj
XO2zYnNtTl5G11LPdjCMHQvkOic5dBN/KoaIPSOACKMwZmS/NAlR3Zao8owOch+Cps13fzl++cIo
SRxwshXHqocRLOjeloE1MsrDjJyFjB2NH7Fxf7ebpqS4ZHTqgoJaKDGCptafRtV86lkRN9vC6hdj
cYhliAdjEHroi+wdbIQRI06BtVF9LqkowsyjGM6U97Pc/SNF9qNbmxYjCow86dnwdlFqZFN98EuA
y1kzNfgzDMY6Ga/y/ngr1Evm1vWHoar60FD33qClobVq4CmKaHNkdjCKI00wSjTatqAhLIWmr2nD
ad5Psy5gfadTrSNwmJeeOcC6sPSRX9AN7NDq0F8Ze1KkSZzASt5SKFGPIbMdZLRo7ptmjSCCTcwX
WhHmidEHQkA1bVOW8vnH2uROsOGqBdggjhhWN36b7RomJuF8nuiuo5rvlF6BpJ+ZMczr4+glmKbm
tzJ3p0OPJz80MExBlaCB9AkoavvvfDJi2XiPjl59epl29oHq3ImeXKx5RUAxVLxOM5WSY/HGtQVW
WzvP3iab4XTtJx5isbKKnyaz2EJHgSG2SgMtK6E486xeU+LOA9Q9gAwtIoFW86mvtHsFOTXsctOn
fczfrLpHFNM1cC8kc/RG+2FUzbHhTUr6xCZYG5t3loEwrPKYbCrvdyK84jCO56XxTizke8KpUfZ4
9UI51oo/Pugmcmi+J2245ePcB0DjYOqiL3VkgKS8D0u9MgO8W9042eCX6a3RnrLQy5lqG+JKj2iy
3lF2tLn5UwmH8ZgLxt/zh3CnLaZU54pIq8fW5FywnLRmlGp+YEd0GBJtMbOXFkeYVx6NVjxByT/3
K7RwMmvaqNazY6Xcl7WzU8AW6cXo1ZV78sNuEnZu07dKauKPxWelbfNO4Tx2Jh6qrEBcOibZRVo8
N2WicKyrrA4bL9fDsvoAFvEiiinFV4f/ZGgGHkc3348T5G+ye2YTXAcgMKz9LVzpZYiYTwYcBzyx
qn5n2vWdOmIIfa/G3uf9Xg12QgmLr2CCj5omiRNMQwqrsA/IXnaCZUKP5nOnQ66mXBhs9I6ac+q7
5aTbI1pD8oJDdxpuhs8nXMf829BFPHaujOnf5/0ZZvpecTg6yUe65TELpwu69ieTXyUz1vmuaZs3
TFp+5PLmQl4mL5KUgZNWeQ58ddZKBsKiXswXbqeMZb2b7NIlOEz5qam5ZR2XYa1JOC/Ld+aOaYPA
l/npQWRI7qz8RdusP77HTJ7xOKXRLZXywxa0vDptVVD6zNg0XjcdLpwjH0huWHkXVAefcCwqgtAS
fhMxBEnCyr65jt3Hq85ouxw6jFPiS7oV4pVqZoxfwZy1/AcvpWTalEKJmM/nGcBJzqA1Q0ccSLsa
o6VDs6gaScqNHS6YvxGf4qztXZQYbPVNhn4seIlLRXgKl6oOyD9I2DQzKPPevb5Gv6u7xOaYI1G2
mxNlEvOh28lwwhq4EIKe4SMPakOdW7NaAWD3aHjYio6O9siulvNfGpdigjJs+vZFz5MCJAoPTZM/
1ytdZTGAlaHEIAvO2/WbVaL6yHPmuGk5kD23BPZYJS/9NvF5LVsGyWRfrYWpMm6VRrBu2F9HZxnI
gKsLbiK2g2J5Wlu68K1AAWDqEUGLKIW259UbDxlBIGE+Ob9btfJ7RjGXFCDkE3HrRd4Gfs3wunhg
eaAIjnDuSJafw7Hxi0jO6kBCIAcinW7DmR6ObnkRzNQDlOJXO3m2uZZDb5u7o4YwYU7NgZF1nlKV
aTd/g3Ge8JRu6wdDqDHQV1OL7P2VWP6RWCZ32NeJpGFoERaMtCNhIrhjRBnIc6sTOFQKSWaMtRn7
vC6wjdfezcWtSegH9+Hepn3ZnFShSNN3QUPe9e5GwTGRrqhE6G/tnZrDjHSSwJzXb0iHPL/Ds2/A
ks4oI5zkD8Hq4E45Q/xehM6e4518rgxd47UjeBDddmjPQNKU8szINxBvE87dFT8b7LP7PGcGcuTf
F25x32TVUUJrKjqrCFbKYgJCWVmigiJlb/zLOiZ2U4u3G7NRrVNXZ3R/UYJRtaLKSDH9xmZr8Gqy
fV1M/04lr25VACO3y5+bVRwQnZ1I6f2BuaiNMstgOWlaQS5Ri+72iqhymlfi1CvrD5DC7eTnZLFn
IzcO8U/U7ocicV+8bmK8M+pJ1LQIPEsiogQTnMBbi1OBDWMcpHtiI/FhlUM4WE0ZzB3v+7Qtfvtm
x8oh+yo7tJMUUhTQTKktBcIJiNar1dafVZcnoeZXB/odJFqWFztbVx6ZCJDV537ou9pnRoCodyhG
G9P7XTb7nYl1e4Ejju3qJ8FXL9nYpjA6tu/iEwN4vkeBHRl6pmHfFS3vL0Y2WT1lmCOGm6WS6zAg
JbAH5CFJ6oW9WQr0WjmuLuePqmuFK0Ja52HhWhxU4LrU/JUzBF3F0aC1v0WqfzvIHuEjdQt+sIGb
iL+2JtOeP0RwS14B92qYiy3NqcXBHC5sN1jz/XJFp/MytoG3C0VLeyLssIY2hXJ8QWyCP35ljAdG
rUJWCSJfN41gTYciYnCbhVaEKNoIXUY4sQGlv/U97P+bsgGs8TJNtnbMp6G+ZuqaMCw8Mi66ps7q
87I66mgXHdug1wLkBxs/MjmmAfNI1SDRtsX2E8b0HvdKvdg18KN1I+oX8cOi8nXy9HHRnLju1jkw
3SdDOX/rWr5ouyTG9C+rC1eyZ6sbObVmMcBE6MxvITD3D0tVL0E543kXINs1cgTdOrklellEC4uS
euqRQBdaFbUM/u1+CxOEbnEN9zXsFSqccrxbEYctuWOGswD2Xpo5SAKayywvnoq2QtLCWWC1RY3a
3XsRtnpEAPZWLuz+cDWdBeHjvOp3avMRIiOPDeYSUDcyy9zv7kyGywBZb0WnvcLRe4BF+mXydYIE
yTgZnEZWa4e6S041ALhomHhvOHl+58yuGzjfNZxlbET190AtESJ3eSFVIy4GoLC0iNJdftP4ck6X
LUotyzi4ZfJLLt4vJZQbmKX3tvwv5s5kR25kO8NPxIvgFCS3yUzmXPO8IUoqiUNwnoNP7y/bhgEb
8MIbw5u+F2qpVckkg+f8IyeiGmoy2WRB4RxbN/ULyWaME3UorBSxYX522/4yu2Z6CHyee4jJHFWz
5LwUqHzTdRy3GtEA26l1WF0ynNasjQI+H0i3nAhESUom3SJC7G/vLAw1YVeiUU3ti0+ffETqmtj1
SxYuzfQwJN1d1xGumGfS3c2tzzmDuWT2GEQMv9xkLq2FoDePhMnzIui7FVfFvpp48Rgpsau6Ao8f
K/PesXLi+/Lka7TaZFfhbYKszbcpYiW42unTqoJfyTu5UzZze5pt67j9cEYmnF7OqIqqKfQ61Cql
xmZksUxU8ypCqK8S7FecExN8ZFpdhD4KHfdYcUdU+fRorTTfrelTVvDOsIEmeFevpFF0+Qc3/FVk
yRtSpgNZ5/e9ng4FXI9t78mWpOqSfgUej/TJiot6U7OSVyXf97BdOgdvQR1y/j3Z+p4G0NYutg4r
Rr/sxGjvJAxBBzF8PTqKDOxKYt1Y4yMSvIfWmHbrOD3OsD29fLaW9Urj+DVxx78oWP0seSqIEN9g
f0020syO60z1eH3yBYCOrJtj46uJvrP+2iXBS5kj51xAQG3eq2Wdfoil/hVbeVhTOLnJbEACg11I
5XgEfSP4ReqmvSe2JreW+7liHSYmRxQ7YbXkJNIjuA7nYLG+hrbsN6wCj6MNTp945zqXfwNmW2ct
d+0ynhe/fKxGRIVNAdU2HRWvQ5uZcA2GB0TOoY6fGs/4aEcbh3b/hynwzvUq1Cp0AcZgTxCjb3JN
rtl8DegEs+yYDTdFyW48ts3Z5j3oBd6FM05vmsbl3SfWe9dDaji08W8nWA8EkvNa7c4qT2gelxmV
Fn1EvrEjxvNUlk+taM8oPSc0Qcl3WXvvppM+1tp86Zh/13w+EIxWbR00xxvtG+iz2JFLvUnX+dyQ
eFcwJKjunJp7zwrWTQxxjtqKajaH8cgybowR77/OkhghDUF1MjbBDfLNCKugE8VZKXc3kqnqVbUZ
+X+M1PnZhO091It6Kq8c+d1We/rizE/2iiTKYwH36gEpu/eaJybVygP1IQuvrU2dEbWnGm6jrjR+
obn9IW5fMUKCGwwceav8GXv7ktTLJZ0D5Gf2tO3GklJ5a9sKEjB9K/lsHOvkxtbXwsWvK9iUxhp5
C2t4WS8iRPOPN/nHtaiI6XCinL+1TeNfU1D+XQUADon1oTD4kd0W2YxDV+BTZVLM41vxM6PauRkG
n8tivkl1Fhp90mL6V0weXCsmqG0s4315KyszsscCI2GJIMqsjCOLWxTT2r2ZaudTmNXRHQPyVsJS
lq+LM+7KAq81vOzOxvOoUdQTIHGYnQwxcGps8/49cRO2IoKhDb9h95nyg+HYV2X8WYsPP31SttxN
lveOyXPeZdVEjmcNfUn4QDhlGUeQ8J+tBmRysh+plaZR22p3uT++LTR3avlQTuhakGsg4qftonDh
JHCDkunztsYG+RnIePjSqTbBrFPGPnpaOiNttiyhm71PpFoSVI+WMt7QC7qIUnTz4JdJvOlr2zoM
AEqZI/5iCuUsbt33jq6NXdmC6OK9Z0cBCEJ1HWz95WNkGzb9nq28WFCedRQkJPoWeBOwRrlVcxjN
oIuSlfmTPTFChuOEioOtJ79s4zNf163c99xr0ndxRYxTKOvVPa6LebQYDjZB5+E3vb0K7PYOIQsX
mH0uLLJ32bqHhZFgW/fzU1OOUW0CFxFONH2p+LuWQxJagffYw+hiGnAhythP+oJpDFinGOhuAo8M
7HpnFVa1zadvKglQkhFhxwEa0lAyRhn955u8C0C8Ez6TvVivfRkQjc7yGbt/gVDOosQ4OPTD707y
mCWU2ybkDLEmSdyGCwlON9PadiS7kggkjAw1pZIRIlL+pjH5JbGb7/MM5ZfL128Fgh+NpI6wqpof
U3VfOdDtgTfHbuw0JxhH/AOUeUIlZ/6d2/2DlOwAyn5pWpctVIBxl4HukFp470ml5yth3RuqNzUS
bPe+r7vqzK7nNPCHzCsqhevNcK4M8KHT2JD/6df0NOAXvxlpygNEZXL7Ou7KRd25RemHRoEmBoXL
1k1Qqs7D1JFu4artZJoaSb0bHHqx/GRgcslKKVrX8ybu3OEXgY3eZspcoKS+QfNNU1QW37oC2lPP
sI3KjYd3LMSXRTBYXU7YpxdAYCsPfsrWjciJnoVPwnvHmWFIljofnGgu4u7OQNDGqExFjMVc2+f9
jxbmS99zclGKe6orX22FxI1eKJQWZuaEMP8NuCQLRpHzDnH7GzMnuahuN8pdkXGA3cJch9put6qy
gw26L3OHEzmW+ZUJ7W8+3VZohSo4qQDy4nhG71xq9CVNl2/tAkYSvJrviLVWAVDsoa5pLaS2AjtU
t21qQJNZgf4vVIJSRGKj7sW6FZLZ52/sidDr1Hk0uMGbtT07pO8aHn11fPaFkgNhhACrYSUBhgxQ
mf1s845om2lvDCjq2qHCr1oiwBlMGUHJficuVs4ArwYy6W/LA08U/F241ifoZOfPiBqCbTpZOczJ
fV/qm1PAWnduk72QwlwcyOPReAemYmORYlnDWCI/Srd2zx05UrfmqOR3S/nezpZDFLQssqhM122W
2yzryy+pFH8yUSPFCQKbpGOHwaTwC/pAHwi6x13rJPc+KkVB3FvE48XNqcHI3I6MBmVofUsocllG
MOhVicf0RseNFZss4myFtHUegZbvUggAAI8ONTtRjUxX9I0mFOil4w8ZvlfVpvdzy6CJze2I7Ku9
rGNz6ulu5iIOLUl4rDi0bN5By/NEAfHt0LpdkGZcaEODB2fw6zt1V7qiJSxsQz4lrcs9DzXQz54L
ZJkYK6xDWas4kiyEaE64AIuRxNHQFg92O9/VzRQmHS5fRGEMBUhEtlRJXUBVtt3SvGMiP1l0HmiB
JptZOzg05mN8LzJ/fIA1GzekHNEUFjQvsvTtLa4o2JLVudSu+p2Mvn+Yg32VFXojg8espcEDwf2n
oZheMnTsMc1SXousdvXqE4LfE2ESqJMn+pAHwqFOrSSwGMo+uTdX+WTlBPWNjNobwCRckF72OASk
FHHD4DutgCzTryyu7ojj1ZfaPCu/QiWOALsLePQHDZcCsNBhCvSpt8KoFljoLG9NwEE9FTtUKFty
AvJtFmfyBrva9OgxQ6BZx65Jd42XsR53CcEaNLCgPSPJZCiezSyFCdP6tICVNqCqmJ2v5kBeiO2Q
jpSZ6urz9kIIKs+aZ6+db8qHFtTbA/wPV8ZonGpo4JzioU/VpXcKvAyYapMt+XhqL6oOD1OHumru
24Us/jUN24nndEyNR9fmWZ0qy2bANaIp6FC9T5CpqXK/R5wVp3KdRj7QN81APNT8Bw6l6A5Y26g5
FBqWb+FHssuPwMDoQNTWdlrfRYCWmLJyC8TWOzi03EYmN/GmJSuvbCiU9Dyrxaz2vbLJ3VaDP2rA
GSiMAlMNfIWQHRtPMD4UDrayAkluuCJ8hpBQP366vDbZ7SRnCFTeGoQ571/yK/EfBd2hyxnF3aH5
5EShmVwmN3VSQAM1hm+vb+B5VWuGuZqjwfHG6zSWO6wr6VLgQqEerVnQLivnQ3V2s19X+oJXDz1k
qQVquO4+qGEfsh6tn50Z+4ENrCvzP61Vxae4O5qtInFFeyx5DuQHeuAgNBPjLi+7JIRcxfjpp6+J
1wAATrYfjQ1NYtp50nKg46srA9Zwi6SB23KWez6kof+lzJ7ljkCKsNYpDQeeuqQiJvhkZttuO1Ic
iGN3nJKNlI19U1bpOSPOvAFKCF0sTTk1UJSOQX8nk3MLpeFSzv4OYT2/0HyQoQCl0YP72iyR4yD6
U94Nv6sB1KQE5AS46V+zWIDJmEm9WZ0FmxrtepgFAH1FBU85ybY8JzAUZU+MVzWYG9fH72CnrALc
s6GBGr1M8PExZD/7bvdomxZIR/sZzMXw1hnji58mrPRxGVEur7j5HeyB1Y2t5uk9oE88cdcNQJJ0
A2SxCquY02BsoCTwc+0nyeRFVmaB7MUwIzhpuAPBrorK2Y+sKX3uDOMka1NeReP8abK0ClvPRvmo
k1OeVc9+0stDa/lfUwEy67tTtWvQweOoGEKlJfk4iffZM8DOfv0yFfG9a7IVzf6rlUNSOvo1cMZ7
XaknLw0Y67DCzdOOS7ATtPZARXHwG7VBlVaw3sUt1g/5lHi/tO+WEDBsyEaWPSkGTmpCEQJgSe/M
+SEIdhl5ImFqlO5Oe0hNa4uXszf+pvbnaGT1q/L9N6MCKIcBfkU0fR5XdTaL4Wkq62tZ51EQpIe2
r66WVeySrPzdyOlv3Xc/2mwp8Iw3g1yfLVD7DTFdCH3l2qL4ry9TYqLupPYZ3ILA6qaOKZofkx0m
MBY3tgxmggFpIqe5CYWWFphdDVxbe9rK3/K4elQieVvW5oDu6zx32BpVP0ssVE85aieAYDLDCh38
8fheLfSZE9aW1InZzcpW7NEQA6s+j9atClkygy+LYfF2tm+uCgR40yBniJYOOr5sWBylOmTerSW+
9Y9hoKr65jSvsWRjIEptBAVWQaB5KqZl02dp9tK31n6Cdjnh7w12tgd5XoJM3ZsVZG9tNH6YLXo4
I5vbSJEOd3HPpCl15x+cZgLv8lS2I5bsI1e5vHiF8yJqVR5KXn0hnju8KToL7hKBsx67ooFe5k7O
bVgOw3yqYCX3JIO+FKvj3nFA7G2Z4/pJbh7/II6jLLgxcP64kDWw9vREoMauhANQyyju2aW+5OTS
7V2aZGADhbx64nXaUJuk91Iv755mTuq9mIBx/OOwRGskVjLZ49VB89qQhUgRU1AyXKxpt1/G6YwS
vEXrLZ5Uyh4/e/OTl2XjtqKtl7uy2625FDc5KhUS4x4TmrUHvoenmoFbND46xCss5ewOC7dTNtrG
pumM79yTsLR2+mkxHHkj7oje5ukZ4AlTZku/kdhZOsfeTgsTql1WSBF4MrcF82+4IHQhUrx/72Jj
YvcH3ssURrS4K1SU+ONHoBgCb9yUOaBv03UEglQ9jyI7tj0dr6aIi/1iiuocpMstVCQr0XpywagH
q0JvdAN6AIct3OnUFZjereQlSYZ3jKnJPse6u8Vm+lhnawJYtLxAygDDQCDglIooDUOpU9TuQRbZ
ZW5FdfArqc9Wu/ig2s2etqfyrU4o6kB2Ot6Kftq13VOtx4Y7I1M26ShihV6BYIN0N4EPhO2MUrLD
iMhxI7CF+2N78DXNql2563hjH/3Eirx4JDmR/NnUH9yoM5ojhTvtAc2oE3aj/dQUaIN7b7jMjiM3
jZciW0DABZyOqkh6HmVFFLJvuqUlt700N22v1zvE0QtJKbF1pqyOm2M06ayS5t7O0a7HJBD6yfyT
z/Bpxir2ab0fleXdJEJkmJgGqEsHOFuX83Je6uZF9KBRLvDbqYiJI5IJCipNMllT9LC/qYFIJs2x
nR6VjSCzqd7IZH8ljPrVHrEhBxzqZmIHTwm9W5juYjec5QCiNYxEtiANH5kdirxnMfHQHiZMyQcl
sztg7Gm/pBXGs5XdGScQjrEubSJ3jcO2YJgorfxsmRj4SsKu6K0qxCWfvPWSTCi0HBvVPy+U9TTV
vP0zZ7k0iXR2Mh6BpciiunqVSDdiJmugEPNHOYI/5ujkkaQ9LLdx1uz7bmfb+hWB8BzF7fBs2X9k
pxTXM61J5UnyQx+P1FB6els4xpuiT2czIl+9CYM/VVnEO56rkVbV5E0mTMnUnogLtSqxxIU6g9ce
SFrIDua74flvPZnjWJ064k9uCPVoZccpwfPcLxhVa1AfDfds5L4VdTz+DP5y36Q4GIsWWTmJPyQy
kBXtBsa+SMidBQiO48naamscQ1nec0Dk/DZ+cJqQvFC0wNOtywA7xRXRJwMOwcE8e201gqYWd4Lw
lnYavN1KKfEw8oaDomay8DWAsoFYT9QPHua/eK6+FxMrg5bHBZZB026CvaU/1KReMREivuq/1+am
N0jt78TkzYymne5b/7RYDNy3yTA38nfPfZeBB0rlXpZELSebnKZkassoT5hAg5vshPgcZOZe+stK
WSCrgubpcnx12CgbcHC7Th58Y1l3Jnas0uwfRefvpIfUAS2z2xf9NsBBYabop2erpUJqyk9kzj+l
VWPDB6L0ZUJ47UmaHrDwEsVgj6B+PoJaWHyBeXEPO3WYxuVYeB85J0NLTMQGOAcRXr6tV5oQ0jwt
jwEbFDm9cNeZW4YYSyCnfXxLXvoRlLy8LAdWgspGggNzDxiLYINUz/sYiVtIN/q4lRiR5g6cC4MR
zqN5OxjmJ1M/toHY/ivIENknnrpPFwCeSq/JMTdavXPBXYDiKjOPYkfSxDdYexQ7RNVU3KEiA9Zb
G6RhUxKEiyAtxnSB8FZML2OuoU9VPp5Q4s9akw+v9F2n5wOrF0NMfo/wJtl2tbi3BRIc03ZPyi7B
qQe16+L+AZqIYbFxyR/Ih72hoNLdQGMeMn4VEBhIf/gBRn3RCMaZ2/yW3Jfq72C7T1OVIORyEMIh
nNj2mmTUIhiikZxZS7TV0S5QrzgcD6lEw1z0b6kAI1U1D4VYHMYJ6yQ7l+ARok9IzPK3qX/Xd0V2
LWB6sSyv12WC4y37IT602c4IYkKE1JEYHCtMxwALZe0ZJAJ574HHXeDa5lVWOek1aeoe1JCeVAZh
LCvCTPEHl3uOnweR1P5mZfZbfQQoBeNEKS2LvCGTyANgVMbTvkXw1BFST5xDCToa+lNFskV94k8h
4U4vpo1rodfGI82bqEem5eQHwVt5m1vH3GGTVNN3EDA1jQpuDhXfxirTd3+AyBddAN1n9NQy2hN+
+CUye/PeSImbn1EO2px65xa8hMGDHP0lZ+kI44Vir0Xl335BsFGcs+hi4yMLIsvfSgoZsPMs3GYc
AYI8+yj15V0coHUwS+AWy+l4o8vkhbmYqBu7hyQeEAK0w7pxqGturfRHNF6GhrDeZ9YbmchXMyU/
AWLLRv3QPulJEKEpkghu+mQDS4UqwEHjEU0wSms7iGAKV+EzVUG7bbm1fgYFkcuG/13H6qOj/XvH
sDhCLDAqZb1nbh2bQc8ILNp+kZAFsLBBZ2FsDHiJE0rV7YkWoLmevRq9xl0DUki2AVguKS6brAQh
qETyKEsv3+NN77fZkOG9jZP3zK+eBNGffKhwnGY8x4Nd7wOJcV7AXq9s4jt34Wjy0yo+rxLWs7fT
helm/lQdOXhpIdyQLx9XW+rOW81EGE41TxnOArVPA5KmgiQk4Hu90O0Jf4YKjp3yzKgykAtljdsA
i4pLIMmZaPOyQZLWaH2ls36KAhgLV8fETBQA3GaCpH8Odr0mToTlQKgRP17Ms9aY0NQ1/oedU5O3
UqiYx5jEYzzmLqVxY7Gt7DUPhV1AZSzlHYN0Q/WSACLPP8yb0JikCEQl42GdyDdBq72Bgr2nNXUJ
tWRobGJUdSpfaFx36u/KiHWY72EXTLPGJOxDNXH8zdJ4ckjaQDpjP6sVxZizmCmA4iQPRlmfzbSD
/eOkjRt5ppfvU8dts13i+atYs4yWWUSmpC2CzeP9FS355ndEtpBAuQSPk2S0LWYLtZpAuk3UF8q3
II+MZNg38VuVlu3Fy0BIcNbeY40TYWZCroGYUIr90Az+r1o5V9h3hAGW629lhwZXE3CzyUnsgppX
WGhISquITs1Le7dY9UsHxo6KqQIi5V7aFDTwgRklL+TdsBibCbl19giLZHZ4cc0H7IxwDonOzk45
5k+JbB4b+59mDrUvjHzYTIPR3NVisGAXgCWypPpyPQaJLAgQ/XhgB4Sxmcl1GvKjpjTENUcaB1mv
FgIkgdC++1Y7p7rLXvjfY1m3y2eV/g1aZAxF4X3atU/QRe9zqwbka/rV+LKiejSRPDjK2g8Cm5xO
SdmsJPpkLjzqzA2hIEaYtEDBiipwAC/uPr6hCcHdZjHdfSXTyF9Woq6rQ7feBE2d8deyFXwbA49V
XIMWAw/Zibz9/C/tEp4RYxs2l59B9tytM5uo7f9lfP2MyVQRDni3a7P9pSt8mH9K++CgbeOpQLvC
QYBTqc1nVDwzXBR5jGlQQCOV8TONgQgFDWuL/uLHmMrIIfdOipwn67bWm41zxPi1sxdCm/QU4z2L
0ZFNXXCoiZgTeMCJILWNk86qj9RJJ8JEErw846tRrMjVzLxAG5Gm26Ls5CMhbhuDCCdomeF+9XbE
2OYvcPABomrC3vy1QeuAwoDAq2FbamIJes2UUQ4jT1TKtel9a9rPFgWuS1WcYyUfshFQOknKIoqp
lnaqIUBqa7zK4tZJaXAQ6mm7zuhAQT8sZC1VWAdWsZULJyGXyOyQydhW02OPQDLotxzhCX6q2kv+
+gJbHxaPD8MQke8wUC91/0M0WqS8WdM04H2t9bfRuD8e3dl8TDidGaeRPScgv2n3UMrpqybkbCBC
PfSm+ok4Pb7fwI/ym0JEIxHoiirfAW8OdeEcxvJ1IMXNzNMN8QboFbiyGzdHWdvr8XfSuQkaw2nd
t86fYsE2nKLd5hc26U3e7KyAf0E7M2HihC3Lf2o4cqLoWBTG5m8m47tYNvpgEdq+7dX44GS1ffRH
D+lB0rzdEJ9+LsguUaFq18OconuNJ/Xcr6Tqobb+IlEDz6z9OlN3Hi05xEdQ9fSYmLwlCZzatIGT
7Rxv4ZJJ96jYI/ioDDn+4r8Q6LATa3pN2OoxtBLn1WCp1bZ3KNiAhHPkzsVrykkRNrL71jWcD6Y5
4o/Q60M3TofSTL6MW1srGgCILvtXrJavCY1AXjcidJV9ztvuJ65p2Rm5dNA/5jkvzFfEBt7eb4rX
m7F05xr43HWQRb0N+23EEuqy0CfHXd8HU1HobopD1wn3DkvqURYGy12SPfnu+Bagy9oqgywuMWXN
XvVENc4oFTttqEjhqedfZjIcA30/wM3ZhrRRMQJRq+UWa8XT3qby0SpIfvRU0OKvbz0aVnDTrg7K
RSy1y5ZAW4AnRIVoTOk/1FB6Qd1vRZ9/epZ514DVbJxS/nIGk9Wjyf44/s2Rnrn7ngLTvT+37BDr
S0aHzhWNKFhj41wn7zCbxktZQ1XH4smYOxIkxjxKcgaYJsFU07O2LoBsUITnrm9aSF4woUnsE6s5
DqhA9YTkXGP/Lgd9iAnnqauXZfB/N5YMTpKbpebX3TJxD9CNt3VbnIceUNmyv2b8TNtxDN4NseYR
fiBeZvBObmbc8Q0gSbdXjI51C0mivz1neiiX5SsAKkLDgx7UdZdt78pLQnjTPi29b0vTkGx41kks
PvZFI7gFF4lfjVMzReogiVJNqpoR5Jch/rJSd43iYH3PdAZUR7ZrbSb6SFz+djWuK0jYHPPg+nbK
tjevp7TJRVTRcB0qaKCIfpSH2vWe/vGW/Z+Z8P4f+ut8jG//c6z+/vtX/V9i+G+//c/3LTPfdP7l
EsqOeY5KFNOVFiHe/+6t8/9FFnFAXxSdQ4KAbZ9I9/8I07f+ZVsWjrpAmA6tY/yG//TWGfa/AiLI
zcD3mTUADX3rf5OuD0v0X+ORfeEBnHl0fvhEf2IClP8tZVyvwBhzC/WhZXW+BROukpA+y57uliO+
CXVehxdrCeZLn1m82NPi3s1KRhriW0K/SSEjFH6L5p/DkPgrQwsGjql+HlPvSLLLVqdwuY1Lfqal
P8fGNs89XaBRa5cKfUAzEfsEuGB1pnEQ/e9yLj+8HE9tEkx0l8/GI2YETFy+/VF4S7oZeI6jwIqX
qK1Se4sp8CaPcteDac8/rCDZLs+D9OQNKCx1t1ztgogKtmheikD/8Thf8S0HuyJYoqBpvO3aJTn6
D3zIFALfl55jRUnqEko9iFd29i6ss6U6G2tpb2Eg2KpHajNt0Gv+EAdL4dR/G7IQqKe608I37ijA
6cJizuVRpdO9DkrUVaN1WRyqzdt1rcn7LHEFlU/K6Z/xdq0sF6oiuosRagYTN8ySgwbu471Jm5dZ
Zw8u2s6DlThvtvueJY06zpO17KhoZSJDlpAafsyPNhzk4Od3Y672I6P6FVNb+uiMIEKN5H2H+fZM
QhEZPpX9Mph2xqopaaMcbP6chVvZ4QRvkBj5pGEzKIiPJRihfawl9DPlv/orKcE2E17rW3VEMJF6
MV0+f2VQgA0N6jwN5QtxsGQWCmZtQBRmy5sQKi+u5MZ9K53+9pQrzk4T3wXJiuAlJmuKIG00lmPx
nvq1uNjebfl1kQmro+U1y3bBerYJ0nKNsgxri5zIUzZ7HS56qnc9hEmEuV2iZ0GjOstO/67LXvwa
etBL7sK0xT65jCOKfaNVJ+hevl1IaIdi90GCiSpT7OJ1h6yxO47K+U5KD26x994mntbITkhNGqf8
jduzfJ1xiOwgahucBklzcKo6II1qQVg4kU5PSN4WvhyEXJRmhArwlmxu7QSN76jOUeGKcfzjNMI8
qdlF0FoSjGKm+3Xi8w1mj5spBx50rc3sQj+7sG3I1zuaqeKKUkCHenGT4uwWIQ/ep+wyFEwxozm9
FLSwPMPrEliWr8+BexsRyAQ2MSYUhX3fifJBKfeLxE8OlAyzwgJRXE9UxnnpfZUnZLFqhsvcac5E
JEGPsaM/Gyko1eBO1i0MNf33Wq9iqpgkl4vfrWgWe93f3abWpZbpy1jitvMyRx6QJ2YvJACeHNNf
z3OMZrjs0j3pCb+NzvQfmioWDyu2C/qo3PodQvY6EkQVJS40QI38PqqrudpjtdyUhnvsi9KNJPIT
ksrI5FUJqSv6p26yH6mN4TDbJ5i4EV7XNE7F2r3qiSx11YsL0eziaPbV41og7kqL+Z7EyAYdPAlc
jvuIcWA8GiirqptFKc8gVRETUd6a5DNLGMtdZ61vqxjinZBFGQHpbUfL4LZT5GKSu4OxfxiufSOM
7azn7ZKuASJSVW8Hz++jfjJX/K7JdOpqNiGZrBSoqieIkuSqEyjj0SFFM2WDdsXqHWezeY2R1G8y
g3rtvon/GKL8O3tj9ZCxmQlI7EOuBJqe8dYGy9O4S/3+w2ZwPhedeUHLeNKd8cdTlUOUC7Fucpjh
2sf00KQIdxHKnEl7YydIBYkbBWNetx7rnso8xwwFwqwXBSfHfkRkROC8TRn4bAN0ttFTr6mslpGF
kAhqAGzIxEy61S6g+dBfHU7BR99tvnlmi12e2Dh/6A7fTEHeX4egkGFSn72mTiOdxQuUunmfm5I+
OFccCdf+AyaLPhs/5thZHWGo7bv2kSiVbf1T1RZhewavin5wTujvsSqWM9ATNsHaydxHlEiW7jNw
sl0242NycQryH+22bVa+C9/NvwosyguWla1pKu5wouS22Hz9zARKoQh9GRIDdKhQW0Lz462us4mf
/rIO1dGaAEzWEYg7ry9+1YGGweCd4IYOlDqm9+XQ3znCxybDkUsU/y3S8p9/pFSR+l4W7Cyveubi
4BrxWwKSqRrE2kDQD7l8t3/gLMSvN6wE/RjQLJQtfuoSiZz7t+umR1M36bGjsyGck+B3YoEMmubX
IMh6rFJNzlQAD9GJIBxaCz52yE7SmaFwh+yFZnTodAIbIm+V9RF3q4FqMWGp5QWAtZn3Zs5tfsu1
Qw+TcGKeZX8LcA/yEwF2+W1dqA/+YGOQ940fMXNHcn54kV9RjeAW1m+b5Kx7bVb1IbX7PyQqDTty
mPuwGp7XuHQ/xyR7XnriimMMq5cBuyWrl/o7qRTmqakOhjH5p0l1WDOsOd3RmfynqY01GhVxL/5s
8HVZIj5OPfKiNVnGR7fr7AOKzbdEjjUIZ36UPWEb0yIIm1ZEsPnDepZIxQ6UYzuXKsC6gLE3TEn1
QsIegM3z6lpMLlphkzU/90QpJ1y9vjX/+qM8VkM7XgpMY2IFyrU7cUwMO5qrYdrZqwdtiOgxSvvq
Lzhdf2366ZMF7LyC/lL7QKvPCEOxK1EXx5DR/So5yJyLnsA04kk/W35z51ggu9U/265vSZYoAjwU
OVLozcxnZx0ZimLYlYWA53ha0UKa7R58fL2kk0lMS5FBxzr1qQIgNRKH+LlxtDdmabYROcUj7r3K
2MXsTwuoBb1M2UHPSGZ6XcktD05GFhm6Tv5WN7RaTdibIXnF+GC4hGp1e8sfDgMKvkMlx/gBe+0M
9SjuMrIA7tcWjZAh3GtQkAiH3W2zimLh3+mYSmfSqkFkKCQ1CNkieoqks1OXK+uIfwcD7swqi/4T
jWI9BJvKUlcMe4SVemiFidCiVVMOl0DMuPQIHIuR7+eJj39HU7zhJ1qezWV8Vr3HborjqiXTifeA
nk8WYihOeoig1v6ZRxbcsjGw5PwbUeexFDvTLdEnUoS8mbb3Bg8TBXBA3pWkkkpPf5f4b8Q36QAO
B7ppqWrX3pkrbcUgu9jlKIYXsvUBwo6rfgL7LgpcgHmLoD+qI2AtNoYxXWyjhiqEkLuC6FBGRbpZ
Ld30Ca11SXpLzw9UnXnS5wf41tkYd4ewNO913e8dVSOfTMebcqcnMHfDpproo4iE4a/edjB6kKOx
g2GyKfLLiGT07qONnqyPINMr1k/jXmrWj5YNMzqu7Vcp/EZaQ9GRREx9YWF/qijfVnHlnw0/wiRe
SfJV3O4jHXDnj0x5QhCEbAs2AAxiJNdCIvLgYOxuXUvtbBTqRAX0+hp6FTMdr2bwUQ7v9hST3Ok7
eF+7soQr1x5CJnsbTFxaGW4Gz8rvjYYbJZlnoyjCn1vWWbuyd1Y+2N9Z9cspJ7noIYpXmFNnvVHP
pZAJqaINzW/yL+gYMbMS0T5MKrTwoQYAwSjBOrGahm3qridZNLccErifTzuGlnKl05V7NsyjmSXT
ytbYafwibB5RfL3UE5TL1i83FtkyZyMzm4NYAtM9JlUOSTWrxN0X+rdBT80vNCY3xLxiP2PO7DGe
wEEh2g0SRKRH3IhEQbyObfgPF/8qbaS9mZ/YsjLFc5kP50zpiJIMCnD0fo96WFSHJFZMQjHcO8GQ
HZPY24adMa59H/M5o6ZvKbCV6ek+kMwZHOQ4DBTVFwPfo+d6NkNIg5mqlSwJMPOvwu2hvN2sifJp
rKur8mmG6Y2xFSOQ0CbJnssGafpUmCvTSZle+iVz/sHX9yjKlyXMrXOWooKYgpnDYHdAD3UHVrrC
QEfeQ350Y7t5MTXWO6My7DNWm25HEdKuZ7V9R0rSZEn2Xw8hd9f2L64WfJupBXbVfJQodKhCO1xS
gH5G9HEtcaS6yCdwhbHaQmw13nKnwnAYWiyFoP5rJu5Tz39z/Uxsksm5srgz6c71tWMF6txH9Z5h
rbevovCrUtU7DlTud6dgnt1ysqEmD/C1LcJyHm1xyy9SyAdzGaZ2vbXB74t/VU8t3oGkwi4Rppth
0PID/isqelnvtcp5adz6IfVH6zuR8S0aen+LchXEZqZf/HILu4wYFBd9kxZU+6AUzV0z5DtWqvyd
VIMJ9jSyuMDPaUL6tCnHMXmORHx3FWYd9FHWyqGlGkcA76cJHGTtaBfBmDyn1pFtjyR3MptjI9Jr
UIZA5jTWQh9M6rqIg2IFXYNosAYnet2N6xzZNWldJ6vCthjEAMHIXDgHpf46w0i2nvDJdx0W5lwC
jz6LkZuX72G1oYEAvLyA51BxWB55o1dkhmYIg5A64yPlZoBD4zvldMkH71pn7qvp+tNFWhB/i5Lh
bd4gXpUTXAqwqKvkIWe0g7y1+Wx7IQl/yZ4G2WEDj6sXoyNyI/FrhqKZ9Ur2x0ZLS2uVNdwm/swB
gZ9wNURBCHcvIeTZ46ec9KNoUhQDNk5ph60DvUt7Tqtp2rcMomIzq9c0YxlxR+E6y/z1SHz1Qdqn
OE30DdzbFwp3oLxodOfgFJLcaZczW8Gf6GNbWaiWFnrYIGidmOyjO0k2Tli/M5qVmB6OplmMF53b
ZWC2crbqGQw9JYrV0Z/oT7eGfwnGtjsSGgBKp4FaMn8J32649OqcAU+Jy8iYH6ahI0gnaM/lZiKp
adMZ9PHtiP5cHSLhCCaVINhEYNoCQtlEBZQCryu+fKszj5w/zLuICgjpEVg2FJJLe9TqM86tcZF4
Bu38AMpxF4b6UaEW9jHjr+uio7DuR+OOZBpB+3Swq4E0Bqs8pHp3Nh1wi0X8CALcPNmNeh0d+aR7
MGG0xIl2Km+CO5PQkz4wQilyfc+QXD13avyIujEgdUwXe+GE+S6Im4uuUQbHMVz9IfcRnwDdhKyR
pgeV+XeGphA2Q5oStDzbFGy7dQk8Lo7czxz+nIV80B27PRRsejndWzvDJT42AFZz1oWFaDnngpG0
t11Ft3XuMGdOa0ORputuIoCh3ayn3lMQGNir5gdDhrd6KO5WckdVYQBLKfpFICk8B3PTYz281+Y6
YMxBboqfXHU4y+uWgMKFIfAPZqPdkSsXj6cspulBriKZYrL1trkBej5IpmeTC3kTxyBnsp7hrH1z
WlU9aOk8gilmpA84/KLxHFwfc7dIGltTTdrSFsihajx7iLWxbWBb/DRHClsc0g8yan+Nep4WxFSo
cCoof6upom09LWodJLWfagej9+ARBPqPG2SfvpD1qk0Jl64jHdkZLqcU5aZR8j1Wqrl3Z3Re2pr4
HZvLgHcuUvWxNJt6JUzSXXW6ufsQAnGoCmOnalNuPEOddOuupkau4hyksm5XDw7kW98fGfhHLm4C
7rSi1p+NGf8nDBYfAnLQa9vHKRx+eO7lFjLwXmR038Ki3rcWstyajNlV2NDHQ+gVgI94FMaDJlMX
Xbj/3cngvXAGRp025yfbLbC+4gLA2jvRmInKnZPgtKlldDXzo0+I2DLRE0pt6Z+tkCOMCOJPzQ5e
agBXtEpwfY3a1VfVhcJsa0LRX45mGaz9vLiq2LjOeRh9BVFq4i/vUecTj9UdEjJOsthk5xofbbA7
ayJ3kSUPX3PmekM5mKrszfOLbjuJJ88nyKq3eR9NAV5lEq5cQWw4BXFI8VALfw9kh51WeFdmhmik
CIjY8W4zL9GyVZp55bbo3S2YLi0vX8tIMhxIaIMYI2+dawU98Q+vWClykInA/tvj/KwEunKYoQ4O
e3mphnY3CAPPeFw8wzSH+iqs4CDG8ZCI4dfKwuw3Qm9TLCWcpr0MYWIIaUjmf6W5bmDgQ9RNDsRj
LgmuYN/XY8z/7rmuh2aTCYSNJjYxCrclatHAybBdaz8ohEmIazXQB254w/vn3FE2r4OkIpRR//U6
9cuuWuFp5PBQtvN6y3hLutNzV023HtrgWrMRE0gOd+xxKIRibl4PofQAM4sUnKXeMmjPXATF9Zgw
I3E/7ICLk7q4igzj1au8bao/JIE3Qa8n9K034vQ4JXIj4Y6glh2MqxTjZ5s/6uo58Zt1bWA2tC3c
3qNXMHxv7lWhPZek09+iDoNYniAskKAqMW5rpyRx0IB1j3GRr/ra1O6WvR66tGbZZhJfBWS5eDrH
eY7f0iXIBT+XWubzEMjrFyUiJ9pqGs20RB4BVhOk54YwJMr+KjDw9jYy3YCqeJ2juheJfS19zPti
dlan0RYixD8t5f7nHsejMGqCLmB49DSmr27tY7J2k2Q9kmm1KK0wWYx4hJbVknnA41ShhowEf1HI
r+NoBzs7BpJLn/bXC4HX6+Od1BXG4BKopXL1B18Yx6lXN7oAs/RCf41GDAc+XSJjaN/Q5f2EXvk8
VfToXbP9KEhqUFB5LSv6DUkBHfVwbXfCQ/mAbLItw562sqOtndTemF3QkUvVv9MwwDRibTNLpnsk
JvHSN4z3MDIYcyIITMBw2yQHVhO5B7UQFLYEF6Vshmk5KOBjxWM6qjsyoqte8utS3u0J9ePYuccJ
MUtlrHyfTlQcd5CVdRaIXmqQCLIeixqNnQpVxjJQtkXmDSrwJBrWuEQ+C7OH+FR/VD9opL05QufN
Z8NmSHDuzLFbQ+cdZrXhBlPsewdnhUNw++banrb0guweOeauNGbJl6IRWw/+bztP+lyMsnYeXPBd
/pClwsEUhxoGRusK0+RZi3Rt36kvRyevl7MgE9sieKORcygKVGy6lHtPzVO62D1kEXEGeorApQny
66DIP2CSy4xV/4oH+70vIOZ2/rupHJ5DkH6Mhf0dZjFLVsn/q9Up1m6AGBJGtJQPXdg/RL3g/gqf
dAHFeqKt5Oqa2grJFDkf+4sfhC9cHFCvovAeCv29CDRuzsI5mi6mTWFyP1b51qmCA1kaOo039QIH
VAf8Gh7RQG0Sd9pxYF96DbS7eKofusTe5QOmIm1cAhBdVi49sbL3zonT35wETpgqBlJoyk9ctfvS
QvDOmv1bDnxbG+Ap0TqGyrgGGIt8Jv20F1r63NrVG4OvM9Z4sra4iRYIKmc1d/Rhk9NCqgkHBVXR
3TYAF3TkwVQFVbfnJdewZweNw3SPVAahWv2Z1uGd9jmizB5mx5aIciSnDpJoDVP0pIUfDso7unD4
nkdau+RyTVVHpUMztY6e7Xz8iWbfCD4knnlb79Ouu6nYv1uCLxRI+Vbh4C41mz+OMRNQgYIfmhbL
zWSjkRmqQ9c8WAEpPVpWvlW2+Gy4BNYUy+hGAR/2EHKD0flRCnAFnMmbTpWNwSPEnmWvnDH/RVd8
oHkpLtjrI7e54feCq27z7AfBr2l0SB9ZBFQLw/+h/zaHYjdk6c5NtXOR5ag884Ucc0T6NtZStIye
2d0S6oks+ygD/wDocaNKTopctzcgJtmE9RCWGH2LmSsJzU0SkbyQXpRsDRJZoglkVKJeoB+fiIO8
sp2+xJ7CzIdLSS/3hasedc26287MsYN7BMf418h/DPLuyXUpDm5uJNuaMtvMulcd/ltV85ZFGtl4
CfkLcao2eCHR/hviOCDbjG3gZEODSTGy6cChfjoXfsH8qrrXZKDQ4FBYdQRDG9/eciowFlozPMYQ
f/LYo4OWv9VjB6SoKZ99k/2tMYlBGES6JvMRf8uci8v7O0eWrhqn2EFWeCbjp6AAyGqLhkuX75mZ
fivVYiXpYWHFZIQn0njRxhiQ8EAjlY6RCoAF9FJSfSY6bzawbbwzKMDNPwhuDn5OOF9lS2cizR60
yMQry/gUyW2FmpVej9SyA76GB19hA++zCJmw/ugGWBglglyAf+A6zDVFGSSYF7cWW571M/J1Y2E2
4tHX27fO6h8jb6AzBVMmwhtFbis1BC/Xjfovq86OXSi/glycFCK7yneCRYtcfQ3ELFsZrr3R9YaC
ze8urK8TbtbI6E8ogNaQCU4q9e4qBkGal/+816TTXkJh3JSZYfjI2FXjyls1zBJAdsFwyI+xXR4o
PDDZFoW3dqv+H82kkwHofxHu5KhuRfc91QNwH0awODC/Ku5y7AQkF+YfTWf/yNI4JT11onD2iGMx
oafsKlbR7t2gW5clNaPDsMK21a4ARBoOqBMLJ3tWYCB8PXwqzfFke+zhhTlPRElKmZcc4gW+/dz8
hPNIzy87OBUVXRM3jznZO4ZkbJwl8bKMKhCJNe4KjGejZnCrqu5N7/3viAmhn9+kOxDuIDkfDPWp
qGGJ+9x8rYO3qApWXlEetADvtq6CkwmkEoAn0B/BqE94MQJWMNutlC9W7/0UpXzMZPGs3B11EQax
dpV2aJX9lUZUxYLZL/r+2l2HSXQo0eeWjroSHfVS5cOjZYVPptEehgRidgTnE/e5HtRvczItJ2aI
OMo/zN9cJ8EP2VZPlkfSX+pB4QzzkybCu1HXOzSQ17iOvuiwPIZ+lCydIf+psQvgrdASLmyN/MwJ
JlSBRMpytlYSnPy2QPW8gxyWLrM11nbWca5AhskcDRMAUFqP2swRyOQ897uXBNoHlNtWr+0VOh3E
fN7WiGg8pV1I9uEgsePl0y1Dh2Nlt9qb2EMAFi6mmm6vDn5MuWySCbVxYzPj1AG6+9+agZSVHk6+
yBz1Ai8vBapDf37v2NZz5HqvmGD21dzDzrNnnDaCTMVqX1g5G/CImV0fmdeVH0VI7RJXnJu6fI5u
1m9pox6nDpUv56ZWN00GrqTu+vaO/bdGW8aV2jXYuGr9hhmqosFH2O601L32lgzON6D+cj2WxtlA
II3mCSV+gvOHbNARG4f97jo8ZW+El4ZB5gUqC2VHcO5d9PRzcTLUyQr1R7NJxnqPcgDKYE18m2OC
UFOcLeceh+uTrdFErFTpyLbRpU9TmJ1gsAHO6I7xPKPI3Tdmim+lbN8onrttUoV7Jbhqw3obT6R6
NRY83pa/fGNEaOvytVXjwcmIO1gxGXuLPqwprtZaV+84Ms3+e/647iw+yH/1uP+qEJN2k3/2h/eh
dE+dpfpF4yIVZFR7sKGVElP4wrlsHzvoITjXnuqU2KS4OUeVcy6Nb3gEZO2QF1n1x9KyjiotiViq
9hmLoe7qV5W0t3xmCtDYWVRdeiD/8THtK3DF6sebHrK6Olqt3Diw/5QXrCNazGWUOwtvkPeygKLk
WRM0CyP+p43ikDbatWbB1lvxQXuNxSKOnlualjWq9r42QFCGpPoqer10RuDHP4fFcPMZx0LYp/Dt
u/5RD/A6l6Fah3PxHJV7wlmGVH+xh+TLM5LfSbWPKPoHiAm8WS3jUa824T7rpGQ4JV7jHLkkZlq7
Nb6DgWkhd3oERVq01OH9cDK8cqfs5jYMyakcf2RIroZzwxr8qBXRc1Y32DSiB/SWWCRTOvMypLdE
COHk0+gRxqVvk6+0cL5V5L8NcX+G1ypPiIdR/duEMNBo3cKMKUCD2GfD7X7MxDoKrH7SA8yqWJ4x
rjHWWTFnOvE2POZFltKCHT6Q4J2Y2q3oU6DNc1+ZxT1F+XGctE9au8ggBmCccXcj1+tQYfwt50XG
ctVWDdkH3uoHEc+6uenFnLIrY5wXnfVuUj6q1cZbocT4UCAjOIAfJglQu6rCd5ytnI7D3YAqB5ay
ex5H57sbAuKzh2OSZNa2EagBm+KdKhGR7xy3XNeUKxpcpKVRgg91xKalQRuRS6wUCkFv6leRhULB
km+U6s3e5yXJ0PkkGQXDFpQ1xU+cLNbDJDqBWXPFv1oZ997JroXvfxp5+OlPMe3ZZBb/0N6HwukH
SbsIMYetaDhvdYoR12HNajqG/j3MDN3EF8n9XSfuTx+FvzmuHM2hXG9yX7BCJ89SD87AKSeRnoBM
gNFsDU5W0qMvZNXjzrUduDhftMZeGKphZZmGcVX2/7K225Rcw96YXPMUr5qnmAomYUy6nOA0JPNd
nIwIwXEAFLWk1zLu8FGQgQE/d4mvlaMRYm+GNJQy/t0U+d6QbFqgVpylUz+2kuenW8MF8cM67vts
hYOPMPSR8YdjxhXMbncDRi/Z0vq/SMexzkrzqM1zMiksHN6hTQBhnvcYJ3Kq81pwWtAGc+uVrIuV
Q7fBs+rmMrEojWAZSjunb9hC6EDUJLcYCL7wD41X899ogoBUrrCXU+wfQgXRODdogtbVlh7aZ9FB
2YG8xABrGbamvagHlOF6caBP/133RblOhXcWg2PtlEyfxxrtShP80jnDkoCXeWFoA9Yl3Z1bs3+y
Cb9YGnkUAkE/BVlwbXq0WnQCYBeVKXYbIlFcq9sGYf3lhDRynEY+DW5/K5AKYKSft7UaciJtgCX8
wIhBoLZkZrx2VHqlLpSLgsEiq0jp5W8usnZiYDqXyGRoEnvRGetSdLfYcn+qdERiAssOpNcpsDSJ
TGnOzZkv8pwt92QO5bEEhL4wNZobzYTNML01iQn6JdtGIFOrgTRpjQG1U1XI8YdqK2sKRVMFi3fj
QUT0mLKZ83iyW/s8OMNrnlCkh5BaWnQnKZ4ZbvQQvc9U0lFgTHfX3fQhYLhvF51YvAYTXRDXwH5v
9TfEpXsgR8gBKKEMGHIm/FAsqX/2mhD4HUyBNkVT8lfU4LZ4gyr7UGbd+1RRzY09C//QqnVrqqV4
sUbrVBrTo07bfQRTgvV2WgGS8GPKOOpC/D72N9p7KFhsnEnVPLqevOma4a7MXn83B/VRdkC4xpyR
XT5dE6v7CQvrJahQuPBqzcDk6ZivRjJtcmC4Gzn22MS5cvrLmJlM2yuyiVxud90DFpdCDus8exMo
7akke9QvnI/EV9a2cGZZCgeNlHy4VHvVpPkCqAJjepU90DmG3WNt0JEEc5QR8zT0efmsQA47QHwF
Aa0jIJR+spaDDVdFhNh8Rliy9nh2HIJFKUMpj9sjzSLegKl7RM8CUfWgaG9EEhtnIciZjno40IjD
axhOtTafGZz2ninrQyY5JJKUmU+KC7WkfbtI53rHohKafCLvmhCq1rdHebSER2XAESh3PTHqlM2/
2PTlUkiVrJgtsjlL9jFQkQuaVy9NTuZ4Y1YEAGX1QTeHbVJP73kA6arIEbKgONBF3C01rX8E0b/H
a9mRu9rnFVb0hmMYDHFO7GjlkMPHMB+AywptNf+/ksHHwkQjKXD7DpgxISFDTJuPN+TT72gnrisT
825Xh9+xaD4qB+IwPddV5U79jie4bVjUtyKHLw1n6RjAOFlFtiuXZDIV7aGL0ewzouvbw9/npI6c
MAz8KhjPCzto36iI7QMKipguoBkP+4GznJN4kPMK2LlU4h7uB3IhBFn1TcBeYBOAdgCVNB0MfKqI
IQ8FnWDqthCZzPzlMkKuLxO8ZFQWBVb0VSAm40CEOEMIr4yRcDScGXSfJSnBTYiJvmvXyMo+tQiI
WOcVgY40tuwJUS4QUbrWmwoEXsihHAHIO0fAiPl24Pj094r+HlI500az9MeoC33XGubam1/yfw9w
D/7/UySCdIYrF6d5Cb0gixz9IDne7uP5xRFbcwB7Wh3+PrIEq9JQtfZOExdH2vUhTOPmYHqQFf/7
NGdnjDGzEogMLKMc/Kc6xiRpuiBS4owi2q4mLKnsErXev3htunUsRR8DiwGkvIFDD+y6Q4wjY4sl
BphtO36HMf1lQix8kML3cKJYZxo5gD3oVbsxhdYcUouB/t/Df5/aMPF3hgewJu/puEG3oe/cQ9pj
psaNSOD0XDlEXf0xcLBY/30tdTLqmL9/+PtwuoyTx5o3fz8K2erw99X/Pk08h9tn6B5VpT4D2KyA
2odtDMONuRBX3P8+8l0OdKMAf+CTIEc3+x/HIGRcI5FjBzk/2POLiFVOH78b8e9Ta8NTxmyAis4q
7BB4N2D4miA9Fds/kOlZ4Y3sCgye2sccq4OYH9wEq6cZX8q2XTs58y4T5SrsT2PwD42HM0MQ5JY7
SJoSpwK8mHyFuf49uQw4SAV967SQSEyn5GSOnraKAVx4cN7jbvZgIx5bREb8EkkB18HCxZcXXyHh
gSIC5dx0h6JtT17m/RiyFwejw9s+ZMMlxFFOGvgcH9SZbcAvpiGG+3lTO3jZitplfAEOJmnGlJZ/
sS04Y93GjIAAWyCfs7too+z4S6dBsgxAo0GtJbMxdzN0k2hA/PQoA916YmQql/tR8zSseDTXfehT
XHzNugdzdkIqMa1cG+oOgQbNrqPB6NegYyWWCubv7ZXB5SLynInh1hplhnY1fbt+rwJtIzjnrUY0
K4sKw8iWti2ozaE/jI7aaKL19wQ/4S3GrbnW4mgdQkdB2isZWWBp2RsaO0lR19pOTEzh2yKnnUKY
uINg0A3w0eeVeu0tUZxah1oLTIZkimEvq9jWaVS/hXliX9jaewTGPT5HTysvkUZ01ZiOm4HT5Nrs
TO/c1PoToloqV+s+CJj1iMny+YCs9v4394WyxEnaeYu9SyvXgqWaw3j5RXOQ0Rj0MA7Boj4maP1I
DrD2WRkZJ8209944FpyDO+i+mX+KMg+Z0qS3/wqLiiluq2Jj4OldR61OwK9iHlD37wbcf86N4xUG
Ju1Mygv2EO/e+pl9sdK5r2B7wxNh5x13hHOoa+CarbT5utY6/6QYaSDXzL+bCLmIlzYf3BBbOD0v
BAR1jGFze9+U086x+vgRISbAQGeJ5dE8IhCa1pWz18zUfyR3cuGFIzlgAdm9HmZgXOFVvK9yXrLm
MnDJMDlGRZvcLYt2J61RxFQijS5iirYRzhhH6vbJ6fs9JjjnhmAVO5zU+pnNu+IgtPU75dINiWAf
TXlwAj7Os8voSRkuHtRaM7/zVvdu2UBrctLSYzUxxwEu19Mwj8x7X08rzSa/QEQqAvzHd7gMXhcV
EcMABOx9O+OKRxNDl8Y0jnN3dugZxT2VQUFuuUUuDIZZEEwqri7QVTpQxjqkRCNMji6ECg2/KeGL
6a3P4re/a0JNuBcMDrO7Ip7ueNb7RTpWxZNRZC/kojoI3UEV0BcCDKMl38aYNO9JWR2arGiuOAat
g1u7AFlwhQNBNe12FSFs2LiFdAkt6HgnzQTPmf3FwC5dlvZsY+3HnPcj37FwIFYerGr1d4HJKjjW
8wuNcQcwYBUooBFusiFYRw5g7kFzcLs2bmRce9yEW0NHZlczrK+EcFa9V5Vnp0eqoaGudGIT+UJa
vWhdv2kju1hXLXQ8YJj+inwG3hnCJ1AwRg9ZHo2sIYncmQ6IT1UFIXyTFMCxJm3Evqn1DJQGeOvY
K2DMvvH092TDWZ8B+nvwMRv+/SVDk+2k4agGtcvfd0h+9gGQwn++m1JVe351lpVj00CBJOaUBTtL
NRxRUmvnobSf/cJ1MUrwWVpkzt5K2kvVdsmym1Jv7SQ04usw8E8evuKFa+Zw10Z5awLr6CV8JTJs
XLDAOlZ/v3KwevRCjdnOBc+48RKO7W1MzGGf9XQHunpvOCK4ChLTEVXMJr4AQP/fg4F06n8/ZKIf
vyb+N8Syk+6lmWKvLkRB4W00JwOWopB+/4TJJNrDTlkHjUfdyYj7ZajSauNrZznZ0VEVI1fDgJ0A
dAQ6RGXEB9Xk2Zr539Ii1+DBlMknUK1qtKpl1o/VJe2hq/QWmobBbx/q+I3wveSEnL1dZvbSJMlr
H4UNssERiFjtWydrUPoJB84m9joLlB+VsWqs4Ezsb7gnuotacr4Z24n+IFvKYYx9DlUtuHVRBC6x
Tfqtwphhdi4rGSt1lGn2BYDFWrQd9uqWjGvXaR8Y0r+0TRgvPbJoSTSOvhk3TifeIbmkjE+3E13g
veXV2MAhT6xg+nBu+lvEgohoPSQDr9ndM021YbABbEZL861dosBLBH3IUf3EeAAhpQMpnZJd2+sx
XQLrO/0L2FQdw/1c1HjcfeNodwYeeZGyIhgjAU0D4YbRGG/+vhRnbXDzp/LFiotzmEDm6hPKdAfI
wt4ZwI7AwSf4IWuqS89m0EPj3/LCfjohrwVA1HsU0WX8e/GlI/eGyZYq6+kB8V1ysfRulVcITVK9
ee6H+rdH128K1YJ1iOy9VUbYBwyD+zpzZq45IH/ZxSgxOA7Zqqih8dn+PlNYPQhxh3EPp0PmDnxg
x1pAA28vBgKzxVCNwVUO1ndg2HIfNEVwNaWkx+ug9ZxlVPi8VkkOC8TvvtsARj2By81j3JJhAFPr
J0ZAiADPdDd10/Rbs+6pQ2LakPV8R/eYD9yOEWLcVfGtyVu0TCEAA1uq9jwq63HEJRHlmXqzWpVs
gIPaW3S3VD529KJBbm2ibLjlk/sEZNHclLDlCO6pgt3f398dAyzHNqebMXGPgeKG/9t6/RSHtbRH
IIUdasU+cB71rpmuJWk1J5M4TxzL/DaVOe4useZCCPHy3SLq9BBaLa4bkGQETvqPiD4v/gxabj3t
H+RM3cveIunHy7orvCcpcNmOBKxfJXImIzTH3aC5zSad5jMwmmHNYA5kGIa757qhDzsi7h+gby/1
kCuE5VEeFRrORe/g33WH7I6CBqFMPvirDgE1Ld/4YBM0BfTSAx6YB/KiU66dWMCzQ9L4n3+fCU14
G6AH5XnwukNv1cm6MSbSJwbTu6Wt3rLTxWozuNFnaevmp+KDgcTPvw8ircCmm2s6lcu0QdQOBK0F
xTK0CNnZIQnlakJOSLLKD/99pNn5icsaEnMTwYyGYkfmgCohiABNCAdImGUbAuNINUo1zxvPCdju
BWAQIvK8pN+5lp1sMmR3u3F8MlEgHMKGAUxixdY2KsRr6VafHsdU0TnGkysbPGjzgXKAT4EqGBfD
pMyC64eY3rXe5OED0H2bBrgjDyOoHZLuihfCfvrFxKCr183kbRpj9ObM8jSEmaKCnBCWkUaQGZNV
1ejmmpZOfwHvEu+MDkNCqY8xBDyy2tdIlH+GjGmYlvY6Qjs+inT5Wjn0Lqax7rYOCxrxLN22bIZg
VZoKk+S8h6Tcbdy+nVoibaI17oO3aeGSHL1qU6IquoQ+fhcxjMkXfP/TpMqS3MHeW8Nx2SX66G1E
LtWH5Z0grwzvUBDCbVsrElqD7MPngP/CbAKP9Oh+uJxrvN57FdnQvNDT8te21nx6GZ6nRCJaHvMa
2QC+6W/SU1bC9ii1U+1Z5LR8UD3Li4k/wnWz/lA4jb5GCOV+DAP99Qj2WdGdKx0LoJ3W9ck3/eiW
YRllluUbD5GCjmsBT+j7zviGVcduMlLCoWp86+c6DhHDnenAB04ZGF9CGY9IluKVFqG9VhTNx2j+
h2QMULPpgHW8EOLJ5OicbFF/gKAAyMYTfIwhr6CnN2zMYeHVbmmFhRpSEjBPHscawzpS/Jewspp0
qyrj0zWge5nGk0RuG/ROvvm7V2ix/qEZN67W03O3iDYYKyoMqfmvSTa2d6e13hEYxh8leMdUvnUJ
5qNI9TDBq/xNjLaHj832dpVd1NfQTM6IjD/c1nT/ORaXjsiD9zga3yez/ZpENVyZT+mk/Y4wjXRd
2xCeDpilILjF0YfyUYboEt20IEe4DaOtNrB7aGmDSaHRTlNp05zOyuHJY15FT7r0/4+689qxG9nS
9Ks0+np4QAYZQfKib7ZP75RKSTeELL33fPr5mDWYzs3M2Rs6AwwwJVQVqlJQMPyKtX5zkSA67fCU
2JcCeP2Qt6gjeDXQJS8yScNgY1wNXnAQQfUCLsncaCmqOxp32DoL4SNwuz7hW3gTWvW0/+cK4/a4
UvKm1cf6T9Hm30kJClwQmvGA3D7OdU6lbhSJnn0JnJglhu3kUNtfKSE8xHY/MGnotEx+rC6MnpmT
Sa9d/r/loP//agRrilNE9VX1fQqTtzaw8+//h6muCfdfghBZd3WAaYapbH70D1Vds2GdQxEXmFDa
hrLhrf9vrrr8l9BNw3Q5WV3mVrfMN1x181+25KayUTsxlYmV999w1Y9dYKUyXNuWwtQl+RlLR178
P/+j+Pn9Mcz8Gp79/wDg2IR2OQWrloTACxUW+KDlIC9bt7S2zlRH2zdDcz/n8vPsP7I2vc/DrOGP
mInv//zfi1//9Z8KqzJd2PwStqFzFOoMx9v2WiGIgLIRcaIBmBDkuZp62mhLd+13cbw53dj88W8a
s2D7K4VklyRL4diuuegcfKDM6FOUTkAzhjeYzdif3aEJblTcjPeVpUECimvr3rEoFp1uedHN15Zt
3RBAHE3XQlbguJtVojXCn3j5UV5WEKp8H6vDJIRl4LvtmbYMNA2W3bRNYbK+yPDQGuvo7ZgWaMA6
lR9g4lu6Gb1t+9CYI8UOD5YiB0F5q7rp2ccdbmWp+rMbNwCiAEr21iZONM6y0323lp9jCMPlaxA+
4KMME52F489RiJC38GoMiJgXUTs41yBm7U9/3QqJDgJ/GOA2HV8oLIB71GI/D3pAowVU08aub5DX
9x9Pt2LME3W0hAyyo+wyU2eburq96ExNgtho09n+b+zba0f5YFXxI6+R8lUSEx0qMVQxoTVi64Uw
U27MKebsNsxQup0o/pwZ23frymDfzOIWjuXyYeY89m+2q997PdlKyo+dn6K/BU0cvLOltiXUw+3p
rh+fDMpSNGU6UnIycUzYJkfQ26Zi1OIl6gwIhtsoztcVSimQb4pDw1/7rI2Kf1zGOfP93/n92ZNh
bs92Xdcx2OwwKt15lb/tmqxlDB8dxk43Tt/Q67UvIoA3G93rzo2iMX/70azKWR5EucpUrqPebU9H
a5sKaW0EcCdJ4pw6wrafAmQgqdfuUsQRtjg/ePdlPlDhhtAK9SgEu5vBjDy0uGGsXVVnu9PjbRxr
hiiLsXb4p5K6Ie1ZqeR4ANDr1ye3ZMA1Uzzkw/i1ykHgICpwDZkXsy0QfLBoth1kVFBHN6dbXx6V
NO7a0kExw9aVtOzlbJcCYD1nBcbc+Hd5XvxpCAhR0+Ci9rJq08QckVPi3J9u9d3R9dqs42KXYrGw
bWexi8vKzZOKjCzwn8i9CNoGNRAkgpKtBMiwMqayIFUk1LZQun9hCUwsGoEUsaMj7XT6UxanFmuO
29kVjjT5GBbh4q4oJ62PBwEMssuIJ0uq/g9tPPJAPd3McpZf23EN7l1DuabAifR4lonPogTCUg0d
BTZLY0GCB2mboDVltbs274PvSARAJ5uQf7YUAzEQtp/+hvnMerP6+QRXuoCvla1biuNzsdNi33DH
ogRfnpURcX4XmQ4RuMqrr/WUZ7+kgjp10WtuOp7p/LyCFw2zrAlqTEab+3jRcOGi+xYlWPVkSsKg
zBGISWMt2MIHTq6wgYVQlab6g+ab9SNAHu1Mv981bxqOZVB2d3RaR/rqeOijWMYuRuw8XhzwkzJ8
dSThcWy26BpnJJ+gE6TRQa+gd2KzkZy5SxZn9zzsCt0M4jq2EOHd4uwG+4WtX+K1a4unzJoaXXUY
pVK3HArVmYH+oCnboJeWVI5u0unjnpaDzutWR3Jh5o9d6oVC01vCVCHJZJHGPL2cFhfF3C8aI9qx
FSMr7cW5hRhFhlVhjWmpUxtfAb8YB8Wh+ySwP/vh6eTm/749jm0C1zkEBkt33DlcDqaY6wpJ4d7t
7kIdbeYUSjzOSzaEGquqL063tzykXjvIgWwpKQWhuFzEAGWIYiKKIHSwSrG6b6ExEYb5l1RHN3WG
vqtG0QZGLaqVA4J/A6UP3VdnzqcPNi39/e+PWIyyjiiSzD1Aag6pzpuqCi+jqM+g6drxTZmO1rfY
lZV/Zqg/Wkc8MtAZtCgKWsueAzxIpyTHSzssSlJquQHTQ00AOxwVnrmAjHfLyDSUcgQzx+Grs5SO
pxWLZUBsKKmuXBcJ9pXh6bjMBgUM5rHUdMwEYa2SEJP3waCjRqnKsIm2setRnNXG6JfiRaVd2nZj
fcaWtLyqRmHe8bYJz4Xb78bk9TtdxYNOSAZmsRrssCs7H9Y1Cc7WWCNkGe9adCbIBbfJ3845TbnC
FDwc0RPjejoekqY3osrQQE3GU/XUDJpCslHHgrSCIFT21U9Ztt7TmcW+iEIkp7Jt2BaRrjW/Vpdh
nxHk2J+CGONB6FZfO52KkNDA9Hf6UOESgMMbuN76QvNY8ICInxF07P9JM/wfI8G5W0fXBJ8gTLbd
q3aao8RxtwO4/QkV7AHJBOloWMCKgYK8kpmb/0pUYbIYCs0jwyTzbjiMqFxjXxYUeXlm9b8LCebv
IAFqiPlxzHF6/B1xpoTlh8OAOZY/V/7DXjwZllbtTw/5vLAX3T26lhahF3LbiqwS1ApiQoqifQe/
NuouTdu7DmwwZHmevjQxO//fadayeKC63BXO4jrC2TrREBVjoj3DhSyMy3O4Ka2mg4ZZ1sO3IWgl
JkuOV7wgYoFUzenm328jYSidZ5WNwb0pl5Ff42cEAcVsvhH15qbIjGAr86BAMV1kZw7w9+uJpmyH
js4JGCKexTwWmtumNUu66Jpsg0B4sYKgAvGqCXHuqoh0Ll1dqW0wIQQTpvq5sOfd0f0ad/z3SM8n
35uXTZnDN86VNayrKk8wG9dusMYLc3ZyX1EV5zU+njk4PlpSErgpgQyBJhv6uEU2ed6mNvngBrop
TDWB3AcC+lvTSX4nUEMe/bzUtnnAUX56Vj/qqo3GIjrJFu+5ORH2tqtpWbgwk7FnlSjokJhu2uEH
pStcJyLMX36kIMqemj4uvTPtvu+wIMdj8kugA8K/Fu0qM/aFmvPSpYT1l88WOtB7Eh5zDX69ue5H
W78N0x3P9E9/22WapgjOk5XLS4j5QH0zu54TjUOTckhbSI98aVCB+9xjB9WgI1LZM6nDwdCsSj3u
rNMNf9RnFzwc42yTCRCLiwhlNRHWUAZWoWMFn5PCHw5UzpNDR2V2XWt99KlQA1TUHqb+6ZbfzzL5
EJeh1gmGJOny4y4DkpR5Mc0nlk0RGcMw/FUhxfYhGNjMyZ+b1oddYio9t89FCfPKPT4suQ8dsnqk
uYTpLh/JQdI0JgJAgCdHHWH+HLnWrAuCR2QyIhXDKvQi76WOEHCg0O1CJtVxvqEOcibm/WDsTYPv
ELruSkLRxc3cF2UVqhkhEnl1u+0qByWLDlSC7Ov4CtUZAER6KB+hURTPp8d+mZFi7x6PwPxpb9Zb
NCCVBk6YoEDr9HUqzOpGWgFWbhHo5zrVoI1a/tatKdlkE2p6rYGvy+jgkZiVMFX+ja+Rhq7zrHGJ
22Yl1rdfg83AEE8OtathMtCKwYVm3YO0u8jKlOCoao29q2FR4DdwlXVocncRSaRPXadQGI6k2p7+
nA8uFVOS72VWyA0SLx9/jWsn4HEFjHy/RwZCW/dUkrsvWWAhGLsBYlOlZ/r/PkQQvOZsw7KEMDl4
Fg0iUDg5VQbGSrqJxNcs0HEn8ay6V2caMj7ac9yUtjmHIoZc5rKJ2IhlgxDMi21jJ2fDjvfQQdQi
OGUWgfraSI0KSBeOF9Big0qBe4viV5/QeJxwqRJjyOsoNeMrbNgcfx9obfwFOBUcas0u8R70wBmd
OSg+Gh5CC44KjgTu+MVBkUyFrWd1nq8qhLOa+zwyQZ11xqjr+9MT/8F+JB2K74mNFq9lWYv96E9m
g3wZJlwupRhzMxag8Klfe411Vzbo72xRBJ7ye2mXiD0D7/eBYJz+gg+WHvUTZWLvwXVvLrPeHW4X
TZjMX1AVzk+jQEROIeDzXDTjX9ZQ5hPA0h2y37ojBLWNxe2uCm9CtdVEeYac9V4jZwI+TSOF4efo
yZzulvFRvwBGIGVM6gLV5EXwoqowj4uEmzVq4QttWl9xoAZdi0YnVfWJnN0AntzXUZDtC997GYpk
uumCFnBznLntI3kO/J1LC/vNtk3TB88j9XTmNP7wG4nxDCV5j5liMfsJ2ICh0zE0rCdQLqJus5fa
BaiJ11l7Jks9/1GL+4eqBmU78iqvGbzjE6bpOrsKcFpeUfcwt+jEoeLOg/AQjwhi1mWfQjbBDrcz
VbbFG2m6PTMd84Hypn24MLyLdElwJedaj7vYUbKyAhcbvhF+KSqbIvgtwUN6dYWusnEJPvYmLCNY
nyVKX3a3jQ3MGFGuKM9st8WAv34FBy2MaNMme/uaX39zB2Hp5Qn06fiKdsTcWZQYnYyFtoWxNu1O
9/iDI+RowBevo9hEJaJzZjoOSjcSpFCY+DvDJFN5ZqV/cIRIdhPPeuI43dKXDaFWVfUFyEB7tLM/
orGo1Ltx8DmafbUTAzR4aOjVQWagAk938cOWHdeBi01i1JLznL8Zza5QtcfRjs5D4414rsIZhxnY
J9BfhbHX8ZpbGY2AUW/jBHW66cVEzkeJFPzDQfScNf1667xpuupiZUQ1wWvmBu1FXPUtyO3ee0hb
PN1ON+W8S/DMCUkeYBSuhGG9y/XnaIpkKQbqKxNSXNiZiEVgPSPKVdPD3UQKyUopNgUYGNxV3RdT
vCTGC07pu3rIN31nXaFdtB+jalOr4jA0D56BT8hs7VXrVHCsLRqMxEDqElXtz+2EUoqvdOBwxnON
oOkQakgtyo3KxI4aHlG5tS4RmumAD7t0vyywiAAIF+r5rnCCO5QpwUfVOMji7YkYEPp3d1kID6vH
KqCAuFmjPtKkGyT4tkmEylCkrsK0OnD9/vA8bYfU1qoPvW3V3/TevV7+msDm2mjP+PmtrX8G4+/2
30XzByFtYKrdpgu1rRtAwOUZ6mTGFunEiz4Efkpa1SO2zfH0zcV9gzuFMMAvQoM/PTuLhaCoKlL8
sQW1Th4UprM4V1Ijm6pe978GJTyaHevOeUSbARHeulDd9em2Flua04PkGWt9hgBYDkWQ4/VezI/v
dorg8VHkuHNB8F1N2MqeOaMWy+31jOKAMhzJsqZyu9jPU6rSwRYxKhqaQh+zdOVo7HsCBQuSph/5
P40wxXnjdNcWUdo/jVLfUCTeeQcvc/xkyKWNITB6PiH+Wbxf9C/5FLR7RwZgAaRXHwbRqTM9fTd3
CMEAx+WGNoGagHc4Hk9XWk1UWQMs7RJRVisfqk/YpDjoWpvDmTD0g6mjKcRhiXaBcLwmcd+cF9EU
ojzoQNfLbFRTtpZbTMXWwmTJPXNavOsTb8tXdIwjLRKtyxjHwukHtrOH8RReIziVqT5DXxCNUY6M
bAy7i9PztnxVKTTkDJeSgkkKmrWi5o6/6Zjw6yFOAxDY1NUNuYKtke/QVWZMjRoDvHIWCbErbTbI
qWGogyXLvgwRKUdoXM2u62pE6f/yk0iPcVLOr+wZRqGWCTrYX0mRt5JSES8ZQEYE6ORNYIg/5yXw
2mx6nEYsf+xofAiU3MUBFAmlhj9nPmPe+W8jjvm1zS4Cc8AbgxNi3mdvRobkkdsaI4ZtvuS03Nod
kOhVkcroexHY4C/6NEJdDStsRKi44pLvVAyCTwjGohhw+lOWO5o0Cznw+TMI9Oaa8fGXYA8fwQt6
rWr5ebwyKzIMq6YQeoFlskofU8KV4Eybyw3NuqBIa82BAWAie5mCl8hMx1WLZx0Gs0a4RqEs/Bqg
jGOA5OkKZ+XWyPUDA9WRuj3d24+WJE2z22w2ggSHsujuZNqoYyG2L9xoumsrq/w8JpmN9BsKok3a
6VfhjCbWKxm9TPaY30z6zQCFB7uecynqdyM/jwJhGGgQi/q4WOyOBv3BspSkmqhray8pD4JPIXkR
qBSYmX+zEE9Qu9O9X+7/edxJaVF/kAS6RCfHnYcyGFhKkGDxc+HvzLAvtkjiBIi4Ij93uqmPpvj1
jJEEJ1S5FuOM+SiJDczPoTvHxefQHrwNBXB06XCN+2SGqk1hq5fO8+lWP+wgVxMlJOgLrKzjDoal
Wyqj88lYuh3M59QwL3qyF1sErbwzHVwe2q9jydU0x3ncSstqcIs9XEX6F/GNvEG6wXGsxyqqxJkO
LaLY+QQVyHiQd6EoyzN8cQsVFkdCFpd4m1SD+g1GF9eEyTavkQJCj3jKTfwhBt1YYwaXnNmkH3WQ
qaMITblszgwej2Wbx01Hko5ydz9KAN2eBw/J6778/YzNcCFbErSQY1604pl9r0zNQkunCOGucuL8
jqiaHoLCq/4yQprHcr6E6BPgK2t59BfU9bs25S0CmiJ7wC9F3RauaZ8ZtuXb/nXKbMo/AOgUuMHl
wwMP+Kw2fI/DjavuWdeTAj4A0Hi0UJx9XBCWI+jI3VMNzQUsCgsNODX6wEbg+3u9Rficdx6AN0BT
Zt+4278fb3BupHQcnihkVo5n1a5olyfCrAWoo5rLI9OaVh6UpGbjcB9NZ0bjow1pg9QFkqObnPaL
E6d1HAjrIxuyT0yYrGHuBxcJur/ccJOZbE737f1mMYB50Ywkd0jSYrH72wq3Z/xY6ZvtEam5EdCj
dToJ8c3w0BsWgZv9CRFFfwBdzh17uvH324XGLWqahFbzSls0rlB6MkKpMe12q65ImPqPRdNph9Ot
vD9WacUlUCR4Aa+4zNTn2EMb5UjiCHuT4Rpa6YhQtRE9xCbmfqYGm79xBv3MmnkNsI+iFRKNc7KR
fYMzD3nS40UDES9C/cNJV1rQoypqasZBeM0PJPaBOHuGszWS4VsVwpK1MHSpLUKHOKoOiQk7PJCo
RlEs/DfmWjLVJsKKc0Fu8UnwLIGvvtZpplxcV3l873vCuyejjDJbEXnf3KSQd05R5mdm4KN55mng
cvRTHCNVeDwWKJ9L0nK8bnFKjZ4CVA23Wtb3P07P84etoL5PUopHAfHZcSuVk/UKYWpGXNc7xIlN
JOm3dgTa+EyM/tGCmlHvhlD8/W6DOjrOr92sSDGYLVgE7OfBUyPZhnhYZPGzlaHy1IXHPiINeLqP
r7W042XF3Ual2iZJQiy4xBxB2szDKGPLQN08TKrEaraLrmNTfApMzEvtBKZv50b6Cu7xoe7yX57T
fhEpeuUQqFA7MX4UdfUzT8Xnwp3g7XcR0lch9ptuq8utmXv2SqQuyvyWUyMMbKChqCmxHkfoiYF2
5nZ5f/jQGSA2MylBUXpf7P9MTFbWmnQGgVMx25Cb/i1i1eGT6Ux4MTSK14WBfbE/nhnG90vluOHF
UsHzONcckzDSLLz0e8DVh8B2Ekf1mR03d2A5WyQZWCOgNt4X/KFQ50ZfBAImIPIABT5EG4QJEf3C
DmbT2W1yZkA/bG8eTKLkGWOwuDoiWSZZXwhSSE0Q9+tA68O7ThPjdWrQVuqL8efp9fj+rmIRkrQj
GUzy1XoFmb55kyXsd61sKMB6lawu/Fhi+kJ1alYiHx9ON7XYdYA1QYtCRCUMV/CMl5UVhB0hTKIJ
zO5K22spPfUt8XJrrXm1sU8du0ZCC+bv6UYX/QOrMU/dfA9T2iYCWCyUpCi0UkWo7qRIfa1cFA12
bgTSS1pdfubaX2yG16ZIMIB/wU5kZi0cH19a29toIFshVIgauQuJ3UzgiWrdl6N+hR24+yeHvUGJ
rI3OHJyLVbNsWS3eHcrKMYgOymgTDA3l8gFyPxI0gXTg87eBX2EepMXnUD/vppORpTZKikrXmdjl
ezZQ/YQ2rBWh7IgOmWZN9VPrZOHa9posnPV+/Y3s7P7MfC42/txVSkhEmtQAgSuoxRWY4UIRlQ35
0iSs5UVfWuktItfDOfTJB8uGVAlAdp1mONkWB5tXIw8UUWVCVyVFS8yovE+uGYiLsPGmX6dX6Ac9
AjtNMltAWiBYn3/+ZgcW8Pp0HA6ijR81+rWFpOehg9uwOd3KBx2at7hDcQAgD1mI41ZcBAyEKB1m
y7BTNF5sZxPj0Hhpl9l4prD1UVOEJxJAhyTbswzXWquggIlT1aaqZVhSBEHbJZx1rIwxOrcIP1j5
/ySc4XuYSizPy1bH3r6x3WpVV+bkrB1Lx3A9gsWUYHEBaxcqdxCcqZx90L+jNsXxUOLIGsjAHBFU
DG3zFjUNa2ONuoXF3tDsTs/aEuPPcicBDBxaAgjgdb+cNqBCAoelFNcLHEXxfJ60C1ys0y3+c+Y2
7xp/7fextu6CqDnMENPP6aDH+9Mf8X6BzknoedUAsuN1t1g6Nraaw1Ch61N5luZjlI5qXZtkaGSd
buf9XJI1AaAKncCyOKsXp1jRqC6gtBVuEtjD5bbUI3Cj6zwlsoX0nSe13EFZH/IzY/xRs6wLNjkk
Hod793g6e8NHjgDc0yajwFzeWAifBF9zid/XbQLOK0LwPbfFmTX0QaMOpEzebVTEnXcEAq8O7KGo
QvyKqirBQclMxht0kLRr0Tb+RRF2Tfh3T7XXlUSwa1NJoHZmL2/fyZdahewh+Fbk7Pq1odn9hTGG
CGqfnsVlKmBuiAieisx8gJLsXGwPL3Vw40GRknRuFZWrGGzmDZL/+ZOLBPB1L03tu0rt/IsW5MON
b2X6ozXWxV2r9Gwbw0bnAhmsg2hT96ZEQO/x9OfNl/CbgM6BmzOjGGG+AXxg9ywuaTzHorpte7EO
26C+MtMgwz7CL9bNkDtYSpF9RFuZwDmy6we8dsX96eY/2tDQooA0Mjxg7ZZkwyjstNou1Jztn2xr
7Zj9Y5x1zxb09Ed0SJx7XiE+1fDZ7A2qABYcxtB0xd+95/6ZI3LB5gx1mTl5x2u+MhrbKPB5fFVQ
Mx5GM9Bc4qKiLf+u+DI3BGqHyj6YVQ6R18z0m8sNOZfEbi0kNfqwDh7SvEfbwW7UoQos7eX00H5w
TB01tbhHtZQMmFl3II+bKf0cAmzb9aadnwnQ55F5s36WHVrmr/MxgLtgC+LJHnVTN0lGXOGjYZ93
s6puIH+KyTiH0vloSzmAQFiwcwRNmud4uiy9RYXVxBXaycSlmfcJuvVKWxcdeTXqCj5SmX571QjN
vnfZ19dWhaJ60UgTN0mHtFpeVA9taKDT5xT2meNzcRu+bihhkZSgDD//WiwlP9cR3eCpvW7BimA/
0OWXZuyGwKSic3m1ZUrmf7VFEQnYDDn9Zbqpb5IIBeoBn9gWXmXg7ZCI4Qlo4J+HXviVPdTfNB68
aQbOQbXuZnDn0rAzaBda0F0ZCCKdXnIf9p3tPGdWIfwtE30V2NRo8GJzjVBKqH0KB9sNriqnDYof
vW+54+/TzS3W3mv3ObVmCgdxIrmDxTIwE2rhHSJrXotHCd4IbctRWmMZ52uFO/ueKIWfj25754rR
6qOeQlri1JwZ0hC0jpt20hJ/ZzLIvN36eoMWs7aDOAH6PcPeqkPWcxQgszMLJcKykN3KySTiJUj5
XCRWF6MtVWCAicbPbJH62YHqdD/xWFoVfQ7MzZDRZav7Gz/L7e0oxnTThEOyUS2GA5pt3zmIQIZW
+0zZ5kkrcJtTPANWk/B2mu2jNFrG+8CmaprFGnquQHen3PlMRf4roNUJz7PMODQIIq+mENfngtNo
pWcSZ9Yh/hG1xVOU9z+o++PEU1sXokrzjVmnN8lgPmOnsO4xWUJB8T4009914u7iLEbcpxRrMSul
hpH+0AbVfVzLl6boiHnNc4vso1nnpoDGZMI1Jr1+PPSp0pNcsx2SVaVTREiMJ16KxF2LtWTQZdmz
2w0anOMMK/LTy20Ro8zLjYwfrA4dhBhV2/nnb87ulKckahUst0IPvX3bBMYNxZ8I7y07w2EXU97T
7S0O8Lk9/qI6zOOO1MdyN029jj4RgqDYJ9fdBZ6K7X6qVfT0V60ssxDLKLOJxlrTVT6sWh3Vn205
FsXPugxZxv937SyuIxddZolmFnrTqAXdx41uYLJXnOMaQ695LVYfXUnHeZXl69+tqgYr8RjHrsa+
C2tblBi+RxHiaEiQtuB/d9D9OsruDgaser/WsOujDM0mHkEldJWPAgLWgyLHfL6NTPxYKzysAEfY
Zd6tXILj9MvY+sgqrT2lU7EDppEHYbrpJrCKDYybWqsaZGwrfbgXUBnls55IYxYgHwdCGoS5Cjh3
a8fzaww9YI7wglqj0pwXyH3XLXDjNY/WvDDXXZVl5ZyxtDIz2Ld95Yn7TFk1Pniu3gOo4vTx0BhC
n6vD/7HXka2z/GGLAFJ0gSmFfYUZXwBIWGkR0laTeVlKdJwyHa9NS2BngKhY+jhmXddCCbMMRPFa
rNWG1J0eRVaEa68qw2swvfg49b17W1VYR0wZ6oyFATzRQT5/PUFZuKyS0nx0WLHXCafwFmh3tvf5
iHVUYA1Rdnq6C9TQrT1st9cqEcjRFmI8DMiNXtQAE7YhBLhrrfGHHQrH1UpErrySVOqQMNF69VsT
Mt4hoTrdcQ2kl35rKkaszhHqCYyvNdvwBhiK83UY+vhmQlR0R4JBe57A0uCaS+6i3+jEmTgFauGn
obSNb1HWJBsdsNQWLWIUQ/N6tvuqWn0zOXp/kyJHsXVqmT4RhaJdleRU8IZw+BQAQsZC1gUCb/fJ
OpKIfvE80Z9DlGo3ytAIUbHFxi4P+XcUvszSvxx96n31bF0zIqPdd02DXXPcfTeResN/wPCmvZs1
5gqUZLDuyssKu4s4b51v+F4gDmFjnbNJCOE3VaXl+8l0qhu/dvWLzrAwD0iL8jPJtWHl8YK6Li3o
CQWmHLct/F00VPEG/aMVevRZBbzsaAOHUWT0C7wENLi9SnOGjY43POrcBTLuyGldJ4mNHVwE9lQa
g/hm1npxo7y22rmxZz+NCcynxvPN/dgYX9IBsXjeF8GlG1d4X9ppAGYl1+QhmCbr62T47daxMR9z
PLei1IjIG8/n9EZDoxolS5Tc1iYWYjtN+s5W9GieInbu+/u8kQ9Ng9miHjUImWMAceipQWPKiblu
ILdTUfv1qnamHpNGOxvkuo2N4SXLGvUzHSIw+hPectzHNqaLRg+3VYQG0N0SH3KM+SieGQHmHBDy
jEdv7JB4QXbXsCI4De2f1IifwZVtuyn8idrjoczrQ9QmKGEXz0VS/q5G7RclQLnWKKUe3CkFfYbe
9NoakagfRDkrTZSfNNk85+h6rsNh6rckkKtLVZrixmqQnZulqyuMANjxLiqAGZPgxBe51d9Emvmk
B0WPZ4pdbgfXGNaot1n3kZfeYa8+rIs63UIcnKEN+IlgQYp2u0QAr/qCVtazwg+PhJlYlSgioItF
DIBA8UWcdNdcpogux9M3zrpnqwUU6hs8rkZbQWMIYvMCE+iHRkcoQ4jswVXR7ynN7kIn9Hc4vOTU
FlNi6xx0shWkwSF3sUDpSwyWGepHVJ33AkXiHbxVHBWy8AeE7WIdAHHHKjKINlmKXmhbuuh2IgaW
e5r14uGMAsA8vpymaFbelf110XX3rOib2sTh3KywsvIgIGzMocG+ujUumwm196lNH02ZPnIH7x3G
e1WCPOPQQPdBk6mFt7jy8VWcBDJ5EaCqdKxqrCkUIH4TOTh8hwJtVTrGAN8aI+hE13Tgg8avOEAh
vy4JLhCC37U+1qN+YYX3nnKCTeTUlJYyD4eEIomKPYQSWGipiVutYWbVrTGaw30alZCVgLZM90Pn
Y++gxV20ogIebWzn96gFVy7qk4Ph3VGX/8Ixwtomt7tCbeAR1fqDg5AwLFHArURRNaDfdYlAzJ7Y
AwE07BzQtli1kXUYPWsr9PgOocfLQnobz6u3Lr5IbQBQ0e95Bhjws0jJ5ZB9s/4nBrMtrofxHkb3
p8iPvrZquJwsPECVjK/t0dlH0GVh8k3X1TQ8m1V9U4jiAUGNfBNiartK4NqVg+ZgMp5cJaN5VdbJ
poPHigouLteaf9dF4T72vd8DsqYr0yK3WqezVaRytm433qcVLonAaPDT0+Jdn1I27kSK1qHCdC/o
xDbLtZtykl/SPv2WTGwm5MurHJvNIl835J/XWmyylOAfJs34xa3yQxbhR5boG8OGlVYEwzMyK8ym
X0arVE2//ULlCPrhsFnovztclDunydewLNaeg5cI9m+yS8VNGagnfK2/oPCPmaDyOgwxw8c6JR3Q
l+EuiPxDVsUHTvuVZwQHWdSX2jjbWrusZZ6oqAFa9nc7C7E+Q1q3ITBYTXrwUw+mLcr1dBem5qSb
+3zQ2m3cxrduYd20bU0aT461Me51GUYu8b3mzUqiZnGn127+k2yb/8tXbnolOqw9tUC8VNUEVnOq
qlXG71iz9q6b2tl2nXY5FRgm1+HQfUussdrGPV5gTog6rGR3VYhAs0Ai33lsQEUe2qmoNr7W17uq
VcimarhaIy+crl3Dvyo5z/gv/9bgN8VGvjcb7w7PgfSS+AUb4mAfuWijR4JlnLPEBDof1njI49lY
HtQ7t09y2zdiR3iHMwoVkKx6HK0ODpdxm+jpvZ2R78kHP9lQRUdon7tk3dZmzW8wO1h1OLjoUbDX
EGAABehu3FrcGzlqBEkY3QY+5pBImFzWcFDb8spwy0Odh5delm8L6fAHIyIk8q5eRx3wcZyJL5Hq
vbZiB0saTBxXIglf9BQ+V4k9VahZO8r3iMZWX+pW4VdD3kclxDeJ/OnzhAi5J+3JfMEmg3N+YuXo
6I/jZ94Hz6ZW40QVRVu8VkFvTrvWy1DqH781UVxioK49jAoXm1p9cnPBTeAjGB6KA/Z8+xqz5NGK
N1bb7ywEgrPYYyl75S8DZxpfis8SaUzuhyrcBIWxgvILHHVw7j30Lw1zum0iHpU4K+zMpn6Ke+MR
VB/8mBC4hf9s5+PXVCBNZq1trb7HEOB6AsWwlgYOk05xTQEwxjjK/VbH3UNvoSbfWBt/oAIygcOP
xAEZ9C1imleEXuOqGlGrCXX/adCTrzq+tis49S/diHxBnnhf/TG7n4zpAk38tSf6h9Q171GHlBjC
DOugF9/QmL2VSf7NrSlCTGYGpD8L72Xl/Ubii8ALbUnHwPahDNxNWGn3mYNLjF7NUkQInZXGd364
z4AiZMNXiVtj6eFd6cj0WprT8xRUF7z1A+RYhtvcHy5CIiKt/eX3HcvXuClgBugkeZE93lkjp0Tr
aWRVaQLBmIJo17jsgmqLQQARoHWflfnOTeXBtbw/wMLxMqv6jSNovNDi36ke/ihddjWP4+dEz158
D8sclYo7svG/pcAKJ4KpEJM5dfN241QMp0xLbRXXEbNuqHU1gSLNNENbzT6VQ98mq7IPNrVGfGXh
xTBI61JEItrFln5TReOViCznUGGBhMk8vMLsKkrbeZiftKnbm93sMYygOmLcUk17tGdd3gLdFczJ
33otUSQmsLLC/Enm+n3iV+nBTcJfeLjgDudb+K+l7lNvl5e5GT1KM/pjTv1DPFnrpMByWyuuPCIE
y3VRaPuBdBRhlnpCWeibbxSXAwG+lxUHNs5FFYSbsQ4Pra+B+WlxBUVAs64RJc7tx5REhsnllYzD
HjSrt7JSxNw1edH0amuW7dayy//J0XksR44kQfSLYAYgIa8QpauoVV9g3RwSWmdCff2+2uPO9nDY
VUBmhIeHPzB5oH5IjX1e0eiWyjhnYLNh79zmajiYhMF07NmTGIEL1ypDa+MIbwoJ4FzMu4l80FZb
P7z1/l8i/gQ1g4cFzaduh7jfiHhmFYQ8/f9kn8TAxg+yU4Ga3wA1xLLSn/RNPC+LD1KoKV1yVbsP
n9hELovhA4zDwRu3U03YMl8OmeLr9oKxtgznQT4Rz3NVZMaRqE9EoD2B17LEHDHl4NjgIyCLqGpf
s9F67tkqQRcMxnT4LAVzcCTLDE4SPAcqpWFvN6TuE10v+DNc1t09WL5EAPKHW5uLo9XkceqNN7G4
d9hYtACT6+ofXoB4EjhAHSg2Zn8pNI9vWwR6Xuy9vNuxK/jUTuUj8Nkgy66LvQE9KV/suopbEH/E
3geZ311bSOHd8OqkXLNie12sT23+2xovHZgRogXepfR2LdWXymmg/Xe7+6OP/8D+8OGB+po7nkfr
LVfAD92gclSQL1/wAlGs3hlBniRZvG7vgemCRNhCG79p7aufeTwxazTLOUinJmq6b866vRDbUZ+B
465v2pQeEq18wLFeBbVmXO6J1tucRNOgR9P4YxV66IJsadouEuJRa6gV9OpmtU5YOJdM/4skFVMv
hizkvqh5uY1GEpe9YgjLsi6G+gxUltd/VlUSixSqLhG6yv+BehTMzhin3XM+uJfZ7B40+Z4kxHP3
QT0mt7waWSN6bzOEVNhgboqjh5xnWB1RZQFV00x6AtJ02wpP8JcYyythBeizknWHJyB57KBRRNb1
8Z50D2eo1bQzOZq7VH1v3J8lcEoJYL1fpzNsmVABEEBR3a/8M6/xwoW4YdAkoUfnVrA9hcYAk+bJ
kjuNDQuRTpEwnlvtaBRvKv+qiEr0/DYuemj2dDc9x76zMyintfS/eu0ie5t2GhzL7mZUV6s84WDG
ZGzdc3hJC+rbiAlZuHh/JisLRj0JVrS+uTKgTb2l1oNmes+N/JD1PrHMqBx2a/c10EOOmYfkQDD7
qnMPKGsBnzl+O85TTV872tpeLYIqu70Nlb6z0yx2cggi5H6Td9ML+p7aPQ+We9GaAmrlskSqla/u
6oNp+0jgPQ4j+3tfk5K3pBrfR++fEDMSRx7nRSKCNVMn4GeRWOu4rN/8fj0mTv5kN9bLmuo7qOMf
hkm548N6zLd4TodAg83ieCpUUjtZ99TUtYWFqkKARTvAcYd7eF3pXef+uGkybut1R/r5kXk6CUrm
FC/m6zQST5m+evPPKhpwBC+d/bnpVgRwtHUeU3XavC3yS40UBeeqQbWz8vNITMkAI5W0Nr4PRPw2
uVMgwtnOdsLrTm0/79nqpjvxTq49nE2+hCSD851bL7Y3vamJ37qe2RNO4VP+a+oHFxyfl+QXwcNc
9uJJmw8ZS4dB3/04wFQLUexs6m+S/++IKGA7MCMy43Xs1Gnu610/jZeW6WtN3ITtYwny/qPiN9i2
Xh6JH/k7OaDCETQec6P7W+nt89CTAm3gTOy6DkwcQBh/LZ5zD2yecA9zpYG6S+QT8I1oWAWlfp7S
XrUUpGX+m60tB7iJ4kGe6mtr8If1pJ+iVThXM3EOngfJRvBtuJV2zRotLPUrgtNhxH0KbwE4Y/s4
kMJg0eUpxw38/NYv8Wy4MRnXACK3ORxs+2Co5Yb5eNeyr1gMOTeMu7dyndsGMF5TANErTnneXQBf
wyAFZdg4U2R3X2XzmKT5q2qmf0syh6OXHXx9CZxujLleaZd/xbJx5nxOyUrlVsRd75gRixVnlVDh
8kDOFgXzcLQ6xHPfvMjVfi69eddUKc2K44NxXBRIWMJynK/RcM7ZllNVEypTOVwE6td0iDPXfjRn
e9b8Kq644Y11IXqetmIWcTqJPe1ZUFnFpWu5SzW6rv7VKP8rOCwG6e8M/o2VULpG2c9yWE6aZkI7
++7NO8Miv/rzozO5AW0cwGxkKYNY2Sd2CsbQUnzrpqeipOjioc12Cic1yHP+2sLa46l6mVL31Jje
6+IOJ6rvF1u8l2DsmYqc3IlBk57Flv+y0TWb7Fw6zUHwjW4d8hCHmtbO13bq31GZdlUjjqbxhrEp
iwzZP1pCnVVtIpX6EfDcv6ljvjo96pFBEVoOB63ADytS8uVzwJZ6ehBm92nrTG75AczJHsz0dSj1
EEjSsZ6AIAx+YNkxKmEw+3PYuQlnKKu40HxZfWb7tN+xUR80zbfZ2XsNpDx0mPthEkr3ZdDbeDRw
WJvHpm3/gw0nkkOpt5FK/hVMcvkY5cGfjSOxBXFFpjh9XDBqw4Es2aAhRlY6SQSuOKrtCylJFUbW
mVqxObQ8+k7xYSnFoyMDxXljbX+0RMB7ry9NJy8lVBByVKHeoh7Yx4HvrM/ho+pEu4t3sBt5gdcl
hcKJCbYDZpzawUbnM5r/sTIY6JxVgo6fnvuUmM0nIaBIBOsnsX/71HvrRm6LVvvqYdfO9hTlfGJC
/5QkUy+a/pCn21E15WfLu42CFjBsVQeDNeBAmbS7eeN8kjJ1g3p7KXuks8WX/2HhOC6sy8eDvxrR
qMznnrR1THhECOvlDc88FiS6Ysux/it0611Y3TO7hy9wgTQUqPmBke4rk/lnIeqb1/n/tM54LkeG
yuPyprJdPcmd795SXb0o59lyJOOxB9P9rLg/hvHLNiTdOXRZozpiOjy2wqcJLyPfOvvbbWTHT2ba
VV/WyB6tPcaaHbyhwzr8qsSPekcjZRA4NRmw6JGOmjl0vttpi+u5jV3+p2WzrMBF4GlBZv3DxrhL
7S81zQfHuzl00Bs3Wc6xqbm/MnnXS7qGlp1BLlwn6yOv7KEDJvs6Fady4LjqDwwC9o6hTr6j7dt+
eE6LB3vK/iaATUqtIIOAJ6YrDrJaAnNQ9cFx1vXGLiVyESoU55O/PPIAHzuwYzYQsXI+zFLD3vWV
g3EtdLWbtg+f0V5m13s6+6PT+wcn/XT95LRW6lyA4C5UH7C8FK6euy/Kf+TyMicxwyJzDzUttwb3
Idjs5QWY0+tmlKeJjTlRnDKzeYSwxxH4qiXG2XEecwJ0h+lnSx78hTuMUonNhzBdd2kvD0XBgaIz
vhwY08/q4BXIsOLJpG4uTRZAm+u4vLipRpH9NxmcwCVnu57esz4Nh+klp0lv+WDz/CQK9InyiUc5
yDcvqFad1N47of6jNuHhehdbikgpWhUW3rNDpR3u24VNS8u//lTi1ULeSfLljGARSJMfMPw0ehc4
22/TLnuU3Euz1X+ljYegdqPCIuAHvFhVi7ArBaFX/nBcdPswicemegSNMlftvpnQMIegZ3Yw+rfG
frNbtIwWFT/Zu5r/Z3a7SFVGvKGCd4MdFD0NLMJSbZ+96d2s+9s6oWl5VVTXCVovGylue9AhXmp3
WCnVcs42RZ5L6CRMT4oCeCWtrOy952QeiafkCmm9dp9U2a5xyqPt6S+VtA9m0RxKR3tOnHZfmyxf
ZON8Hermea4JLC3mTCfMI9sPYJAkezQsaCATbkas6Qyfms4649k5FF0DNHRVTsj6bn7NBhiiUwOp
qO8Jlk0/Ctk/l3I6O6sTm5ofd2Z6WJf0tOjG36lzHzdkGEhg3qtd0Uj6epUjUGXc3uWaB5Vt/1bT
gFR3h+5M+jwdiQcgFHoiIKAs0hOLKPulpjH3NQVBl7He3tPGB+PuNMTjsZvzLt2VA2L0MPTPmCRk
IP18O0AGpfVTVkVBZh+sJTtshPMHCfmO7HsmB1b2XifZgRKa/bfOmhFWmq0P/b7aLXW/H4fhszac
B0tSaowO3D56tC3jG2kFL6TmlP8aL2dS0PAfuOOS2ionTzgdQfQpx9gxiuPOyzl554snqr25mXaI
UEAXnxyT+xOJqaultGxu5rrMIYwknITz+rcqza/Ox/Xt+WP+YJRbH02GeendddcrcdzaVO4wDJrR
BEuD/DcT8Jaf5Tslpj+dQ2jjDK3lPA/tfzRsXghAfgxxRLIIkYzkdkFicZdnfXDtp0xvTuTzvfg2
1D80d7JrbY3ekDUMKoiB+MccpJNTeTNAd+mjigmbSYmoHcKomiRrR1ITZuPFBYfzNvhdCV3bn9W7
laAjvpV80jzkpjkceRhgcxWd9O9jiuJMGTH7r4O9uJLcb6kz5BlQq+2USAY/7f75dsKCf+1l3UHL
Cvu9dmsLRohSXf2IxgtMMl/E4H23WjsUO0s64Lwt3onLYo/i2sO7Dtah9a+6M7OwqzOYyKTUP0ei
FiNTejSltBQxs5XsxHSz/TKVlRzyaZjilASBZ0fld45bUi3k27T1tcxFH9EfANWt5/FJy4Acpdpm
nwXBEQdRF+MOZaMFrM3KnFnUMIkKZaF3ir7YkdBUR96snhUd7TFPaRT9phKPxtBChdaR2mLNMPtw
c2C7rNXdxuKV88/s90XYzRh4W9cPC/JIzw76zmUbOAeqhIEElK08robKnne16ckjkhLARVlPZ4bM
rLTXXvUKX44uWUe9Y6kbnXhV2VNhLLoba7ZHJ+K5S3aZM+Fz4JOyRVnHT1vh9HaBmpryKPyFIcmU
6k9WN42xVZr9i5bMzQPPrxnpk1DsQtvM+TIjRROxGOy0Rj3vwfRI5N5mogl3x0OZOEPcbn5yMSvT
DZmHwMTzkroI1yQ1P9b7IzpXtNFW6SRhY8AS9Kv7ObcQwVOaLOg3gKlPXe/2BOBVBU1+aqzruTPG
7FaXm9KDAVCdQynHcWP1Rn3UEQPjusuyfWLqyb/EEUxYWeQe39IGfKSfZ0Z0X2yKV0J9KacWxIdV
N5kY6d4BMG59GVRjwO6abPjpPtEwti+ZXzn+qdFQczFvc6F4o5sEGsOJc6tZ4pqaZN2vqW8wj2yW
WBU5vp1U1ee5vLcjCM27bmvKWExUvw3G93fbrv/Y5ewGDgOd/Wgr7S4bGq+2PQ2hmQwImeVUvkMi
lkR3N6R7M8liegNvp2bVbKqeLTI9f3N3aqCJj2k4kmiw0ztYS2aPXCkLOYFEU1z0MjVeqrohSEmA
ah/2oDVmrlll9qTArA0DQHY/PfIG3rbReJBlY2OCz8vs6msQb7p7QE8JJrnMOpE1kZktk3/BdFQS
hgbomRAJ5MIqq86iErr86wPJptPKMBykjDdIWhgoMrR6qj76ptatv0RBbMu4s6xNyv6Y2utWMTFy
m/5j07akfewKUF+vmz84/IusikqI7zZfxPThurWwfy1T2gtTlhJn2xJ4m/TWEyHBXvlUSpgxp8Kf
LZ9qJLGb3epyP17UoFX3sVBOQLkRyM3PNS8Cdt9j7VC49qsvoyP+6ie1JuH8a7XUXf5j/8CkRRCt
vzJvctgopQxOxDTmadx1pSX/InSo4TqN25D0EY47qrVg9UAhPeZwk/yT4fRzSza4D4P7Qy87J00C
9glNG4HH8qGjB94wF9i9+sby0fWQ35L6CwLijOjBwZOpH81lZkaXnumj/h8Pm4tCjKeEXyno3Fz2
X6rqG/XkWNPiHzWrsIaPJDFG/1i5qZn8ujz668PaJgvkOSip4lQ4bSLDUbopLBpLNfYhbabB4W0E
ihgpp2z099ZnWHd2LBqLGPaLJ4mHGq1hx4yDt0bos9t+2WNvjs+VOy0dhcBCKGKtWHjGkuW4DMuk
aVi3se8HEbGQ4lZxPqpE4D/xUndvpqv2tZqt9zVaHn7YYE0HkoizScuyJUoWMsHdUMsHo9aPHgQS
pENptc0475NO8yghjEov1S9/5d6B21a7TOQI6PhVulLTz7D4WgGraYIh/FVjMaCYtBZXr9Edkk3m
b5quJpAUKBZ8HXrXOZ+ez4GPRJfnW3+UctHvqHVoUOK1FW323+iZS39eGmt5xkSuMD10jiwefGcw
67hu0cBR/ITQAGZ3WLogzTX5ajBjNsd0YparrVsKx9TRze7LmjaO1R75mUcVWYZGOGi7Tq8CYtHa
NFoIIjTovlN3PWd2Zbkvmk1MRTQOk/5D4PwqnwnfNvO9BNbZn+aSodwvcDKksa2o+jbsHRsaVjC6
07gQXwLblybNnLDGpsoQO8sdKb6HyVyLs7d2Rs+Ho1qt/9fVbCrtWh3YzVnrbQiow7IN5m+P1X+J
xJDo9ruf6lvyLYZyuroDc5HpHtssXCY4aZq0+3XLc/QuMnIaqgys7Rm806rTfjw787x3R1+WlEpX
Q9X/18pu01+Y0WzJLdMnlV3YSytBi6WFIkp3y1lUUVs1yb8b/6/26TYFx2dQbVMysMGl13ZokPjf
/yaj7ZcvmLlAXHoO2agsdrKcmQ8YjaquQSqbK109jJVN8Ze1bpF/qI4h8Ge6uIu9TxIJeM5jT3x6
tdvVgViGbxWO9FBXevfHgLEXzk2aURsr2Y/hkpruf5WRjemeH2tbwTqXBStECWrNlujLt1XC1sMQ
bXw24+DPu9HMzMNSZbN19AfPO29FOp7SFpphUBp8VWEyrhsyDMjJNkiSxrtljEVvHJQknLa9+enn
DKZBqQxJyLAue5+WQe5BoFU74Lp2G8/jSg6TMfaIP1WmkTXpqdbCsjbl3g2jGuWMn+hnEAO42Swi
3uqHoqy7f8XoiU8WpplF4L93fzrDU7vG1vsnu7DKZ0Fg/J+sJLWAXxWxtvSmknplolcmkmRkgqJb
yc1YIFwe2eZHll+Vt7x0uq8BX/W8ZMRiwQQgVBhbsAdlJXp1k6fjt0lG8RwIDyInToJE7Fg4Zvkg
Wcdb36uc0MWy8p4cvKPbq6yGlvjZrPkhaDeXkZyswiaTt93GaF4NcaqXMXsACtQ/ZIY2xFqSfFqp
+qL8eu/csQ9HiO9kKnRpACu4DYx5vqRQ3gxHvds1648TEX8h4JYxrqXwwtrWPvSFAZuTOh+576rL
0Kz1LjUx17WT+0gNQ/QTD/gpKXFS6Q3BhO2m0vfElsM3enP62Ggj0WRreyAl08GLPh2retR2FFUa
OwxtdiY3dNtzGzYXOxHDH5qLjIK/PyW470KY9lpkFwka1dRvwVa01j5NDOO9l8N4GLpZeyy4DfRQ
L/S5urllYlzxLvEhVkRGFGuWU85r+ZVI5KM39tXTlI7btbSzv96qhuLQ9jQko0fmvzeaY4XkU1rx
bCeTcfQkr1oolr6+4irA5lNXNOORvfT+86qZ4iQdJVRoOKTkBrhdxihLxfiBtUQGXSt/ctk60TZ2
zHWmTe352/xOTaftCt8Huui1CK2ESN9HbOOu6RozHPm0j4sDu7v3hkuGxuXUANWX+6+oGahUK/GL
BCwyiBBjL9ilJi+j7bw6lOvkx0ZifdjDwNy9EfaVBRxCCLhbH7sMQWMW/bvZo3bqbrudBzNJn0Gj
5vficAoaU1xlZZ51v6JvIfMy7GpRh0vmWEHX+08bRGIqHdwCicux5i/bu1IezpBi7cMsMXatGrBV
L+5MDCwBrIlFT2csfAHKzB6B7dq8fZA6/Xp4sIbSDlqn5kS5mzaWCvMpBjsH45vbA17w7KhTrnme
lP1IdfJXqyiaUsaPPKv1FuIylbFddpSELvX9xMpyYNsbfaBu8KkWVHNihhPeFcBUmyY99ZM4KSi2
RPeVTTjofphMVY1gjWeDtz0wvNKN/EbXT0u7OTu7G3A0TGrhKkJIgHHW0O+XbTjz7t6A5LF6WZVZ
WHMr4bF8Wny4a13PG62V9yOf8dFRl3m5cxZCmghMPjOtzEJzM8CKinqLCan1IzImP30pETCpZmPP
a9qwyvrvmSFC17jLRSutV2t0R+bG47tyNhGOemaHLNAvsW/o5XEhnSzi+pFRmYIizcvVPkMp0PY4
BOY317qHRWvSirFMnLtppgxpwLD1JVDdbAQtzR0ddj0rIK0wj+TctHs12Ic+YwqytDgJgWQ/plnO
qFKqKGeVMAAvzvesTSLeHOPPMIL/IAGIMVbDB8wmwgY8uqqOCO0GvoGSMUdKnVKX1R5TB2OEfLp4
vs0kDCmb0exwsZKRkWNpiyNPlRZWNTVTmRUf5oTJgR1X6JLba7aUXWRV8tzW2st9p2bt3M9CoIYz
Kz84bKQHvps9Yvd6UxaSxTZ3zyyMf2YU9HfbghmmVj89pW2PDU7U02PhF/OuUqaI9MGgtqqXcPab
D05gliVzTu28JFrZx9UYrjYTFj1l2S5dTWbX/DMSYVgEy3M42bWiWarvg+JqLX+UoQOoxyYfkgws
oky634mpHox8/cKE+9l1/deghgdz8G55ph4QNXYNFXIgQas4jaa9A5B+qN2GWaLXrLEYPSQj9c5S
8TO7v2LnbsaDMa2IaPm4/LZz7e2FnSNGLrVe8GMoXQhiLiudhmosjtZgooKYzgasvaqPS41oG7R2
kV5dq5QYcnQeCw/Ql5KCmFNZwH4llArxYcyfEc1GBg2iOhdk7T2iP0zPOp7l98Yft7fBsqZnIjDE
bvKn5tp5vty3RL9flsnMXKboLY4oxly2Fzdz0a9PejfyUjqzkS+R7zQ9bjH3zcCoA9tuJW2MptGR
bZRsjYFe1NWc2L0+XkcbJrDQ9WCbSjwKhiVv5dJr71J31p2Xgzfmg/xOdZtpoDvQXMJUO050Yvj9
5u0k9X4Ny5yetEXxiVu6g8ixFVFKd0OUs+ZZCO+E6SH7TgHtuHnwgdIuSfsJGaYMcyymH/XAWGSu
1v5Ij9zFSneGc1nT7Zcl6FoMLrscNqUlhltpL1Zky23YuUqsjwRWWXGiGfMOoeeQbh2yryGPeZJi
CEFGKDxWZTMajP3auHrQiFoesHSbtEb1X0ZU202plHOtG3FLbFOob55/XBFPTzrQuutY8rHwqRrg
0rKSydJov7F6YwZNwfx0mcHHi+XFSYsOo0/BezcNOCDS7MkCSLuHlV7d0/34gc4FCyDtt444tvQz
5noiRfGnLyJq+Lp+KjWilG/Ly+YLhdjnDphZrOFoVBn+E6nH7l0JbQ1066HtCu658kZdjgw104/Z
/hokc3ewFyJRE3ks9WljV8D7M8rpuxtXRr1U0XssGhiDsvRH5tk9UPjYVd1xqAao4E15IW3yYavd
KiD2Au8WRz36PJ4eJHEvmMwti93eKcMKc5O9zeT0+X44iPLZ9NMTZ3SkMvO7GLuPakLprsbtUZHM
GHYAecO+b7/curN2ZLX+GEtexqtrfTcZj9Cmeh1uMge0rfqjWQlyl5k6TXdHSTK/pknmx/RAZFTZ
gzHjJMk+bGkmYXrPRAu6pnrvbOPF8Gq8ZKWPd3FdL+5UfpTzeKhNmvRV6d+zXsZeW0246/r0HZTv
/10dRWSnPmqFrA5yqc6kY2knfeJgyO6eldmqhotXMEwh+vqJK/Ys03llrUleQD+cGkHp26wdTgV2
hum3klOVo2153h+e6HByq6u5ruG6eA96kbwb6/yoquVgWky+18z4y44xqv5cMmEi8GYHbQf+eAc/
riiWCodzARRoHvg928bHJauKEO4nTz5M7Sg3Jgfvi0DJczKXuBesHLYr3bfFTY2eeXRinSi2QS6S
KR2oob/2pTcGbkZgChtT3AWme6ldY79kWh4NndDo7PlNyrJ8R67EnuaNDF/qzcKo0uENJSQn3Li3
jaKml9rOKE4dJuWVPN3pNzfvzsQW6yUrBlPozHRUSbc+JBSyoTkbT/AFRWxXBstoDo+vtfwd0kpF
kA+J2zHUT+J37gOEKDY4k+nv2sg/sNNTVrpaLUwl/enQm0/VJJ7SathnCUlB+uy/5Dr5BYTT/wBo
wKriyirMMSSE7BMXfKeSsiUfPxf6y3wEI5VZIkoZHh37IVm4Gs1+x1xbC9RoYsSs+nhyO3s3+/WJ
EFt58jTc1SIxtlhng+csO4O5bGX9grLBleaZb11rCf52jNay5rcxi71R2NeOETu7FmicSZod1Jqd
aE4fuiV9GFMKoRGxvXDnP16WPA/0kPHW5/81lO6onc1x2KYvc6sgUvd+zRFnqMAY0icN75inNbdx
ci+WafwuZEeS/KT9xXB35BzEPwAEvSrQnLPSjwlXdUO1giYBupP2w7/Uwx0/QV1sNzE8u5u1Xz3/
W2S5HzKWJ9uztT7IgHwUVXld/Ck9j7n8yvMlBdhlfBaoZ8xN6O6ddvtisWLiU/EOCS76p2mdl50i
UjrUPbLi6/wy01o8sfkjrh49MRKwHZrOcpZts7JEwUydxdjCT6uAncYdibP7QRHBxtHE59KI/3Sz
jUnJ1vYZmqYRMnW0ztWi/8f691e6NXgnu/p1S7PHVqyfbA2GStcHpm2afNL4c6Gu8n1hVkd3Kc5y
a87kB44hWwH6Y1r7x0aTJkO/HNvWRM3RzT4S8mSnCLQsQk897p2yK07FLFl3M8CB1xBmRtd5zpKW
29/0fpJyfqGP33M0PiSGtrD1sPyCjbsTHU1xGG2EOf4+zoyjgbsqFuX0wzV8axgNxX5FbTin/g3M
AG4t7dlJDRVVbfPkykaGVY+dlvatn5I/7j21UvFAUlm2nKBkA0xYQrW+OIBFdhgItYctZfUysWuP
vGvY5fUmf7I+TyNj6f9IbY7JsnpnLQwjmfmgJeqdOufK+f0PwCtN8ly28aDhW0E50y7NTFag1Wd7
mdQMYzuoJwyP2Fxh/j1BhY9zQomu87j5lFvFtdTFyU5NHEXzt7GIz7Shk07GhGEBvwtWnCJMUWDv
blczHGjVOThRtaZWRi7aECZ6vCvlirjYmeVrkVlPU2I8mUk3Bp2VmLhTeXzd1cb8UYggozC7e6Lr
xs6PWeFJBsqcPlZN25fK98xySedG/kzT6ki+4ZuvtWdtsA6uxB8wmEc7SaKy9ih9M3s/dCU2t9rj
amgjs5KsPGzOF7OGT38doUYXvJLZcc1R3SEtTdgpth0hF06Eo+XFc4osYgSVRsNAvaHPh7w1mVj7
2jk1zSxshYa1E3eEHOzL4tj35ZI10rPiu20NJ4BLfWwG0kOAnOpHdgr2pWJlnCumuHqV9mM5is0d
Nb6i8/TBQjxxojnnEW/q1Av2BTHWiRGnx3zhFYjB98SD8y/JuidTdpEvl+9K9GfNk7xy5m006+cJ
tdeX074zt8/cT2P0snhpNmbn4/rSKC0SFadaYao/tplkoTvnp9lSkV9b+p6G+olw1D1S1b5vC3wV
SciENdZKM9hwfs4MyHNycnvHJbWRo1Xkp2r98QFvY2hj/4yr97X1lk8jmWU4LfaLtNV+1CFw5v3d
HaDG9drK/gag1WW6zWPX1ywsLL/smbDnyGA6TIvtrSnWj9UzX+wON4E92meLpNr93DbPK09RCBXl
0EJolsiA7HLYD6TAMCqrr2OKlcLLWBOS1h+vcf/Z0v5cTQdZxOJhYREx9i3nYApsbS1qMUqyXh9k
Xh+HGnVcDsPO7Jzf1ah5pcdTzUyssPRDs7lBP0xvXtUcitk6o7JfmQTzkNa33G+iWjp7AKclXlvn
1GfkOhuGhg0u9UJbax4NZTVxkmLp8PP5wV+TszSaY5HYF3Hf7sQjg8/IGf7YeL7wZZ6aFN2/Wm6i
QtMS27greGI1qUTQZO1z0wzvnZgeE0OmwVzf95gS4nRngtiUKPa1WvD+tZQt3puNl6Azb+42HSoP
Q1Jb4UP/H0fnsdw4EgTRL0IE0PBXAvRGFOV16ZA0Erxv2K/fx71t7GzsSCTQXZWV+QpDeqI1e8dM
Tq0+7GVCYLPxmLS7j6ZKw8TX1v0UXSmcQazF3mNc91tN1EHkYYMEAZSvaAKqlVbar9p0z5IlZAxs
ar6qmC6TP23mSW5QdXPOMowJC2u+Qg7+hywidqn7BdJH+uN2PFR3nwkWQb/Da0+lJ7uc9cDGMcqG
f3WmfwInPZlW8arpw81epnk9eK4WGlG1X9zxybT7TXdfmWQV71rWhEj8a8JQ1OgqZlJo0FEbprkr
WIzb1vdg1rCeHQuvDqEH3ZNXE4LVaqmTXVY4l0GOX4s/PiPw0hEXx1oUByY+h1YRuZy9P50ubiUW
y1p1rcQ6NVwUazaDsnAvuquvHdPh2Iw+NWH9TYN6cogPrczBeUPCtFG8kr8l4YhsPYMhuJjzMMJo
CN99WFedeWw7jN4ElQ+mspt1YVr7ZhKb2s0282IzsMwCcmu7WCdsYA0fkS33iUoOMYdM0aAi2i56
NqqFN2OaaqcvvTYPYpIBz8cm0ZY/aG8hnf7JoKJoMwEFxHyIBP3DeAcVJMMh1ec/xoz2yvXSM5hS
JkGYBaPv8W4sKyqMr0rtZTHeZvEEsPkNnglltRc6xCPv/nOB0d+GgBB0o/ysG50J1niMkmQj2MzD
Odo9ewblII5Povr9wVrydVyg54x3uVJG+IUZjbgBrgq8chJrlxz7LhxksUf++k5ltm5bqNx+lT5Z
QpKK6MaNK5erPxivY8wy93Kpd9Gk/TPSkkUpUXnzdXny9FyEqole7IwOsJjzjYrr0FkcCrnBOXvz
8jU79tXPEEkQKPB68fbV2JLYCrFgeDMMxIjSOrjGsMdmSJ9C1LBk3QVuo0HkBTof0kTp1MjnJSV9
E1Ia3mC4hzF+giEZOcztc7yIrzoyvqMKk6mvNuCp7k/wNnEw2ap2Qa3WrW3GpKrzjLU3+ducsW5a
VA+5A7Sal/Pkurm3zpnnqHT4ieviRkr1khKUI0/Q7Cchw7Ryw27qXitR7FlP0PKCxgDT+gaEspp2
U998t5V1TweZO7JXOlYt8quiu+h9efIIW5vqNnRsRI8WsY+d+ein9qNWJJ8jJpvGZ3Caeg929D4V
rA6X9bEgl2Hef1HH2kRjfewKC5nXIxKnPbGH+aDV084YojPB6HjlkAeuB+smXD2MrZai19P2lMNN
MI6+InCHTYe5W7bpcAqr5VUxITUKefSi2lyPRf6XZN6zA5AlLElxhO6QzhvhEQylLSiDqkIRs+tf
Fq5kKww2DIBK6jeHSQzqbRtMKeqhkPMT0Wcy4AQIkjIj9WQxYGhk9uvV3mXxGaIsLoZ2zpg8Mx5H
6R/dpf7t3fTDLLODbpS8gwxjTY/8YPOm9+ykaoZr07P1jF8IZ/qYiI+075hnDED886FYu3BiGOJ2
jBDvKTK8wrQD2MdSbXnSjO7aGVWIORZ3QS//9BHv2NSw2xlrKNlo37NfePHXRfxWR/o2F94usXia
PLqpZNyiSAZEPrF/5gYLRRSCGY1skX4LEwNaLcLO9IjaOSPTCmkTXdTLMBotFZrlGF+6xWWh3YQ+
i+vAYZJJw2ZYAw+tIaeHAfQSMpKiDivd6txEiULqF/OxmZW59Zyu2zRVmT52NTlL4sw/Q+TUeC/L
KDAaBMJc18svl6QlC7tYeJ+3Ig11TD9nXbQQa3XUJ1kxB4ojXARFtGaJ2V+uVQcKvR2H89odv6d6
BOrrbIdy+W1TI3BRM6Jiywh53zIMYhNlT4ICGwXBRc5vw60pNaDvpuIwV+xRapiEo+ShmZ9jxXLB
KuqDbhI7/GH7mrBFllEAlTnuKdl2WzuvN76hLqyhWBELXsWkD+2hWtvuzAOrX0uQrpL3XRb1+Z6M
B70V9pTaptdf9f/bz+GsYnRXCxJsVoYZIaYymwLXGLtQS/M9RqFVamJmitRXrcvtONS/uU1ek+BN
IZyVlifP5Ug7qOL0ZKfdu186Z14Oon0mmJl34VZkZYiCmNEhUskxwl7t0XBpP8Ooc+hC74yMMx/W
KSnErraIy9IaYLzfeZN9SDzzrYisH99ozmAb12gflPlOdcekZNlPOVZ9wCw63bRTt86Ev0kHgYOt
5fsyQkD3GxrbIG+LQyOS08QMhjTUYxld+ak25cT8Yh6tPy019vimAqV64G0cnBE/mCZfm4g5G3KP
22XhSLLXnrZZjn6E+OM78jXVHHyNL9X4XI0/fooz3kUn7HJQHShaTQGvf3rPnCHoy98ucZ+jxtmR
73oAx/XipGojl/E3UsPGxFJuD8l66IkfM0D/hA/AhJacCTLDcM8mJDenKre9UexMlcM2xq5aGhlF
HQ9x3X8k0bnUk23PzdJN/Y9TqTMx0TCPqBXuI9PWruxgKfWti8kLFvJq8WgofPfAnGTfZ/128F74
vcMqm28DMd073WHuv3p3Xise5KZPjl5bX9yqOFYRHVqRPJVLdPb76aBG88he0FO1zGdis74ZUyoi
daNiqmw+Wq4Ocrbi6xzNAxXfgx4l68nzQr1m1BFPT6Rfybmlh9rnvtSGh9iagT7YZ0w8BnZT9zxZ
SN3acpSL953jCItYqOiT2tTItHaT/tzFxlEaf/qS78XiHHvq6hoRMJshfjRQLVZdzRHoDp+8BL++
rVGEphsKpIeczUXOlQHnUyyKs2y6M7jHoC7nK7kLxs4HH+EEJipuC+aNUmwTZgSzjwo31iYjXG3b
ut3VbM0X4dIn3YVSb3S/S5X81LkkDGc7JWpAuS9s45T1xXfu1c8cTOGU95uKxX8zV+WdesVe6XWX
6F/36Wkv86ORxk9zMpOGQrJ1xvzdqfI3kXnwsdLknEtspUp78hO2fid8MfOyqXtuMHiym/tcBQdT
t6Iiwe8YHcEokFhyLolT0XtUW4NRSZZVx4qtBHadhV7XI9YxR2JVZkccm6/nyuNzyqf5L3dyiykX
EYVGfy1Za+oa7V+ENWKlLR2khfhTUOgkef80os8Dz92pCGvp6C7P0ubeigWreRz51tzlPLt7Bu7P
mI84d9PtEgxbuDbEtrbZcFyQwEvQ4zHP3PpOezSb6co0eJ1axqPrfw7WQtK9CnRlvzqJdw+bY5DJ
6BpMm9OVbCBbqvnD0KfrV6MKu5R0wNjFrzQz+4IASdHeZJ99wTcP3Ppx1E3ejfxgoKB07GnX2znU
ZLuuceEXhPch+oWOHDdOHR9N3Nu9d+hTg/alkZepwbY1dDvXLF+y1DzMpCPmhEvF7zcaJlW5EH+D
DWEyD27tl0aOD62r1QG6IXq01DcMSBtD+0dkJkAWITqW/E6WdZ3S8aQ3b8PAjZpFfInJVe/yA5nJ
HR3lRdOX3TIUl4G8mD+bZJJZE2Y596YDDw0DHpoGP2cHbUTxmyIEDx2yc5b/DCzHRRZv9j0zhN7s
fijzDoVFfdHU90SI9WYaw7YVCpe99qiLZd/E5aujJrAmZOow9WrlesLwJBr30W2nHQEvfGF7Ejs2
J2XEeQKHoF3+lrwA4rJsWjWt69IhB0wxmx+r6ZWL4sAl8SfBjohaW3n6S+L5mEgxDs70EGTT/MZ/
8bi4aJzD1J/V2knFazYN2xjwVmqqvdNnG63LAmPilmCe7VF9GESgWPUUs5ksG7xHC/ljspjCt19p
vYSJ9HmivTP1y97u5CqSw9oqki9qsZXVaQGEuZWFy7ZGNGuoBLNSC8spW9u1sYnxUev4eY2ZNq+e
XOBs/ovS9F/sItu8oEB22Oi6gpV7FPC84gjpvBmvWN1OykbUsXHedPAxStNac/CFbeISRR8AiSza
qbL8N4Xjto8r0iLOv6kiat8vIfL0PtXYVk1OFB2ZldiLfcgy5oytvo79qzZa72aCI9jrSX2ywMvV
Ni5s6BkgRBX5G32KQiJhqMS/dAXc3+XW6My/oZfHFslT014gqmEnqMerVcwHC7dEhdRW4hldYSO9
jO5wUk792KbWOlbZKQU1zfj3330Uwu6/62gZb5NR7liOvhWVCVirZ1gPaR5slDN1+3z0CQ+W6xS/
9WJHBzaaHTr5JafswgXHmA88RV1SNNqPvmHgyy7X/NpvppXcEC0/WBHdriIXIY1IDIK/tc5p/5up
2LhRx4KPl5mE3mRDO7AXHBhjSmjBWrNj9CgaiOoMjTs5WBQcbYTlDhYPntMMf120gLmre8Bynx6T
0IJxTJKarxPrWFcMgRke89jJj7okw90/3E1PbawOs+AVdp4BQWHA0kWA43jtIxSIYlva7danIu3R
2kLpnQVTgU6dzfmcZV9N96c3ZWB6fyYwJItzyZTVl5jogcbOCAE7HkjZfcajv2dxEvOvdHwoOvO9
0hxKOhwNLO6FHDCfqtQLXOdYaGJjd9eetIal/4OFdOlyaz3M7l9FEMLJXCgzjNLgWJStOo3Wt5US
vM+mdQqhYZZyZcZ/fT3jm1bMQv/o4Ujwtj9JSrpVuidnAnfTqbDoGgSw+JxTjHuYwWn749Kk8oV3
RWDrRNZsh8bLViKOPJV1B0l75bntNkv3Uo+B7WUc4LxYtjjO3btqi1Brienlon9mrGeFWTJdhtz8
dlqu5aWvLpTBHxEu7JmjgBOBCKxnUcE6Tf+V2+3V0u4RzCawPReehvx2SgxsdtxQFjkVnMg+8G0s
gDkftR4XQdSnxBj7x0llLwUrMfv2rlZncCKwuxgJOKkufmv4q8ETPsxFfYr4QEeBL5ucO4YWJA0O
sxaiddvdIvldJx9cTIF1H+DZHjN/C+MTZ0u/8HMt/by1i/j+oc5vU2J8xijv92VUv3aj46N175AM
UvBxRDWl6q9SJ2kvxLWxm4/E8D7t/hXZWl+LWW5lqm8KO35DdPuMvYepzP7UPL+UxRaXG1ENkOHJ
B3iyjaARqpMnSGEf+liefKMLZWV8qcT/B/KOU+wI4jloc/mr6Saw9uTbdlux1RWwIgcoT+BHfh4S
bedmK8BIZKdIUo2V2nwhhpbcvGmWn+39kcwK9ZIkpoe1kDkhNrIZeVgkay/3qkdVawDNFyYjLDCM
segInQBm5x3t2oN8WCv4HLCo1iozj7iapOBViHl9WcuxK0kUho2lIGq49PZYyAFNmGA/MlcRrc+b
6DjrQH/hejUA6E0CJpo14+X1vjDJfy1zxgjHrz9dwZdXGHdFW1S3oqmyjXTnr9E2yP35DAK1iXBz
ObnWKpmjl76BAVlq/XAfz56hnvbbxkIB7VKWMIzmdIx7rd/bGu4fFAYW7d3RTqphUwmq3XU0GHuz
pCEPopL5hENBOdjJBuMA/5uCQRamyIdh9m7ekLioqIVJJdaspSB9GPfsFE3nUmy9eDk5CIcctMR1
+2rYDp3zhRu/o+BkFbUbscjJwk/XuRHSYPnN5jtwBga/gZVvChLPBfOmlYiMq8j8x8FGu7adXcaa
loBtPbhvHKbqXv/klf2u1vkr0FRZDLVxvDacVLkH7vTloZO4yCFpJ6+axuR0voeAevPkt/19bqU9
59STS+OGjL87BCL1jbGRGdIQxLlA1SFoZZUX/tc42/lMI2kmq762Ca2o5TubeGHaJZ7WS0FrOxqg
VGKvYNg3taQE9aslvD1fzz8gVQ5RTG1fOvnjCBRqcOdHZDISGS7IK9OGA4DJA3E1qze2yE9uhS7G
VPN5xPFoZ9Nb0qE3pNgRg8nKccl5/b5IFp9BbE096Dvf7bA416KokL1kW7EQ0Y0CADPhwnGUgAzz
zero6RStXdz9kynnekwLHSxW/myo7Je1kuc078grqlsv9Cfdq/5Zy3y/hZDFoGOTKBvqH8fUcNOX
8Z6sQVi31qf0iGRYNoF4P2VIlTQWxuHi10gcA5sgyYWuojCoShRlq2huZesQXiTZ4fjLXsQz/gFW
PO2npHmonfiM0f3fYhniQFf6zef6YxS1Hiw5WWxDXLHJfd61repelZTpXX5qg7iB1GBYJHFn12Cb
C6OOsfXkiv03QzDGI7jPdPw01PLWEU6bluUru0fBG9lvGmFBDZLyUlXZWSQcczQxyWooEpBBPQts
MQdtACcqyBIADWtjSjcihUdhcCoHFq/WKlXVl5LiaeHlLnmx+RZBUinByxizl2nfm2jBIzZ+RoF4
30oLJMfk6L9Fx0MzdyRguCtf/bpzV9jIcAmmkGXod9dKoFxnSwsujFQaZvvfpMRl04xuA6yN4Jfb
wNUq8FewBHzXFdMvAsC4aztBOCsdHjPP2THopjvK9hrmRABrY9jdJU4r19DmsYWAnDkw9/rKLW9d
8w/k/XCujBPVp6Uxp4CtDh+WCLwBrUQOOpX3faQ/CuNkg2AKl3IYORQEmV8aZzflwDUzbcNwZxMP
Ordzbh9TO1JbOdfP1ZR/eT5h16I2trmq6eYn6sshupgNDZzZ2KsRSEpQM+utzWbYOFK+LLPzoErn
pwRK3HZVmOfldWjrz0Zhfaw0ppAFVsQkpcUR4qnGUQZRp7TCsbPZcBVLDVN/dWwKecGSf2oncUxb
Y2davYuy/MFKQn2Tz84TALqXwcN3gfPnVs79T9bHD3PPyrXUPacpCk+BBf4e5rJi49omSCFC5Nuk
7h+UYX12RfS2jMOr0Yg3ZH3KUN08Mijd6EpDYvb/Cby3+3jspnAWqLxJavS7xcMfny9bM9Z/mWix
duEOdyTBTf6ZPKe9mquoId8PgXDqIkgBKXUNh6W0+n0H6zzALvhBE2aSPCIM6JjNV50xe9JTzkmG
YpdpLG5peq8OF9ynuoDWl7Y8HKndPpSZV2x8BpCJKPUwc7lxNAwGupdecCxHK7co3ECoBHu2bfn3
W+Ad0k66IlP5ISLS+gtID1t1BWZldimQI3A3UdsUwVyZzbqFa8xzagUM6J8a4eF7QEu1yRCts4EH
sJIzr7Qi70MgO5qjKwfRoUvFt9dlpykjHgCTCBpS7g9r2ZSSfc/YoHWBd0dMx0SYD4ZX/y062vzs
UqfC6sTJDsBlz8Kkc8efDx1jj87cy9qZd9qg+DltSF9mAwP1PkxbUshWTYqsrpXqOEO0DBO7exgd
dTCBQy288XhxtjAxEgaQw7EwnWINxYwET9pe6CyYzGreLa3EPxahsxOz97m9U40yVN6lJ0YFO+Vw
R1cD5+ycKQ6nEhoQumuy7m33FsecM5AkdqnPM9kx8ZEYfrBMURtOwzru/I9Os99coDYykWcSTTs3
0R/9IjnYGkOGSsuZ5lY4cmntbiwvP45gS1fDTKNaO3mYqwpEg0DRaRCDCB1hkko+G+wXCw23FkXf
+gB2aBKcWKjb+DDFniqcQezUJ0/KAzMCrfi9LBBFCayte3714u7RnXuA4GmODEt3mDozOfd5SDe6
j8cmjjq163y4nuR22lOkD3TgNcacwcUnZo/SveINd3etrO/Lkh6FsIyNUTovfurpZKZBqC3KgU0o
yLhUCdDKoWz0UBUsy2k8entXX2pQJ/LP74H2UJsHuG2zTWogAZP6xNbY3AkJiKC1zUkzthonmbq1
NdvNveg1RcWpU+ezntD7LUz5WelvLMwKgZkX5zLPXvFR8dXcV8zHEDC0Q2/QHZnYBGLOfGzgy6x2
ytWeF09cB9d6Bfm9shn7e4v+PgOyyqoEnLBwz/rMrj1VbsY2Wy9DH84F68id9O5edyE1m2Aem6p+
Aa9wqFuykXasf6p63Pd4Gs3GfW/G+YPNNyC7rZ6hvGa9FBlYUguO+y6pUazzKrqTY2dGIoY5rL1R
gDHx69NgwsGI3GbVttUHs4bLgDa8ihjzQf/Tn7KYArF27Jel6p46qgKr7PaaC+SjW3b33jOtkmct
1i7kt1/i2DlLX6O9V0crNk+ifXBnBCi6nDtsIDDq6mhoIFQGe0vQdFnViLZBB+YIXN/GaqezU5Kk
S4rpK2KNRdq+sHRsxyD30OfLraw6Oh1wG5kRDo6G4IsaVyhkS8qsPnZfeKZYAoUTVRBHQ+6S18We
34GgjyQJ7T+7AUob0YPpaK6MJQAqs3veYjEcj3Z0xOPY3E3aL0MePcyZPMaMCXvILPNMRxRhcOnF
i2fn/7I53ki9uChkBNV/ZWo+W0Cj0sx7QxF6ULmPa5WRi+p2cOMZAK+SWqeOo1u0lpPMq+HOi/yu
EHJDTWgP6HTYZdM3bB9BXn7OLgCs2XixGbsn+niqGnVoXdI+wMBWJTByF2s1ibFT1enfUscm43EJ
W6Z67isHpDLURjgF0UhB6nd/iNDtYO8xWK6kb2+E24XVgv1syt2jxmFaE23Gw3WJhvw4j8mp8Mtt
rJtBW3UOx60F0UUWr7Lu30zNOeTYawjUvcHWg7hpP4wULMi5Hu+qR3lQ9FiWyg7uY9vGobR07v5+
trfKpp0t1TY2EQTa9E3icujK8hD7KkQwQYetAyD322X0IBJ+ss37RuhsR+D0U94tR9jk9ykagAv8
19emZwuHn1V+6YhpRo2JGINOZyxANRyTkAMu5iLa5QNPyhzx34+hhZlcW1iTtZTvbnX1uXEjtmZZ
FtwE9VORV6UErjGyL8nboKwvBBqE4Ul9UzU8kS0NYSJvie7dOtdbV657hcz+j/AFmI/5UA/aL2Xr
ugezXxjebYQqOPRqUzg+X3gZ2nIKCo5hkr3L2lmsvYN8SGtJ3YTVKcr+REZue07wliJjLNl4cJ2G
+Vk5vjT0UdzlG8MZtoaXHqRFjsvVrhbG4VxjJpwNeDb1p6E074owJwT0CSPFtZ6iRwBAs1mYKceT
sig2q9k7Kyb6Q6U/wu0k6WpljI2Xk8tJz+ychQIpTzw/xHbI4Yuw/ResIoXY0o2fqnG2lrZQKWrL
O4kQlFqx01rtRCr6ccQIEZEqYxg7xyGAzx1G4uPsqmBO27dowjymFzQfw59JPRA4E/aBpil2cS3P
BmYycmPHyq+OrQ+wVRaKXtywXeYWfRqqDJxxVhjlyhXuzpbGzjOJIbPgS8HmVYHR5oE2EUxjFAKd
q+VpLkmc1kKDY1QeJziVoZjVO9m4tzjvOXImKhzbLbdazrV4X5AXi3TfUJmzuR2NE8Qei/pWLktA
HAOdEWpztkZbZ8+BDnTFtYPRB/1QZLNY57EQR7rWZ9uwCOrjP+PmIdCUBTGR/8BfMM9Xw6dVVtfR
nfFyt6veExdsqt1KlLD34qZ9rBP/cy78KRhS+Zw4YHVqWgE/Ptd3SDkJ+B3H9wuidChde2W486Eb
rBtlA827xrGqrfxivFSwAYnWuQb8WcyXozYeLTxj9OphxbxsrAEjO9/EFu7sVu6qqVio7ipsffyr
0nvSixfAELxlHkn+9li2NPuML3UcXnH2RvgGUhKCNmQ22EYV3VKhV7th6Y6eo5583HDQgwRa9txe
kXZSsEExHRvcrol6Ci3W8blt/aK6IXhWK4UFdI7TYxnP+DD5ilAMCAzW9pvUoOFW8MKU4YLOil8o
VgNDmevBmD8Mal2cl5xspk9yZ2i0eY/1cJtgdF8VTkxSxoarEyv/MSJh4mTaW50WN/jJI4WmeEwM
Hf6D8zMbyX5ombexGiNg0D1SiuH+iEcn33peu+7r/g5tZO4yGVvWfiVB4f5COef04pSxuE3rLDv0
JdWC+GQ2ue7aFHXwH4B99thB78/109QA0WPN9Xpo73Rt9yztFPm61R4W+EUrH39KKOOpCnXRv9mu
+bD0uHOka1392qcRdzSqs1QebAbMPXbdUBnexh8bzt+FrtB50kX8VDjIbXXbgRpxIBnOOjsJxWR9
OxM3M57kED4ID/aiUwlbbUKtWN10z8SRbfy0qPSmN65JqjIdJbY0kUdvG0LbmXWpWc661aR3y+cy
WlOKXuPc2+o91ivGBv+ihvgZZP3nVss8kAxtFrRFDKom0x/GIXmUtn3RjHSbxgnVAz4w1LVua2XU
NL2ib0tqYDBqQBgp5pdK+L8s/KQXQHTq8BpVMRPcyOYnq4B9YVS3IxLGcOoq+9FBtg2qDO3EtXps
F/EzObGfOM83LUgxVVtPonBffJqMlTBjYFDtDlztg3sf2NJicjrnH75mPM+u+d3r3mXWJkpLeVxI
laGKEH0fCWk4NQsWJKq2suEIp6JBBx3Ga9Lbz4z5GB7EpAUK59eZLgQvgAm35DZqN0Zklum7M9mP
TWWeZZLuiWGGpYPLkDmRNYzY9vkZdONtSIxdzkEdqftQo2tp3PhwBMWy7DjwbG2de9ZGHx1YB4CC
5nnhXMKJUoZLYTzXC3EDV3ZbgvrU9zKMbdoJMMP62H7gBCHvHn8Ylgy8ztsx97S2QiAYDWzFjBeD
CzFC0mYY81ZyFSZGDKVvPrDuBPVe3Fyr4gHSaXpaapfJW85xdeeyOg+dpU59g9PKZ7FAxUQ876ff
lne5XFJ8VYbO7am/dSZXAdrDu72w70Io7UIvGUpWxJAdUcFEHnvWbwWrwRA4qruPKdDGIRy51FJ8
wjIezl5inqzR3+GECA0LDJJwr+zE4812OJozpufI7sOAZoO9MEH9TtAFaCyMncRzFlf9xjNvMYb/
aAAbIgS1rHTNVzK6D8hk6Yk0WXX0O/+fPZk7IvYHMoBkD2VGZAIHnvNjNvN2ktDJh9Tcj01KSZBd
gaT8Yvzgmtfk+2DhlCSSwq6npH3rZXdb5HuTMN9Ip7coH29Gm5YbV0DP8LTimnbTWkT47DKTupkp
+KjrR6edCvS0DK5M5QUWYFFR4FQnSxDKuVzCeSE5pfuP7VKuCcqsJ4s1n9aYrIt5eGKRTRLWZcs8
yWKfsdkVf6bT37rIkNtGTlQSmGGJYhVYprHlI3M1uI4Xh5rVuUVz86MnwKfQ6ejS/dhZ4bze2GZ5
irzuOxI4yny2mnaRW9CG8Psz+vYH9dH0Rg5AUqxp3He6YbBDGodjXRSfRMAoFhvqSZ7QR9TvG59E
AEDl0N+rD5O5mad2ruEf7y7csRQby8Gt4ttr4ZefGvZYXfX7sWtOvkq+UM32SdWiiDDssi0jDk1t
3M5dfYFyvfdBv7exfcN+aQQ6AWAm8Jq+QXv4bbBisLG4ooKtt71p7Cz8kyWjTq1l6Fv5kwFkpPvq
p30pyK0YLHnEXz6toxHYz7B37Ootn+M7MwQv/cyqlIyBP6Ix/hQYw6nbbprG2+n1xoqI14ofQ+IX
5Deyd4hCXqC1NogrMLDzqOFfAGHZW0/TiFdcFZdIAlNL22cmfXjrIPeSrDUkaeppflxM+wmn7VZz
s70bofTjpe55Vvx8Ps0jhZmdmL/EeTEMjw+9pCHlpN+kPKp6izPwXuGldu8HYubW5RsnQWFrFdVq
vNbLhcuAbS1eO2gQ0FN+ILYiIIk7JBs9oudL88VKwyJgXcQdENxxwdUlnxxDakF1C99l5TM4ZSoA
j63gOE/K7tfmXGYMIT6E0f81IzTcQj7Tv+3UYj8ssXnWSCuB0de44Sm1NLI6gVEO7+29McVx8+aU
OICIWX0kAzKLkT/VLPNZORUzHHdYYSJbwSI26Vq6NLK3SUTyadICWRBHMjX3rZrZkAIB77ur1HpM
xjCXkrt3SFhioVXE4LHvwBZcjxMEsYG0b9xgz4q/C4HNMNVg8DMFVNzFhqsHkWtQ89Vr10zXdsIY
ZF4U42lcf7byIQa3TMEyLlu9Tk9jRFCoTudTPufrxZJ0ZdzAbcaXPIqz6q29BTVGxCzmSTIYkLLJ
jkrDKThblIYmi1TQxbyvhpRQbw1HLEY17pEeOH18d3qXZb+KoSx7o/1UDP7NqDmGoxhLMKsJtCt7
SnzqhPYEkepkk/+rxvbQm0QK9AbnzT+07EDTUbgz45NGHV+WRowHHvNtEuqnbKuWUDH8CTvS3r3J
eSrqkdKns9fzkG9I/GKdKzGwp87Wp+hckTunkRrcfySAX6pFvhZG9zNLNDEUloPof1oTIdjK4u3C
hF6SkRQDNoskcViwIca/svzQFoIJnvdU0oGUfrYtFvtojk+Fyz1l4B4fElpi9mme+A9uUlHDY1u5
Ovr42efeK7lPHEUQSbZ2MvEcJvp7mhkPw+QCGxj+YrbhcEp71cGW9nPt1T+TTiC9vo+/TD7dSMJf
iONjMRK0dPydR7PRp+QWW2YzlTI3cSlegXL8krI9ZObFJuZf+kcoQu8luoJQ7j+ZaJeSD7mdpoOT
Wm/TfxydV3Oj2hpEfxFV5PAqAQpWtILteaEcyTls4NefxXk7VXfu2CPBDv11r65YtZt0F6h8ARYS
EczTNpQvVogOIeXHWDBw5Rg7260LOZkHEIErblx5fpgM1mVF2+gd8r30MkVnerFcBcdjwhnKESQx
gi08pGXJIwdJYSlWzKSs+dVPGVzKidFjiSk1xxU7Z1viOkTKRr8lbi+iYSckyQ1bbmn4mgeFJWuu
PVXO7s5ikmGRU7i5zSTjMkTlomVmySh4rTXdug/1q4yEX2SJh19LhJ/DEtwqHyrHE6AlvOfGa02f
SgdZkQfmKY/Jfl6MhFK+SU18+NoYHvr400iYDPNa1ZQWoL32lbS1xpwdz96URnHUZ/1o6z+EMfjm
k1VGuHXSuMFYxaqxngmzA9PANhf+2LOzhmN1nzLzk1G8HWaLlx62JA0s26G1/K4hZW53SHLqF1No
Nxm7TYrKIYdfxUI5d4Qb5Yy5u/uA+jSxA1Lutk1jA6Em5WoSbFKN573gXCWrnya7DDU8/GoRiUMG
GahKT/gVx6Ko/Cn6nNrSNyzLH8HULjZvjO5QB3KvRffLdSaZlrNASlcjWrg9qGu1J9pb53uJAQXN
s7uaMX+5YH1DA31J2g2UbzVIbL19SHCtK/j7Oge1BIyXYNjODA/HCncDzkZV8VVo+BtC0pgIRmHg
48YjjBpuGqnfq/KHUWAQmLVVCUwp1vBGth+SdoB4ytcPA2C4TwRhBhZDAuQcP3flBDeWhCjQPNja
rM5s8a3SbmoonDBWT335zCUy03ZQuVF0aBsdZ632U09se2wrVY4gL3HhZpA73dT+kIlbIbYyuTZH
bOd+l4y1a0hALIoANYdtx8o2yZB6Zfhto0+kUEiM+ZWKC1+WuDcs+HRzD5LkZOuFb2JWcKLwny2H
h6nQ/nSY5JMDy1lSinWv9m7Yh8BLlbuRl6jIjUMFg4XjqR9+dNbNED+SPGQe1Y6s693k5zXC/aiS
zKWQdsslNCQdWO3BDB/o8L4Y+cQFKiVQWv40zXRux6MEfscYghfVlLwxltYqILKYGe44NZuWvVcX
N+4LifZljxGjre2INlcJnVOY4gk4d4bWAaDhPCtq4piI3DkvNsPcedGBWrosqn6HHMn4w/YQxkmc
VAe4lp0uVlQ/rhpJcW3iRuWcc6ywtnP32TkIn4azE+IadxDecDWl54iM8qKvz7Wv8BbZbX5oiYjq
pzCC8VcPGO4760rgmpKEc1fvB/mu8i4qsatLPgsOKv1nQmO9pLw1JbWdtPGIq+B4EV7G9lGkp05X
qVBY5hbfGJhWFeMgW/HCZWhg657SYXAzngnTGRKRxphtVcGYPocQnMhu3Our0VounZRLlJ3fhro3
g49VcZHn+ONl2GchAwwVh5Y9fOsDaLGUpPLCl46mjdbTVVxQemAdZMvnlrTQ65Xoa27eKi5E4YxU
xxlyjPh0E/BYBNckrFb1zmaD0PDwC81f9E8l/4e5LqsP1fRZYKOuiHjN4Z/9L6hIesangtspUrCN
a1FhE4QYAFBobcCmMD1r/BfLILfPTFfM0Wc6jXJGkG4jmg1wx7A+WgtCHEhYAsMM1KHJJdGo/Ny+
t9ndbNwB/7EJoof4N/eEgxH+6uT+NMrJ2tkdJCwwzslWZ68Lx72BI0bSycinxb5kp+hyhxqDBs1x
9Bp6ehrNYZ0gxUMmMdSI+DCMRdD06oi9nvMnpX0c4nZU2TjBj2nQnZeeVEfbjLa0ztEwbObXk7G4
fCn4m/OD7ux45xCeV51cIwSSDVDNNycCz6qmW1y++zaG/2ymv2Uirbuy+e0lAxqhjAdgrDs8fOTH
81x5XTRrSj4iLmNRBKdhFl96CNi+hFZKeRgZ4gVRnyUPR8WAZFjJhXk+SAEoNmA0YmIg5Wht6Zdz
c+QCjn2uFnN3s3260aLp2sEbKrW7XuHKI4gwFKtZvWWgKxs58SBYE/qHPNmb+6jV1nLTXSxOkkwh
3kqDQwEz0SKKd7l8tmX4jvfOuITDEVVqpXItlmaKa+Z/IxOpXpeOafkxKCQhsAYSysqN+K1FJ8sr
AG5m9WIMNymRPBsbJBRCt4utvYmlEYYZ1yZXGO8yQQKMKGCMVjmXNLQWvdzm5jtocCsgjNy4BUpn
UX500luLX0SJW8+SZsw0xAdh+YbUUcnLW8Z+Ed6q6GnI77L50gSnQVB1ZZ0mmM4dqb2KKZibgPJT
pj3nVdNifoc6rH+nWLWXEQe8TAZ497yaGAqku3ZwfDXl3aUSJyf2alDJk+n3ft7ozmtJCRLMUZyR
5U4lwD3o30o9kn096QlooA3FNkdn/hAEWrEgeUE5ujFI654LOIJnYZwmnI7xw7J3mXKzy3ewpoZp
egLyo2lvk+Bm8gAayW5WfOw6yBCYOmzlXRbwyTb4S5ir7hf74eLxFeF2GKHj0of1iJ2TyUCdMIvT
Z+7Y+8huRuJr+Hk1Rp4xWd7uNaCFycBI6mSHiDr51GupjuEJFcRnA2H5xI8OFRsqyIhlr15l0Bbo
2EOzM3wlmV6dspfgPoMeMzU2Lzu035ERBNUKvD/IkUFMchlbLsFa5zFrw1UGkakMiHRSt++bdF8L
8irVucxL7u03JvV7UPqXHIZNVMrrMZ7XsHwQFKpVxPxTSZ1/OYZMixMwKEgEfMvVpyODQCC8CoUJ
fA8t/My48Q16/JAKtOZZw6tqdy0FWrN0EfohrO+iPY+kIbNNkRW+rWbfccSDKnXlyygRyQL/x2R3
reG9DDJtAzP330QhDmVqpp/K6abAX29hm3cGzIqJcujy9M8mJdEa4srBbi9RdtOQXmebZxqlbAvm
ZAJ1PMwOTSX2Q0urioQwp9rkyqcONnFNXGpc8/fsOvlHt2VXjk2IWByCquln1uTXoRiesx0flXbe
mBKC2lCz6pbaV2iRBIbzNefGSpfAXTNmJ6ICOzhgfbHoxxHBjD0tUYnR/dK9fOknT0Gm6D5GZr2m
s4pVMAAULjJImXZZTZbkEVSclya3m+qzNo7A4a7LZRl+zTaYEo9CH2oit3MuPqlDxHaC57ktPMka
9ikFBWGXv9nytBYKlZTbpB1YXsWqKfpLmwCw5m09QgFESctllD/ZbXF7MjB9zyX8/pqx6WWoqvrv
UL3MnLKt/DjP6sZE1LGng6RU3lCfQ5gxQqISi2wDs+shkbGytqeMcBM1BoEKSnYvBX7JpTCdtANO
1q2ozsTkWVHoneowR83YA2JD3HCSuwO1UXWHFJfKF8UUm6GrH2DODgYuMKXF6G89yEdmS28lV1wV
B4ahSdfKkZ56z1CLA1mgRtsUHFghLgRTfnTJuZTVyBExh0tCqd4YrjULiNfEwwq6hRMTcBFMbIHL
4fiVOSpYgIUIFG20GMxUo+/Q8D0aiWiE/OsRJaP2XeYEMRJxwivmRHtdei+Y3TTStxiLnSr/mACD
M0GBA4pEUx2H6gk1n5ebY74e7EVsHlQGxURrN5MAlo7iPtismeiXsVg7luoXCwcecHbBH4vmBELG
5Nc6Zre+2+Yjiesm2tFTdU/04DXujn01+2r4wwqEA5zIhcAGOHOrMjl5Z+wz0sHQ9V0OPqcfrh2b
hHwrGmvHuy/b3zKHwbx7b5tnafDdZbu0eURk42POn0lAkqcO7wHu3wwPLhYJLzUE3vH+r1jQCCLi
CAXdl9MthqcM5HiT6RBSPYd7uVlV6K0DvQumW2skrcQHAc5I3TehwlYk7YgsjRUyKV5vvXqboucc
UhMUcheJuBfmF8rE+BGaV/M1A+E89x1uhBlXvb1vucHEpNpijVxj+kpujq8n8wLyk8PAJyVGmiNp
UFKc19Fwp+TRqbuhmLioX6WS66kibUCfenipLKk75hFe3pyru6G9BXzU+ECL4su2rjYsvxoPQ1Ge
R8aCTvZs649Wnd3W5Mke30Wyb3FUVZTCMWzgt5l+cZGTKzBYQaztsufaSbOlR3m5c3FqoaiZ7axx
J4G1WYiVATKNkexadiBOkcaKp9avgBB3E9M+AqRUOZLQm+n8UbdLB0oglX6Cy5yrPlcpOAR2+ZLa
1aZqzE1AWl/W5CNGyDu7BPQ4iTnxhO8r3ole89I0WPc1akvUrAviWMvoikyJyz0UP+/R6o1rDIxb
wf1jG+M25wUvWYFmQHezpFIXo+9Jq20hrxwwGO7kgGNXlT7JH91iigKh9q7HeXDryQEHg/ALKCui
QytquhVFq16cEcbgbatUFEyTVCuvfTn8yBx32VzwF7XBDmC922H+SWayBamyhWe8G3LnKjv/jCQ+
R1QnhELaVgaE8YYjrga2gB1+0nPunjKcWdnNCRdqSQxZKiCNOLl1aN8Si7UxhsoSJBsS4wfCqTv6
0amax351ngOmwUqBq4Vjlxkn74NpIXFY3BbqiX4MxlXhqrMz6IRZ+lsDoy16OIdDfEzV8TFjrEqt
gtbN+qyStcz7bKP32qeUkPcpno0x37PstylCzFribRS0EyvaKSQdXmvJixyFZyHaXWc4f+HovEXM
aJtK5jtZto8LODUvTF/bnOXSkH+Yn/x2yuDapuL1k6Dur9pD2AdXVGM9rLEBPIsSe6GzqKM2h7Z2
Bv1tzZsm7T0cGK6t5y/D0J/Krn42U4PsdEh1UMdYBhx4g4bpg5+XpAFoS7G30ZWicrpFKGmarmws
S7721ITOHFxbeUD31V5J1WxAsCFhv1f5ZTAZ+zt7Fmz8TpPigS/3TSE8fRz2rCdfaczvyMILOe4X
lsE5jchikq3XNZ50tIeE38PmiJINxba39WOqLKnCoyKcgZSTyhkZzp30FZGK4r2yPmYs7Z36yQko
o4fByn8mDLdZIrnRmD06FpNIST4AdLIIkimRQ2sVw5Yz+SsT9Q27EALHb2cwMrYyLpIxdzHD3Pfz
E57e/xeeaSR7qKSnKPDw+/6GfPSil9cgh7ek2+GHcLa2jGTTkLMqwaiUhQJY/nvI7iMlZ4NZ+yqJ
NhGYWBapIdCZaNnmcZzKc1NmblKbRAkJ3JbNfm5bWJk6nEqqNMbuORAfK+TgJObKU9BS2ZMOgIhd
q0Ffq6KLiqRh59IvUubTSB+J8xPXj0QCdhoYNJ1Bw1YEZ93W1efzVBnk2DqIRQDpdPmz0tjPUrzq
hkJ6gLd9BvNpIB8UmDOsqXFLq/Bri1YVJ9myg7hipj4wHQ5xrO7TjmSduGJm2OnRY6nxoHOSjzbm
fJZ6GJLOcYahvKd0pnmPZYgC/UgNXAe2YRF/woMU916dOvh41GuY1lsVaX7BEAUDN6MJWgUZYVXa
C5vTQ6/tjZhBbBbBuXK4UXNC0+OW7huOAlz6wf0aCsemwvZNdjqJ7kSq5P5A5fOSVV6WmZSazDHJ
8X3aY3GnZqguQ88ICcnASTv2mUFSPvWcSgO/GfoYZtreAHqBZktr9ZhfUb5e06AjL2DdzWxZhJh5
8hNrDGytsTfQ9VTH3Ciz/CEHC2TGYAIIo0XquOUnePlSfoVOwsuc98pVNrK93Pe/6dyCNxq+UmJ9
nKZBGUUjtoYxhzOcaqm5GvrpG5jg1Rn7k+C3XOdzhnmD3OfikOdAL80LNgIWTp4bfmM1Ex9Cmt1x
xLXnYpqCc1SXD1unxFuhq8gq2Orz+pYBwqL6qPvXa/AXaKljiSgCrHqpdp+i8Ifc21OK0l9gIE9k
iN9xjjh7K6yetYAQE1NA51k159ekUr5EP3It0BgOlZPoPa0WhJfF3AI2T40NbLWXCUB2wFddNT2W
aKOpuLmX2cYxiB/E49mMkpZsiPSjaemF2pt4M8cjw63gNef24rZ8sGuhlxUBjxDcSqo/VMHiOwmy
q3A9lY0z0f1gLK5prQhozeHfTDk0TY+K0xMwYoGoW/WvSsm0hZmGe2UQJ4tUPbqlRaRDNqX1UCoO
/vTqJqNYL6rQRQXQtgY0yaNiGB9hPG3sNLj0ReaHc7nvGnkbqay+hXq3OVIqhbZRR+tEqt9yFQWO
jZniFddfGw35nnaulS7qv1K2bmGoPkMQr8TpI2jTxEYNWdpHTXFvOfSucg1sBHk9TYg3OUmB96TT
Q5PjR97oplv0Jls5aMIYeEOq9C9kRYGbdvgYrU2x1I2nVng2bNxFjgXbloFpKTMTNHIJUdwi8ZEe
Bjpu40kczGbYM7DZArguN0k+v8Ul6XAg+CTfLHcIuUUOko8x7VVkSI9Bhf/Y+LRFfSFQ5mmJc5FH
RKMRQwhw9SAdP3CkHKqyRYHBzIskqUUWdW7Nk7aEY9Y1V0PhQkrmkgy6bB3UcWboqPojPdrNgpVi
iUMPeQgkd5Ivr6XeQUuQlW3dmFuhM21Ao2A/qys+4T6/2WF4HWKsJo1qv5Rt9hXFCMct/Uw9EkA0
/zEL+afXNC2L3u206m0wKMGKNLS01LiV2nybRkZl8DbopjDTgxSw4tCR65iawvkreKOp7KopE6J0
ejbz/Dlk0VF04eeCVtLEeGiQP6ne2IXlXPla3/uBihRQM+0tZK+lTUyLlVOlhn/oruC4xp0h67sW
6yhR0NwVo1at2o4jRc5BJ+olpED5lCo2q5C6hS1DdAHvWcX+Svdt09i7hEltLo17iFbbJmpd+CkY
AzvOqEwRsDAdJAkcQGY+apvhg5oSalquMRWXuHyyzpOacvWKNy1wAcoEqeIwGdMWu2BS9vR1+HaV
wV4HnOSAc2T4w9RHTl9nNfCLCiLG8F3HtNaJLZ4Eb6zI/LH7UUe4yuxsDfVhaDj74kZEvzhiNd9Q
nLQrbfVsGt0d9tNuHPIrPc+uwSkz7HO/V6RLVv/G2MsGAxc42ZzNgheOguJqT9mZlWmrxv3LKEPc
YBwjldazT6VtU96s+d0gLCL3d1mWfKoJ/tnS0lhovQr1ArD4FGoACYbkRTDpEwnpSq4EmPDX82Rd
ay31IjMHrkdlpIntYcYhlNjV3pomrL/l2nEOC8WK2miX3I/bWYQNOAcWTrxRJYuDIcUQdc/+rmPj
Mw9h/KUuMp1U7zXCY5hwWuermGgy6sCtMXyIIs2zJg5YvIwFqMPEYWbm8Psgluivc8g9icle6bzJ
jIcbNANEaJ5nqshlfd8FwbGwNWq/IKOwi/ZmtZFV4g3Bb947/pjpfq1JG/qbtpRbeIVFWFtXEY2I
qTvo4CnK3XI3KtklOe/zpf1pVfmZSfiw+snGgnuULUpGyAjCiwrmdBsGaNPpxItd/XF23DXKQ82L
LQ0Wq9bE/BB5dZYeGrDvcvqZFs+qVdbSpH9o42EiiRkSfDJoZ09x/dOQtC4ER+gaIRJvEVuLD7mO
RM09Bhhe4JeNZUruGb10LbGEBGZIqXEPRDaGxlipsLqypn9VMVfJCvjzbNw7U0R6YlwrUs6trcFI
gOEZgJOtHez8w0ZRpwkIBbTwIC+E2VWZs43MtU5baGVLjUgm0ElKzmhAEEvQGCOn3KJV/cVq0wgW
cDIUE+CV7tscHsqi9Zq3RWrqbeoc6YkLDefg5PJWk6X17EQvDef+khhJSPlX0H/XyksqDLfFumfM
33RTrkNZ+VFpr18lM5Ih07U6YLLcQRmhqmJSwi8ljV4VQ3hFnBziuT7mgGuNkb2+CXaFk3t2SNA7
/sNylYjqag7NtxRSKSUcTgMJo1xyKkhTdEe82DZFx+S1yAnu7ErbDDj3RuumQxuCX4BH0sKSPvoB
ji2H8h9s9L7FW2ylYIeqzz56y22adNBXFEy9KoiIaDm1TAtRABl84Iiqk8+DioML4CDp8j6MyHsP
LKvT9I8lzGUHP9RteJAZUffzOdTeHdmTxBvAU0Z94Gvl0B9b61kn42dhWnRYVuSttacymX+sjnso
ygAc5KPIASoxsVLzqyL+TPwqIVcZIJnkqxdvg9MeHYIL1nSTOWmVy9dalttiCjwsoF5m3ClfWovX
Wgpp4DrmiOEmL1dXwbcFIIeJTlUeo1Q8g0b+UrqaIDUZGLyU/Et7cqKy8lYAsRC9A9+DDwtmznZU
mz8hqd9ANKZkZDQVIaZS5cBigaqWpPQ4zfuWzDR6TCadraU4FpOywBtWIz62EmkU1utcxlLVZtt5
XiY+40sBrX7SAIEwGe9IaCdafpSxndmYpIa6IYLUuJRb4htWqLAFMwNI/y/RHVzh9d5mFsKT3vEI
5lRN9wScqLnhUX+mM7lgvtqYIbeo4yUF9KTYhtcSdZvUHoXfFFvW0ByyzQCcwNEfbfZKDl6II2dD
G8ey9FKF27g7JPh94VfMzjblloMHliL4ejpWmO7CxOvkLdJl2+3YqAWYjrMJesV5V+uHOb/nA6Y6
vLuz/p5rvwajEXtvGherVDzUEtavOFt3aKHkvoR2AQg5S0C74Ht9KmTuTJ8YKUNCSCRwsxV2dgsM
QMbrhwUARw3HuXap7Br9hlVRI0NofOXTe4Z60v6CpZmTDTqAckn7gzZQXuLxLi0U+vZbB9EOD5PR
3cSd0JweYAToHbjNBnwrILbZS6ATZ+OsucmZ1sVmtBHhcxw4gkRHC36XAfD7ZmtfY4LDwVWcE1a/
bWv9w+lAAFcFkJY7/S5UZ8Ozsne7eHRsmPRQeTE0MiZoBjGAcROGL1q+6aU94jlV4F4JlDupNzpo
wMGe6Ja6c/Ja6xGWOQlvDCPuf1JzNeO/crzWBpRLWGww4k51v9LzVZ2BIF1V7Y9EpL19M/ONJR85
Fubzt50tPkrQS8BCBprpDqJAuKzuVN4n+RWHQCIRYxFPUWFK9grjJ465Ex0MiC5UwGHdSzfxGwAU
2wbntNiF6heg+o2xo34ms1198NX6g9urDMgxqAEsQvWgK7opnwAWrPLVkhL42dxbdkBMQSFgzspx
qcEQA/DuFQQcxz9L8cZLxZ3Kqk8ZoBzlVtifi5ndso5Tw/z3PcMNKgtPLf3ePmfqs1taKB+gXWbC
PJhwZnEEwVjln/LSkjF5MRN+Ffg2kYmQSwKYbJnI/iaL7WM+hDtTugy5XyoEWUL9gozKXrMO4Hev
KGLKnEs/Ammm/5CAJ9VdMSerTWH+G3WaDUOAbeU+QqXI+EMd2pDEQCfpjLWjhRRSM5+4KuM75qCu
3fXRjU4PXi1Cec1XIdyBIOWw6WsybaAw4K0PZ7N8ENhnuyxxLhOiCBnxU8iLE5u3p0Oyf6/eCpp7
DFbWby45xKdOE+6SAPedRvE7aVZUl3ubXnhSLBI1jnZGdE4q+GdLQ4qfcdExOLcJMH5EZUs6iRDQ
I09tXuT8TeW3S6NrWv72QA84bUgXozoVIHymKPcjdZeIXddexXghn7cn01XrGwYpA5t4NGDg/wH0
GVtbDVIx0H406AMJsDtwenUJPI7iReNLdzj8p+2SriXPGVNJgJUqh7kCRE/ms0rIULnaN1QhKdwD
2FHm02g/pIHyBxeHUXSWcIBlwM15cUjN1tTD9cBptkKyaaQ8ttNVQ/1SuDM06fwcJS9YljViz1V+
JAeJDXNjkBlxenf4DOcfelLi6I/RiS0Nnky2gs5Fcuch7UGXqd3mqLwA1JcnC7eAK5Z1r3o6eNsa
hXOh+teqoRtNmNvwjISc9eWRqcOdjMEw/dOkN4GTptR/tXmHlaOJ/cLyCqrKJ9u1OYW14VHpdwBi
UtyAFN5qPCCpfVHCF6W85YShOqhN03dSHBr1AAePy8IR1mJlfU+o7RYvdHTLhE+KlZ8emWfbeYaZ
LxHARCYVfynvP/1h/c0BfypvTQba/SHHDsVBy9FOmKhbSywoD6D8MB84KuGYnY6T9YxpQFdYCf1i
ADcBU2RfGJ9Z+2FV/hCe0+TD0Pw44MINYu5GgIz8YZN/TjyZ+ob/qZxdOiavASl7excVDFpyN9X3
SXQYSN9J+nbErjAr7xAYOodBLkQmCnDsHZR3qydgjaYmq5MvLc5XehRVAkT4o+ZnAbywk79lwoDt
y2QcaVunanSafkT01VFrwN4JuaB0NpO6xngWCU7n5DRpMFjS6P/Qw03ae2xAiKtFAWH9M842UQvq
Urj034b4pe63dAbqCbciZAzUKnoFLZa/ObsgaQ3zodfdaBkpfyddh5S6nj/GGn/ZlpczHNa55iFZ
gVPFZG2GDMqxBvbSOQ+fefVeRejKTGuGfD4Ra69bUrVohizQTvgvUr9k515kwA2W3eglZU7qPBzt
PgOotLyF9SRFoDFjP8tfm/k9ZChlScNBjSM3TK5L9VBcst0MXy1Xs9BNs92UHM1wa2cbSPz+0L8T
pcUx/ZEBnpd/Yu0zr/FzcFNrw7eu+iCfTLAEeHpWoOzi+/HGcKe2mzF8l9s3SY33tiqvSf7x2DkM
/EftkWLjbHT+FQMfSHmPfhiQt6/JKPb2QNZzWrXDIS+/OAK5hvE5p+86g1XMRfl3EgUuUglsz3MD
2VCFCl7DGQG0Hhjn0VR9Jokm8HCsot09gnCjjEve7SMcPoxh8MZ5dLuMhFiEdILN2yB+AFWpm+8F
CxeZTNiKrMq0KNW4r5gNCmrYLA4QqhdC9C/xclpcopoCf6IBm/0E5GvGt5KVW/GameqZsUUpnQvD
lxTcV9rDjKeVpR+ZWGjvlvyd8BxmpPEKDZ4Q7lsYzI/I9ojFrmzpy8ICBP5FTe5mvm3TXZ9dnOSh
B2eyRDgzMvA/ysNsXbt7wWnuMBIaWC5ZFJnvyxiXvJCVNwa+1Bh+4bz2PaAb7U/hq0HQgRn6orY3
GatjYdxgN+K33cyjs6rFqK86448PL0rOOpVHuunRJsCJ6oOfGx96micx/zjBKcivgfOQtWtn7BTl
JMxLU73lAqSvH+bv+nxsAOOrHqUQIzkJIgcpLWAzF/SqPEigGxr6A+gQltmct+rkVtajqD4UDp2h
I7s2bEsJvZHpsUqJMzaUjj0YitYqsvZDR0d5s0u6P2n4HMMrMAvMVS40b1D9PawdbzA83D4pUUny
WVT+rvkxU3bVY092DrHxpvcUItFrHnNUongTX9pfyzAY9hePE/6rmm+x2UmcpMvWOqUTYi4AvXIt
La1Vw0OWrsx/nOK8mFwDZO1l4HAtQJ3FsnHUbB3aMkGgTaJwBPuVMe9l/3oL/hNzuflLEZ8Ok+/I
0DZm92JXbyYSiuxRmFcTLOMCxoGQfB4SjA5tMxkhRkqbgjhOSSqHKEqD8To5Bwl924ygodfAldI3
EbvGjNZ866J39Q3miG4yqaDswlABbRKDvFctM/nud85v4Cm6bN9gjUPviShpScDyVySBf6ZkI7qj
bX4ZbErtRUxfDNTX0fSuTzs78DKHYyj7BCNUaXrGEaMcLpxrIQHuQFaygY3RMri11F0/vsg49BPt
BReCM/4VEA0w1rc0TTBGC2hBiynVQKnGROZy14FKOzkQR7Y1un/MVF3Bd48fM2xOEobmSSYWNq17
7YmbLI62Sz3FiD5dUuddLjOepuJuQMRVbCfFD8xHqHzk3F/xUPT4b0T6lzdfM/FPxQJFA0qEIS86
ci/BMR5Qmo56dVEgKEcmpwUeixndxO3UnxFGpJGDrEn+CXSVWt3UrE5glA2YvMk2qe92TySselEq
dk3BCUbfWaxP4o0EwUQr1vyGLABadc+zx8iz0K4Ral29Net/JjA+B50XpNCHohBeWf4L+Em67ZJ9
LPNiFIhF1aapP9OEgqfTpPuzIM4+fJBPWKxl5Fg90MEhZVBtd6DxAmV7XNeAvwJO8V0BuvSnxKff
J4ce9bPxMWmsJh6DFmZgmp7K4C/h3KekmW/pvlVdNHxRkLNZNkz+z4YnQtZ2INrEAJmhv3UJ1NEH
LaxTj51We9rFh8qlFrteVN8t5U+tLq0DCL5aLcXVZU2yZd1iI1ffAvQOYghM+Ch3ya8mdS4O/8VA
t+CvqU4CAvEC6MKfPJPTZA39oHxaj0uX0WUsg5Yk0FCxWGbxtM4gjlOG0Fjbwn7SJ49eaPLRx81D
G79z6JLWF34CAlhX+wOemRn6dXZq5t+w5iRA/by9jot/GYbWqnuGEds3vwWXfmcWnB9DV2ILd5Xo
1g7oGwRe/OG14glo3BoDSG8QhtyHBjaGGDida7Z/ekvN105R31vyxIaDg7A9FZY7noglrhf3pgKG
H3hmyFYPOKw3XkaWxoArApJFmL/E4BVm8aPMtEm70nRIqDbihgP2Emy+iH+TiEf2ryy+Kyws1HPt
Uv3Xnv9F3wbuCFXaZdo/Yly+kSd0GG0EX1uzPNZv2D1t6VWqyPZa7CgMkbtbMvwbMBPpDu4u4tLH
aTpTlkW1skEmyQqod/NlrM6glVlWFPmP0UkmHQNpX0vUIt64hgxMqZv51CckzjIK0kH6GtG2r6uN
k8ReAoXEJNfB7UBRfk1awPgzBNSYXePaPZtE0wg12xM1muTBnhoidGHpnslyz49iHQW15sz/MmJZ
TfWjRy+DchB94MqcSuLMjckl59FwpKNc5h+Upi8pNL35CGCvFy9OdZHDl4BhRvA0XnHOdeLdlNDb
HhlUOmPyi4hLF1PaTx1HlI01zqR/qktv9Q/dczAsouGnJEeI3gMC8BhicIWUqj65j/RAE8ytHaCL
rsEd5sPCRlmN8j/F/E0qLsKMaNbG8LSqn8a4a8kOeODa7PcVr6UKFfBmzCco8U6CwntUGAkEOseQ
5SvW2Htv1vCZxJ/0bETEgrXBN0ofyxkYIl55hsjW+BQZfIKdHLGse4q9rixf5EdjXDNLbhH6jB2b
+GySN4E2ghEwZTHl6ZjKHfdV8n+T4/btq2FPq3r8N7M/8enJLNTpEU50izs2ZRhr3rji0bSSIqyr
A7Lano5WH8QjzrmVE/lpdcWYiqJr5i9zfAqkt/84Oq/dxpEsDD8RAYZiulWgqJwsOdwQtuVmzplP
Px8HWGAXg95pWyKrzvljkH9KnQOSJuJ7kGKSyr66BPrhLsvoHDc0E5AXaaJcrYTjiYslTp2yJpUp
TK71eIMS60L85M1fjLiuw3w5zr4mDsioC2lUcZnEdfUU14ex+VOK2K243Yn2Wk3UjObf8wEYp5jp
QwC98pnP1nQgTK2cQU8W2/TLDH4KJd4ZxY8FxIq1zeqgIJa5eclYXjCB0acIo84FhRSjciTrULbg
fW7aH6OW1nCaHKhto5URlXH7TfoCqrJtlP79P7Q9FOstwDMogK9XKabMmjPX5mgyUE8TwdVycXc5
u3r0FBpGptMcON/z9QQBjtpFMHdj/NINjqroSP+vlrp2fqmlc8cxTaNKx0EzHlSqhCkQsHSO+51q
UBu3C/UdhZj9i+SetvibVEJlyMojdANNIxHhKBFQAMfPEVYieE3jy0QU0DJMpuVB1RCkDhQzwXe2
EKm8sjyVmzq/mGyYkf7ywarlCLvgc4wvcX3vM7dWkEO6nnbNbFQQmMZzbSFFJClxC8boXIlxQP+T
r7oBpSl9ig3CBqxmFUbLv9bH33rX/Y6fniiCecUD1ZBIuaJUm14G/0jeSgj8jgvMnrqj8oRdinn5
2t2cPouChc0Hd6qBYhdSIUsd8TfzFZoVOnOeZjehBSIK5S02MEguRbyHSOhJKed0bj/0+kiYfTBt
KbIrrGfS7si4Rr1ESFXJppwOhKhrC/mC84vnwrrAU7bNgQiqkYYsrT110j9TO4VPycNRg82pQhYD
FRoRpJBAmRc1d82JfC56Eta4z1isrJrrbjHHJ1oaoYeL/K0GLG+icBkrcDnzhkfFKQqDBoZnwQhm
VS5EKu5MBCrzH6jVZ5Hec3l29eFuWDfSpzFQHbQJLPYM8uJHHpppRR9YhriAe5J0N8lHuP1X6mt/
2Pt1gBJ34J5ZKwY1H5i/715s4UAiUvtbaPdi2IzwBJgCBcA1diWUU6gEZXoqct4LVEmL8RhZbzSW
MEOsKF0V5QP1Dr0edfKVY4kiT6gmpz92poQNhIzyjWaj6tbYEE4tK+vJj52muxIRwjRzpEa24AXK
bvB00qCTtc0aAietOGGwLXh9gvEQmF+R9h2I93r6HaSb3f+ohQuO26LGhtW0W7LHhQnPyhlRfSnq
PWg8AKYlNACAH8Jbpy73hq7jwiCp7ixgyfRwl+HkxeijUx9s4Vs21bsN/x0WWwAMSldJiOEf/DJe
yXMvAJplrPybONzJk3ZvUUcqypziXi0w2CxUZZ+SZ5O8cgy5ssOoraAd35l3E+FPL0Y3+JW7Y9mc
chhAr/zTsP52AKQs4TLssYZIeOOLZ+8tGFtT8eLj2rS8Tob1S+ZENGEB7guU41cuEaz7k7Lv20fU
4ornC0DXR9JI81l/x9UlTE9DfM4mUioupJNBQmBX2QWAK+ZeL6+jjVmU2ziCE0Lp0u1rNCpAHxoW
w0shbpbFaFa5qr4r6rVHhkgDm9u5fnHpgp+OsOByItyy7dakZ20s0tez/qXHLq6NzqKqWz5E6LHI
A6PICwSDOOwsfGvo703Sf2LYl/IhSPi07M9y3DahhZ4eT/9ZLj7qvFgTwIGCXra4MbYh71zeu9S7
k6xyiaPNgGgkUYi3oPuTH8FOThKxgmw+Ymt1WzCzJLmNCuYZ/SxekZKj3rzK3a6bKE9M9ylNXl7B
G3eIYSjkbTpRg8N1NKjXXrmwzxXxJcTFBYy+NNig1JPmOVa8NmON5qh+KdlvmLmxaZGKlzOFcydP
a4kjscDYQUMhE1NASEjaPHNOGWSZaflP7dcI01Q28JFDvq3rtcx/N7h/Ipp9RLBEQd3QuJXyu7Eh
0IZeoAmO3xmaZHhb7/9bfs3712owfQrXBbdYPaP/BTRZrV9TfdXI1j4YvlPyHjqCh3NmyRaVX42y
+9ENb0R2ODblLkJexvqasFRiD19y96Prb6l5NVCtIntjXgIbq94JrtTKCxRJN2ejLeGjW0pJqdqY
jHBFA/wmjQEq0FrUHhmUwRE/kxvTFGyE6bdXHfTknhA9Bcxccf4xLX6iXcFKHpJEg4XMoqmOeah2
Qbs7Qqa5Lvx/Bs5LO8AN7QOfHSmqoVXFnH5qwIrE2yvdP/Eyx7NiOIa6rlP8C3wqf2TfjgRZJvEm
QnE8Xhn+NMAW8WZUhzrmad8YHTT+2ahcRetxTK+bTN0SRMLK6fgRhj4k3HkVuzYZkfVUvaFJIrJg
DLUVN+JAEWBUc/1VIW5azvJxGWXfTbSfB5EgZV7vlUWm7vroK8o2EWsgpw/lN6N40qWpz0q3HT9e
zdimi62MCm5LBWdNCoBmHYYP+oF0bWnrB/ghr/uxkgsBNrpJ7FN0j62zUjwh7xDKCuPcy4R3oRdj
x+Ar2Nvppepuak7VnQN9VCTa2uouANyatecj9sKbpd8qRK8Bxtep2ZnyRZJPHbc+wh+4Gwu0To1/
ewUzBUoxlON+cex9ArUjQlfbs1GfYkB2pT6H7XEk4KsDaKB/Sp7PJHpbAdHmO3bRhFtgZsNimkHw
QXadQgmZ/qnqBaAbIR7wHlX8rhCBGhu/EJXoxegm3NJ36GCngDiktYpK3H1ukbPxbNojfntyrCBh
PgpytEmeWgidr/YqaRfbxJcGBJWLi9Fd9eTqMyWo6l18lPpj6r/pOFIppmSHyW9B8jYTsx62TPES
/sZr1kH+Eyqem+kEIBfv5fAMsltPWR4thwYL5LYp76PHE74ubHrpeuzIiynA2EDPL8swJLWEehgF
VH/xALSz9dRCZKItSLYe6Kt1jZW9NB57mwPtUQvhzMGUFaGQCUP/K7KAXRQnyf4SWTs2OrgX8D9q
+EOkzbU1/VqZyOrHYekJVmcrRwOZOzXjYSlIgfw3wyrq6MILY3lK+Bw4O5KL2d8iZTXKl1CcC+VA
VBjDXESFL+RKqiFnpBmiWUbaJ6poT1uVHQE/f6nlpIC+jDQtynABpFPw6CvFO/WcJLJu6+CQMVsH
xBZUdbgQ3puhr61pWaOBrMMPm1NnHK969sKfrvfOhNQNdhRFvVqcof3LPEBY/kxz2oY2HjMS53PN
tTE7d06Z8kM+A75LvyWJ6Ni9JmVc2Ma0EwXF5LPv98k/cWtSEGqSHwx0ExlqCfze+N8tkOzwE30K
zz9BnZb3COy9zBfEbRGQwRH9K+Yjire8iv7S/IsPFV44878aYDiSVaxZS1AQUJge1L8xh5HlJkI7
qqHrlCGbHwbbqKfCdkEx4FoCediZvGECNO1Kgqg5clzhhZK+eTLjYUNJiYnPuHRt4yYBWFbqviw3
Mi9djWc1V108fDHmx4i+jHiGQg+T98cgQpQ0INFSy90yRtO4Qok9Stx+AM8+AQltV7paz/r0MItf
rTYoFHjJ4BsDUET/zdtGooUm/sE5lOneypA6INLgTd0DXNkRsa6f6EbY18jJzcD9cpoidjZ0CL60
WEWpDbhKdQzN3fLN5BchMFixz20LON1RwcVN2K3hHtRnUDd72/5SksecbJYoRP1a0XI8BcG5YN+W
UhusrCRquV1X8jms2tVQ/LUIBpSVZm4jMpAnlAyoCmk4XkrTMzKe0XAh0cWunIwYmfrZRIyP+TVo
AGHjXSgIYC2+ZOiJjEoOo2kODXbDSD9U5q4oQmilexVTpKuxsMh3E+44emrBGz5qS4ZkP9VSvDLl
czGhn7ohDbArHK8XT3faec9QL6SKMvEe5PBt4GiyDPaPYS2KcQMnaJEvlrMVIbtl5X0PzacKGjcS
nEjRwNivzehd9k82lpuy/KsoheETACfw9mQL8P8yLA4eMixb5k9AuHxJAr4bRrcAj1zafZjwMx5y
F+NpoVNEQoyVkgs2ZtiJvyT/qpYnUT6t4RqPTmFt+1OUHllgiAfpQ2fifsr/ZWip8niLlxGUs09X
6nRNG8bydi3j3iFKOd5BbyW1qz7QnWmGOxmbJr+JYZ0qLPvrQYMqqAGekVnm3XeKIsXP7nSk4mi/
ZsYZmgqosoPi2GUDYbgrf7iSpqAOW9G+9e2XSkh58K3GJy9xNZBrv3z0ug1aPC25KNa6qLeGuAzG
m0wIhGx/5zGmhFucMkwMa30EvsbvshQUhzKuVf9GhtvCeiTFKab0Ydhqwyv13NmYoo/GSgndcfiz
8d2liEH5G/Da6KdsIO6Ms5laHRWfdOz/oLygfmEwEBhtGH8lG9F3f9MS5O4UTuL80eptFvyggg3N
WzyvNxvCCjxxGhis+YCj6F/V/aCvirPtjHP66XEgXATUKDCdYmD/xl+KV7RLzpn1JvdXj882RcQv
kOKv0bHC7sDwdFu/d/C/eNTW6scGai4CU65IvscE/9WwmgbYHjpqayWiQILkEqLyJ1lV5B8WKcbp
mog/q9+gtm+jm+nvsf2FxY9k/uqQ2AgGofoFx3UdbgIq6MOliFxV3MeJwbFBP/AmQuy+TvtZUN2g
XgY0xA3KEnm+2VpKkZzev5ZkaGOS015ajL8KJSsAOPoRFsQ2udfBsWs5QuyV7N3BMIRZ0p96S1Hn
FFi/nDR0cToO9aVrvJWdnUZDw7b/Dy3Upu4LVFz1shW2Swb7qgPqn+KbNUvU6y8xe6W+tHKGbSmP
i4GvPcEd/qraZ2ERDG3x87PKQtYsRgZwjQEmZopK+WkaWb7TWTscsoqOQcCyTz/+7Bk5yvAimbCo
dD3mBAYCPAbszoXyWd1UH1L4Wd+TCD0y3RG8pOycXH6idST50A5fkpS7XAEM8zKHSrNhaSZhpPL+
VFAkc9loJ2Pi+XYrgzwKZ/wJJ1cNGPGnL/JUJHj7fvgRxiMgWonaAuq7FpZ5lqSDNTznspRxE3Zr
SXdGMrlxioj7lO/BSEfh1vwi2m/Y/3bElcwV4Em/78VnGm2V8cMje6QWR1+h5fvCIiThkeqxBKEc
s545QsryPJuw03/1Z5kNywoFGASW2t411CEFjyBLVxKuJ+MojNOo7WLzI6XXOXfRcyNX0B5gtF5G
ivcK5wZDLMFNCxNN+cR7ac1dq88MltTktp+s9cTzamSkX8FZkX8imRgLQAXe4+pNmIBw31NC/IP3
T0sPsr4XCBOwQ3eoCIMHnjBteKraPkuYRXkEKG9gma4qMruPOi9GbDjW/HW+tPxQz3hcvcdFmQQ3
DRuYyuAyMOHEEIujfxvKexHrDLDfVnpWclpsZ5h1E7c7JCaYf1PykVt/N2hfSk+eYboyfmREzWSs
NOM5wryYJx9B9hPZVz3fiQ+/WdrkVYIgk88mcNICBygpUnJEhiqfJ4NlNQQLIhN84yY3c2oWOq2E
C5rN2FP3fRfsOqLkIs5aimkUBImzsn72KzZ+u2pld9QciUSz/JmjtxzFVccTEKH4V7N1mu0l3Fmk
Noil+qOqrsIal3jnGPlvJp3ZG1NU2tIcVPZbtis47zFjLkDEB9Vwtokg66k7pTyVPvAP8pfMrya4
JpNMExiBm+i4iFiifqrtU8cau6U/7Sf5oHSvUrrRRhyqBz5WFNjtuMHxsai+pZn/6NDOAvwBbbY8
CBaWNT1cWeVv6q2NngnH/5OGdS9egMeJ5+gEOGgKOxcbTqD8FqW9MJDctAAQ4iNWl2UArvBIuCKQ
njsYCJSjyAgEe4waGpriaUrvHRELiX+z6gs2MYBIvXsjn7j2n7FpAnCyQLTugLJB6UlpwAXn2yuf
fzMywfkMXEs4uTvt26zvWcuPnhy7+Eg0WI9zPPF2WvkPR6ch/1jjStCki8NLbR1FooR78vgmX0N7
Jqqx654dsbSD/TYwlknqV6gWGyO5jhjtGlS5AT8KRRHLGGhLmRP4ZrkiPKYd4eZZyf4mj7K1rD4a
z52zocy1mD5GsMwa3WLL9JofssGxdewd6VklU8Z0RbWj9IwTfG/G+0Cc4I3w8P2U1IhNGjQxNS+T
cmEDNMQxb489pdnpLi5WkrH28f7Ke7yGIv+qATJj6xHod6v9R6hDYV6G/I48kcOgTA9cyVXEa7we
K8bnS1vy/4FpJd2HvluyX1d16WbBoeQ9r9N0Fag3gbacjMH5IioCd2zuWXNHr05I56Est8031yrn
UEF7UfLwA7aaRaKQwLxCG5Kat264AuJbE8H1t1Q9ckX1n4aKau+dCKpleYdihtKAwgy5w3L6Mjht
KE3Abt64iJ4EhSzqrcvvylca35q2WzbvGUynzKdKE8inYnG3trQeyvFaobKL4xiVfRjeURDl/L5A
OfDj6Hutu85uNvc91Ai1Y9ysKuryhNSjzNb2WO94sD+Ng2xvsvLcIpsP/bvXbj1llZn7pGkuRJat
QhCj0CcPkUxhOsBadNwqxPAGq3YpAKQmZ9blj8/K9JFa3/AyywljjxNXay6kol2Hj87q7uSmroBm
sgl2LToRgUvunNf9kftQVzSjhOgG6dfSjtJ01VvCxdKb3F4Hcje9vZ78xASeJMNfrl/igjsaKKly
LAQ0BPJSaFpBiHaXOPj0xo8GCTsH0kcY/FUCkam1J9iuoK3YHlZlYW8kRj/pkxHBmq9KLL4kpqYM
LjLEDqMgfvociQ1mWBjvtHvz+23yDEI0sUIQUHZFfcRyLCGZRR82kPmK2qbS30dyOzqUvbb9N2S7
CRbD8l69/KGq49onHd5oP1mUx4KITQt5CelQAVoMAQiVhJyr0U7S193DIJMUH3ewwyEEaFskKy73
ggQ7FL8KaL5F5e66n36A6/XupaCoGOjeBmk9xMouMw4l4+GgP/p4P0ruwBekjiSDKTAgub7lmJn0
+BpnwODKknePqHiN3y5o3nva/pqGgdYkBeoutGMBXVVdpelInNGSpRpjCadgFjgG0S3kKVH17cnr
js9gFkuLdURUcV0ceeQyeENgn9z8SxmzQBFINqoNrpD+pzbPQ3ISFHW1UcHRTXsOAcfq92iSgQL8
3qCYS49qsTCZvEbUsEgTyg0PuIhOurz12f3ppWQpJz2hXID51MaX8gijX3TdkryO9KXsf2jVZxn9
CcKQZTppp5kAVJtnUe5s8lyLN5UbGXN/sxfDhS+ZRAVhn+akkx6+nrZxFv4SCC4FHa5ehUZW515F
MEKQue0aNXpOxIJuRxQWmYfy3tPp2UONhhcFNRSnPfjCLLlA98/5UvAeJAPSg+6JRWVVxffYmByj
oylkaB6q8YORzZl03EjEwvpLSdwEOmiRN4tRIpB/QMrGn81UAfvPXwdeHqYeour8w0TMQHfSpbSK
ZU6GdUc3Oq03rS5vhHpPq49IqrZ688SbXYWfXqZzZ6E2Na+d+dmGODjBpLTuPoLHJozRradsJuQC
SnRq638UG65rRHUqgwEqwcEfXS0SaLGDS0l5ecXHbwMcEk0a1EuJkIoCYaJgPIv1rzjdtvmlqo4+
1oOQZGItyh4J1n8b812pOJJ3SdA/auk6ZAC3ydgZaepOVANcaZY3A7WI50C8Oi2Xy55AOeruV0Gj
LgS5Km1HC6JTwrvJlMWiI+1IQsIS5kzev5FuteDbJg0OqhDGtj40lGol9T2lXsLnVLR0Z/CdCMyW
MOBFD92I44G8JCp00K9Y8NBTZMBjQQxh/OtpwyXUk/3BpVJq2000VHlriyKFEgQjajjD2HHwNi1F
j44CmEWjC8su480oXqFhMHao6F/QLY5ONUKVGBPOFxCXFc7KDJZPjCGqRRz+WKeAUAcyFAw8sDbT
j0oSKcHrPEJHbGTrCHlXNrxTGuNO0W0I4VW5OGL0PxgMEFdjHVP1papgy6cPTZjtG9mgZ2RmO6HZ
CDAT9K31j+KRd1DV8QK6Ioq2KQUoo+3Usyn/4Y9/rXXFYIW78upVnIMwt2STiexqS5+S951aB3IW
l8P46LxronyK8rMiNI/tYDpl2SmIvlT1WlBe6fPCVdx64wAFCbnCOEJCwUg+VsD5A2ZYqilX7jue
6WWkvMnJXTRfU/Sh2McaGm20njJqHSjPCKpbL72lb4OsquDUKudjwL1FXyT8IZDLNFmndCg3AahX
WB9n/30ho+Kq/uLIuo+zSjaglTENf+2CmZF8woytmrSERaWcZcpnrGuftIu+n28wYj2I54ybc2AV
eypH7eAjQiyvaugOJeqZAv4NzAZdGrkJmGGHT4w+uGUK0Kii7jOwXxS6RrDI/IX2TxlPv91xz6j5
epCkNbwCEd1Q0UYDgsneUgqXQgcuDAW5+G9XQZHVjc+JrR3yvoS4Lf81hMyZPBXElHFRE6iuhcRX
leuyrVwSvNchQsWhY6gJPaSZrl4d+0hQ2hbfleo3otUxoY2oqt7LxqcG6EZViN64/bDzsuIcihiv
jrWQIadKjeW1G9cUUQPnfOXzjz5/GHW7Hm2DuyCDCzdsFKvzWkVoSwiAoe4KVeeLaAiEbbp/qRad
al35k1AzBf3/ApVlC3YpWW+acaa7gCgaLhjyQnStQXg64KNuVwlqBFBTw8ZG53DtBQ3uO4iPiNAo
NXzhjCBUk5kpQJ++FfpehTlAkuqJq2d+WN1BRBy3/UbUyb78UJltJojkHNNrY+pLP/4yu//NWlR5
S8T2HKnsLpEQdrVGiDFNLXHkhExuvRQsPJaeiWAAu8aU2N/TmAvCTUHTDAu+cKICSTD8QWseamXe
Da/CuIS9DWdMMB4pev3GRkPTpctU/Ob5a5JjnP8T+YNOBbNcFz+oGU9S9BGgPpc+LUY65rPKclo0
vug/Qx9hEaToVql4zPZFQxyQtpMbepPUo+x/y/DVBSoVeQlIdyk0/Tzq6TODqmMREdmuJfo+QY43
KfSIxgc9EHMnwlJGE2hh2zHzX7MYnXb4R8RMjDmiQqAGHAOvP4fMaydJbDp5ZxnaPs5MDFc9k7vG
lz0ngxEawExmVaRVDjfF+KWibULeQ549/pe6+dHQ3VBsC1W/I7RFAzoc+nukzhGsi0YDfNPp9HV9
iLsA78+Kl4CCn+DXHC8MyKr0HlkYiYBALFQxSfcoSpIe5EceRwSNMWuRkzu3O4EAeOkh7d9sNcaY
x2iOEEVd5TxNNV+CEn6UFtcJbed9hlDWIinUiZIfxM9+e+uKqygJ7uN3TpYWcgAscovGxAqPVlvA
mINHrjSFmP1Vb38gJ4gybaXBiG5872FJBAaqK5nzW7I6h5ztRQS4RYZKAFnBkRVbq4wUqmAbK9tA
N4g8fg4e4jMSOmGtoGNegme9xI+Qm7WjY5GkoZO/aSTAH+RviO+2wfbZ82ndUb9W/K/Sc4V8kcd9
Wu2GfylxfdYoLUvkIvMuC8um1Bf6K1F/UH11yDM06JdpQtIBr+YhqTmxNEWdq2AY6gD+hhDUoDnF
/UvoJUHEGAf2pkqHtMJP+5sX8NJzZlnCxNo7FaCWSAci4lbER2KGMnVz4WOeSuRpbVrdJlaYp6gR
TskYRE1Zr0ei9T3sAXOKSKe7yN9SpIG+nG9N9REi3R+SfDX/W1LAlLzBxxTdGxIC/U3ZHMd2J1ng
Sdv0kUnvrf8zewz4T4mgS1tX3i4lL6smFmZ6k0IHKacP96PxCFzx6VjFzQzRTpJpXlHpqMwUIJFa
GiFXKlaOETkSPXxXzJ1HD7VKDv8xAkfHbLyZX56meCZ0yTKtR9lBDeUEWO4TvAfU2X2PLAFN124b
O8GlDtakAMYGyZZ3im5OHaSyvPh5u0F0mfBo+NTr7UFxR7GZ+wkIj6OVqidA54xpKdCcjO4O2aHc
y463ybA2kktCg6J/YIGg5GEWImMU9yn37MDbcTdSwmqhyQTDHFY6wH1DqOZbW2zIe9HjDWlN2EZG
CJjCHVVH1dBtPCVc7ne1POfqssDbk9Eo40UxmT13rtB2QhXxw9/T1dGnDPvqy84A0QIHjO8FZYZN
A3St/eS4SIvmbLTbKrs3aAKGv5pZuyq5jOp3ytwWbItUDyT63J7x24GwD9XEbUFrR5MfE4j8mgNb
Nv+PFh21z0k+1zU8hbpRffvANg1CJzgrpmAjRLgqq2mDXh13gzZIKGSeKitQHL2PUefk1dVPYJH8
bUHHVgw7S1JvKnubQWdyOPsqlv2eq2QA1cHr2txkaGdBZTEfoMoHJujthBlPgYsfRfdvIt62Jh8c
xzsVOaduWDf6vUTk31hPS64Yvy+xf2jCo8kcqEo2A/Yh0M52c9FN6BV5b2fPwUxWI5u0UXxqCgmr
MoXbmFtxQpY50YqJ78yhK0NyTLVrpf0LoCUk5VnMUfb9zsbyqKffok3B4DIE3Ecqm6m/jjQ2Mf5E
TQtW8Z0WlLaRycC4dLLka0JDG/bt8D2PXZqMQGEQ8rpjVOxA6RTvkqOHSLBTSebL5pAYWSar+l61
jkasMA4QgsxR3JAqRnzjW2Q6be2vsiC+5/S4KZchPAbTJ6KB0J4R9Uav6CYTK9+ktdT+aMerr59K
pnAy5J0pc8liwcyk6Tj0kKrOCj0P33pKr/z7BMbR8uKBqeOl9ulWjdeS0TioNzuSCEJQcC9jOMa7
hcpMUZF8kGOt/lOIpol6C/fmRim2YQA77/s7ObwE/W+M6l8tVEaKaGPpMAjSe8NBrmBpNfzZy4kU
YM6fhvloo7OcMPg6OM22XXiavJtV3U3qIIwM1c/gKPkZwIzUZBSerLMNFPePL2Ycicx0JB5/obpK
qEny3o3+2GVIhxAE6TaBYijVI3GTPmzbWNn+Z0SNZ8m7IqQlOi3q2QyBbXNZQvhlsBSBm5o7k9Td
XFH3vgSBrbNY8G5HV0t5i4lsIEXHaaSJoufGSWpCuyoFDJmASQR4JsCsolWbMqqg2F4WixAu/YWJ
aIHvOm7woPKBV7hKMDNwJ6G5XRO0Y6BRNT4F8T3hsPWMXem9D8NelNIf/Pk9qzOoaAOfPZcItQ8y
vag+RwHlaq5heZwvpH/lyOAlfmkVv7a8DeKXEn62UGiDOW7bfpdVPUto51C2uelUeAlm+RDfRQ8w
WNA4kackcrdp/RVJIeYne5WEl8K2SBvUTaTpIFSK0bmWam/np7f4qsEGaC1Hq1yAjk0P2WLxljsq
q9P3CW5Yjb9bhDUFFp4UFYzImDeQYiQeirfC/rO6YzS0sISY2JQACsdeI+78DoHhPCU4NBq6Mh+A
zyP5t+qOUzOiLCGQH0S8xVjh6/SXEUzj2dxU2lDve+P/bZUuQHYx3zNWJvtgS6eWlFWI6/HR1EO9
KdGfGCo+dW7eDp6XsSsW9UdGZhL+gGFrUYumKoJYAhwdAz/GZCwSUW2K6WmA8zIu+28TshibdiBF
JeeaERF5YwSOr6m44HjSEq3eIYBZmbXhhhN5SCTblY2JXnrGRh7hREx3YK59nTpR/N9qt6rkuz4E
awoKWeWfA4+/CjrYURNHGVpj/JHAQFhHeMxi+tAj2Jo06/9hggNOqz3ILXqjhemMeYL9xBwd39C+
dBytCUyUdZdyMNlk02M1TTk8YhT3nk82Jk6fZgB/JN5YQ/AfWrza5pZ1jOkc2hXjisfHjBluaTYc
RXX1IaFJq7CGt97ObH+4t3zELzkGhiSjvc2UnyH8F6FouCrM9UQJPFpzjx5bSRTXbNIoli7fcdam
Y/NbGiT7DzlpBjn2JDoGEUXGobeSmu9RJmhDaAeftzOzZvWwv004aHI9ZTPE9MAjW5a9EzTg83AV
Edd5x0OTV3jE/W0Dht4332l7oTjoTKv4kkrshYnp20ZmpVfjKTOec8iCbB8SdAT95GHabZdWgtCt
icl6simXEEg9fDs4GbAbZvnLH7y2ubaVp68ux9AJPlWlTkMznZ2PD4wG0DrZnGS8DhEaeQqQJU7k
uLL3VrqXiS8zSnvTJuG57MDaUunLqkZ10RFYa34H0KM+XswUACvSlhqRtVKEqD7LnRhTut25Rnbo
UFQM6VaL2pXFqyxPro9ue8yPEtIRG/BOJcY5638LNvcRjY3S4fQmHJzLnN9drFv1TPaeM1UYfGlh
MEl7rhKir/N7Q867N3+8A39FjDJdHxFwjC3y8VOBIJ0a80Vky7tITmmRiZaZmu6SCXQFrSj6qbx9
8DFs6boj44rLBHWBpvgbKT1QegO8Ro55UU5YYuZEznYVJsqhrIJzNeL+wSbTktJpGI2r9KC/esbI
W10oiHTV2c6rJrfUHNwCg4hA1JhD3KrNzeB6tBWW3Y7tvgwK6sYkWur/pWMyLqq2O4cBbZhkyNmy
zQq3IbNoZdfpis1iI2lMSWyiHnwRs1XXQo8FTJL6w8Na6NWcoqHVrZRSO7D/v8UBaL1FssOxJZma
IWplI37I2mKpsaZKWApSum/GluRaMt0MjUjYxlpJGpntGK4IXWrJt9Y0aSux+bYcIE+t37Sq/dOz
pHo8y5FQ/k1wY9wdsK1iaan6Cs4c881SxsKda6wHWvwR6cUzYMlUIHabVAWz6JwGKw7Ky0XX/Znk
900lg3NQkhYBru8bZ6WPVgOy7wShDgnOzuzMBsdzNL+H+2R+UDZNumtzY61HbyawvkQDYzK+9JBk
Xu13LNF9fOsWcTQtiddadLRRNUtm8hiM4XOUjgj7BhXto5XQ7EaCZLfJ5OJJowiy9r7HySj833yM
951vz/rYVVYUb4b51uQ6yTg1wdi5TxIGGT/N1a4epnU0tRz51pddUYc14Dn0yelurGvR9FcdsbfH
lV1zD2to7dpnjcaKMpSYrOv00ZvmPvRtN9VqZAGcaul4DiT7NZYhyXlIkwckMVWAc/He2pg1c+Ze
wp0oBlZ15JLqbKW6550Etq3vwsZ0+8iDSUfZUBIdR8sD5l2U+Q1OvZC1R7zIal3mEavrLGrgeiSH
WugRG+6Hqn3EoFNq/NOaQO2R/ke3LNuTQrANZKePqS+s3XikS68JqGON2B/OCs992xK+gLsj978n
xLye344wNBX+cqKRguKmZlhuJH2FYgQ/f5b9gpUPJV2R6auyrV87nCVcFLYo/UpAJkIVwNfa6xxw
bcTC1tcoqnGgGa1Eyci5NSu+a1dC7avx8mjAFHmf3ZK569NjXKNnr+ufBUdl2XEGn6ExZei3QLsT
KV/ah+I/js6suU0kjKK/iKpmh1drlyzJluUlfqHiJew00EADv34O8zZVmSSOBN3fcu+5LpVL+xri
DsroXpKT3SOMIQxAOsyf/2TYw+04In6EPpjtd9rHrMPOob9stRd9kUb1/Ds1X60DUjV+KnPEwBor
MOf1EoshJzDVPXgQgoBMJnWjv4VzT7uf0fkC0WjSYKMt+8WAjzEjoILRvR7Y1pb41Tzu5agE6Rml
+5ltdrIsf3kwFN9ZC9JPpOI1whTQWwKqukbY6+wzYseMxn+c0+wIr5BQseXlJtsb7Ou1VAR/RByV
GZp6B8deHII44yoJ42FrLhJbRDns2e1fZfcPOEabsN3MMvgz5GPJOMvfUfkRBJezZIXcSQSaB2ca
jWroPo8JwwIGv7OPKoiH0cIoOyY3xXad38hz+UXy1CHt4IDzXDORxTB/DCAQtR2Ac/Hh0Bcqa61R
e7sN2dkV7JyXlhwShdWwxojUdAPcS/+hrr5mF1cr411lh7jdSEWr1dbDu+CX0PWDY4YD0WQ9NJbN
tsUTLcr2MLkZLWu6MVhs19apmJ6juDsp4pTLVpxt7BmOLFale46Kcp8SkQ6Z79MeumMZ2EAweqJR
j/mSQ+feamGxCkSXyoDGGsp/BlvFXBjcPNDQyyVZ+KR4zxoXkRdyJAtHjGbsmObOXsfVoR3Qz9vT
rkQySWbMJqfe85A0WkG6qxVkrbb5nAb/vfAmRFrfkgmkCbjWj6xV1v0ppX3OXNbPHFZF2N2IK1/b
bL371mLtOV8Auj2kDCgaAQtBy8uiis8B7EkGDuDqbhA/CMG5By5Ncsc2sTPXXKaEBtsnK+i3YAVa
+TRa/ZI58rNkJ4/Us624jVn/ZFLzVLNPUdft2tA7kMb94BTNa5do+op3vHugV4uNT9Uim2ZjOsNh
ojgJuwhy2tsiNTOoCgPiFi2quwHbWl7HB+1NJ0cEu3qods3S9cCso5wnIYb8gIC3gx056cQZiPUq
Fx90W6hSxDZDWCh0ek/jt7g0r26IDJiZXjeRsPRcoAVoqA/L6RYJYnLwUOFzPYQGuDPOrokDLcP1
V0XWm4XNlv1E2pP9yb7MIgqWcL9tlctt9D8v1N1Q9PKiDzunRmEREZ87y2vGYMtpNwGvWG387csn
x8uARrOlIt9Up4BBcAZO4tIoxoFt+W/M521Ns9SZ0SlM0l1QVFfdVscGOEPAxx1zQNRgjqr2A8Up
3UB348PP0Eg5iOaGfr458nFwKEGClN01RZUBhSxQ1IpVeOni6Bz5+dXvg3Ux0reRiNhgdmXbk+Xt
bmzsbUZiYWFlWwfRapiLrWX6xzgFo0YbLBgImNwkmOB9YZ2BzUp1dygkwtcsxT4aeUiIyHGoaXpa
fswfljmBla40PnyFbIsV4mps5FXj1IwB8lQRaQ1sDSOH1QBFsc924+CxPKjrEa0g/n3adeEL4krk
rlLHAD1rgcmqhpnl4nYH8gHleBfBpfF8eCzVe0KDmrY5Vz2jIu6nqs5PAalUfhufKSRR1EWXFLOL
M1SbJGVfZcR7c/L3qqs3NXU5oH3kuurWRcZri/u2YyswYoCeGZVMJWdx1G9Y9OuBWYhI4MyZmwh+
iqg07zBb2Y3NrxAJtvLtYp84zFV0dKzJOvI8SE38UJ6DlezN68hvQPrJZ5CbvCP47mp05AFmVOc7
aj7JD4yyd5OJQxWLdQiKoQIuFco9ldEujeb30CPbKtHcnfRBWL1d+6sFFJawzdfiXlbrXKDzg084
OM1KzxSHkfc0uwYjAmJpXOA/KDgWrYg/MeSqwHHZgIhDve0ZvEZD/KcjaTMv0TWWLa8CUmfYEBHw
jxZhBXKDvTMjZC8oxfDrOFlxcr3wx3a+cklVHRsvoe2dtTnutD1iTjc3E6X/mBh3IySUouvOXfSv
n37KdN1xOWbxUh+ZJz80YKB9Kvc1m8NNLH6192u40U3QXyzzetX8sz29ipFJjIVgHmsfm4A+p2g3
IPjWNk4TwZyg5J9q2c8WXPKxZHNMO5lzRGDjNdjhQnUDsteji1PQh9n3Yf1xGqCaSJPaeU8zdPeS
EEMY1l2mxCos6OSjda6AVgR6/vCROw2YRnszPU84Yepk3CUGg83GOZp2d6iL5OSyVx3bV0dd+pHN
j2AMGEUOjmzWqNgdPEhDeKwuOPD2pjCQboTPsAJhbGOupBRH0bAvneExZncc5HgWUoyzVoCZqCIf
JTr4aD1MgWS0r/hNhdq0Rft3nsaDz2QlGJqdN6NJ83uuCz7tiVwFQAjA0B+noXnzg+KYBfNzbDFD
89ODgw1cQmAeBPPKOT0N6KbFRNSqB5LBy3dwmHfj+B4H052ijwmp2OQhtFobKYQj4UCkboV+ocCB
HhxDWDMC83uMBbOPyM6QLZjFkUFQjCqV5SyCZCs3gd6r2+RdenrmgpReEVX/FNT0B5nZzzFLvp7g
EsWks5ibXVWLpxyJQx9aRKJ+p/ErW/Kdb2CXgOyomhb177J7gDUzeNDk7FPL/20orKPgxFhznjpW
Lg5nhEbkq0coK4mJpDy/qDq989Jfpjl5D9yce8LyqtVovplM5a3mjWHT3peAVxFE1eyoSsRaRvMj
CfwhzHkPuPd3qnfwt7cJIr+k+0MnSPUaP1DoYyxCZnrVCaW27aGIqUAZ4anFZVRAu8/8kzS/m/jQ
cjfyzJ3cKbibpLG3wKHLkU9giTKkS4jm+TSE40+XM7DH3paTzZKQSWnGnJLgeyfqlsD97Op0J9kM
TxJn68hiyXxY4nCUz22Eni/Jmp9qJLvTo+kqVLGd8B0IhtRDQj3C8RMAkzO9f5rxkTHF5wguQgvp
oE7NF2EuFE9aaqBxrvOCLBdPab6ywMx3Pd0pWgIXfXAmflwEX7EQWC0brB3wVx37aRTtbpnCVpbX
78i7XdxYYOti2Bf3sXsXeGtTeEDRdDQb6l3BZV/DbmGz+ZjwpjaN+0YyyCsizueow5vjlcuhnULT
Sx9pdJ78DBYei7/OXvsUqgahPazIHkzB3MpiZFAx3IwSeycM8zxyHqcTmEjt/0urZYXLH+ZigXBY
OwPL+BMzExgR9rUu+nbIO5OxHUt5a0LmS8l0yFi/hph4y6w6xg6bua5l11yuOqLBFI4Dw2sOpUky
Hx7TSdNbJ/63Vem3luOmNCwKLgf9m+2/FQ0CR+prmccL64UFWHOy41sF56SKh6didjaBSj5ioI6B
LE5jqW4DGwMxFQej5Wlb8h8a9DJ2/sof86L8v808npPWZyBUrwDsb6TmVe2InILHZ43TRrP9txaD
kB+8OwmN61gfK0ARTYE8xQ5/u8JN0az2wHb8GxGEKZ42MyrfWo4boggQlKfzo5OD9eMzlLEg+Kva
1Do893jFxDzcEwrvecI3lYP/qYHkyS2vzMEfY3wL3bwjup6Cnem36YmtsN86hwrOjPEfFDwQnkIv
Z7XiPWufMZqFuXeotUSvTklYmMWVFIcnR3/VxZse5lPjcD427mNoC+6eryXMxQXKVztrc8TyB9ZZ
dOFpHqeDXzfA5EJzozvGSgmW/XgIyQpApyg6qETlpYOyEBYhtgfK5qZ5sSoELVW6E0TsqRxpRMD8
tOtPtu9xhcQkmfQUajQNLopV8n7v7eTtPYHg1wNA1LjHpHwTEVKUJUWEKITeD18kuKRGT3gIlkVf
iwWRiRQKrth2t7l11rP3FrfdXtn2ZUiDnc3O0a2SlSnqY+OPW6ftTmUnkQEhMWNk+a+JypNueA6X
S1ArvMPF1iHUyp5YiPjeVtftm87/xuXX3AE3aeQWwDfHEFumatjac3wshT6k+fwU1fUmRPfMFojJ
d75yZmxfOJvt+dFmBhb1/oaLGX1TCduImEvzswvJVg/XAXTSRvgXS7EnycW+R65SFuc04jKJB/J7
f3goMPSQngfFeJxpoaAzku7OHexe4gxMJST3IXYPOoSlyBJGQgxpTB9tDmPDKbc4Y/UtYOevyWZJ
0nRnkbWEWcLxl65hcbnCmq6uZVKzEmEBmJBmK6TGXRaeQdJ0g3yOEA9y175Mql/rCjuBG7MbofRt
AQbNxldJV2ohw3Ti5rFIgl2Wed+xRrMh1N50Zg7ETZC9LD1IJtQH/RZrhIJlW4+S5LNGGTci9p6F
PtZpi8T4N+5Q5Pt4NRcpQof2xayHaymwp5jiavvBzm1rnFzjcXRB7ucJSRBsvw3fPLdhdIhsf+MO
6maYHsY5yB1MVP0pxpB28UgGn4Ndb4K1+1OZw6aoOUxRKhZMDAcTS63cxwolLCW327Rfpf5skUhX
4V+X0XYv53s4s9725Y7wOFKci+Iz50ZO0glTzpicEs2ANuu+PC95qVm/rwuvx+ITsYB3TL3YkHIM
0MJ984drUFfnOMxXY/niL5Z6TIlB+iia4ljiEB7YAAFBYMLGu6Y156P3spBOKjh/ebaXzUcxZye/
e3YgyKT5dMbssWvwNITeeC2yGUsnTgBE47ajMX2rVTZS/i1gAR38qZEM2L2+T1N58rX1YhGzJeL6
zUmYkY3epkMP9DAJeIJAXT2NGpLCMnLLxfE/35JkBqZR3ky/QctY/xpNxLJPMyfKvk0lKf80D13f
u2BzsvEDlR1pSDFzIZUGDDucNiKGKtplKUFKpFn6wCtkne8EWpS5uTRT9WybZFyhPqmy8im04BD4
5zxOwVepkvi73KAYcR7r9CeufLpZRH0JW5rGLbZM8I4jDslBAnJpzPekZIo5qUVtDAQD4q2Tl4Rg
IOUff3qHaTq0uo2I+qOYPKY/9S6fYgzxgMA769wo/EKhXEc6ttDRUKXN4TmphpuDBDjjaDNEd4kD
77nO04svpq2Vu3td9dyfPQ4Ln/iaqytf5+jJmChnRv/aBSbWf1wEZf2cSfs0JeoQ4N6a0Rgry3gy
Ah+rJINhoi7tob/mEKfbBCZ/OIeHKUbWaAO2XmbOZC/kBhZMuimj7c8xZOV0oQUCyYMYzUVdnvJR
rNrhIyy6XexyRUKP03676khFTDmG+PtYMiHiTorTYkRvagHZ19pRny+Ib5OjK97lfXlwDfdicFnr
OOapJ+ocjFRaApQkI8gd6QwXvTqXfGaj5xUMJtFKjDMFXuKuVLloydHO2RnjxQ4zOwe4GR8a8TMR
GmGxVysycQihoOQAi+HPkN5tH3pr2jcGf2RpYbJAf+bCv4h8gL1TAvpLg8WVyfM8tf8Q4e1V6r4m
TaqYLtCLYcpFn6pROELt7S35Fiyx3hlizR4ZVbb0wbiXulBfqfzQWmAuc0POLj7WvwV9mlrcLgZ7
jcJ0Pi2jexyi6G5I9ctRcp1a9zJl8p/jowqq0GYKekVvhiCVszeVZMQPQWgx6LEYVvb0jSU3BChV
0Lb+zL0dpDYvdP8lFwF2NgVP4eheW/UzVE9Joedtn2DKaZJXhsnrWMb4swAGP3CvwQYVm8a8DzX9
snFt6nk3RDnLOtJSteQ7AovJ1eR5M0P+uOXco1ht2oZQT7joZkV9zI0ywEKHRY4KRtEFzilxM1l5
MOvi3vrvls0z01I+2I4PUhlCUgSXyUckMioyajW9qxGwD0/b4JYboPKs7DhwWk3QHXwdn5zCvpRE
7gBqIuM04+dOQfENcfNnqq03JyQQm4bfKP1D0TlASKBXRqa7KwNjzwhzRZW9d+FSZYHYGZTCDPi2
2tL3rLKWBR8eBixdnLlGoY5pNrHC8Bg3VesuZqNZdC+KFd824d2vtN5OHKYx4oNJORcFEr/z5d++
00fTo9ku3fVc1OcScp7N+rcy/kXynhOGx4AWpzY2Hasi6HdG4kPwEe0XI0P8/A56T6MD3Iifs8rw
dNbZvSfJx5WSuNbqmCd6HzRfmkq/V/NqGF48qhv6FbzlSN+6/Fbj4MKVCormLZDjh5xRA2lCz90X
+t4/Eldfalo7G3OyUdTMexTkY/w9MWRJbmxjQSrQYw3pY9whJssW6cdag+qMHBLBvO5RxfUtz/SL
V5k3o4I7PNtgSQA+Cu8+FvqvG/f7etoHGCSb1ljXPVWgS/6GEf2plbea2c4GjByExu7JoCqbTIQJ
E990ZzJvKH5SIyAYaXEKiPSHKPLbMOFA783gVdfDp4Jc9pCoBZFunqBx0izFkI3myr4hnb35GaJ4
Y8TT51KkmCjWatsDYBXg3xKfDR7pgg+wxBErzRHq24wLp6mflJcfTfKNLD/6hgH/yCoe8m98C7GH
9A7fZqWfG9t/amwCV0g1spBVoxF55moYmWUx0zLQvqbltXTlzWSyl02KAI4g2jmtPLkVeZ81DaJE
HI3QxDXCz9ZGXS3E3ejMc2DjYdNxR8RRurNRxcy2c3GqYBcn2U6FiIkQ7LiaWiuz7mD8YRlBJ2Nm
cxkFs83K43joE7YfIqWKgHpjqfYla5ytKYJX2dDadPm4bfuYKtFBV0baSul+hmgCcHf9phQoBJA8
e33iYaOd8D9DXS8z06VaQMQSG8S9RyCq4yV5qE/Fkr0Nb8TJ2Fu0cftqqvjJCYcXTRvKSBP4ogUa
bpQI2WGn8dnvFJimjtEd3fC1RAoi8oQ5pnoM+apro5wfxpBIvCCW9IfFzuy6jUdVqzLjmbkFIYED
dGHMgJN+l4quGWv4QIufWgOYJQq/3OVY7LKErkW/023+0qPiFEJj1tSMxxqY+WjkmT0ypfedt4aF
RYHzshjVjzWw/bRIUmnm1VigJY/HR4ttpwHBmA+Hdrk8TMm49apwIxyXU8/fJGFANDW4CjizJg0L
Mun1DAPA6K21h/vHh/PqIFbxGHj1qf+ih2JYl8ESDIZapQ4/pA0wkMLDU4oNVPuXO9ZblUlw6M2G
DgOveDqGGQ72BUpNY7ygtFUsXoYC1W7tXfDiEX8b4SiToDH+qR5KVvVRdTVFm/3YOtNJ1d6pVvOl
Lovncsh3UQl5zGqdQ2rfE2hAdocU1mN0gQjdYR+7mloLiYJveXtmI08qsVdymTSG9ZmV929RA8L1
AW/JlGy4cu7PaDlR2ZfZpUmAqFdEABRGwKYK6avk7NzMynnxOWeTSCKsrHGNYkrGcldmMKokeujM
b09G2z0PUl2IutvWFBNgo+yPukAwUWc9O3ojX8k2wJHrQdiwNnJo6FTt6sXTzFt1fWUudsHxglXA
fGutXqDK4lj3e64omXl0k+XfzvZqUi4CNraiObrG8C6n6ivM9HquvFNnpzeG3EyVALSQMQneN97i
f/8eQhb3XUMco+I1xK7Nf/gwEVxfflj1fIz7/LeKS+LMjFOOOt2tPR6F9NkZEP/zi6wvmEl1Ktqa
PsOiMj65FEVZgDCxMVhBJIzfFc5EDkiCRiy4bjNpwSpn5SQwpcUJRW1AMSbxZZtN9NWX1SMK/31L
kkFsI4i1kl+R66faAv0rjXln5miYw8m5J4H1d3ABaGYIuiYKtWTw0SlSSwMbn1omMiRJ+bMXPow9
s84KWkzl9tk6EPNB25oQamxlrmLVEEIoxtETYVZruupiRfXZG8t/uT+Q9g1AVsb1Jrc6ov3cZltp
AsaM7FgSTMx1I49UqvgaEH+YwaGiq/HaPwXqQDXH11ZAuPZhYTHhMgty64tw5fjZvcnFjqhfSnx4
zw553Y1q7ywPNxYUb+KV8CUl4qlkmzg7/dowEQiZ3sUSVJhywlRiNQc+PGRkxkYv3qi8V1sGTCc9
W5coRTBDydpWw9kS9otMOfDL6pzk4basxL/cQNnToAcKPGLWLRXjC6+3ITxDRDe4RU22a9QoOkBJ
5KNSZZ5lIWMrnl2kZQ8TG9HSZ9XGPA8JIu77eb6PPuxAFRtY8UWwnamvR6RSZpaefJ+FVM7uT5gN
kuLxJW27Sxa+mFZxiMVwSlPnm8SwjfSyUy24kBtxtjqW3zZRVj4KOfCUcR2txqD+k4TJvYkndGnu
Yx6yqZ9YqRN8i+oERAHycKf6KP35vnxUUoN/E3LLa4BBFnMPi6uc4WUcj1ht439tBGqhNuS1N4Zr
gs3SCLkiMvvswnHOhnmXJSE9jIXtJfk3SIDblmPbWPxGajbUOIm8jIZ7V2yyjJ51iYW3cAxgj6Ci
eJBFwbQ7oFMaLBQJFFrA16zTZIqd3aMZmoiAc7hJks597qecawpcyihuxPQ+VIO7ZnO+9wpy2qiU
HyrCOiuzB5lOFYOGfOjN9yiUKK8MnngcAg4tbw5ruPTai3AZbUjsbpFLhztSqWO7Jkyxc9dJjR1l
SstHJbBCdy76vG7AClktEliVHOfAfy0zIu0waS4uJ2QqB4XHpxXmR2OO995btCsy2olw3gx6+PQ9
g7872fl+cikg7qJcNNctvi6IPTejZ/2uPOelipp9N0PgMuOj16vnmc9duuhSSnDQiZMg0vgOXOBX
6fTi2gF1l1Wx2ite+5qhqxdSsulrESpOwOq5p1vzQMPZUfXSx9ldeMlx6ufXcjZYReHAqfOXEnCC
dMBfsLxmD8NQGXCdAHlP4ByGThAMmEd0fCCakBYXmgwKreHmYvin79oG8cJ1l/sgcze2Ls4usdFW
CDZP9OFnQBdicMgnvRvCgEOnOepvFbxzZnyYUf9iBoyIiQhxzRdn9lappA/Xxq0HizRRmrpe+xzg
YfIq68ObwqeEoVtJLHgDYQUNwMFqnwHNYqBoN7bzmgNQ4eqBVMXCCHWgNRmXeUROMfDE1KX/mrI+
8jCneE7zi0jrPfEznJuvrrae8en82pzEMn1hX31pMvfgjpD90z9uwfuJIES63LwN7GBHP5olCpi0
UifTHs/EGOIvfXXMgh1nisIs9/rHzF+CXtCJxymJAuSXhYJxu4MMVE5fTcQOCHerDa/FwBbIDvhp
nHiofG81yjfDVfjuCrppgHGNdRis6BAbPxJCYNfJ/eSBRbd6RbEKB2JWfLsdtLYheG3kx5jzEcXT
Wzqgj2ZOaoJikQUZythLR4fRlkxIGiG6aeIW72c8dWEJnwhiSF6BwgAWvWwb5j9phuAj8n5dk7Oy
AmGVAwskUhA0euDgBxN/W/phjcs91xPB0/2jzIGNd+EZy+Ml0t6nzbVQa+sjaKqHFpKDDrLXyXTI
a//WrXz1YxDXuoOWiSCYbZFZDTsDp5OfPprzgAcJM5kdooHIC8nUtDhK02BIFS58sU1NNFZQEAni
EQ8zZudMAI0wWrE3vB7YIsuMlKjQMYIFNVOpQqa+Zi16NDdIn3WsLm6MiNTsXfKRe8I52cKzhUHX
srNSdUrx1/rO97ysWzzvinOD+uyrGb2fPOius1wG1WgMisQN6YhwOzVMVLT+npA3zz4h56nhPNdB
yz59WkewIWwWJVCmFdtXG3dQ16Q/qq4QS/KVh/10IXdjOyJYY95/mBBfdynZCTwiogvegcV/GC3J
WDjDJALP0g2X3EXjoVLcF+XkPc4DatuuYlPfVTv0U2LdTixPMnbRFTLuh9aWFQ4OQNN5mXIeVkBv
oLcbxlcRT4gPw2jvT/1epN0pFBzMlkF+dDmPV2MsAB4pKrXy2wg88VjV7Mw8jR1YVihG85gEwSFU
pA7WmDeEmj86Yd/aQh3qHg+tRYHbqn/YNm5JzaKVqTtRTyFqnqIdCGKQIYKWYYcpFNdUYf06E5a1
yTc+WzTxlIBe+bA8HAF9DpoHhAsjOJFqYLxp2swPOCZvc6UIDvQfkZXgQEjSa7tAxcyGHZjQF2eo
b3bPsJ2xAHCH7qRH2CG6tI7cNvQpEzJq7bFp0FZ+ATvmg5AA3j6X85ch66tVBbc6YzTfNPzM6P+e
s7J+tOJq79TEW/vq2XGTo0Gautvlbwoog8ZMVBK2hjgg/OMyD2sp2ZU2QH6l9MmBAxu48DzMZnjv
SfdbwhpMqG92x+eeNfABJlEf5gIZuuFLhPn2ORXlSxg3f0N08toX2CJsXHWAuDwQXgRqeTbpwUVK
k2EWP4CI13P+L1B8pUZwBFF2G3X1l+nBE1EQ+6zgch6yb6hI9rb3HQRnoP3YIjHc5j4JWVWkhXvI
uLwfdPjXAdPswiposWn5bv3jOeZHn89HZpHP7ljv4i6518G8Da2RTFWDiVc8BBjU4mNeCCoiA686
kCriRFZR1t3dRr3YbnltJBhKqlV0KcQWox3LZsLYsQWMKD5Crs/ccj6zIV43hfuStWifJyqFCTBU
lmu0dWhTR5P0vID0QxOTaGA1dysNXwsLPnVQh3dH2K+EPPxqRh2jCmCnwovwkwMYj0dvGiCZBf2x
dcVh5OWPi/Ixrtszy6lNIHC6+sZFR8EqMPGfi24fpZDvMs5vCmtMqbTRnvNROOBOugmj66TXUUoz
N7hYuVHdmV4KEy/DOG3DQIxqEtmNaJ/L5GSJ/DpZ5nteERCnzC0BCDCpFiAiIFfbZw7sITSoh/YS
9lhVAQimZrbW/tWEiDgy/3GtJYpBtM99KHdc+dtk9A6tfdSua4IaKZyzZ8Jsq5InwqOn1UBaVVf1
W2ssSNVirok21ZxQoblocPXYkioxZdvJdomgUZuxaB7tnMU3/0wyWpOnvoBmGTHww/6ZE+IF5dIa
6RxiDUR77hdwFzFoJVPmWQOCaQSjT+qVCcn5JI27jcZnMrPHVgEurmLkFga1YE06sksHuLYm+H25
MR+H1ry52XyoTLJ3JhO9jcpbgjLd76EPLl3b30cTCKuqxB9L2R9BSR/YLJhwjbbUk7i+QpVzpNZo
vsdU7lU1b1vJytZKy32EnXAsY2erW29el0ny2gUWnjeOeQtSQzS+ZlPxaisSRdjWcwgFxsKb4ZRS
sj+4if2pM3oyoL/XlKp8a+pwO3MQeYZDFQDTibmE3EgcBg/KzL9k7H3/P+e35o/UJjU2no1/cejd
axGqjTQwlxKEeQiK8URQ3zlP57+BiJC5zMFrUOJW79rkSMLqboRNys2HDWqEcyYT/70Pps96jp+Z
8e0KciMb3e8TejWklf0LrKMIkGm07qtqhEYP9UhgW5Z2fXO88tUoBxM94vDJLLfcL1nzQ6sFuit9
iFsOUx0svXWGuKMbmWnBLmb34lAc5yU2RVGjmlv4ddW8qq1o0zn6LssM+3gGLWLo2Dw5FZbCpLRv
1MRL0lz9Unoum1sETco+pTp4HyZMjlGe6yVcjbOtM19a1fEFJtDE6rg6e3lwcQrtrigoCOsYNeuK
CacMcE0h2NH6A11EtthgG9u8JWHVPuoAzDh/87e22e42gffmDWwoTU392tHpPxihfCuhUIQapoAa
+RBGdu9bT5soWwrikHX3E83LRDm3eHEzsqODvvmanebuZo6zNhrAetZwQ8HKaDBHBWbSbztxso91
zjCpOrUJwosUnftMSmF57aPm23EoYXIL73co9VmZ7h8e1C+qXMXqpwGOxI9GS8HXOgYTHgQXzGCd
Mv2DhXBPnd6/uIjhcVAVBtd/ARDNzyJ0ZSlYJxWOY7STnLLxtTQTavcxStgeMkZPS4ApFQ4rwfjO
0P3vKDD1s6Nzg/A48iA3bEUnm03JMM+saJIKL5e06GUL+beq+ve0muEfjIQdOuDPdUiCVaMY69qD
/+nlFc10W77jLrhqBK9rl5SHo0rMctegYVuHvfElSpuUtyUVzSYLZcDHtelTGJEqUdVxbDzWkoCQ
grBvTiMuyqfBRNjhKLBgTHIQHgD1bmtvOvpdkd0ar6kx7kq0UAW5ofFTPoOlBaPf1cxICQPwCG3t
F2jGyGvd4RbxaPMSyNyiivDeSutfObNrymFqtBBJgEvh9ZluNlIvFFKsNNcoIEZ6iOBSL1L3T955
Ue5KQC/th6fXfXPp5ovZLbIPSnd3nxE4nqMOWoGzg2hukzQEQXSVDS+g9BM22BY7jOZ19g+u+rCD
QyOJOyjlJmirdST/yhjup7G1AFePJDD58R7I49rMy02k8OWHfIQrjQWXZJ3efwpYLqEOUJ+4IdlQ
sGh5qPUbZlDGfmm3hUtW92dQUrYErb6fWYMtkRULc/+BUOMw2Vto81lZJtUL7p+QHOFxSSe4lMOO
VhmvbY4ao4rfYyjUkYcO+jaqTdDDH4OZMwM4gKMjC7yqyCfTC2VaQZdtu+ep/pviaUqikCbvnwH0
EZA/Q5jfGA/PMJSrDF2bZ6dXBoq8KPTanGE++7WQ+9qOs1XWsp42OJw73hijuxTI7Tycfil/Z4o8
HxQJKjJGreAu/w5EWJAK2D3aLZRgeWhCPg+oz5+JfeyMdzbkRHEZ0cl+xrC5ZmvM1JvMU1bmK8vf
lZBGnQQaL2a8+CBBicOeSd8nz9uPLQKwB+uTr8dsCB4ONhKhI40TGvTTyDza4epitUZ/I9PrsnRv
mrcaYn/CRpjtniQqV1KVEVIBYJ0N16GoNqmDKogqgXYXVwlH/bCMe1cV6lpRvsFSNnkXiAoL2j9J
cuQx7rsd8woSx9zhOA5btDZ4ZlcAdg0qlKr+XT5bdaqrR9dcIFay/lNlB7t7UtA5emwTKXOlVTOy
lKhXfnUeiqfEHFdon8zfljEqyAHLvhIuIfqvcUZrcVH6Obe3jrVzY0Ey2I7S/sH88WmdPUaxpr+X
7XZAP5MtuxWkwfnFr274y0JAfjSSCbzViqAJxR/9nqMj6NLjsh/HNIpstXLfmu42Nb91jolj/K1J
Gwgo50OmLER6tXyFeX3osgv9UIsdIApZ+IOwBzlZVQ8OUw+6DOQe5Smb9M2EfyhT4+hRiuNM+Y+0
M1mSG8my7K+k5LogBShUoaotXb1wN3Mznwc6nU5uIBwxzzO+vg+iNkEjxSlRlYuUjIgMwgAodHjv
3nNZfDAFXBt+0fquya9Li4STjTrQnob7gAug8ekGHzCxr/KpNbAFXjrsh86+tpfOcNn2X4f8fu2e
Vv8a2wWyTL6KiD3TE5AlYgwKKl1Os/MWTr4hzM8VVmH+LAh+ALFB246aDYYbDVTiM6aCLn5hH7pV
n9fjJPdJtJsrhNbHtT/MEavJiCr6bKrdM8whnA3RmR82QRS9hjzo2bu2uzKhmotsUOxERwX9CfaC
DzV8/Bym7wJ9XXgCn6A8lhuqQpa4T4a9oV/Y3Y3pRyfPD+sGw/eGMwIy0KiI7i876RaHy5m3cG5r
+EuNvW234UcVI9h51Q/ffUyqJ3f+iDexwCmKAgAI2gHCCOEaWfw5a46N/55qnGIimSVjCWt+9sBf
7QKN76RCYMixCUtFdusmkFnbmyIk93zn0sypOZ8Go7mwHSqQvYey0/lMpv27QhwGxR+AtW6RgKVZ
63G70e45S5a7hVYQh599FyNeG8GU1+/wue4aF+eDpHWTkPGkyU48qPkjBJALjPrnBtdZpNg2BJzg
Hlr1WCX7yB5S4AerePTny5Faw7olpHXvQ9Sp/dpe2PIYOFur4WPBpj37HJuLZobrV7908qVCWOU8
F9lGccBbcF6Y+qyJAg6fX6CQJeNFCnAz6K8D1piNJEacKzoD/whZg9wY4ewFXC4BnIET25KAN4GL
b459dZeIDwmneAHTJcvvaEah7LhyVhii7v2QUuwdSJiSu7H/CqZT9tdzfEvbOKtQB+2HCeF5Qkvk
vGeEFo8xemeWR2G/tfNNvHzr/M+gSlme2eKhPJpv8uppmgSK1mO6OVDnq2YBchffzUP7GNU39bSe
k6R2yFIg9jAQw9s++RDF3yxegjn9GPFZMW2NQB7c+mYQB0z+Y/weHY28T9UD6TKWOwe+Y6sLD19f
xPNp/Q++98OFxLPurP/KwVFCqxbX7nwP0ZFOfzFfLDnelIcJJd7EdMQnRqTkkn0QEUU6EtfmB12y
k+SJZJcNhxnSPPIOcsyHdlswqLdSkTzLGN9VeMHO6lIR8RMfa6Qxy10zvfcogqsvDsaoeCAv9B3k
+TO/3aABOaCEGkxJ91AuF4p9cggwDm6v/9oRm0RbuhUoLBFvqyvcJUV706K8cwDvAQEd+mOOJbhY
LdP6Vexd9+pr63zSzuVIDEVKrpyS9Dv23qcOR4qLqrC79JJvHviWoXh0upfV8XEdAYxRLB64TOh4
lnwVksDKuL/syGV1HPshWwi5AFKZrkcdgGumNMqGNY52nnxJK/z/V63p9pP/kjsCUddlGbz23UNN
Roj7WiJtCTkUt4SeoQUbibBZNg7DzYz4EJd6KUhOeVJJtvOhSgbhlcPHC6OH49HOZ4HJh7tQoEWi
xMTUUlwI2x66EoA8Iy552gQNDE8R+RgCjhvDaYCfSPENW3g9ISXGYwBguLhqOAmL+COxZlV+pQFh
pulTat/XHuop970Yt0IRNdPYEnXy6IJWoHmdNsTxTlsw5Cfl5kCsfNTzt23yPBev2r4MLc2Yo08r
zDCRqYl1d/qkqF8XIO+xVHDGqNlU3gZ5jfBn2BHGdtGb9hwRIDMDNMnlZlhGeiD1oc/oQV64Nrrs
/OVioV7KWZAD9mvFOGznI6j0w9oVh6m8kxLTrn9nSnXsHODb/rGXCGaAvKdHqV83zn0KNQ7dVqtf
vSzZIxtkK066n/2yEmJoKjqFw1fP3CmsJ8jCKfOgVsday/qHM6kFNgB+bDDvnOhzL3BKYYC0CeSL
GedtCxgQx/MmQgqmFw0/aYr1UVTNU+XFn0KSakwjGDybwQtNEd17D6m2MYQP0YENqwpfujjrBntL
b5FYifnKaZx3/Uh52uKiyDefRBIkl/AmDjGJb16Cohc4CSTcjyhlOXAVcDndEqxsFSrmbrVTdBRc
4tdjlp58yvdtsJnBiJyaA7e+rdpKQIUMUZHY7BlVBgBcIEyFK84TbY/9Juop4/gdWmG6lSgs/ATn
qdWHBT4Cfu/u2lXA4OaNN+DQpj1vQv+gQn3ITUiQWJh+jzVlt4oBZPo8uhxU87w0SMwstdiHQXXh
pYjh8S6RJUi+noudkwz1h7RvMEotUNERlS7steyQfJntX3UHqB/NYm8mqy9nv964gyvGZsUX4Eu+
6Jrchk6tMRT2QV1GpfOgdZQdw2JorgaNWGzpSgScyr2tmuCD8bwZVBBDbipqCltR4DGLww3H6d/d
GX7uWTYFH4goprWnJ3kRzCp8QVxAOd/vQZfOdEIhD1I10VdrAU0ffSL7uXW+sw5GmaL29fY0H6ZK
DteuEzXnWhL7pCfs64Hw7iitcp5ab3M8BtZv2W1My3XCRi8vBCYVc+9byncxW6tz0eJjpp13rLHw
9qn72fdxLw6sH7TrSemrz91WBLuioT1S0XMoJJ+sSIaJ8jlUjwHYXkBoCfb+rFquSgMec1FfjYM+
HEgly2yPR7tr/MMslH9E7HGcky0SKL1SSgMAsjOWBsn9NMV4N/vZh4SSBR5bc7ly2FkQxi9eQ+cM
R9ay0QZZajv60pUB+NgOW4ZARmuoho7oBgH5EeQBYEwymEUWYO1hnP5ABUsaL+mpg3oSJGA6KQTk
pAcdVpJutiDkVgMli+pjIs3TiOYuRvq/68bx0Nf6e7lmX6OGrgS/jT7KDHWkcz7PMbY6SWm+7N3P
fb/Zsp1vIo2+x77zvlJgSCxbe9+5zcnbGujQd6IFNFfdpjK57GPeuFPcFSbe1XNMCiRz3Opf9mzs
c2lekMwgObTlLV0lQV8bJ01fXOL0uxh1T+EuOqZgeZMUHzOJaDLoMFN2V77uDr7rvhQTGkVEN0i+
kl3aAlTsMS6sAZ6OoLzjcAyJLUgfi5bk8Kx/TjrOS52FbQLpz+k4wIhPeej0IEk8XOB9qH2Sej0N
JUAcRrNM7ndYMDPGCNWVavri+okMPkcZctBv3jg0Ax0tkPu+SyJV7hK4OGEkgKDpO3lGA6CsxpJN
VxVUZSYuolZWrCS906zgjVieaYjGfp3TVqKQoUEdDASckFOo2T7isYvi2hH3cWUUMN6+CEEGnvtl
aSW5jh1EC9ZT3dZoUMl5bykisaRVOSWntdjEz63gtZ2Z1WmJGsam2koaiSsd4S9LwkHnh4vikfAE
vXaC4CbpjOH4GvLvbqUB60WDfmpGXcDIKtKcThGa23Bg0+AUS20+xmGAfIDSk46be866I/zOynQZ
c4MG/rS1VgZeldxl0uk58AP15NDQ0wlovtPr9wY05n0uWFeqkbbg9ZQVY5nvGl2oia1HxEb/tvOJ
3AaRpke/Pu+CiHSIKbbySmVTWrAKTXQGdp3xCxhwONdisoIRtZYcSTNEhPmnzlLYXc5LN64oSmWI
hsIvoaILUOwxsUkq6AkZv6xMxZDkg95F+Rx2hACpEFkskI0ISH8Vh6tqkOeNk38E91hxHtBhTa7F
uTb04goGHqJKWAa9BcBaL3P1Y22EJz5VPnQNVGpuGmcLGsZ2hI4t89Vq7wZZ15x8NGC7iCx05irG
gFfaOIocwMGRpBHnhvGcf2+HJoCV37lU4m7dbMwgfixDuB2608aw8cz5kxANZ6vawkGiOWjrT1mK
fA5NSBAhaS4XjZS+Wp2JZrMbCOqUZ1J4RtHpmop0k5InOn2X+TjY8CwY8AzDHl+ZXTjFJ0uxwDHx
jATeF4kmBVLLJie+07YOQTWP1s1oPM5MHtTcTNL+mIM0J3/UaasFqFsceQvSUNUvPjEVJmP2m/aQ
3k3wrH2B+4eKvEkkgaz+Yqx/3o99wWahtLl0Vvr7RT3fa83+kma/5ylM7ahO8/wij5eVt4f/XIfz
syzrfKu2qtmEr/2YJhjdIKctybdEmxQLaMfKOnwN0DFi8GLu6C+X0Vk2D2lnW482VhexN9zrGBtF
PBEyT0tQ41OELCPGMesQSdCjTMSxL7FxT1daOBXpVUucanq4gxMkgA8LKCiZgNruW588FrcTnnMx
2LqaXxQ2CiysqUyzAPWPX2vN1mZG7+mgvLbEn6HASZjlxdqGcxwdmzIPR7A/UT+iWu5ojaAKDGov
3vMTW3MUzdrQ5OgDZ1PQFJg/oxGUyIbBj5A1AcQZypZDKYabim1j37cjRLsWDTxFXS3s8lKYLuqc
67Ib0nLed84Ume7W9VVeBLshjtoOm0zubzjOcMll/Xk0Q7QmgJa6Rn4U2dghMPVct3Cpy4L2y+SO
Ly6iEEJLvx/NXiRtIt51IgzzYd+EXeX6jzlEb5STDrL84YdHTX0o3pUBfb7yu+ycCJVryghZgdm7
SUlNoY8Tk3+Wocy82yiLZdOdQxopUWVNDe5j2DNeJbHYL44u7Jak2wXDS5hNmVgOWTsJOyPSaGI0
v2wbRmpmNWY7yczs1MF9aFsprtyiKUkwFLzK59kHhA5UfrLctEbwSgcv6iIGQ5GkUfOKNoeRdt4g
yxtvQzQnqL767ALEin6OXEU00SzpPj7GbkyAxLLqEtr9KKATM4eiF7KL3baY8UD9D81WcV0OBrU5
4jYzfhcyVxSZNSmv84elm2sScm2/CA5Jw9q03g+a2NF6y70xFNI1ypJH6IqVvPGVt1UNoH6wgKdu
umaHOE88/0bNLct6wzSOvy8NOA81PWesPfVFk9460myVwLa1zs1IL3S9BC3cQxHkX17erX2SP/GK
k/Q6sa0av2hPzOulWyU5ZKzYwygEYTwIHxcKCxoVQu+VR38dCgvQoy/tcJBR7kIryx0OuHotEkiH
dR8H1Fvn1DRPmLgc6IKmKt2EYtjaNuMROaLtYcKmGHawqJcp1Yi+7PBzOqgN7Z6CqYx3sm9X47KQ
1Evwya411VOGsE+NQfhorKlILGv6Q6uimHAeJVHSvkONW1BJXEKH1KZIZKZ5nTqZsJvmHTnUQtpo
nfAp5mGIdiQqoymhW4M64FjM5Ipj3a5Wxg51zE3VpvuKDQ0xaipPuUK4Vvl4lUGFCT2yVEcqZECV
oy6kM567wXyrLbXsKz6KOniMhrHFPcsWGzUdu6tFLV+dZiR9PbLOS4teDmlcmg6rvnZkmcmJObPM
U5BFdo5QEs/zAmAeFgLctH2UhA19yRr2DkN62Uv6ZlAkI9B6Jl85NVZ2qZMYrYaJLJCPhjiIatYy
7Eg0lw6w1KJNhgRpRjXmYIDyIM4Os2foOheKyezCJwFLHww2CufLPGQRVbiJhvWhL0nnu3HiCgu8
XyxEfrASoZs0ZQ1AUgOPCG8cK+lWu64Z4q8Wd/ZwT7VlDA+NE4nlGinU2L0nwiPDVNVmJUQ7LIQz
6iRfhEweDsvzw5IVMqDTSwAnxasqK5nlapERMh3333wG9K3omsr7Fpddy06rVaKgeOOrwR2AJZmq
uGikiwnLSdF20AzjGHa7Wuz+D93YGe+6nmgKvYSM2eay9JtGXjfRGtZUOSKvX76HYavzY+KvCyWZ
ksVxJ4zDF9WGfYe2L+tlSzxHz17WkWuZvo/bouzf86lW6fnUOSSlmcQbpjtm7CW9Qr4QMlfPal5v
+p5v3Jt1He26XmM31WhNnstWQtTJTDYLgnAMILDZBAnBf3SAyKMd4oqx5wBVVfXVNE+Erhb4COIb
WpJDj1GvghqOVhBJTJCpZLryFTvFs1lJHd+6ZUObZqJkOe7bkV76hQxd95sng3Vb20YjH7wwzFC0
1yMKGjhmQcRhr/YIBppKKpq9W7T685qIDK9FqafxkSJsbg+F1Br9qNY9c1ObGbRklWOn/BJy2iD3
io9FnmeqZlqcZr9SDMMKYGEjWgFvfsnIrWfHIb7GQTt+G23V83NiHxa/t4wWlko5eXfcTHovhYwb
YpiY5HdOP9E3WSDltkSftU6KKmLKKKZnMH+oF64O5TnZw/5dkMsT0xNbUnMFWqkzPa1YU3NXI8FD
nRyhrwzgG13xShqsXVU9ma1AGqR3UhezOq+BMROh2Qf9l6yTMsNxb+EXDIkpcopBXmoPphlQgjl0
pL0nkYgZdUCQWfm0Jiu9Tc9DsHSfAT+5F3WYfsSlAdTE79MIInxTLOgoBPEtCsX2pyZol0cdGsxO
XpdFVzrUVLsjJhSEYijiqfP6TUWaUaRJO28qMNghntYvVSey/HwWVcl/L+PyDUE6G4wOwXt2kWKI
++iKUH223oxhnnYuObdZMyUYOiImKnAAYvgCDMwAsChiZJwLhaTXZRi6J6iEzdckrwm3UXUZ42Vr
kwpxF1tLwPYyHeDZoLMkKFcGMQmXSFSTo+9JeJiO1QLGIwSDd60brETG9bjZoBFBetv27IwCR/ky
pzppACE67eQsu4VZhj+4mwoQNX7W05rvbEWhkXl82c+DRyxIj4m8xF6jyfGNWlewIDkG5yAXL6N9
6XnwA8BNKgDvWBjcPb5K2KZLnNCX6aaUIPgAEgMOQ+2WI3W8tn+eHYRK+6LQ8KDx1ijngtk8MDcp
+9vpPFVRaS/jSPXfAOWPJXHb2Luw+y2KoxHjymGllqhAnRitAICo8qoujAbODNQWXtuUBfETmxcJ
QyYffbi8lSDqOJIKQAo6I01EZBbD/8MRyN5GudRIL5Yxd5v3cI3K/qLnGJa9MiDL7h5nT5nsrHRc
NLfxXLRH40xO+zmoJrJLzdJN8ad2GDCsegC8k295VA/qoho81DJwxhZRklMBJit7sADLGPMrallp
2K6M+Ee8LGjMEdbpkr9YpE8Z61YdjDc9ravpcg7dKv3K8pkzSNYFPAyCszGmYcqOwAlvxiSgf8+B
R1cj28IWZBlVHdR2I1WyDYntLevDLAm+JR9wXWYQtF1aXYyBEvWjabX2wfvbmZMQnCydcQhO8JeN
jQ5+iLVOV7bYGpIz4zzujiGcnORb7XUl+4MmcWD2xzUhW1YmiNazwqC378uVU2k6OvnTNNYOaq6l
8lCLCYO7j2AHPR+gjhVP2RgI/ST9HlkqqOnoM/vBtd2PdDbkMR9lEL2PoHSSJ9O7bk1vJ25KpgWU
B2kI0EtWU3IYkbRBZBzaAFKCzadbVY1Dspd1XBV36EkpjCaYEy/bfPZqvnJN0VwNCpbt2BRZdt1M
re4PCVKQ6ejOZRYjtY0KzGDRNm+tQ1WCElv1FlKQz1llz/PWn8J9zRoXf9Co8SzmOVnQn80cWw/v
UYB0bNsjXBW0YeZ26dFxSg1wGI4LmFrp0+D8jzBJBAd55nw8UzsmULq7Xxv9TnYbuXE4H3GVRNAP
ZY0LKsPU1G5bfLVucYBoFfqean7b6LOWtrhbzZCYKdys2UvDZzygnMpjlGooHqycz//9r//8f//3
6/x/ou/VQ5UvUVX+qxyKBwwyffdf/5b//lf933/38tt//TvQRgljhPYDIX3XU3r7518/PyVlxP/Z
+w8IFENex/iRc3CU0FGUFye7Igt7/+ztC3nu764ktdXb5Tyt7c9X4sDpBIukfZyaysLVC6OJuL8Y
pQe3VuJNH93pR8zWwaNcnaUS8QYk6QPVNZ78278lePunmO2n/u2mlZwR7KqY/AsPBTCpa0HWneee
8noWTOl9L4sW4+Q/vaavXCOFdrUJbGDNz9cc50i7Dpsv+t1j+52DPbCCjm1lOYYu9comen77euqX
e/z5eieP21Ly5vRJ7d9rgHSByH92ZrIFplSri//NlbTr/XxnZTjPOc4j3Hfu5N/3a+F9GDgqn8U6
mP9wU7++OF97KvACxipltdNLrf2U+5XGpDtlICOg1A5svDTMVPxEecI0bGq1mt0/vj8MM0xdShkf
D9bJk6wlQsO4Rkw16ICs2qmJsed5GFJT9ANBcPePrmaEJwX1Vg8pFgUZ15w8zUUgN6eCxXsLSwz6
zZw0e/hZyKfmLIrfvX0xbxt1f/v8/7oaVfLAcwPPGHP6QCmmMi36bDdpFPTXcQpmx4fofJFvPEWb
ZPMBIRqy93V51TENGdva/qA2HYeraEOtFENRHYEvhnAVXE1y+ZHEEVwLWwc3b//U34xn9sC+a/l6
/MAXJ88lYV9jIcMS+pgV2XUZ4Zpf9FhfRhTm/vDCfzNV+aySvqT0z0cvxfZb/jY/OIMwRd9zLUxG
3nejTYXEiMm6HpW7VwiwD100Z7sZVfBWaxDlZbYKvX/7hn831v/+I7Z//rcfQfwnQ0VvRh4UjDS/
AmqkXjWvI8zWivJLgjfm7Sv+5hEb1/hGKxpeEnjjz1ccUd6hZ2SKEgUthWpM62uLVP6Dy9/+9Pal
fveIjQDayiTlMyNK8fO1MphNSdRtHAyYL4ecuvujMA0wtxRLxph39UEno3Os+04RQCtKWNHsXN7+
EZpr/G3ws/ZtezLrC9coK3xz8ppTL14iNMesSE1G+aT3clLgOnemO1RlVUuQN8UyQTRtV6V/GM2/
u7QSrpAyEHx+9mROkQ07FCloNVR+Ka5Wf34VbfVEjjTWRwrHWnjh4e2b9bYP5PRutwklcOlmauue
jKeWrWec+6QMKhj5Z37Y/6j8HHtLDR+AXeDXFv/Pj9AFJVxGnntMO9hkFUWA/8FDV1IKG0i+L7YC
P7/4QIIwL4sFipMXyk9uFoXHdhxQ8gizfBTpLB4zixfin6++hs2OsFby1ANx8rzHpVEUDljrpdOZ
j3k3Y23vpfapPAHSJBnG8W148fYT/907RlvBNO55PO+/XsjfPuA4K4M69RlMXesNX9Op9Z45APsH
+MWo+GT1zdLZ+fD2NeWvL9nykjWbOuVvd/vz03W6wkEYSZruVAwoGrPMDtUh1j5m8bcvdLJw8O2o
QG6LsJA4Q5iZf75Qa3lnA/o1OqodnR/KPuFuKSjypbEugLEsw0XB9uO+Hdb0DyP512nq50ufjKDE
SdrYNA6H0UYkFzkvE4sI1bNUO/Xx7bv0fn2HSms30EKwT5bB6TtcVVtMZbTW8NKW6CoZmvVy1iUc
nbmFVqqU3au86w7k4rXgcCTUJjfMnjzlEoyy2ogsjwC/Uaho561jjQd7wRcZwF/5w1jztuf989f9
8w89eR9+FQg0Ay7ABai31ojHeOLw6HXBtd7YjDPxkNn6ZW2acK8qtNVUjRsUCm8/rt8+LSWNYIcm
PB2c/Ag4QgFfFvLikl0a7pt5dj9OdL3eu2bGfkHtFW5R0caxe/b2hX8zJLYZzaXJ47mcqE+GvfCn
oaUksJWYc6TZc58+eqFJ0b+E6R+e9K/3GHianXzga5+dkzq5R7bwFtPPdt7sPGIa6lU+FDM8dJIY
5utGdx7N+Bi5y9s3+JvZe7ss0yZREezavJM7DCancuMB9Wcd1BpPFSo2/8wpQvdBkjTwpFqv/1LV
XppCVsB6jMa6zAAEYGaEu2lT+4cH/runAM4f7YVhLIvT5btF5d0mjdtgf8ymnRs2+b5v3HnncARm
Dn+OhqD5w+DapuifR3jg/f2SJ589dfwy7RXGqM57xu/QXPMDMEnyH8hcJWJ9gwh0GWjB6wmP2B+e
//anv3X1k+ff1MOwhptLijDwF9XM6U2HY/GpvR7qZSJ7ZeezBTzXmWj3aA08FFKsnFm8FHAj/ni2
+83uKRCuq5BMaV6C1dvr+dvSIminlgKuBPU4RGe+QZL+Ar84heHWm+Yu6u1C4o3wIQoiXn/7Ufzm
1XMGUWx9tcfyZk7ew4BuOqGkwHtIeiSrzewy/WFkWKL+4GIW6Xbp3NNLf/uqv6433LHPFGoVOwFh
T7b/ZrCxk2zgz34N3Wuzad/C9s44SFE53Az3c0c2TeHr/A8vftsV/e29bwckVym5ndhV4Hv+yZNe
BUK2EqElmQvtcvDlLHZJSC6BEw7DPWhH+4frqZ+vx7pqfOFbKSUTGdu8k+sJvdDTK0dKe+0I723I
cPKlQ6lQijGt/OGT+vWhcjkej91OEgyok0HtKBUtQiC0iqmpn1GWgQCx9LT913DKHgs4B5dDk/Gq
pz5W+vyfvlHDAOKAK10scfL0TiE8qJrw7gbspjNOlNKtBkASI9UavvaNhuM4lmEcnRPwJetPeG4w
FL/9C3551iwY0rO8VWF9lnjx81c0jCHqP7I00Jw2XnBtlwyWdRoZyMCYR6Pg+h9d7r/P2rxYZk32
hOp0KC1y9VQ24lZzvaXc69pVfDQVnTAar4f/3aW2F/+3+aH2DU1PgzZKjD1s7aUmRrKc5sd4QBf7
9qV+84HwPVI9tIHhbHH6Gu3qplVDo+GsC8x8Tlcv3FtIWyQh0GUeBxnfvn29bUyefJCCT0SD7/TY
U5/WAQYbJmlAvRs1rQUJNJZFQgYwTdThDx/H6Zbqr/dlFEclzgzb93/yKfZR0GEW4XiIOGwhha1i
V3DLnAzpcR3oQ5y1TlOPsK911x6yekUBPgZoeDAxJWSP1mmDd0eCe/3y9hM4Gba//K6Tl+uwJ/HZ
JeD0nnL1GhHMdua47XCelFP89PalfvOwNV7tgA2ddtFVnhyb2OnQneqpCPAAlm4X5yk+ILH0Q3f5
zy+EnscLKD6gRDqtQ2XRGKqiQoChSwuTblG2dC7MKuf8D2/1Nw+P788TiMpQykl18lJrUoHNEuAg
qpYpvIwndltnsUEjMXYKq+vbd+Wd7Fm2V8XVaAdIX0jF//z5O0xtjsyrdrnauCbZOR1ViBd11GGk
XAtkp74o7uap0jsdp/ExG+Z6A8I1z+tY9oe6Ug7OxARDbLgivUwjP3/KbDFgteDEjop99h+i0kPu
+PbP/ushnHxjRjD0fZZ363n+yWv3GBEQUrG2xgtyAvZ4y2vXy9duxg5di5S8WvajH7qCMr5TF09b
YRJ3/8xhKMEcTNsX53kRw7L3zXzVJiPdksGO+0E5834wlbmoFG7+SOUN2VSkBDZNSdZKoz8haESn
hUwFBFngIpOfXr0xiaHTRFdy9tTWrQk4XYDtyt0annjuwaWPvXPlxteZMwC39b/XNiTyyNwOrf3R
mMzdDbSArmtRmGvA6K/1mG2mnwYSIh7OyF3U+eyK4rbse9xUMruyC3gq4bYEDK/Kw6tKY/btB7wN
sjeerzzpP4gcg/LaTNjYUjjLLFLluxRpz64phL1HII7IyXHFH6p7p0cIBqNyWWs9Sw9G/DoYo45t
Ts+ZnJk6ZuJEIwI3A/vw0fd9cQkYJDkShYTg2fN7On8xz30VIo7PBw48//gz5LcIYTzfUM93/ZNN
JCQjUMSbfG9swFciKqE1j42DAD6SRd5+2L+ZxzmiWIpsSPK2j3Gb5P62GG4Hlc4h4/BsbsZlOau6
4QtwDbDnLQfGIuLvKMn+DmHNWRAu8zOAOLpuZF+cR97aPL/9a3599WwkmQ8sew9aCe7Jq5fBYtYx
ImoopVuS7mgbDrs5HuPLkO2gfwfIcPVemsmq929fd7vJn4cc1zV0L3xL6c11xc8PwV9GgPMJFrli
nHB6lcm08+xo/tC8ONlQMsRYKJlcBU+b2q538lrRUiCG9SjN+FFUX7Z2To+6n0FI5GX7GWE3IpY2
JfDY8wFTvn2Dvw5vtlVclqqUS1mX//r5DslSSZdEwuVoPDIuh5Ksq6QtcZCus0SBRkxCijf+POw8
ECPrxm4KRibYidPaH7ZEv3vWsFFocSr21sacTJ8uDwnMEE+h7DFt09rLj0iTwvu3b5ie6W/eKbfL
d43KkMXlZC0joQJhRMt1OoVLA+DaYSH1NKrPx+GMvyYesio+lPVr4ROzAJAASNFMAqkTEUOnMZ6S
lMHWYV1QP99T+j5zWoHVbDcaHJATupcEQdxziyNzXUkPhYwVfUIpwqTlng8RvMj8aVgfTEW29AyL
ssz2aM4qgjroyNeXPhQcrItwPYHdNBhNvQs8VW5yRNZ2XgR3vTfjYk/gGasbQ3ZmZG8cOIoWiawi
wLc9nwLiQfDgbKxbCBzAYcymqwTG1EKorQOgPDO0wtDkN9OQNldFPH906GRFBEjayzxpz70wZbn5
FFHuRg9MBhTKt0F9gFk99Rc6PrL3Zjvs4eDympsMNbN3bwZcw6HcrdTHyM88rzBawtqTy3NoAL++
j/EusWNY1AuaNMzJ7+WIcQQkf4Ew65kE7JQTSy2ehgF1kr6ayLSbGv+sWe+BZaMqO9PeXQZfuULv
PL8HUotkHcc5ghtiDjQHvBjHigm/rqSc+cEPYkJW/w5s/koaV8x0lWG2Y5la668KmV/Wf84GugZ7
C/yxwGQ+El3ZuwRPlh9621xJi2s5y+7pNpx5gOTW7HYkv2MoLkrUgcgSpN7Tf0HddpWRKWY/dsqc
8WoxRcO+ITrMGfhqxFH44dXgHGR+kQ3euUlvGk3s8AW2/zjs7mbyU/GdZe3tlgiTsqggDqqi99Cg
wN57ZJu476bmGsuXa79UFfr7A9AYHLDDVQyKth+v0a1ExKTAv/Oqp5lYa0KLQtLpbb9HzgzA9UHC
YKw2Aghq+ZWQpRcBRcLN3iXTZ3juAH7x/Hk486fv0fq+6m8EMg6qI5x9+qsge4K9rfJHkV2MBFvW
bGk6wDpd82lmIWzTLy1dkaaHEJwke4VMijIb5HVEQSslW22Rd6/QFTcJzF0tL3WenccK5BK7yDIP
IA9gPu4/qYEEesJn42OC2HxePq72ezWysL/L0YNkWXlJtcQL703+SUFzq0vSTLCBKOW8L8sK0zfy
D7wFKpuv4Ooca3hBfUDCOXzsIb2og6vRPsaYrUDgIpZG+L5IxFPEsOTDEZITViS1bwd3l1Pr74OH
jKiJsTC3c53yj9jtlPIiHXlLwd6G96IiOR4P3caZ/SLC+QEDzt5rj6XH98k6CFDi7dnq5323oXLD
mY0CJpMfhRxOvz/PzgiO3LDyfRJ+jEmTL8gshvp7TnE4fydiUGPf377cb6dgpX2rfK5JSfjnyzlt
KNI8oo1UiWS5iZwMrhiAvz+c6P9az05XVZhaYHsQJATmdBszqzTq2jakWT+rGxnniLOIu5TdbSV9
4rN0n+0DdPf/n7IzW44bybLtr7TVO+oCcIxmffshEPPAWaSkFxhFUpgnd8xffxdY2V1JZpp0+6FU
VJJURAAO9zPss/arF9rROVYKICq2UTPa3VWfYR/56w/98Ro776evq5v6oo4QdPM/nfEKPXSvV3Dn
kxAzsQ5Q/b4ukLkVofpdGvXXrN8laHNdwzPQDnHmf7y+OhJyN8SqZWVhUsvOZA33cyocpsw6ZnDB
8v1m+fz1fqL7AK61FPjhrXx+PS8JFfz3FjjAKJF5x9Pon+FK+c5vLuFfj1TqYJbHnTSo1BAufvxc
i0zKxjsazmZhnOeYYQKGb+p5PSaMLEO1L89VzqHz6/v2Nx/Op4BCv0RQjuOKfnxRm6oQFpg2IHov
LvdGKFEoS4ydf/0qy5L/uFbhJLskosgnKEJ9jo/SuXYQtEXYoNnFF2ZGLtCSnzr6omsJm8zW3G9k
JBhyW9ZvApW/BoUu1RO8NzwiX8uxPz2LaPT9Dtu8hoZY3n6J89i89LahAjdk8B+rsmHLcEW0VR1C
3F9/5L9/ZQQN1lLk0z/fTVB+InUiXlnY6O1lwcRVE0JvR50u9mmMWwqqXncfKrwef/3Kf/N8kGYR
4pNuecxgffrMtTlnjpPAqDfYGb+3Iur2MkkxZzBmjIaZGe6N7Dcv+Td5DrVUTyfKF6bD1f60dpm2
1tLKbenJZK55JRIYWr7RxEcwaWDGEVBuBjtPvncGQsKJVIHKqoVf3ugqDG7bcvPrK/CXJ2kJx02L
VBPDGvsvheweqcqIeUi0bkG/U8wdRqZ11rOaccAm3ipbUDSJoilO06hHsPubB/kvN2B5ebJXiwVP
3+jzeZMIvaNIFuGFSWm7Pwh0FuN3+uYmfrTYdQkTxLBJ6+rXH/pzY4ZCKC+7nHBoGxB/fT4QIlSm
njPAO0v1UG3VVEnA7332UjkiPWUOlIfOTmCBTBO+BA7Qm6GEbPDrN/Hxo78ftWTsHjslHRqT//u4
ncDMHWPW9jLDY6fPkUgEwVypz926IZu/pGE+VL+52cvS+vfe8teX/LSDVRa9qCpqplVTZ469m+hE
6UfHxNLlaLd93e7fP+H/+aBaVe8q1peqnmQCdvzTX//rkrzISlU/2/9cfu1/fuzjL/3Xdf1W3rfy
7a29PNeff/LDL/Lv//H66+f2+cNfNiXFj+m2e5PT3Zvq8va/9bXLT/7/fvM/3t7/lYepfvu//3ip
upLJybu3CJ3/P/741iLIXQQb/yPfXf75P7539Vzwa7s3WTyX0+dfeHtWLWJd+58k9x7FHVJOynYs
i+Ft+Yb9T4D6SF6WIIV+B4WXf/xHiXwp5lv8Dho3ft5g5drIoP7xH/AHl29Z7j9RPLpsXoRQ1GjY
PP/7Y9/869b/6478vczY/LgoEYWiumF7snhfLq8jljPwT0UYFNfQB1p4EMi/oZvnZoxgnUa2VjP5
rWYP63hk7Ou8Yx4J102I37lnkbAAsESNdED/vm1SUyUgo5iWajCwtow0PhsaU/66j7XF+1/dJMx2
nRxeM0YOr+cGSlI7MCuqMSb/pwv/xwf8s25amB+W/PsHcmmcsd+ihHHE5w64O+DzqUUxaqnafdZm
Cxfe5Q+79teQ6L56JpOd6O+z02RqCtRY2J8Z2hnOIVB2IsMUW2eGPJLWP6cq6h+I26brZRANfh7K
RnLQXW0wid/OvRuYVeydRSRhjCLwOjcvIOeaGK8Xw4mGS5HglhiaxQ6P6/nm1x/zUwV7+ZgEXoIQ
D0Er1aPPyoo2RGyIWBycYKKJQD2XXeptozpx16NPk6NypH6WZdGsGRLa5B1cmAhMwCkB7OXJuAlE
oYojg1SEUErsl7V2r07wQ+XvBHV/vR/CNAWHvGmhqfHcT4W1ilWNbxVOkH492KembjSI6xUO8KpP
mQdo+yDHL1Qu07q4O1k7yPJg7ZDofOlCV163fX4WZQFxe4z3Ru1PV3Bw4/uoK86pPWNmhnlyV2jj
TeoWErCHA4MzHpHp5wBLTnYY+kEDra3zQm2NjXr8o7Z3pXVwTKBkfWFrzFOFNi1Gaa+aSn+r+8j4
1qZ4gwhsqvfDGK3h+ZdX6grBJeOHg49SJtfSfedijNubJMkqL5m1k9ke4Ie9ttCOncaQ08zOo+ir
6h0Hpm9qbN//OpZYEtchDnpgELyTN4A4yOcOLUKtHTLhPGGmUpsrsw3FgX3jSpvgTGot0LhwsrIz
AekffySG2v16RZkfg7JlRS3hCWvKX6qEhPQfd4LWor5fO2kVjKIttlLo2TmvoWxpSY+LpbbXu9yN
cJkzoYzRzkfSMsMqYWgkS1LQAdhyFpOO1RRcm6tm6iiX9JN+hwRFXHrlXLQUIpe3rAGgBHQq8io5
lCYjJJOHswYlJOyDMzFvGUz/XVL03nv89zH4/tF4ABHpEOVa5ArLGv3TJlcP4LB6BpmDXBdyb4kl
9BydAvtuNwSRY9gnd5TujvnmAqBEOHkQjJkrN2LhHDVC5KCuQ6B0FsKWTYUz22jyVJP3fQUJH17p
gy0gMakc95rpN4/Pp+rp+1tHbeAtkYstyGSXu/ant07eyOz/pKVB7YO9AUh+6HFrfhwqrMvKwTvR
OIMkBbF95U11dKKjAvUeTuhvFsfHQOKPt0GRnnyI8OUv4yhqHAAnU0NiyBJ3xzbvMY2e8vZkDNaX
tI1KkPJmcY6Xr9CRNtCl6qc4qQmsPffet29jrfePlWf5x/evRjsO//VV5LhgrHsHI2qtk2eDpsC6
d7g/nRrmHSOn8ncf5aPe9l8fBaUt6x1La1+I5aP+6Yoq+sITvWIcerV6Anub9bi+3CmGyo/vf+mW
h/r9Kywi5J5gZ9onyxr59x/zzJ4xpT66QfTC2/dDLZeMWA/yVFq1B3Eh+92G/zdvmyeeA9ogV0NK
92khIOoU3pSJInB7gF9aBLrHNrJ1Dyx+E/VYTeZR+lrgnHwoQs3aOdZPxlp+c7h+CqPfrx1hDN0E
y2MNoDD9eO3GWe+cXDRFMNahvaWC/mJ7ADtxd8JvqrX0sx+9C5CwNgmb5AZ2yu9qKZ8mI5a3QN1o
0dCianhPXj++hR5vjm7MZA5jL7dPmPuJtaby6pJQkDNQeZ68Sv3AoiTbMR0bnRJF9VUMt1aDLm9M
6vuxjMeLY4eB2UT9SR8q4CWF32W/kUP8zaVC7iuW7jxpB8nHp2i/FAp5Ro2Vbax1rHCGOS7SMOej
qZY10jXUaoHqW21nnePiXoL++k1f8X1r+LjrsU54aWRSyxTJ5w3d1YysbEwTt3S5N6wouR9xgIkt
/RHuaPPNWQzuVANxreqYVXdicIWTZh5su8O7hSqLq7Jym3lYJ4Wlr59bT/HMC3PxrRyrDdoEk+FK
CFJp69zpSrobZsysg2kDybPtrVP71Ve3dzoAGzWuPsuBXvSTu4YH8WRmeHQxNWtdUS7GgHxU2eZ9
Gx5phP6mFmgua/LjZaD2RjyIOJMGFJ3/jwsmA2NetSHgZS89xo0LOk1HBMjcuqtfCbe9+FPcHxA8
HbteKexO9QdDluKLYUynOceDwiVlpm0e9ThSzdFFb8UxS0b30LYwBJMEq/lf77WE9n95v1RFfHZ8
snTr8/uFL2cxaItn7XvA1DZ6snMGMzpL0UA+SP2vAxVxn8t4haXCz1+/9sfiwPJwUT7kJamPcF6K
zyUhpwitNLXwEx6Szt+JFGzLaha4IirRFQ+8ZR4mXKb+91uyu+hYmPkgAyEG+bQlQ8GIkGPwsjFV
wB9DjZtJTL/Q7JwvqYgLZAnxXTYW6jbVlkEvAXheav2u65tl4EliomcWdoslwvyjxi/4AgQTNHem
tJUKw/Zen5deClXg//XFopDC5CD78qJH+vSEN4YXOWXoFMTSer6NEpAmTpJfVNvYa4nOAhDx8LuZ
t/fS2IfVjNSSXJJQhl3Q5MuPqxk0ON4JXMJV1hjsgcY3EF3tETLuLcNp64S57ABAGqOai59BHgFE
Topj6CFApxw3rUovv4H0ez+p6IefKYCQbbyei/CryOg+to2260J6fym+fZjaw26y7d8sb4e19HmF
I0LXqXbaFjPRLLnlCfjTCcxImwQmFXsQgwjHJs+6lWNW77wEoNCccox6WM2GcbzLRUJNEqrzBM/j
rt9aYwQwYG7MdWttMIhHxmUzJALrFdpI6Eebvo69dTOF5zi2HZxfi3mblPlNjWlgYDPFsx48WPNG
JG/nmTTW7v2tqAz/Qrh66I0S5oGlvYGv7UsjgXOAN+JcIdf22zvGk707tXg8oNBZSc9GYHaoUu2Y
GYl9UCE9MHA27cbMwzaY+0epFZumxDa7s2FDO7oCGkVpUWjpVRFiOGN0X3sHh4e+ssxN0vveGpMF
PBUg2Q9Wi0PWQs31hy9gM4Ct1fGbqmF+K2DdJaHsWo/cZtNq3U8EP9bOTcvrvACtjsOC72unodbO
ZfPFC5W6vyVDgkU51OWGzBAOnModgCbGWh/n4iBMqPAemfk6958jHRwep7gDtcmxj0xMAITEh74q
NQBug/PVTHJtg+IIH0AXdGJaHnJeVmYo7BFR3jA+Ud/TXLwMQqTMgKduEAkB0MJUT0Lvo6CbHLXJ
pIaNRbHtquSmSmEGJsYyDRs2wCEtLdmhQTn2YJ2CtLtVztAFtcGoRi7DbheWyJAGU+8wQu01PDAh
lRp+QTLWwl3yx6e0mH6MMVoZxmyg4pbpwK1l83Kf5SQ2cmQIARI9HMKerjViC1rVQA7Ucfaz5gTX
l55pZgZRj+OHAPw/lZW5mUrtJUObEbbVeB2h6rp40CNlM/1QpZngOjcEMb7oKxc/lw5QZ0HStGqL
DKvGVKsZ0n9uQ+KhSZvDdV2ARzDD+AB48LpjRgk0AgEvoRbFFqKFlZLKO9bdYZa6tcUWlnUdx9i/
ZeDY5NcshhmtNP8VFX9xPdZtsRIFFtas/26N8xfEWxNzTOMIsw35nC/e/Ny7KyYQ+IDUTh36bMaB
h2y6rWQPdMrnH2jL8dZsmaJFu/+DcdoVpLXhOOtvjs3sDkSUHBlCjOXvyBIvcuupiVA9SyBtgQUj
02TtHRi4CTC4Zt64RW9gqy0T9MBChb3kgGqPiWkQLQ35WJAhF2X9ElHfX/k8yZgR5D0cTQf+su5n
jHmX2jGxQaV1EUaUHf8M6DogoqM2BNFYvhRTs/ejtF3VBqhpG6NLBGTzFmW8vtXmbGm7YksXtjge
APNKAlwcrE3bFsM+6W4HmZyUYj/xJ6PYdBtbxSaegu0ONvC8q93svkPPDDSjEOv8UJiUqbSsdmiG
FAfJ9Mp6Mr1+n4xOBTZ5qNaYcSGQGNDz9h08MwWIYzaG18JNjRVggZTSvkFOjesi/fyMlTaa8WPe
hd7KxcdkTfhUHNnsJ4gtNhjvFFBpOqgukGDMpYPf/eTr96IELuGlGupWg/ZwEefGTiuGh9h6gcm3
yPpeqRUyAuzpD/jsaEFue3T9i8zZexkOWYkRgqHjzoSVvM/YYPDUcfWDN3/TjdEBUlH+cPhoZm3h
NwPIYF208JtlOAWetbiR9s4D1hHI+BCbOYmBg6HEtjqcqN3H4TnVmq1PhWQ1Cqi7gw7zDmlqDRsf
ZF0B5Q9kYfvqk9jXRQEQqGS20ilvpJ/hhJo/mNWBweRvhQgHWBv4H0Xje1EcoKOGgMav8bgHopKS
SW5SHx1DAqEhaK0cEFrLTFstvkrBFxoLt/D7M7KfZI+z30u77BTYpQLoag/LVBgYwiFbE4XYmwRT
g6mm6Z7UQ3e2Wue7rdBegM/7Hsc/4zRrgozBUxSGTOnAbUxuJqXdFBJ4DqM1dInwdVi5o/bNg3jm
VbV149RdE0AGzEEr69MZ7/QDrab0SM4Mns7GL9DMkztl6Oew9LDAkvZXnMDca+4v++A8IjWjLOna
2VdMkI1tOnzLGSy+rXMQvCJOsK9gsliOmCN3HtDDodefUMJgqmDkBOX9HIQgX1d5fgeDFod77OdX
s5bd6y2sWE/PvxcJXGyPcmYTX8cPBHlvheup2xGNTxvKvWJ2euv2DLmaXQ6MFa1bQE8QTFkBob8q
pVzBUrIJ1P1olVcuLFR65aiALChQrYnVgJU/9fatAElX2EBrrdw6ADVWBwmXlolEAPt+PEKK94jc
7Ox+rNBnuE2CiiXMzE3RRS8xyBxA+gUwR1DRWhl4seopvp2LbsbJwjTlEavtkEHka90ury0HGKHV
5a+WX4tbymbU6jTQs1PyXC9Lo2FmgRMd+EGn29/iCK2PMJODb3TnLk3lVtjRFUcl9uQWIhELyeoQ
fYXzkq7zSgzIfuJr1Ie4jgz2GXTGM1mAve66DFr9OADFV85Z2foV21Rxp1D5AHO41mVdYoEmz3Wh
PcVe+EAOe6ipifNjLhIqsW4hJyHkQMyRyDmQFtTdDPM49BdQVxJi3qrHA6CukwOFuIuRYy3uuCUg
R805Z12IB5SkNDlXLqbQ+kspC3eF7p6KHb1v6DFiFVfpEyZVWiA9/jt7xbNR6dc0Q8dN3EODhWw9
y/K5tKb+0FZaF+TNjAUp3CdGEdIS/1alMNwyOrnFccnbWHOSrk3d3RruqK6juIpZ5pO5sxqt3zBD
/TJ1+DENo2/SO3OhWFOB5UE2v9hF3+8BQjbnJK/8lbusUYxC92jJn03tZw5EMSgU1Mx86sVm0ID+
jhKb4N707ghQLzMz70HcYn8+znCtl3eZdza89S7eCHGGri++ceLlG2ZyCCPQ1gxuyrPgUOgmFFy3
VaEhNuR3KaBtajHg+qXhGetY7ukBvGr5g8Hr+5KK9wpthEeDA+NF9qxoEx2rOv9aCuM+y3TQttUu
iraEI9EM77h3DraZviWWubdz7TlSX0bdjrax2E/1xPZG/3Zd+PiC5JEX2OzaK9O+SSD0t7G0OQPw
gG+ovm7iiG1ez04OshEoNBXb3RjYkRveQZ2EpgqlakK+1oys4Aly6g1IpYcFwrdpME3cQOrdtcrz
mascr/1FrdUZ5rQ3JdC22IheWgGiWmD9FEXNdZnrcjV54Zk47Xs6FGLjqPoiouFbLzuDkg0es7Lp
1n1FbCrtKBh77qlqgaknDnFnCy16fuqsaT/UiL+Nsf3ZWTOWyZg6KKJNe8AreXgOwfzsRvCUm9Fq
NxxjzqYTww2mg9ZZq+PNWLvXfqMXPGnxPYKovVfn2Kbp4bqwaw3IkS+eyBIfzEnDqHcUp1rQpZ50
Z4fPeerm3wofzXOByHylDelFjOau0N3u4qrwm708EjmkbDbTcpcl0FVrOwI0Z7Y3fVdAD5DOXelH
3l3mVV9w6gWJR9zB/NPNAD+Q5q+3lhCGT3o9EydhBECgPdTJnk1W21SZmO4MkwrAlOjDeqpuwIv6
h9QU5E6WHR5di+izinepIdbFJNp7bcTjINHUPspttJtW6m9Eqn3LslG/roy90xXYBfRzfnYkA+8Z
m0lBcS8AqPuzo6eDIRhPB0LI5ipVWIXHdj+hUHSre3hQO+Q2W3lDLXXxY0GiOIHHGfjfqMti7Wrz
w2BZP0ZDuxZpvXIMeWra7hCKBlDsgL2XzTZvqPYnlHFHT98Uu7WursoMiaEkHjQ7C+wDFgymfs6M
YU9WcmNhkVE3WGQxT+BAbcxVsiv1EDnadEJX/J1S0xKhgWCD55k9YiB1O2XEPn15ME2qJF1bE8Hj
OTQl8QWBLjYxMl9PDrZylYEnuW36O7/sMYfKskNYOrdEOsltQ1zV6aVxVGH7RFKS9RU4UlKpFVgb
Ag60VL3w5xMKavjcKfka/q8E9NVuiNV3maLvzLrJ3Wa4NVJhfhjsY27nYiNynEQFXvIPzF6dQoU2
swihw2E5KFbLO62qOTr4PNO9Ga8HRv0Czw55v2H1lMhw60zmXWwa5zLd6WVyk4MbXtU0rSqQfHEl
biuUzFinellgGXOEdM9YdxTCOKO/0WxFar14t6EI/TLA1naQ8VpYN6+7xq1ALWLibf/QdXjO8eIT
hzXviH/6iHlOeSHzAV7Y+M3S+74FYnlO9aTfzJancMt7yrPwC08GLH5H/5a43g+rs/HMMb8iP1sV
RGJxgQw5C9MvThReDVqbbPTkhvGaFWXlao8QcdhhIhhF8LYWY/Dv3Tx9S+r6tm2dfNVJaIQIFo+Z
F7VrEqPkkEHyAwP4mPvWU5GZl6Z2zVVpyoSN1I42lji6sjEu02JdMVvGwcBhQcCyD2Dd8y4NpTgt
rxMGK1d1ri2OHYnczU1mrCTI41VhdisCBf2omSEWS4ZBtUJ7VDQ47G0yy+jQ9fpDWELYxqSPOe+F
0WXGP8sknOAVzo+TiV0AeJIdY6t3tShweIqKlRfX54Ls7siZizOSMq/MEtiko0UOJj0TfkRzoPe+
T/ktf2ZA4ZsxI1cGPPaWamJTCNYO+1xYWU+ZH7+4GteV8/pqchsCXwAS1O5IPUJSAcSNQT4i++s0
jcKin+wKcY9GX+1Jwe+huR66osDNMwaZ2glujRthb6fnWAyUM4FOoSDMJsndpNrnpL9wdDs97p9W
iLlVXY3fzRSbW9DwaEgr/1hK7ZxBDpy1+LumFc0+Np1004sQKX3WgtlV8lBZzh2zLKRxhPrYmVou
cuN65OJlw96NTmEMRrOO4m01tW4wu4YR5GVy52UUlCLTvQeVnO2dhKL+5ObskorZKeyCsKQFTxki
UH2yLBnviiaPtkspBpElun87ny/ot0ELT5m2ZtfUyZSwlZzdlYA0uQOhXeBojsqsCvvbzDGHvQl2
F3O0pCTwmzmLPLzgIDR4OEeFbEXhUorW+hur3+PAqWP4mMyn8JC4Ftz8PmQEut+4KHFIgSHua2Z/
UL11ZGTKpQ2bfG/M9g36Kf6wIc48g8UyjZ/kKIniMHhb0XioV74VlmtcK96qrNlodzPF0l2NeHUF
JDzoGL5f+SIZVo4HJc6vcYkfGJoZ8+42q/pjXDndrmmrw4CcKLOnilDJyE96U8ggq1lGWhk5Ky0V
4b6bq5+5Icdj7DjryCNdmFSMV0ZsfbNSmquzwXXOw8eGynbgdpw0Q4ZIPc4vlsFCcSKsTIjh9i26
p1XX593WK1v3GE5q6xaDfxDdcMH2/gUcYJDWKTY+owEJtDMd2IAKSAFifg1sXsjNARePhVE26DsN
QMq6A+20cV492WDBOFi432Uolqw+bQ+y0LZgqeMznbqv2ihBfuF4Aq00uvMay3toaizwQMTSk/8x
MfK0KhOU5WGaFBtQUWu/X1T+40g6I03AptqhWWpIUN0vcYEzE97xCxLXoNvokaD25zxJt72l3eEJ
um7Y2Y/5YFGXWNJOX776EcW+zg2/CxHv+txU5LvOa6mQAgwlH6tLo9smjR7z0cP3xFo2s5GDqnAz
faPG7jsz42xExmHCDHoeNbaB8DGe2wvQip3XuydaRD+IabDgrbPHumxObZFzdzpuoYhxB6HhF9vN
efhOn5b01y5Bu2jVppYQr2MHRWXe1OBu2aRApJVr5XqH1Kt/UDM4RMCGsYQoxjU6Ew5Rzcd6WGrZ
RjZeGAibCxIO3TaxKbznHUMAsEtXQNpTfGAokyMlINGrO+j1M3KaPPuCv8FGZGTCdl3CvF5yB0mJ
1EzqrVGAF02G+Tg6tgrmwaDGOytz25Bz+DrmmAYbVjzW2ia2agLfcPZWhlxjhcGxamvFXp+EXNVE
pKDx6AtErP3Mls16xsRWFxhol8Z9jrPCMTGdkqZkJwMdhjrx5Pw4uPHP1rGeqI/sWtv87pvYkDKN
xRgHOjRSNQ2LXmT2c1IA9ezBMlO4c4dpYE4DOwA1UA41Y/Rb1ht7akMpkZuGWse81slY80n3EZOa
pDzNYweNtyxpg7I8fF/HPX7uLAJH7EKgUufIvQ8lUwxNbIFbDN+0iYE/mTOAYJvRVmrYvMRmeywn
j0AnIsrRqVvkAi8ohKrINaQbYQRMtWu5H43V0X50nQ2OEHcDqs4d0s4HoSXlkVQvOvUTZjq1vVTT
2zBAXH/qkzJlBsLELDsXlCAS7RqKdmIyIdPnRYFFbbIZuoWT3Wrzxp4IYIYJ6xZNsDDbQR0qjfLk
oIp2hQMBMMw7bFrXzVTdaZ5bH7BdkHjxnKNSbZwWpPBYhGwQzIHMxnQsMu3Jz56c5qHDmKHPZ+vW
NQaKLPpqruzqUAzjE7qZMgCEWR2qRlvLURwwtuW/RPIrOWXKDAiAxraRXxqJQdEQE63H7QUs2g+h
Imzfh3Qzt3BlGaNDbqkQ4SeRK7flWO1zd5lyjPfUxBdrDXDSZGO1PagjSNWCbaHfuoBISaZ16ieN
iev5k2/5+hEgq4+GExcpKn9ppx+KlhEp1w93MMhx7rCQCXhheqEdg61NzDOVI7Vt6/ZJyPgVhlAf
OEKzWR3COeB3vbbHITmLidEbQBVaoe6r0Ak0H9lQOn8RdnXxTUat8lDMV3OlGIetxng7DMYWqtKV
co1xIwocGtLBYTLERQhQOfVLOU3x3ltlWzdkSBEpEnSIldE3mJbqDWNRjVWeO/ivBLUZ4U+PHsWm
WVD20JL0We3wWzk75rfRavRgMmacbLhB27ycr9tyqUj62ktLrNAUCPLmovLw9ciHgLlZAqYGLDCW
95zFTf9Vv4Q5bk12RBulyKgK6D5LBeJ7QCxz0mQGDTKPgnhgIyIpp2/u6yuRWjpM3+5OQypKlpBv
2F1IvYtSo4lEyzFTPOZECivMwRg+tvov1LLwEpD2tNN1w131M6bxMS+FivhWs2i/VWZNJlHkOINl
uLNo1zyKxEkT5XXWrze03s5x0mJjKcMPkh9TMb9W3IGgwbV61XhUahMr8VeWPR7MedhVw/zgYqq8
ivv2YIUQYxmPq9YmRiZMhqWkcOQFbRumu0p/NsNypiaI3SBzOifKmMRIJQcwMJ61NpV0IwT1VpwI
7qJ62uqYLeyBG4MKriBYUx6XtKAGHlkFbjenmghbO9+lDjaruCvTNHHVhbJFtXP14Yfmq2iXxPNR
mKypyWWuBxagtmE25ZXEit3aEheZp9ou9cdXur/F/RTZ6yjmrFI1nH20RXiBZrb5CG546s1gaPM2
iLJw3FDN9RiBq+86DA7YqPKj9J17u3VfOESoJPTxdHLN6NUf5Jce/NghMbUjgjumjBgaHOo3Zvsp
S1ZPlkdcHIePSqavStO+i2lQAP5DrMzVaRrdjsEutVxIxERWa8/b2ENlwjnXsDWTetclhb/KxkMg
NCh0RRMhXM3sEk3GDn7wttJzOmpWcTJmjLlN5r/QVTyXWHfjLXcZHVbcAFYY73TrQUwhz+9UXHVY
ICZejeuYdeeQi0B9XmV9+zCn/ZZBcP/IrrbTkvhnBEQhb5bWdEka6IWmQcdDvUnNuCjg/9tBE1+S
pj02s36uS25QbjYYH6IuCuP5NZ+uXMYTWekdR19h9Liq4/zi1E88SMQD+Vu0JGyjySBXEXHw4XJR
rg1vkbpsc3vhNLu0LKQ/Ya0prS/t2BFlluxIHNVtH15Kv3xjOLAN8BB6nahGhHW6FEPFZe6ym1rI
eitibVfOHjKVlKKjFJT78Ps41+O4ZajdP1t96a8NZqFX5fjUtw0NxJapRbNDdgWJHyFux6Bm726A
Hb/mWv1YhPUeKF/04IzRUVzr5gHTJhepdzCGD5R27hGFVttwMO7CzvrahezMNdeAauNxYt3ix7dK
J5yd0hInt2kQV/r4ndlv3KsMXPEGHFfxvfFzm3c+Ppc0ig2pB4IReKqrsJyN6cWaWvJhave1Zz22
pn2FiYhzpJFxCHkagrRCP4gj9eim0TmRhQINR6gqMb4vnJYNo1DXWTz89ASbVKUZAJiH9s5mwk6D
412k/VMreb4d9CZDHD/EmLRAVvLwyjWANs+TQZEGuInupipIZnbFYszgn4uCqTI1SMZsJVRwpW9G
h1KnF1/7TmMH3NWUrsSwNaycWTsbE6cm9e5rR1Jo8YdN7ALtSI0c7+Cw8eFuuzo8dnGnT615HjjP
6gWU1gwlzNFCPYU7U8XflaENOytpif+YGtqm+BMHKizuGyisa4tyVwCLBUJoFgaOXT8KXC4D3yk4
AioN/1HNHVbZD1My8GLVbDYaAKkg78YdqeK0SpqiOTQpzXwERaxPp9vaWJRvQmpXBDTypjRVuWmF
HgbSKZ6ouFo7040ojsI43xgk4HAbXnNqxntF0Xg1kKCtzLrezi1NFg1X2YSSeFqx9Fqtv8a8BBMx
l+JlgeiZtEFn+Zfms0tIt7aKd6sswhU2t4ZiSP/VHtjze1ez17qWvjrAIsDpD0wq18WJWhChosSm
wCU5niO6pbTlDk5rnmoM01Z5C3nDHPqgj7AJZ9LMot2YRfSqvXhjNGDgGSo/ctNfAC0dUHIz25mS
CnXAkaI0WtmiZYQUSlI1UyxuB6QXeXlDN7rBUdKm+6SsnwMDZZs8b/gtZ29W/qEbB7mRMVWrFLM0
0llsyzFbPRbDUAY4YfFrOEdb5A+2hXV1DZpgY6pp22TaMQpxRqUftp7y9OgZFLNckV2zHawzxqwC
vZoZjXZZlQppAOx75gyrfWpRB478nbS1J0u1LzbVZooE/kyLU/uKjxUutN5jpzGFWoYd0iJ9WzBk
sUFdSEQFdQucV+QEed3RL/JROzBPdI45bhOcPvfklaektK4oJk7AgbF+5ZrOQC7XydS9jHSTS2pY
w/RqtOwi0iRxGEebhhuprRRi6WVfTOyyVoOeM00+N1+ruXsMwS15MvmZ+uaTiwvKqjOrR8dvBozO
M3x9GlwKRqNYN7N9P4SyChiTJmtLsP6r4oPea/6KbiQxChaMuIcDxi8D09GPPHTMSvcpj0uVq22U
qidK0LdCmtcjtfGVPjyGVjSuQzZjzAqR5zUjcUIRgjHpJ3/nKQbTxurFsdMjggAe9f/H1XksN45E
a/qJEAGXMFsa0IukKL9BSFUqeA8kkHj6+5E9E3diNghSUldLJJF58reue0xR9wA8qc3g9TfJ4El7
R40OI/PXAB+f37qnLRWnvo2XFfQa1zRWKj19SSo6fpzmm0AC5sqwlAtih2g2iKlv02zzCnXnUJGG
Yz8pp4lHFEHF8fwhVMFRqfL+yJLDuIjkbpL+30b2K2F0721HrWWe2B81q8ja7FmTwiY8N6G5SjlG
R8Y1J1h3JTmIp0bF8VBumYujJH8Pu6Lee9W/lrP/kowLvZhR5KXlqy4bdHKeOGLDfDF87QP12b6W
po83mYW57ADYqSFg/CymK42bJ7PVHYJrgOqI+T8VfGRk8yJzppN7yDA50pgVeDmX+K8WmX0F5HL2
4b0MStEJtfBkuwppCQCymReZN/z2itrOPvWfzRTUzMqLnTHQ6jcW/WaOuMNHrbilZvvrRZG+giFY
t669iUtAh67Tm6DI+LhVwL3IyLY+kcmbaKKkOi5StmhzXvjzfHUVUQd8Up21OX6LjAZKXasORm6Q
yJ8xn1Yq/ayy/ippQF11vFeBFtrbsfKoZlWPo020sqpQsezYS9dq7TsVh2hAtTdDf6aK50uULXnN
5WtXZCtOHUQMTOFBIUgmPpvXz0uYPdoKVOfOSS0GwmN3dSHfXDgBoKJiYqMcWQ45DkwoARepJ3f4
YJKXStc3Ol0n1CZcKRiMF4bRfNMxCrpdIlATgr7axGrXZUUS4mjOf8z4r4Tq2GbQnFFhL0kQuKWO
XNfERLoFB4GQE4BmPLehu03Bepk0HMY+ojF6Tz9KjnlCsWsMWvI3K025AFVgW8gSwEGVX+buSg3l
MnfckyiLCzo4VD0mR9UWPzzFhfHgbvxYb9ZDT+OgDleiGLjKMPlI644TI7iVb+fgb65brnNrVxIA
NBj3fk5j/hZuUITtH1xudLEbPV2gmToij5nIhmBYod0KpF9Tr6Ty6UEGcdhI/0iWUM1OjZTUpicz
m9yDFVW3tIPP9wEdFn2YnQRwydZ2kn1hJxwXaisPKljb1KoRQ7Wb1OJXo4axpzv63nc9reoyOlDC
tMls8DXRNW/0c7TrWGM700mlYIMQtNfJSLr7rv6b3OvlmbDgLsQbU2G8Ll1dLSk52U1DDsBQU1ic
ISLJMvJmRFgS6s1Ks0qkRMlxDxJDHR9UYXt17ElfgEgHGup2XuRzV7VAswOoXVd9qz41YH1Yx6jP
eh0cqe3Zg7NVi+fEAEiTIN9tV1gnIkHYvUBG6txDLu+9mMmfLjOejbHqWVooF7cpxKbZ0drAHv/G
cZguNWf86Evea5JqCJ9v6B0t0+/novAY1VzruVba0gmtFmSs+5D68DqPKTKIN2SbVeFziJDYWLRA
p8ZmXXUl3dc1x+EhPJohmJkFe9R6NIKQfreo6WAmn8clhEs564SGTYozvwoq81CzMKA0ff8TjciR
kIXxcf3rSiChtnftp5njTtKlRyce9wzidCibvVjTu/aWUUcb+WRVCc34HTPit8RoTsvZi/71Wj1j
KUEQRzYGixjbaapUGLhT9aGM9FcfUMW4tH9ETYlGMW//gfU4Mn9u9HSfTcx/tsc+ThZtUHmIFOgf
BWCB/VzoQ/k5UA1rGzJwKE9cY60O6FDhdhR2uJbG6+x5K6exhoNT5xtBY+PCiHzoGhMJ3sBJ3SzG
HGOC+auHqv+g0slRlBbb1BVp9i1RrD9JFa2kGN6GNP9oMsYHeIOXOps1NEgIjydscOAxILaMF7Hj
RhuRflouZemek325E5KSBEQPjOFN92pIHxbvlemybBattuxS4vRKYbT8G8AKFUw8wxZZF7VJW7eV
/BHl5bdCvUnYSrPqBVK4wUrfpZWry7BGIzwdwt6gNSB205X0m/d2FjnrGdmoVEGiJ0RIYBbWXX5k
rSgNo9WkE//opvkwMrxIczpcIglK72bzJmvkbWpGY0WZoFyhI+oW5T3zQnRXfaoDVdwXMC0jt7sa
fkPfhX9E0EMHukUEaccKiZRsZSr1STzhQc/do8cvc5qSwlxFKeWblllvhlrtCYbfGNNfr7LFAZXR
TzPbw6b0K3JMyF2JCstbj9L1FlrHXC/b4tlULdOf+uPjogFT542TgJKTR9oDuzKhMq6+nOLGXo51
2K4qx++X06DR2alPP8a9Lb5S6nvUHbJGkFcugdUC9k21TE3mK1wkay3t5EXJa6XTgmqFbrjA3PDH
6Js3Pf9JiBdcWo4cWPEUEoaxB7+BlyoqNHYpkoHKQDpFOWVyZ/AA4pKD4Yb5BqMLVj3KlJXgTU1F
Vd4JdIJALPoTfPNHM/ps3+nefCmdUr9IK77SE/pGOlx8VPlY3iYxvwyFoKvd0G1Um+O+6FptZ/hI
/mNqxTBgdyDBKHSiFJqHENh904LYTqF1HuLxlunpxipn7VOP+ysJCptZzPXKmjOYLkxEoYibpzlr
j4nJ/i2F/+mFToyPrkaWx6EmaA0mPTpZQMbpimrEsDPBn8B1URYLF4yUkh2YKdlsItLlgcAL5zyR
uLBIjKuhgY3akaI4vW66NzoIn3Dzdcc5VU/olbMrQfcBhPVBh1Y+xH7XLhM9ZX6d37UGyEynJYC3
HIlW6IDLhtP86zKWT6l2i6vsKPuYed0D1fUSa6+LFFGP657KeaSDNkGCkQnxTAPSvdUaecQAmi9V
1O5mt6sRzc0FvW6ew+YtAars6Ty56isfjNNk4gMc0vm9G/3m6EHlL6lrI6bN/GndeVWTcLJ1PO1Q
NSCsVppbZONF30LHfebi9l42Y/Q8AAq32rjmg48csDw2c5UsWUDjg539IUIYvsXNz+QY2KzBqb5g
FOtX9B605gXlZ7gGINzNVhYv2/PESLw3vKTfi5qcHmjnMwr+O+aaWKtUgHEK/sKUlXQk80dL0YGT
6gYOEq+qOR9O5dSfUHqjd7HpanH9TRWrCsE9EQnEc3VUgepemZ0p6dyK0b32AzlFY2Zle71tA6Of
z63W6qTTFgO1wciJsibcU2vrrkKKfJZ1s7aAvQAUHBYJUfi3NPyaVNbvi23Rtjs9iV6a3n+22JJI
pfLBV6E9yKbfNnOEWkCJS2kVZAT2O3rLVipVZ8+WQRh2iux0ApF8Ddysz8Q7RWUQSQ495D3N1NvG
v9MO7H0FrQ1FnVivhkknyOiW8b+sDmxn+AC2LBY5loTDODGqybH4N/oJpY4pfkQT3cnCJrSfrLDm
0k6NuTW0JChd1KTJ2KBLYbRaFeRY0sVtB7UmIvgyhMm+CP9M87wfVBFfqnjKuC1iZzuojcsr++u1
xrPX2iTBzN0zORjd80BZHh8w09o/nlrs8cupQCouwko7mJGO2LuKeKszTJf1I1jcdbpTrcebsauN
y3C//Pd1y73U7qAOreXhdrGlgHSuh2NapdtorqjPbqb4Jho/vvlEWwHBmDTeuq7YMkHF9PWYRfVU
Vxx9KODwA3F/6k56FGgS9I8FSDO51RSrqp+dWLetp8eldwGLPDsC9oYIOtbDazmGjL1R3J2nJJnQ
Clr1Mxr02h7xSkxedNBCb37D4fVNRUv49HhGCdVKhkV0HXt92d/dJlk4ntnA7acErOTFG2vCq5zB
2Ty+mdhRuUvFySxtn6G2FbfemavbYENY8CSq2Zqp33zKUiqisWs+W1ZoPOt1frAjUT3pRpzvaO2d
lnHR2ZsSfQZiVTFd2htFkCSiJWoR9zSAYQ4qP4HBX+RINNtQh34waPCWsK3x0mT537HvA28/XO7I
1dJgFipZlE09Heg4/D+XbFSwm00tdmlnLh9GR32026O6Xx5PH5disE+6O0N56QPYIHkkTiH8vd9j
EV48PFlNo0FDu+GfelQUs3ySZ5xdB7p+r8Lz/U064qYyP5Wpn+ceKBU9/8dU2xrrVTPsxzhLPhKd
ydHrJTqNLr4oJsc1f3cXOGLMD/dKTfSm9c9Y2tlTg7PjtTPan+H+zFWzv5ocXy7teeTU7MZvBbzC
QVZeiJzcc67ote/feVyarrMPeT68o879S99b9UKtd8pI7VhvTZ6Uqx7q75LXY7dxOv2Vgl66sj3k
djjQq8AGFLiDFm+VF6Exw5tGGZ0kxqJdj/Psn0sAhTPogX22z65R+Wc8aP2aQ1AJlqFbB0xT1sGJ
W+swOcNfL7aAkAXAhWs2L4mKqyfDbaunbkiXlAb4h6Ld9V2EOlPFcUAdd/f8uHRZtaeyFoxaz/vn
qQtx9XjJuggJekPNZX/m5QaDnfrCe6cFJRbR/76cMd+5KMaEpl9bIzcviQKM8qkMXUoU0avZ555C
n0XGS2PzgcGIQbei2756lVtSQyf6t5pG3EWcIZeZsyXq8ejYlEX24Yd7SrVTioqb/C2tKZGWGGee
tTk54L0bAbY1CBV3qne5QwupL9JnjSo+cqCsCYqwZnqEJGVPQEqDJpRw77h7N0Tp/wOnbUcMTCOV
7htGTHm4jwULzEMzMJEzUvHp/AJW2HQzdgT7GwTRPe405i1xAzzJbWO4uRTEnKt6CpifjYOGHIhW
4fvDx8XKbDzeKsf0kGb+Zgrftdgzb5zy41dz8nBP6+G5qowyKPqRwnUimRbj2Fo7uzzH8fiXzp/o
4MmJGp6uL/Z11f/RdbierGM6xL1vmUc1vBS+M9w9Kozybt8E1PdQQjqK9GhO/aZw7UvHjnrJJsfa
8O91W3sYhxvKwIUWm0Fu+9HpcclUGf/3qKzGv/SmNFunow3QzZrkB28WulLW1ufCSo09Wd4dw7kV
XXIQRNjx7xH9zF/dL1lKgXVuDrLEjWPocoPRNN0+1mGSkIt9hGts0eq5HZR4qtf0OT9FrRTPmCij
Cwr+3wnxytMY9xQw+THxcmNxcDtWaN2XDucJd8OkWmw0xfktmSSK10oPN4/FYbyvCtQkI/9x48BA
kSN0AHbcGe3VFW22lJPf7XHhoy9N2zezFIiYfAZ6CqCSj1CPk6CJm3GjOTL5cBPvU+RUDovO5PhW
q+5AiFt3sO6P4iYJyMbKLhHHfbjq+tOlk2yD3N4OfBftYadIEck8eMShH3X0ilbx/LhYrv2uoY49
PJ7hI+J2JhooZen77wdwMcwbT/vThRZMKrv2k1Zvxt7tznaYd2cn0bxtmNm/dVPutaL6U9TxAG2d
JK99PN2jBeRzq0XTwuQ/OWg421dem05MBwBDY61bPzodOWiZjL8iQkBfJhki9saeLja54U+SDk8y
7KovEat25eeTXDep/S83/XwVSwjFpZhQd4R9zqTrts4SL1h8ausQhB3SLujY38Fyradal/qpvF/M
DKxq8Xhuj2UcYNGz/nvqFwPJjZJowYedXM51DKVd5nsp7qYrt37GlJaiwWnCjWZxui1bD8XOPQyD
5uH4ZiKEXniWD/129/pKZSaHx4/Iwc2PiYNKhY9D5byDnb5Xntn9VF71UhmHFBLg5FhDfLPsxtha
tHgufTLAFhZCo/UsQHUeqxyaCfQUbeDX6Jjr+Nnsy3xrIafZJq1/T0GwqDTtLpRZqQNA+dgDm4zd
8b+H4ySDzJgsPJEx+rMhM94KVxnbOaYlyKiYyY3Q0NZlgaa4zoXxlmseKy3rZmYxYpVkU/qd+wwx
keICgzskXj5/74jmBdiHOk5Eumbec24KmOYJ9d/Jp0t5w3ptL6lEHy5iSvejzo4g+5HOU+pzMzo4
1pb+qaft8HTpuTGeHPYcgqnan7Q3tY02d9Oy8bzhGI945oTQZwiiYef605vlN+U2y/EtG2b+iiBE
G7VLqil7UZZqBoodUPtx4FxbJe5nn9vvMgzGm9bRbu31MNjKHZDIdDH5qFD6o8FIXI3mL+F3ULoE
CR5Qw+vkYqOXMOyC5vWpWKQzk0mWtjtzQm/naI6xqaIhOT4uplYeZJxMm5QlBnKHmCsl0w+DMttl
iRYO9Bbcn/nROJQ1wLoOV6lR9J5jfVqyNP22OGs285icU5GxgQhxnsmnRbylHWpJtmqX5+G61VGn
mwR9XJVXbix9PDGvThvLGdcp2uRT5tq8daxzFurccTDS1zbrtyOyeLK9xbjUdBcdHjSvO6FFHBNa
CXBW1yc8Ajrt7bXYemR7PjVyrKF1VPZCEjxQGh2gT+WAzlbTpvcSaOSHXNb/Hty/olWAoPTuiSPG
PiOY0QBuUXf5L3k8PQ/YzxCro5Xs5zEncwRnniu9aNEVpvlKJvN4amhdRyQfKA4FNUnkSWkcOk7T
S6eu1cdk65S+enaMCmnG1OmNpzZ134cIaIBTwHRivp02c9JSutxk5C8Y95u4z8VtIn7yZht7W3Ta
c9a5bza2MU6Q7s1ykgLABi6iMJr6gk3vs0vBPhMZvZA/1p/rHh8cn8Lb44Jb5Tpmmn0gr8lDXxgh
yP7/hsfHBPn4GpJJF8HBbyON+oqbEzdikhV/MultnSzJgr4lZteaOLc6InmL78pi3+BVZhMJj0lv
uFYQm2Q50FxVPUmWC4Ju+x/TqHhb70kAj0uo4NmVPy0taY3nSbVOkNocgghpFxeNYJu1X5kHCtji
Q6tcuY2ctF2W4HrwS0W/Vfcly9DK4cT6JzAw7GO9Jy9Ycg6BR3uKo9g4+Wh0QuJYvtK528ZUw5Zr
OJdum3fE0icI0L8aw9g5eea/Fl067ygt/ilFdTJTdmFdSuNMpT3kdQyAkfbqCQ+sv1HTDP1Vmvo6
dwa1DL2EHdBtot1jsqwpuT6nZAlws438jwcwQAd9/IXshP7JG7twERlMggWyo12vA7Wag+o5CGHy
UW3NCHbPGKJNZCuNmHhrDeVsV+nVqW+b6iSaJtDtRu0fz4x7nbOeZyfV3IBo3Es6mOFVc7XbhHjb
THwXDmCGSBSpcWmLOFr72eCsmvvTx9foeiuDUd5Nyeqet5XXjXEgE56HHFe+a1OVGxtC6/i4VI5T
7Ud+g5iWtmPXn7W4YbhDjXFQQ2+gehIGWlaPluMaArYhO2vlhYO1QzPEZ78Op25RD6p85+WBD6/U
V5LGgrs0L3ehHCFDHcjkkfDBFf8ngQi2d19SZzxWIHpfHHxM9BQSbCVHKkTwV3RK9CylGraP45NL
AlnRjcln2eKu0I0SsaZebHpj9Lat6XS3Wje5Y7PBXIl7VbZWecUxqe39hOcOTtI79jOdySTnWnGQ
dBNmmnIsznN3CHFOvlnNvc5eqq/OwtwV1Y7axWKyr07tvybYVkkemMmmzgfn6b3wfUQTVMKoxSyc
8QRm/KT6BLv64Iz5NgvdXxSJZTBYkXnA0PaBEAnJRi7TABEbx1VJNrXoZn2h7LDZdQNW8dbLcbIa
lukEhXjyh2j+tXMB+z1FyROvSg893tDtqPuX0rWjk9GEZUDjcrmmDoPb0cndQ4PDBKjGn0H/efGt
HrbeV9ZwzmCkzq5Mn+1xGL6rOnwyVFZ/CUOykXue/TzZOUkeuVLHMgSaCD1hbiKFgCXua30TEQcS
VKM/nB+PCL2R59ifX7ChjXvqxPq166RkAtzXvW42x2PRfoRJZj81QIBb4ch/UcqzBxbw+LocdbEh
6RDPsyobODnkTHoFL81niAANVD5lh1Hv/35LG6W/1kkiwdnumnsbId4jcES7rzCPRyQlyg1JDG9d
HanD/15mWf+/T7tMcIgcCMX570cS1FG133SL//3VHr+pc6dJ4hixzeMbQ8IwaBgqPYxNeGiqWX4Z
FutUhsEKsidLNpEzx4ew7dVxcO7x1rh5UECp65yH07WYm1XVDPE57GWdLOfvqumba2Ty/ckSvJRa
sXz8oIhHwSfYJB7FNbO9Rwjd0oovDUT9sbpfktJFFPe/zwsUgL6TnzXM8N+G5+JdaNru2vugm5Ps
apS5KLCIml4Tx/dXN+yXmDTcpWQbDRJz3JHB+YlOBrO+jTbF03V3mdpY46004OPMKu2ToktVYxIA
Huw0x7ql01VE0XUwY/nSadNXAkXRtyEqwSaI2NBONNR+QLdrm3ha97Vrn3wnjTZkBXlLctIH6Opl
bWfatqAF/kWZEt8bBHJT2CjjptwJKHU9cr65j2Ipx7KsnHfGyCvv2dXXWE7EMXHu2EZ9j6DcaQ2a
CWnPIxfzuUwHscTbstPN3FsvCw1BNcqdBB+PNhz0imnR9xBD68kcHi3iuo4+3X8SMTnJfzxDSLXF
cPsWukhNyA8RqzFhcB3Hep+10aUmVH9ZG7G2MsH94maYDzXGukJPgqFBVKlPpDC0btyt7do7N85M
iAw53b47v3sCOlBY8INpuwdm+2fpENp23k8L0UdvdZEbrPnTinIeNJQkT6+siBzzFM0/Rwon6O3J
x4DjWiuSiZY9eNwS46u5pD2mbwOmG6TopKF3GoR2mu/zOKmAwDBzxWV1GYziEHeglIVZdOvabLZl
lP24Q3cpcElrqX+OrOY9wSF81bvi1Pvy5AlC4qUDZsUWhh9Cq3YN4ANBAmiVBkL8FY59ZOkS1ZY+
vlJMhUGpQwZkMketunysj+ks9rCn8yJCIHg/rC/1Ro0vHBwvEYF1d/QMRF0fb3YFj9IaCWYezdf7
7cT0EU1HkaJiwoJKH/XMjiU0oLQ279dzayPvG3LrlCXvbVW8NbMHLkFpxrLRxbpL9GNJneNz00Ds
lrA3wEkHcOjzEOIXIOF13HsF2zkuGdIdlb1m6b5/Oq1FGPdyFTp9seUUo6+byvhtxMYRSMmmrreO
VVHSB1FCaRMjtXb1+tIVSKJpZDiFXfun6pJvDXsj9QpjuRWxsDmARx6C5SlZdq3zM6UJZgXZtmup
xhb/WWqusiRAAdxwsCn+RLNPIWGCoh9dJGrIEFtDjCygoIfAmk1v63n/HKl+2eCBDEzxW383hfcx
gZLhhQJ7b5VzyvUxWWUhMirMr+xG9oxZq0k5Ejv8lvpnFJGegVPgMkCYoJ0vvoj+VCg8x/VkzAz5
UTstERSFOwQra60Z/jaDXl8hT/kHlTqg/FgyJnmYARp4ombu9vdPUKmle61p3d2Qo94spTi03P6o
bSNB3MJIuSxdszHe7QG6xGhI0swMhWYcUcjdqfzqjeZ1yvRyo5LmU5YqXVoGoSN2T8MKGt1qFQ5B
SW/uE5GEcI+Dg6fL9AOz1v/4PZAG1DDnq5H6aSOTW6z3RTBH2XpojaeYN3KtFXG69AgVwW1BnsIg
uu+sIeUPGTual/m9NatNV9y9j2+yFKSFa4aPyKi21/5Q3sQoul2RRk+ZbEhUkfW06mwocjeDCgRP
pSLFZl2UN8MMraU2OqsqnD7sfjj4stiMbbWTXcH23xcGGhDZLqYUY2qIhiD1UX/p3qjII9C0a7Sz
+7jYJBpFDA3lDmSQxf9C7FJ7JFPlaugwDHtjuZaxbu0yHXkHh7Y1AJ0VRGNPnkSPrTe3XuJp1uBH
ncCsWhQ0sTmsKYXC/KpzyE9EUNv+SUpt40wFTF1PL0UyhZempp8D1w9VBDGMCafVJ+W9aCFT8Y2k
DRzrPg0lkf+mxqFYRCVeL290lo4/fPk6x7POP9iO3W+jDgNwBQfOnc0mnmg9OlFnWefRvDeieJeP
SAsMg9yJyWX8mNpSJzAgRqGkUHgLXxy8cPxGNJOh3rWvtVUvozHy4Zp6XAgmnB2uknAR9t45b7Vk
nRcdJ1dsAQPyKzWZyKSsJt3mpkWmf8qCiMoLASC+5RTZAMsYKwbTpZMQWVvwgaBpLOImUfgH6ME8
9L04KUJcT+Ygg1QZ68gc3qRvgQdq/LV2TUxEU9H2M9orwxVTYJZmSb5TguPxDunLCm4o7yyc3iNM
rpP3nJAh7pYsF3g8mCfQVuKVG1AoOYQsx7JujpB3H72SB1WGWqD19bcHF9OUrHX3PXGVAXFruE3h
sam2AhLn8PxZZOk1i/GhDbOnMRP89LYDgVN71cqth59wRHlNWfcB1nyjxu5mecne1iJKYoTdBKrf
4zRFUapAnskI8Q9+O7xkhftRqZiETvlSd02M1IU+GDxu0ER9ffXm2VzPGmyULOp/eZiv01QL15kh
TRa6VaMp3IYtRgsgoS11GnjTxMxMp+7kCMecKnHP/ehK3JONHnjZXUeROoQ6mIZxEchjFzZGlTkZ
IU3TKaAtDxeDnW78ysAHy7LM4V5jV8LpGUUcBspmbTZhfjCSv8pCiaPh6JCl5j1TJwUDj+2jmnWe
OZeClXeVjIZ1oLkb2KnB1I8vM1BCIYRjYC59zjgtotaih1KlEA59etVa69qJ3vMYDW3kvSYaU+kE
dsZtEk67MuJNYRzrJtjSKta+2pxxMvVxBtuZ9ZsIcKenOp7CU3pg1HWWehwj/iZMlu3vuWtaTrQJ
nolCrAkPQwRGBKoOIAMRgN488ZoGQXA8rBOj2WXVGHEvGgDjORE+2vheiaZ978zyJR/sWzxo0NmS
3NxSs/CMRue4MGZ2MnUYShTMIoVD91R/Ku2iPjGPCnyMfrfTsFNp2BZ9t7yTpT/WmDJykLBDcMcQ
MvJXP7U+19fGwKDXp5LMjyiBAigBMvOyWMv7+Zg+evIVqLLpDfTxwpx+/MR4zvr+SYrO2EXW9NWS
dTxkJPe7sfHl3Exi0S7u5KN6cMgy4kzKzmNcZ+TmK7cRVy2jhaWYBbQsERXJ0aznbN9EfKa6Nllb
QGfU04i7ox57ZTzoF7JZtvV377Tamc0Y96UgC4CCFRg9jgV162xQnaN8u5CUSllPiltahW91Px5U
49p7cqKbZWF0f7iV/srsI/P6dp3TLrWNRgIUyLx+yhFxYpVbpqEcuBk6HMAmYG9RUWkhsvXsu/nK
QNu8sr1B5y6cBK61EnLC/2eW2nvR4f1v7U4tJzu8xz5BB0kBRIvX0V8N5oCdpuuOyZAMq9YZJGY5
+Y8SVe2Qo2WqLUmAgA77Pkbo2bUOhdVg7ave3MwlDT2CZcoJQ+8eBuSuE0zx+PmZ1yyvxXtjLK0M
WRnKbGujIcyjIRBFMgljKNLKoMpK+1Db6TfdXwHL8npWHFFs/aM3iblI7XOYxm84otNA3MN5dJsu
yS7bsvQjJHMghWzMaprA6KUCu/BJaay8PSCmgTFwXNp51AaJchKUUPFe+eyrPcaIJYffP/XsIb1o
YZgTz/xGLmgsZDmcdRW7GLCIEHRIAM/HtZfCRWo62uBJPo85d6ZTKGPBdOSRXZD4r76gFOGlZjhG
FBh/y1wgZU7l2xjm27Kopl1eyS+v65ctIbkRlM6S4xV1xD2a87CgFYje+wVQLEHOefhZD58kRd6N
k/zN7hyCiEiTHiHyiVr60YWGuJPYtJl1uLI2hZzDnUzmG/oXRHeJ/5F62r++nKsgTTziZwiTDlME
H3XqfSon48hVPDthfFfRJpi/snzXWvlZ+t0/wN3XmNUTM2IYBpRk15V2bByiJ/L6kwzqrRTz1pc+
+R2CLqeiZvLQp2dZz33QFdU+TwqF6THZENFsBFgACux7CEUy9EBu7HwnqAxXeRgDfMjXYSb1s46s
Fk0C2MYQxeI4I2KN6hYLTJsTHayq79zCwDli9x/JQKljgqlfZ2T5pUKYqLS9V+60xjM2tluZ+ESq
d+Ua1wbPiERbeejn7IPsPYOTB0Smr+Z2YTaCt9Ko8MjhnQOln1fm10xyH3shomQv4z2KvVMny3Oj
OVhZnPqVGSYItR7mzfW4bXnn1uX0SnLWeM/r+0YnYD7bifyJNBy8uouMMqHIR7BC7nLptAQmhB01
58zEpqitq1t6n15XoEzszknRA98XfbipNBcOI9e/nOmvDq6cGs57amB/tXzvp61qSjjCR7bVy9gM
d61s9OIZY7/DbQh5MGIJm537rdCtO8kRVSusnaerGwEKCzJkLyF77TK9qw7H3lomTnQTOIiRcxEk
aGSIqDmp1D0SRRUW9EdbowgqhubcJfXEpjs0aGW7GXJuwFnhd0B6iqcwxUnSY1ySUYx0u3f/GbO3
V0N+G2oKwrxOPA2oCwxQRSzQETFxZGcTvOMcnQOvVzDANi1SNjkiMDgdaoIZ30fpa1YD1vnKDqTB
IWagLn4diXqNl/ymeTjssJfBvqPoa8Fmmdx08gkMJEymRWpJRXcbO9eRuoxx5RVI/jH8Fj6pI1qI
lXWcDlhXVrz7n4lP/sw0pN/a0GzCiHRBF0Pa/zB2ZsuNI1m2/ZWyfEe3YwbauuqB8yxqjtALTCPm
ecbX3wUoMqhUdVVds0wZAThBhkQC7ufsvTaNhXuagkszZkHX+Cios+GFFS5hcc7A84toZ1DorRcu
f5C5hU5fwn2r+89the8k9HdeWTxVOesVUyoRpUbhK4Qfa5ZBnMty72RXB77ca7NOfyo1zi26qGff
ip7tSGatWKGWrckoKxC506t4IXpw54b1odTqataVzREKBnNkJb8dJG2pSSnacbl5dHGjzPrA+fCH
bkNwvMz8iQ8LPmOg3TPTzB5bWzs6ChN2j7hZJqmHutHcldaW47X51fT8ZZMdBulWkC26UJSEST2i
8i68yVr7EBHhNjTAOvU6vSt18yEuEfsMZH3RlUQHRjKPARAhppzkv1IeN5AmKVCfpPQh61jW5Nq9
VFd4DlPKJYpo16RHlnQ6mjXoEFpGbpUigJlVHf0PS0luvL5vF9wfdgC5l7m2tZknufx1FwTKS5u+
Gh7kuEhWgvsk3j01vu7p1/HNX2Z5E8/68QICGSZgqqDN1EIksPvQMGQ462HawWATEda6RL+XPJyf
lNBmdqWAyeaKfajBWqoJXENTMEvrcyqT8egJi7B2HjWpqmZMbYt55WYUns3s3NloUfO8fs486ZGq
QL5y0k7Qc1XfDPMOxT7AgZq/EsYLeTleLRLYYxC53WJe450bbVQJKl1PKzeUU6/QE72NehsXosQq
UXXQeBISR7Nxl8w3FMQTGBmLzngY6voOfQfANDO5M+X4QMD7lZtzPzLFi+p9mG4ZLOqC4rkXe6eQ
NjAQkh90r9t5HJxapT7AsbhXhTQb2s6YKyZfJwxHY33GfpUKTJxBgd+twF0Mt1ahQWlBn6MnZ8oG
H3vZv1bxAFFbaNdWL140o7rrcDsMrE0CasaSlt54LuyU0PNQ7SYQNkQRv1hSaZNaoytcCeUXyac1
E9JxXug9/1K71d4ow2QzR8VFRDglWYMsHE36NHyUbH4Nacv9hhloIt14CTdBNDrpUmU5MJPlAUK2
jxmxmceV5KMRdn4oAoeCW2CYyUx96SC3vmLeuIuS5tjk2kaKSb2I7K1lUjvP2p9xIa4UZJIL5JIn
cBZnlTgyKkt3mo0zzocjwnI5WWZ6g9XRkJgbynAAFSvm2gc6ZF4aNCmNBKlWRULQmwKLcWmpUGHy
COVy3ev5mmmmMiA/MeXi5BsgxUyynfqI2TtzyB4vc2bP5f5pRMyoBrVpo0PJyOSR1LfkDaMKxdGA
GFJajUxw6O9XALo0WF9MxqJ3fdCf5ai6Y1EHi4F8WLilB6coMRhLOHkMFn94dQsIIXzqJcq0szjm
aybALfWlo58iFkUp/QsAa5ms8ts3JWpm5hp3no234xwJ6WNIbkIIlutWQ1xstT711IpVXiaRMI2E
oLcqigRGM8v1XluUiXo2s+SVZkG20Bvv1kW+6ML75iLkL6vBc2e25arbEs5KUJqPRR0+Zej3ehqa
i9hUjnJPs5lswag9+lh22xaQEHwle1mkoG8sZEqiQw/sY8cGMQcRss8cZjzeXWnr2lwkfBHTxmQ2
Y9woiu4tixpKg2f5D76ThPsq1bOV7cMHFa1JNTG/8m2nIX027pfhwAcyIiWjdXB09ABIklx6pQOa
cfqN5OmbxK68Y67H/Ekc7sek5i2g6dGx6aO51jrLbuA7x4RhO9gu/STJomcY1o8iTt0DaioQVsxe
IA2SIIpYpVO0WU6rvDCls4HyYIfMekRTllzFa9+eq/aDT0VqCc4kmaUjrye3f3oFslsWDpSyO/0d
Ff9AAnrDYt2wVyiMSKAW2UrKsnJuDBQ7BxtjeUM3CeCEzNDCftZIvlT99AzSPMcsjmIauC1ES+x7
S67x8HIQnUYkrcJB416PD2ujyM0mx4U0D00Hk7U4DJZykwBNmLkksnloKnjbZoumSG1Gyv8sgc4A
QYJJM2IfLn2GpR31sn2MVSbydYzmHTMIpuyQWkDvU9rKLfsN0RNYmLzYsxpNdnHa31H4y6iJKgfQ
uz+zpKe9XWwzuW/OaSHtWhmwE7/v0tLn1SBg241f17K2u52oCaiTa+43tffgip2jVfdtx6e/iPLx
03vylPiBSGeiQkuzQI4sYFeGvnXE49PMZJxJSyZfD2nVCji0/Uo3hh+uplBZMJxVU+s3puyi7SNU
oolBgVqi2Q2S2EtWcUqkRp/Zgv5x0LPkElSp/RZLRs8Uu8faTECPd44N8eI0rKm5XO34CqAF1eqj
XKc3ilDSQ9y4G9bm8YwSwJWcB8+6mtMZk6oRi3ONPSEb321FoXNHvmu1rGxX8GE1iaw0ohP8Y9Jv
A+mlSJjb2NYSMZLNDZcw30IGjAXLVO/vW9OqtvgRHFRq8wAazKJUmOTVkcuF2gi0hV7rRwN3AXDN
lDqycVfcS0Ey+nmsDnh1fBA1SiACX/moud2ysHW6ux3Ic9cEfBKH0SaIqtX4f1GGpyC3lGOISX/M
l0V7jEwFc7tyjTjMQujePZE+oNN/XIEAWyae1jGV5Lut6DQqO4qWlEy4noZ6RDBxQclFgtyVlyxO
nHDF2m2NnvasD9JHEqTLVAHpyc0mwH9njk0Ebx9bP6tE8rdFCfILlA8ppi50UBOFverZR9TwHo1l
/tKURFeKgU9CGAmWz1jwm7NEcj1ojTcXljUwg8XPnXkUI0w3Z9Fdo2fHUKGuGvKVnKE69fik9ESQ
gqyVjyls+aXjj9IiaVdV5l7puqVb8I8UAgtCIEvDLi9V9KXK2jIr99qyWC7mPlOsgHv9s6arV51b
s8htrsFRF1tPtfbSOOsFjD6sGizmM6lqz3bnR8uh1IjP1uqTz0cryKmsNxUkb1d4W1mTP/oBeY2s
N/NOEhV31ezgiooikQFN2KbSoFTzMHXfjNJwYOCBTNH4vi/SqnhBDkJxLqCBNew1zdJ3NVZqy03O
sq0+jkBpcpM0mbuOqpndvDp5REzNdX6sh0reNGX4UFqu+MEM0MWD4ZwLQ6lPLOPbQ2IzM4+K8IGm
rjiGVmft7BEgpLW3qp49xy32z654g1SjIw0or2AI0+0QYC/JgHMPWv1DiWSJKNX8CDDaWAelR1ch
y7h4K+FShFyC7R4XhjlgGQt9pDMB3PX+R9rQvPFKUo8ClL0LOaPLnqjpMbkRVRVuk7BZVPR0WNmC
HUI1O6y7XkmXgqAuritzzyXPpuyAMkDx3KdR8a4mTYKtpPVGlhKOSYh+S0vYdz6skzKPuQdpUrER
Fs4JVCVLu2Vm12jabeZra18z7VXe+WubsmPWp/pVBKnjlu8W4NjyRyGhZI4omMpLBaWknb53XPYV
QelCl2U6gS3rg1qqEUYmHddXhzZy7up0QkENgNx9Cev8IWvso9q8mJk4lZid3T6Pfxig21iOtaxf
tbShz50Pz6pLZUHzVyCV+rlSNR3lkGZHOG6yD/UHrzKCne6mxjwHuzKv8Jd1ARUR8K4RDlFAHj2M
qB5rTEWpycrkpV8Wy67nMiJ611zInnetB8EtGHJjXRgIPTsMEVFFQdN08VbnRfFotKW34NfJvDPM
9lI+aluzfRl42m3rwkUYnTWaCJaEnH1IzOUMFnVLZTiUdIfWqWJepYV9al0KwnLTq3u/0YYtQBPq
w6BtoC64oMqq4q6rNOafVRis2yt7UJNtk6Y/20gsZblVTliYlYWYUJc6c7sGPAtGpQWXK1CweJrW
WYmzxI3zc2jX6QOUyid3IauAM1kGIYClyDzGwFp4HT1i35cenyjW2S+GC3eqGhfXHpdKTyakxlC8
owzgfF6Z7VzZETPF4qIHEWZg4qjo8aPC8698nYmDXpCFyc37PTTMJycPzqGcJqueZgQc1fxOpvKG
yCGawz3YuoIeG3MAlj2qAt7FXkrM2KnLdDsaJEZxZzojVKDHpgABALpMiSS/X+hVr+FaB2whEX/d
acWdEb1beatdUVerkVn6Q8R9EAHgsRXWGeHsQVf9fFUmb5mw9VVZj1IaLiUx0zyMfFzNdCKGydXK
qAM756CtnjpXvk90gxIkS1/CRw8SfjQXoGlOpiu9dUrVzIdARNKj4Nq40MsnJCs4xFHjL9q2eauB
+SyVOHpAaNuB/eHrpTTh/UC4EpS8uRPh8uyyaJOnbYOXlRmz20ebqo6uAsMSyyIbpVbISkA81yEX
FLXkN+SjW2F2nK1EEmxb8FKxXjq4Y4y7rK0X9PefWIi8ki+Oi7M0qpVQ+nVR5qBvOngTKn0Ls9JP
XemDk+getVHfWOb2q2Ok79ootjA16LUFNRBRiIbSDmwK5j8f6VDcNkOCMZ3yShbBn4aH40MI/ECn
j1WwtoaZzN3RFNIqpeNIVu+ZJLJU5P5a15iiW9lTjLZqDskp40vTx9kzOvlXJKurogdFKvjHikK2
ZkrSopGUrLtOk3/GjfQm59rOt/Xq2HTrJHNvTLPbMPpKYtWxSJwABprid0t0uscM/jufGl2CG0Hj
wpWlO5Az9nyQupVVYFJpGyLSMrHConNAg4LRmQYXGveYUhhE5gYlglolH3E7ln0qpAKW+uE06lsj
7gt4cw3Nj5VRgPb2SltbJC1m70KS3+wQAa2w0Obn6tAtokG02wAxgP0exDf4Ep5CNSop7+zTliat
FfXBJscoSBUJFFjH4kBjjtcJ4wj4tkHsmhfDDpKFoM1DDkcS/nAig1ITl+wZgJyPTkLCq8ZtOEfS
fmf64odG6wXBg3ZlRAE3b7rkgQfKFFuKR35E361BwsxSd45+5spTw3mefaTmBi62v5KL8JW8RlrK
eY2UYjCLpV3pOQ1AFtgWFH2K4968L1Wg6CFr4BpQiGRo6CuS/l6EYt+gYR4ozK89G0uaApTFRd6N
qM5/o+m1xx6KRV4S0ryVrNec2CcAmvjM3Io9TDXBvtzKcDqyDvpQUY8lXc1cBXHL/NR7LAzrhniI
1dBb3lapsqsEhUnDOHKW6ZK6AAuMNOcbGHhP3Pc7PoQD8hDW6NAAWy4GAWA0y34AIlweHI8ruFzI
zsqxtbOcM8lQimav2IQwWH5+NWAVWfktQjgba70hZQvReFx+SaRRI/NZ6NeoWnex2T32PnK+FOvF
zKe1Qt88L0Bko/1Ye2a+cN0A6KABlQI5NTDKENLf2AirzdEbRwihYgV7LMdVEnxwOW1oBy/1is9A
ULfq2tOwmiY+cK0yYmGv4n6uvWGht5CrHRZC0PhHHVzzUgKuTXDIcBt3nsIEj4WJRlghYWjXuAuW
//ayqniLRoMVxlE/IuGSBZD3D1LNLzFHOg5g6N6WO/ytaZHQA0o5odVvqjY8mxHTxgbFSdf2SBJd
mrYouhcutpRD30Ubs95ksh3SG1BnZRaCVwprsWSl5yKHkH+iIcVC6FfVIoxI1fSI4tmnjnY2UAr5
La6gSlXfnIwKF37eoyoT6t4O+M9UMxYLs0/aa8pYVZHuyR0+GoHyFtLHrV13Q9Wmm5lUILe9CrmQ
/s7OdmV9rpqezrog5d8k3zpBdKozFLMZ7z2Re8REtfqkavl1X7fKMsFTeh5I04OZsfUSddhFgy6W
Wg91Dvd1JYu7zHFrputeu+q7/Dl3y3jjIy80cj7nTKtfVIecAjFq9cvkipZtvhv89NkGZIw7PVlb
nv2Obf7HAO40CNTXXqj9xuxhKcl8DohFt2gBDAvZ6K8LpQEdRokgzfVwX+rx1jmVIrKulXbYt4Xu
HnWsXUuMrtGiyKJ6n2X6DXzo8kYbIT+9WXA7HBrK5K0xLpkRFzDpPKS6DetH1rSVJSfKUsgi2Rcp
EWYSxsEk4UqC9yBep7qmrzumKVkszQcXDcsADm6VeaNXnsnTustxfNtWOyzastEXmSLZrKfLva4k
5rrBxbyU+LjPVGmcMWm7EWlHroOyB+QLbAKz47zy0eRXIlsD1bdnCI+TU1viAyx3/N7suSQpHKcW
NmdSh8RebTZxrN9y1acDT49D1wqxTVAvzyxDhp4Hzit06FOlib/LVZZgAsHXTIMBWnvKU8GbXDaC
Iq4k+/JeltBZkVqunzK0zI6fNYuBeSN/k5MXls7e8MOHoOx2QUxothmDhAXsQLSGfxdZNA67IH6B
ZLbqmmYd9vGNj2Td8qSNHVGLqPUuvbJy6Eq2N28NvtowpnBS222/ArIGFrijhp1o8F2M7qOMtGNQ
wNlukA0WTuKvHSe6blMQdoLvwUL2rXfZzQ6t5qkwqaOtrqbPKXjwuUWlGncezW8T9YNSya+mo7Qg
s0LKIdXKlzMTaXijLLvaBN+YuR9WmNxGA12yYmyqq0x19M5+sD3/xdGJwlFl1HV2x7ciEQH5PrWP
0oXrDfENAMsC/poQ1+mJc2kMJRkDJWsVCX0NRsINgQXApppA50IhjqXKpY3JNkiXQlCUNgh1woF5
aN3+ttV8XELes+2i2R3CGKamt/QITFqbTOBJ0jUWDqrbypAR4/eWsWtDXOOl3B1Fmu8hJaLOQZ9a
0zL+98Fj2j9FxJF8aJqWoY75foSAjaHOXwK0qMo00tQoT5hN3dl8jnvNHp57lNYzbPH7lKSjkwgM
e0+vqljKg/HMNKHZ9Hz5r1mG3FaZnP6oJJRKoWLRlB5lViTf7DX4MtxNMKNIFeV7KRN8y/1bvZDE
DVhag2tykR5VoQGkIkoEs3+CjDSmbNyH2jlxqdcmKcQg6C0PeqCmdHKQZmcIGGde0l1JWp3MUyHn
Gzpa5VVmLj8jV/0KU5SrEI490/rwunVQxOV2bx4dvJHLf//LU/8p484UzHlNEN+qohnq94BolQ82
ahwJ7ZyWG2Owjrl00trelRbNelA/4P4FxJyhWPRZieQhU+1VgpSWCWa/K0IQJSoNPbRw7iqUPFZi
ZOXNldzfFEVIYIYL0Uj42jbICOcIOoqmaolQbV6nWbbIASZd63WOYVru1nasaXs1jcjWbU36qrFr
31m9tEDTa13ndZevLADZ/yF/Tbb/KfLbpIAihKooYz6koX379KBZBNGiItUlzQtHTWrI59Tx9kEl
eY86bW/qhS59vZiefIZl5kcRee9t2SEO8lmui8jPKV0lLJMkwMhL1NQ916akP4WgW3ABubiqah1t
KrXDKZl5gC+GUnXnETmzwShfXnsGP5QS/JuWghgJSbc5MLN4VovkpSzaH0CZRzBgqSy6os3x7tLJ
qZXgvrVlNH0VOW5xZSxsUdbroU/lu0qSjdUoT1y6aNhnmsrNVc2U9DYK3FtW7Sz+KPIcVE8AlOLS
N/PNzN3BtopYwwDjlyAqnox2ZuaEdMjjE+sWllkWRGKL6H9MsMHEk4UlzDvwNHEF5Kh3KnFFPXnY
do3OZCRN2nnOOnlMPG7oPkAOHGqXGnXG5C+2lBe4v/aVjszVJhPh6Hj9Lib8YZPLRCLramejBHaf
Us37UJrGWnUWtKwyQmTnjoT3RCG/fMo5jUIthLjcgHqRJBnbnSyfCsFcrIDQBF9l9CttpvjGXAWQ
2ptEEDh17QP8t86dA8wH5EF68nQaOMBcX3oiwfqVMTLoPRg4+A3kw/SjSwz5ENvipo9M7ydvDkR5
zVVVbe+dMjMWbQQLaApYz9PG2afVM5E8JwUF1IbQL39NG8d+BrbKlLxHrpoVyBGGcqVkfDmXrqmI
lxp0yVzLzaNK+umJLhB6eKW8okNuLVpP3yGn0/dyNqDINsrk7DUKGp9aezHT1mRiTy+mHxt6lNXf
1L6T11UjukUDnex6KF4hph74fMaEFiTDUVHcbGnniAXACYJ6S3PvOm7Eo5/6IWwX8EbeKFooxqkz
/T3olpAyj5aB7k10NDBLtbgLh3yETmYldUjo42BD8p+CS0gYdKe8K/TboUcKHUqEKFJymSmeUO6N
EuZ8j+Z6MXgwF3V1KLcQzZJz2QCNznAULwozECxyGx3lPoZBR2tprbhtiB8gD1fTxe+/X7v/cd/T
82dQZPmP/2X7Nc36gnlS9W3zH3dpzH//Oz7n95i/PuMfR/+1AC/4Uf3bUev39PQcv5ffB/3lzLz6
r3e3eK6e/7IxplRU/XX9XvQ372UdVdO74N8xjvz/Pfi39+ksd332/vc/XtM6qcazuX6a/PHr0Pbt
73+o3EH/++vpfx0b3//f/5g/J89vz9/Hvz+X1d//4NryX4YCuVHgj+CGgS3+j7+179Mhirl//I2b
UuX9/Q9L/S+Z2FRL4548Bqga6h9/K8m255Am/5fB7UbltmNwQNH/+POd/OUPdvkD/i2p43PqJ1XJ
Ozf/evkmkkGH72Ngdh5vXuQXfAuCHmgNBnVWmveG7bzr5J42W4Hoa59n5PAs0CahyQS3spRC09wX
bWoyFeFwbVsqxZTLSOwgyH/bPclcyMmmA/149HN7euJ0is9tK7MUWmQI4j5fZzrkG4S2bC+vwbXp
o7dquKI5SRxk5/35DoDB/fkal9HCU5UdBKFZkjV0bbhG+ds+Ndboc0PSbsmfj7Pi16Nv+xypZ/FZ
pMNyOjCNA6Odr4aGC5kF6HTv/P6hNKWUrabtRnF95sKMuRyeHmmSAq3LGyc8tOqaHJda2+YIEsbH
XpofPd3Bdz3ttFuVtInx9NN4YuMiXEvWAg6odow60gB00LU/C+hdczktBIYpod5VBKZ0SVL/HAKh
ryI1qtfTZoCsqFUs+x4eqYpj2z9wRzh3Yoj3scFXXq3TNfSdeA+dIt5TMiKvxagjfk57uVRr5twE
gfBrx5dj0wCqCTEeGJpqOqW/hWIXIf6f8VzTa1jTqS7bl5eaHk1jpqPT5pczgqyb6w5Mi38/7vK0
b68xHZj2ff4TpleadrpZaC4js/yYtj6PTg8//2lfdnwOMJ14HjcoWgNSMGujMp+DhrkWNJnioLAs
Pmsjy50GmPmsOcOzkinJbR8n+a404m7Z11p8QH5arKUufEGfYG1H9vNZGsYfUkpAoYr9cdp3OQAy
8CXwHPNzLOrS5GyZLqI0YRJ93ivxeRo7HRjPa6cICBVCuBaRVo3pSL55zT9n62aBdJy2giCrzjl9
31LXq2AeF1azt1AcTuNJAjGvbRt3NyoLhGTj06cD0MxaJjeFtLycF2kqlRo3abdNE1dXxLTOmQxF
R6sqo6NcIRT15eGJaU50vOwXkRt/2QSg4s3lhNDYy7hpMP1MhQXyeKopJ9E0CygQnOoybjqY1n24
bNrepn5XfIS+31MY1FHXkgF+5ZElfpNjeQAdwBoLzw5H0e2ciXFquetq1g12KX2r1FT1psHTD12o
Lqu2uthPm87Q6fuhqV6nJ6RjupfC0mRm+lq5nUbYpiUdA7U5Xs5RDkTVVaFPhqbJm/B7rTyrpjO/
jNASnD2iEsFK5XTXLpOgMQ8CoVa1o+hMzeayPT26/PgPY6bD0+jP81y2v53isjk9+pfjaIRg8EfI
9X8Ny4rq17seJP9FKkzwlWMW2/RDkjP90Gkuaq1pu5Oqx9rrVbSSfxniIldqCOFhdDlAswiaYHcZ
cjnVt30ixHig9bVYXA5ML3nZvDxXy3+0SgHibXyVy+7Pl562+f5aVFjQGE6bl4GhRJPQEmT0gSGM
ljTFYD40hnIP7vPXJgkd8rEwgAfFgRNdwRaLrjRVMg91QereuDXtz/NI332ZRPy6dX+9Vcvf1unc
qg3YdKjZdFUwATCtMZr+yzpdl20tr6Cl3EMJtraSFl4VcMp+mrwbvIlJeu3kcbMWMWTE2lSDo+YJ
MX5pujsL0iLWik599dSKnpimfZCpORfuKxG88V5TadZEEHv9GANg2MT7sHdBrE0Pp53TsG+bEpKK
X2Omw5dnTwOlgPNw5sz2WXrUbjPP4W3spx8kF9reggahtYd15tUr15KHFWvUF9WU0Q9PRy7DP8dc
dvbaAF6wEetpyBAPkPsoYy8lImk9HZhPhbP1agKfFOOjcb9SKPFu2jX90Malwe/xl13To9/7p/NM
p/i9/3Ie3F8o9/uqug3G15xGTGOnZ437+ziKd37QdHOF5ct440/20w8p+fPRt32Bjx93FkZ09mcg
3xjODBGJNEm9nztpUaBk7cdcwemp//f259hpwHSWabxlN/YWxP5fTv/7LU1DPl9y3GdT+1s6HfYA
2U39Pbks3uePGq03vvxxO8jcPx9ejpNc8Fw1bbi67AJm6O2/nWY6+m1fPZ3UxyL1H745tjHOYi85
93x1TJkJKTNvS5MVahXaX786cSFr9AxU996IsaE4d/2gxHMoyGW9uPAUmgatu9NnG4ns9nA9URXC
qiUopLBfhxLt6Odghzo4EXpqdy9lRbaZToBcxVppQYaaBoUexkNVhpmMEBojgOKcYoqrp2x8lMl+
RNGeym6ZZgycdk6HTWI6m8Huj9PW99NM4z6fYuv0GyqP4bLWYXYZiWWto46uTfVIXdsltlp9hTzc
H77smobgymrWPg0sTGApBdjxaZfnTvvckkVrkHGJvBz4POm0HSdv+DPpFk6vk5KmC8LPMH6dlTko
KWIo2PeOjcgM4V8P/bn0rsiVzxZVHg0/Ogf/IGmL73KbI1PV+udEUNBSnKq4LkrfWQ+F0oPh8H89
KfSH4YfiWOdKlV/DSA1JmS/Ir9WwRYr04NaycZj2gA+G8zs9tLwhWcQuRP5pcxrTSp5xkLo+axCB
WszxEq9YNFbXYUgeuVNOEPa/Hirj9rRTisBSTY8u+5yUdi4A0u10cKD0uJ8efZ5r2v6nh9+GTmc0
6/xUqr1AbcMpvryT6aXy3nXp58E6jcjwA6RoZKeAggnoeLRJsdNkJ6agA5g5jwKaFotmhQQaB8U0
fDrOv62cdRUKlcaFtelKxbZtqxDRmWm4J8UFmW5LjTp3+hRxsG9JYuuE+dXnJqAxD80JOZUk8e6n
rc8n48/ogzw+Wnha20Vbaxb8crtYFKCJ0jVwumTj+W5O9C2CuG3Cks6b2/hnyIAM6U9P20SvF8vA
cKgA09j0xij2X9ugiwo+NqVYuA3xsl1U3PhSrRxEqcjzYmRutFX5BPKswMwSKYdQ5o8sTLd/oj/8
ZTyrky/jxZC/d7iKCgLlnXJjqEByU938GSmaf4Sd9OtH4qRwI6btVmpxR6V476fNbwMvmwo9iEVZ
JBoZhpzmciDMZGSS03ZXRcx+syxefu788jLTcTHmidcN2SeXt3I50WWfHdUnu9PunUHEq8QqirMr
KQWz/BDEekabAnNA+blvOurjKXRsX9vXxkArG+ISqr4QEdY0ThJ2RVHR3GaWRm7hNKSyaff1mN2X
05kdh9NXInePkjmsXTkwIRRJhBHU6F6ykcNil+oPkD7ixqFPdfDVECGhpn7ulyAN38CxI2/v93iT
8Z7M/ml8zfcUS8wuzzQiYyXDeUjDDf5S9XEIWz5hNEVA1zbqY2w02YpPVbBWjFx7zJjtzGThV7+f
NI0ysDF9PinRK3WDQLnajNB2BHZEe1iafpWpkOcQnZbzlLSv6zAfjJUQRc/tztX3rLiVVR1I8U2O
S3le4ZL76eTdVpcq/TZNDUCgqfvUcvU4TLsQi1ersFDcpTmOUFtk63ng7yPPkBZGlVmk2qbFMVac
/NhUKrbjXitmrS/5zWLaqQe5RwEUTJrieC8DwdHbuM8sC4Eviz8MSl8Xip+rRRZ/07jLonAam3fO
17HT0XFRqf1egH4+XdWS7TR2Wo9O+36fd1qscg3k9aXf4xohsf37fNMidVqGfjvfNIKUwXpeZTGe
FDPmEj3+cGUj4tG26NtfezQj5Ro8hAFX69LJiCbgd7W4PCPJLI5ftv/VGaYzYmV01vzmmWqx1I1f
HerJPYy+/YQxndCFl10yYXP0/9p7U1fbPS3dX5vt+ITL5vR8Sfvz6Ofp/vpc1Gb0eCPi1oklSa2N
b0YNyiqZRZAU3PiQpW/kmOxoz7NlcHJsTgeIOSfG1xjCzbRv+hFE1oqgIUg/47DfJ7o86V+eqMs8
GQ6b+o4pUexIEzFPBNpQKLMD68lH3Stk0qOAZ38kdeveq3aLBBipwOdQ4rC+DJUC53MoKKivQ4n4
ME9lILkkCvffzjoNdXqo/dMb8H2/2HAPaOeXhcIQ414keVZeTkuEMNFRx00rgy+rhy+Ljf/74XQ+
SERokH6f6nNZMi1TpvPFl4fQV8qZmnGh0xV+ryjjjxM6bfrBvPyhTsvyOCHVYszjAN76bDkdjBND
Pemwwi7jB2iWduaXx2BrbTXTzR7DIrgHLlGdFUXG6K09KuNeQzPDk2OlqBzHTWxr8Yb8AjyuSZ09
Fi16Eb1urG3XDumjZST3kaBC4+mpdT9EP6bn4O/5dYpakuFcylhAKhcHmtpqH5UN8ISOxLMXCndu
+5F2U5KwtFLiSkUCUVh72etqVHCpdCOVgMWG2tSfC54OPO/z6Y4X9N+frloQ7pLaJjGd+gWmI2dH
3IhtzZLSSjeFg1YWHBCS4Wnn7zF1YMVnI+qT8zSuLACNBD6+xJliu+p9wqf31Jnyj2krFuQeQsj4
QcdM+Tw2bn2OjNH1/95SlRR5s+JdRYYy/4LWtXpAbp0LpGs8MOF20WWlp8sQBfvqwWIukEfK1/3T
iOkgLcy5b6owkW0K4QXiAW4+pSKpKoq3lha0rPy0uiZ7qJlnorF13qPiVXh28BaRGo0cq0HxR/8X
bKrl7WscfUeiLZLlMFhfnpNVL1Fehm9klQnu6Wm5ycCicHFqSTA7F24IyU5DQRGNQL/WaOIjl/9H
K9S122kXNdAD9HyksCPsj0DRaGkkqEWng5UTfY4nusdZtA6EBVW0/VnKw7t2/FyBWHZ3dY7d0R0/
dbbSJEu9N/3NdBQAPcjNUJOO09G6fdPzRLn/fYppr85SfcdMw5lPz5ELUls85JEbPlm3TWdJ27bW
VQB0jXpMEoXGXQhArcZdNxKG2DkdlrtAO5aJfovNxdxM+6dd08HpRyw71i5v5NW3/ZexvgIepVKS
AYjPn6/4+TrT9nh2fTx7o/Vi42Z9fidKwLAUbUju5pFbhIi9/vpIEuLXPo/Fw+dRocKTrtv6STWV
/8faeS1Hbizd+okQAW9uyXZsdtON1dwgNBoJ3ns8/f8hwT2gqNnacSKOLipQaQrQsBtdlWatBiYF
BnIbzb2TtxwIZL5einQg1w+p82KgANBnUX9wJzMZtiV+7SJGKsAU9ynV/oeqglmbnmDai5ehIiN6
pMqI9oYFj1aqGuRqU4ideGyKPqPSQabbUjlYAUdRbMbv7rEZb0vJzbf70shEg0FsNkDq7iUDmXYO
ifO3E0j9dLZbn9ooEo22vAAys4s/4UNLlfGpWCb4bJrFJ4tHanDzENAPEp3G2VOS4oG6M/BS7Az2
5JYsf9kXD5tcrkaYsfKmXLiS0iTYBRsedF/Gwc70TXVflKAeCD70ppYrSn+wWS8X+OhNTR3Piwkb
hgkp8GjHd2HVzuf45zCNyXy2YJYtvYbiUX2gnkW0YrfO9Uh/dRHrTf1uGbH79RKjOYOXs7mLqUzB
E4qoa+y6o2cF2W1NEuqYOony3GSW/+zqyUNRqvFVZiEwwsBcQE60GEAyQC1aWf0IEooHfo/16IEX
B42syydOcI/j5aqIQUQcIjB1RSEy0W6KQkkBbRGhA6faaj0OA1GwTVjCTXqSqQyyjpFET6pGVz4h
laPh2nTuUmDrXOtlMAKTEj97BhyvcMAUQ+SmPewmMi8pfLqBvqM6ivEbdQNikviJrGz/stx8+Kap
2gEOee9rRiEEhW9AX1DSrj+pdWLftEOVEd7XD+AhuG8srKj5HxayhpEWNn1V7DJrOrNT6pDOtJm6
4LEO7rnXrderGcAX6kp+zkUthu9kPpXdtOss3jLoP6+CYtHIfL0U/QyOyS34ltntm9uGEUgMb+Y/
b/tGJjayxJtbvnnMN7fbnkau5ImpQKkOaVp+WUXv7rjZvVlRrfdK25jABXQF/EJDQqMPHECU2QEA
fq485yAy6keAmOm66kosAAJPJ5+ogZ60q+W52rWE6AYtjVV96t2LvFuUAwEBWCwHPziznzyHSQyc
txivl0HmAiSqgwv6bi2ZypAVBRt3MhSU1iwrLoOsIDc2clpxVCW7s+aOjjcXFLGzDN089ftxQYLS
QsPmb57R4yuXmw0FNZZ2EqGxGL2ZF65LkYtbhgN/x2XRdf0eQMrDVMME+ezUdn1ucrN+BtGpfvaz
6WJptFqISMDWW2+m9b1zLjIT+WLV/FMkjrMWN89iulhtjj+XX0Vx6dBJUxMaSXT1gXrSfoGLoCEK
is0HmkRBKIQAQXso472pWukDBZkqVVSL1k3gsg4m6igBBkUoLrKMW2cvYIVAVba4rqvMWjbcaV7z
UXzXZcRY5eB9o/EbcHhzuw74zmvHlk2eQFxk+Y52lX1Hu95tpc3dpYeH4ATZRHlulWWvBZYpzYy6
05dndRnWudGb/7kUlczFS6YyUCsBviYgktQO8beDgoS/fx1PNbSGBgi2zkRZp/xtp5p+9VfVW7O3
17KGDINYrz4q34H147TpRfbmljIfQVei3K/obrtQHZ9ksEEavThGeZFZALyYfwOQ/bOeuWxbKp+e
shzY6H2m07TqqSrEt9pkZBc4oC4UpTAdgQm79JDqgTkJPW0a0sgMcELw3CUK7LsJXZQik8HsodCj
l/UvmRWLmcLLE/DA/iBOm6lufsudynzcLNs8eDGsTIcRAz+RVwqNqr6blyeZigKwmAFSGp5F1hfF
HGbKf30WunEWyPN6Xp+jgWwUpLPl/4NnMDUgIf3MNU5Akue0UYAfde5oTQCpKzCts70MNASjkkvP
tkrzFroE6/zGQVTrPIfBBOyv7IvIJll01bxfatWJdBve3Eruvz6KPJUYvbmpPERN3eft6CRfGn+h
jB5BOWwnEBZ8XjaPATChz03rfRJ5WvXzvpuBygIeuPwtz/8aq3L+ElS1TQ8A3Cvz4t0v3pZdv3pr
uvJJzAEUmdnTvcDnm9+2thJRmWKBclXLpUpJNSER5qA3j/dZ36KfFuGm8VJTPwLe/vDGpY0UzaeC
+795rwulXvgnP9DpQRaX26yKbW5PEdQtstB22593fPOk1QSOqt8tVdOlQd6hKyt60fmIgSDEYZ4k
3VFkeROg+Gki023YTMqqwnebv7OpoFy/KeyYUPayoAw0jtPnv45yh021rWPFqbaPoTE61nXfmVT1
kEQKc706ApYIVCxoxj5EeMbCO7/oDU2LH21wjk8uXrTLEcDfDYQ+rzobQB1IgUe7DJLHJrYhMsz7
6TTrbGlX57QErDmKYNtM2xKezGwBzDF7LbqvMqvb2TQZvAqpWMagd6s0PJRivLqsI93ONKSt7u3Q
RPc00/wwMt3dw5IY3cuwrrDa/NNrXWGVywoL7EHvUgArz/RP5/Uh1geSJ044XuxmhXrJlgySnx28
GWqlWXHyazSTLIjG5QPQJL/14DucRSmDH480G9V1vHOthQC8zor8Ojq0JE1TtHo4QwuEQJlWtrpX
k4a8ThvD456UJmAr1ILK4BJVh36SoapdwH3kctUs1kqdmjTSRQP9lT995Epr+4XtTdwXS2pCzdX7
HwstNuKzLq566foUhVYYSwtCD3J/0RpERX0+08TLH5xlkCmcBvTggcym2vOrSOS6bmSHbgBWYLMV
hdhRc3vg5G/e06Pxp+fOPm2J7L9DcOKvcmXbQE+W7lgcNoUue3e9AsqbBrM7gp7s05tly75eis/U
8MUVoRTdj252qpRoUD40Yxxfay0+aUtNxaza2nMOUB8/48anfoy156XsXa9z45Mf9dqzyUxdZkHM
bNFtfj8tf/pBz32flek+U+jNvqUgzaIRhQFQ3terMfMW6u//yMpQTXKgAxGKDc0i2r4hSXWrOwZs
j+po1Nfcp5ya8wNnMmYiquf29WqT8c774mpufILbrIHMDIt3Zh2kJ7uso7lRFG9uMZfF17pweB1D
eGq+mDGdquA10oOuARqkNNl8NmvTexgNSKeBbFW+GaCOSWh3s03rbCaT4U2rba5BR5w59xBANE9V
GyvnvqQbzffz8jd3MPZhPGd/AJnpgcTzLxaFu/QZp/Z/X2OziFqbTXgzGNX3IQahOfYUnX+5iAwO
UalPMg04o970Zq9/6tLSeK9tVUJmmzHdZG+NRfvOtx5K45Ot6vr95pv8AD1FP8gHffu0W43Z8NMP
W/AvvkBWFML3Qcn98d03qInC9mxk4GC4Y/xAxaW9cFgEWfzdSGCdALUlAfCeaea07Sm0vVQ9WlPw
XVu0QnVhz2lt7BaTqiPx+E4mbpaw5Q1ZP97YudIeaD0cyUmCXWv4s7YA8NQgN0x2eFDLATDYRR2n
MagFjQfHju7uijGxT5IBo3roo6c77lMTx8HHGCAzEddxGN4bM2VCMv1vTjQ1WXsCYUuHcp9/cAig
S8im0uP8QxPAbmEMpXVT9NRwaQvM9mDb/KSZkXLN6PSG98R2ZoCzx/akqaA0LTIZNpN0MR4n2Hto
+4LXZ3HY7KwSZieryubdJtt84cT279TRgQNocZvpm7lrMu/RADkF8gY7uHRRG15kuspSEpktdBuA
TmGyKeRqM/6VL7Ukz4WSm8f/6ipe25qynG857nE0uqdfLrk8hJj9yjWxwHeOefPsN+32iEprN+BC
Fc0xrhq6Qu3YPqrLW9SEd2LXda61FqqJVqba8ubcplLGthn/P/mmeWSfMyX9MzecpPkzt3X9nI21
CzZVWlM5NoOxtMkaVQEOweCngL9RVxjnnh4Ks6XaBrcwKgMAFQYXZKyinX+biBPMUXz16eAAs8Jg
G5VRqX4QdqvYpngNSPD0le3KheEkN4m6iMgZnPkqdjLNvJQYA4DJi3nnxeOrp8zn1BnujMK+/spT
FqqjqT2EFahSQPxFt6FBR5Dj0zCiuj1cG9ZyKb0127DJymYK7yqN9qE+Aj/tVybrMuE46nd5RdRB
H+erCljL7FBqvEuaOnyMnfGFotzwDKlsRuhkkc1JAMy/TbcJbfXho8hkKOgSOropFClvrBWDf5Jw
AdZLfTs4JWb/EnRAgm9usorbONZtoWflvsl7bdcTSKHYGVbMcoJKaCqjB5lVVtjvwopSZpkWdmHe
8aUDQcWAT9McjZael36nuZ1D1WRDAvzvruUEEKXY9l3w1lUL4k5cRfnzzkAqh3Di5PlH4mDd7p27
yo/demdjca/H7s2dva5yaJ/LvvVuMlFKw2BGUJduUxBGxvcyMdFG/Q9rNktwT/6La+CXS1nXT/W2
fO1H1f+oVXNo7HhbqcYuAbAoqOM81VF1y3tfqValfHrMvAhf1t/SnCo3gA60v8p6NL8tF64Smd9i
w/yrgHXjY6KOtDtDH3vX6IHxEo5mtoY5W4gMgjEcP8+tXR0UaASqinbeHIi3qww1eFHDTRP2r3M7
AgC+DcEgEt65zVCuNtlm5wdTsdfshSTE4+XFudQ9VK2bP6wEsHLpLNBckKW/akAZLR5WxfJTGtVK
dxNBZyGfNfkkJH1vAQNi/UE6O/u4fvIgGfd070UmejYulAeVc5ZpNnjdoaghsy20WuG3qQhO0hFV
lU5DY8LU38ZS0gCcUv5U1sNe1832Wvluff33KkPb+sdfjh2TZXl07Lge/aDvOmmqyCninl7aZ/jD
3MugpNGZ30uA1WvD+UI7+Z0RTNkfRtIAyuDq2oH2QTu58osR7sHUe1nrD3KfmliwhF4oa6M6QZ8D
97636HFM9ODJCyFZlSu9hq3BgceOHu4wfHKXQRRWuivNaH70ejembiPlPoMDloEo7XZKQLipoi8W
jY7ndWrYoXImwfQsKzkdXNvFzC+8nKFUxWuPDmjhN+sZqiTT/xj3d+sBy0ymJ2gbpie1AKu3Ad4A
ALTlqCVuzcAfJE5o4bvheGM/Osrqtvnqixvc0O2JKN1yQmuJyv77X0Vz3v9ZyMKrug2sEoPh8t36
e+mnB/FTF5lG+AztLWVWTQedWpPkACKp5qcyial9Ehmhv5Du/sIB24669H0bJiAvxECs5VoE/U0S
WlV8iMx0ugXXOXrKutF+BDUmyBdiJa+nYBLwWWtVikWhGNGT4QMc7tLRKCIZDL/yTylRugUgOnqa
wwg00EmlWC+bouq0GdZlZlx8wzgS1uMeNp/umyKBvVbTwdiMi/wzjJ8L2qZbfA7GkTYPtao/U3MS
EUEam89QY//w6JOUMhhh8BwB499ZwaTsZSoKkVFBpwA1tNS8mHMNdqJOE8j6GRxqoFHFR8ytpmye
N9m7dYLaVPZiB78nPYgg25LAhtWuKsCd6Ry/olDQHa5vhmIY16mYhIDH7czFQ0zEF6JJ6LPaFs4H
WcGT0sNtCXEclrXfOPZwAt3Uy+J+w4+W4mkgDR6rrHYejGRWD7DKg9ZkFPkj8MrZo9LMOcPoncym
+iFyGUQelsV0n4K7kALEQ7c1cAUXTfP+DMkX3sAoEp/MJW7e67X6UBSh+uAWkUFF6Xx4J5epb/K/
6Cp1vxMHGdrFVa4CnW74RvXv1cGNiTTBQON0oQ/vUTgpVwjp3AOMawCTODnTZcgcDXWzqFepXL5R
1UshaBs5Dozj2A8x6ZOCluRbhd0x7AKkqzoL1AcgdLSX3u1TuEq7ewDgACCoW5jSGw9S1nVuL5Bm
JjjV4jsAHXii8xkwkirRQKbR6//R9vC+QdHVdV216cXxHJAJdMjE/v79bSqV0xdYvE/WNI0L33Xg
mpd6aZAFSLTZ6VqYH4OFoLuodet+sMlYi1ZkC3Qyh6rkPFKViDPUK3faWDewKjb5kxStAbwCQ0o7
/iEVbVttGz9kQEapfrjTk9k2ADMclvdoT3hRU4L8UMXD9wDwR4CaF1nPJq28KZaYoDtOoMstVzKA
+PcfzSYUG6Ji2ZlM/0GDx+VJcuWRonDQrBIw+sicB8xEJxl2xQYjgSKxVbfMGhO0EtdZGOwSG3xc
MD1PalMbDzYMJvvaNsePee4sMIZR+3thVZe5Sx3CC/GTFUT9X44/fjFyw4Ofl6h/WyXdC5GM5DCP
pXLh3Bmf/v1l/L6DZflb2q5rgzex/Oc47/6WQTNVbdH6/XMOVmpIR8ToP1JYo+19N+6uJuQhd6AW
1KcaGOJHQgQgwljghXkWEAme15Q/2GyCv0c25cYY8nMxRhQ0UZl5o4O0/CHQNIoMwDiGhL4D9hH0
jsHzjNdSQykX5OvTVLsEqtxcCYrzWooopYZrPSKwXP0+oFe0Ugbv9yKC0DRJi9+CzgBxJm79s6cr
zVPvUfYXKuO4K5MRUDB68Wn2XnZSbjWPFzDFVhH80MHVcD7/+78iT/2Ppl1ToxFGs03LAPqcRuK/
fycyWrXL3HSDL4oCACA0PX0DSbGEzvT6zeQ/GgmcMUnoSvgkMbV6ejUbQVNrnBBQWcCCntqML7se
ZcVtrbfpzjcB2suqMfzQtnYuWplZlRd+IDb51iIBiV8sRClmgzGlu8yGtUGmcocChOWsO5Q2vUBj
D2kXIMdpd3ClF0guwyo4RoaR3WUgS9Ugw40wjCmBejf1vnnqvdm96WO9o2UevBT4Cab61Mq8VwAs
9Zrn1BvoIrQKA4IQAD2lrGkofcg6iavtjaU8LwoAidECKz2LNm2sl0mJtD3c1dZt3ofuB6cA4tAN
C5oqM835UFZBdud1QKSLdnAi/0UBLnbRicQryKiVRTicB2BPPrgR9wPNFOiq1kkfp7g80FZZnTvi
N2elrpr0Zp1rzi8uRVXTCXWWqymywN2V+XoJX2Z99mQVuZRVE9eHZhB2bE50SnZSKzgjG70wn6pl
mBJ1oIvAuI0XgiIZsgwezsqkOzYtiksZgcpoBcCKFaD5XL1iYv9s+PEzaIcFRwyIFMjRwRwVFN23
oe4+liOgTq6TQW1Yg6FfmsFR6/pHGAsa8tha/dw0QXNR6/FRZkAEkIl29FpEwU8rwyubi4HjO9FP
RxB8jUsFGsKDRjXZwu2YXdhhx9fJ1LxdMw/9V7B/IYLU7R+JrbzE7Zh92UyrxTRPB4+zrN9/DYyI
X83U+VEvJ4rcTR4MfX4irdJc7YFDgW5lYFymwE8ss03eFDmkb3AsDPYcraaw3QxgBi2uYmem419j
7tVwlVNqe9NbgK+MfZccetKP4I0TxLXLIaIv1oO4Ydb7721V3jRR3X7jJKBTqWcT4Miy6MWLKeoI
qW77Tur8qwI81ceUttKTW3TOwYTP8EtRakcx2NbuE5sHg57l39emBnkB8Y1gBAW04dDGDq20ZpY+
dm4yXzhJQpiQKdp3G3plzUy/w8hg7+Au8+7dzPYek2QAtlSFoBbGoGkPHhfBoLnU6X9jkCuRydBP
4G7f/MpmTJPubq6HRzfzQeNyKOZLwyl8qAbreWgC+4OImlZ7BogkelDocv+gLthuADOBHLBMKzuH
pGF0OBsxK8phPg+2/+BC7NfdsDm8raZUp70UmMAdYADUZhu1dnGifl7VWQZgwDoVtZYanX1YHEUj
slW9rjHkRHCVSCG+W5CQ4tm+WZ7KJq7V2qunUpdRsxneJZ02/AYg0rGBcewHdHmAhhdj9yFOLf8I
ne98YtvRvXQupB1i8vfV1EZpr02gzheALv1dAN/rb41XHungHK4Tuehj2jcn4QWmzhsSF0pBKWmN
pwfb0ksqWcfoe0yBKj1e4+eorJXjnFmAA836xW49DYiqtr1MhvoAlwnb4r6eNWhgoxNdTcWzgCa3
UBc8mpkGgUD9KoqNvHnisCp6jnm8z7rhFGcWobGw0qz70svte7mSQeEgcjsGYbybKFp6o5Cp5Tl/
6GFEy5HTOteky/JdDDfETiN+dTWWAfoYEksyv8567FzFUlSbkTj6CyYLUNzuq48YWnl+31Ttl8kC
lsvsy++xVYBll9ruY5i61t0wRflRmVTzQ6TQ5hoAGv0D/pfVNuCs8cY2sjXA2WiLysMCeuBwBJOS
YQ3Dc8CabiiApxAJrchEGy1B+lC0PXjE52nIVt+IPgVahwefs4lo/LFcNVZUn0110I8Wm6Qz8NfV
2af8Zb6Vy1RRQOUVlQwquDAgsYupWb7ab+o35qtloHjVvunIa3JsbV96NW1f1CzObxwghAAbZZoU
XfwU2eqtzGSoocY+uhUhyK6G6YlPn0JdTGQ/6g2/qylgInRQsfmk9B2ulCSPPvZpS+18lvxmkNYe
/WLPm5YwSJo3n2KnvDc0xf5mcv7b+SGsmrMWGR/0tvogco0ipNu06IZLGyxAaJX6Bzxv9je1VPJb
Wu+hpYT+8KkYl9R+OdrfYBkwAFvP8scxduPHjDcsZdrOS5kXd25f+XTpBOWdOun3MVB6F38ROYXq
X7apXImMfkLby8DEXKzEW65k2Kwqe6JIXq1PIveK2ri3s3nvKeDuxRCOffeV/gQaZ/El6uyJPMro
H+nqniBV8s9RBpdnYBxtI+uyP+IvfuX5cK7Z8civTrhPeravimJbh8Bzu296cRg9K/1dV8cEfigz
vmMXl32GjPJOb4rsd9sN4Qyqrk4y/EG1Lw/SaubLOBQpZLX9b30dWi/tMgQTR7ap7ACWLZUdlaB2
DZ5sqNwL2pIMQeghlMtQaeJ9RkKcAJDpv7F5YxiJOW3n9TE1qz/AoYdFGlTBkysVRnmi6Xy34e8M
pT4JvoOcPfNNvyS392LdFc5/rOc+04+Q9Dk3BRwsUOY8WmtdPw/h3SZsWXZbmX8jnQCdOvxDI/0A
0hlQ+wDx9nH9KL6AGJKVe7dWDpylRuydFoKyZ48mlquQ174BwQmEc37THuzeSf9QlQjyMdC7n/pa
s84ZvHl74OCC33grHqSmVCx8x6Jx3i8uNCe2L2VPqozqhuBOM5TmRbVa5Zl2HSOHuG4hUe1OWQWb
pih/5TAtDrEGH6yiXkfCEpk9tpe8cVq4twwSe54Ba+0yFYUMdAJ263RTpIuJltoRGxBYgbdVRLFN
B/ABW5Iv3ESzwDWDLO20rbfZiVsL28vQT+W1ttQnsHwGcI6X2jIyJsC1FUBIS3ma61AvrM68U2r6
jvd2EscnDyiSL+D/fw2LsH/SlCz6GLgDDOme8yUzE5WoZANI/2LlVhaxK9fT7kRLMvbeDxPzpZ4D
/Vnx5iezMdTPmuWCSPP3/AwIQD/gp2sPXRHba97mTR4nzwHrOEiWRlI8g1n9CJ0ROKPJ/wCRTXUM
uznuyOiQ/J/n0m8OXli8mrhLOsgw7P4EVP89ELf0qjkGRDAUYIRLL3I4m7l3IH5mX2aqvHfjEEIL
DOY4wBdu9z2O+DEXLYV4dMAN5beC9pPVd11u1YpHV7iPSmnER7Mbh7MW6cEdRTxAejOTYQDFZb2K
M/tfZOGiFZOZs0sGAllGAkVvhxsRFnzrIWqNKlTrdVI456qr7VPcO/PFBLvu4mrhZ1sPzKPMNjkw
8+pqscnqAFIcgzIOmuLRiqI3u9erdzJ7qkGkdWJ9/06xrbctUCSAkzu6Ye3E+N3Np5aGbXoyD3TY
Q5vTpfE3QjgVnWBzSi2xqr4MmveJdEPyDfjKfpdYvXPOAt18KuEnJGSR3hmp+V1r2D+xLX2dlgL1
UC9YEvp/ZGY1DBS+LzgSljmvbr+SCS6EQEKA/MuemqP7wabcY58UKRw8S2XntEAaVjr/TvCVn9cq
zjZTxqemHD46YOnci5kM4gqM1KuryHzFVC8juxBxKgAJOUIKBvAth9J9TM3OsVy6aGdzjHjJmu6D
S1na5675Wi9iVyHKHBnQbdl1ZHzZnGRKdO6dE366V2nnN3EtIHXD6K6vzB9jSaHCGhaTYNe7WBhh
RkqgvHbcvVNsxquzspTxSWBtjZmZXrlvsxhQXItea1jhrVMxNNbHXIMh0GtzlZoWy/poRAAOkG4u
b2VaRqFxdQL3N7HV6CF/gSeL2Ceeq8EE3VQWDc/rYoMKOrTJP4dM/3/cqjNuA7fV1kCtRF/XMK4E
b/vwAfhQE7KTJbL7M54rV4ZSNbtea+PdO4UYWwn7TZoS7jelJUFimUdlvC68aeVKXP/IQgo7yjyD
6TknVw8weWc+QDXvXZw64k1tGQ9d5gdQii2XtLeNt0MRdHuxW12SxPUuCmAEIhM7GQKKyR5sEnq3
SdZ0+3eKvp7e3ENs/QiHd/cRRdC23wK9jR+ICzs3TWmNl/XDqv/lq0n0WanC+NHpAZCUT2mtuuPR
9A0HQH4+0vyY/MoJevPhDjDEP+uRnWzUBP1HbTLNq2OOX6iy6T9SHdh/hCCpM+p4ndRD873LjHQp
HOw/snkvdjAEARG9THWCYidZa9VStilryUwWZK00NuOPci/o2b/3kD1ooe4d/bmsrLPGY6sGr+YV
TcHapXQkfuwckxdFODR3ZdtBcgh5wR7KmfSYGWHyqTdhubQselbTUIs/ASqnnPqhgWxsmapu199T
aTLdyFQJnfKhyztInHCtTL1/Jqp4kJkb0Oo7HsRObkRQ9jCWQPLWVH3PzhA8mbAxTa2qPYduoT3H
jmJfvCJ5AM9Kexa53+XhmQbY9EZkYsbLQD26plvciiyxiuGaz/65mAoQL8kg7stlh6Qu+6KJ4q2y
zLyriLqW/k/KAz6LTgZxcqPC2cuUREjzEgLvFCWuewW93LtGQP0Rj41doL77XONMbwfRbRnFVBUu
U54kfDt1k4VgW9c/+bH28O+hWeLZf08CO64JrZ4OkKJpapZJu9/fI7N10lpQDgz1Z/DHpr1JfpOf
/+4rRKPjqcjH+lBUOrRxnP0dw+m++oo9nCytqg+xmszfbOy7n/ab/O/21bJOHxTTt5bf73f2sv7P
+8r6nmm82i/rOyXUriRKx7siq/NLSLEeabqg+FrmCaDmqTfeJbSufx2t8hiPbvoxs6PxsfZAORS5
DwnpAXxwUEUWL30uf3cGvXrqS7v4ELbjeVzEBum4kznxwZWpYinOzTiUHsfEovtCiF+cQbQmZROM
Ne8LbglCFTDJdGZSb6+5ZzZeylWGqizs+wQevU2kqDVJL5kPU/ItHGJabReHNwqdP8R+1lpYsBPj
dSnqBzSInjgTBKrKZtWay9PcG9kXSyVSU8MQ90AwLv/CYZcT0Dx+ovzRfuq18kXE8Ck154lwBRmX
Kf+S0QW2j9xgpvSHNQj/DtDLhMlVtHUCHYr5I6l77f5NTcRaI3HjKEX2oEkNIdXgy8SRmggjq4yd
eRPRlfngSP3grxzKpZ6wqs2/8qZvYX5NLJD7BrWF0jntSMcZHMcgGNBvUi1ynqh6ddio+8FVr1sg
YxHFnYsdKRnw6zINbJllOnXQiQ8LEaczhUy91nkSa1m/7O12YXd/lW33kOXFLvDH8Br11d0mEofl
PtE8aA/r4633AVBmfRYxdhwIwvO2fojV/Bl6dLg1SUVf8uWqoyUQKvZlntoTRdi05ESnEMPNZnMR
2Wr8c5kuTCgnVsvV4c16m11Oruns9u3OCIvZvdXBjgYuxmLDAnjLfaCaSQlAU1Dey5Cb0+tV32do
3swXm9VcPMUcKKjyfszVA5A75umdXCxmjiC7f38faeY/gK8sh6+KxXbYtWzL9d69jyIrbHVvHP1P
jQogUw0NbvzdmmuHbT1pAMkMRJCR7EuQI3ZbasArNe88KePnTSRXpf6nxyeIEpD/JBGo0aM8Tla0
PEJZr7nZeAZN24QwfCd5WCqf3afI83b2PKTQ/trgJFAF2N+T4bI+/MqYYqKdKcYplMBvjPP8zuxI
xRNAJH0xTPWzDMCIJ2d+M19lUpZQm2R+QQoObwQN5J1MpqIQX7GTpX4l23zlHsOCrWxRprXr6IEH
eoGS8yVOWUjgMl7imjKnqCQHF3tBP1rU85Sa8270mtXljXVqDnTFirlH8nNPNI3sZ7gs9Pc7yNqr
47s7rEuIEFSDVz+WuRWX3le/6X73HeRy04Elrbm0fUjUfqmH3uqki9lWDo5HP6XIwFIIX5sOwI9f
PeyJKlfIyovgGNvUZ/KljtzjsmBWVvrZkvXB6QyO2zrrYvUAxx2EGhp9hmnlcSgzuvCDDIVaXWhr
qB9kJha6Yr5aVKYdfugJrLyzyLrmw//4vujmggT3d6Q4m7SR6VB0YFpgxb1DigttX23Y87aftZ6u
V2Em4Wj0BazDAA5aEIjh2nDBOddG+xhElF41unVLW1a9j0w1/EBaK3lw+hEaVGajUfDkLaTpPj0r
J5G5iwVoSauFZgbRB8fjU+JQtXHyF0z516/qdDumsfvgV85fDTHPL63ZGqesofxXpjR2NDsoEKo7
TvBAiiQD0FiJ9qglrvW5cm9Fauut+zDp2rpCQt3hCboocydKWcGds+ouhSjqrgFoZy0v7306bqoY
xtS1+lzmmdY7txLd7nTQOIYuMKgwIJfSLF3VcZTeZ4YyfIFVjGxu2Dl3Rhw7z+DnvVpkGtiShg4d
caOeBcnfnGbjTi+rv/QyjuHuzGBoDNjyK/7S1WhBFX1reQsK83I8HpehzGvjrozb9x56Nhxe/9Xm
1quOSq4pj72nlBc1ye7qWvEfZRB5S0SK+LOi7kQ2lZWyan1A4vUY1tdN7tIuf87z9qu6WHV9r0Px
kGXgVVbpsbdiGyh9p3oxkqR6UROrpcdKte5oTa9eqgjaLr/QHqZUyZ4AV3MITsfd0c814FQWqgu+
pQRh7fAiFpu8TUYH+reqO4pZ2o0GWQDLhr1IJ1XS6OyWizK95G2Yk7v17K81P6S958Y/JmKsN9Pc
Rh9JL87H1lzOBlHsPY+VQTfFYpJ4EFL5dvO7rKZnjXe19Sm98JrMYQJitZLVEk6eP4wGtjNy2tHH
1IKQPM2qH5rRfOuVPH0c51n7HPERyaJM+VA0RvBx1szbosu0z4EHA9y4nwme7qZo4hO4DMMy5MMS
II14H8pszN0HZXZfLRI9ickvd+lp1YLMBVltQENCGZFdlwVEEynhR3rH3bP8DsEluVdHUkDbr1IZ
9ZTUJbVBFsKGfpCgK/iiFrV7WpQsc8UqLlPmX9bpz2W8xnSuq8xPa/emsy3juC1b5/7Ci6scdVIj
z4EPShjt3ervUZIfHCVQ/pzD+BkOxOlrM8TVrurb4LH1jPmu9RNveV2+d8qK0f/TDtPn1oT0tKxt
DTLMKf+rKY36TlI1Qc+RTfGuW1ZmdNjajQ0vlaij7wWGul6FJDMM+UCmBy9PzUf+QOZjk+fpvW/O
D2yDzceqsY1VPsKMemh16Ig2hWg5J9E9nPrKm0VE0bbWaWJ/e9kWp6PfutAoeRCDbaGhItqk9KN+
s9mKiVaYGiHo0dm/U/ha++IuhKrbIrzPxgfL/f3d2mrI6yuOgM4MypZ8gajDuht3bNQXKMG//W/O
lftnDV/x3Tu5Gp/ok4wfN3GpROlZa7LPm0j+AavUHqCWgLLp/zi7siY5cWb7i4hgF7xS1L715vHy
QrTtMTtiF/Dr71HSbsplz8wX90UhpVIpyu6ipFzOuZsAZyxYPMD3sl0m5g/p9H6cieq8fEaEYPUj
T4AWI/9PFrlRhyqAl8LsxjjZgEM3W1W8me7/F6ZcPTplrh0XIzmyO0EPVPvLvxTiBsmmykCPCDRV
/QyKqVe1S8NdXkfgqCNZJDR060+AqBFnkoio0c+zhlUD0hTIpJ9IhtpaHVcGJx/9qVQ5+Hn72J/X
00Ka/8eNFhPBB9qMBPMzyIejHm2IFOlPi8Gh7ISfuhFee26ZnqsYh0xwd/0VuTIzS4oM4LjE27GH
37W023OKsr3WT+IwPed9NAhAZwT1WkOuNthC3qdonhqG77lXp+A4s3D9fVu5TPcsPAIYa9jPO2tm
i2sdTRtabuBXrJlHWeCuUDf2t+2a2ZZe+vRDMA3OWkM52bWTvwMFGEqPSMKpp+pQVuXnJFXah8Tl
b41qTQ+FU7aow/wpH3ojBRQkw8mN1ORE5irGNUfQQUoEGIAfRtkEJTKS3BiF+8sE7cSt+vOyCS2Q
O3XhhJ3eNw9dF0C9cieyRhNRzeA957hj4SyLmCifnrLYHZ+AuTCsjSBEyr+lvsnCaNi7gyUupFHY
43QAqUPu0ZAa0ILmOB511Y5WOXoAJjugzUuL1KB+PdwC/T/0F5nZ6x+1LuYnEik18D9znr7QiB6o
jOGHcwA/tVkWJeBMHAuAAJCotyx9BxwWAAPIrWiVqICT5BZRfiBZGrDwOuhiu9hYPuPyuVk/7uOs
v/2MuQKUnmVVYIEd1nDBQ0WrFCS7PeKlvWxcanq4VdIouvmMQ6LefEY9MvVT1e+RwlGxDsR03yz2
bOsosQ5kFBYQDhZo0CUxDo1tJwughGGdDlPs5/xFQx7/EanfiOPO2qTYwd5ONxoLhQba9NKgwG+s
+/Ihirr+ucX3DD5g4OTQ0LUn9ZopMejm7P45YFH/jF9DFCuA0vlAQzdi1j5rbdNDka1brtScrbUy
LR+UEOZUJIUAGlSHR12uJXNOme5oknYgc13/9kCNQAkTRUdCG3FCBkabLcVJZmDt+F0oxr6P1loI
inZSmqMxaWdVHp/B1bR+BP73RThmtKVyFVYId9+q7W6pb7krY1nUHIC0LeUtJAeR81tVDA0rOPz2
OFfeqCGDBDmftIy2SDtUTQMaTEiez84rHCc5UBoyT9RpZ9plv6JhXzjaE/4g6VZMEjg2DC9AlvMB
LlDchV32m35cPJEqNbFZAjVa2v+TflAhhRv6dK+e7UfIuKTncewoOTlJ8tQlZnCwqgw0kbZZAhQO
4LMMeBg3fdRzBwdqhFROrW70qrib/Ful3/tFhGISWnY7txibN4pUhk0TanHj/IqfQcAMMhuA1iqo
Eq0UOAZ6E+lzo773SEazpHc3NFwOplNDA7aYXPEnPZr49z3ALPM0Vmm7pW0bazQrj5b9D49BemUD
QOCs1PfLx/jTjn+S0RYt6OKObXL4Hz7EogIiTHwb5o+cGNMuc/n+H3egZdSEId/oalvtJ0nVo8mm
kRQ/obzoorr60Abg6SQRTd6p0UQzSjKeZW0cONUWwMEv8+y7ucUK9WiLRWUxHyRu6xW13qznWTL/
74vJlqkC3ULNr8uT3D3tsgX1TCDHIT2tcTaxFm2t1gkuFIMAYHJ11LXy+00MQgc/WgN2o80iM9pw
m4aF8qdFvAJ5qGIlzMvscjgXsjEtRZx5C8e3ZiLTS44ABIvMHzGZwjfMZif06QPw2ZOHROXJA6h9
ylxUj/A6Vo+pW6gPMSBt5IDE5Siyx+pYv6uQFIRhLjfcB9ID/W+1sXr8NplIbFx3kYlaa/lioyaV
vVCvisb/03RF1YGU084SI9mghgGhNjt2Nk6TDx+nqNlrjGtf2wSc5y2ucNdpTJRjA350v22K8mub
eaQgVDimC9dpkWBs1FegGABgQbHUr6NdbrkGPntQow1gUbLa/ZAH+TOAHH/QyjjNv2Z6YD07iC/t
ae9CMQXtbRvGb3sXQ2z5gP9c9gZv1NveCGzX18bBaVtrm/jKGECVwhqx2bIyXpVKA1pC3fbXDFUs
B1MrgMTdFPzFFnrqhSmQcTWhz7rAmDbgG4/fdBVm1UiYC56ovhrM2JEPWkO2o2EGfGufhw1Qs6cW
4SY5uwzHJopvlJe1SJroLy04rZEwwzlqb4rwy6ACJh8MlPBe29ml0UBUT3IDvl+vKdT64jhO/9gr
+bdK6uN1jtx8BGGPuPfnH0AYAKcE5JXbOus+iaxdZiocdOIA6oDYRN70NjXtAXn5gAwF30S1SibT
urhAGfdNjiuWE3fWpSlEYaB6ManPYIfHxnJIM5nURpUdssEVVUFh8fsMqusQpna1AxkkvXk2MEEy
FWiGtkUGTwmeazA67uBbep1t1QWihZLxvmr1aW9LLtyh1MJjCa4+uFw6sME9aW0MesCmdD0aUgNW
gMDrw1TfuWpl+nnCdL91I33f9NG4ov8YjiDZvpNDqoNfhvT/RMM2zG+VQbwJEo8eBffL7KJMpmi2
lhv9D2sbME+LPjIfdV7VO2E5yRYupeZTPwR+jtS5VySVpr4VDeoJbKdwHyFE49GEYpUf2WC7z4OV
mfsSlBJrPQOjejwC7QMLuTDidZCJ8MjcIn9KBmMN/uMLeETGL6qFbH0V1OXgiNLTR1aAmJRLGHde
pAUqKeK3CT3r3ybaMCzmFU4IL5QBtDXkEBqlESGQqRrI1AyQLCF71OhtjZqYljerZSJTq9/0ZuV0
+BFXmjtbIrU/2Zx13WPsDtGJtIKGo2yY5EsD5gJli6S4FzN2WySDoHrDRLU9A9KkgGs60HZFC/wC
T0079xqD4X5tCdQ51rHlXqlJ8UW/TorxKKaSHRZ5E1TaEQzKJxLRcuplhYq/Lq3XvRjehLYWeLGx
CiThShTxvW4XLtheu3MF7h14QZMCCbYRMtR1AIfPQymzUVnk28nkrhcZOK6fmai6k5X2xZNV5vEV
kFybRSFUYoBCJ323Elll7TurDlcoKRyOePoACRyJ/rm1I+T2hsjXb7jePdhNGwPQRtM+x6WWox60
TY6JppV/FYHik1ydzGQ7RmWxLeX6GhdwFLmJv/K4UA5ZD+5dssuAP4f6cuTeIcxqXutKRUVqggIs
o0ZaQDaBo47nI79qXeEeQ42Fa7hhjC8WErH1sc6//f80NGnD+MVGOzy21djOqeWpVQN2IUNhUzQn
nJvh9NlhlrVRZfq56mQ//iNOYP9K+2s6Ku70BlPBJWMYNlMpjHDDxVTmpgEeDit97hpjkwMWYaUP
xfCXrYTmJsp4tLE0dfiLN+XgB4j57Gi2NxEFrzMNh1M5GwTVJw4WkitN8kn3gzEUz3wSwYudh94s
Fg2u7Un5QEsm/JyeCmVABQOyLp8c3HtWlizGSisTnuZBO1ClFTWVWfWroLRSZJqigss1Yx1gutOs
QYsY8BtWCt40uzF0wXWqgRX27ibUaQDKG/Ji3CwTdOGBo5w3/jJd04GBrktiCvP1FOJao7ppdWzD
DuWRsqFh6ZYoh+xH6wHEuuV2UaHeokfLSCY6O94po35YdO/UarJJ085oPOCH5M3wove2rXwMk4EK
mXVsB74vAM4sG9Ezp6odb0odNfQpQnLXSMNvIQJQfGOrcZesI4X/jRBmglcvVBa9aQAWu1mPJz0L
2KoVarBG0UGNq6Ci5acRwYapE9amAlXBiRozcp5w8ZGBrdBaxRJIFndn56C4lro10gIoAJ1iIt8N
8LDwOOUBIvvQEYQuS9JCQyDIu1cYQ5TY7UhKCwZ415s+t59ro4nPiZq8FkAvejErM3txkSY0qGH5
RCLe4StmmE5+6IFF+hJWYFS2QeIFAt3oQZMNyv9buI7rdiWGIXqgJhRF/KDEziOfYtRHZlrhoKqg
jw7MrD/fqQERREEstrv++9fRuOd3clSALrgOCKhV3dV/L4ic4lK3YiAGfpiqyAWrLjP2URgg3v6z
XkPjIFJfhmGB0JPUmAsybiZk5QbNAn7rOBdq3NV19Kwy9pLfZuq5AHBcFwEehCzcqMfSjgsw0rXk
51gtJkiRZklW4Uy6NhI48+8mZluLhfsPIO3TElIBuOCbhT/tRCrLJrSsJdqAEHhTI9cf+3YMADJr
nN1E1R9BIaw/GgBy2GsosvHKrnmJK1smo6SgRrHAUoEMQo4EpiuNuOZ2J1RgPKM0D/wWXWQhGmdl
ub8syLAdyo4NEFTL9TTxD0ZIoaoVZwc0JLEFFVO/HRr84FsS7VCXqIjUVGHmHIFYtQX59q2c1FDV
jEJHENcs+nFQpdcCmW3elJj1bpmgBcieLPzILJm/mKOJZX+jROJxAorxDU2QHtNwUZYP0QMyw0Q9
l0RuzAFAl8nNSW/ZaNkcabCxAtwuVD7RnosO9Wxz6rdA+O6QrIXPhtz55DABY3KL8vgGV5Ww0w+C
c5Z7M+6SHIMYQT/QcNCs0T0Cv1g/DM5U7JEf4rWAyEB2E7WktKhr8NquohHlfuNYBUdcaa1trWoP
NMqBNQlsYjkRFzhoeNSlBskZxg7FlfubiQQYlsdFJSmi4EiylBaLOND3I0oEhDS46GVBCLclje+X
JJ0wDwmAO2jJbGZWlFtlAi+Zt4XvW9dCZ0d2s0cRFiOuWno4+HEzAt83TZB4349wOg1GEQIr7idZ
DcIZ3EXy2Sj2YzLtI6Xtk2fkm3de2Ebhpk8zpPaTOlWTI5URYMbIpDMG2ygvA4p0HUcJj5OB0gOW
IZkYoQOl8UrmFCfFQO2XT91Zqin9penscmfXU4FgZI8r200XF4N2A8jsX4zU0hIpkSHqLTIQLl8M
JIbubkSLWdMIQ2BUvj8bLc7t6sGZ7HDvRqib8ZQGFHJFrML7aR1vRLEIwC+Hy/IZccZ8k4Wl5hVD
qI8+raBG6HbmjVWWbUlRw31yHbaoJmJ1Z6B4IDVOCWC+5h4KHJ8CuNF3iygNQGrml0XRnirns+MY
a1VJHZQSW+xRjMhIzbUs92g4TcKBZwQ8zOPkFj7JqHGFPawCeLi3i8wpmi9VGtVH+GdRMD7ibqM6
Y/NAGnaGurISbu1Fv2stOM8mRJEWmSVaHfidpekvz9SbZbqq0yjckV5og2Q9CM1ThYqbYz4p3S6x
nR2NuBRZw2CUwC1IO8QCcXSlGWoMmqHuaCdmicgm9EnJ4QY4O4AzvqaFy8QyvDdBY2putsVfRbuT
SPs3e7GyiP4Dvkoz76AJHE23AO/AHMN1XAbYnbv8GQSDkLqvV/pzh2qXNfAfH/p+DL4DlXAXVyEg
NfoJSMxISYvBh7kPdRxIvKG7IAbFYy+tCh/wEMEPO1H3uVPr38tCf0SVtvhq1P1XzdTLC2oN/uai
LS4qSnSAyAQYk0bvwy0PkLPnyCsTGAbgMA/KyXOrqtqras6faKIbthHS9B7nARwgBx1BJG9ZZDuA
FYvLjG9S1O94Vlcau7TTg8farF4zyymPOuqkkhXiqSHOHI/znG43p0QZnzS8A1DrHKOkFUu0XhVb
zvNuVdoTS1aInSirPmj1TWtVwSPQeZXHKuevNsuqo6jrYqOKsvZjufZ3+8Drfpr3hjfsza6tP1f6
xB5oyWKedqc95FMXwokRS7U1gBcVQWLh7BJYEsbbNgKgbZo90vxY9IF3ZuM3cRtsI40DSiIci01t
AEefhmk2dDvhAAtlrLT4A5JJUGAc2DrQKaEcdgBuUyflk6LK0ZD1j+oIfCs5R41zaQHN9EL9oHpu
TZ4fuqHE4UsMW5QomodWNlbFUZE6ZShLtmr8Z3Y53v00w+spMFZA8sZ8Kvpa3dEc/GvI2EHekAO0
JhiYu+nUv4K40F3P9mbNn7st6262BGpUXAB0VW5PYtZV2X99M/TfkN10ZJZptqUZgD5BetkdPthU
o3hQTJV4ZvYHFmcs8QNd/k6ARtUrUyc+UQPXDtAU7rs2UsFOiB3x4+g+mDQYkB4C/Ow/rDPC8nnk
gCZtlS6Zrf5Rb97KTCrcIWF7RUpkXNhAuPbneV1B2RNcFkgHT+3hL7jBg53Q4PahNEmlU+tTa41X
ypykLEn3p2hGNKNh44grAUeRGokAj3AlEyT61Q6pOm41m7ZqbqLahPCbAIJ7aVN8h8Fc5ByAUPiV
RvbUjI9JXET7alRAKF4nKGUZrLTZunELbxSt4APf141A8VuqmoCF0SwkqSn5s20C8GDLEXfrEpQy
Dg345EASk4U+sDsUYJFGwSVRmnGv2gl+op1QvUZGrV4rA1lrRRSGs2yZ4PqQr0oj6zcki+NxwJ/1
KE9u+I3Ixvy2WWS8zV7DHieMRbToLjIUsKSnBnhfjdfpeKGiAKbbLIoojsiP/36/gs/116xIvNVd
QNvZ+KM1LdP87a2eIgKKk0JVPpeE8IvD5TEaG/OEu4N5oh5Kzm+HNAHW9deuQ5XwPJK6cTIBEHBZ
yxVUb8KLdSO6M5egVhlICZqdr1VhI6tLmlHDHlCoITdx+M6Cc1QVn9pGsV46RXefrFh4KjARX3CE
tl5AD72x44Y/ksg14X+LtWo40RCEomxVg91yR0NAf7YbZBeLdaPU9otaDOY+rOBKJEu9ZcSbNlAH
JV8zPUbwugKYdCwb6lEDl4J5AFGpdahHCTBN3WWGeiQjxWUdmcGLMSu8xcSy7s4MKpKrdRS78Wx/
saWTBVqntQw1UfnQnF0Zj88K4LUOOEvNo9FRfTvq9A0NW5HmF6MqrzQKKTvAbBMAvEbDMZP5AC1e
6SBGBq4DzbplhcRWG455ydSi9cZrkwN6cRgVpBY5YZ+NfvpRL1D5QwrUlGGhn3EYR+KPJvjObJRP
JB/bGotUak1RcD8u8Ju1rKMeraMe4H//6938mzsP72Q4NnQTGBmWZc5ZwTfuvCTtUCpvG83zaE3M
sxMk3LVlGZwLkU3HogeLeaAiT/JdTj1q1EHHDdmxiu0iW/TcMuq2qoLI9jJLhpchi9T1lGf18U5O
O07wbMmQO147cu/FMPUCvZsQsNXnyWX98rAl8LO81B7/5ekGwIjcfOJlLW0hn84uu/q47L88RB9P
pa9Y3dvT0dLlKZD+PR2nQfNJNFQKzjY48WWR+7oHFwJ7ZYiLrsGTV+HyytLnnvdfJyBCvapZDrcZ
AKIAnmjGJ8cEJA2bmt63WT2sGQvbYQNmddMH+w8SvEzO42/uhHp1BSlbgn4XXX2MT7NmJX8iuzJa
V2HI9rZqatlHkilxI7ygdJo1E24VfxtjVM8wMCd7ICSplUdAodVrdSxtXGqsateE9ddBVuk0fMov
nWxoOKKCd49T0eMiInk7uPkFeZ/s0DTWjkRANgauAnXdzC1OWtCvaHRnsmlw0QqbNc0tZhetUHyM
gB+Jojlmboq6FpuwMcezW3XjOcCX6RyXCvBT+irbVBxwjluaGcL2b3Wwpm2giGoE8FAO73Sqj1en
BS0sqWRtPIHZuSwGP+vGtSLA3I7s9PKntomYLai/zkj3rlEjoBds/V8/NXcVK46GLyJwypmp4v6A
n5u7ihUAk4K3D2BCz2Vididks4MEwGj2Lu4FuF5xcbIB9d15NGZJgS43UcUbmaCqXJSoh/8ZcZp1
HLlyXm7YO7xNmz2NFvmydt6ArLYB7v73u5LZRZ16789ZClDPhBa48CLH+cF44L5kqjZucquaDsBF
dS4GMpB91NoFX5oMRSQStiqBqqkOwPyvnHGDK8SbqqpwHEKMNPii5TUgO3P7O3xQsZWrMnOB+QuL
b9oHyYO7nll5J0DdUq+wEnPWXMANsx4pBm+aPbH7LlqB4l7e0ph6YPCslSIpAfuCIgZqLD06cxQM
XGhkW1MPzhGbzxqRLHioFOV0p8GVgEsMXmDK/WGWdkAKWspRov+bdVrLTXCe4Jc/BSn1BxNVqekq
RA3iwTVC3OSVKHxiahs+pXnI1kltTF7kgpUTL5JjNgkJkFvA5SeHhDHHh3Cq5/FNF2G9OPbrNlkB
VIAfSH0At7D2SN25iYdm5aZgDKFh5/37X76hs99OWZaLLEjdZTpu0RpKSH8tHhWZw5s0d8tnU+PO
IbC4Cc66UfPTqC3gmU31KzWdxqdT4dqbCD9n11lNK5Vgy/Op9Yyk5+l6YInwewv+TFoSBN3bYjAD
FJ5gTbdbDNKs3Aiesd82ClPkfLwvp0W0GSrjWo+Gtf016er+RH5l8j/jdcuPKX6YSETNjaNdK8yC
ZhdfNeDagaRE4/fZmxXGlKBsytAB9yfpmwyg3OC+Jrvwn9sHLhvqObYFNieaydVR3aqRczM7EXkT
qLDsQ0uMULRwltLykXihFpvpxME+Aqx9VLtwMJuiGQdX1ruZ7SZQIyWZZ3DgD1He7O5IpSPlgeEi
QuNSDf8WJgcSkNJvRWxliIYBBruVzcwIIes+5WSbxDniZZADNRlZQS2YX0UBlicWuNOWyn6MDDEl
MTTNmYa5k6yQ+uW+DK3LHw0kDqG0F7VCCLwccgHAGdIiG4po1NlG0qS3NqYpBYaf4b6UDOQMoRLV
KIEcAMlRG8i3pgaA8umpzKJ6DdA55I7LCZLlZZ2e7KodUScudWhM05oVmKsgaMAID1D89VjhB2Po
bNxaaLp8t31njIa0JJFb3Vk1aSvSuWlqE0BTKHABqmS9p09cjsHnuM+Ma2gp+l94VdI/C4h0rEtY
NyHAqlFRNalIC1Ab0/KRpA8I4DYCTK7ifAmnvvhsBRmg7suyfVFRXomkJpE+RImibFSWNCf4Sa19
pDnpXoBa8pwhJrop6zZ8NHpe+dlUtB/MstMRF0rrL6nGXlog0fwdtqjAzJDZ7g1uABLZLv7hwlUG
x8MpBrfXkSo+8iREQmoNl9Fc39Hn4HfCFyzZUw2IxSrnscvXNKAFcQ9EOCQ3JDfQXQWzvyETxwBm
28D4tufj6FPRe2Q6MYIwzehThXypt7fDQq/ZRnfjfNsHonkJyuK1RR7Wt6BwPiHEb75YvAq22uCk
u18VRPkZBMnGsSaAJlUiK+FwFp+N5OuNCAh//DKAfckzOzhvreRrH4ZwVIxqATjH8SvNJzqOG44B
jCN6H+C94DYVn4NdFDibgdXorfJz8hZX7ecqUMu/rSLJ8ipC7rK5B7vxoddTZdrEyLBBfjnQCDyw
FhcnILHxkw26swpJxIeUJlKpQ7OFqoZrIPLYOGygEAM5OvngFxP8RbRuantHPVPXaYGAEKjmhpmo
DowUW/1Q4J/Wy7lT/Fi7dpP/6IcyQaFbMX1IegO+BCPPz5lVOsCASZSNlptwKuIf3JsaA+QPdVNt
DIkrpNdweVr9KZwk1FDYAXWI5DVeSH6tVdZKG5DV6felWGt5yPeIXAGwTWegNl6aSdIQ0xB5cpMX
N5ntV8YwvSn+cc3N/E2XjNhd/aMxmPAqlv1A8HDiXqWY6VHNGsBKGEqUHZWgB+mLFFJDsiZqa7ai
bkXddoyujqkBKq1zQUlWdT+oAnxU3FjfFEA4BqUWEEBObbFSeNPmOEpJ2awUNeg2QxnCAd96COfI
GZqf1ztOrOxz3CJGG1hvtzMuL5GdU4A2TaI3J4TZnFH7e7+ZHOQNhBL22a2Ng6LpMaDPGNy4BALt
ZBlwPWk6S4ptk8T9wQGeFv6quZMjw0JLfXjCjbMjoy2omGL46ZNjtQPKgBpHyNVrhnpbcKM/ZmHn
Z6JzRsQCcSuYu1HJDKQD4PYzjxNSwJ0cAVyg5XmBrRUekj4iALRE4trB63WlnmqlqjdZSG+moYuf
Jhv+huJH6MCtR3pg7VEAm2iND0DW1Q6zCmkjKLEBhfBwWuyRXAEoXzeOl0Xc5vgJq8pvsa33N7vr
NS49KF/bVvYQelqbVh6lqCdZVF7MmD9Q1jqlxndR/qwltX2ec96FZq8LNQLeqMyR5wwc73VUPZAq
LXrXJ1FmMHsdjGwAAofxpi/tz9XnRsafRyV8s52+2yZdJB5znLRNu/qqK4m+GjVQSESuMiC5DJFr
akTYHyZkQZ3nUVmXF7tGMPQ9tK3wwt4qpahQwPRz0T8ZqnjunikgDvf/bAjHWds3kOix7oJwpw2D
hXBcU888rlIUtIV1JgpXIoCVorJyzbMymt/xssPTSdrXRFW2jtQkJbLwqz1jrNadgTsjoZ5nZYrz
bYYkULosUAMg+hw1ZNUsIrx0kksqolUD0oCN0k/M8TQe5GfgBG8W/HTSI5uV1MtH1CwgsAV7SGHc
tLah8LUjzdCWyzpSkabIwHxDWR7tTk+amoLwg+DmxU3K/sjSbl11BZih+dgfnUx3Ss/quQtGR4Qb
j0YSlAFOJejOUlpEY7lyGMApPU/cLHqzojl7FeUxR0tCfuFPE0nvQeZshdkLMHi8j1VdoJqlgdP8
mmo4K6LCk21nYWR1pyE3p2NQph8y3eoOoywrzlsV9ckjQEKEAxBZWa0MTJ+3kuXMwUEe32dlrlZe
JhKt3oWN1p8WkWOB8dHo2CvZMEckJ8BFrLcrV3GqDW2jF5IzpATXbqfiF6RFFcuJep3dCDwcEA2d
Xk09mrB0ges1Tc9dk+PFZiZwg5Kw6cQ5bW0VeO0ws9ii3p1sNNtmE0jTMfhBkbuYCHCEmSAZWxuI
hRydws0fGNPwYKC4/RaLdJ39qmHzoN1NYxWdVDD0eoaes+9l+BwkQQNWFaNYhUVi4E1UIsgZ5iaY
SR32VCeW8Dg37HdVREYLpPJuWhfJ84BxbyvmN9YmGZv261Cxxg9aLTy7cRZf3JI7K2Jt+UXBAnb8
Wbe161v1EbDpdLwt0ukTUuyBWlJH3zkySTaloQzGxzJKv5duzDaOhVxO32BG44/AO1iRchCYADZ5
X0eKNMolcgngd37O9ktXWswzNm5Esp4SNoJtLJ8eqJeH30EXXV5pQA3SdsG4xeoGJAnQmlXdPt2J
KMFPgVw+dcP0MNpu82A9LaZIXYs7gTrACYjD75pOzNJtAc8WLh4ZODTUuAiQyADmLLlB1fU18q/h
SPIAjdDv+xh8PQZS+NZMIqBQA9fKW29ynaz0lpm76X7SHuRJfXsnp+H92sXqYo9kgQtvtJ5ybaUU
7Iz3C0JpOJOBOFnX1FUkKnAZt6ih9LRhYlvXKmxvHiMSEl1QzIbbtFQfmGE8NBFe+9IEjahZzMxm
wST6ZqYzFBuQDaAlUyWdQw8OvVqS6ely1P4ycpBSZUvaPSNS9Q9w2c6aNJLrWN88D03f7yLp6cPz
gelL9gLp80vqrMSXC8V6NEEymqVGkR7BFNE8v22rbrUYuNMrQjC2mAMT/rJ2MdA75YMyFR/ttEEQ
Jij0XWPx/MkSav6EOvcV0gKyBxIlPcgdkw6M6pHllYm9znTTudZIonyWhSnbfIJXy5bYH7URR884
765tYOZfSbRo0AKSvdtYNArRvtl41yAbf9qFNP51l7JDeprORYlcN5VfwLfy2URF5o5GPdL7wc0p
J5AlNk/UGtP2Tqc7Gz516grAS5p/cy2ZryNNm6mrNrA0f07ms5Le406cAM98qhNnG0btNtKRfARo
MKC2I1U5WCu5FX5Gfv8mBcDsB5Ag4+e3MBX5JYs+A8jSWA1FMBz70S4+8iTxELiOPoswKfdKFibz
cm2aEBeqhXsFZbn9yJzuA5nNRZZurKwLtrTqfRemm9kZaZuKR2q9AdDC6ZddSE674PK81l13j6KE
z1PepU9BH6dgeXfBFoQrrE/DeWKKkDalDuqeZICYeDBF5J5a55sOpI0Hkg5dqh+lrQilk/DrvduZ
x0OYdV5UlereFq29VlxUiKTgwMoVpr0UbRcfbAc4hni7Fq+JNuBFEoSfx0HtkUAbTNsuMMxPyJz1
SEFtRbUG+VRxAMh092K5+aOVBPkrqMGnVd6V5VkJtQF/48C8o4lR6StvclQTyEVgrjX7FNi28DJU
U1O8/voYYHHAuUPK5WNIH/cpF0JswNFxSDIxXRn+254tV7R+gRTC7TwUagQcOwvkCXLWYVOAc+lz
xBLriSQ1oAOBjFa1exo2qIvcwcUjVjQs09h8xI1xHpFoBIiqp6oMFUKWZwkBcgPZUE/pvo8uYLBp
gPPtmxgBw/SiDCCTHoW5X+SkRk3Tq6D+tkWyJd279QoI9ACl2Lv+MrHoKTnO7CNivKvFMgr0B1RJ
aJ27Zbb+Y9loUVHwfTyMDbAb6Okie1Tnj6NkVXSJt4tmDE6HcxMc5iPuWDR78NNXHojou2gF3Om3
sWl+KwLeIgeYlwpOa0rGtE2vdDWOW5LT2eqHaKVptemTkBozaRxt4+LOnfIEcMcpat1xbP1LCYM1
WDfGLwEzcZGUcvaLPHQgJ/3GgLt+GOHZkYtAATx+YfY4IFjRDHunaGdjJF8WvW9S4O52zKyx2say
Yt80yn1j2dqpl5X/JBqCplrjxtj6sQQJIJmIquoyhHjPJxMIfkkWl6OGEg3ATs5DqcxygVPyGKce
kBQ1oHNLq3KPKB2006LXxEW1Rj0Z9pBPQY1bq9UFzN5IW4fICqcJfz6o/IsQof9kRP3fSHtECMLq
3cfOtp9BYmV/KiM2bYySlVtlglbOu3MkTA1VDmAgAKfA2U2H9ELv7ybPh103FHyljRriBkiFPMct
Sy/0Jr+fjYBDfTfbI2VkhXiKTIr+ablq3BOIFbOTK7p2rQE23u8TJwcxSgF0ctmLi89tEEbXLh7e
xFWPkOCiSlphNobrbGJs1bmtKrxsjLOzAWwS4eFd/2jiWLWz2yY7u20+xdtBgzPCMeETlHo3yiye
PrdAf99kOC8cNQbfDA/ZgNII+BVAxKL5VtGOJTxhbXO86fZK8r0f8JcJh1J/ihgateLaRrW7ECdd
+OFpYhjbAEx+cuwEeVv4qf1/jF1Xc9w4s/1FqGIG+crJSSNZsiX7heX1epnACOZffw+asjiez7t1
X1BAJ47sGRJsdJ9jfUmyatyRyxCDcTw8lLwFmFdm/UB9NkjZJgC+EqSrzkd56oXA3cIo/FR67h57
sf6xUcOAb9gu0pxwRUtS4Cgrx+bSXyQ085Dx9fU0MnaLAmH7vafj6eDg5rpDbQ4gRQax1nPOIz+P
Ex+/Jpn4UbpuYjdKfcA86JMUkKDHGe0zqKutkb90i14oTEq+q53G+Fmn5XnwvOJvUVpPVcfcv8AU
8Gbl2vAd/JA/rb7Ovzk6GiaaDoxXOJdHfjsc5SpgabDtvSZ5cVFrS0lRWk3odJLoyvz8oaP86bL6
0CnL/59fDTI3R+ZAqG5jEGVPEfpCJFJSKLbPfuBQcvwW4UVrVWVOeJlyMyB52nnvchSDR/8qd8d6
tqc4tsXu45BcD73OB2n6jlnxlVoW7RG8D5EdX6kXkqvV77rQC6/EJkyWarX4pXp6pT5IYwSpmNKJ
oTfPgLVtVxOqyFcj09PXOu1zH/Bm9V+4XZ8Ag50CkS/atDlYrf0JQGpdkek/Mg+4R9ZUveGpV64Y
s/tnHNEjNSbko9nHn0y9cd/SevBWDLCbj6ZV53szH8dDI9z2ocfR2jppkulLEeQ/HTx3/gFAUhB1
/9hN9g/e1NsvXeDxtVGL7CF8wtcdm6/BNh81FGKussJwXqUzflc363/kiIdPhFMCkNQ8TXZrfuW9
Xa04i6tPU1d328TysnONhkHsP8zbOLaV8Fcv7z/i6N2AOBWyMTpHsc0UN9M+atEcPTWcfw37XviD
miVKFg6l+3XRLrP/trvT/ms8skNjLIDEOgcQg5YLxunCE+hHAo96GOi3y0VbK/72urbftbRctKwa
gfUE7inAeybCPSBvXx+rGpXu9PaL9uKN06T42uPYfyesBtgvakDC/zN6hNmJVmMa8ycHdFpDynBD
VgvHaC+8mU7zStWAZxWLDzJGqdCNDzjfNmHNcMqtvEhRaFys6HKOciNF14nPLQrMb8LF/EyXI5/a
CTu06KPWSX24xnPsg44SSt8cdOuqfQ3xPbu6emVdSeA6ojvUvf1XDaJQPhu1Ob5/OMwf11kkWQpQ
2OIf8CKmh6Gpg3TzHoNPCbgkPvxn08W1Z+gGdabmgL8oPdFgqcS5Q+n0kCF9TutFPYUOEu3BUOAW
WZh7Uix2eSPdowSStwo3m95ZLJFotkSnIHeyrrdqpEea7tGJqjUlYPCljv2kDoeXuOf21uuS6hha
bn7F2QrYXKah+R6xak0ZmKyxUeLNp/6lSGMAPCX5imoZcTxWpOiM/1UbWeUhTg6Bcj2rqbSRtE1r
p2eagUdYUVp+rKNYP+Y44gAGm/6WV6gfollolu+zWM36YtDfaLZoRyW7s1ui5HF57Dv3bw6q7VWW
GQa24wzPXsrOgHMCCR0rBJZ42zNjTujMWR4cnqAxNsSBK9cL7zqCI9QvMrQd2WpJMqu0nIc4/kyS
Ct1ts1irahSATiJakaLHqXxl6/JCPh74CcEiwd7jkNfgxFzFoUXc5S+oBBhe2JNjhwE6FbnwQVQQ
fo4r5mw6dCCcs6RhJy3TI7RxWONLmat2TE/Xf7KncuhvfepB8A1wCeUx7yfwHKEOpKy7yeexww+0
nPAQPk8u7tmjKvCof9eieQGlt6C/o7pgM+te8DzXTzivAs1s2+A7o5ZU/0tDrk03InKSsNI1Szst
1cPKqmq6W9HvsbhMUfcU6TpqmJIHYkWcRFg9Vsjm0Aob7nlFvIhuXs8rO9fMz79bfqxI92GJEx93
nRhF+CDr8lGb2viFN3Z9igJgWHpRNn1T8qaI4xcvj79EbiR2Azo5HsCt8T6MLQ6lkY0FE3sfMk2x
brxrHNsBEKNndKtFtjiDMRhoh3aSzVpSAMnCwxtVibyskKnnL9a4J7xHRedlvx29365UpIk8ANLw
OUPZ20Nu6HIVD4m9mZfNEDzQzIp7ex+E8sednJYlnscR8l7n0A5LIDR4w15hnT4mVoM9fMwan5a4
AY2PNBMxyKmBNEWSSLFHjya+DnJEZmgxHZkY9miSQ25UmdwosEMNU7HRPNMCnnHZiM+J0cvr0PcD
8KH08qGwc+8YKdlEMhuy2g1QCMIEMvMWCFevHzKnzlwgioLKzUB9ZRwOJ+7Y8hMNjecBrbDv0BP4
ITOt4osr8gJJc3Bm/e5EIgPMnbOTxPfgJHMHJQvrAofRq7xElQD+c1C/PE95woCzmuWoAlyEaGM1
N2A1x8ZHVVjHHwOb0icDTFp7MtZ5/K68W+p6xw5h6W1JTu7z1e7CLRePqcKaLG8+B10AxzVPHt4W
t6K0B/S6hprrooHcttfMdBTLTZK/FLpWHEtQaCKfiqWh2+mn1HPxh+ZcripZv7XMay960ucvgFu3
1yOfbl3HAMBe5Jq27fSYtvLvzkJXwchl9wIKIWOdDiLb0bLVOtQDWgATp6UJvNyHJjKeaEWDln8P
WBA/o8SpezGxrwVQ469gOfgP5mCJ4n74UzAdVFb6wBhe7yYU5KBHAFUK+GZobYTKskpVAdNaWDjB
tN1A33lWhYzwh4JmBfPYdqxw079xntAZgnsnWIhjHnqnOSLpWx3FNj1vsm3A6xApnvLVGkepP5R2
7K4EyzMU8bnAFkNjKLAP3QJTS02t2PoUG3G/lz1qcFAoDFmj8BHxoLZAilQB/QKrsNfNDsRKaCjk
kVH5JTrlL2RcRlkd7yzNQEo3AcfHfJn5CmhVmXogwlvbegDd6JSlRnes0RtwaEP7sFxrvja2Qtkm
bvXATxRPol7bV6NU7fBAM2p93dPGs61H7wNpNKXm2d8tjrhPXZ3jAU0iUpLtskQpR+SHNV5zqwnl
yP4SquXTp7DgxREYFdku6cHQaYUcuUY1JGEvHoPWPZegmD4tIoazyF2PxlefLBaHQLqfUPfuHRdR
kXbaPgGxhd9FWXYTl7vhtzIRMRicHdMFkApgc3tj/MdQVw4zJavHNvIt280PXd5bri+w5T22gBOm
8BSPPoAbhiC6HVBPSUtSZMAWAHP8+DSlKUKRzG048jg4p94tAbJQspOX2CdQ9MYrIIx3OzrqLfsa
d1q0Is+5sABIxtcWD2TcbnC7Ja1aki0dF6NXZXaYLWg5etZsQWYUYwn5EcPux5fUCLQvvYncaSet
6AvvUsCggfDpUeYD2yLdHZ4LUBUcY63L9zagWh/Q/JRveunyZ5zFI5egMeurDUYSpnn9tzRLC99x
5QBu7MR67NXRS1SCeEUPRxxq0nlMW+AIHnylm7qKzAbdIeWF8zE7z1rdzacVRUCTME5vWAHvkpXA
pQrw1mWOg7nFwau83gzAaMcXXgRg4JtwfDsOb45b9UAsjzpUCCGVgs/SnmlJM5LVjncp0DAH0DVQ
/aC8B3bzlAwH5dwVcQRG3vzT4nZjkoHn6VSgPkTinBaJItSXaVIrHrW00X1AaUd/abX9kqAr/KVN
veyQ1E277Zqq+6qH0QoYLOuqir2nroryF5DFnLmLw2cLXf8vcWY5SIHpxZ6U2QgI8bEB8FEyFMCA
GKPo0cwQkFbK4cOd7M1mclZelZb7CKl3JOFRhFsl/OQC7+ETTgjcxyQxvxiTDjq3JtF3dZuwDS1j
A7V0aV7lILUH+wBIeXxLmRWo4jiZHFlr2q4DRAQwikaEK5hAcTlzyzl1uNM+dnXVoe4pdS8hc8Iz
yQo0Jj+i3xaZSImsPy1JMTLcnwBK/i1TFgO4gQ41iL+YKvSkYs6wBF+2b1PZqDGNzhG3/9paUSUo
WYUCLAYVQy4sn0pQ6ZCQ1LPTiFoQbzOHoYiLAc1oqCjon6+SjybyFiFwNi4DFTcxG79uNSThEJ/6
j6XoONDJjbzDrQmKhMXJqUqKqvBn69j5NU2Rdd7VQ/nK3cTdg1ARhcIKCd4InXbdgmH6EKslTnK+
N5Nsr2Xhha/5F+bI4jXsIqCg6clP8gC5Nr8JkJesXUsVgLSjxucAoQUegwCInatJ4bok6DpyV2ww
xG7y+BMwHKuTVANpabiTzR6kwRcIrx2L5SxUsWoUdC/y2YWn1hGYCe4uMtF0tHJxMyx8bxyik20i
6zmVg76ZhVWBczN0w3Xi3eDWY56T32zhDgBN1UAGsENf7OldtgQn9a10jo5KzehEUeY1Vx9k+TSy
MZGTUDY3/qSmNWlmRxKSd0AXnf+E1tHAgJghERYlyH52igiOaN7cEVQTYzA8zGSLJAtsYNgCz/md
gFGOgD+JgTW/Jio48v03tz6X1oksyHZg3EUe1uEzJx1F91zmnNAx8kArGshWXZXcgfOindIymu+J
dOujlDPd+RoAQZoaQye3uiUuclJSkppmpLBLe9raPI7mlPWiIN9lufgmaC5EojDdTXkOxMi7ayzh
U9zJDihvRk3Ur7v47EHXvXNLndbFKSiSk0uA5YPfySyA6Z1aZ3/36QIJgrubP4MuUXPQuZU4IZwf
JkE5bCXKqc6NOniYQjAsuc5+Pl9AvRAQdLygXaMION2UE/bcQDY2ezzNQUFfQEtnFosJ+YH4m61s
aVsrenhFgKPyMzcddrSkgZ50ATdbP/VSpOTV06/gNj91ecUB4dlfHS+cgCLiZNdlcFmCEo1IC3aL
jGajIwdUb43mZlH0nciv+pTkmyFOA4AtYElaUpQgUt55ijXkzkOgagXl1PnnO/mkWfZ5ysf1EoP1
eL6jYe3JAs3OA4Wd4pNZ9uJqhWV9AfHUWgRtcM3AjH2lWdA24wYHhWw1av2UbTKmPeMvno6LXSnB
5llX3jkyXy3RTAM/VhJZQCdqosEPgLZ/WQa9tQFVqwuGU3rsznakAQiOuw9RJBFk9rtxVNghDqXL
7n0NLP93P/Jwp/ZH2YNXRNfRee9rhbkpI/SoAYCqPHe4jdsHy+mKM60d0HWvwIejr1DfW5wXRasz
OC9rUnvSaI6Wqa3KcEJ7Hmqi8rXtlGhk7TzkEAM54lQHxVindgJ6z56mNHixqR0SieNAZdiwAIY0
XUxohvq0XyHMLq34atEv5lbPoEliDa8htXUgk9n6xp2kE54bgLhTn4jcZ6tBfQYSjpP2OEYOnjRk
uFyCoZzU29N6/qtCbGl01MvtMo6NCtOqHi+vg+OcaGBa4h6F8UpK9E3XaAXCjxLgccpEGuGv6awT
WlBsQ9P4h9R2N06A8FaWk2tt+hz/QWaSgrlGDerFZB5abBnduOzBhfObvEJN9o3Z7KBkA8po/dBx
W3q7Od/FdFxxadsAfMk8s04SYItgANDxbhdNHlif0X46ICd6JAUNix0tM9SrVShIhN+d2hIFmpnG
ulqRguLNoe8MF2eyWZY1vs8CSRMgGP72qW6ikAfpyS1DwcB60sXZClFs3Yl+fIsNgA3EOajj4jYe
34zqVbJCvCagdjh7ohbog4AY6al3K46f7XkCFOxKutgv27WMvoZpCeY1E8ipQcbrZ17gTFbJrRZg
roC3jHdklmVgEeLl+JyGffUgkJTywx41I2IUxToFCd2RR632lhqzGDBU8bGzg2FNVgD+qv3YBbvo
EHTVSvdseR7H/vMU5Ois6RIA16iB5DSIqLldkkwLsCNX7+OL2b/aOhX6L+tG4v0Zl6KBrkDX+pOs
y4dkD/Lip38NefeRikHTN0gadqCL/PVZNSvJ15nA9nd6BmWccwQoQXKioe4C3GvbPjnRDM3l5t4R
YHxVFuCCfDejZRtUTYEyeAjv3Ej2J5fFDixS8t15AHLQ3i7j+SJ38ZZlMqKwlXXjHqST3hGsZN6R
ZqCpfJ/VuCuCI0Ct5+mdnnx45d16a0gj+YkORr47BRkbJnbq6Fz/dUGyuVvOl/p38xs9HwCqq6FN
foP6foAn4RjYJ/pbkCVitwwmG4yA16lOJF3ocWf9H9e5itRUJoB3yH1m7Q31FpciB4rnFQAs6J29
YBwZbI6O5lYCwtyRNvChy2AKL43b403tQzMbksYoPAAuGMDLIh+S0aCRQuRBugMERuInDTASQzxV
fXRegjNMZ8WhQuvxqfE6E82sVvA/al6JT00UoI4pHdGbWctuG6tX82VPg2qCeDUm7jC/sy+KXOvD
FdpstVkhGonkb2y5Ae60lbktwkKiqR2cDEkUvqHBO3hCvgv1KiLDA71i+oqWpOAoYgGSpuNu7ZR5
sx2eAN+CaqpPZEZyOZyDpoqfaJGko3U2quA61AydWVOesJ0oJ1C7qKuQiaaZzdoIvGQOG3dlgYru
MQfInHYNgKILMC90L+A/odv0qeNuwBNvPwOsBDC9pvfMCmY9k+jDvlAGtmS39khiA3Bh5M8U7MOe
x0H9QCuyN0z8Z4t+vkTBB4MuMaYlEF25118Te5TItLYBOkoaMPMNqYkqq37STzQA8dM4IRHbrxqW
gb79Q3FjKGszCdekupEuThr6wk9m56F7KR5BB1KX4HzS0XR1aerOvHSg2/ItAfb0vrXNy6KgJU55
nXNQPtOC7BcrmgXREG3xPQGhlBn8mOqJben4cAFOmSFVlmNIQlzhwXAsPWbtl1PI2W7xKxTEAx/5
vjUaNCBUDGd0DoqPUAwzpN3pZjqYQ7WOUo/52J51Jy0ehX0mL62chhUS/ykyrsB0xnZKwdnZpRec
kAAAwwdN9eiRpyBaI6UlGOSLHc3QuxTM6l8OpcQ/W5On2RYZ1qHYVQDTuqRa+ZDltQTufwZ4duSU
0J85NpveNEErZjjNnhXt7Sxu4naWhR+zO7vxd99eb/FKkXffq0kDSERmBtiBa8g8ei1Q3rTe+21d
OypxJHIU7ZF93JkrdNwRGknJkWKtcYpIK1YNOOVKomwzL7mN7OAECh8g9qJqJA5R7VmI9kAoJTlY
ho6tE4I6VEGakAf4gI7CxNtCoEhLYoZ9J4Uji15r53CEeVJMA7AKOf51KpmwA4qK3mp0dXM/yhMP
7D61t8pEpW1GhSmtqYEUQ6Vt0bfiAPHefhd9+JPBIl9ikKKZsPN4hxX1hqo7Lu20Ig8n4EIV2Zeo
t+sdNb/e9cbSkhSLG8mU16iFcncnv2nHJTvOtUuHIqs9BfF49cWoFXqPauydbWm6RDFA97rO5ICk
/03DnBCGqu0JD9QCR8NNUx2t3ftuublzbtHRTAXK8yo8zB11sw1X/XkCraYeunnZ83834Xuad490
5HoO4J01zXO5Z9vGXQ++i9dtVgBk4Dlvkm4fqzcS3tYYpAWyu3mq1ovGTtS+NC0OpFzktLQ8oE75
i5sIHKzBE4Rxni+6+RKFjnbsxNRQUPNx8VsvsrfVR/hzFNP1RLwlgxJ1sruY1fNfgDJq6+DW9jGb
jOAqcV7zlMbd91Sk1de277ONUaP6k5YRTr4CsNj1ZpgftZ4BzEdZAdcvRcdexK5hbYnFO6kMgDMp
75qjtiDw8DqCE0jdn6LQ2xG11MxA1YT5gY0utgKqbnRRgGsPmY1cPy/ywrRQ2tp4ck0yGlg9geig
xaGinqFilWTzdTwUEy92AkePh2zCjW8h1SJtrsmDa3vaeZFX6jplBvS7hVWrM4KKrgNcDlyHPueA
4zt/BDrXfJ2megY2avUQ6sicKDyI77HBn1XV+oubpvKQ4d1qq+lu9k0mP0jf2OiY0YPxqbXxvVJg
GaEaZJ0ZK8PV7B3J0tAQV2VBxKAkqpQFvrLvFkwLQXLStPthSic/tV3g1RDAoNn+xCXGxxleEHmF
S+iNDxYBFrpiZDv0H6C9VeEOEkSglYVgNclZsZ0xBxXwYMOMf5KRmUeyIPmvsLPE7BT4y/CwhEHd
03voBddwCb3E+T00yfEukegAtnPjbkI1KI1gpx1bUE020bmJD00c6+dZNKvbxtLONOC5Fp376kCL
0gYYBfauxoa7sTj36OSIYsD449Gf4jhEidTM/pjdyQK87pw8CbyGX1aLAcmsttPe1bQe67I5ZoCW
A0SOt5dTr32rAbkQB2P9rWw7MNFnzHwUVZztJQO1iYu23msI2pQ1yrXFG7LDL/pYojEwB+IYCD7F
rkfhNrrENefzJAtni94KbZO5Ef88MqPdotUnmLXSBh1Lw8ZyywIY42DC3tSlpW3JN2A4Zhztfljb
QMcwRJhdzNIQlyaxLPTMqSkJp8ZyVxKb3bUZVdksI21VpzAkm9YNduDITY+aCrPEmmfKredAFTUz
+3lRUrhm6s33ICgdBjlavWp/jEBu3DR4mbtqiQxANZvrr8WUMxwrdeaVhnQ02isO/mYDsm1RwHuY
uPXdlIbn+GQ2CUtsgG6Rr2+ETYsjHBbJdE82iO5dhIki7zRz10UeDkfB8/yz2bEjVe9nY+iuUWo2
ALhDyz9neO0zsQU9od2iWHtSTuvRzLxTEQXOo8TRty/7If4rHKY3bSpxZtlq2gFNQsl26trsm9eh
WlgZkOeEv3r2ZKPd+ah7i1ErOLwBX86dPSPsX7exgfuD8iQD8izbpN1aYKFwJYoq/UwyNEiU5aEd
s+iRBrNE1SQHLHsthcw3JkrPwdACbr7FhGbYS6mEiP6AGysiSRnluxHwxgBFnUAfM9sU2l/1JIxD
p+DcSSQq0Z8aJ7iQaP4UIrHtFdAOOArIftkFIU9RyGPVobF3CpC41KCOZiuncbVTrQsQ3nO8NvuA
qEf3SKkEJCW9Uyab1OjbwyKare/XszdJKYTIxadWkXORaAKg8QZn76CoU9Xzphoqp3RXI8iCV4sM
JbryRMOfZJqCQcCR/6kOebBDnwNq7smOPJagE0fKZ5H9dzzSLsZ38WiZJtNbiqfSuSwT3P0mR+iA
VHG1c5Ty5Jhl3oZWJDf7UZuVJNOUGc1aPUmPgAzaBPbgx9HWFaCuLLH3Og1pGs0zkjlKQTPDC+LC
v1P/yeVOxtEBVPil7VareNT1FakpIsWauJbgLQWIwjiUaU40eArmGIxFumoahpDWBGu8LBdr5ANT
HNgn6Zrs0OliHkuweHzTTe+HGUX9szQD/BLQ3gbKrip7A/YyKsYsvIJ7FqCGhUARTTw6nxyUre6S
KRWA/g3MR8tFoWlS9N2PgT3qeuv8TaYNDjdvTDkvrdk0FdG9qZECsSQBBG1mmMLHu0yMu7oeAVMB
JRM0K8Gtt2FDwVZ3CuAsWgen4i9kC26PDDDxytfwXtGSGVxm0Rj3D4BjnI4DCJ5urkCmyxWyFqcA
i4xmdAUxei+LfPlcuIoBEpQL6bgtcsDT//43ZDIKV0EO/N9tVYJ4FAA4F9UfeCQwFkJyGRWcC80C
wWflIlrMgNk/K8l0kZPt72FJWYJe/oFmH8oZK2Zx/Qi5iBZX5TWNQXjsNFT84dwjO+Ohh85ihhKB
QvEa9Ra/ohcnfZE8rtCFg+5ukgOH5VoOzXDBmYK3It6QMFEH0jS9XxNByA3FCK3dgGsbC6Q4aJz6
RW2yMImQbKYccZ02PVh2sgnTztA+k1+NLmAfVJ1JfLDM6C+cxg9pvGpivE3RdmZA4cw51NlKoNrz
OO9/aCu0aLmMtdZ3PW+2mbdQ8mN3RBFSt2E7sytd0JJHcjskpfmaoyUaAJ1xdYknw3ydkCrCcd1r
7Er8X6DMyicrHF+Euz85kRYp4z85BcrJUFeaLOzbW7fvUUr6i3BOohLs6ATFZiDqTFIEuuKfI42N
RoFEj6NLCiDCcMeRoQRsDXjKpIONVpy0R5rRIFOGn+GyplmiDGurgSZMpl3hJXxHfrPsZkrmdyEz
Y2iO93Hn9TzOURZXKV1DAEn4D5+EQqeRi7xklHvrLJXBQ20aj6w0QK0iA9v0SQZGFbQMlGY2m5Bs
VqCx/jQUw3ERDfLIMhBx4jy0CVYTN7pTURoBckxA5UL3agKY0DDsTxUJST8oI1EGMliRSo9ye22M
UfdgZv0uj4oo9A29xEsWC9DqUk4r/FIATWWh69UIDB6jmvfRjQq0lNpgjk5NoJiWoRMcgjjIjpNt
3w5/kkm0DqJyXH+3o+XiRoo7mYfdD86MpVjdKcjt7hqLyXyNwjgHzGZb8KjVx8RI6qOJlAkoGdR6
nsqIV8cCGwjhk8FiSstFxlmTaitSa5GWvE/nIGR1H+TGyui8XV8wG2erPHwEzlxxaMBt67e0d1Iy
UqRmgidBBZD4mvZ2SuGyEn2Vse47tGdrlCIzbSBDNYCaogBonk1cv5+mYxgBHDUUDCfMOAa7ogL/
ijd7/atdGyMKmFj21DRDt6szMRy1MRUXoClOGx1IYC8Jd3DvyHP7BwgQ8VBDA5Kl9c9GF/4jUWy4
RwsRyt9ajow5mjZ+TKJLDvOSNMAD/p7kY3UrS8D2U9v5cEi8fkKiXdVfe658devCQg8M4pEoxpvd
tRHy82TX7N2fZF7XPkv0zR/JlgaQ0koQEptPdcabWV5U+fG/Mz6W8T+Ao55j6ga3PQsczZ5jaL+j
LiZO1tvgjKs/8c5SlREsfRiwC36QnIEbE8g8604t7aFsjLVd5WLLB7DPW6iABZirUpG+spNyzzr9
L4pgVUVrrL1Mt46Tg/oTNDpoc+w+t3Cel3noKd/0vf3TQoXtg2ZYj1zW0dFQKxan1gPJmyIbdsId
K5QBBaHpk4ZsSsN5NNw4Os4KkgVdM+ycCb/fgreoZfsI3RZf0HDoJdlFr6d17+jp19ErnU1R19Ox
BiTBU5GixXrSzPBHGCdHHscGuvYy4MpagX5AVV71KQx5MVsUY/iIe0vxpXbMHL3YIsHLmNHgeMM6
jBzvi4QrsQyEP8HKdLwwI0bl4eCcSElyIGkB7g1ket3F21hWDTQ1kpNFl3g4YOBbZ2Lyosfm4K2d
wQZy3ijbLfLkwB0BVb3p88Rju84LgcSshMttk2Ze/E12wrnQov4woEh5NrXbO/tqAv8CRZsvSWpH
+7oEAXPlZ00PXtyqtB4ED8wHHl2rfnAvjpIsYoCtoqiqAFbFjUzZk90oZyeKQAPKz62HEchx60Q5
kcwy07dmzMWBlCSCIwgj3AstyrBxj2lcnGhFVwxrIGyQeWsGzPBJU5v3V6PPRFcr0NQ8X41MSfHr
I0ZR0KP9I0tTlCCEyIF+0ECluftX1nYFNuBAufLCtnzK9HlBEqAHAf5gAGYQLWkoGzRh6vqETM2/
xIlRzX2tY7yEq1ZxjgpQ0K8/2LrTPiCz0j1UtdYcjIY/tyCV0H3S0qDXZb5JLZT9kh0ewL/Uuubh
fhfZ0W6JFTUSGUrXFRtwo7indG7farykXushkLAIhWcG4KFuL1rrJVpXpS2AkaWgfmZQnkJB9cxT
ktLgiPzW8iaQrnVo/rfkbjGmC1DsrkXJMypOBJC7zG+0i8MrFZA76jnrRZK7rSBtCklW4379YUri
ZUdYAMi1WGeeb4qf0ZTo2HAORaOduQCshSjfz1TpdBX8afYZle3AQTPQVOOVdbt1zSxFdTkU6MTe
dFUJ0KtRVuiMm7QTFaBVWp4fC4e/0WouVDM942uBeg68hlhVjbY01Dy9iBXNDSWIi+hVF6N70Z2g
fwkkEGhsKcZ9XqX7Em+cV6tCTZeWZI8GUN+AdQHyTxDbptbWzsB0LhPQqY/F0QQ3yhNJRgCy7wBh
MK1oWSkDYelfjU7EZxIZei7PRha98mgywdNgtdaqM6Z2R1oUS+sbcwL9SOayaGcCpmQu//JUGddS
yzUXhjUabp0st/f3pV5U4LVEWPxIQcMcwdLEkx6H9j734u+mi/OqFEiBn3ifjWu9BLwZLWMlq+1x
1Wdp+Thkw/ip7UBTBMwE0yclybIKHM9NUgwHIPUwdE4PkS9aAYB1NfRx+z6z5VAIvCz/Wi82yYf1
4tLqoMSZ49ypF5slgmu75XEaEmMzcsCKu0WAmt5Ra1Yh8s/RKqrQy3OzlrXMdq3oG3R8Kv2yLvqx
frJkKZ+WGGjhrp+kWaVbDcWXGyaAQN0602cgHyJZ0LkTUHSs/Fs8ZZ/Ab9g8Z0Kvz1amAG2UHB/r
HwZO7qcw95KH2kNbAMkbBzlPgbTRFajN7MqrFgVT6PL6NuL/AeXGXn/RhAO+HiP8bkV9fv7vPYiO
xP/dsZOBAyeAv3sumEVNbt1DP+uOatJ0RPtpqCXyuZyzY6mGwbACkEjQukWPAaoMt5k3siOJLPQY
5f79evaZdfN8tFMgYn640Ux0LnxnPV2q1a1hiX/nMkeji5L3/Zo05PO/V6foILT9DvTfZssA5rwN
gzr0mdvqgMIDeNr7NMvL8EJSGlqvYFvPsr7EtYFUogX4m5MOiKzwQtPGKeAZZYm3m7LkgVxE2Yb1
0+xd4jxkdLrtfHLZVQc3M4dTk2Vj9uPXig468Sb/zW7j7NrxTN+g66/Ym2E9vg1tfSzrQnsGHkVx
7SL8CEhOZvWH2cjk0UAh6DO2Q7dmppGuQKWCHAXdRVMLhZ5eVZ4tdbNNVBVLpAbWA+lVyUFDLvcG
SsnQEYpvfpFG2dEEe6TfUL8srQHOGfrzD2VZkzn9MnQwIM0+tCQFyeLIDn36LS2xKRYtSVFloE0e
+5+GMXZgOBTRc1y3xRPYlPzOdNDcG/WNtrYB9bMlPtlUafWsRy1DDG2itOQbcqR90wqEZ0YVPptm
Gu/HAcz0tAwMI8QxGbBOGgcPdWUxjFG7571RrkhJMt7FD5ltsguJUDxq7/H0Avw3heyt1YDiTj3T
81XJ8+E1tgZjE7boQAlLfXjlokMOTSTtg+XI+hO+PJtiCg8msA/f0DkgtkYy5EevjusnYLRM+F/F
V+L/ZyFCJ9qPkmnnHKd/KegE3xKAHG2MskPtcOLKMyqS6w36eLrXuNCeLIVS6IpiNo11GW3yQdya
4p49m5YKpVCZtkDnG832FYVD+tZx6j5axflogafm93U0FOixicojw+ZsBThQ48kYQ2cXGnxCB6ib
ot8ry9bAoE2/IkN2KR1u/eyAyVcZbfXNGK3/o+zKmhzVmeUvIgIQAvGKd7vd7n17IWa6Z9jEvvPr
b6qY0/b0mTNf3BeFVFUStNsGLVmZ1qLgeXQTa8zdtjVvt0akCDEC0S1qZNN9k0Ksq6pJtzZAnsug
AngyNHkI2vfMKHa2TLdk4wqkTDWmatTUCdJMRirsLvjOwMG7phAyQfQONBgclHbQogWCGcQ2OxKE
osTvwdf/sdHX/9wmNwWSDcRXCSTXhThGTotV76rjOlhlel99BRp5EknJ7sEHuzPVbzqInXKba8WE
MzN3eMHpFuCzfXQRZqkwH/o6F2GgiE7BxB+tArw4t6OOrO2IOc6jY+V8a5tYm096Lh6jXlcfyTAs
kRIrHhtNGhvMDf1lORriUW9AF98Web2ivnqS6Gted/aK+mZBBfwiGPvX5E1zTEPqMoVisOrLbUxt
XSBcNuQF9N1ejj1oBqlZQeRqaetlgxS0rlixAkpzTdxg/9+K1GmaOgowDf2fagG5GWTHqBOBXDOW
tfS1LYVT4Nzna3dqxwqSHgOOij140J+SsqckHU5VRIxla2z8hbMgJzlYDTTuRZuMALTWHqlHEIcA
y/p1Z3LjRC3IIbebEtzPi2QYwN+kvM2nd1BeCJe7F5oTedStywHiCOf+TEXMlASfo0smgvs66S/7
/359UrCIrIivC4DuRa5vwjpsn8Muw2kyEnWxiT41z6U8glmhfkrLaTylg/aNrI2FHHkztq0lNZH2
EoMBJbZ3c59ouhu61r+Zstp+sEDnSCMnrrMIm6DOk10KWZZSUeJnBQj1qcjrGNvBDkQPzg6sA8F7
QW2ta8CaQZGDmf+KTJ0wuTqHU5NCzrag5NAUkZgSjZX1StDq1ATpb5z62YaaQrR3eavYhHjPb1QU
wbRdkPldRIV2PUeNoeA34Jufx6IoEWNjIHLd8eUz6nOsQUG+6YoURc1/R1HnTISnYew3tsLBnb9o
pP/6J1uXht2SVQkkET6/lfQlnb+vZKzpq3v2C9dpl36LdwsNO0dGkkmABRPb64Hsuwf06g6AMHbM
Q326R9odln9hai/J2UwOv+myaRm2SCJBwkWrg3QN72Hy9iEgJ1huBYs+VKeSLCkBbpBQy1ZDcXC1
LieA8DYUXCacX6V2/zoPpS5bF4l15Hb235ednSqixW7ixaWdTEDkZtS0+Y+gK6jLdzm4WXmRtHvq
+qd76IrpleIdNe7nny/6IrrOA3PXKmDjUDvtgWq1av7d1ofIDMYEE3lBqtv/q++frlHU+B0USZqt
vlzcJvwldSnFAASQ1iCxw4kxbXKa6Ab7ZOEdNgHuU0vYL5Oe6dgvnorNkAvkuZdZgqWty6Dxi0eo
jsXpHRW+xFzOtKJ420QxTinrMtwzMOYeC2sK76oQqj6WFq0r1SITdoGwJkx8C8SdGERGnQacfBEt
3WCbxTZor3hXbqBF57wXXfMjD+3mZUzrHPu2YrzXXNxHJrPyxBoOzVKgVQ+9gfyIYQI0s8EB7rWw
8eJoZZPe1Rxr5jatnKd40EFzbQTx92lwryqQUwfe/7pe7ufTfZRGyaqJSqiP8haUhiq7068nPPao
CgrqdxBbybVrO8WBCrJTjWXhP3FnN9Wcz+h5rJpFw6pAMq8JicGFkYfyxjZDvoUUsLEF6KS4aTNm
Ltoyr98gmbTD2879kZfTVVlZwyu0v7RFCMnhE/7CZKdPPcRI9TDYVH22xomSe6ICguXuqeOauYKk
m4N502+OKYnewKjjQLP6H3vV+/7V72P4ahMydJti2Sv9eInUu+OoakJChaVorQ8c4Vj9kmwUErrG
tNGl8yF7P4ZmyWe3GnLGe14rBCO6qgjytV2JsPPoLsA+NDBd62yPhhEZKufR1Z1QSOYYwO1+3g/1
yOja5xE+uyV+BSIKLHtHgOxwIXUb7tgXfP85wDxeootsUWFKsQgEpC9023ouGjBy6TH3b5yuL06B
A5IG1SI7vrX+jQm1d9cAmz4IVBzNw4olAtjENHcUR4WN59qC6eAWb+oMMZAiLNdYMDiLc0zUj9Nu
mLQYRBQYnxzmABy667vruUXjm07mGfHQnOjidBulDJ95PAWHOUzU49bSwbye9NDp8TrHl9eZdWcg
lwDfkeCy0IZs1wqI6H2xiwQY7iJmmF+pDhlvdaQcOpDhyzsXCbafo9CggBvY6yqIbO/sAPNNv2lS
3zpOBuB7U2bF11K3+mOYJ9oibhL2Xbc+XKvy3yrbyFdO5acHZOCaNyKJTW/sDfM7sGRXcd3xJzmw
dOODbGTb5ln+oLPuNVQj5FoFKsRBggR9iPsdktXAONt08gWUs5tiLH9iUXLHQDlwE5XANccdxLGn
2pzWgWqSbRiMcSMnbIR0A7duKFgzyu5YxsmGWowDUWb0DDxusvP3wBL/KkaX8UwhksGCpzzWp5ua
ZjUGm2i0br50AxLtP0aZIqSqAeKPsS6q82CZboG58feu5BmoE1XTIbiNge9aU5zO8h9iksMq8Mdu
D8nqbu+oAtJRWBpQFbzUqJI/pipFUZv8VDt3n2PO7nP0hWce8+JK5ytTz68XOg9HNZtNPyAoZ/sg
s4sgoH7OppkTcPpGWh7PzXH2ZCo15yILJ7Hc4HiOmVNzyBgaBbJ0/tt/vhDVaAz2eZ2z15hAf2aB
mXhRNkADFyO+faZVhTuZG/GGxXr6BMFAMK/E6ftfI0ZtknPEWFSPFl5B2zJxkYU31t2b4bh3pui6
+zho/IMLYsklziy7NzbVT7Wli7ugxFLb4RVfkL1I5NtYx+Ud5JfEVW1rw4LGmez6I+cOu018cMhm
UNGb7UbOQUGZZvJ2NKZXTUapB2qsak+F81n7k83JrBbfHxWTJMX7/9gJNL7qp5u6ZQvTQq4LaBVx
Z1/kD+N6iFx/bN1bzAaaK2hBx0eQ98dHqoER4lctBXhJQuptS/b/DDPzdzlW4IdRQ0id1dBGTs0Y
RIsYKJdVvW9KnDeo1tn+ZTQDWUubvDZ+zmFQueo9Cjl3M6DXvswyEFl9cZybVDPUtzcNJ311cS9Q
i8gWQGsUSzGYxYYhV205c/fmAV/Fg3qhm81wJyGIVRr8QIURaP0u1YqVAdr02SR5lSE9U4UkKU+R
2fvpyqOgOUTGkkEaGzu7RTAeZANl9CuqUhHmbbjJDO1h6orxcLaXvrUJuRHtK8xLkFHPeHlsNOgf
W0DDUYuKQUO6wLLArA7JNdUPvOXbjYSAzZG8dauD4YnaDMz9UCeEMsc84JAn1SaOkdHqj8X72KTF
qZNp/rxlTlA8J3jdnWLffO/7KX+2mizYQct4hIoEnCUzkX3RQfSamhX7H8kQlvOvTWlHx2a0bXHH
RkaE/iUXIi/tKRgBn70VsSOnp64R2t42oVVHqnWVhmkFlmH55mwLUhdc+RC7++WZ5e0m6OYlrTCP
dW4a2FgHzy02O3uPW/50GvRUnv7kgIB2tY2rqsCiCTu/gYvdYiqo2dPuL1eeL24zwAoeTF8vZzu0
qgLk8BThrscpznWrigJHKUghGPQNNcEfW63//mPm7N+fH+OmgQw7x7W47n75LfOit6PemqxbO3Bv
E3wnjhXIAQ921eKQS2VWSvW4pqI18LmBMUEuqoRFK4hDGk+904KcPtB++JiNCCOwoHILHp3QKsJ7
rfbF2ux0e9/xaDg6KZiChIU8tQsc24w/IyiaxUAq5hE+7QxXI5yb44TNNsrY9mvcZJkB8NWML0KW
D4CvAQPgB3F2EGGBZ0ehQbvUlPFT1kY/osbyf2jFYxhb9UcDkmmQgCUj5B2KaS1iLC7+/sFiQfD1
kzWYY7jqq+lCuE/Y6jjlQq9ZhlE2VADB3NrlUxfHyTWmB+U+CsEuHhXY8k2q0fecqhDfkREM4l58
iDLwn+qyaJ/FgD0/R0+AWAbqwEsGX1xZkY59bj8DPXbC5RvZqLiImaul/try6d5H4gXO16BljJxI
LCc04wlpGuE2t+16g4Mk8dx2KaDhSs4YGaALTEv8qwzksicBuQUvS9lPCJvkmySBnvki5s64F8E0
7llejpj9FGa3tVWbjFRg4Sqg+NnglIJlv7qA0qpMgeZDYJv6FZ6WaiCnRu7uwu0DucLXj3mibetD
VjXXJbO1k4G8KcC/GxZh/ZB1KyBs/XRVpQaOyHz76GAfFsxAEiglt8+3AEXW3hzSjyXE3QIkktA4
FGOU/jZrtAmXbxhy6ZFvd9T9rlsV8RgtDMGgDa4KcswxOei9PKv06/XZfY6hWlUGuHORH77YqekO
TbqventHY5KJClmFSkXcDvRVUQ6a96e+ZMOkZvKQegPKXHVrVdcbu6ZPPoSjW1DqaDiSJargwCbI
TOMQP38IAz/34iFuf4DEwonS9gPklszjEMo85GAU1+Ri0gFfxHGiPnigs0OOad4LKFX7rIOWCrAr
flk0R0UWt0KuYr5wi6k5BgnT042LT2ILNsFHv28ac6+NHbsKjf3cmpL8I4rC19KNEmTymD2OPePx
VBegYvS7IbqNdKgXuUzT78KhTrCPxYsH6MJ1CwkljCfLbiFwVLnTUeOdvR41v9m0mcmuKmaM2wHH
ugeIlto7yxncXSHz9BDbsVpkyB+B2bUeBCny/bnA+T7YcMN00IHd+MeDr3+cb89tqiGBBQfwVKVO
X9xnmwVKY0ym1GiZ5cfSO7u+DnQRelG96DVXv3Y7D3hx53P17Lq43/OtXlzlohrT30tdLy54EXBR
pbHOV0mqKfr1UZ2NF5e+6HnxZ/3xhs4jg5xT7P7+eGUm//p4NS3HYnj3g/xHR9bLlxe/GwwQSa6s
6LaGGjKowEAn1zrDnZ+ngE/yoDm5fTscajm9j3bzzm2L/QSfZG79zNP4vRFB/Fz42J/wrTo59aXu
bu1U97eDqOOTLiA6bkOH7rlHV0PgG+rYJdv6unjXuNm+GqFrL5smdHdl5Zgvnbtu7bx9lX0e7tyu
bFcUlcjhselNiVmhCek3E7OJdLCH68AKceCR6xPQy1GxzNwie0ghHHZdFO1t3bvpA4uH9KEU+qoZ
tOCWWrbUJXbDWbtrVYSr1dPGwfbXkjpoUw56+by+pcGog8MVkBLMEGBtx1RSAbp0nlfXKVIgzAm/
fzIRAMsIi2zZ50K/gFeRQwM/huogos04BqDU5jy5HaM4uU2kvhyg7AoVFzEEizJJbmIJrCc5Zdsm
t2kA1m3dxEYW1rII0dzY90ykvmxi5aYY2+mQGOS7yZrV0xhgS2fCyZMvFCsyYuhypkAavHBZu5jH
EZiYbv0wBxuIiqELjnrl75Fd/TLfTTg1xbFOK6QMtcPNL6rUJBFbqyhxJlTlnX9oTbCYQv/3ulAt
Mp2LP9nmvp/dkNThH2wh/QOLdH2d25rjxdJ0H6O8W1hFAY6YQbCdDnaHZTM6w0s0AvmUI+f1SGFF
CB4CZQ9Tne1AkI2vRDrszzgpQlHNgCjLwVvY1Ppv5AV5X2OvHT9KkKdaPOeR+YGpMbvNWiizGlbe
Lih3TNkZYIp/sqdN8Ee774Az2oBG7oIo1IhMTWcR2LmD5DQzuoHjAZkqXaEwzD5ki8akcrdTKHJg
mFWbyNq0FIAkC7oLs80JwxxnC1W0RJLaByQvtJesZ1dQc8p/aNp0DVrJ/iWNJcgBeQPEYC1CrIR4
s86iUn8IBjPxQJiIVbVpvrVR7zy6ss29yu/c915Ey6EOlX5BHUKRJHK/BS5efFM6Jg8SO7arys/N
Y6PXoHjr/GHruiI6xUDsLgWm57vUqV7SDGhPyH7ah1jxJlGNbCLIkX7X6wxv1n8cdmoW2LZTXeYq
RVL7YpwRWrv2aBfLi8CqBGoVgJ9FTCu/UC0Cq9rHepCqVDQZZIeS3EbOmF5l4bLWrWew0zUQAJ74
fmgF30eltPfUTHLIwmAx+U871gy0OxU0R372CclDxrObmg1vsFdZv9ZG5m4NtWLzJ/6eVGl2ogXb
RyT99DnCvuLJddN3spk9g/xrVA9LWvGxRIxLTDa0eTko0B/8A+mv/qNtZdj5HIqTnyc4SDhaNpQc
wPRrRuBiD5ChSoWlcwNv1jL41U5UrkNW5DCSv/gSee75xX120BDUPA875f64+PubCKukr28iJgC5
4jpzDWHq5tcllAuKUkAE4u42jIIS08LS7rBDKMvv0gQxvqKrH1j20KSO+zyVybiMJ65Bjsnc4AUW
IOEWhSXKtxzMCjtHmr9MZOc18iFqs8+WXxyyLYI9dtbuvtgFqP5PEHNYDi6IuWmMJtJXLDS3QAnp
QFsA5e9nfvEC1dF23QMotqFm4gzPrlG7NxaL27vM0a9DtypfuhDQikmm04qaJXTXPYEpwrXZBt0j
Hp3QnUVYDT2D/dgm4GQaeflSDsimTYrCPpCXx4uCuc5z04YtyOvCTRfjC5wtIzHcxlEcbwZzBCU8
EpH1Q5x21yDULG5SyJ7ORQsZFc822n5b2rl0vdTo3R1I+75TyGwLHetNVEW0n5sJhLG2SENoPKnG
Og8oeXt0yjzZGkJ/iDobWLZQu4tsqzo2SSEBEZLOqxZhe7twkJmOA4HxNon5N2aG4jVAysXSQZ7H
vp/wOBLgIyinyXkFVQdfC79ZA6PTL847DU0AiWHaXggk1kC2MXUbap4dFEzeDsdlG3J8GQDryNRL
4wh79Vhx7yJzum5UDhU+Y+OqVcnn1JxrXWEDwq/nq7ONHLWKoxoVgxyGrQme+HqVgNLwro+n8k7r
3Xznq80R0Y6gNBvavltUempu5jZPu4XIoL1D0UAGd9s8vQHvEJRUAF4G4Z/DALxpwuxgBBXfzs2u
sfKrSiTwUBC1qeb6Eqs/UUL7wykVuaAaY44MjXbalkU4eS4ztJUfyv5l4M6GUFDJZJheGXbhbVnG
3X6K9crrXFAbYHKB/2CsOdcg2jWwrZWYkEZNou9ikJtQIl8Ah8PVpgbiaOsOmXzKq+mKAqYuSJEy
ClW6c89ID+J7ZKbEXh6Av7Vj4U+jrl+yTvovvuwqMDpxdlc5ID0CsqM7skZUO10EcofNV+topRNb
Ncikv+8c8CXxvixfo6F+Kruo+8nch34yx00exmIHJOeSt1P2UgVABU1FNW6Q81S/JDjf5UJvv3VY
8C313EgPelgZwIphU7pK229DPjFPB6p2kepBt8D7F/M0BW1r4iI0l8Ia4mu3AskfQOf7qJNudsDm
Q1P1OCZUvqguA3PZWMONI4D35iESxiGUork46olSHPZppwlyjt86yB4tema217UJatc6BSQZ2wTm
Nwey2plvag8SaV67bsqzNddc/c2JrzRem99iAZyM3ywyYCnBJYLf1UwW7HRxsKpMWXshEvrbG/LI
DtKGb7ZfxYckrBHfZZm9ZZOBhTpev4u+8fc9ZEY2xoB8cOxuO/V+hCZq/aGH4OvSwIG3aI2kQQ59
K+178tsCxytea6c39ZQGXorjY3uIcLoec/6gZ9NHIYWEbom0H4COHBZFIJLd7MRx+ApQHHcFKnv7
wWAi3WV11S9cFcwjLT9Og4E3HVqOVSV3NpKCqSeZAKL5+5WEi6c9jaX/15VotAh8av91pTlAAlf1
+TdBTuKDI3lHMltfmwUU0ixVaMBzzjUfpF8gaFNtKub2OWhCQtNFeD4u2rGOLizU6yIK1GSLUM/t
BAqv/MEG8HSVKxFBLG2QipEETxAvDva/22XEtMcBM7Y/2Wswnu1ZEWYrowre8RXVvNAuwXctfIzq
ay95g3WeW0fDVazs4KOCzmEdvYJRZfyTPRy74a4GLG6Ob7F8MXCyDAyiHlrBIsWc3It0oHBbSN2B
osMM5NqwoE4/t42+ba/aPsPLjaoB8as3g0QGXF6sycayRP5yy8nGILyKwIMZXfabHRRORcX8alVC
QgG5oGBsJ9scQwTs8xXTKfwGndBkM98LRVa8BPmhgZSaTVb7dzOeCm+mGqrO+4rQV2SjQiqs1rl5
YZPRJui1epeC8h0MU291HldYq7n1i4AIw4RFInKHSusaT77cI7vVpGwlzDLepnrVvLiVgxU1Mhya
pu6gTBh/w7FC85KbAKf4huWvqVPZTS9yGG0o75nFnTHap6KtIyRJNNk6j+V0oAIK4uO2x0+CWmGJ
8+6kTQFxHyD5COx1AQNZwU+CtujZr45kzEoXrDGdliznTmQUrAabLo2Ht3ix4dg1hChFJuSbMRnF
ide9gT1WKDIgwZcFqw7cdgupZylkquA+F1jCuVir1QVI/GsrWAV5ZyzjpuiQCF3zYNVjN3eRg4Vu
6avD2wRQ100psisBMI+1cqEst2fge7dW5EbGHnLAtK/WThbBAwVQBzE4GsChU7PyG5dvFMXjre5Y
P8FBPLxJGVQLfdSaI2WKt1mVL3vAh5Z2KKrTODhvJW+1J8Aco72oQdRNzQY5tCtgMpAwAnmmp5Yh
+dfPLeTjqmA+yVPnZuntOEXuI4T3uAqiAbOAv1GLBuR6Zi+oaQIEMQ9ITa0ABRMUMT0alExq0Bxp
RbcQrXcfM+uarvz7XfYuZm006Je7pCZEz+KLu9QZsm2ADZ0HtLBdXBbB8+93GYWTv0iitIM2A5bn
cda894mc1rRipzU+2an2P2xD+bXruT+euWDn51xbaW4+IvMb8P/WKAEHbQdkL42BdZDlgFOQT68m
eyU1lMbacmFlXfHaO7a1K2vfWZZJVUJfr/gJzBDextE43sQFjitAJfhatBKq2NBIh3wymls8Gn91
7fwY61PVFcuBn7yVww1IZPodCOaKLT4AY38uJgCz90XZcXtFRvwkwcpL1bDR8woyDP/EGwZwVH4z
PDO9ixjSnOuFq4H9Crp2gONkXm5o4OlQhPJJjZ/BFZ7+YIAFSWuwDiRydsrRzTZD5lQnpF1m22AI
8Z0IIU846xoVZVpue4nM9FAl4A6ThCcfeLNFSkHyy0i9lQpSESOzDw/j2JsDSRpp6J0JCcAhpNp6
bG4ViXkrs6J87tseUGEc3UW2Ya9i3ZI7MMtf2OMJkDRgXOTOVvYJa1gsesc3qewU39pRuQdeSHiJ
yvRvACKPTI3tIIsUHMmUKbqAEY87QBV+CyEHS0BRy2SDmQMIm0Pwyy5Bl2lsALu3lyI2xBJzoeam
CVlzg1zR+qjIrXw3ggwuOUQDemecdOhbyWoQe0WGrJZODemsaCiumjRP8YZS1a5owCphx6vZZo0Z
3CU+1uVFZOiPV9jIn7bkzicbKRyq89foTsh2Ydl5tgwynNN55L+oUifqbuQ4GhrN75bWcIDyxnFh
TWO7pebkjAX24rnuUTPLbX4fiDfb4c3dl3jMpvm93jm/4rFhHy2QEVHW0WaCSOxOuuN0ChJLAw9i
eMqZO53IRIWwgEQWSJLxzjYKmUwIyEeg0lmS49wNT0ffw9fWXZ9tqRp0yIzHthPx/jxSM+T6yUTy
OXRBg+vzQFVki6uo6FZnE9UCh0noe7KP89Bkh9h8sp6MqllQc4oAh4SMCB7H48DHeRTy0AVZp/Ad
jdVuyUZj0R0WY7RzEhPSNJ8fgtBT7TrE6uvTQpHSBsVIZI0XnxQNrYHJf4OTkwnp9Ehs1avA3cep
BIILWRjf7MnYdX0EqSjwvizaOpg+okKLPKbhvNBwIIzoACV1EwpkbfS1BoqqzuqvarMp16GZAIUt
+hLqx1AK1lt2V9ZjH3jI00aaVATGBhtnjnFhvyCNc8SRksFvuzg313bvQN+v6KBJMRTNRgN252ao
kmiZYallFNawSTsw51tmHxseVesh3dgQSz5c2BIVM4L6Ui8y60BhleJrITu2vYu1DhZorCqnhSvC
4cnkzeilRa29GpK/+UNjvE9xvc+dcQo8bERg/6m0IBUZ/Gxw8AXmiS7c+2Afffe77M3Fwu2tAScW
UgVC87pCgqauMqEdLSsAPYlar6E8ZjImtN1u6NdaMpV7p0TCNVdFm+v8f5ADOMbX7ScL6XiWZeBn
ZJrsXwchNg+DyXKS5laU2iPRuRJda63oW6kmoyCGyv3IcZygMNHIiz+c4/5kO/d1raQ6+Ckw/vkH
qaoOovKPn61OtbQk/SB5VvKpVgrtY6h/NbhsAQJgE9DE5Sg6tq4U+a+b6e0VoHzvE1H3ImF3m7cG
O1mgx140RqqvbCiIiKtgLJ1VrW7+AhNzRr3MxsgI9EViFNoq9u0WpOdaAs1uh99OVv4BfmXjFhJv
iYfZTnE1Yo9lBVXd8LEz8fpparxiw7c20fQfRdoWXlyCd0K3qmhdx6Z/CNJU/I/NQvsrdScOrXBe
BSkxbnDXsMWXUyuQOESxVnfFbY1cS2gDAtyt39ed8QYl9PQ9Fvrr1PbGA8ffsemzLt4aadg//C0A
a4f4etRZeZX1gH3jzLzFDxMvVpIcpNclsxrkXiWiWZ9tJY6Sd0XZ3qQ2UgiyNEeGfBSzxwxLOS8F
9SeyEE1zbp69IN+xPRzMqu245kbTrgZLi++iSI/vhDD9XRryArm+aJLDtyZ7qesOW51tWp9/Z01Z
HsjkN1UAOOkCRwTYCHczzg/9ENmg4ULN1ycY28/22V3VzV2YhUi7ACP84e8buhb7F3KDA7Jh29wB
25IL5c4v/6SwseLYmMruJtGxS2squouiBRjAz0tQ07V6InBEHW3DhuGHVLaQozm7fTmFzGui2rjC
1sUSKmJiDVRPvxxivbsPe1vejcYr9qy6+9bPOuRtGkDaVEm3paZhDPxg1i6oWJTXBtXzPVg5wdIY
ukfqleSFWMe1/oSDptgjU56l6Z3JX6hB1xlriFufRw3xal1KaFMvQ4kvSt40ZePVWFhdAbJTXVEt
Vh43Te5invgbas1x1IXaFOf0xVsedhWestq4LiR4zArs3LyazAJcTNbPOE1s93Wqjzj3EsZroI3v
3KjkLSvD8jRO2Jyw+tZ4jYeeLSoQex+QxCwfE5ZtaRwaVgd4feN3j062781Em9bxBKrlMbayK03D
WRh0wnc1yIGMI9moyLDAw5tAZUmr4LkfeahzljOt9lTvLHFbqOCpYYs4c7aTA7W+UQ5QKsNe4Zg3
rYftNe1Gq1oOvXv8F8kh0u/BBNy/GdXhmmWc7VwrZvd/6FgbjB/42GD3v2D9m9u/u5Hr8XKKrgnU
XyrOZSAd3G3vAIl+BvqTAzSfIPGT+LV+cfw+CDltt/W/DlIxnhxykbwxLNQG5Pc9txNSOzCZxoaW
mhwre6fsvbKL3+zneICSLuLN3tKfiwmHPJojtZVUeu9/GN9OrRC3neJcnXMIDwdWtsEzAfrnIZ6K
a2KhmNWHlSe0+nFHDBNJ04EXs2XYSg+urFAUz/UQjutBMnOXhUV4lwas9qKBp++fEa6DHCeK8LGR
c5cZ4J6mCJAuXWFX8S9j5CxeBoO8iqG2vqNHJID+kKNTC450yJ4AbXd2vaF14Uo1pQobSKj1M+TC
Rg/Vz26zgqvASnzlYx4FsnTOw2Q5SyRB769YxkDkrwKSUJJamZ5K647oKEgxqY2G9MZXYaEKk83A
j+AoCkANErsjcE7NeD3mbqPdl5kdbJEg7GJ1NRXaXvxeWMI5AiJVb852KwMECKxSARL3kYS7t0sJ
PsB6H1ZIP/aIr5LAi75KereJG5OM1KaayI/92NlHKHj4zEiuq4mz6xhzPdD+uIG1dMwqWZKRCgC+
4IGMAu+q5DqIQRlEdpxdg0FIdZCs23ZthKt/HsPTmtwYGcfBKHAWlTfXyZxyLQVwoXdWf1/DjwVY
DqsOmd+hIVV6yli1y4npNo6uo5KDNxDtUuug02b6mgccNhheRXVE5nQ3eJPQxMpMciisUJtc3ThW
R6rhWdgehDssIvKSAxTGv7zURPLMXWX7wCEmoFCN1A9fFRnrVPqb3+sLJE/4SzIyO4+uu8JFEXs9
pol4/nPpRTGmXgugqkDKh90zkkEwJitDymbebKip1+VwMPGT9UJIB9z57Oj7sqnArITM83OBzfly
mfk8WQTap7uRDbLTS6UrRJHUnmsTNPQ8vFMetC6oNi5Y1/YjwCtGjj12B8z9AbvSx8bEfCOqQJOv
qtjMy5d5aUwLExKfyL85+6ucmVclANpe4Xf66sIPBNw//XMZ3TnhmG0v3NTxoo1TSK8HpfFBckrx
UZdAPro53wxdERI+7T5wLZy6fg4932UH/tKN09uvX3pQs6A/BAeawcrMqmAx1iDcZ8w2PfBNGycq
mN762OG2IJhQmLOJ7IljBrsyxVrn7KhUiN3U+WrKkWMr9MmykQMDo5O5gNCOHTBuamSk1pTe32cv
zr8A0baArjQEVk3btnTjKzh/kHZi1kAS3YD9AWleUGY7MZ7X256LHgtJG4oa2eQuE6uOn1IX4A4J
iOmPADpUQPz/HLv2GUuN4MU0ArnsWzwBAxYmC5ngaMgaG3mMFSXjwMAnXbtP+iCa63Zw8KNUZt5b
MfJpxnxNTeoU/fhFHVnvSqQTPI5OeWgi6dxUwAGcW+QLO9DcKl8uIP2OSRXg8DipOFEBZZxXTAu6
XcRye+836XDAdjNIqcFjgDObFlTxNmjnEuP/GPuS7rZ1Ltv/8uZYCyDBbvAm6ltbsmQnzoTLcW4I
9iTYgfz1tQGlIsf11U1NuAjggHIjksA5u2mTH2X5D4gh1XemeDD3imp8iKdgBIXKHpedF5Iv+D4f
+sBPfpBIvgtK3Gtnj9fRFYU6g+E0bB02QvUx9rt56OcMwPeJHoIioIdPTYiVTZt//xdanzcJ3PV8
7A182wXehltGDe4DcjhkCl9xrCuuCkxgqCezgxgGSNvbg1p1wQR2nIrrV9ray6ig7NntxuwAU5Jh
TnqEeRqKlAFzdhwDakPcgh2catp6Krfq7zSSWMsqkMY8ZS963lvPOT9AerR5BcZhhzJK9RyoeNhl
hQsLlYn5f/l+MuvzfhU7IGCi4XkBKRkW2PSTlh1sRN2oDLvo6lVyacOWvvPtGCodRXuJqL1BktT7
0kHNZ2d1HIghuKd9iaBFumjhdrAzo7Efb2M51hfVgB1DwQ41UXJqp80YQvrp2kEO6tTYUw7L96Jb
0JiK77Y3zcqc81evjOoVeCXNVkWAzpK4fjEBJUWKxIZR0Amy7fmizSBxXqkUG5i8fLJ9t3hqMhFt
vJKW83sfEgvJ3KU93GF1iBkY+2QecJadrEzItfAaBhcxIHGhn/5uAsqsGCG7ULJZIOLmEPh1bK0A
eFArCN+KGR5IQzuD3s4XqMMCVFX47iuk25ZY9qIERqG67lnwD3Hk6L+4FDoRur/o+bT0g7bbqtzJ
drVQ4G2rXapvzHEqE3wdkEwxTY/JYhWMVbY2Wql11ECVzoXYCfxk3BcAXR28oL+MgGLvLfyyoUq/
gz0QVUthczELtVxk7IbvQ5AW2IY1p5hBCMyBTNGsqlJ6bSbiL/pylI8SNLE1EV6w66Z42kdIE6y9
PM5PLCX7yAIOKJJ1chjGRUed/tC5zQDXepyBcPPrzPSB6onUObeg6RzkLSjKkMH+95sOhqmf8igc
EpS+rZlNFA9Oz4x/uOsalbVjWebiCphHvi8yxzrChnJTGUcY0xwTiMyJEAYwYZHYx7xpN7nKm3MK
ePljFJXzKIr7U5n7almWvD9FKf5n5sz0fRhtXHg6yd6ft1YeXLKyXXKNvYKO+3iYYIA8s3SzgZDJ
uollsjKjXTNW89qDlp0ZHWm3z3OeP4H7BADByJ11mLNdE1vsQXJXXLJ0SDdV2fVz1+7ERchiPLi1
/z2si1nW0/w57KR7zlh0QAGFvMBwRxxS+AvPTDNzmm5tQaxraZoS5SLgxONpa5oiHv6pC8IhCI2p
+oqwZPB3NxLOAMt2dYZDb9huy1CLyFXd0rwRgH9N574z+XvXfMOGZj64Rf48jLH32Er3zUS5qsHu
Wk9yWDubYFfUbhtv4OkR4JVLwSFTGYXQDoXfVr3DPgruOMwqvzLc/vYoIZNDLYCckM20fd+rvpYT
QFk0HJoV9XtwrhzsTfbg9jh71sdIMDRTWUENBYquIQtysbiPlwV7t5Iqwdo46OW+jZw11wu/VP/X
g9iTZy/131juwbDkd1eonDcwBbG8NrI4BbFuTTPJhP3uGhUHX8IUz8fCh6xq1Y/bCrZfYHzgE0zw
FBXgRI/aTFh/YMm5s+qgfAOvpBJy/n7/IyBOPRubNHqmQDstgZmTxy4S3Q4VNLWGgUJxlqH20+ax
/5p22YOfV+wneKwAYIniPc3DaeblJITqP9JoHPscYItUti/wmF5NAE48OV4NeAy+v29Z7WzThHtf
hFvs8F/mR9FmzrGrPJzppqKFN8M+OliaPjdqamy1BoYFs790J5t9dVVSIy+e2FqGdXhSP6sQtXSY
fDg/IGU2n+zBfZO1Y0H4h6tHW+TxDj8cfExRY7+a2EIk9az2LIg2DVweqD5U0u/aWU86pDPwMJIJ
TdamdQuZgGoYiihV59CHjxt0IK2Vyu1uYe4Uc39YbT6nsvZPEAWoz635vsHSZPq1VQNXeRlOWX+8
79WIHcgVWKHD3Oza6vEhGRx72QFV8EXUcLXQX0aeYm9lBaSEK0CltqSp/IWFr2ux9qNarm6f4zgx
3cKPHgYvEdjvLbT+FlGdTU85anuc1Ffzps74a+Xn9wbkXeqrWTghzIzASa85uHmub5g48L4F5AkS
PBBMbgTcKNRU/+QcG+wJmg6BV7w4ede9ORJA7TBNstcsfOmsw91Q3Q2h7qJyGa5YjZihS6aXksXd
onSY9ThMI9KTcAvfweUtPqIW4C/jPmwvXdmEM9jtxG8NUuP621X1WXqudHpRZDk08P67NdJ0V+YB
hWXGhLeDzlpakD5b+mEkFrFu2npLfh+Y/Ews8D5BxbDXO/Z7tAk0UzKwLuOkVssBVcBdUQoovuqz
qO7lYtLimCYNkWtFzLu85S0r0dG9m8ImzvT7mVXM8QvyGRnwSO+7IdoOkUdffwb+ML0qOsRbq86H
JREVe02z+jzZZXxp/JgeITsKTRMdnMlIzJ2xVEckxrILHgynQMfDoVIt/axKZ14aOQC8owQiLFHN
pwmM2Ea9EKdwf4gGrh6sjqILINjWuu/Hcutir1WUtN2ThGfwy4i8Y5QA4WbOTN+g+2LdZ85MX+w7
MDaKyvP/Ifbfr0mG+uMnmuuRhLzkuVCLSsusuvE4PMZwPLu1tIgqF7W1SQsYrpk+c4Dmk1gwrWVy
70Pe+GRrX0JwKaYFK+IKOqqoviiuriG2iRsAjaONldrTNW+D12ao8/e/BmQArEIoYOYWVvIDGdut
qFGTgrAWMEbMSw9WmYdHGtXFYkyS9o3Ax7EnefLDk6hlTlhlnYtygDrKANKFysv4GuTgZje24I9t
SJ0Zk62DjQeqlXFelM+FiGw8LnkKd3s0Kex4F7Cx7dcoVlTPeRYmeHhn0cqM8tyd1o4TWAsz6oZw
UumRxJ0XMeRDytwNUU3Fq7DCmhr3nBpRkFfld2gnz/owd3/A8BDUgTB1LyWwumsF8catiQ1SaGx7
wOp+iq2AXb/UOrbXsUFQe38hlbqf96BIn9sObKcc5vtu4NBP1MeuZTENRGddbu82VLPXVZJ6K+p0
4loDbjCDdnv6z5i818kg3yHFjz94wcuzSgHRB1hk2NBa1eekbpO513ntuy+/3aaA8jLznZRcnLwF
u1Q5zc7Gq+OBw+V6Ebcy+eb3zcbEkrF4HHHTflcx/Gt86csLU8zZgBe6SRmDrQH0ZSnEiN9gxHHt
GSuuYQVOT4Bt4tL0WzDly1jxNnSjwJuw6Ldd4B0g9Sv2Q6j4Evp6yYlw+esMVStYLkckPhUp58tR
n0Xha2nZgGO0VrI00lX47nYzCeInSocOv1p5A3MrmAfHA7KrJmwStPvL8tZmelulJZFhI/bj//8/
ZAMCCNla3LFdkH1hHKdJ/R+WtzTEb0TqiR+kPXhbU/W72T6aGmGcsnSZ+EmHlAfqhqYAeLOJNO0P
BpGMARS9uhcRzUy/LFD/1NXFW2SQhfCKYKRYhHZEYWyDQ6AxW6bpVBL63+bUdJrh1MrihVu4YB7q
QNcGkWpmTu8TP13nPjnAOxIVaygAuv14LY0d/QR2xAmS4igrxSivmKbSfSodbQAPxytsHGFb72bj
r7gBa4jNrdPEMItehcnTwpMVqcIBtDAVjj8Tmk7flA3UF7IkLWRXM3Wm6XDrH2P1q3+C/s1Zxxs8
JGvZx34db7XkmwhzuEFVBTsSqdjRnCFLRI+iWwZqzD90s96bxpkVB/1W5PLBhEbgSx5S2ztFjjyD
RaS8Wdm0/mMejQzZWIcvTNMcgLuD9B8Z99xKiqty+2lRll22ZsmAJsRFsCALQcasbTDQwto+t4kD
NDtizQTwf55zUbrH+/S09gGs1vFjJgi0Dtxf0xmAJ0sfq+1tJ3v7qLQbKmodWtOt2dNGsXFhadfU
WAL2gzfsFxPWqwB2qiSFA93Mtka4utpNujSTzeFDUOK7t4uZPnOte5y5ql9bX0w/o16DFx8/0L6E
y4+lvZTuBztBRvHehEA+mlTV2yq0Fvd+c2ZibxH6Ip+mmpDPn2FiQE/yl06BlUdfWNC/uk9sTbsh
CXrNhc3QGItyA3+bE95+3ROIa/a2zEADByOwe2r0AX6lyEF4U7oxTTMA4heIliiE6Ek5FribyoYO
/WRF/a1vCgWfZRwgSxNPnKQ5O81tzK8BEUk8+8FuKHwDpqZ5Sy17Fzowz5r5FK6ARdD9iKiPUjpy
HS+R5QA6ZcX9Y1wHJQhgcbnGj72J3DZ4gJkBdLB4Sb7RsVhO2s6orMKfgRX611zm06qAKOnOhA62
D0Ou2g2/TVOJlzFC/RgqOkDkmPxgXpHxgUr/q1kAuymdHuDE9vU+pgLnq1kCE6ua7pH/YZ6OxEo1
OAHGuI48ro42gHbHBKv0VRdqa3bddx9w9KhpouYyLgHpCEFRUCUo5Dqwi1AkqKWEkCrL/RVSyN6u
LurhaOEltKRlOL00LXszIAOks2BOwiGOwGNUSmqsEkPbfSz64RkK8ECoj6QDmF0fBLObXazUiKT+
p1MzTiCQsoPsJMZvk2pQpj5N/xBjTuM2/EsWz/n8NgHPnLuWy93AZR4SzZ9K5P3oOtIDpu3QQjXb
tnyxK1gXzyCvAn1s04Yx7X+365yKXaXHR4bvHNUHO4vVxmusmbTsaGM2YD4ZvYdeelsGw+xyzkdI
QeU1iqEkHgJbzAgk8uYttr8JtpwX6KY6ECdMxCxNCdn7qcMveZjEa6hCDQszGvGpPPmKr7LWPdpA
N38WNjdtOGWMqzG3q5kHzY2jL1qhbnLqpn2bE3MUnuNm28DH+i94A+/PdK9jeRQaOg7ysK6HjKhn
5HY+vJmtrK5Zl8AZasolxIO1MLE1u73D/Ai3XhHk2IFhnQzXxAk0Hh8G8h9eXXHs7ICn2kn+aJIq
oS/CQ4oX3y0nH1lpuhqrBhIoOuXSBHY6y0fBAJzqp5f/OSkH0VQLQZYbI2IbWjE8JbFv2FaAZ55N
H4r28tbnaOlzMxDZf8QZ7dt7X1tZcomsailhdshR2vZAN/NghvHEAyt6KGoFpQr8fV7zIg2xsIZS
rh209dNQTy+mv8szBxXRRivVQXkm6Kr50IXuKxg5WttlwE5HNymd5l3pxF8CQaG10SX2wkzXH0dz
lj312HLcPs7Ey6z89XF56Dp/WQbjRfJpzeVR18Gyy2cOkueoyXxaB6d9rRPhQwWNpGE2BXwOMQvc
HySx4keFpiy4vN0Owf/SFQJkbCXwkYT6ECbpa5h7yMzEnZM86gjTAsFoI/F/3o8pLXck7NKVJUII
rfX+xk3i4h3lzwmY6AjraiURUTYTeArFV1fQM3g+zRnsKLhNQyHEZOGCyqK4ayd8ojbl6oBiXZAU
mxrTTBLrwyQIOm6Ar4Bp+NgBZfRb2fSuYfpB07RRU75x2uH4n+LuffBqODZgPLvfBIGcUzyK8iEB
jX+D+hXY1GgB7Vo+mDPmSViD6UGsub5OumW67mFm5oTBW39on6HqSsB0e2ihbfoOzwd77vQEsJYs
QX2zstWiTqro+5TeAhpiw+7breUD0vn/HuBCSWM7aQ0+zj2oLf97ojrQC/WPC3kPTkC+DfwYA+qP
286nhXyRjUIDa8T+lxf7EMODu0vZS8u9mZ/Q7uqlKImEibUQlU1fhnEMHqy6+B4mNX1ppQp2lBUl
DLkwJ4BS/tr3Urk0sWOdhwt8Ahge5opQFJ5RZ1J7MzcI7BcahvTx98dRYNdt1U7AgIviZA5xqaZF
QEDwuvdlgeU+BnRuekIAz2+hGUWa6x5qBkxoM8xz3OsnlLNKKDAZ3sYEp+hZwet60VfQqzVMZNB/
Xtsez7BkwO9CISut0+ZE56WjHphOw09OCuiFTFB/vClSZX9eovLY7RId9ob6EoYEDVPjX5cwV6SN
R2+XiArgSu4/RerLnxMNo63DS+8okHI7glcL0yNXgsrbd9OsCUbveBsN4JhSJzyf1brvPmCJ9C+7
Pf9/fEfwXvZdG5sk5qKcwXSt48MrxQXbxJ2qqdnxcZJL1rvWc2cVgNmj0rS3ZGE/N3824Snza9Qp
qP0huJH8e0CZf0gqXixbSjMYIwQAcZKwPDY8/QKjMueiAFu7OB104JzWezBdNAl/xZtByOZVx6SN
v5jW7/gCy4yH2wVrkOtKf5xD7tXt2FxyOFimU4QkX0Yk5Hztb60W+ZD6YPptYHBNv2kNTlY9BH08
Bw+zWEGrP73UE7YzkKqc3kbPwiaLhz/zsV4NtOy/Q8bcmvE89S4WSf1lCoLawe08umta0q1zBuEa
PA6tOSoyyaudj09FXYY/m+ybKJP8H4WH8MyxUULPYhfJnSCYHvwUGqrC9cipkPxrWxHvK62R6kFt
0VvD/Nb7mrXllhQqvUaJS/7yL7f/FPJyLB+ZKjxPdN3fCjj9bBGWqoGzqYBqnN/7FylGcgQbBSrT
YHcsUVwgR9N3P4QdluuUxz/uXeaM0MpbgONVQxFkfBnU5PzTByHqonISsNlpFm3ihj9Gyb6FUSte
LYUViipcfpliP102HeRU4IjprHvQYPairZL9KOwcSiBCazX9+7PQ5n8Wk/VvDcizhy8gNOCA1fxc
tEsdu0eVt5R7DpbmwWt8b9PZhYTYfhk9KN/Rq3PWXkmQofRpWcl32rINSEOdhpkDmhFM5B3+WsXM
aiBGZEGlaEGhUf1YuJXcjKPvo8jq1ccspHwpSTddFJ6YoM1Y6RtHFet2JdFh8zCU0T8Tyoczt3X8
lzFyqgWK2+JErcFbW5AH2KGobx0cEecrt+mcp1ArqYV2kX/zPfYIheQWiHNy6v1Q/Ayy/LsQ1EHh
1g3n5hJA1Un5iDtRM8wUqMO+yLWhgjw3+kAs6IL9r30mxASbuCrO83nhNPIM+q0/r6VwV0QN8qmq
184krXMI7BGyuDDpAQRWzcyYUKP/kMFIFySGoHoRkDGe5e7Yv+Gv+Vj3Jfi1LHgOWezhezLyZdyg
NjWWzhs4MOIV2+l47rvR8DBJZPtQ1fl2XzxCpobsSiv9ZpaSZu34Z1eRgp9Thm65jgS4djXFd/HP
s8ROqZipsp5HKcPZh9El9m01kEdyaJ7MNlK3isz/0DJjZlNZlBMsUxFpNpW/5zUauqLHzDwzVqH1
f5v3+yq/55mrlNxCsrGzUdcHZmbvMaLghkxhONFV1q0vAvl4fz+YuHvTnJk+cLvhQuMACzqQEmA6
fb0yQ1mNjz1cR/RVgJf44UMpfkvhRvHkkdJdx0I0yCKg2U9B8ZRC73ou/KndmL5W9+EWmAVWXp1M
F/JD1T7mzbtpdVES7xKK5C7S6kiHRBPyd8hcmYNlklXmtCmSet3VQLp6Js+VTfQI6g9yWaYNWcFy
Abe8ePFhzv1CUVpCPs4DW5XHkm0Va5BOTIZaY/FCiLQLZ+dAYjjLYO9Q9mk0btuuoiuU69g8DWxP
a6pXW+OikEYge3dFdRGQVrsYs4V7hOnLdQSqVhcTbw547vzHayRe+YCs13PnwDjdtpuFlyj+FZbj
zmoAQWlTSZY+V2FxNgEicb2ZQhntsUg8/zARgBgmjUqpWbugWBV8zWMLHPeOAVqhf7ow6sIVUm4l
VpFoMh7Fl9zPFr7MwbXVXXgq/oowg6bvzwhzDeACygUqbvJBUveS1PWwDliMFGLSylNi9c2cK9v/
XgHYATF4pF+gBTcDdKy6IAvxK7YahXNQUAKJM6nm8Mxyv/Gs3Rjhx4rzYxqG9WsbtGKhCgfabxS+
1iHslzZWUPFTqicNelKruo1j5e2TO42QMvTS9FqSHCJJrvO1d7MQwoZKrCSSjF8Fmb6NE/Eg9wwv
LJ/wL6Y7kgOZh1irD1FOH4NsmAO27p2thLjnFiq6u6p0fsgBKl7zRsmdcgmbhT5EFsSQJa/pyYd8
z6uV82nLmCSLLEsBpJIQJcoq+0SqvkG+oEfGS4cB8+Us7Lrxt3yyY0wuprT/8u9vMMY/Z1J8y8Im
kTsB6DvAQ32ulYQO2FmQHE32bdDbeTZjw5h8TVCupR3cT1D7EUtAjPx3FyzwmeSN9ULbAchqlqqT
jUriGpi4Zh9OgM6FSGKsJZAzp5ZnG5JN8Qz4kuaZdzTZNQzVzLifmmevn3pA4RIoDelm7ZXkIJ0B
bs9F1D63FKpeWHd/MVN9uLoCjRcdzUzCHXIGIXlpJnZU+Jdi+AFVReC0hAANQtnl3hy6Kar2fTwg
8XVvoyScfGwTpwWHKh0kJBpED4xU4ufI2AMA3UIDZQ0oLpmZvvvBSuGTC3mLw73rQ6wDpkadkdco
JwGELOKMrvPWEiugcMOZ49p0xLJyJAuF336Y+Yra+xrPW6m5ncbs2bg7m7P7YUJlZU9isLF/+0Sb
CZ9iTZgTpbOFozJKZqFk/mlkNgRlWXnwsXYgIBjVHpT3lb92TdsN2maJ58b4a44XdmRTkxTI5w4/
JyQaK2bE5c3FbnOwOZyDcjg+BDQKTmagrgtIraFqtW3DJ976wQPVFgPTgAxu6w5PqZcxDxY76Cv4
JBcwEUyQz/zd2Q3DLhcAe406RGjfgRxGTmbuvcv0Q2pYLnjiWX8hRpkdycddrY91HBawYAlZrsds
91NCccjaILLbMdl7Br1QI5mMFDLKp3DjgwlZEQM+YYsLkAZilRdg3cOYDN4HGtFxwzv8+33JP++g
fAuJTc+iYBFAXhBZqD93UEkM/gISZNDb8mh2GN2M4auKgzm7N/OyhljzWCHFpkfxpOlWcIuVM1KM
9gk0AvogvWZuWvcD/NbPeSzG/b0rASh3LhMBuHhuI9M8ELfaFGE0zeI+sE9pHbAdZOcBX5KtsjZB
CjuqKg5hK1T4w9EpcnU0Z1hP/jrjHO5Ut5ASii9m9MNB9w3Cfvr3v5v+43zKT0BJGHVjZDSZ72A5
+vkv1zShqoOorXeFi/Wvg2epswxdOhwbDQDB7gTYLN00/DJbkmhmA+l4bMNes8/gAZeG/rCQLrJT
XivEsUzauSftfO8XUhxNFwpw+v7VbTcnTzRV/llUYbAerb5YSq1nYAEQvkgVEVvTJBDThbL8CEdF
PQoh+HkV+PIKatb0hDL65gZy45QCeIAno2n68TuNFN9wATWkpIn6q5tU9LGsoHMIQYYrBE/6K26y
eSw6cjYBUQ8t2rGs+70ZTFoGy3iQOMDYwvSJpSg7s1xpuBM8vaCXXSkSrmQfZjeMnxe6xbxL8DA3
o9g77ACFlU9RWvALL7ylgf7hcdYhR4WESJsk9l5kVjMHgofwdxQ0fyQQN8F+DZbcowJjdi6/JJl0
n0yO3QYcZ9mHNhA9nb1w20xAOyB7iVzbOqeQ6T6JcsBiarSj17IAPWSkUb71dRiJUDvr8+RL08ds
X4EyMjfTkTkQ8zKXMRZkXfbsoZwNsL/eGAKn0Q8hbtchLw58ADFrInm4gYJfNiMT8kX5WKH+ypr0
1R9hRgRhGjSnDrT+xPUBuiNBtR61FZOf8rPmZT5RUJZPpFXfTDcfVb/icVZDUhIF9D53z3YcxVi0
Ikp06tugJ3s571fmWp0Y1yGSzthjAT/qNhlEZaIOrDyBg9UuOMeXyTT6Mc4WfOgB3tVjBBT+Y6K6
55TC8QXCWORtGOz2EHoCND5Gl44bsyXwUNgd2x2kOysATiBT+2T5He7+0CeLHuXac5p6+ZUGMHLC
/mfaBkMBXbim6tfjQKHk548PxCFFqAn+HDa1wwvE+NTJHAhPx1OZuhuo6vtQV9JhOZDwC8gggEyu
JuQY7NgBD0ECz+xhv6vlV4qF0mnxQcb/lAF0byBvQh6gDKdmHPZGr5wm2C9xnxxaO2svftychM7C
xyGrloUMuy14+f3XsXo2l4mTMlgTW9Ou9FUjG399aOI9t0OZ7lM4qS4g7wLfMDwoZ0geBAyZ4DpY
DUHxfmtGbQWj4JhZbgmh75ZtWSfqJXwcR7yiGbvaXR9s4jCcYHRVsqvfCHq0yuDVtLgK2ouonkmC
SNOD2+5QuMR6NJMdnjmwbanBVtGTee5IUJEgxoki65KC/PdUKdk+gdxwlJJgC6K7oMWsDuC8XpEO
g8CqTFm0NBMCt4a8i8dfotHpZ8ga4FOiIn6srAk1K423NgPAktuPIwQrH2ljfxyw9AwCIczPM+4D
Ul8q1Uy6JqmWViBFty1RyRCp56+iKikfypL+jzPgaH71KTiK4I+tpZdGTmO4BAvk+GH7VofA0Lm1
VUO/GSrRyNmjBIbMKP7BKcNOqRI/PPKPYiXoz6gL9H36a45dRvKIylyERZzkK2B3MQcSZCiH8fuc
tE3f+7EJdzDzISjVopwD4xdvS3zAifH96QBLBSqrhYqnhRrel3sEryL3TOPwc4R0pn4J5dCfUtWR
VgABF9rhXrvqGiRFPDZeiEvZYxrV7Ni5kszGzoHXedTgydNVcD7CruhiA0BH+oK9FmExLl0FNA3U
DdlrsKBFpV4h4pFsfdb2SzMZm69zABuHy0DUCc7wZJU1drdKoTV9iRj+5bXn2D/c7Gj+TFkD2USs
FZxnmAf0yxA26gegdNo9ilGLUY0bAMUy7O+QBe31oenzZctr52S6AvhFLSbXatYm02kjz7YfoRox
cwYoiAVesuR+CF71BF/seWlvlAu49o3hxZDu8JCb3JimCMFLpEBHOUHzGHILfEAQhNNDNubp4dbu
IgXXsbZz0oNqshQomyFbtS10dVtYeU0vFuTv9xBCsJ9J+MRCGFpbgiK1YYOlP/5qxPISDjI8gK8F
ykjVDHb9HZQy2CvEULx6KXI4JDidLY6GTCDLA/SW+UtfOOrB7UFdu3EMLJgoZ2GarwbwVvBTCwFy
Oh5xbjWOD3nBLHCQkmRhmtAf+zVgmi0fT0MaBFuaxaiFmj7hw8QHDka7W5+ErtXWGbChZKHDsPrF
XjoW1rWFxtO1I0OOCgF8iCksL14TFzgvHdAUDHIWAI4eSjcpTxANnCuV4G1M6u4y5EO3bOBX9CA7
oNCY5cW7qMyGA6DfdOWWbXmuG0LmYxW6L3VW5XjPo3IE0sk6TRo4qVcshb9BnvyMMvICRa3mFfo3
2RxGllh9jSoEaAqLhjitQNQpCLBeevlAARddDyR1FmbUyfCuRN00nZnRlNTBE/hTMzPY6/nCs099
hAqHmmBYG/nI4nZ4bB3TzNlDlTB9GjUln5NRrutmwpNUN28DPszJzQTTZw7WNK4h7wdOqQ5TWQMd
XzbEM9Qt4cIHAAOS+VF9zRgcRiiB6Wg1WRvIEddLAV7lV85gDOeA8u2EF79wgyVo3+yARFS4w8Yh
XaeSOWcrh1giL0GdToruENgDZKwye9HJXLwPLgiRhEd8x2L33dGiMt73EkvcizkPoiGb+zCk2EJ6
E/dWrIDtbctobkargXZz2hG1NuvfwbP6eVVhH3pfBJsFL5fdsIlBqZ5FgM5iIROLWQGw5+0sRt/A
uQDAIKkWcJzF2T3uz9EYWL8ZB01t7UEKbNNm5PHuj2HOjIUGwB/RESAxeys9mMflk7eMpYznvZI5
Xad2/ke7DxvoXNj47MBb8Sk4+nUujsGAXXdqj9HRTUE7X8RKYC3resc0Ct5ZmMgvypmuNsCUlxJ/
732Khdsi028TgW8JHfC4n1oGT8qcQUeY9Ml2AAxhDlBLFOBrUIpvvMuHDDJ81tsENbb2AhkUiJQG
HWiW2sIcWpvtZqp8uHkYV/TOBlYLZlk2pAkwfEvV3vuMA66ZY2LMJfwYfm4RzOtXdeKOsz4qR+io
oAoNS5L60fYdAcdBZMJgLAb9lhbisXiOVfqJ1ukH2KemGbj3VQo+0wWDEMBIop03DuQ5aMqNobg7
DfwiIF4V7QZgyu794cg/9oP+sDF/snt84MTzssGjWVhAn+tDFKrXxq9BCdStRpeffvcriA9uTZcV
Z+2K6pwSJM9h6Sjb6CQLC1KDjvXWJ2P9CnBHBqZWJLepyTo1qyGj01esifOdT+gEhQhEYZMMqat+
mEl5gbWuZBXS3Sw9dVnyhkwY9D4lNhcUm+XnTIEoBH2Qfm/pphk1TfxTPjbNqAke9VxbP+9Nc4AS
1TzE/2NuFqZJ09hLLxWohul16oR6y94sTE0T7Lj4CmhxYrnN3IfqtKYIB/ssQjJOQlF1GWtBa2N1
dDc1Mn1VUcPXZQym5Qf7IzNiAs2ULMIrN8lLaFDN7IpK7LloBMs8IH+OJCAzD2jQhQsHma3BJtSj
c4TVZQKPrch+glflfkwq+0sfN8lOg4AWJsrRk6qkPilDSLotlVLqj1D4m4pjhTT5EqwE6woAF+Rn
CfTEOwHhbrzNfoL++wgxCfXadmSaq8ZJzii7azoN6XajKt8mq3KQKIdNpKF5BOBW0TH+XgP6vkC1
wjl4Kq4e7gFNdYiTAb6XvPkjwEqf1OTiqRJAnrVIyuIq0v7RfCupDe7if+gHbQlsdpKXwOniH6Xj
zbeekaZbCB9vmjKEkr41R/0qPgxkgGeGJ46m4GMqQbrLzkpxzA0e5XcTrByw2ZwmeGg7EO62Xd4V
R/VflJ3XctzIkoafCBHw5ra9Y9OIIiXdIKTRGXjv8fT7IVuj5lHMRuzeIFBZBTRNA1WV+Rs/YwtD
LfXHlLMIWiB6bV8iA612xadOUYb91Nnd0SuD/DAFmd3sOqu2MbluNfTiSjf/OLPr6bDLG1U/y5x+
n/sTNkDHTCveJGQExj/TPsw1RHzZz2zlTrmTVryAcVGR94879yzvmqnY3itHf8TkRWT/HidNGfxn
jCXmAWmEdlUAfjrOlfKdhWhDFm0YLQzBiE2G+6+xu3iEyEPEFbbMvvGpz/nm9K4X/2hZqIJ1s39a
E/qI1Th7nwK7TfZmUnpH8pfmow82B7Hf8mj1lvGUgePZ5FPVQiF0mUUxpzyXBpMkEB6FLemUPCIm
GGyLrmpeUSNwVrM/td/aQn+uo2UJrVm/1iR5E5w7s49/dBO/WRgino+O3tvomyj9jilG08urI2yN
cNvUWK/IylCa0itrw3tzXgY3sfdr8P/r2vud5YPu14b//WPI5/IndK+3hWdD0hDwX9PtBDYBtKLF
Gkcf84fZP/yBpLhBLkYyO2tQ2ONGcBce2JfzZLaHplEsUjCkzKqufJ6tyXpt7CqGXeuNl27pjNFu
XfftrB6k6bjYgQ5jOW5lsNcHJmohZb6WpjZk3kPa8gZf7tTGufuS+njrLDeSj8LHe4ekKdkU3+c3
sJ1Xb9nOBxY7eTlzU/t72ZvpyelLtvOWWivbpFK8tS/bexsezEOGZ2/ToxoGbslCqxbFwmBZeWWO
Ya9sqEAPit1EbwM/Ve+O0xdScvYxTezN7a/HZP+MJJt96auAlyFuKvYp9PmERJ/jT3nRYvqMG+oW
UaGyJ5HJyNRDox/j4jIY97Akkyd0apuNaoX5G1U6pGATu/orbcvdAAgF2YMu2jiAUH8W3gi1Ck24
97hSgo0FW/5pxOBjvxQt8AY2orPc0+2VYt1glHrJ/WRY5zZZp9Ht9CPimRU7BjynISNUK3t5YDQD
CQ+9GJ4zD1VPq9XOjpP3V7Pywk+6XsKrcMh9idCmHDRzRS3OSh7gZFWfvcQ+1n2QPzeLltWgOkc3
0rLnZkk1Dpp56+syp9pFbYAfx8juP7Wt7DwHpv5s20a+kiJd7bk/laH3X4wmQLHQGagmu235XdF2
zVL+UxuYJJmDxlHRardHKpuR2pOmfPGlOU2qtpdH6t6UR6pNEfJUEbZFEddbFQvQsl/WWFVkP/vw
nS7Skjhz03M3TuFFWr9DWgJ5t12ukaHLKLmQlGH5WGvR507R4AELI1VH6XfPnuy/2hFvCfQ9qJ4p
MbLCE/k3KOq3k9+RjycKJlkxS+a9Upgzi91RXQc6SDBFDa7yM8hPIyHywNdA1pA+HF1gNjh0//4d
C5/ajOIizVijWd7OVX0BdWY6G7+PUGsL4DzPg4aGjJ7OG1Iy1nC72Fygp01cb+egH26fKDddQrUd
j7dRv0Ny4f0PFEbVVkLh8m+qFBW0azWu2W4Z70wR3mbJDh6k2ef89ZzGfvKTNnpFYn4nYc3To/MG
3+nuEQ2v5adNXmaAcS8T79YDYCB3JTE5pEyn6w52zu4eA3L/FIW5A+yXq+C0Fo/aSBpENGTNUFfW
I4WEfbaIyHqTBYBOCZY0GRQLyflg5fBszcsXfi6bX0T0hTWMC9KvmBCGRxR+sBCqSU6NeYgcUcNS
x1DMnTKToKXEUX9t4ydJQ9UIB9zC2ZjWX4fuFpbRJPNu5G412+iRpv1sHHcVYSfPkqBuzrjXZd+h
z3ikyqbxk4/a6bZlF/5Qel548oooO5iRPT9WjtpvzFLt35oFQtUjBnHV1eRvBWzydULgkYSY7+yl
2Yt6UKAo6lEf3E/mRHVPOuSA2gCaZqgNuIU3PyOavA4DD8WcRQoR5mXlnW47SG3w9r1lubcto6Un
weaWCWE/Aw0P6Ayayrg/VfxppCkHO51/xe6Q9TDH6kbGCYKdnLexL5IuPNSqaa3mkqJ/tbAf5eCr
8SbVZ/Xx1lJQDmlC81lazkKIbAdStOMAq/4eM/KkwNlA3yDiMuyiGK0nOcwD9T4565OHHO/Ih8gE
uYNGECP0Cntk14M0fh+beqhtr/qSQkC+3Apr9HGdDumyksUYHJx+iho6FKFS1/3r1BiDt8ma8nts
VsExSxr/2hQl47IwR2siApknQZwA7V1vVdrBczCaN0sWLdqs1p/cvqg/jZj3GmU1Pqdslz4ZEVsw
n2TdVjorx4+fJhXpsKVTLgKAHGEyaURHGaFVmnEmH8Dq5fctM9d/01HRvdjLByjLh/LvuRRV7u3g
f6srBxnDTRW2tbOuSJGfnSbo0N9VwvTsIgjnUU0lKgcJykVGUfagGPw8SQ4gSdRjitFFlqC2Fe3q
KGu3EUo3jwhIrsPE8v9TZta7ZarFe2xB5FTKOLi2qJKf4GOR4XKV/sXNQoCGLfkMzG3QUEVX0pyc
d3ipxXtVGb8uys2DTXIUZStzg/Z4+hSP1CLkoHY8d8jOSkP6THaV2yx1gcaQNPgwVBtLFLZr7Xq/
RZgG3hZSNBS1ZawfWICktQz5IsDMn4reWQsCFNOPD63ffQIHnXTzJ8sgVvUdj0+T9PqrNU1oP3hT
/DAaIMFnpaj3pqkMz1YRdWstq/NvmaZfCjXQ/lZBKRho4v1QYYOtPBv88Ril6W6u4uLi9H13DrrB
2CHSM72MtQuaHRnX741VHnzHnj/rQfvu9GjtYMihHsg9W5/MIo5PMwI2vLZoyqFNnl1P0V+kcR9/
0xhdxkca2QnpnQ3vU6OrGRIeFGaaxH80Fw0MqwAwoaXQjqUaJuT/ivrNUPX+o4T8FJBZEyMDoU1a
Vqz/pbdaem/uv8vdm7lXVnbRfE9J2+5qNLHfsnr64mWz/lPTg1NJNvtrAbAFwEGbrQyWIofa6Y33
LK8/I75gPAVKlbzWgb8tl3Dj2vFZ8XucZPC5f3dD29+Q67OYDrIWU0WrYqkCBBm1pZKsglYPvGlz
F/Vsp/xqpV+KcnDeayXXTjxMoDiXcDVAm4Uw2zzytjSfwUC/2xbKGOH8jsLr/KWwISSg8/vS+UAw
ajP9WYUGvwPKTjsl8Od9X4SYSmQGxgCoxOih/SJvV4q9uHuYtX6QZuYE4WlG7mo1LPrOxSIAzfh8
2FHTxnVYZw17avAO3iRNE690NFZW8kuqJWwFBSDYXv4EJQnRVdXl6tWyBpQu56uEqWL6F7moSYud
wwQ6TDtvvrCjfqr0nuJhZfT5k2li7uqwDTqkMG8gzbhxeV7GLJyItd/E1lnQ5ZES25Cx1GF/h6Tz
x3DPXfgL0B7oI/RzKczUds03ApwFXrbRjzlGIRl+b/FSwkw/oXpYbSXDHKwUPw9+oOtXb4tE1U+k
MusXuTDQqTc6eR4dm9qtX17I6FONWopQAGmMg6GwDuIRogplVoiHt6yrDrY1W89WuLOEZ2OWJNP8
/uGWjytpFuY0PMhuFtVsE5HBeYL1ifsxKKviKmdslpN1ZETG9h6rgEh/6LWcgsTPcsW9QwbLtc7S
Kx1yoMDwa9y9935n1cbpuSeJEhXDF1fveIL8eJhXgQmMKq7j6FPjV8MlKc21WWvdSsnM+gZIz2bT
XHVVSHViwac7tYvuwtIr7y5p3ntl8P/h2h4jmux4r6KGvNwx5zEfXNlxhakC5g6Y9E7KqzKuc13l
OLTjX9IqoW2eS7N5vokclnnWbcfZHdfFGLAmddWQ3JnrXUTWMC8o+6QdXqtGg7HcStgvN+LL2FHi
cwsq/8po+eNxLJwa2k7Rk6UZ4wSDYJ67Br+HfWaBWZQmwtV8e8vWPWtJwR5AhuhZvAZQMB10ra4e
+hZ/AD13m3U8IcrrauWLFJXnntQgWB2ogksqLyAhtfMGlrrSy2NzjBpKKcqiauZg7LPJo7zFYQWl
M4n5onS2HJAMVy+RbcaHBov6aapwPSw9XA9L+7HzM48NG8DLe7zq9arfSRCn2WKX+Foyv4168djl
lb+FKOTj4sT7sfS1Cyrr0Se3nmCuQQZboW1DSSFQrNUQ+dGDsEVgdWZ7ZwFPyTN7Z5CUTXVans8L
4jT5wXT7aPVHglhyyBIrXPcL1a14f88t38eOLT5LPslLPNOy/nEInV8Jb3TY+sea/8bteXNYIlk7
O+4ccgKBv7NKTB7rUv08JWX33NYqos5D+ybhkoT2Bi7EIUY5wP6stkaGLkjQP3lFurOlzheHVrQq
Jsdeaq3Md7wV97UdtRutY5eoUlC1nOOXrLPVz3URs8bhfRxlHgoycWZsiqXZZrw/RxjmDxplj22p
a806QYr9AZnmdamN0H3VMgse8cZSrqU/fXaB8xzvodYdgkffcfoND+qwkWHSKx3GMLPw1obPJpAd
kCbLYBkyNOXtY2QsyI2ATCkHNg3WqrNTC7ohzdtlzdIulp4Pwd8/pNw056vXAVCzk9I9l6jXnedF
nPJZTu9Baf5b7I8hpmXrPJSJsb53uL9vfY/9cT9W6OOBXf0l6h3ka9zB3N7SSbeME6YR2dmpvK3k
lG6xW7+MDyPDvHXdgsLukWuo129/EYOWzNU9Y3X/HFLd087oUFhs+hHTDm0I9hAO7BdekbBy0LL7
C7QamSXWlXYYfFOr2X1r/FnZtEVuPKA1nYGdZF1YL24oUMMOijZbwP7K9DVDOU8gTzO6Iw8mr6CV
NOvJ8A5xRi5ammPVJtuq99jMLPiovMdcIU9i+5LUoXMKehsZpL6sznJwVTQcAwdveukYbDyqSAcT
vJ3eBuGAWDKAi5xxqhD65/DhHmjM7vSxCDZMviZ/ln82Tk7bJRuIQvNOtknS0enNC4Lp40VCYRKY
QH+xtfl9UTuwAJIbzWb4HAFFucisiBf8tB/qJlsrZgzz8t7upF4l7cVVmtyFj8p3haflkkQJ6w59
viV+zxfLWMxXs7Xc+o/7S03MrfE7mSjX78nMauweEHgKoXuT4Egs7Tgr3t9jXU1Pt1jjpBstVNJr
l4FBkMNkzVckkpapskQKIZWjZY3JOsm8djssOgq3IC83JBWWA3jqdUgK+iyt24W3gXobHnrNRb6E
YUEEKMTI+mDd5qRHHprZ4wsTuNY2s50oRLrJHm1rY+La/QewQMAEOTP4aVDr9QesgWAPcl0pDghC
/Q3MedpXeunva17ab6iQnILOCX+osVGtQ70arqo/BlcDN661l1TRD+riB+j/+XuRFTE5G+/J1vyQ
NVDivZqa4T0ZSkSFZfBeJTT1h7bwkleJOEl2BSAwPUoXYPBu1Q/YR0ongjTRJkuU8iC9jWXXu5kq
7FZ6taYsjtWsD2vprXhBXTQT0srtxsYRyETpO8/zOCrb0c6aCywXtMUC86nsy/F8F44a3bRvMZRA
SKqvuF29FC6ZDveJkgBbyUrwx9J2cSBdWYVRGhsvIXdnGK2yqkntHye3s97yJMPiii85QBaacd8d
8kAdXxT+MZ/5Z7GCJVxH2Ko7Y/GFZKH1lngNoooxaDTpDMMs3ZdVa22lGXVduQkiNTm6IYKGSRyz
XVSTXZKG5VYwKS3aIBhttuBbwKsEC6UPjbi3uu1QQc6q7mxGDa5qafHwgQW/NNklrgFS1ud7HBH+
fyjzVRYm2xnkNevsf67Neqs8Gup47oGHU72JuunXae8miLJWY3sARnaUVgtTuTjexrBKPd/S2Mbc
jbsAMTnk25J435Y9G/gmgBZ9b4OOMK6+Z6xR6wpu5XOpoWdGGp+MaNzfy+oS71IMA5Gc9zczCYfH
FkwzKs52jHJTF5wC085XCSq9z3JAJtrYFk1pbqLfsRCTPTAStXqQIdLRVuEp7meq9MuwOC7sQ5e1
/8F4aRt0pvoiByVgZ92i/AKIwp2zNRKG6DaN/lV6/cryjo6W9Kv7FdjL6Iv+QY1lQ6K9DBMk3KHo
tnGgx+coRgN2WZP9K9tagryXLk6GJ+of46zOcrfgPaqVWiB8utLdsdrUSor43gJhSEwvWAB49HS6
8+UGtMYNsz1Wpuc+OlrhPdZRyD5/Noe1tTQlJr2uG/4NRbBASvefOIk77UGJvbUMYLKlvKGO1ywb
NPapeXnNlSY9DbXasgVv8VTE92Y94v32Q51CNM9G/z9eNn32tNx6HPrJWMvGTRaGOtCyTWz2qAQs
VOR7xxGt7+xpqryLBuCEBJVnHcx2wNdubr3N5Ob955SC82pEzPsvbQi3AHfRPOl8Y0+VvfnRKfq8
Yn00vipdVIOKhFhoxlZzbIdwPrS4U+o4r92QtlbJX9OJ3FsqAT2Lam+nhrMGwTNSIQBlPhxxylTz
k6tiaO5qLL1wbzPyk6nXzLUDFXR1/CKNkBnqMjSRs6oyUjmtaugtIPPROedlj0B3mvvdOmtjAElL
cKxgWG7U+2k9FM5ZDhKEZ3Hwq0g5SOh2Nzm9XXg7DUiI6dH8YKtuU68+3MzKCgtfs7DeiBuG6Ub9
OmAm20oqVmJyFmWxedHHcd1K7vaWsq1TRDT1ZjNY3bB1xmb66nbBtsPx4y/mh2Bd4sH5BPovOf/L
iNFJg7WejOnTQro8+/psr/Wqza8jggtPdY0ZgZEZAegpmnJQRzSGtMR40ZFQv4UkPvf4z2se+ebf
cZLu4wqGRHeQEfgCX/XEQ8wT0d3rmDxY6pBc85YnUyJycPFoXFVKre1svovepqRksKd0U67mPB9x
asvGb7dNTzz4W1gxJSsskzMpgCjBv7TRovK3twVJxxZuk7T+54np4Da13JwUbrNM5hUZkN6foYoT
Uo/gwUpTWV8CNTry6BqYb6W1sZF9Ou+0o7rENGUOMDr8nRXQGcybyzjdN/uzDFmukLtERlYZtzzC
7zvft/3/fafbRxgKLFKdjy7K7Cizvg4yZ61nYXo1Bqu+Il+Ei9wy68NxOqn40L2FlW3v1b7T916f
Ru+9kxy7yUUdSq+eDd/Wr1GSfbklJ/tBv8ZG/KGVMw9OVPUOhhf0cHyxcOTpD5utuli31boNPyAp
cTRBA+6Gexgda+1jO71zKhMF35T3xa094Uod8uX+p/+GibAs/dd4QUxAeCqefP3qGubcrWw5yiZZ
tstmmHv73DNeJdR19bylPJLzJ9EX+wOtRbOCQoP8IPeYNAVyIbE27dDCWki58olWa+Mjs8Skeb/W
aTq01gSfMfvIabbVXO6TNBp2skcEGf8tm10A8PxiL0HpPWdTCkb5hswoUMYFXpfshY9QkfY8QARc
OH2AxrRZ06+gip+HpSWhSfkZuD4qokuEl/xiw1fgpLQ00zAxN2GdJXtl0WWptf7izjHpe3tOP0wQ
Tj1aD/E03uaH+8QReOjI2QNvMZkg7h1t8xIX2XFg3nkpzNR+Hl3zKXT66Aut7hD4E6mU1ou+2IXF
BJw37qWOWu89OxZFFH2pFLx30NGjTrZc00ctNIYoUA/SS0mfmZM7++XrrY52U2B1mi8GosL7Lna1
V8vov4rVNI/JtwGgyOsMxfXg9+G8RjT2e76swDQ/LVZjy+5bFmQdVZjE0cwXQGDOazeR6F9WbZYP
aztBeFeuQZ/NOGFe2NxWbXoVhnujRRlXxpJZyzYRNqlHXr8By78OrpWvLF9qEAbdwLpgDEhhtgvE
IIvy5Nrl9lu/tDCkTj7pSYo2lZIva6NqH5lF+CydKWpIq6KoWaYuYxPS4euhKlhPL03DUYadfAy4
zgnnGVAh8jrUWW6vgtHRbk2JQV5Td4pLNen+FsXYp75E/PdBZJlP97hTuNRYG+tBQvKWbnrEd5nj
i4dwrr5ncW7swR0UDyyDkoQ9rxseRt18lxH+0uHnVtVtRjaKG1ZVzjrs0+8+mwNM65cOGSiHPmHb
G8TOuyOL0dsdZAwa799DB6/pmwJ+kEH21zE4PFY+YHXwrsumzTfz5wGa5OX2mh7N9LkGucNynt2g
61GU9ir3nAEmAC1cV8XD7RTAQLlVxjGEExIU6Nxx6JbuD2MmPdvkTsTc5fbpuUZR+HHAzWnvZdiQ
F01av3rO9B25u+yv0Ji/1FNrvwKNpOBtwbj9PUBkaqpyxHs8xbDdy5KtGE6mCytRzj54UsIojKes
v0CuCkKETKkfkInOxy9arlTI64IXxVMzuRZOmWwULdW/ezADylKLf07Iyqw6rPqeSQ4kR7tAi9LO
lZJMgvK3jt/QU+QDQ/Sc4C1owc8DOU4vVlsiU4CzzLeUXavUDxOVWkw7WOOJQuBVYshOMZP+Pjjd
cIm6yj7dQzKs9ZRm4xX+CB6UCwxkeiBT7G2zq9aNlyd/pdH3XoGqrFXLUzb68SdFo0YRxEV91Ch/
PGG7g2qYC866svuHZvLLTzDuj97y0sh7aBY6CgIbaZJ2r1F29PWzNKv+exz301uOxsGDzykcNC6C
ZOBtDSVjrlqaSMG920avPYWJzQLCmd/9uOwp2igdSjmcUXHob2cIP7wPqosj8hKy1Ig/1H2IlyIX
s1KKqT/j85acu8UEMsjKQyWq86i3WSsY4v/VzkkrbHBzVx67wYTm32MpIpjO0Ajns2UtaPgFp3Vv
CgBUBktvhZkS65zos/DbY095jVmuoYUMqTzB3ufoF+TepVMO4T8jpGWixnaESvtrRJi23SEZY+BH
wfzDTarh7NhW86KEvXlVI2vfqWn7IiGgAPUO4d0Wsf9/YstFZWdv+uZd91LzvTe7r6Rw0ieI/fZr
1uSbDiXK91TJERCdvGKttKbxbsKc2+oYHBxyXJL2cTE2O57MAiWZNtxpKnp3KC6HOGtD1+C4RJfM
BAhkBuGlW1zlLIZnYE9psK/j2eJdrilvyP/M+wLZ2K00McLLNlVmtUdp2hV4B1TcputtsDutQnZe
r7AeopepU06a3wfvNTuQC68va+X580Gr+r98I1H24q/XYcqxUQrP3wvhsVciVLWkuUCUpDnOmrGa
dbWYQP1V6ct9wSVnPWsRkh3WvJMFnCm/6L0nInVAbZxiTlqH+a5Dw/5cZZt5Dobvtu+PW94q7amI
USDx0uhvWayZxoBCSxS4z2UKTGv22nib9yzU61RduWQd1Fh966xMuyodCpCCf8EuosB7JaduJ6CZ
MkFwbhr8izS5yO4xqov8BqrAsiNTQgWrKNSPpHXfpPk4FiIozpLpFlsKa7E2whqhgugXina0A4u5
XMAdQ7Ixjam6kQNsT8nXuh2Ex676XqIXty/9RnlQ1HqRHF9OyZe3677u022XGMqDxPTFNXVVUvc7
oDHw/qu5jL6PUZxka2fdcC5CP9i5TtBDV+uqc+2VZDrlVGUxCwybQ7/0/Fts6Kg4pOb08sfYUu4i
QT+7lFXtAs2v/bW9FBTKSSW7nsXJxdb1+T3WT+WS6netSt9mvWNdYj3Jn8p8WFX5gOD80kolpBT6
1rbKYCOx1sOVNw9ws0LVvzoXTVCdR0nU3tsSTIKZ30lOb4Oi2sCtRGmBwXNNoEH5WYEs/HUPCVbJ
rsqmESd3R1mVRZN9qKDqelJdKMmcZFsu+3ASacOOZJa3ksl+yNd5YHiX++Qt4XuzCzqMiNGqWt87
bvN9iPDSP+Bmz8yjbVep4ypakOdy+AN5LrEb6PyGMkfurl4ldckXYrkQrK+ZUzfrw3ibssF2ihXS
8hNSfUm0/bhglcVpn4CDrFM32krzfnDQIFGc3j+rKA44qyzJrZNaxi9zmNQPZh2y11XHZYc7Pnla
+1ObHPfYSs53ibdKm0LPQ2tXhoHRn56SxnQe7H+unAe7P5rAvLy9hrHf18AuSBii7L1NApYxjh++
55mr7YEQ2Ht/gLSo+OlJkIsZC7A1oIfm2thjcp1G3EBEkERNkiMWBzPi9XGyd+O+PXfGrOJz74xf
woaFLqS84Twoev/FXjWWUryqlrUvdexxvBH+60KtTRQyq/kAblj4uLOnPQ1FXuAX4TdM1enM+xDR
1zfFa38gSIbRbzfX+2GhgVxMuxu+2UtQr5p6n1f69O2rBDOU9deVD78Wj472AUa0AlMOrAPSSA2L
XwA+4djWn+1W3d1AD27T7Qc1Mm7NKi/OTlfHn+Df3GoIGbseNLfMk1QMYrvyn53rvbwwNmZ/YokR
g5tmFl7DPMi2WYGDn4xvDHO8/vLyi6gA9Vpqn2YSvrLbkwLpvV4q+0EppEqsWlI8IZqmghG7fyTW
wvEGcJEKqpnKh3Qs+DB/AYpJiDS/9mjhg3C/SCBmcqN+CNWNLkDXxGVPVIVDk7z5QRC8wAC5zd3h
PO1i8IKPMm3XlYEBWhB469ucvkz28f8yQlYC1VikFxYNlxvcOK+/u6U3PXWTnr5MSfYsYZsK0r6t
h3Y3FGheLOz1jQh4iJchVBeja4bHfqlcS2RehE2URu02EsuYvHNXwy4hGN+Chazp+lG0zatMP6pA
N790/cPcQfWsMYc8lGgR76RZ4BBUJXn0qk+WhWmpBYt5uboDDQwjRq2vHauol+WuZfg1r9ss+Tnw
it6VSl0e2sBhfQnbb886PH/tnB4n3AF5KmmaY1E+61ilDqUDdxuY0YtbsIKtjTZ/ba32fHO3QS/U
eAxaJVvbnjseC5zlXy2dqTfVp3RbLU30Oaaz3sWY6S1NrcIWt2RzJp1yqGNkddi5P0qLLwJ4WoSz
dGxSLvhXT+d08ZF2q9K8gjCBfVXEf0vI0meMFW3psLKvqa2Hx2kM2nMQKq/4tBTVZ3jc1drfl105
fQN8Xe2Hzuz2BuLz3/x9wCz6jVpWtZ9V5O4kSkIr6P8zI2xtl47X7Io2cp5h8yIG62PSG6dFebAi
TBFBo2PVhILKBWUnlvBjEuyaRoUvuHT0i4eTnAE4gHMg7dtpZden1NHjo60PAUrzy9X3a1C1MDLb
rH4MYew8q53xUxA1TuLnK9cNECVz6/zMezbYCgbHcneGOxTfAU9r29gyilMDgPTUW+hsoxuOnO8C
IO/ixY23qn+MrT5CVEr9x8kczaPf+vm+SXvjk4wtu6vfDc0FNwf3oieZe9EyO6g32bCOq3m8WOhW
XIzlYM9oO+8a129XQPuA5rRW2GATPw47LWR501v92KNhATFN9fxDq8wpVolsFJBcUEACYETDAh+f
O+kwyqk5W8vBr40T1k3ePvLJfq1dv47PhYIB20FOLT9s0cKsk/rQ9Ci0KlF8JkeNuI2cWl6KDYQz
1+2RUuiH7L2hOd150vTVLY2fLBn9UCvJ6Mvp727J98uBmjzJMzlN4SxmwYwEmWeGB+AQXzLDqh7u
B7a6zbiS9uRRtk17KjZW/3FIqsX17YqqnbK1G7O2/HDZ/V5wsLJdRh2hc7BAE7NQROAAghtV+a6Z
SXH84Cmaell+kIF3Q9EbRGcZrapufjQWvLD0ymEYuvxQIx+zkg49tI41QO/TpKr9dVgObmDEZNRL
b5si4IGn9j8dcuaHxSlp2K1KZxgq/VXOWswDz5aCBsNykcRlvDQ7jTlqDhChkqZ0uFXIYxlC86tB
vD3C8X9zExWlvaYOH+Ug8dyCHF3qhQ9W7r87VLU4WAmuVPfBcmbEZXa18ms+D5l565S4g68mfM+d
laTG4Y88rmwh0k79klKROEhLDvc9RxdMX3Q7dfdjSQbh1fSibH3LpCR+9Ow2TrIJZivC6b4MLonr
l1tSYvMXHvOT2/jRT61jywRYtHiliNojgNrEmAJM+nPnjfpKhiACShZGm7/L3UjE1ut29ot9ETja
BvUl5bM2x/lqbLr4ZxVaa6jRVGhaYFQ2FP7vZgYIvrIN5ROaE9gOFPVEQkQ1jsroMTWWRvaYYhK4
wBePQch6L8419yyUkHYSqGD0sdm5NTCURatGBkPj+9ica21cVanVn5DG0taBBU9s7Mu1sFUAHrK/
sTA5sf0g2gfAYE68HqKTHlBdnMaMclDXnS3b6q/GcpAzV+uzczqzyc+T4Vp1/a+4dNadke5qldqF
NO+9cn2goRvQoOm0u/fe7/L7A2u2mx3r8k+23SqbxsEjEA+M4Gtdo2KRDO8Z0/jZ7xp7LWGLdwVr
CK9+gBFsvQI32VuLBIw3jtYeIDioruVqN41elRbr5aZC68J0OqyMlmFWgViCO4WPkg+R5MY9M/J/
iMmQXJ+Vo1PaKBqTN7nlSYbuOZxjjUoaNBKr4QtdjCcqOqy57Zg1I2uAdPdHMlkv3HWSdtrDPZ6n
iOwt1UlZwQeWskMmpzrNSdxVGzepnUMRug99kgIyh48KL6peeFE5gqYrK8Wj8TZSt2w07EYkMFDL
nJ4qu30mmdOehdolhzzPky0eftrmzvmihpxdTEw75KIb0avgUnO5VGL3SzXMHTZxwjuA/dmvy6T3
Pm751FYtDyWSM2fh1JV+iDRtnJQP0sT57VdTiEeJl3xsfuhdOMMqXnofrpXBamYXD8JSug9ONAyJ
ZnXit5vS8tFlSbx4ZXvFUD5amw+NcD/1SoeCXUyJjsQD2/fE1M73w9yE+scmPwUIgd9jsoKUEXbX
f83Soc59tMmbyoFOp1KCeA710T+ZMJg36IBM3+JgeFA7hKabuK73slX9Y+cqm99wASVJrxzsJku3
beuhuva7o5et8r0tA+XitjaQiAFti5sUUlv1Ir/VzL5/YBPxLC2Jm7877yN6o32eRjAPK4nJQcYp
s+4fegsps16Np9X92mrqd1CSnSPZoFdBq9sLjB3/bB6MJmlJxNEkYxs+hE71Ki05IM1IaWRu2qNc
1RZt+LDc4z5C7oEuyK97yIjlHvdPud/j/inLPSCnOOepNP+j5lrw6qXuZxsQxEM7ATWJKgj2Uz9X
O+mMwMqesQlJ4H/TKzEFpGZBbeNFQhh8h+s5RQ2pX0bUqN+RMQOWK71VWDRPVZPupVMuhxuybzA8
FJZ2iieflYd/IxNB3UkL+jc11kyK1K16LZSpZNvlTYCMyvmRh5FKrJdp7/H8P5Sd2XLbypamX+XE
uW5EYx4quvqCo0iRmm3ZvkHY1t6Y5xlP3x8WtU1tV53TUTcIZOZKSKJAIHOtf5i/eqQMjyZSINWP
JoBkmFLtNpxXtzBJb7n+9K0yqOLPU/ISV2ietnOMmtg8INVDv6P49KdNeasiC8ItjWaAZvj5TjBh
aQzv09A0D1AjmYU1ebC/tWXctQfvgi0z8+ApNB0M6TFdsFZ+lY3HqQweTb/gi9NHPY+40n/gb1A/
DU7KTrm2jXXa1NEPrLd47vf2q+Kk5T4duuImi63wMzvZswS0gPvX7ISVOxfLHYx7goPTwlBx+Ted
u3CYbxHHcrap69Wf3Xh+HabWeesM+xCbRfPVUbpp4y+hmp3Nt1PnfwgVrdC/h/LKjI4duY+Cm/Lk
Fm2J62apfRkgQSSLK7PrGAGs4y5/QXxu2Lv+HB1gGZmYgcQoIS0hZeKu0tAZv+ezlbL8GcI7XOND
ckVfGjPP19RxAOVZffFNaULvtmmV8SlT3fIcVsq9xZv/SboU7Bg2pWNHu78m5FsgeOq9jIJcRFqm
AH5e9GrODm60lBWVVkytl+uZhp2z//h+map4WgiyCpsaGQxaNFUaatQ7VPajm27WM1AFWnzf1D3P
hARj1VPboKC99GH+0JuXYdXLdiQP8lNnNZHCs5BbODR6c98jKvoeE2Wqymqv4pa6TpQfo/RIcygY
7YQI051cVYUuTIbpYE8JsuWDxr58ySclrVluqtzGktBfUIe5ynrVBV7uV0F+75dOdB97RfuA4lPI
18XrcHyiOcFmekAkR9+j6gr4Wpq/BpIQyxq4NHfX/kCN0KXNYJ7ErgshUeUGOuW4oMqVLnF9A7qx
wdU03vWdl+6qyfWPmjr7xw5VKFjwSxvd9POQ1g2rk199kVG9B0q0xH0YrqgcKlsZuh4K31Cttdck
+fIFSuHkRKzsy8RR3VWvW+7RDvQ+OYUwyXxu8j0PeyzMSWGQiOBFv570GOV+xXDOchZpto8K0/x8
7U/NAfRuyBPj3EZ2uMrSbNzbSW7Mm3jp1LTpMkVaHwYGxQ1XlucPexmRK+Inx11XUMcmecYDH/ZZ
MXbnIQ/H86UnzY3h0gbikTvdeVrGUomWMTn0QBgZk3nXXnfuylvL97atmyJ4qlgUWftJfWqVKkAY
aGcUMJIAziEf7GNRB0t5aStq/1zWo73Yy6hPKgpDt8XofG9ChD/W7EAmcKNNu4+HjWRyJH9ThJm7
N3BlWknSpxQ/NRRB7qe2a28lpF1yP1bXuvssD9UPcq5ylSW2LdP3WEjsmLRSeBvbpMEBzE6O8svo
1qDdUck5xI2vPknXYME4461jwi7k1x3QSHkysaRK7NK/l67AAVDiAmldXWdRhv3ZmG95O1PA0VP/
sW7CL1474dKJQdXGGmxUzKau+JLFn4o+0L72jcYztYGcVC1NkhyILabVSz6W80mLjHYts32joE4C
V+4uT7v70UWNYVhd0HLkarkxA8c9soVWVhhvG5+gUb439cWZ4dqU0WuwNbf6JyfKbIDAM2TMcjb2
WdqqlKY7EN9wx74rZrPlTej/ocQT4uZz/qUMAkRDhpTqW9JbhxGVlHUxA5SY2asc+9Gqz1ECzzjo
LefFTotmlehe/IZkwMoxC/PPONYenEGpvuaap60rbK4gVDnq3vHQxnesBj6+E3RH3nzKIUjN9vez
BLzesa8D5fDv41guFbsBmam9XWv1IyrIsPt+jALqbH0cYt0fYVmOZ9b7i09j0FgG4lUoFYP5Ol6K
Xpdj07qnzptxPP/FarJ+sZ+0xMcamBnXDe0FD7UMpLxxdl7qLf8tnB8/wVvchXpg/ZmG8TGmwv3d
Qpt43Vtd9dQWkb1TQ6u5hSybn/JKyXYaua3n2XetlWqSYVqmO2Cft1Sc8p1qQ/p4s+P8ycaPopg9
62Dn/gShj2aKwOUqpRBwx+quRlZ7wRcvVbLrQRu656B1AN8v/WVq+rvMM921E4DysIDyXRbl16Ys
96VZJWF0FtmBa/PDKEXos2wGZLQv1D/fubCNo1DvdjLP3+au6R2dFBrLjZymS3uYRjQo5NTPYvc9
KkA355iUbJZiY34cMCPJV9I3WKF/BLRh74pheHaGWbuVgzkmLPLlVDXd987rsPQNivFVL1sdI4+/
prV2BEvfDDBbrFmVHGFTVFvLm9vbMWnt+0pJoYCPVvYzctgkqJV55zn6D2C42r1rKkhAupDObMiJ
NmBWOoeBrVuQ2O6uHkv9XvrkYM3BnWuzJ7eqku9NPSr6nW0/SlT7KxQlYojD5vztOlsGW8uhvFjZ
T8ViRf0L9pW0eKjkSXu6wM2kuURkdXHfFojfwNMCAbocZLd52Xj6aU4hrccvdtmBXkPyksrY6tpG
Ghq+F0yerQRWiGBTIp48JMF8cJFuWphHXYVp6OZFth0Sv0ZWPom3eDigE70cUMT27vt5PuZlrtyi
KwQhJ8ax78bUAhOaJY/fPzIb2y/BcId+WVarYYFvy+FD+8OpDDmFXhxHym7RCGwHx+9NYfrxj8VH
Qjx2LRc8JdYHFazUpDmU0LL3o6Yj4Nn3bxLhODCCEIv/koNI2eZloZP5zLs7R9OUtaaz1FcsBWCa
k+ZrOG7lCXJ7/Woni8MTDC1j0I6Lg9ZGmv81KoJG8AWp1Pco8WKVKOpy1QnMsVxLuv3B0o64jYQI
6nPpa1TVPaTQ2A5JNMRPCgArrA208IebA8Cxqa6zRo3mIwoi7bZPWut7/UnFI/2HYeBAHOuGezTn
TR2x24d+Cy3OiTv4egvzTg6R0kLMThVve+0jx6aeJFr6kOgFlyiBcZ/6W79InP1Y+J/+pbZ53qtA
vX34h1ddczlDyDU4XxTSowrNGImJtSg846Vb3xrIpiPulBoDMCHy0+HOWVLVwMzJT5uSpZaOUNLY
UQmOHaNJZ4MBLRr3krFOluT1ZYKja1BqY10HRl3lOnRDe6/0nXqj1foEpHZJl5uSI+9AnaGVVKPR
WFv2Dewy1jfj9IUXUXyYUZfcBioChV6V4BXW5ukderDj3dh45CiMfh8OyN+LZohIglz7rlolreW/
x0mIBF/jpE+CpW9ik0D2byEVXWOu179eKx6wMSyzVqeYODkfbJ/mRIs3bQ5FWyhlwhi7kMcqXVXP
0Q/pkTGz8rPVaAXZrpvY7kL7iu1bFyOOla9Y7dYGInwrfXImBxW/rGYnp0ak8fW7hgd6XtQrGdK8
MO0WSbU/WKZUu3AppMshkUq5nCJCx/Rp9tGXDJMXXhoVnq8EfoipG5+Y63Q5kyly9mveZQqbgPcf
42Tjz2Lk1cEukPtXbmVEsZzjgj+QW1y6LqPOBXW73PgwKJxjBvHpct9fxvliNWTh8atxjLa57XsS
AB9PR9t4LCMv3+toBt1KjBFmhQ4DlnAttLNjMEYzi43JqT0+lTBrVnWvh6chalHX+XXmsg5WoNId
fuuPZcY17jo39rhvq2FJJf66yjVOCcg5IsfyN7GKfEYKZBGvUNOmi3ax4ng7vVGeil+CFh+0LtCL
IpyN4Lju5Q0Z8o3Y/M7Q6TCIuiX3feHmCEEnEeBlp+GXMQQQxKTTxY5i+67eDnW9XDfYu6/boM9v
pFCJWqG1Dw28SaQ5FFN6JhH5w5qz/iUo/fiFPaEMyUGptFdvmM2ztORaka+8qK5mbLs+Vl7tqlgj
6T5/gzUd78bJwr8TPCZGFPoesqm1ipbNaBjPYHpjdqM8tNQ76euXraoCEmKDI/KwjWQ3Oi+70Yzd
aIJgb7Udls1u2Wkd4FmiZd7069Ieb3AsCayDPmrmvRz4A+xV2ffcKEufo1Xm/dwG1r3nm1vTq9Ag
+BWbIrNx25rj7bVLzoyUFJjTd1g+L7FAZEqMs6x+AwsPiCSIL32NDtyEYQr7Ojm0cWCd8lLr2RHr
0cpcrOyoUvc3BsBkMgI0+0zLNrE9Tgdpxqb3OnZZ8BA5cfNZKY7h4k5Xu1kH8s6pom+2G5FrzNBm
nhKKub3Rg2n3OlZqZuvwvuUw1fGfQ5QaR2lJfzl56yR32cUtk1ADdO7IOGwby8KNPdVhr4RagazZ
Ml0mUDMed5GO7KLMcNueomUSWmz9sUqvDnWOPtgKv+f8JIdL24BPbikwyIFU5ulGRi6nyRwWrLAr
c2dV4VuCsSSblKUvImhnlrnOWwttCUAAS/ZV1F4D3ao2TYx42rXv6nYg+rASUi0hs51xj7njU0j2
7Bi7sFBF0htc4idwKulzUMzhKcPEEClHFFV/9acOMlv/TT8qW+EpbJO7cgxQVXMg63auvhUx2KtA
bCOVVWmbnq+tvJL3ngICPthfI2W2zyJ8A3nAJRekspcWTqYHblJv12bO94aZf2n0wDagYpGaP6RP
dHp6EfmpfbC95qSf7LrSN3E5mUdsBH4WgVd+D63ychL/dfJraDnBC6z6Lj26lX+znG+lP1wMG9K6
bh+WlqAZ87+1fo1l0DPXPp/T4QJUMPLxTwV1fHxIF2WvIkaNdorNL4JliFwbj838RtQWYx3JRaA1
Xb0wyP0UsD5LgMvZX90SI9ESQLpfosdhEWr8rxeQyGYEn+AU+Z91MrNyNaEgumaZ3uBljQuHNk23
cmYaAaOXGNwlUmUt3U2emDfFoEBXIVxnMpmSFLdV7PbeL/hhogRdD9erSx8EuzAbsy+T39bHCDXQ
jRTT2kgHZFghod3h0fisq+VZ+sMxU8AIJSG3CDU303BOjY8QPrv//q62R+r4S38S9PXGmKv2iFCy
8uVNOo2Q35gi9x5l+BjiIh4JrKWxsrDYhyygltdC/yTd+QQlJIH+fPl75Re9/GFyevlYrn/I5aPR
EO5fOwZ/kAT1KDNttarJV9kQDe1qHsz6ZMSNq+0Mr/qkTLW6d8OoOaUluxMb5XzW+TtUUKxn3JGt
Z9XwnBXoGeuAS7f5PNUQ1HPHLtcy2kYQHLpyS0Lf9uo1glQIgJ8mBMZPmuWba99vrHVtqKgG/xq4
NtM8mJsVzirzjRNoxwA/Y3td5lNw++9OXUTzQTMPcbEC5z8f524rXfbSL2dyCTmrdIRP0ehEGmhG
k/ud/9JEOxB0ykkqjVKBjIzePqAl/s00B7ZYMtAbLrKTQWlsL51FEj+YZYuhLWjcaoNC7yqPN3mG
T9OMFIa5ChFuvo/n8Qd/enBoxjS9r5aDxVfpXlNr9BSsxXJ+aTqtBVa7wMdkmwDmo1DhUAOeYgNX
YNP/+dtkygo2mBz0HhMA/CsZlctUo7eW30C6SNkc0LNQT4anh7dGYb+0Tak99GOh+SvXNzed4od3
rTTTfE7XZVKm+yLz1QcTEcQHJKQssIzs/PplnkxOc9e/Q07nvUvmlmX7PXWG8ihhcnDJf2yb3tA2
1z7qqZffApTMwpnyPo9NjVavZ+T7eKna1OgmpOU36cVw5VevYevFt0RF11d6uzJaYme9Vx6xMq9X
TYHASzMO+reyr8+tE4BlKBDux002+6OPQCGAQvU/551ebuLYVe4ju/fwuuvqY1irzsnRa3AXOA88
y5XMhhVl2qdVE4GYBUkdLiWTBJuanam46Qvbm3SxhrHe2mJe591sfR8UVgpeFo/3zSK6G8X9j3Zk
o1jbOoqopg2Kz4jKx7ToED+KULhaCoK4riDttkRI81eEtGTSkBjqpsmjhwZTlMujoVT8z2Y7Z498
/YbHKAkvjwa9xRuhjlRrJxvlsbQ/m1mVP0bAQ3+LQrnKwv0I94UsTlmNLc/yMAuetCRv0GqhJV3G
8linePLU9X79oT/rUcBqBswGhsVUcJoCe9gMdjee0Rcez16Ghmse2SQ8UZzc4jI0hhjsOY9dYBSX
/cl1A/JhQxJnFq5Jshm5nGbJYtZCWXvl4Ry/muC+P9QueTsVAt1WZETNpIerzbt20Rk16y5BJCGc
97iqjtvc0KybYdHqjsfv2jgar5E7G0e71woAUPjJhTbvEDdpSwqImvMYmQB8Fj+5NrFACQzKi2GD
rzDIEz0m+qLk45IC1LLAf1T5k1eCJElRKPLnN0QX3iNjL32PRFkI+KpJ1vE9cnRb9a2ZNzrphvOF
93ChOGifB7vJz3ipwYwQJsSF/6B9Dv0oxwUFhzxE986CKVDNb3HhVPcuewl/VboV7wnWW/sLREHp
Agu81ZK3u2jVxrGyR+4TFIZnpydhL4HHx52K5MVTZKbaIbOHeQejLHslWXOyS4s9p3h7oWpAXrAo
XjMIxScIHeoTN0Jx6gvnNRBCPGYs1hp5hGYvo7alzk9vcioHErYVCKrEWfdNQukiUatX0jQwIWvl
FJsALlbJMOdrXHvmracksD28zlkPar8Ia1DrzUnkPMB2DO80w4zWsvZL2vl9QKfacTewdl6btRlh
CrvoyRYV6vu5rz1TqSlXyFA7b+1A0r9I2x8KDLp1H2VUIIPQPBTaXOwj1nobWJnzRsuH4dZUx3Ij
jxczqR71wHCepb9lf0PSh4Lzr34wlmeUxeqfrpnmr2XRK/mhdShSOWqbnwFLI5y2lA3IxOXnsQYH
JmWDflpZCMfcARTxbxWWt5IO/x3utQwGLqzzAA7MNWEeDV55RFEiW5X5dli4VWpDSdbIvRIj1Dy+
GcvUvmmMBl4w0nNoyFDrea79EnmvYdTuHNe2z6VBaVRpkfzAiHFvdUX3ip1Fv6/RQFruneazYwBp
Leb8AdzBsOqntNjAbTeBqtvaq1b9bGYVrTqvsW6yYJyo4tE00FQiYew+FouIVO331UobI8Dgy+wm
QpjIggrzTtqNIKFAUeluLllW1crf2xfSL4/v9/aHeN1Quxs9G4z12JYTgpAxWAwg6ZteR3vO6Ypg
lzi1vZsw3PxsxBplCN7EBxklx5Cg3J5bZxl1YvPG6JPyKRscG6HtGwmCdOU8aFV1Ly3DjiYw1SFV
v+X6eGOQY03R3s3hRXSW02Hb4GXP6k8Aqv1zvxzMHHlLHZ2qvTT72p1BZhffpCVT3CZ6dUw1wEWN
eCBM/T5GZnETFZ5xg/sXVdClDlcZBfSJJKzWUq+TPqnDDZ4NZAGN+Gu/ooTabkmBXmwZJVZG8wTg
7RIrXXnqg7mtJjb/fOZrkPOfqnycMGYFz4DHcHxp2hGeUFQORhD5uX9nlc1nKUFQofTvXKX8LOUK
N/Q8GZNqhbVEOkQK+ui/mbdcRSL9AuKqRX1sF6nZXpaPsmj0FRTrHTuMT7LMDP0w2Hv5OG5klFVp
+jAbr4OO686iRyyHElnrs68N+2vCz0aPT7ou+T68IDyszPu9X3so2CRFepPqxau/MNPS0Bxu+naM
QUHCW7NCIORNqNVkPmlCkN2aTdS/5GbUP1hYSlTRVxY//h/u8EcCdOMtU3BbCmerfEaj2thF4Nhv
2QCh9BZYi3NF2nz27fKnF0/zxg1wYkAWvAC+intrrGv23hHRGfDjf2vLeLqMd6nOV7iCLvIX/XWu
+2IlhLwq7JonPFR4+pTTWbpqpUBeMdafhcAnB/ByEFomC13Yhed3OfwPJ5UhxcYxw1yI4ta9V8z8
OlnsbOOmcw8uzotoDHduu3ln6PaAuHdO7LG7K9oK4MqkfLLgUEv+13Zt84CqzrRpJtYsmDFE8+c6
BB2YkhjaiPyJyNNdhPf6aUONFrdl27D2MOmfbbNwzlHkwbdZzuBNcah4+IdlO21/G5CQgToL/k3O
Rlp5hktdOiISkk6mvQ2RZ9sKgUL8hT1zh+BIA8IHvoVWajcN5cKjhmHaR5jXmPsHLyijo0DCZhmV
U4GSkQYA3D/+bfRyhWVE5glibHBidWti+8pq3+ElpSpg+Z2qz/ST0f8cebkjIk/mk5UFi3lDTpfM
Z6sVSAGyyWgAbWqrJoAenvWTvrncTNIePUPfFAC41f11/HIzDUl/dxG8yEYP7omGkEfQt8ptPGvq
rkvM4EnFexQurtF8HQz3KRbVaD6/pLDUP32n/6oiTfwlDXP43XUUPKbY5+3HwRluRkv/OY/dcytI
qsZurNulefkeWrFu3Xb68ByVyppS+UVH4IIHHfm8VvwvebbKPstV4ugO59rLhuvSlyZYtrDaqREY
NwBfBs3LMI7qa7fh+Wm8UqzT8czIOyAlnvGKCa66i4zG2Mlo7WKzZYYWsBGrA6NtlmgqdF6EcpyJ
3YBRsG7UpvDWbnGOlf++9PV1HK8MG5i8NA3VeQ+RphzkKnugxMONNquJuq9D+9vsjcU76pW/RCP/
layrJBs3VYqQFRrVbbAXErgcriPXPjkbxPhWTrUOgwTEjqExRdpRH5xDHMLFclzjD11RT0llB295
AgQGBidIs+RHnyr6N7vK0Rjo8+RrHUCFn1tQY1oD1AjGWPw58JHyG0lsvwyl7q3tLoWqqbPcSFN2
VHPIYzErxzvNs7I7CmCUX+vA/J727j7N8FxJIeJHXa1+7z3W5XrW2E8Al8ZdxS98W0w84+2akrDI
jrVKlxwUfbwRPTLpkkO2uAfJ2XVABMykOZhGdujT5ObaVSnT53Bwe6gzXf88QZXtEmynvcXaEcJT
svVDH5TA0oRRHt+nYX/0KSMgvAVqmlIyRrlpZvfP6PnVB19bisrLlUqyIOwTjcXlA8ir9gvoeoW8
BpWjV6sYDN7OdPOvV9irnH2IS7ivWsQ35s9kTIxlh+ehUlnnSvgoW7qkRy4Pvhq3w7IjlD4d4Urd
ncNH6eJGRWIw49UngxOC6icItp+RVM1fIiefSTvBm+8j3leujpvtxJpF+FA5zixrMBLVwfDU7CUC
/7ofZyPbKOqg7PTKLtaFEngFvK8I9VC/26EcFRwvfX5aP+f9YNw7q9IwC4R/MgsLDZty4LKGsw3t
z7wqBtCNxvwwWNYf0k21zOMp7egHIy/Cl76q9r/ZEFuRBtMmmOHwLnVrOSCH09+NYYLnrfXeJf1Z
Gei7rjbQ1TWyHojaYlHjkDM6iQzYxV3LVWscZkizrUUlLLAinuJ2nq86xB2on8OsL4v63M1O8MBT
MHyol4NZRN7atAAXyID0yWgEtl5d0B1LvFzCDlQeEAY4/t+ukRTqj7HwtINMlEFDH4D9oAms9TBx
ChcHP6nLXA6ZhSzGIqEhh8RuHIAlzuHaJWfX2o80B0v/s/afoAznN5cdnhYm8z4PRnd1QZhr4xQ9
5ObGxmis2aIRgwDkEt07zf7dstNgAwPuOreehyawn6PwS9v4w5P0pPkwgq5ohhsZC8opPyqlSyI8
AGF52UOBfZ53V8hHHk3c/te2QD0+gEPaJv9M0SnYX0P0EbtlrG/SgxjioQNpAUV/RswWvZqgCLDk
C9WTjOW+M26mcm72Mhq5qNZH4YTcLsDxF8VSq7sp0i5T60mrV1mzYKHHwFyjI5FTvFk8WWxyGofM
Tf4I0cVotqRyAOTHyvnyGWKcuU1ntE3rQrOpPwPUScE8PpRBWd/FsNal69qv8pfAQSPWQxXkQyyZ
kA+x/mKOe42dyvFPIN7Aj5GYMoo7uNjjXpmUguUhKV3Nz342wVg91GbcPYGjvJfuqI7fowT3oM/l
xyhDv5fukCqFj+jdJqwaA1mf0TvqPh6kLG8N8BNlsybjXX4LGvOUJRj3tf2wMXQl/hkW7syXIwpf
sqRzt3gRYjQ8oS6Jmm37ZKPaeAg7r1msJponOYy8XFl19Ooezggq17ELMRLl64d4QbN3tm1e6m12
zEY8Nuf5RopuUj+TGlwHcHVEv+vaPZt+gD9y/ypB1/4ictKthnnV5jrQY8j9V1GzanwIcWXhbnxQ
FWsUkDBAHPBYuJxp0XSHQ+xTaiGXe+2XQZ19yK3PbR6aiwOD9MkhduGMdo7+J3vb7j53QCqWNqwu
8kyvo9rPt6RnkjUeHOVrNaILaisRZht2U7zCkHNXTmpmJxkNZnPnaVP82KVoclqbtPCTraRo5iF8
s8LKPwj/QzglM+zLneV41vpyR7qBYp/hbVwmSEg64rysIFuM2TFmUrntO2c5i5TCPQ+Bhn5TPLvn
aTkj8eB+HI3Nz+SbgjUm9eYXlEg24nfjs1bdBDUmqKNW6feuT+Ze6OajgjFgrSWfBhc3DL9prV0A
pBoMfOscwNGZ60Bp/L0f8ILktdCeBqyU5d0q78womj+hRJefpWUs/svaCK9Q3q/G4s7MbyBjcnAx
vAKeJa4mQ0L6vbbCfZ93xmO7HGzXyzHIVu1DMPMGXTeZeWqA+54vTU85UAb0HyTWKnh5+Nawk+kF
0M7HuQyDW0sbf7yHR4ufNWnLtda1bA/ISU1brUY22p+Wq6eKr67lN5DZdtW/ToaOAcVSosxIkK2d
tgy21+qk1CSvzWuI6yQkPmUEqA2VAKl3ulqjbaa50pckW29Ur2E6PLJGICNdT0dMtMs/Z6393pYj
GkiV6a9zVhGIgJULVgE/zsiuMsqvEEry3CifoPhW67JzQEl5xUmbhxqnQdK8Nosqaz9Pzu8V7Wko
ok0S8BCU79T1AHflhW1idZQu+aY6AZ+m4b9JDwUeRAyDGlM/ffaKlXTWjrIZPB8xLGOEdZXPvnfT
p/XZ0NFBRM616leX08uwgSllz/2AKsgSDoOcKl2MYnZQOuG9MYf1SlFKfW8g4Hg/oNNnruYJ4azY
UHCPWzovgcuZQfX3qOj544dgOW0shB7npD1fYx1XsW4a1/kkkCaBMMVZ4K4Has7rXCBPCHzFtzIs
hwusSRBO1zkfYFHX8EunXFPCswb5bv6w7zgIv9myj4/I+qLgO76pyy4/RuMSkSZyDXcj9iEycIlL
/opzqzm6MdTxbfglD9xys5w1CudnJTLeTCCNexmMRVtYTqdIT09tq66usb/Nd0Isr6wyxy3s14Wn
ODxo6OydGqdX7nEwkWfUlZ/WhdW4Ki2/vLkONKwu9iW4hZX0dY6HJVBylnu9gE2Cndf05FOhtY5G
rdDUuqca9+Zib4e5dvrnP/73//0/P8f/CP4oHoqUF37+j7zLHgrE65v//Kdt/fMf5aX78Paf/7R0
z2U741i6jpqWa5q6yvjP708o5BCt/S9A0WMRBXl6BNudba0ogULn8iVfcqOSQZfMuQFDl3S1/jzi
9NLo6fii8/Y+4BrmbrFZn7/LgXKluyVFoR3ivJ5ePKtGXmehtGpaisJ/Od1pPvjwehiRxjVj9Tvq
p0/j2Ok3ejLb8NkGaA1H9PPMI4J2t6VDXg/7csu4y/EJX2FN7+/sXFV0rP7y4IQ65I6SNmUk3HEv
Gbpg9LELqGCAa3nUg5VYmlGK3JKKU4RTWPGaVESMYwWHZEIfHVhZugfukFz6oik62wr3v0QU1Wzf
jTgfXyeBIM1u5EJpivP8v/9vuPrf/xuGqnpIs5OtsVzL0Ph//P2/kSYGaRdwF8c0AeczWUH9kLp1
TcFQaza47ZZb6ZMD/hHauWziSxc6crC2OuDXutnEGyqu6Luk1XAPn6a/HDDkyMGKFrx3AVYj7pKG
AyjlTttP0dBE27ap3tDt3bzLfJRu494p7RisQ5XsMqJY0BuvbQoNVLDmoLmvlzMZ0CvyA9Ln5g5A
hK7FW086L7NLq9VRDNinluFDRWbDeNli5ihmzMX7hlNpedenmvG+4UQuMAZ1VB8lVCZNZsOmM+yM
o7wC4VQ0h+slL31cMq09+0FacsmuGOOdNNHzi+9RLLrsWeW6ckmw0sblx8glPV3x0Xhj06vzBbr5
9/9qz/v7v1rzTId/tabaZBNU03GWW+HDF08vpwh/g2J80IzwYM4Tcio9xoRyhqvS+9m1r0WDLqhh
/P93sdew6/z/UR+vQnNfpiMy9/BCY9FDuqrVi3h9F6cvU976u9/6ZYb0XaZJGwXFv5Tvr+NymYs8
/nKxPoF9I30SksoPlXbaBT8sL27RMJtzNaDsn6IB9fdDEnT6cQBZcRlom9micvMrRkYMfKcQLft0
7f5tlgxIn5yxnEC94tr+l/OuIXgkFCvUQ6edPKiWgt02zigCXcxR7MqCK5JjPFtn/59HNwg89+/3
kK6if+XYjqHZLolrVcY/3EPmOOuwNWvnAThUcheMm7y3src49wOWwkH1WGEUhDqsmtyMvlU8YaCA
cslS2Wp10l5V9jbN6PHpJpU9lIcC/Dsxbe7Uh4yxu8jHrV4GIMHmqyKN3wdSBcyLDIT43WJN6Q8P
fBnnpsS9OFEP4Rg01S2OubiSlXyrrXF2HkxocDchnq6rax/PafTJ0AHHlatD32iJA/i4M/XUOEtL
Dkhh9Ct9Yu9asW5/kPmpiTDUHHbuRkKMZarRKc7lR0ifxPVO/xhEZbqacZpLFM19DpCHecDO6CXV
KVsjmencwPRxMKqjGSuIPvHo8o/S/K+TJvzlVugo/pTKiLlYEmHDNDmUtdO4TU+F039JlREfmyiL
8JIcqq+VpenkpOLwyOvN+ZJUrB/86uuEJt4hysdoK/kevKF+RrrnPQBJyh4UpSDLsKSHZPY08I8z
VcOEvFtN58JSkGXKy/iTUc3VKrOV5m0AOlzHpvmnW3uP+OrGX2dNMdc1uhAPTqvAsURC+9i5wfv0
3NPep89O/RQn2VmAk6pXP2pIJz6ObB8/xQhiSnfU9tO5n1h2C+iyM4CuVHPeby9oS4eEQUYJCTYx
CM3Wbx+N5Rpk0i7X0G1v5VNf5RVv2ckqNjoVhnwfbGRxcSnXZ5VDEacquWkw4NtYtmPtvTjoFYQt
82qVBkdcRBajZw7gfILVOLF3algVvxiIZW6TMM13EpJiyn2b8agiq0Nwlqfts24cpCHx1ZIlafVa
PfjyAxrTHXZdPCZ7+ciBrN5oFGBf7Cp1TroC5fbSbwXpOkVj4zTMw/zCX3KQf3DNI22fxlUCwJ7/
9zLdVFF+DFFmuOosIq8IPiaYqs11bSUQBD16lY9BAozKxeN7ASvI4YJYcHMorTJ1gIizsuemPyhW
Mp7loKO8fKzm7CAIkWu/oEZgQfF52y2KfWZdbuaKhJd8EFqe9Yc2hNolH0mNutSj2Y1baUmE6Y+P
KFu3kI/5FGV6FnnTZXrWd/2hbnBU89x+C9r4mHUFr/Ouae+TCl0X0WEuFcfYgj1Kb6xF188IQ4Tb
3e65MML2nk18DHQI57XMBs35r8KCinSmTK+Xq6Xh5t1LOARoRsI3KG7hplXuOqYSf6upQ1BiOsXp
7+3/R9qVNcmpM9lfRASLEPBK7Wvvbvu+EN4u+45A8OvnKGk37fp8Z+7MvCiUqVRSbdcCqTzntCyO
QPKnNszTKvJeUjFac5LZRzvTqq/cFU0/bCKbF31w5M4qhhjpZeJjDXxx726drucXWw00M9EpcOFd
6R4l6gmLXxgMPSrdiK6avA2SDcWxxKomsIZgc1KhEdoyfMounRh+CiGb2a29FgB5rpzI6qY1upMA
Kuqk3AVB/mNhSKtjdAahMBGsF1o10PoCbdya6cz+Rgut3IGHvJ/lONsgSE7/lEeEP8BF07w65oTP
uaYbp9StGqjvoL1+ACcdJJPDferJfEsUdYzrd6zT4qcEyL/rUJiGTxR1y3ZX2u0Tiso7kBz+zFOU
5SHlkp4XPSqNmSPkl9U5Rj7mbysUo3ZU6EPaLv7U4Oihs6txPZgMbdtaEDzRrKsabZ417zO0zESH
KeDGPkVv7z5pwBKN2w/rFW+cXTtIxShgmisegM0BAFcX5Wu07hELl12zsyXAMee1bj7vnALTeo3S
ZylRclev9ubvWExaRWEy3kvgvcF0Yx5bOzSPXiwKC5qPBW48slTDD1UfxCioYn12okiPJYo1NMs4
zvbbhvc0rpVAt1N2P4izCk/l4aWJQKtrJqCFXXitUkV9dWOKCJ2WACjmGte3C4UzsTcvJh62yoMz
gklYUTsvfpotPoYmJh9waX0LQN/HOLdp2d6u++5+gFT9KrUH62znafBsoRZGX6MdpNR2biOCLX3b
eoUJaD8Xz43eJaCanpL5W3jZHjtD8ByYEIMPvoJBTz4CXGK9OLgv0Krspf1oNLoLFHG0SU0ze/kV
ZrHus4RaxZvgoPspc8b8gdQI3awaD8IAPSaZNFTo3lVYm2CHRorukXzM/SS5Nhxwagfs1YCKU6/a
J4sk+lTqQ/SE8mJ6jskPlNfKyyzU7nAXj17+tozOTc7Aye0xGZ1T1BPXoRlWUGmCqY+xtgOL2V1F
IeSjONZm2LLYufka5GV8Ig8lndOp9De++WpZDBhGOnqpP5Vcm5u/qXf5Q68z2Sa1c9OUhqX1GSRW
2RZKxj9v/HMGL4C0eTx9TRpmrfJCdI99F3dgz9fRbJjY5ZFMoTvlPYvLFVk0pKNeo2Xnt10Wb/9K
o2mQuj/gh3ytmI/SHY8duRmljd7hIk5tdLBBKViTw1HrcGaDIpy2ARlS9ZDwwn3KBbqlFOT83aLW
MbKgwufrqpHs3VrW/nf7IHal4+wHlXQAFOLPTgJSUat/7RIjv4DMAzq0yt1O6AmtRJbvW2Xak/fo
ciEe8OTUQ+mlQ8cJ3Lhpdfe6jRZlMjuoHaNmjD7BX6mZjno/04K31CA3y55MbZSnkecd2vYwCIlH
bL3EU3QW1rqBO3P1S9677RXtyc+1EZaHAsqZiswbyKDGSS4UMQcHYSZOo+dtgagy2XreW0/ODlDl
2If0qW7uoFwVbUwDtcVMTAYuoHLT9YsB4nF06fkK7xekkHxouA9tDW2Hc6od2Do5VAHz+AH0nU9o
V7FeIYPkQQspsNcoerDXwepRU+4n95irO3QUpOdNaDuPH4re3LTyM8dzwd7onL3jZpCx0fvRPfV4
8J4HfGK8U1xMU+OTM6Qpr82zF7Lybc8SfptjtosgwjFnjOMbiqScNLMy9NKul+3Lyvurmi+4hNBs
TkvTeb3pne4EOQjQGF6BstJ2N0S+xN5744sVBvHG974fTCt8pgSmsDAOH0OoFhylkolxZQUOHLRW
zcIGJE8AvqRyB3qPFOeDCKHBSMbi4nnxPu9ilEPIF7rmwTTBDykdvAl96Dm+paIstQHSzjFkD7ZX
WmBukhP6+qPkAUfY8UMCmqZDG+PYSxhG/NCqwQPj5Ykn7hxBft1z3SuwqyvaRAP54/h7DQ6Hu8Xd
x9qZDZDFW1yVDhbbCroKB0pPC6MoypWXQPl4ua6OEusah9PlxnPjOlxZ6vXaEML6cFV6vfhMtv6S
Px2gnpvE/GH5s9C22xyKLjrypHsNqiH7ArUkC/Ts1rAnk4tqpYNs6JNRlezUNfgxcFVY1XWub+N0
/IImnOK5QgrypxPAKDVwdlvaHlUDDtwqByJllYMHMYjekB+8l3zFAE4/VDg91Sw53GlVIe+iPmpW
EY7xt8Hgwve+0Jms8Y2+1sCRjAVXDTSrBuvFLorouMSSP+bFzjWh/XDjB/NLyaV3XdzhFIuLYOOK
XPN11WvBV0p48uruakpTXEzL8x3byM4oGn4cyOe48ZvPtSAKNbDTn0LLP+x0ccp9EG69XdIuYaA5
MiB98ftVBzOP0VY0fbnx35gj7aWsYOLX1qkFYCSZcmrdYwTdRsny5hBlfYKaJLisaSBq66nC01VW
jiC4+OXXG8isy7qd8MGAryfGokD8x/4cYvXrVOuKNWlgRRMDQLgcwTKLUw/hh+MIHK2pDopIKIsG
KKnjyCipjYM0xHBYFLTm6NnuIRQbdsM3arPSJs96RJ2CDGrQAq682ZgTOhvJ18qKPWbZHEAeADKa
DeA8+tzgx/Cd/FiXPjX6VXoHmpYQ4ukl6UW5QbqPpZv4DJ0l+D4DrX1ttLj7VdJSNOQqrp5AfxYM
WrUlX8tR8cdzGjajMwP/qGSjmhr7EZA2WeG3OO9jQZ6elsH83aQFL+ghe9/yz0KELdRdsIFcyy4c
RyS3Plr9x3S0Y0lA+aJuAiWJyO/qFm1Cc1c1ZIf7nVD6R3hqQE9wr039zsb/ItqB2+aBODHAfvvm
WygyyNc1WzAN75vYuUBI/I0IaqZ3WuieLJk6hU9EUfN0WZpDC5xAvlFM0dKHqHESzU6lpwV8i5t7
obfbHHQBa0jnmHjX2hYwai0KbzSt4piDVSvWHnAfXu2h74ZjZJdBE2CeqvBwRIME783pmEDB1+4z
rCZ4BtmaA8oP1G9HQxe5V0j9uPuGFKrIlypqBVztTcXlPYT8FAEJEjC/x/zRQ0/20R4n41jbtXEk
k2alMmn2J/NfbLMkoMV+UAyvIiifemBc9h0e1q6uO2jrxtCrF8sC3YAjvPK7aTX41QAjIprK891U
jfKbpkgNR7s3ngeIiW8MwZKrJ3IIGZWtux+h3jFnGr2ienFjF9JmWWnjHwo/Ltws2Lnq5NvA8snc
xK0zQvkaPlp1wAJQrcmGGhs7d2yMcOoNZWEdFLo92D8ddha8diuIoykhxPZutmiBUsi2ihH4e/LZ
qeF0dR/WQ23pfmOY+hrn9PoZwKX+pLV/FwUboLelXDToimhhC1iXoeELG1o4b/45LlV24KXYEvXp
2pPhdCSf3XYsPlKGFGWUAKuHdMWBLTqCXADPvr1VDkc8jPfHyS66bt+G4XB07Qm6kx4fVYBa+w8v
OcQkHONEAUuaJX6AqoqxokgPrw3aU6CVF6xor4r1ch6UxFqHDprjjZ9M8Df4BVCNlyWe/LadAEjK
xOrGT2bsdf1BxNbjbLU4Eyl7hvNxxaleXCC+0Um0ZrCwAuATAjhJxe/ApTzsFnkcmlkQISm2C4Ps
bBMt7Niwu1ZUcgdKo1+6OgvBbJgXZQDC6V9SPLQC1RLo3r5vnIllP3DMLnS1ruF0WwB9uvkXABDD
c+NauM9Xvb2TiJr9xIfmA52+zUCcY4HZbQhAREE9LmAARnfNCI6P+QQvqqbHEe/P9+O/LMMtIog8
8j0FBHGQnAEC+0EWHdh5Vf00hLhJmq1SS+aEZKL2L09Dq33ugz7zOcpiOzpLp94S9CjI+WidfEOI
vipXhUDUVuGDVGMKmi8leoCwIlPcD6PJAx/kJcWyccm9rC4XWDJI4jedc7+D80d1gSVDqhufZWdB
V8xqjLMrYzDn4S6LGkhpaFUr6WJ2gIidKTaS9Ry7uCiMTJpRGJnvsUvKFB+741sJlYtkOJRx+wzN
rvEvPGNFaw8yuCfJoBblONUzKVIs/tIYqycV75i2/IvLCCRTXPcnPpWrrmK7psUjDFJ1J5qxIRV4
S2smRJbVCtk0m52LTXvInEbg60JNB8r5PRktcKAM3/JUaoWWZ+diL5dJLWnsXc2cX9Piv305dOU5
jS3xqdA9iwFbnRi1gfk/SNuIAMwseg1xSRWxDGHiQkdmsdvEqk/MsqAeQ06yl2USzCHpHJWwFQMH
A+Fn0BVEn6DztMn1wsZpQmBtQbRm7MiMGcSWS4BsWg282mCk9tbkhyLFpwn3oZAIT4B/c/BUQf6i
KEMQK2rGxXUM8zEqw2fTTvgXxwXJZat+KwbDuLpRY1wrSGReY8AoK7vo9yG+Bx1gy0AJZWXxmauI
2Sc4A+UfHr/x9M91018yJCtoV09vYaww9c3ENdTM1F6UDnGGRdOuM89NYshjPqAe59N1x8Id99wQ
3yccy1yF3rmVxDmZc+41Oz7F4KQ5jSm6FXF8+csmZ5GUuPukKQ20PEeSjSeKGhhOyOSS+a9yLIms
EJU1C3oWU5FdSjFBjjxFVWxTpFm5io0waMAFGVgXzs0v4N0u0e2nW5c09axx7SaRforRI0gR9VSy
C80ohGb9mL+lIpOGonqIzU9xDJmMrm+vVQRaGck0dKy0ZnTXSXtDazTU+PXaF5C8WC2+dhSgDY4g
qbj4fk+k2pUuBiimzLJ41IYUR1e9DtnZ3ktPvMfZzYqmAK+PpU9TWndFk0IUy6ihKgZejjG3dRTy
ho/D/8qHA4m3vbStO45jgN/+94z/IhlascAIS1soG5QTj7wp+ksHcvdtGcXOASxv/KELIBYaJ1P+
vW7TUwJc6GteFgLEUDoIaALAxCoT8joW+NGO1CedBuAxDoWCbzd2/5yWYQy9CnRy0ao+oGDnecmG
mqhpiDt2wKlDck/xutFoPqi2IlRa0GaNjs+3bG3qdYcwB48VL7pfvEwTIZQUBslRA5loIBC+FUIG
hnzE1aQrrFIhnoGujiHnZ2dXGrhEF3w8PlYukD47cqEp0MdTKz/PPkg2HcDYh84WaK8DrVtoq8Yx
4tNCt0JsLEJqux6KsEfyl+oEYWFtiUCAuM5bkGHGGj7gAvjWFiLuqyhsizs3k/WlSAznTdLe4pui
7bPPoijwO83Tfg/2R2jxpeMVX5fxNyfGAxHtDADcjT29vlBDX9n3/b4dsq/U6ReNUXkFCVV5daxy
PLwdBYeZAZ7iTojYR8sY73z1v3HGrX+CJ+WEiTMg4t5uYukTWVoMVweF0N8Ch9GtVqE19esPS0En
631SJo+lOoimIQmB5ZKtzXd0OL0s0Kw3mp+u26T72VINc/MuPauuVut87bRUzIuJctlQLUfDMI7u
Wz5CX4sn3rGwnRbCeZazcaAbtBnrvn2GdgxIgdGm79Nqprv8AV81qzHKpm4FBoGrW5nJXVCU3TPj
oCuxpOPuKVa3M6hLZJoAG4mLmgvw2jO+5gOOhvA2ix01TnZAs+H2Bm8z2b+z0DMQ9Ww5T6NzUOog
0dh1ffkMOYVmY4kCUsJmUF+WIdcBFCFToNh64hAWImvx38b21le0JbNdzvB2+FPYv7gW63AiGUdQ
8ALZq/TZVMcbSwGPQk98HMg38BLIC1q5iSGzVhlMlYFCtErBlKa8WXeBLsH9F+vNa4rjjN5nEHU7
t20fnIsCSp9dm29kM7Ae1PNZcJ6nUk3JTsHXqGtgZvZc3DmvafNbuDv9ZBkgdLNJGedltZlmhhtZ
qzqsyzUldAKjOuv1fvDMofQtAX3VDo9dIEFTX9amsJMTOQ21MlIQOWk5s6efoLBy8P+H1T+n+JBt
nlIsNBLZGhps4LM2xSciDqgjQN3cDN3VUVdo+LFqPxFpVA845J/8f4inPOV7nsyamkPNUYwdAeki
nHQ2aDbOkoY1YaHfLUI/5+M0rxGGmqzf96Fz4ibLsk+tZTutCaeX96zLFdXqEquuv1jva7TPQaNI
bxbAW0dVvbZSTYB3uXYgizDV+UmowbCLJNl2Y5SfpD7lJ5q5IrNLfwlyAB5Hsy806GnBaSf0mC3h
upWC9E/JAbugTriUVi8gRgJ2sarP2wv5aCaBFb3QrB1BWqlBXpEWudpFM6fORvQnq20QOAGHTWsc
Zt+ShWYN0KaobLXl5mZhuQa9DCcH3OXm4rSDrvn+Mhqvg1JWJSI/mHSGxn0bSpQ0Bc8EpqBnY8cg
66o3Ly1xCIOi28xuGEh5IbY6T+1Jb9yN1Lt6JUtXrmirC8Jv7UTTOaHuGpBfUMTuBETq3TTf54Dq
AK9cue7s5GBjyR0tgsYqcEkUh6/jtzgyaaDVqEkfExe0P4ufcnquQE4Ff1oWVCw0OKMTQZrIj+fD
X9dXsUE/oU35PW7Zzyv0vhu20fsLVooSvMcu/iVniq/yDYjDbfxSmqnZbAZiBTPsDm8AsLRtekMp
leSBqgx8sEHL7lcyC9Zojt7gzxlPLAZKnGazKadUWy0rmjG4Ptiu8HUkgOhOa2gCxmog808+CoFi
74uu6R20AH7F3mwlk/ZTSBpysYvxYCqSAxSWMl+TXYRnL35xwcKFlpvo4/DBN3jhIbLcOYIl0wlE
ivYK3834dCq6rTIv9ft4mjZEjUCDa4LWr4kL8zT7hr7aoYOyXpOpqVbjyHSO0EKAnqylg0i8mMzL
BFDFGviW/Hv6hGbf4NuyXlUW6qkzY9cYaGw9REV5V7RVseOyEWfXTJpDnDbBwe016wQUM9uNBojN
QJLpbkqvHB7MHtRKgBA6z1Hsoh3bHfrPEOmI/SJPxLexB3XcOAB0pQDDjgJ9a8MnrmVu6OthDqC9
Lr/Xmvymu87wJQ5RXC/q2H5hsQPYF17DY1SN3WZ5Wej6E+deOvX8sgwwoqNjKnt7WWA5ddF8aBaq
FNwe8rThj8yY4msxmOdSWV1s8UfowoVrowLjVZbja9tOQvMhT55pjaIS1EdADohDZAqgBVbLdW/j
PpoiwlZkew0qHCu6CPkie3gxW2GeKR73si7YtdHLQDkoQtRs8rk0zQOZHfCa1xjV1eUqduGG66CM
QcalXi5wj+aDZz7hMHwEJ9g4HjodxcFXcwzwHJ7oD5Ei1NajLPFBNpI94Tc/QMsoBF/fI5joQU2T
ut52cLMeNOZQo0L5HBScNCulNNHWUWsrMnE+384LS5woIev533eYG+gnv+0PdmwXxVpuMSxyNC79
3mOOd53t6nhAuG/sZD+CzuYTeJZAOhNl2VceevfTiIZRXid+OSVQaEigIWR6efwzcPTPfZ3pX3Da
CDiFJ6xnpwEyALxrzX1euw5Ql4M8p9GIsyYZlAcTAlN1Eu2pARJ9qn5SZWBjiROIekU8XJO/aXSc
F6ScXccm6h+zOHuiTh9oCTobwPmh7YhiUs5zvmZTPn7xQlSVsqj6BnbHGALRMsTnfSzvZAKtmUYt
5OZ0QnvYBKlyzcKzkn40MnCjopGE4yi1K6BSY90lWsGfXVl3z32+gog2fyZPz6IzyrkBeEkd+9mL
QQw+TD7BvbkeZhC2q57IIni4CSoInO02DwQAH9IYHRk8Mg+kiDllWbfTU+DyaIOTNlAdBQcHBM1s
SFCD+xo9xaAu4bj5t9ZExhQC0bzKlNPKp6+lW/zdpizKhZ+7DSS6oRjl612j78ECBZiofYBuYPlI
sFIWACKU1JX7AVZK8XYBKPgMK61PlZGXj/mEosqIA0Q7d1YiKxK0GqcowykuaRrIDKG9UPnonsDD
Z6MIp4t+/BvERdqGYoh+mlZv9v2jOadS+WYC6wz5PP2nMFAtBJv/yrRLB5JlGv8wLD6cmfPjYi5x
N75/EfcvQtwSktl4gD3/i1h6KRTXTvjZ9mf79z/mJk09nI1OWkfH6KDvEWjdiWY0pNzsTrEaaEY+
8JN626zNXxbXzdZl4WYrxeHnHsXWJbMdguzJMX70cQIWfN0BtIOlzSlSA83+P76m8tYgQcqhvtz9
Rzo7z/imTZNhYziQpWtE5P3V97jrAZn8T8Gja+k14EJwcvTOSCHvmDTyA75eq32mx/y+GMU1H9pz
avfgGjG90AfBCcReNSf24whoOo0n4JjA+10oD9bmKCsYthUkSf+2Mn4qoqH4UUr7MQuj/lttj19H
fOH95RVR5qPPMIUUgC0/0gooRgGn6suLC5DnRX5Z+ATIu5g0Exq4UQd8ja3dqIvAuK12RqUNTpC3
/Zz8LAEjSNq1oB6qiyHiG/BLRmsj1fQjodR7yGPggeE161l91gGgX5Gbolzm/o07XL5GtbF6MRzg
LgMLSIpUmZK5wbrH//gOJ2vViyYB2U9Z7m1walki2DF2wgJJJO1tS14depnoK9o7FGmCynXCfNpr
eKgqBcxBvUPttcBPhy9G/lcxFd53Zth3UGqNX1M7yiDl6ehHVLuUBhgDAwi6578b43YMi/S76CVb
VV1vX6tWH0+t4PEata4Vfjglflab1PegCHyPwql3j/PB/Bq5kMx7dwUe/MrVFGl+pShaDHToKlKO
xacJtAN6IMzcQPXHu6e4vMavMjcVK726AqXrc684eWDnXLa6Ca9Apb2zU/d756LiaaLcgscWOV16
jzHc8E1Du8H9EdCCykmDADmZXIOd1lqB6wV3CnWOrzG3H3DD72SQVb6JZFr3HHHP2M+BgEesG2By
ThTHBme6mJXOoHhnc1VaB3fA2o7WESQRPrOkx5vX7MQK/Ynj59y0oDgSi/REJs/XUFmJPutWBAm6
shLotqzKq9lwUMeCIfbYDk2wxe95+Yw7/NRHFwD/wfCyw260vhZ1BAUQ2xN3S2xdibfYCAjTV3B1
HapAB6s/QFzJus2GYuvFTvNgohv+KNGAnF70sTpLd/gap7gZTtXgFN3b0IfaR5NWKY5C/mTSAoUA
e2kfIJjgS8FBLkTctj3Hg7JbfCJS25nFlqaNYrqliKyQOwgzJRfpeALkeJrrJQ9RAEE5ojf5wHFi
WHoFohnQmop2BF9QVafBIerBcAF+2NxG22Tanzqz60+N09TBiqZuraGVelmabVAnmBvdwWulldlJ
8R9sI0btGbJyOCQzzKYHLAJiZSICPszKgfT44PRAJX6mZa03u2ODEgnfuU5gHgzTe6JuYzyCdI+1
A+RTEwhjI4hCAp34F5Fa04VCQm8Yz2qDRTcOSzCtjhruUIvGOC594ENao9Cb9tJPjBLco6ruuwwU
N6smV0kJ0VfIsIBJDxqpCmFRKSzFMpDPJADGn5aB73uLDhwotSTlJNe0eQnGacdpwO317sZ/mzRX
V/+wDYx322wY0vuig+JsDwWnChMNTEd/Mz3ZpVM5TyIJz3uMWgJHofGaa33o1Fu3ZwALU0dl3/yd
pKzcZqT7QD4abloqbzov3/eGegBiEpWJmjY/ZMHhPtrv8MhhXNmk1UcUBuSJhspK5SlLrDdzhDAO
HnajzY2fTNpAsTfmkqnJrbwG4RCS2mhLl72mH2gVZxBvlyDzT74lhFfjKjQ5ZMXVZy0RBrCODlrm
ySyIZBoMwOma7JGmsjb+Nuuu35JPl+YexIygCumBK50VRdE1AwkxZdOMFEX/0WcOOJdyXv4UuWwE
TbbYQOYMBPs4yf4AUUjDVm663nFuFxYAA2EXPMint0looXLx234tTfDDHqssNeBHc5ZlL46Mmr10
847rGzAUQSpsatqzkxrteawCc2sFwU9yLQPUldrzYtLMVhvaCpyCgAugp10lWRYW82bvhMaNFX5T
AJZTCeiySzD5yFwWQjxJ+VLLxKaAeNc6AdPSsQGu9GCAwG5rRuDryPrmZPdO9r3J8TQCcnn3QRQe
PwBjD3YDgZZ206lO7VDncwQa64f92wfIKEYAzH81DFOr8Nw1/I8Nwz01EN/0HVMXMbUht2nUbCL0
Fp6CPvROHuph0J6D6Xjgk/SXlQD1v8MAWeIlhHbQgIbmYld6zPJRruUrE1oW1y7xcN89GgaUcbj9
ij/2YjEz/tF68ltXBN5zBHDKjlnFcBjxBA2diAx9uiqCaT+hV1Z8Q+khWPEOhRqA5wOoW/f9uixA
/TlWjrY3PYOtyEwsIz21iQ3SgkHPXsw0lhdom/6gRShVZfetixMstdMLu/gJDBBQuezyF3KVwUXL
rBzU3B1I8nnwbKNeCfE6IPJYJXEXMoAApFMgSDcHmUtkpJ5Pq0Pe8Ac+9Sv8DE77WnUmVniuBbeL
IpwtgOXHOa94s6kncTKSFofP7l9v+H/PRfMXwcpwmCj3I04DUQoAbwL5tBZQB80JHBDzw0cDl+wO
rSPBmaw4yuu70tU+wNBuElFYWoJqcUk04O7PZpCtgRydRK+nVxaTH5tpca+zzMNDLw/uhj5pTrOJ
KhJkvZ36LaYxe5RzVYzt5SV6p7UYjFFNDx4aJVY1WBUqN1X2XDa6fZ0g04c7DPhBTN5utLGd9oMy
x19hkVPZ10hIkKbz/lQJHbdZaV1eYwjTXrM8AeudtA/kZxEYtSGl5r22bZKdBC/Sc22A45oQsont
mNu877stIWR1HiarFKQCJ1MBZpskheaXwx49CX3ywsh3FAUFi+Q8jWC/JpNyRLHZbeUwla8WVKxX
CQQVjwbAZ7jLLfN1rkpOkSo+caMdoJIrPgUBQ0GKfF1kO8aWpkZlTusR/fVR1sarAGdd9zTIopzu
JORkWDreRzYGcjO77nytQzXhQyjQlDsAeGJUtn7FmTiDvmNs3kRu27bTU+MNV6eaxLlt0F8aj93R
Vha58F+Cd7+Lj0DievgCJxsViWkHpudPZN3ELT5aoFQpWPtWRWejuqrysVDixJeW5+myxxMQBFEv
4T9ilsvQ5bUk+0S559dFL3FJEznPIN2rowC9zlWhb424uI910LjkQnaPXTJGl9Fm972eAf6khiAc
6k0ZN+2GTK54Y/OourdZ+LbJRL/bJeLmvKmBhNmae73nD6oST4OtyvE0q1DnPRmac7VA9LEjfwiG
fW01h5A+HQV+UKKbp++bloyB24KydAhw96fSfthCMUvgrHtHl0hTji6j3Np98M1TCg8C9WKWnQIH
6TjxD3BoD8FuPM4DjWWBfcXAw+dsjm1lrWjVArrohcxllYL/j3vNfAQzV1nuTbTqbCSdhSRExM+L
CefpcJZaNtrqx669y9oW+A+A0DaL6MqyQNGR2ky+f1yoFJKincJAi3FU1wCBNqARc0Mw0vxiAuzy
NavB4t9oqX60RdE/WigdAsQax99C8LSCttVDeaLF77PdRO8bZWY4X+My7OaNJcDi91brPuvaLilb
cQEXI5RwEycc1mRDMXw3dvl4nPQQx9mA4gp0lKup2UY/YvAxAmOofJmn9WvojItLInOQRMZ9AW17
FTg735MbYLqC6ITTrOhay1WXuALdrEDu488pJx0ZVI1nB6nvnwJCWycaLC9At3+S9tUGtE0QGIN8
Lg6WvHE6QSUYSzQ1Ix5U204DkXwHaqzZpP0AHE3aasnHBx1PfXpZVRCCBUEDrczOJahHD+3pQxIv
jrEJNaldiWLQngI/XJfCyanXCUi35PSXjHA6aKqeMJqJGAeAi89EC8rkmOmBXIt/MXu1fzH/FEK+
fxFHr0JdsbTBAbvkJD/YPkscGKur2ayJwagegXSWZfqF518aoCuuNFijYPPMAFvKSrReuLlZoE0e
+7yEzvxLQdSuwJMGLGfUgckhYYfaGOwTDbZS4nPUcOP7kwmIy9qsHGveL9BW/mEXbUgrW0AKrff2
QHw/x70xPTY4MLjoOn4YM3CbfWnDVgmUZOMF1F/aYyviR/JPOZTP0qFpDmMeap+nZEduUJf3e6fL
QuAdOutLLqdTjIeA5zR0+jPeiajLU9ZGDD4qauEdSA3rhymxvpEfxVUlsewMQGI38StAT3O8K4Nu
15YmYDoqra5PG5x+JZ/SKciAl4cS+FTi46zZVb/iaZNvxwoa6O7oFE8Ba9AhzmZDGkX5xLpoWDca
1L8oIMIt4h0gavuWTeUTuVITUq8FBCH3ZBpJOkDDj38hi4aCdYnvAq5zopTTBKJsEGAZPq2Wcqjv
qxJ3kJn3pXCVsg+RsERtwVdGZlfb2XZiANFysylXulngVKKrcNeC0tMDcax0DeTeJejniGwlhHj8
ZGT3C02LSs71cTrSOvnTtOUr1Ui8Jd/M8KIuYqLrZ7X46EL4elxnKJbaFRANaTAFJxB/BicyO2OC
FmtDIy3N6xzEj1qjT+CM+LXnZiOZptWNO90On/sO6mCdGqDrbKNYgzYW0GlAYcWCLOLsC1nCBQql
at1STdtC615pox55DHAsWodG3eh7mvDWbT6wo4tflnmYgO4/5ngWKXya0grFeGWg5bPzw/qHaVzq
qNwtqdwKmD4w+LxGoFFdQ9DnUjb5HYMSF3o6newyqYFmi6nj8it0baLbSMVVPbcGn6YRn3aQQM+P
84KmRB/M4LCkW5LQDI1+2l4T6Z0O3sH5MrH7ZIZecb6JvLkmxS9paZbE5lYWDR6dXMgY+6T0KduB
7XHu+7Lofg62DmFYkcu/A457HSfrxVswyYK6JZt3kDU06XjBXSBoGrpHtJJUPh3eZrp9EXXmfioi
m0HBWogDRVShqHx6ln2PYMXItk5pfoyg52HcDlyShDm3OXQN56e23FHNHnzNfO00aBIgs0rNtcGm
9qUOE/vCU6H75IfQNwcG320PUj1v6JlxG9Yrv8dQ+P+nMKay0XbK9vtFBxl280W1oX676PLaKLm6
KIU1IEJdWS6ek9I2k35glONDMhrRcdQqfEjtGlyatnfo4jRHtRxFQJl58kMEz8DdVIMRck2Nyo1Z
gImCo7i3dCBLE1XyspuGw+ILLDAcFaC8pl3g9rdPg558XgJy/FP9D4mgXw9seGeDVgg034dc1wMf
dXf7iatBQAsbzM1P5OllXqw0bYgBe+f20xLfgwJ8DjHKOb7vjFMUZtM+nUR3BhWTtW7xF3zty6/0
XuHoJFnFVWRe/yFAy7VxFbHmLYDjgbsED4xXD2gcwJHAo2WDOKeDBN53MAgfedtor244aZvULo2j
DmXa+ylnIfq4EdHa2WoUafBY6vF9ZiXJubLAfkR/FP0pWlLuetwg35MLDbbjOkGHzzYKTNDU4/x/
44C1+AQ5RXaKBHRW/cUmJw2WPQTrpBGGv/hopnVqC03/tK+VkY27SXvKQCiglzk6UMy/Pdk2+9QJ
rCsNOp8gRK6kEKGH9Jlc/0XalzW5jSvN/iJGcF9eqV3qzW7bPfYLY8ZnBtzAnQDJX/8linJDlj3n
xon70AigqgCy1WoSS1YmCDzVQb0KCSzvH6wUuiOFDU4CfkfWVAUF22WDB++IvFd6avOE4Zmvn+w3
bShSV8jKVszQ11eF3YO295cXhLSTx9GT0bmBig0E+NInQlQRkMqfixRJqIEDEgfjBy5MxYEjiyEr
QdmIuhpHbi3e/psRb0rzqU+4BHhCZnurSxtxZsFYPFbRtGdS9OfVlg/IvO8t5O8W4FpYbcBjl3sD
S2FAxpyX/47+wBnoL+xwkRNapukE4C0EsaR5R+3ppgMIrKaBPQsBYGIVQNgeahMG+Bt8vhvUvj93
mGHs/ZYxvDigsRZALXjr+COTAIJBsm+tkt9zXcAgU09sVmNkY9o+GdBSp7TkA8EECBKgsQL/Ch0Y
pZdtcZZbbHSPuwFWKMLdWFFn9Cc3TB8Zcvfxpl7417ua64jqa9pj67sCW+q9t2+rV6h6l3vbSI2L
AepswEeaTuzbWiQXMjZGA/hBwWLyajs1qXAt6NC13H6x5x0p9koIpB3cwXcOnhGFXwN3h90fL57T
Hsswt0Eus9J3JPxYWn0EqYv1kSyOj6kgRFewPacCeBjm5yLlTkzYNIm318Udx7+9mWXP81g2LnBv
JhiscQC8I2PLu+wZdKvZM44PrUMKyCwexLCt0WVXZo9mP27INkURNqNKRRENFM0TFcipdjdLNSCX
oR3A5I3t/qsHiZfYMg3GC+Q04aBoM+rnU1F3r6sNf7r5iXpgDw1Uy74ZbO+HCUGLUBbglC3TFkp/
RtMfWWEyaJE116LDwi4Zexy8wpIxLElxAo2qWpfGamNv2zTpKS2AlcfE+HM+tBJ6bV64xVn4/M2d
grPZm/Vn8JrJcybBB1hiDUd2EWGG3OP4/wCNN+81dKEjgB1U84yzUO81M2uwIkoQWpG3YRCUq20Z
m15ifLSRsGFW0j4lQzBvA2ZmG79BFsI+z0AY4mMCREdkqdVkEgJhHWSzQGy9JeMAgQz8+2SJFxsg
+j5Ck55vjBKaD2nueZ+mMZPgheiHPTVniy1HO8CftZa998k2Z/mAXGAgslQTdIrVh8kw11iQpXuf
ynmMe5zrfqQAaed/iMZMHmkwuhRvBjfuzGAVpyWF2jliS769UqlDk49tejAYPAOpMDyHNk6cwLFy
JpNpS2yEGGAJvDR8XG1eavfPjirqvJ0vOGo4k6ka8YSbhowfE8jPQpmaf+cFIFbmXFrPYGmekQm4
VLtJpeCUeFPtfahzxZYskTsFWN0bxJ2WB18JeQRV652WyoIXyMd6EzrTjddTXuprThH6+vDi414e
Ohc6H7pvKKECk4LiODasqiwOyLIF8ZiIgp2X2DjFGRRxFRXY7q0fIZdVA3mM3TPyssbNDpnvgTYj
h8phUGWgpTJy80vCvXOg0lZMJPNtUruVT2YyIccu66YNZcLMvXX0p7l6GwfOgXYXy35dm2RqwULv
LSpcEmPqvVDunEE9Pmnp4oByPwC179HDQdoJMENo3oIvlHJvZkhz9lj8grTLZNgkBhBx9er0nEYW
hYQONUJadUK7pPjyjCOIGHqkhT876uFBtabNigfBxD7wygqqpspLxYgM5CQEJEzHkj2xOhDB+Mg7
1rFUS+vKBWEbLqF2nU9pDR6/ZBGDXW8MG+RlfQVC7FEVsjb34C3yTwJJLQ/ChFo12Rurk6D8VSHg
KRc7jxtLrGMiGRnDTRu4t+Xo2sawqbABtp2syYNcboatZtsE1wVaVLje8FffQxcOSGFMAROQFldZ
95905FASEXjL+n1mYoFHJaXXwmY4OI8ze0gLmmOVPIDrHMmf0Gr+bCGNC7sK5vQZ50rX2qJsA0Cr
56GwQwh7I3EuVLkWOk+uZBNU6Mmj3cIZvdiaDPwtVZeb3DovARvaNVz3RLI7vgquvVuUDAMoR+en
JUvFLq9C7DYsfWsjn00Zlbtdim/gwgRRuDIVJMmAbOryIYUGrQ6jWoIsAQtSvvR9oaLn3Wsj6+4I
QnL2ONLDixz6W/gesn7X9HeP4iTyXbpReMe6CuxziYX0mavaOBo+j8nY6yr5h7RwcO44/Ma/gO4Z
RHhqlJvqOtbNsHqYmlfPLPON/f2VbrpTdMars8BAxyTk1kMyL+YDGBWuRaBqYzB/BvTfhzweWmTS
EdSBuq7eWd7HpjNoQLyUL/vGABUxAO75Uz9B6iIvvvUgCPpsSzm+4DP7RFYcqEYnrOYZ6LX8+q1d
3HIHgZbySF5k+/FYIkEdu7mAlkfRRxsihXGqNNpopUsL5HUxXJUMXE35cNKLZh1newtWHkhKiXMA
tHZp3mXYnqC92eQZ+r44B2x/buY29H0XM3m2c2REQjECcsIBlAsjy/eKxyYHStpPsjo8gXoeMsyu
X+5WuToG7QIoYIGhbSPnqNgTbweRehCNh+1JJDm4ENax8xqPNXJfOUDAqLi6yEiFpv7QNlMNIa2q
380k4qUHX9tIOb4dZzXSQJjnIsXNw8n37BUMiIvZOHdBYACAgRrZujx7Mxp3AN4QdpzHXSMm200q
EHv82s2dW6MC8BCRN1U9th5DDF2K/3ISPcZ7CZlTasIJEN0ut2Z5qqrBBMJZzUd1sRrtwv8ImbDu
4ECZMHagZbEj1j1daF6+f7Xdhcge0KoCe4vZCMLC3vA+GZaoHqZi5vGgmjxPo5cmCw6NhaPiTSn+
BoK+eTW9GUhpl33Juqx+osh+hnZsXRkM6tToWFRDuwNZ8YJ3Rud/cvKiP3puzrZlvszPhZ+esmkG
uwIge/IxMwuAJrOs2eOFBwYGVQC9lc84qEC1K/A6IzdFU+H3IkfauPWZISf6EpjYRgW5nvU5CZw/
g94GZ4QnDxA5zL/ZOURlAbRvnqIaGwFtOLy1EItUSbA+sjdQ08WNzZmjjSw8tvGY690H38S9DwA+
2duhfneN2U/w76cv97sYPXQg/e/XdJGuRr4uPg8W0zoDJ/zNJpcjpFTCgX/IztB55N/rhoECYEm/
JRDg3k1geLmIevCeobxXbBynQ0akUTQbLfaGVBX7OPf8cqcVR80lzOce2ok/BOSom215gDH+6PG7
bne2JmcvBfimnhmX1aUd/HFj+637Bp4jtkuCyjwaSk4QWmFfHFlY2NYw6k8em3H7ffo8Qvz7UCgC
S6jKgxlT1aiAcE26nRwIuBOz5UqFSXSX1NaB1G91j5BongKhpOqvo9wwapqln2FPBHkyqZxfwuwy
AjL6oVE6qD8s1PAUz/eAc1gVQxapAudrL2qQOeKBjvlpnCgPP0fC7ZitVh14sxdj9IyHWAQ0w9JA
ShPiGMqk7YVT2dukaiAkj1U2sgdY9FjbbLjIavHBdO86pwizZUDIQahIh6bUjJDhgBXk4HweZrNa
vXTgSl6/hM4UeXPkeTURaGu4DfpLaBuffCsNN+uCAQiXU9vPIKnLg3L5YoDAewtCCO+ZhGuocO30
AzKNIVvwbo/MKXx0mxQ6vZb7rO3TUEWHYi7AWPazIx9TbwNNMWfXh5V/tGvjjyFx7HQfKEGZkNce
/zz5kKYFlSLuhdpNWVabOUiqojhCHKBFsqs5nqfQDSBJn4HUUJZJvZuYD9iYlzCIXUJxiU9Geko6
D4BjD5RiSTGlb3IQxtFhjtiGqmnjUbOrKxspR0GevuUN6IvCOuWP1DQmPKoB93p12h55ISno/kUa
Z9an1ELOP2jgBKRBc8A6O470YyGCdBOp/f9usqLlOKjzALUljhlIl4c7quLGfGeNIv8aSq6cdv2p
6jLMh0LXzXaz6j9iLwySK2pocqdgqwGiq8l3iS8xsWurmV1Sg9X+5r4aUkBUBuyyVlsAu04Bzv5/
H2m7xls0Z0HtfDTYVIH3IQV0qWLY/FxMYWwwFa+L7QDNjA1SNZ1LY36cSYppcfxn3xLZN4kpNfYu
2wWbHma7Lyx3eLAjB6ciRbkcEgCQX0zuZlvOFvlmFOK7CYDX3xjH5y0grsF2UKJJWb28WgoxoFoS
4Endmu0C6W+gKDGVwlqGU5sj7hFEwapJ2TJTJlwojjjZiWwu0FMfwmhb9I31vGD/qcSMEKfjKd7j
de8YZyrWNrlu2qMLBHq8+lzbtzcQuW7WAQbsoF10PNXIRt21o2ZudQqLFHQF+yoB62VpWvse+THf
7DAfd07q2KfF8MSX39hlIpLngBXtoSBQaqrgpfOSeBdQxHkXat54qL1U+4GDgobCsqR6nV2GTKX3
eLL/tueP7iM2Rm4u4FnyY2+VzA9OVZqaMZi//Qfm1PQPvMRNZHoNeClghCD5AdkG0cmecrc6p4XP
zpZR7SkLumnEeJhb58m3wmtiNIju+IWKeml8qDGrbGlyk5GaVCNbOjnImKY25UVTjYpQeOkmmNoq
3V5V0aJuzrf5lGcXKlpI3ay1O1sy+enF4gGOztu6QXkXTv4S+j8xFNNArq7GuQlce0Zd/keNjFgl
PjCHETQcOGb0SI+jRz0VyL2Mnq1iKvdpOMnVoR/9ssn/yfKphjQE3g0Uy/liPaoxuDGeh7zDDEix
LWC3vXvs+6SbsKOLNnjxti7EpS43NoohryPDerNkgu2Geu6xGyJbdCS/MMLyGDjlGwXONgOrTTf+
qeG1k89Aa7SM1QRykBdmjeAzIvyuDiF8boi99xXTS01tW7vg/2U/DDw7gZu4BiIG79MfYCMyrMCj
rknC8xTdI54o2k6Cv0Cu8x0pr+GFCkg7XWv3tszwQN2AjHEdBxqQ2+B/70vDm+KMxywS6FTrLtab
o3LHknpcnxr0H74+GdanBP3fc/VAsejZQgHdXhoiOuvHAQVQ6O2zZa3fPVICFiF/pMQ5KRhgsfdN
Sdhr1Xdt5CJW7olsUcFzZDhQ4jZ9qqEAHKfy7e9RUc2HkI/iRgIrN812Y2HT40YCKy39owOZqCdS
xUoXSMFXkF/CroMoNjRIjTdw49jVxlHoRSRAtztWhMlBKlwiGOfVqavlP5IX/GiQjhnE59AY3Rfu
GB9ZNTZvlgstgrkIkZcYtvmuzh3GxmfDgzAIbUSKVH5vW2x50cZjRGpSWT/c2CiMNiKVfeixeaZN
VHu3UxSZqFBj63jdqbKxQZZ1Z8cX3p7Os+8OtenYup6D5SEKDncn7eTTx9ytP6R7rO1AIP/zsbyO
I0eEHGelhQ2NSCvLTm4ffMGP9SkvaneHqUS2h7at9YkhdRsUs7LZkLdP3f7JmsEXHIzWJ8Ha7tMM
aRYVSZbJh/AVmHafqDMf52wzzwYSXcLBfOktaEi1Kd5Aoyl3lMCaAx78EOYsiyXWrBCV78G3mJiv
lM7ajzlO0dq2v1ATm2P53uPdOfcbc7diSmuFO+U+eOFjnnozCA2R3I778x41IjV15eogAGrUes2p
NB11ng9dRp62xm4oJdJywiHZkjE1A/CXUnXM3QSkD4hsa36tLTgyNHbaczMQGScvmE6yC1ddBi3O
oHUj7my1H3XbJgQlPTkqtQaiGhUmLYx0m5QdAMK47ULeYCz9bQhCh22QQ78eSs8joG7MBt++dLuH
SoH7m8zm3iNOaZs9JgNF3HYhPjry+56PrRWBR+zqMkFwBqYB1VXWc2TtqVdtzEW8tv006wF4xXHD
XADUi3UOuwQ01QNFG6Z6um1H2LaJVx+ZKWAqivRifgPszj8zmjjqfr7qvHajDuFS/A0QRrZnSYuH
OT1wBD1lsvyDxT33DDlLAD9vHK6ZQFOzCfg+jxxxSQcGOuBp7F6piIrsc+kJ/kitfg7DQ98lUOVT
EbYqBHajLGcJPpDJ8ZEk0bfIQjSGDAdRTug/Q4BhT87F8rGXCWxhPKZ2cyIbXdTENrEtZsiw+shp
MFJ3epiTyHf3nvCRb+piV24oQhdb1fBUaWVUWzbkkHkwQeulbDeOdhyRLGyl80PVJCOEO9JuS7au
ZDgtUyq2gK3/kTf5S1RH2cdh6sQH7kLq1Wf1H3if+IfBAN9TwZcKMwUH/1qJaJ+MaTA/16nE1AW9
6zaaz2EOsg1qYoWHhUK6pJe1CaXPLAubLwVQq4/JhNwtGo25M876GauO1FS3AKR8jg2qedkz10eW
oSqqRiL5SCDVHppv/uqAZDmY+AwwcT70Ps7yVEjuu44dr9FO3mzrOpmwFM1h1OMsvRV75pQ+Bry0
16HJyVkl9pChCuJxCPJgi6R162k0+Ou8SAvPB9Wioby+r05Lnb3RhchBQ9nNZpnt8bl2x12bZPmj
0+BvbakiQcrpeSqND2SSY9NBWT0ExHHAu2Sr46jmjvVforPmUwam1ecRe8jPoPEWTzYwFBSg7cYQ
LQeZ9sDLqFg9UJ5DsDJMUmuvg8n7fnNpMj1NyAQ+OondXUC/eC2wh68QRu9tqukY6I3LUwhhAW3S
sWTD4dTteHdx5L2z0QCsDfGnQwrgVg/wuzjX88Sp7pydqZI/jN7zdoVQkEza+tXtdaMYBIjeLnWK
cYulKLZIVB/oZP1io7gBs62tkYv+AwXTWLrv/H49bfvv4+XARG4gBo00r61l+vaNjBYJavme01yg
/7kn4SwibFuFxciRu8Z+DVPaWlqBS4TIRXvvpbtS7WcnDWlBG3XqouasTxPrSkI4rDKxTf7zCSNm
TO0IPjLosTWWfdTe9cSR2kgIv+1sNwJpR+RR/YA/so841uvGLdl8FvzjgH+1BVlhHj3KLGghUCYS
8PgogoFckQlQLWvMEAxS8wNIv2/t5KSCh5DSje+6aTcNRZ3JliCBKU6SAdCi92voYF9dXDcdIiGg
9r9eHmlKhlSnZ6orRd300kPd3cbvLj6EU4TMaRtA859vQwcHy2RBm/DnO79r6ju1ouJlKerxoMej
WP1pkINsNX2K/+ou1J/BxZ+BeixgwMDSrY9dAfrFQa0fnWwCfSm1DXtwQd2prFTctC2KWmONbjQ3
fHb6je3i0A8J6sm1w9r21dhJboAqde1GhmDym3RPVX1xTOvaSQmNqi7r6GuX2W2xLp2nYJdwfHmD
anlq80V8gmLtvAHRYIDvJJqQzwUHjt1C3VA1i9LuH6DRkoGsyhCf3CzKX7ERTz4q1GCdGCBmtbIh
yVnRNoy184GKxU/eTICOL9qUY0LDPJY/G7PhfJB+277k9j/aH2AehHlr+aJN3WB0p2WIQPjIzOvI
Nrhn91h2IWFNjUPB4AITWy7DCIeXuANyuGHox6AeEEeyQfyghbQj7TRGUCSdkSLTYs8vg9ZciFf1
2h6rzL04iYsNMDCstbFukzGzhXOJ0smAp9w2ddNfbkwUQoWlRqDaGkxBy8zcw3W/yIoiJ2b1F69b
Ikzwasw7gKeABsvkTQBX1tKKfWiz7bB8Dx/cwq+bcwhejD0oNRiyqmyLv5bW2ttcwH9pQOhiC7o6
kMrPEPl5SPFWfQgHO9zxUXEaGMbVpr2V5LmIKZBBEB7auA4gMYBNiZiCcmAbmq0bifoByHUaYfV2
SIuPHXfydyPNYUWI38Vkgu9CNXul2S0IEFqFkfWdGImKfGcNSJdb58TkT4YsPWGm8dSUdfJiDTh1
7Bq+ttxxSV7mHo/g1rSRkKciqHAsIGusCPNsbSsiG3mirWttqFsYhNFLYEzF2Zb532SiWFfga+/Z
xmZtqStQjQ3Fzhfc/vEthu5SGOv3HJ/AxzsOmMjSa4/ec8FksY1l4Fmg35veuy2bIbggisjDsarn
Qbiy9y+myKoupraTWahOnoHjajXBoCZ5hMqWMDrbiSNgCPd+OVcvAsqtSKMagj2OcIFWdBsBGv99
ldvWV8+R7cbPrP6jL61+v8x1/xB5UFFumsY8mF1vnoDAnTf+ZB4Il7OCc1rubRbumMiGBVYHspP9
s1UvNxEZdsA3k4qgDu8RrPeLzbCAyVpDO3xbMuC6FPKD4CCRmWRA/RRyTzFX5IcCitxE5k4CYlh3
ftLjYBUzHa6Z1yCOsDcWpKkuoVyuhTcV4BHX7TmwxwuA2hTmvMfe9HJw2m5kpFE6Aa27GxXh+pCB
hH3wIK5p8ulMJiogZAC8gCoMNwAii+IaCAqeGkucb2xrFVye/CAbwHk/YNH2J62AeQ2xM87mU4Dv
sfdItp8drGQZ9NEVW5gKBqsHNC5H/M16E8lpnkx3EBGAQGsAuXPquS7GLaA3RQTZkJt8T4BzsIqE
iisgt2FyXrNFxwh6nxWPJuQbLwDcpIEpHiLkOF6klf5kY7V8IG8yJAIPCRRUWyBRiewiV26pCblH
/HF1YJt+nuuufmimoBm3EWZHcZ5Bh9dQPDslFpOQOJIQIrOY+ZhUnposNeYerGo+pKit7MkOnADv
urD83nQH/G90fyENeoAG5uwdanvIMBDothtMN2fIIbVg3raaQw4sFZCAYOUmL6tBZB3PSAk+Qmfq
Y0ZNfIJXN8UgL9sCQxdzt+SIIIBxvAIZsGQB3BjgqCUAxOJEVRlO2OLCxhSy42xwYa9tchUAbXIs
3AcIwPXjnokqv1CR4CsP6mm3r2Nqj2Ob+Dgb4eZpNP2Y3ElS4uirUy/0tap7zs+JB3oQAhhWbSAf
ymR3BRoqwg6/9yoAKpRjLvDgDXh/C0b84aDuK6XHhFxH8Be2ziEFQsUPy+RigUBlbzOex2kaAWVN
xk7hFO7byQKgAnkKhs0g6kNN7dCd72zrWNJx523q2V2zvCLlSqnIdPVrlNp7Lyj4Ocvm6MGzIDGP
JAJUrZViV0kNNLa9u/FApMUW8Wj5y840Bxtaik7Wrv2Zg+nW2CN7UA1BBcdGdBwEY72jzfx1937d
uKfN/rX6i8+wkuSAT+f8S5CarVnlNOO0TVWXzjkrPPFRozgi9VnpJpaiLhLvsWVLDkzy8UkT8Nhr
WlQpktorQkT1rjPfhercYm/uHDqYB2BG8K4AN9J6ABnkX26BxYVhWwC93QLgyF+Y2fepANvwrZ88
FWR9sZeEY0d6QgcBjoyc2fpjfSCvT+07gB49z1uvf8MKWh70U1o/5+9sUWFtZCBwGFbiBLm3JbgZ
WqvZyo51VUxGKv7XtqlY5XT3/9cYluKaoyC6hUI2R+z/YWmSGONFq6CQBMv/bht5P2+aIrc2d2ou
NNT/bsP7+zoeDUCCLbzk2PcdvBNtf+rN0jkBXWUTesNOO8Bs9WND9bebp7S3eu9xp9b0QN8278NK
lKeoaMJLoIrWN4Kb4ne2LAM2EFl44A36t+D/Pp4Is73ogh5E0D8uNkGYZOJ2+xcIzD62SgipVgXV
Ahs8n1RrIhvi4q4dbLQNKeVQP7oLNEugP0XCQLD4YxQazyJNJTJC5qQ9QcXwrIeiWgku+n03liMS
zEHV3tvbTB3JVl6H+doNM1CI9w/y0vJdSR4KWqtEDlRwbKbfxqtBsvdOeqCbgdc+gMgj+zIFlsvP
lhKvRfCw96Az+UkVLHPa5NyU0eJtSOyL2u2sJgH1WzVx0EcoibG13031t/3IT529pZq9DVXJCI6o
8QyFJSSwz9ssAoqfSMeJbnyIFCd5RyUZqJDERw7IooDMhOYmp26gbDN2cvK/UySRjpN9jSYjtdeR
kT6YZntt/WVMv8yfwhpHzvqeaEzdZVIv3RdDnQBjiYazX6qy1qmuVWpTAXwBBEnIk4C99kJtNpnG
rpqy73dxVW2DcUYbObhGD1dWEstxXwIwhDyPQxY+9VA/VY3WjUCsR7WQJ3spsHQghxX5ZhDnJQ7/
ghLCS2TkCbSArGHxevyf+G4D1vcavD6sEVu6ubwJWLpff6WoAwo/ptvVN6R/Jard/Mbrr0jhBZ9s
wEcxKAVxwBavU++AYwPZEMVFQGMBUvBZj6xlt8A7EVnYq8ec+ml4ICtFukZaXuYMrKsbMkKwBkBy
qMstHRKeIY8sL9xNZqgmYwoXpR3+e2iS5rNkPNSlk8arUU/xaOrX8skH/V0e7e47UrsN/xz6enkw
6rLdLEhx3GbI87pM6my3CD2BHfX3NtWocMYO2jsRiJCVUxfUbVF972y6WflTtYNAKNIl3+OgxY0T
rmAAtNc3hdiVuelzwHxbgE6DMnwDYUQlXmgCiESiATiERon0YF1Oafl567oQhIO2NuZs4PUkY5gl
xaXIbRDIjB722bMC9Lo4uFgDcwokI7YNwcQyO9fAEbLau2SGQGEIgtgjFJRfbtJXpMoO0yRxP4do
O/UwccwhIaRQ9Ye82C7twL8ulTjXteP/B9jML3ZlyS/CKrydcH37AnZz8zEVs7mdIxBcI5e0Wtda
Nc6QayRMzdgj6/hJr78mdzQfLGytmGUFehtm21sXWXNfyrT8xwaA5J+mBTc9mN3wOX7rDSne+Fh1
22IcxPMwVRYm/uAW7RaeQuio3rJJQHVP6YJp7S5wUcurTBjOrzcitZQwHxbDyO75ISBGXVrbl6v7
3vEu9NVwQ27oIjTqb6+kLqLvQ19dD0qj0H2QdxUlW29BXalSF9HudQSlY6bH0vdBo+q+FEI2HaK9
+hbIRhfK1EemHfdXe/9M9Mh6vDX4/RempvbSoAnyKk6Lj4Xi+2+lL7b+GVr63d4vdPO30WPpW735
tPRA+pcFMzRkjDpFdvrOyMGALUEmGhC0ylRoBo2VTOOGV2P1rWYBPuor0wb1ozCqETkImFpwoucD
IQfalMdFQNIU6G8kHaoc1VbYrdhT26PMoJ9jfnFTJIvCR0uNs3YhG/I/kcJIY/4cAzRdcgmY+AQJ
k2hND1nzQSRyjsr542Rj4a0zRBZl7pPGPnB/RBLGXZ5J2XEQ4BUBdo6ovwOdaNOcwWHhtNEE0oCm
xBQHHNrr/dz8YlSlgoJaDhgL3RvLczB7U5XcIy8+mtCv2ScWEvs8Ra1sqxk91e5sRu4NACWqGBDL
jofBGwA6Q0vHURNAsetQ1Pz/sblZH2w77DxhmTld0cSgpjXO6fwXWVbIsaGcOqIDiUp/04OVQM4U
PSQFGOs4gPjv+GacsacPN2M4ORQqZIPP1VHiT13WtYdoSj+EIlGyKkouaq2S+8YqwZ/W4D2ZGLsI
VMVxJnYuYN/PaQOqDsY4d+Ogbr42yDc/kY28VCSJXW99JJtu7xz5MkxHjj2pWAdTzXBUjtL1Chbo
jfPQb5v0w8SzZUd8qAaDnFtc1tF3E7tZe7JNfTBeRsW2SrU7G4ie0WPtFzaQQp5mF0cS0Yz9904C
aTQDCr6jduA5yWHpxZjulhIaPff++7box2q/9Db7nCx9sgussT26smm/gkEYEiIzSCJqs7lUSAzb
VMJpv0IhRCKPyTGfOohMfwRN6kccLIZPQdhOct4bsgZCGruAwaEqXX7JvWhrYqP8RK0K3EFA2ijH
zJGgLj07qOPVpYxSGclDNhx2JJgX+eZ0HNl4WJvkMaq2uhh28aM3dbwZ3QBVbID8OIy5uA10zdsA
hE93o5cGtnjoauvI5M/ommso3d1S4/G49Izv1ouoMW+GX7vqe6ag9c7WX1FdVP+G6vPIMb0+rUOk
Tobz9R4TFEMMwA+vJKJE9lsqPtGoiDJAutN6Tx4qyAFhO6x0eJCCV0+RkWp3z/0sbqCHtV9jyNPl
yR9t5wR7vQdMNdrxBcgcj6mkx7PrfcdYbwXf7B3X2YyvlHZRuO5959AX+N2wCfTK4sZk09aMoBqp
xR/B7f936zjGjuz3GpI6jtx3fXWTaiQmSTU16KIeAHd2Gu53NhxqA+Sp3TqGbJGZv3ayZg9h4bmv
UDhoAS3omoOk9EvuWReHV6BC7oqyU1iVHf5No7NIrA8W0OKPZtrukCFv1Lt+BMNSxFKsWIhPwV/a
1Z2C+fyFCq5EcXScIYCmioFVFpAU6zbWnC5W92cB/skIJF3n9VmQh8vrTRNCUq/QqMBhlpG9EFOw
cEFYGGvS4JVTGILEsN7zC69tSA2dwiqqjprimGour78JZLghLw/5qCMyDH4s2UCTlmyzMJfbu7Wc
55ovpb0YZ22PWulckhTzANW9zdpubwugaRjHEaFFu82O2ni2uZzOXf5KdpMEGpC67uegOwW6mjNo
WshE5UzZhbEtocazoUyptO6mR6qtKVVppwhflZuSrW7yrNbkq597UwIW9SZvGpR8c122Gp1o9oYD
fdF2mZ5AUDC8+KqwjbrZimYed5aLpIeY2ZDeA9EVkBL58EIFBScZuAB7S/Qn7SgC4QKWXrrqkBB9
KZBlISgeTDDP+NgQoV0RVUyuCzb0HCx9ZDOmuccK2Pkryqz2HIJB+pi2wEoDlDQDoDZAn7ThS4z9
D1Bc+kP9kkGeRRFbhp5RJSBhyc1YgBYLkgKIKBMBystxsg9ZDh5Wsk3MYjvHBIjcAXDrMQuG4DGE
DsEuUNwKM3hRF+h+eGAl6vDn6/O8eWjSEk1z8OuNBE/Io5EX8QwW8CxGIv61pmwSWmEv+FvnWCSC
5nggzU0meYmFKdq6iCa/C0DiDCO5FyS5xDYL+VbbfhsdZnicglK2O8+lbWyBApUHG5y9n6mJ2Zs8
WMIH36LyIm11ummS15mX7nPzXQ9eqAxmugkeJHyz9FW43liKjxJzYXWPFHN3Z5zSm6njb39POUBY
FdIX07rk0tN6WjHIEG9UEDy//G79QLYqgToU1M9ffq++/KP/unIIwAO0yOg08iF4Eo4TPLnEkQdp
hc2gmmQjbxTm3SPwFjHZdQdqRmAaU7vuxp4czOuFA7oabh09L/vPXTCNKRkOJQoJhlh16bnG1k8E
ru+DmLMWzyEIv7kcEElsV6VPONstzThRVTNCdnZTf0mzMn3ynMiVACADHdksxYlsEfIerh0wL3Y3
bjt7WzIG0TJYWz00x/Rsg9lNtaHPmBZI66ciWQN2CxG93X3463KKvCG89HHrdZUOtvq0Bh22sUZQ
WKNIg9PGfoBKUHCBRg6k2kxQJqeA4DFVUE1Yg7mv7Az/rMprDY180nEmGHM25dBEwATAQT20N0rr
s4Mp55nseuCx6Je9lXOB9CgHycUQQxzUgS2JY69HJKq5cgJQ+z3uxnZTXXv/GIuGyZca2RjUuW+v
F6kLiROqeZ56ezNUQXHsGgP8vHnIXwZVUA30XF8TlpdnaiGzu3pxgbg+2m0Gkfv3MHLIqf1qzHjR
jdnEX8jURBkoplXsYjWfktlnp/UprlNopw7Yy74OnJ1+E9ADnQp6vlOINaSuUtCQ68uCHNX6QpEM
2VdLdXVfjeoKFK4vQE26Ct7qz0sTPheGgQmWHYKEP5FRHa/tFHIYj0Xj2EtcG9CEamr/kpsdIqHh
BAoT5Q7tNgVNnTNsqUmOtYszyuLiVcP+djC6TubguHpOu+VwM9ocCOQtRP9kzTeaydxMqxqa6dBU
ySVtbprgrPMfiqU2CxJ8scT3mxAvxyZUCxwo8pPKwcRO7tT4cRFi77emJ36u3g2pKuQEDYx8qA8Q
1QNv3LudamQzHfZs4rjcBDg0fIjywd5kiliWqWIU4Jkp3I6D+hpNRzHTakcXYHlONioEpJaeu0DW
R+2gYOqrHRWx3FKXu/EpGpSMf8ikgIAsaOHZdpCdCyQaCmjTu+BldapLb/7iHEHPd+lVQbFYPQKd
TG3ymP9H2Zdtx40r2f7KWee5uZrz0Kv7PuQ8KyXZllwvXCrbRYLzTAJf3xtBWUjndZ177gsKMYFZ
zhQJIiL2Ri5gAbSbdENm5ahEr/QQomSa0aB5Tb8WdtTOCyqDcp6Do4B/BxeOsx69UBxowL/9iKNV
KQPwe8gBiQPC6dEzMbWYKeSX89Ph3QRXW6/bxdCgmfPGPAf189IynlZVQbScEm8uT5Y5/P7yd/49
fTAKpcELN0A7rw6hZML0ZuZLFOIcAsmXeSM7ZjZtQd93nHX+nTuFUwzNyEwzZbBTkKQhG411sakB
xgRNZ60KQp07OhVt85MqakvKIFoWJaqBORXG/X0Z22ynwrhROM2hqEf8rlEXRyGqYO63BXQjLV46
Xg9w0ewI4IkXXuGBiRqV4aRL9mdieqaB6J5pRoYQsDKHpubLO/3vfGm5ITb9FShwtMXfrnkX+/Fx
QApRnNBF2mk9EPpSn51wsj1OG5raU5ac2tw6gTWp27msGJnsdWVLvRV8JdB4AtZUGcONsUU6T7p7
yCUkq9GIMgB2BQmAqSyhParlnAC/Z/CILFhu1MbeHi1jgTLXENguI87XUMRnrbwKjQOzfHcLio1P
mWl5p5v7Ft2VKAxtatZS3bhoBoI97zzP4s83ocqNQls9t1CmAN/5snQznK/9fkX1QWYPZB5xUIEH
h4ab6bKOuXYuvOJ2GMfEPrii2Sm908ehWJDcOOMj3hKq/e9Cm04zVg0TLsp7flmTnIFoYqmFsw8P
zlDHsLA8/VFDi85ehc6X7eSirO5vFz016H/AQaQJTJvMNc0DOu7Mw2SgURC9g5jOpjzqgZHjWK23
5njV2Hl1vjZ9p7UAnwYnMtPsJsafej04KtPsjw7aRVS3cVCDgdqw0GcRgYA8wgvTsXaGNeBjSlQv
Yqg7v7iQ+GEkV6WnGRmB6LW+09MaZMSDZDbehWtgM1tMft+gytRbpFbArnHnR08FGOlPrsMfdFbG
T7NKlN2Way14B6QHDRqbBF4ggKiIpOC7H3ONK48NC2zScGvTtLoGxrhQQanBw/2YpHiht5o0XQKn
rVqbLc8BDPNzEbPH0xptPs6e4shgxN7CM8vkOgyDjntJWowDaLtl0SNKKE+DJA/QcJa1K/TikSTe
ZpW1IatFrAK13bbLMU5anFv/DHG0YfDPlj9tLA+EELPjHNP5rFjxxqk3bRiBpSJ3vKuBHv5r2aGd
BhRa7Zp0s6Ee853mYB+sdKVtJgBVSPZKNQWdB3wNB42ck7iQnlQmIFpBPWc1+0hexgPilTECZ0/+
MvRxynBT6KZtlIM8ZaFaHUxpQbJs2pLjjdnh+i8xuiYitPt8aDu58F1XBVnVanSZeUmyGDleMW/a
L+QK5KNW/eld4lPSp3YMfQKr2699GzLwdsWqW/ha1KJS6QPwDEc0IPXGPZlQy5QByNfWuTBxCvEr
QhqJaKp+RuNRuCepFCPOygFhhzpEIPivSZlqhdi1cw27mfUOYGAj7Hvt8hJ0rn+wJVQeKuhHkE2L
etYVDohCFqhnm/3sOgkOFEXDb/Sk+liX/Eml1iXdLNIVAZcIFKUjTsfKI3gX9QcaAlSTP/Qbmhth
9661wIF19IPpohzJaA5xvwXeNo4xPlYQMsode4GniWGu7gwtOtVwH0r4Vq1OERoO/SoAjx6R4a7P
TeevuFXGz0KrUO9W9uOBxFYH7G8+jN9jW4+fSQU0SpTBaeatR5aL72QE90/03JoomKE1KCpuSuf4
4UFuTRlfO3SLVgABGYABt3cy3ItoqEPzfaZ0bGhiYHagRId07YfLnXNZh8WmYiUQaD/WU4uKzpZE
3QyI1h5qOylWLaX8VCxS5TcfT0zTy3utf8aifg+geTwr6IEhh0QOYIQAtBgpwYONZ01YocgRSAmz
RAYHZWx46n8EqnVK+YwiA+luFmvVusgj1tbyzpWCbpzmC+XeA2tAKQdqXsCRoI3iEFc/Z0pnAGJk
1Rg9eHmkizI0bh/ks5Isd+b/L51alcLSIQr/raUNMAmMWowi4gogHAz10DELv9i52+3LQdfXudNe
uqquTuBNORE2jueP0/VDApjjLBGMThzhPp3lqJMz2ViW+7kPVuIcuIPJ9gFI5kh10z5btdZbCorI
Oj0yvBmjyAz3uUgH+FSllXuS1BOZHsaGPTgoRa9Rsvbzya4e9B9GUt2F/+2yeij2+DvVun0YBe3W
FhxdQXIwBvQHCTmQmETTjynOjDVJOo4YZj2J5EYBJP4busjOaiCqyOXfL2RBpkC1jrq66WB7IoAM
BIKnCbU7oAwJsiwEro9txCsudZ1ugR8JeQrvSAN3+3IbtPlnpUI9oxmv5hVoqkxpgYYkEfV8pXQ3
7mPDjW5D10HZ+qq2fJxN64B4TxkKc2bYEsIgUdglNzgld1AnykeF0GwIwl1heeWOPEh1F0o6gj2p
76BSVMhvfT6WJuvdJ2h6Fx27lv1G8C2eNWBjSVMaCmBPeZydSCgrvxrQPeu6p3naW02zmgp0h6kI
mt0vw0BTWeI9R7ndexgTeAp+txRdrnbEcylJ99qgSs+8H5B0FdHXCs06bGvZIgU4IgYz5vHKHPRo
VeJA5xxkxgRkX7/kI2gGEJh709fGRCkeeas4MirdKyuw9yLlzTokh6LnYPDCTmJZenZ9GBumuS8Z
6HTLNBAnFuPewZ2u/ywsJCeRKA5/APUPbyLZj4z57cKJg+xTJfxy0wLAGRX2ereNJiaAnahlaOEB
ONQ6csDWEOm5CdijDlzjwMB9c0sbUGAolwejQ9R461mW3qGToE7XLpNVnrbhBXXy4YVmTEvQbIUC
tg3p2rJywL5ZYR9WlIAUVI6zpQfQVd70l0YuMKtoBQ35mM0s07J8xI6RVpiVah3G12DWA3+z/Bx0
IcYBlr6qmmDr6i07gSqtBYU5mtWMKnBOE3u5fw2lN8gUrYXIOk02EHBHvNKqV9De5AXeGWO+8JoI
bRRyZ0F7gb5styk2MQ+kwmGW2Ka65yzV9iIGuk1WtKC/lVsJ8lBrUJRcI5EeJDV+ATRgeRXDkvyC
Ahm0uwK4pGfGwQSKCempdI4K42hQvr+6KQ+8MacAQ0IDRx8MwNYCq/MGpRs9up2ZI9DZO/kbXbNq
gFU507jLgBuyLSpn53JhHGhoJxFMs6xbFaoLu9Y3AMDKGJAUPryUP5lvPOcp2cmkPGkWWGPlH5XS
qvFcAUZS5G0j091RiCVsd+HWQPVVuR+fF7w7KVkltgBohPJPssxZo5ZX6TozUN4xp4mGHDzXQxOu
ACKIEw0vDy9qqJBKOCf8lTS8KND/yyfUwZtdrW1J2bogOVr0CSgrgR4XLsIov/RhcXAlqCMNSOS6
N+KdrsvwiP3XLhTBkw7IjmrVu2VItD+uOYRZs9cqbw742+WzCI1FzVSCZUie+IFPxj408gORaGJn
ViyUhWZkJkcSaWAyWIlkRVELgpXjXZw+4CR7cPQ/lMfdUg3XcUKoPo3TvjkWjuCoQld1VbmGucg4
qjnm7qu56aqdandrevV3qteddbO9bVDk3IgejEnUy9UBNgEUQcgnVwSMMmh9g6O+MgbMUIkjhhGN
nytS2gl+6Rvkp8AiLqlTEy0DxaEnm0pnL4oCTp23uPGf1+trvklNbKfHCrgPQKTO0SaG7FNW1sMl
lrkpEg1TB3U29ohr0pFV+Vl698RaU4Al9GcozXgOUJPeiOYllZHWUBfsGzdCJWKZb8EE6p6GNCuC
TZN4PhhZ+VakSV+v0InjnuapW6ViUXNmrY3JtarLKAHWdJBfhzGfUJ+Be9XC6EBLTTG0ZMM6tKDz
4enmq+sTYfhr9SXf/KZuTE7AvrpCoHqpxnNtSV/6vMjdj+ImZv6BlQ4oA4yIB6tGoqXYWQHYFZc3
Pxzf9TazSBbXTacTzUIJs0JiFuV4mJUZiEg+dOTS5Hj9mleMGKBkavYHeRjA0+3RR44rqYi6Q59V
F+qTluNxphd7XSLoxLjrdInWHebfCf0OAIeN1sgElhZFaIebnwmXISSn+DjrGETbIXgb0ciod9ES
tTBsy3nYLpEDhqwhnbAH5hHYx0k2WWPIDP7TaARttByMsb8UobOKLCt5tJo2eRyjOHlsEvwvVcZ1
ZE0fAQ1S3wIMXT+TjVx1f3wNJz08zB79oHM8s3W+ozVoQFE7Er5BO23mazV4h1g3KJaYL6bhm7iE
cbAwKxMMUeh1wMmp16BcLgIXodR5XQuDFGlGuqrGwQe3+PHOjYy6jOoye9qOqf7n365BhnQU4YLp
+sVJ8h7/Dhoq96yJlSstncAleCfzLP3us16cJrfur62ozqbEMhVSmpoGWzuwQ7ahMdvcJtZPKf5F
QV1p9Ns0w59zH+AHu/V80QRgczRQyhaBLEDjAPzumH1Cwbi/wz4X2O+hxPmmAWU++kmESbYJR/AE
gxKiWVh1Ze0CqhIBNHS2tQBns9RIBmx395BbLx6bAGftujj7HGL7U176zVrR4U71hB6kaXgglWMy
95ThYJMk4tAtzMneWH2HdwnFoes4Hu4ILioITAObDp5Vmx51dddOlkyxUe+wx4ZIOhRGRdd88J7z
eMQDX+pJ1dvgfIxc4xO5zippLFGvsLS0AY/FNkj9hfCd8CFdksMwTfFV01h2Tliz7iyzPHh9ddYr
/G6tILsdwiRqNgNAYRd3BkP6GQEAehmwvNbKSgYSQX/zYllmuKOF/cnrblbv7HPj6Pr5Xi0/DKhf
zpYLCscMzec8ZR44mTvvEShJmwG9vxeS9FyIhxC8tkCl6ZIlCyNkYXvtO/m7jeM99sYQbfGiJ/Mi
CCdD14EUtkrHflPg6D/BnzaYk3imJwcKAV8C3htcz1mHyYDnp23VzoGGyY+B/SqEA/xZzEjXVP5f
qPKa1qZyQ58SsNulnwqj2V3snUguahkV+7dL+Xrm4x0+TwGOG9SAWqQWGzWM47AEaUK/Z2mJ/mky
BIVjBztqy3FxsolOLdnBY9O0bFGMbfbFl2hEvXLRMjQzyebtuVubpjQ0OGJMQuS3qIubVHhFLM94
wa9XPbpQFjWajwK+tSI0LuPpxeqvXj8BCUoHDnEr9OprkFc/gAhjXAXulNcxD/8itaE77irqR3fv
lFb2dVgHvp7vUc2C2gmQyqzKppA0Lbb1AmD6szOI9CmoufFkdeWxC2vrJU0bBopVwMw6Xll/DkCK
KNzMOPHM10/oqNTnGem81ByPevBN2cywqddBYBigaGqLq1m9oCwafDuyVjEUGEzLadeTwO2MdDTg
/eaHJUZnWwGMax/zASwXdoS3TgxoIAE9jJKnYpxdwEskCWo+HH/jolQ0SwwWn5t4eF+ZVhrRZi4q
gJgAYKGTQy+xFBxCXSB5nrpj81fTSHpJ6uTtJT0HeaoY0hXIVUrO5+scGwF4GiUl5doyG+C+Chu7
lTZAe4OJvxhgvHO3uqQB8AqAwEwuhvRzkX9Z403RXGuyZhFgGbnxXNSdPqzz8kAbdsDCTDhUFfk2
76bbvX4MosGtGPVpMW/0b7b3NCX3oSoWejA9akCoADclsH81LwA/sTluCQSYVAxd45sqEe2KRDK0
Wfqtx8HXmrc8Xg9W2W76tDBegHF3MDnA1bNxQHpNeNZjHifh/v/tAZCZcmnrhtjaqW0caRBtbM6z
f63rBXtG0r++CTVC7Zut+TrgcNl719SvDVZ4jf9iDsP0hQ+hvQaXtHWMfOPH3CIbhA47jLXsQjYB
VIh3KfekBrR94TvkHEc5E7oKTqIF1TlUdx5Azr7VWSNDvU7UFts+1ifgjWjTlQMOZdtGjrvopEgG
0G0UV6BTkBBpdRmiAgNZ1SIOkh3Qxj8hKwiEP+CE0zA4pYtSDw097h86msWjjcSfqTmAcf/pTLO+
6JYlqJzOIHcCMLRXB8CRzNh1IFGE8cJqULjORFyeJkAQnwqnK5ERiFepVJEeZUhFtrqZ4jXLW+gg
pVwFXQATuSZVqgG0yTUasDUMKASMAXTYS0jveSZv/TeiNNRZGK+81vZn57IRADUkb6cuE1QJ/LpE
I0XS+boJyNpeLjm4dgAiOjm90da0lArQc6BqvIMUuSGwO+lsbz53/Fv4ZHVOeHe0qM4EtRIb6FQL
6+XvnMfGXPp9Vr+2CTITQWu8BJntjquSsXiTR+EIZKGKH+94J5pUoHu1AGUxeoacYDHL5ClqdIJv
kPsR4NbV+cF0s+9BzsNnFOB3O53bxrb14/zzEJZfkijJv6Gv/jubwr93QIsB0IYzZ1uEw3ZwevTg
2EYSn9rBRJONnEWRn6K06EMmpd6AzzX1rH59Z5hYFwMeFgP5TbQiyUOK9wtUDm+Htu13Q+wf/FHH
2Vyt4zZCeftZpsT+nL0nrVbrnbWkKZIFwFug6VwdME9lBqjTZU3BHDZ0qO8YDT3EFuUjYJ72Rmfs
+jzE9ifqh2fgIQKXA6T0IJUH9mQrBpCcp/aajO5UWw+B5WzJGMXwL1Ib3LX4zR9IVwSGty9b38LR
CawutlxmFa9v3qnDBG/iwkXFyQk3XAPEN378OR42xC1AQl9uiHfgp0WXGO4/BbK4AlgLBQPnold0
aFhCdR/GyjMswIQjCxMFAFOhNidqcMpwdJzsh6FN16WwwoWBHiAQwYHEF+DU3vMgEcMdtM0sHInP
TSKXqOI9j5Fnk1Yauo+ZMpBf0GcAFf/XIbQ+s+N9U5QDKjwj/pr4KQ5km/LCkHq9tD4KFwBTUthH
aQBIKFLmNeguZ/OIl8pjBkMKZodtFUTpwgPS7NHKflCbq+p6nZGDFNrQT7cbcCEyUhjhD5GIw4FB
rmZ5ywpbp/N9sUYv+Fnj+9+lhzRpq72bpJMKjpAfO3vJgXJOIAf8JroEgKkSJ0OhYxRJt3Z0K98r
lUK5CDJTtnSVfADvzS9hpGsCR1/qgWUHDbBUplgiKjSPQsJEWn31Nvao8PVwzh0v3ai9FRPRvxlc
uGCdkmRGH851AYhKEI40Kr4yU/YYZujyYuZ+CACuzLu+/MO0fsS9F//JBdimTVZ7xx4FL9deR+1w
abXxn2MYfY2BufBs46x+HzzWzdCjMgu8Y3mXJFcTB8YZ7jTPpNKE8ZdTtumJVB3asjYjkgUoKISH
BjBl5U8erLdv/FtNDzdOiKowHzxKx7Hm7dqbopdx8JpTmxr6k/Da4sTy9LV0Ap4ve6tyliGKUrZG
FBtPMfAXnpCTINtoM8BGyU57iqQBkOgvlhtMy9Kvd57sfgKRtHGkmRJ1HqFr0Dac9Z1Bicp5ZFl5
iMHgRJXgOAfhyJR+SkwPxBg/paaophKlJ/LPIqqWhKVJJR2qriOJ7IVrAVxbVZQot6ixFkOb6ZJs
gIPkAQjeQgQPgxxMACkA+lg7uBI2gfQTzn+PoamBQQAqpa8jPQQHWz+uSBdwV98KEIVOj6kemAf0
i3lrZmT6wQce23UyQ3vRCTf/FrrxttHL9gycZms50yyA57hbhS5YYIksgbgUfketQFblwgtDLLsU
1WMKFSgiGCCSOxvfNA7XJeySqXmrvjXBr/tBV6pQgZRuRg5Ssp+473EKIIhmwMiVdYSDvncaJ7lG
QbcRiT4842h8eBaAY5LIzOF+kjrXR8W5k7piMVuljk3d1gaR7AOpchOF7tgPTWsSs65xcBtuql0X
44C6DfUnGoag6TbgjBtXXVzq+bIw6kuFDsfzUNbGU29bQJi2G3YTUQdmvjSAaLWjBfAiFT/KNbkj
jGXr618jfzRXXmxpRxaO6dWZcncxok3iTy2Mka6z2y9anmDDICq2AyS98Tkpuys5gAZQLGK9tq+F
HfTHNhPRutD9+M8WjbZyBVqaTyxYTW0v8O/0p5Yxdp3vLVHw9rcSC97qrGNX3se4RyHOsLo/faA1
bNoKbJqAcC1xEiU3RSTT4PJw8k/AT7mI3LG2pKv7jko4m3Ub2sVLNn4iju/IisUhdi0GcJWAv3qe
ly37wmtPExjlX2z/xos5Prx6xl/NGN1hyqurPpMaVbf8UNlxMnuJIn33ygOwF3l6vpkMMYACmaFd
vZ7i59C0zEvV84PuRVm8qiWyPV496SV0fm0d9Jxv9T57U6+o9y+65CKi8saF3l1Bpo39nRadYkl4
gfwMzjCyBxIqYsqoQNSKFCvw6aSDMuhViy4znHVsUy8zvEWY1IsEbY+8ROmMMaxVbfBd+a9AHy9a
3KevdyXEFJCiSxOXStC8RrKX5wEAKacI6NJANF7crXXjrol4iUM290Bxam0kYooVmuGwHc2qceFE
PbsCTMxH+rqvl9y1kzfQHb20Iq+ewxwsW4XhGihngD7l5TYZfOeLj1KLnQlMnk0GZuw30S99Meh/
AHnP2XS6V+1AQ2S94JRkRXYwArK1hkPiw1A06afR755oPTvKAR475Pm5aGz3qo0a9jvyQqbeosc5
ctgVzbOHIh8A8iSQuHaqir/mXeuugTjKdoGdilev1o+mCKvnurOnB/RFI78dW+9uvBnZjsRf3fTM
ebSbfIU9wAaHks6nfoqrCw4M+pnDnoXIn0ZjEe3pJ2rDDbSiBopwh3JlM0t7dovmS1wI563yQK4c
2Jn1MLZjfuYBbqVkcOJs1zVd8uLXItjmwDTf8sANXqLJXpNDUrEUPZCVOAFYpb3aJRLInKfOG6p8
3xgarJ9NK2kPrYt0OuldtCKiOOctyjV3XTmVt+/sWnt2pu5LiER7XOBpPoGJ7qmzxbSsfJSlM6Yn
TzTwND3qIzgQSOqKuL9UuCEliQkejaJBMnzA97tMQX+cInGPBXIQGN8sgFOyf2cBWj7suvbC7GzT
Sgxq1mFfnfv8iKr08txLFelJpCGp0Q7aeVO5VDqaKT8usuY06eDubVZ+GI4HtckE1bpXrmi/ScOH
i0fcqi6xrard6YcPzvGmQ2nHf0Wpi2Pbj404bckZcfrQnpz24GRWIs1mH7WDj7KQLQdvilfKkeJs
NwTt1pz/MTVAGngF+oUjv63XseyosWVHTSJnjjR4GhinyEA6sirDKBtsSKcMKOJ4j4iYJ0s9kxRv
Za1dovCPGoRMK/WWCegOD6nW+NemTdHdKs+UzAknPKNmvKZlHKx/5xG7zbZCI+yrpbnoYGZaswpD
29yCA2Y/tqkAyfAQaqvUj711DBzNHHviapV7fnxt6tR4GsqC7Xlbo26EvFEKWaOWpy8PUW/rT5GW
TBe5VsQL5LGqot348rBWHefOZ7qJaW2MCSfX4YfVizsgGilH7hQXt0e9G6l8e0yWxYQDUddGip5J
slKa2fjxdMgYKTWIG1DR0eY5X/XYbS8ndBAJZEt+hiECHXTIMQUc3bbYsQExRBqHqXmPaKSFzGRw
c/H6/vqAfbuxwvdhXwghCTU31ip2tHSF1+OfsEkEiYTsS8OAIUxuM6ZSKp19J81WpLyJgDN3wmx2
NkaWXN4bovN637Vmv8UbODZuibj6uR381Y1vnh85ssh4WKPbevoOtKc3xze01waNz8u8G6NPEbZ5
oBd3xYOTMbxE9JWDfu+0PeigctgJs0IbRN746yEth41T50iepgboQySHCICs/H2lhWulIj0Nk+1N
3eJG7gaBh2h+VipCXqbYWAfnNyreJrSUo8o+ynR2wSfPPvdaCrYoZ3ydtKTde3bjrvqpGV91oD0D
BjoRZx28Q5/9CalW6ZZ7DliIEh80EVo+vZZ+gBZEzW5wfodOt33oluGyBOrCOSlRJKsz3Oz61gAq
FWp//axI96HeoK2DXGjQkgiH/3VqLVu3tYctxQFfU97cXX0Vj+altIMvdYz7vd/jqWnKXuZM4N5K
oiE7nZVI1lI6h9JZl853sWSN03QFzBZkcisP8A/zGKPq5ed8dMuPeQ72Dlc3UQsT9MaRBkse/SpR
6W7jSPsRPF/j/7KTU9LglYfH6TEuIutsTAPOD/Uo3gYGAFCwK4KSBl9C4GYojuyMWaG0VHKRViA1
yZC8B5XvbyK70cPZJzrN8bD8uSSVdOR4+eaorgdtuwPIM7qMckE3MVtHNtp+Ricslx7Q85BVAHNH
VsXDQyKHsUc2P4iAYUwGGtDxMzwUKVDE48rvd3cRjCevCR77+7uACKlxv8CLsVqDZtrYbELGxxNJ
bYLE5oJ56cLFkcBF+RamgQohVOB0TKLmywFnZIDoxX52FkkXZrnE6ZVKMt94YwPXeaCjF1n6hNq1
5CnSgwIEksgdkkiG3gye+yFuTqRC93WyClgEfJrG9daWjWQSQHnKM/IiuJnSVA1Gr2+NTCsPSkUz
T96DZ12i365ChkBa02LHcIbzFIQD/va1Bhlh+WKH95dhn+fYy4BOE2Q8QTCsDLRzXundT8fh/dqN
PbADgMT12Tai4iEXwT4eerDN3i2lV/WwH0ozWHQT/jzy1HS3eRvuUAMUP4NkMX62OxfHOODr2da2
i3L/NmcPmebPHjz6ik44NwP2VBgCyK8CZxjIb0LgNukuSudLPTyRXGT4/vogGtYkmmBI1TZk5tgE
r3C0Wy9J9IsYgZ4MVNFeOX2zba3ZqZJEKmYMTBPfXlqWWzxMUZySd3qyHT105fAy1uZyxTYCa1Y5
Zq+sy/CsGDLLvuCdz744Qf4XCsraHUlKnw8T2+Ov4atutPbFlEMIXthzVHv5l9Lrv6RIeqEMaDER
N2bpW58b7Axew04TS9Nk/BHAGQH+50Jx7BNnBFdAoW0aRD6izRjvu7y0Xoup/TLFcS3XGZrJ/So0
85mOFFCP8FLbY7ghSQ2K2ZF0VVC4M0XknUvdBffxLqpTe4Ch0quci8TTuJhf95pEWxQNSkvIol4B
cUjnLUMQwUgajvbBtFEO6eBcrJXtLqRCc6pxAjXxNjcBWaE1ub+daSE4+uMjsLSuALE+fHJ5apyT
nL/qJQu7JZ4gmVt8IjYJVHcA8aWszhQXCOv3ywy+5JJqgmzvpe24Y0Ystsg9NZ/NvgF/aIq8gZb8
MFLbfZ4d3AGPERdHfLqVbI2g+UY87x6Vh/yOAf7Dj1jgWxSHrUTeOHga1GUdg3Ijsa+WHAqD/7AB
wLMfPcu6kj7sS39VMaGtlI6XeGQGFr5ZHB5o4ULPQ/3qo48ZQaNnQ2N3xs1CvgOczQk7CDBDm8Jb
d4IFh9F0/APNmt+IyoX8AEH5HqHCyqRdNLGl75WvNzYvyNvWG7yO6yi2/fUSyo+uqESa3X0Kir3z
m0AAt7CGply6EmCxa5HFygvf3dhSBG/aOA9kJZ1ywXcGvJtGIgIqR8aBl0krUEjbiXaPLxZkJJMv
dlyr+F5vHNSXBN2wbgO9+JTY2MVYVhb/6SXmrveiFtBmAertfMP5Bupk8DZNnvW5xiddBVmgXWgl
QIfyfTYkoKoIimFtovjtEsRZvqM7vxsGCYq/xWe689NQ2rzaOGXYrGYGRU+WMoOmHCVpTjymyym2
FpbGyit5W22RqgWMBHBrGnCGHQ0AV24H+jv8T8cFH88rgteg4QbwJKq8P8w+8y6pFhlPoG7vayt+
pqHCa+DaSWxznaCc6Rl70PahKt7KInOxG8W+Z9WFQJWfZe4AlH0CXNMBvKGwAztxwVM3fPAZ0x65
h0/hdwJ9/3X4mPRm+OiX4N4tLGRlSCRDIHKxylonWFOU3XjJA3okdZTkIe8an8LAy454HT5ZpdM+
tFP/PpS+k62DPN1EfWmcvNrnqyFI/LdpfGzHOv8WAOgdn7joL4EdgobBxGfPY9QGGl5WbybPx23e
DfCCGnqNu1Tla4AXQy6ZatJoKFCYEQje7GsxWu8GcNvmcyWcOXJjg6/ji16b2EeY3hH9HrLQK+u8
o4sPNewLF6jUJNvgHlnx3miXZYtK5GFAW6cX/lFZKc48hKwjJJo+mjWgWd0Dx+wcZcl3ECs3n+sh
bDaa4D6Oyytg6Y11tnK9aPyjyIaNloTud+nq2G49u7KhFKgRS5wDMlvDZUyASeAC+PWlmvR0G6S8
2GTCtF5EgBMUIcrkTFZ8m3kRuF9UUKo75VWIKkYjsgTcA+5cUC16sxuOOAc65UDURMX+h66TcH2z
fOs/zycgGBzjHJx4lt84pxF/Y0uWiPxbnX72uG++mQJb9pIV02lMjOmSARNrWQOmfqOnMeCKZU4o
SKrh6AwlPgTJocwW0Qz0oiAAn4xpqQw+ZZSUTLP7Jao64htD1N/wrxKjKR0wOmogXSBBcKM281d4
Br9byZDo7DEeunhn+AlH2r93kNQBIsmp5xUop2pUHZAO+6Z3A80EedO05Hiq5E4KxvGBASisLpC/
lMzxyJE0j7ISddbZkl9e6bA1Tvad4SKdpXzIXPq5dnGKCFVN4fQMzCa+qcYQic00Tc5a7ddgbNLY
l8RNfjSy50QzPw221n6v0IO2QC0WfwYhD9+YU1Ec0xR5ZdT2fza1sT1zJP7UR8viYlapT0aqyvX3
AbZtl3/+4z//z39/m/4r+lFey4xHZfGPos+v+Hq79n/+aej+P/9Rzfr99//5J0oZwctjB56P/1qg
ALel/dvbEysi6f4fcdY0RdGV1iVH5euWoHYIVsewso1uoMdRqQh5R4kz+g4DTwvu5Rsv7dgMyEMe
d2A/QxAA4NWwTVT3henJcYFzwJBZXOJxmp5wxoyvmaYgcUhRFwYfEmkA1UW67FP9kXHbXpbIV76B
o3yJf373Owd/0CKvtOqThoTTRm+d7GDmvHuw7BT3BBPwb0T9ozk43ce7XrSbGfVIxptltMsoe6nk
mYEPO5lwEbks3hE5Hg/XIljNz78kSpNNpek6OCMqFCSS3EiZu7kzrlAsrZ1S3NzQdPlY+L75yGJQ
oTfceyDJytn0MHT90ouQMFgOgHQ7om38k/K3xtTZgWcRLd/kkrdxvsndsFzRAjSAYyhZmdPUbtqP
6+ggNF+YsRft56VZYT8B5Cw70dK6YbPLGDAgVAXxM+UXhrq8ZNjJnklKKt0A2w9SF144lst//Uvz
9P/l7LqWI8eR7RchgqDnK8s7lWxL6hdGu6UnQQO6r78HSY2o1sz0btwXBgEkUNWtokHmMX/7oQFd
6gIvYHumw3XD/v2HVmdWOKahN91ojh6eyEfJrgcRzeZLs7tSCXZfHCO9Mg/DeeYEJd1Czu2o42W0
/j1Gm0TQbMHJxN2NJAw1PF4P7diGfjDq+S0pGtJA2g4/IB1mHFAugF3TGPPNiB/VloV+nozO90I9
yPTWFJcI1vUXjxv4LgBeAt5obWeNbyuS8Y1dHcoBlKxdaECZLmxcc91CPXxrQNcIbK8KLqxUbYIq
KCDpVFqqzQyOomN+tTOUWeYW9ISnXR1m1RnGodVNqwMsSJs5tXsrjaJawWS0nbdv7xHayPNylUUN
Rs34bTS0vv75T4VL//PfCgY/uBkYAHx4UB511PiHm0LXsaHMTXe4ASwzWA2Te3Y8nT3oVeOeJ9cU
K9GF/BWbUMMHdVfcSCMV97bOnqg/iFiymUpjOiBLqL9E7Gj2kr+C0tfvx1gPNhRlY/tpV5mzCWXT
7s1MNNcCuJONKrSuqJl4U3ON1EGmxscBAWbeRU6oINc8WSXqiRvA+W5ThCLcj4kwnvsYuoQewDZF
Y4snTUKrUUWN9cDgFYNJgZxeeNi0oAangE9puO+smVF7K3rlLT0XGdjIy9cNd88B1/pXKVmwapze
uMZuHR3gOIf/fuxmbzmvwB2rpulrGcUHoW7+ZWGdzbHYJCzCeO82954dpX7ptvxITe6N5nXIOyRG
gUdf1W4e7kBmCWDpJNiBJQ4y5rH+Moog+a5OoMebfo9x0qsedUI970OFNi0xGNrxIqtOtFtcDrRv
RCbCWcO5p1zRgIFbzfbPvx7TMT//egzbBkIBNgqGjqcKPXI+/HpGPXXSMLKSGwbE3aqyXfNi6SMu
KQ/ey63Bfw6KkERdNEj91CwSLT8Zkbb51E9NOkR9164dWbJ53X+Ka3l6GDQwSkr1yctU+oRxgEmQ
k/LnT/30HZzC7Y6JCHeWTNyjoQ5ajtoYmD+2cxzYgFMamk+pl9p0hk23e1z6PsfQcsswnYFsuA/B
7t1nffSAy0nfvn3evy714Ussa31a+vMnUyB9u3l1Cl++dw6B2Vx99tL/IW75lGWZpW9g8ZPdtc02
wJ/u6KUpDOHolA4JvJOO2N5px6WPzj71obo+QFFBLUGHD21aYm47VQyFphZpqH9a45/66GMABsRb
+qfhCCJ1fsXqYss94Bt4GfwC5g7lSG/60mY19ChM0V/sYXKOgGPC089h8QPKANBJBGLgh7JOyVoz
+MUF/wbd1OmL7fZ/TVIvKZUYum0rnAve4TNokfKsWDlFM4H/goQdK1h0k/bWhdP9fFSjpUzfRvNO
xDSKSnH0QBMmGX2cTxEx5msoyG17N423A2AVZ0c3slXZQTq7jvEUH/QU9ltc6o9SGoAcieoV74fx
LjXA2e5HR7zqhb23B84fafroAttgqbBluod/M01HFSuCyTL2dTPQjjPNW8NUHP/Wd4zdjLmjEZfr
28op5Lozy+xFa7obp9Htnyi03nGW9s8mhHk2fWG20JQu3HNuGNEmb/TsxRvaJbRKYFnRRu6TWwnz
xmscCPK00P1UrcwJDAgtTUgW2iPXVgDFVxuKoxE6gD4GTjpmfOqf4DW+0sZ62ug9sPhsDNu5yrVU
zpYCV29beCPN8VKi6mBz/YziOgNIPBkkb3NpxqfimJqLJwwMOFi0I6vANGcgTtJph/Ja63Mr3DRt
nByprxQeqG80IJyJHfDcsOHNMnkCwBvFKK6sih/pzFJNOlsGpOIfd8Q/plOKNok2TEGgUoNBvMyU
VSb80WsAsPambuvk7Q9LvXVVvH87TF0MVyVqa8jx1b5U5pfL+FBmQDbkwMcUikFBh0ZRI2riW1B7
AGTN1wPN3qQKvrIEgkHIDiES7/O/mP7xsYuXGxs3jtkrMVf/IfN/Gk/eRuh/CngUvkpahQrrZHkq
2uztUAUelKWXNg2PugKrUie1Ye6ib/AiGPvzyP9njXk1u6m3CdOM9OLmIkPaGEK0zPO8W+RK+yPH
++lm5ABzAKmxIwA1RVS4Vm51F3I8FKFBQNMXdZGvgQywzpBcPfReJw/UooOn+pcmyITyWIU1cK5g
CgozLMEP0YbNaMiq8knrxI7leJrbdBpVViG2dEqHHHVurSqNLcRjZXmgPlqNzuJAKMi4Wt2CuC/S
rHZ7LhpsypMGWJk7Glk+h+YgTV0D4NezZFX3vDwQzHKEhMChcuAhTihN6uu3jRVoD3RuadjdUbir
BM7BgfoYHjZds7KDTKwgG+3Zui+77ufEDXwS3td3RFGMJ8iPUZMrpLPRmPmmVaOTatKonmTljhiM
Yx7k0CbX/zB3Caa5rqUfyzBz/Ro031OqfmcmMvJwj0YVH4wf1auJqUBpDDzEFbUzsCvB51JDdEj0
vNv0oYUioYqkvr6Iw3RLbVp0iZ6nBH23/vOrGdf451cz0wULUNdt+DZyz7DVq9uHVzNHi5iNtIR+
AXwraQ/uq5a8GE61WtCln0CpC9j0X0NQG2YHtUik46ptA3gHB90VuaXy0mlZC/6z651Tr7/L5dDe
U5fURbmxZCM31KSBf5hUBOMdBdChUZMcNWlZ6H1Sb3aVjxf2bN72CRPqc2Xmfqf9Xw4nCcimT1Hk
4z5cHaiT67jpJ0PXgRyXuyzc/M3GA08bD/fLY0+mHgSHLwgJT6c6fNW2jpkIPNAK1OtS96cpHLwR
lONzGUJGQYcmyJ0Bke9tGsrw3ECTEP6YrblLJsO6dti7A8TK7adwGGuU4Hr3u7QhLo0kcgiEvet7
/c7DDuMEmiAMWpdaZJak3tpssEOMSisc/KVAObdbHTVfNTGG+faff0De3zaGpmubtqvZGnfAfdE/
ZYuSoGwrXLrdJfQg+hMaYPj61VSB81pmK8MI0WRVDhdqxy0g+wXGCZS+BYzUstxcUycdGK5MDeml
KVjDuLVZBSU3No5lTHhJgo6fTwWsREJDWRbTtKImbF/filoUvQzgP6G9UsgyQMUvmrEsFSnrLk1Y
xdegKVH0BBPloY8Z7JXdGEZjtg0CFUhZq0CzwD/LX6CIIPYWynarRqVf5btlCp1RH3gm6c5m5QNZ
qSz9/xT7ISQL9G3Xd5OfjGO8GptcOwvbdL80xi9b4f4yeJMeCwcVu3Z0hheKqqNeO4OI432xil+m
iqpGQOZCCwU5isJWTMmaYi2KwlrUvUTRJFqLQ2vr/OdfBjetz7cWlIptbnDHdFz40fNPOQMdgpEy
8kx5MafGXU1KWZsOUcJhKWhDI2fpo7N8HFaQYEluoiGAzQTFcTzlPsRhB5bfOvWIhFST3Eg3Dg+9
NBu/FFn+gGudyuxUPnexk17FemLvqA/YfO3sdMnXufI+2fUzqw12ptiWQ4Inw59/TbF1UVUPxXmO
7KPQW8m6NuZ1JF7xzk3SvropAJSrMc5fXAeq0bSOJvVpV+ktg8qNU6/L0WwODeTSAWzm3mF0WPoF
eZZdWenj115GH/sF6FHU74niY7+KT7R0+hpk4yuzmofWMm9APW/vsQ8Nbl1ePsdIF73YjVPulPrg
NuNt9WKE5uUNFJUYJmBj4c8Sog0Xwt2o1hSGwYVAOe9j1tTqT+8tguS8t97nQULwwyq05vs8qC0E
F2oVYTJ/Qp4C2BmGALGqpf5tcobwP309+rLvX4Ei37/e5DaroZAghGWOpWzndeHAMNZlV9b1OZyY
LfEQYleF1F0rHgrNfutbRpczimNdY/yXa8H7nOpUSXXXchyOWyXSH9anS0H2AOeHeZ9dhAPGGG87
vOZTBWouS0G6bKeb7QQjhL/qU4ZXoUpuDWc21ahAgH2ygmiW/chYmF5wZf0KE8t6NOEeetfaw9rh
mf3oqQNo3fDkGPN7CvCc6kei2dVlbg0gnXeyLQ8UitInMI0RD7fU5Ho6bnSzf4VOSeZDzdC4k4U0
7uqmyXdDxACrVX10aKPKW6e1IzdLH5NBuhojx9lZlvUWB4jvT1161lEaDhLNgLTusiAUNzQrb4r8
rsRrkPoU6kEmrroAtHlaVjC6LDwu3yi1rAgQhbA4ThqooGXTWLeg2vUqV5ogG15M30YJ/F4TZM9e
Esf7uovLXSU0/SULtBUFwCVbXw8WWAcDUi33houfDQ3Qko67YixCItovgsw5/Je7ovH5rqhz3dY0
3TRM0wQ3QFM/lQ8vXFUXhwNMmNg5sqCmvpBILFT5LNR6ZsPqpX8hk3zqgz13u3bdEBQWsNj8KA+n
D3KuC5knKmFOoHnmOI8uA6QZq+ewRKC5y4ABEA73acSKsxY00Oa2JeRyqQH5lCbASjXq1AS6deuZ
4ejTMEOSMd3RKeymD4Eehkd8t+6oeXgfyEsmXgQ0oFZlbBXbUnY3JW7dP0Or/nSihoZEND+nqf00
NKBnUkO/xaAmkvmGNVT7emN7lbiSXKtLbw7VmnrmBvXXG47X9OtvPUCsJX6jKeBC6bWrQlHfc6V1
RYdisvk5gdJRS2pWyMtCmSR19O9VyZz9hzg1zQHIedPxSK4mF2hkXtd808cgQRnjYdGxiYWQrU/y
SKRrsxwUu3PqxbZTeIFA1NGD1cNPD693gLmqFhwr9gHyPLiSpQ06KpyZswxWhj0w/LVPp3QoVCed
ue4E0YtE2pvPA9348OcfuG18eurr3MENzrLBXOOGYX2uFNjNBDU/B2CAIiyRIQKh/akvzReR6Haz
uocLVfYYQxPpURYcXForsU6tIfPHNBFAOyaVBb0TNDUGRwpgMHMAnmwQK6SnFDFbJBWSTPMAB0mr
HRVx6ABb9vQcVcmJ3uOpzEP9migPIDKkw52WJcHOiiVrhZLS2UTs59DitoS737fQSlDeBfoYxMX3
Jo1iw/6tfS8Sp39FzPVgioAK8V2MPd9ch4EuEAc6EyUlqty4RsHPvZc9D5Tz6wzJ4TrWvY0m7cDP
EqOVB8rNn/8KyKz/7c/g4Zr2dM49Dv3jvxXXbMNy8cqPTEmXmhNoiFAmn1Zh2jURdBG1Cgyd0Bp+
VKOW3NTYUj/oWb6BVitsfQBBemAiMrAVkx2qLxVeXWI+bUovdO+TApz5oXAMWBQ07n0qWHdO8TIF
+cuuWE1elcAN0dP3FFxokB2E0s++S6uhWNXdmK9FEQbbKdCce5EZ1hZQbUf7NsWFdmdOXbuFAJ7c
T3GAt1mIZzSoX36NItEiFT0gM1734wu4ZH6GPdrcv8RnyPEs/b/H0zqFTH/2Lgw0iM+qwWt4ZyIz
tLKIy7q0abjIodhndXoAH99BnMMEB2ssYCg12TgkrD+UZbajLhpcwvQMN00gvhGnxyBvu9JNT2Vv
aUAz4mCATHMjS+1R1GV36LNE7KzCwDY1DKfW9zKtObt0OrRZspNj/W1uwuPprpyqcDtmkPb3GTIK
x2LytCO2CzgzPXRS+8Pph9D59EPAPE0tsCw1T6WRqJEweKmAmhQVP8WxfO3GyNi2SQsdJ31kONII
wJD89KE9h6s5dFYbkGnocePazE2aPi8Cg1LIcgn/zz99+/MDFop2puWiPOHglcvU9E8PWEAbOm5l
4DvUQxFNQEyCgwfXNAGXX24+Je9n5Ri99S1n/xpXmib+NnHQ3RXBI/YN2euUg5PnxZ2+Tad+/OpW
T6U9ZK9cdccod29ZZFSXLi2g6F6GAXzWXOw2hNl+MTsN0CyQAoMuio8cm4R1opiEeu1+d2NLTy+Z
Vo1Xa8LtcxUGsLx0WFhfwhwG1R6Xxm0ADfqbDpoCqHTio71SQIga4vS3EkStDwM0A15cbzNGE5Km
NAOo6twPOwxMUP2ZZwTwuf+aJQmWQnnjz38Tz1O1/I+gEls3uKe5DvIEFrdd+1OaoLW0rjfscryM
GdA9Ooy4kSeL3fJEhzHNBBypcMhaoIZ8Oh253AwF/JQohOVSnGx4PL3N+9Ceo9VsilyaTRC0WzNg
kZ8r/c0Ydd1N6VTlNRl4eaWz1oFVXxkF2frTwATtu20ksIOmgVS9MdAZBAwBlMVWHOnVv5bK1HrR
GMTHxBgeltUpwoPP7bkwpu2HNdRMG5vnG5nvlnBahubUfbHKIZ0Oh+yUn5JiGG4qkceoOpV4Utk5
MFuqL9ObTPexa6kA4AYkLecoQ5X5aPwcrNivE9OE6VLxoPWd/SIsIGRgTzLcDj1oFw2sADc8DE6o
9zbGuq7Lr0nfg89t4w60+4cmKizjHm6reDME8GTFRrhPRbngu8HTNbxf2hrUNIni3fYQrYfF4k4a
OgR98EsD6Ow6R0A5hO+kmDQ/H4I3Ovgya3LltGshR3YzzfIDhvHDIQYbDBuQChp5sSYwEfSnkUUj
vBG1l+EZqpQZ0t4y7MqkD03MCQKmkEOFxIxXrl3ixc2zXKc6CRRHX5u881Y6ML4XRwd8CxWoet3F
0/Bd6mvCKksVoKkAOPYGB56E7okQn7CZdLZgauChOChk14IFnQGiE3xPAWRHxVgBaenwITB6H15M
3KCTiXUSMwM9HqZpq0LVO8IwembRBEsAapkTutRBUmFoDgEZc6+H2dUbDOc+q4sYFjUgNYwFHszD
mFWboeqnzdgn7j2F6NOzgce3H1vm3rAM6yFwTbZuShAoKij5PEQodp570XyFgBacRIsOpc8iluuk
sm1kVkDYizOI70GSYToOdndLXZEHXyFf5E57ND1+h1vfhDqeA9W4RHr3yyw6G6WbQDssffzULxt4
ioD+9/RhSYgNgOzRul/oQwUZaNW44RxkVrxQ37yI+l4wKuoOWmq+WlEINammAUTH5NW3TrEHlzAg
ibODawbfvcoLdxmMC3xLVfQaxWeDmwJ4cywA4IjZq0/9FEF9aTwWq86DhqND1DjqjBTdruOwyFRz
KfjD6DzZbt/mUTBNA1TKWUFgrwBXOIaEQlN8N0ILZhK51J7aqBvWKOuwaz/IYTd0CXyMS+xhIS1W
7RJUQG+HcGjWZhuEXyq3h/VXIfj3zNb3EAGKI19WiZ9mPfvlFcZL2sfey1gM9cpO8+oGREjINkJl
ugz0+iBH45kUo+mwUDdGL99qKBOcqb9rAij71hAdW7GirTcLc2MeNmV9cALreY5b1lOrFLJ7W8VK
t6LaUU1bwxMIDFInmJuO5Xo3E7C9NGhSmbyyP0bYdRHchKk8LHVx9h5Bfb+vUStajNDFTwtOIshd
pCfgf5GGB9pZSw0w73Inm/sIBu10A9ziYfDim93oQiRT6Vb2hr4BYyY7MjfnZ6/NIF45DwdKuFIN
5wO0szIohGtOfuGNssNOcz0+GQnyP+Q+ktfw/0wa+0x01jKAk2HP4gSvo6DC0oEGEh0i5lGIAv3U
90iCv7Fi/+os6RrQC2jkKyHVWT112Uf2WvBsNCP4q4ty718ivcgyeYX7HA9Wvfswb9ZiHTGRq4lz
NKC9uQ/jOci9dHF036ZQZayi4lGqg1Px5yjRh4uB18/H1kRSn2k9WDNGWzzWPMuPGm8hCaFi20xG
91UbA+KJQZrw+3QWg0oRh4Dn6322CSA6tJfuML5ALWmbyUF7DKTW3OAp0EKWC/1chbkqrFfNpra2
sZdqj2BUr3Ij68/Q3oSAgMbGF+QAMqUq5+2jLJ1XTNSKwg7eVqR++mAKYznQVhk0YJEe6x6TOFIU
c/HMmRVeUmQLfNMJxbMeBvXOkZ29oaZTGd0qSIARoaabeheo5uh3tEaZh2vqHq0Eig1qDf19jbjE
9rdm9rrKSga+DzIPlIOQJRQ78NCfu5Z+JOKMFQ9Alaa+OS8x5ICvWVb2PDcnGMBXdg/9ZWQer8I4
5IHV3RS1o8F+OBxu3HTSj6EmkR9mtp1dxxa/ZZA7h53eAGmwzso+AVm7Czd4r4ArSyShydc54ZUO
OjjOe9GwzK/yqAzWbj7if1Lfd27/FuE1OYjWRWp/g/pbeJibNBfWanwNbBAesiq6i/NoXjRhsj90
uMlT2NJPzan9T2omJjAy8LGswd3YwXgJryMhjMgP4LI+dqDe3QQsLW/mAS/pxKrTXRStgSH+YF1u
AaQSSAHFQwIXf7Izn63LaYgmvkdTS2+qU+0G7tHbGFCE/UBfp8vzrRcPr+Y60FXrQUK5F9eZm07X
tb2G6xy0XWPrKWxKtq5bG2B3QNfHyI8bUwJAMxh7l8fyMhaqIspQrKSEhpHIbmWD+r1NqYJZ8GaO
WRIfEB6cdkjAwE5AYehTBbP/JIRfuv0JYkj1YVG+p7MWkCXF1zhCLvcOLLLxsQT/8D6RKcy70Oqk
NT72VnIJsrS/Upfd6uFKG+oQGBMMBkCHbvCqZm9odEpq1Cnb4qew0hJyN2n32nQj3rUtLTyVpfS+
dFa5aq2xe01K5u1aVI63FJa44Rn35PAxtWV2QWE8ncOY18Sroe0EdneB/ZAW0LQs8AMWmuMc0yyR
92HFn7pRg0QTuFn3GhJUF0dzzhluOveFOrCq0jZlZ8WbpU/Xm3s9tKwzRWQu2CMF/I+B/Tz1umY9
DY7WPrr8lRodJAUfIhAGqGXhb/IATClU0yP7KY54cA9c13qOdJvuHnckXNmB/YhdYJVC2yMGB0Gw
GFtTtywgcq6D6U17yFRDoTbELezaOmy6jjlMMoLScJ+wq3haJB7KMMXTiMTGegeq3cGe5CDgSNDi
pZdXxg7AiMmHCuUtau7Fl6TkCcoLwKjCiJjdW22b+oQ7SQP71gDA8ksINbc5QoxZ+FC11f8coT4l
sOCKp6ea2IygrvlQftZg2t3AZqhrIQMUDf3WSocQbEU8xNcoII2bLhqSWzPKQU2M3ORWHoamZVfq
pUNZeMZG0/HS/baQih8TOKLGFcTZVWuOSwJrx6BF7EtcPeVmTOzXTGbRkZad4+ykPPbcfp4jRJwZ
ft4zWEmAjfv2Ffu6g9yoWgDSIm9fcW6zYyljdl2WA27B2NSDhqIgTWB2uyvVl9KzIVyHnVPtWNl9
dTgeVQLW5U+qpVXVh1YaseamyXX9ybSGeawJOuOpNJt/mvc+BtWm0o8TdpCWg99c239PvA57ANWC
YX24dwNwv6k5WOWX3EWpqB43RYBE3ahUo7qmhL56UItdp+jIozXiOvLYo0e1zDqavqdNXp9bNZiE
2duC82hvbmLPxEJC61cFRCF3tsB9JLXHWWV00Rt1mwQvziI+kyIp9VcGtBy0Uos2JEJKfVOXDSdm
97cUtvS/T88CBhJiLvqtO/QpnOgn9tpP+tvZ0vfpTExR+HWCgtw8w62bq5M3p3YSJryAR/0LuDrw
pmDDPTityNoMz06d6V/Uo/9WRNqDVDEQGDJOGTQ/fNtOiksW8WYDbHd9X+rDGRLa5jPs6JzDGIXY
kSptYza52ZoHgGlRE62znQzyPq870HChz21qsQhWxIka8C8PnsKuBbQgcoPVzJ6qjSLdjw5ENZGi
AjtEay+2+mK95gGKZUf3tinYUyJ31JtEtQUlE3alVgON73NkgNtPzUzrtL3ADXlNzTbM+Qb/+eU8
tbAEKhyx0I6OVbt7ZmOTCS0d3fBBYMALRQORhwFC3h7Y3dMAgR6YI1KzNgbvJtK9X3HqDXvc88C9
gqnJsfMgq9XXTX81wLe+JqBv7oQGy2qp+paBEX9CmI5DzXTpo7Os6ps1hwjo+tOAq/X1anTbbEsD
y6hhdkqhGckE+kgaoE9D5e67l8rqQP2x7UwX15umjTW+BgBq4bftFGc6a+Dw1vp0GkqMRB4KK74Z
5OmKT94IpWt00jAdEhqm0y63kJgrOrY2tBJwUohkN25l7akV9mMKTSd176a2MTjeKZxCP1YDNJpB
Pe2/ALl0x/ucYTM87HZdzbI8ywNv6lOGzXG9yOzFGF+0uhz8GUXVw9cSL3jFdsFMtSUk9yutvyHI
1Ai6pXLq+roE5P8yCVAie9uiOA4DgTBfBxnIu4vONnIlqHxFP5YeOltCAyjbuz6FedEPpxGrxIIG
1ahH17B1wkfhQop2GqAIAHfr6BG1Kg2y+SPAA2p0Mr3gAaAPNUQdEH9FaoM15pHCNbfJcE9L8M9V
4XDa8G6q1r5Qi2bBC/jSeVMGFIfB/T5MQhgZ4Cdv9UVwrKFE/9TAw3SNDXK8b1UTVqRgXJsQ1qNg
Dl/7vVGM1oqagwaUQWwP4CKqYNHo1XUqkts5tgF+BCaVPm4gYb+SGZ5iqKHe08dMPH+yWNDfUGjH
cc3isZ+eaB07sv0Gii2A7UywoFeaKXikhuvx9yaNAkemz6Osdj4Gg5L+sflPc6sS6gVpB5vyQMOr
Pex/HsK+sk5e7NR3SIg1d6rLyiPrlGJXcUf9QtPnLq9t1oVIwWXSHai9QbbDu/YhTNNd9XaeSu86
qUMUl7DhGNz/UMDSj71aB5nyIN/SwLzI+/wlOGqgrjFMmlzPsFAXMJu0T76SfCd1gVl2ZE1dXgko
mjYjgNOZ1W6XeMAlvlKrqhN+Z7QgFao8nE28dWL2EEc96IAXzyAXC4awyr5RUNFyb9th77OSZZRf
LSnUD6ccvzbQOsR/nxyvUFTMr20Wc79QmJ4WSdF5gGbEELf/MAPe7eM1KHMbObhI25HuLtIbeNny
HkFx0Z/a4kPjrxEKq9iewv6aMzTxPTAGHvx1AAUfrd545slYHqsUCSAy4sGGoNzrRmOll2TSXujx
T28GYANvma0FV2oVoBtt6EBNGlAR9ApALwlgJnBkebToSE06A8EeiEJ6aXhfjj4BMoJvy1FwjB/6
1Q1w37BwJdtRh6sy4u5Btna2wpPDfXSSarrkxvCNWkaXQ0PS1Cao9jrBIWZj/NixTsMLlgLwqKaZ
5uIa4eWiEBI4wXSKL5kBGwAD9ZhHFupiPeZ5v+sqFj9ONXwjEpBrfZpqpHlxHsdhDSm68hRGgAxV
oocDCksENcdAR5aFFUW++3P9g1PV+7f6h2M73ENVHJIyOvC2n4pShkgER/YCD+mQiaOhY+viCvbT
C9iW9R0EWKCZOkjgDhWPGYRyE2oDkwHGFjbEP3B7+GYyL/xqmvh9obZlfWm0BJmGglkPY8emdQGc
1Z2ounAr3EbeJEMwQb7fTvDwruQhrKbwyD2zO8EZItl3g2Zi91nI7chYeQsAbLgx6qhdAZIMZAFe
N1dOPXTPLuDLwMXo4ruVhRfooo6hX8p7rRUxdAb7cFN5OdwVbHA3DPXKxQNF/nOaJ5S8y3UajOXd
2HbFNq7EdGEl4/to4A3KlT30VaaB78wwYZAEQiFCT/HWnbVGeLAtSz+B4+35PKj1L+bgxHvHaBne
rdAcNAC7UzlY8LhFE5b3oMsiaXaipucZX0xR6VdqJa70oTZqPtp1lz7UUbKl7tCoxc0E7un8AX3J
j/AYNavvlmVC/sRvdWgaouSMOpNMIdOgQHHSSyy/tKfqRCC05r3ZR0i7Isn4EAT5nRzy4TkbetBY
5AQaixO7Zx3WRBsgMtMXFAduOJf2TyS47gB76J8D7Ao2HaRfz9CwcM52nPG1oeCffd3v9LwqbsdU
y28N0GFArxhhiW0jDwAWcH7LPOisGvBJ2VGTgt/jEqOSO40FMYy/kmHDCtTzdAvOPdQ0IaUBjhNw
8MsoweJdrYZ+D4vTMz13IpOtjFBED9SSeE1dWvYUrgVcdE5uqplAZ6azNG9q4mmHDbAL6e2+OA+N
Ya+HIS++afx/jkiE24EYK7x/WiPRJvO/ISVc7xNUArxWjuKUBmw8eO8Q4v4EgUe9JQOuGYXcQaYS
eSFbHnjbhLe9hZqTjWv9W9rUawgBZL9sK/mVmq18Sswo3VbwHjphNr+4um6smTv2L1NW3IyOCegS
6F9uAF3iEVqez7CJjDdi1PI9NU2nafyoc8DsV6NGZCoiN3uA6Bu/NydnjooaszqbvW36HUrLazHk
06EZv4b4FT1xd+huZWw8Ar0mnoc6Dw5G77JVktvlc8REvjEyLd3TqOjiZ5B1SXuEFEc4u7ZDH91T
T1uJCOKCkN+NzLyACow2D2pDle+jEHadnp6loJL9dRjE8Fx1vNi5wJacQ+Em86CB/FHjL20apmk6
qCM+rm4I8VulBfF/kL4LrzHBHIvKpx537FU+WS4ubwh8WGM2vZggpELrNWy+srb/odkohZQ59mZT
k/4UAoLMWhD/p2/EVteGBPVdB4yu0CwSH3uZdEBKo9Wy2g/0qX92HXmqqgyZIadk99LIAExDdzeV
0aEZ2BfNas7woO/LnWVPwyULcg49mOZcTB14wDp0MHxkr9KtlDuGm/gPCHDGgK9PyV0Wpd4+QcZk
r7lc3rsV0td0iXO+C5P8b6HukCeokZpAOat4UNU+xTtQhZ6X1mPX3etg081L/xaaoCj0GEr3R4wH
3DnK5bjRgIx/YoXxn9Kr7F9W/wU7wAIYuZD7wEtlDwxS00CkxE+QuPF8z9G9Qw0G8SMkj6D8NxlI
xJpZ9thlQrthOrvC9W9sAL2P9g0Lxa2wZInyaJXvqFjSs/5cxmFxopbDI5ROhOjOdt4aO8cKXrOM
aV/4MHyzWMh+2dAQAUPa/FHUpeE3tYwfzKRyt1B1d45RmQwXy46TTaEmwXn7G9AO7NdQw35g6N8m
9WEHPd22g/eMMhhNO/c+EEZxmVuxVxy8aHLnwd8j9FRvkI2obkcDwleZ3l1mAen35v9Rdh7LjSPR
mn4iRMCbLQh6iRKlkkqqDaJcw3uTAJ5+PiTVreqeuTdiNhlIB1IUicw85zeORP/Efa3f2cN0jyMx
STS11hXgiYlWX820H0lZQxlF9rFx+G2o9gPmc8t5dIo72ZSjnoQDQ97NWxuNHXQsFPshWgs5uHT4
huZFHgP/yzuUQBXCpfow+tkq15OshXCrE+YJ9r1sUpRQe8BYihvRJ5vMCKhI52Jx+TmJOLi5baPB
CGSb2mOSMhlgRIgJq2ZoEXegkFdg0skFWB3RIZTMDpMmYLqs2kNJH2kBK8KwU1ZsoavHzdVAH0U+
GWSBSByxek8ddnJC5Db1Fc+3P0bIexRVZW3H4pvO0/aLG8XlqZns0L9V+754GCc0hfiKDhuPKFBj
ZV9kn2lniFt61UXWnBZYIw6KBFG05nFIocqpBHSJl/foMxEX6bHEqvXjrd6X79aSuY/zqvubDuZy
Tkfr/db3OVf25mObPX3Ol23KkswPaJMCXlA38+zaP0TFW05F1JLlQq+/z9irLYuRkYspeUIb+vB1
aaxX+QWdmaT+M6kw1OYpzL39oE/hQwPu4WLXyhnvc/NJFoWbVsGilN42t4b2og159krkc4PwtP2M
H2f8imnrMGevRayoz0LrN8Y6pIzm/rqY3UlOUNU2f7BZJypPT58XlFPJ2deABRY9Oslqbbnuua2z
X7I2rSOEtaIouyY6p1ZCgLKKd72bhocJodNrOi7pRnUa56eVHuWzayoJphqtNT6VC4EyOdQe7Pg2
tMJl+qe3HIaeRd8MneduDXGWdRnDO3SHfV8Q1URwjZx/igugtGmXvZ/VQun+NXida7j1fZ5E9rkd
I9svDEV/R8AqQzfDru7dpG6f0xLpjrVdwUB6C40OUHzjde9e5Gd8tlu1qsrDMCDn2sxx+32qlEOt
mPpfjTXvO8SVvndZg2be1DhPk9fOO2tK9bMz9go0nirdJlF+SEIrP1ilaryYbogwo4iL2xEcWxwR
oHb70ZsXmQhKrAoCNdSzYC4xF2xEbbxMbMMPykSe/rPqrdVWdfWXyuo/ej+rcm5t5sNzVbM4itg9
G0aBsqgdiwD7kvA9GZt91Ij511g5v2cA6V+ALNq7BPDhaYSV8uAMAPOL1NN/pOK3HKnnzewvlcJ/
sAoNPNe7CVHrujlNeoIm8pD0m3qtyrYoiz+u/ve2eslxb5yQlEKFbKOtolmELYBNLOula9nNRpT4
Q/NiyGnFeXIvr2RRJMADnLnXA1Wo3dOg68i0ltWbaOBTaYs1bvtaq94c8lLIxlcuGJs2eUWZxZfD
IrcyT3k3uptxzt7BPPTKs2hqbceJvPEdnRh6nxBcUsg8X/RarR5lhzyqq7nh+m6nfHRgMAaFdT2q
y47PGbLDs1wSMWZxjV0i5laTHtmcuRdZC1dQawhmbiOrslC6nmCy/jrzmId9WvwFCMO88ID84KJL
xrlw4/fGG5LjZ3uXZI/oB1Q7VTGVrYL8zZfSRXUvV237N+Jlq/gAxjmFj+yMCxR6nLZGQiS8sh+9
0UPht4yVN2F5T9ognL+86VfTJMov2wYE3/JZvSiTE20HdygvFaD4o06KDomW4WShInaP+qnLnhSN
Zpjhd4LE1C9V1M+KW2Vfw4THr5bYJyOuccOp6vLnQpConzHXZAW7r02sVtFhF49znYffQLiofphh
5VeZ7hjM7Ecei0nk2D/rXzvHrB5l0Y6NukMPrkUt5e82ebWIDMlG4d1/tuPlpG1LEwm35t9jzeQ8
J6V4qEa+6762aN4GAqTPbl/faEqNnovn5T8KlXim6aC8Sno9v1fM5Irr+/Ikm9SJUJKlR+NOVmVH
k6wE4hlZyHUYSkE2Gi4aaE0jHtH25nlTDDl72lR9VIU3n71wCIM0ccof8ZfYKscfyZRY6MS4zjme
OAsKWB8+SYrxhyrse1KUKobRXbMz05Dov3TbuV1ycEoPuB+cLZkX+DTn+Y9hz61b+vLcbHuMPAJ/
qJTnwbSHbenFzj0MVmczE/jaLlmNpetn3RTkLSwnwQbGyU2/8JTubqjs9GveJkQzc++p9Gb1uWuI
cq7NyhBH9w5pM19WkUWx9qLLu205l9lXAwlZSD8N0ufrYN0wvvVpgnbw2ulY/mhMCrubNL6WIoNZ
qbrJS9mpU8DXvHrM2LntZyQosKbUcmjBhnrIR3S1h9S2tpo6Q2lbYoToTI7RxOfwR5m7+qdilocU
ng5fwBxHrFpwcNeKBx0K/Xe7yCd/ihPzJemUKhDV6DwuRMeJqcCNXBbVOIrIjWHOzwNK12ziq66w
r2lsO5vJ8BDkaqAQpXF3hxsDOt7r1WeBXlOzaz2eGB1pNiMw4w6lmSQtA6TPSXGO7Hdv9XpQqwuW
8QySjYA4VntkGjkx9Hddm3+J1JrPZoW9q0RSnsbJ+Z4Qaj/H6EQ+LQ5OUZmV/SVrsuhBs0BpCZuj
HJ+WSX8BdnQbT9jGeRKojgW1PSX7snL6jevW06lLmzlQG7U6lao5vln4tqAy/d5ZOpSvqS+3Yzo3
5NqT7141lVcnRTyqn6x5F2pl5nN2qN61if3egMDKigLw3lBYcdbmZbDU4+zWiKTLqtr/FY3hiMmt
YvBUan+5bA3e7aFItlOXjseo76r30dpOXqy+lUZbnTKTb4JsRimpADTlaA/qoM7XKhNvGcgeDm4u
stHGPKDDMGoHBAztN9wOtlNb1i/8vPr7IvNWb/vFehMgcAMdfeHTmMX22yyC3I2qt2ZUq7M7R/ZG
NndhhjmL6S53pKxAMZUKuCI8Al7BM1mvxMaiK1GdB9lkxk56p3O28mXVxYP4UMZVdJuQdEm0HVn6
D7JXjrMXoGud05BFapa3JI6nczrpfL/WImtKv0Q281GsBrn20JeXWPNA+/49oG575+jURgXn/O82
5KLb3eyORZBn6JZt0Pxny06GAXNn7iIHOlnxVzUA3ZE12R5jKVnqQxv0ppkHRmyDdg2jSoA3t9Eg
aw0PabM8F75p61MZeH043mklUYedmycHzVqmo2wjhDcrt0s5J0zxIpE98m7yCuAgQQZOMIk7DY+g
AfEtUWLxzbCKZMMfHV8ioYWI7prprcNJ+JI5mjLfD8iAXD1gPEYlxDfEMYaNDlznviUUem0T/cft
RsO6sy6eh2ibx+5yGUsTz5OUpEixTMsFm4BRh7rPZVr3r6XA8e+PtkgprJPuRmc5F1OEyQ7U1IAz
6OhmIKdFxujuPICL/B4RgNQccNEdCKR6VYL8pwnkSPRgdahBynbSmbdRsmmx8NnTG2fco41SsR3v
4Mt1C4qMbl4/t6qVnw19YnlytBRkCMl4gGMoasvBwEMO+jD3GycesnrTz3rA64/AKLhVUTvRzqia
bBvjm4ubdJo/mebTbShOBT+SWXzV7ay+vXJhtMPFTNCUWV9Y3qGtyFPIN3O7oZagoLW+GVmVRZW2
f7yhNo+6A9jTfiNfUt7p329qcIa7qI/ul9jLHsO4yh9T1WTzQDgLlHT++Nk+dJrY9Gib7z473Hhu
LkmFx/U6XbbnODoDA3R1lCF4JDa63vuj4uYcYqh6i1Xch236VHUJ2GWtZdtJPCg5yF7HJHmB29sW
Ssa5KkV7KvLS8BdNzbZWFrbmsWjaCS5Z7OwHBF2CEBm2nbSfk8WUg/YHA5T+0ZZ7GnY0RZzvqtjW
H9w537bm1O56TN1fwTg9owuZ/DIT7cuMDD3RlWjYFWx3Tp6bJo9JbLCvXkcI/qC6Un9qnSU2lt4P
D55OkAPDnmSXIIf3WsG5aFOR/NIs96tFVPJlzFVjZxdtu0NPHfJVHz+4Vl2Tfl4fnIn1qIs4/N0a
yNKCCPwu7LjZ6GwprlrehPs5L+ajnJQCaAtA3S9vOZPKagp/AzDYOV0z/zEJWZ5wL9ZJJcI7DyJR
6yBdJ/3zSjBidxiEzWb+DlBZ2+pK5p0cnd96I9hLSzS8iLzt/z5iZkT7P90Dgm/+M86wn15HZJMS
LHaU34fNu4xmf4a0mzABtp/pPQjEjNi3CZb2gWEYDbLfl+MKBBBIV/hulvYXa5jcwKz6/FXJi8Qv
FU37neZI7ZoGRuDu1x7x56/Wouagp2b7QZuV7qApCOnL2bhgf8z21tmqmuv/zEb+76sFI8Xn8Yeb
zWBjcrUSZso6aXkYGfmjFlnLRXZIig36v3xnNf6zNXwKss/WNnbwZOlzvTEC/alLECnN9F1sdRmK
on327rov8sjSTmxg0H7O2Hc72bv9Z/O/RstzjBydAm/yRde8DxHyAEeep+VdvxZmpQB/9xz2pF3V
HrTC48AU8fhgf5flT4BTAYtNpbVv1hPqolU/HZUn+GiOYJOa9o+aTo2kbnRp15PuOlLW4naYfpbK
M7wk0B+GVr8gzLxZOEN8jaJMPwOkqG7VQeQZukcpZiprL8bmLyTbnUdvKK1nfSj3o+7ZXxNDwxBN
b2yy5ilxy8nWNmJ9v9EKqDRWfLQs1B6xy14zMh9dHba8tWF3t7ocKDH+el12d03J7hWjr5TwIa6P
ru6lV0xT8IlAWkg2ATIATloV9VkmlrGsAT/57wkRUAWpVYQXC8JYepcFDekgdoTqcheF8XjRWGIJ
XPG97otnYeTWd8S10fHum+WubBA74wvAihEX78KaxSHmhPNM2GIOOsObdjJkqXtFeu0Qhk3nmhXz
s9dV9WRrJwa+kmjjcpIC/o/3Yf3WDOILJFAy9oWqXEF04oBV12/w/TG0UhRrK0dhtFH74xhOlw7P
MD+vx/YsZgPPKG5hl5ZyVB23Cbq1mmF3sbEHhajIWnWuHjc7kXxiOFHCUy2qj2JNLJb+Z12rEESU
1dY1OQE2RrHl8O+cPueVgOiICE0XvYT63BA7O+Ji1j6NnICuXvEUTqJ9ki155bYHfK3SjazKDlBd
oV+Xib5an32MK6tdOHNwBlg6+4U7zBuBB3ME8dotj1Uz1n6EdedVFjA/sztRNg9AS9Gfwc1TPOg6
my9Z1Tw8cvNMryD54J5gJNa40fTEnPy09vp7WTTonN8vszrhL+P9kk1hvfT3f4xzwjQ5Vw2p0XWs
HJITyzmmasT5Q3NPnBShYocZ+GFZuP9c/bdHDo/tGQE+1sONHC3b5NVt9JwMxh4u2smIKgxSIlzK
5NX/q/r/1ealIyrzjpUGn/crBTa5aCg8KWCb7mVBSELcVyugokYAhuesu/3s9P4ZJttm7E1WRN1G
jpczozHCPUBeqqKBEFK1vhwrpwor0v0PDmcRIQc0Ga12J4lbyAyFwdDG8UbSvWxJ6boRxW6kLzmA
+GB0G2CCyycUbbgI55Vhf8/BpnhKVCW7mh06Ga6bbdxexSxXtfFyMDPnLmXdr6PK2ydzZ2xdPGnf
IiC7INo8cS8IpH4Nw3PHD/OtjbT0rtLXYCWwhLexSvFBFmV8lNVwmO5yBaevYcibq8g0EDR98dqZ
30JjEg9FSV7Gbid9L6tWraW2Hw7KW+Kq2lG2OcIVD95aFEZ9hAPmnmVNtk944V4MLIGUxjO+IpQc
n5cpnjeyOrQuJheQ9Q9sVAGIOOoXD9T+IyaOGtJwgTbn7mUYKwEeFt8SfJSBKOkVk+ZhwreyLE86
6mFnk0MIy8bK1i1sQz1fs3b8OoyKhZaciJ4WNRTXpQ+Uzo2eyiSPnqp0iM/Er37JfgT9o6dmyPLd
6Lp8/usI2RGnFxhideq8ELGsH11dRK/V9JytGUy988pLp1aQZ9fqjDLDYQZOC5OGKlQCOL2ZYR1l
db2FY6vjrnSEt00aDZ/CwdTgjUy33dPSiZ2hzON3UtLNxkqW6hpOkQIzpp+OiW4kD9k/k8J8vE2q
5uk2ySCsU7LzWl2G5YpRjHGge3FxlTWIJknQF4lGPpQ1xXJH1N+QK/blBNlWtskfE+aofewdYWb3
g1m89FH6s1gFftoM4IWt9+l9ZA7WlVDWL7AM8zcH6YPNqPTl/diZ6nWIjd9yvN5r7SYySG8tZTRe
GzdFt3q9Uayq6DFP3XSvoTJx1WxUGGDUm7hVuN5OI1x+J4tyii6eM5BndMePJtkuq51VidEf57IP
NAw6N/8Zk+j40QehcJqTXbhbOa/I2g6lAAMsuz+5GibO/as6mehmCXuNG7FTbjStOrijUI9FohQX
mBsc8rQ0fCkG5JDdxe1+9+izr8TVf892WjO+zY5t88/ZYx+hQNlpcyCDMHqGgHlihtWlnTWIaR6b
yxEDKCBMazim6eHE9Ib2s/cGbzM3oYN4M0g7s3DEgQ0TKXUjZp3Wu/qLN1mX2Z2OzSrgbMG1zGNP
e2/XiUu/kAiEqXabGA/z+OilHFsn16vOSIx2KDiDJsOZDR/y1lmughD08bb3Ux0Myte2YW277Q/5
hG9V2ZmTJjpGZiq2drltEtd5tO1WxFgY/lkb3ECBT/ooAXrFBEqPFtQdv3YigausGOkDZ4vCN6J2
fiM0N287yEAHWR1C9VgTeX+Ww+AYwGY2TRjpZmZtoqbaSHChVfDZolIpbogQ499V2eumtbjDmDDa
6sbAClCYr7NaZy/ke9lZmh0BqDKNv9SlgUs07s3FtLwajf4xQFcwVVwSYwurqrs25LIe5/7ZbrX2
+tkyxoipRfz5sp+a7Oq0IdwbYlZ8N3EYbhMYSsa4POTrJwHd/KOthgB9kNXwn3GyTU9UolfNRax8
2GTIT6Im+S1rEHmVQzslLIG9ARPbEu77EhbFnezVnQ5hihJtbsUe50237pxH9D+Osio30rIaO/R+
VmVvae9umDyU8R+lJF3Gy5yddjhIWTrZJK9ir1XOBUovRGqR0CtFw6M6jQ81i8whscMJtafq2xDH
5U9UDd/L3lu+yAGqiJPDiLnAF455twG5Fr7DCP0YIO8QC3D0ISi/u/971KQ08YFT58dtHF7HiGYU
8P6+zecA+UagDHzTDSxzOVnZOzDp1ocKjWFnnMx0C7yGzfbrpkWTTfquRsDw+J92qUwj227TZD10
9f1Sol65HwpNu2pFb91jM6b4BuJ57zWwVL/Qp+zijSrUwmR6E4Tk/3fsnq567n8kJUzH81Cx01XD
8kxE7f6LrU4wloOsX1tH1rrlEFcjokueVpSnjtPHfLvM+TeQM1lbCZyOxxpQn6YP0c6syGJrU+N9
6dAZIDeygBBQbZPgHm1xX1ZQleoSpwDD+4IADatNhl6Wo6jjpvAHPXO/yJHJkpwdDRE9fR3Y9W6J
TbBZ3MnOTNEtMlOueZBVcifKlqCUspWDk0lVAzdy351Ggfm26ohZ9szRpSfKLquGRdoL/uGuGVtS
jOsIjTfbV3H+LGtJmUHWmuDXrX0dfk5QwM30NAwg1jRC5Sd4mNNxIrAVxAjWHQYBSslLqybgIxKH
qXfsl6Jl3a6WFF7n2qtHHn4fyVAfZXWpoTS6tY2CgU5Tv/QvY1l0gY00Dwlnqp6KcjLvK0ckoOhf
wGdEu1gMxU726vkQ7qoC/J2sKoYS7ifEf/AZxhh5maf8QNQvvXfWgr1yeo8NjnfCtRiZBWpuoX+0
y2GfbRwOPTQpOE64TvUb6RaMfNfChrV5u/psA/75OCWOc/hsIuBUYWREIdvCzlp2gmcQAYx/dche
BRWJieW6PRHGQCtzfR2WWrHxIjxNFyt7TuCF32MrDQZZ6dCNNNKi9GXjHz2fdajfb55jRziwMe+z
uN3BKFrnoJjDozbpH71L5c4bDsDZTl8K9WmON2VjVk+ykvGw28+xOW9kVV0HQKL5qY2AL2STzLtV
Vna1IOHdJpUp/8QlXpPua1vfx/FjNdZBzReMaOeD3UMpj2IhnghH5cel6E1fVmWRmTrootZJjqip
iSfb5kBXFNEfIzAKLLCWQ95CTvDWYUlS/7YmAJuyCUo9a781nmRN3mdCnmHrOGm1lW0V0O3Aqi1v
V1TLvZPOoJKTeniCZYN3pGG+yFrtqsC8sg7l0rKKiAAyQhbWUh4hYI0XWevVhUxh1v6Q42VTqXnY
ArfOq5EJkkbwFb6N5i9FDAaOrtFyAGDe+0XchHzb9T7oGld9yZ3JCCZNR5XSLb5ZbaXg+9yUe6fK
pk2JHsoGMacBsor2mAh2CoqxEC3rW/V91JJ7zS2858QxIvy5lu+LUnT71rQAV8SIQNhtPx6mqYvh
zZbFOZ/6EzGE+6mf0oNagkPCCTDdT2yqt6k7OpfWg53WOt3e7TlieLwJT+vyY2dP1tYTnXsWbbFv
bLO7U8p70ebFetzC3HLNJVW9sA9anu6w7MgOaWOl+6bKq3cX2bh6XhIfmJl9VcMYyKKqTCekSMlI
utprg3Hud6VANlCrTfVSK40FqCZiH+TiyIDAprbtp9x8yIplU8969CQLS8E8bwHkwM3/bgNpmW3b
2mqBYP7dJryq9mMlD49mCa1ddkSdQYghhwe2DlOBst2R3X74nKQ2iuDZg7PW56RsbnluaQ70/fVG
c2mld2HsndG55/gCA785kRJtTrd6tSIvZF0WtmIpu2hW7xp4sVCpZamXZX3SnLHGrxpiwlbW9dGs
T/IKWSOGLmv/yqZlSVnHf0xVa3gxBfkfuRLJRSpKw+IkC9n2Wf1s+8+4VK5lsvt2+dn/eQt+rNi6
yvrtsihG5ThiUbSE1Qk+50eRRIh/ZGuROlgZQ/DnUnbLRnn12fbZkSUtwoWf3f+9xefsj5Hj0O4b
o8WXrEl8pLXdq6L3/XOSj8ciG34BH1we1FEvCSNHetAB8tmNWhE+L3lR+wpRnN+W+bvGBu7nIhLM
EhInvvIcNA+119WHpY7NK4qiIQTePvtVuofU0NLfTTGNPmDr4lnp625fabl5RB5KR4JQM4BdON13
vISCRfWqg+UlA+GaFo/NuVzOxlLnL0aWHK1Bcd/jfEx2btSC+hPoFDGBfPFKU9IGfplDl/6QDCEd
j1gHi1/SnXn/jmnvFtqA8iK6pcFy1sIN1hFnu53FOYZgeW7NrV7089HLyzXlSsSDQGUZGHbrHSy9
PCZLahyHyLYCMGSI4djG2wp6kA/2dI07uhwEg/CF1RNRbBspB0fRkve0JWHHB/qUJvUhnk37Qtg0
9Scz7088/PZlLdK9i+fgrPTdtinWxHjdF8EAuGyPKLRKAgzENN+b7DgrthM4YgBUq7r5kZlPGOYO
B7RNiZSlBPrBYNs/RialSL/68RSLO6D5zgPryqZQBICZ2fm9ROnV9BSTHEK6MUWG2bSIv3PE2qLV
0/mEpfNLVUfigk4HKTkOht8RiT2HyVC+wgGqDmUI+WzBN/t5BMjmteTV3WT4CZ1U5TjbjlcDjudx
Bc3v0lBTXkEcYMrhNSvxtwyKsDQ3CbuncyFi/C3mLU9BbbMUfGFgIWBSBzUmaPRq3yGFd85dktmr
ChRnxdRv+wifAN0wA41U0sOomR76pBuS3XUgOhvp4cT0LrauvoH760mit67fuKV9TEmXbeJI/+XY
U3bqPQReevPZ5THmZKuMTAqeWoGKyWM/qo+VgbEYPNSGEFOtHmylOJliVbO2a7TNEPr09LIJqrxc
Lg5shJPNhi5VMZnvG99TbXBjkxt+HZo69fvCc57TY8K+UltU4vytx+bEKgj3JkA/VdfYz+n8gvdA
+VweLZFcx97GsmxkoyvRNzFxp52dtWzlF8XdtgW7sFl/yIdBOYVGR3anmID21cX3AimPTYrr5AlL
hLshna74SLQ7+6r0FWYNxZzwuM+GOx3HjxDV0d9Dil1kFxOakEXjtXmAtgXWwm7q11GNd2cNK68p
vEMOcuVgKZjPm7lub+2sGXCyst+RoNo4OAIAkn9mJ9TvGn2CXbUWupfwsP2nqtR2dfLWQrZFXpby
GP+funMidOT8oYZypjxJI1aOdnN5q3dl9SO2fji4nGpx7GzyaMBooMj102LGFkd09rd5/JL1degD
WP4GG8LPQp4igILz5uTNk7ds5CWo5xdbj2sUzCbjJFLbwBfEFIHplRP4t2OYJXhQxyMREtEekhRz
ycQixe7jQbbJqhZ2Zjqw6rdgiBsXsVc8zGZHzTdeiZoWz3iARjzEjZQ09VRcbaHy/UYFTJ+zY9va
pbaZ8uLVKZzq9g5cD11WtT7O/UtTl9PJi8R0UtbCU4O8id2jW43lKVwLudbIKyz04j0OjyqPgEjR
AiFitGRTMZwIAg23q9Eaf9Zt9SUuWttv1IxPoFmXWKJy1n5mRfAUteVrji/zkmR4GubKCf+B8FaE
SZUESm4S9s8669zNRyvhD5P/P81sXi3QvNueMMtJzEt5YgM0IJZ46vTSPJoWAA9bQ0lvcMjmjcZQ
bk11mE+am8+nyiu+GVVnIf2dziQzqj7ZpU35GuFsjFAFurbrB2viPmanCcDVeZ85nrOXf1hsGxqy
XwX4j0RfTknTLyerby4z4fMdbKP6RLyiObGXd/dOmrAhKdUTfCvhF2093D6mjxvxMcmrvGzG21Xm
5u2xNzj3hULLgePrxSaqXDCkarvsOtu6GhU+ZDm8JEhpcXeShas23WnI4FvPbdr4JLHYu6NGEPV9
dyqS8NtUhde2AQ9YR02/SXUtAIV2dlsc8EL3rFnTKUqKp7QBhWaAAzmOUXtqSsLymmO9tzbCajgv
IGWcltcqLaZzb2o/ItYTX+vEuSBdi+YrgoexXeLbgPRMYANJyNT+CcpjFCBfA/axzrtd0qJpFWUO
mdcG26UU3CTgxddZh2464uMUaB5aXZHV6IGSYC7IawSRUvODM/NdGbrfM8RWAsvun+dqJb7XkNI1
zws3ra7Hvr1ARY852duLKZ5jh+wqZFZQ6GsAbE2uZpad71rHxb9hVrdK6PS7WE8dH02ZChakvtXG
rNh1GfBKj2NVwI/KIwXVWgewyOqu83o2B5bbbmMvZpEoroA+k8BAwW+jRJN1gID04EWB0mJkHur8
JrSwnPboZ6NHbE36Nrb5e9J4Id45oSXCEz9A5Ye/cmAvQ5SpCB9zrNhghXjKPkryxym1+oOLk4uN
2sI5i+sjRrHFKQmT/YAhyKoY62C34uW73Eb0uA07nFWWatlCE6nvSiW6ZElRb7K2Vbc8W23IpNhY
RE7+akWhurVTyEWp0sBqmyIb38t8Kzy93th5EW0zN3otTFSFBImfyOmnC4vdA7+h9lzGCHI44926
rPrO4L2r0xQHCSkdJLwNsCPsugNXdchWatq30S1Uv+/b+ARwe2O19hxg9pkfxjHJts7QD4GHo2KL
G18ZG+T4PfNh7HLIQpVnwrLJ9Y3bASUf8m7P77PZDF111asahkLbbflnLQfbLax9bo/bSegdLBgT
B6TJ40td2GcrTvi/Kmn6tCD6vdGN40LwcMdh4rLu/u+6Veoln6fqqBkjRwPkPwuUOk7ZAikWFSpr
Q2ZjI2osBqzJFOdcTf5K56EAqx+GJzDAoGLMLADRF27JUBUnoLqr3gmLnyceomx2fEtZJr8G/X6X
o0WwaCkMFv7+fs5+WXVTbjVEie8Vy2p8IjB/eWbq3k15+8Jh6rx0+uxbVhduhas+pGlS+LW37HXF
uzfzuNpkWu+dLA3Ie41p0SVL3V3mKdml9+6nSIv8UY+TZ6ecQo4/uXVwldEJiCFZUH76x9R0zcDm
fAZT2ztpCdpf8RrI9sLwPrc1ha2dPlyaplUeFsRIfKC9eoV5iJIjBGkq9beq0nQfkfP2UYiXKs/z
TS3yes+GT9uyjxKY61h3dh5bB8tZho2itT+nme1KQmjkzGp0SXOrOczTQ5ayObZ60exby0nPdq6S
Ho/vHW+Ey76ay461+xDDjIX70Kf7XoBIwkSB70iYIQa4qDz1l8EOMmFq27xiRyXGwg0ir9A3/WDU
vgYAbjfVno9BiPME40gDJV8FI35p68JtIReDI04z5kgaNK21IbQVOAWYPYhXiq8P1vqmsL4Yy0cS
Lo2vRGG31fTO4OPme1LYpCaVLMGEvHHs7bBgUO3y51fYajduvFEWk9x+THJZdwnLaeYYLLX3Omc6
S7QKpCFa6p2wtW86dK8gXEjXJhqo0Ao9nIdqAmsIHnoTqRPSUizyGwOVkI2IgSP0bKY3gtANxFRn
OolCe9Sjod0hYqc+FF4JqwJhbZ9FIH6MouolyhDoKefLQHgZHc9pRtGeRB8yLqE7elfTGvc5ZszI
hjXGFql8x2+bpHiYldnAIX5Y/x62omXzfzg7r+22lS1dPxHGQA63zJlUtOQbDNvLQs6F+PTnQ9Hb
8lp7d5/uvjAGKlESTRZqzvkHe9zUavEE8L9ZuwaGN4XSfkvyTGxsoK6bKANxYQSNs0rCOlga5gAq
kMiJ/wiCfX9Se7BKBUZSZdQvmh6uYeK+TIWJ2k2s3MBJH/Uytc+kPrqNrsYEQHbTXzSktdyk1I7h
3GpF1F/szOgvqhJYB7ucDn2SMyMKQTuzQyxTGJ9TpkBQ8vQLbvP6JYO9hnAK+kCyyaZ9GMa4uVlF
M4Bbn6q3YGZxi7Jq3sqy7xet0bZvEPpBWtpG90ZOtwM4GQxvAc/sBTxG2JBEJIvIbdU3LR9b4A4U
Nz00FgC0dsZb09oYzvGBfjMzskiQLZw34FLNwiLP9Mbxg+in9K3VILRhT+wIExC0/xvxDp+oWmhf
4gbJTt8wwy8ornEg97PutQzDdOkkvftSRwrATnXX1231YufRsBSqsJ7DNkcgewjK5yhjVx5t6mYO
1ry7oWnyVYrP3SMUOCJA0wxAYJz1GGiwVoPQtjRgZVPt6FfP7qtNoMMGhY0YbIeoHs+YNmCIlIrx
VDh1vzML2OJk2au9cBrt0IZddlDKztq7gAfgV7n+ThnT8ATZPd2NfWUcBGDKdZbZywpW9R4eIfam
hsmvhG/zqs+bdC0idSY6tw/piLRA0GQ3ENr1TvSeP/M/rAvF1uc6CcN1PJVYN0X1CpCQioZ6skhz
82hHJhJUlUYUpP3ALeQV1O4HDvQkXjj8q3q1Tzg/AOrNVkMFmwK9n2OL/elxCvtfly5RDjm/y8LA
C2tF5fRkeeGwrZ3xVShDv7J8nM1cdzA3UY/QCu421ZHoZBHn0Cs0Rxt2ue65y8FCK8E19GE5djW0
/TmUiC2j35t99mh67yjGQMdSxp9hR2SOTW8aKrtWCeJrneYEE57z5kNPXJSW1b64AcwvH+jAtqur
TRyQ0lVqHdi5YhCMN+LSRb27CbxcXzj2aMOfT/kSnDKdagjMeUSt3eRNAz++qrxsb6FPfzA6NlTU
/cJNZhSXsPWix5Fy+0JLw9fSaSAeLIx+Am/THspoFghQogceXKvejIelNop4oav1RzEuNbsuwIaI
DxKyPU9zAcpNRYYAbT5E/CetW095i+lWUx9D3Um2ha+90XsbEqVZK2SBLEU5pU66sUrwkwqHwHvV
Bpm2ZZAWLyQACCkNcSIh6JICzTd1l0Zb3XzXi8zYsD8+V12eI5EQ9+eWDzxlR+ygs27cOm2NaKgB
ULUvkc6N7f5lSCt7G8zq03WE+FdTkFLAgm5CAWOL9FN3jkgNoDzZLBtYr2uq9O+ZJeADGe1L4I8R
CI9FOsHza2uf/EjEk0kpy3UhNGedOjz4q/ZnQsV8DQaVakdhh8+Nu6lS1BAKtfOuxP6EauZlKlvq
ujay1KE33QpO0nbc/VD0lm+im9j7wG8Xmu08Zfr3wSFpRi2cE+fQvj84Yer+5cFJi5Ucsy4d4kQe
HPwGIn+N+NqSb6X3YFdYJgh9/FmPubFN+vkNwQv5OjpntowmIumpDeM18CJ90+dTc2iEOQCa02oC
CHIFWdX0pIpIUWT1UiT2UF+Rc+cDHnnEHeVIyJGXZoEFoNruOQh321EOy5Ea0pO+LpuY+bLj/gJ/
jMlX0TP1YEbZuLWdj6RC87BrFeomtbtUoaEcjDEPF0ANgGCXqr1DLnNZwk5flj6KGSHmUca4Tihi
PYa+fUk7q11GogXGlZe4DlF+fIG66i0MnKbNPFn3Amq4kuRslqCFyN9sldx2fgQxtX8/r3kQFNPK
ngpy+H77NEVRBm/RVRZJYxDnl/2xRM6l7dob5TUkwGwBB1UDYIoC7kM7oe1m66UJkUysw2AfBklN
mOvzriRmtVChmq7NLMnWI5igHLlI9M14XqXlRRnNPZonYleaFjJsZo2pgR8+t5mC6LVzwI1Ie2nT
ZxVUziqJgxp3gv6nSc13201VvKvUkPKZxvNtAtqEYuYaqiaOEgMwB0UZL77nlUBpmpfIr6nM+R9+
n+fPqt99I75rt5zEN2OAx2Jo810sy+RiN0azFxSglp5trztffScOD5duhjxY6/gEu437VZvydDcp
Sr804o7SkeFPiwyQ9aIMEz5X9Wti2ggjOc3Pui/ahRNPz1aZILL+VhWh+c2vZvm0Sl2EebLMxi9B
lhULI0QW3RyLR+wG240TOY/GkH4pcgSIowYgsvbit+JnnnJObYNvajR+uFGdc6LwWioHAZIsUaQe
Xc24ela0b2aZDbudvlXRu4+75NLUU+yV+L8oBKkUJdeqDWqMYh1bOTz86C/RgTwkKBPnvqsGwDpp
DFiwQuLb69da1DQrRT9QR8gSH8Sz5X+gxY1ClQN2P05goHUtmTc+uRFe56BpV1XsCjjInD46IBve
5DjE1v5XVfQG8hyju2izCUn/6VlDsXYTtLeiMrzNkJXhzR9Ma+FEl8KzVxGB85vTDHvL7v2FCXFu
a07TCwLH0XWmkW5jX+ERJbwd6Whvy4P3m+Jk74WKXEvu+8VjUCc/cGwbFq5WpwfdUI7fHTYIjg9O
gQ/gDMP083IxeV26dAc2+B2n7mSfJDiZuZy8ClJq2B3DBijB8+9CFTPPZPCWlVHmqP70Gds/AVUE
/mYzkXJZzfZKq7wwh4u8MwTpVgdGmtoX8Ep8dEx8p44e/DTfB03p7JDaV5ZFXCoXA+9hx/HsjZXy
RhZDalyqaLTOlKVQcBekdb0RwJyVJtN8XlJejWkWLQzsdKdbTXhT4iKGaBraZ8TkU+0KLLohrzJr
5gfxhPvQiPkbEk+1eAJJsKR60p5EgMoPqqwCaYsCUFAXUEYXWpYAbe/Cs9qxC5tTmp7c2IbCA5UV
z4EJlzVhYzgURiTQ+/inClGM03pI7k8LinzjuZEJobAqyAWOFKTIXygL3BOshRRsqYOsPo4JbCbJ
aMa/vjq2s7SNRPagHlQfPyfLUdnkQLm04mJapiRy58IwMvvg1RBfUsN+8w/NfrRe8bptrp/duEAo
W3UCOSamybt280XK+2PiagNshrailW2zwCiPUiGZQjZI+OjwHca3xtA+KK2517GGl1iPyELM3XKW
7XKEqIAiyVkuYdZ1aiz3Ube6s+y2OUM6HpW/BI5cnYOJ5rQHIqqvcNNIkiOnT+JOp1aTcwFKVg4C
Rm8eZNc8g3QRdhuyOb+Gkeh7KPshj2rLucmLnv2s4ohQEmqtslD5PwExEB0+J2SOEa8mwq41Ry5A
KmbqDls0jwKEHOYlFFaLU4fIhFySl1O5suOEQpIdv3GqGp9KMdYYzCOIxGdr+qb557oe0RINx2ZT
GVO4xxp6fDHt7izHwxEpTiVAzQkdYHF1RO/gH8NCSCRvbtmc2wFAx+hV0MmahPokAOet4sVfus4L
t1OsUiQaQEz6mF+/GlH91iAo9VccgeKbzO690DlqwSBuT6kPtlSFj4OqwNK2WxiZsd4llAPQWsMu
5CJHg6Ktz1banBPdbxPIRH6yxRQEMclZn8HUwgS7C+25U+2VAjzzsZqRU4UGfXZuSV7B3BrrRH+U
DITfM39hrOyViYrSKhbG1SQEInUR6segcvSK2oMAo5oZ2nHUtXz3q3Me1+bL5/R4sKN9pFobGybU
EbSufTQiDUPrwcibLSn0JzkA/xD3DXkb6DnpqWKKoIMP0cQZq+pd5+Q6CfIwmpMvw6Y2jqThK+tg
/Ks5Shk529k09c5Bm/Hm5z1wUn3Slt7clBdoaslhLLKfn11B5I2zkfkSJQ5TQamFuaEgiVWXGWDN
f60c0GNbuHk7W9oW/k0l83+bXDJ1kVeUGzlPDiQjDn/+RBrmW4xKcl+G2fCQZJF+7jFbWmVkUFd6
WMdXTdPiq7wbIsPc6u6Iyc/fB0Z7yk+JlW5kfz8lnXmf0hCDVzlwIvkiou5aDCe7Ce0wNYhIr/Hy
nxcU5sSqhD+yaNvhp2I3xZd8mKw1sk/NVqJ5kV8dFhUMnLMcrUIfxWuley6mRn1w2/gSzRDghHz/
IehqgDEgdonivHFdwM/fVH1Vbzq9V19FTuoUCTrOfHNThXe38E0rOssm789Jb9X2QbZGHo92/6ph
qvSAfe1RdjaiLs5xg8jA6HjqKwFRvzca5BjbIVZfQ4w1SPJRYcMi94fuoX+fNV3Ffyj4FYSm8DQL
xwz8jLmY9BLzsz403ooCvK6cq7oT2aQ2cjdyrmVkv5Z2s1a+XEpo+Wtp11n3pfFQZM+OsGxKyI6D
R9w8l6wJRPiaIuRcNK6cVns2/SC5eu5wLeaWV0ba85St7cyK7o0sV1/YotKLHOLSLAuIIXu5WG+B
VI29UNdyNMrD5ACnUVmEmHAtA1KEV8doLn3Vp29ZpoXAf4XLFyIQJ+CMOEFMQ/el5JOGPav919+n
2q7+a2qnutU/pvZje9HKS4WDUlgCn2uD6gaOzgYuVPylDlFFph2NR2LgEdtXiGDtR6b1wXvZIX+V
c6ZZyUlysd/X1Q2Oq42gYPrHYnim415Oq4lDrejP1fI1dRjgC7naqsnYdVWiLP0BkFqjIAiiRb53
c0OlXfY+9eVq0rc2me6fg25cvKmI3mvUHWZuDZ4Shh1h4yyoo2DN8qR2PcmRqdeXsjlmSvRo2cV9
kH3EeuqSHmPFYILHHWAJ4SAEPL0m6RXKWXO1PaPamYGawlqdZQplJzQTWF0+IZCRllibzBPH2jTm
rAHPcEiOi6DNo1Pde9mz0qfqWsRCWctm3mjwlQNQMHo8ZM+I0bhPLvSHuSEnmCVZOup9pzFvmoOl
qsTXMIjeRMDBu6lN/SAf0DYU50aILzxJKoB4Qr+pRPe5Nil3/eu4i195KCkwd5GKmcfM3FcuEdKU
+wpbkFWQWAv++T+raXrXB83naG9gKKB2Jk+wdDY4m8JtprjmozUi5pgqbfPDYJPR8uZWNr1Rfe/j
4WY6q4BdN1nk+irsKU1SaCZdm91vlG7uKSmF/NsctXfiTSm8ZK84vbrrGlLvzcxyy3RT3akVvo+j
l5fH+48ybbtjQ/mQJhbS12Iyg++w5oKz7MpdikKkS8D4zV9O3Va1w5DaEyxsskozgekRtZ6FnYUL
hcTd10ibafFYoZ68RAS3JksdcuBh831oXYRUwvS1sFp3S4Hd2trCK1/zLD+T02y+N/gOL3JTca9N
WlcnQYC8qszZEaaDCiCJMnkydbtGSx+7NiND7pQfvZXvCr2uPlTyZX+/mefInoGb3oEurqDkfHN8
z1plpSX2xXwAo/S3qkok8IRKTSEBIraQH4Oxi+1V3IftXjb/Pg362a9pQ/OmR96XXlgob6pDkpDm
n1AFQyOeRCMR8AzTlyh+eeeIwFmZmorkDJIOK6oH9d6sfLxn01x/+Mcdv96vPiPvy6PrhektUILN
RNz12MzKRHOrQZb5EWqJDr1cRx61BWATcs5RsGE3nWcOPdYBfzRjVczsi7AeT1kYvOjGLKUqXF/Z
pQApb5pei2WkJGS1pbJxC9n2TEpo80v3uE9OiaIaSEGju72Jxoy8v4BftsVYBepn78N8yksRAbIA
0wdcQ6g7pR8IdUJMsJYDePMTwlGYklpHuxzHi4DmA/yNO3khrhk22MnxqPnd9zk6NHAaVUKyrewr
XfLx8gWMobPPRnRqOkNHmaRHFSIKosdsKsejsHdmJcgW460RbcA7dwvp2lPOxkAiyK0D8Jq794/s
vxv7KHjR1eY0Hj7nyjt1mobVOD/tZRMok7drcTKBeYpncW40G60nAGznVkTFGzNvQSGQlrxAWCn3
eIz29/myD2xVjqwhF7lK9rmkbBZqnlVokrAW6Yf06nT52u0LclydcU0aKGsTMlt7UXYUMMNCzZZN
2xJz1b2y74pKe0xNZH4Q5NmhsM9oCEN8nemKup6zz9lyfr1ED7trAtYuVdBh6FrnBKb2qgyTA28h
dx5STYEXnESAEOamHBhqv2ShH6+ttBXxUgl9b2GGsO0DvHAoYpo+ciUmHs/zy3jzxX5ICXDvLxnl
mNbBmkjwF9sohXAuParnIST3/7rF2QfwArkU+eyYZW9PReENxTZRnHDVFIhmNJwJV86AUsPKQaSG
umJRnzFCqu6XIRNLnrLd8bO/pwLQrcrSpf7uGdg4zJNFMVLQ+Fznm7WzLTP962eXvLu/TLy2zU1Y
18FN6D8/4zPZY2c/7+FZ2wTBLcs+0rxDlHrKLY2URGBRH+59BZFYDa0fK+yVla1nbBIT0V5v+Lus
HCby9rrxxUxEtWnMMdzKZhL5OUUgrcJuWg++jO4GV2HjiwFr5mQNTr0dBaIeUquLB/bzfSMAn89P
DKxBXLLUfckK3T5Vph0+WZY17lHuNxbV7CMF4oDvPtmqlWYG0dNE6hpXnT7bRjO3N6rN6Eacv44k
mdeetVpgJf0aNao4vvl8QuXcNEX1pvMM7A5/MxyBW3UbLYCkIRmOTRThFfv7Ivf2OnvPgtFZK+S6
D4Nm6Ge8lhV4VghpZln4VfKWBFgdzmndj6TvyAxEvv0YkzfbIhF3FKgBrwJ29ycTocj9EABVS2aS
9DAz3YSxzIEJPske8vj50ib63WdICUdFYLyS0OuDcfiONwniqPx9Z/zGlHNNsZ6y3EwX4VzoBOMf
EzoxKWczoFqk1qN4bNCdWOaWSd4Uh/hkn11a6MjXyTUJHkEh/MD/ZQX3I/yKqmK5JufUHSFThCtl
8LyLj1gQpxOtfgo51O+8yaa0O2r2y9haj+U0JCdXEINLIx4di6ZZWUz9w2HrPw3IvsxCZZEKub1x
Z0ev0FBnD6lxDpNpyj55Jy/SEywNTBWgec5uTzHrNZ7x6I5tNY/ykqjaEjeM6NaqqXgculYcIgc0
lxyUfU6FXo01w8oVx38PTGP86ncptrxhj6R1Fh1hrQ0rCIdw+6r83u/OAJGkUX71u8wX83x77s/m
/hj11D0+fEhZeEG8AATmXMpEqV/N9AukGeNLiCs1CgEIsjqpAj9URz46QZ1va81NdfAe1DLIp1dy
HvbKa8hRkocOnzy9Cp5+MpyiHVSTOb+bM4Om8QDGKIMIqOq69glS3ERWr0Sw1tK/FQ56A3WTOX/0
i0y990eq2Cs90uG2ndtXRXiYqziJ+u4q7UmervVegHUM+q+ZUSEOoxf9zWzVbofhtbLDV/SceI7F
TzdQiUnsmEMwquOHzLUupqn3FmCYFuEAhA9kH4U3DtBGU6J0oSYRPDWkuA0+WeIZqWnrUe85pLWt
2Mt4FGCGehxVJV7KZpr59aaeWpP3ijiU0h/Kc3ma4bJF08ncjWbV3lkR5pPGd/HUlF68UoQTfkfS
gZMTJdk8oaSEgCKFpqIPXtTCeXCTKvqu6oO9UJ3BumppEf1iisHwGneBLow1QZCzqp2OxIuamuUC
TRhlr6lu/CgvtXeyVAP4VF0kj63nY5eqdd/lkOyyHDGXOqCcdLGb3UId4RyPVCY7zJDdZN+YQC+C
VPNd0ypU2gskVzxcAhbRMCKKj8pKf3YpRZTq6O/ufVMBVyCMokOhwnsOEs16+LybstJdhUNpPQQc
YVcTesqHeMwukWZliKZ4A56DTryCnJ3fYj35dfGgBJRKYF9k/yxJu9Q9XOMHIH243yTaw9ghWhCm
RrXxTWjP3gyMn3eczxlpMPyaYRS1+SUpwG3OM3SKLIuiUY9dhnO9K61F7T+uRNL9RvOyBChzq54w
NGoclayVHxCJG2OwD9ruvZ4s44KypnmJ85KBVJl+Ih3T7qpIGDsSGT/Rh+nOTdKshW0oxTpVlG7p
EkWhVqAjYzmfH4UWawstQ/swrmGMOYZxM6PYvOnzZfSHLaL0PJYFDpSUl3jy1q1ew8hgnrxEovI3
uWsiBjOvkH2+Mpgw1/NDavrAIJGjILz0SfVu3VmTkOwTv63iKIsMi7+T7JMShVK2sGwGgRr5MGJd
6BsX3eSoInXRk058cyMteVEi3o8UB+4A7TAEvjJ/JZsKFWuSUSZ7uxUiUDspxaHRQx4yCMMtITjk
6Ok1WNBFyKs7oPGQk+sqigJV5+7uw/UwLiKk+DL42XCpdW8tzwhK3DUPn32fWdtintd0M6xUpm2n
YVawmNufZwu5ritrdyVUzb3JvUvzlIs1Ts7ZnHeywutNuJQl3ye5m41WeJWjci4a8OZO+ALdWWAK
4FMowM7mq+HsuyovqJTjrw4Cb4kQZr/6HBjsrLlP0bphWnct6gA9NjFIY43rdhadChOFEsJ9ywyr
iNpxg5mmMQWUPL0yf54Kw96kk++sjDkep6xQnce6eW/nQL6ZL1mFW2nTlCj4MT/UNAM6oL2N9VaB
vQPuP0SY4DZN6a872RfPfcPcF/dWsRmAIP6oGjDBjTeEB6vywic1zKsTAPT3rBrCJ8cSF0zLleXU
9+yZHvvAWaXQ0PV41se1DwIUVvFG6rxqjmsjtRIOGykK+9mUorBQ/J31OFDX9AR8i05JFlQnuoe2
MsInoinElhDZWcmmVBpGMoBKR4rA2kyVNwibptfaBHVxN90sDb5UFpi3lXTilA9i+UjGg2FqF9T9
f3L0dBbk2b7hXu9eKyVMXgA43cURLLt0AIhp1Mln6YSWwt/aUjSqnbNWQloN90VCa/9Xi8Yg145d
Pf+BFYIv8mwZACXay6YUflWG5FdTjobj35pJ5ZJemNcmugIyKohfM/7qVemimZjNHG27aBZpVE+v
qoJrQFKAO1GGKNuY2hTsM4Xo0iuN+rEYSNBoHsqr5hQE3wtCTB4xuU1IQgxjIptnFY/eyMnAmwc8
yKtKrYCqICk/ofd8UUPtTf6GRTepF2eCRA5F4QU98H+OwXR/C+shA1DqUMy0GqovJaREs8yh6svD
fB8GgNynTt1LDS45p0vj/9znzoUcOSXscFfrenCO4WqKNNSYs+pKjsO9WrPVtLxLIpLYeQw27x8D
aZKeW8RJjp/9BUizoznGuwzNDJlLlRlUy2gOKO5SVpjTtnECsgyV734nE7Wx7rY7cDzGUi4YlVa7
YrF9mPKkPKDo3S+1NEEe3Q7CvaUI6yn3dW1P3IK+HAXnp6KwrSeUTks1q5AGoofn9vcY4F6ALsH3
yF6CSsx+hD0CoWqUe2cK3Ok5xdV35eTUUYT8/Aud93jWQLLLKsKAMUe2i5Y0i5X9IlHv/bJrkF/X
v/fJaXLV79f49JqVd8jorMHh3EDXgtyN8h89YfhisERN4bMPjnw2p3VmKtX7PKNzjes9J1ZrAqt2
DMHlJSrq4RzMF9kk972NLeDnAxhQPNmSEBHEQ9lkIFJmxb1u3g99UHJhP97MWXBPdtPjZs54E/Pw
v3qMyt0izkCaGJoTJ6QW5N89/6KWpbFzoGUuZHpGZmHkZbB8qDpxe/BH74vWj+GxNEno5ZF3+Xye
6E66wsXNu8jHh7xQFFqlVvOrS079vfAers7NRm8OQq8BpmUKzup1Nd70poAeCKZiI/vsXhtv0A6g
3yQYL8q+e9nWAVljqJwv9Pr7MOIdEYUc2CtVe6FCUxyIq6K1zEHN/Vqb/+pPnDRaw7Cevv59vuzP
OOXfwMhh9RyqJ5GG5tMQdNpZGcHNy6y3rZgo9HlOekIATn9ROVjek+Y1NWzEboaNzIJPFXkvJVUR
GwZOKSoUz1ZdcwCsFV7uLUvMeUEbTXE8Q2bZ4/TxvlU3qnhB9Vh9QDJTWf1xRyYcYXN8yDWZkRz7
5TRoKubd+bsW6/GH3b2rbTpDPIDJ5WlsfOt1EBzpYME4bzFKLTrPvygKWL1h8uIZaWBQTw0qsOlY
8IICL6YP/piEeK2wk3MzTUDVOs16Db3Y32BjASleNtUkWXmt2+zlqNk7aC1nrn6uysJ6nbHvZVZ7
j50b6s+d0Bdykao62TULrK9yDfyn6aCWXbu04G1cvBCtRgfXXkLZatXN/raN7gOYl52qQME9Tuqr
bMmLdPeVd64xHKu4Uw6f/eaQ6RSkwUnUYOUtYON3q6wqsryrNMgK8NmMRoI+2ZL9ljCcnTfq8d2Q
S1pwSdMt+SKVW1PLCKIb6emx4hg4Y0+UNN1JTWIpOpypx2R01ePgatUWPf+3WhpHjz1u0XdnaGku
3QbefTjpKUquZN/dcyoAzbEaR0x3tW7V66p5aBVcgBZxpybH+2063/adlxzlnbxYPZDm5b0dDBPf
4HnSvRd3As2pzYM/2fy6k3es5tq+fIYAg4sbJ3r49577I6f86KIxfhjbkLo+k2VLPlX+P8sVivW7
KBEYNDR1ePVSBGnjicqtbNaKFpJUZAASTXmITXA55mQFO8oiiylDyD6fevzF72uLpAE0pE/bz2Vy
IFXRpbTDDA+nYACIrg53F00jJPvcoxAlLTI/+6022FP8cE6BMiM+ggCFyM+lcrJc6sTJq1w1zluR
vPu91KGCg4Ragk6kXOoKbdwXfOM41nkGKXHFoWoQx/t7U9EK3MoiauIMWkIzH/nNEZTy1IAia2k+
4mpsPuKa0Jac0uUsF+gcDgihvpRjchYIvicoAu5JtlQ06I+q3s4GUqyWqxJr/MhgSJJ6MPf9nHsK
agdunkDGSMonkZJMn9CPkmOyB7MKaED/l/lp1/swbKNh5wDYWdt9b2302UnP9t0RUkv5Z/NzVE6W
o+o8Gf9nnpD/Ya02W/Yprg4eqTKsjXSP+sfaz+bnzw0DkNKV7mzjOVtdpSoxoNAWjUxHO6OTb4SA
aln05pgtjRzTeq9xz+4sp2DGlnVIENxeGDJZXXpVvER+Z9z1yPI+mM53w8jzneZSkZKKkdr4FY0j
5a1Ngj+7o/Bbm+XK2+dsqUYZhN/+MVt2D903mBf+fbYZusYaDUM+0bPOc+wWX+DoPFalN6sTRdVL
AD9Adtttop+Rfa2wOSvLL2DDne2IVTTWQ23xRclCe3l/jeyrU8fh3kTUKkZKg0+7MGFaWMKML9h1
4BjRa9aLOXFqRey++GmlT1LlM9f0ly4I67cqSsh3l31yU8jA7moSwnvn92rt92q7HPKf7vCUp4X5
Ma+OESN7izG+gj/hJLcM2tqu75xfqwMNmqMvyifN6vHL8UMwjI4/vDsaJkymrv5sYO2x1aKXP2Aa
NWm19xc72VcF3dA3MWB01KsAfXqLIkZDouuimbmyRQXdOwgTTJYTG9M2NA1xVQmzVo1I0udk/OIB
M1vEmoj/QkVgAehV+eZESrCas56XvNPNo+qa7Topw+LNdMXRbXzghphVoVE1PCNpU24ri4JKOmIn
EoMmAAqZxHsbmDU1uzI84pL3Gs5Ip1SLnBuYYP02HCIvBbU0eoJuvXwOnak43vuQ5e2WU8OXRY7e
V5romhQ94iGJXFcNsIvsAD1L5ewqkfk18LQPeZMa5v0GTMqHpmI/Ot/8j+fMy6d51d9e59+X/54z
m8Z1WNQ9Wr7Toa4WvmlxT8yMRuVzQ5SFhHf8KFt2Aksoduz8YOpx/kwGmWMDdLGV6w/dGcB5sjIS
LJpmk5DC7don34GkOe8IMWW7p99jFJvvYxKLJ8c01snW73XIb4BPGaLiaGVVss19UkigKcwXe2ou
MiibSj9cljhLXBPKK+cCmbJlgBbhdxX1EdusmlckyxbTzD5MiwG8RUHyNZ7vQM/+upN9clTOQ/bg
vxn9fBWSOpCXwlHsR0jjaHJo753nkDDVo3pnRr323hgPVayKtzBUzL0/8pPlrGpsv1iUuclL6N0l
SKEhyn4KNw0qlrV+0jPeWgE/q/c8POrSWnv0et1b2EXb3Cy9VpAdzFWsDdTyPSg1VEHwd2qKTlkj
0zutvbasd7LGTL1j39ckWjtcBa5VV2X3UnQItO4+TVas52kcs42nCTfka43gyX3a5CEOnbiYrSqh
McMwi22B1vN/ffffz3NTTT2avr90GgMXW1gZ/+NXalTDXYeIFCEb2FwbfEWWDWprm0I0WGulMBQX
zYifhYRYBGHWbeXfr4fipnRK9Zj2aXtDXPG7q7niZFTUOQ210U5wdb/LAo8s4gSqvQ81A8rgXPMp
Z2arAcJkI8s9iDe2ixCw1RaqAlBNU803sswm0aryDvR1cYHmY+OHgafw56iYAa1yntaY67FDXXi2
0vI0i6yxgvX7WbYdhRyACk9skzoFCVH8q3ap6QVneSn8KTiTKlmqgYcize/+ngT3TjNqKhtRc5rm
w2glz6UFTpaKZh9ll7xoouvEohVqsHIKMSDvA9QUk7b6ydR4z0hjoLdX6eVNa3G71Mba+a5Afulm
D5RufNJz/VG+r7CHyY158Xh/myNLuxLOtY9FB6QIssCPStenRW63Mw0MvLS3+azBN7E++xBpH7Lw
LmvuKqx/feGrdbKs7ALMbPmvIv7nnJx9Mh8L7yRL9Rj5NStfTeyt5XcveusYr1Nd62swjs4xKNmK
+qgxKKzryhswtGOXR9k3zUU6tIS5g8xjtrQKq7m6feSMz+LZqnpUUUKfg7Bpq8G2QXJ0KSUDpXig
7EurfFh2Y7iB5t+e1HEqrHPSVZBIWwQo96giQHkjItgZU1ZzpPeMm7z0ft1eJxNlPzj69350UV9z
fXDh0RfmfZY6nzqNAkjZZ18jYndXUOwuqg+peafqPR93I7HCXRg2/4+181pyXFfW9BMxgt7cytsy
Xb5vGG3pvefTzweoulSr95o5Z0fMDZsAEpRULZFA5m9KmJQ6VRtxkMNyIBJwchWO1bJEKnMrfb2a
TtfwugX+PgmkqewrvZ7HY6RRppFQVfDHd5njWScZEmHZdjs4SIeICTgKAT2XQCLU6drby/Z+mmsg
G+YQz89VtK/bxGs2fZ5M+7nJ17gM9Ug2zmxUWu2UQYo41Ygzn6YULqnWeY84Zg1b2Iw4RMs+GWJL
eEVW+9Fu7JyHSSZpdMXRD64xIfshlKw9KzEOlj3c9hDebisdK5xYS5CJWWIkHi7lX0L8xXyEZi+i
gbJL/q1Ev1chPnbt+oj/uz8CvWiTDl7iicFf3e+b+SbxBdWON/HREu9hHJV4gQ/QgBoUUBztTmZs
4oj67BhSyLAp1v9pUQVo1lEhsvMsWW5tGz0CpcvwhRLNLEvbI8CS4+WTq/4E4SL091KzG3O0uwts
IdP7s8zBdBqcgJBU2C6XWUTPN6kRtE6/ewcMiPFWA+Mk8zP8VyGl39ehsAZCni1sIVrK0zGek5Vr
9CD5xIhT9sVZnl0Psg/gseqRRhNBmJYOm/cfeRN6b7Lzck0UVVC3dvEwkJ1/XU42PfESamcuQxKm
x2vY1FX1PoL+EG01RV9MsaYeBlsf9b0wqFjnhU6l+y5H+4p87Me/Aw8C0Z7e//0Yd9F/QxyH96Pv
SFW7F6R6n4GSjLLcW12A6CQFnF0faHi3izWeDER23zt7rYmdrssqLxADARCcibLHOZYrOG82u0Vg
aBhfoa67xAXTXgGp0Ydvtp5+jXRn2HR62x/bMemPsDUrH6m4rIQeVOIaI/SCVaEfLM+uB8WnsGo7
0+7a9W9hsg8AUA8ubIovSCSJJMI5nFs7ANmlbF4PeT61PBui9bVLQpdQbvBv0qaAClPHSEE1/k0X
mPYeSQtQDj7/C7HpWUuzglBnT77lrPSW+l3r/U4B4hmLcK7DtZsp6irrRkyKkK5TjdG+7UU9fzYK
9aDmc7KQg7LPS0zIK64bbmWzmtRXHK5c6tOz1w0XjKoe+GvLh2ZjGWqO6RC6BTIN14UIHmWohJ9z
A2fAwC1P4TBUJMYUMMoGbnZ+MPkLy3asrXwgByhC76o5ebk+qK/P438OXvurod74FL4OPeTMC0PE
QLTtrOOV8c4fIaV2lqOq2NKS5v482onmda4cRcPoYQ7K9puORQb0STjncvnF6pu0WTB9GXHWvgui
+Gc8YVRb98N4DEa2Dqd+iJMbCzfBJSvFvVdg/6k2PsTSaHzrBPzW1R0D30MIEEHjtzs1buc7Kwde
YKih+lVM8of+qGlkoGV+dfCd+TyGCixjkQX5SM2Gbvp99FFKkl3yEMRiKZ3NmNoY5XCTeMMqKvFX
pUL5TksZKKtYFn4jcm0w6gomEI1b3BhOcwmTnzIY4gCp4Pk/wpRy1G4qAbj00aV0xnv5yInHRBia
+T9lSx4SUq7rrhSKyMKsUvbVuKwuHFXPDu+Ol+a6NLGP8aGoX1LJ8kPEYf6SxZl+CGV2KMMAbT27
JLCvnzOODOVUmKj+iT+JWU/eylccdyWf4TDgboFIYD7IT/7ywM496EUu+deNjJBP7cKMwh0oHOPy
mJd9g8aisEbg8boi0Fu3RBtR06k+11oyb3vkSm7AZ1DPSnuwLTGwrGTqvW1aub/kg6Hrp11Nmf0o
W5d1QBuPn/rkMgD2Z70cTDYV9zXEQggQC8OsXTyFBns/2TzReNb2L27RoINPuf/fIvCw618grnyK
aBqhI2q1KHWJZU0UK+6p0NS9ESUsaeTHzOd416RocF8/ZpmBU/I6IJ3XPrgx4dZyfOxgxNIn4Vm3
n90Y3rDSfh+GvH7SJzLsMM0ph3RNfUvtFowf1g9k0SaE/Kzx59S4fMPsFnYTBq6k31x7x590vG/5
D7uECMdMNfd+yEsPui6KDi7cBMPGoT2JXjMdQUe87NpDzQ/yYFdBs3FwEEWaL+sf+7AfjxmeXIsq
nvvHGu3tL3OABWoR+e3ST9tTo7XTbWMlHuR8dVrZJt+2IDbT+xqO26HTAKfksVrBtGx3sk6EDP17
RCsimv9dRNJlFToG3adreHPZrlWc4pZgLpKtq8XpMrfhuACW9etbJX7rJgdGXDJBi/XD2NxdRjvY
1CuzSjaZXpDGa03jRUEpdBkHdnTSvdR8MSk+ZVPRPU1A02/Jpv2QUUVQelvL6JjER+CjTUccElnS
FYGK5oI4RW+Yrz3eTHBc6AvQztj0keCmC7FxtVC8VReUCL+I5hW/LFXIU83yELhKzOV1oO6AOFsk
zVa+42Urb4AhnKbG3rEGD0A3KBLIznnAuhGnd0jKQhBEmMGX6S42cvPJ0Lp+j0YGKvdOUL4MOcib
YkqnXZh35Ysag4vTIkO9kaOhBX1zHp7hLbq3vWm/dm6ETw3mBwu1wifUVkLvm+XrB9PK8FLNhrfJ
S9PfjTa/YjJnvc5t1LHyNNsvIRuYDUDa8Ozmmr13c1XdRf0wQCEx0pUKyyDG53Ij3bKkSZae5txV
RR/aB6wR86B5bw+ipicDZZ+N3cRlnuzz7QE9CV3vNhIq0aZgUvTWYiHtuP5pjmb/NFV6sIJOqywR
irB7druZcpLDmY6aONKjy0l1v6IE59xeD7VVJyt7wMJF9rkdOyvwC+EJY3jteI1DxXw+5nGL2Bzz
09QOF4Xvzo2+9GNUSQK1j8+dXa4rsjK3iB5Zt/JsGOpkyy7WFSJz731eqfeHOrZ+TpG11JGQfiKb
gYvIHJnoVXnjazchkWr2lro3hU67h4ogwl8P7+AdUSmW9WNZWDZifctPIbiTLUuL1BVeMd5GFpXr
EcR4psS/ZUkaC8dvVMecsyYO8kxt1Vc/89pdSP6v3bJDD3dq432PnPY9olWraYNUF3tPrxl2CVtI
FowDJAu7mKhmD9o2ApN5vjTRlidvWxT1Ssbk6Dnc2XWLs06GdXbuOzyBEagbQzt7y6fMQvBgHo91
MtjP5YiKZtJkb5Bop908IOZj6hhqUH4aF9B1mt1sMHWSsu/IkNaXNplKvka+bjyYvvY2mZb+PObz
k9Po9k+tj4/8AIO3JPH1VQI45GyNqXOc/VyneoPKluoZpocHqV0pYMnGrlqNIZbMRWscurw2AGFB
6z1xm0jWQWdQ9pYxpl7bJ5gzw5Zb4QxNQEUOSTcjiN7FI+vG9+zFNV9ByjlB3w+w9MlXHycL5TAn
XqOw1e/tlN/RdnbUCKREgm2NWTjnSyd0CEzFidkkUIQWZdUNZ2niMfATNY36BdhBdJN0ZM5ld6lC
HNN6p9/IppwUak29tPrRXcrNU+5UiustRv5PNmTbuv2cag8pt/iHtOYPU5jIoQiA7le7Mh4m3CE/
9TfiOf3P+Jmd8CrtvUv/hFpRnG/1xIfcL3e5qdgD5x8H9L3F1lceYW5AeMFsYwM/Dbldu3/qoKwc
fDTHVvKltNbfD848PKFQWX3qF/EhNRGBnW7Oec2m3fDNe8txw4fSnPbyzt6aHtS5zgE0Sg3/Bf3o
nj0nuwy7TJP7d5AVWvGgiDQrhZtlqqc2AlCtmA5qOmlDQWsALHvB/MlhebDT3AIon+nVd790/H2F
9sHKybJh6wmBgznEp3yqLXChiQN/qnTT+wR/ydbooP6JrlSrKJKx9pHxKlrNel0eUhIFp7+fMbKN
MJtGAqhGbdNX4o2qN8pyiGr9Bv1QJBe1mLS0ZQAwUbphB50WW+exth5Sqx2/+C6/KhozxPlDouo/
cscMzlFXNMupxmFQNq+HhOL/WTbxt0XTA2zjFmWnAaKAy1/CYmu+qagk7anJvDhjlPJDqeKtLWBz
uRLmd6rnsJERGOBC0b93dqeiiw/kQ4JEr4c6bUFs1M63a5c8wyBnPKO9MZ5tI0XF0DQvESiBPISm
jZ9bme1brZneRlhxK6DF7rnperaZGmr6Ua5mz76pvmIiZ/+kYkVhIzzpSvOiGUrzpRrrltJi8LsI
4vQouwos3W7bMd/MIkB22ZavbuJEyVZ52BlI1g3NOhjLBFcJK1hKPGw5q7jOxZO9x6OqOUWIHLgL
I/+pIBau1Zpzz9bD2VeR023mscGXMS2PErkOnKxb2KI4gIQbd9ggvEnyBpJoYDzVqo5oHi2Div2l
hbzTDyNEqmf0JwS3JOCnYTe7GNX4GIa6/mWKgPm6uS5wxaDVUMPc1whoASymGY1dtNJSNzrIH4CY
ZE0WahWmi97wEALcmz27OLKhOl0cgsl68U7D8IQsT3bbyQzfoG2QihS6dvz15F9Id/xpaXjKuL3+
Wa1yBKLszneyC7Gf4BAkyB1OTVyRugW1k+M8AnLaqtbD5JRvSjO/eYrR3oe1pt86PAkWsh/tRPTB
/bA9tLGdvzb92RnK6s1xH3sdj+swTabX1OCtK5BEztB9/SfksS79VlKZe2oMaDTEzmos1PomH8HH
PsvbSoA4hUQ/KFHhsE1D/qJDL0AcJFoi1jRvM09xuPxrIC9RWOprtd7JAd3zg51v+eZBR19tDKon
Wb+x0mU40ZD7YkbQu6yekKScbzQNuIvIfNvmvRa46ingp1dsBwOXkkartLumqlKhppv9qrF6yALz
t6oMTzbfvNcRvRVkJ/X0zkOradcaprHHIyC+GVJsXzDpUG7HHE0qC2WMM4XV5lQO1RPbQ0RZFTP0
VzOGweseW7wv8qCRVbCT2D5neYdIpuuHOzey9OQMkkPbmpl7D11DvZXfyDi17/n6qeRa+Q6KMdkC
8uZ9mbV5HQzZpra480+OguXwyNpSS3L7kKMOtdHNMH+CtPRz8DP7pwgdzCZbFmFiV98x+En2Pamw
m0KLn62qDC4tXF+pGIj+URysOnz2qRfuZX8CjFhb2MnP2jBfam9ySMVwMHiGwqIUpwOgxSlQ+Tvz
AJWDbtp3MwAntVrpeKauCrRqNhc40oWG5yT1M27q1SryWALJ/0innT43r6OyoGdgx7fsx+Ck5wkf
9x/fIFS6jRXgXVSD/jmQ6+VN7wX18drf5G59FNfwprrYVDOmdn1nGedRHLK6VFA2jSlYpHBIPvVd
Yhon2wWT8iYH5CGRM+QpshD5Mo+dct3V/fsFoy3m5KCCQsOavzudZe58oXAU9g0Kk+LnGIUO5lCe
qp7Sxg2f1HDayn7S9xSt8PDayCZKXYc4T+pHPAjSs5xeO8HzRUDAK4OzOuih8zaFHnwQLoj38jHx
y+LIFj1AushVAfr2HVAEVuoR6FXGW9IH5UKefmpfJnwa81xVXxhGWeyQ1HRvHaW9k9/LJOzcWyBv
dxomjKcxHjLE+xCzy7KyPDdjzk6orpduZVmPOGs296UzoxAOJ2OqAvVgk1JbGq5avvgoAq9bLB62
clL3W+8AF8xHiWGOdc+6qxLIkH5PibebrLuPscAv7EuLK7Aj0cKboYQ62tZKckA+3SDxoB1AgVvo
3I7BlzjLblLRjVb5vDd8oMpeNzd3boWygznjafeqoHnaoCh448/WeBfbWc8tPHxTzGS6k12X/qTb
NmwJzyEFtUs/HzVecbcnH4QAyPlSowmH/KD1/g5jL+XVmpN0HedxcfIQRMVDJCtXJsXmb5aJQG6Y
ASVo4c15Bu+U3Yi743GobQ1LwTUic1FWM/Xop+sqO1ZX/v6yDGodw1uzmPMPbR4+tBPqf2u9R33J
MNty92mrGpGbHc3j3LIxOpSjDhPUyq2TESNGranxjbxFUaOLT2oxvchblOwqVA0SFLnWy51Ms+Pq
PHTNqY71HQk2462do47EVRPcuIVXH5mNwQ6Ex2fMD9/kRuAjtAI9i4p69B7a+H6wGY0kfEZr/hrq
9ZVzmo3kl1wRYVAdXJZFjqncwMJ3dteVklwuTbYGPWVKYNd/MFZK5bEK/ORWclgka6V2jHrtTF4B
ShdeS5lrN4rSurva14HMOUGFVDOGTOuwcVyNra/SH5A++joN/K+GYdc/TL4eP7jABzO7B2QQ9g/i
2bpM58jdyqaXqDgLTsE32ZJzmqJ5nuIpPstJXua3iM1l8Ypypop9zKyuyUsH53aG40LWAvdOUXKV
Bzkgz0jbhSc7yyj5Td6EZ3Ss/+zXgVhnmXGF6F9vuPelCYfV9QBRzSqWdGnKssgc8nSd1KDUcRV6
hCEU/PjHCWYeoexhp3E5ccvKebHSbFt2eLNzt7HuE7cFHojX+nrw2/B7DY+3a3FQsKj7WywpDrqF
uGpnjr/kuJxoo4+1LBs9vUWod++wNvziBEP3oAnpVPn7n3kWltjCLBQhN9LNAvLVIVYgR4sUeVMs
aLgBjFH0VKjmus3BI0HCQ9ch3NY9HrnG0HpvenjpVpFh3apJ+t5N9Kz4GLX52oAM2lMj7hzsFbpH
GlgWvjciEyVNGn2syxHJR//TCPwaaUq8iu4vPHOrKwDS2RBysEn96qYILiTscG4cnVsZAEBAumht
PrpN+xuB5OmbpflkYMaXBjOl3Uz18FwgiVBsJ/o6HkcJyfPHCWwSjMmwOEuUmmyi21ycJUptrhEX
k6PsTfVNFyfZyrSwbxp0tTs6eMo+ZLFyV/GaymNUd5emljjjVxlWeN/VGQzMXKIxK7lWVvVGhVd7
jKIeq0W9i3dhrSLe6Lfjzja1Ea91toViRyEPqZdYK72yyk0t+LUIR09ked8jahMGbi4icnsqUWpk
VuhUj+g95/eGiTZJY0TNmfVW/Gi7SA0LsRAcVsxN06XttpnBkoS2tXFZ9TxpTt+d4qxGvq63G7SG
REK50LUbMGzhQ2KyB/B95LkuRrxTo6yCGlMYORqJ0UBhVHr4poYbPMxNsJ4rO7mb7CbfJz4572cq
9ckuTBGLMVTcCi6Q1AKxP2oWtB1JW5Jt5FP/tOfeXHUzKs1wwV0AkHBxg1JB6zRD2Uk2JQTSwu4I
n4EH2ZN5JYKWIj4W8ZaGLcQ1Xoa47b/GG1meLKIQO9BaWLj2jqGvlLyZSVh4U7+5YKiLZIhIi4oa
rxYppznNpxNugXJ/m6teuiupbC0jsd01WieHl+Gc5A5Y7nmdfMaVpErvZLyFWSALFtPe2UjbHiko
vyHCJDDEavUYV52x9QoQtEg0NngwTkm9zlVtXtoNa7nLW9Aze4aGwSpFZhjRcYIxhwAAd7xVwBYe
OS+tvncRIbnpU0dA23jfih9dmnJQhskIJbNWNUzpbW3UcPfFwnKsMaTwMtNYR5FHbuZjfSnP+BXl
R98z4bKz7rwsOS/TpmavJ7NNha+JkB/jr9lOAbThuRk3JorolLPp+3QoBlTAcq+5hFwHphGFqwXf
f+NkpuZ3P6PWLWsihRW0FxhEF2mI94sBWfN3cgijcDjpdPxouETLaokc9kTxVA54GiZbvwo3rXA6
xvLmFgUQcztYUB/kf1gL+fwmLqI7+C4O6pZOuUFJ0Lr81ykgO5dZOJX7IRmDuynERGSYpp+hqiCz
LtbwEYr+xkrPM8SaX6IYrNR3MIkTTAs2+SFfkFWsUkT+Kw9wYZHK4Yaa4mX4mhyQ0VU2q0sXmbHL
9mAKlfrY89iUL/tpx4ArCyuCCPEb+VZcc9HYRnz2K0SB3bxSNqaNsBy6qmKL7Yw/wD2x2cXcU7Pg
KAeV/YziTLAe0ybeD4gQrmMhpyMhWWnqBmcwt6uhKlFgkE1FqVcyIgXs77qZ0I6NzBt5GKr+d076
YnftUsFG3QRTGO+hVr7K/jzT4BDYtTD0Dc5ulYVneYa417w2M4Sjrn1ywNStaFmW5bRJ8yA76lH/
ev1ONxmydQjBvUbihxChUw5JVXKyIczw61V694iyZUI9vaAI5KO9O7Kb/2UjLl6M/q/IgpKnDm7y
NCD+vdYLozmpGlDRxvRmbNbBZWvGhKCFa8cXzJiHbNR5jutnCSiTMDIf97QsR80Douy4SLvS3uQP
COCHYH2L7jYbou+mGYmlepjuUcroV7LZgtRZ5UHp7mTT8ZWfjjtFt7KVP8yehRehTIvMPcJQrY0w
T2bomJ8J3aS5KAz05e4MY0jqZSW0kzKtjw5SZ4kyYr7sQn2jCuiYZCtIRoM8uxwqCxdtJXqU/dcw
RffrtZFXNQSvornBtX59KWT81UyDejeYXrbssyZ44IYSLykZTF+RzjtPTdhAeh3ChQNs6tdsjL9T
fhovOKUXEF2ViAJP62wRN20PRuKZ+KfhlKaXSraxh/pX2uVeurczUqeJVX/r9Wkcvs0A41GIgh0p
0BUsI98P12YRTSSKZTv3J1xF2GH8W5zs07s1CgrBWd6nbHGzgnKucwMs3YW8MV1vYHJUNgMv0NeY
QbyHXAcaC/UQzbwNqqlY+1BlVyjR5hfOszyLo1slcsrbaze3oc+hykz8n9DOSqtPoW0a3YEBvcEU
dbpPekXdDK6Vn5R5mA6h2vo8t7FE6NpCX1Hi7Z/6fugWMyuy7y23+Au5yLe0hWHnJQq34w8Xf7mX
eqjMZVe7uAWQFMTTobKXIfiC7wrCHOlAErIGfLjxo97f64VufmFTzJ5aRMBn+oFK/vCQeGW39/wZ
AWi9M147k9qICJgwUILkMZY36ODpZ8fmXgacXDm53DTPigAaXQ9d+9Y1U3a69sizT6Gwulb4jo3L
ax9ZqpVDTfAuqpty03mAVSw7nx96vB3vPDQ6gTPPD4PqTA9lY/XsPLXxIJt2qYR7nbUNqMCwrZZG
/6zpQ/1FDppiLzKmZLtlk1UbN7jZ+n4J9Vt0OhX4R3KwdliTtVlwBNCLeSUJrxskvBB2juIWfWD8
q+GmkvQWrVmLOIiQeB663ZwkP2X/5SBnYZhTLOc5MVlVqfmhADO1sAu2gK7udbcdv8gVDJv+BTFr
UEiB9TtNlpai5r9RIUc8xp+fPc/USQTV5g0wPXzdY7VfX9JfM+nI3F8lwsnKGyoXYXbQtrHnTa8U
5BGNx5nzGHfR9OrG60xETQ6W65co0W2SKflnlBJVyudrfUTNPVLe8lp/XrGOwpWfwXNUppWbIZ07
j7H5pSvieIteMpQD0ZwBC33pYarjCDufo76n5UwYq2l2ucCzBra4goc5Hri6vg/EcBgM/Y3Wtwc5
/zKjaDDx6aZhk6JkyYxpNfR44Fx41GMB6qXsMc1JxpEcfky+R0i/F1i6yyUw0H30aVDilsOpGA79
8H2YjA8sSjHbnTC6ifXqvsfKVUPoroVWOVCS/KsWAN73aNuttf/r0X6tBWAzcixz3drL9YIMq2Jl
OIwo6vxb2SLRjLu5t9VdjRvYsJAhwF5wUZAb9o9hOaDHRYHNh6iIyFGEKi+TJxLCf2bgu4oSOztz
tGqT4xyg0305le1SdMqz7g3XSeUgz00lTC+9tpITf42Sw3/FyGag9JDb0uQty7z68tGGPv9lxKiC
Ux98Tz/820cWWQo17fPLJPlBrvkKOWHIcnSgnQklyDIQ7kyqCyohKPZdpIdHAFHvB+w5GEX2IQg3
197arTR8a0XoJUAOCcWYzMHw0yitbSOAUMtuzp9Vs7BBabfO/ZREHHzUxlksXhoR39vYtQ6XcH8M
8j0y1Wjai/hYHNTGIHXVRvpKzpADQaDkS0e8TF8p/c4vFWGcA25BOB7ozdHJWyxi3N5HGto1WjA+
ojezkwCnFsVb/z1iyXhIFtSAhpWfNOVtmxgVmJA4+1FT+s/jUv86ALlaz3HmQkegdOoBLd4Xhr6o
VC++x9LUAGSEvdTmfX2vDN+QL0he/KQv972wMJESNyo+804wZouKMscmHxwfTE2dOTt9Sg9z2VML
1VxrPUUJ7nMjtmZljb1dYdt8YR258Gs7vomDi+wDD3RjIUxERCKBhWuCSSS0bHIHsa+zOqvWMncg
R2hcR/6E/ZkDB5AUSJIblK96wQ1tx4XE7ko6dTXBFx0ihMh9U8Azxo8YOSyZ2Lae/8c8JEiwDjea
B5+U3qMdOK/6VGc/vKlA771qHrOe+gUYKm9bNEWwsAoQe9S9ogMYPezg2sl9mXKL5w4ArRx9jIVr
W8P9/xzRWdlTU8ctFpddc3vR8BnhL/U9qBBXCwExS+kf0YeornL6K04VfTlG7dtQbdjcg97f5FoZ
nEJlLE4sqp11n9TKo2HAI8H+3P9l4eStGb+M0UWlU6vUx1TMmcI5OKHFU5z8wXSASvv+I2yJ9znd
6a858nW8Ac/J2I2eNW7wZzCq2hr9Dgw+RRGgGz2KAOjmGuQ6ac9D/iscE/ZmouUjMDIt5Dw28/lp
KjCP+YiV/ZcQ0x9uUAHde26/07TO/pno1luBEBCam1q4aSq1OnbGEOINAEqDWq35JkKrfJ4Xfpr9
pjLnNTgvO327Rdl1WvO0xm5CQ0mHu2L9ENfWt1xzw+8l7vKLYdTKe6x2h2OAOuNKpuMi7Y7SgPU1
boy3KO5NcEvatFN9hGUi8VDE9awkjYGTAhJN8WPukT9U4mYfqI4JJZXyG08spOAbzalWdlixFLUn
87ntwEKD/EaZsAjQVUynDHFFcIfJKtHJms+Rgv4vA21nJSfh2Lac3dI6hpr50Bh+9GWA7ndLGh/3
FlT834YQw57Kn7q9bNrlm6+TJwuqHE30FKlJ7ijhWziQ1HQtozlHsWs84pOzlf1o1HEfTDw20eJi
4kVcUFALRNPtXV30/lEebDf1EYU235vVFMPw6XTMtT5CalAb0codx8XAO19Ppd89NNw6Du2Ik5xs
6rPes5DDKyZIlBswK/2DVpQZFnSY6chB7IJIyln2Ug7KSUmvB1iKKcXeNzt2MGY18lWaMchzeueL
Ug3JHnpFuA2rpHm2a7YgVd489a4+HBrhXif0C0txcG0/OnDDSHlUuPa9HMhVBYy4h56F5utNvAyF
SCGiL+H20s5c7WdSdM7Bl3KGYh7izUuzjdVbeRUUz/SbIS42g9IVmx6a7AE3qZ9tlGQ/cBx4Dv0i
fzL7Stu2NneOOJ79h9oo/i2gGrNul/dkJjUn2aQmtrDQ/H5Fvg9+0gMLafY+TP7U+B4NYN+7INKf
hgYb1iDjCxHz3NqWba4j/THGJ+TV4YoYQ3M/QzYHrKbrL+ik/ESsYLgpRcVH3o/Dvlsbsddd9ESt
aUA9Yeju4/EJTf0Iqx+9AFmdui+9be/lh4KJwk44RQ65z3EWYXWWn1SBQnBhJxVqaNzJVl5Z3t6N
bMTxxSBgjvYLAg3jcixDdXvtwyzw71mWoTcLOUGGWaONHxDrl//rrD6npAMhuBFwUgrI1xmXtniN
euqO3C38E+DI8GEovHljeTBm1CFlwYjnFT8mh68e+wEQIbG6CcmlsIAVkJCRUTJ5wX2jrQcSki9W
z74jVAeckjrvFLqIWvVCSWpOVYpiRprgaMkNwiDMSMPxU5jsl2FdhuQD1dvptQIgK8MCLXm/2vhx
NUdcTTZFWAnefDEDLz77Jnv4VFYgeWC82BSMNqODiBZ4PLYCSihseN3gVsO+4MnX06Xst5K+OU4I
Ci2TkFV+207aSp/KYi9HRz5MhVrlF3sazXvbH4HFcDE9pu4K6StYy2Y5Uw9X3No/ymbQ/8aztgK/
whvyA2uFCJq9qGPUmOcgi19RU0PawayfJ4TVbhDlbpEKrKLXekS8Nu+LaYucRPSqu8mbppj9nZO7
1IvKZC+7W62a9tmIk4ucVAUjXMLSH49y9J/XVuOCJbt4zSazPl8bmf23zmn7u6Qthn+7ti7eQT8L
nuLHtbv8VR3IsRnGaXaMEIUWDqravp8ZJfcRx1CkiFl4k405no0yENkMf5UaCcJ+IhqBVUbk7NFN
m33Udfcwb6MbU2s7bSWnwAlaKENongazsnYIuT5HqH4i86mklA+RS+rV2sJbqC3znVKU7P79VlvJ
GMuz3LN+6jBiz46G5r7hmYXcg5guD8nHmTnb6YrMS56Z4yYX0kuhy9qld8J7xxy0ezNVHtg9o4sU
NsgklLgkSUgntbW/ouRkGaWibo8OqmMuU+5ZB7eqf+aDFX8TJ+WfE5NUgeyRJ3PY/ZQn2p8TEfxf
xfxPLyEvCLr0zN+UJaKCFpYylNOOBcD4WuTjLs3b6LHLRAVKi8qF7JdhvoHQgM3i6ZWHyy700/gR
nNp/hHniajJM7btPYVWvsGkKkZW+Xu3jRacJtfrxn1dzPbVdyxe1KHOtSgX74jDCiCyZ4DfIQpZs
WmarnGSZK+X2chmVcgvXUSnkMCn2/9e58m3IF5JXpi6unK6ve32T19eVo8PH25iitt/CK3SWieWC
mfC8sxUP5q2q2OatPIsbvFD8xBwxahEDfRc5i8rT1UU+t+NWBuqys6mrVWrXzfk6+X97UfFqQZGa
t9cLt3mCka18zY8LX/r+m4vK+SnAusu7/XRRDSSx6oSf321ooDgQGMrlT3CJ/fvjf/xd5EVdWx23
8o1fP/P/68KfXj/37WxtdCspgN+HyUtXxiq2hcjvKS4eumQ7w61sQoYD8JHVOFcOQo6vbP37MqI+
IpT4ZEShh5+mY/f5H9PdKv88vbGLpbzYx3QcSOZFGTfqOehIYtoC5JwY37J5in5QJWUbiyI1mpEu
dEIMHLel3ycPAWXnfwlN7OY9dLTh48jQSat+JcOwNJ0ofTIK01ynM9QPvFjdI8A/4Ke41T3OIvdW
19PAjmTRcrP/VaAHRU+WbVuWRwtNlDVmcTDK3l/qg4m5mKiDWHUPdw41QBOn1wcZJvudwMJmR9Ep
mfbYtXSosh7l2fVg4IFAzdF9D7kO/BUsm75rlMvMAQtIFXg4J34N4yHwvqMw3CCM8qcZA+cuwK86
+P31yrwuqCigIZKCGIrySdhBDgcWj9aDj5IYUDkcuE0h5oaAZPqFpDxk5N9oJMaPUIDbx1p5lttu
2SiVZ7khL1Cp/edIMn0K+3uORAPw/fvPOXKhaZpG86g2L/LSdh64G09x0L2fnv+bif/6nvAH05fh
iJOnqnbFUj6dMCxQlsj6mwf5DEPMkwVZ/wIMLTt57sS3U7AVwtL8HKVpZzi1/Qvbl/coda6/p+2c
g4JTIwQsR23vqb71EA/+KwWl8HunAtma/w9j57XcuK6l4SdiFXO4VZYl2ZZT275hdWQmwRyefj5C
3i3vPj1n5oZFAAuUA0UCa/3B6F2UTiGzjxPifVL8Ni5+DqpbvA/zRPiY2r5G/ODRDd1XOQ6S5fPE
OCjRw5mv2OW/5MQeFOwmMl7qyepu6sTHzBxtJXAzGsQqi1fm4L/IO1iJvB+NCJIXSgTlWnf75MRu
CYvOv8wphxdpTfF7TjfPacI8OQ1lkR2cxpg2erGrTUXfsOgocRNy8RXKOnMWSEDOveI7FlJVe0tV
pFygoAQLr1oIUfjz/fQq0BN4xWbeXHZqm52NKU62U4IPspEh8PENLC/K4+rkrSdz9oUchuSudgaN
IngffxfmXiK5lCiNl1E8jPcs+719i67sJsPe6dkW3quM0Cz9rjBAaor2q5KPxn0yM90mgSEbVgAU
b2nJ/iIsMCaYeK0KtWGZruAzuTFTzV/KYXmwVYPqfaacKxkSx18GG2NvQBHxyagLe192gbqj1DHe
Wp6Zrl0nrp/qEVucENTeV4SHTkU1788S9vGmqf4SxfjidEn8No5atUxB9j8EBv/NJnMxK2m7aiO/
2/KQ22JAaJavulN8s6K8OQoU2PYqC4hFQFKieRxHVP+9O6UjlfcNedIClfqZxyt1beO43UaaOx0c
yfRFDU9snDZW8MGczFvKyhpKrVFwiCvAkWPbPFcBEMnE0YddjKLZo+FqPxHIKO6DJBmXhd4tobZS
3vv3WWGOKAAFSYtn7Hz271GWi/SxifwY/XdcodY8nlz8UudZf8aGzIrl/H9f889P/N/iAnHMnEAt
vwGwTiG6mOoDb3NE9up+QN2Ypm1l7d1Q4HOfYge69MupW0esqdd9ndDGK21bswm8k8F9GaDZpZJY
rMpEe0CoK9saCK2uBTUWhBG/ktzz1kVidPswC8WzPlknGDb1V8tNEJhHtupkw0e8x++pXciBNONh
Ow52e87xRT0KG+tzeSXFEXtQ4DV65MLaNaXZberUMd5Nc9WUgPjQjCm3g807BxLfMxlYJBTS8oeE
xOeh5myLzJrWkjFi10E47+/So8TPz5NqEFNFSFUP2aiJ1djlLBAV/OiYvkH2BWBZP40mTk3dxtXA
2enDWq3cGsgPuHUcCfbT5Nt4BlDEho2M4kztl494k2GMU/7M7cT+rgXKqSxrnvClyVesM0ApjEBc
49RjKRGoeErFh8EQoEB821viB1ndWlMAZp8E1rq1jfJNmOE2z2Ln+6QrUCYcMT04E6rF7KO0baxV
Jd5Q+U9riv17J8yQOY5hdei69a0OKvLOXuU++YGervuyFre6GqR73VWCfW8PLTtTO1pbuR49W8LA
RpY/yXdl8rHr7Kloz1eq03z6EH+PMOBAVa1OlrrR2SSqhvC2CEd0MM3B/mqx9XV5ZL5QJW931jRg
hxjUzmtIOcrcedlJQm/7QRhPnn2SasGyAYxNjkwIqs0jn8KykwToDh8j/5qjQ8aEIcYTMRnQRhFW
u6bUor+RVl9JdkZfleGyxMLz/v+OmKIiP4Csr8IG4agF/rCYheQYRgdYZfb8TRDE2Lhc+nWEC7FJ
enhNWm42QBmz4RKRlv1BLUPxpcTMfkOKrWXFNmgPiqGkHxGFfW5y4T5jP95uk4asqVaZ/qMb5N8v
H9JOb0049U8axdxdDUhxizC6s7Rm9iAgv/vMcMKHwEnrc2P0T9RuxauqISVGcoK36dzU4Ost+jzx
bjM3tJ4qEryyv9BLZ98rWgODxBKvqBZQQmKNdpSj3muBnt9rqwEGKVVc4kPXK15bS8rVNcNezoFO
ttF7pXximyjuFBdNYWyts+dCG0xIkwWy2WfeousCD0v8Tzmb9J6zMLc/9cVJjR27QCruWqjD91qs
smLkUfG7NCYLX7JpD0V4bNsnDWrSsdQnknh59tQOAsLK3AWYuaHuMp9eQ65NeeYqOFm38NpWfwyk
atGjrY7JNka38ELyUgwHRKyHQ50Ew8FyYRteOqMqW5aa7u7lwDVEzrjEyRFHTrmOX8NBjrpIOgT9
6tO15amXJt4CxcVxFZWadeChYh3k2fVw7UvC+JnELXVEq8LR8G8h17669v+JaazgMm8chh8N/M3X
CkuuEl/D9yLN1DthnmNlAF8jDHOfI4V5gWlNbYYBfZLhDwbE61rKlWeyb46wQV0dZT1X9svDh3fA
P6PXgT/Lxt79B2vT8o10T07IuCjd43KJJU/jqqtrXwt/CNK78lX/LYgvB2tt4w1KclHWlz3whRIe
yHWzn7pZQJjM7aZ2UbGGJtWlW0pa5eLSjsawuNWcCp7K7xHZBxs90HAp1ItbOSc2sZ+8dIawfNdx
i8Y67jJ3ft2Gr67Tx2u1QepiaNseN7YE8jAYpi+Wb91L1Dp83zsElD5Cm6THmSMkoe3AEf1LaKUp
9pK9LrxZP60Bnvf1nRVa1tKJcYu/Cj1f9J1JeZErYOAa/MeAvEBaxNOy7sYEEX3QihLn0wMNW049
uFu4gSATZecVrmjp9bC0gxIg5V8AjrLveoXrVSVcqHfG4cAecWWKtN3mA8BTzbXzB3g++UMC7Rb/
NsXmXZYVD27S5Q/V9K22A+9eNsres27KDEsLx9KR19cprgOdD911L1olWVLJf7Qzoz/Ky0WAO2+h
w21kS17g+qkpcPd12UE6vyr4S2n/a9MrZoyfZ8bLq7S/HK1Rocwyv70JvcqDbSsZ61Vnfcd7I903
gWEvvDzVNlLbt8Xe5VaeWUFtbpFVEgvZvIoBX+Lak6X2ySVU9siDCbZ1QXlKvuwGQKrLZNQw0p6N
zWTTq5p6L1+SZj99jF6b0Rxc56q1d/R56edXWKCEw09wT99So0leo8zRluOUmWdPa2bcKukAv3Kb
G93HCzjEahBNKtvEF60Vz7gc9otpHIpvY4XBpgaTeCEqygZphJ+PhLJ3wAKcuntKJ9Gu9TZDSqQO
OkDrFB+g6VOjmkc1eHD3rVLx1WXwMoGkeOvX42W6VgY9BUqYnFkYZve6ApemzEuUnO0BGl+Bs2WV
+ztwOdNSNoHHaSfd0t5kq9VF+9i4ZDKIDBJNeyqMDj1jVb+7RCfAZ3O/G2+ieVBvw3Jd1YO5jqgI
SAkFC5eEpXCa6kY2sYQ4G6oXnDEKyp5jZ+I9hu5C2cXTqS2onAz9hKlpXFpbbwq7dcf742j01a88
BEIlD0bhNvshY9vYoTJw7U9/R8g+OYpwKbaaqu+vq6nkufR7hhz4o3mdBoiO5DyM/tUfcTLk+kGO
DfJmkQ3amw8VYHv9Wa4ffr2ovNSlWYMuyWtkuucf+b9/hDX/ti1MNiRNW/zsQIPUSmU/ZWNuL1tj
1HZdrVgkVtRqo2N/s1Zhrz4FkaLvc54FS9mEq++eFN1+lS3cGe2HpFMXcmYzT1cDUPSBW55lgOL7
IJZMezxGk4V+oOCvUSpjdQKyvsawD6PFMQvv2/mQALhaTWaorWRTDsgQfeo2pgtW7zoh1KBeU2qF
3DZf5HIYkEGrmrzBBCXOd7JPXqn45wN1J1x3FxeDIWmOiExFy0u51HMxY6OqNKwvbeHxFmJd7e2u
9dNa1Y4gwhE0m6upZBayMzICl/hcQW+ujPVHWZyVAUGNfh5pemRKLV25hWK0ZG9cHSWwFd3ktqG2
jPFwU7oX8W45qjcd2ony9BIjT38HSmhsJSdfBmYwbZDgr+FMgbnqBjMWG1AHKDc0wY1hBJjm1iIY
D605RWIjT4HujodQ0SDRIz5GQg1B0g1Uz23hutC7RoVnAoorlo3FfIGQSRkvCmi1EUIlQNi7Bn3M
a9+AcON19Hr2/4nr/jJ3vl4fgMCQFslBoqO2yrYtEIX29sdZUSf626Ca2WIq9f8YHea+aR7973Fy
lITFR9wfn3H93D/jIjTYCoT451yl1AEZrGaFrUFEnZ18Jd7ryQpWN9qVc7POa9g/rYO5fdhm1XIO
dnI9PEtVkWuwvBwU5Y9gOao37yy42nuhmXsdX++XuOqHW5gb34U71i8R3ncH1R7RJJoHI1zw9qrm
ppA9GU3txKEkrzlrOZp7FrZ9mY0YwBzcDtOMCQjFDUvK6iWPFRCe6hDw2J5H4+bBRJP3Xrb6Oofi
bQ2Poec0z+B1ZG+RN/bZRzWnHV0PHi1SNopRRRslj9ojBdrsgLEZDkkUKh/UqGBPYzTGOzo7B8fo
zV9G261ztGm/QaLH2om806NptdG6Dh5msTwszIP8mGtokMwtXUFEBXwB/GPZjke9oaI7xutLc1ZQ
kWf9oDg3dWRsL9mlQOnHVTP2CMb1Gsw9tKPx1GtvzWhCpnNC1zFauqHx6Dmzl7ivleGG9AHLULnW
8pXpV6Zq3g1rnWbBPjM5SAcSSy2KTdVP1Vo2g0bpsArtf004bUBpsg5a5otH6V0yjXc2BO2vtsfS
ISqF/RxnxrCqPcO6C0VjwvfUrBulaIOjFYLVb3SzgJZVusumcIYvZer/7JHP/VEHxdL1ZmsGzem3
vmjsp75nSe26I7ybsdjLPIqX6vcI2A5nlEvF45Tru7BFnmBy3R6aA7BZmYuRk3KciZMK2G21DMsU
53ZRw/BudOfUjoF7ujYLt1z4id0cp1IxJ3CNxJVxEKwTy+iXVZj366RQ3QWGZdXRD9QfRhTg3DdM
mN777IePtjwdbV1gnJyW69Th56gG5wTAh0+bz4oq6Kb5D8y7xgtq6NR02mrKCyesoZV73LiIJzhL
37Xf7aYcbsJ68s8FlZPbvjZBW5XKWXaFnefsJqgTCzNQ/LMccNLWW+lBzX577pMHUdrlIvGBwQ3U
deLZMHGVlXF1FyC9vcxU7vJqJJEZiJ81HrWL1u7sZy3Barssm+TWQCtyH9cWG7iQ/OwqdKfy1RXO
s+W6+a+uAvy+V2Iom6gMTuhXqAP5VLTEhIVdnmbF4bn2YyypyCYgPQWwGLTYNdRJA4WvaazssqQL
8SL9J5SrGoqbPkXmNC6Swu83UYEfUzdUmQrFLlqiRPJoY9GGgYlarfVSG08NNRakzlprC2jW4K2b
WEvfJ9UL6fUMj8r8pSA87EdK8yOdKSlJLsptXWrtCn+ykn18Y++cyq0gwWJ5L9M3mWY/qA6/7TUi
QGblU4Rlug8N/6znvNdZuuELsv3EE6IqAN+DXSK6j/g2kBb+kmuOgQRRqayaMMUTasisp7aL+F7N
Go/IpBonbo9jNus/yq7aULQVEurLUPOCNZTI4cEoqvEhVBTSDo51kl2gK9uDazQ/uBGLDE0r1J1s
16u3MlaGoMKuNbzWZSOIx3Jn6Gj8y6Y8KOBWUWjEWF5O8roqvnOwZbhG5BWcVbOMw8vPobful3gG
SAAr7UAD2+mtpSnlbQ07cdlZUfQt8JW9ijbECzQIe1t0lr7l1Rd8SV0grXOAnNn7gIMbdVh4fOP/
q2oqukXWcrL9ciXj5OGT+CppVeOoi63f2MoG3CbOxHn0yWlU4GWDUGDR3kiZ6hqBrh0ESHUpGUU1
fjoPMXyLLKAA1AHjQ8kJGRWkXQDo40y+1eemwJ107fM84ZGGrMp1VGoHyFFUbEjX/g6WzSSriy3J
UCx53eLkqpP+Yz7JQdvKkyDIgsc8scm9LSI2HLa1KtrJfTFMm9o6ypinyY2qIyideN1FdfxWg4fo
Fdj1Q4x7uqNR+2x039iCQrF3osqTB7vD7E6GsCvFo31ynnKdtY1h6O4qovbwxfAcYzUG1riTzbGB
zNNCxDzJpmc2a5676mOh6+WjZ9b8lzTlZcL78RTj+76QTd/s6p28ZGXw5/3QsY0Mtz/aEBbAAqrt
2U6z5pD1Ls6NLaryig4WVlfeLWRG1nGvRGQyy/zRNLxvAkGG1xS/BrSt29cYV3tKTWpz38+H1qqQ
YHTF4dpv5lXO2jnWoVYQKw/dELl3SbG59sizIY2RSyzheF4HUkoiN/okXvNWH1f8sZulHmjOlC/S
SsP+pAqA8+PRjpVHaEbbAinvftyAS7UWUgkYoZTxEDjFs2yNWlyf/91VzTYySj9domTr3xP1mDT7
8vckZXYiHMWg3mbxh6M1snoP+aj7eykye9Wcdb3JX5UZEkFyoC4Ezn6pDZwudcI/g0Vm67fZ9DUO
Sbgb6uEiCCBfZgDkqmzFkjRBqmaTuP0vPNXsg+561qGaz+oKxOri06kcivrePvhUB3eFWZ9kV6AA
GbV6VjNhomLvG7XZHnUAhGNimoHNq0Z9IatvP8qOqWkDNCmxpeuHjIUH3m1DuDIrUSxMbFYPCZt3
VCH+dYa19UcfAJv/GL3OCPwUyUZ1BJ37l7he3HeVGVF6JOC/h8oPvMb98ePIDwwM6xVhg+Gm8Gvl
JA+lh3yRpjQj9qvASq4Dl2Y4sGJMCgCWv2f8EcfrFI9L/XTtxmjcWVY4nfGEKKtYAV4gSgq1Y3mQ
Z3EwCTwP5/bl9DqOGUKzNGLLuMyRA25KgnghT+Vh1CN3FxXarpkm7050ZnULk2ERwtHM1imuh5sx
6vFmnu3wZIg8CwfEPpFgNXbXgTppL3O7+UrXfnkR4VT58o+BrKvARs0XkQPy6mWXkrVA0dqZ1LfS
wSoxzmqxS6pQrKWR4pQoxbKOI/Ughek8K1uFSmo/GSYM+r9MklG+A/yFb+//OimwKvMsbPcndRRs
ClwP9RKqOQMW5O8x7IqVZzvlSVcH41iha8M3L9TejMHbqFMb/wgrHhxdhA+Ahjj4LlEdBMXhczwI
IwFJqjk1OiHZtG97LFv6+RFZ1Zl5l6Pjvhj0aZYx6k5tYKcvqi58YOCevrWabnyxPPsgA5ogC5dp
FrV3ZTjaR1UvMhbZSfkNuaJFzoe+U2ZX1iMUl73WD8Ejj8ufcqY1UwmtclIfmq7AuXVoLPSrk+7d
RLZHRpDsqtC6ZBCmNzpBRfgUD9bFASPXomGn6Vi/lDOIbtJx29JdOFh2r4ZPbWLuZL8MGw18rKwZ
qqe6Gqi7FvcZ33YCebU/wqSksTZf7d9hepq9sjjFFJrdy10yIiynlkO3wkkM+oVMKl87ZVJZ5qKv
AwaAdsT8yFlfk9RejIl0VkKGN1VUb/mqjNvCqoxtmYb2l6g11qT7p6+Kj3pTC2HrqCqKOFthVizC
elS/UgVCkKBAIbfVTTSMQcSt5Iyxxd2d7+QrxckSdZubyLF8FExs/RlShXdpShmva/OiDGWw6/Is
z79oYQ91XN90/WONu9eijd3s3k7H/H6a3ZLBdD8naTXeXPsNXBJ3MpZ/K/pxw7/iLn2tbnzE9Fk5
QiEzorU/WODuVag4Be+e47UZY7onm17k8KadD8mQ1Wdu7qWZVtkdRGrnzILd2osRipSVtrC0UpLG
G8vLy1XQpG28nAoggzg/iO2lrZT6V6XHDxPxCOfMgss5Z1jwDmUY3ssLwjYvb5FN2soxjSfRughK
f1tozVYtxPRrPhlS63LS/XPyn0OyR+2M9TT00cWyUt4bWTgUe/Z1X+UNMUk3hN99MgJDUdy7+YxP
cTK4bxxuIa/4f/QDTQHy4TnVpXghaw+R7s+vYu1e1iQu229Z2kghVux9fbq3O0rci2rWaZiUod8E
XaEtuz4bF6qDoVFqhelzGAuU2YCxS0PkCrmYiyGyravrIfRv7Bu5Xymxqlx1tqOe/FZrThiSsDWN
2vB7tUf+rll8vDwKWAi7GABPsfCiLDsA/Zkrk1GDDsncGSRddpAHLJ0/zmTz0/Cn6ddwWwunjVkD
iQtH5YRCNS8x7CCV0+SRdglyoWzkiGtjabByZhHYIIOzIGMu4XK88A3tROVcNi49hrsIEES591Go
QlLHuZUEhBAg6sG22u9XTkKFevOKv1W7kRFTMIgbt81udYFGEnr56FbMZQxU0P5pzuS3LJo+mhJt
d21KhNyn4N9z89lwSs3NHLXTKCXTCXUoLWE0imIa05UW+QUWAXwHN3jh6YukpPTTgEmz9+aYiyOF
4ARI/BR4GyQsvl2a+jyCvlNq79F9Q3PAz7eOWzqbKIisZ2fyqQCBwcj09rmrXOc59kJ7A5rI2MP9
Ts8R/71FPOM5cviNHiiCr0FTo4PTaNlJg76IItMwrAJ0jd+boV7SY38XY4Nrva/l57LP9L1rDM5m
Etaw7xsoIWWbv9skDn7YTbHrbd9+qxTEKRzITmiNquJQt6TCEM70nn+HAnS6hLam+fdQwxeXq4bW
R2g9h7a9+nFVYQ+frpqSqmIPAtKhmIajg5jPjhXAA6KqXr6K5j45IA+DKoYjqq3DMbONtVYPMGXm
Lj1IoFf+eToms+tllA0rOflv17pMdNm17rDDWaJuh+18txjdIJ2NBo3nFH8Ttoxtcuxm1+LrqDQ4
lqOiNZIjm4iP4MEX8apzULubv2gKyEeAY6mZHfz52yg7c7MfFo5gE3jtS+SXUw7Lgxz5Y96nGPDy
3QI/+7Ddu0I3tmKGTSUQaLZuVrF4bE314XIwAevZzXSULbwglENtJO8XUNbYAQFsdW3cylGU84sH
RCblxWRPmmcImZaZskS8Q81AIKbP1b+vVnK1C6TrejV5AdGOENPjZSzxXwUb603jnt2kr7ZVUTb3
aYV2RRS5w8towM31wtL4HpfNupFFQDu0V7ZVBj80HyPWSujWixoWKeLsqnqf5062tRK1OwjDEwfK
BNW2cWyYH0OBgSFbjTt5KNPRwXm2y9fXvkA44V3hKe7WjhFP/mOAu0nn+co2+vdF5ATZ1Lz0MbRt
fy9bsr8Zw10BpOYmS+xzCC2lXrZlsNMjwD1DiRjI1KQmuyCv3MFGjp48XYn3k2OLpRxtfac861PD
hr2KnyJljJ78UXnNIrsAGEp8PPLDY3RWbeRga7nDQRf83Elr1hihhQA02+7xMgh6GY6Pr8I3ZWpr
6sFWt6k4y6bToSCMQt9Ztqowektm4faIitXGT9PpPJJ3WCGOi7Y4KeOFjUjCO2vlJzR4pp+O5i2B
KcEpysJooaW9/yttqzshMv3rVJrlokAQ5wXHNB38uT8+sPYc1p5aGbdYcNjImaOyV7nTdNOzzt71
nu+cgvmTYwOOU5eE7A8VipxGJ5xbJNPNbWmYLYZ2pHzNDtCk2VjmKSvMeIPte3fuwjhduXWrPTdJ
gt6+25bvTjE9B/XU/vRFjgxvwM/aDD8ST4mChaKat6Mm7K/oo7Kw0ZPwSwzuYSliTX+Qn1xkIF4V
LdNXLbkxYyVYmSPhwQtSrdtD1XjhvdVRPFb6xKdgbgRvZlTYZGbgqOei6YDvTzsLp+S3TClUdGAK
tFbmsBxpMFW1yoeuyts76MEsMud+MFrOKtNjde/MswaLu1qzvzQzqc3QQvBKaWssJW9tLBC8GrVe
PxShnb/auAzPNDfH64qD1gljKUlwMqqDiAgdKS9eLQx8f0dRMzOWks12jZLXcrMLgw5sYQF+nij0
KNVt2A4p9yRwkLxUrWURW/xv5uW2PHTzqskeydZdB2RwMM+4DoxyKSY7xV8uE8MOPsDnv5e7CdtK
nEXv4I0BlDB5KZATkf1+azv72vZ7VMOxDEHUscGwN+ieTI/9qmdkDzCKu6c+CyG7qqp2kIOODng0
cC1tI6EAKLV1e7QukaiYp1Zm1tyZdn6Sg0GhKDsUcrQlyzvnkvfKTb/d+pUzrWUabEh5qKe+Nu5l
s1L0n2WXWLeyZaTFQqnDjIWc6pwnCLsywdaXbXgUoYnkWmFT3S8di+VX3oTlsxY/+1TfgkUfjncN
inXvGt7Ry6autAcN4sCmNkV/1JACvEGZV93yCzb3RjPFq4rlwRejC344WZa/OqS3cMghk4SG+5Jk
zlR3C1dXm1UXw4iygzFaKIXXooIXZRvKS8XRQQDoQMLW2VR4UTxMuO9QQRMKorzixtNN85ejx0ga
us03LmotvFYoa2eyVbjRwt1kgrS23LFQlMBmYiiyXVnH5lHuTuSAjHNQ3LnEFXLzMk75LtQtOH3z
Lkbue6oB4+88dPdNhyGJVBlzpAhZxUth89fOtordxSVIxl8j+4obxFPy5iaHEHjXoln4b9sLvUC8
AfFUsruzFYaBpNxNHPdvEfapO7dja9eWBnKBVRw9TtN47CJP3MquSjM+IkJzFsaISvVYm+PHqBF6
wa7TbfPghJGFe1OivWRt0e0qyyC1Lwz1JR9LdR3hVrOVo21IPt0xzO5GjmaR+IU6RHMrBwWeN0Fs
BI9GgqxupPy8XKGoM/YYxeOlpfESR0uCT1OpxzkVFu3IgXQ3ipelS5nGvjZlGtvR+DQ5KtPYn5oy
yf2XuVnM908muT8FhypL6/lSyTwqPyjHxnsb8qM4WWgfcoXyhKzOZbgIrMHvJjtZ0tPi7GtSO96d
qpbRs1Ox6pg19l1PsPUL42ADqMj80sXOAUBsT9FlEA/qMHs3DcYXPxK4bAVuvrKo/XxxXCdBmN/0
900V3WBrCtVQNfaObdUPsMKbhzQP440/JRrcVfrkwTaDNzVSvYNsqZaNwDKT0pwvYV6094rrj+9P
jZ4O76HSI3RoGNV2zNLDZBf4p+MYgrpVYz3ZeAEtSmvwfvI2Qu1sTPt8YYnAeYrg2K2TfEqPqFsn
x1nN0B2nuzF12nUmgKj00hJPtkWIRNBlUypiP90maSiWtp2fcSJvb6XIYV9ghDw2PItl04q9Zp97
SrqUIns5tp5n39bXIuYNj9KiOCfeTD02Md10fztcXr0upxlooUlwRjAZ2tq1HBStrp3ylDwWqWJ5
mrMyvARdr+Go+AiYGGgj3lmsh1gYX3QejEu/UKeDbEZpsUJSyHrqBQrkaiferCgxv7iqIXZe4O3G
0X2kKnkTzzwRaW0kz6Jp3IZxW52u/ZkK8MQzquqTK5IwVX/jVwqctXm+PMCoMI9dXNy4GVZsYTyn
cGb9Sio65soJbWMjReXMFqnOevS+Z64LVwvtOaxAoCXK0tA1Vk5VJwp2c6wclF0hinKBaxt3nlGO
9xdsRzI23lEmEczMs7fTVNeLy784tLWPthxuDSB8qDL9kKrx0MzSNdWZ8qL5nToQeBeVHT9WvP5v
at2hGWZpdNSwVZMzysjy7qqignBXm9Wue628XIHh0/tnCizagTfPa1+4/hnUmH/ukNfcwH21lrJP
xgIOQo2zsPOt7JMH9PaeA68JESzgQmOoGmf/PQwQ371IrqMpkyzDtuSfUmk9CwLOitHtt/F8hjrN
x5nsu46C5YkRo0ycg9+w8aqnqlmT8XfuK2wM7h1cIqhrdzoLevqoqTNQqtEpKIu97EIEpFF4ceHR
3erq7SVijjUETDvXmur9tU+Y1YBZOE9jjP1wVoUMHVenzLBKTB7UCrmEuU3xTL/p2Mh+6pMxpYwp
g/jJ1VG8lH1VWdTD4hIZFK65ul7XMnDdLpFCUlu2xqaSKnfewI6x6cvsu48hX9Kq1pvIM5yn/hKh
9NiJ9JF9iahV7oCQRee5beM3L9KVl9LGs82Lc2S4YTXdjHoAHF5vi8fSgObqFRhGeMiLZKPzsyx1
9mn9fqEJ071YEkileKNi6alULjwceV/JTk+NtYVlWROEsH+8C+TAZfbllrvOlPecjLzOrnW3Q3jI
r170IFuVyCp9STU32tc+hsOtF8/yUFK2lG2MgK4XImrTAFhdjbGZH8FXkzFGI3JR5yVyprLz07iM
x26KlEoZbE1b7/cy5BJdW0DiEysETek0B3kwB/gsi8mOTbGQHZmKqLJtzCbWstOWAZewy3lQjM3B
7JP28HlMTo7YhohCD/af46OiReUMlEhz6Cs2vrPK0UpCthNgOSikI+3lgOeWoG7ZL0HcdaduMyAt
hz/6ZYRmohk0z5SD1+nNgDWGYnk/Aq/VDkaCiZQ8+1tT9inCoZQrT0Xieas45AaR85S0x2Fo9O95
83aHgbfJoQGSdzmTffU8cB39W5+mO1htFMPmj1gVnROdHNZQ2mSI1WaXTKCqWVvmd63ZGzudVePR
cjv3iDph4W9EA2Ipw+VraTVWiPKl3Y97HDctMgH5GP3MXDVGfE9/lXRK3nVLrOyy79Y0Y8H4Mj0A
6IbFaE79TVVN7gkumrvC1iLne2TmK+FZ8cPUYD/kT6W6mWpW5EtRBA9KbUz8CCnmhxic3JUCrukc
Kw9a0Ns78MrWQjZxYHZXYQe4H4VLnsFDdQcSw3gurf6RzXl1p8+LnnlMtuQYDMtPrd9jMnKeZ5bO
qeuGFACm0Z+unIUrvwFRmJ/BpA7waoiQh6tenWzOEU0FD5+kor9JdDfYp059y+NHf65UFeOcoLqt
5qRTNIn8/veYSJz4iD0AtAuStJaOI3GrOgXVvQb1VdmZO7ly0qtEbAfylrBkaF4HLJnXVXFhs+oc
DXsGL13ytI4CdtR7qd/U6ysRWc3XdhrGdWg71Y2HdceD0qs/5biXzQLPQW6fA5ibBzwJo7XoIfvg
YmEuHVQID4Proike13fygHVkfSf72Z4cLspccuB3n4y4TigVOFlInGCQgmBrjvHpa6mhy+OVdsMN
StNx7H0SqcDYgky7F+hu9CHGho0a6FsnHjyUoYlC7XveNrXcYnoMMVp9J5OGMEne6Ad5aRt57l07
tNPKmgukRWccAIGYh9L0cJaYuzz0u25c3UfIhi55aOf6aBWoHZ5HCqX837FkkNWlyTZ7AYq1WMeB
AgQzimZLssZ6mzLjKUut8VdVvrCho3xXTtaOdar1rQ8zarrN2LwMfTCnwlz33jB5TfRFlx2LOqxu
hAP0hyKsdiuvLbooWo52mA/nwQmbO2Q2/V2Awcy654n4TsZ8SVVV+8I98j+UndeO3Eiwpp+IAL25
LW+62krdkm4IjaSh955Pfz5G9ah6tLPYsxiAYGZGsrpGLDIz4jf+oVQctnq6NX5T6I+LOrkgzfal
azG6apaDnMnB6ZVVl7rKSQywpGs0OxXFUSpjU62mO/n2IULkHqu4i3x5+X9X+tVwjKLhh3ThJ6Si
OmGl2rpMImUrnXIwrWlc2VH22QAK+FA3wcZ10vQSLVrK0oVVAkC0yT+gUGk6m94aHiF+siFg6+kA
DY6GvaKB+iNlW+OuuIvGwcKkWCVLk7XDV49aFf6SX9AFiU6N6aM5nSn918YIf2rjoDyqao1qRd2x
ul/CUcpMN84URGcU2c1X257WaGcPX8nfmPsZ/aadTC/C5qTXavfJrBTjDhJVtZbpyNjyTMP+61J0
SvSi+xjPLpeVP0rJ3RntdFvnFsMabNFaXuOKhjfXouAkB5ilM/aRz2KqNMa5ckiiBBeF3wH/NWl2
rpMkyo8VHD3c/H2SXMhxZsrNPSt63YvfFBwdz03cV88s4n6lRdZ87zoHR/NOUx9w7HAvHjf9umFn
9D1O+udUbapPcMSTU1lF/VYmWPMPxQe4DAQs2Ee9lh0AzzdveZfuZJ4VRuNGRWfiHLZwzWc0HA/i
SomGtU2JILYoff3LrrJaOeiyPE5xU91dS8b4ceLruLx81eUQO/7ZAwh7klagus5dgyJWmMf4NHm5
s52GAB+opVnL6jpL7e+dp2pH6eMR5j24up5ezLTdSte0LJPYzrLJng0cvRQEoOSPlIOkD+xuenYS
RTnJX3v9BkFQHBJEAw2EAtLQ/CyUmSLwg4ffrXouwoeosj8L2UZaeAtcW0M2hxI5g/7AL67K0XjV
G4XKb6FP6IkU5hdJV3V1BYKdAtOd5LL82NM2nonsp4xa1HAPLRbm10xXia3DvV0CR15IMnIg99hm
TvKSdXNwtouwX7Wggki9Keyi+gKFvpK0kgxIEyBE9ZI43cU0Jl7is1q/2GMdUguFFSKDEpbsS4Sy
EbHjCnZQtJvZwx9Lwp0inu69Zry7XU8+sogp3ynozQ5RmD0aCVnuITdnxLIT75OWWPkxjnGnk+Yi
x32HjjWZ+WXUHCv3sdHLg7Tk4Jl7x8IzTxrUSu+RpZ4fpGXZTothVs3qapls6VO08dsOkOTSlA+e
xr1lfundHJnuWU3UfV/gm7Hg3gFR1rG6d6CWb80xrtdY/5ostwobQZxGOfHTpnoBMalAAC3D8aZr
kG9oYYkpVQMzta8yjEG84jws+Dpe4I++6riPjtbmrzWc77RQXovJgh85Wl+k1WdzcTKsXl9Ls+vC
xTGV7Ns1drlgNNZ3yOr19304l/e5gi0m4l7NtrVjII5xjqVgaIwI7HPwyrDbWVhZIbcWTY9WG00X
nSIf9SNWOhAAyG0AXuEhQBP633tTUkVdrfwfTTPS3oP/mCvBMtrnsYWhm1lv2dpmF/R000vjW+nF
rWvzblI30i09t7FuCZA+7vtkp2HavpLRP65xiwPglqE33Ou7P+IGtQGNrwz7LFScnrWyHc9Q+KZm
32oUSaTsf82/3Do/gE/00G72VPjn5QHahWyJkS0QRkfZOT7eIdvB8sPLMGctRnXvrXxUa2lVqpcg
rDFuS6RbLxC63I3jWPOXIZ/vrKXcmubaS1c10VvuesPWrbX4rlCyadO45q9+sV5zdXPYYm8Ox2hp
irFRHNfPTe5Yd9JlQHW7BKFxL2OeG2IHJG47TdG9NQpY1w4ftNnx1NcCKv+FgnO66vRBfS2rjMyZ
oplrGe0aw1ruq3BnB7X2WqkGhqaNoxxktAxn3sKzO9+Ny6VmLXkIvMx7lMEsOXhp737+/XE9rEIe
6afM9QJ0EYfyrfvl6YPymk5+/0BG6bu5iPbPFqaMsdp2G2kqk6nBmi5BvLda8eZ0wy/HUpwj5Wxl
W46pvXGKgdLjbOYIQneazXJvKvtViLwtm078CHFWJBsbBPZG744GeT2g/hlEogETjLMVddCFgnhk
b7KcOl6L6UpLJs3zNApkpf4m5qxX81YwrfUWtrtNEmP5PBkakXJngaiU+K/aizp2Z93tJbfgTrg9
2kUarD9kD+RUDhPZgzMr75W0DBW9i72cJkr11wS68HoV6fqQnaC4BYznqlts8/DZtHjoPqmjaz51
GWbIma7quzJtwI3bTU6e30uc47WdOempa2ftItF9VzYwCtZBDcp57ZQTYmaFc7mG5i1wmLKljiyx
ckDyqth5Vl5gysmn2Zn7F+ol30evJVET4ouOcs8l9tKO5V/Ia1ENMv2gdYn7KCGBawTbiD8RL1/L
eQyWw0JoOQy1iS/qchUZ6NzZXywot7cu6ddCFqZbn8rUWzvF1Q7OQMjXqeYnHDqHlRag9Rvm6Uki
sriqdvwegxMAh/kpUTFwIbee//9EhBnshChjw225Gveu6mxSRwPYcj1OZhQdLUV7+YB2uZ7yS9gX
uRGcr2gXgbGkdo+ElAmfTCl2PPbTT7YBGs1C+ulXG5HiLvxfbWGhkN7k3WfWpsB7fHL3iJVp57q2
il1QxNknntnvk2zEYVvT/+XVsNfKTMV0nN3VNqjM+W4otfdJumJlZwsmyZWpj5xWuctIUN84+n/y
+LWF/i98f/w1s3qVIM/PL1C546lWb/ywtF67Hkq0aSjBLx2pZP4nkycHQHFXlbX7zfUUZTV5QfmS
97wtAOGgTpf6SOy7Q3DABtV5kCvBB8J7JGjVUwxA+VSG2vdymOonYTenSxeCKtcusfKWqKVLWhIq
XXqHNVXDrSxdU5b/lY+4T8IQ2UmiKpdkV28p+jbn/qbuxALu2jkn0bc4bZ3jLfc1lHzTNk93gVef
CtvXBwCAdgTk86rNgbdacsDMeK+l/fyd926E83o/30WZqT86AzRXGYiSKITo7yfPbhORW6pVA+kL
ZqQ+TucQS79kA+pmOUTmQz3Z0VvLTkFDg2rVNkWM+bnRP9ZzfxTWab9QTwuceUhjv0iPXVUvKaW8
e+GhTgk6IdCp65MMVgNCAFVmOjuZGHVOdMBvHbDoQojl6euezQzFNZmLHEe+dbwYW7XY/dFESnS8
pq1/U/7T1vrQf30PNoZ+7bvi6QRmyRPjRzvNn3IFIpPThuFFDlGkfKmqwtrfulhGhZcp0RA8yQuQ
M+gBgKlQCw+d8ptdXGEoO6trs1OyGMpJf+8Uv2yfx9kwu+p2LjRvg8JK/CyHrOVhlyRxfHKW7I70
pcbBaoL2SRpToKXncLB+3OZM5vDZgd4R/p2gkrAaxKRLKbU3DaLhS6SnVAig1yCIVrKAM60SwGPH
Y8pUwxd4qAZmtklH5m8ZTacKMolhoyZB2bMVu1vWchmQy8JFZWVEndbprZ+pcVcthkBj1Qer1urM
z6oTDVtQAs6d6sLl0Yug22VhC9gy8u/RjNM3aVxPO33s4B91dfJgz0DJlpYcijQxVl1HhUOajhF7
JxiO5UqaMkuz9UelSZyLdPVW2O3dygVvv1xEaaMa27Xj5Hfz86zZ9YurVqRvSn3bBfq0F9fJ3LUe
/UwZntI5qag0zgdxnfTbZDxpLQUraVYpXL16ka79f05yU7h601Imuk3KqTrzqtK1dYXOPi654B/E
fRoFtOg46GkOCL7Gm9prmhdI2/aMEs6fsUPTR8cZlcR1gFPCSxdaEhvHJmkgz+ZJiHirslFB7VX5
IxBFdxujv7iDTdHz8MUrJXExDNk7i3dKauAlntb28U++kbSpP2Y7BZrnyg5bKo1/BvFXn4qGfKif
Wf9c9vZZao1Zp+GOqpJtawWYgMM+/XDFuxvZ534O7cdyQJ7UN5KddFtuEZ8zPxzXAoNPp9jf2A1k
h9+T1FrHTDTHoE6b4z8nSZSbopolkyKz0tap2o/n0AFAr40IvmJ7Qiq/TF7qhZ+X5ZlxMCi1PvUw
jllTEYLswkqjsPmXpw7GusFM+KHQI57fepHvDBhWr33vfR6UoPnJu5ncXTe9eSMGv0nd6OcyMjCp
Bf+0ifEr+r58MFW57uCUvNCdLIHD5JXZ1tLU8XXqE4wHKoDa+pgjkWdj8ZI1an+S0blHAciMAv8i
o5UanBpPd59k0N6X09gi810nz6zFjxJiVk1yH8ZobTnL5ees0U65z5ZNpsiHh52qryszP5huanwr
feTUF1NK1+p+JRSWPxdujoqL7xinTsF/KoZwu/kdOkyt89Mn1CFr8p+hTq5+uOrv0Hjo3q+q9MOi
k2d/uGqO9q+uJ+UzRhbFTm9zZU9WEg9rUKt6GJWvYKmMM7bqBkaDQ/U1SzqyumGY3qOJk71wEz9I
/G16OBCGGv1/Tq/t8X26YVqpTJfL+p4D1yqBEt4Umz+kRDyjczHyTF9EQaTRfdMAyTL691FlwNro
hrMMtPYMSWksWjyoJ36BvbTfA3HkQzXh5cNkmfP7Cn98pI4r6SYADXf9W8wM6t9MxX8VjzPV9Mhs
Udf78zQZi2GFFa25kfFMU4KznM26/n526/swW4Y9F02B9/cVuNlN5ebTfeIHHjbM2lZat4MFRP4e
Nm65TW1j4glFLFhhfkNy6lSwJ60pPHI/TfcfpsU+wh7uQKYZqJS8h/0RjRoPpYmdNGVAUOsY0n8c
uL6X84a9iZfCMPqwX5VONzL93e2ycgl3ufb/YkCCI55yo5cp50z3q4uSskIqQ/0kLTnkakF5dRmU
QzMFPTZpqrn5YyA31eoifQkXPiCp/IJMFPXYtoBps5LJfYHVyuTGqC0uVa/b4Vb/GuyCMtetfYuB
eYq0dBjX18lKXTU7mNpIxyxWtLKaQD5pMfFZFhZZzr9SbYQkPGQBIp254mTwdeoG22st9a8ze79I
TubQ7yDbNpTp8IURc5irBYwPNStUs/DkVH2m38nw1UzmOl6X0X0HxRr3sFQPgfrnMRvPCNMMg8zm
GaCWZ6/9jl4ZqpAoKWPcHrqu8oGDLOESqJOrPBZjvbLGobV3kl03lQa1T6QOdpJxBx09dSuniVRg
z0vi/RaU9jZBYe4UOPbW39NKSZCpMTAriz12w3Orf741RdpampkHiVFfOC23UZG2vjWv/q5RCGo9
J4+CpGaRu89QW9NX99m2h+ZVy5zuOW6rfWnGzSt5+BjrbO/LdUy1lz/EVPkaDM7oJxxTaiIkrpjZ
BAbohHFklbSMliMZF0Uf+r2MlonLs8+ZWDoso7mBCVAY+t2djMImeUU+sUdgjMFFgl7+sNgovONc
K8O7KJfUYKOuQW4z8pPttbkIc71rdC0jTmm+j5SRBgqUb/re+aeQ121ECr9ytf+8kIzMZDnXV88s
JYZ5j6u1qX/3VPdpsm2gMLVbbowJXUlpwkkyH7PGcg8xSjQrY2nKgJqqHdz+H9K4hWKF+gp81TlJ
1zhbmCfaeMxYZPgOQHv9sz24/lm3SgQUjXgAHkESDGL6iBHy0ofq51G1yp+ov6wFyKMquXJmc4f4
ywLgSWfEO52ezR0SPcZbbo9/lZZmPLRqW35eJg1V26ztsS1frFLd+O5YfK/AKq81hN2WxQOwPCrE
O5096Sc1dsMVtj3uosBByGR35Exxc8H/t3mGqcOuElHKCGb5tqiG/tBPGM43CCR1YZm+1b0Sn+PY
DjfSL9MTGDS5E+uINzeL4nI4BshQW8itYXuLmJmTzq++Z9v3faWfYrXQOAHs5w9actCiBHq7pG9/
j/qgyl7Q6k0O8zIqwYE1Niw9Rlq8kMM4huL0qtQD/H9Orj0Mhc3S8zFmACi97VMFJ5JMGR9J1qSU
QHwNeDTkEfb1sL6SOf7Sher46FZ+5q9q0OmxoccX6bMqShfAX849ebmt4xsqC5h/qozXYpmJyieL
2+OtP+aJcYEoiREwZchbv+N3mwks0Ywle9Ah15UlZrJrA3bvaT5WqL+o86pZIC3/EbHYKD75+Fjc
IjQTJXA9DTWEfbPq0tdoH/wmhgrhM/ELf4u2kX5ll97YoVYc/FCjdjoKiVT6qdxPwGLy8D42i59R
r8/f2bhCoCqr4tEIeuUuiBVnTR1r/u4Pw3FMyhH9ZQxeDCP1drXl1F9dfVxJgBJiZ11GdXgm1aI+
a0H80MmeDaQNCO2q6l40v/ouUgWQ2RuW+Er2VMaUwXwTLbp20TAYlOfECfVvuhl427IfvSNS5vur
j31qUD+n7DSskZxIv2YdEH5RZiZbaJam97dVZ1/6zGy+NC0CEhnZnSckNhIwbRYsd72zz7GKXUzn
efZV4bkcEzReixntRUrOL/mo1xvFSuxduOxHTaTFHitVVJurSxoP7bazrAMc5i5ce6M/XxxkRKAo
wv2DbvOfTbfVdwOvmc8JYFEEif15DwAm+ZYjJZVgwk16NGVpjeandHMzhtR9vv0RvdyjVFhfFAio
6yGrH1QrxP989DsPaAcP9WvbNNmLYYbVH24AjDgotjpOcA/S1YxWcFkukKmxskoUXd17k549Bovb
J5C1T27HTzbVmvzaleh9f3AHFOL8Maciya8zATqBqs7yoo9JAeJEo2yleRuQZoQCHBpZnrYbyiZ8
iFncrLAtgnqsUygwMqBM0nQrXLKVRJ/u8KIw3jLz50y24dXLta1tB1aDGFCkIfcOfXKcEiAn2Ovs
pWmp/XtfvvT5S0jUqFudXN9mWJxv20Hx4V6hL+AmlvkifciK1krjPktPPbg8SAt2iVYRPmp9H97B
BatPNnAzJCPK6Ztlx6c2HsJ9Y1Lle20GFCR0Fd9XQAzTHiHbCA1YXV3PRtx/DevkMc0C8+8xjtZ6
6Pk//LFDn6sJzU+VUo5b34ZpYjhmtM6bFo9Os7yPVRuXMUoTySrwjebsOWH/ErSmdRgqtVj7Jcjo
9QB8dABt/5Rmdv8C9dPYeJYD4y+EjTKE6IQsl/LxEl8NPlzIG3kgsgN3ixvNsBZigAxcmQaT7WwD
Z+TXxDv8knnjGiV1XltNBukS4rt//tCuVZ+ygp3spU8OVunhlZVwg+il/+DNFo/TzipPoTV/C6xk
enT6kgeuO2i7kLTTRSKuYTU7ljjNXaxmiRvsSN/HpopnsR70Z6dHpXq5H+U2lNszNlnHJHrikMD/
59YEc9adsyZ/kIhbvxtr6ioG2Xu9s2VgMK3kPOkHL9JO5NWDS6Uv9pPZok47gsCjHKt3w5E8/0n6
5JAso/8VMlArvAORzlIxplyvFvdXDouGfNQdOL1V34V/QdDRdmWkl4siTvAZ2XkPfyMStDFizZ/6
aWEH5fZruLSoRqbPLrQkGZN4ffxhooX90oSD8smZ0occXf8HGXIapA5yHXVmCVdN6u32kHsA/rmW
qkFjtRdRPhmd7Cw8uJlTbpSRTOS7oMg81SHKSTmGDQpeLJtY7YNNBdX4guK/cT0gmIK/neJm9/hQ
TEcZ8BvVuNzi3BDQrFGpp2vsbW7QFvs2t85SQFVLlTSQ4/PgWSqyzhjv66wFlaE6Do9cE9g13WPU
6pe574uVNGe0mQ9Rh82ANNMRsKYy5jkgjUy7t2ywNX7VFitZ37PMRZ4mJQ842RCfr83bAv9D+8P+
4HoKNwjXYN06YxmV3MnBTKOpWbljRSGobRE8k7YMzbyRqHT2rrmtYsfce1oKWQ7Xv7PYbYURjCXQ
PvFKmoMDDxDRcufYn9x5nDH2Tsz7OC8DY1XgqAJQifeNdAYxIzW7+XugFcXlapo9ktphD1T6DiZu
zlO4SAlPSy1BzmKpJUj7eiq9tegDg9sf98scnVLd5p2pHIchCAuedzkmn681yiF7xy+9bbo0cWFO
N/6UVceJH/ErBvH5UqeaL9LsG7zoQEs9ly6iEF6DJ+gyabLr6iGIwm8SBM0eLfTlA0JE4Y4FSOed
BxwI25Eqv+gNyrHrqKktmADdmyDrlMEqN33kd4ce1hmqL/578zZa1Hp3ABwarPOk4mUwebV9kIVd
pN+hqaI/XJd1w6AFa36A9V7WcO8LOac/WHXXrWRCvywHZYCpsZUY/JyW1R84gGBdzkkNi6wqkKlh
9X3wSeSuHFkxujyVHqbpnNs1D7K+oRqLezlOgd3GyqZkL2bmpj645EfAIxhiZ079A/+FItg6ahow
tY8OC38Zg9DlI+SvyP+uodA+Xj/EKMiWOxaW5vJnyh98m3X9QzEG5WH5g99lef0eEhX0tkUBNjSv
31ymUxqLDp7VPKVmd4whIvHCXmTwRBFPJO/wY1glUN7uCnj2/+jjLYFs7pVNpLjD2gDLcoicziCb
WiqIgkVpAAXNUMpjs+Aib03558o7x7yOCk7y1pTRW7DNK/TN9d1vnVc5aHQ0O98ysdcwrGRXDrP/
FzhG1nPAiCCSwx+qbbO5R5k2OuqVGx+Lbqju9dDFqyA2vU9B6wCVxr3uqPspWGgb5riZuPFFoKO+
rSY84dLkImhRGZXmvGAvAofRW7AVqE8QJ7H9bqwHBNvrJ7aJ32TX05KpALQRZEd7KKuvg32ijse7
DQXQYSNdJd6bK8OO7aOupO5W65y+2MPvwgQ3o+zNpn1ijg93cKrxrZEbS+6CdNggWRu/3wY427gU
nvL5w22sgAJmU8Y0rQ62oVrAPQd9n4Ubq3KSQzKBhec1riOrxfoF6bB54KFZ6aBpUEtCEK+7q039
Atqh3UUg9K+7GTVKgQKSS4di6lf+4dqO8y66BytOQheU5bVPJsJNOkfT92wRsBApi8no3qYOUKm0
gFQ3T1lQveVjXJ2vchhODRJtafqKlh4Rh1MB7CA0A7i7dTeZUqorQQz8CR4AeYQej9sZ89YdUCGN
6urQhgWocL/GliTTFXXbo2D3nDS++uxA2NXcHu+QpTWUPMEUQ0fJrwAusm7DulvxpFaOAUWQ5yg3
nfvlejlW9BtnGHD02OCdAMAtcdRHNgdwxrT+kxygwO76WPUepeWYlr5SYlc9STOYVGtrtpW/lWZe
V91pNmZ+w144fNKbptnFQ2OedEzhHlj/BusxJNMNNCwB40yfHAAs6tsiUoe1pmnxQxPbuK2wzByO
fdS9Sd8tOFCU7j6reZtbNu/0IXkAVj2erpPID2h3CbZ3girqx9E8FZYSXFljAg+S5hVk1NgfR5t/
N7ulWaKZvM4Np7xLfC2ZX6lnalsU7njXKz65FXR3FjUj39mVi+bS7dAtAk0JGJsdgLKedxejilpT
4pdTc1Dti3X/oUe6ZZZcU53g62gDxQ3IzOCBssS/RKHtXbCo0nEwqaiLy4h0popCUJ0ghQEp7GyU
c6vycyK8jcJhA4RIAXbTe5fbdWTUVFm68kZGh4zYD5eS08pvq1XokCGWpsydyuZgK0azNycPRp3T
IAtJHcE22+zYWLa/qRejJX8AvzOgsHDSzZY92zRG12f99QGett2af6juXn75clATb+BnUY6763ss
8oKOxyvV2yjM395l9NkGWZfS1LI1mNz80C0gJTlAqiT5Mz+ledc+J5VTILavw89eAhIqdndV17uU
ROfwWE2W8my1bbLkgrIfgaI/zuD7Xq0ij/cFwtlp7rl7JWqbS8w+eDultgkOw7IX5ZT+u910p+tz
Wo/xRM7C5meDEwvsXa4RturiU280D13Kj2tIVGoPtoLtvYMqVpXEWBWrWAenXgc+1HKhkNWpe8oo
SOy7wVef4OK1eLd62bfBiC6yg2rRsChM8iKWDi4MzOBXdWibrZIEfDcnmy6u7g2HwJzruxl4ztzV
u6nNDNbEoMWXgsn1TJoy8Edf6dsK2lf8A90GKqX2+ZdfriDzKCrTvl32du2h5GN9Mz3cBuUymjqo
J6f5uwwwNs4Wx+NucTeee6/dZ9OADu6/+vtgZD0pIYWfLXKD2ScnDqKL2af9cSZDzZKQEov0yaFg
P3iRszT2DCwHh6/S+hB3C1EGqqmJWqGN8sdlbteyAs/Z2HpfkLfjg28DfzS1qTXWnaOUm9uAGgzR
2kwyc0NVwgcJEKGjjo8Qmhc6qgW6Z55kQA4qLAWE8OUoHdYSKGc8YYpzhVy2O9lreNr92lLZQBfY
jwMUWFR0bhodcvZ/F+qQYWT/3qU/bvNuU0h9R+syBJNqV+XaLLjXgwbN0IXOF5D8fTKdY6wkaL7O
UPUiy8zPWux/l5b0h7qq7nTk/TbSJ4c5S9s1MJEJICvXkb4M3qBcGku+YOW4gBSmnWX57gkWQX32
S0rB+sxmgG2deS8+Vx5gHixFkmFnyQhp++hu1lUAq+fOwu6kiu/NkhTAFV+cq3+PY8dqdmHZp7o+
wID22ysyWfOd+ZDpmLDIKKXc4l73lOvMeOHwR/1Fiyxj05eFu8Gvq7+3bau/R+1yuDdj85fjWvlB
usyl/zq4hKXltrS14Bp5m9izwDmoY/lFrqD5/LeSST6lv42dzcnmdg2le8U6hRX9sodaT0qJQIiB
ZXFuoReSN/5BmzQwIIXakH413LVhPMlCsi/MNRvg5EW2DD43pbT8XnFXphaY/C8e9bZaB2gOQ3YZ
Ru96Sh0fjS3pvZ42sa5vVa9G0fgWRZmxObP0nA5GbxTrGwy9y/V+l2OrsDYyQA63AT3HXCksq0sb
di+9Bt9OyopD60CzmeCsqqF+lU679WuV4d0pkXbtl2KgFBJ/90tXW48ovJZA2m6l2p51rwNVBzew
zL+/9U891RSgOuP21ichOho1gHuUr7d+zyVBhHOJxu9qwceiM68jm5YnX20Pn+SsdsdLqTnm2ZwV
Y+un44xKafpqkkX8uYQuYJ8PoYOfWGcgmu+haJC9loVhS2gAsnrHL6PsXzHciyutuBOsmSDS4NPs
R6eyL//uMhWWCII8k35L9a5Rt67fE28gtaVLJs4pdiph3ZfbaQSOupqUsTqOqnp/s0ABaDxeREFM
+rzEro6dNXE3Uye+zpJTOVRVVB9Hf7ivF02xW3+CPcYZHuBGqfVUXflFH97P7Lo2rVF2HzvdZcRV
zPAQ9enPazRCO4uL8iLM5bfwuYnwgBDdh1GKoKhMWA6tl37RWAYfbv2xn/W7cskKjF1QXOa2BN2k
FOupIb2+kT4viRfTT6AK68aqIlQBCLx2ZjUvnFUxIWqqMinQ8zTZy7gchgCkO8Qb9NTh5V5uA++z
zco75IMP9SZYJ1GQXMg3J5eyD0cqv7/bsYvJGASJYtV6ZXKRgdEKYSjIad/li5wWDK3rxHoJmvIk
bzf68itCuuDop3CCrpd05VRplu/5r49F96HOivrUU4g+T+qcnbspzM7SlDPpY4mCHtR/xeCdQf7c
aME9c4FoNIiT09sVdFdzkXc3c4pdNoLl86Cd1b7p7osUjuOQpclfDfBSt/Gjn1bu2Wj4qOUTdZLm
SCI339t6oX+KnPSnRNi5fy71LPmCFDlKNKyBJOcxLnpVyOLg08WeWv93U12aoDDeRz3DfQ827Lo/
ohSq8xuOXD3eaqDOTy5iWPsyLwfgeSlVtsgIvqmDc7EsUtJRq6xt9MZ+tIk24h+el58qDMu3U5d6
d/pUARS4Xq8x6nLdqwBV3XTZTcVo6IrUrvSxoarQcVh2muMSo1S0r7q8S2BTgxKQvlxiZA7pI6zS
r2KrFuXJdeo1obKhJqmvQAQqO33Z/UR+xd5oOZvQP9wmfuS+BxrIjR5UffrBIv89ROLUotEvUZ8B
A7R6cyV9cojZrWZtn5+lFc069NMmtbdtC61uBFN110UR642iPWIHg6nL7y6JkEGMSTLK4s8Za55d
5lnmZh7JM6zNDuVPUxufyoV1MzbdYpgAphLq+DfoR/o6coLqsWrx0hxUhA/8rsG2JIqcdZBG7ldS
qIjsBf4v0HqbIJnu8lmpceqGmBoW9Xjp+goFQ2Gxxmh1RWXeLD+6f/okUA7KoL/K3Bvj9Tr3epkM
IZTlyupccrfBLlsLDkMQG0NSveM/pY8dg8PqHf4caI4bpOPWlDP1Y9QHZMctDO2723XkM6IEmdRo
0OetJ0WzETz/kR2LzW6DL9yp4TohCXiW1u17gLKdT3Caf0TmXaTrxWtT9dGjmTdvWewWbwn58mMA
YGYDwrZ4s5tRAYmbQ5Bemp3VxCudfcm9NJ3wwuIoprzmKCs0WZHCsyJrL1pN2mRhGVHbzzzDlQe/
zP6W7h424278HYUs0YcobYg/RNktWeDI86YvvAAvYJLfr9UZwd+i/3S9lj6qu9LwMSuqjOxTgTHr
xszCeN96VYYCmR+eoqxwAZQz2neV8+RhwiiDwdKVuu2r65DDKatfLTCLfZHkw76DCf6pMedg1S/K
5dMYojkTa18gq5fbea7Cu0ILIiBjLf+j7HH6Dm3hGopUAIqhSW4+Tb0JDLRrfBZqy2LMjft0VS11
L9iagKlDxHOnFJ9WN0cpuPg7QGcRZ9X+qUjCcDsO3vvZ/PvsNno7Q6JoeBpBtW//F3HFBAqC1/De
z8xSf3PHeE1VaALLCPZbRQJiHaNn9LXXsucrTt6r9rMz9n/nQ/OtVjBj00PfBVcRuI8leu/4ZkMj
xRogQreQ6xSKWq3MbLHpbTHnWNU9MN6Hzn65Fpl7dsiW2bWohibNXed1zWfkhXas7DHuHMxu35u1
vnOBx31dQEtt5QWfIrSpL3btU+xa+tV05q0+VRVw2mI4GtimPM1TfqcXlfVquJF6hyL7IjBskHef
iuGArino4KWJzSesF6Uw9hI8VQNVWhvHFhkNyvE578PuUQZNfdfxD//a9AV2VW74CVlp9c7sJ7dg
JdAfx97hRZR76p1tmHNHiRy071zXStVuCshL088gGettoKqHos71XWvA5ks9LLUggGmrKHGyT7Zm
jc9Vnq1kUKRxoMF8twIyrNKleeAO6zlgB24Gu75sqi8ZWze37qdv4HBZSvi6dSY30jw048R2y/WD
nQHRZHsl4IwpSWaSqS83LRGh55RWT8n9t74IibFdjhDi6aNgiARafTaskz41sM+xQMotB5nnpz5r
GAqrFrv0/yHtvJbc1rG2fUWsYg6nyrnVyW37hGV728w58+q/h6C96enZnpr/nxMWASyAarUkEmu9
ARvTTdZVxotmKtK5M+IcUwrDeEnLarwjF3gQLSmgC/PpLGjGZ9EjJ+GLjBMooHGGVAWxFMv0s5NY
S2lJR5b4Bu5EU1yp9gPoTljZUVEMU1PeDpSLF5OmCE/PhA0X2LksiccddLfyAozKRjhtUgfCO3eq
F0/jvV2iEj51iqBQgiOzk6e26FSb8GfMPGeJTGOTRM8Y7fHWi85xq7Y1FW9OR4/PI6BA5ai2eXjQ
pZSmGBEHJzV056DoqnWQKc77RTOe4XhgMC5OoSTD7FNafLTDpDy+H/4tcj7tAkvi9jgMq7ntdtp4
RqthkNbi1C2wv8DE65gaf9teal2a+ZssLgG7VSqKelPJiypr7s9GmqItDnOkOC1biGt6NYYrQbQR
fWie2tUO6YJfhAgPFveMQWukcDzYQ/RZIMXeCYeolTyIwRlbtoz+PbDAz5ZBP7GHQxymn2crSbGw
iHMkFVOXpOZzgJoV+CAe++UG/U/yZ1K0tauY707VXLVe0R/k2jMeYKqlJJ/y2xyhWpG3w/J9WC8h
tlLoD8tSqB2sgVlsjDFhS9+rwUknx7ByBql9sTorvofZeBSDoqvps63tmNVjEY7ti+OZyMQ4EKvE
4NAl/TZDv2DX9HJ3a1WIZ7o5yYc5kb8VpW78U7Mb0FeSCdOZEV+8PoD2s/b61HoQLiutAyymywcH
oTD0wYT9iufk6CyqjnqYQ8TAykma7vTTBmKwfOXYYmYsVMfCiIR65kX2WjQ1M+o3YeaV86jcxnfX
7JTHLJDURz2fuDfWL31n10fkYZJi1FsfmaNJ31k027EeMOKDGNpB9kdnGyloP90KKeg5dID+AhB/
+Gj7SHVqiuGSiyTs3YpTGB5Iw8dFWDpXEAHSQpPvGyrrSScVV93QjGdsvSJI1lSPBM2ibRDGRCVm
HvQmNoVpdx/yJi+vIkDEgwEEQDvRMpAw0G/O2F2RZDaeRZcykDhxFH9VZSztTzgLvtvDHSqhjqYe
KjruhMQQB11WrGMTBd+XLnGG3tGm0hv3KlpijZwrrQ1rYl9Mq4kB3Peso1FJf4kuEfb3dG0gMT9f
GFHkTMnLGcaM8JOJfiGcUAFInnHIC5pZzqPiMqhvvyGTF4BzNEGdEbRBQd8tk/08d8E6RwkF2JwP
BhApsr5RegmUUTlnuYMiSTylhRXnHE1dYlx4gTrZCA5etBmU7WJnlF+5ZSjnuVjm2uXLu2ajQSKd
R4sufWk0KzrGvaY+Vg0snHwCw4vaYl7w6aqs4F+aJbwdUWoUwWJUlBrLKVjMRY3QfZIVLJABtwGw
oKCGakMQfJ5SKDAvQv0qV70ybAazTnk69gp28IxIiN0Pq3lOUrlrVHAVkXaZ5yQ8Wa39pEQE+JgH
2bPIIEVtA0EnjsLdzKte2iIXJWLEWWoO5ZpdV/AzULTFRDG8ZK6gUQN4E6kjMyY7m9sUg2b5ISFH
5MqGfXEVOz0hFrWLhGBR58hPE6X3oAlZIt3AXW2ehxbbEeDeSaR2RDInrmoNfmTeHJZ0TxH2P/t8
I2TbqZjTp6vxm4OkT+3q7/FGMWkva7xvzzzHBBEx03e0XW7wgJTX9ge3wWdWHHyy4TdJsq3boPoP
la6UJ6zp0EFNgL/dBoxWtrZCfloEiz5xVmUkV4N+v0wXZ/O6FeItbBXLXVSQVASxwsXEpVEn+9A6
zUPSyXrnb6o81zCqM7ychF+cnflvZWdxthwK1/F/Dr+LKc2SEa9VolM7iSxOKywhWoBJmlrFF3Fv
Wm5QTW09y7KXHX9zRhaj04BGEuf4E2Q9Abf/HsAZ7teMZSkJUISYIe6L6A5kh1IFONhliosreRTg
u9zEr2OBRhR5tJvVoMU/xrL6hBXdWml9BWO49DhlaF9EZFGRH4zG5FG0QOK8JX1ezvMwFEEnHBmZ
sxjEAKpDWQfNRrFqY/jWxm4RFRCjUoGAvTPhokRT1VGHjnQUdzPxgoICwSu1ZHc4NcXLLUdUl317
RPMpSC/wnUAaIccWnhtXg2qQuOOvDrvqv7rQCne/BSmuHJ7n9hzpuNxx11ihheS45GJtqal+Kepe
v+gxxnwBRZxsaimSwp8FfvrXqYhRwd+jG10HW9FcJg9VHrSrpdMJizVgA+8suubRJVqSgfpJjsLH
f28NJCkd7NcuviW3iMe57Xy29OlVCZ/JijGKDlO83v4YKCbr7ZkCHw5G00odQiPHQaoG1PobhKUM
4+iT5B+QhYjwZTDMbj78Peoq3MaoUTEQikCQoGcY6Rd+ILRqh1hoBasl859t86uahcqjgOfmSpPu
ZJibGzEmDk7+TZ4CRANt2J8BIt5T2lfTJ9tbbyaO+Gr5q2u8WDZ6k+ALN70doGwRPV7eChFoT3+Z
OBtVe6Wib3Ba+ucZS1vpvE3pJdFTZ9rKcHCGtjjW6fjYShP3Tatu8VAmH+MEZ8BA8ZyLZXn1xa6z
cpuNeFnmCJG1aOOsNXzHr7ltGE/tYD4j4Gx9otTqgYkZ7WMH3/8Ng6pVNY7WpyRr+n1CpQTcAWEm
uDonxeymSRTlBEcak/opLMiUz5mB+iR6tyQyVZSORDxUzhClxai7Yp+zGQww4K0bnGdqzW+nTe/4
61xCLEd0ztA68M3h76FzLw9A/TbqZOmg6RgJdvAQdtpUNJfk+octq+6D4pfWEzmiq+005WNloXZ6
9ezAhUmTmJcxAd0A3AuG/NCHz1WQ2ivNkbMtxohjepLxFt7N6ITWHah+9dqbrK4GiJVvoRWFKBXh
ZkvCVXvT6sLeNSBVSV3T9DqtW5kK7kBdaFBS4+a+HUJt4t2T0vUbG+upECEw7OVsjNy9VZTzfg0O
6QUEvVZVUZZcTve2baOFD44Ve4eQ0s1J8W3jDH4v2rtgxSeWSblBfNN6RaCjRnHZlOCGpcYGYrTB
s0hL9rRQyH4h4YIjmDgVh7BSC/ZIbrBZ+sScwHK0VVHYzdrFKPreRYp6a/klWtCy4qyTXX/T4SHJ
3v4XjLZVCvXWIVItuhbIrDSEwW+xaAPrxwL8wUHoz3kZjsmOP1wWwbohmJTt9AaXnQGpeVzrW1Pe
iPGgcIFE+taPdxp3ohmPYbJNhhIH1gUOIsAfDop6azDezVY0xWGOGRo/m6CBX2qz0lsSOYBJfFNd
uxN8Iy4AS4fsoYVAqTikb3HqyvelwwC6MhStREYDOVSheIrAw7j2XXmY5+mTJipAR3On+m0Dp4am
6Ev0uDhHlvQsusRU+IafEz1ElijxQI37tvShQ4Z+Nw5NtRPNRgVnXbQoMIimXSmvWuIGd9FynhBc
1j9EbtHcE6V5Lo1G+hBWvXMS6yGWglqZj6h+1D2OVSt/m06yzJtP+n/r+Q8xXlfVHwNyaKPtocEf
Fh9MAIBbDbr8JTa69GJHAfgwwFivle1/6xxk/DW4yyiBF1+blLL4qLketkYtdEJvVA9u1aAAnEnV
Wkeb+UvOJ9svouZ7ULqfSzttbloD6nqw2YSHtpp8cWF8Y+6kGQ+SyS5KDixAIxgBfpE989UFP4/C
VYsehT2Z75Rx+mUI9E0PlOzNpLp4MMDI7gvUHj7pxl0sWEqytdXHtDui1t2/hj7ktulCuax5qJ+U
DR6IRf9oOkCyHSSiXiKvP9amZh5836xWQ9yzla0a0D6NpG/Fv1N8JsR/l033Lg0b/Tr/r6fPihF0
DUJ5vXpY+ko/8rb6QBVeFsuVfy9vjCOFHjc4zv5DS60x7GB52aOyF5XDpX8uM06j3UCiVYx6jf4A
7CrbVJ6cX4fY77dhnOkvVoadn6yG3l8JGUZ+kPQfYxXfvdxpPmmqLq9THp4eqVWAfOYrcmpMPVpH
mqI+6IabrPxWt1880D3b0BmTS1IkwQWxG2lry5b6ktkFVeCisL57G2SMklfUTm7OlDR0p2ziWKNb
FZBc3Np1TA7RtRNlHkFRnbYlIptJDGUKWiaSJ2rhUhb6fpL1WUpzg2NGx7qXYS1RdltqbfmYU8pa
4sTIEiOaGMD+KuYtFT4xklKQWwF4+NT1tbcW4AsBw0j4Cm0GO/X5jhqw69Isxy8c5bmTiBFojiKS
wWia0V109UFVXQeScjjmWZipcL85cPvx8IPIo72kK8UtzeS0/UsKJfWzlqjtFktFHzbWoN3FIYe3
eVWTdF8iITd3if7YGk4FT3iXYFLTFl2mjpEy3hNIl03TxUDhRPVeLMlPGeYh8NC83rXsVW53WzLi
9RWBq+Q+TLr+3eBWu5Zc67oJ+uS+DPxrrBiUNcCBLuYsaxGmtCl0RSkaL4gsTpwR869sUs/pJD1H
VE5q96nftket6ot7ZJN0j1EefJIt5bntSudUOpWarqzCgdRQ9Za7lWv516kImHtFwBxbkwylQBq2
G9EpggrXLY01VuDZMUb2pfYj4HtKYbiX3H6GV+VccUdzrr2HV+5Gm8RVB4WbfmrluEWUfdEdRq34
KAIditNAMKYF+tI+e2UdYLw3xcVDF2wNjTdJxIwQKbl/pf1JMlJ5V0JpnR5Suk9pG6ANGibfeuSw
0ARPk7uFHgR+pJ54jJkjBHjOtJTfI3IwwSsNGLxvtcHHwNKbSVHbuWLd232wHTQZ6OZGj3a4gr6d
XTvBR7c1hk3h9M1RjBqqduSzVTw3cSPfGz38mGVB8BGXLmWfWzbUbQMjxp+CjEpw7qzKeygLNbrY
ZW9vdHbCX1qwdkKQSYLqxq7Yh+fJ78dWeOOVTQBcN7Ru/NH4KoXeW9OBhVUmBrJsRO/Gaqm2bv9p
Ht4c3U7hWRwHQCu7+br3UHuBTf6uz26mmmQ30S/O/nXQSxwfWNAUMg0gm2Mf62nWMrWrEuXQ9/En
K0WJplNy5NxBRzgTJsLXQmytpjNEU2HmVb6zeTcggoMua/ZYIUWrZcayyvT3XaLk+9LDB6JVSDLH
T2NZ50cU1LJNXrrZEedGRDKjaHzwq1Tdj1UenvOhrc+RnDf7Hl9wNA8RwZX5S17lEItte2i7L3mY
XrEhmeRkPxSYa3ir0oge8lT2vmBMp65MEPAvrQ6/BWwye+Jy1aqu8jAfKll9wFdu2Ehqo2/eDUQg
wKFUkE8JJEczIZdN0Xa41Trwe3Of17raxUaFFYVT9cGSR2wKIqkMDuJKonPQkm/gcfI14GkgaFIQ
NTeX11Wn+m3uil0bQY4qzjdh4I3YsdBEEH5ALBodOB6P4wF42ASmUVT3G1Bwld/6qdVl7OaWGx5W
Et+0CCyT6BITlhthqMdvthcVe5G29zX1R6BgNixaJAB5Lhany+G9uFaYVj8rd1b9VE4yQAbWk1kc
mF8SUybrIRndo27bxn5AXfVojo11AwBbsQe0y49dLT3iDuVile3qRw8wVFp17TcJ7expA1S8qA4G
iC0mVBfZadUT9lIwTGK3fiTJjhoDoomfvCRFFlDXfoS4ACC+/RSXvXrthP1EGyird82q8NO9I6sJ
GQUE1UPS84d6+kkXv8vhZEpZKfqr+IFfftaXWDGwxKL29CpaS7+IjQJ8JO0A76Wr4iKfhDoAvjSJ
P66tAhqVaFrKGFwqy/suWgMssGfY6091KA/X1k3bZ81Iwr0FPRxleQZbM+2fQm8es+FCrUcgn3sp
1swHjME2iz6uWxkwJgfTWVPjl2N4IZOjXxnJp6Iv66ex/TAYfn2LRg+xYd0NDqRt8Sn2VUBzU98y
YPLAsyqL8mdfPZ0VqRYcfBy/V0swNwvbjfqLgC41mWHi4uN9nhFP7+BMAthUjR7/Od+d8U+DwE+R
gNjyPJmuRNVdMiMJNuYYrYYstVDifckBJjwb1PVevA4bU2cM5bMI7fXIgawgKRPdR91iFWtsxT/F
lNsPljm2J9ESBwAwysE1+auWf/Eg7Zxq8FAQMLh7HH8DJIJDhUWrAOaaUYt+hHLWSptgigLLqFi9
FR7JUFoYcXTjqdATeW0jBrlHFwLvIAtF4UQp+zuM7vpJzvXgVFse36pIpukM+kPuooYR1ACuFmCc
+KaO4nts1FWxo7rRYV/y9/d6fnwVQ2KmoSBZHRlQBaeisTw2P3qj7i6iQoxsbbkNbT2bC8xllEVn
6LWQsqZ6c5khfqW45yw2o0dKQJsGNzRQQVbsbpLUB7L0NzZ2QcnGw1OfqcZVQGZJLPn7VuiM8Sir
KZC54smSRJB9k4vq1uOz6JBiOVo3doXM7TTuBgHPN1O4iroTlPepED3dlqzpUNR2isblNo5646oP
Gfcs0SUOMR7OU79oePg4z9CB0uHblHvDeTmMbQ5xLNT6c1Y2WQF1kLbZlYh259lJxImuZYY4c3qZ
SlJ+6yotODeWX4ADRXy8ATGFJUzqf/TT5DPgsI73+Sd9SrfKp15Puk++PTHwXC966sth2LWKj7h8
3QTn2mkPdaHrK0zO3Zs4xJBmblJrubsyyJV5QPSJ0cywh1uD81CAJ/NGdNWOQWaMSvw+0530ADUI
iy2jKh8zV8fpuKNuPZdORDsq81/tsOzSk2hbBQiqdTLFi3Y1sZQKvcVppPKK3SBTQtGN1v1U2Tli
nugxhnF7cqggfO6rSZcEuex7n40KPnYYKkv6GNz/dVI/KT9OkxJyep/HaZLzD5N61LmxSghrlEnJ
gJeqpN7I1K2LHP8TWU1J24dsIhFh8K4Ql9gTTofGiQFsm150WPo84IkIFpXdRvSJBQwoWsfWgNVd
TPtJ0aekk8WoRRGhwkIBIi0HcSYOXqJh2WgW3DEU+eeA0nsycIZfTXKKk/JwNzm9MFcMiJBlldxI
4lWtA+xc+t6tklcdwiJ5Dc//18LLIpbX2dBoL0uPWGd5rUUpRcdAG+/v+qOOzf+Yh+GxmP6jujmB
UuC6zP9v2+1/b2psZrqubG4itlG/D1oXPwJKbE85BNjV7JfpmmjWBXprwZ3Eb9NU+/KuSf169r/s
4BTuOr2yNouBJlSuE0KJ+Y3NtPzEXuaoZbFxnCESAjwxIzCKTYYU0YysKLuSVIGjHEYlQGMqcZRV
qNQqVrL1cFsOY6cNt8zaFk4W3ESoGBPdI1ihfVhAFlniA6wPVQDnLBc4CfiYaf4yLFbo/Z1YbukW
Z5lS/r7cu4stS4LKv/OdCE9zZSm0HesoBdrTu+qUqEUBBn2KRcBU3VrKU02kS1vPd5L1Us5aRudq
1dIWpbFgitYaV9qKC4lRq1wj+u3eJdP9asadcpprbZP8KCXwb6JLlPTEYeqqKwyY5godAhpzcwF0
QxuWLOWeeKn3MEqW/6p37E6p9FvnQMmC16jE2FmDIXMUo1Y4FlsvLPWdaOLMTu2nV4yNCFZGCtmS
VWZrMdpBIAOCxcfVm5Zqy04Cd2FQTqZV+LHynBufxdC8GI4qzsg9R7QKvXoSrypWQLOToHzr+XRB
4in8v3Stk0FrTE08bIPLfIo9E6coF17EGVqUwQUxkJo8NoDJzPiq+Jp5gk7886BNTWNsihQALp2y
I5lIvdr5z3ZXeuW/n4rQeZZY4B/by5VEjAI0ZY3sc0sS4tdLsMSFRduyBhkryHJVS653iSpq1o7e
+5elGUx9+ThEkAHV/t4qnb1/F0LRMa5Wc4xYQsyxei3EjQVrkGlpMUUMvlta9C0DIo5M0ddIs7Xd
0p+TrK3mV5kn7bizlQQNUZA0pxAjxJM4+6fm/9L3buX/vJT/p5cRV74brZYX+J+XiZKO+8k/xfzx
1ThqDut0GO5i1ny5eRloAP9y6d/H/mm59y/19/jfxsTU+Qq/9Yqrz1fERQxmr+j4t9f031/396uL
ZcTUKmrwM1jWXkaWvvev6veV/ofrJzGgh/f/oN/av132t1Pxsv65Xaojv1eWW7AlDdJTPh3EWWcY
yfvmP4WIuAlPdhJnf5y7hCxx7672x6X+i7nvllpe6XK1Py7/bu5/cbX/96X++L40kvSIQDei59Nb
/8dXuwz8z69Wwk0lgqnwL//p/+KP/uN7irsfGbD/9j1Zllnek3+a+//5fvxxqT9e7R/fj+VVLu/8
H5f+Y8gy8O7tXpYy0SQLIg9RlwbbO3s18ABxG9g9r42uwnsUXLkC7JBOf0LHtA10+yhLnK0IFH3L
aNeGcB2m0WVgXgEkKyOaAeJ2Wgax5p8LiqaHUs8aqT3cJMYcx4qq3BRaL18lL+0vUeZJyE9Ywyeb
AnedBuqrg8Ew8DlZe2ingxOY9iWMLZTvaYlDAI2dTX8y7FMvnFSVKsmcZ3gDYLZIb5Q5WgSKKeQg
qEpm+WlZwJQ67wEp53frOtqIglqMD6jbO96HqlLMVdqNzbnoNP8DJeCCenJqXsK+8D+Y9vANtWY8
haZWGiLmAO3wQbTAwaMcCKFItHJtJAOFZpBY1Yuf5c4JVhn6BLu8LCajKcSwTr+d6q5Xquse+NDP
3nY5FbGkPyrE5EIEYwJwhYDDDXSaUZnY2KYr7d2Pnt1oHxLMnKkL5c+tHHlvfW3bJ98P8YEvNYSM
XLbXWp/UOzFa5X27DiJJOYlRtQ9eewpqd9M1wV9Q1FSmcmiGxOsqAd3+BWLbN8SXlCdfDlFR94PJ
CyHtvlhpv6Y0EeyTEg8sV+u7BwsF2wdMGE5Bm+pnR87VYKtJSAsgNXNbInKEYW6V8kX0mASYyDm3
zrmuMUSd1snbSUeYVPcBSw/nSmLygwsMAlcpuXtxEQaSsuDFIvOAyd2FZIO10zE9fzAdHexejY7e
SELG8jPzFaMzFbHGLsEgkKZpko5GJgpQ0dQsfNvdAztXN0jLG6+mgU0mBi3uz1F0JfejF6WQggjW
enR0E1C4WxGcDnBlkFAyfo4OY7EL2z7YieB0hD6goNCyE8G6rmtbVAzUeRQYarNVnNZDElZmZVmJ
tzESIHsRnGWFs9EHWdmLP0EjqYWfkuQdxMqx6lQbts3VQczVNbDZWWtoB1PCtcsofDL+vFx8m9r0
kpNPeHNMXFtstpljGknPjmRgkTh1+3p+DfWemu04hm9aVwUHIyrirRj1ZazmJdTnj2IUCb2/YNu4
Nz3Lu6tTuze57cONZSsuBuBS+dJA1jzYWofwztTMtFq5pYl9l/qhfNGasnpph2TthVn0FJbSBx2o
2Rma2rjXsyhbt7Xe40TXYUvept0pcswUy7HkG1qA0VMNTHyfTOD5WM1h7QVDF+7A+KOz4hjKWxuh
jTSqSXkRzUbTsW3glqhPHjrukL1kcElzC4B3XknZiyFHKIYignCKI5hZfF/cXZH1JtA/7TbEpY4W
kao/amB8j62JuJLo86EYP1qy1+4KD41u0ScOWYIeVR05JISmuSJOLcjKUxyPEbJlKTGgls5D1bby
JXBCf3I4exq1DmkLBdZFZJ3UJuDj7Jo9yWUn42ih9n8WBzEU8NWdm7WcfBkqbMl8gEnBiHmiERb+
MxBtdn9W1XyI+4zSB6aXn7Mm+4TMEkI9g4EDT5XV29rThx2VhQLWzGk5qFFV4V89ddZu9XPEJU+9
ihr043otK29e+1fjt9EVV/dPfekke7NEOW0MXB0EqLrxkeFRbPWC4eN4D41+EzRmfIiHqtxbWe09
svU31qqU6/cslm8pvNONDy5738bmqdQraLbgJNZaVI2Hxs5OsV5bj2ZpWI9SBJxZHcn7ij4l05HC
5CdnVflD+Kgo1j5EZ/Ca8Ab3Xewe0ZCUkMPjUOpesZcsL1mhoiBdLcNsd33YVCtQV3WN3jYclfk0
y6gy520bbWuUQS7NxHYRZyLGJke8reU0Wrc++SQF0EPa6Q9JGsh30UOKYTI08S3QcASIgdKRe0QI
UZcWfbqlRJTnUswrpop4r39LsYW8Lbb3Zo2vWADmZSP6xCFNnfSuWa/4qkcPNmWse6qtU0zCX+xI
fwmRQ7gVcV2+dhMM1ICQdpUqr3xFSw+mNxwgJIPYnLuZlz06Spk9su3YD6FkXm0kDcACIKfIl+5p
EoB8yq1R3Vi5LG38qRo45n16jDwwGLofNJPc7wooYbl1S9tc257Xne06PMVFbz82ttPDlvDVrVsF
8adWij7WhdQ9+kPJW4lwKVXQMlkpkkTFKNUGFCmHL3rnNnsDsMwTNWBflzetN5rfbcm8Y9+D/EYy
VQxLDRl7Ve+PsU0KQq/D9Fn0ge26tmqBGmLOPTCOsvSgBcV4kQdJ31MWCR0fLEdiaPemzLIN2ojB
B6vqqhVOdRXIneraWp22Km21oxAyWBdxkCs8ApemONMzKzmQlX5OiwYZdNHXGlPhz9T6TawZ1m7A
lWwNoXq4DDZe356j4ghpKfFHPJnWTiSlawRtrUNUmMor3mPhptMQ1PB0yXh0Y2mNSdR4as3pHSpx
g9sWUpyspCZ8HfwpS015Vy37/ocx1F80s1HfMs8Bb1fHwQHZlnRnAhg2+wesUPsHn+evo17XPYbq
vrLJ8khbm6jXX7WkdE9DhWD9qF4Q8kUMxc6fA1nftlIFbmEwP+utFl+MkUyl62E7ZGV5eu0hKW67
thvfpBo7B2XPnUSVVmmqOXdrExm9eRfnsGKde2Eo90zqTXC0tDy3JCbUnRWIYn2/9A2llW89pVI2
YpYYUMJRPvQK6pZLHwp5+Qba46dcZqecA8x6deP4exw0ynfDKVdj1lSUPztnBRUlfWoCRE57R8br
XSUTl7USFL7IwUk1TT+lmHfmTqjfW6ohdzu2vg+2kn6qG8XbqnrbHfWypXqQ1/ycuRmE3jZ9qi1D
fykbG2wV6DertetbzWMFotug6YwugG8e1dlGjKYubub+WKh7qavjq1r0xqoFulnpSGya7UlR6uoe
IyD0MmawNs3A6MEmWfbB7wpva4MI2fRybT706Eju5THMcCl2TFzaIBnVfXVQuirbW0WWPPpQCxFz
S71viWeeirRt3qK4JJeX6N1RTpPhye74eRQRcjA8Gl7nvMp+jekLpKJDoOTeC9LAX2MHWT0raYcb
lvPhNq6a8KwYlflY2xZPm4jYfU2q7rujd9ZTiycMT5OIkJeyWXxJ852FQ9pKwcnwReuGq+d0ykfF
SJXNMGrGlU99dkY6Kd3ZaQBw3kcyz8uwusqzfp1UVvQ1hdIzKStUdztEjcPqy3Me1xnJ/LDZ5a1S
PZm+liM2VVufBt+8j5UPUSAxr4qZhD9Go/oK80t9Gy3b23SUfu6hiv+8VUnyHsU2BDQCdBp9ii9S
E0Fm1xTgZ1p5Q7U8/9Fqkzy9jITaYKBSlSfPilya343I2FqWpnzJnK5Y4xiVPMpmGB5kwyqOeabG
2yZvonXt8kFVG0M/TAyke1A22rpW0gorqR5wBOA0HvlQqI3LT/wvg03gOTUe2GV5bFpWA2sISaA0
Cr70jxESYy+wHy3kDwIE4Yo62ypoQTyo2eCi5p/ZFy+F55jwnzulEOP5wS1AmXbeHe1q4OoKu6UQ
d+uHIjKGnRMgH++5Zrkv3NK7WmqeHDB4d85OFoVH0/ftU5EHP0wT2Ri5ly4T1hU1BRXh97w4ipbo
F4duiljCGt/8EkVau1+6ljDfa5utE/XcZCvLeEnUdF2MSfeUTi28J79ovjpcO6PByMpXy7UGDOwo
mvYgnynnfR1VPbnh7Zbf8UDx1k1WJXvRjKUmv8cq+FZTJ8U+RYguMUhFH8yg1LiAEuICjDGCRGng
tZti6OpVVGn2pQva7rXVn/smrH5AwFtzQwJMEnxSMluocCEfQQXvPob117RTwEY52l8N6tlWUqN1
HRoPSTXcs853Tl53MyDmr+XQfMpsD3NB6oL2usVcfoK9gVdOpt75lFvFsE68Md/hddocDQ14Qdbb
xQfVctC90EDmiqbTp+22r9gz+6rVryyeKh5VSBaPNsS6VasYw3Hpy8boa9Nb1mkc3O5R9Ee6/2iY
ZQY7g5v0uuutQ4zC4FUM4r37F3K9CdDaFOH5rmo/xAiDnHqUDtc4HFfs4MPXro1xaXeHV9fK0o3t
V58FNBKFMwWxJgkbCdEWBwBqdOa+t899DVN6QkS/wFpi22gfFae5FnLjnzUJtLbk8tvLU02/MtS2
u1l5Kj25g/nAdzr5lDUo/2J3A9xlajqNs3V5Ks30i2QmAU9TYT8cx8B7wsoivfjO9ywJw3Mb6uml
N8q7EubVNfUUC49TBa66Ir/KpRM/NFn5kptIhnR2fh+7/GNrDco1MzLlCvnV2IaSVK4bzw8f3Uh7
ygtZOXdTSxzCIebvs9uTgFvZ2JlhxT3huPK4ORmKiiGtkcFbiC3+n1gSWwbf+Drq7iW29V+V3A5W
HsYfD6nbfGwCzdwNadPzGYj1tyGu8FMcnLNrBOm2KNyTrkf9IWLncM4Mw9pXNQZyfUQuwKJ+lCe2
tfHa5ODUzmOYZc4PID6tbEA59Do4F5Arv/W2xs4aGNCbCRNw3VJj2ptcB2QImriKqzdf9dR8k0ok
upDaX6V5hlSuh1+IqjTjF8uVHyp+IJ9sx0VayuAOu0LdF4jnUHjrNhvh7mYkFSelia1kmxUQjQEn
Ok0uz17mUhYNCufjqOGIq+7SLGh/SG23Tdl/eisp+6LHD/C0jbM4dH1gnvGp5ocoLB77Dgnzse78
tQq75FuUaJvIHdRPnplfTXTm2XshdA/n392PsW2+AYOBgN2WX8zcYqeuYJlbNIP2NBTlV4ij7oFn
OeXgZ9UqdtvgLxwuulUb5N4uUAPez6Zon/u+/BwHJSBSkJbP7qhK6E9h/ctvzRFOjHvAayq7YcSa
b8HFICFW/R9jZ9YcKbJk4V+EGfvympCrpNSu6q4XrJYu9n3n189HUC10NXXH5gWLCAKShCDwcPdz
TvygyRX8AGo4fdEyUhQdrXH+7qr6Z0vez/cs7h+j2QLHVGXqVY6Qr3GqSLr2ZptBxZb+LJLW+FuL
oprFtu9cEnQEHqwwfLHhJEahT3mrQ1O5J73vTdSqoWowPtJ2V6rFElGs77dcokiGDDVq8vgwZVjN
8oQ6VRbKL6U+2js5ctqbDvEOr819A5Wawj/kDRCOAiE7D8av8bCEac/FEuJ0fo5IJz/CeukbmnUt
AtPZJfiyDk5uYbQwVTf3W6OxVP2wMz3CouXOhNIP+TFY9ABOoT7dQd3bk74mV8NXMkfNb+RcrIWl
5X1XYc3Gf/aRk9H8ZtEZPprRRbMhv47qGO543wpyR0zrIav0H0PnV3/LchzuA7UZz0LKCpC+WcNk
ttP7UPf4C3h4NLKjELru/XOINMF9PQIQgrwv/B6yKiymynk1HbMC9q5nxyqynS+ZA+K+qaPvONB0
F12t/q4GuVHXnmAcFjTEoiRYiCVtMG/z4u1T89YV48mFIw2K+z7aOeGi56EGuGj6qdmPi2i5nVkR
QzNNz1MiZw9qVuUPSWSgtptU30QPVrgL9D20yVYEnpgfAi0An4Fw0INfqQrOy7k6hrkzPftVjXT9
Qls2oiqoZlPxHUMTkCje82EuvkwODi7HivC7WUH5JVGz2PODUj+LvbrcvUlNy/IzSuO3dHgUrb5a
VdfEhmPY7wryPqDcaM9OS9YaKNrc6zMNcMrCoQkMQ/9BVieGII90kvhwSb6UHrnQ4klsak0/Tn2s
XEUtV6PmgIT0KQ2RA3MMk6GI+N5XNThJUth+mw2V9DNNUc5G6DsvZdLfQ3befiN7bXQBtwx39hRY
t/OURV5gt8nfVhEcRGKzqoCxUkgUQsVPs3i7oKf9zx6zwRAdosK4AD58VaVIvQE7qXmF1oTfU+kL
gIDhq6ZH0h4AqnmG3jHf11Fn7GrgkyzWcsPtkbF+LqBBfJyghdWl1njurBaTXmu+aYVBQqBaV/tM
ygE58y93kwbQp0zlElvAhq9LgHybpDlUTXhRYEi4zo7TvJVmeENKyvjIUr19y/T7PMirVwsn5zNv
GKAKWk018e9nf3ouc+5CYKa9pwZjhei8nJW7VpGKY29Xxg3azDn4TySgQKM8iY3iQFXRxNBkYRv2
iWsD1fSCakwP5ow4puhTDTZ5jTI8X8thw6R0D8tJwh75djQskWB4x2MZMgmRs90F3CIwWmJDVl18
8RPn71WSozPvpSIugCOH3HLJiL5EiY9UBoStX0RbrqJp/akk9uaF+bGfVIDzKex8p07SX5FQbdRq
/UZyhviedEwD32US70OQFAdtIS2Yhzi8W/qSoRG7pTokB0OgPTabRYBDrBQDLGp02xU7JFnFVYAp
J40e2Xn9kyhZeHbXkvNe+tNeGJPvLPGK9IGM6WjtTLgJf2Y5TjvZT8xneLuz41SygCtNHcXbGVIM
a46K70tfEOc668JFoUMCAqN1OjnmmkbGdWfO99APD8yrsBoNBjRW+rKj/s8d4gg1ku/jPn4LrZak
oijWXiO4w46i2mSq+sp6Rz1WBdF08ILejHr1RSKH9kFqw9ItSiX+mf5jlJr+wwA9gZo8y452jtRL
RGbewbY0+c1P5icpgK5J84fXfGa6aFq9h9ela/Z+Zr9GlWyVICRDJM0lWUvu8jwOr1paNvc8m+4s
1cHXXvapiaZlE7BUOEd29FU0ZWFVnkIddQHGJS9mUP5AriC6S5RIv1HzosNX+TCY3XgXCagtkLTx
Ds0b6mSPXCDyNTNetmOIcBZEbvjSaxC1rtKyQDwwecyXiWzJfgGMRCok0HrpVM+WEvVHNUAhKAO8
/xAvSXX2BLxokKYc0gImb2CC6mup9pY35LpyFEpoE5TFnmyhyy20zsTeceksL53rpXPTkCKvJmN0
7xR+89AE6mm0GohOFsbTbPTRgk3Tx6iGzpQRu2hWVdZF7CTrmXTchsiB2NsOTn6ZmxKWreVQpyeK
A0Ot2/i99pr1Unpo0yZFsYOnDvFidpiDutwXRrpDJZP5yumMG7CWKGQuVTGHyVJwgIt7eBBNWdA3
XhLaDFJr4Z4pgAbJStw8yr3u8bFTrxuT3tIUBKl2LS1neEiCxJVNkKW4avKXEVvtMdaQvhVZx1rq
v0mtLd/pS96xzgD0ykYLj6I6mlFyEYdKI8xzOejaXQiCCG/xnNzKmg678FbPtHb2yMeB/mDZve2I
tKwEMAKNtmyh1dHE8XRj4EB7NRQmYTiR8V1oGQKoBDxLqwx/zsEvxSqkf1LAg1ouIRHXtuTEakF9
p01RcJNaZGIZTVg+Z0VCkHQ2g5/N8KttSnjv/j1Gz+Zsj6Z3fSfXhXaOksfed+pHlnWliy5Mc1xn
elFXHDLi2mW3o1sjZsk8elozZZ6sm9FBZKCKDUE76JUa+XebyC0V/Qayrg7z8jhEP79gaalqjcEL
RuzUlSRyQXO/LV4CnfxTUYreS9teaSAqoccyrlWwdO3Q2felUThYT0H/PdUtnAmN+ha34KfmLiow
oc36tat9XO50GC2E9OAIDB7HZCjwDKGLNxmRxmfvIDrovjrBDJdLF916mRZZbVDgBDi0M1qG2VoR
zcQm4pNW6ASZll5b11bX7V0clelR7IAnH9W+FF3MUrMQD5GehL0qbjSP077RemCpy30V7aIpaqyn
9daLqkEPsVNfJMEdv7VufFANiWbdClsocvTw4juK44qqajXFvoHI4CSMIG1EQ1qfwICKvXb3K9MD
5VWpnPlh6oznLJX6c+5EIL/TAdYxUAUF3nY0g/33UtbKBF5q7Ua0i83WTVSzOIEAqckrd9sBJWR6
1KI53Qki3KDz+zsCnLtVEFW0CU5cvpUR8W+ojkXbtsMOcbaZZMy7WxtOW/k8xPG3Al5PxdnJrX2v
t3hXRCq6yFAXCesRQL0LepFX0SR2inZRGoBWQN8DDOQD/fP7EaJLphahttt6V0tvcS6tzw/1Al8T
vIujn1YXDbrojdJRtCdCnwvuNfK/QbOR90miLM7dn/ALzMcRjdZjpwfjF72bj6tbkpRzN4gS4y7v
av1qaR1Z7aWCjpEV3M5kkb3J4RyfnBlgoN47Bwwk+SbqCvuUT4N8I/XB/yqxhLZPf+oXGMFtK77V
E1RT4yPGN5w9xa1UwIckDBJriUv4xuSfhUFiRqV+CnylccXeQbJgn3PGe8S3bLjM+FZgTgKKX6ri
0wGEsGONSVV8WMY87t2mQWZBS8NogaCQ/i8huwyXW3wrfsKIZOmQOswtYq/mVOlDJGdHvQz0e4Ng
2MqAOul3Ydsot78JUKlK5Djcip1qCgX4BMfaEU9B89Q5LeCq1AlhU6MKg1P7VCSPBPbqR9GStO3y
PYfdXuyTsgyiWseEai5FFTjV/26I4Rf7Xl0WIXYWnAXoPzdn6aBEeQcilQCJlfgwibe69qWIQljQ
ov6lkjUA5kb/pfUr7Ys1LASDqRbvg45edd12eBQHrfq+ftJxrctQHESd/7g255p2n1Xq9LVimer5
mVPdzB3y12EVP8iFcVP95nFNF/4CY3byq+J30rGyJvMQEwT+aqMDOaAxbY6ldsim21XdMO5Rh+kg
NovrzLh1QKh6RRw7r4UO61HHBaAQ/iKIlVCKIhaix2tt2SdqqtFqr+89BcnSVvt3n6oYOhIxkAgJ
BSZtMkd3zBDSrHQTAcqusK5dDanVwjQuNgPW6u8eIDiRqIT/p2v0tYc4aDuHOMCSoO95P8eU6NrD
qBI9VIALABhKLlKsKC911Mx7XxrzAw4QBbaIqTqTGtK4Yq9Zjsm17/3XMKGvjD7ii2LtxS7Rva3L
e7m30vu1twI3jQZX80X23SBceInQW9y11pieLOFfqAygsUonNwdjAeBpy6Za2KyH0B5vMKhcUasW
Cuu1tOwU3fDjjTeA6H/3WNqTKup2UY4U7hSVtluFFWz0MlJ7vUXCwGTX36CVm++MIJdP0+C8dFMq
34kmC7TC6Blh7EC1FxvMNxPQlapfHAblI+owE1DFUpazO/ECzFMh3WJhPYrxL5pgfIO7VCXus700
fziIsMj6DoleDpKXe18e272a45p1/68DQn9unrZf2X75/SArKfpTUzEB9VleXnSQoJfG7MuLqGqy
iuR0HjUu4QQdseYRA7GZ8r3JyPMM1NP2ZQiTCI5atwBeme0H3sCd1Wj9SR1H1cIZGc1XyflnrWn6
lN3aQ3+WccIdAjXj8pcvuvh6i4+/ESnZrspqbvb7jnEYumvPhCF66CkESpHpxIeO2NbDOI7BgcGm
uLNMVKOesvBB7Jg04wGV1uhGmZzoWmTE3fsperCbWDo7MoSIkYZ5PC5tDdF8xckct4eBx63UprAv
cCsQe8uK9hDI8Ml6sebLd9kCIYmK+MbCiIDKQct3RsBa3UvlSrttZGh/Qav5PWJ8w98FU9OtDvjY
M4OU+HEJgQ8xBAsPblJdxUZCgHItta16tAIwhupkjy5I7Po65QYeldAHIhOVEEVaLOc8wFv1tQ3Q
zAGMBIl1L81eONbVs9pUyDz7cvkqqVrsBrpefykMVoIYuu1dkkahG7YIM8SkvZH60TGQ9QnJdxt6
TxxHBJP8rxOCQd6gK+WbVKKmUDU/fMOfH7RWl482RBkHUtrsnT3r3V3iWM+JCYC4GcvymOMi8vIm
ccOgmMBMskkyZTzIEaLnog3hqfEp88eXtIhlYlLIrFYAcSMpJtdQbuvmHtu+DGIr3yP/0O0jW0q8
StJYbfpRvG7C2jmMVu/fTj7a54aDPpcMi/pFbFISiOHrzIq7ANyfJ3fZCBOP4bxVuEJ2SlJnd2qQ
+2+xkh0hWg1ANjIF+07oiV6BjmelB+240wrEHwNlLM59MRXrXh3ADipM8Yj5wDnqRLF31jBWu0xN
VddSsvwSQFZ/gW/qd2lrEzviYgFni92WSiodOUx0FxvRcztwa9u6iBLU+jkpida079T+66SNJq62
iLMUlfmfRaJQXIodkV07L9nToi66ipJok6YWoO8rkOP2qDpReXGqsT+bbfmi+Y562C4/SsLRrSd4
qdqCJMRRutHVReKL9IXLsCT6a0squDkbPwvFLEneCI2dYwSSy2TRLjNGe6kaGyffVo8bE0qKPM/O
A6kOuHlREKxlYtgCHiBOOsxq3PylLKcmEkfUuCUH5VIq07Uhok96abWv9bCDdK2LT1aMXRcX5H64
xpyDGTCDEuQv0gL5+kTErRO3WGzWTn6r8kjWsmgW/beurAvN0yihGpb0eXZqljzlSTGy7CRuYMHU
2gKr5AEMHUFfRE2X2w5HRI6qVa5VD5N2N0QdMYKlfbv94mGKtvURbbu3PVubKG0b8Vy26qd+XSTz
zNvQ9E86tAxoWBDO5wFv3SQxKkS9I6toWi86JfNzconsVLDSpD05rFzxttmuXbQFXWf/PlDUxZ3Z
eovSp0M+VT/88e04pa+5eOQIWbkm40usa/a8FyOgtdR0dntw/R60GnihWmNM9+Jx4ezOL9uD3qqi
bXuiW1WSShLStgcu9nw+zrEdLy+BTEWBWpBXI5cyIda2gP6DTU2MjvGcSc3sigZmovZ3Uc9IbUaZ
5WXqcQuOxcVg7r7UhO8ZnEtRbFCerT7WswhK6K6FjlQ8n+12fXjN1+J6d/Pa3PeOv7fUH5ONsd8H
fLWXTbzcD235nT9V/9QmjhA7xGFbVbThEft9KnkgOCxLw68+cW7XN1W8k2LTLROBKFkCtCPq4kX+
U58/tUElwWPZ9nz+BbFHnHb9hSkjN7CuYpdMO7xAy9/enql4icWD/dS2VUXp02F/avuvp9pO/+mw
0LEqXDZBv4uWOTKS0Zz8XVzq/TKCxJz5YU/JojqF24JdU5ZRFIeK+noScab3wyfSLVBze28UJbWv
5mPTpSdx8grGUG/W9hJ0l+v7LF5TMXVtH4VPbdubvPX7U1uhLMgNMRRFx+00om2rbqcRQ3qritL6
xm+Nn35qO82ffqlXVBgDg9dUa2FjXr6m6+z3uSiO/dC4fok/t4oOH3qJ4tYpjKp+XifyQcyxH35L
9Pp8Viyv/Nz7P7ZJw1iSwrZqskwsYnYRbaIqSv/ffuJYcViip94cq81pnVa3S1+ndXF9/6sonkck
ZnJRDEh1IoHn23YjxKdGjO1OQflH6wG/y0HAYBZTWEpArb0Rk4SoZ6QtLgmU71NchdJI175uU6s4
1x+n2+VDvb1oosunfts7JnbEgSMR357k9SP/6T3+dKyfSXix5Mt68Wb+Yyrl4rwY77MLeQiMdgOB
C3VODzqOFsqo2P9rrH0wD0JhYIgL2Tbiqq0gRlVc25sENw7iZmwzv6h+alPFXSR7TRhnTRjKe/HO
5qJokx590vF+HaVR/zqR2D67wtpCRUgC7re89aK773QvQwiratTYH2zQ9erFc2x6RfptaqbCAF2f
qTBARXEdzNuTbpDllfzOPIlBA1lf6klzPkEe+n5HxD9eH6Vo/FB/f4zk82n1PJ63wbSOsXebV5xe
/Ow2WkVJtIm9f6qKtj+dKlUbHdoUT1/W9uLiRNc2Kf4KyIZlzVB563SrVazwIBZwyOJlCZf00w76
lH+6xboTM5EooRrxsVqEWbY3M+VXoKnVJenwQpKZV118GDVPfoSn4a6vbNh3QmIwijTDmdBXpw+f
NKxivm7bV1J8GsciTmZ3KApArsQRdmQf/NhujCiJTWOQ/a/l7aFR77sY9P72jZZIZD6QqXgVHaXR
UDx0e1kHAafm1MtXOSWr8NQAdYKRi1xjhBKiyHyqGgco+VgdxZwz1ymmTAGCfN9zy8ToFW+2Y3R8
jGbTZJ3fBX9LsNYhwVlmu65pDE90URq4/aFB5AO8bvSa329HxRN3UmywheDOsM7iKsWTWaeqCYFc
WPPsZ9FWxZGzw8XyYBrTzxBUzZnjPj2YdJAyYuI/xSueFuFeifuWC3FceVQv4jWpne6UdLiI5nm8
wVDK8MqpqG8W3/liJHvcjbDJL497uz6JvOc9JBff0EN6JblD2jdIRsxuiwzFOZZx16EJlu6gsv17
dBxtbzRTdcHQ0/cMgL/ExX9Y1a2G9YfW9VUT5vY2vofGrpZUCTwL7zbbdhcVKyEy0rYn8Xqtt2xZ
W4qxLU7yaQ5a32/R+OmQUiJsG5bQI7IWnxB7QvJGGKZ+fih02KFRxyJ2iLgUkzzor1022N1hGstH
vdfxA5ElCmz/ZAzZI4GznQKXTRb4t2acuNncPprZQxE51l78agKl5xJx3EGXfghK1t2MIAbL8nJB
K7UzjBLhPvUkFQ3Lk1Q/62GtrYvUdRW7WhbiRRTv+WYcfGrTxGpB9FmLn/aL6n83MNZjxDAgfHuQ
k8I/NtFwAEVmrcul/2p9mFoN73beHNeJVuM2pn/VbWgct7Gam7pLztBwEk1E1PmeiDllLYpWURcl
sTEDiU4BChbYj8NBV2fIN9Dz0Rtjv00cqxksRu+7ya0WZn1O6rFAnxbvx7sfQgyTMTaDXYe0N6iZ
9MMLuM2i4qVc7RlnluMTcwruRcN1snA8iRFJAswE1EB1IZrwj4qSHsTrJ544kbad2kf2SQy9du7X
DuK3U5xuXl7U82oqiiv79Lt/ags7ZwnNRrdtz5fZLUdTPpDFdb9OZ/XQH+CufBCXLc5mNkFxzNrf
7hRxRmtsZFxI4Vc1zJV5b0kz0fz0OMOTLPZ/+MKL614/lOvbI75q6+sk/qGhNNFlfjZr3WtrqTht
no+s11Svm5V898EgllUUMEtdz9dh/WEIfiiKi9eTvPCCVuvMXQML3KnILD4S5Bwc0phRKL7xYv3b
qPjUJKLZQRkdwF2257h/rubIPKaNftByC9tUjCarSUOANy3U6e13v140SKpKhW1+WVmLN0L8MDKV
M4EfkvG24ScG1uch2gzdU1b4HvK0p7kOF+Tdv16rD3dwvaPLx1+UxF2USfTeNWOLfu77tKV3xeQV
VcS0924pkI106fXsCzM9viAY1haTyMjN6DSSUIB+JLOwWIOuRWHojXpoEm5YzvGhOPslToLKjxDy
i046jJae6C1GcBhU3FpRbyGRX1Bvq4kjfu/DpLO99TXmnpeNgbreJHFrmjBqvTJXobcWq3oDR8JU
JecetNzs6rE6HlQC2OJ11bL22dBjEmHWb/+ACwFtiq8fTK6J9LV90sH+hc95Ml2HQDCuXrXhZpgo
gi3/8Pet6r61cw1DrrBBxbAUt5mruoRw7y+KAk533O6/oxBIipfv3da22rLt8r8gR1RXH0iuVD8N
+Lz3KX62c57diyEhRoPkTDOv9eAOMyChE/otZAMxI4lfNkcr2ocWTI8f3hpRXDeFsUvVyjply4jB
I+fsK9RvziX0xYsBK9XyUVMAA40Tbndk5/V17W9YGWjKUMYqWyY58ThESa1hZYSw/n0mXS9K7FsH
jZLI814URaPYiKcmShqxbNf/x24z67HsCo8I+N+oJKnros6O9Jx0NakcSArVfdS3hn99dlbXSsfG
KjvVHaCiFHdmtezEfKRXJK6fRHF1VIqHvxZHuwkuhv699dPhvK31UDzAENPNavdpETi1PqSscwqL
pjI/g//M9kE67VIzI+0Ol1Io/9LDl5GA52k6GstzhNqHJAIxTsS0tT5iizzcXXLT6Yv7QdiAix81
XTb5spkhwdtHQfommsRGr2561ADOonsePjgOl5wuVvC4vJFmWyM2kb3K87c+vB3rexUIqBfnh77U
7/tWI7NFIqxqWeRGNMroKiYwF4yFIK1OOvng0G6GO71m8JgE+vYstrqdVCtoZ5JNeK/ZZnLfzZp2
hmf1IViUuKI4n4++FP0kmc30cqmXPKeCDTggMQlnvtUQag+KF7hTDbfV69/VsiSYBReR5kaB4YHL
Ty9xZ4cnTdOko+lHGfBaAhXFbGuPXVmXfC8jAqhLFaWdL5Fq1Ad1jnaIhPoP8/Qya2jl5eT9PWQp
6U6yk1mo8RB+66WJE5KY5xwiIIvPyfSrIW/6oexL88FoGStSWndAtyOYmu3IeWuAsHpk3crMcNJu
1QOtAp8hNYFDlQKgmO10i071Tc7ioZEhV1FhAYgkWSdPwbja8exwoV7kjOF+7rSTFNTx11L/Mmuh
fET21/SSQXpSkgCOOAncjNZ4eV5qX8zw7x7kULPYwygoIRWwBDWRtSXw/6sZsiP0l2C9+/qXhqyc
5MYKpi2Zlh4Jn7MHpVngVmlcefN0UBJ1vsh2/BZ1I6CmDEkk+NzlXR0Xw8HU9fi2V1CuXjR9csnk
XS3Max4Eu3JicuxMGzJ/I26PCtKIXhqXGsLFQX7OZ+WF69EuI2kFF8cn9Mj7V/g9CMxMbEmFk8AF
GQ4CazW/J8CIYjOkJCZXs9q75nIGcRpL9Lbbn3MOUgHJ9vTVKb6NJcCcyRms16ip3gy1BT/axtl9
O4xkSIazfTWHKXf1yGj22wd+XUZBgp94M+gHt4Nc1erK/AqXmzsE3ASUf2/U5ZFqC2FFYIWpJ77b
ne47bmZqk2t2znhNQ8V3fegiPXupypr8ADqhJMVHPUsZWvCoHhLuitRpj8iP6jYJsCygCx3ZxKVy
UHM4JGdkG6pj7qS71O4U9DKT7pSVPRT00Zh4QZeYnjXXwEzlaIeCb3DdNh3Yq4uTZySp8XQrnZgZ
69MFc3Y3+YaCDA9cbr1UPyIEAY6vHjVkylzYuyNXdYxw19rmo9Pl8Q3RFX9HWi6Z1FIPHsFqEnzb
j36rxKA7xhg6xGs7kG27bibdRC22eIhT1UBpK3pr+xTh7LY0dpWdnRMrQQQgsNBFRaGEtHopvNpl
0D7Oet0+NnG973tI6URNy0flNhu0c1bWyW2ybFILWvx6epgL4Dy6M5KLG/xDbkj+OM/JqS6s8TIm
yv4fA05REsrsc6z22g2E+NUJsv3dOFaFCyQ4RIDZ4BtE5OYw2QwoG3IMT/fLcSdVs3E16v5oWllz
roeCpDI+fDeitG1KPwIppCV7s0M7dRjHnQ1Z5YNPrfVl3asto4CP134pEAsikyG9OkZRu7UNu64x
J85JqeTGg4IQaKORBZdQ692gtKUfSeFcbJRHJyg7Wrn1f0Bwn5CCUIOZKaZWP8ZxfNSKApSu0dl/
xUn0rBRoaEpz0KNa1xDUs+AaGJCwgGC5lHdtFUIlvpDgS3lpnNDgI1QFk5/bFnlAsG6CgDAqUas0
peCSdoGb5/PXulX8XZoCLggHqEsr/Vk36vIFPCygdAcQasljzDoz2Fu+r+3Krvva+wVqRmnyVarj
vWyOFRQcEW6BpIv4285tGXff9KiIYMzwUZbxGUumScw9ys3zWEEszBAtzkmmNsgUOU9h1t5P3dSe
OkB+7oDEwS0ot6eqJwgtSc4uJs5/NRVZ2mUdWbGgehdaAOZpvCayayAE2yaS5SYmzZFG4LMGkdv+
0yqZq7DgA51Guljs28d2sQMaqIQJLSwQCZIgTnYFBM4h3wVWPMQ89RZJyETWvDIId04M5afSWYCG
lsFIHmi3UyHtdUm9d3ZzFTxVajcdnaytd2ZBLouKFm6SWwZBcW6fkmev5NRnUMujfGd4bZa0qEKN
j7haR90y7xrdh6mwAdADp3a0U1VjdA2d5LMmu7O0uHwLpfaHApztxqeuv2L+cq1o8FX83cpnMqtb
Ce7ZRhrIEgcrFaiBv0/yHWGBXS7pxl5oQc/avxrRPUjFTh1hUKgbt090VoFJ6XVDj8M0K5iyk8Jy
OwnYtwQgoE8rdafLivGgBOYXx9GNi9RUxgNq4796OW4Olqmja5i4WhXppzrDmxBHPwcYmZHHyL6Y
1VCfjOkh023loKNA4hL+4jUl43kH4ki7lOqsuq38kJZl6zId2rdpp3yP+gk2iC4mec1v0n1RF/Gr
OfusNwj/48dQCIgpWnmrmOhXp4p9Jo0Vn4U2BRcLNNatrEgVEvIwHSs9cKUZWEuGW0hVnqaFzqbr
6utYVMpTPgb1hdTcXwkEEYXhjsCvjp0pXZXsW1Wb8ivEutM5zIrKMxVpOCYKzkej7c07a9nkevdY
d9VN4YfqualDUB2JOpHTJ38vy8ACxqNo+y4n2A5p506uEwLlJMndGA00EIYUk7pZR26F5r2bahC1
akXuuLzLIHIN81tomN8LP0gPiZMre0exh4MWt6fZLAvX6PUQLN4wkuzRVp6djc45q8tjU2OV1YD4
WImdJGjdbzFWfTdWp4fUHFsUsZMOvXDF2csxDCnArNtbizfxVEnma9tX1aMZSriFRtVLgdnspQF1
r7lVvySIt/Jlm8id1Ml00+qk2TMO6svQmskpyLW9imdUCgx176TqczH2842KKNQuNUb5MQ2Is/qF
epvXCDwYszQwwhC9S8shvFjqT+iIpWtrpD7rRhnujUQe+Qr0X4DNgumN7Aup5WggvG9iu5xrTE8a
JwfOJM4DqHx+yaM3f5j6ndbE8iHzA+3WmFBlbaYhc+3kTg4b52HuH0udnNwGmAPJtXhtEJ3w+oon
NI9ad8CkSPOphdBeQyMNbeED0CtidgaqU31oP9vYroWEQzRqoJdRtde0R7C96wf7vMheeuQTSAzi
9Fxo8lWqrdpLK6ncGSjl8HSCUyS7Y81rNyOA5imldmPIobEnrccF34/sZ21Fx4KoV9cUI9AE5dfg
DPoh7TrpgjjU5CmRDZVos0yzsZrtMucrCRJuo+dEStC797Ie/WC5YkYci/qMVgjoJjS6sI5OCUpi
bmoUz0oTT16GZ9Zyqu+xokMjBEhl55T9nYReWK35YIXN6kuqywSh8/S2Lhv7Dsk7G2WrpD2EDdw4
6HaRTikPJXlP+yogzW0Ksjt7rAFY1/pQXqZBezXqsOdK9BGov1leZ3KMz+FkkUJvZM2zopj1c4Ld
K2dqfC+aeuw16LmRPxY7+zIZnnwDkp+wh6nBiSU3aOwRFxVHGtk030lK/aSPXf1M7pO2d6YAi8oB
pBEoeXIoSglNE2QoqrHzz8xo/DCZ8ks+vnTTDaN8bWKfpH67gp6Kx+eJzqJNUzxz1BySQUGhQZT8
qLVSfbaNkqhvm3LLjaaFgKOKQ68N6u+jmcOvPTrZ1ax6S96NcoAURhE/fWgTRStN54sWFhdRE4fx
kqPRZE63yGoRuuiH/gjQQX4y5XZ8sjxRFhsjaODRHXDdbW2VYv7VBX5865DD9VRF8gj96PC6dRj6
NvDSGgKurc3sDj+RSid5vCcH3pZl/6I6yT8QMQRPJEIFTx2q2IcEPLa3tWl1BXitIXEvV9OITLDa
Pg6+3VzFEXOhzVdsraOoiU3bDHiVJ1VnvNrBk2nbnmrl0UNfQ8ehmlpyVsG4PBV+qt115nQvamLT
GHDbVqAOTqIq5/F0HWcucumvqlXw3HaAFlBgto6iDTRBdw+E4YgVv/Sg21ShpAQGt1h7VEpWPzQ6
CmbrOehBAnbn6QNa36ItzaXKyzPJ31fdr1LqrCcAodaT0/Xj3s6iBrF39GbIyB/R15HCR9ElymDm
zflgu3KrkmNO/u1tk2PmmmS6PanNQDAH/bOd6LxuhmEhEc/9UxmAuS467XlQ0VvGCOhda6mOVhY9
l/FRHkztOcGeeZbnOnCRwujOosPAIuoczxLi3Ut/0QX2lMR3WPAGo37OTDV6kkonvygT9AdpUkdP
8bIpl9TSWs8KPFVUxcYOWaFWpFVe8IiVCbIyUGkAuO9lvXBJKNRfSsRb3ExTsRjrXHvBmBv2hoIC
qNjLDXJOC7TeLZxZewkSs7j7H8bOa0lOZU3bt7JiHQ97IIEE/pg9B+V9m+pumRNCavXCe8/V/w+U
9sjtWZoIBarMBIqmIM33vSbr89d5XyyO+ke38G9tUfdF5bYMo19g6S2jU1qHf0UoNkCQLv1D6VrV
HSkuce1DP1n7EFljjE+W4ZA318rsojvFYsE/leaNk02umW7e3epcz9AhsLL2cAV+ZPa0qUW2gfsd
3t+OwhxpTQc9rOdGFVve+wKf92+nbJxULsCTavu5Dlev4eBP6v7zAXOd20Lw92Fw3fawSQ+k2FSu
52JvBPlD78J2m64yxTrzLlGCnWiccCmRz9s3mqFe8xpIvKqzMCvtSLsS8tKuvcOz1er1w1wlA4nR
+iiT7XyA28v21Or9ZyZF2nWuikPnbOS8GHPJFpYEwKS067kYSG6WWrTrIgt3hSi1s2NU3aPR9Sh9
5OIDg2P3OG9GO8QZxqy1acD8Wpc79nLMtOD+tseQ2eQVwNnr5AK2oYUAnd9gUa1prv+mt+dZMSUb
1M8Qs/UXboC9Uow0uhiFicSfr2lbaNj1g1LjMpfVwvk4FP7eGMf8L5yrD32qBOfOCV/dSYvZYZp9
sqaNLCx3UcAqvtN18iZFkVXXJg8/DLnCbfP0kac8RYqjkCvFCfxVCjX5Ei3mEIFfouLRa0mxURWj
XBhmouzscpn24lK0GmJyZeDsrGvTJGtH+QhO0bjDbrEkQQvRvJda9lIZzp5309tYrlIsLIQd2lR7
tGwEKurXKsbSqUOlC3Foi/CHbz+kLeIvhqPnSEN7zk59l1YAhz11NWCafOVP35SaDO4z+scxEo8A
PIcV5FuHpaPTn82x0NbRYKIUMoZL29ejj23UyU1XhoQbspT0q2mtcVXWMHEk5lr3vnHU4YrqZfDW
NUI9eLn1alfRccycYC3GEQaNKOJ3ntyqtmBuh1lWRhR46YSF+qLGlrLxw8Ai55tEd3WgfIHxiJpM
EaD0Z4Gx9F95N8RL5vb3RlM8G1oyPGVVrOClWHzO+0TdR5MJBOtJXDZxkdxrVo1kGdJoTEYbsQij
KLxPoYyB2VbdT053cKVE6qGNk9tGwzi4UHp0xYJ8XMzT6VgvU+wxSBcG/fjUGegaWpi/Rn0aXvDc
CZkhynSt1Vq12SEyGnyxEPdYqnkg71JEMqYEsGTaln/RB79/qQbrMTJN74uWhC+paWMvlaD/BbWE
zINR+Eet6N2D1ZbxrjT6/IJUe0YGBRlO5qHeVUvMdBkAAP7gWMqz1ebjXxrCM9bkfJS6MWlntAlw
dx8WXZjHz3YxGKsx8KsdSgLawmRpgCFrUZUHpAeZmnkqpiRRjqeg77b3TdvUT7Ur66dhoojJpH2c
S7FIWZL66nici73Q8nUu8mYzFzvMw/YxDIFFU6fNUySnAQ3+6LezFamyiYRl3s/7a4Elsag1c7T6
+CrTiJKN34X9ei468EeP+Guwdpxa/ZKh3zQHtIsozRt8xi620RFCm6rYv4YjgED9XJR1ByUPTPtq
LmKFM548Ivhfz2YlxjSCzW3z9Zm59W6UqTjP1+52Mly1JN9vewxJySrcGYhSTF+VMV5cYjN9nkt1
O3gr34jihTe4/l2Ls9odoIVokYR1StSBunkTtq620gYPyEcpldUAmx5fQ9W7wxwYzX0UVO8UVUkP
VmHc/1Q/F32YqGY7Dqe2JkiwmOu8tmamArB9Mx/fkfsBY++E66YtnMvQF+q27Ik7VrrFAz1Xzhu8
5Ratyov9rYoAoXPJANQv6z60bieYW+cGHWL8Po7b97jSX9Qyb1lYiUwng+7LS+0PT4Otjvvv6gY4
ShtWtAgOTLukopQXrfI5xALcYDHvPt2KrE5wKko6fzcNPySBKnMJrKNg9TUdo1dZeyGePxfmDeI/
NCJJgsHcUJNwmctzkxiG5BjASBKJkBdj2txOBbg4WXRCs7ZzZYM+H/z0qt2ERTxeULoVB9hqWJxS
mqtEKXZea473vT/soVgW6Ox0xjOUfeZBjXorYee3ZdbnPtS+YzxHZrgpRpk9znuWWrIe4368lYKh
WFXB6NxKOUhc3Kqy67wnTuCLciyHa+Dm5nMjWDgajXNri8svwmVxOjqmfUQOKH/OE21j+b32EHd2
9qzAxW6isLqb25AgRaMM7+xzGefJxohINxh2+Zjh9duai0CAU9SlDbZTiSrSACSoY89aBW1+DUdc
7Sp/1B/BtLNiCNUp9DmUO6Qq0iV6/zz/PHoxi7udaImrDK3mLXQboyM9z4q90wwMgboq72EgaSez
r876xJ+OBts7dD3anXNRyzKBrIxksmYC8wgxF+wRqlmirGivfKCj2wgZs60yfCzDMnj1mP8t0Smr
7h2UBRfw+SNECK18ywv0YldoCmZKmK5zbWyWaTKRW9L0mMMXR20JbZDwWmiN+crzsWdRZT63BjEF
D36sH0fKOwD+8PzwKh37Jg2IKQ+L8GIL2/AWLQ6RpS3Ut0hRzo6rl6+JE74vZhmyAd+sKsGuj8Cq
vsMY6xXzkkfTEwGqw0UERkCL7jzd1c9OzoM9VYXTZv5kq6G+hQgSLlyYXqgquVcYXAulr5wtbtbj
U5/V961TZJ9CcokwYhJtoSOutLRipUZNT6tPQpTWatQtRIutYgA1qARE58t3lnTuEncrk6gEEcMm
wFQKbtIqSxUF0y09Xfptco0HyC5Zjv14bDSbRrPzdULft/TartupqWctcxkKhEOyclP2mNZ2qes/
p22k7aSAvi+HNsIso9jGSROspb7P8658QliKMaZBtBKJ1Ye5VDvuS6P09UVaMn4eAmShYCNB2J6K
keI3S0Prh30/EIGsPXrPLlbfuVGrb9MxaZ4FYh7rSpcm2MhOXiMkdQl2TCvmEox6+5AEIn4SvRds
PauN1zKuNn/+8Z///V+v/f/z3jK0WQcvS/9ImwkblNbVP//UjT//yG/V+y///NNkFm/ARLV0zCUt
TbXE1P766TFIPfbW/oM8M1yL0A92jTW8i1V5mKVMi1G1uYOidxcMLhmmuVO59/z0NO0jguyDZ46M
a3mhPXh0/KssGdXbp7kuMxIXGAWtPn57/JK4js77IVaIJjBc55vazjBp7OTo37I0M5PdrK8zb5g8
MOlIqsd5j8qWi9/84ar+419OeM2ybNvQNQsVdMNR1R//cjxn9LLHDGwX5CpCa/CGSAi6a03gkJUC
n7BxDp06NBc0xa1MupJwY3dlumVeGmb9dCb8nkuJ4ej6VnYCpTo56riyguZf+5QV7rF9SGhaT3NM
crBN3NFxdtsWVZanwYk+uroyvupj8hR7jvOMGomz0ZWmRaTQkw+JZ6OIbDcYNtcEfYRffSDSSaCn
CfWjnTnuJXZAFUJBG1/tbll3Q/CKOjhpsbJJL8Ltq1NmmDYTWLP8WOjhyjP4tsirJPyhTrnnB48B
nBT1znDiq57E3kHX45D5PhtmlSECAXSkTT/aazu0glvd3NqLgLergahekkEyFnOlnyn6oanN860u
7RGjrVsh9mihtWRPI1QUyPUC5RW4KutBV8EzKRhepo3wcUKXUAvn0gj36yzNHkq4cB9AcLgPiKo1
uypGqvR2kt5GOxWjLGv97SQmT99CU8vwduK4KAoYV6zAIfWRhNO8YTPyaOqrNNTySxKn+aKLRL5N
zCK/5FNdnYT0Sbkt3/w6CHe3vecWow7fuVbj7G7HTkfMh81Fidey0klzP1fdTjJ/1DJrr5G/P6hS
58Rz3XwWR+gvmQy2JoqT+Ba7/hRg+boRMgsuSoesXUBQY/NTw1z0vbpdewUqjnNxPuLbfgaa/Puk
E5ef6r8VG+TeQTEYp393eCcHf2EmWGzOB1iNgALpe3KJ7mt3njfESVEt9pOjJ3WjQ4PF7781uFPD
t6q0c8NhYZ5hNo6p+lHJkv5TExQmING8v9NAKZ7LApLN3DAm46WM7PTZohfekwAgSopI5qeElMp0
oK0xZSZuS2Y4bi5RQg+MZSEbupa1YcFSNaeiHYY2miiBJ7FU8Ah6e5EFZ3E6Ri3SOx0O9B4XT8Fa
YdrdDNTi4m/n080VtzaXLMTekDVWbdNO8zlSDxkHdPjsxbx3WyUxw2QW+c9RXIfXvN1ZQr0rgLNg
YZiZD8w8jIdI3+WGFtwKYZo4Z50Q9dzUTDvJlpcvshAXno+Z64yW0QHtDrmci3OD4VvEexEp23yr
E3HaLRSjS2/nm0+aax6keejQ376ig8lTkvrFLcd8yDFcO+dee6hlcIiGDvUWRbgSHKM/APEZ7WUQ
FvrN82H+hJzcuJDEybZB5rPjXOngCMs6zzjd6iwkfk4kordz460OZ4uc0Rk1pdsXzE0VPujLuELn
cS7OzhLzpyJun5Q+Km/GEHN9MnZEetodzGoHqWkmJXc5a7y93iIWPNcVXn3++yFC2M5PQ4RgVHM0
Q7dMh4+GKX4cIujvhWXlDNaV6khMtWMJJrNHEDd/7+6xkOgOWizde0MBnFl3RfJqqKja9t3wvkQj
najP+P0ezA7693niV4u0JAA/myTDYkdSwgYlrhLTQ3+3Zo43tc42yXPr2EQEQSZ/5W87O1ZZ3vFq
3dujAl496AJGItsMlth4Tn0s1s6IfYsHYhvigUyTS+pWSXZznR+UL0FXimNvy89R3LmHzIjFw22j
gsGq9PAyl+bd50/zebSopoE9iAHJe2YZ+RE8t3XUHb9B4jmUAE8UbRoTyd9Xg0rl7eNU9mKLyn/X
MuAEMYrvd5j2ms88TqefD5qL86e5bi42JBnXrkvKZG6Yv4E5H+Psd1/2v53LFN1Dm0bq9tv5blf3
8yV++zsQS6l2ta4dv13W7ZBvu8zXBViGpZmnHUJHuue+Y03aa1bywc4yScI37Y467HRE+kioAypY
SWcg2eKq4dFGze4YuDpRivnjvDHprciBTU3fNqOPWjiRqmIZK8HXhm+n6B1L9zc/tZgtuE+wBuSV
i6S/l63+OjB72A/YNLgLS2jlJnKFurQUhfJoxMMF5tFCtvCza/s9MIx8h19vvyFCPnw027eoUaxb
td1F6UriSLlNtA5A6phEBqnlXnFOQVdkqMXguDwXw6lu/nTbU+a5e8KIFoktgL/HeVCprOKLD8UD
J7dpnLkNG40IBtZ24s1FzPhry/8MQ4GpV8sS1NCyYN611WvL2bZ6GL+TtrVthsz4JB0LyFQivHOL
7PB9EdoM76hqfiKu+KGztfYK1xVyVFn367met9RruvKTabuE/BAY3Me6ET1FSvIcJaO3Hkvi/pjq
oKejRCRSSDShzmW5+uVWafNmHaGObuc6VY7GpZ49aIdABRMDrn0zV87NReh80DtW7/HCuP03i4vn
peKi+FxNToyZs8OPojwLMy03rBCjBzr8fIVdavWcNQng8EZEH2VSvERA3N7yPgaXFiDTAYaXNK+i
XQj7qGurz5jKOaq43OoSwxBMx8lj0Psf66b42kBCXaDNjcOKM9Y8ffN+c+V8HEGNVy8gBwX90buE
4WmYNLA8H0FCF091ERLpWOom8PKpmKZt6y/LLNiO9NeXWb7MZ6Teu6HXKtebYJbmIDtFhvM+HLvh
IxgAIki4cB91Dnma6ps8+FofVtn93NX/5w/roGpeF71m+UAEDD2dH4v/vX3LLp+St+q/pqP+Z6+f
dnrKEv797S7n4LXMquyv+ue9fjgv3/716laf6k8/FBCzDerhoXkrh8c3ogH1v9Zz057/18Y/3uaz
PA352z//fAWIU09n84Is/fNr07T+Qyz2uzFxOv/XxulO/PPPl08pgOfmlyPePlX1dLD6D6GDHoY/
ZwLCVOWff3Rvc4uU/zANFlaCFZZqmw7fAv+g9v/5p6Lp/2CZSTabVIgFINSx//yjQjtnahOc0EDT
i0EXLwb0DZw///W3f13L3n60/2Vtq/0wfLO2szWwMLYwpHCkJuU0vH+3tgVS06kluf9r0WbwnyoH
wbksSACsJMCQ2sbbcdHDJUYTmER2ssQSJl4a3oiBCTmVhe/EORq+0X3qhjqyK86TkDGcAVWCvUpI
cqLqtxBd6qwbPW53Gg89iNJJXiOVK6fphgvCkT58tuK1jBsXoXU9R29Kf/nuJ/l3S/hf/0yhqhbv
BzfNEBhI/PhnotbsVJ2jVdcMRZFFFqK/mv1VNkgRljGcEICOgG9gmhxxnd+Apsz2JmyVlUNEfF23
vbvh5zizznOXCo71rYnIapEVW5uEzMJFiiMNLaBbSjG5ZViPfYVlj+p1/jFPh3dhba09iEhHtXbG
jY47j6fpz3//B/Krfx+jmH5HYWmGlJpm2Ibgx/zpDywqGWp9X19VLWctrtXdykN6JbI95VgaaFCJ
MgENoxjeWXRXz0S+xXZza+2EwGNMl5gKQnGarOvnGuelkDm70DqCF6Xb735zqdO9/hZO+XqppJs0
EysbxpSfggrQBEMiruQcE249bANVWxJekMve62IAw+kCv5HdMOJp3omSxXqbJSChex67UT8CTOkf
FG/4nNsIMkjr4TcXZ/1yceR/eS2ZtEqBohBv3vfvQ9Qzn/XMbLyCyWlPeoTugjIY0SkwH0zNd/dW
HVYrB9GQdciDtow0IOGBeupsSXpT/zwYbnCvpc7ZZIpyTN1+85vr+/XmYbCqIwYpdaEjsfjT9eEH
M/QIFmpXA3TJQnXsd3iIOyDKjPoY5CbB4Lpa1uQVTopn5CtzAh1JUMNE0s0T0YrkjBP2Vgv08FTg
Q/SbiJGYfrsff1sdpx3CZcI0dIcO7Mfb16iyTZMRXJUVFWLfGFDvEMqKVn7jbJwp09Q1GumDLN2W
ep0+GVazDxbVYIAZiEPyEgWQW/C4frrO3IE05avtWdoDGPVqqbn6sP37u/nrS0PXioWKbhuG4ZjG
T0+i5YdIU4tWv9ahrR7D3A/WUZwcjUaGj6P5cawksF2ViGSdxub677/b+jG2Nr0GugNBk5iilKpq
2lOX9V3PizW9UAxDF1eHfO7GUDt87otkW7pusbHCUFkxPyEcNsbmez/CAAIzAHjFWhauQgDmZ8ep
MfKwANIaw16tg6PuO+O2MdWKyH414OTjpHB0/GXgmi9xKUnZJ/K5NxV03Vu9WVghwffW6s+J32aP
dv0KSuy9p1X1zvWKmBxy8WJb/mvnKdZ5jOyaualJWq3zy+cs0l9R3GNJCiI6wqVp74BeInyYPLVF
vFTjTHngKYXrB7CeG/oaVdarPzTyHk7rbmjjK7Nj96AlPlDnRhVgJ0W5k7W4xxVKR6gp3MAC9eHF
MF8kMhUtDSHkRvVGawUkIkTyGqpFm3X3EMHcB1fXxvu4is5JgIv93/9Kv/arDlK0NtY4c/yTIPCP
v1JLuMUnsGhdvTh21jBBWgjFdrXshAqrrntRjXxnt3l5DWKct33PAMGtL+0wCZehjbtV0ydkjRQs
CqKnGljeVe2dJZGg5HcX+ssIx3xABVcLdZb3zvz5QjUETnVefuuqNkG9RokostRoneMl9j5G0WiF
f+GSCQDoa6wN8C8EGf6bW/XLu+9oaDhrOtegMxwK88dbJdVWVX1bda9di0dYp6fp2obStcBDw1oY
lrG26gapmDbEP8vAAjJoiXr/5hp+6b6na7ClIwDp6boQP79UdJ0CDwSFES43FlHoYNftpju/rl3w
3T2c7jg5FGg0IWtqN2syCtmiSxKBDDkpDXyZ05VmV8Za5sXCbM0CRK+///trNKd0wQ99JNfoqLYm
dGDghNZ/6iPJG9fZgLrBtYDL4QyNdWpTZW0P3XjssLralyJrlyFc9zJyYTSVnrXWZYTQqaYgLKwB
ok9ATZM7S0745GGlDuvzgQwamCzLUA74h6Gmj696YRib1kEpB6RGDOvG+gS9Rl4sdaR3IHeAaGLe
LaDZph9B5F4NJwP3o4iDPW2iV0UF6WG0uVh4dmHiP6Q9KIGyzJ33uWuEOG2AyB9U4DeFaBduZJKu
ibM7r/byrRdryFkUsXYsnZD4VTCOd0X7ErMQ/Pt7qU3P1E/30maqbNkWcvM8fT+9nnBeMP+qXOca
yOZTkYZYu3cl/NrML1dIv21y0yxRJiu5oWHDY++3Pm8pEt/CU/DqSettUHj2xSmU3wwt1i9jiyNs
uDMChx1VmgDkf3wbFBhHFv6uEdp2zKkNAOePZa6ssy73V12npDhj2quwUot1EcGJ6HzsEE3fwTNR
wYIllh6xibA9ugqY3Vzpso1V+/7ZH4IXZN/Ge6yDjkElPoQiSgFR6PBv/b5eah7iE10YpJh5Fb4F
xlcWmzKJqx3rYRx43PGDSeLukqROe4lTn9m4qY3wiIurawfeDrhotes7VNAyGA0rE6+VEh7jMVGW
rI3DL8JHUaGIVf9sKCBoChP17gFJhgmg/Ahk1npghNrrOtxFDXrWI2S6Qk3iUxCb8hQUxSKXrr5B
01AsGz9W93Y+FIsub7NL0FwjzS8vqiiBQBQGOCH36tuetg2juj12VnZVnMro0LoLirXfmOMlp08t
U8W+pHVsLJsgOWsjuOa/f8R07df3lSUY6zPd4EEzhDG1fzdQ6wDQnUKVzhVK7GuUYtPha5Uga25e
AtdhUBAq1o0iM+5j+ImLQVFe9JwZTMv0Yh2JDn6IUfIbQRxLosq9OFWxSEcMUJRBWMu6ADmk1029
cbLwXeSIgFUYEeRZgDSIEaevph8g62wmJx6Ok6phu5uwajt4cFV7QGARbCuIMzdON1gtNPgtBPKQ
NjoQB6LYcCKa4eAp4TY04vTEeLtQHHgqgWc7SOhln8GiHjC36xFStR5kMER7hbQdcjmHwdQ/Zqpn
bgGj7H2dzAE87se8EwtIX2vWOn4/iAU6nPuC7DlenbG50v04Pvd1tM/tYc+CsT/IUv/c+qCy8Fg5
yOhLRsD4xEjmX9CYBMEud37hMrPxxnSXkmxe+dHEVO4IBHaBpT4y+ubLwFdeUPLP7wh+R0vpZN4q
8qQP186KdpkjThpL/YcyBI4SjPrnuRQ0TBjLugA3lDvKMWsJnji+41yQEHhv2plyjuFfGgvPC0i3
+DDGcqePt0HfdxfHL/aYVJRrTWuD7eDZeBmqVbHDc+6KMQIYy0xB370CNWaNKhiOO9+OnaWldzul
dHDRq+i0i8LYpWi+rNTUXmGhBTtH1sAVYRI1aM67+OGq1WcilM1RRTl00bhNvsCE6xjpLfC5fESW
OGWyHvYQHz0jWrr2uJetKjZuEOFIingIeNeMAFfbb8wSyYV27ABNKh/jQb8MXQ5+zCIu2gfVwun7
O7XSeGIx1wtMVJhZeONIHJC4llAwRjmCoikSFM0N2H8pDBDdCAMQpdUqKz1369jtLhDdl37ws2fb
dRFZddsX03LN04gg1X4sp5/DLb60oZ3co2BZb8EDk/6YZNTnjVZw5risLw2wJcyrCuWYmM0qZ+Bq
wwFkj0iN7G3E8M7HE6VqgfwFxVIQ17toxR2gp2atgh/f4TQ8iL49qtMGM85SuNpjAQHlznaCvev/
1diuf4r9mpyor+5TNS53QOzjk+eQjm8s7UUBnvicGKSQIyAnMM3kNm1MaIlBMyxaL7oz9Y7nrWvB
CUIaI8Wtnb3oNQ9s44gnmeCOArVUkt48TaYeh8CwP4c8JA+eJUsUoz9HPRDK6QOzvedqrL09NAgV
KrWt7Jo4+ZB4pbbXcOfcexWiwk4kjhKzG3NpZEq+NaIGi4Susx5IEcFpRW1vV1R6vTFjIFGm6yj3
AAoBizZlcJAphDxXyyUR5Ik+loSw2SdzirzM65UHKZvp5rjUkbC+q+EJAIAxrx5Z6UsNG/pieHG/
RfUyWuQl4hHl4OeH2eG48nlxNN9KuM9w8KzmFA2FPMn0o0+G+yDCArO+Dr0I1U3emOIZgHsQB1Jc
yFpuGOnHwpQVJgN4EugWksy5DJyNq6anwNCLM1J+7R4uQLbMMjVdNU6en5RRDx5UO4KLrgzjugcZ
vs0TNcT11nx0QOI8akNvPY5V9SFFqgKTnqZDyeTNhurNmsbPj0Nnu8sRCuoG4l59+M1A8OuITiRO
l9JiAU406eelt5cVJdculWsyLFH7a3duWp+S3C03oQ2iedCNgxvTUVi98jraKG84NlOkiPfei1Nj
l5dbz8CMukuYHbN6j1dFmH/oLP9Rq5RPrROtDcxQQ1fRNnWmbZUKnJMBnX6H6la7LNXAWGud8dob
obcPtSbewDvaCDdMHrICIradgtvusCFd4stnrI9o0tWnv78Dv67uHe4AEBidORcIHWO6Q9+NhEDB
hMjpe5/MwV+Tv+CqWnftKSUrHtx385T3tXJSnI91l9iT6pjrLquTlScpmg7+S2VQ/jVCeDPtx05U
77F960Gclnd9TSL1769W/ze/1xSIAL1CXFMQ6fjxantfl0bYWN5TWrbaRVUN6+DUhB5lTk5VSK1/
b3s4iHa4DnWZw6TVbY5Flcu1OUC/roJhw9uAo5BbKec07j+WSYrBqdnXOzyMvEX8GXx0szOQlrP9
KN/GmRUuyrKZ1Ep11JCnL7W9WH+Y7Ux80LgDWrDPCiA+WD/tmulhgZCtoT6GuvKBfNlRSVt3Nzip
/ZskrfXryswg8EmU2ZDYBRFu+PFOSA23G+l3wVNW6Bv4k5+bROnvWZzLwOtPXqPJk5u9y/uofq6K
MVwPYVfwQLn1rvSDF9zIk2uVf6kK7K/BTae7UfeKe5K+CwY/ZOkt5w4tcWtnT1LK7mCGBxzP4k01
2qsSTPczYpB/EXLIlmlug0N04QGacAP3bZGcfKu2zgWRUwaKwF2Xvi4OQ8ZMdRpF9KJ+Kfo63Noa
uZnpz1i2EPWSVVXK8B3KMdkBXuWBKUqGeG4tnvsuYlaCU9HSR21u4wgXonPu/pVXVbvsgNk8RA7Z
zEG+4QnsL7oVhtqYujTWsve1u1RTm62fxQ7oh+jNn6A0rtRb4tv1b4I/SHFzy39cuExBfGGogl6Z
KNRPcTzSlUIkQZM/laGA2Ro2K7Kt7VoovXoua7Fnzj4uUHPr10MmxSZqzS9prXWnMA068LIkkOkK
i3BgnWXjzxXLusJto5RHMy4+mD5k96ywWEu2/r6ajHUcTz+C5DLvu6iudoHF65rwIpyNIrhz4/sq
8PV9GNT5kbz4o9s14QO2z+8AYrxptpF/gHh++2rXAYmjDs3n0jE2eIeu9HooH6NiAEKNveQibDSw
jpXJKjXWo5WiuOaK/gtGhkQr2Y6GY9HWONvYsb3LJ+3DICmO8wKAzhtD+C7Zm5PifZUO6zAqemjj
VQDALtOO8/JiKAsfdzRWRoOBNA3wqBMqR5ixNOOjmWvVOu+ZOIowbNeGqXTwFQ44q/X3nfhstPfA
SIf3g1n3y8qegGKq7p2zJHtqA6/CVz0bjhhUrFs4Mseiqc/MhhPyrcU7O+PCg1HN13DXglUY6NpT
iUBCUv8lEU84jk6n/i6g4/wa0THJAZH/cRhzfg31+mapNTUGPU+q9hS2jn6fV062t1R8BfF4X+KU
pr0kCBKcFfe5ijV1C7m0X1oogcM+SO+tpCifDIC+RaJ9DJtWJ/UwHFSrzC5RGuhH+Ga7OMIkp3fx
M+UZf6fJLD1Hmd0tak8zF1lneGuIA9FaH+BWx7GS7qCQIqiWF+MqDBNlhdYMyWKvnEyar0lDqsd2
zGMZW+1Kuui3634PmXrI77wIAHxn1wc8Ba01lk5AFpzkSfX1teZpGG/Y+rUoAowPwBjXvXvpctRD
LM0toGTekZqV7zH8XWIDCTLMc1lhpQN/4fgBFPpw7yrdHmNobZ1YWvMEpnmpw+rNEOu+Fzz4zziM
I/PGW12qH1BlR/jJ+ZS2uvliK5m+7ViBwqJnGdHnBxQKxbGNeKI0r/0c2qTPMMpkmh+WuP3mw+fU
QQiviXag4aCKTo8Y9ocVIP4WNkvlR/u4Im9ixR6pIG+InjIcUL2opbfxTDJkkODyzvbfm+n4WJdm
ei8tjGUrb5e1ofJkBFBGvLS2ljKunVNiYVeDOD/Gn6SNTnkD15AcerpN+mub4+0qyCuuCiW767W0
OY7Ryu0NF1uEPmtOnsRZrHMHe8nSEU+yulOwImMWCTJQLkaBgmNrFePGzvRomY/1u6DFLQkPrH4d
pxosP8J1+1YzAbRpUFsNJNKhdawjV3ZfDPFgE8wfhqZ7dfy3wlKTh7of1I1svGSpAJNa2J5AJB3X
muWc5muCsEFZ49NI/mrPSGmeq5qpdWOy1CUgg9ZManrrMhcYKKAOskCPzLFx/EKQIAy7h0x2uG67
eLnCRINcfIIgRT8gAbxnbfBS2SlOuUm4GV0tfcpg4t3nifiQN2Z+Vqe0HlFmn8ktBsh1W437/8/c
eS05bnRd9onwBZDwtwRAT5a3N4hqB++BhHn6WSj9M7+6NNOKibmZG4a6WiqRBJB58py9105j+lkz
pXWRVh/6mF1jRb1hsQuPbaRqN38uRD47+b+v9QxDNIcusoaiVv3aQIi4BvOUTu3jUsfzSSPFFFPg
XG10aUY7w2jeB0soWzcappNmfR9tS3vpSi2BddIbbxwXhpMLqetKorrf1CPMlUXoL4SslTsjrgJL
SgH1S7i+Tkx1kIFaCOTaUekHx9zS7Bs3Rqgi+MuWqz714V3iGVaHnwdSSb4Q/sMRv96U7LNPTGyJ
tMlr9SjRjPqaDHPfQZK6TkWfliJJb0zVjL3PiKO8IAK0GArPmDN0d1MmTwVNQC8ponS3JAz1GnOa
d0s/KZsept3WSs4G1WmXFCZ0GR6rSNikyeXhw9BP589oOcpuRgxD9p0TU3ZQ6bifS5U8s6brkcLO
aGbNxFgDU+0W9yQ25GFp7hGZaHcMNgNnaLVrNrXiruk6d2MP+hLIdcdR1Pnhz5f0s4/89ZJSSCF0
Xw8CztezQNyFc6Faons0VH2n8iyeQpADuyxJHsrRjZ8YC36Y2OKmsE79NlOcbbG42qMt+AerWrZ1
u55UOg72EpWZPbTmVhcXJ41XjomDTHK9HH9+z/+bXqlpOsyZUOuhYqcD/XsVGEVIIhH4949OU68l
b/WzAuL3WBxl0v6sZpN7R+1Ir3Z712utajxY4dBvEOS9z6LSjlU6Yhl3xenPb8v9ZwvXZHdTqdF5
W5b5VWNeR1WujbQcH4nB8zlNAxJUR7JP03I3rgHLRTfv0llvz5hS6FGBpXIbeaJGP5UOmVhCaW/U
0WjPRUR/zJoPcmWemMAKPZZynYAoKm/Dbsd7rT/pVVefml6HauROi2dbJHvTHO1pB4MWSgGq0hAi
2NBWr257YhqFDTStiE6o8wfwV7swTTdj2XS3pewDq6fNEGXqexRXd5MbxWezsFUAcmYWxEsV7kci
RtEzc56agTqUpl9ZcbZdiGjcYsejYUkXMYzVPKDls2AEvRCsTThtVkM1mwxPOiFNkViLGhJEylfF
0IvbkufE62rxc4gTWC5zeA0HXVz5aQxv3boZKSduhUNsG4m26Sam6PcAk1SXpoA2EYtB24fz8FNF
xXZCuzqTGTCmR/g7FlHzihXEde3cuVDITtKOtxgGqwOOX4fGpTW98OWYw/CST05/JRf+X3r5Yp17
/P2ZYmaMzUBDFmC5BjPkLx3ziqHgoBbL9DhlURn0ItsVqjYQPfOr5yj3nNAxHG0C7kfl3IL+3tNQ
uDTw6Pbz3ITbtouN7SSNB7Kl9SDpU/SCuvNAjvC9ao17nkNKAMf9t6bA1zp+fdM8TwSaC1flCPvl
SIwJ21HjeZ4ezc7kVE/qFJfiVk/NJ528Jp82GIpA8Jhem5X9NZHJnrSu5DFPk0MXGUWAygKXkRka
r6j22biPbtpoWDy/O/YywNEhosdw5BPyu/4xHunxhZ31wIh42LBCoOAeCTGrCk3csNtf//xkfmod
vlwQ5ng20iXbMsQ/Gt9WxCpmK4362JKa3pncxZXhvJSiuNJN61jpZ2OvkjRFSo4nJztiOrH2lAts
LKDRDEhWuP5h9EwgsZE+mmJjtyGEhZ5JFYi6QDXg242x7olYr84jaRuoZ7QpMB+zLCd4d2UG/fkj
fbHyOA6XiwoUBI1tmKr4x0mYIRgK48VZHrXBsIn1U342BiiSSAlSPbVOWTw+oIpRN2MDlgntrO6p
JkBbVSY+vnLuyplYcgFLdxLLVnVtNJkKEWwDwe3gDG65qWmeCgvyRoetWjbck+QDfUNYfIanI/2+
K4hth56S55lvToZGrWVWXhYPb838L5MLbV3Qv1w/3IDGeuTnk1v6lwZIUeFvz3NdfcxV0HmuSV5c
kRHJ0HDHzediMn6GYTERMGrYW57pngoVLNpcvMex/gK67Yxv5MElINBOxF4QofTni/GPdhIXw7VU
PFUGd5ht2F/eHyH0bm07Ocw956ETRrKTnXxTGbq6vfjh6JOHmFP1hlK+S2Z6Tl771Pwt1q90NH4Q
9NwjEv+R9p3uJ1VKyYy1Plcga/zL2/x6DjOFtS5L3Du2w3nd+jpT7hI3h4alPmrJ9FNrOaRW5QfO
qAoqUeljgmbtLD7hUAy1a9WfbG5eGz0sZ97qh4zNb3NdnROORwGGiCAFFmWNdenrb9lsafs/v1u+
u39cdTZSlzLTxrkGrvLL27XNFP10rYvHeSEA3sgM7YQj9xrNCWyo0AYbqjsI+jrbT+ewPSzqUpwm
oYxBqjZE6Tg2IStlhuk5HqAatIZxVmo736RGPH1HWcIRz1Mzm0MoMsVDomUFscZmtNe/dWrd+Zg7
rT2+BwCwcYdSo8GyEkURopPexjMPogea7kqdo+rchCWTrbCTF/oYW7K1uld1ULex/pGGNrsc1qyK
3BFvlqCNjLz+3tcNSxBtfU0xd4xZGEVqpyxiQtovXRYoDYaupvYcaJpjlL1WlvE0DbBytIh9W7Ec
oG2T+swHU7xZtLcTSiZ0ANAOHeMhS8EjLBg1HTIXL4y5FPPG6XR0cLIrN1kcn3B9fJ+onCyDAR4h
2DjOkvAbmYwg/TicMJGNGSPBp9QHzi/MtHY45NB8D55U6DSBUff6xIxIvH2oEnvwK01pDpM73oFA
ugMxxlqY5P0uHep6Q8CVwVSpPVTTUGzznr2hUVvyE9zvFtjMa6FkMPxdKY6WTYA7q5VymtBww3e5
dysuTsu891wm750GYTeOxrPdOVmA/eEU08F7/NznEzMWj8S97BeVwdPIjO5aIEMKJkcAd7TrR21u
o/uobAcafcBNEqe41zg1mblTnaLQnQLb0OlIZBGNPmacd82EDCmD1tT0gGNpS/dPGCvQDJQgUCul
n/+lZKA+/HqzYz6xdHZeFhF2YvdLzSCAXSlaaWZPNMh+hp2qXz7FUZl2hLI8eZnsaTi1YEzHhnF7
ozU7CnrIr3pR+I40xG00wWuddGAIRfpr/Yc4UnwRze1ttoTRdrII+IsA7ntp7NB3IUf4ZGh5GjQT
Ksse934s7lMBz6whNo4ccnBk4zTsOqy7iGPr9GoqujjUGPDqCO8QReRLnfXiwnD4Bzshd5ONRqtx
uufJHIq9m75hRrNvUbDbt8SyHEo7+hVrjfIytc6TG9OcmPk+NuX6yz5/YzSUyJzNIMY5TxzE2p2d
zRttRqOENJ2gQTFHYCsJkkaUIn0jskFJOxEWYfUFepZ2heqHnQU6RFw4QSotQiXiaTc1cXLIpua5
Et8+A9gX6kez7ptT0gzvmbQtFmR9OgwxrN0wJzvyMxc06gAraGke7mowcY1ddte2ujcUp3ygV0Ak
GzGrhyRtx+8aguCtVrWnWUtIUivQrnFmuYNdmWwJY9W3tdveAYhTj6ZlIlgY4bz+21L59eZxmUAI
lkqAm6vq80vtZrXLqBBCIJ9abGbeYA1APvIcN+CwgLICL+SuwRJdXnqFIYIpY8PJEJzsZV/6djeC
WbPNX39+T85XsQHliWVTciBjQuHJ3s17/tuIZbKM0TYH2TyFykA8ASjWnV4AUBRW3PltUv0aS5wn
Msmb7chfQnIYwtM4SkLd6LyZ1Zs95PF56aJy36GBKRgNPTRZtYPbeP9ZWvZlJ7i37TW+zxOcm18s
eGVWWCS7eFo+gAKEJyait5WAm+OY6bSiLYHrusehirprmMzGferiLDSETseA8mmD+2G+Q2PseEYn
7osC7J50Z+Xc2Lp9lwCHuMsOJSaIS7EkPfqIRFxGChYvG2rceUqD4HIpN7HU5zMDZBQFUky7uNZC
f4oMjYnIVL81ZttcuUN2VYtWEfGSGjOzjKqufxatsp3Sejw4NOwLwiDZMBaFaW9cEicOfKsvjP68
iOGkREX6Q/bJT+Z4yh6oRw8EhNtMqRXDp9joAzAaTtCQNuArYWb8WyXxj62ZtGfdxlCDsFhXTf3L
xZV66eRsbdUTJMd97IK2axZMsvkujVUTmXzebsN4wFHYtRqrf/dgRph2oiHqOVA+jxE3o34asdYd
1ak9Rtg1Oa3DJl5Ke58i+d5bLnpPo4YwqQH/ZCv6892p/+MD4AfHKsDQhrOOwWH/97szrGLTlnTl
n9ScbaJt5lujdhmFtfqrVUOv1ZtR9cnevQ1R5JzUkhpILS26zuy/ay8YXFD/M03eonhfGRY3Rxl2
jPhHDvyzoA+vuh+5McH25dB5ZdnvUFl3cTCp8brjIheE2F/6qYqvVA7gz1iyVD9yar4YjaYVSl1c
ZM3t56f+vzK+/L94Wn6zyvyfHDT/PxpfXO7P/wVK+Ifx5RazyhB95L85X9b/5C/ni2L9R4PXxHLG
9MJwmF+wvP5lfVF07T+4FXSDoxhrnK1S+P+X9cUQ/6Gitda/wcOAq5gzTfeX80VX/4OezgXyjJwO
swojs/8L44u2Hi7++3DEaYiKXnAjs/4zYPlrQPe3hXasynwxQLxRUnEWH+ofqLA3Y7UYN53orQD3
/KMTdwBqhu7qFlV9F1aDeQBCxSkF4DAQgiPzkoPldNO2tux/O7x9KeN5fwYdY5WtyVRt3uVXZSPz
j6SMMRZ58NSzbUTY0rZTabo0px7y8KaUubONXWcv24KBDwegO1wBRmAqyV1dQ7Gxl/hgFUn1RMCO
10I79qwG+a0gqCtzMMOrTtHcmDihoyk+LV1xQ2jUTH+v/WiQj/rYzmJArQaA4mjut2pV4Akvm4G6
KvlQZ226lnoePcNjv4t0K/JbaLzosrWPyGqMg6sv0a0cdf3alnYgw/EehkHxL6uRsS6Xv11CzEtr
Y53Lh0CbKf/vq1FjzZVtCujgKRcbDk0GZHV9YRjqnJqxGg60R2iqrKtpxlzkRbUipvtipACcEbxV
CHpOGdjqKNKmUzxriq9leXSaBum7SaJQlCuvnZnPp0+sgq0MN8sw5o+VpV1JoDB29G9tdFp1eIlL
0uE3AOqQ6cfzWSObwxHxzi5a52XkXVBdQDxJ8xG2lFQ3C+2748zhDZOOzooZ6fX9bOJf/9sDefvX
V/F3csmXaoKbiBoCdxcneB4q2/l6EyH8zSytT0eP/uo3w43HgOPKdAmNOTlEEW8b5IzUJvMBmvab
MZfPnYb1XrHC73HiEGashPHd548WaQOdtgaa3evPPl8Ky2asJJHi4Tfd5eQjP4fdwGQlzQzMRVn6
rHSVtQV5F2TGYHiGBLD4+QKq8FCjH72OxTTfD5W0jo2gXfn5l/C95nvdBgvT85TtdOaNmLdui2hR
b602VPzeHS3/84+fL3ab2tvKdqKTbGblGo6I8hjbWx948m6hDsVPwqjlbk0haHNLBAp5X2/OnL1p
4djc0WGsbjVMZxO2iwgaBNCV1l3PsZbL/wQmDuz+JyJ4AJFHVPJoBKyDludUPevBedHBibSsCIQE
DfdIZI2bllndc2SJ42BG1d2QNtFzzZim5phyPxr1jz9f4k8d8ZeHgM4juiTMNqbAEvjlIZjnrohi
ffQ6okenaTjQmlNhP43jfZrr4VX2ur8MJuSMsMGlWi9ofht04L6yQvSNYUxPrt5femle68nIttrA
WA6pfHTBNHIzCyO7oC3I0euJ9zwFdPH5I3Q0aNcluqPKnNQ7MbhI+/D4b5eGIn5aXwqaPhsNd+F+
cQHnmYbM7tyZEXEaWb/mvOOMI+u7dsE8tUT1iQNw9deLqdX/9UcrrIOy1owTekfjihBZv6pplezH
vt1ncV1dMtupGH8DVkca6257KCsps/p3MzftrVEgmucb0/aTWk/nOYkP0km6g1z/9PmjJEb+gsow
PcYkgTAHpESEqHyiz1BiJEdql86EwkfGtUb6ikYGX82fL9+nL++3y2cJLKDrs7kqlLAC/X75lIyg
HVboiSOgovqiEvk1ju1bvpZ54w46mjG16v0KLfXTqPeAQJDVPxadum1iqqPQJHC+RbPwgPXjWPa9
c98skMYNjlQ4w9NzrdfZtctm1qYrs/vmuZ7xrWSVVV1KEcPiiuiXNaUzXmpjTP+l3v3idPhcftjH
LMFnY+2hifz7h0OOaSVqCJJLOqYE923fRQUGcaLMp83SvSIXMt9I0lE6XAys1/bxrxedVqTqRNdM
mPlxMtr6JMuUBtG0xB7b2p3pSOf8+SKywsHVZlT7onXvk95hVsIo9F0yxNq5KbyNQrZEZduY49qp
C/C9gbnpdO01Xm7qAd3wAOzRx85inlSjD/eRPTyjiJSvtLK/FZVp/CCKtG/1fU8i9SUyU0zaTR3E
CPeRxh4QabfHLHdJ2JpVqL+x3vzPFxva55/vFSYhfF+/3yy2sEybni7QDe6ZteH7t5plUjQxt5Wo
vHEKYssYjthpac2NYyyJAAytHK8iiVxMSzY428x7esvmvaM9dpxG7lJpR9fBafYDv/n03y/NSI7U
FCLY6a1wtQhRMmTjrkoZQ5tYKjC2j/OhRPdPvIx5nPNK7niyjrKI2fBnIkqq9NZhZnRfIBf1FRz8
QQuG+qIZNVQlYdy12dB4pemAVtCNF1KcVg7qOCMTbdRzo/+YAYPtKaGmTbN2kbr1BaAz6HWQKHgM
OJH1Ds1rkIkHZ2nvUGc1p2Ew1I0Kz2HLN7VgkagZT03Fs4gR0mnAN9Ix7m/QrR6TRjPpWvCyLAC6
cyV+N5n07T6FfUOmKxDW9Qws3V7pydqZZwMl+bzsZq1XL6ZJ1mI3a3skauKWaYi4bbpJ8+Zez0Dz
L3QmZWnecGKUQerWw52KDcpHg11cjVaRB5h9ltcPbf7Ra/mNGWOHBmGbn1Gjj6fFLnOf/kL1PibT
6wCk5X6K6vISuyow+9Ao3+u8fyxENTL8nNO7z5dqmXcEjxMj2S4o0UObWe6smxd4zt8dtSq///mu
+zIy4SHGocgMyLWFjsdYqF8eYhs3Z4lJKYei7U+mrO8LudR7At3UTcoFv5gDkTC5m05eL1SCzYoV
ysX4Xs7MWvUJ60nRl79aIEkgRSvUM1liv4Sly7rfxj+yxFV2sWLclfMd0EKXRIou23a1ptwbMyC6
vhOEhM5AMtaXoolHxO8CN2hsyadaB0I+JsvLnz8yd//X04FN4U3lxepl0iHipPL7k9a4/Tg4KBs4
vrIRzNXj50tOTkYaWwLtqoEifHLe4Oui8+lj5nuWUxy0hHrTlFnybI5qeVZCdyS4Y0qenRJPxiht
ZLDr38Iek4ecDr7XjXr8PJHHudMG+GRJtZ1rDYJeGhNh1QVkDUb3UqV5o+i4TKIe1P7nH7umII4i
JvNkI1Xz14R75TJV1GJz79y2BLZsGEChiSjnHTpOzB2cszU5kXq2NM+pbB+bNKJTlzQ/YBISjhU3
71V2PZAq98PJRhrQGXSjzH0PTRT2zYJNqH+bdfe1o6L1hp+94vwCJLyhYV55mIxQXWaQJ3SKLXAt
HgEt5O9AW6NROX80YxJ7ql7tSALKvElndrgAAUdILLD90npu8paiZHRuHDQHy7vbg2maywTZPz77
osQWKt/Io8LSmH04jb5zGwd/kSlzryKmghH9whoONGxLtsG1dYp+Z4bKx1I2d8mI5J+aN7kogBs3
KQxkYkrgmlTZg2bW20G6bLFm+Jwm6WurPFpW8yDhNB1Sw0w2+MPe+5bgSGmNL0rJ2UEZ6AQ3fbnR
JuUGQEroDSpDWWDMT6mhEMRkbfHR7oRcHixX26TKU4wwYBPjCA/n+i6z+zqYIrnDpY9Pi2grCsUq
QLBUMs/F5160jYLJN9y1onxpdEZbQk1Q7zNBJYigmfe5seQAvbrMI6QMXIuEtdkmO0htZGJh61li
xkwKfj03RWgsB7fZ6nX0XSXeTLGdH4215qoNxEEkjCa1vggP0X3oGmskpTJdTRmtQRiDGmjVDfpX
Vif65HbqPJViCgpXBeFngn0eVtYLprpJASWjtTnjDaQnnhhUBSgoicOYZkypnEHZxseSvqkY0PTi
cUs5T3sa+sDdMNGhWsdRZj1FjJiyE58MQp1B7mAoABI0wJmNplV2+azeqLX2i7wP9SRFlGwx8OGe
Wsr7dlAfQfMOElmw49R7S9S+KDkk44Q5iNo8rnwKdB0W/rR53vB9Kpu6QUKVui2aR6FdRbY8L60s
g84wBzqS/JwN0d5arHp7U3S4Z1J86Bx29wS0TNhXPSUpn93e+Sgqd/STfVjpF0sHmtr3ar+bprZ9
LFT7V97SlzWN+GaibTC3FBijweVsLOuCeIFoIhErt0TrNWb5rQN+nULRAwp00Lqk3oSRi1F6SQEH
NjRatUs9ubeDSKugG8SuJxwC5VMOMDF7VlT1A6QZe1H0QgjxZo7VvWQAnT0m2NQ2ed+4m6Gyb3ow
8JPmzMf+BbcFj2HtvuHZ2bnFrBDHJv163aj093Qavsf2G93HwU/GufaiRkMOBskor96KdZIyRQzx
K2nf4RvTW6jxM/6pUaUZLRoe5tms7kkc+rCyRdu3Y+P69DHSjRWtVivFIeHBMeTWThTtItXpV4kH
baNO5fxkQhEkPhVQostGqA8dxNJRFUcVtYen6dmPOotxmZStESz0tdEHWHYwzg16lZExW4c/yUi/
QZssyaKaTrC1t3h/MflCqN1PEXrq3C3fdQi8e0DYz0tt3RbH8Dji5QracdoXDU9a6egiQPg2Mrx3
3X0ToVvLfjpKMOZ6w2ACDUBYFurOtO5nUFNbsmAsfMPWvF98lIj42JpRQDcJHyp60QjWIwNnQ1eE
74NRHcjyg+U6IujWNPOZ0gOo7KgpsMXNvSXtVXLgJS7R050a4iZxmtfQbp0zLZgrF/wXcxUMm3Wi
kJqsLGhOgdQrwx1U3U1vmc1GLVrmLqW82NbMmi5qLgIJ1CaO8I2E8kQTHcH8TtqYLoeMX0PK62uk
Wj1oowY/SZh7dazWfqlWABUb3AAh01ywjw2/zPJVvf45JBdXu09m61cam+hSEwJ1MB0uG60BA6yF
xaWtSY01wvmlrzvKfDEy+grHzOssTAV2y5OrKQJTctJjBB3DH5pe/HScJH8lxC8A1kqqTbKgdNJv
za58UhQUfoKwxii7tt1wl/RkiOmPZSUI7KqTB7s3ziNq8zpNl4MURFyYWf6z79pkW2Dk8xVrim5C
e2JS0qF3yC3yERhve67zMDjjvGdmgLqpzpN7Bp4sfWa/GxD2Nn2ClyrNCBubAWqU+sJduSUxiy9O
1+7Jl5NBNVEQTTMRNppz0xiPmrH2pqVS+Oi47tJZ1Zh0+QaT2kvdNSQnZVoZ2JgciwqqdpyoaNdi
P0l+CAd+Y5yzII5LUhyMpjlXA3yzYqrUwCXScMujUDfyu1vxD7nM7V1NchNcghbiOXEO3OWPbLbP
jZw4NUpbv7SJcjHHOEePEN5JYY+AqpICLED2s45juXUTsstyrFroZMD7JxzA1Hl6cjhybQu9+q4P
kbPp0/JJHwWAhYc0XCLPqrpnU2/SYHRsghi65TIIJeBS04hXygFmFqkiTdj6TR75uln2nmkM5HTh
f06xQ+M7rZVTp9SvI+EOVCTuN7UZ9m1azPjHV8Bo1X2XyXCWHINx0jjzpphQi0cJ3Y06KYqNE4fb
uuSiLGmq+6PMXJ94C3NfeaoigkUW82Wgs+OJ3GAWgobUH4wxBuWjXVQzvF8mMNTqvNO4x0KrtYJm
jE2CT9ubCi61Nyfpt3SxbttUsffunIdBYY3mBkL+ycUWc3KLDzBIqLnTGns0k9g+c+Dfry8ayrWT
ZPOrCzs/W3aLQVvPOIEOxbmpH+hClidE4AWJmkZx4lxhIvVyfjEnwpmp+xb0ia3dMrbvYxsRtWMP
G2iWvcem1fnIXljzNoOwhl34IWQYUWJyoi+l23M3ytc0n19tMgm2ToEbNgmnp6Ef3zHprx21AjTd
esTtlChIFKICWmwV2wS0CICtTR5TKLoaSW+T89rV9JAK/djauXWig0T98COhSbbRzX7Zy5IYX5dg
YaoKFMJttZgbt7nDM5AG0nVKzvdsfBZ7vQ2Agqy3gHgFOJT1CK42Xb7RCrJ8w2DNbGebSU5GwGxR
ytLLsjD0OyfRqAeyF/3VWDJ7j1Q4J4MHVCQT0cBSVgUZ4VQuESq3dUoiuGyPGHfIszJXFHgVv0Vz
d23oSrUxkRKyLi5qnvgIGN5ji/tvDG+IA9nYgnpo5F/AG5ACB7RPLmMrTEibrBt+wEDdK51Bd7h6
HBdIdj3UbNvVn9x59MJphMEwOMFoKb9Ev6yo/zCwhcj9EcjDxq5lkGFNpwN/Lpe+9rK+1LBZH4Wb
Lntt6r+Hk3OOqbug+g6vk+oQerUc+4HmQcSJJu9ksonn5WDmiK0Xv3aREaV949UGov28wZpqMoJ3
JG+JEUmwLK6vQRRQwpTeapuOOy3skemsydOJKDfYTo1tVnPUtwWPZL+UgfXLKbgfsOkYximdUsQg
60tUNPtxMO3DjCC1QBi8bdQhBkyuZR7lU53qwxoNDdnFqTfxo5jacZ+VUgmWaXBRmigp2Yxii9+J
yfSCM1gF1+u5+YKpC2FMAy7a60KZEmlp3nB8pUotKY7m/naZuAdlZGColvZWyVKNzOHmJQnleczd
fZqEtwV87yAd9Nk3OzfZKa4Os6JYbjJFvCzwObqB3D4Z31Ql180Zu52jrGx3lVbBkMqjxS4VdKq1
49EwVysMOUpK8w6vKd5MNYW8TsqlBypj8KbqkCorFTnjbldCo6WnE3+Pa/0+r2rCyXo87kZdfXA2
ZcFJmskXuFMDEWnWUc3K7aIr3XZJOSYQJ/eD4KzMJ7ap3cAMtOR4BpB2XeDFeURjhr6YGnHBdO1V
KD0gceC9bXKRcJhrOL75JW+SMr7qNzrP8cYgIIasSVQk2TLdpZhHjvpCABHi/EOlQvhMQem0qMl4
HJJTMy8foCMNLCzDpSGOpQNYtXFaEr6tDv2w3XC2iZflaKm1s9NU4w0jB3Fs7tktrDs5kMMXYmll
PkLOPHB3Be2g7M/QnA6z7J7qOA+UOVm2WdToeDo0NpEE7ABKaKIHc/K0QS06SfPelTh4IxUJciFc
7GmucRPOb3YFB79Z/dNLbEMyrjcY+z5yVcX+IcR2iZZzIhAS5SlbkQDzNfbxtY3QplmExfgQWR0v
KuwlKKKLnrQ/8GhtpsJyt6oeR0E9AbEk6mxVxibPhbqnrr/BlxDdRv1EOkxOr6ssgrbkv3KgVlpY
XibFz9T4vkiIFJj1e5mARVGs2NgVVjZv5pYTsJ25471ZKgfp0ofNurOmiQ8RyYNmFqimCTPS+pIM
XgNlCOsL7PJEcpbte0CihOdNjSdDW+EBMu9aJX6jAvdrx3jHLKl4pm4+ZcLYYxIyfaUxbuT04swc
75dXYlsRrmWpwogRv81irP2E2ZVeLM5Zpmi7KrRwbdS3kSmWH3k0+qW1Zmwq4jbueRto0y513coj
Fvf9rF5UMcR8qcp8sNF28OGmvPBImW79rrRspPNrbIDLCWepCWuvn7va+OAJS/zB5TSbrwo0Uy06
P17ijzzCeQmfbSEfJ1kgYNSZTfpfeCSVhlITpkmpaUASor6F9fGa1ZhHR36BMnD+7pWeoK2R50DP
ew9O/o80ql8jwkU29jichzStMZZzELI00OXLai7r8XqriDzC/DFjZhan8cnIrBkUQwdfzBSOH0bL
y1zpj9MjPavKF2zIRwgsh4RhiEeUI3bbBUGeLUd2V/VNa8wr090QjizL1TIUP1Hrb9scAnZIFvUo
v6M1LA9V14JlB5qwCrjFLZD5mhQVfFoM3RZ69AOLJCPTgwLs1CXZb6dUsdgMK3pLRWpHf/SWaIDA
ceB8EP7juRVrXptaTjAkht9IjlhV5LBMAEzaiAIHjWytfS+BZCjiIaxo0M9CBt1ok5hFq0cTrIt0
802EsOMYPoTLNZ4V2gMIPE/Yg/JN1qJB1LT0JmvHHxLdBDPk7Ohi6UEQx57ithrJnpRn+fCrc0Zi
XzFUtE6y7Ynejsup2JUKK3movnVVclIKPITpuhRFvYrDWSM8O4JnvalNt8elH0g4h9yvdASUHO0c
wUwhNX+e6B/6jFC2LhmCyQI8CM+Zq0MjYhbNIA6m4mSwKhm31mQonmFykSBReHwEDPDWgkptQQtU
RffqoCFHbfMnW1+NDXE9rS4nzraxJKooAymZUDHMdYJjduF2VNSOXYsIJNSbaJuxG8Ed2PSi3Boi
Ntd/kf+dzHAOZUE/aORPFW+tcbTtwg7IoF78EGlJ4uDgc6PJDizryVRiUhiR+W/USrf5O1hawwBe
yC0fCqLZ+JMs/ITfg+9DCaxRoyKlfm0h/Xqca9f7RDknoWbBsKarSLoMstpm5yo1mepNhrsyIpOV
aYwHS2PalBQDwciU2VbMbZxMt1GZHI1hmFApqb6Z0SIgpRoMQVL8mqil5f+g7kyW40a2bPtFSIMD
cDgwjb4jGQz2msCoDn3f4+trIfJWlcS8JVpNyt4bJM2UIsUIBOB+/Jy917ZfNTuBG7KMvDg8NHF5
ZzrJK8jhmHrEBz5DJA1+0h/YxIDHVtxtY/ugw3igpgbk4qXJl1obNm6KvN2kVcdnHSMDv2t6WNl6
7HB6Knv8JoDie/05tvxhTa4zNu3EPA0NXA89pBgVE1E8sYACLlrk7RPqWIvfJbIgOJWBB05TPrQJ
caaXoiNWvmiR2Yb1jWZk8XGATZ58zYJl4g0k2ccST9uYLwO7hq9cRQ4UQ32Z+Y95JR41gmtaA0uV
xwkBd0rYZu+I6hGZ4c23jIjGRczul9eHoqzJN0rTuym2hk0mLM4lnGavfyLEt1jXCnN/a28NEw9m
3bEj9cItDpkwnjOi21bz6MhIY3p0fvhcVKbPyS169DFmLAsEJhxOuhEtGtIxLKNmXtLybsaN3Rk/
BsLKDr03bfvYW8KFLLeaRGLSOUjEKZLNYZXJCniNM5JwCNovMCit7WaAhF3xQ/l72NMW4nXBrx5E
j9kOJyqSLrh972bAeLAwW0RjiY/m2Tfu/R7uY0Vvg5kYocMZk+uIymbojSfLrl7ygW6BIHSU9NDo
4pP0QlNS/1GnLpsAPNeFMQEjEl226Se9XNH+fspGjwZvZ9/Fpty6XQ5+JAQV5W+a+r7S9REWZ+mu
G0KHgRXRuujst21Y56+x7n+1HZyrppacWySz3O7BuEw9414Pmp+JoVN5R/6r18BOStKzaIDEu31c
ooADgJD69qmt6++x+FkqH0yczyJiGs8gwLyFkwCd1jqWiAjlRYxJ3NI5ChVQzqu2wYQaBtvBDb2d
hRPdRyY3OntZI13pTLWIB8Nj+am+JEBsVieIEPTwiRbl+UcpKTKuPMbBZWA9ZWkpF0Orgl0hbOfW
wk+7ACrLSWjUCZ0/lEwXnfxsMQgxNT4kqT1gDqCEDJOboufsVeE/z1ttPboTHR0Hy06Tn1LJaNZz
3Gc2UlapIH5WPWQ2zSxoBOrU2B4tfvzbd+BPzAW0AuJIY6pWyLkWHhtC7AS1oB5bNesxJY7op6Vd
1O9Rr+tHQs/YdBq5tQdBqgyNIsV4QbXBzTA1CalgjrUm01husgp94NCbjJDpTpgmR/kegUov4lug
5nhRqiTknFX6OxWW3/KkpkVcl92SmtgXD+ZULUMbek2VRJuaQPRVkyRElQ7xTrB5LXLiAlnRph+6
k7ULRAs7GgHFOu6tCmoJNrNUgxuRDcN7GEDUplEOEAnDuunfJQYJcWPDOmnFL4kRLFuiHh50a9j3
wxTtQ0t6i0AHRa55w755MCurvAlWA/2ypQ2NbOv06LBbd7wNhDjDJ2wX3Ik/MD24fBix3jKjiShy
UGz9YIgBkDE9tTxebBdJx3Pk1FvXZd9PQ4u65p21jF+MaGRSEClS5w6d8iHywoeQimRwuIEkqXmc
CngAkwrpUEVMERAWUEpZB/4jBhTZhUejcsx9Ocg3bf7MJ+aiO1Klt05dfWU70BY2OqIlTgA02M6p
ylt3y7DwZ6NNPwp6gCuOXu9CUCNjvtUZlJ9HxBSHOianAFzYAs80YE7FvHwAN8pY0IEFL6fZMPCq
mgl9bISpsDe2AYCmiINX5N+gu3umdU2LIwd3HNGj6yv1jmklXIWuT7Ga5CRSMv44EDK/bMaYNoDr
11vfYDd2yOnyI0YMZSCI3fW0DQptdWc09QpJM607bV0wsHjw3PZcIOpFhJ9eEnEfwfY9q3BfQcta
qxDvsKr8DBXVgvbaj7iWXDvCDNdcyG3n1PdNNJEa4jYGB2ftiVxSg9whq1iYbfmTCQSS8yBZ+XIw
zr0zgcmy1M80TsFKiDsZO+2irQqfkBzKZUabiELKIFj2tLT8AW8INd8LBb+39qhXWk8mN6oIv+EU
trZt7NG/mQ8rWj1ueBcNVwcNXmOKx94pxaOI5pRenGqZPjBeAmNBU9vK0VXpmJMgrWV25l/YPpo9
03ruAStw1149aEvUiN6tpHAhe3ia1kD8+iX+So4xo3tE3NTcmp7D2czHKyRUdas5PTErPScs7Tnr
i59+xA5E9ntzYuFuF3nljVty/WilW+4PGURHiJbVKcLQVbWIPgZRBOeiTCDpDgVlO031NUjjr1qf
H5HkZnsjCGnXxaK6JRNWLkXRNN+iYRHBiMESlunQiqTcNC6TzkrSEwiTrFpVjt7f9GWbXlyVrUg6
bS5Fvk2bsr4wKFx3U97TAyOY1lMRpFqD/5+JO7tqwn3j291dKOP+zmnsatc41Kxt9N6mjTwT8R5d
CFphRC+DVwCU4eX6JeqcZBNYHNph6e4DO0xuPQrmC+cDZA+W1x263GMiHcqaHlBGvG2IdwEa1oiR
oDDPbcJRQrx1qBoOQe6Bf5mKCHw0ZSRO+HY3/2WfpNZB02qmMV1XrLoyYmxaWNqZXhfhwW1srzBD
NCutr2tiyOP64s5fqtriGQz6Wz2WFZ6b0SPRtH9NG7KLMAWbhzA1nAdPffMLzswMyYtFw3Z2EhKt
eWVa5ckmht7uCQHvvezGgMSrT0YHFPtpdIrywpm6fwBQUq3GYgq31z/qE6AbjHLphjD573nLg7/U
MZw42WMiLWgfcf4TeoJ+csjzfHQyQ6FjTN3N9S/9pmTV9qfH0Ywuehm4L70hGhrSJbaTqTMfZc88
tQv1DZg5Cl1SU7e1aZNJF1rZg+HzEXIWYVX26+xBGXiozFGzblOL2yXGQfCaD07+0whJHkTYmN4E
smOwM2n2yo78AaJe6K8DvLGTH9UM0NW72Vk2kfBoQ7Av7arYIpvWYsgxdPZ3sJfredOxeGjehyT4
4kc6Pg0zFGgD1H3kaCRo5k2Jtq/tV20FE2Pun54CWUYHaxZypaVxKqK0QCBrtD+rynhUmq1f8EkZ
If2Lzu/fijHdmEyJTxbUQlgT/WGKnMfANwlQ0iTaoZbHeqhuVcRYuWHouuQVj9u+WdMBqp6qxi8f
Yk5KQty04di95DAZkNnd6kombAf4cUbf9ZeiNPxjQ91kZ7p/ClE1rhL56MDLhzjDAZnwip2tqYur
xTl2Ia9mYNYH61iLjRstAZOWcOm5KN4i69PmOZWgFeAucW/54bqzGUtBjVsLr/BeJOXWQZc5FgL5
s4jAahdRrl1i4CVjD9XVJLGZpltGsqpZBCfaK/d9FBorTweJ5YSDcYPcVqyqCLkmY3I86iV8pcEC
1y0jgjIxYYBL0eT9aCfZHQ1oQGuN+5C12SWLC3XsLPcguyzZODSRFu4s8jBa/9SaablOx+YCym4e
pBiMPZy8PJlTKg9ly7IfyAR1YQoLzHKOKebANVzubmOGWoCEz8pQKk9fWH+9nYqVtm/DqKNWtre+
5s6etCbfVfMMM7dfzbq397JAIg1HxuJJCG9REL5GlAu3eEegy2eps50482/rujzHDQIVvwp+9rVw
bq9fssHeqZIc5hH56tpzfgAgYjMlFGoq1deYNoJMsOjJzGEUOxhkOrEXuVpb3caug4/B9Q9YvOWa
FKady4a3juu+3To2N2qhKbUSnr03fb9fcppG/mKfYy0b9ux1LkJN7VQEqGBGnygiciA7YqmiYqVZ
YbGcOjATSsNGCFyQs0A56zyJrttkPMf7MFVbvyjNb2lmrjBfYQGp9ZdEjOOJ+SAiiGiIH2RurwRG
neP1Sx6ik9b8l6pLs3uV+tYlM3C/OS0ccNYYnTHKITREsDPy+oueK6hp+GcsgzoCcpp976D2XeTu
3NiZaNTWqjlhDl8NU40Mt4tXdmzAUXBpxZSFRsBhDJUISnS/VLKZE28Z8HPYqt4Nt/nu3ompLy4x
u7LVJzMDDD+kJTBPjqNK0LBUxIKOqdpEfouEL6se0vRHhstpjKfxzojt4snrte9aiVZdI2o8nJOn
nBgOaWgAg5Tx0jdkdKND4i5m8s/YZPKE7c65jTQyWMuxuJmC8MlsmPD1sS/u48ZmFDdBs9JMhyTl
ARJtlhbuTTYDrPW4pRfdmjRA0HWijCjukcJM9z5C1UvnDMcq14w9bN5xHUNyuckUwQsKZaKTtGvb
6OQ6vhJ9MiOjh2f0Cxno/Spmhdq65jiSfmbtg4kkRPyJ/YY86+YURZK6M+k30fz/B5OMmwBCYB3D
nc0ZJLq1OdGbb4iJDBVLVNTCbSS/fCE4VD75JPNhPbauNFoF5soQjGbAjIY1jjZn9KbnxNK3WmCE
78tGiv5GeOO0gqhuLIWuSKVLNB7KFjxsnycZ+BC+JB6E0CaDB1v3iLOBQO5dJ/rqeE+tgF20BCGE
3xkoA0lbpncB8OZScdBoEm686VLffazt2n3MyzeDKdudNTmXSbDEE8edbLqhsBDEomUkUVgeItO/
5TTP2RBO1H29m5jnQ9cT9/TFtBuh95u2FeZByz2TkX71PDHl3gYY2G5M5aRrWGt0ncosPTl6uguQ
9yxHwiSJoMqOGS2ylZe0iBAtK7/z8KXdyTaCWiXSHYyXIB2qYz3DuCvdf+kbOd7ykN53mEF+OhxE
y9onSIjkqG6ScvXfdU7eyz1T9Oue4DqF8UVv2wOONHZEDwiOTYF1KBwf8TvcOf41uSDNllNc5RRP
qtehj2puuxrM1CIlIyH7N0LvZ+mFfmYfaljfsuHRHShSKhUVG1uzDwor9pnnKl41ZTlsQr0lbipR
4zq3xnrDD/ggUWu1jJpGPdqdt0XUQIAJT8azD8/Aru2Dmds/EncEMRXkFxE0BlJcQpT6Qc0+USha
SauPq0rZKUO2pLvxBghEcDYYNma5LR9Ml35U5YfvSZDQBfSz6lSSqH7TAlgqhL8bK/0hFbZ/6imQ
ltVrpUK5KVQrHr1MsCB6Gj3YKXQPDD2XDepEOPGKzp1OL3sZe+7a92kdoaqoTipJ6dXBZFkS9ZVv
6OUzaRAo4twyYi7ieKVaJlNh3LlDgEkOisjOSn24nQWMtLLT4jOyN2b9IGmvfzI8AtHRXjrbOsui
Qx5675bsWuRng01vglDNHq7LFnGguaS/WlxKtyguVvcdbWh2B2gsu0kCjjcAm0++UfCFMdNyEoWP
osTvzgZCo7NDlgKBVfLsW+1FVyCLXC/pH/vo8Wqgvf4hMx8gFht3iW88Surjm0JmSNmjyX0bVbHn
EANxPQ2TbS3JA62Bt93/WQHJjOeD1FhJE9a1SY8A7gFWrQ/e2DIOgDF4CIhChC+oZ2r93o5sgB5m
OKytqGiO7qyUD0Xmw97z01U2DjxEZGTbbkqQqqe3G7aUHCN8JumqAiY2UjQrgfmcwranKSHwaVYG
ysK8kHRechDDY2UeaUjPgo0NnhDYEOMFgsoN5xOAXkN0h2epu7l+0QA2rrIBOc31j3r0tQgZ1Kcw
pY4efvS6q0m47xz7iCgn2FdhEB5d7Op7cuHLQ1oTzsZ21ZY2UkO9zYKNFTWvKV4uokDS85U+CeSJ
LqcJgydk6ISUJYiTjWnS2TQJqEGznD0lHQ5uJ5CoZfIOYatnPw9tBaIunxa0r+PdRMmxADjpAt6m
ZBky6nn+HevNVCDpVDGP4PQjEj6xyJ3I2SZd3rxkA0SDPE6y26KHnya6nIjn2MsvLR3ilZMManO9
88zw7KhGuyn94ZUM2+iZkQzi/oGAzMZ8GRDWXK5fHItiDNuFscmPOXzu2xwE5wmkwapRWv5QNKX6
xJj/D9EwJldcf0rZhmNI2/gIoSizUOV6N/dHBsU0EeMyQ2kzX3/t4kl7a+2G/A5kOKtW53uiqOkP
qcviZhC6vS7wYPCBRRsVDwWeHVhxgQPumEUlPI+qypZmAFAytirvTjOtr3mbDBxNEE4EGFQXhXh1
sRTizmf/qklH7nCnbzwBRJfDN01qYZ4DfAP7Pz8y1u+YEMnnDYvAIX9pRmxJ6+Nb1kunb4qyqRZ5
m5MhRf77KnbHldnlxtoT0tpkAyLH2uB4LcgQPCmAUHrthXckJkR3oY7wLceCfAjRwxWuXb8MYa4d
8lKPVz71xRvoa0YeOOHbGEE8nERKaH7OD+zboHrvdO/LlBXNrTAq5pBljYw0H+5MCseXwGr1g1em
L06sH0hd0Y74o7yjAFELjEKLjvQEXjgRpQ9/viTzGvGrXUE5+JyVM0c9CdyMszf0V7uCXxhGEHXc
y5rZxQsaST/sVPsZEgK2JHuIBr1AHQADj368KcJPbsGrt+3jbyeMCPsJAwuyUT5wUKyMxK8w1Nne
RuudnMcveOv3XRoBTJyiYBEL7WAwUoXxzhC2XyBCeLcSp1l2TVt/Qhr4dxeCBoWh2+S28VR8sE2z
DGpR7jNx9ozs+1BXVPbAFSDDMGhrj3YACkVZU7vLMb9fP4L/M+/y/4u2ZMUn+T/bkgmK+PGbJXn+
9n9ZkoXt/qVw4BO+xKZGx5td71+W5PmvyM2BCwUuHJPx7Fb+rzg+5y84EeyE3MtA/XDl/MuSrAn3
L9BftnBsHn/dkDCo/zee5Kut4Jd7FsAFQbq6bemORUgdLIjfnxgGPl5EOVs84er9UaLw9RPjUreU
NH7TM7ST9TlgHhpmJ39KT+isykWTjOsamS2qLHZUP8IXMjBSH3v1M8SVnGelDqPIfMaHgroofMmD
6FsMswylEMINnx26FYjSDc1bgrN4S9nBAwW2X6sPs+az8hGIgQgp/enIAr4fDLXvldwWff7AvBqU
/x3q/ttQR7Y20DhPhrsCM0MT0dMouhsZPbL1rmzMMm1PnefJncW/2qbtJq5tNuPxaAUPLRhKRuL+
D1J4s0Ve5M9+Fs/r11eXWniFAIIpenIq/YMmnozh0W5KfaGS7HWcT2sOClCcjWHtrpl00ELN4zen
Mu9oqx3C/M7Q3eemsNiKlPuzA03Q0z6GyH5uCIXITF9tiCPYdXBHFkEzpSvmAm9FnG599talZ+lv
hs6ZikbqDejzG4vonUpnJR7Q8650pO1mlwWrSGSEwZU56suBjFiDTAhXZ0orVQSMtsmXCEs2AZYw
3EffNaI6l27BCYy0FbRYbXzwSF9BBpigGkPnKVK5djNirkv0/yD/FiUBdEVyELG4Zyi6VdRgSkuX
qdNeatPZVD5mWXHC+7zDH7d0OOWQHEDazXAbmBkK8my4bTpia8lUXZp28J3Qm6OT/4tv8X+22Pz/
CkpQuIP+5wVpE0bhrwvS/N3/uR4p56+Z7mzaLoXSHET3n+sRlqu/MP87kLzYOMHAsIj913Jk/GWx
2lgu9bnBNyp+6pcFCSSpREekpEUAnzT/NwuSMW9Mv65HGA1NkK4wEti7cETNhsRfDIdOZIiihFH/
XFjjcJ4IJapkv0VSIr7QEkKDbXJe0ryTGXVf88QyThYBxSpphrNGDR4WsIE0lmKm2CJaz9NzuJuz
ihXwiXBfaM+K5yxpl79c3vPfL+9X1/tHtMNMaWO5JhETnuS8jH541YUvROALTz3Xasy2snf7JaOY
N0/1zqzRJ/Myi5ZpIWl5Rv647rCv1C0gkdJayT5yTzxCNsE7lzF8KsK8+fLnlzd/dB8uqhDq6sin
ONHdKxD1l4sa4XxJ9dDwnnvkUJxD42qLOQJ3AsPgA0fEaq816rvbNByl9B94yHJO5uUd2XMXH8MX
lgcG2lNbroa2YDxl+vjiZPKzbjN8/gZaMdNudiV+/H1SgIGBf+Rv6rrh86iZRZqpjrotay8BikLy
e57H3pLZZ1bV2bb8+40jDLgD7JbI8WxHztfgl/fYmF1o0FX0njunvO94P7dRM+WrFA1kVzFHEl2g
L0d/BPFs1ChIiD4jb4ANqoQub2TuqasXMt8iFo0+CbG4QnY+vjQpLICWtq7065P160vzUmZNCufW
M5tIuLVbtz/RtEQoo/XWMbOK6iESyGoFBWoahTGTrKQ+kfy6k/34GKU1mLiMVFjNn74ablVtp5TO
Gqo7sUBdDQhtHHcRvwQjBnYKM0ed7tszXTUwtlPEuWXswy3WCHORVpG1H33vPp9hXpHgu/58p/Gw
f/gU1Oy8xrEi54dXv7IDfvkUUKrRqfan4KU2XePe9agzG8gc79ZAC9frOWTSaz4VolwOtvA2AJsr
HDuM5BHFZoAhokvpuc4JEEy4jQ1/5VuAs6+XLRrlbVmZ5YMzCYoFZppArleyarNdak8PeR7Qv2Qe
uc/j9ZTM79CnQ517S+T69c5t4wctCa1bZxi/K2Km9imur34GUSSayzSg10+TjwPSbBwyz/Bnrubz
MgFlTIai4G3ur+pp/r3qnwqve+1rm0F1lIgb6YTFcP/nqyj+sQgqMWNDdRZaW80Jh7/fy36jqQp4
mf9y/cDaOLX2DTzILfezncgNjrtwK8xumvPNGf1Fzgl4ub3xcwxdn7yUeeX67d7Fi+typIL4wAwN
ssfvLyVqQflxZnefJSsMUsiU0CitGNAElcdqfsSRBnOvWR4Pe9SSfTjJXZQFj7GKkh1223Spu751
YFn47IH/N6+MphXrLaxYXp71AUPhNKL3wqbVnjUvMR7NHtAxOW0kjLac9rLxhHuSCLkyJ/wl14jx
YIJBIHoYPobVdK+kenZBV1Nl4WH/8zWz/83H59DI0uEQsTHoH1HdlNO90RWR+2w220IU3p3hV+h5
BxxbJeF4Zcd4mBfjzrdh1hThygqwuHZKjAfaU3JR+hUef9/eTJ0WLof5IiJJylZTJab1xOTNV8V0
U8zrbe2jyLoCr4r5kYFjHazarBq2Tf0QNl7+1jsM1tqYyo9bztxLkaMjGL2dGTobX+uG82DY8RIw
zCMyJWttoUvY+l7X7QpV3WdQNVh2hicsglj/GeLZ6TjcC4CpJcBZTTe/6MhSGkkGii46lM7zw5sM
KKV0ul7wJruVFoX9IRtBSriiffDbPD5GEm/3n6/5Bzy6JI4R5gPZh8IQuhT2x+U/qKto4tAfvqBZ
DBZm6dImt1xCKM3DdTFJaciYdroqTV/cXC9/xmGnGrPkSDRigV7D3yBgxSt/fQuyyXH7OLd/3/WW
s8FyGn9Ccv4Q83d9zRZZ7xy8LMVh/eMhvRkiQx/MBivwYDNEMgp6l5qRHKNIuHggtFXm5OlJ6+ic
TSVPmmO5i55BybaL6zOLcH7ofP1v9BiF7r+PZ//YxJgvpBS8GvCEBm3Yj1nZTiEUZN8yfNGZ8q/I
ZWCXiUwLyTLLbTuW+nPfaYBf5n2z03JMqk78WHVkZOcOtqpsrD/ZPo0PjeH5FdF0N6naIF5LQmx+
X4II6EM/gC74pWZK9FjlY0N7tH1P553EnT2AKXocRsl4b3JeozMi6WxNbWfB8rBhK5wmGvE3eQ1v
EDpYtLKHGBZewsRXROLcdV63vBYArl5hHprpfJU/7P98f34gI8+fNRU0cel82I5jQ5r7/U2g+htn
FEzy0k8g+LVCvKiUWmp0OcbOJCvGRdI5zb5xBDyOOOI8wUeqzWHwIrlci6m8zIKD4Y4XGEtnZbOp
i7B1PllW597ChwWfdtFMhHQBJXNTfrja0CMklenQvaSEiZxjQxOPqdd8i+XkH64fgJnF5VLaPgL2
+Q5pdE1ifEZaU6UqJKCHCERvcklcCb5xuC62M6hq24oO7E160bHoPkagi/3a88lHCpqTmMzsoe4s
7dO9a96bft+7JF1OHoS5HccW9mHvGqvQcIbEzF90Z/wmiTW9Sbw9kHOmrF00npFpze6esd8YumLA
GilMYE56a5S2fVvZFLL2fJHJyoMFwc6HBZlAGN+ojP/9QoB9CsYKL5E9B/zF7zeHbAuv9NIsevED
+V24YYoKS2K5xZNixZV6IHikUD2iXe0LqzUplXP5cd1cbUwPI8Otz0Dsc9vn90tH0ISElUf5MS8I
HyBBRtIUziDS7KWVItq2IbgJgatsdd1lfO4Q1va2WjSpNHZzu1wzCTeiFR1uQ4NOj2aIb/1kvAQ5
np+RKEQoL0myRVk8rEAr0gCpAZfVOP+KCbxvBhILo58YDkXS1wsz/DYpNjel55c6rorP8h/+zXuD
wSQR4iuL0mEG7P9So2ZJkHdNPKYv1yPmdV3L2/CUO8X096klHtJpo/LoBCXD+mwh+OfzZQMgpKii
UwxHzp2v/C+/HQmmOWlanL5cD4fkYxkbdvrrZg4aLdIBZjB3dE+ljJHc6XOG9fhWhy7nqHlvRgUt
NmU1fXJNzN9rlhnWDmOTLqBJM4zl9oon+eVlESgxxUjQmievRESsTZZ3DIm/xMfQHgqbAnhe/gfy
o9fDEIlVmxCh6E3e1iqt4RxwwIG5pzhszyWhNeiECHXQQ1F/SzTqWrv2tPBnmQ3mPmTBLvD23rAE
/b3uxkyoTC+p78JuMtaZpMknfJNsKRdxIRHvn5RnHziH1yeMgAGcnHOnnj1lPsP88lbxABQkJoBd
0pLcO5rTNLEuQBwZeEtVExP5ACxKqvguCOF6MD/T6HENN2VdrZoiZv9rw3DZY+GXsR+82WN5Z1ie
ewG9vbDNJlzbIv3WVtoZxku/63TO2UiMoZNjFNnGeUiPrVPI9JUPusy4kC7r7Jpej/cqCnAwmfKH
aie5Ru6kn6o51FDq3a6ay/+64SATVQgqJFOV+cyqF423LpLPhmkfKpP5ElnmDNLkNuW/f0CuAcdh
0igt/dkKu7Vfc5C81vrXPdQZ3bkWTBXBEFLf+EFGNVDaT9l8AhsALC3aflyEQyc/2Zo+HIvmVyV5
YAFnCnoY3B4fHtxUz0IaogPn6PlxsGJNsYMHDxK+8GNri/hGbx0TpSO2jRj9F4l+xp1JMb2y/EL/
pOD80PL5+8VIqnvmgy4nJP3DXRSRyUuiuuk9TzMsmNSrEgmXT6G+kJFykW0ic44By+04ZhNbGWRi
l+aUyG7cvE0E9/qdx3mqA5QSNPrWCdXmzxWHOV+N/17CKTLm1Ezk7q7BhcMcOJdVv9zmfIZjZyVx
/3xdWwyRedsBBWA1g9LLrqO2s6qncmrEmrKaDZmoyI3MU3Ay1WwLVmZJdUKup9QGYqRRBYM4kdu+
xhBKMQqhHmk2UWaV9ayNLmz+zlEbpwmAE9b9uPm7YsWINqPici3c/fndXRfp398duaBMzyVkVoCl
H4vCDCBdn6j5IZaxseoTrYQoXby4aalYOWwTU1C+1YGrbfIRUgoqbyKj/KDadFm8lRkyrVQjYNZj
JJEnJt6IuZPSajZptY00Vrael5/cMdZ8R/z+krldHF1IUE+KRuuHOwYNoiUCIlSfJ0B5s1TtrqBr
dANFhqI1FHLX5yVuHc9PlpbsEQl11qXyu2hZJMxfda+JVuRdEQlEB3XRzifIRLXDlvTUnhE9ZlFw
PEsH6gLEas6Cra4EqjGs2toU1SfynjRtp1n4y/W479H8GOvCyLsHP8fHUzs1Wk83wBHWxOi34MAD
cLUXvS3f8sHkma6iJchPuofJHAtu6p9NLK9P7++XBxw8UEl2x3nA9TGVaTTDekiTjKYHVve9hUHG
qnKFqhrkJ1j3zSR+St2yoefqSxD33KwV5nFbs0rirsZunYBuXRT87eG6V6UzY8AtzeHbddVCYuks
urwETmWbWEdx+BEujX18at+vnUuvOw/+VN31wtpf6z4jLWAPjfEtO+M30tNW8GkF0Y/p+boRe6a0
j2XBXIQi6pNb5R+LCycFpdMrhKNKK5wex+/PrhMVdgZaY3oeUdsB3YJeAICo4WTY3otIoZI1y3Zz
PdFfW6wJ2UvbrjDerAw/RAC7ASu8s7q+j0iHqNc1g/7JcvyhVT8vMDbMGM4z1pyH8A82oM7CpzHS
855VCF3Jqbxh5cdDtc5L/zVyQ/McZypbZEUswNQqdc+pAuNc0KTLJvfUyjcSTpCO/pPBg33Su5Y7
OTEWWlXf9wCPjpGLsSDzYHeU46dpqP98Fm269PPMU0pMcx87bJh3BuIA5uZRyzKcuAhKXRFgw0w9
su0jOBjXR2heD0DThDM65FUjgHGJ8wKWvDGt/7yecRD8x+ogiS/R59HLTGCWH+rCKNf12J0c57lH
ZQx3vr+/9h78Wy8e3yxLFIdrb0aL6mwDBnJ+Lckw8KwXFZ8zKhTldtZW1eMJFXD5ZAcjaUA6TVU8
Kd25zqLvftUF6+vPoDIyjLY9cWevnZi80qrICLobiLoCs7bp5rdtTuOPUllwhNHXbZHnbgIoItuY
/UJaHShj1fUb5ROcqIOV31xPI9dW1XXlT+H13AEPOjqNd3LmTKnrQ6nJVicB95sGYTHEUIiyO2Dt
8z0mrgxp7bIUm2IS3fZ6516Ptyxq9po2HgY+9nVkXe4O+eqzGUfD7voaBvxonYqtAwYisfGQd7sV
S4aRPzCoxlmOKx/XaGvQsypMCekef5uXO/V3M02nQ1QwG3DJ4gzU4J04Fx4cvez3CWcRevHUgT3k
g6xbXqv1oa0xMdpO+wAZ5UduRD/Nufz1DGtcsv1texp5rwTZGzejn7Sr3oFBavmiX9PiTY/hkFn7
WKbtkbzNlhZ2/6wZw7h38xA3/Xykmu+50LSijSUH0FjztKCRCWaFODmW3JXfr7XGPHpBRbiLe45m
I26orZFnhLs0I16+0Ev21/XM9ocQs31pb+rIgMXAHGeZQbe7bnS1y9UOEJ+tQt1JFlk709N6vM1B
gOGSWTSbZUiYbh16xVIfijPuPzzzNvDq8FVRFzOdR6E6Teq+TTiVOOB+l2iPdfggbn/DGVUtqg6L
/qTx2aqwnhg1WwlVb4vxTUsewgiLfpRVlzCbTi4DJzaY1ltmeDv2qdpjsctOFatHMeI553viNUif
cuiTfTEqseYoTeYOniTPMB88Mhv4ieqRhkXz90aOS/oS0B8GV5sEK8PFGvp3W3h+o9ets9Z9F6Uh
WPJBz8kP1pSLQ9aNGfIzS8xjCYZshKMXF8ZmmAde1wVhnqJBoxnYN7wAwUAcaGpLRxKUmRfdkUF/
59hjuh+9ki1mPgoV8xsKRPHmx//B3JktN45lWfZXyvodYZgHs6564EyKkkiNLn+BSXJ3zOPF/PW9
AEV1SpRKrKiHtrbMCEtPdxcI8OIO5+y9NmLbTHdubGLVgb8jLrfDGTxSMktGMXCkJi+d0ol1B4ad
mKfqj+djfXEVJsnYJddMKXHzBYgySTKAp5Mh1sa2GQbKPDFKdd6nlboMFPcODRT9E9W99wg6XdpB
7SFgJ0Fp+vyllungBVCl+p1yh9BZ6HKzxSKIlDaR906Qo0YYi0rMmNVShL0500U3bkwKeC71H0e+
d9T+tVTkjH4fPE70Y+1EapmR4nUzFQVt07hvxyqaL9PL8oww2reZQfDnsGxboKFBqZJK1+BUj2/1
LCIlu7+fRn7VxbtoqFrYdWZAHhF1stKRq0vEeQ9K76bLtga5wPtkcRBNw7WrD4uIAyJmSNpaIBT8
NS1vHe1B0l1aGdSooYtlHATKYyTV1l6gYHMSx5lP62ZE+C6kcJT1sLP0bVwk6VqSnNfpOckCS6kP
UAMp/1yuoc0bRONsMH1CZUl9Y5kl+KI0NfU3etETWerGT7rLnlhg2FiUY52SBvXvwbTcffwgj007
P5d+Dq56V2Hs32VmHcwDXJsLKVGaXe3F2VJ3XlpZOjZFbz+qoohmDvQs0ndp7+2jLKtgzrSrhE3g
9ONV1izgIVq7wZNhin6Af8RVfS9jtR0SqnEY2ShWcQlCM+o5aDllWXsBw4KvF1Q68IAUA3pYMi8Y
XdzPMg6hyOrBIHRaeZtnUrfNJWRr04OdBrMZ5D+zsgH3UFfw35DVAYGT7HXR1AunkHCTmtZdUyWg
jQKMYHY/EpXFVuDBRVu6lANJW8MDTNl4ZXONIxX8Bk9sRI0W7sDiqBH+O3qOOnFRWpa9p0qyrJx4
H2aqB80iaZdqzvlu/K3OCp9bMVwjTaRoE2l/RJao22n/bqeUFxtwmAXlpdbo7T2tbhYdM2fzAYRK
BppzE6VbpbTEZasYL+kIJ0Q6q2x7eqMLAghz5DiwA8NUMHVXMSa/GNzjmyLBkcq5FskLkXXdGmQw
uuiWiomGuBqidsnueqyKKmajbafGVJQP5UVCByFpSV0fp6qpw+lad62TNNfTWtsjcWBerheoMFmr
xuU3KkLEUraULzppsLH5wgRqW32bt/IGuryBtc+qcXJaoB1wjd+K3L43PbAPXWyWYu0br1oRNbi8
lJ1SRMCtwosS9P3e8PQfby4p7YzK4FPRgP0gShA0INSPkD+eJmMZorRaI5V9upaSsWTSuVUy9aWL
LciaJC3uCjveJxnWLyewF7Sx6FVPFa3aPFYlGlXyrM/tUWkFft5W0cOAXza2CWX59Jje0PDqmzYx
HghNb1ZU94t1XKUXjlolC7pI19Ph2BT4bWKZyF+Rub9k9a5RM1pYVCsPSev8aAKlPYajlEEG/0XT
drgopPgiMbViC8d5LiOsvSWRGkV6geVcNog+w9Ar2cOwGRpGTpvJEgwBFsVpcBSO9uDKxE4Gvbdx
/EY7ZI7THfqmuWuTTLrqC+HO+hhwMadWYEFKd7Bkxp+pXbOK5MvctapVTdNgZqWttW8K7DRjeW5a
2vEKXfVtWC/1uh8nFWOPxz7Ex2OoVOKSpz6sbFxG2EbkIVC3JTx9y3mZKvt6HhK+kQHrU+r41gno
AGZYjJZ1PbxOnWhMMhSfS8wekV9Gy9piUi4VbSHzJe+bRVwJxVynrE0hu9x9A6v6JTTka0kfpxzw
aqAqbZBU0m0pxzeFCL0neoXNHKJghLMBhZ5jSOVyes8U/E70v2TeseP0wmgivQFx5OIw4iSXVSJf
Tg8TV7iEjR6cto5zBJt8fwGPAPs6uUTASFi8KZhP3ZIQe/uqLXKICG3eI9UfAMyw5dw5av5zbHlt
w/S6r/J6PSi4O83IfmqrigjVLr7rqh0dnuDFzONL8LzlLu6in2ntZNuhvU1t86Ulwe2gVQmVz35s
z08vcazkpBeaHY7iIVhYoY55FqINsNAs3k+rFiDnnZOUmBbH+ZxsMGtPwZSEwf4VPoNEZzi2Fu0S
Hlv+1Ivoz6QF6Kv+kZ6BuY78kDKOmz/0BuAUO1V2qllBCB03jvREWHSa5kULOU6xa1Xrmy6Pb6d9
0PSIp6Gf6Zzy1abS1mj2zXlhDjTOYuM5MwHoKExoe9dEFl+od+6RQ82vvqTGX7elssgKKb98+2nj
vjUuHXsd6Xm+Epb2s8jzeK/AwGlsSZ/RtbUvwxj3tS/TcebjrcwwZ3saMt1jyOKA414Lt7zxA9W4
J+Vp0wXtT7M25UsiX9VZkchjKoIpbfMOHT9tNnnWAluVS9FfKuOTUwJLX7bYNpeSSjO6IT9zxWmr
x1+7jQYsMmWnJ8QjDyY2T3HlWEhRpm2dUpS3BGBdJCn0LbvS6WoV1lbEpfWS8gnbpluHlcLKREF/
bbnRctofOO34lMnf65M2vqgJEt55Uvg0KAN/PNXbRcw5CWti+zjOMTDrPBRWKZ7dzLzsq/GJU2ie
BXkV3OFrvWgMAWM8Uu5IKdo4o5e3q+X6Aq7123c5cm3rQqPUWe9wNuRLB+zLgT3mNK6jKzqdLMqM
rC1DMVjVVPVmjQ/Juir58oyYPSJgig0jQbmA1rCJ6uheLVPtfqROocrERe+3D75Z3WY4JAbHVg4y
xY4bJ4Wk5CRANRXnuvZK5ihh3QMxmrUAhG/tJB0rfs4eWOO2UhfSINnXehF0c1bOYVbVVNZDO/6V
W1TZoqbur2FAob9qsnVaj4U3OGJbK+6SDeCaR8+DuOgpmXUfU8PIqM4nyQ7NvLuoTLnb4joMYW9m
yiXkR56pHiVb8geeoJBiTBO4fey+xL+JSsUnKmRuU0xaTyehPCxjdkmFPPcbAr0zootWUSGclejp
wE6nASxusA6r3yWGrmU3IJKjarKRisJeumqTLe0SwmyQDPnC1ThlJxhCPei3YRv89Kg9YbDhldek
H0aqWRsr1V+wlfg7r6OQQGicBL2q0h6kEtSUqO+yeEhumsy5sBLZQR7lxHSA6LBPTZ5JmoDUmdmc
Y8E8qK1nyTTqFSjvWMoxkTHnrKbjQ6YtIDk2+5QH0WGHG0hbHYL4dy7ZNqQduF80R034F5yaO+ta
liJ6maBMF6O7jq1g+WQk3h+8ddE2awh0KuFftHrtXJk+6ZvTJkYByFnoQbmdBj1nWH3TxgXAazOg
1CD7h8xyQ+o66jOY/WuU2AxjOV87nSljCAHRbXL4G89TZkHaA71tsRSFD1lLdQ4kEpoXedRe4dZC
4hXFl2RXIpNJW/XaUtr9mzBvbBcXsbHVFOxxutz/RPFAD6kqLlNXZf/e679SpbntVczLUyvKDGDn
shU5qglFimnbOq2NoRaP9TCDD0T7fJ6alToHavH3vtUAFek1WOU0vsfY9+RteFWRbVFZ/gud4GvZ
HDgv05maT2tsqErVInCNZObXhbvWuiHeW6W9Ehoor4TW0VKp+zEnK1xPxcepOCK6bucZItoqFMeW
SG/BjRgcg0XsF+suoQgcltIVEXuI1FS3BHnuIPDWgD5MYyLizIVvCUrQ4ONt8YzIuU5tIoiV5M4M
ENRMU7Gv+/YSYFY2y7y8mxMPD3+5t34NZQ46rPSuATbQt6HWFmcOTDR4BBjAgD2MnW6nmOt1omIX
Z46n4r+ozRdYXST6iLGykBd7r9xM58tEK+Z9osY7Q63VGWnoi0lB0XvshlJUmDjorW1uIW/FBoo0
t2i8NbbJbR7mDuZwkFcZcRVEb/+BU/0j0guxVBteD5w5xgICQLHItUdiZEmt5WzFTnEaj200tuNl
5dnpowP1gmpRKfbQzKbHC6aTVCiyffrCvBbR0FwEunNwG41dm3mpSKzEadP4G7Mwy4VtF2yQyjpa
9gNgRQsaGlLkizzXtd2geofWqp+EX/Vg+LvyeiDLmhDTVcBD4pBPPAcTwEWtIi78vgr4ses+VlQx
dcmahvKMjTS9yY9lXz2pu4SoOudBaGUOwYsVR0mqhVm76toNZMIl/UbGtw8B2/GT4UxP5asKPC1g
QnOYGEZK3UnTP/FKVIfwmx41Ah92hA5APMj8AwkT8aoMemOeVGq+hQJjLOKi0reuKgXt/aAl0YOH
A3VBccXlXOcw7oQ93FpQLYJ6oGJmR/6GeJ1XMHnBGrfYwel7f6OBplnGLdO6ZBUsrFUDHzQABKIH
HK5xd2KfLskaoUdz1VNpoiZUXlSTUAQ3dzCrwADOpx/pReWms3x7ZldSd+Y7ORFPT2Vu2o22ZtJF
oztxqiLpXIUIzbRxH6Y9ctuSYuAlskBUhyzTG2B3AmYwzGPImYh5M1fnvlUBrQ+InzNy1iTk+HsC
oHdNaSgXuOvuZTgZaDgCb4Xptxl9YLNIWOVeM+mWTyN9COCyaj6dM8JgJL+HlRajEucZLlQ1f5U9
tpPfD72p6/2x/WKiUAIUYimmZZEE+HHsDZjvOSeZIW5zfBuRIJYMr/ucRKWtInP09nz1YZpJs4Q2
tVOOL5K27locquyZebmktlubQ83Wj4XmX+8rzO8bb6QRpfpQrHvDvvO07lw31vjc7Bw9DXBLkag6
tIHGev+7ZmdNFVTp9Dx+JE6kuYl0Z0tJZPb3t2NACcvtoF8a6gtZrNWN5iP6pBTZY1B37JkEbGc2
bZo9pGFH34sxQEZUHydRsRz+DFCoXeRG8SMaPIG3u5uPBtwu9AUicgp80902DXXrwcCLM7ZejCB6
EaYu1mDFVGYZH2hGXdDCh+kysJwsyhYWZNwFL9MpplXqYZ+3jkKhaTedDKipWFpnPdY4oNj4y7Uh
HRMfzueZ7/3znEMsCMIjGqnkXNJw+vjkyFUKfA1Z/IOI2Re6VNALfaN6TruuXLYn5CMtOHwobyrK
yg6chRRX2tZFfLtKMwUOmEIUMxlCWBqKaLgRvnTbik5bdAQL7f3qZz7I5bYsoVfrIZM1WzB9a9Gx
RxM6Y+CUFylfzySyOnNno2rq44hGRm2i8iBuk1XTPJEL2DlhhFYouw94wSi5+unKl0mMtDJ/MXXH
EBZS9R7FA4Xhw+H0Ev9tt6IDgJ4rOS6nLPk57f6nL3jaTExf7lvRhgDvmR9wqP/+c3/RuOfD0tUe
hdcqDe5RQfRuLENUEFWXhPHjVBUFhaFuM0p8e8Axxi07rw2bzUMo4cmmKviYgzXf1iL4BfdSnbPP
BMZFV3h6Vd0i+uPx47Zt3F5noTuftsddWy4ioaic5FEWky+PO0MAKG0s/1VR++oWlC0dr8Ryzkyl
ZGR+/kowHWlIy3SLOXX6/Xe3lod+LftpGD1OT7D0DMQCHQrczum2fo5rOQhnAakq3bjSk1dQwzJI
uc3nXjVyHM5ChzBhUw4p3g7/iKcMcNnrCrDDVKAhfZH1g9gSCpsUryFlEPlBHEYsjbwuslXoJsMK
fPGQN1BJxDTn2Rwfp6NwWpAXZbC33cDmDtECQQauiXgYa/VkzcWLgIxIoJne1dSYIggPZ33nXE7l
iWmEIIetQILSVFHzuVoSC9kFtON5nGD2Q/UC5aQ1yySFHinQkHkqRQtC7utE7DTSF25bqVJXhegT
TI3UEKVRXiPl5sU0WiWjY1tembfTsA3yEu6HBlV5bMbINjrcjMwld1xgp816mcYO2WxsYpk5yPuk
STCX8WBIVe/etSQ+h02OaxB1Z2QW6lUJ9WIaHHXUPWk5i5jp9MqiLVOCaVAdIwO+m7ayGDnzhZ6l
Cn2Te8lOlH3o60+V4cVwt/3ffjDiYpzod9O30GfY+hMqfgczaFmEWI0DVdgLxyJpQjHtblN07lON
af7SGftxplf/0dpe3o+DILxQlPtGg246vXai1yqWWdO5mn6p93CSpkPb9Eti6e29HO4jo/A3Bj3z
WcJBZ1mlgHpNiOGJZbi7aRftVKDQ3FbeQSwv5r7zo1MIUola6RkEGdEbZXTVj1vxNgiJRElyaEM9
TNUSiokT6SvSaXBT69l82gskXXClmWa5anWLrrvrmstw3ExLkve7UdmuQThur2lzGna0n3qjMq21
ZWgNb6IUezQA6JKzq4CfQttJPBIH5TPTyQklYNy/2LbCwgit1BoTtE/Epf6A2r7RHfEm6CZUB0/6
aJGISkmlE2nkC8UnVajMAJIV28LR44Wb9eOxoJpPQiurb2GCyHSCqI1Okl/bf7D9VKL5yNZ8ah5O
D5eAgcfS1UipHVtfPTFPHjU9upcoSjrJuUb69zKYdDBMrwwW05YmRWg1S20Ffn6Wr7N+MG54ZjPd
il4lHZdQPgqVvp9fJ+3qx3XBQdwGYYSMRUyGp3uFpog73UzN5rEyW+Miajn8QpnpZj1kjDevUddR
3nWyGv+R53HWisJiO1WL7PH/q/osuQibolloScWrOxaxp4/4/8zW+v+jh15Gw/JfW1bXz8Pzv91W
1K7eG1eV8S+9OVc1/S/ORmjZNEUnRBvRyX8aV/kdlSFuT85L1FWjpfVv4yqp38Yo9eQfE3umPrYs
/vat8lsqSqNpZ0AcOALxf2JbxeT2YWWju4BiAw+fyUcem4zyiXyDbQgwr250RddeTXCvsyZS5Tke
QpfACD+7dAj0gojCdp+erQMurfqBvZ8cr45FvSa2LkDi4CNv6rVSAJIG2Zdl+LwpZpi/rCbbaXYC
xdeceRbJtjk6vl6bwze7jAN7npS/QYNWI43cdW/MXr9FTwtBLp/B4Fw0wLKZDr2lyZwYxe2avQVN
N+8xLPq9Z8s/jLyZhUN6AzZ87gfBQyfiJfPtg5578aLpM0qzGN1dQjdc1B8Js/lMy5H8uYFztLUk
oAvbLWvIpZuihLNaBC3mmdhE3z9QZkUbO9BVRzir1gP8uJ4Sp+NRYRsZehwfLkXchDOCZ/sL21Q7
8G76gbCvlV87Pwm5RN5+gFM9Z81pFlatKvMBzcaaZqVBiFY50PLPiW+5EnluzGtR5/sagz29hyVK
nZXlA0HZJiFfwlpzwnnnNTgW4H2FYleo5jxkQx0nV4DBLsMOlURuP+UYGPpK3SqGe8+WC+ZPb7r9
SktsCJuR5T8VcR1emumYniSqVl30ciTtsV22c0eUZLCU90YpI8ix2VkNc8dz/GhmKvmxTwZiCHq3
6t/EQ/9ourgMXstMZH+q//3h5Z/YEK8Zx0ywLNV/3GUJ/z39Ix/+hviP6bdxCy2eq+cPv1imHI76
Y/277G9+izqu/pM8Mf7J/+5v/tvv6afc9fnvf/9fr1mdVuNP84Is/fDmj2qz/3q62D3nz5///NtM
oRjaX6O6ctxcvqE2MDL95WhYKS3T0sbqCtPA3zOEbvyF7Y0ZQkYQrr39pb9nCFX/S4asQ10fOobC
31b/yQxxYlCjKUhZhXP1eEplb2+dwmGQcGa2D2DubhDWIuiDjaa8sjwuNCPYUL+bGcYeS2WuP/Hv
ILyrqnv+R1P9ZK3JbThO/oNKkIoNsiiKzkiFP/ZIp48GDwCPEsZ/RcXe//HAEcmqaAICle766ifR
WO68gH42bJJKTs6svSez5PgQuJIDQwAViKKcMr7ARHiK53Eln29ljgthA5uMEL3YOHPUmEpl/1rk
p3viUqqGq4Elgar/x3sqe8eTRN5rd0OlYlQpZQsromJLG4johO5VqjLgQ3DadK/6fnnJ5k47eBka
Lq1v1aXccWjP66iCrR+mY/R7MUt0Sf6TomHFaNvqxCYgnIX8jjSpjajQlGmAwKduoWMzsSwQYkS7
zItJ3mhBo6tnanVjNebj7VGN4ng7shzGis3Jpo5bwjrdqNJdp2rUn4qL3gd/kl4KsTe6ywqFz7vX
6/D2k98TDk6GCBYq1jRgNA554apDL/3j42wtOKKq3CrHptMvS7UsZqnpHcwKCH+WHr+/1vizPt7b
KIHkpdT5/jBGnVzLK4tyLMFrd2WebOzORggd3+To580UvHt+Zn984nyZRgpLt8yT5EEi8RrH7Lsz
aaHJSd76pXbn6GW3zAfijFKiF1gpG9CyVRFe5rUIt1gx6eRrqmcRJduUl1EF2RnHumru+zaVwWY1
0qPdWNK1V7v5C29ZMM+dul+pNIe2trArgjic6iIjJmmtFqnD+kQZyEFpuOqllkCgrsP8F7Bo3BQc
3u4IizBpRGJRUZGqnrGcnbyI4/fJ6ZvJTcfAQOHv5PXIrSjXfEkdDnTib3Uaq0C8flp+dsZWxMT6
/qucLsMOngEjm/znE10I6a5ZwNw6KkOTrJQKoKcGEXT5/YCZ1LrvRsx0GcoKMAXhKLFJPNl8kbpY
FG5meUdZ90koKqpfAi/qMqErdUgF2FLyRaCaN+5rRF91MwSozmzJyKMzY0n5WIa03j4IR1dMh5jm
IJB9HEsOVVRw4KpPYFbndficCCDkwO/PUgdka0cWs6HliCes/MpJ3RbBXVmfscueuGQ+f4aTh+E5
Brs0DPmHLosDeIFycWHG5q8xYXQeJWjfJT8kDbzqpBS+sKgO8BkScBNxuyuxSpx5JF9MHCwq//eJ
TMviu7fLi3WdRnmQHxs9J9p8L/svMcmJRK6cudDX962xDcfSBbP5dEhTjAKQFEAat5wS8rlQ2KOR
xjt2gRuCkg6pJbKlhdPy0Qw7g320Qt0n950zn+NjPfXvx69Nr5Wja+p0HH93w73bd+DmQgc6sb82
MWtpqYVciAD3xsgffOJp4Fy7V45XnHkLvnrXxoMHwAHa8ZhjPo69wAxpE3WNfSgjEFuOll02yrn3
+WTZeRvfus5eilYVLZGTZSfvjKD1i14+al0JqySe24RKGyH6PdefM6mMO4fv3+2v7+pfV1Q/3tXQ
gzBt2UMfylw8OkQ7NCaZdd9f46vJ0Hl3V+Pvv/vKVCRTodUG6YHS27zpr7vwMrbKMxf58kUwFM6u
nFDBJZ3MuLba15IQsnzE+Lcj+nDnU0uZEWH3EtBP+cc3NE65ikZd32JaPPmaqpoQ7rYS8rGjwKua
xEMN6YNLl/rMdT6NdQxNuN9YOuHIIbI7uU5QUDeugr4+lDra0TzuqVWmRU2GjH2PlEBamQ3qrV72
Fk1SRGf2kp9nfa5u4KjCXzMaUE43k60mEest+c4h9nxtVrXJhU1MpxQp6GKrLSTjI7lKz06W3jW9
c8QQeG7cfHobaJOyjnP0BwAFd+j09v2kqfS8SI+SXR+Icn5KSeINYmKpvcCQl6Hc3w01u/3vv9zP
Ex2XHRmnssMCw5nlZCTFbI9CQy+5bIzNzcMz5lXiELXpMjCzuUrIBGFLV4pJbrIZrmOq53HsnvkQ
n16Z8TOwN0PoOY6xyWP77pXpSxCoARFtxzrNB2ibaHAsNQJr352Z1b64EGUbthCywz8ADz++m7nw
8paqm3S0ixiNAwLAGZz+ZK6X0rml6otLMYq4Fmc93Ainl2o5KFT03V2oY/rakEyic0EdW6Y489Z8
fR0e2+jzUTlffryljLwwOdUq75jFHXkoWAo2VQIBzGW3tvx+rHyaPWl+8V5yuqUJpn1Sv8bCynS0
pWRbO9mPQCmuVKM6s5M82a2D4GGjw0nLQXUHdmsiQr0bCWac+LBucvWAJm5TmPEWCCF8c3kbkZbp
Z/36+zv6vMUar6ebxkgoYQUyTwaEScHJimA5HKhWXSrCGtHdc6pZaLRQ8yJfmdWKeQQAs1Bb+8zj
/PzNfbz2OMe/u9eiSlKFRFn50NZgb7TaL1Ym57CFp7XmmUspX1xL5VzHrELRnhFxMrk0A9kTiI3k
QxW6Al4zaifh6c6rq3jFY5vHZYJ0zDcWbUW4k6W1yESD0LvCGOaTEDCYuxCGPsHQsnxXe5V+9/3X
8NWno5SCQdFkLqK6efIkMPqBUG6iIyVCPPJRBKy6Uu1VS2zsmanmiwFGeQbTtwl7UOOfj5dyQk8Y
vee5hzKQi33jSuR+0UHCfkHIz8UQFkKB+Sz0l+/v8POrwzujj6wbS+UuT1cXcuqTtrKG8oCa0IWY
CyUpkCvj8furfNoV0N7Fh8uYpiJC+WW8+fcjCotkW+OFPRRWH8wLSGUeFp/IBUdtqMWZieeLJ0nf
lfqLaTqwkU+PSVJrQGvKLO0gjPRVT/VfouddNQeXckVbKEslzesz27dPOwTu790lp173u/tzIsvq
cSRnR0kP5cUgd5dKWPwWarzO2uCxrJqNHYolnefL75/rV9el8A+KjiM9TIuTQWM6WqEyKLVDaRZX
SjymD8fdZZi1ZONRukUKJj1BnEfKZQ1nxuuXl0aNgoEFSi+E7pOvdBDC9iU5OiZ59gvD5w920svB
9teZ1mHxs39oTf5keH1/5tv94pW0kYmaBnMiUo7JU/zuUZPU49p+oGdHs632WYspKTD2adg9fP9k
v9h+jOd5xExMTAbQz5MhS/aontnk5RyGprjwem0dyq+Uh+adW10X4rav81nc3VS0ByEKkHHUnLnP
L14Zpn5rTAhQYSqfTj2yXHoESubRMc7w5yVCvRQy+ZJZtRp5Mt/f7BfPlCOVDIYZTAx+4ZNhZLQi
9O02VI8Rc/RcSro9kmBpXtMG/v5Cn7eSBnBVCqIsokDt7JP5lApMqUdYZjDN+Utd94BateVPsh+j
Gak1qDFK+adRDz++v6r61bPU6alBqoMQwdP8OFbNqLDpL3XiKO8IzH1wfcVdsMfCUeZ3T0RcPiXE
Aczq0q/mdjWCB62XZEAQ3rjuwYKfNAt962cWDX/0gZyOVi09REvmMorkNX0hujphtkIcf1MQfEx7
7MrqK/9/MByoF458QsYi8KSPt9DyniOLy5BtKaDntAG8K/mCfr6oZenl+8f1+c0e99yayYmKZiMd
5I+X8gyLNlrV+TfdcOiwAhjBU9pvCv+xdq5FdukJ68ws9nnCpp/IAuuM0Ag6+CdTCVviBtmSqh2z
qL9ooqICvODriKUEpANfAJJNszPkp88jnpFAsZeqOTsPsGUf71HJoIEDfTQPXpK9dom0GKX1M4BE
2++f5UkXni+KqjzACAYfkwnU4JML2XYMxLBVxVHqNelGEuWubs2HTsNxJyXLPpeXIvPL20rO5lIT
7XGQaVgRSbU246VF1h/6mmZfO+dgrV98x0xtDCQVAJ5inG7OS58cZFtKpEMEaYZmZORgo4jDDGZB
km0jPW5WZRIbj7xNA3CfaFifeS6fSoiUBzQKBKwc9Iqc0+cSpw4ECoNTCEmBS/rALFrxK/GJeJ0p
GcUDRLikstaRZq055v/Tei0XN9lk2WO3HAXwyQg3EkBYmnDsQ0qM5mqQ1WguMK+e2RR8nnU+XmXc
er1bqTrRG3Eda+2R1Ixrn+zmLso2cmPCc3fOLMZfXQqQnT425imKnb6yZUMOT6X0wVGTg5skd59g
LF1Bx92b4bmWzBcLI2UItAQqxT++wNMFOLYiTzTEUB9Fbxczul9/gHVREpNIZ7PEWsrzraJj2gkK
daV2+QaD/n2Inen7AfTFHevKOHJRt9D7Ol0eG53wsq52vSPOuqOsNVdaYvySlGYmgnDz/aVOHJ/T
O8zmbqycjUAb+XRDqZgZQnrOImSkpBs9TJatl2NavUv8H6NNGCjPLGmu4vp5KFa+0bOB9mZ+fq78
/8UrS70dZZM25hhQKPg4nBQtjwwbsPShAgjz7HJAuNSHlvk4CPyDyBRzIed6BXtAsue9jyz4+6fw
eek2URLRcKaFyupwWnelDqJ6Q6gMh0H3g0XoV5tBAepgm7+dRt2JsnmV2ubMl/zVNR1lbFrz1GlS
n9xyHraWRXe2PsCOCmYwh24yWDjkUCwKXb+2ivhmcBGw/fMbpS83VtdpzHG7H59zWss0sVk6Dqbs
e0uVJMW5OjjE/AaKszCVklRqoTkcyzx/+f2Vv1iUOEfQmibMZGS2nKwVKhFrTmmX8TGQAblHiusu
AHy667RVxJlLffH6jJtajel/fLqnXYSoJi4v5yh7yA3/uTawJSPdfgST0C6HFmrHP74xm7mJAhr/
Go+3Hx+plohI1bXKOcj1YK7twgW2KoOktTNMtN9f6qvpaRR5jxt3+u+Ugz5eq3QkAYpT0w6dQpy3
aoh1g1rVCbLdMBh3bQGJbBAvJZ7n2OATqO2tCNEsff8pxm/qQ6eOXQzVAvwtsFwh0p+MIZadqCbp
fDg4BN/Y6HWIPrP6xt+nIjOuNEpwi1gLz/KUxn3sx8uyf0d1wdFI40x4emYxB8y0nd01vCaJuJVM
4e4LdWi3dWRp12KknGHcSO7qpBGAd+llNFGGxb6v2jPL+3h/7z8IKnTO+WweDQpYlHXGkf5u6YNf
r6oBe6zrFpOr3rcHq4kMIr0rb14M/bGQw0cG51NgJudq9afv0HRlQ+dcyMXpx51s9VUhWPJtzb7u
RL3zXf+RrdYtx0RxZmr68jo8bUrzlOU/nWSinLg/o49sFvaZStKWNfPPtVKmdeXTU3RG2DN9Lk7Y
J/NBCSSkhT9vXTfFpq5c6RLyQX5heLU0C8soWZl1C15DGVVrpZ7PK700rqoslY+xDunHSaz6wXRr
56UPov5HoTvNsvXdgQzvvuwevYKwWDuysl1vZ9YV4LBwCX2delth+tKsTyXrqsEhtc1yVvTUy1AU
N5738P2LcjoPTV/Xu1scV4B3A8V0M49PY7cHcJzy0rNk2Ex16UKDyNtF2Jjnusanb8h4PYtXhGwa
Bb/Ep32vUenESCr2NUFRS00vH0q2trXwVlz1OgGCY5gplMLq1pA9gqSsM7PTV6MG9QX6ThxoLOEn
84LVel5NodP6B6PmdOqZ7pBQLu6Tghor9ccn2gD/6/QQcyCEWqjngDOgd9yBFXmUvLneKOeE11/e
0kjPpUpCNuMpn14nKtbu9KI6ZI0/GrAbaeOyk5o5tReeeedouoyf/vSVAHwCBJ2OkA1g8OPdxY3t
RTr+x0PTtszqsoyDTOpq5VUiRwD5mCUHV3WRxwsyqQWHupwA3NzNd2R4SJdyVhP2S6MPoqCJnzJJ
qruoN9WLIhCoVgdJvcLW/dp44WPmKs2lwzs+K/XeudTktMEU6wBFqggIVaKuWEdhxgWrpFtUORJU
RdRErflV2f1whSVd4Pwul2UGZNGTPRnNlKf/tgudv5JQWZB0ESwLKVN+wDYNiwXmP+M+pAa7NzgB
brCTlutGltpN7Dv9Eq2FvGv4gzPN6s0lKwBKKBEGS6kg8zXvpfiK+MjqXo76GJlO16xdFZJZGMN/
qal7rMPMJ4mjCNxlCvZlnpu+t/JTsu5mhRZ7a43XcOGzll2RmKfddOja/bnT9DFeUDCIuTCee9gl
mNi1HAG/nKxjowyvPSxw8yyj6zZooUeuthougyIJOUfXxdgchLlZBAQKNhjEvVCWd8ht22tpGLD3
KcsSFd2+58y80HBBw8BKhq2GVGRbORGtldpY2jDqbpLeSRaaGMpFQkLwSvXU4Oh5mr6zRKFcD1Jn
7MrWaGYaJTkc/qC4zRwQVtUFMbkZNuFcFuTmQG6TfTjmkHqgbhegOIIVLrf+hlJVuLVkvecDQxsT
iWrOLIIusRf3zoICqzVLQVdtXHOAEGBn+K67NLszw6Zf1zgil1rvRTHOEzRXC3jCybMIpTnErBl6
KzCkC6MHCb6Ryuj/UHZeu5EjWRp+IgL05pZk+kz5lFS6IaSSii7oPZ9+v1APsL01hW7sxYxapUya
iDj+nP8ftYNWC/MRVkZGusXwqjEz9yOXAy0lpVvfS5jh6NYOSP9MTnUzRpYcipqmbL9Kl1eyFYxL
y+rALipBSoxUS3w0lUWJpu2x5UrpGGSiIG0Gq2zZRno73cEQPAFot1hVsJqT90SPlgtZrmJeGeGv
101KgWN8VIEo2Q+5ZrKRCNfGsGYVFl8gAx9EbWAWrIn8eQaxdq2lahB5ccc2mA3txQmrnRX2vh45
lx1dMGAw5rn20gIi8LKqeOtxozggYpRZ9lrQfgjAQ2wmgFelDJ9PawpYq64EEbmeXTTWSxWa3VI9
lQXRrq81XRECHpCTCpLN2ECrMJ+H5JJt6UJHjcWpzRqQLnMOD6iGU3oexOBnIy1JgEzPsIb1VcU4
LyO9bU2iuNuatSJbUEt3lyyAp/T3xbIXM7TJ4lgqVNRTMAX4w6wdsLl24hzG6D7PP4z4md/hVDFn
h3MCJrC5bJtS2ySM/49RtlGWd66kWwdX6ggwctnPcclCodKC1W9BMvNB7Qj4Szne9NonoWOs/ISy
2orKLZ2uJTGkk95V9rXIP2is2dCHEKirCUoSOAjatbCvFrG0Nv4w4d7VSBvVdblheAmN+9HTNy+6
7OIVoNG4P+e4C2KTnH+/5Zk8AxLvKvDSq27eQ7u8GjrDlzX+/kc0GPSp20BqPPfe+5RnvofOLiA6
cTpQFwzG7guKTvz7oL0bYxdm9r43PUYnBfASXcBzx9GJkgocc3UcChgLItjuojrflKDVrJ66a+I4
mJV7LaIHjHb1Zp9CeK13AqDl+YSHKCmomZqBwLFaQlpp/arVNmsj+N/WcrNNHumsr6Gcobg+6faR
TFqg8XU7Vr+GfNi6kMT5eV3cRLokBmIsih65gCTzI8hu6l2cpZc6LitftRbAuXtXh3UIPjpyuj2T
sTS2ZvFtsSKOOvgtBJQqjk8L31t90xjapbMhjo28T9Vp/DYSWdjMXQ0CpXKjV3Xsu6IG42u4YJX2
FS+sKe11qopNMmkvYhZnxsAcwDO8B0B6N7lbHGqasIMJbd241nbUrEddp9nTaJIbZTToi3YCD6Zl
1RjOptKENqymvdmdvMX5qUT0FVpDSOPNTcXOyyU0HOUJgJdQN+KfRm3u1Gw5xEIBzh8MENHHt20f
n921vFEbNKGW3pU8AnL7FuX2Y25rwWRlm0Xrto2pb5dm6/G0lvGRl/UJkvnrzEiQ5babwSoCxzs0
w54DpSbVuZ8Z9UqmzUi3Qi/3tOr7UB7gtlH3qaaANfLSebdFQ4vaQYWjOTOGLb2nW06fvr4M2mek
no0CyLWmQoWCxjPs23I7L7eLxQBdVITQAu0pi/uom2BeEAIgX2z33ZqnmwrBblexSfKegcnFd+Il
1CxYbQGSbNv7SQD1ko7+6jL8YH9OwzNou76RxLtyATEZIJg168NkBvduvGraBVFsXQCH+ykoJ+No
ram/dsW2ILnOU8nDSupbntEs/4Aw2ZdHf4Zcyxnd3VB34Aur1qtUPJTGb1kNUlLf94bI+aopOxMA
iZm6hlMsW08d75zCCWRmKNUeBiUOF/7kLsWbwlCF03UBaqakesZ1IHfGKNwY+g/McIgYZyUwWWbp
e+u9On3lahvABbPh/czRDJfs4q736DUWicXo3WGfrd+DbrA4s6ttjq4WGrzxESm7xQWgayrkR8KB
EVNBS01Hd4HUGQWs02CoqZOxARLCt1oj7FqDZn31NFctuH9pMHagI9PHEUPYpSTfHf1G/1m70Z6j
oFr9zv6e9oeGDcXqolB69WZQycxJNEf2ucy8H049ydPUOUk4ls2+E5iWRAd9YfJk33+lmGFZ9LDa
1Gd+hZHhExqwY8dOmfUXe4bR3OouTgajpCFUHL68CrHtRkEvLxmoZgVEZNABAweCtKhAd5+5dc11
jaW7R+8q4IR1an+vqh3TjNHOHuGbNrVw0fQNvaU7efTkaVCWD/nSKYZtGawHoEDPTlTtEJfClbm/
eRvN6n7tJcKZG7A7Cj+wGEPfbTjvg+oEBSiL3fSR686REX2mnwQN9K/EdeBcxJ1fTd8SU+plaEEY
IM8d2NM+Xy5bhWgMcnQaV7lkxLAstsyPlEMBp4cUG5fzJH/YzmOkNfJpJBEaK9sr8bWt7J1kz2qL
F9OKAKL8yOnZ6pVoG9WJPFMp5NGwX4ALq2CdbmoVx9O+du5L3WW+iBTApz6r/jCbUKrlH8S3ZrPu
ZMZzjc4ObbVrG+3ZnslZaJI0/SQ68Zt8W5S3AohbvqV+6ZMobZHIJLPuuUSbPnvLvame7Pwtn05q
dKa97KRkOD0uE6h1FlJWpqNc2emQZUjbM3LuONrYHj7MsH2AieOk0fkJGovG4khD9FFNTwKZaez5
fhHDrbQ2K+dcrgrPwRrxTCwp/73wxnzhe0nK8jVZQ6n7LPUsrSkSSG/M1rAONC2B+rRF/GeHqu9y
u8avTGvTpHkZonun+aTW45vrC5F/DUIk11bK11F75yHlbGkRm6GrQ5M6f9tF7l6iZYX2rCbpvvX0
kM+tSrQHysWv2+5bf1Y501T5l/RP5mXjIDru3EGT9RKLF9e4lQ82tMLPeE95Hos4DeXKkkrbjNoi
1UZVLMx93+QabOnRQZ/hjlU7Zm+mg6JTTMm3DkKNIHhKth3TyucQFOWzVIn8ozBdvx2/6oQR6kS5
HXMua0R71k6Uz/w/8VLAyHNaqRxB7aBQF5V/l3qigt0kH+7R6zH57wUXo5/t13U9UUO46Bnofsp9
4uDK7xU4Yp3ceuBZ4ly9EMzd8L55um4V1aKFp9ovFDWLpscX2zsg2Pvy+ktEpbg0LgyVS6+jyu4r
i/ZDk7IDjgdrv5ITwR4Z7j5SwWPkXKdP0v8zBPhPVXKsIN9VtqWx9YoYXEviQy2mypTw8XPhMP3X
3SrTEnDI5KsY5iBXSeoAzgYTgfQ/eedeju4OxvvAgUROpNzlNwgX/yFVRNe4D/K8AuW1TyzG8435
xJGQclw1oVeoqDp46xsWfvSlOUx1PYjEutEX4548YUizQenz9zUH9seGXLz/SxHYHqjon1H+ZStS
zfP+aFQKDr39AeoflCPOpl/1rTR0qBnWmEMsfV0uNatfZgNab3laI+upWuMNf5Z+Ai/67dlaW95T
s+7lswxF/sQZ0nAlcANG3QhNb5EuJCCzQd9DMWBlh7n9GOZJWkVYUgA72Wnrs1xTKa1ciqqrnzNd
LsURJZbgYUoXUMyb1QHV1YImjzl1VIT0LEvVPqcGhMnkg2MADbj59JdPIUXe+KgbbH25jVBPTCNF
ih46fIts0bYR3VWJH799KrzrrJRO9jw8z8wx8g2UNs2N27UDYEceeiRpbrYGG8JvakWwyE87Ehe5
luyG/K02hDxalrL+km7ff9aJHz3hy8JQv3xDGV64GGSWL8Y34K+u8u3WtjMoeiAZfNRmtctMRmMB
I+wbZ6srzqP8JhtnMKCaLNmTDVsDrJC3QMhKTYmDiB2Pvh8UwZC7kPTD6Gtjfze5Oem5+aSNdIU7
1yj50pBl7i59naZSz8o6gPJ3HXsij7R7s+cImJqWea0BisdPDi//L3exSWhQSbrqTTggg87ZUSpt
CGaDEW8U1ex3binPuk4FT+pkzh4/5BFGOqVMs6qxDksXdWq5JXZ7lK7qKswvFo260dEeqmcjPYt4
uMns/EFOPiBbLpYEZc3qL+0H5xdZ4fOsWzz2G5RCjv1swFJs3INqSR9vxMFvoI3u0hd5AlGY8Jz4
ZZZ+OEA7AKJ3WuqHSaxHrlGBY8wPJ9U/9LkAhMXasRatVT6hfV74S6oWmzEeHvnPMXI3fTwGGljG
/7EoqVje1xk6bN5nKa513zw0dMZL/cM/8aSsgLQfaMg+1kIOOmZDnkBtXE9eF0q5r+74EMzdTfvG
x7AFNqmg3PuEDhH1i+dlnaRNM51nFpfXw0IrhbHh+lmqQE36UEba3lN/LmL1VxMQYYIuPqOrJybu
gEd8RtQRz6j6sNVXDCwKBbGXJwkX8JRrGBoWoB920jDY7pPJiDIfYC5HHk5Q6kIpyo30r/nnBWra
UbvyC7pSuk3824hW502ixXxdcGxht8EnOACMc7E7a0MaNfSSL66VD0dpMiPCHOuAUgMScuPk0kMd
UXo9JKa8K3vLJXEb/oqspSmPlg9kkwvIY5VAqT594LWm4xDwI0LtOfkbr1e1DyuqAZQ4fwL/mc2d
flSrIX0ovuG2b+46gMXxJQ0eCf7vuJFbSSXDu0h/3bFXGY5yG77NLVGtAYaLPQFfyE/GKyUR6QDx
dqBj6K7Yjct6kN4XPg7v2K85SHE5tubR1Fy5u/JectXw9VAD6o2Ni07aayIkl06cZ0vkCKB+OKfs
Ecn69wFuAQLuVAOitUFNIyzWie9LvTHIZUKL0iEo/xWiC6AjY8IrO0jxxHtjlkRxW3lcpP1u0Z7E
x04hlQ3vgWYUvCXr0fRox6rd4YNwIqQCXbB0JYEzwJebETBD6fPK08eiynfg6ZHiRQeg5CTjsyqz
mQ6vpM6Urp9VH6XBa9xY7p88nmglvLaSpaGzXnoHK/pP7i35HGmgEBooDchAndG0rKcOyexQXVTG
MAySDH8dCbn5Az4Ed4+9NpSeR2+BEpPLod8JBaWM/Y7nYqFrkFIbwnJ5kDEwPFfOCtrVCo1WQ9Bi
BgUldR6At5c7zld4DLVSj3yfqcUAQYKt6gz6DLGDRuMaCd91g7n/a+My3Asu2uXxHSvPzmQmvtW3
tZHuLN8mt7pDLAyjkoZnNneDmQTydS3lkq+tPOlsMZ+QQbKwJDv3x2xVJ5q+nBH89Fn/mY83GSP7
0oIDYgWEpaad2Z9y7a9dtD4M2YOLnWSoKZwaQrl7WIzxyYejOxZSH5iknkCRf8O3QQCk0zMSy8pV
4b0zGixkLGmleunDTh0uinMhztnKt1Ybwvl5a02waaX2Da/HWTHWF2IA3W/tF3w2HHYQySZdbFkw
6SRywxma7jh5XEElQOP8ZXhV1D+rwSJVEdApwAWktoKrDYMjCoovabJpiS4H2krwH5y6hrpE20uP
lJVQbJwYwh++zoWVgVha1D5XRibN8ec82zfyvOE1oQ8jsGoIH3fYtIknQbVKhaRIoZ23UsKlvETM
8clY18rfqNzKZSIv79Pous8M95dJNBVpw0UGH9JJYInFeCO1u82n5DUSjg1CYM/l50jjTV7Btqc7
D1lqkFW656hxRcbI1sCus2d5YFG8+uiFDjZe18Gibufv7BziL5+GexTDGva9d9uaj2r0MSfZRkrq
2BrbuG0uMbG9zGywRP85YiQLmcImg4lil6kN17nKGLV18Qr6M4pvNCCVjc61BG6a6weF5BkLIAOn
MgX8x1TRt98Hz7g1iUdRdi5LjASwk2OSH2RGUn4ZQENfysaAK8HtZyX6kE5a1fk52kVuIdaEM9+S
vcn6R/kDchX6ZXL7arS3DV5VBxQ+TPR8jnkmsE29EbetdAHl6qASWWV2YZmanUWtkQvJE8E2y9ed
jeKBKIRE0COHjW2Y9fkqLWG9lGGaxxueRDAwVZGCUEuHrY1IKbnHfhz4BaUgSN/58k2Is6r2PYHI
YRiNvczjy7M1oMS4o1jbHVa2M8WnB6teJfUgZHwMDgQmYY7m4O2Rg1xS+G8HsrcT2VUBneT4lMZp
6w99+mEp1k923sa4yqiNUweoOWq5YHwdLCz7pWZWpWxHCcK0jzyd3OtnVyknQI+eFhCX8fuVSDuz
C060bpuqBndDQ9+252oGjh+vrGuXp9K+6r3r60X1zMCxlICxuhDZqVUHfhJ0FZXypZgReLYl+Z3+
6JTJu/TKyyLbekjAOKiXNa9ALPqQWxvF4x1h7r708vvp29O761FbWEOpr6LytUaFVPEvuQAKEiNz
cehmXg6dBPWDzLqlY3pAC8iVzJR4OxnocKUapPhxmqUOJiKRclGqGHnVPdigxsq1/yukSD2gtOz9
YuH25IbmyyFfkENgY4ikfwT6ddBh+zScgmRN7rvoo09fKHzBnAHb49ROfjQ7D+r8vTNeMp2lf7jM
jT+TbSM2CbwMEHpdGXymLYJhkAqHtJwCZrMZAcr4M84g3Rbp/QLmedy8As8KuwP8WT1EGLhkIypE
ISPgcmkQ1s8mzItkvaQyB911Amy2bNcNZIKXESenhwy1R02sOOZyaAyY+I204CiAfpVYvmYYWfpO
Bnps5VpPvov8dGTsmj4P6NcMnDoHJoa0nSqcW/IBMXF+uRxygahLWYOmZFeQc/Uxhk77lmjebiKf
im5OPEeuaUwyrEIhOnNyAMUGqheDsLtvA5mFoP3qO6kgVRkWjAEqH08p6HQ1qHWw6/Vxp436x/fz
WQDXLyA4OY50sVc8AWfJj1JyPLI8o5dKh9FVu4uMBUF8bMruRqpGqSukMu2iTJYuRtAsAqNXiLW7
96mf/MmBYQODJd/Wy9QLWKcsA6FwoSjhbMWbvi58pB25lAqBGTknSn/K4yoV9zTdLSo2MP5F4hSl
nBn6sRrnbZrPO6XRQJiZd/JVODsakoIClBJN1thivE5QuWNNdXKUvXY1jVreJ3PVL6nQCPTd/o7d
wuFY6PFYTcB2ksdEJlq+0xSqhCAo7YAiZmAKiPp6Kzl1HSEmDSlM8gLWb/RMKNC734DU212c0Qis
iFhj3sqrmDgzVPROHB3WJXK60Byepqq7dzhX7FxJHY8x182aYA7yVrvalThFAPqS0dsmiqn5yzTc
aYopdSFQp3sCzY1b6Gd+nUUmZS0uQRstfiJQhZf5q3eHGSo4MX1EVxted4KwelVFUaNm0vSZz2Ez
M6sCJ1zmk5+HHlxYBiQPUeL4em3RjqeT7GTketEmsKXBGosHmTJSBzIlHCDjl/yUsK1jnh5HJExm
wLU0+hFZ9rknnT7ZNALxgCgTSlvkdvt9VHjbOXd/GRgnA/tCJGRQ4acH8q40IPTEp5ro1Mj7MQFh
BCD0rll5mdmVWQdpFJ34vaARwNHLfTFW32laaRMA/HjNsaKVZt3JcpHAYRtxhC133g1IYJc+U6mS
Am3miQzDqhrGJAdjkt3mzrKT1jR3Wj9h/kO6R+WgMSA3hmoDXmv+JZWOW5inmbhG7noESsmU1/gn
pJDi5piMzi+ebqsbH7rIghbAKPRiacAT7yXHXrShhk7RwffrkQC9Ts4W+kVaLNndyvqgVkv12Rbr
DjzVG5ThhTqCQGtqs37LZPrdbMdHZ3qD7qqvhgvz0DuPx+tIt5npWapWqIH9BsZ2afaRARIZNFYQ
d0DYlTK9C1Sg/f2GueiP7H1kFo91YjxAy3xruBBSZu55HZ2grevAqpRAOjmDCY8LdJsa3NSAJFHk
FgEwPYHHZubUuaDpuYWf564d+/t4yI+ZhpwWZdi77q+xfEMaAEWBz7g+pQ2+pkqpycFGxgLDTW1E
eiY0nOHAEx+jtWObOsDI5ucftbo81STmSyoHtTLtMHbZ0r1VyauUaBuN467qTqbAzL5/ilzFo4gy
AGlVbHISl0N1b/TYfUAmlWgI1Qn0BkCspO9TgonvqstVS5uro05gUlK/yvAGyypiKLCgIi5+kArw
XfIslDTvmmT5KBubPoFn+X25D/QQQ80XhwaQPAB4Q5ahxzvpcomsuckcIGDVAThfPIncGG46Bw8r
F13rC41SJRngKKn3E2TqjYtTIy3T4t4YYHRmHch+ihfCnnQ/NPkcSm8jYsQVeglqpOLaL5rtL/XA
lG3zUmO4gcvBidGSl8wb440xZx8DDE85GOw0ZoVzYdxMuFk2VGoznq6pp7+mzIZVHIoyAtM0/3QB
j1Zr+NVK6wbeiUCAMUlZm0xTDAwZdYXU2+ZTfhtRBR44uhqVjVIbYt/r4kNvjGGDpIUueUiD2LcU
5mUF75kUc2JiFCgF1NZ6TFleT18O0SoO8r4JY5axrYCIrh9E3W7BNrlJ5nVfDhap4wr6JsP7IUdR
3GV9dGGhweVX993YX2u7/czhfT/pJaaQjF9mEsaBEaPk8DoW3saaq/fGaJ2wS9oyoKwNZFRPc0h+
dTLKrsCDFgXR+JJsVq/l5ugfUawPtEcfpJMTwXHR1wPFXgMIElE3n1C6674JxLXfTJo/TzaCZ41H
O5/I9jY+eK2hhWU3MK6rSKAQVT6hDX2XRlBYmhLEq3fO3OVFb4c7C1wJzYuBNaP6hq/TWzqlTRGy
H99H11X7Xefwpcmc6M/BOypS96bUs2sRdXdq527YXQuwVo+LU7qbXS8+FXP/RltTMBfOzQqgLXpJ
lL6l4UDXBcedCqosRzegMLlW9ZA51bUYxluvS4LceS+njBF4so6xgnBiJSZ6/fw5Xz9n0R3g2CA3
ZZ5oE/dXXQ3jzsJkq8DyoMVd7/sQSdmguxve1HVT28WC6xh/zsbwZNjRUTOSXdw0flpPTYge3lmu
bBTqP7riZRxW35kJddDC8NDSyxQHbp6hZtwSginQ6wwt++iTaSfPdK+6L5aebkwCKXDvd6mr/kjs
9DEBR7SgxKEK64ee5K+1258LqQLwSXMNqvfKVp/kwVN6cys/iFYSGkwO5Zhe0NHSM8zKZ0dZA2kn
HFLchUZmHRU34A7nJpGIVk9QBj1nzK+g0slTjxVKUq4LgdSA32RTrfPc/qS26438bxOm2bUEANUs
V6rmiP3QDDcy7pSWwVsM33VXitHLFaVfTu6T1PQ2sTpv+wU68TOtSBzvEVA869slUuaEEBq/3HTQ
NMq6g0goBrpg2VlLB9EadSnyEnasjJAj0L2WqHn1Vphjd0wVYYVmXgJ4CBPfnal0l46gdU6qdxnG
aXX9Kx69VxC7wxgRlIGecOlAWOLTRIeTvuohPK5HhfmZRVV2EwGEV+KkTQThKOoFgxjBG9kV5WOr
zk+ZaC9ZUu2AJjuA+x7SuUJXUnW1hXXKeHYIA8mCWMDcwr6jcFJ42oO8KFuh4jg73fzDVooLnfsb
qVmtfmKeKX6EZEXDpum3SwXVHDbAGwTlAYNe62WTmzM90JOv6uUp6vOjGTtUsZWi8hsqvDia/QNN
ZkhvxojdQLswTuMRaX2gX0EP+tJoyDzZ714pntPCPGM3j/hFm4qKbmOYB3etdx3sMVJVa1W0jTOq
CDbCHwGXQRJ3Q9skGfVhdP3V8Magg0GCZtjTDBPFBnSqmNTbUO7HegBOx+w5WPqgnWNNK0PFpdl2
bfELhjmGKTrqOIYlsOXLHCmBY87NBRGpjxociz+HQjFOmkNYJqksIRpujLelS5YZmnM7fx3q0g47
RS9CShTaTvdornXMaaRUNti7wZnmwNBysAXynIA5GU2fTaYAbYvp1BiAznJYW1ZD7xkag9ExyaRL
nZYfdUZIMthGc4FBrwn02rx6calSo4u+MtV7X6du+KG2rbgIYIRObpFM9xGtMXuzLNrjTCPjmd70
7L7vyUTZ9pKHSpbNoTao1GxbowzifIzouzD6HcwIyXlaHdhU+nTiD0LfZJVpb8a0iDfqFLeUBwnF
Axqxq5s87QrofhakcejbCUq0FD9f1/VD46ovtQptYjjNot4BgL3SyjyWqYALktQB48TrWSQIdJbH
w60RZ84RhswMYBkd2pccuvpyjgQyZ7ons4/wnJelsPZeP9rvNqcKTiiGGJs0MV/auWmpuVlpdHXL
ZXxQ6cC8d+04x48qlYe0Shx2xLBDvbDmsxbN4KEJgK5FuiRXTkG9AfcI1GatUPYL3hl5fVsJIeSG
g7ElXp70PrpPrKY504QfbdQyAcU0UtT5YXArK9p2Cl1EtCm59YOtzgNZOCO5WvS/VgRFaUK9Ii5u
WqLT6mDDXYaT02d37EUdjnnf+Z0W6ZBBuQ62dCmPIJs1NymkDb6WpvSDuLUGjn3nha6mxBvHtixy
gvRFRIWjbiZnGAKHHgRfnS3wVKZKP0ADmz0wZTKGEXHta8aBCuiDoqCmNPndUmn6uUsdbwMzwxSs
S2rVtI5Pz7XlQMeoibikiufN5ErmGUbjuAPzadBzfSFd5013eROjUHUBPHmhZ2FPO3Q4DAJKADVJ
7smndXcRU/O+bg7rtm4YOo4H170yJWGSjCnS6uCtddH4th5pX1OdintRVvWdRmrsJBJJgZVpr2kn
mnujjiwQ7abnHAj/ne1ACaXVcCnGGpDoZUIOaoBz78AYfsPRqSnvOHm1Lcq+EMEUm8uPTMtGQlIc
A8NKqKh6FfmdBsTrzEnbUJ3NFaYh23oyFj25ESU6TSAgd02ma8fCSuYQjD/xqCG9wVSUFq6YWYel
5cw000Xq0YD4kkw6GeV0SGmRXar2HPfqcl69pt5Qye6BsAFstWdU9ZUe5XnLoO9H2a/zya5x4uuh
zkOTHQzmcVZ3MF72x05t5pO6YgNWtRp3XUJXJmV4PYUVrJqKS7p4fdBI3CqjHuPL3DViZ+UIFfqH
tkhlTMJ1jY1jl1Beq2nipjXAFa9uFJOubrthG68WdefEJEBz1CWc4t72W6e2di1DvFtsu/IwGxLt
Wo0K8AGbRPr6Hp9Tmk2WgfA7FuDXcNv32jSGQ2op/SZxxjXMFtUhHu7G7STcbNdXa7OpmE4P3WH5
GnRlCqvY0C+RKYaHIY85L1BHHce5035GmPMvqhfxFpKf+qjmnQvhspuH2phe1cS75g1SbBflvoRa
fOMkYrjUC1xto11RgDEb5M50ITGOkpHe17UhKiN30pRxTrG4pJxjlfolmeYUHj8Vigt7sIIxZg1W
HQ+tjznhE9rD79vCPWvWIDbNWrsnQ0Q9Fd7exOiMsiPdzEiyTN4Urkrq7WNmuve2yVkeF1KqVl+Z
QZQtJIY54ZRyDRu5lXjHourhASKrHXcDkt7b5B8AddusKWERLfjqplo92cIUlaHWNNUvWyUZUwgY
WSuF5m61LFw6ZBN6BQu4jQUmkPLawhCxUuThUnXuibxw7q+llRKOrc2p12eKWS7dzzbh46aAwCrM
3RllnGlxOBRzfIg7hfI/BClbIWiCjyetBwmmTh4stVw3syFKiSA0w5us1wexQOlA81VFldkaLCZW
yuUpWmiG8UqkNZ6z7ZS5z1Vs96/gXWVXlBFtZWpCm46VwNXQIDRVwcFUvbHbiw6GAcrVeCclVQvM
8gzfJO1t0Dw7ULPajIrTW0ZqUDeq2wE8kCCyCfRH+uSPg9Uu4Vo7/R6mmnHvCLe7LfoSxVHDWFnb
hPv0Y71nmT7eI/f0VkPu9xQJyHTnIlYfjZSRYOzuvFuWegyzFRuUuuvykqJqf6z4YLSBmnFYy4bm
yRvpcmmS9i5OFfU+yaAUx28RDdxWNQ5GW32NTVuGrhgf19X1tplGviLqLfpW8tbz1b5KmYOma6zK
03EjBnfcWC18MosoBAAEs9G+VE5Gh7yp55uWMn6g2AZMGABSHySQJyOn+USDTp0wJWBSkizSnpz4
QjN6ZDXabm3G7ikDLPGUN4Z9XxcwSxYtMJ9jLbyHWCuJZQR7V+JHHkeYY2gXGo6GIn4pjJrSK6BX
N46T1RAiOuahiiFumSM87mEy2u2gw7U10RF1jtaVnpG5HB76zFY3eoHF6WHaOKvxND+Ch0ve2l4o
Vyq6IGDGzYh1L7m6WZMfG3Wk93qy+h/JUGWh2vW04iSlSnW9tg/KsILCX2jmXc+M7LbPB0Dp15WC
6poo+zQZFzqLmPYKhJkutzSQk8iHG1QyuIu9OgASKJo0pUZqiHtwoiAkqi0CvIl2xrlWwRSvGgty
NjFerHXMH/95zum/8JxMOXj0t8GV3wadDPDLDKf07Ns1tWcKfe1JusW1Jy62cJ9A5H03k+IYGxpq
tB//ZTxc++PYDLDtTL5pTDL/PhioiSwaXGZ3GAJ0Etw0JdvlKfVEU3U/9dZMj97kFM+VOrWHuCrr
UJCsgIKEqZBa0rwrjW1c/3lBfkcuZpBZdRngAXEan9sAevr/TvIw+jIMVV44t7o+e5iCLNkyQjEQ
0fYTfeSdILsZAaCzzg75SBhTHhR3ETdxViQbw1vabYcok3gk4V2nRhRKH5KU10xpGHbIHQxf2U4p
CmWjpzV5nD6tfaPwxHPbud6B1Mr7lKb0jwI08G9Qu3+aaQMsymA4HdS8/4LGdEizuMoIbSCCRUeK
DvEKrLB0gnfuspuyTn3556X807ClnII3LIJVHeyO/7uSldYYS76ow13eLu5bDZ3mQSlSg/p9k98W
c0tRfqCKN4/l9KNYy+RfwGP+NHD2t9t/n/y/jfA1o4DRNwMbhMk66IWn5cRIE01CFFPN9MnI83+B
7pCwCb+PgNEnz5ATMTuDbr+NgGmzy8vlELYN/ZCfJyMhcInbf6Mn0v40KciEoKPKoTagQqRI/e21
GCeLUwOM49tEpSuY3JHATNf5Q+nBppjfTGRBowYF+91T+s8b+uc3/N9by7//7dalaedLLIzhDnQu
0uqO+6Y12r8Byf7plMoxd0CUDAYRf8c4jYdKn7qIm+CsPymVwgBQ/pAbCqxr6r/gu/xhRJBJPDJv
wO+wnr9DB6ydXnkaFu02wQdsnPpNXSAfTtd/G+78HVMElcJ9mJzXwVD8b7TGGaDpyDUi91bQEACu
IwUsk7waVGTQvNKVqz9h5jN/Xpublkavf960P6ynBOcElAq/BSjg3/SZa0VZy5xffAencgW4vFjE
fdbMTxXVg///nTSgL8Dd+mbj+E3eGR8jGoai7U4skrjOPbU0hKQZMxEkGv/5Vn/S0h4Wg/lmQPDA
h/rtXmW/zPXUQRVp2HUC+GUFI58JdeROh8Pd16nzByUzYRtFMGDVMuS18WpcETWCKcggSgtyXev+
h7Lz7I0a7fr4J7Lketl+O30ymUwaSeCNBQHce/enf35nQHp2AS26V1oCSca+yunlf6hs9dq3Sh8Z
G5KOPRmb3Dr0uVuc8JvaiyBsMup3IbbYkGsoJi2lQZM+5ZYoJ7UMI21tuvO/wlMK7Av/6XTLC7jn
r5hQA6GxuCFgfT9ZOqFwfuvraOfBczT4w1/gZv5E//84RF/o9h/8jBHNGZut9j90/f6J+ix4jMF2
gnX4K+rBko6FW+tdRI8PqZzMvm304AIo2cUy67/QxB/kPRLj/1/1i3RiLorqO83XLlS4rDJ32gSM
R3d8qdSjOuK/6c/409ExHwGUfAbiMNniFylc2nHkNk7LvtTXOK+34CBKJcjiVxs9HqngkZI1coQG
BWw5JUszNYVOQPVdVP6Fv23zd73Dvv9/Kb/s2yZOVnvt4l28wMke1Bxn0g6qrfMhoYiIpnVaeZZw
Dz4n+bGgaClToObW10j7N74OwBFRxRVgetq2GVRwtqkcpnAmpPfXLw2aeE3s+MImwx+YI1XoZGUG
J/TXrpPUN2lV4WDSOXkK0z48OEXk7DS7MR8ae/K+BDWTjjXTD3eUqcwbPxmxzWN/2vl1w4jZhBB6
PZfutlmYtF229riu05JmFWZf/cUW+IPmAnEDvYzGZGrDb3i5edKyesu9NJXMTqCgSNV/Qwv7g7nj
e6ZPCz+ZGpr5hWT+wU1t4jCZSlfOpS72Y0Uooar3S1VQe3LQSSLMQ35aQm/zF0L8k27551t/sd+T
liAWcSvnYtI3fewGkjX0eBZU3FOrVOtBs6lcPdlENOUfi6DGFzFycpv/vYo/sZ7gijDiiag63f3/
3nrVz2ZQgWt/P5TFqdGGD+TRt05uvnVDEhGE17/89/v+ZASBJmVioLvYCAjMf78w15g42npGcq/Z
IQXuue1E9HlU3r4zmuncNgBnNbQeu13qraNmpCqZgWMbNVR/hTb50/n7zIlEs4ok+BUvLEoZX5G1
jnMJqN6noLmqHpORwEO/qclDkc0kbakDOpD9he3/JIAE+hsQDsC3CW39+wQWv5hMtG14HxZ+SLKz
C7aJ63QfksSgL/m/j/t3ygaxwaOxkbsFuuZXnCmSsGNa9BM+InUtWryAHNCQXnDOk2Xd4eV+Tp34
DFZr/Zc9/q485L2uwC0Av/cb7pAdJEz67afk3ivnyzgWR9PFvVL1qbH9x//e4u8CAoAykPcYDOSb
v08vsI2yZTY4UW26sJh0COb1Sg3FXwxB5/eDNAXkQxEH8IEG+5VY9MI3msZQwcUqU29bU6mwjqMu
u/Hcnr6lMOjWw4igVEXUkzf0FvMAEFFIPIOS3KyWAurcU3eMVbT34Vh7a7P82I7PipIvgmb2qavs
Yef2pOrVbC3bOk0bgneNT66wLOLz4LXARngJuQ3TLiiMoEummXt7PbdMjR9NRptqekJ1UGVs8rFn
BDr4m7fu0J4bxwveI694LwMKsWL6aW/x3H2CjHW6A7VnbWsvmhfS1NlTv6NrDrpPp5YttoZki3ry
15VFpXLuLtTj6sxvbBgS8TEKGbRCsxTjKL2uKjdpRb/u/3qtJpgcjgNzYld7v2JmkYcnbBmp5WI7
k01yjzBO4U/v//0SEbH/cvxcxnUj2C0fYCcMt18Ef1brvmpJ+Fziwqhu4qIsX5uZOg/wXNJz5w/N
nvk2alVW6d8gwX6P3sirwa6ywWMFa/fX/TF2Oe08q6kueZzhMDEDOPVA3iRhL91TN6O+MAkpXU9l
+RfX6Td+cQGPxPymagHwLPtXpMKy8cEWbYvq0lgtmb0qLJm6Slbsv0/2dznvAqAuahunCLz2X1GT
xiyCWpoku5hhdWQ0FpiI7oqWNSRene3sUrsoNTxXI5glTndwSTn+ZQG/iSDXMXwm9TguqM0gN/0i
Zq2oN7tOq4tLWyWGvip9RSv+hDimnHSxt1HZhW8kr3xa6Bfnxm9S19sPqc842NrJKQzVgfkgUUrl
etUcjX52jsFkRH9Rv79fBlDLIOqAeewo0lW/LJI15crswuZhCNJ9H9sPbVW//PdBAGRzHdj8bzoH
kQ1bA8hsAF8Zb/FvlTOqJaOCyiofGA+1Ab2NSitvXZLD9N3wtvAjIOcJsTLzB3C8EynSjWmUG6ca
vzaLfXHK+Uvc5LeFQX7V/1rypQfvRCUM8bXCuyhvvxOn31dxQMVh8oJ9fWzN4mKW1L1VQUGgubk1
8vi+JZ2+8v2JMoTqm5/Wj2nHpNgo26XNeAwKyr+y8jbOe+BPiu11QXV9Y8T2LvD61yXu1zPNzSvQ
qx5DCsTCVq3J2W85vcOcmGC6U3WwzvlIQQ1X2FRfy7q6t5zpyY2Kl3RhPqJLNS+tfulZHzKXCTNN
ScVf/cT46v1kz0+t7u+GyHvDuP1gL+OmohyRQeWbvLWPxdxtPZN0J+GGtAoObaWvtbp8hMC/ZFTo
O1GUrTVqgcth/DSYzWtmREcT27HKqktEiWGbG9sx0yjz1O9iuvWWoq42UVZe3DT/aMeMpfZoIMht
d0WijxRsMa4NTASgyE++Pj1VQf5MjdqpMam+4tdRQ+4jidSbYbH3NhVFamxeLUHZsmOUyMBYOA0k
MZ0JTk7l32UaVUEUFGwd1TVbO18+UvJ4243lk2tp8hNG6KluEif7bm7GpzBKbp1iOITKon5//DAa
1W3sthQh29TLx92B+fCfEqovVgsDRvdtYqxNepA8a76blmHble1LmlDoEnPDoRPdUaW9G+NmuwBx
nUz+a0rP4aZdhofWV8wSjh7MwHnTI+PGVIympEe29cqzRl3AqId7p5xel648xTLtMqjsjUPVpN6B
cNJSb5DOX9tK25lUBUZDf2yS/gxI18nO2/upCHc5fUBN0WwTysXSivR1MD9Q9rKVS9NUdhsG7mmI
+hOEbXfm1i2niGuZn3KVBet+dE9eTfcaEARlCexSFRFM9ug1cztK1IyzSxrRdastEyuaFYDQVK5H
1m704ss49++zXX1tnfCTorymDsy3qc6/GzTsRqP7dSF2NUtib/KLY9JRPdJ08XEw7XNF0bBD1UCb
BM++MxGCVVvDmj70TSdB/XW2jJJThhTqW4C8981YHRlnvnNb763mOMuOGrdhbLDkg+0UU8JLTQly
Pr3xFuzNWTMvQ0lFFDifWqOAE1ThBiR6uinGjzQ+udmKde9U4mGaeOUDJhet4PltWavn3F7uhjh5
mB38QoaHJyobNqObUKdY18AIML7ZeCoTSmMNSg+s0v8EJEZYqlU3UICW+XPy5FJGfk5xdcw5utdm
fTjosU9D5JjflP0ESgbFJGZ5lk02OYqYedrkoG7G5CwdYRa1zdHyZdSm47SoCigFElmhSb6xvqtp
7XUzFuwGNGg4W4dBFtS3bhK6Kcas2wowYERnmxWMx7qVAjl36/RvUUjZsrJOlvPQuiOLBHei2ZjV
t5lMf0djR0OzbmgGZ9LObUp3Aw2KYCiYuXfHX0WWWrC5OSwU+xCfnurtZNp43O1JFhsyPBFwUVLk
LzjOgAINxw5qFYroVHhy/I+tYW+Um7yzwzKwr/RD2zuD4PcsRUfqaTXBxtkkpbwTSPhKq95nbb7t
PKbHOunW7ZJnvYhJVFFoqgPQVhrxuVbpNlcuwddwk4NYkTH+PQreqId6a6LigF8718khLecHyhVX
fciEDPo1eVFSYvdQLWA2XwvHOC/z1yWLbzzKRUarPmSjdEpdG6DlVE2HQTrHgsJp0FRAuKLPiiil
tYBRNNCikTT3A+WhpfY9ctK1HCd7TAXMtq23yujXFvxC0Fg6j1Tr0gXNlEIAKabZkUsWLh20Ya8X
QKLQWuxa4Yeu6M65Ck7UdzIuONoaxhcwJ6nsdyihjHYT72hoWgGxDige4038OE5RvuB0nuYMmWcC
rRjO/I8EUjRMai7YlkWyj1FCDhAPAkvBcvW2BnntFe8J/L4RmLJ3g+8EgCcocHMKM1zjqT4l9Gwq
uoj4TPcK9geT1XWygzw1IQHqBgAoumuze8EaX4fuI3MwAXR6kFsdfEP2rTH3yJ/VlpMxIKVuajd6
qD04WnAnMrwekF4+2Gb0a2GzhAAOhM78MMxuAlCKsa86g4JAajWYuQMBG1G6ttpvOQOELd1aZRRt
KhRZmz12PMzB0guyd8EW1lD7ygJxGJohB/YYFk/ERlayHZ0untmll7IomjO6fePWzUsIun24fNHi
CumQ2u9jyzTVlhrlth3vk6g+2gkjjHgI2CAuOCopxuvyBcToFcOWT9XknkoyAfQOLrlL00u2Duk6
MLvqHabc5A6AbqLOu8ZYWaN5q+r6FaCsjXCnywhSPfVuGngzzXLGQfJBiuUWF1Xn3Gba8JBp2o0B
oAiu36acHIpuS+B4qB5Mxt2VN0VwaC8s6Crh2bKopR4LqJ+7jYgVXRSCeWiQCgBjmWm+kpO0CQCy
mbKllrQfnmsS4FZF9U/fr+bkIYRZuXfh5NayaQB3KXeJTkKtCTSOHjhVNCTVGAoZdewUMTxrdXfK
e2Nv0A5u4DFasg8BEXCOCT2a6ZBdhSWNFpvRR4ayKndJZGU6AyYlU+RH7+NMR3hB37p5EO42KOGh
PYqQHDWk9KM6wJuRJ6Mobc/xiMzrwn5PZHBncLFUcb2zkh2j2vxRSgI+e7CArEUjZ22wHjkSK7Xe
mYF2I9Iz97/mhlR0ZkdGIbrKO8rj1VQf/NLcDvy2jL01jBAwouTGZDVBSAMuHOdm1bvBaeB1bYQi
VTBujbj5zLuN8EXBVPJbjIi+tcZvTIvYK61POC91MjLvgcV3dKNUfkm1zOfZNvZh/2ALBYNIS2UJ
9XVptdJxgcOK4pnBvZDCx1xbaFkv0KVnHQKhZHDf5OOG7T/J5uSlQDJeYJWRvqiYZAeMt3Tz0Uya
HbXrtJcW0XHOraMVpz9MXNlq07rgsHyoKbE0o5oqnQejpomyCS/TEn4x2Q3ryYxHIVBLndux2ibd
a4zJIW+v3Ow+t/2tyDhrqBgvRHNQ157kcGD0dW1qh5yrlONQRnJubPpUGCepUV4H/t2VtoVp21Lg
eExBU3vmeLQ6PC50J8/m0K1qP75EJUFrx39OfIV/RZG9rjHGPDZWcVJ+05dXBAtHntOzE6/zmfHi
3mdhjxgNIOcGQRkUIRM7AYPGIcC8bFwH8wZgt47mLV3rqWZ5zNrskJoHKx8/yH4cOq0o4vwuv1l5
83cqz099adHERC9FX9/WFAvW0kiSZvtpzk8Jet2h4Tfs/XNNk2BsXKK+RSxENEcF947bA2GV9fcm
pZXFMhibrA3Os9+TEgDlOOz879VAgLwewreqHF9Fj2vd+AoGNJRR2k/CR3EAcJMFSoTFtVccKsbq
TqfUc50k490MTVD6eMc85ZPuunuDVgxNudu+LQ9W0ycbFFyOcp63iRfeAZd06TV/Pca0QzAafd0W
1mMd9J9jn46Ruk0B+QRrzffHS+cnL2M23Je+tWVoH2PntSeP+ekLzUrUGt457bIt8VMsP8IgsWKa
ACjmxbCnbyCwpR4n/Boo7Y7SuMc6iq7XqS+YFUaDOh4PcmSie1Tff4km52NYzoAb8cHeD58Lf750
zAhyXFymBWTzxOkPvVOPUqvyoDfS1KW1z3WZPUCCj0XjHjt9+dCO9bAd1HTP+O+DCDoPqeAoaxdY
6aZPslNYTedmCF5HN9iH/vKVdrI9c3hdUGZwjJZ8WY36/DGiMhU1cWj9sF8N1Qw+QXHRw+5o99G+
aAVvgaLEwN11RfbkjdUXSkNuKK3a5VV0FwT13mitB0BAN8qK3lrkFbUbu7H2F7lCcJ/cY2r672MZ
XEKczTmOqLlTR5Lp+9YOwHyiW8A30lOdwv06/fJCUphB2aquiT+MA0VC07cszB9Ky9iT7y1ZerM2
ouxpSGqxUzEHuuHFqDyg+EzzLh/Tk4hLmkU/lon9pML6sSnSu+vpzDFTYRcQfwicOcPJXCxtrQcW
ENwJgEzlG/jXW6Vb+84F9KaljrnP1a1vkS1mo4ulduWy3OmNc0Oz68rXa5oYonXh+d/rsD45qGuQ
lDZ21D0mNlq+MQDftJqQ6r7wo5BSNuvbCFKZwvJG5clpKh4obSCdOW/suNotSNsWvKEaoAEfXcns
9K3wgJ1+IqyxFhN34EIqNT+FywOilai3GRmbITnn/XtNRzXc3U8I+3ityMyqmSEAwACIwLGwZy0g
Shebz2dAn0USrAq71ywD9Gcwbkuc6KxYNxqda52NabobU/qikDXFTF0UyxFBiS1FY91aFSceKnJY
VG93FlEiuoQKDTAcsm06e58Ty9i53Kw+qHOQg4Dbj3d+7+6TEUwSLCg9crexF66o0Nu0YGqJ6SW/
M+MBxnSjdmhmrAhRjvT7+xBUoGPlkosE646iTai6XwwQBaO9r4HOQrgTGbOSK5RTctwXEcpal9zJ
1xQQGeo0ZIHycApk5FiC+J4x0YcgejcmfHwJ9dI6wtxk+gS/EOp9xnCfl+RNZK1YlaKls0c9fBF6
0Mrkie3jHohBU4fTGfgL2RG3YBNrEJNoMbVtnZl7YTm+LWOiXDBHG8pj0PAcKFNXTaPaiDxuQpPo
cHN27GHdh8C4TkcHp8HoXnIFasoQr0y0DqcN0C5F1nSHwbZ5/IFFEdI9iT7NJwKeKUQB0Avmw2J+
5KVXk4vDDmlx6z+n0ZsB+WHYataw1Zuv1fic5EDjM6u5MbyjBrpTxY2jBG3/o2hesldXP4m9yiEH
9nhVd1YY32j0MtvfhUar4FPbSlMmcY6sQUcdrPST3hSrcf58Ne07OZ2CYbmDDqsZJ6Az9yzOX+IV
R0oXAEgp+tpB9ItPmIdqbSI/xPjQsfJwtsTCo6ZY4P9WEz4hO2BFzJ6mC+2lC5bbeiog4UdhE2m4
GUcyspzfkhq0JPf0Gfn0awK+6OKOA2Ge9byBM22/NdWjcGYS6nvIvpnVTUa8vbanB1ikB+8kdGK6
kIZNaDPsqydkNR9sr9j6gb7Lore4G/YyzdbU9gm9NVqU0YLAPXBsYjYLq9n9m4jIzLN3XaKBNqPt
Gr0+j/QUGUK3QOXxm1yk8KlSjnT5XBc/cC4EtUlmA8zCZngdW4R2miVdew78PY83GAM2BpXIJJIn
WnXHnvizxRe0oALN9I6eSi4l9liW0hjff4CIODuFgSo8HxigJAQjE031YIN9BdFX5cS49mktckd8
u5T8CNmGGtikmX5usTuA9IOhhDjE52opfrZC8NZ4lgWZDs2Xeoj2wjQmOxQPsuXfnN7VVUzcg5yR
CHv5tz/VG9l6sjyFNk2ylnUYYt6IV4CBLQ8RnhRhC8nI66pCcGMrMQEZgg4WAS6NF67j7lWsFGxN
kK2RViAfRvphdJwTMlIe4Yz6WqZkplSpd3QWmxGTNKNzhl0svjB+Xu5WH5RD6xr3zkEIVwl9N+wP
F34HNs8x6Kcba0zug+IF/+eMNb6uiQQ4orSGmGZqZ8cy40o7yKuutATsjwBz5tHZwk9lEMFahI3W
PTRdtJmqZHe149WjQ7Mx7RarCmGea196j2DrnYydbtFIYpQyjGwrp89srLVHulNWParoRn7W4haB
mflZhA1LD1J/nfrGPgFakLCwXL+FWzX72cPgeyC10KaJYQYPN/odpjW+GizJy+lv2UE/whN8Sbgj
kSv0tZ5M7A+RkPJbcsvyVVi0BtuaaLzJQFCD3Du7Fz2WAfYgRo0OkJ3ll7ImpaodxIcxCrGzu95V
j00YrJFDItVK/LOCJu5RvULU4uZQ0LxGWg6lccdTLX3alagvvuOYiCJIZqAveYyQFiLz1At0V2np
Pug/IKXl4NgBb8PrXgmL2QT8lCswYJ/D8REeSJIPkZsJ0yh0GLLTxqLCG4YNiJStpxC5iVYROagB
bKG/6Vp719sUZxBGYNXCg0pvj1ShSHjE7EEo5PmR5RwqOhEI0K0VYwIdEnSsn9cgfpoS4c6aEP3t
txTXg1OUi69GIKH1nZC7qCwRIH1lUZ/7ueK26wpbm7g8OpF1W/2bfIwj1fzmEhPRifCIRKlAhWYd
0uWIIuNJcRdxgO6byBncaD5gEi1IDXfd+9np+q403ujuG2ux8nmvOPAI87R2TpY7AOLkbk2UWT49
8lFezCvkTTCeDWBTWKf7GcNR1it0i5wmpgEuSraTQE0d47ngrfAtOlTOFl4x4qvSza04/ZlGkyhC
oHvVE/OpQr6Lsp8KhyGHDuP01MHP3FPgDYe4/d6rDq8jeBq06C5BmTcjKLwTZTCUHE3VhwiQCAPH
qTG6o9wJWELr2l2I21vromsPMWM/OESRcARkZrMBSv9NRM5oj/vY9tcWFouHKcQQobLcBgJmpTNY
wwDVtpi2Md7hrGijQj+Ax2whYISRxW6sBE886m69nBhm39+V2lCtyhxQaDXf6NT42uRfEjZT2tV9
F/U0t0f5qtKdK2fJwXEtjHT7KPwmP6ehENxZVLxiOx1wAstF4nKagjYt4CD1LTfB9dR6vGUvLKm1
OaqF2AgXE7afGiJRTvsNDpPDVx0xyBZxN1+qIrs11VUQcuhLSDdLG92KyZcHwP5LHX4xb5guvk8J
e0RpeTSj7p7ZcHw/X8eBSUF8d9WEXD8nVRvLaha71jyM3ptJQNuP7wHCWNNkdGpHSD9nO9l7iQaz
LP2mmB45dbGRiTivUYpi84mkENUGUu5JSJNW3IM0KlWgvsimXKwkkWyaswA0LD2/hIeE+Y3uNCLH
zOBN1AdDTo7CfQToblKsVhppN5TASXROqEouP5+fmDy3GgIFWqnaZNgYE+gdlgf2NPaX2fg3IUVs
8mIMQ9hTiLQD+9iL7/WYQW1tsQnApG85X0zGqnJ3NFOhCL97wjTpfCMnH9vpA7KFWJ4ybwrOzgco
WvRooz7/kOQYcdmjbEG0qpjtorNaLL4Mz5UbFQun6Okyios9IqYGv9RgjQgPrbuH8UXm50lGbGog
Rgdwk/fmEFVKbaCGg9vGcTe8Ku95o8bctcbbyB5kVJaw5sREBZ40j+OZuMJk9w+63ou9hnoPoR8R
6w2N+7ELAgg3RYvGGnpzJTIDoailerba8tbSmeaQV0e9e2mxW0vkXBoqkosoBWwhnzlc0G5F+MAf
i0PAEVC8jU8HzpscvfYl0IoP1DHcT060E7GuCdi/9uLX1JlUjxqxbEjFSluAhMa9PAdrlO+Y3me5
p4CYk5+9i4eE0K8IIYnZN1fxrlCgamFSGOQ00Ll7MccoS9x6+A4i4tmLRO4JSluGekQa6Z6xlU12
tOgwYaNIu21J4FOClhQW8cqQrp08as8ScZajZ5XcXxK9FRhJYpwWeD5Y1uwXU2eT2JMIWvR2Ad3B
nWa0nMXi06EmIUWcLqgHw58/8fL3qMFFaVuKT5mB8YUPjM2XfPyud8ah8+BiSBy6FntEXKwsCJ6u
ZngIzDUNb/iAaZ7vbSCTxUcSI6dqn8Si12XMBrrrKmJQ4uATbXucdxYnBEctr8T+DmItCJ/NYcfg
BG3eyTg5TAfOWwLQYhR4XfTowpKp4e/A31nb6sVR54W0nVCM2OzYdRF49TWTJUq2WFP9MPfAtep3
hD2FuRb7AXsrl+5U4wuXyCGILQg7inUlNi0WrMm5lt49P8b7aMtYjD9OxzbPoBHS5QrMA5Vd+L5N
jw/9Rba/RKRVsnyVgGo6sCtZlFhcOr1IEhfVUoxmgNK5H+kkbhIMTo6JFwr7N5jIrRVgjHhXW0Zi
ronxAtMh0mLsuCEt96g+cbzYyNXbxzzpYprcoLMlc7d2J+M9cFPJ4FTujbCYxIjn3tmn2D+oS6RH
V9uHJGAZAd4V7ry8D+4TcmnD703vnYzEvhUnQnQX/gzVfHvoCYSdTXs1l0LJa2CLiqcM/Yojqar4
IYy6FRGOVR+/2GCGFKBJySL9eRFbQKxQnglzD3Q4isiA5DBAEsYEyPWjIWjwXeujfWbC0qHnxEXp
9fYo7oER0EBcKSTTp8HyVjEkJPFf1W/C4VnR4ouI84G24JK5sbZnvKSubUomS0CuV2NA97acuzY/
JKiTdKA6oIyeW8u5H8l8e62+lmUZeDC1WNdYiCFC2wFTtNC+izcou7S6bN+m7p2YE2K+ZlQ7LIwx
GSZ3axGyFlIWd9Dpdths5ApYlcZ0GPoed1pd3bgkI8Qih46YT7Nhai6oOMCKZ49plJ7L6mNuleBG
goMW+Puq1rdqwWSuAB5C5/BbUgggZ1UOgqmEl0U/ZqM1d1FmSAyEIxYlW4TOtreMIwZkVr1mtGLO
PrNwmLNC+EfEEUzn4G7ZVnaiB/EmBfQFr3579QqwK3QGyAvjwHTybXepj3Lb9JBuiURUOAka6NaS
ShT+IAgNwvW2oduFSLN3q+fFJbPJ2mImTBQTTAqUXs6r0t5FqmgF4RGgkDO9BbXhw0yOU6JgSBrx
5flCpbLUkqGeoQhUONxnNM5BnM90xPEkARqOpHlccz1xc1R87tRSvAxsuNDCfU/YCnMWy5XlRvZ3
oW5ZOd6cjk9qKRnW8k1XAES3xAtRZUaK/cR9/yRdi3AjpJV3BGZwSwGd5udiBqGDg+6edfEXwMY2
EuTmqRBnMT9lYKDxN9gkNl665EJ5MZ8W/cV3UXEsiL/0QCPNLYhowI0pLKq6pFGb1CImCxTkEKur
MCqEj4LR2olhd40iGSAgYdl3OzF2iaOYMR6qWx7ECtf7dJs6GMTJRSiUR/F7c8LYiatbXZM3ED0h
ahzGkH/KY0Uhwdl8xxVbHy9KHHY+IpY6C0cxSVyLR5XtE28EzREAmBHCJrAv2aF+1RnJvs8eta7E
maC6qTt31L8wXVDYNaG6Arv25+artDg5AEK4sKQm002IgGKk5GS6xkbKZTNiMN2I/lAahRnP3DoL
QNSh1/hTgiY8E3biZkVlIsLpCAKXgwo3LkGIhvMxMPnEtE17ZDUHj9sll4ik14ZHu1A7nTMQo0eO
HGV2jcmwnx6+hyExXOTx/Cx3yYb7RzHPwPbGPxZrB0ncYByiFMT8lpG5S3lh6fjdilRM/9lB8mFd
YAtzQOJkSEaaNXgKvwdsDOwIKDukJqVG0Lv1c8oZ+S4AsdWrhGT6z73tXywauofijSx6f6UYqF+k
Jv+WFMXVh8K9wvTCsr8Rw8GGzSBIe/iYUxcgcYwlvGMRHEpVtPuwfO3QY+ljrsjJle80Gq9GpJQc
kMvmoUuCQfKF8VRyXWJGi+FphbdhaK89YwBA+JoShCyEKk13OiBlr+81n9MwFnjGAw+ILf/QY86K
zJ96cyuOQFZ6dPcu67zpt2LAhfyMs+7M4JbwiOQ1RZt5EqxItAP7ED8SSSai3p+zM2sXm4I4i55t
i4ygAeguyPDaBw3Df6ohSYSZ6CiccMo7RTiJauYTrCgQ3KC4uOGmNG0v9Cj0yy0X3j2GRbh88hDs
Yp5IQDPqH8RLNsezMIxIBgl3IE9qXwcwzl45umSsIDrR45S28g99mfYc2qhcZJ92dR+wJPgVUSjC
c+VQr4vxu3KIjI+gbIC3I8oBXRESd1HkxCSkAdoin39AujYE6BgnJFY0nMgXzgQWgLugPIMHygHx
L7kXaJif8v2fBCfULolT/glVujCcbbRi/vH79tW5F6dULKTMBZ8GwuEeWautqg0QTT8eJMvhwZLI
470O7dXsTww5jGtZnJCAHYASBLKpteyniGQLWk25LyNVZH36WOMsJBQMQLkT7pgwjU42vyJEARXD
K7ynjyL63l6YUX37g8VZhY/pp/sPbUTBoH7Q7WLvk7dMCnD7SKP+tOGtxlqpFHule6EHbStULCE3
IVqWKUokvaNkEH6ajWU9UklSQSmcqzAkhyWWgBwdhyKBLoS52GWiZTCZiYTAluJULWglnodpiYQT
CDUD/WfSns83xbgi3ChUjpqQW7wKG+Jug/kMJfJMkansMqK+bZhvkik+pi65Zk0DKOkbCoynOBU+
PWRU04L3U4aRwrkb1KtFag6/mBAJpPgtHbAeABHjgFgiCxWbi5atfVMiLuGfJWdwXgFoHazAhYlr
GBA6SML5Rvz3Ljlh5+yJRMEPNdkz4UB2PyjiQmgTeC02ASgi/YL+ZrAlxCMHqESKD6a3Ed0pfHnV
K2L3y1OpYF9pvkXKULUfOXVxLjIsush4qXFYFwSGBARgOoltKs6eHdGatZFLjjzgrnAwxTcXEeR3
3Cm6jXIsNCxDXpBqciuiBjEEyokZGBQWeXNEZKDf8bqQPFW2EHDCg1vK/HYBWjvCPtZ3ck9u8KxX
Z+lzRL2hHlfiHqJrEOI20oOtYnjyJ3JIN77oYE7wdgkdiz2Ps2pSmyHSraAEBO+H93EUoc9dRt7W
9Lt729SO1CvxXQSEPAvqkzIZLX8Sdc3ToAFxGMW4YEFJPq7HbsGU7g+5GQOl/iAU4OW3fOECALqU
cKTIx6DHyeCQCcRJthtzG3sZ9uX4KVuQY+cX+RQ34psMEOKw5VFg94ryl4/4ZLBgPYkmSagTO4Rp
MThq+U+1LobdNS6uCRlO2b0wydUILeKDmEAUc63E3MSwWwmRQXMMft4QRXCRaT+oly1CjVdxxCHA
T4F1WWbwuYk6ihPK5pWC9zhUUVndxJBWYv0m8zS6VyE7jMCqPmbRvgXAThwfkZXycwk9N506sWGu
UyQQzZaVAaKvztgVAHvESEU+IUck5iLyPAC5GeCYi10HR0k9YyewM5EFGJQSjHRRL5LTCUqMGP0O
+duTEODAEf4FsQJZJlqGoJtEuSCT8qcVzjbdmYgDHF//SBbBR7hKLAvRUFA3yFv0wqY64Sq++CLP
Aq55J/VDk+pueYSQJl/G4hbi5rpH44N4If1nNogpKqFGIdafKv7HxsV7FPvExtQBJPAgkWf2hdzh
Q3LC0BCDLffyez/IwbFQKZm5u/r/dDuJpoFKZMGY8wTi5IRFQ1AtAVdV1G/E+rv4dBJcEB9N3MGJ
mC57khAYumcCNJ8Lx0kjOQwIlBSacYHyBOYAQUi9miVISalKES+gPSJB2A0L4pilNiY5R7Sk80B2
JWZAEdkbNi5WKHwjXgFBBq6SVf48O8mlSOyoUvqpSN7EY/EXSpjheBGzYj2KycGnWQIf409eJzEb
tsiFr0VWYQTyhRRYr4qNaJCIN4n1K5WPL3MWXRmHNaGDgMO/RiZhWYQ3zxL5PrvPCWhcfAPqR07w
QbkXlG3lrA3NfwgTKizVi0cGuZRk+Az86FmnKsRHSgnPF6DrJUYmvCqRMaIgM4wAdNyVITgY3hea
Ah/OPBwyEmG1731DJLOYjdACv0KYODXEFPzpI4jmZpKEiDW5TOE7uSgoQqTXj9ULT8r7WbHED6wW
c1X8Qqh6oOlGw86xh+pAncw1Uvfj46LHADnvyq8INDlOdWav/EW4B7S0GyRQoIK1aj6Tf26co5CN
XBgcACMQdz/YALuSk7gW+RC74uPC+EDNMLKNnwyPDjiNPJ218zBMsEQKlWCqcTHp3Ut2rm+cetNC
8u6ttr5IxZUeL/fXdIbbXYqOSSvU6IXW8CoqrGM8HZT3Q0DKMkWzCEPhyJF3lCKjOS0PaH4RNxKM
4hBsgsqSBYMgJYI0o5Cxj69SlebuhDh/QHyPz3Q9wFP47KQheFjSOTtqYpCK38R7Tt0KJMpXMVzh
afHW+8l6wcT2s+SGt3AwCCj+1PGliceGHYCG3atCkiAGhG2ESAiHAimIPYdVnd7184XjZv3C0DCP
2PyyYCxhwsZILDFsYRR+iXvmJ4hjyWjVQJ9iy/GywdQvgFnJxUsCwGd//DXUp6OY75Y3YcYOd+In
sXsJqYmty3pEzIvYQ6xhI4q1BjXwNws4dQvzkSPwk+i2DwQw7SC1Eryd8a5717PPpRkCcKEdRepJ
gIE3XnNrzumHznKoj0CFAkRFnSrRPRSdBPYbpkMQdV0G0B1RTBKHjHKsOJSCT1npsl+C8j4L2/2y
+CsHID6xLYT9JX4s5pSJjYRZsxV+4iqI0cotS0TWeaDmBK+LA/8/ms5ruXFkCaJfhAh48yp6UpRE
+dELQmYE79FwX39Pcfa+rEKzIgg02lRlZWWyS6fqILOgwgKBGWljkCjdyXIL/E8KayREiL3cxPFA
sftesAGHWHhpgYyoDjG/ygHRxnTP9pcZ2A4Brvw/gbTUeHT+Y2LICgzuGUw5/iW/lyXPaEnk+N/y
xU3gsaHOwHyTNcvf+mxWISEJ2Xhj+Wsp6smBDe1YXqwq81Pgp2cvL/ZRFd0sABa91yNzNoPfI1zL
5EviI0+KxtEpKrVTrr4XxKj4Wr5DZplkMAAMrDVJfCVt+y+s9SF9qIRaHsFwXg33S53dqtL5i530
e2PCWJnyY+daO8kQGEGZkoE3f9B/tctaYytwkQPjwIUvKcUUG7g/9n4kOZCNiumBKh77QncnfCL5
tD9rf8NUP8maJ3X1F+TdifOoDVR6fA06OtRnAB/CvcCj1wh6K4mOPCYPxMuU3UTCaox0LNQj5dl4
PSZ1ASnR9nSG4aKAZOQ9a8Wjrls7f2XHcUAG5UwzgJ9FxT40MVj1n8k95fVQIBFgI9O++I1aRsfu
rrm9RHa8Upq27iqTZpr2K9Xx7NBhRkNs4+YlKGAZelAuyOx5l3xANmcZUPY4TriZc0sgdoHgrhej
gsyylpM7onuGW9kwTiwX+cgVzDQOEunwx1yYo4wMRjb1xlI/sgjkgxxdMaG6hDty6PCnVfpTwotj
IXO7bKBPAcGscK64HQoRfP6aIPHz374u85FjmT+mzRWumSSfn1heHxhxi1zHMrGCtRk/Qmv5cjYy
cK+UaELOG3jbYQ3WfB1g2Vz+Zbo8h9xSMz5LBZw4mzkpuxOP3VorRcwcJd/8m8CZZjMehckhGCY7
hBzNMJAIkNkfmCfcGG3Ga+FFSIIghX5JxZnBApryvg2i+es+o9tr1QUrbI42VF4m137tZ8ho1rcF
S0MmpJaZW46rMXzi+Kb2xTZ+ZbPJWHAYSCYke03XrEeqbgLvyRQRdKHx8n0HkiWrxKWMakBhrwPy
vW81twLqEVJPuB6rb53lxtW14JpRRQaJLmqMvD/Z6hkf20lvhSjEjV/3c141/8oV6B+gK+eK+7Hx
y5ky0ck70gXBCEoZctKwBoCly9UFqZNZIbkEUD5Xz/RrXaDMHqsKtUHtmweQ0gfX5g+THtnj+i/f
IoGMfDX1ackKpSbJmJu9d8samcw30wdjGd8lYhOgXRCUuX+Q16k3eDLLxuEb405ziJ0GGs7odKuP
EqNzFd076O3MvVp4thKR8901VCWrH4TSFDPFBXeV/RF9lY28Zxk8mZH/4kdeTVMc/ytgyfyXjINP
CjxFA7rko9dBpFdKKrlSQw3bcS3rfQlQoL9mozwtN91fcTIB01qEciccuzlauFQ2fQnJgpkf+cOT
TVFNsDcZSuYyftYEWBzTfFpWc+uqbRjcSVTQw/WRsiUhppyapQbUzepjJdNyHfTljnXA/B56iDFg
GvrirmW3ZdPlE1xO0lZlhh/C0eos4GDi8FJYEq2HnjSBwWLsyZM1XMHl7A2HRwpL/G/ibflI5vW7
lANARkIemVVPsZwh508qALCpQmZgkTyqBmhhzsiBJLCffIBxkWRUnkiOxka/k02WwRRuYfvpZaUc
+dzEtb2B3ZmrB7m2Giz7ltctlbd0+iiSnR//TFqwE8RcobiYR098Pdcp6PaTGE+OSUJKLuYBrPLD
NZybekIi0v2q8vLBIVJEgh7F6FsONLYXk/krl2BO/ndLcpl/l5CaLcIFyC/l2MUS1LqvFaNuCvQm
nrwhDUIH2+TBGQ/kFCChFIijancMGdcEqmV76cACAppg2GjZRuQ7ZJ1fNxpsqSGzSMgr04pkkIYO
yjTpSkIFGiGMe+RpL/PUP1m0CaCDwsqXpM10l3ev6G/bNrgLbTyLsojaIXxFX+UPVP4fFg999HzW
wPRoght69yPrWLlWnT6ZSfjmAW9JZjLZ41kOzsoKDva8vEN22sqWl+LcN430YVZ06znBiJ1Zcqjy
lOu22zwcn+xsvm+aebypwbiEHdBM+oV83SSQdJ56Ulq/QGaJIbPx50PwGAtd211XXL8I1K7u/K/c
y96aLH+v4btpAyp+xvQnNMJnU8OUr8g5Di29u7fKZa8P+t2AKv7NhJ0KzkfZB6wAGgxaxB9b9Dg3
Y8XumPnxBrbRgZhVgCqpmfEKur64sJiM9mfSh1t77nO6rJxT1yQ7koJpZlvrZ7XFIhHVxMba1DDU
huE1TGTnSr+YzHw6TM17OQ6vClXTY+8aMFF9NhKSNgAkVi0tZLupwN4EpQBJcrSs1Eke4n0uyRtG
kbx1X6cPVY+8w6jbDwOCfNfDmhRY0ETBf9KQhA3oZ3lj89DZ3JcCjhfWRZX522j1UdJDf6RrrgBH
TjT/kTLY6IwXv57/BDahhw5tbcLvs2zfE7o2WnN4om4q762noE2CM9J35hbJJ8C+Pzp/ssoExqRl
AvRmUFAXZjoh2X0Yt9apvJ2cS+wyUtptMCOVh9U4UFmySxMgEx4/RzE9lKztYW6P8pxSFUxG44+s
kG7UiB1/JYEvwJii7LOjp63ohInN+c7Oy+s6Eik4XXvEwZI6/UkwXAj5z1YSEHbRHUpWGNEGXFkv
xTKcWH9CE4MgxVxYLg3tzRKxSywh2JTsXM3k7Ctp72St6eMgMEecLVupbw5t8lhQF60IS0Zfz0/E
PYvh3Zpm+uuW3cEz6k8hJi9ICIESZpuUbtqGyMsv4EF57nckzEL0J4RfG6pce2ZnynjJQxy/aIkL
rw2vTnY5KQP1qXeEAi+puWyUbm6hpKjV2wLWoPA0VA0ji5sr6vnMrSKsfUDE/sYEieNXIbUJZiYg
vbAueHDM41AiAKetN7GWxjQi0sKvD5gaY6oIniSnJXGPvLOMuom0rAlRRtJRjmbuVGrusgClPURm
80hFZJzmE8ZBdz0OAG3ucFv2U9ZMDzrYqkB4EtZJDrtQF5XtTqMlhI2JExLF6n0PJ6DBiFVwGTZb
WQgejBaqcvqIgQBxJ3NOKrKy2VGO74FDg2U48oDoPUrOiTbQqc9hdXAmu0TEY9e86eG4FoTJW4of
00Ape8nLL98NB6HfwOs4RpzK/5VSKjvYSDmQU4hg2GAxyfuifOJ57Ws+0hKuqBBs0TK5SYfHGnIP
R+22xf2aVUYpYoCEFhv9o7uMa6nXhr27Dl2kcaOQ4H0u3YT1cHUX59ygELRuIBIJbJUsocCYdrIK
h3otzCqZhLP0xtKjzxBxR/1QfwuEJQMnP+WlItB4L+fwaCdMUxC5vvqEk7nv2vhEoseM3bcoWxMd
kdkJT8HvUWnwyqSXZaa66MX1/KOi15HBwJd+Y3fVMwOpY3/s9+pXw+Aq4cVNzbCF8iUYvApZ5Sp4
ZNQX9IghZ5Y5OUS4X9hO1/xE6PdA/VjGgO9wYGoImNUVR0Gx5TtwhX8zqvLWb8O/dlOsvQKDBKjV
BwlYZFKGrUO7QbgfmWKxuxeyAVcS/i4/5Df5Fn058EN+k5HOCvW4WJPUhJmbMhxyCBOB8Al5+/zQ
W0Nfl4azu35NYW7m8TlymEncKJlmHrQ0ndTqaKf2Shn1gQfUoR04sGe4pPSDIv9x6EJMbOhVhdp2
6lJ7WzlHpAIEt6778iEJ1QHfikeBM0N/PsknNJ1e9dEdaM38Yfe3e3cnUzVczpHXXfst5VNgQTvp
RUgL2HPJLI8o+VBW6zCoqlchH8nQDMirHK2ok5cUh+7eAglhi0WSav0vdJKHw3Pkuhr0nl7VAiCH
obB1oa7H52ykHZTsAmINvcpuxN4pI80QqYSoJFbfzIT/RtzFpxTUQcbU4oCr74gjJPQQdoa8UxdD
ixbD6xTaNf5BiROjVbv0T+zsW9noeQVwStfSKy9ElbTuHrsGmw/PGR9GqDqSPMLT4cYFix+p1BTV
cpb5LUuPuzYG7+J09ZnWs7NUL2UG5VO9sbNuq2EEzwFjkky5alM77pvmA/LXwyHCyHBbtdkpHNCZ
psCSMJZdd+jZ0x3YMXIeUURid3M8FM8JgqT4JOeZ/87tyMGjU22X0JHztkA/ViuHN8eddpAYN9bE
t3XBJnLUvSQrYQ18D9zsTxqsNmTu3XgrL4HbZwb1Do7K9AJzdcifMidJJ3nNkklyW2ylwnoRoI/f
BpXJnOZj7M6MitARCXwpC2IdAzYhzGzioKEprrQsG6+mDpwKbbAnidJHUtDrJqHfld0voTv7qt94
HxKC/XuNZDOWpgmeCJ1rYZMDh4P2xt1LgdYsEkzMR8FsuF29Su+5GX4JMwS0MXe9YteGbusk8oeA
9+8tWzuDczzQWK9GygfRJuvc8EZPz1JgYYplbrfpaooqrDMGRP5V3iGBPqPRudW173VsGk9SYm5F
Hj1zr7lGki6bgGJ4gr8jg6a74TfHFneUtPOjdEwaXXBI6mLC3KKD1VfSLwixGEjUMSReHxmlasQ+
handclKIZFeZ+gdyhf/2FMeJ/kz6G8/FaNiI7ZA58BakHQIYvam/Bz4a1hYDa1y6JoQEjmFe8F1i
NdEq8EO2Jz7MO5SVKWVs3hlp2L/IBTA4JIED9kvd4tNmyUglVcZXtvZSOoVB6zLcdosU/VpzD1G2
jhKsOt8h4jPxxroCvlu6Y2OI4xzIXE17ClWKLnuaCJhkESw1mZIJBzDNvQtc5cyLX1XmdcegVCeO
DReEg6eSlk1JJ4U4K3TwpICOESSMekDbbF1HsMsDfFdG67GO6gcOYN0Y3q3coFmhJjUcymfMHKAW
jdgnRhCokuSnRpwCjtdIRqglG1oouVkHAzFaGLSDV9WciWNUk+toOdEgp15lO8zfGQdKmj3BS5DG
qC17K9m7zYagNZq2z3sNt2p0PWSdosl+igpcI7tfOFiXOPcOvPdXl91NlgRq7aeelyxQrTEGt1Ix
sAtAl3aoDpHdHZUXUIerrGOEHYafGN9RwbMtIeIq1kPXI6CU9A5AXRRQikl941iOztkHXp/juXrG
5gb+WzJ+yWJunQnqWJQOZ7llkdpxSDFpqqOjmolZzhaykhFZZRHiwpObTbLu7eWMSA5tSH4w0Q9v
vTQVYtmRNQK1QHbvdXXBM2Rjz7jnjlH8N0V08BM40tnbIVRg/F3WlJHgRoTusaVS5HTGh8spIYmz
aSbaDp3tfmVMQDdLM52R/b0XUGvM8SVME07QyA3GVdCKJcECUZTYZFrCJ7yGf5XytgmiUmzESIbO
u2nSflRQeTceW7V8wuOYxJliS9GCmlihI1xUOq+O2T3OOqYGPU1MKyPA/ALnzbHwITjr+bOl+QdS
MYg+QFRpnGHkV1Ex1SM6qcbgNzXr2ytOzqryp2yblSas9AHWe7MfaV9FABBnA80PyJzio75gXJRg
x9eU2ETP8SXCgWNVx8NTELP1lI65JZnfodMO19uMMuDy+YxCITQOI3sp2bRnp9jaMO7SwWYtEiif
6S099G1qrZLEo5GemiuwPXsyHfICTHQNqIsHSMXuh47pTZMNAfg4xHeqwKhTELhC3G5Q6SEe0Gli
Atm+omkS2M8c1oDQEsy5gwK0DrzbpqcgndnSLJBwmdo139i/hD8ln2jxM0iGeesN5p1U9ygZqjDa
LlBQZJfQabsX+rjwzjwCcwH1Uf1FcXMrwJjCgMMNDr7vr0VDRNnNW5siBwQtRiNe5yvTzsDt22U/
H2h2Y+/J6PqlM0h2UyT0TpLumNb0QFGhDavbRRgbzRVMF/bx4m4VXRwgYQbOCN1i4Ms5XAO/0nF2
UtjUJ+82LdR6AZIT3n83BteoVfBxqadjJcG7oDmQVwD5mui4vFXkqcRAZDEMxBXqczUZegHu5QeB
iV3/aeFrZtMMPATVnmQSyHNl19Ee0GmCnS9FK54hDAkldD+A787Y4ivBM4cLxl+DiTdu7Vy69FTx
v4QtG5SvdmdsoMjVUAk7AgFugT23dKC7oBRokGBydTuYsP4BdpYiWPKVkNYIMkp0mMKjTeroAxNj
KWYwQ2rOMcaMLV/yagGlJAtaaLC0/gVjCCJtwVm3EUgv2C3fdkWzYeKodFM11jkVuZMUFtA/7pEw
hSkyhkLziS9EJyGpTs6rNsiWhMcrc4j0gZz3Vyg8cqbKrKU1NfkGG4oxASHEDMAgXJ5VYBTPHX5i
CB2GrfNcZ88b/hI+nSRplMMe9b6VywHghtNODiUODAGtS2K2JSsQbuHZJbuQJJXVQn6rRcVDplXH
eG7xIWIXydR3iJueS/cK9yJbJX8IaYlfGOHaQBIi1sjracZgn6fq21Tj0wD/t/uV6FJSYElxZZUJ
vscd5Ol4xQDI26SeOy/LeXEhPMzzpo7te/4pC8p9nCvUltwGVJfIRc3aKYgi6cZ9wzjimDnmOmit
D1HE3vpKnebCfG1thfsOfnUucgN69Jzq0Rfb8qvgEH2n1jjG4ixjYpmVaFa0dejiX1vsb4PevCXm
/OGwZjqYi7gAsPr1X84zSPPude50At6OhvnUs1HjFPMS9v1RRcm5KujhlvvWuvwlycaL4dGoa5Tl
XaRa9dh33gkG2CtrBz2irvjj5bhBehbKlsmPxHlD0j94YUGnUWjuxjzZaiGAPlrgkdP9xlOFeNsw
csdsGJ2X6Bh3NAfHwtYHCcUHIYB1BW3SrslsqpGBMCuHIx1UxKRfnMj1PPnhOxLmxU3STHsJSDQT
mZbaMLeThY1g7JV9D1dFv2c/918yWZBkW3PVMQd8N9sNACaPWAW9phraZoin6jfYFXmbXkoI/vJI
uomeDzRePzP+eh2iX1XkwGrlfmcttW/wR7j1Sq9YlxnToPczcAON48dCi8SHk7SYd7Lvzumwrn3n
iNvAymqbJ5Qr3q6QIIZe1uLSlFFATJ/nZ89NuhtP07BPXEw2fNF5S9nCrNuxqXaxk24RLrFvYmee
EIWxp2M4FvpxZOMFUIXeSgXcNtPDQMvaysJjqaoj7rSC7a2HrG58LfsyovPCrzY+2ERlUdnuVYSo
UrBzO+1oZuatH1TnqsvfTdLjxnNpfHbwjDecAzDXCpXwhzbzAZGLCcZrd46VfZCfZdUDT5Lp+uGt
X00nqy+DlTmWNCqBAg8TZFczPE4B3P3EOmQs47ZE28Il0yViHVBZqYly3ZxaI6fGAuqhcveEqOXe
mxtq5Gp4mfsZuMbfOwBO9G2ffT96cwcd4Zy2KTZW2uxCL/6hxnrXGuGhK/vb2Vv2hmVS9Ao2S98e
414xThEGOMudBuxMgHKPify+i80BvogGG61l0/VQKLbmU+GiU+QYT5FvnjzE32K/aTZdjGiNPeCj
5WPZI7uyvMg4gFeuYzTFvjODImhfFZUru4XWqezpEHfLdgKj11hWBsUKLHjPIXpzPSlEQXs09TLa
VIChK4UnG+LfHm32nR1dliF8qfNbeJxdAW7gkS5a7SOI8rmxFXWA4ZDkFbUo5F8wAlJHx3QeSbeN
CNtDG9scqznja/ht6MzVYWxOmBnSJxirjy5ucCOioZewyq7haLRxjUBkeDDS+0ESkibct9G0WqL+
HcZhdTPwNowZvuaQ45vczccAxxxtzO8cN/3lYKeqSkusFGaMXN8VtLnp1XwbGgte8n35tx2jZRcy
Ul6RCjQQvijbbNamTVerFeNP3+C7VA7qb1YMDzI16ym7BLUbfQgLWgpVEzXWVZY0T0adsOnAuuzN
b/SzjmmY7pDxo5XTJVAl/ZJJlE+JsS9c+re6SLc54I2/qtBfGg5/S+XPCwXOvvKfOzbOJERRo6dD
VYyW6hpcxiyyE457zxEeNwIkSg5mWLBxoJtKaIaSN17QlHjnZDMX+N2rnpo5Tu2aofBgxUNPIp5c
s7p1HRnvAvxjVYBrYOwOK9PKf0bdyrfy3cVgRKvScuXJsMk1ebQwgVw/QiuovNxcdSoa3uqWrlmr
L5CXKLr94Dm3hlvBT/TsdutWiGhn4MQNKFZA8AWkjD7bYqldnNXdRrnOSbbXbHEfpNZ0fbnUZ1D6
WuVjC/OEpMoJ8+OE9cumTcJ4G4A5hHZ7VCjXbSxS/ZvJRMln7veL7TmnaUB2xJvDb8kl/Ck3NmFn
qm1lDi8RrsXIfEN7azUAw5EXUo025w6QQTzjWjtGh4HM1F6QfJnG70T5D1UF57bNSnBbjHRWcqRU
un+W197qDk334VuSLV+IvzKFh3mf+BkcIOWOq2Qw6AZrzB6CSbj8hC1O4VKjVGbxIqt+9MoHcieU
Hwb/PvCMYBNY6jedqwbhEHP0KOpjcpggm/hXYjnX9KdDgdMWIpTpyUmard8Ph2EQ6LLnBeJCDfNz
6lhqOLcAhwN8mB6FvuSl1iuiFXDAjZn3QFJdG0z6KtDC2dn73mCgKNnajRQiccHB+7GJ7r0FDZWc
A0lv3QNVdDAORnfbat02cH2IqL6B9d/cm+ssLV761i/WJFgyFbaJxkUWXyVfjmlpf8Ah9XaD/WuK
LIJP8w7bV2P4UCvA4doGIV7MqXmhA50SfCfTbleyOek88khJ2Jtj/8aeOXgRlgK6apLnKQ6EVTDd
xIl1l7fDxRgwkGvrB3p+XrRwWU8ROtXN8NooC9qqtYmdUrvREOJaRUP6N0qByKUcXtCI9151v3DH
kV3e9jCQqGfPVGnZBG4M2pWTLvt0PQSEiF6z0YeCSjeAliVSTWJ2ltJ70nkp0gJQz0wWfdpZv0bN
KU1IVhXIR6j4CUqMPEyevOQpoIAq45toAgsZJUuy1VY5lKHKCmEi85AUzVmL8DqJrSPVrXs3RDcL
WSZaE+MK9pGB4HfwNo7VHWaDENIhxjjWfvGrY9rCldfcVcjSrkJgByL7iglKXfbiBBrrHulCbsMi
HK5b/YjfyCpG2aRUTXzfa7b1UnYWnOxk2ja5RSMukp5BW+n04W+7Vm35sYzUZWSsMwqPbVmtCr9J
tkPlY/OZG9EG/dbnFgfopy6AT9+BdnQ+VVKtntF9GO2NkVrxxtXOYZuTvxAltfahQ/Uzt54yK2MX
pWjYkPrnSIRN4xN/gSo4/fcWLK/yYTLe3UV9cx8VlrEsopWdqHuXoaSLp7g3DIAoPUPmxMIxJtzU
Nbr5LvTwhqQ9sr4966GKjdVc1w9FF+xK+NC8z9LMyDfZGgczv3U0Mh9yE7N7yOt5VwTkoOX7wDc5
y1uHHxf8BZRvFG/ZOy+oirotTgBoUBa2sS9H/EGxKmQG7Cpl7pYOJSsNwcEUmcalWNXt41Kke0/y
j/ncBETSHhpj27H+lofnx+TcBal+32MHHGIAnY1orgBN9eSchfMa6OM+dfKTr5X0HhR4pTq6GL7b
f+eGGBL35Ig9EV/Vk4UBo6q8VWu8TOxUndPezsHM5hZvI3fYaPSzRpqBzg1Cu+ZySqxli/ENpjTz
jVP3uFqKDCzqgtY+Sw7T0B6zbgYnqb+7ILE3ulZtKGc+BJ27Y3O+Dg132EJ3Ep3QxmCnzuHwai81
h7qTPITF+JS6+746O6296QkFjQwzu0i6peYbBYAej4RH4DacgjCy3HVQG8wAnJh9fK/D2nvRB43y
Rvqj4OwNenmpjWarkOi7ya3HOZzwF1TeT15R//SI53Qk3QjxPbTMHXxSQ55XpweL0/amCaPV3KBG
Z25sdnSTcrTMk36Zd7yUWiTmY0oLOJqXigXYqzcc0be1mSIti8elIn93V6CAxPwLjS0ZYq/QkVEr
R2u2Nb7NQRKbj8InaAkKIJzY3tVD+0LQ/UHWQ1fesskwtA3C5zL10DUsP6MhAnIVsch2xZzUgmG7
hDlrnqJKiswyiLdWoReBtt7ksdc++YCY2HMMDb1DFDYY1iaLd30PjuNa93k9lUykrt6HKRX83rhQ
kfiY5jHf4H7x3kuY5pXOKdZorFtCOqGjy5TFNHl7YOOcWWZ1sGP7UqTZn8rzNhmCfo41HjH62HSl
/bCM5a5WeNnjO5k5wXEMs2cTw/i5TVbZXAMtN5vWI8Co9Ke413dR3R1yQ2iRw85R6pzp0SN+xh2N
/Sbl4CGJtplvMclFlKIhE4WhOHHEdKBsHWpLmm5QE5rXZppmcObga3jtYdH9U+EbSJ3R5EZZj2lL
gzh5/GqKy0PezLdWaBdkvwutwuObH/tbbBEPTgY7SVR1kGnX9i34r08ai1UvME7TnSK6VPrAd3a1
4b7VM0I3CO5vgkE/95TtNtHYfBeNW22NEr8FK7sbI5M8O9t1SQSrVFUUSoEjzQL6XToswY0HDq54
S7R8rS23fZ8AzFDd/pybFi0DfY1C51vUFJcuMsaVM9AFa3N/fbNPXecbYedPm6eiNL9JjeYYqGSj
My+0zvhEIfsDMf3NGEdbnbVzM/vaucAifOIlBFTb7Uzb2Vlx16UeiozgUEHBss8iKkLJajGqrerN
i+/3CI6W9Bbz6pMpeyk042/ruMdEZNEb13gAOmZRhbs2TO+0ju3Nyef3qDFTDEgRcS0wkK9yOkeL
+Lf1PmNDp0XHm7GEgBFrl+Ot6Ue3S8ihOPUxLRNdi9EwIp3NAwSSCmwLMMqDxxiWxGJmMLGh5UP0
ojRx03J8bWdOKCwYeDX7ZFsQRtK1OfnPdgfjpNe7UwsRwbMFLOEN2mYBoXVw6eJs9PzNyLKRXBh9
4D++Whzsorr02Dt6A3UhuPRNeWfFrb/LLfPOtJbPJZrRUY7XTJIksynv7zmHlqAHWKVBursvNO0d
1XN4k6/LoNGq/U0dbstfy0PE2ZdJQcM3Hg12GfmXZXLRNOq/Ml7clBN+ZF8sU0MTPT6mdWsQ9UJm
hkFVf6feY++B13NSpNYjfyYfjkhoNHhxbDq5tLd5m0UHsttS5oDqSkkCdZo5+5QJzXEaTJkc0hpa
Q1Zn7Hr0MmjLPgwIBnI9zp1R5dvezvYFpwkfK6ZGqJJIip516lphTSdgxSHKLbiKShviPdbj0Jjg
uIdCf41aaMQEb+m0ZfvhvFboZQY+eJb3omFGoyqQfncvW24NxE0/CKNIjJdAQKRsgZwOtWDnjhv9
dzcDp61LDskQ09O+Mq4A05Gh4H+PxCojTOUwpdDnH/SJ2+NbionJD/s8vG0o7LlUC4N2PTThQzKV
nFCUjhZrMzNwXCLvvNXSpIBdUfrihfZPSU4QaPphwu+1x9VWKf04h+3FFg/txHhqnfK+Na0DwPGr
W+hcP5w/DEqEk8tyoWRyK9/iRvplqZdzlXWXwC5ePAU9gGPKIKHG9tK8bwfGsSMA0Zr0m4JtsvKx
Xl+5uioP8cIYRcNCk0Xev84JCHLQxPu4hBBmaNArUM3sMSi88YzpucQylh6yqV43Vkqno0aw5JfT
esZZm7ZJWoQYe1nRPMBtGHYfzVLwtGGyW1okCbC9RmN7lFaD7FczCv9U1xau7kn4WyCsRtcYKyOr
9GfHQjzZyJN72gjYstrmcVowQNamVRprxyBM/hiTnPVR8uyN+QOe8Z9Up7ekorw/3EAikRDSKmgF
ziWtyNWDqkM+3qIa1Kn4TrY4J+o+k668HeCOuuRo1qL+5vjrzmFKgRnWMmD/0k9UtRZIhvVWxeHJ
qs21nPvy+SSxUUlDV3tcwo3rQSAcKVkkkAviPnxBGeXSzvUmcOyjqbd7UAXMoz1E6GmSdItd0cKm
CQKIrdO8ThoDlqf2K7tvCOzQ2+6dRxUH2cxds0xHxnCNvuTHMhYW/dFQXxqqEDN4uh3dhpq7KVPR
0vWeMYdbI9l5iArAMqy/ELxUf/xaXao6Pg1UZElWQC0L87FpwweZMmiVHq1EpM76AzDGWpZhEvq7
2nMICZnIeHFHkbayidvyApaTmb7+G8uy3JtJB99tJoSFaR3pt9HS7jA1+5HtyoNktejxaiaJ0Ikl
gO2efTUaqJBm6TYdacWwuouRO/5NrKn3cEk+3Vj9weHw0vQuBfvxtlfhDfMDNYaGxMLcpvmISFsE
vzYyth03SxqFsY7VXHAbv9QKqRFrmvflklAMtgp245rEhOhpwXzWsHqUgl04l05o7dy0/pNhEm86
WHRX6XT0GuPFr/SNpbMhBxDVZvOk1QQlunYZC4w5GHYslbuLx2p2O1RSw+oXztM6rIuzlyRH/N7B
u9VtyAKoCEzkRbcwFq1FW9UdF7AU6CovCq5TR/kIilcSIos0bMKyeiLaguVAqjHbJ4f9x8xgFVva
7ZB1j8uobZIhPGQ1naqD+RPp4aNOxwidrMUdBfgz1CUoTvP7nHU7rXWPWmQ9JCAOcVwL5ieQAA3T
TnFrcEjXNQvUDFFbgjZnzhESSv455zBobe0S9tpfzWwuysqfY8P6kKsoTjA2hTsLGYMZ1dcbOPyi
OCD6Tl2MbN+wBw3ep3NAhuC/wLiHTkC9+0Zmx1xSLl289zhHUMNtLvXMZiPHnFb3x3xWB1irkNTp
4yunCis1RMMMqiRJ/zyo9jVIaXi1ANJ07SwvqJ59BxCs37Vx9YmjXn2zpMNlCscz7uYfYdyTcS3H
IXRuRuymkwDHDz9eaSBRRGh7baIndVpox/TfQgLVrvSZwc1e4ZCRZhgG+skYb7J8ftRJeHNPHQts
tJ229VZG2lwyHSSczXYO0UI1qVD2LVoB8NFdbx8V2l8nGglovO+EQu3KMHVmW7Ucr4Nlkz/IpPYc
G5TWfDEx7DBG56XHTRvt3fq2aURFiCooXQ/+x4DJRECIVM3TTrW6OF4sOxnrQtderDwfMXNv/rhw
M/H63GVTQngLq4sD2dHOxAcplQkF5Q/XmIidZSb9am0yBZ/mLOaWbryPZGWkGg6MfLK4tZxYDnfQ
LtOaUy7XX6f5PjAel7k6RkRyBG3RhgtzQfR5JfvRc1gryUGCFb42o5wT0yJw49Fc7dDkw9/CKz9j
tQCjJNwsEan0fUPiTcq6MAGJCAJmfjU8un6xTcL0GCwR0oAmRSX0z/RfWUVYGnOrlANgsPiwaJ45
5DvyXSw/cqIEW0u+dAgp08SCa5E74ADC/2XonzhoZQ31eFGMvXXHgxZ5eMMxP1jsEIRDbjKtSUJx
nzZWsh7k4/or/03If7IvQig+w3NhQrTq0WksyYF78sEmc7ec81y/Z+PhIfmzuirv+cEv4EArTmZN
WFcoVxE0LF15npADV+qVe2+IYzrSDwl0PbIhcArrkfR+X2W/g33fOX+m5YHr+AUOdFOx5gZUb2Bp
Uhyok/0w3A4Yn4yifBR5O1BVh+28hW9B8BPYxrrHFmE2MH00jjb5h9xKMrjrtEagmwwvs04ZofhM
TMsluMG46TcWkhH+/BVDUOiNl1Sh4OjDRxuMzWCqA+jciuCuQNa77eG0TNvQ+MyNe5WDHiw/pPEy
KervMsOow2qeGmzzeH9TAU+J+6dBP3nj2ZlV8uh19ttATeb/0HG5TmrzpmNQBJ1Q2HRG8RN/wGAO
VFH54RJC8kYGkijFbl9r1h/SjFXsh6u4R5ewoBPiGa0AtjHkJbSPwoKgq1gQVOTbXTjxtbzwAqhi
UK+8NCY1tuAQJv/aw1tWvlKtWilepAsQlDXepuwvxL78IS9h4kj7H0nntVUpEoXhJ2ItQgHFrSdH
PWb7htVqS86hgKefr5ybcVo9CFTa4Q+eNnB5RmZuLXvkpLz9HD6x0+sQkp31d/jLVdd+EJHSIcIg
oAPRAqki+uooHhN2muEZcO8Bf90/RmDrQJSL582kQ9/IF0/gFlZ6Dv4+snlZIMIaANAIOi2AIc2g
Ybn9zs8QQLJeaCIcI79CoviSzt4pbtSjMQGs5z5q4T5TGKEFqD6M8SsjzNevUKEW1D7+PzkZA3dg
gXrWsTN+CrkjFu5t2KvyxAiJOEYLJ8AKKdnzm5P44r+ZA9VZr1nOKp09dEA1ay9ct8hep3qRJb8l
sUBOr21OK5tMO+G0DcjI69Ldd1V4DjQehZnaTSsJjwQ3S1xm3pkumaBW2S1vzEruTwdKAlKcq0DZ
kgs09nDSe1GAngtq8KAfxdpe7PXQaEHRCmVUDf1jJFlJtffNuOGOgWfZ6+g7p3AIgHxAMslMimXd
alHtoelNvd/pqF9vqFRm9Md5ioHTJQgOc3VhrLrRv+YTKXgXrIuivjHQsVme+CLMHFnICwP4O2ex
STKC5qvJgpsMaTyZ4d+RNNeY5rM01MYLs71+QBvXcmMobvo29dIl1eImaCuCeiKQdJaCMgkZgQi6
UxmZL4gfi+7vEiIp+sAknlAJC5AlFiDXA5vyB3mL3jGYQrLc6coRcE3Wh/6/dgbSO7zys4mYi4nE
rKjY2VqYl3qD5Ds6uuOqv++Mn+id9LegCQRy2kIEXv9uXPEPuCi6zL/5pkFZryej5a71WuTqOleC
5OjCztG/rqd7AFWxK94WxMtZlV5dHbisXlL8i1fn49ZHsUHXXUo3ujR9dhnKDHpDS2DvL/5Am1AM
jknxUdFvpdfje/Bpm5qCZXZaEG83wgCylE1IHJUfuYrn+6wqnvMMqQzfvwYE1yCJf+ooe0iQfdoh
I3/Wm3pdlMyeomV7cNXF8NKW9hHKU1kT9LvJmJpD7PFyO2FDYUJ8gQjzQTnBbYwQIaSIcFe26Gvb
QApkjHaDZfB7UZ6clxZ2Te5xcdtMvrxZ4XrsV1AwR11ARFA/cDBNK9KPtu/vaaWsEYLRzDv4+qi8
ppN5IxDZZ2O5Q5V7Z4h5m/bzJrLhk/TRcpmhZBfgs5oKZ+IS4HET0qlXp9YhQpwiyprxEXMzzrAH
ZgrdqWM9Ga9hbpOFngf2uxkUWhVP4JWAyIRnXFt3TWf87R1K+8IKdm6erAemBaNuVzQqPc4VKzwa
kAoVk9ExcUJbgq1OfVvKACKWFP3OEwRRh24/kiXNdeklpZH2XGdweCjwZdQlOPlcStjK/GcCe61Y
vNHTNNDfY3Pv2eRBWKzroaZT7yKy+1VaIPwF7UDxY1XB2giji9WNO8t/tWL9l+Llr6SfK0Z54F+5
k25K4EJ96u16lizWfWBHoKmJdiOYj2WQng3IN23tXC0P2H5DpkwdaI5wEWBiAn7bFPzFHq8dZmdH
aYNzsKSyCrJ/nQcm+RnBZHjm9vPxGs/eTq8TsbwNhJ7kRGw9YGF+X4ObZBesh3XQQDTD0liI8HMc
SNGvgEg2HCnd04M/+3NCPK2YYfatr0AdUQKIiQvwBAUgCDO/0WkcoIDw4KbJqgreJoIqHpbPdtWD
vt0OyWrHt8/Dkm8XqSvI2IsEMEKqB4cEocx+Yo5Q9uYjs8GF85HkNWmDv5uN4ZOCG9oENhiYgIwz
ASYG9iEo9virr0QhKdBi1txwnNOKppFQGkeXoamKaYfj7qrgDMkJyTkm0WCAcEATnrBBsW0G82eX
oOwdf5m86iqnTxm8RZhoaStwdhWfpsP0e/Qw/fRI8VcEYxv0yJLPFx5Pv0zerVTnpOJwz6NB7YY+
6IAQRwKVkRBR18GaH3Adq1exI7JdSY12n9jxsB3rbJdOV1Ga66wuHwFQbdr5MhFp5l299rM/hBrW
LFdjBtqWIui8p0zUOA7oz/EzaOaf2As2TECeWUdLUQtYdIgvRLI3lij4AYpmBi08Q6kDTmZE4TFQ
y2r2Ae0yX/yo++Z59Jy1xDOeF3eeaNDbspRzF9cKzeL8oq+nj5qudegWBntCXX3i19TKvXTaGJNz
dBZ3LdALM0W904uKecdVfZ/DI4rQ8LAfg85/Anx51LjNtkBmSm78MjvjaAtYoN8Qh3TQ8VnLCp5Z
w5TD7Zv2aJbRQ/HPlSveOfsXcHmmVjjMPiKSAjFkx44lYIfjEYIJgZ5c5ZxHYFr8Z7139KRLhWOu
5+qFYeICwwK8QS47zL5WiUsvg6Zs3LbnnGgbBOtxmeHlTeD/eVzbobrLsOiRTcx1wQbtwNjS12wV
qnkO8sI4+Oh5l/QZr/orEr7etVrgOgW8l6SX5yIQz120yE2h6ncmFKPJqzNZYuQCPgdl6iTPnPba
adoITgtTVceafRWdfB+EBMknRxDsMgB2lWMA1Q//ToQLtG32Q/0y1kis8V6sd87ykThexw0u90k5
0J7pwRBxOAj3gLg8jE5/tWfccExHbz7oubtoZZf8XQdxPPUTtzoA8vExMH+GsN31c72PkyNt5fPS
J+ecFdRD4LN4JSS3CMWL16pv0AEddWyoDxWfLQqQ6LbF4w3A6YcNXzNtHnNSDkscO0tHBK2ng6SY
JKAex7ckVwe7+BLOOz+aYC7rfVTvJnpH99P+oEeRcdFjgXkg/4vwCkE1YQKPzRRjm5ZZeKT1NScs
1cI/jNADc7PYmGCr61bd89u8ajkOCIPix1L5z1VP0cTFW8bCK6nDM8uZ1zAIf7Us+NHvhd3fkobe
DEwOB4IQ5PymMzvnUSdQdi4RWfQOonrTdxZPJxZljzDbrxKncR1nTrMuwOiTcoHUvOvqklbDNcFe
OJzHP7lHPtQ0CgKaG77bhf85EKXnWBdl5jFm6/Fa9UmLMrH701Cn9aoI0J2hPgL0Ddha2euoKqZd
UHXhWfT9jlmnJAkoTVUhYILy1mKWYUDncoImGVjO0W6JUuLlGqiZci4oaNPcUc2/wfRc8/G48Xb6
WXrQB0I+Z9BJBA10k43B79/wPhOgpVpg6U11mBtwRo6kCJQV8m0em+dukLe0SdcOf1yGy1Yu/o59
ExxUmK9pvFy8xIFG9uXY8JE7NIHMJ4NwnKL6TjUQ7GqwjDQEBQ0+HcVEOCRF6XDGh+tObytwA1Y9
pVkTsnU4ZRwp3kM0ZpSWnyywoUn3JReQm/TJyIQGQjN6FgfXz7b6RRDmpXZ8zcZr7clpRboKpMp6
IEM2aal6kYg2EP3WftTuZPtHL29W0dRaK70v2Uw+TtgoQ0DAvfYxNgWZ/1PV45+WBDorU9BQy3Qq
WZoBmQ8NSSZlPrePghpS1D81wOfH6R+QD9DxI8YatObaPzoN4fccAmu2NHZWAhOyrmTBXbDudnrX
M6V9TDXCMQ6fCCoEEapOWEDekHd400c2HL3SA1QbgpjM8GLE9RKkyZMIAUyQuuiDaqGA2/KhjHJB
Xr4mZDmKHatuwU4YpsnAeDcBI0bv4EL5P13rbdum/WZFwiTU6V6MW7gZB5chAYPfmmeOlHzqdorO
Iz+17Ggdl7hexE+4i650KUKF476s0oVoudzo4Z0xNtDZfxGPFxIbn3VYzoexQzFYTcXO0QA7Bk2H
B0H1SiaEZr69V0uys2jAJP7/cWANwxTIEXjKcvC/DBqqOhsYXfuF43S/ECJyMOpVSmhuzemzZ/xT
1neQi7fEefRpMbND6f7SzDjoSFsv6sjs4XGxi2PyBl2KkMOGNpbnBfVqTDSaR9PYubRL2Q9axzh6
PfH4I47390YewNJoQepUoLGzQ1n9LLWx8u1oRxWX3j7zjyyepzVEd/Iz3FixCCHVYABqMD18Cej7
IASo2OpDhDut4ksfMW6sNo7zTqxI0GYgmTyWaMfy0Dr7Ncb+g6fQQVVcvNMm3VR+tO68T735w5cc
0BP2al0qRK+Lh+b0YLS8ydoT4MCpos3ePnbszIZAL6wYNiyewiAlZCLibXVncrbpBRHJdyvIVoWR
wm91nz1iuRAihEuazzrjaXYg8TaMKqvENsEUgrCHsnvfmdP9vJxhMTwF1Gf0NsRysjr3qg9dKjKB
EW2jzqb6v+wGBOy86C00BCbGyS6iqDNRSc1o8usFyAwgUNNTWNd1sGkxzHmrz2g8Zi8dXCKFGSD+
CcSKhLls9Mbk7fQsbgo/2oj6X2IYHyNSOHluf4+W8+Is5bG3l6fGKV4aknheBVdewL4VfQ2YiAox
oHc6gQNqIEb0tGjNjJDKbJJpghvsJBtnTPrDxfjYR95yZyvcKKj1Fc7ykSx/gNVuBq4/WON1SJ4d
vdTH5S+Y0vpOsdk6VK9kgW5NxO6WtCaKk3QWnfmQQhTRwXbo2ncImz6rVL2Zk/svBHfJBvbEXfrF
374anqIoQX6gat90wLu4yb0OSOZseNazX+XWDuDnE2CEbmME04ZJoUPYsUYeaMB1AKF8HVyZlf2s
t+EhuueUR+xylTdwHDg+qRq4hrgqRYWJ87DjVC9xAAh4qTqssl37wa+qGyXJAfNRemNUmVs10Fqs
ezbp+t+Y4JO4PFRJeQjx85QcPf7wvgzVH1BCKPVjv+NDs+pGpLAr4OAycI4yKKkvgf+J6NEt5aqS
AsYIdBBlT+wnhXcy5+RKXFDslt4EnjcdmmI4mpVWyXI/AwGVNh4PPtUEwhHgXqTXFQIP6wU8d8/y
bMrqHEdgj5qIZZ0sNzNQb0QKuJbhdezM/rCRZUEeULDHYTJ7pwMqvTv3cTqtfTS7jxXHFz36Oseo
lYbbxrJYZG1C+w3yBvENwHwKjTMdH16Gm5BHW4V1tc3l3TAT/vAM/lxRjFat+tNmqLEol0Zr2jcr
nZ6KDNxT3zEZkgDKFSk0IuXhln4IKtP4MATtuAsTajehMtHhLjTNHo6rzBpiOG/emFVOttlGoOD6
4kfNmJATs9gTlAw1ba1lsNZxXTyHRP9WOn0qr37RiVSNt9AYAN93wgFSKRV6QkW1o52BshTCDC4w
uCYVJ7teXirfBgMOZjtHKiSqgyvWjNUaPFl8MZJlutNRvu4/tKO71+Gj6gVQ1/Hmu+AoJsHhJ7o/
Vjl9Yo74VdnVQ9SG66TiJWYZYhpjBLbdOWbhSBnURdoxH8gMBXRznRN2VPjpKqHd4FRgseY5Oaom
1SLNOaIWbKZ9G2By57KMpsb4aAz11LYtpYCgJA51uytm0gjZGku4E61kfQNSQVMdspP8JfNAoaZ/
iyhRtqmAQyunrO7mBERYnLcPfjBte79+HDJsQtppGU6OkaybbkKyoXxahJmC1IuDh7DRmhwLxN/S
6sRqLpBMMPrmpaNdS5HO3iROfDGj9MQUuzgtultLfJ6T8ac15z9BMp/0dAWPsx1UCOgr5gBRiYSC
NAX31hT+xCEUQvCl/l0unLU3jUB0sLSnF4a+Bk7hJljqPsVhZUhR2AY4t3WTarlDgZUmkGcDopjL
j3b06ODNcoMeA7ikxfzTeET4ylj+OmYOkEIAKcqVK9eepIXdlPG9L8O/dY5Pumk8uhwkNjFNFWCO
UPvBZS44bn3c54MZv2IfXCJcwZ3iYBhDLtdLAemVXnRpOidMdNaSpWia6jwksIciasGWWIKNZdBP
j2RV7ysXoEVM5EMn/l1vP/7SPlUUSSJjZFxtRC8Bat7lLrCuyuKVevcRUtVA3dFkU6w0T/U4CgK1
irwHXV2QbXuwu+xspcbZ4zTUayqrfEBL5LCRTF9cc753C5RZnGhKTlnldSdg2v4DQtaopZHZLqkd
3QLPhcIOgjxSM7TopgNPkGrsZq4DMTCFFOxolAKSHVEXcIfZohYJKK2NxlU9Uk0a6ZANC7aciwwf
yQzOkFvWyzJgum49Rhq92MstdZl308eDrk6eozl5c0T+U7HT3uV1V38vRhmgze4/TKGwNrXPI+u3
UiZsdQRQzhHs6BkmNxCgfB0Iul4EFmCOnoU+UfP0PVCsGTyq0ULrn42xywBMdzR+2YON3kPGpPum
GXe00uUzM9TrhFrAfo5MpLIyJAOqCjQKmLA8ao6+NszwaHb15H9dOmjkSr42FUG6Vvs3GRDO50XU
p5xpbGAKWNX9WzB5r7lHwu0ltNnjPN/Qzbp1JRhOmSEw3/uvqYP+uH6hRdawqo1jGYaYKuTW2RyG
N/y7vKs5l2DmLej+Rv0+GeMfN3XfQtk8hgrvm6D6GxDWCIKodixZeCb6c6q1rk03/sTClnB9xvJ3
102z8Z0DZyZmY+v13BDfinaqty7VypUfzF9G1uU7XfyRgI4tDCcdWUMIaLedhxNM4XT7OKjPnlyw
X292DilKVap7CCg7hITu58A8D1QWJosgUfd+cveACdTHRKkgSKMj7IIzKJV1S/PRzMFk1I7NkdNT
Vi7Mk2cj7CSHSxXYR7/HW66vP1wfqyBpq6PeLUrpYiYG5LuhSO9LsP5D82Igj3A3cIlg6T+7dPFX
BSYXaBoUd3RVsJtTBDRqQCMWbp+uqgNeKQA7LlGy6aR89jB83pTIOIDrm9Bjq+AwCfbBBI/rxhrJ
yFEn6opA9yRAQaK7bgIVdntqPQnuQEvSorg4Z7hL69ZKMKL6a0IEky3HUZSkb3mG98BCmGSSRd4t
Dadm20FlaZ2NPRgrC0weTaInT8LzgppKzeM2IbWVR+E+isqHMnP8a0il+dOb0pMS1m1UsoXiXY4H
EKrxygZlhPH1e0oonDXp8zzO6R5eoX3Cs7o75j6EpW7y73WsMJvQkPIRPP3szODGx/q5S+lKyBIA
Xe1Up9kxT0YfHQfg+achnS6cm9ueZlI0LfQhwhNMZ/qN+Sbvio1YSnaicTvnVg/ngAoluWguwjOY
T4LsfGWbLEigzpSY0dCNlH22ppbWgG19KNjCaPsDQCDwjM6OOz+V8BXvvBhNxyaIk13fuTrZbkN1
34wCXIoNs6BUEFKbWLegpkzeBl0IW6bpaheEr1M8dm+d07W7eJA/bpV/lIVDqUCinYD8YfwirQ7k
jGUChRlYmGsXjg3gZsjFP3MdYRY+jNNudrzq4o2iewH+TBmfg3fup5YrBNEWmEmKIaa5/DPAsOxi
PyquyRwm960lW6JMMVn9xs/n5RomUBrgrbE9S8hSpb2geFYb89pq1LwfQ4kgfI8xQ2Cnz5OfpKu5
F2Dl4whpttCJNoOKh32dS/9UMKJHn4IYSKasvgUVfClRAxsXRfKdOKn9xW5bbb0Ufv7Udui+N47x
4ESlvTX6Uq4jrMzBq+b5MSqvSSPauwS4+Doe6VNbkHlce6DIF8HMLiE6raopApsfIHIoADXkMX3V
KnPwWGvcu7Gxn4ZAVexd8wtmji8KJh7AB+tPkbEKfdkcVJceaG94d15Vvg9V/0a4u/cR/qD53m0B
R72Xbor2AhggHMaFdzICZk8B0fYIiOUxFQGRbbquA2x8WkLpsK1P8ejdfKrfU1xvAPY99wnQDQvK
JzJX+zZvAFdQ4/eohpnZUz3469+0MIb+rTceXbs0xhQ7HhZyPne3olxQ4qwNXS7qnyfX+cMsPrkQ
aRDdkrb93Nrt8KnUdKgmjD/a2Fk3Q1qV9GKnnQS/ZHYG0o410PbOz54Dhwa9pWsDWXqtvFEhGowv
SuVfUedDF9FPy37vF2LbTfnJKowxWBktnJcRWdKBQwf99O7o+UMMrTEg/Ya6bDXVOgj9s88fm9kg
Bt8cgKsimE0QkEQdcERYMVtQwMaDGyxsxJ4AUQccd+cHQ1ZuVAHIzUpJmPzUAj0bZ+FW1VFMt1Wh
AlR00T8mHgSHUS7Hwq78i1XAmTZDqoJTLFLYznXR+19F7NMsqNPcRAOrrjMoN37iXpScYtBWmH55
ZhoD3Wpn1mqmIR6Oco1T1o0JL38KQmZjb+6nBDXWZWSfHuRWpB1YePhvkszakgjPtOlm9BOQ8fmn
YJeSMSFgilRY5kIUbyeohqiHd7RdCBgA83MN/Y+xhrQ8KXddBnSVB0Su0jHmaGnXM62xL0oHiq68
USgKH9Our7SVuXHOpvxPCrbcQRMjrpKbbzo3FzGCULWnpDG6e8dokn0MLbpajM3kYg8cwK50UrIs
uyiu5WyZd9r3Icqi4xiYJ1X3Hz7E5p6qM0ENZeeiChHVb7y1cMBqm351k5lPiNCTt/tF8prBggs4
dBsZXJow/beI9ik0BfA2YgnT9e5U3sD/btJ4v/Tx5xhZz4ptCN01FxMwrzsUVFcF8nuGj/g+FDZn
dIEfFt1uMPsH1AvuVR+8JnX4GFUYyahlNyJrNI/t29wvPlF+E1BqLq7wj97TCQZJPfarJJ+B+UI0
CtPvXjkrHmKdo5tiNOWribgMQFigtIFTICoIxEcl4V+logfLALBZwb1JVfvV9O794E5XKQoEeoqL
64g3Ci5sOIU1HlM7f3EkqpfD9LdC26xOtRZw9uRRqTOpRMbGLuwLpF/4o7wNYvBdHlob/bUYsbkq
Z/PFs4FISRzJZie4ACnF99FRBJV2FtIPJLPtzRHeNXqMi7gzG8hlfVTeibh6KiKxQx9mEw/1LlDW
V+ek5c7DnfsExXZvLOxNVQL/1pN7Iwvha2cHoVIHSc4Z5EoeUCYp6CzT2MTclJ4S4zolsGNw4cyQ
qUbz7a4ieUR5KqVZMclltZAS2u6wjpltS7Ksxrbet3a3BlIOzgxxzM4ksh/vwg4JDI4oq0v/5ikG
OUEf3kk4tZFHUju4t5Z0OVHRBhD7zsaHIhH2QfjZo9XMm9j8sdAmKHNQP/MEKYtUhNFGjhm/nrmj
kA7F3jcf2sXjzXIzljrTyHwsyvy9yEmjZnhB6BP2EVwidLDmtNkUCUZgAT2KNr8Y9vSZu+CVc2eE
8ZIvRCbTsskrgIjKMDdTs8CVdrdU0Z9tvKIrQHS09inDtFfZcLgAfNa+kLCmxm2YChpoYvgzGtZV
TcljG80HikGnfOz2XjETGoQjDO2QHq6+aBFQHtSrMa1OqZlZ0M6S97mkFTVF4Z1N00lGKcyEnGJF
Yz25ZoqmdkNGapgXWr/PdVK/1zIG/CGPEfPb7ZBcjt0d2cNWj4AorYfWdIHwi4sw7UeHky1bso84
XvbLJO9bVIANOe2HwNvkeXrA+hGHTMQBbGp0lfW14OMIwnOm+ZU5HN5JC+Ec+YQ8oSg1Tw+yw0fJ
H7sVWNdtPjJFxn7ZqjG+ijD+Vk5IKEhjZ20600fepms/UYihmKc48tZJpPb0SNB2qdQrZfvTZC7F
ZlkQNW4RNFyx/VAMLJrNSNHx5mEHcohd4+xYELwH9xou+cNSDWeMztBU6giskjHfCdtGGUVQ1mhw
S69dennlugd8btZqL9iC56RCZ8RK8BfpwOd2AyRoWJz3boeejxWwL3il82LEHB2m6PPNYEI674f8
r5inm+W4b5F016YZvTS+/zW75i5ATu9I7eMxqp1Ho8zkNkoOs6tVeQ4OmSLygQYQ8JJgKHwrJV0b
RHq1q4BJUmO9uqmztgELA4vciQQP12TeuK2zzpzlXzfHy8oV9zjKW6uqqVd2Kg5TNRyyODgUAzJm
tvs3Ch7dLkbKxcxvbS9oh4FOLj/QUfiueuPEXSwj1uaNh/YP05d/F0DHJwt9GdpIyzSsDUshMoyd
Z23u7QmsMslcllK/iTPcRH7vUC8yGUE4luq5rh4koXnTtCu3EBsD7WrHLbE1/o5S0mkUL36V2+aC
k81+6I0CbutYIBIwbIiaCFQlii2yA24S1T+LjxG5oddns7UN49RM/UFk9lOGEt8sX+cew/X0rU8p
jdvld71YpwpsDsIpTY7fjr0zDRB/41yuea6kUnQXPBCy7Umihh6h+0pR1ErhqQ5ju+FZBjfF/SHt
tBPqLsLpFwG2bTELEPEoqmINGFhqZff/BmZxXZebpiC5d+lHZ7ODCpwZQ1CDbqtfZuIAZkobpHra
N76YKblR2O/yLIX3XlwtRc1PhT1TPmpWUUpFN0lmmPiau8rSQ5eu1Veji7u0HrC9CiYIeuFujD28
g43Jd2l8tiGNOBWi2m86BzSHKrbTpDskXrSTad2vnbhpLqKH3Zcs/5KlP0UIfOpR7hfnqer9x7ho
xClO50tKW82vwnRVMI1kUr24LXW9vmweslxSsZlSGklZSunarQWmiuNTUjmfAhxi2XkYuhd4I9Zq
8m8Co2WaxoAY7EYg7LasUWBaj+gO2k23ozO7ViL67gyQoA7IF+LEsaZO3GByFy4Q2v21SOU5slKO
SWvG0nksgnWCKoBLM1+MAUWk3gSinx9laT0adUxHkxZh03e3enLXrYpf8qR9jVLx3RgjUahlY08C
VtqcwofONe/HMMgZb3EeR13RHf4uEqABlQgIclAXfI5gEoSpcGl8jBP5rrykVO7j0D/0IXipzjX2
fQRP2agoXoin3PfhyTuEBSIYp7tJQVJ0RcVqQtErcShPeAZEv0BA1nNeZFNfm6Jcc1wXvOtq4xV8
qABsSGJITOYZUKYa+HCuTwCUGgkU+97ZtDHw3REPsQXkZD2QTuQ0vBJDnO2svNm48DatCTwdj2xD
oH4i883cIfFXlNnWRUK0x88a7r9tvVFWjp+jrK1ew6D5GYz+ubJywJMet5GyZXSee4mjTm5RLby0
3WjRXVIcyX15VKgHg2B5h6tzktHyAdgNfeBEfZNwHKplvuVdpFbmkL6JdPlX+bznIJYP7VBpVXor
fc6KxARrazXdhyFk+IosyLM74bNb50+OkT9IOwEY1u4yBGnOKbmXXbubyqQBHMsdkJ57b1jIQZYO
oXiaeQFCITR6/GW4tX43APLtKD9NHsuh7haAhHI3AKuiDQ6FyV36nwQIS4N8CmpEuYghjXd4TlTB
pkubn7AdnJ1LDJGHCH8arbF2GneVEZUw2Lvc9CF3KAknZRGnIkuPphvdepL0RXhfsi/WTgig00Ru
V4XryAc7J6eJnkKbb0F8QIOmtZ42vOc5dTYQVl8sMjcUnWfMWey1sNrTGBS3zCm2Lgh0HfW5cDZT
me2CzLxoXI0TTKvfw9MBkzTGb5aBqI8DO3ZZUKpS6X25NG+2DaRtdnrisxAJecys5pzpQfeNfjKw
2Ldy6I5uHD4IFHq6oEJUOut/Gjns5dQ9VC64aEnNYsX52jAr830s7Q9t9kHyx4GniHma9ABgo/Gf
KPeyK6+0WlLc3DA9b2zyySlba6gHbWn7G9ALO5/rnvntwviU1uuCbhc7ne1Vm9jWWl7ok2QRuyxt
sNHdcE7f8wl9fanIaDJMpr6LGWpfcSgKAGhIYcSeQ/aF8P98ULNcmxwOpnee+A7Qwpn9JV78TWIZ
iLEgnnZtzKt+e73r85I+axfDcAxOnd+rNtlNb4agAFR30T/iISL3gf8Ww0EvG2lp5eUffRPZSTQa
qdJVtClG7cPHPXEpZd0KyG0lgI9v25OnsPq0CrQzEah23vh2ZqPx6KJm6p49Fa0nmGuKEcT8ZHCh
1db3CW83kzU+n3gU0afmstwA7SbyXjTHmkPlvTjhN6ZaZHdPYL34Fi/W4KDKBMZt88GjUcOBk8U/
SOkzFLqJSX1BOz5MG3d458bDKNv0xrsXXhOvOvYTxiXltppQ4Mm2vQ3CsaeQi3w4VsjUMFKNf9Pr
jl/6/6/NOUhW3nbNN/Ww9OKCyFuzXH7/ymVUmIuq+lU3crl/oDLAlncVUYcuBHBLHA90ePUr00PH
nXJZfSbwBSGru5wfl9344mYUG6v/IXs82JQjXe83/zCPe9AHdjDOn70MsfydsNp94cP6g3zR9od6
/ugpmSWrIryvgoUG17dBRagH/jGiTj6B62cUKB6dmjKAym0e9XQk4mgIrPW69tyIbuU2TiDXguiZ
9UBwdQFvi8nBo6qO4Ms+cmEt65xSydMxUtKQ3xEApRGlRSSt+UjMPxv/f09JfZ3yXb8B/SFjBA0z
/Rs5tN2F+BIJ8RiPo5TrMOnqoDnqhcHfWsjO+Pt6F9Jf3OQGCrlGq68g82DGW+KmaGgyR5pIMoch
smdbwW+nFXsAMY1+N8ZMyQC0Cd8e6KvEiwZufo/5DFhrWFnhg36H3HKUsrhCqV8I39Fqs/oZGWj+
BUBCzwVtzW6IB1/+KQbEnXvkZZxQi3YFRIPZthwOmruQc84RkPHKGGuYyZxSxe/1FKdBO7crIt6r
w+bDRwqWRob5R0hsxcjxnsTwnqevo+EA6KdwamEuEriU2JK1H1Az1+0ntng9FTJuP21TyiDusXbV
Mx8uBvfEFxjHtyo24ZtiFsKtD3o7gYOpFwT30mF02Id/q8J+7Iz3/wc4xoaujgm5+XjEI2n8lJ4e
fHwQ76Y9n9p5pFX0OlkZNuns53XdQ3diMJhQ7QxDrMXApG6BKQH1iOJnv5RIebcK+UWW4aw3CnpS
Dhpq1kUNwPl5fIfT2gv+NsnDGN4ySfdmtr9MQbhjmdVDz+4QqccJMFKdO28p1FWzAsDuGfNhrgc8
RRjeEVRWifolmoEFwp0rxzonASqS9khDd1QffWiBVGKzsL/1KDfjNwyMT4kwYWHHBLnKv7fsQd5l
PdDv3KvAvsDcp7vdmKCHqIzGqv0QSRisg45sdGgnRaLnBXdoLMKlpCuLts2XGw7PaVBfjQLSbUFg
4rfpj9V1NOUt+SfIF8S9auqFQWv8nUSOTD8ndztVgAXif01VPVE7o7JazPdNTa+2bF5UR6N9iu1q
11T5Wz05f3pCyy4e7n0vPY14bNGWQNCnbg/ubK+KusBBMTrMsj3odzdb8380ncdSJEmQhp8ozVKL
K6UVRUEhei5p0NCpdaR8+v2c3b1M23RDicgIDxe/gOoTGB9NQ3fbNYeTSTLjasBDi7J9ylyEMxLk
iWTMnvndBbWGtT+Ou6rwXuVA91Z4Me0MOeAaxdlo2k+pfkhG+28fOv8pOqmCBFinQ3MWzXFFNEpi
fVx19fgWFdGzPqX/NW1+8OHSkbImOKbluURrZ6WXFn2TCTx7Zo2nODAeE908ksa/BKZ7zxbtKhvJ
oMXR+y1OJlp4pM99kNqoDIerpM91OKxpIK8lVkapflSNjzpSd2LM8dJr6bNdIzfBzyGj9IyG2iUK
m3031gcvTu+RMKsKEw1D04lvohWz6OOrW+v3bmRilpfjBXGIo6TbfkgcLYu32k2uVPGKIXe3L4Lo
vYQ5APDG7VZJHz/TEjVBplH6+Vb7pez4247pwtEroD3M0VRYgFT+JQvm1yZC278Y7iEdLyNH6Y5h
6+c4GWTKfBhVDWetszcjg5wyanATsq6Orb0b5vKVJjlgDagGDlco6mmBqNtd4fygI9Ty1Mznuc6e
YsKv8pNLzowN8STI/o3+aTjLv8BpHkfXB9E4dreZizXr7L3J6Zvn7AMZupWDwFvQRmfHqze+1x4X
b1n5iO1VJcXubF3Kzn6TuB1OQKlq+jvtANUiS2guM5c69un4Etf2oW2HG+wpwNqJ/WUZ49GN5jMg
mx+jz9/00IAMgAF03+B4Z5+jhkJrimmPxot+Nekq6WV57t366GLvAXPc3tcRMUUPEY8kgUzUAYjX
Rxnrt7DU0SBrEc+YjhQwZI/WLq+z93Cp//Z1fw07DVL2SHw2GxBG6A0PoJJZJWWjGenQVPRHgUQ8
jxhU4CFwanKcNdN6I2uiN5i2L/nFGa330cRQrtH21RQeg4EcjyxhiJb3RQt2VhDecru5aqk6dTMO
ZQhmFYpkM29RVTF2fjicJm7+dtZw+2MRFyuAZxJE1ElxyAAj3i28lV33H0HSwClOFozZI3qR/Uae
A05ZtDVWRNz15E3YZHdIwvKn3lhAHMRXbtm7bocyTBbR8+JEyRIZjvbJxKjH3BDIsKOS/+plPEx1
/670AJFUr/xkvHae9fkgyWxdGEcXfFbC0cSOY4dA3sYm78algyrYWzZj6RxUQEO9Az0RDfU7Av93
w463iVN9BbO2layjjfNt5dKlHFgW23ifiRZRwNxDQrSeVBDZsotQIcd+PrlIfqIXqK0ZXB/9rLsX
9vTiO85za5tv9RQcYYqhpIYZZt1gMadVl862MdZiaRJ3oCvQZ/tJg4mpe/ZxirxVXVk4WS0WiFy2
ddCoA8EZ0SatfHVQV5nS+ODq2ZM3Jq+Ar/YE/39MZ+EToWbnLTQLymQbD+WJTsMuiDvtwYpn/pUG
getMOz2LrwCQES6QbAJS0FozLXSyCvcQWTwm4h6iLyiogFD9F2VoD2QtXvW0562x38qG8ozkKMbf
Rec/5q6NhgQzIFYw5P1gCnHyHKRLQhiuQUjkSAGr2vV57Ntr0Nv/AG3v7CG/2P50siK1DQIefx1v
alrJ8vSqlk7dFEQ3t2L84TgitYO3Dgut4oA6N5p2mQiz55r+ZTPdRMRPO7mThdd9bT7qQbJr7IRw
HoMBN4Fdtu14pC78kIRIkt2MS3zl9N2fblmuiF3CC6jbm18H27wtrx1K75bX7/xe37fThKt1nkyy
aR5Tz4YbyWF0SrVxMwA6IdqCI8EHId1DQ486dYpj2nQvlb9sIZB5D76TvyG+sIeb8eXrISy21kBf
rdehx/NJUi+mAV8WH6XmfU0xnf7aMggrzX9IYx1Mwz8aY7pJTVD+JPJkehvX8lCiSpC0EwjiTNUx
T+lnBRiNz3H1dJTEDDrKXJxhq8s0b6sCvELISJOKyWGcoSAit4dRTYzTa+71CZUiwzgE6JtBUwda
m6LRzu8CcAdjqqsvlSb/aRyLbgp34VBsDV99A9s7WDWNeVJymOUQC+JX2x/gwGDuFocfY4gKpAdp
PQfw4Xn9T0le1dgDioij+oIfTuWKd5FcBJ5tMpRNd/KTbZW/hVwFZc3WB07xFPZYDVug0pqW3gmF
HcQpO/ykgQNSSr9naMzLjpHgsnCvirtebKMKQjeT1tgOIM9T16oNNpfPtUn0aLPs2EdIj6QgxIvo
OozxGcTR4zxSmmX1Q8Ct4fvghW20tjJabkaC604U/le2E5bm6UFl2V5itGb3p1LrtxGthpiaoe5J
2AuVvvlOeqvN4snTus/Gt0SvFCEka10Z46cXqX/GYKFG73wNMaZ78D9jX63Tgpw66AqUaxZvn2b5
DqcsDOSHnzILT4NPCBKxJ0IBICvsxcKN5ulfebBskx4uaIIpaQXdMS27zUIE7BrtqNEXjwvvzxDE
H8AVcc0tMeCen1seYmTbT7NnuGS/yQtKbYc6rD+Ycr7yVDfTOG+mrj4uBHx4hMt6xoKLduQtnmHz
TgO5cB28e4ufMBQlI0hIcscJadNEu5ABbBmABPCDh43PHtIM9A1K79ChtFlTOrlzevCIZtPCbksW
42/tQgmgDoDi2n4tHpKLbrtroviAGeZ2TNXRE1ha41TPtgQKjSYbhwIBzxfZkWyXbVvTcdS9q9Lq
g5vN50rYchnqWwgtt7xQwL3fj/YhrBQeLzodFGxiHspgpHld7OWS+H1Caf1nmcB6ucmyi9KGen+g
a1cbJOwFTzklo6nz5OAn7qfWI6iXqx+MCWihLQhuGW9132sPYV+AqaM32C0bmv1/S82oEM0bsLxG
2tHqQupNx3suY6l04RKnMyIcRty9oXJ80v0CLKKBSUtpvBjNdFpSHw+0BdMlpOr9aXxzbfrdvoHJ
eOtFNMs7sE9MuWKv+ZtrzpOJKwaL8+6niEvVY4ZWCWoYuW9vZ1Pf9tKtKtyK48qUQ1ZWsygFs1L7
AMBzdMPyxRHDIA0uZDhmJ+xl9wFRRNOpHdy5wBtRL2lQwBuYnHd4Ks/6mP8zzeFbszSKCPVlpyLO
UcgWxXqAX28G42Rb9n/ZlG06tMtaB+nkVCyLOJE19QHWUU2Ejrv3Qx/orarTk+5pu6RSq74jpR67
4llOyTL6z0uX/0uC6S0cuzv1L5DB+VY25lGf0V6kc+fSGrNC5yofUk6VAX/VorHclfWWVjhtLxJm
KgKA/WuDQOFHfD49/as3weeAgSjJAwbf9jqync1IqTqTkUjGzPXB5m3heY1QhTnqAd60M54N7ETb
L+uHvCgfqxDPxsV4ntsGuxiXBjlc/Kzcz3pGNy+8lvS95ATMZn50tR59X5fbJX5uPHvjAS52SvDQ
mgWyroV+nZ66Lnsf9IkZVXf/jdz4TEpQmPKeK7+4Bnb2Z2xmEPeoGYa073XB0HuqhR9KZZpDLjei
R9oKFJv5zuRQWnHynDIi7hEd98huKmoNvylfaiCKaFjuHGM6aG59mYzhmrE/EXfwdkUzrqU0y/Ly
u4jcFVGChn13ku+fjUjpUO2YVP2N5VxUYHGMo73XKVxPlhj/SXxcC/88LcOfwrb+DDbaIFC3w2S4
DF7zXacwtnO9+9BbNJGsoC/3tqm92WSxYddcGbZ8A3h8pX7ddREjOTTXHxnFLOs4iDdsojsqf98I
M93lycRoFZde+tr0dGeIEwRn2JPzzvbqt5YrQe+b9w6bMnjb0HpJc+jL3WZt/EZI+kJSvQ0y49Sw
ParEugydjp+J+15ZfB2NZLrK4bAj1u6Px7LrTuEUX1x2cGame723d3M8Po6o9UYZPLwWlCnLg3ga
g2cA1rGpfaNhX5Gyqyuk7F3QNju7GrfOuJxiqzyAUL4VvfHRTtx4DcmmpxxUiYrplDMABMoN1Ii9
it7DRkWQ/kLtbHjlLjOyTRDMZ4rIQ1m2R3ljVF82A6sh6tM1TqMp/Sol+9awzzbwfriBpHSRfpD9
VyH3JqWyVJXyjeTGnEL/MTES5yHKa6zenLvqzG2++Fuu5ktPjJ8s42JNKOm5kLVzLRbKr/M3w6Mt
RbpH9kCKJDCId+9qRXmLcWb4uczev2WMDyWj5CRy/w3CDakD3JpwXyHtuUs1tGTWUx2jHjWYCFYl
4YWWaE9HSu7z2Z7XYp46KNTN8zH5N4xJtZGIWmvTJjDbb+iad+muyz0cc2jRdHlotJcZGGEhrTvu
ycFlo7q11FzcAiZyArWadl0oWnERTO+EET/TBQWTfz6IjclAFm4C6u8s7iM8T9SCw4NJA/nLoVMV
l+OtSrT31JuuEk6WLkbT3NvbKoRR3p3VAvePfSE1vRwbfxQWZbs1uB2UA7Kr+LEQE6d/vvAhcbDb
O1n1XZOl+SYg4QaYP81yaeTOBCx5oK5VHbM8w3ej/5MhpVor4zLb6gawHhdD2K30oVnAnVbo/+X6
coUQSanUQl6FLz/TgS3j37qrbmDgmBrlcLZhPrpqu4BkPd0yA4J2byDy6CGoe/+tcjyYfHwSvU7B
iOEJjf9MsWQPZvTWA52RsCpgK5rPMNOeEqGESMwZaLBp52ZAoVxIEeZB3q6m9WeqN/mUi0cRxXaR
WyCLk8diSnfuOKLPe8MuzM8UtjnN2ka/q8qW1cTd1fCs+1F/lTawHOupAqXJbI6k54i2FzGFPg0i
UxgwIkVN3zWfmCjEKz3RL/Qgp7F+sDLOETHbosFS9T+F/+3CjEH/Gpxx+lBPxioKf7T6lk13cHxr
NB2BBS8MdnsoeRCInfCRVZEbQRbMoTE7WCbWOX/lm9gILRANVsDHLtIOMEmM6UqKe8RvGMxjRLXo
FYEWHDPAnyza3Jp8FQyy2BhRrG2Ldrpb5ETyc23zp1fNyaUgnmtcAqL5yKzzQW4QMwrxw6blAiqf
R8BPdiZWN1zkpEKrDhaJwqU2z1FLyQ7SVh0LIN52ucZcc9Ut7W9i5kQBbmbI8GCmldt/5NTo/ryu
6Nm3YXnqEQWXXYLteBh1pzJtD3aAMAqpCX1POVtazu8yhlpekDp9y5bPYbCuRWqtvF4dEBUCCYys
YQAnekhOaoxWKOXRAf+RnVIXf+q6W8sGatN5U9EZEwQBaLAHWTpOn8hgZ4bBd0Unj88mosuqm/ey
qgZbEsVpN4IJh40Msw42layZHGsi1gP6Jj9y9UqSI9OVAEEZe0ZCqkJxgpkVCa7qMDMJv+Xd6rL+
y3eSnI1uqxkN+4ZFljeP6i8JG8hubUzOd1COh9o2Cc4hCgeI+9fehV8s5nZj4LhbkVtN6SU0v8vW
wIMuXjMNGSNjP/QaurcjOeKkHiVTzYPioChUzRD4OG2QQN0VOzfJ1W8iG6q7HIWey7LPJ4AS+E+X
4aFfyADZjnwD9j2xIEYTpN2Z9NCBjVsGs/y+hfPXYudH9eqo8h6pl76toHSNeGO9yFOrWA4AlFuZ
4NAERVIWGgBQQdkWxKOeE16kwzbXOv7f12SotJLHJE1D2SPcqQvFkIfLc6JofyKay+GWaGgxwaMe
lB1gDZ+xrS5+a1w7ANcOpjFhsWHDxDaaxUARGknPPcaOHYC/oniOwYarP204kY9Ym0xHZFVpa4DE
jxJyfOWteDKynzLDOsjpkRDCMKzmSdaQezDZXUlg6r0BKManPMOWAngERguR+UJEgWJx74ofed4j
CZlXclOFnwwz+a/vM+9HXcL/YB9F9BrljIryO18nwlqqYW3m6lNscBqX4UV6CVqAmAvyEgn0JnIc
2bw6IUQuGp2uAVOhkPyUpyAHlNHLnCim40zIOaBMKzwqEDvpoEJ/Q2Z7SJ0JaCV1JeEnj7QHI7in
WgTM1gV+wOyU6YusQZYcfRv5U7GSoIqVQkkOPRdSg6VUbn2i+naSN6RGWFtsC3xuZMtX1MkStJbR
kkgol4icCjdC0U7XvSNxm27UHY8veEb0d/jaDg0GOWaqvo7cPbW+7Mc5OBAh4D9wA3ecNr5kHEU7
iRIWSAw9Hx+byj4zhfoN3xWTNwo/2Y15OpP2dBd2blKxA/QERAKQu5AOM6EqW/wnKRXYf/K4005B
94KCzeUr174sgWF8EDqiEpg/X6JA9XSMQUuiEGt9Jix+U+DJIPGLo8Spq6hw5JKK+5nTT7PRQxhx
YFAskZ+W/VbM5rrGh/+75bxO0O0kdshYkSen7hJt5IzFA2Rx9il/K/FgkbIXB0D1ItHG5LViuA+8
RkMuy/YBuncMuLqK6WsQXXc8yB1YEMSGgT0rGyXnAs5Bx0QltDStYiCZYd74AefpmpFc28PNLvhp
nqGy7IPPjE8QKv+3ayT+cQ5ceuny/AwHicjwUYJJCEK6jeOrM8DTBNPk02qQloLrtw+Qhc864RiI
w9HtrD8ZMx1n+Wx7ORZG3r0Rs4rZO/P5QwuI7QKjrbyGhf/oj9X3741i1LDrPjTXXQUO6psOtDoo
8n5sXn5DgnMGPbq3/ze4WioWMYdpneFwh1jxii4PrSWOmz89ZtlVkjnuXiN6CwCDoWB1kqMez+O7
CtOTod4I/nwwpFQ2LprdedzvcL/8fWM53XKN88+yQnIehyrbs6sWq955YHiRSviNA+SdiNAaqMMj
Iq4BZORnZDPyRwZhTlKDQI/B24O4oh3tpekTY2ECGS8dB5AUMWOYu/zaYmTvspaYDx7lmKU01eqb
HFGBAJjxmWDDr3CA4KMgCYwrIxEJLh+myhbdoJ8BZwIXYLXkm/ON35WwIiGZU8JWzZPyZpfAJtjJ
JYETHYCNViCsGNX7IKCFxPs7PMNwcA9SrckHcJZqxXGgqwHVnEdHx2kYqh1/JYvCNzSNj5DvWhMT
xd5ZAppn/wsAxJCid4v7JHfARPAgLssOc4IPGw4er/W7q9Wb2ADPnTpJVI+m9rHn8q64rh1CChGP
+jHYSBBuOQRa8KMNz3re3W3cXiB3PvpsEXmHUNdW3I4Sh+Q+lXeSr6hx5nX6bnni7Rpt3obB++wg
9tMawLPuKVglh9KUbS6OOYmPeRgR2JnHXwu2BHOpGTJBNEeP84y8ooNc6IQir0iNcRoJmstAfoWn
txdsZ32QEqLQmMrOWvSYyhHm4BMgZqc9im2RvDsif+w534z/olzHpCpD8J7XSvW/vE5ms1ASYSQJ
kd+wlXHu7PgKKBMDl6BEnwaLWXpTlN7CW92AZ91MbGkf6k87jWApCVRsOgNeR626tTXbrx1JgOK2
5YHJPnSACfRd8ShhVCvRxay+5bL3HMqgeNlV1PKy75PIuxYhCsHsf/Bh5J39BBqx7MiLI8bv+sHK
srOXIvHJeZBQmvTOkVtDTq2dRwA1yGT8QAng40FiZOBgY40ZGi8qoQ7sldxu8BF/k5mxta9ywehF
tVWE85h8WCJKasSkL0I6u8hWkThYk07I3Srhgpgkbygxh+fzm7zaGcNqgLKSxRIVGVruZRoV0zXM
e3o1ZbptkO6w3HYtB6nGHmWixym7QaJxOoBmb9fKhnWdOQfZaRrDOD8xT0sPXTcqfhMjFJdXEac3
4MLI9HsD0cQn7wDTQ74p2avE1gIoU8W/yGPhzEsAk7dFoQMWO+oGfHIJuewIaaxMIOxZIL1d7rlT
bQPd3jYNWsFsOumtEvqHmnMT6EcvrTFXC0AQNWQpSGaV9qrumZxV7bVINJDRFboDJDfp9F8XAk0K
kfTkmGTh8k6Fx923BOD1ix+5seX+WepiW5ONGx4uKtyaklsQMn73Yvgz0V8QzFRJPxXLVyf78Lxn
+bRAXM6V5z+lZGdM+o6Spvg052JMMTzLWzfeTTarTYLZLJg8FhqUC3VrNNR92B2xUbzyegIMldRb
w+JFEpuIECcbCgTaVpaJg91RnUhUkJTR4nKXPcielrTUYwCi5uomW6AhhHlWsZM8R249JpRrLK4k
NFAs3v73mQ0vSw2zgzSN67vxwSRDZvbUq8RiTrB8ST16+/0w48SMFj4q0SWKv1RvHX7fxewvkrr0
kXMgxcmr7E9BPugOjN3Zqf8fmyTndGJ7ZyhvL8FoomJXbLgedzB53KGG9/wUrmH94rFhidg+unnO
K6ruVGyDOukaKyhL1SDmGTu/y1Z583bSayDOIRkgl6PcA0G5rOUdWrJR3rQV+mvx8xsIaTxzF0hC
tzT2axhVyE/i3YdeDB4JU/gqOUoQJMdsCfaRScxuHbKQ6K21tIMEdFOlOGzPJ0pR4AzPkFkOkjnL
xo4muinct6jocop0cxOm4y3rlEht3hi+COrxycs+TKvbSFwtdP8k2WXevIee9s/3dWSEtWHf8Vaz
aLT60UnSL2kFTa3itKDLBagZIiRjQVHTekla4kir4wGUJ8ji+JV2XzSHqWLRX/sgekMv6wrBpFgt
gFBWSB1CBomgj7ZOVAOVUOewU3/RMCOGzNzvfTg6Dz0WRLAsMl4clr9enpskXxD0m5H4DjPtPTB4
TmM9I/caKPexbxfA+WVNXu2BiM5dtLujEp24xTIKCmv/i/aTTqXqE8NmKGNlVGQkkvX7aLS3Io7O
uWPR1A8R3hVLoQK/BgTK4gJL0fSzxr8PTcqlfUzaojvHDmSr1K9PiT95ONci8TXvHFh+jBfLhPfU
NZ4eHohBYO7ranEOuRyYckJrs/MCygevW26zIMyWzmlXemqivj8SpU1U+qmvxApY/Grq/4pCy4Hm
V1vb/8dtvmckXlingvgzmpDOh+iowr/Q0NSKNEMHudf8qbTyNBFwKjBcGkoJqzpdnmsNje6xAhLf
/GuxrQb6RQpf0wlEekGhVetSAM1u9WXZUH48bQYmaseuu3O6fAdcGxunRuO10mx+zlueLYj3pyAE
Utw7IAPz5tZEwHIkY+09jD9RBHzDGhzQpem+tQY4+mbknqhc858zQm6pW1z6miJwd64xjdtg0T7T
Gv1nbewUUrWos9qQTYA7nxefIxfPX6OirTQlE0YcbgpqLql2rg8MgslUhPoDSiM+g/AmB8i26Mu0
13QEfEaNkN6pe1G3r31Qvi74dKyRczyPIQ/ZaXUKcRU8R0J6yuioozjnfEAUuhuZ+1lU1Z9yDIu1
05Yeeq70Sqt5V6n4HbEj3G2zyaBbllo7H2IbRLHXpC8OmZX+N1v+ZyKSsnlAd8RN0uGYIEBHLYmI
OE6H96hHsysytKfeRF81Swq1nbnE4LrSPTThAthI0qyNuv7TLNkbmjr/MbJ4xDuQjopef2p+8aZP
kQmTaLplTf5UZQwviu4zmBE6NHSamk6QvI456h+xnlBFm2Z8i7WCMXTJk8wGWz0osPQRMFj0NadL
Vui3fODWSIyaq3FE2B2dGnsKcvbZhN5YizZXpz8PC2lCXeUvYR2csdhCsEYvnnWFR17c1vXRNI1b
a6cROSJYnqGv2qNycE0smu6aD8ZLlUAfzsyMggj57qW3VotvZ6R6/iU0zKdCK+LTYoGGSxXSsuje
LgqRdJdGfRsr3BJB87/PTWm8hRMd2jGjt0fj6Kv03ZMZdbiFTegbaLX9D2EPqi1z6GHoKGaZoWMc
k5J5WNY4IFF8JLxSf42NG3PLxbIIpigfxDw/L9bDh3IBBTWgWk9T/LnV6GR72nSfLH8ky1tuVb+8
z4VG6xhm4YNTUgN0CrPNJqq3QzB/F4F3SuYSsksAdjwGguH7yznoHQNqlk5bcEAbLoi/okzdzNG9
Nf0CzlTc0yqrGVC8Ac6/GFhOT3EKJrDMIxoHhX4sa5dZWd8HxXW08XzzKuhBhc09jSMQbbQRcee6
CTA+ghP9MsWVTiT3vWM/F1cN6A46tDNlCXCtJyzP29WEEgRIEcNZQ2fBmbtOnF28QDUoizDf5kDB
gIqzb7NAhwHneN91i2+DZuKREswzuFIwm+u+CZOtXnuTqGe4J6tHmIhlRdYN2TQyuZ+sYWbboiCo
IufR0PQPnBYzRLQ0kPbjt1lGrzDhj7EVo/zL4L2JdWp0HTf4zgoOCNcEqKKXx6bqsDnxrEsXTSWt
dIp6ZBwQ5unN/1oXhZEUGvkDzBrcbnKgDVpMW3bJF3rpuMjpSPKt26ZDLj8wMuD9S3qca8eWNsIC
NcfomYWj4gQPJHiwjLnfF6n25E2oyQFPzI2KzTzp+ILq3KPcJlr1gH4LtPfYOQlQtbDxlZyqkMse
Hr7rkakX+khv0lo8rtKhsCw4zYH6aD0MksxkwFtd0V4LUsRU4t6ebwVT9i3BRH1pEJzXXZ9RGlaV
Zmwjbxjf2iXoybh0tO2S8W42VrLzbAIeJQUC4CPiA7u5c8uSgNGTUWLCpZ9nGBxMeiHqDP4krL4q
PmjalDFM8qx5NSdWdi26CmMLO3RDZF5geYPJt7haMbWb7gt+QojFDqi1GQj62EvTQ/cAkABNwGfB
tRQAQ9fiy5xYydEp02nvOk4A/DUBKIO+H64Dq8CPGE3bc1fQsWvS9BwgBo7aAaySdW0b/2Wtidwz
+NNdi8ovTb1+oemn6Ue7TybGc2Z8V3qlDomuWzsjrhb0dFJnnZc4uya0Rg9LLal6qgVnszfHcOV0
JWchKMik6Gi1Z29M6xokxBif4jDDdr0pqj2DSIZruVmiGutW4T32jJR7LTehTOD0cGwzqwEO0uhf
hVe7z7XTRR+D7S5fgaW76yVHKKs0HarCbEj25jyALapLV/9K3Cz6rBG72buQKvEu0ErzCwlvxIvS
GQlqN4d4NGGDg76TpeOBBGrY6kyFYKONu1O4gLbaNvC2yZWiIHsqnBnBjXEQ2p+T1yNuhLMFBLQs
qijET9Vnwh4V5r/KRM6sSIvmyXZGntoU4sPTsKUvcKia50HZ0EjsIJ1uA3hQEEqJ+zb1Wvcx0y2+
VmZCx7/XrE81cLU2FpR3fwIzYkSImY8uKC0yoWEbmF1x8+d++VupCHGtsAtdslInOmAKSGbZzz1X
gM1IkAUDpoeqSLy3DBSL3Kn8biaDEcdsoaOUgwi2Zwtl93ZIn40OtQANbZ1VEoNIH8blES+b7h9e
Whky3o4W9Ss1arDXlAuT24n90dxMienhaZrNZHyOwWbHSQsx3bHS92Vh9BtmxWBd3IG63wVZjTJ6
M4PubnriVtZoGLCFIRR2NfTZdZ7MHxMrzBV2g8nzULsQT6bS+sGWdGLu1tOSnop8bfqmtzHH5D8b
dRxRIEMkJhOVFfASZNU65gt+rjz6SUNPflCDbGSAGw64T+Osk8e73sPMkkWrH7wsNdeTXWlolAbz
49j9GVv33VD/eCiwEJ/7EehMN4pCpQP3jmv51HQ/c47s4hg/e30bXU3qLpxyKSixIqcHO03Yogum
CLYhToi4fkETuKSpc0Omaz21hXowNQbZ5Hi1kb0bbo+c6hTQXfvgfSGev3cGHbTAfiq52DeGrR8U
MxPUt1MEtdiC34Xz0sDc38+xu6ZSnwaCPJ+T7fLgc+Wn5nzQcm1rAx0zEGXhVekSoAv7GrUlKoDz
0WY23Tr1QVcYtw3euZ5/LGAUHd2KAAnGgcNOi/LDa5e3qJ83vo2DBPK4Rfk2kDcyvRhEiAXzm4bV
cxzMgDvcUZAeiFBVoL37MCQw2yqse5ZMsOUP+En8KoAh4lpRHKZvJuLefgg8yEbo2FtpNm3YiqGR
B73wTwJfE/nVKcHyhqK7R+k3syzkMekdu81mRkWSHD7aFqmIxlfea5pdjWh+4yF5qBgBovS3ujls
TFs/Th4+yWw1/MB28skMK3mJMWOwo1eRl+Ez+BqOZXbm3SqUBh0Ns5UKEQNL/TNLxlO19ynUIYrS
t9KYN9irnxc3odgOV7wECATmD8NmiNwP122fMT9CqdQ6A41biQqmkSvA6wkqWeM3n26iXcgfrYmD
k0Pkwl8FLa6HJY43nZtuZAXl/3/h17Ac0FVt+V+LZpEef8lrhmhUlDC0HMSlW6bY2vDe9cu2D2lw
ItTSAyWj2OW6tTZFZH2UqGOmrNygXicL+qWFvkQwbzWoLXaCYgYp+shHitEYMgooSYuOHFBw07Jm
jXvx2o6YdRQQ8fS3PI9OQYxWsmNjpAxScz4iH8tEFplIChXrbnNB5uOM4Q35aN3s5zG5m5VzKBz/
XujD3QMrWubBxxzRDkUcHNKD3yI53DVIW0cvqYlciB3U9CVtjm87NscoRtmrmf6a1fJKEpBvkzYN
VmjZ7Dwj3AboWuTpEaUbDAqQdOsHgHZQM/qrhlrIMPhn+CwXhFHo/tIpRU/P7t9KjOYrxYlGJpG7
/w0W8B7Bzi877h/VMmP9MDR4jqBG0YfhuuDxyE8n2XUkJhKlT1j+bmxsezKw4VMcbbqx+db9FN2s
CSz0gpiACZpFsXKvZDGrmEx4cP2/yr1jYvzk9fktdfq7ibEPS2329sZwsntTFd8UvKvOWG6k2qhQ
GyiooVwsj8SsdkEiA5Dmq0pq0BwzoEcUDaH0FemxtOtnLEV3jguVSPfBNZW7yWdc5B6m1vorjyjl
MJm0JUNQ6aPu7XsLbOhCDaRudBS4/7sPwI4rco6LjTeMmX20NcKSWY3nh8kQiQxxrLAmxWeXdRFN
WtGYZKeOnnpiZ9SYyrA7Fzplg7RME+uV71ehR2egPB41X4WDjgJ5GNXKg1MjkqIpxn5IYvKZ28Ha
O+ycgOWQ/xfv2BrbpBEhBCx5YaugScMxDXqUOZuMx6FAAoByVl+6Vf+Bdaes+REh/w8tm1EAgksY
HiKj++CK4KRlGDBMTJrVFiHeE+slEcCtkBWHcvB7nqrynMXPNNC3yrA2kcp2fHgXODN/sDfpEB6p
RrtHezAu8kX461m1G/7wWg+7wYWdit5jDbZY4U6uvThJS1u9i1DfGEFxtdYrcsuo1rZXBJEQc0F9
CwnLjdcjBRPY+bsV/pEvbVmUAV6fiBUPBhTTiBUlb6KRFN74c1SavGcXOqi00vn1Uprd/IUN5OO9
DPWP0mqQBTAZPhkFwqgnANz11YUC8FNE7d8UvxEv/2cv046d2aZdDpPtNUPulV+ZveIt1+9CXQX4
8Ryky3HMtH3q1Z/8K4yoA/8qtK0ciVhLARoyhxtn7UIjGblzMlO9OPMjQuK18QgsW3TgnKfcctYd
V6Mck6Sbji6kM52tj7Y3v1M6eOplwSpz5v/imNek7boYyXwepm7TzchjYH8EJJs/BirtVTUwpU3L
6Yxcq59NKw/hJ/EhltdS6R+HMpUNtGxUoQ4mdy8EcGax4cWtv2JYwrZ3Ya+0+v+wdB7LcStZEP0i
RKBgC1u272Y7enGDICUKBe/t188pvdmM5kk0DaBQ5t7MkzlaxvbmA7pdh+V4wxV0iYeehKV6O0bB
q+tUsIZJjuwaa0Ig1uhYBjPUUzfn0qM1ja9qTo8NbQhq3+/oY4KQL0wNQr210Vi/1TM6hyb5NeQ/
OuwNPO1K8rfNDOOpfR1T5s18fDWbj5j7zQ3RYWmTMIHKQEsCb6mptYxdr36Ja2yTaBLYryeuuWls
wiL4Yp56wwgxc46D/Y/EN9KxRvAipjM+vtDcg+t2GqJlB5bi7C8Ton4og1npZ51Y1kpmf1lY9MfM
KP1hnd4Q2cQ6IDZpxFyfHPXcEvZI7ymVLSwbVlDhr/2xs+8AVlzI4uAm7Up/nnam3An7lc/UR8l2
QD5SdL96z9d+WKv114qLdOqcuI3HUoAoohBr5Hev/QH1xgIJMsYhbtCRF38aPwNIdcwv9E5v3MCJ
DzTK9JDC2g3tdq2feC86wmaxD3DF3DDQOg+B/6EGbiFZPcgy6pGmYIuYmOmTUeo2gGLcHy96HWuP
EA/UUjQ2xF/+10StpINPotQAxXnUXxlYCzQzQLlsF6ZcbAB641S1lncfnDfNFP24/j1hHpd+Z7lV
k7jrZd7KvvkAfvDjJOQR1b/HVGerpxu+gs0vP0S/avrxktDEEf9fpIjLU2lN3tU768vAAp57rzIy
91I8WRZt5mIrueIGvJBrd+fFI3iB+8V2DwMDrO8PfcVhdcPYf8wouvgQ11KQv5YeanFrALdCgzAv
e2TmD5aJqc0RtKUJEsNwTQToVk/2fTKs9DjUH437NCiyEdJoy0eISbriLnEBOayUDOipvmJ9awdG
tQeydFF0vIF+xi6bhFDsRfzzb0xxO1jj6ThTFWbo8jHtZaHLhGi/J10w6tbs8ARx67xa3BluwRKi
+gx2/FF4r51rrBn1/OJA7/SxPOlv8QIK3AMqnqBuN4JRpNjJIo3gI/JQ/ntQGZV+Vq8JkixOsE2f
0DZWWgwLWtEPL7n9jqhdkWRa4mC1O3nkpXdJPw7N6LDUCEklsktWffMlZ4bts5dSuLyTkC8sneuO
A92x1E4J+eikwwbF2xuTk75k22Dm7O45u/M2jV9cxLf4Vk8I86FGxzcTuv9o26hP6dqyd9DTU2jl
BNhRna29c7wA8GBG4QayrAn6jIFT/psMqtHEHMdTZ9LT08DYLRSmWwBPuuxK0MmS3qKaUMq5xDnP
itrj/k+Wc8J0ayahsZ3ZCmA/7Gli4mAicJEMF7Wu7ebUGs3ZHuC5EdOmURotw7uLaWEl4U2D37mr
DDUzdbHvPnNyuuonwXnI5VVAogZRmXOF7PQI54VWPqLQ1H8MqezrGVl29n2oRpaqbVXn+CZDFAkm
37QdERwvc3JTnh4T3/SsToA2VlTtdrz6ATP7wI0NRFiughwoju0AQh4/mU4Gb9kHoWfrmbINo/dm
nrlfLhG71Xyt+jhYm4WxGoR/LBRuPbB1b+FAjGU1qvKtq+r40s9T+bXANCOA3G/pqcGioJgevo8U
jzBj76JFnQI7fgqd4Y+eEAbMIZzZXinFIx+bt3iufgWRT7mxsSjc5x2ZV2NHgrA6eqliGnFopajh
cdBJwMsEyq51qrOVtj9OYDcbaZZkZNK8ou5mUd5x5UaWHZoEH1BdPvDQDWMGX1Ojn3TYRnRRehLI
xTMvAQTa+nQUfFIxEG4+WHI40Ld+A8z5RbmHQxISNqqTCaUJHdmav/somo05BlsMh2PlkIr+hz0c
zXGfw5Kk4JkBHzKKR0qx73rDh6ri3TbsQ0HzWH//lGDCL7H1gX+niLVvKMAfJpudvIj6b0sER+HZ
Z1NZtzLozhTmdxboV8HeKG3Ulay5cJUlAVnLJl5+0xYPU5tLICL2gSh3ooWZYJFwShpg7tUK//QB
BjTPf5pnXZWjoYXuDZTwutClAWxstoS/JOBY5R7ptaBGCBSRxYso43VWqjs/weRXx0HPQ0rW+j4J
wnoHkFrdeBql+daT/sBzQSyVbSW7QOwMIEOgmlsTbr5oPTQzTtZYGzE4fceUtp7qHPBXZhivEHt+
17lAd9AWJ2o52EvzmJ7+tKeGtct68iWyqn7pPfXu1Ql8g+BE2/4zK2qQRP1BVUNPaED+GmT8H+oM
vwqfApIYmnPoA+Rq2xvpYK+1vdwSzCjVIK5FD/MBiL3PER48zqph0mUwXyn23DzKWUHpqIUBlebr
2rKv/pStm94hEMe1AXwuHuc0wt8PMyr+Bz3BE1BE1pNDpBLoDz+lgNehIypR9calu67QF2UDCU2T
R5uXUQ+Eof8z+V3FjJ//GvrgbnYKYQzoRq20BXjcj+4TLE2FqTFJHUB6URX+xWQVPgLif7VBo4yd
R58lIOUvvGP8O6Zmdx67auNin5P2DBKhPwS43aXvhifTcl90F6cKmd7LaF+FCaLxynkquVtJP5TY
btpr0DCgUL9T8lQEJZY2pVb/q/DDD+nlX7OZ3yj1bTVINa6woSE6Y7Izw/epn5+6Vstg0v4SlmyF
yjogcdqzOuTrROJYOP5r4d0Hk1pMtHRIU5yWM397NSZ8takwItZHxU4OvFVXHERR3T1OiqKtoecU
vKJFdurVOJ1CI37Kav+vlw67PNAYg3Ci0grn34zD18XtD3Hm7xLiq2iJBUcrM18jeyJh3P+cg/wd
sP2j3+WARJD4G2o/tjhkB8fk3KtyPpshSeZBS9QYAk40bq4+P9Lo2niNvASEP7E8ZeODWJyzxJ29
0OrvSyBmdBI4tbyFiNRoIG3dJt7rfxeDPEUlwTWGLxDQo2nKhiIBcz0fhNmfWmV9Y+L/kbbb3Dkj
HnILhWnQ9O9O7pw9wS0uTRxCE9KOGnqyCcuYh9z7Yoet6Rp77jHmFY4ryHMznIc8ta9x13JgICHn
MlHxuLiNX7ELkQP+YmRPtileHVIFHiZ7NBCusc00W+93mxJo4kvrdyDzWx/5pOAMgpp9078p1FgQ
LNud7zoX3waI7baxeUehMp7QCPhUl8QdVM1XO1e3kBRAQzJEXSJbMp8eUxmcKXKdbX9+k2U0d1TM
KX0pW/7NHSedNhQpjc/JjnxCxsNUvitISYa1rELPO9WQrWLqJgmbJqJeqBbxiqUDY4t6nBf7zJ7o
cCa1GxnLxA5cfUcn1fAiu+Xb3AUbZ1jWY19biD8JDtK0wcJZ43TfBdzN3ASbXCgCeAQavKo/JHJB
rspmu7PgQdauxafrgmfKr6/CsYks6YMP29OURx6yBjJEdXlbLOtMCX1b4mtyHMLjMgtKoGTbcYKy
RbRCq9XI00DKdle3mIfa6LWgAQT3o79MddgRThukGbAw9Se1C44WM/ID+k2mjLfT3Fmg2kNQk1Dk
Y4ScDZGEkQqQws5sagk5ETYaIk50hUl90qklqn7OWDb3g9bQ8IBL0JXInlsMLKxr351tUmOZdDqE
WQgU1MjFVoFhE/5b0R0hOAFeBRRGpAnR2B2K2cd5GFbzTpZD6K3qJTJXg8zTdJc1dPVforaekdNW
vxqjB7btovzrjXliU5AMC7HluVHRKPJ93ButJ717mGXmGYPVMp0Jq4ewbCyoXOuBQ4GLIkRhRjXZ
KhqxW9eboEpMwVkf5kWOsbraVk4/5dswTToEtU27H/vC3vlwcd5RkFdfQrds1rGzsGvqZrGhgLEJ
WAWRGgjgDuD8Xz0hseC0toOimvQE3jbciWgY+mr+TfHOf1RWOG5b5K8HaGzLQ9Qp72yp9qfN3O/e
oaHWzjhjBgMuDQw63YpikzmWCDw9Mb3ZeeOdqwAhEP2DYT1C7oNGKksGrUoJT9zgeGrWJtDMQyij
Ec3AElvfQR+IFnCoF2xRz8irL20ErKYgj0kOIUY+Px7WeUOyD280gW9Dwx4NXTS0N2ZHJVNMiinW
sjCQITg3Tz0mHNw2zljmaw+U6NpEHXqfhwRAQBrROCHd+W2ee96wMrFuBa1SFnz1A7SfdNRxrqHL
RjnqG1VsGmDY8BDYj1GChYs7Irqe6NIbUeiulzogA1mtRY4nrHMtRc2GQCRfkjYzx3G3dg0blekY
OdfahyAehxQQhIyo+CWx/DVPHpoB20geUcygCw/6kEVt0Dm+aLPDmAhcziZs6mVsMPbqyFqDh60f
hkr9EHpN18WRWC1HsDvNWIg/1pBXz6UW10zUaE9GZOA4QbdkY18kmTjzOuZKn2hAL+bV6AIvWFWu
sn+cJQsQ97AGwlqnK28GzSGqJfI74BarooCmz5rVk1mSCeeNj7+wvjDjl0uS36qQYCTyPuQL6Wpy
Pda2BRRrxGFmdPGldPyEMk6hajQuFtRn3wo+67QenhnR2FyXpN33MvMZTKVPTJy/tJQ27fyPHcCX
ashVfqDyiciTLpOvtgtCB91sGmrE9U4H/lENzYeFXuuWOY3VA3Dvlmd7FtOmGC6Lead/RxnHd1IQ
CR3JRvMoPw0wahaAyn412mTAZ1zfzjZz7MR5ad2SyqMPUgLhoQ7gvcsw4t1xpzakx9DUtA2GmBVJ
IAx4SKM/yHk4+9VIQIilw7qEtLZe+9zVh9nJkmd3madPCzb77yBTvK+KqD4oOx0+PoPYUCudMBZN
Ij60Q5kdkjie9rXrFBsRj2jCjbD9SmsKlI2N5CgdOdbHTRxfo5aOYMMSBz/G7R6XWaVoRMtkdp6F
F3WwVSdo1aMuuph1Ej+bhuhOJQMbCsSynKs489gsw3GqZfvbArXrT3lFWtugyhFLm6d9Q9RR2RNa
T41LT31y/WC4BLFSwy5LvKpYRVULRXpqTJohXPNfoxRxuA59Sa7SBMxy26oxeDJEI3/KNslfzbnb
h9ZC+XxRVOitbhPmGdR5ZSTl2qwHE/RFnfTAb0wKDxzrz+2EZIs9k0YZkoSCm7Zvgtce74eFqrG1
KEePfU9kBov0b2MY58++60Og2MICmpcSh0iHZVPmQ4WYEAunGwl3x7Q1Xcn7si+i9WmHkPnEqaKn
lOMs0Bm85rNR4bif7UXgWatoScZudMqEMKkjiYk0IQxeq6ydhkelCrQHc6CXhWF2wk1RI1MGle/v
aYDDBa8kzzZP6d7PCTZ1L/JNzoIJMorR5+yuPLTwDegbdwmmk6LjdJ3GHt9PU3TrDtjBzvVpzjl9
XeEQwADb95N7LSA/bIdiwnvkChJhXYK1yrRvfpMWQru5zFAi52QKxaRnUXTRHP0hKHZjZ1Gz4WS2
HkfPYXfs/UEr22FUbxxsHrWDgSX/twWU98xI6fWklByE6Yx0SiKvxn9aVad/v4PgeRTaFXxhzwiK
U5nkMceEzKby3cK8QGO3NRS/gwiM+G47c/In4blA5C6G6qN282FvNvFw9AM9f5LyezHH+Ktz/JI+
oYeXflHl1WAmoXZmxZw3fTUf6BHEl6pb/HMs2vkpaSzqPwtH281C9QKqQNWKN6RzNBjzAo5O746v
wKuTE5TX+QgIUoGtngyapwjYPXtYrlbgKuouOfurwKZ5KkhBpXPniLO/gPExOtvbpcksb0FpJGer
bMXOos2/tni/VoQuYeZdUElGMZsdz4zQlEoCzIMeYWjkWC0Zwij12CCF9E/zzDikmY3Pu8Z3OhhI
i6YFjt0/chDB3CX1Ki3bNVH3ML6hyDisyGlddSTEZPRn//GD9FbJtzn/D07mbUXs5Fsvr0BSx8rP
IcrSpA8AfNDQoJ8mPBc1SQqjUIkoJvGNHL7AjOS+ISaR/t68nNqe8JuyRYBFsaBfdyPFAoR7EIha
yPQJR7y9cl2Ixw4r6+I4BGWQ0IBAyIWYMdkK9rto9q0pyPEJvS/i1qn2VRARZAIvV1ow6dgBAZXO
hpy8NlQNdZAO29qmKt7w8E9j7U/nNo0EFUE5P7Hxzbe+HKIt0ezo2/U/hFoytXhm+YHa0d27Q4OT
iBdpNbqL9cEr661NK4gPRj2Zl3KM260iJ3o9Wo4kGxPJmV2WdCp88umQYgxIeeYka75V2qYvqTVE
v8KW/Dc3wu4sE2UzZYjgpJq4fvNc5I1GYsGOo2QHOMYy9inO31VA6xeD8OyC9NElLYbn9GwO/nDq
/EZiM2Ky2gsxw/OiAkj7v0/jTe87BtxqWRbPCKxQCRUlO9YqG3Zx7/3SoGGkJ7uIJmlM1rFdyYvn
dx8z29iHBQZM6TR46R3wS1N5Dwp/72ktn218DY1HzSxmoSknJ74ESa82KnF+mWH6WdZgZkRffEgB
ng/B2ouxQF9KO4r9SQZFxXyknv+Uuel7V/ufENKPrVOcOxFfyVd/KzgnN/w5eqzfbtqthTU+81T5
ppJ8GTKK+jg/+TYiwXBIb4Xl7bnUI+d3mrKKtlXc7pbBJOwgqHaTE93yhJVbOjXW9f61DRJObDO4
IaXC13QmDKOBPZ9E05tTqm8vky9i6b41oFosatcNNmJMH1dZf0BCc/XG4qmgDQygCU5k+rqY0aMu
lIQRpHXUZqgZ7uESfGTteIb3/bjUIYN5evD6+qLN4qVTaJF7v0WMRMruEL2nUXPUGQQN7AvMuoQr
QGHzmua5SOpLFJaPspWPcxhihG1x95MQE5Swq9AdP1g+mwuXDOJOHWYLUTs/Bk3WuhM0OkjxDAe1
jyNcdegwVolJVdiYn2u3+knd8oXNBAalYHo0CvtuNRV9/fCs79IU5TfBfIFXuYc80Z088izmtj7T
htyHffOnlVD7hrQ6xqEFDRv3DYTOnFzknoL3lLhoP6v+zGt5Rbj0NTERqcpkTVFPTFoR7V71nQzl
qa8k75TDAhIse43VzxLrKWuNg+icg2stKPLII3CSZyg/u2kkkrX3RkQ+/bMJhqBzsKFrZCa5skAp
oXPPYB5a1IhGH1zzyj8SsXIPZ4oxcJvwufNiKwpbwsJ8Tc45qKDpbibRb9fSNsn6o6uiQ5B0e9EB
/y4l9rwC2F/D+xtXnE5dT906shjdLry2rrcy6gQ1jNw2tTpOpTDhCMOwiN1XVdoAu4d32DqkZQ9n
4IXQjb1raVvPqKahK1IjZ8ZJKdxnd0nai84/cQt2n6hDdRPYxoQBytRc+cRd0Xu+2Sp564rxM9HR
Y2V0n3L1OXbd1fb8X1iFjk2DwbAUr13abw3LPQLJZLNYvSR1fq6IMmfVI46y3+iLYVLZ9QQrIAD8
RiO/iZpkJyP82KZx7lDlj9F4X0p7Y5fNTqJGnOx+H3bi0jQuZ4eB6mIOym81W96vqc6eGHrvKRsl
+H28mqR1WN5u4bgUNe55jLOdnOeDGoKrGdI6jsZb6M23sQQyxdc7Vk7uDeoLyPEGShFn4iqJwYNt
zCLeOj/SSl7mgMTkUdm3DFk0KykygYIPkZCL58yQmnQ+m1k7+7owaMyjNNc3geklW9elehZoTIFe
2hudvStMYHsq/2Pib/JxEXnlZz0o9vv9r6YUf5Fp/HXqjrs8X0kyQqxWUlPKQTfDyLSfZcWxstDx
iIlJS8rY9xaxdGTUFg3Dtq7fadxdu7hi7XE2VjF+463ZspS0D9zO8TnhHT/UefG9cEPL1NzFjf/v
Uw0iJ3KefDSPIY+fC/FX6uP7px7sl8Znb2C5I6d0ILaHbv1WefO+8zkIi4IMH2G9Nr7AmgH8u1i+
Y7SGD7hvN7M0cQP7HYuEuNBZRf+X/jACR+TSGoRhk33iZ8+mDrps653njQQn8jD4XE4xAdz3drnV
EA6CDaTsSa6wHV/CTYBC3Jn4XFBwVYehgb7lIZQhQkPSjWFwrJd2fguTWNxFM0r8jNQfNFA7q67S
9ndzNQ2vYVa+x5Z4swoTVxV2hAa5oqh4lYBBeHN8T7WAQdao1GUmH7uCBl3YUpgd8/5Dottrfauw
93aZl38cb/bvi0SBwIHQIupY1HfVmu2LZVBw2jhh6E2ILuLxJyfea8uvzNHPoN1QdoD12uOsUzTR
+FLSfYGonED+bGrLe8w7v9yMpQ1vojaXDcGUFTFFs9j7crYOPhlPlEHoKAYNOs/YkfW+ju16VzqV
tfOaCGpP6/oHainRnhTqaD+jQNhFoe+hG3Tp95ppciB2K98mnqdX+zFFa1jSBEKH/RbJdtx1Mdv9
qa9ziDATKeut5W18WsDPqgnaVRCkqe5K5Vsr7sLdnDpIbpK60Znhv6VHm8BJXfxQwFp2uiL47ATG
sEn6LmEujv+wD8VOp4bkRbikJDzUuAOAgNlorht2aJ9mQzHLcOt+7fs2u2+PjnHsEzbH2XYgLMSR
ub2mYRChWS8i6731MshQrBM7y9c3buZp1QOuuVQMBtwIY14prXZrM3IRo2r0jxjRyVaMLA4yU240
py6HK7BKmxAkfhiozN3HhnT2c4anubNke5xS3AxjuFjbXlqa42x0x9lJsxd4SQ0q/AaFkz824s2G
UkWUOUY7enU+5dYqfU24PBP7kQqnB7N/JwjZYj1tnVrnZvd2im9yX1XOqpj3CX1P3pd6PsdhTxkw
gH9Ombr6jRJjISGLbimOgWKRmB6MfdCF/0RvYKza5Fc/It5I6DPVh9BLj8gOEf4Ty+eBXG2eGvWe
GMsFGxVD5HOW084l2JWN5qqazwj9H3SpMPcpJdOmj569YlobmH6anoxulCIKcJthrfjA/Jdvo6ed
Nl15mzo8995ewtHJ3TdBfvdEVbzL352YwMwTiYhJyIHOIa2QQORkBJ9G6HP+u52fF+f3yLV75McR
CbGC67Ax8WmOGCYNUln5NYm3zwmMqPkIfEbCknropR3Bhtyl3vsO1L0WxAidOa7jNmfdJ+CbvGCj
/uPFiGT+/YW7vDfcnprbay1Ae9U7dzkz3yhaE/d0DOoPu1YUln7r654X5F/U/rlds4Ak9y9/vebb
i/xZ14ed+EZnW/88LqyxxG7qnAd9EUWcXWoq39IKtk2UgpRwt9xEfiwCCH2FdFa97iba4IAP+kCM
O/Kct9z8y00Lqgr8/BOqu4cSw2TZPvKdAOpW8ehtuUZJkCEXrMeCCfMf1YNnnLmI3EB9OERr0etL
4pbzbBoOPnU56EERxwe+zrOv3BXuJf8YaG0iLgKY8jNyDC4by2hEodUkSml+1k+a4cWtc8GBGYLi
bL+baoog4oMxp4UtjEytVVDpN2eMNV+Ws9HnD5N0I90NcapmxRBiQIDS49nA7l/x2NrpZ1YYGtC+
6x/BrY3T74QtSJ+xV2ZXQ8GGOYXErQQ54tVY+Iw9rw5f5+31h2HbJpZfCxGlpiT3BeCReEVJ4RBD
SfqzSTQqEYbWiF7JDPY8Yv3ImKB3+gnmWMY8xKwBc8QCB5VvSCJeuRCy/AIQnHOPYq/BmbmpAsw1
/BAyp/67o56aP/RjdmY4wz5IBfMv97lQM8pAl+3IJZRMz8YyMTKhJ+I4innFGSJ8bq6SyUoXn9f/
DV7L/x0yefFPPE1GGENI312ejf6lXCyji6/k3WJopMLjMWAl9SZQKgBB+C5cHEP/tljIILbsMhES
IjLr34wpf+Rt+/+Pw8rw0FgBVeQ75oujHve8KqL5m4Tp3QaH25bXLs2pp7CXo7Y0Jxs9r/S9c9S3
owHF6lasMfWuksNZz0qSzQ+Ri/xNMqWv0Kl3g8Pxbv7mk0cDpR6+rW3k3hveaQByPHtyQ3v336jT
t1a/H1w0l19Yn3yRGcqNvvBICASH2IYIJySFVQz1Ro//xTylhq+ZyFunsP5EzX4umvpuUAvdO8yL
80BUq2GE61mEaLE5HJLL13/3y4Jbxu3+0tE8FG2wy4zyoGcOs8L5pLMZEewIGoJQQ5qj7g/pLzST
7ouT8hZT7IZ/3PhxgH5jgSDbP2Yx3ui6vvWZ4l2my9qX9NCLx6rr38OInTUTWtAZpAchJZFEQyZR
u6sr49OPu/tcBW+B356asNs4XfC6OPWpCI2LQShvsox/J8bAUuR418rgSbYMcNPu9g23e+n7dUuS
ClJl6lXtcGm7iSDo/qtH3EO7n8TfpvoKC+vDNejIDuUb9p7fbRAQ/mp3az3MxTJS8JyJ3kn3RDNu
mpazPlcs3A4LWv4YedZtsKuLgRGCkLSzzWFtrJZb4wS3tLY27eBA8javU1vdQ86nDyRLnggD3aBQ
xgtGM/nfCCBzwLHHo75/FtHFJQFEddO/lg7NSjACOygcvi68YooJy3Uce95DNCw5rX66eOTn0AIH
tWGQcVeTqEet4kvG9jVS/ncs20/Ma5uK+QO/3DmK0B87oFUe2hy/HzW6J+UoKrLV0abzJrIEPUz+
aGUZYSPt1sTxwdtJ32EJbQfNNE9qBFrstt6O7Nadm6idqWyNckEq1/ovfheRC8VgEWX1SH/rOiTy
2DbuhkRlOmk4o+yyPfV1SRkkoM/M08/HYItVEvMziN1K7uwceyvgrJTsAgrZb0FrH3JJ+6cLIlKd
YceE1ksYIKSqUw4jqLRYPNStSm06jlXzEjZAIJ0M4qjvZSWxsS43cn4OWuMnway0Jryb+brWRUtF
5jR7yDiZTtXU7OYEvXLhyK8wIw92HPPfBr4h/WUzGR7swTaxUVNkzrct578O9Eg0WhfIOvtOIvib
M/OesNegtGCsm9l4BFJPkJT9XkAwqQ3nJWnRTY801GhDmvjc0CYdxIDSx50/fGKb/125N6yTyrwh
1N51+v2so8eIHFMsuMNa//pQACYHf1VnyasfIwmd2xehEki/jI7Yo9mbJNcQcXBfG3+IySLZAW1r
b3/YQ7gt+/YA9gzDGwGoZuNhE8L1UbPAAeRtITrabv4yS+M9zPONkvpjBMcZ2xbQIrVzw3o3tWwI
Ql43fUGpZVydLrkIP9ohfLv4dDndAManX9yWpNxjlDrb0r8s7nRwITzKXj5yfrpVstRAms9WGUcT
nq9P1qji6F1F7saknbOoat9XxT7z7C8nM15RGfypTXdNY06fZY906fZe2p8d722BdxdhESg8um3Q
NtzB205ZvK2mLMeO1q8sG3R3uRwqv/nLdndTsVlsOsSpLeDsSkdVMNbDjn2aLM66M7P698DVCOYh
rvcljXDwYO73GBRHayB3qaL07Hbxr9FCbgyzkIqjuTbYZ2eSNXxo8UdTxv/2DKYLFIQige8XYF+E
0uyYA52z0dq5pnkBFUOxLjRPU+7RQYLwrYbqZAUcJ32dmYY8UH92yb4wHI1VX0jOIYS7ATV8BPdJ
nWRAGCWuJYqBB7Nd1o4z390ANVlUjwhD/ASuQl295AaVt9whdZkYSYqGs9HfCkftqya4WGnF5ELp
rEbXDulkwM6IoUAF1BrdKbhSwtpPFCYDEkiIB6o+Sg+AKC68Xep0yBUgoiqKuUMebXzDvpUG4h1G
jhsjvmvbHbVT8H3TxZ2TX1WRvcSCcmWbXt2sJF7Czsh1lfY/33mz6s1yn8ULXXjuU0940ozeuMrQ
z56zokPjX39OCf2QxUVH6Aa/sIVRhcRMNuRPUX9vAkFFCiZ5MgP1z52DdNpDhnOyGOpVUz21CVRN
fr3df+SGtc7a6iDlC/nCOLkeWmbPcr7NDSZQNHeeWV8qlaCJrXZ6lDSmS5sjOYGQm9lJtMGnfhgh
dLHabB/1cDEIvel4fQwwrRInUFJ670vOk7Cxx3tqY0p8ZH7/SFw3tj4SBXjdho7ewxggSv7bJsY1
K8fndiY+zHv1w2qrb2NJuEW/cGpwOrzQKZZO1yW2M9pkeM/LJaPTTsQRevPBM68JK3UloqPjnfOy
v1QEO9SUhOyOWonm/AQ0BLKGNAQ+opk076jzNn1pQjEAmyNQvIcqWxce1Z+hO1MNf/Sr8RRWF9yj
p5Dmp92MjzpHjv3sjDiGsrnkPOUa7cZU9Ne6My/cRYLWzPx4Y0wgD5is4gVmF5lTD6ZFE4vFIgq6
i2SKq2p4GhG664rKFfKFJnvKlQQYk39WBeJeTdUMl2cNwYyZY622fBQiP9IM/2UNy00u41OEjmaq
NK1HfOdsksLZPdLVOrGurdKkRy/Tw8sIyN5J0cudder2bGZnwnsfo9a6KAvfLC2UuDJYpFiFdAOD
eDGHLLaqfk666QMs5/vQmR8UgVAxoA0x3uaIzPUZbQ3EOZcJ1QDnNaKrsoPuNnT5JdSvAz2gTZml
92J6clNagW39YFfkKyUu3Af5QMwIVWxMLrna4GVHMfKT9JxpsUwtvbzPE1aaWg/nIZev7UDhCaOl
QvWKApZyUIDFqqa/mpCi5obhJkLe6sxljBwemgayRX3jG/YnFKgh/ljUWhhtaZjQcf/qFEBqWwF7
dS7BUGw8MriHEYyMYT6TzbtrKx27vbDzxlMajsdGOW8lfNF5cKADP/mWBXKu3PbZkw0HMICYYlGp
z2Hhkuv4Am33FuMsCyxjWwbFFuUHlXAyUGMfAoY+leCW5/GEeCfgeD4PtkXVLeYY/cWoOxRdox70
a6NAHEzJfEkrGFksmmHxNlnvMMg4dhyWjoSyedmRU/XSd8bWnNAP5oJcRhSFXLfeaRjsu3pWz4Yg
gOlfW9b/QoD0EE72rqWJ6zAL5AGNuvzMmrrumm9J+gakOEBa+Or5iGr5rnIcM7xGBVuDzAr2+kpM
N3wY57codXc1sh9kgexT4P955d6yKbWE9p515B+5jxT2J3dajsmQo/MWxwEQNXvy8azFWPo+j+xl
RJduBoZdgKDoge418VU5mhw8TLG/zbh8LG7UOvmJpUWRkn5FjbACB+nE7pTxWHDNjF7QyYd/N3dQ
uwrUSYnE3uW4gUnRXEfLd14Hn2AmJKowGvE4VEvnJfbFNsnLjwolQI/Ux2K2Qx9CIBrJGhX81gW5
rPya05p9omrRjXXvjOiWdZia9FGvxxb5GZYSaz3ZZMy5qbbmzmzqLWgykvKqKPFgeWbKJhPCMcos
wWSppuhuo+xgCzG+0jnUDt8H/XRsMlit8RwlzoMHVLxEoxX/j6bz2m5V2bboF9EaObxaOdiW5Lxe
aI7kIlRBAV9/O+ec+7T2CluWEFTNmnOMPtrw4scYOcjjLv1xCc0j0KDAFIvMH/FzxdQf1wtUFBMF
eTmb34Hwt9gWQqBOjP+E4RNToRfzY7lEY4gdJxvydB2m0kZMJUuA0IvNkIHW7D41jFdo4D9yFH+5
KzLyP3y5A36+meaSR4tmex7x6EaQ7cKDBp9VOuVvr0BbhmUFu1tfHNf/JamPI6UZoqFoN4YAvco5
LQuHL76lW5JCChoqDreJi7NtLOmQWZakC+XUB2SF9/iRNyFWPzgrBnI4oEypjQBLj5KmIk6OKPlJ
BJKJjKsE1uFQGtWX68OqCL14H0im3pzXpx1IIQTr8WNEuNHajuqvdsaj7hJWAfXCpJ2sbmWkH2NI
8Zt2GTm13o0M831Q6lORk1/uGVlMGDkqojLhgCODPa7mNy/JzwX+IFCENCq9qdnRff+A/feqzc5l
2TJbNpPppxj01dABch/5TO47iBxQ1Ay+gj1ux3UtzZc2RsTYDeVJGwXhF9m975rPy3LKZOFD9MnG
at0tWksuxnByiuQNU9exIYM4SKp7pQHCKCbNVkYydd19OJ38YFK/y/JiL63eX5WMFhtfEVRBgUyt
EZ8WTlrAMcjtKGlrcW3aeGW3NsRKJuC15BA1KOcBRySUodmCXBSd5ozFHz8W8mWIfvG+KdoDnW5m
GhZ1Rbb1rYKY9HA/hMmDLfyPYXH51Ehh71q40GvTswYsGbBFSptAgEWlFzmbISxg2HHAtOM+RMrV
zXAePACriXjwsV4M8QDPK9T+quNklLbAqXq+D9eDiEg9aVT2R5aZSMr9iHG59J9mKNeFpVg2LDLs
I68/t2kIUycCkuisyil4tnFXWzr8E0TDqqgn9dH7bvr5YEz2g4cKKbeSd88ub0UZCTAkzneZQs7p
zPbeidONx5nO1eEamPtr2kpKlFG40NnKH1gG8mwV81cYc8wuuggtYN6S2BuIEzXwyo6qVy80iHCF
dFcWBEoiHeaQTeMrM/9ME1ck+hA+RPJrkoOko75dgZW4NcyvZAYzHUxA5HMLkjrzRobsx+w54z4V
pN9l2vtyzHGbJvQ16ZMP67YBQN9SGDMXkGurK8I7Ld1biGBkPY8Bc73kxD0Kgs2+Ms0Bspw1J1O1
rCL0xs/CBAo0NOo7s9twl3LAnQPa8IpJXAD3i5Z5Oxpb0DCbaGyH0+wb66WFwLx/pRfmi628h0jI
o67m+76bnlxWdi9qH8MG3cPAAQmJ4irt0OBGEC20WT/pJFy2Relh4ioIZ/eyf33U/4M/u3cBmhhs
rrCC4NMOxUPv2icPNhcdRpL5MvnPK7A49uQ/EALVE8YaSvVjK+LdOGKV7PWRFexUlO8TDJ5ZVgFu
AhetEidcOxY4ghmeUmi8KDwKKCHSeqcWMflI7MOdFB3whFCeBdVzjxk5qv0Hk74qKttjEWennPWu
DglTjWL9FpPdWvbq1HXVX+1hws1ps1MiW4+6ZnhJNd3kzUvV8VRp3O4NM7WprvcxneYNSZI5SZ0j
EBYerimbiHXKuosoPczimIP99LNoymvGl0rDmyOYhQPJ04q5ljm+uQEo34SHlA2Wkoswdd9NoP4Q
wzZ36VkzgzjXNiM9J/0xKGDzsri3R9z6HEbNkv0NOdGRUSaJxU1PqepKwMWWJE/BVw6ak/HJH8tr
jFnRLSSyBxuOszujRSeqcbm6gyh/lJv8po7/mlEyUTG07FJGxarfGGnACYahnFCP1qCesScDlesx
xE3PdlE+ZrV/n/g4JSl8W+ER4+Q+LwzUMQ9el0/g0cq2wIg5Lc50iHsLBhYtFy1yd0dix8mH/MVB
f43HgHovPmVe97mUMIlfHhvgmRXqAafy0cEV+6W45EfjdN7h7dhUfbxJG3u1HI6X5yJeujvoAtPa
3xP3sXEBKltZvxoxB/J+yhN5ZqchDe9dRNaL7hfzngHafBgqQCTIL+RIPLJJKmvBBCpUqbUqbNbQ
icfcF3BjWQjSnvMSZ4YZRwNuqZuR2rDdmRfL9H0pkR3DxTbts9VNKNFLpAuYnqAfL+/D1gDglIdW
j3TOxgeTxfBtqfFl/uAYr3VC3B7+wX0F0mpxVISium+hJ5107d/MthQcjlvgleMj1UuoNb0jVOy2
85NTW2AxegYOdaZu9JJ6E2tnC919ZYOe9ip3L2jn2Bxi56LVPxGncA0ta9LsL2Gb7fuU4r9RG7P7
SfsW+lfPXDnax1l0sFy9BU5RhsjntIPR2Oe40UiT86e7aq3mOIUgydXbUuFSvMPmWqqqFH5ecbV0
8uHHztbhzwX8SydWq5kDmjY5szIm8Q14UyJPWMnwfSznwaQMN24+HIRtboRuPyIboxknFRVNj3UP
24NX7zxB2Y5Geh5Q5zgrK2p+3Ayq3XKO6kLqsqUPkVGslrgMuN2TnzHMrir6t9SYNuVZi8GAvjs4
ijeMRvwLPglnq5ETKpPYW4B/JunQ9dbtORrNP/6OqACbm21oG6DJDhAUk5Wj9CE2xeBYeIBBTlF7
2SrbNLW3rvhByyuyyBwnVvSBlkBuMumzOLVUrDpDUz1IM+K+Gh4R4VSrTKIuWcgZsR0zzB5FgNvD
fY1IOrszFoZqOAMLrSnvQgPnb0O8FnK9xnG3Yrb2ypDnKdHrIsEkz+mMs0q2n8eGqfFiNA7Tw6iy
e/qcz3iI4B3K/5zKlyMbJvCHieNS0rCXNzn/9+w8eOZwJlZkDQvigXb/Pz/HF8BZsbPeZrgXQQBq
1Sq2y31djTebW7urQ/Q35kFOI/0d72oV8aWHMkJfy7SatZ9au9weizt4SA8S+0QwDA/eABohRQWb
0ifSKLuXO4qZ/J0J6BKIBYWxyUJOcdITN2WBIagi5gDMESoKmF58eblzbkLv1RuzHUazQ2kHV/qi
FMWZf8tVcQ967wU40MZrq1cFmLBK5UECEFvWkSEu93DwfqpaXs1CPPEssanHxIBpY5ub7Td8ry/f
5rngY8F3WbHRrvm7FWKLjUBgDuAWoeOvzpyNlN4xR+vAuTdQmGgUH4hAFUlx0ZPfQ9z0kUeC5r5C
IJS4NKTxhi+ryoBAd9t7/0lA7W9zyJPVcWflpvOIdZRmHA/g0pGZ7WanWBkS3zjXqftIX4VKQO7d
Sn8oNXzorD+zqb4vHRqDKyhduSkpbl0/OjqBPqE/+EtL7nzLKE7CgwkCknY7y9wn6LNYdTO2eT57
H+JPrQLvNxsbdI5d9Z3azMC9lCz1eO4Bk7p2tmE+jDuuvcahwYEejGibZT99TwctMlmiCHxB40S2
AKtiTcVS8k3OLL5mSWYkFD5iXjdScOsAzfoKqIswF+P/rDdW7647q/7FosYzCXx3kNk5dKoz8qSc
cpARHKcdzmXxCPYjkL+5SznjLvpKkHPYmJJ+WPeeT/MJRK14S8wGby6jD9rGA99SIMmwCcJoJeRi
qhlIfM2oKdJg2FqceEM2Oi/PdnEVHTo+lcWq4IvuFFiAftwQMHMMIIu7R0uoicLp7sss/059jPnB
YP9gItklLI12T/9RJ1/oBva6cO4pyld8BQxZiJJg6Tba5l3KHrEjNg4q73IcaHDHW99VWxryh+Wy
RaiM70RsbU3L/R1EREHguUQv4Y10hwvDtcelzbVsewWHT8HKm8l4E5eoA3wGUxmOHpN3v1wHU2Om
Ux45Ny5C1sZfGCvlNmqnW5TWp7LxMHXTK03Uziuii7V4SMMMeqzTn1NHAhqefMpGca/NHp6esUud
AVWNu6qsOl4jROXwmc+rRjBN0gPhDFB+ATTGpvdmuN3n0qUvsoCzrrWyq/E+TAnK1U7+3bUZljwI
RCyUddx9+VX1TPB8cDcr0PO23kxW+F7QEHRiJG8BOl1GDPC1eO+DMaxUm38vu6zRex/c92tkFnez
wBfJc7qMD5zB3fV9gCBlADSkkMFFhP86ywYzzidzMN5zosGCtDhTPwL1BPdrpT7NZ6iBugXcRcDh
bsnhEA0iSqpHk7ZdybFmtOKjO6IIYHu1lnMA3XW8NgH+AfhuXxC06S7TtJTK3geTT4tgAFanbI3h
nII7Ex4gbEYFbVhsnL79CxDIsEvecPVslrfnxhNyKQNtF2DoVVuLQz9lP0aNbottUrbF5+DQDbNG
rordme+G9B+ScD6VXUPvDxlpET60PP10IRj4Ora7a7BALB0Oj+5GSYDBndTWh8mJP6cRhJDnRMYb
I19xHVNEKzgv1ukITrdJAYpJ4NQ22bnbOsSNZeUtgUHjVub6CdPYx9JMdBrbWPYA5ZpH0zAviQi2
dddSZqDbkUu3ThdrXUa7yNE3C299rqbPUOXfUT18LvM2iBpXf9LHMBiewKodcrzcdVTucH6NAD6a
PdrrRZoOCCPCaBFu6hkqWsp2GvUnJy9OUpdbnD4ZzEN8t+GhM7s3xGN7Au4watok/zidcRVCXfLO
uy2LT8S2whNxGpxoU6oQUrlJzFHJObFwxz9OpM9BZUONY5DIirk8kz6LS5CYj65usP0L0Bql7Wdr
Y56OrfqcHcB6400TisvFpb727Rcdsjrln3kC2CHVzCONNsJ0iVyDFdDyl1pDgys2oaFCKp6aqxUs
USY6RW7hjGgW8cbgAzu1hn1droCt1EHL8Wm5C9pFfNdgbaHc916K6BYEySFnOcnrPzn4zyRcbkDD
MQSP4s1MueDH+UF21cWNyrfWFMFahdFtmoejUs3jRAIkRypNN3W6H7PuMA62xSkkWjsxtSs5SNMd
GdAPnazfLes7lPN9qsuPmZ6GACtVMBG3Q5Dn1nszY4Pwk6OoORnFwQeuYlDSghLMd1zUHxaprD1s
zGUCTa0SYxf2y3GPgYTZsLgH/v8yFMN+6tHtMQ6I2+mqm/AcN8MVlcBMcIGc9aEfIm8NXuyu6ymf
ggqtkVU/5FNxnyZAYLsvm82i7W5x4iOnG8z7moiNOMw2ZWud/D5+mjpvN/oxBya5GWJvp0194SRx
4GJiEukvjj2+tV2xGxrSwO1y32C+9zz9EXrzBlfqxTbHP2cyry4m6mamfnGd5I8oOIEcgiRGN3oY
NdO2LiZnM1oneXDi3WhCs1E7TNzsSCPCjN45ohmp3N2A/SdhJYzE+GlarUDPXn+0jBWVqd+kafwW
I4vbUKZnhXynwbxwN9HPQk7/IGxWG7piL2ZenXMlHz2wCBhD4MSBrAgd62hy0USDYGzIHsqgvY/n
etuV4W1KnWfEdsgopp+pLq9JAiExbg9dHlHVub947OEsuBydXGFtiHWkvPWc+0jVR3Sl18SbXnIH
7xn1YtRDtXKa18mFLcdhHy2SK/OReIEs3SyCqw7tEdFNNH/5EhwEOYVhHIU9nL0qohsgk9vUF0tW
h6weZeHbx7InJ0GiUOsoLL26e5ZoqauY1PEg+E/0x30bEz6ICqR3i9cwNyCUzdM6MNJqVYfjKZjI
gZsr9LvLC7Cynmq/WkgD7ZmW7sT/1e6bCWFw6CGcO2am3rddRnJDGW9yo4f6iWxAjo9hrCDFKORx
YDhbGy4jtmWN1X7M1nXnLB716MWzx88i6Z/nqX8Iuuy17+WlcsILsOjornGns9Ddw7i4OVK442m5
02kLI5F+sSigNer0H15bm/5KzOqSvYXZeGtU+Ns0/TqVS/u4wFVtJy5dUb7VdV0gvx9JG2iUYKSX
s8OUefhPjNM2LVHIArGWVXZyy5kuJH62Zn7MY6K7lsj3MPjnwpFy3GZLtbarZxDjtmksUQliT0zH
bmRkuzKr+YGbi7gRxFuIg0Zut5zjklgaxr6LvjDZG6M4WcZ8tEo6CEYvt0OSO5tyimrCafsdh49t
MHobbh59V5vOWWo7ObO6vQeWwNo+clYz9GMC1NhIuhPm57XVmscObVluLAfyuKAcqZIHa+aJWi4c
lvjV8nThFliAYq8ydM5Vip+TF9cu6upBPnV+9BwKeXGke0yy4IWzWHJxq3wGTNhsvdh/snAU4lI/
DX3yPXXqe9aej9AifBIWFjvb+XJHcit844fZ6CkHMMvlye7nND5V2gNPCoRlWVIVCoeHNoYWm1l4
wz1S2TCatx9qno/OVPTrWUnCzkL5ABlma5vWAXxDs5uFv7fYmPoZ1fgAPKkEuNOwzPfOOUQ3M9dZ
tm276a0c8xftFmRuTvPRjY1VDDr8uaLrt5oV3X6AnxYsZneXODJi8AHsCKrwz0iFzF5HXYUIMHXm
f5MIfvMSknLqmj8dyAuvCR4jw31UrGxRAXUxzj9Qdt/qCk1Kg+AMFAFWhIHcXmZhaFviVznL+8jO
jnnpELWpm0vVEqLcGuo1z/pjhzZpeVB7zztlhfenGhj0iZeCssx7zATeUU4I/TG84w6GQF5xk7nD
cmonjivKKLgW0VXSL2JGF85U2Bl7H1mP6LzT5Ec7WyJM6cx+ZdXOXgDxsTSrDgCDfa5mym2s2Ss8
b8ee9pNIytdAkGfoWoyHEJ0pX53VECzZXf1zk9evpVND652ecme45lF5huCiUFkWESY8yzxMwJ6x
7uKmNtD6leV7GfjbXsrnOEfA4vdPiZqq/SL4GO3yLLkt73rf/9XJ/B2r6lKH1t6z1LNmIfBjOJfS
3GAcfQ17ffIj41lWAflo+iw9j7AZ5zPMC7QSmI47AAJJsJO+IkbBfzFxeS7ksTNh0WQUMZlRKOCT
5nU0g1fDCoAlVz9JKvYDPk53GDcsLivJozNBeKQT7P+N3DatSo9WQRYh0Jd11QwTGlsfCqMLgxxZ
l7eq2ww9EpqnKmW0a4NSQhWTLAp0wblEs1yPqfnX+8laGB5J0DY8j9oAvZIZUBPa5svpew8qq3Vh
vgvnpHRXrrZcKgn3WQQcN6KG6DbsfJWbWVB1nRfhR5uioPOCRQYNkA2NR1yz2mUAxAqVkhvnT6Du
U0teJjN0V5Ht7PAVHqZpMefGJgdJYDlkgJ5FGrwxeyBfJcdx5KjXVvn7NqExG6c1atTwIjttoyv1
tpPsYAfrhhGF/zRMET11OQCI7CFyizP+0Xnj0Irp+hE5jrUdLRPt5Pg2DeXzbEfR3YAaXNrEjyw3
g9UaB8POrxSNvyoqj2OT/wssAMxmhJXNeiyr7DwIOmPh9ChjJldze62MYBN2+jza3gd450PXtFfH
5/TSe4ANik8dGz1df+cJNQM3gz982bX/l4TRA+JSMueL/BRa5drBLb2jt3xtIvHQEzjKFiIu3SKj
L22aNngqeE5gOJTZfTZiEqV6oi6ftoFGw9zIBL1yM4AjC8NtinWYhsJ3hScidJyb1EOwhi6+5ea4
de24Cwo0D8TUJYX1D6rGCbivBIkqDkFUXYtQv1no/vwhPzgFcjiMWQBqpqMVtdvGayGrt+kta0Y+
VoZizmZQ09iU8c1R2/iPFiVHrZ6NAnHsxBll8Jli5hFn7EDKB5AI5zQqr15VH/O+PGSZOC6fZ7n0
NXoeZJ0/uMQerCJ5ijv1QiQ7DTdyEXl3qOH2qQ5/0NZYyAHqe/wBfwGlVmaIRwKAv5YXoGtztJrq
OPbyBw8gcQY0u4BqUU07pbgWkb2bKvG4yFUZsb+gg31uybRgKEzWLB+7VS3HekLzmM1XTQjRRSzX
36aZIyEnTKbicvNzluvZNgH5NSNTs94vI2hDbEXjtHeRYrZFeR6ImAA6cSny6ojx7JRZ/vPMMcmu
/EMYNRevLN6Tkdab5YTWGiUBKIOxdyHedotk6mjMDMdowfMMxHO8I7BjX2GFQf870oTLAhwFMPkE
PbRK/pvhA9Fc/eJ52PTYnsnBpewZi12az+fGc07Lf7Nt/k5+T+xqsylKucIc9oNi7TFCFDpE3UOR
O39JSYiLYwbZSysGuWNZu0Gvm9Yqsd4aiIMfVth4hL55wzophvc5yhZHxyPZJrhhg1iSQI2oEWhb
GBvHCtlCwddbaHmvKaewxbs/JTE+S/Mjy5p9UBDBjOfWMard2FAtx92uSHkDk3lfDJyXJSwtszjZ
GYRue7h3RXWxnRLrfL3jhbeRmrGEp7twaC+Gae3NBbaGv3GtApysgPuBoI6o07PiNAjG8F5iv1PU
/BH4AB0C0mvrP4J3IKVgxGKANpVuxfTlSIp4VqNPW9AnI5fFQQpQPBpW+IHi8c9t2HQTJjiVMa5s
7lRkrudRh7sqTf/NhrG3aCvGeXIMi/J+zOtTgg2TmdF2+ak5snXL8za9ROQeikOeTA/hGNznevxS
cA1gw+ab5QWqoLg0lmbaUX7b3P5Om0ESrQgZFvaVqexiDGV6a1b4gsTL2POsxaJDzYA06W4gPeYO
K/qd10Xbsc+ukwxPJftB5vYL2ZdmWtj/FdqTH8LqL0ZvHxSdVKzQoOJsBJEwOhh6lOG3VQg8mtPR
KFtuvRTkm+vnt0LP0Xb58irsKD05aENRsOWn9pNDY6FKYVe34xEISrbTvvhtcqAqwGF7q7yqaTb3
/ph/jTxmNI5XPP/buXC3fdZn94YvPQLKmk9KWELJFECDLmD4ZNcABPN/YwKKJ8jVAe3IwcS8zG5T
57cJFQffYLXGxb/OAw8QFVsBorxblHmfc8J53wqsn7qb9wkaPWYsNAfnxq3wwALhEgwWQhyAwCVA
TSBS1AKimKIHcCcQ6ZlJtLdLiAh9YhwTxuwI6vW5dupnToDWrqxz8peXz7+8ToMvfcXQ8EIjkJ+R
yOcoDc4jA3GinKNuo1uoO7Ih07ybH3zMyISe/0LzindGykyIHnG+daGprsqKdBnbrL/L0YHj3HX3
XUYWX+Gt1EwbtwC0Ql8P+VqXBTFyn6ElPgIWWWxgFp6XaXEV4e+ilkf1C7UD8yQizaaa5LEWxI2V
1E5sqF26RWAHq6qgD511A/Nsc8g7sg0TIPxdRTnTqpz87Mn+igPyHiAC9U997JLIXvuc7SkQ5VtW
tAv+PWdG2aH+XoemPRJGxNaKrE421RVdb7mxIucdKy8HyWB2PqRn0jOxTVB05tRdJF2sXegUGj94
Hm2IdGI7i/MRIkabPZFW0p3ELNjFvCjaugnssUD1SNGHhDQyTiq7wcTO2JtmcuK4r89iNmLkUzW9
Hw/7Z63pOsNVyfeDFs4pBSFIcVTb2zh1GVsJ6jM60oXr3iodVBWhtrp9VnagVrEFe7qwkn+1MuxN
V9N5idriIcSMcPOrlEa28PwCJz8yK+2Nl2A0+p2pO3DxVlBuOc0BjZgShBcaIOPMbIlYp0mSkm56
G78YgEFwcZE/hPmaG4KIb4aej11i89BR0CH9RSZHUgWwABEW937rxyuxhErT+nPWWQKXeZ6Lfp8R
jbQu0wisu4nVIEodJqu0C65SCHISLYtDQK7zm1+mAezBsT6CbcugElR6P7sKQ6sVu0+dYmpdVFl7
I2nPgbSCSsKcccyqmIG+M+vhogoRrmgrNKvJBPLAtsOw27abbT6q+BI4fbfNral6UtYQ3Tyj+gP9
8hvbXIZKRFzfRDakUSM0SGATbfvarvAjKuARdhYzHSTACiouFgJVaUYJgxr2dpW5J7vpk/0cFf5J
DnZ+1pUZ4XLy81XSC2tdESq5VaPOzlmIqbCeRPqqsPPuOxFgF/B7lNYNfjN3osgdh7z/puc7nXPX
sw+UsFSRjgYrZ7lMh9wx34BNgGEbZnofoG68K6epu6/k8O7F9D3QAIoDYynO6Y3AaSjIETHZW9aO
2SIQxiR7ICwn37U6UcB+Jf7bhnwS5bQmrI6kxDEnzZPXx/ZT5M3FK6c2rBtM+QBUmAMTEYGs35LY
V+oaEXWEhRguZAdWuE89hPUzmAHFpHk0DONUJ5I6UIz5o8JjepfUZI6bwKpf87h1XsrabHNUklEO
oY/llHVDHKFjcSTpMcdeW00az8pB4PguzVSuOAXdSW9Gc4+YmnNFS9jZKKTcD+N0xEn4mNY1Gn8S
nwoXIKNqty6CyLLK0SvY7KSFCymZfsybbY2XsmrxZue0jq15NxEKazSMZgbTe0igl0HHDL79KtgZ
CWIvklkLCp7B7QhHFBTSxCC7xBPrLN+zTVxVG73PqvxoB6gOc00fQQWob1BaAA3sxHekmr/Mn5E6
EoBchCMWCPRbtK+YcbDtGiGJVK354ZQxH8Uj3HemASCb4Z5Io51Lz5jT2i3vp48AE6rPahol3S20
6o3tlcehxfbvcSH7IN4qNFBhihmUqMmw6f9Ull7zrjibungB0PWu4uAdwB/OlSDegevFtuReLUkk
sXYrEhKnDYius91MV9hRL65HN6sstl3UHkfTf55Gtfer5C1F8R/Y7bq2+td2BPut6QQGwrylDLu4
zKmxqa1l6AOWc/Dsq5ABJ/eRLVHQSbzDfEpOXosHL8vbj2yi1jFRNka9sam8FoEFhJNf2HqI+Uuc
vVZoEapU4BxL+hShBhxnW6I68hhcxK1xU63/FDX1a1hGp1bglzTN4d/U4qXRyb/BYjTpMm8fcXUT
1kmUqPBOcxIzViyRGHZwg+5G7VGDq3Zl1x1Q7kVvH71l7XALE+NF5tbLVA8kIub3juouvgKo1je0
OuFjYT4kY3SysElgDyVfImKQgx6k09D+iIAhptPchPOnU8wHv5vZ2eynMrW3gEzQ77DdVCldrqK6
J12LyE9khl7kvPBBvynYXuZlGJcaeOPC5uJzxZgjWc+CwdEGKlMJWzc+zgY2hG5p4OBLJo2pJC6Y
N8SRNbM3NLtpGPovJZ1ePyAjw5QchJ0vTj/2vlbWc9x7knUnfxYFhO8RM/LaHcf1JES+pt8CWqNx
Hhsmt1k90eejucRUDp/uYN8EFhjIXXFH/AnU3JEujQHxiKixv26qtmHM8dqqbMRz/PCyzsw72YIE
Xo7gdhHSS6C/JSkr2nE8LxSFheix6300yRWS1SbFRZm+1AXrzpLGyH61agPiz22By6V+SbP6Ataz
uLMD68N32YsgW+Cc7xJnvdDOm4ZxXzFyt4m2uaiwehlSwMqljw2nqGFXxoGHXcL/tExBAEOLYcDE
FrbgVgLkBkhGN5mF9pkOB82NhzEwOFxiAo3tgw6iFTfg+9IYTyf3wdMu1dCYnmzkFipDh1uO84DZ
C6aP4aTNrvAMRO4JK5gwCSYDrj+GfBTHxRlb2Z+z/OzzSZ9M7cq3ghOl4+ndQjtbWq9UVQ/aHNGh
VvOtTIpsNeHT26QshZmP0VhBPM1sH+epAc1M2eWas55FWyzzN9Uoe+i4Noe3Qn/4ocRRVqDv0776
N0tIsoWLs3hYosEKemWd7J9aVnIUlxz5XF4tvoV9Qq0Qdxj0WKNsBFTI0/9ZRuSiIWMwh4PuwU4n
hkqhV20qdCZzPsJQRHuAEhuoHw9ocgiGEF/Zcru7Ov6gN0Flry4oD48VjYtDUsA+Xq6wa00rh8mF
MLsT7KXHVihCjoutVNNmtJxzUPYfqNFYPDSOl7jzwSD9pKBcZEZYlKO/irRn2lid+GrepJGAT6cs
spGbqxBsoqyWOUH/EWfTH8FxKbtp+MhqefEmc0/Y8V9bALhReHDJnPkRyItFb4Bo7seZuRU6sZzj
S2tEb4mRfE1ps05N+6noJnJRjEfmFk+BVsfcnnq6/5leNy4AEXqOa7dyVhEt2Lotn91U3+hXov2r
X+PFrFGXD5NMTl7of4H1W9uIzZD/te9+aZ5y+C9hNdFBgvU0h08wBu4lM4OgiHZAgm+9JBCcnsR6
2RsG/Gt22dHWCKpu3yoKxbizPnoPvzf1+4G6DHEObrNNsAiP0tl8SJquIhmZf93l+yZt5Hr5jijN
X1FY3wxnWlvW/Gow7B97OGSj4z1mi47as+Q5icVzMre3KEjf+8F59sb+JILqXNFmC+eCpR1bDeuF
IOwUe+ie2viSeuHJVsZqLmYsD2yHLV4knupNrGI+7LJ5q+iyPH8seggy2CSn9J2Rzq1LvIVeHF1R
Jb25DpnLNHZhlJlbNaCWUsMF89Zv2+8L3/hq2XYSTzBY5dEQMHE+Qfvzd+QuhVCVFWon3uN/f1ER
UKb6FY/krZ6n29QwNZ3jrl8JP0cSwOHv5KE0WJ43XqGuiKDmtCxQHjvhdws0rzQJrmUANSEx6niU
eotRIrs3NJj0afnDLG9Og3EdS6LV+WQk8I7dFyEYAc52wjgz70GBNyx+l8QSfkQIrZVfQGQsv3O0
Oi932ohMW6F2411jIt0W2KOG7iup+vWCsXFFcnJFdFdNqKtvVvSZGcUmmq58chGz44Wf/3txroNH
V4eDCe1FlMtf/7sYTOfRDlAyFjdeg0QCQ7zizFvY2RCit8uzmao3e5kdFrQIrh3VDa9a0P/nlxHq
YS5++CsXgJhs8k1p6Sc+3wxmAJtFR6+OfxayrvMLDWVukC01fjOh8e73/Cu+FgftBE9zzhfGny2v
LGg0VwK44Rdvm1qUVi7vOy6je95m3UwftOohPD7M0cUpyCSy9yqsUS3ul4s7AiKPzTO/M2X0G8RI
uBoDMMQlcKG98EH4HgznkZ2K8eJVTz9tXf//fcEf+ECAeK/CSdZx9y8JFQdskBohZrd3fpBPHfa/
d8lL8qXI6JGI08J6DRriYUNKdBAT//1CsQ1U/g//evn9f796LnwaTLvll//j7Eya40iSLP1XSurc
LuOrmXvL9BwQewSACOwgLy4EyPR93/3Xz2fIPpABCCBZlSXMZGzmtqmpqT59j3VOcyMlSayYbKou
pvyW8ZwH6EvjezUvtF9TRGg8dk78rMaFD45YY4u0BT0l57Fy+gdmSRIXZKQsOqeOfFXAlKtRGQvK
UDlK+umovs4EB5Vac3+PlNoLzMDff2GdauU1/92J6qBm3aAgpHbvWsfc8KpGgN7qfoiuV7DpbdIe
nflBNeuIeE9Lg38zQCXCJ/l5uspjqOWmNqF6rX2gbdpiYPmT3nfiiY9MQB2YeQ2UJ58aiCV1crzj
E2S/EvKQdUFkPVmLcbyjQ2HgbYx4UF2P4KEvYL/n1XwWO9U5fkCd/hExXb5Nolh1DA6vjWoWs6Ea
qRuTq+46Sc11396UML56yCNQCqT2rRo23uytaCkQhGVSWfgytqFsZuJzyh8BgKWvFVaZFZRVwxOz
TxustRaYu61d8TRl97OBDcSFtuTKii5NT9FWokY8oPfDTDOjET+DZNqiwXI4zqVMrvORPDEPMBdH
yI6XyexDcu9s3h4k6E8BpSJF9L2Jo72BBY2Gu6CCOBz3kNJP/3Ua1pZ8lEjQMbgsAgaX2DZtQ6lP
jRR6PfLRJF6ZNGpRRHO96hXVoXyIsDNqBhlOesE3Wc/0nyDoXp1f4OJYLOoE5Wuem2wtFoR0cBYw
O6p5ZV/4Ih3gT0ZrYJtYA0d+u86dZJd6P/vxSuse+E01DfyKkf09Nx0pNYg4GP36eyF+tJO37cHp
yseQ1IpaNmo+Q+7LsXEbAM6mgAkB7whGRl5XXdLqfqcSpP/7BJq/sPIENDaagMhAOdOi8OEaye9A
h48BPInGowCRon6R9wE5Lb0pOqiPK4sEm9KI68xxxxqFs1atXnAvSQ4W/panbgdr1+ns/JloL8Vz
3WAdJXggq5qR74Jwa53bJNgLPEeXyrnkmnvVEBdvBrt7JIRxwWHNXRaKD5agBa5YuPdoZl8gMR7x
rBSdA6oHBaHIZUhksAOYki5Fsr5g5dSHyCT9b2RLxPOWTbyl9hDW2Zh4+UurX8eFjQg00Xi2PxOk
/mXm28TPNmKsL1gzPKraG132NlsemaFmbN42/d+bRp06zDzWjU8F04A6nbtWZk8ZjgxFdRd3hL2a
RCRWoUdhOtVehr2pKmGTJs6Tdoh7wbEYVsrlHjfJcKlGkslRy961juwQ5Qj5XNz5TxYov+E0e1Zu
mHoLWz/oMfng6W7iGs5DsBfUksJoIAygdg3bhL9zqqU4Zj2KmKUFisw60lmPP7m9Ubupuq7NJKGr
68iGJZNVbTenUQG0qmuehxeGyXpKoZHUuQvBpL1xldZikyyc/Ifj/EpKCi4gBMD28Vl1fo8gOTie
kThdTsJW3TbtGykfmuGlhqGTBvUKyL7+ytOxUORMnWG+5mxqSF3xWs50Si6umLg+JXMCcJSt1wM2
VO04f9uiCKZDUNBNex0Zt67sXnkPKecL3wJ4HjUIM6/1YcZ5gr8ZGElgbLmSblsKaixesvUWCt87
1U2eYyaGxQhTAcO3Mg4irXgpKsAvCWAJAmMIVoOMvxqNHahHIuo19SY4sVm9Ss1g72mbrDW2Xnf/
929ERgXTun6C9+/SU4yn+FtqjXusGHVCmO2j2oxGESYr1UVbQ5Ksu1M/XXbxD68S9xVNYtDCYVXb
5OaG3LxmranH0eALwhzQWU4PwwfniKJTk3KvR1606onHENmx4DQcqvYxUkXbMUSDmolIhNgxUnHe
qnFjekYXQxL+csyCVJGNoIv7AAHCMh/QhcbEDX5yHcOPOPfNddlL4sFo+Ib1dHibTnYM2phYHzrA
AusGXBGqgMi2TMOKKbStFxYmDg1Yr7VlpnDYPHUpLK7ecYqvwA2ulBvpNFQoZvm281pkhtYuikRp
g9IAnlbS3cAbf+B3lE3gt0cyd12DI8Ti46+0weYyZAPZLfkxpjWtKKBofvHexBKh9JpHs/FyeKhG
35be3te+Ne4TngXWxytMqm4eUEF5s8stAQhMnHLg1AJO/O+Ib11wNNFZpYiSJS/Kohk/eUqvIke2
C1K2KDVy+Otihk2ZY4LtBtxbrdFWqIOaSqSLoHzxHGyD+UPdE5s0JCd+h8XmbcoMKDIB3SheVBzi
f4cVrZBtXytuXxh+cHG8ozJ5DoUqRIu+z4U6FvhGnbabFD8Evjc4bwj0vRWczJQOxnv6ZZrRsJeE
LyKUmwb4c6R1E40kAB1sxkAIBfWgnv3GHNCCahqWLe/oCPQH2QUsi54Nwzip7VNPEVV23Y06pHIL
dDzAMYfhYfxLOPpYeOpYUyaPoVbT2vMApQ477ybQ0HxABgbaK6+HI6yOIdEZr9RymXJKRsGZXBSA
1sZmPjG6QwZgsttSq6rcPh2GTpuxDfVsFZn1OhFw5pd1+73X1zzkzNuefKAAfEU5C/hOC6Z0Ut4A
VZS5QGXhfra7XWEUx7kD96ouIEOwRx5MXab+9uYATCKX0CzCAG4w+ehwI6BheoSHyXRa1FQF7dM4
AqwAIcFQWXgSriBvkUYbtazBICOTcqnGoAbdgZPJGBiuezG1hDroR4vrpIbZmiikbnHJuEexoPh9
RQ6gTsSIApL6zQBCyWrAdu921RWrWPkf0c3AGVVB7oZPwQ2jItUzugbqAgnB5PYORltlslhNDBsP
YY8oD/RAXsukObSIs7NaVKeVAwCpL2x7BKBA1fKdEWYK9TIOrD82F6xJPiu1/IBgNRXLB5YaS15d
cSxgwiyROjRXkhIjEHwRVAucyTpcZHyd7zEdrCB2V0Ou04Xi4S2yhq1TM2GY34LIXrGpVYBAlc3A
IUPqCjpxa8co46qE8lbtDeWTOTcB3BHG2FB4jaram1VWLWg3dTs+6BSGSm5FdJcX1SaM8H3U0+Em
vc0ZC5Vx5n0reFSEpJhJVABQypArg0KMZtyVJKT0UhFycIQl3xukqubu0TS/Wa26kSn/UY06C0X5
0dxgnL/vLvyschXwbt9mqQUlOG9zsDQ8CdaZDbWnWVTHt87Yro2IEhxcvmp8mxyTiwpAKlyDVOx8
o6C0tTrAkf3STu1ysprDOEA2pg7RyIT6xQrd12YuKf92VTUeUbwqnlDIhB+KyEBcVfu2TyB6SlvS
97UHj0g8bFuvOOiV/TjE8X3ZWn+58/AUtFSlqlkp0ahQQXRufJcJxEVvJ2foQiTNZvSI94IvRpte
dn8FjXVJlrlh8jjJXEMnxUoROrymeGDmwZ7yVeuHuFfDPdFoiv4kZeCJVR64M6YXJhaoradNSZkr
OP5KiZ6gRhtSsJQofdilpif3Rm9u09K+I6p8zHsy/37/jTTOru60dvF2g6LwtAjrh6EsuDaOa4Sx
ThAuEzaHSxe+7CdIXHFb6p2V1odM4ylAAO3U9lCrQ5f6tov9g7BH4sqEidWRWQz3Ew59Z98px5D7
NiAseeosskVaklGeYCFl3mYPKhST9cC4uN/UQIpJxm6FrpHDQD3AiLlwANa87fVZlfSu4GQ/5k7Z
L7yheoZn9qZE789TN+aaK3cWMDyGPKkJANxNdLMxl6II9w2rZPCaS42UG6X0VOUg6iom/0Ja8SXH
9oWext9bG3bYfNg1OcTrYEMwhSZSFnGGDWJJ980gyVBHC+XQwDd3O0oBF4s4GSpJQ01Z5gffaiUt
C52xKmeJuAj0ANChlZym9CeqRqjVlM9wkFL1KcvHQROvdUHlBimVm7lx771RbNRaU49v5NTvvx3J
U/Aa4X9OOsh2zp+/IJGg+k4sfU7mvIYKB4yOB2Tf6YIn8NcPyn8tKnCBFPHFVd3A2SsOHbIN4H8v
bY2qRseNIc6BeWbMH6LZuC+86dSq1IXnUT+hgGY9ZUFB350Q3yLn0Nhg6n0IPEqXAtuG9F049Rz7
I0WC6UqHxwbtICSteutyJiZ9UaWoSuh9eIWs3Xgip9FtKuHcqSvprCSVrYSkcTZXSlN2DTUDFCoJ
1+rs6FjBqVNFdNhNBzvapu6mhNWC21Rwj0gJdxSLTSqqeeOMYbkoCWYMofMkvehVEtdd4c4sXLfe
5ATJjKR98bUgIzhpXnRUE0Uoj1uWgS2dg+U4seMIuoIKw8Y0+A5a7D9Q0vI9a2BBSiZj/XZvg9cx
78e1NPu1Or2GdjhkONaeDXWvXvanAsW8rT/r0DTm4daV83a2su+2HzL75gBIbWgp9SIJs8mzzl1W
FjlO2RBQSGsf7mLrWw/8GGDUdpwhKIhbez/VyLwE44/A8Kgu9jQosqMK3VirvIGU/6fTt98K9nDf
JweAtlt8KSJAWKSqO8LQAoYFOWoRpNdm/AOSnX3LOdII56RORVdviCEE9ypRbmhEXct+n8PhdzHq
3qXn415Sl9kEMDKAeo6Ucif8XBeBDDiEs1VDKKrE9vltc1C2QGKna4hKVPSgAvkYm9qD2yV/GRRS
Ccg4kJY7hrCwDRk5HbfchVKuUGpYh67+V0S4MjM8eI7SvR/AWaHL74k13aZa892PJ8L6+gugFKJy
CPyUIxKh/qEFMQQ84C+1QpKkubf09pjm9o2VU0BZjpfk8Y96A7W/SeQFYGWiZQdBcaBrRtswCbiM
uBtdmo8mp0qqSF4dWHUpiYZQ4cRZNOvVZiBrZiHpHQJ9XZDsvbbr/NfoUDFgUFlVQSuFct1Ke7uL
dvuxcXcl/rNarjq1KghmHgZPbiXrcyzyt/MSGOxxmOObriHnJiDCx/nIa2q4K1aWBPc141+0eQwZ
crtVPxiXwWvTI8kVBlexAtJ6pQKfwb2iqTGEK74cJn8xDTrZN+NJ7/BoUspiLJZ/ww5zs/4yi+Y1
V8GdWttmbF5GqXMbu/I+53VSWlcqAlVhyUQZYjbC1zyqnke33IROtCZBtVHOIlcqbTHZRPkIvnjG
DGVzzTmv3Y4UU0iHdG8JS7SXwcQ+AiVoNmoRyxSJRWGdgqG4BGpySAHfXxAZB3dkyRtAjCC5uX5G
LkWmQaUf1bQ0sbfUHH3tBNamBxUwwJ0368WTCQmXbUG72xJ+r/01KgAUG4EyTauV5Y9v2cowmzdh
3ezUnKnFPXKyp2J46IdgIdmLhQ0SvM8PEosXg+RVXrjL7KAhuOrY/E2nqcKvi6wediOKWWFu7t8G
xk42ysEwKvcVXpOlFofflW0xwU5nibGizGtpiHmXhM6lhx5kzKpwE2tPdP5biOkGhiII5Djrtk1P
URJC+thdmdI55IIaMCe8Gigcm7QMTmTIgFkFeOOuGO6RdyLunK9N4F0d9aE+jD1sgZ20SL475VJy
BKr3lOfbzda1xYVMdxvssSoEq/doqLFHE/+X6qg+BAdYHq4G2d6JILosGvQtueNyhsplGU33KpLp
ITraB8VGhPbl1CDCq7rilIRznJhgR74X5fyS+951FIS7dApOKFhe9J65K0NOv7l9tBIPTVx/q3Z8
PXHn0KEeBhxCwpQcsNj3Ie7KmEAAosLLMAwEFzgQB4SS9hZFG4luQ3HEX+IgW3vWyMFpLtUz6FFF
nhQhKCOBWarf1JBBgAj5VkMYH+fVxgASPHbWD8QRHrIGzcE5+JX22jGYgLw1dviE4sAWBom7FlZO
U7gZV6b+mPbBcwLYpa+Te/jn99iLbezalNkgNIbWwDjn99RhXxnS2RUkhpT1LP30JbOiZydzLsty
2scUpwwckCpWJRSNV8SttJprMoTwVJSskEJlIbsDyXYwqN4SQO6pmxH+qs1NauUl6lVyZZfQiag1
qo4nM+hOxggqA2PuxWR4MVkRUM0wK6+EosUuEUlqeFOyyAsreh0QtIB4cwktPuzT1QFOLQo9yNSj
sSUrSsXhW4RQBqhS/UvlQkJc9zEaN3Om4Bfj5dAN6kIfAoN3U9g0m2GfciA3vnZUZhTuAWKgtfPY
1v5JzUJHtK3uvU2ALMrbRFrsRJuKNcA8t9IhC1JIc98P3j6D3KFu4YqD5S/CSudI3ivLX0ofPA2B
qNQKL5tUf42ZrCKUG9MgdwzbQ+ZaD0UYPscEDgNb9jhN4Z5iv63lDK8il7e60SO/PR5Stz5YmFqb
8yeiX0FmHRqIgEwbmA62fXTMWwrSnVWY+rsEgQFSZf61ioWGrUndfr4PMV+B3RzV6eDkqMrbBu//
gGDzQchw81/NNGSy48S8i0oP6zzvKLWGXWNa/FcYp2ZCwcx8V00ledWfIfn/f//r//y///s6/nfw
qzgVbJIi/1feUfYQ5W3zP/8W//4XXqF6dffzf/4tXVs6JvcMyzN0y9It6fH+64/bKA/4sPFfkGzE
0UjlyomJRCsnLTXnuhbdxEOYmBzHKBafN2jIsxYtR9CeZdm6Y+q65Z21mCU25Dxh1J2cfrrOch/K
N21hA9/pgoAiZigDhVatMaYXXRFdEpmCI9BeVgPUsHAVJBOeNlKgy9iPnz5/MvujB3PUU1nohZuW
evDfhmJ2Wi0ZNMc4VVZJVDHSkUByIKn+vBXD+KgZSgYgttOF7upn/bfhl8rA380nm9KADeC18FmE
cKFowCAXyOk1kJfZ7b2nvyXd+nKl140Dcjn7aibcDx5EGlRveC7SvCBp/uxvJFGCkPrU3Xgl1c1p
9ReFA6BWcmKHZRNdco3ZkDe4/bz7HwwyTTm2YRmeTdnuWaOxHxnI9wYW1Z0p4E6E/q6M2jWvPm/l
o0H2EJoQsEZKbJY8m8vKbSgullp7SrhkFLBNaOIBo36l+Ar1dU3ltyKE8iylm6l/McPnW4oF7rm6
o+s4Jq7lus6f42rAw5tWc6qfzLR7caL6tnTjF8QmNn3X/vq8nx82ZZsue9fQmcGz0ZQAvfIh7OxT
NjtHi8tBFiOszU7exjHxjc8b+2C9eK4DwYE0acvWzxpDN4kEsFbHt/SvPXWdqoMnEfdM3sPdSDHI
OwuiHAKCAobnz5s2Plo2WA3b8AzHEoatNtVve1NjnrsRCsbTVFc9mZApojwHaXaXGn8uqLW96IMc
CFVncPkwDbgsJjyvNouQ44yI4eAcjKoAs15+/mAfGDPPM12pm4KRMcyzzZxDW+TbzWCdbI/q2xoG
80m8cdvIH9FAIZ8JQ9h/0KKwdMG+tV3XOJsFGQ5z685oBIjI5M5qX5Vw6geF8VQn/m04ocLyeXsf
LTGPfcRetU3Hsc9WMxUqxlz3SFBGVKYnqCGXMwoDPf776D983tSHg+kpc2SwvhAA+3OSTYea/GGq
upMXTe2CI4JoJZJIr0Zqz2srax91K7FOn7epHv/3889yJIeQYxochXTOOptAbldIeoqBO5M/Pnh6
fXQ186Rn3vrzZtTPnDVjw7piMmPYI+f8bPG6VnY5aLsbVQBB+XhKdDYFUYTuxOjfxfljb3yxTt7v
VvlHi+r933ZMHHdDmJm0WOY9V44Z8SMU/sg+DPMJjh5ygl9Y9g9G8o8Gz0ZygIoqh3tS3FpVc4sq
M7KfAU5j57flF117bwyk4xiebpm666rD68+ukUAD4G8k5Y1dw8ZSy15bDQ4kPZ9PmXi/HKUDrxA2
3HQMyTr/sxnCM0k0uEF1Q3V7chgb8S0cUTIOJ8VNF4poa5RhfTXlGijDCbIASlkC5EsGc3oYojC+
DcxArlGaTg6tMda7XhBD0/IxBInlINtaIlkwsMF/iGLonitDj6/cNupvM2PwQMoRtYzDUlJn0qLt
GBj6wo8puk5avcHWpda6imL+0MoAPDQFdwMpUJgkcZ1FXniUFCGg1Q7VT6tRFex6C3Y9jfJfYdhZ
gKR1/6j3fYQShA7qQaPcQdczOD0yR4L9l+6VO40FAkIQ+9SmAVlXXtnXkKJyUQHzgdRSEm1TS6Pc
103b8qbS5nZhQ7KxD2suCJluTXd5h8h0qpPCMWFFIgwvuy821XvTJB2qIWxbYAzxZM8O+TkryGck
3LiiHtR13c1AZiw0dxGdTiGS/nw5WOb7LQy/retIKRwHt+3MOlX9UA65TIqbcELiU5hNtWgnP1rm
gfvLSzuxofxALJNsBBbv6QYls76uEvHtxkV59CCoQYYdO/CYpCo5iSmgtoMr9o/Kj6kpySNySWUk
j3kkXe6+tn0Y3Sa8diiIWFjgZhc5PDoXdQCsZqq15D60UWobkH7auKSQNw6XiOvPe/x+eF08VJs9
gNnSPf1seLOOghUP8mKGFx6bGAEbQGJdvHG86fXzlt5vaM5Q2zINzDCeoXm20xy/jWcD4clbEVf+
xpjlQLq/b75YLtb7ZvDI8Aodk4k0DPe8GdnXwret/AaAtEnl9RQAcZEC2XIy2QvPga2Ro84lm+Fn
ywSveBP6ZgX3VDpuEG4crsZEttdza+YP1ug1BMnGegCUjcAQbK8d0Ca0BE/Iwj4NOgIZvoq9x7Hv
3HciR1Ev8CD6TEgPEQrhDk9Ry6+pHqqFEbXzC46UR8pTL7eWqxVPWjogqfCPR9mxdc91bdwH0zTO
DHTkNGGUiXG+aQ39W8CNQ6Wc/nETWEvlDdkMnLDPmjCSxswot3JPtZSkXiwAeXL6/nkbbx7On2cp
JtnSwbNza8UnOFuXXR0l05TJ+DYcDwlCRU4LmRLSdwVU7G59i36UJL2TmvBd9vEWm7qffe+LsXy/
NyTbQrg2YHIPLcWzZ7BdKx2EFTnIHFVPYmi34fy9DEGkevrT59197zng47ncEy3ln7xrKfIKWAGT
Wr/RalizFa69MNHFCY1HSmbgI6jRG3V3yOtmX3Tx3W4RuuN4uoDkTXeF0M92S1qKgAzgXN6kUF9y
f5rz29qp59Xn3XvnNdAKZ4zr2J7EBTt3L53U7u0xI34x1fDOQzbZhvGRTMAXF8KPOiNM3Er8L26e
52tmGtVtHGmZGz8u9HVUV/GJQlDvK2fy3RmheoP8iKRigQCCc3ZGBNQxh67V55Q+F5SlIjUBcWo8
ePcg4npQA02COqqxazU45YEkTO6VApyqCLkF9hjwW2c06zp7Mih9UXlNLK4ObodEunDjE2l4ktC8
Rt5b5aWJ3alwLulzPgB8VwFWEmA9KinT+dkPUAaE3SijWSFsS3lHsVDZxxzKCn4pAb1HELlOb/kL
SXZgnP98ZqXBOcmlzeSqcrZ+ujbDd+p179RPlVxFMBwvXZlQHl915ReL6KPZJaJicnewCCyIs6bg
BqIS1ivqk4ly807vqnBL4EwuPu+QqZ97AMyua2F3PBxCnRLaPx3CquEM95MmgtW8wd+YR6ikFPuS
Zmbk+LpH37DXLYRVyhcM3bbYWeOIwk4AHikXwj1G2hg8N6MWXUIhD4Z0nm1qr3QJoMQg7RBk7Rfj
8s5KqQcWeLD837Ox/X8+cJxrrQkAWp7C3qTKnJI0f0ZAG92xC63m/Pp8fIwPm+PyJoh5uMI8X/2O
l+bkcyEcJVEWwMpkdNpWM0L3FmazvwB9kqcvvPGqFnW6dwpjgAsiHe4gqYbIRAeBQJF7sRcW1aQA
NCL/UFDx+vz5M360UhgNoWOhTVuc24FYgFSg2Ee/SUOo0T3jvpHG7vMmPhoFhlv5TOSZuD/8Oehe
E3h5ncTuySjyTQSY2rWKUxrhtsfsg8/b+qA7QsdHM/FqTO9d+MGfZjtNC8s+FSSVtjY0PUj92eKL
+9YHNlro0CNJA//XfHcSzJAdFBolzSeZOMnCrkhT9EElqFSexy+a+rBDINa4cOnSts/vXFCoeLNM
acqAZwT95Ke+tv65XWL6OXK4iEPPcB5AQYHcizJ7tE+yGfSLWnd++XMG7db4xTr4aNSEEAYMfQaQ
iPN1UEc6/BVpnd80UWMeNPiXDilk7Fe5wix/vgw+aEriDLEGHCUydz5q9uAVY2ygltTW46+ghtcA
8sS1a5Y/P29HLd0/PC9OarY18XsOagHf6p9Lu5Wi1BOvtk9dOWxKP2gXTje0FxnaKhOu8CIs062I
tF1iyv9gMKXBmeo6joWdP/O3YLNs87Qq/NOkwAGQiDy3FZwvnXTrL1oyPrDyQpqGQUBV1wkfnzUV
63YRTQiznAJJ6nypjYDXNKbwprFjzurZDb6PxajUGGXygCZYCOlzGW8/H2nVyNlICxwVKLK4inCz
PXuIPs1RacoBRrn9cJnkSKXA9wyvRLwF5w/bVHbzeXsfrCAhXdPjYmvpuumdtYfgyCykX7sn24kK
7jXVY2gYx65wv1hBH/UL5mgi1YKLu3EeG69mb9SKoixvFJSAkKXrvAZ+AwgaPRb2h2NXq8879oE1
xks3LEHXuPedn0nAhTPN9T3v5NXEFMFZRcsSMemnHGHQVV9Rhvd5e+/CbkIn32CyRNn30hVqC/0W
doO8VssDGec3YA7NrjyyE6jbPI5gfkTTtYA3nf+kh64gd2faDtbmzPnJQMc4deaDoYuK6naEDuYG
OFh9MzYEx5xs/Cq9cW6i8eQsqXv8j0MOe3DWnj2ZHUWlszhNEkJLv6tv9Tz89fkovtuE540oR/u3
YYR+AmbQmRAf7vSh6v2bLinvI2dY2mEGSgAi+QiAfoPUS+0fP2/7g/7Z9A+/yeRa8i4/V3Z12Zgw
N5zCnNBaf8116wtH8nyz0bnfW3jr/G+dGxzUcTzLIYSPi+8jFGv01rqr/+FR+taKoS7KpsORcL4S
Ie/n+jYQD4PAo7uITXThQcD+47HiikhcG1PFhdhSPf2tJ94YmRpydiMU84lxhUJscuLaUnzhWJ7v
YXricNN3EW31cPLPexK3JQi3vITxNUHRkYT1MhlcSHTi8nqoxReW0Di/w9GaIARFflpXt+5zU1h6
iGxYuUMkjqhv5tzbwI5EAyLY6o42dAAousjdUBjwuwSLOHDug9xafj6sHywQfDq8H5WGRqbq7JwF
SVvUodsD5qoDWCNn/1kfussaes5/3I5E3eUtiiGYxzOrT1B4sizusccBXbBl04GmaAz0JA3bHTb/
QVME0lWqmeCaPOsSnFhWgpilc7TnzkVENBlu2zqylm7EiP7jpjxlgUky4xq/M1CG2QVpGI3DqYuQ
No+aeuMH+ne3G4wvhu8DK8WJQh6bieKu4FhnplAKGcEKwcLED9QvUkdexlF7VYX7VC57MDi2M96Z
KBUkTfdVOPq9laJpPGSwQUAW+NefO28q60KWI+fahDwIknIrWCA+H8ZzZ892aUF5yJ7tuYROzva2
2/vF5NnSO5UA/nyKHGdqDqwgUdU8nnXKkTXJtS8s4/udTpuMpEcYmDl0znqVRW3kiDbHzUP8qc/h
K/mhgdJD+uaLNfJBQ8IW7Cx8K25Pb6Hi3wxX1AlNDCKER0QfbdC0g/Pg2oO+9qfB3OZx53wxmOc7
2sErwJMjKEp0iHPzbDDHNvRdiNJbyJ8nali0BkxaR9QncL6wyO+QD0ybIKeJZJz3ZsbO8n6zE816
7Yw4ARAMxo296wMogQrDopICpVe4bDLyjwkw7QLuYZsryhdDq+bod9f17wcAlAAeQeJDn3W10LQG
TTI7PeELhVTC5NOhnLqYukYZLscxrRSx7VfxWIP03/stIWwGFwIrgrLqnz+3BNmTzvWiWh6bpg6W
hQ9Xdlvl02YGLLopE9tf1nEAIz6s/lcDqdFFaMflpqRw4BGvTSwbzUp3mQ2qoNR7ezN29WOZD5Bq
Fdp1FUbHqnPXViCfJAUToWtfFgLmsDwV8I03yI/IGqIccm1ga/+qSaTvnbnJVwisU1oCedu29ftm
V08lJMd9vNJCyGzmgT+aIID8eI7WneGKRdYbLUKsvdJ/mcgIaBnZJGHeTkH5g1MPVH8M+r3Wqe2N
4gb9tnJ+GOvgh3o42I1vA8NHMah1r0Ck340O7P/oXfSoJc1bq4j2dmB+K2Jx1fZTtwNOR0bS7xTZ
SUHZuknesIO8/SLtwfI2CLdcisrbFVr7ktbNFjAh9+XQQ4BApO2SE8q+kG5w1/r2bUUmCx/DW/rU
KYi+expR2mpQZEW/bl1m9W3UyZ7ypP5mzrsj8qYNRYKTRwVWcoRwcR9oPMVoxg9OIr77FTQXjbN2
Gn9Z6vaujJIlBB6A7Hsw0uWxjFCQ1zNIHwzvYRocuKVap1t1w1BfFLr90mXeUQpvYWn+nT3jX3VR
dT9G8XOnQ+lrt8VTmToUOuMmwwotDpYOM2iQZysTWu6lNbbuCiquHwj/yZ8hZTJ22R5JUX1rLOt7
qM87PQhJ9uXrJFLMDRPEKGS+F73v0tTcFvq1tBuoI8TUreLEAGNf73Ld8BcU4UC4nYIzcMUhNFoT
+i30akW5G7vpWQaIM/HTizgqHrme/kji/udgTVcDFKiw/B/6Orwr8+IAc9IuQZkhD5MeiQYULUQF
wUw3TpB6Dd4d1UPbHAr2DKGkmnoxV5OXheEhwWHvqjK4jFobVtkaQigUAsvsWJfJfd1Xa3DQu958
Ai+x6HJrpRX1LoBvsJPZ2tDgjDbDpzSer4cZNg0DxqkyOiR6dgh8VIQ8KHMheqza5kJpNFCXtoiL
F+zQEklzo4YDg8a0CP4M9Mz03lpZ1L5UoXERUcVHzllPg0NoT6eqhi2iE7sgzlfOoF3LpFxOSMbY
uYW/Vb7GTvEtSFrI/aCYhZYHAhF4hbNaxsva/GuOyLChx9omNqo8iGWXxSXqBpReiVujhsylSdDu
mkV9MDKfWjPxvbA1CPQRhnGpoDFFzgU/Hqje6W4dE/sMhRoBe625rYboOQogkeFaayxgJPcohet4
erHzQgQynAnBLm/cd3b3bdLSZwGRvmb7j2Na3NUsmw76R8ktPrCPoWOSpnaXvUntqB4MVONCyBlT
jQsmt5r7hTt0oPkRhwjRkzGy6SdMLQNcQ3NFMXTTPdYWq8apxxfo4CExICLN19udCAPoWavqV5Mi
WSWcXSybu6Gd923gLiolBIfcE3QtKw8MsF1Ri6dVNy0laGGqH7u4WkxYMJ0UdlxZ/kVSN3sdh7Ot
5rXRAiHx62g9F/kiydqt6d1w5z4UcXxp+NV1HFDC6kf1xiNnKy3UC/TkONUQUBGeDjALSEshUEfR
wNqtmstxDKGj4xvSfIIrbMF6pbSse9QTlOccxAMuClDQSy91dg7iek5BKrFHkNZ/hViNUrXDkFGB
UlarlgqG2oZGPrFXqoNe+7PM0LOA+T6CRU+P24WGylCl16zzamVi//KgXFmN+ywGCB5HA83HWpUE
QxMrJ+cy7hCBRwmtMJxb7u9BQqlpSPxlxP64r1Cp7yXV2CV54nocKYgyAcxOSDBKo71omuyyDP3N
zGJ3uue5GdjI+YXQUPYtqIamEM/DAlZim7isBUZJDtF9arSLEakffX6icFB1045ulFWwrGwpqFwt
3NPI3Cs9xlaHlijIH5zOoo40XerUB1jd48TXUwM5HnjgezgOi5ji1lh/8ctp088R8peDe1GCL7/Q
cebwJUkSQbxlGPmV5zl7wZMJClJETW0+u120S5u2c8azrdJ9bGTfxrrbu0YNPr1/sTiUzNS+8zPn
Zy7GZaGhotAKKNuq6BLm4xsl1BnF3v9n6by2I9W1KPpFjEEOr5WDq+xytl8YDt2ASBIZvv5O9blP
Pj7tokBIW1s7zLVXAzl0RDn0aiXwvQ4pVJEmrVimedFl/VkCxckbzqajbrIx17BuryVYmyiXr1Xy
JAWoraVAY7WjATkux10yPpaIAM7xj0I3ImZjpAnrYrVTuGtDInPmsCDaRjc1uIzaWclgefSibIXM
5vucSTqzrOQubgN4mADKPPR/ej94tUvr3I+DQXsqMq5efW1r6z3vHJIzcl8G7ZGqmLfaCXEiSLvB
pA5c47qoZtt3HUXkw71eEikdA67udyiYwNNY3g919kgDxt7N8Jgz5+Yg/rcqUcBi1502RUnHS1Y2
uym9mtbXzDrR0xLgGDx3WtzYs20e3stuSf0m6vwEn+ALJBky1TaNInKfLTPC8QudEdY7ea8dbGrt
iMwPjTUdjFmwj+U3NrWXYgTs0rdUImTfpWHu8wYFKPC4ajbOXlHQ5iC3gNlXcvpcqMF3BJReuM61
j8hab54GILWaSOrRaaEnLQxwWtzD9YjFH5R/ovaGLu6261bJQoNFqR76sLpCBt+0ptZwQcZbBNW+
N4xHUQPd7W/0zW2riCaievLOzHR995Obg9FEQwgxhEGEe9LqNZ9JsLXT9NNa8j7qjEtIMtU2ujMp
j02apmdDUUfBO9P3TFPi1q3n+6gcPvqZxgYXuGYmdwZKADNTKOH9tOBEjKi/F5P5DeWw2+q635L2
IwqbcGMaTaMcaBPL0qNi8EmxV2Z8DvHJdujVrMGsvsU+Ik1BTwTRDYfTItVFaGySB8laL29UmXCx
S8Ss2ktL25BhpzTBxdaGXjfyW9l6aSM64rPQ2suJ/oC2Wk5zSA+MBZWgnuxPaeX9sRvCvSvZs7wR
TKjDfmQAJ3Bke0iL6RRTVHpXDGjLOjW4RsEpCUWLcUul8bajTcfnOer+pn+E0XAL0O2mPeIa01Vq
suMhYjMnZbH2HFwNLNNCGjNL6XolVrh2h/RDeXIXcSDS+xMlXU+5cvepDwzGKx/nLHx16DRa3Piy
OFAYGGWt2F5F7b2Kh4fArHhmD+O5rAo+5wOoiANUrILhTjtX6NPu3MrH6ZGmbWxyX947Vv9ssSuU
NjzOOLyfgkKiHMlNiIgV7dFMBMhw/m17xIGT+KvAX4eo+EYBDdD3ac63DBeQBVs8Z2lyooHLXY9o
lq4HmyhGBPH3Hj/0MPl9igiTPw3OCrI0mvJAPbv0J9LUmsKkaQx19NyWB5O+O9gvX2Ec/k6m+WaU
GeOCNW4bA8mcmGR+isTh2MoNwapsHZc98JPQumZtdiVGcC5oa7QLnd+lsoj53KcKBSbnihIT4mMp
lmxiv7Qquq2Cis4ddlUlXoIU8G0KzsINp0OdpfuJ1rmgNu+HUZObbJyqYQaM0ATtOpy7vZ1Z9Pv3
vpBrO8Tzw1ahYTWNVBfFz+x+KzNqEJAXy1dWmq8q8Y9N3d+Z0fjkxs62o+Ua3M02FAHyvYXnU06g
7kpYPHkNBajx9Mwodfd9INib/xqmgg3CzO1AvlTuuYuqI42JTKgZ/NV7xLaVKgQPrILkwQ0J7mVl
cTBRMIvKzrlrrDdfwmbu3A0qFFSx3bzW2tRVcTDC9BI1xrGcHYg8CnAK+EvLxxqpY27+UMb0mTrJ
mePeW+Yuz2k87AxUd/dGiTsC8/gujmnmizXO3LbWAoaIXMCCIFwUmjTyxCispbBPUOe0/f4rTIig
BQbY3HLXxPk+YH20PQeMhAbOKT0tJu1jYBsYvjL3Tl094Rj1YNOTo36LeqLZpTOsRuFtyf/vEtX9
DLB0ieFBKc0o1jRulkg33qCui0CX0Kj3YxnvJlofkVDbQ9BbJxCCzBR8UF7t6wjqHw0vE0xmu8pY
sIX9FOA7E/nekIfbNSCuV3GIYnNb7yc2CT2i+ur62zyrelGJfQo85a0VLZoFbRyMpWO9zXlD5+yv
g76ZS/uj7CIUVQSw8AohsRguhLczeGc99k9FvzllGTN9tkaEr+nL86xG2j/SDrGDYb6kZr11fEaL
puNdpiaGU/RPI11WiLjmefIys03QnnJLm6LZY26eGXqevXKPfjRuTNc5OHl9TcwYmLTceojsbobY
ofdYpd+T8gn/AWFxghc/Aw+aFP60ErnHGyhppwzjKxugDShKj2fblTT2ztd8yZBESeKTWjTlNxzO
ZOzYBvvHGbRnFy8bZTcbV9jbCE8HV3Gb1+6bTo/bdJOloQ+avUVK0F8rOhL1z6DlkIzh6nJnB2/4
ALV+XzlUnLviDRXmX5KSeEuABpjVM6s0m8P7JaONj90vcSHu9bDKvFuReEe9jxQsHYsHGYJmPzvy
u8oG1GtmRgzvC2FRsrX7eAwemwaG4zhtQmbczO4biufGYC7ThGzCjQhkfhwhM6d1+TZabCdQTfXz
wyDY1Ub26hRU7kh0X/P2fmJ80pwplFT3ferDFc73Vu39ZT0mfv4i0vkx7fBxiEcM1sw3oQ7cUa6C
XjaC5CFLPq7eLLe+oadAJ551MJnUej8ZikcznI+EWe9McDBaF5A/ga7qvAmjeqwm5EggFWrzQJ33
l9sHXxGFDioJEQoApEpeA+U2tJRnYJw92njjnaSxMAttiB8XZqkVZtcccGvlq9MCCTgZ3O+8tNFo
JGgVgnLw4Lj6C4otKVnYGAWiQMv1oPeX2C3HZV4JpbcAGuOT1U9HmqOJYCdHJ8sfTUUEwHqL4+Fu
mU1YB+1DtZTJ2qWvdjeUXXrqSoUDz+mzNdKrKgfWZ/5vHPUgddEIiADmeNKycFDUQicpfRiD/kjI
+i966KAoMvuQRt2TlRr9moqTeC0hVG20FOhCAch6muZHbdAiH/4fOPKVjxODzVCHhv5ni7wBShb0
z/fpwQ0LgJ7WSy5yHzBLcNJngIkhZ5iiqrwmvtgOBhl2+m9nqhtr2RxYLZtGgujVFymYXpBicSkC
CNWeeh3c+VNE5OKD/jtto0OEti3xOk2jjF/CCqqG0+O6qyI9hU32mU7TZ6N8j7Wf0z+a3AqscoZQ
q13V2Cr3N8rMrX7PLPxZ0gHilacxEC9JORGzcnaY07WWRA9UcaxtZ5MMKfCk+byM08FqgTLyPExH
+ql3s6h26IWttUxq5JR7D64rPd8oFzZHdww577fIxWLv8m9pVZwyAQxP/U4uCm0ncUIe7zGY6++o
6NaNcwnqZSPn9jLDAZYyPQ39/B3RtczOyGbdJizN5KDfYemMa3TVLWFsBwzY6H3pBW21cJttJz9E
wQDGAwoIS5cBESv9SljPBxMdlkWL2y45Bds6yAfWGV8+03wn3MGV07R3Hbrdrp/caHBHGjD8zdL5
xcNVTxt3q91TiwCJgd87GgRVam8Pa/gYjqysIOf8MBtbfVwy6Nado+FkTtZJb1UMgJLzY4ZMg7aA
I/9kkUfWIqm0Qn5gHBUt6XFWUO1XX0cf5BiEzjFN3+MZFR93etEPamY9KrUAz8rxOuYhtKORW3gL
OSEn5EZ6CzySjUy3M938HrWLvOsBI89iJVX44U6SLv8ePhnWjQ7FdUtHldlHm7HjCFkIHkQ9WLHd
oJ4W3ggmH1r5aTqgdbpg1/rWZvDTY+lM2xmegp8HaIsDMCYWhk7Ie26TNMneE0iIzpyiV+ufsmBP
59a6N2I0MaEsMHs6t3vwPRvdvSz8683ZuI7b+JQNnL/c5Hlp81eSIU+ZYV5rt3ibAWKAkoer6oG0
mdXfRfbHqsh8OnfLv1ZXftB9iX/JkrGUrbuKcoKs2NECyfZU+k9DP9zTq3O26GLpjOJi85Cluxx8
Iwa+2bqXwRWffW/jnPePevfUGxTz5N2voqsXjt9OZb6WkZFuRCbg2SzQKsvp6i7jFzpwx3yaXtvC
2ffL9CHm8jCPzrXhSmMSnpWaQK+I1ANoNd4ljv1I4IrKYnnIpv5ijPNnrftPMPRqVqeqA+sk5l8r
bWekdAgt2pm8OGZ+rOfpAZ+gXFUBR8phIQoo7+mWOALGv08cxHITB+wIg7omXnRsrek0ucVOL9HB
N64Vx91cZY++RP4xF1O18oKWVc1V3YGNyjVxRByFixv2UchOIo7loPaiGQ6N4TAPIxrFskaso7q4
g+6wN5g/in+xgobjg6Q0YcjahxL3oVmAUMcWXmTb1LB/FlrtA4wMoauTXwSvnTejB9J92oZ8gG/6
3mbzhrX3KxbnQ69D+lDOfUTLx2RdFt+8/eciGV9S4moPKV5e2dJvAbpoiqB59YY8c8jae+V8NBpO
D6OCYaqqF6SU7r1ouI5W9xQl/UflxWDkokdVxpeiK356Zmw4iJ1W3k0BNK5KlbyC8KHif6Z1P003
0Czo6alBsHdDcilVew3d9JM4PcB5dHay8eKb873TlEAyiD21IcwQmdi/fTRMMIrsr37u3pjI70Ms
ETNOudogRiADrJneW/pVHLffXhPEhHMAQ+I8ltQCh7bztNDntVrc9FYuBbxExVGmdQEnx3tto4XV
/J3C4bnC4Cp8WIUyMvFqE2pL9NZlIMdikh5O96ioh1no69Runy/Lg9MoPIXaISJvf0RedTVk5OG+
m5dlnk7tgrajg5dIEyZEshBqoimGr9QZ8EKyCS1pE1ZbF6Ha1iCYRm/i39JVm6BNnjzhvntTfWex
U1DyvjYZ4FUe0BLhhOl2tAS2ovhr5cU6ttlE0tF3Nl3s781cS0Q592nEiU3rzpLUAmKNSnEw3EyD
2Kzrxc9FRD6575B1R8zLVc2pyJqnxKvhsCbms5nEz3OhXgaiVKugc6u1gUpJ4GU/WRDuokT8ohL1
4LNJ9ehyYGnjZ0WgqVfjpZmjJ1tNA1+dPgktT65sYBLWsEuAVYA3BDUxL0DU6QENsvKpTvuzVPO6
cDm4jQ5CIsgj45e1LQ9qoHjLSmsR6OXYfMgQ/FtlS3vp8/xRv5hWRwGmBnEE4D0zB8kkDNirezTR
0KOZG9xir30Z/fjslkAWogW8f9l5ZGZAZ9oiOCxTBH4B10wqrZVu+OhhzKDKVfEW4m9DkWkkZV72
kVVGkLHKP7X/YyCbiFrSCYDqANeX84eNfrIPpIdzK3INdFCv+tZNtkZPyXqg5nkbUU6+jtwCqudQ
vil2LQqu9n3hUT6D+ASn8b3gRBsjWBCE42akeMPN5kevKl7Gvr6fwPKEfg//aTgEMGBUFz5QmPPu
5sFH6ljXOmp2Mq/PhLwvyClWAOv8F2nBTPP7l0jKh9rtOAmQIGrMUXJMCSrkKABD8grrTDyZFL03
i0cAhvpO9GYbFMl5ASKjY7mk575VT4NwL11fXTh34LK0riKdl12UKC/97Bzb1inXAwNtG+gH2RYO
fobBtyUJccmuRYzSxFWGQFk6+BXbwNPq5xhILeC9BLD9O2tfK1BuLQBPt0+OuZ/uhcHZYWlntamQ
qBNjHaOkMx4GM0uA/EbRqlq8b50xXi0SyqNwCZ5mePD6JalIotgYPRKBvxN0MLXACee4OKjAEdCb
AtZePnwMWt0lsSvUr61PP+9PS1geoYKtQ5MYStbd7JZQVdlshsnAckToIkIac/TwSbWzTHsHQep9
SqpPQXEjC+iuiur7oW0/KezfN2XxVInuFVNIH5VZwjQLwrVAlhIQTXhr9DlhKu4pOz815gxsUv7q
GUky7lBGyQcHbMIH/tcSexeop8+ACM5WkXwkg/lKYfq2VeJKzvhFjmSMWNF3nW/eLVLcrGW5mrQt
AY5BkTUsr0At0W1XBSfBtnlusWdZaVz6pqK6F1ep7tHY4BwAZ/Su7SfN0YE03YFUknZ97Gbn7wz7
1lDNOSFsEVvVn9Butk7CKU20xOGI/UIjBv8FVFX9NRTU5QaxBhQiysNgNBtV5HtwDpu6HOBjcY+G
fTBt9Ugz11ddCRhdrvfSxmhrDYa7nSr7iS3+nOg9VYG6sX3rEP97Y6L/xgEl3NyTajTnahX2eDzK
qwBZk4+eQN4UyUuhgj+TnV87Kzom7ngcAbqu+hLYfFvK1TL5UFL5824CsJrNgJPqP9pxRGKvhWRp
nWUAD5C+uG4zOKpd4+H+RPAyRTgch8C6gRHZMM3BRYn21CJGTDN7cC/bjoAUmCp2EsAbD9YyXnJy
f0hEPBggLX3DuCu74jJzY/CetiTnd3peWgQ6yso5WD07XIJs9CozWAIlOhRUSzzqwxEtoftikr/M
wQcprIuair9yQOlBIciObyPX7YKp8wGNDap6E3N61kNhy/xUqpKtxQMeac1bc8GZX5C6kik5qGpj
273YGOCN/Gz5ziE9rhK/eeoCcn1SnCYUISdkwAW4pJzfE9A7ldWs6UnfmcFwMTNk3uNiHwowL8Bn
ifK+LEN6sBxrrc/KDRC1RNWvfdv9lEP6TOfWYVLNSyuSs5DUDQaRvYae/gUJGK0IB5azEf2VmXUH
XAxQ7CCRlAGO6BmWQe9I/SShI5aN/Fsqges5grDmbXbQ0Uq2+dlmZzQIn9szlbmVhwZBNfkQhb2/
sCF/0q78ksD8V5Y0dspN+i3oCw8caXUuF/c5NExnhVL0LgxI3vd0mhoI2NE59Et/43sn2kuZiduS
kzlXXbAPpvHJzMx9L6yXOPS/l7Yc0X2mjAqhkfcAnMK/EHNu5o96nS4kGNaD8DZdJJ9dwuYDHQGk
3dXvFOv8VZ/96BtROeqc9qKD+gI9TKMFVp5vOXn+ZolNkYL15FN1k9YjfdT2AIyvIww7eyjavKaK
Ggv++reMzZVTyqeODJes2yeEx94TjqSdGunPJoI+ECOpjeZUq/o0p8OpNNwba+RTxrW805uum03U
QQQSFFa6sVD/27R5XqLOXv+OQ/O9TO6VGsRz2E3rRMwIh9K92YxsNaL/iUyO/UWMQEmjhY3Z2zdp
l5wSTLL2mlPPHNHkTmE9Co8J0sf4WH38nRvF1innP0Vr/LSJQIupwuGZl+wQNs2pFDaI1Oyxauvb
wFZjsJvUnvWcdeWzCONdZaNTYkfDc+b8WCPYGyGSN/QuvK3diNeR5P8o05svaWIxl+Urr5ApDhuy
3e2vvvdc4ReSBHxoRHfnZfnJFfWpE959WsitDoPjzBDB9wa8R62/Y7t7lGlnOJ7a2R/KB99Xn07U
3Hpl05Ra7itzONLPjeJg6g/IajZHEY4PuVX+6Ds2a/9suNPanfO7wYAkjNltBnkxu/Fv5tGMjshj
8dohCwrA6w2XnLsHd0w0NZTOb1iZZA1LsvcoYHcOPoXuoiGzQ34za68WLvMoUueIsNu2yuitTYDG
5SZakj4if4X5WNscHq3hjEQSC7valwNyCN1sXP12+LQVuOLW+8zt4jEIF2IEFsH0sAMOOR4M3CET
04xWD8Eh2NxJNSPnOpH4gi1zh17unUn4oTazbWX43ZooKDzoNvzVxeMLFicw8ifoxgCoFhrshm1b
1UgRVgRhHaw2Oeih/krkQjAyEE8FXJi8IL+zRLj5iJdoa9I4LDk3+i0Sv9yECY5aptyPcIj4DOYN
f2S72DEZzgbJAF5/auwKk6odThfG3L+HxKkdoirrCoTKOglh7A0MXpv4e2O076i0/yEpQuNf82CU
IeJtEnwV9WC9EKswKcWGRsZ7ZahtQEFM11GtYI0cn/L2i8PBIWsI4mbmRzHW2pvFq6HUh0BKHoT7
EbNJxRub76/dv2PitgVK801/KLk9h7HUZ5K+eNTjrOekDsGicxQTKCJuSRCh3Gc+4W5KpCb1rANn
2owThg/JPRRBcsgjVEYXnCXRvwTRhxV7xK/mfdq2+4JyBzv80p2VU3rDV7vni+pxWEVkPZfR2dSU
2xetuJpphBYd8QO8srkxTmhKdBkalUIrn0GP6d4c7AfgAl2dctERFh18o8fSoHTTGeqDxSZA+iWL
YR6UVIXkMZwkDwywb2x8C2FwFHoNKhUiGd018nGGo62fKnH712RqCSCmqCiOp1heS2Wcp9m56Kkm
i4pZ0A+a9YpkyIWpHpdPoR2uRujX5Ip2tlNt0JwmpIIUOnYRnQb227jjpAxjhlFiOMDZ2ZvSeuyb
4OgSTxGQjdk5vMLW19TOA1p99y65udK1D42FQNUy3FkZMYb8MaryZ/KRj0k9IOaF8tBS/QPv60RD
t4toE+xHn0G2SMr2a6o+li4gG0uGXQYkLygK4V5Gs0HM8qg46zj2pauajVa76Cv2TePmi/S4gL2E
XD8TpzzAL6AnnrzauqMQqER2LXxwMvezctTG1AKdTqenj45XsXUHAXVjX6o85fFBY5vAh9dY7Gjc
SvjOqCmsMgJeUsIWPrjTfD+mCiG2F10mYEDsKwMwztbGRf/C50zOb2O5b5ko7fiMCXvUAxVkLkI/
s7mVmbcvw+owMyUYOdsrD3zCZMLp++JOK++Prlbhq/TECjig04T+NBYd6hhUOxEx6NtxH5rFfmxs
AU093wQDjHEcSz31u7G4BdLZqgWquPkD6bk08wvrKAimjUtAoiMh01bjplHfiY2463+jULd/I0Rr
0xDyB+R4mOt8ZCY/oOPwHbF+x6clGCy1f2HG4rIzVH7XPVRy+g3MAirGgXz7Cz9S996GmkLVQcnx
ZWHqsQ04IQy9g84z5/JNz0rBxGUV8O09scIYg26j2c3y5/9E7vjfJ41P0gc0EDcIpJosA5sCpKcK
Eqtin/VVs8PE7zodkeKQoQfAKv+90oqCpkKPiyd2aqRYkLhQspwqw3jW+3sNJJ1I/jmnXKQS5SYi
/MzX6n2xKx4HKlO4lzr6SVAFoOFli9lgGHUYmZlF0pL1T3N0BvFLLE86Y6OLGoL2jyy1kK+/Yg1r
+65/9VvEDlAzVdXRcf4yCeeGVq/w2WnFbqTebAgT2ngDImdv6YJAYH4tWv9G7Jv7CXnAZHrn2xlV
PZL6uJdF1JMyORlNN/upjC8jdde+sDcp/xDhTnQjqohkoXSKaMHGxJR+2hBgFwtVnlLrBeUGUpal
ddW9wTxKJY9qHm9J9qMiVBN9+Xdoz1n3RknolsbTS0C1JY/PGlHUSur/q1dNhToYi5L815ElzMby
MAJwr7AXDJAKGqIm5EmN5LUe+m2JVXQDTSZFzOiNP+A/AIIOWoKelnAd5RYLgXa1a1Ep5h8tnnY2
Pkn78gvX14bTmd213id4cshHW1o1tsxBbjRgslbk17zghXaYTTRmZ1ZUOyf/YuwNP/+btKxsfX8W
QOqQbR0L5ov8nNfpN1rBWf9S6bS7e+/270a0rNTYAypmSmmjzBnbHT605+j5SA/wjsPqiVvTKgLh
H7YGnXqGxdLY1m5uEedNU5LsX+RBNo0BlnhxD+lkrfS4UEiyLzjsLfNrATAWozGTKeAS+obLoH6L
JNxkzPBAFNdrG2173Fcd288r2N8+eRzGowRIf8yyec8vJS4Jo+l4t4pAsI1wioDsHQSvBsUgVvrf
Em6xQTqF5mFN5z7Y5cFOVf1WOXo5M1wDwui8Yj090ODoHoh47oqQKsvogzVhZbe8f9FzUH9IGypW
pd57UW8k+04obRT8RJesf9eVXdoQjS3ln5hNJX71B7Q50FPc+Exxnxg7bdP1c2IFkI1gIpIDXRlF
cqiiH0dcWCsJAlvyEYPx3/vjXn08cQu2fsRSnZdxZfNEMUqt+gVJnHUUOL3eRYKIF8p4F/Kthi6o
/ypkDZF/5lVQtMqVktF9HmJWb8+0RIi1pSqK26P1c+sMBALTa7ogSKkjQVRGc63BBySNvafCkxnx
n+mKHbXXpzgD2i/C8yszRxQWP4lIeqKevSI5+UjG8Wh8oRFR+c1LsKlh5G0z0F7foWbVb+2qB1C+
ZA/dQlWMyRELk8IAYfVYFayBUfjPUXmGkYkGPNsBBlVZMLUTEy2ZPcgbVEZebQPoIPOJDbkgk5Uz
BVi1TA+BnepMog5M5tZ3LiynKVGf+sw/kuljbLsZzUdtAfVK8245xUXwCy1cceDxIv3GfALF2+Wl
2iqppazIGlMXnlJ1Z5eHmhoA45XnEZzh8sk8iaGiHPsKJ3Wrc6N6dMVMYIC/6E/5mMMLv8Ts+eVU
bzrbubQTB3j5oa2+nrF0HmNFH8e4vLaol8C/2bZdeCyTryjZJVi5lqOZXknc+bxEVO8wUxMo5Ejk
SIbTM15rfAScg6kEtNx8eWiNLPLPf6Px31N2srsix7zGBuivy8dzJy6sfUod7jQZtPWivbY52s3T
B6/cz7V3xCU4K3rtn0a7vCC0wFnEV0KXaUz1WvfLaP9boPFViOUF46CvYctwbWLuc/+R4olWfXge
ELg7Wbnrf19RcmTEbcqYzosYNilSpHhAFeYnQZRTr9nc/xW2fyexTxg/1mekA3bzq5we8fX0uQIC
LpoS7jnRE7UOT7Yifm2gILdEW15lSMWGXmp6cjE/c7ZGnf7XC5jJaZribOJ7ga405FUysv6yw127
9JRzxF1IhT76IqQ6oyG4LNVN33VvIwnA6NWsff2lbAc2GOfYjbRSGNNwWD7ChKFJz05i7zHUBabA
TZw/zDGrz8kMm//cFWvxKd2O3y37XfT11qPATV/Tcaonp1XvQpoPDu9Plifaic8lJSlWDYKbIEdl
JHeG8r9JZFF9Ceh6lWldbqMyXv2ufcqN52BsVvT53Dej/8JELSe25uzVJGFrQ1ufiSQyJ/U+SYMJ
r2lZ6e2hI4bu6gAAJ0dmmPY0lHnVTpG2LLgh2rbxEH7qHacWhj0zCp1OOhb6Q5cCYa+tN9JTj6N9
mZZ4NeC3tSreOdU97z0maNSW1g9To6VeyEQlm7XZHQQ7urvE5J05bJf9FfPy715MPI5zMiQfRBwI
o+dv9OLAxiITElTbXlHqb+5m+80Z4IIQLUZc5t8KYg2r+S1D1d5Q7gEZ6JM2fS1qVP9ZHtYGa3oM
GfIvhX+cJu6+HGfqRynXQ9AOjfi1ZCz08o296O8QZPc2OVbOJpRmSntaF7XcKUFIBI67gxuc2uNN
+8AB4erE8Q5mp2dn57lXlVP5qsRebyYhkwm30urVnb5WN396/bs2AWbi7cXwidyT3lA8NtPGSN64
WbvjRI8bzae056G3jqL/ishESugyVf9tjxezqa6Utr1WxFA41mwjFR97XdJgpbfZdDSIlfnHHbFn
KV00iHfYNaSpBAV/egtP3HYfy2eKhrTXzbdiBHnDAjq1uQsom3FweP6FwBHcwGQO43Rb6tMUvss+
vWefz+o3D9knfXGuWBD0z5R95lpmUO9jL7lwCy1Y05VFvw/uz4Rf7SXmWdOI5ZSiXD+QJnIDYsf6
64n0XtBpWOmD/VyHd7lNmSaNoXj5WBhrmo/aRHN5fvtnQpgc/wwirzVC65QWlgyEtjYdXf/rTyat
nd992HAQtkyMWLuKE6z5fAdLmk3LIG4BkpzgS9b96BER2i2f8U9isp8TKSO+h5QdkdKEvF630XOM
BoEnEul6wIyCNDsOXfhQcKoSvvpi0up3R35m/op9Zim6Vf8fBm1up7Y+pEn1rhq1Ydx1NQw2FUtd
ogaqH4TpT/k9znXi3uvTFzi0vTB/YoIMQltawc5v2HiIZCpkscu7W5z+sF3qcwpz2+Q0ipnjMIBb
VOffTPSE8cCr7nsi8ogG2vq1V9Mnqb2HsZQHnldQ2LwK5/oVZwiKGm8slgTnmvI94wla/MbyYLj2
S+cCo6dEkTa+dSy9Q01XBg8L8eXffTHHKCL8beX8Uob1xauqrUWJ8dQzwSPIhtS7+fEmaz8bPwLu
d6qmZjtFGCcMzEKYvjfzu5lzOaOh2DiJJRwkxxUsEcGSH22RGdx/zhzwH0U8+9+NIoSLbE3EDs/b
1N/Z+sZhMvHsOb9qZ6lEF1hRbKv964xooTZr5DxS0sQmZySqZTP6nLTj8W/8zWtl0hBcPbn9Dajc
xrD9o7SHP1SIJ0R21TZfoLRGk0LNMu4fQlt8myXF+0V5WgiweDNFqx3NMCmnPKmsD6vIT5Et17Rl
rGlIp8TKnN0V4ErqOXW9AAUFKiPMZhLG1U1WV9EFbOG2i5KC35BtMPsn2wiuiMo8A9YzOAt6D8LV
ID1J+bmksCmlvGpG2KNmFVsF/Vcehj2lCNErze+qUihRkYQ365DcjEdECEeG9rMWuyApzMlQF6O4
+EBV4W0O5aab6zunY92lgSiRs5ynzZKV8jgjDbLk6R+3rw20oFr33JokursIU5+b0Xc6lg9LNlE1
2NG/E6ThLZPk5NDbTinxRB1jiImcprH5acRMSUXMe9tRffJEU8ofiNi6li2CYlV7w4NNgBDJUfJa
aBH+8QXluTUP9iQLQuweYZxCRvNKTCQGQ6AaqySM53NI1mmdDwuBIwoXVo1r496UQ0AniXeA9XFb
svC3ccd7ReMD1THlh9cu02mhansA1hlX6HIFi/O3ouF4V1bJR5og37W49Hx56AisTH8WFJwZNzum
XYQw94miO2RJsHc9wgpRhj7W3Mef3lxSMOz201oUWpSjMVEjnpfPOrY4WhfNulcJRf0mbTHGXEmu
hFJXNYr5Dq7pUxZMr6aaONCIFLC9o6V6ai3K2XzUMZF6NLFPNox/ShuU5n716JEmkvYXsnuHzOiC
hzytTmGWoFtIxT6VcQutE5aPKpcl6I4yp5ATAb39BO0R3rOlXJtoRpQhPU6JTP76SFXunXEOVzod
plwyemhwkleNxn3f5NcsM+B7LPk1HM3Xjuf2ZPRguwO1FqoO7+c2uVVERq6GWz0TQj72c3Mcqd/c
ef14Qo/z6pIW2QCrO1pqupo0ql0Jp9rbjkdZjz7KTx02jrBCsCFO+KA6X3vzY/JEW+ByWmZrvms8
QnpWHaYb+vUlvRQxL3qhX6DNGgQIa4eDaEdNOvDJbZQG411voxli0xa5IfGREGRR6my20f94Oo/l
uLGlWz8RIrDhMS1vSRatpAmCRoL3Hk//f1l97p00WzRVqG3SrFy5kkpZOzZEQ4rhQOHgr+O+/tTi
6ps6BJfXQLbVGoBQUgy36Zc/asH3r9RshBsVDMHfmQaQjR67abdS6B9/plZW/uJRK4agDYSlY5O3
+6FhVvacU0Si/9GKdgVE/b0ReVR3Xcd88MtEP8bsxzFwXHPHRbUE5U4OUzbGL1qHFYGOSdlNbeoA
hl7vXDI/d64TA/uOnd8yd906Ba5/0EF1y5zZ7gWBFVSgk868DAY0lDuz77s1+NJXlUBngzjoKI3O
LZyNPSUthw4QmPJJejNseLUeir/Ast5uMud+AyGFzil34B7bmI2k8C+pSS06oezQpTqhGxSN7RSM
yasBpXZXq/w1S5k4UjBM29NpGMvCP2Xduqs4TV/yFP8c9Nj71JjNfcuta+yckUlttgKQgKLZMj09
IPGv6LVF5vKpH1yQHgjYUQ2ld0F6u7T7p1klT45m2Sim1pu0DACaSf2DaLhkkfMvpqPSoihgEZWj
SviyONrW6+qrM9D5F0ISgZZpAwSW/QMQSkKBvi5Megwb+gbhfcHnAzzaUJ9/ZqzYexJ2T3Y8bOwW
c2WMF6BUQg2wSvq+vTxheKK9S0qPa5rqV2dGJzOcp2s+TTAMAvwqxdOjPElDQcQdggcLej2HZd2M
8Xtp6RBak+kmnbahQd1stA8s1i8kOuABYT31qdTWrl9/9rQCGAa0gTJ/NOJFo49Hh5Echk+d0zLa
NNsvvpVuwxJQDz062teQYdtawrov/GOzRDSoG2cg10c6Ibbekj0ljvXPHnxpE9OpbBfZk6GPwaZM
EweyGbPoK1cjph5tRmwYkPX7B5rwdj11rIoUETAlpK/W/g09/sEYSzqa8+gjTrwXJMXo8AWHORD/
XlPPrTem6+6DKWPs47xVrJ9VNM+zl99KFZ/axH1BC1/jF3xq+Eb5pel5BjCR7xDPYG5MYZLoUtJR
zATCWe1st4JVCUgLpWCAbmWMzi2P1W8EWpinkrn4dOaB7DoTxgfdV9O28dOcecD5P/R2bgZToeJm
YKJp6ADKa8461KrfcaF+D7rzlSG9t0EV529LgaEa212bL7/rSnvsUvVhNqCaXtEdIJVAj+1JqUr3
IRs7IChYmj7QWNaFNP0aPQ2Q+c7UuKGz+hrSDpcUwCXInUviIGxs+x8G450cM/tYtIIinha+MObt
7NZDKAk9RQFnIh+pKVKbnfkwB9OF0uo7juOrdrNwo89MQWnt4Rua9i4YI06T9jZmCVQzoghG9DCm
GxU2QlYot/HivKppvCiTHmwn6J5VpD71pb6aVnplEhNTfKqyXy9gDEPrPbuF9zFoE/MLQ061jeIl
s8z8bJNBg1Z2vM9i93cymQtFOdqAnFRvVv1k/THL9mDH3RpGo1pZefqaVtTRu6bQD+0k/MHEZ0YT
aUIfF59OoHLSxWlj5u3TYBNGWJnVQ2KfDtkcvDDMDfCgbJ1VrqE+axkjLXvU6Rl1ZWi+AqMOnw0v
eHKN+R1n/VqnDOjrSG4te3m09ZK8tUneqGCFTBuepOeIBci58oQ5xZTL1Fbj2qMeosxl2yowaHo4
Mz159qLuZEuAmIY+HbxdCVDROi9G4Z8YBfcJtz1dV1PbrtyKNGSI9JMXZTcdA9NEmYwAv07Jcqk9
73sygSyZj3sIlXaEF9NemjE6Mlsr3SotfOu78X0uFRP9UMeBAjZyMHVrVQ/JiRosGhnaAaJBTKHU
3LgzvHIXwVFplK+KdCuD7DJ6jFZ0jF4m273VeQFvYRnHNTOPGVaFGWfoyKE0+h1x+7GBPK4N1e9+
rLZjR6LS09DdDAsFLrRQUSX7qUciUKXTY6S6+DmvK4YomgCXhXYtTfrQa/3JU1RVugSejTsny9o2
6o2duO85yOXQ1cd6ZBRlhuBlFxLJIeS91Qr1jG7zm0wVomunWucgIzQ2BjDtsHKN+WzwRlsaW9lr
N9jONrS+aHDf6Mfe+wwa2/Q6nQn0YNEBnD/DULlUTvOO3TjQNrKF2flkAR+7CuCIKWr5ZBTrPm1I
3cpTgB4D+hCUJvRqU9JbFKXtQ2H7X4U7ffl1BaGeSwrB7GFJvbcGPdxmBAvInH1VuRD/CrpQvDcN
VdGlq5+1hKY3GTWpaOeQ+VW5Zh5it37OBrrE7YSYtZIZVeqs2eW+g4ZNsz6DIoB3xJ4X9OC0EpDK
HXU52XNG6OfM+oeXzj/p7D1H1XhqQvVkM7+oJkENG/tdFdExZd5kmY2XYJleW49/p/7F8geO9ziW
m2BprjFS6B3V8o1VMFVqiqez5yRHDuZ3bqfbIhkfGtc4adnwUsMvQutmU48G4Rch8C6RyVphUFCR
YVKa7p2KIv4Cr1j3Lmd30ENK21gWIneUwejA1YQ0BEkGml8Kvx5G6gZWGTPTvG/ZEAP6IqP5mKc9
J7QTTxmk8fGPZ7aMgRx23PiLb2QBRA7vvGg6lYRua6samkZ4phpLDE9NJjYZkdh6jyZdk4TSFCzU
2YzSB6jb+ygJHgbQbV1V324/XQsC8KlAHj9Otd+dck8+uQ898sl2GYJTO0ZnNbpARP5Rfjj07gTA
E+0rQAs6znaLHe5cyPRNmEAVormhrNg68ySHTiXuUx3NO5m+lXvGH0U7xdzOr7JY6FoCM3MD68iB
M1VMR3PML5bFsMoUWAPgweiCI3x0VIlT/1czw9kHR0kQVqP9bOWlSBm5IMWLOhmEGW5tM3ewfAPK
xyIpGJvRQa+YSJTarxODrxIIs3Tp0GBH5XcQRB9IMMuaNzPLdyKA1DnZThrMGVC6kdmTYLEyUi1q
HUqDtMtKZztgg00IYpnO1uje3craxwbet87C1aJoNySR7KYOHiBcOyjdhwyomXzkIJ5FxvAFATwi
fQSdwXbwHlma/nFr42gQqbu4fgOVuiZ2XmhwGMi1p5/Y9U+D67S7aVgOMvhuaiIC3PSU6e1zBtPK
H0rpxgdLUPkDAhN02YGeMrWP8PmMAOVW9zh3dUvPMtMgyXA38r6K0WIyKWwiO6Mjcjh5HQ0ZTrw2
e3NfO4h3myV9WH58MPropavDgK4z6qpmwNRiaaLP+mZrcdVXBbPjYFbukN8DftIpIKCiMATaphXi
a5STb3qdQ+d1sZmKcKfYkZmdkXHTRpG9Foxioz39TSxIzQXrTYq5rHI9hxe3XWgWTjeTh44/wN2S
xS9M4lubJFCOY/6xF1ZNH4uHga7uQGcSHkmi8qq16O21FYQbIFmXOfAW2XlWQA7gmMhtGQeiLaPf
+wxPTGadIgk1XMOjA9o38LThyIw+j26pgvDaBSIxeMMWvizalniWwL5Vznycu+4dsQvbor1X7Fxn
Lg8OJlQewm2kFpodEcK5LGX0Hneo4yTZm0f460EKRMBqPbkxEE7zu65xOd4cwO2wGX4aIyABWA04
ZdJbSdvwhG4Cu5ajso+KnBmvPDQhV8E44wbYfxsNEBpMh5+pUR6clfTBivtGHOEb5aCtLIvfL9ss
Wh7JK06RVTin3rZgxeApuMrvJnn4UGVvlQD0M3xWspOo1z8qOEUxILvuUvzttfyRDPYjW1gfzPKI
LCzqp381BsbrfYMYZqBjw5K9jJ2j+nBrQo3ZqLIMEKKTugGMgTWu0TodWW80Ow/ItpS7KHd2PSoR
Cz0I7I7ObMN+LSZhwWS59J0nQ3OtS40BZzGqFWwTTRYM2EaRAh0Hmx4ghy2y1SXkBLaGea5thwSe
BzaZcQTxCdmAebx0rKTOPEN7eQv96DbQIzlmzOGk/oSeeEs2GKC34iV/Cr1hgv0DN5/bTcuC4TVb
euEiRLDgCyJtg5jViRL1YEqqA/kANLybCLYde9dG6uiZ/Z/Ji88JPbeiG+EtNwcGSmf9DZz55I7Z
l9lRxpyZ/jhZ3UeXLSe4fSXMN+dNzGQ5dTSfKLgp08VIxw1ZM/ocMDlr+5wQAsnoR3EjU/W77NWv
KQhWzhjTwCSD23smtIqYd/SiT8bJJjvysCaQTp46sphegMBuZ4XNqbODfQ9p2mril9HJn1KY3w7D
UYX4gIHlc5cZ4hGO+TRV9G8yoNPhxUbnw8c6Vj0lLAJY2bo8mK6dj4LERM1lPjVJsGo1AomhOgmM
KENX5StZz8t9bmNmPHWxQ73hgamyJeMs48rfVX68jaBnL0nKPBEe3CyPyvgtYQQd7RK30sVdvU2x
fpH5uQTUlBU+Y5pLTOc6zI8dXFL2rGVZXCZtytbIDPKCsXt93/wSA0pb/iZs/4j5lB+naIm1aGWN
OChx5ExqR2v+lzk3/8Lug9IAkfM6BVlT0ndKgAeiTTnJYHyJM1rnXlWERNNLl8WfC/qRS+u9mFHy
Euf5QVZahtk3wK01ncp0hUDkYTBufk4IrWhMu04QRMMSOB270QywcbnwMFD3U5LAlWGyMNWQRVtu
2BZK2in0kc75iIIzduVBfNuk50c6ona1Xb9Vjfnb9GiuQC1Hr+ctIhSbvIVBFoYbJjUeZISupUHc
uXZTdrZ68xBM1cGiwhxCAQv6/DY07dPCBU6YW41E13nGmTdkV2Fcvvgu/85ddNCYvZpYJ2d5G9Un
6N6aL77FNPY+32bVzBzKW8u2MBJAJmsWRvDue4x9Hf1p7TMHWxm5Lx35Z4cpgQznPlC/Pc36QIoD
wuwSG04MtFRecPFK5mVKSqoa/2T5/SBD7uMACbNWQdgQYD7FHIYfaQ09vmz2S5dTsEJAJUi3cu2L
2LyatB7K7lfMch7nR4St8YFE3LQJa5APU6Y4EmkdZSioiUNw8ESy2ZaaATp+ZAiCIewg+5wBf2T8
xCSLlrG1Mi93WuSGfSdz8qDiCQM+bE3r1lkuDNFyk8PmC4kXmKi3sqMb64IPwdEG+wnhCqkC+enD
QIEBLs9B3GHLM87SWE9BgLMXewgGDe2rwvzFHFrOosWbBy2zIHo+MfQHGeBrcqHG5Br7014eNQrG
Lf2Bck6QlSGJpLHLtrxt1tHfS6t955NM1YBmmE+2yeRPzPjGXNbHNtH2YmZ9Xjwj5lui6JqhvCdr
0wPoyfzW3P+RfROnW7jzs1IenDnm9/KRfUbcjzJJOXyXKMkHnIqIxpCsgKYfrnh6fiLbx5fUY5J5
cFNC1uBD6yge9NbfoZdevex1YA+dBeHonmms+GCZVN1Y8RYV3XWe0HpsHGRjxqzho1wZiromHkLj
xcVlH4ck2Aj8KG68x5jX/h8U9/5WzbzGuZxqBlF7TH5V5dvsu/cyDU1QGLtqidfzPK09MrCke5Qg
L4CYSYheUeHIxm+G/DThv24gWcw/OqxbRegvVxwqy6Q+JR9rhxiNyXmbYzIak5lOfDansh7hdkUW
tYgohN1bbQzKFTJFV65JBBA49dnW96MHBIrh7EDUE04Rx4MDKPFbNFpkAF/WBFmCF9T8etezQuVi
ruWkWPYlopYnIY7INBeg2oGdolISr+/RVw2xpwSCoPVn+XC8zxJkE6iSVneLjuB3Prq3SKezNB/8
DkoydvZcAy8C1lPz01AgPMh991LrYDFbOfN/euBGw7713nfLqEaJpSyc5+B94+EKXt02g60FGHoX
Syrnm0qTTY7umEE0NhK5zs0XGNTOTMINGrK70aS+U6VnLaO7vw2nnbxz6CHh0V1luU2gdd6u7UmM
mK07MH+9v5mWtzczau52t9e4KEhE7iXAlxBW+cOxxZgm7oD1Z9gRNfWOepsfkcNxQuE7yCDzavib
oRIhB7SooVbXzHKHvjDN0BMCWFX6ekoEZPyRecmL3EvNAepDGRFEaCSq1BnGmWvdnr+M8PEspp/G
+yaYE4q2SMhU84umJZ8ScDIodGcyUje2wBw0yjGheUoJgqiDbxo0n3SYtDrug2MZ0qyBMMUaU10g
8RcWA2IMxlksU97f2O2CxJtEc1st0Vb8hkTPy2JDyuveu1HflqTSsquFe6Dm2WXzOXKRe0cVKtfp
9xnXXQxi39DKre3rJrx59GgyOf2o5kD0v7BTeT78spxub3ufkqvk4j0z/UA4hwQ5ZWOqNpIzVE7e
rDscoFc0kA2ca0nS59JQG6FKM1a5NA3crYdJtX80aMpyqwNtni8ZGYk8dUdM4LmE4vVyqAklbK1n
ZfwDmeUWfb8PJsMYTnNpNcrwtbmNiuosfyY75iCFoUdf8OKZrk4FPiVBZl0ca9lTOw2RFxIjy4ye
bQNVUP5CIJ4i9HeqcHdiSu2LN7Zrg0nfNhG1+AvS3geqrT1GtaDlYaZF+G6xvekRbye3MoDp5xMW
J7Xzt6FkK47ATudLH+zkYGEGCueHXst1ggKzJ+mjPd9iDw0DIgfTzx9lz3urXFeE7sw/3SnrFiMd
JulkKR2hNPs9RX7TrzXqmnIiEdxZMYjvG72ifYoZLar82JbTPjKQmsB80roVc1VyelbFROoIZssZ
k/dppiPOKXXcbZ+fsPEtC7FUahPSDcF0HZNwNq5SAhpoNN2PgBLc34lYXkw1KoalSo4OpB6xIpy8
kE2lqq3Cd1zYymYfBucrAoDh0e7vR4xSEXeJ5VyI3Gm2Xffqk7ApROCGUsKK42TYtH4hPFSQol1k
UbLo/u6sgwyslxCzCGBQ99aTj+KWuAt5ey582X9LgM1QdHLI6n58UO7eyAeeKMA5TLn2Abms/kFC
hrB8p1WVwPahIoEX36eFtC/I6mPRZVcJ6yUx7dJyj3HBJ/ENDpQBJkVECVFwwKf8P/cnlpgZx16G
FAAfHFXvdUynjGOMOzSFxQoa49+GE5yq5yDzHyWk4/Ukhx2IK0uYSngqHqqEljzDoRVXIH5WHltu
C34VHy5Hqlz0Pa6moCUjTfV9xZUyFLPnpx22WxyrHE8uhrnQdITVQakGStK41qG4yMX00CwUqznz
/SmH/sftCFqUTSqUVCC+gf76BFl5+iUuBnsjSX4LZ0BuVlRSs1LPiNi/LVTuxadxpsXZSlAkkTBI
zNaKfss7ydlgdxeiCZdQk8dDxGSN5XHJiyRGJobh2EmMwoni4ykn2sDp4LMKHGCQnsibhOzxSEYl
c+9ZM8+ad45uXWls/xjQ3Y2G/tgyUmVCbkK5v8ge3RVHiLwkhv6/qO2ULg/FoL0GIy3T0Gsg8600
gErEGmF0fYV1BrVk2ZYU7luDaJzJgHKecC6jeE9fXzcsV2vAag27HzBHf+3X+ptr92efdYscfRvj
vG3kA+kao2eeRoalYN99VDqLs29G9zyCnJoq/Lh1WX+fsBudARPqtL6dBqi+5pfp8ibkO4rS50zU
7jnDDqIS9nJ4FNqu8tN9MehMEqtXGUc+MbIPM4TnwfJOwslKb8ikPjELC+pprp0lKjTD92WIryGz
1QN7OtiNe0pMmr/ZWLmBEs64AQ4BSoBfozhFzEE+DbXNORq4cqt4JKKmTEt4072UlXOWC8IVLer+
nj1IcqM06FN1vcUYmX2677BULiESx8Jkdqc8qU1EO1ILDQJmGQOBAxjRPkm11P6BnigJkJiEOP8p
DFj6hruf2PVSKKH5vMMmoCApt7qNk71rlhtvsV84RHJnOVK0oexRmrhKomF1e92+NQ1EGqpeekQv
ThwutIohu2br9XkoqzWt07sJTk7DvUYOlIoFsXBRGI8R/NDRbQ5lbV7QD4Kt0MI9KBhkWzcHcbS5
HaPVl+wZ074RdDhugbZak/mirlRx6CDDvzBl+rnFEYSB+wimI9S0at0P3aVMs6e6jR8lpnN85rvo
JiJIzkOFfO3oV78no3luZg1oNX4k6/kdcR+8Vp2dWntzoLhJAiyr4JrdZxCU+zYh8qvn9EGDXGVW
337nfnQVffLOWH+CNbvrQaXU553G3kaVCjcFSjJNg0u3nBaSY/9op9kZwuNKjSOYpHkpxvbC4T0V
yKAqS78loOPMC7i4aXzCGS4B8qE9MLWcASlF+iDecmANZHkkT7NkNGESf6R9TfKnXZDKQjVOO9Dp
fNLL8J6+S+A7k6hKpM+diclyw0gHQkK4mwa4jevOD1HsPRWW/auf/deyoZud6hZCce8pxGbJ29t5
Ofal/91m+DRrRteUMaMrZ2DyrMFMmXVQ6HTagD0WXnEL9OXbJHY0inijkyaKS6Qh4qgG+yTxQAKm
1oLFMQtnZxOS0sT2iFYMrzSRCwJfLTWMCzrfMHHUdbbkOicNXRl54C6a/6nMeOUT/M5mHUpok710
yj+hZGDdg01ZAkQVOLI35TOSdmakWl3bxDfzzp25GlyagiKmBDA9BWsvR0ZmaikJ4V3oFkNOiffF
ucAdg+/GLkgUAfcZKarNiMmH1PzoG8Uet5JDB+vBKybTgxGOriPNBsK4jX4ZEhqkkO8HKRa8avPN
/Z+fapX/UlJP4ErD15PsEAkd6Qzw4icigJI8mfcUfyQxFM8hsJ94ZQQQ9tDeeEDKepIdqSgluziM
krxW6kQ4wKvA6gG0ILmFaygvwkO4GkU8nSJkfxvpogHAJJirQO7S5xaIgrcokh8NhUStKACE2w0v
KoZfgitesXRoJOGmp6QgGGhC4HvDiTwcNk1zw01fijOiZ5eyZAGuLi6Tz+DXxQVAS0CKeziNcaRj
4mos6JLDZQxYT+HnDZStI3oIqanYHcxR7Z2PKMUGmI1/oEKtychHbHaASEcVBointeuuDr6D0kO9
BFLIHqX9lN8r47eyOzYYw2S8yG4JBIuL95dfEsPgX4K2+WDdeX35QLLVZCRV8gPDW1YZQmAmJwM3
WU7jWggOLDij47olxb1Pr+I2ZCvkl/lr2TyOiB5S30SAQbSoSFArBc/hJ/MfFOlJVc8bcviNLDy/
EJM1jxSfe2kXISRV6pUVwm4LJtGVN05Ow7tLXMPr46vlv7DqB7BBSfnz/pNX4ZsK8rXbnwSW4iSw
S5KsSAY64pLF21o8G36T/nyY3ZAXWVYoO+gqSpAd4c+QR1nZ4EyKMFwCEAMWDz+q47d7KSTnk3Ic
GgHV013KAEpg1ieVNidIikzvlIM1IJ5Lj8NMCQNQyjLDP4ZzjUm3SKCPKujPNBb9Jm7KiJvG2SYC
YEFIkiz9TNQgZA1xmAI2lHJPyOIsVLBRFdkwnm7dFfaDLGbvLfSiBLK+LdIbyjaYz52/aq5OAZGa
SMqI6nSdNPVeDA5rRpcI1ETEK8o3KSXHAfmpBTxXcdzj7WR4jzArb2JdJG5MOO0xZoGRMC8JOiQs
pwTQ4iXpOODs2+GxCMpjM6HEjtCXEsiET24VxUrTKEQWt3uQie7jeHac5dimwVrSCOZwXkPGf62Q
4PhgWWlTO2X9G/2GG6lq947/Kxv8Y+4peqsEzuYoUedTORojkFdx1q35xMOlXiYdiZwT8iD+mzvD
lc6JJnKlLYg/5Tl5aAFo6BbiN4VPYhTWycLRIDECG96hu7Gld9CTEaAOKf40ei9BDfJBAT7Oso82
Ib+18egcbikEOZP3KPkPqyBBQRUVlzsKB02nWKobAfnWtahDwWI2KTOFuTRiOABh9lhfZMw3lV2e
qRrjfezCObCddRZ5a3kCzgPzkGh4JyKkmYZZgGvVS3n+DUqu0YTPDl2heo8usPfoWA9V+swLFZYF
WJbtxuC7p2iH4ubWwcCFjvFQUvyNBu0ywbRFto6isL9xYuY+syQO1SO3+12OQMQYszyuTkj9/JL3
dainC8NTu+ppuIE1TR80/ZuUDtlQgcz8FlCJagN3glsqyYNjGS+Ti8BN21SofMxMSEgX9Na/63o8
grStKotIbfkw0JLIHGvDnmsKc8LlqskYGoV1dZ871Fhpr37B7DYzMhGNf10aBHUhVjDedB9XXzx5
r45G+SbYo9svd1tO0M7emwayK1qMVUOnmEieHVbLR0dBC1EgSRWRrVkLxEIkg62IaQ+KCIakw0by
/pZ0W/BSzg3t2weB2MWWt5A75BXZTul14XJrQY0mbQcAT9x/bpPnlKwGnQRxC3An9oM6yh+0UlkB
s+cPxVgMIyCHdSPbAZGy5CbJqR4Nyesy+sA6zb2HIF5gPcSBmMtr7L6F7XySZGkiXHV87d8QhGcJ
3H1zONQYWtf4pvEpif2TnptfqAdtiDsA5TV6yuINM/vk5YU0yEg2PDkNz+juSZlYApcZ5DGOgqPw
RFI/PlWJczLpxhzACFGKR+7L2VkutKC0XknCIwUbKcSIYRKIs55oBkNTaUp8kPeb2YPQGp905mwA
IuUaM8/5ns6FSPTL8R5FN9l4SBC+XtTrYt0GJL3FQDiJ/S+Hajx1DRVG5KRpHA7BGX37xUpihGsY
1JHGxPBvIVcD5jECUJATKRuoVwjOUMcfIcZu5Cph/5EoI7ORdBTcRCyVqZECy3nCcvaBtJ64vbUR
Pz+qN0VhJGKJJU2VChS/32MUBAzxYnpdr0nebuKAFlyWjB/+Z24wdfJpZtBeQT44sALS4qUk+xc4
Tu78f+EOT8SJ6zjp/B82ht+Vw1uMF8n6hqYmEoX3QVzCoRD/IkmmrDGRRwQonZZfJI84xqpBsgBu
JbeVWIOmrzviIyADhoDH4uHITkZ1RGZlL5AF78e4YuxqG/6TCmbphkdFIs9vtdOxHlAPT551WgUa
PRCzGZXvco/iGyl1T3MOlReKjvLkXPSEUwLERRKxkruJX+ZnwrrhnQMIAQ100DBnYgfNwChCpV8C
aINU4HSiATlG1xeLKTm8DWxsToDfVXP29F+gjtgJqcI39GZMHtr8OPYx31QloYcic0WZIngpQxT7
WG4J2cMFvyKrKrm45MfJ4NE1npz5S7kWWVjJalio5fJDuW8Co/P7//uCi1L0zc0q2xsBUwU4VKw9
iwqWyIoJliGXZchO9DyaNuBsuSXzFPPAi5CztMrcLvPPf2dBVx8j0BvuSKqdctOkK8W+3a0Jx0gs
ps5V4lW583KdHc64FXRrjCxP3C2G3KMty2+O8o16/Kr8Ev2Wd7Mi6ebHfFPOuTC/HIC/gV5TwBme
hR8QF42ec6jL9kEuHd/h+378xFa25ZNPzmaQliO2vS7T+7a6aboBL+fhaf/0yy9F6i2hsZSRyXoJ
KQnQIhBJ1oRVRFCAtAYMQkMI4qWmTNAunG8gCqLqe7GRKs18y81/C2URIABkwtXHFMgW8Qz5lIgv
FOBXIn2kPg2OYBqrPQzDnXCrhDHBKxO4QPUCAw1hh3JM+HMCswkxYgEgYzvayhGT8LLu081ovPKg
Ahg1FG3lFi1KVqOfXOAzfE34zkWTuJCrKsEir84XwlhC4Wb8CpBQwrwrdfUIdxeQFTum7Sm+mVB3
QvZIniweg50EjdR8R8l/2MjQNlaM9XlOgNRC8CkxpuAS8kFpGA3fsVGZ9jWQpkUq3vNA4jrlykPG
4ZhXnnv1mIEhmOvkMaWDP5cAOay+5Fs5lUFJ8xIqcwp4vYvaU+/ca1S8lHByWJUEerIE7Polgmcj
2wzpgQ9GC8aGEXerkcWQ5wEFnzEl8DchnADSyPkL39nUFrFC6H+Ytxx0XY4aN5NDwwmeGJgAgWot
VjhXf/OB4ilBHKZvaW8OfQSCjsHh3vHAdNOsqz5c94D/vDDryqniMaXq2xsZvbQ/KYH0wuwN5ydL
7Y2aHmfMAHcKnIs3E2MuN1IsOYjb0NA9nTTiPbiKI4VGWTt6r9OEJg9qJhmnzP+gXB5ShOqpiLrE
MlIF5YoiSQxniP+7dBhEO22OcYj8Aa1Q9zC6vmNilj1AZpvXKQGxQOsS2uWU20NoNjCy5KMmU/qP
/xP4ED+RZ6gm9u8At2L3O5sKfp4yrwpvTHKO2TWUBVOb7KB4Z2Y0OF1/z9s48xbyGwayLwRvNjgU
IIMcXTlNAsGwBUsP0NM4WwadHDL6sWzQ4ZzybkRrKzZfSCRpZ2yWiToold/G+RT/Vz+w9ZgRhs77
rinoJcYGvWLgKOdwr08Kag4kJEdfAo8e5ylAvJhxvUNSCC/CshgEQ/zx3V1BFbmfC+5HDZhduPFz
OCCPQf7CmeGLpKXURrcTe4Lht/ritwQJ4Efy8cjPpIgO0SB3FlTWCJEWpEhBJbhnEocQ7a8cSGdB
qe/lU7Juc/SuMdl4JvUrqISJ27OZ/ovozXGK3uVScZCEV5lxIwqwJq5QBE4ut4BqnrDd0o4qISBf
ydSNpCKLbzcS6egAG6ySFDxrsg1x6ThSRp4wC+yOF+lJ/kBuXMVcicWlPaR5ulezaDkT7FkSsXLs
zwItcamkDs/t0KB90kCL1tgqpHkMObd0oaiz0IwLfswXbIAsFMtAlUsiK8mUuYUA80txzx0afIa8
keTousMM9uIm/2QvOfu4Wvk8mG25n4SO4kr+f3z7X81b7s44EdXmgrwQ0DaErpJWu9m3C7Ivd99a
IKvH1NowTwUlzAQRKbf8C3rO+8jdpMLtBSfstZSfJR2Tv5p0cF5YBoKB8XtYQarbBAQeKQ+xALDm
TPxHVJYxQqHvX8TPyDtwjqSqL/cXURdAxhqDLprC3QbB00NUP0iiJN7zf9HRPfQksqspURMlcGru
fBTOBNfLkQoBphurfy9sp/UzTyyxEqZVDFOGYSna8F7kZ7GxXxOZswDwcWbteQUpN7BZWVzvMSIO
KLCcQqFXOYZzcPtfDRMZKN7JyWdvzNkQXympCd5doiJCFnlrzbUPOAwmZkBxFuLTUlVQxXIASbgp
IToGg+MfNUs7OlOyi5HhC4ICIkyLqF5j79z4KhQO3gGvS3cAfXb9J9dUyHV80T1/x3CmQKcDqd8v
Y/EEEeTRSMsnw1Xkb9rVhTqauj5lF5U9hw2yl5z3JatWhYI3Bam60pe3qBy+I6Qmk8Gg5mW3v62Z
RN5fQqZUaE+Z1Tw2UwIXP9gH6F/fQ6QWElwCiFX11XPe4xsCDARk9iuU7BcpysvyR7l5jr2AptR4
l7bhN9A4OqgQ9dum3oEg5ZtujB+dyD0VTf04D82BAQjXunKuTdvshCKVtQGZ9RS+U8J8D6P2WQrk
XTGdx57OWN5/dM13qUV0GapUQfvqZv6nZCDM4Toz9ers+fMlFEUAlFOaBisQ2MJR7k1aNvvuWHb5
Q9IYFw77C0LAzKEaQu62iR3ztc8E8a9V0uu3IYik1rd3m+4wdfDZYiQSU1yZrUfEzhHwg9eH1MCM
9CR5YTf4n3h/svd8K6CLRa2/ADuTWoGXLVT7MrWFvMQEHNSomMOSNv1ZOBBBXb+lhA2RFUOaJgmO
tXrvq5CskUviOx5dOXV5YwLAwTT8M35RWLSmoxGbgCx5DSSq0K7stc8pNazlXMD68fsPJiG9INO+
1Ub62VhnccNRTJvhYF3op3m6k2VrKhiLZfwT2xeZHswdNBHgsLWdfdTT8mgjnt5kPvMFq+M4JufJ
7S8OxI9VjUwuEMgpW9q3Xtmruv0RBuVA8ngvq0B+aGEB9KIjJaiZSqwnk6Ld4HxIjEvvujCb9ySv
9Dn/QTr2a7aYdRKaTFAsbhS431HgfKxCdEsz/FfbGo/x6MDjzE4alcQ8mpjG4KlTBAdYIpsOgxnB
bXHAHZJlkVIcjTDoF+DHBe6V2qoSwUXX+aExMdlHS0knanm8s35HYh7LRmSK8TeYH4dVUDRyLl5D
BgJglyzdZ6vpJEF6+1p0ebQBoXyXgqiVogVPHFnRktnW091G2/AefXv5sombJLNMl2l3d9tEcW7i
bkEyJMeQWibByXNHAioE+8H6WwNhZ0vVMYdokrlvH35gbek+PU5LBilgeB9i1LDBYvVJWwvWiDNU
vrfNp+cUPsNsvLrtU4MR5ZSIbRQOSuyUe/yI2GCMnARFfdZdpAbq0dcgkIoQ7yMLp1kRK1LiJAkT
XFbQeh4tpqRlUmjAsxok6czuWcnXDKBZ6l5Y8Y6oGVsrbCrBD0nJzGR4ltgMI5alX+IYJW2znfcg
rvYtTCKxlaoMn8o4/UX44OWpJNZdO64tCjAJDxMWn/9H03k1t800S/gXoQppEW4lRpEURSpZukFJ
loycM379eYbfe65ctiUSYXd2pqenu5NFaI3PZFQc4HwW1y+8GLrP5H9ScnN5/DZHi5vWR4FXCOyS
HMz0FdiLcx//43Mk64yadi+hGs5U1EYvhPAmLHdEVg4SCCMILcghLchxCTSlm923pH4+Zj2MQCK+
wxSRa0vLiBqfeEQ37rFBNMUFE5v9i9wrXQvOFAAVKSA4YqkxKB74V66VNz4XX41+FNMncASelqhp
OANdTW3eNPTdPBHZ55nKeSdkGFQG+73UKtx9zIabyArkPAwkv+aBkh3dXlJ1zWLSzPwNPmhTMAJp
orUQBA967z8KkqR8dAdwKaVbwTfU4wtz/hqSNwKxs/N4fRKlhHV0c+ApP4x03Ns06vMUmnV/GUSF
0zgl0FUL+s28hZSzX0Axzko+1SQx4qQjRUOeUTIS0sJsP/jTX6YM73T+t4vLK+sRCHWW1dsXOBtm
R+Uh5kLzS9E/tZjNKgDVpF+tbXmjLrKuUlfLBYLYjyg0yXQPlyP1Je11lAsaoqMwsTJEmxgrepry
/KHXv43auwuRRxaIvgZqYHzyraPlzcoQFEnSwCCKYJUwxhw8SoJoi9JXRtMF+N59TYs/AiRJY1p6
KwZQA7EEdknovVA0ZbxN7pqVmDs/sqAg9rH+quoK+0h34LeT51GKyIqRpwOOeMteWlSO0NU2AhCV
L0lpQWUaSHhkR3YVHZrpU3oqFAM7oafKacpvS/+Kq+Ij5VTxWN8zE6xkG42X7nn8fKuATwKhylZc
YIYoMGheLUmZdMm4TLCD3iVfIsDLXje5H1YftUoVv/5vS3lkOnJ0w3JuYtTdgKV74PyR1JbKmL4X
nF540eDcvfUUuz3yrf/4CHyVkkLHGucb0sLaSau1NHBEJYn/7BiDW9Cr1aG2QXkpziZAmY9SJYWI
1BLgTC1ZXMX8sJT34NoS1SjcuKrMvIUTqWDRpJLTgqUjRIIsCNaS1VNE6GW5Dt1XUH2PU49ynHcU
EM4YFQP7lC4K74m92HbVCUxG+viChaPOfjBN5oVimFn0uvmnzvih8JZSF8KsXAsluix94FZrRrEQ
yJ+fRkXjPlHLRiAGrBLuXGTBgGolBnUUsAlrUPoKNk0B3hbvTN6/UHPk8iXQs6i5IsYD2eAPlv5S
g1qwAaB6SBYlG5q1Li/yRrxCfai+7VJpGvKBBfil20DOrK6yS4lZtT1eSfu5YJ4G7FfqOsE7UDwR
fE1INq7tPeDLHaEuI/xoWUR6wHSHfu/My40aHV9KhMuK6RgNyHXCQGg51BtIh2TM5mTsRoKd7qX0
K6A3zGiXJfl/dyfdjFFB9HfeuewRYnClfpfW2PAGuc2EjcwfXCZvpmVNNdkIWsq27Va6g7qGNp6k
rWRAy+jz4V4yNRXln3pWrVrL2AvO0zHXjYuOd6MvBdBHGNYIXxSakg3uFKj2QgqbrrmPNEruwrth
0mh0031Pz3Zpmmf5aHmyo98/djWwYB91h9rQPxrXO4cmsxsdklA92krS6vCBX8eMnlPv6j+Ngifa
gqNIj6xFZGuaf/S0xgC0KeJNvqi/s53Oq7EsTzE8va4Zr6GnUynYaEq6Ne1eM0T7vWnxg4kLPi8N
8VBt6SGbSMQ2+FoVZ7+a/xQ5zXHblROFdNsuPESdhr2AOGU5oDzUsnesS9+G6IyhqIZjKsTxk+n2
bwL5VoEPzBHWwTaELW2YAKzBaH0sqQ38CDcUPdH5A+mUS+8uP7ZWvpSLgzaoru0kAg/YKAjiA59n
YwVMEhZGEgJPRkjDIU/vO+XRrBCCr4Pz4GQ/hm0eU4RBsnlZjVb7F/UP1FOWFAIWgYm9b2+HGEPv
HukUjKk/Kjsl8UwUMxhmfpfjcA5rTCpIwUt0F2X77mIN8xZRIfxFpdKt4EtE7tWsv5Xa50Qj1DTL
8i9Re6BDzR+Cad8YRIIB6v3ZKw4EODkNwS02Ic2chrxCeEeMVEkkJGZJs0OIfBIUJYAEsHMJz7r0
GgX4bcdqX2gZzWO6y/MFYRBMA1yO4e8ATgHl+MzCkQ8gasllSA0tcCKdbpa3bGvJkQSprRgeXjT/
/znIgk1hJ43WprQfBXjGSJMihigEH1Oeh8RiLoSLHKnwyth8uGVI6adkdUIHZmfzvLjxW+x1N/LW
uAzio5BsZlTzBD6vCucGwaUlKlFWg1d8uZcdxK6covpDIle19yWkhdBdE5jJwzVhLISjbwSNsE2U
oZYdvDbJJfCNIPP5mDR2IBgKbLkmf4NP8sy11PDfCWtczMzvSY9DSmsNyliMzYcvbRjSC3kki9Y/
kFUwiUknC7W8HznP+z80+wN00+Q1OtWDnLvtlD4ITicf5reMu0wrDhgk1ADkuFPpVPCECG8zLE07
hqeD7xv8Qv7Ram3Ih3+4S4EphO0emRFDk/CWhvgAiftkBXBnLEFVgnrCeLkyXm2T4VMiE5OKQGbN
E94OjxTwJBUyFsCFTpzbWd9tJQzztbgMrTuPLBJ416mYVq5pSprosAwuBqQcCCajbLNb7EhOWT0j
PCz5VgVWNRsVkzftBtW3h4ZMO2jTt47APSFwhkHm2mx+MgXXtQu7f2HP18pS4KSQtFhyHwdUAiUi
tImGxBS5Bmxl7Hv5JAJsEoXYdDMKjHwPPbCDzJ9zCbwdkKu4Sqo1jz/x0bHJYdVRLYVwuW3M6EgD
ApmLSuAeKaAHj/pFC9EVD9wYFWEnw6fC3+VU6fB40ElItX0HQ5shKmI0/Rrp6hRetxMKB5XKqgVc
pbSJ8aesTOuno/yQsUy5EZkUHcJu53rOXngFSU3/QdOepUawqVGl6zlV1UrSF1I6absICEiVz/Vs
hZghkQmRo3v5Mj0OPlRf/JRLBs+8YIS5/1Sdy6xJtLZ0hs5LnIHA9UgsamqGIPP2wk+onS9OMk4h
uRJpKLmk3rgP3gPW8Ii0DmUghlZw04TM247juz0jUdJmu0gqU8IdZmnbuOMRcqO+BZjjaSmiwOAI
kIrzmdnjxn5cprcRFRnJ7mzK+AlKHHtex2wQ2+Q7MOC1tJCQNb+TSiJz5rV0yaVEEQSOOEJfrIRI
xCZjVArhqaPW1LLXSBS5MWn7xrsU/i0PSDIKqXnQYtO2AvLRyWSJSxtKZeovzRz5Hha19PGx/boP
KGp8UjMH6kcPYwaEW5GS8gd/kxhDPCyB8JOh3zsR0wm0ayhZBBcU2Q8hQjUpZyMpT+QWz2leQS+v
k53LSTX6y8EfoN7B3csL50l32z/8KZ/qqw6WEzCR661U+mkGNqMD39THd4n707I+fJ9IkUTJQ4CA
PbbGlGUJEzVgak/S1UfocqIW7KgyZixzm5z+cXzgZUmsgCBJufpkoPOUwoUkyNxSMGGusrvn5MJF
3qeMcGuRB4OeER+osdAxCKc3EH0+83DL8t2epj/SaUzBilm2fXZr7QwM1Lqoj4MEn5JAW7eKGUOA
OO5qBMEZsSJVwKTeQpygkSATTbKzJS4gc8N4ZCI4bIImDAVIWDyb04/0MYFzXJuu7ASxmLzPxNCH
XZ8pKbFA9RSyfSm+JIybkfMcZrc8jfTfnQG9Ocqz/zYfRHxRr40N1NDV+DAyq2agy9T9SIM96878
n0n6VrQ4QtYxFCq3lWOQF8oSqpon5aFNKM9BOGkxTdJhGBB7hNSP7mr14ACBaFEd8/hBxP7j7Mlk
iPI8pCidXcFiTqhFic55VEnDrGJHCozKtzDTjgrVq+jNFajqE+9jhvFrTIWEdyTgarh8c9KDAMmR
6vbhtsO/ERKCSdmU+tw5UAIMAXkWrSWCrxvs27+E0iw9qpSdg5ZsHP8mHepZ4Y3kIq2ppMy2UiwU
eXQW4hS5Jp0H+ggAyw2QJ7G1xmwPR/JPd9mMUfZGwl+IbQFsdaZFrgbdDBkmkiCV2eFJy/Yx/Qqh
JOIVsq6hl/SK+mxaCYrDQuBuG5y0ItR8pMwU8ExOQ7kHji+SC55pUTJowkYlutEDUljxhcGBf+9l
Rtp5kzV0i3p5AbyH2PebwYOWEzhgSidxX5sOrSFE02HASH94YDu4NHGxi+b96ht+R4q1ikIQDMji
U7TK2vKaVZoenYZjeIIsxeQAmqNykspBRxqf9PupMN7wOrvXARYjgSOYx3Svch4M9Irl5DF0eI9i
sVieIRTR6P6S4wnsxcr2IpwjvGUFaT3v/8KlGTkBWwPJ7p4kXqkHJs+PEKOephYLjpQBDgxQE9s5
BOZ3On+KxKEQveWQMBFNa91CX4+GRbS7NKF6bZ2SQgOQnzVmNnB+JYIJvDJ3wC+diGIz4qDgGM3V
LGAouoYugVB+hc3Mm2VVQmp+lERjKqwzvbFuQnrQeS1AV4o5oiQAISDo80i6aV7LJhF2nEhH1CoC
ahPNFTY8qV1QtA+8/g36HNeENI9vkAAgdE7ejzxXDSlND9sKl7ljt6wPvG7hGcqFjkwY5kt39pho
tTmliGR7s9XemmH4jmPvIJ/iUHjU0IplGTmztctJP2RZyE12o7nXOlyq0CuVE6xoJ+TXUDglZssj
LArn0nbL40IRI0oqoW4eYd08yud0U7uSf5fAIPFfgC45+ADFonE4B5O6cmSDJ2g38UaPVLKlbQXl
SSY9JPulTzHdnOTlOSxF91gBQ9YoBsTjETVtsBySEROVUE4a0XfumQaUUz/Eq10EJtFdLjmtWPFx
QwZiUE0MEMmMJPjqY/2wYPhFupLl2gMwMrNRxo0rOPk00OA6uiz90Mhf64VB2EomJlOSZ4nv8l5D
VFFsdpSGmFucRgcpMZNk/Oe05Wqg5S+C1Qur1nmXJUGNQXEkk6wChJF2Pbg8dVMLzzHNEYUmUNRj
zc64RoiDvOQYDQrMfaVeFJ4iEfDpoNCyaUP31hOUaStW5r0cyUICMLXhbDIe0duTZLuSPFIY0fjx
GIRo4fBZiLT3OGC1iDTYd5XxNzdrQCWATYa09wsVI928/t6BtQDe0eF2TA7yTW7bSSmsqYNQRemn
9ZAQPG1+rLlbGcr3BtqIalv7GS6ksM7pH9hst4HZjtrw9sJXAoORHi0keRAhCFhlhuUJy27S9SM6
iR+DtpwNYofQFoYhCfe+Ff6SHAjoJ5BQrdm7tIowM+zCdkdr96+MdwntkfeqQdVmThjuj/tql9RN
cZZq9yq3mQGAW0L/cSV9N9AiaZUp/yPUiBJECKFYCfwId/TdKqKPKC+e+lkcGZmPYRcWubVCRRq8
gSOSm8YB4S4f7ItABmQ79hh8z5y/uC2Nh57t2Pc0qL2/UUW8YpKa0132taQKaq5P3rDc2AyyOKVz
mFNrEbnQitzIySVrHUJByvR0ZgbPTMXsBVnUDBPlRTy6UJMyyxw0i9HFXkMIu7w1SlIgC5n4HIiT
cvJJbjxhP2OhEmtSqERIFkx28Bg3LZNQoMfjUcKUFzebMpv3ndtBTitPLb7XXqn/5KPB5C89CuHs
ymdWKD+kCVRqmCPkD9JXtmmfyI8IbO9Q796uXh31CI8vyDDU0jZBnALhNqMEDsLd7nV3FA4Qmm5v
jgv0x0dnJWpsEOOk6oUch6IJGRepI4tXnvgtFFFkV7r/PnEEVpzgnjkcQ6pIafdKJevoxF5OAoQs
BfCqGbbhiGJuJ+r3jWccXE4RWaaWUk8S+vBQecxUKQPIGnJ3JvrO8lUi6Mnp5aEQ7sQwbDN6btKD
rmAZcHRKkBa0zgXiA1zBf5fBIYqJNMCyDoZ/0tHz4hMoPllwbqKvh6xgoN6kf8RYWNs/iMuQHfgr
AHU5oPvUPwkGLXcfsdenoobk99oHKEeW0W7M5hczawFUsqMxWqfbsAPD8E2gX1DhAripjHVeRY/K
NJ5av3l2Su/SlcZj0s8EHC2x0AsI30zPZMSNcGWiu5Eu7T5zcxJ/QueUVFvQpQTJPW3cak38WmA9
tcHdA237QF2sID9VpfmdZMy5UFsDQTchCZGd+YdUFflnQpKbm9a6D3Ioo/O01aP6z+wgVn8XewUU
8ch7Y09rd1zd39GZvsOZTA/ZBUifOvKtfVFZ+zmt+jUyW6vcxF0z5Ma0KH2xO/vDTc0XxdwuZo09
q9p2d07kJ+hvL/5qQk1kawW2BwatYYmro4Fu5DeDpCIlHcCAEBn4piYndrXGpNXKSywaxJJqGr4p
jx1dvXa+tzRNZ7SDxVOVpMC4ogIY5yT3cGZPNGoT2G7O0fYGCpFwJLGa0GxDQvhcm5zd/WSCAQMe
xGl57VDnRXtO3yVGf9AqM/oubEzGna6ngwNASoHRPi8FpKCqCXBQbav3xs+QC8qSYA8OyEO3+vGk
dcVHRjprFHGxMpbhsbLyUzN2f/oy2yfT/JdK/mcOErwf4Q9sF3A/n/ljL3fAsrL6MqG+dac0p2Y1
pjA00BZLRmU8eqk5felImWHloC4GSaKj5y+05USDgNyUJfVQunO+ttwcMoferMdi+nZI2FJrMO6d
KEONtwq+poXst9MpBeyxRLpLBfjoosZGDPjoLZyTZYZUI+1imjLKSD/Ua6k6Numo7REfFg90eh61
27/SAInI1YxfPYDhFSIiwcjeK/bH5y7Xk6Ny8guuy9lZ2QwjtRGvp7UiEyVcRV3s9iddklWFQpyK
dEvUwt6WsTvWPuztNlzljUINFLV+4l3LUVb9bfWJUQiY53FmUZLlzU7rYGGzxTzPgRKT5u8Wb5Wu
WvZb19XnUixH0wi+4bszCdmiodWPF4RrPxD8XQ9dCatguSZ5CNCIIGCb51tttt4VbriF7XxiE/Ri
Vaz3arSCo6qrxw50pHbSY8nojBrsBqaeyta5Z6FK7sb3udF/hBkFoiG4vWjM2mX9PdQTnQF/ejaK
FFYwvl6jN70j72zjnmC/qRIPVaRjMCKKmD7TD8hMI+DTLhALerj5WXaJ0tLZB9Zgv6aDv1/K4JjS
4Og52MsRUwcri829L4hS6A7Wumy7HFZ3B8+hWemtX+7rBs2Z3hz3DfaViDMh1ei3nx6cMS0hE8rL
kApZ8Fqnz/eTwRxdaOM3OkpRt3TWqtaZt9acGPcRLXmT0ymOpeeffo3KP6W6c21890mxmGDAvhg4
6jQQtrUAspMxpLukm75TQ5iadB9xiL1PsNkuAhcnjObJ4aWHE4wd1wLiJKWM4KYjZwXNxtafQ8oG
NOyCM7nBdYI3oAVMLMqPzS2olc34ZuJTGig80I1C8+4mxK7Wk4e/3zhB0jByToUsDSFkGeRRVjDA
giCzhGrBrgEGooEL7XlxarjPeGgwGDBg24iY7rHAyf6wdCV4uPwqzAF6a7Zt3hfw21u8DwV1cTt4
Lfgl5X30bmBr19T0ckGGtnh83SuuLi89+CKW82EPmf/hjja6d0uE1MusXuMy3CaWhc7AEs2r2QrT
T0wID5z84F2JvmAgNwPLOwXr2UkxlKwCpvFoDJTIOs7Eb6TRjKdGwXuM6qdgJmqm5oOXLI8qp4po
LBxsY8dLHrtlPumVQtc7gRflGZN5X/rmDJkvPzvtcp5jvb437dalpIxeDViSVtTP0Gw0YGPYs34c
wckf2I15xCUVBnVKVRQjLC0kotpx0aAA2OFjMnbX0TWZOciOtZOt+wXIAUnWA4btJ60PqYGQb17p
AXRU9HMoxFd1hc1tMDr9Ay0Pxg9yDMlcwylXbplwHRWAej3j6K40VBcdF7niEHaW7kMH5fV2ADKm
FmBbEtHMNrK9npNtNe4/g1MeKBjTIrocdhsxQVA+gowMdcpkRwRjOmN21MV5Xdsbur+Tdwpj0O7p
HYBAkSuTLvSglBXdEo/oARgSYkOz0CfOnPbi++khoREmSBxl2J3gPfoAkRzgjHOWacx+W43LqUig
sEw6ulq4LY0TDu8RWUUNdCjrKa7MTRh072luf05klwKzdtIASyp7RWG203Sy4qh6qrIeqZmGGcEZ
xJ2lFcB+WPg+I7ipkJgsPYFfDPRbDQs1quKsG+GubIazMaVixHATn9TNiNnA5FYkgpXt0jBGR+Zv
LabT2pu0PELEADWkenhUUt71ufoQwlhHvTyRGFNTy5N1A1oqjbnrCw0B32xjsVulPymxzWR4BUTD
NmM4n6yYUNmvEyBgSwGbGxj48v4yZJkyLcUvYiQ79Gi49Aj7R+eUBsyAr2PV+fdh6rwo8T8v8x7z
gvpJeAEpib50Vilg3kpjggxevtUKEAk4RUr4KWRyFKDWJUWTB53yRTXmO7Wb7/ugu9G1TeZDSN8w
b8e5tz/F1vxMoikw51SjjKz41dCqHwwkQXMgW3nSDuAkmGJKcmIG0V7WYitUKk4al3YEd6HlzWqh
E9Mv/lqWWwxW7y3MZ07xOoynnVNU2yyanjKijgp7ZFerPULoolLi0UtSmbsqjPo9nWsorR1s+KUL
160NcdzjFGeETa+Pt7mArlzHFKtTxQldRFsTVO5OwucNxiF3DvNoT3+k75AA0KpjnyUI61JbRu4G
n+IflZQcXpDIWkTOWsriETJYywgjCdNNC4JryhjTMviehpQgoqAlxxZEtxyWg0yTiSq0rIdu2vuD
dZAuQfFljGjgCvejAngWrmpuOzTlWTpjDApCEB5LlnEKDG2uzSm9R44ax17/WWa3bHTDMnT1YtU9
5mWyT4F0Gi8apIMtmIPpuit4TEDEp4iEt8+TS4uZcJbSuCSUV5N+CXIoF+nyZVgyHTaupcsq9616
ax0bSI4j5ZwgpGpmGWrc4VF+P65Ia+3ikXeQk963Q3eK2AK0ObfK+ZMwRBJAvNSafpPR3+ipgh26
d2Ud/kEaf5O506GI+x/p2POE/NlXePIQcPQINgtsK8jUu7jH9w1Odoqqi7OUv3T26F5SbWQOcAWl
bm+joOhD3qApMZLkyEhhyWt08T0VWFvsOwW4ljWGFli4QhcGooCZHEEhUqvdN5JYM8SsfdogNopb
gbaVud5TV4OJGpU+04ghXWvc8ifJum9Bv2HdPvsZbtnENyCUvVWmf8jLHi0z2pDs7UtTY2QJWr+m
pYhW8hgjiC6eLjU/14KtoOQHF1LzP/Q5Ojs6lxTYQ2qjuureep+Li5851hGoczjlYdb933aKcBtK
GzRvo6d2LD9FBSmIlj//YzgwSLnEm5rFE5XGZ6NDUaqLJ/mT9VUAylMu35m1Okp3Bl2LS0hZEE+m
UMXlNmCC0eugenyI52IrMaYofdabLR3AshYVGDaTwOPCikFF9kqbfDegUSL0COHkdJZOAOOHJLkI
6kQWNnKCey2Kz0KUGblzwyag2eA6g2WslAJccOdtgKGQk2N0rL2XdbMLCVkViEfkTrQF8MMLAaF5
kwaLWHesVzp4sDra+1mlu3xBkLOzTLCjsb/NsET2T2rEr5E3PEBCf1DxxWjiH3+ctTvXQ4TTdT+g
xTvEKMEKJGilrnqLQZAKzl5hwUq/wBXwHzQJ6lRd6fcWp8ONOjL8vYUTG66BPW07FKPpPX3XXsH0
bvxkav2bj6YP8tx3NQcOa6rvOpC+i7SuCELxmOBO5BycJH6lPpYQyONn90uUKJm/lVkRGcPLBm+1
+LBwg5pI952CRdbC7+rOQvGm3+RDvzDy5eDAxdL1V9kqiqrK7JsHX9NXuqWfuzp7DOJ8P7vBje8Y
tGSjuOnSM9ewncLHqPRmuUNXIwyaH1Fm/5tb7Wy1WJRlf0VlQq5+iERLM9+C40sLGhWGE/5UGMSl
K6s3Cd+bYWhxymWoCRPXxaL7UWh34tcX1S9ICH5545CupNHmNPlJQkochs9T2j02gNcSGgOCW7NY
312ACrceH9U0fdBWuLHIuDoGkxB1BxgvniU86GraWFl4ikkQvJnBPqO6kX4YXAUWF8ogR68w+nje
VHr3neHSBS+1d6fDNqIiR0AwBShS8LqaR17E+Ikn3dbTtUvpgOeCQFS+A7G0zdFhwJQ1QIdZuIGz
9TtC+pSBk0gPNpqOgSeqe05Ur9w8n6GzZ/d2jNwSddRS3vqxvDAuY8njNTzut1TyggkP+EFbJ9G0
FyU731MrIdxJyEcqgcGulL3KgCWNG73FEQV1s6Q3zowSz7wJRq5GIzzipSNPmx0Wa8OXE31IMNC1
ZGu0iP+6vkti7dXPKu630HAYdHJPVmddBzvM7soBaWDVX4d2+JE13pfW3RwFG0U30XdQA26yc11G
qCcbHw6QLqULdOrpPKnqYUkZxlcJ1VgQv/ddea00bycNVYGUygkkzCrgqtSKYblmr8c+sZknOYGP
mNPBaoytNYWrZXyQI6YhWAm4RuoIVAq9EVEHb/lg15jQX2XNyyN2++w+SBKC+7uLPBcP+CYAGOhP
kfvhud2jahkwx7zEQTnJqsILSxnv6FPL8KicRhIepwaLyyJ66F1F89UtftN8QPKYNUvTVr56Cm4b
OyqGnRzecxqdiRwCdFhasQ0xERsYwmjFhRDWZje+QGr6k/j5kzme2hDBGu0bCskurW0Ow7citf8t
Ohk8T1HvGEnJmHCVu1VRhjyDhYogSsxk3UfJYSfN+8La9bm1nT8texEiAN1+Xr94F8m6k/6n4yS0
5qXmTpk20Zl05W5DZR1GC8eRbpzI00V5LmcKYqleI8Pcul50bOJ2HSflNeyadYjlMcTmY5p5N6kM
K48ohEpjT1fY8rx1rzO/Y21NrBXaMIaamx50/2I5xmHU4fsk5r2dJ9/2LBqjAUZA2R99UmKjB+4p
RvEYJGkjaKde8hzQu4W2J+Re3EB1NpHjpc/EihhGu4gk65UBrZqSwM4OxtTfpyHDPyOlk9J/bAJQ
CGrUOlgLxAEGqZPhXVBX/+DlLzl0BWd8osc8KUajnLS+zC1ScUQ/zSC70L1HVkAYlBt5bXLa5dgi
jgy6M62X/OBRgQRsyfUs21bHgRpYKG4TzHA0/KGbF2mK86acMTxGc6Jfc8vFLNWEimghmja6By9B
XyF1qu7iJlCuuslE3yrrWVzJcrLC/iWbIcBXef7dacyFVOh12Ml1aNKPuhgPiwtWmOpB4iJOmf2z
h+HdmI1r0llH6EzvKGO9Fj2tu0hz0DAfWJ0qQC5W8tMQyJX2DVNxNOWbF8I8+D5rt3XQmEsoiwvH
e+4HJEsWPAXR+g42Ttq3Wxwyj2ZcL4fOCb6gT1/b1DxRwspvB4yxNtmTPrLuM0Tg/SZ8Gqr6j9H5
OGuFya9869yJII0fYHK/vDq9d506j+Gk7N2f3XqTVv5Xu6Af4PnvVdSfi8iH1DKZMAqsFE/Jpvy2
gLUSEqAJTST5wLwr31RTUwIn6t1pi988aji99RYV3Kq+DPP418kTelxGCYihMWKfwkkY6/hP7lao
oC2CasH3k0xlatR1TIc3S2fIqsRNgNnu+aN1ux0TcTgWFI4PycRhnfqhDc8pew5td9/o/TbQyIaD
9DNDN1hiyIKXcBE3W70ZT2NFDjANjDOnv0NhIm/gX1Fr30f1RO8mmw5V5z2PZfyVaNgNjW2wjVvv
4jbDbggp0rM23DUdrVJJ9ZnL4a4zxMU079M1tCfDcjiQ4+diihPweJPDtCifSsT8AwLn6KsvF7+b
lfxuXDnvfZt84+pzQe78omcjhxn/oXkwjoTpU8ZbDEwgVGJVMMxQQJYZOaOmwtoEVlhcOgcNnvBN
4WHu3L3eVO/oCiKeVo3HqP0XJ59WnSBZ/8FR5TYyU28+GVCVs17tUpvOEMRo0mN55DrxSIRLSkFo
ZBKhBWTFBJLOm/xU00NmCUkl+JHQnTYjB6xV23uxoXQRsJDsvE+k+tdXUfF1G4+DxVGZQPH6TAtx
sU6Rmayk8ynHGZvdaKljmgE/TngD9Naotlu9u29Vt5+QGpCb11zrvhD6P0PQkmXFfAK0W8mWTW7D
9KGRyNHK2RQhShIRE0io7ARTiYjpM36T6uV2EuULhzJm4RyJI/OXHsOhuvVL88bCOUtyWpqjJYhl
C5shXsIHabIsmruyOMr0kLYrLN+EK7L5e+w/KWqyW2l3mKkQ2hbBMOYFBlJt4ZEqEBm/oZnCNpT4
JEO7JgwyqYijyl8zwUprJj2OSHyZpFkZU5gjpSVZI8xRemzLAQu3azaEz1Jb+SpayYGX1OTIzXRM
a8abetLTjnJ6dpnsIOaWhfcx+LzIZBye0Ge/KvAbp8btxXDhMNbDc5kiAySPS56Nj04IJHjZCmRj
Qe8+xXaN+DrUtxrQKrfGV+l3UZLOXvYY0gLDAf33Rufz5qMaor+SjJHcSqXRktSOerERRRNYrl8c
Y2e7Mz5zxpsQUEHYvKCIT7UGlBlFzcRYqwhHFKQOmNARBvsUMBsCbpPE9rUnpYk5U4RmO8faSpmo
/oMwwslxsl/MOe47qteE2Eh3dacYjxGDL7S+JHu4XSB5YeAO/1DvOMkVmQQzz59IlREl5dfSftl6
FJDyf3MTwJNjLpu/29OPnL9uklyhWK2lKpeXpxEUlu6Dt10ztiQ7pxuGbavcte2c2gGwjLsf0H0M
GY4IGQAjt7DT/giBavDpeSH0En8HcLbk14TGYmn1/WgzZZGcAlPRbcLfw/kqW6YI6bdnEA8pXo4t
yJob9NgSbpWrvzbLdG34IkYUtnyBZjGj16LF7HbYjGEqQ/K+MDDEX9va2JUWmWBAP2h2n9ARSLun
IZiYFxiYs4C4Y6Gw4jpQcBVgAz1fX7/iRn9Px0t4K/IsljQ9awZA5xJenYm+RfyNE8sqM6HO9HB7
YsOkiw7dtBnvKoActGp6IpR1T21hGPPv5E6Me8W6+7hksk5YJJ2frUc91fdj6SKWp6dnKRcWLt6x
2k3D7XatfwrCBKtJ6zgVok5BsqW9METI8CmZSXaT6LIxaqJ93s36SxtkzKt0B84yrBo6cxsJbEIp
HFH5kY90tb0eXSJUZxWUfA3Dd00ebJbOPJJuk5eU1kPSokIjT0V3qseE3xuzeDOwufAAg8L0t+cm
8ReAib0Wvo49JPdzVx2crLosof9ZdOdBZigi9abg/tz5MV7vCVFGuBNJg4EO+7KN3X9YIB1zf0aj
wnwejO6zMtVbXi5iUNxY3YNtTcfQ0ZhJVicish57F62zjxKFbQ36sj+8Rn59hv+1i7HcEi6qnQwP
2ozTdKUOndtsGxuXtKHQDeaD0hfqsXUURTuvXA4Rh2xu+OeauI6Rk3krqT9h1FTsGtz5YP2YzO5N
HjLprBhCoSRbMv5bkfMOwJjEZ3r4OdBQXb7HzgA2WB3NsH73wHqWKX4vfE7haumevcQCQ6fEGUnJ
pdr3qvmN0WtaLrTRtbfecGhR4YbQTr+tMyEkdcGSE3kFxtyW/K2fpq1llcynnwB+APpHNe5SLS03
Dopp44iuowpWdYeXT4vbg+mskzTEOMVcW2a3Wwob8gm3kmeK/r6NK08Zbao2/m3U8CuYjaValJOM
Fyr4CVIEr3rwUBVU3dZsBIEtgGQA8zl8MVDU2bOauw+UWbxoHmPoOeaVoKowWEz9pYJZhoQVwkMY
uMT6vtLtvdOrjybzSBwBDIrhW6XDgMML0oC1d5Twr4bhWWtRz2ns/AKRf5UIftRhRhMa51aFF5vo
0NjJQ72E96mpDp4x7kOzO+SQ5ib6BVPZv4fBtJMo5uKIYKA1s+T4W9j5C0ZoJ/T4WerQVqrQ+wy0
7qsk1YGOnj+UAFx3WHI9Fxog9DTY+46oNfTGc8FUYBTpjxKORIDCE66vMRxrkfGphqc6sR7mOp62
ZhJGqzrMmm0fBO0mYRoAocxDltQJXLRsnSW3eYVHghhlst+92SFjBR0i+Uwd0CZkKCj5B2EF5mhv
gCUbRz1zcARjVtGF5Dr719DR36MZE6i4xRSkTxfkHuiUkml0pMYSYfLU31F3nuzS7+4icociK/lJ
PdlFIC41gJ+81qTRFXPA4SYH43ZnB9pqDSFo+D/SzmNHcmRL06/SuOsmhkbSSONgehYuwsNDeqhU
GyIltdZ8+vksby8ymIFwVA8KVYlKZTTSxBG/iE2gPe1tWYSnsaOQiqXFdeOh9dkS4IiqvIInvotq
49oSQKX5g0B6o++YddxkGc2aKbvs7Pk2b4frLrJONIm/WWN0CFP6hOGE8AFvVh8+Addrjpas5Vt7
/EbhPE/xJTabu8QuqAwUQM8HZFmTzrp0U3GYKMVYdnALN1nTRdVNY0UHfRAJAO71YlyHJcJY7XzZ
hQpNQHGTYbzYl/XtYA3oJscYZbbt0SKUgQWDblZgoJ+tUhL27DlHBHSTI8tpY9htC/g7w+KhARJl
2XYZ8pb2BD2msABbFmbkSvCe/EtI4x+gIFBgH4Zf+H7gIFUYj24d39SocHRFA2i3ruDEjiqjcTM8
IWNJjhtjTWs61XVtw3IP+/x7Us6f0Ccm0FvS4bIsUd+DJYx8dh40u85muXjCpiLj17ht+F8aP3+J
44B/sw3py0wD2UcKO5nJKhDymqB+GUi4bZpwesTi1d2HajjSk44QobLvxyaDqdc/L0sV7osChFMy
Sbwp2+YXJ6Ha9rIlb6wt3LfgSNI214qxRY4qctYjjUumerDi8Qeu77gBR+g59TNClctABTSK7ypj
uNSFq3C51jk7EtWUMEryD9r21Gl2Pu1kfl1X8jCL+zI47UPvRV9jvtZkjHf6xyGQX40WLm/0Kaqy
XF9RUXE9t/2nQS43WmW8ryMYLJCkeJ05WUjHsia0vgqHCjRxe6p6gPsUuxlIc16ysb2ru3GfhZzs
3WRcuJhShXgpQhezuWRB6VBJGFxq4l5+gcPklthBV6wJlaAkakdxIm6DG3PBhxmxg3Q56GOfcgpg
HcJlqvwu4YDmWWgA9ViHV7q6QYXNBvunm1ND7m61hzGFHaonVHlYQ4Qm1Orx2NG9PwwHdSFGXwlA
23cFaOwJCU/j26QrXnSXcbtDF/+oE3Pae3nRXsZI0GHmgyJLt60V1grUnZlL30PMe9TQXv5nMfJj
maeXv28pKuCSt9LQ4600WYLSgQLkhKcNco3kncktNzn/5U7atsR1Mz/Zg/TSfzFkR94DTwi/0I0B
X5vPA43IgatGF3UJRMnLG95ozeqenfDADWrLoxd9rrCWFElN6fMrf0M2YjKDNxg1GjhPCPZpPztP
PpSALvRvQmKMPNTAD2gayMsRxONnTJgZX0yoTvw8vTJBhqW3OVAlrT/kGN3v0ImPRjOk4qDQ9QF9
1BnII2/4MzBvD3rRgQHlpOWUOLQDYL8p1fJRufvYE1iHbfG15jPHBNFmk+x1+qW7ATUseqvVAlnM
/DfarAhvtIUJf6FO4zpz/OQ0ANLY8R4d+KYD9p3yQu/LtD5GDv3ICwBQ+stAs4a3IUwCkqXaTTFp
41coa9Bl0IJGq0tjweAnttgcwtHQ6ZZegEyhJw6mDqVTNF5Qnv0ygmiH9iRW5cjkBwWY5xeqO1nz
RR/5YYd8enTFE+O3IM3rDsw1cblOXXUnKCdwMSNuCGikw3cZVxfd8Mxb1umYXnOUAABqa1Ix67YG
jqQZpbpMSNjGFhDGFyRENx62oCAPdPym/36G0f3a+EHnJei46m6S9Vm3FxKytojKt1F+MemGEu/D
qtCRN4E4T8W8o6UHVpYRFXzinepyYI5WQMnIXNqGooo9ewRDzq1ZWNe6K+FzAdu9+D63wZ73MaYg
fpx812qVIOSpWUb6KdL4NkUwR2D2p3c6S0PFl79zdoRLsH+o4nabOSiCQSgbv1nmC0yHvLfR/HX2
uFbBa+LtkXVoV5saUUPQqXtqnHpyYJYI1U3LAYxCT5vWm07wKb1rkVXmwLdOWHItlqC8Eg205GXo
U0JvF2K2EkA90NAQxb4M87hi0QJLkNM3ef1hqNA98mCknDKWHFWwnOQQlJX+43oeudvvw3p5HCP7
qiJF6XvFscK21ptJli96vYwoculGb0kqpmNUnYKRzTLy77iSvTcK6PvQN+lFjmxjXTnMIEG64XjM
f690DqE71x+3zMY1f2drVBTYYWyYwXmSYb7RP92JEBle9RgjuM7vJMbArgTjnxha6YVdvrB0gB1B
Wb1DjWGvtyWfNAfj3NAYyYtPUO2vRlwtgFZpreBHgkevhYWB1FRcHUVHOJR/ZCGT49Dw4e9kubDQ
22S6orzAoh0qdU0NCh1iwqc8RNNA9ag/wL8IimYCoF4iilAeOyPA38jCGIvczrkHtrMBfMcN/TG0
fjPidWqjV6toJDKTZcvxcaHDKIYIRLxD7jqmNp/+KDnM9PKb3PinpRca6Y8dWzuQVgD4UGLgg2kA
q6mtJqm/8V1yQ+30vrN7n+gPMVo4paLwb7s83OsnFhzfes1mfXFZU1sxaTTZBESQUQ0vgsAQHdkn
Ho07y6SvAUBL5wi6WkS/91bvxS75DXst8HcH6EIdksPaAo1V+/6BE10Pzq7lHc49Ul4qvnIjba3w
LCh5usDxukYiM4W0VjYdR0rNju7JMEnYhHr98toNsBohJoGOwB2ehaXvR/8hMSiEadRF7TwnAwrn
sQm0PX6YZXsf+eKDiOXVoMDHeA7hlMIR1WzM+9L1YFEWV9kYQj6L2m9y7LKtZzjxbk6x+Ji7E85/
y1fkwj9GrncIlcdBLsmBMSppcnjEJRpzPlTGevmYzBWFXqpEZKctTesmzKjgj677PEchUtXV4gz3
Y9oggS2joTkQ4QQ3g4O3VjQE6phY/qJB+ji+/es//tf//T/fp/8d/tR1yBmU738UfY4USNG1//Uv
+a//ABiqf/b447/+5SlHuUAeTcDL6FdYru/x69+/PsZFyG8W/2kuvhdizw6OvSweyzA4DgOei1k+
XP7jcVzTcT0JwsuxUFl6PU6V5E3qpsVybycz5NNppNySOaTUyf37A6m/J6QIMk3XNz0hXbmaEPWz
UPWe79wPWWigRmKKe6MC/+D09OcT4sNt1yu6TVTz5Zl36f49tG+7luMqYbmeJezXczQzI4yKILTu
U5mwIjGYJzpPbU0cJYzObtxULR/en+3fn88zbeG5rlK8WSlWsw1pGkZ9P6AoFlIwNewazaF0ch+W
io37/lD6C71eKZ4lLVNYylSW55ji9ewA4BlUzIzxni6Tdd2qIrS3zoDjrTMX2X5AfhkF97i6d1rC
lzG0iOvffwDH/PsJqLDbjm05jm2S/b5+AlW6VTuLyMLEJwVy7ofNAQlEBACGuUBcaZBjQ8iHDMHi
RPORvmp3nXg5rhxLJ1B+Nh2UO5eohhqBoOXyvQGHdNWMmQP6SRgQ3jqp9qMVvzh1mT+EimMPRoyE
Qt0i19+5/eM8RjUpKaFqt+TiOkUxHVMH2Taa2qRoewcwPraltGhMDI24nzBvfpZB3l2Ffr5cLMJg
WbQEDtSSzQQlaQds9/sv6fciW30mB8Atq99jq4n1ZwKwZsbt7A33uZmFB0sM+XXT5v1FMzp0MLrG
jh5kbSJA0YWk7F8mt64+WXEYHKqhzQEBZY579f4j6TX45xNxuihpUTIU0nMVIluvP9vYul0VJU17
N1NaeVFtkz17sZHfBcAjQcxmSNn1yIS8P+hf70GaPopdtuN50vHMvw4c1XV23LhRdzspehZKS6w6
DsjE8aTAXMy9hx9TUFNobqF2GdcqRGTJN68NQ+7ef5L1FpXC5A8CeFF423umq3/9jxPWChrhSbOX
p1xFpsaGqmcrFsCBa3e5+2dDOcpzHNdRmM16ju2uD1nHRMMgSzCkC724vZyHGnAIG+kyr0Vz8/5Q
f591HuhsPiiHuXChTr6elYD00rlj29/DRONSxMdog+KT95y3VnxJp1Ps3x9PvnH8uLZwlecLz3JM
ZzVganVto0IPf7x5hqxYFVH2rfKs6imqa3gGAUFhrVr8P/JjrgnveQNLxrbt8BcatdHe8+DnySZr
7nLaarcyoji1dJF7jEJqGsES9T/qtEj2YymWHXNOexKhZjqApnIOi0W/NJCZfQlnyjZ3tRdH96FE
ZjAcoPkFqpTEF1MP1LPPnwLXTu/g31u7MBx7YDVO+dWrxXjr51kA/6PB4KkI6pIVMEK4abpRfQbs
BiZnmgAJzQOcAEt1X1Bt/maGTnMzIx3X3XTzbGlflPTzKLPbaMblNCSqO3DtSByOUWH+0Qpn/laM
qjuzhC3nry3seCwUIQAjmx636uuvXfUpUu7+gPRVPvunQqbtaZaFvAYChkmWM+OzhzfeKE847n6X
RU/bqs26q7TqtIacG8rn2g3Lp86b5FU4edkN3SCkfMyQXoPhTPOtQb4LMx00zhy2C7wJM9rDVXLP
TGR1FLHYTdslyHF8x2fNeqsbpEsNO5+9yHuq5/ymLMorNQTPbUsR0/XoIczDmStLv5c/jz42JBGB
I/nBlfy4up79dHErLizvHhzQbsxaganuAirPLLbvb483dodP34g9afuSUGA1UCkaSyWmREkrwt/d
szOVbtIccLqVWkgTyKW+DrJEPNhqQCGVxXbm5BF/h12sDuWbvmkiA8Fh/3qFYCko66TnzktK4G0q
qdpjb3ELVf3QQA71MrzZbNd7XKi9XVaDg2MO/gYo60Ekmayi2YNPQ5l+mKsEJFGH5t6SFLRkPHUd
+ZH49v7r+ns9SxuqJO/L5nbgRFk9LZl4azlT+5BOTnNl1/SqQWBnX98f5e934hOqWITY1IUdZa7e
STTUTWpAkr9XpS9ApcQVRSwjd0awqcr+RIKTppvIVAs6IfRG3h98tdQVXmS2zdnse5JkTchVMJpK
6bcZtwHQQotuSpXSSguz+meaLvWubJb8StZGeeaqF3oD/bng4a0T+CpPCeVwAfurUXEC7IcgWOw7
N0urS38a/JPT+Oaz4AmPSC3CBsz5zo6TBVD50dpzo2A+wFAWv/7R9NnpQnD729yCUjDX1YMEMg39
ltL9U+21QHLmW1JTP0zRzjvSEjhzOQnr9bT1aATfps2Z4rLNrdW5MvZVXgZ1bj3xRXdxB9rdOpKN
DtGzLi8MD4N1TI1vcviK9u/781yt5P8e2VaAcR3T4uZ/vZKLwCW1KycLXNlMFEqECc/HPBP6r44x
3xaWB7kFrIuvbEiqq5eJP4/qCSYyZMEym1ZSmODl1qWXXm4Z2/fns44r9AKyWUEuURP/2qubJpGJ
TVtzwYqxGD+ONQ47i+1d2N5ylwCBO/PdVvNSvwezJYmpL3mB5uoYwD54SbwxNe+cHJ0t10lfGiw1
gxCq+vuzWm/Gfw/km+wJcijlrV4gbcRmxnTV/K3UE/efsyD8PsRYM8XqOfbCM7Hv79N+vQtZ/Jxx
JNwMuFqOJpzBEjE6884OpcbwVxEoNPN7300v7MHHWLUXfQats5TPDi8BCBQY1GEMEtjK6k7kFU7K
zrYwPUo3HlZ5vso3izvdFI6xsbS5mfQQ7hMCZFIU3isxf/Gy5Eos5Q/TdmgGuDP4gMAb90s6f6sW
CRJZFJ8alEYQCRm0qhEBUHx4/x2vN6H+mnrZsBHJDzn9Vl9zpDtmwDWK7jsHEu5Y4gY3NI1/6FWg
kFaxE/32kVI2ZaJuXP4fRkPWIGLn+3f2WPZnYo3V4tKbRimLNMSVJknPXzdihkegiXLA0zzMACxd
I6TKN+yC1LDO7JnV6tIjEfCTYdjCpLTy+1D+I8PgHlv6eA6qR3CRV0sOnNOknGdKCd0K3k5Snckx
V8EG49ncaqQybFTP4029PnNG8HEi9dzi0Ww3SjPakWUnrd1YGNbR4YjOTO/vF8k57ivqKqbryr9C
C+qfTZDYIn/sC1Aqg6vAsmcPIhvPHKXCW02MFQRiTnJVs4YEcpuribl1GdNZ586swrDYB4N8bGZp
foDAIDZG4gzfg7SngaerC+Beu51ogvKrzFzxCR2wGUaP41wuQRzcTSbeBZBeyouxRUnAdV2EqtOm
2s9Lbd3noTvsQNuH07aeR8wZ4fdqjonzMQhMA4p/H4MBmJOXbI6Gz2FfZNTdJx/GGF5aCPFM6aSZ
F8YAc76engIkwLeVVPjTgg09hXgZ3w4pJAx/rORtMdjjLhLgJnCHCa9b2PgXoimRep4A/20WZbgX
0Ri7kL36Re2tMgB236UxGv/lMpIPjQvivOQs1I9N54edxHClHKO4KVsKvsSEYPbspbyqpCgot9Td
kZKDjfC6uewsJ14gMFEFHv0xOUHLx1EnrfHnyqbmgigS9bUkqB4ASiUoI7Xjhw5t6S0i8f5TPzmL
bj+hHh0GNNhrE70MsIU/DZi7UYeYgjndCwtP6cC0sKTWGqHJclp87A+60qGPRoR3dJeZ12L74A99
bCfrsE+va4pCD+Uw1k9ZPqqP9G+WT3altFVUjNNdbCM5IfgEmdt7vyhkJY9d1ht72eUx7WbCiQaB
wasUOGEEn2UqTuPQILnXUs50ZdUcREYnBLQsfuNZl1zMbQasr+kQ2ZEtTaUSAB0OoTAKKM5cVqBE
gUx20324dPm2dGwP59iB2vaMdJ3f2OWlA8cbRo2zzA/IepiPkRDTJ1V38fWcleGtqjx17HKYEPDT
aRRS1toHoG03BS3wK6mc6LpSybjrYTAf5jo1cNksuy00o26z1LXWx0dvpWy4JHCFRAp3Hqwr12mS
j26UQqhHdvC+GPNhl8CnvsZa29z7XoN/Gryp3Qglbes3br5zEopMFcXrQ+2AnGhLYzymvUKCuuep
oJKDei8dAxXkrNl3wYIDop/PoCI6BI0NDQ51FwEoWJ7evxa81en4703tm5bnW5ZDULi6DJe2mvts
pIk5inn5lIWNgSIctV8S++XWjzILzGWVgQLtwoOaMvWDW7y/HhvRXWNZTjek2c15A9NFOCaGHocu
q7cmYkpQkKp92owAZvPL3LbRbuns6mKsJ/u7qypQBHVeo1hSYdsbdtVNVafeXiwktnOKwoJL02M7
+Et+64/GE7Bf+6ZKVXdIIxitQ1iEdIHD6Sqd/IA6AgiavnGCC8Qj7G1S5dDaAmhRM1HnJfKz80vb
JN6FP6M5OFeje2wbZPLbBq2equtGZCJQiA/Cyd0tHlhcMsMafXSjuEyQYvg8dA6NCi80NwZnwk4Y
M3XrLhVgHDVoA3g8xnz+NH+ayQX2rSqrD2bMqW8YlgFimHaj4wv0rSOjOmY98taxXVUvrbME/+wm
UDY3gPJ1ZCM4Mp11DQjwljtg0JU/aGMRIWoUhIbkGNnN05k18zqc/+9xqBAIvukbiZsN1DxKrfHB
Ed2jn0A/yVz7apyHG7MKbxcJbfifD8gVbjE7myLLuk5AyFi10M/9U+8gldQHd72WNPZ7B7hL1FMz
9rp/WL/Tr5LkwSP0NSVFfX3p/hEzRD1HbuhH6hQ481Vlio+t9pWGp4DeWL9/f3ZiXbj/92BMSxeC
3b8K90YJu8KIHXXqS6Lr/Bov+AqCYNZf5eJDPj4D/kSmeT4TpqxTid+jOp5S1IApiK+LVl5pgCQb
xHBaygVHj+4AMXzXTD5UkvIfdrcYyhPEe0JIwepZv83QDIygCMbupNEyUQH6IJf9ybC97ExQ+cac
PHwWKO9Sa6HWuzrM8qSDyx+UzqnPBhlum8yNgSTVxXEKwGaHsSzPfbt1EUNPjc6goKtFlkk54fVC
ybyuHPEwcU6U+ePb2gvlg590ucaatNgweiFOIGZ81csqvKmWGb+uyZCbdmzK6wl2XMPdQmsTYk+Q
Qr52pPvFhBGIPP4Iuef9dbY+6X8/qk24TdePKvg6LhVLlqIniWk8186FH1kHFImPXjpN4ArhSiWN
c2bAtxa2rnZRRCJdpZ60+hw42U+OA6r8sfWn6iUcOhsf7siuH0MP0N7GbqqlQta/aA9do89wa5rd
D1XTBNfvz3wVIusDi/oswSsleduy1qlPnsWtbEPDPlGa+YrL01e621/tKv75/jBvrT5SGRjoSrdU
1vExzZMRTmFLkITaeerVB0MzoQVq0Z4owjOH/ZuDgVtXvmNJ+rl6zn+cUDXfbewT1zrlPWSnsu9H
YEKaqZoBo5qy+FytdlVJ+f0O6WpS3aBs5sr1GTy5Za4csOqnvsWuFykL4naz68+UUs6NorfbH7NK
xyHoeiy+sRlBbqN5zOWH97/ROofRS+HPaawKQt4QxLXlpf1Jxu09XQ+05xFU1BhxUdEUhQCmxuJS
c27fH1e89b0ci0a2T+HN9daXcyyLgBDTXk7g++H1g8HM9+nEUVuaY/PdnaPkUEQB7BrMhjY18uWw
Rn20Y4VpboJBzSQALqSGvGiOjR87mPxE/7Rp9fvdSB/dGuXpmrz9+uU7qYe8opbhgXr61FYQfMPp
PuimJ88ezoSdb30Gkkhbj0X6ut4qSHNwoRVmfmpV8DO2mguJPmEp0ssFG7i0739NncALoba+vP8Z
3joDJRUtij6sZHN9XM99YwwDcL8TNFqt3f3gV62zWYD6b6AaPg7peA5B8uaIZOUeXU7wJOuZBqE9
I1SyLCeiCe2GY03lN6T8bfwkNZmdfu9+QB71zOX+1vt14UZTbtZ71lkt89Kr+7mq/fTBiXFNaR1w
eh5ooMZWF0s5f4YcdERs7Waq8zMDv3XUcvjZLtkuEej6mKhS4t985qhVgV19Ed2UwKScvO1iqPrM
lnprR3HRox1CgxXm++oERIcZPTzRmycrIRFd2gm09qKwCxXiskVM78zM3jqaPAlywHLBeYAfeL07
Rr90rE6N1ikoua/lspjHMQ/HM6HSm5PSzTCXzgsX5+rDjcGw2DV+hqcZ3hjJ8AuCZLgtOFWN8xUU
jPe3w5tzov/iWrauCK67IKOI52VRc35C9fJrF8untB6/vj8EJS9ezJ/lVn2sKNoervCI/XxXT/nP
M70eBJrpUXaqHCSk8qHyN6gEYP9s9+bBmJwvXq78XVPBtcwlavgU8VDbWeZvpaW7x7bKr61BnJIS
ERjS2fBaEXMhYamlfJLCgmEGeLNOoX0uqt/R5Ce9nqx2M3sWOHunhNI5Gy+elX6HsxBvW3SALkTm
Vbh3LQDv6xJfrcF6ITrE7qTqI3AnoACRIs2u2hkVgzmCcZd2+UtiwAT2ElXtnbwOb6xkwpA0Kios
H2tQ35XrwilQqJdJYC7eGMxb2WCznsYj1YY8wrLFS9Ab9QHTzEYGaG5Cgy/L7HqLLeKn0aVl7UfD
j85Ab3CUGFlXaPIuZoW7ICMDbM+/Kk2aRYIRBiUca8qm6irJ4mqX1+geTkuqtdL9xwRSeTwVn8Y6
eazizt0OMvZAIy1X0h9+zoSaR6/yjI1hzz/cofySzdxIiO39yArxGc2VyxAxVjgzpOCx03xSfQRr
QDbasRudkyAzP4LKgzuo5K0rXKzbYYBV7VhtktlC2LSs71WljM20wPhHuR4XHhdx1UGaT1WJasO8
BGjLkEUiI13OB8O3ph2UEu31XICQWFzUwz1U44Uz0JAqrKsp422FgtpP5fIJWBd3TePhphc99EHy
kme+xB4Zp4g5AfCLmOKzbauXsvDRvB49cYRgeYslRnKRIl56tJsJgeU+WPZqmNpjPRVf4th8gaa/
PC9mrXHK8ZMjZzywu7tkWuJHOXfmUXfJ/Mp4NiwLqGp+G6L/uGlbu9za7ey+VHn8WeR5+xBMYX4Q
ZppDiQkzBJd8tF1GdRqSJEGMTmh4FSK8Uf59aj2EXYyHuIFQFI/AO+ORSXhJaR6DyC52vg81aSyR
mnh/T76xIxUZGXcvrSRlrW/BKI+D0J1Dh2KosMCAY5B3DKqq20dJiahIg8rsIGkFvD/qG1cDUaTr
62ST6GIdAQUyQjvPTxqoHYNEfxcFZoSXE3iqMvHSMx3337Cp1anjI8BHrOdxD9ICeH3qCNUFwKsL
dbLrtLmLkro6LRE6bmnZRt+R+xZ3bgkPo8Tffd/OMsMbrW7sm2Jyxtvew9gWtYvoqg5yNLytElNx
A32eqlPG1ehWFZr+jTZLgKM/jDK5RdrBgPpu5YelgRxVuvhjcFu4N1U1I36dx7BXCiku3n+jbx3f
f56sq2g5T0zI0r01PHSwO1Bi/BbGTXLmq4m3BuFNAqOk7cg/qyTOGsFUeFUosesu77vQu7In77GN
46Nbxh+lgwpJXqnd6Jn7YMaTqEit+44zSMzR3kBo9czjvLWITKqVdAmBGbGWXn/WFp0MFCpzeYrd
jtM9Ta2DLyk5ijQ7V057Y+KoDNo2YQxNchqgr4eisDsOdVJnD0mHJECb2tTQIT2//wnfnI+rC2ls
Qw1IeD0IwQaUw8K3T4vVXnR2w5XjPy+F9fz+MH8hD7iElfnHOHqyf1zCXhCotEdD+IQa5hc3GG9S
dOPTIPkVeGhyV9YurfObsYf3wF68MADgvf8Ab71MYgwgDxoEAEz19fjLXE7lZFjpw2BHv8KWdRHP
/4PtoDS4TyMraNSuV6ozSrDhRlhQZpq1I1+Lovb7s3jzNTICIAYKZvTcVqeKC6LMmJtQPHilBf8z
eUi0BYy/zSxtc2SiqayZWJglCjLK98d+o9LE5PiMwrcJotZd68GeUCdWBpobUfFAdaHezOP04ts4
5jT5T8seP7Qt3gPvD/rWZyPi9SWqOQBm1wGigfpNnabh8oAxGd7TPnZ2OJf+D8aw6c7qyiAV19UW
AFJXL6ZdRg9NNEBlpWb0gLjT9Pz/N4r1egHWaKpkRAbFyQ6qHf4WKIedeVdvbGWKxWR4tHxd8Xfo
DsLJGr0whBzmIukZ07miII+Rh7HIM7vpzaE0ikhJaj/c0a8n48a2R9UgNU5uUkDh4DdeeU2eHcfC
Mc8M9cYKYNuy5kAN6CKQfpQ/Do4ZO5DCn9riNA267bGQUtrTmXjkjaX9agz39RhjXaUJQj8Qdl3n
Q4s4msVdW47zx9qSA/r52Kb63j+vNPlUJV1Pw6D+xh3X4MpMlJDdU1011s6vFmQlvcY48/beKoH6
OgEnDwdm9VfPHORzU9U9HwmC8k0wRYeEZpLd9KdYU+1VeFc3xr1KkUuJZvnr/SUP9ogXtw6CgJpB
gtAlfigQr19sWFu162dRcSqFieNLF9ofkqKytgRnCYaX6W2HAbO6Sbv6TsYJGiOOqPeZWj6Fo/PT
Whb7hKOwvCgk6ZrbDVr0QqrNYi03RfkLdyjH/7xUAwIz4X05flgsAHtugZwzBEdENaF4uTD3xfWE
1SJkUswXslHku2bEdEfFeH3HIRKKNoYG7ljNh1TWWnB2hqIFIgn6u4FssnU3iz5/sXosTaco/Qpn
+S6cXf9ayptqSOgUWvBshahMmhh5eIjg+dz2+FjCubCwdDGt50CM5g0a5NnBv5TagpSGlWMe6sH/
Adpg3pVV/mgt5kKG8qkIbASiuijbmfbcokng0bYtWwtb+B39Ybw5lwcPryEDZVQUg3ZDi+daiorf
prlQM6q0QWrWe1X1SDWgQLfV6HpOs80cX48qhzcZojo3zIiLhntzSndL+xXRngRBLuRTcNEq0CGl
s+5+NCbDJm+yIS/KNoImN027KofKPi+tf7CY4MGKSuiPKIFuBhrhH2Nr9PdmDKc+bcwMKzJ0+6WJ
WgCCQcmuRCP7wnBVfR12frVtEhPHwwxvO2gtX2Zq8DdI1uTgyUykgKrA2vb0LZ59VETgzTjDoZ6D
aZvXvrirzXk8lsocdlZXzPvJp1lN3OnumUH+bObgq2sTuwATEcHHRUb23pzRqFY1mkESLhVmi+aI
l8GAA0iElYYRw9NLy667F32YXYxEBxuLdtvNYo3mRTsWKJqRXT11M9UrD+UIxETxzqjsGI1zsjIW
VSq39hLFV2OeOCfUYeQFdAukehUmQQC+yzvklKytMjx8bNq67bZl62S7acnRv7dsOLyJj76Qmpur
KLWrvTVP4VbUeUd7scWiqWgK6JQqhxNBu7kqkWvtKi+54NSM4NPlmheOd5tJnqCVmuqLJEe9CF0v
mG0Q1ufd5BjBfpzd+bNPOWPr0w/bWYVqwAbE/U72HZKjqESDAbZC4A5pcVnWihovcBJ0bzsbSSgu
kpzIY5vATN+RXiCOVAJASyaANr3MQVPgAnbsAXbjiWLfqApdYhMgy1MvaxBIMYg1jGqgHgWyv2pj
8S3wc+dFyMK98SgVou2OlNMQF2xPkGobajnBJu4HGwkCWRziTDFqaraP8RgDkIUQCUSCKqKaE4hN
ZMCIX4XuTuFyCNd8mrdlZkzo7TjFj54SttapTvbCiBEvK7sMMmCBTwGq1vvKxv6hoWn+YiLZtE2s
Jd8LoHgbAIlQCyo1I2HUprd9YI6XOIZEdwnHLAz+GjGXmMUwhKANqrrwge0O4T5SAgbCNCwsCxfF
C/Ds28LrOmjZJqTofiwRioG5kMeRcxmKgNZ+rVA1Q1IJi9OghQQHMIaEECmgxcGWpoh/Yi+27NzZ
tzdZE2dEenyMsqnvhD9UW3NBhMNd0nq/mDMySZ3t7DAtQPrZczs8YbCdoaUHxhgnln1ZmvMOa/ps
1xTwIe0OkISpGgSzckQJZYvnKZq49v1/Up4YgjG1ixOAAbf7VZhn4qG37lzuJJtrATD0X/0I2SY5
mg6Gd+rwoaC/sMG+dzZ/4v2Bjica1kl6JswTbwUtf464uuXLvLPFmALTaewOVRgKHUFzCnJ1ktDi
UzU/h2F0jQUv8Kfk5En4KJL8PGhR31F7myPs/dvxd5C0vhwtQC+4ARK1yXVBNyrnuHJiiRZYXTru
xjGpW1mUX0/OoiaakT5AaAo/GCBAk4yuvclryCr6bBfKfDmGJlrQbjYhEdrWpnbuyZ5AfXhHXy3G
RsyglTx3Wo6gLpHmSJOwe3j/+XWqsX783+gEHXI61ppiFLtJ71ZGQdDUuRCZFbY/cXhhAUrLrfB7
mBm/amhrzZScGffNz0ioTv9EU2PXKRAeSEvv+4M8QfL7GRnFvWGUdzJTZ9bnW6kWu0TXwWnl075d
pVqW2yVYQzQ5aYFYLlSMEgY+4zmONbY/4l1jDiXc7Bx83ThM+wnUwq09jWiMNMGS/g9CexrZ0DfA
7hMzruIooytVYeJUdYpaH9hP39iXQYWG02JijfT+Z3V1IrL+rpCJgHQqkzbD+rvORjCiuR0WD2A+
BQw1E0OWQZTo9VEY3E1ZV8tbK06NH00su09+adRflmjonhfDTbpNHM8IU47JhLIXYmce4N57f1rG
XVaAJHPMBe+UXA2HckxQq0365R50M95dfh2FWIvVWsHQcvFwNHDpEyrt0DLoiosZh514Y5ZiuKtb
c2kuongwgk2LceyuGkIDf83qE9YaJW3LCA2HJUOXzfh/nJ3XbtzI1raviABzOO0oqS2pKdmW7RPC
aZhz5tX/T3l+fFvNJprwbGDGB4Pt6ipWrVq11htKhIc2Q5Ql5a43UqQVejo20ZZAHHCV6uGhprrt
dkGkuV4h5J7GKejR7kJ1rmzRSMgyXzqZel+8aJIenUMKQ89hiqy4BNjiEI15v9O8EZwY4smupPgd
drcoGfYj1OaVr7LwUUTPUIUMA1lJnr0e/T5MuzEZgHl0jn4fjHKDxkLYfS2wQnowy1BbwR8tVGiB
sfxvPJHYv3t19U2l19EoG2cC5k8fw+4GPxwaAhB1x6H+XfXVynNo6VSbskZtA5yGDKTgckBTaofI
Ty300YVh8NTon+NewnyyK1beessDUeoC60RRYf6eDMyODnQt2ed4nH4Ukf/cD/LnWEFd4vYX+0NS
mp8jOk//N9DsuulTQ80dZKzOUYDQ/1EZy9J1YiO8s0tV+ZGg5POjkJz+d6HJ9SlIu/oUQkV7HEjg
Nz5lvyPI6umJMzbs8EOSNjra0A9D1IwrlWrxKee/EyaCwi2kqLh3zVa+CSRPV/NCOgNWIr8FNIiw
22pYWdpQmkH5DeKRRRdO/Pd3G0pK8zqjF9K7Ti6f1LEtSTgDfHwsnH71Bi24KVxp8S/Oi+9rsJkA
jMzjt5Gm6URWQ/xW/F+lHL0IYdXb33jpCtSIlFSoRHVifoNLmLxgpaSaZ3pt8cbJq18IU3xIwwbF
zxKEumHfDZYZbJEZ3d8eeXE5EdjXgMwCcJrXhpuW1H+wjdzNpvIrpUIUa7DWsUmVN6ou/YQNcvf3
AwK2BJaIGIVBEfDy+8VAFBXMKEZ3SuqPvW7u0JpFyLh5HVspRy5dXel2Ly0tH05VAfqDlpgTp1Kr
73MbGORZk5NfXpW+mP70ECGkkY54DtVtg5uaiVqjHK4EoqWVhZ+iWprFP1cotVzvlRhkgXNWOyQQ
UWiNnpTcS3Z2WyUfYq367vW8Z24v7lJMej/mLNo2qjIhfmbqZ7PIPweFdY941Edp8v6W/kf5jISG
gh0nkMnNdw26BF0HOMV3jbj3Tx7JzL2EWs2xLEoPvWCM88qWx+/If904QOePqtQ1p8SW1ya8WJZ6
/0tmwRF/Hj2EgGGfVcEoNfL6n0gZP1Sl/IYf1AuUhJ8VxEM6aPvM4+K/vdziL59HPGDDgCUF8Plf
wMC7WNT3ZuVIvmBKj5NzSgwEUJXedH4XthF8a8faWblMlz6vILAZCJJDApyjQmWZNpEm89TpQjqu
uNt86Xxn2hM9ipXkbelRRV9AdMkEEXBOnI3bpFVrIwrcTmk/jHb+RgnoR1k034pq2leV+blqqhVE
01KYRdDFpogJwvaqgVQakGx4sSKSa5nPgB9OJaH8P3wwTiOYMNF+uEp/h6TvqyLXkBBq/U+V2TwA
ZboPEufNt80vf783/hC1NNorJCKzOFeWFYLVhRe5ei85z54Zx2jK0ukrRmHNaHjeymtmKdwQamzH
MICmUFK/jKtpCjoDUw/K2/53LOXQNcOuQv7uadMeEc//MDcea5oC5U1syMux7LQOxsTJAhqKdIwN
ieqcjg7taD+kVvJ2e6ylnQi1GTUC8ZC46hbFndlbDUJHricD4Ahs5Du6+iG2po/Mdjtl4wH6zsod
tbQV2fo6bRzBG59T+loSu2LsaRXkev2gB9Z9LzgIt+e1MoYlsPTvY0fp5L051BUSPvq0LRMuPyTu
bo+xFJ/YEDxuNRXQ0jxFLZq2lT1NRobQww7agx51GnJnk6KxcR9H6n9oAZPBsGj0E7kz5whB33dG
9NMc35Wpmx2qIoT7Q8sIrQ55DQK+FAnpXtI75ylrcQ9drl4z1arXDlbsqhLeKnbdHOq0+ObE0efb
K7h0quj0KiIekULM+1O9BxgKwFX8kmMdNhiWq3hUtmTciKpKBTBQTivJ5tJ253vxemFeNFpmE4OS
A0QhGgI3yapP6gRhwu+yt16uXrx43Kqh/RCkbbGyFxdnCVIP2jctUggjl6uZq5U/5WnVn60cR7bQ
KMpTinDCk1NBVOpTeXIrNczvby/t0uZ0iFYOxGz0GeY5b1uqWUOaYZxtKX8MUIAOdPm+tLK90imf
/nYoKrOK+QdmgaLMfFHtqkuiwKgoQfrBgyVL5yjBHi9VaNJ41kpudL0zL8cSH/jduR56MM2pHvhu
qkX4RaDx/KKayE0HiRGthanFsUBxUsOm/Ekn4HKsTEEaEu4nrWAhIB++dUG7CfBBHWIf2c9qMxY2
Qsr9uUpeCkoP1udaVV7q1j6oyCXShsKdbFvVeMgYH6YhprXTbhP0aWhI0fintQwYIO2elPo3kQkI
80YOvybhg2K4aubAVSqgwKD4iqOHVDwhNy/6R/ytpv0xiT5VCp6tFL5vf8nrqMnq6qQJpCTUO+co
E1UyosyoZdlFVO5IbnrvSMrX20MspJSM4SgUrXgPcQ2IVX/3BQt1bMaQqHy2E0xrN+DObMxiIy3f
R2OmfW7DTj5L3dR+zx14k9UYVHdtWZVvt3/G9ZlE0wu1PjYuEDf645e/gjsoyVJmeVbkLnroyi48
KlIb7Cev8fE9QNxjkulT3B70+kwyKG1eXbytkbqYlQeHsk5oocjdmSbjV9lG76fzXKXSj2AZkpWg
c/0wg8WOig2sLRlBkPnllKcYu4Ov6V0ALqnzC2XRNGv36FtO9MTa7EuCfu/t2V0Jy4FmEDQ/HvFU
P3UOzuWaGh3+YjrNkDM1WPMplGhKodUj054clRHAbYgibRpV7TGSCsRKS8xqHXpipvbc6iHdmMHp
2hZ3o1Tb5oUv8f8OZbwYjDh7Qt15QO9cpolq13gh46OOI6En/67b2vxae3n9DVyu/EGyhRpKMjn9
K+Zm4bFQY3C6RoV9id+on7sekGWkcetsqvEVZGP4jxyFnQvNLP1WSsi0hvSGzp6S699vL85SLEFC
zSESC12h+efQh0TFaEjpXLAxD3AG76sg/xVX6T//YRhTyMAQs0DWz0JWPOqo48cxWPeh+D0U0Y9Q
xikpG1c28sJsUIMBZQSBlO7b/N4e8e5SAr/SzxjuPHhTfig8/LuGYCUCLwxDwQtOhM395Wja7OKU
YvppXmVPCISq9BGqsjlNQ9PdVRkZ+O2FWzia4t2HmAF7GFj9bOFANrdhaFCF6uu8fbHVPDw4vta/
cchQvh+yYOWwLE6NuVGpYUdcZT6mLMOD9VsEdgO6EPWA5HYxBi+YFa9w2pbiLakHpSByLMabV2gS
1Ve49rPYzXIkQ81KPXU1TWhzMmAbmtu6R95Qw59kyvWNoeSH2+u6ME+QR5RXEdbgJTPviHBNRko5
WYYb68MnVOrv1EL5WYJ6uD3MlXCWQFKx4bmqGUUlp7yMPTATHR8YAJZnSYFnRl9S2sMG/NHI82Ir
1Zr/NIRhdReZwBfjWsYImd72oZUaSFT4E+5CDBV2XYKbtORzR5teGN8bKFSgzl5NKznMwi3Lb+WN
TAPaQWN1tq2rSDKatp8yl/CMRndcPCOrvfLcX7jf6NmKvUyyy4N1th6Z7bTYTluWGxTyRu+rg4al
O6w2sHkWDcdyZTsvTkkAxRXERWxZn91sUyw3Sd6ljStMaET6Y5fHlS8sXmyX1SC+MKhwIQ0FtnEO
1NbhG9TG4NHvcrqXOG6PITE7c7BXdL6O1DNYbXBJ5kOkrYlgLlylSI4IXRw4vPR0xB5/l7F0IHw7
gkHshsG26wAcbIAj4WYX1Ru2StmurOVCRxNUINkVWgts6KvSZtDl2eiEieoiUKDcDSpomUitAgBX
HViwzhopw9sSsgV2Nx0TWY8+yD6WAnGIMPV/WHTDAq4oirsQYmfbyNdb069CtaCce9ch580fyMnb
4Rkd9hjpR4Ckjb3WcV+KGeKRCzuW5SYRvVzvMNO9IAnp6IYJ6id2ooPACTAbyoq12Ci25bs99UdX
TkAxuWB4fXJYLkeyy8HSwqRJ3L5RjnkdnVpkKmJHfh1VPq4mxQdkhvYVBGzcQZ6QVNibsfegSdLK
RTfbYX9AkxwaJosqJxT42fGp6SfqZq7obm9I/dFRk8+YOOQAh5MtOLCniAG5guJNNhjbv/vC/w6N
fjU9NtI2QuflErQUoaYmVuUzgj0wXezQh9JUYGoTxOUO6ny3KTqlugv0cvxUyCAwagNI2u0fMfvg
f34DbFcbtLJhXsvdtWhNYzg7acJ9I9bLPZSffTXKK+dqaRT8aXQZ8SOKvPNFhl8Jj7zJTNdwqmc/
9x5j0sTNmEQrV94slRCzId1Goov+i6BdzzZVEsiYjldSSY0hyPa10wRfygKHA2r22qEyrXqlBbMw
r4vxxO95F54wFdLrJHAsd5TQwIlKHN9wnZpaXVtZwFmQ/zMxetqiGQtymcv8cqAeqCaiNCOvw7bZ
TeT5dFhWrq2FuYAYQXCY1rLNH7ODUBhUjFPsgs5qoT2NxtOk5SdNWWkdLZw2NprDXUV/UwczcjkP
TwV1Exh55o5xLeBMqQXzbEy3vR9vhN6+Mkj7FKjb7U2+NKpJVINgRi5LQjQbtfBjw86oWNd5+pzG
EqiQSv9ZdNKvuOw+1K38CFf02YrX+ADi753FOMDL5H02jWNuz9kBrw2lqKGy21SfjH+GsDiyY3FR
L9p/wCP9bBDqXQlm8/tL7BMSDsivJr05co/Z+gJJc5QKee+zFdr3WovbHwUTXD8e7NQ6jnXxEBR9
uHNSCyZidBDu4rdXeuEAUqFXedYLCQJ20+VKT3YYAOHnxRB7Tb6L8XC607S+OVp1E2LMF/fN6+0B
55p5/8743Yizb9sYcimnXmKcBw3DTx/AClb2DSYPRQ7uSJpA0JzK4C03QEbrbxM2ULd/wNKxeT/j
2TeG5ypXgcPJHIDYNKayk8L4M5fK9vYwCwGAhSV0ivsISRjxM95Fmgo9IWpGnezGyeQ9NoEPRB2I
6v3tUeylDftulNnn86o+KKKeySjWdGeYj5TJhLmTan8XlqoC23p7vMXt4gAyEZEH5ZnZdnXSukVb
IRnOTQ8SmizgA53AfsMu/qR2f8nb/rNTeM0CqASMQPyZfSm11+RUl2T7nGrTkzQo3xO1wwYp1rZo
HH66PbGFk2/BP+dZSw0fRsZsV5Z61vVSGhnnoEDN3woBacVW/rNDrmwT2QrUiWktfoufPws2Fq0/
anuC1n8FDzLk0EidJgzYiPWdKOo3U/IZDRBcvTRgZmHhP09J/7GQ9L++OJglpTWe1CToV4INvGwK
SZmqyjUNzEkBIYfyP3m3Bu+6nh41HHTTuTzIiqkWzA5ATI7GsvYvdWcLTbEPUCpOteS9NhitkbeC
4lROVKePf/shL4cVJ+bduQsyUG4p/hSukUGGkJ1PfSLtKSDTr+ChpR5uj7Y8Sao7Biq17J7ZJNMa
wyyjT/sXrrGHLhlxKMMxEGTfg5xnB0vtt3JbvuRRu3JviL/3cu+IWVLmoSJL30KfnfuhQG1N0UbV
jcvgC83/36WqfsCj4l4LjGc1TH/enub1sWc4LDi4qnhnXUmL1DVK7AO6Vi9+V32LWq/ZO1OBMnz1
kOV4wd8e7Dpy0m2iAkJznMcGRefLL5gNrW54DQ9XJQSeqpcUIE1tTat6XuohuFyOIn7Fu33SxV0M
H9HrXmo7QRc7O+SO9nPS2jutzNqNY1YfsMu5L0PjkzFOr7dneB21GZsXMuA0GzLsvMCJgr0X922T
uvKYbEETH8o6PajDlyov3ogzh8FZLTosbVTGJHSD16BvMZuu4+lpDJQjcXM0Wjupext1/Vduyo/Y
nL+Q6h/CMDjBTPx6e6ZziZ5/l5nZEsLBG9PEvlzmWhrkAQuS1JXKj/LIkwhgHn7BafVTbc1gb0xv
hoGlGvfkhMUUzfdtnT+GJh6Z8feuLb9Rb1p7QS1sZpFs0U1BU4VW3OxmNkoPlCuaSC9p0GVfIZgr
L/jlPJnAzjZQJqPt7SVYOKomIEHiIOcHc6rZyg9VWw2J4suu1Hv7UPrd8zLc+W2/VaBlUsf/S/MP
seIX482mJ/dNNoxWL7vIdVB4gRq1Ko+7tIJg5og+YARpYcw+qqKHA5WMgdpvUpG4KZ26q7waQqGf
BBuoV7cXUPzgWawzqf8RfEA3iUzgcgt5HWCtJCral3iI7I2v+ToW96EJQWtVFHFxKFGn53akxD3P
AsjFu9IJ0/al6IIU2VsjMbAP89BRwsapWwGpLkQB2tzU0IEZ8sns2d2RxXHR6hg0vlSZV21VycFU
saCobKRZsW8cOcA2SordsejWSIxL0yStEg86Ph4R4XJFJXRKJK1Xmpeobp+UyLwrTOdcK9ZfP7b5
ZqwiRHy0BdBpuhwGWppRKwHbpPHDFM9m3Sw+1Nibfbfg/R9vb5KlLcmrjWEE7vdKmmLSitTTm6F5
we0CzL2WYN6cpWenQbNmKn7eHmzpSP850aj8ADucv7zVIWK4SqleKtv8IedUF3EUwmH4az/owzZK
cIS8PeDCBxOJKcOJaswVPySEbZkUdJtfjLbGjM+UM/SR5c/cj/ZfjySe3ZTWhJA42pKzaFUglWxM
Ad0VYwg0mA+Sv4tlFHbwqJ1Whrre/5dDiU/67gaO8YgyKjzi3MHGrDf07vT6MfW/T4P3gWdMuNrl
vf5q4LRV+joiDiOWIhb53XgWLEyrUBCbMuGMJthfYnspoXmqt1/6sF3BOy0NRmsMdDH1GfmqxxIR
zBrsNfOXPPC+10N4lxXdj25wEBnCs2gD02nlmrneIqTZIIsBzog2yTwmlwgzNJND6EJPaOOV0Xdb
iu7qpF8pA19/NK4x7hgZvQTUjef4FSUzfb3B+upcFZb2UTNi8yt1DbTmmiQ+6aCt7vDAgIlijtXf
wZEYE6Faine0rEhFr2ozEUzrpEGG85ybWHYLO4NcH566tvlaGP7BM6wjDMq/fikBWUMZhXcSVmKY
m11uGTMekQTW1PpF87p2V43IzctODTNKB9py+4iLg3V5y6GoIxAPFAZ4fs5fEmUrG1lmJeW5kdPf
Y56/jEX8enuIOXVdLCGtbqr3FHYpc83r11md9T49LvkM4A5d4d+QlvfxqO2FrXis3nlyuEWQde+r
HYrf+bFRx0/CIDNUmofbv2RpsmCtAJWQQJCGzW6GIRghjOctfVY91j6iEIg5uk1Auz3Kdc7LdEV5
FDw078/5/WOqfS8PeR67ZV2Ql2Tjl6LKP2AVs83QxffD+JQq01Gv0nolsl2fRQfiBFwcQAWIMMxr
Py2iIpja9dULgufevsm8aae0zjn1WmflOF5de+TUomEshJVFLXi2QRNdUYsmmqSzMx1KpWZS+dbK
ovupt4+3F/NqTgxAyYo0jKNHqJnlDFPUdH1ROt7ZtDCjbRMtOmoahqZK2Kt/PxTitkLXhi4HMOxZ
oK7rVEmDXNPPKraFrtZqCW0WXfmi+7K6vz2rhfUTwt5ke7xRSEDEFnp3JyCpVtDyMmNXCs23xFPv
zNI52H13pH7ydnuo68In7+Y/KrbwW/hoVyfctKYAIJ7yGivhXo6Uo98nx9yZ7gu8kAerf8Quck90
fcwj4w2oziMctZWM7OpE8BPAiKkaFRmhrDxbWZofUuxQd3m1sYb2LSBFzkOtG0cxYo9hUHwoFHll
if/UBC8imwjbQquDErOQopntHNtDtSU3yv517NFYbWoZA2s9lremnXb7JEGtGfBICIwpyY65NPrn
KgrLtwbgyp1jef3Ot8DArZzQq2uMwgmcQ7Jf/oVu0CwAwc5U896v6teoB7CbFIPgHcOI9x3b+xp2
mY+6mTVu1NIb1yxbr2KfKBQ5PJt4PWmwgWZbTomrwE4kvXhtre7VRJ0KSb27la0mlnS25O/H0GZP
pgh5GaPFCO41xTfEb/S9kkj3iR7sQWffqVZ1KL0O50D+bJHd1Oq73tP3VZX9uP07rk8XDxt6tVxs
lMCvXtohHEG7Nvz6tfBVWuD5D6w+AkAckYs6zcqVIrbufMoUpXHwQFWJbsZsa8e67I1Urgq8b6at
bAbPFq6Q3rTWBhcB9WoYNg+EFPD4V1kIMaQvJKRDX8tS6naSNOmHxsjUOyvhpQFRWN2kVRKsBMSl
I0TOyl6haASaY56HhDVQHDvHedKMw1PUZSeplZ/B7If7LGn8PTnvsxxlbwW22mllH3rPO6bR1G/B
6q3cqUu7V2TPYHKoeF4dnCnwemUo7eI1ksd00zvtk12WK59yeY3/N4Z6GZS71pSMOHAKtk394mOk
XXoFtPTq3MXTdzqSKwFqcZe+m9IsPgUdEmEDyrqvnpWcbCf8WKvyURyOpKtWnvyLq8euIaWEjn6F
bscNuDFSVeZcml3ziKsOFBKk6l5uH7vl7fK/YeaEjhYADo9IRX8JxnhbyQq5z8c6eMvU33pYbdHD
3YVIdHTZ1oKHJsURSLd8d/s3LB7Hdz9hFmBtmHadVJfFq612p9LQnvXS2AbRuLJV/hR/ZueRlyo9
G4OenoPf7eVeSTEqTQcrKF/Thgb1FE7BB8dLtFNrUIryNbvGCWWIdl43oGokmcqxLqwC3VE80se0
bk6DFepbCUO0vTdktLRp9eAqaxSbPBq9Q61X2s62E3/lZ19n4oQQ8n2k9QQm9MoquAtDAhndZqD/
xbasN7r3y/Se6L5ulNAN0nsl2asbq9qb6VPHORvLNYerhU3PD0C5H1Al79Q5f4/UPk+1rCaO+ckb
gk6nyVYOdtX42y5RP97eCwu73kGelGAhGl3kHZffKBmMkd4bAiWe6ZtbTcqPma+ulUiuJ0SLkADP
HhA91zkQChGRyMrtvHkNJ8vehCrGb2aO7Y8tnZJ8TcDtOn3gAQzoDNSFTtN+ntLIZav6Nbx1dp1W
7z2prBCgsfNNa8YI9DhgJPD5DR51NZj++lwBvUJ+DJdJWiRXbKOYtIZnblq/hjTGO/2TAWTcSMbD
7S+2EEEEwgtc3Z9nNyXey0+meFStES5qXuVQ3XCJb9iIffQIpmqn+J81zozSol3Y3kv5D1v53AVr
3cM/7cHLg80v4HBAduJ1A7P18hdUGXZvysD3zFv1pR18dwpLPC6z/ZgaRzOst75T7sNM2sdl/t2b
ppMU4ADYxNso1u+SOrnLM+yRlGrlwXUd11CQUOBiiJKAMHm5/FkpGrgmtSPOTZR8M/LmwWjhRY3J
mrDvdX+K44KGEE925Hav31sezvNl2Fr5q47MzW5EownREpG2l/3HyB7fast5qFTjQGvz9re/Pq28
82jY8KISNiPzhc/RkUDYt6pes6xFx6eTjY9IPqxxSq5PEI9WqIAkhRrty3nctqpA78DvVK9qleOB
nJojqimKGh3NMYzucGjN7zsw2gc/gZRwe4ILwZexCX1kMFQgaUxdfsO4xq0g13iel3r91CFTnQ/a
ne35O6rlv1tN/Y5PwjenUM+JR2iObO1pmioU37wj5levt3/MddgSvwHAOQwiksp52prCzG/bvk9e
VeU4oUmHmuZdNnIntOFKVjDLqtCZvETKiu/+7qlbmXoTenoRuwru47bWpciL49tY2clzGfuwRpKV
rHV2VP4dkNemoHGQt86f8YGXmOWEvsyZVvW0x4LDPqElFz/pUbX2xpyt4tVQ4r+/mxtUXSOjmMzV
STdxZxXpUzbeNWllHeo1At/iMgJ/QQBbYCPn94xctFHvy2nyYinlL1H3V9Lysy/5d6ib/0bcYU1W
YGU8Y/aU0yIDznsbqi5vqW1QDg+jDgmhdxrAWcNOjqqVEsHyUpKbUOKh0DoH3Ed4asuV1xYu1Ymt
Yx0RVkdAxdviy7CyP2aB5t+PJmq60IEJ9PN6SB9aY031sXaBKck7L0TEj026Eq8XpyN0hWEByxyA
WX5Y+lHUmS01QImQs6larFqlwaPcUh8TT7u/fZiXZkQ1Ey6ZKCxAnJ1tQ9nW09amZxfGZXvfdUpx
Pzp6vbs9yhwz+Gfh3g8z2+1R7eRDZ+byuR7wl0wfcC9GXQhdvKT+UGO919qIMdJgLp1vprOm0jIL
3P8OzjoyPUh5YBgu52hh9yCHVZy4sVra931tT3t1sJOHVCYVsPSw2EYgHn9EyNKtrO7Sp4RIBSgU
9JKoRV6OTH+t7wInit2gHx5l3/9sZN1pLJRTMElrlKPFsWxa9sRlWrTzBK+sNW0MbT91gzo7pYWG
BHV5tDrj1KxariwtKG1SqOokrxBCZhlFjJpYG/h9fh7bnR0dq2JH155KXANKYM20a3EsKGjUcoGa
XkHOaiujP+Clqjs2yl1Sat+1ov2cmjgrW+lDMQWPqr+mTbW0kkB5/2/I2WYd67YtNWVI3EKF42jJ
hcNza6SfXn3Cc2IleC1dOVA4IfVRbcQwZ7Y5wwFBSDMsQ1eTh8eOtgXGXS+1Xv/9TiT5JKhwAiwe
ULNP5kuBWjttYUATax+aJn2yWwR/leSQIzB6+7AvhBRyFSRuBF6Jy3Q2VKpJRZdrQSmsWsrtiLTG
Jsudldbawh1jUQYVDV/RIJrf1I5vZQ3XTInzh1U9SPjYH32l1LeOTZdUa2LnzlI87+72zOZpmIgk
NEloyYocjHfGbGpVaTlSijG4a2u18RmVvPEkTYm9M2oPKXFywx1aUdNz2WnGIZR9ea+FoYfMclkB
qjPVZ2OSPbDnRb+CN1laDWALOBToplDcmNWDZKvXEicIcre1yr2qjS+4Hb+0ppFu6ISf7f8gsQ+T
UiaXQN8GhZY56bBS01q2Cid3nb7/rQf9vq7qL7fXemlK74ZwZklEow1q7Axt7kZ4324Nw8y2Xclb
P7OyYjcqZfYycHuuXL2Lg0J9pUrI3rqSS3GSvlWHIGlcU26RYPVOulTu6Ox7VoFrkLdy9P9kyu8e
jH+2E4wLjj6XA5CT2dkns5WdUc8aV2/iN997kp34Keuml64vfzlZ+qHMDraZHpoBoeYcy2f+dd/W
2nMdp84OU6LtUP3wpORuAmix0aJsi/fwd+QXn5shf6Xmet8E2Dl5HzSjewjpFOG98mSkrCHEeLm2
n0Zfe85U6xBWJj24pClWIsH8Rfz/J8ipEUQZ+nCz+69Iu8qI9SR30fiRT1oUyVvdM5sdUiPjEQ3A
4Q44+Fs2Ssq+lowJ+ech37cJ3KC2rqeN0o7WNi5GLFf1EWdtp1FPiRX8B0IamGbyYqjOSO/NIVSN
hMKEGaWamwaVtDODNtwhX019xIcSd3tXz6sUYkVE7c+gEAJJhHrWZUbgq0LLCHllV4+GfWdkT0Nb
brNm3NvoOROPqWuO+SbCfeYPPW1KHiareQy1aH/7h4iVn209IeNEh+MPaGbOYrJDOQjwTslcS8Ny
OwvuVRsJbaVI+61qhzEJWbB1TP9uXO3/Lpwxuh0K9U/uIfGWvlwBOxh8mhFR5drdJ7OqHr3gN3DV
7VAe7LH8fXuWy2PRrkdmhtLMHNDdIm7U1bh+u57UGDtOd4VIqNUevRTnvcrI5Z3ehasETxGa5mtL
6VBsJ8tAZWc2w1yafMOqisbF91s5lDpWjfIEpVRuP6havsHCI3uyTV94in+ShpW4ufBhKQ8wKjbe
Aqk/G9wC8dFXWLy4TW8+TLm8zbPsK3LLDyVG7KEufw1bBclXbQ2iurDUwjocAUsKcBQHZrGsG+yy
SrkC3Sjwm7cmHYdDVXoS7o2ZH+2iUc83g69bK+dpIVVzkBkRKmsgk+lQX26mLk8R5B0m74xEU3Wn
BdKwwbhTPXrVwNMM4N3h9oZaHI/XHzVKaAiwhi/HC0bS1HbEfQUEYjN2e0N6rJ1nuVnjOIm/Z7aF
aJkJ1gqANuLEbJxKV2ssx4S+lcInNOvJ+NJAmfw6pMUaimfpbYZ5LMdDlCxBr8/GylGqtHIIqS88
neh4OCq0Rqwoncc8dyQME6xwnzdFE2+6bpo+BnGe7uSsqp8GeXLWdL2WfwydOv5Hqxlm8uUCq1pn
RQ7N4HNSyj2Q/RjVgrHuN1Vpa3tFzyZwaLG20crC2ppe7T8qTZJtx9Jf4/MtvDscDi+PNvCS1P1m
O0u3sUkuEzXgUsiN5wkUnDPlT/Dj8Tvwk+JJrvX4MHVltpLKLX15hMiprpFnUrWdpZhlPTVe12BQ
E9bqs12m94Dx7/3c+Xx7Iy8dV2qDwDs4sjwLZjez3YQUHH1E2grN33R15Fb5s2Y+Wr2NN8VaomOI
9ud8O+NpDtqVmiHApllQSlvsyZDWT1yrQog6Uctsq1Yxon4D3ic/SciibRwH/r7XjPC+JzB/xn2u
2LMhzY0NwW7byYH5xaxzbe/5nZ1s0r72DpVqhVCdkli+l7Wy2eXd1OyS3Gr9TYkBxl63yuRgDlbz
O+h67TQUVbodyFtPFsqpdN6mOP9Z132IlWDipMfOl8tq05YpN1FvhFtp9IxNKyftq0lRdasnMZZO
/YDHx+gU+dZESfghzmBQIxraHSkwDGSoGCb6TZ9uFKevjqXhm/dGg8uDltbWkSJM89CE5hrOaSko
vd+qYiu/KyXaltQFk2b4rprADxRh4xAbavVCE+Rnncn58fbWWTwZFpsGCSAQ2XNEDkbeRgaJTzqP
XvE25d59YzRPeXEgyR03lDu+gyLZ3x5y6VAIACBYaRsU/9WhgDKkaPkQurJWFRhz9vAxdEmw2I21
ks3yUKRG6FcJu5zZufeGoUwcuZjOaab/iLzUoOPsnKPC+fUfpkSdBrwtiLcrfESgqlQXMmrbUaGW
+9oLsXRRJcgPutKvpeEiZsyPn8D0gp+kyHCVcmFAgVx6Xypu0WRnq5a3QYA9WTqZ5yQdD76e3fuJ
8gxT8l41vKOfYmp2e7JL+i1A95G6FR4FujZ/oNp9T/u4qJxzM2iI0hjN+JzrqYzHZjH+NDrcyzrJ
GJ8CNTM3U5Q6/6i9gaUf75l9JZeY3o6Z7oaSFH5G8kk6qrWc3ss+Wu/bUkualRC8UMCgUg51Azgk
uJz5q8UbwkZNKs06T9KQ3vleUZ9MWvV3t9fkOgKj2CPk+2BukKDOY2KmJZoCpqlym3FErD7KD33u
nRzKF9OQflgVWLnOCy+HE5N+FySsNpVqs5MrN3Fq6RT1zX046kcvQiXWHMbvgW19UPL8qzmiQ3p7
ovO+IG8eMbRQfuD4oio1u2sgVdjBFPkqRK50a8KA6eNfIPq2coPS/68IZw3TLwS0/fa4159RtNeR
NqH6Kp7z4qS/m/GgYKKkJA4aTC3OHF7Ya1unWOXfXAdfRkE8kPYjXUHENC9HMfymNgu0zd1EzvZF
bT0qvXSUY/NBCsyVHbM4FGRG0YQEojvPjUhu7bL1OkzEWlvG39bYyn6QbzDx+lIo4cpg13GQlJAu
OqkhGf1VHPSlPOuVvIu4VNRnT7ZOjUTRQEEs/u+/EoJ5ItuhlnTF7A3VSo2iMJrOegTi2Z7Mk4yn
1e0xlvY+yY5M8COhulJLQtcbfpIGexjk5ve+SX9nqVyfdXnYU8lqt7ni91tdC46d5N4eeCGdFY0V
C76UQeka/uvl7ohJMZPMzq2zrUgfs7pHK8HbgkiLNnJffinrLt+XNI+H0DzoZfNF1byVQ7AQZTT4
HBQaqFhS3JidvclSPaKtap+zody2zU9TweNpOGA3nKRryfvCMr8fa16yo6USW7GXmuc8M061NwUb
qeqwi9K2fTY8DIrznNvlS2E7h9urvHAuGJcqMDwqtuy8YeZ0KeLHSt+7oQLbzoT1Ng39vd8130Zr
rSy5EFS4sYE1spcWSFtxFvthCGvQbYcSicGwyp6jxml3t2e0FDLxIrIFeRmdKKB3l/smp/2ujDp2
0bwz02ra8EcyHPLqJaBSlwprCineZuqaXfL/4+y7luPGoW2/CFUMYHpl6KDUrWDJ9gvLkQEAwQSm
r78L8q06EtUlnjmTVDN2DUgC2NjYe4ULM4iqgS5JQp0J7Z1VyCRau8BqYcai3BdnKalu6ljdH9Qh
BRUaa13wLTrAK5n0fXKiWQCOrhsA9IlC4ftX5ZlvdhUpg7OvPP+YFiWK1ssCkjFg7nep3XUxhCXH
2KBCfDGM2TgOvIFsFLoDEfzk8htWt1AZ6dgA93OZHxwl3eOA4zqBU06WWNbkxmQu7WSqILFqmzwa
R8DT+OD/dztthGVU9bCnAZXEbnv/IoDGOSOhnXnGJfEKEeZKluWXjBuJ29VJ42bPG2tkHaFRsEQL
GpUPzdfShcXVeK5ozJxZ9K7Kqtte1+somINBdjWzRycDQCXLEsS5GHDbqw51sFBNY9i5Zh5Tkx+M
nm0s2ldC9tuZxAN5BjYhePAgGIJ38f6BRhfYJtgxtbdCjDcVq6/kMvztnC6pZHmAullCK/pExx5O
cdmQQfrWMqMCcqCwEkSHlMGE0E5TGWu0gFemX2lu5z/K2n8GpfQRNeLfEPS8NQPghBsD2lnChk4b
zvTeqs3YI/A7mny7AWyyuQ9ao9jVDvvBHA9S7g6M3acI+XYWgtydyDqN2gLufzPk3WFjn38pS2+I
utr8UXJvCxUVrO6+EDzQcBnItAIShXLnOvvpJfLeESrlD6wuzBsAS2jiQRFLI0vhWAe+3cnpMpg/
mJz+zVCALo6wf68ETglXfiNo+OyyfqZ3i/KKX+MCAaOQ6srLjnFv3JGqW/ata8zBPpjcAtJ1Hm13
S+p5+0CZuJXmC48rwAYix59FwhcF/SNcRsORol1AFVw0AeKe0aVr5Ivtko5dy75hXtL38B0KJ7t1
93XdDrsJqcLJ4XazHyTszU0XJlRdBtfosPUo+yEbQn83ATrBKm3mr3gPe4lRtYAI8hdvlkkL07Se
L0u0lBzumDK3GdjrmYgKmOo9NsDuPY9514ZOnvfAFTVF7IjZPI6G6pLZgmjE1Hrdb4+V+RUxi/qF
MzXuoIo1RTCCbB97tODDwYQMCsmglJdVQoaF5xfYen55EI3l3pBq9MrQtZQFs047/1KDzfUoAmNm
wNwSspu9oD+6FdLSesz7AlR3O3iCibtzv9AyP6Jfv4StUw47xE8RBrlg3z/fz6vtjDImCF+4o4GB
pQuLzir2wvXCyk0gkB6g5esqtJ9qeIxxMW5hyVYx/nUcNJqBAEWtFkIcq6OlFo3r5vPiPjTeSxHA
YsRpqjJEwTaR+qAx4CFsdBxIq2FLdn7dDtJDa4wJKM8ge+KQWUUs5nHWi9Kr7gu/h1Vn57o7afTN
oXUBW0NNZ/LuTG8yETdqvqPjaB6tUmUx8QdYmJYSrpdLN+8cSdqY9u0Q9S79CVdVupGSXpgJHO/4
PMATArjhrWbCq8fBWUZlP7Q0v2lhClGbzh9RbF2KV6kEJJZwMdGSYShpAAu+DgwjE77FS8XP2WjN
Nw4UKHdIw5uNqLx+GT0KsF+6AaIv4Gu03kCwDbrK4mcc6Z06QCE6nX9+vnI/0MRex0DHA/wkKLR+
UNdlHBc7CO/L+8a5Bt4TKuaO+spMuNdUt4tj4aKXHRwoElgwmyuGrX7Lqh6FAIsGD7ytAe3RogRr
ajvl8GHrZNs9IHxF8GLyhq9p+xP2QVBwb7+Q6uXzt11l1B+G09P65lq5SC/vaE3SB5h43NPJrMPW
uFO8R1Do/WvV+hstjg/7FVmtvj9DRRiCBGhSvh/Pa8Gy7SoKD106xX0rIJx+UsauH9O7vkRXSRyR
nn3+iheHtIEVRjzSWhmrg9zlZj3V+hVdu4ohluMLGnl+fszVGDbBDzj13eSk2OiGr+9K+sPqdiB2
nM5AP0SHnpHSJlZOHoDOVLtBDrBIXYgC0YDdklxG0BONVVm8AN8O8iHujDtZyS3wynq7/HsIV5f+
Ua5GMvf+a0NgG41LmLE9BHD9iEqlDoHF7r1i2OLUrVP8f6+LioGGUeGqvS5PAP89Bjie0gdit0lH
n0DbS/xgucmmYmejnhtCWDny7TzcNja5FHlQSEWHxYf/8Ycv3aIvCQ1Wh58bnql4gftNxGyLn+yu
Rm1w8obrzi/KMGMtZLID7p7qYUBlsnL+Is8JQm+EKG7d2tNj2pjTfuC2kyC+yRvRN8FDhQZvDAFf
5OjC4i8AwChkPYWzM+eBXsNyxtqZmYK/FW0gHhaMCn7UXevGM84ktNyJCFOgEL95uXCPlZjz0+hN
fRT03hgK6v82OB3OcE4oog4+KcfcGLTbtRoSRnr49iy6IELn+mBbkHjMB0SgSQJIFFoqncNmzOFB
PAZpkomp38PQ1YXWLnAPkJf+ssDBYY/+PI0pgd8hWAtu7JW0idJAZoexbrN4GW0C/qsc/mNMQQDF
3kYE08kiqlWrE0eptG4rwUFNdjrvAD19EjI5WweKvAyQOjQ08ip3N3b5hVWgAdzAWGPcj2AXmVeB
Ba68cRZ9/YN6tRcSc9p4sTViSh9ykIsBSNDTuHyUn9/vJ7jruLYKqvqez8QK06DNo4YVZlQNiGbw
axHHTi0UaXjhyRCa/sbBcbIKG8+HtXpRq0PRTXYEPQNv41y89PZvH0wXFd6EcdCyKk2nZeclxbHB
xMJiYYGK9XkkXYcTfTI5cDdDWxiV5A9AKTGQGqYQFbl3kU7tDDaZN4BXFLdzxrZ0addoIsg1obiu
vSBA9AZ1aZ3YGa2iljWK4kyHeormAiVy2fQNimq860IG4uO1Yfc12nzzX9ht/4JjTBWlqqpOFnyO
diJn9KZ3zOKu6Jpml8sMpLPZgiA2JFW+QGt8PBjIiQ9sWMguVdTGOa++25VH49Yb26hTIngiwyBO
vjf2T+WC4ryPu3lYmZQjwHEW14057sDh4RHooZuOuZiwN7dP/fqo2ftoqGjQ9IdybwO1GZUbWXOu
7DGym+6BlOLOFPbzININTqReG++GepWShNfkq6fWByoc7hCN41SBe6I1JXek9pfv8EUsnzouqlsk
jt0GLG29VgFtQJcAvQgDDB5UNlYpwMzhVSMM4d0RKKF/bziMLARqGs+fr9V1YqNH0cJHug4DAYE1
T8jpfD/Pgqm7L90x4nmzYwqlgmKKgYBFoqO8/5hm/xsP/WfsEa2Zt7qIBGlttGYxdPcVbp3+KHaT
M9yahdyYLHs9W6/jgB6kMTGol6wRtk5Ze4XBivQO190aMsCwS4CFdB4EN23OO9yO56oKYcoGtRRC
UYMtcvehmqwugpLKEGMJF6Evcxw6noJDT5EHwKoZ6YEpGRyh5e3CRavNb8YKR17o+lVwNda5OC2O
Yz167VDdphnrrmvB/1o9W87G0kDw1BTZi50VCOytm9bPuLXTl95Z3DmCeC5OYwV3Zzen0+PnU7zu
w4FnqBMc87VbjI/h6Fz6TdSbvKm14O5R3wP+xa5TRuWOzaxKpN2PR8iE99GUWd5twwQF4ddJY2V1
5gFc0/42hWv0VV1pjDdqZ1edO1u3YBEOYTMY7MrHJ5k3FsiFZQ+xdA1T02jiDyoMYzl0qOpigXSe
z07zksGxzhz8jUbHGpKHb2KhYoVzCM0ijLeu0btlwVt44rb3bevsK5uKECqID/3YPsILOfIm+2jX
LB4MoJggoQ6sAg8bUjwsi7exzS/NjsabQNVYIwSxJd7PjmmPwh2DzL2b2wGQ4X72U4Dz3AACWhUX
KKTxBdgti07VAdzUcYb8qpVh6zTFTWkyzJ2bjTEYYvUzJC59lCu4rvkb1fcl4PJb0KTTlvfZxykC
p1RTCzE/WsJgtYfdyRFlzYL63h3yr5mnzmZuJ5+v2fVlBEsWCRGIuOigaBey1UcpzRIuu2wGu8cu
6c90dJokQNUwrktS7ZrKgzF2AzlmE6ZEcW/148b168Pl9nV8lOChQQTS8YdVCCSfalwULe9HBALH
3pPx0LOrtmwTASfjKfD3VnDvQ+/bQ8pse9Puv7++LpuAQovjHVvh/ZpwAwG1nwoJVO/3eVQvDvq1
atobi3VnsuF73sI3YILfcFUY8ecjX3xzlAy0dQISC/DV3w9NMtevS2Os7zuj7W6BdyoT2ZjZ9Yzc
6UB8Brsni8sQOC4wh+DpcdMSb05UW8Hwy/CXjQ+xSqV0F1kzCtCU1P5aH2xVCj6P3Jwhy+kWuG8b
UBefT4D6bCSsq8PidRS0I5A/uXhiXIFX72wTiPJNA/plaPtCKTqo43ayGRrVZL6FGS/beKu12qge
EO4jOHQh3Yrc/8Nduxj62kKQPc/UIPe0CiYwByzUxOUkdk5p8Qe/9I3Y5G71ZDB5L1AOuMa5+TOj
7njockCHoSAgnsUirZvAtbZYrxc+yL8rAqwpUbX7QK5bjNmqKq7OrVt+h9TQ0VDt71bUuBh2DxsL
7sIUg7+k3S8tj0IZcfXxR1k0xGp846zG8U7Y3YPTjX+kP+/KDsu+c62f49gnYEqfA4N8G5vs1Hnm
IahnZLDBz1EOWx3N9RZ4nR3cgvT9HFEOKnLvl4PZDC5vxkmcU58dvIx/C+rieUqXGzcYH+wJ4ESU
taDMChqKn1TddGRLtnWF0GO8yTb/PQNUX7FIEAg/5C+TKmEnyQ3zbPdzeg+0TvcXjU43oU2noETf
LcnQAIpa5S17Ug4FysGs6K7JZv9udIIixq1mijKrJl+9KYM8muuNV4WH40Lkk1uGjANVP1cBeVm8
adjhBmGfWulUV7O0pqgfTBck9XmeXoyicnYpqlSAI87iXM51Hw9F2nxltJ9OoJjKqJ/M5r5GDrbz
Zj7v66ljcc7RBqjVAhDnIIm690dTdSEMV8pdt5jFvh1nBsrmUIE2Y8zHkeTBdQ1jiC8Tt4uYWOXz
vLDgZoaMC4ryxDx+vuhWJ5iuqKFpBWF7LdWKZv3qeOkzaUyu6Kdbqn6m4mEptnh5FwaAvCEODi1P
iSvwaoDBym0pCjHcLsXQJllje0kz0C3T3Ytbh6IEimMCkKX1QYwqy9LCnE+e89S9xjXT2QXmKOPW
ZGLjQLw8klYwwT0TScpqS8C8MiBFNtjngIw/lnL4jerF3tn0tVjXx/Syf9dOXX03u/b8zOoafj/k
YEnAIVw68grBoQo7w/xJzPTZDPhRBMh9FrmViX2YNPi2QV8HjE3cu1AJXEWiapHBkPl5erIG+0gF
D32HhLMqsMLhIbCwPXrhMBuLXf9HhSzAFIeyPzF/CxxjrWrb6O7h6IUcFVSw0eT9cDoMPbwKbUKD
E7fdMGV3TN17qH5WaM1jzLauElg2WcxPvGm8UV2OVkodQl+BYA+LF/xuPKdKf8EkEuzygu2C1/++
DNUX/EItUV4xN4L4Wt7m3yNDLg5pA0geH6ALRZEtmSJGcJqBrp2OeEwtb0UlnJfYrivHO9iERBx9
NjymahutBjFyf69/qGeP/xqawziTyKZb90C9YN7G0ddviUlFax74Bjzf+1gOhoIxK9mmpw4Yu4oZ
e7vMYu3W2hxKzNwEXEo1m9EMwP3QG2FVBd97TSbMnhf4P3dwkOEtjB2rXTmmu6J5Ql22CrooR0Mj
KzxdpmVYA2yXtVUo3d81Ickgt9D6euF9eAmkZDpsoXK8PpBoPfV9X5npyXSz6wLqz1ELs8bjLFF0
BTURVeN04/xZ5d//5vPNiHqrvLkyok9mN0iA05MLFlw4Z8vOytu4gM1oWnUnzr09W6Yf6LluBOaL
42rhW93b0doF78cFlBn36G5IT1OfX7tkuWGNA6J4n8dD1Tw5w3wg3XyqXFzHPj8R1hmPXieaaYyS
HXJ/HIfvBzYHnmeyrsjJd8DN8guQhiAChDyw9vmeOvmcfD7exR2jaaXo/AJx/IEwy2ffgwzbSE4C
/th734afJ978T+rUzzUNpjDjS/8LjKr0qk8rdaD+APQ5Ml+geeEzsGT2rqPSfaQ9H392HkrhbaaG
XZGb7h0XPXKUym83Ls0XJgdJ+KvVAeq6ECV8/40mW5q5NBQ54Uy9r1Jy25hQMGrlAIEd+d1U7pfR
EXHpqg0426VxtVcdOo0WWgrrbLQGor4WbkFOResFZ+oLdB5SWu4tr7NvahxZcdMsFeyii5ED2tHm
8edzta5n692APEwfTY5eHmsCEPpwKFkZOTnRtPluqQUCyc3NNKdHvRkg+76H//hvLgEyQGjLFy9R
fZmIbojLPN8IaBfOKH1vcCEVgeIZSEmrOXD9rjNGIz1Bo+0bHANvSG5v3E4uLU3gMgHMRFbuIINZ
zXM5TvMIj8v0xHJ3TGRhmTGqEmNsQi5i38HbMvb8Fv6wgIpCq4yZu7QqwZyozOCXL/LsAF03JwTi
zwEcA7iG1hqAv1JWebCmFIlzjeaNlS10Y0dd2MGvhyYeHZ2HD2K2XT9UcrH9FDuYhGMLMTkQT3EY
5pRvYJsvhGPQdoFc1cK5cGhYJUOqkNkcdAvmAJUBoEV2ZGZ/OwsyoD7ZEaU2XmzdI/23/JAGaMob
MrA1WG7ibSqmGfNh1G08CS92s/QHoJ8vVS8B+7FRiyiTpRoeHelfNYW1se31dK9OH+SxiFVgLEAh
Z10iNlhbobQYIC2CfyKj4/eJTLiYbXrsXfqseEH9F3LzD73RUijLzJjKzoPTH63ef+FOcduS/oko
908/bmnxXBwOvVAbMlku0HSrWbT9vjVKQNIAXA0e6woSr6V79oV/HEjwB43EjU73axFh/Rk1FgaY
MHTEkEe/37mqWSyztSAbi1y9J1I66GT3mQDwC+bX6KUYh9w059BLeRnzaeKHzmFm2FE7u4b/h3sF
cpECyG6gO9Ss+I+sAX65zEl6amhdHerKrZ5ZvxTnblyso8DFENTakYbYwjyBO/sYp/5S3w+kMBOD
+07kZJML/83Jj7ld1eHU2u313LngWTDIe/SoWF9lkll7aDmIa6k8HuVjhpy0xC00oIv6pWbIpYYT
pWliCBC3DZP7p6UQ8lghWH/PgFO8qR3lRUZNvCsA//iOlwiSRF8Qld8FIUSE533buWnoIqtJlhGQ
tdRWfjyixrkHfq55qrx+fpFeOV8rgiusMOHdaXewHrerhoSUOTJyAgaPn4mmYS8ReIqpJqjvWyqp
6TBHFtozO3y6chdwu/u9cTLoRbKaVN10s4GD8QDPXYdKz+bK9MGeOKmBhKLp93kT9OGgjKQDNpMQ
mRRieRx750iN8aRtVZG+P0518efzB7lwZXj3HDo4vsnXmhzSo6THYvZnN73pWw6F9ByRoTAcFWfc
l5GZu+at8Dzy6/ORL4RdjKzrZjgt8LeOHm9GVhxCwUE++qfaSZu9HAIjGYeij5qcYOZhV/wfNUBw
Fut6sPUqQoMKz2rbMgtsAV5b3Rk6A7DBgYIhYJUQtq2oigfkTZ+/3YXjFvOqUdFathOEkvdv15Cc
jsyzyamTnnlbND47cjXx4+ejXIiwiHmgAwHwAxX4dYRFVwBIqhpSEwPENmFNC8gopAsl3AnQf/g/
DKW9AiAJ4wAetnqhFuyzvMq6/Ny52VXb9lC4yd29GrwNYOOFnA2qM/8zjvX+wwUqy7H0EC8kYgSu
Tza0brJna3mZe0Pfo21Aej9/s4tbANIGr3fnAPnL+xHhua581pLgBFvb86IqgUJ1d/Ba8lW09CFg
zc2QbbEiL04c9Ll1n9bHQlktfoOjdQOZ6uHMnaZJetxdrkpTjFdGybeYY/+sYdaxBhBR+GIByak1
F9+/IOirgCP2hn9qkX8fPVOoK0Q9GTpGZdxI4fRf8pLNsc+C4c51mzLWnfN9MygvGXP0lJy5WqKy
7VVcZSY01VXmXi9yNm8BCKmjHiS0xICAwd5OpyFqs3L4m2v9ELNwqt0CHf0vAzQARSi9tPwCNrQI
XXhoJ0GTwV/daYN9yYL90ObHUYBxS2kLcZICkNqC7iw+MzizGNmh53YNfJOfRW2+9OFswHmOgvob
wqgYoIN28MO572YUBhb/Jp0J21v+WBwrNoibOiuqqKFqOcouhdMqcxYWArvgYVRlXxU95ffW2GY3
RUfgFz8qghNmNNqdK0Y7aUQwJrnBlmREXfA564P0UHpOHimYnF8NMzSqYXxVXc9ot19DpFec69xt
r4B5EGHbZeU1kOTFuS4koNUEjHQ5diS0prG7pSltE+rmyP+W4qkJQC02DGLvuPDYAf7mZpKrpdrR
eSlh+AP+s62KJZZe1txkPRjtPDPAjuQLAavZ4LFMlzRk/Qwm9KSRx5lV7Qp/5HEAwEbcsUDdmn5G
Dsq0czCbgfdeMJU7ms7dvlFwgh8J8Y+sd5fYaJgfF6pHJ1E6QajKmtxkwJLsZuGi0z/6XigkI2Eh
yjTKcss72kCo7UXg5HvX7hY3tI1yiOaa21Fh125YZmzaSKY/RFjNUUIdFiBONGQ/cP9N2TDgaAp5
Sl2RPRmpHF+GAKl89Hl0WO3UDz3wVfaFTK9G8wcNRdLL08joWU7+jy7HHH4+zirurcdZHxgzrH2Q
rEAkCRkYWAonVFL0DwaN5CD4Y+Q/QfD/fMR1zfR1SDAdkZ+jhQwzilXgS1kNBdTMhy6T0nnzc+V8
pc5NVf1xh0f8K53vWBlsHCPrDhYG1WJYQN7gHIYLzBrHPATOxIPMyE7FMKhzkw3gs9HJijN8gEPf
e/WxBy45mavRgT1wXsXYAwxICSGjYuqKBBJVLDHSkkY1NyDyPdv9xiN+nHFN2MIjIlnAFWpd+auE
pxZjGpc7r9v3deh3e3uzU7S6Q+ArYAxo70EZVat2rHN6H4FAgoYKt8IqV6AXLcdp5EMYlOosZH0o
lu4gAhZPk79rJjepff8a/I/EXtxnwx1/5t4Qe42KSz49f74oLr78/zzY65p5k5XVIkD63bL5TrFF
3jtAD8XI3tDJgWzmRnVmtYHX32CN70+dpXegxy3uB1PGsqX32WTdf/42F4fQ/m8mAF/4x+rkA5zd
Kgk0r+41NgO7qW665PMRPm5bTCSkNwxcCCGluN5DFnN46QDBc9+Jl6W/E8YQYqMib8nBikARI3as
x89HXN/q/3033bvRGEHU+/UUvpkiNvVKTD5EoeSUP3CTp5BUb47lXJ4MBetJx0mHME3tWzQgD5kb
7AKozX3+CKvUXT+B1q0G21dff7GA3z8B1oIzlrh239mc119mEJD2HcRNDkCkNMlssGqrK3bhK78d
kK7k3Uar4EM2Yalkvm+CjlqboS0q1BKq9C+tnVuW5Ql0YH4Ebnn8/FU/fm3NBtdfGlrhwN2u5b7m
0fcXkVHzXJZOpMwayh57TZ/DD28mB4iCot7bshACfiFUQzdOhQ8kGMB73w2/+tQd0EaGueAVPXtU
ITEytvMcUsQtQB6/WF1C+t8R3D94ixdWaD80fhBVZgOTvskhcQebpjPwwd65tUvcr2YoRdaQMP36
+Uf6sM3wkFDSRbsZMQ0BbbXNJMCxuIk01q01oCFqV8uXrvQ35eH8VaKuBRYgdYMuBkovqPGvj0gD
Sgs8J+VwK2zv28gtKJ+VLg/btvuRpfBfyacYjxKNtkw65R2J3x8kMMq11xy9lJ3LZrhJJc3Bg693
9gChyZzYBFab0FMoagKh6PpA2/q2XYy/aI4+DsrEAeCgdZ5OB79C6jZCUUYq8+uEEnfIrGHnO/J3
17Mfles9tEP5kJfu0QPmzVJ8BxHba1nTaJlstev9MSo4NNw947fJM5AS+S3Uo2OQQFVYUPWyFPb3
cTbLsPGLIeRacQOJ00uggiu38KGbisuqoN1DYIL7BF5DEwK/+ItP8qAKH2ifPBJL/qim6kFSSBz5
AL6Vjrxb8nxXqe4RRmi3CzBg4QIxs8jLuu/WCAte2tEHvCF+f+0g2+2v5hkdQWIaX422fLHHroiq
0X3IRwQzSAHuMjN9minyQ3d0o6wrHoVQuL/nL0tboXpB7OeOAdsEwIwRz2nR7wwCwO9UlL8XOZ2d
3ji7mR21HWQSgfL1JD9mfv2ra9jXgXkvpOJ5siz9vqhkMnPA/w04/KGcVPeAPto9OY7Aj8egWbgh
dJ/cCFCbxKfsG/JDKELAbKkAlTtEv6Y6SJnC5ZwU125rXC+ma8Alk5oQcKOx7OhewrUzDAYLrVrc
K7yg7sBeZIldOVo4cukjVogb6RRGKMn40HcRiAR5PPn436c+3S99SZNJtX0IJEQfFplxgvFdRIav
1gnEQtzoRJFFqAIH+8I20zC3+jR2il6dKqdsHgDF8POwcSSUqpwqT4pSZ9Doh+yoN/t7Io32sKB1
HhMXPkIhHV3rDywkp5NHEPtBZC2nkOMLXo1TdZU2TQCqMpiegMsb+wWE51smWcxZ+ZcXwy2jbRpC
6FQ9SE63eCnrdAHGYphMiBY7EM8AUnSVQhIrgBALvsrtkuXsFDis/g7OxwKbqWnaiMTvUyZkf8DG
YxyUHhw0+QCVf3/ogFWRz30197ejWZVoWvnufobc9Zdp8YOvY8mWHYPi55/PI9sq5Oj0z9MYMrQ0
oF/6ofY6Z709FDxdTqBa7Fi97FmRHUQPqujS3oKOdyqtdqMAsjpc//+QON5RNdLJ4ep4b2gjSFXm
xmm2QGlJ628uHI7NudgNZfH787fbGkr/+ptMggbgi5ZtZZyAUehuiiWrr3lRNRFZyjLOl4JulOBW
5wQyFpwQ+AO6HajWw+Lj/Xhd5hTD4jYFelDQ25N3KYw0P3+j1XrUI6Bt58LFRvsPAZDxfgRfGUaq
zL44ydSvw5H3J20BArgn3UpJ3i9HtDP0SEC0gH2Gc+kDcKFhZZkL02Mn0k5+0tVSRqiBi0NOs2Pt
OiDiaAOGz9/uw3xhTKrLimB2oqu4vpkMnsxdlg7WOQffeJ8SBTWxZgh7H+IcUErdSDQvzBZgbMBS
446oEYerU32wcz+VqFvcWzZWg1ggk+hsDPFhe+GFdDIJeQzQTnGRfz9dsui7UeHAOiNhpqQAMuKP
abKf/dRBV/SAGvAWRObSrL0dUD/QmxUPdZWhdQi4bEByFIBhjPBkB8+VpyIagnz336fr7WCrxSih
jzGZPhdnL3XRXamPKYVenTPXYVHnW5nipZX/ZjB3FR67SXat16f1uW0HHsp2bhKDqPm27fs8+fy9
PuAc9dpHfxfLEO0LdKRWtWB/AuzQ6wGsZC4kVHyzuLEBKLJt/sKGKXQ7vmdBuatxQpvEPsuu24+M
bHzcyw/haL4pELGAG6+CCUGROEWwQkrB5v6hS+vpyJkgceA+jfD/Qq0tAn7nTqn+b1nM+RVbrOYU
BGm7EXIuLCldgtdtdQSdD5X+rs+pWQWZOGfdeEN580AGOoGQl/0yguFnzbf6gesKio48ANZCaQm8
G5Qp1o0MH/bbrGpKdrb6prlOZ3CI3SHlO8clEtmnlf8wUsJCc8n7H5q1dyz8Zbqu2mE+SjG24Qwo
5g8/aAJQM8r+m2mo8b/HeRv4c6wCGz2XD3gPUMVUTa0MWuIuaGyw2/La5c/GGryw3tFHB6AQPRZI
aa3XYOYhSzVQmL932HcXsJWB43rkt/uemtegrdtgNNAaCDymdoL9NMAiw5Yf25/1bGzd0fTWeldf
x4SguICLsKazQ1f9fVBxpCv8YsRNK6MsSERbf6UuJL3cMpjDFg2FcGbTtCt1T2Mx9rnZ+hvfe31L
fF0S0D919Sf3gGBY7YVSZJ6wiBBne/Zvg645Z56XcOIdeOs/4Q7/HbTKqxku0hRAA91xyIBNG/wR
F5j0FkllooRGaWylbOvL8+tzQTQCMFPUZ/HnKgJChKdGVzoVZwtgj6looVttwTmsOkwL3VvtWIXL
sHxTr1KNqOWjoLGVEFw4xKAdgWwR1FFkVGsIxFBBjqTpPQ+3vyoiHPeAoHfr6PPFeOFcBq5NEwBs
EMegZvN+AdRIaaDqIvg5LTszIfmMNgiqqyfZT0NSgoi4UdZaV25fvys4skhdkJpif60GhLvcTM00
52dqNQcxGwfmFAdhZ/GUZgnNFjBkx+DoW83/YlIvbTwAeYF2RfBHp251ZhfIED0Kb+kzpG4Pfr98
7dzu+0y2oIsXUgNsJ41jB9XBB+D6/TcdAFGdSwG+cQtb6wVm637n/S4t+H8a1qMNteoAJP/Pp/FS
JEfiqJ1tNK5uXVirR6qqJh+yezTnEpPJWBn5nUS8sOD1GFnC20jn9Opfxw19kQHZ19Z+lavd4RNV
ur4m1su+ffQXDlcdjQ51uydWjM8EEog+rR8Jb5LP3/PitkSjE5dliEQgUV4FrLrKSO21HjsPlngG
PvwIQ+okECXQceUpbdmDNKHv60/XAIzs5+2jWy/P1Yuj7g1NGYAY9e1xNbdl2cEJogjy89JyYEeQ
XZ+lL9pbXNGtR1lDNgiH6hz31G3u7CUjV8oQbgIfGeMno121h42Iv7WlLixrFJUw73gwiE+uXYs9
jzGXUF6cs4ZHrHJ+ZsqJg4on0K841Waw74MlVmT4MvnIr3hrJqXRXzGg2UnQPS39FtXnwvqnYICD
aIgLM2rLqxzLXJgvcOyBAgp8dk5D7jyr+QpK+GHeo9Q3bqyJC3GSBpCW0AkdOIVrzdyuEUwadsPO
ft5fmZb60kH0eeOgvDQGzmsKNLVmTK2nveZMQmtKOmdhNY95GvxIBQpMn6/tS9OouXeYQw2FX2sj
uEuv/Kog+Xno6r2s2O0EODnKZE+fD3MhVOAtcNKikoUwvEa0OoxX0qzm5TyMHNpL/4+z89ptHOna
9RURYA6nJCXKkm3Jue0ToiNzKmZe/X7Y++Bry4aF+TGDMabbdqmKxaoV3mCVfyI4+q5l9TDYNfVJ
TFkafD3kZxuCLAzKNUEVM1wvoX9SFwGRohejupz6Rukpbd1oheJKS0nNF9+vpfqBUOPXI35yPiHn
+b8Rz5KlaDDs2GpK4yRyqqvTcKssJtCuBbW2rKDaHB/aOd3I4yV/mk+uU7h7DokF5D1k686OB1FH
XRVqc3IShun1juovaXac7P4KhO6FHtRnRyF1CBSVEZiCkHpOK7c7O7TirklO4ZgSqC10vHukPrhK
s9i4XkOmMrF2NsJ4etd46M3/H9b43/HXd+afpyr3XZKBa0toKy83WWlvir66IqDx646TEVGGPOlV
V5cvQVE/e7ZYrCLsxVmHyOlZBDFbmbBHtU9Os50cxASQEGePMh/2bdX5E2JrroM8kzkOF86Zz3bx
iiAifUTEmN7Z+/ki+xCFeY7sxFhbG6uJAkqh+zYJt2ugbnbW0Vys/0pJWMHy/xvyg1e8Houhr6rk
VMYYpljowSdmFdSD9VxZKrZu5qEs9UNiSd++fn0uTFU7O8FVs8ozJWSqccqtlrQYvLYHBQZgoySe
Q3MusWz/6yE/e6qruhV+g2vB9PypmrVkLcSp8WmyK8xYCvx/0tt1F1mlvTWJ+0vurTYtvn897Gcv
LPpnUHioXlof0g8tR/tAtev4pNTkWTH8Qi8dGzkYS7NQXamZ5kvVt8+OeUQaoJRRE+Z6PDsiQNUX
edFzzDemebvM6hvil3uusOjClfVZpI3kBMLb/AOz83xFu34UdZbH7Nep/x6CvImRVV6v/wetKveU
OJ4r0Rx7Szk1YXHhaX4+yf+NfXY2OAJx0ghu/ikcoitDK/7gVfJjJML/+ul9Ogx3PsxiVKI/VHMa
WCPmBJHyVNfljb5U97ghIK3UXiAgfPY6mNAPaBnwPsKhfP/m57Fw+KskOeWt2CP4eEowgXLDunyZ
Z4NLk+bd0l6AuHy6Mf+qvBFvAuc4G3OkLBJNDU9PGdTt1JX7PlKDDPAEwc6lm0Tl858HtYQdlAL+
jnX+urdCRqYHlY6TLLoTCGw/Se2tRhbRiXjbSIrX9/O9nbXfTUveh4B8hGgunDif3mb/fob1M/5z
myCcrCcdLnInqLo3aqUciqLzF8R40IWILbpAsH2WxKsBjtut8lL3NMC+3kyfleU4A/63DGebdkKM
zLRAop6Kxd5C58vjb5AO+W+kotyuVSvFLxfmdR1m3v+tFkNKwelHx2YVhzt74srQg2efdDbzotr+
ksfpprPAxTXFiOlZ0tY+g5aoxvbNFUToHNclvKS+XoPPXigyZGraHIh8lrODv3RgZrUTTyE1kMZx
EnqXK59xpMD99UCfbW/IHSZSURRkmfP7x60W0dTVCjlLLpX7tlOCoh6ZbgbcRbsw1Kdb69+xzrZW
XmZz7GQlgYqwfWFYN6UTHtYArazaWxG1f0ZYZDLsg76cDtxwF06PT9YURQ+HGitCdCjonx34qDjk
qhXBUog7RPa02Efd4Eor0gugws+mSScCuBD8HODT56eUaTeJAp6ivIuGp3CG9XCXpFTx0FXotqTU
ATq8yM7fRcZ/Boxj/kVVF7YYw+r0XN4/y0ULRwkf1oqc3Cbi1WvhCSkML8xvXaazQ2rNHYjp4a6T
SqzL/M8BIbRiHDOjyE5dMWJvXxYHjEsOXAyBo9ePNDkvXGGf7FBSaZ3Mmk4mp//ZY8sltZ6dHIA6
gnQvIOVxfzGxRy1uHGm45MH0ydy4KynxaSgvrJqx7+emCn3EcDmOTpmS7hUCkaYEDlXM5qbL6kfq
Bhcul3MpoLUKR3ZEgwxMCviv8/c8D9XeGlt0OPrGjt8yZx5PxeRUDVRXS3qwJZi/fo4c9XHS5fm2
jTRHuIPTlC9LPxlPcB300s2S/hLrcT1hz54xUJlVo8iAF/BBKYsmYU03vINSvepcSMkotmWsG1df
nz2fvJDvRjnbSVMGtairOwn4LeRoq4c+qoWdHaQ5mi9fD7We2V9NaN1k/2za1d8qlgs5OulFsrOH
JjD65DksUOHuS/t74oA4gVS8TdTi/uuBP4v+3k1yjWn+GblSClE0tgrpAQfqdkyPHZKXRTP6tgSR
vnrC7v2Oata2qYuXr4f+7CGuEjYr14K75LyOoZhhONg1mH29qeRdJWeWF87Of0W3/d3CbBObuxIg
NfXr9xNMWr2UIxv6FWLZpzEUqcd0t5i/bNXQvl2p07KNGcMExE5p/KnU//t5RERI0ZxeosaxdzZ+
KGdNP4XldJo18wqq2HWeSw+gho9YYCd+U186ZT87IwBpYpK30i8/4FWyBcXqEGPcYzfU6gb8/aNO
ndWTwPQvmurH4pI9+6UBz8OhBoBv2KbJqVvQI5ONk26Yt2U1HLKu3Rqw1S7d0x+bUWslAw1NMHKU
p86LymmVRy1uc/EpBNiUglXK4V/M+9JW3ybb3BEcHnuzORiJuBD1fJzpu4E/4HMSuXS09S0FCDpg
hUr3LTDrfapDXrgUYX18O2DdAyQ30dhahZfOtk1saKU05kV0kmtV2y2N3V2HJjC2//oOQhnD6hUY
DsktmizvX44wngq9zGzY24loXZRpEh/7yEtb8pOQg2G4IVd1dZm86OyQaRG2n0wdIlwuSz545W1S
Jtsx7LdZ1zwikH8oIYSzHveGOm5NY3n8epYfD/J/h+eseT/LCIwYfmIiPiXgBYkAr1WnTDxTGJcE
3T8e46s4A/kfSCq0ks8r2uMIinAyEvuoFglkbso97BB0MNgvqI/YyQ5219dT+xh9EFJhMMF7gMbn
B0mysE9DHDHriQZLtK+09lpqiqMKA300L9l5nK8iDUZKaXRzOK4JCc7P61o4pTTkqH4hQT0M6Ke6
8aX1O9/06xBsQk7pVfEaEOz7ByXnJT31JU4e0i6fAg0+1nHAkSv4es3O03RG4VagJ0wABZ/qXAEe
9fclydVwvFHa+a3o0msySgnfNGi85iR+tzFCbkluXwC9fTK3d6Ouh8s/Fy3EYQPhZXu4qcfxVz+r
j8YsTxde5/MD6u/M1kCNthOtxXPEQGWWltXZ0ngjyfom7+ODbuX30nKDvyi4/fL71+t4vtvX0Ugk
1mSUXU8H+v2MLGloJ6uPhxt7ctWWOodrdC4OImwLVBkvBr+f7D9yBzTIyXs5s87zlhp11ETRmrVd
NFT+OE/Ktg7lbjuKbLkQ+X3yrGg7w0YnuvzLlHk/s8aol1yX6uFGtIr9kEpJs2uzVL3wtM7fXdZv
xQwA7WHHQ1I62xGVKilV1CnDTStrw1HEYDoaTspfuVKqe6d20t9fP68PsR6RPPaU9NpW+wOFDfJ+
WqUiclnPCvNmqOPjEIWnPMFXKMUs3VMry/GdCVL5DLeCBG0FZzfThTD3w7ry2P6/tBhSCYTuZzPu
J5zNDLtSbybhzLgJltG2zqX054V5ron6v9H0yvYCjWAT/EBco0jxfp6Jgzd81SXGzSDFiKRH0Z8R
yPVgDHsKRtuRsrVrKtPgRwUarw6Aqk6SG7cep0skqA/zBVVIbx8vN2yJQM+cXa+V01UwosP46MzJ
M9nQnbDVC1UDtIjPZ6uyRemjsl+RBMU57v1s4SlHcoqf960SKg95K10lqaO6C1Y2OLaiiYrU8K0D
ejyVTVcyGreUIMY2+AklfXsw2vgoFrSL1LLfzqZyVPrhLoqUk2H/0dJ2Vyvqd9EWqQuv/LoqW8Q2
1ThQSs2Luxckc30MRwMI4K9Lq9xPqbjRC8ezzeE2WTCEmJ/bGHOjaj6qY/8Ux+In6O+NOfBQbK6o
TN1KMN96rb6fjeIBX7jrVg43Wm3s5PC6NcdT2idUsuDmcoka0ZMg8zSx7TTmFLBRdqeI6DCEP7ow
3Qxht1PKyEuYe2a2Xkkh28yMu1Q1/ILGXqLgRiv9cqYkUKp4hmjbu0UWB3MS/uxl1dfraGN02s6y
kemJURbFxCxAZBr3TcWl37r+sLncDSEKuF18JULdL+RxZ/ehl7bPKkRco1Cu4a+/jKr+TU6Ta8nG
3MNW3Dw07oapP4SJtCvK51CRdpIQBzCamyW8zg38Pi2z2BCuuqGhBZjReEn/aol2AwcTQ9BnZdTh
1abA6YdiY4bJS2lHgZnMSBP27lSbm4ZFXmGJkpz9lsP63lm6fV8oWEYkm1Q3do1U++mMgVnzjNLE
LqxUL450t2PJ5EHaTcxQ0Wvqps4DxBp/FsdR03YdVgaztbzp+tC6Xaq8dN3vWiqvylkO8JjeGtqv
etBG+BbXEl56g5hfyvBtbNrMnQvJLeP2UVjNgVop3I7RWx9KwjaUeZqSkm2itkMoRfiOE6Wug/BH
gqNahEKQx2/pY9P202z4264MVbENtXgnC3p2jarckxvcFX29j4rwBqNWbzGmTVkcWXivD1tfrd6c
xtounfykVnnrRpX1J5sX283L16ZuEVgzAM5V3FWGeju1xUlZUmy0Tf0X+o9buUwf7H6KXLM23LlS
9pTRtvOsu6o9eGYrAhhKrtFOKFYMj4udXgEMvRpxRh5y4ynOzVsAjSfHXu6lTvPwidjY1rzaPzwZ
Qj+OTfgNvus3XS99We7wY8DczbTceSoBPdRuixeYgb2z4nR7O2kelBBZVzXe8EiQcneNUfiDgdd2
UmzTTnXNqkZ+ZPYlUd5WaQtR7O9PpHa7jVJ1FzXV1silKydTERVhJWRIdS4u0W+9iBLMaJzdAOU9
tCDcSJIGrSS+zSwT0Hpe+taSgcvHUjNOd9l4vYx2gJ4FDgyT4VrNvEUv7BcIraNQ9aM1c4MY8rU5
dYqfh7q0WeRia9fUppZlUyq0tqPdoDXHxS4fQ8W6TqX4tlbmHeJIriXHs6vO7IoI8bbW9hSOoznn
d2DMO7bmXTYWG01vH5GVdxcWo03SY8UP0q1zw1a76gUgSEDivd14phV5Yae462qxqH5U/zAl68qu
res+i0C7GG7MtsqagZcwRvaz3TS5iUJG/pzE8l0uplu1j/FiitVv61sva9LOUrgqegW5wzdDnT3D
vBnTJDAqzQz0Qba9rp0eRJjuSsncFrb53A3DLRJxTz0VbVdlIfTBBqEhatmXhfpqFhp3Lu5ScejV
uBzHznq2Sbbf90bsTk1dXUHWqdzISHvsMfvOj0wzyOK+cSnW/ahKcIZSv1NMbd/DQJ/QZCtUNAT6
yFtMx1Ul6zrKheWauRZCr01vTUd46/GH63HvZ7lsb7q0lt0hVE5ht3hGuTQwOo3vC6Vg5G9qt+gq
TNVaAgHdqX8htw3U36jqvTw332JLBnrHOVW06c6o0k0eNQfuY1fKxZas/YoLvfSSApJzLa7aDqs/
eIyEhkV9XYjhatH6zB21ZOGAbb7nJfYkYSb9jjLne0K3CJD3jwTVTtHLT01tHjt13mE3UrulIaHH
IenBGI1652KgOz9GBcziwaAXyyOHjjUa2cGRF8mDsaTuJ2scF/iTRXUYKM8Eah3zxqFt2rrJHJpu
Z/LydjTyHrFxMHy5gnOT6mx9Dp2u3jYWAvgSigKtbj9ESGj4sWQv31IFEyxvpjybwZte5NwdICf8
qaomPyBBkTzqidJue9ilrtzWkTfmq0NdKhsdGjwDgqeLM6RP3Gs9mhhGHaTQOA6Z3JrXDDH4VLHE
tSFM+9Eq5RATiUmeokDp5OYZ4HUKklVa/KXK4v2IxdKTmbXjr4r+puImRpbtiVJDF5zm5IVLKYN+
RjUpnisRAa5a+u/Yn0w7SdcmyIH9fIjDrg8UAxxlM02Sa3Zx9rgMABCHOZpit5wp/4mYo7vVoWMm
0h95stQbkSsSsByUGSK3lsz5fopluNuJ5nhDK1u7dIjmzTIY+uImfVMf4olDc6yr5iVN1fq+2qRN
KAfpMMDJE0vxk1wz2UyWEjhsxhFfnHTKDqmi32LQJ9wEV1GiPIQOqwSXSmfczm19O6nOaSxTj1ds
XzfqYVAw0YM048+qDqGxvc2c9jeiSCUWKnPqos75p7b7ZwiLAMtU1d5g3LsXpv5jSZDaaJXqBYrL
nzId/fXOzco0QKbkylTEXT+1tZuj5tY0pgeQ0A9L/Tv2qkHiOA9SFG2nEMCapCINjKat5jZIkIJo
v1JFt4m7/D6vK3sDy+NHp4ncjdP+VZ8Si+9FRXgel2Pfo+uBNsV9ksRghTPxBup8I8vVEVUd2620
MfLxwVDd3pmR0eyp68VJsCxIYsh9+pw55j7nrpwHrHSFzgiycoWO8QFCsS9U2bNi2gXlUJ+Y7W6U
saBFHyhawifFwlq4lRzN15Zkp0SVBDclfBQ9KCRYqPlGKSjWKLVNnNZ4ulkiWFAj4VanHMqydO1I
CKNg34Ko2l08QwfgcOFO2EyRjmcDAeh6z1Ne8spFbLoGdXgStqKGlNhUVqAUepB2yi6tmw1OOEE7
ItemzblfRxo7doT3z1ywmitDDe2qJkj76klbCiDe0yaKeF3nPkCK78WJjiKyYjcZ+bAtkHC95nnx
G5dCfBOyeZ0NYQCKboNEM5GOEVhOuF3/nARzDV2KebgaItiQ0Wvd9J7I9I0Cbk8HcZbp9hqhLUnl
Fj2uq1aVwEEa3hITyU8eb2WHbtS0u8Gugmj4HanyYTaSqzp5XIOxlttI6qGNdzhCyRRgu+hmgEW9
3lzVkvCrxvIk5GVTp5o3SXYgV0CzRlsgO71Sb38XdbxrEbIhm6M954zf8l78AfQcKHn62yqVp0Ib
MOu5XuP6UZV8A8OiqHuR+A5EgD01ovXCNYe/pkvT1He0u6EJd2s0Uva/ZSfyMpjEpalgAs6dGjtQ
8MjcZbn5QYKwry3nbhjCrSY9ExL4ZVNtQFc8qzP3nVL90SG7tk50WoOiRFoO4QiaFomN8a3XceKd
ZKDuWN0YnI/UagOqFVuA+8AUJ7fWWg9gX+dbSrKNowyebxEeIAV6WmT+KUtjYy2tv/Abaiyu0qKB
xdw+pxPibkO07c1k71TOzfoQsrZ7xKniYNvtj2YWr21U7tpSvRmrx7xzIrdsnUB0wyE37IMjNDKh
6zXMr6X0RyabiatZs+U2EfxTQZrADa0HDZdy62ju0vab1tI2zmjsprp/MAbDZ61Dp7gylDGYjOVB
NcRRcsq9Rsd/XfTJMXxNGdwoLDdte4di6aYZTbgoCI7KKE8T6xaon6D0bT9MUntYZm6wPvoNrWnG
yFHVXEe1tmOfHc2mDlSO78TSvWmMCSZid+w65LUSxzXqCnAHpf3RLgKs5P1EMtwcjFAEp7cd0TIK
JW8NiZD5Btn8XQnNwJLYmumNXYd+bGtbKbTuZdHAPos2ccEhYw5/9GHZVlK4kbQeCcuJuK8r7/Lo
1a7SABcDn9rgQVam2zX1i4iigCcBy6whqLOLsBLZEbUPy3hbcRWtWWYXdUd5FvtSnrd5Frt50+3X
LDSRhmBqmtCPpqNTZZv1aK15JXTO4YrkAw/nLayn267Md/mgPkJvv4t7yMvjMh1nU/r1da1APSvC
AA8H5U/FlsII/URaRO+zZ0vCknKpS+1hpvFFOFwlPxylJUYJVamRXR5o822SiTKjBqO2uRlP2WIU
u9DQp6NUaybrrLbTgaimvRbGmAUF/POYJx11V6LRkuu8lrKbwUzEMY0aIGpJF+/WlhhZX5/AFNcr
5S4rWin4emIf52ViAEV/bQXLrX717+cV63oBnb2WH612bK4QSPhuG6SJptkPsTdoatVeaMt8qAZC
UkIunjcZkBwyUWdliDEZVa0ttZh7Cx0BDE1/oJOc3nfTQiwaVwKJZDnHxbThKO2hQPtfz3d9Tu9q
PmvBE2w3pUgZINv5fNUmmWiIS8ONNcffrTl9jOTud1cJFGfG/LbL5/ZC9e5svryLq1kgMCDYUCho
n6sir5QVGuFj9pjgtJxxMg3dfBrkfd/2d7o8BYX6Z7AvoJ8+jgkljvt//ReV2fN6khSVyizlnf0g
W6Eni592hW4QiECYexyt27qhmoJs8tcrq5wVXpnp+1HXctu/levaLOWOKPehyVYdScXt62NRIav5
rDkAwsPbhiQ3/jOgBoZSydZo75VEfcQl4sIjPq9ffvggZ/XLwhJjnIXCfshGKkpYEMp7TZSeqt8b
Q7sH+yY50Hj716/n/2H6yG3Tjlg9LyBAfgAPLknUpEZozhz4EwkdPonhfrCz6HemK+Pj12N9fGth
P9tIjfAi8T6dc7l0vLZkuXXkBzXSZJw2ubsnJzW3pWlnKFgsyYUlRV3krHzIAchOpkiprhI/yHuf
FUtlY+j0EY7GA2C9q8VSbjF1OWT5SB6Mn40kMr8hoHZlpX4x+/wF1bNdmDV7p8WJUzLS7UroWf9g
RbvZEU2VrN+PlUUQHf7CmdjDWBDFtSjAiW5w62W8gpgTdIpyLdXmwSmqvUIbXKrAR6Jhmsdq5oK6
2ExT/Aqa5Lj+hTLpHm8gOBdjE6bTjhzp1jGSPxQ3/+b5sRlv61bx4lAqvwH2vh7D4qoDRBotZAzW
WhtMvZJLtpR+mH39mKDWgajctEHVJ9maYrnRa9tvKu2x6GCVdnN6hyOYXyivcvFzzrhdx+FaTuur
JJFlF0yVH8PTkuI/iMZeV6jZJayWhdSJwU/Hk3CXybk3ezNw6mwX1sk2zFhEu9jEOiJ1GH+r2hua
djex1m3SRd7nxXfUwtwQI4x6elVopZgZgViTu0497JMK4RMITLLyx4g6KlHOTukWZP+S/SjrDxVH
QJIoOy0Sz2qhQtP/XoTSY6/ouw6JV6TUt3XWPqJje+gyJXejojhWI/IdfA5reYoy6Um1oxulNigN
FNs21v4K/OdET8j1elm6T9RK9rt+oA4p39bdA0IKHjVnv4uMKJCIgXnxRCxuhFr5S6s213LJ8+LT
Kz0FLSG5EwELn96Rx2jrlHZ4MMReWySyHDPGKgKFv65/jErbNXBILqhZ4vq6eFquO9662PRMB4dY
0plJ3tY/KGf9MMX1hpOnteqtapaUbB3JUwktwmQ4psngh7Lw7Eb3uBI6j1h2Pw7zwWnEzTJ1B4f8
qAWClk3mG+4Ie035CUnBW5nDg2JtYlFsk6LfyhW5Spu6utpuxka6reccR5dUDnDtPJiZujfb7qmb
xBOaLLmrFhR50tJsiOFVKEykHQ2vxGjIPg4hXlj1AQWxbUeA4yoqBCunHU7qfL+uklVEAH2clwlf
BT4Mqovbso5+6ng8uVk7fOuUelPaeNiEherZ4dUsSAhrOfkjUbDwR4SLd3NTWyerb9o7pJxW1QR0
yG+sQnsZl7bZVuvSUhbcjJmzq5Zyr47Zk62N+mnIRXPdpo6DmmJV83GbH51RqleTXGb7vq/CvdEa
w0vc6dO1QOnFG8ZQfh4ip0CJMcQt/kGTG3GoltW4V9LRJzbj6EUfaoTo0x6x5HbWNr0Zim3vpJTb
Kf9ioClL37IcSkSUqwMq6pq2iUcxnwpZxLWr55J8n0/95ON0UgUSZgPYLEeddSPP6FUEdFEhK6Zs
ntg3Jmt4NDG194sUuIivy6n1rRwsisuinGpupLJ4MkfkGrtEZg3w+cSxyZgaP9GFdo2nLQ+9ykM5
8Xu0/B5CZ7GfhKlSxE5qbBjnDMlKs9Z3DTm6O8zhgxa17lIPm3btLQmoa30haCUYIN26UEfct1cA
fzvpg+pE+yiObpumyTe1lf601Lrapab8y5iLF10qgrLO9mq9bJpM3Ug9aX2kdpS6DR3BLeqYk7Du
eyV7rRzndtEKw0s69cWGuXLNS88GhEKjLVXlW5UKQCR36ZlAYdqaIZ6x4W0ZadSEZXccc6xIH00C
PvjxW6Og1msgEbq+oKsen3KfTuZ3S8k9fr6MgJ2uTQk9cQkoZGSB0K0w+Mu8L07N0F7rYh+N96Xk
vPTJ8K1eUkT+UQ0Lf2e9FvCXsl4eu6yj9tChpYoMNYsO/LikgtQoPProWQyGKzmjT50cwaAe9b9X
TexR8DpKeMgxXFTre3lSEADbxjNa2tX0W62wPjJD0wDlLeHSPPhODP6G3kZMThOBb5pxF4jtJzCs
lTH9Qo711TA7dvdjnje8HNvIFidwuz+HtFYJ2S1q4Uj318d1irQsAyZVSCRwFmJNs/AI5KqpO0nN
z6yxTsyL1ejl/dgVpMxPcnjvFGWwjr0oIlCjyfGFiR0eMwVhtsGg3Kv0m6XR70WZ7I0xJAQGk+rp
c4yMd9GQH+EnhcOLvE/m+imyUeOlTVS2KiZQemSDfdgXtTrs68jimN8rys+5bfHm7BrfXmTiLMvt
h9xH53Sr5cvOYM/xI7aWDi7fbmS0bPi6VsHX30SkJvZLUUL5Ul6tIr/if2OlTO75ntCSMy8q5m1F
LcIEvIm1D8XI3OIPAbDY5GWC4zO3dvxQmeXXpYZHtNUF/CpVFw9k/pmEUCOrg/BIwBc8B7d4WqHo
c79+L8Yl62cxi/qZv4ya+or/69viTdVIB7vWNaYDC9yX8WNqx/46Mk1Fr0zfqqapPL65XvT1k8aJ
fORLNEaqz2eRp/S1GX9khN980dowyEsqTVhFur1cu5G6mhMpz1KKjXgVbfDU3kuR/c0mhxa14yI8
uG00aWMZzTpG3FbXfJEG8aOkZaIDozvVQokbpAfr8DQIMOGhVV4Zdh2gjnRIjMX21Uk91OHwHBXK
d6PXbVc1imuIWK+I2mG3kQ2PCkGU0relOy2q7qb14vVj9D1HCd1HIFPzceGmXCVlyCLj6JbiskqM
VMluEnY/KQylXiy3oIllz8yW14Gb2I0cTlDFoK5iLw9kteGN2RjzWmdY2mAqmiPmj+StQ9t7zQpw
wBkeMhpx0KRuFhIvuFkjZcEo3vd6prpOPrMOjUHAJuVZMKjC1GhDZdKBrkO516V5mBEmWzWTchsV
U55WV/kIe82Jb4d0BpIZLZCoEKE3TOFt6sjifkok/dFcgBXAYNXchD/DwLq9S2wU6VI9v9WN9keR
JN9LGlieqqaNNyExV6jzKxgPJGsgMLhjEcqI6qpPeSn3/jiNRxr95VviZC/2LE1BV9MVQKm2IV4Z
La/O1CrABj27NQe59haNKlQvmf3VbCVKAG6PMu/Aqa4YZbjNkrlA7ydn/+WzEW7Q1XtQYsPItoXI
Ui/KxuWxEdOrneiPMKpTCtmKdHCImaKHbOKQ1+PmjWb8L0kvf4x4DxJuhG+2U3f2cdK0Yt4oi42Q
syMktXSRcqrp4Bmlr6kJTm+59JJZqA+X5iL5eSVk2mSD+Fa1zmvb5va3PgwRkJYjIkqTHlgwowhm
I/soUzW8qgxaIl6+tNopnNTuoCRyutdF/Eyvn8qMVD/hrYaRAHfK9dg6OAfIa1Vbpnihp4v1KsbI
OgzInEtBncXaERXDERI8kWGpyKkbR7J2NWtS/6zI9TWl7fGbo8fO98boU/LM1DCvbArxu1zS4g00
hptYpQbcqiHHhGZg+DsBdIpoyqQk3GkU4X2gwmNAYp97We/R+XJi0XEtW5QJXN3o44gSPcnNZBmU
4SKFEkHclHiPd0OyLYcCnwepV8CbdVHi9B4UiRgiaRdxwKrh9JaHziSuIm7pAJivvNXbabqJotyc
/BBPCazQpEfLyBfabNkQPzvIKdJFSmiXdEuJzbCoX2pbDDco4hm+aOTmd1+ky4SVqZaHhFp9mXGZ
StYAOJKIL7PRhrhJtLR/QX6vNT3VEclPGBP5DrR/eoiX+Ps4xn+Uxv5VqTT8qPM3L+FS2EjotewA
lfLdryRvCRg1swm5epAnSWZJoO241G/yGE5BXrTWDz5PsSkHw3IRFmER1Vz2mgkxR73Ai2vBrisJ
8sWirlzENrlTJ98lcVvSqUw7uNOtVbhhbHEPoemJqyB3k6RHP4cooV9CZqmrtNjqDjmEiG5CY3X0
ONByQS9Qx5S+09ywa+4t+nQHe63zK/PWxtHYVxt9RoYwKiBaCXSlMimYZrEtVFAQNE5oaweVPASi
wpWukaXfuC15QD6Csas2mUFwpBbubMyEA9CysGrdaNWwA4PlaVq7Daf+dmqqQx2nh6ESXiGWbZw1
xO9N5g1oscadFv9GVH2DeyI3gB6gas+tL93FxkB0YXa7KTdoEKoxkpdl79ZUl8lDi8Ooibs8VBy+
SXkzq/RHqNHx783x/xF2HkuSImvaviLM0GJLBIRMERkpa4NVVnWCI93RcPX/w5nNzDm/zSx60dXV
mQEB7p+/EqsUZ8J0Qi4xPk4qOPZNeSZV8uD59VstB1Ac79EUxCoykx5qjbhJP/tWGO7CXuX3OZjG
sO2D705347yufg2NeeDnC7gom443NUoWG02aczha9jXzjU/HApKrGVxh4iBVo9wxTtq6vsrG+ciD
5JTy75gYMY5JYLr1vfbKyEIuQonJHuX4bZqao136JzzbRGDmcaqcNyIasNI0Uu/ChTDKIGENJQyJ
fo8JcNUD2B27b9lafmj0ZE6o5Su3YSK262SaP4iu+CPG4TrI9DSkebmz5kUcPKsbr3wdMDsO0Z79
FDy69GaE2tyftg9HOMnvIZsxJqhGJkdvkMtn448/bqDgGCnS/l2xZ4YepsGLK61Y4hYJqYdvmUh5
CBY2y7Wl/4QeMY/BJm2OoxB52IH5F3r5VKXFeXGtnWZWIwSAZy3ezsygseoy2FmTY9+1RXw47vhC
eoYfplbfjLcWuvKbi56iKvEPzVq9joZx8sv56rd+FOQV5S/qmOGL2umd9pZWnBZHNVJ3nozoSEiB
XkOrcHZj/s/SBx9UeHdjqPdydCJtrJaw14mI65mGMQP3UNrA5e34qCZen1zJuCQ27E++kA0cDAW5
TN3fjdK02P28YjnqqqBQfT5j2Hwk1+7gYpBEM/2mr9OhQblhre2NirFXgQeiz9Tr2HVRlrDXdt5P
MsoHB+EFSfaRDCQhp+2/VDRPlruit1cMdOmxyNMnWOtrkTUMisODLKFHpHys9epNWO3f1enB4eWK
Hmq5Fsl0ytbqZDfeuaWVL8gGDuU6nBUMQKR6HxpsPHZjQD57s08yP05M8QtJ4LxfeNXwExj6DiDY
jHW06eG8yIP0rd9WSh+dIATqaV2rJC4VpQdmLuDvV+gRlROtv9J6YUxzuU91tBEJpRu7dYLDJ9Pw
Y0irn6GfpkOyLt6Rol0zMgYCgQMlWYXqtI+I7NNOeVXERV5supnpCJ39ZFf28tAldD3JQY8tRVF7
OYkFsRpn96x1o4pPVGwyNkesHOMKO+7a4RNS6bWu/GFXk8dHDU+Gd5KqWNma+86fXpKKqGGqrkkh
1UhHmOWHKG3jRTSD+ZYp3Kb5mhjR1ECNmRK2rR/bK7o7UIe2lkdXLwnhxYRQ+R1HTIZdu5SstcW+
sJ2I7MEYLDP2Jv+1N9l2VjRaVR5D7JXh0MLYD4pDmOoVhG/xOFVoGXJLg2+RixFJumXn1jhmrnkD
/E3Dbi6u6cYgp4Y66aW3R5l4yT1INDXke0qzHy26TNi9JKzNQk9t7TWx7tXLztWbPp7XXkWtMz53
xnjO6+24DL+/cS67BG3JuKg/otW/Aq+5Zf22e/r2VXjzfSDfthVJF1ZZd/UqYYcsIDufzvOaEJtS
uGdbuo8iW/66ZfPpaehPrOmyFvJRdtln0w5bA8AUq+2dmVoLBcvg0NvnxHNXvmuJvPi96YfJ4P8x
W8G8ILh7XZ0/BqMV0QX6hL3vo8/TtymTP9QCJ29JrQh5mFgAl4FFmlXQCJXSyNSv3iRxPxz1qIR0
9cjr53iS7EhWcrS84tcCm1cYdlTnPlBcP51V0TKsEEIZGBknRtd/wEV/ZuikVFqoXaPdqilhh2au
LApI2OFRtMl322VXNNOfSwvnNZdQLalzCPj8npdeAsCkoU/Dpu8ujAAPKtvwc3qApZEw2YibtjYx
mciv2z33xRzmnhsnSJQcD7h9dN6pEEJtqCHdqU/WQNcpL/OS0Q1qIdIQ+X2t1AGy6nutKxhxYezh
CPkh637SlxBT0D8Tv337H1J97dAD3Un1el9dnEHeCDo5x/SM7Yal3df84IFPbtIwWS3ceUa5C6fl
OZ2IVab/uO6vhf5OSvSxzT4KaUBaN7uMQ75OxjDF8OCtAnlTJq6qeUhRNs8pkKK2BDEVXA/G2F8y
Qw6hnSGWWSzvPAT262DVL/OinYCpHyXaROHpoW+3F1oMXkmWxl7I8LE9gmqbgNhfUVU+4is5aZZz
KheGpGTY9WsXb99t1SxHn1WLXosidNYcfV5VfxjtEJmsoQmau6pcDyJrntLGelb6eBw0fddUPfIz
/dbPXrRYwH3bN7F9K3y+Y7D4lzwV34OY73XXPS2weIeR5z2R2edsf5OTyFu55k00rQYqokkc3QXR
han9sgftvDb0oAoN2tRUuyU1bqs27Za8igiS4D2vdj3AiJF9eIN3qPzid2aasKycXWrCzuZ51Xcw
AR7Za0imBlXGBPA8C76zoTbvuan+kEmAzEdrf+st06WhFZFby0crleVumP1nVCfIvJoHlf7Xs7U0
dYOEboo0H+OdTKLEW09Ie4q9202vTo1aJUjbY2rBXtrMek2RQ1OXkM5+RVqq0XAoNZYyWqcBZRSt
ZWCYDeM+IhL4KCOUy3C0Rv7OYJ690XgYhH6j9MvjbJD4iALkpa28P6KvtQOGodAPbu2MIj2Yl4Pr
5Ffcu0dzLKKF2KmuqKM813cM768NAs48gZMu/O8Bo72cSM8xU56lpUa6hvICJzyvU2XRq2GMcc5r
VQt1UGZxa3gmjAAwev7pU2TOgTqsrQkcZ/yxtBHNhFG7bYiU74aR4r1Pkzjx1YFKLYTA2p6c72vC
vSJehTWln6OOX+MoM0q15a03nEdnNb5a6LFOay5LRlT39llWHY6XQAILEDDx5y+p3RweT1EP1c7v
vWwHlzAN4lJW7KAjXcEHuNLqVKC+34OsOmdljNrOc7Uuak0ktGg5v3hCP9G/rDtewdZWhAdVkTC0
mxTkevUBMFTScR2u/hpILmjy5avNg49PeN+xPU4gLZu8IKmdxwSRsprpDtIAKk3vINvp2DI/V/Ui
wmV091ovYntNfhzN2il3oX7ul9rm64RmsdWN8oqvQ7SPnMjCxayuRl5chO+fseg9GmV/HrTqySiD
azbOByCzbxFQPmlysiz13wVETEgN2nWd52tXCmIb/Z3kDZxItfQzm+AcniUPAmf23H7ngTPHbvE3
CxAc643LblCcnYrhT6ePgQdDZqDeJS2Q9alAuLrBUKbyvqp8O0s45feaDUfXGY9pWzGAaFEyV08r
cF2oyoaZBXKp+EdLx3syFL8oOWSdb06JYHlJ/VNVFmcrGO6BO10Sg7fGWeZuz7a5o2g4TmzeuO0T
53a1d2iUsYXz3IjyAi8Za623p2Dps7aGRx/VXc853UWZ1iJ5mpzsCIC0o+UhDTMfQCIQkx97dpVG
3ixbwFFZ7/SR6HmsEwjZ5jQSZrCtuMctLZ5l+Qmg/zC1RCjBs8y7Rae3qdLfDfabxrYhvSA4SPnj
jXNikJ/37UG0WSiXPIEomx6KJD/JKXkY2ioycvGD8um1TJbTMNv7AWQ9dNtm30n3xVHqELhG3EgC
GfWKzik6dbsMubZH2aBxGMz1ZJCcH5TeObdYjrvKehAFXNO6bIrJ9V7U7w10TNYDRupo+3RHvtsM
XUhZNASu1blBaTuq6iUN9N2cOV8yQXJVqCoaS8G84aI9hPXtioempVk2t7W/lpvv/dE8+pP1YK23
pevvOcGkQR/EKDB+qHj5dJbkwvJtouLX47pfLwyZ1xmYYHvM6kL73UzGn+1ChGMjz5j+VIxha9fi
EkRTmH0If4ZUZh3woOry7jTnhHtq6swZZ58b8sbsAfbRyChTwAS5kcUgtcdKQ0hEoZXDrYY9/1qd
9sAe2YQbYp+xmDlKi9exf0fVjsQbm0DK8u1KyoI77qUqhhPloj+ynX9aBS6kfXl0qyKjsR7nUcaZ
G7DNps8YXXYo+eLMYqNJi1d94MRgy+7J77T7PNVHNpujvtTofbw0LFp9imy3/7U1ASy9gZdBZ9Hk
3PnPiJ7WEx3HtO1I65VT6PNZ5sl6M0ZgKrXR/kl/6VmqtjUkgdUd5ARCp+WRytMDxgG0ScX6UAXV
eycnNnvcFcnEF8jNuw8qP1bQWlOnGpDqCaCVtKpuQUEX2O+J1rIlm+eBdtOqdF4nNlVDF39an7qI
dA0mbmHyserQgq5M6UHjfm26o3b0zxRb7gP887tttXfn4nfaGqeJkrTQTwGTers4jgAI+yJv7iq1
tnol4yPgDWb3INdOVyByytxZgzxjLEaSv+rvvUuphSdIyCiASn36JIKhDQeuvVrsm2o28wQnm11Q
21c9K25dQtIX69S2mnpTBsZa+Lc6Yz+3+/xZllkRzu3c0uaQ4OhYSWxp8qY4iq5Mn5IKJs3s7NM8
1lZYtsDT2gi8m/MNOyWadY+WMpx1vRZz4xlu7BJ6fJzyEFZ03DVuf6Yh8S3TG7FbtomiYEoycYru
+yIQe0GC8t7pus9t1UszZL7dmEbjyBgsM8IwbJ6XCVeUjeUy1MAwGDUwIlQJWmr0ycDHTs9sSD/Y
Ia1bZ2cPXKfmDQ2zU3klBudSNVY8BeNXnnRp1DZ4NAZlHTdpiFRAspq8VHb2jzOKClWwb0RmWzLB
4bFkq/rV1TXjbKkunclav1izdWoE270jrZvmNW96T2mm8tpTVidPWjrDZZni4rkskoYSwDZJ3Pg+
//Tuu0lX65nenv08MeKUm34s4Hif7xxZX8Y5o16ktVq2buQAmqaV+76qv6ZgKzJXt6BCck/ACzuS
P7lM32UkgvWFElVor+qnapx74bcXjs3QgEX3R5gwsRzhTzatECjDHzKpsdxTNLskj1qaPALFXtwJ
TYO91uyxHCtX/AhW1TxvG0ItKwJYVc1NN+214sxUGcMrrbHqVXkWElMkpYs8m2w5XeWc3QWqYOu5
0+yTOc4fMz6+WDDxobSaMjwqbpe82k39Zcnlhb2ZNCSDKRPZO8NAuQYPWq7XMIvTzDckXoN2dnDM
iOekUSdbdOeiHhDtLOXBL2DxRjN7zAifkcRIzbyKue3TID6+EM98tO3hAECHsQJ6tra/+nyKUJgc
c47UvdmtjNBEGmR5csF98jCaw59CzyL8Bp9GXn0ixnsgD4sIWOWPe8ObbcJHhRl6af5qI2Q7zIXu
cBJ0myxsghK92tr5hOan3bel987LMCJ3tzdtvT73X6Vbow1fyapYtN/KFTznw1GlWfOGpG84Z8V6
runsoTVkaGKE0O+ambBcbiA87PJNd//1tKBEYFlqI2iTR3xbxw49QVQmWAKGEklTmSS8eUaRHzVr
9La8JW83Kq8GJUDVOUBNNW7jf0hBYY2+luIJbziqV+nnXJKFGAxwPDltB9EHuOXyUY5Gfc7sAemp
CTYPnGpBLlztWrJ5JDPLqtk9z9jVUQLAGyVIPLtoXLtq62VxaQTCnCEObdnP+xVS6JNCcVzSZkE/
l0jcGEuVfZgHH4bLpTfkn16soxu6XpO/1SJjbjYs3tBNSbcXjpvHmm3IL+58cykMdzmDbMKHtZg/
cuqLhbqQOWZFVlCULwoEER9Iqu6rByuRYW499n7Xfg266PZaAqyTtG3y5lpae8hTKm7hMebjrAdN
3GSTfiiLcr4Fem39AtgBqgxG3vggrfciG7qwHpLvMUWu0mrIn/KlP42zRqdF1TY4+OiwCYN5MsI1
G8VrzsNQQ2mBTbNS0YETrmYJQaxsDoamWJ+YkaZL54nq4o/Wsy8re6+b3vrSmJ281kb+13K4C3Um
yhtdLjQS24DoC4MvOOf43k4aAHTp7kFgfvJGK1jkKahEjuidVhfpYtrp+WsiU40XKNiOsZUoWe4G
qycrSkyUCNkl4m9z+dvkPYkUROTboWWTDBAJ3sEbgQ/LOdetdL7j1O77RwBaK4lrTBpUVBqM1Tl4
1MAGu3cRwLIfNz/wEdVDkxrr3Ye6xac1DxzC5u6lWzPvpyzbHo+f131P65DZmK1WSdXOGjyJih0Z
XQM1FLhwdNSQ5s4NzL6MsJZUl2VGeDz6GTVCejvRsDnPf7cUByMu10zL9kWQWiflzgHNPcHyMVhW
Dmftr/1lNc0KOCflEGW1RRVnPKQpw5iLD2T0PherdsNEM4eH2ZpA6TangZ8IBS/hpfXbXOrJybEn
Rf1gMmi3vl/nMGA8BPDo3fHk1DkWFJ7r5XUL1A0hKvq3SqV2ZMPzvDgp3GVOVdS0q2tBcnLR3UsW
V5cW13U+C1RUt0prhp3TSwfRsuOJXa5G515Xvfm9+rLG5JAO+44ru1tJamfAgmXSlhc1OctlHMYv
p0G7RBBlOtDhmrRMpEujirsAw6WKyULB422GKkBJLURu1S9RMWvmd7Ma3XeRI5YNixRmQ3l6/VY4
4z+Gl9kxdJHDPFK4+6EPUIdnokcZ21r9+LnO7Z/Vpk7LriQkWNK72KOA6XVtgkyt1lCSr7+jlFTf
jfSHo80DwJgmrzoWZtk8afaWaECH3BtVUbBqc1aQUoZnYA1LsqWPfZJQCM6tJIlahwEeB5ZR2fdi
D7iZHUtC1ZbYSJzxlheFre1FsloZ8JS1xbzxoGnHjkT2XWq38iXJVnu5TIASwV5WlYDcsZLmR5vq
8ZmzGgAGQ4bBPJgOmHxqW+46MVqfKeKXglGZz2FsToCxhpMuGkm6kSyK/OQAUUS51cx/dKUHIRbi
d2dE8xn1BOt3kEcaxws/9ZFdzIHo3pxhVBFirjGuenozZ7NdT4PSqrhRmOEyXeFptYOe76XXT7Ys
qu8az4Z7MHVhRZ7RzoCPXRHR2itPkN+MZiSO7gOVeDfSkIavpZusbyKwgoWBP0/dsDB6eG42CPq1
FioRkt2CQ5PSNHrpbDBsxKHNq+Z33XtqmcNH1a/lxR0qdbMVB9iKluJ3DeYXQUKWZHfdTLpXZbtj
tBhAiFNiIsLI2S5fOE07rCp1AZziF1+8nRznqxWHgEN0tztz4Jj6QAuhGX/XGAFZBA0UsYX90qXl
EM1+iye0C+TOkNZ3hy341tWz0gFDho4hg5Rl6kbt6s+cmBLuxGfjn2VeHhrA3Z3Kl6tw8QWXsndh
jLDn0kCMcjDJcyCB6S9yg68iCH6IDIAALbA/uWndPBTFal9Hq/2j+/2Cz25r8LLzGyj/P5Ut0sM6
DyRCzhzvNJZiDKVrcmRxT57QO2xyD2HtNakXF11bAwJhAiQz2SwjHWEDfCcIJ02XG/LcVnuyXBBh
JV3wy4YffMl6l5oytK17toIkJua4j2vfaENPq/ULrDywOgsVSkYm7MZeqe1l/MBwuyCpm6A9Jw2+
MhV9HtHJ6qAl0LApNVrtn/LtBGrZ/ibqNNy9aSNytFPcm9Q7dGHec6W5VD9DmbzNPEUkxMZGb95n
gdTN1SLNRKOF0svJiwcXCKa1DcjR7pLa07vT+UuITP8GoSthKtojT6h3yWvcuIZOFZso9iBGHyBh
exWg2ndX8T0P+ZORIJh15tMyrnd0VRuf4T96+qyYanSYWTe/FuQz7szWvBJP8OJhUnH64R3m/zU3
rQbUlQN47V70Pv90OUBDweh76v+eJ5lH2x9gcXxsdPNPNlnXjMRmZ3Qu3oSQr9r8SIB6GUV/fV4+
Wq31Pvm8Qqr/HPr5yFsJR26fxhHK06bjzlDq1WvdASTN7M/0Jnahx/yCKF/+6yPQXVOFq5jOvSbj
FqJbTeU1NeRL3glEqYuLyT0bIR1RhW49oJv8XHXW01xp18p9Y6747gnaARZ2frShY+SlsDkivBtZ
BsoJ27mnNYkEi8pNJglRR6iHoOdgyzYtDincL+7i/EHxGdJjFFpLQOyAODoMExVSJ9DaZx6aX3kC
CGma06a52eUaoFy/fFq1/r6SDNJr6w1n6VuppptQNaS0EZHe+3uw27+D0D7Sbl4PZVBG/lrtplad
GXDq0Bz0vywyRzFXL5XUjipf0Rh66PdxPm+q9swRsYYhZ4KKE/N82X6NPuDs3pY/CVs0k48TbR+o
WEGFh/STKeefNaMuxp7s4zB7v7a/5a/6frBEuR+1GmmXld0wj0PLglcU9RiRHLEba+1GvkAUUC7u
VsFjQal5vgJMqSS2y/FVs2f010a3qyQkyKDObB8am1v21qv+Ogfto7sQHCW65EOO6bnG3+VrnBR8
Vg/g/YZeR/DIj6ruH2zPO9QV+6sf/JoHTn6+992BO4Z2yyjiTzATsjlTun6W9fy+oXli4kgmOV+p
pauPdavHLAi7rmsireGEB+NgOwn1g5N1I/PkYrT9R+BgD8sYGAsbkbOVeXujXE9r0T+17dLTM56Z
B6+dn9cN+6BS/snI+8ic1VcbENLUx3aTcRSW8p1wUwnRUHx2gv4Rt3mkkInX23hKrfqsts/UrQfy
Cy49Il8VuHFQQPJvUu6ujP4F0zduPA4kc1QVVY1N8qHrxh0FwGdgDNpuTi0gtoyVXiZuGYMbBA+9
jV6Dop+XqUgoZqj9jxQr2x6I6d1b8MEHtoYf3NaecCGpcNXW78wS3545t8cJt1Xfj8Spt3u6OEhF
8J+mbmSJLvPxhJT3VzZMmNoz85qbLlpPtxThwJvutN5PKhmo+yr5NK0lRZjdxEXj7VXScD4lgSzM
rORviRzqaGTTEbL32IjknWJt5oxxgd5kIX+wx6w6zLYsj4Xd1/jPXOph3Efq1a8I/4JJtDvVmsOm
SPQz7VIrwcojDzpchpt8lJW1X4HcUxYow/Fj/mbkoCsMkIrWdbsfTBxnNmbu7eXwunlvEk4ROi2r
pY9RE42jjeVvYtFNc+u7GbaN3IQGECf28wiR+GHOyRYo7jjReF3WeNGRzWbWeXu8NchcUTnXmThA
Tou7Zeqjpej2XQtz7TlRbnxR9rnPGwMToQaBa11WlmccgVsUwAK+mVcTJtCVkyKGd9SZPvpU1yh2
i5ncgWODMmPDemnQoCB9R6n4DrK48I1pvrPb7oSp0oeuM8Jat14DSA/0qcWpd7KLoQXXesTJiJxy
cp7mIv1o8Tw6QblnoDysIjgQv/EyW2CLiEU4sAHUzx9OnsSa1eNUfGpM68mbnO+Bi7H7BlrFJAQn
+Zh8xOq6YLBvSS0Fd08B6TFdhQ48bT91pzro48306JWAsKw1XFrVKXao95QBI/XrEx6gTUxsZWqv
j/Lg9O+z/9kKXNLGcOwr0qENmpoXh6rO5jspk4lDlooX4C0LHfL2A7mqAu2+P7QwdAiklqx+1k3r
bIiMHlM/O2d+deK0FgXE9wyEjmJU3INzXXR+SOHTKp7Vd8fMr5X+xF6yQ4ErUJF29hefrW8etg9v
jxpZL21E5CQ5txNe9fU0yicTt3KTNRc1GvvcRQe+CbJa7UubM6jrPFZ28MvqzLe+kr+XznlEucnB
lm+OB4Pbym/anrBNLs1WYq2KxmZbarGPMP1YCh4PvBZNaOkJTo/sZYXn3uyZwP8luSLTl94kP56u
xx1sZgl6uNtuCZHvJbxm1+79ysScPN+VRn1UZd2spTpMHOVRMgADt8MT9dSnRnfXPaVQ3a4btYeF
HFQ2RW1w902+HArfv7aajOyVd3Yd9GPGDlWa+cFDKYCzPDnRdvFC1CLfkLeg6JhAjtEV85oQ1HvU
oIj9zolUgLjVolVKyZRAhHwfFN3XwtOpMPMMooj6MXhIOiYP7jgJU01kLXW8YQKjU+2Wmd2+bpvf
eqCKENb7VPHyzLMf6yBIbMmki84vg+Ma0OICTE1aF3ODrvgkoxiP8xjcSLTE4bXu0YjjniUchP/T
ycDjsr0BD6Xq94rjiWGt52mqzzWEDLVqkeYWcaKq2LBvSYDL2JHqWgYBgmSawzysp/OoEyyU+OLk
K7bm7S1Osa9MFArngxZzuDvwAJUKCac5e5fND9W12VVyKmYYvHAyeRyZXobOxAPgx71lEftdPkz8
nEIRQ8Lv3j7X9mdzavyi/we0G8bIsFBsDk9WnZ8S7q+VFbtmWUEj8z1/7CRBBC0PnkyzOrfd5GYS
sA3tghl6li+p7j27tVojHf9GuH0HhV08lax3CCAecjM/DTxQggvQ9PIl9SGmClbynJ/Eba0Qea/S
iPuJ+Adr/aTP88FjoJv4qtbsr8zXaLsP250OtPJs2C+g0h3hs9MTqjLMURC4qHtZ7hbQevHi0mSk
AcK6fFLDtM/LkEVo5jDSFv8MJCjViBCKwnn3uMGc3iCgGeEz8iECcdosCNvktf3u7ed6sFW6whm/
VbUaebuzUVoxrl0rXAlVhQ7OBAcA8GDcLaq/1tz8LsWMuHs9MsqTYIOCK/shFGTz9SdlfS76CSc0
e7zfPBZzrE3Z72LKTthUEEZ8Ks+Ptr+8uZN7/lYqcoatigk0fSpZkmgI2fKahJdGE18vB/oo4c0y
OJT1WR/pBMAHxgr9hYgPYxdmIDQYNmvvVlAPZllKcHLwt0dVIuo3WdsrrypC2VaIz/lK7CkjziO7
cFQ8e0VfkfHEsm2Ls5Yw8SdddlqFfJUCY7xstEu7mh9ExUQeC7veL0dEiUCF+rWsxcjtIxuHi+E1
L6+INOyQ1xoXu0Kasw4T1g8yMYY1eyus8nkU6HQ1sJrJMZ41LmFaih8CSQ55np7LPl04LRXLKcdl
3wBcRDloyW6prGszO3eIoCMh5ey+ef04OM2bIp4lbOfpKymNRLIO+jeFAK1ytd+ubG9qTBBVwiKm
3GKPqyMAhmyA0T7lgw5pL+2DVdJkSP/1zVpxl7UisvCG5e14YGIkqwVCbayrz8RTNnXm0wuxzDdn
Sh+pzlhBxgqSlOruI/CGcJCMXYE5RQm2nZ3uEEsPkFwex6Z7X4P1s8IKMnSEf1WW+TBOzZciIENy
MJTm+iHSmhBIH/LG7Zrly8m7u/RQKuIOBXWkqmb05JOXaId+Nt84PEdWslyYXeBa2r+ZnxLAILCz
QZQ8Vc50MZlSUEf9DdLi6Nrq0xb2I3P+M2WlbqgyLB1F+pauxT7XrKeg7k953h8YOCObHCWqw45u
XUAwzZin/UQ9brNLmqJXbWGBUWBzjPI64nUDq30iov4K9/53XMr3pC4felM8kSEYG276WmrDaRJI
b6qEwCtNMx+2GKQtB8SW7BATq7Y/DLEcDBV7QQtcaPMKkD5uXHVeJiid0wYiavy4ahme82VYTn0/
1XjpSrnv3emwpZNNBat1TmAV2TMOzDY4T1honQrzMi3ReyLBIRHo06nZym1gyB7344QMaXRRXtfp
KwFld7OeEOsWZMPRblwfOA+p3VoZxAMR2CokyA9NqPcS758/DbzpbgPcUg6briTZNUFxyhzvA3fl
Je0rgmqWm5w5bDrb2XqA/QfsNXykNmhtpr598tb52gt60bUegWuAmsDsXda5pFUhnb0015Nj0Cxm
sINXi0RbP0hdP3aOx5nMeOD8ExNl26ONGp4tm2g2GOvrUJnPUhufJREU+hqAZlrHKnf2phdkoTfS
CG80sZ3pJzpzMa4CaJV+BJt+0MizZIwYTY+Ulg2Izqtbj5zacOuHxWPbCVg9t0dNeOWxJgKG1XQg
U4gPXchIGtmPt+qhct+CrvkoOoPpazxXffFuF+1bQ6IOdFI8F8VDJuaLJB+p0XISWBLmRaKh9A49
lwz2HHDeIXGvy4B/omUMNGzzNPEN1QF83IZ/El6NRxALdNAdBleiYa5Yp3gMUNqHelDfp9z9u4Kb
a/okdgD1pwzNuCuLQ507x4Dy1jgzyYKysauYKZrizryKHFn4/26i/g+XPPO+CVJneTrYFyHY/9Ov
bqSTq8YsWO55ho0w7tWfNEOhunb37aqyBBVg+3/1Y/7/fqere0RJ/Ff4wfbf/5tHXsGyZPhcpvuM
cG2peOhTLPD51yDcS5WxNmD+WYf/w739700keLcd3fK3aGUiRFFJ/Zt3e57GTXu9DndaIgLjRTmf
XC+QNtIt+2emlIV/JfVZ7ocELPn9f7/N/+lV3345rJxN2sNWHvQ/L9knN6pMK2u4z056t3GaUGE2
1c7rkC/R//6bbH7Sf8t2+Ndl2jqlDjYB0mQQ/9tvKu3Oz5ygH+6MIP0zJ4T10vXd/xFz8J/fIDGa
dKiSYuPqzn+kAnfF5KQO8OUdW55RM1X/P87Oa8dxJVnXT0SAPslbeZWTyrWpG6K7q5veez79/lhr
n40SJYiogwFmoddgOpTJNJERv4EwONL5kMUXQ4YWTQ5KeM6T8FxbwNAQhTdNFbEOSzEmH9DxQrr5
bVM8J5IvrbQUdDwvVpCMpTbMLZZxliazaKCMyFrRhGUhwHr6vSrJq2MhnI8BGmYNIbF+7Z2d3t2r
5p6RVhJCjbLOqbPPGn1RZP3ML7gw2JMfMC6oT3skABXelJ7PNoRNBPEsew7N8Lmt+MP19XLhU54E
mmi6aOAhOghZxbgtgC1uhwDZSUWC1APUtr6XA32dkodeD3quTmFh1EVjbHRLRABcm6zSuFCTaKik
4jnkWbqoDcCckCckL0ZISL7r85sEWnbFvw4hDl+PfXHAOka5GJ6MOiiTAQsZHTXDYsCevQWlRvmi
PVZZeBend+BDHjr+aAC4//8Iasjsx/EAsvTJeO3ahyuS/hc0aLy9U0dvCVhFtQH6ooEx89+UpJxx
Uzg/dDhgFQV9X9S72TuTkSaUcEUW5cMLXl/e715TYGTKbbtv0sSUFkYu0pmpvRBQU0eLRhTDldH5
7XTRmvYQBZ7aGC857QW36r4heIVwB09w59v1+Tw/5dD8+BRpsj0wQuvK3GyNF69J812Qxw9SoMQz
ToEXrgxuRU2XTQqbOh48k4uKquIgg+voXyCykUM+yYlxG8v+JjesAKiTvPQZW9gvM7OkieOE32Ht
L68P9PwcEAi8qyq3pUane+oD5GoWTlX4YL9W8oaPly7C8JAPJIrXw5x/OctGvdHim8mWwfl6+uWs
DtKjmefZi4JcHLxUG9DqE6ab7bLU65khTSTluaEw6GMLYNcg0D+aih85vcLlT4XjBYKsBfvdqfMd
3Ebe9G9aEFE7CdfXB3e+48eAAi9b6B22ISb7IKc5j2aNV7yAP7GsDGDiGzDmRQsU0HIfdEjnabq7
HvJ8fRLS5hYmx9GFPZV7j/W0dtCSKF5U790N0u9Axee8CM9D2GRuiD9R4RNIck02W97FJvAVJFoy
Eb07o8Ck2j99dRR4KXJGAxKyBPfuZJfp2pCUhZ7lL0oHspkyiLutwKReD3K+wk+DjMvl001X9Y0u
52acv2RdcjeYgb5p9AiymCqerwe6NGGAMehoyJqMRNFkGQhD5tkaEqgNvIj7zY9A/bTv14OcjcZW
TSSQ0LNCmwiBjclGMmv8qtGIjF7luHyHjgeDwepkqMLhy1cDwbwzRpec0RQaE8XTacurEjCklRSv
dl5upUG+KYLhOwXl61HOzgVsd3nAGrql4GOvT30sTGWIlKZuFeCu0rOk39D52aSmuRiMGWn283k7
DTRZBRkqDJ3a9MpL33ygbcJfKWWJqgjmbMHGv+gks7MNxqJCC9UUnjti4m+S6MLRaj1DrdX63jva
c1MsUaLbqGDmwbnS8vjyBJ6EU08/U6CZ7tBk6HGmcCg9OO3r1g+0tTpENHhkK5g5x8+OunF04FUt
bnxW+oc82afN5HSmC5zQy16zMkBtoHxwIcY0lbZGnCMbXhuHCwQRwetjPL8nicobX2ONmCZllMmi
T0qUTkVVJK/6KOIjvvvOPzfvmNDoFWGXhVQlv6WsQ3PqXyO+u7Qhr8cXFxaPxb7TbW5IPCKEdjrJ
KQrsvVKI5DWPSpi8iDRA56ZEjtmlo62VkfClSN7SifynTHZ43b9Xkp8uddGg4KJbtLcghWRu1pLP
IwmMgOlGtZGa8EqaeUjvKmb3LsGCQhA+xvfLHPZ+3CIMUukQcV0qsglMEDOLaJI34j2U36X2WwH/
Y+RXdnJ/16rtVkUwBbAPFVMP9dvG/KHQhReAxZaK69LBSeG8J7fQUsdKA2/iSnX/lWr/zOb7AxMp
1M3dyB4aJZJG8PbY+Qsi6sCU/qSovHEs7WfjQHaNINm5frl26FLTIEIXonKUn2Few1UptWgLOPMN
LhaV4OxPnjmPPeoaSeh8cTtrVBS4MCzBGTVWTyenU6cj+RQPoXg2ywjMewEFEwAPqrkjQPr61z87
1jnQOQjx2iGd18gJTz9+oToBnl2Ua73Qre5skSBsHKnGTC54KYrJbY5FBhr2Z3mYn4KSMyoreM2a
ILl3egmefpj8uz6U8QY6PZtMBXNEQ1Y/BDatyQ01OAY4rLTKX32hfS+o8GsFGuUlNTn9xijSn9ej
qedHoYkdBnmYasnq6Pd2OnOtkhe2jILK67iYEsPaBcgiBr+zjnLciHqyxSoLQUmlnJBQ9GjhedTl
5UODrgyGl/xjbCXYjnhwAdySQtIx+QbgcgG+mlI+V4XRIgGyuf6zzzc7v1qjYaMLNjyn3OmvzrXO
hnNcpq+Yluv7ojfGzmoQbqMeXa7roc5vP0EgDjcVDADvp+m5pg4wiQvTfpYzF7Zh9Sa3Ang5DYsI
fMXXY+FVaZLOqZbCfXs6LKBaUuLbvf1cO8Yii71DGQx3GMUuOyOfuZPOvzsynCTDqGKayliePg2l
6koBoVu3n1v0OqDdIZKGfFQxylkh4CchxPfloVFJIVHBYIZX4XSHosbv0jqrnGe/bh4qz1iAgFsP
Rr0y9fD39VDni4M4Yz6El8woDDkZWhoOnsHz23g2CkDGeVwd0C45aGiKz1y0lwIJhcKpNerFYq93
Ooc2Cl6iz1XtGWzmgPZgeLBV+Rl6x1x9Rhl/8umhYFE3ELqu85pgFU6GpKhhIYWZoT3zPbGnj9Bq
22SFtIIcf+siwGNLJaIl1TsYQUhUc5WaC+P8r2rJQ4aC2NkWcBstSRLNejZhQWMJQadGKmDNgQ6c
K7pNT7/xzmCZ0KsdF8rZQJGfTagVOSY7oN8iJzKuyYq2AUlSqOszOct0XB/BeNtQ3SNZ4uY4/X5R
2ZsouRJsGMI/jbqP5PIOm8Lt15bjxzVoYHirGMLU4LyfRikLIeIs8ZDKkxz637ijptayULS51Tit
p41macqYAY01AmEaUy1UNlgR6bnaHqXASfCUgcsKzFvu1oMbVn+7Vte2IdJAu6YQ1rOqm8W28tO5
1Hoqfvu/v8K2hM7Dh3fJZFIxB8lkJSjLoxM/6wCmGnmDmeGS/rFaBsvUOo4UsTrs71wd6af+nhYa
GVJDL/r6tE8OuP9+x7j7KfeDzZ36vCOroQyVH5RHkeIhpca6/hD0gHe1KgSe0FvpKhr4BlmUZjMf
XFEmd8YYG/Hb0XWNqwM7hskdXodxBOoG8JHdKdmjO2A2DgS6W+p0+Fpdl9AOMtIXr0aQQ4obnFSk
BpwdmFAVfiL0S4wvXG3ZIhS4t1wc22CKVavQHZSlLNfoJjqy/Q67B25XVoWrKO9TtEEa1JQw/4b9
DxYWQOcT3gf9Sm3KaJ+C610WXswXjwpliw0nkm4hf5FfZ+UPs084hh23OCpdb/2qUyN6tGwvfszi
HlUWDcQkvCvcLv0QH4Imz+4FdNJNCv1jha4XqaOPOJfAGhP/LFV5yqIY3iKEIn1B5yBbmWhh7nqo
Xkuj9LX71G54IMix9gDnJb6hbtbcQWhz3qrWq1YqILulZUB0q/JhVTbhexjlJatEonsIA0u+5agy
QbyWwbM/CPA5CJTdJQGsNbQt9FUIE2Zfh1Q4OUeCnTrk35Ta8dexi28hk+TsGilE9103tcdOGNkr
LtvODYgvJFjrPgdvopLGSK63t2s9/S0FAkSjVFYPGaTzFUIBxZb3AcgS+juPhYpeUuujg4Dkj7YG
hgtlEKEiTLJy/7ZLFL63Sc8CrTTfxLlNxjyurTGQikF2+zbuW0nWOVvLqPtn16QQjSmJFK8AImqv
qHXIX6sFj8vSYFdS4TMBBJ6lF2oUCQdQuXjkZRRtgGzUS82QrD+SZxmAWA19f30LTt+E/+0DnOUo
8WFeR9nl9OjrkecTEk5UR5PHTIpilBfQJyoRQqs2WHwm9Q/D+hUr/iqiWwo0ZSb+5DL5CI9ov80h
rlPsnyYCcW0MgKkc65DJkCsBVGjY+kTR0s17eRW7zLyjR+VMojN5JHxMsiHwlSOFYtUo4//+6fVN
uETKgiA4ViZMe5QMkbvI0+frMzu5uf43iDXWMxFHEdPHLvoIiJnCOjxCALgBGX2XA7FLIu3bl8PQ
q+R1IMgS0b2efD8N0lPXwNM8lJVw7zLVB8tgm/o6N5R6Js2+8K3I5enE4JUqAB5PbknFbLEKN4vg
6NbpEv0S1ALuw9RA0mDHS3bmG12YPp1PxKqgVHH+XGxRBYgQDvSPkWGwYzUPZW7bu0/UuUbspUD2
GITET1ZlY3IRtAIdrrAvzEPRF0h0NwcpNm3UIo0/1z+UMt6qnxLEcUHorHO8RWERUjmfJIiJ1wsH
D93gqIpwkzsSk9btChQXhnD0P/le5CD/OP9uu+bFDsob23C213/Cx2I4/wmChxJLQGjTlyQsjgK+
Hj+hLxFzSWDdrr0M7FfIkbwo8DJYBqrnb6wOxbwWSyPUQTF1s9Ki/NbqTr6CcYeybwAjSnOM7KaI
+SqW7+r3IUrpa8CB/s7JRxntJLPQkzTMBQbl6RYpgPYhab30wSoVTIordJTQ/0QCXhH5TMv7wuc0
NDIrMtQx558OsW5zK0/M3sNmER3O0Ou3fmTcybHbz7wsLuyGz4GmBUop8kBZcWkcm0B9iKLo3huk
O9d27z18vJBjCqqZgJdOrU8jm6b4kN4VufElD7hVfuuhDKenABSvr5CPVtlkhRg6NSGKJ+wFzDdP
j0bTCBObhNQ7sjiPRb3D/Go5/iOtVv0vOZLvNPNei3cC7kpbr/3RcV56i3yx4x9K9S3r3vS5ks54
gp39JEWmSEqSyANrsm+gWYWN5ljuEaDqMQWHCzgY6aOuj/aRHW/g8m+bAMnULIlm9suFHHGsVVIY
w/oM8/nJ0aC2blP7Q+YdO9nKVynzPcoT8vzmVu4aqZhJhy98YMLpFMjoSOnkpKdzX9mDE3qy5B9B
QTt7OYuSO7+AUn/9E1/YIETBjFrG6Jj6+mQ6naisbC1U/aOa9k8gfPZx2D/7ylxiMRdGPR0MQOW+
jiHgHc3WrkEH1l72bONodizzJPuiDfWYNKk8SG2NPjo1ssnEgdYHrG/k3hH2WAVoK7zXJeOL0ICP
+5wbloyB56+OLu/pgOzCtNAbdv2jiNPgEbEad1kkSKwPut2uWaLdSqg90nJ5167L0s1W1z+beWF1
nGSGkwnloWS2OsfzcQQEgKIPEPfvgFOmrdXsDG1AdaBPkNnLVfeeN18HlB29Jj3Oxb4pIXEI1G1B
WcZiUapWhMUirxFYEdgzqWoRq0vsMepVGrvmNrdsuNhmVG8jBAfvJckC3uijbrXIlCzbNJnd35VK
Dvg6j4GAuUjhaj6YfLOWO5SKu2JrukoP+NGXsR0M0pXdWP0tqH00RNlJo29FClOWPaf9KI00/+OA
vpQXcoR2piHDclW7Mt4WxeCsLLw9LZC9psolgyEtiHhDrrZSHQL6NGvttVD7h0qp8dN0ou1QRMUo
8AEPswfdl7botAD9XIumLflNsXi6/k2mNZ+PNaGr3DMaT3lesJO9FIRp6sZ2zWmJRKmLKlBdOn8t
rbxVFV7zHExui9R+jNec8OT3Qk++Vr7/L8fkpLBUU5ABTr1z4gaaqSg9k1e6+gvOsLmWKeItG12L
vp77GWMbE1QcAAQQr6erP0U213bThsqInv8TAnmjutsN8tZ3tMPsiX/h3DUgR4zgP/7LnhZ9MnR3
RvsJ4xAUFHSR7B515JIfdpT+RvRornJ3aWPRSZFB/HDKU7k7HRoUYAXwSGweIgg7qBQo6koUsjUz
gZfSP+Pzo2MaprC8KofifTSj9hm8ytKB6D14OcpnIfIrhnhAAmHn5yZcPR3McbBt8upg9eqMX/ml
6xS0gMGJCcIRruzpcG2jj9pSOP4xrwHdd9ExqlZx29y0uQunUPwTenygYj9nG34hLGkvJzVVNhMF
pslW8cGvOaBFo2OlIj2hWcilxF62kHQfoglqx556r2vBwxCm6+ub9Pwi4nmpWiYblHyGivrpeHXR
Ooil6dHRb/tVo/ySgZiT0VwPcj46gthsQU0BcSmmuLE2dQu5ifPuqJmIPZtK2d30ah3/jkK0CGxP
Bn+EfrdzCyUK5oXXBDMHwYX4KsUHiupUtch8Jx9VpQqkyzWQuLLpf8KqaBceisVp3i+VoNnyurF3
vY8oHUfJTNJyYXp5DoKjMCnoq6Rpp9NbuHqD3SfMUz0Eaj5yQfpdMFtdPz8R6PDI4GVpSwAAUSaZ
mKmAQ7Qbvz1qrvbXVNxNaUXVsnYh2CFyF86M6WI0pmLEBuGeN30S9rYKHaxw2yP2mI81ewO/u3jZ
FAaNtLnc5cL8UXSh3WIrY8o3jRWnIoaqYjbH0pNhWDSIS6AgC80l7dKZFOL8xSIE+49CAZDjEVR5
+qky5KBdzR3cIzirH5lQbzAuGjns+y7t1pU311u+UFoSFD9ASQuQediRTpbGUA0G2s7YafPqHej0
iJXW/MxNHafrLG+3hRlEqzJC1WRR4AaT9zYKQ5JM4a80nZmhfyyQ00fE+FtAs2k46Vlkiqdjj1II
DeAE7INWeaA6QMqmhoNPCH4Gg7UrFHEPJxdbjCVy/BhcK8iTVrZ3yG34YWhoDlsDgafrZ8aFVWbR
teQEpiXN4TRd053n6EXrO8h57cYeCkSYduUVM1HObzfGPQagwgagfXrummHQQFRQxSEexKuCDy5I
4fuvD4SWvqpQTbdouk/mNrBD360amNFI/WyUQvsX6wgDdMHG6NOvZ1wM51OscbifSnexlEEUj/zq
mNvBb0UO9yGCSAs1k++8EHY85eZ7SOw3bVi8K4W5byxt7iK7OKHjKQRqYhQNmhy1IqhlVU/U8qi7
0a7TxTKq5tpEF05z1gWJ5Ui+GNsTp4PUQD5nFXKZR8dtJBeNqExfZzFKdCRm8PrQHt+X2GZtVBe2
OE+eeqYIfaE5Mrab6S+xXoB9T/ththvYrtmEwREBUncZm/0OBaonKS5WuVfsVA3ZLzTAezx93AbB
Mco5lSOaRa9LD41SP0kB6qv4jc5s4gvn1wgbsuiukkKo04qqiYi7bUUODPzeT5EcwSjCkehxQurK
8VercadJhnCmnnQhx0fAjRIuX4MbHqzg5GO4pQFQyxgLrHmHpjPKLfWgNMvMkvQfNGekHb4KzaaK
o+rOGgBNZQU/J2vUaOZWOr8pRmIKCFLwFIIZmCw80kVFdTJNOtA003agc13Mmnj7Nbzcvh4KCg11
CI5tUGrTd43CowlLyM45+LX8gOHLDcCgXaf5M+vswohGo9oR3se5fAbWEQpvyigmjBM+xG7wiise
VPrv10+nCz1XPuCnKOrpB5R6tG0b1XYOXYndhhr/hJaCWCa+9H24Hmptj4HDrQHM0DTnrC/PzwpC
A8sE+knDnBT0NHRrOr1ZlqVzyA1ktIGjc1y1c3XB83tkDCLASdI6guYzuUc09kFt4dxyiGQI57KC
TrzflVhZRd+aOtNmlsalaCNmFng2iTxunadD0vOoh3HZEi337tS8RBk+2BcFQjeq9Xj9y11aHmCn
gTzpnII0ak9DidqyQ5Q9nEPct8gLIAJVq/JvkP7763FoKvA3nWYH9OO5ieFJkcUKeTKFvR6xnZya
TMXOjY0W1u2W1jwiPjUsRyUFrWF2vJB6+dZ1+3ffy6KbEqEh5Mqqv3FQ/soCGJdmnfwIMufFbCE3
4i+ID0n7PXSN+4LGj9+WDi3lbGuJ4jGqbRzRMLPsxMqEjukN4kF26leFBUlusizKDJeEAVItf++t
EsrUD8rgCd2TQ1AjaxZpz17QIC/oGftGg4iNaaAdyH8apaRpzB86DMyayv+G+fh315GhsJpovrZ1
vJB7468wG1g0+aFRjB+FVN5Wtvp9aNJdnUDst8on4PLbjtmWWhqrqC4mCzIyuhTZHXbuECis2FqW
fb9p1HZvlGBHLWstfJs7KXxqlOGxi6Q7UsqdpLgPwdA8xU68tNGYL+IeyeY+PlhO8m1AsKNXqqPW
4X5ahIm+iuBrmo696jUVJb16bfXuJtO157JyQCFJ+KK60V1OUbSB3tUg2E5nFKeVCOc8hHvUdqnb
5m0rjG1khOvAFm8pRFYvUW96tDv0PHjoh+ItGcQ+xmRi6IuDVkDBR+yocaNbphMkXVCgxCRhoup7
a3QvTXTqjH+WESPIW/yqJWONR9UBvaFViuqeUKCMa14Nrza8sSp9W/Q887ADWUpO4e5VNdtXKvpm
Kp5hIsyfxrGpbrW3Ueax0Y+s8EqR0wp5rgZjA1MzF4UuikXSjcKRtPnXyFrsZByOFk0d7k3J/V77
LcJa9e/GrxT0grGBKPOsHx1oemkNWjHBua9yV2WRNwsNkVjUlBNr21lg9ZOCyxs2e7+qZXhycBz9
G54JKgg56Qca6+U6Mw0kSwDA/IzbseoGUGWBI5p61J1G/osVAT4dIta0pYJ7/SpwJOwBuwE6shVJ
/j7podYAkdCbRWmFdbcY0Be6UwVyFlXSYmo2/p25j/+UZ4nhAQPtN1RerAe/dzyw94arb0JjBDCA
X0aQA50Q12/cHl+WqLxPyTuf5HKI11IkdcgbafKLZgSYvjf5j4SuIHKzt6XXfjNDsY9MedX0GJr2
ztb1hm+Gme1gkB8qJblvVW9Xx95WzaRlXyi3+AdsUAbc+MUoBZFt06C7ycJKYBfl/lA7CU8y/CZY
DF5pHotcvRNa+Td3u3sPUzRfq167WBx8rha3b+9dQJYhlLi0DP6M37aqFVwcYeqr5bckaX55aXjM
I3Wb26jalGJ4D0dHDwvaOmqWKUqO4xni6rib5DialPCZSWqarWKFh6A3YYh3SFXo6qMfxcdap3Et
OvJsveCxbY5KfLb3y+08YBv2X/qZCLfI7j4zGuoeVcGmte/QyLixoAwGGEYl8vCtd2o2lWlvcKzc
+r56ayjpTeAqKzXRjy3yaZWQXzxN2VatuzR67dDr4StiZQ84AbGs9WAtlxieVWX/U8kR0yvc7L5W
vW9mZD20LnpgGorqMGPugXb9w/+WVk24o/nZLLpKvdFF8APNxTvdqf70VY/pN6ADcONHNEhhfOA4
0anmDVa3R5hqtw5aR4rwraXZoJ2BmORi/IEuxihdjQxJpu3aCAswt3hrA2ODHvlai/GRkEQAPKaX
zReqtKCbUMXNm98oGyBRE5tLYVu3dW6+jZpMwkOqRsvbV68PVmFvIZOfbbW62LRZ8SdkkdR++eIp
yqMc1t+9RNkHlXNbhOY/3J0esGz75qruQ81cxA5ubUn8lMWdD/4Odd5KRnOhpp2LydV9B6DG8cx2
aTrDXjjNbeyrH/+fOsO9SDNfNFSeoWQ+0TehxF+KAybKe5WvuCwaQDolJPMGc4qlXqMBxcJba3qE
6rp0G+nDQZe8Le4Y+zSuH2vKPzJGKEkTuRxU7neLpGectqIdbTP6Ye+4EPA1NkileD8QU0uYd7Z5
k9RYE5feY13q+cKvEN6SeF5jHKK0iDlRC0Fvd29ooZhJLi7c+NrI/Qb7SYLLU/L0xq+qFBOeoLAO
2GXfamHyhrvOWk7smRLoxTD04CG2UWbWp2mZ4lEKSUpLHCg95Bq4rwUor+s5xYU0CTbn/4WwJ/QV
IQd0HqgvHQC5Ik2Q3Xkmcp2JtZNnmTIfyNJJ9gIgkxx6xO6OmL7TWUtD3D2atGahsOTf8yimsY5D
6O2Q6eay6RLat3rp7xov9TaqnIxqamG3N0Ij/BmmubxFmsLE0qTgQsbkDjWB2h3eVcRPnyOnDN9j
qmC3fWAmO9mkYOQhMHhf+ZG0rXuEpjI/tVdd3vg7pVfDo4v6D8jJEAyX2aOqnWT5zKPhAnrx5B00
bbyneszo5MA9+oFfHXokLm8MitYbGQrcGz2Fgk6wOXq5IdXTpma5FaoErQF/zd+Ig5FjWGm9KUKl
vPWEXM08Fy8src+PtGmTXqD2GnZ55FKojBfsQURY1Him2HwxBi1cMEU8zdWz5RsAcw8bIR2EiGhC
mtFbmUt7Wy+//N6m1ELXm9q5ZQIYmaT6ltVlftgMwwHQXggcL3FWvsw1P9hoBpT4py50q8q31zfO
BQQCfTQVEiMNf6Fyl5+uZkOA/PEwgDzipoWQuIN1nwi+48X63lVVsKWjgZJHkNvY4jQ6Xu7oGCRc
iws3RcE9M20DofYW0+MS/dRCixNIPKq4pXUMI66QZz73hYeDZqgklrzIjbEydfpjNansHAfN8YOH
i23DKW+HM5X9cfNON7cBr1PnDYua9vTV7/o67u70vsezqoJwgLrUgktXmzmvPjBv0zgUu6Fcgj7g
HTk5ek3b72Stctyj0NrhoRGdcYstUZwuExvzOJBs68RBFhjppvAJrIdutObesFN7EWfCubEHjRsU
udXX66vhwuihdfPahHDBC21KCY6VCC/YjO2UWebRt+QtnprI8ev+MayHdeer374eTwFkQ7cBJjK1
69Pv2bueJeeZ5x393PuRyfItMpp3QaavPJDZqPnMzPqF5QMd7//CGZNbQsvstggLwEqRb7irrjEw
i8OWd25LjRt18m2BnY2oBRnsOYvldFRFF4NLqhhV0GNWO6hsG16ivuvvUBzCY51sqVDqeuFEPdVT
ldak2v66PrGXRgrXllYRUGwYJpOfEHTWoOXoax7G3HJsGs9Xky5V6jit0IxhjGyWMyxp7ralarji
IMuusjZzq135YVg+Yl9Yr5wUy1bE7Nv7oG7EJorCV603eWZ04DWuj/XCoh3JEXSvOTZpsk7G2opO
rgbHlA7UKzepqtyYDc/AsEA2CFVapUeV8nrAS5uXei1CGTSSOOGmPc684MU0FL2ChDCFScDWOm9R
HjHhm6x536mpvvuhsROD2Bi49MhZuOeheIevzmrMlK//mAtfGmEJ6ITwbegvT8E4SlgnjZdE3lGn
27BAjRHxq0hsrwc5vwJthWMKXC35EyCmyT71WzfSs6EAjtDqz0HqbhtPeaTSN3P4XgiDpySNDbpG
/Fx7EsZtHexse9M/9qEiPyhYau/dUtNvnMG0/l4fkT6WIU83KcU0qk8fq1cV03lr69BxwiRHg7PS
4hXKsXik2xUa7Ho93GuS1uG7XGOGmasVnh5hZv9qULm69SJ8EwV+Votm1CGESxbyarGVt7Ed5iN0
2zo7RaboiHFOR3Ww+hvoSXA/FB18T/BZ8JOQlKdQiRehPYBrS6xoq/a4hmJsHu+Q/MS6HlriXR3J
lHisKrj3i0CiUVUOOEuJfu265vAvTKMAeLgfPGhq5r8ome1viibI99dn6Tw7oGUGIo/3z9gdsacH
dBaknpaHxnBsHG/f8jqDtxgHzw0VjzLkKUalTv05tqGV4rehbaChrsL8RWC0G5o7wKejyyc+xDMd
sPOcFM4VDptse5b8OSsQTRGnbVp8kVI7/Snq3DiWkDD3roYLEDYT4Jpcs12TEgd3qRUqf4cujan+
OELc5YpWb/wajuTgiGJTBrU6w4mdrmIDZAvABJva5qipNd0srROrSai33QM9I6LQOPciKdxiR6nM
fJ7zk8+GzgO0kFo0D/spsSjBMkLYUqwcPCe3N3XUovXW17eDa21cy9/WeZt+FfoH3G98xHHUQEsD
e3F6tcUS10Get/YhyrR61yVOu+m69Hh91Y1/ycnWHIOM4BXQQRYoq0mWF4jUD1o5cw4JrP2FJLaG
ie8NZVE/ewMDlSebr+f4hGSDklPSHjknSGLUpehelPpHH9z6wujtjne6tmOZ/bg+trNPRjcNbK0J
Ip3RwVM4ncCqiKPExSLq6AThCk3yVVopYKf1rVcFP9sBg4jr8azzuSTX5hgiUZehnIyL9VMD1209
uHFgsY7ocb0G4ikcUYmedEhwoWQvBzgRXQ94dh+Nx4UxVveBj4yXxmnAouypkLkGZA+sxjH9y7Nt
lzrpzE1xMQoCTnQpWCXqtAdut9KQVFIUHEdZZzy2vZUIYdRfH8pZUWEcyqcg44/4NHeVWhtx0krO
sWjzpdUDEnEoLug2KPuZ4VyMJFCs4TOpiCtNV4WZ9nICt+MYy9KLId1nkXipjFs9m3nMn+8sEEN0
xnjoQXg6Q1iDqsR8RGj9MUegHHPt57Spl6mfPipUqivbYjq959apZ9L8S18LYA94qZGGyetiMpFO
UyNN2g/0t90VZr8i/mq6y5f6HGDypXDVU51IIoAbtSjQwXi4zYy8mKljne9donDdKEwduLMpFCFR
0jbsYpa2istKFiKejkZp4uCyGM5D3C4tCUTAyE/AYQleiZM5K1CfM0Q3HHtcdM0w3sq4ogsoI36h
rK6v80ufB5QSTT+QQxwHk9VX68g7ZjWhBK4OlVP/9nq8F6/HOD+HIBWTpaIZNkItpi/3BrJjEIVO
x0Wt7Siibwa33obCG9WbV0N/QMvjesDzJJ01AVJYIK4LBZw2/ukEwv2J1bSSuqOl5f+ipArXup3G
qyKy1ds6jKRbnk/VIWhdHDVstKqxv3FWDZyLXdq46bbKfOt2wP9tJjuYTgRTAEAIbgWHIxoK08ke
DNFKnqrmD7hkRstBzZ/4kbe0Zfd1FHUL10w2uOltrk/G9At/BMWQDcgbnI4znU3TlHw+T5I/9B0E
x070izrV1C9+4v+CmCpZGdR/0pHTCZcTadAiSWsfCrncRiU9lq5I9p0Pvatys6ewg/SENcQcFf/S
mUapBmgXOQNQ10nZzNO7RisLvz/WsfIm27Q4DW2l6BSIYm8AmOnij6hQJ90WcvD7+rROvyVsDu5x
SAq8iYDvTEccS3rbk5WxxGRIeVXYbArdWZOfH2WZdp7sBa8ojf69HnScxtPs6AO3yEuM/wCYnKxr
HUXoJLHb/qg07XfPC+7rIQlwEEIJ+3qgcyTHODyAB/8v0jj8T/efOVhFAAW1PxrWIFa23jqPHcTN
XUVNEPFmVd4OuD+tUJRf4Be3VLN6jkF3caxsYAqvpkHtdfJtywbb2Tbr+2M35Hsj1u97bGIWWpnN
1BUvfEiSIBIlajYIEkzLyLbIcZ3xyuEY2H2CMZvxmmXRapAd/LssfTGIHHo1lP3rE3xhdAhyjKJr
2gi8nxZ8Y6SpW12Sh6MPreIOMGH+6KLzfNNXQp+5ui5sEk7D8TnAegVmNP6UT5+StmejjDpIR7vv
cL22xLE29GfN8P/oobY0rPRRMoNHrynX14c4PXjYISdxx1vuU9xC9gBZFHV/HJLmvSiVXTUu1usx
LtyUUCtRvyHrHLP3ySKpTdTlaJLFZBcCSwOTY9wcVGslKRimZC42LV+LZ5AE8DEoOGGtYQFiOR2T
kcoukGXPPwSOeRwygCaubb/klXlrSsbj9VhnRbYxGPUWFj9386jTeBqM5hKA6F7yDgYvvGBQnrE6
wuTTdH5bcXaH/1GIb1HwmuD5h1l4s9Qgfs3M73SZjj+B5x6Cm1zd5xAkLwhUqawV0LmJspOi/rkW
BRxWxZ7ZDtM1+l+cMTf46LNMc3qMTSUvrTPvULhxfddBE75PHB9SUk5NBVfTcqllMgYgklJUL2Xv
xTNp0FlVgR9A2ZvbGRUl7rDpQgosbcA+zCgeKYqsFOV+qB50nC4xzVwG6NKX9D+Qz1eh1QKs8f3X
dhO9KRiHXv/kF6Z7xPaTLY9XqTadhsbvbBeOjvkAqIgmBMCZWZCyNt0yjBSy91ikoEwB8HWyhLNC
j9tQN9LHBGE4iiZUKMSqtTCGjX4NgHwMgTVNujD/h7Pzam5b2fL9V5na7ziDHG7NOQ8EKZIKtKjg
9IKSbBk5Z3z6+2vuMzMmyCKvr2uXt21JbHSjw+q1/qGadhEuX4JVVffvIBPvMVuaQmBFxd6bcEX+
O0vfBp/iZpPZ35phWxshsJEtj50WWy2JbxS8Haykxb8L71D1GWu5baLpdzBvrgzcPDwn/iCwApOL
lJLIDc0ORtOOEFrBrGRfqNlT7kGpwaX1BURbtxqwNB7GcHv5TZ0ckKJFSlGotcJUVE/AeR6mgToH
R7VrWzNdtcFQYV/bPU8afFm/RnrUarVXOzc10jGSvKjxOL/8BKdzhXgd4ChJCSETML9YEfTKKWqo
5a7JcWn2teaL2Y9vHUSAK2N7Qi4QXf29JbHR/7aRQwPNOysNhp0UACCjNAiVPbLsRwz1gteqT9XN
OOVwG7Gpi0NjX5p64LaJP2567FqvhNCns5dnoWKpIVQEbHZODQ2Gdhw7uygpm63j8Day2tcBW0e/
RYHs8vgeovHfg61Dtx2yn2TZuPPNry2xEteKUFXe9QTOlS65jvIc+OkGk6YlHcaHjPK3sxP+L0SI
NyZswBw+V7DXCRm8KV4g33Rlmzr3zilzUF8SNxvSE8dvAjmscsoqu9xNXTu5A3imsOvudWe4Fv+d
G2ZSi5xyFtmcE2663ZpDHIVcGuxQ2URZuMnk0Q2CeGkaQK8uD/TZtrhZUwVEPYxr9nGnTKlCGSVG
mFPJS+sp8E3dtct8vCukOCL7XlV/ejvkxVIWQ/GUyEGAeWejyC2+kEZHqzFBHpPHstMqyIG5tuyd
fEDbp8xdNqrqxQlGZU3GXnMLFF8RZXES13OQNvPV0NlUgZ2tLg/EPGDiuYguSKCpoGUogsw2MTn0
iqawahRKi9HBqdquth51ypvLrczjXVohYQx2xUCjTSiEHg836lNKEEgSNQgD7FuIszG8rvAumoYH
E7gHGEN8MifVuAbTObNF/97uvAArW72qD0M67gDuA8j60Scb39cXeVTjMXGNinMmdjrq5Xx3LBys
YyYzG3eJGSp7bJEs1w4fLE9WqVcY+XQfOqHyuShz45OROtVmJGmGczzArCuz+9xwk3ql3oQKgE4C
7Hi4PdJxSmIk065X/WRdoMT32QIfSX47QfNeNrwHuZS6JfP0mn7waUyFojM3fhkZFBmVDvW4ZXyX
Fbu26n4HDlD4UvooLydkXZJOeAzcII68Qo/y8uQ6s0GZIoKBG4lAzklVojXBlqdhPO1GnWKkMtqu
7ec7bIicK8N6riFUKJFlZ2MW1c/jzoF71BprmsZdZnsLtX+ApoKO7LWw4syKFJlZACciGXyiKG1a
VdTAhxx2fuTft6P8bdKkzR+PGKc3dzOLWyhNzRZ9pQSqHaVqu4s6APCeFRriXK33qAf8uNzSuc6o
Iusktj2daXc8ZExta8DAudlpVC9fEwlF+9zzsm+XWzmzm1skssXqI6AmXXrcSlrkUyuBB9t1U4Hf
qPkjMRAj66XykTl3ualzHaK+AWCFYwpW53zojNFS65RIPZTacpHLMLdq7xoH7cz6tYAXohUCPYDC
16w/UVSUEjTgehdh54ymJ8bpftUs2p4KsIGSWqNVLSo+2ZU452zfBImQSyY52Pm0IAM5NXZV1rsm
abpbNQJfWktXc4PnXpYuWOKgCMD7zl+WFuB6kSlNv8N/0b9tGlQsyNLFm6qSf7ZtcM11QDk3mOJC
KSp7wnVotmq1qbP00qrKXdiq/c/WDrUfdTXmNyh6Gg/R1KgLqfb0NwP3dDfLDfQsYmoaWwnQ8I00
ZNm3RvbSr9E0wXlTJm9rJ3aKLRmXclDcg4HN+eUZNhsf8b6psQpcCVlNptnseaUqaUuSGNaz2cA6
K34k/Wdt6BbFkF5Zm/PrhGhJpMepQjrsBifoNsOXurjqGvO56p0FtjpW9qC12U2u4W2rLqaSCr/+
SQmvpBjOzTImGTgWammnmC/VIe3cD1W7SzT4D+gYLsNsvKZFfmarhtdN8oDjCL2j+TItIj1Q89Jv
do1f7Vu/+VRLT3raPV1+VWdbocDKxVk4W8x5lFqOoUvSJN2utHDpKYRFbuxf2dvOtwGHDm029P/m
PVFbJBlb3693mliPyBSOKz3qs5U3WOYfVgWJ0tg/EeuzQVihpzCL0ooYI+RiZP3XSK4s6974nvj+
p1pFLNUObdW9PHjn5gHGOEKW1eZmNWfBdqo6GVk2dTvHCfHvawwv/1C6/Joq/mw5ofhBBUJhG0UO
VcViabaX5oncNKz+fidxsOKAcwsX25eTElG0Pz8aaEkISgELY8OZHQ2eGQRl1mvdDgdO+DSQlv58
KhxCK65hCifqPF/UhmENXaiH5ahVX8RFzJKLz9CYr0QHZ0eMxcONBaozbPrj05QXVoUBwMgdKQWP
Q6fs0DKpP6YcE2Alkf5suzu8n98jxtn7AdQnG9Vg97vGyL3bAJ9RyVm0YYOTRlmYV5AeJ8xnMRvo
EXV22OwEqGK1/ZZWoEINAKrv6p3tZ9pOtwpk7Zw2309N1G8VpxdmnB8lloLYZ9oGHuZKiPjdVL0n
XYq3fT34blDJ2ipTuLUEYRt9vbwozo09QH9M8iheo+I1G42hN9MurrmXdiUWY71irfH5XTqVtiqD
cH25LfEej3MNENw5F8k/UoQFjH08FlFmeTZSfePOwu5YHrq15yPeakFjMfQvnd1diS5ONzKaY/5i
ywJj0Dic078NvZaqUlZ6ZPg6vzO2qeUXt2BylFWg+tfi2/nJxqQ6amsOGxrGum70ShrwIA1flQAb
0djQ9kMwUMTybyIzyRdyUazItN2Fo3TlVDhMotnAmtz0Ob0twhugN8cDO4b+EDZjmu5N2PLAxvNn
xQzVG6014OiVKDOS4oEwVCHNPGXK6E6Nsszs+I6s3j2m77tK3GMqNfqEjdda8lBqL4LyJ4TPfCUx
Vn5o1IA/8wwbzPpT0hT5KkiHcqFbcb+QcuuTPubfWmXAQLxNn7LaWGtG94EKKnD71P6WGtYd7gyf
w6nmBiq5jeXdj+RMcYCD2pWSbS8/y5JILgX+PmnMpTHiRZdK0teu1O/ULAdu1yC3W1DnbJNmW2Gs
tDRi6atmSne6Wi7NRn2V22bnxe0mabTSBW2+Drv0QerzB1XyX03Z34yJyQ251HAjqV9g3651jOGb
TL6zbXtcGGZyS2SULJLC91102e64uu6T0l+ndvgaYMJFzfqjiQu8RqU7ZbhWvjqdqwI3QoZVmA4Q
ac/eYGwknkTVsX2woSOie0NZ91qYd3BtOp4lZHJBKDBZEdY4OS5SY9AyrbTbB83/zDtYEAQtZFVU
szvUhMbgQWT903hyObJ507kwBwj6ZukU3Z2Dy71uD7dRE21Drtd5uC6iXTdSRjCKpeohk1xrGzkv
kQQJrhxzZwJqzh4upvzHNf8EyWq0TZhhw5zsrbp7HP1mU3gjxthIivqYMtrNKuw7N6/QjK9G/1dc
kKNvjRdvGO6RTtibVSqI10W5yLRwnZjBlaj2NKwQT6eDq2P1sbXNdvi4zFLCXmfcpXm8RDzkkcLa
8+WN83STPm5CfP23nayY9KCuNXnctfZOM7ZW951Y2eivYKfOdQTQD4B3Li5UbWdHQa2RYSUbOOwo
EbsS3G7wrpf7cTrLBccIADShOJnQeU4SP7sKcRG12+mU+OTuXeQzRqoIl1s5sxljDUPNmbCSV6LM
z1xsDqsCYJ3yaGg/bUNa6AlOyTh7h2gblhQQ3/tGWnXan+I0qF0eNTt7SwqSjV6ug3aU8ri3Fpzp
zUOgwh7N5CF+mMCI3bVFq321pUFF77a7usIPqmDzFc6BR3WIkOOMKFGjZ/jdOe2D7g3bQvnwI5QD
eglK15uWf7dI5ee+4+b+iLFxuTR0/6YlvmCZOzaaC9lN61R7VPIxIpK4igUQ4I3lkCAJGa5jQUX3
sscIRnBWINAYQ+7Gzb3v1yZO0/xPzqpNKIU3xNg/7MpeIWePa/2bPGH/Pu6bPH/TDNie01UBCUFq
mfUa+RwKBYfYAqTM8erwJqXtLT/GojWNnSe8vdigR3zrnDqRAJehAK6IjWJUPXKDjjq06zxp/V0P
Z/RWiYpwSfA3rj1HQgkQAyFv2xd+Uy26Sq02tamNkGa7Qnsa+/a9su3m2RJi3+5gK/Ed8BDpRULQ
fak13fDDTkfvq5Zhe5VEfep6GQ0tzMCSXgAFTBijJ+2uVAJnFRuVQ6ynSzdhQ3pYIc/O8UP5FZ/i
7l3SC4o9ep/cjly/ltYQU19LJRvWdYadu9rXypPaOR2cl6B8NZqpvuU5dWF30i1HL0xvgjZrblDB
JKxzhKKLwsyAxqb3K0QIfFfvy/LlyqI70CRnr4HIw8bzkO1QaIccv4aBwycnl2M8OLXju/WgrIsu
/UgbxfWxXVYrZw8ltFgOubrWwvo17vKfZtV35JeqTYdxlYxzGYRsaRkBwYaW3X2NDD6olKp2mVrd
rWyN1Z1J6m1RdVK06CLvzhyAE5OIfUgK+VOuD08yXJgVFqHOAj/k76lqFniKU+smiIDRgbxCKzPc
TlK2JLhCyQ3A+RTDgK+PH3uLIEExu49/ZQgQLNRy/O50kwKzUxtc34t7NyBYXuuaFLlqxSFdIJAO
5UHGs9wsVij6up6Z8rzdHmv6aBEEmofZKsbhtt8gVRYpZMfbh6rXqLEZt4llvGsIKGz1UUViwdGD
GwuC5EKT/BcLCwQpkd+dTn/CiuF29IYlrMCVYVWvvoPEblN3HZIZcSpEODh7mSD9lH9CGOR7Flak
iZL4pZZr0/XlCHmhpIlcTm5r6U/Oug5zjJPMnV2oW09tXdsYU3TSun2l9tIijKY1ji/TGgrQFj2A
O9mU3iJb3/dN9sMqPQQl9YdM6t6SMZ8WvWY/yPbkuU2Wu4Fjf0qS4tEurV0nTV/hjoWLPo2fLVCR
ZWOth9HakA27ywN92YXli5d1O8NOnnJjcp0su5eNZN3SpG/7pYu0/9qWo5UBRRg+6UunaVutD58N
f/zheMZ2Cu0tOCc2Iuc1kqZuZSpOuLZ91Mc7Tb2J82ITed7ONod1n/qrtDNfigQKZyaj0iFH0db2
ivtGir/1FnV7JhiUrshu1yX5Kbdom4kYZxzWRi8tY4Xia+E48RJ/z4c2w58r9KorlyMR4c2WDyci
oAXIyGek1Jnq2FRaTv/QGzc2heVFI99buemOUbLoJORmJ+dbr13TgDp3VpJUPtiBccnHveR41eoI
U2TlEPcPSasWN7jAptux9TM3LT3vLlWsaK1kmcf1MxnuBrUKvtplnV8JC04TplzTkPAUBzaZjPnO
EURxNnJ/Vh6ArkZ78PXBQ2Bo4ee8qbAJmSrjXrL7/BYW+R/asxMJk/MmVwv3mcQQvNvj3le45+Rh
2AwPhAgiTRMsAd1cPZdP771HrcyLghbXiKFP6v6hRf6RP+yztn7WvfY+0ey16fwhA4OiL8xM8na2
gZURqOfZRpwqVdjmVdA/VaH1rmjdgmzrJ0/SvvokoRJL21/e+WdBnWiOypuQuiVdCPRZOx5D6MRJ
ZwS99xT56XugYQynGh+x7F2J6kT09Nv6ODRDrouyDsRo4mkxyL/FwHoxNOhEGc6T6uDBrAVvFPva
hh0GJaMrTc2xILQFIs0GcE9aDcjdHIE6IQ4dWGlVPDcTIVO7NZiB6k+V+CBVnqXIX4SK5PpY4flK
uQrp8uURna0HmiftSjYUmVmF2+A8mZBLjIGWhcmzJndUYjgkHzCDdu4cIWQCTx8BlUmWln0eXIWD
qCejbPALADEDzI10nvFz0FgY1NDOnjVzi/PXAkhRh6VUJn8uRxEhcqLbDmTPcm1o/vJyt2f3D7oN
7QDcBzhRrlJo4x2/YWTAa6+yJP8Z0N+j5RPtVPaVdNzpXBVNCJkDBZrDyU0ybwYpnwzPf46ctT7V
n+OS26x1hUI231P/7ojAEcLElhnM2VSdMilEcjnynjgjE9N1rIAjU89kt9d7A5TNgBGGjZmbg4SO
2bxE8jVVy9MJRJ6bIvshmwp6e76tOUrfsO8Fz2P6EWefeZdGVy+rcRvGn0bTvpJnm21vorskngTW
XxiRnFTxxqImZ1KPyXNWTOuhUDeJ+X2qZeYnRCLUYC/PEu10iuI3QjFP7KmivVnnjMIMdAxMU1QD
nO6L6msVqYhR+wErLViPkywv7Ek1ySBX43Iqwup5GLxiqUd+cEtwbYMBiaZtRq3qpi8r5xWvNm/V
RNmwAuRaPXWJlS0HsDrr0Cyih8HJ4q0hFcFd7o3aqmGwn5xUN28qyTa39mBobos+1Z0nQ4YNpYxU
A9rN4xX09sm0VQU4Db4wBFUiBHM2oXrT6pVJMse9HZOoa3LjvgVTu9AK4+flwT3bEINKcU4hnzHP
ZVhBNo1WXbVPiRcPJAzJ4FW5WpKMIk9+uanTTZZUA1h0qqR0Sj9htRfI5/dJaHdPQafcl7VzL9fa
CvODDz+wtk08oW2W3fSVvuLwX3TDwP3TDq8UoMRcOT5ULLZScELoCIjjUozHb4eK5ed5Y6tK/pRl
zdfAGRdZqLz25peJFdoZ4UbjWBvSazjgk6NMiBcT7MDro+p+kgaxOs9MvLKX9wBq7mvJ/lIYZo1f
eJq6fmq+Xx7nk72AxkjuC/svmgT+f9xFo6/lSrIy7alMilcNCzy1ih/VNvlaZvrrmKVfin660uSZ
/kHFhK9PUACvYZ7miaQgk/Hb5s0aUY8iXor8X985qyrpTQSDQs+93MWTDYjCCsVrfpGB4eCedXE0
igrj1EoR9y5lkdnFbRNt+gpBuvbNtK9cdM8sEQRjqewhHcvOOl8iOb65Yyhr7ZPZySQ7UJneppzE
N15RWKs/7Rc2DCRrRcoWMt68PJprkYTonEaxKKkyJO7kdBvjDIvye4eEStHU32U9TK9Z9py+PdGq
iMVxZUB5YXYMK1ouh4Wp1nvF7KtlHX7h2JeTwIHYf3O5f2dbouonwm9iyHntyTbD2laqQd8rpX4z
telLodlLUkdLOWmvHPwnCx2wjigw/ndTIvb4baFHejhpEFuLx6YK13UdiMjNLduNSfBIvEOI/G4U
1yqN6iwzBd1GtMpgyiKjemJygTd3U9al3ez92v9qNeWHkaGa9ct4NUJIvRVKzKMSrYamQqIcoiCg
09FTt2GYLBPSbSEBpmJ5pmu0A4UJLwl+KvVV/dU5iPDkIcVb+m1oUslq9Xiw0n0Wt9Y9YnEtEhEZ
im9FIq+jIi/ua+RMt7gUyKvBk63FEBWqi4CvvLw8HU5X1vFozU45yarJfRB273tUF3iYtVcHrhQb
V2bdvJzwd4cRfUCNmkzVCRc5krNhCNQme2pa6gYcTsVScTyk7cKIA2cgtJd02Y/p5zT8ykcp9Bcx
ohidy2SJd1lUDC+wtrO1qUtIlPt4cGYKiVNEraaHpszwzPnTceEWx2WEJaIilDuHtGWRFVRc4NX9
YIfJwu6Nb5zT3xW1uzZfzy0Sbj0Uh0jgiUPjeCagdlMjnGgAyxtxz0FMEnwOa8RwRjfzBoFfSMfN
5b6dnk4ok8BepfRFaeekJoVkgR7nQVnsbf1roob4B01YNe5UP7zNzY0uXUFFn5liXIkF1ImSMIat
4uu/zfXJlwNT6/tmT/pOMfaIF6XV0+UeHcQbjmIKqOcQNMDvQ0YD/TXLqFjSWFalXMuPsVRSHc1v
EOIN0sLNOtPFDXQxmOMtWAHXD3+YzjYp0Y2OrxlOiO3s+BmoetNDFbYPte85sG4YVTVFDyJ9rBR1
68TjHjGfazLRp6+ONtAAEeAxxnMOG0uGZOo74HP7duq9ly6ZHBdkUgplQC2lZSEH6qIqK/Wpap3p
ym5+euAfNz3bsvwQfI8NSWuvFYIG52fdggKch/tq0t2rUFVQIdX8K6fx6ZgKzStyD2j3AOSQZ+ei
3dYpGjeZuY/K5peSem/IdFyeOqfrD74SjDsRFiNXOQcslJGqQsxGYKobqVfLplh8MZo7iboJFEmc
UYFjrC+3edqrozZV9XhFtL6nSlUh+Xu797pFZvjfC/RuL7dxuuqO25iNnFka6SAlaryfHISNjWRX
J9GLbF+zEz3fFarEICC4VJyEE5LpeUqdxehFDxu/wERNvlZaPN+T/21iNlpT3VuT2U7V3mzM701p
39YobtvXJAvPrSxxB+OuB77rRDQOha/O8Aq72mMLjaSwfoOIhecWcq0u1bo3l0oYj27ROW//P6/p
f5qdpynlYWRedgrwRZmaV23CmiNKGt0xDP6QJsERzIwgCYNVCZBzQunjWdfpTSe1RRTvtTC/9UzK
XabiPQM9XGHD/ELpob5yhp6ZG1j5kZxguyKkniPp6x4hH6QV870uNcW6IN7e+HU5fr48gmdiKdSa
yM6REOHkOkm8yHKoR53WO4921921YRnhV1fcjkD0aiPYlU78HKRK4UIrWAWy81bKfwg+FAPL8cMj
gCGhnDC/7eVljeHP5FiPXZ09xZn/OVYDTiF/JHGog+i+3N8zywGcgMN+xf0E0OtsYcMaotoYqfne
8SBQWg2gnmgMNz6eVX/eEmJMoFaQJ4XPOc/+WlZgDLkhwepW0BV0AnWteAEVuyz7eblLZyYKMuWI
LHC7EyDbWRAaSzg1IajVPEqtUW9a2cm3mNQmV9jqZwaOQ1Ogayl3YKYzayWyZAkFd9l6pI6Y7Hul
0Hc49/jbprfaPx869FwocggXMeD983xZaORmWyI2to+NVLnLcZnZomlrrlrZa7aXB28uSSKmH84Y
CEWQTTmTwh0UfaQyqZiPPdl6JLXT5j0BW+Cmtl2uIhlJ9YVTBQEOwLmyjcu2u1fKKtqrVl1vK8vJ
NllAVVaLI2N55clE1DWLiGA4cqwCkCPjMndkGGT0hhMvNx+VUlO/x1QxbydZVD+tuL6BBYD2/Eha
vyvuUJ30H804sNaUGSP38nOcOeKFhCMWFAikEIfOV0wTtrhhqv0esRDXn/Zh/xx692ZjCzqtq2Ct
yfS+3OS5ufZ7k2LG/xbzptxNqAB23qPkyOHCLHp09uv4S18G17aD08Q3r58dHeMVohckH2bb+iTF
Xd3B7H5Ekf6TJU2fqgngo9lFWznLNux460TW7tPCa9221F8v9/NMUEheRqd15h4X/VnjloZFTjD5
6Al54PgGvRxWUSpDYqG0HdnUbcuuujKr9NMLPhrZHNIIGJEKOslhKqZaofkQGI9OZVhfjVQeNlY5
jPeGmeurAdFC19bQr7ZLXXeNtAflm/RDApR+BIHgOzloy1GL3UpVim3eac06Cbv4RkI80i3LJNlG
YCnwgh3CLS/PvMkbLV7FbRe7OQatPxw9xOGtLOu1oVQ6qgIBWiXy6JhuMJDFLpHfBZciW/cx+Zdi
YfaptdITS1n1SGsvYhN13YyNHbijL7t+HnV/vMsJvis5TrK8QBrn+aumKseojJ18j/yj/BpDY36i
AlLcSXaQXrnYiYj/eHnDXeG2Q65FR3toLknYOVNVYbiS7MHzvGY55soRQrRG46zloP56eaKdHhG0
hbKxI9jZXCZna7gwrSRLiynZy/X4GaH7h3TyN5ebOF2zogmOH+CEIj09u0PWxtBjmFQlT5IfBo+q
51sb0GXDrR9b+ZU9+3TZ0BSpPkEtE4frrKkKsEvcl3a699Qan2FnG+m/wsj+IHEqXSu/nQa2tEXe
m9QiQiYghY63oqwttLiu83g/OtW2n/rvqlwvo6b8pA/as0rmB5fEP6SmciTRpqiich2minK4rv+2
/TUcqKNML5+S4abOH1H6WGD3ko0baKFofq4uv7jT/Z3W0AYUmX1uIPP9nZKGJ8sNV528941ggfBI
s9QmtXFDhH22SAqh1au045fQ042vdlTUVwoap+uADYnLOBGZeIg5lAJt96Qeett4lJWa9KIWfDNr
ZyMV8tdEJzd+ubOns5SQD7NBMu7UF+x5phgmahSVuqftbbt7HvISV93RzF1ZiZ4uN3Q6bzh0VfFL
yFBgNXs8b3pL83pvcvQ9eqPJoswfneDHkNrtrSOV5WPb+JbbZ7l85aw+k8mhWcaSHR7x+BNiLOuT
vDfqO4/42SBs3EGnjlxNbm/t+HvTTG6T30rGy4AxiRSHD63zdlUH9nSrgUlG7EZsTbqGPx13vHA8
cyzVyX6sYA6gBd//GuNr1ZMzhThBWOPWjJcBs3cON+gTu7LCsjQekS7aNn75rczyN38q912W3vtl
6aa6tBljFf9g5TNRMcVk5d/g9P/8Mfwf/yN//Hurrv/1X/z9R16MVegHzeyv/3oIf1R5nf9q/kv8
2P982/EP/eslT/lv/i1HP8EH/7vh5VvzdvSXVdYA5ty3H9X49FEDfDt8Oo8ovvP/9Yv/8XH4lJex
+PjnXz9ysJTi0/wwz/7695e2P//5lwjq//P3j//313ZvKT/mvhUf//H5o/r5Mf+Zj7e6+edfkqr+
g9oZrBICC2EsIq48/cffXzL+wZ2ZRacjmITVpkC8ZuDbg3/+pVj/oFZMFonjiZywuJHVeXv4iv4P
zmBwLUImVVBwjL/+++GOXs//vq7/yFokpcKsqf/5F8z+oxOXGxKlFPic1NxIixFTi6//tq9m4iId
iU3GdiB+YJlVSMl001MNd+tVEBSb1lSh4qvtV9vwfxVJzLWtLbfZkNdL4g9tIUl71auIkDq5c/Fn
cdwRa3l0V5CnDWq3s7XvloYfr4pv4G1ObNTHxb4d4s+6g9F8I+fIldqZBn3L3Ml16FK4JoDOtnaa
twsQpvaylyptURsxRgf3eSi/lSzaG2kk6Q835Wef3/VqdWOHpuUqpQHnzPQxB4eh01TOi+HpnatO
GUIoaOxVBRU+O38MJetb6OW4P8jNKimdcWXL40YZqSJZunnb6xg3Rp33MpbeT8moddfM/YVqd8XC
n/RqW3EcrBwZWmAOkwt349bB+cbGoSclE81T1KCzs/A97+vXHBTDAk1WyCArVAdxP6McvyjMbFsF
8icgCC+FbG8HyX4J8ATEAal4YPe/ydMCafiR34oe0TzsqYtknRWNtlAaG6iJ9NaNfKfToQRHeqJW
cZ1zRtl3+0l20cB6txhOLcCPclD1esFkqhc9AN0JR5tpapuVbnSvSSugENZKrel4UfE5oYc9CeLd
C09neFvb2vYV2XUFIcxF6tgrrVFduW2+ixYODYtv4ZmByXavTqKsskE8DQN/aFbBdysrrM9D5a9A
lryPUfBO2QIAf2FsD622JQ9+eDp2rt2h1V3+s/S1DSDH0B36YAJbzbP4I4PcdtS9LdypZPGq9MF/
t2pzKx5GfDr+Pbw/MdSdwZ+80n7IDOnVUqwXI4zfi6K+q2rvHuteCEjyfclBFxnhe6/rO32KEGHy
0RIZ0ANiciZqiseSHaLF7b/iDyz2nPdkGBx3ghWAMjG4b5l3n08gcgIpfG8SlYeEWxWnpbGIC/1z
6gDSZSQ0kFZOM+JmrGEalWHhJyCurq/zusnr40Vlb0Ztupuq7Ns42S+90l5zbCHrMV/mVA/YNdBR
IRHJMp+Fh0Yy+F0bar/84gd5XGkxeAygrIYRC9TaGj8ctAJImFgLXcwZtY3fUT9ZGlq3H/WSlS6W
YKa5Uwsud2hsYA4pH2BO/jKOmk3D6NuJtTOHarqRGz5hzK3QFUsojdKlUaTfYp25fPiHnGFD8e6b
I7VrsegPj4KcjLYQa0gJnX1i9vvDdERVrl44kf0KvAPYCFPFD3i9+VijXjRsJT1lkfAKD7uIHjOT
ZPQABmbfoXuOtQsKVps/WF9yr1r8vVTqxl4e3ksSw2xQra3j1Y9JP2HqxyKBLvkOHWA1mfF77BXf
u/fUv+kMY2NPykY8YN4bO1tGTaky7kadQZDMvlmJeXiYxuKTC/GkkW+6aQiZyvHfD/8gVuThB6aM
2TmGI9ulWC2HfnWevsPe5kX/NNrB30sjDlnBCZhdE9qeWGexYmzL0bhvqnjZwF1YiCUjHukw3ctO
Wokmmsq/mSxt6wGtH7fYsYQIp3k4FIbv4kOkvHzrIggfk/EhxTfiBbRUCVUulpnYzHrNW1kkVxYw
AyOqlMpzaHifpOi7XprBIhJvUUxSGCLvh++PA96B+BSn4IdQRVrroX4fWB6nf/hoSdkKvNlOwjPm
yqXdOI6ROblg9HHbwRcBLUV4EbMp7ZMASsOx+KUmarX17Xjj95ZFdYWxF083/TAHTIojNbqRM+ON
lDh7HFvtJJ4eb0W26WFptkR90Jc4xgrrxbSC94ztdeIAO2zZ5Ex3nTrixSgGYxuAoR+YMH7s36Zy
5MYtA3aYo4nG1/VKv6uxtvZbcxeKeVpqzksKZ5UcBlVnzfrE+miRQfTu8TEiBPX4niJ9GkN7l0Za
54alc2ehg8SbaBZy1fIvHlvQYZw9cWyIyfVbtPLvgOD3AOCQy/nfG/dhFB2MVPF1Zn8QKdPj87/J
fTkvdP8XNsKsTyy+ePHJ2hZ/C1EsWTQRJN9QzW9UzX+XIv758JtepY+SkeE6LcZ77DnxrjzY8YVW
PBjJTBU7B6wJqDDMWcbNRB1baa2PqnF2mWqgxMRaSyLvZehgzzHr/Yzhm0L2GbRXHZeKf/33s4lp
3sSsUj/+aWXapmBJX3m4Q2XjeNjAS/KIaPFr5IwOfPHfwibJN7Q+LYoPzwnQ2+lv5YhNWy45apH3
e28kdkjM4h/CwLxJKFUvYGj8vWWWQ60t8Kx0LU6Www55mJleGb2r4qhvBUlXKQISUNWeHQHGrq5t
M4MZkdjGrk34cSOLNxrcFuw9iKAgUBwil6xM31m4LoDJ+7YOHp2iN+4wDKe5pIfg2Uq/lKpcl237
huHmLoFZbDAdC2tk1ZjsRp3Ob5YHnoL/6zoxnZdEm6gybir0dV05sneeJL2JxYUR7XcNSX6rsLiH
6+Y2NMVSkPJbWau3f0eBQY2SYB/eiUVXyXykOcLeEjMlle7hMFPKmMR7E0eLrUbvcQANVSo4GgOn
ASXYJevD2qpZlWJXNnAtXfBeFzb79mGEe/BArif2ncRCCWQBtnIpgoHcY4sXU8QYh2aFjPSuNusv
Gvf0ReZzokRamrixaqAi2fF1vlEy25+NnZBPYL0dwq5AMn6kXvt8+Kwaz001zn6Wo7xRqhEXVX6m
UBLOxOJLH8UvodgXRdNYw7CHEkPUUlYvD9tG0v9ISnT3DoGP00fvIZtjYiM02cS7WAQRondit4/E
am/k8AmHYFdNpc+Hvh1iuyDiVYsGDjGg2JcKaYD9WPc3zv+l7ryaG7fSvP+JMIUcbhFIiiIVqNTq
G1RLbuEgh4P86fcHet4td8+8493LrXKpLFuiSODgif+Q4KzeWEcXqxFuPsPKBq4e4mzn65/Xcg5l
30MHzHv1tsEhjdzJu42V6ljUzY/GraBKaEU4KlvmL41bLzFOlm4rkTHBPnOrFOJKjv8u0lJNslJ1
D/YCP0oTWK1pN4o2uOF2JsasfjPWNvGRAxixVVn7zZy+j5ReRh5V6bXqWbSPZKyfptSwokXoD8VW
DWz1Eyk186EwBW3Ob3sNzcTfPLNX8vUvzywoP7RhwamgJMAKcRv6/OWZ1WJnEWKVn67bPOdaEoqi
ulN6Hs7Z4LxMtfkMieZz8LCWKyEpRsiyRYBPvk+NUd+6pvJSbi1SytgoqlIr8Mx1OqBKva91Z3dt
BLqttHBkpQT14kVEctOHkgPpUpui3kO5LyNqbMOkE/7fr2klj6W5JEHqJOGQA6wsreLLUtOv3qnx
21D7Eqcfx89VCZSpGag6S5hiqVJTnVrvC2GhRrZib6j1iVHzS4wOqxcrReAyyT7o1rgTxOe2nLG2
NWXQ1UDmcoFhc+q5fpOl3UFt0q+lU8KhzMcwM4aonhvbH6HIJUne3y25upsLm4vgLhMo5aE7aAW6
gpWefTkC1dJKvhhOk+6Nuv7ELoSqRORfk6iysNJvQeif9No6eE32ufYl0Wp7lQU3HjuPLT+bnibn
3Y2NGeZgHY5Vp0AH6b3I8OrY7zL9deZHK1hyEeare8TTL6WGBL6eN/tetqkvGvUhxrgXABBS+MVY
QYTvx7M9/J0mPQXy78XzNhzbPAc2BOfmUPLrwXEL0dSjOnyk9npy0sr1wZqle6QtlWD15ubdylvv
hNrB2W1H8GetuMwuTXSZnNPa1UhWowHZUX1XUv0pKWaHkFTd1MvshhUJ5sbU9mX3GTsEaVnN4GsR
cvOtMmgsmm2Mf1e/S009ajH1GOzRDQsdu1XZjkcGPD+dUn8oTSQfl/G0mnYE1aT0KUy8aJ6827kV
L9LW3xKLh5S77IZtWr2vuE7Adw8a3H/8OncLjBOzx9HV0nAtGx6FaqhvC0WBja8md83EabQbn9WF
6+sLWiuIuQRSwAB2yE/BqgjtZo0mXMej+cvDBXpPZcBnQZM0QlEbSQ03XLO58lMjOVtyALmJRyM2
xXRro1NECz7ufjJpCU1e+aIoCvRiOpHrebmeC8FHiaxluBdwL+biSQzF13Y6eml8qOpFdsjqKTVP
CT3L5BdzFyRKHe+uB6g4YFE6o0Wh/sSl/MvIl9iP6+4V0UVEUhPdN7wRQQx8iehQ3TNZufDLWny5
Nl7QYz1CnM5iv9xEhgluwdSJMigU/a5dcCbxVJ4wlsMPy3bZRJ6+40vCQexoGE11vmgplz1ZYtuf
9eQ8/4wV3GyK7Tb0zjz9zRj3X0s58HebMASjIbg/tr2NX/8S38Y5L3ByWj/F1ipX7kdjjMxfLEqR
rea9JoNrq65roxfQpZ3bBvr+upNEFRbWfmYpD38Tc5lT/WWfQxG3vSUCO4tr0FbMmH59S3a1VuaU
zZ/aNmFwZ0pwjdu/GAvm6voeiuvXVtJalEy6zgxoK8K3fjRlvvGf34n5b55h6LisD7DBY6j++2aJ
yw1It+0/r7UQPfhqq8+xKRS/ceeUoqh/7+36W6nW79ueIVpqAilpMcAzMA3asiAxlfOrdObPvFj2
3WBDR/fKcAvZijcECEY8qkl/mdPSixa9euuNdPfnyZ80pFiV9KswRXdYt1KM1koJUp3R1rq9eoF2
t+1ygAyOTKV1drjopKAt2mXbWbE6lcFTsb7Ivyljr7vUXzMiG2yimgoiCNGmq/z2X05MZ9tzZs7e
R5yawTiW2aEQI21NJ5JoRFZkrynAQXxTG5iaFTyDwsv36BeakXQKNJ0Qrr1hXXsylGL884p1tnRv
l03xyCALwtdY6XJmy7fWbNj3c0XbLHQkz+xKRapEPiQ5mgRGL2xfrvIdtM1dvJoDBb3DbrS3v7br
tiQoZOemfjd5XnuodLPzwaBrfppsY5m0JF6pOa8i9GPSx0Wk1XfXAIbjrhelTfPUKV0eDA2A9JXB
i1+0r3CAWOow7d+3NQ9+7cW+FGGRt9bOyRpmf4rEJ7IgkHkpECq06+NGvsWzSXBwe/U850oXls2i
RFOr51Cvk3Rf2qUS6YXlAx16nsz54fqIl1ho7a/3lCktgGTiwTy3VujFLZvkxLyZt4AybafmPx94
XIv+5dnDSIUbi6kWcx8Qnr8+eymwFadZ3B/lyuQTcRzGnyt+7aoRB9dqo0/4y1u5MVBqYoHCd232
XDQj8oGtyqWJ+b2pUSc/l6bGfLjx9Vp7rPXlUrocBrySMPweCZPALf75AgRMprlKGhrzlke2wklV
sre8EfY+C6HPNgfg+5d8ncdQS4YT6gGQvdf2CTNFh+M1kPiwivfbPInMReSIzhqffW+tftw7RaBp
2b2uoRqQNuZwQE3Id4eBPFZM1slrYTolpnsjzGrXiaHd9dp0WPWy2XVxvMm28SjNRWEwdcnJYSC/
F5vUB/UDR2aUBei6n91p7UIFEke0yLT0u8I5ZwXpL/VOfYnpUI4EIdpCZXdgxvtD2LoMwNvpCELh
qL1dj3m0/1hLj1HDkj5cf9DLWu2uyacfeuHoaG+0ZMal3CQFkiFoU0zGM7P88xyLhCq9nm4n40fq
QvHJBPjiFpPGwFQ4va2ET0/7sV+g5NGPZPyV0bhXTKUNE92o/etPjVv9quXVU7csh8wwAYwt9W0/
UO+5Qw1FYjwBQdw6Uj7lNccOyvZ5kvlNs1Yqw4XfH0258MxtUmLbuWhi/TXpzmo/HK+/MW8XrsC9
PDHj97kA66OZbwYKxvtVGU92xpXKBiXZpRpUCBJ13kLWV1L1UcmWP6ZiUMJrdLu+1pbMFYeyEni8
6m+SUUlL5PP0utkjrflQTcsQVvldM27VS1bXocg+raGzgqwFaS4szkXVdGfm8YhIZDxuHQ3jZJjU
ikgp++0qvrbJONWHZMPJY6DhRQ4TTXu3FQ53ltVKUE3cV7cw6yjT+7/zpbgOV38NswbLRzwMbOZU
AO22LPmXMCtKVh0gEH7M38qeHcLqpTrCFmkZIMCAYYHprb7ITScqlfRJj9UHUXsZUhLUh5ygDz1f
yTNqquv+PBScfWY2wbXV4FSumZXdsI4G+FGab9dHGsAJdywbCbMqN7bW9ZNYh/fJbd8T05sCayW1
xUhUCJkjhVDMQWHFn2uL7ktjeveVUnfXfLXEwgTX7pX+iOuCH28RfSvorynueuuuKawzs2M9TJ/r
ipSM3k1GuEX57RCl1yvreaw+LJrIfOXoX19ljBSxLtgAaJ94EdH3CCrEYpFGoCp0KhqFzK04OsL4
tBKEUq5H0Ezsj6FNu6DtiFYVRXElbRFe+wm1BYhkNzv4ut8I0ecclZU/u8f/1WLz368sf9lx/s92
n/uf9bY9lP8Htp8uddT/f/u5635Un79sPref/3Pz6f1jg0WiYbTRe20OPeXoPxef1j9QcIUq4gC6
gp9GR/Xfi09L+weQV/p0nhdaLSSs/nvzaWqsS6kmN9IwPRpKQf+bzefv1TJcVTABlDywZJA9cNzf
qmVyfdzFDXVIUU6Uo8ZsRxifbqo0ujhhJCJOhYX9Wz0441Pt0k1V341sYurm9lblX+W856WZTvXa
/B08/V/fGzoM0M5BykJ24yr+NpRVSwVWYC0B8m+TmoQcF1px/9CKRX2si3KTNIHNm01Gtq/01SH3
jcqh6mihvcUdMIfjeeoHKz8lmfF3JnzW1u3+JZpx4YHiMG7fuJMMmuzfavp0sJ1MdAqSX6Ol1NQu
g7dPkvqcNBCnar2D0+gQqVW3D9NF1HdloRXRaGlbnMmxYS1wVmsL3GmytcVSTxo9JdGw3Fb5Yj2J
tPzwOvhYFFDIibJr9RbnbCnFg5EX2gUkzD6ZyuUWs5+KiJLI+4n6MvCsIsxkoQZCr5KTzFbyRZoZ
L6pWHdfGIeYOvX6TmGt30pDKwn9XY6ZIRS2q8b5PW/a/1Ouxoa9h41nZxcs9cQBiSyTL9FAakBqN
YV3/hg/+u6ooCoFMo4BSMYHX6dj+pf7WJketGsEecNXKZ3dQtD8TAchXlks6ChVU7/LiMpeKpOco
wdCb6qka3Cd9sT4SGbh6ajxe33Gezn+DQdoe0F9vNEogYCI3ePP2z+/MoLq10jpWt4V/s86+KQ0r
UNexu4srl+Hd+9Sr4i4zvDJCqm8Jk0Yxn3LFCivrZWzG+m7ofjTFbO4Ut9ROnXWMqVVf6jitQ/ZL
7Q0bEyOMpUxu5oY+S05iQNWK7ihdNls+MwkcZbKPBmJze8VVbsa1ciMbYpLKeNw7Gdok7q9fPGyI
dilsH+A7VNZ/iWf/bj/y2xoC7gaQmg13a4FJdWDv/5q7jXqw4x5xAuCv259WE/XGqMMZmaY34dTO
hvf2i8J81pmavriZdoskm3ujTsWKo/LW60k1PfcxxMI8i8XOEtrlP79Detdfn0jYYRT5KosSQA1g
ZlX7t0ofaUvbmy0bs4gpW0OM0xg3sTWZZ/2xzakAFW0Fl7BY+r52ZRjrKJdhqRHnRukn/SmtTTVQ
NNs4LY323YUmb6Gwdm6sz84x03MsSj0wa1Zry7RGWeo550LqJsNoRQ/HRvvoEl0E1ryYoS30L7Fd
nVWnLEQT13FWXJ41SE/Cyvd5NXVIDy/MxRuvO9ktwxfqgCDOEHXkp0610WF5WQzPQtF9p1MZr9XW
xWX/O2aqr+fK91Zd7UNTwxabu+yl69V90rTww6O8tEUEyIaJvFXeDU1kTUvUiYwtlugujpqzinEh
iJrOrSlp2RRQJ6a8iJJNs7cWwbK2SKjKIgQHFxm5i/Jb9lK4xVMukjcF3S6NUlMpGtogrfG7RHuR
effkaE9rU1QBKixxUNCTUmgNgaVnj6U9/qiXiyz7/bBylmWuzfel+Bqn1HzVQL85peZvVMrb1dMe
XEXJboB1M7ofK+NmSlfhj7XVn7uqn3eiAFuc1bJ6rKozMSW7WPn97Cr9+hAzLaGWtujNUMZqIq3i
TRDqtFBRcBHpbDdemarrkZZMgCbVBM6M8mMqVW8nu+U+zxf9Pmuqf34BwNZx/Zz7utHrgzOW6zfd
a45OC65+hiZzNNekCL3ETC5SZFM0eKK5d5Yk2xutZp20Goxi1VYPlqW5+wmXo701NPEDAn00CE4h
3zSxfonCdf+YQOBpxc4qbf1OsklAZp0v2NqbqItxlRN2YwZGgKexjNEftCsmm7wAmIwmTrjMW16p
BRXunJs/zfytqRMhfHq9m3xekj+auHjPkGf+nlp0OkpRm69xmc4BUiTTkzvGCMml9mkwK3mHASbe
9kRf2RF9k8bTT0581ArTeRbq+G4OzXynjbb+UlquX6wGC9p5fOiVfngG4x3pdmu+5W2zSxNASW1q
sGBTEvlCR/Mql8nZm93aRU0rxMNKEEV/1XrskPq7H/vNbXSu79qhMoPeMrzQ7oAI0dPfoFfnwrWw
lqBIcflZXUPshqXRn7p+EYHgDL2YcfJjdvT6e9zq8Hy17IGUIZl7jt6xxm89Mvvu6/qdzNzG+vN/
tKUfV9PGmBBYx9TwtI9/ftGVu9ZISsrp2TJDsT3jbdqkiNtVjwNm43peVveJPrSn1lRHv62E9+bF
d8XMhEVteqxEvfVYW15/30vbDrDRngJzrpadIfWRgz0nTZCOU8dESHVPf34B/R0Ig5HDhupxgp4R
HLTr//dF6nF+GGtSo9dyc0YZ7xM9n77h/WAfMt5KkGKYdlTGNj7lpjB2XmGOt9D3T7kQ6iMAqcrX
k2a40YshvmH1/YqzjpL2zMuTbjen+SN9ZXfvlK19a+Wm4utCg8Si6T/scVfPYvxI282spV8tuTN5
APadoea4ypnW0cxI2Nt3lRjisDGX+WEwrJ2SjTSYRqqdstE617z8Y4/wsUz7HsEeVTDMW5Jdbq1t
2A21ftC87EuWur5ljRpugfVWp+KpWdQ5qExz+dasqhbo8WJh7GdvqUcdJIuCvj+OWt4fNXdcDmpZ
hpUiM0Re1+kiM1rGhBJhPw+hUnjNu9pPP7VOfqT6JO9xWO9DzapIybpaHFuXgxc3pY6sQXVs5q6/
sIRs93a392ZdXnIlVGXvXYqkuVSGiUKWV/cPY6L2Dx1usb4e6/Eh8yrvmPZZssPRLnLMTDtqACyD
dSk/62TKT3OGFII+xZHKbnjRSvyqhhGcYZp+s6wMgVp7CmbTYSDiTIn4Voze8n3XGX31bI29GiH3
oET99m3O8gu4letcvCX9OQ6bcd+6ooA6JzeuMJ/UsVlur18GVOL2Wt0Wr+yT1rAqh/oECL8PuqGT
IeJ8YFTQxg3H2ahblrVjj22iQEnKjX9QsdXnVekpZ+3UJIpWZmRPlXrgLifB0pnjRXeW+tiZjAnM
FWcIdMSA13rF22jZw6VWhuHilNRDqaliAXmVuDRFe7PGKiUdVD6/zcqC0I+14NSN836B4wyksspu
U5rf2le2f71+f/03t6oGH43SaK6HBJhSmobXjxbLvDh15ltntOMPLWPP6rrTTnJLp6TTT1ZjlmGT
5vOuHI02jF1NPxgtRTVPh7cXuVYFHUrfu8ZYKclJRrsyi8EaFMt06nBC3Sf2AoxtK7BXRAzdQkcQ
Tp2jUV/1s2N33R6hj1eUZJ1HZV6dRw9wwpbp/rh+TjVpboYM3rpDIglQIlIDL3W6x5XlVGi2Yq+h
2xC1zAdfRN3QglVDhIimvPemI7jxdpcWxeS3jludxqUn6K/jUWnL+qSrFQF2mZBnakX1HLftGmgp
M+ukF/EucZDFVURS+6VttE/JzCDd0C7XbdQSlcR2P8OBmUdbPK9dfSKljRcMWnrUwT3gYZn72Mwx
KCd1qm7wZKBPWY1hP3nrXdeozWPvJrfSHoYTUjjRmiXNO6L7R2uMDH1Eg6dxj+bsdrvetcpdXbdk
YtcoUMl3EGJXGlS4++XJoyc68zQCE6p+9o1mv+XmWoX6PBcPnY6l5Vqq8kmxRAp6IPlDBfWwu/54
2enpMbG36kNOH4O2piAY9fYpzbXvSNmMJ69HJGsArQbg0Arp4erdgF+uOs5VOEzZT3eFpjqY9xl6
GPdtz7DMpsEkqzRLKT/XTP/DQADn2bCmMRIQnZJ2sI5yGe+6sWt9R2vYjhV5fepyUhddVpGIdpew
xE0zJLsbfcr9vhofKmYBt2ujav5aV/vC6C4mifRIiYK5l6xBDI35SfXgCrP2YYvLLAxh3EBPnzIz
yIT53Zyz5GbSXf5mSonYrGgAj+69MbHVqh36ybnywqws07PqUZoW3XlCevJlW/7KsX6UmsLDMkmE
P1djh9JJHdZt/pqhiXmStCwAZvLEt6T+ZGfGq8Gpv+XajWuxs2c2rFnR37bmkh4brOWznTM26j5e
lrOR9XXEdrj053X88HidJBkjj0nnkAhoBaVSRgjeMToHhKEzN48VTKAVYMI0vs5QMhbtnCxCpHKJ
1ma5t10KZnNVwgpK48EczN3g9NUBmLMPj2dbXlpHw1MEocGb74bkkg5avNM9hSK2UijTdOW2Mdx5
D0VPLRiENxLVfadkvtdaknqvi4zhCdQniNn5S8lUYzcWx1gVJ5wWgE9S3IUs+ENvbckCOSIk6rJ8
V3M1uxjlXpGFb9YXOivnCKtBZ/DHWxnE9Niucjc3RnOLiP6u12MEj9OtZlP3nhgcwG3VPa0I2bDT
57C7bVN1jFILN/vCBBXAqjWd4ye7UmCzIMqbNHUf2t7w3ao8h4VI8XNYkjvTrtO7mcKsm7EV0s2k
9b0qTEFcBvh7rIe5+GP1GgQjBM2wsT6LxKoPbe2yrB2JYf08H9KlwAMtDyT+sWCCOe2umG0/zqZn
4LV1ZHnvDrmFzToiOMIx3UOs1W9ZIaZg9BQwQIIyJu8cho/fO8Ob+AxxRj58Z3xAlERhF63jcrcW
y09vyWeEs9WgVLVXC+pQkAGuuBVKcx5U91Gf0HjUjbg5FFl5TnLvHHfai9OjuzjVVrxvZXafQYiL
Ut3+GggiGFuMC3+Xam3R3itDxzRKZt/wmzC5J9awW5r1aLhKvEMevAgrcz22dj8hYAcEYCmmB5l/
TnZ3l3pFeb/kHwrArT113fxUVup39WXg3B889uiBwJqq8qSxU0XCiW3X0zke9RDvdDccHJn6ZmXf
DzC2T+7SVCy21g8G6Ihpt3EEyB1UQJpYx1mroqUpFtpgWqi8DwqAC7tRQNwUvXHRFhq0HJLqUhhb
/V5ZhMv+ZhJavs3twZAVlXqX5e5Zas2z5Y3tzm6NO6sZ2uMm4DyMHGejmyW90RIVlcacrlpuk6Sf
Twi/+ard+joi2/60LD+zNN/rKHremL0ZB2pTkkS87lYaYMRaisnMUOobZmQvaWk+LHOz7sbBUMOq
9n5mbAaGhQ2gKstkXz07Oqsi0evfUUhqgNqCnIkzwmmyMEyS0peL5h6bZQ3AMjgHFSibr9uJHSa0
mMXaPCds1cu4SILGkO7JA3xBj5t14WhlklL/WJbjsC8bLLGV2HvyRmDhMKsvSp5MwQKNInLLj4n1
uS8T1whsRKuP85L7qpcPN1tPlClgEibV4eajd0RzHDBSVXaTCzJnXTnC2AAovqHFja+RvO0EZdcx
XW/ttmX51MyHbiT+i0Gt946n/KiSij2Ks/qe1Za3oAwBgnrTGjB7/EqZLaAEY7FGmtnq5u6J7fhK
NjBuwXrFj1VjP1JUqbpS/3BNF+GObVVYvGG0+5ht9sLGbCV4NXes3FyqEdeoAISY1VkWjDFLiUIF
gNw8Wq11z5KACUuvncTYftbeRGqkoeJMLkAHhhoFow4x8LnOgE0N+Rms1xRRBhm114duOTQUy8iG
iH7+bFXTJiC0N7mTSCQkSzOU7p2VlaafjNUfSAdckqW2kLKnxEZnxoTOXlYRk0mWghrFnaqFs4Fw
BidEBr3HZRWxHmh1faolJgR5lWchdog34zaPwMWpC3OsTdJNFhuXCWBlVXvWslg9rHl+m4+5CfqR
e2Z1C0hy1Wp95hWAhpPqaPTWO0OB2tfX75L1x75QimHXJ8pNoTusZS3vJpG4e0/mOkTVWh4aK84v
VW1HzfCWw3cJ0K6TO3e1Ht2YMjmhjoP4UVmhq7OIwWyOVrkFHxtrVpBPyeAvggUfM97C1+E3Bzjm
WvAd2KX3WgrWsQTMWRNLKwEYr3DSqFKmJZjc+aCNabFHB4mptFmFnbt0waB23IMl/cb+Toxj89HH
rHsGBSeYEXk2g3XWrqFCn+e1vFHAh7re9D6ix51YP5e0ZBE+BHUmQM6iVtaZNQyeJ2cVtDBAR1gu
o61uQEZobHfXikm/Gaw3VGjSwKpLPo0r95lK/TqINZjadIRs48U7OzP3OjOFCyvwxyQDT4oaBNsu
m5CgV5kVrhjTu1MaiSE7JwC0A5HHPXh35pZWSyrCRzpKsnljBxpGkEhyt630N7mkZ2lqkzxmwhYw
5iEPNZR1cU1wAbjG4qAjaq7N1b1tg2rYhvWp28bHDG+WBtO3F6yZdp1cu8AtjAZWc5uHE27y4dr7
mjo1507uUUCRO0jeaYRmZUhTIG8ZDdlnZt+4OfSgsYFjW3jNhKaKRqIrUhD789vikeBRhH9yhg60
qUuLhlduuDROGroq+7ZJt4GIIeWI7GEfdRqVUT7oS2RR1k4aTwUYlJ1WbFwts25IcCNGwtuptKty
jlxz/K6XI049BeL0st/VlcI7sGqOSmuehVmH5cgg17Wf+kUzd6ar4gXnBt0ai0CXaySsLaCxGTB1
CCWGOwZd2csge7Mt8aEiXxci4f1cLs5TP7SvohqwthmrJqJJAr7FHbZWRzskdYB+dEJqiFH7xqfC
jeeDi+DGAdIWGdOq2OFa6ofO6CtsOw3ikb2VdSqzfIAkT/0Y7yhObT+zPeWc9/QOK3WQX2HSChYo
jyAQrIGFoKk/p0toEh0I/gm91ox4v+6uvnTAjl6xLGXVntxMf1FE7IAKWBVKN7TWStUIlqHSQ01B
BaR1HOXIBrVl+qTxDC3DrZxFHthJAdB/ZKgfA4eSZZpEbiYBk+SaustVfkcZXwwv648i4bmy1o3v
L/NQlrS67ehTz9oB+DnlINPNPWGquMHZeKxjyHwI5uonWdZ3Uu0pIeHxMCHnr6+1skbWvEYlwD4q
fcaBJqF9wkZo6GscMgh800om7K1DYzDAaZq5Ya4r+Qu9jVuDCM1meW/d6QEfrAEmRDUxibEe5TLf
Czc/ppYKpFzR24h6c4mVfaELxwdoeLbj4RYGokVIy+XeTRvps56ffZtx/06zVxOHaxHRzj6DZ4H0
lZBLOEptq+zZUHRh6zAlod+TR8XAznTtsobwk9jHqoCs3OeJGQAErG61Zq1uLbwKKMwJgIimHzbS
3mEa+o4SZgjBAdOK6TG6ErXrYtrZebsimSFcZMXR7OHNcn/OszHc5BauxwqeE6kidEA/azAuZXbs
ZBOiqPTezx0ScHgPgGcqeejVMvEV7UgbubwanWmFTqMZrNv7fTwQgOWYKA+0l+kht6AhmrJwUQGH
s5NodzryxLUHsLyzV9xLtOJhth9AyVj+IPuvxMYzvbfFnYXFxGBNH4rV3dEchGoTUfbegXbrQzHW
P6SqDVHnGncUGv6MV+lmXTOY32Tb/HDA1/vzzp4A364yyoTzOS/8J6MoDy6kdneYboaFSG3Xz0Nr
fVKNXXJ6TxL7WNg/Y3kQbAbeGw64NMzITcZXacWqbyXOqS3bnkqBD9nO1bNa9JrvSAeliqXF+H3V
SMrOe4Y3KYQ3+mMr+zmU2QVK9EnLsNeu7prYisalYKwM8sHRRh9EEcqBn81kfsgRZKiDWRjAjZp5
bXVZPp2Z5wnowptWLnZAyfDcS9oWC33LpdACuvgl1O0SGY118u2Sj5l72h/CnJknas+MwDh3xPGx
bCMQ+1UwKaKMhM2bzBYRTpIk1Lfg8BY8cUaniUOGJm2uvvT1zHxf3R6M9N58wKKoOcZxDeOwQHbN
yIrn3unvlfIxixsq2wmrnt7DOihzoQHFrfpUoONdOAqj5Lm56/IYXLabrpR+tBXDxoRQTWmGSdx/
5m3/CqqQ8W85bsnPJK6MT3GVd2dLV1CSG+ydgY4GiQTQcawZ6N+gzgbgsz5OUiS0eNqXl9raNnCB
3OaEziR3uS0PsptVWK85SzfTGZh+J4SOMYl6JPT9dDY/qHVmIFQfrJPgALjmvfMprW3SYvfmDfzA
OFzSPILJDOqkoy5VnC2/Ys1EFXuTTeg/V2QXf/Zion1BaV54c3yXlvXPHh9ce5ZnRZ132WS99szP
eT9N5xfGZIPRil1Cddzh6NKD5q2Tuxg/1kjdiIgNAOhQPCxqPZyLZLD2Lb/bL/qOT1ueqloL1bT9
PsVKuEyuvFelniAfU/ycVMYJav4jpj2lOJ+/NfSnvittphgsP6NYmuVhYlYeekBysj6dzx2z8CCx
acprY2XXqS+3pYyVt9jId44hqcEAJh4te3qDJnvrOTj6Kqj470TOCLg1+suip8BRtB6GjzWkfs+e
+STHF3J5cpC1u+uBwzj9Ry/TF3s28wtb4IqBQv7aSiyYVv21cjP1XhXofSVjR5JEUj8oxCzocuZ0
B3mKoZk2vCK5qSORvtwzzU73q/hhdsxTh/9i6ryW20a6dn1FqEJsAKcEwExKopXsE5TlgNDIsYGr
/x94ate3TzT2jKcskUT3Wm/sSKJc6L/A8/XuVi07UTxnIaw4HzKzb69Q0ShXy8ijbgV37Zeemyj5
Vt6oxBfod9JvscmD06Mi2vF6e99ct/jdexC0bbF+5gWVPRKpmDtfvPpsAivu9MG9KjP/VIsFHNx9
GwpHD01DYoxotWd7pSGsHxnD7SV+9OY4Xbq6etQmBIDfe5hmu13HUxosUzmfU6UOtjGw/vcWEEFd
l3utqRcG9ZlNUI5nqtTzsHX4YFkuMi9e+rMvSKwsjfk+ufpZjG9uXc97Q67IMYXH4Zn4IAsew9I0
hDgkXRTdQ75vgVS8ESp7arlgOH7tuPm58Yyx/WklTXak5jTeLUm/X23to3VVvJNmsY2JZojq5e+Q
+vWxXLQ3s3LvxTglF5QFqNcrVoSqsJ46jWLk8dyOOoX2OFgbpWM9daMm9vZVWVFGs0U5uawe1Fq+
xmP8Sef9NjHHfxNgmdnknp8GhJsaJ4vDpKobLxgKP2sbhw8LhQr6Ab3i6DQMADmTOvBZ7Dv7he6Q
nfcS11hVcoNDiDf3sdSAz8yx34XL7M937AdTXPFCPGpJ0hJ6mE+7B7cUNyOzh53YPEuDBYqFe95r
mzmcl9kBkpj35uB9SH3A1tS9S69BM9H3aPpxRCrP7A9z1jxXRR5SZlmGWZyzWUxMJ2qWl2nKX0Xc
P5hJkaChLm51J94P8HX7qYmqbX+ypEj3JGhuZhmYvnnGbZMTOwXYRe1Xh8bDtOjHMvMKztMea9S7
RbVzBtuBvUOKM0prfkqaCnSMziRpLjUEGphMxaGr1lxerT6/11WLtXtxA+XizVCqofzJK3YSaHWH
NK4OEFMSpBkk7lTsC6qhFv8jTd0XN/aNYw0kASwx5gCzNUNmTpi/P8cXzNzffMPCG6rBVNpF8uqz
jIWOI7rdunSRT+hVaAypGWQ19YuFNeFMThHbURg26b0b8mMWoc4xfzMA9iimd0LZgzTOXq2em6o/
JCp+rG7Di9SW+7yRSA+Aq30jWz+0fdkjpwHzM3qMeawjj15zfwhz+MvRQLBKnyLrBNLa+aXxWYAr
B85QySjPL6QtVDdlELZgAiXpr4trHFINKEAsNg7hYvxerNPVwVzwNC+7Ml/8K0BoxVW1xmHNdYU+
O4vj9ZxhYSzoC3Pqv2Iy8atpehy1KnkZORL7An7VdwsbM9q2ugj9lHpMrzCiWHggjIXMODfLs6Gt
x8LJ/iYWt/AWXzzHxhzM9CcVGauYSgdxXBv6uEzFw9+WUxFYazOydcClxM+zGX9NHXyZWwOjVQJJ
QJGsyyHp5x9kRkfjDNvnOe1wLlaJX7coI8HH4axGda5X2zxjKowPeSyxmYuD6yYMKYti9zd/joRd
7jK9eI9FTFceZpSkDsXUn8jgL4Nl+IV+DM+uu3nHdNKCeTKou+ScNBfzZlrFNQ1rSTk2zPR7WrbP
bV9uXb26fcgBLqM2V344WhP2FWxdpIVBEbocNNI170ltbLPxd8fSqtP0jHUwPyxgXDtSx1+Z+G0u
ajHxboguEDYilYZyKgimzQtTafdE95+ko/qDtTmYfBElpY+OJf1bwyz1JhrPxNKwFw/2t8puL65L
HML2T4XlhbGBWL2u+9Dagk3MbobdAH2kTeVwdpZOHPyq+Oak+YuUpcvIBDsKyxLNXmNEhj9oe6IN
gOS90oMUqzGSLjlU+lgnYUdII3sQ7VhDnMlzX34wQVWXcZ4wxum4syFReXjz/Tprp7pdfzo1qtZE
Z2hfd5A4OzSv5afs4YGleWejbyefAqz23RDJr7TpuQM1FcUC+UHGvReOnZHtYbFjkic95F4Nsnaf
4H1l/2HlDnsDBB8opNZeWvGZJwYVtjEqj2FcnSeVFCSF86LTe7D3OwfQTJACCiAkXIp0N3GUP1T9
UR+5yRfkIL2nvQ4xfgTPr3FHeDM9jOyzYVN0f5qiBUojO47G34QaubHnj3+S7FFHhtTWw+hNWtTU
m0E4m0MPvvfUvTYyJfGj8U+y6LqwGI0C75bDYfJzKqpnT9kz2dQzy1bHLi8FTxsQJu57nhRJYmM0
VkocnLS9IX7TrrP32fZtcjVlB/YRJxhi2/GpmNFx+OJ32Vfu2e36n4n/La037w7X6LnohH5z9PJ9
7fhcZo43o89IqQH1k5e0A+Ho9VH/zM3yXXOoj2ma+uAPML7Ns83cFcw1IQtMy78ljtNWfPQakhQC
RSwyzM9ms1506eTXkT09Hb8SJ2GQi1H5ZSm/6uPsd7kEuY9LNBGCIphqunD/XAvMxqEuOauzvguc
xf5LCWN6Sos1iWA9gtZvAs3JpntFhoNq6yJKxvm507HpuqJc967SjKPfxRcMlt3JrhRUJgoAy3mq
hkX7uUggMozkklwPJ3lR/iHzOO4hiPWz7LLpnHZJjJ9PRePgXkzXP5ejsasnE2GE3X/gc0F7WA+B
tg73WdT7pqytfUUSR+glrQ4mXWEcqECE6QEiOsOmrVN6evViINHZGaISO4t4CRAnmjw11g5ZWGlk
p/5tcDnKCdpfw4yymr53291IYdGp8r63UIyXYXFPRDvmQWOmaovRi8Sq/S3y7NlY0sPMB3uvt/0x
X+HZqFPl2ViLCPgMa7XC2buaTnuCrw/WeVW8iB4BEnWyHzqcg+oHx5UXTIX5Uvkt94AkUr4gyjCU
rWfe+h5bczHwrdLs5dDg4WD17gRjgKUD94qYqz1npu0HKkkXJa95aao9SEIc9m+Y9V4Xn6QYI8FK
Pzo3CyQvROaEWmoLbZg2VFaT+Od5YZXrDafUWd70er90UHMyycDFPX8Xe1Ff1fWuyLWvysjTAAMK
TCwrXdqitpeLR7gR1IXMUEQUNAc4sXpJteEZ3tg8mG3+M1u9J3+rVKymBLTWhHse60dtj7d+lPhb
9BbxSQFyKvQvpfJnDGNUJbHxIctlHdTJ00gJ0Q1jfbytNnNo4nd3EkYuJAWcaZKCvvLN8qo58R2l
1MNKk0Mt6TUUYv2kmnBfp7q+8z/dbZftorHVqHPQLDzdYspCRBtdaGyr6tDLd+KQ7i2dlzWFuTtz
7t609dyP6TvHRL/zOjMaoBDPVZ9JxiTMW4qqEg5EDzPjzbb9c6Ggbfu84xpbboPRfM8065oVZRNB
+L2uU16d7ba7jEvun4R0f7d2jh7OYNAtwcp3U+nqAQKRHmXY+CHMhU215f7NM4/K2U4hyYvR1yTW
dKp0YPFMYvBMhX9wcf8SH2U/6GUr3DghWCQG/G3GY92XR102nEnIto7sv0GM1myXKquPZoG0R1/K
jsrhgfLyrH529OLodf5PhjPcAqLxYUlKxEYMXZhJuAeMVW/2pe1C62l7zdZF2FULhZq2+acQmXbM
OvSFnf99plwHGBTkFN10FdlsTyOivAodDJdRBSNdjtxTrvbcUWspyDhC8eczN3KPISE4W8BIwI3a
pbe7j4S+VL6RZGul9E7LShuqgw4mc5YCKVB8ypI5rBJYtiVhPiv9IUVr6Ryt9OgVSBXLVvtVp67a
1WZzULlzAdzBGK1xo7Vo0nfzXD8ZwJ5xVhGMVDvNPgccuGRe9s6bX4F+6WlkTvZjdsTOqBRd4KVB
fCnSB9aPMI45eQnXxJFJNfABcpSQ0TwOcoUhTs0ZD6ldXsr55ozIAcT6p8yMG+fxEraIM3kGfsje
/cCZFcReYp3Skd1yoAUl6duWqb1kAky/eXbShF5DkXDpPOPZoi+0h3RqF4RI0rq3Gq7jYW32/pxB
O9qgkIW2SiqIH6Wu/Y37SjyDyBqteyihSwuNQXoAETYm4rjKYO3jLYqndGg7h2suuTmGdCgJAaHV
c6lI4FDooagL5oF3zWvuzHk4iGTPBvdqlN7PdSz+QMEQoaFVIwqSAjOMcWaPsimYttxAT0h86MSr
qxo4ZIsPIKTnIU1/+jZShGzUYfILb+AYSsZjLqyIFpy7hYP6CRh8Wpz20BWE4/hWjNBVkkTxZ6TR
1K16CuuFAVvhjXYwepQ7m6CIcD+AEbiYuGr8Ksq3x9VuW942IDURNxEae+7QiZJWl++ZHvs3kcxd
5Kac3i3sujbHLzmBKidzG05t76uz1DXd1lVfol1wx/VY691FrsXfrLXcfU+6wzpc+jQmJantAiQu
vzF+H+AzvzOYIVGa53Cyq4oJsgdNa19Unn/RRGtu11FBx43uhHHXwrz4dzNjb0X2A++DXSnyFclS
3dp8kL/8S49x5Dkd8HiSjNFobT0kg41GwazLoz19xES+RrMUJFTUM3cQ+dEFxkGVMZaWEEiDq09h
nLTDrhzNK9Vpj1p3x6gZuoVWx/b74kNHYcZUeLmHq4YgvdfAPTWiBeQk3ltIciiyT5n+JYMuOc4z
V/qUfi39WgfSRbFuufEvHkTnEGeYlfyiwxWM0mWnLfJv27hamNbiUNrTU02tMbLbC6W+5V4544Mr
g4NObm+XbYSisX4tboqqBZs30iBs37ZC7XHSpo17Hte3ckgJAGrnlGy89HOx7SZouoGpzIhg6V8G
M/0zptqFiigNJYr7t3J3TscHYRxoDsCehlbBZJ1XXA4htK9PJzogsl79squX7r20/yBmeutm/Spm
MA5VOQiNveQnlN7sp+ho8/HHMviMqorsEruV2V50fh9OM9kNKPV2qW9JkiAEmlp5AYKKktjjoemc
n37KqImZ55gvIg2weN7KDRAfqtzYz8PY8S6pv3JKUcXF8tMrEnHcuyvfsKMIkpkTb1f77Rddh9/7
LtEOlaUYLxo/IheAx02ILwl5tJ/E+rG26AQoc95rJQpYujpqJiTj56iGpxgpotG53clpUF0BAzWg
YOk72Uh7A+VTqPF89jH0y7io93GCRkOv30cPJM6flRH7u8Jx5b7FBQ+FDOy66PYZLD67Z7n2MFUW
OjzQ+PPG+OMfH95ryzdjUD+KsaQIPierQB+7P7D/77xqRTigvwkEAzT/DTOmo9dxhG3UCAL13lj+
k09XdOpKd1/5wHcVmXe1ZZiQgnwArVovDqtgoYXibUKO3bOWQHIxt5oMMzV0gM7BttISjdPzvZJ8
IlK/mcLMs0cyRJbygAkbbeKQBsUiPn3yfwPF6UdSxWvV1b8nLvAwSbyXzmRNH/35fTtqd8vNswiw
6yeHWxFux3KHD9Nu0sjwhmediCmvfpgD+NpYVt+1ekQyPI2/146lazWL+kCetX2r2/qyrq62mzVb
hY01crEScxjXo9pN4z33kr8i6b5ACx/zSP1osmmLO2slpqG0tGN70618g4ZjGVJWoSB888glvykg
ooZrpLa/HON1rsWWBEmNUdyPQTnOj8w7YO5Prp4n9jE7OVJs1jtJBkM8V2+uq57NnvJIb4gDYqQv
84jiupIpj4pOFZe7RlL7KKvqm1cbLqjzyt6z8PTHLWWSCxoZK7JdfoK25Fht22uVJJvYsiDnph+O
XSIvfsdQ3Fjm0WzaGVkZO2XvkwbumxWJd6T1LkhroJ/POq/9WoqzTrX53ifAK1AGmK/Vtm99Z32h
AuNoTTGjL10F/1rCGgm4iNjnXMtIzIMKAjrVTLVTPfbUMmuvE2q5YcpGIsTnjSKCgumMFyVlGvik
iR109hAjz8ZDwvgfjIl4pBRk7daYHaIW7nOF9t62zTwkqJStwm/fAODBTFce60l8tUPLPqE6ZHmt
8YpTgCkjz6kkzx/4XB4ZnyLm9w4UcX2NTSuaGodITAV6ghWLsmuKzqaY+WKtgRqwb3/iuxX7Wa33
rMnfaxnBjxanUfSHFdbt0nnmWTeA3AQ+BWYVLlfhtZdyyMNFW8tdrgxykaiSCvpxbQh9LLpLXSGP
JQb+qUHWv0c0zvGnncmCga7Xl1eT90V3FWJe1RpBnVTJfdND1y7K1671n/ClM8RwDxIpg7ccQT/X
dm9b486gJFOYLJR+NX4Z1ioOsyerQC3I4iemUK72Qkd3vSQ6uVjeD5zbhBtqFbC3rJ1Ac5ED5MZ4
8sCZzsQt3OwkBLCGu8c9G86EXpLxJaNmW6w6c3geDJYuD3pyF69mhUUI1mporq6lvpuumo8j5qEp
GZZT5bSfRHrcReEn0TpWzM17hj13MW6NPY17T8txZ+VGlC+FDJCKKEwq3Y9mU/aj8Q3GNLF3OMia
fZ2PQeqNYUHWqbmWy3mt3m2rmvdTzguN1eBZdGI6SJc4S6v63ePu2QlVvjne+q0n5CAwPf7iVe/o
rzHBhEYqDpb5yAb9Otjmt3XtkmCVDDr1MHwMi39QWfeUtfg5uBKieDbeU2f6mNothlgnfjLRmlMr
4JemKQnd1H13zfJvaq/fwcjTICN9qKjnJy8mJQ8d8R4LURx4fCB3muJNaFG+O4YRxAxtgT4zyLbd
Oe7GD8d1phuqCGI6B3APzyXmz66PdblaEf2lM8ooImbTPntMaIf57yS/FjpzKg5LjxFit9hjKDjp
dw3TASOZ+mCSOvk5F1mTcJtOOuLtHHfgoVILMknjL8Qbx1QmEWrZH4pEZU1YNFvLmfQXwE7goupK
nNRx9u9aB8clRiyG+hfhUy9C2gk4Myjj1Mpdt3RLoEEZRnFdUxNVaB8Cd9PedusvP2W8JsDslnrt
qa0t++oDphwdBfW/2ulOcRkDIfll4LY+Q759m2Nk9kM3IhIsRUAdN5OG4APUMMW6ubGbelbV0eEB
m2pc8hUZfCBZ+B8HpESMq2tzrBASJNoM+4TGJEAG84ucrHs+8pEWROLasB0VqlAklgjRkJ6Gbsug
XPeJOBTbrY11UgaIQsEgvJnpfUYCYUkw97X3N/HxM+xNRg6ZNANiHvc+Wcq7ySjBXsdfCmPgvtKa
L6vEMV/8pSJdBjodDUGHLR1HYqZFuZuO4PqMTtv4TAGi4tMBkzHm2dlrcLqPxQLua//CxqLdyl7d
Fvb3I3r9N4gbiCU3GgaJOLF4Tuf+ng4OU6AeNKW6Y04pXuSavSxVbp+tJv82aXflq4c7LjUbUHZJ
5VISiRYf2BncU1NnnzPilpOSXVR28rZIEs9IPdD36C3ci17n8YHwT21Xb5Iezfqg0Kc6MG4emop4
yQnzHZxy0bPyNs6dJgckqjJ9m4T0OVfBZJx3B1fYoSg4r/0sCbxkTnDOqacMaSeHUfNFApY9JDyO
Yg07GrgDR+THLCEayvbIy7JLIiq9rHyURCaExJygiHV/5IV1tCV9gDlBtrvFW29qJolyVOrLbQ6x
8KZLUiTnGTB9++w/7CzJXkCCeP48QqCv5P4dCjfv9rEPYDPm72rN+sgjVoFm4yAZvaulEFcVXn2a
JmQ2kJakSk/j1Sv7g5aX+cHFyYbQ1A28PuMXRpF8S9CTk7Mf6jEVM0D9gO9peV7qt2wdNag+Qe12
2l4XRIDGmFqhRjgGduenJjaqg+3ws5J0h76nioQgSssVMsr6mAl0BY5VTXkiIuTIn2GJzCea4V0L
nGZTF7eKBtPC4LLPPe/WMq1vshj73Gy0QDONLzJFMQuZurGl7S7jDCAbD6OE1dMMgBcHcYXJ7GoQ
BjjGPyr0P4Gtie+YXnxE48r/6zql9T5Ar1m5G7bz4hyKEflAti43bcyeS90G3ekyfcdj+KRGZ6es
csvoHfS97ybfykIKIneYb2rrp8w84AZD1/aGbbdIjrJTiVc0ytvIVEMdHjpsBuRykfjnWSP1UewY
RLqVSX7WBtJJyKHgdsw3vpI3jMArknVhXO+EAuqz87uwcGbnQKRabBcXvie0lY5ZHQUIPks+hhQP
IEDpx95spgvKk0PlV79aLMCE2lhRQkb9hmD+wjnxGJjw9j1Xa6AzYDva+LNxw3XauPXOJUGyVkY0
+RraYcWAbICR7JbyFR4Nl/vGZZK29dWVNWJQH22J1TKdWGURDVneBMby5ZksXRneKEoFugE2YflO
mTBBXEXXAuDJc0xLWcDNfHS4tOsBZ0cNCB71jt8F+QrPmNeMZ06RxZeSSROfMxLgVAtrY2AD80Fg
ERNah2o29tj1aWQgADNKDVvfE3O3X3tuhobQnGjtSVAn55L0Ipe/zGKkMtGbmnr9k7/NTnLmklWy
zCpygXscOguRnyl/286wshveFgI/HDLuzN9a0tZBH58rDh0+a+tBt55r0D7wpTEL0VDM+2ZM38ZO
/E1l+4wAQ6fVkCDGqbuvKZZsTgVtRmDqq0s7s0Nk3W6y7SjtoTVEKnV4neGm9+b3ZuLDo/PHyGi6
GvF4XTSzeyo03ebtYxSTQ/dp1J4VdX52A1J20U2NC3c6ykb1ajDrkWPC/KZ57cOEbjjEtovyQtqv
uPP+kECTnmx8U+zC5oFgq2kPmIr7cJ69p1ySNgn8f8Tx8F1DOoacyDPzuwQGCTzyuiJdpvKeGFC2
SqbPBrmr9lGrsLZ0m2F0tT2x8wWoCo0j6VMluGpk4h+cqeZ99WX1Mk94RYZJJ51SkR5apWfUJk1g
jzECXrt9mWPPY3qi6MMeblufz6WJh77hglleR7vVYPfBR6Bqz1yx7VGLNTwl6IQWY7gURVqf/UqD
QUqImMehN/gks6jSIS08/1NKNzs5/qq2jZLAVgd5QTVMWyd7hyxgrkiQNLIfrZyH3Upg1JOYreEu
B+uHDS1eFVc+y8XJk90vdIHJaXHU1Yl97RkO46sRCkvN9rvJIWzbMf1LLRv91mc+adUg2zHEynGI
52urZkSTToM0qwPGSRHcRiAgKBRlvkTTSgroUNdUEtpOQlaeavw9LMZCglBb363ty79fTYaenLsp
vv3v33fEb5N65RfH/MaW1X9rKaW6ryj4iSlIAgMRzsNWKImkrg79ZKPlH8zkAJ7c79LUj0/F0KWH
1md6QIWORRWffVga5viMoNDD+sqfw3kE4yLzn73vmBEjvxFpgKQ77DYeLsUsPuoDM7fy1IkYiJDn
ufxC9c9ZhwBOapV4XcoVvby17d+967yalf+jy7Jt/jHXd6uAMNANmd3tqlnfK043oriGRza74s30
Dv+kfNCb2YtF1sG//4VAR+86L/4ALtstj5R0ArNxqrProEI0usp6+/9+y7V311r3vRvN6aXsTlZi
VA8ybSpcg0V9QuzzpSOUsJbRvse6V1+sZT5MiUKmZviXURPJfSwHMqgti6QBFe8JhhaXuPLtkzT1
11KultilpXcmdBMt/uoWN3+wyZE2nIuxxs6FJ54XVnHuZoXrXv73RU3Su0y5h6jLzdYIzwQYpWcP
J0x59oPWZnE3XHH029IMqrKbjwRVFW8N7nYZK+uhZr14I47kbsvZevJJyLwLc3pvF954oY/GsRs0
9XDIMXmp4g+5rOrRL04R2KXq9wRbuDfNrLH0YuboJ+/ROGXcMOnHvw2eXs8uyrNNOMtJrsT9uq1X
7FfhDhFtYfHR2aRMLroRqgu86ZiT2va9ybkIva78wGB2rifaVSVGj7BMM+N7hll8V1clpxQ2093i
Gz76uh7uKutfCsv79S8oBIHeZvN9y2SNUZWQAtq28EEHi4/kUpoUfrepkR//5W/8+zLwIbr+77cG
FMAuy5qjARh21IiqQwqFEtkv6UVY0uRGow8pCUgfwtHuHeR7utxjjdAR04j53Wy7DE00xRrCHqJ0
bMZLaTnt7X9f3JgPddVuP2912opB0Ij8vy/JJk+dff3WoRs+Vf8s8ihjySabSTMQtkWlwcYpkY3U
Q/EOwxXNUjQiLbnLbNx+3OYiEijHnV5jJCJENwuRRhXpVZT9EUt6crSt1jlrfWp40b9fTlkVlPhp
g94nMMKYa0mek8kF4ZBx0Tf9y1Igv6uapTzPW/gFpa5fZPA0B4OSggsxa8Yl1z7NhuSEyJ/m+I2L
XdvxLA8vLGzoWPItagdJVUOw6mWJqyrUtzpRXVF0VjuVfHItsLMVzsHgtvnHJLTZcC5xK1Nz31wR
1o9/TMu5uXRsvNT6+klwXUOwbaaTp7IEyNO9qFSrdiBb3MU/9M4PN2LJUPPVAcstc/vDkKOOZ5Um
9UUb0R23IKde5f9Uc5pdHGzjkAsLVGFs7qcqW04TFgLGhpQ1pmzqzcVCfp1EbqcM+6lpKu9oko6K
r0ZLA7cq0d9tr8O/L4mOBGds6baydcaPzSw8meKGot482ZsHPInBaLMMe55hrH1Q4FfZy+H7f4dF
gXtgVZILPi/eYWDACbaomxZFQaivDWne2zuvr/1IKUAmeAstBP5YidoL3FXXH83OeJc4kyC/rPIZ
otGOKh5JJiLRhlJZeMRldcu1PI08laqLju8mmDfEtYeeRWriX9D6xhfDxPW65pUKc1PHIizHBwLy
FJGZkzxQzJ2USrjA/bW81almBL7mZhcNVcU8utku6Q6NuIvOoJj335e5bp4yt0Y+XM1IANrnGQzk
Oe9WHTw7o15jXb+LRljHwYmrg8noB1LmPpe9i6RXH7eot7W5rnNec5KpU95YxTtvVHpOTC3d4wko
j0VrnGfL0t9DuxycS5K1686r4/yq6q5Frmh/l80MQEiIO7yTeO1EMr01bpeHYmWuHGzrwyCVrJZc
qXblTAciBepvhgNtBLOQDdr4vvWNWPNUonkpyk9LWSLs+6Y4OUP+nlkrERCL+a0z5oxM9uWUkPfy
tRb2cw5ce0oM2B1PzvLDZsaKtKWv9sjk6Jxci4u1egSlSQ9bbzkLlOb81mu99rjOw5EutqAmbIWC
NnYg5O6c2jUembGidyJezJA2Qee5bm0w4bnvAG/b7jCiBL8XiDzvmEj4Xkb9N7lAK1HYsIVUhjYh
lHl57dIGXZLbm7t/GTey8JJnYD0cpQBdh9VZnNcuUyLwPGxb5VLKa6uV/qHLXEalUl1s4qsiHkdI
rXxY7tJ7x7w43yrd0YJiRiZaSs248hT2fvpOuYd2YxCdXi1tZKluXqbFI3LRxN5giNTB1LPM8qjG
3gj+feyNYh0h14afjjY432wqggg/3DkA0w2ii+ek24LqEEJyTqTY5MqcRbfOb+0W6YAP1bz8d/hI
4hdGtOwPgMNXQFegRMqHUeOk9RNVrQEwjL5DAbb8EEg+TMsvom5bJdRIGNbKaHfmo1nE/JHRgI+Z
T2kp9edKG34bW0Rxk1jGtcuoO0Ok5XwzW3lLcV4jzCK2wca66rYObg9fyTOxAdXzmqdFpKGwQemP
0cAxhr9uY6HF4qe8LXpV3kYSI45daT0mE9sRFXz4heopvqSzRT4/OX/YkAHyJsJMBO1z7JAOY3zl
Y6IVWTRnWP9rNCY7LGRm+O+Njb3pYekzPvi2XC+xWKwD5knSCA3XijiwYwxEPitwOmrX1Fqq7XAA
BqVQ8apsJrBcxEgm+uZXb3LJJywB/06okbNwzwT816TthThHj7iS1cVrMHjxyUjJGcRxtDIUzxgg
lh4jdpp9T0i4+FYnANgMf+7JZT8J9MkyyHzgi1YSloUacAvvIsk2ffIIh+1tjj7Ntwqc4oaD0KPQ
z6oAIW+IqlIpwRUGkOC/w39JVxk4Pc+BVyC1SPzRuPz7osyF/dsvK0AYnzFZGhk8fac5h9SeP9Fw
YA7rUs4Q3yEdKR3QMnumcU6hEqNFqPU6b1/U4PXnAajTiUlnYI92l3O+QXrSymnNwQ2kMRMlMENP
XPTUQOmiOzd5+VkQxHbDXVKdK7Q+u94SOg8pkZzCbScuWRQUDm6/Q9H3632ptzF6Tp4J+/EPdWLY
/+0+PUFUbxXhF5up8Z1wA+c2GaJ/qdZjJ5j+/h05Ku3Pzji0UWUUT/FCqbBjkW1VpZ2663OOnpij
6DAMnnfQ0L3qdCDMe+AwqJi4lATYG8txTJprix7ggQRcCwgOJ5/JQofeVZU4VK3YFSnDRz/lw9VX
YmYXK76VHDwhhqb5nYGm3RfdmoJOCbJ0puWK2UU7NHFPLm+Su4/J44BY5bbTOxnLJgGQQpjZwSxE
OMTT0e6m9FHFzA897uI6d4OVyMhr39np3trSL/77zlU2/yC1NZTId59XhyIId2HBIToiJWhnsPWr
hjy4zTG5VV3zf9yd2W7kyJZlf6VQz83bNNJoJIGq++DzPGgIheKFCKUUnOeZX9+Lnrcrb2Z1V6Ff
G0gQco9QpOTuNDt2zt5rDyt9vmUERo5dMj80ky7YjlpYLpGaeEe+KNGsx6uqzCKwF6iahVW3VHz5
LolrD+1mQ1Mw1A1kGv60VQWib5zP8YmxZ7T3y+wtlzQqh8AxD1GqohP/IsffkjRp3U68lZ00A2ag
9JuDU26HWzDh6A8GxxlRzhfe5J8jCF6uSk5d/95PrX21cvoXOp1KH6Pe9XHP2UYhVpHd2GePeLND
oBuvQPYPvTbobz2Cqk3TymdMtNVV0qk2SLI7Y86lOTbjbVSSJquyzGcVL16RFAWySP0f6TTCcHKT
aefoJXcqNywNwWg4Pb6qg9OgPmYv0KT88IrrS90EZSmhzKj6yuw4JJ5A5vO/n0YeB5jJysEKwS+N
B2sdxVV6aJMuXvSmla9GXdvqoTIvqmEwxknB3EWda95EXW5GDmdnumjbuoyKUzRzS7AgeEe7anfS
JiZbwrZYZV0VwxD04zPZtXuWs9VkjupFzzvniOlHLUP62O9jZ6/Y69apm6m7Q1d62zaYBSpVFMwr
yXkerbY8GlPV3ZwoT/cOtfxCdH53e1xKYZ59Pf3Sk+kuU5uZN8WlK4Zb4k3esRtrOFQWSht3LI6h
ao55ZGXHKmrdu6X6zWMz6KeyBEM832VtLr/DNrsaGh8H0cTxSwnxdlX6Brxw6DRbcgPjPXEV1moA
AIWueYROVJGIPce/GG0CWWfgrp7wPh3zQjAyd2uKvwmPAKSy7CnKJ+2d7iczC0v5W5Dt0dJLMVOR
6D07qSoSAOaLMoV/aXw5Hqq42jN01Vd5UUF3iXqomaE5zBTlSLtz51FLxN4TsbtYz1u0vrk9lQwM
8UxHpZhWmu9qa60L4ydTviQA41B4K/ZDaEENU9KtkTs0U4oypoSOpTi2gpFPJNirK5pOZMjB9g9G
TW1sFu1FMH+m8cACbgCBsVaUHZVf1YcpHJLTMF9Um7yzKAxsOWF8LOy83LjFhLkbHcbLSNXQwjnO
1eDUm6Jv3R22m7uqhXdsDU6AEun1ocZ7ugjn/5M5i/BKu/yRAZo7WmYbPIe4zZcweINd13WAbBBP
bZEMoczVbXzstJo2NgggpK9mcuuVvHR+Yq2twB0hU9fJDW7w5QGCiruh3YSdPh7DFtFWHkp728TM
BFRSw1irsm9lW/b+3rIKB11Fly/TJsmPiMT8FdHJ/VLj7LQo2qbbFHROs9xIL2lqdXdsT8V2RsMg
HTLOXmjdafHUz+ZELyOMki9K3/49xpvUa0kCEI94gJmmpImRs5eRlAfRu7+i0axOTVDaOC6YWzHf
nfaZh9IsrUSwEqNT3mSt21sdf+ahUmRD+6Nv0nknvSTK0mvmWeT7RAbArspxFo8fvaWhTZsyCVaP
hxhsWNGygD5vg7QCAVK8sjIOhqS3cirqijOeY9rthrsihk0eY2Hn+KdNpLBKQzvtmcAobc+8sOyC
fihbH4EyNtto0Opb10AUM32cHkXjfjMlZUXDaW8lJgd1wqyoX5pGpU6Ua+pkmV64H4L0WZX5Lvbc
8DaRD/hi9gEbUB1pW5EgGczFVB31oCk3QWAxj3fIHyJU7zsqUsAUCDQv46D9jFStrVPLym69HWwf
Cyqhm5tYEHOXgO/0ff2o7Ck+aYE6I3Wf+6nzbxliOrHYU1aaQBgytWb98qArlcm+dwd5gZQkT2jB
4EzY0j9LI2S27zItRpXalONNqti8xs67Z2lUL1W/tA1N7ZKwvQiR0rFq+H9gIGTowumFloppHkaS
QdKITL5BbzFZ3PW2Ywo6d7U4tQBIr7WLaJtnt/BiFkzre63GaW8FuI75F+eMsz3nWm/1+0HLyKrl
RKMA94vrE5eSzJpNN+13grnlcTAcNjXWaZrJ4BrN6cc4gdV4YKBaw70Vpu4fU88KDiqhVPfngD0/
+SrbbuVbETppuJz12iJNg4Ft7l4NL4zObqgD4ODoWxkdYAY57WoXVQ7C+HzVc3Q5PLhtRLG9l1PF
pBA39romgO9UxPW3AAPkJZovqlbXQVbZoYQnYvr91rQT68oN0IMYmhuZ+PjSQ1krWo6l+qyNHNxC
3AfP40eLnWOTZPxNTW+no1Dt2u7YYwo4nGMjtG+lSY8M5pPPHFR885rUvwFJCt+WJv3mY1kZycZA
dLBJI9BZDytyNmbBuWVdS7Kfc+5OI9BWLmsROtc/Hqal7A4SNNPv5LNY79wtMd0TTp7E2wZqmbVN
8SoMtLeWpo3rFkgLbyi4bQkteGuQurOqCWnkkENB0cWlD4ogwvUaFq+6Px20IEIVljzPitULBv/w
9rjEIwWBigvziCdZe0UctEj1m9bYwYcb4Q3H8/dlxHgTOy22diIfaLPJbdD79I9gXEERwPa38jK8
mUpzy3WudWQstAUN92lsu4P3VfZ5d6jKpvnOhJp71flu1xhPi8RLn12nOCk94BxeZdPGi12J8rus
dpbeVfckWw22mM8po/6e6ybvlxs+OSlDfrvuXuK422WTBsyuRBLgBFZ9aB3Sq4rSGs8cu/wN0Tss
2qr1DojCMePYUA1Nrfpe+W2399BXXUMOx8R3uNDTBjkd49D7RacKzbjrQlpj0WQxRn8musBBO9Rm
F204WL1egmWBXqtpCbMhqmFtoUnjJDWYHqlQPzO7nJ6s0LyAWZVXgbJfyBgr//wowSBriiTf6NAJ
vk/ZEy1U+z2zdJqpQ9JvzKG234lB2MCetF7pp2FTlW9g8Lp1PtrmcxrNWTmMz49QDMDAMvNsw+Td
1MZyX2HiWWWs7xmUn2cNH9Tq8VUYMSh8fNXT8sOf269lg0yZ8FTj/rjIsEIxaKNimp9qST+6zHPZ
SjkMKcvmSLGYPjXppN9Cduw2qgGasoNTLVcjwIFORyc2Xybinlb0oomnFPm9V6m+kTHzfzh2ORId
LPkOmoETEiOb1AQQDaoP3H0aTHMaCCeCpjeZ/2r9OXeGk5gQdEqDcmho9xxOo6Ocq4my59jjVvGL
gnj0DoPkDZ+xRjEAoiIUSXOOR6rvnvn8LoHlu7FKFOwmlBSsEPZXicXm1lFKF/4nrcfw/rgwtpW7
YP6B7Mx0b/qvwcbyGWp+d7dMPIkBHfs7qmVOl3NVFg/wVXIxkBEapb/FaGHpsdfxtcRMsOJc+1uf
q+Kl09o1ajkI24nnQg9TaoO38WahPLOTrkXUnJMf434NdZqdTNsv3laypZhCsOo8qYYXsRhAOuTz
TZLH5Z3jlf/RddRjFRwo9An11raK9LWMmNyjOBDIqIlmmnEVOtltw6BhWqhtR9BnlBBgJmJjQW6F
eK6RfyQduMEO5eAa8qp1Ggr057Fdfo9xty3N4KtCzXysqBCsurpnOv7fRx3c5fXFRR1C1nrrSsRb
BI7pggOX7vzEtoxs10Z1Su/NW3eDHh3LwY1Q09sIjXtW6a5Ij9QcR0ZCGxix7j6Yu2ViCvLdY+Oo
QyQuHpX3es4i7JJ+/C71rFnWhBcfcbsuY02rn+pJH9n70elN0kV4jrH8gAXL4P//pZeAQvrBrV4s
1JKQTdKjIVIN4PhalT7hHzp6gHHMxYuNOWkdNbXYPB52RgZDrRLPYLjgITpM061gcD7KoruGZpd/
6+ui2taagwy7aqKXwBl/mrWwLnVspQv8Z/KSjribMjQ1u3xCsrdq8yFZx6N+ZhaMM2RuiZZ5Xd9n
kAznRp7TLL++D4ZKDrCJAJOFNn/Fb7Rdl/J2plp7MtxhBCxILzRNGuunHo0f1KflU4Oq2Z3qK8td
sQPgmSIlLuprbbPAaFNYbFOD3jiNKBzLM0ld1hzIgCHjQhzpPPeT8y3SzHM7qfS3GmqWL40NSCD9
ibpdPCGmQOavo7yWLhMFG8bAvcpnGWTpxj9F3m67kqJRN5k+OFU8nTppYzqaX9bUHo6dA2TIREKH
HLY1NoVZfmALwRmY+3uWHucQMOZd+ZPdPev0bSpMvG8McRGwCCzyfh0ZR1os6XrCjXsbii+HEdgS
Tkj/RhEAm9q2S7l1Bt7gMM/bTWvk4RnAUXh2vJxJ6R+PzTZ6rmha7B5P/fH846s8aJipaGCV3NTr
N8BsLNxN+nT542LXgLZt5X1Gmt/sHs8HqhsYEogv3WhibTfShD4OqJePo6qNvddK8QSDtHttf1YG
CkEcBDg1q2a88UozrXP0hERQBvReBjLJbdzwewceaeUHMt6LGUJeNfUO09dOHygtIKJYT57nndkc
xu8dg1DqDAF8LHef8wgpj2F+5ia+Cl9v5asRscGHfb1TAvTX47yKJF/u24GEQ+a23G6o5mqXluGj
KVHqcD9GPDFPpak199jbim/wqdvfinHOkozoJgiVJ0ekFHwcFFzIjl7d49LrA5wNBLa84K+0BfZu
3rpne75onV7oq6E2fvG5lGQLGLm++v1PcEhv617HCP4ffxvc1wQuYKIM6eriNtjTJw0PY/949LiU
IKN3bIcFO00uCuxQaLkqNRyVqPKVNHFddjh/kQ9U5oG2+b2OPXl9PPW4JHkguPnB7fzlD2yveRWq
vFYF6G2nCYKzNhFxR6LNmzOV7aHTO7nm1SWrJDR+9dFYvuNeovs/+WpfWmn6Pq6SeX6ZSyX2dlXc
KFbpDNuGfKrNjtP3JOQ3FDN8wjS9eA3t7GmqnE3eFuOPXrn1Gqs2g214fXvYdJsRR+/z1Ofs0SRc
bR7VdZQdUUkv89A3D01SondsEm2RjJUncIqypNOr+pROwAnMyJqdPyKTgCP3C47VbLyrcug2ZvWm
6/pe84Fn1SJ/hshSL82CRyBHGXoDamKEPmEZW0SVvMWRT2qR+WtQb7T+OZoadrRNGlyA1JdIk2VE
UHTURQeiq+ZfrDrYs/uYkZaLjjCZ11Q0qjZthCp451ihY8knAYpgMMLzKIuG2Ful8NAwgk7VRos+
TCbBOzN0AN0xGUe0sgpsSKoqwn3uUm46aOYYbmPoKIApgmYhlcqsSY9skDTVQUFcJ9rqhhsk772Z
GIgk2NIIui7dYcEQmUzdmpOo1s72NLp0yN6bu/JInYnnb8xAftKiiNeu5vyWzd1P2SLKZ8S/bEUF
t4OD4bqsqdmCgDNy738O9L8t6swl/mCmNECKqy4rLziuYBrT3vPc62hqEUBMx9nrKt6HEmQJA9Di
kFjmliw2Uj6rEkTJcKKH2V1TzGt5JMtFWUwNxlTbQEeYBuvJ4mjdIkdzRQ0QE8OLiiig2Ml++h5t
G59+LFKI2fopx3cP+dsi00VxHgukyr5sul2DHTnpsYXSgDwMtUzvU8NyETLPLSStsNkC78po33np
qW6zU+nX/bKhTl9MpgkFI2SPpP+2GtuvyiPGgZoawG7u31rNdE86qQ2F0wJU6TjlhwVObaoZOpb6
sAhbbLyBjey8zfeR0Lf5QJqEdGptQ+4pWJ9wKFnwMXVZ0OiXTVr+0HUAEklXAnoxCm/tyYK/QWtT
E5fQjotl4KNhVaikB2XKHxoZs55bR8t6ioAHi3qfouTY5SEOzc68BcxuXx0yvylVW3ptSNdNG9Gi
1Xg3tMI0v2ei6ORps/SKHY1D0EaPe3dfdsaVHkyyZRi50EDy7708DPddqa0qzjQrh5wBjF7g16YE
CMjoOe9BlS4baTbrfpL2LixWQUC0dN49eRAu+7YI91MLK0A6/MrkFDuHrMGj4Edikcyyb7wyVoN9
CggtSap2fOohMlZ+Q7sU01E5tuBefHsA3Mr4eVxU+VChnoifoBswuUq7TzB2P4BwjCAUzWZTlMN1
KDDJYRBNZo6lQJm1Gu3h3ZEBZMTYdmaV88Gx4lcEe3IN8Yy1qKNw7a0vDlFrw7A+FZqIlasmSpph
I6dYbMijJMosY6ylOAQvjLaQWMnSjW523sErEU0mAOOY9IFbBEHIqG+iiDPT11hjdJyZ/jsOVVqN
+RehM3Jj90Z7NdGR2hJa4lQ0XzjOrW8FC2Xumttp8t6iFLNoNTKotDBiHobQeNdsbHS5sm5+KFJM
cxiwtUB+hbbNKx1oP1wapZtsaHd20N0LqMKUxckmrvBZHITtxleXE1IxuSfBsZ8Q7GYbNZG9Fqy9
oKL4vMnyq3a6Ly9mCmmPeGM6n0yMYiy3oAV+Bnb2MVjJDAKZwUhQ15cBaq5zPt8Kjm6KtQVPFtFL
V+2BAb9NbMsdIRPr1n4p6B9czQgCv2+AWoBivzGCXJ7C0EM4XQ0AVIjlYQNgqTIKyDYmvK8SnbYa
cUToHZmNdU5mRC9JMiDHWRUf5N9cQlMVN8jq9IwjAEd0NQBFVvFnPYN9FHNEuriiXImKUEbd2je6
1h7aXl3HTJ4KgQyeGdHNMeCUS3cK942hSIzH5omMgJIDKChKg+7ckuy0iCOk33qXPhEThOfdK350
JTqMscQE6k1duQoMYz1VmTxAP0T0HB0z0OOzmucy2NmNfMBwXSj/GJfil0brZ52RKBj3iXaoRsc7
KG49mjrTtMLA39PZqSg78h7hd4saGfD6Lw34I+gv91g2TogmXX/jk/RWhnAL0c5tHAUHRdaC0Eun
z7bzoKOuRbXKDVR8MkeRplnwRNr0E+YarMJwmZU+ZmphgNv9VhcAZZO0fY5LzT003rWscFrjEymW
qEpRIVlMMNwY5ODQ29ekhEgz+j0aONadjXnTavYOekz+U+WilTQYyFPvGXuz1pI9JkNc/EF10pPM
vZCiE649h7AG+dT6JEBAVj9PBveaqMghJhr815A01wL32bbQiY8Ye/GryLI3Oi/oorz4V9F2r1k1
fa8m42IGeNmx6BQS+TMV4Uw6NeHeuByyY0jGVfk+NKBpWr3/Xo7KPogab1rP8xhr4domVIyT4N4J
8vFwd6ecQXyjZ7vUnkPimx0T9rXdh+LIrfUM0IdTRlJzyBoxFECIQzy/jUatP0RIwpwoU3vw0ydl
98wc0u6ATgEuuBceiN8mocLHadJoZXZow7DdpBmfpRg36jByzvDK9BL3aoOR4XPy9VvTFVfh58bZ
qeNDWfk7FWbizZnlIch0EuTS4Q/XDfmhQm0V8WfPvednNK1Y1tHMGbRwF7kWRpvB9PSLMb6OYkRc
GpwsW0ecmLMGGyYWJUOiF4GfrulP+PDwruOGJicv+3Dh+ERaa6+tJiVK1qDbbOTN1jGoPEqt15fe
6KMva6x1i7v5LAvO7xk4KFUZyEWQjHR5+kWLsLt0DdpWSYYCDaylO9vxEVmu4LPeJ0X8xWRH9w4T
mDecpuYjKwiRSJXc1Km+LRL/h6cXn5k1oGYCi0DrHS6EiC6ZLuMdA4VFrG01raXBq/nJ2sB/sWXS
cu80QrgL3Hz5hxEVP8Kh+60YLJQ1WHI2NGt7xMzjua9AxNpJ8QtH3q/IzO64oXAiMBPYOQMVYde4
jPfdsDiIoSoO1EyMkM8l/pdF4UL4MSvyBRAiWhuHWcVLMRhvArowVu6sWtFdTjzA21lMKLgMpyfE
tTio42wXh4BJg865RwmiaDd3QTIBo1gbTo8IzEJBZhEk2xTDPu3oztqCfBiPQvCpkswOhA7PcljF
EbZyRlf3UIBDaGmfLi3LPzZVLfe91m1VbS9V5UynKo1RV1WuuloF3dvpGiCS/ex67Y4BfN0TR/Pa
sHJVM4DSUC98rOtLicx+SqD8qs7Z9L8aXzRrQwJ1aFCR5CiFm84t9oWBWUUOwSmqcy6lv7Wxx074
tc4uxdWiiTvyLQq1qawUQKOm/3T8QlyL1NOv4LsbR/N3LgzJg8jiDWoqSp9x+hZMEEYrGf/A8qM9
S1E3ex+xy2Lw1FvD2G4Ve+KJBoJCjGYlO5Qm1m6sHXAKROLY3CU7BrXQjQvIJES099cUV2uaNiZR
j5v/EfQMhmQ8I1SabAPWst+XeFEjn1SfUacLBmMuxNSu0RCxeoTqxMSkfnHB6me+qLw4djY0rMFc
oe4xTOS8g7gOWRDtstDec5be5InLcIVR5s6PSVHIpycy4znIS3qO4+a/yc/6TzFnyrBQWkslHcMV
pjmna/1TOqcc0Bsye+bTFFSfdCEZclthg5HXxzAyisNYWDcvE9mtqgJM03HuX5kW/NJLr7+24BQT
3PVQrGl3b73KfSo4wp2RRf/ge9W2HcfqDNj0I5+y+iwG2Ihsc0CZ8Lsvckdq5xwQ0vAfmXhIwA3s
Zgkc6nIIngcWCiza7UlKjd5vfzKDkMqlgsbCoNwaJPZu7wX7UPk+UWsskVExbRmAu/QcdTYOxp8N
elHdpOtlq+reEQZxrdL0OaRzuFBDWFyCOvukI0fY1SAOvsXI7L9+fY3/lE7mmJZuK0uYGDoVQ+Q/
v77Abji9jQ1TaZ+dL44G8gb8xLu31gZ7JB+G2g43Vqqv01iOT8Js0GaEb5YIzmyc2qYu4ALSPzxh
fhDAZVgLM4PeeKrtCDDR3yacSLipi//mx+YDwM+VJ6OfZ/vPf/9X+oauoyvHsG1l6rpNI/DPP3dV
K+BFSQs88DHyqfUmvuBYR0HnjuqE0ix9Ynn9iRk2203UiL+reiD+QDjTJNlH+P8YvVs9ncRq3Ghj
pQ6949aHaujW6KniF2nEL747phsf5TNjt3bDPtSi2Ez1J0ya+lOLNU2roehN2M3J4YDtoJcOmMnk
W6db3anNoh43dG1Ar7CCldUANcVuBc5SEsiQ5wASPCc8IVlPj34+DSvSqkNKPXPdemV+a1pRP/MC
SNBjZFhoBaiyOiqY5gt6rImehccQcuMSBaCF+bMP2XQGbpQmClnX4c3tasBiUPBwb5WF4/DuWnDl
Soz0nBabY5fBVopDMY+oIYfmbsunGibwZMTuwcfSCDMXKC//hoFTy9C2UW7W50nlwVYGo78MEtls
cASUB6vQSBGYL4+HgOC/RSgxN388lQRZsKH79w3aBJO9JqYRyDYXrx9/5fH9j2+1A0USA8k30puC
q5ovZYaJ2TDa01QVmEhyDtcC0PjKGTMGtAzKWMWM38q+dm5YFhbl3A6t/N55pr9FPIkA125wfou7
ZgTzziWpIWe0hIKz9keXR/OuEOa4Fx1iGJ9WzHrQsoRDREuYSmjQF8lxFz8uSqhXFNVyi9srWuNH
ymHFlPbOrbXf6qhLcVLDKiELMT88Hso4vI4MlJxaHw5Tmj61jVXu6DbTCdYuU0Oy12Qa585FzAoD
7bugmt2PgQlzXhQRmQwEBQz1qO5GVSA+cciqAJzhnR6XrEzAbNg1YFYZaKdUz6nq9YbsGyrFe9UX
5msIEtLVoul5yjKyqvPJWPlUgyLw7R++a/Q4z4C4mD4pQ8bAsKwp+6UKyd5J6NkzpcWjMPJeuJO8
GcU5dlzn2hi5vNXjxY6ltrHaxj04A5KIvmpA75pqoClgmQfydODUF9V4ug18Kk+4rCt02pYPAaGu
mg1DHK9dTHYoTw0nS20e92JWSw4PJSnlAj2k6ThofnYhEq1kAFp9gU0l4tJOG1wlxdIoe3EYTBc3
rDFqT/R7GOzSz13SZI1otRMIkZViWMbzfdLMd0e2dn2V7MgizN+6IosXPgM6s0qLJwkYEdLHRBjE
jEJgJuaeLCwc6x4UK5lgJWx/UtJAA+vfHQG6Q3YGBjNI3LfEx++QZ7m9CtR8CgsTeIO1jRRvSuul
bQ/VwcAwvCA7ok5r+LiVgxU8QiHCQDk8jI7/WSMuRl8znqZJokWGtm8YJVEfKt83TlTtDbfgcEH/
bqeNYX0JvRo3bI4WzitdZj7zcxHrDQlsmGeq2uGwxSEADatTlryvmnm0NfdCVF7MT1sEJ1Qgv3lW
PDCOP1P2yJMnLQS4SfaOksA62l7vw2uqsDTGdbquJKbOkdOzNweFmoXkgKVn9TokR2w7pBkSEk18
oQcZvwcz8N3NUwkdsWcEBeW4tgbM0ujZU8RgKFUdN/iF79jYMXkt9ikczFXPcrOsRw0qaa8Xt8ic
/B2m36OduPXVDCuLcruIX9uAW0RrDrlMkxPyyGjT1Y5+0WwaNU7lJgfTRocs8/5s4mNfSdSK1J0R
bJ7xEDtR9N7OCOoxbm2CGAR9GRQbGOpRoxhe+/FwMpEDOi0i7Y3AhAHK1sEZkTVBwLXab+iVj7QM
3Z2bDvY21JtfXdCl9zAZyksmdHvRmGZ7QYMp12Njhierj8ddZ3TveUfvpuuxOw/2sEqxlo6eqt/q
7HsoER37Jqekqk9yKiwYnkl3aax2ng9p+RbDSXd1lHvwAnEOCYG5ep7U9mPmVESiBAvdM1HVwv26
UA0yU5w4N4k+03DwVd0mzedwdn0etppY6zTiIJhgqM8COtIp6uFeNb7fH6r5IukBLtvOsNbwWNhB
7VLsGBemLxN88Z3NkYl0I4pd0wMulRhQkoB77kMSPlYaDY8PrdsBCcqOdJvKbWp509If0VsxpUAr
nqZnyavwlvYeSFbPGw6Mmo3fg2D/J/Hd/lf+jyTY+u//9s9x3n95+PeXPOW/v6Z2//N3/P3/uwBw
Q1L3/N8TwF9xnH19/ssxzPzPPCX7O2tCwBQUUI9v/D0KXPyNgEXLdF3DkQRu2y553/+IAnf+RnVl
EoLFkZylznDI182Yfwb//q9K/5tDRLdNCqpQurAU34WYcf4j6f7NFYatXBMTmqFcy/x/igL/a8Yv
kC9F0K8j+Nkcaai/5OfqnRkqVQSsKG3+ywrMDqZXc5cm8Z5i4VmgrQlJm2Uxjwtj6WLH6CSlDqXn
EHRBf3g0HrUo/DC9qd3+0wv6f4ggNh4V8h+VKCnM4AYQNrimbQsDW9NfKtE4hkaAgLGmU9g1DLZI
0UpN/dLbpnkbC4XoxSQf8/HwcckNltAy076zg8EYDSvtVglHo0Yjiaug3Pld0mVINZ9GmZQMBoyV
SI+nH6kb34vE2qb4iE+8b+lLRbAdlZib7ZvOvvrW8BsbvL7PFQFlkWIsFKRmvzIbsMXwKCFKAebe
kv0aftQeAlIHaMtGJvIjt/zmCherpyN4MXwQymAf+1Ujs4BgbjxA9dSk3wwsraqiX5s0GJW39gjm
Z2ixOy9Yosd9kcbHHIkcttiWs3oQIJrAQrNwOvEjjlT4wb5Hak0J+9bu+bld3/ompB8+pw71rSAi
FB+ju0ryKf5GO4lDatDbq6LRaU6XA80e2lSnunfTF6bB1tJqOdP843ej3EQt17vOIkraHw81uVLf
xzD0DxIZy7ZolXt3Ox8YRwfMogy1D1Q90HSq9ovx3i9dNu2rIxhLTD3USpgDm8IRN98GUOrHYDSD
0sTyrvvxy4glDvZrAHx0gT4vWLFTMwFQFScFuoN5mfW8Cf5TgLSJUotZr2rUS+J0072UGfJBQV6J
kTNkyvvM2dZug7neD7ZtoA+3JtWG26ApDHVlfsVgCIK9CMULyqbkkBiFtng8jJWfXuGcIqyb1e8q
gv6sKu33R62ujadATw+E/x6iEagp+CN2IJ/IqW25ymxh8c6GRXCMjWxP/BF66ml6jci92UqZgars
j27sTJfHiPJxyaYOyDNYsaGmJbosWEkOBa2KXdrawxnPO+O4eYSN1c3gpDLH/7CbLWxhv0jS/vBv
o1OPI21cWFHJwX1wzg/T28M+kodACRhffkHemcCiJCjT7DjF0zBzZQVECK/Rne9RE1OOeMmqHl37
WRjkmdMAvRaHcET6Spldn3h70ML15o7eRpaW8E74gvMPX4QoWTs9pxPfUuKx12nHxjNfAPxhs7AJ
7Nv0pbpnMhp/G/lCi/rpXWOyJDs6DSmaNlpTLCWhBG1WY5xc+OGQx5uIVuMG6aJ9L6D1K4Q8oWzs
u0qj5My4Cm0IGjbDm+KzpIjC2KySlfCNJ1Je6uPjvUv86FOFr5Oeeid9fjMznpjd8Xu3rS9OUdhH
ivRzPRsfHu4HNxuQ3NqeXJmz9MULxmkbZvUILcKex+dV8jPqCu7kqnyBOnCMsFVxbND116GBiAGV
KPpJ/uXNT9Lg479ZDOduwZ/XQsDKbBmmsEwTtfJf1mqSCkc12j28OeERdxf1+cnHcPmQZeOhx3Mf
XT3GT69+96RVJnpLp3grwrzcins7TbCpJGcMX7r9QqaZgcUbeyLIqQRyn/9MK8d6dRKPhFg7xlLu
BASsMD+waWT+17+I9ef2Aou6LQ17bjjZSjhMoec//6e2Ez4z7OmCkEOWQiQnGg7HblLhKe+bL1RW
/m6GO/O78RWmVbJuypbYJKUBemwm972pkg0MO6YGIYKlcprS7eRV44rEtOyltYLnNtdpuMMLswQT
X3/sUHW6ybZ9ZE43TnYxcArSjo5gKYvROKU9chhLgx0GKyhi7Fa9M3gF/DhVuDlnVSzYKGJmaDju
AWA+A6iyvgdp4DATqve26+TfJFL6Ihx/0PyNt5a6lY/DTqEnpNDOQvWoa3MQX3yFfi0/ktT6e5H2
pxrtX7I2veVh1tTUGFQLf/508KJidXAFL6kh7L/ulLoqERnrBLj9LuoWjsRM5+nW0UNfjYpcfpS2
7mIOZqnN/hdh57UcN5Zl0S9CBNyFeU3vDckkRb0gJFGC9/bi62cBWdPVUxPR/dCIRKaKnQa45py9
166UD0NISHCKJ5GnQao9iGSddCpzDJUh9muDcTZbVEtSdvktgcZ+p9dPolfh69f/fDnM1+3/ua5t
23WdeZqnmqAa/6iSFVjGU6MADRtnOglKxPJdOm9rQJa/tNNU0dbFGvHE7J1nx2WfA+Thi6eoOqtp
1ENI+PTs2th7VFK5Dmqful+ibHw1yG4DjOj//IaNf37VlqNpBlU9pI2ubQr3H28Y1kY2pD1WnThp
r0rXl58IAVsiFkLvYuvvheYPh0qr7R3LFy5EX7DB78yNB+B4kxi6/bB9711GtbO3dOBoAODNi1rp
1tH0Dj1BFPPQFdB+fpnOEop8AWlgn2NZbWaJZxwr2coUbbU2gCStAbWEy//8EXGK/7/LyVFNriNb
tVTHMtV/3KNVQ0cnqtOELB3bfLg6wgdTJzB7fqT7TbtIw/HSlBVtRK8H/8LpUYmL+oKODtZbFIfH
ujDoBUwHSW2XhSXajJeI6t17rqGKZQW1k1V8icrUptsHZU1WaPdLNflErVIcfDWxALDSFtIqcWwb
4rXY3mY3wc54Mz83NmitNMNxcCsTMoIbhZSxJn7jLWB9KwPd2ga6ou5gPAID8X43VgnwtXCIClTB
SA3jS+gVB8UMmg/pVj6tCYc48LbrLn7IdlE3qvtELdrPZ/PznW0g6LErpukE8gIADecwjzt218PK
LittH3ZCrlD8lR8dCpg+QqvUFgQ/D5g9j7BpSnQ7OUsykluXDAjuzdOLaBWRvhMg5X0xmp4mN5Gr
G1MqzspNk/5UD4jy0fwdXIUGk2UrxSehS0RvpNGt0wbxWo8YtwhmC7fSHYpP/VLCNTrjJCZbitIF
29EBr3XDl90fkNFh05udH2w8SCGY3MR4b5lArZbIZanX6k7tIgs8UC+/21nyrVVhYFZ5BKAoLVN0
CH7WXcXkj2+V4IUKdfCSRPLwX65B8Y9L0NbY/rDYEVMtmu3OP9b+0m/IfebKXBTN2S88VOwR4ueG
62fRN8IhbCMjAc6oLopOHF/vi/qsD1FMRk4pcF/QOU4Ca4cA+b/UxzV2X/9nqLV1y4AEwb7Ntdmg
iH+8sZhJgtBvCFVov9pdm+e06uMeAh98WixM+YGwEnQiVtoeTH4SkXTYP8gxWooOESoVRczk/+W7
mv4v/30M5S05uqMCRmV1wE7pH0MSChILQwQVyQhS6cKcqCpdhvcygzMK/rN/U/v6l6rZBxIUboOj
GWdDRdw1W53/81sxdfX/tZVMjSneNS2L7SvT0vT6v83vnecFiOkoPcYKY6SKi7bjd+jbfNPMC62K
THNqIxe/U+sjI4B59LXE2oAJMe9OwhqWTKhVwuplhXUUbHjr1ucyY7bC6H7VUwtopKl9F6hIVjrQ
4bXIBfLd6UUDVF7NEpSwebpoZKYca68zHvZIeOF8ShLLu2P3VEo9mP70bjTYEJpPSZwAyM6wPvSJ
+1NOawFh2WBLJ3pE2eFpIgwv3s0iayf2qSM6arfFRc+lqZFYQV/9+W+7io2xEmTOuu7J9amUGpg6
nBC/nXwhbccKu6dWNiYuQem4k9YRNSlQp6lcF6UZrEq0vIwB05Zy0FjJU1Rzr+p0QGuK4yLNP4Qo
7/Bl7tif2C40Ht/r83bGGPlqeevZtFQ2efRwPKLKCjnxxfFChvhQj+oEIZFQa3ZqHZ7ticKRNDl9
GqM5KZGmvTlW+2KyjLnM0m42pQnMyfQIzsDBkk8eXEAC10Z4ZrxNMYfBn8VKr6hosDyUpMt5MzJq
AOPLydsfCnPXJJV5hbCStX710LBLIeuKqZPFkbYr1Aqim9Fkb7ZQ0CoEwbUiGmbzbDyNDvoNJC72
LXBdxGOhcawC09h2PbI5u/mdVJG593TNuVF8oeDrIiQCx1uBEZdsduoG8LZp9DRWfPaujZ+dapDs
J6Ma/3oUnBolONEmmGyhXoqqWPX9k2cVwADzmvHYCK+iasWe2yd/MSd80WY+jngjX9wJ+NZHSo0Q
MupRTQ3ptnCb77IIi6vZSWXVBsIE0QSVqgTbd9BLY2/6XFnjQJKgFDt4VdQPVXKrND3UF8q0ElC8
oto4bubg3AA+6ddmslUkpCwnFP460p1uW6kOHuaGnA+1KNNt1azjSUvbRy2ogYSWcZlXe+B3K4Qi
2ul5002P6M3dZanmu/kpTWlYUNv9O0aDbyPJrpvC7diAgQE6N1WZA1TK4qVZI9lLwlJfC9BcSJ49
5hOFlMVlGJAyn0vR3Mrp0KfEpMylCw8/2tTm7c+Dkzb3JBHvYfkqYukDtylJdkISoYPeMORlRFq3
slJomXGBMmkS0OfTgcRvY5UTxLVRGDJe5gM1fYLxeonHiqdUSls7VC9yEbA15vq+NIoNr2x6xMxh
7XMPuiluNrzV7lscFSEu4TbYjcL61CcPeFi9yhrqXWen9loFO34CWGMcUcUlRxr73lkxahOJYa79
tOR3Ga86iewjN+JbiqEMlTLVYDroI7wFOqVdUoV7clkxdR9Fl7uUgBscPXgwM77CNNzrQQzxS9pn
3bGaETQIldwcjezKnH3LUeR3m1HT0TuPYrgJvVMpCzHfjbBmrl733Z4Iu7iu5MEiXTldzOcqNz+5
eO2XtBLtBD+DNZIRi3OVG/g1zE5cmF8Hgqz8YWtNXvDaVFH/VfIw16Q6esygM7SVKD17OQsApPim
+VVyJ9Xi8XzNj8Pvvt7XV6Jwx0meg3I7xd/FFSs2vTlB2BEOVAP6WPwWien6gIeyZBNaouE9cBpP
Lj42RglMZamt41Rtzkk+/DBrW3vrKpG8ltlvKVIGJjU1783wVXmgakiPIdixpv3nZcWfRnbutTBZ
lnkerndvYD8+19HBrcipd/Jbc1q7XnLLK96O1Xd5y3tZ3XMEOlcFXICkw/6vZxW4ieeCobj8GVh4
56zM2mhRrYGQcquTifN45ZlBsS1sNd0Z+eBOBuxPl1/+m2vgHR1U8b2tXgMrRvIm0nBFZXR4UeUQ
4qRq2o0HD3uNuwMVrjr5iWtiCPQshf5uotWiA2gQpT44B8kyjshmj/7wfN95A8hHoxjC7XwH4s7X
134OZ/u5QMPNlhzYh57S0maaKgGS9B5syHm5Z/aSJYajQDbnpzpXGSaorSb4IgfZfs/GpFq6E/Jk
Ptj/euSahskogwIR8Lt+jgAuo92I0cLDvQVG2VQm6alhrJ9k8ep5ELEGJbqlk2c9nw6xPtxK3cEE
VaEYdZnJ3wpXoWQGWYBqI97YlHzoKF4ZsRL86QcouJ3j3HCx/3EhV5zQ+fYnFux0yA0dwft0Or9Q
e82bU2vEKdnAjECtaPHJyfJlhX/uTCGAqMyUJY6Yaz8wFYMtDqNNIvGUjUXQPuCe1ku6zzWG1mn+
y3D07P79Q5Uxguwuo2wN00k7Dww6pMVPD/X23SBtIxkjA9Wh8N/D3P1yULPuI9v3Eb5LosAcS3n4
baH9nB6osQE7xIPVkGEzrHyrfYAgHq+NwH6O6XSu0vSlwLxmiBjhbU+wfJL5I+XdlAgqtcgRykxe
MWJevQUxQcU1/1OZX0HP/rIJO7pGOAbBFsJ+KEihWiMdOHeZO77hsMcqgtIwhuNGOH1l5fpaBTi4
rtsSx5Zadct5wCfwe1gNEWFRpR3vwtZLPnQcY6tYCudIoKDzYuby4elEIk0qQ4u7nMrB3w+lWyrr
UrW/Kfg0yicppk9NcfA98lc2Sl23uyeFoVbdALO44659zLFbaenEnoVDeoO7l95q1LFXs/iBKlV7
z3WscigY2/VwrH3M6oLkNHhiFRoAYTI2aTnawUGo5rjKkE6jAUZ2nlxy+eEQl1ibJGFBK3OvYRaR
9JaO5aaLw3CdWLJtkC8AZygJSloqBdmeFNujhREgv7fmpTgLee2YwiSzJpwJG5+FA4zhMNt/gn4g
UlYtWU1O4JtsMpr/fWjsT8/5gFXvsMGn7VyqDOXzaWI1zlGPMZYgcoclTkw7+WmeGDcZvORVlEC0
8bX4d+fEcqpSSTxfPMrhnx/VMAFGpmsnzQbXgYFsMy/mamnEL2hyNphzr1KqjLBWN9zLuvX2RY3W
Zj4NK3u4kwPU7YrJEJJA3Co19U8IKXvzvDw0gxGoEAlsIRjb3UVzQI5Zr4YobO8IdGKAVwKfj77w
oSpsAXxXAZmggCr3YT3hnmHCdTWWt70DdtRTX/KEDEQjDeLnaW/21S7U0Tfbo1+8ynwi/1bOB5qa
ZTpJlefDLFqWYfdBWLtxjq02urme/7sEo/TNZwKdaIT6VhSF/GaH8hKpof4y/6ukqH6iaA0iPGsl
6X2EZODx6LI4+s6uAcSOx8SVu5q5d+1ebNBkOQ9fNo9gtBuMmWz1O8svrxFQ2HzGLqZp/F7bBFbq
IEgas1J2o96N24JcjDevQMQCPPxUNakJh9UNzn4c3MskKfbwytepGYGitxrtnOhCPc+nUcZv0Sfl
D90wsyvZBxk9moLVsuEx/Eyn8wtKfS+LUqmIxut2srcwptHT/YVovtZS/ec4DL+rOj9lAQxHCgnv
DlunlwgI64UFmrHQwTZSG5/HIQNQLGZ844p0qNrREEOiJAEllUFt8M7luAayauw13R8eCtmfVrZh
FUdjqaKsn2E8hPWuH7hRn/snVgX1WjUJP4NNnl9ypGNbz9ZZ5dd5t4etRGmCpvYZG1YDZYkOOOuq
BqM9LrlYG36N3GVnlsUjUle9+pG7wVXjjnp0YaLtB3BDawNZKJU9TKAFjo2UxtvOEA0my5TM6jZT
OZ0WZ/OroqnHHa0fZdPajroWXdJNK3saBcLT3pXQ+soCmoGaV+nvmuuBsauGVxwe7a4i/WbxN2+x
N1iyKgihZ+Dg/Lw9xIgYjGk3JP5+SCA1rq35XzXqD99ySdSVkASp+ErScWz/OB/s6VEepRgo5och
mvB//P35b5Ru/Vvp+36L5D67zPXnIgYdNuTEJgxdlO7LuN7S4vQgmJreURKsWsPfuaZ27NywjiMP
og/Z4PAblMZfO5PJdXa6inTIlmy9cLrm5UsURL/QjwU/vRyrX9IauOPGZEMycX300+Kvw3zK0hGT
EqJ+ygLoM2Au3NlsYk6yFLjBTaEcqfX6a6GV3ZbZ2XjEOROJmZKiRLzQmWVZjlkLJElkkDaUjZDV
g6gVa8sxfcDXhvwe29aee0c+RFrsqixpV7B3jNeAN7IIYs/6chpjUduEJQhI9n4qy90AknLJdle8
ErH4iNXSPUI0uBdtHJxwRFR37oKtW/Rc+5omL1Xkjxda6TBY08bZt6V7m/6HyxXAkkGWqe8p761W
v5uhq1ydvLLPxFr/8IRKsqRhfZlm9AfBU/CIfbBDTWlpB6MDMm4PD7u7mWZYfGS2X12CLnzjq12r
Xmn/Lmq2CwG5AKOjXy0BTdwr6AfYAi+cGqv1noA39020Sb+G7NJtjCx23wzNhSysDeBF7WEHTEi8
BmXBhsmvNmNcpLOOKFz0evHNpAm7bYw2fQNoZqzJrHfWc2VxtJmjZK9m8CqRjRgp0SZ+Jv3NkFKf
R2Ga/kJWDSzcCR6NIn4VQfURJDGbIhe7suP2PhWotHz1EeG/MCHE26Hs1S0F+fB7Se5M58rv89PO
aCCZd4lx8ET3MAgy6YdewcGdmY9nQ06jzoQ1RzX3Th6+ZLUrr66yncvsFAdXWuLVNzu1zEPcKWAV
gUW8hlbovViBm79PyWrMtSZ7qjALPrktwDGMds543iDIzW13hTYoPiUqkiwFfdSPgJgNpy/htjWU
CnSWH0u/KP74QlEndAqYiumRHyv+BjqMemWzzXOFyi48rvErajEja+nHP2oFag536pcOrhGrTqlv
8Wo3uwi84uRewlk0pG+W3bERkPWyc1sWmHXSHqCgplsn9cmksEt/JybAQtSUd7ViRE4AvG3pdJFa
QtrkNq5oyopAB7+lrVqMuKcmSZKtCVOea5WGnRZ0lBqSTTQ0hyGIg/c4RQndDGN3ZHhGD243uLIN
yznNr9Ka/9nDez35BG0503Ldmw7+oBUrG5sFQyH7IzcYmm3Mn6aqEGrrcLpEFODMngxfJW2rVWTB
6Uq3yfQzZ5S7t4FRdFunx1SjZI23loUEQuqIdpdpmv4YqNZpbPnQHakUuTOZXlVVngcgE5tRjuOe
dHHr4CPo2wPB32TSbrf6aBbnwh7M9cBU+OoRMbsohPItIrb14kzXQzJdD8p0PdAo6V6h0C2GtFm7
YJfPKF3tux7byq0ZTpnE+Mwerh7QEfDfWG66+3t1Ny/xMh3h9NxormOH/l+EPymcqSo68ZSUuvXo
GHad+aJ7igVJPH4D5IADKXSrLbIEoBgJeChikkS+Iw/rR1VDPHDdNtnhznW37PJ3cKWza4scbUEl
q/gNL3WIMHEqGH701PO3ZgGLFKQoZAKsrl+pwDxINkpopj/qLrRXruumJ9Lw3EtcOPwybpx+/DVh
q87ZbUPlasmMzX0J8NANY+s1Gw3vldREwNY9aAFf6VDHm6Q1O3CnguFDyar0ZFkYdkuvUt+1RFs1
Wvs+6wIAPvUrK9NX0ki1Vxk0L20tnDc76k5hahPZXGuMALX2EpTtXZRu8JqkZAV5hlyXSJreOhv7
m9vlx79Yj1XrrHMIlyif9OTom/BlFRGJM8TRhnwatQF0AA8PTy44h37bN/a6pFREnavU3hoRyim1
vNjMp4YilBWUY3P1E7AHskgdZj4TFKwp+AM4eXOHa3V018akyxzKhgwaQVi6k6BE4jfpt0oFwGHM
qIQJVDWbua/ZxfEvO/4WzDAk2ETcmb6hL+j5LZyxlU/5Q5oYX6nTdRTPRhW3XtPtx7B6GwjpKgh4
osdyoYhb7/2BQFNOgvnZsb34cWE9KAhEi7iwCcV0zeBMv794H6d7C8/DzirakJwBHKSGrMWH5uId
NEsHPBOmJxgM44leqbpq9VhbJWbsbjIoHhPIGCQ/KSbGh5HCTcOuqmwiCxFq0/Fp0TeS5qOHXxIX
VAgTdWZKzAfuAugopplvvFZ2L+4lT1vvpkXWep4SOqvI7nWlItoxlVVoMpPLgT3ForD5631Z/6rQ
qGzqymp2tPyG90Hr9nXnjD/UkJ56Z5C5zcpwMa9Z5kPe4YRrZGut51MPousANnbZGr1cS7Zgr8Og
+7c00TetsNtXTaRLMbWlarWO2DJQxszVqMJfCbkJINRYEXAhy8Bd9VkwnEOwnoenIEX02PeUCrCl
wgp9P1NM/T5LsOVNbyueijMl4vhV51TEF5kArgouS2SpAE6fCOgZn/e8s2fgbu3tRrU36QMRZs/S
lEQW1JQTdZmHphLH50SL+83kgUfRHhg7P0z1wxhDmmWoJaNIIsHZA42p8bIbKONXhl4paxSs1Z2G
f3vOjHjfTlqi+UAIlbIWvPnl3881livPSRFsKpUSKsV1mgBdEQFBDQfQ2dBONlCOshUDesPCJiL+
ayDXlkr5zwK+0GkWbnXgYw90HdCxmWrwmmltvwqGoNzmTrHIp92SERkpoK6oXBlGkJ0q153M/GhZ
BqPSToUZ/KEP4rGqmLSlo+a9EcOjT9Z9FG7z5x110oARI+DHnj4+5vV4h4TJW1iBV23g1HaI4Fvt
La6K6tD4BuO67LJ70UfeIY90zGU4W36yq16PsW59K+jCA9qjDZYF5IKIaXPbT5vbvw+13t1SjZTd
sVZ/JcS4/1ajX304gNfs3ENbxSss2M0x1FjBLIikHWnAM5MPqbsZB8n8DNhnp6oiuNchmV6QLl+d
WJivTe1ADBnbcT+ZTNVYAQkP7tubiqnzIfXNu1rrxG8k8hHXvOVneZMkqvA2LzJb8U0kdnJrRNVc
e1yIzH7+0ZnW+rYFSPt5/tdDIIckjUtx9p38XI9SvbQ5isNY1rB1W5XWAQ3rZEnaV7hq2ZJtCPCg
hEpKo5bjhqnJyl3OW9xSki7TwyE90ex6DSrpcmOfkJ/U1yDtaQONnfmH9gP4x6wNTpDSQyiC3k8n
q9iRtrVcV/aUer5Dy6X/Jq761VbU8dGYxTZX29/zz1ezPHpxiOzF1UeHh+v67haMssHKgEcULArF
Otpu3fzU3Dpb1H6UfCRJCEhB2vGhR+O2ipAVzl2HGJHWDSEA3iWdzcFIwo4LlHo9Ok136EIHKQ4Z
FAZZise59ouujEYMDPxlYg3eiXB15GuxH3yObqAu09Iwj17ol6+Ny/7SAumjFl5wSjv/Q+NzvLNc
p6lrJvf5TB2Xw5Cn7wnR0vDKAyyIya/AcaMvL1FPuoyVj9CIxrU5ECedK6K8AO2yrDp8Kwl5eutL
82doD3LjV+RsxnkhjmMZjFtHa7xLBvF5bUrRvWRJAeweT/Z7pFLRbLKMbkZiJOtU5uXRtpvVvA6c
57NKPMpGA+Oiqr/gfE+rhpDNbHdGZIDuUH4NDTIBrS/1V+zSVOJLvNW1mW3hILknM8EMEdkgylgG
Fhnmlt5azU/OL/uacOBXWbjLxwYhzL90uPOjHNeP7bT1biiFknwhXCJzQjn0OhM2O4rpmLmSmsv0
LLQwh7Ce9h0GUHnOTLU8y4FJBcEpkbTT6fyCJOGOPAmrLM+QjdxD7iTr+dW//0nc08ytBuXRm56H
5UId9gpcA8obpXKbn3OMoT3zM26L6SkyMUgmJx93a0+un94o2tP8KG0+6f40SOhcGgUkI7anOlF1
3GLYjky1T4kMbeylTzP+kWjwheuAMnwxKF/0V7xtGGLPodlB1IKwgiM4aiLF/3UwAOhu+Rdfc8HR
TwG3KVAZVmV/lLmhH3usb0shrTb+0AOjvcIOlqvGsb3NPJqIvI5PVW7/KVUIal0dEjvgc5EEQfSV
JLnyntURZPG491emqoCRR4yzneehthUwKNDxk9t9bj3oBdYESqVGts/6GH58WXFjy2bYqobegxZh
VHCtlVp/NCCzsDUcGhNUuWBQ/xwU85YPGVSfCK++evDtnrYs+5XX0GWg7iW1dWiVP/xcNDtswvre
Bs/XCx3AOTuHQx3DUQtcWhSqJC3QqJvq0/GTD5b21mq0ihiDNqRLp7VWfRlkb8lAzHzUR8nOHgi2
1NwKjjwpj6zr/HPE3HsTCt950hve3kDcvK4mlcnI7mdhWHQw/qr9sodftwZ9vjC0bCpHA94fyN7H
yG1U3He9d/TxLQPK7K+a9Ca/FzTOee6cC+B6D5VoNPJfSqe4x8Jyjm1Eg40KqjjSXf6Z1KWkY8JZ
gbwZGp1ZXrXwhxdWw03GAFxrNTqoE7izkmRH57SNl0NLU0ATZv5TyfmIgBV/U93+0wZt+WBsjFBu
B/2R8n97VrAEAp8KdRWSmtnTqhstiryoAVj9TPOobAL6wcGvQl5hpe3habFMqNVcpfsZUt/qL/1U
yZinpp4kkNaAS+iLrF11eckFoLD50KQ5LEUePoahb7fPZje05/CYG4c2raz3RiJfzMfKRa+uH1FC
in3r5vTAqY4dGdmorqcxGgM9P891E+Bd1UGmFLDjaUqcn4vEL+bJAZFiGlxqdCnLXnbWo8beEnt2
ua74s/gvhXibqs37qsVtOp+G0ovPgijBwSCypkH0sOzp/LNlq7wdFU/zpdeD7jq96tiJfzRq1ij0
3rXX3O52M5jLrUt9Hw1du6IFoR9CrCkroYnP2LLjh9v36dYE/bCnOWnd0SWDifLQxFk+CRlmouFv
6p11WDkKJkanu/adItZ9a3woU5UMx5x3nB91Dna0BFHYiSbeO9KN8V4TeXcrheEvwGn6nwpE3XWW
iJNH4ehMEDIxv6BzP13PJJpZVfQjVvTwoTbpXvM87TDLHJ4hCKqtyx3TGtG4XSRvXaDc6PYo72Qf
fQ5p7D0qD4tQ5LcL3erkT9fi5kmK7K+NXuh2oDUnecV8mGuOShYO2zKOHrUjJ7lyjXs8s4a7DC9O
BRmddm+/GaYMhXpqv8+POqv83jo0ruZy3Qi68mKpx8GCCuKVxSedlUUEjnjBskCAch32BeXQ1WxC
ABEAIlrL7o2mavtm6j1TH7bPcsweLdTdFTKB7wiz/QVErJGAssg+RxPoOYTtS8UhQ4k4qA1+LyJp
Qf2H4DNi/wbYifjohvHSV0rYBES/lqcwU8nf8OiyCbsYCBEkKW4GvWOaOeZFo++sLvUOpFguSoOw
ifm1FMnSqSjrS+FVEywm80ZGBBWFFKKWgwOdFpN/S/KjYs7wyjdHI8rwWfUPHSgV9rNXZiMuzO3U
XytO9y0KNEZE56cik5e2t9U9Wq49gvdq79eAaFLd/22gH90gjxgWopDyAskNOUIUYwr1yGjZzwYH
if+lU9KAlLP4oM0hP5VCwnysBn/tTm1n7LfPS+VJxs1aXBXzdkcmgHSMEcJCExX20qQ3RJtU5w5t
aZwrCV8sTsqHbwzxy3RmEG5ze34u0Bb63fLVO45N7SogBDz3SRThh+0s6++xJ6wrXQ0gxtCVN6jr
nTyjslfmgIbW81if0JAPT4HbChZddFe84k3JZfYRu3WNyCFMmR4KA4+lr0Ddi96SnstaEKvnN5px
nJvqjk8ZxkfTuYf8/pYl1XfpOxBZk4gSCD7/m0K7kK1jXe8yKvfHZ95HZdyVTA9gIyts7dktjAlN
RfaoJNhQSoYREC6Lpqm3YVD+LHTKpyY7wTf6R6+EmeeA8Kxia6QeqiiKo1uB4eGhEiv4/JabXTE1
9ItxVK+8j5XJxfGtD/uX58ujR/iq4vTrrCCe2xjteo8792lcamzlPQ57aMANmm/kwdZk10seBkqd
ve+SIlFqFqNfAYIK00W5GAVMVMVu3Pd+6N5KLAJOo9/aUatvuXoiZ3Q4G/k8kI4Kaew9Fz6yBPe5
H7d6orhLvokVMUDViuRJfwej4h0MhXKh3AMYhzzOtWICuu472kx9NPUPMnPR6ciwHMROF+oY4O/q
9FY4ys3JegmmUyAW6SG36iZ6tPkQ5ABWnlBkN7yQ5NA+RQ9oskiKZe2zCAavg+YmgOwBN3rp4Y4A
UXSC3TMrqyIQ/GzC9LYrMLuWviezftg/rRDk8go/3ypeax5UoR7m7sPMF6a9StYgt/LU1ujSblgU
piO3McKMddjgEK1mXlmOIsgIg3Xve9YGp2TxLMWUSIj2QWXDUraHb54t8YMH3ep5E3X+LorIrBhY
H3wEORXZQiHzHEOAfFUDdWtW40Tzw1cztyLUOtmHuY9yv6d4qaTioycP5StIUKJ0mFvsgj5hPyGd
PeSmm4ZrfuEYTX3EYFEfa1GIlV+yihC11ZzmQ6Cq33VaIizJLfZ40Rg3+5CwkmXorVSKnxgiJgKt
TLEWzfJJNbIk+RKgAFGMj0CF0a8LWWzoviXcbal5BRqJDL2y7vOt5UFYIZGxv9bkWwg1IFjXm3Zm
0wX5m6Dn/svPIPwJTenvIUWaXWTjfHheY76qRIvU6IwNsyfMi6kk4etpsqsTvwbET6OhUWgXjEZh
7MIK6TEx5AVIm7TcQ6qo70qAemU+1QqFXSNQ8FPgB9opbNK7B6ec8JzeekcbsKcYTxW4lKtZUlyz
D1nPzFXqV/py/m6Kis8Up+2Wr6au3KutpTTRZ1ViYnUvbem6/3bKD6A85cl9micUiVjr9omJ86yz
ouNYlX/mKzRHekVXo6c0lhFxSrp2D8zDMc5Kfi8rh55+bzTePpLqOpm0OjPznJpXu0vDFyYA3D6M
w3Ss8QzD1oEgo/f4vIbAvSlF/YuizLb30bXYbmAfo6L9qVseIvtp1dT73MYJkckrvD/5KeoS/4Xm
6kYpja9GxO0+Mo3/Fa7FsXlqQxqaWaXTak4GSYTGEIGNKA0k61GYTC6bFMdUBUmp65I3XPvdqbSm
jFgrw0Psae1HN6RrWo7xGyiS5NXJNDwQqB8CynxP6VQUt/7xeWekRTm+tb3mnQyH7Olgmqn/WqDm
1BvKRDH2Ro8jcM6pBEJEhHUxRNTqE9hOTfCTXFXoZwBTlubgdIfQEO3BHfV3u2JxNnO7wRQMy1nE
8PdhljPMp8ACHkrlplvNL1WUC0W4IBzVf2trIOdh2THjm621CXSmWWJs3C2JSsZt1PMF6BKI4VNg
idugCakcRozQoDJiJZl+kVWlr3s0iA0Vhl3U5iF0ZfU0TkOSGxAKm4WErwUZsVELpQJCRKPORvdZ
lCsr7Ea2BlNTmbHiWMRevq2LJP2My7cKNMAmhyNMsyV8BWGu/DaCeF2z015oGRxZFLsFtfypSKVg
91boQEaICEw73Cud78DbMrhrJhkCIU8AgTSmjaIbJsqDu8OlQ+xaYiqPrnPvUWNOWS9ZzgY/IB+O
JPDyiGfc3LKNuLZdiey7MwNvocmWVOygy7ck+JhvZL8Wdaf+9i3la+BHvyhIh1m51uUSILb6mB9h
riWMRkFwvReQGSBX0kJpQavKypT3JLW6VxsP+opAgBuXqoIgkiatP1jfqsLVd7P2P9DTOyIHuX/q
yEpUFtzx/pH0erHIS11+H2MkpuqguFetbO1La2UgfYOlXjs280Gg7l3dVlZxHn0GXYtxE9r8N8eu
nBN8kz+VJcdTaxXEPrIe2cxFJ9Me7V2vgt+zfG5IU1B4QcAO6XViWXrsG+yOQKig0BLcHKi0/Jwr
loCk9azZUnKenx/5hp0A9QG64Jfj985qhzO5mOHWC2IocVFAS7SrXr0CvRmRJozlSmIfKm/K3E2m
kFAiekmvzbV7nkbaPdbflZjBzvAafQusqV/WzBb70MVuOw9A/0PYmS23jazN9okQAaCAKuCW8yiJ
Gi3fIDxinmc8/VkAO/7e231i90UzSNnRtimqhvwyV4aDgsctqy1uP/kMkOSqpvyHHrKQR5pZYviN
+XHJMH3HlvIOc3lQM0XaOQk6UBYO/0M9cfMv4ON+5Bbjbr9x1gEcpOdQS4w9A/qziavwYHlVyQ0v
fDITuyPcmvysJls8dNKCVE1N5sA1FhNgAj6HczG42RheeuccZGrEXzyvxXIzVDlB0aJY1aC7mP4g
DDT29K3VafhNHZJQ8TAkNCkE1DDHNBYuC/noqJ92FlVPRJyuHbCNt0SLo00taBZjeJ6eIXNaayoX
oGGjkDIKxwCymajZOUjCvi8o0LsYjPvKzHPv0ttJ8xQW9Jbpit6gpVBUC0lCp8EXB/VmzPuCIle0
chZ4LlH9i5b9WprjUlD++NBSdNpWISkLbU++7sWHafZKWxk/mDXImPvSJ1vzbZHEyyRyaHTEUbFI
4uR/10be7w29bI9t2DjvMh63OMQppvOxWGJu045aK35odkaHndKtJ+lDeDB7qzpziApeLd4ISiyf
dN+MP9IkfKcDZPicGjqBhhi2i+Uk9bYbw53XtSfV0SyNCf2rjTMFEboJQDOK4KH1jIYLrMxnzCXt
WVbQ4uKmtS+IMTioLvwytJi+dDa7je5OD+wTz+VQIiV0hbilvoM7WKlu3wo7fEn07YJSNs1wpIM1
YaiUaWCSyfjedYKxKHR6bjuswW2a7pxxeEBQTHc4wEnitg5xgqhu7YdpKNeD26gnCWNtnYxtsSlT
QDIp7v8rkWfrRuHYz+V7kf/f13tGdfuuhKrJG4WpYKb040c8h1FPnsmAwiW9b1ZDNI86BvGgm2mx
12mh4laGiTGT1Nv3fDo2nDrxtea+7JB3Z9PK9CGYFYZ4dL9EBMfXEWy6F0uSUBhCl9UhMD+0wGA4
G1YyuOjnBXpiU/fZdXl/6Gih2hem6T2kc61YixIUFekDuCUQdBa1UuO8WYgUqRRftgtMyjSPQ2d+
A5uSg7PhxxNnYPbFNTZTXxsfht3QH4MxfNXbTfbuuxOYWOQrkjtZ/kyhC2CixBxOXQ5BXxRZfYm8
9BZ5dfU01mV5UW1abzSMuButTJxt7A42VCGvWtPLbL9niOf7SlnAUimcugZSfhilU10QS2pgiTSc
MJ0nhe3+WpIrYo6vpENNNRqFLWeB26oCXiiLMNnmtiARFwnwOAadNElZrUzT/WGDTDh4Pr7DRQf5
WxaBMLArdO0y2QX65CD2iVEa6JEIRlpHaMvi38ccI8GpPtcmuPAeI4SuWnfEG7dWIosOjQP1qOB2
5ul0WCR5P8J0G5Ha87kOhPNpMckr6zh6kGgc2qN2MDhZRmdl0wxkuzZpEd2GIQCvQAWfQbO1+jgk
Ll7/9STOtgTnfCj6TfsILhMjnA7o2MX0Rix8ZTRueIvG5tN1ZnnLxbLpe5FzuZ/Kcbt6tywDWRuW
FI9WYPZ2kjHGbqAd7qXmlOoKertmHK6JFnGppslcLS+NZsgPE9PtjTpaSMEZsd0E8P/gmRgiiUS3
+4k19ZU5PsPP1Mp/Ce15ZLNf3/M497XIClnnIqCYF2pQqLGfIv1VePmrihk1YC35qugoxIeBSlMC
SMWMWrwsbw0WuC2GvCNrZ33r0OQuwkreF6TWJLBzuF3LB04LZx9N0+5ZrPA8D2HwWvPd2SpNOrtw
yKxjM+XaJQQnYbnEW5fIBFcS70BjtLuKRYi3OMqAVanMfqEF9JjU3fCoEbt8kVIp5s86JumaaqKG
8MJTnll4bFCHdeb5xzENxyeO9YQJO9slqtRYm5T9bq+Uw6RfFv6h6tvxdh+deTQ7b/y8Gq4NnOw1
rodqz9lD7jh3j9slZAH7+6+XbTO1b9MTniF1NRKccxGYt00QuohOfhZv7wX3KT4IMmzoGtAzLgRT
U0KxRLD8wuceyS/A9hy5A2BtKtdOGHIYnZVezFZiFRK0O0eUDWVk43exjAiFIQc+9Iv7Wzd7/t1w
1XeeqXDjJAzAal/pFBJFX4UTXO1uFD/ZdK9WSHeDysWFNr765pXdrq8mB5gZmcMsG09dYaSHkbKQ
ndtiX9DArmF3YXVsfTDaEPexf+M8cogQ8wfmJ6sPoptO/gaDvQ63N7UwPjF8er8/ox9htyzvBi0c
qwJYHbniSj7HHPg3y3V7+XtQDks1sw9Dca6VKg3KVJitVcfGL1/zHJwWXlVgChDgWe3CnwVl8yuL
bskTLXWcwBHGD16XfzHJuG7pPOu2i0rNCXJzf39ax4LwjWZ1NSIf2xC7yWkwvF1llPU7na54vqqh
5hhu0+7WT80loshW0sD5qyrN50JXrz6g51fLTX4i28TfiET97IdyF/dG/6lJ2gzBklJVUZY7Ro3M
5AfI5VSebNreS24dLMwXb6RtZ2gGfZ/l0n5pHf37cmTx4iF57HADnir8SEzT/HynOenvXvcYngSV
BSPO7WnqTZ/MYcLIzw37rprpftbyYQ+BRepe9+FzG8ce+VwtoRenpWnLSVaBnJJ3rtO8c1lWPbal
UR3MqDm3DHU2Ggfvl9L1qpMPKmG1hNqWr/ndL4oZtkZtq3eaU6wdkz4KqJuJRF4pPlwTHoZuatHF
aOciwjJOsYGGgNJDbHsbex4KkbweD/e1BXZidO1w4zw73L/30A2gFjog+Nmsf/T9p9f6HOxG2E7l
mhvKtI/6gias1OxQao3YfBkU6n2cgHSJG0T4MA3mfkoyBjqxlhs3G4yLczS41OWjg1fl3BV1sNXz
3vzaRWrVtkm+5zaM0342aCgp0/Xgie6wtOu4xMlE7ovnMaW0V3hdfPSrl6Vyw/NDmylWZ22IIKl9
5c/NmuEYXyyHf6uRqfZmVT0zJKu4TkmmbbyiJ71kOMl4uj/1GBZvkeuaNR4fqwqrn7jRQLGU2b4B
g9iuDWa180+ibo4tsRH6mQv9oWSUv++TDGzaItZA/3EvKsJ4meMTvieDbKglFbh7uNk8VElHdQSl
ybo4uCgxxz8M+LGpZ9u7z3EKxodUi7HNu+a4/XuW1DDxMGybSc4ceUrboXkeOKRi9mdw19bPqYi4
ORVOu0pcB41p+Zu5mI+92YK05G7qYCK7H+iw8BfxOtEbqpZ1i3LTBIAt3AWAp4l/iJll3p8tFyHS
LjUn4qK+BU5gnAHXv4KBgDmwrG0u3SA0uI6zbFmc2JG6F08HJu37YFIjI8VtUXZIudKX67kth8j+
lK64MdnfPYx8LrvpW1f0X2r6NnDo+ECb9Y4asWWn8sx6Uw7q+2QTFens1n4WeUIJQ5yz11niIYx0
fa1LJki5ILRgYBOqSWE0a3cqnkUqIHAYqSIBMc71fq74CTeFtno/bjZRWod7KuBq9MO4vkAobbln
a/UuNA1vzf9ce6iJBnO25paPuHDWcpn+mp9ktU1kLG7O7EnZ8pX//iWtr+6/Z/nNyF+MfXGi5QbI
qGiCy+gHNCI7TMW32DhrlofI3otcGy5kW7BmIUJ98pEi9uul2qPrROoRTaxgpqG0zxEbcnGjvzK/
/v2gii5nfLJ18kdH62FqIzM+2rMnCqd+fRGGk73hBgwg/XfBlayUd26y/KvHffm8PESh6TFeaPaj
x2LbBQXhrdKzjiRh0CIbTu4VloW3WA3AnSVrvRa4CYBdXsZK/0JRiFdtK2hfG3cssk8r8vBnYZ+k
O9Y7JrNthIQmnMioGd/A44lLYWL2iCqr3yetjCikx/Ffp907jHf3uerDapPqtXNQ8OWiqRhOseFE
yCW6/gxtYJUYiObmsJUV3UwosMmJDyTcx7IKXjQb/wVC7bZtInle1GSlInNL75Xk8whUEXaASFUq
+AAX63DsGMabnZVC9fC+jqJzkAuo/1mXiBv7rip+uyTkvgJKJ7KtKdS6mZDVSgMIoo6ghltNbYwh
LD/xXf32Ev4ufdI/6xXoyaAn5EEME5IF8bEyTN+G+YXW8eXlN/i9Hd2f/f1b9aIdHkWdDRviVuUH
YeLNAkNwG1Nuk2pIjm2RVMh3/cY30HFJCvSrenaqA71BA5ee3FDfwgr9j9ctvWEvS+dpGz/SBNZu
lGjEU6VGmAXB9CMfwRNjLdefVJzXlA8CyY0MTDoeg+HDoFOd0NZkTf2qNdYENUKvLa6JHkwnvhP+
NgdTezCmKfrQSyoZzLobr2GZRh9BGHDJZxTkmE2JNzY/la4ffxRext2oslyO0/wur8y+t56T7Yue
mgXLrcAezhvI8tB4/mvBJ+fsx91fX6KG/bkJGOkn7sQtM7D8G0mM+LL8fsoysod7NqwJ+DgaSJ4v
iU0Xrt5sTM+cMPfH/YOUdodRB+pG6jCV5NwTbyh9AcJhW1/7KqGnsQJQlhHtZT6ObBcj+jDixHfY
l3R7dpLUUeNl3UtO+8TWtGt+VIZqt1g/lodmTp05gsRglMbjLmu/3SeOPQS71Vg0zs/C3looyb/K
CJ8Xb1X/WuLBXfVUmh60AX+JOz9Av7I3k00beUNyKs44MhSj8RimQh1hvOJz9vFy9G2nKJmrD8II
0vfKHOC2ep2xTUljn2BnE7oJ29kjpyKF709KOt1iVKOmd9fLS6J7tLGno/nDztxql0cJuNYEURD3
cc4QQ9YAUmjY9NFtOAPfcifqn4BwM+UOUWIsb2PHGitRZWaEMkv/HsqvLTOgpt0fLlZj9pflWbC8
lGwNJsRN1HP72ZDaV8tP9o37XJe64BLDQyeK6SzLk8OwZ12KnLvNAjgiMX2Lybvuq4Cq0AmRjQrp
J3OSztfInpi8yFtTdeKqmO4ToCH4s+qpE9ktX9SCai4Tx9QbF+U7eLHwO8XL00p3k2xnimQA81Hn
p9QaiSQnLrd96xoWnbHBv89UxxJ5uMrnpFg/MCqqVyYmsM9Yc9QhNwmchYWM917SWtO2I8pfWiyZ
TZpKQmswkIOqFKfa88arNCvSgqBR36fK+2ZamvartvgeKYRfu45+mKigY54RLSZx/+HmACf61H0c
2gXNNw+zfRf2x6CODXHdlTFjxgZlQOybNZuosZm2MkkZoQwzFNXDB01I9pUOWJCpCi6XfVSfRqUj
AqpuXMuuSU5hrfSV1lOBh1DxIqw62/uFK9fc1r4bYUweoUVga9JRnKbCqv9ShgpTrroZ9AWSuyH+
NqPC5pdaj/FWJbnYNz7NVabZlWfSzbx7DR54IqQQcmpN39U5xXRJiFbtSSt7ahOfypFa0q0bd9W3
MLOPdk/er2WCtc+zIttD6R+OeLPkkz7SJNoZsvwZAe6rMpxlbuJe8jyc8BiG+ZHsnrPXs9E+G83z
HJD/Vo26t5nwDJzBSorjaE7HGqzVWY8Zz1XRU9gWPRvq0LyYvv8oMjF8skvB+MXXPHOoMRZWJ7KE
ZOkdH7iZMPmHz88aZf1Iu32WTPIyBwHfzTw4B23g3AA92G9IVH5OYokkWYUm55nrhPHtLWu7jCYk
GV5jwxyPJlyOFXHYcW+0FAEvo2j8UeLSY6RZmfM32ecu2Q8+eNl1kofB82Bp0TNzMk7fXrfRbCqQ
8rDzX5cHHcMsycuX5YUiCUeGx7B2fjlPF9NS0PLWGTs/NsfVHWaH9M1IIWyb7X+mbU3uay2XagBL
4lNWofioCiM/aMy12Yl5SaFNvo5tVz+DLbwAt1Q4a7HOsjeOTlsefW1ElrG+L5vywr0r9ZEmJnB8
d4Nh282RQuLKKzlnYpco7DiW3jljCQAcn52MyX+PaRd7HLoJ4LZqkq3mK1rd5+m9FiswxxGOlOUt
MyUcKKsOKMoanhfbIin18lKNjyGeh2fyO+KaD+V5ecXFKNzdVZb7uVaJyjovrbzjaDC1oYGACgxC
MLLDlEuf+GeqmV+XqWQwe0dhJBOw9ROCkoWw9i0A/jVrDidZYoUySV+qTjvVk158hm4GkCt1H9rR
ci9jF0WHEZr8MTO0clPSQrzXUJHKsvA/OglNLpxbi1VGvWii65B8UV5C4e/arimudRI+adOgDhFN
dSvHq5uNZU4MqwJQyvy5+e/7SxgvSANO712y3H2YyM++563Alhm09v5+pMmN7mURuqdUOWvQUd1d
6J4myT+EFvlF1ekBa8Ow6/f01N4KcjLci/lHIhNWT9jAlzoNTStT9FvMXpelY8NDBL4wWXf2Iqnf
O9djcqEiksMUmhfbECtRbfTcO7P4sTFr7hpJ5Z+R2chjiUnbQGegzA1C8jBfM9KEyst8TAVqEpq2
EwXaYwV88jA2WruvVb4OZ1BXCOF0VajROhAcepPOPJjWmuDVC0BgGRiRK8JolC6K9dgmhbUSDUQJ
3AHzhLqdPFilq4I+oGNaOx93M9gYBsk2KAe58imDX2YARoOrkOQWBiKD+p3tvUC8t2i1rLgv6MWP
0NGefdl43wzvnYvMFVtP9NM2m2/kg6O3RIX+nsFSuLlvae6UYkWqOWbVXFR/8EP1FJDSfOf/ewJ1
nq/pWKvekrGH06BX8pdFYlKRp5uYb24y9kIyXM1YnZeHrld/PVOe+YLEOO1z7gn21QnC+uLm9tye
Ec4ItzkBUvTde8sH5LBcd+24oG00kAzbQ/s3mQPjycrbiOyXo2jMpPbT9O2LZYIcsCazxG/Ue7fK
zbRbBGchUxxB728LLgfkfIOi8OUBo4+3JyxILepA297fvzCqhNAsxox1G/RfWXnwr6syO8fZ4D8s
l90ccuiFCvMXbgebZXY0mLENqZvA8YykKZP+vQ5oRbNGF1nRleK8PNNb+3WEw1JtgxzUQJyHlMuM
jfFhJsGvRsv9X9xe1yRKNpk9DaQXiSZFNo5GnPv9Jl6izl5ox+vlzxQt7YJ1AgaIP33b0ph6zKhP
wVuQUfC7SDvtGOirIEm/5nMqlrsA8ZqsNs9lOsC2CGgc1af0TL7IzlfLU1YyJl/6KRtYkDpYMWgx
9WWxh5VONnIvsoZtCqZ97apYAv0NRrVmwEW4qx62A1cZa2XNzdbLQ20G55os/5kBYwCErqErhhgQ
+mArNL5TSUNZHlHDVO16Xe8eVNA2p0pN6Opl9zDOXwroDX3wWTU3zSRoS6RwSteqSxl246WeH7o2
mR8oLCtBNm4He6zY7RgwZJb9zTKoHst1dls/9MQBvjkTk3pi09H4oVoo/aGO4Zdr3ZOZwgZmBMes
dzalhXHrrfUKb1aMnPECM2cVzqsIgTD/gk3imx/gx1le/f11zRigcRpqhUWHNFzhzNetce6HKmIH
vy9DBw3d/McQQaotKvWj40kQ8RUS5TZbWapmPq9Ji4Om/NtiDKq8rt5HaOE7vAnpi5FVX/TqFiIb
/xgAlawdVPIHPZuA2vDTLjorN+m/HYvt4PrYcObvWhMBiow0GqmA5NuPUtJmt4xETVyS67rL630w
R2u0KKaM2Fq3Y6+DtO25UZYieAmUGHFsGB85HqEVTaeEfMl/bbOhdBhSYy/wWy4cS61Cybzu3Ltc
A12D9vVU5Fejd+rnyGCwyef/iGxrb8fMYPw/29pyl7XOCwtcZi0LHsQX7SFT3ZUxgvc+cPfdwawd
sOzTYjN7xJ2xevYTRJbFYCj77JglB+b7w5falt7GsPOfvkNJSDwDd5oyRtIbM+BVjkNJpaGlV6lp
l4IBxUupgm+lYTj3V4aOIcMhmo5Ixi/GQThcsXa9L6+Whw6LnD311uPySqUGFH442tIO4WolyXAr
hvK3gXQdRTH98kUHSxGhUU/RuzvlXgMNQ1jJif8r5+F1YTjhc6r1PEQR+OtUM1alhxd9TQNhuzEz
dEv6lRj8JuGRbtv2FCq73ZnQzsxpz6ks4XNtW+dSffaCMMwmcvmDqJqR6JIMCrqI+QMLFpM9usHt
Wrdv0+ToR8tyP4iWJsTjaryuutdfGyf9gm/dOZG/SneCeetqGDp/L2svxvOeVk9TM1RPbaf/G/JU
/QNtOBcuAaJQlqUDwnX+IOSFg2EiZPBhMcsxe8qD4ljDKbtW+DafEkWJIzOViSkAFONkHWXxl5Ci
gLMzOvKapZ5YpYZ76HPHuy2LfuEoeSCsRzvr/LVWS/a+XT3QjtoQkUYxXZ7l1mDhkSIQuCSyBkF1
05LQwkREo7qGvbcdVEqIioCi1YMlN7WOSNiMjaZ/aVNY1gpXd/G9y1Mm0+PAvDejcHcxIkWzG2mc
HcTKidUJQNZ/+Ik9iYpjRzXTSpufHEVjBHs39qcW5gNybcEJcc6lNT5jLFQ38ZQ2gKtqha8/sp7o
V4m3XCSsO74opslrJXFabws8YDX0iE9TlgVdWd74ijti0/Sp2NZBoe8bSDH/m26ILxt44X+SFm2b
PIqydAEHCLah8Qf8cQpBPnEHqHCmYYVK2wiXvIaMH7JAYTgQ+9LOETbsyHgSkS13vSJkX3YwW0B0
uA+YdwDnyy568wsnXFkxslhQe0+xGP1rlcLj9JrG2BoUy3L9TaIj4XjnUHU5bozYaDd9mInn5ZnB
TQvkzaZpNXffpKb5xs7LiCj2jZ2KAN7gZf/KLW2NVzh8uU/sKudrAj1ezZrd8qBr0j2LkkF4AKTs
amHtufXa+IMJuPmlggOv69HnAiIxitrZiKLQjnYuoy9D+K1q2cabMuofuxiRlmmk+97mrbYWRmOx
+2Y6ejSFX06Fl7UvDGAVYVpedJV8X1QZlekpn3tu8ZbxXinz3JrS/qBRcdowGHGu0A0Yi5C4GIDA
r83URoQzbQS9Jo83uRecQsdTh84fZkQ+ezEAxqD/K7PRtVp9pQtsiiLSoIwnV6xx6aPjxPuqMK2j
hunjQsfVuHPHlmJfwYEGM5m77uAXYNhuxxNLpzFPUdVfR8qg22rY0LPW/D6G5MoWWyY/AOZ2NHyx
zRhGPvXzM42zKbYmP7mWVjeRCXYgWkdMI8uesXNgzClUqcVPQZuqk8ocRR4tKx702uAZO6Uo3UOX
ulQvz/MtMY+o4+RR1+LqvVHMaGWoPQs1Rev74A5jEpA8YbxGAiK14/n9oSex81okHgVVS/56Jk57
ynpybKs49PxwbqbI+RcEqfUnFRn2tFDCZlZBkxxmnz/w5G0ptULUuLSagm3Vs7GSArClWaqr8OZM
hLhx3VysIplRsnQ7MxyjSabuDqpGrYkyQ80Q+fgLDtVPaeOC0L3qUxIl/ogYMUVsUW8WRYuPssba
PNJTHZonZdrDVzNrXOQGQJtdar3YoKP2fSGxbcKAiEjPfW+xKa6dkYwHtQk30/Sniy/MjFy6/PQK
+Wh3ix/aD/+FYCv+sVZwNRQuqHZbUd/EW8Na8h8g1AEotxhKHy9F0iBK1cFn1pe7sehxN1KzuQ8b
U1/DQsbuQDaNamtx1kcHbGM5yd1I5u2it8xLhW4fVGg6WM/A1cR2IoCNSPemEShjH+6zH1D9Qf7k
xRowf3nBPsUAN7cOw2BX1zAeui1nKSzYkwN8cbb8mpk4FTYjCN/V2iOsE7Qgg77BuNBwVwcgKP73
smlK989lU5L/sVg5TQsurOH88VZgkmSLjqC3AffXRHNeApm4xIotlRVM2EG+P7RV/unQkblu0poP
vCPQFd3xCVqEv1k4WPN5gnJRXjpsnGcspMPG9Q2qj2i8OC5UgqHyr8in8ZrBnPYuPVjHVa5hI5lf
ekWxsyzzndyuRXs4/W7ZVLgbqn+4fTGLLuDcAavLJcpOSWvV/wUuufB/SxudzxsJwXviS6bWM+gR
64ENSLxZtFikdG9RA1N8esb4qzUk6r+l8MJWQtGVRryAQE9wGUdc5XrjWQ+Odg90NJX2U7TeeFhW
ZGCroF16N9/Enffrzoky8AIdNSmIPc0PmTZMu44iC7gILZnSjN7XOMjzDxJhKJ8vKVnn3wiTq1HW
xs+CQuy8brfYqZPPwSLckLejcZmCIV8NThYfsac62KzC7JzqibHKAPs8p1a4Kp3efZ6M06LN0HFn
brENqM0ic0VRm+w6rdRXvhGEZ+7EkjEmfR13+YZBnn/BMArqtQ+s92SEyZuoIbmlSWDurJQ2pYLz
zS5U4imi1/B1VHX3Ckx6FRJie9S79gBGITkk0gCF04Daxc9ZbRb+hxkSA3D1yFgtL41hAsVAVkbP
Rw3DJElr0ZcXV45HLBr+bWh+57hftvYiyaQB+Nn731GlFd9ip6MA2unpg2tt/XMMghR/LwQRjq9E
jfL+53KgpiQBr+Mya6X67P9IcFFR/PACWOgUujdHZ0i7B2IkakNTYXMyME5u503xqWu9LyIe33U7
qtC5g8cUFMAnGv1DR5Oh1hSPFbje19DmW9BTsrkq6hrLot1/IRl90/1EvrRZ/dWgQBvvcOqB/pg/
XMtriroeWYsbVN1ZcnLsQdsujAyjsJ7ToolXkhzrTY01xacTRr75YXnGXgiacaowWbrM1BxHlUc3
hsROSImwbA1oeIhJ2FY03SLY+jv6uLp1UYUQKRtHP2iJWzCHSCGueFxCy7j6sLlo6Zr/KwJVbpbe
jUGk/qhpKn6scvJU7UCGcHkTWz7HxxGhdcWkFWjwAGN2gd+2QdhvJQI91xc74+OUYwHU/TpZWU0D
szDOuU3lxbG0TVRuK97lbq4TO575jnGIO05YXnyOfIsBZVFRM9b47lozkJiw7hZPwUyDn8LwfVTl
s5aDT/YdvSfNWyb8LEWuPBl07JwrL1M3hjLONhs9YO7zS1k68tbFbbnWwjRdmwb2dSOPtFMTx8aF
OLC7lZkR7XSmmdulAg6/Gcuz9mZ8et0EDzzLqIaN/oXU/89tV+rsMnOTBXVQNtDH/95jfD/o+A8w
zNQZA6Bc/LFa6zxMrq42FUetyBZk4Gb1x0NR35i089DYXqRbRe/KdqH4VaUF3NhbCP+Ygzl2rgwU
xnxIiYHzf15s0Z7Q6fScM4e2Lo9hrbc3eOOHRQkPSy87NFqDNyWUX5nwBcc61mmzU0m/6yZaFCkf
nM+c0YCVHe0v2ZLFVdfFDMa4O/63N+UfVSm8KdDjOaFTu6qU/KO9oI7LxjMrTo11MQ1rChLq8zQ/
hJMLEJPY+izVD17QHQ0371ccBuCGu4F5NCRkiaQeYM0zeCHczrg+CW+W7E52pou35dd5Dw992pw4
dTl7GXfxZWQ3Vnb9tCSNwrTB4LKPNW49XGISrk2KRsoWZ05N/NQTwVOl6961mPJtyVX97rINPflk
R3r6jlMg2ERCPDQpXnE5GCmGcSgFuADj4//elsX/Z1dWnE1sy+SQYtp/loYYyDWmmN+nQJmYrQKT
KHs714WoIUTp7mgH8Dm749h/QLwu2Htbyoj6ZHgiOLeljUAid6T5eWH2hbKS+GmFcyxNGiBmO2jX
Gb8HJ5KHhIUG/17tYpOacetZEdH518oHq+Rs1lr8qPoOtXb5HO9J67dplqII1nMND7ZJSrn8knpI
YmBPedsPR72o/uVqZ/6J9bclHnUBRd/iU0O72h8fmi6zI6LBFDrZHc2UOW7Riwf2b0ErLw/CYvrb
ltpH5xQ/dcej5Ug4dJ7O7Sj3OhLH3XtOtLIpDdy67SBWlevhLIaEfKWN8Br0hXfsZVpfOm1o/uUA
DmP/n2csRIX5BO4KOuL+LEwwEtPiezDf+Co8vTCrwvPyUPb1X8/+/prdMdrvCjx5h8Alf9/YVN0A
L3hYRgm14Vu7qhvTdRrB8A9CloqlJ8Lku3rqImpV5oy7ED+lLKvn5UXntBOzZw8gxfxrcpTVSVTo
sFSx5ce7uG5D5PcJ6h/wzRiPTtLnm8osnMeJI+OlCIYH5dT+JW1Cjc5zDy6r7XwSgQsPyyEhCxoP
iyL2zEDQOzHELMmnOOo1hgzte6L1hb+ik6MOoPSliXyrsYV8aZWc1rO4cxMaEKS+caEAVpRDg+fi
OjL46943xakbjS/TNOc4ncE8dFpbXZrhsWz98Zyx3e011/q2nHx8DBO38LgcikSJ2QmBDxvgrPVZ
ffp9JOpzlr25TSssz4vFbHnwOXuWK5zGt3IgsAtat90BJkwQMNr0FT7nA2TkvWaGlntoY6ALXVEV
a5vEIXlh1wCy2IBC1bREbpj/7zV4SnevmhNY68CkWEyfwBDu04AtP5vQahaZMe1nq4jeumt9Hll2
dNQcK5up87JuSx0FFMsMNhFMVxooi1vOp2HthWX9pYR6LmiFO5jtbGCMaN2hgjii4Xt+6PvG2w0p
vNO6zOthhe0XxprHYmq0HM2nxPoh8n5K19zAu3UW0fBMkeIaLGUFy6kLJJ+iFJnVGY734LNFbvyC
Bx9kuqWfOfeTQxdlsPMnIhBV1MYHN6n54VfC2aS0r670udnbhCLn9UP7mJI1+JcFQfyp0tlSzj2L
tm0pGIvizwWBoZts4X+na5RzaBOFeaD9SQOWDkLNLhIe3Fs14FXSVB5vO1rn4P4u9REVLSQDBJ8l
P2HNy4kV4AmrrNLfdGWho4dijWFXP0+t8eYMk/PclRL0L5C+ItcJDA0AYBk17osiSp5z3duZwCXG
xOLIZFiw3Q3D3IXEh85GZ4/n/70tmPOZ4b80LpzghmBTUKaw5wbz/z5TeFoWx3Wf4btcWmnqDAAy
EgsFUyv/1wKldIuxf8yn9qznA2koOPRb3D2ELGT+MUZZdvan/GvnoPKXGdjJ1rc3RjoqYHdmsV/2
/sX53Urz9//+uy9NJ//9d+dbZYCLowaFk8if56HO6kM5mnSScxX241MIXe4kLP0DSmR90GUkN3nF
uH955sNy30Wp6e2MZNx6s1dAcKh8UL6iIK/rfzt4l7NmIHbCAZMK9MbcugWnqCUummCZsAA5vUpR
RcSRUVu1lASLISoKOdroZ1kzXipEYO1MMiArfuRJXcm0uhZ5tutF1Lqr0RPxv9y1DV3++cGVjiUt
esAojmA3c//c1nVjkLXWWtw/3f/H2Jk1N45c2/qvOPodPhgTwIljP4AAR1HzWC8IVZWEeUZi+vX3
A6vv0GpH97UdjKIlVYkkkJl777W+FX1LbL3AAzand9364Ji4AEd1gleoF+md0bnpXTsnqFg07eby
HZf/C6Mj+zInYi8XYPUmIy035ZTKHSbV8tbh8jm4o/3j8mzGkzqXRbFzkUjusBQa1435AIoLaq5x
a7Svl7b0ZTQ5u5VztG6s9qZeSgKKkpRM5DY9oV38/U+XpzWmKawdJkZB1WkfwZ/4dgnBQVd2iSKH
kw2gHhtfXNBSJAIKhwID/imbfadX7GcKz58pk9fPNMQ3FyogQly5QaFjbbs8E8+Mza/LAcoh39Pt
dVEaO6tyhJ/L23bkEIgU/P3iXaUhSC+apndQsAkdygbZuzpAxJgXLoKELuZdROfO1NPy0dVk6OEq
dw8L8jsErYjHo4UUAgUT912aGP6FzVkOQgFcIynOw2jY8CnhtGbUUeiImDJsq6WefqKDuI04Ovwo
u+y2ZOn7dR9Gc+IVXRbeGypaHhecLfAIZulrIRaKdmPHpTzFWovFfXToNy9YbxQXI65poR1LXSgl
dbpGYAvrlU6SxXxG3UAoiB515n0eKdZJUABTO9CpygIVTa5vSEac9JreLCcbb8e5R0wks6Dt2ytF
YyxFxmbBpXjKM1Wc4INqD7Fqf6iDeUd+5Ibo1QR0t8h3iQvccGKx2zM4rQ99bWWHRrFIbm1CbBRJ
FyxicV9Ge934B0Cvw2BRQvdpcZPGYbkhIZzAsM4CSlFNcLxzUZ0VbJJeqdjySa87kMK5k256Ed+x
NE2HkRQZGqRq9iTcNLrSC1Chcn3qEAOmaxZIbC2lPJvC8dgL7fcHQ5Xqoa5ST11xeF02qPvWJhvm
8pRMhJKwrhQ6UaEbfqNk/ji07Q39LG1nD/nkhwp9paEekTwnOD44SCMzaRnj9u21MyN7vfypVBEi
anE2BJev4hJur1tRltte0i5uVHHOQtN8TSu8xoNqZNfRbGh7xZ3psyDY2nZrSEaiCCyahIq8tEj9
PT2tredFc28dZUAvbemQEqQMSToHj4B6wU7llWvI+ruwh2jTJK68GWQqrsDQFn5fTNV3tECeZof2
ISIPyHeteDlxGIGMj8vtGVgEtVv7M1zRTiKLHiMlzu47E9D9iMyiiDhjzbWbXC+jci/rZifa3NmG
IdJ3rbIXCAzVVT+09mPbhOmjQAZ9r2VWe5/zXu+nljP35WnoEn6kpSAfURg3ewRo4J2We+lkGm4Q
HtI2fybRpD5fnrnEvsLVE5CmmuZBhmRjqFExbRIVCZPZ1+M1wpTh18PcAMtaah3L+wr5QH6x7IrU
bB6HqTmSfb4p6yIq/Que7NcfpU7b3OYoacd1faga5ZAaOIxZb57U1lIPDe5lboTxk0Pa5GdKjSee
vsiJBG71VE/l3HiOYvEYpi5t1wWefrzgiURqdx0bqrqFBtXhMk2c8+UhnK6ntGGo6+Tv60wTRmnz
ySZxq0KOe0OGzmCFnl6YTHuFLqtf1NDAFnJfruUyLdfCgxaYbrVeH4JhpXmZjaiuWl2iHB4S1Iu0
21ArzQ8XpLgYRUvUolmfqtxNrtw4zIkEoCPfmqIHnBbNeKpa2JC55Ji3SsZBK1pBaiJTNGq4aIv9
bqJD812ZIc3tx9ZbJtwFJrekHnOHkvXxNGNdNDTlVlsUAueiA7Vu+mYRTZwSNFuE2Y0cbXmcMgf3
We4GlbIQWOSqm1JfVLR3AwmcdbJCBnAxRE2In6ZmxmaTCGrEiBQTPjnXCe8ZijtR98x2hnNRGsc0
EkBgJstmpWv3Q64+1In8obrpPu2dbu8aYvaMqkZq5vQJTqxiNY2+L1EWNGgw/AKNuo6rOHCXQzGX
78aSjOiVIrRShkl/c0Of+FyiimLIOr1bs6ZTjmC2IE6YyOwFoFlpteBC9GXeVK3v5JJ1uqlh7g/V
R572EP7qDKKW07y4pLUFskM1QhqOmnOYRqtwGmRJcM6ofeaEVvMH5X5qQdVEdr4LqTRL/q5TMiu3
tGy5/JvqZz9NKoQWE49EZnTBLO1o2xtksZiNS0iui5nGaJKdezYWLBwOHsGAtOAMpoDUfJQQ1Ef3
pD+zRXZAAzVCFYJQGbVNXRn1dc4a7w2uqnpCNZ9UlwmlqxJmMdKB8fUuyLRQ3xNRQzO6zylKptNk
Du9Fw7RO2NaLmBudBpx5l8b9B/fgd2vYS/NmNGimGfOWdnTmjSY9EtQtmjeixmS7YGBCAeuaZQ6E
wcwCrNjzpgZX7RtOeIx7WANRk54rjLbePNvPCSgTq4Rv2bIh+p01nGWxpjfMYrgiezVXKacMq972
ZRdocX6qW+qlrlboKo6WslEma5VmnHoRPtjJ4hyGhf1x/hDdhDR+2IaWk+BFaj+1aAzB2LZXYZaG
fshM3hMmUpCQrtLi9jdObBje0BvPI2wFXzXlHW88W5sGwTuz2FXC8aQR2es2NnWSjnPD1eio23yi
fsPULJlweZg9snJjJCEWkum3vouCxq0WJsJhvVFiunhheprLJxBs8zEX+upT01Mk3guvDbHYqLU4
iohUBTfsfnP7T8QBxabK1fvSSZNNnor3Xjpr+RTDKLQPxpp4m+yF6Gn1ErzMGM7pp+TOqD6SZqkx
ozO4BZOgbZgesfw4WrIp257uV4eXivnsB6iexyoq39FO+Zj0PlvXWPZLeOtIa88dVu7zSK+O1OIH
6s1XIxrMTSr0LSk463oByQfO474XxrWM71OAop5ZS769h3g6DN8ZY6ubhXtRWnLeUYjt0oY+KrFE
0TaigbHtc3JpZcU0o7WhtuSdMRyq8tVxZkYoNitmac3jQzZlXlxIZR+Fus9HKvwQXQH9QQLECmdr
DP3NEGafcO5Gjww/2uBTchAzYdsdR4eNLRl1zFVzW+X6nhMQVxlioUDXS365htbvbJwdO8Y4qi7H
sS2Zp3X2SLKdceu02iGHdcp+GxDdpQa97bzGJFUCe7aPDeleOs4DDyTXsJ2GcQdldN4Wwg0J0Amb
zZw1JGdoMGJD9Wg29bcl3YHc0gMNWzuxcQ+Zq39a0pR71Fyvtbqe9LTS4MyrniJa5SyarRZMJEtk
wp0Ctwuf9GLxAbGofoL1jgXm2Mx5g62VLNoZq4THDFqGxRbniUeJuDPII1oZXk4vwYrQLLSBOHtG
xHnXVj9TZUu3ASAx7yYBgGKPPM8H/0RfbI3oSQ2ycdxxa1Z4h/VGb4Mwe+1MGvoZGlc/7E5mifC0
snFgZCMiW8PtxH4waMW27TWGN+zMRjhvknxpT+OsH2NVechb3IKo9RknpEyCK1zbmyZqQILFwvW6
uvmEb+juJCXSppydn1MzDmetEYcmjbdzqj1EYZF5hlF+ZlGKGheaKNJytVzRV7WzOlL3kek8k/nH
PhS74yaLST4Kl75Ho5I/2OEiVsWVCAq9eceiT3RxMq5YHejCDlruoqNpUOcYMTpLbTaQG7ed3j0n
WixerEHxp3HG0z5n0S6f8rW1Ut3JZsw83dlFhWg4hyUfC0BYb2o1DFNFRHqMMmJ1JQatSm/SDv9s
LJkQp9k2d/XnUpJviQMGQUjFmUJhxpaNQH2awmi2kwKqr10N5qN75Ow27dIq+p7M+RmRxx1BAbd4
/m85QzzaEJ4DZbSeLNZA2cPIFV10HEta6HKMXsLSfdegg2xcA0NGujq294MTvtQdr3FM7CeEnMSQ
sPEwFHe5JcE6apbAxOKIfWrHP5OmhxEKR0lnwtA3oLscNzyWglCMCPGVM9kIOyOdZZZlMIFsHTX3
ojIemLVAqQrTKwQqTHekXpkobVu8JCxoc9ffSbvHEPvZJfVRmHI+s95b96Knd1YQmzHqiAkE0VsY
FK3NZCcvqtHs5iglBb7eFQPEHRtqeUsW4IjGRet3HNV0Aa27qwhLaXJgUTh5NkWhfYsJxIQSGCRo
NDf9ELW81iLdFGPXe2YDDBnkrSfV5IPzJWE3SnVD5MS2X/i1weTYNqdTKbvmlkxyeP1M89uVqRlZ
83edKYnM5LQX4EM2s9IAVcU6s40pBfny3KDi1/N5z4K1a5b4pVkcc6N0pGaklbWtyEshLw+YOUN4
nGir4ZKYjr5h59FxE/vAP4T+3Hb5mz25nTdOGIVSFSFr2r2RdtB7lgSNp2Xso46xiYxRnlIyudxu
IVIT0rAJwMw30JLWkzuBCZ319cD/Zpso6mn8Iuqa6Q0U2juQm9B3IqbodRdtQtwjtSwIJZ27wQP5
z8JYRZ9Dn92rmDkWfUFP3ZoBa7SBEgLhnZqX83bKxTWnUQO6V3RF6YkzmxBweLIe8oh8M44UHpAN
t7K0FA4NbF+Gpe8bjbbglOgUQPRXL+9LLFlnjWnoTvTNP5cq+sYtGwedBfYoabEUuBHoh3Rt+xo2
4BPEOOY+TESDaooVPytn8MjGSUs+DOvUJXazEU57dCVH1ihcjB3StkDWUDRoC8fHEa8gTUVyqgU/
HOtDGcjFRUcw00Zx2HPU6kdMqDygIXvwbNJRCNn2TJqLujp8tNBSHT1ygjnyqiFMg6gR5sZsrFdS
/4jUUqeXJcSXoegQquos3eRgQh4sItIGR0PqsqqTUf1D1iI+N25Az2rVYASoRzdmRo0ejbX0C1vR
fDulN8ePGK6OKTNQ0f91iUZusBzIpSkWe5syJIsQnSFf6zpGIPWh7AqLFKLqR8ioP+q4RrXciD01
XUjBKLT9gg6VqpZzT5z1n1LRCKpeSBtrSs0znce+LiPIUsL2hPjWjZFnoNiC+zHSm8Kt9AAFRGWC
TmzT5Wm1/n9hwxJWHqpEje8KS+iPkwDZ74zibxLo7a/SJeHaqq4jXjIdU2Mw+qXfqbSDm4f0/Lij
TSXxhtrZZAYAeNmP5fEyK8wHrM2yCOAhx0Hd9elVlpbzHlEEr47xBqz5BBeGM54VW5Beo10T2Gxu
WQOrh7zDIy6VOgzCyTW2Tmx1x9bghV/01penTTgRUrAmeo3uVZhnGE6U6bGuFPc6XlA6EGqWeL8U
DFLIwitHW+Pe8KqVCdfOup8bTvRgrazHXq2z40XVjN/nDoQwsqpcTQ9K3YvbjM3HkTB7sL9BQlj9
3dfxnKnBlI/z69yab7/08wgboAbK2DxANbB2sKz0fW0pb40mp2sp67e4sayrxhxf0fv+wQVdYjft
DbH/666u+efRlqvRkaYVbzoW//nyCY1Y2KD3sTzAM3yfzZ7M3WxsgkHd9kgYj/GsWj6sFMfPshAv
V4keEVtquYfl0ewwHIPnVO1kT0On39okqpzB+Dxe2vrcNhajiRF8cwTk8vInnajIHe7qCUN2amY3
0zyQdCTyexPU3R0u92dlhBLYduznTlQgm8J4Qzjy88yR5FeSu8KGpi5NZnnDOFv7xC0+9W4pbsrp
dRaiDhjIdiecvyQyr3/ScQRs//o9+w/zTJTFrgpEia6jsLSv71lU25E1DBl6Ju7BKiNdZODQ7sUg
2dKK9ueCqWQ7Scs4cxo1z5rr5ju4BUg5J+D0c5K+XsSHQ2yb575iuBuPmdxZSXb9pV176eMqc/j8
169A/Ek/Z6sqljzbQZ3tuO7XTz110GUV5phvILswe2gT53WKqU0mSNKOpn0zRhWxI+e4+64ciMir
Va+upv62HdLqvjLXsIciwYJlloFAs37ldESKWDZrLy2R7L5ONOGLeTCD0FWV/RxDJLv44sZsZaNr
IcVHoV1xuqiOOQfa1HLTh6kJ3yFMkM6NEDeGgX2FdWLXOQZRrKCljvg9uvvZVR87gFiC6kd3O/tN
OJxJQtm1N8XQl4ferO8nnfFOAilh82uy0iHYiDLVeug5cJOz3NT+r7Zvv4gfiPYA0q8Pds4JZOrI
fCYaVdlfruGL4B440KuSypHqoIBRbCTYw3MHpWE2/d2lpf1JN8AH4xgYjWgV06qyvohOkjWgyhQ1
oS94YgJ0heZTZkSHaR5/DO2CdFMT7RPV8A97nL6Napxs80SjmWcPBsdI2t5h7GOHjLwMYv3DnDbG
3rIZa+pJ/zezLOvr2m4BSmKcjyIRu5Flf70LQkERW6JPZm9i+jLyEV+khNGi1XCdeWo6brUbJWbZ
LiEj27Tdn1Zn4p9dc3svD328bnSl/WRYLnofYg1OS9ZoO4C63c2Cv3oe2BeAPrbp7TiQvTmZNLFw
C55TM7IZiGTYsXjmKBr053LumQbq3Q2UI/faNnLtDrTPYQTrtKGTi9RwvLFS/BaiqnA/xIJSaWzb
czsBDcu0cdi069tYV3TrcgAodKh5ihnyKUHhcFadvj8oih789b2or6vFH+Zq6/voIBFBU6Oa+te5
mt5Ra+vA2bmo1iEkxr/1fFz7XIDxWVZ6sVegvW0GcpK9aZzq+xTL2x7eI1PtsnusZKhsLhuk7TZ7
7FTK4aKsS60Tmc7c3IsDj1O3zft0pCvx+yIaIVouCQTflLiJ/mZP+U+vyNJMQ9VQ8vPfr6+oZCsv
sPiRb3/xso+9ciKukBNbnGE67SFDlTlZMsx2D3kG5jlbxvkbH/UmL+7iJE+CltAfr60X5WhMqvVm
VdXJUXviQWwZB5cBe2xtJQXj78sX4goTEF63mG9/8+H8aWBrMwU0zVVtbMDQ/Kq9jtvFDRMd1ave
p284PYkuHsBhRoKmsmoV9sbNImqzcjcMIwihjOZv5Ert9MtaTBrAYZxOukxgUkVG69tzZd+gjMaP
o9C4xIh+ZURuyavT0r+5P3VzVf7+8cLSNFQrho5VkZVE/6IMxi0xRuijVty4I5Hjm9nVRVMlnrmU
8peBxpycmr3SF/GumFwKjMRkfFcCWiBbYjOsDOTRTh+QnHqXkVyu5Plt3WGSdqHEnMALCjrfoJXq
0owgAhAGHK5DzDDXJl9jHdtcGEmzPR/rzCjPIt0bTVGiqoAozk7I+bofkgM6r25zUWsYnAtvJyyw
q1pr7oqrgZ7gbgJLrrcNeTW4FM6TDsnaLfrwCgh5d4YHQPuIATgUVHEiT6t4hHjhA4m8hphK7h2B
pcSmLcuG3sp0JqXzakw04xoEaXYno3A7dIr12K8PbkaCapI+K2n7nQ5Ad9eJHHR5G1c7p0I6xlRD
314OrVZM6sXkkJaVzwlKK1jT+IXyXWFBNeJtvYCCppUWZK0NqgKr8mYZ7WUfrwC2C4Wt1EPHjwEv
OKst98Kxw/arbEuAqpvRIAWC89Gu/TlAsAWoWOK3tg20k0OzDyslO3Nk04N6LKvHYqwWmhaJ8t1B
95aOtDuWvrlSQmKfQlSyvx5g9yp7ZS6u6KhXft+Y7W1dj93ONhMauYQ8Mnqd65tlNnIIIrV7iIdl
bzZmfpOk0XPvlpj794bF4bojFvh1Jr3UTyw6w3GWY+2rUr+J4vJNBZVPoCR9csuV5RsV6H3iLDc0
mRIf0G6zyVrn42JSqeaWfuCAblxrmz0pMVSKyy+4nFWl7sMFquWEuniWwOWI8Z6r63Hbr8TTvpwh
0jsj/7iu6fuLdjJuTJqiZnqXZzI+seb709BkhGzB7NJEbr0oQ/+sCiJzpgaQzOU0gnyPwXaYocFw
lSgP2pUTG5mQdZJ28GLXqA5asuJF2exd3fHLRlxfxDG/K2RokxChETnmPUCw4bqvSTlPkumVWUR+
1RNzeUqF9ljlOAWV1IF7G8tmXyIh2FyQWdUqXY+cxThA6CBKpY36g2n132HAVDdVAWa6gptGyd9l
+8sFIku65NhMKRbK7cWjrUTJeGfQAB/d8a6sMIUGPVksU8nUqTPm9FGRzNmYjH+7+C4l1jTCljvw
AAPHHAjERpA4SfmLhqdGUXNk92PuBqMKJQIaZXWy6B7kZPmuE7jF7aCixZF5RL9BtzB2OX+782tF
M+KvF140pV9WL+GgNVmlMqYuTGF/dfJhZppDYhJI+qpqJjsGSMPI4sVYfbHPsqH4DuSNSK2LK1mR
ZTDOxa+ouWpRnVXLGEe0GmICOi36Ar9qQHUcYmw6tAbkipJD7ITcXwWfYMtdqTn2vYkKWinT7UWJ
VDQTSqSOfg60tHa3Qpgsya7nxzlDn5ZOwq9w4cW0xr3Zay9hChZJanAIWq1WH+GT7QeSb4Jmohtg
NuNIzWKdhB1xIh77X9s0+Wuc6kyt319i3LVUxlsD5V3i1eRb6csiz4XUKX6g0L4xiQLmVlcdlJPq
Hbl+iaaeb2tIZboWvf0dkEZynQjRXgNY+dl38mam03afgasIKNOsI8kky00vuWOJ/nKU5YF47Ywk
Q8aaqKPAMOZwnhdWHqipyYO1zs1Jde/3QLYebZk0N7GL8FDpBFB70yUYDgSI4RkJ4fDRyi0n0BcA
NvmRrzVzybRqnfdcI3sq6uC9uv6kVeHHUCmoCNvymzM3T6H5dKmFWC0QuMW85FVOl0g7RolqEiWD
mXtzoX0VsrlH6hKMzhphOYNL/puTmPP1JLZecgJbEbumzWWnfTl8RxWFfWXjTxnd/FFa1VtDus6h
m+QaBoJWwuHszzsYbV28OJ/lNB1V8iZPbqNVvr6QPsF8sbuphqg8Yp5ztnaXdY9WEZ1HYxWvaPVL
1cKa6dtMu1NWYWCO45tiH+nUYNvvYirovqVqudPMBCkzgEc/7iwbrENFL61tYDggVttXJpjMRmtP
hKrMp182ipo5cUsq2VH20AoLrXgkpaTF282EgnHR86SxZLY6o88GGeMlaWtBxnrAR9j742rhMSec
sTp+PnchsanGQ3w/tkRROLm2vBeq5Jobs6fWSjAfgsBGjSXn9rB25c9KVtsHNHe1R2MLPYOS4ZVt
UbaqmnbddgmREoU6PEEWTjy3nUhIW33MPHRHFNA8aJWAIDQMjzmEhdvpVl1C69Symm/yuG7ZmXia
hub8NyrtP8nx+MBZ44WOh0wTxp9KGLcdI1BYarZJlbY/N3rSETKqpkE29eYd7eSfvQB5eAmcXg8H
nV0oB8NcuFQXGN07lTIZv6QsDpHBb0iqxbdiybPdJTlhUcp3QKP2LQ2JbEMGUrm7LJH/9WP67+ij
Yt41R1XZ/ft/eP6jqucW/m//5em/H6uC//3P+jP/53v++BP/Pic/2qqrPvu//K7dR3X9Xnx0X7/p
D38z//rvv53/3r//4UlA3FA/35HVO99/dDLvL78Fr2P9zv/fL/7j4/K3PM71x79++1Fxt6x/G3m1
5W+/f+nw81+/0XPhLI7G/L/+33/j929YX8S/fntMiqpVrj66/uM//uTHe9f/6zeU3P80TE2j7sJy
ip+B+33kZ9avmP/EPu7oBv8Q+n3BSkGUdB//6zfF+SeVmmu7HKhtwlmIOP7tH10FqJ+vuf9E46Ei
bXVcwzR0tO6//e/f8Q+f5//9fP9RyuK2SlgXLv/qH/ZAh+6pYB0yLcHfhSn2q9xwspk89XWTn6K+
GAlMAmeTkgBU2hhVS6unUTwPL7aDOrsHNrRhv5w8zCUHbYDFaDa3S/puoasgiDq5oc9HSOxYf9C2
HjccZag6jLhjgHU0iPGapLu1s7Q4KY6LyRZye5jbV7U9Aqvp44emSqcNLR9yNIae6n0EVYjBcw7T
72P82iStu9HwAKpWDo/WHjKvoyDypBvpgVKVRyEPkE1iFGAUcEloAhxx09XVrW20FswwZ81mSJOd
oUeHeTWVgpjy51FUxy5qoWaoreM7JbNQdNbnTtEIBmCQpeb5PVYH5kLx3PqW2eQkb0OERRG8HaVq
er1MWg69zi1+3zZYmgYNXJo8Y5r91Gp2u961EFW4uBPBk1OjtJD9eWc8q+FMqw4vdZ69U2UAjWSp
6/PbDEnYVpLahTph7gOn194dBkoBQNXsB/Bvj60uvLNm8yYK1eqs6iWJGyzI08AEQhviq6ZTmc3l
QJz0AZGAnmQnk55uh8XTnxii+I1LkFccq2TRZhqKOYg0mVQaT2KAOVPPkxNSMXnU1E2oWi8NCdVB
74SPeFGmIB3+pvpF3PTnC5CbDf+TSj1PTf+lhFznRguejBqXc9psZQaWqh6WxkuWtttW+bAcZ2oO
6Exr6nU+nSyneVbo9e+MxH0C9orGvU2usyaRnto2VUD7B73yEkX3qOV+aP34WMqVUhS1LKRT6FN0
EPntqHdIdT6TWsAvTR2iRTTksjWj3z5at5+qjV+Um24iazEdtMdZ68GKUcTmPdz4qAzAcqgPM87g
OS8OXO7qHa3spxzm4E7hNOnHdOF9cET6DighkiX0AzJ3jNe4tHUfjYVvizgNYKSTI7SgsmFy7O6S
RYxw3dKYE3xY7Lg2F45xEbtnWY++rXyzuFA7HWVsk7pAP9H27xxdZncLhBlX6VFr9OlZUaGxlYLX
LELjRSq2dWqg62HtruMARicH1cYvXMskshhzjz2T9xVVKlxdAHgzki9jxdoqkpazGqc+IzFmfWYH
qli1wRrE0utTXLw4DvIt0gn4sVPyAzR9hkJblDfRFF11XWvu4KENfhmSmWwqWnZSYuu5TeCPqpN+
t7iSLN2p2BekjeOKxmEwWwxtjDXFcjE19THKqVdAMkF/jov5QHLpGl//iaxC37fSHG/QSjKzEt3W
1ginMBjyHKRpbeNu+pja2D0TNXnKV/piVDJCzhC8btOwXmfRPDSV9lFxntp2iAtqSbSaPczqvRQJ
MsVs4BPSiKUqbdjyHD5bD3In0reJ0M9omXFh5Bbw1+SstXI6OWJ5UDl0MUkoiaJuFeBJI4wks6gO
E54P6kodxnCejptItjCU1fB7hsp4kmP+qo/oiBbsiGOsKXdtPCk+zvG2INW5E+sVu8bdy7QA3bRt
dV+ZZ51KmZpqaIhFzdMrh58+RoJrT0xwvV1CgJhb6ZtFoXESUZ4ZoBR9VVSOT1JvmMriesxMa6dN
M9iNbqru4AXhSlXtGxG1TjBoer2tK3cODKS9Hkk0ccD5fd6mRFKMNkI8s3PCLaXMlULMN+GrTbCk
FB95GT7NvZFcjai+8FkAVYp0bcC4vvLk7L7wY6WAoB/iS0PCdVgyMTEGI2swSszBUwBMPhQDvMa0
DBPmaOgGKfvR5fZkUGLtKp6TkWySFUJC0VEf0FBFQTeryhFEyzcbbkVQdsqqKWC2JCaF/SFjTgYq
xe/psu70DJqxWyNXzaV1FUURgqeIGx9tLwANQs56fvm9pfUQZlrXIR3FPDJoWwHZen+lcacCSrYJ
y17ScCtbW/cE1BJoZ9TmXFPGNkco6I1dpO6iKPMmJ7SQtTrfeopMAEoTOvSS1p05hdbBFMU+rRuk
1+uDGy9bWN7ijCqJfnHr3DQ27PzSMJ5oPQ9XFgmPTFHagC5adUpEicO58RVUL6XVtXdWhgTql8Je
+wHtjEq0VmFrZPXsx6Q5+LkSEe8kOxpYEgQb8rcKbiHIpAHEHsKpiKYGy+hAMgovFvZD3aXZLi76
PXTyK7NMZwR006fU52tzgZp78ZdVvea3da/hwu/peSPadYt1RyMs5zDQFwroaGi+1KMBAm59zDOU
B0rPR5O4DlPylnCj1oXl6g7nbIGkNI28C46qjNe6dQ9Yw/Ea88VyUsLG4rzYmjL63q2RtIRtXWkY
ADgfGO+zADZj3DuyzK5C4Fy2EXEjd92hHoYooG+ZHcr0sU5fGpBQXuj21p0NxW4Dv0zHGIQpNrOz
B5ab+eQk9lZUAmpaV3yrS6M7JGpz17sQc50S0D2bc7t0L7lp3hZ2uvikCebBoIwcBeL5KdcdVh4T
9coQx8S4cQ6ReB/ICwRLhhCVdGgSKhOT3EsGDeTZGd9C07iBpIWewBlfVf2ZceNOaIuKAogMYcRp
B0r6IUjp3TKVR+64UhcggLNFLPrElZEb8Eoxcc6z1e2MOO6BM0TnQeWj5gakKMErHCK8igeaGGoL
i7mnmzhYC9IvHVqUDmepiGx1G2cajZo2PKbqG3LyaKNYWeOHOKVPTcZekFTUkY0hghjLZCDcdu0F
zf0mk8Cr2grNkLloP6Xe2BCdbcOX3QKPMsNGGdKl98Z2ZuxhON1G717rqr/KqumAzrXeUKWzQ8hV
lovA34gyuH/2PamQ6knG8AfmNHY8BMc38AqylAu7RhdcZxpenU7uMAhUXs9nDOc/Kb2G6CMQ8CR7
RaWEtmrjPKvJwZIVQVV8dm8cYGJv5DjL7zH65qC/sCEuR9j+iLdsjpJKUcAF1HSdJe4N6a/AXGA8
xrqlBK1dHIfWsT30/q/CgR9IxsK2XGawUzIlzUr0fjnm2WaBm1aN83iekIVi6CwPdq08zVm2+KWg
Rev01U2YEqGHGtrxyG838c5rwYBpCwbWddmNe6PUR1/E2VZvqqsOLtjBBhPt6YiSj+4QmT5YalQq
AP9pAjeovjXOeVnYV8hvkN8podvtumjKfPJfk5MkJsVzZTGxWUThMUJrw1lWKqdQTnKn0mHeWJCa
QIjM4W5qVnQE/LlNT+QaCIVmAH6uqftJ6qdslGRRtQwWNAOBa1lPpHfOXqWPnHCxDY2sBp5BKPS5
szm9WOuSJAZU1CJx7ystnfe6fus2YP+svtNZssyH2mrh04N75bTpVzHnHkIrRBzfNMV8rmf9KaQV
qUosJMZH6WZ3udQC5r4P6tycra5QN4Td4MwGLjibrfRiRez/F3tnsly3kl3RL0IFkGgSmKK5LftW
4gRBkSJ6INE3X+8FuzxwRThszz2reu9JokjcRJ599l67dvfuM30ej9AOooV2XJqwQJZ4yXqxdhmS
jI6vpnI68AK6cXI6Hwi+XTcavxdiRff2Xo1pGBj3tW+qeVgocGaZjnOh52VkKIyRbpB18KsCtyym
5KxIGIRbQkd8bGPFcWI+PkhtosDEnJXxd13b+EKpPdlio77B3zQ42KaT9FHLPk0Lqzor+m9jpuuN
Tg2j2G7Ubjts+v7XMDdnvYLsMuIQtHOA5kkyTiA0fXMms5Ek2RTirMG4XtUvA6RHYtjTchGrdykW
vEY1/iVfFZl3Y9lnejfEuWtBPpDpp85gB5VU6indCIb2Ebj2UfgYmBL+icfUtHQr+do6IEUFVASY
X61Wf5xwCLkI/ij8+P37/FWKlaGnwureJhBV5XRnGe2RV4gn1aEEZR8Z7OGCxOmJjGd0LCc357xu
L8vgPTN0vkLrzQN8yq30O/bSwDCN/ZW6XhrNGLF/coZIPH2xzqU7h8Xj5FYXtbgDWFOK7Ggp7wK2
KOd7YrJ/PtAGyje96TUmK74LLB8JkeUY8p30u6Jw4qDpBkdZpX1ReXXD85a1Bqdo75xpgnyLhSp8
Sw9Zg9KRqqpPLTMj2/AigUeTbH2LMGhDB08Sujta2sRm7Wte0nPZFD9rbPehqW9/wSFf4cJbCaZD
JE8KEA16UK0tnAv+hYvljyKy8X9gJvyLysQUDy0BocA0yLqySfxXWNGm213Z2e10TfL8OYf7vze4
s9TyibredN34UUwUJVAlq0V98pxyK0wsHccypv+dszvhgFwNrHrVWoHhBGtNGVbKLMwigSJKXif/
ryv9r3Qlwp7/vaQUbH+/0uzzv8hJ/IJ/KknuP0DB6B6ykLBY4u+Qpv9Ukv6hew4GH2w28CXcnXr3
TyXJNv6h77qTtBAfXc+ykbT+KSRZ7j8gR3j79pZfhjfr/6QjQa36ry4vPHj7Kp4vD9ucZ2L8+Rdl
e2sWvrTcrXnqYW5L2p6MgSzx/B9UMfhXfa4ODiJtiG/ysenfSUOmgU4JaKRMnsHU3XjWmmINTNeC
LWkZ/oArSRhVcR4GL1Jp9TxoNthx0sfhOjzliKqxrde/CnZj85c9NsbFWLRHfgEEoPyMI5obL0im
oHAF8lbdntg1culweUFobc7mSbx06DGGQeMT+R2GdJwtrv7J2h/jqRVqWelErEBifzTYHzfkYvzO
IlIzmtn91KX2U426lAjM3qnmciWPyy5Yl/oAIIwdipruaZ/EUZFnl9pGK1qK4mkbE5wgtCGURSfx
kvbp0enH+SDjAeyl6u+kGha/zK4V4Ond2HsdzZLhpEw4gjyPHuOYcijlwcwvvUKjCMz8lRQMd7a8
OK79I1qwmxRcvMdG802zReVvffrT99WvQQlxnFdo1CI/zXTVhrQP38sJkmVre7cep30+gUSNBwbN
GpeILpuotMk7tiYwpHX2KNre/uSl9g7lY/Nrtz8Y+XLp9TXykKH8NZl/daV9ikEf139TbDD4sByF
9GKyZMD5BJxqZteIhp/XYdYY53jOLxlKbEB/22vPINI2ywcvq9VzPnnU2GVxDaJitqRqwQMomPf0
o3RzNPCSHhO8xjiYfmM0g15QFM4JC/xjPA9UflUfhdkNfsOq1njOsqL0y0IwS5Y0ZLjkwzHV4VUZ
6UNn0bU0lQL2geRW49U9eHujLnJp5BT4J6x2RyA0lPwB0zjgJahCmfGXXrxHGxiRP5WrRsNmfoo9
2nTW164XJ423K+mggqtFk18GKFf7d3i6Uv4cTJWThHNleccZqTCx25REJxTvkv2LY2l/4TO6vriQ
TXxPBFRQb8oFO7oPJ9suer+CmGRiUkPyp67Tm01z6/M4r3RUELPQUozLckl+K+6uQc4SwReK73Yx
LXdWRh1uCx5W0MubNLtNfg5mpcCvmRMth/0P7WF3MUSR2T3QeR6fKYqmTCg7rQtQKz67bNtwNOf4
KkP4BxgOrIDhG/4jpElAMmTMqs0NYOwml8Zh+DKtD4i5+xpUawNTo7q8B71D/OekF6zky2Q8twNW
xRExtEXJ4tKmHRf0J/RT8Zas8c0EIpvtIKhrnN3lioKGNB41KydDsdFcWE+27lNKBv6pkO9kiQ0s
NM79prrdLk3PrKJ0Fl+NLKoFWz1hMfz8WWBnHABVS4wBr0Ee4ZmCaJRqOcOydlpEipycXbUkzg7b
N92LtGf1dqAyHqeuKG7x+Q5RQzc1hETnoDIqy2JreFzjAWY8M4I0DqwNITop74ai2TrKpMLrf8Pm
TaPX9ybRlXELge3Si7E/EWm/UIBYoW+CBjOair2n+RzPFg3gGb5r2gh1EwN3axS/Z2rnrWQkyrSg
y6+j+zx5yGhQLhOfVFPqa3tL+yxqdclR3LMZPKNts0qdNi8PadyqaWK8GkyHAfXMPPE2kdsVepog
70sgbr2n8prrP4YUT68OkwXIyxB4IMV8iulwkZb5WWd6fBybBEDNxvRao2PG7tlcJGMsHDW/h2zg
l0masY5jUE0z2hjjfnzbvMYKSvullgTcZOV+TTpZLc3DJ65vWeRNp0GN5ET5oUgXI7RrlV+5ub6S
8H4iUINhOGmMG6ERd1zHYblYdx0RktgyHpTt3Znm8mVmee9PYtaj1Mi1Fz2Byzxhr5b9vTEl00Op
cAUyKVztSdwtadccLXP8rqrKjqbJK67rWmb+uDBPV05Hl1FPyyFW2hreyfzq2C7VBIaKZNFpUWu6
FctyXE+gyyjneGl6RC0+AhrOc1rnXDne541zR9IIyLcxnrp0ehTpvj0tMr7bFv5zHLzSTu/1Vfs1
wFvhRs/JyzS/+Z4ov8dd7dxwlyYJCpoHLBaGxXJ1esFbj3yNsNRwbsFQQ2q12G/Mcg2Bl8uDKrGh
D7OjnbzN/ZuPamBQZMEuKnwg22+ei9qvHVndTyI9JanpnrQegt0S0xdltk/uZHhBj7qYO9ZOZtjy
UN4vNg4/akNwunTxa8aZOMIFJ7OTt2eSqsEyGpdFs2H7Z/FJztDnme5sbXeM9BUfCh1FZM2UdUzz
CpADNXVD05PMyDA2Fx1r2ZybaiBjiiq97Ufv508APmUgJCTdKnnqcFNi5bVw+7hnqtCJbLbyE/2a
0BFV3NZaqqthjqgKU3EavauXJdtRo0yytO9aWebHjOIsz0zPoNI/cu1nAQtRWpR0w6Kso74xnh1n
AMjtMVP39oUm4tbfA2SAJ0nZwlScxjTG35M+SbxQB7ivmOqMU40uEIItL8PZYmi2i7y4ybb15Ihk
fiYQ98IGwWEr0zUkNmLr1C2c4/0mmTbX7mTBIDYHYztsLPwZeAbrysl8NOp5CN22r67FrqrFNh+F
3N5CFhT2ZyZl5OSjRPWibtnI2UVQhiQG7VJu5PRE4b6wM18iCyR2uAF09S1V11FttuvBnWgaSDYC
jLS2hdVSEYQ0+RqWOa9JNsw5vTwfy2B2wZhZSNBcS3hJz+VZ6dm5manzHKlpB5nHZsAq8sO8mQ55
tfgu1nn7TMAjg2LlgCfw2i+zcd5SNtM22QqtRG+wmv52ynqcJApXkUkIXm7zdLMakuplALGBmsm5
sIa/JfETU2Vijz5c109lZuXJKAYMpqBgQxCrNh//OCxWFxcvHwE98Txo1CsBXn099ySa14w/riXr
Khr2Fnqtq0ClCAFZCu064/UQ2kUjOWWH6WDlvY7VCIzMkupPXjn8QJQq75RnfrjbuBynBaMJgIN2
f6nqJ1TgWQOtheeG1Uhe9IcuXbVbldjHfmvz926qc5rsrZbYLUG+HN8DgQ4DhdVZ7+taP4LVNW4T
6d1zw8eQWpTn2dhboMqFxtdUnow0Xw5qkJx23pjD/LC8//gjqtGiYgZvULY4/24Dsp6aXXa32vTk
xDNqqiy5dEgmXauaGOJec6xwdkssoiJ0L6aZ9EOHuJXU6XjJV1DJi2uRpp9XFAcUK2+aZ1SE2Ts4
2/bsrDHWi7YsTkrj06pV8VVh9DxJt00uRfvtNGTlNvpkweqtNw09yMc6n8+NsU24Vdwejn1zZ43z
Devu+rZvnOJBS/jo16O82cztoLe8/3NWEcEwDiC8inY5GSoFQLgtn0wX2603G7cMz5dis+pT04El
lnQDYNA64+l+0uPCvbpady4dJ79WdtmEIWnb8WoT0gRLqoiusf2517IEgG41sEXM+ivR9OTUscji
CaZgTLdIW8Extg+IOHxP6DGedpxsV37yhWonFP6zXfX1ZdPF39LIXYAfbEwstfbXnKgq2UEHirmd
aUea0b76ORvC2AArMpXuCSlQC+nXIne9c5MHpV9EM3fQ72tq/lrtPu+G/G4j5GxCx4GkcCmK5q++
4UOt3sHHLr5bDzdVjxdtYcfk644Z4CBnGZVrb6qHm9Vv+xixuMcpbd1wKXOStGZ3tSGnLiI+1SyD
SNrpHw2YYj+faKk3V4b6arFDp2qaaCBKahH2DhKNY3hyuC1BJU1UdkO1exYNU+x7ZZYgLnN6GOvJ
pk7uEBsANXrWdJ3N9QFaK3l7O6oa9IxVay5DCdrW7I40QMCq7DMyWBpWVHKC0AroF+Bg+IuIgrGs
/ct9tKTcNfHTCWvkbBWX1imRLGNKiVgTsDDJKHwD9E/XIjNC+UZaqvexg/3JDC8NWxZvGMM2yMxU
MAR5byrkaLzmVqeboaA74rO8z/XVb5XqGZlqVhGcTr6mwoTkBUWVbJbWhA9eXpszkSwMx33s/sGE
hzXWXh9jJe9VQsh/1Oa3mB5dQuvrq9cr8ib0uobaUlGD57p51BTO2YLo4NULIH4oriJIsH/5K1oZ
YXQOAtU9y/oB7NDFhOhDbJ1lsJrJoGbbdr+yzz4ujsc5PRMQmfC3yXR6pm41gCUuw7Rz2MEOyxdt
Lul5YDm3Qvm7jCPxXSKo+hq/VKxj9yHySpd9wObODD31Y2ni1Njckjuj6XxbA9pbpXRsUMFmrFyq
MZR9KEHRnEv+20axPBC+uuIPfh7GpbjTAMkwJ/5YrxZ3xHBWDYndGehPqpyDTtEwFIUVhRluASgW
KiVYE73irWMrnUrLbzvunj2Uwv0rWDbbpQGpAWCgb2lgrt5xgSTHBTpZot0LBzJ7r4l1MEKwxJhc
DWoR/ajzbP2Nf9NdPi8l27yZv8NYtFj1gBDU+TgFlAa0Z2tj4dbK3960w+srjR9m/Kb04k9pc2/a
9tE//ZuV/O9kniO2FY8bDHofbra6kjK7T6zGO0ssYjpvVhMJF8OrSYS4elwdjuIMFcxsqFIe2k9b
sz66ssC6Seh8aSJzaPHpIVSmqUurwrR+9av5o4GeUSm/bl0m3jS6E5IqIvpoETzqJR+hqnCaY6Lx
Rf1BZimDfoDhnI7iDaqvTySFK1iyPU70mgRFAqC/yeF11YyhmT7FUTmrUEl0/0ai88aeInlJzt9p
HtoCAJM5TbU/xeaXMlR+HGmZnx3SX7kko5aMmKlLt9qBFh4xScBcLtXBZlOzvYvz+0W3jkVWBmwy
69OUIkjoeN2TTd0rsnBW5X16rfa7k8XCaVR8T7bmBFULGnNnMAvRg9ZQL7HmYuLW7/pBQQuR9GtP
80DevCPKRwCtTz6l1XZn1yp+LdgADqa1YIJMmOTc6apt6rMnbRpMApMKKZn82vHeq8rmdUiN78Tj
Om8mxuBnabuy79qrR+zmJVUIvTJGnmk11JGM1Bn+q8ZHgW75/E1DuHQjvdMEUaG06BHpMtzjJRpK
1gAdGLt+C7ZavC+dRXwn1SO3VQ8rUbNJdJ91umJRrJqRL2NafJY63GBzfzLcz8KBKAHqPGIMPOr2
6FAWPOLms2z6rxJacIeHxfVGrq1QAHIO2CFHq2ashp0xVUE2S47e6q3Bu3icbLAkjmx/ioLpAwGq
qHL90KnnuhYmH0wUf7CNQQ7nyTe4WR8lQpOWeHgG7el7oeLh0nNnDewi/ShAIxxbVogx/uuTM5Zp
MB6Ir8CGjk3INjW3gE0RhqcoBShR/VsY5b20e2LoCQspdDtw/vxrYDuVWVuRB0LE33LHvFBXRKMv
TsRhms41xqLzqk8idBLCWFKg8KcWHhoO3JI204urPcKanUJHrM9dP4Vje8hTvpitXJ6XwvnT6Sx0
7JxwgSu0fX31O9kSjNjldaqTb5MOMr/OkDk2VHdUGmS4H6HbJsUoOrW/M05dr+dlqdzuiqH9zW4z
2PFyvSIlPc0u4g27a1/a/MCsHmBYxVaCB9aYjmrDCpNkFIfu/4XoG4AeCY0uiQGLU2cKB28y2ipj
JxdH6QwcnmQ8FZ4LHyAVO6/uiMIy8c7ntt0DLhDJbbs163m1+qeN9edrOWrxoWiGluZQFWD5HV5M
I9pEDq+nb+fL1IyEW0ANJTrT5qj3wl+Fe+8MeRd0VvLRYWWZ8+5NFsUXBoS7Po0DNX3CMy7CsSxY
aZgKSFBNiRKzUu9MS1SjoQ21bfirXTCrWB9pYdPiWefUsQzVwY5Viq/J/tNq4k+88fkv5UwCDFxp
afzu2w/ol+cpoWWn65eQjQNNpBzQYV3a0Laq5CEeV3lnLxU29vQoG8PkttHi00EjwrD8MFi5xqUg
r/hbTj7+8sNU4uAq+3qJlBiOTNaDQ29vMrMLW6eMlSBijJumy01qbTnCairDIUsiZ5uy4+o2/Ch3
4ib/nND2Gg5FEp8c464HNey7uc6iR+C60Kz8nYOWuKUNNQ/3ku1S4DWPvXtYauAy67b80M90pcB6
PlfFcihnXC6CtZYOzdnXEG/8dpv51uwV3jwXDwvtYDGKn0/xIvCUXD07oxf7GUPOmXsHcor+VbSs
U4RhpQfZKoQIU3CrIb9jOegzmCmCdeAsF71rhVvrHNtSVZdeO2MyoDfD83b+O+p1xzl/wC0dUr4B
ncReQxJJM+XL2XI03C4c2K75SivfRyM98QY75brFzWp5N90mDWUy60E+msxuVnMdivKUttzqCH0a
h9J28HLAMZmn/AFfJQcrvzF/Mi+IbigPErnLwsd9M9nuu7XJHnjXvB2LhHsQJihQhZrPHjYPO1rm
sTL173nRVbe1aJDcc3WUXX1Dq25xZdp9VJa2UFZaf9Ttmt4YevI2T8Nfk+X8brMsyhS/w1DfaV58
O+NDt8viBg3eiFoh6Tx1tc9mxoxjjFzE8uqgLAyHZdu/j8X001sLAvtQ3OWoPofB6z7sBu4XLrBT
XSmJi1phJ0JKJhiKSUStReAM4CO2AuJYK/l7xyCVCfGXnDDSCBzTDLqBn1a+Lj+zVtCgVuhnzq0L
L4k7ouMzvV6spD2aa1KtVOFsIG/JqrlA48l3Hu4hZdcWThmhFXwrD+jbz+TqeY0p0geFrYlAeksW
xvqCclY2F7lW0yvTyCkx3S3MREL1i8x/Bp79pFifxn7mWqvnPzwiKhB9t+HjBlnmoNekDCysQKCZ
6gA8NWx5JKHw9vN6O5FrQPxBIgvxhO4unnZvgEqzIPOMBwxULGv3/7ek1ocOWCl11WMxUo7uZqNG
GZH2vTk1RhZelomB8kFPFJppdViEuoWdCqitsU92Xb8spegCGJlltNJChxn0rqS1rqREPqyftXpE
YHcpI+TlaE7Zm3AOHi1koV4N2oG2ZtL1MhmORKzCJJ2zk7WJIkyQGHy9IZXbwbFJpk/Zsnmss+WQ
ivzKp68hR2ISOM0nOg4ei6YYQGMsn2Lk2ua1yRE7BI4EMwXXD5xuwdQKDoS3c+KUEKWRzDNln2jP
4E/n8WBiqdT94LU8j3WFYbYqbnNKNAgXNN2RauMg1jyPYhfmROpujkY+0HYsKtK8Y0GVaEOCfSuM
g5ENtwpAzrFbxH1mxC82Z1RQazy6VvIF1A59hJ4f8gmxOEqtxHbKHGMIrgz6kj8NeJ2DGCNnkC1g
nir+0JPmkAGrXHcEKWxd0kwH6NEnfPQRlAaqffEW4TDTUucbpVwErU2nAn3PNew4tKpNnE0Ge8cA
O9xP80FkeXUk0YHYPt9wHwDyYaDBjs2ahOThn/gOd4eKmG6g5fKWN4ARNUbzNLeYzpjCPhKR1Qfa
qANKZ8Ih1oyLtN+YLW5Jnt3zwuOO2DnXJFld300848jJDVTELd9rN4kE5PdoENkXhWSwKCEYBfpm
3tNiRts3IDGYoIjqOFXuIBTEaDF9aS3Hbaiu6BIrW5QCz4m5bI+iNJ9L0kAVbbHDCM8Ly8K58OYP
4STvnmqXKO3eDa8AllEmwP56frVQjzgF3rMRia1UxhCu0r3rM+6hjs6YwV2eDbfEfsX2EEM3UJeh
h+yBhRYPaBq1QNsCQbwRmIr3ZAt5KkvWJjh8TYolCpzqCactVjSOG6aV1GXMyt2cwieXKa3Wug3u
UPuU/tGtBFVmyyZ08ARf8YiTQiexSg/WH3x++Uwf1VTwjMwUA7l15eHpStWJ7eWh2epXawXi1S/T
QYny3SCGeT1PJMt2fpefVGMdOgBBDu4Nwa/vfkBd2nqWlKB0ngYNpoZXx5EDtDLcZuy005hEIz97
XnPZMatZeSzCfKuGe9Nm9RkrHwzQ+9RAsNpY9wSlwHg1TA7jsVfQLMIJVuXew4Car1cv3sAKCw/s
eMX7Vx3idqWTI6s/dDEF8UZfSmaweqLBnT9cdRVGiA4w9vBirILuW4z9froDhfRYW9GlxJGDxNe6
2bzbJlRBJvF0gXyoBybyTFgnLJwqhg10KgJb3buyXcws1dnlinZR3NCXhhYed1oPM88iSP7PPLO+
Wqetkd35uKXS+XAV0cJaA5E2cGROLY8KYW/aiQAGh7O0wSLGRRNOmreX60w2F3f1LNOljZZkfkCf
v5GJuDUM7pJ2TkoyjtFBUzul1CiJapV9gDS5LZo/23gsWsqnq06+45i807exOwqr+NhS84e/uRGQ
zHtOama/2JyeVpaatJ55P2VHZjtGsqrlL5P9ZRxTdLzsnFcUPkrqnuo1h9K78qYd8X6O3bVw6nMV
p/KMn4hB2FNLlPTmu06017LBzTf762rXbetGF34tW+kLa6GTHKNwUKXiLsXcHWQjCMAd/3A08OpB
9oS4qhGEoJeceatLQYhhBnO8Q97U4up0cCiUEbrViEnLNapgNKcidLTl1lLsKlS/A530+L236A/Y
dPMd2jOvYZ2bx5bflyZtfxoO9jt+A18tarhW3EeGdftuVjpLTcHSjEXh+6rT0dmNJtnd1q59V5Vf
w0Zoay2hsC3jTzloHQIAlxIaXF912YpzHT/XmWbyyv1b2V5zsUT2vpV+NZ0Ko+mD2Zh9G4QGysVj
wTWt4xWktfG9SeNL2O4lJlVm/ZrIuUWO0aPdcmhM3vcwzWcCzzmTo/0FKBkmWLr9UmlhhfivmDRS
l4ZdOweYaeqPid6OvpSe9AvAGH7egeLanPYzb2LEg/Jlf8EhiiveTwAAjhwKITELOfyuLbCDgAYY
TkXnV+n8bHbZeixSSo2kvEGSw+GgMvxc5Rd0lAP4C+9Ifgf9v3KPvZNw5sGoDTSLC7oxv3UlfVKM
iPcqrR+tcXy3HK7eSrTz0aK9Lhh7ASGHeGFpQbJgj0IqLdAHggRdk54dqgDdNEagi1G/SCg/L4tB
lVIHJYeISOAY2QxWunrba9bRpsV7UZY/GkYntY1v5KR+zSNuJ7Nkgurb9bbnktUUbYQLn5FK544B
UNdFMvjW60JHwT8D/vuinppAN401XHnsjknT6cSd0VbXXFPNKaMpVsnhZvD6vZg00ckHQHaboCnj
IKaamgt6Q8RaP3DsjedJi0Gdum8p1yp71H51sbdFJS6VwO6Hr7rKfpl24h0L0gSx1Zz0Gt4qzTqt
tQR6NVa0YIPOHBbgtDK7J8QnfSTVS0epceM2JSY6XOb9ehhUBVbNleQgGCC8GVjiNKdh3PQsxM+j
Xk3QXShaoo861Qx+w7mLaO85j/Q4DJsRwB3YbeDyR1a8y83N4EdYwTsgIzFXBFy8UvLoscZgy0zg
KocHIPgEWlxmaVmiv9v9kthSF5vt3Oy5aVQw6Uemzi5+TMb2ugNGCmYo0DkuSzdbB9BO2ikxGEhM
/h4TuYRu4XbRC5h2DiOBo7E1N7T8G3r3HpuhCKIth18Lz86BBGrNzFApvDDQx6S+fRYKP3Cd1iUr
ZMY9x9Fk6OzNraLbb5xue9g6upLcxud0PUxtyZq8YHBXnrWdhP2lbBy8nKxFVKFIRY6dWEdtLN57
U4/hMKZ1tGTqYawn3jscPhHYJYSLeiz3vrAQOyVlq5tYfVXOR1ez+MoUXkwTJ7lf/uk0yKxL4qJn
sg1GPYadL231Jhb8PTMuUouTib8/6ZvCKZ7rxSVvNjczG6mB13q9zEfhxr/FoZTqfR2QgbyBS9jC
d9/AMH6zJCbpFZyqTlLjiqTbKwR+MQYJL/CocbqQINFz0dZWuOAnYEnIncxt8zB2WhtZ9H7o5RjE
vR7BnuLBSvsucIqU4nF8QWG+YW4xZL5DH3goV8PwG2NwcTu5JEQSlHJLxs90B0eqAV+FHPhe7Uk0
g2rrsXuarZmSsJSgNCnoH6na+5qwNsrWNiIpbqe8q/D/SWjqujzWtCgGuCrWoDLqMyZx5+Joxp2x
iLesI+IiqviwatMXP9mj5WlQCLv9+5aE3TR+wuA4zFM0elo4FZblu7Ixgz7/wDR7V69YkTUP3yEr
efC+vC4JFTZs0AasPrTqWL9Y7TzhGagP7Wg8z/ELShvuXe/bEGd566TaWV9NYv+xOkHlhl0+f4MT
j8TYH0bBNCla1u7tgJkI+xc9WPl7avPoWS7fR54MLkfdfFgW86Y3WbgTlYKztrmwglPt2Jod8cGx
eKhtAsVk349bA+BmdL71nsVm49UkN6f4FqbDUO/j1Ngyo1ivrbc64ShxOPEhZE6P5jlDvNPTOhQ4
pnxD1fv2hcRhbHxrnI3YMer3Ziuj2mLDsC24diqXfazNEJxu8DbAzFTQKQ2DL73b9Ju8HVihm69D
nLQHsoe3hdv/bTmFQ5qvGDmztiE7pD3GWfqTb4ApCule6ng45NPwwiRlU1bBSSeenFwFA+sa6jPv
JClSX8zSfIH1wcUHWAG9qVVbVeh+/acxdU5E2VHgTIRN1F4QVjn5oZxkHuoKgOwG+pnhGc9NAo0a
UrYliW1aNpKqt3CzbcyVXZ4Abpd6fRJuixyP7OPSqVQHye4Kr7v3Qe7qOzfl2040pa6LRAfXZud7
w14bTjC+KHW7gDRwKKZVryTgvzCKLNdpy72I/OuXZlrP2AUvscIznW31UznZ8mxlFLonJB4CHjqO
E84YW7zZFqU9g8pT5HjRBxubNQvAJ4zd5Rs9FeqCZd6WREp83qTfa0M+YkOKxqkzjQhSC+zxKjlq
yfiH1FZzRGq+7fYfEIdfihzal0d3XEj9mGV5FA2msAJyLfRqBQOMUBLspuakgf+FBfxEjTP7hg0h
uzVyQlwVTbqT410IC1zFhoqP+ZHrE1ZD1lvHfrdl6GI/7m0QjD2f76ak8J3M2tltNCqS5u3F3OZj
0s3njE8Pn2RCXWs+7SchkqJhDd/zb5sMY7BCg480I5ZHEPSDL7leqJZ7xt2KHRgUCJp3LXCBg8Dl
iCrVoyw48yn7+TJ0gytjvq7HrmdutKfh1ZvThRtNQQPvnitK0ArxmoOuyvLUL/mcdJ1gKan6JwFd
3k+dxMDUMwpqBeUZLY3OoCm7j62EoBO7NE/wR1UzVYcDQxgsShb7t2U7/VoE65IaN5iPicPwy7Gc
ubMXWJErTkWiJD6QmS/bwkhY1Nt9BcCKgX0efKMkBOA0v/UJA4i+kYORTXZQyRCQGqBRggsHoq0X
Vq1V3zg63xDB7xsyWcNr8YloEf8/QIHOnPSkHPXlSPiq2kClcu7gnBokx6vXW3esLg9psyA5NDhH
aPHe7lIY/hgD2tsi315lR0tWTqlD1T9PU36XcxNwAGXc4EIhazk65yzh+kL4YmJFmX5jzHmvpLib
sy5ljeWAThUl8CEsGZWOZRK27pFmXN4ynnEmxwri1XNqHPd4njz9smTv0DpRBGrUAJmMIPEI2jXT
3sg998xI8ppN3WtMOM/v0lMhEePoiTilvK8Oy4qz24zBiGvs/Xmys0g2XgVa0PtTklzJFlTCVggf
6f7VntKGIz7OArE1v1JzX0sm9rlpGflrBGNLUsRazsv7ig/gzBbHMdhPjfyAHoeV+jDzRa3vMflt
DBB4B9BZjQWnmz20R43cATvNFFjS79iVdMCuqBFYynLNe2rZVaa7n2HkuaN6tj8nDdIpzd7Iq6s8
ZIO2RSR4lZ9h1sc+WEWpkDWIplsgBw9Kdybs7lARxv3isFhwcmK2J61inpYLBSnxlFwFMyyYGXok
jDY9mmOPuyqVEQ0veE2w/BOJD3HpcsOKce8WJprQxla3SHAEswTe35TDpaWxEYUsoXS2loyRc8PD
Gv91CueJkYE7PXE0g5OprO2ncsN8hwGJS15cUzoLTHBuHivvFSGPdf6qs4Dh9aHFtgAszsaPrUeL
Q9/6C2bmq5txzmKL+DfmzqS5cSTcrn/IeIEZia1IcCZFUaXSsEFUSSXMQGJG4tf7gHphP3vhCG8c
3rBL6mq1JJI53O/ecx/cEYU56/p+NVkI62BYooVO5zmMh/A7PIx8Gr1zpBvBMT+UMXJlsF9tPfvO
8+l34dmwZvu+AZKFhSHzjeiAH/Z5tjQu4fy2nQYr80Qmk/ZQhChgsKLSGwjsdrELSQmwUQDrHolm
AX7h50q1wHM1RpiNu3UTi5dbDl4Llj3sWYf59zgf4JdCZU+wfTRzjvWXIA7mpL2Z+cNJV3kwsUnp
ehdYXj/fOPzONx+UZdykKWE3HgpP9Q/98pzE6B5ROPYb0xnPU2+FZEJyvgDYVu4E3HBRa6e11nK9
7Pthnwj5F0oz7xKsfOPo4zMj+oeegZ27wTMZaRX9QH21nbQ0XyVvfk8UmOA+t/X4dZR4U9sif4eI
eGTG+Du38ZaUmfrrDd6xq/JtNHdnKoJ/W7hi1TRt2Q73YdhzWOo/co9JYwj3BxHUJ2k4cTdJXP+l
S6OnoaTCgaJknOW5+9Vz5F+ZVswcW3zU44DzsJCM9BAwYeisZJPW8Gn1dW9rtyxJN7DMT3YG7Rh5
IRTUEUVFkW2LbjyzVE5coMgqmvixmdGwoLbxDjfj2k+TguoIboNJ6iAQzNVfzSmIy2JoroH8ek50
m236Ocj++Gt2+bdJ8+JTqfkgYZpu32TWshEtI48Gy63z1dE1H4Qyxdydjfo21sxXv+bHoq3c2FhA
cWXSXs3edAknqpF0NLfm3MQ61befZj+eXfxGmPIwHmSmdwCM0m9AfPI+47jKvaBcW+AeVlF+HvMc
SaL3bNLrXIdqcOZatYyYGN3QUPw+tbxpNU9ng3LddWY006Gbq+8wtcJdWKL8pFIDpcysc2W5Rg4K
VFXBoPq17Fiy8IkBVR8OvOOfSPUwNihYd2qma7HUUBmpBocQQB8J7UEPCoTBFimV262de/+EHZYo
g65ECeGhJm7GNTZ+7Ub7wJrx2OuW9cDw65+dJx9hMnmbZrAPoTnsI8ggq9i1scxyy0G+R7Wy24O/
HwFSHSNsu2trwNw1Xf2YV2NWotgpnwyA7hFXJEs+Pww4KFFaM29pZBh3ZTg8RXUGaIK0+BoeoNiC
rGtsB0q3FOySBZ4BWn8kAwb97IQYw3rkDEYtecQQvom3fjbFrzm1CTiwl5/oPkzNseIlXGmn3M52
muE9E5c0HqTMbsrj8AUQk19NFG8IJKBBDYfE6TFz4dYXtieYji5aaqAmSMu6fevaZq8snL4CHCV3
Ajg4oVbUO6XFH6gn6wLiSlT5hzRN65WRUl5REQhgBhvtnWEE97n4hc5T2/0h6HWjL0TfF7ii52V2
UsXNBPqNshwv5sSKXo2WoaiXqcWzrAgzR83z5NMFglYaxPZigGZCrzLuqiALbBwf3FgmIOG0y1zc
BXKa+vGnKQxGX9vccos1clOQd/Y/c4bvXYsYkTH/o9PhRkqOq1SiVg4YzbVREjewzNa8mJO7CYnZ
krArFwZTwZm52ILovrU9+CvTh2Vbzb+9jjyxGLLvxOcsT6OCD3oAi49p/qpnEFd5tG2iVUcFuoHz
ITRDExherh/oBH6wcjYlVfOUMK1utlWuxVwXmKvpdCwbHMJzDhYI5FQI6EupuG3sp9CreZXWeBGH
A6a9KJitAtK7JNJOSuKc+QhyyfzbtIoHr0C6oIhhMtw+aDl2PwjlnaB8FZe8st84nbFGcQg8cFoa
n+IMk7wMpx1jx+GhF0O+5c4cYJL+amVubDUGhtHMITxOXnBMlrxpHS6+VB/oWEi5KM31lpXxEHvO
djBhoMsCRZnXy7cesTDAgbqluFG4HX/FI1sP1CRnpdNkyEBKfraazpZmUU80h5RjzQbV3gLFWrEz
hH3Sr2dazx48g4Q0/m3S/l9aae0b36PhiqiJSXKY3lhGdG699QbtHQ5H+0ARnq8xomsXmYSs0q41
y/nB9fKSaijwYG5srCMtaSkc1QLTxIOkw4BcVTpZ7sxmwLLgcjimR53zNlKwHMz+91S1ztnE46o3
eDko8TK20j118e++iA81+y5gr2LdazOFX+VzTHZRLvJ60ZOkDFfGEIaHuW5/k+9AJa02vuN/SCGK
w//bjN7/h1gnE1jS/yF/9yz/JP8LBur+93/id/aCZKJeUZigoYT+X+J3miH+w/D05ZOOZftUz0Fr
+s/8nW39h+eBcPJce/mH7hHN+8/8nen9ByUOOnxvxzV0wDfu/w3HyTbF/9aA7HrgoAzPtj0C6lB+
70Txzz83ilkX7tN/k4pBT5YP3wlFTRvDjLGojU6zGvS8u1H+QQnI+Jw4G4W558VUK0yEzVObwMqp
kL8CqVFDRn0ghQRzUnwSY1YH1XNA7R1jWuGAqi6xrj+mpZ1S+TdSbWE/W+CkDrV+HhbkZZ9wSemb
yaNvPqlfDAPvX65Zr5QJmA+eRRwd3geI9yTX/5gZx6pmLN/zQdM2LTPOqKutoNGF+WIbjgyG1Mm2
5O3rs9G7E4dej2nsZGe/lIZgP9ufUwPzJWwd4zGqLv0C7AQ2/jsTomXrn/3HmiM6Z3ioOQBdk0Ne
l7dmAXAzUMhOhWyyk9APouqwq49edp0bYVHtkxbcFCgLJbPUWYeuf8dSltEbb83ncAKbHuDp+hqW
r3/vZI+T8VPvvXHftj7ZsWRgvFEz5dZtVGIgLSmnTvz8Q6tLEAXGsIvTIaXPUYfMgyr8KMrqK4xl
v79/yzLNji17GLBcIXa6VUj6bHA+6JlZBSwxlG5q6hKnEWDmBVWfqN7fR9gQs03KjYVAuqcdCl9p
h/ufmCNoB+xKlIJZbUcHTSNSVkB8DTULZSBFqS6uVOoC00Fd9M4lxI9J2241s1/V/TXrsPf2iXob
6WzepgV9GT1Yy5sdna2OFCeAfGVdqalynlUCMhKxrNs5Vh8/F9o4nZnJXGGUGltQLbymbCOCkjXb
IUYUHrq0dNaQAg75+KSXhI7g0tuvzJ67LdEQFlKiDFrhnkxh2lum+W9cESnkwQ5TfBKnEw8/3yaE
mlMtbLwR8G1Ouq38DVtQEjghDpvSx3hzZ+yaCaF8JzH9ICog2rpaIuBx8CxafimYCC0/jfALgtxG
W16BxUwB4HF8JW2iM98Jw51f4wjP6Ic73h9k6hibn2/BnnGf16lmH9KJObuqhx4tFvwSbkMC+lCN
NbkpASD9ncxsXzlR97gQeWkm0A6h7eq7zMHoGJlj+5gsDx4nQpPrLKRau2ZgQKTwwMuJ/JbvhPQ0
jcbVqc+5iu2vpsWg2E3HcKzTF5er9RbRjeEmo8Y4Rc+xyy3nHvbWxothntN/6XtGuf6pySAbHAeI
QfyAxhfAgeQU0WWNI8nFpXz/jWDuCO585rmqObeCq3pQFik0Jxe/tQE/I4YnJitSXH4+slNjJ8io
oRouN/XQjc5l1aP2J8ZL5jQcN+PaoIdFMZmJBkJ0HtyuNW10+vM4MpewvZ8P/OXTgw4jVCt640T2
S0As+2VUzi9SuAtvoo2vLNXyXfQumZWyehJJ/k39CJ7M5SN4OFmA33zc/fyoIo9+M0RsoXnx4Evv
6jXq2bA80Cxp6T6Fef/lp5q3KiRpAz/xmMRKQkDzWsPPvbOKurxWbWoH85AVa42gKDZ99L/739S4
q68TTBHre3s0WY/AzUlGel73T5TfPzxZBpCXuB7GDzXOKWY9zBgJvKyNmyNUjzA7eYpobwiJtiD+
VH/9x9ihbS+HycndrGzWmFTBuS0UO63zvuLUBKODWsJZAJAp7OIvSly6tbTVdEXRRNewCaPi8D4q
6vMCslLjK2aUCzrM1aUr5nwvecdb/K1SKBWjOQxUSWZ+MBiz90heXASYdBZ4jwymBWmty5E09mAT
9+wGKifbBXPhgdnaj427UO/Lqzc2F35r85GF8jeNi+kzZ+G9Vk3GoWn1iugtE3FWIfe5CvM3Jh6I
h0t8RpVCO7tErDAYSI49kUPfFOoyO02/GpZmk37GkJMkqb9z0HWJd85UlJfUdHZRA1eo+9YXkHbj
CNa7++o9siXuGH3v7LEorv0CngUw7RDffCwU1AjVq2RDaEu++gPyimHpLbMpuCq1aE73B9MNxdbX
X+93bvei2mhkWu2QRKCUZ8sCsoeqQrTBn1vCc6yp2KWaTe/20zmTGLZg+WAEiiZw0j2zgUmFdPu1
kftcNEhqRYfdbCJZ5nXMcO/ffdTpDN46RWVQnCUooNYI9gU7TCl0fSUqq4VN2MTnzmfaNdjV4/3F
J8pgrliS0Yn/Zkx9o9qUBwY2zk/spJyblrc1NjCfi5Ofa93NAq0jssZiZWRpfMiqqvhIc7DpdmV/
912z9t1PWoa47pmJWMvWUxsa6BAvbA9xRkzaph6l9YLhlh+IS2WfJs21swzWVyHVW2WrXyEpOPw8
XPBxfE1M4wdSLrx5bY9bfls37SPIHrXnLP4+yadKN/qLtTyvwCi0Byd0m22JgMCJfpqeUpvrp464
elHLgzNr+UlZ4KjmzvqNv+2PIef6TbeHo/SIhFvalB4AxdJlPllQpKmeJPRWq+cx1i+Zr+ZFNFDN
l24e9LgCfGTC52N24FyKOT20KmBYEjOiqEgVhZziqS8ULHPtcBK5BNQ3+tYOo065C7lMv0/9YJ6i
UXxWCayQ/+UP0MUIxHYmRGeSFyHZkbXZhCQ546pg5M86Hy8PQKomyGLRJgPrBvIHZH1qxf2JrKC1
7iZz/BO7Hz3NBNFYuW/+pHEUMlsLsZ2/meRjuqdljDo1+otXHFxjDnATacKsAeOMNrfSkO90K9T2
IOetFyPnzjsREFJaY25NXaS3+8PyqZREHS1DzZPflPPGjtw3NLGrrJAlrGT41S/g3Ea47JjE3EO4
8ODFPXkAc330Oq17tvO5e5wKhM05aZKDF9fjSo/lfFU1QsXC78db+Yf3lu8eohk1tzIpv+B86nPm
sfUdXlQZIOCrTRuOJiH50F7Ho+ed/WSwj6Mjf0Umltf7ehc3wPFi+vfuK7OxLM/dfm77cxoX5aum
Z/1qVub85JuK2z5wKpFl+9g3vZeExh5bC5s/YU9LywD/4TRjij+FTNynqGp3HJoaIJnWfMXt+zEP
MbQcLXS/GgQQkm3I5uNUnDOndM8VURxuhVK+EsV8H2zeEM6I85ZSw/o9nfQjyqNzxPBM4qiQ/+ql
5yPpC8B7Y4jig/Xg1aBfFzP9mOMxcpYBMkOkKDZummiNm2T6P1oiu1pJNGyTXsVrGlo4LdccOO5g
9nnsjXOsZfs+lRfMFM5vUdlgwno8BBaR0ptLA/nKzszsD6wxOEX6bmy99s801RvwL7DfR7PZ2Ajl
U5cbX3Qpb6p+iJ/GMOVyOzfZgbt4jG5J0VQSEnkhMzYEY3W06Pkl3Fsd9SRWtPpJmsYqwnfLZ2mU
u28nXm+iNk4zNYsIdyuDmCfu6obeKXBnJ174MSs8EImpKBdBp6kOWdVa26niV1iL6T33GEuTe8tA
Z0RUIS9bhTa47qmAQLUNTY2TU98NNAf4tMEySVy7Ka6g3PdhpMEq2hW2P29L35+uE42tRPoz+wIo
3b4A3sRVOGIzgmHt7JQv+nPnjPzw7Zw+eewIa4xY1QvRxIVq1PRHnAAQxAzbOcTLpHw5NN8fVIcx
z1OEAyZnQBnCh9pDDWQz8PWN05X2xXcsimsN3LUPVdTJTTS2p5nd4Gv5A7PA9s11tOfGtn6HcUqM
jNjiowUwdJU0OqVxedlx6CBY3HHRAnuWfs1t953Fsvvlsrcx1G4VlunJPQtGetv8f/xpeWLHWcTH
++f/598wpqPdCOw/ltHfYrpGOFFO8sKhD6ezXgWkSlX0oKsiyIyYpIKl97v7/oSyUUJi45fmldZS
/xNLbklKoqOSrseCRFS9RQVxYmKA93NCPUTVB+cMMnE1uSi8lj/HSmemUDtNmxctHdi1l1toOpXf
xoytny5mTgpei+IM6+4Xd5nhl6mrrU7M5mrTSd+5pna6P5X04QqyDcSbWPfJYSxTJB66wYxPzfLw
Xz7XuXJHDvQtlgZeZl6Kh5HwqAen/jwv98jEJqffgjrMUVhXzsQT6ppFdbk/iCiN8YUCF8uJnt33
r59NbNmzkoKJpJayia1ZADHqTERJx9A64/KwlkSIfb5/GPMGA1vVosr55taXNueT2I9+JaH/WSLX
7V3+rxtmgR+VwS23YVzCIShLtjnpkFff5pod1cZfXeBiNcfwj8Rk/ThQ9xW0ce4FPe4zYLTp/OiY
DQyVS98lxi8tV8WNXvTNz8Fx+cjDlCNQy7eV7LBG9X137acogTeqTo1q3RoMiRkwH4RwOsgjlWNe
SivQDldl9ZTRu7WjcI3Bimm1l2xygK8vJ6/lOaRV+OdTdzWhKMJqUfvcI5WrxtrqrYipTvExTN0H
T9x40rqkeQ4tv9uBzO4oX+2b55kpyzM9tQwIgPFwDKpuOrCMB9HW2mbys0VS5tvovJy7l2f8kl5v
cCXQibMz/R1c/iNGri1hC624xRSvEkql1fxe8uHlmXqs29ndMH3Wtr2nHfOhDDega+v3wrL2oWa6
8DQKNmsC4tEV23ce/Gejwzw0l9wyMMzhYMLGzTsh87qXsqSqMdK+06WeYqjnbQ8YCfE1nvYiLH/T
EREdoT/wsm67GOf6AH43ToryzdaIR+swdizLW9slcZP7CdrKE7zrEtfQ/cwd126EBZ2IOsp+vZ01
Vz8oU/unoigna4bnVBktl2aQssobKZYdOnGA5EDBIA6pdWvN0yaamHMRxeHc3sY+s8qxzrfYLPtN
F+NJjNonI9OGRw1lGgieXBfkl6W6le7wxzXTp2RmxFjgRMLiiJ9bMvwVxrPQquc2Ml50kzx0xzH6
wfn28CGmcfQa2+lzkaYv0gn/RsIEnNcix871qaYGk1pYrvskpCIav3GgrUzm1CAe5VroePLj5taS
aFimm8EgGVVlly6ZCdQOehzYfRDL+tB2+lY1KfLSKGhAbtwd0JkPCBcsTuJFr5ybaMBwJBzJcdT+
qobEJAIyn0IPfEEz9mqFdxTDgt8gACmSwX7bcIdOtxrkKEB3hMh9TNgdJv73nIG7W85AAZS9rvwu
XjWG+htS30xHMDkwwHreeR65zXYWTqsuNhmNDwmGhk8DduZZbwQrgvrwtNHCe4D7YkxPfUy6bJYX
34yJ/IqWdh/HJEE+YxfPLDK2wJGtyaNgwwSdkYfkO/pNWSBHlYVBBmSiSVguGKSIWLBYKurImF3c
lKmoS5R3Z1IHvUt6ydArNG7IKrw6QveV0B0ii9F2e68ctecWg3JCVRbC3vw7IpWEnTTbhJ4WHXpB
M7AOxatgfuVH0ngcNP1P6xQjhbvuhlBOtGfIzS5Rpf1ZRBr+52ibtVV88tlQTjVy21Qb8Hl5AwK5
bNdFhjMEcSywP3ONVtK0Tfhm2e061V4s91fbCFqiMEZWnl6+TC6d673/5BctU4PqMSfi4fXKfSwL
3kROI+aThq3TNvtlZGvv8xIhhVobgpHM4VNresopZVqnKPlcWnWc+ABZZvMmDDAkFA2qVS8nOnC4
XXIIxKouCOPBHoZV6sP6zbGbJoN4yhPIk6LMyp0qnI2TzLcqQ6cswhDTarMHJdrQr5VjJJkYexaF
8ysTM9bnBsdjTR5r1cSMCICP+efFu0G5cVSDmp8l/lV/gnbkNGS60K44hljlk0YciTvGd5pOCSMC
7NympGZa2EzZQ5AuBgNvH77wMY6iY02WWSZhYEUWKEgDHJJfS24itBd5pXMYpBGkecidVoZbjsMJ
GZ1DW/rlXtepH22RHlYxEsgDREIou8wqt43Et9dV8OSVcdLhxR7rQs5YIxb6cc/4BM4JpPBxh92H
T/UTzeqMRVYqVWQGw2ZL2+C3FaEcJilgEgrP7MCc4jcpum8gnnN1bRK9uglgj7lTgI7BhFVlyB0p
Qp9n/e7HJgokZuMVSzn21iZw3Rk4i4fUZ+rWrjXsYz5Sg9LhPdJrEHEhp3zWBfRknAvk+9ahn7TP
pZl8gBHN9z4eKpSn0nhtGqq82uxgwr8894N81CP96nnmly6djVYXF6U6IjMLYLcsi9uQJP2mJ/98
mCOGbgWdm4BdDSRkDynLKoaD542XiPKljD6OveYLotcmxQlRvJ3TnmOQGD7ZoqCKjSZJhfZZjIlx
LFPwFbHX7UrvI8GVtON3YqxuSaUOuhFrH3RQ8/sl1AKZiJhpq6NWED8/DPr4hmJPCZgo3zWM70eJ
LYzG241lMM6rac/iUFllfPED9sdL1cxvft69UDj1vfwO1vjlX5WpvmudvFQde9lW5d1jpLRvqxDp
GegAMDmErTOd1k8OVw90EA1/RmDkpX/BTNecsgyzRqvle9TYvVXVdC36trmdrZFNvRPRzb6qlslC
ksh4KzsPX4hyHkVG/d5YCQ1IZ0Ng06igd86KDu/5UbQmVri4fW6knDex/zs2zEuDGW9VeDGzRu9X
1hdf6QAWqUoXvxovg6Y1mnUumayKkUHdNHnUxvDS9NqE42LFfDs2X6GZvjZE69Ze6R8jCx4LedTv
ubfFqqlQpTu4BA9w9caAtm7YVfUAk0eJEB061w7VKHdzEfZ02avvyo2O6IFJoGA35JZ2oVXZ2E7T
mIKKDnQOPYeENUubB2A71FRuxlonVxrKD6shxGIMxS1PCVQzrWV8n3M7HZk0V1VNVS/msNgGSm/5
c7Kf/IjsGv2WRQ5om2HoaaAkude1/mA4e5O0/crsiSV74BTo4GAEqzUZrTHE8PyUDlhSLRyZgIRd
k5KCMBe/ywzi2Grth9Z/zJazVEKv96pucTzpzjht5hD+ijXjXPC96gEKNnp34z9YcWVTHJstsoi3
boyRfHEPq2Twfo2zJNWemy98udcyB+xrcMzhajgZgdSJSdGjgObPyRkCG3Ey5eT+OvHKvywpf2pV
bzl1VWuhrH6lsaCsOjH8g17zb2QSbVoV8KAu9XgNd1uzNauPeqZImUub6fnZ42OOTwfTDbgQkjbQ
Gbqnmd4FoFQtL33xwZSNCX5i/6Nfw13FCckF6TrXSFTTChrQu8smhrZDwFqLAGFrhXhNK9/a1vKF
ZIbzm2KJfxbaGBGReosPon+s6Brc8Dv7V8+oOFX4po8G5UpD9uIadXWQM+Zyy62x7NCJiefXfMjc
IjzUVbGxemBvntVFeH0dcLaAVX/Sg363CV1Szh6GjbVlOl8CN4Ztmf9cx/jszQkBAiknyFTyEhKz
h1ctcLWGOOja4T2uJKfciDyvOTZnkoq/6np69Aur29DsoNaqzz5Ymr6EFwELdrMboXiwvA/QD5IH
aANAQFRvreEvzC8tecxJuk9k0bjwFBqKq9th1x+iZFOs4qWvuiO1QEm6ODhiwgHdk92ZepnstajC
MlgNtyT+l2Lyw2q/iwHNBElTrGZIjEOMciAnBD+W5ZxDHNH/uQ7XYenGe4oR9H3J1j90+AK4oz2S
EvSJRJsb0cT9UudBjVzZuZyBFawKtwuvtocBXXPbLcOutR+7nOxCPXsZratMQOiV0il3sdEyQAMb
1S70EQ+LvXJhD4LYh9UQWZ/kDGBAZfolIbg2YkUHBYD/lpkieU1ywX1RfxCbItxrgMHyEn5k6ej4
X0WrbeQ0AbM09K3dw8yPvZnLCaK3jdeoK8pHxbBqRSkwXha/6gPmvAgglg+LLLo6FR5GmDLafu7/
ZV7j4vivSjyLzilWbLwuzCWilvLkyvo0FfneXUZJ3KbPqRv+tVIEzBwD4pOe5Ac87ouPSPE+IuDk
tsgyTE/kGaKUzXtvfJ/nDuCCIcGn2Ar6ag1lI/VYSmYC25DqTwNWMB3iBUtoEQd546Hgybk7yNSu
UeX996kKh0eezZPf4O9mPWRi5mzFXNQHl8qCh7Yq9r6e+XtCBBjdq2sYDflm0CsChVN9sT19Df7U
4q3tKxoWqk1Upl8ibetrMlEoAbILqQCSU7H47JSjsL2ydQAL+TQjPQv6EokNxiPjthpbo9Y9abFA
yyxgpqdtkwFmgrqlHIf2NkfjX3hEPuSICNGN6m05KxUt1EVt7DDP2vWVTGp19KDU4x80YIg7xJh4
LrfQVYCVIspJnCWcU+29x526GZTYRdnfmITlhukBim0WrovEuug2IyxtAgsDzFHnzZW+W7OXPWQd
71iuiIUFRV9wp3wIsZ+QQvNR+4v0QDnFggKCdeE0BD5nU0+3c5ExIXRfG936BsaOWcm+DjnpGFhY
lzihYwjmkS0xZ3eDwfjRqZ/TkKOins97o5Gv9PJkGHdTe713De07VlPJUWFgLYSisDad9stQdRsk
RZgcyC1Q4KGrE3NkRJspNI+TNUyn0dSwxSwb4+xY7Lk8QNkej5Ef7ejkq/aVVrzePz2lGYDzeXhJ
Bt+6Wg3Nx04ouIOUzH3vn6vE1pUuHsbY4cCg6Z0D0sK9h1dWyiRjzKyf88occ2/lI6kD+OaLwutv
8+p8f5iz/l2vbLHVI1NuaXrjBdzb+q0AOXBwa+y99w89c5qvFiOuKhmvcy7MV3f2ygD9AgVLp800
Et4QZAIsF22BDNTLhOkziRfJKfMQCu7ZBQH/zaSx4tBmwl+rxuI4zyOD1lgX0bFYJjyDnLLTvOTJ
pEG7AliKBhp7avCh2PQplkTDickWdiD157mygnAZZjdLS6OU2KjuX87vcBVkU9IEoCeozlKY4VMG
zpTV4msQxdXOwCX5GnxVMYrobEQDoawE81kS/sOyVV4hJpZX254/zAIHH9XqKmD+B6UurOU7crfG
pccaz1ZbBGVkR+/lmNyyAr5sTWMQtw8nvSFvPrlNY508yuJuYu5YrzwoW2d7SNU1b/p3OTXOMz18
9c0M/y32DLcj+iZH1TxF2s5NXWPDnh5uPEyw741SBDTId0TxffBD2HNkJrWblBldOVQHsSGT8UFp
/tElXTZI7mv3h7inyLiKKHRFI4qIcB90yyNqo7q3SI+Kv6Mdg30x7Zew6wNJZ8ri4QBzV9r7H9mU
ED3bFVhBDs/eOV0eBM0/xzqSu3qSHmkKSCAic8iJLF6NEQblAD/ypEbAaz6+vtyoyYKNSb2+vwrv
X8LMCRQSgMGXxQvyMlZRz7NH7mrEdhY4PmRmJ3ScIyFjADkgusZVyJkl3Jh+bRyqNqqP94cMNxpM
uKnP122Nm3qLbwRJB4n6NFk4ItZGRmrIwMqA6sIAvcrScgfKk6KHbgovGNRdbpOSlW/xFsBawx/h
9oBvtHEjkCe60sxPuRdaF8Od7QtYkIJQKzqpM3GVaFWyTj2gdfeveH8gvcscOGw4aNUG4VlR+vTK
aiC0sWnDVlinhemc7c7sN5VbWEEkRQ731mie04QmhJ+v3hG7rgmTbKosNJ4jagWzje7NNpFUXkeu
9MPj/fv1daz3P+pSbudk7Jffu7783glrKTL1sS2Pld5yNl98ITO6o4tL91B6mEi46LB15SEZ7rJ+
lC3hCdsrF2k64+c2ZRLEzi5RanyuS+Mg/bF+DP2ldC4DwdipcsKTNxQQ68fx00+Zcivd5d0atf7R
ntCEe1EPh7rJP+lcImK/6Ll0XyIX12B77705fRjtQoA5Z2zY1sPPj54nMiTgX2ZHEgRv93cD9RLw
8Jimr+6t21ZmG6yW9G/LeFKb3qe5Wmu9+JzZn/f/i82NGsrjvlxcRvViOuJSA/FkaG4/q2Wn6yc4
+xnfLMS3+0NEiUNKRcZRU6TBiizjqBKBvZz6qDq3tJrhdF/+lEYW1Xd5cH8O7i+X+xNR4ZlY6amr
jLWecY+rEebKbHk5uihT/iDmlVsmYnN/F3aOM7MfG5352MTFtwu/5kIIz74MNYcoVyyhC2E9aYQa
d4Wb9UemY6jbpvUqRgzXk9Xb56LFBas705YJQbKjnspjoJdpZ87r8YNtISyRqNG2CLnqrQQVIywt
fx5a4RKRrFx8D17Q5jrzM5wz2/uLAzWP6f4h5frS02LymJMMdzsmOvyOqOXtdBdXcQ3zGcYFK1X5
p/QolJkwbsGpQb5U+JY3WNuqg9C03Y9wy3H01OHthGTKssuFLjv8/AvRTP8yana2TkEUL+9yPEwU
nMVkz64tG42Dqj3Q2LPDFOfz3szyVVQV/UnS8PmA20bfGUVpBoIXJIH0AsvvwMtXYnfbDybVP3Un
yku/jP+TsofmBnm661pYInYiXrBd4GJNiTdTa/ezyGH/fhsNMm0uZcj79j4/+dlMWhvkplHTnTTY
ps1WQ7YKv+dEWD7svtLwOW7DbgdGFBS7Dm5Vr7hhdwPNWMNdeb63oE4OTVDCduMnQkqu3p81pVgb
60T9+NjuXig5EEIeSH5Aa8PEHjPMubMrpUcydyRsEjCN/BdZE/T3u6AspjKIU4LDUaU+dLdk7ka1
2fpnyuPT+7S6u5rw4zLotqxrFhP14AlN80x7Ne8WIzcuvzSKQhxPz2+mH2Fv4aNo5GieDg7WGwZv
L2HUbGLXJ4OrzxNS+nR2XLrNclLGR8yJ68EezJfR9R7vuyU2ls39P5MF+U59QhiENDCd7zvmvZ69
LlBiM80EPTuNydqeLPPDd71gFtb255c+WkuJEvjCp/sbxhhxHQmNqH+ux9DsllXu/jBHihBjz7bh
4gzuH2pdbmcjNl4ms7hFmRw+I6e6RRNKnDmXzMZIaRtdtik6n//58vVnv9C4c8bAaNox2xJNX+hP
nMnAQKmgy1y15Zf4126ZalBYSxln6uz7xm5+j168TTKGhYu2/98JO5PmtpEui/6Vjt4jAmMisegN
51GkREmWtEFItoV5SMzAr+8DuhdV1RH1bVhF2ZZEEsh8+d6955pVfMVKzT6OpXiCVnmjffnnJYcB
PAmzHT//rGWGM+7ZLAm1njfkJm3JhLYZxdq+hZOkTN+LCD7i2PY/OTbjCmiHl7uqaCACsjw0TNF+
AiqYN1yaRnwi3bhnKcO1AJeGibD/bQRp8+q4GoVKxtAZby7Sw45TgPS62QrUhWv0KWg4G3yCC6/O
RpacbjwYFofjQWnRc2T124aD89rA4srA+tQ2KK5JVrhppoFcbdR5u6KOtbex83DbT+eYTYlQX3gx
VnXQ4Pcww+PIxuLPAuz0NwJb1MaYL69oQEoUu97eyCy5bEPLOzR2X2z9BEWMCiZtTT4SKkpH5pek
16Zlkfmkkild32I1oNMO8MMjV7jtfaJ3Am09RAVnq9p32EBkXO5Q8bu3yoq/aq1StyQtcwDC1qY3
Bufm9OVnEgmLRKXuZqYRM2K9qx6TEeoDckDYPFrzBgEdKwe9ayZTb1nfgLvhktnl89MUTsRI9+V8
/x0SId6SEUV9LsX7fdBtG7I8W93IfL2IPgvbHt9wQQ5z4NvnfVInqNFXmEE4RdBHuvZV7yL4ockQ
KVc95BIKOLMK5g2B4Tx0SA0Q60h65gvDRQnhFM7/aegMBpG0sgg6yMYvTuIWGrS22VvExgRFNUCQ
ggRsNbq3mRzR8/m0X0ILpp1GYsK+Ap++Li075SFgOOYHuHHuJUEECRkoc58sGxXWCENmg6X38Gex
DJH49ukzHQm6aHOVWuRTzfSeT0P2RKb2ZVc8+F/81sZhrMPuclc8xrGNyolJD0kUUXj24gyhnu0P
OA/C4CIK+6dB5+MHPRMbJgbg0VB6h1YT1j4y9dfelk/G1Ma/tCx4AfuXvmZ53m6AZqYLzLLpyTK9
HWyu8v+qINtsqqs++x3j6M1hTmTA1HswAc4u+hF/e2fPDbDe3txHpqwm3sp1sxI/uaEhpkgf7oO/
+0M0v498+wNZRHMwQHoVJM0e7MZnzY/Gl3DKpk8d7Q2MXbyJIyKHDc3H/Em0/TPJduW7UaYPdUxh
L3u68fcI3KGdeYAJxtcwim7wIJlfhk0ACR/PUSwFlm3XLa9V/34/aiB+bq+5aetXGUz4Q9GmnBJD
GadM03/2d6mdlxXbZgzkGTmcezYb0z0rl0JStGCmRgx4B1zh6bodLmAKkdD5DNiplEHIZxANoFSC
SpLGxXchNYz+dxDgObE1aV5bbBy9nkGFKRomI0hvfD2DyeaGr7VtmDhZaaGAfXi05nGVy4y+rrQW
7WX3mzG7pqv8oYNmDOXH0ddEqFmBm15xuAnDozHLbMeX/RVTy3Qb0o2jaaikmxqkquZe6pSlFRHN
hpCtGKN2QS+D9kscFeSqjQlTGUaZve1wyGZajtQzjVapUER4+t4nWuJhMXjimGVwoPHc/4ATBCve
4/xFrElv0s9KzjkRs5Bx36g/9E0ivTNXmrUN3KahDkVHj76O1VAUOzun/+KFVwzXOmAIBFycUT+b
gOC90DZ/1231rYrW2+qxf8LFtNJQ2sGrQlfE5OBLTNq261x3F9dQ5qNQvreUr/uBSGCT1L4cvegC
sWy5I+FrjTeYjmSDwbEpW+CHAp0Hg7MV/tqbSsMD1fNldM1DhxaRzIaBht5nDUTngHR6a6SyJqUr
RZBM5xlXWnZKKc0Q//22fSVRyBM7o7yyW6s1r+23NEziHohZa7zxwe05+zu21m37yAOLh1bOVuf6
Bixl2PNZvSuHVDC7q+K9LPt92znaU6kBLqijH5kTayenNHZe3gQXpM8aDtMlM509lLhPQPcwXIWB
3UD11b5CbU+rW87LNF2QcvodpBV4LjOzQKPHO2Yv1Qpzo7eC37sZE93YpxjCYqDI444FHc9/Wvt7
zap/Vl0cANUgM8InTpPTffJQ9D0QnHmmXyLd6i19g9qTqgCbwmZwNXuNjgizObxcCyoWFr9hMfbm
qu10Z2sjMOno1xy7dviclL6MIIPN/QHyXri6F7ocj1Vl2OtY8gHHJW0/1lG6jSiaY973xaC37dq3
yms3VSkfDWYIfb5oJ96iECecGavTGHo3AXoIQ7G25lSEZimcPhqRnYceiLGBFMnUcGtS+OKDu476
lj7WiNe5bBg0BilaTI8pxgNnjnCXZcqh2fjSY35YZjU/q5AVSmUM+AvZiPNb2XEBxUn7gWiF1GJM
CQuvcla6JiTwpvAA/kIqf4dtjQmanT1yTIfGCiu8S/JxHXq0pHtiH/sE1YxA+z5Fzms0YuHxZ7UC
Y9amrn+BgDsxqPBRnie0qhvIqlGaXeG2rIc4eEtouy2RyX+jiH4kAGokUKNl2K2xFrCxUQXFXyTK
vh2nTrwTrbCAH1QsLBf6hJlH47GtH22HuFkx7soq38SYP8dOoCLGglf37QsoUHixSDGMifXOUzAd
KiwYC4KIf/dUTBhi0ie4RcG2d03ic7P2R+PYL22suMvmbSPJkNoGQu1QmS5TxdmthcihrNahwUS4
YuSIT0mcA+0dpi0GPEEL/kDYB2LbFZ+gk7ZJSmcXjyNZGgnMiVyOa+6ABKM2zjmcr51O/oRLE0Om
0A4DbWnnxrapKu2AY//3NE0bs2CuzKIzhRUz+mmEfugQfFegTmBEnj579AYxciav8KqKtUIr7jqp
teKKfrVLlif4PjCxcp37wXa3CMcekgZ/LFFdw8YNEdJXugP1jWfIsS+KRJ45dQmdFDQmZUO9cJ12
R6mxz8f6U9eZ9eVElDKwxNeyKEbreaqfAUsAO1ByQ2caqEUDh5Qgq/2AgXYD/zb56oPm7CNiOBqi
IT6geio6PT9Q4U7RlTH2rQx9aiqFn5lESuL4/C+9pRtpeAR29RVG+44pXN/QnKykTbwhJ2hpE5rZ
C/M1HGH0T9CBcHMxG2g7ds2LVicfjKa52LNerSpt2HhZ+oHwlaWzDtUCxNUtmirofaZ3tSvjd1kF
ycbzoivXd7J2S2gKIWo/pFoHmGJxm3O6e+8xzqooAw9ajsumos8Y455x2nZYTXl64H69FkYmNpO6
FGndrSMOZAumoiC0puYIDpsQR40RFKMsvmifJhywhBsbYi9b7WRHMYIFjjdLOQQT0Ex2r8LX1gz8
3nlZ2Sr1meTAwbmNZMsjgnOWdY8/EgrVAIiv0o4if0Wi6a5Vxm1pxsFGKIIg87hx13l47Pg+dYuA
U0vWcOKehjKCyW7SyME1SayHTr/axvLpwgxcNDBdaZ4JhLFgInxQ/ZazKzMs15wUia9i3YR/CeVO
UEnON9ILSoSYUih4StmX2CP1aVWwRAgzXxaq7pekk0GOp6nuDggkPNp1iMBaSHToUGoNDAcCPgaZ
j26Qfg6d/mn1lbHy7ZOjAtIakBzvXU87NERMOV6z1iTxsspgCKHVCFtB8OC9zSBZVkWEMm58ZzII
f0Rl27pjF5ZgRwYCGCvZMyX9bhxmoYPB6D/u4GUOMlz6Q3LgkFnDuZp+EVKRXGrCUXXW64UxRurY
eBEOOv+hMIPnxFEJA3X5oJu7Rne+6z4k5sPu114xZWjBzFvduadZ0LbLOFbGFjqSPJDQgruxRGdk
rayKSYcsOO9Y4NpdiW6knCiF7OsEIX7dxExdieflemmwNPhAZqhVLS4TnMKAv1jILKIy3ZYujXEN
k7zB5qNvcgzcQI3yPbnpP+2AmFfbXtsZaa5m/DuRJpxP+udL1v4Hl7colzP+yMtWo4bAFr96vyT4
Ys8xQKN4MknmfhpD45kQmR8NPKqVzh28stErkGHE3yA1U9rxc27VoJtdYlFa88a8x1jVNfUgOrSF
6FvkQPD6tDF7wwz3K6ugArmIw1oNwRbtJJwEnFKWtU9C2/QjJQyBQR9ar8xipmO4cpu1/qEpoSlo
EfxAJngQpJChZIcGXUbThvWKqSY3o0ezJwDNvDJN47NwsldofyXRK0gLYm8rncHdZy1iZA+WGHTb
cYGIurZIpQGxtxnVWQzOjs8ZAUnpn9AKT9SwxnWqSScqCXLt63z6BRSE+9t+SYTFIl2fitjpllYB
jadBWbQQinhcbdZ356+1j94sTn4EIOulnwGcJ2ReWM6LNtJuwhX30XnlqtbCd0OSeh0C1C0dSORt
uOpSKFYKNzP7ML+GdLE9Si3aEYG0DiciVzPKpzDWP1nYK7pALyTeYA4Y+icx5zlz1QDrSzAE9owe
F0aWWU+MUZJRezTAYFCbPpJUFCbAtw3VZGvLSJn4DC+1qIOrFNaF3LNmcMJXbDVLGH1yqUcSXQ9T
/80YMA2rC8KkT31sTPRd+eNIkUIDQXNc2pN2xgwnWZGcDYtSdNSD6VSb5ibT9WCt4uHTNQuGg1Lw
rzRkZkVy8cb31LMvqQnapzf1aJkhC9y6kfpgtWMqqvXpoUr0DyYX7aqAeBkHim4IFvhNQVx6nauX
DCOsdLrmlLasaHR2bXAa/Iy2nYMeM/GYdt5pYEZt6va7pZcSMMjE/MpBdIfknkUpbNaVVwuY5QKA
W332JfoMofWfZhYeaUkbePSlnIWg4Pzsbo+hkaADbTwkY/fY60xX0VdTitLegN7FUpTZmlorpvC6
upYptA8nAdTSR0ROONDdjEGZhN9wdhwNVwcOaj+UedafKia+bEpTGBO24ha/NMnnncN03iQBTeek
FoesI58EhSDArtotIOwVn4BzQZihi0DDbz0NevjT923Ytkkz7SBgkfFd7EsbSd3kRHym2G0XvUbi
etEVH56hWiwqs1NfOVuWLDy3YNJxNWo7AocrsLwlU/5ZFz1pBGC31W5UqD9JYygHLu0ebnkNtyFq
gV2nWWSuo8hnburtQr8jckv9IIrEWENk2bSBTU0993iY3F2tUR5to/WQv1gXOZTxRnQjIlT3e/A6
hXqI1QpULjhUnF2LODQ2HVDDZa4rai2vwIXqxP3Oe6xVidiRf0kOBzcItP50ADNuoWoyg6jYKKAz
Qcjtb3NgA4oeHrX5oadOaqhUnWQf/YqmhnGlMVQrECegXIkzG72RNTtDZo9sBjlg3G8FyoVlmPmo
iuSK2pLSc1SwmFn5VIvz0UbwQTwZO3RKIdKuUtpziIb2nNcicIP1sm4hNg7ToddltffMliWR3SFj
wQnz/qfhxfOic4gbIn+yiUk5hr4TeZzMEwifM+A/dMaQrixXW/sKWGkEqHYYvHU/cKdKmEPCs150
iyDNsYmeoag8Ewu3pcW4S2s8lDP9NA/2qvWOQw9Zy+wnSOZM/y2UEFHvXwKRLYYq+Jg4MbdlRsQT
fyEqZqOLQrnkv7ERJMsUgjDw9fJgkBk4CL+7jg2YJ7R0CHvYArmet7Su0lVhSrGrXlvOODKHUhiT
YLNKyVxcgtOO1rlvsBrR52Ts2wpMIv0X6Bmq/2kUC6v01+YsoPdzWEmhdnMNfMTjEMaghK4aZ8zF
ZAT6QTRU1k1dBcgOuNiFQT3rfhoczxaY0sWxJeTCgrKcx+Kt8gxaj6R68rvOwUkLkm6I67GwwnNy
IDMxZyUMonRPBCgQOtl85E3z4mbu3N/rq01ndW9+2by5EfB+bCkTVj+f6dJnZ8KomXIGZu5SjcwF
49FkBe9wfZf0JgnCbBGE2I7c+BZaahPm+SC/TQoHAuyA+81r8XHIQkrM8hbOh/MGI7qCAnk14DSe
el3bmfCXjy0i1j8P5UBuDgkkgJhNE6zZp1/j7eT0eMxFP9OSU3/dhbnckcR5xevxFViCRImgulR9
SLymTnJuyA6QVMO2q+jbGfIJBuiZdmu4d5ogWRmQwneNhNg/dqS9U9Os82UHU3zXdQn425gipsjn
XJfQ35CQQihHSIORsDTKz0pSItRouqq6pttZ//QStAKK9t6iNrudGwQ/u7mWrrTyzfdK7Ri5BUZV
KGesUqT7OMD6yUpcdYqeJ/POJaiUlvbU6AMx1ygA6+ncSUa5FqdSp6hfI38i0tW6xaP9WMf5iztK
d5FBSnATIsSmcXjpYoyfXaOTxOgQ/1ZyLDEaQNxmFf62cthLtMT6B9QKj4yq4CcVHn1S1zozeBlp
BEz8iLx9rv1gnQZ5fcm94SvpUncrC+I4CtX9ZC5KxDIJhG1Ego3h0EMwChQ+UbYPcCwtsBmpfRj9
MrRw1QCT32ZZQWJgvkvYGdZw63iBGgmmpDpEI62N0Usfow4BmG4rlO7Vc90oefGsgV2IE41XdWuc
nU8GA3REBZuMgW4ykmcluc9oCSAab8zh6PgB1yZ3Bbb/CKVBhOTRsDkvl8/wEZm3pqLlo7J/e2DX
SJQZgkuKipISrsKEm6S/WxNsH5DiaT+nlInGPnlldKtKQhRUaTyHzSZv+kctfmBYrihU1ZOXpC9x
fS0xU17Lls+UqwTkYZ68ORqtJdulus5wYngw1fIwAAoTpWpd+KwtbN0G03MyYwjp+KGN9bRxspTP
ANsTE54JoXpuERboBJtwFN9OeGuis65lv23SHhGlErYTSsIFwuplClJ9vkvZgmORLikGN1TbzRy5
84Ylmx0FaehC+JvW6KtDrG+bGEj72JAHGiT5pzV1VNaj155Lgh9rxD6LABpM4E/tI+eUSIkJTQHf
Jjco/3wn/55SHNxxJE9mV7yBvkCAGmioBPnLE81Qr7V3XlPgmusD47Xk4LrxR+BPjV3sq8z/0KyJ
GzShd5nTO/dvXZ+bh95i9G0tlTOOuyEMxVIo1kuvffJ9f9pWJECsjRhYPTsC7qTfM7+mMjBia/xO
QD3MdWsj9+rw2kOKhMe8Tw9jKa5Rmb66lqN2iZd/pG1IqJaF3zMJohbsdcCC1R31ltMD7fmvKGx3
qOFhXk6MXX1GcWOmcLqy3hGuFtpIRpJfUxUgAu1x7oKCHVZMRKsnfKDwSKN4N8GXfsmKAf+dPnyL
6A5QtbuN5suAMU1hU+9whBtikkGcZDLIlPQ+B2ZzlCZ0VMkTXKRjhNXXrPRLevCLzn3sBhAHKSqg
uKUD2Q6/tdI4hD2nK12rW8C/79FA7J/1UTD67aJ+NWS0+dlEt33pvTceVNvwpTfkeBgafOeZdxnY
GBdRbSNceI1JNhCNsRsYvhnsX+40Pky59ZlCMWkmQgZqhlzSsrbZgMeuGLwreJozo9CFQPLbeglH
5YnuwJihSiQQpaIhhBjya8hvRm36V7SHc8MXqUcJ7z6KdOc4T6cZYoeX0pRH37G/uR7Vc1g0zdax
OHvF1nRmrFp4/Qr+0mflJK9zFlE/DWsrt9JdT/5Bym+DqaHNd2XfkDYroJfXit6hXnGm5K195fBm
YLWuFmqOlbBrhHGJTe3CdPlKPESJ3NeCNgi3sh28hSCV1JUloIaOb+RuVas/T0P6xBqscOqIkLDN
QD8yZvweEIyaMKe3FSNwzWStDSd6dX2tiXVsRZye8+DU2miBM3/e0Kdu26HGV9SyBH2U9NUbtHNB
eLA77cThd2sKkwgQdr5CTXO+c9CvPMdttuHIy6Go3Tf2TAclcTozh3Xtm+4LXgAfEeUq9HFat/yB
z107i0EfTNxzm+AakiSyN0thbca0iDeqmvbxUEt8LAtaTV91zSmYFAPUd761A5/J3pK5XBSduVE2
dr8K4BSxIktwvgn4nDrd6cQ07Fwx1sR0EVUyFnycmiJzAyA8xxdtEYH129heTWmu9QWjpHClezQC
PciQukaPURvLxyj3gG5RS7Tpiz7yurvpRq751p42Gja6pZUNL+Y4A8KDASs/aJQ+pKPQCa5ExLsY
ctofqPhn5bL6IEYD3M/o2ntHqJvSnmEzvGm2/woaAieIwzpYJLdUKViwYP39zMMsjMsRHsAEpT5X
j7avfeaWVkOUkQ9gxgxkHWAhc0XSC842zOxKsu8ra1uX0SdhdjvNrVFBp1fImmtYnQ+yyVHo+tMH
mNleXsoUbHWYcjPLIqCpJextb6X1UjNlvKQ/u1UUUqSxdZ9t0EzsvT2WGqsg6tEKX4jh+egRGXON
8pWGo1itye/md5Vxth8s74056Dsu6cyi9s8n8YFGeC2JggStGv3a5YQlBrwriPMWekQ6KgHE/ITy
GTPtK9MgWhe0bLkoCd/x+61fjzbnNsknVyKXuNtDYdKfcuJe93fHKNuQRjeM/J5dEruvJHRNtAH9
ONmFvTgYjVsfg8rPDn+QRBp7cFaEANVxC+PMGJnA3R8qphEetrYdWwKn834URwUa/5X2+ZlVPn5E
FsfJAMU4WhIduzChMnfKghV6zmHEh6Bxarw5Tsx2QSKk5VgOmwYB253wLS40+qdFT3kRhHaybzoy
DM1Zr3F/ajMQoi+SaLcgdhYtoNW1XmvZ2Sj04VhndrJxHTNgzeZSqtB775lIcuuhKs8sksuKyWoB
sRndmRlwsI0JyvAms34iuZFTc17SQpozhRwc4XReALQmvh3PQ6ZNXrXj41BHX8jqomsbNxUsvcw9
Db7OxF4utaYaDxKkw+XP6Ngu4wefGuoYWWwr8dSPH63ZPNRWvoHaaTyFNm6Ted1S92F14/ATE8C4
W41sh9V9EB9E3StYJmTeU3ixQmwqrEflmrWsYAapFlHubGp0fCrtxo/CLu0VdHrm8DNDmeBLnlrJ
N7297Plem0JTNoFYhZKjhNPt9BF+rcgAHsuRtpHIfpoEIGdEtoS+l59VK539/CZxdVf7OyApPBhx
Bupvtpfnvlqx/+G2n/9PK6aTO9Q0e7PoHcdqf2DkhGA4mS6+9McPcueblei/HZE5JwcV6j5sh2yv
hsA9u66N07GmU2UqNK2TjFmTCqNu93+gK9SzgPEthkFG6EUXNRuwupiT7aT5xRN5b4xyEaJ9pjr1
oB3L8ToFh26etNMsd7q4PRtSY8o3y01bg0vZLRG//vneGqdJeomnyDA/2m4UV0/vxMEPG4POLi/g
L9C3a5GOQZH/V96i+IryBjaaKf77v8o/X97/+p//doRrQfG0HccRNrxWVwCNK/9CUlOFDYPC8n4b
ns0KOYpDERqMbXPn2Me22HdT+k7887E0Q+s5RrKzdpBTARch3YNldpbm3h8yvPBYD4dTLBmfubUV
7wmECR+500Gz2kiyfDiwTb+WIndXUetk+//wQgDP/eOFCOmZlnA8Q8CeAzH3txciRcfmXExo5ZQA
SFDpWzNTT2GjrUuQdWtaWAq4IwPQIoDD3wYzBux7cCibxwjoCwUhh0wED7lDeUyUE94JP2VbEybZ
ytpxCANt8e+/smv/81cWLm++LnXPRmvg6jPl7i/vfY+dOQgVYFMnnaW3NszhbaKyfFun9PMTLEDv
VWPu5ahZOMqTYJ9PRnIu+po+6VSaeGxp12wLUQ5IJlP/ELj0O3LHuNVufMhmSQySP9SQxMJ6s/r6
/lCW4UqA3l9lErYiW1/3gGuArqghaQW59ARgS1Qr4nrFSrrJLdQnc+3ZIsGBgBLFjpm96B6oocbW
T/X8cP8/0VgfFpAL2Ds2TSfQYWda0URfNcWwHX3gVjmF80R/+spEFVeEdO1t4EzoF2xXvuUt3ElN
Cy/K1aof8xoEYrW4NbV29NMIvaaIMRXpKcxojOAPSdgPu2Ggli0BBl/R2HInmq90tbUjgp34qRNm
cy0ogxLLqv7DPeP9v3tGutLiYrMt/mODO/z750bFGNL10mCKsMVHhdo35RTcxkZU56gcLxgtFmao
iWxranOqZsURp9QZst0BcmAinFsgZ3q1XeM7mcptP1ObGof0LeSyw/7+tBWA+IdyhjnozZMiBnOv
hRrGGPqhTyoykmXsmnJry4qtwTb6defR91U19jo1hDey9W5idJNzFTkoWyfOr7NEMxswK1seQ7zI
y52TEDnDO8RB9+V6dImWFBPQYILVOwjbbXR0bBuire/R8ZV1dkSUsUtS3X2VkPN2lUy5bLMOX1CY
anR1UxhIME7Ifr0/d5RF2kPLRADb260SkdpNnfwxZN7jXYd6f0Be/Ah+DdWO7bvkTVNq+mPYvhQa
WndL6MNLUxlXX1kc24cM1YZt0pMZfZJjnZxhB4FekIniyVmFuVN+MM1Zlbnn/JSzSq9rYZCJDhta
JzS2BJzpmCZS7zxF+RclNZTfP18rAnH+97tb/L8FyZtJmI4nJaW0A7fi71cJSXYciAwgNXhTvU2N
xhoio6g3mkOXt7NDfddMiHYCV6fN0Nfe2bOS9maNLEYjV5i1QOIGorErcd9KBH9uRJo1uRldGzWP
LUlTl8l5c4VTP6mYplzgE1yUVRx7YuNRr6G5R7aWfpd9+u2V0xllpnZ0Wo6yQ8VEpJx6bQ/Oul6X
IRrrO4xlqlFy9oa1jaMuXfdBOl4kVqKoksXt/lC0LcgQ1E/PZknNMg6DREWqg/oHXbZu5rVgsCp0
U1Oc7XvHIPQ5qt+1AgR/XjQ/AgB/MBgyhwainr6ChRyXkDzt7b+/8bb5z2XVY/n3dMfyPLY03vu/
v/GWNbYOzqp04UoPt4mA3wyWqMh2rrXWs/6DMJUJll5IoGheiJNf+iA08vqzspPqodJRdMUI7BBw
FYxt0FrQ43SDc+241yCJh6c4NhLWas61doXZ0/eqRxZX9+D6w/tdfH1/8Fua6pERfMnRxDUkOs98
gQS0YQCvL/W6HUhinDi5tFmFGgmxWW/3E2l3mLEI27szSANLz1b//t4Y+j/fHDClxNeb0kF1ZBNs
O+9Jf9lzash0pa/AXiPjD7faGOg7QDSU22Tz3YlTEr+g4MhNq89dOrluvfDZ1gl7zp/6pCTHyaf3
fsusqEei4FTHqR38k+X2PxwRMFwBAWUc74TAthG/OUAZUEvrg5kZ9YuW66S/YFKCdBbs49of10ZC
po4VEMhZIGWkexy94XwKIT2Z7YoWY3Y2e0n/3C6yc9T69Dkn+uHe6IX7mnhpmuAyW2vUJ6+cO7wV
xCGi2pP+3JGsyJnYE4/MHVHThKBiQD6fpOoXLfp/6rrOn1YO+tHVnVCWOtApsQog287BEiWlQeez
M/TlXCRY4Lsu0YSxO0lVvzHmp/evSeY+O02RKzHbLgJIz0uKrWndNt4CKaxNUKIgaK4g528wnDWT
J6Jp1EDYnhIaTjsZ9ocx5ljoNMJ+rqzqISprKJqt+4EW5Tv34/JR1zjVkE62iO6QUg0DPNNs2uBi
uuKkTJ7K2QeF9vEXcMboeH8WlG30H+4sw5p3tr9Wi1w0LGQOZZbp6Lap63+/emCBTqkXEk+Dg5Ew
q9kRpmZHGJrNacnvLZkouf2xcFrGGnbR5J9JZ/8MivCjc5zqkXGPD4mhgXCWTd7KatBKsnEM26rS
2+PQdO5hAr65KxsMB0ZjP/aiSUjqU8EpVFbGBGZWU7eyYKr2fv+Kyyp/dDJoVPenYxRXF63w9S8v
IdeCPONNbZf9KRoM4yC5ErfW6NRz7cIcxsBULYXwQDQ0+zYM8591L57s0n1gx56Od5JQp7vsa7EH
hVH1087zO9C9GiTGBHo5vbEDQ6jyK7JpdIV00V5xQhOAp08XfBb+ye685z8+GA3N4p+LrjeQ0HlA
CYDwka6w6mlxH/Rc5TddGF9h64ZfhFNgAh62DAzHN0Y1+dqqDbFjxrdKa8IhVvDHzXXKHyzDttEZ
wY8AFoc6Bu+iMKymUM0YC2ry4c8OHRWoOZVrqAsZ2vfVqUcRthwVuJX7lX9f/vu6rY8cmGZsy3Bl
TkGsUNram/vTbsYOI9R4tGR2uit9rVnuq68KGIFnKy893kEA+Crymgto1nGFpbV49RyDSR6kTpzE
nOtFra3vx85aieWYaiPYq3TVxQPvqKmhO2Cb/xHT1F6hSyQURmpzaESs11vmb2Qu1v30TqrHRVi9
/Q1za2mwx/2Hqtyw54v47xe57bI327rnUqsK5x/l3RQMRuYq8Om0IRJYgypdxdxSrwMgz4XvjoS1
Dy4G55YwJhdUJLP0Gq+2qR5NYVwG04hf2vHSAPG7lHq8y6cQCAlDWlrPgbC2SYFOo4G9AAwaCAkD
XcSRDnRWJhYEtLpA7I8NyRVq0rEHum4HRSaKqDQZVsRm7Vw7x21fyqJY1DORLzU859z0XHYW6qA4
fy4ZzT65g/HnjmjCobn+OS1UnrYMoh7HtG7Zh1ZZ4Y20ww3O2upg9E3XLASpuqf83W3C8Hx/uHM4
nYYqiVtKp2uGl4HcljBvyx8jPfVN5nIN2W5Q/kga8Sw87GChrYe3DmHGQiNpaKbPIXCbTUL8XuXK
sTTsJ7NS/v7QBw55r25CZMX8tcAgrqa0kN458OsOTG3Sla4s71wjWUWlI5MDIngywGYzgZfWKKuq
Dg6Pw8x1xgC7DT7zMe/cBy0amReBD2Me+/inPWGM3TnTPgfbGXeOnkgU/aZ/qTLSWlKpQggYlbEs
DIPsKxCVcA7iGXiK6BQwfdT2Ovglq9j2VNvUsgw06nnkzYJcHSjW7ScgJSuEaeaLabnBQyUQwCXV
H+cn0rk3OQzp0fdho+mj/h6BknvoZr1nNBpQT/Pea3cySzibCXYs9NTM9hy1bX1zMrYmzfsOhTsa
uwcE4dru36sCEzL7X65419QF0Q5S2PPSrtsAa/6+rIe9MY524qMswgGSms7OTVAdFNNTyJ5Tgmrd
lfSG6W5ikR3k3iBnc9cEV8ti+umHryHK6Rie2mjkR7dvrWc/zR/I71j/2SoN9FZGDZ1hwGIKpgA8
XknN2dLD3Ysm3/z7i/H+zobnxXDXCof9yfKEw5s1v9i/VDgTU1XaSKRHeYS9bhO0Jz9IsiEOZbaB
mGS/LYMZBhZZatp4Tbu1e4WhZT406aVC1Fj3B4ORLw4DTthB5qFJuEMN8elG+wm4LRLD8UdHGtYi
DTFdW+IXbgWmz7H6+F/mzmvJcSzLsr/SVu/IgbgXwqy7HqgJkq5VxAvMw8MDWl1ofP0sMHI6M6O7
q6ZsXsYsDUnSnXQGCVxxzt5r//xNu281GnzaEk/X7TIjUBBIahOyYT9vr26DaeTK6ZhK4kXuFMfG
2arJb/1pa3RQO56UNPZS95JzE0PgJWdCW5EaMwOPj+InKirOth1TcXbHx4xcYC0pOHO0Vj5iZxku
xhWqXWc/cG3i5xqILF+PNQ4MLnWWDhMZRQjSbrRh30ckBA0l7Aoj3ECqSS9TgzaA/Wa7LQZpEh5C
WbwNvkdpQGOYrIuD5snjDPp7PSaV9eqBoluj5i78IS/W1/VJ8hzKYDiMLp3VKyS9zvQPsGveCfNQ
DOU0vbsa5ZRJxTxRoTxc71bw0/7Jie3+dafu4JGyLMN1DRrEFjooa1kN/+lckJENG99uv5cLG3Oa
Fwe8ef1sKmshTTO8rCo91O6ShQ4VuObFwWb9IJAZrxNCvFdXirZGLnK+UNcKZ0QG3mHUGC0tIN8I
d4MVAdMeunZfUw/cJQVLCUwKwTpLVI8mXkwrmB393dQtIlW6UgaLqyPLPfA6QWf5JamSP08JxGN/
2PBUQQ4K+a89yglRfVmEepIxzhz0YcsFNvuml1PR5kFI/gBddcdGKGGSY8owekZMXbDVtzZFNTb7
bMyb+2QGppzONZzjq2Harm5tWsvwS8nLI/IW0E4SNKQI3AfTRPyPpRPORa0Grf50js38acD94mtk
aDMocysc7CWNuysfZpcppzibduOCdwohv4TzqQ3mtRvD+siMH1EjO5Z1CcV4VF5e8B5n6ukfX/OW
98sAxvfs6ixKHcDKhnTdX9aloNacTJbZ99F8GSyn/7mTYfNNxi3NsUOcReqWnO+3skujF8ckJGqp
Txs9XIU2uft5Sgwx3pKk7Vk7TpSlhM3n0Fv1lzqgTJBnCo/M5FRfkEbClr9XuZO9o7/5mG03fdSy
PvWrUVpbGBnrkEHqWxgORPSQlbXs7Kp1X2y02Qov14O7TLBAx//xp8AG7L98DC5ofMNCWGzAzHN+
qYFS8ovZGlO/HBTJaOSdFtukN+d3mUFjD8Kv5NLNuzzJXifFd4MZTOwcEwcsnOjqgFqyhF3A0kW3
UIXF9MLf62IPiu9iuY36IiNmp4xQ5bMWVW9VxIQ8kQN0dz24KEF9Ec2AuYI3Iy8xBXJDb1h/t3b4
ttyZ/8+jrPYaLNOvQ6FSdDVgrnBP1uvrgiRe1ie20J5ozpU3oEpyOnQzoi3qhbs5JBxI0DK8wpAL
5JSofYBpRUmHYhGqcPk+5QhM8ECqS2iTnre0cdo+futGmWL8qD6GuuhuHYtoMa9Iz8UYvPUzsSAE
C6mLiLVun7XM7JhGm9W1OhXnXnlqUuu7Zc5ATmyM26gpqcUn5QH7rXitAwtSno1jSSkF5T7o5HMf
CcB/CVR0HKYH036l4PBdLSbUymor5pACZ3WsYCqhLvR7C3MIF7lXLbnFLJ1aS+yvl70giPeQLSU7
Gv8/f0niB/fDbjGFJcVdO/2ORyZeAuES3M6DMSIeGYfgc2zzQ5PhSFUK3Aau6OZkLQd2580JB44c
9PRE6dU8/NyhmEHp7PPCnp5j4p+CpN/99NuGKh0erp7OeZS33mjdBHFaXHoVBhdSRKhDZjSpf75G
Ojq3ep4omPivFVr3V/QyF+SC2g6BabWFohF9g3hReQ1F5qlGERUWLMC6J5N67XMeEfhedu6hEniV
Pavo76rSnoC4ZcKvbLs7moKozKu/XZ+zfdGRuakp54kovPLesrJ2V9KfP+Sl+ZhPpXYvWwexUd1e
lh4V9N/U8zVLp3MzWu1N6SBJnOeu3YIiFRs5wWeF8pNtWtU5aL/j0idYhgWh7YQwNjHwalLTL1VR
6y/gKYaD7J3swy6QkF87Y4H+0QHXhJGYtoecWDfTktMlmKfgJhzgfwoZWsQXitkXS/xT2JcfLcMW
xoTpRbA+vmlgmx2Qu+yLcMJ8VHvWawbLfFs3NX1NG2LGxK7CIH1yChSERdYfVq8lIAmpQNWW+kHS
8RpzH3CQ0CJAqih36Eu/hXNyAwa3PTdSb/cpnt1d0IXDoZFJe+gnHd1PTeCknY6XgRg1vTWyBwvC
H3gu50EJZ9hcga2JzCf/J+1YuDoDgztcikB/CJPY+512bMpsjZ20fCoJBezSIduGgze/NEuilCJM
yjDYMOFoCbIRZhgAwke9F+39dRBcApbCz/Lu5z6t+fu/c/+jrCZFwGX7y92/X+IPRSL6j/bf/5LL
9Ncn/f2pzPnvH/7K//hCf3ld/vzvb2/z3r7/5c62APc+3XefanrAoJi11/fAP2T5zf/bH/7b5/VV
nqbq8z/+9lF2BW3bh0/Utn/Jb7KZE//Xn1/+96fdvOc8jQ7se1uq+D37tz0poJ/vf/v9x0sXcHnq
z+Qnw/jNsiTTEzsC6Jau5CcDQdB0Cn9jS2wanisxRDisPFlWF6Vqo//4G7lPPCo9zzb1pfDqscr6
PfhJM34DhmXZnkefixfW5b+U/MSe5K8znMWL6MxwFHdN1+NNLguBPy3oavJf4fhN61m45xyM9Y5a
MLYbq3hoegkCrEDnCwMJYM2q7zUseWdyeaovsh39Xm8fu1x3DvDYkz1CSd8pKef1DKRbddeUUMl0
HRbaNOKZ7zyiYKtUDKu6q+N906aQbN1jyabwHKCo2kpUwsAJgEwULLN7RqjUwjyuzMnYjt14yHQ3
3xluIh9MxN6W594huEJjZTo7Fwv0zskLiFICUURQDydRsdqPFdl7GGfoVTi3LmK1hzEPBlT0FigQ
ozC2SGAQKZWzR1nAsMtjpBVqly1gc1vHOt8QR866dk8mxZZtAutJgqnYlHn13mwiIJelPFWqjWmM
es+zJRkswtAPqZ4hIVrPJamLplXHxwCUW5Z/agP1Ja9zHvoRIG2N8Cpe/kQfda+a3ulQF8dhVeZW
eXRUSEk1hetCQl+zou037zGf3M+z81KJHlBmpZfHKYOaZBkTSXgNqxNhG8V5FO0zO8ZX0x6wifGc
E3EP+NKTCK9kFh6Eo10GsJ9t38Hh0W0iF+an66tVtIO6bNoHcibJZ4ZfhH2iQ5iG8CdJa+gnLtNe
EoYvbUeVZISboDjlT4Cy4n318HNzb0AxRo/QD9aN8Or22R7oDyW2jil5+Zw02HS6JoadSTHIzjH1
I3iIWa08qNSM3pjPZ/IDURBixhawiyhr31S1d2ePlYU/rMFYkSb5Yre7VPn8xPL+2aRWvuvJjRoL
9155+CQi96A6+RVjtFhDrMaGCPVnU5uVOLjI0GFnQAyLsQltvGqQKJIb0tozdn4JwN+kJHY1t/t5
2XngdHPqrwCBi20eDZ9t7s13CKIOC7YM5RnptLGBlAy96M4LxvLouS+mUubdn8aV38ffPysKjL/2
vRwcGzY9hiUGjv8b1BP+eonONmddt2g0l7cb4wbZtzr1d+bt+6bhz2qp6/c1cqCiHttnq67NNdb4
f1arls4vdQDeh2M4wnR4M4uwYRnk/jxUuLTESwOgKCrzcyrLb26K4UGM7QPV0ZcoxEXCth07Wm0N
qyoyEf4T4jv26KMjB//QOL4xV6qVxuZ1muNviSwPuQzqdSrwiionBrsOS7XEc1uavp3Ft2XTbO0c
6e7ITqkCgAxDmoQA0F+rYcxvBQ339RjB7rS7amdH3trMRbBNS7qpFY1s08p8VhDmOsNpuoY0o3y1
qGnb5ZBpDfjGIAWuGFnrQZG9miF5ICkOVyeRb/RXrreaNBv2S6d2LCc4GP0jzerFf52WvgVW14+X
W3/cHTCB+OPt9dGitUK4bP/5q3AtsNA11Vcc0fzg+vSF4xZMS4MsRrSSdbavO/GuBAdysJRW+4Cb
lH+99cddEyNHFMTYxtZw0WE3yXvdTbkD9Z4u//gx1qa1yoxWY6VX+JQQcX8ljYVONcCQ3OvpvtS7
F6tt452xkGxhYy+OODqOGS3zfHCf0nrk2wyX5nSFiyWJapSPAlOF01f+H3ez8Uakujg4TgH9LC8q
f1oO11ueLNaDNpKLFkrdx7zHocQCS3uXpsZkNb4owta/3vrjkAprSxoFYSNp8ln0NfoWt2v864Ga
w32Smtm+UpDbhgJwSzcQnUq6DSjLeOdVBe0DJ/eoMkVLMGffvxeotIklyIAoYsaAvDjNhT/VdbQR
RMesAjUbfmEnCwiICmUyvJWhLo451iS/rYJgHcTIqqcisHyTyOXlYanS2VdeTHXZmM7CBBKpEc+O
oBSblVem0ynEhYq8ZzjWAZs6AMRgDqTXvC1oRVgz6Q+lsvP1X1QtHwONL8Su1/tgL0lPChAjQD1l
BG4y9wQhwqZxgaUvgBvlQ1AldXwuvHS1GvruR2bL6uhMaj9KFpuN6jixem1lSTu6ac0vVUibZDnf
8XBycl9vElajfI8e0MZECLMCCFr7beSA6lxuGfB9OKNIeOmOfcu3NmmmftRMurwY2lZkK5b+9TCg
RPl5iz7fuMmFjcJnuST++AE4nxHeikZ4Nhw6cgjFS8C8H82z9JFYQPCeqbqHc1cZlHySQy5GghAW
fna/fE8eCvUURAn3hRz3Xjc4O29kngoFoHIpMqKUgr1FvebkwKwfSrDmFMSer8+AvY2aRUTpsmsz
twkcz9A0tJfJ+vSKAHWExwzmedXNSFQbzCh3Vq+DF67E1O/c6CUfHu3MezaLlrCH9gHz6Pucxl9n
l81LnthPLqpgIH+MRFQKoQHO/UYvUNNjEjt02M83E3nuRQRcIRzxOSbTuwzNcCPYC66S9lsE2GJr
YrpHxAdaPmU5cMjHsQXb22xlj1duGFgNGADF15Lq1t4Ic7mG6ENsPMjpjWC2c1skR3i2Q3e8CWPt
MTCJlweHeQyJf6Hjwgkr0LSis92addIQeDs/B52795z5owCVkS4ZzWE63HmxMDdODgsqcs210xW3
eYKPDILJceiJOK8ee8WA6tpZ9zCxW1xZISO7Bjwe36CGvN1L9yyhZqtyN3Ik62UKR1ZGhP7GI5QY
yv5MlKx06Kw49zYRYoxCExZaHzfR4So/closis7U+B30ACRIrG6aLkEniWYCCW4nt4Wd4+XIMWCk
BiSLAKOaYkFBRIe5BK9ZbrIHnC5PEXGMV4GTHqszKz8cwhc8W7AvQs3cIMIVd+qrSaLManbM6UCf
1F7JhTg1wPIYE2IAc1HfG4JFDfPMx7Wcl9WmtonIZ0FHemRTFhPhpz2TEt/vZlV+v75d/mnGqSHr
MC2iLy7BQrwT0G6zWR6zKHwuWCCA9ASNUnsFgnbPIXOzLtqTG2JpDtsDpTV3VxfzzCSKKd4xoNwN
YhFmNwJGI4D53iMSSmMNpkFMPjhe8iXIC+dCKuXXWgvybR3F86YvJdHneW+/FTXp7AcrLqIb2lpM
dZGL+FTQcbMBN28iUlnAUo1+nQO6KnLv0Yw9DPIjmTRBmIOkLOBbcbFoJRnjbdmkG7Br4GsMLX4F
bjjZ+1wF5Qm1I4kXEdiUviictW0P8b42bNSwyjxdP6vrQ3omkcH37Q8RvVNV5jwKW+cQJ+esGZNT
lbJ+HTGw5qV1SsKITjN+Gl9l0b2MBqzFULYk3THWboaDS9IgOYi53+D8VPn4ahQRBeRXhCtUHLrX
emwcH0LgB/kXSer2yJQs1JcpyziqNV5s3Qckk1iFF/nj8qCLBd2vugggK5GvqVScd656uq77cH/i
X9KRMNQaXxn4l1eXt3OJ1FcjPMCGkwfpZfMhDesPKR55Z9FdG/nd3Bp87OqO4k1964b1cyUx1sU0
dTaViWRotB+NipRKNb46ETGvETID0k6fI5n0LFMpF4rS+iIijOfTxBag6e2LLsbjOIuLHCtCz9k/
rqBoMHuXZUsulNo6kI7Je5AK+6yj7Q41uOd15+nWk5Ocyjaxt2Fm0w0cio2rZLuZ0a+jQYm+0RAO
dx2TypF09g3BqwUJZvk+qscl2qQAYljZP0qJPVaDbBNBF6CzgVbXpVWz0r57DMuQVgYEoO6Wi1X5
dup8Znjrmrole+ifyQXNvy5EXd3BW0lTTTclYztCz1+aENSAxVzV3yEjNhdp/JAj/AyBQ6DBqNL3
+IfcbpuJ+CYOKptckPKHjix61UXvgztuBrJJVq3WkbgW629JbGHNsspDHbFGqFW4hO0Ww0Zj+/Gv
11H+Xyokf67P/H3/WS5liObXYsv/h2UUU7Cf+Z/rKM+peqd88ufqyfUZvwdn67+x36EMYrH1oaVq
Ij37WT4xzd9Q0xjE0rhsSRBdsyv6vXwizd8sh1NjOUFsC8EBNY/fyyeCJG5KKyYFGYsiCukm/0pu
9i+1E53eriWozlCoER59sV90DXWvAoJmpmITElhFBtRHXaq7xJq2yjI//vSh/HebQMuzftkH0oB1
DceR0jA8G0n2r/tAYRh1lkk09OBYGzJm8Ji3pgudIfbu3ShsDoUHftXVp7DbIEvD/Cm1F2+RFBVo
XHajiyDhWjRX1neZDelKc7zi4EZNdBcsh8wKbET43XGoAlawc6suRBvcmvGg3xYV1ZeCoJdDVxj5
i574KLqTnT5g1hpKk+iH/zx4brsybWc4WJVuvlRFA19bJ816cOYNmFrXD6gl76M08TaNDN7bRPui
Iju5M1T7A07wiK2euo1tM75OYWysrUF/Fk5eHoYAu7vR6dWlSx0K/jKN/KRLuPbt7CTr3niKlGWf
KER5RBMhLqodmJ+9ZrSHkUyJdU8x+yFtqLFi1LqCDBWkyKO+xJClWQZ2F4fD3Jf6SqV499HHpfe6
EHdGSg7UyNezaUKHItA8mHcN8W5r2NoWyb3eCJklg0K5HBAtDX67STOtgi53vDZihV6QfzLQP4kX
EBATTOdjsVjSxJ1ZN/eOqT3CocHGY3TeAd/kM+mg8ZFQxpy9a4kIdcr2xmA+4aTRSYEVEJEeyZLX
nmHAGI9EB2hteTLy594pCTwewZrYQUAup2ycA5RRdkn2DnM+zezZlisnnNu9putPBqEVR51Kpxee
jdFBfa6TLo4MNFo7KVBrM48PfQk1qCJ/dC3RCR/c0WiekvLcVnb/qAWgyzvmm2Qgd8au2VQ2TfEl
8az+lHZuh3Jcw/vi2YcB688DkNLqYUh6+0DgddSwUexqXGnUO+URRsVbKem/k5pd7Be96U1dSR9u
aXWYRhs+2JLpV9WRfUfG3d4sTgNAntsm9JzbNpmc2yoFymbLAZajAhyPLkg/eeCJDnDyjw1u8bvr
oWvYU8fFdP7jobi3gCT1BfFZaYazy8QOWrFaZFlYxW/8BZJemCCCLP0YyxhqI8FTLoHkbtsec7gZ
Gy1hKjYi95EWx4eAI7/xsrTfXlPaZWskh6zvuPRSbDsdgLebTsoOWoT7lXXnRVbV9BbU2mdSx9kh
IdBrg1wBqU+dI7dJSTrnEluwQUKe+4ygsznwDm4z2qe2ewrZkpyH1orP+NJhko/Jc+QGNE/D4SVO
SDGjD7IRE9xOPWbzxn5vsnZcHwr5sDSOwxJugC5/uo+babqHJsFsORh0XFrzAsy3LhZyY7dsAouS
YDMtBP8fuT2l3z64s4d69IMinte1o3ZYVeAo41KRY/ZY4CZA12x/mWKA7kEo9tIFy4NXdVhHAGYQ
UeBNEuyE2+6AOIBFd5e2dyEREbsoB+Df1OwHxk00ogxuWgnUy2UvVGJRS6A05J15UlHzrdbyGJPv
8KgbNtwxkzgxTEKAx6fn0o7HLwbbh3Xfo64cawmZuW6ecscCdUknaT0jwHuca+0Q203ylrobYXka
gSPUJGI4aX86XB9LlMQMtfAuU03oR1S301bX8/Jh9MZ7zYIaksZddi6cIDmXXfzJvxeuCx3BvpeA
1lG42gDeNnVaknvhecnuav6gJHsimJscn9R4TLQoeqLMvGfkafYWCmEgK5Z1p5CBmzYmlorKdMTg
uC6WJZ+TGg2JDEFzFnPpgBzfNwP/L3LN/nmwknndzM24pT+abH92BNlPj514xVGQHEZPvoWlm5xS
nsLCzXXeAcCN2xqQFwJ6kLqaW9VYJOsHV9AFdTrDXpdtgLtdZdODxLyPlgn2Y9B7p9AZ6kdDJLdN
F8Q3s4atjqCAMx1+jwiO8V3MpNcWPVWUssYVSzA5MN4B2nuWty8IUAc2aFibpFX3J7IE5Ka2Qf3H
DdWIKDGj57IHERs13pc0rJj4Fkdb6tAybopXNPXdYRBW7g99oZCf9wCznQFo+ohnRk/vIZhFRw8Q
8CWM5RNeiMHX6NmgOiCOMsUauC+XMT2yeWyeQCknltzBigFHJT/IQO9fZEfgQz+C/zGceXjJ27E8
ADcUtO+jcovuwzhGuvaemWb2FIeqPQgumj3u4+7ZlOUT2oj4w83naJWjW34spRq2lHD8LghGMu/g
DeJAzJ8U4viVQPv6gZh+DfNu/EGgzL4m1jBJ9fFDDeMSAi+fstme9yLDi44kIX7UQ1I/yp7aWpC5
L26CeadEG/M4TTNNgN4jfmoWzKZwcv2qaQgUa/Roza7nS+7E6Wtf0mVF01Lf9KORsH0qV5mcCRMp
JPx2FyOf1mLcarMJaGC3gAyMr/TUp40R1OfI5EelLLtnKvDaLh5iYAnLXZ1i335IbOITSG/ptCzF
Y8FhsAgcg0lkryHhru3UrMCIdl0NmokDKSLwX1ESk88YGvuqze8n82LKcY1DAu6/UCWUJa+62Axv
uUF0kWFmqCwSCgG2MX04MnEuSHulOYmL5+Xycr0F8Tm7mDH9qHRHWyk4ASwRNzUcF1LMTeIGbZJi
aLUYfl5z7s2e3W1qo9HuaJ1tdHLxHq2c/NbRAO+wqDGv6ckJgoGmdG7G2osf7ExPj9JTrw7V1O9V
MPt0teyXnKDktNHeBnLet8GSXCIS7IkJJqQD9o1myzy5RkFtYYQkhCdI+5gGFJ5PlxhNv3KAlISM
nDEoUr8sY2T6hpXtHVkRZzY21S0oMX+mGwbgSQIj5NM2x3EXle0m1lI6THlzlLEJQUcmzdGukYIT
szjveSWoCsTW0jHGe141hn7CVtWeTci86LFntQ9AHG1qbSpXU5PKz/JogcLTVZjfXvXL1wNqhZfe
giYTGwZRHHPoXfrOdC/tqJpLOp7igOlRGRU7QruvXzN2XoXIrS8ZppHSKd7AZdDHZxLdcUKWZG3G
yZ23HOKuUFuBe5YpKyU3csnGM5w6u7fasvMj2/643sMKfD8nKIJG1IArhJjOVzMe7xqshxNiu5eu
sBClAYS4SUiA9SV+xk3fUN6vvO4RPLlYib4wv2U6AY54LH50gjhv4WT7qO3kviRtepWHef3EJjjc
ll5U3EZu6u1r7Gy+54L9xY8R42MOs/sa3OyKj8j61lTDTZIkLsu2GkaUJuybOQTZofp5r/c9pMEl
2TdodOviZH25dSzjRh9mwibZj7+0Xjz5tkQyqCZ0IoabEteD+7ikX3MrrEJj5Za3/pza+tnS3XJH
Q4FE6Sh/6xr7MrGifShynojBFmwLUUgbVaGH4Rx9shsLO0AFsyOxoxJH27e4CLNbqlvlfsw4yyw+
4dvlg4U2Qd/XtaqUxWE3ok8S40KD/MoFDKXeccujmJ1zFs7NJgaEvx2WeWpI9IuDmuj4B4gaiXXI
qgD3Bh6HA0RyX4u84dbQ7PkeouUWQhUZYwJahJg4Sft88MMSiac320D2jJAhbZIKwgrkd/B2/UX3
oujkobUE5BR+RblG0ydSyW1ayxtQwqSZlbj2UCltXSTVPl9mDFhvTzoGC3pX2dsptNRRGO233rWm
2zGk1DFLil/tA4G8lJwa4ewhzxAOUE0/+JWdF6n4m9Fz6rq96TxkfaTvoh68ayR7Un6MHKCxTaad
VTW978XG5FM+o+jXedM2D8leaKTEbk1H6bWig4mZB/VqAooMpSPlsN4obtkQrQKD6cmlHHVbkVx0
WyyHXI635ggE5I+HIi9TjLnjhjKP8IuA1sKsVH4sNDZKS3LM9VCZ8Ow0K9A2sRLDKdcZcogkDt9o
duooKb9TYsOilRt3aaHFb9ayHmopQ9Fu2muRaV1UEo5s0eCZtmVI8ocJiaqkxF72rA9aFcmHPMd6
ZYZwFwTy7Qqsx6qa6uHzDU3tN4B12X1Rw+nNLfizbhqrN/T1Fe6KOTzn9N72drVwFYXOY3qTPoR8
ZTv0jQHMbZwvYqybF6UReVBaxAogNKXAh3arUIeiInnC7S2abACfkeJ6yWGAwsGiMpxBe3EBRGPT
P6jqiQUtSl7lMSA2jn6TdhVAOtwr+66p5k1oPtkx5fBRH+xLNVCFD3QFACetoTbZPZF3dcFSQB/T
p8nNaeFPOVxAszJgWNrkh2LipHDZfeud6alfts5wFFN02b5ND/czhwOOV5H4hRLSDxX9eZtyduCG
jmK8262GQ45w66o25/shk5A2YtHdhqAI9EPn6vGuD8z4Fh6hA8UWrSzspvlgJKojShKetcYyZKsa
I1oEDkQBT/dcU+IWRSD2+Mo5E/Q1U/wVb9VAhwDycUpXwYhPTWJoexxHvtcR6dOZxkk502MGkHOv
z4iI7KGyfPSczBe6uNOHpnygLIAzKQXIh5FkjWoPlxvenZXTT9usaYubuOvS+1JJpggHgkqcS+cO
/Ta9V9c9JbaJEUAPvsgEDhgEgg2DG6U7xWu6yFhDippmR8x4OBusqwpwvCWAhMiN8ETRSt7qYUxe
JEK8vIqJkMJseQOcFBAm4ONnAcON3W1yP3TK2lRVNm27aNJW5C1Pz/UANpAkUvLPnBxLZotmzRb1
cChHE1vu+2BTtS50+dI44rFQ1KzZo2sLCeQEN9dbYYkgoLEslwTbDEhxqL31sj1mGfYCCF4mGz8K
qK1mANf7MVrq1a1tGtIpO8kSVH/S6YiyyvC71nX3bGFEimYeNsuNJlHaIO4VlzbF8BA3yEQB5ZLS
kkNcHIYaZXrS7aQycD8LelgjmbyVKV4N2l4WJaA9zbkMHybyDETzILoSj4CB0Tll4tZcHLlkDZgt
2g6tQpBRB8Rgh9xA6fhsxyB/i6oBtdIa92Dsz8YMPTdP86UZPuB9h6fPWAWc4Wk2bIaN4SxBGaya
BDR9Gk1fuhsrGJ7KOrvkjtzmrnfrpdMnwOsA72KIzdzQELi17nFCFAcPPcQxKt5jAaqt1gnsGltB
vHSm+5gdgm1gpjejXWXHsEzBTMcQ6oD40wCG6IPftOz7TaRyADx8VckAoz6hK7Wy2oSJHqAMhoTD
pL6hxOMTnGnCkmFHSF6OyC/T34AcQVHOzXUD/qm2CH1yncrcNM1Nm2XeyezMW3ssgSPP3dkKJ3Oj
IurEhmnh9SpoBWL7KlYZq7tFGA4zkZrHikz5bUXztWoqtWtTM6Efs6gSrgfhEdVcDsojumTrzEvc
YArzSKvMfNs41XlsvOdJzxiCe+d9qOwHPPFftI4vE3vsLhdkP2KWWme68vMqpB8vAwIQzRezJ3Qk
1dIjXnBoJTqpdOxvV8Ks+12l1bu4cMvNVCXaGoqWaL+jtXnXJwE+11DPSTwAsHSeMPA9DobUVyhz
HkeNziT5moP5bsuJiqITr1nfM+DP8jiOWrwWCW27vEZbH+K5sloUOyACJvZHKyWbceWk7ptDOQW0
+4+2dpd8aEkF4jFbWL3zcFyIr0Ndf51j97ZIkvtoqh49FndnBaRtCBOGB+2Ec3ETuu25rBF0VoH2
CEh6T/vmXVbDd3M2XwSo9h52GALHTxLvSeZKBjIxJsAsiM4J4doObFDWroRZkljEtAM6Qss1i61S
5ZNdMmKBXANKHOjJSQeGt9Mr6znq7dmnbaG2hs4XaGduDLa4WSocJls6SEA6XanQMm+zClKdy6ig
TxgwtRygsWt3PZ3Y8jGdvjkFjVCV0dZjLuICnqJ6Pwo+Wnh3j4MctnZCJJgagwKLr5qx1tLRE/W3
xCUXCar9j1IjV6TOaM97T9QodICyXUKoYNKth0oB8iGuG3g3eyjr3TOyfGNk0QcRO73fFeGPYbTF
Ggpou2apPycDjpOaqLEopUKjsi9ZRJQ4E9urq2f3TtIT76qDTQ/G1tiE3n0fee9p4HW7pnFw82hi
P03pD30msApoUEJmhfsGtOJxjrtLpAHaLCbxlSjxuo/6TVdpjAeJ8V4VcXkzFOKJJBHzbI5kg2Yh
QFE4L5uokTU+iHLVTwCYM2JvmX/VXUrpnlMTTLxIxaMDjmszxDNg97h2t4s8da28Nt6amfhCcNUb
MRbFZk6QFtloY5JCw/5ma2RcV8ReV2Z3YURAw0eqNUSEVQrDtu7gERfVoexAATgK0kGooNIZzaUu
yB+ip01Aqf0sh1kh9ZOfqVV9KusuS7kAQZYerPAkJ/N75Tg5pQQwec4kD92Uk4fZ4l7t6u5eb3AF
yAmdoKBvDfYZ8vgIDCvp5wFFE8W4pXWvucZepxq4KsgI3udWsyBNSXfL9ZoBIZ8OiODugVIy1kRd
sUkyQiLdrLyFYAUNIAiOpl6bJ+JmG1r4nrcOJyRqFEK7nrizmfYEImyoZinyS4wcKwB3pddfysaZ
HwkPMwFhkyhK8vtX6Jkb2yCJtdC6iCmdD8rRDRg8pmdT2R3cI2ZBK3KKvabBFq5aFMeYwigkjOpr
Z12oSLGJkxafdK3b60C0ezevzY2Hd3KlDX20QW1Tb8qRbPY80KG/6hnbplbwfQDwI+oxhjv0AtHI
2wXKJZ9VSmASk9jN0dDsYDToBPwQExT2HySWmmd3quX/5ug8lhtHtiD6RYiAKxSwJQHQk/JqaYOQ
Wi147wr4+jmcTcd7Mz1tSJhbNzNP0vv+bqHjHLiJ9qk3W5ue0uuTlxKb6GtS6SJy0Du66Fjb8wcR
G47o/K1xZzUKDxW9mQPHAmsUFjYxoE2dPkFOEiQGCzZmO81bQyMWVVDIqgygil71xQ0bF+Qy9KXb
1N2THce0B7YHDnCkUGJj4AofzOklH7RrLHmzMOX/S4r5n5sPd+gQ1RxoFs9jUh6bDkOrLmEYxT1L
AIbh0ADQtzfEHEqHu7pTZb6jGp3YvPnVRUN0buenxdP/eYP967j2Y6OWX8AtyUZzpAAhNZw72Rhn
oVXsi7DB+8R818BVnUN43zw5XVkzkI2PPfm2VtC3gQwcXUsWX1tXp2t7EPaXKpIqlAyrs0nDsVqr
dZeMHMEqFsoQWIwQtafAvQpurGsayJKZ6xNWoUa2mglE5OVuNCgdFmyJOQmrrRHHMojXyHe85Z7m
8GAekcGccqsMVrPqqOqh1bk2yY03RRXYmf0VZXqH/SD5ipiHNwAt9nY/UqXlgT5pWA4TPmGqalnm
DhlSeTzNj5Ps8XJSOFCy/do7A6vskeNeA/LF5GmuMjesEtpLI0O+cCk6Bl99HdNDrq+gAK1c4BzA
M8FFHe2NZLhVUT5wU4919mDNDUcQO4OD+/8/hCZgXk0Ibx0bktVj/DCrIsR70Pv9WirQDFa/MyPN
u7W2huUyT04c5dFzIjMOYtmfB+XgpetKOFrAMqLZ4iVgzu8TIJCH1po+sOrt9FbY701JJnkBYIfR
cOzeNQ4yt3WN9okDIXJRs3G012G5eIt++L+/kRk2Ppm0aODl627U2Dbb0uy/UWoi36yGEKt4HrhR
8p0V0aOjCKxnevpG2eVpieejq/TuYy6tv3VB36J3/9JZf21WIophBZTIW5LD0lOfUfZN8uhEWZDq
xpvIWnm2mYoCMf8a+ntupkHHYhYLFidsuKc+XuavMqd6HljJYRgiiqQTfaTSAh9La15TdklEemn9
FlSN4vWpfdULuJoTG062UDq1GPxe/eJ5BNwBs0TDEZP8cKThC7wA4GWpswIrTDcocl6+joRXy9Ry
KjvIxK2AZ15DuaHZsN5UQ+ZzbjU3o2lWGzc1b1YZXxLTTP+1lPYyUC17whg5uX/Ezwj5/1RImlM6
KMZbaNP9Sw+sZTtXD7Ikdp1mXnkSldoL8Go7OBsFZVVGRDuVBCPtMb1HCUAPmVRnCsQperA7RjJb
vWUJh7YiajDHlAAcEkK6IeOluJ+MOLDmEQa+jFxLmVxWo1XIbF4bjPX9nWhVgSNlyM+Dek4e5taz
5cboyuEyV3wlfRcdlPE6NuvEDnzmORo5JHgSC1nHkNQ6wEiTBmtqCkSso75wiDaLJISi+GVOtrab
ZdZuaFUxdp0lf+x+HcLJ5quEsqDfDFPuTOjDzzRf93BzkAoXOA+H//9vbVj4wLP5QzI1NQM9HIz2
zG/KfeQMF8pF+0oRMx973f6TswxSEStbWRUXPIN545hX10EaiuBFTNbFvRtdDX3WSfHLzuf4J/Rx
OcYazzm3px6md3mL4jssDqKkkrYGUpGb1XNtLutllshjrI4RKLprGeX+ULfknkEOb2n8wJpSW+b5
75rI8dqmpj9AVgqIP9BOE6vkrQKzYU6udi7S8hK7TXmkKj6hKc41LoJFbULxyRb9l8pjq6kercrZ
Wg4CTd1l+mYSScmpb1jx3y273Gvlc2KpxjctIzu6NkXvkNpP8zqin3KIKKsIYnyaXm174nw9tbRd
QMjhYAlcXm91xQfasKVDXN9RmPpnFM74tHY6M8OMYBjD9ASLhZPOTNcbmNzm6t4hCvjTqqYqTmBg
OT0Syt5RNpJtu4pG73LWkBCYiR+UUsmDEfd/vAmQs9nE6RY5LDAsNX3IZHlIORjzGO7k0dDIOXAj
hLoEkTn7/Lp3jz+4Q828pfTSTJKHDmhyecX6ox1oSwiWmddHNlwHDUFa5z5w/mYgn4IRG91L0nfY
bRy92mpOtt5mmaN+6299TX0hSJh7R9jU7+EFIXAdIbMDL8N7OPc3j+/+IleyrpXVaKHeVad1xgul
jRqHvYSXVdOIZ7JU2E1xm0oiFns9LxBq3E8QyxoevGOPhkLtmrPV793BTUx/+mR0a5iq6KW1l+ZE
1m8+cCfzVAVK39qpeZxqsAWpmIIO8/dGxRApBYVu4DKaMKpfcwtjVZ+i1ZB6NJ7I0xyqttskTllf
Ul0H0ghCOFDDdIO9RcJ7FQuYuzy79pFVhHalDUyk1cFb6+vqLWFuyO8p1iw0NlpTFy1UK7K1O4+/
cVuVWDlopMJZVWwGyk+ulrvw3Vp2uiuY2PylQyEu2DPM6zKcuFr9Re8QFznBb1WdsKaVHufgvv+s
F95sbN4k5b71cq0XYCaMPoK9JRV31PwQteMGz/LHVutiMCYD+yAYq8LFYRdxqJy+l0genWX6hF4I
lB38iS29+jbaemDBQqPPDO4G5SwhZJJ2Qw7Nq6Cp0kSxk8QVmjL/IrJQbqBpGcHYm9eKHRB+VA5D
3f07Nt2FEiWckmU1UoYTUZgE93EIEoo2nOoad7UXrIV9NxVO1jEd6IdbpEvXBFFX3nzZZup5Kbkd
mRXFyXDKtR+RJR3xEE/4DjV1cnFeZUNkWYL/rXiIAzyMQfTa4O9Ntb93GZ0IVarb5CXqNrDqRomC
hx1P4UB7EfUE40av8/e1oC8pb/zZQVjIM9K2eqXjmvcOhGrN39gzwxLURjrRpWPoSziB+/OUbT3Y
2RKWeUDhHRg/0ZRYSXBLUBakPdfOxBymOURUGLGAE0jae+Y8NOCNbpgjG7/O44eZVk/Oa03xApCm
f7RWdB0ZsTtBSqLTbHGvlJuB3aL0AIYNa+Q7WPSnZtG0FjyqFoS7M6aG2ncBA1+y0SrOzYxXdKoo
vcgS5HywhzswT9qBh+LfqIn/JKbOmYGXlk8HdO03xmKjuCHSOa34MtwhMGbT3qa5YowVmOvhZCZ+
aUiGMZzpntfypXM+pB/jh8pnnDtRcsAc8cpWaT3kSMaLEvaDTb5+b5twXGawbuH/P9Qlgael6qbT
ks7aZinwLCcjdGMUPog4NhmvNvnncOuw+EkqLLBDoPSSgqRcfRTjcjJdeq9q9qOB5hnLQ1bPoeA4
EM1qvMxjFZgzL+FsvEfp+/uWLF3bUETjt5zyIdQclW7HvnMYOzEbxRhkt20PtFfp2S5tvOFRzMW8
QfOI9pRr65RxaRsHe9WDVmqfbWwNR+uOlnUqdez/JsqUp5jhLkhK3CtWlLp7qrHOFVFTdECyGGk5
Gcf/f6jiqArrZfxspYdcxQF3gzA+UmfN2oFdxgHL8Hm1C3o+OHME5GrlA6+Q/8dd6kG8YtQ4Xkym
b49oPp0aHHaYoChQUjTKMTlmu6MUW3RRLCvYbUbBm7ixH2qr+p1k82KXpfhDZm+ZRffoAF2knZVa
1zI32kCZxRjoWWxsWFflZw5WzGDOatKi1m2sep7QUtRHQ5eR1ddVaGnjQxa7dLOoOEidO7+F5P8M
CWmbUAhxFkI54d8d25zfVOantrcXOgAsmORD8uJR/Mb3b7enjqvy2fhMhbbs61p/BXe5vMGA3/FW
mp/MdfjUO1lQQg3oZ5ROCDvKI0tAl0JyT9a0a/OZzcl2dRzrwbj/gGjTbYUx5f5iZguTRUlSjA64
a96zCyuLekdpB9VF665q2pKFtP7ZsUDyq3LICEgXPGDvx4Eqr7FPTBJkGdKuff8WtSk5UiWgPxa6
NfhWvL7GfAMbVTnG2ak7LcglrSoMYPE2azWDSirdPddoCYBxdMmgM5UY24xnMSGjTtzp/qwAfiGM
qtP//2tEPw1LT/u2yTgcx3GfQrrH0jGNCFI8WKPCpiR8UOE6MimXDEakOr6F1YVLcnciD5o/gFYg
oxylb+4SNcHkWeRNhhhICyGTJ28ozznNV3fc7D8QCGY4y2iXl2Z81okNHKh5eR27Ngn1zCgpXIU4
y5Y0wpz716a1Y9T6J4tPGiOhd0u4p0A+vHtqpPszg3dfxpwnKWMazyPeAY5uGQaCPA1bfc5uGi+A
tFy0K1Q6qjZP01xbfxaRHgoDIWABh7JDWHZeKihsGHm8Ex088P/JTwPrxOBeKc0O7a7CbtFlWzmx
eGMPz4M/Pxv1FBI/oRNNYIeYaXSua5f+ukJ1L3Gk6IRrvb0uuUp0gF/05bhnaY7qZNPbVvaZzmvL
JdqDBo5qCXNmVCWUQa0O3bE+OEm2ESUAumGsloMxJR9L7ZT7Lm/0ixcbbxNjdNjI7FkDPkzt7P2a
xCkFKrfMr7b5Xhqm+dxVm7wk/takyVcN/GvLldfv1Yx1umwsxjaHRZUb5nLW9lU9vy0ORIgp5bee
y7qllaGwtoPsD9mtAAH2KCadwEOZsj1Mq0NanCQVf+FgN3JzBzL6iJraoeOu28xO/ZcEY8c1zSzG
hyl8kuzUkCpLP8jJvkx/PQ7WiFFHLEuw0hoWMwNsdLjtsNI8FmFYxCp0G7hMGxKb9K86Fg+ArDk6
aH6iGTZTfazcmHQHXbMNbBWODGS/jKPIR7UrqCQa6NhlMQt3tLtlKYx/1SzZ3lT3epHqEXpttNVt
WQckVyndSRSrBsujoiGb6GOoq/GatvlDvBRxKHXY41Q6nGyzKXaiWe8OR4DtLDBCtOkvXldHUml0
I3kaDQgj//1CgY0qk1/R8G4SDPxYx7urZct/cl7zm/7q8JjfLC0v2SphfTKgr2+EgR0SSsWS7eIp
te6BOTdUTj+fV3iJdNoOe6PcR/Tune2uvVS2vpFzTMEPN3LfELTpuhP9Db5a8SeuutLOPKE5jVT5
8LFgd3/hI9rBNlObOKGXbFLl2a6wfTlG+VUTXjux/p4DhN4T+Cm2zvocI6rNv6qPpsNwJ1lldNqt
E9XPekJnQA4LINQBBeMdYMInuzkGVQw8XVOWti9mFeB488Kh2mRQGoIRz/RWyzNMumLyQUGsEIyS
p2atRdhS01OB+DvTy0D9Jg+cjrwKL4yJbwVyrme4SdBGMa+kMqKGBd2+mCYL8N3riJg6xYiOmUKf
cRIaoppCPrkR7YWjO78VPXsmxJn+qal5AgsLIcr13Is7FB/pSve06VL4vVT5O12X7plUUFAX8YNu
vueJ5R5SrWPixzxXevNTSXETCV4Z+4ul+5x/JHmJ3NoVdTXwtd330EN/c426C4pJawIciNO7MtQX
PL+aldrcBS5fkMb9tOkyfkO8c7A+qF711K5sbRa0gheZqt19nOkPkSQ+Y2Vl5tuT1W2HuX8es+zN
0UvuNmuYdo0NvJkGESLpaDCTN73F0fRHMMj6HH57Fqw5Ruc8pxRu9MJpuRq4UJkKW1wqGlT1Fa1O
yV/ydOArDBjDlaN0WJdkYt3Jeauz/F2bZ/l4F9EaXg9+1JCjt60aVy6p8XR1T5i53jPrNW5jb5+R
6uRMgXErc3ZFacfXvITXY2cx65w2mBsbTUzMnFvtDoejB5wawFLIYT0NZppdDgs8/DzWlpAZi64D
LabJjy0Wi1R8Vv//wI0qLknt/rOgpYSFIHjYyYPYmH2XX4fe2NQyE1dGIgOfj/0m+xoqViGu5pjH
OxjaNwxj1hE3yXDITcQ25P9jnQ2vkZNl12YADJc114aEt6tPJu1EyaXIsMVwJmwqwUOt//AonGj6
NtmtJj4fb4EmmDfDzsu8essMy5ODl1Bqshutj6kmftO2pGDaUt7VrPuf0e0eRGuCqa9QceMs53GX
YQ3raf7D1TuWmOIUp/NHsSj6NFr6UaXNiFC0+Q1cJLQaNOYcavrGi2ksn012yUlGS24Rl5esnN6n
CBlJpQnLtCQ94S+koJCxo68fHU875LLreTCZn6tnT4Fc5ks7kG1CRuNZ4qbThTCqTEdjM60emiho
1EDjyRBOcfws4rENu4wSU7ucdx1sRZZsZnRMqSAT1R+DhkcYCPVTndF0j3IcZ+OPsgy6dwcs52Ah
l65msNGj79XgW8GV+rnwkt0wMvwTfbev3dK6cdqgLiQvg8yj9YkTx05W6YNu9eKiFxX6MxkpnuMa
j7CR0XfptU3RVVuO+P1e9quvD5q318gUb2nc8vAmTl6QWjSNGcm9C9K0TskzbY/vgI3DqNI0/1BE
ZbLnbkjJEjJ2ZCXs/36Rx7GfiSvKsg9QlKqNs1CtqGct/agDFb2jHGp+vfpZkbpkcEFmb/RH9sJ3
8oRDa09898ushI3bhP5y1v9rSQsPMYhs3+Tmbmk4j6HEKQY8LQNMWFB8WdUmq3rJTC4oHwCPE0wD
64KY50rnFBklHLy0ipxgGjcr/R6Lww4TN7VHknaOdIQ3u62PKHBPq6s/mqPNS2FVSHHE5/jZLn1I
VMun7Clf8azcRIbPnyYCfZNa5YfJQLmdyCWivoaQIehJFAFjRONDYIbcnTikLugxZUvQn3KdpDkv
kJOKYyplMuqLkkh7snGKHzme98EsVrUdrfSW2AgzrtL6oEuiYmc22GD0u7wY19m7YQytDzFCbYf7
n24o4f3zrwo72blwIfzBtEgcavGXt475pjN0NNhoAjcx1j8lSvyW9kqGMXcGOckBJM21mUIYTz+7
+LkoUh0NPn6KZmFI1dtOeuJa2gsyf89z280OZc0GqVLGrTeRsTyHihRu+7s4OBlUDRHYuFd9S+2z
x5iFbjbwHE2SPzLKHxzXeJ40XKRm9Kk7kCMjYzKIftG50FTrlsloDtf7Gb9MUy3EIvRX06lpGGb0
X7O7YzvOfHTNA906A/60zLjkKedn3CY63VHHuKitZ7lW+t7iOuRJO/prEQ/YtXsW6Mv6B54q0xIb
qqznMVgxP/XsXYAy84egAdnnLb2T7koRj02BabHCX2keTHWaMMyzpxxUAHvuw2kpabK1DhpzNUP6
pHlmiwr1NTjDxKdQ/dWYkvUoGXdTSkt9blLBSOHoVnI3+URYHtIE75uX93/UwpATE+h/dTw++qFT
8M8jAw++zIJENZzxjKp+zjz0l24ZaOmgRG9YZfwg0y5YDUFPcU9mmlt7W8qyCRRrRmW4zTYys0e6
58jjVtVnjpi3ISHMqtu2s31sVq+dnPvL6iEUECY4YprHEDkcVu3eoKhnT477TWOJQS4aRbT47JYF
YzXskj3CBG8LFgec2nntDFIdslm+cUnAFayTaNeCcdqM2KngJwJs9GpaLFVq/pK4jbdTxFLFZL4N
65ZKHsAY8caIm1DHBA6f1f1TFR1yc7Fz4HllGav1DJL8Ts4NYn1+5Rz9AKhKOM9kDqywH4k9luRr
KSKvSj+z/6yO4ivCYE7HyIsaqC11FnE2eZIQ0EDhJ0pJ5BqDt9JpJyfZsdEQqEn2N+kenN9DJnu8
gjqDT4dbHTgMYkys78apfDNi+co4Gu89XD505tm/ccWOvDCnexrGX62FSpsVWLKeEUlHCA9Xb0XV
afLdlBSXxazEBTytCIm/VX6Udq9sqLXNODXtVrm5tZdu9kxiW/hppPchoxG4mwKmVZJ0J3BBj0L0
1W3U5od1rT9rormbtGAdU6rjPECxWoua6GQk8T6yQN0NJ6MXzwnJpSNhH3MX1YQUcGPGvpcMgv0+
El4tsjwwqE5aliymTLQJ6YYqb+yJAAhk3qPBmGx4PXZjeOLYBOyOdzRezhUuQ8fsdexZTp4xKx1G
C5oZaAXtRCww2wphkXRfI3FiReKcCnP+Y9uaoIorB4sMZEDU4nsd2tKXlfu64l15uXcnxfEaM5OP
J8eTOnku+z1SoIRWW1xXSSPwaHi3UfyrRg4/iwhSEbOjlDQCqMm6uZtZd56zVNrs9bp513bGC83M
WThB1obw023cznpUmqu2eIggU6ca8BGaPO632KM9KOPcVMZWTHPm9x0A4NFJ6weRhIC+Wewnlm/j
b9k2GYEOA2Ta3DLgrMR8Ldrq05EOh6gszGsH3lKa7JraQljn9o8wMAqkhZQn4ld/51w3Q2dMiRyP
4AlsTfvuDH6RrmZHkJsR3chOmXLToGshwmrAcXa6mLF7LW+GO/M0ZkWydY1uT7JsfGyID3EcSkIR
R6ylI14e2iR4fztRzSdESKhznXPPSX6rJ2Da0yp9seAabQo7fl26mE2aG/+Uw6HP/po6CoibVV8V
qIplnDndLUw9duT+yRPxAXmUqJSbwF8a3xRoGwYQjii5XWw90D6boaw9aLeoGXONFDH0O/itIBmw
fZyHjppUF65F0vK4HFtJ9eWMMuIkDxTdIGsb2bdp8xMjKjZ81p/XaJy/1UKm3qM4UB/iv/AI5c7A
8LpZBy/xa4cCqvUqlXR3nKIuZcx8iM+6bmL2FV4kjsXdIhFjCtLvwHo4y1rmPaAtgcAZQfzDajll
C9Bu0bXHogKJ50rzC/REIC3SO8xGpWa9zAuQxoklGIWpK4OSerH0lRRLFXlc3u4JJvoTLsL3VgeQ
azm6sY2gUPtfi+rYV+veC2Z/fN4AECtOOMHD0DbqhNC7wQaAAQf+866mfLhtaasH7ACjdg6L7mFC
+bybAR9wT950RdrQHIdfXRUBmB63rKmSKzmQYDuYf6PpzTRNPZjXU92On1qCVXe00+OsyAkJAqYI
RPLXyKL91NTvDjsLwX25oUGS4SbTK3u7EElBL3f+5TA/xpWXF8UHVrYcEbyagLzRcc6tApEKmRcV
cVe1MmDQOTdc8yHRtze5LKEq5iNNb/7Ch4u7xdp3k7p3BeO16WvvCCYlUKsHy0c1wYpxIYCmh5LG
39m5j810HHb9QyOyVyfrfvqkaX1l4uOb0wAW+NhEO1tBszJTc9/1ELZs5ITmMZfTjzmCsyjRoswY
EgrFMEADtz0EB0zrQ4sDF/tN2Ym3hKeABSEndI3+XU5sOApEF8eFN47xAdmGmCJZG5qiTTiXMZYQ
biy3xHcHon9V8ln09MgxdEuC/XiGZsAiDEpHrfwerG7gbtO+Od2yKL/TGCA8njAesOS6KyiWO22l
95Sj3Pp9NDxIV3u+fyMrbJrTak3Pwy/tGNT+xDXriwVPrkOnO6ehU5ExPooenD+N0yeFsEaLIUNX
NfM9RdWjBA/Jp0yIiMZeTHYKD3/uch+IJyRJFXw464S1va1PQ0ylUDP9ZcHOzmG5M56WXZx0EYAm
fGJuA2VnSE/RwlZF5GbQkf3hVUaow5smPL6THxsLDJuV8wtq1C8M48NASfOGlfWZhTZOFIl0gnZ4
8daKm1xcpjl+qyl323gsMdT8XorVDYvYDqSd9GE04Wcw0AzAQryho11dlJxYDLuh1w4VFYF7K0tU
0PYUPjZ58svBj40IHhoaNAeJ3pZ96ZAVx8GwX9FToL4cLE0TL+QmH4AR1WHhtR1vm/SaWEPzsWSn
DYM/X6gyVxxz1NwNKfS5FmtZgmhsCUhTnid+LNkxm6kcn90601uCq2kjMXP7Bjn4bWWkz3UN/FO3
FS8ErlGOmN+NxUZq9ID2tOYzgVF4yKSHRx7VduPafpKshO0y2+BCTWCbOFiArXHOTnY9jbtsSi54
AKs9JuawdNRwTiXBp/i5ilZ37yDMhvRms5nhAl4mHActJrFRn+ptuagfjn93EBQ72LyaDyv4WEYW
Dh5FWfMMs+Y3SzMtqm2MZd9q3PIud2Q6xtatpi2uGt1lY+pJceA6MTgcVt22pndwS5ugNUQuotbo
bmIdFOu4GH5re+5Nt9TzIPjj4rr9JAd7kDUDwATaAVEsuph6E4M+5zFsQqjbZhATfQXcHauemW1w
DrUEO9Md6ukrW9YPy9K8Y82ZXi8xw8WYJsxegrgy+/Y8cL21LJwJJSa2Ly3zrY8i1v4wINiQj7+T
cNJjN7gWAoAt9sxCbnqqdU3s+mr+SdvIxL7gHZJywNyjD4HMbS7V7mXhoTzZYsQMjLM+zz2KpUrB
bCPdA/tee2t5dnyMaBxEkjtXafzhrpRerzPdg0QqOV/Vh4yIzsPsaRm2GXhluhPPNJ5AyMvdAz7M
T5ZxlCTbbB9y62QVpr5p+5yPCGropo31AzEy/t5awgsqSp87nTdARb4PN/YTSx6cbSCtwtjRXplD
N0nCclRTE05MXftwBB5p141OmUovSdRmZ7N2XkwHF4PDipa7oz85ekw4r7Tu9p8tVVTrpVjXH6v0
hTTuyaPKuRTFu9mpL20prM8kvvdetxIpGJQivEGt3mojZgFCgURn+8tssNZyZL/TOf3fczV92C4y
nHNy5BFbiKBDM6aKN39dXG3EVSOvHhLZddJjWDXY37XGfq57/S3xBnOnzWV71EcevfKe0+JkREBV
fbjFZ8sn8aeNBIcfCVJI6yhTbBv7VS9ueeyUYVpw6me4TDcGKbGb3QXpDFZPqsjbzaWT+G6aQqsf
xn5L0J+2eGnQS04Rn2UwvQwUxJaCgrYVh4NWtBqbdjjjmmo13x1ZFdppXO/oXqVkZfCOZsQ3puKB
GkwBaarASKa5KVfz6AaZYMvgiHEDIvle6kO4b2Ij0Do0vudqAbDLmcDwCBia/bfV2FfIyOwHGk4c
Ca3HvKYcqhCcIszc7A0Hx/3DW4a90M1412pDtM2TfD7jQn2izdOiJsPY2yseTSvxHod7lI/hRm44
++mH0ja+7WaqQ9b5915Ux3y1U+NSI/lpmM1pXoo2IoVVU4NianJxSXPzZR5ZvqUwpvrSaK8jy4E1
l7uUWeMv7K5k03myCfgIbcIPGIpNFYt9UWDOM5MYskX7w2uIOGohkWWTtAURf3doCQ/aV4l93YVa
2cBTUorScMvlAzWJR3R0GYWEuGUgDf65F2lc1rjtVbHOp078WVyHRVPObR9RCADBgd43iiQSCBFs
JGL5bljULLlOzLjR4DIjZT7KzAp6PLBsLBk11mvcCJPzMMqOWfV7Y108vxmhtQ9r+2vF3ac1UxEw
GetXqmeLH92vHjirIjSn+IMli3Z0NArUahvPqkuy3bdd1sudy7NLk8016tj/iboKxkbal/Gz9Oz+
yL6ZDHTctFyUk9wRKUu2dAvAfwbEdAAKFAX0hbDjlxzC+Q92LDgei6p2A6Fs2Kzeu0f0M01LbJRJ
e1pKOSFyzShFy81DWGH7D3/fG2KPTRoH4dL9mFKX0h13V+n5Et4XOZ1mcTJ9wiUW+TDHprvrsApi
rIfXlBRElvNbu4rVNn0+/kLc229AjyaFh5YaO15YKrkdahhdcatPRyUFKVzPGDfgDYLBpHOO3lHa
24j0zpYYAq1pKYClF8czCNSC0cArJvSgEcuRyZprYiwZLpR26iwO514H/RHXvW+xTMBOgg6uLIqI
Z3QfPXZsSkPNfdR+5qqwH6W2PBVYoH086FRx5X6Si+ciSj71gaVv78AIj2cmNIq7Xd3+2xrrj2cb
21VBOhPfOANctojWunMHIGqYJg9RtTwvtnt/vh9gNqF+tNapKPGmwSfazhkFDxlLgP1qYdCpPcoq
VtEw1rA5JAnlmypHb1vlw9i0Dvvq2j0Cwv3f+Wkrk0ogNfxwBcgtxRYDv1yycNDEk+iN45d06hNw
HPYeuJe3FAujEtg1ATquOpszLjF9TstZdFkBC1QePkXmDnWxcp2+8eaVXiknMFNOSI6ufjRvRoLS
jHRLR/2r6riXJoM7qM4zP4Zhd6YyxkFJoH11wzzXHUpzlYFTaH8Kyg2PTLoEqFveRLol0i20K4Ho
3moksbSfyK00Mj8WfCYp8ZR56x12STeigZHJzg0Wnk6F0Dru80m/dwpg1rTHH7g3TqBS+bZicRFT
orYtDZ4Yc9mpotj5BU7kFsrKq2mIfR8P7aZGFAr6ia19R9TfJ5uiNnPBbG8nuEFZNnH0eyHfp/Ok
A4xl1Nr87sjk5v1v/U2Q0wVHLcJGWWjl+VufZy8Y87Dn1FmyddHTgQASOVEFVbpFYoBvielFr92/
TNMYateGA14JIkvvSCtQGvWQaWl2ctPvihWfX+HK9Nu4Mi84+FFos0Nktn8zfDM3lh8jC08O7RLL
wGjkaiPvPWhcxMxa6Yh/ZWL9lrYdBZ2wQsoiBacSde9gjEORzmK7GEaEzwSPnNnGNkfwvg51bBty
jL/Q//Tteu+54gzP8mdkcZfEuNwUCHJULHqi7n4iOiNpqIntS1cT8GiGoClwACZuMe2kYnKmV+fg
VK/sH+xz3CgdXFsxbvOyuRFFp52y7V8JrFs7hwrvQKztC48XezNyAPUr+eGaSKoJh4W9Yd/wS0VU
8IRrrVZ8T0xcHtlVmxKMrekpkBtcSltL3Ykp6WEcfHohkd1n7LlWhTm/Kw6NW6ugqIDmRQjtrIBn
MHdJhHnHOhnECjdEmtpwru3TqFUBgmi07wGFjIsXMPRB8hf1AicQ8YPmgbcKFXk/Uz+cTli7U13S
EKPleTjmzXmuOQcQxM+IQe/IvbP2QKlngQQVIC/qwPmPo/NYbt3agugXoQo5TInMTFF5glK4Qs4Z
X+9FD1z1XM/XlkjgnB26VwsCZqGIgsvCaonyZR93OA7itPy3zCQ4VqsVrGpakdRUEISOmN4ifHkv
s0BaxWYh2yP6GYcN4eO1iVbjJBoGYkzZDNQoNpxBw/JFHut1kpItXOrmg5XRynj3b0lQI5dagQQE
3/hCd2JPfe2vadqFElIwKBoHcbxJLRQc4n1UW4vTzjayqCJ0C5N0OvUInVEMbnnpbToz4Dpmst22
YQ8Sb8f9NNhJSqIoZbzGA7WABhq17ECTwEi8oUN/1edNOqB0LUU5YYDGWpsdEyRHUrh2bR6b+65W
pks7yz6P9hiuAt9vQSl0Hbs5XAkjP6zgQkBUvuampB8oKJykqPSgHFYZsFK/uumICJNo1eVYAUZh
Y1dzxU83qBHCvuoVYQ/XhgVzHdWOMiL+67as5dljthNBdpTR74ZbzTkhC5rlLRNMnISR6IFJ6HXF
xRIsazLam7z1Qd+YjCwSawn6lQnaoz1zJ1ZH9jCSH1njhEUUOv5Rgm8H7KjiAZfJdy5luddtSIl2
BSY+22QQ5YhdJxzYN7HBtkBNQMT51IfGOCDs/EmjVaMx0wipGDbTV/RacuhcK7Q8G2CtDI8hAa7a
pU+N/Rdm9hwaa3EbgBSfFKlp/UnCZyEyDXabctTRCKvLBRMm/tkkin9aY2ajwr7NLJ6XslSeUrUL
MjmN39aKeNe8xjP1/99GnQQR1GpqNg78vxqtJhVVXoTE4JTIrIWaFPVJg1urTsSc63uyNev9mJgn
woVRPNT0BWUdxXsibpwJU/Fpq4QvIVH+4F+k3qCFikQGVhPV7wvCsV2x9l+poKYOg0Eu30kng2GV
4vPAAGUvd7QtEL0HT2r8dhjEF4NNp01M2D7qOUgRyuHrty1FrQ9ghXuCpFBkEeMw2Q0FFMY3EN6F
kVouJNnYHVNiXJNRd6YpFm/VhLleHBNHWSThsLTFc16zAhlUHFCjwVm9jLRruXDC5GXQIR22qRhe
TYNlPqs2nRVIPSM8Kq2oPLXWJD/apQxJTCfve3rsdakAMuJgNUHGM2Co4rMsdggFPoe26y9iLUQo
C/WXvH1LzY81ib3SfI6ZS2zMRv7nJ9cY8GgUVf0Wd+VxMsxT36WBSqJcU38sxK2K04ZcpzxQj/gx
ktzWfJ4jmMKk2e1YgtgtTqqeetDg20xzcDJXNmd+ucx2WUK3Qhwx9xaE+eylQQSwLaajJ2hCCIzn
7BUl61lixdePUAOWNlw6HFsKVp6lw/3NjgDOZr/uxn6wTTN+jYaDNiGZikNhM1Bqp3upOEvD7BDT
h04TW2TJxmIZlEM/4ShAKsAA6ljhYau32Cn5jeRMt832zWIC1gLgQGi+bxFxL4vDdEnJ0Ds15zn9
NgfVhb8atBUtIOtPAaSVtH4IhGs3sclaqQ8WbcXOV3vMj4NZ3BgUdh+Jxpu4JmSklM+lTp7Kyl5i
pIVCPCfCURnhXVRdf2ws60DrgS3jS2j1J757RxsMd1LfxGXbi+1A+OOIf2q9srAHYje8SAQzD2rM
73wRXuNMvo/xi6ZVPlwsaOW7SPhuoO4FWA+q9E1e32PwPgY8f41I01GgX2jZ9dNTKe1xaVkT1o0b
DX8lVk1UzmAQ7LWbUVUtTp43qINrxJrfhnkvWmANGHMip5/gd1nCiyGh3iKQunkuMqz42afJbkMF
5R0DZkb8YdPex2iqHhHiLWkrdeNtjEMKk/Zi3PMd28PU0HIvh6zrHJA0NhuIN8CBuwn5tiB2/qCg
JKiubHNwbJ+R13o53ngqoEX8wOdmEynoWFR6lnVvsE805UFilAZfgn0So3fytdiOVvrskluN6WvU
EH2rNVMQFrKDm9YXAtpPy/Y5zgTHlbagIXJfJFvkY9x0TyibMDO0/cIszCBLQcOYygDshMDS3wAy
bEjQN8LUsv4nYtRicQ1P1b1Q+XqQBZao/dTIN/LuEwWHi6vMS5bopZEnfwLlNcxk89FwqjqxPOEm
famsnhvmofn2D075QSY1OtZObPSFVUMkUToy8WV5l/De87Os831kA2SCoicTi5GdnZukmEWyq1TR
MYGFBj4WWVkd5rrqNcm+SQ+4zAJdof5a3lGdBzHVP/AMah2FjOnZn/TvuL3n0tegbf5QPokMeXPr
WR7+9Vr6q/DMVtmPhpFJbPbA3jRaNH34asSDQHqvxFEz8lHpd5pfInupSk8LihKydF2IXTsJ4wgb
RnYLYccDJ0bnqgWLcEx5lnLdYHmf+TPGtjhzBTymsnUb+/GDOC57YUjAOjtY5zVU0teh+EHxvcPh
K7IQThviiU7NQLg59gISdCk2zvkDiDDxomufffVcolkRAPPW/aXoXsGHBag+zqK2F5GoRtUVkLYv
FSurllMr7HlB7Dw/YoGwJ3mxy2e1Ybe+du6U1uQxSXavh2ZxqWDvPgajC0T38f2xBo/zo8CGEvWm
qJ36yGeTjOR1ny/53kAJX1rcdz1jMH62BLN0i8UynZCYfiFDTdPhNCNBKGdvYqU9baItCUfUf35F
bBVhZl7ErK99kwvBLvwSmUOFr1Li+whMZJ8Zx6KA0RhEuIYlOSOFol1/HuvAYfpoh/F1wIFkzasj
MRc1RgffYyCgEUa86WDo9FhuOkOyBVr2hhe5VYedwsx8IeBulieyT+ikiAZTu38p2wjiAXexdR5N
lDk1EMI5d6DeCtirG5h6RCVhQTvNnbFT6Jx7dhZMHhgZYwbV3WLGzInwOT8DL9kb46WLeOkKoklb
QiSOA25aeb3A5cGrMO4kKsgpcztoSBqhCQXDRDm1a+INayv1xpKNcEw73nsjEE1clRzwXj+pjC3A
XuRu9Y8KyIahvhMTccf1zoqH77v3SLs/UONA3noobKBuRRAlAI4gWWzn4alK6hsAfLRf6KdSlAQK
8qv8Mi6cJFG/p8y1LRwxsQKBnEkmOePuWiThbVmzG25mX6S5QYKAUL+DeHZpELYiJnE09Eqwn90K
I3Skf6yLYmN+hT0PrRxPfp3cyo5+dopcFZlphjRbpr7CMMG+YbC79J+0PD/QExm6bJZrbEC8Cphe
31H9GS5P2sKSqUFSWkg/YsR/p3prpcyrIG+rPa6RAcNvyw4U33oWLbQTN6A+O12BaMq5VSU3GAY0
Jc4WR17RRzYiEEesHhoY5hcrM/t6Bxdl16sS3BQBLNbvw5uAMfxUK31oonYecik0kY/M0puIS2aT
D1N8F4joELoGJ75+ssx7mZJWwHv+9DCH6+u1q7gbFOEFkgRbKS4Rc4ckbOaq3R66rH1Sam6mJqfu
sdV6yKzGOVjQ+iDZm4Hu1QTQUF0GQEhA2DN4A9iV52q5Y2ESF+OeHpmE3VOJ7YCWmK/4oly1GpA1
q/sMTIPHJoMWXLtNHOMLLzUEeJa2Y9njiSocQa5RqUzUrTRoMnqzLH1sod9E4R2xloEVeqz8dg2L
iv0Y4Fj2/0zAnuPhPLY/Uf+jzG9px/zuxVjEO2I1L4nZvdC2D0nkjDVm+GT9VleLvw8660+bEJPz
mtZTh5Vqfu7071lE4lgz+xCfCn5HlTc16ZmnH+StvkvatZr3c8/EWSsPvXJBM/egUblldO2a7GZW
6a6ODqmZuhC/nCppjnlk+JT2+yoNGk18T/XfVFftwY7Mm9mfdQRJlWGhXltgfc6PpOR9JvHWsGLJ
15Yfl2J/bAPyP9IiJwsRQlz9Ig8HVJVBbBaI6hmZwdg0f9TqJFVjaEBf0YvCk8YKplJCHUDGoBZ0
6rlvsKCmGUTYwY153XIjusoc90lpnCGGfSQydA5imZLyeyyYQz+opiuim1PJwBkrumAmXp6vt16V
9wIDHG3Zd0sYMRluFLRV0blXydyo/4hntNktHYruXe7/qaB9YuabE/lImvZeyJW3KPPtWuKnAgpr
yDmD8IffF4dwfdYy5OWYRFeu8f7JsODpT0aoaLFrmAxEkABwqptz4q+aL8o57c9721E3IT9gwDZc
epW5BjFF2vIW55xT6MEe20noISeaTVcyOYTLHnI+4btJ59VDJ3GP1WGdqS7P04/VgWOIlZD+xxPX
P1rxQzXWN7kl/MOyiCOYH6YSizdEPeS8nFr0Z4ovKZOnNlP23fY+68+F+jtHiBQFYDtw78C91TBU
je1WkeAwWxXYe8GNI+FXjdtDubFbFV7QqD/PjEJYrPwKAsIurWT2gwh4ZqAGOOFFx9hoYQdW2UZg
waLP4Y5cyWI2BgadqqeTf9smwgkiVGEuh8RQPze6MSom+ESc67p4rGsZp+G8gwpDPUyJT92F6S8n
19PM4sOy5u+oqahOIXaq1Pyq8aw+rUgW15V6B7Qf8hEhe+WtcGSzPdbooRSd/KYkZvhZIOtmkhBJ
jmXQf7f9PdpyxkL1HRQuslAFdQFiPVmwhTk5mkT4tXrn48jUtGOnJWG9rCG2nwG8/LQJvPtHGhV/
raVAgFiYXbqk8Iqgha66NtoRjqkblxSEkRl/p5l4MZgUsKIKgY/6nfo+WGcr6XeQzHYG3X5NiWE1
AncgK5zJ1LxiqP2Rf1LLA2tAxGe1wcCCsu0tsPyP7XQP4E742R5CqYyZ8chi7iA1kVMoiU/09ab1
biMzFX4UFkLPvr1+1c2aREtmQJIXocPgYVHKoJgUSJzfAi7oRpWfi6q6gzp1RcJzShWHJY+7CNVI
n0CXyftFDcXaQu/Jz5LlaWCsganBRCIbywJxpRjP2TQ9R0CBHv2mCP21t2vSLMYWyomKaI1p8gME
OoaqnFwY5FMEzs5cXSZD8TSVoAmE1UPxnj1+1OEKzoy1cgK9rwX21sS2Nr4o5AIYnUGXq1+28emh
CJGmL91QDtpjtxh/rgrd57g4jXHTNrzaK141dM7vVZlxlq+2yQQv1RGB0C71pwarbZTpeyWlIN3C
bTgXYB5z/Urai92z2reEtwZWBvYaj+Nnqw+WUPuy2b31LKIegZw9sCasBlVThozc3UjUAtLhd2R1
EVNz2oTpPi/VU5pH9Bmg0LfKU8HlJm0f1MbsjTGeKabYafTZYSMxynEny6jnDb5r4Bu/HRRgCDnO
DNabeO39QmZJP/tb2nkS9h8z/QBYeYyZ7/VbOM6sFdVr3z913e2Bf4EwLKhXQzlvNEioFgoo7KQo
iYnuZgvkuBgnEIv+VhQuRM3NDIWqiA4YIFP+ALbKLKJQYYvZ9mqp6G9GJFkFWGMRla6o1iCJENBl
hhlwQrsL1QRlXEUl3USDvT5IcezyUn43WQrLlax63gHSSYHzxp5M8MycvdaS5scKYvzkJdIoyiUI
Izc6dbvzM/1tknzCQ0mpB8qKa9885pQqVnPDwjqPX9yj2cNbgOMRb2eMDrXllOPzHFDrxOO/rtEo
lFgLJjoGz19RWDB2gQClVycbSB4XN869qvsp0TtPY7KT8sbtmxvy29BUHjtUVG1EAxItg/eCGHob
Ydac7ekYXYuB7Fhf0qEB1oYCfiVjpkSUV9lx110lMWBdCZV+j63l0HKT9WnpUeIApbPZwrxT8KNX
lhS0Zh6E0lCPjsTS7jaRvIqH/Gkw91ReqRZBp8CS3ZROr37oDIdF4SzhWCAtiZLQurLZZSUs1Uiz
DoogHiZDpsijTt2eYmmvQJwS2eSkDFYYE3pDcmXxpu663u3BGsuJ4Bj8ZqjXWDRXXhcFMzTgGHDl
OjzRJsitDtgrXGV9l4qrTdzOsxxfgUTkHduWcw0mItI/8W4gE4R0UTRv44IC5Gms44POBopVj121
h97Eeoirvsi9NsUL8RYpA826QVhq75WPQkYF5Bt7HfLXcii/QMR+LupBp6MrqiiQcf4YrRrMMWRv
Rp9NbXxttHpEuwRksMBjgyLGnKXe1zinGmZpsHcG/WpBVeN5S6wEYw0vCmnZGrxo8a8R4kAoAYWG
aGAIPvZ6izKJM9fUn+L+TuyL3TYMlw2PHWRW/tMFYCg/efJZW+Hc1RdgKk7EwL8jF0ck60sbL5PE
oe825lcsiSFwIbKCaQB6vBZOHTu5MNpS91i3mTbDKZBLYd4dhyEw0qNEOTmBFaxrQqnwoJnsM6Gs
JHqQsCRgNeVpU+dsvQRifvLb0QTjan0V6fq8yYM34rlr8mg85dV0VAVqMF3rjjUQT3tWJyBKo3hX
ul9tmjIPMsA+kuFGKfPSupYoTd7UQN6wZq0/g1rYsbUfvPwxZtH2JCCXBCZYL7mmjuBnWRdD02M4
E+VxqDVzMA18wfqqqDQyCVjFHr/EqGSi0zwsWaWR5Ed4Vkz3z5PVo1NMlNxfYvWeN2RPtliiUwQY
7pqV1S7NTTXoE/m+dP18QXdZuei5YmaQsK0yNeZERcOJkGdGx0E+ey26fVn+wlUgC3Epv9K2ZjKk
MGJR2KBlbG8j5AqXuCUSV8nO8bSovjQyoSsnk3mkgkZndhoYoMGIYDXcWDeppWI6lrW+FfyCJ8Z2
r/1DT1B2TpkL6T5nEcMS/9EL4qhurfZnrJHxpLiu1XhNThCwXqsZ8+JgtuNByBgaw3YNVb33jI22
zyhS8yVjSumPagYKqO4dXadnsAbFxVZ+WVKdLFGZcpa1Y0WQeW9rvYW5wXpj3/A0VUB9REl8YZz/
SuAEUijSICBrjTUi0aF8lnTacb7uejMxMyxo3ypj+G7amelb1MDJN17oEkYXSLXXMAJ103SS7KaP
FmKuT4kqTr48pOPl4WZoChEXBmR1uAj6Ewf5U75MwJ5r4MGjyJlYzuqfhCj9DDRe0SPY+Jz9EbCI
wdjWM4t8KdtAx87LP/Tf4x79YmKTVTf6y4JBSyok5caI+ztKutugG81PAcIZwlaojVIZTgW1zZQl
7JO0xF25w+vfGqBuMFs0tuWaXU1gXrOkyLs++ug0gEX+2vJTdTNT7vqxrtGjONBBxu96Z02Tf5Ih
sJjasNPKCenUECmsWfgnRbgeKn5TULnIAeRybzF+rSEkqpdMg5q8CQRpodjCRjNmDGnlytbTOHO+
EoXiZVZpz40JwCsJJ5teX8scze0G1uKnznuLZHrhH1Jv+lO2NTsjit6bOeNOgjsDcF1/F7WVCxIj
F0fDTddiDh0lZRyDmGyWxdluNrYbfd7/SxLrUfhMXCvL6jYimV+seNj/rKmXmwRY9srEIySAktzu
Jlq2x3PRTpYabCqAulIiFrbTo5dZgMWlxcXeTPRDGgugqhlLSFr6iibc2Kt4eonJZHzZpj+G/C4t
lPx2xSUkdCdp1Rdf2Qp5tyKjmtBzgqUGitnloVozgo4eFfECmEvR9GfVmsvzKhmnoun3skXIaY4f
t24k5oZQyHdTiioHFCJC3SEfvayRNvz43JtLokuMHPJpp1cY/1AizEPyBQ6cA2uZ66M8vE8QxCNl
/i6UNjBTbr5WjrnZhQPa052Sd2SuMznoDW/clJPQtr4CTETRij1RtWiEIazpSGCVi5K0DE1vZd47
WO/2dfoyZOZekkc3R/RKJKHXGQr8iu9OVyBNSoiaMldCtgU7wJAF/rP/NICzndzszQpbKa1bdq7g
y9hJDaKQCzrAduRSr3sqA98svjO6wSW9eg33Wkt6nIUjWqtfMI54CMhB4RIww1pcEKsnLX2qU+ub
/rgEU6KLNX6s70X9If2BKepn9Zhe8GBZ2Yyvxs/RaW8N9oUvw7xIHdJVa0/CA0uJchdX45ue5D4k
KXw9rWNMb/G2BnIPMjn6YZr2nEdkTKXGoZMIDnHXrrUxEnlpH/HRstmCCUoYoC/ryiFNRN/qc28i
JEC3rvow+LL80m5/ufy1oPecwVI1NJER8+OIgbXUrjaG57P0UTZUD2fBMl1FelUxzSzg3h8fU8Wc
pTFfe5GibDx1voYJUvHF8Stn7gKNkTE4+1aSb418Isctu24MGZSEzgLkYNa5CYffhvlfVP5AQyBH
53ZakHLRX6Q0fmmH7jjv95L6nCeAcJBTzXzc2O5w+FlPE2ObPGc7iEh8JLUT2uZeyXay+WmUfpWF
uuYWlp1GN6V7XcyjzkOVPLDbv5W5hQ0kMbJsaFbIimNaJdC4paUbUzVU0BvNdLkW0nEbLyBZ7Lip
7GYm+E4BUj/eZFW7zsqLaTmp+fz/1NcIYGUwi2HF3FFsPvQU5qjbVvQ04VPRcgVFB2LSdTnl5eak
cWQb+t2sz3LZIoogaX6AepNXpwrcPTnQIeAYiAP3MagYMeZJCxwK4Z2CcLoiMQ5xB61ZEc3Y0NjB
8RqI2YlGm5YHMDzvJUMUNGTkDSUpQw7DbhIh3CzUN8jAVMXgaUd+LoTAPC5rvQXYY9g8lU6u0ppQ
4pc/mfpGtAi9IJizAf6Jp88WEgmXl2kknnjKPzN0SoXyhlveV2gxekTKu04QWf0oUNaBjDJfnAa/
Znuxrfg6NcaslAElzY10XEZCM7vOjdXjuDLRMKWnLTc9ax7/EV1KGRpsBc6A/Qizd2KeBIXTXtg1
5wgkl0NffsBY2GYUSeYeyQWmuodCDxm8zWwKk4hdE0RKYCdIAYbfnlrg6Gy+gNU8RkfjkzReatSe
8wCchHiXGYVX1jgmi7uyOKF6MjX8BQnvCLGadbBF1yQl7SHjQe52UT+zK/LJXIHiy5DnXJu3VCcj
AhcWkQI7Pq009qmhjeUkCUxdtvuZ/cBT3b4ZzZOMzBIIpS0oHx14r07B/oTAzIwQUYdC1h8B37P5
fc3Y1AGqcllVQwz+zThAlx6CdMobhdhV/BKo8Ipx4KL8FNA7DQUXJ/LNZcKZzzLDQsleS2dd+mqL
z5JXRIx8ZEa2LNdEn0h2C+SDBBZh5mc/jcVHK2meRf2y1CBFGAplMqquFuhM8YgC/RFjvC7MJMQ8
cVnfkoPZQSPmddIwwkCL6LJHiIV0z02RL6emC+kObdJfiMekHbBOQ2acB/qlTYyPanmH++dxzzB3
BmGU4pcjYlqRXiZ5+pXa9gosOOnzfWosz10h+RlsJ7qLXTdE71NW2Vq+nPUm+Z3k5M3IHmkzzHf4
EGeLkipR0BOtxvi3gCNOSxKLwJJEB2MBxBsZLbeYIu30pSeKUr1FGGzF7Tr1ijtW6idk89vwoGJS
0SVnIzY9Q3JZnD+ZIw66yLKrXkakgtsu2+nM56d2Oa5WRq0zV/+viqZOwI/ENWg21Kb4CIrhZUTc
COjlLUeYI8lfk1R/T3CRi6E4VyUdIndqGY8Pxjz7pXSfKJ+y9KY38VX/koZbh/ks6n8L4RApybfa
i/teTrEcmx8z0YTy9jgq849sIeyHT4YD/KMfGTZR0xo8zQ+bL+uQCah8VBLnPObXChc3+1uG/h0N
zZSY2ISImU5TZ4wR7FgM05vG4hHWw9hS/RHYpyU2IfmFDhkWLEo+RKlAYby+zUX+PPb1kzAbgchb
VylfPTQKTSZXdjQP2/IljaB6FKhR9RymcLcr8AS6uVGx7MRd/Tsfex1Or124MmmSEYG3ZbOTDJPd
chpuCSjr5qnDnid3KPjH5FJaCX9iCJsEVFR7EB7eOby3crY8o8kjwnu02+PzrNI70uSIk3DVpQ2/
nGI3ostHIBjEhl1KFobstDBcHOpGe45WdkTrN4WhRH/sDCCHTIbq8OVYgasbpTkbVrM7d8JEVFJK
wTrseIbgziUPMiPhtRl/qZznOnp4idtexN0Sq/9QEVRY6VHgSduFBHGFlOL2pGR7sf8oLPMmpr61
PiEBp55NpcPW6fB0pSADxl8fE7QECcfsVv9ced+8NXkhd8hBSXwYdcMXyr+hkoLHSzGlb0lz13Ds
VECt4lLhuL8gVIVvoa0uYCMNiuKpLC9d67EAQcZmSIGRQ352MI/rLV4nOJEjdydJeoOI1caBzYuV
yOAiUTyORpCorLNws5JboACguWWvHN441gUg61hhNGaXKCC5xWxD9KlcK9TCZBXcWQzrRx6BTtsJ
r/Kv1XrADVyCIMTRlqnz8ruFCHSXHhGcsJGWQ+QQ3V+myC+FrAHaYugvwx2xMMKbYElGib1yc830
KtC57YwOUF5XsqTsjdtQqvZPwSYwMcVQlvhmMN26+NbFNjSTxiY9ICxqzFTjzBCUu34swjJHTgnp
VZNiR2JUYrH44UZhUDA3AfF+xZA6KX70gM9DOtEqoAldXnLU8w5qUtLRo2hXXpW/6mtFj3+pUWMC
GBH2abiG/fPy8kgGzx2TUrhx2g+mAhZy5sn+iN/rZ163h+L4aoXtFfTuDkvLiknxCTkxnmy1eI7R
Lczc5HyPlwLOwFQiIZrWC4gPZid4ltgmUkuuLM4W6TuNakbnxvQnTI7yObO8bZ3NtvYIBcZn9Shx
C8lYngk6s61/NBwWhHYkpkw+WI4AIfktr0jqMM/R+FXCG+xzVrvS6qrtSb/XGGFMn69tyPdLw826
69wGiyjOctQB22lBDrwCbd9Vf+s7VAJ0yvguKEM37PCVaykf5cO5EjD3RTsc73DjVqaJ+I1nlyJo
R63Ac8+PNm0E8/AD8qPgOR83r2VFWOzJqBsKfiZUhxjvvOiRo3rHU4M8AA/nHB8L0bWkgJbUnae9
Gh8E81AmB26/Zg0piuOBuXEgNAdUQuhgRvhG+xpaHV8gZHiuzffaG06YJORo1xu/mHyNf+TBoZit
oYzNAZsTxijs9yDhtdtZYp0en1rjuzOZnC4HfYRH5LTwcELUrpJ2XpUXtspx8Sz2d6XxtPal4+6i
GY3vzWetBpp5HLVLXodxfulbfoQFzTrMnPES9dwepxct5k14EzOv1IIBVQBgDKq2iF9Uv4/8r1p+
EpZTCa1eRwYs/USFJ/w1gyeLwPjcPt4lT5xECKQZs2HgoxhMbRTrqNjYtuQ/EkpFIECm+4KyoFdf
aAYGJtPGicIPxUmvcWD5GlRln+2BWZ5U9Ph4kKE1bTb+G5UxGFJNQuNzAhHpUL288HBvt/JRY8uZ
vkiRm+UBmk518NvCk/sQqs3cPnNQ8HhHGCJ4zkgKYnHBxCz+BpMdJSh4eOxJU/Eq5dkcbaKrDclf
73Npr9thfpMZyScoU86aQHg1iU0TQmzH+sw5a/Ea4EFTnnlEqubAt9sP/OFTNPldDceSZRcnbaA3
p43XJY5O5EUbREyHPMSo0BiH34q3BHVCFnbd41dSSEB824i6M23NbzVO1eRLE0/6cjDqQ98HorA3
iUQt9pzqkmlnDrXP+tA2PuYSFWks651fSExo484buVklkH3Vb+OfzbClmsuiuW2GYza4sxx9xfTi
y8QD5WFV/xXKXpH3YHYiKKbbpR1cFWTJHx8F3yH3ZOuaub1ojqKf4bbw9Qzhckb726BISnzVojID
B5v4zBAr+TLL1+Vsi2ANOof2izWuUPnS5jbdL5NsA4LcEHYxYEgy7C89p1DGKsCdMHqjlDtRcrKQ
jbD1V7bC98XmoH8j8COjDAWBglivZhtpN9O9p5yxfikH1Z61GyttB1iu1e5EqqEcZ9SOoGrJji8F
fOzphH2LhTdPQPQzfW7kf+RQsGwSs8Zq16DSkyGlsbhAoIsrzn4wjlRYnsxV9hNCdcLUJA/UW0c7
hJhBq4jwwoZ9ye/4quT+wJ+LEFtS0O86nXmKg/pGfxP+Um6ULQQVQQHvDhNAFr/gRqzvvDX86uTS
TD5z/QpuaME3+NooXvb5wPi9K5DkrD1yPZEqZbDR2z3Cr6FfZjviYPmaAQ/y6ZJz0+GFZWOFUuF5
mPVwYITHYUfKl9aibrovC32hSNvNVAiAvnx7CEom4YkM7Rj9ED4W2AK+MQVyd2oRHWE+ElEwv1Sy
z8otHfcmZzAvSAGngNhNkiudTjqtjNJS8TxwyKjrXWWZqbkLI3kV002Q1X7Xc3w4gA/y6+x8KHSF
uzw+xHxY7+XicRDLUVjGToHEcLmCOWOb0orgAG4bWxm2Vt2eeaLV2swHiC+1ZF/X4WtDOUh4u48E
zfIershwF8fY3LbEIcZgYjcfH56tzZUA7hLnVIvQWTmxPbxzRK8ntBAAcZDYODKKqclPPxbLXq3T
nFLhBUg5I1I6VQelyiDaSoP704mNACTPI0adAIvck8dd/Mx8rf2RiK574R2jgOOTBaHYmpykjtId
leTS8+Aw2C6frK9qtccGiQxuuQuZUvnjPLD1jhE/6XYBajUhCxJk8dZ5ALmMIbCxQYq18RdRjjpB
Z/K+EQN+tTpxc9WtYRGwy/83Sw4/3woDjlXNZ4xM8i50Z/WqYR8Dh8KikphJjbvd6b7ylNVESAuF
mBUXj/pO9Az1EncmuKBBfa/qH7F1pu6JqJmJf6Rz59+ezBvqE5fXideCr60PeXiIIim+kvOG/IxN
BFl//eO0hWsizoecr3q7QotYVYZQpBDuxqOQ33V+zdFmscI6ru7CPNqzyNDpIXj0I/OiWnug8sxt
B7c0Ag5qjeAC4Y2B/VKivPUyNvjNbsAvu2NXt5w5DRaGLiO27ifggixBsXYdZSQDw16DLCVEb6sR
IMRTV69X/m2kFaRYui/TH7486AE/deeYg79aX6YR9qDZVQgPXdC3BCPNd6U6JMORMVYmMrkEoYS0
LMgRFHTGncmb8sJxMV+4mUt8H2lQX5TXWvspje+1C2YcwX3DiJt/6Qj6C/kHEBeIqGZYo+gy0N57
HWycLtCjfWv6EwtuanWUGtsJOyZLz5lroSxsFfk49o2dzDjD5R3iisVe1kNjwM6ELnzb0QvUvCso
YLRHlShvB/xYHGnoU1vgKxyRWF+pj2U7f6ekHi/N2bg9MJCh/q7sB2KVstkuNoSRMBqeBIMH3v2P
o/NYjtzYgugXIQLebNt7y2Y3Z4OghbeFgvt6HWgxenqKkchhw9zKm3kSEhgnKOYSB4DXJXCZP/D/
LVL1zIAqW/QfIuEztOK8/GUoiZxvohW8dbjzlWxB11nibZPyPArQtxwYVo5N5xRYlWXHDtH/JHo7
l3RynKm6YHvO6ytBaKdjfMV7m4kec2Pj3ZP4AQMqnOsvSHB2hyq4B+9R877TjsQVAgSTdlGnCyvf
1ZgX8u5g0qWBkYM6ta45luFZ629KjO+35LlOjQipUYcZST/EeFLeRmzwI8zewFlxmTFXFRwhgTAX
/Z5oDzW23Bc87rjpyhOXn9NxstyADgNQg08M7tU6qI+hSkflxJPgonMeXFm7os9ZBUCTmsZXLqsw
XzPQMgFEFxv1/2V6s3aXHGiO5MHBX5FbGGW4yXWDVdqj63Z0abCQ2dqEBUluO0tjWh+iL88NMjwB
FCb6dnn6HGCKAvXRkmXBQiD69uQCvACtSMFPf+LtUF3G7D50MGfVi1JSl4CtBg4th1tWzKoyi+hk
qv1+G3rqNiijnRzlJoBO25eUKnM4xRuIxRbfSLW0WavajXqb2jwG65eXdhd3WBUohZEvWsKZyhzq
wt8iFw9Wd1Y6bHjp1kR2QSUxtM18UrTBdHKUjI7QViZQGsKWgiRKBx5yGHbCnt5drrlCrWajqWCr
fhMl9RgWiWAvX6gOpd0KHm1OCLK9wPhcVJehOg+95JxxzIsvCml4vOOzC681T/Yi/2fU4zIfPlPi
23g983+CJ+9A/1RMy4OiubhfMMho/yzRgLMuV27Bz7nVlir2gm5rIYqVoBISGfPRp8wZsNeIHyUO
jxVuluo08vQ321fjNJCJzK2gPsqq2GV12rFPB+IsGDesa0AtYDyiNBmkHmvr4qZQg7gQnB7NOXVm
naTAcDykKD6seOsWJVsBiB6spIkDbmFW50iyy/rhh9wkPMvHR6R/5zWtEwHl1tWnCcFFlMk8azu0
L2h8zHF8dgLtM7gI9WnoRLG+Hnl6MS1gBSwYv4V5RLH3239tac0aD2nv0gObSquXavyjGwu/+20M
3zF9rChEvKW4jiFO2pu+faZmhdwZWMBApppwk+NOyIQqG8rHBroUrGK0trKiQcpyqVAwu5vUenvN
wq3WSPy4pse8T5a+DeUqMDkY6DFPZ83NN4HHxkXpRcbuq8vpN+uZA12eiY3EytKTZle9hZL0PGaI
9WG6oqmeXcuyqtjc1Qi07B7/RM5uqGn1jZPxVLJHMFfMHrjcEoXtFJwPo4IUULGirOaBVjPG+S6y
GO53CrlHJeZ15SscxgeWoxRozxNrHdppslMgorL6Lw+9zaUXHCJXvkdQXQLP8nGBWFd/IK9g+Xca
LgKMwArbeRvOWoW72/Zc/FW68xT/M3huA5Yk5dc3jWNhJxvf5TMI1I6QI0eISDwLrBSFzFjJuhos
Le1i5g1BQ2Pp98hbjd0us6h8WDyVqE8ix7yVhflB6q3lNNSuLMPbpkN9KqX5XSvBlSbYpWf7a61B
MIhGTj9TwGocjHAJCIWox3vRkEb3i2avusFbpiXx3LwxaJsVFNxRoYdXOAhjg+pdpJf92cL5auk0
jXNj1Q7pnjD2Vqua38a3CJNzjChZfeW5M++GkHiCzlFT34k0/ijVwGD1MpUKFge/NXDZlC5Fvv1B
1yAJ1D89z0yrLEacQgnUSd37qTLlKy4R7gtavPBvkO/xmgJcV4DbxbUp+yuanU93LfuFqabt1jvD
wSKxu0iPeZ/cVL+LWYDHezAbZD4FQ0NDw4BeIviBTDdXraOspAI8TLNMG70VwYYiaLzx0yzU83RO
DVkDkSIfXoWTx3tdJ/U+gZyWM7uStWcNSV53gcVRxX8+UGdm0nLVtj2QIH6Omv6mmuE1LZxn0kMR
lOQIQD7sZZbdDFXuJ3cwQ3LlajSoxwER93rvqawjKm3TB+EPnnRY5QACkQghrNVU3pCsObABPNFN
QtiahwtYUdqRXaPdht3RQmSrqKGyfH76hWNz9Wd7JbdPuid/7Zr731FevX+rhmnObS56DFY8QOqH
cz5a8Y6W+l3qYt3uJX++dGkhg+ax/dfX1r6B86s43VVAcZ65PU+VvN1rNG4k2IkTPjzJ6jZH2h3H
c8lyKNaMtaidL4CCRFgorIHUhcOpSIjTIOsnfvolHf+Z8NSdhRi4+BZXUFzfAOcftVHhvrHzLUQA
9ofFzhDBytKibenR0hKCpEUYDG6WxMYq/5A8j77ZH+Xg3smRGk1zBZxO14UC4s3nbKlzxucy2iwN
DnSMHhuX7aYK/NZAZjbSBceP0TtDs727GvJ1ba7rhlfspI5F9BuU6IzNTZa7qmCr6WTHOrTWSbuv
h3aTZOJsGCQpLe8Raf6xil/GhIKc1v4GbmPCX1kTbSLjrTaIYTcoFBnHtRahLD4k2CZdaHEDw5hN
IflUchvjP5M0PtIVVTDOXNssQ3NMcQi9+vgr6f6NcQtv/JAb33A34USNM8HKF8rTpmsoShrRtdgQ
ktPCkZqzTs96a1kygEQC0yiTeEtcSi97yolc8iX+PCaQVk22BF4pZvVZ4h0T/Fy0SFmUfUhmie1O
ypoREBo1mfi0YvTxUdhzqcZzX8nn6rDTaHOLfpzgoxbEnjgp8zBbKVjNoA6ylRGATLBXa8Vc8pgN
kmLZd6/a/We4/0CfdWAy3fBeJh+UHiD1dJyzcGS22UGICKOhuRAyONQRD5gm3abgtYPmrE+1liZw
Il+s48xa5SDIColWqdJkVtsQYyED0OygtR6rYFraKG6lFG2lQ7E2gfZwAzQlHJThGybXzHoI2ZwK
I1hF1r88x40sPKTfPzCYdO6Ea7iGS6pO8HAaS90vudUwsoPG6gEEieFQ9i/V9Y5aynI5nZMcPsSj
v0uMcaf3LbUokra3nFMdOzl9Z3b+pwZcmhXEoWhGdqc5dWEDvg0VxJzSs6cEZB761ClrB9Yp65ga
2YAsYSdZxHcdMhJYQ2lYL5NZjCABjSxmX99VnsDshhddMJCgADuQO0sOkQgtIFDmgSfmOvNuQT5w
Hqeoq5a6qPi3qfwqs+HU+iaYHOeis2hvGqLZHTJIJzhrSGzovtzy1LxgQtoESbgu85yNBCdZUFMX
E3Ezcvmvoy0PeX+JqpMFYG7mReo6kMQ/fPVUU6bNM/qij/RQWsq+Yv1hZe5vhSVIGd0bA4hPcF/V
HSBfYNeOJKIp6is2GI7T0v9T7O5JGdFeG/W7HY47IqgHB6cldSdQ3WlpUQDAO9olh0GqF5CF3X4T
qF8iPPpVsOp85ZSvvZa3cLGBWHrV++zkZcY6GevzaCNps7PxNO82RDX8U3jfrX0ICfv3PZAeSJ6P
nOBKgDUnwqZs0HQDWG3rQNPOOfT2HmH/4mCMCeiX/CS7Gg/y3RuhSjTdF1E/VAyNny3RBhKFSRNu
jc5FV/6RqLp2t2I/fNLDZqvk5sLyiz+1wTYcBW9Dk66YSs+c8RpOIo2CTx+dznbUh2Fr4F3MDV8T
QUr9U4V7GqJh3lQGEDV1YwEosUCtxUJ/1l35klKcrK7a04dJSfCrT/Aw6/oB2iWF6h2vSPlmWw51
ViCzQpzV2L/qsX2xKGI0X9vOTYTGJuoV2ieS48gGGrIPGDrnnrGcrFr/VqPLWhmuJYf0sVe+yvaj
aYfjmFT3vB1fqh4dJW1M5O9hbSbfsr80NJwG/bvCMS6uUJHI8oNjzo76yBUU32N+uH3AlJ5FCycs
b/DMWOMELfsjcYB7BUSXPvkmWaZAyIR25X5d4YY6StIOKbehFRrfbu8jOZbwYqIvtRGzKhKrIIiu
je7RS0vTo2V35xTzOmtkDkMdsTf6hB86VQw4BU+9kt6b0XvP1eBuIYNrCHXQfraZ5vypkgypkzBV
5UCEkZCgc5dElFWIQd49k8abDloJljAUjeYkChb9MV2I7OWL1AaSHx1bbMWZL7+diEsejuuCFY/D
eYKvOolCgAas/tZPRubxDm351tXOu1dHz9qtVmVg/NQCZ05cFK8QywDl5Ku+ro8QLukntr2T5dWX
wdLnETt4tcRb5Yz7aloiOLzD/foDE4SqOhvL0j7Cxj1zCOOJ7h7qojg45uSzqANCeM3ZNVcNkeQs
tb2ZJcnXYCbZhqwvKPNKSBc0hXiHLvvOy2udEtgw+wcMqGdJLV0h04dy6Lv65FbJQ5TaJis6rlLc
ZLX2XabzMOw3SWFiBmnEvfRvvi9/GJBwNLZLc/q4aVEnPN3jbSvuOJu+BvOIKfHSFdXO0pKXzg8J
TCtGwnU1ndigU2380d8nAxfboP6Aj90oQYS//9TROlIBdkpadmhxtNenlggLp2zZahwLwnuVaqdC
avOkk+uu7k+haH4HmZ/NVFnldvW/lRLrGPpo0KA9p71Bm9LC9jn+184nBJeLMWkLHmXUVv+hOeKc
a/nRHDBvwvEbBpzrxQdVc2cdpMNqTMhOudmBuSLQjac9ltReuWiWSrt2i2nq8PdFIA/wkeBApPPG
O9CuuCpQNjuFBxBEhiDVNjXOl5p9ahklU4yIO2+KNyX/shgukP5XEPeDwgMP60e2K6HsO6YIUT7B
zQONfE9SlBpScQFWDIFhgFtWS78oX6CsGwLEuuEtOLGWMzDkHABnXSlWNfEaFTk1w8UgIjZU7nuF
MqUQpxuMlqgNDBOYJXa6CCZ8SwOlUfxRDMuo8On2aLAMYYPfggeDedDghLBAW5YQNIk7oksoQFyS
oadfDBuZGm46EEsh5X09AXOyNZsSZqSu4UcosOg+owTLAt+cG3xAFaRfdlhncUmTUbCR7U9ZD4sO
tbwERNbgz2o9aucrtoFsmwzPnY9DCkGfZkjzkpz9mKmxq/dgPbadCDiT+bDdKiImrJudHH+buRwx
x1Q46DQMDw59cEnhbJXiKoliJe2jL84KVJ46Bmir/HNQ9Wr8sZawcEaRJZ1KQnoi20Ozjnm9DCR/
GxMzOGtlLGa+AYYYhgCxybZXsadSCj/1lkK4ciOyZhwQ1fzdFM5cYTlW6c2Crgq2gT1OTndpB8E5
jtuNUiGhdc2OsXfpnyRez4THynQH+LCQBZxUlSAlr5HFaGc/RvBAp8Kat2Q67wf23+i6cXl12ntZ
9jv6QVZNveEZx7mKH0KLyjhZFCkWqIn4x/TalgJ5WG+WdoWpDG5ExF7DgeWp/Q6kc0dKrngkmtYV
u4Th2exLrHXJDocAWc2Yy/908t2otpFuHwKz3eHr1j9Itq3M4mf6Mt0klxIrqTHwZ+ceJpAOBtFH
wKWAexaiQ+XYcuAd1t+8EmedOOBvnGXEmuuvAcOTGiAeW98yZ9BrUzYgVz/jAnkm3h23xlgeQR9A
eOy3E9pVT3at/S2USyPX/E4jfkD+99qnmW/09pe4SKV9kY9Nog9JDC6Jz/Tl6gLQ1w04E8/EVVHS
U8cbLhPRkbKyY0iogjhnvfUCVpGVPCVu/wDghI2lPCIeoy4GjranLxnXDhaFm6qIDVhzZthPUfwI
zEnZzkEXs+TTlefRHf8fu9P0k3vclNlrwEKrmbcqagGue1i+HFIJS0fO7fFsc0t6+Dxt7AcokAzT
HQaKPBoWKpb9engK9k/MCiyLHsVE807/QKezFHqUQKIw1tIqizbOWRXLMgQFSKYMNxpaqFVtAKYg
v2qYso0T/LsETpo+OaKkt5BYyUh3YqrctClO2fLdI2AXWS8F1z6xZ9bvEGt4ldR4kpLxEJIwGUny
Swhugsi1CDXQGFw0ZALguvBbrUUQuqvpgULN6tLA51Gp3drFXIK+KiENGOo59D3UUbZ+PNDCmkx5
52w4htNFVHMePfiYFNvO37Wg2SUKdkHEb4SmIIH7WDhClXBg3MJprh84+ZiqvRUVAgJytwCE5/b9
XEVpknjwxoKtTwDVsiJ9hc1z0DcpTBgbd47J18sp0CrYd3RVsnNhobkS4AVx2ABlFFTWvAgJ4xBK
9pX3Cltoz5L6asN8jQYOkKRoeT4igwFqS1ajylIUU66GgcLjXR0iE2K3xc65CkNgChGyIKEIqr0K
eAYDmKyWVIod48tNAMuVrAeCh5mQ//WhoIsIpc3bRALVINkIQWVUR8VJhIOg0z4GNz3yxlhyaFzn
BEt8M1/pewQ01mQcRlYly5gxGBeA3qkRLuHjmieF3lqYFQa5m2GA1geopguTbZoY65I/QmKxG8O8
xEvrSgvokZauii2EH0InS7vF5CmNyngPrWlledM/mwiecLRKY90Rm/I6cz8ldmm/3jUaYcSAKosi
ozekg4Ki0p2FPRZLMUxMamrZtcGTJNSyHEFOa5scj6vU2gU95wsTbwP+iA3lKWStqxm/yRrUZRNW
MEaVBcfJNfjQG2SQVdjgL+JNH3bRFlb2tOqNnXchf9OEnUF7dSYrMM9Q0/4n0Ji584v0TRDpqrMJ
/zxH/8PUPyzMjPx79CfBZHaVXCnqb5Vw+nLeBmQjwICr/LuGkcNN1tBmYOUfbXUFZfh/8gh3jA3o
UjU5hzOLUkOOPZ+YDHxn8i9Kzi72FSPW4ZNuxD+FM1Y4vgXKVR0x+/IGxrC0HwgMBck1d9+T5mIp
P4EPxBQLjOXQT/YuM34f8BGFXXnDbm8kbapfM/EeRdcufOn1L5Xhaf3hNK/SeB8RbA3WrrVClVL0
BAXpqh8FZ/IWT1XPSiXD/t3JiyWPWrTumae86GvAow280XTIcKzV/hz4F7DjBMhnEX5oG7ehPgP0
3t0xVhnpRZX3UX+l8a9tQg3PYOfBKL1KTn79WxjSLruiqXjQHhplsh1sEgfraQn5QWNj27q/HNrM
bBNkBVG4Zu7FXEEYY6P2twl2POU2Jo141LHxFn7FWvZjMe1nJIAblkYuvA+nfYtaKDJDtTIGHQMA
ALw0W/v0cgzsGwaMBdnIK49oWAgKxkkIjxjl0bv09LpYCkAfD6I0l1JQ2JiIE0awbv5Q/XpOhHCl
eqxsEzaJKB2cpCUfg4fEqCdXc/yaHMIAw8E4cF/p1qyO3tvh1QqAdjBZMk5zDhHOvEXpTt8yl4Ps
eUQL0x4E5lxl7xUru1pW3V9k/0NQbgWL2mm+c1BvXIy9mGZAZmPFxF2O6XCUJb5TOc8Kpo/Wwvpq
LaawdZycRtBFnb4EEOmOq0RFb2c4ySgh4pXhU6naHYFq8s0c8uCtL7945Sr2kwY3LvV/aQAE4qZF
P6NxV3HEm+2vZUCGN+98nMb4lolrW/yVA0Txs+tuU3chkF/8R98Gq8QiTMyrV2z4g6TDVdaHYKpP
DT0wM4D60SqUV8EKTahvcfheLIP47jafGeYYAEUd4c2mS0BCMV3sHMfkgzqW9qbU3i0W901xzZlJ
UkZQTz4L5oHQmBfKgHfly2WJbWPFpsBoZltXbsdOXKj6xEcBEie+J8BIRvW9KBi1cTCR/gk63Nze
pej+dRp77Gzv1WeruI442twA/gdauMgYOXW2uCQUwIYExWRl5C65JDar6gqjjf1hYQ4vvJZeWmyS
1heV9HNgEQ33bpqiR4ZvrvjkGyIYbvuvXFl72WeFC602nr33E4GiKFiJhNE3itSiiS9mc6qn02Nx
kPIinWtgbj3jFMYX/pqEq6DYJeYZb36vYMBRAIVjKzQ5pRO45uLBE+9MsSizZLHH1Bhj9Yz7LUEg
NL5xKdRha0r/7EqOok23ifGaOh2pyUI5TSG/UWx7J3tM/1eRyX4MK3bcuCc5iXJW33RhzVN3OAJh
AJJO90R460pu0pHIK6QlLR4OeuTu9Bhvhmnv+uQQ9NTODf9sXVtXICEoxlrJjqOWZlAzqtGcqB1A
PAP/Uykn0MCAgWkBqG5pIBQTc+36kk0xp53CxZ4ZX6DmnwCFfwd4QP0QpdtpblGkXdn1fJppve6n
SBZ5WNnYK96wZSq3EdqmiuDkSmBvXrGPTqI2IS9FZ6ejhSMUOEb7D73Wblj1SUH0TzXQ6SwZVvB/
N23yiAydNSVEoSJG4MzXRhffqOrcDZ2yM6Zy0aDfJ4xVudsukwnQXheHIZ0Oazxupr6Y3v0oeKnZ
EaE7ORwcWdGrRFyji1/CDN5oN7229Fd3xMyEjU9M99d0fG4y5KtU/1YwsnW08cJFmPQ1bbQ2jt+R
trJ3OcAsP87WY2JtfUYcG+YkgAz86M4O8L0Sutu4brYGqqWjh5vAp8UF7GDIyKdTNVIgaoPIMRoS
lorJ6qkbN7Hr3y2bJJ6RPXS9V2a61TpEn7dBw4I077rHWLGZDNj60yJ2bQ2+pJ7rD3viwYYlwp3P
FYDxiH0nO9zJzMXDsV9286GTWEVqbLZUNjGXaT8lTZyWPp1RqpfooGTp18Jo2v3U65r5qCppUN0N
xTzYsllrUcUWToGMYpz4JrcxTpmCleG8VWGwj8XRzMpPobabEWz6lLjMpoXRxNfqLI7Dg/clIeoN
VEnNAkFVsWFfEmZdh44HXgLjuTYYLHx4jRzBgeovQKYfiDdeO62DTfXXJu0pMVgz9qH610KpY+Qt
wWaqSvZvzLlITfdTYXRTfmxwHiP9URWgj16niXiKEhFw7Povt9on75mrvFmY83zca3VdnskyfWbE
RoqM9m76r1gFshYgKWEJ7bv3IHXZLd90FbFYQIvw+1OtaSeT7x2uz6lzuouw1UvInrCNoYuUd12O
X5UMLwQ+PsuXEw3Moqz788klAdLT9ps3qPuHnueYkUEX5WTNvmdvusNNQNl3rEfnRhu/+U2ghZWu
8hSqezGr9GZxDsQpsLTtdG95RCzttTWi0xftdbSNM1zJg23Eh4Hln4ADKyRdoequQuXPo/Hg1+O6
aLMbVB6bMtyMgnNVCRBrtP4exeHLd1mbSknIXkczzsG1ZxzlnFxfkkZZln29NKi98Jy1AWM6xUST
xu6xwcsbKcG6p02XymEg4z7VExCpu4K1KCkDHuwgNi5qQxUovfSSFw+dWsDCm1mp/mnJykPfJKE9
Gt+5D/gpR5mSLAwKrdnEAYOw8ybBjdTJV9QO2xGXTmyC5YzspVE0q+lsGAJ9cceHjcpqsc3lC1mD
dlDD8mLk2tNNxvkYP+xW2cVs113IVkOAGd+YLRL1ajifMZAwMOD0BkSknNiHgukEQbGxM++Micm5
l55JshkBnMJvgkcLK4IqYqIuABiys2NnTPu4mYT54Aou8O6fbw87YLv4ILVl2MjNKHARmhrq4ac5
nnv8o5QSYc8OYZwKr7tafnSFE3oCq7Kh4lLFjNSOPh5WDNBNRB1kSCQjkytXYYxikOjbV5x6WEPo
/ItTAjRAPQ0mrRg0O4bnPENkgodiQ1qsN7y19U0OGTTkpi9d/RLzy7Dti2+5l7TBvQ96S08UDOws
kF+2E1wDRlzYkzugdf9ieu6aMtpmbBikNDe6Uh4GaAL6hH5V8m1qcDxzhnHrR86hqH4arLyitIhr
pDvheWQRiJKr9tHtjYP1Ci92UJ50foFku9KWAL3duLohSYlS/6xwNRfg/vrUeh8H7Rmpyr+gTy+B
GJcg5JxXMSQnSyTrVOKApJXLshHoCJZnWrDLrfrJQdIMYRZtI+xeHPpbiGDOm14sOQ3xT/kbQCoA
yuiaISWEYSm/jM52dD99Hkh5sDabGw3AhX4ke/JV0DBYHUS30epdFAFM43I8mN3bmPPQ3oAwjZJp
KvJ5pIAm8G9B9Yzj7xCQmsWvJpvU+Aj7GA6X4RDuCo4InnnRs22N1ZXja7YsxA1U1Eitn/ktiT+W
b5rxN5TRLKovcfxZ93ek1/6l5ecx+2AF0jPcm7fG2aC9ceYr25fjrTNtK7Wt4u6UZluA6qm8ueMf
1eFfR36T9aqTfwjkBrd5N/SnrMEcMuCRE2mUHzBNPM5+CFxhe/1JqDzopm93oHLH/E2r76bEfPah
A3oq9B/XvGlctjjQp2jZCtt6hV0ju44xMKu3Wn4wZZvRG23dpMsYrkgXOuovFgTWpa1Il+MkWeAc
TMgidiljZfnOH76NDpDoeJvhSdqZyt7Jb7ZD/vLY0JiXX5KKaC2hm5rTUuH5xJz+yEosx3oLQ/5E
odzcgBKeCO5cfuHGZuyFgte8LGiRSn7WlQOMDTF+SbGv2w+n2wUMfoJHBMKfwgq726f+rh9OoDMq
jFxsIpNjQxSWTKr+10t+VONdT5+gpkeshNHBaY5Fc9K8gGhsNDPc38h1dylpJuZfHwSPb1psVieW
65wOQ9bztPdgS69govbhDdLL9PFyeRf6Ngzwk4KOTPBilRn0+wPznUpw1fy2XPbdT63e8p113l7W
+xLwtAOa5D3Ifxr3c4RM3HZPFS2vyakce5nKoZbsBi5YouNfzhawNJv+6HSbzFsp9NDTmS23oXEL
3BMDfUqE23KAPXw7xT+NYx84C1N8JRCGtYtfncxxSWyzDGk24Qn+VpRI3s2v5f4Z8q3MbnQ6hcUD
wV7zf1L93jBFs17kHnBRXh3/lioslfTPzDoGHJtrH5zf8FWYx745ow2nFsyWOQzS2iKU+eCmGWPS
G2+aPAodyj2h3ol9d+sGLO47f/wXWofM3WO8yhtUVXpzzjayrfvk9BJonzGR5po7rkdgz1MMOmcP
9BU6FzLP2ZSfA7v5rE+WLqGCBiQRa5OZ1idzM/udztvTc4JvHsgmIsVw8YrjwLMeqnvUgsf/ysRX
BClmermdFB5//ruHi5jmINwy0bLNjmm/Cu2fvn96+m+s/9nOXXJ59Ujuukt/DfHsks7NiCPyV9sB
7ioXdo3Jq3zq/kGBNmMvInzYJN6VyRFNlDG8uCbolk3jn9tmK+tTOu4dcW20k2uf7PqRpRdHPGMM
WZ5lzByiJ5r3JpILwHfFOvvJmr9JeTBqJDPyPz8AO+C+XKgjEfRhDSkdhhPgn2No/1bpjo52FQup
ekmUy6C/AXnmiMC2uicZ9+CjVwmcwD/Q+Ej08r3S38zgWBOz1tIVoa1B4As62h3Go/cw+POMOwKK
TXBQ0mOUf+moTSaBShPNTWVHiaoEN/dXiEsfED8o3jOEUl4CrncfvFMZ/xPj0YBboz3T6t90g5Ex
VafsmwY8VftDUewIWAz2W4LYHeQzmd4DY2fqx6paje2JTVtPyFy/R4QGXP/mFbssuXgDxp5FLZ9U
gYAHxxi311h0mvreYWjXtpp/ZvHho9dKUgb9qZ3ABYQoG4n5ux9LcCjQelK/sBeJEtjUOFvvNNq/
AheXMkaGyzASqxv8V8iBINAjPJdUG029yxxTKZ0Wzi1T7Eeeh19KUn0PabKUDDvaIH4dJs2F174S
0n+zUkfDcFkuCnp/RwrkWNKrl95mPO6leG+zDt99oEIcCcCMu467oESEHu2M0ivPpku7jJ1lRkln
1WRHTS9BUWmA2rUAEyxAbT6RSklYIJTxAvK9iVt3Qq8p3W9SlZiI4HU7RmgtC1NgSPeJUbBl+YPy
wTYsTCfUAb3xJJBsvPm9sdEcJB9pFsi4JhmM2Iw5ysWWsuDmy9Z2U2wZ9P19ioKMX32tyOpiG3IR
d8bi/4UndRu4AOuK1We4GjMMuE4ThigcNhfaCB+PNCtk8VGu6lbdpdSoIO3aF9UtWUeVQGfGgbNV
2a8byx1OcFxNFWK/FSMYNwPu/FTBv453nB+GtfBlqK+oaF70RdSsGskDUY84QJWj95tpjb5KoJoV
OkvcWNm6gxaBYxELGWVQIFSbyKQZDtzDt7419pkaUtCYCvRqRTmYDFEsSzOmQU7p9GXyYmCT4XAO
o1+tOvuht3Zzl54SQZOli6jbVtVE9gk+JBHvZhg+C4U8Sz2xca0875k2ir2b4JUsAh4h0+cNpX/r
Us6NcYn3RVfRNO79OIjlag5AzgItVwHA5ecebbsY6JIi+G479tdzhyNb30BedvqB9wP0ChpNlNmg
EYJha7+PKnPYNLX5V7tuTuXTj5mlE6WjVOayVcPtSPX5Ku1KXN81EjuNbYBro1pfoXTm6rupge0c
8SFIS9+HWnGrurq8aVzgrJXBxZLu6qzy24JtQ5WP2LMlEbu24BVvcuhsiwS2gQK6FyfrPGxIRVR2
+pbjChL1ayQQFBqWtqYbkaemZixC/KXzQRTVmlqj5ZA7lHp18YplpIvhZFL9pvc6HdHo8E6uroSt
/ZU6CoN0KvKIyAJ8ZVeQCx4IKuutcrcU7wyGJSewSO9a7uUnN6sqGjLbtV8+mxFTpeOCHI0yM99K
+riG1lWOEUwBX9W7XRwx+oQkgCH7H4RBVix1YozkIa/aVO61ejgmk/dBbX38pmW9NhVO8F5Jy3uG
5E32hd0MRHqqoKpQX/oihofTE8ruI+5YE3WnqPBMGDWQO/7DzAehfRgyNz5LOX64Is1XoxutVcU0
Fg2AQnLxRrr1cs9eh5JiqswNaHfByzkbCn6LLXpmotEAtQwMzhyY2fUsu2wiqiOXpa+Si3aCV5+R
gwJm5OCqidVrK0as9OOtR7VbpyXLZEsqH2binxm8/H1fdEBYGtIjWaSwxmg0FD4wZ51zHhwABGMB
Wkv3HIe5ytk5dGIxgwQXOGwY80Wx56pW50qUQOdPpmy1bV7plyEbkKTHNrPZZcTECML2puXxIjVZ
MVl2rK+imhB6gpVcNwmtlL5JYFal1qXg+NT4s7LvmkWnwcPAj7uoPeSuzhzl3OhtzMZ68VkbXTrL
C0olTKUmPYPLH3J+MKexBbNRSxdHjhTmUpGL3RSBV2XnnKXKJq44JlmtB8WFrVES46i3ZQ1WrfJX
OnIdVmk+BjPNWSewUZalzY4sbPu5oIyDGsRoWbcWKQrv3Ess8sIdwORjrQKk3W7bIcdHG4+vKKSj
SwGTvkJZuceZ/R9X59HctpJG0V/UVY1GamzFTCqLCvYGJcsycm7EXz8HmsVUzYZPlp8TCaC/cO+5
r1xpB0q2f0yeAa4uDuPRYXwDvm9jQageAF59uGnH+lj3VALW3xDCjFvhyyCD54S26ikL+YzTdO64
geJTrsTIlCj61ygMXN3MVnJCggB6qt84dL6yN095gYU4LUboccFTUMB0EyEWLOYWPNwRKOZkSu/6
xn9LTXwb2uLC3E34PKWDqv4YRucKUui5x0TXZeF2VJYCnN+QK8qb6/Xg8zoZfOWwfQ9On54rm8WX
YDaBWih66ApOEUs9Jmo4z6w+AVu8pjyzNx4moMizd5VhI6Dn6FaNMcOkGW0LIfK8ZS32RlZpucmu
UPxJI/GWL23LT1IqPgvra2SMlM4e0fWQHUgZbneqnf6t9+k4zA0/aKAw67vOS+xTYkMU6Alxqcmi
22jfffQjTnU/HwiPzuHDe8BtW0iQOD5YR/A4ubEdxMFdastDu5RvK3QewjJabymnXSaI5ogGtQ2S
dT2F3myJmYy7C5tSJBovLrTpYHIpd131N4H7jMAHSvrKzksL5yNf2vzRIMWcnPtxyc9BNn/FVa+I
a2G+N4TrNjUPyF0oIncPNZVHL2ahbPZJIjpTvVPJcSnyrAo5pF9tos5qZ82k4o7ft0GDv45esW6+
i4E5bRTX3n7sLmxwUXF3mo080kevCZ9m5RdHhOw+JyTZlsVu7nzDw5C195A38PvKR6+RbCFJLg0S
mFKp1z0kqHphc90ZxwU8L801NLCRYmhfyG3724AVjLGxgqwcTtDP4cj2sfsYsJ6waGfWeYeA6cHQ
cfn+Qp/L/WVzyIyUhUF7DAc6d5Lo7G1ZgDddkLvO6T8aMs7OS7iw/Qxt3k2h7JfEl/GtNe4Mvnbl
40ryDZlitYM3jaUkJMkOv1zz6Ey8j8oY+8adwjexWJvB5mHaxwQB9h4i66rC8+fOnFMzHmqf+zi0
nV9aLk+VcBS9sbmdVfXRkP+RTgOakRg3rnjSQR/tgc3zlrHVndmD697/iqxgX4GfPdWpzNGDXocw
P7sGK9MYF5qbhzMB1S6fTtjCDUPvIgqPshTzVpTiT4V4w9pfYxwgmg79FHdXKV6KEniB07V/m26F
7AztYzF749aibEyFh8wIqllF1ldWuIdctyPDG+izE4b93P9IfAXqCDsMctlrsKS4dRkzhMxZt12Q
XpNCk7OV1B8duvFt94MWaXETW1tZFV8zNq5oTEGnx2xhRm199yK4yiA7qIqaU/kUB453SHnuAnSJ
P7s+fXYkl2UQoO/u3a1RfYp56iUUo940/muQAgcl5+V79pvoNBswcqzHVz5ziC8qYzTqsgXhTRLp
g5cFawoeoPnJJxyAPUjqungwhpxg1kAF5LDYt+XQfQ6mv8/TV2a733E0HBMxnEh/O7qoarR8sRoM
M5MZWR67Db7j/ttN/wWZzeCrZ6VU4dHO1qlBQCpo7+cfhee9IqHgyuCzSG2cjnlVcaum+MUz4LOq
ID9rALY14OEByyDPvWBZm0kbtve8x5QAoJlV0RDP54jyt+tpyBvFp2Hr9m5yUaukkXl1iYMngoDR
Dca6o6HIgygzWvhOWAewgzwNawpxDk1lrqEU+sJmmhx8+esvK0eagCWjtR+dbTV7Li4aLLEahdm2
yLMHN2RymRbS5ieN2BSuulucAc2OJOTPyVAZ1RzkaUqTz7qX1BtydZ35G+wUFonITgi3oeNERhI6
TUuKS2QdqPbBK9k2yfMBu1EbwlbT4eSQ5CgqB0u9nt8cp3nO6wPH/k6247efw9WO7s0CiGXw0GGa
oT+q0r24C0nhTWa2P/9Htf42S5U+hun85o8VXZNpOLxtvPMFkoMpBLcPYpytjfwYl+AzUpyzDVPx
G+a0S1ByVDQYc+exOyF/4YJ1h7sccLFFeo2u0TmkITZqIdRLV2KjseeS+uuxF2jvoq7vNpasX+Oa
0i6pFYmleX1tOjBBFu6cuid80BMp6TwKB5TIoGf4xH4WBaayyqRXj7YVHc6fYqbdjv8Frj/uWxvg
YUw32ZHttBqwYNWU3tnzmwlKVKn35ICfOtFPZ6eOsa4PqLpbj1lmgAwjGW8hdGMxqMerXLgUFuOB
g11GpOkOEBIP9141D0B35bKn+VxoKsavkPF8FKNaangUxAK5H8zhEudXHz2H3qCZoKb7ThcpWvaM
zXQyIIIFqOF7ryaTb8GE46Yko6nzi4dxDbYJ8/694xnFPxvNS6/4IJ35HdE0FQ57UQAAj6OUX060
Ktg77zaT8WsaMxucogbhdIWZH9IPO95R7G26z5t5QIwTRi9OJt5FiEM8iRwEcRZb4sbxv9yIagoR
BlIkA1hzCmGfMKTYdHmUHjQGTGHcSwT9kQEE6spWB8HNnK2OHFUeZbfATquvpCxvpL18Vh3NKJk1
zHS8sy77g55GoIVZb217KNEo1FGaapQ36BtLSACZwBYH/ftqVcRwsoswnEUf1opII14MgbIiOSH0
n6RI+SizAHt8FO9TSMCovfxgN1Tzpe768lzUDQ9hnhVTdwuiEr6CSvBjz3FxwYdCAGx7criI55QJ
RJuBZyWdqsdE4cbHYcn/TjYVceRhP5jLc5KP3yWxlZugUaRJZw9Znb9YqrW3mf2G1uqXSeqreS0e
qEpWWg3s/TlG1uSTOMWwcj/6SKvtgABBOrxnxFj/simO8Pe3r6ZhcJs7W9X5wKbTbGVAcwowU4Zv
96d0yxvV+vs5dV9r9FtLKv76LfJpt68OpUJpsUhO/JrIgSLhCV2Pv6yKaSvh72AjWjEeO+MRU9Ij
yJIzlYVD8roWZF4UVNMDfFpG3YL1mh00u0jdeyU02NFybp1uMptz2sZX2nXwp1ESXyLb2ft1quAG
YyOIbLYiyR6jIMQs0sOYZFTN4+BYOGlGV+/gr828PaTD2MVb0DMt15AlREOQZa8jxC7DFgLrh/Sq
fh+uQYktDsMlp+aw+9fejm855GWEVGHwWTY6rWMQ0oImyudVqOYymulLTawDXOFJdsdkQOYWQK5v
i1AdrTyGY2VIfArBDK/iOLykGHvMqfMQuAooJoauZawSnDqueV5E91Aj6xM2oQdUbgy3ir+pHpj5
NrdDH32PRv4pyFqyjIclAP5Jmi9XS1tX4LG0DGWMpchC8+W2980A6sxLMMbnOKq6CbagcBeiY9Xy
1OdU1USUsoyKg6PNdUKpLE6CoGw5wRLOqOfKJvnTR/E73Rz/hsTQYXCOGlmdGgd1jLAISI4zzr5x
pblU+8gi5WSO+LNGFG0sILjoGfkJPb3kprlPxfK4CvG6aOLvQDOQ9ll8SsRDU5OZV5buOY36axtw
vze6L25Jyt5U2maL7fsIZqZJ3pQ1sts8S6g0AiCRbomoobEm/plkTDWZf+RkfA/IujPCeVrWeFet
4hcchlgHONYbu/V4JJR42BSpCL4yHZU9NxZlLclkOYKPF1XECZr++DFZtQZYjbLZGjf++icFeNvS
gTS/UIvTN2llMJEKM+zG4LkxPCNM4xDiIN/9iCPItT9JJcL13FycKL0UU/+HRwyOtQxTBrODI27I
I4K6rzAcbqvIjzZ+NzzyWcS9eA8IAncxDrMkhcSIfRLQTbEODinho3SiS4pylBndQ1Sr/bzGahT1
6zyUT6bDYJJIG+uq9RHGktZL85cxWb1vmunqE2bEXJuny8zFUlfdbwyfzZYMzC+Ul9fWwO6dSywO
iSLabFFUOalmsp2P/k4MdbQ133VVPdpCn1xfIN6piH2B1vek0dqs7oBuI0MH9RyZGGPu022O7buT
qOVsFDbhcgTJANYVKoRMGEOPT8bPj27dYCxsqMj7YvXETliyCXVwUVxvhR3+CRwGRMEUPQv7OCfq
ipLiH8EXejeP8Or9jpxABx12TLbJjcvgRES0uGEwQWeqX3s8+9dl+vJ1xM5OMhrO1uCQic3sYOKP
1EkwNtXFwoCZUbexJvKbiRMDepIxlRmiR84qsBeFD51DIt9qajVvyj74Fc+GSiyBeZtLvY92NknB
iAcpJWpiVOwZGOoICouJMKkbKXQBJ/0abM+5Ucb6Mw5pi5xsNQoyem88982KoiemWneEBl+KxOG8
5hnDkHlrwChNNseS2zf/2kFtmD7/7tyCgAie8BYb77yF1bX2kKi1UXp80oQw7HbOY0lYHwac5MbT
w2mukQl1HesRy+MZTIW6zhA3AB4gTWqwkyGKn40UIeRBkqAIbsNbQDeT5+lDLJzx3OYr+2bYLO78
R6Tlh8ucSDvuSWvkggve1wE1OkNT600l/Z9M+m9eEm/gB05onrgBdQPUJ0FTTb7DsL7FCnAG/OhP
SWwu3uLpFrnRlpnqZ47MoUPwZLA4KicjdrYJKKWpXJY+Kreh5jEsa+9lFMuDS4gADTRIam896+wD
hdwA0yRx9iWanM4lDqEldgAU/jk06W9F44+U1SJgamQ7FXhK7zRhYUOBxLUIs4KUs+R7Utmr33n/
dMg9SNfelRj6y+q17zVWc6pvNQCe6Q1ciCYPyNJYX0gzgV9RrjtRvH9s9yGNWh4GDlcdrDovdkFt
X/HD4klAF1YuMA/wbqWKIKdktM8pn/R+8sBJxlgUdbqyCklWnBPMb8aFp7lqZEhz+zctOM0QPwQL
bHYZImurA1ntyTVdB89a7ZT8NxX9mxcWzyXJ8mpQT6CI03t7JPZE+PBdqxkkatYuz3YcMu+J1uk7
/Nn4vMwcUYBlg21ThO/OVLyHKULSOWQEuIL2iiiDkhm3Hw2BTrkP/AO3M49fEXT4Kqgw0xTJxzKl
nwDf7bD/vSx5i86ffQzJsCuFDFSNTdjzw8BNScbIe7p+boEOyXSBjGifi640rzb7GbeCCj6YChFr
TfJPwxxp57TZvA1q9ielQ81TuzDd275q17/gn3n23jtCPXB9RWx+cFoQc90eMh+ktr0sbIizX27D
UNDX/uNQ1WgsRKS2sXUcesidRVBF902nuxuqcHWsbPRaWYqbvkSWjH4S4TW5ZMlxIGCMj5LrM7Qb
+9SVjChnFNawN9lPerMGdOlgoUf+CgeJROKZUlWUNzKDUZVPs4209Twg+GVoiXY5xarI4JS3tt0O
GlR4NajgJqxNy8Ys40RP9k3FdjkYAgh2ip2wXfDLbQdKBWkkk4Tp0RCRizZeWnsMklOc99Cj5r81
gs+ymv+oNZtrFKD9Fu+Fe+XvMHsSJW+utjlr0oLwwGNaz9dK4b7sJxRqQQ5zrnR8JiA1E8hjo/kd
nKqMd2iElvZ71PLsAly1IpYnlg/UOwVaI0o9n31ISr7KzD4szEfoFfkud1gglIIA+YULtI2rXzAK
PqpqAFPVMyfgXalFTAHbR6uX7lETUcCEDWtU0YJyaRXu54V9w6Yg1Ddy9TEYbICUGmBh7z7bXe7t
HZ/lqAD6nnOGbqwcf528H1vb2teaCB6PCtNr2zdE/ATRmKvIcDI0y5ER8q/c98CF4TfzpxoenMVK
1Cr/huF4tt1SUFSyER+W/r6jRRgzWkcjJnL9fBBQOUwVSBmYQZItIXPNJhU9Bkqj1s3yQDL3k9N7
703EDMwSgO3C2SMD2GrO7TCdeg8UMHzXcjv9K6LE3yDqDynoLExbrBjFq6gXc9eRiY1VdDp0tjgy
mHsUs+k2LTNEbPfkAxJZtnEE0G4b0zl3orVT/vjsBzaUrhA9sD9beztZzNkukE5WrLb2ehVtlD1u
kcVhbuGmLTs9TZI5yGEf4dcKwLTzDl4TJqhuIGm0DSryLb1GMuGexLZlfXyxDKOdClVC05y7mcTM
fBrW9pa7s0D3kaQj9YNbEFY9QsIIiJoqmoopBNQs22KJMvn3ubQxyTtkgEexvBYlt2lNEZn7esAi
mz21Veg8eWa6cSPyR70MpTSzUMJyfBS/BHeRSEo3w36vhJfk+d6uLrJya7dhthtzPAsjIBdhq+HR
xXE+J4/j7Kqjq0hZdBkyMkvy5NEipphaN0C1aVzxlFr1UUNBG7Gqn+O5fLNMMZxyr7r1QsAztnBJ
6rFsoiomuSNAg7CRmbVW1IhPJnn/ugJqofbqPyIOwEg14asGOsNEgDc7a8nCNVwKyTTDLFU+pPbk
b++Ad4ml9zX4kvBrdJ31iJEGicHshwDr+2TeuelyHGmECWtS46bEgJAEEgU1vFF7NfrkYG4RfWP5
4FG9RdIsCMjLHfVBR/67TpcJTCf69KVhy1OMRMt+dhPnhPpwEMERt8WMjQZRT8tH5gKti93PKb2d
Zo5JOx4f4PiyHoge+s6B4RpIHGRDBNhqYK+5fLhz4xML1bwRwOxtUOU9V07+NAqyZGRs/e68+onc
KqYUvGEc2cxj2dGGTBwgDwELDrJ1yR2ub89S/0nc+TnukK4bp3yeJ+fFnZeB8RcsmtGzXns3P1HA
s7cecFQ2KIv5Y9Pwjs4cwj66EQJScHUtT00fvLTDuyDT0vOWW5JJ1A2jO5gWAM56zXTX+MtwLFi2
xi4Rnq2H/aSGGKms+cykKWJLT24w00W6UbJ4eo8kkYip2GqomxQQimVCMlwfhgWenroxbNvscODE
JHKbrNx+mg8VgLQU+Ta5z3wgAGFaDBL5eOq4KReQjFbxK2Z5FObfUdCeyj69b3gUd/+ygPPb75l1
DOymWnFWQ28YvOVwpdpqm7EsP1C1dZRJKDYqsZOZ+5Qkxe+wiN7ZAsL9GNjtBmidwn1EQz/ohX0Z
UzLkYRF/hHcXEqFXBY+BUDw/sdTZaueh02ypU6fydqlepxovpIQ53Vav3eg5qJThqAZEk9hER4ea
2BLW5Maufud4dypqINeM6BWnuxTmfoFcyUJ5FDGHyQC0lor/anDEaXPjFp9t8pj3AwM6zKwYYHpq
dnJatwmWHzL1mNt+WcY+Elkfc4MjA1p6iNBJbG3U+mBqNLNLFED8/ks1bxm23EhQ/Oss0IZ83tHU
jbSmLZ11lDgbTKz2LmFUXAQBqAEWwnVyLIm1hcnLqNzraSsZW7GDYvcNExUloTNCiqQudP6QELMZ
WAVKGmjMTtumsjYOWpci27gNW6J6ib+Myxi4DA7TsvQ3c84oj5yGYUNN8zim2L4yEsupAGFNxoTI
IlbIReOS3+QCIBOr5/7QBgGHtndsxEeNSbYbfCweyb4mlCwHbJf1NOh1dr8msgcIZSdJ86Tzc49P
jmfbLQ2L4TOO7iLkB0P5Kf2ry3Q0XzNTdUEwUcI5h05a4hixvqNSwjvWzbs2vU35UgV7z66wi8Lz
DAeL/jpEJRNE2W7NVV3D/TxcvxJwyywQ6cIDThlgAg0o6OzzYcY1U94ye8ZZ3dxq9zcCtMLVHqmw
aCMjHm0pQSR2hx8+yIimxs27PrLxOQB9QCY5dx9WbX6pkMdi5voPytgfVRpAzbfojICb1ErJTWwz
Ws3rhF23yF97x957otya0rwYSQ9jz2ABnXBVzh9cBWoSG2FDPm6wrdPKfVWEoam2i385FSZRrweJ
wDJXPHcFsp0pH5bbxUUpPHhej2rJMeeCDFFwL/B4SPumhQw4hgdbfEZpP1ztAdBMN9LjTO8cNrKf
X70ljZ5+XlCGz5eBSi70xWueT/G99EdsNEj7HyINznIoplu2JM1lsaAx+WVY3lYju65ZD9kj2+Pg
pvMjedCidYkdgMKx+LiXdfrm1O34LIy2t4M9+6doGEjynNz7xK01aqS6JuCBT4FhTH6ua7Q/3Chn
3D/z78BXmo/WHs9+1Fev6/cJqxhtxLheuPqF4+xvOC/ylm3/cPKJ+bRTXX04XfwsOtt5qkyBxY3/
++fbS+Z5JJ00epcMPdsvUzc0nml8LFwE5R3jg9cVldKVBfmQdu+fI8kdYntL9uE5FXlLjX/vtGLe
s++u3uOlfLYtXz+y7WpeR3ieP99mYsOcv8b1U3Z+s7FVrH/9zPXTKSyPY4VBd/Ip0LsJgTym8AC+
6lqPzaW7o6+GZzUIta9RN71UFXzxzvYNV/4unmLnr5pqhrXa6OckQGRSTkzYTJdED74BqD72dnsj
g7G9NQtyn5awuNdkzNyNxonx4hsUB15n/R47J71n3EZIgTN734oZnXmUgSufdNYGD2nXProKRBp/
8nubALuWoTa3Br9Wm480alE7fyT18lW7cfPI9G94bor5IeDEdXzW00t06OCCQO6a7dtFaFhjVv+c
k3+11cL9qBsEv0WJNW6p2+ygbfQ6NuoFGiHRXaDL3CQgKI4zovIXQVaiD48sturq1Ckzce3APaoy
Ux9SL3pZFxxH34mDuznuf/m26S4N1lZ4TNMZSFvsRvyMUeK+50meMVy8m7PcEG85necuV6iiEhxC
hfidLyM/8jgzYIOhnonyhzaAL9f2RLH0wBMesgJQeUf9S7ICwO+fl8JHIrRkhT7Q+955kktehmq8
eOmw7KNFg8bnCnqcHPUVAWv7nJD8AQl07u2U4EKmqCzp/NC+T/BYTdytzKO6YeeFdc51opzbqq6R
gXhyryVBhXnb/JpCMgPUBBV9gQE6c1bFFWDeNpkIA5AKfsm47AFhwDO2xj+edXBKqsObJfH3Cyvu
nXQ8cxgHPs7JD8CnpYd4HjFDJebTSXpuf53Nl9iDgQwfJd0sUN3kjVe33cmG8+avy/aYEdYSVfeB
hU6dUhsYjoAS0LIr31vOmtitKFWZGR3rIEYk1A+Jj5INnesoLQQyi2p31OXPZiyju8kDi61zSuCi
nc+cGt7ZzwCwxb6Zf6Hywy9XJ5C/OxWAGFs+pVHttawxIXUG4K+nc0aOUm1GZtW388w5Xo2mudhw
I3URLpSFklZFCQRiFdgKzrNTMykartm6+HDW8EY9BHw9aIXAzsvgLZHcZCpfn4FIlO8Mx6gCMvOr
B0OPQJd5NFBP0cbPcw/7qev9ahezt2QlLM0mlRbkcmS+9VRYL8pGOBhxPXxJVT7kbroVM3JpxxXj
XQpthTUsYu1uFhPjrAYRDU3Ont82PTfO3q4975b2HhOuUP6u4eM45U5yMnrsPpQNe0NisnB5QsAQ
cvM7vQJqvNXaDrug9Omno8FQn7hJc2SogszElunBm1N9bCaHbe0g2/p+jsEnWUDOwH20bHZ/XnBT
QIRaSpR3v9nXIOxnN/2ABYojNZ8hjJkcydb60hk26mJBWY7yRZ/tGaA1IX53VY6kM+mHCzsz+sg6
bQl2HOSdI5Onvh6dY+r32R2sT3MTN221//mhI7Ls7mZxIELZ3CQ3C8DJVafJwMIwHSx9RWyh6K5Y
CJtH7WL7s3SOf4yr9dF3rEeiuvEv+aa9mPVFNjkkKKmOSVO4Z62t8IQEJf0LKQArV5vPzwrNwWHs
7L9Gul9ZWzSXIPAMRpJAkrJTZtQk3Smmkt0CIzJXQt7Hg6qNYckHpdupvOjOQ6lw03nCegiUDW8q
JwylD9L5vpgUmAu97yZXf5chotFMzWLXBlBQIxOSXLXYy169oWZKGIJ/KdrIUXTexVNFdT/29LPB
ZFNrj7i4AG64twY2ZtLS7PQWOrlsKplPBR0hxJ58DcZVGuhBka5otM+tl/S7JK4w7wjkiKVADCiA
8/VtcKncyHmryXMaSq7AMpyhw6T4NJaQ6VasgFf1I87YqkXWFHXyqQ9XzQhht1LsK69gwuSmFto4
0qFiK7sYnFCXrAn2fRmO62PtppS+x8bayS6RGLKLHHJ+34K2RyH3eZtcYnaWwqqOXE5/DCyY+0kx
XfW6AsR+xsGnnYrw+aA/ZZXuX4Laqh9DT9MIxtTxWXSmCYgvXs6iqTpEdSfva9qyl6Iu+aWEV6Fa
nG/06KuLUeF00YIkOQPR6+eFFQKpKkxrNeP424hZbA0k4wyNE8A1KV/Wh5pM+GR66+I66fCyQo/6
2O5ReNnh0aSXnofsXc2shP3gUL7ohjSTMhkfeeBeFsyTd5bTKNx2THLI5coDz7ssoQAntb7w70Gn
Epfzlnhpm0MopZXjIaO2ic3yrWqkfVusLyZJX2d8SYdexmEPX5rv/fxsOhYAu9LwiS6vXB2uVwZu
QPuhAdz/vPx8/+cro5bfc0/1/X/f//mhLdcQItUTsB20IYvfpklJeqS0L7JZ33cQaHG3psdKWbtp
GAdYwzwBqpKGhuRdhQVFoaAIuX20rh8XL8LSv4Tx/VQK5OhLZuU7na8JCp2M7y24g/c/X/EGBBer
68D/8PBIKcEurR3IM3thl3l6gqqvZR+1HxwBxS4e7oVkZOZ2693zA3daX1grL3sd4ZFIhrK/y5nH
NhFlT9u3EFTLNHhYsj54KF0U02ng84xUzdXBxXaMhvfWs8azaLPxzNxcgnzK3V+D1FSBfRDC9Ej9
Oz8PPzyL93mspQE3ET+hGqMUXj/Bn6/M+sOfr1rFKIdtDahC/p31aoes+ugkVb2AquYlzzJ8wwt+
vQT9ReRmDb+PkQ8/LyBD8dh2zmWW8mRHYX3EOOoC+Y/MGdJgnbv2bbu+pE3bHqRiteW65b8gdaZT
59YpyBz1z0lrc/nfS43L9ahTixTnVg9yZZwitYM+QPAJjzXaGNbIfRd8BbIjx4IDBZvovymJ1JvP
gIxDYN0vBqTVBphd4xr/RtzpHklOgEfIasRrsmC7TGJAx8XYvqwKm55GdhJhfxlm6d79vLBeSXbO
0kBVWaLiD7xij7CEni22gnBYEqTLubRFVTJjJpuZdiCTqBbP/MvpudoOQ5Cnw3Lvo5o4o4LRtyxv
z7qg/1Vt9VC3w32KmYB7mqdpNuF7mseZIY37gMoYHptAXeHkcfgyo+LcKMN0wM6px6Vw8/X20dcs
KFkFkYIIueOzYb76HHmgiAqnA0nUc6QB2xAVISELrtZ75iWEekkX4qmwP5Zh1pc2zwMU8HRqOCzB
n4UeqWt+VL+n0q65b6hzWgiGBRKEPWv7s9Hw7Scs4YIma2uV0H59EF5bIoJoFW1tneS9DCryep1M
XscMhcfAoCmcfzeoYTb4OpJ7D0TGJWnlM7/wPR30fFIzJP2QRQ6KlF3uF5CfOsZSLaTWXQgzc1d2
t+xGCe2OGXrUMCuLxAOk6EscF7H1zKRka9X+3zRo6GmGwH6cMnKbwqzLCd2IXML4bKYtsR08pRVR
D8XU0lZJ+47ZJxlA60UB2adkAxphIh34yEJLfTkpA6WRHW46TOHRnhp1V+b6JU1eku9wccQuKM20
B9OUvEn+GrtykaRzk5e2q00a8ORw0TGF58r9KwO9puatprcyvkaZ+hjcku12rq6Vhj4VE416ntbY
YE9VZ9NjLiqUfPATujanJEeEqi4+pBktQ7FgwJ1ZqSkkLLuhawB6aDIi08Bp73SAILtLtISc1dMM
F8NVKlz0siUvEYBkiQWMcUjseNZ9WOTqvlGI8pYw3KfrI0kxtAtQhCNqxRiEhwj2kip/57Ed4xQL
9Hbw+ukOLUpFTYqedImPuAPkboxFfZpAAInEXgMTzPyRC7kXorFeonBY6VAVjQqO5HuEhU8gMYtj
ZfWQYfoouY6DjxKjSY5jqBl3D7nZj5afvNrWL+kN6qVsq/QVDPClgTp8UxtSrhF0ztd4dpCiR+O/
xYbaj2pNndnEIbEJwPfzyVPl9WF/CPp43to5bLMgqJhdJLF9XeimATaxFqpHqa5FjEq0bBhVuxX7
dfFvrO+cWHUPJhd45/L1YUJ1dkgSmT7rsWJwGcscmwiUGBTu0zlO+umADCtlGhBEbyqE/QDkOdp3
o/8wsd54hnbxK7TE8KXk2tTSr7vruGAJ1XvQ9YxDqQN3RuTufkCDAzaemNSgFhWu/YF0l2H6JkB0
+O/Z+nOE1gI73Tjivc21Vz10ZdaRkBCK3c8PizmvH4p3CyTgLiIaj8rPYmopHsmWKEE5uNFHSdqQ
XkK8oL136JyiO9UaGzfeKwIKqEBoMGAYqkin93J9QRMy762WVg8LI9BdBzpHy/bxOS2E+1z5TxqZ
G7PvCUeG07ApUY06BgUJhRAiEaGghkRQ1lVPsl3e8lGMV55b33ICAzK4cXQspR29+OJmIWyaO98p
v4P61bfxdY2Osc/ZJCj81qJzWjmUwc0i4HdBlBaPYRWhkpxwT/qx9V5UIRvd0jz6DeyoqpTiKCqU
Ka0t0QMXaDgtU1uHIZyf0rn3b7X+iCOky2om+8fvMjJOvYkIFRpi5oLk+NjznyYdP9Eh+i/LUOwD
WK97y3fCfd7F2TuP9AtZhu6fqSVMxHcBU8xsS9CxNAi/kAa+V55f4KImoDgay/k5Et0J6Xi5TWgh
Dy05g9e4RckVjWO3x9HM03npsFqNE/1ZcvOpJfBHBwbzPSNedq2JTwhnnOBIsgZ5NJ6LsS4h+hUq
KDoE7Hka8qnoRuzFIBs2fi/nDzBFyWy3t2UadyDmEFw2aYqGJYFpCxRXATBRwZfsjHPS7dTt/Fw3
OxGBI1mB9XdBgf+nSH6TNXYIHGAI2IDo0WGLJ056h3CWXOpJTVu3equQ7MENIcKh6ToIQtoed74Y
gmPk0XUsM36tycta7nNoSw5fMIxzPv52Y1N8IQCtGRMljPqD6lFyDZwCvdoKW+9Z/oe6M1mOHsmy
86uk/WshG7MDss5aMAIxMhgkg/MGxhHz6IBjeHp9yM6uVpaZZNJCC5lVLdKC5B+BANyv33vOd2rk
Cugz5S7WYvM0FlD33Si2z2hGzLXj2AhVuvSRo68GLM5uTlrF0262DoFHsoqvBz/9LAsG+mMNDpfO
LxghyYFUePmFC1zdCFs2wa/f/u0f//5vn+N/j76rWw6JuBDkP/6d//7k2rdJFHf/8p//eKgK/vfn
7/zzZ/7+G/84JZ9tJauf7n/7U9vv6ua9+Jb/+kPLu/nnX+Zf/+vdrd+797/9R1DS/Jju+u92uv+W
fd79+S74HMtP/p+++Nv3n3/lYaq///j1SUJBt/y1KKnKX3+9tP/645fh/3md/uMyLX/+r9eW9//H
L+Zscngv3//1N77fZffHL9P/HfCvbYAnE8KyLeH8+m34Xl4x/N996lyXoa4ldFd3eKWsiET545dm
iN+FYBPEGuIL13FNXpNV/+drpvu7rwsdW6ZtWhbblP3rPz/6377C//pKfyv74hYPYCf/+IWT7Ndv
9X981ctn8wyHsaTvWZZpC0s3XMfg9c/3e3pp/Ljx3yRFSZ/2BQRFWcCk1vphxuaeirp91VGJDUz3
psZ1AT8a+EZvVadI0eQ5YLoWm+2AShjoX3ZjWd6SNNEbMeNmNNDekTyNwT1C1h6iVdNXRvbolbpt
Y0df6BeiSVvzWGbMN7HUtfEzcjsPJJHosA3nSUcXJoOC2qN1M1b4K9QDIZ6OOBXSI5/YM6yFU9On
M4OXsFx6zygmx6MpyxnYRi7EEs2tYJEPagBwygktcggqYGdcxSCf7iauOfPzvhJlMNvMETl7hp1g
cOQjd3bNjAAsvcpIs8SkociT7WEy0K95aVGYsi5lA3PSpNJjKDze1FfnsLIrHRFDZ4dB7diTsU3K
NvtCKTq5DLAQyjNxyPF7GR4aSGKbS4SS85CQH6Q1Yy4IvIgQQvVpll7MxNFYTUwdm71HPUZupkxb
Xux672nI5cgirPvYp82MEVzZLXguV/qWIocJkSdy9ax89VWCdRHPBhXSUHMZjynj6vrNmyORvydd
IfPrwVFR/T5gB5Tk20xe+U2Hxx3GleX1DUxU/n4zPWX+wAxqhZ1jwmKJa0QtYhAcs9YQWiSElb5d
T+iEmlRtgMKY9m1Nw5FkcBuY5OtgjD6WBDLf4005OAZd/blsxt00pKU4h5rV4lDBg9l1bKOSmCsv
pDvp9y7Mh7zknkNk3MQEe0DNCMcGCclcjxpAyiyu0ECJdugRB8zobxBU68Yp68os2vaO0WwcRS96
oH5CrxmL6DmStvulibn4njFOpDu+CFK9+cAVEk0lUU64aKgRNDimuEEhhiGTkz12DGGXCYl6ZjoB
k5ENbrnaFvWD7USFJPzPABXXCHSpQWWwldwgeUBpJ1y78zbeZONhidTkv4yNoeyLiVeUz+dr1fRc
2DbNGPhZLoKXZjYQvLolp47VkIJ/3dC58LCThm5cHHrLdbynpFWgevWmzItjFjnxC9U0MU+WpOY4
UDeU6WPuGPO4L9qmL49jEU3fPVNuWlbSHJfA3ynSsnBXckqsf9KIJu6NxEgJEtfXcrrJtBwJm3Mm
53HGiFSi7SB+QJsq+WpYYHpRyk0WCiSn6zr9C2sBqXDTNMoUHIHiOGwKlrHdlPejPBaDlMU2zXti
5mvUVF6zauoOmHPmk8K6nVxlO2SXRZ06A9YqhwvTLvSrzWy7yVEqlHo7D+sqIkRDThbZD2FYE2zD
JHDe0xaI1Zuds3DtOdkt1mYvn4leTSv55SugN5+F05GoR/Ws1x6HurJI7xRFTHukt6bSAy6nen7V
2gJ/wJWTQNxcq37AzDWHNu5Qs0ws71WP8jI2mB/FUY0pKtIK7S4qVTtd66qk4TwXbv1WD85QoDGG
bYdmpyYvqNGVXFQpWbELJ/C5yJXx3f+ZJVR4pCUAhiUYrxotcyMGxZjQAsNDHKpXwkTVMXJAyww1
+s/pMNQohRHcVhcay3HIma9VF7/0Ku1WZRX9YdFhvcLrlaDOQKpVAp5xPfvZlS6Q1imuwJENMFwW
xAcGUy4Tz2oAxVOgq9ErRDR2NxUxVTf41pMtvDYnDLFaYE5ugnCdg5c3s9OBQhsOjqhUE36KnEdW
rFvLLDPd24E50Lzp4uCDtA3gn9PczRqjzpATke33U3tvgBTvH0FYYZhtu2FgfByVIZ/AaNsXWG4M
P5vBtIqAejohGlfLeBAcv+FkAjk640Pq+RIWrGUkuxSmp90jHEb8jWSS5S9GU7KKpoQcpnyyTE6G
hlsXp1i2k0sqqxhfVdGodpVo1LbXYdU6z7o0bFJgovpOa0NRo7qIGqiChtdiUbDLHHQ2vi7m0V5B
Rh6sL4cExVwzUYVDWPd2g1nA0hS6kzBwlQ0L+9aK3FkE/SBYs2U4QZobKnjZJxyXYCiZd8NF/H9S
jv1/VWhRfFCR/i8qLcqb9/Lr73UWv/BXoWX/btiUMh7lkq6TY0XR9lehxSum6Xu+iwfPNqhx/llo
OfbvnuX6DvWPRx1meBRHf9VZtv+7rpu6IXxhew6wAPf/pswShmP9rc4S4HRs0zM4MDm259qWx/v7
n+ssYRC/4uIkWuHYOGtjRxhjvUk9/dgaF1XjFLA1mmLWhJpdbEJTkvlD2DGJkJA1tsATVn371aX9
GqvaPiOrR4PeOrFChwhU3CU3KX9N3VM03uXJnkn0VUrdZFFB6e3i1VwQvGRxvgnj3dZucGkBYTGg
jnYbG9Fmn0Md7UnG6t7rmHl5718ZEwyeF6Mj3pt9MZPEKdufjYuwtAhxj6krNT3FMwG4mbymIJD8
CzDQtI7sj77BDvg2doAcgX159X3dPCNFun8rogeOHeQUnUz/ksBi7I4WTjuB9Sox8L95d6W8Ad/r
8riZZI1AjcWDdOXStvPbk1bfOUSFAH0mDVE4+Ba1tzI/+ebEm6jXcZeuF2x4JV5q/qjZn5V77zNR
s9ZJ/V5B6iEuL+xB4yTryqHeaUEf9lehr8M9ByAK2U7bomOwWryj+V7qrxlpt4RzGu09rA+2ZMbG
WLdM+6CMHyF3HRbOuh6/FQZ/C8NknzkHOyZ8gNxQ6kZ6fIher2ix0rsj4KcMFtJ+SjMnCnW82CvH
4Etz0MZ3WMBsPmPaZNvCei5bgTr11YzkSlh7BtLTEK4tj2GwPJripFAVZfZzUnz6Fp1hxaqcoy1i
2axmGpvDudH2CQ5hx8LcbBLXBsqgYy40h4AUYqJemBxHtHrLJSiUlXOGEhK2+clEkGGPfAnjmt2p
1XEy2jpWdp+rm1OYN+tqGU/tJouSilFU7u1bOJitzMlUQKDfz6hBUfWEJ8+9IDNc5SioFO5Iv6eu
whg5mMNVCFiHbaHHtSpx9MPLJmClg26a7g0SilPvAaPQaD1atnNLGt3dbJ19lL90vFcI/+C6nMf2
Gg377QxJPkYDMFDAzc25Rl2H1/W6mOerBkpJRY2AsO0LL5/AXOaRoPHEfAZ8boJpvUUyucUEYKeo
lpKDolvRMosDlb0eiCXwYD4aBDKMwHMn09vC1KHt/+hl3DRgR8hmCnSk4P0IUwzYTOVrx8XFXi4S
CRoXEOaD0vJXLZ5jkiHaOr61FhVYPDMqH9c6nggd72AWvQsSLfu13BK/cOpI/vGe0gZNX409nRHX
zmlJZnyaCahrrkt6c+arRxBQjF/fTGpuXp5X8FWjXxzzxNjm5ns7/1jmY5PzF6fbgfDuUJLY2xjb
QjlHry22wJtcg1gVGj1UEhLtAU5y4hgBkVveUdbNjt35Yei+LDR0EUAZlTx78M7xwWxFnCE/bJ81
e7Fr6AyqD3GN82s8J9Bb/fJabx56whHANSU49oAOrJQc3tLsAAounj8Ec2ozJNYp5NbzP3LrjriH
e0UgxmRDlOCWqrnebvUYkjXNHHjFPPw4JBP4Y3HIiHuhhdiXLQqcPIiR3OJTIcrRVvgeCWM9eSnA
w7JsDzmwkaT4odZb0U8fl84vAC8I18zunX1Wf0hBIq/KmWgikoZG6Rj+IVKPA3kHZtytYW8vbA7f
OhduvBlnGOYI0W0nP9gsFxGjBTVbpxDTo46WhpYPdledmuWIotwFljSkV2MidwAzP1IID714mWOU
vq0kYGjs4ndlBW5aNEGqMJR0eQSTSZBWVBouj0uX9RtztlFY01RYIr/InwxtY1EBYK/MonVRy8Ns
iJPjD8WNjQxuGOt6Sz3tIjqYbtslK7wGhWgrD0vN/GXPZBKYkztufUdrT9VB01YY6TzzRW+ST5JB
gLJo+Ix8oLOmkzyZAqt7GmmffuzCuMIOBqn4KN3wsXCyFmQBuY0u469dCQ8TnN5+0i5TRmAQYT8q
QDS0Ls0UwCMCR6IEtbUtLZCjCQv5COhF9/pvQ870MQtnWNXAA/coUxNCR5NLxta1JCfohQWWnrgj
iI1LegudibKLXwWAR9z7yNqQKP9Eqe7vWNoLUi4z3NelA3xh3jGcnLEu4xolfaTfN1cJSYPrfoH+
N9Ddx9oBeIEwaqPV7nhl35lUpEHccn6sDjHphGAdppXTFrQ2muRHkq7L0RbgkpPDlaz0feOm3+QE
d1zBBslnxSQXXLaZwP/Dg9B1W+k8d+HriP0IX3mGYZiAzxBWaoUObueP7RdxEK0WBzNE6Hkh7OaT
DzlWDfsYzWvMwPfTTLq7YbI/Yjuy73yHHbzNtH7bt8michz7Q1/r3xw56Xk2LIzhdBPqeFk6SfMv
BkPZbpxc1Dd9I35Y3IDMGK239xIMknk83OdJI+77NkcmxGKf+KAu8q4/G5wHtpZkgJRPW3x1ePMK
gMgVal87mclWHv1HtA3NASbXW6qGD3MqxqCePb5Y2rM1SEyvKx7kgJp2uTOg1EHNZbpRPEno8bNO
pK7TePdx+9KNKU/AknyWWOWOkJJkDZx42qG3OTuDzcNhx8+wkteFibRPzXO3VUzVHjVOXDSFeT58
oBPCQEkf6+Cpkpw4Y898ioSICSAWIVyPlAWw+2yKCFQycmzJxYHzWcK5HrDctqRJZu0TIp38FDfG
8+B43lpj0Gz2RrHPZdvshqCZcNABwJsBwSuIQK4Nz3rMb9gMb0I7is8hfvmb1ID4hC4KjTYNsrF4
dxqiwTyv+nKaZZJkmyxa3KOjpUEs9KOAudy1hf9v7eZTGXSZNZz1wr5MUebs3HJhqVlsLwtfTHJP
7f3cBQsPly9tdW+rNxBc6lVr6vAlwhTJBvN7+IvLpM2ZLEJ7uw4FDEkdYyijfT+yH/NjRIy0iboO
0+jJFZymumuvFRicSreDfAc8ziMPq+WH2VEZb6ad1QR8OmpAQh75dClCoC+flDd7IP7AToH6u6q7
djSr24CgvfbTSp1U1TBh72A5TQ9Z6r+3vUcLRW211oIUS+Z6Bw7MQKNg7mx58NC1D5SCNTqkxdNr
mhW10JE5cEpX39p7JlTgFOwR4Re5hiMhWUfeugnlarEOLnEKxbw3une8W4NxdPuzbOYV1mbYiCxo
A2nZVUNQ1CGP32Lj062OlvFt+WcfYTRFQ84niOXFKy4aAjxOFGdmHXzIcxHto/La17Wtlv246Q16
RjKbEfhQL5HUGNaQiFyOrYduitZ1DQ2pOtRRuVHeZZkWDczyFl9kZ9jvE2iRMRoPCt6raRFSUoa7
CRxf4R/zjtFDV7zT+kK6zs2bcczG5Kl1G0MtGedkfBsoPF8hLmwKvj0FpHI+Sq1ZCb5fVUVIe+4p
oQUu2IratSMgQnPfaljpoXvTGPKAGLq9JYD4we1AfXP368XBatygV6/0ae7j9DwyDILb4ubFhjqH
PiHtPEJumfReLZBUxTASCnXf6xsXG6PEdy4G6EnyANALxckVUp7A1vSjrR9do3qwDXIQwAXfMmMI
YngmmXHjTH4gm1efyEkdqnvqQGpxtrPmH3RMVkpNWLdh+BvXQJt2wPpMap9qWwPX0B2ya+iLUU4U
5aZFHT/7iAHLw55aewRAVne3CZohg2eo9Od1G57iDqvbfCYQaadIwyIB14w/YiA9Np+M3qnGuWIc
myudm0qle0+/04k16dEXh5CVWhf4Li3MMRj5rkCJcIJh/Dyt5/ErkxiHARdpMwiA/rsnJG5Clp/S
KRnZxVyB4p8sSz9I22MUvasWiMitjsI6oewERZYDO7ABJKK6d5/ltjXodox3c3zfDxqO0keN7mFJ
EJNKn0JXW0VU/IjDGXxyw2ExSU1jnydor+k+zJhTlhgGBa+yzW6I0sRBHOBE3EmAUCxP9ZUuonNM
m0TV9jZE93tlpPNTrzDrLycMG1oD0skqdFdj7QWCqeiEJX2wocTwLrCYGbEbdCPUU5KJjb1y45Vn
3UTOrVHd1hhhNO1Wj+49+1YNLkctfR/7h2bANJq8muPC9mk3ukVIgrXS3fQwoJJXuAll5gH1/nKT
61C4OBLvvIIDAFEaafhGECYBqRD4gJkk2BOcFhwldkvLhj2nMSHV63uVTRe3vlH2eLAwzJmx2JWy
xh1Y7nUvDjQ54vjCCeOd+qp/BiS7tcYjXDGBTrmJsTF1L+xeVz0wvBRyfMkJrbuBr28zhNNS94Bu
4qCbJx7G1CVfXrXrpphXRUFSMalO5Y1hzORk7JkKMxnHsQE+KnpzIwqCwTnW4Xuf+itOm8rFaRjy
/vRoY4jHBnxqp5pNwumrMWP7KuGu9XD95i9Oqx5tuJG9sDbVdDaNYT1NUMDM+FzW/b7meJFZh7a0
N71+ijBDtQN17gzxtcCnDAtCPZiC5A8U7fEQ+IwyLHdn9elO05ZDAxOKwd73HXFP5YMExJLjTV/g
zTMRJFIkeJfrCyyDhzBkTjF/jI1zY3KCHzc+ZM5pNjbleBS8VcvAghXu7Bi0Vye5iUQXGO4uoyUB
r3I9jiAtSeFU9xOubaV9zhLBCyNtjhjICznBDn6zG9t+XS690GSHbBDkuNi0LrE9Th6fI/A1pVeg
xWa3jSWy6XNZvA4MZqEe/knsaiLzXAzpR5WwtBuRCKZIXDdlcRyJqik2RnqOzEuDHUnE/VaAQpnD
tYMzu9Yf63Fi5gz5yXGuzX3rtkx7Z3JJtOO8YBeIEie/msNMzxGyurAswPaRl5LsKB0BZyGLDUeU
Jz2O9rbbkr884lNt0AKWpFs8TXQUxuo4IURoItiC9w4eGRKVMBXTPWR4MU3Zi59Gx5xsmz7bMH3D
uFtvQ9ypPlD6ujLvhH5t+DCMlgg/QDxXibDfCo9Lb5/bWDsJ1kYjwnEOl4oz43SC/LCOYOmntr9t
iHYUaL4c53EkNKYoOqpJekJRBMersL5GE0dyz1csn8ycjSYiajTUviaPdDlkVuiG7hIx33kcIYui
CjTvNdXvcI0BBf0a3Qc5v7SpdUg9gJz6oxv+5Iy6M8Z3ruGzbshVzbTHapJyVfXVnUrsozH9NPAZ
zIimBaeEyBk/69QOvKna4zqGaBi3BKVSyOaB6WEvKtoelQKxbDlbjkHcbiY30hmfJ0yY+rgZInnO
E5L82paOhHrxpuI8O1sIKNvRn7mTsVEB6XaiQFdi7/ru2rLvk2KnDzqpW9zu843Ggamj5lBWDlzq
kIM+eTLs6S4zy41RvqY+2ElKZSepqX2/R3+RlR8jnUh0+6ejc1TW8G4GcOVYrse9Ox6igSMb2el5
NnGpEIxY17RT6PefwmmbAc5SgP2S4kMvwyBv42tyOV6N2L8J8SrCNLxDmot+WmKDukfqCd/Qvpmd
nYNo0kHS6pjFSgDLRUW5tKb2TnnSf1pKbLRvwUCZERX5jp5Zg+EG2F3KSLHVN4bT7qqYqwAWQKtK
bDE8xWZzIGZkpcR4XaG1TDzQMRJiyp3LAgjBuf7OS0xRyc5I/UNWQTeL62u9QlzAaaxGzWkRF1LH
d+F0a8UtCyyLq3WuneJYlealGjgr3gKPuNTasQPBWMg1TwWP3H0CT3PU2X7aDz/uH2z8KuAB1l1N
Go//02OIZZBSxdOHqrAgMCsOC1BYWDGTJdrMBL/cPLKPtulz6H/04iPubjBhF+YQzCR2FqVxKPq9
X5DVhvCjWRvay9zEzwldm3au2GvmtcVsMbKqzQSqTzEUKa11YwCtiHYpiXL+xXM3sGw9YwPwXRJy
6YfX9i2oQaA3HDQ7mEW0R9GEAZBsp0ue0e6QOM29wd1OfEZDQO7HXViRt1A4NwaHO4Gc18bJrjDL
Wio9Jfj63co8WBuohVcIzpcohozFAxQECU5P+MyvkvC26M2ruxmSwDLtruuHDnxkSkhGS67fEF10
8+jFBPekL35iE+xr7hFWbWriIkXSn3garqzpK/Ip2eCY1Dycc8v/WQdR0IIT21dAlQvJwhKFROQu
lddmlnejadNQpiZ0gTpkkHfGjUmpUkLUzHrwyphAqzq/mpwl8O7ZCGGeDhPhRj/4hALTwiAoAlT8
KYOXXqrN4jgY8BNgIzTHB5l86zqZLogQw7HltE6an4+ISoVBAbkyIvIIglcVAy0ocUqDQdbcV+FM
69inB8CyOtFh7PKa4/Q5i/AaAeAzypIl1edAl97dzzlgn1IG0VTRJuMMNKUc/fNVq/pDAcivy84p
DsOFgWv08YpYT/41hv1de+9KfoUjaYEaM1Lp6rODukC8ojhqpdz4pN7hiBKtDqXTx1jarKrviqWP
bQkfeqBbG3pD1Kxyr/jx3tBWAEdrGLwRZ2WfDgBTzn1CHo8kbmPIAkdt3ZoaJ6KIK3FVQ6MURyvZ
R0V8KokWIj9ymMKDzG5snx/212SzqyUYtqGtYndBS/vHhtTi2FijyMTMyAvhA8vh6GPl8at2pzzo
C9NNvYD9YrqQ3hfwoauppzNXDnSgm61dTFuoUiD9EPA+y5h8oBgRrQJnTYeXwSyJlGRT9Osal1fI
U9prZtB2PeXiK8p5NPDYL/zAreVOme+RIXk2yOvA+iGanemuBXs1ILtia+UQ0JpnzdlafU4JhayR
yzDWDL90mnBYHQZ0GOUqTbrTmJ6T6V0katVUcOZp+vrIt5THesOqrogMz8eMU/uhtNGT5zvDOQ2o
JqLpMHS41gjEEC/OCNUQo20V7fz8DLJOY5YxJBh4RzyjpVr3T2gdSJzj7u+uC0qMpjrW7snM4QgA
d0Tzq5MuZ+A/oZKuu3BX20+lPIdOtzNJTerKh9p5I/pnlfPe9OQGNfnCMmM+orDlnIjz1BXsDkRq
HJ36/NNOnuYluQ7sFfieVYy5WMn+FX1uNMPEJg+Sowz40W0OZSAFnmiK6zTZQ5NoqjpgoDPr025c
6BiLPa8vg8nX9gUZxdR3ghBT96IcHJjNjkQTdptjo70ZbbWyWf3rQ+dSiaefbUGqXhp9Wd13DraC
Y1Rf3NfDtM2N95j0pfZj8AlSziiEDCsgb4k+t7XTxxfXJ8i8g3aeHJv4oEfuJpHVHoXxyoArngIq
n0IzkBL5GSBip15L1p5O0KnxLh2xr2x0GOEZQiuwQhHyG/rimI2gsZCF7R7z+duY2AUI3pmMd9Hu
LZsVmOE2yLYBwkODfygZw8euUptS1IEyujcEteXS7tWI56X7Oc8XaM1Bz4y+FJ8lyziEAnB3tAH0
ifys8uQCzOXLvzKcDFYrxC+jwQizNaAaxNRdkZtsoQgQe7GBG4qk4+RONHACt8g2plEzpsCShkOb
GZA3BqCF8JGwVMzpuki/nHRaRvPHTjvVzcNIJWMRO4j3iOvzpjlMnfujBTmNxtBEiaqmW2kNME/b
7dz5S0uFPaN5Vs5ycsesa4yIG+rThPOx8JneFGdolo+iazZh019ZM6xanJc0GHuwS359cLIajo2G
1/I1jkfqtEucnaCpr+Yieeq4lwQW6Ly8q43bEknK+KEaPJlkiFgkXzbawCQPvkB0LG08Nt0PeoKp
QYVKk+ea2Sfj9LsQejYj/cCNBthNfmBMiOmfYe87Ygftizx0kApqDFyn3KroERbrJX+Z2zPxZ/QO
zKvZVo8ZZ+pM12/rGlBKA6pwnA8DMoROBC2UyLn37qP5fSh4uCrvWLXyWtHBzDRCZI0OqCyjSJ0r
jji4Lh4g8ALKIpjPm9rXUUdfG9Mdg3I2OQg90Ew2NIMioIzm9DpX/XoJIJ7YamtT23kDMQTjx8xx
0U6fpgEH2HoyiFYyi0NjwBnAQ+43z1bKFMrNXwcacyL2ITmqay+aoIbKCwqaI1X6wWuA3tbYPE3w
ImZ+gxoF57Egnxq/n3ON49P3oidFze+wLtrhc8uRoB9BA2GgW6DjDQhGiXBhFCV9boLDOHqn2mFK
VVCO/ppT5RpZyqPNJK4icKcXZEuOw6ozh21Z3qbZgwcYQfq06pDSRhgKMnicY4hgpfUe4kVFpNtg
PoqjQdvb8DPUsy/2GFNAxrtBeKfBIN/OvZvJER4r2pcc/vQ23KAPXpfeg+uHQeq95s1zn7qPUzt+
9gUq7ZvSIJ4Aqh2uN6syiSWnjlIH/CxzIWhTl6glHkWCLKV79I9dHZ/7uN6Yza0JV2lyjwphdKwz
3sYnbZ6RbS3wxUd8iwb085inkoKOZrD6yYQ8y6zcxuAKUqWewYyTmkZmW1tsBHMwve/2E+x+Fc/r
uvmSMg1ajygezj5zmx7hFMZeci3KlPgVxsnL8o8/BmqRMxKtibxluu5UuHccUl/TeGWicIYKQ27s
lubmnu9hnjbKajmMqINNNz8yXtkId+qTlcCV92S96/M2UefRf0jsC6klbLiG+mIn1uJzljyJlugF
bzMT3ZTfeentNIHquy0q89iQwHpfd7so3nf+Rj4a9j5TJzPcZdo2na6kT0QmeEeP/of73uTzJxjP
DWmQCL7tjTStldHBYFPA+hZw9NTTCyeXS6sJ55zInLAPLu5Ro5K4UtPnFDpERe3E5I6WrrgbvNuO
BkfhXuaiP2pDsY2woLK+d3N6KhcdQT3dJwgI4M6++5NJEGa16ZjJ2AWRBYYRKM2k/3gzm26wDD6q
hbM6lORpsP+pGkARHYaWvCcGDtjJV6ZDGTXmfDcXkgQBnTMhj0AnMNRlgy/bcZs3cu2OEmd9vrfC
V23+cRckKJpLi4OzNOOXAs3lLAX0JIaiJMhTW2Whe51AeIjpyQ0VI8exp6l3C3PxPRIXzS/vbfPO
7gjV8tYZI25Z0fl0MRu6z56kc4BK8moGQ2HeC3B12TRtHUGmzK6nW9+VxlqG3/r0QjUfFKl4tmBR
RMabDn9V9u/moE6sBTbD5BoWbpbddOkZXBeNnRjBlbuesSCJ0gCtWHNm5xhbD2919u4C24xJvDZq
1nq/W0c5eZ4fHWgXbwKfEr0qW9DtWPQYJt/KXeI9VkCLJPKAQAHSd0gU1ieeXfOYvImwOid4uNAn
pItYvvionNdyIAq2iL+1hs2yCG/9SK2S4cMhwqN30OM+xYJo5yrcdtzbmvk9+DfxjInANJGXQFDQ
ki/R4wKEg5YypNVSWpoj0++YXR3+qBFTTmhbnQ2deeoqjd2nUjxGxU9px6s2PBe0wzILGxpehYld
EikoUCTCMgvJ2fwehsI61HvcWft2hNFXwDrIYcnkpOjZn14tb7zB37ph/FA508GzfbJRxU7vrz31
OKURrQN6KdR2g//sFj9OyTU4eIm3SekByxyWJ5HJ7K6ANDo7Z6CJu91C3UGtjVolsGOQ4xuLFYAl
kq+F49xQg8tfoq041Ap4vLm7G/IbUVfkypKRA2prbRIrIcAQEoez67X4ImEW5QMyZ+3T7PygEf0B
sA7dTDJA6vww1yh4dbp9DFq7og0iL7A7AaMsf1BtihN/pnGBrGBaLDzfudrGzSsJKpyr1VmXAMjq
b7AhVx5nA4+RUQdTVEtaSqknx2PKTSo1nv0a0UXZNCfLD58n804DWZ4Y1ZFfPNagODqPT/HczzhO
yIYR7Wvncu2yaSdMn8hzoIwaR8GK9JjqhzJqV5j1Y+FbmxTa/H3f08oL7Xrv+F/GTDxzn2zbTqJE
OsjRwl0pH/FYbwTig7R/zjN9m1XaN0Bw/Dj+paoZMpHg4Bn2OQn1czXsKsoNO0w7SgeiqWSzRZAY
6FNxTeP9aDjafWpOe9mCPAH4F5mUjvQESIvdtv1Wl8NNBX18iM/WF6n3m0HP3wUjDy6LW93oLRW4
aVysqMfZN103ffszlpscOlk4u9vas/exBDfgDNvIi4+ELHUMiaMYbok6mixnGGGuakPQ+Gcu6Qzu
3upD5CykuNhXBlE0YeUd/BH6vGClcQD5JD2gK8k0tkDCCJiOn+ou3th/WmG3PmZuux8AGNfp/dyy
weRoNuPmTrCtTRYt+eEjtCWzTeM40CBktnDvZ/BLJ5DDAKl8hB990d+jFwlas9jqlBIWutaF/gWb
5EozjZduJhqGTcvQ5gdBQleVodbRCKGY2QNCsab63Ndoh5hOrnL8xqie+6S+7Yz2GshKoHQC/ZTk
RPEKj4AmPvlDXlsp/vYIV7ja1RPVtBsGkPcDN68CJ3PvVN+jNB5JHEWfc9sAS54omJEoqUsW+68t
FKCaPb0ZHg1ApTCsCeEYgiT6inuqE27+ytCDhKNjYx8L5oolma+G2b2NBfkF8rGl2ExSa48snSWg
32kOU+YwcJnOzdP3OH/1mranYoJ1F27mErGPCRIsU+U38nEqn+4A6mkvKcm0+EhZMrTyqVyevJii
Tvb7WfwgWj2V1bgl7GZdoTzCb37ltqQyIQ7CCkAqi0nkm7O2QpxjZc7j6YtbQ/0Prs5rOXKkPaJP
hIiCB27bW7Yhh+4GMXTwQAEo2KfXAVfSSv9NB4c7htumTH6ZJ6mJBQafbnuuJkGp3lVa7qKE5D6l
QEAZJPWNiaJwsHjzFHtTzUAmDLVdV9BwVG4GNIuckwCDkp43BxXASqu2Y3NTKjqn47AKeN7xdy9r
LtcNagtWC4AyGJCwnHvxktjuTpuHcKH2zKIJPOVKCpq5c79J6wfbmiDX+yjGwZEn5EEPeHMT1CUO
lMUtBe67RieJ2rtHIw7XthHudB9/VwMgC4kePWQB0Bpvr9xYOpun0S7r0jlIgBcQvVb1h8cbssUZ
OI+KUNqxBZWvRfms9cYFpjKbO7JC3N9knK17/Fu+690L7uZBitLMzbBw6lV5q8AHtIDB3JpyDSjo
RSofiRMvm7JAQHizrDegLz0vgBmLlQtdbaAItDCODBme6Xtd1R0MVhz7rr0A3vVEFvJQ28GnYfEp
LuEmxlZ311LzzWg4KpkFuT40GHgv63oEPajSbdVqD8PIqajIUbOmnYjFwuCstKDrbN0kxsoifNgZ
3MLRLyrc1pIiubrqH2JvhLZu7rUQMYcSsZRbZALZ1eMknqIhBF9x0G5yLmVZGv7RMp86iQn3i1xd
K7+gVNUEYD4dkukrxcA2wENRpfkaJPuO+dZovVjat0RIGXAw+sWrp49b8MqLvvoaIcnCt9ejCyAr
9KtfMi0T/Sdt0HcjAJXYjm8ytHZumyzcpYqdpV8G+4pC+oSxt4GPbm5o68ylEyV7K6UqD2+cFT6a
Nk3GewqYNhj/9zlA3br5kP6jkWg7advLADY7Y/5J3EN5N4a/fYEoZK0TmOoQyVYjzyxJjV1nNrd2
8r7dHCGFnYGjrBr4kBR/Z3ym2dmPUd4fI43AQ5Ocy1hb96bcjt6EHqaWpk2BcDe3HoJph+WlE0+0
tJIBjLPTGJTonATpA9G0M+VPXAcwirCYyUndoL0+Rw6rvmvZKD36qSeH4ffAlUvP/+7d6K1GWi/t
lMXEBEzJ4tfCyKDl4J2kb1s1H2UecpQCD8KAOjXrBxZU234UWg55WTdA5ig8Kl3wmoEjjvho5g+Y
Q3k3hB1F4+O1narHqozO9mDSamTgDxDH2c7oyUUPW6QTnx16bS0PkGchHU7QcQNLLVM56901O83G
4qRW6vmpS40cD71tvSDuXkkUx8c0EuF26ri8OoN4JpHyFabiRGfdW9eE5YsXDuTs3eeCvPdSana1
E1GEegur1UqccRtAoyAk3SxmI1V4p3qMehyDgy8fYs4Ii7LW5KPomYzSumlCIyywg3amst/bHiyA
beXdWefFzqcGULxDiWrKrBhVIXujvWzjUofhd228IRLImJ5lbpIhetyEejcwltpi1MgyVoOAFo0h
MEEz2urLa7WAQ6Pn34MYaxLUcgy2FLhXufVRpjB/k7YNVl6rNysvdn/YhqHWEvJFAeXmY8H5ocK6
GYuhQd+pw22ayZeIz2/aoAMCMIfjTMMsrSEOx8kpStdCB/dNq85Jj5D/rC/feFA+nNjoNcxuQzkc
5wr32X5hpHLvUAaeNSjJzE7z+YSOh4e/ECektRTJxWO/9MOd4XYMvmkRs+haNCiKz5N9E7yoYdg4
kdwLzrPS2RcQKSKUPyb5TOMhhIS0MHd9cMzDPnuyPEwpRi+e85jLYv48Wmw2BCQeqkHBAUyYVyn3
s1MsYc5g9S+gBQpAh/DNE8dfwc/F1hJde0NyN6SHZZhXhFIdYqIwqa/MLWGVgoEmMXaoW9A4cSIC
U2LIVaaQfZMGJnnKeIfKd2dOQaB+N8iPeFBNjpfM1J2s3oTmIwm8RaW32BvRxgecjyTGB/0aiaQ+
6NXwkSBIQbeq0dNALi4xrGlPkPvGUqeCIZYuc4xUcNkrzLXtXBod74KMiqcB58sYPsSMbk2Auqr7
nNDc8rk0k30/KVCC2P989LVgGtceCHMxnOeDFWIh2MODTwoclBRwNaaCfbwKOAi5rAtmx/ZtibVr
s5MByUSMZToOo/Mn4x46l4J01h8zVDvYaWVt4eq7N2hdfvhBFcjK49VK7L8aWPiWMU9W4o8QK88i
dudxKvhyTUa94E1laC/Hlj8dAuzCzF6mGRbqYdfEh8F+zwu1Kct2H9ifHZ5szcaX4//RExz2dIDb
IE+pWipDNn6Jzr4zWOET2IT9BulzOVRbKso2Ot3afSxXWY9OxpxPQzD3rNfC/pvAgfTVAxtsLZ9y
+eIhGnWi2c8+1qk8QKllfHcrI8jBGrMeD4gQPao2bpe44yIZLPNqZxKZLEVzoj6bdVsytMtpw0rF
ey9mBMVLiWhrpsBtJPaV4MkRNROb147ODp3NsXFQDUCFDAMbupUtYLwsGqbncXE05A9XCI3DQTyy
usOe4NpcOxeX7cJ0030dMdGfFrP0XDQHiQ2H/M3S7vtl9ojiNHIHVtBB6BBf2cHFQasX6biJQNsP
Fnmk2b//3ul3CbVxSOwF/DLSRkgN6wiqXBV0XD/3vhasOcRDkZfbvPEJgZpLC+k5+kIWhVVzwu/A
gk8YtDim8VeUlIh00CqJAqTvucQFQCqzepgHSBoDDuzHVfW3zAkeML3IGbmJbG3OjTxax9wLO0Jc
bQaeGqM9BSinDh1u7quPhNvGr5KnZrD5PbwqJeZn8F7w04Alo3aiY7rw17yXCVHa1h9kkxxLUy4c
KGKFREGUr0mzr+B7quCQEPRAhJI6/TLfRnCFosTctmOz60mBC86RjJDGYUmrVGMfe5ICiju6nMA0
4t2OspVWH93gCWjVwmW9n6OOQ/aUJ90h5YoeycexX1v151RhozeuVfRVxYcGkxM+o7Q/j/530KGt
hnJBLSXTpPVcX0Ab44I5xcbGZQvVGvNkgdH422/qeQa8z/gQ19zMNVttHP/HyVhdJkTOwV7azreI
uBj2FKPxf8EVvioOCfRx3fojhm3AdtZGkPwo9AiO0JMAjFCzWi1SahjlD07QRQHWiDukhbEmQzDa
EN2CXjvQ8E0Bx2FuS4uC7WTjULa0/cBS0oqbVhHBx02jX0yuLI23HTGmUaETOsc++ww5zbaK5q7y
eeiPwiGBuRUxNQu8dSam7AlXIFGJlQP3jyRIvTHpc67yg4+yGYZUu18pU9zkcI7THzbahWF3m5DV
0owh7Be8G5IG9BNHO512DAKTT5Pz3XS7MHu3MXxWXyTYVqW/xH/q5DTFBH9MiZHErmqxc2nEXLoT
vV3IBU08yKtX3t2Rche94VZSV93n2NOGAd/J2esjYGLXi/VVyay2cgsuW9yENnaQRURjaImqZ/ec
psobsbgtIsu3Kaw3ZyIMaY+kk7PWDh59+9JzSaJ0z3rWYuClPVo7VDNKZarxK7Jz77npuEkFYfVK
RtMhwVAyEGgFUg1Tc/rKTja4h2HwHhht239a9W4Uibum+iVfERROMk+7QTIJ71b26dOWxgCNpUqz
FEklBxBTWnQ/uRxfnIzdE3sYr+CtBGZCa+MjnU/eNmqdjROSL2Ww+pFXVBLm3BQsxllcLAk4Gi0L
vhYJSDZGH25ysWxprfIvoV5dxvaP4GNv8YOYLujT4KbHfBiwT8C7aBlXINwaTKQ9IlHiY0jFriju
RXpqfbg6LgMm78dLtq64jmX6NBIicorpUBs/AdwZpkTbqf9R7q7unyrt5GVflpbcYp5ePNEuh/nn
tMfq6hB8atetiRCHlaZ3upXbqoVj3QHywD5icSM7raeQ+5/9znrw/XeN3I7W/Q4W583RzHp0ZGud
Rv2ppnreIu2bDthP8HH315Kk6crgIqti8ZbVxsOUMz9XdOqkU+CDnqok1tiSZb7B/9Y4S4emzUzz
9C/k1q1lt+mpgxwcRNOV1t59pHHkyd2E/dHJo01Y2vYxGxK5Zed/Udqqyar+YreU4HgTL04IUyZJ
NX/LSTkkt3SKi/Qh7ljv8BGx+elAdeHqPGbU1QhAZasSNhhl33LY+xUfEEW7DHqPjX+hTwjXCPea
ackpYMwpRxZnPgv6wkBr3FTmuCT/PWygVDx7sivPBj206y71+kU7ZSfPbOd+WEvdA+uBAdY9ziDz
6mED+X12bE2AKjkXGfSNKedS52jledUDYY4dfIUHvYDn0fcRSEpOs80wynM2YT/HHr2LqvTDNzAo
cCDWt5zp9j4AeF6pFSTspwivsJde6jCnK4Vb2TrRFBOm/F0fu5BL5sdoiwH5NV1pjQ1FO60YZ6fZ
NxLO7MfBlsnHloEKPxDPBiEf/bmM7Z73EAleL+a05w0I/jHFhezvdY15xmkx8FGqfaBLj2oYnk4u
3aPNiVHfBpHLaKZAkIgjSJ6wo+Iq8ugQcovl1Gg+1Y4hIkfnIDkhJ8/JL03J+XbCSTEUQ7PhRg0R
JY1wYETZI0GMHX4JzhEYP6cKa0KZs/XXevlWUBFDMvAQWux8FOlex8ExT66T8URKcCqJv2uLHB89
OBz4Vcxm8UhPIZNp9j49xu4wVBRPd0F8/P21VQkLOSJ9HIeU6eD8kGYaLae/X/5+8/chs93xkBi9
Yiw5f/n7TVVpjFIghvuV7wORBaxAWRlfjthtikWoE2F0ygREC1dEmK3MNBtRUJc4PwxQ7/95+P3e
v7/8/a//8b3f/6pU/3//mCym6ODVlM3yFiSjr9zD2AWYWfQmgR9KBQVZPXX19ZC0QsyBD9SoWcLq
By/7z5cid/F2+6IG5U/9djuF8ojzsDz+8x90lldBWsHLxoMmocdQKtSOh38eOviNSd/hDTaI6RBr
dqEz85X836/++SXc5r2JI09LuvwYpf/zYJozysELodHP/EcbyxXCrH1kojZtsUYHxQi8VoPy+/tg
J8z6zPnhP74XVFq213KIZcTy2WqVe/z9ins8MlQ6okmgZ1jca8i7F4TbOSKUWwBzb3AiALFTWaRO
beZBTyhhkpWGhDDMsxa1tnX0hjSG8m7GNrPX3gKNb/6/X0dDOB2jl39/w++f+v2tbcGnJNAdSB5i
0E5ouP/90E6yPn63LoOmQCTH34feN7kJ/ftrk+eA+WiLcGCRX9gOgfirDNAkQP2I1XhuhaE1s0El
eS9SKfwM3EsM66YVOdCxCP1DS+qHznTXk540N8tU8YGx7btBLgiXGA51jC3etldcQOx6yM5Ak7Jz
a/iHSek4lMnorHuKmLgMJdHJSYy/GHTsTWOJuWZCIbSiYB5/Hwh4NqhAGtaHVlbHIc49vtRYQNuC
zjANQHhtHsOp+UjTUOGOxiyDV6IJ4PnLMPwTUrDJEC7tjlAHmBLhO6kLrz8Hda2tIxTGBf0Y21LI
7li3GGMqTdynjjqLnPLcvOixFTS0XzkuZzQfo6l0RpLIlBAz9242ZWFubQf8cSaqej2EmcvouL0k
gVXSQ/QEjkB7DvF7Fx23CmOyo61BlTTqUhzsXT9OyYBq24758tqc/I2uDSsqE8Qe8gZ3M5O7ldKM
S5iS7hNC9Isp0qKDwa0X0DPDBW9UG1WJeZYR3wsf2ayZVEYBWsVpLG+u5XlylcahvY/WsY1KH+t4
Gj2g+nVVN5coo0ubf9qG0wcBQtjHQpJF6OOJnkdig2PAZMpW3ZOjEWfBmvL7G8cKGV3nsrkvDNwu
ZqmcrZ2htXY+is5IKMnjPrPuqrhiyFeqzWAFmF0gWC+hbUe3HuMWp/n8rRZJu9bbvNpEOUfQxNSc
Xe4U4lpoHE7dasq35H+mqw9khJRth0SvpjdBo9bNIQk5EwZTA0yngTctmpKfMgMhVuh6ei2lOHeT
NF94LYx1mUt3GU2MJi1dhluOtO3KoJIbaSN9ggncYOWcvaZB+FOI0T4aWIWDfI84hP6fls0ZepiG
AXt4tvM63TRZN77H5GNcWdTXUKX30cu9u45CJGPNZZbQundlmFQ8IBxJnuxoMJyb5VfOzcV5y92Q
Rpl/v1clsypt2DipWrBobSMwQgp17Sbm9+Tey22CNHL9fQBWVGFBSO+GKSYyZ250cSbjFBhzarTk
xtrMJZWNDvg+l359GmIz3egKAllsqfCY61p4RCLPtzRaDgzjZ6QFGyGF5Jl0whMnbGGeu5R22amZ
mxrmcSmWlXALsUmecc7IcxVyioAFDgI7q1FVOGhvGjVATZthwYBgChJQdr11ZkmtqauSNuoKN6/b
Yoixia/A/kdgalvK3XQn3ptJdlbzuzGd8D5PHeYPvfXwKipTVUunDT/MFN0s9Fv9SGySIOpgMJ8t
tHOn9OakEQwfrFacWmXxYLSCMWGLNOOdHbaUY6bH7jXSmZpSQzTuGizqPoHCW5pFM6BFJ5c7/10V
gI2VbVlXVUGiryjEuhmacq+wwPVOE8DsLbFXozu8wlgymaS6fFz+2OBIz14DucTiAOgkrXt1Hbu5
p27wkmFEZzLFuId/Q3gKYKoWaWCsE6JCrWegpE7hOWljHVsxY94qeRjaSBy75t7UGTpR7nsPIcnX
o1Buc4QsCkHZKemEFKJ7yMqqexj08OaE5Ll5qa1VPkbBg5nSJ2BwIlx5egcOG+cO9YwQMOvMuYWm
/yzVSCFWwbXO6BzjD4S5bm15e9GxNuNF72mgq+9mS9DUF8659JWxG/q+ptUxyfAXjU8dVvxTRpv3
OmkB08DX+ys9+UQlCv7XRFRHLc6TJ78mYINkwsue/uGslK8DThF7Q6TdCqZOsq+0/CwZoF4LRqhu
+OT5AJ8aDLREUnN721a4534XqcBGNM9lgpUhMu5O1Vg75fVcgbH9tWQJyRq69dgfq5xXG4BgDy05
TveZcNeBjnPIpsNoa41lpC9mus7ai9IJOZgZWBcq65BiSKBq8Z/3FwCyrWb07QHlEQdmP0RnpZ0a
Oyz5IxQBYPKr5FtPw/eFskQQo90j9FzkLcXQnz6GSxXRyf77hvLhDlP2kcDTo2V1x/F833d+emT7
ataVdJ3XGC/9bJySOxp480ut69oWxA3O4V/CfxSFF+cxLHXtQl8tnse4L5a6rPjl/D2Ps8XOMIg+
+AFyse6wfXam6T6o+SGyZ1RpPIl/PtFjZ5290pj2qsVEP5QPvx+4qWeMmeT8tV6nCIJozUlqHOzC
zo+wEIDS4lYGQFPvc31X8+ZcMAgjDyQ6qoJS48IFxrgAKOA0UFDvFlXO1pkhvipQMf5SIEu/XzUK
fn/UYoZE9l+HQ8C0FBIPrYha+mKODVRn1zBXnu0Y+xRUQBjV1JErQQqwI6Q+DN3r0IbluY8xs3mo
aCmQ9IT0TDxPWNKHQXXVKpTe1kyMFMHVHq5q9H6ayAUx72XBEZQFhX3BZpTjtx/pdB415iYIhLt0
TLqD4xnGmtOPuhYa9XB4kXeMwK4mY05chIJ0e5Djog4DBqA9EfuhJCzl+d6xshFXTKd9TSRs4yL6
EQaMfcpVzD9d7rGhoOiO5OBs2sN25LWTQ2ZjVm5Sm7AWW7/fYEgIsOduXavbjHl/GQxr5RfNHvMu
B53RvhKJulctHRIRFbG6oW8Mwa1PKv8+xeETXZX7YdtjlT7Ewbtl5/6jrQPeNOosgTK69mN8mrRw
4GnMo+DgBO0yGsmgFVYsWFWmy1TXm46SZMQySZtAZ9+o0dxNgEMvNd6t3trRVAzINBrLTc4IKzfn
XMCgveSDOnP/bM9iNpNUHkEdjTO/0weXgmfaNWezCKTuwYMnnli0C3jexZLcyYUHPRloEgG6y2hC
LzIrsafLgHW4viIGAzZR5NCBCzj4/JbSzS5tV3DMSD/Bz4RHOVGdkLYFo7L8GegFIly2ltyMHa8Q
eIPBhad1+NdIMjoWK3wEThEc/c4wduCa2Hamjy5M9kKgSAqNFuDW7F/0EPeZ1KezXvXvnsttSzWK
xcjCv+61+G6FpIBKWdW+EowGLSy36UD4LbHtexE7PiOmngp41z0LPjVrnV7Ow1ha7jxRQmxIT77v
PWpGuPKH6Zs+T4i3LUe4NIKEnWh0MmrZy+hAKsGsUC+FAMMdjuZRED5oWCNvZtnDK2uaU2jpD2Hh
1+DwOqwbkMvXo7z53gT6W7j2JVTIeVNBF0uGc+yQYTRlt1Z40/JuEcTAAZzY2DRQAdAZo31k1e2G
McfspqUWqLX9t8gA2zKm9cmnTuUhQEHHmGGsC512Jz4BmCzrW51k2hvArq3hqccsMi6ypvY2y5uD
RuiPJDadRhS48OP2yYXjWr0jXa7tW9EfCl1APsnBSvT29DTQ5/DokmU8cWp7bs3o9nv8+z30BbpK
D5pnfHimxH5C/Vhsl8WWAcSAS8jctnPQQLgBJDZ9jHEL4Em34xZHasm25yUMsPLyPGAbZEw1l2GM
a8Pp2g3j1mY5ZR9CVc9OBHggcOeagFrBlr8FCa3Bnk/NlQGHraVfktfHJ1TDLbQTDryXcfwLkAy+
ihg+sAiQ+3d8texkQINfVM1iNek0CWCo5+fGV9tygidi41m2uWvGT32saXCp8ztPeIuuz7TK8ntv
3fDC1laCL5wY4dZq3A+3tOyjGL4mz8aCNR6Uacgtwe03HRj+CgiafRatTRx9PLZJ/6YKLVyJKsFg
NhrbcSh5vg2LYGxff2uwGFZjosVLr8H0GN0mGz9XjBOVvEjV0QxQ6WB4usfBTaet1iItJ+2VoDBV
pHr+Go3Gj2655iJLpLnKDcStXGC8T7CEBwXO/InZXIu7GNogyCJKtBgtQ6WEAmIyYlZm8kIXd7dW
Cf2LBcr7lz9eiyb7LI1s17rkuQqdF1XL7WSZ23q9rhMGXVlea0ss5Bth1JQ0eNKkNWJ4juAROUNV
LGmafDfcMdtYyZvPUHXbtw2WAJpR/FzHmEPPrF+0XP4b7UmmPUO6JHulou05KsMVPX3Z0rKNx2bS
mS83a9RSUWbqVdTGt5732QmcIksR26Dg4AlXJGPPgvpnV2Z7HAEntDpoEKCXlETVa1XZG7tL4rWJ
O0W5xW1qi7fIZoje2RgK+5DBtYcmT46SBRD6xjJOY1Dayd3gWFqXP6GrBdsiqSj6o/De8cNvM81f
4xEQhRcRjkLF30WtFa6lD5Vn9MIfqzfoc02JwVua/l3CSuSlHv7qlGUVPd1NZcG8ZuQk4xjRCdjk
ovN7mn4GMs5RWX5ZzasF8RJrefVR+Rzeg5EdXNPr9zHgqKM3wNughC50fEXS5ETcdQJ3BiJYkDVL
6gpOihFxOUbFGos3WeQp2Ax691DkIJeqRfmkUUPC1IL5S9G8cuEhqkMvYOuadxAbwepG9/bfOqNa
pg0zFH4W+MDpX8NoDh227ncIJnALhpAcN+kzwS0SHoh+1+PPNHSelOtsrW56HlOGSlWTmygLDAkB
ZS8qa2+5abpSDl3OaRL90VKXsaVKOMGUf+02wplfYnsbPPsyR4v0wNjY1jCXtdW3xLCR6pIKRnjD
4uKhsvozOqIpRiYoutjUkiB9384/V2ztXUncxstwHwyR+WxNCGOOPaxS57NOc/fgz2Pfae4P47rv
ATPIRL22muo54TS6hoaxLen+DAY6QdNg1cesDLGJkxDgTGxKbncMgG1pUttnxcyZHeRcdySGZ5DR
11PijU1frTCPPiaDe6QN/YF2QqgIgUJ76/wTqjPB3pGuOm38IytC8jX40mXS8w96NDn6YkywpXBv
yYL605rdnMZfpXc5oUb3PTUx9UCJtYfKRadFzJD8aHkQvw6dehrZOgG/ODsvEtU6bN1tybLl5NyL
SOQDr6GJocivqeOeSyyxBZd+AUbfg/jjlbzWScGtDfjzFw3zkgSAJLohThUpAPAc2QGoL4b2wN0F
+h0ujVh2ATtag4vKQjCQxWNf49jQimWru9SORl9hNHzmqE4LC3Y91CKKEgss5yxzeFj16q/fYDmD
2nmb8vFQCLFNiiJ+ivGM9lzCeCarZVz0GcWTObsLuxKonu5ZgcnbR6hLfIwZzoocDwdssWhNN3K3
BJ9yRPsyl2mV0E2Y/bGKeodR9V2Ie6/kI91hYBLo4F16rbnEVz4/MTgT63E8dCXrTxBYO1FF3aYN
SpoWk/pmJdGbl/piYbNJLZqmOGZ1n6/z+O9YpM7aNIGz2ONwEzGJBQMkqqUBWuM8Wm/dhJYurDbZ
jF2rG1Ft1MCTVLnWVgxqLQScJc0n3eemj8XMb8S4tBVtl3Jz9bN97ltEAZ27lLhHvKT5jgMKgec0
IZExPIpwutuEuKlt6g42uVvPRyAoarIZafWZJXMXr9VChwgembKQDRvOKbr4qm2ZpFR9RSFUd0uI
POzq+fnrXBg3OtWti8hPDsInzqo7T5Fnn1Kl4XMY2p+KuuKVo3cwU4rPdE79mRb9dcPcFSNM68Uw
lLkoxoLCWWl8tSq7Yp1TCIuw7cYofEhNhL1ySi6mFPkyCilUDp0XfsiJCWHymo1RDjIJz81oTWfA
fuhlno5qyAdgO0l95dYEWEn9Hl2fOShsrr6OcX8m9Lv0trPiFr2U8wkPiE+FgwX2VKyPtJmAjRgd
yF6mxdmhdPHhlKVAG8GSILUMZ0yP1zMlewpF5KXz5bBmdMAbua4o3SvlPpNmfdRSZldwD6YiO0ne
Tp7p9Lt0aE8+i5SBIc4q3FedkhOW5mMb+j+jw0AOJCIuN+hRo2E9orQBOoxMdu6U2vC23oa5eshq
9yV1S9AtxTYpP0JNnvmsvle/iB60SfCwcz6PGmZbiqMXGmdYs6cx7K9FYFCJyHmPyabNcZEwD//n
ZI9dhig2DirSMi3InwoaGMVmy8ntQQNJdlcACu/E4JBHOr24aKbz2TfyL7UlVGrOAGWw+2jLNHqF
/SHP96XtEYKpX0bGq7yAzt/E5SU3JqtZDa2gOpPzNWD8ouBMkJkPPTQZaqm2KdIEl8CGzt8ZVAHo
iqST1T1NjfyDx4dCqobjf6RX1M5Mnjo07OoczN7xngHtCC2gB8hGR08N04In4AmXup8n/jU3o1XZ
k2LrPQnT0HDvGIYxkuC0WGjx+OITdbZZ6DN16Q3z2Qn5/9c5Ggcag7mpBTiY8gnnnjLiYtawW2HB
YJx2HxuT1ATlGgshxZd7sqeaFThri1WSunyA4OispsyqjhySXuqBYTw8mDVFuH8K7or0T8ldmlX+
oge84mYxQq5J6CxtjpNmfEwExpQVzm2r9MZ2EYf/yQpZqOdT7z3XatYCN2NiYlSYsQtHXyYgppeO
l2RrQCwRrruU2xEwRLq+ygXYsN3U+3c9IlHgQJJe9o0d8Y+h6IKJh2FW4RRtMMbVqNYp2unScPjD
TefvKpM+HEvjStcmBigQ7yXXb70bcEYEQbKgwBPvbv3izRQfowuem6Z9byssBo5Cfc3KTWqqnZ6Z
j405TLc2o1y50PnTo8oxx1vDdmhUu7QpgXKMhzpOj0Ew4DJWY0QrmX2hCiZYDr3ATFJnn3oPbTf3
KDfzshf2DN7Ioa9jzBx4M9bOEYmyWlu+czGq9mw2z3Zq6pD1upWf9PjivXwTdvE7US+O/Xp5DxAc
1kHintvZ7VvGQ72BdvqoSjBJfmZi9QxQxcdGnBoAigEmmK0fGnjTcv09mRjJm66xzzsW81bqez6E
LCuJsQwi50tGZcAuEAJN9FisVRNuwxhkpUSxyjzCy4FTkzALNJ5huyPhYNeSgxp7tTdld+Z2xIB8
olFaVj61ZcCNwESPnCS0KzP8zJEFOVNCOmH+8UQF4aU0kasBBZ8t+rI21CQtUfnk1jPQiEWiRhJN
FAuxwlKcQceuhgNRtIT4NYv5dDD06bkp8nMDvJjTdC4vycDZym4wYXuxtHcJClUWsrNHNa3SNdAo
PSb5M5rRxkwLsQsqZPmWiepkUYJDoeYyu8FV75acXQhZmyQYaQA75vGw4e5HtWj4l/JdTK+0Q8B6
JjEwl3KXtCru/MBYZS4DySJFndFzxh9DDqMimDZ1Hj5nuBXSeboeFO0tZ5MOs5XM8cDBG2PAfswD
P103HR5UPZqx79zaMKRiUyLWDaiRqutjpBNACVw4jMIprirVvkQuNXIjLuXlnrzRBXdSvf7eIqMt
y4AGuMTXr7+/ghQIZzyDRxoyU1i5jFJo+umzXciSGZhCLTwX41YzEnYMs5Al3eGJDvqN4UDmkRkj
cYoTf1TTg6CFa9fgqKfP+Qf0JFY3w6Mk2STL10zdn9aQBw53xc7xMfwkNvE2g86lZRRb7UY4OGdF
caWqyWY8jl9tTJLNRBxzabhQATvd24fzdkVXDlTukIxUYfWbslMPetwd8ETuOy0drvE4/FTcTDkX
mEvXcNkzG7IDQMbBF7jDcUyJjNFn7a9M6LSYIrEExWxM89sDdosEazNzdkqOe2am3uOWKiYNOkBt
DfpSpd1PPBUvXWDla1NbK24IfEz7adUSh5MG5/reAlRpZZg9Esw8fnBmVMT4wYtnjzYJCJbFTn0L
ET7nEJ9OzUQPkkxHzk3q5tFgcnTq4hR4FVY7iINxWudnpmQvlSj7pR1FEIS0RWAipXJ+waFTm9PW
cng2klx74ag5ngqPLnh74hbqRRrTFD5ypTkes95Jrhwqhwx1mHJ2ndNYMWxll+84Rh8pH2Z8Pgmx
pGYsWvGXmZj7SIfaO0VTQIkc1MCI4bMPkmmKh20S8xfb5kRHt0vutmhXXYzNUuZWujR93maRymdS
+J63SH7ohIs0Q92C08LpsCkjIw5GuR9lqauANBY9MBZevhFrfGU2+EzEp+RzGQkt+i/uzqs3cqVb
z3/F8D0PWAxF0oBv1FFZMwot6YaQRjPMOfPX++E+Bo42PeyGG/CN7z5of8PqCqvCWm9g26Ufalo+
unXBCZdmPJEA+Pn4cz+oMcyUEYq4B9CJUz5gV4U6kHSlzTHXb0fF6y6REL8ex/7PQMXzom8qeyup
P1yrQnmIQ9O7BWeLSE546JxA30aBHiD8AH+88FALgt9RVMO6Kw3u2AVqgRTXQI61wa6B7lHBjFkH
Bhh0x/f7m1yw+PlvP/0O5BFaHBFat/z0DthkyrVKB/RR5tOGAVoHgX/+fQjZsPAeeBIGe0MWTzIT
OjUxf2f0bM3NYN3FifeQxABaDMp9yHjwVC2Q2Wq8MCZDkl2WBd6P72qBpVfOU88ZHRt4gfY5ZOan
4dKPKkXRpfMnxUQz2uiGeO/N6GeVmvA70+a5lDDKxxSV2BwRC/BD7NxkRKIY+JzjfNg4aoajdiej
6Bf4+xfFlds2C98H3harXsO01sVg3Othhg5pSsipoBeqorvCLBAudAsgK22e4iZfhVlNoRCw+nao
xua5NyrknLPhEs7MLZB9AP1NVm+idJSrOgXeS+b5IhIuJwlyg1vNRbuEdb8KPbkyAc13Fjn2wINW
X2UhkoM8rlpIC5t4xHMpbNpdTGlwpVdhwhO4nMBJ0//DhmMZeT9xOOJoBQlqTSlbu7ymXNVfQBxk
V4+ATWo1ak+1+JOXATjX2H3H3utmLOAYIMD5C7oCwFL0W9XmjRoE3rZwnAq1EZsukp9D3D8C6IEb
WWyLCkirNjzG1PHXlvLDUa4qnRRp7JLsTeMUzHWWZysZCKTvYrTyqra9TFzXvPa4p6duYGB4N07I
rBrWAFDsMeG9LMp0NXjoPpgV2pB4LztB+paoJE3boVbYgtqrsbO57Ctmt9F2QZf7K7TzcbYFkK/i
z7Rz1PCdfHGOEgQ6trXZflk5shoSUp/aYRaBCrh70aKg0SfosCUpYPsCShFwcrpEJh/8exFkf/CC
dNDwdsed1UUvmNNcdEnJQZ0inAQeBxdxH2g1okKdjWGprB+iDMrgiHcS/uAkWRRS1zKH2YhXHeA2
se+EjYYbkDgmTFOZEnyXoLFGPDBAH34E0EV4gz7gTkPOqTTu1VQ7tCVgzqLAXZ3HcXkB1Nojgzxu
ykpI+FJpBsQV0sEAspJ7l5hMvaNVQF76QromV70cImFrkh9yYQv7k5me5gGSUeyJFu+LrzjOngu0
xFJNmQxOkRaA6cMsJBUIkf5agma8MIz+LU4jeDDGZIVe4GJceR9qALNS4SXcVJtMRQunrPN2r5nq
nTtY+6wsn4RGSprSIQIK3m3DcxeSUfqVl16PIJb9pifOR4bbmDLk96odPjU+KOhIKVIklOIVd8hd
pSO91aHWQVmJqrzJsUr8ExoqLCLIlRQ8u20rcZqr7QhWDLaYpUo2SAUOk0cKxF0Ee20LSUSkkC+N
Gv5y2ync+nhi4w6ygaiG7+tY6ugm9PdYA5qT/vcPJYKJFYEUFobxUtYFXuWmFa/8+FNxf8e4SO9K
S0AgIEuJSCDs31K1kHBsYaz4YLK8NruuB/1PINtfNZb3bOZ9s7KyfEtFEVS0s6tQ3JSK8U4F8MNT
W5dlh9I5YsaJBSzWgx6TulxFq+JTCRrsQDPnEjzPvfTK/HqoubalevtDaaHx1QppWu83IJDrsEdl
zvGCTyhML6MW4OhFFl3JrTfQZLw0h+IyYecgt2oAzaXKUsIKWbV9jDJW++K8tZ3xW0qNc6nFMDok
IYIf54fLFX7Vgu+JRqR4YVfo4BfdXYSv6SpPKQ11wKahffVboyJwceckR2UZeP31/+xbz0kyKbDj
RlJv3Bai+ah7t2B6tkyEuQN8AOVOHdjAYDz8QTUD3cKmp8aY6I84sVw7Cal9yyaxLkwbLmn53sfw
5TtTFWuBMoukC5XI4D6GiLnhsrY3zT+pg+Nb7YqVWTXXMc/H3Ti4Tw0u0Nd1s+/RO7yqtHyLFJR/
adb9L6+UGHIUjkXiJV05lt8+gqoHJdZFNzE78+CE5a7oxD3WslDwctCZJdjclcRJVkG6rK4fm7Ku
2E68tWGYDmWSFSrgFyEAIpAsD+SSLjGFQEivQPm7UauJH4pmHfbaz04Jd7BWupeY7A96bM69IdUf
kYHuTunan+zK5IL1EWDMwOFVKQ2AJa9X1m6+riuWzeiiMpCTRuLqCIHuHoHU4UNHV38dNgU7QYWu
fapgAUjdvt5z7SAvoGGtpTvpZ5rzAT9+KaiXUtAEohUEJWbe+Kh3brFHPTFCujy6ClpInhG5MD0o
AE60xe+aJHHXid+dgq5ayi5KF6hbV5wn1QDiRitZ4/2I2gQUEznyKDMDuSlKUvIlVMmOKvqU3BMF
Ynw9GausH7aYfcLUarlSoK2+oUp3k9vssI28VejjhV46UOa8fmcmWbbpkh4zIW5aQQtwPg1q5Pc6
9T2RPWL9SGAYgMZSMjsd+RQE4Ap7Hfb2rhyR08l4YGzSUHnBp2oyTkAHA/oNyg/k3GygFlmNxFc3
JodxxDw0+1131pXm0RpuvLsBKSsaIv3qGRT+BKUsZaRSVruXqYK9cQD5Kwac7Xg4Gqre8CPt0RsR
gHYuLIRLMzU9cPdQN9iWolqxCROg9nU7+tTmbUqKJtX36rkOiscSOBHiFQg51QMZskZ/5H21a3SB
CHyRTPoR6TXPDZIqurlReP2Q1oAJ1QO6QmPlxh3HJ3aa6iIa8A4I2dGrQKoUeaaHcQQTQZMxJqzs
AmZpXrZcwleGa6Nfiw7OhaFlP+Lu2hqQ1ZbBvRpC5mjH18x/6xXt0mhByWkqr+Q0bYg+Q78NyJpy
wULCP4XOYmK9oOiUYPqA6jt1+i0WQGCE88jeTIsjhytDJSsBSdH3t372pnJCrgwqTpz7xatGdieX
8ASzcHgJ4qZe9Q07S2dk6PRjPoyUfth/8Stu4sC6n0jAXV/dIML9jHky2k7lJsJdbT+mCkxQctox
XrDghbs3q3RwQpf7IcULUiFZm7tWhqyt+lA6963vIBoUVC++ja6o85j63WeEuv42fx1Dbit5jSCv
lcs7LfZfuXTmq0wrxaYxXtlBBZhIbMBr5QF/UQuwC2nn4o4gvLZ6cw+EHUN2ISHZOFTmuzT8ygVs
Z3AW3pRGwJht6wue2qMO5Eg45JE0DfVUCyE/oeoflMzWih9QEQ3SvT5ps0afPTnXXZVm3LM6GHCt
T8Y0daYUExbhTaEjrrXj0YRKlibtXWGayPnWSBSPWjqu5VRprJUXEecO7BkyQR5mj5dK/hzHPdLk
qPZqXJm4RKEyolOUoYqzU0s0nsORnUS1DHKAor4W1BeHFu6U3nnxaij6G8eLf3qJ+Qc7d/z3nh0W
eUBmclX6+ODig3mBnyUZWp/0DjdsuH2FrPZx4txUom6uoZZOD3UEF8niX9v4S6kjIR6lRbsJ5S/F
QMrPMYu7TggYGl7z5OvkC/I2xT8T5ZPOZY8ZybZelIm7ViU5E4t0JAWAjhqURZWmQ5safbQPI6K+
BP7g0/a4Npl2/xSTOlr7XRuiXUBG3hRk9blmRevGQteWyS6LB4oSAAls4yuR4sbuHXtLjgeORQnj
uUJ0wR+N9ViYH9KDmwgFV4PAymOJIhTuXBDBoUIFKeJIfREh+W/H7L0jf1fYsi+6vaIMv329PIS+
ueNh87PHOSTXXLixxgOR3YKtIkPq24i3+SZpcOiDttusKei0AFeJPKHtPZNAskiWpIiae0GC0S4G
WDvsSmy0T/V1n7QPeqQVD0oDz9Hwy8uEGqdMqmYXe+2dKOpgU2Q8hLvOvbTN/FdPiUAZKFmFvgUo
uIH0GLcYyY5TRbVHPgBXUO4v9FRE4hKrKzS04uaS2yNOb2ScrUr7BZpOMkjsB1gYbKqRajpiiso6
S8Nffq/8SLP4MTTaw+gCGyAn/CtztGxTczHLa3MP7uJXWDrRJVD2TQzXTtPLeg2ZqNo7Um60HhGv
3P/AFchCbya9MZFRhUPn2kAhYa4LaI6o5g8XSQ17pSoQmnaA8lPIuvXUUblqDOUZUM6nj1rlxuva
1yHoqQH4zyrCt6smgZ0hHseBRIEJyGPEr5HbIymBjnTb2Fuk+OIYsT/gs1EeHdyIK3oJuBb3JfGm
lQMZofSd892yvtK+fNZLruqKi2VJWD3kSnNVRzxAsj59D230FhPxZvdhREhS4I9KX98UZvCz1Q+Z
Gu/HIohuAOWvGncjoECvIghddYV0vtJ9tLp4S8v63oiMl0pwkWwD/QqoNUqh2bqHgsq7/QPK9KMo
QftUrYaMqBlu9AzMrKCWYMmGh6RQ7ygT4LNOzmUTMLBqM1lb2ul9yZGr9OnLUJv5ldXxP8gNXQnZ
3QcF+O/GQxd/NN2H0IQ+7iGoBJUPhUzRR4+NalNLJbXZ18+uQ+pUWmCPnTh6LTK8K8K84CK2deD9
+fC/821Too0DvQVm2TBpSqAM3MbBjQxAsMMBYoMse1Qh0CHZmvd22lJpn0gZWqEhNmlkr45B4mMY
Dp6JFKeW+dcIwqS0ZxQbrXmQFg5HDUUEE5o1Xn8IxdhC8JLHzzLDWJsTlORX58Nsr7SNM8gXXFPQ
zQ1IGiWvQB6LbavSElkR0OsgR4kfQ/KfZdX/SYfozkmc4kJLhrsWCNg6KEOSuOITQGNyrTkQXUrS
7ixPtDp0E99iaO9uKu/VIH6xHskJOntkTVFADgEvYh1lZ9193tcPYyzzrc2VXOe843o5Qv1XzEs9
oaxbhPddOV1uBu+p1aNd3bb6nYlOk9QgYdsNZ7zqg5Mzg/JSFOEfkUX7qnqJo/zd8msfla3mIXP5
SUm3NhzrLdfZbvBLNNaxX0+J45wJ1p29q4k/bkcJSCvKtehCclsJKkgeWHGAdVvZmI8I0L/kDTpM
yESvU8njKi2UTRs07zJKSKh0/U1dx+k2bWptPdYAkq2NCJHAsG3MsR2hv+ZCWTdc1daADJ9DlSyt
hv3TWsFr9qJpBxTgOtBbwD+h3Vgp7OrkK6RKvw5sS9saIJiiCYonkuELKxQuHnX/1AQjY0cS4QII
53WsmeMk6ApjeZIGs5AUG9RcXKA2L8VzYIODI7WtrnWL7LM2ULBENmHyDlIua3TQgSFsINZ9elhJ
Ba71ZhqoKbY2uYTWflFJ1e9ySekxQz3rCt5zmsl8BaKhRBeleskzJwHRimSE1wRra1J3iEE4w4oF
nTw4KLQqxbNZoFoClbMx0EBpQvcq8Tm31VDhVJKmdWFzGXF1UKsultYUKpp9qGufXjeQ2dLRHSwg
3SLEYSF7Tt6g/xEE3b4LaxJgk4rXEBgFDPH8vcgtJiQtMMWIzN9eJ99HG6+cTE52sTyffZFwRJjR
zW1GQX4V1xwCmW7+Gpy3ENkLDTLNGlmtiUCmPSHXG656EEJrHQz/uldU0DHWRNjSUI5LcDyqqQj2
yKOtMXSA9OdDx7J9/9AYllxzXF5y6g1r3VMux9L5qejkeCFgOKWxQ2dCufDC6CaffM2obUClj+1n
cvpgHOuRpSkUsuBdgUEJdwUsnBFCRNCUgh3XycL63SMJj18PXj0Cah0lcepUz32ccoUJ0f2vEO0k
E1ibP2r9y8yaPyYTsW0Taa9F9Cu3SejjWrSKQVIELlhHHobNymnR7MJwy2hlzKaUQj/L1C1niMu9
FkylLXoeS4a0YblRUKhSrJ880BLgsPVtDQ5spXipsh10ipe6pu7UrBKoTFgPY1toO+GhrpCN+qpu
+pWhJw/4zltddYs0yrVEUC8snhX3D4nFB11LHnnABmhOkFuWsbkJzfC5ManxlXnwG07Jq4ZtEnqJ
DXYLQphIqiCA4LQjnp3Ug4Ig1/aqoj9jTZbJ5NrK4LHkfs7+quV4NrCco3rSOy3e04ZdewCf1UrQ
c5ZA3ApE+uh9FB4QymqQKQU3/zltqn0zbSh2cq2UzZenDehfM+hZiB4N2J0L88vOlQ+R69a2DcI/
Zqjlu1ZTAY4ZEfIYI29ujo7bpGzkHUnOSxNe4BXAUUjIrsr93yD5XEgIraRIbimcsUk7QMZjF/Fs
/80wldeeF8RWttkLcM/HylFrGGI/HVGV21Fr/mg9XNAiwpXDSIGi5Cw2HD7DDXgQ4D/y0ras+pIC
ysg80Xj/swf5kwj8BNBrpHDl6f0lOZgvoE2b1Ptk+0JGfJLBmdiTH+Pk9ddZ08H8c2K7+OFwGEUM
kOetNjqKoihlqfllgHKSkcid7wHqyp1rgBGAF738ins+Pye7aiBbwmtBhhRRYmOFh8DYRA8OG0kD
jjFBU1qfNnhon6O7L5to3zrJW8GtIOi962GM3sTIlqT028x+KzWe5Z2LCobuf0YK59CvIpXXefCj
eDNz70GIg6e/E3FXHadgjAYQ+oxUBp0rIDV3XIzWYV5+SsQkKpwduwOEWQz8mvbZaftbyvTr3J4A
FfxEdJObLn0tCkah4TlgVuU1Ug6REU+28WxQLrdTddfXoIfFRk+drXNPbWRjmkhKxOIHF4/3sjU2
tvvgksp0POOHiVJJqnNhmFAJsqcE0bjXboyccZA8wuDureaPp1MGbR19uOhw8OkccSnDcN9o/sHM
kXHgotowMrxI3zJQ11zjL/RG2/lW/+RV0VUageMsHhqt/dLEs8DuiN3kIg2iTRgRnqiOGvLnoHq8
UYYLX7HvmvRuGHgC/T/xWf3/zvZeU7EwXXZj/dlUVfAv1/t//sHvj8ncXhHS+Y/JuN7BklXq0hL/
ZcfKf0BszVRVXTelo+v/Zcdqi/+A26CCfOYQF+Kff1Rl/9jeG+I/hC1V01YNw+AfOv9XrvcmXqv/
5XmPkJ5hAdM1zenv373uXVxigZVZV6qO60zRBbhSBqzA3gW6/G0wHv7zY/8tbZKHDAxe9T//u7HQ
xPT3b01osk9c+x/tzrJCI7zyszK8yqsStuF5DUw+s98aoKJR16GpJge1cirYz258VwuYg8e/ziT8
dYS0f399UGxutdIPDjYvWn0PvTNAoj5NbPNWBkr01Wu1tE+0tTQbePl+70kWcAFRMT84gPyMLyUE
N/S8kW2F6OdcHe/OUhPqv5toMlEX+dhQyHYtbmhV6e+y0gUq10TJiV5Yfx8xY+bry6kETToCp4Ww
5pjcagV+3E8RnhDZVi0BVLyAaIugXMUc/pwOx/u1sMoMfIu/Dx2y9dA8pZccQhm6E1RObFTsQ49/
fGENGFNPv62wiiM9G2ScHCpv1CF6NI+Yj1RbfABRL/Ftb31eM1Pz35ohNdsI6pvJwas1LvyqPgFs
DcPeQ914Mwe/OG8NGLOgLzrfQ35Nyw6FQZQPvCUvIWLj6wfxdH+8KwvLzJgFPbXJGmSWSA/YmuN6
bOF/lvVYdpoxYjHnNTELe1VpBezUgCx13vUwb0rpPdu6yzsPNAAI8+OtLE39LPw7JUplJJryEGD4
jgBktEVxMkB+MEdbK6jF7ngzS+M1i/xA5LhjunUKdCTztpUKnKFpFZIByHSd6MlShMwi3ygGK8gi
t0BA1xzevKy3b9m/Tm2TCx3QZ0GvtgP5MDNN2bpgFBupmNTKKACbHret42O00AF9FuJoEZhWUEX5
IRoH3tgqbwY0pA21OTEHS9+fRTn1byxZUzU7DH0n8f5xHST2kxNbyNL4zGJ70CwnT3SN0SeltVIC
gaaZNj29Krykj4/PUhPT379tH24/6C7+1eXBLfEPZ4OadFPJD/QZDKTjTSwN0fT3b00E/ZCalDjy
gwH9itKfM16ji6fdnvf1WUS7Zp4ENVSJg5rIotkWLmVXCZCh35z3/Vksg8qSIm2JZWQW5BWWYOIT
KqN/OO/rsxD20IXUamFkh07GSAS6defB7nBKYKnHG1jYivRZAEcw5fzEGcIDuJRuNygIy0OtsvYa
IHoQne55c6zNItlOkF1CZ7S4N7LgPhEOZsAChdfjfVhYQNoshtE+y9DEGaODRhV23/k1/kI+pcb8
RAwsjJE2i2G19iU7dlTcFw41OAUR7sruPoATPfQgGU40Mn3sL5dmbRbLGiB+J6uy5BD5obtPeh/9
oRobETeCg2LZ5s8yjqLt8QFb6tAsqKPUDHqLVPvBwIiYFJDzpTY+YkB1cN9Od5DjrSxsHdo8rpsk
89GiKchSIxQxKEqt7zW/IGMNEcZIT8TfUiuz+JZqH9bK0LGAEUdYdQU+oRlHOCXUbjwRI0vraxbi
dsQtQJCdOQS8tMW2Q/bLvAA90QQn5n6pgXmU15Uf92Is7skUpCs1MW/KFoeX49OwNNmzCFcTfRRR
IqPDkIGw1Dj8b4MUcenAQ8ZxxDj38Xg7Uyj/ZQFPT9Hv23iBEheaOpp8BDUN3jCpRvLgiomVosKl
IIfCsWpCvdpnoX/vl/LpeKsLYSNmsW+TUx9gMPH0GBASCiJs1LtaOuiz8c4ZcmX40U7KJccbW5gn
MdsINNnYUYwg0EcztjgqtEm+6bG3PtGVpa9PE/jtHExCNP77TAWq6iE/C3Qln7TMNdU2z/z5s7C3
By9N8FyD+61HRYq6uaK6qM4YCJUdH5+lyZh69q0Hqkku2pVJcrA5AUmdBvfsj9gua4G7sXoHsN3J
F/TSYM3CvsnU0QkNLzx4it6/20hirYCZusmJoVrYVYT2757wwGAlA0q8chG4DEJg8xoM2C0Iv/jy
+FgtdWAW83DjsTbBi/XKrXKMDMBnmhhRn/j5SxMxj3kNFizFPaRpB+RKIo8KMjqx4OP0ytwgt+Ag
/Na68kRXFgZLnUX+MHYF6Hw/5g4BhGASljVekQOwr3sUaH6fNVzqLM4NA9Rp4oTBAXHy1lzb7ZRY
t8eqfz/+/aU+zEO7yCASAq4hNtKEimx7V0Ef31swjk/MycKEq7Pw5qTt6UBUXnmKiN+kn5FC9eso
uTvegYUpV6eOfYu9oOX2YEcZ6ekoyPBxlE+ZSlm+6RHrS2BMXbTQXM6c8Fmce1GV4zbZJocgBmj1
oTallaDjU5nBYx9CyPg83qWlEZvFOFzW2MZUrLgKpMDiCuvEsFDC9fGPL034LMITTScx2Q7qAXDx
vWcX/i6O4p9lcPL6s/TrZwFejUrXd53lHdTBTjFE6AxNuNcqmi/d/rwuzKIc/qjWeGAKDgFCUW9a
nbTroSjkVd/CSj2nCcOZhbYcSLLyzBwfs9q9bYwwQLsZo4I0ZC853sLfh8lwZoGtpXpfekjvT+8z
nLUNJiZZ217UvB3//t/jggL+v+MiAakCXdGLPnDo/fI78wZ2CAqIQnwJrX0USIKeWFBLHZnFN267
3mCVdXQw/BxkRJZEWgfwOm6SP8d78vcVazizCEfcwHZGrRofO6X7UbQgsiuB5WdNkurmeAtLXZj+
/m0PAQ2CrL7H47VCU/qqaExo5/Ce0LI97/uzgHYDjDltt28PBQh3uqBHL0qtnHloG84spLtmHHwz
q4fHpJDvaKxyfXLIvsCHaNoTWc6lEZoFNXJb6iCFHB49e4xw+1KDQSAVKFp5IqaXGpjFdNH0auY4
NBBkAOTcRs3W44AQzFkTYM/C2dVz0HbIgx9AUPjYbpQTp4Lnvr0+7/uzYK50r/cSTOYPSTzwBqhc
wCc7329BvZ7XwCyaVcQyQ0eOw6MMkuQuGT3jawIx/T7+9YUIs2chPBixlSUNftTayOPFVnrsoCpU
MXSNh/jxJhbm154FcaYOQAtK3ztkmgL7sUBVaKv19bnbqT21+y2ESYQAVC265g5lCVB/ShWsR9w6
Tiz/pQGaBXDXjUKN0Va7Qx/sVsY4fgQwurlrDicW6LQQ/89HpGHPQhgPkbFtpIVhA9D4CxuK6WXq
IFIC8a9PNpnT/IDTMGyzyLmva5giJ5qdJvhvzc7COmmGNAsVTxxkR0JeQ9RgjWVweZ05IXairnpi
+JYmfxbcsrNFSFxwJZiKilWGEgNra5Cfx9fWwuxY8+ju0sINoFm+eoXe7LDM+GEHLb4BlftyvIGF
32/Nwtt1UzcngSp5Vkw3GjtHsuVyBDA+bs9rYBbeYGlMFdaOi2hELo3bpgVz9uEUpZ2d2F6Xhmge
4Z2GwjGcVhYwVrCDx0Xpn3tTW59Mri01Mf39WwQ2ZasiBT4hMHF/h4GhN+gwqGqQgbUsETM1fh8f
q4U1a80iPYkhe6a5NR46Ege7ws/fgmjMHoykw0mLNNLxVhauT9Ys4ps+DmGadf6rBNCJdQNkxpUH
RebNKCtjU6DvgEK+Vp0XINYs/G1bWg7FHZfzqY7eAzOGGthiObY73pml9TsL82YMOyX2DY6/vMYR
dAihb6/DdLRP1BqWpn4W326aK4pf5Dit2vqBoispXCcrHkME6E5E4EILchbiYoAWb9dmcze6JT4A
Rt5I97NzJ0V6LIac8uusgZKzQLdVVRiJSLxXVc1l8RhoVhG+xV1u+ucFupwFupbVfUcW2H/VLK9a
ewInI9FUz8d//UJkyOnv3yKwQKQ/5Ej10DhM34q8+cQJyQLbi6+iVZEbPN7KwmKS0xR9ayUY0cBG
EFN5qbwqxBqFCi6YfYHEwvp4A9Ng/+VQklPD3xowVDYQ+Cbuo1GJPwFK6JBa8pupdF9Jbz+ofrIV
Rnli6S71ZhbnQwj3MEF8AaXQycfGM373CsSa4z1Z+vgsrCNRCMsXqX7wWjF+2apeXcFOPQVwWfr6
LKpVl1IknuP1XYIv5nPQZjX80dCFoXD81y/Nwyyqs0IICriR/5QpsDWjwLxC0QZSPJmhhhfNJlX8
fRu3yonmFkLcnIW4FJ7pULbXDhVEPYDPercxEgR3QuDT522z5iy8qzjXUHOv/acgl9FVMolllgMq
RsfHa6kDs9iOkgyX30gEr0GJJZjmNvJKd0eVbF1wKi2xEOHmLMLROrBSE2opUvctjEXdxTrL6fr9
UHbuzrKVt/N6Mgtx5AyaeGICHAB5Q9m0vUR9xcIUoShFN+3X440snLDmLMxdwLWdNvqgmbI42KjY
hOKhi7jyWLfXPTo1osWS/nhTS8M2C/KoMfqu7ZgZWbDrihDR80Dq9k4xA0gD+cl4X1oBs3g3KleS
GcyCV0gp5hpVyWYzSjIKDpaMx3uy1MIs5gtiEpkzp7nLKh4BtmJ1923vTKjdeHw4r4lZ2CcZ5H4l
0c2DFlIB3nX+MPF4i7RH7CIeTxX4F6Zkjmsb4tIFliX81xKv+o3OalhD+1mZDQavFhWbEzefhfGa
I9mAy+Fl5FfBq56hK4cUio1nvfmTt5x+IurFNC5/Oa7meDYtdvICuX3Ow6p91TQS6LnX3doOlSAY
XuEFLrLmZeqJP6gfJ7f1xJU+PlEL+78x2wxgvjimGkftHVx9HM/cRH5YSBRfn/f12R5QhJCmVVx4
XosOAA/KH+06DBFQOP51sTT/s+hPGtkFDkpPV26sCNgho7oxSsx4R9iz93iYBFcwfdEVcif9AreZ
CDBuUaEJLJBOM2P9BlJG/CQ6+YTYEOILjqech8sBD/zv+wc4ctGMvpAHjYdFDp9QQaO25k1zahdf
mrjZNhHUtYy7wa7vpI6inufookXlo+HOf3xwl74/2yQS0/ey1imD14SG8JEcdYRcrBxziOPfX7gY
GLMdQsYop/mBrh28WFW3nu6LFcSMdl3EtbZCXOGrEVAleSL5J6J4oUNzPJxA10THqSJ8zROILvC5
8NPZ2skYnkIDLZxFczRcpNo8Xz2D9Avyk/AVmkcvTKuHqGl/pIPlrUcHQu7xwVvqy/QTvt1uVauI
fTMV4SuWehiQen7YrALwsKf2o6Xvz3YFmGNaZ/eW8mIn2Q5VivZuVFznx3k/frYpVFUTwv3LmzvE
kPGOtZrXf4bnvI9PPfo2MkYYVoNn99qBAu59wkt1l1bZKVDO0rDMgjqKMzQrcCB+VVsluE5s66HJ
0e4+75fPAjryEhzb2IQPVd1C6+vK8ibsUb8//vWFM0yfhXNAOlZ6mWPeetDX0LB2zMgWW6cKBKan
fYTyzZnvlTkoDjGdAPkJV//A/ADms+9z46uUMi/O25jmaDiXjQk+ZKwdItXs3yG0saWKXkEG9fhI
LRwq/wcgzu5cP3N4b2W2pwZ7DJRrfSPFONaXtWJFIUz/idV5vLGFFTVHxwW25pJmTJXnJIeQtVHj
vB/3jpZH2vp4A0s3izk0rgkrUxtlP9xWUtS/gi4rMDOokIkfSJ2PTtaiSeiwq9s1eodcNHLbcZR1
RA4RnYUWH81T2+PCCtRmYe86Q5EZXSsOSZnGiFm7UXPVx7WJ/bwrtRMXjqXJm4U/XuJJHTCmN3aK
xJUXdD7KY5Piap0Y8MRyjEz/N/fqV/8/vN/Zw39ezk6zaAxtthlUatKjEuGIQ+AkhnVjhNQ+NkPf
4rN3fOr+OmACJdN/b2WFEaNSHhja1ta5mxgK5PtGp6CCQFF2YnX8dfnRxGxOKtziIlhQKtJmSogE
cTiV/fIgwkvjeB+WGpjNh915g2kIG13zSP1IIivcmAWFj/M+PpuBpoyQE5PTr69BfUYu9dyxUV6O
f3xp9LV/j76h94ZvilGHxw1XNbF79Xn0oRNboxafuJH89cLA6M/2ZE2OZQUJXWy9MESNHi1YbO4u
AyO7kXV6bXBvON6VvwYF7cyuWiN6pQAXA2Nb4ck09jySsuLW9VVujadqlwujNa+Nwi2XMioNfWs3
wb4Y1fscceRRMU7M9NLnZzkXpNa1VJGqtu3SwbkJkjhAWcLNnswuCrbHB2lhpdqzK1WRgGIZHX3S
IgBIP3Tu8MeEYXIiabQw1fPiKCoCqp9LoU82wrcBOpuZh15rgrT0iLtuY5xoZqkT0/h9u/3AjMFh
TVf0rdHAt8nwH7oYx5O5qaWvz4M51RFtqqSxjXJf+fAwMEZaxijOqu4Kw56Fc5GjBGo5/PjEkU92
im+h74IUPT69CzEwr42OkToY6L4ZW0uM90YTPRVuigmmedmZ+nk7hj0LZ2RGxwxZQm3r5YaBkBRi
6eGVwQFqrcswifJzcCYM0yyaOxMqmtuMxlYzgi8wAgkaatmJHWlhlOZFUFstcW3yu/9cpqqa7XCv
2xa6fEBEbn18IhZCeV4GzQANZV2pIbhReeGdpgfiBZVRDb50G59FEYNIO4tlrejChMwgkrVW9yNK
f1Uy3U29QGDxvEmwpgH8FmhGIAvMpjoD4blk3HFzdx7RQj0P60MHZnEcQMd0ctdnMwqLmy61vswx
PW+VziufEgEcN9TYSjUre8ssoswOwHShphafOcOzODbwTLSQkjS27pDfyFLsusi4rlr7RCQv7ELz
Muc4FkqbmYaxRRcMAWfTQtO8RW/p+PJc2KitWRB7OLwneNcxsYG/a/z8RhtIGyVOejPt0m1dngLj
LIXaLIwbnuydNRDGnlCeXbRePhIrcZG9y+Wm9HC4Ot6fhdGa1zwbV7Oa2tXRdDOpqqJogCPCiWvF
0qdnhzKC+q0BA5BDWf1fnJ3XctxI022fCBEFoFAAbtvSk6JIGd4gRFKCtwX/9Gfh+290MGp2BGNu
ZhQjdHehTFbmzr1ESlcsaUrXxCnn4y9+4kWsi5z0i8fpMMIcqv34pz+m98P8BFH0tgsSTOFH88y9
+MRrWJc71Sgwz6tGzrQsP46Z+xsDo5c2iN7bXL9+7pesFnOoCKit5ZcQD93YvnkIrIg6nnyscrVL
PhsjrSueeeYNfe/CThkajMpw75l2XrYgbDI7+uRkWq3sMRrNEmNaeajkNO+DLnyHxHiuqr0Mx39S
4KZUq4DbCkrMFpNGHuLCvUsH7x2R+sH39dPHb+HUbF0t7EH0LW4BbBvl8L8abYO94fki7anZulrN
wolMCwcT3nEmfjqxXmarKqgJqbq898W5juETY7Qub1YERb7rszslUfYVP610A1ruEq7T948H6dTz
l5/317GWD1FnCjuwuVFRPi2D0ju2dnObudm5ruQTr2FdfLTGASdHl00Df2p4Pi2NsJUozpQcTz18
+Vl/ff0uTrD81rM6iG56jsMIpERzTjF06tnLn//1bIyawkGYlXOwHfEamNbvwdXmmUPn1LCv1lUI
/yhOONMI26ej15ffrTqD6lOU58riJ3Y5Z7W20kXVofFuPnh19wt9zdaKqfhAXu6jT8mfTems1ldt
df2gy5G4juhlF0jnKTM5OT+el6e+/2p5dbE1lHbUYjwvuptaTIfZBLqRm8nhfF/niSW8LiYGBkbG
UFKcg6rcjYIx5Hm4nltWfenDCUdZ+ePj33JiIq2riYMVN70uCB3llLo7r8bVccmBf/xwE07wv/fR
tT6hJv0qQb+H7D2G5b6hRMJazdKDNxyQmmYPSuTGoydyLNwCcgzTRpUTSFIIBuOL2Qnx3Lq1xX97
CpNHyx57pKReNbeHhQjXHqwwyw+SdC4u0rlx0LA08u3gVN0fUfjUoKRryG8TSfcbXGt6nJ4jPAFQ
Pqqrmlr8l3SuC38P/c2/qVP8W2WGtWjaWzzE9bzyBwaGzoPybAgYxoiRohJdd1P6qaAqGpcXQ56V
l5ZKJOQ93xmeG7+y7rxaVu84eoXkLZUbLSQildhfQgvziQMBb2DvpBP29ZsGMhn+9qwCe5Uwj0MQ
dFgRZjudAu3G48HA2CtUfXdsNFT42S6qp9wS+W0N8APOXQEmM/bMV5UWLQ1C+LCHU5rbm7otEhRk
CVk6GgB0u4XaBddPVxUmG0M14ZiNdgeKj+ViPCeqyW73MmqTH13WUSSych/DviH1tpiwZRYimXnG
MsP0DTyl6TTDc071d2HShjMu2FmLCXduyfneayTja0zjYnPrpBhSAWF/i1I0oJu0Csp6G4K5BGlE
eAPw0MR/LcgH9YsOtvkaB3kreJmKqUlvrUhm16Sd8AICAiv5e620Ib2Z9lUsImsH51P+EOZk1Ycq
ivXTZPsDINICEddVTpb/Eo6fBQgzDQFgVbLbqTamlU0HOiwhmekoxSNYe9kj/19gbNSg8uAaQkNy
YSQ9hrEiFOU39LyY2U0oMGOSSGMut6aBt8G3xq5DLGLHsGVcVVbsapnnE1h4HyhzGTb11yAjObfR
pTcvfpyufJZGhXnlYI7VbTkBSI1NmOVgHQeKo7p2/C90i3LlEWnLWyokTPZtGpjB9BhP5fA4dXyx
qXbj+cJiGMHhlSRsttYYRwXe5FhiYk+YYfBJ+0L4XoLXvExdK7inFouoLGv4Z1vFfYrASQoaXS1j
tjeMar3TSdlZO9GOrXlZ9Nrq9+kskzeD6gjQNF3xJUvTN38JGcjnkKXZbGTn2FeZ8pPxAjqzJb6m
2rbtfcfkU3sw8Km89OY2tvcUmPFTVRkM5cD2su+RgVH1BZgU+aNuHPx+nSZ899xEVY8WOZZHy02w
FddZ1om3spaG3kExnOHfzIb3p/Zs/rWGhLqF9dVgXsbsymdp3EauWf6eMMR6QUOZ3SRR4x0Hes3C
TRNa9tFqGSDIOm2JdaQfOdc++XjoVlVbwMTN5btXc8qBp/CupwJeDhrcMtiGdTs802aZPYRhr17x
tY3DK9BF5rFDY9zthrqFD91DjEpw31w4pOk84nbta9/7g7tf1kHqw6XnC8xO3o7NX7ou4wEyixvF
Bx85xaUYveJSzlQCSezauwD/yOA4BAQ5VtNO0yYGpfk114NDe30akG2PulZdVdSZzIe4aZt0hobB
NhDvnDRsAKZjwFdDIsHzMU+gX2xTe3SAA4FXwUGkDft7M22nGApzOs3AfTHAPyhMHCD7TTk2EUGN
dixWLaNll4nf78rUI/Kdk7h9rGuB72PsFO230GndxyDx0ufeS93itfJS5r7r56F3dKehvsDq0UN+
FE0mJrqCPeUW7gBdI1YyhTFgEBfXvGnK4t8aKMCr5fvlQ1cb/kPOwn6EOsQopsYy/YakT/+gOiov
MEXDJSYIg4yvyVx6UpNlvnZ6wo2WbRL8l1vuhFXb4TfOZTs5ekNEU2nuWkZwG7CvPc32MmegLBf2
JhqmZL5sRN6PR5k0Qt9SCSiinYYWUe+ipgG0Bi2G9IbRFWL8ncYD0o1paJ0DPIPJPYa91995oTM8
kcQGihLEur23I0RSW1hcSb/B/bWYdqVgciw91P42t1Lrq+Is6kHYWdR7Clv7N34p+0s1l+1LJ+L8
QIqoxEfDCRdrwUFm34t4dqr9UNHauCUVaRjPsZ/o7t5uzcLblOS1BeYCFGXz2ml9LHv9FuZBiCEA
MDvvecIC5yedEProxq7aSuUioZTVmD0MiNdvpYLpYzg9MDIQatFTGkr7iHql/qmSRn3h6ILqMplG
C7MpHJ+CMXFizI5z0e9Sw7blxSjLOb0bwhlMJr68iZifLPy5Vc1mtKg1JTLg4k0qg9PTnTBuB10c
OHyRybPvSa0Z+cayS+MR6/5AXGo0X/gnB0YBk8EbRqM6lJXNSVjq3oxuVQiGKc+EJfZdYtBCP8Ru
f5uaNqlMqx9LfQEUCNwfKXja3VDSFN2F9Jsp/kmMCdwky0vPuey8vnIfK7eiVzeFtQYbLWPqW5FT
s2owHYGOWFt3aZRnD4k/y+eOTm5jX8SROb5Ojo8ZQTNM2ZYWq6obIF7Vbf4zZPaYzzVEDAf/qlr9
Jm+/QLNZ2QLP1HfPWpyI7LTD5JFWTrkJuR1dBz6mKYodN9pJy+jvlGVPWMmLJDfvdF2Z/rUsO8fa
WG7qtbsg7I1HqNpOfd2kk3rRjhH/sPqic/Yg6bt3yn7FDz9KIDpqzOfQmpFmoYpuUsak78n4iWsc
y5GWTKe59sBmDGAzejhz+JS9V2E+WVtHVLCmCaVmsQ0E22GmnPy+LA2wG6UBIGrDftCyB3OsmVvG
fQjALgT24zCPHEbAZlKHIFurX1Nfdl9dzZyjIUPSKTugGTA42y6HUupfjtMRkAwBDLMkyEW7rWbc
klWVd/4ucn11qPwaH/rExuqKW8FQ3pRNyekJp4yjOvSFfdnGMv8qISuNEHs7BbqcXIMB2SoP1W+K
5UCEVRno2xwnxUfMLcs/NHMmRxs523hQ7ajgXCL/O04xBxEumyEwkNlddFlea6kXAViougaHw3sb
Og+EoADC5tabxsqUgAYRQz5JNwLwHVSILmbU2ULS4pYtydNA4zIYwTsjNnzYD37GRg7eMIP7hsEw
rxTxNB6eva9AV7d8xZmWrkJ5XzMzrq+Gsem/pC2Mm91MYU8fla/0t3TuZYWjd8sBPEJG2adOb6Zb
36fnrAStfTALI3hxgNrczTLObqjPgrLJVdRuEmHICZvXBP6xooXFuJg80I2Yj3YY9fdkv6Ntyqim
m0yPNmb2XhFk+8bya+uycKV3Obbj9NPNqul76SQm/saQWHYhh6PEziIJG3qroqI+MHLGde6XPpQl
dkhjS4WfELymAHFvRTH7ZErEme67DLGi7EOMRXQ0XludPf0M/CJ7x7rWetB6KK6yqhY3IEXMK1is
4LDYRJNbr8myB98YcLfwxVwDjCXyfBgCGkDwvtZs4L0zTOO2sKfyJYwVVDt8lYh8+m6MYEhbNpum
aCSD4UKizzdxbYQ/dSJK4yg8N5TwZPvwuY3M6BF7wPSLy27bbWt7JocuuMPM26CSIT3ZJugbIL7A
FHXgBb+squ9+qqDOfnmirO7qAMPgTVgLNhadDWN5aCcYrATj868avam7jU2DQLHjIL8CiIAQOUaa
OnOvWCaSZzQ5FjtjntLi79TRFyuN4ocEzmi/SWvNUVCa4IwxUl6qODF3H+cCsRJNtxMqYJjGBJkv
9ZioXxAphmcnwKIjrY3xlwXJ5z2PPXVQdhkfaogt12U0l89DNwE0cCcgeJC/fsaRm37hsozndOcP
Tzq0nJZp4oUQTzqYK9KYGWueRoA++dAaBygCgE3y8B5o/PjKhcbuuJ8BXt3nkt6vUJnmL6tXI1Zp
NhEwdLMEUs3/+aF0pHX4MYkFPEHzVUvIyJdJOggC0QrAazD1/VXolFBPlWy/e2PpfOsqroGpHoxr
yd3tAhP4/M5zwuRrCG9p2jVcYLckLzBgtLBd7FTFOyv68LILTG8Xx61z68YDr3PCdPJKg9852GVa
YG6PRk5IPLLisZitTVSF4XVjD8G4G03b/BaRv0Smkg63EQLveNvY1FlKqqZP1Wz2l57FhrdUtXfK
a/nr2hZ4BZOVtO4moyRG8opaPcguZ5cZRDUfg8Gyhn1XaH3nDfg6gOh1EFSIhYSHQX3zJYW+jXi8
wh8TIR+DjhBfXIAPGb8FeaIgvjaosatQPs6G39/WaVve1FZZXxG1gErqs/lL4yXtpoPQ8WI2IjgG
ncVoBy4ZhDiQ5a7uiu67WGKjwORWFSrhPsqqSN8UfFwfKqRZXzo0Q19hZVNcNaKcvlu809uhRo+L
9iC47xRe061mGyI1lEBQBqw8Mgigg8PuJ0QjYu24q2AgKh3M2V6KKfsJJQXyRjOyZewSDc20RGJ5
VYMuvSVjzHTrJqDeAA/ZH0qHSy2MsvGbHzhLAnkB0Q5jumzQtoZ70QV5d8jTRB1NMSALLaqC5Qgd
CKt/P3oIa9gZVJJIngjhXeJRDl0BbBC0Z0U6bhtYdKlxrbKgqE6t1f+o3bp7L4cFshGHebBPK+aY
nDh2dp5wq9uAevZD7akXqwyh30HVCy+6ssy5Ro+ufc/qTHyAN9xZcnxMv4SqzW44ke0bNTn9Zcvy
+drLkO15MTi1d1jAz5QqfNqnsDEwHBshvxsZnXPkuiRg3Hr4bolNFonYfkqjyagvRJSgAitMCNcv
rSTtdAwNqKchwd1AAyfXX24bqm3luPPGUPxIKVJc6mBx01GOlbxaQhccaXNvPrZmgBE+KNabSTS+
JkNZM1OJs0b70A342n4VE0pzLss1Z6Es83bIsVZPJFvEHOAQM9pj9qcbzFTvoJ5yv1suQxDyujoq
LyTIL31lFxaLzQcQKHdJ5OuAdiSPF4VpdyivgtLkrmLB/wt+B/SxOEcQNZHaeo1ymwt7LpJyZ5Rw
Ka/Che9p4DUXsjTz+BCmfbVEkw6xttY4nn1NiUS5lmZFmMZf6YyP4n6DbMI3/ugC79d9DD+FOdpy
8cD7HR/jb47BFgBQibOR6yh6o9INGCYQ8Il6yK2W0Iutt3OuJFsXUDthO8MuBYb7RZapq37Zo8G1
ecvwE3NZJfei6zkujPCB6MJ3FQeoWT7T8RgCHFOjq68sZbnmpS5NAhovLTpwvpM1GLdKpw35qpyJ
f2wsGvkvaC5u3StJX5r3nPkaFVQXhdbX2M2X674CZrEJg5ERCEYi4kPArMg2bN4DY2fmXD3x7h0A
5FZ+iv1pHJTVrQ/99lHQ9AvZuwgrYJNsdPWFjtrBOHjGlIa7YUrxKphtwn6FfXm5V3OsM54FzfMo
iVkaNCIecrzCZ3pv7CLKHqeWEOenlbmz95A3TvELMgjLoSRujwBcdZj556p1BWEG2+ddLnOMi0e8
Lqh3tMq6RdiX9d9ZTnm0z7VQyQXrjDB40gWqr9hXfXoshlI94OWJFzDRRvstwIGaiEXky30jLotg
b6g2HQlPq6EFgTyFVTgGm4nWmwtJ7VLv8jzthxeTt9KDF2/KN5p0cvOXHdmDvJZw2sFVBrZFJRpq
Q88V71IPEknM1HBDVZ4ZiUvFXdfakLY2CPpb71haGOERZ47ivctb4Fth7rFtBL1W2TaxLcLTtiEL
AF669Qq16eA+bge/mQmOeqHvkB1X32SryU95Szcuau2hfJxi4T0FfuXBJHKLowhicYEpq7pMk6Ei
xdyFZIqCBeC9z/osvDcDmmD34BLDdxidThlv4nH0/Kt67qddV2TNnlsGK9BLHS6kfQdIWffCv3F8
EOqE+lESXQZg11LWYtoiTpzZDTkcZ5IOFviHJ8St8/sgrPCbKweAP9rpbmyRhofWi80vUAHr6qor
Rn3Xha5zFyg059sJ491wJxAiHl2iUhtxu2MDyeJsC0Y2nU2QOsB5MxdpfZSES2rAU3kDs5PQOzt6
Jr4QGz2SN+Sekt+mfgq3oJsrCPLaISjV7NrxIacs+sBd17nraxvktFu+sW1wGzA9AyNpepoBDJSJ
yW1MLXh54Sq4MORgyTt2rHxLjrjniYQUg1l7ezGK8UVAEvoVjORT/Vmrm1mUHTAKF6G8nh1uknlW
q5vOEuVbRFPHjTlCzLuwyVW/eZXH1cklds2yfoLe6Mbmoekk5JLYciRutAaX2Ws5ddEx7qxwq0zo
2GoYzaPnl/ODLCMSUAFGXpg4Zl7zQ+SAZNHVK8CQMWnwqCVpScbUdZ6lZmcFbiRQA1j9VWkszSKe
qLvrdiIBgCtcf2GUSwQyNAuUkKzGBYd4ddfWie9swr41rmGvIsmC+sQdDQps9VRUvGOf7Oae3aj/
AnxFwnRocUvLF4wCI8mhDIEzokrWQzXyyD6BFsRF8Tjlkf9uBbP/4KGlfZSD5EqryD42TZ78CGYF
zxx8OGEvpzCfH8fTFfkK9DXhhMs7aLGaO7kM8KM1e+3+DH0w24EEuLLjPvKtUsVcECsE1J8INIZ7
1nh4b5RV9QRIKbwf5BhEm0LY4fBqhqEPw41o5bn1HX1rSTf4DtLG3qohE/gza0EBIZBBcQxgFW6h
DmUzpFry61htgXnqWpvtt7MNuZG0im1GJARfXGdKiy2qKafiLAsXF5GWRlXCeFpf97Wik2JT+ya6
XjNLrBedtOBgPBd0FEay5H1Gza1NpkN0dJ0yz3fF3GHv21ukvvfplECY6amiVmS9NATIkSwmuBw8
aXazlw3l3kHmPd3kuH8Z24baQLMTeL9kB4oo41clUre59LBXTp9S1rYB60RwxQsG4X8bMFjLv8X4
/aY/6To2DqlZLRinDKsynYXqwUCWtEORzL2/taf2Pg5Lb2s0Trm8JkDSYyyZqh1a8GiKs3IH+04d
dBdjBNjNmLLGjuk9W+2ghm1HOowkc+fbivt7FX1hrwQTPY9zJ/ZBa5XTRUA8N3OMNz37rT1zk07h
1k6u8+RoM8R9IAzi7rKAGVks2ekxYNPo5XNbpM10MNKJVAOIFb4rBR4yMYXpsrcXvrTvQ5OEjQ4k
MXXtevm+8ULWBGx4ELbCL8I9/HUAPxjyMwHV4pQezs2c/NHZbIbbyhu4CZOYM/Uvr2tpyfLD7nqy
k/oncFUO27yauC87VdJ970ZHc+Npu3fMcca3OIAmoGeSuCMYgz0Bu0j5BYbYljOJpNEcyq0xeb64
B5He2jekJeO7urSWXcjAzygsOLBMjE+PaZnrB/h+zETXVC+BZ3LWJ3SUvUcIZA8luc3bIVlCClvm
z4Ym7tzUPc58zFtAmN4IfD0OrekPtOqMmec6lGM4ecoXNnzimtrpsieDhiC947ZlPJZNQe6uGTS1
JoBw3Y1WoB62U9eRaSkDXHLq1OCqU6aleARiXj0W4B5/2LKx7qwqVuE204b5NWLzqJ6ieShayMWN
6i6ipHV/tmELn3rJ2CR6P2X29EVVIKKvwCKIy84pzW+YN0P6zI35ceh8vc8xDEl3LcGHfVHkJB2j
Gp9k0oTFYqgztrZoL32R6dgBa49Fmt0t1zgLUHbOhc/qa+Jo22OEuAHCN21jAnuzcZtrGVrdsTYm
ShG0zHKTwoY5GS4m3J1/GxU74qYrKgxqQkPO14bfuBIYmDAmgMv4C4R9kPyxqcp8w4Cg5+aaLpzy
guDrZyM4VLeRtOqb0OUWezFFeXKRywDL/DFwLikMyeISjEJ+3yW9nR8io4mTveEWXn+kIMLtqMqX
+tzHtdZThdyVWELPCeaNDmIJwMvU1/Ccbef4XAfWIqL6hxpm3ZcpfC2IQECjZfNUb2w3O6Sk8Ljv
HHLHdmG89QcDNf3nfslKNzH4up9yyFwRRbPIohZlD9PPrHO5jH/8ASfq92v4AKTHouPVOwcNOZ57
8G4w9A/ZeRfny/en3sZKQ8EFABVp6tsHHYzPxLXVtm/Z9D7+/idq6nKln2hwzQqTUQPd8+yXvEsP
1oy2J+96QN5q+jUAXP34g079ipWKQkdFRudv5BzyMt6lgf7utvJMa8wJkcm64XISXR3T5i0PeYD2
I1+OGM4SmnEjhCBnxunEZ6x7LHNHZVnVI5KhVNbt1cCpH8+4CviLGu3jEToxldZdlmUHS6LMhX2Y
RvaQfCFXoeylBnltdt3Xjz/jxFv4n7TiL63PFIdB0las7Hh2aX0VXAFULu4/9/Dlh/318N5xLLzc
ySJzvwOs6zfFVdyQsvnc01dLORfU1U1zdA74ll3gFggNriDh//HDT73eZbz++uoMsiZ3ZKtDQCZi
A2o1O2qj/VEFaj4jxzw18qtVLCrEf7qV6gA+Dozp0Kdbu0ieP/76p6bOahWT9GhG4fH1S8vkEioJ
shF5+pME0Bx9iolhynWjpQZUTYMl5ctYB7/qgLy0k4lz7iCnhmelg9JGUqgKAcCh7Kfnrl/e7oiT
0cfDc+Ltrhsr8w7Gq1B0PC39F2mQwMRLi37jyO6c3fyJF7BurZx87VoQ//7v63vsbIsyPO5KmLnl
OezQqV+xOpUHnctqyjkH0nxpqvIZowlzy62Rkeb+eKBO/YzVCtZm5TqJUTpL/fOhn8Zd06TvErUq
IdO59vsTJ85/uiWhJOIj2tuHQGePVmFt8ZL9FtC70s9PFTv5mQ37xIRaYwZS6XlJnNL1FMje+O2k
fvFmFWF28fFAnXoXq9Wsoz5C/bIMlD9RrSpulqazwukfPn78qS+/Ws8WYX4zCXjl2s/IRQmOZNKY
r597+OokDuyJW3jOaogd2C0puf2duRz6n3v6eiEDIM9UwtOFHr+EFT0MAObPtb+cGPY1TCD222iG
62EfavQpG3IF7bZGjznWZwlyJ2bnGhwA6hxfzGxyDo0armfIpcs5LHx/69KKlBmfFAuvkQG2wobR
iwwaF3MERJQh8IRz9bmnnxqm1TKOm8pBVTn5/9tMF8F57prf2/Kz79hcPvev0zLO3J5UzOwduA2C
UnUyihDuOd+WE3uQuayJvx4+kU6MQphF6Kjzmymub9QSCVVc7HPx5eM5emp8Vqs3zkMo7EgpD+RI
sx1C2GGTBra/pSRzTpd8YgWvSQGyF51LWtc+0MeJUrGJwdqfdWU7NUSrFUxmOvE89IwHDHvIKUPK
FdEFqMSH83LbE7e0/zXd//UWKIBSH5Q5usIqNB4Cr7oRRvEQ2fK98oudCBMycsH249dxYqzWoAB2
NtKsuuGECc04uqDApA+zSp8+9/TlF/71S8J2Kkw7A3Cel9MiRsyCfUEe8vC5p68O5aRNDLOWI9/d
hO+0r2rf3buRePn46Sd2I7FayJZGNNEVHm0dee4d3Lj7ao/dc9XYe5JnL5ntnjlvzGXm/ONS/h9M
AET4tHEWj7/eICuXTsehzQ9Vbf7+vw+rbgZ72Hlzcm+zEOf8c20NYrXW86QmX5g5Hseo9q+6npqw
OaXnXF1Pzav1MldBNQ9JRKO7TxmXspC7qxbE+Mfv5tTTV2c0Jlx9YGhWeCzaV7zXg53pfbYtQKxW
eJAkMHodZR+Suk83ptdlW8+Rj2Fk25x4wycn7+qsdopKlbNs3YOdFs+qZhtEd/QpPJJprxkBWIy0
g284dB2I1qE+xH2hHz7XoWev8QBqbpO5BVJ+gFj1FNM4uZ0HhDSfebP2mg1QDg4Z96CTBypSchMj
qv/03m2vvS8Sykb5jPsvdVik5XGTH9u6iBEZWFeg4dszUdi/Twh7bX9BOtxF8B5I5Pf293qJqpdc
QiOGHdzN758bptXiFZRIA7/LEQIhENsTUA5HOz37C/69vGx/tXgTO+9rWc+acSrah9GexxurKZPP
+JoyOVeLN2hrDz1fx9Nr0/5uTU1z3RvoAj43MqvVKyYxYjFW8nSvK9tLSnPxrnMC8e3jx//7VLDX
rhcSu+KZcjJJzdkP880ITGtyamdb1OWrL/WwMa3q3NX5xGtY218MVDpR0Ek+K8wse1eEnr/nbvv0
8S85MU291dmcwR+G0hfwdDPzfrvI0LZjaqNoVi/KsM8cov8OZWxvdUS3IpxnXxnLh/RpurewnqFa
GdwhbgN35rTl1iLxL7P0U4ea7S0/9q+AA81LmfF5FaETMircy2YUUzo75w146o2sgu+xtq0UWEON
ajJ0qWcYrW5QyI9R9fzxSzn1Acuf//X9vb52Veopxqu1uBtS5UQVX8xnkoT/tm0y7bUZRhBOXECb
5Z3HTrenWrTNB++gTXntRvmDT6TZT7depa5pTfpU7s1eW2RYZugXk0AnijigPFI5oSfEdqb9x+N1
an6tVnvQN1y4vIKnhxaiMtN4ZcHsjLG6NiPQel1oHRHb/Pj4w069nNWRHbtl7xrgot5F3o0bmAu0
kVNgv/jU09cuGbKmgSDr++a98Htv25vlK72s9u5zD1/G7695hbooyjWguXfdDz+kh54u8dEaffzw
f1/p7LUxBqkxtK62abzFbVIeky43rl03DS6iyvLPBcnL4fDfINleW2NkzVQbtfBCekoG84/h1s4G
B+ZD7SzpmbIZNlZCQnqS7R4z9q0f2d/9uRrZjctPmeDYa/OMPkn9YaJB5M9yvGzRz6E1SdJzrlwn
jhV3te7LkWYE4VjxGw2Vu4yMClPhjpLN0+IPcf5HnPqY1cGedoPv2+iz/nSxvpyM7qtYQJBTd7Hs
wrOBz/HHM+LESlm7aXScWdSEmul1FFNIFd8n9mnU5/p27bWbRlbKOZ7aVL7pOTiYSu7JJNCikEb3
yvHLT/6E1WKvgArFWK84r5lAhj40xRtmC+dIZye2rbV/Rhl1s/Y7y3idKuJzpzO3Rp8/+k4ZbShf
I+6K+q2W8nM1ZXvNDgjHGqJwHoq3IKU7wRh+LYDtz43T2lGjzItMpbT5vKl2uBuqUW9bNLifuw2s
fTSEB44mdsrpTdiV2KnlW6s5bT759NVpHmNZbVh+b79FUU4OcNFZ421xZsc6sQTWxhngDqapn/jq
Mxlkd4dM3/cxfCt0/CmzIFut1nKnlOFaxSzeAPLZl6hmMatD1v+502jtm4GrlR06vpH/8SK/IkBD
+eeanzxI1erUzhN/BLrSiDcauttfmTIr4C/KO4NdPJFQsdVq6Y59JOcxCtI/vtfeSsu/xe+o3/1P
iUjHWrzpq+DWGZvbrobBOEbOS91/ikBh2msrDQUMROCfrF5DHdM7kaDciDu64T+1ra6b8GWDLDrs
e/lqlIncirrotzS/nQkOT0xYZxWqI/Cevams5CvV+x6Dt9Gg1SY+cw849fBVXG7hE1h3TRn+mVI0
vpt8wmnVzvBw/9zArFZy6wsc7efG/23QirLpR8dEbR+/fe7hy2/6K3ayI+UXNOyp14hG4E2A09g2
r8dzAGP/34GNs1rGczKDEKRL7FVTXdkUnvtbmSONLXb+0+oQIs2NuoToiWB+GK3PLe61cUdVYuXQ
K2t8q6STogwN5/qyabjBfjxgJ063tWlH5Q52KYWhfi85xTgutjUGlMUw3Caq22dtdYW0/cwueyKg
cVZLvfaqzkn00L4BA3lpaDbMinYvKvnokxCe6v7MNeNEhLt28XAbO5yHIW/ffCzUrhqaLY7hrNDp
GD0qjo9H7dRnLKP51zQzHEFCyh1GsjnFpumWTsgXa/rcYbEmAaguisOqq8a9ieVESH96+Tllgr2W
lBnKHZwJn7e9md6bzaFNziRa/let+U/EL6Ww/v/x6LxGJ6mWyQ14JZiq+zJuLPhWXUqN8HsQjpax
S1Tk/jJJVi2mDXATDaKmWWrZfsmKws5ew9EBEKArmY2f2Qv4UquTa2TPUqVbFTeZatKfjmis52ws
z0zmf84AHr6azKqBhGbRtnST6a4BwRSO/hYH+8ZENS2Dw8fT7J87sfxParg0vMDSk5Xf0DmBu3Ud
tQYeEkMd/Pr4+cuO/t/X9p/scO52RTEVaX6j6XraR1k4H2N//oLv8PTFquszQ3XqU1aHVd+49GIO
eX4Thlb6mJXWFxE63RVKfrmt+vLp49/y7xfyn3xxgTeEPdNvdYMLS0c3sEU3+wVICxZ+5GgE3B9/
zKkfs3z8Xyu/iZdm2CHKbjKLetlXF7ZRfsRiz4I6Eo9KFBvQe0Zy7mZzYmXZ/upAo/G8KUK0MTc9
WXzZbJWeZ1LhdH0Y90lUYx6387XplflxsnUeXfJ/K0zI/h9n59bkps6s4V9EFQghxC34MGN7cpiZ
JJPcUMlaiQBxEiAJ8ev361zlY8X2Lt+lplIGJHWr1ep+3tjL3fzkRbi1cBufGUc3ndZDFN/IC18a
htVOGAxJTIEBkCdUUL9r0cuWBRZRvxazyzjwBjdG+/yVf1ugK78CaYOxRPMa1FZc8cUi958Khmdd
n8pLP77yD3nsOkGpkSfQb6JNaaV8gsbZvba7chD1PBIFgXp+jMbFZRMQFVUKjRJ6I0i7sNzX+WYg
HwqD/r/wNKLqXP0DNBYUqLZhFchyWyUtmFL3jdI69Tz1SYk2OVWdCmmkSdEB1PSbFke8u2j+9D9p
ZzLzuQ56W53iGKWjGx73k7fxw/nWufTCUl2nmdsWrScBCraOyQi/gKraaBNO3hvgxTlgNvZGMvvS
fKz8QgORF42wKT6iPK/bUAiJb/KyB+G5xqXV9fX61/gJA7VyBX0+VUMZBvUpqYcoDZV5TSbTv0mh
0RXXdzvSAR1641kXbGOdfAaqGvDiaK5PvQegSdJJ8dYKI27k5y5NycqsQVjpjQDB6NSGwt96M9pB
fUriTHQMPGnwcXbXR+zSpKwsHPyDBQRDEx8JBbUAgbTco7NSb+Na33Wyx6SszHwC97z2/KA9Ja2t
Xiz1ivfayJfr739hFtZpZly+QBoR4Pkj6j3mz7RZ4u4h4HnEb+T7fxci/cW/rlHMQA2Mvj8nxWnq
e4/HGckZqn085D/s6xDHFXQvOqK84BVEaDH9kmbk/tdx6eIZpLJJk5dBhZTj7tfzGf9a1h5QSw96
HpbgQ8KiVrc3zowXJnKdtY7ykgA4ovyjx8dfs9+LF2+ibzEut+98wHml/rGtJ1KiSIGw4DhLLzgZ
Utt9JYPgWdaeuCesBy5i5SFAjCnyuBrIEW0w4+PgReobl2S48QGXlsrKOSyWyDZAQxA6RScwl5Tz
3qJF3RQJ++sxES+/2u8VeBuo1o3rk+eZAEQpdG3zHKywApro4PK0ufmeuFrO/5Io9OmCtrpaOb69
bgYX3MU6Q50MDIA0UuuTnXx0mGkufvZ98jEE0+1ZsaK6cdK+9JiVtwjHLgwZ2iJOfYWSLWYCwORQ
QPGopPrqDdNdVVwYypXHwKFEFL7fmKNFHlA/qtjvI5WiJ4C00X179jpl7S2DmhnuDo9hhN7WDneU
z00e4ybx+nxcWGvrFDUFvX3mnpccq7k0bGs9zdCUBDTMjT6VCxOxTlM7Mgk9yQpreeJi+qwCtPTu
CyBNeLyNQI9tv3d2Ija4Me8XnMs6cW2ZzjuQAc2xqcb+dfEid4IQePARjJXkhiO/9EUr2+ceGEjK
VwvuarWfzRFBp5jp9QZdxB9dVN1KrV36kpUTKCLE4O1Ay6deoV1R01eUpw8bI/w7Tz/rPPZSNq7x
O1E9mbL8gvz7JkT3ZRqVOMnZAZoW962vVXgAiVCv0I0ooH7FxlMw4F4wHny0vl7/+Qtx1DqjLQq4
+nDw/GcwBD/xtkEvWpH/q0MUR+Vti+jwptLB3+/w6X+y25aoIhctqnHq0v9MZYxapndljAovytET
HTbx50CiJX3GTZjS/FaPyIXVtk5sN9XSSoCKilMHAFyqK1zx5MloM9eDIVmSu9TmKRRb/3fPVD3A
ixWryTN0kOoPY9MXX+Kk8m9Y5QUns05x1yDBAQYUFifZOu9cfCzLfh/PBE3B15fBpQecR++PLV+E
QoVTVIbHzkvab4C7YYQG4ZEbB4JLk7Ay+aKIi0UtRXHSRePtA2nOsk1TuZ+g4LS1XXefZ4lWJp8n
g794wII8NWagGzf37yNgdDYxl1OGApVbig6XBmu1/1dJMcUoxpdPvBjr/VSF5ReHyPpG8HJprFYG
X0QzGvd5Lp6wISZZ2dZHUFC9nWXia6Pj+MaueOkpq/19KLjXQrq1O9VGx6iiLZpw2c+uxoPBBG2S
CnViOD/T4cYp59KYrTZ6aKuNVAGG+GTsGZAAwMyxRjywu2v5rtPcPA4qSGaSc5/4MKN7PimDrJAx
sqvXf//CaK0h1ZwSsF6CHnOCqAjgRvmFAPp0bPvmbarYXdxzGq5z3QXv4wRxkHhCUAe1jdAPtqIY
aVYFrtte/5Dfcmx/OeSss95zjfampZ7psc070DY2o5ZkXLa1jUAXfRinuetcGgUgRn6bxdiODzSv
kAE9gBQW9yIDs8CL9pzJGtWhyZnpY1OgbHipNhWvHVC8i1Xxd7TeW/cetS4sPCRNLesvdWV9fYiR
wUtiiIECHUVQN0xaaPaAmXXrBvXCPIXnv//hxoIaxy0HYOsJ0tR8MwX9kw+Bx80QdmD0lDy5b7mF
K3c26nbQIpL9M0gULVgF8fwS20B8vj5HF0wlXHkxhU63pKz97plQUDJ51fJtE9BbKnHnDekvCyBc
Oa8crBxjPCA2i6RqRbtxHohpj2HYWvmrsXFUfJ2jGjCb/VJFbew2RdShAvvG8vvrnSFW+GrgJHIG
hjBTPynTfSZD/Sx9AHk9DQ5WPb3Vob+HPMsMvAHq4q4P5vmX//K561Z7G1Yx89DB/AQJ7k8lxFA3
JCxiQFTBl7jvCasBBbW9hfRw4p107pbMapDoUOJf7SH2rG9sCZeGbbUloOSYzkCA1E9nXsBvHQ0A
WFJtUXtPBQoczgM3MevS1gPj9vpnXViFdLVB2ASJ8rLPvRMdJjB15rOgMjqFuvuONev2e7DWKAh5
Qjw56LDuc0gKSBARQL4A/6U+K4Vc/4oL07/uwLfAJC3AC5Yn23dDA0ptCG3vpBKdKrJZidzckiK5
ZFar+A8QRQ8XLgK0KMTRWgTvQc1ttzLQH8c5+TwbJB+S81+uf9aFqH3dkY8i+sbWS+Sdur6QGwat
tayJMP9+BQqUj7RDNvTu+/VnXVgI4WrxSbRlxmG19M88GouPGt4JSQ6Q+26EtpdmaLXOpAdKXdir
/jnHwfmR4N6mzfoz4wTCXHcvg1X0IW2ICjXk0o+xC2uaNYZKiLk1UGBPR7R231WsSsN1y7jNQelK
aoahkt0Z/2NE9zi2Ufly10ys+8UJGaWUdT88Ux5zAOEoIGY9wBW3qnQurKq1+q6IKIQo6mA+moVw
sJ80zyJUPGda6zP6jX5tsfHfcGkXpp2sdmpaIYkGMVT1jD5oYKFg+0UanvWdZ2rif66P16VnnP/+
RzQAMnk3MBqWp8Ugh/EaJDmX5zsItFimSzthuV1/zgULWXeN52GcgPw+Ds+ldxYt9gA1zfqqGcUN
V3zpO8L//Q6H5KKuiVwQs7kIF9+osgWJYMxwcpeb659w6RErIycRinQGl2gAq3NybACi/Abec3iA
qFxxyxdfGqaVpZdAIUcD+vifG76AUB8b79hLaKZc/4JLi3dl4j7tvMmJkR3mxHIpN1jCVgElBvI9
BLcnEeWPcdmwBazQgfndz+tP/R1Z/je+IGuVy7mg5YhLwerQMgCVfvYcWpR73uVkeZkDZGqByPJZ
TMA4FkNiUpUXlSmzae4t/d4AMRfXaZUrj340TWDN56UwFYc5+KjXSaHuOttuUy0qYPJR4i7Iz2oF
EC/PFl5w99EtYUHfDwMU+loYKDD20D7o0ajKttAFqMW7wLQB+XGmsJntAukXr/2qPQeG8T+dywuV
6XzERQc6+nCC2gQCUeYbQa1T97boXkDwugxAejzIoWXmrsQ/WV+yMAlG8NgE7CPxsFueOYVoAIPM
+61Gl7P/+Mt8rC9HUIxUcfCDh2NeDjV4cC1uhOkudIQnEso0LhBDFoKkequO60Jo9h+4APCX8wyt
hI+LNxd63gVA9E+Q3KniuDgnObw8URviYQPVD+Nc8qgEcn6Z4/cRAjrW3DWq4RpA0EAtJ19Ejbga
Ms1Ib+v4Aapi4oZz+PuYhmvuQMfmZXLgjz5BFMfbORLvuCncoULsboz9dN2SLthvsNoQSgYtnHzu
8AmNIZAjGop9h8vDTPju14xHtrFHb4Qcl+bs7AT/2Bdo3E591+MU0vkcCNsGBNEz5gCaI0hH41EE
mGjU4aIeM19+Xf+6C75vzSfoQoVSrwXUcEitxPYR4DKOOlIVA9B2/QEXHHiw2iNa4vsTdS46GRAf
wcxDLcdO5g6onV6H5hZK49IkrbYJcNEmqwwtTlEuS4h3+OCdj82Bg3Wpd4mpIv+nXRwv5h0VNoRg
0/WP+3thNCBCq60DsW0kwGAcT+jJ6uJpIzsVRcXOA8qAb8tG6vBQoLIq0NvAF1bLdwu6PgHI1oMq
67coJiCjB/PYiuTGEro03OvdJqiXMsh1fyoCMGjTyhTTvhnYHKXV3PMbMdLvtf9fZwZm+/8uVFQ5
ITfa2uQ4QC9mGR9izpR+kaDU0rcu0QwFvaxYaI38DZ3Amk+nugLhFewXxNL6kbiZ5S8AF8/RQ+MW
Xw17B66ifJtlK3tAlqFvzLeL6/jk767P1N/HhazLMgpO59mNYXC0NQ2CIwGGFShdDiLHCxR1YnPj
MWen8N+BIeuKjCkJgGIXOXRKVGIyaKp9Qg/E6wL9JYjn3Co4uPSQ1WKPAiQo0AU6HYG6pewzsWFT
lqmwKHP9WhVtEm6hUgZG540o768ugsTrIkoy6wIszy56HBf2DCayyLBF3NLx/fuPs3VffQy5W6tA
oX6jo/uho3gEvhpPuD7pl358dfYdiaYd6/zmoOqhAt+5pinO3TeK6y79+NkV/eGs/c5Kj/ZD8mgX
HKlyKICDdErsna9+nvs/ft1BIqvmjLFjB4nADa7UcVtv6fP1cfmrMRC27qeXIIWxhDJ14FX/IZ8h
Ml0v5mEAr/fOtz+P2R9vD3guzWsL8c1RGENOri0j8piw2Cy3Si7/agOgw6/8nM2B2OfSsqNfYvRp
5WVlr19KGXxpg+IeX4qFv/JyUKyoEBMqdnQdtRlfIMwIIuA+6O7DeuEJqwVaAthaztH5YFMnmn4H
UQ96dU2BTugbM/33RRr7q0XKohIzC9WDf9CsBhR72aCU+MHMdr5R4Hjp91fLVDYG9/3A1R9/91qU
FgoS/w850Uu/fl6/fyyjKtYaikgOUX9pPpkpYOlv6Y77jCD83x+HyFxiolHzR6KmH1CZhMB6Tp+j
Rpa7+x6wctMkbAKPUjSbQAkR1fSlfZPoRthE0S3B6ktmvAo+0CiYzG1N6gMrRrH1A/kKVYwIrY70
Ri707+PP1miGM79oAnCgPjjrBRt/ADq3SdR9/nNdG3vWFGjcXCJIyxHsKobE3WTjW7cJF8ZmXRBb
nvUDOlmRn50DeH+sog8czXefBwvRpLumdw1iYFqYblFxcQDWqHgd49wBGu2fleMGqJXe+ZCVfREt
kwbU+vxxrMyc8mBh0DecYQfqJjP3wiTzlZGxHtiTPqbyALwwrt0cmP7nDqnrg3Tpx89//8OC82ae
gwByT4euH/stxBhZNtr5+/UfvzTHKwt2vl28sXHioEmfp1xIiLGYYU7ndr6Vebz0/isbRgAKfSIq
YWI9mq2RhfzV9/dhWgnUMv53cEgYtar0uuLQQbg3I5DVS3UToyKg8n/dN0KrXdJHAc3C2goB0Pla
K2CvhGmXBuHNisMLU7CufUUBNVCnk1YHV7XQfisho8FkMaZVh5V6/RsuTME6MdOMNIb2b9Uffp+/
ZY1HAMTe3vnrqw2yZKp3vYvLg0/6D79Hf6YgJN336ivrbRROHcaP6oPvINVFF5uBocFvxFiXhn5l
t7qA7ofv2uagadmlWk4RhOck8FoeUKr3vf/KepGnHAML3NzhN84O2dH3vbmvzZ2wdbFqszSNDjvT
H0gCeHMe6nqzsOaf629+aXBWdjvm0pO1wOBYXQ3Ye7G7iyY6hWcHdN8TVsY7JpWNBZQu4f7Nm7AU
vG5sjbN/E5p26RNWtju6ZonCei4OvMCxi7BX/6zCNqE6eXv9Cy4Y1rr+VEADusc5HkmmQIybMgZl
aajnT9d//MLbr6tPOc5EqOGfMTwObplz4bIF8t2pUbhGv/6IS++/Ml1WqqHpPNkcJO+gQIyaQJQH
3Bk/rMtNRc6N9TimF0rBP5iGSdnYfBrOu+N9b38euD92RuSL9DIVSh1YC/irbnz+aWgYf7v+65eG
f2W5qoSm1IACzYOe+Y6cnQ70WPfV7eV/afDD/319zjV6rPPz/LYSNqVgYfA/Y8O21z/g0u+vDNhW
ekFyP8Hv2+4fNyuSQY79Vl7g0uisbLdsAHP3PKBqhTNvVPq/oAo9oV0K6k33vf3KdkkdoCWwqrHv
Ag+ip3rIBh+8xrt+fF04qlFTPXSGVgdc9C5hKij6yL6EVeuRW1VlFwZ/XTOaQxR91BquObS9l8UQ
j/o4Q+fy5fr7Xxj9dc0oFOti0Kzj5tBES71hwGX9ti8cCJ7ve8Bq2/WTDmovSdgfUBmXQ2YM5H4A
lZ4A/bm1Os+/9J80H2HR+dP+MF6bBOC5B6I8oE9bQE0PtbucVCM0zNlrjU7j/X0fcp6fPx4zsgl3
tjOOGLYDxMjK6Y1OZhd65hYh/ewq//YdKysuIdA4wfU0Bzeqk0Z3ysE/72TOhwxzJRcIZQVdY+5c
tyuT7ipk41nMMS3CvKjALjhnzHfldzEjK5PuSuhTVR7Bl5yPqnoanqAhbtOctfedhddchFGHE8jK
rAXtBxVavzeDBEql1yf6gsGty0TVrICNTRJ5oHEPRVuNbN+C4/x9P75KMmlA8HEKU/WB+6h69OM2
OUEr91aB9gVrXteG5m4QaCHL24MKDbiQGHhIprPsTNm67/VX1qzzhNoCGN2DdogTOz2ph6nOb/VK
XBr5lSU3LZNQjeGQ+fPjV+HiMCs6wEKuv/qlsTk/9A/7hVggKpNm0R5+V+BBae7Db3CsKG6NzaUH
rOxXWZonEpUQh06Cbd30A7I/o9cB0gbV4OvfcGmAVlbrO7QZSsQoGH5vguIZIqEYH3Lfj6+s1qFB
RTpdiYMrXZf99gnYxz7f9+OrTRjqW4uBand7cLXZ/p7agN0Mni+M/Lp+zw9jdJIWRB2gpYUapBK6
OS6cXiYJPtH117+wx6wFdBrTIPVJZqxMERXP6BRpdkQK75nPERTqp7vAz4StK/byKOrO8i0IU6p2
2ObDIj/FrVfeyP8E0W+I8V/2mHXpM7eFQaiFY4Y/8+4bhD9V/6Kxb37WCw28LTFc/gup+ardkZmO
qPQudZWnZyB/jdoRO/j11vAArVlbMveoi6NN229LCNCTtCpbZGuJTaAIOJZFGWyRrCTN+2Dp5v7Q
AXgsH7jQkje4PCGOim2JN+bNl8YNLdSgx9jNOpUtXnFnB0jxbbrwLItOfFoWOxqL6l0HHna1QQvu
0u861ZAnRWjzBHavOozKGyykUYbp0UpbzllTeNU2iaP+K46f5s3vimLZinwJvkOCsvgYEz98r+Y8
2LiEhM+u6JaPfpiXLyi/9B902DR4GkFrhTWafdBt5fmp15fVGwUs7IFwr5HbBhVXO9tISP2NRU5f
A8jiPfDW2J3pouYna6CI6iPYMfsx8SuSqTHhv+RQO5uxSE6Y4OQsSSohZrrBD/gka/KW/jt2lD8l
C1IKqJ0fVPvYRcv8jQmhv+AgxFBcmUBeAAozW6hlYg4Ya6ZX5SwEH3k7TGQL6gUOwCie++hQlwU1
T/8sBB80ENJjC3Tf6qRlYTpWuX0VEMbbERIuaExdgvpY5LjzgCSyN29UjGUNiQFiUhFi3in0dbeL
YuWRDPwsFRq2EKHTgEbtfKXGOKWe7SDL4UO+3l+SfteQxX0bgHZhKS7bSwSAzMBE0YGPesp+hFgx
F2o++ckCKS2dz9P7rneoWCRn/Y0pCclGxlLp/Thz+olCGVNDEFvqo0/rmKIOQ1f1g0o6XHK3DvKY
wswBJFm8Rn9JMArBAw7nAU2N76CUONU91Iy9IuDHZmTjJ6kTKOTmEF/nQ953QBDMwwYc+uJrg+rp
nwJqUOJwLsZoN3UHHZANkE8CWJy2ABDJH/nyXEVe4u9E3UYPM/Pkv9DZ0F/1Ao35XFsoVING1G7r
rvZ22h/FI5CI/FOnfejb+kArGNhAVD94k8FS1YBk8XTh0gWHUUAecHQ+DT/6C66kPpTSsOFR1CJw
DyhFzn92XnC+l0ogF7ohio/dnsVwFuWcQGGCq8o+oT8kQG1vl/N3CuL1LvUShNtp5XoohLshVhCC
lrhyydwC+XFo/6Boe5zINKWRj7JKKMtjOJ1CU8kmLKyCEu7kZP/ol2cVzoRM+ROrFyiyNotYSEoK
OU1b1eu4B8TBRvPDGMg63lZRztsnj9oeuvGihG3zsQgcmoiY/6kubTluiYQ7yCbp8O+ynnFlCBw9
wWsoGO+zPypoRFcOEudfg0q3wNNDIZ5mSBJ240PDRtai4hwrKLKdfmm8CnLLiTmXA5cIDWkKLUDe
Ap8Ps804Tq2DzKbS0eUhiPsc3V+9DTRC3wksojGPQvHsR8wfM5SQQAtbD0EkN6i+Cpus6Se00PlQ
UYZsuokgWR0nc9xuky62w56RCWPBowEagHke+2LPlyKo9xad6l26SFrvcf0PAVmGroaHReVtv4MI
MvA6aMzt/T1edlJjugjRUADvKMvJu7Jpyjjzp0G4NA7PCH1X983UoMi2ipYUIIEIqKhwCdpMjipI
9Mb3y6l9Z6OmxDEXTIID2mZ1/1KGSIylqAOfp4fat31wmtHwFoHDCQ1hW6bx5KLhKwBUZN7ohnjk
H6Eg2of7VShsQsBNijZ5Y0nX4gwCbWDO3iScnjkJt4wazTIV449z0VUtdPFAE2Ug65Fg9r4h2Yq9
GGbOrD11QTCRnSgXNBSVCYQ65601gGKbFLwXnKG8JR/87xL3B+ZfiSZMdUB+v+pIar3K1mPqjG2h
Mmq1YC9+OJ3Jg9CCLx7KxdUJUtyDXB5psLhmS9CPrLMiTvpgZ4IASqzN6Ea2iQaQsr6i83p8J+0C
XpM0Sg1HHLjkmMo+XkCKNp6atxEcrM1GUoKpXVAlzAcwuFBrDvH0nD0GJqbLkw/54wwcHIIeuKBf
9gVUzIfvrl+0ebSJU3qHwDv3Hy10q8OtPyVqOjbtHI6bCTpwcZ+2hgz+h2DJE/e5GupG7xOayHLe
Jg2Ezz/EgqsQHnEIDfZWr8/9YzegtuFXEXlN+CHPRcJ+AR7hBd9LA7bnDqx8bIvxkpRmX80ds4/A
IQctuoyVXIafTiSx+IRsk7S7cogEio9JVdoUMhOVfh0pKV5xteV8aBE3pgrSRFdkhNQ3YUtdZqzU
CQRFI8iiHnGWUHEWOYHixayRQWNf88A27UM5Em+eIdFLuhoCwbMq5HZqWFJ8F0mDDSS2kAjPmEpI
/EnOaHvfOgPV9m3uhNfvoWc9+GkJtwgt826qX02Y8+iJKVmwh2rQUEPVSTWHewHH4p6sqrrhFAeR
QXAAyMGj7ALVQ1saebDqIYcVt9gj4PmySp01egl3KLLGKlHksS8pVVunA2OfmPabatehZNA9ozmt
6iHZPQffCRsjtkA7ua6HT+AN2PFIxkkuG88YvEmEzrgBeukQhjrVkgu7ZQNHxJT5pclb2Fo9An2W
okj97MLCfqQ8FUD4yRkeRHnzrtYmWY4Rd9WPYvLzaN+gamLcBrOpsYfOhVFbVqKO6yubgjh5WgZT
Jz8ALE8Cu2mq2LCjrnQc7oZwzOsHQ9vG33FkRdx3xYIl2eppGWOaOd72bthK1jX2UNswsb86cC5O
Jm518AS511Y8Mt0UXzGEcxnuyzycwhkalNbWYYpzTDRzqP0OS/yxjP1afSFxW8uP0qfCfc4rD+eQ
DeXC0++5BY5u4yc9RI8zNKKr5L2UtkJTGiI7+YyG5zDZkpZHGogICXIseiqCvNMZaqH75aNAnDTg
fftlqH9SKCbVLu2K3pVfKVI76oMrauhuaw8A3m/cMUQXwCA3kDmXBY3N3pUslC8Cx2kFOe9W0OM4
E0ZAyGx0r374eTv9E4mF0w8NZFrIzg+A/7fbLgBKc6uKOqrCtAs9H7rPrNfJZlzOjlSVmpLH2QxQ
2FUhSHUPNcUtw07NU5e80yXhkGmXc+u7RwZin3psaBfjRFnP1r3lQTzYRwQ4PTSz+TKb+MdUL+CC
8qLvQCdEyhMUmcyvGs13XZFHR8pb6j3Qqp4B+a67MQAlcbHBhqArCfsAKzuZ5kUb+5BpH9Suxg4D
YokxUmy5T1v64jddMb5TIagMyUYMXfejqoOkeAwbWj+PuSm6U4P7cPbIm9BGR21ndGs6VEXwDhmz
ErfyyAPmw7/1Mngqa8joDe8DLwzzb/3oY3WOrBjsNuAS9HGS9PXrHJnoSXgFtCjSrkfsc5wK0GHT
2atI8s4bRXS0YU+bB40SFAKZHGSmi01uAcdtUocLMjgatKlIqdPZQVFvSpM5nM+KN9pRk3aWt67Y
CDRI0K9U2Tb4tJjCA9i/kl71gYqub48KgxZ9HpkZAI8LlzYvMtkTxEkW9dzLHp4YaspQPmlhetWY
4O1I7An2IMo68L5bT438EJOyPMxO4fIurVEHGmcUuuHYmjSZVc4z1easfEzK3Kfp4g9z9Oks+5MD
BLkQfxtDI/pbw4defOcFxOfhUxEGbBx3bTukvGznV120pfrQoFLZ/GzKcOC/bM+a8mNQm6hJPTfz
6pQAD1xnXTSJGbBvryh2iG3H5israQT5E9i5/xMa8VpvsAcu4onU4Yhc85iHxTtIXo9+yucWEFIH
stkILWpQj14I9BEGyAWE1bANc13TRwqNx2kHcTI3Z7Rzk3pCQwezP6XCYG/iQWm1rdvZmL0CpbH8
hKL/UOxU6JNx46t5HL/wHpsPlNFBP4cRmgGHj3xa6LBTaO3l4x5I7/nbMGAP/iFMHQqWmoKzcocw
fxKvENCm/XMYN9NyBI9rFLsZtNTghE/K6UuEgN+H85o9hCW+y3W+t0FcvuQLwsb3JWEwKVqHZfem
xcQVTwvWheW2dSX/KWxgEZopSMhnztQOHFvgq3BIjGgR6ddSYbPJBNRp+SnBuIM2W7U4UCC3B7H7
0BX9eArlotptYUI/C7wI+2OqEjcsWwqXvaQkNzbcgy4vmuyskEE2fjRYnQ3zWJTYcxfTbNhYIdTS
CFaCzRgRJY5RVy1IkhXS+o8Rytb+bQKO+Uno5MmtZwcXpNa1CPEGRPTLFl1h/ZdmMaTaaxyMj35v
ESRaL15gc3BC/qNM/Cg45b7mn1zVwyuix7ieMl43fXNkOITvREtNk+FQNP4Q1UDpgwzGZJApdkD6
2QR8Mu/midVfEj8Ge6IoovA5NnzocAbp9KkqZpIfg2Bgy24CrVDuGyHgIWwTJxktzkU1gOKIYUdN
DyKHMFBTQaIIPkFBl6bPHO6IUB0z+DhtODUk/sbXUIrnnAm5hZRETD8gaIBF+7TAxkxn4Ii2fl3h
3x3OLB7NOGV8+ei6oJRw4EO0SUSOSu5kLpL21XRd9LkLJxxUupZiI0B7uPF2IibmHV9C5jZ4x/JF
xmr87gLafdDG79l7ZP1k/a7zVPEF+6ce3wBcNSqFhAP+b6tot0d8LIaPDWCvOPUvfawQ5pdK7Yo2
lwgQUf4Jj9zm5+ZWXM8uTwvk1e2DHwj0wxjHFm+jRhgwIKAWOT+AcLIcy7DbyHlp0d6Jfg79NkEQ
q33f5QwpDehMUv6ujSGu6nvSDSm6ehCTh4UD1o2ifvsLgSCE+gGjS8bM0j48yT6snsAKmzkQsYi2
trAyWOfSok7o927Ot4M32595c94lIEIUzSnD/ozuHbSclJvOJnhNTcfGblCCqP/NIdM8Ym8zAqVM
AiXe4CT7/YB36equ2QoTLfmWBzhB6S5EtxIuJDrgnUQgGHsecXpDexEYAeFuThKkV8w5vRNSB6si
3lg/gm+FYYA8wuiO4FerR+2byqR5KxHa5mFoxp1vk0lB1q4tvsrWa35im5Vq0/sdLqVxOMHBq27h
fr+ZMp7kNo6NhaFHaND53QHY4TBSZsi+0GHrJ/4EnRdvwnIa+xk7Fa1zCI9LaL+e/WRQvC4RGsiR
vpBejVDDX4Ii7Tjq/7OynAu+czBHWOM8wiZVm+Q/FZi/dkTT04glB3EHm0Zxh2DAeg1OdQPWKv4d
9wijW8jYnXIEQcekRH0q9Jdd/ZBoAd1NEnjN+2goljiTbqreszqK8wOoaRAQp00Ec0JcHKB7JRzY
jw5NSRqp+map06GO4TaTZgnMgw0nG+wVNpbt2C4BziimUR7i3BqLks56xIuERQRQAgSaHkRjbJNN
gT8OKXpMGUirfWDebBFinZChn5vXbhY4LghOgY8QzM+RQVJ8jp8sJH/lq2IDO4nA/h9pZ7IcN850
7StiBDiT2xqkUsm2JssaNgzLljnPM6/+e+j+F2q0WHyj/l23ohtEAchEIvPkOVV0DIOELt427Ah+
xz7iugob0kspvaQaVN5gfzR7tI5x7UW7tM/JP3VOml84vLmuFPTRERDqahJDYBvorpvP8o+RUHKn
pYKHhWIZNbp8kXXpglJ6ma3kmrYR7ZsLHVqyAe2CbGbi9FWyyxVtUrYGCOw3AZ5v2DtpEGbXuYA4
fIv+Tv3NEFXX70bi3/gm9nzOBGGhVl8ZQUGbpW9haS2NQnMOk9UY6nT6SlCvebss7oMnX+v8HzGK
gbdEh/NN4tbxY+zU5aG1+u52skjBlorRwQykBYq4jnn3FnuLx9LRGkK7us64Zrm2PL1LNPJgGUFz
XnEzf7GFrn/VFaX9XtIQQEv0GCa/E3us3jEVG4bQsaOJuR4DGlutkqDOHwYR8CQd/R9t0URvpdfR
y+GXfX5hNUhblBk+c9METnpTK+XUbQvF8LeOqnEe81bTqq3tpNOt5vY2KOyA6mcaGOmDVZOJTYPK
/SHIfRw7N2BHMmLPg0+WjrxJrI77THiOvTMMfXhNUM0m+MkTe9oi7N5bRO4kwXdWG4kbq7MDZZOF
or63qNl86RHyKrgd9fCbYTp2uJvi+VRajUkG1itFdtR5gpFGcfqfwVBUtEp4ZIQ7qOZ3HBjrHdn4
qdv5hlPvI2MAGp11erH1UONtN2DZSK9YbhIdYOoKXpxaZ+whsIoXJKQIo11vLBGp0mJyXtPo9jG3
gIKkiSvIYsVglH/1odN9E9S5Ea3FptWs1bZ4T0gQhhRaAUc1zWvss39MCh+++Fi1phT9I6/+QbdU
fQ9Dfn0M3Y4APktEs6NxMH51miF9H8dw+lMNffRTkLIjUMNRbWNPw6Q8wFlf/v7n0zgMr/QVDm9p
H5LZH43+EvFI/4qFtw+dXbb9xqoi5a0tvfw+19xo1/d4pR0KLeQMDEQ2ml0eoq2xb4c4/VY7Os22
uV1nR3q7yaLWmdu/F0WgvBohcbjPkzoD/ef334xBGI99AKcuQX4LfVYftNWzFQyl2PYkb3o66Er7
3iy77sjDxHoiVRAfW8UWP/gR5mUY2cMvrajSbyKGXGwjRDJ8H8lTaoe4dr2ftJbjrMKkSr7HRpbf
GZ6onr0+x2sQ48zXIIJi+S4cHZ22Sn+w3S+0H0bTsCVbhjFOQQEPRq7yZNyUeOhm41Vakm8GYZNk
n7qJfGU9ttNv/JN3Wem2ZmypULTXIaxWFwXnJbgRqdM4UDnFOUGMSJyOyhs57szNk/tEK6zqumyt
6r0VKLLlhTkWO8tLogiK+Lh/JtXC4Vdtj2d8rNT1rbCUMn5ss8G6w013t7ptpPP1rBFStlyD+VZx
S/1L6EKN4tqi/U3avflRFKEekJ007ctk6gVJsFxlMTuyfluvI7Aq0FZKLyMXZuZLJ4ujKx9QkLdL
rZQkv1MEsHRWYWjthCO8G7LJ1lWe2wHLgW7SQ+jFE6/QvtKjy7FxHeUiSQEKbDSyMeOFTpbpwabH
TUEYgktm11QD1bvJ5T7jz+JeyYTrbGmGYcF7I3a/RUCpoF9P3OGBMx1fcBs0V6MWpJsuczzybBld
v7jrnNeTYypjtzWEX/CQ8aJXmyqBztlx/EcrHpKrLFa8dFtlcVls2RTvkjdZ+pUbuGhAx6nubenw
oeu0g3siwPUSAShDdKlpfX/fibw7hBUuinvauFBD+Gw2peVk8PdPeL3ECprvIme9NoNeKPcC/OyB
5CIJXjyq/ofcevMiupZwcHDo6LusO9jYC7UPC/BhPa6wKsoRHzBYqb5BUcnpyQ2k/VcysOWFOroO
IlvDnC+2tbY8DJ1C1O8nRviQ5WbYb4F7RDc1uc9t4/DiDbus2s4RwpUVWZ1JYkwxf2Jcf2huxAq0
wnHSfQLvqnrpjEqwr4iIlcusdVnSVLGdR8+DH2PjZzWJYjdwE4//p/BvhA8FHEWBWByKqI7ewsQl
7xcFgvSe7Trfo5wqRe4a7WWgqvGjMITh7nJRJvf85ulP7Ll0UGaqT7ZabTEkqmb6DS2NBAAGFw1n
wdLGP7nZ1/egPrIrM+U+8ALN+dNafvLbypL+fo5IDuwCuCtbcQ9WEij3il3ExRffSAlYfcWFUMLW
rLwCVzaM+8mZ6nvyzMTRGSiJrTnQ82uUsDTRLyiKclNQ3UyQkvBZNGE65gOc/P5NVVJ1a8c8vUj6
zPqZJaZ2x1km/ZAoIeUtpn7vlinJ0xBhTdglFaLTse5onmyGxOx3ou+8XZEMXMW6WbLFue/6P6zA
oqbkUIK5cUI9vIYK0fjt2aHyqqWNf+NoNfkTGn5y9XEQkd4dzLpxQ1515IC9VstvqUUH75hQtFd0
2CWqzlK9Kz8nK3SX0sSJIQrNExsTSXXt1lDy9jolMdvsFHU+KHU5RdVlamZEW3kfuL/L3I7wnhDw
RRSOTFzMWNbiBllNst25WtUXWWXWRzvJ4prUSN3YV7x1yWgIRS2e8hDZjT3oJZs4sCsfmm6wDzA7
8KCgO1V8gdxVdQ5FCqPHqHAwRSEiayPatHXn1rc4fq06w7lynZAHVVwK4V/pkWV8b9uxeBmiytpb
mquG92rF43Ybp0X5kMF9t3HLpByGTRTRi7PzLEscM4XepBHBu7cYpMob1B/NtIOlPbifSCMXlzEd
5XvDpcL3MPFgv6H64V1y++ISHGUo61n41G6O3Mz9TVD32d4jnw+TY+co3s7vR8/dGOBhrE2iZVWy
DRtDjbZ5bznFXljq+BsWuOquLSh3ObWVv+Z1HnT7lMhqL3jh3oMNd75ZhDtfjTzMr3i7t+Yu442T
8x7TeNqHnZveTF0Y6LuoVKZre4q5xYrKo1JWmg1Xg0+u01WbcthWmq7daUVY7bWgbR/qoaj9TZ3O
D3MsP6cdzOShpilB/NoN87WXhDXpQpJe1s84N8JvE9VxfcctFvs7SxX5Lz8iXlWGkGDUDcz4B9UX
Xhd+FxH7DrYPBTRvwX4PYie+sIJceUvytm72rtBhAy58ExRD3nf6lwkCNGdj+vpgXah+YF3mejL9
rgTn/aBA9hFtSjX19gV7rMIgYTXBhcPl/q00/QpN0rEhSOJOIRWRZijuOHEUPWuKlf9SdB4zW4f+
1Quv0kuxg5/Qbq/bYSpe4pZ/J2YKv/2tkhJoBd9zGh+5RMHKKkT+3Tc7tIonzSdfEbhOfcj8Phx5
rVrJgaPGY2/O09OkFGfaG6wWlG8Hu7Pri2QIYdwP7NyINiHPmq1fGc4zwh26ceg6PY8PqWnyAlAM
kxCttL0m2RRZoIX3imdAARFQb4pIOursRzmqAW4tFfdGmmLkQFWT+25icrpC5nHTmBblh06Np985
R6y/0SZP3ItITZ9QwOsfTNuufxRK4bSbwHYCBdxppEybcL5/KH0n+xp/kuxEPbSXFG3qx15k5WVl
FlQXfD/gHxWi7aQYxhej09Tga+5T8tqgjjVepYA5XjU2+V5PaK+GhEvPr7uB234XwplNJzzyzFdk
0NnG0pz1EA3Kt5t/CgHxkE/6qx/hsXcO1c8/BE+l/xO+ev+isYSmXEK5lF8PSjj+6qeyMfZ5rHZe
tKlh/Dk08FhOxGuukr3VdvDqqW3mXvodEy7yVLnnqT/xJIWZdi/KHnVBbiJvz1usePKnNOSCdVsK
06XdpQ9jaNYHtY6CF9LT5QPuxH8tLJWKKHW24D1Q53dBbUeJvg0pF97kTYaqBQ9t44WS/Xik1J4r
G1vVO+eSvKU57pQEmE6y8QYrfkTLuzykUCIVFxbSff2hjtRpIwJeLZu6MzgM+ahx9SUKOi7+UJfF
oS6E0+2GVhMFSW03jDZubQFecX0x3HQRPPxfU82wou9KYKr9JYVQmMkCv3QeAmhR3W3aqslTHCUc
SIJiz7roG6UR11pYxOaOMpEG9WxgRFf21HntM0OozUEfbX+iLiOAagjTS5wfdpMNvzM7zrZKYUX+
3st7qkxuIDz3G5kYLdu6sL0/ZdMkkpec1FF+cItoCnfKOFE7xqTz/pJ3E/kYMuSh/801EvwJr05K
/24wGrTeFxOn8RagRftitlYCTJAkLewrpzFNC2AymZ9QE5k1Fm3r/9PxlJOMOUzKeZKsXPYS3M6J
q9xSdS8/xiTKL8pp9kKBjavdnZ79EuZLQttpXlJA9V/QDjmjfkMdkepSax7U0Vgja1taHwls18In
0ZUkc465DsjuegT0gFbNAJwoO3MHJMRdzk3q8ADLj6NCR9j8ExAQGFfwjkvTlxB3KNINCtq1ydGI
whsuthreh1Wk5gxX/QRHJnOYEf2FLu8dcGSmEBdwNmcNd9igXmqBnqc0zQ0B0ZzNGyTTQ8M6D6Eo
U5uJcCDkH5wU3Cw9en1uFVs76e/OOlAyr5kHZd2kRrl/5GKw4Ob2XvA5t43urFE3LJxYmczM4omn
aXTMHWkXte5SsDB7qGX0P5D/rDGbLn1i/vsHjCv1gU6nlEgbr16QqzcoIWkIn/wPjdoLp0pmMYsH
dy632RiFwUP30VK6yLhTlSlfwSguAC3/MtJ++AVamQaFU9nqtdBJdBwEVddUBew18kbKRt9GK7Ue
J8CI5226ZOPkyXnA2kDtiZ1uxrlfrJ2i+/+hsW5pRyQTFzD9m4alKFcwrgS8v+EL0pTyzY3T9syf
INl5afPCtswEJD+FjnxTKygSIhXjfhmiPPl+epkWdl3mr0K+gAoOlGJHzR2sowNpGAkCq7XbFV+1
sOsyM5UfU++zGoOMlqlsDLZ3i6osQBkU3HVukfM6OP7DUEVAXI4D4PVSLUCz6BCgVLdjTy7O3k01
L5M1HPvnm27KlB6+0biu0pTjF0OEZJMjCFrGFjIAOyI0Or0jn6+YKYuciRrmgjLT6mPpmuR/7ZQs
Zwqgymi/2emZ7b6UYP/tT6xISRQvsvlKHv12KB/vVINnyemf8Pkqgf789+B+m5YiH9L8iGIZq1Rk
LzDD4KxW2x6XTq3kDfNGN4dA9QlBvIlLau44SlP9/bzZzx/94KioxgdqqWR4c3oVePt7GzEMP6Nq
taPycyUEhHSkxS+NWC8NL+u4Y/1X3wxvDPO7n4o/gC0eQMO++GVwyPrx56SdpRnEFyVviOIn7OUK
zSmhm3e7uU86Bb156PDJK85qaUskdxi3KjDaJu3oVPQI1DQ7Jrkf+OIs6Vd+geQMhZdYlGlV41oT
7b5V6rdcy1aCj4XjKhPQUIfy1LKK9OuxdrRbZwKYdS0ohZFKb0zybqeP1ed2bckkNI4WZMEQ6dp1
HKjiAmgYDOJbX0M+5q4pixz2XlvkxVr34tJvkrp2y4Hkg+Yr2vWo0zgR+3lw5xFEo9zTrXBmLGy4
kIwcRlUcVQM9JAk0fQuxYr4Jkubt9GLN3D+fRKFCMnCLx79SmGFzbN0KUo5hV2vOb1/R73vXPxih
siERdkw0vnn6e0s/RrJ5UD1jPRp5c+zdJKFabBRbJVmjh1gaXDZ3Hx5Btx6bY+3QpF2Sgtwl8SpB
wZI3+Y/ebNBGPQrz7ZHSHNUE/DkF8Yd5sVpkCskdpz/Aj0Iel13CW3/eA0fWkzWqFs7ORCMF6CTN
JnWglQGMsaZVt9AwKXOhkXmDFdgb+ElT/81rIYLyM+Kr0i6/8nZXNirFk9Mb//lzx5SJ0dKhaBPf
5HfMHF0tneJQPLR7lHmvhNVAEZ5DGa28nP7W5+fgn9adDxeLRc1fKIXaHI1wfCzpwNk1Iy2t5w0u
GTwl9NDWw6w9OgOcNVpbvSU63RenB//cm5iuZOu+sOAajsr2GNvKD2qRoNlr1d8O3pldq6ar/fvS
BQUlcuCd9TE1rO+WGlVbatbnkQCYrnw3gZtDB1avj30Q0uThuD/09dt8aW2kiynvvajTFQe/nrTO
JW3XHtiCPNwgAOevPJ0WDo7M4VSWTdeW5Vgf/SS2d7lHqXsOEU7v7dLgs2V8OJVhrWQUgZLm6MNf
uyHz/qKsN9EvLI4jnUrHLUPLcBXgIGQQSj3x9tQkv9v061+eN3vpZPaB8/9Wv3XC3zlWsA301QfY
0tJIt5A/43G8LMA5uKh/QoP0UsfuGgvt0tLMH/2w7jHpzDaZqIV5Oh476Cnn+RgtIO2VU7P0Afna
sbOs8NBYufan5HstivHKK9IfqmrXZ0UApiPZrACRW/dOUh9Rge62rQWmsZi3+LydlYwW7iEktbyY
W7P1Xy3ewVvKC/WKQ1vaWcloK8u1I8VKwveMwiVUgOKmzr3yvJnLbE3A6a1pThFf5zmHH1bJ0Gw2
QP2M76dXZmFjZaom4RTdZFijfp0GebVNVXIb4whV0zAGv8/7gmS2BsUYu8pK/Vog2xRt0yiGSz02
YSkAoDTSZXb6Mwu7YEvGOyajD4FVr123MVAnwEYv/0Nj79Lg8+p9sC8HSI3IKN/6VINFcgWyiUYV
qp20Mpye/eesxJppz1/+8IXKclCW7jQK1HEQ3A8FlO3opD6BVb6a6iAhoRwekhS2dvrZSupPpAjK
rj/Pbcu8TmY8OHasgf4FLl03/fXkoPVO+xlp7ffTv2/e7P/G4KasNOp0SqXUAWJk6EHZyVViKr8r
vfhhhpO1pbfuOdW1Fe6Beb8/+5Jk6l3SRW0OAhH0RAsHd9BkyaahrHMlUvOLAFBxzpoJUDz/3jCV
vIFaqQEs0ZV5VdS3pR1dnF6rTw+bcGWSp54CX6cGXkOzT3SYGvWiWSOH/NTYGVm6nj0oSxGci2gJ
Tr1NAAmr5nh0jJz1bGd4ydJRDAgj0PaUwjPzunTVBxO0/+k1+XRXGVqybjBxFiQJZQ0+8zrxso0R
XAOk2eTpClXI0spIBt7T8wPOcN5NDVhx8+7o7106nXNBMHnJtr3O11AOY9nDxt7WiG349u/zlkW6
ljNTAcxW+u2ehbD19yi960yT4VdsaWlVpEs5m9BvjclR7uPy1rSzTVTeskorq7I0uGSosyyZXtA3
OA8+xLgBDd2Ltbrfkg1J1ulN4IhpQW72DR1Yrm3tXDqQzlpzmcsp8GiHI6pt97XzRIvPaNx6422Y
3p03umSivcGsgdI2+0l9V7NnOjZYF/2s0phwZR6nAjkE6DY5Lxni87ZV7FZP4qcOnpElA1XpT/ZV
459VGZTj7Fz+mXtgPZ1emYUtlQmc8rgpFTrOmn0WmduppV03U1a2dGno+e8fLt9a1+leSDiKffne
oxw2uGups6WRJQMVXTyS/2E7jekuNbxNVZzFdseCS7Y5IEATuj0jd5xwobzXYtj4zXnuUKZmSsxM
H1Gt+GubIlE2hfo8GLen93HB7k3JNGkkjqww1cd95Ff9o0cbfblJAMPf5Z1Lo8Tpjyysu8zO1FLB
sWJVGfe2Pz5ntFzndrFyFS0NLVnopHcWLZUuWwoiSs3Mh7DoV5Z9aejZuD6cQySN4GGwME+NocMk
APyz5rWWhpbsM/ObvKhKJKWiOn9u+uBuWuV1X9hQWYgxzDKfrh2sp5me9OadSwJVlDP3cf45H1dE
901Q7u64T9LpikbDRzomz3nSCteQTDN2HIPchF5AE0CGe+MkGowFCMgpKUJoo2LtTp/EhcjFkOx0
pANdHTPcVtNdc9NVpFWz/L3t/pwefmlfpVvUn8sN4YAbGLTyr1dcD1uWZi4Z6hBGozL17CsXXTI8
OfpT19LxvnYXLQwv0zFRzROjkTE81wV02ZsRStxJeXftNSTFwtLIbEwZUi4Zb+bmb9gVuKAlzWxl
U5eGlgyVlxE9yh6rzoWR+bQRqdWKd5m9yH+eL8KVqZcsQl97LJ1m74SH+pjn7yJqNkpEv653weqc
PjTzND/7yGzJH62qoX3EalmZUeSAwm+r5tbObs3oSVUvTn9haYHmv3/4Ar29njqEcHAUMMrqWxXC
gAOFaL1a8QtLh0cyXl+nd6Jx+hqcb3JtJeVeL/5kDhXPcsUVL+2DZLZaWMaA4TmdZXrd59dTBo8j
a5W//39chbpkvA1SPCP9XIRjZnOF4vhNBwlN6xUrN627sM2SAQNkbTvQqtDuJH8mGgQ2mHDm3Vap
sS1K5ZtmFvvV6GzhEpChXjg4OxlGrq4oo/ERJ0dkaetPp0/Twm7LiK5S13rF0xm81TMoN94N4zdu
yGhWzGHhsMqYrqFs3CyFKgm6kULsDAtKG88MzgIICgD5/zaFzLXHtC44SZWw4Nswd6O/Roq7tC6y
HRspxFAN6+K2T040M/hMGzjhNutfWFoayY7VuBGoQ86TH92/Hvr8oSUTho0rdkKNodGP2uQWdGBZ
sz99Xhb8myYZr6pkph9RxdzzJu66P/PtgnPjjRa6xe68T0im29ID908qhZc3LDobnt5K8s5bTZwF
++TcSNYLiwYEJQVZA1How6NVx9NbNZXmWsZxwcHJYK1wJluHM+9v6iDAZoPROfCWZZ3c0D64wZ/T
67TgF2TM1kzJ1LW0+u5L9UWjsStxik1spCvXwMLxlLFaTeqVGldm+6vIaCykP3x4yjM9OUcJUbgy
9KgNfJ3O3KzeF23gDPvShnrqwlFLSEBOL87S9CX7TUTrOobJByqtATY+Qu9lH04PveAaZJHAmEn6
GcD6/ZSHT60ubgKvu7TC4FAFa7LbS7OXDBgqzaoRGrNvB3ure+Vlip2dnv3SqZEMePARLhi6kmbj
XN+6Q7wzi2oX98b29PBLM5eMt8jMfkqCfNzrLmgQJ9u2ob4y9NLMJauFMyBx4eCp97mJ2ClUVYM/
3NFOct7CyPAiPYI+Solprev7oHwum6jqHmibtFwaE/Kg2Z21PkLa2ab1QrehffFvfGjkdFqQFT09
9ML6yAATkM2zsLE+7SEuKy+qwXC2lsj8fR7la5WgBc8mw0mcXAl9Y4DQiYTCAWXaL5AWfiPp1W/U
yXxPVYhd1NR4P+/3SPvdlVo4VHDHE68bhwrkPAzp8PKcpRgCmGAO7T7E0aiIogHZ6PR7ed6mDG9T
UW4hclzZjM/twPnL//ph9AY6KMhyhnrvC/WIuMcfq5mqFUNYGnu+mz+M3XV+N+k9ETpt9l/CIY/Q
mU7XHtWfnyJHxpBMVQuZY8vgUWPufE1sMit5TKri++lN/Xzurgyva0VMw2895nu/JJpybFpqfGVN
yW/BM8v6bmUaGVVqJuM+Vk0f0rjS3TaGeUybonjUrHB3+icshEAyom4kXHa7CsJFu1E3BkiVcbys
kmmrefGGLunTH1lap3l7PuzxUDUG/Y0p3qg0r0cx7drCWTmanyPRoGaZv/lhbKXMhqkdQhgjO+hN
6CncQWNw6Qz9RTOoVxANbCmI1ze9+UMz9f3p3/P5ojkyItuCyjAXLfYQxqRq8zvioUDPdjTbrGY/
P18yR0ZkQ0aZD67a1US9CmysFS72LOErfIXktWFzzEc9wSjo2NqYYXurxPpKrmxp1tq/NwM93FHv
GriEq2p4gLnwq+utHKHPrcGR4VRaZ6u8gFly0hB+ANtp8+4N3b4un05v6dLMJf9MJ5lWRxWLYmfm
k13XmwKI48oZXZi7DKXykyiuhMLYZMc4LQjzINJN5wYC6acnv/SB+Yb7YAOW4oJ8nyevjLdFd21Z
t6V7LBCCP294yUXTjG0WTc3wHrOGdWJrG0glHAdaBU5/YMGenPl3fZh/5U9Bas5ZmtC8oBEewhYP
nvsjaleQ756F7RGOLIZXpbGt0oxd74cm+haXyob7+Pb0/BcOj6xADJNEnYcVQ4+5t4mYMXxul6eH
XrjBHMlYA7W1TDh2630M83KJJHn+FKQrZ37p2EjWilvsArevebe4R16pO3J7uDCYjFa2dWnuUvhs
RmC1x6zi3OjNPcw8V0Yf3wRJf9azy3Ekk7V6kkn4snrfU8t2DBdej+fTi76wMDKYCnIws+sh4ti3
fbin11ohcjAnc9+vCi8vnHgZTjXREZ4pKnNXAmVObGvqBRXATQXeYrUqv/Qr5m9/sKqZLwaKDZ4Y
obgz28vZ7fBqH8yH8xZJMtq+hPh/mIfH6SSQZfYq7DHGzgd1cfoDC8fHnv/+Yf56X9WKKlKOp1pD
A/aAotml35x3U8k4qsIObcVAznA/OFyCwj7olXlxet6fvyscGSUlIB8UMB1Cc5r8MfPsku314+te
+x1DOmmulUWWVkcyXiAXZk3z99+vpGO+ScGqr2ZjFhyaLVkuVHoGnNtOtTcKY9dr1lYJjd3p1Vka
WrJaI0zHLBJ2tS+M6KD04wXdbecdGBkQJUxF93AK9d4cmmMq/JvGr7bQrr6cNXMZFQWqOBXw4/Bk
Z7lHWv5gXV6xpYXNlBFRMB51OZoTRB95mBy0uUl1Qs0BIgQxrhQqFtZdRkZ1nPXEbLz6L6ar1/yv
RXJeggd26H8bqjka4ZBGFuUtkfSQQMaveRCt3FFL057//sEJjCFkDpmpV/uuqwsYVNAxjwv3vASP
Y0m3a22N/tTptfHi5HQ4h+gpbM1p7cm/NHXJQhXTa9Sg6IyXxIWmptBTWB8r68d5h1Gy0NqBwaEL
WuMlqoNy25j9MywXv84bWzLRGJ6lAsp648Wml3xTwxQDhVbSbc8aXcZFxUUVWFRSlFfFhNXYDnnX
FAU096dHX7AkWd8uz4tmBB2hvDoZmuLQjkzbIS+RihvitXtpYV9lcJQ1lUGOaOf4C3BRebDgF/pe
p35zf/oHLI0uXasurBZhnfUGHRHwxjs0T2lw2q54yKXBJUtNfdT/AI+MbzMOa5OZNYSjtb/mf5dG
n//+wVbRFoG0zYUgpm8r6KZGV3WBBKGkvXJnz0vw33K0Y0rW6pVJA2bbTX/BcvycdZB9u6P9pfHr
eDuo6crxXDpAktXqQ9K5gxkXryYImysHWYUDqXcYVh3jrIZu4cioKacsi6RKRfFKD/z3UkckxdTo
g9ZHN3w4fYgWwksZO1XXpR8XlI1/dYlVfekj17gYJgc+py6MoGiKU/jNorMUEwWB9r+3fYQZOoQx
Nf2FWMRT1WTb3Da/QNn+xS7PhAwTevz7G5NSAtf2h+inXozdVQsJyYUat4+nV2vh3Mo6d1mfuGkS
1/7Pxqf/bgSoDUuc7u/OG10y6B6+OEuv8Hfw0H4fQ62HuvA85hTWXjJoYbWJC6t79cwxehiqdKvD
dka+jTRhdB+NyTZV1pJeC9ZnSNaNhxugtLbLZwM+2003ql8ihSSbKKMt8dyKg5rPzCcmLoOtYL9W
yXbqlCx6/alKH0ur3Zu03voxakRR86wb1lUfRYfTW7NgJjLmKgvaUJmIQZ+1ztqpdnNww/DVbPR9
3XsHeBNXnpNL50u6qwsExkKhp9qz1fh04SrxxqDzc2XFln6DdFmjrOHBY1Jqzzpc1FxGt31gIoWk
PpVYogJ36emlWnjUyCgs8iYqrI5W8ewGznuoFV/CJr9u8+orfJDv9JUd6nytKr/ggWU8llVBPpjX
dfazcb3evBz60nmEMQ0qXktL23Bl3Za+Mq/nh8vKTo12NLmiXkw9h5lAN+O7UvD87m0Yhk+v2cK+
yxitCs1S9GqT7GfVqP0WcYceKjLfXtmRhY2XCbc6HZ5vrfGzn8J1v9J/KjatQ2+6W7RvcRwh/5Gd
B5J1ZPItF4JwLqi2eXURWkEPBIZOv1i71BcS+I6u/3sjSCJAQ5tEyc+4se4dMT76sCjPJ2s+Vf5I
56YZXoReuO8c87zMkS7d8VSMzSTqtfTn3IW9gyS9u4UvUFnZ9qWTJZk7bHyFEF5RvKpGamzMuRkr
Jj+IQEm7FkN/3gYGrZNk9QKZHoAehvs6OMmFZRyLSv/jWfZtoFmHAGemFSnC3SZ9Yc1dZTor/nLh
QMvgrdIOa9udv4rMVLFJoiLbZeN5JDTCkdFbfqyClfG06SU0C197d2xYvww7yEuoPKG6NqxcKN9O
W+bCXSYjucq4Zm+G3HshI5nae8dWhxzGcy2Bo7bpcidHGoey4c3pry1YqozsMtDIU7pR997AsCct
Mq7BfRDl4S5CRvKxKpM+QE9xNS+39DUpJPBhq8iUqq1+BUp/mMMxX+nuSvj6I/EdJbTb079p6SjM
f//gPmM4iJVUbdy3v2TMhhKEe0S91sKApdEln9APZpnOwpVPeh8/w+IkkNyhxHd66ksLJFl/D1ge
kTvXefMN2OaV/q7tu29h3h7qsrtTmjOrJprkBrrGRRPEmZwnJCyfao/XaAn/rB4q/q5MvJVt+IvT
+SRgktFfqeP5bWF4ytug5moSbSuaaFWxLeFlbZE0GYc0Uy9qhOiSBwPBsFHfhOA94TJxKij2H5FJ
zWCvbpsu7jc63RC5fh3qIobPOHbMUP1+esk/tzdb7tou6izwkZVIdoXV/TAU+zvaeXdVHfgbf4x3
p7/x+ZmxHWm942bMKcqmyS5Vmoj2WFMBMoLm5Zpo7+fjOzIQLiq9hnAk7t/UobIuS0/1LmfFjvM8
kox/0xvhtHE6jW8whjcbZIKiS7sy9UunS8HlDmV4cc4qOTISzp1MeLZDa3izNEtsdM2FRsdIzsPZ
OTISzgPgooR1FD9pfaxvLDuBUqND8PD03BcuVlXybFU0ICnYRcqrPkblBYS7IFnhzj846rRmtEub
PP/9g1sTkeeqbZ30b8LX9B100tmu662VsOMv89UnxipzcIUDtM9UHtWnFt2RreZnSEoJdVMhWzqk
5WNWTddel4FUycReN4yd0o6/CelXtn4paJAJuZzWgaUWecQ3T7EvZu4Z1TL2gTvepL24cdoIAbLw
MD8aE0vcDIVxXqT9dzof1jSPDNGPpZr/gO+qabZBoCAIlaYaj7zcDbKVX7e0c1JEZPFWyPTUtB4R
sTSjra1mFcIQSpOvbN7Cy1RG1LWTsFNE3NxHxbCu/XBUgE4o5AnsC8+abioDGaM4QMhi2J0+7Au/
R8YW5RHaSLHB90rHFhsUpc2dgvDtiiktPOdkcJEOe3SiBb7z2E9IwLzXkTN2L73X0pzObeKp6J7X
PbzkF0neTOOz40KevhJEfnr9Grr8w8IaovauzKYb+gahOj82cdXpJI2Sxgvio28oThLAWWCZvrGt
ULaq1x5Mn+4gH54n9OEcBr5iOgic+kisD2LILoL/4+xKmtzGmeUvYgQIggR4JSX13u7FLXv6wrA9
NglwAbgvv/6lfOoP0xRfKObi6QMhLFUoVGVlKihpHZKwhu4W5Lwq8odxJRp5AMcI70GXToEbvipq
IeZ6Y+5/HeF/PAB+w+mC/PAbYOF551chNEe8Xg3f/RJyBCgLGIrq7MFLoJ15wxQSBu39WEBF14mg
CKcU6EiGxryFgfKhQT9D5rkF7z2Ex/6ANX6c0OTglUbu8xkwZOhBTu7gbtjup6cQv9dyuePs1d3o
edlLDp4vyDg3J1LQAEJtG1a19v3T3z+sBwjD+to0Yf4KZvzwPndHUwDLm0HN5LwV/WWS/WzBrUhS
5jzRcnF9aLiiYj3uADVMHR0NaV2lt2B37pL71hUpBZlFMXaqjvIQ4t05+pFADkyjNIE84LinblLh
jhnmKiTuVdKOqEvHSS8BlGsDVfXFTnQjbLXpATJPd2NmFARQnDFMQogHUgf6DchgQKfzGl24vIIW
GQQZFeQScnB6/nN+qp8vJbVBCxC5gbHkMniWM0kf5MwhHVL1YCe/xMHiKFhhc50J5MbpEtwzT85Q
Uw/8hKEq140boeyntzu+b8VvfT15ocxk8ZqCpdBEANT7xxTUs2PUEIj0nF+kNedj3RLQll0E5Cnk
fU98yNjNjUCgiDcSpE7nAxX1Yx6004aP/RsZ/vfsURuU64N9sdU6hOZCWTHPP/g9+EaeUDrqqbhp
22aYnb2ghUe6q5n7BuJqEqKn/3ZdXdKHbpoM/wntprCAogV3QCyzGxRB+i2GSFHqHicF0XfI8qHW
6ve3cypHJ3+sCs/7rTvZZ/5GNuPkmT6ZRGBtO+G+kEY66r7q1ffJQFVzKQIdQyX6tven5eb8vqwc
XhthDEGqsF86T732ySgTEP5DxPmOQ51nqza1Mo3Qcv4zV24btFLe+6mGugFvv1UTTsDSs1d9Eu67
bBqWeydu1RYulFPuHMHyq8Yo44GmF4qBG+5sbRaWO05DobtZhtl9l0xOzIPkWSzMvUlFfgOWma2G
2M8flYza4FMkFpcizRf3DmkkCOQdElpX5KrTDg/fIQkqq2A3TtAKdA9NaZbqDUSTkisknLJlIBDA
AqHlG1pu0srsUzk5pIsWDnanuOyI2uLX+9xdgJz1f2+OAONDWjxPXuoyRJkjGeSOLKWAcMWyxcfy
aZDE8B763yGgU+XQtGm7O8g99Lm7q53UFb9Kv0TSHXc2lCrBugcWT9zF0Jk69kwLdHhddpKsewvF
rrbNeTXfK9f3DkQkYREJdx6P5z//uR+kNvVhnnFogrvLdO/Mc/gFkPLXwRt+N26DyBzQoph7ZCPk
WTuy1j5JU0KSKKyy+6ABVQTq8GVfXPlFXkm0aJbD5F0vbmWyi/pGcHStPZsy3bsSQjR3yL57fuxN
HIqYeZoLSBmiEr0VF62snw3pJRAXncHSx+9SyBcvDDMBYPvfGfnRKarCEE0qNwLaruPz4C5tkV3m
XsTpoH6IloI6YW1i5uxFhtDG+yabtsleWKOni6IxajMnQkC8Q8ibhFCgzJpXHwJab5Dz+Xr+yK0Y
rA3yBathXbQ1Ce8a7sxoMWtvRMf0aw891I3lWbFXG+E7zyAlK2fQyThBpZMHT/fc/MggbAmOSRW6
xr3FNRNmA7TOoVf6rcrC0N2qkawc8/88D+tqFo2qg8eRg5uWKiibQsCoAw3C+BYasOWdX8TPUwiM
2qBXSOLouUcS4c6BvGZXRowCYPGFNeh03/sjdBuRxob+73SqpkAKEERteOQ/NnPRymtKk968zVDy
mt8T5WfsooodozanHgfWTmuHdfe9auskTvLa/55CobmI3CFTG3ffSohgw0Fn4y5UptD7FFk97KHL
m/8i1NuKPv9WTj6Jc2xAaA8qqHBMRXMPuFnuj1EGck950gOby4f81NggoVIV5t495IK4R3fO6EG/
MnIcYfqXthdl9b2dBpeM36cAYrUshlJiUiEY10T2kLGDYPyeirA3cV/7bIcIxPNuVJ9PZRshkCqn
B11CyTsaC0km9OpxsmSHMcl08dCyBtSxMWUmZ6D9mxSFeoXTNgAnL7KDxl4008YTy/78GVtZaBtG
GQzQFhkhSn0/h7X72lGETTFkE/1fl33ecmJKGAYVlLG59xv3W2eq9nHxVXeZB7OBlFULSng/W8Qt
4L3LtyQrNI0WKFFdlMtCSHAy/w8e2M34jDbrJL2byjkFFcYQ1qLckTRXPB4hXFP8uGyRrECPoPsn
mRKl76AnAc4z7HwTPC2hyJoNHtUVb2xzzY2e35hSV+l9YGpILZe8kxJgEVcm8RBCPfDCs2SFMUwI
gLgh5veCUE0Be2pYUV17EBje4itamYcNtmYnuVpq+g7quJl8A+KoitmQGBn5fWMOF22GTUoJQWnX
nX3a3OG+mpx/Iaorsx+B6ep/z39/JZiw0dZQGlRTkznzXdL1o3hwel61T5Bbz5IgMmHrk70OHKQm
VDlAAvxCd2oFSh2SFsjM++V9BjmctEXfHx3a+0zOaf16flqfXonQmrVshUEzHZJgjvzVu/U+CMt/
Sr/b47V7BcTt1WVDWGaSQTcY8qCp+pUNfAeNyS8sz7/K0I3z3ik2rtxP3SGmcfr7B5NHSJdAi3Bi
b5AKyuMAzPadh7rG+Qmsfdyyj0T42QSWZPZmIGZ3RWukHYcl2bDxtY9bT/eG1cR00zK+9cb/kWmZ
RyX1tnBHax+34vpyas24ZHR8qysDHUIEPcl8aR3J5uL3+7xogcwe37IkEUjWER2rtL6IiJlwOy9T
T7xXjk/Gt8nthx12/AsSGcHGjn4ahOLj1vWmAV0QtdePb3g4vnamOQqDSspE6BUUEh6h1lxFqZ9t
9bB/vgvcTmt4PnrYyyDIj1WYnyTxHLSixaEj9SX3EGZj2bBn3NJppiB8S73MjbMggaOQw9v5w/+p
78bHLesdGr/r+NKWu47y5Ss0QfMdR/Htqqv/nB9gbXVOf/9gus4CjdRgkOWuZEseL2FaNBFSufzX
ZZ+3jLcbWupWRYnf7/AbYwb9RQGRtRHJrJ0jy3j71tPIH9XlDrjd63JKTawTgG6QCPD2cwElYNp7
D3U5+LvLJmPZ8+L2mQLMttwZl3UH7eC6Q6fHpSZn3TaiBOXBXI3lbhzy/Rzq66nZCslWNtl+ileI
J8WIMvlOAgIH/c9f3iw2Tv/KAbXf265DC+WjMPE2Gu7dTlBjjkKfeHHL2q18xQr8jdtvbpEahdpO
yX+iKXt0qitGHF5X8YikoXjymVZ5GquuJUDzGZ1UdRrLKlVlD4gHN546TOXiBf7GXbc2Ycvcl4oX
gSFYy6FGO6jwDk56IP4WgmLt65a9Ax40zJK4xY7RIUn34cDUU9ks05NqeuJcdo7tXlzN6ty44VLs
qpTnh0nl/rdJBVt56rUpWCYP7YFay6QqdmnNsElQq46KJXmhhm1ENGsDWIZSFoGXFANEgksu/Uej
IKbD5s6H+m6/xeK+duTsSpFyK+iuOSI9NmwRvtqnOUg/vWjpw1DHjVtIcNlxxzFG7vDyLRYTp3pe
3LifmeMbaHxXkNy+bLvsRljSnRRAUsXeWDsbWkamXqADGJK2IMeLHBs/Rd0fLgHmum6mxlK8LYZD
XQcEbq8VVKg3cDsr3sdOfZTCGyhAKelRt8gyBT6aUoy8rIOM2ymPcTFh3Q6qOSZJDZji6I7JA+4c
b6tZ6mTW/8l5EG7nPJAU0tBf50ikOLkTHoJ81CS9njOoOMfe4BesuK58pNUuwkFym4q4m6gH6eLe
PwameEnZMEVDVT4typjICeav5ThsHKrVE26ZaYfMWwqS6foHEgKPk/EjAWSLSYu9rKu7FDlaDvRL
Fj6ZbosCfeW6tt+IlBK84qiuf5TBidSQaODWy7sgFTdZVTydoCGQ39soYq5tm3VVJzMJBFhX6x9k
nu8CszyIGsUyV77O2Rat5dqxttxQ2E2c+TCcIxQsoL+hybi7VCaDcDvDRETTZXklEMTIZMjgXgDe
iXlalX0eX2T0dksqxQlDRd50x5yWgNdK6IW3EZh7t3ALn2JJMIPTun1wKgLq7l7GO+cNMDH+yKkK
ohJabrty9v8EU5bEdAFgZxYtjSEnvpX9/Uv4+YnB2v2qKUmBd6s6vUvmcciSY8lY8iWbUkDLI6fs
eNhE0ujGkTuoz6qm3HEwXow/xilzpI/Vhvi4e9d3Zmne0S8+uz/HoQq6iCeCfW9zmjlpBF681leR
XhwkO4EGKwfxOKGAlJe7olXzgAwl+ILKf0KRKlLvHVpJPV2LQTD5ykEnpyDF3qggfQeWxoORTUuo
u9jJmyysIwc4qbC6yuYgAZX/RtDyafoE9WjLHAKHtExXPhy8qO4VQEWHk+llk6wjdlKGz8b8cNGp
stvqAFkfiryh4g3OBRqjywDqAGczt79y9dt9dMhuo1999sRb2M+PruE3cFIPwWWCJ4TbLXQmSCXr
WD4eRzJfLUUe3I2njnOkjucD41twgRXHYffSlQEUVYawIUe06jixXiCt0mn//aL1ZyeH+MHqICia
Ffip4xHBcXhohmaOAE7aYlVfWX+7v7/NymCsJz95G8Ziei9mRzmvLWDccxYpztR8UVaG2ynqkkMi
D1W19Ehc8mcuHIM3hUn351dobQ7WCoHqCsQEKnPexOAZ/USWLhdfm8ow/sfMDWmvzw+zYnI2KCRt
Gl05qFS86ym4If2vCle3cfTVXxCpyDbihTUnaxk269oGVa4weGvleJDT8CraU083UrwZLK8FZhro
PXUIkq2n5Nq0rFtvVgpVsdRRR4FpJdrcV2J8XXjxhNLeoS+nrWfWyjh2C/xYe8yM2dwfW8/90wJM
5wfIevjul3Ssnop0uCw2tXvhAfUNoGhZyyMQVd/mpawPRgZiI8ZaMXS7Cx6vzmmY/I68FWGTQSla
5dHMxNfz52vlGNsqIVr5wdgAJ/mOuuYdoE2/T582Q/962edPw37wI8ECptlWJuKd1PqKyudTcrqB
zO/5r6+EZ/5pxT5+fUJEq7M8fE+MODAJTj1ANf/1S/G0ZJsA3rXltyLcEVweuIDBage5Kk5/I1if
/WvuqnKreXEloLU7i/UAkGy+AHAyVsHLFHh3JxsvXHT8Sudx8OertNkaamW37c7iWkM/QPN+OtKF
BqBITrq8lFEAPGbyGqJvyr86vzFrU7LWLJyh3GhQMj4WzrDTHb8XhX5SzvSlAgHo6fXRt/UGam5l
e+zOYgkpZtHXbDqSeiF7VIKRUtnM66/Nw/KLSRmiP6RwpqMQw/Ivd/T0k/jZ6N0JgLYTKKQiQgm8
8LSUc4LGr/OrtzYlyzlCXAMJ+XHk75zkecQdbiJVbTb4rxiN3V9czywb5GDYeyj6Q8WnHXqQHkTZ
f4dW4p/zE1jxunZfMTN9UAHBOx1B5H7DiuR6acq/oH0X6t5ZsaUXsnJreafhP5h/IoLK5VXjvZ9u
rZODzxWKI7mz9JBC1leqd9+9yWcH026lCdYmZl36KKazAJVD8g4UHNj6g109BV+9ubw9TSztlw3z
WTkAdsOxDAfCzEDGY7qghy1h2omndpo3ovi1A3Aa9cOysXlMJqab8Lg4XsQ9J64h4TZV46PM6MYE
VhpguN1qnHjJHKLuGR7dCTAtHLJRj9/dMP0ySO+Wplg4pW87Xykw5JcHmtQbufy1uVm5fKDthMwN
xm2H5pATsmsJu019/c62GoLX9sZyCWPWdoUci+E4yPCoFVQha8K36BlX/LPdbNxOI8+4I/rjqcgb
NRQkfjoPIzJNP85b5sqvt/uK3abl3On1cOzSgqBYQ9tr2brV/vzXV36+3Vc85o5fkEAOR7eoSnC9
lV/RWPNyuo/Pf39ld+1m4tHgdQ0kRXesp/yAIsfjqSLalv7LjJrlhnWsrZBl4kyjGzZnvD0SVvd3
WU6KF6Tpt5oPV1wWPa3cB9ubGtwYwEmKYzuxHdRv4rKBnrF7CrJnb+fLAvwI5h8EAIfzK7Y2m9Pf
P4znp0L7+dLzIzgrDGi3ihx9oPXP8x9f8YbUuuVd1kJaxHfb48TqI2X+75NhC79FkNr5/48k49ok
LKNG12RRAaHRvsspeKfBCAIfMm31raydWcueRZALOoOm4Kghgap2kBFrvpvUSb/R0NnqT1ibgHWh
uy76EQeE2ce6RvUbpRkB1udxI8Re+bjdLUsgHh6yIG2OJJ/fiAvKCC+Z2vj8Fq+sjt0sS6EAPZd1
2RzHgeQxMam+GcbqV5UkW2DDtRFOh+vDCR3ThQB7R5ojmnCLuHczHeWjk8Us3KSfX1shy6TFKKlX
FH5z9KY+PQyjbp99QvPLAtD/9MqOFXAItGqOGRrOiqhfinqJZ52Ov89vwYrLsHUj2px48ySb5ghL
i3Cd/kCXfiR1tRNedcUVvz/FHn2hd5cNZxl168+Qjgu9Dveb/GaS9IvbYpghvS4ddSi1enF6/87k
W2w3Kz7E7pRNAsIJYThgJ5cOSqWruRj2iS9ultL7CmnTjZfi2hGwrHxsRVoMdeAdpT/rmC1kiTIq
ig0rWfu6Zd8aRQjtQ7numLftTG+Hsq3d2PcMqEHOb8qKkdiY51oVburUrjkCJ/DQuzrYD6Y26Fwe
ns8PsDIDu1W0KkzSphoDgP5L36AhFpeFSpbLklh2PyhwXelUny6K03lqhzSPCnTvng4U6zESquo3
56exEiDYQLii5towkJocT28byofX0JcvXY0O+YtDTLtRk6Vz6fXQgz4Gorkp0JsAqQP5pUOu7GKf
biPhZt0AiFy17lGMs/rShqncV4K1Gx5rbZUsE++ZQPMkS8gRXD/oqOnHHS3rh36p7jpONjKKawfK
urNdb1nKvsrcY5EM6DEcxVJcj1CM3ohjV5yi3cIoUUhnQUPJsYU3kqX7RU96iDTipo5WO9f4757q
HhWDTsT5k7VmgZaJSwHhD9r75NgPvvcSzgWMQ3PXHQ5ZIfWWiN7n3jCw8XJcIf2TTRP9Bwmnw5Dz
g67H51OBAu2At0C+v5yfzOdpjcBGzokxd6e0x+r1dfEyA4galR4/eLx9OOVocBtDiTjbsP3PFy6w
cXNyDJ2+TFr6DyXmlo7BV7WAnhxPg/NT+fwsQ1nqf8MHM+cO4Fk1/Wecg5uMyZfeDZ6Kmsbj0G0k
dz+dAaN2Drl2RpVCpV685DOwbW3qgKey9r3Y0Xl9dX4Wa0OcNupDEJQEAcsDR4QvdbIMt8Tn2e3f
7rrMHbYaJteGsOKstHQgi9kyjo6m1o/zEJYRFNqP1elf52fxqc1joay9CMqJ5QuAGfcDC/onNfUF
ypH9CCzd+e+vTeH09w+rJB2nbdUk+EtSNCpOl4TEhIEytyObq/SpZWAKp6l9GKJEuSP1sOh3XLfh
azf0ofxFtGjIwek6J/3DpiRbfi2Nr9MHXYWXwcEwruWSR29o6n4g9DZsHH47j5Q+G5TDbrpqdDZC
oE99C4ag1tTwRCDT0FW3LvemeK6QY65pseNjP8deOh5yf9gK6tYOghVt5WRJnBRn7ZmyzvmtC6hK
UwhpXngMLFccTDmoafyuvG/8UKlXBZSUBynBBDW3eemyTQrfv0w9/8EAMGqXidFpUnp4seV3XRPI
6vfQ56O4S/ESTQ5InHvLk++MGfQEKqBfaRa5VeAMxyrJmP7iJ5VsFrxkglo9iU6mwc2kunz8g7J9
aliswAneP6gmbJZkh75zUgcbl/vK2tsZHmBxclkXTN3ljiqWqzkMsq8tqDcuEtrFoliuCtgxQN07
zl4IG2hyk7fotI9STfjWACtWbte1SQBxrRL9yy89G+fp60zqKryC1sEk9goKsMfzvmRlmewCNyRe
07yAG3+W06jvZxeEYQiC28NlX7c8VSAWWovFpPdCZU35rZ8VJ1eEyma8cADLTxEX/DF1M9KXEjwE
wBUGRRgcprTdQt2sMSrY9LDCAZMGSJn4XbeogT13WQ+S7H3eBsLbBZ4PjOLIJqBd4toNxB1z8nlo
rzQhHUD32nNOzbnJkIYdOJCX4IesZq9KY+Mn8EHHOmdNOH41mieOjNyiI2iYyEhJ+NOQaea5Gx5v
5STZ6UgQJfumntzxFii1ycviCgX70ItScLChgamT1L+kYMOonZckodOKlpkZOG4ZQFqAVJW3S3jT
X/L8g81Zrntui34o8Yh6LfPQeWAilI+paJvvBcvmX+dP7MrtwCyXbSaPO02aZncDL9s4T7L0igTT
eOvVetiHU9/EI9qWLpyP5cHZMuO/Qbq3jBE4xm5xvWjS+XRbMpJsNY6v7L5d5xJBTcaycfLXugIL
ZUSroeBR63vZGHF/2WyLW3Ekdq1rmmnW4Z3h3Lrwty7YE8se+uwhQf/G+Z05RU+f3EJ2lUsTVYg+
UZBkb7wFJuT+FnVW3zYQtYwgyrNF27FGRWFz6AZkMI0/d+Qu7UINXq9sRqPxNfBu3L2nVC7hdU6g
EA8mOJ3nmRslJhCw3l4bGuwc7SjeAC1iErTdTCGdRGy0G4Bz0EdTrVe8XrQYNsFnOjQJFKdd89pL
aGIFOaXXpRBdTIQark0IBOX5cVYOj52n73KIwS1NMtyGVJjgoLI0DL9DK0CNe7aoTT2PlWHsQl/g
A6uXyq54TcpMyl2JhudrUui520HILNt4XPxtovjsBFmXhWldN6WONLc8Mzl0JooT4vSlDXTYlNGY
+oH8qTsQrR24zspa7QmIsYLIRXFIpxFFWVNBGaEBIGGBdO2QQt4R6Pxd5uSuKCPXkcmyn+q5n7v7
Eo+LqYsIkaN5WoyQfXHNWNaq5FYlKAr/8WuAQXZDAbjRDzB5ANi3nwWrsuCQSmHKAzpkx/StYH3p
vhVdLYrkyuGgk3qeGHeyIg6Hzq8PIh9an151qMuM/+qJUYDMXTGW1TOeT3Ro9tBmduVvuRDi0p1J
uqb8zhwv64I9BL6y7KeiXkaepefU6l+P01DdoMublSpC/qimT3g7cqfamRnds6AFAYPVleiacDAx
K3XqPJqsCutvIEIRXuyHgtd5nNSaZdcVOiL9JkJGwKe3y9In4SNaiQ2b47H3+sm78upeDv6dbmVt
3nPqJ+Kq7pjLvvHJS6puB43Lxr1RWAAEbAXDPfINUNGkuyVEqYTsQkex+Q5NBEw8gubDSw5dTbr2
W5sLpet9o/pO98AlTMBYtB7exthgItO2jvnUOe7OTQtnechLqrJgV5aD6Z7xnpUVaBvAguaFUaKd
AMBSUqlKbZy/FQ/5lzDsw5tKAwqli3I0L3Xl5eAzqsCgFslUOj/P2+pfOcVPzrddh0ratvU1L8uX
cBB8EDclehpz+q6DPE3RnSLQ0YPwfCR1jUQNWFwFxO5S4hc0CvO2zq+WMmsQF8y5mNSffkiEuO1M
LvTTCC4Bd9fC+bqRSV3lPeBh22eHMglZ8t2ge/+ZJUW/3EGMEY6zBscK3QnpD9Or5HNKUY6Z0+kh
qVwwk0SS5gbtJQyMXGQHeDxgbjE0iVP6Pvek6cFqg1LObmx40N2mTqlMc9UvKEcd2WlCr6wEecH3
hGasBM1KBzqrWCDE8pobRFCBuvNCYB0ZhPHmEXQTwFjOboRE4lAtuxFOvEv3beCcbKidu85EQPul
5RXYAXvVAa9NunpXw4mfgBRqIbdSpM0AVCmtm7cU3FppF01mmTyoy/UkvTK5WlCBCCs8oXepIL7e
4+UqEcelJfQzbxk3oVfdJKIs8ykiqH7pQ10Y6SY3jehc55EWDZD8ewYYK3THMmQOjAPmODcB0YaY
W6QMQffG85cR5abiN2LRKnzKhzIQv8Z6JrzDakL0pI8DlGkhv5jmHqiyWgNqSn0l67A0bxwRhTvv
MpHz3N8nBYAG7TUKuwbKQ2YO9B4S4kPfRsvo61zcDyDm1ebJ7RqVoIrDXT5s3CV/SUc/O59WbEXT
OTATG/1bIOG0D4FUMgZNHJTeRK7yxGmqJGrDXoJWApUQ/MBIVGam14Ggoygi368ns5+lWznf/axz
2BVHfZoNLxvWsxJeeP+bFjgdxkV1GbnthgoRmQqRSPuO05+VN/0yuEoA2kRYIOOxm/HqjiqBp22x
96quqJ7O/4QVB2GTxLvg5zAUtGvosEjquBUgdsFh0+Sikj6jfzH+HxyQkwU5Qd/DcufDuHmcgCUw
381uclELBL5vhbPSQ8gude48sz4YRwAT5q7EErZltZFD/TTbjfcF/d89osrJfArf+SIVoh7CBaS5
aPiQLxnfEa9v478QIbdxv4RyU/BkbVBrVhO459LWK7L7LBzaR0pRBZ4BrupTDhOVPhPXjkNZInfN
aADejmmw0CkAs0VYptllyQy7to3UsaZaVuq+9Nqsu1elnJK9Umje358/eivPHru+HSoJpmO4+TvV
iDn4XXSuL/8xaZtUxwakCmqGOx84WkEDUGdVG8WLlfNuM0N3zjBCeQG5pKWZRBb1EKj0o54kyQYI
au37p5fEh/PeFlM7LoHbvuJ1IHYoqaeQFXQDABbPL9rfXNInDs0ueeOK8SuagQBTd+ge9B96NOi4
oIXw6Zzq/YxQys+uSchax4vTwWiBdPw08xdS1mPpR7nn1/hTIMHDI6961+TevKt40qLlxfFSM18h
fzLwn8XgT9AETXDNhQoQyIZ8n3A9Zvm+AngcNI+4qZKSRrQt0ZEvQicc+2hhUwgZiIS37g2rqJL7
jE2K3GpSFO5jMbcLXzbWYSVZbFfmad8bXlWKPgNDgmCiT3QzkUgERAG2KejSy9uA5A6jN06LDNOd
i4d7NW6c3JVn4d/L5sMmJ7yo0NE8tq8BdzpUO1R3M/My3bsBkuGG9luYrrXDZPmeYK473wyieQXh
Mu7rzIT3TmjoRm1lbRbW1ShS3CbKkcFjkBrnQJvga9LhOsxP3USGVsfzB3ZtFMuVgT52UrIhwWPt
TTpOfNCZ57Qle9L5N8jEbrGmr5wHu4g+msBrzdLWr22XF+mOugWv7wStSVtGrUu85jvLyVzu61Ya
MUWLz7t2d36GK7tkV9hBwAe23QlUcuBJCP+AWXXmu6pAJL9x1Ne+f1rZD6etxSSyQVHxnBZc3OS6
T74sDV4/l/360/P4w9dHjugNUnz1K0Ln9GaEzuJVEUztxhlbeWTbxfSx6UYkkUX2Qhzf+0LlKQ8k
HZC/V6FQv87PYG0M739nIKpicLpWqpeg1937DOmWBS3K7vynIywVG4Hk2iCWKdKcdrwCBv15DLTh
O9mD4/rQKJ2aXSFDww/n57K215ZNos2VGPQIZC+0Yv5jYvL5JF+Qm6/nP//3lvjk9rApZ0Q/lWEG
grkvSUc6DzyViTuTm5rWYKXFPQGxm/taBe1XPZtkkqAR0QCLcKAJQALXE3XiYBDVQoqropGLriPf
9QpO4mURpX4A1V6HROL5n/q5QUOpxNpV30mUctr0pdecR6fenmAaqj0LIemYIAsWNdrfd7T2N+zg
82jEtevyYxAyB8D/9AUcWO1jm8AzyYqpfQIgVEwLEF1DZXCLPufzbXbtwnzQQ7dwUjALCaYwsUuL
HoWcAM5+K6O4tnq2zyj9zODJT55nTxZsOsxgoMvCPTi3glmCGVKPXByQma8lRWoeZM2nLgeaX5Zk
dm3Om75XAq2Evfuc9FkxPc5AGvKd53geu64KIG1vzp+Rz+8W12bwncOON2NVm1cyS+efEvgyFN3k
KPgtmBwaElXgu97ywmvnw/IyNE95S7XPngN04+0T5pCb2bQ/NRS2nsU4vHUdbrbz01pJB7s2b22v
FhOUZcWfS12m+juZ2lbHxGNF0MZ9X9ABfE5lSuZn2mvWFXGWeHnFrrDKnYKEZ1Dl30vHH9oDuMa9
xokFhb7ALdTNsnSj6vK5O3RD209pkZlWV+5rzhEl1mqZ92PYTEhcQsrw/CqsDWEFDhKtMiWy7voV
6QPnZi7zk78CbOe6QURx2TRsVh0sK+qOiTKvkqbtjhg4WjPhFadcoGDPT2PF1G12HdEMHcgzQvra
w7k/99Ba+a6caqvYubJINq/OiSu3Q3/c/CqaQu4ltEn3SYBIFOVzsbEPK3eGa1Paapq6ixhM/lK2
eRkl40Dj0kPVPzmVVZGoOv2PcIZDwmvcDrjXd2Xm/f77jz7BVa9IEi/wpRvWsWL0Nv+tLggyWdBz
eU36dozE2H8v/daP6oxx9Bhfevz+w7Dzf6R9WXOkOBflLyJCgBDwSm522i6v5Sr3C1HdlQ0CBAgh
QPz6OdkzD261Sb7IeXWEUWq5Wu49C68KWNgy75WIHgLfKMzcE+kwaAapauWtuDR51paSBjhlxyAU
r1EtybaEYii98Umd5cmQGojjXF6AS+Nl3VyaKg7nMXPTVxkZX22ZiR0vgTsb8kllmCu9G2qZB8+X
G1vqkrUvUDPLJmB1+sr68Rtrym6Xwpxm09fsKlI2dW1pYBHTtpRap68QIud7UYUgf9U92UHg7mWW
Hd3NoVnTXFjojS0hBKHzic1llr5Gjvkl6ZweYiRTN7DHqFaCa2F3sIWBRBsjS92r9DU1DnWRwIWv
zyYu46K/uWpCbF0gYBkZg7Rj+gqQCBgvAR54BnWGzdytGmIvjZJ114jimYjYq2MU0qSzVznoIRE4
gHc9d6eVXiysYVsiCJBf5LUiFTwD51b/BDMzkjE0hDWPs01P4pZ8oJBC6zUc/lKPzrP16U3EOujG
DkhhvzUp5HuA+0aKKCy6jZONZGXivxbvocB9/bsNTzjVYAqfv2Wya9/SRk7dgUMgrNgof2gcaK1j
n9FVRe6jfApxrxnOSI2hdauVMV3qpLUvpMOMdAWKim+QV6nuMugoRKqVNwCzvF1eektr29oLBAS4
59j1+BusuLuk0VF+LPx6WPn5S1+3rgfUUTiIYjq90IK1v6Wm/Q/spznfXvXjbfEejeSkSQNuXhpl
pj8i3rS7jqr8uqGxRThQLp21ByGwtzQsISnQzw0gC03Tlyura2FubfUNnfm9iUlcvsGjoqw22Tjj
OGFi7twk71wASq4bJDvy58ZkVSXjF1LycCtRkro5OwNddzmz1Y2Ym+IuJrT/olPt/AnRdXUYIUzT
JMUEKtTlHvxf7Nx/X8SQif93HEZ+xZ2RR+zFuK4q7hs61vWBc1R+q92QYRn8URBXlo88pVN1W7I+
5Budpk6sd3Af8r1divpXcSAOpfEW2c7AJBGnwBzyKSfsbP0YtA9ZIQPnEQ/aOM52EAcqRp5EsxH9
rStR+mQJqmdqF4uZ53scmigRmtBz0vsU0l0fg9tN/Q2c7Ol345fKux+DgqZ7ZIOQVZbwPG3fZJGX
0Z0aC2KgjaSBkEwaH6SbW0NH0v6FBFhd71jloMicubBHxU+cYn9vsnK6w1W+/8ukoUhvs2CuPiKf
++6OnCWZ94w0PARedW7c+4jl6bOXe9F0aNqWRHe4JIcnBxJk45965m35Q/vQqT6QCuYpkCyZJHsc
ddjlf4q4p0YmIxM43FTRa7kTLmzsNmY6v9VUmbIN66cSlxMeNn+Bljm1R+l4eFBFYdfdMyGDB4UR
n15VLcZO7rwUFJy3jFdVAUu/dHa2DKx688Eqr6kODeSwvGEHIea0NxuFam+0LzXt2ps0N2erKihB
exsPcqPmjyash+CJ+XJ+Zk0zx/tMwMDvkPncmyDhGQTzvizxsISvcVVkNyQPhbulsae8JJrmzjmW
UdpBVxye1wb2lXMMPcGEQb6+uu2LyTyMeBvRvRgAaW4THctZikQXHgnnrRdWFdvpwg/EIcr8bNiX
Agr5GgYycIZFTVw1A72fqO6mnZyb5lc4TQO7kWc8SFIHBGpcwM0W/SGH3q54NJGJvpduASLl5PP2
74j0M9YE5vuH082+c5eKYZ5/wS6C69umgufsG5hZHUzasiGF7zzvzY8h1/NvDfc2mqTOpNPtkM91
BAYJdT4yyEy1j40uZbthELwuIKqEjexe924GXZy+r0jCp6Bpt0wGXrxpYF3jH/KQT3eUxK6/6TwF
I0YTTvE96socTNKUK0BRPCOhzQSl5fKIQ0mSzQRS/PhXC2xFv8lUh+WambEoD/4M282/4DQgf8e+
9jaOCLi48Vo4wz9C8yuAgvzchXj8QM+rvB3N6KTbTtfoomjPY9bFTHQwlstEvIGfyLApICosh63x
gRTdB2eM8SZQA1IixmHth/KBcYZeZF89zYBk1D+z1u3JTQDLRYo+zoMDucrzUV3n8BBMMnb2cXIU
Xgm7pgV6GepkXfu3i639ParImB/jnM98ixQ4/V1mI/6QqhmecyGvu6RFWdq7a1O3JBvahzAjqEuD
5jMJJMXmbCw7bnlEW18kPmi+R9gi5OU3KSLxSiaIFuAHgU5711V9XewGUeryFiAIQ/YT0rqQznNm
fkO17wvEmKjm+7Z0auolpYZz188uDtwhKQWAAPdzZeSrM7vK22HJ1/nWjx1TJJUg1Q8psilLBtFE
8yHOdQ894FEjp5ACzgk0UtZ6BjDVAT/e17NL99KJ1XvFO5QmU+npeJsRRhTqYSPVP5EYdvt3V3vV
j5G72bvDZxUDfs9HuckboLLfjHvG145xbY5TobwfoPxUMy4SIDrcOc6YspVDYOm0tK5iaaAFrHlk
9EKDUo075jmxvy2LsdX7OHTFVVpC1LXlpERJuoLSwn9R3IWcsldyP96wek3uZ+FCZFtF0RBqfTTv
YzA0gnEDZnX0LXDc4coxsq5bsM5kKu7q/JWdPahUCnhipAHamvqwWLm0LHTA5vooX0O/cCzy17Qb
3QM5v7hb4195p7dlokio4fdFG/9l8mj16mvtHPrYH+qNzvvsuge9rRbFcuW1pKz9lyHw2vaAmHLD
Ujw5Yp7l9vKFZWmQrCsXSCSokldz9OJ7/XjUTs/vISCkV3IrMS49X1yGgnOEfHr4lAzgwbKdohcz
t8MWmlFKYZeLalB2R8j1AsdV7Grf+RjiaA0qvNTkuaOfmoTYmQeMoY7AaRifGSbeaD/baEVJgi3O
bLC1bPsAddV8hPjA5UFcCHib8cNrecZcuuGLCEqugVgc6z5pogxnwdDWei1TtTRX1gsLWqlsqAtw
phTUXVRCQh76Nw7c5sj+cj+WGrBeWCaCPXcfNeFLJloAp5TynWY7EDX/vu77VtDTIC1YaSqQviDt
0m4iAm2kfR4SGDJebmAhqW6zfFISQa43y/TbCGmvHQc28g/wTppn+KTqg0BdT26HIORXcRJcmz7D
Aj9t0lSjtQBId50PAwIoE0mYrZIJo68DyCbQaFPKOBx8/RZl6W81BBRc7rFTB9oLGHLNk9lOY0se
XZZNV3bK2hCImbqi5ly/wTxZw98EQaJ7eN3k52Yvz9L5U1/sCrZIGjx6IQMSNOiUoNVO992DiGR4
A7/Ehwo8oeuC0tZH80bBWTBE/RvQdjqJAl8d3Wn4NiNcVlpY2GpsXg2IOjQIK+2+eDhhgAqI2g2R
JuFn1MZI6iGJqH6OTH2os3jlDbvUpLUFNFVd61by/9ck8edfxhWbrMeu+k+LsDTrEuF2yYR1vhJU
C7uCTSfJgqpOu3hCEZdxzxxNybnaiQFlgZUGFrZPam0LxlPRNFbF8JYN0M7bZEUwZcd54h45OKha
XceadW0SiXBLnhVR3b+RHCruMgzaDzNHzrGe63ilyLwwVDaBxMU7iTlAVD3Hoz9n37wZl/cNEMfI
+F8OnYX9wCaQjHU7sSke5jfS4/4N/+0D68SwLcf43a/Zfd2GkJxuK2flQPha+4u6NpGEjKqbQcuX
b8qM3fgSgVqEy2DnRMTcimxWEP/KoZn1OsLSOPoVRb4XPJamBkInycLajZKQKuqs6BAs7O42w0IL
wG54qlFCyWf/VgzqgeJpC4yxy++qKHzCjXUlzJaG+Ty/ny4REtkAt+iFhzS6gr5PJu+zBiMLIu4p
q9MNMl4PHVnT61hY/ra+WjMV3VShDPYWkTJ91r0MP9I4Ng/O6AWvl5fNUhPWthFBhsANQz2+Kc2L
b0QrwAOIW5pbXJSaNZ7NUgraxubyAVfVMDLkbQ7l+xzNaQLYs/Pg1XLE85++0ThN+gnLNS7m4Ftf
rLmyLZwnNmYXtseObASy+VCZhlkqH+Jy3jLKXBSvuetL6Gg3lD1dHsqFpWFzciWg2ynEbclrM4ka
gExvAyKii9F0AAzzUKx0xuBlInF33SFjEx/hAYOsDRJxrwSElKSE/Tlz8PF/apTAv9cbGFrucm80
CdRAx5VGF2Durs2CVF46qK6OpzfU/cuabJBpAxA64XUAJGgS9xrvc5i8Ez/eotLgzveQZWqyD2TF
POeuauImH7ZFKgsT7gzzI/4M/3Dc9VamYGHCbeZYJMUsStC4XvSQcfUW+cypHkYV5+HDrAJkGpD9
EO4fyMXKEOY5LYeK6K9y6PBDjkOR4tZcAvDJQKYo6qxOQheszw0LRPOr9Tkff/A2Bm54U4+y5H8p
1tUQig90nAHBBKwvkh5HAP7PpepKBqVzy+Ewp8mWdS1Hti0tCRInWQ95uyCBG/JAYd3SVWb4Ps1g
CGDY0lm+wWSxUtuG6KaC72kJRYJEuhAo/V06FXUASQrwcgAXghVe/JoFQYQqLnBhkJDUddRB6qUM
RePf4lXryV8jnI5bRF1vWtg5zx7tEnighuTVM5ipnS7D1IQ3sKjMvX0JZoqrdmVBGDitaZrDpHIr
CuaNz14YTh5PSECp+i7cKEMFMW2AxXpjFO7ob0Dr+s4PcDmyotyIOpuglQrVEa/XSUGgDPMM/OcY
xJvI6Qf/bgrLiv3kCozgKBGyzNmNE8LBgN0w46AiueUDmOH4pakDEiTSUzHyoZ2URWe2chhF9oik
bubR7RhlwtuWivaB2LuM+PKAs9xT2caH1kZ92xT9BJ8CePNN4aOXxrBiAnIhGju2y4eJpKfLq25p
0Z331k9nAiMtHUPC6lcTQbCQYBsjde8AoaJfW5jmrqzthRuETbAiMMIoPJeHryQgSNtTr+oFlMG6
Ml4J7aVuWMkpOXQBn4hBygIYuPkGgu3tUwO71vsGFqnTTRE1a0CPpa5Yh05pTF2ONeAIdEJGG345
oXSOQ+sPbHd5Rr481bwgtO6NGelKpl1XZwl83B5LWVfHKnK/074218wGRFDO1/BPcw5PzMGdvAot
qDKGB23kNVuIjqUrF98vRwifP58xnz5fx3WP16nbZ0mXsRkmFFC0R2KZXPn58z3q0+dZ1WsguCDL
lWTd9B0yCWbbF3ptbBZGn50X2KevD4UY3WIK8PVY6Ic8L/HbG/Ntcldl+ZeGx4q4Is3ZmMUw6gBk
FbiznYycvH8Bp4aKNcP4pU6cm/7UCeE0rOVFxfKkpOw2cIsMeA+/2k0eLi6XV+lSL6yAQ9EBKqGy
RxPwC0GA4U3wKisQHy5/fqkHVpTVFPJPhEQ+QD5yoDzpnbPbkROcZtdbe6AtdcHKC1WRM6MyU4R5
0rv9TxTWnIc8wwZ9uQdLX7fCGAq2HZhw4IIkMuW/zyaTBz+r13ahhfGxs8BN7hehpyN8nc8A/tZ4
ruyUKBuwG/F+X8s6LvTBzganI4frcz6BEhpM1XTvaBY8AWu4Bstb+rwVySoTWkA6HAQj7lYvLjxu
i0TkAb1K7ckLbLWnSEddNDY+mLWDwvacm0gmfZeSa57F+Px5bj5Fman9XEIHl+ZJBIW1HUGpkHjm
KswTvn4etE9fj5XkQUlC/Hi/9n45EVTj2wF+9ZdX59L6scK3DAq4mXctfjuV3gyPqowfedbd9pmM
NpebWJpdK4SnqKZtTxUWT9vNgAa5dbRJwYZa6cHS563oTSeNCqd/3oDC2akTkPbdLWH6Kmw2ht8O
X9I1KNq76e+8FE3SSWKSSsOSXeYgcl0eoIU5sNO6jVawivKD9Hdlpn4bummxD01THGijvetOejuX
68ve4VoTRJinqqfW94ODNFNxc7kDC1Ngp3ElN0rAMgiLyCfRvah0vaWwiloZni/zIiBpWyexH/qo
24QaXy9K9wdehg8Q7LrTTsOTca4PgrmH67phxXHWw+wQbkvnndrUfB8PE/JPSo8rC3Vpmq1AloBf
EJCqcJR5cmT3EEtp9ti4m32g1lIFS01Y0Rx5EE4oaz2iLozDQKf0DwKMZDKrPl/pxNJUW8EMy6Mh
ilSKTrAGCzVBThNI8LRtX66bAyuaszE0rg9pnd+Ch28j+Ha3blSKFXrV0o+3YrkuhzngSJbgHEDm
NSGZmgBvqSpwHy7/+vOS/E/qH9J49oUa9cahgbHSEUoSN01uElCB3kkT3EK/7sd1TViX6igLRxP7
KF0nUa/kVmfxU1zm/S/IOns7mHcFK4WShbGyU7FUDUh1UThwJMSHB3PruWdKZX2VgTpGygpqkkqg
GoA/zhMFR+MECBK9gxUn314epaVfb4WyRPaqAZ5pOIJuKA149CL/oNW4yite+v75758OZc+Uqata
iFolVYEAq9ux2pVngeDLP38hju2cqejgDwgLNnokc8eehHbL7wIcKH+HwqLh1213tpYBT3HHLadq
PI6Gql8l9Su16VRtVhbqUh+sSC7zWbJIoWjI+4ndj0r/9Ebu7JFwe7s8SEtzYEVzWfQyDmbhHZsh
jDcQBDMbR7bm9vLXF36+nQglqmR5pQAaYBk8xpq8Rs5Kf/OnaU2KYakBO5DjFgQ9vMCPngExQ80A
nUK5BdYpBcvN6+VOLAzRf/KctQH7KifDUYwq23llWAFnFqzAN5Y+boVwA4YRcodmOGYpe/EqnyQ5
Ex+Xf/jS4Jz//im+Ip3nvCumdK9aXx8QadGBk+IlKPo1u7WFrdrORBmvdXOkt9ECHHnGnN3LVrx7
AXIVebBylp1n8ovTwBb7aYAXd3yVSZ6cj4OzRQqo4/e1GHawtj/ILtx3c37dFczW3YBzBmpxHkdb
blPsuj56C2Hee3kylibaiuRQMK+XowPLw2xKR2iA1khWlNPKobw01VYYQ4dwZCmXcw66Gq+TswcT
w60lCSAXdPn3h1/Pgy3NQXSv5r5x8fs71zwLOtw4pNrLsnxhwPwWKthdbmehJ7ZCB5SACq9vRvTE
mdxsExQGwDJJ2aYW8xrHZmEubEGOGjbbSNQ2zm8TdRB4a7U89o6sf17XAyukpWi9hnYzRqoRsChL
61Ed8kE50DZi190rbEEOyhxfTEBEYjLagOwCKLZsslysqTQsxJwtdCEqVefEm/B56eqd8CAkxvlz
RvKbUNVB4rTB3QgRvsvDtTQZ1nVby66CvJWHxjIPcHMxAJnLZrGWAF5at96/N0Ecl9A7B6rnN50m
J4lJofeu7CSIq+N3knfeE7S6ni73ZKkpK8ThUE4DMp9dTYdKk+/KlFUCF/ZpG6nc2wyDbPaZHNfK
/EutWSHvg2JlIEuP1mZT3FCT/QHdo915g4cb+I6Q9rrcpO1FkWdDP46NLLOENOTUIHY2UIa4Mm1o
a2hAHgOUBUCns6TXxtnEc9puXLr2lFs4n2yZDFalNOwDJz+JiQEp3gNtnACvmr+hECC3WHglX9m2
Flax7UShB8BsXTFnp0wT/xYe3GIG28IB4fHy2lr6/nm7/HSWw1AogqopdY9lXjxKrxlRy8I5dfnj
C3uurZgBIXJfdRC9PyELlx7aM8a2zCO2j+UYXhflxIpyTgY4bVFc1MYxUsc0yudv7Uiv8lHzAmIF
OYADjh/KKT9FBhVXLiUcwtuzXkMg/ro8RAtbom1AQSUBkN1gp0qmNPhRF/4mbQAU84dfsQzf+qB+
d8Wa6+DSXFuRPYfeOVHDslNulLzFjstfG7/OXy735OuvU1vkwuTwfikrMKwT2XIi4QXRZDNEIKDh
HrOr0vXUFrYAPY65GRvIMYVh29jnwJqp1UvnUgfOG+LnUJB8UG1mzFFW87yhVY9cEEPS8rrhsU/v
AULekCiBgFSOS/MYxvzVyUqycsP8OtKoLVIRVaEz4TBwwTLSU3XPODUmaUJoJiQuU3LtgrPUzHno
Pg2RLiDKmMMM5QRNOmiKwKY9DWJyrCf3uoQ6/Ueb81MLBLqBWVP39UlDCi/Rde/thqlc04RfmmIr
nolqkRgzujjJDsx/o4bqdgBxaHvdFFvndOSSoGQgvZ8MzLu2U+ibZwZ9hJWL/tLYW9GrcnjweUXj
HgXJvO05d5VW7o9p1Gtpma8PNah//3tyvdKHxFEWlad+TqOkQ5LmrmP0jqXu8BRXDZRHLw/TQkds
FQkWtrylsnSPmcIiaibOdzjRkL4fnaseqNRWkqCuHJEdc8hRe6beRdyZbzLfPwYxqHLX9cGKZqcZ
+qIH5+3UFOlDH4P01xn373jKxO5yAwsr1VaGMAyMLScumxMeLc0v0RsgT0IIlq7JsS1NghXJcvCi
IANM8gQHWr7lDeIslE16gHyDuOqCRyP7aC7ntskmVZ1o0xxmWFbu/oeqxj/Ztv++32lkhXLpQvh1
ZnQ6NhI/fO83KNCD2uXTEXm/7KwsfhT1NM4voECCWgnOx1QZyNCHfdfuuMt15u1cyBWUwWGEtLLA
P3GeVd1m0ACP/QKBrp2/wbL7LBNIClcdAesiP7OiAZENMsRwZdtC7EY4H3wGQt3TlfNSwGKi/OkC
9+A2R4LrYH7w4GcwZ0kugymIdg6HvBBJhDe67VtVzGAVJqLr42IPVejQXXlRL0ytrfQAlKUSQ9/U
J17pYAMlae9JFsDo9Y1aMypYauJ8m/m0S+uwBVXXqd2j4ZrtjB/kYA66tH3A+F5ZOwTn69+NBP0Y
Q/KWDKc5CtLt6KfvteF8JYAX4iu0AtjU9cCgTu8etR6/QQS+2tTTqoDf0vCc//5peCAULAHBF+4/
lQbpQ6cCFMDbIoRC8uXd4WtbDQ8yvf9uwQ8bBz4XssqSIjbls+TxE8knsodx9YPM+LDRWG9bX+bD
DuC4KQnknEHjaZg3Dssfa4H+ksHZQGEy2rkV2/pD8KIg4nB0Ici6vfwjl0bBjv96gpIaai6nqdZp
0k5TdPDyAZxLkvOV4v5SE9YmkDK/A2lVixNU3d8hrA7pL8JbmFEjI3xdJ6wzfXLBSQEpV58qX2Tf
uED4OnPOjoMK15pYWIqR1QQE76cqhpzBEWTWFzblMlH1+P3yz1/6tnVp4JWc4H+qyhMo5wZvVDhq
8X0B0fZ8Jc+8cGmwcXCRqDLXqZrmpIdquguy+i5wvOgurIpiI1LAIa7qhw2Gi4C1C5sMt2ekDJ7S
8zM1bmEKc93Hrd3M8z3AXfkwnFQI0wkZiGLTe9dZQHjU1q+gXU+HISb6RAeQdGjPH2kB6HTG1ggD
C0Fgg+HCAVI1AOHqU+uPPhAK07dqlApKB/q6dzy11StSQTM1Sg8XWxlG35069H7EIsd6cmgFMNPl
Wfg670T/I15RKjO7/dScyhSlU5ZCDCk3gh1R0243nPWv8UT078ttLYQFs7YmCmt0krlSnCbaRXfw
QinIBlesMdxd9317XxqAmvYcoU+d4WG7hXXF9NdctP5191ubHk3gMlCkkapPk+vf5Xla7es6/v0P
EP/y719aUta2Qb2mLgpe1aeSp79pDMosG4BDvzYVQW1kHB8IbUHPEaciCuoDgD3kNhvc6nD55y9M
r42Ic2WuSp0acWp6EiZeDK3NKUvXnL7P76Evbp42M1ql4dhBpcAcIzLi5G3vQFBIUtHdsqJ4adrg
FhQp31xXO6I2PM5AOTDHM7g78ajFKcr5H7Xy364bp/P0f7qnKBKWMRswzUFdv4R++Tti4UqELawg
GxgHRxNhJjWJU+io4R9gKBPKPVRDKfaXf/xSC1YMI6uBEmHHu5MoWbMlEiXsoePbsDO/LjewcLTZ
RodZIzuD22x3IgN/zDV9Ccb+mweUkxPQlfvL0kK1jv4IfOe64548+WEI5fs4g5Y0zBGuO9f+g46D
64wYp1mfPNfzfrAyNs9zBkWMy8OzMP42MG4KvJ7GWSBPfBj5luXsPQ7puGFptgZDWQg0GxcHrBTE
8nEanJzcucEZ9xO0lRtcvB600jdz0Pye/P5/wGctTIYNlJvntmXQyRKnEv65j3NLYigxwoDoKvVM
j9pQOdY1bGqMlqcmVi2MVUy5KV1nTdR56ddbscx6p52jLmuwTzjFjmKdlpu4mdl43WKyKc3RBOGE
DKZcpwZHjUfx5g2aau3sX/rxVixLUNZSN+/NkVewWCu58y47qBRft1Ctw7gl0VygEFif5pqWG8Id
sinH6i8k3a8SR8DMWmHcq7opq5nK01T2zU06ly9dzta07ZbGxjqLMzcKVSMHPOcnsBF0HNcHpxBr
WvMLX7dBcXj9TgQa2PLkxqz+cyrquEp8jcT65bFf+rx1tR4LVpACFuSnvObfoZ+s7xRUnVYSHUsf
txIEZvJV6HtTfwqhcJWEumwOsDlyrlvwNgguBb0tM3koT8YNTmNPj5KvAWgWrro2mVg60oTaxPIE
ReQPTdvjuQSuQOqFbdhT6fCVosBSM+dx+3S8kzoG/8MX8iTns8ldTn+UVf8T3DvgycvheQiuUrvx
qI2Ik7MOpmGswN/jMf89lsiFJi3kb9Zw8EsTbUVwlCNT6fAMymd+p/ZR0JO9z935yjVqRa8nOh2H
JmxPSEWTu05V4qHJqbu9LgKs8J047CMDHVQn3KJblQxM16h4w8P37arv21A48CvJILOiO0WK5OJB
wBNK3eVTXD5f930rglO478F5JQ33PPfVjjW5PjgV+fvyxxdWqA2BG9k8TMo13h2rwzfBq33Khxte
dn+y0N20IzlcbmZh/dic3cKtmqxpHXWqeFgCmB6ncAhojECN7LoGrMM3ohGucrWEQIWhp7IPfyOz
vIaF+3KMCLNLezFkE/MoLet3JcS9aMZvZVPdzTR+gLjYQ9NeBf1BM+ex+7RZSBg8z33rzO8KVkl3
gE5Eh6Lnayi1pU5YB3wLQzWR1RV5z7p6H2VwgCnk9Byy/Aav1zLhQb+yXL+8laIb1laRdt2gREPn
9/hsw9iPwj2kg0bac6zXWPhfriY0Ye0XjYAbdyD7+Z2C2/2U9sq5bR1/LTWx1AFrv4gDp2zDsJ7f
uyCLtzNRKWQVB7nXxjPbK1YrYXahT8Yj4D3GYKqHFPYyrIL2dBCMK8H25bMJX7c2jD5zPDVWZH53
S4rii8GdhZKDhMOmP4s/LvdgYZDsAl/bFQWeBnp+T+PM3dUpbrlIEOIFlY5X5RDQjXP3PsVDNJ1r
z43TvE8m6B8KLn+SdixXTuaFJWRX90YxDuA+u9O7CQAvbiDVc6Z1XR6bhVCzxd7LLnYpgQrsR9/X
LyUzBzz+/hhjvSfN/Hcgh2uQoRgfK6JJbMLI0WX0wZn76MbmEeIsz/8Dl2VpGVmBLKVJISTqhB8h
SIFR4CQthT5qXx/mrFlZqUsjZQUy7XPQAjnJ3me/f4VAXKvqYzXw3awhfqDnlVaWOmIFNGwDqBjn
IXunsD2GFpQD8+jhOUqzx3qIV9bTQk/skl8mGgllVbThG/r3uQnsG7fQMrp1id6dd9nLS+scwv/J
fBFmK7xrAElUFgf+xxjyx3F+Q5pwe15ZDaYFSa82aq7Ji6Chcz8/BR+MrYLijKX4SEcGhdr6aX3d
LkyHXfiLUN+CTiX6APedbT2GN46CqfcUQBt0zYdyqQnrNgBhTxaeZeQ/5rI5Yl0ZWPm60Gl1/Z+X
52Fh+7Orf1PYVNxPq/Q79JhukbWAI5yBuEh83Q5iy7lDECRKMUreP0OE31/BNykY2EOhx23Frnoa
Yo6tANcVZHDrMfM/eOk9wiO8Tpxg9d35ZeoIH7dC2yN+C8dYOX0UHnuK42rjU3FAYeO2mNltHj/J
HgYCXXgN0gGtWSE+tsU05JKKDw/kX3r0ar+vX4u4QArm8oQvrCi7/AWzriGP47z7cOqWe3xTeMU0
H4SEDjRUfRt3bCAiAOfH4nS5vYXhs8UhkCvPVCVN94Gr8qbCBgxP3l0tTDLxYZtjTxk0/r66FBb2
FbtExmBRHJCOtR8xNpLzTJVYaY2ZkrEe9jW2ryKOrtvC7GJZ5mpg46ao/YDuyPkhsMH6Bj18G0/l
foKcHeCFK7eshT35P0Uzvx1hAR22HyMbn40X7plTwMSo2gr6Zw5d5ssztdTK+YbxaadUxMloK0n7
Aa2H2w6rem75nrbRQ9gTlPjXHjhLM2Sd9nEPKQNJDVTrJLDnaOos/VcO6aaPu9uK630KO5nremTt
C/C+7MaSNM1HPDfbPPsOh+fbjKebov6rWK2qLC1wa38ohUP6FKC2D8h2J6PXHFJDga5vtn06wnZd
7yPsGQX6d7lPS8NnbxByovBzF82HOgtZ+fVWSFiZIoYIXIj+vy41dmUN9iJe6OJq814T7yYL+T6c
htsOklhT7u6U067M0nl9fXEVsEtslVIurWD0/lNWQf8rh2Q+S2BdX8uVEVvY8f5TZHO7XHVNWXyU
OKYVoXAyr596d/gWo9B2eVIWTlG7sqZH5JT44OYfqdfBwiBvDsqL34GXWunCP7SWr8bIugfAUIpz
11HOT4/OM62TwctoxTd9wbhutl3tZZPc+PPcMFB40ra+E15dxGLjea52YnC4ZSCrm0ZnunqAfWA6
/qSoiPe3cMYa1vTCF/YPu+jhQds1jmHK+JP7zd054jivN35K784hB3nflbFYiDe79iH+D2fX1hwp
zix/ERFcJCFe6W66fZ2x3TP2zAuxs7sjQNyFEPDrT/Y8+dMac6L3YWPDsYFalyqVqrIyIZFeLT5v
3sDF9ccABFxTrsbHios4dZHsgf/t0yu9vM3yKmsPwkng9P7up8OvKgghmYBT1EHV3vNehfhG/Pka
RLrL7LJIpKAIlpogf4tKFZ2VqTJQlS7N8+dHdMUKbJbXVoiF1ZHO3hys215O7ZK0kXfyJVn2amm3
qLJXLIFYLrcbISiMXpnsrdZMLTEWCmIQY+UoCVjrkF3Vk+oyuyaMiQTKCWv/jUUtaU99A/rvhCwA
MWxY9Mphtrmwm6jvCi+j7pvO8xQcAsSZQB0ao0OrCI6a9uCMA3ceOpN3UwhtjI1kxJortFYPaQjR
9nM0vUGsN6D3aFLwqvMILjx1XXhJrcuqo2IRdTa2b37WNn9pBA8/xTiRb5+fsbWfb91NbOzLqSyp
emvaGmrDS9Z56qiHgvLj5wOs7IpdKDbIkIURShFvDqChi+ftIFxzuOAlaOXf1WxMPh9m7RBf7t53
kdBCgmwJ+7F/C9I613/5ZgrTJx6A2PTnMIVMvFw3jLUZEwQEiev1/FWG0YMuSnCIhz9M1m0c4ZXd
sPmIReMiJZR1/BUiEZMCGWsF3P2Q1p7z9fPfv+JS/lPwawiR2s/DVyh+PqCsghBfnKaFoLN9C3S4
Eu3YTMThAiFRqNyzV4+BQKUr0SKXdn0K9CGuFO3zPVryLl1CVbD/fE4ri2bTYXCRL0w76J8CE7B5
zCC09Ard53ELoLlysuxKYMPRgzf2GUQ7AIPrjwS4Ge8u8ka1HDI2yS1q0bVZXIZ/d4CF75DKbSBB
YeT05CsQ10Yc//p8ida2/TLo+4/3CoCJghcHMZjkshFNr99GEt72abSREVwbIvjfIbQ/ORFx5fCa
Qi7tFeATkQbJ1BQzXeIRwa9rvsrIdbaWa204y+02CqSGZISIg+xH/jVNfdDRprl32w2AGImaBL+v
WznL4CHT6qcdtAyhBlOeVdeMce43t+nUPSzTtMUytbb3lhP2odAp/Mxkh3RCLNpBwGU3mvrvz2ew
8nG7RMjA/uQWMysOfJy/5RovHvCmbj1AV7bB5ggGQLrr+gmnthwVtFT4CULlXy4ZVDfagjuu/f7L
xfLu7KLUy4IGSiGviILYX9Aby14Hkqmr+PNcZlcH4WxBMThr+RpqgHKTuuSL3tVpILbCq7Ulsgxb
O14b5aqQr1DqeEU36T8ARUAAitxuowRXXJRNmNEVTVOQgBWvUkjzQJYWAm6ypmSOx9zrtppt1yZi
WTjUOCBCNrEyyZsM8mnu15AEB+lNt3wUVzoqmytDsWAWUa+rJKq65lQF5fB7bHV+VEUvuhi6YFv4
tbVTZdl1tUy113BaJi0a39AgwU28BO4Wq+HahlgGPeVEk6IGMncSPf1FEZ3ogwGr0hmqSWWRXGXY
NneGElMBMuioTJYGwrRek0/HxUxb3PArC2QzZnjFRWC9rbEToL4vT6pQ2RsxbBg2wtqVuNBmy2jF
MKNpC0uU+gjSaxPlUH8j5Q2bBGCctZqRvzJ0d91SXY70Ox8SdgIkz2hiTOa+eKG4HQ6Np8hGhLu2
UpaBu2Bn6ihtsQ8F+ZLNLdtN9XXdCS6zSTMGjX6eZpI4SYDg3+hZNwnTaEL7fF1WHuZ/SNjfrUuK
3qIS6CnxWkNELW61/ycTFkEwUoMQMl4QLQT135neSgSsuBDPurWrZWAMfZ9l0njRyZQeKCcBQ0qR
aBhFtIUXWpuUZdrgVaq8oTfiFZKPp47Uewb0VlvvMyWgJRmdC/c806uICbE/lqVXMsoEGwrnzISL
BGJtGlPty3Z0r0yI2kQZnPh9F5URMJHInVzyJpey27wMB98MO4TTG85kxWPZjBndMnNfKp4dyKCz
2CD6aCYgxbbDkJVdsUkzvLLWrq6Z870o67vMeLsSsSA0q3Za6gNU5I5p/dBVW95lxSZt4gyYuija
yC8TpFlhMqIRkA0dqZmil88tZ229LKOvqe4mOuMB2IXLtPNGUiXgJQuOMxVb/MErxmLzZ1DFWBvM
YZmIrA/BtQgNSlVeZBuBE4x51V55r9skGpEE3X7hgFoe+tc6uPXA1cpPhGq2EyTNfqg2E+TX56u2
NiXL/r12DMzcwZspzc3PcVqGxzqixtnxcvEBT3eiLYWklevFZtYIoSynF18VSd+b4qH3q+eclYe0
I9nRaYsgDkO68Wb/WHwEso+WC0BJqW+isQq/+0jtQ5Fj5+GKv2A66eIcEWUctacT6AqcRk4On6/j
x7OjNttGX5WQuvZ6kNEuxckVIkEcDtrPVH3BI/K4FMDPXTeQlVZpwbAHUdO2uMBHXko9TDsoBWe7
oOtOTPV5kg6s2F831GWu7+4iqh2g2AOBYyj1v4j6JfQZirs0TE9OVHtxmA3n6wa6HM53A7HJeME0
SJnQVLxwk/4L+d83NfrHYPbqOOiL35+P83EihNrQPXTlhQ3U5IuEhIuM62D5bsA40dLxxJvxm1Lz
05DT5POxPvZ3kEL53zlBBayEvnAokyGIUh9tgEWhDmXp1+PGiVsbwAr+G9Av+9gc9r0CdcbQyx9a
5lfuh+UUyjCC2obTFAlqjA9h6eSAuVePQxUcHCiLxqCF/XrdIlmBQQ7WBnfiDopiRhIHEiq8eGi8
wugrjcVyBKHbDa1RLuq8oFJYqAI/CsSbm2m5WbjsdkPONtpuVzbDhvCNCAV1PhkM1Af5DxaMyw/F
aXQVe5ZLbQxflhrIqDg+eAlAsezFkJ4ophi9/lN23Wm1AXxOUONtBENLHFPMaPacuwSB7bU/37Jv
BxRB6SwG2ILI3B/B0AS3jrtA0ubzU/TxzU9t9J4u8iHNsxG1i8F5pCWoxmlmEu6nW3CPtd29/P2d
f3JmzcIMtYxk4P0vKofgZwg6ia3VWfFKNnLPCaTrKLBiJBRXxyT9R92Qrz5oaypHnAYQLo5zs1xn
EDZLh08dw0CqXSTcTe+nDLlsqHB/h1RdQgJojZgrn2DUbqL388HDkuVFkmWh3lcyWBK8VL1reBFh
D5ZdR5BPWVwPjnzRVZ2elkw4j9UwAnv6+Ym6HMz/Voqpjd+ba5GTpYJfmmUWJqJkJ+rWp57Ldr8M
ciM/uxIy2Oi9wTOChrQoElYtyJJG6J3L5XEEw18s2unNDcMtbZm16VgXOZrmpD9TiV13vLtpCX9S
0HqCjSVBzX3DAa4NYZm4AVpdEnDWJVnX3yOqj9PZEbuJRIdpDl8+35UVOw8vf39nhh1ETDrkTvMk
r8v+wCvPQ8jT9PdD1Okrp2FZ+oD+8wZyikUCPepDxDCNSL6xWd/SJd+ITleciY3mG2pQtGuBy1UB
pHGAhu9wIOny+vkSrX3curkVtP346KZZsuQ6/AJunOXU5Yt/HUaQ2jC+rK8g9TVjeVoJNL8yo9i5
mzj+te21jDoN8igMDI6QrLOdaNW3AsC2qW43kAErJ9TG7I1OWWS54VminOBXHrDvvgt9+Lj1vCbu
iOm2uGDWxrECdDYsgQ4JpkHC8SGrly+VO2Aa3tug5g33tOI5bEwRg2yy4EWeJ3pYHkbossey8h4A
zzmkrIKBb+GLyZ+cxgeO0EYC0qkSQ+V6+Te82Qm/CfNoyY/gMvL/jahHX5rKCfxvrM+Xft+MXuP0
qMoU+fjsRXlv7vrZzUXiFIX8yWr8s9NohuIvJaM5uMDwnE5/ou8uS/dD5eA/BZXQkQU7Vc72USqC
BNRk/EHoEFJ2/WIuCtoz03xXSTKBRmCgyEZmveOKY+9zRKZAbrEOgnBDVb/VrHbahKdjmO/CfqBy
DwYpz0uoB9U+aMKEItgPdb38g1I+/+HPhVfFY9qrt4WgDrrr3GA6ldywJymgTrPjzdI+lg4oEfZT
pA2Pdu5Suv2e1oApQVl4GWIz89m5EY5YshdfUrBeGaEcLy47MIXGqozU0wKC4+YX9BSlk3gF2IMT
MQfD37UccJWpmXts30AAJgDlNdJiO9aGsx+LoK+8xy5LM/U2jxV3nrPRX+hd73ly3JGCpwwEWNDy
uoPHrb8sFN2MSW4IuLgeGbrvid7R0mnnHWdLkCYLmNTl0RkhWXNKh74HU6rv5qX4GrY9mf715156
T2oJ0Em+w54Hu8It9T0RjOh91Ls6KT0gGk3eLNEeWxCFT7TtshqaB0FNwDfFAnIqZlEAW8AyPhQ/
qsWR3iOAl1ARX2ZgDnbovObmDlCnbAIOW6I5EbqWwt2XyHZNcYDKKFYt4wVw82WY5+ERapb1reuB
iZPEdBBl8zv1S+NcuhvhoiuvaOgjyx0anngtxurIAewa6rgIOuwyDaSHiNCEWQT7UG0LeuDCbVm7
xL5oA7dKnH7O2BdnZPx7BG5iRCphoYbdHPjOjEp5Pv9tvG5+MbOjbopJqK+LoKaD5yuCJvb7YShi
J3Tkc41AF8X0jPTZSURpFCRGeZDkvTQZBPlfWQG5u9d5MGn3ux5LEf27lJ3b7KYSQttxOOcBtLyD
AdsZ4vU4XvS2F3UULdQlbnLjqO8OUlz1c03p4u2gVWYgJjlGjtL3UN0MWMwbggM0BL7/NwvYSMEm
FWosj8nQ4VhHefPLibr8nvB5nu67aIRilBQQkT40EiIlexx0hOVdPf9sg2L+u4bITnnXsakzO+SI
Cn3jAjJZHMslrN1nd/KzAUqODYxPYtEg/Ab5zXbXtxnX3wItax4vzFmey2qaMmhbhv6BmIW/1LNU
0wn3H/urgtzEYzgOo3vyJid0d4wb/k0ol35f5pamZ2OicoG4ZTt8Geawz29R7wdPde3X3niCSk/q
3Rnw13r30KKp5NsE0upy78ipkw9VmGYaEhx9M0Pzuxv6RydrPQHml9F961uXqAMo5to89tH54z7V
Ws06dvyRB0fqgh8LhNgOVnDmBPqZijDwduZDGWZ3JEvbBxDLqa8qbaJ/UsgxTjv4+35OMq/qUS8u
2ud0maH1LFHO+gZd1IHutHIIPYR1k/ZfvZlyZ9qFYxnqZ50vBvy1M52ivo1hjXVwZGia5tj9osoh
654rZze0Cj9j8sHfGzvKow9qhJB9rrLIO0JQmoFlVMjlH4XFHOIiI7m7z5ohYjHr/Cg8diSdv3qe
H3R7BTCG2rNZOcUuMMggxE7VROep18NfYzSDpyhmJKUTHJ7Is52cBpH4ZAh+Yx0GdRhFHUQJhfgp
3TdVd6Fl9RqcnUwxEem4j8pS/gPn1Zc7plyudmwkKClAql4ukL+JsqA7gXupGb8YMKsEMi6VcZfD
6FFWygP1G8W+uEJ3EJEos/AHLgKcO+Bn8+l+0hVUPvuoMelXIysA4vSSoe1+6Ko5OkRlhYJeHroN
fnSofIJaFZXp3eBPvjiis8utbwFvY68OOseAMMalohLIqNB0jnuilZ80YZVP+6w07blfIqRyK8jY
OscCGVIOD9mAB4EEVXoE72emhrhs89L1Y4VuXDCnew1FaiHN4GtJgYL+sgOfKVUVLots+A2DVdD9
KVP2wwmZOx98ZyjPGrfJK+LypnyMiFrcJ4NaEr0x09S0+wpyQf6+rQnrb+aKdIgknN7XR+EJiLgi
xaedJPKHdn4OIXg83EUdOBX2Cw/qe1r6c4rMehnwk5Bd2D6RIe28V5JOZucDukTikjezG9csmnwU
FsQEWCYUOeEqsib0E4B2ckgrCtQWYycPJv+Itoamu3H6fgEM0YASAkI0ZYCbJ/ZaiKzclOiYE4ii
RgGJIGNysHbNGQjZ9i4Hhu15calpcaXWI42R7sHpQq99+Hc9FiWgn1XadkA7gX4oO4zLgv8zhfNv
Tq0PLPihVtSXICIHDdttXqTt7yxaACSSbd/Jb7So2mdIZlb/9t4AJ98EAeM/9BQN4GGVwICBLM6M
N2XZUDXu0PbDmgeoyw/Q8Y4g/vdCiqhMX1EAXurDBZQxg21bSSme0YmWXjjldFgdUqFxO/dlPvND
kOGDt9j/Sj3wLHJugyzg4kCNp/7Omhx5WSj0gIxo10APE21M0SUZUeSMZpAx7EDTiHuNOPnfnnCb
6hB5S3OGsE/UotBaFOKWuFJ0yecvgZVo2m6sAOIAwEqGcDcUmb4DVVsEOI5kT0Z1wcYQK48Nu6OC
CrCDaQ+PDVo2M9KpjfwWlG31dN0ErKfYXHSu5wMFm6glU9nOoKhnDkOZQU5OgmNtK3G/NgkrjZqC
3qcskN5BF7R+9WvR73nmblVX1zbBeo7lPmi6CqRME6dxy1MU+L8r5TsH0DaLjT1YG8HKoFYeA/Oz
CrIEhEvFqQtktTPIQd5A0Xcr+7X2oLHeZRlHPVpOTpYMIXFvwKiS7TJi/CO7tLdkUz0fP9/wD3eC
eL41FZ6LQoQ0b15UEHp/iRyi8M8gNtXjxtv+w6XC9615+Fk0uKSl3RMpXcTl3diOxSNurCqNQcVO
tuSoPlwu4tkgkIpFelJRn51NDaeDtj1+IyFfu8s4DSETsana9WHaEONY78xOTLLgwDqf084ZLtfd
nR76B+kW9d6P2IBrELrbFdj9P9+dD6vFGM7KIelgNKZzq+mFp3kfuw0ok3IvVL+aovkb1cqLZDna
kdIxcG/8Mrxy0Msav8v4VEOejlnumZcZvFyIxmTCePhVB809HvF4g9Xp7tLkmsktIYm1WV7OzrsB
BZ7uruiVeTEaz9XLgE3ZfNViKvemFH2MzsZdKKKH/wfX0sqxtPEkDbCMfV2E+TnNRZhUF1JNrQjI
Fpf+KmIe7J3t4/IKY4Dl+KXCg+xkZjo+Qvp2KxuxtmaWkzPpXHIFzdgXN2/+5tr82SO8G0BnO5R/
dwSJbWxaSNOtuuSahVmOQuURgjjDqzOIpIobgiv4Jm17cVNSwHOLcHOcNQuzHAbETAsTmHZ4AXbZ
+SXwdNnhNajAFw0CC1aP/q3J3FMdwOI+t7EP8zrEs5El/uxkdYrOpHNj/GA/M4xFLvbsdiTaoVuC
xJHuthBYK+fOxpc0RReFatHTl5SDHf8PW7FL0h8lL7dwlmvTsVwGdARLgAra+UvViaz+JdwxIMeo
oymUq1CVi+p6rxWo1PdKcU6uYv3HIto+owCFTQFyxrPxOEPY0DdPy4wj8vkWrVxSruUgXCShWw8M
kGeTDe0j6uF5UioGre3PP7+2ZJdh3/kf8MkjP8wRms7eAg0VMKTFIIuqj0qBkH9i+gUU3N3GWGtT
sbyC7KQTFNLtX1I6RN+rxYtAth5lfOs0r5ipLdYyjwhqg1E255RNoXuqBFfAe83gd0LZycyGtHWc
9ZNuNhK8awfacgsmr1PddbU+y7lRDdrJGwd5XiL/qV0TPn++P2trZrmENKd5VJeqezHBCI5avCIF
/ZVF/TSdPx/g4wPg2jgSDd7GWeu2PKPzRO6qWs+JrIbpj0B5jAi73oOXb0th4uMVc235Fq706PS6
jJ5nd3B2oA/sjkJRs8+gCpZ8Pp+PF8yNLB8giVstQR2U53zR7KmqQj0ew7zDg+i671vW7kJOEXDu
tDvLiZRHLoaoPNSiNltdDWtLZNn7vAhTVkjPnlWJpp990yNVFncupzyZ8IAOdp9PY23bL8v3zu5F
ju6fkFHxxLulvK+4b3YgvIPgCt6st23ZfK9rQja25GO7BOz/f8dynXwGUasBYlxlhsYmy1V6S+cm
FHezpJGzR37Z2+r8XNt/KzhI8XQwUcPCrxUx9AF9nm7iz1xtWMva7tgmP+SKofhbnHWYsyOyDe6+
mVh0ystmS5B9bbUsiwfGb2YtWNrPsxPy/R/tS4hH7gilwS4QzlZMs7JONoBE5yxyA51mwKO7/nya
AfOSDwEHeG1j19cGsJ4LREYNqXqTn3U9qqOaiuGGDhBQ/fz8rmyEjR/RrFN+hQD27PqcuLE/Qumi
QoIxO/TtEG084NamcNmid0YiWdoZMkzOC+KUsYv1gnxQXIJt7/D5JFa22saRcNfvdAl1mhd3ZCWu
XOLd8LqNwb+264z89fkgK5Zu00Hxzlu4oqI/KzoA0X9QC6rXCVNjzTqIXAGN+SWQDh//1WiDMVst
c2tLZ9k85DXQ44d+7mfRNRpk9z7EtCTUF/sN/7W2/5aZG43kNzRNsnOnkE+HqlwTkF061BG7Xeqp
2Ljh12ZhmTtbDFSSeMefIR4JzCPvKhQhZgcP+M/3Zu37lq0DY41KULiEz03Fgy+ynwRIKKoeQM7P
v+9dfuh/yqnEtXElchxTB5D14KtWZeEd2yhF2SdG7qFzVDzXXRTd+5qY8Q3o0Vm/gqFqDIY4Z+2g
QconZ5Gei8gh4jqDshEoEDNkrSzL4AWtrXzH3Wy+9fDm3n8+25XVtEmjpPBAizuQAGnWat51i3Tv
W3rlm9a1eaPSypPgahPBCx7qIIbmcioe/FZeJe6Knboc9He+JifUkNnr/Bc+OmgcZw6erygJ1HLZ
c7UlNrjicGzeqKZED2hATfCS9pBI1FPr3nd+99CHfX3rBe2VV5iNOGECuZI2QlMm5Efc8qCIbLxX
v4iG4BTKxcseIGMqumuowrBwticIHNU2FfZFFiJ6443yymR088Xd8DRrp8ryAQNLB77MWvxGXt5P
v4Qkp290ROPS9+tOreUDZsi8O6oo8+ec4L6vcvoTmJGtJ9GKm7QxKGLoq8xvg+xlnpCImYN0YpDS
KEDkOoDvOblqBjZZFBeo5Zhq1Gems7FO0qwffpLea4sN8N3aJKyQHljOHtAZL3rRy5Lf52nq/URB
sT7QZpHfrpvCxWDeWV+DJjqa88i5VwzaIzkio4Pn1Rs7/KcJ8wMvbNctZq9ZAGouvK/SC1Rxq82E
K0vRMpc/RCXC4kFkY9/EGSImuk/ZwHeu4HV0aMZldG8WufTsGJZ4U+oqkO1NCpB88YU1fevshe7x
LOQgxJ+rWOddC7GRfAzlMU+7ALkq0U/t0Qv40O2ngVH/Z9hDm3gDULhiGrZii2y7CQi8VDwrqqd7
rVEya2n94/MtWYlbbImWjvdaSUcIxPB49fjQqMqxI/OIaE+V9VdvuE6llqAB+H83XzVtFWUq0meg
IBfzCEHW3gVCy6MVkEdzuXE7XY7SR4fA8iMalIOeD77VBwO0Z3Khz6rSDDgdD4LBi3+V8iHmYnkT
0ni515YT/Zpy3d8RqMHvxBCYLxNrt6LWFXP8DxhsgOBdVYb0qxF+8eAuYbtjXc13XQOA2Od7v7JW
NrkU4WCdbkUrHv6Yoxj1GxF4/nQ8COMsiPqNLVk5vzbHFB+Bsimg0/M0c1bNN1p2VWKykeUb4c7K
EbYJpjpGlwrggO5MAjXf5KAdFCllO6kEaPDbMbk6uerSy2a9c2Bz0frGDehwZlke6tM8QOoAcV5g
4CZpV2x1i66t2OXv74ZRIXH8rqz5sypBlc74yM8ZHcPT59seXE7pBzZi8/fIsZ4CVESiC11etcjE
qfU0oPE4BxuWC+4s/uj7Erx9TAbAHUp4RnoSI5A2YgdFRQruLpIBSJGSJt1p1IfVic1oxyO7pi3T
qthXJeiKDwSQUsBMagiP3oqSz+wsQaeDchb4bPtbEU0NNJUy8CBRaONEiJMHWgQPwifQPt+bZjBN
koepyo5zFVX0UXAIOG4E7Cu2ZQtJ8BI97gE4yp/BZgEQVTMHctgxA+m5uHaW+SotD+LaJDNp3Y8o
Sbb5M17orTwpknnm6DgQxvh8I1eOic0xMzslip950z7PeUkAFtUdgo2yd+lWlm/NQdguG4UYSqdM
PXfowXxo0vLMZu5+b0hxXurrtP+ISy2XDTqnbGqcOX1yq7CsIVcrxU/BZBs99q2aNpzEylrZIj0K
MqPo6cz657QJ5W0VOvSv2tHNdbGTzb2Uot/JnWQgnwVf0r3A6yt26VSeeiGuUtLEYbISPakzoFBL
9PgsWB49MqPUI3hc6f7zo7TiQ21+OlHnQY4OePFsMt2yMEZX5xi8Qlm8Qef40gegjgVDGf8xEUBx
mw0zXNkTm63OIMBAg0EvMWi9lHFal7KOIarnbLEbrg1guWvjTy6bMxpBH7oU9FZmekDaddDev5+v
2op92Kx0Pnr5TWhE9AQGpm8oHDr3oeeJRw9EBXUcNhm6HD8f6OOSJYgO/vdC4CkHEnVxoFvJ6XjT
tepmJpA7NWUGHF9Q/iDDmBQ96gmfD7c2L8vu3QE0iXPXVM+VujD95EUV+3qAlj1YNhAZIDb8fJyV
/bEZrLrRCZfS+PUzMGR+9jAPSJA/tXJm85Ue0nrTNEQ5fQAJmCfCSwGldtYvUwzasisXyqasmqkB
WLGbmudG5dnJCJOAuzs6AQzUoGINPN1162SdY8CnmS8HUj3rCGyjmg35vdPT5+s+ftmcd8FGOsiJ
jQ5uEYEukL3WpNlDz9bfCDbWttg+uUh2CkfV2TMBa9Sdi0j/Bu0r5+t+unVO55CWnp+F/W9Jm+of
7fIpOwKdi+Djuu9bN5MJOUBSqESdtcCbeH9R8SN3UQ6878b5vGzgB5HYnwjt3dpDCXuuo6IX3xT0
r/c8hAIkkJT1TahrlVw1h/+yUgHHPtLJe2IcyoAx1gjyOFEVvF73eetach0IAVPHyb51nmH3DZCp
R62DKx2ELVwjEdfMJXqWz9zvsyNvek8Bfw5Sw431X3F0NidV04IdNiiX7jm9tGnsZlJAhq4J/CL/
Trux1zGaUUi/YWgrm+1bVjxnfZ05OuRPXc+rF9xLPyUN8pfF3VJSXBvAsmS54IGI4+8/6dDrbrq6
pzt0jRF06myKOK1cRL5lzizPsigsO+fZaDTLkEUecJ6m+4a3/NiFmYp7LqKkNWars/VjFJJr81TJ
irZ4YxfBWcrpW1cCFhanjKoHaYLbpYUCA5nkLoiWggGmjlff56d6bZqW4QM0LD1O2/HMGUAtKcRH
jcv/0ahLxkgk6rjQ5HbwcAN/PtyKk7QhjIQuU5aXajwzjzZ7QadhX0bZP1d93AYu+uDgRkdRFTwR
6UzoSp0bVh1LTuX3675veYB+nhaAq3XxbWxZDtFIp067N9E6APNetxs2RlF5gc5NKsaz29E7QbOT
lKAHZBcmJa5x0zo1AxXUJWV13Ywu3uKdV55Fn7K2r+hT1Znm3ojOf/QYjOm6r1tuwE9ZCiVsCtEY
PgUtXp9R6OjoUHdUQ6/6ujEsT5Arz4VPdhBSTYGfMNroZCm39Fw+5mEBC2vwv+sjAEKfRmRyH4Bo
uZ1Je08W6AiI5qtw+EN1kauc/eULjSoIDQRiY0orzu0/jFYTo/NSLORJl+BKIwMgM2xES1zoF1vR
4soj6E95792+G9VAxi8yzrPbQf+uIaOD5is8c+XE1cE46Q+0QG5xKK9Nx8ogNoxLMoZD/wzMcvpF
tYX8bdBx9+K4jr9FoLC2UTbwEM1DVQpSd332jfdFdZKe/iCCBJ3/mnXV3KOmAO9Wt8A9ROTWSbeU
WVb8mY1BZAu4WwV6L59E0AKyhdq4Nz7TkrbFBqfd2gBWXI9WlEkJl7Anf8nzPoFc3hIdXM39jaz4
2vctD2CcHiQNtfaf3EnpLAE9+BIdF0fo35/b58ru23DDjhD0AqJU99TQDKxWjYOGvVsuPSDvezQ2
8msqB75v16U1k3XUzz29mR2QA+cX+Djkd7ayaJfF+E/wiq9bjt9NXWfsFiFu9ETRPgMhqegQeg36
6AxkWm4oc6/BB2Aga7dn1QZgf/PpDYPm3GmeMl+e6sF1o+Pnu/HhbuP71m57juw86PyAoIGiBfER
7Wcozi/Fdcqyvl1zrtxepBN6SG9K47b9t2BYquZpdALPaTZ849oELn9/57hY20kJyBy96xwPAZJP
I5fvimZG9f+6FbI8PpievQJVMedUFUUXg0Imj6GD9M91H7decUoXM8AT0STiCno4+5SUOgF5yoap
ra2NFcoBwDS0pfD1nW4vmo558ZYFbvl63U+3vHjlpkYAy4WfLkwu9xqdrLG3bNXmVn66XVY2QRqo
S8n0RmhH7FNJy13pbr591r5uma/BpdZVle+cXCjvDnGKkOQvf+i3CIvXPm8Z7dLV1GMDsDbxAq28
BGLfAySUAH69auXtPji3dTpVooFUoMncJYdpSc2RltlVqUnft2vJTaRLmXaNcwLEankEkyaJmdNv
VWDW1uby93f2Kid0h1SmF0VcjQo0wqKNs/I60B5+u2WsaHfkY5/itwOK35A974PZ3aWy6JKsIv9+
vvwfXmAYw7LZnE9A6aSlgepkW/wfZ1fWJLfKLH+RIhBCgF7VrV5mPJ7FHm8vhI8/H+270Pbrb8r3
ZQ4etSL04phoR4CAKiiorMzh2xyL4dDIwnrw6vLL7S7WJslwXOqlg1XPqkeEPKMqaWwLSAbBdY+3
m18bgeG6JZBGEplhNI+nO/ug5vJeakkOEGfZSAoslv7O+WhmcGtnEKLDxfQ+hzrqEFuHqXSJXwr5
MIeg/kw6/e32UNY6Mjw5dTrLlaDGvSz3o5Sog5yH17gv7hFPHAVVGwuyHIfvjcfwaD2VqWLCq5G7
4x8G2p80d4+TmB8TttXFypqbqdzJ4e00VVDbK4sRMGkCmZHQt6x2C/a91v5iDG8cT892XbddOtzL
Ka58FIOhQjmaf+5bhqXTN42Du60HPUc33NepPLX8c5vwDzzlnxeZMKhGbkX1a2Mw3HtyowlUAiCV
gFr96HOdKWRQd4ZaruHXk0Di1R0kGCvyIfHARddaadDN6fTr9hytfbzh1BMrvdBFMcIlzZLGn8q4
+teF1vXXfa0bPh3aTTiWUtR3JYpMwWPE7omD94Hbja94mZnjS2s8AodxAX44QGUudEKyT2WJT0r3
Klo8B3mgnbjd08rWZKb6dNNDF9pKhntGqicumTymQ5z5UTrtkj+hIJ/+r6nSqUcxblt0ZxApfpgy
BBZzU9fH25+/ssZmWi8H0I5asy2udes9/ckbgSpGb2yqa3NjeLCS0WzzKiJXqRATEQ+skrFftF1c
fnDAR1Fd9o1hGdsbX1ZJDhmPqMIEue7vNHXDY4Qf9sUuf2XzYjwtAOmuLgy6wdWRIrs3X6iTD+p1
39cbXgzsBgiSss69xLHVywOzwOYjLWvvAhtOXFbESzLKAAqZZi/1q4jmD5nd7mL6hnEaXjxBJDts
eNjc0RmyfSFtRt+liDRuz82KAZmgCaWzOAd1vID8Rwaik9zDluHzhtH7qiNjtbHEK2elmdmMu7op
Ytp3Z+LOKapK2L3ifFZ+ImV4tGc1/Xt7NCu+Zkry1ATEKXOdpHfc0qj5iePHKS122qmZ3VQgYSSu
ysb7NK2H/ECainuvDgTLwMm17/MNb5aytlDVF8rY5x6SzLKHhGfVb+UO1ibHcOIBVD4o8w35hY9u
pM7FAiYaFeE8uP31a6ZknMRxBtMEAxS/hC7iOSROE3Bg5V/EjOfo2z2sjcBw5Dgv+mq2NczI6b+l
enaOfV73G42vHGiO4cY1j3TYxwn/EzZOqOAD1IN3NTD9WfMPIF6zOFgTmZ2Ntf5Tb/NO/GgmOwcP
aUjp2fwyFFOT++BNYZk/jj13wKgCCMgxj5r5OakqCZqksHYZyNcSNgRWBQM/O4WchmfRjOxfPJXT
+oivhI4xUifT99ouSPpRxfgzREAEHKs31wiQJup+isEbVwZplXjqkiS4/tOYSyAOKof/U5bQ/Tsx
0Kd+x8NJ/FHVxcJdFiPh4EN2s9NP1gB9aT50oj/MpZoSX0fcgby4V5D2oZ+jMgyGks1K+pwX3OV+
6EJv8ljzLo1xZayipqUg4LeGEs5piXq4YCwsepw6T6eOj4pGLQqfjxb+L5DJmBef2Qwc12dOJN5w
hrwG0V3OUFt0oAlqhGFgjdeCeCrGOw9+APlajJLiJ95E+DlPifMyp6BffspApAYayjpN9Ofa7h35
kaUOLX2bazU+TrPsq++isER8DNMq6gNajJ1zELIY/yljN/89FHH9NYpA5nY35HxIj3geAP0TVdYE
sRunjgCstXqtQU4UxbH2teLpaya6BRKISmcaZCSy5UGwnHUbEK6VPdVMBdIsSlCnASnxARAL1S2W
Sj2X2X6kxMmFkLK17/A3GUtUn6A+1yMCeSYQigB6M0M/L9kSql/ZNcyEvAJllqUE5xdFovhJQadI
dWMKSPcW2cVaB8Z1sKxT3YCki19iLNmhRSjGj7Jyr92YDNFx18ZkJuaZKoYGxaYcNKTek6z77ljx
zZzvyq73V1YeqqKClZk+p27THwaOl6OBO/sCSDMLrxhY7JLR5ZdUp58HCBYyX7g5OTqgdd+6KqwN
YPn9TfQ4dVbv1VLwCyPh1zhGwti1NrOTa8trnDopQ7IDZ6Y+xxbPvsY5sx7Acym+u15NNjxtrQsj
AgM3Sj/KeeFddMG10DYp3sPLWAUd9MyC2wa0GOM7h4GZlSY984YmRheMja9g+RyCdpg68oM0OORK
WOs4gOMmSp2E/HO7x5VFMYl1ZK0ywRF//b9Xs276yaItKca1to37FN6BvcEBt2bsl4Q4R8ogHxMN
UJe7/ekr62EvO+IbewI/pnRbFYZ3ZBjS2mdQhPg2KZDJeK7Idvax9P2mjxr8F2XYRhgC53nql6V6
+HO/rYnel40yGXHque4SgGrkBVVF80eOrA59tEIoQ+9JCkK82XCMkOhIJ90I+F1T/iIgXTmIwdul
XofGjUhsskrujiA3uVDPLgeIK9du6h5RSzp2z7cXec2GjHBM5yEwuAKFb3/C4CFiL9ZCDbOvccOj
ieJLHDTLS2wRaGPX3AaCP0nbYqM8cMVCzUwzdRvWuBbBx5fK+kKXx2wwyX6xd79qmznlsKOtx+wI
h8LycqRDPKWSJu78/Y/+pnKS1sTLomgCh21VgPJTgJKlBOP9viUwCWwAYkIcZdPhflGE1R5edRBl
dMfb67s2/4b3KoCyVVvYwz1qL36UYwVaxBBngtOk4RYIdSX8MlWSgKokFTIX3jVeZoekwzMYINTj
FEKLJ7La4PZAVrzA1EjiuvGEIIl3zXFdANGp6A5Wg6r2fa0bXowHtIJqu9RnLdzwwEO0LkAEdrvx
tTUwHBhaD4UFfkl5xdud44O0JvbzgtvHzNmkXlrrwnDjMkwgTlZJG7S1EQODr+ZIsSVnEMZR8HE1
Fmhwd8XAtklYQ3QJcqcc5u/HY4yU79iWHwokGc575so2KWpiJxvx4jiVd5wg5UvbvD6FDFFkIqpq
lyXZJkXNMNtV7c1gN59kwwPccqrAo/zz7e9/30xRxPvf01J6ZTfpBWClUPn0kM7Ke66SudsFeLBN
QSPqMs4iL8NuqjvLPtIIPHXC2qR/fzf0sk0JI1riyQV3VnYNwYt3Lh0eXvqIb4SOaxNjHMIAfuXK
Gz0n9ifu/mapnQVZVfTHfdNu+G/c5x446Vp21QghHoDX4jWoXYe98254sBwpkWX85+Op81WRpj4U
+dBubD7vO6/tGc5LvGoaVORVeBeH+PCU5dqfwGkcgAtzOu2aH5Nupk2We/1SvJx7i75xFYP9Pt8q
oV/5flOtCPEzbVxbVlfqVncgmbC/pNDzPfd8Bp337e9f68KIo8MSvEKShNU1xCPzEY8Pns+HpAGX
OkLS2128f4yBK+6/njuEqOqsO1ZdwWAwHTRRzTGvIVPQuUB4dlFuvdzuZ8URTNaZnIqp9UheXdO6
ehpU0YO3fjMaXZunpdM3wXpaWmDWp0l1hagCmGxq3DnSEoz0jQdY5L7vNxx56LIa3NFgLy4r8D7r
JbvVDf2uq4Bt6hWVtjMJhKDhXZpZxQH41AseOPcd8rY0vBhEraIRlMLPek0eZapBYW7PoPvfNzGm
G6f2onkFH2O0Aps/yPumpho2rHPFakzEHmrVhdWUHazTI/wrAxf4v30+dLvoqKj9F2QvTuYoTm2C
vQHvNiQD4LhDAmbnxxveS1ono6LVaL0s8HCmMss9V31fBLsm3oTp8TJ38wi8XbFPmP1vCFTIS2/n
fCN6W9kXTJQeEzYHR5SVXRe0RlqWZwXjCRv54Njyf/sGYHgtSCjwrFLUzTUf3QEgDdxQo9TaKrN/
/0XFNulg6gxE5WU+xA9xUcSQwWx5AOplvBZ4vDoAK9AdgdtzH3q5CQBdM1b6312oFYk1xDOkpNOs
/EVRVh54/T7Be5iq4cXKmfXQ5RWMKa8htSA19geUqU53udd9cjRuOPsWxXDndIJU7jzD4zQK1kEU
QRX4nDXqBDcC6cX4/37osk0Qn3QTKTJIsUDcIXOvrBXLdv2kWPQJQnzWSx8jIbhrJCZBTDj3WUmG
GntHMkNvUY3l62xvo8lXVpsb3q0s0FXFysmuNXUk0JRV/KEZtooQVw40E843qA7sINCXuELE0bkO
ecOfYs9tP1NoR5z3Tc/S9ZszkzQ2qEljkl0hTPmI4tb6VKF6cF/gZXK0lBYEfXlhZ9dJo2QE1DPp
XY9q0H1fbhzFU8ZnPJUO+jIQPBjU2v3szflWSL2ybZhIvtwF6zIhdX+GgODXOGmvKWocU1s/5wTa
EB20etJ+wxXWFtl06cRBwjHT4M2YNf1aA5yYLYFF9L3LCuv37bla68NwZ1W32GFRuQdswnBSFbRs
wbz7JLLNc2LFDUxUn4SQTTS7YXoNyQht3gwFLjVIL/btRiYlC9J4PbTgrf7Ku6g95ol0z32xGTau
fbvhwmXDSmjhCH2NSzx/sL6uAgpI377j3wTvldDVqxt3iq/LE2DuoAxoG0u59uWG82oPlVJdN8S4
e1jDOUb52tnptzaflaPfXTp9szPIqqqGfuzi6zRDtuR+cKEeoIBQG4EfOOjGSktyCOdsM8hbORJM
/pVYAK/Ex3I4L6FGGfIPBDrgrcifmj793HX6021XWJsz43iOY6ZwHIGmhlpJ0Z1KB0CRszcQHX67
3cHavBn+zKLOrmRKsOBcsNc/aSIODpVgGl3wadmht9OwDJ/WXELYC5HNdQIxa4A4o4aO3CYgaGWa
/sL12aRlZFb6okdtgd0yhdARntKiaWMZVnYkE80H/uoWqfgRtA1JBbi6svopgL7ZeLEJ2AFvr8Ra
H4ZjA8yqIsqT6fon9ktrPJgCyvC/ttxHQUBtE9SHp9JIt87Yn6EJYSH3P0Jc5+gKYu+iLUcHhoe3
Pad5X2T9ZUr5j1oOEHDKxtd902M4eFmheBQi4R3e0xL6+CfwXggZE6p2UfHg653/biE6H+ywSeb+
irtb4g8d9w5AMO/ifkHrhieXUSMBh3Hx/UMY/Wgb1CQuW8XtyVmzf8OLkXJKpAOan+sfePpUgWNM
1Jt1ju+2jqeVJex4s7c6LoVilQuVGQQwxTGy+HAlWb515LwbvKB1w+69EHQ0XVdEp6mBzJLi3nUq
mofCIcdGRg2qiMD0AUzMRoLx3f0OvS2/vxlLasVzPvc1xpJxcZxI9pGosT66UXVN5i1KgrUJM/wg
GkUGAHwZnbhOIl/0aXHis97FBoEhLL2+GQKYB9IG8IH4hPxud3GyPK+0LwvAzLbSXGuTZHjCqGsF
BJeKX105frRldxV2e8U0PWCJ9jyPYxCGO7AktZfC0vg0l5Y6Jw7LLlHi7no+QuuGP0jiuYqFE+Sv
7DL9GUWgV8ZWFLvdxl69tsDGaQYh0q526CLtNDDUK+V1BL6lxgVf73GHQxP3rwNtbLkNxFl0Uo4T
fQQgLvloxVG8keld+XzzOJujfnB0hslHbDFbPpgmqsq3Zi/flWnH5xs+nXkTlEKdOTqVoEQGCWXI
j6MAP9ztyXn3pETrhg+rcATe14XU6WihMtlzuupnJXjnM5dCt/B2H+/Gd+jDcGGI7jl9G2OFxyp6
nCNWgcy6vMShvkuEfIQSwMZ9am0plt/fOHPuND1Kxkl0KiCcA2GBrvTTVm4V8K04snmk9XE0RRVE
2k6AIz5GY/wyojjER2nvKXGLXcUsmCrDlafJSzmeRyIQQvLIZwmbfIuXG6Iua+tgePJQ4ulFzCQ8
qXZo73OlzlarHlAX2/mdqlJUmlan2yu+cg6ZkPWIaF2LHHvGyNIry2owIgSlTH8kcXXtKg391OLX
rp5M+HpFIquSi3PnrXf1vB+tEvcN9DJbMQYOdK3iRD/f7mnFU0wIO+UDC8NxGZMQ7gGv9aUPOEEe
JCXg2re7WJk2E73eqzqtIMKFLkr2ktf04OT1YazsC9iWTtn0INot0o13aWSIa0LZRaRq6GGglF8V
MwQTncMYp4+dkqeuZR9TsF31lveSudGn2wNb8UzH2AHCxIlUUyJSIF2EF1GrQrGkX1oWdzdcf8W0
HcP1aYwDA2BmKwDNx88EJMZ2zxax4SY5JFV7l7ByTz4XE2ce5yhUBdwjtwIQf4pgABTwqkJrerk9
T2s2Zrg/Bc0pAaXqslO2ZXa1LehwHqTrDcAPU9yQj7e7WVsOYyNIwiZkMVJ9QRTitYNIWh3dJBw3
Wl/ZKE1cO4hPBrsYEYSWoOA79xVB3iAektcJbziHkYEletcoTOCwUyratfaggsrOik81arUPYRI3
G7jYlTmii4++OUx0JNhYI9gJwGt9YGOnfUf1+Yajr0yRCRfGAyMepysWnlgdlXcIza2x97t+zJAH
xwt53vlOnKc/9s3T8hFvRpLqKgK8GsdvDtG16kst6zj/GIFVY1cJEfhKl03mTQe2q+OxGzFVshms
6wAZ5wPkYtkREn1bjA4rE2aCVUWdSdshrQrGIb/0Hav9eYSsdGenvjU5P/dNlLFLzZyxPKUQLs3C
MnsGwtQ+NW3q7jSoxdDezFJSdsQaFWYpVBb9ME+TOgx6KF5vf/v73DagtDU2plThsQDy2eTLwLIM
7AhCZ1Z7ghAnykWCyEY5Wn5qe9yfIp8WGcrIz7zKY2wsHPrYzD3Y0NCMNoa6shublQmdULLLs1IF
dZvnHyw3Yh8hXySDkDXqUFA+HmifbxWur5iGWZ3AO6cJo4pYwZRiC5vdTJ2bpB4eNGtQzFFyFdye
4bUNwbinQP0szPukVkERpeUJ2lGR33fT1gG20vpfnF597FFUuapgnu3iRKQ9PxYuSzfO35U5MgHT
tgtQyjRijnQsue9GtXqeJW8OFFLY52bqk40Ic20Uhgcpy1I9RQIxqLtMHazSKaCGXoQ7Wzc8KHYr
xxtRxxOkoLx7domQV6bk1kPD8o1/JSaxixkOZFfgWU6cAuvbQBwMxL7dA6gV049jCy7pXSZkgqZd
aKlz1mKR3YJlT8oTNjIPqj3sa9041WUCqRN32b6IVSbB6Fg2MjGhPO1r3TB/z2uEuwBcgwy72Fft
xt01TONq4yxfmXwTLz3PrJlVmKiApk5xQT1wdKF9MlySLtu5/5qAadaAipryVC0+gKtC1KNINJzT
rUvuiouZYOnIHYYERW4qsLvRObI2u+Rtee1i8ruzx62Hz5Ww3cRM86SVUTKO3rHs9aHi+mRFzl3a
pBcQAJ5w6woE/NmLtxKUK+5s0nKBk2XUwBhgH+8rehxtlhylZW8Vc66cEiaAupgEkXmO1kPiXWup
P8skT4KcT/7Y2PaB0HHc53cmiBpktUUT8lAFhIZQphgcy4dOTLnv7mEKgMIf8hTv0CpgTvqzqqvU
B23T995xzihe+KeK2dbjwJqJGQ4OKgoo9VLsUDAD7ys0BNIPVSvbK8FFN7AjG2RLt319zRsNXy8T
1XhDYXkBNLDjAxCmEPFxC+cQ5WQLT/3+4jMTT51ZqHy13cmC2kz0RME2i8ta+t2LugvnqvRr1Ltu
DGatJyOQR2Yldy3XVsEAUfLuh1dMwNnlScOKa9Yr9zCBYB3XYDlsVnG/v05MGNMXCrvoKCHyyLvw
yh1xUvBIZJgfwWj57+0Vet8zmQnmLji0JNp8tALR2uOvXNjVs5LjLqwmASDqv6FqRWrWOJ3nBSDd
8A4YD0gZkqTZuEIvE//3QctMNDdwIdFMnBKt0/RT2o5xUA05cBX9cOms6VcB0YOzKKaNoGFlMUx0
N45CRw+y9hCLRuo0AbBzssnQgpwctPo1+KY3zGytHyN8wGu+22Sc8iNS5tgArsqaUR18ap2NR/73
fRJIx/+uCU2V16sc7Yf0wRo+JIjb3KfbxrTWtLGvZCRTIBZC01GIsCGgVgTiv2xjXtYaN5yhA69m
3HQouRXJKxnPY/3Lifd9t4nuzsa8de0QTXP2mYwfdX0h++IRZmK7qWiySnkuCBwT3p0KTr1Douno
58Ow77WamVqi9QxjoZnwAiRLxZEXYj7ouRYbAdXKBmHCunG9GqEQa3vB4IEM0e+6yfMLb26+3DaZ
FWs30dydsjPgiiZ+7Nwu4GN2Rg3goZmLU9ykG467Yjimgijwb71X0BFW6RSBtosDZfSU036j+bUJ
MvzVGsBPYTkDP4LY+NCF33q88Nyem5UDxwRzF9DrrChEBI5KEh8Io+NIerwilSeV2T7y7hvdrM2P
4bVhBM6/lGAATnQWVXfwmsTn9tZt6H0NT8irGH7LEJ1lii/N95+K6b4Nw0Bl8hML/xXshArxIMyt
YxGqI8S/Nka0YlQm2DsFdZ/om54fPZS5k2K+a5zsULT0PoEayu21WVl1E/BNNctzqI1iN8olsnTP
o9jCa6x9/GINb553alQwVqTFfJXtF7dHra0HGttHBM/H21++1v7y+9v2wcA4cBtfLvFYo11xJ0J5
qMbOTzYJ+lYsyoR8pzOL5x78I8d6mu5CR6Fum56TyNkocljxC1MGNCJuEUI9FyeYY98VKDZxwagi
7OahmYoTODn2ObaJ+y5T4jbtssSjmo98/FrOdMN41uaH/ncJnIg3Ras05sd+qLNfEwshVf/z9vKu
GabhzWVd5/bkou1F0qHCu0mUbkz7ylf/BbiWRT+pEi236adc/+jLj7J4vv3Ra00boXXJuz6GBiS2
aDC9aO+L8D714/fbba9MiAmvhio12Amn5bPH11ZLf8z0xjvJih3+ha2OcTEH2gOeWv+vn78B3Iiy
oZNg00l60UYfK95q8qXOMulpSmCEc1PeRewi6W/Bi2Nov9yenbWZX2btzW5QakukRGAM9gDOQ+t5
LD9G5a6aY7CGG0dj70nH65sWjfPoMDXf6l3sXGjYcCBpQzlPSQQlsZNGd9GU0bMTNeHvfXNiuFBS
u9ngFpjzPv8OUjN/dKsDkxswj7UJN47DhDehgLo4tl/AwnzH49dGTHdZuWXuK+2bMGqQt08iBUnN
sRKvlbwrSHckbFc1PGEm6IySpkDcAV9SBJiz7PsMAii9xVyy9uXGwTdXUGMCCByRZqb/wSvE/2K3
XYAX8eddy2qizEScJl3sNXAl6wTpi0CUCxRyK7G0ss2YCpZ5hWI8D7VBR1rfW+JExw1jXGvXcFAW
Ar4pYrRbT+1zV9lPKKgKbk/IWtOGezodkm1phqZz4j1EtXdonXqflZtIsq4vdO/FmGuHfWmQvHPb
k/a2ADRrhmL4p6f7iclkWUjni86En2cnWW8pfKw1bving6JG4JhqjpD0PixmH7wSSERs7OYrM24i
yGJXDm47wfk9O/8SF6jBaqPh5+3VXPlwEz+mHTdBEI8PF+Mnz4svY/ygaHja17jhm42wIECQoHGH
p+ds+pKld7MSG3a49uVGRNomXSNCt0TIslzQ+ouavePANyxxbcqXTt8ccFG/qJ9KNJ4X2WXs4xN1
t1x+5Ww2VQq7zhNIHqPpxPmSFK4/g8auFS+yto+3Z33lgctEig1FFkF6Ax0IizxkLl7QcJ+pxqbx
8VIMhpYq/UeQLaqltVUwztQwRhamtFMv4CRXB/CQJb6MRX/20mkrseRhzt95sDPlYfu5qIaoyrEW
zUlIgHALfXS972n0c6qIH3XjId73yGXixsZEshQKvLDXob4OKDwMk7kIBmHT8+2lWYn9TLhY6zTQ
EHATDqj+Yy7Hqzs8De23svg52Ppyu4uVBTFxYpzlIvEYumiTqzt/GZyXsti6Ia9YlgkQ42MnmGeh
7XKy7qT1Baz/flb9k8X9kXSHNN0F7GYmOiyTXZINObrpo5+ilP7i3Anuy/nWUbDigiYeDEk+hJcR
6NLzvjo2xPs4T/01mvlLXdavt5dhZQMxEWE1EAidbUVekIfZ+DiqrHvS47wBcFhbY+MIhmxmzdMI
CaUh1JU+1lCfTIN6suV4tL1kqz56bZYM10YStLLoFMlAhVN7jkeeXNwppD7JrfmEL9gi6lmzKuNg
FkNGhCgcGcQ1/5HO3nhOaN8fepEHts5jn0HW47517I0L+poPGkc1qkJKwUB9GoxlfgkT95cc5m9h
0Z5nNnz00s0KmpVFMvFhaQL5NRmXIoBSb3mIJWmOouhLf+oRrO4ysr9AYkudXFVkIvBQ8HAHMQB2
zatsV/EjYX+hxMBtpFD9wAMiJvJxYR7WlzrzvC3MydoEGQd448RDVocOP4JR6pBYHMhmes7Sdt8R
bjJLctK0YCHKWEB5o08kL727CjX+v/dN/eL3bwKEOGtSj6IeNJCZ7Qx3pBpnvEc68RhtmOnKBmIC
qkoycmDvBzco6dwdUT7r3osGJBS3P3/F50yIFG2jaGR57wZTZp8n9S0uy/tYuEfwC9+DQvlD7yY7
bdTw7pDL0tK8dYM/qjks9NpAFLvUhGCihi/bbjW2LfVYwMA27J1koYvxATfjjG/stCt7oIkt1Eg+
Dhl1WNAm4kp4/ouK+Wzn9qNjzf/eXoq1LpYlemNJWtqNBGMbCySY59WF9Lr5MNmZ9TJT6jyCeL1i
l309LTvi254SPibNjNkq7fiRV+kpLVHLrOfkJVn+2NeJ4dVT1acVyycW1BqFRkR/UoN4Ssr4ca9Q
NdhFlh3lzUBCSkekTigLwNzRP8WshtpAOCK9cXsIK65nMmOCtcHupEDzNFPtPymIp75BUc37crv1
tfU2Du8cHBA9Xs9YwP9QTtug1KZNZYGs3JHdIZIp/t3Xk3GAd97cz3nY5J8Q2D60nXunXJTp5kX5
AXO6cX9cOU1NkcZWKjVpMeafZBr9UHl1Z/ftJzxovNiAA9kuqs5vj2WtH8PTJfAzbYbirE/a7S80
fiYtrjJY8rPdtU9p0228Vq8svQkEIylCNs1LGtS5k97VDaSTrRAnx+1BrJx4JgYMaNgwo73bvcxs
Hj/PiJuDxMryB1yisn3v1iYOLC/HBrWpsntJkb26TBYNDxnHTeb2AFZWwQSADU0v4qQraADBHs8P
bfJzwEGhdZ8dAS0MxpGcb3e0NlOGh3cd6ewytrsXT8+zb/VZcZggb3V1dLuLI4QwE//FnA5aqSIb
XyIPT3p9D8Hp3kt0cHsAa4ZkeLki9dAmw4ABuCP38RBS+Z6kX283vrKFmJCvknkyJDNY3YmeXgmB
1H3SP4PA+Rple7/fOLZp3oBDFnXTL2UVXyYP2spZmGwBvNYmx3DmLpxHVdmqf6ksEh5ynTbgR422
Sl7ftx3HxHapQSqoh9ftS0S1CsqiL8B738wnZ9p8w3l/AM5ffJlgSxvJoNsXZn3Q6rfYSpa92y4j
pk2WwqFp0UbsGfxK9GPNbPk5ArzhuMNs0Lphk3UJc2dijF5yBnUPnYCSCgRnPyBCG70UWdxsbBJr
gzCOHTaRqmwqYLxJJ/R8ClPCwU3UoA55Iyh7d4ExDsM28V6po8Il5Ust1XBuQ+9/irnFeR52hZXo
wLBPcMXaIB7W5HkKyeRdJKaSXbqB1VtSKO+OABa6PHW9CWCmrE4QxEB0Omwi6yejqO9PofVY+qLO
ybfbq/3uMqAPI66Mi3QYrT4qX2PcC2dfeVHs+r27KYby7lmA9pff344hJV1aho77C4V8fZOfLFHE
VuZDnEbLO8+dhPpmtxLC6VeQ23nIPt4e1rt7H7pdfn/Tbcti1nVVIZ4lklQj84s6srNfwmbE+T4w
2kJ+TdOI7jmx0duygG96I0XKKe525evkzdkxjiM878euc5jlKDdeu9ZsYVm/N11wOxwTUozjM3Sa
8wdGJ3Jq1aR+jkoMG6fpmikYjh/bTcmdAQLQehxo+TVnbu89h17pbEAq14ZgeDzlRPRunpDngUZT
d4mZ10ZfiJydJqggxjJt+P3a0ht+X46Su0Mr09dYSXrPCutLaY3dMXbj+iRKkKzsszDD+1nc9TrN
HPpc23QW8hSGyiYQmWlkVx5j3re9A74Pd5MsfGV1TBwh7RkbUmFnr1DwbMRB68wt7zOs0Val4rKr
/PWAjsPK2Ak0SngLitj8VfaplfuDaKdPeGvTyYOacyTCB40bYAt5khYC66yxLkPXboHGV0zjL5hh
SVwuUJfwXCb5Z53W4TVq7MfZI1s4xhWjMJGGdKAUl5DYfpYyT0+QIVfHQcMWQtSYfurplqjnMlfv
zaGxEcSoJKvtaiheJqcHHH0c+7b1U4vR+TFKEo7DDgpD0ccpynXsJ9ZYubswY1g9Y3/AgOJZhGHz
ynvNoPAZzvp/qKMLtwBLaytkbA4qTkBwXTj8OUcm/QNru8I9EE94l8jpAXy57VNrNm7sEIR7lW3H
nfPMc7gOblc6qYNGl9PGPr22PMbWkM8L22IaRQ9T1lmHsIIUp3QtHyRY4SkP0/645I8yHBIb41mb
NGOPUM2ctICzhi8T0bPwGag9rzJtcYJXlMvjrkkzAYnancux99L5mRLbQaUk6sHZfED+RYDV63YX
f2q/3rFrE5HIO05dabfqOa+hgfgiO5J7mR/GiEkyKIt3dn4HJXPq/W7APREdaAdw4RF1GTK+tlbO
kInLQev3NbY8rzvd/qYVWzH15SUfG1crGLxmVvPMxlJDaZhK6Hvsa9+IIEKnJo1XNd4ziL9r61jL
0IkO6RgihbWvA2Ov0GHtJVZcN68UaL07DU7iYK7L8Z/bra+YnoljbBk4goqE8mcaMqiZhW4HoSTS
1Wl3gDxQuFW0tNaNsS0MzaBLUEK7z+0cFuKDKivr95Dbtrp3R9Zu3RXWejH2hbBWXTplJXoBqz7q
9C1ymDzhnv+PsytZklPXtl9EhBAgYArZVFZju9LldkK4OUcIAUKI/uvvSr9JHblIXuTMUeFAqWZL
W1ur6bS78aa7tpqsnYHWS+sbn/vPuvPovOdNVgGylnvuxnSsnD8226bPPB5Kt2hxDzfDnckvRsYQ
2ErJCJdS6EeWGznWSj9sHGXW1nmd5y764WhBD0LMAzsVU72JTV7J5229WtS62CK9sPtER9M+xL5Z
VMoR7xTH3BIvzzkSxvHYMF8uG4G41qJ1gyB0DossMPzcO67/FSX8JpHZLHecuPVOZFC0RXngJvIr
AHJW1OMMzVDXJf7zWMLQDOB46SnQ1DnbeK9ZWck25BIXnTj2COdnVqk2xZDNd2oqeTrg/N5oYm0J
XP7++qbQVzEDla37hNqke8+q2XnyOs+77Qi1YZcSTCW4HE31Y+RV5A4cAn2qyosilt+g3heyy4YP
79euhcTq9Z3sjyTHG4ePDchkjqiqMIwapDat092ZopjzT30/4Q2WaaiW8YRV+p4OvXjXmUE+LRAF
pTmJNZhhiwMoC3X4PoL+RuqzWu5pN6gXGkcwZ2YjUbtqbDVLdN7F+ok54KAfUEzsiiJxChHuhEuh
Ye3AFd67g/EctLlgVi27JzJAruVb07NZ8yQvcmKOzUhFdne902uTaO1HMtSQ9aBi+DQ6TvwM8t+Y
nxwIcNCN6+TKfsSszATlrhA68jR4lrQk53mE3o3MTfQ0X7jGqAds7dwr7diIUVjG8Cw29fCJ+OWL
mJm561W/pN7i3zteuXy4PlorUWVDRyUTMYyytPtMcdsfDkIa2Ez2HEkrPASgZ3+9lbW+WBtRXztL
EDNdnqE4X70fS+YdpY+Ss6ESZ6srxy3s11p3rE2IiCz0ylnQZ2Xgz/WehBcBckmqqTn6UzR2t60x
G1VqOtTDsmWoH8cGPIeKh/2+M2rjFr6ygG3Nwl5oULvK3ntWvQ/Xw2bu2v1EVOftr0/G2vetxIPS
iC/GHYZPGZBYpxm+4m3iSMg/buw6a3NgpRy0rTo+Cmw6o1q8+UBZ3I6nXkaT+rx4XJvn27phxXkP
NWdV8AhGRCGpHlpvFF9Kv91ST185OgMryhnscCWkoOTZF7jqqGU8cOhHHHgPXwFSZ6nniS2q9Mp4
2ejTnnu0j+du+KSmzt+LPP4wwrTuLufel5tGyoagEgc8H4Bn87PPQ/adRmB9pfG05FtPGWsdsKJ7
znjtiyiXZwlVx8T4kE+BzatJOihvbqzZtSasuKYN0ntT9fR5DlX1bl6CrkhIpuLHtqPq+/VhWtmk
bBnDuenqsFU98jPmvhfCrZ6MI+q09GDu5yrPue38sOGpJB4onBUx3bDjhK9NElGn+WJIq+aj0pWY
U0jFwIY8ud6pldKUDZKqJs8tgy7rz7SFQ1If+GOqg+AfWJ5+YFEDXxQVtjsQk+7Ayv51vcmVcbRB
U3oOZ7jn1NN51Dk1qIt31bhjBsCjnRFsnlKH585NDkpebGNxaeRGZQMrsmce9Vm598O8SchMOdlx
Fm+pHa+tPmtHm5s+ciDphQst5G/2qPS+m0t4NzQLLO9uGjMbgssLOo9iyoqPCm/jTyPI4CJpCrd8
EHKonhY3q7aIn2t9sTY2tNS1MYxDz6aD161axJ1ClejkLJu+HCst/IXBDUShcCRGz6Zo82nPwi7+
DP0+1zkuYlm2WF5rrVwKVa9ydVxsS2gjBN4zJG2Dh5Gw4EFOwNjD01Uerk/KykH5FxpXNJP0kYZh
36ylhP8wAQgmjauSzFuzsXLM2EhcVoZupDh1f4jZaV24vlRMHApYNgbpoBlg5SYgWZ4UcEvdIgut
9eoyoK8GTnqRDp2eeA8VCvzfx1Ev3efcLbjcyCjXvn/5++vvT1OexU3kPWT+5JZjQmiceY+UxFO4
sYOuTb2VwIwjk3CFHJdnEhbK3/F2pO9GxQXbSelHtwBVvNizYj4CPjCvat98MgsJOti86gycMJHl
3f621WXlL1GZx6B49/wxKkIgqyDbp6p0WoIt1O/KNmzLNPaDuwwibLMHTf3yAUbyu3mK3J1Ezeng
BNXGZr8y2zaGlULao4sMqj8wYS2+EoKzPwKGZeNCvjLTtjM6NPUy4i/N9Dw4pUkrCiPW3gjyXjj9
xu9fa+Hy91erVbetA/so0T+DiWDSCNLgqWzL9nGIss83zTO14oHkeaD9umg+GYRDv5Plwr4oeEk0
G0fH2glvRYOMITFGBkWe/QLARlDsxyIdVT85/0QD9RlyezwXSlyC4os2oAlrLr50sdLmJuNRL/4L
6ur38AzpWffcL9jPkijrwi/SDNHGdeiPQNsbRQxbAFC3Uz1MXuY8E+oV/Wn2S2L+9fPAwPRmXGTw
vZpRpNv3SzAjxfEaYIE+4JHCiXZBW+Qukjdfw289QxkeUk3h0OTDRgi/LcqIrluHqe9Ac5nQYTyP
LPZSmFACyx0DUczjJx17/ygZ5fdR4bO0AU6zzNwxvb6mVmLbRs0yGfrRDMbacyWcLmVRXKYwFCR7
HVGSTF7++7ZmrDO2qqWjwW/Es7Zqev1MG78UR85ZS/ajjOr4aXGQAm3M88pOYiskQqTWAXrSj350
zGmT4NKncNg0rFg5aG2FROgR5Z5HnfBHpbzsyEs8kyXVTPNzGeJiFBo1f9GQPvtxfeBWdhUbPwvg
xhLH1UieZe6SAw+wK46F4AcYyJGN5ORPeL0RFjaItprwal6By/0cOUU+f85YDovSxOvxSGdQIZ+1
vG/A5Aq+MQwjhLJR/xAn4hjdv8tKoTNozWcVjFpSVQAtlupF1FUDn2UTTUdoUMDcaze2JWzHad8K
77P2JB5HI7eZ85/UcT28c0fhpNl0cGaXbxFU1xaBtZmZgmnlV/V8zjStkcmLQky7Rs0xu61yY0s0
OtBaNhWE2X/n8Mb2nn3SNYImCmADqMlfn/w3+wD3EmtTqChoC3kEvhlzXfqFKQ1wkGMov+U8oa6d
XpNsqUd/yau7yF9+9HUMSHOfb6mcrPx2m9yG7bTxythMJynHr5SpMQli/5b7NX64VSbgS12ZEh6i
d8aBo/3sFpkD6tFc7r0GpcCgQ8K7MQNvhh9aumybrw/1GsteCqnveZiJB85j8S7KzZR4etriTK4N
lJU3sHHC62y7qJOYFGBRTXSEBBO9ZZHi918affX7L3jvSHvNdNLTAFP4Pm8BY4aj7vX1+ebhga9b
MdbHkgOr3g6nvizPmsKNAy+2+fHiWRIofZO+Nlqh/+1DBqeGGHi15cRoGEEShpQgUTUbb3Vv7ub4
uJU742aR+0FZDXd6YCSRtE9B+nqvo+WIN4332yjptVm2QrnPRQwCTDmd4KQod4T7sDnSWwn6ysft
0gwvmzJcBHcfULV+4uHMkparrUle+7h1dGvgMlwvd/q7ypnnxJiIpMFgfl5fQWsftyLZBFTpnvjD
CUx82R4h3pW5DwHPabXxVLbWgBXAoszzPByD8RQ1QJ6knBR9sIO7cfv1tg5Y0dvXfucO5TwieoVO
eDV96ptbfQHthJ+iahAMWQ+DKX554W2kOQROteVfuRK9Nm0Nteec54bCVipX+qigrPmUdYrtRzcr
IKXWFLftQX9l9bjEGU2G8cSMBJaZ9jwJ2RbYa2WDtlN61dehV3cYfwAHyMPl/fGx72Aq2W5XodaW
kBW6VOe9Sx0Cf88ibtIxLMiuHueN/G7l43b+LTs384BqQ/mvh/D60uxNTQ0lTwFewBv67/VFujLT
tia+XvqLJmQ3nkZevGd59CFaxk+0qj875KbbO3XtnHvUsydjX2KpDi69yyA7lpAQ6NvrHbjsNX9l
qPi6FcVkzMuikWMHF+BgX1UAesIaZp7CAxxpXxaapUtYH683tTYhVkADUDE2sx57YMSm8vEP7W4c
Z+/Gr19afXUeYy2pyoz5dOqbWaUR4fKQl8LbOI9XgsEWJieeMK3jTd1JRVGcyk68nx0GrJEIX64P
zloD1lFsupZELO4gJDyP5QdeyjZh0DKFrmNXbhRq1taqdSCPAC6oeST8STn8O5cmP8KEML5rekCs
O6H7w/WerDVjBbXpHNq7CIMTMRXGq3DZZ8P6aCcKDRCBktW8MSdvFlUo0Mf/nfHK97IgD3AAyaAi
4YPui+UdAegxTmBlWpSpMnXjJFUErXcVxn3x7GQTXpqv93JlvmwWm89kKxTX4wkX8Crh0gW5oKk+
1xq+R7e1YB3g3ANtnnVgHiUc4IJoygCUwO1vP8isuUkwF0NoRT/1GkrHAXv8qKp6l2X9RzXX48Ho
6CmHveNGT1YC35YwR8qX1R1Rw4m2U/8I+MIwJEvT6i2s+tr3rdD3xzKc/RHHSHZBylQe8NUO2bKi
XFnONl+I9Vnoq3w0p6qd5oNahvz4Jw+sZMuflmnL73dtPdnxD2shjxKYwAF9HrOUatnupRMVu0CS
bGOLXGvD2gAUzNMAp13MScSDeqR4xJ7dLniXj1uPMWsNWKEvBfPqKKao8Jmef4f1ZX0MhqhMB1aR
3fWoeHs6iE0a8nOYLSt4wJ2g8CP28DjpD1WTtTsy4UgcKZgQ19t5uyvEJg7pgqh4Esac+glYalOZ
aN8Ppjy1TblF0Xv76AWa/L/7l3QCHeqm704VisCp7sCtAWQlTNgECFFo2CnXLd/Hlz9d79PbcUJs
1pCCFFXtx6U5+d4iUxrSL4BgbbG51ibmMpCvzt8eJuSdJPV44oYuiRor4M98TAwX7rgPBr0F1l7r
xOXvr9vxuzGjzcXVFn6SO0FAvQ22SZlrvbDu3bQcGqeeaX8n4Jz7RJvI3FUayCE89sUfPFwHX65P
xdrcW+EeTZMSMu7nh9HMSV+rB+UOBw68T637FB6f54XVH643tTZgVtTP0qE56NY4ijv+BYbAcwrv
22J328etiIc5+TJxcGZOvJXwmSHVkEAx2r9twdqkIKGkV2YKskS65uEBoIXgCC3P267fxGYEkYJ4
5aDhrpCQGpgYfbHvFv6wlZ6sjLtN+hlFVmQC/tGnGX4z77LAlffDJLZ0Y9a+flnAr8Kgahq3nSAd
g/NixrRqDHwNAv3GwK/sfra0eBVmsMjJCww8D8a0KmAKngF6s4f14u+bFo5N6BGZJk4BU5CHLBo+
yoUsCdBPNxFTKImsKJ7VUIUDisciwfgHiQASZF+Vsk/KXLP9bR2wIpgFNHP7zJ2OVeUeAdOuEsd1
vt32bTtkUe0viM6Hk2yQlkUj9BrlGP667eNWyEajJ5xGQsMd3k1x2obTAtcuchOrnRKbrsMz8IHm
WWPoWQx+9diAhVbF3cebfrtN1MHG7xP4ys6nMe8Bw+twNM7a++f6x1f2fptygzIlKnCqv6yaURcp
FW5xnGvjpJqw7ksY3bqthVbsMkFdHkUjGprBVQGS14R33tTc9NaLKbBOYtUqXsNrBakkqfUAEDn9
0pB6Y2mu7Ax/EW9mYNXDrsZvFx1iKRo8llZRjtUf1lsKISt7m60eXqlK88G9TIRSbreDEQR2HhC+
btvcQityaVOZGnnDfNI6fKlUF1ze3XOI3AuxsTe8fTMloRW/qplcaP2isGti/p36XP0Ac8U1O6Df
YPjI4bJ1l5UQUUp7My1d6sRetbGG16bHCm7iB6YAa2w+9mxSoN9EXjo7xbC7lalLQVr878nj113m
tJIKcfFd/i4oh8rzhEG8HoQrc28TcKAyUMNvbAHOkrvwNYBWWQcP4Y4uG1OzEuS2pLlyDCybanc+
Vr37HuDKO+3RlA0KsZgVh+t9WGvDiu85gpm3B4KSAK6ykolo6m8R8pZnXw7PAzx4n683c7kn/F26
A3juvxOhaQBSmolnwM9DsC8b8mMegIC9vM3eNwWuXQ0idKOtlXyVXabrVbohW2iWxUs2H/kg3kuf
nS7vOVDjPkJGcD9z75+uazeQY2tNWYd3b1x3djw2H40Gm8Vx32tSoSJJjr0IXiDGd+ja4Rb8GJay
tRP4QMDndA7mI3ybVDpD43rXFuPGkK2EIrM2AaqNnPNyATKQ1zB3NpnXwTuFA8o7uby5SdUAXbAC
nkMl3kxA0jz6UckP2qH/IBvfAtivBKNNb4mKBaaALj6uYVd5Ocu/4ky/CVaJ0sZl/l8tqawOlgwy
GV6e4Kb66Acvou8/zr0+DXw8LFO+QX1cCcbAumXTQA6m6T1ypAqPbFEVPKjOfxA9XjIcN0uvh+Ja
I1bE01bOrWMcrFHwZyIxgVYx7mQTPG6HxdpcWNE+g4o4BYFyj9pj35nANSX08q064MpaDazwVj5E
InvVuseoqkFAJNB6J4nA+3OQBk6cb+kgrPXBCm0WIO3hqsftOhw+0oq9LM1WtK1shrZqug+B7XrS
3oU/N+18KV8uj81+/LOMq28hHTZieq0DVkz3YdvUoKO3d9WAN0kNZBmA8lvkyZWswaazjDGwZyaE
wKysxgNFUc5AjBcw2oMocAkQw3MV1Q/OMhyur9mV5mxKCwewiHPT0DzR8wRFvMs1RtEUJIpv87S8
v+y2DXbe8MYHOdgZ/TfgJfy72yhTxR116wH0+fx3SIutG+vKzPhWmLNwHievcbFVNbF3zjIevnci
PWzE99rXrfjuez35/lxVT7KcnqkbDnAsGfyv1yfibfAkRY7234HhQ2Zk0+bVk5bukV7kAgFYYXvI
KegkwnT4efESmbpIUIpqdyOkEafe/JzmiUKVffMxeWUPsDkvMN1enBDJ0ZOUIf9ERU+hZO7y1G/q
myRy0FEr/inszkkG6+1HWXVDqsdLjTtiXtoBJL6/PpgrO7FvHemzCRsWK1Y+9VNpkhyYri+0abNk
xmbPd+A/863i1FpL1l7AQ9jxsjDnT0L1P6lZ5m+oG867uuLfp3Gev13vz8q+ZgPVtAkyhzlFhf7U
Oy2HfQ+ywTGaWJN2AQomA+PqdL2plQVgg9b8IBB9HsfykbtL/iIyQ/fjMnq7vBG/r7ewktrZyDUJ
TFARwar1aQxo8RSRwPnG1VJ6hxq+Wt/5oNVz23kBTEBg27OxINZ6ZW0MEAdHncyHTWuVD+YonaI4
VU4FlGR967K2oWy8YwBxdpQ/oUJJgOOBuhhIIkUCLPJtTzfEFmvnDopxuSPkUyVR0MpKkHFNDkAb
ii3FRt69sp5tQBvtfDmSKsDzcNlFRy7DE2pOqLC3cIRuavZyfQmsTYe1BfRBk5GGZJh9I+OD9hbz
k+f+fVAAXnK9hZWIsUFt/USgQuA25ROhqH6I2On3TZaLy17gpgBDed4eSP/+Jk9uSmyY21y0E95V
R8yM94eyr0BNSAe3ZdHxen/W5sXK8JnhEX41k08c/CPcUvEsW7GYwuqxhCarR1yYlV1vaWXkbLCb
P7XxYhAqT8XSoZV8/sinF4PXtqT3vcJ7cgl16C1IckpsAmKkilhzcB7zREC6CosZz3elK8/Xe7Ky
ymzGi67k5HaFgLSBDJDPagW5hkhNP5qWbsH7V1ICm/YyFSVzKyarOxkWp8GoCelguPWivfb7L39/
dTeqpiicORCyeTK66gOVDRQeBv/c+Jun/drPv/z9VQuCB6C1qWDE7dR3/wWSYUiheLEF7l1ZszYA
ToL1l4M7Vd7JFoLIY3hQ+XCQ0C4o5U2+6FhA1kFvWs6h4xY2mOI8c3/08+DAuKsL5Y1PWzb+TU9t
CAlV6AezgX13fQVdliL/dH19ro2PFdMC9vG+K93yjkIgmrLhThbifVRHd4pGd9ebeJv3AnGsS97/
aobBBAgUxTn7KP1xNwo8WwvRPGZBISELB6B12zlJ3rdPRTf/AH52S6N6ZenaiDgKoxqPd8ElsBfV
vRA5PqumCc8x9f+53rOVpWsD4qIC6upZoSHsXI6X+wr0WJpSfb7t45cZez1qs1Z4DYzx85FwQ84M
Br53C/pw29etuAZAMxyc4s/gZIt4nH28aNbE2fjta0NvxTQXkAuYhgi/HUwvGJT6ZQ8QWUvTfNLj
xhmxNvjW+a2jAfePGclIYrTLkj83BBer6LbxsYJalm5eGPg25gnrLig+CRWb+DZvVUSElbFHlcmn
iFBsGfyijQdAz5IqMZi0GfWWrtpKZP+Jxlfrh7hOW9UuICqJpuUZBscPogheCoAri3ILK7QyBzbw
jfCsG6HRjn5UcpkTZIQ4OzeB4yuryEa2GdlCORb7HXrQmDEBB7YBBQQPJB0Fj+X6PK+1YSXlVemK
peguo8SYVHdkyX5HxZTt+jhgh+tNrA2SFcgauhCi5BpNyCUMHjJYKZ1AO9wCs67Ms41pA4VhgNhi
7Bz9Gso/lKZRmH1WMjg1ANFd78HaIFnhbApVttFYogemAj5B1HzYZ6YOdkU0bzkar7VhhbNvYi/o
Gr/GRPAs/FXlvqePF0/3cddVatQ3zrcV19TAtTdkObqSMex7Ju6/wupteBcAtbuxMa31xAru0oXe
tlMKcnDz4A6inWmr6527qae+tpysE7v0xqzP4oIcNESeqEFhzIm8cHd9pt/8uPuXEnZU+Xjt8iSG
J/KJTLmArUMhcrEx+muftwpvmlBI5lEMDVUKZfzOqZMWLLIbf7wVy9DH17KW83zooyGZ2u6o8pvs
5zEuVgxDCTjIzMQxLtTHE5ei5N9ewmYh5LfptKOJy3J6tV87bpl7gFguh5rr3eKTNMzGjXrK2rBf
/v7q030lgdLxuuUApbrDNJnTrLd0Cd7cffCrrbCtvC6L2naBnL+ajs7yaAy41aJO6i093LXfbgUs
wGm0HStMasDMQbjhUYdbajBrn7YC1RdMFsrTy6HIgN2k32K2Jcr15yD/60UUw2IF6UC7nEcakzkV
h3jvJyzx0vC+SPjOCdJxI7F+c6NxYxuUFmS148YQvD1ANOccjM458IKD57QbBb+VqbVRaXGUAXLi
wKmBTOoIf4Wjlv19bqpEttXG3XutB1bENt1Es9yo5cCY5++cClX/ZvLdpJb+ltDkm6UEDJIVubqs
Yl/nMZpQ0kAZuBB7OpXZ3niR2QOF/N2lJd944VtZUDZYDVo5eV4FWKuDmPdsgGmluknfD92wQtgf
Iug2OM1y0MsY7kHBLo9NiOcw2jpZAnK32t90ANiANTzAEOHOC/bQ5ZP0hn2s5MZqvdz23giJyApk
X7newMrLAa8WXjwoqvpvYu5VGteKv+fZ/K/qIeLOcvI+L+H2c70/ayvMinElWBiR3EGrMETlqCG6
7xkgMPvF3XKnWFtgVqh30UziMhzmA5iyqLRyd1e3TVKTcD9W/jnvb+IQE88GaXe1D6J4jfsrj91/
CWP1vpjC+pZpx8etKJmKUE65zGDS4rJ9XHdPhb9VNXwzKPDpy8y8Onwo8zHJPcGnsVx7vBTxfAue
9ebk4tNWUBgYy+lMTu0ZwlQP3jB+FkuVJTTaUo1a++nW4QbvpigP+qg9xwAflE9urGl/9uqx2apB
v7nFogNWTGiIClRTV7dn1rCzU5uvIzhveEz5Cuz3pxsCAE1YAcC73iWZJPosgvHd2OHtzinZqcs3
0921QbLWv2nLoqxQcD5PUAZNCJg1iXHlxhm08nH7iCPQAq3GWbVn08RDUprxOwrAW/IFK6NvH3BN
VsSqaEd8HDKmR4fE6m6mpr9vkQiks1+0G8G1skxt/HXksAHi4BHk3BtdDukS1BAGG2tKfvlCU7O7
PtFv7kPEsw+63IN0lvJVf1aOfDe5Hgwk6ZdK69PE6YNHt678a81cOvkqnDn8koXbeP55aIMd9De+
lWN73+CRGDaMfBd44eF6d9YG7bIiXrVTwhPTmLGYzi6Pd7wbEl2pXR5spQVrn7dC2wSgOXUo4J3h
Y1cmMM2jqQ8wAN5mSrHRg7XlZQV3AD2q3mSNPjehfriYVV6s/kI2HLDGPt02SFZwsxK+KH6RT5Ds
/sBIkxSX63O3VTtfCz4rsscoAJmbmen8hxStAw7x3fAmxBvxbHh20Hu1W9fYNlzXgbI0Nf7wyXiF
2dg4Vub3L3w2a7qLLZU+a64+c1X+irr6mLvDlnTwytjYEO0KakB9ZzJ6lm4GtlTp58AobH79ch/+
K1fC4FyW1KvFX5fNIGQbeWfely8lXqAHkDm9QOxlE905KJf3XnW+voTeTMvQ1GUAXzWFbHWG5gOl
54L8H/QGnJy0aP3vhgFTGffPmag/K8T3bc1ZYT1CfaDRg++dYVJ4nsthH3r6MezMO8hapH965vYH
I5rj9ebWpskKc6AQ424ZsgYZQoP+5aFQz4sJmi1v0rVlZsV4h2dIQKxpc+5k+HtU8W9aoaYhIrl1
Rq01YEU4rB08Xbcu9qkFnJoMmiVdXqc4TIrk+git7Oe2YULnBnnTkEKfO7f7Slz/vliqI7weeVI3
5j6ENtlN7dhgbQeANW/QGCkFSDVMGvYV6sRhGdwHQfj/aGZlwm3UNq+dLKRUN+eyxW7e9aRJi3nZ
2hFXZsPGbItsgCdlPSrEJcr2k8nqZJK1OCxum9+2Ym1jBH9wPH8ax+ZcyPbnUHfdLh/Ulr7vypFk
A7VnFniDknV/hm/WHcVeHo/jR/gDfy3rmx5OiGfjs7Ny7twxUOrsxIu8527VPpBK3ATKx9eteM7K
IOuAm4BAcR/8E5hOSOgIqnlLjXQlGGwYdgamO5D4fX1WQ3x3SZh7LQ+sxDhFzaPvTVtuLmvzYEU1
K+tqLiClegateJmSUizud7n0BcMTchG9GNj0vVwPu7V4sM5w4+LS6OdqOQ9zGyTuXEZpO+c3ZlE2
LHsGJCyby1qdmeONqWALgf9A5SetEOrn9Q6shJwNzgbK2wRxXdRnF3KOqZ5AvslgBA38NN9Cm6zM
hg3MDpZqaL2grc+oRaM6YH5erNfDODhcbkq39cI60PMZ2RkO2uo8Ih8slL4HvumxD4MbzyHbYqAI
lxGqoVl19pZKpBDygxTbkDd7COjfRKsG7uuywl4lCnxwGrhXYJQa7nzotAHGn6tH4V+Euqvy8/Vx
WpsKK75Fz4ihUVOfCYUW2xTzBtBfnu0l2J872lOxBQ5Ya8g6uAEAh0J/FZbnjKjPXtTfXbzRL3lI
26mto3Ul9gIryjXlDasZHl+Z7MbE9aJq5/fw5LxtqKzI9stqXICUE2dsuO8LDrfhYPlysX1uCppe
b2Il9mxgNmuW2JjWF2e3Ed4XWBaKNI5n51ccwazntiasF6EccpSGhVDWDELvYXQnmSKrTpwI/7je
wMok2HDsEc58o1JLfp6Id1/Hw49CTp+ufzry//Do3kjUfSuug7xlQKg5w76RE9XFrgYplH7sF3co
DAC4g8+jHZJB4lVpHXhxSxOuLrY+sNyrmpAmqAyQtkg0dCx5nsRQkeh0yoGzzef9pDPF50SZQmZH
mLuNobtTPaPwNArKFnNRmZm5P+cZZ8lvBGzh8Pc1HxsHHpyNmdhX1phKf5+VGPFuNTdLmf2iEso+
97obJz4muYeC1j3xIPWJ1/UhaHiTirE1E0mCYHb3naLyftQsqPBDNTHiE3X6WreJ53gBGB+y9ycK
Bdkeng5+ErphnCEpgsY+ikwFHnCHD53gTu0lUGuso8csYnP32etdWKNJt4XusEPE76Ja1DilMoxK
LwT2v3Hco2Kdv9QnybylPofgpy7LHkTkuvy15DPRekdpOE3tO6STPXVSiOE7bbmvBzaTOXF0FTQf
QNyqujYZK2yFNHUnRblMyngO8t9TPMGXu5AE1llH5iwi/Dou/jgEz0NewpM5jaa2nsHTbnEzande
14n2XTOVtdOAgFtAFznN23bovsxdObMF9z54rX6EYCxzvjVTbLx6b/zMD6c0L1tF/H1WOLKr7nqD
54Z/TVER7iRqUEWgwJWLeHh0ixz7XkJamCGwI8Sr3WFJ4NeaVb8KFdQjnlwmd2bOrh1r5ucf47yD
EGBIw+wujqa4gOiqnuC0S8UYnk2+KHbnirIo/h3cqIh/xCTDpw5IKFkjkxbY7QoKJWWdx++WIRiG
77BjrxEcuVKxefCbTuCxOhI0Y/AcLFF30feyLOCicZidEor5QAEsJS4IsRsK1Fqh2hLM7+IcPF95
cBa4NbcQi3Xm/vPEeDzj/4Udq77lcBfXbeoQiDH+CokvRr7nQSzZO8eFOVL5QALYyvxwHN65xcEZ
uyH4PqqykX7iQf/aPcOuxe9edAmZyIemmi4OWMxXJj/MY+bp3y24VY1M86YuFzcZnQpTyCJnGN5D
mQlmpPsaWEwGcbqWcd3tosKtl4+x5+ceT/yy9KefDY3LnD82QTbkT1UzRmTeuRkRpkjr1nhzmbh1
m4FfD0Jo4E2wuqpZ5D46Gs+25FBHKloeRdOWdEymOBNK3JGi1tFXWY7xEB0C+Kg1mP8M0gtR3kOI
aDepPu9fQIT3om9OP+SD/5DR/1F0JcuV4kDwi4hAC9sVeIufl+etbU9fCLfdDQghhISE4OsnfZnL
dHTbIFRZWVmZDR+y2oMVjvBieZPpq8+RCHqjVhHbh9TqyCNle5qWW++hPzNHlUVJdjdjVbF4lR38
Hd7jDvkTpiwsjlgCbdq0lTHyOMNFyp5Cl4gX6MmbhDn6+pEh+qiBtQK1qnlBUDQzf1S3uCUunS3W
5mFqCoruEKnL6VLyxJAVXsBKd/Pj0EUdItXCvOh2q6Bi3wzss0mXjwdVbHP3nVOgKsyCId+haenc
uLrPVvRDd0eDb5q1nnu77xfsSej296T4vD13SN5datOHyIojM7vJr1lQiFmBTEDmlyxNoritQ7cb
+6uhXXpHqFn4g5OCj+7aZFCF4cAtMCnuS2nSfnjJiqnpXpKUIUmsQsouMUDAehesDBy2sqraEZOc
ngiOTbN+IWVMsxgL/XMfx+XMIrveJg5zgBaKCNhdfeO9xPMvpLQS9pavg89r1fF+rBmxawvTfD/a
yq1kHu6EG9jFtbiweLkt2GIaq0n2tn/qCnieHaFPRGIH8zw2Q7lA+zh+YfuNJzMcFtZOiZss2Yri
ivBCk3algoQIvayaYLnc1Atd9PoVxTzq3nwSzepfHyPn8mlKYfPblggIXKcLG5J5/av6KbXvc0p7
8W/O5Zb/9pa4hR4AHmKCWU9j2qOXSJXYqgKeYfE7Qqpi7IcWSJwJcIBpwvjsWBHFUxm1SdrMJYH/
8fTIYz4PD2DxOkQr5JaNHdYYNxX+tf3S62eV4NHZWnPDlucxnbIlPuQMU9cKNv2y5yUNiNm2pVxn
5CGXbqB6qInqiL4YWzRFU3a71+m3ypHEjuO5+tVe+2LXwwlbaRsK4+hZLx5Gjz6qGreYb76KYQ2S
v6TpVKy3ksEo7wPJvGL6mGdE2d1sTA4rKU3jfMyPiJVn4RFGmNgxu5mbApQKKOBehiucDPqG1T2V
eV/Atk2bGHsuaKPGsugVskORWAcRF5ajGEngO70ucMhfT81IHcuPHUwa9vxtQ5pYr+8tRQsm7iy3
IdDbvnP5BAt2H+9kaytE2P/ciMVIRDjNWJ7mcC9wq9v+Etuy/AEhkCTf6nhNXXajoIR39chpNg/l
LNQ0n1phTEQqgA4Tf/dbi7CAUtDI09Lu6/4Z8tGTGxs3HLe0E4i/6k6QKMfN62ypcVvJ4efIxjKF
9dN0sli4NLXXvPGnDF9TVmkYXPXJRRRKJrTqQRC1pBxTRAShB0sTF951s40nBDjy7NDm/aT5Yce9
x6uebl0pCUIektLEAKZ7idXBPZxCMizJcXdpt/0uRrisV2rIJu4vulgjfCfpvk/g+ZWDS/9N8HHs
ng2kK5Eu/bhBq3fE4BOjuHKCv7hJSxu4C3NpWcTn6eLQKMoJsCbo5S5AaprspW7zdWVHvL7NPXYd
OI8/XQovmRxFxUt+WSIsgtbZkEDGfWgyRKeckqxR+g9e18z1wah4H7GGGg0/1ux9vP+XN9R/wsFu
JV3ZbST4uR7B4FJ6xJWxi7RSGUrcMzTsZBpPXbSK9IRA7Hm8a7Rsu2vrYfAOn/Q8bJvApYjHdif6
pg04CYiP0fWeMxTXfHOtxzgtigSeRzxt0wfXLECHXzgTn+OkSy8Ec8miKBVCAzxApNNqlaUHBhyB
SkKDMlUF4X3W3niBpcSuStnsyAP8ymh6QrpjUtRAjwFnHXXENY9ETIFfhwKIc6iLgNL7VYjG9E8t
0gi6rex4vtr9MMfZ+xpon77gTHb7f2ynbM2qQoss8HppGwHBWJ67bUeQ75KqCZFEhKvPDGGLK8RT
PJpzV2at39DC+1WT5R5xv/bi+7BYDpFSnPiokjTCPVICcCxZODRtIqg6xC6L27/eFMn8OnaD4OdV
7lhwv6Eiw6dyVAsKeXdcRCaiP60vxg0pbHzYmrUsilk095HXs/prN021LeehZ5OvaQKrS1oVfTTl
mF2mOG2xdYx4YAV8e9AWUzcm92pByCWyvhWgLYIhYDAcn4Gfxu7fuHfKqgcFUQHk7ESM+R7uZBZa
dkC0jba8zpByFNZTwtskxvZkY3MflUuKXMzkJqw9VQ8S8t/omaqul++bCARiFbX3JE3rsA1O5Tcp
btcw3yFZquueolnut8jCzLUuO4P3+ezdno937SKwQFFjrUmz4YYiw5CNp7iDV4K+IDFW6z+GU/R1
tVgLAv/LIleZMxeD/wy+MgpvZjpLQZFsfZ6adKH+gHrb6fQke+WcPgCvWO0B711ihlOCqFjpn/Mt
NbQ4FMzx4bwVG1/UBbNa3e2Vagnyo45Ns31GsBKqgEAV9qJtoRL/lKtF8KWkCwKsJEy54QfkasJ6
dCSgLxa+9dX+A3f6WuxNbJERlxcJApv2IV/b9ji4Hu1Ouah1byRwjkccK+K8mOm+98Roi0OIe6R4
x2U0j2/0x6cPSarDwFZ/6HzvcY8uq+QImTJdBrugm9y06L9uBqBwTY4usSzTWBiJltk/waMLYZog
A6WyU4nfx6OGKQYcKMokSmx+i/wL4ju8FcG3x0ytNnnfidZ4nXGGQtyJlsoNfVihk+MGWi7NsB6O
T/XLLmvWf3apa7u8TEVvGD5msup8ruAC1OdfmhrJnvJuB1Crc6zfJW+kXYV8FK6z8qq7uGUfTuth
fB6sa2gMLcqao8Pqd5PkAyTZmBKmpYSteoR7OV+LnJaOYASd1UvTDxJ22UC4wC+q8TlGiImflrFc
QuTtg0yRRAPzFjml4xPWCoE5INLy3E81DWJu1QH6KofeaAMoimgtYW+VnxAknCEPQDZxtheVU4jd
/vC4Gfb/JOCie/ewpt7a2gYgjl+iGwoslLKAb72HB87aTsvL5jc33LaZ3Pk/FjveT+WOr3+aqzCS
Oe0OPoNFC0JUF9po/sigRCxWuLuP3TaUUwplLB5mmIpBV2nfTuGbp8jk6s57Fijq7FQkcYy0T5mo
BnPNTiSCoEhhMeJrXhqkmJClaSNo2nEn11zCy6QcBUX4ermrIcymLlxWBIU8Xr4l7WGYon7/Wvd+
xT2emnmZbuFo2Tfmixam6wm6RKW2uFKhD3a+bP3Qc1UuIAHm4qHDlMpeNMdJw0qdS3vyGpNttDF+
1ewnJQdXXT9+R3AjomnVGL/JpDLwChJ52bDJ5K8CpUPoSnc4JD90wmrzk0J0V/8pOtTw/+LVTPRx
J+hNLgxQ0oUyK7xcHhRXhj44g82SBb5tJhP3XbdtMVL+sFIM7J7IRN8ijQuhLvAL6kHsHuE/zMTX
nFmcxBKyOrVdxexkBhSHFS6khDE+5bfYGzNOnmCSyPd34OQWwaGjBnCB8HcVi32nHJ6TruRrm0Mz
IudUorWaYiKi3/kYpe53U8zRRB96sgzRQ8SB9gza0hDPqi8RVcjapPTx+sv1jmQvWMASq0cM3q73
J5zOFfe7gHEE12UucuLSW01VAdyn0nGMohKJ6unfJhoQ4bQzcCZbZbAOCpsJCkqHOTSgkVVFxbY9
BAkJJNmGtSraUecAYZ3Ml1uZLXK2B+Vmh2DGxqD7Tqpt6qZc3I2jz9HRewSqt9MBcWB0TWuWIDHZ
Vyu4FJacWBLjYyoJPjLynUZRJpZKb9kcnVLhp+0XpMAupKVGP+vKbWv7lzFPRgYkBWE/4PG6rgX7
bltshn30OCz93wY5jVso82625iosrptfxYqM5VdIuhuP1tjuJLsdKV9sXgM4TulzPO8qxkaq7dDJ
lYK4Fu1Ty6Z5e8/R1zX36aJifFYBJ8s8w0IV4XZV0HO63C1tpNtTFjUjIKQVrunPSYtJ5VXucxS2
uotBbciKTZDWAzYu7Tg8LBxGQLZqYCS+3SmyUAqLcmIxEDRTYwScmQVNX3jX7c2VLbgquzrIHkEH
pYwp/p5yJ+mi5/ephQ/uXpENz5OdIEBONUpnHGBkhcbYT88rGonGXJYF/Ri+3iYzEnGWYZ8ue2rX
LUELv8IYv0zJ0ACcZpBlpMBcu83RmBH49WHTVMfbjLgIRrP4Y0rgu72jF1CsQTOG3qjh1djopGWg
8YHuXmw2KrlUCFyZxj8k1gUWeQQQM9KJQsQpT6qfO8a4Etl5OP34ocCxTRUvDNl52RZ2pm/4Bg3o
jrRZQFuUczZtc1oZYFeMJQJMnq8T8EIPJxQS4qwtGRIzCmTBAWoOXxvu8f0yqXkQ1w4YGSYAXmJD
Gy/OcWDDxhTzMXc0IY95gjCD7RDnTnUfEEE3U36Ni2ZLl4OONFrvkyFj0W8XeBd3gh4WkyzJeKTY
A0jDiTvmNtAoGVy1JziGNj5VNyOBn02FP979ApRGcaqQt9vN+WENCDInp4xykojzjkVVSHnG3MHM
tg7BET9XXUv0AhdYtrrlVeErj9VbrENeoFQl4ELnG6EpnIrOEZbWgnlZkCn1uASscVxTfDfdVDF4
cwmO1NDYd5+TWZqQPvNiQhJY1YOiOvTpT94nxiIdEsGsh9LxsLJtkNjMmDp6gBZFpFsJ89YF6mY0
VhoDMi5s9B8sIegxT+3LSmOkHgk2SPaN5ffV2bI3HfBjmWksPakbJHmjHcYtv0zyEQZIaf85Ky/1
BbnlcTNXDeJA8KHBcXoGLYmiI/bhOBGsXv63GmAa/PNY4N48Al5bEr2svu18ivn1YqUGCecFO6L2
qUafXRytvnnF+mSYXrEuuQxfGBfC5AvM+bws/4ZloPhBJHxvQZYlsb3NElS+4oABFMSGh3EaaHig
qLz4uhBfv3BXxqhpcjs0LA6sPU4pg+9jVUyOtJ9yjZCuVfJpT3tzgx8Yt2i1Ju1GLwhml/Mh4cg3
f1m3AtKOKtgEhBYDM4OPDyt62Z8YtsGFK7GJpvgvwNoVdjUTeABzzBMwthiEzft00kO0s/3AYIuZ
bAjRJS1aJ7oAu4zoKubrAsYgwWWIVrM9wo4Ek7MKL4fLjySNQ/Ecgzzsv+iIi/N5jpZxW8oMHUF3
z6ONpW9aNUX7PQ/IyoHIRbrVwyoumrfiqWjxrb3jsKoNtH3O8nswT/t0F5wIn4NHIW/QbPu9OGzO
4SwCmIkivm+BUOJzy7LNf8ohQf2h2MJu6kIMha6x5T+LuW62jsM8H/2JB0sGzkRCpGX7PLy3CToc
OHFJHUCwhY0i+BQdd4y2LVdIcq/dlG7mH6K00vQ0F32ffsY7SLFfFJeIA1ET475aLw3NRI9xnxdL
fkHlJy+jWtqsRtIpzHxnAwxc7h023A4MrGN0JLGLsypSaCbvkBEb5gvOrDuynfR4LO2PBWTHtzSU
7YL839sWLQfsrcHI25JQMm0VfuHRV0J5Kw5FEe0fTaOG33CEwIsa3Myj22GGuBiFnkY2LqVm+Q/r
biws8FMvkcZnsuuK3vGWcVhIYOELvQRvnLq0I8/ACSVm+Z2uIUfa+Ejf0ZunX0m8b1tdxN6fjbT0
CJIlQqmaiDqlUjdIwcRVv5zgJ57FeKIdGDFUl5dxTJBN38yG/jbJBsuixLk7+D3kFkPkwMGDN4GZ
CsMhdyQAIseOjfphb/TADqtI1r8gvHnxIgG202fWAAXeIEOciANdJ+sPqtWY8IAq1p8LfMZvCrYx
YN9mABm1tnuRlCji6o+Jo2T56qT7mWEi99AfwSdrXQ/4WEBBFOs8ndQeFea0bx3ZL/kSdaxut4nx
M10Izlvhmi6+4LNzgLMJE7Rulll9yGSL29OETHYQDunES2EKWPJQEGNfJsTbhXGEJ5e7l2xGlImb
rwWB7TYovCl5m3qb/lHRgiDRGD4LompRQ7KDG3j/kcg4n8ota7GQv5A5Hx/m2BVRzSwyX4fNWl8F
ngzsvjA6eYnndtvLWA5SnYFR2D3YRPpHkBxXXudHuEJYfMBln+XUzuiT9iQ7jxg9qLMJxs0HfIgp
qQtEdD84jKvSh8RjSbJKRpmEimIO86LVJpDTuFChSgaN6SUSiyhK+GPHK2BHmH65MOJ1BjmMyFvq
g0hushZr2ZWE1+hSpnC9nCviXBsdMtq6f3yfnLmCS5815jhw5UEfsvHaICJR1jkMH9+Jzpa93sHK
JfWCZmaoYLc1d3cpKQI7LQzA+1Qkgw3gZbI9qnmPcsZLNMQdVIDxHiZS+q1LbvtA3FiSPCYvgLeo
ZxrPCwiz63d65j9sx0GhhX+wCVjteobSjlU7TI5cGUBW7+cQTSqpGrri3WPAD21tm2T2c1g2cCpt
76k8YlKY2Bvv6PaPeVmIixexsWeDEUdfqkyIcN9GP48KrIUZ4GCq+Bn2Gs1QZZnPrown4nkI7eiO
dBQ4tRnSk1LceCnyxDyQKQdBy72pNrVFocYlgD+DnRA5/bXZ1r3mPLVz3dLVMOwjYlmrKljfJ0ex
JmGr5qho+SWHgcEdtzgo5w4IZ36y3CQPEql36XHds+JpdKbD+OMnZDEvevcfEdCpV8m89rf6J7vu
JFdU/sseXPpTxBNkkS6o2EXFY+pU1exwxS3lsGTkIVfb7iu6oDtAhSaNf1uLqYvRPUxrAs5NzjO4
C7D/T3zEjndpJkEfusS3N1vA+KKei6HD3IRH5DdTsIw4p2luyYEPc+jx8FDlMNrh7JX4hr22upv8
3dotPCBJhpj5RIwNr9Atq2uedkn62LIVn7aGcEIcFnSB+Mdn2JqctHSyVu2e7tdGSvzewEz2la5B
dqXReUPe3ViQvx0spP6EPoWtBKiMjorrkvemOYDx6OOqB84nFZ9HxpEzhi25WzKopb+AyVyb/5zB
xKHcNYD/qwXR+086n+laZXvi4NViOErTkiYavmfedlA6CSrxya97zF8T3qVILSE+Xt7WKFtRNDUk
bsNF6GzDdJ53mlQQ2C1dvSxtJ0uaDQMCIBcRb381RgT7LaAInR+RegerQ2Hsz9YbEwameK4dPzFS
SPCwgJkIslkw2i71YLbtLg0sA5ePmo0BGH60GA3X3DQvG9Dedi4YWLPSsM6iWHmePIwM9zka8J+L
H9UxGc9y5MHdtPGw6br5ubwOFkv8v/WeD//1QHnme9BwqTljVBlf9zDjx6JTaPZyn3N2JYsfXEkh
SLjjHBiTWm/TIyCo+AhT564TD/6DLLlCD11EE6A5kmb5KcWC0d/RDhlIdoyFRQkfKUxTWyiOK0yg
/IX0W4QoGIvuAnFAzF54Enp1XBDJ9b0QyrE+n9B0V6fZkCQACDaeXJaxld8SSqQnAlTEy3guCDna
HLb8txRyopsW3bj6mmZm8Dh0Qm+tWO3zZkFjHtNpRwbmMPZF/Ic7T80HR/qBPEI9lwOkzJLdwwRv
6Y4KBQhj5WGZ5QEbWiiDSCNF5QZog9SGIrDzKxUK7cqEKx990mKi8XtQmKd+j2PP7GFA/GZFmiJ5
Guw4MsQHj5N6XglmzSfMsVJx38yF86eoZbo7B2ea9Dyn6FwrusdbVsklXq4xRmDzmXYQDiDXBE/u
fhM0m84jczu/MY3FX2mygooaVjo0vmORFxlOSxsNB+syOdaupcN+1wyALfC6jYZeHIYEZP8JeCTt
q5YmSKqJemUf82Edvgj6t/yyhcayqp8gQQHq37pwD7sbkKhQK6S4KhvsdV4tYLh89WPeY00gKzox
rqd+211hKk6TbD85yN/mP5RkhT6BRyb77ykIHB67FXortcntXY86BMc3Y5rfCFfW1xhMg7nNd4dy
4SdD5gNWrjuBfnIusEIj+ojAWY+0HUZTQGuzGnAvYxtz+rf0dFqKk1ulMx953g1Wf2yOw7zwGhLs
Aqx3i4xjLSChLtAMsb+my7Hb2mEyAGsriYCzbT2s2TRmMAnq+cwcZtpb1IcrJu2KPPQJyUnlZmh+
vqXDfP8ejfYAQJ/nILbTLUJEXT6gidFlEo9Rd4UOJCqw0QL2rBKDQqOeA1VnNRCNpPUSfrTr6Hrb
N00bE+pVIkq6SouGo6S3pAMRjDmquk1Z59sy7oaI13TOrTkXuyke4WawZ6fG7/aB4sx3hyToDcxl
G0e8cpiNgGB0QrlynzpsXE4N2tTKwj3dnYnMhulRQbgOKQMrpje0++Ga7WT+Ri3gH3EBb+enUf+k
B8tl0ZDZqo1h1A7jQQd5CkkWnBd4OZaTwJz7YMYlA6L3YXkbgGThFIHMjBRJaCqPkEbKJP9J+qJt
3SI87jL9IOrbbl/g9oTIYP0CxNU0h5GabPxwS76glOZN+pIgb+XRTpFkBzllGUVmhe6LuTsSplPU
XyvUnZg9CbjNOhtfnaLD+GL3frqBt7Mcr6PNTH8p5gbMx5qMzXqGHpOoymJxwLMKigTnDyQ31JY0
IlyUwDZ0r7X4+SrGEZR4DYgqAa2ylImDSNNW3i99noG78jFKoW57GMhiGkmn8odRGm50S2lUSrwy
ceALXH9rw+GXdWgVFBXnlHkAn10I8wL+Mv+3CVncDT6WSGIJGKk/iiFL37Gor4e3HAOqvwJOUvdI
2cYMeMZXHN9HBGactsRoEcVQNtS+7pg25BAobWy/U6PBtZo1QdvTCBsHB4ahX/MPqQ3ff6usQbBk
hWPeqqxaqW33A/QB7XVECm4/HSAUGtUVM0/R1kWmo+yGxouTf9FJ+uK6xWwBqFgX3HGkjzgyqMAP
yLcly4roqOBLCsvnrU8oFm774k3FY6Hv4UYdfncm8vvRRmkbfumNrMOfoRhlDHJ6ziLou+BflxNb
xSPN34xGoC1ERpSQz3QV6gr0ty4nMFYI7aNpQCB5Pe7N7HXVFrzfrwGppSm8k5zDcDOs3crOK0y/
phu0NEjC2HnW9Uc7sJneNDFb2SkgHgghwpjGdKdZ5gB/dLUpK/WU9wIEgyLxga+xaWsJKvuXa0mb
3fRIMWtr2Ln5j3T22RduJAqAa/JoOViDH66KI73cQFgwIqcpgcYJ/WpzQBeii5soINPz1OmV2any
LhcQs3WgLuYHqzO317CYN+4un2E11JcGKKy/U9AriIM2UWsOCbLglscVtHX7OaJxjK5R0/+whhNo
qJc5zOE2oqt+6AsVPrG1FUNEsK4QTnsoghbQ0rtnl401+3Ijpduze1Qr/F9MzXGQdiDCex628Tro
bG8ObmzME7RfxYViQJ7XTMSEVVw1Ynvkppl+7XgqfbXqtqs1s+CPI+C8Pwyg+Ux2iKg+e5zK6RzQ
UcsDDM/N55iv/HVtYnMHfWzxryDt8gqL2fRJY2n/ZZSjisqdm/gjFcC+YG6H/RvdHaYL6Oq6x1Xq
9JGjFf/XSKFacOCjftv6vsj/CnTd7DSrJCMVxopoxEE3t9+r2kBDOg0HE61Mtv6Q6Ophx/z5G3JZ
gDZkmaz1NMToMHyHlIockOLYztAunHUwOwYWwaZTzI4IqprmayZy6xlo4CLLznnP1wPBkDZUGOzM
Ey6WHYOrGMgLHdcmhyO8luzbkvPtvS3wvf0Ic9t6kR4jAi0We0K8lxhg0D6va13wMDzl29w84UqN
bn3aiC+JXaMbvgSwrMsKI1YIfTHV21jwNzoGKqtlbAW7LJM1/tK6zIlz2IflM+2RwOP0tP4CYc0P
C2ETB8/sXPzuelyYHTaivxbPDTlixxtdy7AzgGvAxGQ/wwRWxRUBiVjUPNatuGuhi8ccxLdAAZiz
8De0Wz9kMEcG4qEpWJtWOHE5pC5d0AcGP0WMgsGJPCR9b/yhBfiDY1Mmp+RomHLiMvqlv+ssPESP
bSQRIQoGFgx/Z/at3jVtt8MARVKL4X26J2dwVtObBkABu726MYaZ5rDuJ+KUudPrDwYE5wjRmczR
LpEI+dpVLlO4skzEpMlhabLu0Ra+9RV+sC4u4xhSZq7X9nsAnIpOQNZyvptSRdd640GyOoLlzQtm
2eJKda66BwyRkYRo+pk1R6ig4O0aMu2msxsABNudNCD2Z2CZvFi6V5Ph4NGm2B7G9cf0EXR6dqY6
hv67FR17klASXmCqTF4heaHrobMRZgmxhkJUjNaMFYPWbiiZdfKuGGHOBn1Z24oz2M82vuFZuo6V
RN7fL9yMGebwuwAOBSmlQB4H8YnXDDY7i2HPGgcHoKGnDIdORQrp4D/8Zc3mNawVxgQFqcZeJfdL
TLMSi+3hjFcK9gtRLVexgkLwUZuhkwARwMtx7030MyjNVjS5aCE51M3A7Rhenxx0Iahbc6RI3e5s
HV5hHSG/VWa6J6xU8wNVIL6rORT4facBLm1hjEy9wLr/F5oFZaqm3zESjQYx/AM6tvnNAoWhqbWh
4hSKMfvbIw1KnpHLaw/4hBu0H11kbd2MCGA7FJJYXVJUTOB/CqtSMmLyVsdybG9sw3GxxjluocvQ
rCy/gCxMoDcah68oLWaLiVSMGwZsZ7SUzdDv92OXeVtuNu18DRoRbwcCu+IuTxg7jUXYDkknAJO7
tYXgjBdWPwxthvla1rt3xwwaB4i6nkOTxa/bmg6XvlPFGyfgmQCw+XbImsas1boZ9twPA6CiVgRz
jGlL8wd40NA/YyMz+nsQzRa1x1GQoTi3LfPRk2v7Bo3fAB9zdO1gW4+JXSFzTMe+Rwgsaq4/gXxB
y2WZRpxMioHyXOMKI+6uhW0IBMt9bj6JHcAKoqtl1TzNmOX1Lk/lrVdFhgmtyqbfUIqymwTjwQ71
ccTrpxO+AAtRCatX6CxuR5FoKGrGpL8D+a6/3I/RfROp7D/oj/sIzKvuxuNGEoyx0lw2OYKmQRSd
oDcePuAEmeTVEOvhlwGn8GOihEF0aZGdxF9ARCe3Osn6rOIRvpMSM3n8EgqiyP3YN1DB3MQtmkZ0
fhnb/+Fy0+J5S1Sc1rzJxXqHAdNoTp78aHhTOHKeoJh2/U2zGevvbdS17FwgssIdoSJc/zLYCF22
OSy/88Fu790csD6Ds06bIy/88E/1bk3LyPTuxW50yo6dF1C7bTZqn+SQzf6Mps7SGhYFjkG7LFe4
pzTSTbUGGeYgG0c6LEzSQnHMwUoexgXZxmXmcFM0IIv/FHhGQy23fYWZwQitFJFifMi9HV8cxNEf
zMNot2wBsWXVgOYyR/c/R2fWHCeyBtFfRARrUbw2vWppLZZkyy+ENZbZKaAKCvj19/R9mpgYj0bT
DbVknsyvt3y0zKFJuhShKfgnZ7RwdAax/gdGPP0s3aX6j7YWfwCb6rgU9Hk237VZNXfH3mhvYdhI
c2OGyqjbrgAWQerF0RCfc3LSL6F1BLih8BGX+4k6m5nP6n6WSfdzDDSU6C5YXTP/V/BirMdYOSI+
39CIe1o25lRl/OIObaILjmTe6n18K762la3vpiBLfrBz+i+Ziv37XjF9K6A55xCGuPC2ow1pCm+/
NGaza9Jw5spRlot/dOgHnrmNVwzyTCq2TacsTrgdMUfzpahC2oEhFMQwRPY5S7buy5ga+c5JpnDG
dgnN7wC2LTz1TL3hPtS04jA7cXSQ2/Zvi6yHy8mUxfhyU7aaPSFo58L1GB5/Gi2bI/adfwW/F78T
z+nj44gh8GN2Fv83z0D4FLlD8aF9YGiwAo0myYkWYohV2PzUnjv+8o27dvsGs39v4gYlJtBJ9Lzi
qB7mxIO+GV2CL6nQReMgCNbeb1VU43TtM26NyDaMs08Tf7Nw1PynEXdF8FVv/fpji1laWU75JtfI
m385a9ic0M4XnEt/fWDYTH9fRdHtetCG6o9aTPFd09nwezTojTtPYHTv1lKNU9oMjke5KA7ssQDA
eaelfhqPvuv369loJ/wM46Sm+g98xXBE3HOGo/sGqbvs9u1QecwPrafI43MjOZBObW6+/CWca7ac
NRvTyW+3Fy5I471GCL6P1tuST9AVfJu0XZtJtc8bgxY+D4N+rVevvIfkGWXq6KFRB2LXHAdFQlJi
9vE5u6inGxVsrEiBQJ3d0Ov8wKdcAv6OZuQJVSr85wZ9JPbcbRLUaS/qz17nB+PBn8hB7my4RL+i
pRDfllaON+0v0yf9XOX1hnDYXRt0w9EimS1Ykb73p/EMEz6zNXlWTdynmbexdA11dAZ/j9KlGTPO
FRNHvqZag7uoSvQHC/MWUGQcZ6ccUeKCgW/xeaGlVojr0vuwAaDKPnMgTvduvNIKIVlrvzXImNlp
M8Bqzb2Lht6FN5sAaqtvd2HRqa9wdsX0GMMHX4mkZKzzjhi/qf8ouy8wFD3uNpEtVZrxX3tcM50d
nKZyjlMtvf0gBdX0RauSky0EKkOpdPiWlC2iZkZKgEwCUMxh9FqFN8OxIUuzmp++AKqbXb/WnBr6
oJ8eYKGHbhdtxTinXkvVdVqz22Gzx6V5Q+Ct/ggPGB5bC23eJG53N/UDUgLr37WWFPM63cbSb/IV
QbDCMzr0TWPe4e7VfVF22XMCEvHmAL3x4Ll9e5xgF5+crsGicUx1tr2vAZGF+BqSm1ydiQUKqZuX
hzLwWe7WojZnKespoUN8iaFp6jY688ra4D6fRu/b7bhr7EbWne5QBD6CpGH0DLNJR3RST9SMG1ut
vHB41e1B8NrpHRNg57+hs8FAiIHmeOmM06cdcs9P14kd1ON6zf4zNwdXyZDuZLOcIwbUOeiCee2l
9Cr4h5kz+H9RbJzvhA0rYJpcVcu0Q+azKdkjnDqXfr5xN9cDREvsTfq9asIyOjjWb0qaYp38Gysl
/xeWjftaEKtpr9xKeKXkMLMqFIILKYWd9ov91DvNwRD+Yn8Pq8vA/9k7KGD1a8jW+oXa+N456WYR
X43kHssMYFj+JGnlf0s7bv1xiabqy9iVqjqMrkdPuWVxLJ0FnXvZKCza59ESXErLurNLWJbSbbXq
PE6++zSoYBrTuF2GswZNa4i6qtzdN5Iz9EVTjHmnlkbeuzAs70VErm0a2nIkKrkUBV534/6aNYhH
H1j/oG073Qfuqt7hZprPoo7m50b3yI0Eps7wGrcpU/gzAJuTIm1V0xUzTiZ5yLxAZieFcz3swqV1
waaky2daAIe2XHfqrEvBhLXP+26wbcKO6zLNy6G3L+oi2S+TRTfIZsWzZ1lGjZyqR6w956scraZB
tDD+Iwu73A9RMFx062xeahdT/1N+kf81rWwOdEXf5lnOKMaWnQKJIdbnBHrxiFDr3CFLwbrgjzs+
dQjd8DluObpgm7thctiSRAMjrxnKt/ITIS++Dzq6syidbxyzjQYKSYArtqyS8i6vOS1hn03TPhdm
+0vdGWCU2ADNmYEsfs6e4DbMB2cfG7eIn9ysA4LDDEFmCTg91LtoilV1cgY4w3sTY5ECyeMW+g5j
UHdVZAzVCkEkXoa2HYI9PbPZo2sCG56bcNAtp4Zy7JajIblQE6+MbHQ3zGp72YLAfwnQQY60VkfF
Ye0GCNSVY9qSIlpXqKdB4D5wwchHMggmYM4Qc169n5oDZcZvGOO+OExnpSQw8c0bZ9blQa7cyMnh
oVoFXK+aYxkHDkpJx+cbbrN9j1CkAW8CpU3aZI73FZITAWElfjao2QR86iUP5uRy68B78Zr8nX0q
+SjLtchzzDHlxEUa1dUNPGLdDcwjPBXaIwz7VB7mXkt5iHVeyjew5UI/bxbbfKERaYGEKQfbc/qL
a5JO6dAOfG3xbOdnv8jaHwWy40vcumrftol6bSj8TEdny9WZe/9Mbb+Mvty6n737KA5N8b6Ewn1H
Ho/Fod0G7tSTk0T+hVJyb0EniWnK5wyQZ4V3F5bGiAvL8kw80fbMindJ1Xjesu3qVcWvRBSa4Cna
2Hzaw2jrZe9BVjFMtximF5ED29LRUj0t49I/ejj7zyoDimZzK6Q6IIEF4wv8QlwHJBzqLHnwNutk
BwpolVc9cczlBFUxgyQ7JhnCZtohtyU7xeffpBo2y9tnU+NPp7YOt3Jf9pOtT87MRfA84Uz4+KoV
dMWgCHakDie6Kt3yrTVHIDO1d0nwJAfhV4PLG++5lzIU3Qu/Pgqz2cC3d0Xn8gtkPhMwYh3KX9FG
loxoaIP9P49xIVmT3ex3ohyumO2yXXXn6DvHJParGksIH/pLV/qBYDFKCjH4I4DGfly+yD5gN3eX
fnoKhnidEEIoVDv1ScM74cUBsWvwAvGdFy4ORaSK8V7M8v8siZmTNOomfjiMxJzsx4AygN3o8iQf
kmp1BpCQOpNYc34HfMhlu98FzVrC6IFWvK81M+luBMWsMH/59O6F18X/UaLSnDmkDk+eMzu4R7e3
uOOw655Dh9nqB0cE00H3ZDSOdR6QXI3ZCrO7onDtEWABd82R/ou2fvBUYioey7XmUfG8fruCk433
rLD5patxTfaNcg3y/wgcS3TIaY4zA89PSEb+cUUuvwqJyhxMLDlNDLX5NBSBdbDFZmznH83ED77T
i2zeSHVT+LJtVVScC76et0jF8qqHCFetBeV5WKJEvcW20tepnyrguSzk2wg6PganwTPeYXmafQbG
xfmPfa1iNVvo+3elYBoCp+uHEmfwp0IOepYwsTCaHAgvmgk2ASgjei4NycXPmCbjRy+P/M+g8vKP
xEDbcP7lyy6aqPhceOIfkBSW3zNPgLf359mAi2J/EUfhSWe0cln6XzIq1jt/TND8wOugdodJ4Q0g
13kfOpPk8OtQPfNQyXvbZOWPsuFTSrYBT2fyyYAe8NMxavtJr0WKfx/9o+KzhVudq+Shz3PnRNEF
2SFGtBe72Zefq8uNa1eoHleH58H7crTBB82C2fzWpk/ubBGIp3gq27PKl+wJmTl5gBGLntspaTmy
MD6xQokenWPfhuUPM8r2aXT67FSXY/3P0E0eQ4aU4yGuEN1bEpEdvAAhN5+wLhJQFC3/SX/kWaq7
AhDGGuaZ4JHkDJTNxDFH86w/w9A3+lW7BumItFBz9sSUgRaC4e50IYNpH5o2gjqom1weFPmc7wiv
HZxTjQRTSB3wntfbcwt+e224DadcWXm1VeAz2bpMoua7KPFIxTg2F0oru5MUJeyQZozT4ILFnXvH
zz9909ysm+B2+LL4+FwKCkZDwEfm926u9R+nlIpMF3T7U9Qs08mpCTfsvXmtqz+hqMylzhkCidLC
IZXNCBgwjQJiAscGmetjbhcy37IW/i4oPWZljCR0kzvUgs179aS/BKw0PedLxCTujL7aqOluw6aa
d3nDYKODdicvwfoaguazqgKLky1EDG4i1kQda8XI56Na41Kn7RjVf2BQGaQpqRXXe0Eq9qeDIRpf
b4IMi3MyyHjPbd4Eh9jMi2RILqCLNy8at49dMPk3WGdczqIQyOiCqNmuckaCxVtdlvE5cYqS6GAi
i+aq24iDf0giuNtt4w0BzeNJzhf65Sv3bHCn72riFEQoh2jGBR83FmdPyr+V4GpG53nNUaEeqjw7
T1yN0cYzAb4dVS7YUCfX/hF8Pfzr1HlSXre4zZKDN0UBm1QCb7uD9R64CA0U/z+WkRu1pF6E/Yot
hsW+1U1OagAqYjzOt0MB7KXlM6Z1ARFr5ogX7EgtePt4ayXZ6Hm23+yM8/yAA+B9xGvEDaqCBHG4
QmYVYz118rbIzuVGygWFmMEafoguaXCubF33p66j7WLQoSWEv9bcLMK5zw6yrha81HoJW0SOxAVG
DaST/WgLSnzsxgwj2LUIURxKe07XuNBvHA+L5QT1GpzytSeptiJRPLH6MC6hy+OMkYGK9DlI3IKs
lgPJF5gzVdXsUfjH8b6qVMFkv3witCSTprrHOMbR6SCg451rpTjP23ATO73btWWAaEiVa4MhDbZB
fDtyrOVTsSZbsx+W2DytwMdX0Q/+eho0guY8QOqzNi5Ze/B7UnREc0fY9Lz3MignfvQj0iB3w82n
q72lro9kflgyidCfR8HzPpDSLDkVeQdkNzq5AT66b9ujPPec438z6WU42yQ0/6Sce5YX4N0/A5Eo
8eKrvv1us2n9JALQ9qdwDRQz2Yamn65j3pFeKpp4n/ixfrTGEoosMu7ezlqFcZ7mVeOywAS8CkcW
ugWlCVHzwhFVhV/EqZO/pE7w+NikEz7oeuyvk2SO6Cw95gcvbDcst8gSYapdXUe/oHSiQOyVKAfV
IHeYoic1uQ40RXZBswyfRhXakBsJvPCUE0MqP4gsYLOXd4o1pfMegcqaMX+AtkAK5DuYltskg5Ze
C9lvgAmwJ9lZUZ/5GieDGG4Uy9i6fJOK2Pcpzqbg3+zP9fsw+Kh1pL7VfbZRkO3vmF8Qs/cVxrl4
hR9LInOm/k3ZHa7VlNTVcZNeNHUcq2uc+bUS2c+la7WM9n4j/WPShuujGOfG/QD4FeHfrAt9ItIA
pHZ5c6raRt90vMxsQNwI54mVK3aCmKMnow135IbRopKwFsNx4krg3sERluURTTHHA1zcG8Oz9eof
N9rYPnUm8Ya9KjJ950Y++2om/eC1WSkz2BH4GHhM6DU8VQ2qqiRo/4unHwXct/76SeT19kp7kn1S
l83w90ZEv7ZUZzKgBqMaprgNAcW9BTvSy8eEntOkmxjsKbVV3nkM1yXeew40bkrcDOaMpGwOGUQD
sTiwyc2dnw5uWEUHDwOyeeluNHedOhXU7/1Kae0fOPBG7WtYaXkliSmbvSL/yESytp6K1wSweWDN
zZCBCxlC1nUNENuBnE0XErknAb1LYFce2DL6x2Re/faoStKJO9ow+IISXecflqoV0kgl33SPVv5g
LUchPFjiQ+e2crzytZwTWb0R0feGa43uC+LC31xjpuc8hMJBVAnyolZIJxyWUxCX+ZrJSYv/7NRw
FJg7CJChlG2Ct10JpAVggDv++xsXkUTCrtKVoe5icpnrPm5r/R0tSspjH416OBXss5iJcCb6XlW8
bBhS3KtpSbAeF8ehMjVdi6Q934zTMwEpMBH8025r6d24baLWW/KDExjdf3HeREzdMcKP/BubfIDc
qDyS/T8qAkX6Ab0IzXeNpageBriamZRJoOcf0LOb2M8xd7t9A7IxpuxPy/ycb33CPQEnsP+YwC5e
PU814jDpqlxOU9TTYxH69Hw3men9JhWYQuO958YQNlhvJXd9D070MBD2xPTtdfA8mHi9QGz30K3M
AL/zVQNHQfnBcHLl5r2zEI/tpzs4IJONQOq6xCGc04W+h7bi1BOv8f3KXb3n/a3z8XcCiHM2bLDZ
uZuYN0kek8kpV1YGDUKnmXJXvaxOyEVqCOZLLJRRDwVj7qZvBLpQ/FbRqApki0Z9ddjpYr9pPVUv
HflMrB4ltvzURMpV16J1Z8Q+qt7E8slbPcVhSlkvUQ0j6b34Lmhvsl9NaaBkd343lN2vokNhf0bD
XN1j4QdrBKsc9Q4ntXCUJ7ysGNskjK0meeV6s2xePYLsm7ePBJHoS5tgZLxUdekxztSGOB4h23l3
52NGxX+4DS2hQYNVwEpsHvWUR6eC6Fi4wkXfbh6pzSgRW9NyQP24DjwA4ZmpJUH+m2oEb/wXIvVE
GU4Wy+rt9lLFwdkln9J/Sd4SfV+ptg3xhTBlPuml8lHnfanp4+mYgdq2uya0luKVvJua516Qtr2g
LEbt1axLJL1D5cDilgAzn6oAgU7XPNrqC50GWOW4ZMm/hiieeLCQVTGM3mBs8LvHm7vdIectDLOD
GobkuOSDyO7m0DPrvYNRUjw4xujie4MP8Fe+bY7wnznh6Rb4AHiufTcUj1Uf8Rj48meltQ6yXZmx
PH74eSeq6VDX/mawOjWDKe3F5iyE+lwF5TRWaHu1jJzDYEXjZa9lUVmPhJ3XdP2jsZacx+3ZMfaU
U6JbxBUDRl1bHGSSVPl5HSi/kvulJ6+8k9yuoLZHNYTH2mu3LWWGbdiz37WRdF0y/MuafIyzX3yu
Wx5X94nhGL+bI87M/amZB57wGdFHX6pOLw5lut2Svd/YLPoxyq7IX8PKw1/YZ2PYoT64bmjiOz+e
iHPvRjAA8z6CKJkzjjyqeWaVE/507QSCka+U6e9G4yftYcGiND8gruPupR9GE9xDjDE4FZt9rY+F
48vyhc9keybCFpYHamK4N1R4ea/RGkdlWrY1EctByOC1dkbNkdhrsOnw/pP83CPp2mMWxTVKc7Qk
53ZxDFDKaKGc66A37c/Y8otzGOyY0HbB1ciLk5Y0vMDCI4xdRYMqdR1p6s0efV2vzdmFP9qebEkv
0Lj3oljlh7IJFnsuRZnxvz4vydw/Q71VPY+5d3Ov53Xbsl2IosrfQCnrkMXaGaO1PnVxSH6e+oIW
gwhtBTuS9TryyhMjwrSWbIKCC/FBd6BJ/MUoQZEQMITfm7Od+qR+jJLeCiCndhzjdNai3B7mLls2
B03ZxUvNxE2bwpoGPo3XAJ2tY7LWKWfa73e/kRslQTxn8ePYt/hEXQmHx1M1QDyticexmQD/DxIj
Y7zzHQWojyu3PNvuNnFPaWd7jAd49J2OY6uoD1ncJxe7czskBE44L43BUzfWwXpx25hM+TL5Jd5W
MOMsek7i/vGpWoEmKINO7la0tupQtgOpTSGQmVVk8veKl46qSTG+OrSW/fE4a7HqVC4QbTzVw6Eb
Z7bHtWGjTUe9YrFVgylOgfJD70CXAOodZQdlfc0misCPngq5xnmMIjmGcVP9wOKBi46SwAqibHPz
s1q7CfTFIpvsimnkZsQoNSw79kL/P27l04POYmoQ1sVDzI2bPvnIO2jRNCkWyNFtW0Jagoq8fx2i
BOowWW6Km2gtotggxtZjc82KA5U1/k9aRyGuSNIT/6tm/PfAW6MtberR+TM4dO8cbKicP3LZpvLO
w1HZKDIviW4QO6OXfXZcZls2tDmst0uzTTqXJPyKCRIm5Q0ywDHJdhUFoe/UR5HvpRTFm8+507vn
Bu3px21dvF91zw6Yu+Ca9GSN6iKanBsiJwYiakkUhd4uw9l/xwtvrwpKoT7Uk+1HFPS+uWzx6PNv
U3i5h82KrnHpIlAB17L0dUW0a+Ypv5RGbdelhmjcWYAeWutnBk+QrFxcrf4ImsBcpkNY1yyPOjIx
QxcnepYOmGyFPtmKXbA5WTLBSU963UO5qqkzGZNLFG2y7DlfdmX24q7+UJp0WkHajxtXkWbBZzWr
OSFr1O5RjpG2n9kg8uBOY8DOxyJZbMLBZ5rLO5O05N9q9Ggsybb7jgoTgBEQKnvIiiX+ZM6d88Wh
jM9kZg9p9utAJBIv/XZiLq3PoSnLFi4e60a3HA+YdsZTKEDB75rAkeV7vwwJPprsCGoNzlTYC2Fg
nolCrfJSWA61IG3wELvQrfQv9EQO1eHGKfdcxh7lcT17jLfnLsKuYmmrUNdNqdxvX4FSyKXN7uDm
TdpurieZelp0i38XQfzRclVDERW/mGIyFY+ZuLmwh1qrBJNJesjMhEWgpIuaO11I2omLMVKEPQcB
Sd7gBRVp2j62eBIKeobxOmJP+KVdz+BZY32M4kF6qM2TIkMb29IbX+eaTEaz+pzQLDbGtQcVqvez
yuPyyPoPVzasLlgEJCy3tcjm+Hmge5yWyAvY5SeQU0RyOQQe28U93Xe7Mt/EdF9CbX4AjRf6qqbF
Lsekka39Ybn6PnRVvuk0ptGIvVZoDIfanwd62xafMF2budKcYmEc/TMPBz4CGNowADAOgkjfFcFE
QGI27cbxmbcYBKh2+uW3XYBE7rOB4p5DwfPYvcmGM9qhhMsh0BA64S9SHHxw8dY1MHPCg+BrE+Oq
T7NU4kHTLzWfOsfq8mQm9Pgnlh7tLulGRx7BWfCFFqI4TMTRo1gOGp6+qr+ryWhx409bhv9MdHE8
8OCoHtu1UP4ppHDPfGrQjH+ORJnF7V/JyGccvz+3caYkg6LGzjuXw1pv726l1i2djSMi4jCFkyXs
T6FiAnrez3fEcFb3boO0/AjNWBapThAhzg1hYXmSGzOTgnyafqF2cucYWyfqiKdWfXPcfDUvJ1rw
epI6c/Jj7DzsvAkNrToOHg7tnhTM8BODNfy3SSDSVIt5I4g4zLcUp4/1sWZi/WytpfEFpQ++rbhJ
b3EddnLvb3nYkUUtZfkHHc9/EUsRm4ebBkUf4KJGWHK6grcL4czgRKbX+SZm510GKkvtI+URhL21
Ag7V/obUCCeEnlnVINVVMLXqGOLK3+kqh66Omtx218wo1XFuakh2JXEXs6lOCycmKGnOp9OoUUrQ
cAVdV9ymbzU9LIKP6KzkJlEe+XIS8uT2wrvtR5+ZgpfYxVkAoIa6xJZGP17yS3MjIpmBupjvNtNx
sh2Wln/IflvNad6r/koSWX14TrT+6Bzh/a6cyP8vjtDavh1RJvOl4v5O7o+4eG2/MttwHFGmrrbT
rXil3JMnTGBqG4+r2zpC6ZxrysmwGkFxT0uBrofGRnPb5rRPpRMTIF1cWQcnn4YxeBbmJ4GaRm6Y
oRjfptCFtCxdpjbMXYohffGT9HXs7TEWGbhL419yLLAK/FuxHAthxZn/DW1yPkfVVn6vNF+9xNQO
PdI1uv5zKs5FDDFEfEznWwBuV+QhLQS+qTO6wqh8eZRbtL16w+B8B4XD6M9FRclLDtX4LibK13b4
4/lhzIX/X4G7vO34rW/uKO0PDxu2NTcQdkGOvWV17v1CU30w5Ae3DtgY+y3XL4mfBU8jWRQKxyix
IQrd4PKWvfHbvZhE8nzTaAFX/NBF0jL45MkCGxnkyDdOBzFILVTefAjeb3NB/sICNnT/wFVU8qqE
4HZb60heagojH+qqc18nYlXrYci321GG1G6Zdm1Gh4O3OY8UoNhfVjMxAWpkHV0wy0IsPE1N8R4E
VJ8RfCnR4JrCJdDe5dF72NP2QDdm7v4KBjX5NByqddpRAgzN20G47IdhGsqd8bAP+7HPnkr+jUO2
dNDT/Fyfhy9i9Podv//yOxx1/VEAjWLWb9HCoWSULvU2y0gf5FmVVRzuORWq8T6bcn49QauPPIp2
ss7tqIBQ2MFl/1AJpjxKbP3Kp0m4pU+c4J0SoXmfhy0Yhi5E7f9V6mbKb03rHalIrAB54luuMaB0
4JW+Bu4gO1ycwLm3XpMcXVR52mU2Pp0Pn2gyoxfyvpWws1FzBfshyE9/lm+euFiV9cmsdV2hsHML
uRIKWSKWY9W/uoZKqFTT6fpgqzWh2i9mugkdhoHrsibDAaDT39b9xh/b/hjaYeyeK0Pz6V1XmXxC
FWFLAeSRnN3dYC2b/cyctFsRX4UqKrbYST3J5TJL4mg7kjCXbzBYbgB0o2x+1htg0K5u6ZjgHAse
lw6Bq68tlCVtaugoQcrvmtm/iK/xcuoGpgXF3MydzJtPdg5xxHe5aPv/84C4b3IXYuN6f5yJI8Uh
qmNrziv2L3mW2W/FEWA5+gG7HRVHW2aMBUTOyQdukhrq8mMkP7TMp1YOI1c14Qf/JmYyvERCZGoP
2CaLu9nK3Lw6VV5dhI2w2DCq7ZfPK5vsBgjfl0361eNI1/Ff/nG37kfvxrMNgAc8DDOJwB3B4bp5
hiYsszf8MWK+/EinebG0gMQn+FSmtHHHqSATq0B0hF8aCIKs0fqUGRqL9rTfOF825maQep20v6MM
HWHDy1q7/MktWlLZMxGH313IZYMvrCQ0bs0Sk/aXMBWsLuBzMPqcfUUNHY7+aIAz6QJR+X6WjJIE
yeygk0Im2neXiQIFwDeYiWg/mcyL32UXYQ5BtrwLKoKPOUHP/EBYm2i3yogsnOhxJBnQZOy5nLuS
55j8RMZ9t8XH7Tzrn5n0202npKa86XYq4VuqUXevfj3ARqyicV45Z2bxXQsWGVyEzLlPd0qX6q6d
YrKZeZaxpezq0hf0AE0N1a4pX9r6Sa1ecqbHZaUsjleW1LpxKa5S5ApIe6imeBxRZxBitRTeQ7kN
CKuugR7BmyLkBrwZYR8McY/G5NAIsO7itUVWz0DJ3hbkhpM0eeeC8ZL9O2QiN28xpUKpHrOh/4Da
5ytM2iT6KHxdfbUbhp1VspGnmmHfVJOJsP0xTGXzpkJtp//ydg2GP1Be3MJGwnd6x/Z0y+owMtSc
NsLd6kkifaqHtmqmhxG/7kB6qo1Pdohv/ILxe/+VJh7xgsjdYBm1FVF4SIU5Okz8EZXW85T9tHKT
l2G7oQgDlUVHPKtAnuvcRjidPl2pP/ogy+WRBPdQnULVgk6Z3GzlLpxW/axh5dgF+HA4OPCEnaLF
EpDveix5TG8fy2Yq3PHPbcLgWUJPAQPQ0ROkUJfoHdNYrf8tG8H2ywAejRm2zeKE3ts/S13a7uGm
sS+pLElop8SLI/lUyYlxRzEaiDlmc+99CG+tTpUfKO8BXkgi+7ctx2NmDur6CLzC6BEvQkH+D/SB
IzHJFfHMfbi5pS/o0r2TvbTI1cy9nN3nwl2nkwhcRAUVtHV5QOLqnPsFZPzeQ29+XnUXdX+17Wyy
F26Ud59OYcmhyKmOLjUdnt2pm03XnSIikeUDvW04NPQKqd8DLZkXSCXwFQzLOkh7R3nDcdUeeJCE
V6wp4iR2dtj8qX/M9Y19LEo9jM+hrXHnSfgl5P+ULN7yCAmf3AL02GGFDwwvrPDhPzn4AgaWOMgO
A25xweG5OcHw1yMY4rbUJ9RiKit2Of3EH4Ch1XxKiPPccqRxp89tlPcD3X+BGMVfnwMXzZ/t6L2R
IQjfQCQ4eXGNy4Nr5NDAleKIENZNeqJ697Oe9Hysyg3cTcXarS59GTpYd0FFMCDnaZ+J06yhQy4r
58q0aN9rrsIyMPnY9FUlqKG+nc1GT1XnMiqav4i+KE4TVfEAR9XIXd5h1t3PbksgHWdO9k+2jm5O
7BS6775ryHFkc1bCX1RZ/hgmSCxfE+VVyQmHnKPqVMMa3Cn6CO4pkcGxikU3TmcVbJJuw8itiHWt
C0d4pmEyB4KuTJ9ChLBPML5HxhVHFLSOjFCCKdBFdwS7G5qUJgcKMRa3MH96wvTyifoyYZ7g5iim
DQk5HAW95ujJw9IdLElTMohDE98noi7ZSGjIJPhUc7O5DVDxX9Y6zrz73DIY/kJT4i0qw2VQEEYz
4sZHt3TwiLUowYhNTCJaK/tNv3X4RhUvyYs6D8ltFyzRv8ooZPlu+n7r9vWUseURowOVBVXM5/1a
EVhhWCb3RzsPjblUJQ2AaV31/+PozJbjxrEg+kWMAEESBF9LtUulxZItWS8My9aQ4L6B29fPYT9N
xER321IVwYu8mSfRXmIZGNYjjdDd0WFDwwddzsUl8VYMcaXC6NYPeRgelrgC8hkPLXuV2OONAnCq
ZMSSdZJ/hkQtaabFJP8skDxxgxLvugMEQBak7RnAwRa79gSWWj5DYd0Kp4GVwIKeiSbvghhHAr+e
Htd6Fc3jS0O6AheEBe2wU3r7WQ0XLLbLC2ysHdd5B8gtAuoP9BlGCArviwNvegw0kmaJd5d4iLPL
m1j/216RYuf7o3qGnqMeiAAT/worsDW4FDdbKD5RHNjZCYYs5mbmJ9879EpwKVCiwpLAi6ioj2Ie
xvQgRJyUOLCKtDuWSZs8TegGL0kTT28mXBlO/dE2j5Ps9M24nA64AxOACZ7cgBioqLQq4Pk2j3IE
qHcEbin/6GRUQBZbJ3ktG0wmDNeS/9CCI0ndgpXV7sLm9YC3Ny7OnJ9586jkqn8meen99jucZMAE
l01D46J3bjMWQHeimEMSIl3CL2SaSM1Aah+Hx9h1MoSquiIlYvFCH2KXhRFGoiki5eyTUmD+84id
cQrd+NCK36aX+GnI72nNYz7KG0cG8bJGZrhqgppPAeo7mStCWVvQKq3oxE3IUGI92sAwE7jLGbVy
Tt+XMQwIrPYcEHdmbnAYMzkzKbGe7VnIVia7y0lNXWqv4BwMEou7oSQi9q1AD0UHm3kc0TZYo1dT
D+mPEqDee1SaxNuZLtxsAWtoPuy6wRzk0PHP6k5XX2KEosC/G/3SeUjaQHTqQbMl+oxXP/L2myDU
3dUhSN1d0LKFbfECvTLlq+ZgKpcPg6ts+hLbNMII1vS1fF2a2DFneDcY16zanD+JcvyzEQayAFv6
4h8EiBVkDKuhT9FH2D76UpvXmtj7Z0mTSnvWmLERpRGR+n0eZFgVaoVWtVOhxXiZlOz1jSv5mUyv
u4QlXYBH2SkxupHr4invF1sQHDIeJowk3r70OuD1kK8Lp1wJvZwXdBsE5Uktffqj7jYaNQAHjkRA
TWjTmIPtrNhBaEakjFgX8DVciFsqMO7qfj746N7eQSUsTPdbsdtvhgvOdpYZxIBrjuWXSeIWxfDI
36ZNMA2VvHPqO0R6victVqFPJ1q4ThhnwoZG3sRg+Fvqv0nXVQkQLF+eAQ0jBMZslOmACIa8OSxN
vfxt+wiLoIGdiWldSIwTKAVc0qK2uzed5n6oC2f4DXiWL3geOADjgnSzp2PpJkfG5Ye0BJbFf3JV
1CoA923ebY/mxd8TcXLPXoWFSDt04mec+9mXJG1d7ybXZC7VQ5O6JkRm15Pm20Yg1mm8396c40gS
XERaZFTjVKfZm3A04iWGb0Lp2Zhep3ruw53NBj89pj3+t0PvVlG+Y9c7Fjfc75gkuxV/11nCMJ6u
VdsDb0/6ciI6vCqxXHwpiPXgpkEi4YfzO8yhIJv6QbHzjM3IzyKGmuNxiEYEdMJT7QX2JhbCelDr
fZsw5Ry5dE3xz2ZYgFbpdVMC3UB0qJv9GEyXeeJ84MLJ35EhWl90hk1g39bcYBA+nAZ4R7L11oRU
8lxEqhn5BsCVMHmwZuIu1LQlPNSh9aimbpiUFmbG7B4TR7fweGamPtdcDQKsI9hv8gc5m7z6ZfgU
zJPPJq57aVSOdAlhVcu7JGFc46YSNKq9V0EUjhY5E0rnxfdhv145Z6r0mcdg7jjdmQ3v4CJ10ZOf
FTgbsHr24kxrb2O6O7B+CshPPPFpcimcgEuw7v6mwE1RG0ZKzqAfN5Y/ALhJmk5nPbiVFXsrymEd
zj6I0ZCzJt1IJHEcjlwFO6okHmv6Uxa0x2jK99pjq28PJUairn2gOiqPf0wLX9Yn6/awj00aIQPj
AuXlfxky1iqPCZR3dT8hSzsHoEpcb5hF8u5kXdh5NfDiaaqSa+7zCPqoInihj8K1LaFYwois3q8M
S3ig7qQi/0sUKWMb252TCXf5R4k/LyFq0gl5BtfTduVeRO5a/xOrQD+QHJP5RysrdtAHTHGan91L
ik4+BuVAylStOLPuyqC0cP7NDELnyPVJOngWbUte0PKbI/QZYbXCzwNDie+qj2GZ4WEc+fihHkVc
P/B6jFz2LfMDKZTELcWD7KVhf9DNVRrSR5DN8Veut//dSy/XFekNytoz/D55UwafwoE5Qw8EbT37
URnWACYf+R7DnZLerW1G4L9Jbh13JzPUZ1yQClblfTzngX4IcaVDn68HHyjJpKjbOWVDkQWfsLmi
zZCJ140AsbdgYyPM2FSXruID2AwetYz5kIglXUYTNPD1y+1mrhvLHXfJRQX4zw1TNf4CNDuWzxPb
7fx/CToLosoy5+uT34IePi+NxHzN4k7qG4F6zhFRAdF6SQZYcc+ArEpsrqKr/FsP4dy5jJgPoBVX
fum/Kr91l+dE+shtAhJOjqG6HZqdjz+tPcfwoJCUiZLPx2TMvPStLhNVfWrRLH56yFuXIRUeIW4R
fE/Rg0xrmASjAD4Vcino7viyLs1lDguWk4sTjul+cqkchPPgN/8sj+kd7pdp/ODdCSwpSvVQAm+Y
uanuoBsSWjJwoOOLrVDk0NC1t/zDTi5Su0cCagUUq83UPay1Kk8dGdyEtXY1/bAejv4744n8JyI+
AwbFXgRIYiVxKoNcKBClB6X37Iac+h854WB8Q8nwkEywP7FnyuNgoZ434EMXX4Mqlf3Tj14NDpnS
z6E8ydVdBzBb0tNPrNNcxkpJf8avMqua/B15xCF7n9ER4xwUjg6yC1Ynqr7KORhWEtEoKojhljD4
tUF1zo9TSEgnhbA27f0MQN9HMeshPo8gJrmGlpq7LBCxrm2PbZgApie4m3APxzLOlg/5OGWmWBgS
yVAxsFR5be81t/ol5gHvQfEwlUUVhboakE8PwXDCgDDu28V68hTPI+rTYmQyvS+Ed8ECJqZN/pL5
ypIriVGiVltfCDboOmUWgRpPZAVgQ3JjXbQ5ELksD/saAkrJm5TyqHFHusubLzAdA+eXrAwud8M9
3hvudBKz2mCPx8YitYJ3FcbMjmEE2wXYT6m7CMxZ6C4vPalwNoZOzctJUgVXf4vMscGVQ619okiE
hgyzUTu6fBvgwcYSpivdSvhspEWeJz9gBTTVt6kKHIsLm0zxwm0Xu6VP31J2xHQw+teFFX5FLmzb
ZqMBcI3gUNQnIGJDnnAvW3TAqV2rS8nzS3ja99wvUwohHpPROrvQROXwsUBQoOmKzEPm8ZWEjf6N
766Pr8xUS/0o6wmrz3HpcJ7wxa35jf6AESaDJ+4p6bEG2zieEQ34xO/wAWMbsG5S65ee37YOdx5D
6cDq1sPd4M9rMsMlHA0qSRtxp91R/BGG900ezXbfFEIt1QEdelj2JclQ74LiMjfPxpZr2T/QrKDs
i5nKMSru2HJD1tjNTcL6RAR2hhe7kppIXy1KUPOv7GNcceAlRNw9U+mwMfzwXEI8dTSrLyJAvHZh
uCFTJAb8JNQfw15farfvHld/5SyRIDWXs80a0ttCBcOzD7RQ3Pdc/juS3bprbzWJ+y87wIW5JFxV
uq9+7Tz9Xku6N/caRG5/v4x4OF9c6+gKpIa/vhFN99zDpNvFvZYpMIEP6Tbx/JRakCTHjuCB6DE4
SQ7TpV6G7myBBrlgNwZyHHFs+/ymF2aHexpJCcG0tm/M5+Q0Tv6u9OI4/5vMyjTM4pKjQEIoCnaq
y3w94NtkAXxYA2zxW4fJlmXJ+vwbNBMQhWwVB9nSF/raynVcH4FdmxLvRKUjD48R2bDiDEqK/xq0
pf6zBf/NwqfI0Fv7kOsm9w9R+P0BlZwqkl2K/H3zk6W1x2kIglemashvQvI3vNM8GvJOrSgxdzLB
qr6fQOGYF1UhqX0wKBYbWMtr2qNA4PEAdabcnwCnNMsJsBMeOS7YPl78kfvzvIsyD/dUnncRdx7R
tw4CyFwTq4be5wU8/NnyWoqsdJ58Z6z1g+8ijHH802aQ7RjnKvsTb1eOOL1BYrEwYPUgarSELyaL
w+me6IK8keACBgJ5RZJWQUfinEpoIMOLpkRi/TesNOFwWlwNLtdfVqI1YjRt9EQNEGkjFJVwesvY
l6ntEfLUDvJ/vC0AouXLj5KRO28dcjTnMGK7wzRKqCQ+C6iISwHi7rEje7ySRd/eDJtP3zmCyYsD
DAGmK5ZXxb9GwIqTY7060hJF6Gn0dv4kjsxZCU/sis8rNk40FeL7dh/Xi9G/VcKm7uiCfAmOc8y2
ba9V1G17pKgx9z3gk/Cr9mmJYuOF6rdcSf/5mPcmuObOgfiwu3eaYGiPTU/sGToPsPJL2caoZz60
JrubMNy9t1Fb/w27LjIHhbm54t3tmeZPPFHzsuA6xH/P14jg5OwjTpqpwIgzQIrac8UqJRhEIMIn
ZJi5OVEDwIlG85njPfB95RBOqlb5NzU2bNViku3iWocs6+zsxMOxHV09k5hNjPModYktCUpTNJyI
MEGc9vuw7V+0wcJ0b+3gpgwMkfvFrSB3v7Wb1+77RB42l0BVQX2WCxagQ1nmCEmCvqj2wUwTILTY
Y5q5qTJDM+PlPgtyPB78PBjYLt7NesnCfau8drjiQK7/0veFDU1yRC6Y1CSHTbPmKakhKYIALBkk
8908rsZ/DADWrRfyAdrcWLzk7V7jd8Dzq1ZCCATLhTm7YMWKExcOkprckGfXeWdtMRSfAjilukys
ilhHCfTUn43jYhFP5r6bn+APBK99U03qgLA2l28xlGB2BmXDK6QfR+ZG5ScRVoqi7knaVIiBv/Sa
yoCIT5hU9QUhqViuiqF3unDOZu0z9w4u7MmAyy8mzRW+iqLlCo4tCyJFjDa6p7GPVYzOk8X7Y4Oh
rM66mjMuseGG8V0E847mMi1YLOqJi2kfEc3as0Ev5Bmic57eyMTH/YslWdlWB8Q33qJL0bCrsCtr
Sj5LB4dAiYlVndnWFva3clil/ZOL5nvOMrGmhafCDAhF30y2OvJmJ+ZDHKGO+NMICp1syf/zreC3
hOfFah7UWEXghFlhc5Pj7Uo8yi/p8DlL7UFiaNtw9f8O1iUYkDQd4K96iQZq2dqVr0xIwfoNl9Qi
XgaQ5p94Hfv+0HcLE4iMSwxCu8Wzk7sv8E9pLDPrjCe2XrOn2h25oS3eRLTXspwreRq0+4WxeDPu
1XAsGahL5TZ3vePFT6wKBZtWaMDdSS+TNz+yRFDibPHL2H0+k428+VUrihN2dvHE3igJ7tOsYdQ1
XCj/TfNmeuW09uxHvvaZfoIJi8yOmkN0XuCxqpjse146pbWZ+TJxax8mVRNB6bJ+De9zd3PigV9h
BFS6BLCXu/XWCFMP6OG4WUwMSm2L2mlvQi4xYcJFsf7veu2nLMzvJsf336xS/COQSvufCS1Zzmsb
SN56xMgVojAuteZhdoe5uZqxy3NEMUBLDvveYnv/mBlNHOhL4YEGQ7Hre3EQ2F04zTMd6Ttm33jA
pDn1fzzsMSEXsYyXbOEV8iPi5U9Sm26qd4Z7cD42HqEk6qQh5RSKKQKUNBA1shntGjvOMsqPPWzw
wzMTD1kp5ilPHeToQ4X2KsVlt2NEsjfaHtiLJTU+KaA/8TR+Si+mfy0u5n54o8+nEK+ZIgbynjdD
OFDAyA6cUp/YYVWAkBjlT+QWNhD1nBS3FQz7aSvRU/eRjJjeR489zGvVqMBjeqfZbsdjyxcHWQ7l
FYalm//Fcyvj+56Jd73WKlPfhGsgdKouyPQ9ptP0Oybulx7pOnQFrT0V35I264R/ISPrBi9LCW3s
PeevPT4W4yzr6xzLtX0XZNo0/UbQZO8MKN2AzgjFnrAfKGtjk+5Rsnzawhpm3wuyl7CsENcQtrBw
vbKc0Tx0AVV/j5JBPzj1VmIskljMMYoh3OHnV9AYyrKI9C/Rrk47Huo+VtUT9Vmd+2/0pmq9jUMa
eFCWGktvE5e+4dtdZ8h3Fkuw94haWnGrzie/xMbNxhvQg20tQ38dtPPy1JtlC2TA/KeuZxZt+Qhi
HwVpCWvo9ZybwfLpzz6yvYZBWhzbiED2TlVjKM7ccL2tAiAwGLQGH4Z4aBL/f2z6lE+VMcBIIKiQ
y7gAuXBqP/DECEIZYg7mcxKq6a2sCBpCfpSyZzAszdFjFslPJGA3yQl59Q9rr2B4yrm50qw6MHrs
4ZRKeWoXVjGb0IO2rWnm+A+tTRpC+7L7SBycDPSiEp0W96avxvFS4UG0z+XoBMU9bVdIOcJNWjQm
o2QQ3bZpNblxmJC4TTrAUmeTUQJwrssxBzrbxO6rD0hxsPupwe+6h5I01484JtcCF/Ia+a9GjlNx
IVqKWxW93+spjxLCVaQ4xzQL/+Y+Tv4rr0IWNySk1LfQzfRtoO0Xjw0dAv6B8ojsVeHdTN9Qwev8
mBR+nD5pGjdq5mBmJv9Xr2goes3Z33xZ1/X6nDVj6TqHmBs7UIRKJObJVR3nhenFVhOQCRXdBJt+
Pi3+sOFlwmA1f6keIYunIy7S4UcdM7HdaXpp3KOmSqT5wUWITC72IDNo7MyeCxTCQ5j43+ixsUJZ
dulxaQBHzWzookz/WJD0QZd7nLd5j00p6ShNNju8hCyAWIwDd5KRm0LwCLk9/SBgmNZngjREYYc5
GJvfC2qnxmFFMmzd91M2iHuhepjs+FwQGUB9bke5uw3EJkxHu+dTWNgi4KMNf5SOu71VreeNV0Kl
HBWTl/vp2cug2r6KpVEgXGvAjdCcoa39ExOjBBuDFbKeT1K9OExJObmv0aIQAH28VcGTV/qcXRNm
4/CYFTMarPBahKUitloQmswX9MxexsGVbQn5CR8/gk/WobPJU6cURzIAryU8obmXLi/JoC/Tw6QS
5vfWDxFlBo8Y9B5ekRD7UvXb61wD0mz37kKvy449OAC+XdqMxGZ4SWfrEyxdf3burEuRwWOp8OA0
J/7bS/CAk3lZf2xyJN+rMqQjwI4NpHAEJ033IfEE3j0qT+bpvLD87B86JyjdFxksKgMxkISsllQt
wN5Tvzc8W3gwxYMcdc7OjcC+wiXDwUI0rc/C+cqfFUZXHeVxex2ItfzwIPE7J8/k8RFlFrCgz28v
+haL21R7gbo24WkZ1QNVJeRXerFNZHPpoFDS7jvfF7M3tleb1hwm7M+zGzrCRlGTrUXTBzedq4PC
grIZ71vs6lgx0SnqZsP5UiSKlY+qRBYetTGQzafB7bNnhkjysKYcp4w3LREx/2ga35Z7kAgpDiTV
NMOn1ZHfuIfW2OqwjDGzLR5OyOIw5ZM63+dpOSfvdScH5yWDlOedSceh5IqJ0P/e4PolmZlDl2VZ
5/H6ljYrxss0NxZfooFu8GnJzLf8+SztET3X1Yu8Yw6DCycyRx+pxyUay/ow0a1E3MyJcvFqpzCy
n/TjqmerAQO8Mkf66WOIvXh2z1XJPviJucb2H12LbnrONd5E3HSMRnczaCHZ7osu28AKYlqy28pF
YwGHwV3gnI6a2+bkjZCoe2qs6JPMCpLBPtlMJBAFHD0podp/AS/t65MVfONPlCvzHuCtgh8Hc1sX
3ExRkgSjtTm4b5d6WiiGoeszZMlKlgyPZ7Tq+9gnUHaa+LHNhc0jqdpJT6gDLMRT7zdPbRC/sIjy
CcGTv+tf2zqCSGxcn/25k89ewD210cujWGPPvCbb4X2AxaDzW+yDmrxulGhcEzoEBg7hOQtOcoCw
RlXAqv1nSizlZ2TiunmrB0AcR2tlGD3HM0nWHbf8dOAzZ6F4TErIAy+dJU5N92yOUKvz0f3DEhn7
Kckn7HQTXIrioufeMzfcsASec9+f1Ns4x5P/VEhss243Ouspamde4aLt7X3lzrjWUG2RnWc/Y0Qn
01kOQLq9kaqLUEJG9qjFxblOf6PGeiFrMCtUXf3X6TJ3KEjjmNFzByaDvWre9mgpDaOQIkMwkwL1
JMbvPePvWONELPHp3LX85ru7hE8KLs9AagXeLyYkCZ0pgDpHej+Wf0fXqf1njgtQswJeqTm0YR+0
BxwTvTyA4mu6e50psqTMZbx4qdejeWrXw2ihLzht6Q/o5w3snNdBQUfHlPExsJy0mkKmsi2Osg1i
87fsUNmmEEbKVXFQPwHb4etjt66ityCgzBTgNpvD6SLoVmCacBFzPhRy3vRNvwyboq7DRXXohOWb
wNDgJJYiy54VmB+kxvzAnKHML7S9mi/WZOFUZXiq0g/RAOWAxMhAF/bYircYysI+0QIbeq146wZo
OhIoMcHNoHmheJiDihdBzSu0I/VKPTgKC9zxg8KqWpvThDCG+WGdw66+uda10WNLd0Z8gw4IF80Q
sMUUE46dOISQ80to4nmmnqHKLMGJTTZM/RLSBrv/oBYAnrI2hGGGpP7fvceRxLR1LRnogOx6AoHb
mWxZ/vJpkA689zZ3YFg3HltJ6ZaoaIc4xyEPHSrUvAgXrHKSdg63ta8l5nvz1ufA76HooLY+AVpg
vbLbMvMYgFkqy/3oqxk4GjaUd8/yADP85OETXQ2Ze2KJAa9gchvuMAHJH3KBDoPVGyge7LGyG0v/
JqZgomgpaIrG3aE68GTR/sYlxlIfCxqhZSo7I/dGD4LZc3rHqcPRjb5DhB9oivekiRitLebAgAI4
3G4j4CyOLHhYQ+mNyxfnSSheK4lYloghJnRZFwI8xioc5veRVHn43qfbKjylCOWX8omT79cpdVhr
hbTR7dHI8QkE0u+Ga1N7MyXV0ln5XiYtBpI9DhxPPoVuIINxB9SZUkqudF13zn0oBg9rVPQQ0CBQ
Hma/QwjDWxdS7wd9AFv8uogqOIAUQJSdWSsnGA225/+cjL1wLla45gGJBrHJdKvbPuisHP7y9irc
Z4/FDI28hfGK/1LbAbBrmdMexz3PJQTNGjGypPih8bF2zCB8BAeJ6LN8gfpR2X3P1M6QpTcptA+l
G/9jM4C4Bm4c2aOj39Kk6UCWem7VS2wc8J9noXw+bJ6dgq9NPPrFNcQ64N5xQyKbx8U16c5hmCm0
bMIiSdKe/bT3uuF5A6UFt1hvuT3grnX1rbCMiHvHmdpzDSMu/V+ylNLC4CbE0WyxEXf8HOhYp6Ab
i7O9ICcNcPD1HCTARUa3UD+SDP632WntDMym6bypympB2qfzR/XxrgeSvfmVS59fe9nN/MVuau3q
pDmSXEVZaJuAM8ukWv8k1uLr6hDNClWwkoyJX3hcpPzp+SG3h3W0uYOq6nc406DshiUlAnFKyw/V
VYn6VcTsssc7qqUQuNu49KenEbtpeZkp6nV+ubbAblPblcBRH/LOeSFMxEJEqLH8Vs32pqsW1N6D
GhGdTkMNzozNW+XlL/iX+aazwicOP1JLsH5RAkptyzJnNNtDjsofinricfKnNA7foigw3ltfVMA9
wFW4b7g0nOijrZvhLSf1ylLXKVnlRaXHpmxYs/qciAbJVM9+Xl0pi8VXxX0JdzWqFPs11KXZ3Ruq
uwdOnCLgdly3KzEH5gwn6d8wq3VVTYeAzxqOLSqpj1M9jp19BqgU8mfkrS9/BxmdZbuBSlBUC7z/
9SOtQwWBdqmJr0BNgwxKJbQgAIszJNaquR9KrgHsnuXW0Msui/2rZToBJOtgTYlZqzd3dbQmeKXY
K9fXfKhHDxfOAgXvUKomip759jDn9+HYylOIZjMdFW8I6KBRa/EAUIwr6LmfZP3VYwvAUqXIzr/V
WUmBMpXieGaozUXiXRwrnvDyrqOLzsa256ACXu+7Sgret63r4FdVXCrZ+0Y5bp2SBeqaHgUY6YjV
R6aqn3WWZh9pj8JGINOBesk0PkDw/iJi7+afS8PW7j3SExDafVXQKSzhVVITRF6eDrrpiNztzffa
9FFz4XTEaH+dJ7f/CUNvKWkI852VgoS2DryivksQhzCE4PZeBc3fyQQ2KLW5CxwPjH0DZTzy64QI
6Jxyt4OXxEswZuWzvCRklNbfZZCTlBOsu1emApQdQlRp8B8S0oIr/c0ZWTB5ALRYxWOFwIQtn+mk
4CYGQg37EOVMPDoIO5n3wdd4TL4T1p7NXT4RB3pHqHSXCxjY1blTcdWnuKq3DAQHZTf9YW4BkUIL
jsxmCgQrZrnviB+BUiDWXUzzLMiBgyrcss8BVJsRZ0NPCpjBh1hGtaNcyEz/cyHgVIchmChe3uHS
2dC5TMTVAXMcOwY4v2tylym//LZJhSktQx8NzxWu6X84PwGc0YnTPwfM7/LZkYRbn7ZV5bijUxTr
oMAc/uiZmkKeZJLG/OJRLTNwPoHE2orJeCE0QDtCjUVprHrKtBCj0V9jQvA0o83OfYj5mod+9uWL
4e3LY9kxlR7GDhToPb/q2f5LiOTVV9/nkYACKLlJ0IWIErPEm6zEGzH1wL+w0xV+zyecIolNd2Ns
5XBj3do25xTyHRXGskUGJlgRq2vMQcEKvAfJTd6XDm/iwoteT7S/sOo31tCM15F27R/s1lbPPj3w
9QNbHJJXpqI6YzcGY9b9wEOJMS4yifwUHiYj/u/KKrrdNkFzpYQVojPJ6ntnSLDRJWnGn+RGo2Xb
VPgsMAJdweLifbdJGYR4QwiVeTA9sfJhnCo7YEl3XKdzvU8SgjpwkYeh+ScdkhMX45gIonKpActg
+2PxdcnJlUEUtHUtv5TXoaqcJAUvyc1pO6xMfSl5TNHXOUhxqhh5rYdZB19tqQaRQxjPI1I13L3Y
H+/6uY6zMy1d5Kfo4eM8QDZBV+bVzNVsGkacg0lDnPFcNxSdrkeuNNgw4h6U87MzhqqnPgzr1Bhd
/dyZBNn0vggN92lyxou/88oyjEjVMCGoXbgFBtE7KHBIsR1B49TXSQdbuQUWJDlUMG5WTF8Y3YBo
vaqmQ9rdRzG32Ctdbd6C6wstYIZCxoY//R8Fw5VKzhMKFmQknCjKPRA0XJl6vKmOzc8ZVJXm1s6v
U7Kbb5KVdkYj2qJ6swnvUbaKoG2S9inIoS58KwZetlQZcuB2/4waHXFTr2JAvtza7Ec6kva9FcPS
FNHBjPF2aoSmozq3nQGlUT7W2Pksqj4YKSfyvXk4N1QbKWefkGcqwTdnbbs+M4J5zh8VdBW1Mwm8
pgLpA088jpwmdGfQlXVPedSa1x5f6IlrQvqHpQqQ092Sykm8xwNcHkihtcWolI/d8ppBIq4fTNAS
jFM63O6uZc8CP+BOE2+jaZUL5yvgYaGzhwAuNiyw3K+qo6qe5ZL1hgP30P7Ep6B/h4Nbtn+Unvkv
su/85mF29IkWdvN39fLtztIKZA0xl/nR9bG/dsOAW5f6xbC58RoNwWYAwv4RFJtll9w9ayyzFfOJ
oNUnFCPvoc/a7AOMFia6Nh5xqKHnr/0TRVRhfZfiJbnCv12BotBzSZEedgrNDqdAyOaibjcdKKzg
9d6x9qUsY0ybgH+Zgal/cXMF121vqRxv7B1OsUmA5JxDyTY58rqI/H+4DiyT3C0O5sNEgZfQukQc
uKhMLjcOxrLXkGD1umfhBPI8C0M3vkxsWNKDRBekBq8TrCPqNKXdjJ124r7FLARZNa71Gj4mHS5x
6N1TOGLuczL5N0fdpFuH8fwlFnlUnx2f5tJDQLbYPS7ob/JNTPHyi3A5y6N06cj01ItwtyXg7GYW
CNjYskiK9FvSm97cW5wg+qXsvaV6aIsl6B7aMUvVXY67tdiXfhqZq9JrYNinreFfXtAOIpsT+9VF
FN1GjCo28EHstcVbsjo94w3/+EwYamN4mD2s0qjhQsBCNSYBFiCp02uAmLty5/sHJAqpyM8w0SZD
gOUbzhCSpshbKK02QSR9IAEBOCCOKvUnCdv2BG1kar662Q3u+Y47HfrY4PX7fiWEcOSVO4KLIMu2
ljeSD3yXmmYGrdiRp4AWmmWUf8Vidm5+18zpBYNUox/wQfNR4Bke/hII7b9o6ebcKleHbZtco9Bc
dApI/tGvUIXuIHzoEwtefmrNl+qprpT07+pB4+hB3Jf9Gcyl7b8VU4yFvR3iC/4YMb3+ghTLXFiO
A28kqs+BbDC6hk9BYwwVZ8BE+Csu08hiSTI8wld2ZtV81547lL9yX8rfYODqM0mCvHlZrNt5XwmO
poHAQyliVCxc2DnqJr32WXdoC7mYvZrM8JnkvHpOwmvCHxPvyRcbK8IiG5Z4YoZdi991HPQZYm0Z
eC85sHMO82YO9W9pAG38hrrZsplwkKUlnVKNhwk7yTgZSzcm1NyGFvf21EcQtBMfNBk3c1y+/11F
UYww3LZ+X5X/mjhAVQE9O/1wfZH+wN7LtNBqEOSHzT/YXosAVyUe0m1TX+dbWwDhbvwURRumxN//
g3WuXYf2uGenjKuii8jBfQnaS7E91OzixdfGHZuoJoioPxI+p0jUbfSlLE+YonjG2ycoDMn4nKFp
0oVJqavtL1AQ2vQeO89MBnMtfeZKmDM0aeS4YobhLk0y13s2/PJGXNQSt8Z+6WBi/CX9Ps6vSb82
xuVoKHT2p1/iGemBbWXpk5IK8jn83HwNvHPBEejyUjlzQs1ipELnHiIHDyf5foIRX1LC1PpgJ187
F4nG7LHbFr22VPslqcPzPsizixf6VrHJDJ4DIvXdaSgz6J2JRkYNtJeICxj9Kt2Ty8IXqGEPExvI
tUL/iVhFdx0a1bkfMi4yIDbBqkuaNfZLQX0A4nKST8fQLWV7xLFmf/NO3riIS8pTZ3v7W8uOb/q8
AVkfUFkSEsIr+8fytIapH13cmCfxIeMsq383TUB2UmPSCh4THBvXMDXiBy1evjwor3C/F9oz9MuQ
KT5ZAYF2mxMM27gl9lAdQ5Jym/5CvyDvfR4dSVTIHNOCzabuQlPdmD3kbQ5BCm5vMhb9uPl5v1QR
ARis6xzCvl+y2sFHbFvTncKmiv7NISG4fe0qktfrug5cREbV/wkbJG9s4Syb9xmGkptpYnC1U7TF
CEJ8HUewSsy+mNvYY6jFbSk6Lpo651vK/mYnmRYqqCbb/mlK8zbkTVQz5tX/5+s8liRXsu36K209
JoxQDvGMzUFolTqjsrImsCwFLdwdgAP4ei7cN+KAnFb3zaqMANyP2Hvtdj0TUg+tN+os88T/V9+j
pMhOIAt19xZm+NRA+RNzw6fSlkYiFTdk9y6SBn3TjmD3RTKxUrAd6WM0sazwGdkm2lYx8sreUl/Q
aMRBltICqrCX1EfQsd8HBIvqwoJhjJHhW4KRPwu2hHFhgohTktmWEc62R0WNEjUCWuLTJw8LbRt6
sIKY+7En43ebsahqLnWfuj8VeAV1QNY2+HtuLHpKxKOQTznvwobaJIvdPtrG5Rj5r0UdA4/UCR6T
B5Lj43DvZw5WkWFAq2VD1QBGAIurPAu8tT36nNzqD6JbHcYDa7f2BLytj8Vzr13fd0iDFSAZd6yL
B0jKPgbBLYdDqs5UVmQxaukmP1nbULVu0BbX+uohNalXbrMakkenWUdHczaRf4Ve10CwBxUjYmxb
PmCrq14y+hnYCNAm0aONKxgwXiitXDS78kBHVN4dZE/hxdZ2bk6+rOe3ks80ZvM2KTcoNkrr3jmz
hERodsIw2ZEPUxv+Y0H9hI+Rim7ek9yXqAfwM1V1t5qUG7aLwszZTUtuiI9mZVPdcNii3+JWMZPz
ag8j5iDCx1qd8o11jIae8Ct68Z+YIjqLt4GYq/gx90UDkpOwaZ1vHARvXnpKfDY2+0RTvT0wDPTV
62IP0FJZy3ecOXgEOa0kbIToGsRWQdSy16+Vek1tT6dipyWjhd2AcS4BmddmrvxTUwVX/TGCmU82
OS63ZSd7L6LbIGYbHyhMnql+4LGnzAxyB1FVVGvuengftW5uzGXG8YVUYzIkueP4R5NtQbOSbRBH
EEwP3lg6f9MqL/QvakgWvCxtS49dYpTbP8O6TUiIHlGeXtM+xDOf65EmKw1dcJkMiS2/+lEDmvD3
c4RGINylnp2Or26Oj/9BIv+cf3Dpdo8R3AmWulETvBlriB40g7oTsxoEAyXRTvYN0YvIr5OASfMM
LygoTllnVuuxJ/p8X4f8gR0U6cighh3cpUb6Cd+vgOGHTKGewp+yZ7Xckhm1qjICD7EG03zsE5tS
QaQgJpFwELLZW4oldl4k1DaQLrdwVoI/k7DhOhOekX82/ij0Flmo21+XMMS2LELWl1y4HZVm6+B+
4rZjj1qXeFtgNuL9a4c+9yA9kP6Z+y76QzkahkiD7aGyIrS5xPOI5Z2ohWiRq7ySOO5V9EfRRZjO
ymZaZtIjAg9DyNaPvNX+K5m/1HnPrLwe/fkzjlZVW1GVa6SjTAmOHIl7sE8zd5nGU+3i/IxCwXbE
s9dmn/mK+d60Ba7/pkcQBR+OqcPGjkZnerURWDbPOWAx8xu/FnKYEr6t+sSVuCalsKBBnjqv4gtE
1u5DXnSlJhNogVSM+wJ4pdY1wLthYFs668RcGV2zdKD2JNuizhblsOlrifJNSVl4FPgt6mP3z5DS
FnFqDQd685Ts8rlhymzjEx92INvj/ssvWf9gZs/pawHammG1HTROYDHkhxyrPPNMmql9Ctn8JodM
lEF4HBNrDo75EmF7mXlTv1aDYHq15VqWxU7d/8AdyQYEWJb/26utsCk3hBMp98b1azcPGCznCbXP
kjl/kPCae45mpdzyQdHDR0HAPWRbQ1zc2KvoP5R7fN5RgDu1rTnQt6lX1ZpAe6t9nV2HzaEqHfU9
yAs2+v5sA+AVdfeOtclotEkZq6yAzQsIPodGBWpVLN4KYVjHMRSLvqOQqqKnOrfcZyzVckB8Y4Nc
zCEo9uNhzsKQu1rEzXdoO+2LYUpNxQ405j01BnUtoxZz8OsWeWStY88/YNVpTrJWxfAmbbLB7N6B
B7BEmWGH8U94aOmgQSHKzJXfGLGQAIn3Oanz2ygW/RrxkGJn4xqIDo3NIAiqi7eMO4K3aRXanETC
GfXFkGxp9YF2XQN6JBI2GL9HrK5E7z6RaNoUt9JZ3ewhyi0W1j3iWr53MLozNilm7sdmwgIH5s+g
Mfdry6dcJOdy3DgiD5+GuUbLBCS3eCOEh9mocTLYaUYhljvmDTSeX5BJkdZjfMSlm6PEZykOgRdp
pR3rbznjA9g9pNknOE+J2PC5iVt2pknjndtgwoHroaXaplUfWo+rp7c48nukMMVgK+ADAC7Nm84g
NfzLIkpZJ1sHtrW3Q5ubfOtKtgV3Uooy9WkrJv73wLLhE254X9oKJHwVtWnywuQKASs8oEZwb1aT
M0DVKnX6d+ZxCKNdRj6Fl94YjPjmEU8dUx0k/g0kTRx4wdUucjg+aNAIDHhlTVtkzZktcdU9JggZ
xjemKr0isbhbizows5N39SM2sQjoJJvXM6Z76gkUxY71SFyFNaw2d6fy+ZFw2OZdlI32+GwkwMQ/
wh2gePO1OwgftTNzW2JgD6x5eOWEtZXcBL1yc4SQEaffsyBUQlOUoRn75cgukfO7jmZc+puxc2VA
pUTRf7fSLMtfU2zc1NZMrlF5wAcR2Q0jaD1dehh1EHeRIeQG4bxfJfO2mYS7MD8cG/tGZcw6FbBZ
qE4LC+b5lYU7+azSgy22NUSFgF2G21gaRJDubG8By6EqsROB7xKx2RQc1h8KHS+IjXh17Bzh6gDJ
Q9zmyfLdH57bzR951TvlieKvIHqARlC01yVQKrv2HewIQhjqrrliYIIJ57jDZP6WJKE3Owg3jEX8
hYFMjWhxlb2tvoxhqZAZwy2iwrbjCF1f6hnEV4NUwUXGMb1RKOpZPuBnKRQXCAUKGkIFBo8Vc7dm
BSaxeskQdeNCKuv00GLSRRdHiPVqhOq9Kv7ukrrjNRxRC3WBcrLkFM2N/T2P/KohbhnG4jd/qcxt
AkLlrgMCof4I6Eb8fvi42e8IG285ME83PWC/A2CxCSfea2z7xS8u6bAKV4NEOOKlYRrPWsV3yXFH
bulFRYgMlrMreWmyOez3jlX6ZUmEjVrz6KTthB+ct86hmbpueGzilk7F8yxkr5CTcIATEc8ukqnT
yriyKywcELCpYjQDQ6ZGhMvKPaNqprwZoI4fdbZabKsGGzU40ykjuq0hbB1kUVyLm1Er7ielR2Wv
nDBYOgKHcOI3Pk5oJt0cEfiraz9SOy9n3bcflgj9eA0i29rU+D009CJGJQerpukAW2y/wYxF/V+q
yZ4PKSZZJuJhKYZrXM44ncfEyBfcacvwgIvL/e7ZXFMbH5Xd1UmLFtNU5OANjkbb/+AedFzqFAKZ
HWpkTEH8ndJOJEuqaZLqOcCE+WdhJeDBSWcF9pAKBoqP+Qj/cZcIFmmbAtFvDOrKd+Sp6sZiRRuR
9LhxXU//4YkV+SsI2kV+L0ca2BNUBaRO2Kx4uRkiM/THHSP9oxFFR5HReqKDR4uyHZgLJIncgwEQ
NfGz1sqpjsgd3PrJkMUpvtmkekgu+pIdNPAPK2K9zLIgld+kzhXKxt4PCd5ml4LhunSR3w156FaX
pUctfagcqphXNzYIjzK4o/KmxwBIoWtB9Lh4CIDldclsx91nPhfDH8bNvS3Aa3aL+D2zSMheGPv5
HG2izoGolF0+HoCUhAqD46jWQNN2JjcXL0h2IZSFAmYWGj4/sz/OjcGOG67cTBXMdwN+q0O51MwQ
OPtk8ogWh6uYvdOsbyiasFsCA5tyTAGK2gzlzhxuE8hcNukMwKOZGVRoHnMRD+BoYz1wzyxZikJI
enb4NVCNdytXDkhJyJZ9QxY7MWu0ryCP8OdweaOKW6XOoOzkJc9Jb7vZooBMMuDqzokGNfyvnCns
BWRMP70rVRV621R5vXuwtUdSJhDvBU1q7TL6wPO5ihOgwNjMan6SvcyrBRdefHMtVzzOS8UnRlQG
Iyn4L3b/jRqY9lumEZgfLGhjf1wZC5+J72R/eL6oLSPE9V+uV5jXSLU8InJY2VIMiglvNwxAuJlR
alqbAbxtuS3lREuLDA2xCVz1f3rMFaBT5zYyoxZhP7+sK3gwbMKDOLlWvPgmg973C/AjC5cStNv3
ivmAhcizKJlECAZcW79r1Y9Iy+LCBi6zduDdApJhPc2mmUNxlmwN4QExn51x2uyAvjFDC+wF8SMT
/DT6SKNAXwa8rfM1BRj8C+k8nuo88UouPEla2ar1w12hXSLUdojsGbgaiJUviQMQY49aret2aenS
cdUMyIlQqYvwPUd8G+3QXeHdS1xt/eAXjO5uDLsAITD3GLqmXDZXzH0I+9Cmwr1ABsW/sOwtJq6O
0N9qI9DpoZaBigy8Nvhp27X2MVUxIvfPceXx1SDwquuLIkUWnIPTwffBQkq0BrEna6MMiHqjDcxU
RkMo4i80zZT2bUIU6gHSNaJgO5nT8LH0wElsgZYS3AXFt7q6UAj0GbA/YwASb8YRHC9CSWyf8YVK
lMs2sSzsg3bkU9lKg7xxw5JAk++mSptlBD+dxPpCMqPjoHvp7Im6SbtdfIOu6H5YQ4dVMKSE8p9t
l4X7zna7TLwEI7gSCHEr0GTOsSdg9FyDkkBMTzeoFhVGlR5tT+DNmAEp1MrnxORAR5A9+Eiy8ZXu
Qcrwa+iZ2fqOXmWebmkPfmDdtc4st1aJn3QrOiemP/6ewD8Dnp2IrP4cIYEmb34YYT9h4aHqltik
3Te/KCmZk0kSPZcgFvuZNq515T3Bmo+GOXgJnIkGsZU5eu4cahrTu8Y0/jP3EFVkgPQ3hHXZ4fPQ
jSP6Dc+/zs4qE1Z6nWNN/E5pWGTcMiRH0DDQnaVbZvrOjxkPxU4zPmRUrAqsc9G0Gn4457HkzWwf
/PuQW525l3kMXa2Ikf/WJCKesYGuZQj5FtSVKKA4R8k6bQEswkj6VSIdrLfL2Pp3nRax+xk2mCeu
Ecu5N8YF5aGJC+7hKIJBuCm9ovbPMrZhFbioevl20xgZc7K05rXwXUb8ts6c/TxPauLTTyCaAfHA
NYNecpo+ernCD5OOZRUCpkUHR5+EHKo9LPY4PiajxZYhc8W3rKvVSQTs6qVJEdYdpFGAa3wSJjxe
rCohdgPODV7hQ8FYIfpgSETKARgFIMrawqiyY50oTugoOmTNmS/fMEhxs7t8UOXbQLzbmvI0reAd
I5e/CWYEgtiGoSSSGsLdcWgXJPJFjIb7QqCkPpXVP947n1gCVNodAjvcQkHPCULc5ZnQPhyJFlsO
co0DMmofU5Bzko6y6C8G+QEtQelEzxXLiB6wRuB9SsdLH5NwyN4dHWqEcB60itXrOEzs69vip/Ql
Wbtisupog8VDcYRPTtw2LJjL4CnqF6fbKMly4JxoK35G6kHyTEVJ82ZSUDfbYQytiOgWbg8qqCQ+
4kzFWU7kDtuzEm8Zco9mRoAbBrFjXhfGj7BR+gH2fah6ZwII5EfIVU9BUiGzCkupbjGKs+HJnSc+
HAgR+T50USgdBma8/iN+wtE6uNrJJ1ZZxYgIyYfJTdZW7/7AVGMS5tRVWGy7dlrfHwAHBAaTIGbQ
djOYPwiPQrMrZja3wGl4VGTQTV+CzBAidaoc/URc4Ysn1nqsrA15uWw+/jvbHGAWfpyEJLxiAyLK
+aZVK5/GukakgiXRs/fMIBoN4mjsyM0j5OJ3Gg3WcG7HgGMXTxv7kakVlNctABzYWe3Is1HgxOFQ
zuOaI8eC3zBz6129pqG5RPRj9buY4fxyjlje/1HTgPC369mNH6Yid4Kth7/pI5xHqCnw7p32d9wV
DWNXomnDjxBvCT+RL4mJHly/JIMHCNP0XBe+TQjgYLXxwZ2FHFB55agPtwmedn2xsr7jWgIA1aMb
xfKLS6NOhI9o09MhYTFurkAFl7SgDCfZ0jndfU5A8CFjQfH3bJX4K35OzhxXXzl5fgxgmdiS2hlk
OpPnGrm7e6kia2R7qonaKJ90563m9CkDcXGZ0rB3yx2q74ARjLd41TEHL00mqcaYr1EH8uAw4mfH
V9Lelhe8lgAC6s7kfJRkjxOMlBLFupy0KlQH94gkIvMMoQGphrBXx9zMAWmOkB6rd6h2iEIibSFp
8ufR511GSpFdchYBE+lFisGCTbk63dqB6nTfog1zX/2yR9bFPJM1vM/h9K3Gx4oFqhABa/dADNVb
wxS+frdILJh+BNhPP1rcogsPnDKgGkjQQG5ZDPKXbOzJ487MVeowpiLwmMNsgWLwt5amN4CL5wrJ
2Dno/JEgUb4apT6GZLGDaLOmI3f2NsRAb28hwEVU22oYWSmjfIBwC4YgvSf9qB0GOZ5cygvPgvdU
p43p1QPmU56vQHC8UNtIEyFKZ5WdkpJHTQJMvWnRq+5qcKkHGwHkNzR3hDEp7cpz4TNsqrCWppX3
XoJ8bn60cUxwL7jM4tZmgcUGVuI2cj0ZXIbInZz65HuaWADCf5ge7dMmXNKz100WqMu28Oov6dsy
PNADx/lPVFUMo0mD97rXRvR+eq84rcxnpUIGJWzP+wCiaY8sT9yzCroPRMC1WI0Gm78/kfS3f5mS
xb6mpug7Jh5yYUv6dxhpJYAraOSKoDQ8f4HAmI+lDN4GhQmOm3oEs8w8Oc5mIN+R2xPxEPb196GA
hnLlKZp0jmaqJZJrG1WUrhc24+v4MRUO4R2yih2SbOKUDUDuEKb8NExDBJBnGKS5I5WorBkLAM+P
tUWVUqw2HFhO0XAqmbvMLDxEGxDNtaiI42m0Z8xeBnel/sa2obXuYR2F9esARsDDxuP2acm6B4UH
s9UUfouLVSpBJl3gk34eAj+IiUGiM2inMws2k9uI4HTefQKWY/iPEqkt7Verqx0lNm1UK+tzSZUT
uNslmFMsGmTuYAnghWkb70AqmWjUztVu1LxYhF20kAkcsr2w4FRWwstagYxnWZeEjEr3C14NOR/I
zEEPc1vciP9qjkDO+7sqaUSNCgtV9CQ2PR4KO99lmSg+i9peYP3QxL+lRZbP6KH69lOyxXC9GxGs
kXOpO4eAoIZn9VZm6G03Nr2Zg241xEoKLgWg7UbLuJRH+ruxjfdZvrDC3DrSxRyw7zwUdC+9Qtz/
yMi9J0cJr5IZf4Gn9OZfTUCo6o3KZYn/uhEc2G1PLIO6drSdNg4czt1LjssIHGxIWcFjg+/xVqNn
7R41MS3qYKQw7P10J19jfyR5W0MYCzHyNJAJtyAfZyxFOTL2u5Mo9RcHeOa/TG6xIOjU9lw9JfVC
XryfBlaBbYd8yFPGOJdI9MXUN6ux6t9EM+nqSG6u7eGjEyHZtYZJ1fOIxD49TZJbpNkWLqzWR6EZ
/0lGyXXmdrveD6wvgqUdonQUH+EboegUa1u0jujpI6zCEIERY0cHpExh8ZNFm6gemBPZGPkYklMR
1GlBMjlDbhCgxHSxVVE6mf4QmVfhvK8omRZ3U3iEpCCbHF1Snf2UyeGWJZO62/lkeAZHrghGVqwm
H8tIwV4J8Vt4ZwygM1+5IQ6KQkrH6u9YF9NL6bEmDtk7O9GwZ8Mbx0RaEMiUPOEjUuEPrHQS1F0S
VV8EDSWamXZqxeat4LkSPEy2NZtNP6kxgHbN17WJRxTxNz9cEvloZrZ4t3GoPRiTYOzDPzl7OO+9
m6hT0KUmMDriAjNMvI2tUKJYTEXwFKuxDUGZTRYxGnHfgVRzhH3sddwS0zVljHNUTsL0ul7sXIpy
8nrW9U6ZlhaqEJfQn00InRPJUZH5l8400c8El2mxdZQ9olnTDuLlIrf8ne2U8fdmcRFHIXpKxCZi
BGqOiPnIc7WF5b8DMYreMBX0jNq5rDvbN18dGOBstxA9AQlkCEr/MiIXk4zkOKu571uEodhm3XdO
hfnBiwwswgLQLhHHNTwczD7F8MACqP5kOm2lIB0kZgYAnvVf5APztZXReMjpez6GNG+fSfoWh5Fa
4MFBuPtoBVX8LRFm+hxoljxCAWApMFwq89vEkPgr4ngD3Z/YaXSyXL/Fu022IkMzK7VDql9IGtvF
qP5n2HTRytaMmCzR8nQH3jnC3yo2xX8gj6kfbiW9YBvmWfm6qhjeCO5139CBTdjE8tS+AHPiQkNO
QFPV9ulj1Wiyhj2NtJ1+EvhPblAtGHIW/rpd6F0hsFT44VQKi1zP6i8m0ulKeU/Oy6IJa6D6aaY/
ljOkwd6vmXjClMDz807WdzxjJ0I4wk/mHcHf0xQ1j72XMVlZVb904g1hBXyW/Nr3EYEL+BhPyB9O
JuS9TiF6UNeI9KFPMIqfpob8wD1FYkna25DCX7ViVtJj6ZonfNPsIyMZtNvaqoT9uKgcbMamQcOy
3GcKMzffjnJRAMM16KitzIL4t+gwJ+wyTrhrVUnmj61CYbatOtCmdSSQVLaBoDFlZ2eKzyZxs6/U
FeWt9gja2Ko47LoTG5gaF11YZ0cZrstOpqJdcIoL2wQHUnvK8CNzh/qEhpPrHexZ+DclIo1utITh
vmMrk46so8bFPAeuVeG5T0f/DD4onSBiisbeNIzbuU1h0YVY2pwJU2DtGnI/k0AHJHS4Wb4HVFFj
AUui9tbV9uxtmR7U/i6uGiHPbAWwrOAMY3jczBJ0ILbOymEtmkTLLmY8V23HonQeyKyfdiE0Ss68
oIr0eUGn92OE9CJ2ZL1zyrQqTDRGLZO9G+xR1W5gE9vew2BE4jRo/s5fwM1LTF66DKNnxJH+uCON
PvRPQVVE1t4qdc8CvcDgvOqMyBMhGscHqk2GtYfDsE51m3hHGYVjfaV0cHyUSlYV0XaEc8nP+meN
4Tt19Z0dPewG09Qgrm2NUcCzfH03ogriTdQH9m8P4tCXVTgWRJHUE19gYwcwNQs6RPakVf0ZRg56
ZEyEmB5HJKhw1SEhYA2FwUN09tDJFyF6ZlZtM7Aujt3oMqm59y9JieJzHwufoqZw0WDt4TD0bH4d
9Gvsw6TlP5WdcX9qE/TNDfONzu+t7K1Px3K69hKIqX6kp2JRj1+YvCPYHT4yLpoyQujamUQa1Xsk
YhNGYN3R16hfs0stTnStZac3V0Uce5Mlp5yaCuUq2h6r/rJlGZfUr7RzMC/Zpsp9XtOU71nM1vfI
ySTvIOFIt3DqppROIuNw7k0ehIQ7V2CZA5yiL3oYsktb0rXtrD4u7gga1F3Qrl1sWiBziglowmqE
EiKBk9jZ2XvcYJL+hemjmR6alOUZ81xRJrvJXSrkRVnq8sykfYfsJ0Ny7tyK2Cu6e9859fSAE7bV
72XRetiUu6yLqg2LXdmiVASvfqQ+J/+W21iIaxBaWDJTprvNFxKq0nqPcg82hulINML2jUtzCx6A
dMIobnoOSKjiNVO8qbHjAqx7YS87TmQ+f1B5rbnldlZXeyerWov9j7ARDliTlTyQTWD5xxwJKBjO
fIahRbYmU7uGFU54XptO9VlgU4l93Kl+Up9L2MrAx2xMnVsDRYJnh+9pfCAGKHc/DQ5IPW2B++SC
nFpUGh+2wyBt19Wwi9+thUblW4xdnWVsaZLwkw9G+kyIiAY5efGUzndWX7E5aNZoYLQQjrtHDMsF
Ft2UWvoBg0sTnhZDibE17Sg4dylJsG6EbVgkB+33hX8cptiK7ji5UQtvmLCbgvzYRHyQEuUQkcN9
FO4Kw4wSIzMxlsCe0rjMNhWSLMIyQ0z9lI2xCxKCpPLdbE9pfouZNzV7FwNFeyIxVFfPYRhE/ATT
ytB7YUo9I1hzS7gDn50bSknzP7fTlpqkbe6VHqrhwmlX119Z0lr+oagLV4kdgp0C+1lit+qpwubn
Pk+hMw8PY5u19RMuhHBh01PMLA7pAGK0FLaML33FhuljJuPT3bM9IO+atz2dD4QGu807YkV3BvrJ
NX13kc1m87b2fYLuqbAqlrhBjpSMy6rx8YpiYr1XWJHEH6fPmvB55ZbN+3np+Jh2DTRtH9nRjAJ1
J8ZMhnvWIHWF1i1l27mfQHStzBQlXzLeXu9QcwxRGiI3/xsQ2tPvLZN1XP62CH9MU1i/CXY6xaEK
o2HcDXmJVC8IMiaIwkCNZQQ4o+uY2lh+X+ogZALlhxp/VWkG0jgYuoKfxr5S7mITquRRZrH/KAt6
i30trfknKR4eFUQx9DiYggmT/I7U0hLXDBu+jeGcRmLqxu43heEUU3pNDYjPgok94ybsW1ubTIun
jnpwFcBk+sMm4YZpLyuZa8dFNDKdd/RvzxjHnFOv6CHC57EeT7bLmhvaQEpGdtgRDQjXjh0CdMyW
o4bXh82pPcUB2qw5ZtJqeI3JIEpVyf6MtBIGzezC2lMXkzgJR4RZIgYSCEj7vs5jtZ8rgnHP0IGp
uzNf28lWWUx59sRsSDSRHku2K5FzEg0k43oizOt1IUn9HG7Zco/RRntVnh6A3WHsF2itiARb29sN
36kfHbQIFdnJHVfEBt6q+xEmDGP2RdRYcAxZLqFV6pmNbXUkuYDdwq+8C89Y+zHm1XxkhB0M+w5n
arFfdGX7J84tG7UUrdOT0ybgmpe5cBdoe4n6FvpKz98kkseRlHbLzL9yU1DhL20Al4ZP1UwnQkyy
R0gxTvdK/wRYPJrl7J25MlKP9U0EmoTFrG4Hd4PGW5pHhJtuewoEzBxQeaS7HBITUxtKVbs4bJS2
8ofcwkGxZdfexKfMUnOLU60jYHIT5WOUXeHMF0gchqHN0C746U8gAL4LXNZk18JAtHxcSOZcHmIz
9METnMRlAKcJ02cnLCv4CsHVphuhciocp5VVeSpnFlhkL+pi/ZNcPRbIpS+8WMOPNMbox9M+lt+7
tIyyJ1AAcXkm/04th1qK8BWcj5n2ZC3hCuKENO19YTqKiAivcYnTnNODFjCYELkRsMoXIQrrI4DK
110xDifNNajzYuITQS2AErvvmfbFTRJA0ZLDfuHHELEB0NfaDRbAmnvg4g6H6IRK/8A3ppY7XXzs
7oipaDoeIjl/IaAi2jJoMwfwPPj9+nkclOhuhQlMcVNRSbzigiGz3cdLM4DRpJT9BVEK2X1TD+pr
EZ0Z9wkx0CO/WF7zoi1egzl9XOZD0Gd+uFdzBM2mIl3Ue/cE4JTfTmcjhGWfWpjnhciSeWeNvtcd
pWJqdYwqbqwNZ+VA9MrsRdGudWsTMoUeG0LQW06TA1kd3Vs5u/1f7N9QArH+BU+JRJGEAm5AWG8C
MP3nAlGPOVmRlWe7kWnq8Ltmug5rPmMJDrTEqOToMeN2dqjq4bNXcxi/p4OFdtMFyVFdxtrqmzM7
d2XvWCFb4wFNFnNBIbK2u9WYMk6CRMKIIh6ADApMLEPGZQ0LDPyP09H6SpBijx477+Mc1e3wJeqh
QnIyRj+ijgxT1bjyKHRj3UdPRkhWQK6/VvncPQnyMHjfIeHteSUIzonD9k9P/O7KQ3OQ5FVJYlHq
h+5Lx4zgS3MGHhbE5hdhj137TP3gPPqJFfpHLyxp1jzgmX9qlcUI8BZ9wawdAEd0p51iBfvGceYe
88xy6j0u/WAPNLc+wlyYX7rR9rCRNaD6PB38ZFo3vnUZIe9nrFni18xpfI2dyTrLPll+QFuF9tpG
odxiamI+qYnAPBUKLtLBHiZfcHvYobfrmky/tdkUXLTGbr0tuxEpas6a+cUC1OLBNy2CI8qofN84
xI2C4g4OhEUgsKnj8YKqdbBp0bsgfwQEPeTnxvVDngYCG7eDBdWvK/LknOllJkkT0d8GZ23+XRUF
aFfTebTMVo7aewPYHNW80F6GBoOXZySplUUvk9befEAvziSptBl2dCtwXHNqpVCvSeqxUoBnCCWD
iQChfxIX1MNE+oXsNthfh9+kkIUApTXEfugLtn6wmCTonWAjgXu4KGeCQ2WzUNzpWWAngmsyHLCr
zkDHPeeJAX98y0oc0JgHl8/QzN6dBFeEDrSXPoBJPCtXPuMsP5OqV2DEY53IsWrxs2zp2p8TXk77
BEJxrY2Y+/Xs2cYWOEBfAjfiQUz1CfrOYm5z4xXtFjANvg2IrqyXzvZUMByhWKyrYx/U3jPcErim
YyWPjtHqCpHOO2JC8p4i2FzfSklUB9Eg6kDFr1/TqlH6GOUxnAtF48YpHPm9urololymKKgsNl4e
WaxGWpAAu2YsZyYPqRLujqQ9SFqd4wcGjTOuhm9pBS9bSlO/tbN2H5jrKXziEG2+mUW2RJfJiMVg
hJjZYU8SjE17inBoxfuK6GFYm4BOCHQftaQsbEzHxZ3EcOkJB+YrRATDPpj0j2SfdkvxMKzTHm4B
JkqSTw2+FkyJF0jA00l1jvnOmhUu4JLYXzlREufEn8UJZ1NzxjxUzPswxZm2M9VilWeforn+YUlI
jQevKQ3KSwJD/a3dxQpyK10fXUEzOsU+LVidnZDIk+tURDVYfIaKtRMF0C0bhf92zD2L1FVpWr7t
nq6OHMtlOuaqHDVS7HxJrrgMlvgeR0QtvUvOW8oCocnVnIsoqW5Q6wdyW9jEM82zyIqxw0jsnKjL
fxY8m9cw7f0r6moY18oTz2i4Jgoz/qxrxwqhp3QwNHeyYCY5DL+Nw4saN0rOJy9Y18oKNgRRqXgc
6finZCGwGtHzcVQL9tmORK3kqe3AcUHIKdK/kFj1c+Mz8SKhOVeXsZ/eQM8U/qNdFVhCJs53shm8
JQf4BLVoV/gkTR162LwwEZiAGGh31qgvCO0cXW1wSGA4zrtm4VX12OXkIHXZ8w732WINxYXggA7M
jwU8E4dQwJgQ4OwQAfl1kyeU4Ys17SwklsNx8aySztASXVy/o/108n5Xa1tE+gCYkMRVjHsIU0zf
Pocag4ppLAlLkqRFKGH7uqcH7ne5s1jCBx+m/U7vLNr0ob0RcbxUd4KRre5jNnrkX9X1rj9dhKPZ
hp6VDFn17CLIIOoLyeOIR68l9ZiNgklxkfGS4/9Od4Lp9frIBWHPsgrG47y1Yj9+jQjUoC6AHWHN
l4A7u/wz9HzkUKK1rXx2ozpbgn2O6cR9dh1h2ed//+t//u//9Wv6r/QPsz5gbG3zr2aonxHy9vo/
/w7//a/uv//0/Ps//7YIPwj90GOawZ//+nrN6ZL/82/nf5TlOIE3CadXKYY3zeBiy2BP7Qmh3jlc
l9smsavT//+vEv+Pv8r+v/8qTPwpcg4dfqn/w9l5NLetc338E3GGvWwlWS6yY9lxys2GYyf3svfO
T//+mGfjIIb4DnceLwihnAPg4F9gW17HnkYRCL8DSrX3lxvQ9I9bUL0/W0g8E90Qd56eG0P7b0Dq
FDdV9XaaeC1rPDBpVQ/bBTYSGPOX2azGe9wP8LxMzbvLP8CWtO/+2T4VPddQsK876f1oIDUXcGRr
UCnLUBX/4ne+Mr7OemesdFfW2jKl76auU6qsUZzafE36FI0t+K+8+MBUjutzNXjO7nKfTEmfltbf
tZJEcdG2htd+CVIKINhpzTd918+/Ln9dsibU5f/vvj4MNWcojgevKkmACxUnUb3Ur/o8erzcgOzn
L/9/14AKvGU2jdx6Hfoq8BdeRVt+dorWVDfOgvFnA3U+U8EF4fMKGL9FjoNac5hChQlBF1+liDNs
nIdlzb/rSOH6FKbm1nvyY4jBPDWQt0FKRZ8uj5NsIoQ80PHkhDOsZb5WPoCccVZ+gQwzrgCSpPvL
LchmQgh/QIxGH0ZZ9MSLWvw28fbx0CCWddryddcTQh8pRA1VoWZ6NjUd3QWffY6i2awhOLytASG2
TUiYmN2l7mtS1vV9yw3npuLt/Ovlr38cy64nxnKHgonTps1p6AKr3OlO0ByiKcogeiG4vzPysFxZ
R8uA/J3w4Sf9uY4qdbIofrrK2c9QxGcDQpsYlSYdz4zdhMAScOqAYk+J3ImZ9yuNfjz3FAL+bNRD
h8OL/dZ5HTExGF9qjgtg/oBDz9eXx+/jbQwVwj8bQKsCPpw9Jq+emUJgLodPjp/Eu7x3wWYV9hkF
jufLLcnGT4h3ZI6LFFaGf64yimJIwF9lKR5u+oz7jVGjOQJiYMzqh9kbmpXI+Tg2XU8I/SpIe+AZ
CU0GlvoFoHLIo/1UnHmgXQt/2QQJ4Q8+k4vnEMRPRV2XL6jEhS8z57iVDsi+LoS+6nbDAH8seMKx
GQJc1SOjdmpR+E8OlydFEj6uEP0pLJgYEqWJ+E9rHWK37rmINO6+KZUHVJH0bf1whRxgo4ZBfEbu
q5uMAAyyxr5Hr9hfCRLJNLtCDjA7F6xkOLYnnTtUe+cWHe6vtU/k+1qHeP/loZLMhSvEf+EAQeSR
pgPkq4Yg5ZphQpcfzKQ5P1xuQTYZQrDD+HUGp+X1twpygKuT/QOpPdCoPmWVvBqeLrci68fy/3f7
YYPOMPQeP3wO/Ga61b06foMoE63s6rK5EKK8MEcbk13HfwItZ/aAezUVdBSPGm7qarehGcNkutyP
Ze18kI9dIbiDQF90wfz0idnH7Mlb6MDnRqXm+TslQ5ou8fhOXi63Jhs1Ic4RgMiUsevSJz0ueA9H
55UN0sDWJF+ZfNnACaEOOWJEvawbTvQEFnLhgb0rK56GMEfe1AVHiPVE05zR1oP0yfaoL2Vmr5+x
wNu4kThCiOup1+EeoidP0PMXtAxK18HwNNgNkaJ7XwF3n7d1Q4j2wayAFatt92RqMzziMMkPjor8
5OWvS1aVI0Z5jJnJGOCbvfTAxlRk140aJNHmDb0HOFkTbyR5vTLnkkXlCAHvU9kuqUV0X4ZexS3E
HtmnTq0KOmHl7CXrjRDrrgnXrU399qkAYbszR04qboAWsIEMMQ+MzVGprWdKD+VKh7RltX4QlI4Q
/pUZoYgVYcQT1bV9NUGMO3S8JNzArdxPHvfjqVoqTvmUIiTYomEEyXpl5qRtCwkhQnjJthFcgFbg
nict2/tKEe9NNBYPGIbU+86cH0eUcvd1xr8U9BS2ZSJHyA08BpiZP7nhk6nb90kdauCv3ZdC9VVk
Wxdh3slv9xaHnctLVNpRIVVQWVURQTeRcoon9TuidWnuX/OOXiavFTrn/SmbxwhwoIXc607PVLtB
+axDSu4QhI4KRHrb77CFhDJBOgFBMTYs2Wi6HvHp4S1e+89XOl5xEPMwlQDPmXhC2EIFEp96K6tM
cma1xVSDdZOnYsX7VAy1dzfML+BIz7YLV+D3Vukr2eFyDyUbsi2kmsrxWpCrbf+lRUnjHNp1dQ2A
Oduxfea/xiCsri63I8n9tpB0fBT3VSqN/WtlAQvKVJCmwWDd9zkvlZdbkGQaW8w0bQwFIqjKx8ZC
8eDQDq7/jfq28rbt80KescvYxos1rk4JzDoruYJZCuchoxAbB8fLTUhSmS1kFnTe1REOgn8uypIi
KUWbJsA+HC5udVCKbo8M3LnXQPtdbk42JWIyAd+v25YOF8EKrehBNRS47K43We03ir69sXL7llyK
bCF1VEGtIg03ZE+2Ud/iso2zb/+TI8apixcD6SV7aGp3VS/Hmssdk61pIXlECIRkQBaRds8sjWoo
2h28yeyKvFRCNPiTLHJOdWANybSti5aQJSAKd/3ETewLPJ5vums4/7ilQcmqwxmDOLrjSfjzaFmw
1XJ0bFZ6KVnvlpAiVI/aMVzm4qnq0Mi5VstFbhkIu/n98ihKUpAlZAa0Td1WQyXlS7OAPxvN32PZ
Pd74FmfDlnfI3LVX1r2sJ0JugB0WoboepU+T3aUvPgJpTzlqT5e7Ifu4kBbQbOPZCJzDIxwDNLlh
OejOcdaRJz5cbkASRtbS8B+XjQTxilFPn3zFD60TNO0UUbmaci+Uc96ZoNlta0hIDwl6QMBMGKYO
5G8ClixIVZS60/pkKVp/e7kRSZ3ctYSsoKNZo/GiWJxAvEAIBUQFtwdAdKQOn4KG+OHwA2MwU4cr
3APi66J9aYv6Qemzn5d/gWzChHyhTPhlIGXg/DDAh+7mKAmvSwcXy8tfl82WkBsaq3YnTNuyLyAa
MXqqZuPQIeD1wCt08Xq5CUnCM4VsYOcWzCckUM+LXAjcvvatwWkXH58HPahvQbJpCwqXAlSwdlqQ
DJkppIIsdsPJ0h37h+2DNbq1zUIJDgnoiOHr5S5JRs0UcoE+GIaFvpl/zjQEQyhBlvMTPgUctzC8
WkvbsnET0kA3F3gWzJl/BmuITGNUnhcfm13XcBwZrPk/3DIfYdD8Smfz323dWrr7LnQ9za7hFQbJ
W6W1+FgaNrJaDQKQUFOUlYOzrFNCdgjUMLJG3VTOWRuBXhqAboVY6+HdsGDT7XNXqte4hzwDhwpX
lrgshE0hUZgNEkimVk+/Mr8KHqPJCvaZGhbXgZLmEO9aVD19pMeh2fnXypDp+6bhudxvvH8cnswP
l8dWtiaFPOKji2REcTa9qq1VfPEHGHRgOPLry1+XLUghSQRAguLOzsK3CcH6IwV3FHmSCMkrqBor
HZA1IWQKKAsOztRD+IZ27n2k9f5161jIsox+ubI2JC0YQqIABz0AxhjzsxsV1bXaZdNdNsLsaltw
q5fHSXKkNITMgNq6gyRu4JyLnmqLj6IQrKSj7yw35ELJ0QUyrzbnIUNIEwNAGxXwbvgG5be9wq+x
/BTrELsu90WyogwhPwxWxAXCbOqz6bfoneHWiUZZjQnexsKIsczTu3TQVX7pUd12zo1h3w+z/+Dq
aGr9HicUdG8ReHv8f4SpbPaXbr5rDbXJIoUjWZ6BW5tXqHz0t3bD7Ct2nK8sYdmICYmgQ6S6R5kI
PaAqRamIwpgKgMmf/rs8IbIeCCE+hbmiWEnQnJOGQjQ19v5BL6wXxJ/7lTOobPkKYY7SbxjMGJae
9RHUTtQ5L7bavGWhh6XepAW/b0TjUu653CHZeAkh76Qo9WIWPr+2CrJUJxV3Ql6MAiQvw5WzgWTI
dCHk9YwSYuuX2f/OBpzcMYAAlY1twcumLuhiwDsF6jJW4WFCoWjomxru7awN6tXlr8t+vhjgyEhm
ODxk5ww5vghKNl6qqI7gLPZsoWE3bZsHXYh0tsLcsY18Ok+O8c2HDQDFYuuDk7707V3cuSrmDIHd
TOcqjn919jDtgGOspZDlF35QHNSXlfX+47NiJ7UyTWd/Sqs71ckXYfLUPgNiLPZGt3rFlaxUXYzs
Zmg7C5PzM8RDBY/N0TP+S5pcX6m/yT4vRDaILytRhj55G83xFU+U+lCOHBsuL6JlsXw0RkJQI+IR
2hFnvXOzKNyhDQOrEkcoTE1ddZ+zT8Ef6lfqaLIFK0S0D60YvxuzPXfGjFbArIO1McbkDuLi8OVy
dyRNaEJIJy1rCdbuQBN5M+8SnNIyFM20DuQb3pjly7ZmhMD2wWIHmQcnF2NlwGQRT6Y7hBeiI/XJ
/O1yG5Jp14Tw9svF7QhW9VkHuX6PU1Dz2lbusG3/1oSo1uG4Yg1WdOcC7cBd5drnMSK0L/90SeBp
QlQj9BKjH5L2Z3hePCxCcka9kt00hFqzi2H9raQm2WwvQ/cuwJdLiqknbneufOtfyMjzzuzb7xR3
1jBVso4IkR2WIBT7cQreUCNHgbDuG/gpxjN68tGpMJyVN0zZTAsBnqkolAWmW52zGS6MFnhIC1k/
Lk+F7NtCfJuwQAfkQvh2OuhUx3n+SKBIrUyA5Ejw+8Xg3QQk6D3HVqdnP5dfbkbWHdSpazQD7383
NLv9dyQ6ipVVJemKCBr0By3VBiReOXI21UFfLm2+l/6zaZxUIaIx4VQNZ6bOWmnKcI3wmPXZq721
G5LspwuxjM2m0tVeVp2LWkMhuynGRUauSDeCqlQhmiEdhXXXueUPl1x6wqJ2fkYBNThcHpsleX6w
R4jYP8xHBojnQ/mjgEmGFDCKAbZWX3naOJX2EWlrpz25sBha0N92ag1Uy/3ZdzHoc1p/0/w44mOy
GYZ1W7aV/hq5pb8LoOIc2hjByMs9/Hh+HPExGWqOMdpuZD1OdoTfS2NB/jiUDe4IGxsQFkDomvhJ
IH30iiu7qp7VeDDuZ6hz1sq+J5uipWPvAtEY/ATn1jr5CQ8OkNOYZ8fGfsnG7nM8hCME46o4RGr0
Mo3VtqSlCqkRSd4i0WI3+QneDndSJcbiWuWdc8uEuKqQEpPOikNw3c6jjrmPuafoiYabCS305vL3
l3H/aEkLabGYcKwIldJBSAhQShekz79PtpS3FnZ5+3k7DEIVTj12aPRtO9gzDiveTeUAP/Owjt40
To6IprRtS+GWBCML/L2fPOCcjcb3RLXH3rZwPTEv6lg7RnGXnlHOb698wKFvbCiw7y/Pw8cbrPMX
nDJS40Bv5+6n5nK5qxBQ3ifL+SDG9w6adh1uOu44IphSDZHGh/qHolCjJuFDgQQoAuJ+H8VX2zoi
HHlQkBm6tEbnEEjYABGCTbwzoHVODiAAw1ljAUgSlQifLJBxHZUmTbnz2bPzEFD/6o46RmXRpk3W
8YSwzpoA74w+ih79QCPwus7y1MOsqVO2MlCyHgiRnTWdidqMmp6joLBvG1MLvlph7KyhyJcA/juw
HU8IbJWXMM1oKU6rgxNht4PPQfdvVI9lcxNa6eLbNXeOfzMb5qAgIhArP0ZEhbsj3l/6t2BAVgfu
vln1KIlWGpKxQxRoM6bMc8XfeFhF2Gm3OvVpaslwRman6B4Q6U/Laz/M8ILU9cnw9ug5pvmDhWYz
O0iZuE2Is7Vuo3ZrFr32kFmYgH434SryLIUAATZUOwonlfcIrhBzuTlBrfTGhBaWoJIf+80T4YAe
uj5rZvIvIn8mZ5/GQ56D4kgf+G9KDItpDdgii0khYZlp63po3CQ4jYfay+Jdt0vK5MUcm+IL5lkr
O5YEVeKIUFA0ulAb1CLlJxJj2pWK4fyhHtvPCGKgIUi9YQ8atUHsdEI8yMsRx/aKlaSzxOQHa0RE
hw5QgOF50MEiT6z/Hbizou7vyqUSuykdiBDRLHTbRMmc8A3Bo2cN/4E9vpU+Er3IBkYlYnrbmhHO
fZjW52aOsOpPR0EM+zfoSYsaPJFt7VAE2dq7iWRFuEJys5FzwhmwGE9138V7Lyzu8VflxXEMrlBG
WMk8H2/JjrskjHdHmBTXzKFA7vzn7Pk3nqJUu3YwUBNqPyGOx63Fy1dAarLpF1LcALB9MilmPupE
3GIarZTJo1thTvNUVjnynyuTI8l0ImC0acNgyOp+OCVIfmDtgkpPp6rfLs+87ONCnhuhUvcWsjpv
81QgjqT3cfbJKjr317bPizmgHM3MgeD3ZQrDqbxzvUHXrmDJxVuupZonHuf9sA9CTNu0I5qgpNog
gMQYJ8lxw6/n68KhBduYNMDQZEanvv9ngl1sN58vf/nDSODLy+J9t0g1vO/iULFypF+L4nulOEdt
7L/jgfqCA8ZKvU/WxvL/d21UXev2SmxOxxjh7FyJjyoS/p45fUPccctxiG4IAQ3HY8BLMpzRKgiu
kfV8akPr6vIIfRhdfFoIYzVDYEQP7Aku9JdUbQ+xeudEK9CeDxc93xYiVy+nGKpxiJIX1tTVtZ1R
rdeGtVWzrI6/tgW+rv857ihXJVk/pfo1bN2bIHae/ai/0ev2c9xGj0Zn3sXlcLg8SLIpFqLX8QIQ
AhqDZODNsquy4XaY8Ugd4FLr1n+X25ANlhDClOzDmi9Ox6Qtop+w8Wsdb8OyvN30eRGMiY0nLjcw
34+FOb8iwTLjIArM6vLHP9wLNAxj/pwKr4bC6KK9dWyTRDvgHxM/T3HzT5twto54R9vpZZ1uW1Qi
6BJJIV+pvFA9+i2qMDhHYJN1N+MdUx8vd0YSESLaEppWiBMGlqKRG2h3xfKMiSR+dKWhareSliRz
LcItEyszYuBnwBNbPPDUsXSv+2IoNo7Q0uq7hBQFzQSrERMN9Jn9K32OxlcDYM3Xy8Mj++1CUCc5
Xg2WqiJ5CSBDeXD9Eaz2iO7e5c/LRl+I6mjO8bj2GZoM7MMeN5v8OvAogPb+6mqVNSFE8xQqY4kR
n3rETOfLZNgvVdN+3kigIRjEQDZxY6yMRj3qlaufbQR7cNLBAmCtyC2ZABEwCXJjMiy7YU8DuD1U
d42f6P5tN2vOJgqFhgP9nwvInkaHy4POAjIA6E8Yvd8iGpivzLAkmYrYSC50iNZ0PV+vnJeGrf/4
vxiD1YSSTWxvS3jW0vy7KBjiosRTcGCWE/WVe9ovnA2jLUdFBmhZWe+/rbveWLcs0kTBpwHpaPQw
om5c+bpkff4FinSHAXO9jK+nPt4jWvIS8JJ/DblzrUIsW0JCDM+VEmbAt7TjXOI91KNofFXrRni1
KYRFFCQYYcwnqXccVcTirnUXCJqpu80VJ9N4ZQ3JOiCEcNRksEiKQD1GOt4wZsxjm1XrKO9e7oHs
80III7to1YOluCfdm7yvBZfNaqc1hnfe9HkR5OhrKOjw+O+dmg4ZS93sAozu1z8vWT8iolFVoqpa
ajQnUxvs7g6ZuC4/om+hjsdW421jS0VZ80RcI0K7UeJZg3Pq1FKnquVgY7RvgAuvPCHIuiEEcJfA
YcEIxz0lk/3s9wg/4xJVHWsTZNTleZC1sPz/XRirbe/5E1g7pMQ5qLh5gNllG9m3RobA9bYmlhX2
rolK0ZG+skL3FKhBeNONPHVaBtLOs5mph8tNSPKpiFjELHLmsWcxPtKclywu76Kkfutn8zTGa0dt
STyYwqY8oNmW+mMynLIkxrfFdlDgTMtRv7ncA9nnhWjGs8rBQTRyYYXleBumFp73gb1yd5JNshDL
OgYvAd57xtFPi69Thm6J3nWfxhxjw02/XkQiDiOksiw3h5MPlBw3PzC9iMYHV5e/LpldEYSYoMU1
YvpmHDuzvLMVcmmloThVug/oVW1iSGueiD1UARVUeeCy44Cf26l+Zn2t+1r/lFOvWtnUJHMsAhCb
akhbL+qMo6mW59/bMapNK+n6w9c0fr4Qx1FrFpgLDf1pirvu8+831Q7JVZy95mtMrqLboW/chyHu
n+pmreIim5eln+8Ce0insuCIoR/dIip3UdbpV2YJ4Qhhz/CaerGzxlyQDZywV9vtqA6oJBvHISl+
JhgzH+o29DbOihDYGGPi+2SF40kN56R+bjCmCtDDSzDvXQk/2c8XYjtyTJSnwgRh8b4LCizOS3ve
46dor+xCkvA2hPBurBTmYjLM101WFMelwuPqYXEs+eNyAEoaEFGHqoeUE/6IzikZCxwaIdjcmlNR
HTyFp5xtTQjnbfzLkIR2Clwnwq660T1IQugtcjgD1Hy5Bcks6MvF/d1q7TzMQf1EHfAkVZhayFWe
esL3q87/u9yAbJSWMHnXwKT2iCbDezt2i8te43NbWKSeT2FdrQkCyZpY/v+uCdTMNFSlK4PdOoYN
0CfZcVK0byG70dW2TggxrYeOAUSWm0ngmmD5ETjiYKbg+GrvKHQ7a+V52WQIEV2UDrLfCQcbEynO
f/ysr25RTR1ft3VCCOkJy3UszZjqysWchTeGpwkj4B0O3GuaOrKJEEK6cKjoZLXrnPzY/oF0HN44
RZLsZsPZWG/TxaDGxQEzM7Kpag5PUcahoAj7o5MOTyg+f7s8TpJZEKGHqPBimhCn7sn1A/8G50bl
5MzusHIoWALrg+KkJoQ0bkOIpunsqKpdYoZVIsuLHoV+yBsD8XV8PjGQwlRvW1eE6DZtVTerMBtP
aKKOMWKCbdUfLI7N48oGKxsrIbr9Hlty3oB5GomQwN27Q6ucYuyJ13RsJCtKBCCayYw/JNY5v4/6
BXv3gzZbP1Asj7edMDUhstEy0Bw1Wy68pv4auLP2iEmdv3Kdk/16IZ4xWuPy71AucafsHrn+CQdR
Y7xScIzf2IIQ07iuoOPpOOrRqBUu0xjLHKgcfvYDnie3LSEhpgMb8UmspcxjN1k/MgsfpLjPN5Gl
NU+EHSJD3E4Qz5wTxkZ43ZtqUKBOOaNIi0Lm3Frb+iACDqsZ44LenZfKJClw//tVtU651G0aIhFy
OFWdTWHPGU44RHkWphttFWGx0dLetgaEMObhK4vMrLauEQaGApTlSpH99ErAQWu05yVeP8hKIu7Q
7KvQxXWIzJ0i54Tq7P002+cGbeGdEnvbYk2EH/qGZ2M8gszuDsH6dN94VMdC268Pl0dJEm2qEMrJ
qFAMw1uMz5dorE3NOGEtgn+IVbTWykzI2hAiGnrrb5ev4QTrDidEbKkPjTOlN0oFTuhyN2RTIYR0
0U5YGfrIyU+t9hjV6TPy7lidGmgX12sLStYNIagx0mkXdfT+1CSJcwhaZTEDhujXK6t8ScnOIKLl
hrIAPgy1+hTAavkH7R0NCwpLMcOV2f74+3/JDxY9mvOcU51ThQWShfduO0aPc6dWa2+UH2/UrgiY
U4MOycq6VE9dkzaLfo+LVR5Os2iyd1exoac3pQou+vKkL7v/3/H3lxphEbsKGmqDeqqAEj0jc95j
4gj2Q/WBKAXdiE2REud7Q2u31ZL/UiUs/AGd76nm9pK0zVntapd2qn4PS6hew+fI5mhZfu8O5h3P
ulpsKtapC910HxSdj4VF76ykE9kELa2++zrC+07Rxp6N/atZfMGK67Md8/FguddPHiIR/w+NoI8D
xhXRdGZpjVgBqbQ1KnXyxc51z77xG03H9pmZa9SVPslGTAj+SEcISy17+xQ0JUZYQ95cW4HTXV1e
ZbKvC2EPXGoYWlexT1Ni/9DV0r6rM14YL39cNkTC0RwDz3Ac3MI+DQbMS+7a9S7RW/XYG7yTXm5C
8vtFpNkQlWWKxr960p3lhbezMvB2+GisdUH2/SU6360oc5y1xXvPPkXcv3b40Sq3tRFsO0m5IpRM
V+YsnDX0tIscw8fnsbKy9JPbtkW18rwrmQFRaBC7IoyV6s46+vgVnoK46G8GL9IfrFRPNpUL3L8A
ZNQ08atL7ZOu6BWe8Ik6RYdYc91NVXFXxI41YRdMU5aomHf08U02jpQZzaiLH/oQG8qNy0jYxDu7
cEizkY21KkqvCX4It05fltuCTESLTbHSKmHT2Kdm0Id/9XaAluX5nrpxBoQYxvzZsDHa7U8Y7mCC
gC/hTp9Wi8qyJSQE8dwP0+CVgXHMCyydGkcJ9+Bgf+CbMq6cxSUtiIAxF+8POy5z+2QOIe5jumJd
o+/TXRkZpNpNaUJEjVU50mVO1uFk1dnNQ1NmPSCvyFhZPbIOCIfxTocymCPZfIpGfFb8vm6+TFk4
XQ2UDFaakOQhUUtwsroex4TEOuFmfl00iC9YSW1tuq3wxiQkuapusxS7z1Njt0m1A2oYd/u46tOV
uqvsxy//f5dEOROlHRZ0jH5TWHeVgsGTZawyEmVfF2JX9UbDzUvTOlWG0uCnpZtXWLVsEkPQsH74
87cDCtT8snetk05R72HCyu3etcznbctSiNworVUDWj0Ds2DSVJh1970z9E+Xvy5blkLkBjOUXB0c
NIu+m4p9pQbByeOdfY/F/MbEKULFXJSKsPi0ORIX0S89aZprHJLjLaRirDqEzbeqPfTW1VQ/IvKj
7YIpLY5+baiUyOpt9VX3L4SYjhe8h97ICYBJ8gWluSHez/2EgNXlOZCcSEWAWBOZOBLXyFUhNadi
OoqUadil/0xG+xkhNufA60+2kkYlcSACxQosf4M+Us2TrlsmnkfDrBu3TlTCa7jcF1kDQhhnddZ3
fqbPp8wcOGXpuI8qd3gtKJuolMy3EMmVaxrt6NfmCb8lB7diR7PsfdrE80pAyDogxHICUS+NA1Wl
9hl5LzbSpb84RHTeShqVxJsowKfBprJAlqinucFZ3g+yZ7w+fQxzxpV4kP1+IaCrREFUq2y1U4d5
03fIfzYGnE60Rg6RfF4Ei1V5ChXF0mZOWnlXHYISsOyhDHsrWwkGWQNiPOOh1sZZaZ1MUBqTg8gm
dk7bwICuCBWLDNvC/dtn8RBSuwZp5R361P2T5qXKtnQtwsQKfLnrVsfRp/rtDAuGSJuue1iA2rYI
+wsr5rdG4ii9dsK/JN4XFKB3ubH1OiZixXCPCq1wSs0TFkbWzh+V9F4zsMr4f1wnJSFgiREcuBY+
8xpNYOV59ufZv1YVnlhzZ5swgOaKiLHC1e2kzBL9OEWKraA2mU6jfkgw5Iq+h7hQR1snQ9icbQyh
zcrqx5ObmjhkZzZI1h27Xe59v5xPPy7ruZYQzrhluHoZRtTD/OBHZJU4Z7vD+KMta2rdeZL8d7mZ
Jbo+KCSJCDJ3GtXKMHkgcw1/b2bDcZjiaZ+Y/dPvhzIdaYU5t1ZCRLIARDyZnWqZl1iOeWoQo96b
BQ+JSW8Z+zlVgy+X+yPJIiKWzA5bE6qVBhKrHadjFkLrxa1x5S1O9vuXuXp3VEWtxPaNUplOgQIn
Fm41j/fxNB20rS/HGMD/2UQ2AiWeRs88AevC0Nsbk73tZPF+HICtbRuiZeje9aIzAytQOmc+BcZQ
PE2c/n5a7UYIApvyn19HZC9NwWjOpyF33FsqAghm9P4/tUtPLv9+2SwIG7XuBhFWYaN2DCZuhBPa
KPvf2Jx05G54uQnZKhKi24e67QxDPJ+qrDCd+8LFkvKpRc9x43HMFKJbndsyU+tOO5osTlMxzCM4
u2blyi9JHSKOLLImTddTFGMms48wqVExNZ6yeo8QYH0yMn9NBEQySiKiLEt5TmxdVUPJbuJMyYFg
2mveVP97eRIk8yxiyXTs6ic78Zhn335WF5hjz9TvlVXklez3C+FsK1mozhqzbBrKgFKnMzwuQI2v
236+EMlV25heiQ/NEQB5c8SkrTr2wfwKUNRaKX7Jfv/y/3eBHOXpbONNpx2ZYVxQnck99dWqz4Jk
ZzCEQJ4AdNd9MPgns9H+m2x0dtL5FZWxT35QDlgtGHd40a6dLmVzLcQ0TpGdaobzdCq1udKwqZ7D
HNsjp1v84Fu8VdaupLLYECIbknvmZbm2LKrgh59kytFO8exMA7Sh9VUsmWzshPBuTPDGoKT9U2H2
39XkZ5DzGkS99WD79lHDZ3CPP8Aark9yixRxZVUb+HU2Ib2fVHG9Q4fq60JDGTSD+3y29+CyXV7Q
Hy43wFdCuFhYObt6OhuvWlP4j6Xddtl9a3RZvvL9D6eG7wsBww0+Hibfz16TwvMW/+18ny+QSNTD
7iqI6Vu2D5oRosZXkQqrldZ6TMYw2kewaXdFG1TXCD2t7B6yjgiREzgjwAQvz1+dOrWvRnMR/rER
B4hL7UdSKpteN+iIEDMBRtM2CE7rkYcZL9mpWBK1+I6G1sp8fBiTfF8IFXfWw6Fxovx1yb9t67NH
xfax7BptZZxkDQhR0k1a3hZaaj4uN77FsRjQvBlfaU7ZrdQWP4xDwxELUKHnTUHtNvlrHsbDc6wm
vwz85ngrDWzYYPVkXjVOPR2CIhtXjogfBiMtLr/kXU7OxgXdNMzZm1vbz02g/jcZCL8kifsQIfyJ
SiNu8JfDUTJ6YnEqy2ZlGuNWfxxc3s+GkCttAuxwb5Tjl8styPoiBHw98ZCCy0L2lnvWvFNzFJPH
ioJC7iLD1fQsZGNcPdVJsotYoOJRPo8Gw7HuGgU3BIxHnUnZz+Y8b6JaMTNC3A+jF9Td2IVvmpc/
j7bjHhzYPiuTIfv1QsjrmqINHcj3N9zBlN04x8ajUgbRyoFO9nUh0s00z2oVEwq0m8umv4KyFDZf
4tbP11K7bC0JoR5kU1SFTqe88vSnQ/en/K65bO48Rq2cVWQtCLGu+10BoUd3HgsV+bCDynQYR7sI
uKOP2JSPh8tLVjJSYpWqS7M+D7tufMQHIs/usFSqNaJdmZMtb0UsRyG+7dGYnLHvpke7HT5hMo7y
o1MPx8u/XjJIYpWqGXu119tM/9/WlHX9TQTjCj1tbb3mLGtDCOoGGj3P4pP5iBhPcChS/59K1b5Z
/hCvZHXZFCwNv8uAMMKRvKsT9dHO0q6+QVGnyKgshGD0to3S0vC7BhItUBQcnszHZMCgBVbssKu4
mu9nJBNWltFvNcy/yiJMsxDPkapZpen2LNc8c4LHZkzH4WvnWPlwHl1jxJNhqsMeBd6mccuHLMuz
/NtQhraFPzoM+Ww/Na7mfPcaLevfVHRUxvzQ4/ASfctcfZ7VneY2k56vjIhsyIX8EI22wqeXjVTF
Z7jQ8Q7so9q8ujzesq8LyYGqZtX4vZq9amZ3/1v1GdXTduNPF/JCxik5RVxselR1DaGlrG+ifW6p
0CQ3/XixvqVGvW6NiWY+djiO4uEDugH9yC0ldwP7iz9XojI1bQEmKnsNoyjblxMIS57uW3XjSheL
WUOmGKhHeepjQElIvwfYoKdHVFUXxd5Sabq10vuHtCf6IeSECMRQ3IyZfoeCOO5wavPAM/B9EoJE
wO/8VIzWPcf1+3XOkyQJiVUud/YMtAWm4dGve/zaHPUam3rlVuMpciWVShatufz/XZIoBhcceKkO
j6YBu9qeLe0wuvbL5UUl+/lCdliona45VJy8hwL3AN5nDa3pdk3eDAViiEVVriF0ljD4IA+JfMk8
Vskt0zT9TEY3wYhFM6IujHZZ5MexdwptL0qeBwNDx/JQK4nXPU5FMTYmrwOVrZ0Ln/1wOHidHus3
cz03/ksXNmrvPTiA66YRopkZldde5DraUx8bivm5Zg/SH/H69itvF83l5AKw5tb8OClGNSuHLuFO
MOxKK8zTadclbvyW54r1GrT1+AgVXI+ORciQ72ZUTqJnp/ed7MdoB2MHWWs2mnnc5Z1XeNeW0U/O
55535+ahnHNDjfeWx/vPk+K2mfYp8qMqRSXF16v/XE/r4lfX0LP8CqiS1fwaqggZP1uJ58j7J7CU
sXWXKlFuGtdekpm2d6smRqW3K9cIWXwIGbCAvzOXQTj/hBqY7EPHe8nwkoK3r107+OPstDz+FWAx
s7NbOMCX15jk6iJWCBvwS7bhWjNiVbpq3ia6W9e3JlC/H9XYzhYoZccuvPrKtTU1RzbLRqfucsuS
0BHLhwMAmMCuAvsumvL5YRh641YfrDVMoSR2xKIhYnjhoGb0q0gt9zbrw/mT2TYGvg4K9ieXeyDx
XnHE0uFUNpOjW5F+p8bRzW9O9m/PF79/Mm3rtsElCZ7CTWL0XyZb+z/Ormw5Th3afhFVQoAQr/Tg
oe2049gnw4vqZBJingSIr7+L3LpVPoppbvVLUuUH1Br2lrS1ht3iTZnLZAvFitfP96PWpqhWi6kE
/Omcb4rMXNwnBlJ6L+EkEic/cN8Zg5um64BXgI4Ra06C59KP8yAruYqHSZinoGz89iEChoftnEF0
eCZmyAJ7Jou+242TV8hX2oWzuZctXh2fmC4htVSQCN1+HdNCmfTGtBXL9lXf8flVmSKdbooeJsyw
EldT9iOSEy3v26QrR3AcRki7xAJuoM6RaOAEZIziC5abGMGa30HWCb9jnspg9A5pJofiN4HZWaoW
/9spuoVmS1R+FBm8Up/HHgycx4wNuEY07TSa75mL/fDD3ENI8ZVnup2/NFAzNI887+ryVwcEK9Qm
Zc/HIIiBhSjhCZ0mdemcTcup8ymhAQA1XsMknK76NPM+VtCC9ndt2dNPxeAsiAzTZ3LHSEHdl2Sc
lPoncbLOfYjGPIle69Fp4Q1KWmgKCN0qcRMwM7c6dhmK13cM/zY38L332L6G7R4/lC0slYCidWDY
E+HI0+5Knev0Qwjs0IIhbRzYSHWucyc7x2S/WE3nOmaV6PSZtnXkPUDvZOBHmldec1MqP5APA3Qg
4RmfedR3b4G6iZwYPQm679CD9essnlAe6g4Dchu/Sxu45D3KIRzKhxLsviJm3tiLG91VWfV7rsOB
q4OfjkN7k7uQMmzLKMoeNKwyqlh2OHGTXR92FAp6PitK8b1sDAk+kn6cod0qcpXyowemaxj3BZg6
3aEWk1/NMV5rhuwl9MFB+hhANkRySM2kZngakiBEnQzvFBzjyGYlyh/NUOBWIqrQV3HYR1H4y8Be
SX4cgzTw7o2M0u9YRxpePVqGsGsRis39Eatz8LqvgLiU/uc0KcCpVq4Mx50RXQ8r37qKwHuG0Qf1
YWYWuWLvwb4h36NyLrLDoBUlN3yE1cKdIlAJRAUiguYq6hJ9+zDDHtR14zzPIRy1K93Eae5bQ8V5
0mU37EQih+Y+Za0zHYV2K7FrSWY+eYEZ+BcP7nD9nk2SO8cExizsFkVNxBwEoebqswwZbfYlnn7k
HmCsjh5Kr++927Er8+7IvKqtqrjCbeEgO6D8jsCZSbbLWFindyMwB/w+6r1+3ndpVOpTrSDMfsOq
2qeHwDW8OeWtql+YjGDnVroy+9Fhsx4/onCYgKE/s2ZZUP2g2f0ks1Dfh7yAXVGM12YsYU1nKJWH
Rc3qxwqqoBLaE2FDE7WneAtrgEQAymuHVVfTZ2G8avwI7TGPREgCkUadQomk07sk8ckrbztw8WIY
Xw5igrXYEDkYkpqKo1s67N9cDEP+GAZU1K9ZUAfRPm10pD9URd7nnxzqY0cvfDwwnfN6qOgHnOvn
6FNDpjK9SaGH2H7rKlNDv2swSTH+zkGHSF6KajTzPfRa3SBWIc+Dm6CR0jlIDDDdJ3nipTd5ZSTb
A3teQVLT84PggJBi6p6ItHGg1+1JfiOhiipuM7dk5V0wwwF+B3K72/6Osrp37uH1GMJwqVZOmMRt
Xo/J/Sxgs/mkQz/tb8sqLWt1RC04ab8yp4ORt8MHcFvylvJXkXvDl7loQ6HisdKd2A+m1N3edUky
fcHXtEZK7RUKfEdIyOIWto/EnG+VYNe24mUTfXOKHUMxeVQm7bmYR8ikwis0q2DcmWy9/q99f/n7
m+83LHDKoifOS6ZN258KUHvZjk5NKK6rXNmPSOBWpN04cfccdMxA2LMoU3rvQNk2Omxs9cuZ+50T
smfdfeEskoc4SRQnArtCQJuRtaWSnxXBqomqh04nt/AHhthFmum4GsOfytO3CYxPnYDfXv4Na0ca
63jogw/fYKOfzr6LggSqOE5sUvgi9Xq6sqhiixM0mqrOYcl81kpGr8jrPN9j99nkzS43vXdG0X5D
wqYf5a1OhzObUBgFFLrbd3hB3hdEN3dTNny6PFIrB2nbF4lA1yT1pSpO3M372I+mV55XT02X/FzO
Y7BSRYVTfygXLsjlBlemxpYrqKSOWIrK5iKEzw8sRM4Awt4c0mLTYm9t6Ja/v4khReeSTqkazvMM
q5CwCPaqz/Ux9fQ+Is5WtX+lFm/7JRWNCxPTpJpe/BKSgrEWOYPXF+E3Y9bKjzIPf05wwr48aCtZ
wbZP8nmRTEmT6TMfQDZhMQt8ugQvJ96WpffaQrBu0AV64XljS+4JUWcJj2VeAfKSLeLpSXVPSoHg
gWNJu+lnurYQrDRR9XM0dJoM56YV6QHsPB+ewJDHSKct+881XWtqpQH4PRai7sP8xAqIQOkUkolG
Nvfw6GqOMgkeaKAXIAaIZnnCn3IcYHeX52ttMK0aWuYVjskjNnzA8S0qjp6D2eKxcIB7v+2qysdT
Jy77M+6Q0o/uJkEB1qh9p3X5xg9YWTC2AsIIbKUjMghzUgJV1hvhGZHceUmYbz2vrI2trYIA3pYq
s3By7/0ONgdq/KBD/qRduht58PDnPrdwHie32IWLzOZV42obMaFqOMxORUCNwiKFjxFAlxCU3P2R
VWFF8OLP/DGN0FwEUcDLTa6E+Z969NtkUkep7s0ykqGLO9zg4k5cYEcJYpYG7jevmtWMKyEM1q+c
uiVe3jRYSeG4jeQunkoyonYyIX21d0sF7ffLPVpbG8vf3zSggFjNUaHQLxpVZCdGpQpIxtqlzpXf
tzJJRiuJ2rSZEdj4zaLl7h43uC2I00po/SkwvPn1DfP9PhPMnCGKnYQ8biiq67eDxlNzEsOZ0J/u
YC2egsVPxrENvqiyzgcVpxqaNdedLlwrrfA0NzBJD4czCLjkYEAt3XOomwFpRav95TlaSY62rMJI
PLga8HlEnTlvc1zHUyh+o3gQzO3wE94dov59uaGV5W0LKxTcdX3tFvoswIV6JU6fP/ACrP4+maod
ahT5yQ2HYePsudaYVZ2n8zBMsnCLk66hHqDn8YPCsa9pgKYcTfk0VP5GQyvDR5Yf8GaRyCb3SlJj
b+FpDWsBFu3E2FfALbFuYw2s5T9bbyHLvNCFZTC595ebsgSP3CDXMUbOqC/cyiG5bcZW7ecsenRF
uVF9XgldW3/BF6CptXJqzgIADYCCZyfzdomZo3mjgWUm3jl12goMsAQB/Ju72emPByHxcSPFDBnc
p/DOhAezhD3UXrUljrXWHStTFPU8EAhXqBNey5jcZVWmpn0wtOHXy4t75SBoWxeNzUInb1R/hj/S
jDt6pEUIMxuqAxQWRkqhKn4s+SzLzVfKldcBYqUGeNE7gyrL7FT17XArlP9LR+ETjEdvsrlMIQEA
LwUcD1tIT02v7bSlWLc2kNZ5gxGnTqJQ4/XGlzNVMYPNdFDt5xYX51+Xx/L9Jphtb1RA2JoTX2Ou
gKO8kWGSHaeUiJvrvm5lBh/uZKgPlFjY+Tzv5IBKVCAByrvu61Y6UDUq3M0k2XkkJnnJQG/8Gia4
7lz3deu6AXsWoA76AV/nDYmJF7aHOWnbjZeOtXG3jgOyLLCEpcxPRVSzEGBCh9YnFLCIvHLol4bf
5MpRd3Ptt3N6goIjrhbwgcXCzQKwwi8Pz/u5mNnCCxnJwoy53XDWhnPIHUPB9mQQmQcHcFx2vNzI
MpN/5y0W0f92QkMkXuWTn7xmOI1mjX8iLk6Bi+NTjowMmfStc+/adFgBrnnnwM50QIIUxDllgVc/
jibf0ntd64YVx6SSlEX1nLwWjD9J0DKaOghjEslzkpVf+2oToboyKX/pMGQiYG0U4YGwcNIDDUDx
rSaI05TRdVLs8E+yQprptnHTJpjOtKsfFGu+d3n5hKXArgtqW4xBQWjZgx3vcPZBbGxiAt6MvPMo
Ct6Hy2vq3TECt8fqgBGFp+ucCRkTp6QnPw3oIZq98S6iKPVfbuPd5YQ2loXwJvhw6U2wDZX0CHLU
nfCYuEvGgG5s5msftxITgFdieSX1TsRQ/ljABRYghZwnT5d/+7sncfz2Zdze/HaZz1rQoMf4NKy+
1xCSOBBAcOKihAUvHpz2eFQEaDgaTg7ZLB+9u6Wj0aWvbxpl4CB0ahD0WDQQBuBQ0VQB/A7Hubwp
XTB1L3dtbeqtgwnIv2moB58eoXxiyn0fzr+0P8POIaR1eM36RU+slAU3s5aM82SgLex2r1WYmTs3
Cfqtq/La5FuJygxzN+FlyJwqiVd8kHMLNzs4ChIm12x7+P1WrlJiocvkvjnpQKNuobkamx0vwvTH
5TlY6YBdwgCZDzvfUHonA7vcnakCCsHFsvp4+esr68guX+D9KiirpPJOwB3LI1CJOd6SULDAU4a7
D6X7+3IzKwvJLljAblnnxAUlXk6wPK9k+QOFrmbvEVS7LrewNkxWkMtGZxSyOt5JaP0dD1XmMJCy
O173cSvEdVmMTZs47qkQxfxh9FX2O0cp6+66r1uxbHAMLyEViJ++yHdDmXoPvzF5e/njayNvhTCA
Ej4HRtM7Val4LBgg8g1r6C71Gm/jZLbWghXAkDuo3AKk9+PSglx+eT0E3yaOZ+3LXVibWiuEoQrp
+CFVyN/N4D2YAmS6Bq9lVy4cK34zOc3w9kuRSeGlsaMKjzGe3NSFXPntdl2h8SOeRVFET3AzaQ+Z
CtUXl26yCNa+bm3NFNiRSbkTPeosQiWOhkVIdk6TTVsSfit7218FBGzJmud1hIU/fCg877MpjcT1
DTr/ffvo96iQFHkXxK7YKvGvrCa7nlA0IP6CExHhss1oCjyDN9xVM+it8ZCGWzzEtUaWv7/ZPXWq
2Li89UmomsMqWPVjeKsKt8KlGyXxy6t2rQ07qonnRV7L2U2Dt55dxbGkAF2CPNByAb7cxLvHZBeP
HFY3Zr80U+HSIwNJzFeuB8Imw8ZWLfqKLp4Ubwdg2bbYuWutWXE+0hKvH+D2Hxm+DhzNZwC78KSZ
+c9QV593nuBX1TbRLyvgec5m1BF1BIZ5EJxIBJRH02F9A/L3nME6Qfd9951pp4SCq79xSFz2ib9u
TmjTSgNN1Ndum5cR6M2awfa+r7K9ELM5Qom2EUdUn68T+f7LIDltmNFYEzDfSqk3x9IFPCBm5dw8
TLOs/rm8NN7vTmhrPi7wlKEA8OjYDOX0b4ht4EPNQ689jXh4VI+jXwQbJ4j3c9BffsmsarmaJo8c
Uz/hD7IVw4MfOl8ud2Pt40v33gRqo1oo3U8g8gLcGd3TqnJ2AhjvjY3l/RUdRlYayDQHUJpgnSmF
l42doLl64kCeoHpBE/JckAZ2O9qh0RaA8f2cENpeyRSWldXYYFb0WH01EHnHK5HTn0LPVK/XDZiV
EmAn07ZpAmoyruRZDzsZz/009VHY76/7vpUEYLc2VEPVRCceJPU/vAvT37Dd8W4uf31tfKzAp1NG
jUDeBMwPDmM30il+sLDHO387mSs7YMW5LjhwatDLOioCKMHY+fWux+1jIyOvrFe7niAqZ8iInudj
U4f6cYBfACzEPXFlrNm1BD1CCsiFPvwRoUzIvlKGOp9nPAV2G2e5td+/RMqbeKsoAwAm5/wkusz5
zLLF1bnlud5Isn9eC//OsqEt7Mh4VAdAVC5Ace2eqei/cwmnDxH63+B6OO4Fp59M339Cpf0QFtUN
AFI3EXejOJ+liZ15OCZJ/rz8f3nBrfXXygAmZGSSKDSpeCk5xSCzVYve9XUn178MhGHTMugcOz9c
sIo8pknSxWAbbfGF3z+chdyKdR4NIKQqGp6YXxZHBlLWAlsD5r9I4yLoD7qvHob5BRJ/W7JgK7uK
rQjpC1hUAzJKj13ip/8yP/kpOE5/I8unBwcQqo287C49eG+ZWHmAiWhMYIfMTwzHTqFVtweomMRN
0D4Cu+/FLPK/mTx4YRHATEwN6c0ACQDQxx6AId7Cua911soUBW+SDiKt3hHyW/rUpAqhXMzVj3lq
6gPU9tOrXJnd0BaS7GrSwYuwmW8M9T7rYKh2sOnawhmtrHBbQhKyCPAxzwV8Af8c3QVE9fdOtmmz
9+ex952psu2Hoek4dGltEEFCA+GWOuUQkzY7+D3E6QL9qYrm343xwlhPxT+kDR5Sf9g4eaxMkE37
b8Bfd1W6sE64bOGCxL+aAQeENAI+J2muekPF7FgpwsGBAGrSc6vgL0JU7ENCO5vKHx73mv3lJLTW
j2Xq3iRdBviyD11/9MPnWbUvWg9DWIrHMRgEcLHZt8vNrGyutlUxD2u/rNtluLTJIL/gq9upJQ9p
COTI5RbW1pp1OChq0kasXdbCktmVQDUd948tdZ21r1tJAQsJkii6X6a7FwAAegBULB4a1/12K9op
n8DzBpRCxUqx4jGbIPhMFzunqz5v8/11HU6AOkFqD5fnqbnFKVzA4ezKSLC5/TTvIK8+1P4RYsMB
Ig1FnrAaIQhcPkE/6XC5CyunZZvW35hSkDIv/OOiuW2KTsUS+ltA3n3Mcucr0Pgb7ayEA1v+/iYc
Kg+I+bBf2qm7xyYbDj4bX5upeewhJXDldFhBzfKkInIc/SMF1u4gGnDA2t755/JArXXAimfdEenW
ufH/+FCPSfljuSMPJRy7r3TrDm3JyaLgg1H9jDECoUNAnnmHF4EHcDDq3ZR13y/3YyXgmBXOLG2o
BhbFP2J1yX3HoagApcKNQVr7uBXNi//rnBbaP8q2rw9VxH/ybvP9cO3jVjAXXuuALtD6RzUnTayS
4mt6bdUltJn8I+sL7TiOf2zgPtWKfgfXtCco9Lw0Q/v9agfevwj94wygacGxjDQELmKZm39r0Biu
CwCb0O9zpFIIsmABwWciJtp/dgdsm1ctHFtwkhLI07YBAZ5ULDQhf0bBKCivzNS22qQP2l9WzZmD
IpTC1zVF8Qnl8y0Yw0qaC+zoTYDJVx1D9AbjR/hEm5gUsCeGtSkFez7sN/ezlf3YZvKDreEI3SBp
64qR2CcO2YGzARF6o6+rntiak5JFjoYqMEz3ovwlq6Ae7uTVcOUkWwGs4SeQj0Ah4iINlWbhw8jK
A6r8qmeL0BaZxIOdFOAIIfc4YN8bEKRhvsIObb8Fil4ZfZt+P2YNzOmH2Ts2Ze1iJQXfzFxUD6Dp
ORvFjJWFZHPwzag9pUrmIcT404j0D4NQOL9O/2YQjwXydEPXZyXX2VR8BjeuYQbh7YhHwX86g8Nc
3kI87KpItvn3VRqYamoosvTCYdG4iuPIhZR6+etrc2DtwmPA+qALsAt3oig6bGEphyVhNufmrh2c
pD9cbmZthKyIhryx75POh6tiHYy7Jg373ZxEPy9/fK0P1iWcOSBdTf7kH3liogfqqPnj2ADYNqVX
6tyHNtVeZU3n1nqCKg2IcDsTwbmsI/wapQg39K0wzpIpT1GygndwAFqAbgoNulj54/LgrI28vQ8H
XgILtMWYGLxXCJPApBGKMf9e9XGbDQ63KqO6bsDIswoqDdKLJ/9KgfjQJoMz6BhEekL+MdFID5mG
vKNxVLuxIldSw18scJZ3DQbDO2adI/faGHkHXQi5J+ArfIQRw/dh2MQfrcyBTflmbebrAUY2RwGF
wQ+Ez91zUzdbHgwry9/2JY7yps6Cxbu5BDN1IZfiYkZxmh6DxN1fN89Lx97cBwjexvMequvHosfb
Ixvw6NQS7l13Z7V5gGoo2yafOu/4h/iVQRprR0pnAz+zNvb0vz+9Iz5Uq0DoXYov46cxkWXcdzhv
XTcwVuga1nqloGlwXCTyYnfsaZxAGG3j62sza8WuTB2Af0aYMosQtQ8pK3MPDZ9/az+dN5S3VkbH
pvbRFBUjPgvktaH6ymHjtQu6zdLrSojZqDUwidjowjP+mFXsWbn5s0hgLk7Yk+zTl6iuNiraK6Nk
A9dUGHUgkWP5aNClcfMGTJGXxY8031R8Whul5Zb5Zvl3KaEljlreUY7k326Gd1oImO3GJK99fOnW
m49LvagtVHDJqdT4ZVQzA2t+84C79vHl728/HvmJFBMDXqkH+1Rm5Q/eFFt4n7WBt/ZdDl0Ery0N
xaaOSwBhEGpvOrwIO+N1GFc3tJFpZOqmVsIcG7QGAPx2nMD2vBzMr6ui1yblwbYOqhV1mcu48yZA
6irwPpHbtqw8V4oQNixNQ/I4L/NheWocPtGyfhB19ixQRSn5VnZ7X8zEDW1oGqk0mYt+mJN4nCoq
X6SjQvZD6yGrf/tSeOkuDET6w4CGND+Z0kuGCXoUOQ/Tc1a50Arc9VGTmWYHB1AT6Q3Sy8qysyFt
JISseue06HkPYlwRQIXNG6+Ulg5tJJsM4X3DA0gbN6R9zPLR208oqV933P6LZBeSlLAIMDngqV4A
DMgPiYfb7VULzrViXdCJMN9QiDLjNkVd6E6FetYbl52VcLTdh1sFee3CxzES4Gyo3o3wKQUvMYgz
ksz7636/FfE+47hwRq175P78ryeDYMcg731dIrTpdBVYPRUcjvFuXuLphUGXAvojMB667qdbOzVM
sJJRBxW0ndMhgZ9r1h7cJFcbq2ZBe73zBGOT5EAzVJhISLbryBxhWBgOH3XaPoZ4SOq7OIxgfXa5
GyuTbIPZYF06DvCO/1+J6gqeN/vRgx5F24BYdrmFldi1DYiXa39dNfAUpxJnPTOCSJjO+da74trX
l7PCmw2p88rGFQvyZtTAQrpRu5+iXByu++nWPl3AE5GSssAK6qon6Q3kkDpCbUBEV7K5TXjT/ZQ6
gYC5t8ygpmua7LmDTWzsddFjXhO6sZDWxmf5+5vxESx38M7VoBXK/Fc/ZerE2+lK6IiNVjPaHYau
wgARSL8d/wx/XfTfrxt9+t+fXvS4JEw5BmhM3G5H2so/zOY6jgVs1K34lZCrSbuud6EL2zxkTHc7
t9h0e14bdeug3U2JY4YCyYGEwEbzsak/zCFE7C8PzPvn4L/4atXs+rCmmqIjhQFz5rM7BjVxQ+kv
sNiecxNetXSYjTcrcBSroUKFpQMCB7Sk81099VvUqfdXP4usuJXwKqBJNESohLvnhV4KHdEPEDC6
vVJC3mXR0vSbpQ9BrykrIZJ1pPM44wzf9/B3zqN6fL48DWtdsDZfpgoJ0TFsvlWHI16RDx9oON8s
FeU8v9IVFyCI/3YicyFS7wiDjcAh3YcOplsLZwNPFBuT/H7+/4vCprywB19+CQMO3nKD2yeEmuiv
SUB+7PIwrbVghbFiUoLW4sG4wylbgD5R9nUB5Z+Mv/HMuzYPViRXsLBBnatEA74OYhmxh8odjlSh
Jgj13I1evB/RLLIimtTtImWHqimJIkjHD+pnE0LW/fIQvb/bY6T/O8ljvjBQexyD/DK4J0FyKyfc
eKoKQCldnfo0+FaaZKO2vDIdNt4MYrq9bsCGPEIEq3bBZqJN5sFoNqCqPOJ5qm42SgFrDVkRTnlR
UYcgB2aTeVUBRMUicCFK5WxtoCtTYgPPuK4hPBpi3rNaRV94UCWfQTvaqgKsfX3p1pvsQYc8jQaK
r5tJVXEW1RBB2EQmrI2NHdXZWI7SqYEXlkAsKhRs94Ub5Ls8upJhAWP2//5+rZOZiCJDYEf+uOMO
VCookBv7yyt2bXSsoBZFDwrhMCLmIM34VEFv7j7QeDe9/PWViOZWRBcEIp2iq1FlIMGJ43LL1fBx
eW2/PgyseObt7KAHErUGVPth6DmSYweLvhyCiRtDtAKjYjYGTCXz2OkxCY6UQjomcr7qOTyyGpC+
JT1F7i4Ngud09u/7BCCIOis3Gl6ZGxseJkzvZHWFlD4aeJXSGnjPpFY/L0/N2setqBaN7zh5EWA/
Wm7iaiyDPbC99UaWXYkLG/41aAouwLyUZ+CPCgsQXjinoWzS2FmOxpd7sNaGFdgqqjs30CAH5Sl5
6aI2jUVd3rUUILfLDawN0fL3N5ljTKHrB9sfeMUmeQF1jhzynzQvNl5Rl4H++2bIbMhX1eElG9gy
/zi6eicN5N+6YSFv0CeH4Fa1va2udcMO8ambK1U2NeQdMnJLEvBcwwk+sZcHaW0WrBAHxAgKNk6D
4MjmprupHJq8kK5l6iGHavR85VRYUa75FBVMzDCdh/vcg2FRO8clKeQWeHZljGwIWJXwocIrJNLg
bMqDwZEmU5uohbWPL6eFN+uogs8SHCtx/qatxhshDZ/GeZOPs5JibeSXAWFQ0CSvb7TvfRbV3J8b
1Hb3bV/ECUwzrptlG/cFx18Pio8K4PYoedYKj+QUwB0nIPJweRmtjZEVzB3TYdmKDi/lXfCrK4cv
tBu2imvvDhFY/svf34w/cZQvpab9WanaOWaR+EdMKAuOQGnF5TbZ/91IQDNWF9Q8NAMkxvVZUcCR
zdx9pxB6fcKTsPd8eZDWWlgG701HFulgCGH76clv1RjcpyaX34Nq8uav9ex46UY9Y0U26K8TR+WZ
sR5oC4WH5U2bJo2IO/gzAsnr/ANqXhIXEPV5HGn4s5TRY5RehWnDAFqJqklSCLZ1tTo1I0wyY6UD
iMWHUD/eUhV793iOBqxcxQXkhYkW8rXwK3HIHBgeQ85pDICCdumvZkwQM5ASujxZ765oNGalLIGC
ex9mWfmSBf6JY64OYYTC0+WPr6wE+0iiAfpTqRmhvCnrfzoIYMeUpM//DzbByq+3zx4VuAOJW/jy
Veuiuf9TS1cOnnCu+/nW4UO3so7crhnOXQSJm0bgrGbyPr2BHHNw3fDbJxAfulBwywvm106H0BZQ
kgQfzDDx18s9WBufZWLehCIbQKouy6k/84rXn4nEY0sMdXO99YS29v3l72++j/tuquUwyFcF/sbJ
qEoA0cujjbPHSka0zx4+iLtDmacadj5NR/+h0ziVDy7l4jMdYV+OE5XeRDOutWVFtYxM56WemV85
VBH3NE2rmLooP8GWhO97bxOwtDZiVnBrpw8x6f4IiSPyu8rAs/Fg6bBxkVmLNyuYwUkLClbw8TxV
yXTrAAISK/CgPkc+HpUvr6iVJuwjyJggR0yAKL02bDZQg/XpCdvUJ9dc6ZzHbCR6l0cJyVkwvXA9
wlcpy6hrbgu/Dr/2OELQjaLm+y+PHrNPJBLi46SrtXk1vgfFNA3XFnNgU6dFnBmKy2AB1fDspnYm
Nd34bTGT+2rKM7n3nboab+EVAM35QEiWHC6P7MrKsA8v3PUTF9r3+gylIrlTOdTPHVgtbszbyqZi
W9CJKIHyHFTcX6hXNUcug/tsUc4Yxfx7rAWDmcJL0oAXdbkva6vEygtdECq3LBz0xczhbdOTYIKs
b89f60nD5eFyI2tdskoOQk+DF3jokmpQS8zy+kmpj39knroMGAeTQYcBTptXXSGwYKwMIdq6BFCS
tGfhTOVBGZwuM+10d964+QS6koSYlRxQIagY3LflKQuD8ZC5yTfSogUSAZyT1tc9YqEnVppgnqOB
N4QGMi0CEncd5PnrZXO7PC0r69gGt3eZniFXn0z3SNrBrkqz/ClATfma6qsHz7H/7jgmLJuh4Ti+
dig53XSOikCKRCWogobFx0RcB0BHO9beb8AWccaiGs7ZkLZx1SwOzd7mDKxMtA1vJ9DRg9IPce6h
wyP/eEDzBtAQaZwq/n8ohK9EiI1zb1DJr3gzTPcjmD0xNDCOEBO55UimuyVpw23ou5NtgSlXYt5G
vTPofCRRYLBbd3iEgqYYOfh4soidGpigy0vr3WIEJsWKeIiGUFT2E30eozTcE1/8jKowP+DVzsNL
fpbFEVFbp/C1KbLC3Zje9GDqYQH4amzduBjdPIlpMfgtHDZgl1eX4PhnHnu63Le1sLFi32jtsAry
fmd4+Ho3utb5516F4811X7dCXgGLN8BMHpKqi8Zql+IJuKrn35c/vjJUNhC+m1sXZm4CuoQRnlxQ
rA3iZkA+WQ77IbzcNjbIlQVmo+HFjDLXbFoXhhGDc9cUbM8rKECNLsSmruuIFfTS5Q7NjXBhdjCL
vckIUKjLTZKXU3CKpmZLU3zt8GGD4k0D+6mwL809vMe/KQzWzsBkDdprLwq+DqIlNw3p6e0C29tl
jg9mtBPD3HILNb+y1myLuiYr8wzANwKp4vy5qFRzbCWQQpcHcXlF+qti6IG+8d8MDSHnNkXhCP5N
TXXDoASwH8PqBgDHMDaRLOLRFV8h8nncvpGvlQJ8Ky+YsBFokmM4pXsjo+iR+e5Z9d1dFgUPrIMo
Mh+8E0DMH+FwsoVuXVv1VoLQMEAearg+3JsUjMligMYqjPmcUx8WGh42im0UOtaWvZ0YwtE3kIQg
Z12FIZhQI5jsGEtYL+8vT9haR6zckLEJONcKDQiKtwkTgnObQXbiGEJjbRbFlgLaSvK2wfY8wpYj
5fx/KahnD5ny/ReSL3hUyEE5k7cFK1xZ3zb0PsNDGvVaTc5/5L4YM8lz3eGoc3m8/gAg31nhNvZ+
lLyvPdGGL3Ctcudqr/tsqPcp3AhiwITL5lujsb/f6qqW1Rfd9n7zLAIyGlgtGYjY5Xce6SPGD3Bc
9ZxPPJyI/4EzQ4sxlkOmye8BlzgQ9sqUs7bd4ZFODjRuE1UlBDYzXkGvgjN5jC5L4s39HR7bJE9q
Iu6NrswPBfe9LB7nId1ghqwsXVvX0sgpAPo1bc/UU/XzWNdPRQDJ6ywx+e3luViZaVvEUnmZj/1S
wa3SGabvTRI5QLAXKHhc/vxaB6zEImZ4kVW5V58Nz+SJtLipq6ZWD+EMQ/fLTaz0wCZXwAAJypis
IWc2lxPex2FmpqAZP5Yb6Xjt+0vX3kwxgf7aNJU1PRd10ALcB/ydfMl5VckNwZeVMfKWht80oAHK
TV3oXJ0pIPJy8Ske0+Hj1OOR+fIIrTVgTYKsGZm9tBX3MEMgR7iz0V3BtIxD3l/1sOIx22gJlQaO
YjWZz2APwMaQj87XMuCJ3MgYa3NgpfAmAoxPu2VwHkUywYaI8N/uONGNGFjZcG3/JJ7CNoGyLDh3
WXBavEOwo3sQooHHGvzjnBhXew9Jpdeg3l01IzbtAuKA0/8aDxcBvA3orD9pEiZPkdOyjUX1vswP
MpN1zxPcaSBqAW+SCifj4oaldM5RC4ef155TkWQfSJ2q+xr2dmY3krnktync35wP8A1i/8PZlSzH
rSvLL2IECIIguO1RkmW3Ldst2RuEj48NzuA8ff1L+t6FLiw0X3DjCGtBNIYqFKqyMr+zFmiHL9qZ
8vSlkkPVXZsiLIaXGBzN1XsPfePexkyH2b0xzbIHfzKTH0BEGiXPcz1xtFZoB4p+P8uZtmJTrRoL
YoQbfAjmmtGy+k8YUAGo04iA3f0/PJHFzsx2AjH2cVlrWl1IOX2VyE2e0njyziUSCF+2nRsj0ohF
XzoUzAYXLnFuILz9KY3JcISE7horg2UOZj9BSlvmIbOqL0gW02Pe4kAyPLT3iVqFQ1rCJbM5QM91
jhbcwL2oPiz3Gow7D3nM/R1z+WdwQqRfb6+VxWeYXQJESAWljca9SInePtGNuBayNG5XtsI2C+Pm
h9wgh3jYRC8sqAUA38m0Z6ojp0AU5FCAI33FVViiPrNlIO5dhweNhyeVN6eQd8WHOxTsIE6Vzz/6
tpzu237VE9p2f1nLV1dRxfoc/Vohdr+Ys3vidt59LHBT9HIb2sLjf/imXg0BsRLSpTKrLwPEFj3I
SDoBKgVB06xsuyVlY3YRoENU1lOW0UtaoKUnT7vgG0RMv6PNmZ/CSl/HZOAPkbMNt4X5GFfTJJXv
xe6ECGee4kfednjLBKiuPG87xYbF5xNwF8Eky4vm8QXP3nw3ouJ8+9uWI2z2EsQpUFtTj5eeSrP0
RFICOi3Rsyc8rAWo39LVtIDlWJktBcOYhKpolHupRJ9pkLHTLDg2aFgRu1F2UIvdNh8j+8BCJ8M9
HtPLRAAsXUDWVVA356Yl7OT3s78ClLQ4FpMel4HJYYRenHvRMu9+D2pEk9VMYrISjdgWa/n7KwNp
/B5JTC8klynBE6YDIOZHG2Dfy5Q3K88Ki08xpXVYFxA9lPBdwkd0UyO9GC8GsbyIg+V/5UKPcHtP
bLMxYk8ZDLXTQgQRZxevejQfkoOPjZnnVXZt23YY9zpjwIwTFLku0CF6ElEnL96Ef27/fNvHDesG
IWIC0rSWXlTs1RAViHL1bxJWUb6yPLbvG+bNXDfIwN5NLsCl95/IGFKwOCGCvv3r31583xTKYWjs
bQon9y7gAXPPsndj75rQJAwOTunF/fn2KG/Pwf+r7wDK1dOEwR/iiCT/pFk9QWtZVPVKhf/tw+qb
nQdkaHF+Ih/vL3Qm3Veuq3NQ8KsAnEtzQg8eHhx3Se809WnbdIyLPS+KueaIdiDYVZAXiZ4BvvdJ
Qtfa9GzLZdg3D1OWVx5FXBK1IAMY6jE5RTpla7iet726b3Yg0GrISUZL7z9lBCiIfxFiHL4uL5gZ
guor5V/bKIZda9C/QVA88i4QrgSGIK2LkT5IP3F/hWqid36aZMOXbRtiGPgwCU1n1ibPqpCA8jug
7JUBaDxvf91mI4aFU2caglhrePOYNT8ah+a/pox1xyhDh+DtIWwn2DRysMEnoWyKSwW17PJd3mqv
O0owDstfMbQ3C8hxxpFHD0BwgnPicHtQyzEzexSE18+JDtGsk+pSn/KSJs3Od4T4ffvzlmX7qy2h
5oOqhsT7T84zFXhO9Sq+gy75Gnm7bQLLar66B2XRTjpVbvwsRRRAxQwVcW/fRYlTrfhe2xQMQ+/6
AqB40eMWbONyN6QgTqKtU+7aqkpW7nKLlZhYwaHIIPedubj9UKYYhhBC7Hq6Z4H8VrqAJ9zeCttC
LX9/tVANlPCiHvotF4EKIuQFPcdDIU8XU324PYDl/JqtCbSjQTGm2Ik/EcmQNN7jElKzHMVW10ex
qh1WdRltm2IYu9a8zRwCxU5C/0s69Se/DXWXTfVv3wQH5o0bVUVHsVpe3f9JvUzuQE8lqmEQJZIr
XsW2J4bJ51E6J1Hq4GwF3XQvIz7LXaZVuAbdsHzfBAZWEp3ROvXniw6j8EM86e5zW3GxsuG2rxu5
I+24QtZdmjxPoRzOUMyQ5SmrpCs3ft8wbVC6R9lARvgmmhTd1w60+AC1ZLxVm2jXPN+EBVJ0JeoA
kcOzQkLpAZzBRYmoluifty3CYtcmIW1XBFmAdsj54nkjP87V+GMgaHhgeDWffchjbztFwbI/ry07
QfWorjM0XObVxMFlyfv6/eg0gFvdnodto41bvCncJHedsn2GsYHpmdP6EyQEtgF+/MCw5ditZ+SZ
/ea5yfPxykBNcE9H7e+ztlyJQizeIjAu77hCCzND2HmJp1LuugYkb7OqzkHA1ySQbSMYhoy2MqZo
V4kHXTblsaqKbzSP6qMn1k6qZQATD4gmRSHSQNbPMnPcg9R0r8akWIph264HEw44RLWUQpTdM9LX
WbzXcR92O2iXhR9vnyHbBAxjnro4SHqP1M8ddekdkgaPotDZIxpbft0e4O2Mjm/i+gaRVAPtGwyA
ZNE909SPPgx95kdfKKQbqkPuTyT4CmpUpzhHNVlLJL3dD+b5fyH+IqeHGomX/qBsLlpwdwH+d6mi
OO2bMwnxHqwgED84EuCvOuHgH2oDt2M/BMsHMFYGDSHinZ8HXtutuAPbShvuAJ1hI3ESt3tG3zUf
djous6ep9+T3cq626eD6JqutECRr0wHMiGk9V1CxjnnS7Qvquj9ub6bF45ggwGHM6gpaav0zm3Xz
kWsUQiA6X03NSnLGEquYCEB08btRXZH4e0dBbvOgs34q+YPvKL8B8T/NG/roSp+y6SSTPHbLw7Zp
GW6i66OWsph1z00t0IlN0O9/VB5v13Dilq03MYGcF/jRkEa4pMj6ohu1OTmS/MbhVKdNEzBhgbHr
5EhsseqHyrvsqa2d4qvE7bPt5JpgQPTwCVTsx/aZMxGL0+QGMj3ywiHXEqICKzgPy9abmEDWTW3f
1TJ/rhZ8aY+M46mLAGNF0v+ka8hkxbpb0314MwBwOTdMMa6Spm565Z86PBVRYH3sPP2Inr4o3Uax
y01DdMAnM2a4Ek6+9Pv94OFWZlmsjxu2G7/fuJq5o2eAOkYQ+QBYsJs4UH9Z7K847Dc3Ah83b+Wi
btBLm6HRG4yQP9FK5u6Fi7QiR4X4QumQv6/panvom7cDBjMsTyqvpFA1R9/0nJ6k6D//6f+GXv2p
c/nHxodUeJ1tghK53DRDwFmnxIvRhZy3JT/m46IWP4YfMogTbjnEGMEIvflM2ij3h/Is/OJn2qVH
kFTeizT7ucixePFaZ8ibbhjDGJd24wrehGi5OjUMfbuL6GHu1mplDraPL0bzKmwVc+EhRQriTgbx
jjuVD/RnkKnxuunomphcGjklXohLL/4Aur+BoVqcT2ytPcP22w3D5opR7fkRVDL9aTwqtDbsk27+
vO2nG+G2Uj6pWAjCvCrhvwYfDirEtXS+/fE3rwhsqWHSugeo2xvR6U2c1L/TGRCqcZQOT2E0JitD
WLyebxi2jtKaZy3o0JuuouE7ssBH+a6pSmi17caYuyzel67P1lKxtikZts0LQLl5Dp4NdADrM0Gf
K+pToMAvgeRauZks+21CbwfQNvdNkYIBnM3xo8ic8FMLUOc2SzARt2WsaVtGHdILLel3UwyRANmL
tZYUy/L8RTut3BYynyC0yduZP2CpgG50PXZKwKVy2HSo/sLZQtxvzAnobEAcvChzegDrjYU6ZmxY
o6awzWL5+ytvEcxJWmWTcE99OH1KdXzhyBxrj327PQPbBhsGreLOqQa2cFNkzYyAM1eXTCM+2PZ1
w6JZ0SpSLmpgGjWovRTVsOvERl1UbrJOax8yIo7ELZ3qpgczQa4A9VgF6NtWxrDmyl0UHnUCFpso
b3fdjMNZUpyh2ytj21bDdpnuMqdpQGQGeLkDXtCiPzDUcg5lukq+axnCBMSmsYicOIIUFg7n9wYY
twMSh/PO8cI1amXLEpk42By8rx1kt8uzTspkl2rwQ+M9twaas/1+4xLWcg6qfAAbG59B+cKi5hug
18luod25vQfLh/7C2brchEZWte93tQ8uy6ouIREz+t60o2AvKnYBY/kvgd7Bh5nP6nB7ONt8lr+/
smSeBmjCdXGgZNX6AFmD1y9u0FSCsuNab5RtCMOawSFKAXXDjEomm0c/CH6xUaWndDlZtydh23LD
otM29YFBQgCQTrC5PEXPgj9Om6CY2BHjkk55McVjA5afasKNprzBB19KfAkX0pFtv9+waiD2xpH1
CI/yalb3iqMtAQoma/SElgjAhEp2o2yp5Ii240ilRxFyfQWStNpFUeuey4FMx02zMAGS5SK80iCg
OGWDH56aYPjq5gHb+HEjxs5rLqvaXbiEku4fHRX9foxWFQEt5+cvPCO0BcekxApRD12o6KPs935c
bLvMTLi5GlFozyPQOGEjsj3tyLDvQVR0e80ttmWCzVVf+1AmW375DGEpGiSLaO3g3TsKILPbQ9gW
Z/n7Kw+Rsylw2hjPjiFOwGEG5vpjndblyr5a3B01TJdMUUCmBO/OwQ3vFq7xuEE1sq7bxzRAXnWe
xL/bpmFaceu16ZQn5VklgFAdKo505PtSF7OzcQDDiNlA87IOcDNUWeaB+F3Fx5KA0HHbzzeuZkqg
muTWQp9ZpX8OfpKePL7aZGbZYhNASsbanfEcAGd96g37RffpD8/Rpl9uQkfjNlWBKjs4t7z7p3GR
Jx97f1PVy+UmYHRoa6jdlANEDrIk20Pu/Fs2xmvhkOVsmrTSQwGljNiHW04le4doKN3lYBb708+F
wOXdGK+VRGzrv1j3KxPjaprG2sGjgFeOe25o0t9Bu+zHtvVfBn31cV264+SByfw8tC45DoKHd87g
9CuwNNtPN+w3DXOZtV2KUL0cGao5EJIsnGoTOhDbaxitrPrMgQ6K/B37wwc25z+bqvgI4e9rLYuP
25bHMNuhalqfNa38zYv436FsX9oO1fFt3zaMNuXaEzSJ/nuvdJogizZG8UohzbL0JhSUCxGjgdEh
J1DgRTsWgjYBiaGn2z/dEjSY8E8R0olJBz+dO+Ij1WBTH7S4y3Q97FqkTW8PYrm9iBFMU66jOadj
ea4kuvw4LdVR1UO6r6tqTSTUtkjL/F6dfllLlVHIg56BDAvkjngBnhxBXXkbp2CYLpOR5i7R4W8Q
L02AVMF0oYGJHJdQa/1qFjdkIj/z2Yfyc1+XSKao743P7wGHuHCdPA1xfxpHcr69GbaVMiwZVGUj
x4HV584B7Ehkwyda9tt44jkxDBmUL4Ub5CE5Cb/sdwOdfgwuVF22/XLThDP0CtYJ+m1J6B91KZKD
N5ZrAYrtjBo2nAd+4dWsxsd55n1reD12O+3XnnMpYt8vV8zt7Yz4X6jPOGYhSC/a8twUw4m4wyEm
5Dx4/iMa5E9j138YQU23ZbX+gn6yrPYi6jv/3WfoJ6FiFGXKWcHqvH2M/oJ+6kFpvAPaEDw/SbFD
jwXIyWZ/JRZ9ezN8k26ayzZjvViqFFCZeoxb/Y4VAIpX/bZeGtcPDXtWJNR1UcIKhgD0V4AZqd3S
XPM+IxX/dHsD3rbnv8CeDGz3DIWi8pz3jdgjDC0OCqj0b50L7hYmpN4lWSG3CVn7oWHWHPQ3pYqW
16uH0XIOCau6UyubbdsPw6wJH2tvylzxu4rBRAfSiPg4edAW752N9ueHhnGnyI83pM7LMzrZh5Pq
0TjdLUrVPlvtbbbNwjDxIRqyfBwSWETr9/x92ijPgVg1pD4ey6np4hU3FeLK+Tuz45voTqXyNOrm
qjjLCfwA0VJz1n3ZnACOaJ4gNwNq86p/6Do/OeaZqlaiBMvkTNBn5c/6P6UXXgIuJPtI3ykKBolk
QnXv9oG2mLwwrnHlheAmRgbsPPkOQQfS6J2jIT3d/rjt9xsXeIVLI00jVZ5jILz3Mgz1UxFAxmyO
I73iVSwG+Rfi008CtHNKvK1ADa6H7gVRwnBYblfwLdcHd2H3vT0Z20otf38djfiD9maBqGoqVXOg
HH1HeqbxCurecomYmE/Z5V3uN3UBNgj3NxpBfzRZ+qVzq/uas3dR5F7qud+4K4bhSyUyRgisEg0K
9BSPkjz06Vh9drZS/P4N+mxHHQZ9W5yHvPKjA0rSXnuc24CulZFsJ8swe9LX/w1xletlZxCE0pM7
9h96Bam/29ttOVgm4lMw9LN5lSYnxYZPwlPPeZ0+cclPAnrQPRS0tw1j5MaaeYbx8VCfU/D3PKiB
PTQcLdBDiVRNBAqGU+QBTnF7LMuiBYatc+gWznqCE1MBe5dT3h3B93ANShjM7QEsJmKiQCUUiseS
9gTpMvdMpfPTI6DQ3PbtZVKvzA95piKN9FCcu0qri8oa9rWMIGWz8fOGdWsZ9aLzS6jwSDirn7HS
2fyomjYLzrd/v23xjbtcTLVqyh4bXTl4h/FIgPwtqA8RcowrU1i86ht3lAn/BAJAZUWAUHqBMfA4
AzM/OTM3+1nALd6ehG0I40LnTucPI4RP4NCzJyrJOdfdUWfsaTlI24YwLJuFvUjnOSAnrcFj1rRp
tpM4sy+zmuQhrEi24nAtZ/UvHGg9s4pVuPhUqPw7R+fF3nFW6aMtu22CQLnXzhBfQMkBfNfpQfW4
rzt/HO8iEGesvF5tEzCsuZJeG2pAAs4TigKSovEy0dkaPM32+5cD8MraQE4Mlb44L85pU+p/JhHw
UycGefa0Sg+bNtqEe0KFNHap9IszA/RWgmZHQN2m7tlDxLblKHwTNcbrEoozSB6c43aadlMLeWLV
y/nFa5voy+1Z2HbBMGu8kyKvoJgBGHXUiehKXqAiui0D4puwMe2GWtI+RnSb629SAehea2fF0Gy/
3LDlHISioIhT+DZH5SHx0Ohe6npt6W1fN824ll0bouh5zv2uGe4n6DkX+zQPFDlsWngTGkZ6PbY9
1N5/c7cc9a4qKgT7yQglu9vft9z/JjCM+S6CvRESNjkNjoAzZv/JcZElx8UDyXdpNa+4IotXNcFh
09SAhzBHnmuOHrM4OQgPRKfeRL4XcfB8ezaW7TCxmtShfUEiALZTkKreK6rAe+dUXK+RfdimYNzO
VdnwJukDCC1QqMJgvZKrjporbaY9ccgaKtcSJJuMjSng4XEMqe6zKKP0MDRRhpy48y4PsnpPVTcd
ujT4yLn69/ai2SZl2Lbq4tkfHCc/++AB2I+l3KcRNKqRzgEMEcdtJTKwDUP/19emALYCnkvy88Dk
XkbDZxDkvIMqw3lW8UpbtW0Iw9a7tKtG5Ragt5vEeB66EUywPjlkNVoTKnSzHbctmGH0DfxqA252
3Kkd0HAqwHOZVu/xhL04qzl/y1RMANk0hM0E8kZyYkJ9R1/vnqcpEDXg7Qya9MvteVisxYSRTUi3
ED2CDVBP6lk2gCS4bbbWnWr7uHFvN0ECEQnaIMAJ52Y/KaIPZbyaD7F9fVm2Vxd3Hsy0FiDLOmvW
v4gRSZ0i3KgJiCyN8XGX+m3eIZ8KYjYCwgekcnSs1nyIxeOaPIxa0WievSXd7w+fplr3h+U9vzzl
w0a6h3UwriW4MdkX534eIxCv0NOs6LNunW/V2Cs0pLZrHEu2TTAsmpVVB/ZqnB8q239Afgj19sRd
02yx/XrDliWggEKD6Re5/rI/0LYpXsCWGp9CuTU2ZoYdo+M0GJ0MKtZTGuUSKU0n4buq7hJx2mRg
fyHJwHkTQKsSL9HcAxKHTIFiu5qQaFvx0TeBZEQGDjKaHmoWeC2e+Ai4iQaaH1KE8upna4Qulq0w
eRW5HgVLyhDAFtX9aiooAImm/+R3ntzfXifbAIY1L0XClPstpqEWHWnSvE8R6BwydyOmz/eWkV/5
C81ol6aqBWFZDVESQlj2TaDkv4t9xdKVUMpiDibhXuEwqYYcT61RjdS/r8O5BDVUmAzbAEa+Z1zU
PGhBUIDmeMBcphiaFGCTGwOermyC7ecb1gzpVqKECypQvNrH+JBDDx0iSXiX3t5j2+cNe3aKiA+i
RRvVblLs2QVqdk8dd01hwfZ1w5R1HU5eU7skgihyXu8iXusTOCiH46Yfb+LGpiZpqWqWlXeTukIE
k/d3c5+vRhSWO8Fk1WNFGXu0n50T1NbPAwKYRRduIslphCSqv1HK1TdBZMPQu0XtAqvQgdxrxwbV
7+dFdXjbIhlW7KRjB16uIDsDQ3koJGjqvHmlQmDZXhND1uncI26NT+My2NG0OI+raWLbp5e/v/IM
YCSTeSFwS6rW/ciniu6DJtz4+DehY2LKAhlkgEk2nT7XKb0b+5zspJMf/GQVwmHxniYDIQPxfjow
fz5xCL3shhomyxXwsV4TrcUstiEM4xVgzSDe0MynKOirL3Muh68qjK5BXzibDg/7i44H1XHwDswL
SqTmyY8lC50HY/a87Wga7oFwMCwNeU5Ocdb+04wgmPgjtrjp4yY0zWeAW6c5KiZzRFNwzyOlHVRk
LcharOeNdKeJTetGihQVYuiTglDrfkF3QTwg3ukkugQQkLw9BdsgRrDOPLjOliFYj5ulAouk6hIv
8uUKGOk29IZvYtWEC+HfSWETSJVnuyaV0T4o9Da5Rd8kNBSxrnyPMmS2nQYo8Rk89309fLq9PhYn
4RpOQqZKOZFA2lzFkwPgCSjsimkVsG/7unGvd5Af96sEHLq0Dj+moLDc+QOY2bb9dPq//g2Z5Spr
dQzgeRmnhzjWzTkCs8XK120Hx3AME8iGfJUF3onNzjuwiD9ULvQJaf9186X1h1z+lYNWnAGMAD7S
k8YS7dIeJTawY1fn28tj8WwmQi3lSVGTGfWvIQYPZiUKsYfu2lOAIsa2uMqEqdEpL/jYSeiDC/9J
RwAH9BXSK7d/vuXomPA0IRi6bIYlTdCF/04eJNbcdBtPiOubjIS8TDtohBAKzCfQAE0NCukyBhX9
tp++7Mirfc29ZEyieMFbLb3Ci2OWjl5TcrCti2GwqcdIBgY8iNbPbvU5Rp/ohffRmk+2fd0wWALo
VubH0PvUKNA+TBUK/iNgEyu1ftuRNCx2iAUhRep7J+2gMWhqtXtuXUgDzxlfK8PbJmCaLQGVNoec
xWkqhs86AxIGgdsmTRMcG+Oylb7ORlbDJwyO6128MZ32nr+NUcBlJvlgE9cCsROw2gnNxv0cdCcw
bvmHLWcSojv/eyYR3TdUJ2isrFKWPlS8cUHGQUgVbPEFHvsrVBNeFuXIM1xpWzTjQTp9cJdUpSQr
9/ibRwffN/ZVqTIGQz1LX4hLnHcNrYuHtg4cEMzQbcw17I/4wiuzZZzU4IsV4ovgrnhPvIKrSy9b
QA7reeo2bYTHzJgq60C5QP0gfZEda06L4t/R8aK1Dtc3jz++bmwzgZQgmXQNEnKaEyR+ghnZmaAK
NxXx8X0jnKJx6IFMXrvPscvE8I73mZec1YCW0bsN5xQDLNfxq00QVFMmmacfmDt4j7Fm+un/AQF6
s/6Arxuemfay5E0skhfCCn3yS7CaBHlbHOUiHqSrbHxMWcZ2aPT/dXs6lmNrhlcq8cOU96P8SiAn
Hr/rytyPd0DpEf+TM8VyDd1mG8Zw21pmsYy8Rj80OtDfofYo3iMl5D0q5cof22Zi+O5knhQ2Y0xe
HMXAdN/hyar+qHsmdbKlyIHdMWxcVCB7rNw4e4nHIj5NOa57KHtVh6p3n7MIKPhtMzG8+ESquGZA
Drw0c1uB6yIvDrHIIF7vbhzBDL2GNEhFXpXJC3r/nT1QNU8eFXw/D2v1Dct+m5GXYL5oVdAnL24s
WIeW1LTVe+4QqPdySGWOK073zRgYgYVh7Sm4FzK35fqB5tPwTpX5eOTdBCCji8bqihcr5VPbbAyb
Byd8idbFMHmhCA/u8y4hx36u+zu0669JAdlmsgz9yq04yeSmzHXSF+F7zh44KrlP+h7M2r33O6zr
NTCmbSaLW341DKUzFOT7OXsRSUx7uF+4xz0km7J3Jcmcp9vn1+LjiWHs1VzFZKQygY+HKtnEu88N
FdGWfBS23DBzymiUSKcOHtVU1m25U0nnx58hcz27a87K9vsNM89BwNUpp8UdFTao2GRAdZQ7sI03
a+lqi5c3wzQR9hLCtHP+4Y8CQAegFsSr9RCB40N++0PC6blOtOJN3p6NZ0ZtKXOUO5ZN/oFmrdjH
jVIXr2LNyna8faA8M2wbW8dloADLX8I5a+/irIsfaec+C7f85/Zhsg1gmHjhzDP60cb8BRnmZ9CS
QPVtCas0GehKk9rypb/SPJ5ntg3QXiSZLFj+Ek/uue7Q8CDK9j4hXwYWPNbRaq7BNo5h4u2QF2FZ
6PylhUj0DxCkiT2UQPt9Nk4oEiqofqRNVG/cdcPQBQHuJsvy/KXOoG6/8xLX+RWnibPieG27Yph4
Q6fAYyHWjDnDVzSoZ4eRpE81CMEOt7fdtliGmZMJyP6Q1d4PUSMxKb3yEVRTeo+6VLMP1RcQFa9B
PixSeZ7ZQ1AFCSUdY/JaeVCbIqg+g34gy73pNIDfdZcREvysk8Sfdv6oEsh0VL3j7sp4LQSzGah5
3Tt+V8hZdR8mKrrj0PbexfXn9OvthbTslNlXoLmf5Eih5S8zy8ESkaH7DIq9E8CCqxUg2xBGTN9I
r84CwLE+8A6sF5MPkTk09d4VYhXsaFkis4cgn8HNhtx08aJ1G33S0JofWK+ut1fI9nHjdmdZ6ICh
WKUf6ESUy3d5N7geBG5dHm67UTyzhyCIE8CUI5G/dMiG/4qSnD84WbbGkPinFvaGBxPLzF7d6lKU
IGdD4vsHbWYQczhIZs7NDjjXWUw7gRKyfmlBsNR4+0KnhaY70C11/JjkvuoP6KBt6ujEa8hCBfdg
8kVJ47HRDfN/52HN/GSXuUMdPccU/AcQkyY8/hQ4Na0WuUqItidNMe2gLpUo/9wjuMvmM87xTLId
utS8NAUJ8zxU1Z7KIqwCdMd5Li2esqLNx+in4qJi0WHbRhpOKZ8aZxyiMH+ZWjodfd5Mx7zzVoKa
twM0dOb+7xrHTu8jjTUXVw3q1T2414E2nBAn7DKIBZ7LJszX2kBs5mSEHzLLfeBuWXqdPP4FwUiw
U1V/ctRq16vFtwrT4QiIBuukyb6h6Wja8yhH8dNFjnpXTjPU/Fze/Cx1t8YdZ1k4s82BTWWoSpLo
a9X7v6bI/y77rFH71qvfQ7sMsI9Nmx8YTkj7TVBMvEqvORXJEVoofDeWwMVs+/qylK8sjMyBHzZd
nl2HCb4/DfX43aknveKjLRtidjWQjHi844O+sj8KR6T5R8ah+w9Eo9lxsdhDUDL6c9tMllP3aia8
p5PThnP+osahCx7GrM+nz6CgmrZlqTyT4prC04TS9ZIrE8CkEw+BrKyjfBdOq0fKYiGBYehx0rpx
4hXh4x/CwK7uP4gYrJAONFNX9ts2gmHtLBO0YiPJX/xg6k5B4tM7pkH80utVLm3LtWMyXXdBG8xh
H4ePqZJ3tMeDNePhNoJ/LzBMnOHqRaJFlVe60Ginlf9EqJOPO5mCgmHmkDabu2EVC2WZitnpUKU0
iKBlRN5zn0jyBIY8NR2F4/Rr5KYWH2I2O0x5CSr5uiuvseNeaOhnehcP6MwpquFT1vtq3OZEuGHm
CvxEwpGeeAS0eP44NALl3oDINToMy6kyea/j1qdtSlN9pXjRHwco8UGhC8mdfE0KwbYRpnG7GmVB
WqdXRRyIkAwdp+jlrORajs32/eXvr5wHrepZDmOcXqsujT9OVRYH+6QGL/bhtnOyLZBh2LJnXlay
sLjyFprAfIBoVd7g0ZLBJd4ewTYD07BLdDq2JAofh8aJ35ECsqZe0Xsr9SPb142ru1Gpk9feEoEE
nix3QdvKdkf9cVPN0fNMalytY+L3EtB3wUI8H6vR7er9BD7HlQSn5febLQ9BRhs9O27+4k3VT068
cCecbIXH22LDZruDzNTkTBH0+ppyrO6U79wLZ9RHd/Y+cBGdb2+v5QCZjQ6COengk7y4VoPIP3fR
nH5iDD0Dfb+JKcoDifz/mgDrOURsIlWgzlOJI0uy8kM/pGs18bczQ55JhSu6EplZN2PvYz+KnR1V
rQgf8Le5OEhAZZ3m5LppjeY7f6iHbxSsVWStWG7bn+VMvLJtFkLwV6HR5UXlSDi3NDzpaOwPkJLu
946QZNvN6hsmzpumziFkxN6TkGbfoB99L6q5/LceVvMstkNsmLgEBf0EAbboypBdCdGH0Izjo8dA
RXR3+5DZBjCsvMvDNvb8nl2hwtWxIxrQQ7HXol4rMdkOsXF5T4pHVLSBfokdvKeHCbd15RXO/SxX
JQktm232OMSpcuSM9sFrk87kiO5mBTcF8G9Q6Y8FA3/YppUy2xwaNPR1RHvRVfGmeKg8nzyEBSLb
21+3rJPJljtVSewUA/feM8BgLqIfhpMg4ZTtiqz4eXsIS2RusuU27uzHeuz1y+BDproKaHVP0Dl9
p2Wjvzsk/eLXIGq4PZbF9s3eB0HTahJJHz5Sod8tQWFV6nfdVDl7hff3bnS6z4Gb6o1bY5j7kIyp
LLQbXytw40x3FXKTww+ImoXpSvfom4QWnmf2QKABzM8bUMlf0zD8l8afdOA/gj2lv+vw8qxTIJzx
h4CvHmmLVZrUugy04XULTPk1F21y9yc8XPp8VzbHZjCGzU/gNM6DkOgXHZRuseOM/XKHaj6HrqCP
lHUrl6TtSBumzyuoQDsQqH9pgKgbjyW6jo7OorUjq0Kswc0tg5i9EVDE63CsEv/a5DpvFppadzzA
l/XR0csclm9zk2aHRBoEUrdAC15xlzWHKivdc4L2m8Nta7FYptkZQcMqx2JN+qqHvnjoIKT9EfQD
1wHVgm+xcJv37rzKq2zZfJN1V/HAq2TSRw8QTxmOog7L941Tzx/pKJPvOfi/v96ek+UIm60S6C90
AFJp9BUFRwj2KpBKNXsOZcY1Pl+LTZp9Ev/H2Zftxq0z3T6RAGqipFt1e4zbTpzEUfYNsTNpJCWK
mqinP0v+cABvxmz96FsbEJtDFYtVq9YCcT/1izFxX5gTXQcQN085pFup6E8tephjD25m03KtumCn
PGSbkXHbS3eSQoWr/9KuAdLqQYxk96cVmJXhwkNmXPbalXW5eGP4EoOLIMM1WU1pEoORf8fubbZi
2H1exwBUBWH4omfG52O7avA56yGRy1WlZ60vi4pMFl6PN37Ts6p7YcQZDtpt5PWm2+yPu1hIyxk2
+yjqkGje1rAXDVXdeypqlLmmaPnMCCQvliV2d+zSNs52u70JI6FzXC5d33T/w0iMtP1ej856K9pi
RANc/f28pdhGMR7qYPXvQ6+JQ2Rj6/onr+Bg5iqq/oxl70HeYQ/GYLEXk50Xn5xX0XjuC8/pP5te
dzwlpxrWwRuU7Ij/Ycib5ybaa2m3HDaz1wLMzmvRhQmy9WwJD1VANLDa0S8nJH/OL5vFHL3t7283
p16SEKKo7ouCruQDFTP/XITS2euJs/1+w9r5qMBwOLRdpkAmffLKYLkTXc+fSnidHYdiG8KwdxU6
rG91TV+0o+p/6JTTG+400KtdRLWnCWM7XIbNlwmEhyClI7JcU/otqUjw5VVtiM71/MOHC915rNpO
l3HZM+gA5k4/kpfWzf8pSXfPnT7VcGjXZV/82sIkYKJPAwjBdnAslu03oX2yRLbWB8vUixeGSXP0
wKzM750KOYsdN2YbwDD+OWoVKRMtMoosiP7QyqirDrIE9cC3iw6wCe8Dckh3MmnoC9VJc2C5E95U
I72olc33TWwfpAfbXsV5ea9CXLnlIvV1U+5iui3HysT2Ed7GYw5WrKwtZ+8RUGP+1GxdzqTSfSoW
8en8Er3S375TDTQhfVT4NEL5ustIIn5CJ/wjCHXu5nphx7hpPxIJds2mJkfekhsJMAios/4BM/ie
EqhtloYP0OBIH+cVLyZNFn1dlt0DDTfiui66ji4uCJvUv/PUo0pbdOU9Wny/s1Hd5ZBE3LnybYfY
MP8wjtayLeMuq/zgzzSWw5Xj7RYWbB83bD6Aejs0d+P2ZcxVlKcx1zA+dxHBr/O7b/m+iexTEweF
XNiHL3NbJ9fx6ugbaBhml33cMG8deeDBCOLmJSgIeyohBnpaYvrlso8bVzr3fNAMUafLXpExCVoN
Uz+I93DBlnvjr4aKNfLUIguRycHHbeEUwk/BhDHRtPSSPc44m+mRbfQ39ytHKSKIYl6/zG4vaHhF
O5RCHuaJ9NHt3IS0W1NAAUJVpUrxvotSVgmHXQErp6qHvFeCPE9NUTifZz3Ve0H/toDv+AOTIRhV
a8AWnU5ksV8z/4ZKEfbX4P0c1HEZveTBgRiqcyQUUdr5nbQhakwAYL6CsZQ38AGq8NaUFBH95oDR
pkkjFuhXpdXXJIqEBPwNp4I+sEHtsWrbNtoIEAo2x4BxFF0WqXy9aTTE0EQNamdUts/PzmZhhnuQ
Tbi4C/faLC487W54hi+kQ3P1zudtv99wEOEa9gLpOZH1Ae0e20k031uWP8k+qa7PT+B9D+2ZgEBP
hIMO/ZG/0AhEOp7bPENYRF/VAzzoUoPd+fwwm1P4+9h5JjKQFzpGNFvIjK5hff/K9+u5EUrzjspG
CGteKc4OkOrYyZy8f8o9s4sVrbh1ki+qe4H5RUfaAMr1KvVCJkCR1i65FeNligi+9xdiUKKfIApb
/jJK4Vx7yEL8XEF+c9kFhHLmf70IuvXHFgjwNkOzoH+khXZOQVzv9We9f8C8ZDvXb3xU3a2Ic5ZY
ZGz2B/+gC5LQTyvgLQTJgMnds8P3zcQzmYUZkqOBiEfvBdy15bEE1dHDJC/jicEOGFYehF7d1O0o
XuYKkdqMqTgfosTnfOeZYfv1hpHXQMLnDTDy2Rwnv6TbVkAe1s/nDcNmf4aFe0svvXXx3ZcRz/x7
7cdqfMbpLfx7hn4Z9QLu2mTH1C3TMMF/kBdVoWQNeRmjevlAturkoWPTsAdktkzFpA8m1RI2hUuA
9ehp+IFB6gHmUPpT931pPKY+LS3QUjv+xDYXIz4Avzp0KiDEA8fI2BMAmuIF0fO443ZfeQHecVfx
NsU3ZjHOdSkE9I4eeO0NT9xB3v3WrZzEfypoHQd/RrSShuvNwpWG8PacUz+89bxA/aBYASc5jAPX
zR/GomUtD7FM6uArmCRw09KqKPSV43hz+4miIAWlulFObHSxH2AN+MyXce6+gBfbD6a0XP2uv/eW
gl3W9+aZ0MMYbEqBHpGxROerd6U6N39xCSTzzp9l26Zsf3+zamWtKt0M0n0Bgsm/GZVsaIbX+Oru
RJzvP5E9k7R4jnQ9tejBf4C+aXeYA2Qs56R4igVZU9nW07Fe41ufhncD4TupJduUDNeikLUoqFPJ
rE2kfGJShSc9zRfJhaGpxnAsOVNokIXy84uO/Sp4pJTN+S2ZpOsfei3kzrZYfLyJ8FudWeEVnkcv
yCY517k7kysczOkur5p5x7VYhjBhfTmUFADKod1pongmT6L4zbfOeYS1e2VQy41uIvpIAtBvwDVS
PWHlQyZgJJmKWX7tBfN4x0Knux+iy6SCfM9kLg4LooOWIEh2F1Sib0MhIvq5ghDqcnWRpfyF8QtJ
Xs++351iuXHl1HwovoATVorj+e9bLCXa9umNJbqiUXMbjXCPjA6Hego+lCSargIaDLde2eKe6T50
WrB0Hbzm5vyYFlMxoX5jzCHTDNKEFyk+QEnxmxbLj/Nftp0uI4sQ+lyv3McLQsok+B478QLJ+haN
2HL2f50fwvbjTTtv0HyhBOIgj7hx9QdiPHT8JAfV710ptgEMU2eiqyKIsnjoK9AeO0KpHjeDw4tq
J+K1fd+II0oa+9OwiC5DLD95x8iNQv7Z8dmFBTzPhPVRVgPs1U7r/6IHXcT0em52K6qWLTYxfbSa
RcS7EHFoO8/FcYnw/EjqteivClyvO0GD5SkKsdP/mkUtgaLyQIB50hypNhmi7AHNXu+q9v3x5lVv
LGD9kqqFt5+0634TepdP3GKRJtpvpXwgA5R5slm69RcmEn7akry4XT6KpWfpzMLkoJ1xUukMobmd
GVtOhUl6PNecBXJs6Us7oNp3BY46t77qlz7esXlLyGcyHo9V4kV0LqMX2fvf8pn8aRMIFHPRPkRI
mu5kEGxnwzB/tuk6DCW88Yx33AFNGcnBG5LuvsuDvXm8Nu2+E/CZzMc5IWoBYYd+qYlCCy+nR0iR
zod2OwB1CSYY7Xm/Z+Lf+6XzMjSg6BRMFRfukuEbSoCJST4oZEjAYRoeSr9xnatCopR94QCGcwj6
fk3mAKUkKAMGSYrDX8FFEL7XNGczLBMqqBcAuaoZp9vXI3heOYidOGTBrhIn/LBE45pOpNWfZ5d9
R1R4/39I/VrOhokj9GY5TROaSTKtHf5EWggep90YQy8eUhDFhWGzCSTE088dkwpJ9LFW6MelMr+r
km7ZwcZYjNQEEYLTnndBrtSJ5kjzpCMnnUxFX4Y79mPJvZgwQklzYAbFqE4tipVQ5ew+5i5hx7ES
31tovl/PoB0+duPei9Y2ne3vb2IPAv1JNnActkRI8dTHRfezAl7l6vxFbZuM4QyAuFQVGT11UuV8
HQRlcTt7Y7ZVYEvEHVr15XHp9tJIttPl/XcqmwA1awPcSjpuydOogO6KO04+cF/ttTbaVsuw/WoR
PqI/QIk8qEc26UrGu6Jg65/zq2X7umH4AzJ4+Vp1bUacMj6okTm3vqv3frvF+5u4QWRc2hq9NeoE
tgiox6NMKav2PveGLNm4489PwbIHJmpQ12oF3G6Sp1GE7RHYNxAPVsigOzVaYc4PYVmlv6CDjCYC
QnaAWHYKNDYNGlg3V3XZx7fFe2MOcpJ9HQwefxz98lewKSnJcQ+hbTEGEySIx7yErESkH1Q0gK+1
p+oWzKc/2xx6eX4DDG0iFu922kKL85OxDbit4JvJeEGMkTqNZOQcP69TLVMl0RUb66Q4dAv9glai
6Riue69v23CGsY+AWRYuVHwy6pW/dKvSNoacIT6Px9P9xt7YL3tIbsv70gQM8jYsZJS4/HGLylgC
hDV4MDZwx1h43/YhUJYwMDDM3dUN5ZEP5xhUbnNodI1wrA1SJ4m/yy6ELC1S59dex8EvH+9BSW3H
23ACrZOUgg1Df3p1l+OMFzrKmtfnT4Rl3Uz4ILAcQ+c1Qp3QHZOk5QJ+LK2ia5Z3c+oO4lghHXN+
JMthMBGEuV+4kiOT8aB7oKJaiE5KVfwibfOTLcNngZPRBHutM7axjIeCHNp+KkN4hGptH0K2zIee
xy8B9cBzXj3N64BiLSrl5ydmW0LDQxAfqXCpmTrxjo3Qc6O/VQhKZDJKeTskBGUrEJ+fH8pyFExM
4Tj2iy45h6cjoCgNIq7vu0mpm/Nft62a4R1YPUUK3ar6QQZjiLMAWpwt9bAZbMt8eiBd8Lyd7fOj
2eZiOIdSQ+V6yRHWvF4MchRHiCTsARdsHzdu/rYaBAAfIOXQtcdu0M87pUWB8s75n77t7DuvDd/w
AhGIncOAUcQVZSSvXJrLwwCqAbizQfGUV7P7ctlApukHvZPPyaxORMXJgcLq//8tXZLq+fwYlgva
xBKCFSGuldyWSmhwVtdiOkInRaSdN5THy4bYDtyba4e5bO6HyelPvO1oc4Dw75bzR8+/1Pm6Q/zh
bufmnU0xSZl1L6HguZL+xJrJG6GtUwh+z+fVxTtvUeCa+IqG+moTZimdmS1prvKg+klkToYXp+mY
ZEcCAp3+irc6cg4VW5DVv2z+hoegTh3qIpj546yH7kqCbCL3RXd1KeuEZ2INgWhGycZJgDTHQxSN
rWD/+i2WcP56/vdbzvtfSEMikINuXJE5hU9SFIN+jgUhX6YVr2twOI47DymL/zFZnhmp1TyAgSAj
8ZQtyN8eknWpy0PdUdZdbzU7EI/F6tAU3dpdn5+axVGYTIJgN8KW14iwQZuv7mPN2JoiJJN7uQHb
09qkEqwjHQmnxgNhA3AJqbOioh9ANOadxnmGjPT21o50+By67nIbgZjqMvdq8gvWSSMd0JPzxxi5
lzRwEWCCn2HH2CyrZmIPZ9rkSdP5IkO9MPk0BCx20tAvkfm7aFdMYsFQdvkAJUORQTE3PJZQ8ruN
62ZPq8kSxJm4w94JaiIGD5BQ0Y4Hp1tzpAzjX9s9t6WJij45vIYILXQvL7u4TTAizV0v6f1eZLVX
lAdvBtiqiYALP79ctgltrv2Nf5WDF1Yrz5OHOEp+qYb8GZdc/4QOXnkMxNrcVFBFv9ZqzU8FHMWO
tdrOwPb3N4Oi9TZcyEDrbCpZ/08b9cOQtkXo356fk+VaenXzbz6vkngOgNcuHuei+bJFiy0wtA9O
7oU7Ttn2+40QIW56EU+sxBlTaDDxncb9AWzLXkeW7ecbIYJHwDvDnLF4RE31K/gYOqiVV8Odr8I4
u2yBjNggmukAAWkwUDm+65ffZIC+vx+aqHx5YKNiwceLhjExiLqchQBjDx5WU61SAMF6aECFbXh0
Rd39OT+GZStMgkEeMScuyFhnq8/q+zl22R1dCdr1L/u88RrgA8/jKBK4V2oSJHdLJ8rmK43b8DKW
Vc/EI3JH8caNYmx2iDZi7pbsKsFr+vyvtxi3CUNUImQtKgzyfsuY5SU7zTRPrgNkam+QvP84oNfk
sP1LyEsz9ibIEKD1OWnLiGdoxajS0umaFFgWpINpsxdCW+zjL1RhqNmAn19nSkGbzXWq/jdSy+GB
onf4wlNlGHjUBrihEPll4K8P868xmcDFeeBNmEefzm+NbRKGkSsoWi0DCOcytj2YvLE/IWrhJ/Tk
7D2a6ftBrUku2PKKyG5w6ww5a3Us17ZlB/SRVT/iqFAZkSsRF8ULrgkkrMHQ1g7LwjNQcPiH2V2x
83kX0++XLJVrAgjBWRh58USbjCwyzqFdg9auLmqcAxQq+e/zY7zvRlwTNRjRfOwboTc2nPwZcNT1
xofl71wX7++Ea8IESzmMQwFusawe6HNdo/VRoyJ8J3AzdZHf7nhb2xS2k/bm1msltF9yDm60pZp+
1QFLo91WgvcPq2tCBTtEg3kzg/d0oWDBAay3vSNMA9GLuODCM7Q9zd78elG2dFBRAb/RuSAklaGi
06HWfI99yjYFw6JJ3Tb1GkQNsJShugq93v/ereiwWToo/l52hgyTDiBAwktw3meEL1/7egoPI56J
OwkWS5nSTYw7u1xBXyz6HJVCOOyYQrsO4OZ0WKGFtFDuXa3bGyEIjtO4qMMQ4nwV/MJXuGviB9dA
+K6LMmk2+eFwLFwWoTdJ8UikwGPxy9bPBBFCxTvuxMDqrI5m+bku0BJ+gBL3LjN7/K5DdE3yQGft
wXXYizZzlfNTbRxRAMVlW2Zqex+2a1mnhd9dBq91TRyhBwYhURWkyebA9Y/rPM40bTUau4Ds7nY8
o8XkTUyfcoF6C5sA0BUfidHU84bmW9R1rT6eP9EWozH5BFsSjJFP2+3p0Q9I+Ld9dwsJDfeWBmze
e+baBjEsX0ezUCsPikcyQhGLeWDRY4TMhygQe6TKtiEM429jsqIjGA7Ym9At1oTRwzAE+sZdu/zq
/ErZdsKw/aqsaOmjmps1yETcCDzKVan2sIK2jxumn1MnCCC3APXFUXyP52h+Suo+ebnol5v4vRZM
TonvCzhGp7p1wqg9hjIad5bFsvB/QffqiFfMx0NjUySPaq85Vl19VYEkcueEvh/huiZcj8djjDwz
uiTihd4F5XKct8RSu7AXNsg7HY63OQQY4Jb1zoPAcpeb8D1oTFcJMqq4ZUX8e177Ou06kh/R6NKA
SrXfcYWW1A8QW/+9Dplb1zU4TWB5CBnGBYDKuIVUcwkM04vM24e1RuyAGgggvf1DNOxKe9g2bDuC
b67hFvvlKgySqUFOh7lyyUtDqio+TAFa+HfW8P2qh2vS9vGODqVsfJ4pYO1ezdFvJnXv+jFUx4vg
o4Qsze35022bj2H5uaN9KLL75aNKoC2klmg+zklHf1Q1lKl3pmPdLMP4Wwr58Vf73JoEoqF6XrYq
EVud5uQkiv8bOhEQi+3kpIUsyAt0heuL2hNck94vdIrGnZBfzaLAZeggHWPaH/GIDJ7PL5/F85jI
PzI4IQwYbPR1VbZ3K9qsvwdQ9vz3/Nctxmsi/5STr+2cI5m21cdlV6S5jn8N/ayB4i5/VuqnLutf
jSz3+rltszEe8/PoAw/hIF7hILqP0q6mHbsG3aaz7JwE2wCb03hrPQDaBeCG4Vk89MsDpAhQ1i3k
EHXH8wtm+77hFfx2QmkyQDaiI5LehHkpbyOv2UnKWazSBPRB/KMN6dqhmMMWF3rCSrlXALv4oMxS
Kko5V+UxkbuITEs0Ro1rP+m8ro7ZIpA9b355G9Kz1Cu7mWBCRH+bqkRCj4DuXUS2yRl+IECPt1BK
1485yq3OCGCf9up/uEDLY3vtzbPrstOChyzpDqiZucNFerG+a5IftUolzdjOyR0rlvk5Bir+wZXD
j4uOgwlc0DVYMOfET+64u9BPde35f5YJpYDzX7ctmeHVaiILOVLZgFM1TKY7XXfOdRAtNZIIunUf
wOj1yQcR3dX50WxH24hxxFqiERUl0ExwF3Lia839VLdJc9kT3EQplmPSNw2KKY96DfR3AEkhd0LL
gieHLl/VoxsNatiZie06MIGJPArKIfGj/KRaXG9zgsbxjQtdxzJM22r5V69jcywn8cEd6mcX0KmL
VtBEKs6qqMZehshZNVEor/J1TJpb6QgZfTk/gMViTbBiDTYd4rgkPxGgBq/m9cs2K4/KH/MAKSI+
yTtXXEbP6ZrAxSanaw/6QZ55FcSnuPTox4ld2K/ghtshfOOnNQoE06QR8/a97r7LOCLBDSGkUsfz
K2WJOkxuw3gSXEMkEWIYGllWETUf0YtK7gikY3ZGsB4yw6ERB3TtfVKIjIMp7FCg1aMSyx+k/Ph1
KZLy1MT9nWrmY8LK5d8I79zzM7OlIULDK7ijDmg4erjipPunB+YvCL+wrS8y74EGA6ClPmzoLDdq
73lV/+pmyHqdH3rbnL+L9BC1+++mlR3DiYbSZVaAO+OKLVHxEZD29ub81y1xvQlojF06s8SpwMyP
fD/0cPIG9FFS3oBv8aUruvH6/DCWSZiQRiYYSGXc7b3Ckw7tgVuFbWwuTMSaaEZWMOkg6OAZHUWN
vHsS3bSzS3d+u8X+TQ5EEBbUASIchO0FO71mn7Z4jRf5Lyh0pCNteNqExZ7Ao+2EmwhHJ2zE2reN
yARGaIf25xxD9p4BATFNqrsCLufo5MvXdXG+zz65LCQNtn174xlEWYoKPGLQZsnDB1m3Hyq/db5F
S9ccV1Lc9m0/XxcD6IiDxCU7F4btTJgmBS281h8WjFkS0PB5nhy772PtQnvvMtMJDNPpmGZdME8w
HbRQQ9ZtDMWclnJXO90yg7+QgAws2WqCaXaiCL1UMdFPn5TrT83debOxOFQTAIgXiOxVWXKULTr3
M7Sr9FfNCQIfLbqdp5TFAZg8gopFPTihvSYDAKYsD43y+DM6G8evRdkFzjEMvPjLZZPZfsGbM0Z5
R7xIuPlJF7opUsgfkvuZrhDgghZIvpdWs1iriffjOd7rnUBGCsw1XuogZ9AEoFKBosw3msgfgVtd
ue4eaNJ2ALa/v51SE6NxoYP6E5Bt/UGG43TvN7tUQravG0+FGsDvcZmi8ERF6d5LBf69suF7l7Xt
6+ZNCv74qHT8/FRuqtVqgryGdCGCcX6zbdtgGHccTnE8yDA/1SX7FS8jsNohvR4VXoZBN32aIOMe
7bcT2Q6xYehq1sUwh1AMfK0qIgwdDlD14E9A9DRpvZTOjj1a1swE/o1NR9cqEdAG3aqXBDnc4z4v
gsXYvW0p3xwm7Tm9K8eqzqCM++jHEQX1RT88jZXqvp3fFNvP3548b0YgoAku4kRVoGePpo8yQlKt
CnZlVWy/37Bv6eKOT8RaZa8E503t5qkAqPiWc//3Zb9/G/nN768GJIFLjXKMG3rxY6XogOyqSzm9
Ov992wy2dXvzfQn0TDiMbXGqqsD3r0EGTqtP09A53TWaida9GrhtGwy7Vn67DDUqi1nc1yC8i0Hp
lnau8i+MGE2AnhL5lIMOUGRBMBef8OEG1CbrrH+eXyXbzzdMu3U5Sxq/ZXceSn9pOSlxVW3v48u+
bphyLXjNIb1cZbyIHXqsEteNP+YCLODX5wew+AoTiMdKnS9xCRgFQKtQLyKDd+16fH3cytKIRJrL
bM3E4xHZz10/wNZmHgZfeZdE3e9OuyjzXTYNw5ZLZCcKKeoyowNqOyUO1XEBWRJEBZr5rvY6SDZe
NpBp1qRD2FHMZcYWWR1Y2YcH2Rfyfm3QzuEJHnw9P47lWJn0gLoZV8CpK3anuim+yeuV/RsxUXw6
/3XbrhumHTigT1kCvwSm1P3DJydx0lYGzxUuo4OLiG2P9ck2C8O2+0DMPnSYcHyVKOShDQdRXyds
Bnbj/EQsyWOT+Q/EPG3FQc6TuevUzOicncaP4G2RTxUETP/pIuV9i1zRkWOkwdVM4GIuM/vXl/Eb
56jrlTc6UUXWLo3/XTkkf4n6vD6en5Zt3QyzRyWfFq2ocXl4S/MA/WXmpnRo93AuFs9uQvI6NjcV
9qLJQrG0j0iI8nuviKBaADKgHcdlG8K4vtVIu46Pa3L3KjnERfhPuUC7DLCLH+eXyHKETbFfdyon
7Q2szCJAor2YOV66CS9P2invpNdeJgfomsg8yp1k8ienyIieoQPZxTdT2OqdAMq2SNvf3xyitumG
1YmqKmuhwXwUcIrX/UiflymMduzDNoJh6CQP85mGUwF6uqC5ooP2jmyi9XENACi9bCMMG49nlbv+
qMrXhIBOSPyV9FtZDciHIxnQxnyZTZhSvxuoSaO9N7kjK/ulugKiVcsuO4PF4Ihxiwc5J6WzsiKT
yG18UstM3SO6/Jtyxxxs3zcMGs39YMr0kZZ1gyI5tqPb52B8qJPP5/fg/c8TE3s3QucRjDJhkdFu
GZ6aoo6zGamDPViWJd9HTPAdR4QzLrqfTlCGKx+2Ql1OIMQ6FuJA0F2ezj644kkrmoeA8wqSougn
R136sskZd7srVjcfmqbMwiSnHxnpWn6QhefsOBLb2hk3uhdQzoYcaeCwHrrkRqxjPzx0kMqaL9p7
YhL4URKSpGyw91qFy22e9C26vVZX74ERtnX4OyVKTFyezkHoVQLSmfE5rL8KvDceBi2eqa7QLwTm
za9JchmfLDFp/EZeBJW/FtAlb0UiIA4Z5/NVMrZ7e2FJ90H0578ekVOfOd2AfIU3ti8dmC43fpTF
rcNjtKE3NpZiZGIeXDQxppefMMP6oevk+o0McZdUYXPnuLL70k/h2Ow44fevKmKC9ngSRlSHC+4Q
0if3uth65enUHtpYzNcE8hQ747zv7ImJzxvbZPYDSLSiXCLvy3x7QtF4fUp02OwJIFjOmonOWyYo
wjrTjCH0HKSt4B8KzX2aeoMDL0BddYjA+HdZxpKYWD2flWs0saHIwKwZ8OvGad3lLu55eFl6jPwF
zytWdL4BHP/QrjNP86nRaRtFkBP+nOdo1A+qcvwgBrlXB7atnnHfl/Fc5HmCq3JwFgfkTwPaMjcO
sD7oDq0nPlaoGO0kMm0u20TtrYNTJxKU/lmEynO61t6/STJ+Kjz+JWyZl9IOqmhq69Jsm4+gcr6f
O+cyf22y9OUiGOoY3dqZ1wXqsS0mypBw1OPO522LaLiIQPtEBg0mBrRNkeLS5in1POgcL+u/4Iyu
09Fl/HjR1WPy8yF30IdQdgMeGW3gS9OWR+Qo9k6D5eIxaflQgw7muJpQp5Htd6UADOoEaFfP//L3
M47EBPRJvoatE+oEUi7shMbsq7KVZdpO/odkbT9EOX1ohj0KANtZMwF+KDWC5j0Q8n7WwN9N85Jq
On4euZwhjoIzRiP3sEbFk7sBPKpY/7sVBs/P07KIJvSP8CBnEBcAqt5LmjVtG8aXtKqDPY3F9x+Y
xET6aZ4sTdUxZKdQ6dyoIaBd5fHg9yzGbIwg+CzB3rCMF0oLExPyF4G4PlKO/7/x3GWNj5Bq3etb
tF2vJkWfhyxkpfnYZM3QPwhcpkTUQ4puxj+dA0ph6DM9dQHw8F3c3vd+tacEYrkATajfWK6KTLkX
37EOUU/JoDZUI9HqOfBMr+1H58+C5f6LDM+gQiX4Ulb9I6jw1EfV97X3VJXCWVOH9oFze34U24kz
ggXWFVNVyzY5zRzW1YOnTviQbT3/cdtKGe8ECZ4O33Ha+A7QyCk+0nnKb8Fypq7KCdGcN5Dk4/mB
LLMwMX1MiZ57Es1gcoydE+Bv83OVlOXOm9D2deP1z50omIoBwI2+yZ3nHmJDy/Xgh8tlkHRi8vhB
WcQlc7nEd7Ms/gkmAIk9DakfRPB7r03LWTLp+tgKke9oatgJLS7VdJBVjCinnJbpI2TyLpOOJCY7
H01c6gvPaZDmYe56aCLKT3KLeXZeHrZJbNvzNr/Q1d04eTK+a9v8W0mg6qSS6SsQAXvC0rYB/P8O
ENSjOzaaRXc166dD4CWnQETJ7f/hYW4xiL94+dgy+cjsRqd6iOA/0BSpF7CvxSH7XrX63/PGYBvE
MOkWrZ2sAGcJ6kxLlaLClKdgYc5kQv0rN0F75PlhbFZhGLfWYRyvyh0fuR5+cBaLm+hiz2Fi20jR
ucEchtEdmUSVldxtvoHzT36WnINGcNX1Lres7RYxoW2ElXnVAY2eOY7+1NdSfVJsI+ToQMMcbWQB
NWrLn/tJVyfG618l3QPEWxbQBLcFwGWMSwt2t1ax5BMZUHlJI6fTlyFriYltQ6psUcTr6SlIUKLl
QpV42BT8+qLtN9Fs7RqXap2Y+oHHDDjXCfp0vpfNhcgoYsLZwLTsqRxKIY+aQuoQ3NuIS+guQ4Bt
6Q1LH5UvZ9LQ6RGtXt0BXPVVlYZJNGXn18YS1IfG1Y3eYL6uNJ8f5xE8NQjl+kM7AumnyvAO7yQI
EV7s2k3wWukXgRaTUI+eqH7FGl0TZT/lgObvdhrZFss09ISODMi/+REYqVtVQ0JqHWfnIhAr+s3/
63NzvEm4KBdy0iukFEhcuIeSEH3FplE97ufXLXMwMWq8YBBW89b+0ZMJ+wau/aIEqfCS7MmdWa4O
E6U2UyWDYgzcE5Ox+kEE+lqA/+afp6LWO/7W9i4xsWq0odVGGO+eVEzKaQJlkPbZB7fscG+l7ppM
8ZCWI+oItzOoxQf/GuiisQW1F3GmuLwPklo1FNxsIfQkzp9z26y3v7+5kdm6xIOje/fkxfHHWAHz
N4It5HNPZ7Vzl9n2bfv7mxFaV/egXGvcExHucOQJOouLEHIb53+/7euGG2hyyNmrHglAiJbJu3xm
6CYvxd77xPZ1wwuMyxz37cT149wtzocGGgmHEOx/x8t+u3HLB/Wi57wv6yxwgBxUsfTvnO3VfdnX
DZuXPUEfOjjwfyw1Xw7V6ke3BZfBzm+33bkmuM5FCp6xiQNch6Qo8cJnKIYlL+FAY8jCg+1WNMmJ
Q430muiwu1/n5cdF0zIxd4pqVnJa4sCK3kHbOvGf9Ox+O/9xizWYaLu260uoXsDH/D/Orqw5Tp3b
/qFLFYhJvELTdntIHMeOY79QaeccBjEJEAJ+/V3ke3F0rKYKP7arJLS195a0h7VywKD+ZGx6ThN/
uRUeqBz2zbDe+D5Yg3RM2P/keSfhjd/NgPGrvK2SsM7Jlh/TBAjUCrvSQU9pWQTGrwyldscCBf35
ZN12DJhAFo60CEHF34Zf3ppmu3NLVuv5sCbiuIjs+y25R+33TOPEbbz0NiMcuCqXhaa5DtuKkeeL
lQdWR8z7P7f6XHpPTr90aC9Ofy/jvIUJptt88vcyJFJVyB8UcM5lO39PRSKfgI/vDmFXIUWycQTo
JlFsnngGLt3WYN4Dp4eFZH0C5cw2T2Vijfte0ipZb9PXfZBS27x3DPksRoQ0ymlnR7GpltiZXTGg
MpwO97T3UFNLA0SDQp8YwUYwQ6O9apXdmMsxSW3JfqYdJeFkl00oivx30vTnOUvtMDWMCpjE7q3h
FVu4jZo9UXH2eGCwwc2hXs3KzfVnT5yudmLL7q2ryxq8msInKTGVqbdJ3DqdLWHeg5k9e+QeMYB9
XW8VnegWsP7+wQDR+cQLWyTDPfyU8zunbvDAMw9g41PWlk/7VqAYuTdkflcPWAH3a4GyeoB3ew0/
7BtcMfBKzlMjUP54nwcVefN66Y+3NSCu5w3xaxyIWnKX+ywIgPTnnYif83AOEB01DW7c1sEirgxr
M1qm22bFupseTRPe0JpIo4zlHdrsmm8+Ff1Wsks3vHKk08qpWlua3inhrgQgL0p26wG4Grs2Qa28
M9OyHt2gxuhjYtzP3DbuEZZ3v+8b/e8I3OUxNHquwtyR2XBtH4iCIApaceMdq4xFYqVRuVL7XJ5C
d69Rce3QP1jMUzLlZ2mAnnZFD5YGa5/IGqOqOTrnbCPowpYjdDgmlnsLEOAt/DaNlqoldnQUwLyz
DfdUDSt3xfT8J5CIp9S/k1ttwVRpdEil3037kgvfz7xT76TpmzcvzXuQkezxsvh0oyuGzGuzqrNl
If/zc0jjgRsQt46NzdEcDmpxHZgMS0PI2TmtsArMWP41rerdpNI8rjDvA23uCmvg1zb+s285ij3P
bWAheWy6p8Qrmmtkl8kX1LJUGww5OnVWzXlqKrNYzPwM5FhU9tdNArSUAvD7T8tYbZb6a7ZEra3L
F5KjuyLLz17u9c9IRJH3EnWIG+e1Zg0q0B0I5QBjALbJU0MTeUBE0Qyd0vGioE/2Ve6ZamEdDWQL
AlrLPeE+U980zQBYRoEM3sEF3OFGuEdn9mpZHU+tFlHWVUomghgWIXPYDXW0tkfMdSdDAeWSbPiJ
m6i8Y2P547KC6cS3/v7h5E4FrjEAG/BOXtn++AP+41nVj27cBE3VTbBqxYcJgAkyWeUE9LYmge8i
Xv0jMasisk2EsC4vQadfismjxgdYlmafnRGdAYqb4c1l2Lp+tYsrzlSr7EjijCgXXFw8mHr6ZwEm
L+qo6AEztW8BipE7JW/QmGhDRFU/BaFXsXoIpxEdJJfH14QSVcS7wefmStfCzl5PiHkwnCmdwpGk
wU8jyPorOjHfj4xmfr483ac7DvpcJRzHKJPAwCfNF9xFRGgCkcW0zTK21q6bfTP8fZT/3zwUXpCw
pfniUPGTS7lEQTXNYWFtXmg/1SmsYRXlR60FZw+ojyoUKBEEdxEDS08D3Yy76CS0nr8fRg/somEW
4oc/R3B7hUOWtGFRWt43pB+rl8si0i1gnfrDFBXaYOSSpOxcETd7HNr23e8Sd0/MC9JRbJqaRUka
VzZfTNIWYKDA9dVIAN+379MVeyYuaiJycJH/ZF1jAr95Qp28Z5Xm1gtYJxryt2jQ1U4a7heoAPYm
fk1F7qMEo0qax8uf/+klCsJRrLkZyGgKhLlfmnp6NkER98S9+tYwUCjdGj2JL8+iW4RydBs5KebG
9uiLPzv5HSsHAzBLWfC8a3S1bm4uwR86jkHwkhI0CRiSkQdJNjEHNd+ulsxRL0s7s3SCl7WUcUZU
NvK8cauTXGNbaoUcZXZQTk2avIgZnBjI6T+UHVhyjJUO5rJwNBuslsjlfDaJM47+S878J5nbC2IC
UH6nwgxTnXkbT8ZPpWTZap83KQEtmNJpijs3kSjjGX7J0nM3POina8Dg66Qf3MMMUhUBqIcpNrzr
WcbTmIdd96OR75dFpPt2xYRFlXcTsfgUi7Q9TUt7Trm/gZP+JxDzn0gGPl0x34pa85g75hQjxHuH
WttwOPRxd5ijJswO9NDGX7xDdnh6d0IrAqrVYYrTqAtl+KPZuHHqZKcYeDfPS0AQMIjRBo9bWyj8
H5n3lIutFqFPNRgLVEy7y+hCggTC65rmaynqGwPAP6TONk4GzeercXO0UvOxWLoJVcp1HpZJdgIv
0pfarg9LXe3i9rRsNUie9RWSSCY2aTLrMiwa0oYdEAp2aZcaJOcTD3LqLdjY1AoHfzh6RG4YnUb2
9iq0D3ZhGAhdekipx9XSigNY+cpvjRTIhnmDvVGfp5P/OvWHKbIuYUM2QDSF+w4s9qa9dwOwCdQb
2qkxPVux7CBgqZ+3PcxjmitkQqZ/yJxuccDoxKPYdS0E7YHVNMUAVgLpxxjamMPlQbxvYxXTJihl
AFYvhjf4UzO+OOT58rh/3uef+AyVXcYphJnPPkxK/qifzNi6JUVYvjjglDqU93WUni/Po5O9YrnG
WM9O70rIvmijUdTHYNwSjUbyath77FjjLTVWMFXPODzDrDl39Meuz1ZD3k7jtbnvjlPstHz8l/aD
U0duUUu+cdjovt3/W+NtQZg5yWaKl0SABPNfl7EwKbZQEzVCVyPbruuhb8+F0tT+KRVNyMzHy2L5
PFlu2SoFTNdVw9JSjFxYYXl27x+maLj6zo7NQeyi0cQUirX2JjjP/AmiqSmwwYPm0AQ7bVWlflnS
mZtirmFM05HLUy7bcObZxpbqhK5YqucGfYAiMQxeHGfjzdt5cVCpXYAqDwbzFN4rQ7J4fgy2SlQ/
D69A0Ipp9skYtE0G+7H9IcpF9cis6Wns3RMl5N1i4rgI+7vVL1FvOOFl/dE4ejWcXTt2CkoprMUp
XkaLRykQXnMvrLZagzR7oHaQL97A7BQEwLGfxUN1223xZq9m+YmzVIPczYjqQmDvTLE35/+gO/1R
znVcGvMXhyUnQclG4Yfu85Wjdm4913Um7AgZ7vLppsz3na9qEHsOeNMg+jPFpuPHpPUjFKV3IVAI
vtMc8D6X91b38evvHw7xACVfM8h94Rrm4Dk1ODrs0ZGzYVw6ZVWJWmp08c61A8fj9Uk4gKgJAEih
hbyj7bQnw6E3g1+Cs9pH099Wp5Ru0xWDNuwaGLojFgSEr0PlWaBcO+YZDRPvq9zCtdCcA3/87Aeh
WWPWDuMEg5gkUsJWf3JRq5Hm1cbLQLcniokH1GqLShoyBvEx+uKa28ncxZxj2WoIm8vZBoIgvpwO
d4785nWnNtk4fDVeQo1fe11vJWWPoe0cYPVDF41uFw05O2Sk3phCIxg1fp2N1ACTLtSJ1jh7/5Xs
aZcRqCFrs0YT+yhxCKQ+O3I7+e6XbN8tVmVomWgnLdeGc/DLJJqMMbLlVrJdJ4319w9aODvSo8KH
mrTlm9U9Tu5GMkU3rnI3TmsgEwyr+plAmeTudDAY2XAIuqEV4xQVgMOqBBtoifwqGBlAhba6eXTq
pzxmJ2fu5SIh6LrJjg4YSpv+l2Nm0dzvCtbCdhSz5E5eETsoMIP9T+u+sRIgFHvikKD7UiLN3VjU
VsNXkRtJ1IOlfkq38Kk0lz9wzP6tJrUEzAw6bxHCEPMBrYGLVR/b2otq0Leb96VR3vS0PSz8FrjZ
hz32RNSg85SCMwKlkFPsGmVo2HY4DlsFTJ9rEFGpVhLLnpqRwlT78pR33zo/3vfJq6v/YEzSWTJB
F4wbGHbog/w4rd72jbyu5MPIZeOKaSHwi21/XU539r5rB1Ebtt2l9StQ4K3Rmy9EHHLvcd/3KjbK
EG6keEbJmJvX+QhlP14eV/N2JWo8WUK/SJFi4PkGjNlX+f0/1jc3ujEe0sPWbeZzJ0DUdmwiQATh
UNwkveltqruY2TxE0+/kuxthFY36qfFku8ha4tgIJeNmHtZzEPnZVq//nxKa/15XUSWsKEqQJn25
oL1xjrwrQL4eimNznx0BNP80f72zr+woysLvyMmHzuNt+nJ5V3QLWq9RH7TT7cTo+z4kVvYnX95N
dJ9HU2PLAhCbPGDwaC4nJ7iCm4TudAEqKcoaSi5BKylju/QPK+C/7229rjT6o3ZWdzDVHi2TMqa8
v6eV/1IXSWzmU0TyZcshf355JGoPNZrSXUcAgS0GxlAEvqv7oEVbRLsV1NVtqGK+smNZ7TEcq7Nr
r6hfPYtl2uwqtLaI2jXtAUqxs20IqAm+pAY6K3YVNWFg5XCtJPA/JVmwqUEdUv+6ggu+rOGfPwiI
2i4tlpyKFiAA8TR0N/2CuhCrfJ7wEkSU7t1dwIJxeZ4/dU2f2K/aKr2SnrKyhGy8b+2R3aRv/pcx
vDKe7ZvmWNzQx+b22n26PJdmk9XW6JH5dtvVmIpXYAr+Srbcm0Y31ZboOgtqanQpwotAZy/cJEJy
cTDJxgmgG105Y3OUnBWAD0D4zH3M2TvPH80taind0KugPrixBRUNplViaPD/hJz/cuwsEvnO71Yu
xEbdBW0dwJcZTh2PsrsqZhHRbN9zj6i9zYNls4p3OBdbQb/4dhXb41b7vk5PlEtxJaupLRL4GjJV
YYNKv67YhG9ej6XP1F2xWLeYchc1xDLufsooeWPXw7UR+XEQLV8eqrvqzo2++aff1fmyxv8JNn0y
ndrVPI2kqM31tWPey3+SByJD78EEMMmxDuX53+RLfd/eG6fi3j8kv7ZASjTHgcpfIlKjwqUcvjSA
7wD0gBkAALv96o3rI0BUW0QMGkmqLc8tUPOGCS0xcUmfU35XUcBI8W+J9ZzLK5dvRfF0/kntezaC
xvT72ZZxmsvIdZeTCJIrsoiQCnEIKPnawuB5MIL1YbqraXJLEhotdRPVNYk9tnydZiO+vJs6wSqe
AC3eaE1P8ClEPBfpoc8eUvOB5xuFThqtV4lOkqkqcDXgMq7MCryk8oin8vW+D1dcwVCUuRCpxAUh
L4MDN+wDUDy/yfZmAijexkGi8WVqX7To/cHoEjj31PDuvCzjYZNUt2aR7opXgqfub1/ppp0P6Ez4
SkpRuw2WmV3xSuKpDqFHNYpRwVrG7EDy6yb9VdBY8I2bt0YqahO0jXaixisHGSdOAi6C9qtsyHGq
y43hNTaoNj43edPThK8HyAqTiezFnTsD3aS/NebQkxuXYs1VRG1yHhdSWUuxSr4YHkg7PC3cueoa
+15UqInl1uGykupEtVrdh8OwLfscPUSYJptvK/8uX455sWFauqHX3z8Mzea0FxOb4PTBSxhWSIAd
/RnQ09Rj5cZpq7FetdkZl8DZHIHrG8vpDX0M07RTKorptkVd2v16t5mcxzn4Ifk92hb2CVy5c9ul
M4B7BmdT398ZNjqQHsqdkSG1o1k0bs9QmD/F83QIjLt+X3ad/IdsYyry0lmlTGwn9JJ339sVPSRq
D3MJ6mxuLBjYzQGq3w14guy8zfynbznJajmi5DN25ri0v5rlrng7+U+/ctoW1uziltSm1dGi1s0C
/IbLmqGxeLVNGV42cVCbiiAN+VYsJzR3GfTVl8+W2IoCayxSra4aGn8qDYnLQ202P518+dI3yb+C
TTu3c7XSDwbvuMlqjVgAQT9w5iWR7LZagnWyUQyyYiyp6rLFwwyoj4mBLvGBEwCxiC+y4AfQ0Gyl
oTS3DbXQClCWRVUHDBMV5JiX85XnPVv5AqiDjSemxmU5yonaOH7Kcg+K6WX9D3CY1PX0dFl/dLur
nKkJ2jJ8oOUj3tT4vwfAIUdmjq6JCdgsz5dn0AhHraLyRsNJ0PojkbLxzNioSnFtLKw7eEAjiLOp
2iKX0chILaQic9HXnOHibJEoYDfBFvGb5uBWa6hARl5nDsPmkuqqRJAmT4F1Ja8awkN7Sh/GYuMB
otFWtaBqYC0wlDLIyUcTu2sk96nfRkBhe2gydp1X48Y0OjEpB6yDJvyOA0wttnnw1udDBdh8uguq
1oJn/9uYG06AQObCmEcriwAdAHbpDT+n0VO1rxhdXlPqT94Yt3ZoF9YhGF87YLZdVlGdTMjfn90C
vzohEz67ySaAOLIQwZx9IyuGi84EKYmzerf6thfX3bRxhf+0vQqCVsy2qUg7lm2+jtuH5XKXIRRX
AIhECH4oyffS+lZOW3CAGgNWC6qsbrAlBftg7PoyQsYrrNhT4N46W+U3f+oNPnl5q1VVJZq2g2xY
xf/j3Ef04XF+uPLv78zDHH43TpuVCBoVUnuHJ6c2Jxs7HPv9Del/SJKF3i7mdrQcrbL7cIq1JYAx
7RxjM/OUTjfZ1stdo5lqYZU1AV+2XDBu370HZhGOXbJP59V6qqD31g7NCm9YgC7jjA8HtznuUnq1
nspGAPd/Hz3PX5f6tGzVg+o2UDHTGYAMuenDNpP5m98MgE88+T3dKQ/FUtFaUhgBmCuQos/Gh6ae
v9vD5iVH9+WKufqTRHc8XFhctQ/MuGbZY1k/7hK2WjsFhTBtzjF069w17mOy1R2g0Ty1ZsooKKjm
FopgM1hba5HEKLM/XP5kjfNSy6Y6IdCZ2f4JxRfiOFiGE02WByIrVyb1sUzReWUjgfzAWmYfajR2
ni7Pq9kFtV/YKgyXOQm2OLGr7w3oew6e7zkHMjkbd1nNEa4WVBlTSSeaNZig7+xobvrXJHfFAbjt
y80wJ/0hrbi7sRjd/qy/f/A4CWWV6QGlLU7ol374SrONg1Y3rnJpNntuV0TgqQkEsyujaK/scmeY
W+0JZnZvdAbeErHl/Ov58Sx4CDjRy3ur+2zFfAVCjbglQ11Lp/6XT9P0uzKt5Xx58M8Vx1KRxd3A
Yp1s0P1B3Vvav7nzG92icvv8uy01Z92UfWBW3EIafLiujEdz/r3vkxWP01ZsqDo0yMaiOA3inwJR
8/Hb5aE1n6ymqCnKcBOvxGu2WI6NcUy2yCA+HRdlJKv0P2i0Jztik6Tm91VHMvsmH9qyiWkLxJo9
Lh4TrBN/mECUiYcGDjN4qbhwD24zWGde8XkrmK/7fsVyxjYA5HfZBi9N6pbXQe8M7zIztg6/T50m
Pp78/fHVOFSz3VfVTV6348FJp2/SvmfoFqZCPjdGYR4y0d0bS7YRiP5U5zGfalBQSz+tcv+n09P+
pulRZ0eBEvmjQx/fxn7oplB0dPbdwczMxv9p1dS5bpegPFoI8EasRbvNZV39vCYEhUKrOD/suQdO
40wOtLwh3Dvkwv2HFu2DoA8EKNJylM9m4YLltsaBT6+Ji3z2Ur1enlqzOjVbO0rB4ZTq7OyO6Oc9
ZMnKOVsAbjZ3B8M4XJ5Eo3NqntZszF5YaMT5mVYeeW8Qpvlq+wBC23hm6NagXGt5wvPOYzbKFFj3
npE0OwBO9ewvZbbz+9eJP2wPaM88u1gK+pIUqXgRrYloNSA89glnFdqHwcVQN6hZp+ytoNQ+WZNo
q3BssmRLuXTCVww+XwTQhWdRvs0VaBlSMQ6HElRVG6qrG10xeEu4AAKr5/KtHksnJlbWh0x2WyjI
n1ftwTAU+0bFMvWFEbA3sy/LEMGYqBvltV3wLLSX6dkYq6uk849j5t0BE/A08K0a289rtjGzYvaD
oJUQEy/fQDD01vf9NTWdr1lX3wCUYAjHVB6lLQ+dWb2n+PGyKuj8gJrd9XoMbhkle6uc8Xq20W7v
/mGbIUm4eK4Z9dn0KxtZjz6wDBXk8A4lrtJol9uCFtD4bzXVW3jJ5PCWsDcxdPdpKyJReuC0Sssf
KPsMXcC1R6uc53qrV+nTZzvqGNdL6kftt6ZWlDZ37lPH+NGUzYOXDSROyPC9cxDNvSxXjZKqKV8z
bdMcJff1DeeeiTA/UPulazT7TEDFuDasxHaAicHe8qDpwrQz6EMGuL9fl7/987gDJKT4B8aRCCJ4
ZLzNLfC/V3Wo2+mIFMDxj03UhR11Leyh6D0Zlct47Q/V3eT4r15WH2SDQ8pFU8/lj9F4Wk/xJZYf
kNYwK+8M+quMRW0t4aZ6a7B+yabx953pauK3p3NNqOT2fT+sCCN5KqJ8AaKdX22RoOv0QfEqCQhW
HKcJyD1tszfOB/dLWQF/bJ+MFMfRWAlBoE4GZ+yHzG5mmvrHzMgcEmdonNsVDCSBmgc2S3fk/pI4
J2KVj2YHXGoweW/F0jTyUbPAIGCy0oVjcJxyDpKa8y+WAJBgl3zU7C9wrshkpBSDU0Bx9IXxAwX8
fVwDq3jnDMp9QBZoJm4LzEDsNgkTw38w11Ovw2tjY4ZPo+2QvnIh4IyJ0qo858SN7uQ5NwQIko3v
xA2gS0vP/Dq2zkZO9dPHOmZSrF80niNaZOVOJvxjXwGeA/0lEWh2nxOP/COotXGH0vhhV7FsYReg
g/Ir8suzvdIHj3bVhlaROpGTDc5zUs5bsULdRORvh5913B5EPrG3qRPVUSwlC0faiJATXB2Wmf7e
p2WKiQ89qH+WdsY0bjpfe3l5BPR5ew+G+K2bj24hip2bY4VWdY+Y5zJL3SDsSiHDvqZm5HVgcUZP
ytYlSON01VSytKeZpyD/fGMj2JW5LfxrkqPl1u/TYEOfNQavppQDnwbcZTj222ZMf5isM25dOe70
VWpiOW+YRFPKYJ6B7DScPCjvzWokuzZaTS3nbtOYiVOXb0GVl49TN+cnrwPr+P4ZFGNPcyBV9p1R
vFWT7wNNu7ufwdBwaoNNME+NkavoHWPAM1kAKfzMJ3acZmeJXGFFAfdPyQLWMWAzblwmdPusWDlx
ByYGSwTnPB+tK84Ns45qzhdjw4to/KKaYgYrVp4w2w7OQ2qQY2GlHElgg95Qu5tAZDUnh5mNSwRl
2FVMS3Aw/e1OGHM4nfzJ+UUDz3tBE+d8ogmOE1qW9YZx6OxPMfRkmgMrg0mcjcmrrybANcadXdcx
VpFuTKHZFzX7XGVzz8Vi0ZfRSNlXkEH2Zrjgb+cbUM06z6UcjAFY5mdstnXVe7X/6KH2YiOgrPt6
5Q4/m3xsLIM5dxTIcE+Um02FdqdNOgCN/NWUs8Fkahv5UryZi/vVXGldMzkaJ+J2ztNlH6JbgGLh
pJcyB3a6dRbLcF5GKqMBB/vx8uAa41azzY4JYiifFs4dCVbYYRKZ/crmw4A9PPbpW2DyLevTLUOx
bknnBJN1yWuJvsL6WDkghjosNnU2VqLbCOXobpDyT4YuNc59AJbHxMfFlttWlYZjlm2dRLo5FHsO
RjB0F1wa57bs6q8FupdDyzZ6sAm4WwE9nZgUe/Zmp6a57JMzHcfykU4u/W1kQOO/vN2aa4Gah5Z5
7VvGshhnPvbimLX81A14mEkDN9ABlDIbHkM3zeqBP7ybi9Er877ojXMG+LMIZFcumI9Yfcj7//lX
thGS0AhLTUc3Zouivt6aXkXRd2YkkiLpvxmTXWzhc2s2XM1Jy7ETYNRhxtllI4AFp+J+ygzAP6E0
euNQ0i1BsW4OWi50vkjnJOel/9VSk97uJYgigZqhLqwF2AQLTc553xpH15L9DzGBqatviblzDxS7
prXAwecmThF6gA67MkUl/8kgtI1yXJ18FLMWM6iG5ilL39EVkf+0jMK7GoBW/vuyPej2VzFoObHF
ArigW4QODyw74gZDdGke+Am5/Sy+PIluCapJj04PigD0RoQzbmuICRqyLe4NEIMuW49KzdVGzWAD
hYk0Tcd8TNEu5GXk4NVoevcuLYrkWso6/d3URXDj5vVGZF4TilNT2zO642av9edXxJK8u7a1CgKS
tkXcCSG6/K6qEQo6pktQD22ItG3nHUpWDFt9LZptU7PfOZ/6li5ifuUD1LrukwcjLeltNuZbM2j2
TM1z9zlNM17a2LO0zof4D+oyYlgbSq3bLsXoxQAiNZkPsBnhl85yYBbQ/Jg9ldeyRMOFm+RjNCVj
7R6BBTxuNXTo9mxd6wevPDdBLcwhX17TQh4Nuly53WsJjI8A9/oEiNK2+8RJu++kUVFFeG66vWzH
9D2lRXAEK3dsymC8r+rmrmyn8nDZtHSKoHiHYEpyztwlOY8WEJID5DvnwzT47HGWdeVvnGa6SRQn
EQjWe5U3za913rmh4SCcWa+hJ0KGnVfgP3H+j1tjLqxeHMtA6NIYeUhACfHDM7Gky2LSaLOKKOKN
HrUYC5IzT1A3elwyLGGwM3eML4+vkZAKK1ItaVpYJLWLkNSSxNIFAq9A7XA4ztX7vimUa3xaGWbX
FWA6L7yBPk/r68bxETNJM2ffQaYCjHCW9J7nDEiV56AdqIYoEcPQR6PtGvYW84PGBFWkETYxs2Ct
S+4qjz40hD0lA9LoeQq/5ayZm6arxyj3+Wmppi0IRt3mKGbfIxY7zCjVOdPCMF5ny3/qy6R54hxE
PJf3RnPdM5UrQFWknpzbjp7EVB9Y78Z8BNGwncnjyjp8eQ7dKhRLp7QqLHswkxcf8XcUATVN1JmD
E9c893daiWLnDW/8obETcmImSBRxnNYH30+36np1QlJuAYB2ttAl4pbvc+6PD6Pw7UMhnbcqRYNH
GADZdWMzPhcUVWFK7GZohMENeu5q2RxbB82kTuqnhwywoZe34nNvQlWwErMYJneebXIH8jt2mIkt
4oFsvh10oyuGThk3EE8UHioqmckiaeJopHQrYaWTzro7HxwtH/zeCxaSnFc7YDWe62nl3g050nqX
haObYP39wwQCLx4zkwE5pSkBTC84iQhHsDVY2OPlCXTyWX//MAGppr4sADp1ziXSoYekcYv2VIil
LzZWoJtAsWYx28X/wnCsBvHeLzoBiuo2xZ14q0tQN4Fiyo05Mpsh+/HaTba8WlhJro2iebgsns8D
GlQtBvPAnVB79Uju8rq/ZyOSKrJBqtFLhnjlGul6344uz6RbhmLQBNftIGuM/CfJC5Edm3Tx+zBI
hHQ2bomaCdQiMVbkc99bffvKJr95Q/vKMhxWVLmtHIFGVVUskypPLPRrG6Cs9VmOgs46CVGYBvTJ
zfC3ZjNUeGw2N7kZINl1QvF7ekD0noQNqK6PTCK/LRsDlM7E3CktxbIZJSKtSZC+I15mBEenN9zs
bjE42KMv77em6IKqxXU5mgctvBYp+HjkkYCLHi05X/O8vatWXErBT5UzfB+7KgQp+fXlOT9/KFC1
3I5LB5fMoE/f5wz44oNL7bCW+Ze+XvpHYHTV8VLk12NtBPsuoqjp+du7ODimxj6v6MlZLC8kLahs
W1btK++jagEeNxyRWwsnr2teOEscgGM65db+6MxFOb45N3PbHz3EOkpafcdtugYAkJ1+u7wTOmNR
rH2u8woQE1lQhMxafqHUJTk4gt4v6WYpn+b7/1NmN/f2lOeG9coJLwCMMXo3xtI5G15d8/1qKV2z
oJiycBwbrRVg+EXjgg+mOUR5lyz4vUtCah3dPKGHz4WBvBIg1Ts9K0N38Uqgn1jzcd8MiokjTJ17
COwixJv7j6Yxl1er+htA9726PIFuC1bhfThbHXA4Wh1ozYow6czun3QqcyeIghJ4zlsdzuu3/qdR
B61c69QfpuBOYFrCk+S1GUDZjmtsEqIpgz7b3fKr4Ha7q86D+oodp5bjsSSf83cHJe4hosrAqkeH
JeCwwLd8WVg6jVKO8cB0miHvKvJa2kt2Vc2si/2uoejPkLsaKCAsxaSrxgeUF+uzd3BC8O9OVzZo
3wEx8mnfChSbloLJykTT0WnV2N40/3XcIIsCF07v8gSazVYr5uTk9BVkRF47Yb+BTTCNHBfMHEDG
ag5lt8lQo5tmPT0+6FQ+1bnNbSf/yZP6taplcS068kKdubx2xWbrgcY41GI4ZnsN7XkA6GiTuj19
q5hbsZck22QZ0Rx2aiHcTGtf8rpD3YrpP3GXmieKrraIFXCCxghyWiA7RkaeN+fLu6NbkGLtKJOe
uwCMxO8Ba/nBtZ3uAFr1LYwv3aYohi6dcvb8qnJODl5Ih7xN6L9JbtShFYDvOhO9u2HpmjuWWvW2
uLnMkLxrXls2XfslP6f5iOsPm45j4nkR+Cv35YGpWvrGTW8EsCNpXkU3ocrb6lFSsnRbrJ66dSi2
ngXEKwDyn7/ztmU5mJxc9Prbbhb5vAi+WLlvxP2QJvHlvdc4LxUHhVUG8KKaEv6RMfeapFTE6cL6
Y2uDAnHXFGoRHAMf/ELwrn9FMd9UHPvKLa/8Yiq825kQf+vWo1mIWg0nM6tImCz8E0HzIa7YpbhN
zDV7m5dbjl5jJ/+piXMN17V4Zb/OjPqgn/Hyk8uG/HBZTLrRV/v54Lwo7q7EzhPn1UXVh/hlm2R0
b1wDoLlb4SmdiNbfP8xg2jSrMz9BciQV6EMPzRaN7muQr7/OlrLbeh6sivrJya4WwzEqXNExVqOp
2npxwG1/LJYk+D4kFov8FJVd0rJv7RIvUstuxPfGq+djkrHf+8SoHPh4pKNPQg7V6wxs3UNB+Y0b
kDneN7hy1FdMzmhe9r1TlbY/eEdk9P+cXUmTnTiz/UVEIEADW+5Ug8suuz3d3hDuqm5mxCQE/Pp3
8PcW1erSJYItCwGSMpXKPHnOGG4KsdqWxzD81pnanDY5uwfICxoiYxWfVvRgCWG3XZldYfKoqBTF
osbP2LVFh8QB9WL/IayanUGKiYDrOzkFZVbX19gdusfCUe0fu1sYhAl+K6uxrWvU2q4Aps6AII6L
Bn1ClWwxjlnMz4S/CSHqmS5u/hKTGglh1pZjHfU8mzfMwrK6JgJOt5lfIfnFr0EZ3yFjXxyo390T
V+YbL7D9gGHdU5NJoOXT6ioUQbHR8R2WRroVwb47gQl/A0fyNGvw813BEupXZw8I6vzCHTdYfuwy
rsCwXOrXuPaFRY5Ot3a6Swkf/kDIO2zsfcuxaoLeFAeDywhF6Bff0W4cZdxH1VFwOUb9CFs7OLxr
Po4e29xQtgU3zDnsZ/BMVbJ4Gct+bbaflsgvvSWKtZ8cb8+YJbQyNauSAbQe88zo1WVO81R2CQ+e
VNjNwTEY1ZgeyoqM7cb8WX7HBL8BMjjyguB31sxiNGr2OmdBcWBe9eX2z1j2r4l+c6ng6YQOrpcW
iav2AHhGPB39TCY74xCTfKVpnLZDiMiuPn7m5AXqDx0m7UWM3ZYPsc2RcYQHTaARnvnFC5TwXisJ
z8oc/88xQfi5b44MG/fiolxAmJu9JLWi8iJLGqR3vCn6naGtCYPzRVssDJLgLy6olB4cgII/i0Vu
aZxY9qtJvJK0DffbZC5fJDbm5zlvYYdVXv9sWJJe2j7f1/0rfOOYprj+QTO8DK5VA9HDY58oIu+n
NpHFPldlKlt5JEmgTZvmL17bJac6kA26ree43Bcxm4wsVNbdJNByfY39Xnxph9Kro3QS+k/Iu0Fm
9/Zeer8EK0wIHCOtz9eO8Xudll/1DGVwtCyAt/C51fxZDeqj6J/qRH++/TaLdZu8LKCl5VXhzekL
7ahbgzirHNMoE5ruc4UmAq5ywoGOJChfvNnrP0rNABnM50O19P1fuTO6p32/YVh4rv2ggFf1r79L
o90cTg9qSMaNLLdtkgzzhuOb/JLlxYvg2QJRpKlfJki1lOE+H26i4BKXA0BbFv7VH3EOSqh/lmml
Il6i/Hd7ftYv/U/sTzwTvwHlhgD98KDFmNwPlfejD78pt9zj/Ihngjcyd2zj2QN5Vpdm/3AVopkq
LDZQOu/OPMY2MkepymvZ56CKnGDEbvpcko0lfTfswMDr8zd3LlAipp5YiRyTEqK31SHIXmj1KOuf
dSI35vxdr4pXGHuy7MsimzS+XTrtMdAPZL7iGqy8LUdhWVMTq7F0HF3VHsaPc3H2cx0B/3ls563c
oG3q1+dvZkgWiIypBqM0tGkPVTNdBAihdu1GE4/BIIJeCaQYTpN4LdJXj/3NyFZzmW1hjTNmLnqE
wxP4WQbnCUrlUek0x2x+DnGtLarlfPsHbHNjxJCTk6YqLL3x5Pb8JBssaaeXvfZkZH0biCnEbYk/
CJoiePaGXl+GAZnHjfPl/W1DTPwFoKoeVhJsJA06ZZjfX8ZUHMHzv7Hr359/YoIvypRx5RGQG7fy
cYy/LqQ89KD7EA/zpjKM7RWG7TboTwzR4gM+leZzUV4mkP2HwRLNg3Pw641qrW2WDOMNGPdqScGt
wpOPAKoeqvTC8i1yJNvg6/M3pkXGJS9m9CWdlEif0MN3Kcq1BL0L2kiIKUiea+YBz4vdGebtefLG
B5+jmg2Ni6RONyoT7xsAMXVj0rpJ+OhjlTP3oQiTiGRbWrnve01iFv2DDpsnnTDxC/8V5h/q+a+0
/nucLrcN1zLzZsE/9BYX0t3wmYuejo1eDi4yhhV0dW4Pb5kWU7DEmWg55wwI2Tl22LPvD0hHlmR6
uT267eONbROknZ6cdU+OYBcApXsafojlj31jG96+85tUEtyTTkGtz0KVx1GJoxjYhtOxTYyRQwid
KRvAQg9aKChZio9NsnGM26bE9PaCNW5QY1xept9IieLeWH+QQb7hBWyfbfh5r0xlzNbNSFjygbfj
EciJX7cn3Da04eXnBjzhOlwwNAImj8ZRMtUbp5NlUsxCfdOHg981GdYymY6gjvmLLQtA1MEepCMh
/6nUq5Dj6gwSUy+4grugCv5W+VYDE7FMi1mkD6rEdZchdl7nirnQgXa+543wopL7j2rGkwIYqayX
15oLVEL1wh4IAccGq9xPdSufp2lf3g6/aZwAPPN4G05g0G+aDiA85KOcLRUr2wIZhry2443juvY5
788ea8H/L8+AXe5zcmYJf1pYXQO2AiZxL//G51JEIfKbsie7GA4wNYY1x0zQYAxwfnH3FZ00h3HY
Ymi0zYxhz63nVCFdWdhGtLws8TFJ6ojmz7dNznK0mNX6cEk4qz1Yc+iHD65GtStklywdP5Q63rjJ
2bavYdUtKVKn1QNY5HSAsNP7QQex56aOTb3mC94EDYj150xCK/QEwpBjE7IjBTPx7YmxzLrJWxP4
Qk/Q9BhPs/8wQUTVbz+o6a/bY1tmxKzKzwFns6NWXj0xPvW0+rWE8cY1wja0YaFQloxFRXCYz+w8
Nn8U4z/7PtkwzyX00KI3YlwSXlTx16zTfaegSUZDIfnjCB8Du925yz4puRGNWTa2WWIPJsAkxQyH
z9GiEXWAVB+nnv0pOlLeBblXfr09L7ZtYhjnxOsxRvM+rlbe97h49JAECdp98YepJ0JoTUN3gOF0
I+RQKnrSIXmKNykYbZ9u2GXGdAH5RFW9BGPeRUVQvWQF5D2hK7fv+81ieqiSUvnrZT9sn1hTR0sI
JecN81yTHf9N3hCzhM7bvnAKhpPIJ9OZKJAlCw8sJrxXUVyN51Fl1zEXW/Bqy2Yyq+l05L30JjC3
EmhDymiieTtFrZYgPabldAaAeG80Tg0DLrRLfA2YximlfUS98AI+xcMQlqfb+9XiH0yembnzqQ/d
XJiFX57FVIH3G9i8fWOv73zjjefWSftyXe9FPNX9D6/4dntcy0Y1mWTaJEcde71YCeU8zBP0DMSY
HMa0ft03vmnDa+LVm2Fno8giudTfmegOXO4T7iCm0ogEGHiQDNOia3nCXSXqXXK+/eW21TRMuGOL
A3YwDF0oHqXciVS/JSJhGdqskA+4I9OxR0RLxByhGHXsgy12RdvQRgKz0KJMKh+xmAQj/0mPswfe
49TbiAkstmoWx8ECqQM1QklUJ/qDZsVFpBCmGMlxdJOt+vW79QgCXOa/d7ozjCDsnLEja/Hke8m5
91+69KHj3wl0URv96G4dAe/j1/Gm1Sbe2JTOBODExZT8naboiAhDZI4StDfpJq2j2uPLXV44JGpA
AjHGXnkB0XB+3LW3zBp6F1eBByVEJK26M6u/lDvTJGbpPGbgt+UgMjsFLD8EpLmbam/jky2Owqyb
z+jikUGMjeV3dzr80OkXtOXvi1NMWhgk9EuWhNCPQL2jAVKraQEq7/+4Pdfv0zRimQ1Dzst2aXWC
46xTzosnfehDqqhXw6+BTUcaK6jDyEgt7DDgXh90A7Dmim3cXS0GY1bLZ2COad3i3TRO7gT3nwvk
zYe4uKuWLQI+i8Wb9fJQtXncMixMW+lL6bkRVfO+dTEr5QN3l6lM4bwz/4EhAeRnW81/to82jHwY
hTcVM6J0p/8c9z9juXEfss23YdJFHox+v2AnDePyzYnd57o8QocgF/2+uMssjPcBcGVxhWglW8Dt
++zyu25Lis5iYWZVnDcAx4PrpHoJZcge5Kor2+ouO1Yj2+l3zIK4bsGE56zbkTvpReQgmK131RQJ
MUvhjPqFn2awoDGpogVVY7eLQroRkdqW1TDhNJYtpxLLSvJvQ/ig9dcUQnex/vu2i7DsRrMEXode
XrmrsmMsH3vnTx5sfLZlRc1idxu6QNWuircZcPp90h1i8MCWW7lIy6SYpW6XxG6LVkpcAdhfofON
QrIetL4HX+7LGJpcL4mr+mTuYP2aPAXIuddQLt0334aV0n5y5iLAyHCGTVst0Pzb19eD7pp1jd8c
6mnXI6YdMCtFCXhSc1dnP+Z0XwLAFCEZk9pV83qSNN19UH1g5HR7Pmz7xAiSKbLKwAvB3kP/5OSf
5vZzuuVUbFub/Hs6Kj2nKknR7AmiA6DPhvRn4LtbtU/bDjTMMqyS1McWxH3KT0B3MwFhHRO2REVC
i0gF3S5ON4IK079/Ivd6N5YiU6ewb+44ae5H9NQ3s7uR1LfMkcndUrcTc6eMDydJ1f2Ss4PTb4Gg
bUPzf385isFoTR4xQ57DH0karwLnG30OtqHXRXmz0Ys0YOj+StQp1lUk0DsDVOM++zQ1R6YevS3u
moqOFRDImduMB6dr+sPt3W4LyH7n4t98+SBpo7wFEUtGnCFayox+SMUon+twfgLdFzl4qf42NIQe
gd+hBzkGbpSDVjnqw6Xft+Ym0CNMCtL0MUxOkXsZP/m7oDuEmDgPdwoa0mViOKVdcUAv7CHm4nh7
3iwLbuI7ehqUPle1OlER/yC4V0dI6v/cNbbJThMWE1BZHJdd8Bg0j80wkZ+NE5B9Za3fG+HNgndx
TSfNJL586SIeTodS7YJawjUY/k3rzunaYb1Ka3ot+/kuz5DWmXdGwCaOSXSUypFjeB5/CkJ2SKZi
52oaPq0Yx8adJWwsbJblVMOSj2G/qc5tOVFMrE5ftjAd4ajTMieRm32syV2odhZN3HWDvlnOPqai
Tb0UcBo3+xOA6p80qY5+kNINB7E6x3fyjyZcJ3TKjnQOJh2CMH+Lal7QTOkFh5JzehLF8nXuabvx
KptNGSevQsN/D6mL4dTgiNRcXSSiqF0m5Ro7s3DaxV/AMIeyJbKaTREFW3rGlmPXNY7dhbVoyiro
cMqKP6blgztPEW/OBd24Q70/J64J2HFKOdRUYPgJEmMHJ+ynM1qZt8jf3v949z94nUyHTZ1ALKCZ
5HHIvpD0BwplR7rviuOGxonbDCxpAFBfY5L4j7Slnxy2cfWzzYtx4PJcegoK1SMqSzw8NpC0ipRD
hvPt7fL+pgf/17+NqsA21IXEd/c9uwC0d/Gd5DKUU+Tly9FHLu/2a2w/sT5/Y7udTqp8WRVBifOp
d5OoQgh+e+T3XY5rQnRyLwGJAcsRpKFRLRlbN4rr6Vw2/evt8W1fbpgqAKuI035/OTn2+SNYM/aN
a9gpr9ypmZZFnVJ3BJwRLTPtGBcb/uXdVfWEeWOoFPI+ZZX693JZfiUT/ZJ49SUG1dzKBe+HW7QY
7xoVXmPMjeqqUSGnnKJpCVQPVCxONCfsuzOBwRuaHXuOcbzFmKlg6WQl055ek76HpFIMFVJ2mYY+
3GKve3eJ8QLDsbUlesViiHNcO7Cl36+9tS9hnEKb+PZKv7tDQS9lHLlinulcAoGOfh+shmzq/rmG
SgXoQLP7229Ys+z/ObnwhvX5G+uC4mta8tLJX9g4xv6xZ0P62SHoA0nBiiGEJPcU5JozWGu2SNos
G8xkfnQBVNE6Iex3y36Spfn9PCtfRZrF1zHAlyx8k0PBsjwmBySRrJROgKaQdk7d/sAFbUCbVyux
i5lamNeOUHSQr2mL6gVSBu2nuBhRjWJKttfbi2P7/PX5m8VhLiA+admWL6QpyXgsQ/DYnmunaDdy
vbbx/X+PPzpzWqgc3SZFmmMZUlb803htu3Hds21ew8SRdRRjFWTFCy1XMC3I20cU0pI+CL5447S1
BBZHYobTDP2I3FOMX30tRQJW+3mRuoiw0G0OKrt0IYETVUvjJuGGydhmzbD5mvjgv9Eye8njeOaR
DFdeLcaFGI67lt1sF5D9IAVDVv+l1e3SRC4d9FklIEnZcPGWhTFvkh0Pa74EsrpOWeDc07Zs2kOQ
1M13kLTpjXesHuodv2LeKlVWgUatnIprMIDLe/VegacOLUqfJwSs4W+lqWysHx3t7DMW87IZNOPU
E/Ab3M+d/N6XAu2QYTiKrXPRNmnr8ze2WHTosZ1B8vniD/Rrt3Z8xWF+Bsxvq0POspHNOwonhA75
JAHAALrm0NX0Bw+75kdZdPRQN2pLIN72H4bN4ySfaj0H1RXyxD/g5L3HatDskOllvtzevhYH7xp2
D0hgwbsOh26I7tT6NNC5v2NDTO9lLRkIJzzQAY41oq+NQ9Jij+a1pUrJCCGIKXnx/DpzIiKG+9Fv
Vb2xk23DG+bu4XCqlezZFSJc+adEDulXR4Z6l61z8+oSMN0vkoLAJhOe+Nb3qG4Mcbnsyot53Ly7
CESgEkzh/2v793o/gQPeyaXPzYtL4NeIFhs0/qMXMiUPseA8LSC05A+Ajtdo2NpVbcVfrCbzxvaS
RSkoPEIXTsdO/8BKxL+HEuQsW3mq922CmzeZEOqnCN/A0eb2rrwroe3xLEF6/E85IBdx2yhsr1h3
15tfGLtajDNZ0pfcbfv2s4IIkrqLEwGVrQjt6P6W8dneY5h3P8xuHrZZ/QIypF9Z3IbfwcryFUSu
W1y077spCLL9+0c610mVkqDcSfNKXFC1R1XLZcNBMdlferAqb0zY+2bHTRZIjTuI7tJBXFlD2AOL
XQqvgYTWFqWI7T8Ms+5kDWGDNGZXj6vuca5WxrBkTo6V6mrQunbDRtrWsiAmBWTvlGVQypBel8pL
L/1YfB1dLwciiuwCcUH7zQjhY/CPC8iJkCxSI1TyviZxMzfHIW1ou1XOeB90jnesvv7N9o1l7DSD
I8vr3CJTCcozaBRBniNe5GOw8qHgdjX+PtMhVvm8CumpIP9SjyGSm873ALWP21Zk2RRm94hLEx5n
UtF7Rmb5AfXmegBV47AkG77+d9T437AF94F//2fWjLWP/B27z7RcnoJmKFUkU42+Bp07hX9IM03a
KEFYNkZ+55VrT9Wqv8cHMLPlovK2+mQs21MY/qLwBnAvLqhj6mwpDkLnywWkdvVhqcJXp1HxrhsA
N8kiez9dOpIX7DpVtZoiwpTzV9e5+cYVwLZehrNwIGXfhsFQv2jlrVIJ4ZQx9We/gJ15q33aZl/G
FV85BV88FtQvdcMfayD3jnUtMG2c7aR258JwFf3gNtxt4uLakpYekyH/CsTn1vdbpshsRWnZjJXO
Znofu3UHfiyQLqK2Wp1vG4xlG5mdKN7cV6mSmB0WkE+IXttLq/u2PQteP3hUKbER81lWwWxKGdPC
QYbFr1+m2WkOFSPjvapdeUzmjOzChnvcbDdJQHuy5AGl16ZWoz6SIk+bKEBA++X2XNlWwrD93m/y
NMk7cdVx40LmO82cgyNnaIrcHv/9KxE3m05YpSYZjAsSH3nQf6t0PXW/gBSGeA+dp0ofBUfF8AB1
KwcsQQtoVz41ec3VHiQAZs8IDFzpO84cIApXPi++AX2VTZd8JFW4sdPej/o5N0xdwTNmunbpfRK0
40EFyfC1LasvPQKEYx7K/uzETrjV2G3b1obR6ykjLjSQ1qnsQaYEAt8sAXnlXMkPTtluUf3bNoRp
95nKxzpcw04+/6pwvz+QZMo3LMbyC2azSlnl0DiCFtjVz6l7+q1uncIHR7rQw7FviTrd3nWWdTE7
V0Q8llWACslLPy2/4grUXK4X9A/DWPHj7MTVkz8k2UYdxuIFzE4WgZxC77AAp0nfpJfSbf3/J8r0
NqlwLGtiMkw2uAtUo67pdS59JHbKtMsecD2ot+APtl8wnYATFGhs5uyKzsM/koBAd9w7DIu780Jm
Nri0HRT4MhqCDCxsxqNyJS7EVOw7bs0ul15XHYVYVHDtwUp7Rj/EHKlh3FVZxhQYFj450hVBDm4X
qMBU/hlsxHH1HLdxUWwk1t7PRXOzwyVd1SPlTNmV5NUrEyO/02N+igf50KvxxJzYQ0Vy2Ps7hnXX
U6/qySHypQ4JaLV0E/jOc0VAbf962/IsW9VseCncupi9svlfolvKGgWIBpeBXQ3DHjd7XoRDwfLN
FLvSpmQDEp6JI4+ddoKdE2S2uaiaJl0ufPkCAvgxqqUuXyuP8l3pOm52tlRlstRFhczEb5nmOQ67
Y7hNU27xrmZjyzi4lVfHCl6vAnHZGA5BFKB973Ms11tqH1c/963xuvZv7kVg6MgVWCDZfTFmYdRO
k3c3QYbseHt0218YZzaqeglAIpzer1T1Rd21R0hmfU6YeArbwdsIS2wvMcw6UJUz9WHP79sAatZu
DkaQuE9fY4BuD6Shf97+FYtfNdteXNbFkkyE3/f5/M1F920UT+1TmA40uv0Cm7UZ5hyD3rSompHf
I033zxymfpSy+vuusc3uF5nF3VRXffxDLShWZm0KGbQOONZvt4e3zI1JEIl8ukqpp+Mfk0jTz1pM
7hlKukMZITWxfL79Dsv0mH0wFfThpXQ0lA8aWU9RnLIpOZE+KDamyPYP6+56YwjBkqVx44ECNMuD
H7/Xt6qS11xl2en2D1i2qdn6kjWQaeUCZcMqWVNn1ZiU4aNfYYbQj+LVFPzCblhsXIttf2OYdcsg
/4JStPfE2gxaXhP7k7ElvqThptXZ1sMw7aD3vSxLhLiHFkF/8OCsIsLHXWVJbna+KB/MikjWJD9T
j5agKZ99YJE8KrZchm16jPA7CLq8caWgj71y3TNrveJBtCw5opK8FYfZ5scwZy8NslaiEe9JsVVN
bYAW9sidLTZcyw+YTS69oEswgJLrCT8A+IQb18uz0p3OD9NExLfbO9b2EiMvJyGolszhwu9ls/rU
KqwvC9FZNAi+HG+/wjJLZruLXAaah5l2fuicxJ+aLHU/NKJrz/tGN2y6V6KIwyx2fiDgdu4XycFL
XW+RnttmZ33+xmEkBWga54Xxe/DXNodMtlkECumvHRl25gvMxhfZOcVY9Yi/so58ij1ohaMstPNu
aLa+MM/z0qrA0dyj5Y5FcqxnfdiNXOBm30td5FVd5sr50Y1ZdVEZeIogx/jH7YX9jU94J81ptr5k
CvWaKgv8DzjZcGCGTxJ9ApeY8WedV/Ice9XVm2pxYDE7T9y9DBqc6mmOwGZJAJmfyFifmqrbiPtt
W8GwdReiaqof0+o1LBwvwpkxXbheFQOyzeKq5RVmv0wv/KCZmrB4nfOcBFE7jB8ZD9ryUBLIqNye
VcsJZfbOZHTgIuuS6hXgpryItB9/x8kkjnGw+AANsq/7XrNe9N8YTjVQXQDNyu7ngj1VnQ9lU0jF
Jk18XRxUVve9xDD9uOId7cBh9dLzmEQFY/L7XChXR44D2Zy0G5Zd7b8e9ww/0IZlPg3LGDx6LmLB
CuCNCMqJ7oYL+w0Hf2enm801sYdjsG9c/z6IOc+fstClXnJouRgyOJxQp+y75yZtJh+7ZG67xySs
4zmFcB0HfuRYiqAa/2JtWJVz5HZ6cMNTXNCRbRiixX+bYLuUl1QJv4pf87yIm0irUl35kicbhmUb
3gjtFe+DRhYqeKxmf+6OKp06AvZ/r9+X7zHhda0EgsglZfAouCPqOio6tcivvSp1waOlmMMtOiDb
jxgeonc5rXyvDh7bik5Q2AVTWwa+8Nt73TK4CbIDTCmLCygrPbKl/AKpl/EeRc4tfJ1tcCMIQAc+
G6o+bIDlcTg5BNhQ9SWtBMm+3P56S9LEhNMFiwjItIyrHAIyS89raa7P3PjTPBZfJGh80oNcshJw
aziJ22+0/ZLhGxTz2qWbC/I3BZH6ufNyerebLZ+bkDqfLLXfhVAPmHuV6I9oe6kSdGc2XXG37/PX
33rjP2Veh/Vced6LSoMWAmkCNCFRTeSu/g6Pm40pqunR5wU57ReaLkvklo5zRGuAf6Ralxt2bTnN
zO4UpNlRWxkEeRkgfoS8SQO3emicrn/wnKzeMO7fZ+M7rtNE1nFJRx/Rt5tHUzF2yVekU5r4hNVv
ZRMVISPy2o9VDqkMKIlOmp4AYZFufvHqcexwIZBd494hJS/jQ1B3+u9qCmRxTIqBL988Mjr+Y0Ly
gSCwBOPMFy+YO0D02jiQGB4lWKSfDoBZlZU+JF2fxguKIl2XPKokyBlYpaUmIBKnXtzN47kXQcnO
um+0c14V5v2NzWI5001QFtSiu2WEoOxjTECkBvF3ij5/kT6AQO/ktJs4X9trjNvgAEp/VjfO8Ddt
2jo8LZ2jw2heCn/MD0MO5d/nwKua77sMwMRnFalAwYS7/qMXUzJfirDos0NTObXaSEO/3y7ncROR
5bJZwd9AzzSSXIMmF8LheQsnNFetL/yj7y8h+wmRee1kd0VYqsk7u6NMk+Ce0aFj6lEgd82yI+TU
07yAxFqaifPtn3+3HELc0DhJNHQ+C5GCb6KQj1Mronx6TpvuoECvk04blmN5hwn5IBC3d6e8Uqex
eRLi1NHkPODuF3dREFQbTvhdF0BcE/QBxIcfdgKtdWqhX7Qv7lkM6dJCb1XY3nXyGN+IMstMVui7
d4YTlyQaIGu/CP/59hLYPn01gjcOuAqk1n2BTxfTN+E+VsnHetzYebavNoJJunjKQxVEnSbn6+x/
98i3258c4tP+4woxG8aZMS191npJgU6R6WOrvrTiOU1Qe+7biAQf6+oH7i8719X0BGHZzn6P/eku
93PwI+h+ltmWdqdt4r1/TzwwpPkcrrNTLX+GJUGL12uz2db4bhyCKTJyQo3G9bCMsapd/aklP2P6
3PFr7/9DlXvg1UY/x7t+Ei8xrDd1GnA1NGjLHBP34gBs44MtqFXVue2mn7eX2jJJJh5DVV3jBwm6
8cf2s4j/Fv1dtq8LzjXBGMmQBQluzrBZFn8rh+YLKcF+S/XRbcKNWNb29YbZpoDcFwvKyKdh6KKk
+tLM9/Mm9ahl9k0ABrqqaU/BY3xKAgXutlfpp38EUKpzyi0GR9vnr8/fuIalH/ngF2hsZC6oEGf1
UwzO59rfqk9bHLOJwJDlIrO0hAFoZ7ybg/RM+9dKOHfLAI7yubrs20GGCevOHyUJ8BbP6554SQ6D
bs51Tr7cHt7i40ygxewXySgE+sApSY+BGE/a27qL2xbYtOGWK+q4pToV5PPYg10gQfsqONCHqjjf
/njbAhsGnIeN404jrKsb2zMg52BBSw5scDaGt/hpE1ShBs6WpMPclNX02KXikNIG1HDlIQWBtYqL
aMjniHe7ur+Ia2IrcgL9beCE1cmldXgQ0Pg+LzrXG87O4lFNNIVWToWgzCleEEu0Eaji9KHowydd
DD8b6t9PXGfHBim72ytjsQ0TWLGk0DiskQ0/0fATBN2iAGQV5XCuA/8AwPTx9ksse5cZ9i1GrcED
CQaIzm09iJAG2UHwYgu9aRt9ff7Ge2R6zOZQLNi3HjQoF/8ZiKSdH27YNIWUHa4k+HAQcILqUR0T
fznsmxPjVOaKsAJXJQyduiefzvdCbdG/WqzNBFRkKJVJrwe1Q9cN/6hS/kCPyanRW2Um2/CGMdMq
DhNOMSm9/M7b6ciXSxxs1Ista2mCJ0TLG3dcUnXKFY0ouAynaYsMwDb0am9vtkmskXMrVq4Qny8n
6U7nQKb71tKETAQzz5zOX0/Iyvnox8tT0Q0boa3FN5t4CY5zq3FLTHbqfaizC/DBwN0/13yrx8Ky
mCZiYpqhQtviCnqC2mV15MOCbi2i+0O35FsSRLZXGPYJFMY8r/kw3Ii8ISpZGZUaqAnhZRtzZPFh
JjWoO8IqvX5l3ZGfNVS/kdr3+y9p8NmJt4pKtmUwrDWb20S7DG4yIcnBI+FPUaWv6KFcKfh2KX8T
18RKqGKoaA7pr1NDwUhWdVE23KV1f7rtb2yrYFhtCHx71ytYVrrIYzHnh3h5bDd9sGV0Eyqhua9a
pE8H8EQGd2UcPruCPXie+n774y22a0Il8pjOdYMkwalS5aEJ1VFBvGbf0OumeuMWxhnZbNEgNEF/
feh+c1x3/trKydnCFFiOc5MllLcxbpoFTicyqTKSzWVU/j9CzmcQkxTHufNOGQuHjUW2MIW6Jlwi
6EEgWFJE0oNMT23zUsTeSbRJtHJqhWjhqEFK33jyJOot9J7FMkyG0MEjOYesGGJ3/WcVz4elKw8x
uwzy2771MY7gZuiaIede9ndQNOoxSQCZ70m7dTe2uA4TMoGVmVyIJWDfxsGDA0peUHqekyY5lGCQ
ZMXG5dK2B4wA20tpIRMG3q5a++MjjbMvblhOR2+Wz2MWEHBuocRWTnSL7sxmLoata8hO+K5cd0HA
fnljeu5b98eu5TAhFJ3Xe6OHav0pEd0jG5K/BuFv9WZZPtskCB2mgXZqpYuh4Dgt6vkISd7o9mdb
bggmYgJ91SMLZ1q/ukN256qXuoPYwTzcAZ95AXI2QpR09LS3Abq3vW21lTc+pSzQxdBD4O9Eu/Ds
+5/AfeM3GTxMAjrXEwMQK9ziVrRsLX91yG9elThNVmc5XjVXj2nwjy6fWfJdtV/94LPPNm4ktnVZ
n795h6C8BESXVa8ySMlBq7k8LZX7z+2Vsf2AYd+U1kOai2A4ucH84KkiguRzFC8CFMcuXD09pEO1
EaZZXJUJrsiqVk2uQJKtkvEvQFqdT5PqyZFQ5GMWyvINj2V7jWHtfj6GQTYCukzC7o4u5B7aSp+o
V53LIt4Ik22vMAy8rFrih+H/cfZlTXLbTLZ/ZcLv/IYkSBCcGM8DWcXaetMu+4UhSy1wB0Fw//X3
sP3dOy24WbxREQ7bUksACCATicTJc6bqR+tWKuBN/rH2+58m8fEu556uL8wLgOGN7KcOnihGx6RE
gISe2WC/dH5AYSZIBjPo2XPP3WAEQAuMVGGFTDFEut+L7l3FHxkqNZEkPRBm7Qbjuco6qH2g0KH5
bDds78hkX7rtDvwzwZB98XoncBPzXVp6G6HgysToYAzfbnhhtxNizbi8KNe9m6pPtCt3PnN/Xp+W
tR60eKEkBQDFI06MkVtFlOENOZyIF5+GyqGhj7qRz7f1s/T/2uiIhYd0v4Zhj/auK9oAwGkDE10E
xDG38B4rlq2jMGpQ1YIjA53Ubp7vgHD9K077LaT64oLe2j+a20gGWg1mMkELcDB/Eu+jU8/vk9bf
X5+ftdY1v9FKkyUSqup7YUGlMjUH68wBTwky0tDdbV1oQb/TWbmZ8LEHJal5GOriUMbZsefxBlxz
7Qs0PzGrsSKuA3EZldLAmtozN/PQ7LYectea13yEVVEk5gtMkEKVdUBYZoDC1v/hzO2WmvfKMacj
KCajQG1qD44Xu0EprAjJGD927R9udoo9HrnmkbpbOfS1rpbT45U1cNHLtiwc+NTa2LFmOjSyevJJ
/7GDgtcUy++F9O78xI1uWnkdXVGblgPWb9ojI5rvwc6dhqXtR5JAYOF6ByuGpzMUgeFjtkQGJcK5
8+Wnngnqv2/pILcKFFa8lA6nmA3fdduEg7TRAWuxsEXUjv4R1YVhZ5Bs44RY2WE6PSpIdmY5+thh
vToLcmHGn1P3tDE/yy59w3nocArbsvBU6KDt+a7Ypfs0OH0c7+qP/CIPSVSG/NN78mA+Wuc9KCnD
n2bw4UNzyKMk+ID/zXfH+OFY3PPdEJBgK8m8clXQ0RezPVtJ177oL567Ygxb91KRSPqLWM7Gsb62
KzSPMCqWck7x0bKwUPhUnAGGuc2X6fygyqqK3C0xehMpa9lPez9NQtA03da8zl3k+EBLdDlinoT+
WRc/i+r9qP64vhVWdplOW2TWo10NdgsNLtNDRdjRqXw8qPMNS1+Zcp2wiLqlmNpiSr93ExiE7TTv
UDZ0EzeRZercRJTVsZHa/eIg47QNQCacWMeFmc7cMJO1uVm+6pVbhJ5dneC2B/79MD2xcIsRdK1Z
7Wzlxjyrok8hLm1Ead8HVrXr040hr8T7OgxFZM2Y2kwl3wdFETOmRxq7O4Wo1WbFH6L9OAPud9vG
0ayJAWlSJEkMpdoytbugNYiR/5SJlGRf1sO2q3rLU4HGU+tmcDMytC5SXz00cgQ0Cyd+48uGTo4r
WVz7LIUcIvFMtF3i5pLn32+bncXxvto6XTpRNaHiZT/v7L3zXW5M+pv2BErW5QB/1exoJYYa62yG
jqzHwqItH1NRpxun5pv7Eo1rUYDArdMTSGPtFXBRAaS3DdAHDkWY5tmtXWjhvcXm1BcMadLGpBCB
/gJ0cNht6ee9eSpj/Mvvv5ocY5rmSrlIVLe4JQEtUYkvmXxKy3fXl3St+WXaXjVfcxknToPm7Q4P
J1DJcp4EBYB5q/5nbW01bzMAY5O0BtqvKnUYcxrKaesZYq1pzeO06VgYToxpb21kEn2xE/3Ghlzb
M1oQ79qGAbpwtIwcXGDZIeMqnI3n6zO+NmzN9nsjRh1IhpfgwokD4QDPNv68rWXNPLPEQ8DbYq6F
Xd8Vnf1n2m5lbN+MpcFrrJloL4idNwmaluXFlBOe2aqAOp97FpEmwmYZt1RFVmZHB6uZLjPGUmLq
F89YWzzq2VYdzspW13FqjTX5NgTy1N4vpz14+XnQd/XOqbzILslNXFSYKM1caWePolpW12i9XezJ
UIrbLFXnG3KNvi1re7Ek2CeA+lk5YW/iArux6demR7NUKjMIoqpGAYsighoBE5ueWv6uVlvMUG+e
4pgazV59q07TVOADjOmJxFHSXpZqBvlE6NPm9lmxXKZZbtMVAP6WmP52/qLwUM69H3l8090eH6BZ
LqDmJuj2pNqPDkjJnTMSR8g2briFtZFrxksL6PTE9d8WhsGPJhbB+nrdMay0rQPVysFsMlvAqJTb
n/2hgMsRu2q+iWQa0Yx2xHLQ08g0N6e97fZ/xjU5xgPZ2JRrI9eO1mJ2PQnmUdDXd3PgiDlACBK6
SGpdn5gVb6PD1KqpSbw+QfMuZP5IB65RsdHymzc/zMnyQa/OVeEbhEFwD+o/OfH21eSpyzCqsAU+
/QyhbR6lYuscXOtKM9xymMnkF9g5qPoLmyni+WXZPYCKBC75cttEabYL0tw8E9yZcMtsg4mWR6/a
0kteG75mslxi6P0CDVn8Wlp+6fxnln6qrQP8wvXBv/3CaTt6ZZfw+n62XUM9u734s7Vd868884Y9
bUUcMNedL1lLiwM1vvWAoEck47fczdGvNmtWMSKp5bry2fcMO4odyK13Tffp+le96a/RuDZvAjUj
nl/S/DkViu9Hq4GEHZP2BRpOj5afbdGCvWmB6EZzesjAO33upfLZKoWztyFQL90p2ykfFCvXP2St
B83zGSAwGNu8l88lUxCc96BLevbnRT3Hy+puo0x/ha7P0ROP2TS7FeGOwqlvto1xqKtGsU9jhzTa
Vx8Fnzmkf/symb/U0GusOJTMULJUhPlQN4VAzaSXusX7ETWNmX286bt1PnV75LlHU5U/85nRkBX+
vck6FRrgfbzewcoO0TOSviTConGVP+ek6NgnT+VeEYfeBBTNV84JqnjzqRo2OnvTldqOrtuhqOX4
ZdeiwE9BV5R21ee42QIcvt02Xql+daZ0gIBPM1lxhBJC+xiLITv0fP52fZZWtp+eVpXG4EChWUzn
WDVpAMrbHzwzUMJ8IyWIo+dV2TRSwhwun4kJhG+W9mDTqKs/ro9+bY2XKXt1zpRV0nZJlapnVRJL
hdRIRpxkroSUTy6FZe5an9t/Xe/r7WVw9Pwq471V+aOczhKwpkBmKPTmYovZZK1xzZ1VdDAVkvPt
s9G0Sp07RnkZMZIrY3/b6DVHJkuZ2ZNVYZ1rEMEN8fCJ+sZWbPvmIWY7eqrU7go2FnR0LgMIfiar
DIXVRykKuWXiPY0MhALXP2Jls+o503Sglls7yo8YOE2i1AGbrumMNKjH5MdtPWjBnBlLEnPh+lEp
hgdpgdRUqexjNWY3lQvBUSxT+GrHTjneQn3ZWxfJQb4+l33gimILm7Oyi/TsqcDdETILGD2vW3Yo
cdt7cMt0q5JqrfVlVV4NPQe/yCRGNl1UNjZ3FDjo9y2YRw7XZ37FlPUCQnBDZEM7zn6U11W95JVB
wU2dpNnLsewWqfoNl7GyV3UFqlL4fAKB2nSJSRsbu84e2sfBd5IvivpUBqj/5mOQ2Nn0/bbv0iyb
xmyScedZFw5m1wtkKtwyqDMj/tMse/I497Te2Lpry6NbuDCnyeDEuth++iOmwxxWLQiHr3/F25YH
9Rpt7Xlqoo6c1mcHZTlVCPiocRmqxix2pPDK5+udvP0FRKdJn9KyHH1OWZTPFg2GFCy+3u2fsGy8
V9t3UkNn1WKMI+mUeQCJkgtAyDIyEvf9bcPX7CO2wFEYqzoGvXSOIGtvZlmffRml26mtore3jYT4
y8y9+oYyTZ266jvUAsoBMEU3S/FWXfXB8nAdkNEpNoxxbSW00J15ZUyK1mYRa/w6lHPRRS4kEHbX
J2ptM+kmMRiWR5p4uuA992fKu2lnUmdfjJucSGsdaKZgOkmL5FM2nTs6itDpUfiJwsPw1qCG6MWx
qUFqBJKlc4lRgHywe0B3eFNueIyV0evZRtCHg7c6IywNPG9MAllN7FJUgwhpH5cbS7CywHqi0VCx
3RY1nkoC2y6e+iHPAl7ZWzKgK9tUzzXGvVLN7Ep+KAf2xHs8xCAeACXm3mZZdH0PrX2AZs2lq5pJ
lKiHgt7SbIS2bEC04pPupsy9TfR8o4O7DldT093JfgRTNnPfJ3Qzjnn7DEL4+6sZx9xI62E0uzvu
e/U9FQ4Q8sWykZzmnsfKUkHhodfbZkqzZdNOYz9JJiR8URnRB6OqhqC0m79ua12zZUju5GVr12gd
5fLsRJKRh2PHu/B682u2oFkyax0QndqlPIPraIqGMm0w9tZ98GZjC+a/tpO0CziIRzPSNg65UFRE
BN3Y2CGSg59uGr+ee6Rp3IHw3owjm8g2v6eO7Jo9G6rCejDHAeTct3WjHc9OPLmmZ5i4myRQ1/KS
KhgYBwKx3sgfLFfNf2BLbKKzltM4BudAwrHKg6ydQC3cY047feuy5q9hcN4vE1Z31c6Yk430wEsi
560uNQMfBkFiARZjkC9QNicBCMf79jDBsYNsPE7jBO9ShDNkMpLpe6nmvgJSeMrFGSpslhNB4qow
P3SWb5JnEnuuu++LdpweTd+axQ/EGbUM8m6JNAUkcTvwKYHPKOy5RHlWUQxJcd83tLduO0/1fGhp
SORe8iTGxQU7mOI5fwejyTbmasVI/lmt2xTEnr300JlS5NjDnpO24w4E6VaBlCip7J/Xt9mKqejU
6HGa0jHlhhF1UM9QnJ6k3X643vSKS9SLdctF+oyZnB+Y7Jy9KtLkmOaegJpEUYVlg7sGEdB3uN7Z
2ndoXoUTROEUlH2RbAt6GKZYfASdwHBbHOhpDiW1YuaO3DeiSVR5UPo4NoxivM2h6IW7jt8CmTG4
OPd6cA3bnvhjSOHVpbqN5InopbpDM9cVE1jjEhwuO5nhGubwLYDJyirrlbqlaNqknT0jWmjbkf+7
44NzLofij9god2O2pdS9YhB6ia6EIA4ZLQQH5lhMoZPSO7pcslO+RcS3soH08tzUGFk7WEl1QdiB
oosS9HsxUh3Xd+fa6JdOXwX5eaNM+Fbw86g2/jGAdDsoDfJnzUBSfr2DtdFrEQE4YypIinogIFKK
QesT0WuWpRtHxdrotYBgaCaOh+vSiOIcifm8H98BHIXXhlHcUlthE71Wd6jNys6JX17iqUojxzCA
yuvy2+hUCdWMl+GNMC0KvPMzkdYB41AZ4VP28frEL2fXG2eaXqsLUUqjICQzooGMn5YMk2mwI+S6
duY4frvexcra6mTnqcdtSbiXHzrSpuBgoq6P5yQ3H5zbpl+v3B3ACdQ7wwAghAJhuKlAUN3QLf+w
Nnrt0IdApSno2JeXqUvEwUxbc58MW5QKa40vO/aVXXUEx64065TjGbXL/uKNe1cP3LjptQsw9F9b
Z0ljkQFkoRdw/mYPsdlAMDKebgzi9YJd6TKlSo/BcfqiCZ2yaO6sqecbNSArNutqNttlEI5mhJQX
2sMhdBZS21OL1Ju1ME1e35drXWhHrqPiYXJHUh2UhW1TetC5GOzpZ1unWxDMlRjV1Sx3cBVofTmm
qEzF52GI+VF5oHtyEvD5xaXjBVbiqSOI2vzQapotdt6VE00v4y2Txm1VPwpcda2DidNMDD1oYdsP
BsIjw+zfXZ++lb2rl/OCkCUeMjGLwzDgtaw0QQgCP7iREl1rfPm2V4YRC25WniXEASz9H6CDPoQN
xWv9bSPXTJoh473w2YsD/q9F2s37YfSbdHBrI9dM2uRwb5M9lxdgkkUIcSC+Jxb7cX3kK1tWr9O1
BU8NY4BFp5BSCzqK89f2iBe43bjFi7LWhXYSK2ikGRCREwcUgfOQ53W9p2n3wWs2lWbW9qdm2rRK
ioJOvjhQpz+aEIKJ++5Dt4DC82GXDLcR/xNHM2+UsteuWYr5XLYIiOJFrcCMp9uuHY5m2aX0PbCg
5PNZOQBAV8CFGzFYxa6v8soW0stzc2SRZlxs68PQxffMiEVA2nmroGutce1eDiFDN2kRSBxoUmeh
yfzPybyZ5VxrXDNb1TVtbwNdehr8qgq7iVHUS25Kfa7EKkSzW1q2hdUwPz3FrL6DSOyu66vPec2O
lieHjblf2f56KS6YcMfcsob6YPrG52FEpPs3BWu6VSq7NkXL77/ybLlbWWbJHSxukT2ay8N2c/vO
0Yx3yqA60tq+vNi16qLcrNmhkP2H69tybfo1uy370Usn8AScB0gf8UOcKkRzcaKghnZqKg663JPh
1m23UVm3NlGa/VK/n0ULOMa5y8fJPsLXQQOhynNi7a9/z1oHmg2rliH4Hb0aGRxod5m0ygI5ux9v
alyvu53sCtUis419NAPgns9wDobrnG9rXLNh1OxBskGWDRBsC/rLzN+XPWpebmtcs2EH0Ll4Mkx5
ET5zIg6ulM/gVS42DvaVTWTrNjygQqQ25uYiBgQok4kLH+QzfLMM/eVef9snLMb9ysYczms6Nm1z
yRG0H8oRyh9l2VYb+2bl/NLBazmUFdKyqNPT4iJyh54U/ZgWzWni5Lkxt/KnK7tTh6px4tqibJrm
oiZsoM4q+GPdxubGDlpxc//Aqs0ic/smgXhu16e7vE0fS+S7QmRRv15fgrUONOt1+ha7FM9nF6c1
AF+eck4PZpPwH0ky3kalTGzNgJ2W4PiqqvTkzDHfoeDjMQahsaTZ++vfsLLQOkINtMRV56cjIohe
3Q8AxQWDSc5Nke/70r9v+VZuaGWpddzZ5Hg2x5NUc4lBar0foG7y2BaVswXBWFkKHXVmN55i0odQ
sumIJwg2QPF39D9D9vM2AAnRAVupZ7M49avmIhmCdagjHxofmrfXF2FtcpavemXLAvLt3hgT+Loe
UNA8Hv08aMbM2gIKrbW//P6r9vEU7jY9ydQlz4waNRR2kkbtDPbc29ypjtEy66kboJExn1OB5yLp
Fe/ZlE4bZrziTfVy1tKLB5gsrMwc3ffx4EU4kk9e8R2v8Ft32LXdoxmyBDdCOrVWc7Fn8VngifYu
dXFzJcPma9eamWlmzGrL4r7tNpcOSIUAC/JheTo5S2KHiJb8OyRIbozudLQWyLLB38R6WLQC2Tk1
mgDsNCq8+V6g17lS1PzSoVfyQEWTtYcq5c7PUZrdVi5wZcF1rFauqqrzimE+Ty4QIybpQcVtfxGz
/9kUW5whKxahQ7bA3m3iAYokp7iBfubUQlShL6Ffd5M96+WQpYQmZNLNyQlKEMWBO86wg4rpRsZr
ZSvpiK0hr8fcH+zkBNGML+Us4wAh8VGV7deuw6adc38jPbXWkRZo81a0MIwku8eL1mfuOZdpBLvE
2H+K/QzMtM1GN2tLoYXcIm8lm1ktD3aRq6Ck5uP2Vl37BM2wY4+IZnJR/ZBTm4IbxkqYEQ5j1qLQ
mab8QaBI8OKhYF6crq/8iif5ByDZyIeF6j89idRI53AaJMlAgW6pBzGZnf3uei9vT5mtQ5NjI2+Y
S1rIKZCp2gOorJ5q0yxvWhBbB50Nftwqrx6sk6j8Hy9Bd92nW1CqtaEvK/XqKFJVnTeu2VgnkxZI
CcfUqKcwydJ2wzreXgBbr1x1LHBu+LTD4Ccld7byzIAmEPpmglkbp93bm8r2tdPaHHqzSU1lneI2
+5G6Kjs4ai7moElqhTKhoagglZc1++trvfZBy0S+mjCKop7M6JV9GsYlzl/gYN0gpyhzNqUL19ZE
M/SyZIWCqrN1Yonh8Pe0aCv/kObqRtSQ7WsmDjET2YIxFR1QI73EKII4uHPc3nQTsn3NyCV1HZrg
5fpEl2ykI5w69I2tV8G3DyNbh5zRMrbAGh/TS+rO/B73uDrsOBKRYD6md22DlP31ZV5ZAx19Zrai
MDOrSHDRshrzHuXQ9Bm8Smr6dFv72nWaZe2cAedZn4fGv49lmYV+Im+iTbZtHXhm5FkFRYnZOTUq
nsEVKQGJDPym9b5dH/yKYIetF7iWiJ/MbsQSOzUgqiYBu1sZc7VbbqYCIJjUgxhcDlmVEB79o+M2
Y8AgINKbHtnYZCv7QAemqW62s7nxp/PgdUmQm3EIPoU9TcizixPr+meu7QHd1DN7LHwhyYm1bv+O
pz20pIzcboybImlbr4WdaJL3YHJqL3ZTIa2lgL5qjHCKDem4gcFGAlqUDLri5W33AlsvjIUHBjmv
703ntAEkgxJph54df75ttjSzp3JsBkcpF4I71mOeIMnoCryh3Na4Fq9PIgGXCxXuhfT2c8/A9peL
4sNL2//5ffwv/iye/n55Vv/z3/j1d1FPTcqTVvvl/3wUJf757+Xv/L8/8+vf+J/Ds3j4Vj4r/Q/9
8nfQ7r/73X1rv/3yiz2oUtvpXffcTO+foW3WvrSPES5/8v/3h//x/NLKx6l+/v2376Kr2qU1norq
t3//6PTj998W1Mp/vm7+3z9bxv/7b6fmufhW/dD/wvM31f7+m0H/ZYJ3BgXOHlIBLp4y0Nbw/PIj
y/yX4wH87juMUt8hS1K8WjArv//muv8CjtOF5D01oSNrLYhaJbqXH1n/wh+18EhhW5AtI0B//d+h
/bI2/7tW/1F15ZNIq1b9/ttLIuR/wQM4Qjzq+DhKlj4sz9VfQ/wyZrav2jqsmFF94BN7GvGocJjH
vDvymrhIJSoSzKmsQsuWwDDQOn0AtcYzLws3mi0XnmOKD9wAuS7Hg2+oiCAB98vhkDaHV/P678G/
HuzLkffrYD2PUJQEufhy39aRrqwoIe5u5zLMxhxZr7nZQ2TgbEJXFj6x9A9jl0/AeI1PQNx5AYsn
tmMyNHy/eBpjWf/Rt+9iL3V2bev8+fJdnQGIr2cikDJQDDdz+sRrlRwE/gu28p2b5Q5ehyxyycbE
2fllSQNohqLYTx7NanQvHiV7aZTAaw/CP3T0yDJVnWrbevRJYYKQLa0jUBD9BGkrcAJ2Cx64DOpL
AbgTJMZnHplwSQjxz2dqG/mpoUN3JElDAknvQX6QnSxW8As0npPQsZovXFZ9aLWmuPd923/vNgY4
xcx8CFVr/+nn03QgCXnXG5ScOBoppSceZLwHzbR/8OVUB2oa6J07mijJnCXbTVUeFrE3RRPkEAPi
1u4FSGv3ggT1vd3YUM9NpzQ0OCtPQ+KEoj7P8eK7He+zmqo/zTE/963vgix+9s4ybwBNi5Pd9UV/
yZZqi87AdOm7lkssAl3QXyPFZkw8w8+x6FavrKDuQfjVSRHvZMrV5eVfdj2pSyvMcyxpfen67nGo
SBzKAeylLKHZMY7B2FjlzVfQCbqXFp+CCyauseb8CCCwfTcXNEg8L75zsy1mx5cM4D+GTy0fknQW
NLl0RmgJbfEchywIoiyiTqKo5gcPOZ4HaleQxXDDChvyMGVI7U39O5SH+YeE5XXkGfRBlDUJMlAn
FbkNxbzOKPZSFO1OONXGefDmKD0PwQP1TJf6OitUbwMAjydqGY5yfjJkdc9zSXCNGewQWj/paTS/
zSmxz3kXQmarO1VW417imhYPrcwfEjW1u4K3Hx1veCgKp7yQ2GmP1zfCP10VQ20nhbuymWnaEAz9
dSN4ZsZkYRQiZFNiRUx139yujKOGmPld69lZmFuYLxSI7g2RJ1FuQGc29+6KrM33L1M55WbAWRKH
aVa0By7f2aQNKHQPt+40BCP5Zc0ZdaljMx8rDmU1PZXk4QpIfGusQuZ4P+VQk09xcu9a3YNVDDvB
u1019V97Jys+t1YNM1T5TzGNDF7EDMGwjWpHS9lh3Qu8mjH6bM3NT5f0M9xtEYIelLTdo2PL8GUR
BnvxQ73fQWzFz4KsjctAedLZd1ykD2lVOVHC+EezqA5mTHBDoYIFqrbj3VzULCBxoR7LpHwq8m6C
7MjwaR6Z8w6SZu4TXqlSV5Cj1cVni/10ude9V0lVBK6TuRfwp1dBEYKpfYv76SXr/I/5g7X7vuUv
Z6Zm8kK0+UxkX4XOVMlDAfn5CwozVPDis03AMaFMWX7qfCdI60IeywZMxXirhjwgL4+m2/kBFL/9
vROpxpg23jTf2oaOtZyYtruUZuuAXN83HFVBqC2sarM9Ag5t4onHYQGc7R2rehw54/idJgyAiOZD
UpcgEZThTPsmGEEPder5gIu1KKAbKlPomchy19PceOyzQkTXLeblFUWbR0yeb8FoLB8gMs1iRmVM
GUhBcXQr/mNQmLOqdyBsYFdVAfsYv7aqrHaOXfiHrO3Nv3DNUcE4gQwapZIkEBL8c41IApKznZ81
YVJW5Iw6PSAB5+IL7/ytCjHtJoRwBJbjWa6JuMR2HFNHfhCjMWIXWq2hqPrkgDO4AOSK49nDeuwr
q4160+3vbNOO2OSV4ex47GzTvL2fctVvHTy/piaWsTDLcRi43XybWJaecabe6PCYL8+bneEFeLNN
H2c7n07G5H9++VXbmfYFJAZHWk/TA5j4kxByQZ9dpP6CF+vDu9zPYcriXRYX5FgggbafTekH5tTU
kR8b4NNnwwkgfrbrqOVFgzRAr1gnG3ETXM6v97vlW3wHihaujbwOPKium+5yXzGaFXnY1QKyiNCY
vmOFC4Yy82QnpA1T10AJ9EyhzNja0Ew03Yvt1sUO3M3BuHgYwFi+Fpy3+0R0DZ4Q3DxEbryO+ljY
u2YMqXTEucBDWNV18pyBN0WZVv001OWpdtOA1b596UVPT7Uv6+gl7gKpeQ2+/3yKjJy3J7VEHiRN
P7ksR2lG5nznZXaXIdf8x1D0SzBV7SX9pvA4D082+SGKg/6yJ5KGFvdOYMB8788ze3Ta2YoKkX2r
neQ7qEqKo80qRDhJd+fICrTXgpBTimfTBxQes52KIZRXDEMfun5mR4acwtRrvfuYldFLJEY9o/4D
Gk1/ZJDK3EuG3D3eIj7I0VNhUbpd0Lj72DOTwK8HFIEaXfrAvLDPU/veyFngFPE9h21G3GjrHdD1
494ayLBrRP7hJUAdJp4+ZLF69GAbB0ukX5JJOUc/tb6YvDYid8w44mnD/HuC0rk8NKwX97lvHW2j
KkPTdO5MlYxRX1QMj2CleBiq/Fs69XVk1Maj05eBV2XD0TUShIGl946wyd15vvyOb0hO8zwefHPk
dYis+Ce8tX8trUEEhZOXh5clZlQYiHRZ6DG4uURUf70s1TDQe+LTS4klHiZI1HaFj1cyt/rLcYzx
SYC2FwL2YOzllUK/1FO7DBgN1Ap2l3g099QFjjvGmpdpfPfib0YbYUQegzwfArt9UPttH7XCsg+G
7xU7FGw0OwYuLZ7ZzdHjgwo8FxwnzELzSTJDLxPPN9HLQZrJ6YPZWv0OBIifUzud9zKV1s4Z3f2Q
dv5hQgr9QzePd3iQOakxniJ8bNc1BerBfG/v9y2eH9re348gqjrmmEnuNhF05tOHmENWLleQEmiS
ybjnLrNCkXlpKJWqw3qUJx+ph6guMzcC5OnYEYIaGjZiMVR3GEeBC0mt+NfhJ7SWOFBctX8YlsvL
ovibOEkJbRVhRt4QXxzptIBDz0mIGpAEocBUH8omc04OBHx2SQz0IJffQeJOunAwziZNcRNwre8v
UWTWl3v4NrIDnCjb8WpogyGSpaiiyagxmJn9ZSmK18DF08dxIz5Qk0WJRCXzXCOaX4wbUvfnOnYP
ig33gLWJAIeidUwLDoPGpfIC5joS0LlNIiZIeXy5QhqJcbR56R4GNn2xZW+eUH/92BSjd4Jw1Y++
B9UaFZ3E9GV0nye4o6GmqI86+rV1yk+ibvwDUey9lU3eYx50aWrdIUVVHV5mv3bK3VyXFfQCmuag
UPf7AYrH3/K5fxCUO0HteRBmFqCe8mtIu7AGoh/e4B757JFzVnMSdAQGXzXGzq7Kj6S2PlsZMs4v
+6+eq4/+YDr7eCJFUIkSFl6BkoDwOMqUEyxypOeBiQu1rPpx5HuQo32RufcTd4c7ZDmriI/+vjIY
lLngElns0p1bc0ShKqHnv2dnpH1UgzQgFBMcX+7Yn+0xSR6Lk5uAZihP0ocXM42IW/DQbQCrjE3P
CxK8jYX9AHol/7tMzaAd0+yU2rOz54BCBy0khZbgF7BrJI5MWQRAvIP0bBIfCKRwZVWS95NiD9zo
x6dClWMQdywL7Bh7OWlkfvChr9YU5V8v0//iyeaYRr2Q1nuvjk1YWvzUlbSLxriHVEpMBcYQo0zc
BtHCfZ+CRiZ8CcwyyBi+bCLqx3c+RLmjv43ZAnnoAzDVu5RiA7vcjKrkMIjSPb7stGa5z1qgElm8
s4Td+0gB7DOV/R+Wrqw5al4L/iJXeZFs6dXLrJksBEjgRZUPiLXYljd5+/W3x7kvFBASZsbSWfr0
6f49dP3wpJFax3tvNJT1o/NXki5c8aOwhpw7+Pv6fMqiIfHye8ZNaIiuKVzPMC0yeRIjeaOJdGeb
jCw3UZcmQZXGQvVn6NNiWN2tLjNkEge6mSZDd/PEkQSzikXVYYMTYL5fEZh8rKeeYjenU+HJm9Dv
7xeJRvIkI1IXjshj0i9J1iaQ/pyyoVrpVc2BygF9q6KH6k6xfxuaD5LyySbHIZi2gpXuYIfDWmrE
FVeRM1PV56qDApxac0QvteffPWPG0GLOoO8FOUFe52RbmotiQDwShmpyhLeXDKAmhXcnFi0OM6M2
75h65f22/f8xuOUb1+10XUS15iWOeYaOqlBDOX1nY1+/1usfDcsrYVf9E6OB72ZAWU0NjEebkYdZ
OQTkCobWcYq9B1fr5ASFSXSliqGzMti0ELMcCtga3w0rnvutms4bsw+rcfxJq59hOfPbtDiSdVSE
L8k7ASkh26v6YIKzBTZ94qwdlD3ACiiHeBVyu7DignZgOCYN7BF50uH5YffyeVDko5SVj6IphreS
3pabWhpyDixAGh7xP/BNnQ8xrk2o+kMsN1FE0Zrke6wtiSqzbYTWAV6eONG1PPWVWA7jCrdHWmFm
nu6PaoqWvJaBPZiuEUdddTkLEBPLqSGnmiOwLxDBTLt2rgsy1O25ul+hpA5Pi1wYGCNcpVjgC1/i
heRL64ls2DaUM6ZFGeSO3ljqN4rtGjJ3Kqv8vrxpX6rcYyKt7REqhh+e9ulr3FefUV1nq1SpaaAh
3tyBgb1D308ExQXu+6p6wCeEYoYPZx375sLKJtM2QqMS3/3M64SmyBTr2cUhyxrV/1F2ag5ugh3f
5tR01u36XtVoPDe2Pa3KxMf9p+8gAEZQKVTRGuDFAqVhixUFHysKhrEOvVi5FL63JoUC3lUkm//L
Jsl0IsKcom0J09ot4zcscPk4t0AVWh6n1VrZgiA6Hyk7Q5tDZ4FEvN7zZFtF6joJ8QpHpnPXDOED
oUMhmZ7PrdHyFaL3KSZ7Nm1qEp1NX/72Z7ekoTFvrkLWqgZU1wbmF5kMgUViRfCFikAexorybKqq
3Oss1gNbm9cb3aDQb8csZCXI7K4/z6OODqZRLHVhY54o/HbK12SF8Sc+/Q7hLv65p2wv+Aj53eyO
sMMGdAEJtWvyuRM1BmmbOgRrk0B0BLXGfn0Ng3whUesp1MuSxzL49tXiw3M6p/5WpS3l8pG2oV8k
kcoDXapjVI9B7jX36jnGLZ8a6h+8xNuw/R10Z+vN/VNVl1dYr2YRkCy7IbHJmkG7F3p2X+lSwnUR
W8LLlIqIe7evuN1t8tNyqLRCOKODI1kyZdB0NsUeiH1OxJHP7rEfEC3RUETne0zd20OIdnxGWIC5
2UoDyNRT8QWxcr0UoO/VWcyxRUpj9TK6LGnQVe7FWBywN+4BHm64u1JaoWmImgdIuxbDpGSqxQQo
QszPew6OIPaQVnVksj05UYjxh8wFx21IzlFr+WEMi5iAW2nVs6hADthf4lSZB7RXKUdueLoDrsZa
rHonVcaHYcvbcejOy3zY7/6gsarLdWCzJSCwjTHj93l9CYGHPjKQKRbTpnsg2aGZ/bjb3tHcbWWB
nhVI0iwf5oSkiUQZVRvRPzabuol7yhhd+VS3Q3Lzf+yFDbXKXERo//p88wFAqucEeOOZuk6m0xKv
OPQr5JVqOAlXtowK8LBvU7v99FjVnbdapTKaLiV0hYwm1aHBechGQtdby2BO3gRNe9gfALRJ0m5K
6jzwTZTXwQSgN5ZQRtPtaT+Cc98hW632OAjf5bLpAFQDfB4nAiw6iKVMgUPjEtCKZRMeynke5AYW
V3RLAP+IobK3oJN/2o0FfoZFluYAdT90FUvVvJONPgGF/b5OIIxCAfvHItQtWMl3sojfXpnIgwU0
hcGmlVNaThP51vNpOoWDsygi/T4HRCf8qL0ldf800hU3qcQjmwHUp2TmuiAMNtHjXKZJ/DvsULG6
Fj5HlH3vuiZI0Xgcw3gFltp1n9TIMm8wj8nWeDuBYjVieIbWTA7SZSJMssDv/9ihpukWt3DyhZLO
vEl2gCbK81pvyQGjwv7Qq8CmAySTXd5TCONoKLxmUfDLjTGAfmvgQstdcPWaPqO6jYq7Rz1sb5r2
rtqSGnSO2f4tFRTjoNK9vVYw/duCDaxj4aFG85e3ZcSUl7Dw3W4ByeYIYiZbmfKwROk4uTzyp38U
ndEKcAEX7bUZCEwAwEJMffof7VBWdmKN02njGewNmsLEHfggcezSJerepGjkZWpdmdYiKaC2GB1R
7VUZZf0FgoKYnugH+PnBMaRq1jUbQnyzp+Iuo6ek0lDpQZtYKhCwltDQtOMt8IqJpjXUxwtsD/yG
5ucnWabhqtwC0NXSA+4Ez1cVVmkf3PMzCNAnHINT2AQeor/VB5LEUMQATXkdaBr3dVuMpcklKR/q
0Ise1ioGNoo2vQ3g52TpiqEIlpiKDa4fWaCzeTTfAFx8amtVGq0DVtQB/RZeDCtmNFMZL1mm41hg
RBN8MLa6I3eorMjkXTaYvEu9op5Tas2wqneaox6nrleH1kRRamYUrNHsrnHDoizEPNehUW9YM6ZE
D78MWOHL0niwmeZDGnH1K578n8l9tIPWSqBoAeZ/Hps6gd4KkB0ro1MrDEeiRM8/JjzvN0Zg5yrf
uno9+mG1nrauOpTV/J9SzwQEVhSZXQANZJxRrAIsp2iI0/uXm0aLU2f9ayyTIK8HCXnnXi3ZYj/R
7ZqrQIXe6+YJxBZajL76JzsvtXPFM2faMV18pbOl5l3aVYA3RF9U0G1N62D97U28QqG7pIbKOYti
XeaM4t8e8YLzaWTXJpC3agK+y9rjUurmDDgWzXz5NuO9rBoDAEt8tLWqSemIRoN822hGiVtvvWov
av4U63CM+/5l0rDuQeGQjqEleSTMVUKTRj8Egec/AFt+jXnzbeVnmKK6DF5Yn8lyD9pOLKDM0deE
iwttTHWGdXAad8addTdi1V/+hf9UfKIAicKg31JcFpiSWIAGvc//myn50Q1+lyUTe2sD7+iXuqDV
L0pbgHkN/3CV+FlGDqgVE2dRb3UGy8AzaqUfcFSMoHe9fPdZ+MyRlEStX1Bg3pQt/1s5mY9s5pfO
mWz02zXvgrk7wPATJsyJf9iYHDInsMNsHUz0aEN/LoE2BxT4U4K2aTHVk5DtJ1L3k6lLgTxHY2Rh
qIKHCQw2YUWU1gZw9gaMSdoXuUmo2mNV4VAtE2rcSeSx8elbHw4/R24PYJx1mYX0fV5Dlw+XpIry
sgQor+Yug1d5lTVh9xFSGxcYGcQ50sZr3bRjZvrZKwhqVARzVGWSsJ/TLE6iTWD5qJZzjJOjBYN6
hnzohfkkXJt008Frr+UBMfg8dvF0syv76+KIZyCM8SObms/ShByad2bKLYiU2Rg6ByfguyMddljh
Eea9Ytp20dAVv5ZQmcnGdoizsO8f5yg8b2UVn8CPhQ540tICy1bz0Ruu1VYn+UiGKvXMO6gWfUEh
5HLq+YwkjjIBu5pv60LWK3FV3m4kPrXYX2uWoE0x+oDjSH8PZRDJQRqIIeo0OvuIpw1IFs0rSpRA
N6mgcJKrUmxr3FvF1hQKa2pQkrhoIBGpGJmfR/WWi0H8wER+KcZOATCCR5CF7FUqp/XaCB2hKIUM
DPzc3mNH3Anl+2cYvoIkphEg4xAKbkeb9L/tHF64ittsM93ZHwTmOOiVs2aFJ+1IlmNjsPMLdV0w
7+ryyYTJRYWIsy5h72qCV7l2qmibLeNgGw5R9Ix6Y84WUF9SFJIXnsgqT9boBpy5iMLGR1ECc11M
xoe8rTDjtt0zc4j4Y8166NcalYULEj5YTRkZgAIkUfOJFZCnhh3GFlgNHBawDhjkfYGHmKvaeadq
MSli9PxaJb5JOVtt3gI1HKLpjB7cPkx2wYYruih8NC3C29iXaKA6hexFjxN1CIN8O5dc+Nk2Tf9p
f57TMpku04zJTT1+A4792EbjiQ4wxYsNWm7wXA+knEimVP8e4q6aMrSXZFTNyU/ik9e+NJG3nYKm
+UygPm7X9mPV7fd+VJ+a1zTXMhwvoUdVBj6GSbvQD7LSD5CKKtoWPfkHZFO92IQmmZ5QaAArUyfS
aiywXYD1YRYXeVD40fFHzRDRZht+85VXZ2z8BLvg9zjzOpuCHgKiMUZ2ZBuKmseIvsIbr7ODyuvS
/OBK6KuQ0AwC2Q448VYsgywGr/q9jXWZ0zHa8lgsLosXsM8Dt+S4AgkqiNBlNBYIH2GITLxeDdx3
V7AA0gVG4RAqn1+QK8tcE/pzoHGUTvGEQqqml45xWOchRocE8/K1HB9aBoaXTPCqKQOKPqNBhiaS
Yeu/eXvH4hg7U5+9ruKygQdQUCjD4I6idB9rBdaprK5YESlmEAUOpvJp1l4TmLQ91C1HBVm6G2iW
Qx43IUm1RzBZpT8x8qhS6CAhgI7bA2Hi0nnNmK9Gw6m4JKYQpKlQsm1FElctPrAwC7w+SOcZwlBw
hsLCCN8OSxS/TOQpnk59M/1n5PivDMnL2oDj3ln25ja0EDOZPmx8bWLENxgjgE4319EpXAuryjBf
eiBOrGVQ9eUxJoe+n9YsNU/WRu0jx1525q+VLOJBYI8ENXMWfrOB2HAlAER4XgCJR+CPhYZXaU6f
JLI/5scSoUr4/Cb7OV2plHCj5ENhGoY6rIv9Syv7v9jR2g4Aip/rrl2unCcviVT1ce6rH2b2vpkW
jLW2I58O3KRUmPJqmgo21cn2gbLpSeiwKhbWvZHZQrgI0ur5Otl/WAsCE9D6fjHPIHGQNUvcjOLF
q+hRT0kAOGSOz5VMwnzu/Q/txHb0ku7GtgwK4XlfIdhpC3ikNt1Hy84icHMhxgSxu/RzvzTFGH2U
bQ3TJjaqdPMnBWRYrKkZ2XDC8PIEdYo/Wxe+QhsR5YxAPVQCBBhKimCFeJ2Uw89pAMwnX/XSXQgK
sJSpNkf/36f4SZCElgE01uFigQp9GvK+i/wUTXqQEe7nBtOE1aBkFbWZILtYPy2VrvMKF6Fe9S8p
1bntyqyTsnyJ+TNmMj8CCRKohZHj1FYx6Hhbn4Lehuq5G4CN+mLJdRf3x4DNUd5NffJ9aym9WKmg
P3b/Iwal3qNk3cv+RYyW+euoH6KhGyYQhBps5sjtef+XvaXoNioyZHW4LVmHwuZ5uP/SG2gTckv6
Exxoo+eIb+QZMgsl5Ilgc7HMyzmsquR7M8s5H+xhVgqlogaxyq4gJn/1sT7MlBRPbjy5W9t1Wc+0
A7d1nDM7bewQmztPRAhxGoAXZtsiinmr6iO8Y5QuyTlc23eZNJC91WgGhrjsCl0lBvkX/lW6jbO9
q8dy99HAgutJOJqkQxMBv49gbKqXpj4H5r0flwJyvzB4nOY6C6p1PpA7TaCJ2OGLVYAJ/TH0r4lA
SFqXrT/XeuGZNrY7Gs/HVuLQ0QIxhy1IS9igRfcJndTUhpwU070ZNRssk3381Rfbqf5QkdJHlLgG
Lcw2HbFgMB+CDRUxHB843LsPVTyCnTIvElPfMTlg3ofF/diQ01b/G7Ew+gOJaeee3dv/eolQyoiq
O/AWDCZWx81xDrZfk8a7BjSHLu0DbRRNMfKpgD7MmNrb5Qp9IXq4S/YeGawbpyBGph7+lr0KUTsl
4+O2lKjg5XreoCSYNVjwSBsxqYdTqBg9x7ME8DyJf1uI/afWwf6lHFGIW4fwSEzQPEgP28qJJ+rL
EOPlk9qXhfLX7hlk2DL1ZTyk6/qtryg7lhwsvGocf6B4U1PnFdEchqDd6KcGbnk/2fKGhgATMKI2
DLL0rbH2b1+h6edV/+4xN79AsQfzkDus1KK3N2X506i4v5E1jHJfwexmC3+0ZuSPLWT+jjHX/0a4
sedeJdBPJS65bMsbE4C5d9QEUkYkWyQ8oQ3BhEYKXhaNdLcdh1/jMgDwKpPzjkfsqE+jwEZJhF6O
hHRdDpJcnWvPf7RDhPaSqnMpCQaAd0Q7qAcc4VAET4Op0aivQ0a6oD5B+WnBq5jbr2NbSvQOMzGn
YPb0oYG6xRq6d+14/300ySP6yOS2IYmjGFWopw/cnOxaR3nFy+HodRi2bVGLlCA+OaD1a4PRYYk5
tygL2ZfrbeoYToE3VYcpHseDBIvvoYIneVHO6wNKcnlpS6j53Q8zBnPLswnHd2WC7xAUHFK3rdtJ
EfYJ6Puw9Yu57oO6NsJYoQJnoAsbfUCFhDx5h0DZhOsZrShvwNP7C1ZTdO5RmYOpg5G4HkHQVQYZ
XfDkXCmg1JVzMrcwrD3O8pWZpE6x5OXywA1IRz5gjP1do25OO4ap4LzCIty2sS5GvrGUtgMuIfh+
LWUOn96W7v8P1bCJG7lBK6iqFagD0IxMN53NBjU9fBEVLaDXYyJ52hHBTvtJgMrRTxEweukxKYVD
1jcUkfw03pmUHJ/HxYPhQwuhk4NZNMkiOoQHYLFLPmwoBdZhDQqGgJu5pre5snGV6dqgnndALz3a
4BGsfSqqCpVNqzTElTDnjfz+nr0xXwe5AMwJmBFJ3WuIgiX/xsB/lok/PVS0BngaNwSY3/2IO6Sh
Ox2HcDXnpYE1t1gfqNmWA/PHt6GxLaYJEr0FDLAJZs1nuHxB3q3tnkewEK9+Tx7JiFHLNvPzyKEL
BiwM84JJNX06mfjbHRYNZa/P0gDsdqGfHNUQffYjY8d4cetJjXgjUuhD27fyAXTVX8m2Jo8Bx2ZQ
8A6FgfBpDYVOB0fnL/4NcKgutWPfoNsHhi1KRY/ctjRNVqKOMPo+xdNqLtaD6jfapZNYbXvoPCRR
jb7/map4emx1jkkyoi83Gts06Y79YaLbpu2GhL5VYKIJ8pI04QI1emC8yW+JUe0VHrXyYlny0Hdg
mhlQqsY5JgjnzYXe+ZXJEGlUDjkIiGUGQTl9HdXZY6y+orXH8eDsCcI2F6Vl/eS2ttC0hvFYVNNi
HeLXcAZYyrr+7xDHZdrF3hOL+r/7oXFLY7O+7H4Au38rp/onn6ck/7oJPWdH0Xpd0fdllLUSiuEu
eZSqB4Wue2zk61Dx6M6xeCM9bS/uHkO8sirTCITb0wIQIOsi8hYxCERRb+0OQTO2hzFy+coWsJg0
+T8mzgcUpArK/4WskWxjQlCYEEwvLauhrkn/CzHXvvK4PPmiHs4VhpOVIRytG3puNN/0SKeKpiWM
1OkK4de+Ff9Zgyu3g9qNAfkhdEP5FLXbi4zDjwC172MSKHdphHRfDwmgKYx65imAolRYNPdpJdn0
92Ccmlvc9H+jQZ0UTDpni9E34cErxH26c7TS7VAvcNbrK5bkAwnLZzXavyy47FSFdYPORA+izwNE
xdJ+2uZTsowkXUvvnw46cdpY+AKeycoi4JNqBmek9tJyBjhQ9u1yqEakyVW55La/lZIweyhRwcAs
Gz0Z46wIOyxAmFXHpw5g8In243uFu/YSUFasXdMXjQP1WCrvzCIM86eV3BZYUVwTj33YJn7ZTwH4
W/SqTf0eWvp9Rj3fEQOyhan/K6EnXZgRSqxuBu7Z/YF+Z5xNutlgnIMh9gL2pB/530c8IXyaUG6V
CQHVxsnCCRAwZri2ZEr60JMFZ95O2Bte0yhh5sc4iYcmAgmoY2MRhL65hvyyx6BRKSigC4gP0cRu
uZFoTEO1/Ntm89liOybrwLhC0Y2xswQ1o8CQakv3Cm5PaHULwXZMh85V3T3tRYkdvP5MW61TZ9mc
hiXI1XUILierm/HER0zFGOKGfyde9UrcfL5+llAd++XjKu08z71Q2sP8ni5a130GjE3P84pRCSfZ
ZJl4qUngAE3i1nh6ygfn6NX0ZgDoBWy2HmDtyIArBJtQORUa5X1V0oI5mHlWrX1fhrVGUU0ymhBe
tFT+cnGzf756nBF/pyXfn1XNWHSSrsTaEpsxE65f9nCFbVcUBlGTNyNcazD6cAA/MNVvaH0uMTpJ
J9rdddr0255Hvgj0YEZ5vwOlvItntl8bCAoo6DxE0HthkFDWAmOfyVPDw198Babmc3easaWWTr3y
TqLnD8D2y4v2VpV6jfWPYpJ/lfNT+HCGDwgyj6Jl5hE6bf+wpXeeNPnuhTPYCyQEL9K0MZginfMK
v4RjGTYOsCRwr0+TUWAM1SPizsRhxozKjIhp/akMIu7O3N1Ze9T3vmF1ccgWoDKQBVqXJ4fFWNil
p8jNOFhTgxIUvbMGHJEL8bvyxL99PunuQ/t27v8uimbzzIB7eP1D2Tp1UEn8PAX4DL5YQygobNA3
13hoAK2HAZyvp37No8abz9YvH3kph0PleVOG7h6E3jufBzmmPCYtf7LzW7gOEbhjIfYBsAmOiNyi
eMb0vxkrC9kKcBX38zW6EROPyUdvY1av2B+Ci4A3wc7ix1yCAKnnvpjbEH4N8XDcv35PgfbP0JYA
wBwJs/25xihNDn0iVAH2x5x7USUfwxkaDVddhve1CXuaag+nUCLa7qP8yqHM0Sp+IktyGUuwnqOt
t4do00/7TyxBhjo2IQ6WE0BnoMuX2w4mZxs2T07xsMKQ3EMnDv7EYk2Nvkl6uQxagnoTmQAgGMai
OJHAm6pHb1mPMzQiLmBxPIJn/iOC+cuptN4zcXWYl9SgvAMrjsyVPO4POsZe9UOyYDQT3QPdIttT
COuSLAijBEBWfzYWPvJ6njwUmeBA4iDsXdZeeuPZGART+0GZnXM+LhWQ3Q4MS4oCssOKCSrhEfQP
/m5t/QpBAPnYJKChdcNSXU0y2myEhAweM5YsEA7yinZYxl10f2ipfRxFRPIOH+O+urF1KD2lD4ij
6pKrh1j8WGmcRLRlLcTO+UWVpsx6AH/5/vRsNOKLtdhSoPtVvrOTyfa6At14bvBCHeuh1zV4KhdL
BzCdGp3vZWSZYRYUZBMcQh7NJC9qwt6zGjGmuV+dxqMdiDJgLbaQWLZ2+7uT72cwPQtL1AOcE+5V
LsPCkE+cOOyfalDBGMxbpqcE7FLjscxPwLBjG/Gz3tSgWARkvVBIb6HlDU6gUrwMyJ6XsG3f9EQO
aux+S7XcAvirfaVcXG+Zo6+jBYhgdeaRukvJuo+rfnd9LI97NuPoFb1u+T9zRlcAcSlUEzIUXhA7
nV+5Id5Xi1PfiRHaiwIwe+envQsuXXPsqHHAb/gDcBz+xPQLNdRmyQh9NscHng/ARvcbuVr4LvIk
sxEVtz1j1ufN0/Fxj+aQI3foz/lwqXumjmKB8GcngQTy5nXvTrEk6gNhFOAJzUxkUWU/Zg8X/YtI
G+R+ZMbrHrn2PLK2MT36FlNq1LT4j7fkHPsdWiu58aJqPoAbR2fXzStyBDD2SJWnMCwVSEJuPuzh
YCfnInwd/c4vSECXopvoH1a2xeS5c6dVki2jGE+OrBgs2JmkwMMJWBrwg2rk/A4Hc4dE0zA0zcdl
Xew5wiobdnIwCJc1uE+6RBHSWLYWqmQYMaoS3M+yfKM8Co4eQ2fcxyDj4qxHx3mSjzrqXvaT7Lf2
FFq8KsBY39TWdl+tVolNST/pQX7tr1+DbQ8YvAvdbd+H2h8CwbAVuHXBbRJewaESqW869Oy4YmAR
elBPqHnaM6h4exGQtkS052mS35JueqylHxYwU0DTqJbfQSCjw86CBRU7/FYKViQjxUAhkmDHVfwK
GuxjOybiK7ZWvucVYxu+7OFFJ2bMVgbl+XXE6EfqCne+AZW0t7/9wTUnb/CjW13pvL0TXGhl/yZ3
Vi9RE46nC1nRlNJe/AhzoSaab3w9RxOg6vu+R3WvmJN7177f1NjMS+YIkL4kgVtfbJISZS24id29
27R3MlvfqRP4EWG6qOUnL0G9rxwKTT0uBswRlCOwtftb2Q6ESQqcrw8AxpXxeqzMUn8Cl6fX/XfN
yp8xh0SQ5Ch/xdD8o9DInuGmecYw7G6C/Z+9v5uBtT+kHtfHGGS71KLjQemY5G4cPvYrFt+L7nte
2UBWV3P00SIC3XqLsfC+wsfAcbv6z6iJQRzubHtqNDYtJm29vE82DqcCs15XEWQJYsEFwPF7X8t0
oOU/8HMx+13wU0ltH2pQl/OoD3Np0Zx5QQSvwLK/Kc4OrQ3+lJ4PZrfDdGfP+BvwhHRhWPSDoA4K
jdlDs+o1N3hS9tdoGXXqBxPci1oKj1/33cwRRriLXbMaNBjQdUHwGfvqeTP6D4Yw1aPtenGwdZVi
uIKIydsfPW7sYe5hZOqpIDdxdCGj1xaGBfrko0VN4cX0R8cagBF40Kj4EpNXUDhAD4zNxNjT9HEW
HOQryAQ0Jv5swEYayrkqhrhCNrcCmPOd/n1nZH4FDepPp3pY+iwWwTupMLIBnBfnISSn0JLKIJ8B
jqNfBDYmYdJ7rP2AZ+U2YsaI4w+aj7jT4iCsBbA1n3qDMMEjIDt3XtZ9D+tO0GRLfxgmjCGkMfNp
kvDRi21e3TnM5ViDjC8qlk/kT70I/uSFI8AYMFJHF8BOGkS4dqnZEbhtnDUO/dlXu2hhqfEFRMCZ
inYeTNb1b1BAlhS6WO2JNn9heZ2gbpMQRbMloJTa5Xwbxpd13H55kYdkzYFIhUmY0cjJ15HkxFqW
73WZFw6HqMIYU90ZBDxuME0K6m+VHP3MRSM5dKT6zWdsbGy+eCUhzca+szfnbOFMjbfltExnsECB
pLfHsY77wgXzQ7Ss7LJ16/tgrbyhJDEZmHq2k6/kgn0adq4DE4C+24PHNuvDAAr5tYY9L1QAxjwK
gbZGyE3dgv6q39pjt5qXVWL9qUpe1oAK0POn6biF87cQAflxqPEmAnXeH56nywUdJYgzQB+Ho9Uj
umZQU0PRoZPGXHU125hFqBYv+tK6Qecc64AIQgisiK4P7VC42J2dpOUzdj1jemvarTt3YKKlTHs8
DSKwCmginwKP8ssX3Xfn/INOBeLhtPj8TDuhLhZDCY+Avqiiv0Aew6JHCkXHihELZlagA678HmRQ
qS3GgcOUQAaQhOvFx8d41DZgFwF2zSVWceZhB/LSJax5CLnFRg4qnDFaXn0xQmfn3jWwMewOIWgc
KYb22OuY2G/Fo+osF6RYHL/cGcVuziJps6W8iE3exoHXqTeMZaHi5ixabQsM4GfsHNz3o+5FVA+J
jwtFL57Fo4eNqHu3LOnHAlDj1gGMPgxBXKx8Biu7qXW+fw8HanHuSxCE91OzuJO/gULZ1cnvL4Bs
EH+ZaI8KRKXrXg6PbLqAnunlrAevYptrAW5PByqTxLBWtOVfLp5BFKzPO4WwYeV8rf5H3ZcsN45s
S/7L2+Ma5mHZEYGZIDiJoriBiRowD8QMfH07mdfey9KtrrQ2601bWVYpVRIIBGI4x4+7n3FNN/c5
2uf8MtsNr85OIUSXQoRCIANByBCjm8A3UNEtgrNoynemp5L/zDbnVQzbptZ2aCtitfwAjUUGAnVs
xGF/livpvnvOIqkzwKzka8TtPfibWlRlXqE1tHiAldUZ4torqBLaccyBnMBz3QWE0jlpB1Rhbr64
Gv3dxhQc+Lx0a8CMMhqqUE2WQc8EL81qH90h5NVQGN5+Wy2DN4POXHOzBI5QjQYej/nalqgIS1kw
dREQ1Fj8HB5C53asL+h9d2cgfIhsGDJ7TevMr3NxD/EPsggQnp57UdpHjNdi2ZLQrYWOogyDVURf
CFsj8AnJk8z9jFQHKIGdIotfOvm+LRUx3z4HOhmGCFqR8c3ItQwTPr1vpiGm2YN3f09Sw0fnH2g7
ovRY39VQBUqqyyinKBwoQg8cMp2V1kbF6PiU9qZQDhk9klnw9u0ndM3DAuSeV65e98BzVW6mz3iu
Qh87CkYsgMEnnmSAqoBikp3ClwE4crH6sYJ6rZA3vxSfPcwpkA8sqNwn6uBJBYoEfIdaQtFgV+VB
CefkDCIOYXEflRKpATtCgYrbjRQwz55b7PNx8573ZtQHzUXieMfgFRN0r5xBYDA7sTGWAWC/850z
KF7SFID9OYGRUNfWWkrZtuqal7VAXT6CNTRu1wNT6DWBoTbirLto9lGchKL0qZajCHO94mMq1hy8
LJQpIuEGNtv91ysvtSyz2klCUSiTq03FTyRDsY9xQOPMYXgXS9Dln+FdPghgRAhJb4FDuUC8ZMSB
EtfeAjfjjQqtLl27ZAN5oY7aRwOyysqHUXdQaoyd+MAEQcS7pgLEcICxx7qXnFFvK/rMTaBVpLWu
cH7yIFzlLQpSDyg6Ai+SFiC2OWOKqSpxFCKIt+fm0j/mK6DfAd+PQYR+pOR1fkmWpN7iv5BxnNBp
HA7pEhZLV0Ks/JTji6mmuHles1iLJK/JfqkxOvAECd9WBkOxsmJ8oSymIYHdoXISSvjR5jkAIBSk
2+dX7ciDs5sj3xnBulfTAk3TkuJoDFruDUuygfGg7KvxovrPOAAZQe034B5RTUPONtVj6YGx6+d5
DmL4cz7cR4k9I1BQHpkgDgvO32FlcarWm1WutyK0XjYHTQzqzlgjhrYe2wHWA0LlCZoI6Di759az
ZvI8YiOeH7czNPkopmQKbef+E0tyRDxUTm6ejJtaB5UowagihwOLvn84HzXg/DRayp7wgFFgF0Fv
DQrI7Q7OHqp7itrm2KmxzqpEKX6FgaA+bIy0i+x55TdSn6Oi+OAzd2D+KOu1ng2mQQP4Vk93kmb8
QlE+yxz4hMFVsHKzXoCLQgaHsBwwAJ1h4+qiE8+Xjq5CT+ynQjMoGs2rtm8e1HYBZ2Q23RO/qnGM
RNO6+LMs2U2RdnRd15lFhtxuQHlnz/A+jZrEkTTU6lJtdZ5YwdgqcHyJ7jtU/Q3yHPkxElE6HRMy
8AZOUi5LrTEBkeY+LoI1o5uZD1ZCul2RtoEyAkbZXEmyG03S1zPG4u58ZQ9z1NKGbzuI4fscjXSr
3RNGTIwppcraLCEWN4mB0P3KaO79cEYRsXNQariCUNKgcqMAR4Se3lRQnwNhewbftcZ2Ig49byWJ
4sd9C94VekloIqiZI55HHeynrkOt4w/gnOJLPhZAijvUBFfwaaQxRabFrwvw9wlY3Np590iFtwAq
LymX7Z4AxThw/W6Ox7CBDTBbYU5uCjMnUJ2TB19bEYg/tX+LMVRQX99JdzcUH4zGlK1J//Y8S0vg
Ys6EPtEsWlB3SKvJrMWHTWgD3Cov5K2OKEpZe/HFKG2hNO+DhgPr4RWCLUwyn/9HK7+NFqc5X3RW
VUOAlnYZ5+kD1NtJS+OJ1wEH76Wsj8HZBmxXz3d8A/UQ0UDXiChHcUiYoQMBgABTSc1PUz47yPGk
W92j/tKV7dngsC8P3XSLBQ46uh67fQwiOQjV6MY0xlzB5ElF95JHjb/tBACSCLUsbi5OSVd9oiSp
kJ5fHE3h3X7Ci6lnGHtzMhjvWf0KgXhO14ozNlVya+LWbjWsGpy7/LFuS/4YI/crAWjxTWeQwYgR
dHX8vI1U46Tw0uTlPYKzmgdRAVUVmKIYgIsnCTI5hOjtZq6y96dyoOnwBh7+Inf41LPnt2JIs0Fb
v/N+y4vxNgGUjmIqtuBHUjHe40MPuTfIbJAQL42+TQwNid2Dkz5CLOdlyh05WLdcu2k9pVER9Kpx
VRGsEpC1RlpHxWXWxwRcqlFBADlcp7ju3XhMJrQX7UIArN6KgSBqqcYmtyLzE2cJgCDHwSEBPn12
36Db81NfNq1NQnkVBUQxbvVN/bhvpYTtlqqzudJtVE0y5E4LDNIKZfLTXtBAGs72SZUZYXmTdL4m
uYBqpYzahiR31jCokZ+eynYZ3IZLsTBy0CLkQkQ5eCovidzUFtQy35HRziY80kCUwiuSdV/MRp6p
Rlx9Q/miOMCL9Q1EQ2yKm2NbTZN912Sqipp2lPjy7qLwHjzP1XvXaH7B6ztUpeIAMAJcGrS2x+o3
UDRTRadbea8TUuXwnHTVBIdFvIXXEjXbTasloqcYQsPUphMYrFhSJHEw6UfJEwKhiOQP0jvM6GDu
UUR2oS1bEHvxxCXvSYuaMQGRnCnHwmq2qM7slUBeVcQKc/4K4uYHCCBdOIKj38T64mllU9N14FLk
g8g+E84EMw2iHKHpSMMPAHGnhynPY1/rCly7yBZw7B/ht3AHy1eq1vf1oZV7pqeKihLfXKPiB1uN
OyIQ6AXkrPF0sH6Vipde5EK4FktzzKCesKHtSU3AVgaJMniYx1IhgCwsQkjaFWdhFjeCckfR6S5+
8ImcOb3Yz7hKY3WcOuxQlxb37SiiRilUpjxp15jTvad/RtbIftUCClmxw4JhDT6jXGctEUZp9NdV
9eoO1Kt4qSpsqpC6czyM6oSF16gIhgJWAlj4j5UDCRmqNhkqUrCtWBMpDrNV+BD6CUzGHOQGdMMy
uVjBfqQCtkpQ5X5GIlULyrE2ODWPBEfkjY9cQRsxLP+jvlBJBlv7GYC2SfcKu8LWG+QRxD/QPPB7
7R4dVaaN/DD6BiU+XcoC4ZMYwSRlwPkm9FrnI0Haj+h4bKtVWQJ2u89OKSUAACGUcLQVpHIBYm8T
Iv3cV6a+p8Ks9mZXle0mW6JD6sqPuKvV0HgTbxWq8iSvoVmYQE8W9b02vIOBBEd5jJaZcYKv6qhV
5j2cPB7VsKcRU1U0L00E+WmGw5U1idghScXWFGUa0J6cRBqeG0VGkMfKU2Hos7sO8FmQQSXQ9Ck1
l0yB6mrs8N5GdIEq9Kl1uDgHgzGVYxMsXwgdGiD1RSOPITc2EZsU7f1ZCpSk7EsD2dPLlfHlWRDg
JizDQeiaDXZNVvdYeDy03UziKpAEVNFFD+sIcxc+oEbHDaZwx7uPoOSFRq/GOoxvstbVziq1I7Ri
AO2qVAAIqYzfU4HbQjWBwBsztpZKEqADtkQ4YnnGCpJOo6zwQZCw9d/vZVjJomZLTXV4qugFyMSf
Cad6j0IV6NkhQy3/cZy1UmNPj+qglKJwWi6FZEFLsgE4C03Rw/ULOyX4DqiywsxZcZq8rBGtTpXX
g7mNgjXYq312MbKisDMViuyq/3j+Wikur5Ew8V6N8LbMu2hbSXBoGmNRsNT7OAbgH/I3mEYkpO9R
f75XmCnQ2c+JinRebofzBOUDTYvqGC2o1oLDjI2j0C254AuIAqGdez7QLCI+V2GwTntDY3wjgSyL
Jth2vnTHQlLkrTrkojmhzwoFE9SvweEP0NsCVfVZmJG9MjtCTT+AvBUv5N4oftfpmxzFkKCVJ5km
A+pzZdQpdsLP0Gs+TmeI3Ia9UNp6NXhdihes1JPko2zoL1KdHO8ct4kkYDhtCUBOHoZ+tyh49DbS
YOcBO+8OviWt2Eqsz0ZUZ9D/CEAaaJqttGBJgmxw+3XOgWEN0f99GlEbAL0Cjm+/zqNq7UZ7flwS
Z/eAev4AjwGUvSZQf8w5Wo1wXQQqPRhPMlatlMctSqNl5nBwfGFwRFrNpxGEzu+fzhswS1FdEFaB
Wi29DAeKLGPqDMZmVcQFyIhEu0OIVvAgyKOilbt8DnlXYkCTYYzZ3YHkolTr1wbUoEqL+ANe2y/G
xzhnniDzjSdw/akddcg5cGhBkyx5hY5y1XJp9X4Jdb49PCPlCLg9HSMDYkAubuz84Xs+wJbPTFaw
lvLkGwZuI2jiUm3WUExY8kLQO/kqiylMsCBrQokT1av/+h+3vr9xlfsbzxmwOUUIOuCrhxn59E75
zYoWhhbT3OKAp2IHSUdXyojH760UlOiSDZ0LohdD04Fui8AqJ7Q1AZuCT21tWgW//uVx9f/aOzFI
P1p4GHz3P80T/+K3aP//47D4eCf/Z4fF/zV0fftepLBV/Xr6NT5MGR+/8stjUVC1fxmGzkuCCkYm
fHrk//q3xaKh/ksXYK0I+ocG/xzwIf7bYZEz/iXA9FCDPtcQJBAaHn00ul8Wi5ws/UuDXQ6PDA6t
KSRB/L/yWPzhYKcqAsymdV3RFZDnZXjx4P5+9zpe5lmMm6hKX0e2mAWL9wVLfZRBGUdTCves6e3O
VirR2UbDbtb2zNJBKCC/DdnfTfOHcej/mEH9+y4MDJHEw5BS1R6mZb9NcxxTDSyHyvQ134JqXgZT
RlB8taH3294Bd/3BA+3ZSuWfPu7HQzdcOYwG2mu9zta8mRmqFQHk72bkwZSFcdvyC65IN94FiZFC
COUMR5SZ6fiHVjU/zLr+86EfHk+/PXScDPcIto3pa7XhbQC4zmqrn3XAvXNbgL5WZTYB8kJ9WwQK
9NB/8t/CFPrHIX+4Mv326ZmYo7cr0s3XzL2g0ZLIVNv4iB2BVVZtayYE+Y2ZnHk2hMo35Lev33/0
9furE91/Pv8PJzV4Z3Ho5JWlr+k5eeO/IhDSCfcVbyY0U10Z+NewxJvKP021x1X/6d1j2f3+3KqR
IPpsMer9JvKaT8DhXu9DGytdu01v804RxLc0FP3uDxaB0t8NOJazJMOsGe5s4o8PRqCvzjo3pa/K
8Y4Hzs/3G79V9zwtD+U1OYrQ+LvG9gBl1LZylEDYDxbcQL2V5juA0LndfGk77qT/YS0Yz9ZIPwfE
QHdZ9E2H0ZEi/PDdrYUUaqfHfeWkM6UPiNO5D1RfaEdic9awGDNL86ESdY1waq3oKigwY+4sFc4u
bkJrDzEq3Nd9xQGz31FBDwFng+VOQiHRRL2p9ia7dLpDZQn+Cl1CYBxAfrASiuzNVML4AKocPinC
hpPT0cMjE2ML0JEBNWKdnRyRuWy0S+si6GEIx3f9DiUhmQ7v/LdoSwRBJ4t9SChS0rCe9R9KmFH1
MFCBAeqwEUGQAqu6205mZ0JtZfdM2K2hYKG4fwDzbNgi5GT6d4tLnh+fBANOcwhSM7E0insKNKqZ
0U5lUAxkZPriTQhw7NGFUu+E8hdIY+ZgtoxDZY0+vhC30k59jS2DDbRlowWaABTb29xcXweQK4hK
jUt5gKRl35ngONHEji3x0HpjkIfZPsfYWihnQz9IIsr5cD4N00NpSiHnD/T+qnhZSRqPd2D8+8Lt
IF5V3Aby6bBxlzO41rmvu/Vh2BY7DFQ4u5o7o7cDqpNE2QEInDrIVogDng76xicEun8zM7G5pQQA
2A1uLOz+Krjlq/zKb4w952lvxR71hF1mcp/T3jgiLfqQQtlLK1a/JyfVyw9xTESYLhAU25B0vJeH
dlOeJ9w6DEF0BbevCITf6geNycH4kWyi63SGx08XLO9o9/wi7qRt74we1I2NE1nGNvW47ezlAWbQ
250IVukM76j7UG2HAhwBKZ0NDsoi2wrjxm3kALRSswDqeMZ82jZWdby/1C/zq7rDQQKKVWoOW6RX
tnHM32tgVgQ1mlt2lQ8QBx4HszsvAbYblXbbBcgs1qXakvQA1BeIwAmcVSTu5WF1kRiCUO7kLwaq
3ab4NnyIboatkjdBQoNFCWbbZOKpWY8/GgPrXrfqCOZtlN/OYX6erXwr4KcF1mFS1jZnAqeEAhWl
VjDABLqWxKD1B8d7YqjjxYSrhyx1JNPA8kO1a6wmbBIyk/wF6pzKh2TJoPIbio38Tn7jg2hfIRw+
dufZ1TcjhVI6dsGwCiHK3aGIVPjSPj71cBa6iJtq25tS0OK1hcZeJ/APGFixHSncnAgIQfRNJyLs
BdRP4wCH4cEEmYRE9spad7UwrbB2kejTykdwMJoqyzdROLDmjqs0K11N4RvU7ohJh8JXN2jyuVGZ
gT1tX6kkOhpXfI4A9bEXv2mBekJkre+i3f0rs5JQ32mH8iX2Hs0cXrPwbscwkgC14rXYJC6HIBum
iiWVTdkeHzMeZzdDsZVOA/iWBC8Io+OdcmwsYQ1nQwppm6vvMVuveoBOP11Kq7fpEF8rH3rfBKIO
TE5b23MLjY7REXWhLZyqd8r5HbiPDz+SEOCWQRQzeVUOsEQ5QSeOLPZbP6Y75PnLBp4WMJ5R9vHm
zrQDCnkn7B17JIdn6Vbv833GuAO/Q17A7/RT/IKKNLB3eQcZuJPa+gaUUxP+IRXhWbrrzcJH68MT
dhhIPb/SF2GrfuiO6ICHVIeJU56GlJSn9dxvW6+lxX45cV7i8Js2J9mhdMUw3vA71a1fqnA61AF2
zRtvVqfm1G1hFHYsbe2gHKSMKrgl8ajs4RaRbXk2B9We99PjcIsjlofCfvmUMSsaeBst5ode0Wgz
e+rlfpwR/GHnyI/v7RkzlEVv0mHWKZYMODlEDfMTv4HAsaaJdz/i7QLZ9OswZd2rsENDoUPOYQHL
h9qBMl89QkUY08Qc34DkWFjSbgJEcA+UAn1nLcEEkbI5LCw7TJfWlDwY5FnSF8/0430jWyLBVZ0O
gBKJrcTLLe1LgRE2RC2sPjb7/iWKSfIVH1H4hztEh8kPCMasAoNFB+jPRaxQuKKci/McqDwZD2hS
ihF+aS2w8y1ll1sRXJopFNahtJs8eV+/g9+5y53+FB9i3sX2gH2DitvaEXaQaQq7GqD/oQ/kjew3
1+alesmwMUevNX4fH+60AecikHM7F9IEhNGJo35MbH2HXQotWUwfJWkTy2ZmyQHgfEQyX/bBALvB
3lh2RnjRfcEeL9KwcXGb1pJAjLZq3/gcHHTu+xoBV94JgD2RAGcUgtbGM91JAktpMNimkYgorTB8
jXLgn3yZ/zagETVeV2EgoOg/W+KkIIPoU9mlr9EXClTLSicoYnsiraQDkwjFfQKLQDhi/3OuIP1d
rmD898dCDfvXAI4HG39qMnysdNHt8iBFOF0XbOQZStGnepv6wEmu5QvEbeoGzgPqBf7BMET0sv0Y
cHZ54r5FJz+mlnr45xuDOf3fhJaGovMCQAAkVtKPLAaO0yV/lxFaXtxQIym5HIPb2Uq3UGebDuTA
dPZrcnODm0b8joCcgpjHFIl53DVkIbsDIg8aiiDfKE5J/Mq9otZul/aJCCSxDmZOnQ1H4TsI/qfp
vhINWdpIwpJQgx1LEkZuwXjqI0tDzCORAIgS6UjgB7Lp1/Z1n5MQ/cjx25ZGVOyiPNlDM7aZrSCE
RNlEaMCoTJydRD++rN3b4QPHBLYsOOlbKWE33BYRaU38kaleiIteY1x+ohPJ8azBOcCnns4oV5KP
li00xOerLoKNmpwKYvmXCMHaxYrc3J79W0kuAOLwACFPUaujK/kKrwg2yb5mZ8dbyGdwXfEIzE+Z
6VrkfQP1P2IdZn16Z8RcJMDjfL8vjud8xhb2NUzwhjgvDTPY+YI/19lB5ZvuYKdjxcw5r/hLSO40
3j9i0BvpaEygHyDQM1OOuArZB0c2ssDtycku6dVwrj79nJmEb11nPA+PmLNn197PcdeCE15BiWIY
YmqV1Abj2hr9nhw0E6LUrerCWYTKzJ2phev3xBwxstCrE3NnKqZp64TO3ltGjqa3VUluux/WTN6c
l4geJWrfmduRXYoXPJr26/boT2RLdpsVv79xPLAaaGNSb+OZh41OPINd7sR3BnJsTVcxN/ghCsEn
Nr2Yfr+DIEcPsPjB6NgNgVkxI8cPhNuOTl4qGgxkWxHTUYiONyvSgW6PInHMl8/VUjCckveRMLs3
l43kYWt+J9uX5bFPkSvCe0vFuJlftkoacozx2jJyRvWCVgQhDYmI/aVR0wMtOjA9geK+zK+aWpii
HIaDC7abrUdoRBsa4A2Z36ZD7a8d3OUs8zOQiDeYBnnZRibCngNOAHsmK0XF3QwGb7/QAMUIc2SC
NVGWEyfIiS9S0TsHOkXBggSYsiND8L0gJH85B/jq4kBPjG/qdm9tkSlo5Bz4+4Z4ickyYoKaSBLi
D2Z4zhnC4W+JHC/7ICVmQjEzkQObzsuZmjtMzoJu7beXmJXk23cuE8Hw4rjavm8g7CbeW0zfFmvG
qxWChelkxTnP2QUeBB4LJMNo4V3gJCKF7WCwdSchMfMgXcD1BvxbYZjRxHwxX3B3vekV9Li/3CZy
FoFRGFgGj9ypI60b+uD9UdVGcMz2CPmOoDw5zTbDFuD9KX2V/y5b/31z+4GZyJyupvIdmxsKrPQi
BpeV3QJI7jCKDcNqPSSUCQy3SFZyO2HOlO7HZrDu7qtONiAzI9zBMY75/YfzQPnbXVdFFQ8ZrA4H
6R/nwdK2AgdDp/T1HG9lL3lLzbudMNWdDyM51R78ZT1YayJK0f0WeyiWKtF8GPJ6XZBYcTDvq9ur
98EfYTVpQfBJkbwMJpyq7gSslpkMPqrUJw0NGUgaTv6f2iH/LQpkqLokPHqqqNJPhBemGaitClHy
ajjZZvEE7Nnn0R1s3YVxKlKBTLBTV/DabeLJB26z8H84xtW/2m//gmF+v4EfMExyR6s5rcX4lWR5
TKaFIOWoD/J7D4IxyZjOvuaS3F/0t9RDXB+ob/onWLs33V3lgBes1he24pFnyJvY8oow0QQ+iCAM
A2fqL/wW0j2NRF8Z5d7QDhuAFup/gum0ZDoNn9kBuj8y+Qt5B08g3r1P2In++Vx+9lb/D4DjtxH+
AbxUyV0AS5lLXh8vFqk7GwJMUmwQsKJdkJFNB9DgBB92Ddj80eZtRRAmstLqv2bETsk1Q7AKKd9L
ykCLQ1b/z7f3A+L/9/gDdzF4mZcl/okb/QbEoUGihi6PYvIan0fEgjxczgniWdK+J9fyltF/4/iA
1/++rY78eN7/GA9d5FURUQrKAz9eeF9PI/wKhOS1YdpHYndO4oK8WbjFZrWwdECA2SgWzHNQc3Pg
fwI4cLISjAzjLfEDLf1Wb7A0xOWVCWqElZ0XS700h9jSYEJEJkdHaAHQ1oZ94j2n2h+6PAp/O11/
u/sfb1PmylaBAVHyqkLTRoC/SFaL/Lg0wcYzNbs/9+8N1HLM2PzzexJ/AofApg10HxEMVZJ1QXjG
pb+9pwFCimkpRPkF0gEKJ1ZsxJhH4+50Orj2h0k28IDwcPB9H9n+/M+f/R8x78/PfoTiv322pI0x
eIn4bN/H0Sd6MCdi12sIuzwrY9HOPtg6GByPYMbFMcMT59vAyUg+S/+fb0T8GXyrksCLKOqiIqWq
qiIZf70RlKQruPrdlZeSMJxBArHcg72z6fblBY/t/OG5Ff3n2/7xefKPzZ1vwALvh0Z56cySBMlu
uVPdA18hucCiVqDp/pSSMHWuV5ydGd0bLmxlY8plcKBhgy/t9tjNfcSVAKtQ7BRhTOy1G42MiG5U
87zn3MVPcPQarsZKPz4rRHDXt7P6eMdeSeItzHF6piLW5JxPXP+7tT0wPpE9OL6BIH2iMt5FY7jI
3uidWEUYlmawmNfL3WSSi/sBJc0+c05/KUkrAivs3kUKW60VHswEVeOrQfzAB6Tl+Dj8TVRh2edn
FVSIioovJWPD7bt5gWwn+PwEPOuJNi6z4Wl6QE7xwFn73oUHwYp+utdTfa2D+mVFkBvywZ3w5hUu
2+7FLy4wlRwInLlxuGEUA11ntxpXkFNa41qkCSUcbqCF0Jv6dY08VML9en+CK9kJIhzEeqeJ7tXt
WSIssBrLQtR7yKyT/JiE4jdsyZi/n4jTIt783PuXS3pAGNhZCZKMMwTgS0dSH0Vg/qvcFxb6unGw
cKfgfcFPEyq84aUIDzrYs6wGx46Mnd8hUQMYnNMvmDZ+r7Z94CdSUrjr+gILxW84PpDQ6uzUS1h/
4xBqKw8tPaJb8c5UActgd8/IAWFqTE4Mxoe02FzDmJRfB2Vl6HyyygjxT65iXYPA15CHk4tIrdvj
R+gB/cJwJRuGoMSISe984FqgdZHsvBHokRm76bYgUnyH660pH0EVPESV1b1NOwUCldgEXn+a2Jvm
teRuec63jiBx7+FI2bwJspWViH0rMrGtDndTfGUWpbmpiKZYTbOFIlVjosjeYWbsqTeIg47YZV8a
ku8G9Oax3wAYWZ27XY79tafvUkG8HqJoHLwJWe5m/5KYRyGAvqensJIhwmTeQ3nzIlsmfvOt/Ybg
wH7z4JAGj8D8mJkt9baIT+mmviCTMLdYNujSYG31y1uS0mQ7MJThIEB83Zlmvtsmfn4RSeUdvyfn
85y4lyBNKXLZs/9puNn+KNzJMT8u5FuBzo4CbMm+MPkHxFROQb/bL9mwylB0ohE0KnMwrIaOaDJA
VGe7mXZoQqZu7A1GZlszuiCjOH4ONdvjWsd2DwdHKiFGd6Bnt/eIzbAm9jhgLAGJTcO7y0VrQWMg
28F97/eIqJM9ckgdUQjhAVuRCPXb/y7y7n6dlr+3e5N+9bn7yzn62JvQ9wKO1Bo64aGV0l/3QuhS
+0hLdPC4Av8yM6tiJ0AwPeLfJXATBlqlzQM4pxH+csq99Rl2jlpYwF7FF5wa9qS042AM55JTxFwL
UngLglZ4I6FHFbYnYzDhZWcWlwui7BA7yz4Msx0Wvn/K8OO3O4E+nFwShODIbGDTDBM7D16oBC5y
WOYNgAb0MAGEEBPS+zFx73ZYOiF2J3jQbpcAfkan1T8QsGIz/MswQZ7HzVvXZnNJBnoB6woHCrlk
G3xpkDAozVNzhPdEx04tJh2ZMcWw2yTWesN6BqWFDC8nPCwp/JEcXNeywCoFqEysmwr0lYXCDW4a
slsjXy6O2Lk7cmVXZBMPhHA/OL6/hpeL6qEeoziuG5uHxzr+siN26IKMaa8CfgO/U0JzS0oTgYl7
qCDZxMbhhiGIQaSpCVqQ4YsgLD6uIrbXj+BSbEps63uGGTFgMgOwWHv26XwnJkJdJwhEGt6m4I5b
AsbqneC97OCU4cjXSFJgtBgYt6Yny7pOZnBRcOgXyDj5DEkzNHTvF+1iCZs7OS1fKUQqb/NJ2ZxA
qyargwewVeS9LnFv4bWGZAtHGA1DyXdRG0MSDudPDVvOCKks+ZrJyUIfuwWHExj5BWCMgKdXjkjs
hNnjruRgIwrDwEaum1ya0IVa1U2JBZyzd6RNmACNsDlqu2XwOAMGQIADzsbHJmiFHDJiH0kb3iRC
JdfFPgf6+tcCdRSdiZubonc589dPeKRnVCLVhw9kSCMV3mHFDgdxAjiUMHycBFjlhs4aGG7t4xqE
/EtKrvU2FMiprClKIhXhVuYmln1osXsSdLQk661gqJvg3MCbNOgBlRP3lNAAajwARI9/hoaeF+9y
DW5APW4n1zh8tc7HxxtQecxdDwGxm4U14AGZASt/tXl39xiwQsfDkS/5Ex+S6OR0wpoILmjIXr0t
9AxuIMF5hyZBF0QH+UIuDGsiDE/j6wEjBHwqsQBAWfMRQYyA3d5Er4kt2k/sEFex9XH4Xa93FaN3
O0UcyazUS8nyFaIHhxc7l0u16RlQrGtQ4XFqemhx46Hh32AzSnOgtP7nQAbn6ExkuO11E8WejH7C
5J90Pfn+xIGJ1o7YKO0F+/cRP/T6udeR0APohTsQO2MrOCu/jv0AuGF8CIAHnqRXmKHjSP6MnRHU
BcFCpAFc7noJQNa8AAYZqA/WwKfDsb3PgmBCBXQlrn0QtgcskvJwvSXUFbDSawwAdgTUcBGE/G+S
zmxLVaTbwk/kGGLvbUTQC4gIIjcOTUXFvkV9+vpi1zj/qb2zKjOFaFYz11xzXagDCYBJCxl5sKwg
YDsINT5hNaKiKi4lFChgBt4se1pottmEI7XM9uFTBcXUbUihA7HpTk10+jKZclJuXkFtMGJ0kzYV
gjjRHh1cYf9NMEVT3aNmrYrniMAIfU6Razxts1p4FwElVbBhWVcp8q/UOUu/kn4ecMb2ZPQUhPis
g1PcwtXQ5yPB4dij4KMywxCBsqzp3twL9H/49vZsG/P6PX3Y9BHvpcwoRKqPh8dkt9naKl99bzr4
qM0utTl5AAhd5U3JMcoyDOks9oP7NFCBv9i0ha8vvQYDucrRaoVhmLhD7pywLJjVUUfeI6sodgx2
EXn+tracP64cYPBSG+ZjngFiQt0W+ZXtOcs4NsbOgM4W/BQ2X4MqReMgo2l3tcVAUK3kUuv1a5mr
4E3g1x9yZxgmGWTdJOtRz17H3TlwW8v6inpWHqLSGaohw/1AUndIcYr4NXN8BHLXzJpAQHQ0CPQb
3HNW4W51te8mdOvx3XErUP82vU3RS/STjEoaxSVZcztxoD9wZg6JMtAtsT4u1ET0vAQWKsB6+3Gc
HKLkaMfgI3lgcIqapsXmsDyT38R2LwEHoraJjHM+2Q+soK1wJP6P+uxWTLq8LDjpNCoCFg07dGP2
j2gnflBEyJJh8rusoi4mBxdHxUNV7i2NGRA02uv1xcxuJvpd/+xl9IW6QJ1SL3oeDFKfp9E7xVnH
Rhuiw+25nLwu4HN31JPT01YerSbzc4Q12dobfTbbzpTY3IwKXk7dTJDVrhvfuLPM/GvwqQy/0V3F
LYtLe6R+3/oqoy3W8ddPdqLl34OS8xrghjFxBQ2vIvrgk/KW7Q+kis/ynlLm8tMXqD7/Vw7duBOy
+d84B5M06E0Rvz/8t45yG0TOHVl8TRV8J+zWyxzYedvKd1dw86I1UHgBlm4ywCwSol7Lv4f1meBw
rNUKgoSkQ/QWbilG2znAUp8dtKIHVyN8i13iTjouvtXSN+WoWxuZ0YLjsN7JdHoCqr0FGOmV3uJs
6Ghb+npZOp1ZmCXUx4csj+l6Dc0w40gNDZEjyEtWWGydoDb7fy3yVLNo3xVp0f9e1Z9Mxq0prDJ5
dyYTzEJFUiIwHoQK3JooD96UCZ5z9EzlYWCdDLneBX4dY9Eom7TIf1iP4pVF/Oi070RRoH8CYPet
CuKa+7S2I05cFDXN1fRhY6eHqOBuILUxLVD/70evAP+YMKoAnzhxKTaLaBVRmv8/SMg+Y590gPJi
7H/GLDe6HyfRs/PzA+yYjngOGWTXuzh/QvaLcQMLuXacr1OSascvpk2JeE0hte92kDLoko6qPuqr
YsGUBwmUeJQx1Ho3dhwvkfNw6Tl7K+ZfccUOgsaZFrB34ym7B30xm0U2MJ3kpBJtyvntDw+oO/9Z
efFgZ4O++Oi/UlyCeDDQ9sgQkTtQEwKVU4hCUL9NMYaZvHSS36nYFFxZpj3RRYy/1kaoAL0YdASh
AdkqAc+d04Eh3pesJ7/tERZg7Hxn5BcgHfjCha0x87zh+8HPIsHc881cas2vweuvvkFBQoUEphsV
9MlREeoq3wEPvKgkcX6VP5iU5V69N3TYYhlp6FLlVq01OT8ns9T2sT3FljxK3/fLjpMkR/Lgryae
rbtjHGfseObQNqVzlclwXL4oNcCJyZCaGL6QwMWoH92bYR/dviigjUTXZNpELvJJrpjvMxYMqhXF
FpJTQ6EU0Nk7OrSqGnLaf3KJ6N3c4qdwXdTcCQBOHzndJdMIZX6W5ckbddH+U0wHsX44Bwj5bbnP
ml0MPZPuGn/fbOF1ZORODxgaNwr2of4JJMTQ87e++vU4Q6ghuQoNN7CHh1PZPtWQ3VgbCm2hLunU
ivpWpDPWILsbClt5QdyGGN81ICx7D/PssvA3OFOE5nnOc11Mn5wIO+/wQPnF4XA9IkfGnyh2OpxN
sV7jsQO1iDHKQys6wqw6bSyAG8sPMG2ozmAnrcA9E/2Sm6+oBQbcOLwCSRh6MZXX4rcAqpxTKeVo
RAHJNL3KTABZqP3bte877akTf/kulV3/Miz1UBCqDChBbeXqbE3brN1bAXC80aNRMSU6hyxx4Hto
9ZoSgrW4B96v2EpJsOQjsT914E+55YFrIz+hjJ0qcKTDrGQBvgbKvHLirjtcH6XDjAS8Zh4RVkMq
4soTpGNGE6Bn0k5o9qLqEfAfGdQg4qtdHs30Mv7YCUWc5izxdj5sirtMkPt4Bjvh9XtWOuDknYOG
8rh65NM78UOTUhCJxFtLOl5LJLT0nU0j2MrvaHl+q5QxRrzCRyZnM8En3Gaxx+d4YdcL5cV6RHvq
MR0/wT8wlUOmIYU0mEw5w6rHB4XMvXK4JvHDy++Kg9VmAZUROcBHZYsYgc9VWetCSEiDwYTcUXQC
EJe+AH8Lglu2/ckWQgCHWZ6T/uR594XbcmRpMgrTIP1VjATgBcCztxL1W8YkdVhex3/PM00KOHK7
4LUJikfJGuEd1gpt47CMm055tIkM2NevkKlhphQMv7NnULLztUYeWMSGW743vDPJOtqJJQQM1Ns/
JPXnLcu+hTgbs/JEoyx/TKvqgn/7I+7hQvuEJRwJK89OvsM7ljFmtxplCEYLnJQ1OQSuxT06TIo6
JN14ZLlCVIjA0HGawqOklkpia5CzuxXkizjIfAxNJeCLSG12eA2ANanj2NNSERkjj4M4CS8EWuI9
w91JpPvcu8JthXVXthjbIT5Bk5e9BntVz3jvluO1zXDY8uZpyGy/G0VJYBXnGnBqOK3mMzuL9C5Y
p1pcZjqzPAf6sB1WAzNmPAyy2AMBz46QoHbiyi4byvEqEYrR8K1sWEuj+QPw52emu5ZzUd1se4Wo
wIW72glbkLT8suxNHOAMFPOcg9WaOWUcZ3gHeqc4Jo8f8ByRljUlE9KFrW+6wrgbWHCoa+dp8Qot
Hcy3Ygq8xBU3sSix2xOm2zDrmS+/uA/oI6NqiodtPsSqMVtkhFvBgcC1aWd5sWLiE8EB4bzGAYti
sAFACDA8SrELt+RgUfrdWuvbaqu4Rzqmwb43uSROEqNFwDHi6ANQAQ4izLLh/w9mUm4tFmQAgCpi
Ts/tbZXHDQteNj46HUpqB8LLV1sB/fWQNAlbj8u1X54ft/59TbmYy3MV2/XPXN4omMaOb4CUiTvS
LS2X7aYayWAhoPq26I9O0Fu/H9PnWRNWl8/FR2cO70htq4Tl0LdvZh5cljnJ/UvEXIuvnb8MTg8+
lwisoNqQf9pghZ+7QtWSeU4YdAaC5L6vExgitvsIeBrTzX/R2XHjr8HmPEAqboC9g4y8i3gYU2Uo
OqAY2fa2GRXex9muahvU0nJ3yWZzXkikbAS5WkEI2Cbe4FffudPFcx1N4c7aw0e4mUwalbRfNdgB
wJkmlRFd7aLpPYEXyKxHewgR4UB8Q8xz4ddpXLMH54xEWqcT32I1dSnFzafGasJfxu/TP7yU8LBp
RlMdjj8Ns0tbN2r3EBdOcr95O9utt9H/aTpBOsVuhBum3XZ2GRk9Hd8niVysjuePEdmZySf7zJaQ
fFrRBR6iw7V/VVZ06Iq98zp5Q7H/iTb67UjaoRxsvrc2Q7e2TtH5cNQaeScrDnugmRuxzoMpPrhn
59gSD7aqL25di9rd/cGyg2yfbEKyrIJ/epZPUh8ybWLqpGNI4J5aEIxX8jRjxN6chDzws0xhrtsp
d56mJfbabzg+oU7xr45A8G0Fvr5yQA8Aoi2xuGp0VTAvt6SqqeF4zBXWc+hQPyAjvDiAQvkv8XWQ
kUNBgi0Zp6kc+JhUBKXMRLuWodJmASlNTNLTyv0GDKHPX188oQkFA6+4jh9nj6Jb1CFqa0I7IIMF
UCGQ2Mm9swJ6YzXZz8mmHdrAcO50cn1Ia9oQ0YvID3tZ6LRLZz864N2KBgWR5CMsrChfMllLETb3
8RnTCc3G67+vIewJRsPe0Go42QzcCVn1Q7ruZAKAbs+P4ci0r47tglZRSb/VAHEaYmrIydmBY/L2
juIXTsYAJ8zUmoDGXOmg5rEvEHfAoNhGmK48/arg/liR5dpNzimBv8szrK5tSkf2YqRjf16bwQgM
G7sTweJsQXpe6PExOQm4C4hqjGLdHX41mUQPXpFOZPrQ4GByEJPqBT+J1r9yHJsHdYesbvoR9i/c
jA/2xJ2eQAOo8E4X2dTaIDLW7NOQpzbEfCNoGHp4rZhdTdslQMfQglL1qPjydC6RbNMkkHxppGQD
OqCpBYw+AcUCr520xhPNMei447+zM7ZBqHaJ2Nz94U/8IUUH46AF7kIOb01/vLPe0ik1icmmB6LG
DX82uJg/5+2zId9x64VqiBibI9Sc52HtLsN2GTbY0bPoQPWZP3ZqHqIIGqI2jQaW3bVPA3fwMOFY
bGkOXpjd4NOxIOzmo13IjGRItKiJQX+7uG9zNH9LKEjTv9M73gZ7YMIfAcUQbTLIRC2EXw2rH6Lm
Ogw7F2uiuVJdsmBwuL5gQ9z9weRfYkoY1yqR0wO6phXan97sUzCtIpAx87JNbtJFqXsK9Jg+bMPf
VdZrAwvnHDCwRd2wNruk77dVd3SoguueWRSqaVa/5AyFMtzT/QcggN1CHpn4kT/wb/iAO/v8Rvid
0j0Z7OFsBtUcpdr+K6GjH++loauc1IzvRgnzrorgqOFqABrgayRlNdYCX0xeqyKru4LoopFw6+4a
h9Aq3KKPahJVf0ARcgc+R89YAee4CSDVQFe3FqQ/6D+i2mXmGl9vxZighWV8rKv62usvMXifKJuC
d7S1/s9KsuxJO2SikaK8aGDPdNWPll8vyD9WP8kHMelRcCYU/6Y3ANRpAL60n/2iWv9Ezy6K3wg/
/uYyieLgNOD6BAAKXbhBlP8aKCHUaYOQiNDoxxZrGsNxWpuHJqnPEBvOYvPQdDNeRIWAAtptmrV3
Ztolr0kLPH/qdWvkZBoEBMFtUvwDt7lVdAPhc/Kc1Beo+1+epwuChgZgObPAInxuCzlCybgUmhlo
7YAXLZ7sPlAs7GLhck94huEdx0YQ4enVC4o60OeniGrSyrte4m+JvKLeoz526RYsgKT3NqOrxHdt
T97+pq7wYNrgABav6sl5bdCTxgNf3f3D0olpz/sAu2MdcQ0Cz7r9iBMBztyd0jcy0Wx1Nv5VQu8O
htt/fK+h0OUTShFbuoW3AFBTXRvZDKbcxuhbdBucXPBEfstOVdRypwfzZT/iVRPDQxSFWGpG2P3U
WCwRlLe642isxowyyJmOVSakKO33LoHGFVyaG7yPuyo+BJagDO+oe5BoHbaf/wyBhUgR9cyTGJ+O
0iZrH8y1ydrSEPALxawn5qP0QOpf7tBZI/vwruSeFmS18xnOcDf1nvZnU5np6S+8nawG88xUzQAk
+UAcQaBJaPaDGxp7avaWMDXaAwlpz7xM09M8vcJ3JoS3+w1BpjMcnzcH1XSg/dUJ80SaXQzk07zq
Yho960ySECP7Z//ZLZfS2q4FibBJMMd/W37K+Qwmd0/sJqeT9etpIk/iJS1DVhviK/Statxv7TgJ
aSSixnAC/WGWmiFv8kagQ40e0N3uagTxu1Y9sd8pXRmdL/IwZdjxfQIlX6sdjzpfa14/HBqs2x4V
0DbPZFLm7SDGisFrtlUNhMq4U4mEm5yc7Mpy8RWguphszHWTAuE/4RcaQqg5p3R7LMaTjV78v70c
2d98Nv5rrbebvW28M2RDP94wvFAQitj3gccGXqi7T/YNehOdJgohPxnt/dUNYWc5ac476nUV/QMN
ZJ94L6kb7wm+JttfTjls61xQL4VrOHk7fYh7amJcIFEdF+rSmU0+dG0vvx01ZRTiZNOgewe9ELHd
tHHdXbsD+McrbvY4woXfMPsLycncelvRNyRyScQIgC3TVTXGrjQXIKswoIMhsDZ4FnZNFB+ySXB7
E9s12NJjrgigsH999w54SpaFtQOSELsdZrD9gHywc3V0xN7pFKNoRJR3ca5Zp2N9d8ArtF08IPfo
1gpmpSxiNPTzfBCovDaPD66lAPvTyM8tgwOAUZLBwA5WGmQxHLfrT3nySuIB73Bo201J7Fh0FId/
TLlIvxpWhssOBmtOz5bV3YZNs2uhMSDBrjoSXDEA73kBqo0O5D+ippxO49IIm0oAMAgrtxu9TiDv
g7PfsXs7XAZv+7GYxiR7Z964+/ex0HSIsn3pv4HsYAzAJ9WhO4ZyHxbY46MCGimsX0stbK3ro7rQ
I17elcmCYN8qAEpD/wOLpt7/gs8LvsNEc10bVuCwEBSN4piubEJa5nhsYwGsfOBkjv+6QdMKF4IR
2Cd3ho7BiIr7yw3xzk9zDH2ho4bmDaUyc0iwIIcf6uFjJKNWKNBOIEZgUxYYiSO++0dJx5hZt+Jq
UeREEOWOFjJTaEw06TCB3pWY6LbUcdF5dLvT1gfM9CHAJYrEVt4wmZ+2SSJAQa7SoDi1woft3gjz
344Y60ZUk7BoNJrRvTKGeNur+McEfVmCppaLaiS4H8Ekg+rCkW5kkXUaBU0MhovfJgrNg5YNOR/X
9YD1gXQKYL4y0OFCYg0/yI0aEs1lTyq3Tbf7YFSv+fs7LwA4gTastnuU7TnKouJNkP59AjP15zQ8
IFWnq1tv5r2pbNG2sjax+9f2b223FmVzxbcRr+OLz5uXf8LgsCFPEZMmQiDAAgzECy7xHkRH4xgM
jpvVoj3uK501nlGRU+SHkFOs2wJMrN3j73fdvsVdyIPGP0fz863If8F9wA/1Ss5C1B5NLzGh+s8/
dKhu8gWhJ44ooC59ofJP9PQcEAH+xNungl3h0fYIuiEOFvWpira2cvpzfqIHV3y6s6aP2qQ7yge5
nE6eTfEz5CnFaPyr+/YgAzsDolQwuQjBSk3Qu0kKghXVcmTBKKlM8V8/WDs0TsE2mD2KTgcOHqrB
fPmb6e6xcXfy92uaf5vPy8L38ZE3+eUhdNjPXRz9ytmIMWNjcz6/TmhsEYvIHB1JCHpqaxPqM8mR
AegIdRMQ/xxCByppXk6G8RSzlzXeTF8FimAHgn9vaDV77LLFM5CfpI9NwzDdVkdtGiY69ExkYpk5
7Heea7ejQtnWyc1WN5NOD/ExIp94yE03pHD5aIvh2VvQihbuXtbV5zAeHDfCQUNGInPLc11nIy8o
sIm6yEyqKqZEJVBsEOIVb2Lst9+nSjJo2HAD17w4gQUNddTbh3JQnvbgt6ems6+X+zC4/oHWfu5O
bzhrHpWRXP+ADqTx0qm/1QnW26dY32aHhYpL8EkGAAUHyPe1X1YmSH1vAk6YtHTS+CmAELf0AeoG
HLw4eEYC5Eos25ewyZx69iXP/KR4YU7wcApdLAYWoweQbL+2a4hROpWypxfKp2Re5nm2cSeurm5O
G+LDZXtpOhwWQDD9fTgQq1tYjaEzaJbHBz7Dz3/PyMvX9J7dnaN2fzS205YGcYIUQDTdGXx1Egsw
KPrNHXSv+JCdMno09ZLypPrmc5qZJMUGsT2T42pP94Z7IMUjaIupEH5VC2VfSAEnj+IK37OrhNGi
peI5/alTCBEsJqClew+LfEISkDGCZm8YtrECTKpAevM6Ju9HpuzTHn1g3Rp0LhyaToHInGaOaLKe
ejTtmsA7APyOWmlr4vv0+WpIGVRmkRGPMoLqOSqQQYa55tCsvCFwjp9N9WBlrmcdcOmXOHisE0eR
f4mrdWCNTpmp3nTfRCZkDxAeYHXCnMLTdWLkzkkDvkw9cndAE7MmfcbJgsr8NydBG4i+t2ypdLFK
Xk8wWq9FUUu03nLZ48zpyOkZLi/0qqEk2vHvH1G+/HghqdjqJmuwi48FiJToszBUMD66qg/ocVkt
iAANuAM0DyD/tYSAPZ0Ng1qZtIocktNTbmH6iapA3k11id/2VsfX8C56NiJ8Z5Rkd6aJaKYB1avN
IUZ9GjvuDb2e1RmBQ8IaI7LTXWY9ng1em7yAqr3lPn8XYKOcRrrl7oGResgHCnT2TY/F8eDrvUVI
i3J9Ve0t6MkV6BbuxVXt1RmUnvllsnzftH09KEi/+2RQ8WLXNLkWQC3wBYDXkyvYqNFwYgw77Ez4
qo73XKaQ0EhRkGinCeN3s75cSVVHfUicL/XoMsaDIkD10RSJJ30eX3Hv0C1BVHztjk8XcF4Gxx23
LnKecNes9S49ankKRK+NNUNfjBtlbtGiGIZbHvXpuGbkvC6AD5qEMS+zmvZ3y/do2Ka0Tm455EaZ
jeSpbl+z6Z2Wi5hK5tH6kJnS0IFrJdDIqyeS1dEgrg37PHpzgkhBeqRXuxaJKnGA1zXoeA0YLsfn
LpCAO/Lpna+5664bSU4dhybqkfG1XhBSrg/nY3VJ+whDvmgo2ofXpvOygABHvav98tuV+Vg9VtsI
/NyB6Hc0GXrSOVmojlUDn5Gh161IT9Zw696PflKCWr5Epslo2GVAFXVhDBNeR/TTW5dheQ41PtWt
WfKFD11uuezs1PIuKhgnG7TeQO3jndmYw4oVKbvGbNwf/zDMk/J24oEC24/ry34sbnzvOw77D+sw
r5haZrVGTYY63kctbc/qhnxcna0hzkXSmDP1HBa9mT7jE6eYShVQGMDoF4aL3+VP6F9LELTGjuSc
Pl7SziG1rJNhMuOitt9XUfXNY1ciMfhlhHPfbTOwWprMHzTN6iZnUC6/g6iLoPLLfIrqyOwO2UNs
S7QMZT525rwTVeH8/DNH2xMhzSm357tJTaYx6xliBv7DQsjRnnCsCo2S9lPJjMdKSPpXWn+PFld5
4b8L8zFamu/4Gb7GEM5EZXLqg4pOHUUNTO5nayqbx/gTtIAOF+bFMKnzUyNzqHk6b9tx1oZW2QAt
TDoOPxBfZsqp4ioAUax1WSgMvxZoI0KV3O/jhsbbju0k2z/54TWTT+Cleh84BJz4tbFeO7emGI4d
imdwkbPP/Oa8KK6wscPMS2Bbdtca2Ux0nWQ0AhIaaehomfaA4q2Su0JdweFVgOyPAOy6PiHihkXj
UPKhysMXmjz1MwSsOVK3pqA3usu9bwLsay5rSBkLhUEhX2PHi5uVLGXnZ4Vpwq2XSbMlNcL/cuJE
1wnH3kWRdVYmlqQTmf+WHIPk3XvCe9ty/ilNr+d7Idx1lO6/IrydLc+sQm400+pFEt9eVkyhpzIH
Tnpap+WX1l/VnSdP6SQ7O77K0jHmw72uHKptBDf75nRV6t3OGBUZXpfL8E780xPfEWM/aWb4vgTh
tn0IBqNGBgTI6CG+kj31N8YTQoRtqlRegwQzT0o9T/vLkJRTXP5gp47oypsdXKQvfzL1WGmK+UtJ
QDxnqILgz1B6HBdeJvRO1P4oEzWtWT0ntJLXmwwfruf1HKUeQNaxk4RQomgBt3RZUV5WMbzX+THr
2/OFT2sYdc/Yq6c7QXnsBQGFBaTRzJydfRPLPADHFTEUAqhPGs5RVCJoKZZldx4fEo8uAIowcfK0
EwfKTSOi3uY7TdqysSNbkASCa8qCf9Sjvsr+g/AxmY1GHuzh1NP8dk1HemXAZ1kWg5Tf7VPy7EnO
rydHho2DCtJ5NUHPNuxn/Kq7DdptU17EN8Dk1BGZwp8kHzv0bu7oDaG9ZP0W0YdlNbJ9m66a+Wtk
UkQ8WUm6la/pXUAUoIwY16vywY8OoWzaTftBvemog4GuUOU5JYTCipS6QHOXvkMFSl+fB7/pYoXM
np5zg7z0EnUc6nPSw7F6oVlbtolHNWQouX6n2ZqFuNoXxSClo3tu21+3x1we6lle+nA/DTMcWEn8
IpeQct63Bygc7Jjaa11FeOSlZGPcp9Ynm/4HnIG/VDcRk3GUjnentLhsU+at119cX08OMJu0+P89
bSNgBjPXGF9NS7YEGGHOo8JbwZ4uuYT2gE8QWnTADsOUz8DTm78gxVUTUujOQawrY30nVI+TXZyk
nvdVAvv9sbkQjDKjlZ8RDNY9OBcPStReQp4jhnPKuWaX9BL4QmEWGrjeo9cBRdYo8UDOsYDz+7KJ
/MMBdBbTLSrHq0f88QMHgqwEFdvxBr68TXEmZ/vfk+CODEkFsMEC8D7We0PdNO3N8L2TO0bzuzNp
hrR4gNPQ8oyOYGUqGJBiCRsdbNqw79lQfzAi61hc5KUk/i25vKhVsPP81qfsPeyr179IXnu5JBwx
KXOL4xLFN67byFxq5kDLoVKqbR1Kp3BwZsmZyh8Qg32M01/AKeruaPA8XVVDnW3G2RIyHGR5iSjP
78fgaS3h6dNN++TNaYZDwiZx/Ya4eSCRNpk+gKrTgPFYXrGTHLCw/8UQc+sf/no7g9NA+3TR1hjf
fXScHt/QhXr2ZQABz6wAXNrIdGP2j2S0RkKJCqhge1K3k3nKfhaI7c8sABLryeqVum+Ik036FnS9
zlq93WJgIyzyMi9cpc+f/0uec+PM/BHuAVqMr471Znqjk3+iF0mInl6FnX4GXI16Bj//tjLmxniP
8yLrNl9Mx3X03muaxmDlOIwph2bFQDbYbHBndi4YeocW72l7NzZ24+vePu1kp/jS+rKjsFSPnn3z
XEPF8KQhzd9XMCwaI5BC0uHXjuILfbYXDqzbTwCXnczfWlcG+XHSk1Sa8KasUz4zPaK/rViXZztJ
CJeW3kBTVCin9UdEq3/wzPQzJp9NAi12K5gH9xvT/az7LTyTy5s6tOo4cm42/0Y3dyHwLNgP6fwz
N28k9BVgkPayThgO/kwpS6WtXt6IVNPz/ayk6XrCrmsfae9s+CE8TXykDZq73p+XJGlfPq+ipRbu
Z6Xb1x0gm2MYEnXEMj7AUIu3s5fcL0zmkdQ8+PpgYFGyoSbuQ9mIDwdmnGgBBiwtot46Wn5dVWeG
SMWHzP9mvjpuxfzCRN+fxDPx+zx/V6EqqGnDMBz64sfgzdk6oaEmcWDykIUuNuuKbvjGvIwvzvmP
uEnrNb22mnrJBb0os1uGUAueAYHH+tsXsBFLvEfcfCt4D+Ya+hDW5Mk1q8yy7J4ldtaYQ+KNr+pQ
gnOc7Ptu8qadmPFdZH30Ewzs+4jQt0B4mIzzZrsMpfvMdElZ82x+Clbj0iC5u/UpS1xf8tcaXUg4
/gZ6DPlb3cnIrAh0CXCAuqKlBqeQwePo+vaKmwmTqhp1UA5YdQn8Bp+o2zaPFHhA7DBPeXYcHajV
3POXp5MkbO5dGkscolzzQ/Tf8YngRsHDu/i7AEI1hs69yi0DlOEfMBiX6dfXj+gjkOPfb5g5U3Mu
k50f7hH3oE2uOXDDnZNiSZnsDn8Hp3WWxkW+A0x6wtFtkIsPSAX9ItdNBxZ4C5A+7FGLAwLFYYbV
I9a4LdAV6RgmQ+RUMiDABr3uOSm/ZBfvMTr6erTHGRl/rIikljvndQ/m5P54rrAeYedxA8wWYduc
ls743qUOE+j6Nh8N6VUOUcV8pgun9xlE45CQDkMbcKpCs/dHTyoNMfIZe6UmRUBgrDU/ETqdI9MG
/Cr+zq1ppw5xHqXwFvc0dqRnLsRrJD3yhd9VcDJKp/82d8UZM/JJ6cjxDTLkKz/bloN8N6noBPqg
RCY1pVFbDW2QtljJh5nxSQufFroFPfIJnK5ln4jq+0cwK51SxR04jVzqpLtJTrqdqTJc8+LO73cx
GwiuFjSiJCnXfhN1CB81B5Lqu4Tyd4MdSLxDlxMyNZQB8GdgHWK3nB+mYfi24e0cIH0QZ81n3WL0
tRZiizNBZv4M3qhjvevWWrZAGss0KfuqbImU6aRw1/RRSmD8JK9Eh/5d9Avsvz1V5tHobaKZEDZi
5IpmDPWE4DZUY0ocs+aF0IGzjST3SRIbEHeacFJMaPqf6GJ2vs7hjg/KKHdAEGZO/bE426VqjBTU
1UsGseuF6bwl6b0vv1PyoPQc46k4H06XMolvaE4MI4s1CkRVEaOfRwcfJ2jW2W4cVTnEQn+Q1iy8
Kqw+xajcf3iZOmrsPzuTPlUa7c0upB/O0Vwef+K4l5xuzd1CL7n1RlSMIGWoOhPoUhD+hsikwNoE
3bYKCupA+DXW5x8V/bHlAMVtpmdi0hrW3WrFKn9kr6YL5N2Db4i7+dgtooRPCANMDUJoqhb0G7ym
QQU2R2eN7LMxAhhJiDHvgnSgP3fiuP5OBiiD+dbBi3rSovrHC+HiBEgy8/GYpyIGEy4zyRTsu7Bh
w+YiGdEKIz2UyHF8sE81qW9raXJWvbAIclloHD+/iGKjrDMI8m9RQB/5qC4MyZpVKjkq98KDXSaz
/BRCU906fJtLqfcU1j0iS+qkU1TLyj6mBdR41uWCcmod0rOKe1NyXM6BA4ADWXIRU7w036PfG6KH
RqECv3wHZ69H+CY6s0fE8YLhxv6c4JJQeCmOa6rJO1UsfrK3XJ3XuFlW8n/AqZc24ADXs/h54U0B
AInUhuqx0knYeohcXc3iZP0dA5Lgd+IfyIrMx83m+Vj0IzkpQDbrQ+/OG6U29qArHhzBJS0Cb4ON
1G01VvSGYE1Pww38qWcy5ReI5hocN1fKClaZET0JWh6GRDFdyoezkwOym3/+gEo0w5QpuFpL6XY1
HyyKTr9Kknecrqat4zohNaNvwcMdR8afborlwanf2fCzwgv6NlBhoFtqOuE6e1uHpZ8bbkUoLIGw
iBCSBLTpq66QDBNNkGuJ8NDBahFaAuMsl93yiBYmNzokBoWlSJ8DwP/rH1C3iHnPo47/dMLrt1bg
DRZjvNYkjANamdgvXesG1cXCZBc6C9cQAwNkn4+bPn1O8uWXp4hbQiakSILVVfmDAChG7cYf9Wa6
+Xj38qpxBXt6vYXGcERnb8htIdhAg8yHyAvCcpo952zoXzaQtBSXV+ltifqWTTK3d0Cm4lC2CO40
TQyeFrqD1LF6abyunX1EwAGe0Je/oH7Kfdvsb+BWgsbW1rCHVDlxDz7pXoAJSFqZPQoRdwUuZQdX
q+3fYCtTdNuNaf8zb2YF4ZFUUBsCTWHb4YJSmE8L1EF4s+SgPK3LxYtGnOX1d5LTMNiq3AOdb+4R
dIwTuSfUrAn5DqvGCOUBMAai5qbjbaVA8E0yseotRybKVWS9ewhUR14D9qZP90fJ59WieXbAONHw
0bBCIpctoDMPibVdhmrAiGmY7avE8EtUAlAfb0OiqmXlQpm6W9uwlpCkHNJ6D9zps4SWsk631JsF
TQCAZhS56OJZxB9N79CntV62aeF4yNd/JJ1Zk6JYEIV/kREqsvjKvgpSuL4QatmIihuI4K+f79bE
RMxMd1dXyeXevJknzznpNLBaEWeVAbEsd8jdaT/CRf6F8KkZIPgQ0X8g9Rj3ZCGKR/J9F10qcRYM
7luY8Ns5oTZEpdZUYxXU27uBro//kftENTYxVOvoucx8Nl+v8UoAGbYvX7fBfOaagzV0pA7euwpK
mlesPQkClNrCXFK+rnPO3RCvTKDB4cOoluZazkjOpzJZo3g19wAhAfoZd/RXRP/lv/+Igc/V72dF
9Wk59caydgBwXPFv1yi9j/1abvIfLisL/ARA58Jt5BI6/pZJKCKG/6IR05LZO9Qvkr7kbDQk46X9
c6UzI8r+6bHFQUa/Tg1UCOyOOR9P1mGITH/4n9wu9orwmRIZ8Kky3uTv1hIkFlatgiXPNAGPxDfO
ZHSOS2IW4ahtzuQl9Zzsn0heNNcK+6vYKuSkJFZ/JbdI9M5ebxQKQVM0TMld/8EfZb8TK7igrrhZ
YgHrGUqgAH7RS5k9YEhacjI6ExJxUzOW4+hF0/+V8oLXwgeh+OqDmP015knX8rq37H6GKBVpq9za
9UKQrt6pUMoKZ6ATLnBwkuOP+++32v9O2VTGb01LhrpP6JlpIgmNHYJCof726GQOodhBz+IgwgeL
tqbgxSpOZJ8M+2x3usxRO57Np5MJlo+oFtfLcYt0c1Rwnwbzm+P6w9AlaiozTmTI3xa3FBydWj+v
B/i7gT4lkRAXwCVC5QE7BNn0g+tt0JicqD5HBOOcjdpn/6257PmL2HydgWMhhuCPaMNxEPTceHsh
HxMvkTyKfB/111+G8qS0eNnmm8to/bYm/nNHmzVlUeA30BVh/B7puUYcoWXzonckeDXUUMEpfINf
G8qCXssakqJokLCTSBcZX46O7HKfSdCMGQwJUUtEDV7NlV76javUW2+39H73QmQ5zQ0NfiH2nqKl
ZNfzWAw7X723jey9jzDNnNYtaTQ9mBNoHSYY3g5r/2k2+uGPwQrlkMG+op1Z+IOUThOM1Nx1nrWF
taSZdDriIf74HKcDfp3bTg2y+3oC15VekryCo2yt+kNyhR5y3U8N/udrnEvD0lfHC+3ui4G+3Vdp
LD7NzghFbVhtZjPHglC7l2eH3LZCEnB/9o1wfnJSpB1pueXfj9UxaQ09nKxDPslwpLNfqN9xHWKn
jFZpmhxCx7eQts9ojTrFRJ/IhtqbNUJfLYQwgpiIJYWCSd8Y6tCvmBvIP4wuG+IHdh1ZBdNCvPT0
Iyi0zznCnlZvBB+yYqqPOx7osmYPZl7MsDXda/WkGNCihdJypPns5F7npkLhZkNh/CNDKqFYuVeA
IShplg1LZfjjhKHc68IwDPBvYgq+sDw1lc3U+kj8IGohir3RvvBLi1HqyGMYHswlwcJvRI8b50Ga
fu0PZAecGGi7ekfmrB1TNpWgGNCbRn2Dipbu5wpwMWOEUvYB25jDOWXu0MAa0RYxy/AFOoCeN+V7
qwUjBrZQjVdeLJkxjRmKUPVA+FxDIIVIsVKjQ5KmyANUd8+DH2t0xl62jxvC9XtJC7eDnwGnXXye
vxavDauH9U0ghX1mr9bBxA01aBu/+Nz36LLIzXpkH2FbC2oY1Gy6SOzTb/B1tbNgo/TnQLrTUIbW
Ixr8z1uKvpXnVKigwWomrP3wh0vRwJvMCh24nzc31G+7kJ6YvqK2kF54rlXrqfGAE8quXoxptXcr
VWjQulV6wN1pNTEPNP7Y2bU5To5M0xpxdv4+SKZ5aqryWnn7EJ7kuYMNKVaBrCdte4kLGsG2eaKT
Qkl2Nx+rgWBts4c8+3IcGI9gukMWSKDXhSYfQkqH70CWkQ+iUoeSk1WcveOENFHSDweZ0hl6srUa
HJPScZDy0+fFq+NkMA/zj75xPBNcC4MG/6RwM3ihMOeEpBKZf/4P8ZdgLgu6LB6+SOTFC3WuD8hN
U1VPocqaN4L4qkE9BTUGkAvhEYUCzAvCU4sHoY3HAIrQ+d2hWc9+5a9Xhrcf6Pb0sN0K/uwU6aLD
sfwa3dIKkyQPx94RHgkbbkSBfj1gdwqPJ8UwEboC4RSmL8UzEv0TmQJNbMXDsrQ/8/LPGmxd9iBO
uTl/MJwQTekPkzTnNozHMM6k4P1HXqCvTL2QC629ENkpCR/qy3N6aYNLukPwzAqdt8RixFA57/9w
Y6QtaZbgG5x8Oh8mcRDG/t0Q46qM6liI4ottHCPmuyM23dtwPTI7hxhKGuUwAxLDhqPy8UnxxBEr
LYIp+5o/qZ2PMFysWenKFWybiUxOyZyKNmzCV+02IdxMp56NS3rqVGMnyEDcapy+e8EphHucZ6qF
BUMGv61wBY+02HG+OKq8jmCMQTY5ZONtWYqgc4/wm8HODSUO+VvwKjrvmao2OkwBiwh2MPbpQYp9
BWsEgXfb7y5/z4XmAZ7wHDLkHGkW9F+Oi2Z6iqlkLWxS4XFIM9ZRIdg+LeimpC2yHX3Nd3qfw+v4
muMbsNPpcDL4hA9mpYsddt+RnTnd+vYl6T21Irun8g6iNWuDlfcjeYV0cC8kk8ikjVwztjf2E9Ve
qQYQjaXCUcbzKXwp2AWCq1R0yGTGuD9zMbGznXJ+/Tmbb2caCA4yqWS0phEGUUxgwSKbmvyjn4vZ
tmo+Bv5YNcXVXXGNkYXQKpFj8Z/3DqeIyxKzMT968hAYZf3bbgVJQlplwifoTxCsOMWuW1+9y5KS
EupeDk3tFsJoK3ucyqP+XzVTT9YQwjXED8KxHjyXHX9wzvAwgO+qfNDZo8r5K0KhOH89xVGhVZSw
l29fiut8LPDoESxYwQW+i2wfjPhZmZ8bVB6nt7R/NNvvFtu9gNmT1rtrUu/OotPyYdynrnWmdnfO
N0Hm8LSet60st+/dQJ/soH0ID47JlUp7FyEwxpXE3dIqh5Fx3pCEI1u88jnvfow3BJ9IyEh46zBq
4TWvSSTeZF3jLUlJdE2QG/FaJRvOB3pMCPjxnqIG1wU4OisuNGGNIgye/n8TBxR/CMnttwMhGU8I
HKATHcuQJpGg71E4QJPCsiNmBYpdFL82sIJml6XK+FwLXSgrqu/3X8EVYcunBNWwNDw4o+U8vtlC
9E15cTIo8dbxtTW2cW10+zMGLpZQHkA0/NJo+8vEiBlH7VcXxygi7Vk/FZTmVzMTJEdEuBA60MyX
JwPrAuGyxKfNUkXcrPwPx5aETRIKTprh6/WAtPtloqlCm7SA4o83qPsvR7hS5qDOAh0E3buRXM6p
VaaHNRJNREqDxP19AP5APJgi6P2apSssCabcBeQJFyMRigJPLCejzInOMRR9JNG/XN5OhjTDRqzU
YC9jE1pLQRIEqGKvjH3B4ieTQV4OhHuftaZJ7vqmaaFiD2GuTzjpURpesUHm4WB7exdifpbto/Vy
9HHkDDhHSHPJdQnswLo4BI2QyEMDZIwqIuk3JdITPCVA1PaDAlqoGocOvBtogwJzWJPtIpAFtbQo
nnWZot11jaFugKNJknVjB/1qM1NkxWNHKILUA9tcg/YqziOKZnHKWAkPTQ92M9nEklteQb/gF546
481xl7Quj4hEhpco8hOBdIvaBHQHorZIfgEVaGP/+wPMRhjVsANqUlnDS0vfSx9DVhnDD3bj8nWA
yjDFvKYGYHl09oArn/cJpkLp1IQfNdjGb6fYeiRlUHaB3iCXuxBbkcqvcQYQ6pXnMsA0zIXoskD0
ZktAnqH1MyfbDjgf1LSYVrFMY27MdUOKTpuAr2Inniu7mrJrEfkrDxBrAWe9v4YAcADMRNiKX0mG
wUGUO0gRsGcWKE/nsW9VqPlCHsOpgTLHh2Mr/3k6sZJf/vbTmpuiN1/aQCPzp/Wn/C7crwmVFBca
5JknfM+RHB3whTdvP2jYBsgyAEsoyjPqC6EDgjdakdhC7YuFqo09B4oZmO4YVAg6yHwZUNbHz0UG
mBHbUTET+mOTrswcYGs/d28wEgRX8xkAv0V8MnYrjmFnsT/FNU265mbYsEwP0Ygr2lIyJ4XGT3o4
RRhKmImof88T2ufOdYLxz2n786t6ELJo6EFlwrD/E/z27RLe3hw4GnrD06YwFD+QM7acRKg51twg
JaDDOhC8X14cUuoPxuTp3ozO3nIpuoqUb0YQ8EL5mOANymoomAT0mgCbrMUr9X9wCjgj8KTLbf6K
XcU1K7jXCPnX2y7cYjHCAwqfDX67N8bzh3fLON68wyLd1sIfWmi78OFJDgko+gr/ozR+jWD8vlM2
Ffb3XKo2LZkKo5InYUrQO9O0QdzHpveiCdJDL0OagM+GaDWp4ckBEOTjckpp2AroiCnFCpsX06dq
B6OSgIniQB+5HdlTNuWW377po5fcKG3NDmYHkW7AK8IVyCSgPgZI4Ik0aJOf4hIZhYj4Jr2+3SrL
r0kONb6y/2IqGoIQKTAGhsyjxkOqo4gr50pyWXj45QvzblhyfnWGkTE8mbgkt8YL+7L6ZI18a/YA
5N9Z4eG8T/QN9LWdZVH/yFZCFQeMv/vDDncbMaHUoscN29opDdJJMCyPFcC10bssKqNxVcq6m67A
58WOz1xZABiijwaE62COFlLzdSviSC+4tq1GYXO2K+fRUArgDdWQ2t+WLdWkFMF8tDO7zWIMrh2o
tHji57F6cXcnyBr6OKOeVSBys1lFK40vKiIKCtf5GtSQ5OeeV8+9rGMkNQYVGFalqDOhZNRR3LNe
We6Rq1t8cpicWnY4sDg9+IrPB4WoYoXjzqZFQmMrhD9HuwxfQ/A3DDHpVnRE0Q3dU2G1KvDGn+Ge
pmxI/3YlzRFQeI4HY9g7HEdf3eG3DR+Skh6+GBVsXx5RNc9QIegc6G8Dhbgyks8bey9ME+5P4ih3
Ck+lJyIRxqfKwfgP3mA4+hceCjgbVsuiEyuPTqOfluKRHy7CuSAlNMfecbpLj1UkNDs0wrkyURqy
lySBWQvbNE+IZ1NhprYvXLb4WXiKRRgaTHWuWrLPiiWCiHGj8KTVSDRGCB5n3nk/mnGzT+eh7oii
qNUlVK4VIkZCkQhGfGlAPw9iPtc10psTZGPqRO6M88PMMCrxjrZd10CKGdJWb5INKJsGOC7usy4g
osnpMUmk6GGtUtxMKOUCD3+jZxg6qkGWLD46TNCTuISmlEOWOsuzQqAHxvBltb2R6Gwhb38JbL4C
UnJtMyJD724U5Q/BTmuX8JCQAVxRHOasgLBa03Zb7Z+YILJnELFeCLmi+EkXYzQFMCnDlUcy4nle
7h6h+KZ9wvt8N2xvA4ZMf2donjGDz03xn+p2S2IgRIG4d3ieoMAlsqVKCH3uL2+zg5LmK0xqEOeQ
nZv/VgzOwcnskGzeJvv+tOKZC31/MjIyesFJvrOKmCU2foIjkwpvTXh3AdCAb1RGv2HpoeY5yWCZ
hJXHGTXq9WAbbnpzdnYVe0PjDq7JB6bHYBR1MEQ2Fw/G1JK1mI2MhWT5z4wW3IkdzTL5aHMXOHLj
RrH5srH90cIoa1oIf9DPZw3Z6s7Ehdkk5MHXHIx0Jmguwiyw2+2Krz228a/V4ZFwyTKJl24WPotV
MrthCiAbO6hoeUB38jx2oPqejBCPczDcyqoPFbiwZF0+gSw5YSemnjzFH090uJBTqkHEHN2/1Qpt
6dQqC7e5uUBbcp9enDPck6Ogu6t3k8p6RVR9OrTGK0rE1sLvOZByYwQrflEP/om6j1K9x7x6YhYW
Ocxfq46kFvn5Gg85Uw5i3DeHItTiX0b97wnTnoxfFsF1g4jbr1AbxAOKnSgrtuxxDl491c9Qcy/6
oVxMaDbrY4DpxYB3iX8uf1tAie9565GeKr6iYjIrjJqkPXc83ktC5kzu3qxpijMQ5oHSAExB4KSa
w80Q24zEBTcFEdhzcYED0h4b67RTKFtUauMH3jwGmaqQbe57/DpEppbcPCqlk1HuJs5rYl3Dc5jD
PcR3Baml4OqePWVbIW0dcq2hJCZGkkaQdOWLJQnWA4SrwALBJneNxA2030uskhA2yTEfQFDH8OVq
HjqYilSTBQI7vOmk4GxHyYcvn37KuPDyI742Q9xyiD++x5lNvT1uXLJ7Ku3b/g+rKRYcWBfBRrMi
WiNpEfEoVpb77B5l7/keN0W4Ee+U0AVUmSSN73i6/fRj8k1ccnvbOiREf+NNAsNXEBGQOiF2uqAA
4StgEmxewYtolZtIIoyEDTbq2aFAPrQqBCh6HfmhAi3oZTcAk2jE4NVgnQmo0a5wnuxEkc0OEuX2
iEWorfoDN0NzwPAZ8k4Tzmih95+sFqWgXokgSLAlRRXlmldb3aExpzDg57JZXSIYyLLZNwuID/Rc
8brBFFL6eVodlOVRyL8bOz/7BXyon741L2r21jtEtbpEJ+6bQtJe9MythGADo+ONz336i2j742Pm
AycHoj3aKVmiE4NCnl4nvwcKf/JIdzremvDnvQe/N2qHKCL7GVprSE8tzpC82heAj473Dmaz4wvk
GeosVbcBti2SqTdaMWHtI5zsnqIcphIbL2mn7z1VDDYUuFDqRfSBtwyBELoq2OV+hpRnsoz3CFn1
6+8fzkBXrbLyBfDUGw1pbTWHaE3FBlFlHUWP5JSsIyk2t+AWBpvffhp7djflc3SH+yRxj713aNGv
N2M/1Ue190dhjIQ7EY96J7X8/WvIC9qg39T6Iieq6vCNibz0/IRTxkf2YHt4J30xdDFfSQvD/zlv
f/zZJYEe4v9zf0mP3+5yCqXB5hvCw8WXYK7NAlL15oB6gsrbZgyZDVNySAPCnAuWZg2HhKJ+M/9t
WXfIYvTtZG8ZtZ7ICkXrMOdYDfTgXxHPl2K6mOiQgetQ6phBceI7nkamgmQ5ripKWfw/WcQ98Ams
JCN2Utw3hMzP244tOxMwMS2pKLIpoQkO/UekOgKJyxN+ycshrnwQvHCtRZDdOJ6kaROuPrHhQUWJ
k8Q+YTkp6hQCgIhRnp4wTwJq79kl++I6ezK48jJ/O2czhWJh86cgtgt+QPwN3/P44gMZ42yaaX7u
iMkSgDCenmeg6UxcRng0jFNvsqi4uhmj5EzGBjMgPQoScDB4eCIMbmOQnwi6X0QrCElsEl5a3XLw
MCB9IvNmIggIBuUYGD2CcqsxBz80emKQLnLPBJUrXwzw2FN+gw886HrSNhGMd+FtA+Cle+VRWAjm
S5xkO/HstoQglprzSx85rtlMJdHIzP9BCCmv1jACGO0VYmmJzM7ASlFBr8A3+6MD76hTRCsIciSv
1CDBD9fSIRIoQCawwxjgyF5+Y/o7AGpUtylFgehg8ZbzBWWWLWI4cnHenf1I4i30esIpgtj4YjHG
JQdqQVuTAua1Khd9ehXk+4Qnfa3ExVOTMuZLXsDkQ0ukckoLY7lpsJ8ooj7Hs+k2MgEIWFP1wOtQ
yOveM3gtwnaU31yLardWzPVLIG8AadEZMOYVRkQCybyZ8mq/7xgjwiGfXln3gS5S76OUJslNr+/6
qtEBWb1X7AGyt4DyK8KvYjo2Q9hU0b7zRnu2FVXw2+mPlMJYisCFARHKPRp+4weZopPmIUloC2Yq
z3S+ldBN4TPGCBdAdddRKwxXa5HTCy9N5ZfUXfwkdu4ajB7pWhJqutPNJQex3YEvkzHvFACsFq6A
BdgO3HP4owjB2oArHrS7/ujlVKdhJYK55wHSc042MdHrFsc2eKToI993ApUCsvERwInwlR5PlQd7
lGiW8z6oV7bEnLWpbVWG8pEqg2yJb0T1kGcfFJ1+GF4ymdxG01e5OynN0IGl7vS/OG20OnARqISC
pyj7AmmgxIl20EPAwTBFuyg9lm/aRZVB0+KvFYG/LKXiZLkvud64AR2seVPGMe1J/6IjJ4XOGunf
1NA1zj2JK/GSXkuubx9YAbDhMDROj7cVfSuKI65w6X9CO2RJvRlwQug0ClcxvGnec2/KtAaX1gdP
dLZbfgaNIdkqw3G8mtQWdyK7gPuQgvLn9XJqahT/Fvcf6liswDgpuynuh+jmWCHqrLcorwUwEomC
oCf621/s6VhVvtNqJfnULX+9yxF6S5J6R0/jrWSTcj1GFjUfkS+2B/H5ZJpBC5luCNC2geGxBBsD
mRuRmXQ/iGVXoj4INz7dcAABC7XtnXs6dZzNQ7caQxgGUJ4DDKWpY+l1qCfHMRyWpIjENjgZWyGu
/eziPa6+xNyflCTbCWVHVBhVTweOntyqELhntB7PK4CSeO+lyuZvEGLJ62B7ZfE+IgsQQeCLNbPI
X8bsozvsdixp1OwXIBJsetskvCZtw3dLyRZb/Sg02cSnKeDh8rURdSB7teTnd/9CHRMXbEAiGym4
AJuivUhI6fUctQT9Jns8pUHydt4O6DfHgfLI4QicAdBF4XUcOeAE1E2y5TQBdROY8faikLTwSnC4
Sb3cXq0qD2twJrmLtpEwry16I6vE3c12OyVbsGJaa7S6MPJEyQHQPDHs9wKZMt8FxlXjle6tNLuQ
io4+EMf+zcckPRA1Z8MJmdaW8tLXaP+eZBhTdw4/E9xRH8XtgRjo4EdkYzAGq6iMhSVbwLBFrlVD
QwSP6n1ijHfvGW62AKCuCbPwB50OXAXRSCGeBZBtxNIAlE/HhFp8/3k3Gj1P6/3RE4KT3lyx1MEB
A5Dcw3mwxQeCc6yyxSgZrY3l54E1C7ltbMU7HhHUc9KA1MT1JvpDb816aPQrxWvjTotEu/B+uK8J
JpT3opdG0lNZoJBfphn95ZvKxivCyQ8bCEJhw+V6xR4eeEKUw0IFWhZGTreaoHZsARvMEYjmPheN
rLsxqbfjsV1H2XNq9dcDY+uZwnoyKkYTEgO9P3pdZdCLKeale3El9xkNGPN5vrkqaW4VjUbGaP/C
+18xija+T5AihLdYM1VMHLqAEYhScFeM80+hzDT+exjZgtdwchpbcS7uh2irGqsH77taVP7Xmyw/
0aiEa/dTom8flHYNlZFRpPedqD24Ym+JNMIIAXKDUZWuKFZVKjeCszUgJ2HuLD9XS1AJr5gjufi+
nJs9tnKnReWP8te82XQgJ/+AR/EGLxkbVBsvD7IMl/VzK4YejX1cQ31tVlLifWHI3i2segMpfP10
J/3eYyUgwCMR4TVTCcF+rNIXVwXMEvfiTLwuuEIVJ+YodFrxZpPMu59VznVfbDFuoPOBE6WK0BsH
JQir13TgyHOViVW7a3DKzddoQRbzJt4RTY2RU9Asg6HMZhjxqNvLXIMJ8eLQiI4uLIXp7OIwCBKK
kvXpgGofAHalj31GSJGBjuRrvKyJeXEUMkPYF3na3f0LdJRYg595cu9U95oYVKPOWuxEWRTNZ+RD
TA3Xv+zn8gq7QaIJNb6aXaxBk6vjEZMY6QQM4gsPSfq4Gdm9PwgupI40EvRvVpf+RcHUkvF9pM5y
MLbu2GdOY8wzZ0ylEQJOBufS8zlz9yOqce69/uldFQiH90wFEw0t2lKB5nzoGzwEdQ7etfdd31PS
y9sje3h7T76wwmPjY12fUXmfDXtL6u3JwMLZjUEuiFK4ujXv+PppXWINiasQj5LU2XTk663mTbxP
AqTVk7eSTVKZLk8DQv80yD+60vmTzZhBnArrpAYMLjbl9LzHGJRbC/wT/mdZ6FN06MrvLfg62s/D
Or5ixAJTU5oV1v4LoD90Xoh8HKyaLeYFU9UhpR3oD4EGdjlWAFCO6Bp2ka0th9aXFEwBvw4Gac2d
eXHfKcVO0aTVdKU0+6HV0vbo0ZXCQpVCBvbiSyO6ylMLO4Hr2X/1RH3MW5PnjLVAI8AIYOqCJ9zE
l7JoDtIadBdNuDz8S9vRxd4wu4PnZKjW32bCjpdRWqUFo4ut1bq5rxJcATfPNA9IyEjhmqkgBE38
uI6OmHL8qHxpH7XBxb15jf1FXI5FIkd0YL0SrCjeOFnzdof+tXGY4WoNSW6D+xcQmyk3H7g+Lyx6
mLJrxR9K9S/kP2kk4LWC5SqtjuwLsslPpx9qs7OuzLlNySXOCXPdyUkgTFEdSyzmFPAlHwkSzMMt
Rwx23hdpSyc67k44xKNCb5NiOzVevPWRLfb3CMO/0c/lEt152C/esqcGPxDhRf4KCk9CukLKWC0U
It793yCWbfqj2CBg7QQshAyR6aHh6WUOGO44WfQwAHCXReCcFrCrKfCp0WFS6UxWtYdmm3bOWbLb
uTxALmHe4x4dPSx/YgGrCmvBvBw5dsrPF356WWKrszh1Wyge9+G/5OGu6gFOOkj+2Wokf+pbv2EL
O12eqTxYwjOTb67R5ZIA5r0kF7zmpQpi1QtMFErKN5BvHqUH6/yB8s+Fcr27l8us/njPk/+hmh2Y
ErK2kzNeQJV4fzyNF0gic0G2YReSXW/l8ClKrRtYEN01Rry8VWhs2Me2dIP8onTvWvKtneeQXh3c
ALgM47tzmgKnPGOVnLFGQO6d6kiRsm/rTEGQexsr44bxuKzT22jPi3J3Jzo8lvXXo8GtipfGNdeE
D827EHvR3+7GRvP7xn1AlYzHmAQSvib1Cd5qel5C2ESEdIre7nWhTeJKdhBDPSwSzYFsdAMEOHxm
WNewpKeN+Sjc4Ar98OGcoK/AjaALff9HT/+9JA0cF7Y02Z+Za3zi6aCTMWSjQgxgFKQmM5y52nBk
n3LdxPwAm191wPihB50WaLEjWjzKfTmcICX9JvnQGRDVxPh09+1/5sVQlxgyPhRTwMP7224wgGay
GuomxXtzGcY8D488Qnw8ey+bhGQmIl9sYT0QFEtRFcJ+uG5Y21Xnjndcti+YEYYWNv9y/DCK4CXI
zZAf/C/l15I9C9I+STq3ch/Ze2oMsFkir6As+qcyn8ZUE7SdhFU6Z4YaPzZiUDo/kEkUqwICiwYp
A99jzXyIm0akag7Lh71r70zd1824oS1Jl2J4Lbel8QAtQV6HZUzuPCr7UtiyaNvKLpc/7of9rrj5
0Hhg8eVhvSXPXz14ispiwLw/jSH/HU4OBMfcAqn6zHt/et+oQeE/4hu8VIswOPlGj5rBosgcoe4y
AeTqwqEoZ5gAme8f94TZ5ynBTmw9/vdIpEAZ6Lcf6Wx/LqYwpG9wAuEmANYIGGvbJs9ouPm6A7Ql
Zu3ghfFckMxiMi+vO+KKbJ8z7uw33g9GJ1uP3MmdajaC1YEyCve6w6X0EBEO7dvhfXbVwzUbanz1
B2ejiJ2lNIvqbd/Kpfr2ctnX1M1Imk0zBr94wpYgOI2Pz5NRTGco9IbOPbjb+ZrBwTZ4WQy7ZOzD
uYewDkdlUzJkvQMDg/zbYS9x1+w3Z1xyT9EoKVbl8jqGIfDyzPeSgzQYE5gHrgo9NKit4b/OxIcR
93ljtDrbN9l50DgKsH0q4RaYWPKz6X7KXXE29i1E4PvqHEn38L2XQDSITIyF48Z4oNIMR+bTr41+
IUzUTgeEYLbChenSZvzaTWmS/eJKLt5Rj+TTaIRrcZ92EvEolF8u94W2pZA6tRazk4xJeIkH3nDG
JsX37aG53/DREnIstjgpCa0ihFO1f83ksck1iwCNFRhXzqfCZcuh2On/jeICsO1lnl/zjj2Ppnzd
BOOfCj4Aqcesc78e9cE7HC5J2OL7oilpRpZ+5eKcFTTwtMGx/WKbJ4AYi4szMO6RuGzypB1ZIOdn
TGGOLQMBWC+6gp31xO1MjEaDJsqMI+8Ln+TF5rbbUmczMmXvd5KqJkxnXI9kY3AzatgT9i3SGiSI
AHGgH6x1hrl8viNm3CsM0h/4QrkkUFfEmqYWYX4V4HiL6JeL4ahZ2sOZXK1BhpKVU3rBdCa3qlXJ
uCYSYLW3gXxl2Xp5z6E7xcv/qAbMyIAmknva5gNokNRsP66Y0ycYvHxu7R5PVvq19G8zDKeksNrx
AvARwyusYoja9OeLdKwTxuvl7Jw9d5pfYXG7e26/AdSpyxZnYmU37Ayq7+rijGlkPMJ+sJSelgIp
LCi/ljD9zB5Yl4wtOm74GmFIOfamsyHC6tU4mxSmOIO04Qu3Jmy/GCpYOo/gAT02qpwvHknKEjiK
XjdaVHQb7H+Cu3fC6AkumDLDQBSbC1rGP4RLZIWjXzLz0dkp6ZTxFnp0KCUIkyGvTjY8vW8wmE0R
t5GSQFeAGeHCashezEGMFICuwzkrAnGrSQ23sKiR887qGMBy8+QML3Jy/nE09AXtahSOFZ2Cg+B1
dYr5YHZ3mh9yGbGsaDqY/TStSQNquuhrBsz9U+29lvTxWNmXDA57vv37Rgl65gA/6YA3fuuS/cQn
+zIQeu3FdabFqNti6saxTCXW3+3ybmhmF8gR3e6X9Z1VuMZL6fcTTrxH8AUan93PzuudsMJ02oft
vNNsqoBT/GW8oxw0UqIRh8lD6NQuJ4h0pt7JEqjh7TCc42kccW0TF0WlTJViX4Ir+jbo7/D68GKJ
ZKtf9yaOAj/NsbBRAzANtzSUBPav8KZil/VnSzxFmwwEu5ESgCEihOHFZatBLYNP/Evt5XIlQgag
2w+DBO4MsPuYgbE/k/mFDH0Jps6KVkc5bcj3FvB2NH2qRvwQdfV08g24jNRRtRY+OIpsglB0K777
UDYogeV5Z9WZ6lAIw2RWcXXDmExzNKxLPibNBBgtwg450zZPR9K/yGZKgsuLSSCDGVRm905K5d4A
PFUyIb2K9s/lQF1c6cgVTpm+hEibLEP7R0dMxu70d+Ir5IkAcTsu+prhDAP7/J1hvMd1KlGO/OZX
nZuqpnk3NrqwIFHgonguq7EzHVz1AXGoC4aV9fm7pCDGGkOnEQwpCiENw6mT+aE/9KTEkikbnRfk
QQifxdABXIXaw841qzlgwMd6+veb89x9aewBKUws1taSqKqoxNwLu/av4PjHBTkZec2J2sIsr25Z
iRGLbVJaEijahBGpj6ScAjDDqIwwL7p5nGAsosbWYEq8v1XMC5XMsTAku6Niw8nLOW3E0aa6sSfP
AMTWzmX7trnMmXuFihgrw35xzj7/qq8BoP2FRFCZ8sSqb04B9QSQxe2/+nABR/ar+GdNbzn1/rUg
NcQcD1LpqwUBGzH+kLSnMwQcBacbEfDxWXgDyBltLLVGw7RaEuVQmvdjvcg+6FnvfudSZ3zdcs6U
qvKaNFVUXawXTmd0hqmNplaxEP5YoAndvqafWvEq5zdbfaGH97tzfLlwqzWf45Na8x2PWjt/LPh0
k4n5lVz56Xwm1BN0esek3Ig0OmOKFQGJCPJbNekXUwX7bpOynLlMbOB950Eexd30hD84JK7z25cg
5SkV/u3BsDPP62LRrWrszYVn5ONnwKiwxde741fG5osLqtxospC+dg0lF47Awx3sTr11Ju+wjMI7
v3RZQA6ifl0gwwA0BXeTwEsbfRhLTpG7ADsFJOBi83mDbb5WxFdIEFgR4gn0CsaSqWUAHj/v2XUC
Dt++jad/sqklrioKC7WChbSTjApVCJuIMgieOBZxsl263Uq2DmNU4QYvCaD4he8oybyvcAvGkywP
NVKtrytemd5Sr7G51r0/wXL2vqPEoP7F81KUO6Ti9FGobOlDbo8Tq6Mu+XpbzPqGvmANR8rI4y+U
8xdKKru/2Dk2rGphqY/5lG73b74cBTdmsbFNL1vKy1+BsSvuIDoHraUACiKfDhPoks7pn+xf4QBu
ml2VTeIyVKfG/QYoJ6eA8W+m9aUdH6czm59C586AMMEC+2d7iD+g4GrxoAHom5ApNH389Yf2jhhN
RDHG64/d4LyAV/5v2+OcRVu3Uw2JOdlMS/DGN2xf+wPlvNwTykXfpDLU7WDXEaI/Fhc/lvK7FyfS
SYE4jfKX2ZOQCD7OxcI52clHwp/ksTwDpa4noH1TC0IAcZfOC8jcEDgKuwlERevhZrA8X1y5x8Qq
+JgVtq/rr9//ck807n8knddyo1oWhp+IKnK4FRkFFG3JN5TlthFCIAQiPv18nLmYM3WqZrptCfZe
64/EuFfXlOsE7KQCOYiy3bbkyR993qs3Km1A85c7Jbu69HoLfCRT/Npiqb65b0pI6nmkU/SgmOka
lbaUk/U+WoFueKAEzeiY6IRZvpC0miQkrG7hk87oPxYa/YsDV93VtaOXFBA7/fPXmjbPKdBPRPWQ
+hjUHvYskDwCMd5e1Cxxw5ahwbf6BkNjzeKh8N6MJN7tmFS2jm+aFCiLkFnbJKPHroh/MH3tzEP8
3D9teoyczL4WG/RoDCGyw/l9fNHQyLwBL+ERw+zLDLX/ejvbl7GwSddPFi1rkYYoi6fgdh4OLQQ6
U54n/tUrmptL7y4vlJ8B1c/Ay5B42DCIuT1gQ06Z4f7mx4Yz8lLCVU29P8BiYiG5xaxD6hri23hD
DU9hC0QlOBJyzGmvLwrWDL7wD0V2ckDvFtcCVw1tsjNKhLsYEgE8qQIeSlflh0JuUBIcC9AvpyHV
LKE5nFur8BkdWAjmsq1gDtEZI8IVvfeSbnTN/jBQmQzXbA20v3os5R8Jb/cm8Z4Cap1y/4wJDJtB
Z+SdMJETeMzLt+z2fJuAgcLHtpqZD6JwD+ZR8vPCrnjI4+n7kuGs0vbFbxZJzKsqW0asbZozdqsF
YjH2aShITiSOI21VfKTXBzq9H9VHW5giAN7rrFVcVWL9M60Kjomf23cnbBsn9anm+rNihuqyCY2f
JIL2tfuLtGvPKJz4jdHXpi5zj99xAFrrmvOH7Et1AdDyw2+6MpYM9/xGxpoFwGA69sfaQX21VJ36
uTWTiJwBg3SJhebzB+pn0vRGEIaZcAJzRl+Urxr0vYR6LCrTxi1duPrCfQr+bXIN8C0Z5poRd36p
VbevAwu1BlILxJXLN3Hni4I9hc2DOGNf8BmRXPG2MCAImzMr13ene4+nOzyCfvU6diTSoa4AVXXE
n2KVrjhw9glP2HhiFNnfHS5gN7MJlSZ52WNf9TXEd5uWR1VGCSgv7qe/yxhn4Qi4T8fDQmVM0kUP
Vd+KJQlL+90vyHK63+h6LRq3dbpNgJV9kYec1vdP2h0uYPOpgcXoXpGoGXGEKRHKqu3N3f0TaL6x
K4brLzhRX9h13A3t95XG+JXiX4TdWBDz/OO3X8DPF2STBG/eDOcBtePdfalH7eX01tq/0ZPD87/O
wAbN35sjHqw1CVG/+mLFlU3qZ8skYSe0y9qk0MxZpAbz5f1HsFnTuBAflDgO+8byX+FIgGSI02/Z
gO23KwmqmWlKQs3jyQ3rqi+Ni+JJGs9C2dWYmqSFdSqzsCOQYWsUgdweSzBj9ucyuLf8NKithX+K
dHpSXsUDMazkHlqmlGytch9q/P6kW2PAbADIIl7Nd9y/YxAQPBMC6IoHmSAvWSigGPKNL0x7WaD7
FvecltiY6sQz8slkvnsXnLFk+paP3ZuFqho+Sloi8q02/LM0XwGA+6IQ4XeESO/UwCDrSToLL95T
Ya7UeAJu4fjRo9bVfogbxKA+haz3HFw3dA76t47m0ie1mW+czMP/Uqtl7oPukrJ6pF9z5i9OJRZU
yUOpT3OMny65AHjQg9mdg+MT6XlEzOgJhdEMtnI3A35wljolvKy4Fn/5qeWo8swtv8tN4A/kAtqz
RMUswFzRflFxaM0IPj88J1wPbIRw/LWZo1xcz0TlyIl3VSyYlDmGFzqlvABF7uk13VjDogET2s6N
nL3PUbpgQHp+yP5rzzZ9zfg8U8Qd3cvJ6L5Id4ocCNaMFqstwkaYK9pt+XNjULGWU7jCFcowLfNW
ZJc0TBW4n/maFxZ39sjaaxt3kvxm1VAmQE5zETZORkQx1snXc4Y0u2uahkhe7ofmFwUqGjBGgfkn
0YWVQrGk7KRMEPViJGd5pgm6Izhb/4doTybp9FsHknDvQpTqSyuJSMOJagBFamBD2hj/3f0WMRFq
D+6K1FEj6B81NJAXDbCcZkzZDPnAzsxTv3yu6ceVelxua4gJ6zs/SUtspGGxukx/wM6LdBer/mNV
ojOpGkf/e/wb/iXhT3x/Oli4fFF1VMjlRiMfNnxtxtnsrdEt2NvU3x3EFemgGNT30ja7PgkX0A4k
AqnfAj5hl3k3jUYanheKyiWnbw23ChB4Ch9qjox1kqIs9Tfd6FbVVgah+WP+TuDoMU5xbjYOLVtV
gegTH+EWM+77w2znq6Nx1CJWMYQaByE58+f3uE7XxW8JFyrwwuPDQm648a41+qEh4CvjlY16f+y5
wlQMiwbOYgpPQIEWsJEemHLIgYxf8OflY9I9y6HYhUjlFgbhTUwO1Imja0SAwZQwLoZ/9xhB0O8j
8V7r/c9zq0RjzOmVhGJoskAgKRLDDPKC5mQE3mMsofDkZ3Jkw+kOFHJINtQ1ejV4OVsIXt/aCgDz
WtGZMKDpk8nNVqLiH8Ik1OITEQeIXDU6l2/ApMZ5Iud3fDlIp/NwPrumxnt1fh2JaLWi12VEZTPZ
LwJdPMhSmqCOzHe3Z5iEVe9NpldeuZLK7j4zGveZqmWOlG7x1uh+Wn3F5GLdI+s0FhckwTmaBPTU
Nf75Lk5d5vXHN+M8n+BviuZhIDC1tfMQQoIMqBj1awWVGbUZUnqKAaZA5CH1TGR2mMvIql0XjLL9
Ucf77Qvb8umlzpOT6WJuikPx87bfE8GfnsVXxCkubUkK0OTdPQ+tnRLxZpvxM1vUxZ/OFdAKnv62
J2yCBvJImSmHUf2XFebd/pWfEFaW/TvTr09/riOqrjAccE2NMKdK1C6XUxqSdytFzEHxM8y32dY8
N9wQDAWMiNArWiT9KX88c9W3fs622J/rj3Q7/SVYAkGkI1TIxZGwn8GVoMMKr/IzRySfsF53axlx
nkLCZk38BT7i4OmRKrMuDrdI/MxjOn7Q5JmfVfSMM8ISc2/8VECVQfZyj4M4NBzdpelkSX7Cxgit
rbV9rM09fWh3QiBwj5BHdiICp2U+okAyI1kvmykJ6elVslflTmMCkHoPdVnCMBrYijcS4d7e4PKp
EjHmKeiTo5Ebl6zAF5gM2o5NzpWvunoLt+J1BDBiRb60Fwmze7qSD7c/aafsuARxVri1K3x1EcLg
x7IOuHebC8LlQOatQo56lC+PxpYvQm0bez2sP42NelG31dPpAHOAyVf6ioII+V9DegksqGGLsRyr
cb4yvjQKbREjCKchmr35ll9tqg3rJs0+qwT9URGKZ2vXrP4bc9BoK6RFEqd1vAUqbNjkjqvJZYki
slAItZCYDZhKooX9m9vEb7+AILu5T6/epef3ro3rL3WpLt/rPE7jai0u5c/iUO7qSF11G+m7uNj1
HtA2EqLpuzlOHzWE79k8V/piKBw+svwIA72tH5F85vMEj0NNx0A/Lu7f41kGFv25fWSMYZadrNg8
1sYehKFiepa3ApBXfuKGSJmYfuUth82BpBCm6vLTAIbYwrer4ePzfr1dO/4drUMXTTvc72jcJ54r
njWPH3nREUb5dERHiDgwZS/7Vxxv+3aln80YYgwW68MkI379WOpOPcspjspGDucaDrydoe6Z3m35
3uiexZxm7e7fGmovidBTvoVpl6NOZyD+eB4zjrfb5r4hkRNXyBv3+ugo9j04CWjhiYnz63X1a23v
vwnv2En49/AFQs+1f9ZKCh9n6fA4Z3/luTqLvnkCnq3OyUn09TX4cPN342D4yT8y3Irph3RA58uC
o4F0tYv63P1U/N8e51cwXYx/z+uI4pCoyfXtJLPp4/QiJV3r547s9PD4TQ+lOofpZfF4TckVuwpI
HpfWJZuD3krApmv7+TgZWyNkX9McmULYYplSjqzFY0QFBwPqKv8W4vKo/8kvVBv0wtDq0MBAPXdz
U1HmVvSxw441a0JDmlNlMs+WB5R6iMawyiEWUslRQO5xhK1So/dKO7PwzZID0y/D/o+WCl6rv3uY
faQf4+5xLnFqinu1mScnFTi0Wsh83fsnQv/E6YmrmhNI0vjua5fXp+Vo5GpAWt254/5L2xHCzCED
pIiLGEVwcRCXAvByZ9D1fPetMOMwGYP2Ov8RHBkA1SHpnlsRyelS3gvQ1OW5PrP9yhyJP22zykpO
jKDQIk0IJbJAOafVp6OWIR+nAdlZuZq4fDUb054M18hwmyAj9HtGKObacZEULtOdWhB2A7tkWu75
zVbkE863mw2cRAlT3me2Gx4TvkkOLKtcCV52NYtA4Adqgn8iUvxmbpQkf2bieIK1vhJ5k7goDnzh
8iaOunX4dKwkaEVszKTsCHcX3po1zC7AGhEckTsKYvK0yx3p4jk0HZHbIS5vPk/TVk76m0lkMfYA
Qy/vZi2Fwem0Xduh94tz9foi1YOXw3vwqYPlSwDlLCxAH8LuBaAGjNIyfNQPh5soD/ObI+hLwW9C
9gfJHV5eE7aOfH5gy21WRcJC1oYNuI373vSZQwsGYXlwNyzKHCOTy4rSOtMfXP5KIQDk9tVwdA4o
hTqPyN3UJkTXMt16jNpnOJqLvgosqPbfN2lXhEWix3Gpiz89TnVxhV1TP0lZb9OU8GDQNyBdj3+O
C0J2u3zJcpZ9AZLy+I63QJLsrHdTjWbL3YBwfPDBIwl46a403tzjpg+m6w3JPj0u60ezTGBMYHj6
9RSkOwri0Cp0cDC4vAl1D6gURv8B57DnL5n9BJxsSMFobhjBEVFMAhF9JrQpifG7YiO4GxHaSRG6
Z108ARfY/Hd6Sy2S/Xq4Wb5lpeFJSoCnw998jYWqDLvOexwQtDS3CDpAaje3mPARKlLd+bxKfnLU
4EdlR+jUuB0Qny0hfuz3UuyCmp3oFpBIwi9oDT+0mCXph0jye714cQ4Yu8wI7h859/gYFKSjop9g
MfDHOV8GiWDxvmibO88kBPsJacOgry01hgMm/iTLNt17I0sex3gj0Qa9UerDjUf8IokLfyJwQ3ax
EbTr4TDydYf0LMw9d2CvbHXVe4GKK0tdlEY668iV6cQoluybxQowoSzdUdzIThVVrdOSd7kn/RPS
hlzhwSnETzMhgnWRC8vqdHfJ4Ua5yonJhVDEr+FjOL33FZoWM7RAPNbDMxBg5gKNOiGsYQTXjnZh
BK3zqfHyn4XOeSBcAe2JqyBZ3T5BBe2MVP+gQ0Lj99lGuXkstbNOflpQN5T75XsjGi6IDEgr8zaR
dwe+NRg8TXKfXVjoq/kzC2fd2Cwb8SqMiAkk+RdjbxUPSJvMf2oosLjL3uvfEzIqP/AWOlnrq+2i
EPxO9Q1YP64bkHZb2EAfwbYjCzmVT8Y+IDLJ5Sq1/l6arQJHa6goCJj+62wm44GhWVt2yNuEhz+M
4Uv5MU7CPWLorwvwTqnyi+4AGDaX5JhPj86kWRh0c8wu4HmNu8r1WN87lnf0dOy3pO/6rId78efG
egfOr9gqtFb9wXzL95U37gt/de9UYsAleXN4qWmvWPyysLBiavMCVBsLeJgMwGs3oAaFTRkX+sMe
JacewZ9tEViWrYqTGKjj3N6R6+pxsTLW3Py+GOrH5Khu1dD8p2/1C2Q7pJpyrW9kP4Hrg3iz3KHZ
vr5x4V1kYl4c4GDkk5gWx+2I1H4W+4EzMUNQewRNnOHJ9aSPhskR+gTLYGo3/+rBaWRHqhflXxpO
ewNP4AWgWT7qNaLpiShZyRHWxu7NJMlCHGpfGjcKNnLaoSwoA/7pSPv7nxoT4rbrog5wzEXIyfpZ
L7N12wG2w6w4UDDChqen4DTns8IoErzUxV0A5Jzmk+r529BgDWB9ZEkaXd1XKXCDv+Iy1oI8Qvcd
wMSdki06Q4JsPy1jZtB5Fp8nCf1oxnXN//urrTg1UkgIE+CvRrH3M+3S1TsqmYcql13jzFdifaPT
W5iy/UCcJmCA5Wx2wMXmUdgX1m/X+poiXAL3jwf3XiRQq2eSFuIbPnmFJi0KcwrOa3Ur+cejgEyh
VED9MXyZmNH6O92aoIOc1B+cJXg+X6t2ldrf+HQgUVn+rK22vYPtbAwUCqfbSWeeDYSwPhUxkyWY
0hyfydwle4D2SHsP9OPOGWk3P/sE62LrJYIV98bFCLkC2SK4P42tYrjJpvk0969rs7z/3k/a5f77
WHPCgbgwJH1ZTw8xgczIMtMIu56h+1jRKaA7AslwL6gAbSGji6O66+GOEdIpEjFuxwItAkmfBiwO
LxEiW31vdWHDjs8JwMO9qJ97tDZWt86Mr/K555Z6GlGl228u8Ids1yfV8iR2cCC+mBUsRk11tY6G
I3NFkRJH7Gs3+qZkAzfmjgopl7sdod5BiiV0L3sgpwiGQgWUEIcy3kyG8gbYH6XZyWSLYRkkSipz
dNl9A+PegtxY8wuqVBr6fJRmFXH5ju/Pof7O0RzcFulzN7dXdNzKZ9ljb+1/YIVI/jqZCx58NRbE
NXYHYQqGzB4PYlD+agT5DZG1fXpz7WYbyhkJucJOYgjUvL71WRGgWbqrEL1prSR60um9AfAFvgUm
RXkus6OJDMYtteW0SU8cL5oattyHspcDQPGYwPJA+N59Gde9a32bb+RY38ZJDUcKWXZG4RtkDrIZ
EUnv3320MrtbZIyR+Aym3J+D/whV7K8Ezp8snld47IzfxZ1ETLKijNqRf9dOXcqX6FihyizM0f5r
8t+h+qUWPlC6LyzJzLjzwDzpBHj7KGsu/dstNyYClZVo+d/lJv8nrth/SpdzT12RFP3eJeDEuADW
7CE35+Hef/k+e1QXsXFpTOqLiXdwG5jY31Z0qt83kXo/KcKz2hnAVKBrZNNujKUhs0hBIE5OLvsD
f2RnEy8zq4FDZGndViZdLLXHdRWiBnr0n2g2mmjo5/avOQxxDkocYitIcAChJ4X2kBc3hUONtCAJ
j4X5hQ1R3Fvt0RCXdbJH7wDPKR/aa3kamID0Ta2T1wX+wFPIcw1M5V7kB6U41Y3qlA1/jaIszGyH
+gicC+0sE2LLLYlFADMMdgRZW9xSN2k21dthwkdtIxKWxQvlIwNAtjfC1kNckP/89WaK3Bt42mpf
cpPz45utkT8jRF9LS1jQ618lIvv77snSr29ApIHNect246HYptj0jhBqM0jqyYQD2qTnqnCKj/27
W6le2kY6iKpic51ckn+I8fGic1KC+MhHY62YG4YNTpUI7oDJgvflwb0/RNS1Mfoq3f71DvqQ152C
NP8fE9Nast+oTla55srArEdhe7dTw+EzF4NuII5Gp8iMwNBm+X+pLkRd3ngDBMIcOUNxlvinILBQ
CETzv7pQ6rBUUDPI18Hczsd1f3rNJwP+PXq/9grECPIp9BccLHzkoQ5i9woepp+r3mPVjvG9Pxho
iuTo9bLfqL/gG4xw/Gs+npuJ2+G7UT2+iSSPDPRTiuT0BEomLi1RmM12SRYiAX0bobljbUHyKUXN
h0CCWgPpH9aqTYTxi6+0dCWey9orw9t2/JhW023DS9wy8rhCHY4RUHF1VndtHojc6u2JpRbN5lcn
O6K049hUzm8z5N/ek9cWznDuvDvtiUgLB4/zlmD2sCKQy2Ff4DhdCP+KFzUltPDk5kIYordG7DM/
fU0WC95P44NK+N3DF5eSZae5N6ANXIFHlQgOCT9gY32Rh6lWLu/Alu6sPed6C4O64YEtfzBMN26y
VvDuEtU9YtIVAV+gQufTy7S5zbi56g9SM/TUL/5Ja6tfJPtEiUeCs/ofYWW6zSfiMWRMPK/5UgNL
J8eYHVldGINfcsqvXzEf2McTCpFz97a7jxH59ebLL33G07mbr1lyDBDks0kOacovDnQCsiSCkpRy
oNEORSby8ncemTgd+OnTSEHwd7cVZv0nOyeJrp85ExmgF4oFHex7TpZIIxgE8sdIaIAcx9DATGLA
Nt0cq/Yy5YNrGnALUCa9zbc0Pgn5ODF/UdKFGDoEeH5RKYvmQC++FDGQoOe+i4PRL57X1Fz8bao9
oQL8a0Pg5hjeH+7j1HcfShol+U4ABX9BPGAQNjmOQPA/q9887k75WVCi6UtlQGMJ71l69y8opxUh
ol77kzHja6Q9JvvHtS+9BFZjiouw5Nsgsi0DpBHCqvWMvVra2kZ31GOecH1TV2XLJQ0Lx1kGre3U
I7fE7NlRVN9EfQDAlroKVmv5o/0RjRBC52BO25sYwPfR/XruXDhaI5TG+CG4L9R66kdLYyWKP2NJ
2RE/1YuZYpsxkoNz2wxCny9HFnbZKs0YiFoHYLmYPEX4LEkJe6Ddw8o9g4H6Ku3CMX5jdKKvi9w8
aansM7/fzgOnzdytbBBI9D/MtyPSZJ//oYUq4zzraIC5s3DY32WobDiMRsX4yJpZXlXgHtUbq/VQ
2Wj6dGfG+X3sRlpgaCe0MdATKN1pQqI0sHoG2TsuxCUs5HvJxtYRQcvnw+keNLh0Ds0PYaBQuSbM
05ZflXEsnD7Gg1r7r9aN2tx+9r56fY6rXHY7bSN/lgPzeKiI53Jt3J3MiJ5VpD8o7nvkXlsvBY84
Z75/cf76G65TME0lTDOvUzckxo5aLFKZgE7wZcurx2+fOONnl7t5rF95+hhIguQzdwrvJa4SGCA5
aNHdJXaTeY8T9Q/UGnvMRVMWiVRv01jlota0tokc1PxyMAdGzEWCjl0zgpIqF8ZyIVJyHrmVyKjy
utQM4Hkevh9fyc6i2zimrI4pzMvRhuFMQKD3RI043tDabl/Lqad0dcGdXbS4gagHaj/5ex5MqUxt
/DjlL0NZHreoxkZ7NCOy6+dM6mBguKNkMgZOZfl9Awnm8FLvnQhF96F7940aW6SP82DAaC+mj/yM
2gnxHmm0c5OAeQWmpr+CXoA9YnYAC5LYkTsi7uD8rh004YAJSBgIEC8DEV0WuZ+PdcJe8foiJv45
rLJmqalbea9WfpLAqbbrpAaywezOrDrknnHb1G9feWC6SNI1KoScTEjEFYdC9fN7pJ/kjXhuJUeh
Kp2RDd5d/GHHGyAamM2ThcgepblkolSZnW17hy2waYL7RkaX/loz9b9aUkxaymCw/o/4Dg5pGVtf
uDXgzCMo92ZVz6tuGyqnMoIGIRnhFwDYIzHU5lhS4+ZsQLpKn13xL1HcCjGphKOIF289IUfflN/y
mQU91+xR3XJuvOlHBDKujKO4teplVYYSlV9AChs+lS8ecVj9N/cNvFETIqOSPt60/XKw4CyrIgtm
2XIYHDUzLqYg/+h+hIAn9p916akFohnsd9Lp8V28aWPLHYr4gF2tkDYgrwLzj1RasDgJvwSagogC
ielXONxzfwL7OQM6//VwSLvOTR8rfgY5Rcd7ZNRo4ETg5WMFYnJdR+3xLcZGST4TRVeCn/xMf3fY
M+aN0hvsS22DGvURdxBPlDAe+UkW/dLYklze3INGiiCgVYwr5QoU8TH8V0Gjen1U/hRcMNeJm8ZR
WO0vrB6a6tCKVd+Xr6t8t2+niqZO0Z9oY0DUwMwCUoN0e/R5ARogzz2B5BwR7h2HXUBoPsJpZdsH
XMJgqeKCaYR5BewocyQCYHqsuIgvGIy46BFC5F/1FEt/PeOhwR0y2Q2dt6HxYXzTv0i812/DjUxl
RgZIh7ikZG538msu+mid2mk9vRyC7xIgYVSecNBAaaiL/usolBy1XpbIx2ZoYtHpARfG0mRUO1IJ
+JeBXK2GWN4IRwu4AaKn7qMHKq3XuWNfZNhxUixez21vPhwRoEF7rZtko6Zr3oumxvEyvIJ7mCRu
1dqIPHOMHCNDXUpqP1P16NTAzVBNQzTeY6pMKiEoE/ixj7rHCCZptqz6VrHXILL6oOtBRG35aiLB
+k+jKMOLhLdQ3MkvT3OsVUtw7YXJ8fZVaCcQymSjaUQzhc3ncEcz7gxCWLw3LDNLho3+k29mbokE
bbaQkylxkcVqvqbgIHnyKLuW4iq3DSkB8tyL83SXPAOa9W82HjBPWpdgLrIyYMFPiEpwu+CNuEdE
k8Q97tWwWFIJd+EzWz+BMWHfCORwGdKL2kMV2PxBQEju6Ktfs90OSFsyT68/6pqyjTaBdC+M65wO
PFfc8j/YDRcSn2jv4npLHSWk4IcAdCaAzwIr3RmF/vvyFhD6uHAbxO/NDU8I0kDhDQOnSVfE+bRm
RkQ0z2F6uq8meBPdRQx3hPg84ZFkHvXxOi6WDrwGUe7PzzfWI+eGQLPlkHRRmMmrmhIiZf9K6OBm
SdqaSNp07H5sWegynOIevSg8JCNuYcRgNEzzNzv5krHi9cQUOHjq1GI7lpsmkr+GYk9rAitM+TNo
NrC9KLpSdxjNzev9rQKaNB4vYTB/VxQaNaxNICNzIw1zYcuSVq+EyZ6+9Z9PRXdMUErkYKULBkyc
jLV4M9q0bgot96lffi235/JBMypvARCztfqPBN553jvXiHqHL43qIdTIrCC2iI1WsxEfgb41nhwK
trTX1krhEysFuMVyHFi2SjLMmSaWlYjLmTNU2emH5uVAyNBzuspU53E1qJu6O50c3jMmuwWyn84V
2PlZlQFv+uWTFJwRD8psCVVvm+fZWAPaaaPdSw62XLQM0757b0VIB15XEhceFCRdpnsg4a0ww7Jw
/OFP5bD60Rs3O0p2cRw+sn/ZsZ222hd0e7/V8ICBhvvD4bUpNjpB2Vhk8FbzkSJEBhQe4pph9+VM
Ea3Lr8dX9ZeqhJMGxcpCPvIfVM0CR9I0M9gieTn9sMEMKt138zC41lq+V90R++WUuPwuysNp+GvH
LRbeJxaKJYpA5k0+xsa1TgXwUn42FN/YP9AAU76HEqK4fzQddVSOhRroDndglyMr9Z5lVUb6cWCu
1tV/gCWsDhlZ/5nb5nuuz/vg9CuZ1D9CyiR63L6FqGAmVO38zfA/T5vfDXer1xDHpR+e1Od5iElg
QyZwk6RBIey0TOUWI9vosHSmW9W4DtVHNiwB65UdUzSh1tTalVHrQcmAqFbo3P69vPm0ngkweYm+
DQAt3QJJIk1EPKCeJ9iaZjHWUcbWZToJS5YNguVzob1PwyZR7Pd+XFjwhyy0wtMGck7QL9xPnMiC
0xylNS08yZ5V5HXQN+UvOzhfubChR4giunoPPZyBarjfakCPHPHd3o2HZ/n2QVmxOlJwR7II4jbt
415hagtq0pknF2lLUXgkAa5vf5pvv/0MveoV5xTLoHidVyvjo0RbeUzt1G47/I/0sgIyDWhbtOCB
yGNZbWbhwsS6haWeGF7mKvRQj2VPlxw2lob3eNpCZRHpgViRI+zyCJ7O88C8e6Dyayc739+K/fgW
vgiNknY8zhUOL+IcPNRcuV/YEjA2MYz85/pYIqdH4HC7HZCEEgM1kA/3HJDb6MgL+U+Atbu86HyV
gzOoHwRBPsKERJ3Jsw5dggEGcCf50xJgR27RxZv8rNwG49eugD1EIJFeUVVBBcjlDNSKRQN4/P3Y
pPT8OY97DMkyEkfudV10R+6G/v9411yqPxj9isGZzGsNMPvkrcLcke1SlpAY3w81tf2c3AJSPqDP
6Y6930IGZs74BSWmyh5BIOTwaJr//H3i+1goe7aqRgjVbMNhJCYBBij2m2x2iFwKKDEyZVBzm4jh
mcSQrhF2Cp4HkYYMvD7g78JBMLP41+euQ94oXJ+RkYSFgS/YfpD5A3RfT85ouL8qGq9+JWSBQbpB
Zb8f+PWjG2oNdO+REnFJL8zcfm3lOayBv6ohYLk6vZlJ5kgjsDEFfczNLUeP+xYB86hetDOOEhEH
PJD4d84FYOJfIgI9AnhHcwQtpwEzY4oGkl1Ly35P6lcHMnNDC87MwG4HKooKpyMREtaIZXSPge23
xa3Tr1LyGEH0TcdXjy1OahbgbwaBFcoXfwaxb25k/YLRMksnBwDQF4lFP6+V8NxyTjGbDsgxco/3
TBRQTZLsRv9XgKXGh7rnoqHYjx5F8aiqtiAgJ0KNkKm/SGxb6NI05jZ6Un5CJCe6HTEcqP7bMIiL
kHndFFagQh8lAvzXBqlIyb4Vg9IjKuMUJbb1IDoufBn5OzCIoPvsO8RZ0l9MxRZIkouQhhIYfpFf
q9rDfwuKg/bGe+SOSLaAvhbSIH2GxqW9mq03kG7USV4DSrWhGpDMbGJS3FvlscxJeIXLFUDiDX54
ocMwn3tjrWeeXEWyEtxnB6BtZYc7Ap16Uxp2+VWfLPAU3v3n5dn5FG7PCwPTaCa76mcfS3xQbsZr
Q9wR9jTlaGACeyL1n6KcdiREkgs0TJxxaJaGwUGx0ofVnl8nRP/jqQtX7Shru0h0Z1inGf0xIgC/
uQvtZQMXdoUjANu58+kMld6jJNyOb+eu+tJ7+5ts83nptkOCjUj/Qu29QHz1SgMC/lHHQefCOG7v
3+nqRfqrPYWsWhb0GgEEgj8zvbMrst9C7okQU8rPGHOFP0S/q+1VhZJAd9ERlc0SwIfrHQSQvIIQ
1lDBSIZIEycRUvjDA50fB7aKgpuXTKWCDzuRh39MmpNNEtXpOZHnRKEx3gxv7+Ra0WuV4VFO90b2
ibAFxCDOBxu1DTLzvxI7FLl1zntjokdxAfxPYmwe1eOwA31PQNcI0Es5ElGIiUD8MIXclueCWjnm
2insz8U8O/B3B22osvECirxWmn3XFt333C9C3lA/l8FTF2uh7vqxvoyvVFq9fsgUkI8tq87mBQfP
Wom4Gyrcvk/eOLkDYrLjU47f8eMR9w8XvT+wA9pB8hfNEI0/FPzYL4ZrscO8O1N1I5PbsegC2Nl5
sDHcgXy2pfr0cJoS3ugSZxqpvze+F6Y/yJ8h8cnO10kTwW+4FKpIgVUm+QL9bRW91pyXpdcJTvJB
nPCEyBlafs7sIA10+4BkREiOlvshrnu0qeeUIXuylf/oMV7EHtscqwWaF5SAxtfLoh/Ih5rdICc9
4qAyeFoIskAVycY7BrNKCR3ieBFQfJCpQSeJEeU4WpD44BV7xK8Jh+MsogpmTw7q4xbNPY8t2Hda
hUa/fnIGXxNQHMURUCjwOZosgHmce0zZF/SvdMWpHvLRBIvMbb9SVA+Jt85wdTU7kCaoNOZKYNdP
tunuU0B84bGmCXv4/nwt7BXUGbRvnrijLExfSxzu9JwRqMRzPqwsA3nVnQHhpMfCjslHaa9Ne4Yl
AcDVj4w4o3B9BP8j6byWVMe1MPxEVJHDrYKzDcZgoG8okgGTTDTm6efTnjqh9szubtyytLTCHwZg
7tDSoRsnCZ1ILelj3MbADw2RcS28HXSb4TIwhnYX2NglbE6hM5bjJ5+FpcjfFZYpyUX8xXOE80bD
WdEvrYbw7T2i70/TNBjYjGn62PgMNsUn6MMda1qXTfcFRSLMx4vjRDAAgwLLCPeQ4iDd4Pgj9ihP
yAXzvq8jXTN3D10JaBpAFlowZ+8Z6TZA7z2r37AJUv5ANxcf/9HUjZvzDgmAkwFstqYG3gBYdo3x
UFPW6c2Rn9CGicCRG4WDgpjh9R7gqh7JHT3xO2qQXdMrrH9C7hQzgw37oz42sjtuGCAvX4pewksI
47TH3gNfxI1P3Yg+q8GqdB4oaenrE+gojD/17YX3uM249WlTISc3FJ5+XovCS12H9VJz0WOEVNBI
ajgftOEbKLWVpf4UbqMzhQzzAyF28I9nt7tDj7fH0AzQ8svtnt0jg1uiDEJMiH04ZFVtuKP0o4a1
fvSGiQ78bnNdLWEiT0j+zkX0xS6y8J9UFXT5YmgjtQBnX/QQJt0IpKpFq2EUHcY0n1syqACe0Ifr
ObSKGImTUGBTRecAxhUTnDnIIzizGCa3wVljU2YBVYPCFVXXyQ04HzcvZaqaPYMXXb8iAzIN/n1y
8NlyjfATP0j34H7KX9qQgGZAt+bOYNdUlToFP3aNEdSl5kMjnhEuyBdmCzEEUDZyM7lmPYSLO2Mx
YmwMNuVld5cWtU6PJqV/PeHZBIfssL7jTEAZDqtl0nXzq9ttAQtBoSwBVzKDqNtrOc22IgvCaavb
hrZmJKka4lVaezGu6S4yoFNj/NKaQRq7cbz8N1Ubkw5weqfRO6z+cElYorzs4rq2aXqU+ZBtl1GF
8ge9Z5QX+gZif0jyzh8IjlM56QFeQDaVhPfrwVK04U86HwYZcnewWp3hs6+vw6f9lEwt6ONMXlh5
dHx2Kg/dosNiv7aYGwMl6NJ6hDBHsk5Y85qoOvyd/pAx6ek9Jidf/zZFmBfjI8QZbvLVEGpYe7rX
TnYygH/6lC4eVv2m1Zr9HGAyLadnITCLVULHyV8IhOfqufthnYIDD9yRVsI4mECwPnI9Nq3XSXLh
UdchoAdin2Rv10z3JzarPvb9x6JhUlnopKddt+bkA2ioaFyd1PtLYa/Z5YiioLGFAM3JqwG4cy5g
bb9gP+jOPYOm1ejPGVdcnm6FwhNBZw6QbfR0l5U14HcVKwCfOcy1USfDu2oxo6tYf9nwRRmSorpE
W4+osx9FmF7BsLsooTe8dIQM9apv4RPfF9+MQPsxA2JKOTYx6LOv6qC2EAFvYqRa5zKDH6jZTtBs
5AFeoQQJUIXeHvww1+kJ6EMODnXG1ps1k49E2r1UKDYHC2ayQBf1M1i2gaky7NmfLSbUIkdtBZSP
4gSVT03P9HGctYWNHy2uktWscuiLcYZGYJOr3IbWYBvdHYViyTB/r/jtkEN5ItZ8dEkjO4MZu6uW
9jECdsqayxh/CTqwoTZlMzh6yMB9FNM/Gl8NejhPTYc2g8zREYDikRFwOfHGdwLuYglC+Tle/jER
8O7GK5gZjlriYkFOzYwO1gRaNE/drtuNYf2mS5n2w4eqCokSBLkALn1IJJ9E6lRmzh33lO/XY0xw
vnP6UfzvRWM9wEPFctHQqxb73eglZg8NDMvSdtBWo4HefWfuhJIDukel1sWwAfn7Nfqp1sc+NcwY
5Tv5f3MOimFdv14sgKa3eaCjoeHTL5vG8Qg82QkY7AS0oEdSZ/BT5qh//4maj6vRqNfxdowAhAiA
0VOEADd/wV3YPRwqyYZcqs+Msy/L6VNCvsMWhU25GP1u2kY6DpAZyDB+qH1Dfh3tLBT4xxCFMDAb
U/wDBzr5P/T5Hh9EYLkREIJJ1PyrhsxHhTVBkdN1QR5yrU7HIHIHMxhmp7/JMM/FGh08CCnrCUpM
8PdtGxi6UYHizy4aqdaALhmesDoH5akHSS9h/5AQKkYFdEUb83tKkTAigZfrSYeqg5vwNl12pLvc
IsBppm8KpiAXKwn2B0E1lAt3jB8hOeFKx+X+dSbfH95TIBgBAXIJ9XnMwWzSCoY1wUWINQUkdJIB
3ZhNunJ4HiEDdhiVupLz8K7rf8bKeo4U9dVQlRwe+26jMboPx40x6LomUDV9XXHmNMKbHjMn9IlW
K66JBR80CUBzA1uAizL7ecSytp4Fs/cmzz6cOpvYPqAnpIJPNiM+ICSrgnOKj5PonBXypRosJLmZ
kfZEZgzdngaMmMF40GKzvcr044OBhEmNy6CBAhLCDPOL/jgzWW6FtlrAdLiKadcBKRMsh0HQFqPn
YkQcCttDqvUbAhKnbJ+ilVxprjL+Mxne7Ak/kfWzjOPAi27giZ95+5uAwNsi9ugCdEWHYfJBZVu4
XcYNGreG2k1du+GPHgJif+RJd/48HKIW25nPv3PeqbzD1eITP18f+SpGErBqwQbwtVjnVW0kJ8h4
zkm7wqprEPAvPTbX5xF/0ftwAajAlEMs2X1GFM4BQz9Z7U58UoWAJNX1+tWWqHp/RugqiRfQbH1A
qrjS+3HfblaaVCbkM5nYb8HODrghLx55uDO8jeu60rUN2M5l8oCj9/eDAwmBDV0Rsz6NDQJL868J
JsQj/zjLZbztjUo/e1EWop0jMiDwsvhopgkxfRPFkA+F7DntCHgSB4XhzxoNib8uZDiWt1NTw0nv
JZik4gzAPcOqQnEFFcx9KbugSc3TdyubfwIUVdc1BBVHl6uqwIRJDsuBUgCuIILop+DzQMnUaIi/
Jn8D/IaM+5I2MtsoX9EdF7Cs6TUzuEk77nMNqDt7zxgyDrMY+Dv2I2Fv/gcvu/m0qCvgn1mGYfii
hTjeO92+PLxYGmSyfk9eefyqj+7pM2PscYeRY4FxiHmddbfm7IcpIrBeLmuAvYu/3gi7KmaJtMVA
6IErtWGIA51PLujQGP1eA6CkA+Kuy1WxqGfkeBF5IPRGrnKjzluL7A8XOwQ6khjr/pDowoKVNtuQ
fpHbxxELhaO7RJD2bv8NUUUp/+4/PWgy20G2iAiPAB9H6KGW3mH0G9a28KDQMZ/XaZgjDGz8nk5Z
Kw8sH2wASnbPdN9Vg/Xpjx7uyIioGo4arTBQ20RhWgUQwY8xqNTcekAOPyT2JTx5B2WAtQCmUYYG
33wAocewolEAVpfF2Wq95XrO+2nhekpVgCWZJhp+3ZZ1WTEI5QEZVEE19OpZHRcHCF2AglBNBlY5
6c0LMk/EHDZ1iQQWGGnQOgOaQOidGOuNY8Q0BHExc/ttWuzqtiEAfHAvzbFG1szaQD0cbIZlQI46
jBJA+/wAdNogzspKYfJaPYMqu+GyAO+xKfvZHWxnwzkxJyB2rLHqaHEX7jWlYwPmyg5ry9PUNLoR
9h9TmAQFq9AxMgRfAf7DqCgBWe3ZlxYkg7TT9slD6eBxRZF07hEcWrpU7AGv/kME+azh3U7IOoes
adHUAzrvww8KutwQ3EX4Hb6bPsgu+zWpZ7/bEL32JnzNUTe9/4gZ9exGtAL9gI95yOpHEAlHvSSf
fD725+litfdDbR9gDWYF8xC6LeEfBNrAQuHu5tGhbE+/Ltd74+Hsx0Ck5i+3gTzYpyVbc4xwuL9A
anU05d6PGS3b8iFQXhhEjApcKpGaHC5dl0y0dnPgE3YLa4kBodkxbPAryWejtM5vx4DOTyAu2NUk
m/ghIOC0w7xsuShxj+njS1KBU4Gl2rMGG8DEDwRI9tbd680AsKOQ+qP0UGjw0XAAMQgWkw62xfR5
AR76IuoJU3PmMxiV0pGkyXahnzEIm8Na2xO9vyUILPngnoMrVukDAkAxTfr6AMyCe0MKp2VKnP7A
/iD1NqfdTKX3tarjXwu1BEDjPg3nS4gXIuEZYSHdWB/Wx4BODT9hD8dGguExcI4N86QfUzS7CK8o
tMjzX00VqDPHbeRg7rQRm7NcSwl1G4jHe/RJD11xAsB5RX6B6mxlaA6w4o1nJokkT7g/jCmIOFuN
mFvqbR1qjGcO01PpNQ/R4AJRIFxaaM455A+gaORgPWiQFe11f9Hxb3ZZ0iunMGeEM+4mtRTXwzVT
jhGiUSXiRbsuOupoSjZA2n1m3Ze5+tmOFts3H/ZmZYRK+ZXE4B4d9qr+VV1P4cl2T9FeXRDKm+QP
D7IwOn50UJHA6+/o/iMWpZbIpU3a3g9nNrDSB4DV3IyvJsI0SEhiffsC1IqiqXWafpGIQO+VNyPY
eRZQVDHmzZ80Pp/5piL+x+jMHDW6ssPyjpbVyclN+fYOEVvhe6FeDMbAXCmoGsETMVjwuQyWeoJW
+6Mmu1+BvdbTbj3sIwu6m/CvLbD0FE3QRKz+5urQNPzMME9E9JhD5XRgfTk/p2yLyRox3mg4boUt
nwyCqvtC5INFMKSAewCkPq80xW6Prjji6iRYxawa0m/LyZ9h2vY4GO0RQqRH/M9lc4Sq6gDB8KIh
IeBbLuJCsgD3azRpazAhDxZmVQCWjiHnYkpGO7LIKAa8ZFFj8Uxvgv4tUYy2GG+VSuxD95zM8TJt
j/pdwFQNFA0qNaZ5hGY5N2pwR1jABuvy0HZ92xr3UFJEE2F44fYQYxr5DuxwgtJlSnsd5UaiAr1K
SapiE/SuFo2MctfpmQuIXwQi//fqwPixuZPgtfSmYmbQmvStGp5hnPcPPlyTCiEDjmOrUt23U9sB
TqHMemBLF5yzX1TWsPYjKcZ4CokeyYgog7jaInqFNbQUCqyleaccdTqmXn/0tH5S77eMHOu4NtAI
aA+BJN9EcEj7D7UQ73nH+2Y/OUNVtDASjrU/SZ+i/zVuTj1QejE3OaBKGhFUcYzYjk8GcJ90Dyww
hlPNLgEAxIx3/si6G47elYsH3NxFdgAM7enJb5ebb1QP2g+1Aj4e0Q1lNlVjVAk9cwk+clVU08uo
ztG3cH5xkgoAlpHyd8/eLSmbEnzScfO4yTuQSreD9Gvpvsk4TKYjCo+LGmh30Ayofh8xkIwQT1yx
BAxpp93pNxeDlgCTD6qr8XHeL5F2esERZDqtk2k/l/wx35k/SPoxXuujp71SeEs4zdMk33l85/Rs
M5+zJIqoEnapqtal3wTT1fRBw4PJ3FuSiYKErnhMmtjC2kjp1dASI9NyoAgztvRk2Q0lo2WUEo5W
3W8jpYMrL4BK+d7CM5IHInzKAPD1A4cqlpu8K2ZYJtEYfYD8fXrgf+pveXs4VLTRsal68ZI7Ow/u
EEPQtGmdNZZX9Q29ftpVdA0BvO7tb1pu6+hpHBwD/WQozZrN6vCO6dUy0RbVrDD/7qYxtvNbi4oa
pOXuszdl7Nm+zPYWcDDDuOxGyMLF5x1DMrBBhQ0GAjizMnLog4WPQXvmxwMGSxx3+4M+oUOwrnwJ
HMR3+PZmjzbX2wHzzBtjYaCIMyJqQTA1U9TZwTvHoJtg7+43xyE933N8HGb9Hk09fc41QJ8d7+At
krcDfI/RbZlc9or4TOZyVAUltd3YYeU3ei16isYTkYch3w7MCfobwG0w9oFGWKDCIo8KeKb9dgDD
1GPgzLcL1inPWQM0xlsjDNsqBTqths2YQxhlxLEgBPbg07g0xWGM7EdNcUbTcGCdkk8xPi6t1tGZ
erzKHE6MeZIm4+IqPCG0guLLQPWZjA+cumrs0ZUdgxwa0OcTdTXITvSnmYX0FYTE4h71vFaRcXOC
2vSQ8byoIuqeDOPwRf9jicyYQ9n3mOwH6+/Za2Wt37BXbPPo02SQdPbe3TtdSz5N97CCJXdhcm6A
n5AbUbS4HOo445329ksDYGjZ18aiZpoozDqIgR2NsjiTPKS1XjNTaZvUgrDGtkbghmGQgv/dRyAM
ZwwKt+odd6K+Gr8aGvnxMb39y9emURjtHlSkX5Cs8UXumovugE4Af8tkluEvJQC1xpnBBOzbyW1H
kf6hfYVRFTOcGFMVGgtiVipcDTSkNCQPUXYaI9aTF/zzRQ4iIi0a3brBl3MVtsSrbq17MzJlvMrX
pvBv3FQBgZQRxg5QAz3Pr/3M6WnT0ajxq9j9YEatzOT9HpaHcR0gjlc2d6Q4ts04diDvyLXiUNdG
lEkAjWX6w1DBtO7Pv/DoMg8EafBGcJHOKaXzqK+6/GLYxMRrl44G68OjtiLKBIyac+xGjEgBYZ+P
nxhZmnpLbQ5ryJoQG7g+cNIY/aIeR/dbxxsiaNSxr+ck0zy+McANOnUXoQUojdyKiIa9aPLVpj9T
1PcxY+6qYPOlgBnOuDcOXR9oLdsK9v9SLHj3VzHb02re69oUzuPB/453H16eGvUMgKZ2cb7jZvI1
eF2YTKf/m9LWco/EAyoUwOFr9MvqtC4gbqjvKaE/WInZG6XtJgjiE2tB5F9u3kEe9UnWAq1vwbkZ
803/2I6PMR0H8x+aFMCN22JxcxFMYiDb0VgRYqlkaOdsbb5MY/2wqUm6B7x/KZOrhFrsSFkIgMaQ
Tys5i/pziFNehg9sLdgeCAhrEGw0rMHvvAq50UEhvGniDLA02NDOeC3lDnrgKKhwRWS+t/jpiPS+
EosomjZ97wqCQoC7ZeeP4qMCJ+J5rK7xwNu8uJmFPbuuPkizMVNhgtyFR1R9RNT3E+eozjvH0zKo
TYPAIPwjXUgnIaCSOJI6HqVNi26BqYfn1X0pdC9kESaLlenNG0UGPTuk9uI20bhMbtvjuHQyniV3
eMBg1sgdHsN40wX8lGDBtBfsFd3Yz1EuGAzzcaAzLsCLT2oJXk8s7PoQx5uWt+ACIaog48XrQPZY
nJ2L8lAtYrsvBauX0Es4qrhFXwYzINe/iJRIx+e+WBm5IhYt5x51fCl8GhFJtOJqNIZ5q2j6HrK0
Cp9eOu/+Q+a+xxjTnl4J2QmADZGhDN8R/j/jLuOA+6BTwR3cFNE1Av1yn6x4lAxY21kuIvT2yDN0
Sdmor2O8br0kq00MFrCuIuRNhgHUag+oF2/F6G/gURXvX/xfTcWeXnCCW0wvemEQ8el75bdGvtcE
6wMOK5KeUxqQAdjIaSl4TQtaxvqj7y41cODpfVMtIJmhAAnwR1NQhEnU30SrwkuufANs9c/Ccbzo
ywHRevUQXlLIuMj1WToy0rrWo00uNM3tiDVJ6nV23ZnxcDPgjPK8+HU7XzJ+AzHmn2BHAAGvRIIy
re84uMn2py0RNqwQW6mr+6BsQv/nIi6+H2ff6T/PTk3n+20F/CrJ0XLkNLq70vNqCnhrLrdZiSny
g3cp/TTtYG4HBE516B7Bquq7ZO7IAJzlzfJaaOvcLc+hdQ16wj4JyR0V/bLj6CcXp1Ef1+sJRREm
k40QClx2Dnm8muXT+0YIGi8p43NbqNRxHPYprpERWCRPA6EFPx0P4r5gBj7wVvKsEyc2TrlfaOAC
M+OeugFj9KXXWBmzmzSdKyhVoCKvurO5iLlpTYQ9tuwkh3pEr1GeGiRzIquEw2od4mMBJpl0vkFf
glUdsD1/Em4rhHusFhmhkf7ckcellb/U1HaAsCk7yYaYKRwnBKaXF4BvMTOMYLEwE5CFQWhdNlMY
bihtmKZlwi44IKGc46xt3IXffXyea27GLkebFARmIlm9uxtd+fWOwGJgzVzI9qS/fXopKwP3iZU3
Cx47oMumuj+AykmamXo6gPoblKohDZBK0MPa9hTEU4TbWeE4YUtJFhKv2jE8919HzBalWr1kEvPp
DppjD9kabe8NeZYcuTcZiVuKGOaKzKZnHUVBsHQCW7NDsvxkzis+cIwPnAQEWbmdOiSXCZlzcrdW
z22kB/aiZ5wq0Y2090EBOAXi7G1jhNQCpi4mhLVQZjIgSR2tPraX4UHeXiNAjGemPZvNbl3ILTbg
mWgvpyeVxMuIz+pbvPc8RIZ4ljha4+m5aMUEcyLRNzXBfdVjHHnfRiRnL1QnQItOvyuPudVd5WL1
+8naHeUa5R18uHRc9X7ymuK6C/eIHiB6B7wXknr/xYxS10ZHjjow1MGi1zYIANoEVKdm25ivQt3B
27+FdxomsUqJbKgZgaHEOZLxSs3x43gbJzdMndkrVJUEV6ZWIvIS6WzxSOva12DOXk+JNezYJCL8
dgjR+EMIxl4cfdY/5iuRycD+7jt8otwfmduD3jxLtKqEcSVEyEP0gQXmCL6GPfrmA6T5FkWqvShB
KmOg/BuxMXdL+e8PrdGb3YO8OrvDYYL1C5tBffIY54LNEeDMO1s8Ayj70C9X6NNScLl9JjAHdAxp
EXAZzw609DuwGxZf2v/AuZv/vI8lblIJEiPn2NwrJytjf7+w/kOqA0cj97NolkErYVzO+uFSVIkc
BHvfIabVGnakm4zSDPYf9jpYKbxXF2YUF/+kjLy+M3263Pdnzj43o14cxjKiTT0YJR53CIavHeSh
5j17oQ/+aqFnBHO0NyYL5ua2UShgx3WHM4nR6gIojX1zF8R8nos84IyK4r/z8iY9E17f8vhctHu5
fqPjtsC+koXgpfVW6O8P0VUJYaVpykVUfETb+vwEP4irMxyxGSfRJzouVtxeb7VAntieETWi1kWV
zPJn/QbP8UoJ4ubyqYTi0GH/WYpkOmX4qM1zOFwkLM0f6vLAst8Ye3/mQKrTUm592Hq8LycyUh96
mgs2HVht4iWzv4vZfkwKBXedk5NbZAcxjSLqOSzAPS7BkeN31PNf4Dhox5PRmyVCAUiSGrCqxqi5
k5E+VJY4Z7PFIZL6ytdhQiqd9IaGHxcJEVlHEFrycQTMld+7gHLRtlbvITu1gKVnblUdGJQtWD9t
7n8u2bQ53sa8W4lrLhLz4dUZdSeMUfVCR/xEp3JisgNM6O9QGYc5ThKkCEAoxZTo8VTRFHkSJ+Im
pzLzOE1ElkhjNp1wBwv/bz9uSkvNVWWrGCv1qyy+IiEF0MGsEy/4Vk+ypgTCro6ztr+C40iaiiui
3ksce8y1pt+WRhQKI2BAyoSV/thJPB0tWrYO+FsqfCkXq6nj1Eay7UQm423YMw3LazRFsNLjY2Um
vcKLnkHkfWy5+DJVjgjLDklKlk8Jvhhbd8m1uRTwv9Z7l1DAD/CcmOhCEnKCnOkQSMlSvUXA0ieU
utPDn9P1PTPpCgrN4nNukoSUMXjOtTZ+4awq6UlrVCLxS6rip62huXQ7ZBggO6160mZvcsIo6xmw
/zKyevc2Wu23VOa6GEdnTe0b8HNEDcwIu+F9UCR05ZAWxUkp6Vc2IxVkrolqPfI3/+0hh+xunVfo
SbBtC4/NFccU9bHjfGzOZEUew0tSyiQXR4g2RHYtAOWjT3p0A2b5EW/9poi5aPHED5loGl+L71lI
vi+pz0gJsjr7nNm6N60rs3udk6WwV4pTPEXJOniQmp4/dUqCpjJJTnWABuo4bH3KJn+bFdMsNqQG
ZCIHcP4ktng+sQ7sBYhrfow6puTvCz/mGTxSVJ7pHOkFchWc4DZaC00xZVPGfs0xSSva0PygoUmY
xMBJU5hhfQ1zh5Ob77i1zjL5TKflkPRutShMkX0PwAiUjkyg4CE3eBmt2OaC36zGIzzkFBxVt1DJ
56z3vEjyBrIDL+HK4bBdrBc6DYQQ/LDIJGYXdk3d4rEe4xUpqgwkcZM6Rm23dbRHZt0ojpdLbq23
oxLnH1dWVGtnWyh+TeMhBwvnEZihiZi3hj58fCuXPDqNic7ocbPa/FIKSSfhDEYZd8KgzrTvC5PD
LFKaosqfVP7VjlP/EMwZXX+CAV6GZmSDyc3fQDCma3vzF0ynAPV8QvojoEUTm2Ed7ggS09l6ZPg/
DYxfgYAuSaA8GOBloTFGgF00UKc6g52+biBREDwHCnLOxFyxHIt6Q9OIKe82X7KsxtsuA8AlbA0w
T9dddnirbVxxoSA/IRPHWY5puQDc7ZNhf04RooB2g/J4oLjT+f0ICvTr42nEezZ3lUmTHez2JJAH
/FTmc4SmegHFyTncHq3XjgD0JZ7vpYcgX2habWrb2d7W23Jd7LjWG9OudRtFdtB0CfOvFN/uaMqx
zb9urh3yOVCgzBNfA7YNyCtGONa8q1NULkkzKn6F2EnzXCOhFT/X2WlIjo24rd/9c7a9hXMc1lR1
11kRGrYacbVmT7kzTnTFRHttwnISGyvcp2AkPPfTHlM9F6WuUY1IAjGwa+kGLSlKNXAyK4TsZEIZ
O46bdeFQSomr9s7j52S69OHCzVgd7J/YJMJpFBaL7XtR1EBMSnsoW0wbAIu5He8LAIdR4fH0TiSJ
YFHNlrRAT0TLDpWg6TF5tF6n7xGzTZXBACURSPwbqVBnwYu26qisDdxtX+f4/HaGy+n86uJbuf6M
zNC7HFvhDf/Q75CjmcB02pK2bXi2jJvPuQIOC7u6NWngxDNwtk+HvdXC2CSNt1+zW94zajY4sqIZ
bTFR4g3cNIk/bnwmG3sTiZMmdYWiQesrkxqn81fARP7xRjwAP+43mDTm3N8hgmzOk8oTvGdfVJzc
kn4kOVoKR5cis2d8i7BCMnCbZ0qLj82OloVcnpx2ZjXTvznIYDOc5LR0yRJXjFGKPQqr7ez25KPA
QjcpViq+lZEdQjdokEOcMjPMYknEOZgDZJ/fMq2I5WcudcOuNxotbzMCJeqEyLrwDunsctFFHYJY
d53R/c0+0yTLYpx1/BBXJ4FJoJqbylt9lJ92lKL34BA+VvdRXa1YiY9a2l8VcpGy5o3RdruMzlAQ
KQF6I6IwEXlFEmh0LYnazrRPzcll4Xn+HNn8ZgwkgPTjOzSR8Yh57pwgUzI/CCpj4sSvmD3AYKkK
0RHwB/lDfZ74uVW3aPmXdsPu3+CumvaJI4z39yC481ZGXZCESEvJ721aoWyFRQZh9R3e/T0U3xzJ
ud/HadQQVy/o3mKtRmcGMumZe3j/8vs3VT3lhUYMDuLg/wunjnwy60SKaIBYF9yQrwhU3l0aFEh+
g0xD1mJxpgdSWXizCf7+k+qHuRd31AydKQOOxQJAPJeiVyariOZEJJvqPTrhKSXj49hnBiRWnZXD
PfE3Vz6XxsiJ/eWXnHxb+QkEfxnPCZP7hxgqZYJvHHcwGaohIlf62JX/JcnLXkV72in0XnA2kGQs
bFH8N7J/65uqmHZHzvFDuopHrgMWMMdOqriyt4p0+6xXT5fscZoc1V5xRfl8Ypmeoi/Jv2An9ZCt
v6/yESAnti0v4msBqXhay3h+oqzMXeAEbDOQEM0x/QifRv19zYkCkgJWFMqj7xB+2R2xH9/omOxZ
XOHIBylI7ph22p4E6EpzANtWzggKGQeXqj6uBRiFw/Q1z6Y7GdQpWiWUVDR7Pou7s4XekD1sr4HK
6eq4ANq2JYZMjXyrd46kpAROKLIYEwzZe6umZX5tIqGe9n1ij0mwVBXTLCBZJe+nRxWTUW1VCLKT
T7A441+cA53tceYkU+qw/hCIqkcFicDG2PfPQfg9ijA01PCaExOapfd0yWkwTpKYHkD+mwVolhPa
p5wFJzaG1h/1/c7minKKnEdSUGjOX6yOsxSzsZ46zYgcSZIg98kRJXjFIFMa7gMQhOUzvW8hW7Lp
lsAouCAtmoY72stDzmqIJXaxSUMDlICpbQEG/Jz5PAICg07ph3UZKmo90DITUjzmKQQrNG8IQigB
q2V8gvCHWY7LpXwYGUzgu+P781IrciVzBb1TtlN6A0w45NR+6N5ekPUniDJBcR34uDF9n39kFXpT
JCTO1p+TQvW9MG2zRCbEgXzi9XbAGgljlE35QT7l5F6iHJ+dVlhk4oh9Zx8rPZhXz7vnni3FHO6B
NQ/72EIVRklHFgsLIBC7tM+PeaFdJivtAsmgq/03xLVIskzX0YAP7YlwjvjqlKXpiNSENsfJopVp
7SUV1wmT1HVsCsq6eDG5lbRTTI/W93OSni4XMEXWygQoUL4YsglWkBW144wBEJ2XLY0VFr5Vs976
ACMDyqbaMwtrBWEzq8t6iotMgBrPJwiPK1Z5x2WhWa9qRqhsgg6qjJBuSgEOOPE5RHQPXFj/o/D9
GohtBTJFHQbcNMuuSmnh0CEMga0jtOoPoIHH3x8oWPnFTugrEkR244z5VWKufHiAzBhtgzmQx4Rp
GEnu5srp4eDRKW1tL7PtlhvWSVgEGg2nGbnqQaa9hAzZEH5/LyjG74zEfa94jaQ4XEqb3zDFvC7r
uSqmbWZaSdDCSeyB3vjgTLn6dIHwgJoD3wl/OBcqJFGI8Vtk1sRtvD505BppIqilgL/fmKDLbhz2
Elqvm0NDpUh6mZ+ZGzxli4sOpjj7bBuGaUWRKpbh3N/PfBNJHN5luIR9wrXxUj4+lxxmevDbVKmw
jP4ga3ALPlRrApkdtNfeoqRN3sNrXdMGjojmlPurRGZs4OvT9DMz04CBBA2XDYYB25WW4F3OL0TB
cHjBCeoEN9xlUj5jwMQ4x5mgQqKGVsv6pyRkDk87ZdpHk/lo1Iaa2V/3CcR6z2wSvCYPau7+s50c
dLL06bxCmJlAMf2sVq+0boEDYTzxrwO4It3yzDsjf6DXX6Ipy+uKu9P0e5Y8WsoR8E7j6whk0hEJ
FEJBLeFZG9yQrSAf2N+DcYfF88gsJm5Y1tPrKNp08uyRlJqqOY5RnTW0a3HdtLYV/lF3PZ9X2rKA
PIJopRFVewNkFqf6pAWUnAsb9gn+YkDG1YVIi5tijuCPHBAVZXe8pX3OGP3PFOGiH+L7Zg5fCFT4
g9wxf/g78lEt8UcaezMwvAowUgm0F+zI96CeMMZgi3DT/KIXHQL8Hftxs1RvWk+XDq0Ige4JgFIT
Vs7U6fQJHa7v+hN5bouTcKLiJLX1ybSGDm3IjErX2RP+VJJjRyVuCdxF4qlzYpzAcJeySz63U+4O
4uqYdueNK7IUvb0ZN5fiMK2pd11sqQevTh8NI9Mx/OQEux68LVoBBXeQ7P+hU/mgjovT0/oLccr0
9qA1j7aNhFnFv/gBulO1+xI6v3fxqybNIm+QmoN5AlLPMb2AEKD38TyQHwMRetjl0NPvYDH7yGDT
ilCMlTQb+AvGOFYjnLInriJjqFxbgN5t6qpQUIVwrPIYp14sZMwfXoUumljO+gfIjx/qJ2aBXP/P
l0PLhc4fLQmqZW7R34KIzQpR+VD7ti/u0kj47bF11RJVvuTgFdL7/nnduz7BXQTXSdmwZXVrrslq
kVgqLW/AlcyONqtGcSA/5g9QIXsfbnhqbkJNhT4hDbPVa9w9CgBOXy4Hud/S3T7gIiH5791aznIm
NI3dkVUENfVBAxspcj4k31HJxViIYgpkX9FjQIFJ8cMroFTey4ZDhYQj4v75cFLnlKl9PEYktK/K
GlRQZuDEbSkKCOLoFqEgX8Mv6StObTFu1wRq7AJd9hMME+RKuhN46QXc2LY7HtdruHE5Y/teSjPD
Pe0YCyMDZb4ZhtVS1eSzlFy8xhv7kYDjvuyMAS0OXd7tbx8DuPqp5sd9QNUTOGbd7UmR/MTkHT4B
Sa3/aohayANdE0BPbwTy71gAtQ/yqW//glDTCyHkiUk5nbjjS1jMuu5m0zX4siKD6UPyqgvofMy4
nWe+vl3GoBPbR3+HGqcYIITmoTRPn6WBOnRrfQV6h8+zgdGy3byrsfEyZKNb+GkYDcw+4UXAmLwA
qI6HLZX/A6hDkyRsFdNx3rcAB48h9r/RCdP1utVWu060g8iCOq9r9zTo+nLeJeWW3eTxECdgd8NR
NaCJV97DR7YskzMHeX5teC9anoI5cfPhvPQSNTt7eXfzCrBUV5zT2asiXUL5ChGbxSj4j7Aza1Yd
y5L0X0nL58YaCaGhrLIfNM8gZnjBGA6SQIAQk+DX17dPvFREp2VYRljcvPceBmlr77XcfblLVybx
LK9CAWfPG3Rp4bzGE4F0KseCdggdwDX0BYDe71vGpEQGF6BbtNCim3cAWJxyOK+dpdg21gvMBqBV
FNeyppSjGZpQS9SaC8Sx+RyLcCicjn2Q5xYsy9FMT8MlwCZyIxCwSwOvugyZ8HVVKjZKTsERvsdj
ahYQRMAIQIXb1/YP18GBSiI7R9pAcldlNFgtcLVeRB+6uJOvmZiWrvnIzst96J7Sx+HfJJaSYxUQ
QRsjo0Lz4DYcFNcDf9V70WJ20/4kWlsYaWfizW6sj+gzmmWQcqIMLrKDvS9RYw73WQbTQ+ryeysr
waVmmJkeAUlKKDAdiBHathqKwBEXCGT9MEYHX3sd21BsSky6Y/isY3LhMW9gS3Jcf/AoUbY8aJYB
kzM7zzlx88IqqNMWtw/YjjSeUboIjumY0JTQKy4SNOfUWw7nnFDSazIVwYwG4s7v9Hcc1PVidqcB
9vfFD7XME9dssJm9bpGqbj69r8uOaokadfY5A0h2CayxtKt7EIRJ2Xich2vCTU/snoWDVcvNgK8t
2uApuLdx/owUFee/0ixkf4qDImvNrmpPxl6A0UDvAnR2JMEPoorg2VCuB5vny8M3qYOdoEyVcprU
m1YOGV67u9ob9EPtDjtI09AfEqUomzfU5btzPTlKWNK3b1q4fjQvgwewGgOezD187UkJacdcO6oU
UyccSmFHQGLBGCvYEnk9+Wf4Qh9I0hLOrpLbmpeuyXBGwdcYMG1lTnKzP0fIvZ6hxjVFQvoRByyk
GNfp6IS0+Ozx2Nk4SdKHouRDiyghAzwr6SNimswgJMWcUKW0+H/4eNh2mUb+yTGvRW9rNgyd4OeJ
KgXJiea2SEKsHKeOfIq4Ajc3XGnv50H8XPC8krWAItYmFMVIWoxMQIAb5451iHmuqFWt4YmJmVhT
Fh8yO71d20Uw45CASq629SlnL80catN5icEiQ61zJMMnIOgj8x0XVN385n2hmEJX0pnyOxccSdYD
Tj242WReXyMFroh5rRgzkPAoJTrt/9etioRy+A8nqe/hjnOWwkP72uRMBlk4mN8DahZGRWWzP3vf
bQl0FPbugwvlcikxdRtskJZddPsCO4SKxv3i3oIqGvKiDb+MRIovfZVs/KzEhvYSwycvB5BdBnLG
Pas3EyuiddBl8JoKTC3jYt8ZHhVvZIIvKyTBvIsa6W5T2G3KIVlZSyNbPhy4NBYEszA1v09eY8cR
Hwr68sD64AtfzCWJex/7yHHCBJLLPPdDRHShdmJO/mYruJ2jGVH2RDeg2LzE6EeIBlVtyFD2vQTR
IhJk0hEUtBZsh8s54zOOA8vyKy0Y8/BUP2L3IOfHFOV9tM+e8wPNaG8yy7Jn1CFCzGIQQhtmqOGh
lgEKxzY1Z8UeeQNR0qcGxRRNLhV4xkN8hTdHAgJ3S0PhC0SCXU+zS91lEEQ03WBElS82WsorhJ9L
C0T8lYijf+q/qGFuNXsXoPBpvs+OIKUoOp7meYtORY+grfGMNnWhdBG9u4PMy6NsGucDyIGpbFuA
hUioKQH8ijcCsV2B57CNiPLr+AM2QN8Jzv/x8MakdkgjNvvFoo4T2qw9XI6A9kUrC/0uQFYqHlJR
3vANtR21OwU4rpiAAABLvbli3dXs/nR9rg8w5J1WhhqIhpNpa/h/nBdcm7WDTAuIxbr6hy/pcOke
HIVlbR2nnAzgK6hAQ66LerfCbxJiZ8QkXBv2EmGfJh48ZWysYgbUG8htoIinsFmmTO9dbMpS2lSg
bwHi+ChvgFCY7NVhdjnoAZNNv6QgPA2+N/M9mBIXBIwhx4IitfdEl1OzveE7oHkobHMbmoflMH5x
Vm+FBIZi0ieKxMzxhtmnkOB4o90dFQMHysTYmb9CQM0nEkIS/Tijb9ZcQ/PVxdIGXQPAFcUsc4jM
/25AElnoS/ztA16ccj11uOsWWgAPkbz3YGf3KRHyQIK0oXEGEwlRpVoAUhT1Fm214FsigArfCrVQ
2EsjrtCA6JGeAOo/TTu58SsEnknktz/kSjcItgX4EoEiyHMOOwKZGcd2DhaMWgbDojsNxgdErNp7
SlIEJnV4AA/SSVc56BEN/0++w8uUQ/KSUSXb0zVwo7fkIkhZDJ9LvWVOp4w5ApmC7YB5F35coyyi
kSD5ZgbcbyeJtlvZEW1QxKgE/AcklzU7eo9s7FfewXoAPWusdpYBKzPrBwLvEPfgAkZdedl54HP8
Aq9ymsK9nuzU+YbLF+wmZG52FXDFlRL9sAcYsv2Ci8PPYQAUpuoCLcX44B/9EDAjpchWkWahceCy
26x0wBJxqFoR4tMQMwS8FaBn47i/ms87ibjH18A58CjBWC9jJHcxv0jTNuU1HSY1mQWnXsfYA9nT
Ep13Gk6JwYSU4wM5MjIWrEzMb6itSnqHeH7fzcm+u8dcPVRONBpLHk7J89jjmtlcMHjNYYk0BUxH
FG/XWBCcL5TFdrq0rD02c0ILQoe0IYdvOLzu5ry8eNJ1/7oMQ2jZIsQpmgF+mLLNM2CY0Mh4PyZ3
440cP1hQS3wxDA+DE/ur2bEyWDrs3SzT5VBL5srDmuN9IZC+j71BFAeTcTL3+wMULvQOdxl8zt/f
fGlvcwejUJDtgIhsZ4y4ihk2gQratuJK3BpwnuTgIxhTncjyN4obpk2WpkjThf5KFm2qlbFDsf+1
s/tgGo4RzKGYEOzrld05XEPCfGjKWJbc9nFjwd9vrOzC9sBtNnlt0DHBos0i5DUIaKh3Odx4KAXr
qzC4TzYvAjzHP0RCZ+bvxxeH08PhWfLZjCKd7QsXX1ZLHwcYM/wE76BvUP6Oo+ypmQfCcXioTlsh
54A6axj0XW9mnTgXusILZ5TQkVSQPwauNGy6pEBwuFn0wZJLcN7I/8V8WZ6Q0z2HftIVhTOMju9H
9a6xZwUPPnDy74ecOgQUWSmvnB2gAnl0Lzudc+OXp7c2qBUTsibcZsa5bx3Y9MSidKbW+E3xC34T
aWO27UM5xu/0PgflSkgn8Fg/GbQ6eyBsz8ZCRUg+BisPd5MUgQcohy3YPVGImpWYXUTkYDSC+9VI
/luAYiKfsaE8xCMDkYouwmnTND1PNij5qJg/bJnAJjNqcB5c4dUIFwLISUvOPTywYACdYIARyYlP
0UUU6r3MH83i6XE2Aqk+cJXBRqTgsphRHn/tBY+kie/inoic8YFtd9tn+hrbwi/gFfSS+CRoSnhQ
zBsiA9HwuzVDscFB+C2+qARs+WvOBCCzIo1wBdMKDquEnZ1hJt0NI20gKipY3aKI6R8O7D/4IFkI
WUW1ABhdjASMztdDQsbedmEV2fv2Yf9eRqhUji1a+egNJ4+X4s1GCEfaYXL22X7pajrMwLggYgyl
wBpyfcE/k4UE1mN/IPdn8GRw0LDkM3vlJpPSGQy2v9yYwH0WMDYCSha+1CJUvYW9AxgT6OGbWAo0
RiR3CMzz/BGH7AErNAp85G2+jZMi5wPpwKTSAik93E83e4Z/zJ+ynG/+40WvgKCf09xvvPX8kT3w
wTWFwVBpbRCiXolxIUjruVcfGbXa9+bWucn1hXP1K/CdC4UIhT77wg0lmuEqc8xSQqZSR6chciCh
c4mVnFq/xBIxZN+5MzBmvtkY2a6RZF/jeSpkP2loHfa9ffQrQ+iaFwzUgV8kByYMp6QO+XHnQAoV
RKVdF38/Bs2CVIlDIdubXjDaBQ9qrfH06mK9bYttj+1EwaNWjAdQR4UoQJahwp5HCbqpzkJAVIDG
mEjZn6gZdXCMzmyIbAOKlp0EqphXtMYVmw6FlNDEpRuoHuQ/goc5CFkDe8vw4semvIu9u+tRsOXL
DUwt9GsoXfgLliLmLTgskSHgV8ymBUROl4ZrI2qbikUNkA8Vw+aOluTMGqATHh/El9mkIbSK4yDG
vAcxwa9e0EYjfFtiSlRr03N4zi6IIDI5hVwN70O4eJ5yzjxpCn1EZXlkKOWAUQKaml9t0Hx+E40I
SiF8je5jntzWQoC/dNDfTClFwZzsRQ5oTz3n24Izrrw7JStsksX5ihee6qPx9A7UrJgjHTFG6Jkv
F2IDyyoQUb4XmhTzEI6PL3YBp3Q7y2NWgHBeLSLvKDDA3w7VMXpGt2L5hOvFol9jU/we6Vkh4zng
gRHClO+HdYSbLtUd9TgsPPayG7h4v0mgpDMJ5auASxGX8C2zIsmg1kMJkHNK6ZBxeC8i3UtcHj0I
nogWCy4EucFsldRrkKOO+UxBgLzJsbYnDOrDhjDiaS4EUs7JxlcoMg6I8YfSxcoiw7ehyxO8ixhD
B7LK35gYKM4KMxwZcFeawGULyB26WxIMTcLkZ3INmcyDVQcUd9oddHgxVA9dZ82ELgMFHiiXCBvo
4KIjqOjeh5wnC3R3ITH3bHAlEQC9kJfGVKuWgkun+fSJ6UDKssdPv4sewzq2nBNo0+AeLZh9ZExU
lAtn+vLGhGxB/nlvoeLOCiZqMe/nJ0jQoHajuVO5nSwevNF+MKLERoVxy7b9PVRQcfyKLfd75Wvu
Beu9pnkRUvBODGjRoCHi6NorsF/b/R5yGEnLm3/7Q0BQpKaMkAHXrFfa+FL9umlc8D59EREmDDNg
qTN9JdR15d3a8+o9bOksxll6/CEFQcYTgDpDufMmdCAoVH8NSgxwGmyegjeJCNNPkOIilwodCdBq
6XYfbLzGkOaCxV5xSjN2syX5Yv8dzoyGBdobnPFqEGYQHewYqb8ZssVAysaZUo5bt2Q4oAFI6Du4
GtLezCioqSYtwGQ0KDm7AccUpPEcASVP234vUzmfDzNMCvuCPyM9gFsOwQsIyaok1H6R0M5kloUo
G6ke5SIeAvEy7p+QEALj0o9R0B6xFoGrugpCADzE1pEJAWeuVugYWvuULrSBMf4SFcrbxjhpgR/F
rxd0zT56+yg7WONA5J1QqPbWSbsUIqzoUNqImWSfGRh24Ma0Ll/zwZAyCJmFkJtYs928JNvOVCWb
MvB3qg87PdIyXJLtiZFoK2qDKYUrHkalLcdr2Taq8FbFG1iANulXM0wzKWQPT7gklmiEkvb263TS
mtn++JMVGQSAEGh5s5wFMZ9FHSykPGlJIdUZFtm78XDL9Cpsq8IK2wOmGhivY0iu9xaCIdpCe/8h
w7YLPcbVNmyy4XL3N+5PITj96bB9FvFMiLF7IKduCcmEZ7psfeN62OWkfUzcbs/bPgqv6+SEt8AO
lWKSvzOm/WbQkMEfh8QtG9U1wkS2j/Oc6vI4BdvjLITj9W8fkz9/Zw/m1Y7Ongo24lLLB6oeemNo
SXTobFw9s+lGjAr0AjG6Vk3pNI+Wb/ii9YVuhj5N8ohHlYmsjYwpCWKtj0Vhyp1HyPYdPq1PVh4o
mBFWMXpFKrMFmientF1cPgv1IkUOk3cWhkWMwmDrTRETdFovq55oD9Y2ToK5u7aA9WlU61A08IUC
xdFCcYiJxYI0KasW+ay/LVS/NvfHxMAXwYL9FyfR7Yqw51dmzdHDHm6WW/QoT/i/jl9r08ubqk9m
U5tJQ2JlcpO+HVdHAMN8cPGAOmXiEnAFii4/dNLcviFc26x5cWB8l2xPP4eD+EumHhF4caBgF+8J
otC4AChMqCdc7Hi2V0dZZykKiNcKcsscI1f6jpDJ3TCOLAX3eLb1aPpokXxXEP4vlea5TYwfajPZ
H592Y3kLDiJ0Tw+WJkArbBYSRzhJESIoikOqG41Nbc9+ypec0cxrOG8PCd+ksLCrldBK1galLNfD
vFH1uqV7hGJBN8Umo20s2yJ+cTwG6j7wWyjXwS7EA0hdhaKIY4MTzhXd+duZfr8mYjSmmn74WcPj
sU9iehD0GrwuBCY3DpdqnqUw7HvefO3CfS+Ha7uZC+Jg0gwma/tnjXVjgzh/lf42q4zOJOiCl7Fh
XZgX8tLrBHkZsEWIf5w9rqaHe3TnA0VF0DfbBQz8H8YU7KVo3p3LjGfdojuwuRJEQmYXBP+R8TPF
kAwbX4dtACVJCjXACMpYXOkKmdnFpCgfNf7PxfdooCjV6s2m8kNKKxZB5fWWNICcy2nIie0sO32G
rSx+PVaYhuUbinMccVp8J5nrSGswhLHNLUVo6jbrp+iX2Wp+QwTAh92uTb7ChxlJgHZuihDaMJ0q
GjxaGmpEmuF8GIrPiHUk13LDDANS486U1oNLASJASQ6tpR02SpyqvwWmHcdIZflWrIH9HpaPHRYG
+DKpJleIWd2a+TBhPqP65uYqAQyk3cJG/8/RsjqoNZcW1eqU4im+u5+9Z2K3JehvULQ0ptOAEKBP
vSTZ06RR6X64AZiL+j0oP5Zuh+cVzIq+gFKOTXEfSUGLas5CNKkFIF+EeASPFwQB2/bJnqL4pxbG
iDF2GCQB/uEYgzk19/bFO2Ynzsjs8BS+9YesQpqQHFGVdyxISGoroW0do9dtL871zr7Ixh5y2fy+
kGXyp6FQ6SIpXrQGZxUSJMVBXoJOzXh6xLSeLRxW4w6lEl3e72nm9uPVr7yRx0X9rdqYaYYroHtf
Oz6wkeiwIYGaAgmk0KJMRVkPGoF2V4CdiABecP95I4SquACvtoMCO2yTj8osCvmJk7PjDkT2zhOA
WLMfDFEgG+2TTHEadOf3uQEnNawWeKLOOXi3VjwiYQQoTfMK8owe3iWDb9GGRSIN1z+MQCWHmlVT
Q7joDnsLHAozR/HdvOF0RLJKhNHRaG1/GUhVPbwe54S3D/FyR+GKTglW2s7nenpJuj7blMbwyZMt
ZNNL8mAdPawqE2gp5qgWTTW754xmoYNT6WNATpqgd4/ZHSQeafeNzYqRVLYxasg9chhr8baKtSgY
TJRpszsF+h2gVpjiIjAZ5wsWtk5jfHV/Ww26Yeo9JhFytpQb08xDVgANdE6hIK7tP//xf//ff+/a
/8p/rsNr9cmvl39cnufhtbw87v/6pyL98x/1H78d7P/1T7Wv9qSu3lV1XdOVfleTuvz5bjOi4uFv
S/9Hbr+VKtWY97N8Md4LhIRMQxk0QN1q6OYA47pAS0dKsKtpf5QBi76+WUyBbGrTmophJ9rgRHxP
DqzG/ZtP1/93n07SJKOvqWpfl5Q/f7pL8VbVh1L0p50uqp4qjkh42qwSV3EIvMTkKYTyeWyhZPAD
gSBirBV0TvggdhkCFeyAwyMFNnnmMWWM7hZREfbM//whe+JD/H+XsKf0NC4mn7P/lw9565TG53rm
Q17R7pCOkuEXxPRasBi426dgoX9G3WCojC+HGNNO5r4ka3pzQZWxE5/+58+iyP/2s2i6JKldQ+3K
4s//1+1UO89aVb6aMhWFitDLAWwMmq47qWyoLQw0lInzCkv2Ls9B9w8KLVQhoORipuqRUBUAu2g2
clA5/c8f7d9fJkVR9V6/r8maZvz5o93edfXU7z1las8Ya1gV1jNT6Zyw1eV/k8IdiTZ8uR6sTRBs
rOrQ7mO+LESVdDCiZ/67Gyfrqv6XyyXJhm7outFTZMNQ+131z5/pkzfHc1czinmUU2lsmtw74USJ
7gqP0+8QZKWqs9fOkMYPwjjDanLrZZ0nMBLpB8LwB8G++aUOz60nbnHoTSrnFBWMhHkfBiXQllDh
v4GnXkAgZPcJybHQ/cFoM6rGyj3a9duUxh+IEv4hIKmwgNqwGDqNjgATyNkciQzdmr7KwBPoZcvW
R7TbSB/IbCtIDAZCiogooHjeU7MiosNDCeNv+w2dF1HRcvBcHIE8KL7QryA3AzhFJTw5LqiVLZI8
QMcIkbTZZjmY0DbSxOZ+l0/Qte5pZ4GQAAocOoXjnBJpRQIzhjL8wDNCPY8ync2CrWPVI1mGC1Mz
fi7ETLx/izgJGa+A3RqADWPyDl8L6AxaNbIy0eLBwaC/EQ3Smzlpngr+qTfQOIyOwoMwKdSigB3e
aT9JSNDJ3UHIjcqnYx+Tm29Ak+GaiZ9Yh6uasClrgdoQuI1vWBUYC8XCVt98RDdSAdMWexmsbGUs
88K7I6YcgBtwwESjOuyOYKVI4BQMn1DBFC5x7xisU4u9rSMxXUFzDSXKYFpxHK/fXMf9aUabppma
6lRvgKlIEyAgJXI1gseTR+QUFW+rXSop3uakkL2YWDhCFRYCh+9ioTvn8E6MSb41/N7gEr/xWOTe
tgEeQl5nfo66ZBLgMxbdmKGbduc0dFRUaJ4enh7dhu3G8OpoPdEw04f0FPkP+YQIwyUfW8hxvvBC
Osg4JwoHDfofGDbSRoYEZsyu2JotjOHTJ4Ovj/asxciI8YraUShgmRY/XC8pygP+jE4eq7t319Ib
9/qmpHDXbCd3B1Mw9eOUX8JDLOz6Hg+Ltrd/d94X8ZtfusUP/r38/fEVI0ynu7kUXr+wOwts/CXK
WLz4yGUjFrIcId9RNVsRuk9AqQZY5mEz3qwmPXTliBj6aNQRTJB3JDgsMVCD0EfbHYNH+auBbe0q
kD1t8ECveyMi5c2uS/K8f+yYR80506ChRz0e7bsvfEAwUuXQnmhiDvIrai4xAFMkgB0LBLiEqn8Z
QoX80QJNYEVXIZtkwoCTm//tUZnOxcfsLxSvSxzOjSYQ6w1wE1SlNG50EfzNktgPYROHDxxq2wcK
JQvkuR80bp/EFgLq+zCjXc+gUOwvS5uH12vdG4fZiKeJoE4eZwwN4GkAxjr+A7Ern/Sy+4RtUIav
OTqLbmLMK0ak01f8ddeIBZWV0UNQhx4wNgb3UOOG526drGnJX/gzo/KzOoNmKua3sIOlmTzxSc8g
J2ixeBRyW4meA3xU2Gb57gNhAVgNO6RH2D33Sfk0+g7V5I2k8Msc2ei5USxMMx1UWlEdlVYzE06S
nfTqaRHR2JyA7G0yeCR2ednXlmL+dbVBMeGn6dBtLNHtU9JE72XHqlzyLXmtE1FelGnAG2wNCC/o
lnkM7TqqGvO+Q+C0I8guKafYkuRODa8NVzms2EjGz3dQGRk22h1hvI1n7i23HvRcEQdgjoIG13v/
NLqS39xnlAlfRbSfxwkrTQ5rfA6VUS+3e+PXzS6P8LquklympCziKLO2crccGHaP2ew0p1gTQ4JK
enXKNIfS0hEa566SCjyMZnXwYOoHvBjTGpLbHfWAVsLGaEsj0xkPSftK0A96cfIIgkfyoEd3FMG8
dHgdg8mtt8Au7AIZNjsA2nElEbwNxk/k0iCuYdihZKGB7jvG4Oh9x+3RzLjx7wMySnp/oFrmPKiI
GnwFI7z0+T9PB1NkdhWykbDRREjbBqp3PZBaiofe9Bnykxm6ZDuP3k6edvw73QC+lthXYcfZGeUJ
1uW7R9hdGmnp9H3DxS7PyiOWv/uIef5ctot8S5acUKYTE+aKhXZLISJcMIzcHHfsrlcHN/zC3wlq
wdGNG9xmj/mXNYM1TUC+NYk5WFdM3jgjbO8/jP5Ha68XY/FdmFvEOzzbDE6kODV7Pbv0cUEc339F
f+809x/M6TAqYX2wPshTxnuQ9zT+1QPlU6bfuMtF4FTgB0r/xPgKP0dHINuvmJfCYRcc0Nbn17GS
yaFivX+uWH9iiuues2vYwxWRR4kwjS9ehAag+8etOQFRfA3eXn97JaSwGvCd0DH3kPQWHI4vnMm5
+rjU8NlYx8PPQTM/4RsXS2kJcKs7rT07jZTKRvPKTDFSdx0vFKIa9s9Vz8cZElk0EsvjABMx5El3
nN6p/ld5VJQOmPN79f5h9ZOkeQfXC5CuOvKMrZAc7e07UVCyuLfsuKsQKuG6N8dCMbxNH36DQJa7
hiOuo8B/OhLt0BdBl3s1MF3sXE2uTBXko4vMHapj3StTZocwQk5kr2ReeHBKxUq+mddQm7zw1Aeo
fXl9okE0S9XHzT04askX3cydkE/rWvl4GB47C0Xz9Uv2HOArVmzfJNXHHYzmi4cpLzmIDbo/jlNM
9hJEyiqOIyV24nxFTDzL5ITSfXeOAQpOv34KV5AJKD7ardw9x/jxj562hrgKMHyn7I1RF1/bMUs0
0tLCNkY9VnTrtkOSuBzZIccGP182KeY8W4RO18HNJfw2xMIcbbAaUFrk8Y8yVgcVPvhsQ+MSE2nz
u0U9xoKlwcAoePhFfsf4xdPVfne9Ttrt4AbMoUleaioPOXT5OjqhMY+oxLsmeoyvFnf09rNeVvYD
tB37f3WYJxKwntlHAU3BI0Ii0mJrOJ8h8sxm+4q+XV7jtgMqId+iOBxxRMCWOjdlpMCQfUyYL19M
q+1HDeoZcR0bPH72vM99h1km8rgbcTYO1oTonPheCC9Vwsx9edyl5tLQ75l3oGqQ5KhhIc2pYncV
5VX0zbqtSSCUQuyudV9ql5DKB58iBK46ht6/X05tvRff4+bdP8SKWVikSjhxknotlymw2sO8UorQ
+AJK1GGO7vONT5MpsUNzGXgisQW7CSkve7cCasVSb7FssXE3Z9nzLmsyNn/eUCcYMmMh3BKG4Rjb
HhnfHP13NO6sEbehDF0Q+vtenQwxF2KVvhqSNDd7BCVlm0Z8+x0HtFEF1s/Fuu241N2rSwb3Jboj
kSOgqpzusI0ya+4dD3eXURdpx+pfcyrw6Ho3jA59mV13qIPVUUelGEJRj35ipi+nT4p+Xx3KQ5Y1
CIb39KoJZqBm7r8R2n8sim+K+1eM1bPTxjJ2kryXX4uQgTVKKYG/Y86VMu+GzpfkGsXqzSpnHSnR
eSiFNbCKqwTF1qvnxojdETkyj/60wtlqiV8nbqoOp3+xf72sx6Se3DfNEDONYIfAwEVug9QkkwcX
v/Fbkos4Tzn86v360EOHQ5+yuwy41HLQUhYsv2ei1s0XrQEEuXMjJgkTSKqFr31GgcjiIVYL7K9n
GZ5ib8mCmyKvttTNu8X1kOrPniNT8YrRbSLRXH/MK2YmqJaCyxbkxOFrDEWsSTHG2ZX6nl2ZUOvZ
m8eZUGpefCwu/xan2o5TDBn8lKnUWQ+Eg+Cmja6mnt0Zi9fN0141d/2U2jfQ9wY6a/O8evm4kAXd
pZYqAZgVnX+ND4nhfZndezIV+3SrSCdwQxshT1e5J3icric8orhAnqZ5aGhmD1szhJvMLvjNlqLC
WvNxg978NCVlKeVxUxEccR34Dssvb1D27bIV5Yl9n7LFM8tShsZWePoarmT2o9uUjYBo3+FO4hxi
afD81g5u3phrP6JaN8+kfLCwg89E+6kgKJn7FkjPJ2q91nnbp6CMjwfZMHfyoPYffuk10cucr2lb
jKmW5EgykxY163HANdDSBgsdmhl2Eqfn7dgjgIMPxTYPcriK0SPs4EgdI71tyZjvpXe7u/x5bY9j
PQTNkVtLPEX2DeNQntecoRviRaFGLKLSg8YxqCJGp8BYnQOZGGluLg2t22yYPZCmt7F4J30hjMdP
8SXqrSRPGt3dnz4+1M6apYS0/olVs4MyD3v9btD43UAxf6ptTZD1SMq5kdz6pI76zAr98Hzg4jiW
opPz9npzomEQ6jI4h6eQxdnDnMWZ/z4vJOZaJByho8+n7HR6QDSdpwfkiIx2eiDp7ne+Hp6971yb
3y3NRWUzutjvkTpj4Lf+uvXZ7c7oY5zanUD6coC/PfzUCPb6wTcNSzfJq5++rNvNvl7K0/786q0B
3GgAgUnZKRVP471V+3JA1QqFXnScanOcseEa6Xv53JHsylZ9kHA0k2tzd5kXIsx6pwbsOgD7fOv8
RxqVCTsSGAEe+jmbU8WqZwBqc3FaPEHNq+Ey4w5fAeYJESSgP84ck6YZNPCwflB9aEhITRUdJAAw
wNH0FuhmgRiX6hcRIEJcpolmPY5nhkIJiTM/gPWA2nSczs01wnp2HGGhAxSgk4jI411EGmz5Y3ND
TsHuM0NxzQkiLvuB/+TLcofbYzHl0yCFCXrOWlAjJ1v3kaL6J3z40j5yxwkiE1Q3ii9HRR+PHxus
1Ht5hJfTU1zCY3jCF9TPOUdKpgod4pFRIweS80IPrHnwAZbiCg0kS3MhUWf1RMhuL/umP589y2lu
QOzyUC85qaoDQui34vB0oUbrbGSanuELuA3H3D6eoaRU1Cl4xJzLCHUILpF3YbLM3pj2CgKaL8IB
Q79GvCeH2n7N4uOLyp6cIH0fwehNyJF9wgg+cbT8RC8KSib5b+4LcVzX7QFJkfgN+6U7atK4RqxD
iwHl5z782kdxu6dQWQ/Lb3J6jHoDCqkYRJsm/LO9z8luwWt7xI7M5V8LRGbNmH//R482xo/Ka8N9
W9xhUeqrIrUDtrZJZbuGvyVnOCt3v7fMJx4FGQ4vAw5ydcs9CrNnQDS5ew30RdfWzetQC4/+O4bE
aGfPoGT+pjRZtDpV8tm6Yfu9P0brETANrXBv8lFtjfYhabzrQEVnLRgVfdf3FE4A1tJQKG8uIB9x
k1H8xUwCObzXpE5fyX18SdXd0+665YS9S1+sB3w5fgGiiGJCEBxcfBTt9EfsCdCZgZ4oiUih7rKK
z0gBeQKmR+fJilE5wa4xlkGizj6oKYkb9Kmy/x5cly1A83WvLu7BjUguihKT3QgduD4oRvKOTF4K
A0q6vlMTPl/G+vhJpwuqiWiLyWEl0oLeXhhbXDx+pZg3tt4fPRW9Pubx3A4ZRSan1JQ0EcAxiCms
PhG/NzwdABp2ifaQiycUwJ1lkzSZiElWfH0uA+U8mTzzmxXYMqeV+8rEhD4ZbRZ6pXp0GVH//Bwd
onfd6/jWsTcEwvo3WPbTUMYbbXLqO+cJq2HTbL48Gs9hz1Fi1X1tMHQUOXAfhm/KSV8ErOq0YovP
ovHxgWQfKBdsz1rYOYCZwZLMyJJrTUY6yoG8ZdbDrqeMog3E9MnJphQr0DJAOE7XYqS8QYNjnJxP
dAy58cnFeiS/4yAgAsigZdw+0UzFF+c23uj+d8b7YAzv9UKK3YL0v17Y8KlfeF5Y+VB47F2cJulM
TvNm110Z8Xesg24Bt2NtUeroPCXUeI/ZF1leMe+tTgTXUYaKwMk7oe0SnKhYK2raHd3BUz5h4wL7
vAHq+4HQ+tXWpk24I/ggHLrCK8eq2JV8KsbBadi14QzNaoX6oxOsU1hllNeH6763yRftz8fHkUSl
bO75Pec2qL2eeK/KU1LQHdn7ZLKnT2WA5dO4d/IQ+f68EpnjibDk84AQv9Pukb7jPsqy6xBEIexb
j029UXaIZpuguzgF7Qx38YAZlQEDMxhkg4iSI4ec+213EtasUHqjwRUPB0pfHVRTN+/BXLJ2HOl5
bCREQXo6oXLVAVk1pifa2vkoIte+02LuatazhlMXa0EC0D6UySxVvu3JE8fE5Gm9dm+kDPSRHiXe
5W43w+uIxpUk+zvyLMJ4wJ156pAA1ok+uiI4y/2KVk5xROJFDkcnQAwQtbQd9IIiFobI1oVpb+gL
EC6EF/KcCZjgSIVdyGAU2zumNKCGtPgFeNYNDA9gECCr4+vCvo6hpNxi/ODIHpmDluhEKLaDeke9
srtyR29b4ryH122v9JBdegDWoBQvV8hfMmlv7AGxP/Pm5+FJ4CQfISBnGnPbAe5efizQo2IIL19k
xrIPdgfqjOkOuplYGgrEi6FwABWC1p1fPBVJjJKUMxCXBkamiD9oHnvDO6mUOq2qdWS04stDzmmE
ecP0g/yDMQMPJE1k1PeZdxb71OOndM9jHIFwSDiy974nF2Y5Lx6LqlgBNY0VuFC2gMJROWly9mXI
P/ZFwJ0NvEDyWHXwS6BZGGIQT8sCnD67LT6udDAOzKucdr2f61h9kMZkPh+mse+NmWkD/yfD+X2J
EASRx/xwG7czrDH568bwNcItTEuk1VeYBbNDyXa5uw6oxFBHbXo/8ImXKR+vX8MtmOoKq+NCho9E
skqJB7948frLu/8HT567jyn0KaqI8/bNNu4ijf3PlI/0V3Lxl14xDFmRZfmXkfozvdItjuVTbaRi
XkMfxN/olNx26vgeV+E96vwNVyj9lSvkzYxuV1Yhv4x+tyv9hcspC/1SacdHMZd2aH0Q1V5XcCFz
jeyDES2bkRzhWZ07Fdj+b77mXwnAv76z9uev2fSMr1Gp72LeLKSdwQzmkjpWdM703JP3sJ2etvct
28/fvO1fub6/vq0gt/4X1/fV39VZ672KORhKTnG9oVqi22Xr4I1FBcGB0GFY72/eV/43d9UQd7Zr
yLIKa9b78/uu+43+bKtPMX+GqtfINj35PUNmNb0TtYuO9n84e9PdZrE0XPuILDEPf5nB8zz8sRI7
AYPxDBiOfl/kk75O+c1OpC1VV6nVbxd4sYZnPfdEfhfVHM3Ht/tI6rZkr/Rp//HbW7DwO+ba/vbv
7/CCuWriTch1nXc49rKAIKlZHjS9A4TEzWma9cVI4iZLMsTWoH5Ko3j4++Pln+ba98e3//u3ob/c
77Vwkp/JshPkA1I/WumalQXbqG5aubDENhvKkRrRago7k3PvEuV7lJSGl4WX4NqHHxVyXMPfELok
k1OjmKPsj3cUf5oe39/xZT08n7d7EqfMyioitigyPTmISfLQF9eZBsjw+4h8ra5/PogqKBIgqmka
X5Pm24hcjw9ZLdRrsjQ2jWndRgjvBlc6H07FsT6ifs9nUAprjt4GrPKPh/8A45rit4e3Q/Ht4dKx
qLeSycPrsbapxsIEX41mpu+QAlMArAz26EVno+yF/fONrfaPpwv/TEZDFARFlXXF0GRdl1+Q7aaO
j5WoZOK88YZwpT87wSlsLLAfl6C43SOEVOpIn/SiCQFbiMRwn+g4iHiW697DYeouTE93TiH4MAYe
qkcgGDgYWTwWgcIcyD6dBvxA4BHzx2t7Q8Pd08Y0nvkzEBkpfk8ApsgcNtEUjuytIjlUXAgruk73
0xBMgP4najQu0/de3hOpc/FNmkCi44h93BBZKXRGvdiT3vFLCVK/m4BJnd8Ld5NGrcBF/GOuyP98
rv+Ol/LCOWnK7b0yj4xXKxI84O6ejkrnOMrHmpvuyb+J4EIGRJyJPWLmbBR+zhqb+gW8/x6Cn2A+
nhahwM342JeCrfv715T+2cx5OcnUJEEwVdnQvv73b3Pp1pEq9bK9iHMuiIfFg7add56cvGs/U6zt
Xqc0Gp1Mp0Q/xzj37z0UVqSde0rKMZolnn7464VM9a9XelnJcd2cxEvNK91WT9E6YfOAKQFgNSUQ
HVyq8k+57eey9xv7G2VaP6GNMC/3WzxMVsLbcXqbkVsyOc+lz22OTQL6efs8lha3xku21lOdPB0C
EsyFwcX1tPfq6K4yLYFL6utAeKu7PAUqRGfaBEdlAvBDuT/trHt1T90LY+mTlq3wVi22fSmqu/yp
1fbkVsClQCqre0LSeostm/s7NAQbD73b6rDg6R8Q0MLT7D54jAwSGgLZqzpuBTK8OpJ5T5yU1AQl
Pdk3Q/X0zttDBSQ17MMbLoizRy/Oo+pNjQfUvlqEe0u+oHaKKyceGNGha76nq/P4AkC7tXK9S4zS
KTz2VMdA1qBgi3HvPsi38ZqpMGkAjwEqVxc8iC7vzTtA0x6aBsGB96glxAEu94rPw9t5QaRTeB5U
C7Z7/NUmxQCjp6HGTTGxzmBcKHRoopHXFFPpWzBb7oQhcQgCd1PLo+L5BPEBOK8XOSS4we0AKeOB
CdgFG7gGP+KOp1rvX9YWnlHyc/fFWys2SEepEWR3Cz6IrGC/6CVwFvakKFH8NtRyN0cb7wuw3lvv
ONIiCShRcY3x+9XW/HSkLPRARaEH2gv+h9YiwrgE21Tf3K8YjknfYM+5oUmWMMi5QnelRIzoL00x
cvjIvAL1Ze3jxdw7bgyoJPqovUNBEnagMaaZ63B/gj3cCaNjH59abtIYPDmwmoPVsbc6o8hQJqA3
AxzhbOwISmgjLZAvDQbUf4Enh8r4iSUVSCkJrMRQPLtXH1x3ZAwl8Ay4sASIcd3FDoWo2eOw/e9l
mLusN2uTegSdYCqi9hOPFCoMhGjDA7MxDUiiUEmIC260jogWDi7sK05zYvoRl+18IN33e4f+Mxi1
UNIzuPc1xbpfvPvgGMrhtq97pfPum94z2AJqsgfTn8Y0gARDUha5YbDnDox9PdwOrxink3EBXw8W
Aua5pH/ipYsRRG+Tb7TwEdK8IuWaRLGY9IrjlKlqn/vP8Eb2JTGz9dmuBo1z6TU7qP933G+mOVxD
Gm94R3M3GzTYcV0zu7OGAnhaNZBB+1Edbd1tn8vbEaRBwF4URA2sUt7BAffxz2rpe1dfmhsggIL7
wfWRcwfAaihtAw0v8HhczWUHOFDCzgQANVLcCX1Tu4TpF/sx271VhkByFJXmVCK+/jky6GCo3MOc
c3CkuwF7fZ74OlOq8WYEyvtopN4OSPLqYF/ZhAa7GsaGRQTxAXycGx9B1t4Uuigt71auBw/DU5CT
w4zCOOnaRV58meOFC0u9CiFGYjihhigUscFGQU/9ZtNpgaGJaIabJ0C5e3f5f3eLaVogdzssitxh
AbPGn6vGYccenhx+dK8ia6RNa+PHbGkuHHsNaguRpGIVDJHgFFcAlu/sIBNAuF/ckEhzwdpazaqD
+zmmqVzahqYXd9n67XdppFyIZEhs8s5M5t+zJ9Quf8krCS9J9ilsue52EdXuezIVo2ObSCIRgg02
Bf+Vz/gpqR60QNNLR1mkjdg0ZVYFfzjvp8RWrZfAn322iHM/sQ9+MiDXszVt7+Fh5IKZuddZaQvO
lDbXE/90M6ph/KRY8tB0p1OUIK0h5wn+QY3dAQnGbdLAldAI5IwKCL8CFHW3oYnQY+DTNbATiMYD
rQE0cDrTYTIsl2ZX30FAgDMiBwZ0Djko5jLKLhmDad/A9vLIjKbPGmJpF2i0CJA7tbKmw2QBnr4C
HYStdvbpm7o3sIlD7x0rlynSxYi9+TISh7fpA4w55fNBQsCL46sE4u83J5tcbRWhC+0X3rvyt2PT
u/BSWFiRU3YLz/OGfy8gsRMzPI0HRtt9WkvKbqoaHRn0gWZfCfpDjIQ4IU4HbgXGVqHipJ/HBQ1t
aWgSKTJ4fM51LOYc0t9gkxvsNGwyCipG/tHaWUBis0v7/T5RhEDi4thVfRYPz8Bqx9MH1lrsnrqI
SsbL7foSMoZTJJ2M4GmKuZkvU9FBbJY5uOzH0Zrfuc67Stjy1qqg9qi6wH8UNjTAH1+GpXNc0Ccd
6y6Nb3f0gT0+5Bhrl4cqnURXtxNawGgt3YdPl9Au8aKGHzRiD+UyK4/T5enitoxtepsj0tJH2yh7
ywIp6gAWseNPwPbkgeg0Ab5E0/NkJeHZI/ZQZDG/tgAqp5Ec5MwUEqCjeKOOB0eP8wtvAkJxbOA1
ejYUqyE2oYb/njoT/NTJsHsMw3xB1AXLNx+k3t17smNAvYLqlXhYQVmxf8Ierdut2RRrl7xrj24Z
9yDRAWIOsjEgZwvYT/IVLXlMEJk8NOcxhiW0dwimF4yOQ2WUevJAHd+CULHbg5H9e3AZPkjYbmmQ
l7Dspk7hkbG+etry4IB7IV4pBLZNtiw9pK4Rl51uFUHCcNWWagaNpD2Ecpdwoq741fq6swNWA4ng
Vp19kIA4tvqCGawT8thPfTasbIhAAC895z6GSUDzSICupcNKlyI25GNI22mo8R9aaX4WeyItT5qW
7hULq8JrunEv/ToxHlNxeVwe5nd7BwH9Cno12EGRCyCc4N5khPTn6c3jDtL0nk45ZOztCcTYbgtJ
FQxhgTkNrJ4g7j/9GLRTCo0hPPT+aZ1F23XmY80fdMZwoBkT4Ca4RJAhSpe2aWvr/7DJLKLEdqgc
h0+wNQNvdbUfXqlQJgBhLDoAUe4YR4fnByUnJC8aRxlnMbsoH06dEEqm+k1mq8RhYBUxz6PiQ2q7
tlH9VrjUpPpO8c9BZ5hNbrSsai4wTyhfl1USZoOY/vFQntaROYR/4nJ8B033auucu+LdljmvNjQM
Thjw2Z0N6vODjxgZ0dME/y+/g117x2cBy34V3kNkDxnrSBsq/Hn7MY/t0+cVqugA/z4cfTQr9W4B
zBcaZe0Gp/c5xDZXIMzPZABBnM+j7R/DJ0NrchVusI0bVR9EcYJDhelbhmYsUMdbkGqNMGKiRln5
H+Yb5HLPtC+jw7ieX+dKeJix8dA9pBh5BsvLcru/wzFoLJ5NhwvmWgmUCQAISyT2CSxs342lhRSM
L05NsstcjYE/sPFr3AS3M7gCD7bn3Nf2z5IGoGYXxESbWNkQWgtBYn45tPmGV/Jd6CxQtfD5uR0W
zmWa3FyCPdW6C59rJ7baDnEYfyrszfrWqmj/N/5xx6pnNBokQZL7QTSuC+DOJn8Zndpwxx7kCY8S
3F+3kmcdpUgS0L9ESgr2hN2T/5HPq6fN/SwHy09I6Ybx9yBiNHgC8OJvxC9R0I7Tmc+GnGvx05WA
cjkV59dI3LX33hwnJ9VLHIUjqJVItvHYbOJH3B85SnFD0wO6lhzNYm92x5EV5yYuwik+pWJ31VLH
LiOUdPCVbd1KVrEY6MfeE78KtCu0X06w3CTW4Tm6hDX2SHirHcP3BiYErLQ+KjlMT+/Ec5h8zsPo
EnABf1fHfSiL/EaoaEEyZWPyCW1k29RtsXsL1tQBdr3SZqK/JTgg9nNCCmK3tOsQ4yGADWYYna8x
a9PJx3H0sMiOolAfEv8WnEPwhjaX6YHosyWc3B206vzT9JFfttZDIIrW1ckAaueNJcMdaPkrFKg9
Is+iigCHTl93tTUg81ZZQpx5dOwLxSUemirF+nEE4B1oyAmv/QuslHx8RAY0riZfTLIs81kS102J
RI3+3DBrmQOkINMKgEfDL7DPuI0yJFvnETSDk6dAgXu+F2zmzRYGkOReAAriuQZL/MJx0XRPiJsh
pd/Y56JDQPY5RO+N+SYNhT51HkavDUROnOvYv5M11SGXGT7ZFk5djLbozBZGucalJKEZIbk3xt9w
kNXMmGIg5E8QYTSbZPpmthyl3LS3aznYSBASweQcyJoYUYfsXd2cVCeAwdqBlgOGklDq+KqNFR5d
7DkeO04DS4Wq8mxn/NvIaetdGeGRGZ0WKsu5sqX1oaWVs6fls6WygsE2efLVMCIx23ATnIRMl/xR
E8oy0W1PkE9q1pThjBQsESsroeeOZRjEMsFJt95BtUQWGfs037PjquxSPG/IbcCmOKDyJE74QI3O
MnFTj1zwQQ35Zy/3+JNme09RvYO75U7QoczhVHbhwNhn2dtm7okvx5d9BDWw0VjAwv2LNkSX5g7J
1BjXTOtiTmNo1UW6FEJK3MSD9lZI4R6ynzOOwO223P0gyDRs7F3v7QZh4mJ9lNHFGp2sUe/snIEr
A1y/JNU95G30Zwd8rZzfdGfXnqZ6X+V8UkayL/Kvq0Y3zM8qjnhEBmHbVaL+tLbTx1gEvsYm0NLg
DLMPR51NXi0hgCiVLyCnpXpuzdeupJa1+TiYfX88rA9hdAOj7ENw84QRctU36h2uc3YZUQcZD1AO
014TXch7wEth18zsoY4srk2CVWYlGwgtIZYUhPkSx51jF8QaatWxC6Wc1YZne6i6KR6gUCsj/MHe
jqBb3Qt3R3g53esKqNB9uJOeyElTeFAvS0zlR88I8MnQwwMOPbAuCw5mfNwGncmNO0pqG6NbV4Po
0vEU2YWCpw/Sq4uZIzvlewYvYC1xN+YLIPcIDWLygOMpReFvSJyWxGCimazZDWgNc4swes2SRN8n
TDTunrGt8ltxSXSSoX632GtoLq0NyyB7r18Nay8OL10ilKlrWEodS1yiPbndpzr8kijf3LrbobFy
zbE2zcKG2OUBlUC2iSOjCDSajK40rGf0PpxufnFqwFXNv9zsq0hFiaQ2HxLKSqiZAzXwuqu8jp+g
AAlHOq9sZQgo/OOA7UySWkfAVHB5zSXBpk3mx62MACJRAHYMkSXJwEFLGPWcTmDjM6F3GMXrcrJl
ofcR2SOG7LbSB2nyxAV+pLbUeKl/qz2IFyV48M19Vv5tJxGkslB3tEKphQy/2dFd3y6eqF+48r7p
mMgt8OzF/wuslGIXbqLcONlH/NHwo/vHYT0/EFnQy8V+a4zL78uCU+0lelCryLWtdA7YXXCAne1b
/8D1Q0DLSslCHbbUaDI01vUxgiNRvGOJVRPX3q9nrSQPDshGoJ1BCi3wdksDeKven9z8XcnqjLaT
cmyyvdfW/uZ/Xqf5FKh9Pu+EoBKQJw/7shii/Kv56738YCF36TARNV5DjL7BTD6fHOyPr9ywjz2B
BGiyFpuArHKt4265HaERXqDrAbFFniGk/SNXaa7/Tz9Ju/BdtK0Ns+WE6QOQ8vrBriqzOkqsg9ih
uZ51c68YmZxYNdUJfnqm09oOFO67DIG79KDZghgpvWxazdCUGkt9kaGBVLxLkM00j3LKyobcO8Zo
f89c+YcXB18IVxvg6wSNHOkl8oYpjJtOeIouXHe38No0rwZNR+zoITRgm8ADKYQ+PJW4hXYisFkm
izZJrTUkVRrmmS0MgbphN2nwRJTxfYkT90iIJIRRuX+lshmlaftzb+deeX7LNCq7WU0ZiJVF08sf
3bsAgb0cnLdrgVasdb4vm+Rjm6+SJ/TdCze1ipIYs1aPxnfSvQ6V98MUUeX13s2hM3WCqhgcVYKS
VIosgOls1wAga+dAf47VJLgXbDmz3TN6+5xjVTVHKOo87BRymJtC4NDoqsegtSnbSoTfy8zAoEa1
ozjEG9iSb6wvYZWHb4dZ7ZwWkncl3gjHnB2JiJz3XCeiDJoVrJAQr2J4PiAYfTIzHfpHfjajjh1r
3cExkDyaARCF4OF4HDZTKNZjkmGB9ZEvIDrRqeyQtJCuJkE2RUxmj7X3nkmD7uopZAuwY0PfY7/m
cgymjdgqgJrxlXxz7X5KFrkEFqSaUOvST6igVRxDWrmOWPvF1b0kAf6mN/i54DgB2wlC5ik654tH
cokhuQUp43v9ie2A28F8iH+BGpST4uAm0C7fTpOLDGdFfSvzAHwuo0qGnh3cmuhxRLTsa6WdP2xh
9oxn1zVkDEwBOZ2hJ+LcsSh6YuXcBtv362i7E+CrH5zrwTEXRMtt349j7RJRKJEmBP7I/fjgqHvt
bt/GGlUbl3pfGnGFjtSFprqdY0RQNQyDwvTPzy6o+tkIoMrhBvTYFAiVNhkQLld+bN38guBc1SvS
eQNX98TAVkv7oPlZZuspcfTkG+LfdQ/V1kgKjrXXUEXsql7SxYC8E0mrbYw0Kz9MIGBlBbWI/lmO
77dIYgY2sS2rDkn2DRnwemSIdr6GU6egGMLSOHcPtce95yaNsTrJRlvu+YidmqVSkrUcHaU+8WeM
sIFeBkJQ001ZH5CAbvZhFyPL5brRcdiDO2A6SZhSbp2dDrQvyDZAYpAglMFFs8sPopNAYRJfarz4
4DCwJUJ3aGPrM+ybDYZ/pw9hIkTXN8W/4BAZyrS/pqcVCki0JNfOyOh3esXNvxku7Awxc9hZbzFi
9jQ6+QY5QGlweVs2uSOBUaEVnsR/wW8/okmyouuKoGqiAnjzX/CvESvjkGwVYc47sdHnb4/emUqY
dpoJ6Yzu1pK7Tf+8IzmEiOfhfYWq34aRuvU6CoHcDoSbnDtmAznbrd+33JnPXiPj5eIUhdf60PwO
MMktPP4fpBSASVZFEaWwrEqK/gKfl+d8m5ZyA0Czg+wRL8h66h6Chlzh/KOJzMGDUGV1sg1g0Mt+
5nciLq50UB1oE346gcI0z3DvWz/X4l4c/f5uxj+4dvtujKKhKKqma/oLktkp1avYtO+m0cCkIXvz
SI3JkY0d7LQi9No7JJFE/HT0ZPzatuWDfj6sMddg3rfKqzjSW3DFltz7251ADkhZvZXOTehBDo11
gSfD9YPE120k250+wWedaBLfKG0a0E19ueKWUzQW0dLnjM/jPSsHG6knAVUgUpkrVv2VQT888zIC
tLuHmxtfApG+h9SVbnjip77YJ1iwml3fiWxX14TGfwiBOaPYwPBeX6Nc+X3A5HZy/fMx/zdgxguU
mdbm9fyoa2HeCbRxvdgu0DPfwCfwf6HHHAmmneQekMFYI3iP5ZxMKvxJVwcqZ85fJ2stu2vJlrmy
QNC6cZ2F+XtN/3hN6a/XbCkd30BNo+yI15PBd5V3hzehcoDYavtA6TjuTBDc4JOTjw8+MoMDHWKY
n96R0xvLPlICTOf3IRN/nP/fhuxlvR7MotSFgiEz5tkbQCThCjgjiJ5J35q+KT099LmkJP/+WKkF
SX/7Ui/LTj/HinAtBGEeL7Q0QOf4KeF8vwcqFbnSbnuiH9Ou6R1Keguu6J+575tohLjmdwVOork6
wwzr93dSfiIOfFtuRgv8fvsszySpCkWthPl1cQIKpNsxfNISOc1k7+nFtCtCwa+jC30bIaKluZO7
9/l9nXaR63hqN0fPENOHyHvk1C8U506dAVPTZkNXEtoQuYPT1GlzHZUD7Y/RNF4/oiZjL2DIsqQo
UB+ULzrItzc/38Vym6SaMl+o7Pcu1lTd1WbThLNU88N3TM1WGy4hUE8t3Kuhn/VNg0ZxOiw462x0
DPRB5WnHPb2bujdqI7+tDsI3ewlnAWbpug2rkAAjoTCxND65J0xba4/L2MYbCKn3eB/YsNFvc/yj
jpxwLqbMplORTT/ft0YB99qhaHCoR/e/f7J/ptHrD3/heh3ry1G8ifxwPHQtvOoR5Np9+hqh30xG
VCBtDomM7xcZovu/mFfKK/Pqy6zjfxYKr7tNmZXJpSwlRh3jMsXtPmJn0eJ9pbPZ+ty+oE/vN9kN
FQSCDYsm+Uc9GqWLagVD/klNKTQDYtFRHcztKrOnnT+IHdLr8fH1fpoIC0aRNEUTX44P7VA2Z8Wo
FcxEul45U9AQH9yQy/Eo9pc+ebJCj4Gh5K6shRn8/mWgNr2s8JenSy97cYFRyOksNIwOso1w6F3H
Q+8w6fdPOzxYYLModr1532wANs/Wu4wP/AzAZubdxzNsAGezm2i9z6wnDUl58kEn8v0KDKIGiWo3
tGHta5+7Je0Ze/JxTh3f7xkrjI2cJc25lpd5x28U/nFu+ukAQ04aKL6J7qmHmQ840+ANG95gCtke
my13jFnXdGqmPsL3D4yXtfc2ZqhqycfH+ZhjEuOYvTHZVzrWtKiKv1w8x+N79PuI/V8GzNDllrok
yubLXDZg2GXHIwPW5oySrqEAUajdGa1cprPqCsBiGITME7cOPh8fbZSBA13hj5f4ec787yVeWIx3
PZfyy5WXwKS0P9zMWtkcjU4kWZORC/96MG8NgVPgfesP7xvplYf0/02Y/z36ZboKepHfD4nQTldn
pe82ks0d0R0evdnI6FnITXprQkkxw52efLyTWO+///Z/yq3/vgA76X/3f+We54bU/nYau5vcWgmf
bW98c7tY7x2rKa3NTF22K/lJN9t6ch6zmz4fNv/lXIVZO1WZrLnVBoz0RgTVp2lIZKk/OBHYnLMR
YV64NgobdNMmVRJ7JLZjhyaFOhpP4R9OW+87Mky/rIWQahhtN8gxyJzfQ7BGCNdutNpffKYfP7gp
6Qa2PoJpyi+1yLnaloIpnJS54DuY6vXv9ixxJqMtyj06E9iZ46g11kN2T+OPMkhvx/N7DfA13t8e
/VJ6NNectyp5NH7hfbh69p2+pB2CAvkTeCWzjDXugwAse+DvULJp4DeD88q0/YmF2xGqCtwVzVHV
mnItYHoImxWWoNbGwZuaWYov2Wfrghl7e46f3+fKF6v29d1NgWOXqwMkS7kd1m8nblw8O5qsHpT5
yoGTsFm1PtD4RdbkTSW2aLFkYuvj0J/MKjxNITx6H/RaR6OHC5pVOy3nDya7T9cFCANP2tYgj3iQ
is/82YZ5/v622r/1gchH/N/bvlDWxIsommKdK9hOtLFmj1VXGByWHMzRMXYfRcBil8aP1WrF0TlM
h3z+HudDD5biku3Sv/EdmmjUyxA/y9Zu0iKXOHR6fBpu2D0ojAOSYbH3Zyvt/nHEK23V9e9IczsT
BU4y2XiZJYVQdYrzaSvPAekhYhJl2AdWtzcwypHEA/dDFdko7iw89ydh8r4Tx8ueiz8pMZ05DnIN
dnT2lCOutaH9fVjFn3YsU5QVRpa/sWX/dxKYmhgLsabJbBjY89jxpp6DElq+HmEEOC0CLLX3fx2s
+k9Vx7eHvtI11TqOm4zJN6cnVrbumbvWlgiiM/wUGGrocJF8omMh7YeWE0Bhm5GCthc/C83HT+C5
QyoHBwrsMvE0FjsxLwQmHXwTrTDtC6gIJZ7aCS4d4HHqGjZRMuEq6e3RYJBCAqOsq86uXeH92Kfc
hMz1x74g/7QvQLukbNHhfapyOyO+rS0K3fxyNFhbVA4ULiNwm6HMmW5t8tahd6j2Zksgh1GKo7sM
zGldp1ggErT9++eVfpx5qiHocKhlw3xtZVzKLH5si2N7IMNiGs6s8GPkW0sXVz2CF7vjvwpKqZ3K
/0x1fp5uaKKqCNJLBSAY+XkrH77mU+sQvukPpQ+eKoQ+XYhFFBEFATXqj1/543z69tCXE59S5FYU
tSrzK1lYHGaUGw+cDymTHiwcJFn7P9aN0v6Ol98JRVsTdUWWdE34Yth++8CFetx25FKSv6p2+l+Q
sUizhj0DvOaR1JusOPSbLuSQAYJ7XEkA7u8eaHGIHrLADjy2y00aPBe3BTb5NIoGh7VkTadQzaXB
Hy/7Ndv+eVlNUQ3VMCSDXei/s7HZ3lM1vRXyPOmpp6F+dfQduD4VaWA4WMROM78eXvGCeVMn8bg5
9WG6JkQ7WU+UVrFVwZ6aIod3nkl0uvTipqdDGCOn8eOvK/VPu5EoQHpnrgoKBngvR5LQlMJD3p7k
OXvkdcF25KLWhglBG7/X+oqR1L506skfq0T8YZX857EvZ0slafHZlM9INr0CJlL/GiEJR57oIw5F
47T9Y3f4p2FB1cDzDFkydbRFhtCedd8mz2Ebp7V04Gfi4v1Vgm1DzqHaocPOb/zraT+UR/95Wvvr
vz3tdn4eFU3iac2wm31W7skZTsSNAp/xHM4///pxP205HHOtbgHZhmZ+lUzfHve4J1KtxTcZTyA2
63WDQc7Jg4XAlrwdViyB3CYaC5N4F1Ei5N77+xW55fr3LUH8cX1+e4uXmrDJbofT7XqV50IUo7qF
WPLoxiDALa0GGQ2qSgiisfeXZuynG8B/fv3LUV+VeXG56TyXiN03oESbtGtfDWoXZHGYjdHqQyYw
XbgY0EEUxOCodYD4xI8n9iGghHgp/T4SX9XvP4v/20i8TDa5ulWapl9kumP42EAsEyLBf44UWibE
Hw6KKA03df8KFY+Ua0dEXI3WH9TZz0q33p8WoPjsVivuS6fU//3dxB+n5rd3e5macS41ZXxktFZy
L9l68ThZlq3MC3mkZWJUPa+CBGvV35/6dW1/HZFW3GOokmToqvryjS4dua62BguiNeYvHZocJZrG
gJA+WCkzvIXelCEt6QVOJO8mTuGwtf5Yk3++wstHMU+mUaQar/DwRBIFmrNzFSFEwLU9IZKOpyp9
OgVBhoungIOn7Hl5dn8fhR/32u+j8DL2RV0e41zhFZ6kZwMb2SuPxq2t7SGYU3Buh1w+/qqLfvzd
ksSNQ9JQ+pn6y0OVZyxdjuVRmse5X2AHf7SINTh0bwTNjIT9SOSmaWWF3xmTR4W7xNX6f/jREvWA
IbTenbr2si1crvfUqDLKE8HHTs6HvS9aGaG2Cp4aGMNAYHmMEUhr9GfHrBBz9vvz1R/KbVECEmHm
yYpKl+S/e7EslanUMRuZ7v5iQX8fvByGzyncXLzhpmxzXLiELfiH4d/CoegMw4k0aoNNz1wkJ09r
klEMo85qqcakV7jFlACNLZKMCBtpboz2FFtq5/eX/qlJ+J+XfimvDmnWKeOrwKmMydZiZYxXkMBp
8Kz62NWEIZwNi8DVidHrkS5IohNlV5uvNm1vsAFo/v739/kHn2uPz++D+HJnKZPO45w+qb3a4Lgq
d1bNTm/p3xjTUvuRBC3OQthizgQ2es9aksjSQHgHHU4C7qyN9RY4f1SgP5aDtLvYTfisaIZfvuvW
qGTTjE2JedXtUuxvZlrmDA/j2YfJVwMGgPfKKNkTmP6pu/NJ78IeFpd1Oz4T1fKYY8v/OT1ymYYU
vCe94I+J/9Nlv+3H/f8v+PIN46OSP5WjKs2dfv+2v3LxzAcbL7GHX37Mw3fpbQZv0vrAzWuJI4YL
zxczB17SludtmpPf2+LY7pIYOMUNko9a/PGGX0P0uisrAuWQLGmaKr52cTqVeXicmqc0vzgrp3/r
9TfNzIPBR2Jkf1eSPmlH2y4eS/60red/n1JSu9/+9vCXI0GXsup8kHm4RNes3/dCL79akwlE1F6P
lCYXi/jAGct/bAf/ILftTFYkkQaS2Da5hZdpkxUntXrGpTSv2jSZNn+CzI7x09GxAm87yqH/cZWt
UdYb9eCPHu8W2+OSPGZWeXf8xxz+Kq7/GYNvL/MyRXTpcdYFtZA4FpV2I7LiwdnyhrMJRF/srlBG
nUT7Qx7scMXKZu66mA3sKbG799Y6wSz/OiLb3/7P68jsk6oALKQZL0V5R6zqbZ1VEquc6A7Le1ds
pC8ZyyhBt5Xbu7Z/dp3K8ynN7T9uTF842T8P1wW6IrqJufTr/T15SsUjS2WpRWHvkxjzBJ1I+o7s
Pjy8Vok6mSdl8MATUIBQel6YktMZGv1m3yB2Ib6NXgMovPCpRH1sHbs1rbRIhMCkOVU/9fLCyftx
/wDt/EBRir9WU/UOVfSoYc+0+aeFk7xVRihhBqQ56tVLaLgh+bm7rUfK3blCccWiYnrDoRdD3mZz
g4WPefEcdR02IajiVk/JUqdieEfRykFGpHLw+4L56gv9M0DcXGSarjrl/suV0uxs43tismBunuI3
Kw5yfZXI1qp4QzbY0yYdbIgTOs3eaX2iHbO8InvdwFfGhWoCB7PzBh+mPHcPo+hmV++PvmFAfzvN
/+pH/FjlKN/e8+XAf8QX2UhBuOatEwammhCnnMeSVK5eFm6HanQPQT9TiGRF8PxDL//zjvbt2S+b
yvlSZ6VR82x5WC1wbW1tF7eYkkEj94n+HcW9OyZHRU+2p2U/Ye+neSq1pr0ZUSjnP77YjzciVYKH
0a4oHWeLl9Kjc74lVZWzvwIDFK0BnKe6YdOVaLOtj4OzJ52dvd77fZ58zYPXeULfkzAAkF3aya+b
ihDfMzVLpPkZwy2NBIAS3OVqM1/UgiTbq+LndaDighe7qmwLeKJMjpp/rf2L6otLQ/TQcSSJnWOj
RXDPGERdGj5QWJGsg0vMqSeTFPMOx+AOlxqDVyXEO7JMvObiJgTLLCt8S2rbZrKp/ta0BEfpgQAT
Rgd/AnslTI2RaUFH3csaDEO7hK4LG98OHrjVpt6ZpNYKp2fnVPvlmciGEje+4SfOTaQENutm+vtg
iT91z0RVNWVNE0VVll/bdalqXGRZVkTWgYD47YFQdnjn3aFDQ/A25yR7PaDW44z6DE+SKxvernW5
m4qYU7Brw1DZOkfHWJz2NG/2RTk8wtoLuc1p6wssl45tLlPIgQx6P754AD0yrFw/m6M9O4cdw4s/
9MFJJJ0bUdFjqOPNhjA4w6Qtc/l75zGIFat59grVvuJodkWUZPZrLClIFz+4BhmCiVvCQbkHNK+P
6MFOTr5LmrEI7/Pi3BIs1qNGast6rjSG7mVaJOMbbHjF0phsBwTz6B8pVnt7kbyprtL0bnSAqcbv
9uM6vx48EU+zNSQzAQjThM442uo2SvA0nyQosAhT7KCRQMUyelZ/VCdfF4N/5jHeJJDCOIsU4eU0
Egv5HF/rki8j2eKwXKWP6IarP2wkro4Hu8ENHY58gxBwzVdDRI7I/LR/zvhucPKDZCfjNrVGgYh5
bOdD3tydelSvT90agmqODALFmwyzx1HTsBAd1Td2naQP/FtD6JIdWsS3SX53CIEfnCaQpqPOmlGE
5xcPD48/chXEdl96/a2aJEqirCmKbH7dB751cJL/w9iZNSmKrWv4FxGBzN4yg6DihHpjaDoroiiK
/PrzrNrnYnediq4Te0d1V2ZnyrCGb73fO5ysby3rTWf6yYQs742mT3NRLxDS4WEO/e+D/te689un
KZzBVYM/oX38jqS+mvNqVRjHzlQfn9FK35LL+kyYjvTzmVn7Z79J9ATZOmglPuW9S/ycnqmrMVSs
cmWIQcFletmdpmgVt6edsKVE4hlckIRISKxOwSm9bthfuyNs5eNy3slgR93AXJv96gfTsXU5bNfQ
WUbEsU7uo0/CXpBdxtilS8N688gx4IJiuLlPhfMXlmItQTa9Fgf+yJxA+9bv9jPXh2p0w4/q3x/L
nzBbnIc4JncMlSCV3yuQS3NXn/db1ZnC0J77y/N8cB+fB1G0Q2OUV3tM64BlyEYSbmcHv4vdlNLf
htm395dS6E81qmJ2FbZ4UxFHZ+2f+0Zzu6+u1uXVoUMkmCGMemB9E8mNH6HGYRePn744uwcexmxI
a5w1IeQ7whyV0V8q1M6f2tsc/FQNjyCDYJRf6+d/jcyyencP14KHcozSj5ea4QCSPS3frr3awwHH
bXpOdtzy0V/eo/90H6xLDwpC2Em0mMr+qHlKME9lZy57rCsOPA10dGwdLIq4b0IbQ2aGtESWRook
DtuHVOa77r0MJ8iFoRm1PYpQ6VeLYYTLcXTAfN5RGAqluxNdKmXyk+uZSOfT5qurv+6TXTWWhvs4
dvC07QeY6xIYjk0KJOej403JlVq/Z2tHpe5DlIviYjpGPk6Or7EJQ304q3xWaXI7ELljy5BDzL9i
u+YIOA7zBvrrD2wu1ZAIzU9PGiKTyLoRzoITA8oK3na49dV5NnNdKsLSpsOM4DQL7+mYTDzqZulv
o8X8U3NPsRSxSnKIo9r4reKS1NJ6SVIhxgsCMwRz/tOJJm3eQjXYdHEaISX31DvZJtRNktVQ8GJc
gdkC6eG8PEhW6BnJcCOgSO6IoIntlq/03MvemIbbK1kd9ebq6JHpvqWgePY/2czitAJF10b7Ed4H
Z2TyOOKQACOUTOSMwj0QQRRICoK9Ubr7andLDz5OdngB/Aoasa00BYlZpylVRuXMbj8YteB04n6d
x8zfvMfQz/DImZNEYCulh86h9fmJ9DaeNHgSeg2UisdyUGfU+uGDx3zh4DR/zdGpcpgkpQCUKxWZ
D9uKt0EY5TnYiqkkkp7n/IWz/8cWGWp3F47wE9dIvomvCh+IiUM80zGvJEr39fYwtBOpVKQ6ECDW
iRfQs2waeZk7+wDqkhdy553eSzbIcZcfwvKtZuSY9j2BC9Il4dFW52mvGYiYudJeLp/OskPH/ISq
OZ3gEiS8Gl6DmvwNt/o55Bc79dVkufxoQW3rbm/e+rj+zdiYGJRKjML6Qhrc/rbLMn2LI0vYHdfx
7HN2eu04JMBQ3BdXkXWPcE+gBBCaaSPXRG6EGf+lRVjMc39+nTlyaTFSUn47GespriP8/T/Pr6Cd
dmepeZ8dVKMIaYCqnxd7sArMZKsusr1FevOTF1lwOXPoKgCmvZ5To5W1xYMyFx+bU1kPJlTpOGOI
Ch4RKKyczh5Fv62DuxwVRkNvC/NCygkJtRkG+1VfO9jbrhhA2clHxXoj3D3LmmGWXfxsdsFU9m5n
9WYcPgQFhqyOAHPd7YfY0m4k0uQoWhhv2Uy8kWxckkhu2CKIhvBR31u8MNrsY+vHz2JhsuoTN9sj
IeV5d2ZiiOOLKMfpabTc4DiMHe091F/2xCr9CINwub+9ovmvcUR8G3DLobeQTbplM8KVNCXKsvJF
XOScjI6oo7hPOcRIhhOk0/7IeKAuCXf42JoWYAp8Bmi6djkyHmZKBi+bcSdCNbTZcTHYYG/8nK6i
CV4Hu3raRaUcH18OZ7qjPSBRgnLZmPa+8XyJOAfC9gM8cNYLCeu8Tq8B45UU5zDTm/iFroFpPsTJ
hdEs5gFTdaD+pBDELj2fdTimYUp22yflo6ZgwRFJRjKL6cRE84jOr835wpO+/pEYQ75z2mEJ0Qte
cbA4GnZi72rTa+zVglisO6JB2/55O0MvVlyPRbtAlvvOjbPHEl0fQm1I4IE0g0VXuzkKClabJMlb
KHaLS+HkBeAGxjhIcDwPOWgQSd5OQ65L6e0Mrz1Su8nu+DoBtrXr4sw0JKTSX5iV7eWvOCdwOs91
hHYJBCqIqCsOm6i+VzzSyW40EqsSYmTwwXPhCPSNGy0f9uTq1xdbRDR+2ctTscF3jk4OYS7YGchE
3dHKTNh74BBWzJuAY3Rrj3gG5fSSqWj01U25O9kRXgxmGDU4w//a03DkQJc8aKFtghfwOI/jCK99
Q7MhznbJaUEtTciEJSLPTNAeOxoM7iAtg82gS+uVrRDltMuAguTOeOy7cwi5IIbXQQTR4m0j1D55
N8HY4IyQHX16W7s30YQuICcVLtzVWY0oBememywe84R+Xx31k8VLJ1fNigCUIOkGygRJAopqEHgh
iEUfS39wjCQ4JYUB4FvdrIaTDjgUw5TwFXsJ5gy38u4v6dssMSodII90qANeir00uJjvPYk0z4e/
mg4m0coV6DnczdZf2tE9xLogGkWfaadXcsZUPDIDN3TFeAl6OPDF7Ssz7lHc/cqNbu6GJeubpfNB
xFcw4rCHIzjt9n38Sbt+6gNnKA6Jphig+Onmta3GA8myB6Zib15DbFoOo3nj98wXS7HHTrDcwF++
/ph5u6H9FqHPRVdnt6YNewW3NlrPVDXMX4xTOaUKMhteYfagII1ig4cQAdTftD46hkhis4Jlih+9
0EhMVHf59XCPPmxYlZhsnbP4EyE1m/CczqOokEw+Hk8Kls7BOxEfksEcLbHxxT9HR2x3O3sEAQvW
IHm4OLthHoIhz8Zo7MHnxOnmZNhuS0MeyzmKrkNgWFyvqtiDB7Y/qnAiYH6deZV6n8O4ThT2y901
JdyHg+GMDsjPxfTRBqhoPq6X29HFm+gJemXBOb/0No++Rjo9M+LAjIuaShjRcPKQNVcFgVTTumvn
PCX9yTumXnv3JCcgWf3pLrpB/9i742187gdDQa1rwv+UFfVImZE6KCoM/R5zgqbDysB+bXDM+PkO
hldsdNuvnTdxMwp2nCGEbRQ/24RcRtVxeNdnrvrtaB07wAYAJyH0yEly1nxpatjYBQSLNc3KuBiM
8fLoOOOSiGfgrYKdWyZWdWjYC/xjUi0kMj6GPkGm9J4oKAv2uX+wCDWPF7S+wpy5kfycc57VbtQG
QY6m+W0PSQDIc+QE8O5Pc8LIz32tchcv9ICL2uUguF5bPbKG7P03J/H4i1vwO4hvfX5ltXJlqkAx
yQNY/3agZwkSQ3YBP0l+CA+UHI7y6MT7ojOBOoxVttZhMKvuZlmMlqqMQ7AvpxsmsPhfh4iCEyHl
/DuPB/0TUh2WMiZe9D27YOVHnzaaiK+B9Hi2UJHP550IspsEaZ7Dvkl1Qyk7S+FDh5GPC5XLi+E0
fPVZbrT9kjWQ+Bv7/FMHasistYaHmLkZlVjro6DzWIqoAyIxPrTF0Y2ggqftWBQo72E0AhF6s/gw
l6IJW6Y7X01pTm2iiVziQ3EdR4QBXplycIAHg+VtsuTDouizYLDYSBo9xkzUbgRP55ACOO2kGUyt
9uj5zYTl5UnJcbS4dZyXllgUiUPx5gsSwu8rjg5+w9RyfaFPqOmoo0AR9Em2K4JuDlhPBMVUwqwB
+DerhoOJ+bJp7DXJ5pmxpon5zdEEf4qPQ4yojM5/WXjPdDJY6kz/wr5Olsvo5vNTlM8lhaX2ZTqL
WYiQ6iTheqHyn+EnZnOlNVXcB+FrgR8226RdDd6L2pkd+nMaDP5MH9Y5dF0qkl5v/t3PweTEZB7o
oc/rtb/TzaHbGyw/s9JeHdIKE4WOXWbo3spMxCl909ZtJixSLCeDZXrq/SIwYjSGIc4AkL564li2
ygoskim7k5XTwQNmqh3szKLBAa+UgsZC42e/hhO9d0KmzhYjTl/uw0yUBkyUyBzHnGrjIaNMOoit
5IQJQ/HhkPnDxsYoPTgTw1mmohSffQm81kVBycpGAUH2ytvedNC+R78GvtYEhUNLn8bpxQmuPWnZ
ubqfeRAM2TpZfofRwGAJ6867tqHEHZYHThB3f1Nmo4LEjJ0yKSWiPpgp4FXOKhx2sq7zcw+NCVEe
dip1KKkhG8NXPPsjI4Ishb/DUB6TutHGie1jx27r+eTwv2NXYZNpKbIbQoe5cdqlaukN6Z1OfuUh
0Y1jQTy64I72z+Mn+AD4zzHhwkjOHzLQSHZkP4w4ol7SAvQWlrGUTzC+OAhXEruYjn5exHPinFKI
KJLuCszUPX08WgPTne7lq0GSfAfBziK7fsURVyLUYDcplsru5k94RJjk2M+FnjJzcYfnFVOe8PUX
pVfR8SVH7O4F2Au79DB6nL2IyX8KNQ/PqihoRic89+3k2jqLn5E0ugTD4ZBFDBJVxLVzFpOp7dQQ
yyFGpdm7uqORWTmjyWVWRZvGLUbtr3wbvDrIcMMaLxwsH+sltcsBUgo23Bv6ToG+zJFWig9RjtDT
lS1ntNjiOK3YOQlAzsu0h1Y0mkw2vo+G5htzi2JWRITvHP3g4vBKA+q723qRJCPqFzZM3gSlRzSo
thfWpdKZiBQTHtoHmzC7wSXqSuNpykbnW1/b95nNDckYiIJHkyIe2eQaDFrnNAnyHR8xOjmszsg+
v2ws5JXUTvHEKsNmwEFAaklR8jowC1x9c+PgK9as1wodebC7bxipOx3pD6mpw4BoarwejDmBuO/M
84bNaCQvqGupDG1KzHU39pIh1S+ODEMeMZ+p/KhBUB/cYb4AILWVmv8QYN/NPfTH9OP7eiO8h/As
8fsiyVap7aGGg8/o10BgDFZDUod7ymJkJAA5mEl5SeUlX79/DL2XPVJlLpfBqdGQTbw6uQw9PnjE
emlju9aEP4RJ8oldaAm3tQNXkJPNZTwt3L66lzI9Xtnr58mNcXaYvtILCm98pNkICx/lcsiCVgUH
CL+DMI6nxxBltoO/rLRDLoGs+S3SJ8vHoq/GSaGhxlbjfme9XtzWvEpc9VAiFcF9n39JVcPbpIun
mgPNF8a6vQde3n/tOy14aOnQp7cl2QwVKY7iMPZFq8fCTETY9ACib+PVU+yEKmdAiSXWxarAaIkz
/jUH5jlvUPvyi+hJx3WAuQrZjPb55TyZwqvFSPIC5j7EjPvTT3LNxVXEGp54SEl+XfM+gG5HnEhi
6r9Mk+3ngNymfe22jskR+NPTTkn36sJYTeLSja28k8aG4iK1uPb54TZeQGa+jT6k7wACV7N3pCYF
0ZT+c81BeZVSXSKYRW9CewDLU9kbmP4EQ0sx1x90NPLaSDTVLs49gw3jjD8Mo37lsvie3dUiqvCJ
E+wnlgpqsR2Y1kFUWWOOWRQzwcHyJqwF0oi5zoFkx077HebBF08FW0dZg7dw7f+oT/ul+TcE0e4P
NPsmu0AmoutAxg1OrMKoCl6Dc8YdzFeAuwngdQkPzCA3zT/D9uu2R/+I0xJ1fP2dn6Swc1h0Ltl/
sDWriSf4Hm3IWxI1DcseS1yTrCaKFJW3tSL3Crwhd3rpHbW07oyNw4zEpMaT3+OHiyS7RBxM/GTh
8TDfHpXQe/Z1P4WjyhEN1TNi5GuITr4gIq7tn6H/JIdJN2u6xB0pr+CJtwrBTIYLalfIw9chvd2C
HM3/8xlWhfve56wBuGxhSHcQn6ZV3odUA1aCj+qA07bRqXJ1KfngqYCVHyD2fVJ/mYZvj/KuxATH
lb/jdUcJnrRccAA9OWvw/mFnTejtGm479jQMLFRh68t9cHh5ouEyrCOlEHZTP1InxGqAvJ6KbjSR
0U+74hfc8IHCkRmZ9CkmN2Sp5F9QSngdDwuPnkjAf7rwFLrhmtolE1k0IM/esQJSekHWPBEgg5Rf
8C1E3Wp+kNl5U9ld11L65rpaxoeQhdq17EudqEv+Rm0/x/VgSr+iu0PihBQoe9fkk/eyE8rLG0Yf
VTreh9ml46xGWbM7ZwiFVCpJ2lSgJ0CaeI6AtK8KO1Q25NwzWZQ8xBehkHqvz+JIlfTQwgP9uAZw
8yHbIUSIKggF9mJ5M4A5yFRUuQ54IEESs2e4P148KSLLQWSHUCNzJaLVW5MJcxZ/ASPK4v2nFzI3
CBntYTNIPWJ5dXhk4+0176gtfYpXxUfLRFa7pQcXCT+oENMbDOMOcQ3GpgC1grjQanxHta111oaR
PfGo5GRlFfb2HOgugcDoE2fYJZL4RmCqxUGLZNqjezExz7FXu3bI0+t4NHM6RIVWLgBgimVAb8X7
lGx1QZMMjAoUr0nwfF23/px83F9qHbyF+fzk43QwGGy3Tw6THa99RxI5O09S10goGa9GJzdU3972
QmyYqM+uAIKYFwrT5wuYGai084YSblcP911PREKteIg38kfXBxMUsvWlKsQLoVL5MkfeLzG2RYho
ycTmpd9rCMWlfnSe+6+DswoWrhhd6D71EVYQXxvXvtl1jowWyJolCRTo41xVhzv4QHh5tqEpPup+
sg9rokjshwyK+gQe5LT/eFA46oSYYKrB5LPnPudqZc9Nk9+h8JErKBphWGUaBjqSu+9ZDiIAge4/
WKU5yYNOcaQF9w4/dnYZfDf7jDPyUeKyt+Xbr7T+OW3xJMJsdLM3MGVSfRX3JMULu0Ncd65phmiY
gZhZo/H4G00L/+jtjbtHJAnqlV3YdTn6nXc4XeD9l8dMwWssrmbs0CYeE3m06lUOGR5xjBny1vL2
ZyH3CGVSxWgeWRUn72zM4AIELk6Y2u72FM8EofZWDsOJQl2QX1jWcKe0mS43jfYtVImLQpt6fw4u
7ejBEGwx1sWLT5Ticl8bbaufp7cSBpj61ddf8V33KpBRAFpSWWpARgH8Pa7ubG7EtEOCGXEqwKgH
n2mesWMAp9ZxD9EA3QXq+WOylRLVDhkHXbhBM+CBObUKATheVfq4AUGIAfih98P6UPyQMjND41jR
aNCYytO4b7E1z2qOzxXHZ4cT83h8m+4rB/3u/GazMnfggs6HxLyZjkQDeMgtgqLleryWDBsCX0EB
wdR2Uc+vrRPmwPOCiUzcMY4+12DfZc6snBmnmuMw7c3UaKsvZlts0zA1Cu7QdBzL5I45gJqTq/P4
zJ54JeUsISJwBVx4f+Eq3PN0q2IzCVr9Krlrkm9gB9Pf7Y4FFK3b1zldtj0mWU7/tcaAGE9lbA2v
noO1LiUfFBedHFoJ8xTMEE52n3Apw17rqKNZZpbE5AH+qumLWEzflHFcskcmR3NR7HAGJabqHiA+
v9zds2aHfAZpbDb5YwwWxjV+R0F95iavU8rht5dZB0SkeMPRFHJSVr7LiBOZhSzZ6e27IOA9Jt/g
erYHlPOP/dy/c+SlYfGdqiFDHRDyA9z7MdxZDfhPfLQBfj4wOfWKg33jfKYUNzcbtOWXKhQEjrMG
CM/Rv4JZYwRbn2IsHNXeRMDBA2L+hm93tQRWqlxUVkJizKhg1c9kHnFovsM9pk1U/y5/ZGVOFrjx
dbOm9N+sBYyF9GjHwjkOCutpHLqlN3vsu6HbC49L/LEEnJUxYPoJgesc8USCVJ8NC9/AoQI5bVJ2
vGz/pfPoXcYZH/GxQ20zzrpDcrQJrDZtVQK6tT95PO5TwYLDy/7djonzYHQtkjdBaxGhkgVjlLgT
6jBqVk7BVKDHdYIWro7ieH9LM3W4Bde2Y946/FtogYLESVx3rxkemWFLOqPcZPZwBv58Dq9ljqE3
8/dpp+Ahs4PLA3LRRM1Ay0XPg2MsBIbZEbOKhI3HcJq3pzBu+zQzDjOWO3iQ94ly4j8t+umbldik
EKG2tulCm7pjUcUgpRZaZgHkHYPDhuka/WLMddwUT+yDz776JbyLR7w/uHU13h9I4cb9EXjIy7qT
Y1B0Ia31WQSpzzp/oZlrf6D4/6Md+BsJSqluJ12+ETUwO/Icrm4vVQEyipCD5Ckrgu/b65BJZcQ4
vCyCtyNmDUVPQIygs56OV/2VV+fOWGEWUFAQM25NTCzf/9JZ/utV/sbHfx31i/4qucr5vBVAgEgP
0JzBZzepBepVUuMj1R8xZwESIMhWkdDh33qGK0dCju9g3ca8YC+gXWRNFDXq/T96q/+Xl/GPR/lb
J/5qqOXxU9L9PlXY7qVz/Yfle1mP8B0Q9HBQsWD4cy/s3EyJClN8KkexXeHntRc94d5fer3GHxia
sOhRDhsdU1XhKfzGDIDaZqw+mI1gzjC34F8be6zC7goaYs8HVaBgzyeTS1iaPimLoIOcIQrgSMi8
JJpxNiwjsn3oEeRJm1HgYmw77D8G9DPnzJkDk58Fdnxf0mEjCOxO8w4fe7Fz/TvV4k+uBf+4j9+e
q3XuaqunwX28mJusi8sNa6WAp0pHvHTkkiw2bGgXXwQNCgy39ze2xx8fpZCvWx1F7lrd3yjtX/O6
+hyqRp6ms49HM2MCxBeI4BKfXk20A9uwrYQ28y7OaU/RhagCKz87YenDIB+b7Et/eSbi3f3Oyvml
p/91QcRg/fPdXp8tESEanjq9dPMeTIT1LQadAS/OiTkSfOk10uycbf/9Y/U/fyxsF03uahaMwX9+
bPWW5OL16ciovGmd8ypkkm7SmzuJ3gDiHMcZQfhN2zsKNS9XESaaAVCOOBG29mTkBTBi9t8ethjQ
HNxDPtP61DPlE2X6X0a/+geWFKQYYsiMXxlF8m+j/3UpujAbeUK8Kgdb28QUwOhzzSU/cavCtpy3
RGmPqd969YPgdqqEQu+G34zh7f/9uWliiP6f1/VfF/PbEK6s1bF8N4wfF/0+zJdHC7IJJDwAfhSQ
G7NxNKIDeXG83MufbqLGC+QZrA2YOOAszA5xJIru7mTZv1/Zn8QaCuNZ7erdTsfgEv/5Ro/y6Xhv
pZV4oxTmgP7+R0CyDbhi1xldsNIEjAzYv6C2Uxg6IhkzogTdbCU3DB/M97PzN+3TnzhNKLNVWCq6
pqDg/W10S6b8eGp6K7QGN1gWd40EATnuqo4ih42LY7kDCEmicVr7hkni9mVpOqjw+0fgsRbUKVRA
EE74Xbl30krav4gX/3p5v1Fozs3pgE3SV5nONYeogk0zUGLytrCIvkOVocIwYHnSA7vnP3cOivSr
U+XnRZMhqFARujL8fMuuMd9guTpOT5Z/d//9rRp/2NX/8QB/e6vfqqN+rjUP8Nr09fmpctrJxcMe
3Tkb9irB63hIq/YtrWEdYYHpFlMsqZM3AQR7YCcODMAhWNU07sdVsBUPmnGJxb1GNIgtb1l1YxwA
ei8Skcid7GtJCXeJue/c+zQqT+5lTghw8E7JGgzaRaHbd7qbY07D1Pe4i107/l/u9g+zi7vFBQHh
Grq1Xxvhf9HODo9G+6zKFxEo03PS7doH0yZFJzoR34wmw8jkfarNANTpfPofzFXgmCv7IvSB8sEU
aSURYYL9fWs/T8EhLbGG/wxhND9p5DdOvVGELSYuj/jDlE/M+LUzEJnYDvFQJR5yekMnC5Lj5tLB
EZyVw77dFvLfdsE/LL3/uMnfmNpM3cO3+HCTPEe3O5YDoFUiNjr4mvF4Q2zdAUmhZwGqzWXfWVuk
Pup/GVe69ifnBLwM4Z0KcaaGLuaf60WnvOg32bA6xM0UqbYwMpynB91RG3LUJzZolRqeGRU9c3yi
X1zGPNm+NDn0lfTZe/SIEQ06UclPItqALApguDyOoWOJHKqz152Y48t+hehzoQ+bn9P+Osed0SRS
pku0gJIdWTP3h3E7vGy6/su/xkIea2UaAbuzzvgJXyZQgM60+JZ0Q41zs5aZAyNVsqKPu7ZvYaeA
m+9YRIZEJzLYWpSVR9JrJFL5VE8O2/E1sJYKmT7moAJECThgk8U5Bd2aP9ZNQuiHf4D9ZHhHEqnM
6I3R33MND53WGKbBvaZHcH10jPSJlGjBA19ifLn6q2kzVFJzoIa4W7NOQB/2bqHhiDgeEaCi+9fo
E5T9C5FT9R4gpSWeVSwoxagz5wujz0zOrpOyr2T6nF8co99IsacD8ub8dCNzwsJXHK/WiPCeqAF0
fow+WY3JeTu4To3eC4mJFOpE4SjIR/ncQIoeuZTgymVlXRoDUUMBF6mEFFgJ0QhT7KDydtGdvH60
+N27o0C45qtEiaWell42d5h8ViwTZcBCkHb6pI341rQT6cQd8SReAyPuHW7BiVlGNl7RMwgwQnMS
6aQzgvqN3hA+S8tRCOK6iUblKn54ZkjS3deH1Id7CB6Zyt7AXpLYlK05r2ibblYjGJNTPWw3ou3o
n5NmeOqZT+/NmUXJmPJaJgOnhOcEu/r0Mz0Oi7X0I0PinJc4DctDsKr3G00DoA0tiDFGy2SLaXtj
rwj7b1cywxXuvFsDuAEyw3FNFhnhQCZm+FDFjxDuiP4R4bvSDx9pEA+mWsTCBhXYP+vNl4y1Vy1U
E28FCh9GqdyaCr9jedp3J9+smj8rcWt8g6zX04x0MG7ruSdkTcbRFaP2H36AFdKscIG1P5oPnRKA
bclXNbycyYPRfL7Nbwu/2WuhjIzRJ5QAsq6x0tOdN9HfEKUnpHRPECnm3x7ncQXDY3ljEPVq33bQ
+rXNY8xZXBkdZqt9t6fPv7Mu1Ndj48i5tFX9S0YiIQlvZqKPD62rkv8EsnmmfdA34mPaWVh9o3/N
pIj03vFphjczoKaVGqlAOMlv2NYpFmpZnQLySj9tpCdUEo/pc3rKyOQamvDvBFIqDS+YRm9vu9ei
s8Cg9rWzaF5R6Sxl024WGie5cbV70u6Z4pU26CwYFeWa2DWTBNliYxAL8R6fJ53kwtzl54CG4Nlr
yXukr8sx922MblPt7ljL27QY0La6zvXa/gB6Edz0XJbxIz4PW1cadeD2+MAOCNm5jGJwG61gJmsZ
qGknukfUETKUHS77JG9eUmiOyxkZaB7fI/B+9XPZWqCAzy8lpTTX6L1eYmlwHIMyrcIuCZSOnnPj
mvth/D9G97FcQDBg9D53LbMJuUeT09zeavg8PjJrBphj0M10gXNWbCGsiBRgrS3NPmRfb+HTdyZq
/iTRwJVzwrk8trOWD3izf2Xq5jx5zqT8snuQjhVzOZEZP3yrh/E0/i7FklQyOCB476wc+qf19LEU
o3z8yF8A28VGX0ABkSbnqJu/e/qo22/y65jEiel5fJpWAwhKqB+/FIWLE52xvBnwpjpDaaItv7Pv
9NnYLD2jdv3dPL1H/NivAGCsGGOFGMIqd/yZ1sFpx+N+Tdqf0sM2n69tunfgc972idaw3xnSFsqv
u3Mq90lrx9lYtdnbIBY8RFryq18zRK0m+WZ8TX+HJeQFiLOc9YiaT1e918wIDYQxpPVsa3AzKLVg
26PH7JKzafD/FSEApd+dVPOCVJFybe1FcNI5s0KTzODkuTaZ5zsjLQbN7obYSmY8yXdXwbYyLNdk
DP10m6DiYmDeDTDixu6ddkN5TVfrN+NnS6Z6TAi56ZFtpqX6D36rtfeE5UN8fD145t0tRFfSO44J
rOnugLrr7Ztb+hSDA0SQHsnVG4n1+5q2A/ay5J2XxKfIwYFzZaYSxzUFqVUnq10J+5hFY29eHYRH
3fkr+dT+eVKM9PCV3H8QNfbPGZocmGNQZ9uPDRO2osibvYk9rGe3YZdAzW21BRW8Iq1fKts2auBV
rZxu+Pqp15AYoGSGTdL9gaRR0MD8sqCx9tX7c7Lq39jcL2sjO6evPiFqQ3PMu8KntwXD2rQ7/YPo
5zoHYuCEx5Ogvdua3otm489rUILTbICkmaLgwRCCRyoOcM/gPnmEnZ9DaKXd8TFA2cW7MvoaizL9
g+y4UHtFrG+fT0dK5OAxU0YE8KKIElUYCgMKgD7VEHAwLE1SaWBNdFuazkE17myq/Dpok/OQsIV2
o+avQQdaDYpHOG60NCC7z1vVvW5vyV1xwE2FAEjqn13Jl4mJasbkBMbVBIlXTIjBFBoymsnbL8AV
InZ4G76EhaOJcd+5R9dJ0h3GNK0wWlNK+hh18vu4gvHcGZN5Bx7rr6bPficnUYjXQ5aFeyHRI9Y3
7crlsol3TFfgvLcERml8I2PwMG1yloITG2vSEp7Qe2/e731D2ZkXG35WjTqb+9N5lxh/2xWObwx6
fLkK9zzS+ywP5qZNqGQmEGHYUi+jM8OALQ272KTA2yRbpWS977qTy563zRtbua1On4mIPQkqMAd4
FFyDRx+I8zrs/FgjaiYs+J1TJtOOmRowlrrujYr6PoapsHI02NMof+ChwDj7BkQ0y7aZXDYnUkra
y0RGPrGoBIG1fyfv6xTWe9au2/C5plTm35S+kcGKOxJFkMpnR5tqSyjPM3mkLqrkMrtPMJS+09rT
ObBYk2bz6cCv6eQ4Q9R9NWd1U2CLYBy2u2qhJYUX0qdGHzyCbhH/+nxMoRbTQEewKC9OyWr4aknx
4VpvPSm2eiRvpHJ64KTiYeQ+RKbApS3orUNoflAOjSrc5hmh8F06zmH0mvMQd8dEDUtGa9zkBoZL
Cbf9eUd3eogsRGxp4PamINiJCV45YPOH96DbzEyo2GQovOKG7BNOgmuA3Q5tUuoSOKXjsrFr7HMp
0+goLSvNoXFHR5XWnLZkIVD6FZ2bnKzjRJOdD8DKgJwog3PXjrT1i2vUGCmwVjvwiFhxVetX2QHl
ZVnnx8UdSrrkNGqIgpAxR88J5AUGB6r2q32EC8BSe4s4sSkZfGrRzr16l+lnd8lE1pMO1+/pXfHk
W22rXA9PUySCpXNDDcfG2C8CNeB5vDZtcBw1sZV85gcokR/SY+KCOY/4piHVk6dTeG8QM9yylflp
iSovvHsm2R7ea3BEZEEzhgCZ2pWxQKKpoQel3wm6UwgRovQCSAcLQbD7TI9MWtZCr4ne0P3RZFsD
vLavGpzlhohQ+pjTMriIbwoy1Y9OMMspkc7xg+3ojXG+z1lJp6i6TNVXcnsmpvBAMp6DUlSK1/nh
E1pN/Lay26tnfpOOGWtNpjZsg2aqfBeEkxhfCr3D7I0ohF3vsbu/Qp7jtZVYf7gLVp16ZsBPeKlY
/cvh6gNBXvShCEqBv3ThLC7fUCI0mvu6PAkH3X6ZHKpzKFz0MGc6vPRzzsGHpXwVal8Xx/NLm6JB
+H5dJidr3vvngj2d3zb+WbJvkv1m/el4CDwOm5aUJPjm7541VSd0hNkPKYOKGf9EFM+2iUaBVfsj
uw9sImFxbRhlnTHljr7Nnrhc3EE2boFB2EcN+8IHg1HkgF4NZOTXy23QgwyLHqVeIYz3L3Sk9sfp
d6OVbvUOq7NXAq1RC1YRv5F00IjWOwyV2lml1+zx4nx+99mXdGrTREqqCBKZRsnkV5GcUfvfhorp
VB3/CajA0MlgWGRf0XH1HqVrTV8itcBpx+bWWnJC5CShOxUiYx1KRXiaVRMlo6V0mZET3BVdHiu3
sjZ6jL7xEUrGBJGkagCFOKQ6sHuv+t0tTQ+gg0nRL+P/IezMmhRFu3b9X/bxNkJmONgnMiPOsyeE
mikoKqDI4K//Lip2xFedXdH19hsV3ZWVJQkPz7PWve5Bim0Bg9RtOv4ML/t3bpPT9zKb3JYcYcE0
jFcx3UgTY0JwMRGyzZZKpNMfHpk6M7eUN89DusyD/LvecHw3J86A74gpJWRU3SkKl1rrCZu+b4n8
CIeGSBoHuYHGVotUaUQ5CyeCKucaVlTgb4aVg5pWgIwkzIbX5DO8JhT++yvEjoFwyIN0IR9f0L8X
ySw7imMBwPlMCnlhSaxgKzso0F95WCc4APFRg7Owu+6vc/iy/UVzThNLncRTpqH5Wt2WLGf2wIO+
lZ4DcXHdXM9vsIZRAnXybD44/StyynqBPMxCYdzx/CaPdXLoh21q3joejak6GnbILVBw+JhD6QDk
ekDw/Y5P72FELtwYNGWcrqUJ4cNHcAKww006+eygfenExwWIBW2qOrgVVn7sT/fv1oq+Dcq+q3+j
sIZXPypW16U0zRiYI83I2IKMkNpI3UMnHMfQ+JOlio1fzIFKKBqu6SE76gu/+6tf7Uq3PyzQte0e
uOSwcXMTXJFOKnPguIx+8V44wp9OMn0zcoe9Or07xlpk47Dvu2ZdOFdXdXJX3RjLz6oYNicltnCg
mJNGF+STivhkmpWIIE0U1jD2LQ6YKOE4Fzy2nCBi7TiNnxNbB6/7+3Esh71hDk3l6xYSho3bUUnf
z7xvWDq98H7IzpRXr0ELFcTNw962D64h0Lpfv4sh8dciorq3e//mFR8VY2JmF8LQmMvTdNQzNeKV
yYonlv4dpEdhmoS4PIxJCT4nOFc9QjAAB58BzRiQm43bGLeBEM8uV7lZPnaYeBMUWfWZaZJ5OSKv
6DZl7N2VaFJYjBiGLtpxOs6tV1AM8xAch6VopStjDO1k3nFYhpXfX92HHYrB2QErb/mkxu+CcI0B
LKrg6WQQJ5oh8A95n8SI054tmq5O9pWLJQfJlMet2mzLuJudGMGiX6NFgYx1bKi3prRjX8l3v3D7
lVOJ5Jc49ea1IaLrGx8AobarlTKl7bJ5u/IZoksW/a+kEtF5BCjT+eHBsD/yAAwkGyZkecuhZCex
yZ9i9iqPqFGjORlPrsatURl6ca6M8plOrlFGjpMMloMwjORP0oylnarBd4OVcSWrGJXerFpy3pHB
Cg52W/FXPtvgUjkvOyHtAaYRe/fjZOAh9rANXwLJS/xmR8bW7E4qzhDk62qBZbHDsq2TZMza529n
Zt4LlckHAcwhRxQFZ/jiCzN8RxoP/ewmm9V296yTkFXxHJAu1QlFlKXsSpa6azwNkDxbESV2wdok
WhJNubtv6A/uBE/PEjcb8oY56LnIGKBbQufHnuOWy2bTszskTEDYBoOcP4PQi2N8ysyG37WazhEP
6IUg77F4pqvk5ROGl2EVvkf4eBBTi7UEeYDFiJNRES2AgsK7YANBIHbCDAZrux4v5FFn0SVur+Ox
TOCQfsf7y4yC/ahp+F9T6D+WUQBrKzCW/BngQE79iRxwrgvcyzvBWg+gsd6UlyN8OLcJlfNU3Wlz
CMtEEepm8kW29zQ6c/vuNEqte9/gvEKdDkTYAVSCw1uLTCP7VX9fAgI6YO7xliF/ITGjdlsYp6TD
M7hPx2yJnuRfSZfOiDh9uxpxm4+vGEeVjHZEnNPRKhaeJRQdo964Hglef9w45TBfXmbGMJvnOOVf
KbGJrE2P6KiSLsvJ+4SIBlx5HM05uoRJsUerCgd21iMHaPqe3xaghWOFtJvU66KskxHhQKynegh+
56jpQN4DJTXIzINifKfvBdbA6ob9g/OvH6h7aaGP+dd3bdWaJTnE21eD67I/izfimT553CyUBcyT
1M6B+lIgDJLnkVs8rIj9c6a6RJPBwo5ptPw3GYYs7s1rRSL4G0YTPyrd2+k+fgWXDalBz608voyf
IS3qZS2O4S49u4mfAv1OHN2dq3cdisN0ou04w95ez0PN2dH7skM7SiziStetjSxoQx7tkUaBt4xX
RphC8knM55L2AbDxTYkiQ90CCyHiGyu+DWrm9dPiZaWxF+ddIeOzYWhLWgbZlLZv/KMprJzeMrdI
8XVvQeX2Nyix5JFM+m/PE9fdFo4CcsKjPOH7bIP9NeRXI4v0QJvNjmhXHN5nnj9/704nqgrzCH36
ctNZurqs3iJz6a6tt3rLHtaVCDzhbRtDjAt5JkXQDC+rB30bYo4bFMupvPu4hLx9R340vVkqNpwG
H+i9SGNthjlzyb7DVmpJ49Q3goRp/HX+HGuBZgK8k+D2Ic0LNih7tYB+nlRE+/qxjl0mvWrDJh+9
nAq5teDipUlEpAb5PUcrrU8q+7npzYvR3XssDOS4xz5/Yk0Ee25GJ/3rdsy9yCF6kAddetKYWhM5
IVGQ/C5+ImPdj0KV6i1d5Ut4M7xtuQVmQLqrblJFaR5oMsz9ZFEu4hlNFw1EGZRUUtCao4xvk6cK
yaNXOiT3TcS2ROorGYikIN3sjy0E1CKnhDY89/p4cdCUfNzDa5J3BV8nFqGla8Ino+U6VLh7zyE4
GdpjcUmSIIc+TeA+XinQzfy3i2PAPGGDsurdJ6iRSs0yH4M3NiSyz8fa/OU03j3obr9KcnyMGwUF
K8Vo4pQeiZKkSCpEXKehYX+CjAKbKHDaNnBgopm4kHL4Gd6oDcJshoTOmPN0j/GqJlvNfoF8kp2l
2i9PnLEgsVTVygFclfuIEQIHr50GyLBS4ECueHzDRFMNNC+ZlPDQ2Q+6S+KUwApJmachjhrfNd2l
mdrRTvCSb6AdYVdsIGvqruDJ9YBH2LN5wjcndfugsrs0YC9/hnqgwTpi9MBfWm7SfTTFiAXoxGaH
V+bSnN1+9bTZfB19XweSRS4ybXtPG9SHZKJOyYGl6xqq08pjVqZzXXyVeQkd3ctiW3YxSyHygxOd
H6wcCnO0tKE+NWxiwcc02kh77zZ/m16b6i4bFfZ1RD6o9dzkG7pgKAR9l9fRxxUEyQNBRE40TVfZ
qho2luaL42ykwWjcaUgADGDhICcNlB9uSbW7bqyXWRBGmHkwK+GvpLPsG2wO/FZ0KUosyXq5Ir+r
DSN8vzo40UKJ2dtUFrxBIC7sylri0HpDVeGeXFiGHEnn+Jx5lXsh0RUpyLEm/JbhBF4H0HC964JP
SQfcPkwqss1l/KHHA3/22vVt+uQRVdpM1GzMd2L/ktpN8Ax6s4ufzi4rPXx633dCgtPwvhXGrGMm
2vN6VB25n9XCGCNEVtlW27k6k21uN+UH6zdd8VxfZj+QJtpSHTE5iD1l/LHrYeqLSBi9diTRBB7z
BaJr5APXDdOkLXHQ82tmpYG+KyfyKgqonkOCuEdiwDRspy9ZCzT6QsUykZkBAa9/3xHtg7Ay9Zm8
xuKBEXa34JR5tuLz/Mv8jnJXsLWhPAfAi+ek8y6wLALY4HILZm+gEaDYrzn9XLTnSicCgNAHnBWE
Qkb2Hqo79Sv+fo2uXxLDNUYj3alCsk+OEh1vhWYi7fIpgc4bsLk2c2QncpqjwOGPAVJlR189Bgw5
ifPR8vbFuzLWupmijWnBKEPA4GrjbtImLFRXIziUqWMv1Pmp0YHwmRkU4m5uRcD56gEmAuYsW+mw
b2tfBqD3B0b76m2XPgHsvsj5mUCbthkTco/ug7g2y9ZCV9PpYL8fBxnTjx7anA6y++ZOvujUjpob
hxjdwK+t7fhqJmhCLwO+0QJdY6HwXq1okiu/mb5pmSmrrwjwFuL41QfQSYjU46Rm9DJpkFI+rXit
+Q9q0vu4DggHddBIBNH0ebxNpE3k0/syTVxeZYujdEgfhWH97PN0GSCwE3/8Z8iIYxTBXu+ZQj6o
OcvzBZlSHHQMIpsSMy2ZMOj11X8N2Mu7FwPEvAObcboFcgnUaUNMLVvbhrRb6zlMzpEA5ATg97G1
7wd1VFLYLIjoS9n39hqyjdVzzeodfRh/kkaLbo5KbyBSRq71qRCotDXxnnd5A6pFJUdV2Ht4GVtC
qKUjkRk8Or/KorfwoZgrPgeunfitfR/2JoqPAFMm8xceJuCoHrS6+VLhjn+GPBvSc4n1+8xQMqPN
la3L6lgEAFfXypHGz7N8Uu42yufhB3OiitBe93lMZ2CwlEwQCIcVHAExeFG/gcMhaMXyPQRXjy/m
WwXfZdyfs/GDAvKKf0xjLMD4yr+IJXALTifB7Y8ihq3ZWAqT7zJkXNmu5fVrnOb4BvLScphrVEsP
QoPTUJ7GjEv9zzkiJ/hF4i4OAs3sQje0E2cAIT2bDVZ1IeO/hjjf2j2HHIqn36BAfZvZuLYJ8WX5
429kPof8tT0StgTWc726IbXtqHAt6cP4kOSd+0Y1/MyS+ctqEADqAPjAJcvI0xdvtkOeY/b99PSJ
NEtpinVKvq7X4N3eIQAM3zPJo6MMJZAZL1+/INIEr8TK3lY6fzj6w3ytUqa1Cdo+EPCbg1aHZdfa
n9Bw2rpL+hKnVRCt37NsWDnGll74QhsOiugmXw/qzfuhGGd7fafgpDe9YlUCVloGHNwsXXJIGwCh
2+7KHFu2H8MqkK2PG3nJOg6jiTTiJ5deBI2DlbOeOSXTUPVqTPJpbx3DgfAxrg8pgwXE0dysliOQ
nDV2ngvOkNB/cbSA/QWIZTGt98iuhkWqI6MdZiPSw4OeLVFyIu6mXbc/qNurgTyFZzS7OlAHzIeD
M4bfHcP8XvBm4t+9J28H5HNzGd677dhXmGhwSoDrXfZUV9zUebl5eNqot1coOO4hL9EIsTCBM2+n
tjQa7YQCapVvUpeIw5Ew16fyVLRodUelF/viSZ1wlAwVN54ZnNi0X7KlBRLcBKj4HjWPxPdoc6Rc
wPLX8cOTrceGwpKtMeeDu1M49z6YQLGHrfo7YZxvdB+ekvfcsNHGxUADBT8mx/7X7fzCSxW5/t2V
fU6HhXhK5qWLlxvFnzI2xo9hAk8CU5vF7RBzpF2Pxqhxi6fVTmIoCOUJuxNWmYHl2/CS2PWp/TL4
yOfxTVytz2xz3CNqvqNyZ5Zgv049rGaUzSvmoNHmqQ9fhUp1IMx5lSlNMDznj7n3ERSkUYKC+ley
K6lyI0JiOR1v705uXCKAY4Y71uFd3+30q7yYWtAEOTVlaRahuGieAxVlrS5hvmcTyKgiI96/Y/tK
WhycOrrs+atx9LdNzHy/8KZGZamAspKlrarWfyOxYHe5+DcD3yKzT22ohNSUHL8ZOxd6Rp/TPOKG
XfwuAd3vjXCLD95IEXn3XuOMr8Qh5T4oeVcdPqxsVQ4jisnMyvNAK9yb4n63TQB+n9sVNeKOM1QF
hCIQ2HDeUP8BohjGVE7UsLDsEqO+r2vP+rDaY1NtzAiolk18eZ3eZ8zp2EIpG6kKfP2rxiGes1Rg
ctR54LHL3J3qqzc2RvGqRGFo6tvi6zZ+In5twth7M2/pkf2Fpw3l2E4a30M5Bx53eV1RIccIjtgS
sc1jgIWdKtFmbo6VQAd+WE920FAC2ocYPHoOxeX1DMhAA5HVfJmiPMfWhqEDAWNk9uWdspGj+NUE
gEPvxuTwMm6YvzlkANgfXpv+UF1Ko4bdbAtur5/q2AbrF7fXh920niH6xovn7hoqArVN+/SwpTcg
ng9zw1QTu/h66pZ2t2opvKin9uXLqMuG5XcPL+ztfaohTSm31RMVDePKg6CDbYoeLBPZZXZnlFbv
XC9ioAMDmY6yxEwyQkfSmA+OlqepGv4FXxtHjt0rxtWYZSJJnMuY1yWCW7TOjbo/dfRqyDzh1ZHG
+Cmit99nePPFtWcMyTU/fwwLwcqZPiwrHeJc+ybIeqBCpJNNdt1i2ScIAFAFVXZtKefX3SH79CLa
EsgxMh0GNonzRtiQcSI6RaeB9xTSt32Q/CQ375Gb1vWg99mXtPaJLTqN2+aDxznSXA0LFgRJY/jx
14/55gRiAoasf/9Z9yt0S4PK7eZMif0swyQNFIDAs9GzU3LOGU2YVWpr2VAH+YFFOASASWfK7MYW
EiTNQAwTF9w6fK3lOUqoiq0IQO2Lr2QC2c9mudcedrblUGlGEFpw1XIVXoWRRKVcMf1aMYMQCRL5
6qk2mJd6xHatIwc3ZusXMhajTv9p1c2QkGZRWkcME6cy7v8Jdgi4liBmSZSBqcUmroD5J4jA9ANh
nY/Fk4BuaUXEMrJSv7+9BvehsSQ8WVmlBDQL5zsUP9nurQTwL4bOIRKjXvgAICAjmL4ROUuCBSFa
51syolE20zB52PHLS6ByPlvuK1teUhMkrbMnkcSZjO7SmoAC/totE7l6mx+e+bh2osR6HD6CSzh0
1HPep/6i2LI/9clgm8K72JdlmL78OF21ECxvdvwMqu8b4A0lCASMTsAm9sxkpW+UdUSI/WVQGK52
9XMxKNVhq7uaMoxSR6a6BnVeUuW+TzEPtO00M8bqtnkcC8INeY+PvJa3TbJJ/cJXMSGGuTmjwfda
rxzxJ1w8QWeihV/dPg9EJO3E1vrAPEG1i+bV6LJtDgo4393KltEpGdNcO2ie141bHfL1h487cCi5
3bBAnRjubd2CgPVnSXj9lo/l6jX58IHS7BVevqKTwrdd9/K8OJYcJuoJmAM9KzMSrxUHh8+6HFej
8lDOUsIlD1evWoGBQJECB9XdCwJNeoJLqMLqnEe+OuUweXYuEs26F6Rftd8/Jisw5MshPlzWyldx
RN53ZRba+8qBYAGHeibbAJ3aud2qy8+4hAU2fi1I5x4iQh8hUOtm2Pnpfo4Z1cCj4Jf+rGTrRy7H
/IECnsh7mJeTgnrUzrc6JK4TbLQOE4MOkvN5dR708rdfZL5Ue7wFMj0fJhux+YJECt3nqMErWaZs
tTtotM2ZFRML1gvTxJvJvtasy+/s+GbYrtnV7vMFlNbxr15neLpuVQOJCzTkvAMak6NBpg+kVBuI
DM5r/w6KpLpv3BNjs6YB6V5fBn/Da+vn/UDHqvrhpG/edKeoTLE3yUovZev4Yp0q9SGW1/d8J2Ee
3h9p1SEqZpdeEAlWjQ1fzCa+VlWPHUyb58fbGliRk0d0pZfzZpoFUy7d3F6OoLEJmxeelgCX6cYS
Xmp7xsMHFIOt7he6/wGNbO0mDdqec2uxiWB91hg2kpDYOHEzfIhLLV0k1eoGJS+ZP5mSJKZxeCZO
JbtY5Ua1+96hWu8ZtrQvIODU+A0MaM8ApWD3PoYGk8MJiiAFgpYybGsm0MsendtNGdb9IYd25rdh
MXm8LQRb776pMuwhG1g3362p9+0eMckPv83tmzxutRnTP9A/Gjdyz6OSuTpzVLaeFuwBIiguNICA
CY5wmCcjA0IefNmUEhj1TbNfTZgdowOp1Jgh7ZQl3dllE+PxMqf9AzTOJM8w6Ik/R2ZU7Hk8t5qN
bPY5yCFDP/91RA0mmQ2ibEqmhXBSFuIo36Js8MVZ93ppYcmNhmRm89+4Npzj9ef0DJPpE77htuCT
CJmHOO98bl2wm9E4/bst6yZDXvX8ZkuBaAdCnq17i+wMnkyXzTWCMikUGDsGL79sK1/H10ZFsjtU
vvjICczG0mHOMO6kw6UFc5BBLfydsbg3Fp077PVUTV6HHB/2G+/P527edsoJzDnQthAx9/fDLWTK
4fQnNAJJv0NpykWfvfnYrt6zfPecqudHNRBOXDxcSPBVhMqCpQLPdj+Svk/PvWFaW/c7PI0HsPrw
enrNW2QCEyXHVtOu+P8knyoszy9Al/2LeOXIMo4wFLepOmjPUKLyYgQxE2t/wPbEgmHVE8Jk+Xl5
MX5+tDR9U/qKDFPq4kCsQvSePVep3ebtK5KV0cUxi78fn5pdSNrgK2WEVaHurtlcSGAafB78VDX+
btzgOn+7j/ZKOTjOW1eHLkrYiX4f3dplskc0nDPFwWuF2dAleF7RXD7qSY8bp+ZeDthFrPLHVUv/
KvqPvinfnea+yW5hWnptwrbeGzfSrOrvcU4wUGP3JuUtiJ8zTqpr6qk9R7m7n49XGxMhXTyyaQ05
9DHR9YnA2OU+jOn1ANTrGWhUytb1dm4P7wH4YcWowCGhHcsjLQ09GMPwCvS/2N89ObVESgLZp0hl
eFBtgGl6mY1ZhAHmSV1AdwcrKbepsD99MzlmWwyUpVEctlvcsu6UFVROGP7hdLS9bXAC9qLwMxcX
EPBzjfsGN5dO+TGU5q8rphXGQdrzJZk8wtqKpwg9RMQKZzHMx8L6NX370fbGIQbHIuuOGUoT89F0
FQTvJntvza97FMpsUFlEsWxmidWXSB0xdbjBjCs4eGHLHHofn3OsWhe6J3P35u9txWS8qwN04P+7
RWHwnpRuPemH+YFvomxrw3pyC4pFLzPfC4TQijyAHtbfPGYGu/28sfljki0On6MKxiKp9ZxoLYsN
b/BoUICnPlBYUI1ZUY9yx1BBvAfpLtpie9hz1YkyeiQM3KndE/u9/USUyTaFVG/WiS2y5Tukw+nz
nmAbr3f/wun5oOTInARjM2iN9pU5ss8pA+2k1E2OzrK19YW6eJ+oWxb53RKp76JBdGp6tkZNimkR
lKv5Y04Ilo5vZjWqw+4owYYkNZ8w6nBpWsgbpesgTYUXFs+WeVPAgxtkobqNK1PDW2xK3UahcDFc
6lCe2hUzs3M6lXFBAumrzM/oGTQH4WOWY4wIOVoetXWtLb3EkvEBJgHovuZ7isSquMJtbw9ssYx3
bZhh432zynOBrZitsUzwKtBNCEDx7nPI5xrvMO38y0mZsdYWB9YzskXtAGAvXyyjseM33nX2p6Xy
zW54rdvXvi8XI96P55maTj4B9OudaueKGa0+eI46075RdbW1Xcq4Ocev0nlXDsdGN4NOLQLCFGnW
3Dat4WbvIBK7B1pMlTMEUwPgC2MYnardvj3XnIsi3HWlmwTcHvaDvv+LJyYPo7kqmLgnAzXMpIMU
41rS3aam9m61R417m+Xz5vuJNFw036mprIsl7J2M7SW1jNSKsMFCqY4G7+u+fK51702jX40AOEV0
R8Cjj1Ozu36XihVDDDU8xTDxBbmHlCJvuFTK4IG96rScJ+z4Ky67gdMxpupPlzTCzuOgDp+rHACF
U5yhy+7K/Oy9YTP7bzmP8gflnqQJJEAR7IHA5GdCXfZ8IOipkKQVNvsOY+O3mVK/6fubS+2TuAKT
yhfciAY2Yb6tnOxcUBHAx7UBjwFhGSaA8bZTEeYRNJleV04Yz07QD9t1noUZVHvmwBlGRBAGxAhb
lPI7YrbgSaxlCrLx13//RGInCPsh/yNxk+Rj/sFEXfshmsmq/P4qLlJ/ZdAulZveuFjhXGIx0HwN
/Evl0xbj9B856rAAm4q9D9hx5ij+Xy7jDyrWf1xG9/XTYX55xK//93+E/3vNi/ubQJf+iupxAHBy
JLHVfAUNrscgtib2JS/EFZ+HF6Nyr11Z9V3JbocwQruJp0ICyl/zP/74rH+7Mz9UTQ8pqSoj55JK
Z9LGhAA+PpaIJ1c0NCmvS+kv3vnSH28BeT6yQVyxqPR/COOaJL48Xy+xT6hyY71d0Ac8k4RBMX9g
a0qeC62C19sUqwavLcSPBQDUBb/ldR/nCQIMBBoTkLFhsyp1hPGOKK5wBCg2bTTU/hLN8SelFRmb
XKNsiKwb/celXp9xmYpP/UOEqTIYYUo7mbxH9xmy7fl8cHLteJoPCn8clCZ+DOocJ5//Xi7SH2R1
skwKmk5UvC4qv3TZvy+XR9ZWPbX5rLb7SWYeJ9TYOMFogyP/1QxOUzBINIV4ybkb8Cr8M8kSjyeU
pj4Zsn+5lu4N+fEG/X4tv27Wb9eipVV5VaT2s0JdtegHjWMMCnSzDUxk3Wey6Z4MXIMVG/jMPkFI
xdfWJINkACtQt7FnH2D2bMDlh302+Mul/WEJ/+PSfqhBi6zqt/fr57NakxLNu4wrzhFHvcwdMA51
NwMbDwucxajkzeCDe3w9+IvUWf7Dov7HFfxYKXchNnqZzM0RFsIEbZSjTZAYY3w4P8mD29oYyRN5
cDp1Au3OJBNusX33EtPHbhMbwDFsoVFnW1YB7SaDBbhRWJDr+Jer/KUk/q9H+EOQrWtP4VUYLCeL
5mFwfGFvfIV2w8E+cDtTZ4QKeKXDxPBjyBb//ZD+5CHwj1vUrfXf1k9yL5X4ceEWrTFhQ7WHLdyl
I90MYQVhdezaAWZ4qfN0n9CNgRf4R8XBp2f9RW/9x7ug8D9JkfqcccIPJ4H73cjUR6O0q6HTLRN2
nc4x2jOwrQ3hBWMTgu8Q/EGMkv5yC/60Tn/75J+i6rei//9PfsLitkbHhyMwAcFS0XV3ZB+8oaOd
Z19/+1i528F/PnayIARFQDWKFP/HoRPfX6V81eUWH6i+q7AwDexFmM0IG8i5CCgR9S1xZo3NLuI0
M79xWjShFXwLc3caAj01eO/mrFEIz4P+xblPnm6+r9zVucbjgL7rb9FZgv6nfe/3K/5xJkXZJ6ur
p9SukvAX5FMcDIhHGsOgBvhbZSbLdCmIVUSHcKNhXRnGhO4Rt7Dy6efKnAksKVv8ez8gDwhuUn1W
tiWeQ3bG5Bzk1Howd7z6bcB3u4WtTCxpQrIKQCPu7adoBBO64/mxTm9OBW5OxKhd+dXkOrlhTHvx
HhM6/B1zEvMXg3Lygn9h3LH7hF0OQ8DR4VEpQ842dXf/ZmSn+tcOT0s2AL8pPPDRy6LgZ66P6mP/
7uDYHKZwaMwqbNPz1C8PL78fDQSwJ7cNJerg7WUaL8XJpjnTFUmJKQU8EDt3gZuzrwYET/ZuM2FE
hb5h7uMxNPJeGEFsWwZe/YU2MmYynfVcKkzxgga3cN6Tz+q9gI/VmHcnVt0LbvnwBFxqkQLfJoT7
WOcxmB+IIIuHp/nkVcRf5i/vhPaHwkxWiJDDSkPQdF34UZjFZaaqbdtvV9DVq4YRyyDHVg9G+UJf
ZUCBpNEg0VW9O7R9njCzTjwE96WD4n+UwbesZzDPNcQYBGJYkE5woaI9Cu4uWr5uWFMOaJj13XWR
QY5FWs7sEJ8jhpGBOOnt5cnbibzP+GKCX0bGCE9Z8Mf2JM3wUX2eyxYky36sjdaUT+KWDsqJrf/e
FAThz6/n/96BH69noRNkI6QsdrqDsGRlkjE8buZxCGkrSIkwgaMxwPeRIerVNWhMUKTtksl1gTyM
wU62wkp5gKbAhug3A3saIlXKvNaNN6VDyB5j/MGltm4MsQdzBibnV6fwYPQvf8m7y3c0LdC53Xxj
Eo/Bri4HWM3YxiEEQ/XCiNkYPE+9R3fv1T1gT0yWSOM4+HKJk1ds08UB3+kJNb7TweiYrBK+SpMO
4o8OiuwBJhzdZIj3yezNSOe7Hbpsd0SM3hVJaqcLxI4J31/sj5Hr4NGdBVB/YaB3PRMtQ/8vdkti
d8j9ezf839v9Y2+5iTf9Wn6ElqKuz6ikDuBO2ViZwveFdAJcsKDADDoX9t34fIO5+pfnrXTWGf+6
AJ3oMqlvCHRX3QX+dhAaF7H3ISerxSkhyk15piw+C7yxOlT7yi8umk4YVDJKcgHC/QxOEnpzKv9T
25p1oC0uh+IMnKhMpMnHmUzfTnvijsMQ6ePkBcXOfTmardj4FIL+V0xdcBCy7oy2TrGPn66XmicG
Wf57W2yTdWHpzO4jC/E8VcllKNrNUunm+NAGiZXwMozgSxIw4Bc8fIQMj4iNWLcYei7iZW8mMLDH
jQ6+iEI5cyzDjxPN0vFVtEA3tUl8SNfR/nVGZmt3wMmrQwGyMKYzvzGTAZdWJ+XZ2Cf4hjzmoC3Z
tHBEZrsvui944w8bky9hsIpshbCknvPySH41UIlIf2nM/ljAKb89lB/ViXBNxDySeCglBNm94eU0
6FZ/psHb0RbaJNqL8Ob32Aux8uHXzKBqKnbfVy0Za3FbmUmj4qRSR8UdacHNvTIwRsZIG33MPoUM
EKEXH/+eAPqnpaQSptsXDbVv9MXOhOS3paTXWaFc0k+LeXjpXLFBZJrvjCgnptqoMbsi/IAv49+i
3v74Cv3+sT/27MuzTW71jY8VXVDXwuybo2WMCZMymobEYhPEaj/NhTn7y1Zp/Gmn/P1zf+yUqvyS
pCjhc9fbkeYUg8447hm2Zrxuze0ea6HBhDhhO7K6YA7zyO/UUOdLn3+R2ZwwqsBfpyu4MBeff5+6
92Q+Z0JxnTReyoOkvuAFwcUJBwj4hjA/XkhaoYMtL8u+AzAH7/Rp4mHGiMDGGtbFI3Go+V2MC9Of
eohSiyPTrCFBdvkTw68ZQMbfTkxCif+1gYjYBVHO4RXUV42fbWlb6lFVtRca38nl8F6jmaWzya0i
dwxUICnW+vtRg7v/g3STrkGL4Lh0oTA9c35xCU2InAHzaMkEAD3kA3vgoHZw89IsFziUfqd7SLyD
6W1DXgCu585j0iVcQP6zcNb4zgmVGdghtQTfGQQMmawz2/d5hlWlzcQJp7JynQ8OzRhLXXO2qFYL
TKbjyaLbSSV8Uy4k9yiDGQnu+Qhr0H5/sOiMSa8N2kJm3ybqKyyDQ/jL8jcASNBb1gzrUguB033x
wFEgGf33hvzvuyn1+7Js9GkINImw4X++Q5dekTdRjWccU40M2amlIPjBz2XWWsXfGrB/t4l8lqob
iiaQE6f9KgV+e1/v/bKU+znWLQnushPxwCLtG+byvVc2ro3QTrfq5X2Hmco0OJjcHdhk/td//7jS
vwsurkETJVYQsa99/cfL288b43WpsRTU9xKa70e9vsC0zoKr4ioZHO3bYN4T8a8f3B8T5n9qPYQW
8Q6rcba4fKxMnWmFpfZtIwmF0uxTB4BRA27GjOf+ttEIwr8P6+5iFV00BJE2QfnRqz3lXvqJiohQ
yUF5wrNjyxwKyWeX+rQEhrl/88HF4JlZ88x1HALXSUmFOk12BuYeLnJ3TPXxqlr6nYcW1mg6hHZM
4MPa2b1Cc4ycbIBT6YFkOC8ZYFLazE/4Z3bGlzlfINL662s7zH2CZfDAstZfVucCFjxi8ISXP14V
jufhV0mEDNd1H2wRdXl4kS6ElFx3rGz/+9HJ3SH0z8rhH3dD/WHKJcdJT33n3I0WlXg02o7aO72c
QPo0c+RB+mED1NdMVo7SEfrybo60wT/diXHqcIVAWb+X19ZSHQyv6ebeU7YsajcvWMTW+W9w0R/O
iO5aDRH3Q0P5t6vZR5KqT5sa3ZPbXsaku3ntyv9ehnlh7sxgtUA88vX1t7X97wabDzVUcAZ+0VW1
u4G/vV95VaZyojcCuDXmeGRPHFkk1RDiD9plbgd7F2k4HdTB1idaCzYvzXr/D2fntRs5tmzbLyJA
b16TZHqjlJSSUi+ELG3S+68/g2rci6osQQL2S+3u3SrRLRMrIuaYs1qDC1rOf/5aivEvAowgT8Ks
HWNIHH6Nq7sJxTo1ojqXTw+THyq9j7sVWanmdo4KqbDzwzMDFs+3YeHs5oc56oGD8TbpRCee8XN1
i6WeOtDzSIjMfgTz1p5wCa0zvpnHp8N9uCZ5NK9mr82LMHumkjtDfXyP6gH7MUbD8PJsLuDCUPB7
F/rNs55v5hb6ATtplhz9SXwUk0VGe6dSedi1yElWq0nHjtaeKuLmftoGvG62GlSkxSz/xiuqs7vY
BZMrVrP2BgYo6YPJHypkpSahzXrW8Hcj7NAFsvpAEmzpEQ/Me+3x64AyZ3y+QjXlM+Tu4pGaIjYf
7excWQtKf9akXaWcaBdsHu55mA9zV6YscJrOoFTfRrQzfLbwBseFCZMszvdYZSV7D3ea7V4nUJ5R
o++rmczzrIJxtj+1z3v3kToSJNttyg+e7PQZc7vqZh3f4xUAxH4i28KwheJ+whpusZeoCq73yF/c
PcZl6bO9PLW34fll6c8/71pcCHd3fm1zS1poV3Bz7CVcz36+O8JJ7z/yBbKbmkPzBIVfOqa9tO21
92Tbxwa/HcwAabe1NymOe+Vi3Rz23XatuCfWnc/m0XfuLnNgKGyEs33vzrbh6oYNgVdAHxQv4NSt
QOJPJGX1Vdzgvecjs6KGTXccyw7JDLt7eXqgAYbW9wV4XETS70h7H+Bhf8qP02+4o7jU3pLeW/4y
zL+bczIn+Gn31CTOVX/PuSIXLFnsOulkUfqZQTnFZ4u6KO5BtGWuGEw7EozkYSEGtwUJCZYeMOFA
3+3x/Gsx498IURFVRddFXTFUA0Lm3zfTSkkV5qYmYsw7ddSnh647IlwQ32kVtvM1dntQ7ddNDTBk
mvW/vApl2juvF2hSbOTYFNXUVP0qlqhGIezkwBBPyRZ6Shfs7tmyRJupG99mIzbdC7wG29qN9xNI
YZ3pNLan8/IsvuATVSxW1twPjsGwwaOCNBVcgqVpuum8QwNY3uXn4DyumlPJyAs4hU14nRFs+Tvs
JZQBG2opWJTNjWUduhHyqVWP9Ybdv4Z8A8y6UW4Vs7mA3dgCWAUVOtQ/J1SyHqVhyN3v7Xvk8HtK
DsJAPvAzQBa1sizbuw/d8OMC4go0bbUL3VeDzm4wlf6a3PFcSoCsIWBe0gnsdXZO7mFd2KEruLrq
DB/YaTsfIJjw9ZB25SIgTnQf/QXq6yPqNLdVlrRdqzPltX811IWGvHdp7Uym1pkWYKLMDp3fs+1e
7lkehneU+frcQtbTP2CUhtXija6wLjREIHSGveej6y19mtapLNItB2gu2QNFwo6QiEpxK8g/nDrF
ebNtVuYGo+hZBMyHlMssvW2wm6boCoLQsB/FeYRUfkqIq8tju7A+h1W1iWa40Yvz6n6xNt/8JzpQ
BztZMtnX6a4BtFI9hLc4oi4oS2GgQbrveXiFHMGnmiyIF/lOfc3O1eSSMfv8LE9ebAdHyspriD3d
jB+TNzivLHGdbZbyDvE6CmTGUO42pH7Yt4hODybFnkPqKuvTcH85yK/SSbgpdynyLMwpqCEGM3h5
4xk5cemYR+mNCK1hHuhbQslsS6OnQCvtYWqI49G/2ptoS9M+APATDtSUvFkpQFKdwF1Hs2SHAhd5
Nj1y9TPOFvoSy3JONKbrdYdiWRvuePfzBMLB/bsJpGGjDDXWMNg+/56/Zlwy30ZAwyyWLGwP7xOy
ckdEh5Jns3neMZ0OBzSDiKXsw2G3cdLF8bhhZXN2GCKQBTvcB3PcjdhtRQDjdC0sDhJlOzZFzov6
pDqY1qQJ+TrZqa0K5gwMmd0tfo/uxb4V9kBg7m9uktlNSBYcGMvskb1msizav9yRFF3enUD4r/mi
F/rBRHaG5jHd5ba4BDuHCw8u2sRa+6ngdLo7bh6mo85yfz5H/F94gpzEGVnzxH5ne0BBO/uttvHd
AYNyPaVCjagL8O7f72/QiyhV1VY8+S/BWZtFJ+EQH/Nl+6489rTZ9QhgvHO78t5FxPZ7i7TnPjNm
6i2tDPWLWpA49l5+/qbfrch/3tF0HPkjJDPlVtSKBO4uchy0vCRj6XPE0e+Xtfe7U9yfl7kaOEaX
dGNYcRkD5zy6zqTb3ubxktNvQbg0bSHXa7zB6LQ4fE9I76v9Tuw9IR7Ye07mEaRhTWxzggZ0i4zB
WAgkEej7vaV32p/9/B7lb/YWCKuapSiQn0XTnKbOHy8yuGRqlPlxd+IArRzo8GFIT2aj9IEsOZbj
WLg9T8Nu3N3h9vvw89W1b576r6tfbaylULf+RY0wPfgEgWCAsoRQ8mUsNyWLD1DNe4Lb4og/mz+b
6e+cSURsuWxgfBlltf1ir5MUBk3yEOwfMW1bZCscAjgFzOhrwJdgggh2s4cL8fDPdy6J38yJv279
KknWWn2VWTK3vpHmuyesQKTzOyLjw2EyHwzIFak3H5DhCWDJID3sMCJw+vnTXCF7cut/4K+I3ZU2
We66qw+P2votRnPse/eE0ORJ5NViG9/rM9JtO3fh4sBx95kuhtmJFOhymX7gXh3tOBKqj5g8dJj8
TnzaCVXR2Ef2nRluawSoe/su+nLZef81JLo+hVimAiVcmRjckkLvy9V4lctLepHKtjiKFV2whn5n
GcNTjKKy6I+eivpi9JZNg3LDQlJ8E0sVHbtJvs66jiqY5vzyNf5pxPm6HVNl8ogaQZp29TW02NO6
RLZymLFvZSDMRNL+VvQ84KCqJKjPBMUdTZoKeg7qrWZLIWK7DMSEAk13qs6MFyfvvFkN1CMci7l+
OUQXPqLM7tVuSOXYZSeAIULfMrgJak6jyNY9fX9hLa85PM+1IFxdUulZHJD7Y8eZAc4pRIiG1OMh
cSh0aMs1Ds3jWxLW8zxbXdRxroeoU/2jEtHH553SfUAHY7vyRShZPVoXQ1wHGs3PkTKzlE2jxwcV
Py2kPzKKiGxwvQfFxHK8hBmBUVY7sBIX5brwF8UIPICWpxAz6L4hW2dkT7rxEckbPV9UqMbrwhUA
9vASBF+w68LWdUwMYV532H5aVA9CgIZl/mDkrwEpSIPVr9cXcQn/IhLwzeJb0jJZwHyudYBI8eoC
A8hoNFuNdFdMVbuCYgM4k9ZQUffmhKa9QhOJdQyUYpEG/oNuvcYtctqNQVVJVw9dU/02Qb8doH+M
iGnh+2Nhs6Swka3YL44mifMssg36atvwLKAYjy5HhbylOm+R/GufnWI4Kflar6Yvs/mlMemfOtw0
MjWRdKtFW5KmXR/XL4YWFEkk5EfLdwyEkBfD5Ci9iAeaIYaN1HzqAQ2xSW176ocqUyxKvFkvLQfL
dEZa8EaDkJcX/vOEuV68/rsp1VS0L0T8dXay8YLaGj0P8M1l0dFf2mDyRV88TWoFdeT/4VpUYUUD
rDSJ5atkW6sKUiKLWn7U1NuEzZOPEEUrtbrvs9+qntdRwddj/f9LGeJVnBKqii9zjMuPYXMblCAU
hU1p7dvgyaB3MlB/+bRfHQ5/7tn/XQ5oNl1UbJ7q1RDrpEw2LhmftsvfI6veZ94wjxRvUfT1Utco
AuvVUqyl20DcyYpA6RHaRF7MspDmvFixLVOcRWpIXHFK2juxQT+euk2JDtCnVqugNKQXPpVy9Aa1
+/M3ka4j4v9unUZMy7BUA+j31exQuy4TJAZA3VETRcVu+XPZAvomK/Sgblp6FqYFR0wHdxoVOLTQ
Q1v+MjIk+Sroub6LqxeYRp2YJC13EdfbcKiP0Pbq7lliR6lE2okT93IxFnnyVmaElPUvV59++fXX
I4cmGuwYmogpwd+vwAvFJMqyhk5y61RbS48dlQWuonP/l3d9nRq3GBoi84zEuKTR/HoV5HhmRo2g
5/HILtqS+hoV5yCt8a2jhgIuQN6V4XstA4RLVz9f+Tp6nS6MR4yi6QZTne/89xNGeilaXStWx2yE
Z4VsxrBeBfGtQYYv9dTPk6UV/HLJf2bg1SWvwgIjkcY+FMbqGCP94Wiv3VvW2TdP2nhM2/PPj/dP
Mvjr+UzJMjiWUGG5rnsIlq40illWx0LYtk2/aDraSyr0SnYaJK4oYAhyQe6QCo4OEc4Cd3wJc1sp
552Su138fAk2WpUspILEX4qoXBLAXg2szsYvx4h/ltvprfxxo9OH+mMvons49EShro4phnqIkaIn
oePU3LyOvyWLpOva7dU7uW4Gk0JZrnWlrY4R7QcWsha2X5B46YGHtVoAVMB4fiuo/LsQ/v18X9HZ
H8+X6GrjZxnPZ8arilaS0PWCldXuzeitXwbDW1jizmfR9T5JVdwcmGq0MMWTVB3Yb+Xc7VXgCrB1
Ft4ltlVvq9ygsMOT7efx8s+Ev7rLqwkfSnImFV5THZGAcaOXhPZ6+alGE/3zdf7d8r8uZJr02Cqc
qa773HH2iVtVz4Free3CL5VtdKH/gkDHL6DAG3O5OZuCtohkayH6ELyDfSo9hREKBNotgstmgJ4i
Btb659vSvhuFuqkq7FbmVJe8GoXKpYytrLpUx1YuP2pcFE20DGUEZmW8zwjzsob+p5T+SCRtQaQC
FT/XbbfJGnHlReix1VdPi4ldj5XKD4m1e4k11w8A87Oy0B1boKk39Lc4WYz9s2CYd/GAe+VrrLeO
bPU4Dy+nsHiQ30P/1WtpX4gUOyMqIy5sUCUKIzKtqnBjKbytjDtJgiWVVU5WvzB0Q7m+S/BcK+kV
7ElL+u8Bs1RKi8XPL+m79euPd6ReRRCtrJSE12l11DwAuLk5jV4DNZFCo9go+86vjevq9Nb/2oYY
LAZxmIGOgAzzdS0yDdO4KxK5PA6u8hburaXsengwqEfI9nRBIjCZWRxUVsWnsmxuxc+8nWW31mv3
YdrGOz6D1Yd8X715sk2jFDJL9hHa/sZyhroehy/5zbtDE5HdFzd0/RmfexRs0Fdzl/7pn9/cV7Tz
w4NcJ4liMYiyS8GDJDQxjkBac8AbLQlLGNmI32JQx6zBs863qeJokh3CWaP8GdkiKLTESbAAvDiV
PMNa6mgdMc0GtWK6R8q/dAKoQA+JltD4njIUWDcjCexFfNcBpjEmW8bwt0rjvxHS9F00XbUUQ7F0
HKf+XrNl3eeLNU2JrZytGSuVY9FQzC2U+zQO2IbXovR2usec1kLjt53tu5Xqz2tfzVTPF8Mi6bh2
A6YTeZDI9/StedgNvy1V38Umf1zJuhrvuZAYbVr25dFASQZRptRBjkuXhQDjr3QTeZNnWxkykdj9
ooL4bqIZGmciy5AUVf/Kh/2xZWgyK18/jgz7/sAhREzcIDzEKpAn/EDT/+ViOsGepOt0A3z1zv1x
sTFIpUEdeZ8eYv/ETXigCDKqNyf09n9r+vpumbVEQyerNm0B15k8Wc5J74VBdQwAfYXHVDm1dOSq
r0a7+nnGfbvPWKqm0nZB/weV6b+HaFEFaSw1VnnU49VQnjKxBeqBEjEMdrqA9wiO6IFIo6Qv7U0T
zbIMe868FTlN+H58EBp1kxTAZLL5L/f1z+GCqYOLHFsfehzV/Kpg//G6617UVFI15VGNcIpYderG
DDRXFgIHtWqGW0q7mZCs+XwK7zPvl3aYb9//H1e/eit0cllNmeolwRbpU8jHIoJM6iDe/H+5FCoe
GuA1xF+WZF7NnougyX5qpOWxrhdD5grmXDH3Mkux9MszfR1GrhZXLqNwYBclrB+v9240Zp6illl5
vEjnoErWCQI4DdAxvYuFed+yQ7Ts3gF1oDqPaKQBnSQ4FejP6nU6Z4CvVCj4KRSyo0WhUNMpTuzn
ow+YFhsBCy6dUJuOHA2fWnFbRDiD/fYIsvRPRoag449nuN5bfYGW7LpPyqNSya6Z0HIAMlGrH6Pg
JYUKoLDgeOh1paZwLt2rxtjoxvtQRNI9wHop3gKU0BFbRlpQoxyPal/ctUA5OL7pI97mZMqNw9fP
kLmbfuGlxrkHj9M+XnaPJbptH0hCQLDBHuk9FEr00qojPxnNBm2ji8W2J5WmcVIo5uXYzgW9O1lq
vuT3V+W+kSfzetOY+ebgRnBVlJb8XhNjIUQTiAj9oAtWAdpYoTNWmSW6nUQ7DMmmy6C869GwufjM
TKmd+yR1zLJzPWAOjenW7RM9FPxSJx01xwiqW0O6LOWcR6VPuTWp5U6t09AcyRoMpDB9agMaXJZW
RobcG/M2M1diHq1VqAQWFHTzgsAY/ydN2EQGsC2dZmkFTitGEvVQgr+tVhdZdwvrNRDvewZOZpR0
5492VJ3GRl0rkOmV9q5G7TyEhzF6oFCYCLCMQ7QDQHjr4pMT+0yMrVspqvaVmSxDsjra+GIZvZ1L
zayRhp3ZL0IAC4GE7jwWZ6YI+eVuSrKNfrtpa9zCcoxvNRKbAJ7NRp4VoTAL23J9UVE4iW+mhoiE
/EiN+ldLXSmPnbrnWEEv/6g/XTKdnkJeRie8ZaUGpAEXGJ2+JOUW3kBMXA9QPmqJ2bJFPqrkcAPy
amCj5JtE21+M/Gi0xzZrVqG/zf0nhVViRISekGkNFbyefMNmT/d8iHWtvMgvi1gOFzKYqTTbNkW6
5fq7WqPilj9LADZE/6CZtwY+ByXgYA/gUgI5QL6QUUSY3tGSYqykRp3LZFBMvJZZiBMuqckhXuca
hKU2NjEMv/1lGf5mi9UoKCEN0JiM2tdR8c9lOPetXr7IxXFA8Cm3xVKvNUqxnKysk0JYpZvxSdJh
v1/QlijaIaMZMjCGudR2YLOMo2+FM8w2cRaxfkk//dPDxCmVpg7MX2VV0jE5nXaQP24tksS0HMOh
OAoN1iWWd3lsim5eIK1HtymC3lblhd+YMKBMwCoTNkpdFda5YD4lwui0CDZyP2R0hAtRXNXmsRaM
2cVfVRL12gbghyLcahbN1UVha2X5YTL5pkNoW4Vuh3NRD1Ol9uaWD89yf8lFd/Aw/COPX8PIMDia
c0ibypoG9iMVED4Qt0kPQKganMoYV2bf3pCflQb6uUWAp9Gz0uw9i0Whwho9k92SXr54wJ8AWJJP
/bzToC2Qe491twUwLvH1pYuyG9DEK/GbIJqvmum2CRBSzkTF7ymob3bkv973VQoq9i+ddOnE4uhH
SKtBMuTkIXXhgiU7PC2u2acMD+wmGgoVUQIcuwtcLX77H0YkvcVTH40ky0Quf3/2Qq/0ypDK4mgw
aYvxmRqLa4F5UNVxYRQy/SF86qFdxPQfGR9d85TSXKKrydKnPiB16cof3nyt+y1e+eYIxgyZ+msY
kSIn5L9vi4/V1rV3YTSGpyDQ7MIEjg3otCbzmSJ/ECP5fix7EG3BWqRPRvLbVZTT/1Ln8GiwjEnL
ecLXD+OhnI11Zf/82qaA5Xrvp8imGmh1CZilq1q3lTdxoSjcnq5v1PEodAiqT7/uz1+SqJ8uc5Ue
6YohjeuCyxC3GuZSJJpUWLD6rnKEBwnT+LI17MHfeyaFK8vOCreEY94DZfntEC7p3xxLiHEmhbJJ
YhY1y99fRM+9Zqy9ji8CLgIy9GRfQ16OfvQZI8ECcfPqwy9TbRrwSxDJzaw/CIIDkVbT0Fy5Jtar
/pKdzAqdVJhjc4IxL4Qajz0TOBxHezBCSAzTCcuaNOtonIO8nn6AQzeH6Avxj6NULtTQUnYueI1O
bYes0ngBiWBGQebmLp5JRCNFS31mGYwO59kRXDJRLTYFo1O/quS54HrNIrRTHGmDuUzDbDgHR1q1
O/65lLAuczqCMajP/tRHnER27dktdcPIhrkXHCCvncVV9BDdVpi2YMjlVPwCx8jmeGkN2BGlNt15
wKoKlUljC4C6IkdSHaud/MooIUTcMoxCmj3ZISEvYWKGQRJHrBbqG6iMpU/3vOkAhvBYeO4v1qI1
nBxoaeDCCcl0l6wBSWqUXVK5VcOFFzoKGDq0rcBLgCSaM0OeN3AoOfAzGcgnHbF2UfoFCbwgckUU
d/giYMNhzUnbXPJfNhLpu9SjpoqUseSpkGF8iTv+2EmS+pKNscRIMepF2ywUtMd0tNIuQIcqRCcT
R64ZUzPL7TIEzDg5NuWhy3+S+E+N02moyRZ9O1d5dXCIVacUbA0Wm+iMLZQOQHykUV092fMLu9Th
rysIm/EIDxwLVY5iqx1lYjAvswtrV8EmRHOCPSEQwb7KtkWLHc7prQtIvAP2Criomyv1ppPnVHF9
PtBDIu0AxrTZJqxdz1haJCc3hbYa4e+wcXgU12025qxYl/1K0BwhBGTr6rWrAMR88OItbK6C01Xg
9rQCkqkigW33J5YuAGnUkGCIW04IqYd/PvtQKGaE/zkgTgz2Uls707VovgrUfQdHGV0FVAt1ZDCU
jRO0Do6N8mq49yFYSCBgl2xtCOuS/pes21du6HrtUZGfqGQCOB1fF0mZ7kJQyhnF2sHuzZUyENZi
lFMKa8eU1jk4F98R0AzeXJYFb8sBB8bsycWJcaq3Kxlga7yP/ZVP9xnuTvlWbV3gIAzVKSuWLGVr
lXmLnFA4XRTADLDgUmbyPSTLbe2SVcIhJicXBZq3s9ViYUlzX13V/YJutIGd/DAN9Ud1ePd1CM0/
r+7/FsGIhagMqdSqOUNa12tdPfRGoHtFccytV47VM7M9F0briFE5L7JtSUeCIC7DflhlVe0ObEM/
X/+b4zKXB0UhShadcdfNpV3gJVqpJcVUm+gvSEKVVZcdZPFONc8/X+nqAEgeXFOmErCqm3Q6iZpx
lVKT2kr21LoDkRvd5sbzwECMyseq8aBmgd/s1qO8VgngExp6mE15iMxIvtPrX5ue/j6J/nsjV/k1
Q9CsWKgCb9+T4zJByO4ucJ5pGYrb0MmwOMHEInIFwLqR23mfSb+VEURX3sso7ugw131HCldlvVdI
6ytbWerWKg0mP7+tv4OS/3eP1A9UfcqlXJfoLSWvEsW6BAcZpF1d3But7csb2XjI5XOZroXfzufa
t0G5Lk9MEjqc/5URpblCdUCOKYhezqMMAz1BxX1n5Dsj25VwW71tZ9219brR54l6auVX07hpS3ck
7L2sbpruWEuvVnwYkpXg4d6GaVqK5io7Y3FrgtjexqFdk4xRezuMPktvHlJTIKSD2qYus4R+nfYG
3LnR3GT9WhFfcvkFADUyFBVn2Q5I4or5GcKwQc6krD3N0SDN5UsfLhzp4mDtoVaBkYmkVV313WcP
wj2jfWKW0Ogq4JRoy9CjFcDALlFAStQO5kl1oPRmsWvhziA4F8PuyLd/JHT5Ng5bvsJx3XKzZ/qO
qZY0kxYOKz5DnCnlgrCkGtdqvOC4wV5SKXO0blG3wImzuzFohxyBf9E4FFw41mBvLC/jbmqA5k/g
qkE3T2GF57gSTR672PmRF1cDHsiJON97zgW6V8QqyLvkRGFj+oAjn4wBYwTOa2LzxvUBMFKVz7k1
j84efh4vFzg2cKSRuiN87mDHLVv6dnDhwFX0S85T2sS3XIrCgWg6KZA7lrelIc/K8U5DzfRu+miz
3IvpspQiA28faVcxiLMQU3h7XcG0d+lnbuzPqe4m2IjgzJUsK05r8UpgwZa3peQYAMCMWfgavvy3
Mybg+k3bgygJ3220FQBmHq3hyrajrwptAhEQS/Cwksp1aS3b0C1DnKMZRBxOddPRrOVAG5WxoGt9
VFdpCU19ASnZwBiGuIW0VbYYKeADSAPR2q59Zke9ii0HYHvezAI2M3N20R0EJigZLZQcqdMiR8Z6
mJfLGEPNj5FFS1UC1B7GkHjOkewnpoTMjsBQdRHu+ZqbVUslv+mQ8qnzUtvU4cpQ59K48qtVOrqV
uRTShcp5FVMLEBKiEyULmT8ttux1FmxhhdV4Z2NM1WJCvw/R0eprD5yetBH6taotFL6lRgV6bgqn
qHnjCCkli9h3xoqm9GVZ2hrOfjv9SbZmic6QITtkl2xMQCxoj1Cmf52KKMUUAmiBnb1Vmk2mJiYo
ocfMBm5dbhrjgQFISOLdEXRAQINl1j83d+NHjsMwrko61rS2+BrRPN9h0uLyp6U4rQ8ncKuEC5xv
a+YvxuoxMPy5D7LxwacNrrGN3s2AvA22xHemj7S1YZeVxYxEQ1qzm9mySO/7sso5CLtC5Kaa05lr
k1yNDtMnEGBzOkLvSuVcH9ArLHhvsrGWBbsBfIrPdONMzGBj4WHu7s008ZCNd1awU4V1X83Bq1KP
HHX+4sbgTwz2lHmrORXyzsIRm40ULltrK+VzfqGEK8NGSjakoVXgjQZTdCNhpBW7XbbqjLXgr4mc
uV2aCPpxkWKSA+kNDzbUceGyxh6QNBvVOQwbPbyDiHQtYUZKU/Jt60MM4E3MUkDxJMNoAt2Sd38C
VYDWHah4adrRC7J6nablhHyk3WyHyoXPhyZhfBHWXX1EktQ/c3cMIH4LuMPedGMBkVFC7Ic1soDm
YlFPdNhRcambi/AOER8Sb9rFY7rFaO/TPHnH8BXegXUeXim5Eiw29wL4kGqpDbZ+b2IP0UqzCBsX
klfWMjbXBJwy5hWOlnGIsMU5mL9hXhrYAwCVXocNi9e+LE+d8mIUdADGB2/celHiVuXCBOqo75r4
mOR4tra0yJv7sNoOiaM17pmo346EJdFso7uq5moc1wLdGbSlfDn6BJPSgF1Vx1kzgr85mdNuAuFD
bN9L8eHnDfUq/KDHmUBLV3WV7U2nZdW42vWDuBHrPk3pNnrQnjAw6G2/3RmlrTawlPgW0Hg9W2zm
5WQU/PO1/8GTXV37ulIgXga1k+JLfmzflDtaJOJhgUuNRD8QFm1T8s+53GeHaQheOJvCtHSr2GGT
uPTr+rKKu83Fmza4ZCPzptIFJwNYFsT2JPvL9FbAfCJ4NOgUFxZ1fNNcfikT/kMM+7p9QzEtijmc
tq4FFKN00cRR6PLjtA0PtEvmM1oVL5ZNBoSHGDTnErtJxpF5Vp37al+y+LK3FosYsphol58IaVRz
5XdYVtpGg3N2nc9HAPTqIhMXJv6yyjISfymayN9kvbhdmrsQbpL+vA5tw1GRh6Qh25u3AfBszjy0
+oYCTD7SfwJJg7EsvnpelYFVcHir69K1igQFOzbQ6MZDvChiLLOm2hlUdLXqXRWKR+xm2W8dzN8N
EOqwhkT3P51CsnFVSkq9S2mmlszghIYr7nLxxvf2wG5Dyx2SvRqsdH2O72za2uW4N+M7GSS9T4+e
XcEFoOKTUlRwm2FeNOuCvK1ZuzIIKlYomnGDRTPOZezEbDXekq+e4JMlK9fPY/yrZHt1iDMolFu6
YfIghKx/J23KPKFkMTLGS+Vd1GamcVTo8mh68uCDN0+hhBfdlrrrgI7SE1iEMVj9ZaB+fdJ/7gEW
FU2guqzR6/n3PcSFBR3QEmnJ7N3EW2flnGTqsMvviTiIQXAB8GgFJplP4avaXqR1dlkUnlsNroy8
jO710jYJKORFA0VQXkwfQKPjBGT0WuTQKOE+7MTyo5huC1yFWH6DjxwTFFQhjKiTBLiADOBDo+GV
g8sQhaHH5kZssAsgqaOuypehXoreSsZ/oLr3FQcSaM2iW//2KSTxmwyawWInkRNROFB/zeg/8iI0
bgqWIPb5sfqM9cmfV3zAXuJcPWANSp9nFuxkIE2TJ+jZfMDXiPSX/oCaLzvWN/q6fkKwj7fnytgQ
gFMux1E6wTp3irce5A+SceJHjhFcfa+vq32bLwkpiVurZySEOL6QAYnM2ZxAeQAfC5n3PUC/+lK/
B2fhLXzhk3A58SU5t++YfUzt5If0sX/N75N78VPa4n3z3j/pyOTW/gOuphwDsSGubsRoJdZbTJzN
B+GRoU/kHedzQvZs34w2AalJ7gS0C/pjRBTVTJjqF0h38cwoPgN0v8MsB3FOvWjEPknfmc/tW/l2
Ad5MEFxPyCC6sYJ+1qsTDFfGSTLbqLvwwb/FivG+InyEjwMKx8NQHpzXoj7kh+qkbHAIe+3BfHNE
hML+Vt02x/YxO0VP5qeIPgURMLJmQGA1asK1+pxuSf/3B/+TOLl8Y60Rb7PH/i3yF/onbxuDzhGf
anmWn4cXtEDorhWA6iC4cBZ6kxArIL+GjoIpb8FQnvlkNbDg/uTOhDfpLX6Acu1/gh0P7/J4Fj4Z
H5e3EKcO9l0eE7XviCiaRq2Z8RG/4edyZjqyB7MFk/Ht7pWT93oh9qVbD0H3R33M3jsMRsBXyQCv
XeWhPrYn7BEA6HSH6p3fqXPQOYv3MCbe29uANJJOhQvoEv1uGyC3LEIjrwVaWkl6CR6Ha7xUd2Qi
yw91C2B93XxKb4AOmgHvRR0bgegjfCVsUJ+bzwK9GQct/QNnt+6W1id4/9x+jt8bYzV5E0Obbs8i
nlmbEYMSAqzpfdaJDU49fdPOfNWpZ+iokFaZpJNgjlF2HEc89qIPXIkZjFOFqKFI5Iwgu1khwLVk
oMryI/m18Dxttw81OAiSSS/T++ElJDOwR4TcIJH5kwQpFsK7ZBk8W/cMpPEtws+Goy5PhA8RxtjQ
12+jN/nDJOzQd2w7NEOMb81j+6E/6q/JB05e+y6ZGHHeyX/U4OmjUd0LN/WCoO+UIQWPtsIqm/cn
DDVWybZ5KQ/jY3jiGIk53i1DhAR1vDFfUiw70ZmcKPPcDkhlvZsW7MmzwOebtl+bhQBrR97fu/Ka
41lTP2LsJL7XrxqAFzqzTj4aRnxFnwJG4R4dApZsD4zdqpgFqMGZh+Od/owrKsMZoB0mGLCY6Tf7
rIopEU8LoIRB+5QFVWI7PxMbsBwk5+SmO41f0wNjPcIGEQkwuXeUkLQj0JR2p5ybTX/wyrkJgK6x
8aB9jB+lp+AtfS8ZRZ8Yd8MI4/K8Xu2dDgvy3a/AXG65Im93mlaflBGjJ/Gjee4YKc+lNA0Sg9wB
9XMyvlD7+SIr+UV58l/Sm2onqw4efQi2X7lF6zW6M6ioU4wDZo23RvSYv2qPF5yQODyVGFoyj3o8
QmYHVj7eKfaOxlN82+15WjyhUD1/meap79iF4FXw1N92qqO/F3hLnTF32wi35nu7xFBt7q/zpbKW
PsU3YMXqu/yec/8MEJ6N/nsK97bHWdObcYSbzniGU5HX1eYGVL79dGig6Y/9CHJzMDHC89sSO7D+
kySn8ix84JAQiLPyy2ZBwmERQh0J7w8KC/K9cOKfk9f4o3yV9s0b8h1sd3SyXfQIPvkIgBl9fJ13
yhHas3qv57Mxc0KDW5h595QpBtIGcLpezC3/k29wxImKx0BxvFVEsYxJ1zQLiaYFyW5oXsQWij9B
XuKnh1ke94IYg6Pj6Hjn/lXI6QGeW+VdgJFj55qYS+JJODpxs+3b/TSRH/yH6kVkqJzASTQsx3fd
g/SmTz2YMwZp81ywIZz+j7Dz2JHcDJLwu+ydAL25Fm3Z9vZCVDt67/n0+3EOC2l2oAEGgiT0dFeT
v8mMiIxIjuUXlD1nJocAozXMt+MGwSWwcco4mJyMj7mzjQ/co3Hcb+sDVxQLkX3DbAggic7pIwQJ
hi8kxmP/QHYrDda6wQUMVrGGJwZ8JZtGIZltkoffAPFBCfjDyiFuTf8FxBSDY6JdYNS3olVHzbgD
OgF8xpAcgcPwtlGYNIW8ogXzfpu3vOT0yagdeP7IErZ3jVJzeqSZDj+WByhsQ7eFNxS5y33Gucuw
Mi+F35NkNJAj9FPLLiJPLmJcDQtsGwSfBpEDNcPt+Vp3BIvQktNljs/tfXoVia4B68dIHa6M/Dqe
4BeWLW79Djndfjd0mE/TBz5oj81Ne0Gt5rdXZJikflg5uvhdk6Fp2ZHwcmpxreiJmTBtYUFLwUpz
BKz3dPJNWgJjOTw+y7vo1eQm6W3hp8XQf/XIAhgEYLwzt6qOyj4STzM2TMryphkcVhRDNNMzdmYY
ROL9O9gUUVjnb5+UuI1yPGS3FoZtNOG4wQ9ORxgHz4nMBwtEw+PuGi1SnlbLXp9rncBaj/WoXCsy
pyFCruM9nvFXvqX1TpvHxmF7QQMQFDC+03PrtN14buExQF3/Te858TOvwDpduKvoE1h8yIEyXOp3
xYN4MXPwJe6Y7Si6LlfjRj03K/LT7RJSr5wyFjXItX2j6lnL7Q/nA9CW8BEP+JpYxxDP+B2RGfJ2
ZrWfOhYSEH3Imacd7N0KGwRW85PcZ4f5pXsndHeK7fCavBQvxonwze/hAze2ZyuygvS86vgIcJEL
VD64e7c7xp8ZsgwRSO/AmbTv7cp65iP55TObvHldbqqT6RXmliQzaHvmA8f3GaAKk5PX4WF5qTf4
gr803HLx90/rGVP+K8tWeyfBkCJefssf1hdm1j3tPL4Qwn3eHBjxEK22P+Kr8BTfdN8mbqMq3i1e
BB048j43OGRhebJvmDtB4UAJ+VQ8s9rqgB+EtcnaQMrafbMTSUdRt2VunBIQ1doBQNlu7g/AJogR
6bu9k4/lk3AC9nkZ/fTQ4JRS/TIo5YUqV0xesEjCtkF7QuHDDPBfqBpl6x7+X3ehWSYkDcY7qAV+
6y5SIQ/rrKnvxPeEqIjOzTmGOaMJuSf5hcPlc8ZJ9BZrjOUJ5TNDhvrggDwzJK+90EyWH8vXii4b
xUPs5NCus8MRz5ai/qKQKiC5eAov6dN/d2ay+AeShz5ARtGMJpM5rt9as16u5TSRpOoOm1O9tuOQ
vWuPsiOCYl00nIxsJGIzSYshHtHpN7gfdlxQ5gMJ1dkpFIMJcHXgjN1Jis3BU6tbnYzaUK4dU/Pp
YcwkSHt/CBkmsDMCVTq/IeIUfBl9SW8zyMZSJk6H7avEh4pkHqI8qSAJSWA3Ty6qXP6p1IGq22XH
xDtwMS2jq4U3TXTHBO9i2TkwlgAi54FR18XTlJ7jpXdLxR3RY1t7+VmnbSsOlXJYu33TbWOnSuLQ
HrSJpwKeZw5tO2r0OPRI4EshrQWnF2wdVp4UExIrMMIkciS2E+QCkVNajqQdMC+b+Zr5MLZHOb6E
44um8I7ZDxNRGYxAU9/+pBG5VPLg622AXIT8B450Ihc42YzvFv+80R0g0DvUA2C4jpY6a3QQIR5A
VQVgzTsD5c9q4W6EIO0oCochOyWJS3QIv59gOHp6UtdLxdaL/NK0ueaVxAOc70ooIZotPopDFAwB
qfALKfK/J1N2lBBqCwiSH3EnE+OF2h4KwoSKcTMcGWqHI2NONnxgVbwMpz58kEf097bO8UBH9o2q
oHsxEQHgZYUwH1fExJYNRy5cQwZs4AfZbFvkTyYECwQ6l/zbhMWH+Bfs7E9KfINu3mLtQh3K+ra4
/9HKlsY06WUsVHer+WSC3Sfw8B3pJFX9pElvOmkYxlO62HGquWVewd7/DdnQt+3x+743UI8zJijp
ovRre/3jE6TLJGpCbVZ3CVEiTEjWWu0WyqN6qEoyYajLyZy0Kq5XEp/S7DTqhG8MorOwp5sR56SC
lFnrQx5i32DHLfN7hYAE8KMid2DoJDfhlJt0+aKoNEorPd6xiZ+3we4NjdrUlhlRO4MQeQvnxpzJ
3PRvm45U0o6VSr0oZfdDJICdt/hw9QelziHrzceWRT2YTFUaRG3gtYoiUa7UU875tI2XFtrkMy72
znKQNwVnpO+raiVaiI7e+uusJwFIf3iKoLD/d3r+hr+GWRI2cs7p2dRshoMUnmviyVGTEEJIMATx
nPf1ecQxxyDvNLAMX7F2jCRssZUKLx2EhmZiBcEjd5ZfMMAV08Jal0LTcgbCygnqxG0FUQ1Sjl/C
hwlWX3NooD7HwU5vlRPxwiP5zFnhoILV2OUUODyTe47wQ0tEsYIxENQZIZbOIhCHEljMinti6a6y
o2cBRuBl5PKJWxyU80Pau9ZnSKHOwDZRaD/rr/gw5WvFCdkIKho4qhT8kRf0n+46HzJIQ6wAZn8q
Azk753R0hI1Szk+Uyr5m7UFSk8ardZ/OaUSwaNkFOuJ8LyWOiREfbGbscVRVEcl4qHx84pJiCZr6
PKo3tUKe0c0i+HXrWYbNWE26oqtzYnPrCehuIDVINZM2dQq9ELGhIAx0Yi0MVeS0iKxfgWUgAvVv
iXOH0zZyuCaGxldJiIFI6jY5ESWKSbNt+A29xT0awgHCEQiaT4SpMiTEAcNh7QFX6O653wvVjagg
6XiCEh5mNzvG2CkQm8zLY9ydSUxS7aVgIlm+uRqEZBMlK9jbi0a0RFNROHiBrK1DbtuMrc6Wwemi
8qYssl4Hrlzu+caZSbwFabuV8SXqCGmeH6QX+lUYWe4rcd2nsHc+RtUtMWW80gNeWXBWlIj4uZB/
tdCLmp6sBAK8yosQ2S3ROZkzYWAPB5sSondsshsLWVDl9QiYEAcNTqr9qjNkm22LwYjM9op34AhE
jfAAt9v/OlFjgkY8vne6NwI9tjbQmXlbYaTHiAvm2T/VZgaFjhujdFZrTfreAptKKt0OVxA03NwY
NcxSRRQJyZfeWh9LjBnS+yT0pQRDTSe09jP6tWmvGofcPC1mAg/8lo/5w0Ll2cRvodlBC6ielfX+
NvRhtZo9wxBPqJMzzC2TFl5WBdswHkNE69Lwli03RXOcYwOFDIYznXmwyiKo08ZLkprCmmTiTLhd
apZQ4UvyZOevJm0YBp5zAqTGryilJzF+6XGhqulJDOu1lGdakcoOGXiXU5qyXuHaoM3qhaA0Q7jl
DyE+MSMpCy+tcdWqaxr91EPjbiP7g5C520klpg/MLaKQe8rk42ax0Y21F8KUDcNnSKbfuMTcXCsl
GEQhY50Kct9M9LM0PZkwaIqBN7/6o4KwjO3DRCiGssIUJgxUqciCc3ea6StHajtgN/2mNjHTl57z
xkTLZQquVUYhLRA+0TzIAWmXht3Qyv7DxmDRcrdc9qEWTPoWoKi8WiueLSixxg8DLbwFGGcQZE63
mAyo5/D2lDiCYX2MaP4a+t6RZLBS0hpLPJ0PXenUt+1NUZAU+xQ3g28VqMzBtTpTg9nfS+HdqAUq
tRfPAt68FW+zhsK/TnKfNyHV0y5cAaZXf0LkGKcPqqjc5DW8MGI/a3astblpSKEYMfYXJQDNiCOn
Tm9FsX9nJAsBIiE4xmg3Yf7Y4fZWNJgg4lFWyP4kGG7RTV6c+Gb50mWziy3UblAuWdgj94+dhShF
CRf47pTTl6pVfMw0MFxjjO/TUt9BQuYrXJu91TEQkYaTdEFGu/fInk4JFyjdhBqDl8625BrEoPzS
VvRT9Yeeh1yRAi+HmrOQ9iWhEitRj5MrLclhMI4ZbaO2fqImGXWLtgTNurUyjnOXNH2wdoqj6iRq
azQZOt2xCh1fENcV8C+In25WpH1dGTmLmgTD8thDCq1oL9L5vuoFJxGp5FNM2SaCq2XUkRoceEWQ
7Nq2blmU9xiLgNtQddVCoJcPhYRiB6BNLR+TxkI2CaQTPU5Esou+vlwGFGiLAuOIo3JIEVOjCmfU
Iq4AE5m9tdivPa4VTXGnq4k3gT9xvlrGVdfoNvL3nLz2gkuoW68jdbUxIlWMTlFWOxmT7A2GLyvz
DmJufpQK+hLI5XJZjtE4BALlW45KIAKNiamgFM6pJlzdiEnfkcEYnZ47NU4UUtuoSAw2ssqUhOyJ
RFnRVRaHTRcuREQpxu+SynG5IgbkrW6VhsBkyTIINseNC61egYitES4X3d32TWRGmyUlv2T96DUw
3CI98zAdtrFepF5l0gdSxDwoJH4ba7dtDVJbZP5CWGnOOWRHJjHI0bHKFmcbdJI5ytbQcIThxZiw
smOhR50aRIvsNGz2/A2REUBL7GJtcdTAjPuG6E7gwfpRpL5a1YuRzcFQml683GEuwU5VShidhUsH
EMjQ9z1q1gEBZQJcoQEw4c7RZ6Krs0G0ULcXXwPTCQ2ZmFomUzjCZcLuTVRBbhyIxA6+irdTvaM0
B3egFy4+izf5Qdxy3Gfko4hS4BIfQxEXvg1eq1HAvKJFQZWUHHJv1s5VdI+cUzylip+aDol6ESpm
1MEofd/WiBkzh8FtKnvtrnWl3CHUi6U5ZN4oEjqOW/e+W46TtU8tInCDMOda2I1nwuSQJDQmlsoO
hRHWbOAagPhANRnTY09keDK6Q7lpkHHpLwSckBbIal92vWmXV3AqZrNI6U43fYkrR3DWWxAfsgs8
FFEwmIIXA1TSHZh2hwSXMwuVwYb7t7glVgkUJTGldvFmyuiEmZiiwtg9AUCYHEGzR/vBbMayUrwg
qd6NBfNDNE6OiDstLuGTs1J24cinejCxoeqKsoMmF0gTWEW/AiwP5xilA7QBORxf5SV7bU7lR0/p
www1uMB7zGZC0YEg9DBrwVZnoZw6VKLbEsGN4zxDRgh7Mb5EjsCbG/yZ6BJC08anZWx2JY6v0G12
tG06LnbOM9497DEEACgYg0xErnVutOW62MyeAcIiIELfixqG50cQJHhN8jrhVkqHotvpuxHtdaLp
PrI340eXAWGNO+EKbHgrkc9IYM606QDaeMN79dfpUQaN11GZbLickO1pHUkYRgusZLuRioLXajE9
s5tH5siYPXKyEV8LMra3pcIXgKDkoPj+VMD+7fL3BQEBupuflBzFzrkAoxWPYChl6ZLNSbj0uTRZ
GQ68uWG5kgpX/5BTWFLE6cHyKt+AXpMyaRU+KwzjqLlEkuI0pj8ggNvmxSjvkNz7w1P1bn0w4cQi
VxDHg2u+mM8IoSiVGdBDZCRiocWRuqtaJ4bRgnqJ/ORR7f2Z+zumfIWAdVuEKLmNDpQYU1OxtQNO
kWDuSLWox74zuG9K19Jlg+giKLIr6JRvm53uFL8b4LGEL4Ssftr2nfKtk6ZD+PA5GtxBcYwDXwj+
uT6Uj8DG4DdUCT0Td9S+CNsglxqOl51Mjg6u2JG7TE6IAyLxngzWYtJFpwfdxUumrGGmBVw0d0zC
gT/K7/6p+QLPaXAWoaLDQZO1LmyYVkTC42RXFQIZqk8bV02OJ/2pJ2WGWUTRnnNcovi9vQ6QifAh
xE06EUn2jI8WQ2b85w8rlvZDWDwF86bFhe9swTah+yEZcJK5LmySxe4/C23H+CGzUWx6tOccMeyU
D/EdNjSB8W35UuURABkouHrg9DTUnYxY7tN45uACqqo+Zzyo6DRZi0QQwAgucMcua549zh5Ocfug
tiVfHrgPzznifBpQf1B0pgcd3gDwJF+ZhDuGkUvB7TWPCByioWEfOAYx0R2x4aRceIi+GgxmZ6Ym
qEpshOYMvMcky3Mnsn1btyYFlUaJcUBpl7xQ6Ijvom8gjf2Uz8oX6ieeIcTZ+MZVIl7Wh+xqoKyC
xe63La2YwUIrSYsOljm40bMQzLTRM0Mtu+aHJqICn2Tu6yt+BxhlJ3B0o9AqwM5leyHEgPI2cfNl
DzoCZsMOBmnUSUeA34TDb3bi43htmcDkFYApv7MVpTOAu0GrK/mMOEGdIq42iVOK9sNLt414OAxn
DIknfogvzIOijWtkDkCHmQ7lM/3iDWEtEDOG8pYA9JJNX7sr0KzNJdVsXgBenQSytgdStd74hb3q
OTsucJbrTn1uH8RvlKoxQC5FjwS1D+G+YNGBv64BHTl/peBLWAi/Lt9EMIjf0PDlF5rbcUcuJ7UI
Yvv4q7s2sBbE3JNa8ZxctcfuJV58KQoKzZfovCUim915YL4UD2Jn+sGLeDtDOT1bhwvaZA2DyEWv
0yXFZXsEX7IHC7UKs3ReRh53gh7DzhNeZ45Ezma1M+paImDLAdlhR8CWoUY6D0Yoo1N/X9+sLch7
F38vlIkESXGaR25v+ht1ODmwkNueyD0KhIToVTYMzhdujDn8L2g5sgMDQc+H8RD+8I3bLyOzKfH5
PBCj4VP2shRbI18SBzbuQl94zY7WR/6pIZihs2UYERCAEIVn2nrxOmB4p0Iz40/i1W8oHdoPnjPr
reVX+MIx/R7qEWwNOpReDnnRQ37DJoqxASOIhvQ+RjreZf2XNBkyPdt42hfkJTzwfAsJG7lM6AhM
G88HENuOyHJeNAdDt5vu+bw0LP1X+MwPel42AYA9ue0putSkRrJ9uBtSkuHx1qicHs2LyfyPM86b
BhNCI59ddJdoTUWWdOXC3ZDZoT3lVGrIi0ARmQjX7TlzIuJx6T/k3SAfkHCjGwE/YY2FlJLcIsxS
Yo28kDCk7BOvfeeGh9MnSPpmO1jweC7d7moNoJIuvwj150TtgAnAinyWi4RqyAEtFkFj0HQSFAzX
S/oK0SqcJXZ1D3euv8dUvzI0OkrDHeoQxvnfwueCeQiXr+XVoUTrKfUGX4AU5YK8yuJebr4WymlM
HoDVQ1+LoYUcTTij6VFpMWowt93gtt/iY/Kg05+Ru2zZZKt9D9fqmdcPp9zx0mYQcDD5Xfy5oPXG
cISJHvziH3jZzTvAwUyKco88eNeQuxsHCeUF0MKvZp/PZu5r7BHxG0a0CydDiC86cEKoQdgHJnyU
K94yqB958dR/UC9QeYgDq2v/2h3ETbWZ9ASXgtZvGSUotgQMkskf6Pxq8kLL65/ydxJE4U1RLsOX
YIz/gm/7lfFEDVm27MD3SzQpss38Kj8XU/D5NXxn10DmUdsWnEDEEv66yiQXGkf/dGECz2/9s3pT
bdnUKvPiuz6Yg+V7uchv/Y+y2pBuJZKodLvImi/zaN12P+aleKBKLL44uSn/UogyYpfzgzA7UgEW
85YAUwNWx+6iutPioTtuK7CrnQk857YvzLAPkP6dRymZ98Q6B73oqoTkWIGBMhLsPHRibmABawNf
Fbx8demgR9FNFW9pfaUKipjqn7vAa1LHBIoKz1YWrGJQrS9Wvh+Tu6V74TNRxlCl0XjWcKEWmlkk
YNvcVNU+zgt12W1afusI2MVgYZBM3CvGsS8OCKSrBteK7cxfkRoR6UzoeYeJF6tbp/j1hcxvJnoC
T+b3ti4hvDMzS42dJffzchNykdb5Q7HXoo0wK/p9j1uH6cvGPuZO6M6NeooDrkxq8X4raQMeMp+f
x7S+c8NKbJsO0BeDiYDjD2omzXyd4VSDnsrFYRVAfnR66ylu7+blOIgMNvgyTzPbz7Hfrw9QI/1j
vnqTZbMmNjLGctPwkKkeuvxW2XEmWtCOFHEET0FPUj5Mu3H1RdKyCFmFvYN2bx3J2gTPI4jiYC/S
oVw8pDLUPnCXuextQl5WcMisH+ZMm7AcMnolKui6rV5qyfvSDR+ggyXU2R04qB8rfhRCZxxLaW8W
HoW0dkBRQz+d0w7etdl+G3DTSKlzJtKDZQ8LZBYN+8w36VpoaRCvx3saCIAXlOeydKJBAWIHo1BU
Dhays105s+eZY47MvjfBOg26H0anuHK34e2J69xPFPwz8JmixgEL87mXdca/ooDob4FilQr6dhDO
1noD12wSGV943P4jAS/zPs/+plf9xR/+zjPoOs4xmzoZ16HfBpHV2EpUwxpRL0LnUiCF+xWwhJzH
ASSJw2VUf1DTMdghLSerDtrumMWHDln2dF6bw1I8jxrzNF7d+CmBZog2vsPJ2fr8xZ+tuwSEfRMn
BAy89FWQUdizqteTPN1wZKSJLzQ3an4bKscx9If8Zc1OPVmpgiNL56r+joWbPD5VcOzjpyae6jcw
EkO8r+u9qV0S4TlBpto8cVSm2c1MVBnNbXQMZUarnsPkLF4LE3b9NWmOlu5bVaANF5WZd/SQptOS
/Y2qZobis7v7/rZfjyawqLTB26ri9oD7jEHkTkmiLdZo3Q09gyUHFfioi85YTC9T917M+7JxiZlG
lhEqO/pFRDLAuYxwFMylMvi3XsZ0D1RE+xi+6Np7NdxmylM53Jitv3QOogml+NWmjh4p0O3oCIs7
mfu184AowoLhiH2dHxGSqR9y5aaobjuGNo/j4odqkFL5cfXnezn0C+25lc/8bIreUfInSFcVbiqQ
iY/v7/rpBouKorPr6KHBUTi7YfBihhU13xstqNtL2GPRQWYKid3Qm4+atO/1B27kNL/lRBy1y5g/
cyaF+Umjmchh4jy922efFSDQ1jFRaI6ITjiqmF//ZjIhpCwwbhfjkMnuHO2n4VKemRXWP/InTIsd
CZa+1vmB2I+u920JlvzANGCZ+u3itwQItA9aepGy51Z7qIyDlf5l1O1XNu7v695g5E2WdV2B4vtt
9LzM4VRHQ6zuzIbmi/Hz5aL3p47mSl/ep+ROUG9W88GYr0L53SiDDxzQJmchu+3L67J8TdHbfxPm
6i9B+++fCAMjdLUmHwyfiv/5F+eYjWNf6HNR3aXZkzWL979MjTWDgod7CxYkIugBrH/JEPIluocD
B3OD67lEMWvsQx1TSVxswGh1ZhwxDzn09LKysJwF2NRQXM4tPMj2F3TzVR2XQwPfzFweJA+ryACy
yFB8LdJx0pAogcVog3isppwtkiGdOtbrJzpneAAIKVn1B0qrGKhUMX7y/GrmnwKNPVZrEfqukCns
RnyqlecEpIqwv334XJHfOkGaYEw9RxfVSjfDoryu/Gzr6Az50rc43cHr58ubXL2W9ZMAbjedAfdz
0iYYe49637CYZJrA3C1GOSbFw1iGfJhLphFSUlG2AiBY4tOIw5A57YZCsSX5SU17sB4DaAxlMPYr
sRli0zkykf3Uww+E1Ze63ZsSvP0xRzuujv1zpvBYYYQwYwCLGO+7ijH2DKVQxcQbeIpECG7zVkT8
pYzKpgAAyD6TSnVk+NNuA7vFVwowPjjGCTEzRIbyqKM+yCaLyUIuJDEYLLRrg7VX9DwoFUbWNVRj
4PHSbL7JnMA5MoJQxbBwRVkcr489dE5kfhQm5Xv3VtAeh5vOY7jUdNBDwxRZSs0MPW1O2Xll4mHJ
4rMQMtwKdxwmUAIC2Okc0wnrWQgcDDjQ9ICVvgAM0lTAccCuKjNpJRYdWtbfZimJ54z7aWTPGmF4
YLjTl/LSoTfD3ztkzL7FT6m2lFPYT3sj3VvAxVp7a8ZvGbe5lSyHFjG1Vr12ZuG8RRBiPcYvMlU7
SbTKQMIHrV4b30gdGa/l/dKseyMrvXWTMcWZs/aXsqLcEi+TRBqwwXkF7KoVmQMo1UIUDKgQ9Lq5
VTiY0RzlnSuqHxk2SbgmYewEQ/jYQCOtkkKZJ+zbChC6U/yyQDe3QFa2asZkOfMsokyXvP5AWyP0
rWbzIBoUwdJI9yLi+fKAf2mxWD+YhpabeCVZEJnoYNCi09I4pwYVAUY8Ql8Iu6loARteEsTaBLOg
QTWfrOqt0h5NsOMOWO6ugupIMfyBSdHZBXilGsNlBIbHU8et4TRK0FE8civ9x8JToLcElycqrJc4
pOEwBBufKp3ClIorkZsgzZi8MejPpwoAtAfCgCDcKPtqK4akQKt/VISFIzK2EnQAi9REOICRbyh6
peQQvozyM2reCgzBcX8m9S6lIlPb2Rc/cxWDsWl92Vwz+/UaiVwZiEpCNPAb1SK9bCKC7ZnE0knu
5p0ZPm70WQe4wsRDW92W4RcDfCKbpA9F1jQPO7mfmpWLDExnvstjoHKVB6O3APJEuq1iyrwgM3Ko
wRXFsaTGwTZMbsb9kjeHgoQbNVodyxOL+pKn3aO6NoGkMbst4NXjiEBQAOxCXHsbK1QsLylrReb/
6lHjzSzmcKW3Uh/j5UaO7hvrg41SQs0Ak2n4eXEQKPG837b69j3SqAbCBlBh0xSbn0SJwhqNYIF+
QGsgA5kHVsFjEtaHINs8ratZH5IWMIjV/d/Xg/TH6wGBg8S0tGGIZLH9+3oYCQboRpNRsikNJuku
RqSrI65vL/J4ygxYrn2v7CXzLfwyAfeEoKc905yx3+u9V/YvQ3Gp8xvTOuXFjRJFGK8jkH5I9Je5
YqYUP9Vg4/aIAcBJpPUTDKRk1yjOeIsAHowakz+HYkIoaaPwwcynRIT5si7Okt+nyb4rPRw1VQX2
lAFsGxkqXj4ysbIjLA6kgJs9YJXSLIFYHA1hnzLYaJwM5AHzges+8dLF76gkakcAE7ydhkPLwlOO
pfHSaw8lvlpC0M6PSzhAS7yJ7B6jPlVoq+u3rDuX+kXUDxLpvphrlUFiemV2VGXQlvig13+xjVD+
IGszMZLCyUlXN5+r34am0PDMiTS31R0zHXTsy2U9hpWHBQcABUf7JhvpWSrQkrYUsFJA7d7zZ5M+
94XZOr3y2sGLMVzhIAGgUrx83o/1vT7d9spRVvF+9Xs8TC7gKHQ5/72GtK2C+K3C4LMzSkdxIVuY
OP57CS3LgiOZWfHZff2ALFRghsNe16MWXdLOx46Ku1Uz96nsyJBWrGzuHN1LEwd+DyW6jl9VgMNy
oN6EntTAyW4J5ChoSw2yYosaBYdEzcqeoGbEvhcQUx+ZYXP6ypXpNhW3VTxgSiH+Yc40eWk/EaHF
f3lD0h8Uk//6LX9TTOp1m80rpcVd0t/L9XfDKHq9n9f7KDrE5U8q7QdiII7dDUwodiOFdpNlfwli
xYjxj08a7RhBn8ymWb+JH2fIaT1XqeXA+BkKqDZt+BbkwVyD3TyvnGoioXFUWjoeOcwF4KlDMPu6
oW0odMtT+4UxQGdwyQMJP+WdA1sdAciDQ5hbfmI3Oci0Oxxqj4KGxw0Ik8O8a8mAEkFpEqJtvHk8
SoClP02lXwqH0aHwmUI3xq2mo4e3Z6Q1222PCnAbqjDvUgJ3rFvhgVXBD2deCR0JiBriMiU8A1Hx
DVf0S4RJo3LmpviYfuigWsYedFfe1rwjX2VQTV+J/HY4MNgyDj5DLhb/CToPrADNlYAdOFAHDDQp
MHLE6IHYMkIFR060GAKxH+MGLSeD+NqINwfKqM3YCKc18cF4H9ANU5xecPVlyEo8M/1E77dghvAY
YVzYu+Ce8tPyHj530P6mLWYH8Ht06yAKIyIuwFrAZshTtLrVUfoE80QxAwaYf/LZQkbbtzhvT2gc
nrUuBlvoSuT3GmbhdoUMvrcrFm+xjZggITXqVzpjtNbTGR4VghmyXwMuC4wPlCzAq/DZNNIS9NdF
f5zAEUCswNaRRuS7pD/QJCJol5Ej/Mw/Ldm1QJ47GVCbEbLc42s64njoDlceT25HRGFSz9+Uz8xR
oDOv9uqrFb6E5lOUPqHEhB2T2IaFCzEo54jL7Tp3LCTqnDUfIumQJ/NNfGuYIIAVKvcUdSb6YUQm
QOOwL6gb0EExo75xEk7NiPx+PqmHmUbHRrA6vPMrTaQrjwFFKbMHWea3jHsB76KwFmyg5eVbBYFk
dgU1VHFW7pSfprBzyNtn9KnNJyMc0k99haNt6BpwC2BUAfAdWa3sg8IhBoQEAv8hrk9nZnRjcMyY
0seh2cwtd1K4Z9FCABjcJsUpaWgWXNT6aMtLkIb5Uag8KXURObITojcxxiHK6b5mf/bl14zpKLyj
QKJWW+g8PG1M5lMZqYO5RFhM2GB/4o5naJL2HRhyZJKUpcdwYeWZlUd/r50wbJhfli/9Zn1ObpfP
9Bl+aWBZw4hmWAXxtF105RWGcubBmlxaZ8yzKmGDPmUZfeC+/m6bHf8v7OwMShafC4pkzY4EAK7d
tEIluOi8VhDbX3+1QLSmb1reiz7YsIzzlRM0RfLAlMAt8cpc8tJqQwrjxdSvrjVx5m5YAh8/bANM
GSLID5jiZw5huCJ+Nj/VuP3vG+VP6BGRsLKMTBaXOMX87UaRqDrLuYiru+WnuGfCyoRx5iBjHmr1
e52Z8UCxvBZ4HT8Huq1NNFK0+4ayrqpf0/kctj49PljBogZgmvMUABcwl/C37Db5jwfyPz7ob5dC
PKijVYkhsyKmvdbiblWiYKxfk6liFCeVbiojvZOqFpEBh9sKD5Nb14RNgYaQIANNPYhy46QQuwad
tBxKaFzYp30lvueLHkxEmcQIXdQWo0jcPWXQbwE/1/9+2tIfNMEmRgKyLipbuIf6G0IwxqYVpxa3
Su1AJnGp0PGhgeQqvRuQuSGXnDlxdvFO+ouaX/vDaK8pEdem6SJmgIzm/7tykLU1mSUh406lV153
cbOHyhVLp5jPHADAYKZ8ZCIfvBc2btMVjX49+Xp+2/cPhvFeyx+J9GpsabXI6F3oSWw0dOEQtndN
4QnUPGdUnyaxmWjWMgI7/TY5YEImGMfWPM6529SBvpyqKlhNTLsPWEnLOO6kx1II/vsZy+r2q/xe
JEnYgeGLZWmi8nsKbKsqa1xLQnmHIM5VdtlldRY7CowgtnEa2Kku3q6OILvIufAH/NiCGbN36YiT
7bFkNLd5z+6U4yMS/sfqnrkuhwrp0m5UpXDTn6pLequTK7vYxo4mgzTiaPfBdJareO0t1oDtbbL6
QAfJe+5AGPlKYEAIqt8lU3zJQTpKAYyAQ2SSnXroAVzVzYLkmAXM5YeH4t48wCHCBTOdxjBbzmwz
g5W31VU8k451m9zXe/2wKYLQIm9+cYA+7Yd1j8jBoG4+UaQyZEVmxM6FHrRlx3hGp7pT7CfxhLJ8
b3r0tF58nB6XU3o/nCwfZvzAcd66xp3kL15FUJzpYWF2yV3cbHb9ueemxfz8IDrQTxAfu+Fm9Eu3
tQvHDKQnZITrU3uQAwrfQ/aQ3EB1m4EeNB7/9ChDdxoZlYqLcxD/jpLXRUL6CiNBKHK6Yx6AHGHF
zd3+TnvCheWaMe/CaT7v5CBg8NpfAo7RaUcSqbWPbvInRkV2Q4Bg0bVoJJk1iG6mXeSk1D35X8rQ
X/3Y/1tHKqP/hqWbRC38tlnXttf1sONoRJ4MfcuELodCXXoqfJboiLzHCJhiZzAndqAOAPvh2om4
hR60c3kvYQUB4oHDBQiMZpPg8d/rXPnjjv7Hx/sN90eIL0WaxceDkkPe3GceLkoFQgrGDrlBwbBx
Sy48y/JIKZIWuhqnwZksdfmI0oHhtETdNmM/u4pyiLiaNntZZ3lEUICoAX3yXz7vn6p66R+f97eK
elHGMUmWtLobkRZ0p7Z5jLs9inkpPzUweDrGda6M9XGFbaBHBA8QDiHNWFNQPkHB1ThZdy6eQUAI
kmjT6SPRFIj5ZtJwdNH0SAo212TcQUC5Wc81+xdH1T9dQDKxV6oCHrGdpf8+QdswLAQ178q7FooO
tHxfLYwKo1NdAojHraf97wem/emBkWZt4EICsYON679/oDb9L2Vn1pw4FrTp/zLXQ4RWJF3MjXax
GfBeN4RXbQiExCL06+dJqmO6i/JnxzRRbhtj6eicPHlyefPNI42httvNAoQ2mNrOARtPgA+lW+ZT
SwMJVJN8OFbzIqNmvzZyf32qAu3wfBQ0hYUNDmFHDjaLglwdz75sJzog2w2mYINvQHBZNUDJGHeO
cl62MLIVZ6xoiATUdixkw2s6/qkAInYktdWzDsyJnAjEA+1ripqqPvpTSHJ/g5VVQUkhjONArgds
h/P2EZZImhctz/id5vFGq+OMf9/Pz5frAXxO0yEgdBzraj02/ep4HkDNs9jCErD+ENZ+E5JO7b5O
+6DJEoV83fd3FFvoWiFoNIQwHUVRbOik/1yQdL+r7bVabBY6XCXW06pmp3WkrSzQ1sn3t/qKd8jR
oT6kckknVGRc7+51v9sedvVm0Y7Mt2bw0llL+MwGGFZQwVnUaRCuWNbmM5Yqw4BV/of7fyF8dO0d
0uxN5T8oNv98Vke3+6ra7auFmplUc8BfaFperxHPzh9Jb3SnmZM977Rm0ZJFpz1Pb4Z9xfHf06Ls
B9vlq1ouxyTRA9UkVirtDP4cS1uc075sGctAzciXc6ZsFqcyqsoPqnzqSAUyTBtm3K+aBkmtHf4w
FV8su2M6NG6hKxNsO9cUUMP23A/BL1cLOvadzbu11FY7ACTWZJTWeyozNxkWchPCEjXrFfNpXc26
/ZoeFXeH5uBrrW857d33Y9K/sHEcyqKGmm1Qn4mY/Dkl6/Uq68wqrRaIxvqk3B/IFbDz7Cp9gUse
/LvfaXa0t2+O1ltDTrQOOxp6HLSnutgD+SV/gNTqqRHoSj3ZAPDc1hoY8pJAXu2bGnDEfTEfqER+
X+hLMCI/8P0DaLJmV3uJzkU6HUh0CyEzr+xRAOddDw3TGkuYjj30cApKvLs2oGKqHZJ7oHp/Nx3M
6Pg+caZmZH6SvN/hUVK0iCvvRBn2xvdDUr9a56FNKpGUIuHBa7vRzszaXO21tWxvRPwI93pNMr/M
Zln6fiaZrJ7sqX4AJQ39wrqP0Ab4Q9YbneoIhq8hjv5+QPYXJzyNbuC2pYqQcN8loPz2ssw3aft/
/pf6v/VONc5O162F3qlJ8Xdv12ZAbMbSAFbEOUHs2ksBAZYgTfF74kEdmWTx6VwHis92B1KagX8N
uA7MhZdSgKR5zQZveGJuY42AJ/R49MPq/Rqzqo1P67BWpnS1zw3gf4lNXtwh1x4e0jFwkzP1sqY/
NAOedWgmO/x3PrmPtWMIEUFeSQm++jnbvRqgKl/Pi/LzPLLe1nUIjIp402BP3Q9H9ED3FSAFRgiB
EqlEuvpmAAXhkx78oME00f9/Shjs7DQK4GXr1tC8Oh+yda9quz5nOQ9ZOCz2/pAYh5paoRQanfrk
mM5UZ2FaVDzYd/SdO+2XJuxiuXKnwaJwbLbxNnsYrlZz2yyZ1w88qLihZOFEqu77hVZV2a7XY1V1
fBXy2Ir+FyF1X+oU4+zP5cJocViG4+y4/5VBCKUQtDnAcpquq+XmXbWK6dqkEj8DbJdRkLdDPAdb
xaNnKGQHGJxn4L+0480Hsz25tc1BcL58PKeDLJSVFhmxJqe5AM125RIpxRJqNiuewtMgrgZxOoiP
xCOG9S+MiC01DJWhBR9qRfZpP4XKqbMpveSWKGsgaXedllF4oIY9XX/pSQq2zdR+nZ0sNjZmeCii
jmKOo0o9kLaar/Jfw7dBmnkHQuyiLI+Uc9nly4EWRLnVkcBJxxk8Tfnxth5h1WVABaWT7ZmkFIuS
lfbc6EkMGRAw6RjbtUL9XHqzyanOPC8goQd5CC+qjVmrnY3IcNLJ+gyeS2uSgoEPAI6mqXTZITFH
MUcPcgOgXdNMjyst2GZafKasVFsDLYNEr5lIOpDMwzmr5kP79EML2C8YAYAI6Cyz0I9r6vDqbKWB
QUt+7Fguups81mHBc3eUKbs8Klv2YEDxsoZYZ94RjYGO4bWKoBp9Oi7rWQEtRTsXd0t5bR8LYhnv
21dycs2HJT1jvOanhMOXgqlh7Sr60IEZzbjaREpnrrP9ulkvtsPxTh+vycTRVYhlMaHVTDr9Ke9S
t7AeT1uim0CZv98Y2t8aUFUg99YdsblNwhd/HnOOU2dntTNKwHiTtjuOqSnPCZjVUA3hMEtZ4IA6
+bNCGmSYONrd+vTaDqYnfQiaGJeCPFtLBeE+2YIg/bE15Bd5Cgi4LVxDECgaOuZqcpp9pQ+wHIg7
CakD/Ix2laTDcbsmiGKQbaGAG9tbc3Y+lNCWUFAhyMU7xQh1/fr9TKl/GwSMhSpprFN6UdD24c+Z
OnUHy1FXWrHYwf1NMwYBbvROaDQQqFDwpIBYPI7tn9pmXZyeK8VloF8hj3BsPJRrk7hvV+d2nbXF
Agsxo7aT834OYZGjJyktN85eqUzTrJs0EDmQAtarYLc6zztcTnU/t+j7vSlNv6b0xTS0uDicPd25
l66QmlYTfazvsurwsMvSqLxUYVkUaW+o1MzqHU0C2J0/1ex/YQKoJgkf09ToMaPRX/HPWbSqtWHn
ZVfQ8uQ2T8EWbm+GoKJzeHLh1N6TqAFiQ+eWlXiaVT81zuNWOwKbfdYom7ec8gef84tubQi+js+p
sLyaolypirzoq2xjrLIFFJqZMsP6kMPJGPbzzTYxnbu99VkzX067lN4i9c6J8m62wTFVM4qU1IeD
Uf8AOLS/OFchyFQtU9NtwRxeSb1qnVt7Y1mDOUUuRydKbdK+Y3I15QaAoLt5c7ZTm3MM7O24XhAc
30NBOwfnSTH4AZZfIjmqT4IyPSzP9Zx8FPzOvUP3KPf8UK8ieHBGnd/cOOAKyMGMdk80TJigwmNo
YEcGEbPMH95qd008WEJKS+us+z1VVFakAYAJ6sVbdvPWLaTSiLxZk7R2tH6pSA3BhEr95CZKK/Ap
UnhCMfQpG+PHryGm6vz1ktrln1bvbxeVWYKHXYeHginTrpy4VbNZ2xQ5mywWuL/9ZKffEVgOVLPB
nKK8GRaHtEog7K8PNFDQU+p+IDghDzUItOHytM/C9TD8ETk3vLK9HUW3bfByqAuQaipZ8D+lfH1u
M05Djkm6jhOElqBo7r6+qi5FkYQzN/7Na+ve9e7HB71+vI+Ub4AMuh+O96i497PZy+gTcDPhz8pd
bIgS5n7m3pZhRtx68rxy7zfeAymfgM+e3c/3nxSdiPx/VM716K89B9Nwyto0OiN6SrB43DK46xh4
674W/tJOju7HwFvO54Qv3I/l8uOj9CYbN9p6nctD8OXjYwnplTfP/CV4F3/gfax8+UXnvjBcSord
h8X7bep/Ov6C79+LaOURb+Tf+/s7TETe+OCO3x8an//LGw90ZvNSf/G54K/dxX3mnt3F4YeD8FrP
/vXQclD+xxVowNlYp+7EQ1su3apYL4BO3s79RaxYvvGod/dUd4kqiKB9c0eaH7yQ8HMZjwRyeZLv
18GQA+W7ZRCT9j8jKoxe3+x2LAPoJfeXz0BuIP1zIfF2X0WK3h437lyaCObuvA4+5o/PjQzm8/7+
/uA+WO7N1n1igvkx9X8Y27XV8tdsXe07Q2nyvt8ztvWknlCldGPC8JZYFEWO3+FsUH59Pxc/3u9K
JR6H7WZ7kNVpIW8EO+3Zc9gAobB9syv43DzIkX7wDWGQ+WH+r4IieltX523DPWX+X2WaYfXktQRg
fxH3IoTACxGhOsY/+pZrRxQ2uWQw2Lik4SPa6wbyDhB9/vTVdN9Nd9r5v+QvYJ/ykTTL7TjDHUQL
WEjwpHiKx69/QWPklu4TQQM0gOJZrjGiWJAX4Unv9YZsqrtxJ6hYfzKhLeMEotuoSp577xlwgTux
3be9+/i8ccn88u/5ESIo9xnuQDIX/JLtiqg03ksX8OZM9VTvecb1NpdPKyGnAIkFKC7YbqPc//w8
uLcQ7s9kt5Ki5yWj+36FHZGY76T96hzu7eNgoG2QqLFMzysVpyhM+fZp6569Siajch+A4Lrv8h1z
9wDE4LLxQA9cZpl+zP7dIDjKk0zYGRQ+onSo03a128l84z4+7vw5m2btRm+UXrnU5Hgz9ozijhpv
xCa5LHPPWoniZeeU/ufae39Y3H5+/7D/w9Ye6ppB5zB86CtlszYGAOcsRIvCVBeCMpfKm+Du5vUD
Vdm77vwOOiXe7dz5HAaD4IXyM69xb8kohJ+fLErmvqf+2nvQ3YeH9/fFT4H44ZVX8M/2/nd8V6rH
rPKmK0sW40HxSNe7r3c7r/LulhTfu5xcTLNk5WSmqmCT/AL26130//yZ0jTm9YU6e48SXvrW8Fp7
qGuU+ScVWpxh0CT6n7c80+z+RzWOzfalHP079CvNpO6dldKvmFrJHqZL2VhQYLHJKLB0nxAm2XRY
SfwkGyv8BSsBn2TTmaF2+fCT/K28ZOd2PnwyIYV//lMfdiFKWD7LPg2eeh9jLAEexVuyaeUyIoj5
UoQXpD+TJdO05Kh8JkDIbLDtLl+OD33wPGPzPTsRWGmPTUklcyLvrNxndzZ0H9mTdFdxH5nKxn3m
6+y5C7rgchUqvhBmdj11Pnwrlxk9v2jhILqfbbzvZVX/emP+O6FXqvdQNLtzKtYAVaHggAwnSDn/
YL+hsRmVjJ3XgL3naYFemaSBK4wYUkdNRMhpc/TNeyciQELHh4zh8idDj7ImUCGDkRbSV3BT+N+P
17kKMv4lu1dquz0rh6NWMV6q/P1fcmKipaPf6lsklrCyX4R3lCuz8yAw4g35iLxU9050TukuPt9R
NU+vr2uf0IxrzUq+Rh8fx7Hok4/ly9mFqTPC+LoIM+XOEf88MDTePdqyElG/Z7uW4T1gLDHfFmzb
Tyj+3Nv7CmNu4/2kU5yv96xjDYE/mDYditgY/zEXHGObDwmHo1M4K+Tc2COZGA5nT/YnB84rO/f3
c772KFhv+fEWwYjiLsX0lN1880qKwb37baO2GHzn4BcUqlg/HHnQRISI6fOMUwNhvN979+SX0US/
vxbu/cs9e5o0NJOR+wu6sKNCrfn7+w+2x9cb/N/nvNKdw8M27Tta4kbU3Da228dwh66FqhK80Pei
ZH4t+v/e6koNZrt+UCjgYiIOH8DYchTJ1pavlfvLcsdQA/sXE3HrTlECjvua+dF8MnQ5e2Vnrt1H
aBweH2XeZGszQUwYKD7vp0n5aajy+/+svtZXxyof7Kk68XS3DYpJPjsFgqxQfWhNeGWeFkDaMlZ9
hf+33mG6HYFD5zuqjX01DtVx4WdhEaZBBm5i5cPq7VG558Os4MIq5KveGR8OPTZbuaqn8wIUuISp
xks9WvN49PO+aby9p7maSxCJ6F/q0+nZheMt2fP9wKfgNFwFPx1WsOaLbfC37fD/1uk6qFBn+rA0
dXS+MVVvKUz0Tl7D1+H05B3DxifnMVVv+hswHZM2kN9BhBYUCRR1HuyZvukDH+SdNtj7FuMG5OjL
X1GMzP8JenrtqPZ1itblCsfwGFq3bXB8SmfwK0bpS/9mRMdQ7gc9S7jnzk8mN9Mi8Gc3KY4MxI6X
S4JjvK2fyPneANbm3V3AxUerD/ppJRQU83kmzGuetIXcRFuQsnnY+11I7U50aFwtMqIulFFKQxn5
1THMEoploxXs9bDwj2AhD8wb+cSRwwpmS+b+5EG+mxTJOoEai38dl+7C9CV/ocNieAiw4RNuwT+I
DW87xt/y3oEhY21/AoNeoEigQ728jlxUXv3Thltx65F1ex6ZN3Bk8UdtoL6tkzM3lAu2n/Vkz4mw
mayZdvl7ukSH9jRLIPucnDyZqL1/CDb8FtKPQCzhQ7D6JTNHX6/p7wX5/TvrhpwIw5WJhrWOOx+4
IgvOz0UypBKR7oCQ1p8oRQxXv9bMhgy1f5PZqfHAgyxh8ZgiuZMyGkbGiBpkf8iD0oRj1IfDCPP9
oefqYPJGxNX53XBx9NOZjFEmUBs1kxNTKqOQiZKngfou1N9k0rpw96Dy/yOf7kNo2bmO3EHud8JI
YjfyeWOkQSs/jGjiwLWG0XEivzmzUy2uYozsqA9XIM+NkcwcgGRGdQrEvagTChhnUzWU135ChVQI
aCAEp8GtoNwKT9zGeirmhwf56DlIYzCFd8fEDPN44B4TUQLAXUO6JfToAErDwjROYz1U/XUIg7a/
4d3dw/Qc2CPQVwFdsKI0JhW4hPM7oFETV+onvU8VLogqQLQu/Zn5lObxvq+yl/aJwl2pI6eLF7Xi
/GzAfyA3S2OBeRXzM4/S+00i/9/O9vxfrmePwI8FwOx5HpBbEKyHxbxJOr/jds3dKiJ/lqRx51ez
cibv62E1o7FbUifWE4/PJ7rL/HT+ihmFcedJ1kUNtc9V9Pumv6ek4zbyzE3SMNQjV+fv7sol1P28
M/yEB52IDSm8xPhUw+OkY/7PgThyikewi9mhZEIufJzIDDHMd/tzn+hwdzPZ6zlYvmQ10plwM6Qa
LNwtaT/F41shdL5MyWa+GsnPGpN3iuwH+a3qY3fyDsiiACq6EZ/yS/6dItWvw+wNACE4usyTrzRu
oGjNRaEHfXKK9AlQaT5kshq0Pg23ozNKHabe0BpvfOdRH9NEId4uaF90v4t2EZX1UR/3MSRqPlW7
fhtR0XJDuTDhmoX+ijsbqDEpCP8QHaLdYrsAhhvIWPhwqMdtVEKEJRdS43QkZ8bvTwLE5tWPoY0M
5CYkSDGwCl8OElrw8n/KGMM2OpJpm1a/ypEcOFTA8O8UwfdEvpQXsUiAX9yO5+JWUO8FbZTzMxy4
8Cbec02/HPXjLa43vxjli3K0i+BdWIDW5/5y3z6m+DEaBICtQ6jkOd1k7LgukTwbnBGkgriiHjMg
hD7nAoW/uSlHzBeXoOg8khOwH6eBDF8+wy2YT6BQPLaMR43lyFyzRAdctg2zyDxSwQLUkU+rY8hy
fHMs0yb3aSM6SAV1CEpRPsk9ZCLzQB8XoRo3t1yZ68sxbIFahPcuwRGM1nxesJQl7/H5Rz772E77
sUwxn2Q0udyZ7+XR5cHthzLo4uoyVuYMETcCGTtmnVyiZagyFBmSDIyHvsy5PhapoiUtW7hGB4gt
kI6AXPKn1TRfVNNj7MzyaeZTYefX4yZ2Aho2xDRg8Cxvm7T+0SPNNz2EzrT1W18NDiFZ64C2e5PW
B/KIfVkmdIl2lfDkn0IoGCMlBNcY7iaEGTAbBuAj8/k20UJ5QeXECXg5cINtQF6cgxyYUbQL6PPD
CVMkcHR40GCGRZSGjk81PQe0fgODq6uFCi/axfh04sUMwXQJzyAiGZMv5ksfCD4SUpMAJrMAAgOu
A+LRT2/JGQUkb27WUcHpm0VcLQRlDrhTDXa+HoGG98EhBRR4+TnPRa0q1+48rhxTlYpZpPgUEcRy
3zJcE80EP8lpZWMKmZ7NKU9QPMQsiZt7unNzJZpXRtQtBgNm48zoWl8LT9wF4v8ASDocH4ZvcReD
mSuRZ2Lw/ioQE8X0qWpl5JZfjQcT3RULgt6UHg0KOXuaMAt4QrCbsEwHJ//g7115eoVVUUKYDdmX
aSDCTUqBcYAWHSlxBtJTrkntvMfVAyuBwAeDro6w4WOaZYx2AYW5QRH+gjSGoxcaIRZJXk0oA6jG
8rMy+71wYnnBnnUxZgAqhKr31rEGFc6q6lkRTxg0gXy/S/aBReDqMgc8q8LzQ2KDDwXrIOhX4JaY
YqDGozNWLaVWnJdaRDYLSwlzC/mQ2+4CLN4kixZrL/cr7tb6zJqDj6W4A/6+8GB+I1aSEtCi6jCG
f8SHyCpRWTkrOjEzpRe9UaSB/OaMpkx2PknqAKIDeFBg8hJuEf+AaVtHFfM78A+PNhuPTRpQPMfj
b1+Bx3KPk/uZhm1cAKndBKTmGA1lCYgeS8pUI0pe6Zse0SdKKTGf6SCMmcyDvsxSb0Ets3eK66hg
5exQEMCyGwaJgIudqAcsTHPPacl7G9yrTUTzYaQccsnxJnKeRcIEij2YUKARVmHpw7PAVxDBPMtx
ul/QOJebnxjegGswYiSRVjbBarz3ZB0gbnNZ9Yv8Hb3hZD0GpR5N5QTnLGFWZUK2Se/NBH9MqRXX
yG8GMAyl4YmeTAN+Tn1y+xdbl7JPdvIxzAE85+xXGU0TZaOLAzDLFnmIOxAha/I5F4hKZCOFsqtl
1NswBcfMPVjhQiQgaNiV8pt1YIB9LuLLvk5ojI37obG3negYaD5gzBCIK3ai2F79xSoz0B6r2cob
sn/YFdxTRgp4kl0pe+qiQ7h6EVB74WkhVFK0coevJD7Fg2TAGsn9cWuQR8gbPZqERCXf09KTd8F8
+yLTdDOPWGiu0kz5DVFT6D15Hsdf809eKZoBKmOfAs8Y8uq4JLxKNUTYsQ4Wq0GCbnQOq4S+5YR5
qBpFSuWle0W8B8Wt+MOQBqdee0MVDfLMXufKp3ERnR5l5mT+NoRdaEjFZ4FD+3TrRn6HNzAdBWUI
QUdcBJT/MLfK5PhQzuXaunzO1wOT3QhSPZJQssg/xUVoQJzA2GHZiU1F2wh9xM/7segmxxviIKZT
Y07LFbSJ7fN1TgLRq0L47JkxVg+NKs8PhSvviBSs72UNi2Akl4Tskj+qIvrPsO1Rc6jQLReGcYoI
DSYGigqCJBQl8XbPWaYjyC2XKYyRcggNoi4wRAFwgDhsKNnGTgA5wCj3MDrCCmW9D+ayFxg1t4Iu
jCeh21ZQThg35ezc+ziGYZtlrFi8HNGrEYSKgwlahBFUcUw/v0e0oDZmQ1mILIuLarf8RYE2hhgu
yENyP8wvBRjxFtna82igY73zo4YcFKManYPs+iXqoJmyUguRqpzb5b68L98NmJMigvMHyWT/cwoh
GehBOEQ44TI0AuvIulHRmAz91a3hg8UIyghgtkc/KR4ESkZcdtHqEH9yGlIDz8Nh5oXrG0DFkUyZ
GTEHEyugvs+vktwbJjZTP7iHAwlNIiuEFkGijBjdi4TLGkJNjTRqIWlU9CATxVq2N1mAdIeiU2XS
0DIxdQgEB3oWABIzIkWyKPS75+/l2tQyILUmDWEgevPOyHyPDNeR5mfxIDKRfMrrkgMRUOqvIihf
7gxknaoGFuGEfMpZCyln2E4gSGDZRTtQAfFuekYsswcej7OhwWPCFyTAABXSWE41OuIktLRlgUGr
hwOErGUGmTNkYc+pqIVUmXE99AifkISH7DIsFU5L2X/n5J4nhnxmLGsnkitaswzpncuzO8wFmgSt
JnN1GQd3Iyo4VogOGugoaAVZO3RwpIsGYT+iaSNOHZ5JnhRmCWZMzmmRTToDXebaCAdTnh0ZkJPQ
fkOvBFVisS0s7w1KAnQwTFmjFvPLinaJFdE6go9z4vCCl8uvH2iNxG9FY7ds6hNGDAqKC0CYhllW
JnK8ifF2CuGuZDLa50PYchRWCdO02CXOaIARRA6IRWKBQ3kYKr0uJsV2Dp8pBwUdYPA9yH9RxC1G
pYU9ur9VfbhiMRaAXmH6rzAcHdm9GDPK0wqaqAGjlWmQcRgYpCr/MkwTERxKHNmHvRhsGCADDI4d
sFockLAKzlOYb/g+x3QSixevJ6ywcnWfUkgM2IFrYXvLAh9YvI4rIbYYZnIt2ZCiEmUBMBF5Colf
yXODe/MxiUcb3APRN7QUYSk61AWC4ok1DmUqGewO8TmydGwVlD2GAoJ4Co9sqYaTnhw+9j0tPcTH
GmXhyi+jfSzbE8ZDz8J0lmsy34yK4j8PhwivgC2LlpLNW3lsRD6/R4udMGJ7b0tWz744WMTk+I6m
SrgxOFnxkWPf4J0Mtx26CO6p+xLiEz2JWU8VpvgvzD2joDgGX0OcID3umbsstP0+bqcFClzHMgG7
KDON0EESm2Am+gO0JpozgnfPHUQS/zuzKa1IRi/PQt9m3AhxcvEckTaH+6KIGP8QqRCtjswx76Cc
eU4Io4M0MZEU43aIqqGiEcNVTCXanKAKwcSyTanvxEjlSOOQF8nAaGWGMbVZH/FvaLTOhoRzCCdC
NkgRYF95HHgo4IbrnTFG5Di9mFShaGioV/znAp1sYH/A6xzVkZzZ6C5qsRB4UfjYCnv2Fw1ZAo2T
vojkNUDX1lM5n0UzUzvFaYnYuPsHaCzZRARDQxGO7pNwaEBLC3QiTbC4ispXTml2u5y/vNBsEiA1
0VzFGKIuxO/3nhYBl519Zjy0nSCALHEvciWReAtMxhP9elkKxsqnYM8N+ge0qyt3AmuMVipitPKL
4lufVOX4JpMFuSEb94x9i4l2z3aKoE9le6d3eSJLJ5sNpYHAUlLOYp/xb/D9WLZjbIkujOHyCyGk
JP7RE1KgvhthoVEAjq64xBYL6yCqRIxjRCzspPSZVBAuts4upz4/qDEUTihSlB6qU1S5Hq2So6ez
C8RrDkm6cF3x4sW5r29xi2/o73ZxlNdscIP4tMZ21mP5hLjUEoUQ91/ONWxRxiLeao3jTLYRZ1z1
baIpKeapSsxMkUCTR0CKSBYhQDwmKLnJYIjfAokWm2DFeYdPihDvxF+7eBpiG4lOFy+RYmcQNcpE
43wRznDxEIbclzoIeQh8vpotABWnWHtyevgUISIpG05n8RroQDAb+tpcfEMrot8W16k4T8XfkVUQ
BZzjd4hmz5ZOtOdMk/C6hdhLoH11g73mHyb5HE8W1SXvdijLXbJyq3f4QhJdzjIMlDI8jIfYGxQa
hITXsZDFcraXTuLM0xDrArnPeC5o8W5KRrlHtrZsPrnzabLjACHGxulzOSI4/yxUz959szztJp3I
bhbdIZqFjor6RAucywweCEwAqcJrkyDJ5hJEAgnNChG0mdasIY4Cn7xEte4gwUEtEcRAWUuA4zgX
hUXo70Eh+qWHSiBhQRqpiAJzJaRS+DnvabKeBGLKaUomESMNJQBPK2ErFGWEKgwGQY6aOvnFEqNt
vr1reDZq7sQ5YSUHWFXY5ajRZqSy02QGRaEAHuQvfyc4OpStAJPgiUAtEkQLszn4fo+OBAQhCYAS
8dOIg0ioT6K3EJTylNupg+yACWc/yTErXvsZr/3EzpFdxO55lviXzA3BTCLJEmM1x7JfcJWRSkk2
NOx3O1KJHEtimTKM1Uh76RKdqavZJATVwt0iZ9LIWY6gSL0naieTg8NJiIEHIMR1r7GEPcLS83Bo
Zpw8DKWwQR3QzDXaIjBQ3scpy6yFCLVvXAy4E8oD7YhRAWNssF4aoY4So9kHSpGgDTp/e6egGiCL
GOEQ32BfeESVWEIxdGHBBa5gXzaaHaG2mLY9IVh6GRCcJTjJ6ZnLlEpwiX8F5yJksywqW5mFhceM
k2uPgyliJzp9l5xRagoTqbJwlLBiVuIyefU4n1IX8Tv8wRVRZ5yktMDwzaWcpfyEd0C00KOOPtok
GYErTgnskBXqQKwGCT9aLB5BeuLLmkS+sTEuJxv2CAqS6BjdCzjX5AkFN8K1HtIlSzURRVIT65a4
34FwPEkNhNVAODa+RjAffksErHsRJ5vv5dxHzBF7REdBPW1EqPBBiLQSpBDhsviM5NQQ3wmRO2Lc
khQg1A+2QEL+KESUA/k1d0E/THeVpO4dmMA0SDQUWsiPGPrM7k7UGGkFESWSFt5wtCHZssKVxWFA
dqCQZMZFGHecnyIVYmpK6O33vw5Voo5QTdQh/z4ExKZpCcXRfYYkeWKSk+85yfpgmCNBcvyI6SwH
E2asnz4NcUUJYOHi8u7kOKN5wRJ3ErmSo4ujz++ihs9zZGJOy/FZBEcU1lbamklUjkUea0So5Mw8
4XdgxyOEtAzij2ksxPEhp6QYntvL+QtmmXO8upUzXDwlKkEhmsYxUbABCCHgHqU3q0swIr2RIJnk
F7Pp7xBZEVl+G+8eZYYkkOD45nyFU7XCeIfqnJ/FBvntouIszCS0CPsLATx9LqEB+ZmvhMV2ccVV
2lh9HoSDCZS/wPCIXIgxQ2M++TP5aAB9Jt/Jz1kkRo7EFvb8X/Tx6hJdo5/Ps5UYy91YYm3GDOrp
yEzaeI2FAkqAB5HnXY+IgRBxkhe9LYnfiL0Ch94+qhcVLm17S0AKy7zCSJCgFIB0lP161EQwp8iU
cqCxGlhFTBs2EQcDgwGnEWzHP2Fwra9xcv9mX6+A8c2uy/b6jiz5GJY5YAR5cAdsQqAHgoKhzsxd
AmXyX0ntuMsI7Nkj+NsQDMIFMPrxATLr5f4CjFHcFyCVF/Bi5d7W3v3Lx+NLE32+A7QApfX5+UmM
7Ue460/jvwLrDmCJbLIDqfOGEKiEnCUJK8ErSdqitEn5kZhFCwAAYjeTHrqT3Y7nEpsTMSw22OaH
qRhKsBzjXuI5hGLxZ7OO3QjfOMaYuORiyIiXQY7gRvyN7Ea0XIeZgcZl08kWkaAMlFJeF8n3v3dS
F43kW5EBsUollkB8Dz8zJVKVsrAiqgURLvnuewiE9WdqnZp8Sg5gs6AE0pTemtYV2uJwVmonq2Dx
LXcPO/rRrLpf3ep+v4ODpa38Lu1CM8NohmdFyxe1dE2nlC63oRwabAOl9ujQ0J4j+6iEWx3YorMo
TnN9TRgj51PHidlyjm5WrtaupZPPqG7JdBU93N1n6q42N/2KrE7GJoVXdHi/1mmk0x28oD3TNQKV
Um+L2wJ+o3Tz2VbTYWNPD/7ZiYeQzpRHqB8JNxwzT1GmBwuH8hBtTovm2HmQiPqwLnrlTl92JZE0
W0vW8D+a9H2t6IO2bn8NaajinJ/UlTnR9odQ6bE9+ylsgenwoS9+QG9of+LFL7NsqVDWDQ0NPixb
ucJY5TttrxaNZs7qFRwBxrJVb5QB+ezd7co5UwY5mG1pk1IMIIQtISeFnbynP3ZGWyMY6A0F9HRB
wdhapc0WbFSUoGdFFSirsG0IXZ87yO9+LP77E2b1z5ApRzEQD2p2L3UVb/+WTrbWNj/bRWnOunaU
wVVNvAVj6BzsU4/uCZk22WO5wdmAm2CHOfP6dmiiNY3q1JFNPHIbQjdQcEq0k96+s7YZBdepX+6K
HwT4T7TQ38O82tzHstkfrWFlzirr6bQNjuT+CI10474fmcb8+83y5TJqqg1vnLAJaJff/2dOVmZ5
0ru6hZd9StvJ6pOCW43swwUuFAoI65W+CO4KxB5NctceFMQct5tRRspF/WEsVxwtvx9coz0nBSQO
DC7XENPjqtBWuWkeZ2dPxSKiIXgoZQj6KwxUJLVbmkwU74PX1KVj/dS+IXr0DtvVG6ybSz3QwYtt
CF+d40Pcxik408H7+h7ms7uf1ufPAo5/hmkNLcWi0AsihqvDo4QZYVdtFHNmQ+nNGZfHeQuf+WF5
6h73FbAr/adaUO1Pff/3La9EQjNWVr/NC3uGLUcOAMcCRMk+HBhJXd4drNhaBcPVcnMIS4pcuuqW
PlcrJMd8XR8XrUHK8HupuapA+j0eqfaxqYgyFego/oRu9frglKenEhKfXWwNqjlFrGFntGFR5qMG
WGWtFnEGZKa4PdBxF3bYmh5A8I3QWNqmfwFM7nUGn8fu/69a+59xsb9NQx9qlEhdod9ORb1Vh2Vt
zSgnGjSLksORkEgTOOuFWsWclybhK4NeiJGBdwL5uh1Yw0l6+EGStT+BjX+P4wradnbWjV4ywpl6
hFA16tKoyCatM4HPp5j3ULARKKHRjjnOae85DEb9KenptAcBFM03se66HyoD/ocBQVmo6PrQRF//
uWAdPdyUujqeZ1myIYnzVC6Lu8NDN9nPaeAQDf21m85zSH4hTiTFS28okGPfy4z+lVqTIkRIKm10
sHIlw+du37TN/mzN1k2CRi2LkUZIHy5+kHCAc2EpooWiNdboBNUGK4UTEhA0cBc9tg9Jr7xS9jrc
LNenyYGmdef5oIzpStk10Jiqo776PFfPxeqxtKlzjodl2GJ6O6G5WdanO9X66fATOfoXvffP+jKP
9lCRYk/lSv4H2/qoNrv9biYe0a80pqgYf/s07dwJHmwsniqmIDmx8J4Wrj/tPpGe7+5+tZg5tBO6
3lnr2Wk0oGzu3X7oXlsDgm5381kPXZpU7UBotD8cS5r21flp/Oepr1ZwoysD3T5ttdlgfJL2rOlD
CVbv8/SpPxHWwsIsx/ojfTOfCpJgO+BH22VekRiDZn2eeR0sVdAlwWv+BhgqhmjMy+5gbgQEl92l
y/2ETkGnT1pEPOlvNNWM63nx3NOhSh/tZuBm8/FxvoNrebJa2NPT2bWeQIWBPSqJ6bG/7MxrVq4A
tE7TC3IGqFNPgzMQX8XcITJE0inZTXuiOi40wUkepVN9WhNZdEbNw/bOJCUGvJ5whzSo6yJYFIXw
VoVOKtQjfVomcGP5bahGKXiKPdTK5+D4mb0QzIBRazEAcsElSriuiSk3a/dNEpm0Xn7K8RpBXgZb
za1f6FtVz8xRFm/f69Yd7cLy3Vmw5QhdPNGNxMDJzfxDYkxWrwTcxvsFgSLi9viyQAIGCeCHl8OE
rbIl46p6xUz/FDxEewPfCOHLx9XNICL/sZBEbhOCraT9HajazZ1FWX9gzLrn/0vZee3GjXZZ9IkI
MIdbVs5ZJemGUGTOmU8/i/4n2LJgYS7acLvbqirWF07YZ20aYPeWab43YKTurHszT83jcLBIZOsV
kONpfHHOIvM38QqPBXtCsfuHk+jXJf7X4jUtA8IHS4kA/c+TSJeDSkafjwu5Ha1ezRV2cqTWnySE
P0ihf003f30lUG+qKY0C87/4CVVlxbofBdq+NS4PfrmFgEo0qlJfpZlK/dxdONopSnCBKxZi/xwJ
Ib5zdiOQKDf3tt+V+qbWphV5Mii1CJIhpKWwe9QNjBmbnWRhWoR/TRtc3OjN7A+C8eFko9nCs1zt
pGStNNzPyx4vlhKKa8v3IayLbuZWM7AhuEGD4dcAhtqWMC/cdT1cBtSc/khn3/TwLnHfchzc3a4R
Fk8D+DbNVnN8gw1A8vOYUqGxjQA9zTD0GRg2tithC5bTI0tQJ4n7w943v4v2NRFOtcGtCufqy9Yf
ONiVInDUvUXFDj5qIOxw3W7yKw5JEu0z600Ztrp2V5unGMh/59umdic8GZp1Gx1rvFjkVRCuVWzq
5K3fLpt4F3aLNFxkwKjrZ2n4AOWIj1dllxxjBXgTxdU2kr7R3efAlMY/seX82mlz4JS2Y63LemmS
X1abvrxwb9ZsOnGlJTM1XXrpNlZWMjx3eVqjEQqWxEKZuDHUY6mfLG+rGOjzDipiJAF32WVO2TI8
gK8iJpCYSGl2vgnuhQy1w8yoPxMhdBl0RHmz7Jodfzmtfhif/jKo/5/7BKIXbCes6XXS1j83hRKI
qha4PN4y/SBiKVGAiuVUlO4NHkjxowCDftB+Ain8Gor9a4P89qpfoqUA+XlmBVW91+RJViwbddKA
866n3KnxsMo/8xfrraMlE6wxvqrlU51zw+CShbge1o64L7NPg1IOqGBC87scH1x3lhW22u3bbm4l
D6q+NLxJHU9k2nvSqmweA2uqWNskXAw4ncS7ntDUn8t4o1KOwhssmCuc++0Pi1ceU9G/PycHzggl
gBX15chxE1dVi0BX9zFRRT/6uyHvZ4Q/76eK8yZJPWBLWPYC3oqSgin6CASZFGa0Ib+dOOaHK9Mj
w6gxk0lmtfsgPTco2eupGZ/+HSMZ32wzUwFroUmqRpT2dZsliVbkmibo+zT6hN4A4Zh/kg1GkmX9
ooYXTSFMMl4N+dNg9IfibYP6rdnl4YOSL9IBR68Z2TZ2n5Z8oJjR0F0b7oWwISZqu7UuMyVMnU2b
A0kQnE1XbErxU5EPcrOJ0r2WvAuUHRjvsg5C/kpM1cFsVo3FkELWPRNwgYnSAOhTTIw3OSlPN4as
AocXKjlYn6D4ZFSY1aZlCVOiCBdsql7bGemuoOun7BXlTs3DbfFvXNX1D0EZNM8fvucvcZHTSMLg
yoq+d+OZVS3CAW+5rajhqFfsImtF2gQLTqPIn88l4yyJe8PdkCj42YNnMCFYP1YGtdpFky85Gzxj
xY/hTfMRJXU6yBc1XXNaEKe7LYt3zp8TXgbmInNfMu3N8G+Wetawmq5aTF0ynDmORLQiwMJuzY/p
3HdH3cgA1y3pI6jWBbEL9TNh4/WvWT3nN27LhqD+qGl2Js80YycOa9U5W8iM+Y7I8vjigBUIxsV7
lZlWbHeNNYcuWlGaN5ZaMjXVo5/OO3ouLnYLS/gPxXAoK24FHyjfUnTXmQp9FQv06AWTsr7fcxiL
6UEy93z9cblUNGx20xkfkYREHrBfWaqMlqvzNH3IQm4/ytLqKhkWDq3KdsFFZH0AaxKHX1axwXaQ
r6rij0QFzdnX+ZW1JChr8qwu3AwggIyd+1Y8m9IPqcUXFtz/HJ//t8G/3E6GlRVWDmphIxr7Rj1T
NYsb2IZ+hYsxdQBa/t6+Uk6Zl9sqNre5/gMZ/gsY/q838NcgG4b2ZibI1jXZMsE2yir8NcT2rWD/
qq0ak+QBRA9e5Iuf4in9u1QEQ3VdlwCnUe78cnWIRtJEAIqdDdl+y8k9KMVMa+mlYP+h1Uh2un05
5kN5he2kHUWmzQUjDNhh0hUZ6BDhY9Uvs9GmUfj0CEEwTjf1eTNsZNyZSzg1SmbiOEpr1lzI7rkm
PzUJgVL5swrucSdNjs2wMlUsEM2bV+475jR8XsicFAoWuHI+izoZIplmDz59lpbuD4pCKKhDt6wa
ZxJryKHzR3/Y5VxDw9ETYPj0J+dVbH84IL7NX35/VF/uOwuLD7EXenljYXCn3fQWgVmZTHzSdGyD
HIrVFXKzAJmFgturcPXSaKfrPbgl2NdMLZjPrk/GZWxrL54ne1x3gJhJ82A0EMWEvUiCXRMIPwXM
+nenGovXMGD6SRCF/owNLEnpRUdXzL2nnCXjZoC8d7tglWB5xxCTdFd7aVrKHFN4wqJR5rirtdvg
fvhS9UNETbD33XvRJeAlioRJ+S8rit+qhWLohBV4tQLOI3a50pu8jq7jYMzYdmC0hkaEtkJRuOxB
BdBFZwKxxTMmpozYXdJTfQsOwn4UXyH1WTGWbdgHRhYQjN9eRWqOwlJD/WBsfk1qoIxwGShQNqyn
qb+OF5prx4urCZ2EpsXCX4QMQozSLYa9KWFQc8MtnokDc9WhODKnXTZztgIjBvXNeWJNFXd3p0/D
LU4vT9lSIf28dMDytqM+R9vRb6SHrM2kRbj1yNBEmhb9a0vjjvySDiJqLEj3k+GhvqK/8ZbOqzlH
eTQvTvEhQTA5NsPCy4gE6ZhlG+jAYBQw83Y0ObY8qwaNL8PkCGGQXxhHY2XSX8ZDYTk8mWdQ8vcW
GTSREOBjBD0nuMkz75anU/hp/44wfqVXf8VCFoEQ5EBTlb5WyNxOF3PH07O9/2IukuOrMGmPqmJr
SCCRQ64pnrb3UVf/75f9fuv99rJjSeO3hUNRXq6sHGBtOyPlj67JddhK6AefKNGVk2Owb8o53nM+
RiV0k2LkkS32tTSiUAXbBq3A93+/IeUL4/4/Rzb4TkrN2CRaRAV/viMx66RaFQNlowQocAba+72M
+7g5KaOLri6UY0hxP5XRRWa1LXatzXnlGcc4eOotTIr2Isx0zV0UOZqpQF63ENqdCpmfwc2PpLYM
9po3WjqzxjbxgJIMT+OI0MDq76bEPNsYWI+WsYD80uHT0hhXMXEGwRAdJ1fF+nQxtcfdDGMN6SS7
9JJyesdcrllIrocbj95CmyqfEryquorhyGhmFZcqcZkmK6SQdguIEaOBHC+L0kR1tEldvEuJA6nt
rFG1DcK7y7nldeq0NN+yZKMrD45Jnuvuev8sGPdQRQMhFnbXvxrOvkrWVbMtqTY9eNaeHHkSgHBM
C1xfOUWd9l5KWFO0WDc++Po06N7qHgKIftfTRaTvlCxfWjygvPzQlSdNO4emNlc9ZyeJ4KJq1FOS
uHLzYKEX+ko03ZUlaltF+3SbZw/ic1iOLnCTODTmvoBdp3wMmd6HjDi1sDZqOKSrcuUIxsyN44Wg
I4rCuT5O8skQ31OS9vHRaRoy6OqUWAeRQR9bVfGRgcyBj3uRYRktTmIM0koH1YdOd9Onza9u2z4+
9I2+EBIm3ArSefPqD4izhEX01uPAIQvEOgX4Enzh+BAU6We6GKyLyCHRpySgz3or3ztZe9DFsfnX
LtM43Trh1nnMhhctfxAl3D+yiZqcm/Yl9o5JDeKPODLZSExPZiv4iUA3J4kkTiMLXZu/SPGAFdOn
xAOGDswhPDvka6lGsSjnGI2BPqjmPcneFcRs+A2K1LZRu6db00ePo15LYSkVc4yZdfOqRMu6xsWT
oA5iZ6kuw34rAWDUwnQikmDnK7Fe+4hesifsRPGXnQqVOxeVW1/NFCHDepcKdnEctE0ub2tMAzPv
lAZkj32wUOn3mVjhhYUt6gsJlBY0YVsV96LYT0qPoqC80I11nVx7FweWAvgWCU3Uv/TG66AyhN24
u1yX9m6EFU181/Np9FnEl7Jaeu1NrxdpfmhU8DPGOSyfhPTd8z604qWgMtzlKJ5c9heXD25wQgTE
ceFYwDPPrfGqGwu/8fD1wxIVmFgk4qaWIe1A91YcdGVh+VtJQXaVfCbYfZtHwUeuICwB1mnup2y9
as10aJAYSrOsuXXy1TCnan9Jkjeh3pXDkgqkVjHeWq6EagfpT6VrWG5NdTH472MVQ4R4VjXLfx9l
39XVgTEakJnHlsxXEnEu+EKWNRXtKO3Shxvq5Zn8pEQwj6++f/33a0nfRZvADTkyNeyP6CX8eWr6
TYwLVYNnpYCrOMZ9aubZDpqy3BYePKTGjOZVa9cBPtX9FL191wP7/aW/xEGhr7ZW1DnGZtDCVWs6
6NEFa9d7sm2md710VmJIH8Md7KDeVx0QIQWYKU49meandlD6CL0MfWMWJ9dYO+rh3w/mC3Lkv68T
GIEKREwDm7exBvHbBZd3eVEScut7g26T8+xXH2kCsKiAJzH2x2U8Deg4FSvZzeyyv0XmLmGP+M6W
DjqigtR7i4t9V5jTPH4zYURYnbsurHSjN5c8xplPJWAhAoqEBz3Hn8zwZ0XcTUxz+ClA+C7cJFoH
3ihByQXm9+cHqZ2gL1rNs+hxowFsnA38ZakoxwJ7mH12CU1zavuJDAcFSzB05QqWDyBK9dQ75MIP
6+27tf37m/nyVL3ENVPTp4Q7pDsP50rsILGOnLvZoaHWBAL039/ity9HP1PSsIBTaYj/+dlFs8VI
TedL1BxamdsSMZOw4fV8Wcfm7AdAmDG++S+hmPkLRoyVBJH91yVTteDUw0gx9h56nXCDJ6qinEP7
IezPeYEMM8+P1Ctca9ujYkvOAjkH+8xLHk19mwAvizGxbpOXQrl55prOWaa9e9lBSzHNW2n90m83
WfqQYzLUxoe2XomMhJtbV8YqVEVsiWHWoKC5lhEVWrh4dfnM1QhPjWWBHFD4EOt5a16pWkjK6CkK
78m/jyUpmnaAxOPyWjTPogZ8nsCxw1R3F7jGZDC3pPp5SQeYckHbzVJMFxtpk+ABlltP3k++LmNi
/9cjVPFOhB+jKNAU//zCpMDvGy/tYlwHz5JC4ohyD8mOOItJhbqU8tRPHeZvTiFoqpx/vJppUDz6
8xW10A/lXKy8bU/u0x0N+UX1+rWiJZQbXjrKN5oqLFVV/qGGKX1XGQR0L+kwgi1V/FohbrI2Sa2O
Sg3VmKFcZsMcs+CmXFDakYHJFBuc4r1iQl1qYMxUWFKS+/fe+K6KCvLXxA8K8YzMQffnJ69Fawic
RtX3iUK9p8T/zn3VH0r/kTKV4j9ZEaGD+iz6gKZwuqbVniz1Y0dEdMzaWWyhw6qPlb4UMBqMNDsm
Lvv3G9S/2b3mCEbH40cRxb92b9rXfVtIZPNDUOK3SnU0U+wMoyyqlV5KeozpEwXgVstsevI+Dqtj
IF6k17J4TYajlBwoZfM8Q0rvIUXppBu3TV09sickXMDUCPPmeY9ZriIwFh5IU4soikFjdxOoW35D
SEgBNQOF4tzd7i47NAvgYq8lbUfDn8qrirC428gDUTVjMRkSXOHEZqVGQimVX/vihLemYG4L5+x4
h0Q7SmSuUfHsuk9Vbac/ORp++8QUHpcO0g3i/pftEw2uH1u5qO8bY0k9wZc35MU0XTKiu+AHTYT0
6/T8ulkpUknkMaDX1V854m9XZBf1iSWUBr6e/Yp6ME1bFrLirPW9KU5KCGaM4GRPKTNyOU+9nrgq
GCsasNS9+R8162ZRsCxe6eGgdwvAGGuokKVbJJ6E9oEjMMmwQF24OrNN/TOPK6kle/w5udsRop9S
9MjOJhnOvDDiA6q2QcEMnTZjI2HLLEbrrFi32ZnCa8rssvYeYb3rnSt5OwoUWCMt4tqxsEXI/Eqp
FXyzSsmg21BO9pjVonnBQGB2ysy9msE+LyHwR8GkVR5yVJgDbP1Zpl4R54jBlhNZNB7UlhQyeU/h
5Asor+RPjT63Rw12QXVWHdv4DRZvIVpm/tzpkGcVJ9nCAXU4VPlDUSJF3PZ0mfeuNmvLFZXbsT6N
hFjfcgIk0byRPynTk0SwvCxxnksvTjN3pSPwfs86pvFpcNd6fuHXBh+p8CAk23/vye+6vYSmIIpF
XEMU6atjSZ6rtaD2oX+gVWhh/1gmWMP6NndqC/c36V94H3JwqJMfzunv4jFeWIFDjSPG2FD587TS
8lj2BwH/srB8NWpmf8iT0U1ME3z8oN+F9AFfxeRVFi6afnB8Gujxa0z+VFpvuRtNRWwIhI4EUTtL
4TrEVUotribUknin1vOGIcb62Cmb3t2Eyswq59lPTLhvD3yqfQgrNZPqrjJeCL/tlqSOypReobAp
mZtAPG6Cbio2CInUE7qp9h6k4BTh0TEClS2w3/2p7PjdhfPrUNAVOMV/qWibvPFdQUjMPbtRHQ5E
In1QLQxgBcGRtavVtz646W9BsLaEjpCWbEcrfrhzvivsjxhxE6HArzfxJSCr4qSPpaElid61IwbH
1s7RRj200z3UjY3x/4826Q/i88ElS3ojfUluoiqBUVeI5iaNN0O9lmL688FeknGzu6WoJv69N34F
J1/PQww8FAkdujVukD+/4SCLVNfiMtiLKFrMBXUx159QM2dMrYRW9JJdx7mObmXkC2GvnRPak7md
3LUZbpXM4lGiUNbasKyYdeb362rX3MBXX4ZdsXDRc1NJ1H44w7+7LxRkjxTyMIW0lC/huK7oYjOI
MuFWty8ipk2sU0ulkyufznvU/7CHte+W4O8v92UL9GkdtIPVcj1prxpuuXFwyuJtKCNhy2YqzflG
39YlBZnyICrPZvec5psy0U5ChlOeeMKQfl4kbJGeid+Bm7tW8DKXZx2JRODkdqow4eOLGzmMJr3U
z0SBYQCy+wDShorwd0B8KnvLMgNZJsGIaLNl07gzvejmjqMSAsHwVSkBPOqNNI+wEfcpzRmowh0N
a9SymaN/maTVoycecg2vsuonIeq3ZwSVTdTMaDLG1vafK6hVXV1Geq7tk4opbvNd0OE39tdYOkTR
szssBBnCL8m4VTyM9u9J8SnkL9gEzf+9kr9rf5m/vY+vQbGVaprjxZF/0KSHaNAnZoKmUHEeaUuh
W2DEvmdO17FWZmHNmwCstmnaOmNiWMNnEITiYxxdDGddOsYPB8h3+cHvb+zL+dH0cmXUjRpv3eCu
VWs9mUntgwHRjNAsWrTmD/mj9F128PvrKX9+IS6Bj1AkYbxN6oVuPVh4zKreRjEo5mEZe0pVuhSY
xf778avf7RMuOpUqkGWZ/+HL/nZVBF1Zx4HlI5OzZVgg5iR/CPcMK+JhjInCPTHt6hV/GmkvHsKV
dx7SI5294ZOJ6n1G3d+F2irPbwhqZuZZuoinjp5Kaee7HCZN+UqFWDni6k3/cPXvN/5dNQnPcoMr
jl6SLn1dv0onlL5Xx8O2FhctEpBFJdkWg5wYETnLpJ1mzB2j2Gh+Onp/2bl/PXp/e+GvC1YYiA1T
IU/32Nhfy5kIWq+fXTUEp8BCQB1Nyh3+p+AoCNMvV+TWs+iC7/tSu3tzUry7d9GfXGZR26n+2K7i
QzwVN7j+fpYraWciI9xqjLxgzrDwz+NwaXXFafTxsd1E6zGYm1Z7aDsMcJOaP0ggIN6ZdT0yLT0R
lgH0J34Qbff6h73wqzn314fGhgd7PFNWuNL/XJyy1dSWU6UpesAGD9H2IYZBYhcHctfg6XWEaxqi
nd6iiwKWwDlWmCswuviRoz+7Cw/D3mDY9s0797hpc/9sqw/rmNwY4HrGaLACQStMyleFuBUDmnij
7vONMJf35kz6YdV8t6fxnfnfj/Hl2tRV32sUBqA2naMS0uHv+9wTGjhMKcgMBaY79cfG53elGkvF
Z5hfdAsJ7Jd9LcdN0Waaku9V/K0tRoExKkf1uxcODcONFpauag/kLZ0wVkKXXX3oSxvx68ZMJ8Jr
3dntx7W8lWg7Phgwr2z3o3jtAoZCmZR+F9bDS9swQKhv+ou8BbxqPOChusk62yPO6zcW5n7acZzs
UxgSNhY4VF+0B5gzDNdLOTNWJkRcaQR5ERT9sGiwTWRVfFk1dAspjWJQRVVM+bJqKllrMjMVzH1n
HrhiJfclFvakPLHv2TG+STrTx5K7GopTo26TbIWdJ/cyWSuhokbMEqX9ZIgoekacvXSyaC4yJ+0+
xdINhUzBcomMs/hQ12+4kDnQGKzDY1cuK3NdAOhql057CoPHtj0o0jGCU2Jgf24XIgzyfB1HG7Nj
zdLI7WIA6NoRT6qiBpIOvtM45j46S8dunSOFV0pDobRCPNXRQtFPIWqMeEC+g73okmTXyefkiAYt
O+pwKQyUeCt31/DZxLEdhdWAl2iC51t4tvJ1pq9bRPIOH+OYuFfd3XvmBL06rCjaO6D/ElhF3SJq
qqkcnakhULCrgNOB7qiPbrcSyw/Xu5ruJXZdopBFGS3HgkSwMtJVBDAs3zOygF6rUp9K9ygLa1Q9
PW5z/eP4h/HOMqkFaMfSOccNT33BXAPVB0sdR0KsbEqTr+ceQK9FbQFsux0G09T7RP4ksWSsOXIu
boM8navWQy5uBLRclp1EyJRXZMzIt/g96p7QXWjiKuqXSL7IK/34PcxGAVRsLZlXE6IHV7iWA93r
MDxRL7Tcd6T2SvTq4UUTwlZIJ5m+kY1b7qxJ5NEkqLhOsMbdeKKJJ3c1KpQ++KWJMM7D8XqNGKnP
d6lik8F36d7AJ0Lc0jTz0jk19AlDZcGlqVcIMCPt7NOEdc9IIpJ2hsaowiCl9DFRmVNgMWT0SzPS
yqpdGuFUSjdhNXayBncOREloV7jNJ+mF8grveBSPSiymyThD020wDXfCWxEteSZ8h733jHg0Mhcs
kUC9jzqmdqaZGxRWjbdzsZ3nxdyEwX0/mhg6HW0AO+2igW8b850tYs50dWUKD2n44Ok71Z8ytOAI
N0mAoQ4jyTkVKVyQGOIri5WnS+JOKRfVXhqtkaBF/gOKOYspO//UQaFt54oxy/znMqe6gMavXWV0
3NqdXm6M7of4+6+DVidvt9B6GGOFVfx66FllHNRmyNBR39xI/5g00ms0oFdimTS8/liM+jsa+PJ6
X7IL33WTptaSep9183RY5unCdCcq5FJxUTgzZViG+syQ5oX2wxlHDeqvUjwvbaijMSCxtEw48ufV
mDem1hlSAPJUstvCTrY5Fo8vykHYjIknKNkNcvBJT1yg2h4dr3dqzQOA2mqrHZS3FGqwxYBCu3fW
/tllxNbfeEzQUD6YBW/StTjgtIkDxbmfUXPcl+VEe+KEm7YwUsPTq/HITPysOOoweYSZfvQu6DbD
jzC3g0N6Yo7iUq24qsNumr/0n+WLJDOhzGzLfKwM0A6/ypFdPwj1BA3fsjom7+XLJpqod3GTYt+L
4sxbeeh3x5EJAAOAWWbput4JNj/L4ISd9gz/UPCS7RAWylrfGQeMrd19MadKO0yUR+NCappgmmIc
hkdZmyugojX7M502J+a+J82bs4uo5UH1QHm+rfgjwDUHdzocNRt08HlgykgkmMRsce0vk3d6hGdm
Qbt3xqlfy108E7wFB6G7KS7OA7BSeZ4d1Jm51pj9LkFGDgfxBHSG8Z8RI70SLuq6faj34o1nas0R
cGwSzx42/k3bW/v4Ft+qjXdoNtIePNurC34WuuSUy1eASFQusL2k539Ad3A3zvFOeh2x4cIzRtf6
gdnnlXWWXpulrtgw4/bojm7mCgbKtkJ1pB9xsVpJ+w8J4Atn1KR/BH+5rCo73cF5vcIFeYVatjUv
/jV5+Egnko18Cc3tcwoaI3+GCHJ3AOJwc59hwmyNDQPY03MD+0CASETielKA9Y5QrSNzJ+NAS3Vs
F96bJdoSqij1yXyKPxSJGQMcrm2T3qJhi8iHAoTAy85u7lowqTbXnKGXEUucXVp0iNklmFrngNv4
PJz1lb5Sr/mjWtvGyXuJmIUp6nkEu6DF8wq8FTZaq2wm7IAZLZSzNYsOtOD951/yK+8S3xQg9tiJ
YWZjnUd9DupgEBrGTK7gRdTavVuqjPJ6hDjDkr/Jy5rXYoZdOxAP+cJzXMurlKmJubYw1i1igZGf
OUUVy7eSLvRj9CrQxdhCluKpr4OLtWef8W1RtIMXdQl4M7MSRZfcrbnEXGKuHRFAIU2KbmsmExMX
+fnonfgRPudIMJGZAV7BNuyVB6Yf/UW1HlExLtn/LbxBh9qittWn+lMGVo65GNG2XLtjemohHi2M
ZvnBRP9g/Ih5duEN7TAj86k7efXPr8ry3K2tEzaapAu/sFUEY6fgYK4QnkHG7Xc4MEE50Q85piPb
/qid1ffyUTzEW2XNVBPCFGCC9US/gEnb0ykI6RfDnbKsST1e8BPRX8AtmyX7fOuNALUUwlLHoL6y
007d6a6svb1+MKuJ7szr1hZXjWY7ywyrkJl6aHBX9VfGqfuMXjA5g7ICBLGctyDSm2XyKgA4Tm+M
1Pk3Zp4PojljvngZn/JFtUFnty5hA2hnbyqcFTbT2zkCsWQ9ijPnBGKGLImvo7gXm2HfUA3lq3l0
tvxmIj91jBqBLkaecqSUUr4pjH9Ns5fgHD6B0WCm6IFy2iy6pa/kBoRg97iyL6bNXPwk2tHhPOX3
9jXJ+dfwiVEm6JiyTcvy9omMEHiFB/NjdpMemJ+cBruEk6ZHTaN9IvMAOxosyMDu40RRycPdNZ8J
g1idPTKMekq7cB0mw169qJC3ThkjXLPkU3hWTuG2PaIVMRj8IV/eU81dclagtP8FqDMftbV+eIvh
h1kgR+vrEybqz8PkZp6rORc2tBWmTebpUVg4B9xSyoM5h1i0xXmZu5I8APcz/QBuykbU9bRdqBD7
WRXxSoX5x+BVOs+vIiwtD5oJuiW82KGEJavyBZOlJdjW/fFebruHesUxhpxSx44m2Ol7TLfnJAk7
i29+CRN3I334sD36M4VrMBopvIUIPATb1VaehFWEKRt7/oDfHULFCIp9j0HARZqJ22hGrDprSTi1
A5bxAE54BbKNdwSKl3qNkyjDZ4h+ofwrPGJv9Hp5Eu/VzVujkRft4TC+ZLBWPkKaZic+/xLT6VH4
yLjE1rvGZ6b9Jv6zgzkguzflhdDWfhikNUfn7B9S/j4h6UW4lPgogqAB1svUNy4Az/FzDVcreLcw
BwOSRHNzNgKszLO86V+jhTDHanEjn38BTxfyjp4PbJFP6Mt8/mxS3yE0oOfDdmnXvb2j6FyJ9jt9
Omj473xqmi18Hp7RupvD3ULmK291ACTB7DO2h0fpLdvmDxqXHoneG/ygeTVncktbgdC5kW55C1zK
6hSlIu6Ki2bR8j0vkQID+OE5offUd++eTaMU5u3kseG6H9lvI/tEWjFuAq7NmYlkKDcW0bR+aaag
dKqzucyf8mN7LS/M++2y8fHz6NslHMoEyAvfHFLTkUajw4lDj2g3JJ+84DJfpdPPh2baP1B0WscU
gzY+bBt5WZ1A9O5627mrid0xtGUX62Acnt1KaPRQnpK74BvJXhrxb9V+dMIgmL2wOKJltpdt/b4M
p92+2YdPMo8JGt7hXWT5UcRYyazgDjeWKQvBPXTG7DOz79lM2cM+4k3W4CoVVruykNopgCBAGxAP
lZ27Gl2/kEcdo2V7HVG/yQ4r6rmIkNjZoTUpZ6fyvdurcJrBhQCkDiYYWxEcQ6V+rxYneQGHb/x6
ORHKz0LC+kBRZ9KjhnUTyOIHMDJQq4jgqGqNKBmBsGTcH9EWDNRW2yaHkrldCO+HdF8+nD5VCJjE
6qzr8BIsgPVByGw3QFxiXKAwQraB3jxNwgvstAk5K4OR6wBbhXSmHBXbedZ31rJ7I26S5kxIafNH
XmlhPDWsEIb4eKAudaJP9i8kVmL97Vg8AMNsV+/M5DQrRBJzxpYXjwp7oV0yNsheN2/alRNvlp2S
mQlQduSwIqdmx7YNxwCNl2PJbgBNRDtqrm6aD1aXHRxVCJT5uObrDakYk6NbBkp2wuodp6N9y8Ze
x+/RciwxBOtoNp4r1tTY/jpGPrJbc5JZN729xmZMn88Ke30bXgIWgEsuz4k7apxHh6z1BeO+ZPLO
B50s+W/+HMcheHXHGNUFB62/CqhRAIRdxwd8lJhi1A07FG3jSltF3lmHYmsWjIDCP5loR3eqLrN1
fGk35tk4gi0lBvLOHtOuMDw/gmdlcksW+q+jjDPRn8qb8VBSlyXvnl7qvfoAL2O/+bs3Kg2XkRIp
QRWCOvBGbXMKgI4HAXAdxLYLBAl/ESRh22RLGZjPMJ6eBeO28fRzJGE7M34+Zbh+29vlZrSm0TiW
fBaQvJAeMV1A3Gb3u0ewSR/RLlgL03KTTfXnh5AHyQu1ot2/CsE4TCpMWSt0OPk+QyY9r/q+H3cx
21+8JyfgTjUrWzs0j7XtH05o6Nc6RqdgXUhCIsoUz6y9LbNSS4JxzpNn9YQudE4FYYZLB4upnaT3
4MPCKX2XLNLXgauD4G3Okp+KUA3ZkuiHbQ6ZDv0BZQFOiydl9Zmt+dDUnkAHjUxcp2OFM5zn2w/F
orW9m7VkWm8N4OR0Gz+2go2LcnjobTugPjmyfvXn8VZg9niSvoJuQanONNgea/kFxwDy5fcfCsXm
d7moga7Okuk7Idv+0gpCrCVbZWuiHwfnVl3HhKJ6bxdgW88oFgC+AYR9xACaWEaddRcRPF1xMJbt
LnxGfTQle1vEhP/qLD+1e2LvqQTKSbXPDCG0qo0xAyMuzBM4K+eJaG4e7p6CswrDTJq2uR0dwkm4
Dg7NXSe0a9Y6HD6mFoLXcZJAvMRc9ufmHhKsxasLwkNCZ3fbLN2btEePTDRSzIrlm3/Fh5OKqnzY
Cosaj9Jjv43nPsPX443hXcW1sFEOZFG7TwhZAV8fUeJLto5OUW7f0HDzdUZETJdk3a4AsLikWPzf
jBJEO3kjEZK/Nh8DARHQ+dfogxKceh64KOBBsWy4387VNDr2k80pPNTLX242vo3b0BNf7tvwqJ5C
SMWUEEG7vPCTbZhEp4r6brAxOVrgNf4wNKV/m3QbiN8wMTZUitJ/Jt1tZVl9k1FfQKlglSvF2TmI
3qKx/lHVNgW5sKb2xvyYufsv0s5rOW5lS9NPhAh4cwugvHd0NxUkRRZMwXs8/XzQ6ekWiwxWTM/R
3kexKYpZABKZK//1G3DBqCJTfgoEhaLOQH4Kq5xkAmlrng+ivjgXaz+eIUK0gOWrTdfP++KQ5ScQ
NcC3ivM7wjxxEpP9pI0CKpF6AeVh0PKlG8ChQt3nHK/PK74HXgdkH8gUwGbAfLhLgKSl7Y5HkmJF
xrYSLtAIA0zpyayy7vXSBmLCF7x1gCIsc2j60xiBZvb1rmjITw1B1LU19wCiDMAgzJwaL+9wYBNB
zhHLUXwd3XnBBgD7t1FvWt+SqGVF1vMsED+iTOwuu5Kzozfl5QAihJV9JnInG3PFyD1/H3sAkG+H
NkXCh02IGpb5jVIsXutYL9NqHWL0uBTIN6HxQh0s3RNZf+tec2f/HegGyRb6pvbPXqav8egp46e4
XPDWy80MeFf0OO9jZpcDWe8bZcpjbbV1WByqagv8mFT3nvJP6xlpy0NEIWwoQtK/PmXfSs660Tcy
KdPYIoM+ni8NHWJMEBtvf2WfkhM3IhkdAYGdoo1RDGjLMdLCUF6ctT9ROdIgsttirQzMqd8fiPKt
izncKE0n5xM/KP0bka60As3qe1ldo4etSJ/BwDFaI4yFDWV2tpyuEa4O1MPimFXTjnKj3KMA0YVZ
hJgqn9fNe97vMmumxkOVCY5cubLxdhEW13JCY+v3T/udlzh8WsyYFJ0Ghaj+pSD90/3syHnscl1J
sbap8boLxtYeN07CYHDNBA4hz4Oj85k66eKcKNVBJ9hDRslj3Nz5JN8dbv5+Ekj4smiphGnfcI7w
vjGvVeehbKIcbl0R4+zrNFYeSsUB0tSx5E0XxXWRBxsdk2UsNRFilhPIirk8QjsTg9QTyFUcOyW1
Ocsn3kj2Xvt+pnqnC1YGVGWzcwPeXgRuDehVdm7VP5wxIr3nlPYjFGsa/3MlN3hoEF3F1BQUbVBS
w3BrrRn0Nsx4LtIYLWmQLkJrGqXTOLgz9Ywfp56p4icHGEsi+U2jDYorrb8agaG5Ej9pjA5FeTCp
nPNKpwpL1uCH22gKSSZ69f5gB2Ndx+nZjo/5NpnTa+NZq5tkWeMpWuKKit0SSJKCDS8K3M8EVhx2
Ga7FD0JoRrDYLn4IIaONL1v8wz7iF8nnBOhTzilbbCRm+bswZdImNpsnAQP3yALyT4sudYtEUxFX
JPr3XxcBsbaqzvSNdK2ukH552/POwJ/kBVXkENaMCSCnFQ9Y97OlRjuRjPmEOx0dNsyGMM+yu10w
E4hLeusc7UDxlo2iT/9K9s1lirv0DsBXGOLrOfssKDPJuzWfe1ufE6NJWgW/uFuDT/3awAsfEMh+
rh8eo110MvYqaFE5b56LZxzzN+tm6rtrtt9dC0+T9+eTtQrOjKS7iu7G+VjopmBXBeIbHJSjkXlI
LIxcO7IKGlfdUIRTzlO50HE7Y+yc2Q3WySAYKMH+VNPkrRZmkNETw+ZwLdxZaP9ulze7C4uCZrFA
mDov5s2EMjOxNWKxghSM1r+cl8aMM5QXjGR/eiVyD8QCxq+aPVTZqdNQQ5UvtXgd9rwkWNJXa4ut
HzxV/gTSTKqOo/OJPs9AnPQ+W/DCInyuPKis8pOgPmbWIr7MsYC8s65owzz4dg0acs3B0owuxU1J
ELSe1RpntO0RZFHlmFnrptj7wB/VLvGfhHReKfOItSGfp+Ec2jXytWGDS613DcJJoR4u8kIrMSZY
h93WiN6kZFD201+jP6iXKwP3an1o+tH6o7igtXW9zmSsUYgB0JdecMyijZA/qFDOLrmtpe+qssai
gh9UyZdxjYqvB5Y6mSV4SrXy2p1qDC3Q4+/rvPadDKiL1CH/cxtuXpfEKEUvOpvqetE4O0Ci1h1j
70Qg8mBTSF+IAMUhJBM/13GHo/qQbMx53H57GTxdN/wjOk+Lw+HT/QM08rJ6GHKih7+OO/GTNDMI
Rk7sxRw5A97C4JFgkofpYvjpQ7R2ZP/hcM07OhEdE0VzZKfubgjKHc70pWtOFn9PwlfnkzPx8HXB
3T2kRD01cxq0Lj99KYIXYPSOvS56W36xqjnYxAZ88wGDqP8MPHi6n23RBqJrOG/WkGKGNGuZfE6w
qofF4fX5xJ8NMbmDn7Vlvwxu/P9J6xxOhJwGwD8uZOOQB0KoxHApz1e0OtkyWBNc4nw2fPLhO8mK
nLBJYRM9ZFNqm2oUEa9Z8pFxE+WYz/fxe8XxdzonHhsAFgDMrR6G3EhxLuE3S0ZpSBh8xWF0QG4G
4K4ZBLtEFkik3eD1DZ6U27I9594MjwZ+3QFpHq7cADw8HLykyZ83+DUkWgv89xCcDmQ3Itfz79f/
k6n+8jIL59t3XHfJna5tz31HTGg/j94fwZU4GP0NHbHftwH7f0uLaIi4Dtc9d1uedzzjlki9wZEc
Jhy5OIPxOaIX/LQDQgPA3lF9d+8X2jyDjzyO1GQMCmvBsMvHehrR8TnzxcGge7DD/k9YxuAhf3Y/
cMUlheM6HpyyCScD3OT952cMI8BEx8h/CNPmxcJfV9w+YuJE4+OyJQdhMqSJNUOG9jhZPmYk8AKW
Y8vOF8DLex7aEHHfjFOswYYJMRhRYycHlvFKpMmyWqpP8RplKJnaQ5h28PdXbo9G5HWs1yDOpCu4
5h+MrvAuJpB9ud23xKkM4duDaXpsr+cif2/YBkz7ESfNsTUB5sa7TOcLxWwImBmU8anNUDixy/Yr
QxA1YJ/W8yHze8hEL6aYeLM5Dr80jv0Ez3/+/tJ/Zzj+feehalHhUS/f1gNWo/nEBA+agauryUtq
Eaj6UT/vSP4DZkq4x+W8JUismdALp1KlKX7nI/y4+iJbwP5K01DND8fYf+tLT851rYODPLwyJMbQ
o73iC4ArN6nCMuL07sK7Ak4b3eV3/jg0a75mYrEJMflm4Y8uV11v48gYFBOq5xhYaEJCR4Y1wWQL
BoiswAyyG5qvxjqTR75EuevevQPGDwd1ifr6vz/GzeGwSDy/6tsyGeqUner49vQvwqQcLjSnyfTC
ngjj5EloX/AUCBdEiU6zD/OZdotLR2wuTdFhTDAKKRftQv5jPqeLHJIYbgzRKX+jQoMIpUw8arMt
LZrOhZ8DZPchL9ipexaFRTddTyDmDO6uQuNkG+QS4KBEH14p5IUF/iGz35/5T5X8lyu+2WoUuc4r
DI7NtWKh2E036E8CeYt/CQZLubRHcnf1n8EZYNMk1SptMRMDPjmgt8NZqe0d/j9MXiMSawZrlA+B
a4G2L7qt9JRJ7zrE4mKthoSBXwA6BdI9sLBsERGsLfPj90v5bvjAGwTAMqjGINHDm/s6fStL1uMU
qe5aBjIk0oimNPkkAotbaYxjWvzLs52Ny1W8wjX+3kHCHA4Kt6XLP6PrQ73/z8ujtY0Fq4MjY/2e
sW3rI+BUvIUpTPGIUg7CwnxJn7wZsvQ/6qpFsPsAVUHcWRvrkC8hehkbn/hc2PBzEmTJPShWhL78
YSmDfsf+w65xec2XQHQ0ZouP9pFG9IwlehPUY9Sycbjy3hTDbhoHHRHGcrQFo9rW5LnoufJTQJTE
laZGs+mwATHmybI7UKRmoVOVDqy77PH3Z2H9dDc0RVRVBT9CrLNvnkWbZZ7Q6kXC6UZ6wiOPUmXW
zpqX7GJ7z9aQb+rmkKeI7/AOsT+msU2Pvz+7iKyLD9JjFvUC7btjzqAWvCUrn0Rba0TrF0cG3q63
fn925Vmz1cjS6aFFeE/+nOyR1/JBxDdi3y0DOvVzGj28Sytr1ol2/dKuz6xi2FOE9B26t3A8yIGc
RsbSv3nkRI8Pijjl+JeiOR4Oz9pRXVNUZkARWwUhkc3hU17/fp9+nLOaKuKtLEqWLBm3B+koO18x
eNfW1/Q5FxcK4dTiJPIf6g69/6btVo3w7peUdzzbS0VyA/upsjGaRZ693PkoP5zRJNSenOaRBQ/u
h18ncNRFWRj4nB/YgNCfmYR2E45AaBcxqeUEkljNCoj7PcS5u1rT7woR3l0YWAhOTUnDbf1m4W2R
HuixECmDzfI5yG1PjGeKiU1OmK+ASyXZo9ei7ryUvJjgMk418yiiCu/On1FpLRWPD5VIc70NYJ3p
RJlkyp+mORKQAz01MLNjbyCKRwysyt4fofNX6AlmgUZwdSgs2hTykOBoPv4iyuXTzK8Ts5FOartC
lzHrY2EZVcjflAZjHhK4unkuszMzXK95iJQII8hqNBOiU3v6IvP/+OkSX0lHDSiKOXd43ZuaocMY
+PF981Brp8ZvH/CBHAYJxXydGSS1hnivyZSh53pSVdDDk0/0YnUf4CNF2ywgpNd86UrTaTN6/KE1
l3qTSVpONPbEGhdldPKkT8MbmtSxYUsVunoIQRcZDZ1nPDeVx0LQ2BKRoHkyPUt88GTZNsXbtV0n
LEQx7leZCppE0aEZ5DVauwvff+WUY6JF+ZAN7d1PJccDmHJ0pZmHsTdrWThaa+vzbgxfKuoSVhmu
HUbPX0xHReWvUpPuM50nA58kKAqq1W6li7g1E1fCkMRDdNIH1yctoBJTsdKFgGnVBAFhGd2IWNRd
FPf3WS7/tDD9O9FuFqY+9q9go7K8KLCZAmxI9inM9fbUap+pBHbWk48GKOWfP4wCUBKXj2B/xvIq
aHkBc9FuWapk+OPkicl/hNK8cwKWfqpA/v18N62CJJby4IIpwTpOVwQnhJoIq3Oo1g0yQjmQY3ET
1/nEgIQRUIfqli0G1eT3m/RX/nW7lxmijOU5TpKaert6y92lC8/XAJNOYZmVb8yHHL5IQTlIz7GH
M8uUJIsvGpcWBDLsIsmEMG317Nz5HD/dDNjvIsxMydTxKvi6JFURzhLpOWNJQnffji8wQhoufVZB
B6nGiJVVc9YV006b4maKv+bvw8s/QHSsRP8z/DCX/tnSg4QbJFApH82TOld39Gja2n6pdiwyWz2A
pWUu608TmA3bC9rfxvH38X86EgDj4LQhydoAtd4UxVoud3paFQOkMQ9QAPvq6CI+yX03amhkZiBg
LF22QvCH2hFfbpHmngpOfd7LlX5vXg63+mZKfPksNwt0U4ZCcEk6DOSCJTLiQUPdoKR2CkTDKOL+
CnLrYHTnDgxv4+2oEqA3wCHTUNJu9iSpkFQ/KboMxBuS6lO8LY/YgbzFi34ufVrz5Eh6BTlP8v7O
uMPVfBsXoxkqSVnht5tVQj8buSWmcb8Mw0NLohRtimYSq3Sry3GGgZZgp+LKz1e6wnfsRWMOV/ku
Nv3T/FNYWLEipkUGTjy8Hv/Mv4vR40yShdAPq0k+g2RbJvPWphK45vPkI30MBRudrwWCM08xILXb
Zlrh+MLy799ZEf4e/W5uyHAq4kyo4qJFesbXj3JVhbBrdF9Z6Elhx8EAlEPLVI6BsFG00u6qaJzl
CHRLwx1cPTFls2Xa8DHeB8VwykngS4mF0wD7XqENq7AlhM4JI5rTZwj85/DO0qEMH+j2A2OUwZwB
Y0dUezNfdU3WiyJTsp2/LkgWdJE/0BZGkzQ2BFfKRmV5uFijAO1FvxShUZLjbgP6cpApZn4Fk0lY
y9CfF0nBx9OdVABEXaenQ7e/Jzz5tuRTcMnUPDo3F9Uc//X13mbXuC6UQlHXuDcgaaOZwtmLkIuu
HRcQyFbw+eMWApQRO+Ld9tztG/Z3cNR0mCNbGtkoN0ts3lylqyhL6rou52AOeUOf+NBD5KeRzPjt
ICjAJiWq5ynZVYNe1G0QZ9/rxP10ExQsnUQJ3Je0kb99mn/mem34ZdZ00nmNAsFPFxdxglxExG+p
HknpkHgmCpuy3uPLiwxC8+90TOXbLqWp4aNh8bIzMna7f3Wf/wxvJG1VXrVOX9NnV0K4WcMsiSL8
sap5JUOVM2HYKvMqE2xfJQRKorPVp9NUy23FhzyaXdfyNZv5pWZfVmW3T5WXOg/xmXsPsKWRG882
Kou65iNr91rx/Pty9c3hz6JiZg5JBlu1MRjAf51BvlXHpBUU5aqPsGRJODORb3FJFhfyqGvoMcFn
GD6EGO4H2HlY3UbtMJ/sXB1uf3j5c8XlKC0UW4pmqSDYmhRhCzeUcbHd9dX4Aq0wjYijuE6upfv7
J/+2xf395FBa6AlZTED9Zvrhk6HpleeHS0VGGpAY8IE721JIjES4KcRQOgAYrMtL0uwq4/qM5i2R
NB8rs2Ke9ff0dt+agcOnUTAgHfoP7Dq3bU08U+tcl4J4iQ22Ah7cuoo2ijpXvEwbPPdm9eUJS9fg
cgeEuX0H/zMsqjtWAAX9yc3jK0qpjbLECDm1jhT5VLHVXOc19sHqHQLCzxeI6RNHTawirNtAH6uR
tLhlH1vCzHCUFKVCBdogvgTaiy8pcx2zCDIhhDx0BVQ8eMf9/rhvt9XhQmG/kKSD+o5e1c22qsS+
XuSCFiwxRCxiDGZPTfSCWvj3Ub6JtP8Og5ODaSAU512+qRq6MtODa3WBAKmGGyaPHpZ7nYbcWb+4
okV2GfPqomcIs0dFmDqcGB01IiZeONYJkoQ44/xG0FzZ2pBW7twC7bamtYZgmkFoJIoiv90WdWoq
pHxmP2S9GCXNKUf5FBMwkqU4Cb0152WuvivvnvJJjzzQdDuW0cD43UZHj595xB/053FER7fpadSW
kKTwh0zEflOpl1USIM3TSRQ+k96V6dtSTRw9e+krc5RBi4xpClwIo/YpoXtqN9SuwtbwUVNgoNld
Wx6J516Tx6YLRmFOowlvzepKXEVF0FNJbZnZCiYYCLDHop4Mbuh3ntvwXP7dsy1LosjFopS9EOel
W+pbWDS9ohaedriszxPUN+5ldX0dwmLX6WQn3FnypduK9na0m8kYeGZkcorVDiWoWrdKF3QGduIY
qH9hTe9c2W01Mowlk9BBPaIM2OTNjPT6QD5TrRiH88l496cBRNaR0JOZDSpKuskIhenvI35707A6
AgflVVdl5ph5c4zUah6x6Mv5OgJRE0p8Wbe9hxX09vdhvuFXXBj6ao21EuUctko3S1fVFkGTGkqM
tDyH6osCCEGJT2tlbo4+8V5bYwwLV/T3UfGu/T5TcOAAVkT+rMItun12am36zKIc6RZsTrqNHlk8
0YNxwOeIf3qCXUmADKftUwe3F7r1+6pGagC/YUaBOtJhuCtg9iTTby5r0rsm5fi8AtiAHi/T32HD
e8rf1ZW6whtzppOEHsxxKp43MRh9MJWn1xXD4pCEAH4iA5cdgty9wH6kRWA9F7QEj7gLzJX3a+5e
FSd+GiYVxp2B3Qp2syMHyCKq9Uk5lE/WRtnIu2aOf91DsY5GGXJ82qBrg8DhkuDheFzPcpAR+mlX
W1EcfUc7lS4vXHAHa4NxucQHEtOkK7wGb0T8YjXPXWFjfhYwWmzzQ5vS9dwVCFVqQuF78sEtworR
/K28g7bIN/6iyh+icAaLp8fHjqcoT7pJPrY2BlH1GKRmHwWJlq2tTYt1SaNRG4UQ2l86JAk0eufe
tkTAQRgDIZzwU0kRrw/VKd5UE1A17VFGzdfjlzqqMqd9yqFUoPWj0QclAsfHNfkDa3mdvXWP/pt2
uM7OLxle7pYtDa3t61Fa5hvkYC9hOGlO7fH8KSPEmtdjY4NBOwRi3CZ4huaWUAcYYqrNha6vz9Ky
2TevVAnEG/o0X0EAkc+/CpsCzsxn8McLaNJkOxZODF1R/yDegis74aMGtcNdlt6t9+CP4kqLBuqt
RPqwTm+VNtyEUPSHEE0EQdQYdhXTbK2QL4z69lHeXi6DZBIrLKrHaJQg3EI5dB280u1mHR88t5/H
D8KKahpB5T6Ht2WtpJ3V2+Eqf+vf2sfqozs1e5moKAquesljmxDcDQGdRrJPE3jL4kyq3ArvL5rQ
PBioP9IkOV62MHvMyukxy4Tl7NtlNAi8upO0EJ/zB8AJdMf6rFyUOTuJbaFmpJHKeWwLnqLQpD4W
++hFPFX769HYtDNtAUUwfr4GQD34kKuutKZOxOpW8sfWW3WKXoDBgPgE/GMYMuFwh/Dhuns+aQT6
xit1kX6kOwVSebRVHvJ9cSzX4rLDqCYi9gbHiHSP/Pkoj58/BhbTR+tA+RXtZ+w56NdeaAh39jNE
OpNmsEbLW6axDvV9PCjCSKtCtGNMXock1giOOw5inZ2u/vD7xDl8fp4Og4oCWrqbHfPX8xOH42p5
3lTkqucF5mVTrcPjk1mIHq4bi8jMwtnVnuXE8qLD2ubkV++xTjOIgkHEJEx6bVwWb4+B9pTSftxa
r8WzsqresydhpcyDB22E9czquhDwyrKz95IW+CP33jxa6/B02Rl7jb5yO8EuZhAu2meo0cUTj4tu
9OfVc3BGQOPI+aaVRpjJoiPQocfD6c8g/jq6PgJs5Weqf86+Wwkoy512n8FHT4asplwaanhmz2OA
EKzdj5IlonAE5tZLPYq22qewStc5xOqKpnrhYjeeviq76+JypPu45YsYGfPogsJOsbDvx15vo16H
izwuP5rNpUFF5ua8u4UtEFTNaWGqvxHBVG1raIacjNBzqeg7O0REaG6mJG5viBmcklG5KA7WvI5d
4yHb9CcZl7oI72o8vqFYJS6iB2wcWrt67Ei0O4V0gyhbTJQEmkAmkusf1AXw8Cl4KUrbTEc4PIlv
wNor7QMDki3RUpM4HbwfdUK0T+EGK28vIb8rkpzLQUQLXJ7yifpoPkorJEAnUFJ5Kj9Gm3RnPuqw
+jtC1MX3QSI3+mzHwfGyFufBTNxpMwO1QmdfX+bPz8G8QZDXIFa5vGKh8KBOBgnBed3xgxCY7fKX
+lSSApzaW/1wng7p9uVKnOaTfNKvqsPuibR61NQwXd8vnyx7UDCbXSfPVIh802ihzJKFxXiEqo7F
RXgYdDu/75HfgO5hZ7ZAbEBNFYx6zJstsm+0LG+NAEMx/eyo8nNOGGL40nomhuxbqVp04FV5zr7p
jWNQmbb+UOHA4Pkn+P28ER/9aJX5G4B6X/zTWu2d+uQbxYmPh7wBm00k6PLAF/16ZG3TuFZxlMeg
BY6M5Naz3n6XJsh7ZtdRjI7o97vxU7GHwxzAOs02E2nFUKD9c74366gqMjEg/c7uXXa9OYQa4gv9
zZ/fBxrqnZsSFstoiM7gS4oGYvZ1nKwNo6rOrHSdddxTsNHoCeKM9y57BcFTp0RKnN8H/PHKkIkQ
0DgUQt8Oj6IRRmbd+smxdgv2tcvLFrIICsJBtfW/Gco0QUWHB0Yu2NeL07Wsz5qAoRqng1FWLyVm
/yZCmNRM7wz1Q4Fn0iQTAX0HE5/bk2IZilni+wyVu94WatOIWg79dOuEx8tz6tx5aj/NxoGVD7QJ
YCiT2/n1ysTGD4WmseLjQp/Ey8taclu7IOyQqgtG573i/PsxnJM3CgDgDkXjPHA7XNyBQpxjhsPL
xPacN8iqboaqC84rHOA7t3J40b9OSUXkigaaNv0c49ZPV1G8ND23SXR8MOzV+LhHmuhMWmd5+tzt
/hdThGYFiD0mhrSSdf3mRuqhlgeK3sdHnD+pBxNnEKXTsXdI4fl/X0K+jqV+fWie6mUG2ebxkU4k
la0Kj3iYI+XovBHRBN9LW1e+qQU4t5HiiPcyYDxo2y0/SsivlhhbVbbWT8kIDe683+COTLEs4nk2
LeawOaYkA80QS4+w1hmJu2JeIqUVxqQDSJucLxdzawrcgtND+g6zoJtIB2/WTcR1u7GmyRSduDSz
ppdHYSFwCpVXLNWHdlM+U9WP6+diDn2YP+TwEtrGEnuaiXIo5u2GSApSSvGaeSDk3XzJn/AEfDqv
rENH30o4ICRbKkjBVGw4sklLegzixRUtLHNmzupFjj+ECJ9xbewvq/MRR4BnfyJvtbWKp0A+Vdag
EtSr18fz8Xw047H87DtbCHczddY9a/tuq89ImJzKM2VNHTwhhnKLBn8WPIozZjVa8hTeYT03l5nb
0zNjM0mn5+mWSBAEaOlUdWlhOzEmXPE0nQJfjMt5PMXkavpff8pPKVxSX6eXpfUiHnoSSIe/GS77
CX9j5D3G03NJQTeAljPdlSZQexGvDf+SQDFVJv5S3Ggv7Q5TBLsaE2qKPM0e7M+g12BHUb++PtOb
din+7PePyfsgY9tiWYWc3sTMYPJuOe8y8Z38Of9CsF/4Tj7V1gP1sZ9YKO31pVwhiQuxXq6BZEBc
HbodMqyWqfWca042JSBndIE0ajrCUpxoR2FsLYezz3COQoLsQv1fQL3CwyR8I01joiDEhBIwSzni
5GNj6U2ERYKpij7Kx9JsmHb18/B9yHKPxhLRJN/LbLqDTP6wMA5TflgaDYMmyi1xv6myJi+UBDuw
btWmRylbycSy+iQoblJaIed53W8Gz9hSO/jXezje8ALfrFxfBr8BF7okKrs+VTNuEqoSjXSByjzU
qLqvJgo1ZH+Rd7xKRwNXIisO3apM7axwf18+v3UG/vPS//cduDXQK8rAiq3iTIxQTlRWzhPMYHZ5
jgeyoBA7eyV+WPJVuzbPSFk+sM6KzAeTKEUqLYEZEPQxeuBZXBiQCiiOAdprXFy886HviTyE03QR
Jl63LaVDLx1+//A/wDM8PnZPOkvAQACiX5fIuK9Tq4O1sr5Q5pfeCHlXE4365pH0wkLnSHb5POMl
EosnUdyquWYblnvx94ni1qRI3PkwPz7OoaVKK9/CiPsG60/SBIpRK6iHyhFJOvZ3g63JKF208H/r
U7e4nop7ZcQPex9gK9vR4OM+EIy+Xv+1xy2rkFmxE/koYrR0WbFSNubaslae+pFFmJefTFgsxhRT
ee18cS7XF13MYaLd2xm174gcn4SrhutlyAgAh4rnnwrUz/ta9IvcXPus/Mki58DS4grTbDtrWZL0
7H/UGBtlUc4TgpnnHSUMdGpCdSNs9Ex5biXPSvosgZenUMc7XMISDErEeZUjuj/3ThxDEFjldj3R
z77jyyGqKsuN1WOf7X1jFYJGeBIL0lWbNl08yXtQgub1Go0qdZ0mMzHHuwSFW3Z+xzm7b3fX5DXl
ENwEvG4KiMz5/ffp8L1pxW767w25YTdABjvXXmHQ208VfFQvtqzjo5DCkM3wHArxwQpQHLThyAv2
RkVYFoB+BjUMxaYQzH1/n+Nx7eE2e8Zl6hpitnd2alnjekA4UgxMCmmU9bAfCQRSOLP+/vGHmXO7
NikaTQb6RZqp3xaoQhgpWdZFWIZpTxLQUUO979W4gRTQw+YpR77fx/vW0B7WoX8HvJnKPqVHYAwD
SvKDFPmzMlW2UnSdqabi+OlrGeajIIvcpiycXjypdeaoSusixrKL7OLIWjrquu31UrsJrlx98V6f
lxqOf5Cu0YjhedjX4zhQ3SCv7EqUZlVH/wGErCMj6K7O5xud4O/F6KLFa0BAtnjbnT/TfvIqL87W
PcWD8kSgilAeVRwF/Gpf4p5nskLSz4SOtQl6VxZmIZIOPjbqQW0e5k9peDAlMq6BO5VP+JPM9+zO
A1Z/emFVTRycMBE5arfC1cu5U7IkbqK1UsgTeu8xAWep0cIZOOUd8edCOAdqrrTIwXui+2sc1xES
LyC0MfsHkjn7PB+1YugW1REtrg1VbjR4FEZdNjav4FyWtujN/GxL8cf1imijR6GQyePewNkJu56J
CAAkq/jZ0+ZpDDAEsNMUcoUIObXzjwjB42bXG+IigAl0Z7b93db+Z34PeeUKtBuoL8Pla6TWfV2u
ElNpUl+ssR7DMRFDwXwCZGiCJW6CZyLtBljaKGEgOkOEIYIkKM5AlwHCFutQusRRzYL5qeDwRPdI
CSbaNpZc+POrYo73Wr7FaICq9wOS54wrI3pmZT7oczDmUxnhp5NvjTezHimksMKrfzVcsUTLk7wi
ZD/K4LyZbZhEI7IKAqMuwon8CmyPYNQ/YThpjMq3rCP+GIi0kFBIGbjNUN4eClv2QXy9M+GgTrUq
keht0ln2kjyoychSRsa7gv4FaFMn6x476a3FhVvjAAe3Yx+tyt5FF/rQrTXAbqzbDv6uVzc4hGmj
88F0pWOChpDXbZI/Wqto1Qo04UaW5CgECKVTH8EOxt5sMS1xNNNecLCiokbA/y2asVxgFvWQH4lm
q890o5oP8zrDfOOazS8GekL+1orUmQKPEPo5EU74kIC4XEFbxRsz42qED+zlYvuNJn81znRHQe5z
dnN1QsCNxcXMeVn89OinK9gtOZZB1ZToNRTMWbyM6ke8MaMLIagsCGuh3RjUmrNcHaPAj0f6O8kh
GHv96aBsb+L95anALwJlpDSIHUtiKxOi/yS2KgmvBuMDiqpGR+DiWOWQmJsBfdTTbupNhZM1Cdpp
A2U9pUZeddFEfkwUJ5FddcxC5LUzS3VLeaF2716wUKBiTw3wXR+/LOtZpZjSHQq9Rn6dh1hzPF3B
O9eDZUp4GjC4/AVTOfFN3fvv/pi/3OejFKv5TzyHZ/5TJDjnmPURfxuF5MqagPZxB5UAn8NX0Emu
BK9Wol1A8R68i12Hk8S9YBZ0IaHxsfE3AIk1+RfwWeWxdurQXmU2gWdxQISj6Hp7xRz56fzCuSVF
qmPLIWRNW4sdTmQd+mUkcOCe5WmuX0YxlranDOkzTI2Nj9kJ+Dp+VoCg5fL8ou55Je68z1+pjP/1
OkPjAZMa/ifdbraBF2Z9kYinlWG/bF5gZY1eNtfZGOhhMlm+IqNaLx8Rxq4Td7q7U0LfVKHfBx9W
2n9KH+taeum1YvCn1fiNdD6Xg9XoFDvT02H65//zQm8q3qqC66SIkYiIuBrhZoO/WEVsqzKOsR4q
/up0FHezXz4O2jPZfX5XBgFauJVG88/fP8oNDeH7Zd/s2KlUWX6j8VGeEDo/rVab2X6Lh2DhPjuD
fdfD78PJwyP8tmL/84hvTksh3LqqzbjLCl4nq/F4lkzGb5J93Nv75XIeoZScHz6n97roX3fJbxd5
S17Ly0tWxsrf+/2CxYpb1vZmM5vQFmoYsXdwb/v9OtEk/HShFF6wWMByv4F1baf6oV6d+1PuVp9I
R5FSqpPi05zg5I7i5sqDTmfj8SQd2bOVtuFO7N8x8kNH/nB1HiIEfPGMDmhLaNN5WS7246dy/JLZ
ewHDtvFk8jyyUZrPPmbsHGOEkkeXUnqK3nSXImh9O6JGIZPXd64L64SscR2N58+t8+zwgh9Oz0sk
+fR8rg+Ws1wvscihHcIW4Jzq+fXBPHRjovKceCdOw80gPOUEiMJ1Na7tPQrTRTv+7Caavbo6mr0b
4WU4+vxEbzf8dIxBBy1u7br4d927qV9h6/88RcvE+1ZnAhkkdHx9QwtfjsVLEvcnXE0r7mg4Sqct
Tk7bu4zer6yL/zsSFDWTWGVw5Ju6QhFqtYBh1p+aeTqTHtk9k5d3065XEYaD91igN+D439EQUsNL
ALwg5cS6ua7Kb3zdOOdwqhw9GsXbl8zRaf54r/JTeA/VvQkn+D7YzdJjYnViGBcGk6HfHKuY7nxB
kyycV40r4MGF+ui1V0tb0Shc1t2LGU5wDW9pgmGLdMD3Mn+txMUVtSk+U0/BQ/wapTZym1qltz3r
T54HiWFMWK7QHrt6TT4rm5kwO/euSeTBM3S939+0myPH9wu6WcBajZK1vxbyqUkdWR2r83CB0ere
etLeQSdJpoTZkeN+R6rwQzg3lKl8FDquCOPzaFzgNzBPBbt9CrY1YCwVnOb43j2G+P/h68yWVFW3
LPxERCCdckuPiL2m6Q2hmSaNCCgIwtPXx6q6qVMRdXOavVfmUvibOccczf8GFf7nM4IngKOPWWj/
SX1Um0/fpjGfcQYT45JeIXtI1AjmZEl3jWPoSwtoZA5o8P7/hwOq/R+OC//n7579B3FXeFV3tZdK
6ZAWaxgLLaP3vdw67/CO6HNHLMqQLeVdS2fNdHOpnCWYCHsVqE8juRz3cIOm1ZZ/0ofbMHGnEISB
QDD8AueG3mV9qgmKfVxCzfdRZ3A1BdVO53VHOkP2NhOAxiCqaNhHk8XGGG5wO/svSqg6KBjJLhrE
hy/rhUjFmF3u2zsr63aHpHDO16pVzow3nxTfT69Z4EbLQKesTXGjEL21nB1xt4VeQjC11Zw0E7tc
uq2htlDvpbZ6nm6pwdWJPQTtqsIWUTtRKycPyjMoCnjcIXanLBQcomRkGVcS2fxIqFhW7aJN7U9r
AD/0doFrzuC9B68ugkx3hV2jXeHtQF1LIK4MMMxnbr5/o2rKjXuND0C+E5D/55C3Q1h6zU9NpIpI
2i2/cfPEFzIN8ugvpSCEBTGO/feP0m8Owt0Sv9Q1qBeNxUjs3d1VK8osNaj8z48umSxYwB6o88hd
nseWogEtUvjqFxhSZ/4jdp5H6WWSpVVa2OE9TZwPuzPIXYs6H++ukL2HeJMj3pqFLcKhSzy6t7xt
sP6aqYAsGnDg4dXAAUrJgglVjzbhA0sBnWf/pyfGW7ckvFQNyR47qmnJrxPwdZhjcZcup4qpqn69
bbFecAh9f2KJ7mjziPA3Q5dwe4N8P5tjoKfYky+9sqe2hvfp0pjw3SvvntvQTx68LMa4m0L1xASX
HruoLB0rjdR7iVZaXj+I+2mJvvu7kchWWZnioY0XueYXuseaaxp7WOSECZELeGiUA5yW/L1M4QYK
kqNH38NzrnWhKDtqvp/1m3zy82S6gNFct5DzRQ7mnlpTGFQM04cnyRWuNJg6oTHNIpGZC2UfoyHn
IffrBJc9kYWHxugDXcHLv/kZqd8Q7yPeUuBTRCZ/fc9jd0E0ia0qC2t20e6WpMwngvUSDsgnlSTs
8DimX0gstGiRYBezbY5dMuuAoJK7+diK1fqD24zNfn2Vq652yv6Aa3dn5z93fIpwbaU5oL8J4CJl
v3Vh3Tk9HhjmaEE98YrhC0GBzjLvncfM7D82xC904aNNxIUW2JQxYHwb19pUaCKnzhkqE6MZ3rAd
Z36NbsujkXgbnW61E2oRMhT5P2YHxSjGCFfK/JIaRfCO8ZX9n8zc8mEr7ulRBhirCvRYRgMBFCWd
Jfz2QXabbVU/shEwIADCsHRYTVb54nQa6GyoeDaedO283wojSOwX6eShJDwY+hsyHiE0whjx8BtP
0rnbTPFDs9ofrDOP1EFoBymDXhNGao5TG+cQthWH2mn1sPdDwNDoFoctZCJkE7fbx9gLVF5IjvlC
WDRiHBq+rBPzRnhgPp6MxvZHhKMzs7YcGxBOaQCmpvFNE23Il2I5mPvP4kNisMkaSI0MH29/W3wx
qnRS/mrMSj5TRPf9HKzKmLmhDOuLvTLgj3ED/AGBMfb7c3hO9op71ua6QbPmFN9NOxqLY+EFz3ld
G1d+q09V+JXuk9R01zd/T5c/L4TVVXf2M397i7zZzl1vt/s9PUI0VyGGnukglcwfjYcCPLY64/fF
Y4UcvUePoB+gvy3OK4hvHIyYSPuiv04XhgvFy9hr5uCTYvstmZXPR5saA304FhlG3hnBycJSAmtp
Sson9k8sutw4n539xPNfmFkaKGCpPTO0PgaYk/qx8QFZja2jEa+Tbe13FhMrHqSyhm/kx7ZTmyR4
8K5wKDjQVtbBg7R13DhUkQnX+K5aQnI9H9j3nWHlfgN8Tw/brT6xs88R2gcPfWY8+VHOt7BjvHhF
ZvgkRPTJd9GvsmBd5QCTD4phEEHm4wmmIvnuPt+/z69v5orbcpuvp0zELLWkAFegwhX+CS8w1r7m
dhNXwuCPeIyc9zNNOISMqbKA3PhGBs5BVI9XpCke2wVJpXj9W+PChHanWcDDkx+uFqCMiREVy1dM
iOh4sTo6bJFxExtJ7bFlhy4IcQE6khKrmPkvZFTgKvYBB7qZ//A9eAjEF8zcwRlOY402Gt5wJM25
11ZqwGlxvIoM+BSzHdOew5BrixdIIMT+/MLUBjOdz+rIRWzgZ1saKtwEEJ0trx9/fh6S6mL/EJv7
lmQS/JYRTxujyaZIEcS/zq3rSoFlaeHfcw56bGJUZobGqbPPnz0fswHyxCR/xkAIFCc3r8WuPjxN
Qs5pRJ7okxbC6Yl3nymMJz84Gz85Wsww+/7pIkaDgrooPe/PXBbLi2iZHsF4G3qKEJM9OqRN7+qL
jWDthltveL+9exwcLqYjNxwSALty2KeR5b8CHWvAl3kTbMc/f3gLesyPp0t+xdM8ZzOvXOok/lxJ
QEjZWC2+IMbAqYEssMcbSbPzMUWLTL59BExVeIK0i1fmbt7tcb63PEsuzAkPBHNd+3eO5N7Kgl1l
dvilb46CF2JZPHMxyHLHa1U9abh82ZPako5ja3dfWnB5d9iQgN95f7QMO1xrVZrrZD264LC1oK+y
rxImprV9cpzHfP885Nad/WHAuj5DBpUdRPatUf+hy+HPzsw6mPHV7V/E07RjuHdZXcK7HlXU5kuy
zt0FfviygDrhA7vxmHwHAIV99DJO2Ef1tG+1scJP1Q9ZpcgLVs7U2Tvj+CbgT0+Zchk/IqWBeePv
+b6tRX9gXE5Ako+97YoYRM7bsGaJDIa/zr7crZ/sfP/61CyErUZGBYbzAH4WnehTfbCdPk43mf/7
u1qwV37BYhTmpqYm+iTs8HokN/tNcWclhwNOK5TVwcq4Ehm8mY9qzVV64eP3pnWirmFbjJcegYt7
xkyVL1KW9BgTHXUP/7AbJdXuuYIC7FQhPr4bTuPwuX01ZsmjDSfsmsQMmwUY5yLxj/V89PH9xfX3
Knrg1omx2fyOzzLfn9U+OJcDR91ovi5jj/wGwVasZ+GN3uBubHmHeWsDyowlkxkzh1jtPC8yh/UG
WzYMlgf7IvzNZzW8zwpCSW9sYuv3V8ZeCgNftuXE4MON9ROA6LhcMglPKYoAPjFmsFY9Dzbq91F0
8ZIaFo5ONcYf46g4d+7+SaSVIng4UHypb6eBbUQqCf+Bw/YVGqyHny7gkWiG3XyjWgH7Itynm5QD
V9uwzpynu39wC+Glv1cOV8k8lxfdoJrGd9xFiPJzJKA5MwKSrTCD/53+CoWDJ4DLwyXx4sBUgBkC
ztJQAb5HK6qOdv9F4ghLmvPhvLp7K2ruPZ9im3qxF7mcX0F0sfC748KTHVI1wxOLWcTSSrf+kpEc
GesbtFSxlxgeXEsjP0j8SZoht8bPmcPH/+B5ZI5Q+ByM8jXaUN0H86SohrD7d2bopxj2+P6+GQzn
inDEUGCPG41/5hvmVrFjAI+PnLGnkaEE+ODjGXJmaPOSaeE8lLn/JdNRbCezkp0E992AecLNREkR
+YnDvYWt3G2A3NysVo0P4Ziolnx9PglB8PaC0gs6klHIBjAi98xNfbzuBS7FDdCNER/woeKBcHCH
z4tgcDeR5LLBs/5rn5htw4sVba03HOjmpxWXsUDwB6ofQ8h40eNhvLqelfkpaL4DhF4BGDWPRi4W
rHqM8E/P41n7w6d9dOsi0CUxqWMy66aMh3PuXPtlOlpg8T22unkblsLB3d7djwGLUfao/mQP9vmM
b3a3r2fM2Kx+MzMDzmCz8MNQOaxCzMQIPSCpQ+RdSOextDmfC4vFeufH0AFAKPDofmju8WHDuI2N
z2eZza+EfUBOM8lJTqk2z7RvxhNLGJuxcHnU3PP0lHrnyX7CoNRM4KE+vIlVUoORsaqZfu7Exnbb
GF/J5Uvyb5G1Z+0ahAL2XLnnl39ud6k9vXJ/vQ98B6uk8iDXL0u5CVEgr5LUgqU7GJ2br57uyjkr
MxbGqphC4nxuB4uTMdUMUsB5cQz2DM61Wnaf83bGO7JW3KTUWu8QcGA2hqcw6iY2I1TsDLNwxczy
bWHpAoMDI1N9wEskR3w8jUdQpMZJPo33dWKucmf/qoipSDc+CoZxr8dbqgCf+Gpu1NHeDvXQftt8
bbEWNx0YNCN2lqxZjex0OsCPxy+w9txilHhghq0xVraUN/b29hCovKBCGXvn4YX3JVvtabPfz+fa
XPlEnz/MovRKc69iU41A48WtH4rc0h/zySx+jDoKeszFjoS5MMLxZ4SSmekbb7SutbcNU037+dnz
T9MNBpUwjFlTsU1KmofMgg1inFlzqDBwLDLGJ0iSgIElmyPPcNyf81TCk+gCJ8N7tpTv+MZOeI47
oaNmp7W4gqnppHEr1GiP0Geh4hfKeYrDjtl8CYVHUY9lwxeOJ3Q7sfPySKmRt5+piZlOGm71LSw6
Fi6f4zzlySouQyHrvBp3UQzhE/bUF0biC1S5eK2NHz213+51tTqfTvEFwyEz3T4NkoW2Ga64+yrg
bPAphs942qN/mlGiOas9r387JbcIJ33ZEmXjZ3ogmGjdr2637WC8dogc2J8hHbgRHULqkl1qrHQu
XJZBeJYjw6HynE6Nfe44N8JxqLi/OI19PkRpB1woUzAnCnWymEZrEy776MY5vfcZnrFL9/HbujVe
hHuuqX1vt20Q268rM28KZjjv6pyrmkdH4zPeKP28tdi2lMblQfsW8KTPzJrikdym6xDmntQal6df
S1YXrbC+oyQ1ytEPUHPaLYWgHU+MBkXEy5AQM1zue2QcL6v0v7MPpM/8MpiTP8w0ZsZ3uUDQj5eg
joAh21bLx6/iQJ5fpPoBWuPuNfgowolBhgGIilfZqhC/XP1hv6o16ROczsSKPCgAB2P+0ixp0cbj
WO2iV0FlkANveDv+wFjkmJhgYrzeGssaDHtM/sPTlJDQGZP0v1o2BxXzYGumz6tiOSW97VenAw7k
2liDBC2gHEzR5xH649Kzs/LosqxDrlnd6oKd/xY3vdqJDH3+Mg7N5kHtgpJ+yfVdcrcDAuAC2PJ0
SD5g8scABvnRyxpmS9hRCzV0SVqelF+R/qv45RSvC68rTOxPUpeeaMpwU/6KSyftzHjxKo+1s4Zt
qDVW6+EWp2B9pdfQAFNTfzrty1zDV0TZH2HXaqy7tft20FQa05exfLIz9jNjuCwrI1rBjnAmNId5
i7ujsMPnsadOnObjZOAJr/rK1gxvo/UhXZ6zOkWH4LQKR8NEmqk7nwWbQ3IKzQ3nKAPo0nmxv5v1
HRKFz/g+Nn5zBFiCFwPeQwtVd2wD2pxxGlcb+z0+x0bNpxoAJfga08+ikL0uW04TjofSvEXpunqv
Z8wA4LtYVHbK1wuEjr/jti0Ufzw3Hge2HJ+mZi8wvvRusc0xMP5vJxqLVqVcxHZ2N/XCzxypDf81
Gg+Xn70h8/pwxNCY16a/99mbxHghAMVPn9CR7nmoUGzsEBx96V/gGoeEzpZIuBbPJGNgOYJyGwBV
qEeMEByUIp1WKTO1rbp+8t+K5MNn9eTVaTwdyrHhmqfjL3T3FMnaN8/0vqnw6IJFQK1IWZEF3AFL
CKqkhfHZrrAjsJ+M03lHdAv2f9Rl3I8cU3yxx+FjqJxu336x23+u8BFWyY7p9yPE/om64GmutMvE
qFYTj/P9rLDjWCPXWAleeLO9Vx8ydYRjGkDjnRoUUOpP574ZDXWeADx6wPsOo6ny481OMbKeYsXd
pBJMxuWF3osPq/jaiuCqdcpl8NxwW5Ex8Nti0Ekk3nSdMSb6bixwCIC1D36U+apurUFaZ+S21VZO
NMwL9c3qg4CQWzouxx5ZvPCeusOA9881TeYgbsVKyn0Z+WHiyXAGYrLO3oSscVVLFuAdGHP3csBe
JXFf4svXf005ab7lYKqinONvEHsz35cbHNYA0vLuiMlgD1uBoK7P1ClvZMRsNRrzU3dRhgP4lqTu
YV5IVFF3SCvbunKgLZDEGKuoJ+LB+xD9amer6LeNjYpnPvix93mGDArul6Q1IdfJtEKX6GN2pEUM
7vNuKetO8/SALjEbiA/8GNBbEtQ1MLqWFD3teMv0B55pJVgJqqnISd2KvtYtt2Dd0q3//lw5envB
R5qf4JVGOq1Fc4VQuu7MzJr8iL2h3CpoydQIDpfb8+N221I3X+vmafd5wKglvhG69wEkoPD/6RQq
zxT3mjWQ4j3oVCsH78JqqzR51Hd9XO/trSME4SvO5nHuV7L1qq1y4tOkiufnLIiQQOWcNzkKUjKE
MWOZeUNJcZ1tJ0J4L7Djfm369zaBCkC8I4GY+ZdCFwePQ0yAHCHqfS6ggx3zafWmvlWjJtxMxm9k
5sWPwU7QaD0aumS+RZtukxeMCBhxccrVXkCvn566mFhg4/UB7YwER4CI2mutUcGhKqPd4/K6Lz5s
I4W+a8gOLUyOdmaJHNkNL7BZ9Hcve+BLy4+9+YdoLoykOc3oehKtsVGhJyrRgq26jOpr15/Lct2W
K4zylXJ56gbGDqARMppCGO4PHHP7c/ywTtXMF7FQfjUkN/ZYVxXBo1ftHofssnKS3uliXlfx3ZLk
HscvYzaZPwF1n2Q/KD9l9NW9MCFPySqAQN/bwMUgnqSJTJglYIGYtQAAEpedj/g2b+yYcLcakelS
CyX6EBiE36DK8eWee4yCtNzC3OxdGA1HyapBUztbV+tBNByRA2+Nc9Ys8550aZVRdR5QfomyHm8M
J9lnii2QvCZZr9zJrf5hVxN2qDWIwaNiTtO4dTNgBnqf7fJmriAjo+Yv5wTUTLqNCJeOQE9x29J+
5PY9deU/4WGplxdpcRBQnhBI3oxTXrYiGjzknFDtfiDg1SsrS0VFmlp3YDFu38sbWl/81Wer+6m9
rx+1WWJ1rPymRHFXb6uxFZ+zT3Gq2ySz4IUNu3wfvVEcvJi9VHjumAKzksOETp4WzwFk7DfNAiRn
Wn33f3gU23lYwoQBTlqLyw78mTKZMxU1IwvQxR2i+PArFWyFdQ7uX+Ib/j7+487cz8D8TGwYVDDP
uhJ733T+J3PvJHu+5lH4uIhu5ba4ZA2+EGHULi81eD6b6emFVdAl+x4CiMeQJjV0Ur2V71QdTnSo
EA/qJz/gnFDItg+PXkJ34tukcukYhDkyhkATg+mhJ03AkkTv+Qer+U1yZeGg3K10kFmSnwDkSAa0
hW1iNic0wxys70Oh+T2O7Olc28TAzyvlL2l3WOrLWEQjDGZpXNKjBhPHBaTt7EKmkLASBnPIJ0UT
Ah/QYEo+hU+pMo6z+BeusOQO0WOsUwzlQGwp3VEsec/zk6mXNudTD6QFecmpPyrbzn4TDsWX50Us
apWMpA/Yoy1jQlfY5Rm16DU9F0HCx3UrZpipNXwDXiCczhz1jD/znAKU8m2pBz3cq7NsZeqI5m+Z
NPc3gK36D0SyclSAKy8K33jqS8Y4gF6OY1tGKTgJE+cagKX+vOFR1chMR3BK5zw0Y4wu7an/JCfy
CNFS4yFxjHN+rBnr4vvKHv8nbJ5z8sxuHPTrniMIIYcjS2iAXf7wm440dqo9NWo+5pR+kH+oZ4gg
cSh7AhRfzcFdKOUBc51qptiZOYAp5sIOnWuH1waJAHNRc0oXDLWlTELswL9s7mb/yzUbg1u4JYX1
3+NS4jd3Tlb91L4TUVQrTCK5K7vbXTNhNycmL2Y2Eu4YGWhO9D390re4LZTuFL4BV8Rnz+l3nysy
ca9O980tOOrHIRrvcUXRNrO/MXL4+AT0yZcTb4tLfsXoNTZTgp5lv7A0JBggizkWfA5W9Xe3Jx/g
lK/bFbm5I0sUm1tqDyZzGaPf7ymEj8aoBeDVjKSb78x5L5lgcokiaV7IP/dtn1sDaPpU8sjxaKlC
ivWnX4Mv9nYFcZLWBm7jI1vnjhyZ6ZSI7VHJDWNg2lkqioxv7s/ISY7lTdtwOaqLOmyvOhFHkKp9
ZdVzzoC6uey26ki8j49/yKsMGqzZabWI/7rRrmYO1b3E28JkVAzf0oKmTKd8JWmNONv1qyIL28yA
SSz56/1DXOrdZGzJOJi/ujMYNTDEE2itcOYD5BRjkkZzhyiiBgdLq1vG505d9+RrYX2xTYsLZSpD
h3oUSU2c6rs+4Kv4Cp6nhhHzLSZWl86ahGLUTNqYM5+dqDhw82UkjQ8BYb26Q5c+V8j2xZHfRF8F
F7ej8iGjRVmgsyB0hDJgIlwjigL6EfqMp6UnQeYzPcXB7VAMlkas1vKz13FWWep4voI1r/lQ6cgr
baBjEAl7ny5Ege3o0RVf0dYL22oFCPzEUWWjzZWpeV/mlrS/2wKULt1vEE3VKQNYHI8TEI3gwUQs
bD0x7DFEW79Ybi7R7vlCwXqC5LWvKtBWcUjvtcuYhwCupQcYo/mArYD6Nqcr3ubkCGvfVmO7x23Z
xJD7fm4XtBtaz8ERwAGg3PAVt3oySnpTjfljkXCpuCzpoqx2ntF80XAi9vp+h9oRoEdlHdWYXnA7
TTB9/kY5uny6nWo2xTirLL3czc5MpiE4SmRx29qAd0MXiNy6JIUxepPNZt1QGPgZjxuwcrxWdXLw
AIHcmS9fudWT3xfnKusUzzy2/LzdgT7T6Sdo1uprZj4LC4vfA4Pp9m9S2Kr9IZToF+LExNPwYb2q
P3ltfb6ImBdXKLWIITfqTXqnmceT/Ech1HM9LMU1BIUFh0m8xDrt2NMFhKrDTn1FlriLwyZ1ENfL
jO9p+ZZ4JA7BY/6wGdqTiFABGTdfkHp73qdZQRLdalvG7kRlmCTzTvmMbjRP/NnyTcfFKIkRO25/
OL0aDPXrqc1miObT3eh0OoYeADtip8x3Hcxmxek6xXhr4rCeXmNbajJbgKnmzn55+CtaA06HdU+I
pwDIBr/8R1rWL4BOxnINEjXQeLJ7Ca53Kyf7mmQwGhjXWlCRZ+SlcCSGPLlmJUF/A46DrozP6+qN
NcD16VZrMLnpsC6mB1kyVZlB8Zttpd3gyL9x0zUVBgpLofoaKQ0gUJQgwShQXAxeGgIFqPaUQoib
m4jYwu8mxl34VStGs8aEMd8UA5XP/DnF1tXvlLU2tQuLubapnzvZSDcRgIP1xq58oT987W1XzTLn
vBPxm9hjR0FerfOi81UNsAxt/8xcUf+rFfhREFqWyo32+6mb+e6ThwPxBDhVFPpcbuwHMPFWpT44
54LRnO5YYqcJNcq4yP5S/mTFoAo/AK/oaYRVaqyV+Dvx2IPUfzwBfjxIlynv9DJJbUoZ8dK/relX
c4o2yQ+7jPohM2JqBuZovRWtJwHjl0oAOCvYghB575uOlDReGGjjRmTB0ITCTLFjIkWpS7QIL2uq
bEmwx6TunlZzHu0gewX3R0AJIvW2wj+7UF0WiNYM8e9D3rXPvUilVl6UsRylFfrgUrPvlt1BVV3O
GXo9Jqrg2LBN+mV948UIF2392FQ1TvjzqNq+FKRlboHOMgV6jG/3eQsTZQ6MgE6kExYZjJBzZSJI
AK50Jt/Ei2KZrdjTgBU4GSEICTbO30CAt5OG0q7Gcq3gCDHjwyPx6FPol3SFS9V7CRZLWuBAeVoF
Zcy8GosAj9Om3NKqvOAaMS+D5dDbM2kFE+lQ45kwTpOeg/3WGUQbuNjgNdeQ6Arw7Y5lWkVf6+mn
kXwNZ4uNCIZUugoCB3C037elw9GfM/3qDQnlPhJbdtnMT7O5lOPG8rlqRBtF3xTB59mKWw1+Tgu6
MdnKFMgCYxvoRJW06NxnYZJC/VrTIjYgFIwfKq+ZuG+3F+zI/XzxsT4+TbG8zf/iQ01UGumU/YaW
okLNMHrsQFAZB1qsy/FR1W635LjF+hnOhUQSx4KvwEdiK1CzFc/VaA3NrNMj/mNeEu3tszqHa8Sm
xymCYN7qvxmWZHSUFnseow/erXRpv5K/of9JO/olDwZPQk7rOtnp14mESY1QWAlkZaZnp+bncYyp
CTmNEicPeGLvxQ8n18ynn+O85040r2TSroctWJ6WGJP5C+rg43SP7TfOFehaOS7U51fyclXFn2gk
D+J2AxA+3J16iaU6IofMbgLV0QqXxxYduO4H1dY+YALu/VAFGAFP+I2dLXwhiXaff8AKe1g5gRYm
YbSRFykDlxCAoOHKMD9B4WhH+QQJ4hEMAFe8CbINpAVQ1+7DiF9iCfh68KSfhZhkPCKv4bltiKue
uECqw5bE80jwIDQJ+p5KnlucUwNfoN0jnEaUmyo3OpgIYAfMg9306coRocVmd05+9Ic58WbrRsT0
7ovj6/NVCAHutYSv77J90wV1s5gktF4mjbZcm7PMHqDwb0q4dL54jKnQbBQgFJwkZ0KQsrHr4S0Q
IFnbk4nF0FjZxlyIdDQbheiUgrqtvYL6VsZkFdnFZrquoO8UjRmt9BAsq7D5NfwxkZlimAumdELA
MG/37TUbvIFJYY6SOdm+axtAk5U8e1yexObyxvluL/s5o6Qc+YL3W+HR3cAjbQKUzsytJYo1UTbb
+Zth2i5hnd1HVC13hm0JTInG45TQVHFIW3WxahIcNj2sfAkOeHDWCeaT8OgYaykthP4kM+dmdBSk
XDJmtYfh6U/+GDKIb0vzP5smkKUD5kyvXcOpNfELJjjUHXgDgQfO07/nnD8YHSeOskXGbnXu6yo7
rVNeeNmcUMAdsHjwoeMUsUXqR6sOO9ItEY1gtr9HNIPYpXhQNgwEwq/Hkncl0ROonjDj6JjzCu5b
HCE3k4W6rc9YlyeroqXBgrf1JXUkOE3NV4dPNekxM2Ee11DvGIsTdbWNqRaZfup/jEn6NixNdeaI
2c/ncZpc88cm4dKjOsDISzSjxuLgBYcxp8xd+d2QJWWjufImHp+QRceVodwmsJvI9ZgGuGPRHkIC
myH4JvGULorJPVAOl5VmZ9+UNeqpnJkxVTEUns10kd2yfTSCfP2Sk74+ooohkoEgb6Q8v8UeoH1M
2139Hjt79O+ik8MXyoltBPQ0znQV3NtzeJTnx7YsgC5BVh9TM5HQDNkPcKOa5GEOXJHmjMbkqFyq
RRLeL+Wy3BQAmcjXTIzTfu5Anx63G75jTtOQLdSKI4eh2bO6tXNvTk6i/ZhPGZ5SYjjpYlTMJ9Sp
pw/8lDFAPfcfNtQcvKaU/XRJUQ3lDVDSB5Yxp2Fld99tMAY5UNZj3wTcmzoiQnd9L7Z2XKIC/iyi
iSNJnAW61fQ/bIuIdbdtPF5VHTJ8OcrO4/bGZthXfh8hEM6bThCdGOVSrOy66eKdWUPyNZOtVPPE
cl8IRLRVqGCHKwWQwNahX3wDXBAO8ToL0KPIpZLXXD2M3/HSR9c+s5ApubWP8wjt1d3DrIlJQ6UF
d5CgwgaZYfeQ463CCjzhez5AqBKxFe6JncKU2pz/wrTjxUCgkAmUfh3LRb4V4DVUx2iVLRXJ+mIC
KBR/RJt7yTav6Ny9x7eejd2I3NqiB3Q30QB6rSJiMvEk9KdaVgqRzvB5/y7N/PEMW7ycqmVDTjRU
SC7gWHc/fx8Apn5sYnSUF+t6MZ1g2xStyuQy4ailj7wME/ejnQQqpLcrKE6th2JtC+Vv/AynqS/t
qICiwqyu9AoRCS5QGZFT6WGBoYJ6ArxNM1tDm/ilkQbODY1/EMd/Dee0eR8pjp7RVtfmbwi5YEiJ
8wCi4bLfFsO+Fw2AFcCgVzd/q3ORSDFi0FvvI3jP1IlU902SpGIUm6jy3rsX+wVwbN+9T3EfDG8Z
PgsooSWfo7f/8khmZK5D0y+dtGCWmdXHTDyAzXwhw3OZUTKs6rVGLLXb++i66t/447yWn/AF3s0i
cF7hJNSJwRIXWulhyReN8c7DgV6cfpvCULIqtLMTY7qRL2KKEnvLYwW9e8Hyu/Verq2rQ4L3mehR
njNld/BYqlW7VZ1K393XSna5y4YwJwV+JsEitYQ/PMdef9OjUjOEssq9gl7wSx0DzCSc59bqXCb9
TDdnO92dHOU/3v89tflXke5HnMe465u622KZRwn501A/3udJPbbnEfuAu0BwJIaXqd+zbBq0d4/h
Y8iwwrG6Rky+GNAzEqJ64POWXB+mSnD72xfrpZDadTb/6LcadQFZK0F7np2eiUU4RahRFRxI+yif
lsIP/3V7uXJqyupQyWkr9+rEGn5nJDdooEYpFa8vPZ26/GmgrSj2HXKOONfvzqtxic0o/9T6aYl/
gB55F3yk2zsb01ZxGOjmn7ctY2v2nWpA/vCawMtOEXanRaD1fk+kWbnGCdCJWYXGZI9vcex0q2jb
js514LqaE/ssN9T9Y+z4izLSGVZge6A/FoI9oXQqHsbtAzYFTeIVEgHybrlTLEH6bsSnPatCFS+H
Jf9QJn6U6+63zlnd2+mloK9JiV3PuwMYKkv53e+qo7iarWtnAL63pQVGkF7H4OabFN946j6+OS10
V/vKcLLzegv45O4IREzG/rS1e0y1Y4P8hmYEjM5viJeSo35TBPFcK4Vp29hHRnCGwar7ucrAjGsm
8t5KZeoSpALpW5qZd+0Ub7ls7kGxK6XgTo6FpTa+8J6LolfE1ozVBlNgRcWsRsS0y3/VQJ7j2FXF
eNeXI/9+IDka8zyKnRL3yn/IP2QxZWqhH+1sWjJ4AZWB2SVfS/GwABt205V+Enbiw6U0icRDJJzU
NVbgKDyAu2Qn3j2/HlPjIe4bEtzLvbQFCAefHh8rI3hcAIeZ+dqQpjG90zwYOWxPj+Tuhz8FO8oO
gnvv1gqDtctzXa/o7B6AEJsUJAmyOXaTSNwjdzozeX0F5gh+6wIqtPIWhadMpuYc/eysN4m8JGIp
LG6SaD+Rg/Tem+0Q3z2+LURH4Ks+0BUbxremL+mRIaLXNUEjdt0uCmhy8lxU9lF3peqgOZwx+L3Q
zEx+RkwExkviNYBZHI6luo/hOv6DRka+tzUN1O0M6NBN5Xn/YO674P/JPx1QPpVOJ4UMjvL145Lj
4o8bmJWuJ+EwWwBfowHN510fVKCK2HPOYKvb2essYW4jfuMQCFdXZm3dxpa/4zkY8UKB6nPpqWke
uyfnYm5Kscv/KJbMfT4PT8WULvwvjs5rOXVsCcNPpCrlcIsyOW3AvlEZjCWUA0iCp59PU6dq18wc
zxgUenX/qUGbqVDFvn2F9W5EpW4EOsulIqbJnXk1fqhXkkykabcQwE1bbyJnWDuHipVp5y73p7Hy
EnMJfj3yH37+6BvzFpEErLjNltswqKcc2ajI60NY/uzzcvoYLtieDkLDiS4mQtt/uOJl0zNTr9hE
dNrD3BS8vjiICnyFzFa/54nQwS6aQW9R7J64hb+oJgkP1T3djd+fU7yNWSC5w3GPOxtPUe+rrRPF
zuc9CQ46ttdvrfe8WcSRXZ3rXb1/nioj4HhTf3kPX0sx26t06KxpZShlli7Phb5UgJCnTHlc3h8g
SMHRlpDYVjSDDojC6YkwmT1KR5O2LV5cU5yb3wOLT8wQfDreYxzQQAQWBY6H1K+iu8D05dW0kns0
QANH9D6f9jK86xWrEIQC1r5w3Xcb9Ai9nt0yIaU5t8tom3427OiNDjS19RN0Oij6mfAdp+6I6Zrz
5hMI2sLKfYnnWHKY39QDYg/GWiMNdNXVL2wFoKrludMDBX686FKzLzXeCmKQy34uCjN9PIPXCChE
20Ut/SjfKhLOl9df6ZY0BqdteurHMC8WSRLWGFTQfh/6IqCodp8lnU2huV3IapUKFz92cRP90OmJ
8gzkNZkb0AAWA7NTfI04P7gaoREB+gjfPAAoTNjNyMV4tcADNxqyyisbV5BctAv51P3gGAEJIP3G
Ecdw/Dj8tZr6o2Qbrf/YCeYxqcIcfxIoU7Z6oYfgGANlYUcyFYrITZGZhJlAoKnMbrJyEJpDDDqb
X1Om8cGuMle55opLeuoI8ZTQ/4SRuX4mDu9++wt1n82lm4rA//WvfnypEL9o5PEFcQa9nYSEX9pb
jTAnpM9tKG9KmkZDDvnoPMZPtD+6/WT2Wb7FQItCc44uUk9Wue5KyYK4W0U5FUi/HnY5HBqSr0K8
N0yTkMcsBx3mErUh4plwxvJPf3vG6knnJnApOOamMV54f9cG4B+42+y9BZMCks/lOaock1cKZxFM
uXaJ9GAsFzHXIXLFxpE7VOzO54XOqaPyebJF6tBVRPEBZQfiYTBwLF6CT0+SRofsl1VRYjH9P2m1
HlkowxPKYavuUeCAz0nQt/yXGBaZlnYg3Gh1zubygcKDPBDcJw9EUbGjAHTjRJPnLfJSpO/ERMyK
I6fGeM+YOk/6ZVoPSFQWDbew1RfDQlNmeuW+WIMq/Xuccc48Bsfq0PQivnBkaY6LT9Ud+JR+8FNr
BQVCJR1xNDcHTPRFu5cNaAcbO5QlLT5vhKxQw9qmvFcs742mpIcG7WRqZwLbsCZpEk92k1LfvIpO
KQqFj5sdVTaWksNrgkR5jMxEtox/xW9Nx3J/WEH7zaHBUt+C8AmLfI9Zjfz7uX5+kQit+vPo2qKN
W0mm8wbGvyQsSrMTk7iFpQTWxBG10ar5uH8B7GmLAR4VWRtAii5DC/DZ9ZCOujVA6l1uzrP2S8nN
xjlDppAMgCkz/J9K4Zst2xBYPLIw9T3FOu9wvnkIzLLfrkP4ekqlVSP8YG4sEJLFvmRytsHwUAuo
I0aJ5GLdNEdGAlrJZ0O2LWqUaG9CZenkZZRhY/By7puaRiAsrmiScVEt8x9wcmsV5bbeOOaN+3Xu
DrEZCCsdjfnTY5FLYQbSj3WP1gLp7Jpn/hnW1GpkwqFFfytRoWdQMM0PEcbNur8iwnie4dZUF+hP
MMLECB4naF7MG2A/7PuauXTw8Az9KoHAfF5ouNPPTEKBGHn0pDRSCWcoIDUOLBlexE8z58nCZppN
cw3fY37HfzDHaCVjwaXxoLw4YrEQpLtIFFKC7oUhxYUb6ktP1XaV6KegSL3DPLx4vTwJPJflmqrz
iYPqmjLRDPZ4kyf2Er4Ghg6WW3bKL+AmhDAkZytEDdkclT325fdFJ2FIQkcx644S0Sg02tmSAF4s
Tr0zHCZ93OBwv8bvXl/LjUuw0rtmdaudk+DW3TXSdyqEeV27yvS/gTQuZfmyrhWHCQHNKuoqPAOf
UGYFUb3rYycpl32+lx7LgeBux0DloGw0xRVF34idnFSai1wECjy5EUDecCEQLfBCaOYPEBVBOjwY
sZ8QfG3YBUS/SNIlt66ujyL0pQxgseMvnqUtgFBNKBx7ktv0nwnuGjuP/CAiDiHve9LpEB/ReYR6
i4yysM8mSWgAHr0w546gBeG6V5IfodyhVUjP/XgANUkYBSRHa0I6SJMGE1g9mdajT6hvxfvCdmrd
QYz+uWg39AkCvtIfzs4MTFC4KY+Ji9h356G8sNMRtfZIN3SvoD87F8sfvazpp4WtDQs0Ie+5uReX
PaQb/iiv3ZvkFMc21zX77WnJ1Q3PffWHB2Jwmkc4aR5Vt/8Tj5q2juGPD+9o83xNN5INY6UJEQfq
DuSbnKKGxeArQUMW5/BpyLd/O53ug6s+xHW/fvEBKIBgX9XmCTbHw8MghOWfUTDBWxlKRaBnnlb4
aHfI2UJ560Trks32Byv2rLl6YfagdckfTwdmltlOMTgBUvShdzKSG+NgjR5BK5WnDLvSWnL+ZwWC
TVhdSou5ydggwkc5kD6PsZIPTUDYz3BOeF/US0Qh4/mCgIBZdxjF6pv1mGLy++ZofouVqwkhFuAq
20VFwHieGqFKfgYdRDs3yzsv77PcoMsSa7vI2MbuDVd6gux948cff2+YFdAyuJnRfiVL8dqnWwbu
HoilIwIdWcn0MDCzkbWz4ul80LOhro/OOq5oaDvyHgWOIrCwiuJEkrOOKMipbxGZN/RRvMySESAy
YDdNysflUrw4Qst1RsSPecFWJcI/gsaxOffUf85jtizNEPMQfhkO5IqrbAbFHlIUzRrKxXJS41XF
oaDz8oA7MXmypFTf5cuF1mhE7d8FwenTq4FfWQB2pAPB4IgubYd3Q7hJrGot7ecNa0fYoy7m9Iv9
lPiLF7hlwPgEuCv9xpHDakoFdMTmHCuRHHwCA83u4OPffIa8BIwv7WX4y+T5k6ETAygbuA+DGcoX
hgjGr3Rbj7FfFBbRCMyz7/kTIUJL1GP33W2m/uw4wMlqa2WcvTte91UB49L6fTJ/yFeL1ERlFeE/
A29uneJoWn7zoDtvvrhJvEWEeUuYWw9544ERJPG5JRVBJUa1WFS/PZMuv8t/bcefvLHljcVaptlj
myVTZ0D7ho5S2ZFY0DmKm+yzp2/t1WN6EvyRAe2sHIs3qXWhtSWFbdqnua5EKgSLA3Xa7SfvLZEC
W/52BB38fixBKj1CM5tNjVyPiAYq7xT8zT/KvGjxjte9/5RX+SSJvnEpFN7Np2vw5xQ/cNAzyhQA
/Jx3jy4of+/fSGMlg5LsPFY1AmPoMH4nPy/behk07yWHujSGLdI6ehpow36ZwvdxS054Q0t5ntL+
nD9u/jNah5oj5IMc0ow8rvkwNwzv+ThKkivluwT+iQomkq2OAOy7rEOIk1ENjHjZ/LOyzSNfpDxt
jHTVTh8OKmeo0dxqun82vJxlFvvtIxkGyIFXfcpzQAg40lZY0vt92gUiGc5BKHSi8N8gUhSqPD13
CMOIQcMaDOOzyznAoOMrJ3942mev4qwqGZvAMtp1dMbVwlnfLEby6tv1G1L52o58ZNrBdX3PhrtC
+ZFsijIvav6Zd1d5WALWsSCTgDUxeAMi8KT1EYTKrR8ccFTYhGFbnrqvVJ+nqo/KMsWTDmFnVmjA
cTUZR4MTZeIRfoUfKlN0kORdZwZy9JN9cVo+tNWE/xHedR4mcQJqZk8W7Rf9G5vXg+c/c59JbpV4
QDrp47dRg4rBO1lSweMbxqaGDMfnQbJc1QqpvU+UO+gbvMQFP33jOGRmJrR5CB862CzKPFZGQE1P
UZyXcWsMi1Lc9vWR309hl7E4DCcTZ1S2JUVwlhIJ04E/JGtNjJhk5k2zYdwtK1rB3DMU/yV4dEka
knP5oCl+lTrdOB+qf3v+KYFRnLdfu7cSpjpmFh8QR0V6youJBt74G9st476GeNqtwv5bFWcvidlV
Enacqs/HPtq1L7QCLshZWn8LoleOBB16I5lY6ckQ/tTs2A8ouzhBTWzxv0b2mwudU1P2pPbPTPfZ
p/Pf74VsXev2VxALN6ExY5Gv/6CQZeBPiO2KQyUpTkN8ATlXoxN/vFY5Eizy6BG+eRJpFJ9q0T1+
ON4e4OOK4WiQDqwa6Cxfg5mnzpXGRcy/a9prXfl7C6arvPapsXjn7IVMbbZnebXyxWqaWabvGx5/
Xdy2k1yVql/w+vduXroCgHizEt9QZfpFRqM6jGeLJdEWWwKjj18TVxZLHCnd1cT2NCzUpzTT690z
ciNcpjrqxP9FRrzP8QmHQmpMEpf2CgMEZ3Ro7pNLTHCPnc8DS2USCXbw61N7ekNdlOz0Qx31M2yZ
8ISdMdc9ebaDONzDkm9LcnwWv/qKiF1vgNkgO8bVwsQ3nL+5SwPN5mkYudqFA4OAmZZT8Bv93B+C
lmqVOQ9v+l9p/2P5jUDOQx9EX+OCRalb8zf+l61oSmZrwhSC4pC6rb3ExS0t3vfaQ6/gqY6+aU8c
yTTCMG/rD5w8ky2LgGts4ZmD0QFmknkPVpB1GNq82z5X0KMielOsy/U8o7uLLh8QwoddW+Hj53lr
AmQpGha7JsanzrVCSHWqhLXlUV9AQbrPReaJVEk6ZN2LGXt564swKY3/4XuQO/wPryRkJ1vhBcZK
n03vQ6g8vK6FVUVjUx4AHrVr9Z4Pj6DZmz+IdF5cHRL+hJMa28/EHyc9M3zbcqQHVpFyom/0xitS
QL5T8lm+ZXZL+wiyK0gdDpCXI2FC2Hc7BEBDvbdwgV7Vf/q8++t+0INf0g2EQ/UPAcdvwdYcacEJ
y1n/Sdy4tSeGLKFvnipvqwbK4En69M/fAH87WszMxKg1AYa0jTCVn2MiUPrJ60BvxqY/6NwAI2Tz
N8bMEm7ceXBqOZs83ouoRS4pXRFnyNUywougBiJqRg3XNogDlzIR2ap3rv69kM0bbsHyFMN7sF6s
hmqf9mk/WQKizYhvifdkd/LT4EXdAn1J840DjpAJzIMdE0+2mnQ9ZB/eP8yHGqC9K799qQ6f7CzJ
3aT0RmmPE3DW7JHMaHBT9czizmCnirG/6OepEGDiqJ601cjRvZRQpxJrGI4bn6mG00xSQ660Trzf
j5rM8TUMXkpdwG6ye/yrxvUYubngQoHVpS8Ad8qzV1gJG6M5KeRvIx/c95qT4GmaOBLnhT6UkzRE
YTdXVCfbGKP9+TH/70jbMUjiCVKWq8C6i0uyZrX8rFuhWdgF1x3yZ2X8ZeoyXceJozvpBqXtL0OQ
sZVx/MRBPXwBdY9en7kGl4j5Q8ocsBJWluB4EsdzZwTFuNB24m+iYUn36m8AqveybexE8wpgH3oP
PixnerqUJiKmpd8+wZVJndevSkShJpAdhM2+3QPOPpdQhBa9e2/X7c/7wS4bjaMv4/meDRjfMbAu
FIxahUObXxX28+8B3ZewJJqwT/aNgxo55R9bXMAb+TrXAhacQxX8wuFKCujDyd5lxR6JUI/vR7pM
fyY2KfcK1R1ZGEKD9Mf3YhlNl31rEWteZuz5bX4JViqwgZFj14Y6f3YBn/HTbOGbFFQjM20uZSTn
/BQav9bWmYlqXCgMHv7wm3yO9V1MvA5fdreVsK9BunmWcLCKOfBepG4kHPIT65DEQFwAPzMZM8S3
efukIbeYK/i+1ghgrdP7DNRr/NGw4DgY3lvufhH9Q5+u20XvMbK/GHYegaZ4xsd+k6qAwvkGMtFq
niD6IEclbQARaIzJX0D9BmZCkQHcg2hq+oX4WdDXcTxN/iyuBDrQH6Pz5ItCVkrjJKZTVsgqbSDp
foG0hcmqB3T4BKI+RXeKBiLhoMTg4ubPJTCqiR5WBrOVgw5w5YxcOF28uk1vLeI+FH9VZALmcOGa
D0yS6VI/jAaNi9vkdvveIKTg2Hx+vhUR59ZZpBniiSc26ZyikHja2q597lVzQ/x8RehFt61e7KgQ
8gPNKpgJaxwFaVV3nknEsy3t4DGf+TzrUSB41q54ezNl3mD8a3evfg61bLWnaa1698OT2oFXTQuT
3Kacf9ZqFCooI9cf1ZZ/Jpx+m9xzPCwgI3cMdTrQ9eyRrIk5Tls7RwekwRG99RCzfAxi+AwqUukN
ef6KfeAiyNSIXT4gsgt2i1v3svKJQTIyN0cSDHaaOu0qmYMbMVUM5yxxa7LxjhaKqI+nd4Gw43Ix
eXJo92dpH/OdgYC2OmvKjspJdIqtNY9fc20nfT9Up7opaVB/ArAw/rXiMlEa3xNQho4qcqGQR42o
fglZ5ns7WJPmmLBSg6v8PkzcWsiEQOo/RYYuG0//4FSIE/6oqP0fd0DifUeftIR939VnHRUP4VPf
Bbk+ZCJpqNLQb7gd5jTli5VHBbOXehKy86ACpLl8BDhtDepAt7z3dVIlbdRFiT3DcrutJgYRjh3s
kbsCaSErUJ8bnRhlDrzBNUw3x0qRBEZly6QbYc7+2HV/xfeZIgkos/CDPncDqx2DJBUeEKjyB4JC
6xF1weu3/1f+w8lUcofDyb3M1pHCf6NAHa4CIqe7pCyg3kQH/JJFi81rPUjX5A7qNkwfhi5LOMpr
9MGINz3pNlhnjCehymPzcQC16H/ZOERvvX5csR4lyby/Y/N4Dm5Cv2vOioNC75KQA+tJK1qN1wFa
LUmCQbDNPb4RBoD0O7vQEsa3tPbYIPQZ4MS8mDQpttNtYE1RNnWztlnXP/KLxrc56xj+0HDzUAY8
59Zf6qLHVRc9cVjA65OrJJF38o0bbprIBdAheqbEIrt4j7pILpcZTFY0WSkf9U6LLsLnizkHjFQE
nIEIQ2YMNneltTCVQ47Fe/Q/zTm/WhZPnxPDkaRugc1kpbZ+doM0BEScIOB/kIEoDsEUqEyUURNf
eWV31ycnyDADEm5YsDDHMZvX9lTNyRMBjlRnxQYypH0fUSfUnKCozdXNxNKuHl8pWGeD3Qvh16xA
E84WN9Y9cJp5guDGNkdUwjbJxNfpHY8TeAnuy/TPa2Sto2Q/gJLXyGxxtCtsipOdlwaS5qps0Ort
Llp9AP/BUKG4tJMmhhzClbwkJTfJ/zrpRICvzChNynFCr5QqG3QYpnVCF56z08889kU4IInHD9v/
FqlfsItPzGnh3o8TsvLijihubFz8be/aK0SXzHtNDWIcG1/EQXU/Go+/a6nYSugfBdV9XNOQwLiA
XuTlk/SDMwmICSs32XQZ05aDbO6j/WU/AkaYjYEQJfcsMoUPurSp8x2rRDWa/hEsllQv1yJSSHdo
69uzcCpPUCLylvaI5Bx0xETOFemkppK/UsluiB5iZIjnMZwTpx99CbEPPGPz4lTexNJ/bieRdYTK
CYGYOccdVHRTPI6ENBYpHlIpohrOVMSumiFhQFJW+1G+j8t9dqdPsvbNRYS8OCvTKA1OE2IJx4m4
f27650zaP/6BW7+oObHTWo620+YRFYW9ZmRwIqFGeM3sSs/aZFuTlY36uUBlq7Jg0DD9viAbeVWc
rCUvjPxtMHXR1sHywx2fn7cE9duygAXfogDDYoVhUNyJ783EM+dB2x2RnyX4vDd8IrSI+EbDGcYV
XIFLixeQYRxppv9aMUp5yH67O/7HapU/D0PCC4PYrXiGNXvtnld9AzBTt96IxhdtAOlhHw9NTJHb
WItH58skf0qeV2aokT88HOCaBmv+Jt0UwLYl3psFfTuerHTqLjjPYIMlRMGD92bfDO/x5NtZ0IOo
0jbhUyLDed90Y5ZKCwRsBk0PdP0+asOcs1z1ojP4Yo9ZpQoAtz4kq7ARu7XrGEIxfFs7ZbRJg1YD
FYYxthtzb5JOA0nFT4LNMA0ZFNa0WeTSBM9G5vWt7QsgQUIyGPXI/P8XoUzzaRkfdD0dqxfFi5at
X6ngfKalc3NCM+OLddco1K8rjDtaBGAguKSePYMGSQGMVFW87DpsY5DfrKnkluU+yfraOCvar0pb
CvORI5vQpXyuZuCb2ttPUIInJiHD1npgK8MvIQLI2tOr9Y93mdakfrDA0wf9jfqjso5DNCQJcRdO
mQfIGdqGJswFa6keDlyWbgU6ruvIM5JLP4LNepP0lQ21HCsiTty5cRdZCaM58A7JGHS/VnGY+H8O
ljQ8R82lWUqxPa45SPUbNFNj+c8/mL28uRprjjfan/eOeSUK6Dugh57+JzoNG4tuSXCh7x/t19D7
nySMOfaS4IM2U/aQ1aBiaa717cPcP7HjJiqLKYTeHkD/Cz9qQC+dKsVeh1PhsXgiakRIuNImp9dG
+PgPR0dfuShzF1BAeQRikP6Lr5YzfvxB9EB3MggnMCm2eEbeUwqpwknlCizcsVzZDNJ9K6DM9wEN
YSFvbEuEoCSDQ/2KltJeIEBxW8CNzDQ6LdDw/bhWF/LD60eUtxRvKQ4QAsWolZkkgkHfANtH3a7a
gFcr8aGy0DkSnDfArGPzwEQpeZGxM1+Mx5yjN0ZLgxcGkcYvtuIyYBiNraU8TsgyUhoNvRMUApol
v1qXbE5ZMuFlWCIAI14+PnH4IuDZU3nESqkdZKJcfDQXi3Scq9EiijV8z4UTkfKuOWIdCLon3WMS
xHiRGRwXAuF1b7+h3A5eV3Md582vnrhq5wv6WYBqrzaGcSbrMuEsZQMWAlM3WcrsWczc8k4sbIve
mxk6UKjV2ERytNoov98vmygJThXj36dbf0iQOn92kwMMs1fpmb9pexBLzNveo9m9yomVmMAZVEj6
nq4AMBKYssIlhIwL61q8m4aAz/bBqs10WRd3Qbt80mDM4PkcgRmRQXeOXhFxRgnpAlrwLazANR9f
2SWHlYM/mpV3ktab62QjoDxK7ER8NHNjYD0CezJ9iDm+HQKaBwAQ81q7eFJlKi+SXMuEWduO+Wn8
7h7opd2X4nYF0fVttweurn9K3TOvwpfFbA4hvOqe0x5SdnGSX8gqJuovp5bhqOVXQX/+2VDQJNQj
MqK/iMErsEioGWYPJApDgBhRNgJw+o+tK/Zb/vucwLvT0m3hHx5OXqzpwaRD0dys3BYWBkpAWF2A
bMsr7+IHzTh7rICOtBVQ57hFb8ZeHg4l80Ar2I62/l5mB73xi8FL/im/H5QUEj+noPKnBGlhDAoK
p/yLoq9kvWTzFeUsk7CbjtZ9vqW5zMBtLEokSwksaGR0sXYeNNQ1B4ZSpr7HtK50j/2PIO1e3ISP
DfutFp1jlVsTG4HGhhpWHKCDg/Q3pnc7jGnnuPMdIgM3r26R+ZebVMALao7EVs4P8LyIzoLttCBL
PePGHj4YvOgNla1fY52QVk4e2RdRy32TNviib4F+WEUeXX/JpKU+kFJABHTYC0Hts2cFsAieQ8gH
/4Z40j5bqKNR3naGjeVoYuFmzcpUoZS5vnft+orPj/RS6OdX7g5ABX55Hr46CvhW/1XOWjHDXSgf
UQeDV8sXRlCwwgbfz54tvZxjId0NKYFC5Cgmbcos8wmcbRcovMlqZSUZb0nuK4lncclxaNnppC5w
XqA8xDsOKx4N3B0dzuxANl0h8is0C5bX6y5BsxLXfqC/tWlUn1e8aQkHEQQUYZd4h7Git++lmLKB
wiNZSEEwfjMjtz8+DxpyuAmSd1B64pAa0ekAyMKW6DE7BVwRe0uFDZgYjLeJDGZmLAZCFhDVNj47
U1jbvAIDiGmP8FU7ElqvJBDhMOjqek8f7ZR9GsLU4BCgSfNl0dZUCDpm5abeVswRnCIRlpOoh/pA
YmAPQHWwkR+XyNUf4Wo8p2vDBGhZDv9udf9cm92bGAcWfiMVUkHEyB4ZoSTwGfPbwCA1XqPwfUfI
mb8IOeAB/tXOBsCCXi81C7mvExu2MJ7afgvEqUK4pev6s9TTbQZfRRNAY4P5pPbEf9n8MY/dUfNp
UlBz0ULy66Z8o4cnQ039MlG8KgKZ5sj642HFx9BTPzJcka65s7mKkDGYG/k4rAFgG5wxfWjlyoPJ
ZrEpg8TwhLtcfCF14bV5vRfMn8jonqiyAAQnIc5aFhejSGRc+JYRAStrLIkym/LGenavu0VvzLTe
AUfIOlJXq+2EXKQBIHSKSpU+l0NJxR6Kqw85GM8X51stHJh6hZX2DWxoJnhk0FMhwnwt2ltrnow+
FHoXXC22gWMsCmlH3Z3pwOULoT8ypTG3MGlUVlDHrD13chGXtlc6QK0bLlO0TFGHS7uWjUm8YpJH
V8ufL4JVQ0AaLA0KsvdmA3uwwKuMe47CuBSnVqzcW7sRtHTNN41lx5ibARLD1H7u6h80QrCPxTVC
zI/Bi/sGKS0dP5dhBz7RfhchusWMbOv/v2blWFuDsfPxLysceS1fke2dlBWdtryFKP+sVAAAP/Ok
Az3Y+6x7+gEZHTJ0OZjEnbfuPIQ9W79fy8oZ8MnM/uV0tlOzPHHMwfOnxkDxJnUJtG9C8h4h7bo0
j2+Co66pyI+/4pz/a3fcVL4eswnWCIY5AvBc2sboStLqt34bdyqBhyy8PpA2xXq9YYbxy0Do+q90
Y/hQwzYWzzM6DKh6ENjIi/ZPxFC3dDtuEiTiKDymHKMxNP3H/L2Nj8By/Z+6MPfxtaaWbLHHFi6y
vsdW3Gbh6xjRCtEysQvXSn1j2V9IgdbI1ZnLtFl+/q/eQca0O+MrCZI/xIt3AiYSn5bzmPoTifTb
bcSHZ67LyxMHo/e0lblCQmKYMWhgvAupp6Zb+09EAyzUcdOVsUl+aeDqJSUKi2fIefi+alu0BdZM
XeV309NAgubKqfez88ND1PDFqApVw9JLRheYVzvZsuLTdvQpNgA3PE6Ak+5yU2mGebN84dYtBFJF
ziz8+XlCIHbz/FIRQ+nCGllfyrZ82QjXkQSuEOLzBl2632lCGoheYZN075Z/sOBbdYkQHcnxsCxj
t7qi0rpXXrX8YBG4VB7uZVAGr9YIcEI39WQLtDJZTp3on7pTbvkXMrx8G69pz24Cg/2RSSzeg/ML
m/hsXCzyWN3qL0Y2r9hNbZugHpkj/eDgrjZAKJH7vPRfJbkku88K6t8z6Kq/zR0g/oik7mD67YUc
iBQoahmtqnO2ecVLfU8Oc7MADYn+kbC6NnXgzSBxCefIOGIIfnl4yUoIjM3bh4pZm+fXOf6bNFS7
civ3DuqBZoHtgT4M+lwIm7M4TTXdtLEbO4CFceSB8tGRHfqnkXr4WqcBQBaSlHbf7ugMz62+nQRI
mH02mblCJ3VoGLk+S1oRiciEs/YF7gJ01YRoR6wT9pDmwAmbe+oq9c3GBSBS+GQAKKpXXOrvNvOF
OMCugkxwBoVMgDQQOufHKV12m+HID+Z34Fx0XMhyJo+6g+KGsAMnWWEAYpP9d3uUSZg4JSvp0i2Q
DItXZYvTTCGIY6FsGg6tSfaOgukfqAgEbhkK5JL7cAbPZibUE+JWomQlGGL3cZFGjRwZmZN/86Pd
IkK2pNhxF+LgwBX9z0AK5IwAsLDV9nDteJq/AFeAf0/qWa1p9t4zcA03xViYLptj8/ui2ZPmlp8z
lDPLwO9uzYXofwhMRQo9ZciB0a3lObEwfrP49EineMr7G/1dOqd2I6h4AJ25j5+UTCecohXUEerq
1xy1zPGJWNHJAqIQon8o1R+TLD7DHKgD6bglYfzxVDvTFWIHvM1q4WrH5r3Ha0vTRa4P5GRgUKjY
s9AeMU10f+WKz8bCZ33NykDyoprBMbSlhEoFTbLlD+wuJfoiLMIe2EI8Y0ssnH6CtKeFSuM63mhh
RbLSQVgk5ImxujZEQJ5tGaB/SC8haCGMrsxizEGgOiV1edipnLXfxMmpAoPrloZXyeYcivEX53f7
D9E5OkWCbgufWJ50bno4mcDzUNUeENipV1ZPeqCCJOckyLe0W/INyvju1njIl+9kq+0ioCZaUAYe
0rmDdgXeWCrsSgWUBKVutoDo1nz8J5Zh4eWnj0ttmVjtmbk4014NHt99C8UPkad75Q/JfGUQ33v8
cUTd8H7cXkdh+57EsctmwTzEdgUzUOqtUq8jJFA4h03fQL+5l7Fsh/ny8/KTEIMD1o34VqmhEYcI
FziNzQ2TN+P2EBo8AMjaUAYuEHVoRDzy0COX2skeUCIqLBKI5T9wbppaN/tVeOX2z+9++FKvU9LE
73BDlwwN9IFZsolhJNMvFLbdIkakR5MGqkGdTRnrTtNJbAbt3tiW8+e+biYslZlJvXbsuDKnoXHE
5rrREYbOhq/qXrB8+FcO1LWxNKI9kyguqHOCph5TTHfpT81GCE3v5QjIQv7kTXNE/Mff2cOdVsi3
Tk/f+BK5Rm+EuvYINhJ8UJrfeTPf6uaDp00MMcdZeBkE6o1BGi671jA54B/1pVXZbjXMaaTFsVsU
CwBE0Jx3zZZefvQndaumdGUIm4gXSvrq5qOn/kUrCUL95XDdyAxSMBQARtOMBiSJx9L0JyM1akZi
fqOcD+VpUzkp+czT2gaKtU6YasgzDxgN2k7rFZLQGohzgLrz6/Bg9kc/iRneHW75OnV7ul7BQ1IH
2nbCUQDtcmcMJR6FCSyikSClwpNAVH+gEJT5WPic2l+QI1YefP7oMAfPPFtzgISDcTVcZffacF7i
MTDWSP3OQ9DBWlm24b828uV5/mD1tblhjMA8gTfpx0Sb9xeBaKNFvYz3uLMZBm1tX11wZkN4k3cC
96AsOf1Wua/vdPnIagwcxLwfpPMewavEyCaaT6XxAMumhXlTScNq2nem3h/fMNkY5b+4YymFcU37
hahkymxK6NkpBASEWJyW9O1X8bUFNiua+Sdn8duOk+G1VSkBB9AZQnlAQ1btk5XDr22+e517Vjyz
OABxpCdsUiItXk5FRZqoIBzZq2GP4w9jkwewTI7tehgJ3/KfrGVgFESNGGYn+Z9+kkjswT9FGiAY
GKeP5E+HRLstYcZISWXnOgPgHk+ZHwdMPd19pGg0HrhxiZMQ9Qujv2SThDFSUpFGR+sxXgidmyon
BR84K6shuKJz92FiyFB72Zq10ifBny+AXPQ9m3bZz0vfjURinDsKzmkD9ye/1nuyrukfBPeUuVLB
cNo8rXxX3+L9Nun1uJrG73Qhj8U5e9ro/HIb1gFTAyGEUwGTA97unFykMOMV+3xR8PG0/dACF0t0
/Cs0gk1L98ZeSDLGZsSCqHsIN/E/zs5syVEtS9OvUlbXLWvmoa2rL5hBoHm+kbncXQOaQAgQevr+
iDLr8qN0C7WVZdrJOBkeIQSbvdf61z/ErRxkY35lPQzaN+rSaCy8BEIlQHzWbDixdp91FsFoWv9B
S+rgwfzo1Oq3lF2Cwn+uJTTwNQ7BhWtyq8dH3tk4/TwQDUolU7gFAhRCC3ayi+nQwUGefOgRfOKc
hxJ8sY6z3vKSSY1N5W1woNeonGkGdg5csRNzI7wOcV8JWTv3Hnt5YN6cdAoNGw/aQHfQpvsaphgh
DSpTQTTI0aFfLU3oIbiTw1FnJOw/FtdNuy7ZtbB+o96+e2U+Lg2vEVu2Pn+/6hcGIxb+OI3EAhBl
KaLijv6wWg+Gp3ktZhXuMdTELakmN3L/AYJpQ0zo74w/GtNlCQs7ug3rDeB7L48UBG04dsyB3jIX
wxqTImfNxpHhp8936XTvHCST3c27Az6B5GB02Rc/zS/p0c/BDACReQNPISRQrDnQc1eIN9PwcKHU
7HQL+sEAsTp/IZW/6jw1m40WnLzt+h9d7muOmZvs06DTUgHhZ/0z3p298uGut8o0C82+PCZI8e4d
Pqic5H4FI6qD0Y8raHgPl1PTg5yShRXf+VPHLdQ79IwPVPYNqNFtopBACrGxjymGhmntCi5ce7SN
td4+xjgtI3ZphFbjaadJtuKMErD8dU6SJUw1+LSTbCwttW9QEkYu9RTXlFb9TejASppVbUW5Hpwy
ZGPAYJ4BDgwgilEaEF7bNlKWYE/kQRjCfUDsdnY8EcQ53SN2Nhsp7e5peXaMS9kWOPcMaiSWU4Ez
AyIc6/F1+1JN/3wMNSliyMNMT+Y4eGKPG+ESZN7dMusxV+JnBBZOQftuXAfn6gPtlil48riO+BZo
6o8fch7qVGvZ6o7gia/RtqA2BTM2gjw9KErBTQ8x3+Rtak9ByoKb01AmYR1zPXPoO1DnYDHGwsjE
QYry4bCshqkr9XYfOPLepo9PzL4wCHwOdmP6BOFDSyon941Y+2Yq9mzzedZnV3DNDU8lw9ZFsw9B
xgnUsQvGAdiI7W5o15UPBjsXTAYniZoP95Mq5LZ4tSvQZQ1qFxAVXMg2jbBUJvhMdgy+nU3khH9c
99AtQpK7VN3H2TvLw2oJGKgklWxfuD3uMak5ybq33G1d20ow8h1jfbjAOA/AHGaj7wSnCNUOM8Nb
QlEnjKTh8R6D49O3iKiBludVFT4+dxwgsCSbOEfUALjTxBfJy7sCFM8ZLnnXy/i035Rod3Ca6+xi
gVAh5KJ87on73u7J6wBicA5BlVDOSBwJkICyuKP2NTM+yIvSaF3zWlv5s3umH4PGg3snh3xe4D4l
TupvDE9SL582gG8yshzmo3jSt04P5BZVuM3QzuA1eLtRobssXd6AXVeHcd9Jrrd4f+vjEoQtj8Jb
dikXDCDL4vNI8nNBWjQUkINbseNgQGccUSAjjG3ndad1WAiRWiS3y2qXb8VbggHDed2yyi/ooFGv
YdZ0RGzWZnQVAIJg9WJc3R39MDAPm51hV5S7WrM6MhM4wJTiX9KooUoBMmUrTdURWS/aFD00Eo2y
BlZr2P4S4Zk0tJvn4Iy0Pg/v2Wp9GAo6X5CxVaQfvfwMsceMjpusCq+Kf2RA2CBOtI6omTXFpzmU
kiKb1wy+994BMN7wL59mbNBk0k8AcO+DcxFQkO6o7znB0LCg18QjOxE2DGXMr32MUw+dXvB4+C0H
54NO7x4wha7EkGmaipEj5EW5DSpCKsDTqtEG+RWWm6WNcvZZkjmQ8p4e51fVqxrvzveFskH/RbHd
2KTqkG+gLHU4XohDgCEmpu7rQlgL+C5jcdVD8knI+LWfgegqfgm1xrngn84tlVT/Pm3NSM3w/MkE
7lgNqmlax9lKaFmRZ5iiDMt3XehLu8/zknEakBRmGnjEgoVTKn5KZJFIcQ7Z6ognJ+4BY1P2W2HV
vfw4MiaG5ao7hf5JXjpEImhrRwljAHGyJ5iDF+jhimsXMVuFZFlMTvBlJWcvLQ/GpjJ7KbKQk04U
dWbrOUkjelhi5NsEGCbsKRbEj1sFMlz7Vb3KOIo6hYbHE7685EfXM/wJCf8zqa02+QPQPDyKT9z6
ziuWD2N8TY3BCfVipGD+SR0IQgTEBMV9z5YghiLwOS14icqrazTeuvQf4CwtB34sVX7aTFXNa+DD
bqikiX0wS4gCtnCJ1nvTrq8zMQ+fHQS1+6nJhr+j+CuQ2Qma9ciDs7x6oiTaz6Vb5aT6TLyhL27b
T7DQHX7FezQSxk7D86uXQyFfwKRvW7kmTIM6FGWf7uc0PW8egwC0snTorspNCq4G4ggnGLfM9KP+
OFajZxHkqsdD5rxKLx97HCk7XRxSI7T6FMV7uceK7JtyD2nKgTw6n2B7xFuHdJz9SXC8fV51i4u4
3gdPCIJdMvUErEKdZt3G9sIS6Djn3Hm002O8rFfHJi6R9MrKPMtUb93ED3J1iN7W0LGWuauQzkO+
chbWaZvwvXkALDyZHqB7gCWqfl8u0VnwjuSg7AZsU3dQuSd5Ob6LOeAu7z9w+yrtlM0MSb3ehTz9
wLfrGRxVxpVzuH5PjhymYGvMPLG5g7WbnJ8+2YQA1TKk/Qw37gh97qVxhHKioO5iKiRNG6zT5rfw
fIFnq6By2o2QcArM3EP4JKfTvGRcsU46/nN1g67i4a2BN8XsuMSe64tDanNkfkNCzI43yK2VgNEb
HWgxl3oqFFDDfgw6g8OkiFnfPnJhH+TlWXjkNTJusEDAbkk5SUf12WPYDsmQpgeaa8eCtoaj9Ayh
CBVZZ/vYIlHFmOKAQvbrlOjiWA1v3Fe7xHGNY49WaJii6AM7ScyIpgJIFsE56CT9ZcYg17p+nLk7
EPwY7OQhjT72upp3nJ2+2FGu+InRY9M4w4PE1gJo+4zHrMsQKb23GYPAMAb+QXCyldpZIy9l+4d4
47MQOONai48je57h5GqwR+zVb4KryBJBvUjr6Wpz9hdUjfteJk6Mvj7DpdvoSp4U7mAvEgTjCAs9
Yh8U5jsleCQM2462Fh7x9gJPen7rqp1GWQ/0DJj1gpgnh9x3kgJpzMhdCMxwV+FtduiuR0RZx7uJ
WsftzDMF2wdGhWKx72lHwrytS0L7VlmZDw6zJ8hig9O6zapgT4ICqPucsBcfitHerVDGkTOBoTt7
TgC/FAOH72dSbpSgjHmS7D1U6HsrxYkHuR8/TgK9/llGaeXWHO1MUzxGnSe4Sdcxne7dcNZnjNQw
eDj0BSKcVrxZJGf34Z1aaE2PCkIZLgz/dsM/M5F1McUkuWBYh3fJh2CyJtH6hoWpK3nUerwC18nj
6lNlIE+7fbedDY5v9vli7yoWD2oMoXHorVFG0Ju5RIHSm8LZ/2TEAmMxEQftxYOIdc1VO7xwK/b5
gHT4JS64LhOAYsIiSMF9uxJegVHdB8PPx5xSDd1ml4F5VTEdZXzv7B+tqmOnJAf2uIxoq7Ul4ikE
bWLwXECeu8SEkne+cEASOKien9RPtjTCAoGWerUHyT08nFNsfmlD2hndxi6FFg95J0rwodRT8E/G
dCxU/1iWcbrdeEdXxQdG1bw8O77gA5w4PGCYiGOJQAKRiskx2SJnfNNtbDHEtHsmYegOZjlqYcsR
/lBVrH5KQ4F4ygUrnMkpLQ+hjG3GEwaaF4Q3VhEANWEnEik7Rx/mwL8fLQckKuZ3Jofs0la5Fcc0
RciTCenC/zgGw4EHLBBaIHvgWkfTe8CyGpDlsv6WzB5dLNyfADElLAPVg2rSW0+LDX8EpdfJVXoa
Cj0+nRgieFLQUEArRjhThNAEOsOU8VGfl+oJ+xRHg4j5LetOSkglhOiP8fkdDMvp+PXiqXpIoS86
2H8H9fgBEwQEIywyC90g9glTgoMQbRI+ogUMXiQLYBsmXP11P+E35K7LMVOWYhcb3cZpLxJfACwP
RDz9nOOIkgRPAE7Y/deJOemsjijzODq4CPbwvIsuqKaF+KIKUkoMG0Lsm6Bfy99Q/NgEintwXEhB
muAnkl/nO2B1ecswHEourE+2qRpfyfCBbBYINU0ebFLrrjY9p6HK0xlQS5JN8yENlftWL3yGSwk0
3abyDmmfJvw8Zh+q7MuQmMY0KCJaRP277oI9E3lnwRhm3n7qwjWXcW3iugIYKgcw07WHKu/7ebK3
Bflofmf9AbckyMeQx6W5MrqoNkB8Zy75OescV9Co3LOxyt8KOw6JWgdHQdTDOEsdMHjHDeLS73DG
d/mr8VEDDPL0QcOec1uU8Krarcbj1UKILK3IEmCYdt4lwDf35fNM9AY7EKQehmp0UbldJ+myiS6t
BshFM05u6DqGJcRooQz423Id9UREHchbQV3JQspmz4IBDytB3QqfV04JtACQs2DpMOgrofe1CBJN
zi3mJcOw9UNlu2Dzk7tw4te21kthEfUv6AXnh/qbicCFET8omz7AuWnXP6NDbNmajAcUjxltCs5T
OC18iv4j0bbGE4UgSwt1dcTwm9kaUMSUQSnzkcNX9S0MO33tifUe4ruBkbmULzT+mFO1YydcG0b5
1pQp29h4rp7kYYbVMJxjFHZyW2SE7hksIDSb8Bq2tPhoHfDeMxo/ThUZk+RA+8x6AGl843XP2KMz
EnLEEj7kW0S8sM7+/d/+5//535+P/7X7vg7+M+793y7leXA9XO7Ff/y7KP/7v72mwIvCf+UhG23+
9ucHjsq79qf/x96oDql2uUjTq4sB3LmL2EZZVtFuYgBfQ8cbZt94Ef39Q+VfQr3/8aEvod6itD6J
D4nka1ZNh7Ml1Il5iYEOyJ6a30O2D4zTM7g7H5l36jd9mqkV3lUDJUt4VlBSYE3DBNTJugQeWeSb
w/3NfZHaS/jP2xV+/ce/a6omy/+4xPa+/bgva+P6VM0Hl4iXzKWPqtbEeAUkcq6FPA8c/McyQoDP
PUoDqrkjNYn18MUcWhgwevruatQ3V9OmWv+4mvKuiPfHLZemp5DkPsTUByxAUl5V8FsR4vYQ+2ul
dM6KRdO5ECNxhg2k1gdXewCEO/ITNFcc/P0pir+EwIuipEuyLoqqKagvYemno15cno0qtiM4Or71
1Sc0TRvUDE5Xyie2DOX43O88GIPjEXtoZ7xxM39zDb8t35/X8JKhrl+ftfzQuQbCxs9RiSRFch9k
WdgoUwdajLklcvtH+OZT26Du18Xx81Nfgs739+Jcqlc+dXcA+7SRaReYaQhOSW0t2Qfnzcf99roQ
Vq7psmCYuiK+PP1dLouPci2I07TNugwUpbf+EkjyQJfBcYpL6JsP/PX9lCTNMARZ1UVdevl+6S1P
O1qnI0xLTABwap+eJvWOSK5qAJCOaK1jK5Th5IuJIyQK8lackRV1SwxsJwHeUUpl02bSALlhnGN6
BbOc2jKDN3elvYjXh/DzItvl+eOdOKwb8SQ2O3F6nglbSIrfN4A9jI1miJa85xb6MSRY4An8SAZ6
rC7ffPxvr+SPj5dfwtxNoxKb+szH52bvxBCi9wx2SQGkf/cQHnQSitzLClIAXMRO/Oazf1sQkizI
4p9dSjBfNu3D1dwL+T3jqzd0Ms1HjWlNaSOQpfIfcfD13nzeb5vhz89rf//HrX6mimCeRT7vtsCA
WlddOPRqb4+72wwvAA45qFjem8/89f7Ksq7ywYqhqC+Pt6Obwu2QXcRpoXoPlMRYxXo6VE37MJGn
0+yjGBuyfRzrb9a++Pt3/X+fq708V3GvmZqgXcWp4PN2k2eiIQFqYxGwIXWylYH/ZPbmPPz1EG63
UcOQdEPjH/+8v5n0VJ937vD0YNiMB0599Pm4AnTxx2q3cningLhvPlT+/Yv+14e+vOSdp1ZdTmIq
TjEgHUGawLG3TTQ8Obg42RTQowz7+84IcVx3LngCle7dn9KfBnuGJQKuoQiZ63cv9a9PXdEVU5ME
QTSllzPlohmZdjhpwtTsMyjAO0f/ZB5x/tA9vScriItdthW6amED9frvK05uV9TrhsIrJYmqpmum
9PpW7fXz/tkR+Wy8b20JkYiOEf2R9NR0sI4ISiVSEevjZO8RsuxI5MXI3XWoOWA7NETKRurek5RW
kv/kITPyeL259od/v0atXQl/u8aXN1HJUlNR2mu8OW1c9TO4eFBluRbJvXwdAkwgiHHA46uLgZ9N
XC2O1RgN01tDNl0RD2aXDpYUuNTDkUh2EVlbzs01fWBg3xxglckYNXNhxyfrEGDKR2DAn24gHBw9
fZlOge7PWPcv6zkCJwzb3z1+4bdFqUhSe9JpqqGZL0fdXsmy8pGXAgwRyNH2ecaU9XL1UpMezatn
twEs1Q7RLx4MYnHtdOjOTx+3PqxXJnF72YXwqdUT9EGPesAMCaJmDXf9GmuqjSPBA+SgsKE8EyXE
gG3fQCNDNYtX4Xh/6TYDfkoaGKDh5FadkHhjndP6aYOrAhjfZjR5OquSdpBi/vKtLqvzKJchGLYU
slYQAgeL0TiOncxwCftuLVsO8wd2wOBhHUQ1QCQOZlqXdYBHJ/j9o4RTAucNlB7eS5cusW7J7Yf+
ZYjBb4pPNBG94Fq4zJ69Czy8/Pxm0eu/FVCKKmuqorHPCsLLC3fK9lJaN8aTRU+OYbBIk+5XG8e3
Ykgd52RZok9OAFv9dmkNdlYyW9tO4p0cmFoLswsBNoSnDBvhYO+SQ+JbPfeeTHE7qHbWwK/cu+U2
DnNtV7GWy9atI3WH+2TroAiD2FS/+Trib/uHKlO6SIJkaIrZ/v6Pk6qun2LaYFswRZCUHwNFCDKD
LObUO0wNPVimBDehGi4CZqPh31/N33aPn5/8eiPN3Dxl5Z6asCdinBOdWxwOVEyF4Pn3TxJ/Kz9/
ftTLcZFeVSm/anxJpBsgfmeay0BPWw3sM2Lx+n//OP23auPnx70cFMLhWaePK99M1kOAKQwPdiM6
eyZ6yoe8oA3RDDgF1o6xUnwvI+Ejh3DOtSx3W8ACQHDo4Y3qSNPOs3fRR4yHc93LvpSpOhLBgHeu
mkasFqSbDEUMWBUcP4/wkFQi/FOnM71vy9uQ11Tt9E6me9GcznLfwRTSzlbPh28+fGLWLmiGKFRJ
WBnh5zBSH9YNvRaoQ3Ad53t3/+bwfPsIXqqTo1EfhX3DPXmOGbf36yvxk03/YdOmAwj8/QFIf1/U
qvBSkki13OSdipP60JPYvEmAhimMGJ0YZFKLXDLrvKq7xxwMw54Y8qItxLcRh3P3zXX8dviorART
N3RR04yX6zif9uVdk9ic0Vo4wDA0Pjg1eBoJqJcYWvAI0abZ0xMlxPW4f+3DC837JNV1swSPkDfL
sl11ryfhz4t5qYGf93Vq3iouRvOhFtwG8AnqhUY825v3+tfiTNV1mZrEMJD+v3yQ9Gzy/Hq9861N
aKZ5wT8q5xr5Rzv9wBly3333zSS5PeVev5tG66WJkkIlKr7uJfnlkcrPXJjWw1kT6dYanZZjmmzL
l7ixZxdcY9D7k+vMwAghuXUeSXafWTsuyd/PNuP0htQU0SwVnS1AncH9FG9Eh2FosFrJHtkhnynj
jrDYUnDqOxcG1SILJfsRr9S4n69OzjVpQ1QJ+ji410MECvPZT5QtyY8WdkOF+/T2E4DORQ4i7RQA
utZxdJlgIDFbR6uG46HfEhssIVmtt+1osAgZ9bNdSHaFzYCLEWS0woSN2GeCb8SLtZkcohz9hzka
cV4/fSsuYmRVWetOyQYHxC45y6bVZn3UZzsPTf+Komp/8a9xfDpFTGUZNeF4bS0hnuAhEUNbw2l9
ubamlb9vrW/oioJiLAXgETSlzjiou1+PFOsCi9a0Y22PY1TwtR0oI4DpPGD4wP9ukSTkksugELqt
JcUAkWEGyhcZsF97GrpLa3oc3D6UhbIAYKd4rpydyZTKLid4CJzRt1lLw4T0aYMq9tsk4d40i8Zw
iIiStfQlWq/N15u3VPptvwYrUFXNVFUTJOufZ6D2aC7SRd8JU2HqrRJHtrr5HFGE1V2ce/oCCZkF
b6ArJV9NtxsQBGvncKY46feT/COHspKInm7BNCGKzDpaX0WARO3r5swQBfhJv88cpi222k5hNNol
Oqf/MR58a4OjHZ79h9WXyI2f7KzROg6tPgTu1Wpve6PH0A8n4jwcEQ/HaPPT79gaaG/Q/ukTRWZ5
sObtzAF2n3MX/NwRK0dHxh+IozmcG4w1tkZfbKxlCgI/Vbp5P+qxFnpRavHoSksemE53NtPbROFd
gAVrYXmrWTcIxnd/PBT8oROJ9nTftaPg4gfD5xJq/3xWeWcrIWStn5xCk3uw6qvxxlvo1kx3hna5
2XY19zkWhl0YmOOztTjcrO6wM6itL200HOf9vRUweAd+5Bj8+3OU25f8XzaBH4/xpRQ21f29c7p3
ntMaht6sdPlm/SSPVjDfFyvR6ltIXceHEEWAFTcLYHdr2TgfU3tbW8M8OMz/fjmS/tvur6uaIAmy
BDBkvuz+jV5kwuMgPacsjXzLNIbUba997R9OulRmT97UZfZlelgFCN+1z78fR7vRgvQIVhImc5iw
8ctT2NjcTPWOUZbe383ObHCav7g73VXtrrLY8QoruVrUh0kCw4EGXO0CPIXNH29GvBy3u53XEL34
cJRZM2M7rhMxQIi1X9St2tzSPsRYiy4TXkM0AX3DJ6eqd+OM3uP/s2zc+3hvwygp0LnElNZJQxuE
m2Nw6F57HdyakNAxh7Ce3VHHfbQJYc+eutIJ7OnjRtJJSnAvGDsuOk4kDwfo1nZnBb/7HLq9trr8
dGPWcQTJMI7F3iWQBoN4jjjYWkLj9Zjb9Hrapz6UmDXFiJc6Q9nX/csHgPZuAj2cLYyyEX8g0hms
AmrCiWRDwnkqJiSu6oM5Q+6+PYOGBDKGXhYKhtI7x8jtsfNkS6zOjrEgRf02RNCasM9cx7hQ+jiB
OOlwW3RVho94eW9o9pyie5qu3Y7DWMZ5rphpnq0hbmRO2TUHDK+GlQ/jabiPrn3INvypItj1T36n
i9Y6nBUB7073sTSe1gyCGWKWVqGB+xKU417eXT/hb6KeLTZqiJaeLqKcY+H5pgyThV8XpaaxIiWK
feW1X5T36kk4FwUviS338Yp2sYqikREX5RZ+EagzKcFx5xOWIAvI8HEwGrO32W3vTOfsdBY77EDO
dPuYWSDNIcsbvTqznz923Hh9iTzZgnWzatwcX1BLXeC5JXvrjivNLl+yl4UUYbcQMm8MQx07rKgc
lSvCRuFwgB+sLqG4AJ/kj2zug7JnWmwtN2eReF6IMVxljSZkv9Xuwd07x2E6pp/Nh2gziyGiR283
hKNn77r0EWRmQYTE0eI0LvxmumaOSywUlZeT9wiwdYHgT2ErCsLfdJtjo+uWbm0rPiAoX5W4+D0f
hk9mCKEkOEKe75r2k2Hg9DhFrZmI6NPwQw7WsW5nLvJLkqkTeXhzmZp+FiaKcpvVryfNJ6Q5r9qm
PcHTo/NAxI/u5htz2iz75ErYWeCyudUq+lXmAZg5oEXxilihgcX4bom2eygwwj7bD/sclx5EDf84
QU0IWNsOVydTu5qenSYU4uPXbUSaTQi5wIN4uXwkaVfr5h7zVhsFTkhhQBEwEV0hptjnDwutB/16
gW1gJ6K2cct+Hap2piHseUylIIKc4OptMBikahY9Oswg87MEXx2figbr6ksSoS6DKoCZ1RccBzSE
CFCGacSsNAzqYD3SeZO+eJW+9ok6QH/Nth80IzPAhzTg14xMU/vvu678W+lvMFwxWdyySDH4z7P8
KV212z3tNNPsE19NS9w5jgDDIOlvwpODrdiyfa6Uvt+Kg+zJ1qz4OumhnYmGHWdYBF/Zm17kV9Tw
5wW9NIN6Xh2r3Fg34AVqW1F8tPu7PF4kSWFPeK5covVNcpNtuWuLUov7bEW3UWAP/xt3xgQuFU1w
QkP/104/v8pSvhe4M/f4/HAw64fBLhHnKSaNSHXZpgXQnohuhZtNq6rGAd3Xh0WFuxj8kBsEiHV4
xrvEO6Ljhpc9v4+OZtig1t0Acr253N+KMlMBWgRXVJkbtMDXD2DicLsd1lkFznJnBcut88tlkob0
zJlkaUJ4GYjQs7vXb11H2io9PKTBGKRO4AJFxdonN72ihtxq5NIx9MavQMLOB4vz/w60AIJomoZh
mAKQ0D8vsyjXR3NXUzui1rNOaJu7xwRebY/ec/zmjrR/1Ut9I4maAcQP7q2o2ktftVM7+k4vpWYq
JVQUTNk13AWHqghPGC67PAQPQFWf25pvwHr29Fb2bEwOXNDae0TZVuIYPeHzy8hJezPwkH5pwP5x
bS9PKz8WnYtUcW0COyhqG+dOTJLfnudHsqYobb2b+5jdYWp0ON6GhzkB0KN3Y57f2kBJZCCgqCIb
gKa3m8OPNSPql12jGGIzpfD0JtBGKaeT0up2PYqkMAxH/sF2LY4d24zsCGt0fBq8vz+l3+/Ej2t4
aUXv9462VjPuBDm+u1kFmNPbf7XCB5xKjw5+yQjhdZiYBfBf5uYxJopR9Wh5DmjMUFXjZQFV5s1F
/bp0flzUy67YSOm9YvDc3hiZAzU5xR4H6ujpk5oGSd22x86bF+PPCOZfVuuPj3zZ99ZqWZrmgfvQ
9Va3JaczbqKP4PthmbZ/t3zXdaNxY+1JG5iOEY7aszdf+Rd4UTLAIESNmbshvGJAmlao51v2B6dF
tmCDQFgSU5o+YVT2JhyNPu/W5xwT0lCMZPtuR/Br2sCENwWX2X7N19vw8zJeXlptXdxu5clE1OdQ
UhFaR6FBwLzycWFGIrnYICzIx4xlj4wWyqZr7z7ZhPCoELanTj7FndCufb2LzNrBFsz9NpxTF+X7
CKu4sHTaJobG3mXYBB9J8GCer9LZOYw16g4k+L5LR1/3Ga1w+Iu2BL3r7p8zDvM0GQZj2OrWdms6
sLjmcOhcfNGcix1AX2tzluUB8W1vjkO93Qj+dj9eNoqsUHbX04nHMmufyp0vjYx/vWVs6OkBWhtr
AkpGtO/k6rNvAdQ9A76zblcMYkh6RPTj+zufBti1nq5kjak1HGzHsEAfkjiRdEsXgZRFLzrVUCJy
X6xLNA1Mh7FB6psO0eD2199XmvLby2XKrDJZNoR/PalkrVH0Qrk8p1doUDneJZ5ZIi1uYyJ4/S/L
DgMgEq/bOah3/YabjAvHwdV7Bb4NPsT0Z5BCQkO6zlQAE5XMvcZQna5tNJT2/EPNTVe4Ed1WgIXO
Y/D3q/8N/JBMVdRlU5JkeoIX8EPZm7erXO+e04dnfMDOrQiQHvhxz7Zri844uvsXu/K07vrNkSFK
v963H5/cnik/duuTkBp7Vd2zFAq3tFgPjZ0ktb1amV4GXw6nYyJE7JnJeXIignM02NmkuYdXu586
/VX/afnW3Pf6DPUsb2f1c98afE9AWzbE41ghWg4mkPz04c+MduBOMbOYg3y0wuTMvtnjCDGSM7SH
2y/aABaKyG9BLwWe+ZBtYLAo4ofudoz5edCdBWM0x44TUCSiAXxT7fwZ076+FsClJsWZCYT5Bz7/
cS+UM0jq6c5TqO3SrRxAHWvS4nueFfqf1DJ27S17vejo8UjIOHrz8eovVbMsqYooKKYkUMi8HFpm
0+z3Z7zWOB+8pkdhutkISf8Mdk6ke3h0Nxdv0uaKorQOcLnq9icXC3xwDC64h3wc5V7lV/4Y+w5+
GZ2d6OqM+S+O0FYDFPiO4PPLpvqPy305zh6StJcOOZeLYM5VqTRo2we4T76drv9h8708l3980ssp
ppSN+HyUfFLbTCSJEYmIyugU3f3g6aw27dqbjELLx2mITpI13EURAiwsoIilbd6QlWQJbt9jQ5vw
0wUYWz/tb/oe+543CX3dHrFYU9bvyG9o35yTFWtfHVRnSmZ9nhc+v+uHimV1bN8f7EIhBDQcbcKw
zXkHuPV6vdSyY/87nEMEvbtaP0b277VPx4mWD9tl1s4qzuwginrpSLbdp+32rs5H4/Q+JMvwWOMH
D53rtLhbX41P3pP/J4UD5WsZ6BmMdSxcbKE3W7tf3QUdDDhfd8sbQXSgqyJLbaGKv29J4h+4/vWu
y2ylgqEyZhVe6R33/emx25VZM10k4cRoU22T87TjVpvJDSP++yQfCdmAEMD1YV4Iw0Sxvcwgfwpp
uNy7qEmKoGy4F6wRcJSs0xQM9jiNiC43WDh06/Po87bDrgerMhUuuOWlS2+khRWCfnl0WCc4D+Mc
jMmxrNvnprcsoZRWtnbzt7gBd2DlykjHkxbCNEip0ZEueHhHDJFWSpajrQj4cbLpEHXCcDe2aeM5
iGOa/eEXDrnz4W4D6S1Ag1/k4yvKyNb8lMCia0x7AiVfugTrHjlO3/j39d+cVL8Ne+Wf9/VlNWvX
k3kD7G6mHLstjFsNJodvlAcw2VFAvG0KfntNZdGU6VYg6xjKy65yya+SdntcaQqGMoe9lABqssk/
GYVtJiHhLTbO1OHNxWGadfvBbVi7w3er6bdCVJalFu+STV2T/iAGP7bWrN5Vd3HPYsJZzpf7Sdew
Z8BJtCR++OgCqjtVtPY+l1C3GaUC171Zzb/ehR+f/3IXlEI6Fo8dNx2yQKfPdor24/s7nQ8GihUb
c3zLUudNlSX/8plwglS83FRNg2j6skGmD0G7nS6nerqPZ4sK+kFuM+Q6JiNj8rzZo4c1OQ6ZPdy7
0sBvtwoKcRdwPgh2XheA8pq5X/Kbt5pv/K+l3z8uqv39Hw9COe2lh6Kc6ymSfBTzq9JNPI7rZ5co
RBtbsJG/5ri+6i4EHKAaImE4bzayt2oX6+XPPxg5yBxDlWFtsOwY9dujHtkq5mVunlvX6eQBsLPE
ncdCCTj6Pm0qa+IVq0lKs3PwfS3+NFrN1dz1WyyxCr4hjXsD1EezQxx+7zR4PscEBhAHrvDpsjln
c7/zTbFpq/aU6Mjc4mSLir0VuXF8twbw8Wt7ICdu/BEFnSXHoeHZGAhSNMD2D+sJ++zS/QTe/s7m
MtYCEzjxNm4MFkoVP8IN0a4ShSkOLZA5GCJwEXr4SrPv3hD519bNwzt5sTAqp3t38hk+C/1Ztwm2
94Q6JEIyMgNdDpF6bHTcQq0tBo/jbUmBIi7VEFEkvgVo3p114wr2glpKdUxnm67qgCo41y2K4RaB
xubm/+Nxv3naLwP/vVLnQpWyBJ99/AhKO+nLjheqyOgDbrkbN447dba686bv+0NzfDk7fq4yva06
f6yyXFfNU2Uea153WN5bul1hK9kdixIGQMja00blyeQ2now+47gn04WigB9LiNZus6WPnxkUiM+z
/Y0y0JdCv+Qs3Q1MP7btgKHWtqWrG827q/6t/lPYnBTYyjIEzldwrlhf8oNpcNVSgjKDyoEA+kkL
VR58MlQu1jzura0gwDDUcuSvbtE9vnk9obz99sB+XMLLPrUuhVq/XXlgsgXZap0IkS7ynqIlOlqL
xSVcoWLPrVWX/5ezY5WAkucJCMvCmH6lPsCpk1w/VpTukxB/XotOf2eFLEBzDxhjWl74YDYE2Ila
auRrAy2s/y9nZ9ajuLZk4V+E5Hl49WwzTwnJCwISzGjAYLD59f3tvK3uTAolrdbR0a17qipt7zFi
xYq1KICekQz8Iq4x2nuHfYRvy7b12TCHDVDzWS35zz6lHE+ctaccj6kGJKo+sioOxS4WlO13cEon
0+2ClUveDAPb2Ywgn9Az891+vw/0nG39qLsqQ9dp3OmdoHwK57rRcFv9E7q5qUcIcyZBdLrINw29
rwKN3jeDq4gk6p9Faei2qkL8lSzzKdWRr5b0uO+2YmzHOSyxmsNoPBw1CkjVvbChBEkZ9tcJUdXf
t8/bJz9BYhtp+thuNRYWjjGUN8YeJRAmhmLArBPCFIhbPlDzCsuzNzSQV/cuS/p/v/lpPaXq/qae
13yzRlKHGyb12MnEcMnb4mXvFI2Q7xcHa8Js2TEr6M1B8Cqx/fX8pztQfpwKWRdjLi7AtshkuPfC
/aihAncRENc63e47eEN7+9SnS05Wq6N0MsVTObBXoPxm0KZQ5Z3JbdMeakszEEEk3CbsYDoFyHu/
X0RgF8eZ4pL7zueTWpslsnGaHoJlo27kui1t3EqKNi2pdIFx8Mf1MqAPiLpXUrda3XrVq3/1XSr7
rRGX0chyfPCsM912ZLrcBrUIQHTTklx0i5ABc9qTUvEmFzIJ6xNlCQwSCUcTimz3cHBZPqK9F5Cg
0MTYrN8/xpw2dRJxselq8Iudi3/gyQVaahKNiA7cTURPUKaKkiGNhS1uyLWfVDFl9sxx9ivBVUgk
R0R3PTMmd/alHtVNZzv8siOrWd+0pjq1uCa83Da3ZA8MYpBt3WUcz5taIrThTISOJoHix9t5ryeY
ORsnbrebVw+tD288loOJ5g96NbejX5ywFx/8GIUuD4sOCulC8bXm9ga3PsfpchP2jMYo/Fz3/GT4
mfBah/bjDhCMRE4QjkwX2frcDaWvhvNJPYtOuJRR9fPSGQ7XESdTo2E1wh5InHNaOwOyCPi1pXMM
Dy6sTqvByUL+Vc5omVvdPUxl8d32AavArxxnwOEY38nuUThy7EX7nAxohKH/39kRDnk9tcUPTpNe
uNzXF6Nv0VCqheAOy3sURaR5/qiGg6fjw1t0ZzMAJr9bG0RRq+WPxL1lrMkfNSKLAi0pI2ghbeC3
SIUuTkLVxC2iL6mn9b4id5Y7rSgqxNqI3u26F0jCr133dO1vbtPaRRW7rhbpDmmGkVAlngQ7/+gu
9VbYGN09OD4zoihAOdb338fdqxarn49/Ztxd88txfTjxeMRzqD23N/WgtxjlvphxQF7C2zeh9jcy
88fR/twPaNy16n7a88Szn9FtRJtvcxoZ7S0svr+/7XX8/L8HqqX8jmwO1vR0ym2eVIX140psx2DS
Dvb9FEpxb4nei2P1R3bYkv1k1WXTN97MrS0e8NenPp3o+vl0vJU1XsBrKq5I4JxgDv2NzOIaWZ0B
TuacKI9WpyfKmoIOd24e0WJw4oVYto1aF6HyjMu648ToqQ2BeAcbOlv9g6sBX2x7M+Su+v39pBJx
Tn0bri1fQcokwIEM5YQuuqrs1Igic+sSc6whnXXEHtfpKsTCH0TL72Cxd1eY9XSFaHYBkTHj8rSj
8bgU4QdN+27Al1/ra8hcuh/6doJzgHPv98HRu++m/M1usp5uk6l2vd4ON0b849GuN/MGnEI/iHl0
59Eb+bWuL4A21MHehQ2vGtp+7aOnbXysValqHHkwlcTCad5J1ebKkJtsoNfjoKH7ndKFZXaMCUvp
J384/RRuev3dffpuBp45VPqF9obixAx4zSYe8GSxXQ566vfpspOGwNR0O9Ojj/bPaFUHPjFa7xaB
+iZ2e+5ykfR7dtwUYg7OXHxQCoLJ5IyaFcJrnGww97ZMhxI3NjGnP7IAAHKSYNh1MSx03pw2r6qL
P+fle4v+yG7MTaUdr2JBeOO73z4F7bM74NYIOw5K0lmr5XKqktwdozdnj1jpf2z95yrBtGYesmrH
PGTjurmARO2Cu7Px10Hp4KDcGWntwiPnBUThvgLEecdeePcCTxH0/XIu8h2dF0McR6F4MfS4USOm
3kBhgX25A0S41SHP+6POqMA2qOW3uCYb56MzEoQ/7CCjvqAx/j0ur+gmv+bjKbw+11TbuInFQfID
3RCnndG+TVxQNGF1ZNHeCUU/kJ8k6MZ1kwSTvnDWJ4kTKH46f/MyYlP+NUlP53N5WVdn5XtxHB3Y
W8UeMpeYqvILA8eIUyMb7ULcF+OlCemugSQV+G/0za3tw/Wrq6hkXpunIUyYt+jP6+zyf7IB++ko
3Vt2UdpiAZ197J99ERZ/59cNkYHkbtKN3m1cXSyJp+HQJUOzDFWG7mY+J12XosiK4lq7DcfEq63z
BxIPFuqSiLcpd1SMhK4cXJL1QF5I3zJKZ2hnxbWB3cgDPq/ttAVAH+4aqu5sPySUqeEj46+xpn9t
18DZ6ESBpkOTzNpwCsG0ll3cjGlAYhO+2fbavzOr02tkU6JT6DFW7KfjWEutc3lWqSJXIdGw7TRP
HcMtum19Plj3oYDXCHR3w5sT93AjEAXUjKig14Pt0LjELcANON3bR4hIcL9f1TfItdoxTggurEPD
fzfXLyhPP99WfS69Z4W1s8/pVNS8tQSdnjpqujSjnsMUaM93estlyc6w/QeC0Chtx5G/pb4yxucg
voyq8O9d8YKGy9vIqqpbiiFbpvQ0dvT+ngr7xNvIfas5lpDQhEXKyX106seovsqGKyrHiHG6k/ah
CzfgNijjdqzW4x3yp9gbewfXdpfTYDQ6xkrgX7yQ+MYWmETnEY4+ZSQpGmGYzUNim7vXcIdGRCYP
Ly6NqbSv7K3zpb29lbR/F/evr/oOS39cBNursXuYGV/1oYUHVkQ2dSZYVbXPKRX0LldTUyBdGIKT
6uu9zuIGhGQ5QwWNgUTI1VEDSug0QUDEW5MemAiLOe/ID6Y4cH7vwN8v+UR+KKa3jXq6U+xH0MUx
v2GbB8xG5t65OLIXDzalm/r4r8A1XDux3apdALxoRZp6khxgzFpO3bv+3z0ZzXxLFoXE3px628kn
9vBbd+iONCjgKo6+ijNMDl/TegInYFVRKv8yKu8LWVW0jpvoyn7tQ1pwdzt3ZXfWTagOm8HhTbz2
dlaeQvTqsc9rxZVZQaP07tpteOfeYJcM4Ek7+wHdG9rQmtXAgJH0BH9fLsrePfhP2ICgV4L3x8E9
fKGTUd86q9MQfRpBwrDftMNr/wbyYl4M06Yuo5uS/HSZnq21JptHqIAULJvNtgw3qub3Un/AKwbX
G/jAYBDHIcId4bTfkN3Px0cy7OO+g/+UqPx9vFspL7j7vJEq6aolU/zmzGYl/VjOj/yiH4+q/hiO
d/4HqAmlKYBEsYzj0CYr71Cl1IL+3evooUtLAbDuHtF+2kG8Pd2Wfx8ZL6Is3gYdB8O2ZA6Mb1Dt
x9tsUTuxUvX2IPot/Mo9OhsoxbeTB4TAjdDwW6k7k5uPycldIWP37rD/N9T5/fSn2dkdN9bGuvJ0
wELJDWgPaaOLF4znRZcGzQQvnPpgALkObWFnSgxG10rcM8VR39g//E83OSVDpIFow0WlacROoNFj
6r6jLLyIi3WJ+1WGPfJdpRVx849Buujm9nTNVU6gR/tjbIST0lODtua34xovpregLYSF1/g8xy2I
/BEi4RH1hjc7jrXx4oz5+RpPo6UcsgykkS4LZVK/+OPxcTb++KB07dWVUOiJg1shFKr3EX6wKT4W
FIsugFvo+pfe+hMdZ6TVvF393JrwW4qLha5zPTltKkkEk51GFYz0Zsf2xbV6DmPk3zu0WxJoUibI
Mez2TmS2neMi9BGax2MGBsls29s+/DPokRDuogNnNv3uYjq2uRf65bIfWaazotaYYIr6vYRWH+9m
5wUpidkRPF9V0yVL+g6OfszOUa7KvZXB80ekS20jq4qc+K2hfLB6nIcKP2GiemTuSdzR/VHGidzE
h1E3XWQxbv6lQTKet1wsGkTfFQgi+soRBaM3++xVWEN50jQVE7am8kw7McrtOjPzQ0VQeHC8Megi
O38yABuP0aLpGP3Pz08adPt9UhoOnr+f/nKIfj79KSQ19tnZPuzyiuyenho6XCy3QG3v7lUVThqa
HkxiTsbefh5ibHkJFipVkTMLOiXlDWa+wAfRTY0Oi6G4cWBOvAGzvrnDz9fnzxd8yv4rs7wr54wX
/LCoCiGsTIpBFtyOw1O0WNJwA51VxBwnuvgUZwjGSonqzSC92l7cEDYMSgM29rOqyPlsFDXZSqFx
ftSbugBB2m3RfAhS6XS0r14c06IGobPziUBa5SEb6AIFdGXA9X4/S1yQ4XfH84ukS5dMljQ1LNUk
KH66LOjW06eKXCvxoAFMjWrcD/gqYEtOVKH4C6Nt8iYtFAWcM2Hd2el1ljhJskHRRffRW6eg9cCw
+u3Jrb+6V02ZGN20LYruz1SDi3UyT9lFL4c2+WnzLK55J/X6BRW9h1e5ZVDR1/JwkCznVRaGM6GN
xq35tntyMJingLsU0eYe9wM9rAI8N3hbVAA5tqb8I/B+Dg4KVH/P8TeI8rzOfr7203ie7+muRoJW
DkVlAWsLH7n0FoqGqGTIAcqJwSa6N82RHu18GlZaGqrYyPTRsH8MMU0YGOE6lCBGTUODmcCJk6rc
JZBDnB34Cj1RMBbRgtRlyfijAf3w/iZBlNgrkyo4x/yJsFroIb5c4TkW2hlGQOdb+wil7IhsqlI/
hVX9q5uF+xDznBa+rCjt2VEe/D0KyFG9uEl+DsPTeXCV92ZmFNNyeMJYxPaMZB3sYONlXt6mhRbL
IQi8iRJq7i2qEszFqEwIZmIJV+HCpxUeeeCQIegWwhPuFl2YLcStuDjIgaLJ0ZcSvJFmSO363ETD
x9ygZek2ZxApoEBOcQ9DazCwaRFNY7ScXdG/JsbjhgcT9mI0q2FkQkvOPtmDZVd11gRLRwqEDklK
fPTdhwtq6iNtzyLSItm3YB8dgsI7JTjmxKInAR8uDxshvWP4SJVAcEIHPL6766HMWsvfMuheMFHY
qz+2xNMZlsnbI6AEg4r1gbsaT1AKpxgAJ5MMcAqrE3LFye0fGCa0E5vsC/YCTOa6e3JZ6PU7Lc1f
M6ws3rBPdfHcf9a8Zhgal48mqdZT2KAdzsdHfoUVVCe6u9DGuosG+5qX7imPoYkCC/k27w0Gt1Gv
HZdzOAPueUKj5gBKaa/Tafmu3LxNjpAtTsnqiPIpnQ19deeQ923h6d7RyHcSuNT1N5eW/nKR/njv
J8DpdrrLhWnCqaK/eNxUVkfno+pSO3REz/Bg3ybtXweWLjg+UGBjER/SMRcfXCek2Do8y05fguBN
DrTiFVtu1poN4T9wZL+BxuTvVqu/hvjpWKm02nFans/idh/XWfF+YTip5G7kqK2UYHZzY0W6MZCj
EjMaZ5M8nLYdYHLCMRLHHUH5HvXCeJMMIE02QVvH7YnULEIizC0EHbgIdCuK8mCzeY0RgRpcmlCC
e6ZveL04CNI6zfmqNxhQ/WuEny25WUtm6LYGWZfiZNKS3dF15beSPnywqAttdRvNCJyhEZwMdHKd
1sOHyMraRFOXAOQ+X0UaYYqHagZdPsfwfI1FJ3X36+9jyBCj8s+o6Sqxm0EGAubD7/8I3Cp5dz/v
lb0YtR2JlrhIvoPqLRcHbKl289aYtAcDuT5o6xHTTYYU1Ho0Rj56qADcA3pkN9CpnBaC7g4dfkmU
7F1qJx9NdOYhcMIC2roRQsAwjgaW+2bWX0/6/7y+/Iz9GHImp+uMkI5woUn5DfWEB4SHWJCZ47QJ
UP2ZwAruD3m/pEXv4lqEwvCr/x5G9SX2gOwGVzG0Zsn8PgB+jON9nVqnPFPEXbyH+bPz7yFri0dT
7KXF+UKsP+UsP1MYp3yiBpore2OJO/gBRSILsgAR+2iXTEzcg0EhiIPXPg1FsifYGwhFOYJJvhHK
xnO8Bev4YZJQYArH/169h5f3Ly5t387Ni1QX76+Apgr/7F+9gnN2iHcgP7ZGOUlxge9RhyAQOLtL
9JK5DdJk7ywa36kJDGxRc9i7wI8u+KRQqMKdxKfRNlCBdhUuIFoOsAtBu4k2fixpAnQrfAIe8c89
UAGgH7DXIOTIdPBSakPvwUi4bLidSme0h2t+/xaoEMzmRwBxGa2icwhJMeHHBoZXICQBtUYXFksE
Ke5gTsusi0GoL/5UmohH17isCLE4JQVnaSQEjm4+kgduSJN66fFJyEtEotOodDsHlsLn6uSE8KG9
Bc3vnj8aYVBDo2pKJ07Ku95ClYfBT+ZvgOtIVFTwDPFC1KscPH3pYGp6HAuQAPW6GIAdwCJyw5C4
LGfboqtffPCO8xcU6OR1K+fDTR4gc3R+0YVKMVLQ8C7eZ+6MoACjjz0DQ1I8luOJGZzyc4YzfOQC
ievnBgdA573wMuffofj7MNr5LdF6Ynu8nOfymonbFVHf1WN7bWgR3wJN0CkJp7QG1GoRUMCgrnk+
cOCKA1i8Gu0rX6pDUQDBae/v9a+8Sq1MGzAFSEW1Ze0pmFEPymOXnx//CUXvzliBlv6B6qo3L8kZ
4gnwNgRo8lWiL28Y+Xtn+OYkex1P/XiFp6v/uN8dd3IqEVY6zQrgSGwHEQWI9gx4ljACWI0eXlTO
cJawmahcZe6bl3jBaiP9tRBFVAxdVrVvFOPHMXC07zLHbEm4RY3QoNcdzyWCuut0Fuxa96JX+eeN
q3w84vk+wPW15m4pbRcaC7bGFbqVWdqnqfvoXWDFOfZklOZdLgdQf1QVK6wwWgmWhjiE0kuVGOzK
j5xa8DCbnJp350LLj0uJ+svy9+O/5/d7/p6vCbRNLTAz5Eb153rK9pZW59zmnK1XXZx5m5lg5dDq
PMYuC6jDoc9+YnIcxCTT3A7L1BT0d6w1kD9oNB7IgFy7SYs3TlSUslM3ep87Gv9WThn7H+/4tAAO
OyOndYJ3zIODA/ZOEitEQ8aC/8L7zef04LfnkG5xFLyF3FvIQSR54zHG1hOK1MYBBmDcL6m3aeBI
mYxuftHwfWUaJC0Eog8dEl/a2j/Zqrl7Jexyv2hre5MBq/9Wrn5/xdOFnOsHxbzs+YoNQiowISdC
i2AQ65CAhuGjtyhdwRH9T3o5EzFfd/tuFb8oZf18B+P5Vr1Nz1ttehCzvan8Gh38/Q3Qbem1e9do
OQgmRiXihPpHl4ikxm3KJY9uTXOOq0NydCkRLXFSQqQAY0CfE29004PP48EFSe1HbyLUb07C88qE
4ygTU9uaanxnBD923L6saictIzvHQoGrSwRuaILzspseOkoXn+o5SiO3PsLpLponyED324OiGTtg
aCenBWdsZM9GoKxa4FKvmLXMpPQ5f92u91Ef71oIpOTeNfBo4IKEDXzut1o55/SUi52j+7O2Ol/9
2YzDlbjnTXhj/kvI0FGP1SVwSE2RtOeoQkmr4102doQ3RdI0EXYHHG4y1FOUxj07x6h3QmVzQD8P
UHFPUF1h+U/J2Va1ycieohRBqy80LRDDZR6F+3p4oYmTaC3pn4aQVvsrwDYhKwkLdV6/Eq8pzYJM
KPJW4ioR/F+t9w4sNEQd5p8p+/FVT0uc/ogrmskY3FwSQCY52Zn4Mxw/HsHk4AcOko3Oshe355NJ
bQFrcMPheBQJRh5xsOzrnVIKy23S2H7AdsO6iGkwxhhQJBFU9C4akr4af3VPwzQALMe/7t3ry/Kr
pOjHrHxfAj+WnLnZlCg1Mit5oDs3Bg1bq8AYwpfXQpyUTYxaCuwB1i7uzVdP1vwLsjb0A4s4StpF
8jgH9RwTH18baE8R24neLSoM8cdu9dGEjH2NJxgHoxRSubU2y9YjE7GO3GTqCPbe8MAtYW1aPTvz
7oWvNqV2aBg8z6IzjSk3b0QcpYtXC8WoE4Ie+EriwRvhPwpjBM0M4g0JBQ56yNr9YZ6oWMs5Fkcz
7XTaaJX2v0w03LECAwrSephGYetpe1fdRb8lo4qLKdX/oQvr5RXzc1TFqvkxquu0XCvXKaPKD8dl
2IwqGfhjlwdVMr6JIAxnDzr6kYwxPGTR9qp7Py3MMrjyfePHxW/uQLjMYF7t/cGhy44gXhZDBes6
XKhEqk5hMyxIBhke+mN2E0bTGokGQkUNOnixINqLFg+c7+5kN3AH4Y7NfARXqq9OI/T15HNI5TLt
9wkZfQKYR3fE3xqPwlN9IfU7NjoMW44TjFKcxRW08kFYje5PRtSZ+7vGFK4mIkMrixCIwn6TsLif
VTx8dKH/tkWgpkWPJbaUSF+QIqc0K6h4oVBHHEZ9boLTm5BNe3Vd/hxvgS7+GO/NPc1r5pFDXlRL
8eBYmTTrw7h/xBRLI0gliHN48OBJ+hzqPToGEk7NDDoLR7Dl3Vae1IRMmttFlm2NDhnE3Hd1uu/G
oX9OCkXoLqvc7PJz2Xl3vl6KUsDBUrghnTx+pFDzyu8iS/KxpqQ+xoFOIrOiHn07uKAq7b0Xx0js
omjpLr8pMYrF7GIO5JwOaAFffSv1KE2XB++T3XDkY6ipt0Tvrdd9fH3UBliYULvt7oK36DaqEP+e
fDRb2CgFQA7gSH8aczoQN1lZqwpcCwhRdMiGZ7ovQjprJPRGzACKCD4SXoVlZHTHaO3sGV300ogU
6U5ibk4Ncht/Djq/KAlapgCilLSpgK0hZ13jInkEikvDhEtL0y3RvCW5E5fFtuAMQasIC166gRZI
+nkSmWlnbsVaXBRoJNxGpr88ut/xGhH7xwnVnYW9MkOlzZlid9UEUZ/OVPGw59A/MBwRttcph6/a
BVFFfbjmVamzn6SB2uEXf0efqvLixKWbjl5CU4g/I7Lwe61Oc/0ukeUX9Cvr3+/e3gYZaRHNrqS4
rkkTariNFRGWZN4hfJBIfm4BY4SWIstFCfHUaeMpRVlOCq9cdmvnGPHfgo0gcoEMrunsrbDijUyw
wtQ7Hzz87HPNpUNsjhcokBIeoM5tNPUqjKxHZSQkuKlALhT32rGJOyRoER82Gfb8HA4wkaRHhNyn
fpJQB3bLwSMoPs4kzPic1deBiufmUI1QPCM1aQ4ApaaQuuliyf1p7i3UvKG3aj1bgmeGjKdjhHdX
SjjpM8ccrYPic9rJIopouHZzzAc19zpaLzAdv7WVwit6JoYX2MyevJ2fIlZTtT8JuSucokF0IYcb
MLIwCZh2boilmP4ZYDybZVEF0JTF6t4/l7zUxS+14LIZVjZmUoJyBLvt4WpjCaV3uyUj3UUujL/f
Av84pMbRg0hu4b6rLrdNhQM3uIMPxMppxG2ouzI/upl6VYSxGTkMVHKhiyDEUKTQmgjg6Uv/rKFu
XGWtUvO1NRJvPqIGh5UFVhdKrStrHbN0UvE7f+0u9JxK2bFKekyOdbIdtGWd3HSJ60sPh6GcfHmW
+/eASD0lF7Z6okeNP7uq1aXedMmPcDTqaSzgc4wd9qgMfa0/Jaqf9jaegmCo/pU1scC8gTNckWak
W+bkYk2Psd20jTteF9JlV+rtcejyHv0z9Ts4ZZVXBTOReFIywGbktoAnw79fe8QmKyd6F4a8oj1h
NfHNMlIUDaGe33viptyvapVbV3F6f9l1AlvwoAq9OR9DcQ4B5Bw8cBGELGjQ7h0GQsYOYSOXy+UD
2W3ozB9y5++Nar64U369k/b7nYqDnW3WpXEVPN72PdEXHMqTj6++MTrgQGASUOQc15Ci6EtFCxDT
xCKEXolW6yXYir4F5NopYpkbShwX4p1rUhsaqFtMDkiK2omOaGjj5uuk1UnlyT5JmbfShRvYxa9H
QGasd+AxoXxy7pUoZwoGd8WFz4S/Qfz0F6E5FUFyfdNAnBui1+9PlW81SVmX6hUqpgEUZ3L0TJDe
FG0lFGuCeZuKlWvFg6YSNufTeHkB2brBQUP2lTZMBTRG4HlpO/XchgCwrgIdp0HM8g914OsmQfjf
k/MKK9UUWyGBxxMGmZqn/Piyqdbm5Xi4QvTYI1A8DfEuzr7KOPMEpjUV3X+N9YcopG2ap+hEhWnX
Ubyjd++n462POLpPIuQpyUqbC3TxHY9PEYvj6bKHkwN90oA4Z/OCv0dUkW7qdm/bl2GtXuPOezim
RrpDNJ1zAh4T3DVDqePnK3LwUwUERudB2dqNC+Ku4d9D9aL3ATm3H6/ydE/TSSpRr59ehmrb6BZY
RLnKSqgSav6aVZnXUUXI6ungrtCsScjXnjYK8G1qSfcYfXgbr4Z3sMCLnAmakoL2F6ovuiI93YDl
dD29lLXDhU6TbUxV4wPfXbqqcBQdbpiosLS9rC6HDwQoLXc9mmJPTeanJ1okWYF2iFOUeGQfhdzV
u3l7xczRKWnJOH5o2EKYT+mcqddu0i6958P92CJJVRgmJEMvOMQDyF+avWOYyWzsG+5e4YYoEklZ
7EVx42pcdkJHMDk1ixGVVpDur+KBxfqbyXyxrn6+33OTTnpX9VtmX/JhkRy5oomnzOA8eWAOYXnV
l9Y/oW42UUOb8cFROSjqWs8c6Ib/5jVeADu/XuNpeR/v54uxX1/zIR2qj9TXoAu0VC9rG5+PFoIA
5gTrB3z3dBekhN6hd0phYnc/7a5fj39a0rvtQTlcccwiacVyCasWJFCv4d/f+Io4/OshT3eSer0i
iKixFG7neHwbPAizwvXVQe2inu5bmq8vsi8zsEeaa8Mh7SAurUbn8Dg8NK+cgKgj3LYut+7GCo/4
Fq2pNt8923LlDwnz2fjWzSebPmnRdot2EbryQQ5miuesP3Xf9pOKDfXXeD1dZbfbNttVNabrhFLR
3jPCXbQn0upsY0S1Tm6zBL89JDi5L6krt+4LhGY3uB4e3ALbhHbe7P49tK9AB3h6FocAlTpTMp9O
b0uWtqWi56zi1dmv4StSa9Xwl5QcuTWC8XX0Lv00MA6ik//vJ38nJc8jQbnVEmxwUzP+0dWwaMc4
ScaZxJyeKPyFxOXsMGWROYV/QaqRUik5zaqG6u+CrKn13sUVLz8eZTUeDxIGu15cxj9y1cq6VbWL
ecdNvIvKdSJ6sc0rPuxHJVjPzdCIqppLNIa0AZXlvz//O7f45/N/PPvp5DW3NSW7iWfXMqf4OETt
nS9pHlqDoCa6O8RPdlnz3l3Wrwf9x1OfCipbo7ZT8ql8Hl5RU34MtKMLvN7cHiM8WnuGM22fWhzt
NWo/dmy1gGvkDnTjd5wwWZwKf33806qrssP2uq34eCMEHmiUZJq401eB1FCQ1V47Zfv/MdpQCaHD
arQeIMrze6bP1fEsZenmTKaHdMvaa6P/5OwmRqwBXD7u3uwYcEe8C6blF9Gc/t9FGxzVrOdgujTL
U3XcayfWuLBvkFBwQHBAiNubsEoRJs/cvz/0FQX51xOfzpeinKabU009DUlOvcMsbRVULr+VIwSH
fsEh6C7pztXa8CM9m975IX0D3S7LDrxCgLPT92KSL+AJUwFx1jCchAtgPC11RTpusF28ZaQU9LAc
CGqJM5zmIL5FNT9tdvb1xi5u0eNhEfe0kmRFx5n5hi3+CvPmJRCOtUBIoMs83SG5VEM/zjhmQx7f
lD3o4io92Osgxsh5GivbTj6CSArAo3lrL0crbuvrpnPY1o90Mt+Wh/XXFvYbtek02WqxWS5uUS7t
nCV/frk8RZ0w9xuAeRR8h/c5BrFWcDo28vWXUTY2Wqw85moZHvZNg24v++Nyhjoy37vakfxlW1vS
SlVHQfviRhaBsfPu1nkVo//6+KdVcbZ1y9ptiox1COwp6PyCogf2TS2cNsRMo38bZ5FqLB+9Um/i
a0ePgSvF4cihKuF2ZbkOjOreCMKyW7ymuWTL5Wg33u1T/QUiY6IMqxCLftdens6n9dnY6ep2lw3V
PlRWOISYgzqGlBwe8Rqn9BRcJhfpAh7CuA67cGdkDrKJNJtXzYGQhKgQjnQfR6+4i4qnjHnREa1I
+ufAoheVV8idKXvvbsWf95vTKsm4DYjeTbCDaGXHKzD+vzfkq6KXTXgtvM0snQr201FHi4LxSOl5
Hp5sB6XiA4KRopHr1lBpadkhQA4eElU7/8DUYFDLiYsDK7/IXRWG9sVFg376pYMK4ej5dUD1lYod
Ul6NfeZMIxvf5Rr3hmtdHUnxQdFynJWN+X2MH8zWux1dvBiV0U0DiPeMLCpG5dW7z/Oag2Xu3x9q
vLhb4KFBaWWjK9DptacvvZeGnu/pyBjKeF4JGeZsUCx39GSweOIsKINLXf7k9yJsgAh8DGJR5OUL
bCOu8WOAiQwe9yXVAKiKWDrOKW1YfhVREfYrf73ctfLBLsJ1J5Ygjyxxifevcd628Eg5OnZj09cH
9+TWSI/h7eKd5QgJd1tzT5+XZto0Fmic7zxjB99zF9UW+wWCaWqduVAg0VKwmBiqc15uL+G+Db5f
WY0rRa8GWnhyhGT60TkhIZf5UtPIBXa2Fv//sXUzgDbJ25W+cgpQazt2b7h4o7wYa6RJ9RuzgvUH
fTvT+P5wC4RjZPcCiyXaNanIb/uHiYQhG8nWlT/i7NHQjqdNtcEf5D5MRfflcZgN1gvNu84e8+qL
6JpSc38amT3ZdrZf0JeH2GdcV4BxS9qRpp8lrWi7+FSXEhjOeDEphosxtqeOyXo3k7xu87Vn/hOC
8oaB0JRdf0RSNx/UFqhoJXtcZWK07I1vSXyiAOc81tx13q3521Xexgn32t8N10iO3TjcomKoUQNs
FhUmeVljv8x33tF/NK5xyZkHBuOcRkXHXl3D/MPoAFiWiF5UBgZNzvRD6ZQzKiCi+2+P8GGYx2l9
OrwFx7D6nLb1lRFfhnbPGm9ieZIFVrgTTFSzawymHRwo1DoRovaVYo4wuAHR6eGdFF6d661Dk3Ez
Ts61fUvWMIWovXypDdXj8YxFWedYu87lEDvJHSyH1m4ifWLlPJN7uy4CkW4OhuJTEreY7pMzKoLT
KMVjl/thA2I4uwSK7UwDbguE4FIftCDDibzoXpl7xjuA6DyQRirEVmWht/YPVxnXqDpBqgqNT/ov
NUJ8heQZUtHe5bdP+M4DYNnhQfdv4d10oLZ2NNWdbhwLL2nE91kWl+AxkVfT9g41DkIkpXG0w9pq
nygIdUN31XNnTVjR1dqbcd7CheaUu0dIqA9B8bPgXWEcVb+g1DzEH9ugUNgwY3yFUtJo/44bTE7f
u3Bud1Ji7TE5pJRsiBT4nJn6aaJsuypAoSUnr8JjjgOf6HtTURsRSKfc2U4AJUyPHt2iQnsFe+/7
6MobzdDjl5tmwe3ikrEL+DCpdbZLXkTi3oCF9W0ZkVKQGpOXVoJaRgKJzVCQ8o6Ib0ds/1pw5Gye
lLMdpuC7xXROk++RVoHkHkmNS2R0AXFJBSk9tuTZrakCLjvWA/JT3WwcAiOgS+5UhZe5Fp0bnJyX
i5ceglPvirZuR4VEQjiyuJ2C2ipvkuHAJ37sAHUBfXGYfoB2smMz4WGbklBPq8imyQ/tRVzOMVLY
ObKvRCCDF+JHXJAVJw9rSd6t4uKG+oqDqHy8+URq7bCoOGuGu7bSS9unSW2o+lm37GwH54+yyfad
UhINzv3p0phY3cciw5GJ4VRa59mJ7vAOV4Y+RoZ3P8QiAatzMhP4R66SOodR1a8iY86cXNoo3rYu
daKWB3ad29ZtaWL0EWHAha5wa99MJQ9nHX8bol6I0I3m7ciJES/HHd3C4cNMVNCVs39vMAiXeN+q
Jbw5s6nU13VFWBxsuYXekJcBcf7JArgwVGTnTUVWxd3xFJSn6e1oIDU0nC4rn1yDiuv65hwmh+6u
pdJcmWyb++60VUG7EJJDO/yKEMSZA+Ebk7sEy1+P+fX1c/85RaZAgl0e3jqXaNPi/KGgK9Wt4L8I
O4/lVqEuCz8RVQIEiKkCOSmHCWU5ECSyAuLp++P+XT3oHnRdX1m2FRCcs+Paa+XOdF3v3ptex7pS
4ZdZuC6SQlYxI+QqKJTW3/hjifbfuWRGTcH5Xkpsigf/8Vmp50L4CcSwnS5rr39RdpgeehdJjonJ
eM34Yg5DuG+LgoFgVV83q2V0wP+EKAxgsSLVwQ2QRIKTf6Rs+rn2MRLiGnJ61XhJc/2oBJEU1a4g
LIrNsOsYUNq/zRRL5PaZ8UTiRp6GN0f2XgarkSiN1lI/fwY4KZFY5zvdosP1BzIUiOaKVnDhv4Nk
I3tpKC7BhR5q41VZ2irz9BXm+2XRhlYUswr6aEDVxshPNADtB5VOZHafCwQK3sVS/eqrkE7JDGfB
SQxklMcPlV9sFM1iDZ9IiMXvlmpuMtfcNJQR0mntz1oLZ1+9ldicwQ6NBVOezJNhjN96r2T5RrWX
BUMJoKS3Jmem/rpyUTRzzlenLqg5lMtJQ9mshUC8p1xjZPSTcBavxRQpgM88FjD8Tio4U9F8fYyb
6g6nPDGnjKLknjoxGY6j75mnq/5u6DSt1iXm8pr800afSYb6MQVppYN8toTXXKo34rAsp7a8USac
GCt6Q85KF58KbLWowxKrQ5fF//xoRGGwK0XpZvo9S8GeLeNr6r/8z3TRzpbKxJrevFkc9nUw691i
MN4x6hLze3u4y46YrPtie9fcrLMLDuxmye9lSrmnNSa2GpWGRBtJmBe/Ch4FAkaKT49u0W6nyBe6
s58n6pnVkokSWzXwEu/vj5ecXmsMj3RkLSC/DgvCVlwVR8GSv0V7nJvoFs1tMVy0v7c9k+aPZkGL
Qj0KUYk/BtuRrwfIeafmBzzTm4BygamTjlzTK2Kl7+vwtgQJUyQ8l9VkmYloaZniw8gTNtPi+dN5
jTG5xuFweHt0TEA44KqackENrf6lU9/8PH8gn33N07UwWzbZcgS3xfMHAFLK7eYDHQtpqX/mUpjG
SxqECMswBpLeVqnVgUVffBRT/Eod3Wm+e8ecfWNb31tUkZTLG5fgTna1qZ0bDPTjcjvlkvmi38Nh
ZMse5CxY1ZBgWPmaHbVztSwUs4WAEk4sP/vLqiWD0y2stxafn08+YYokpu26+f+KsVgt9f9mMFgy
+mdTYAUzIv//VWnQ5c9brFKpQr+LYa6lFHwcHZ3Gp/EE81GsZEtCtPcB7h+xD5uuthn7lTU1SyMx
W6v26CPDvQSQGwGj2ui9ZqU6mvVwh5kxi9rjy5IWqp+a0w2TjFZl0cM16xBcqEvoadzWKclrf7xZ
bM7eFr3By89v8MKUOQ/N15SeFefzO2FjEWIo4y1fij7evv/4RfXwuNt/DPm7RMf9T/7Opbn8/f7j
J/lb+c5ffEvqn0paPx6OenOSYTFh1sB73Y3nzdJbS6SepFGUt/HfdxJpZn5POM7saxiRSbevD3tg
x73sCwHCfzc50Gta518SM1VfE5qsX8L4F+ST6A2josSDac7rW33LvR7eRF4TCgziQCCWJ96Mx/U8
jm/6VhgfdGMQ0r17/fftgA8dvl8nzFDyFV9Qh01mC0hYY2gYtSVViMEeal9Cl2uJxo60TuXFZP0e
B21f35O1GE4v0r/bFuA6d+uTtFb9+tQ5U+Ibu3GhRLBGmVHn7GXMfX3oGrd2iery3SQqWqSrkeeu
Wr2Z9Uqs2Hy7j/Hy0vBKlr1JiY9psFGwq8J/l2bnFq5gp85tHBTNNijxGflasydW66eEPOJKo/c8
Rcaus4ipqpWLjDD8qyDKR+Z3OcJj2fc17t8RncF8rOKrypPuq5GwjnjxKLmS22zRrOZWcrPwea3c
N8NcadR83TaZVUca+g0JisPUJKwbSVrxlUe9rXiFIx8LpKdm0cASvR3yqDM7HyrSQEPSMY/u9sRU
wod9s24blSSMNAynqdilX6KzBIR4Qo+7MXpfclu/ThZ3p9qWfndsXMFIPQhOCbEQEl3kFkTT5scs
giqonN4lH4uEsPYKjm7qaFvVf691bxqI52kgR/KZ+a+guXaw+mvnj5sjflau+MSIDc+MkQam9sdB
sRmTePcVZ4DJsBxEzs2ojBbd6wLrWh7E1cP8YGPR52HIDInN8GEK5yykX48UWm6lrmACZYBjVV7l
LkkgzLUV12xCoFWEz21mo0++evkiE8c5f8mhkJ+NwSd0q4pDOh4JUbLtuPLFTjBbp6R3dgcG1C56
U4JerURqauK+/HSdXpKQmUV6W+h4G3efaO3I8fr0CvynmwRvegVc3nKdbe/+G7OuRR3eKPU7R1m2
RrKRHCXSo3gj7FI/txG/Mx7ek3WU7zuX9lOg0QWWQO2jc2nmXnyJfWH7/EujzCLBWXVmghZetnl+
NcHIHvI29TALOlbfw7wZzzG3tm6B5CSW4t5WpZ2y0GuHSaRV7eROFqY0Ucp9/YuGlsuCDp/u81ru
9ag7IrzlsE9sbftTEVxmhroSbQHSFD3isJepJdhxIEYpk5Goiq3oITOswDo2sdUNC64LMks3NINw
y6pBepfshsaVNqKtWyp8YprRuzNzZiJMYWLXCHNTWwSOUtAAerlqNKKcRs7C1stt5Dmd2CTGNm+r
mP6RClj76ZdQvGRfWYB0IQLq8DGwEIAqMetKucTq4KnMLA1BaZl5ysQgMmN7tGbpPVjqsGgh+nHD
qicWs5E8rl8WrHU0rx3VurP5GZjx7mFpTL8YRWVCwJCtwmF61L1ZOaRrHPfN1Y3CoffQ+MWvsFGZ
muGMS2ayVK2M92vG11+o69i8BYr1slJ0Im4rxdIWeFAjsWpiRSgxrWcQm1nw8GpbXb+d0iu+ZOMB
r7vG2dNAuzwYRp2tskPGGR3s8fPcHMb97Q8MbJVRmyOz0MRBH8DTr9kGanruaYzN6ozRPuxkeXda
QCv6b2MADA3Z0WYVvt3KTaM06r4GL3HfAWfDrbe68TTbUEbSSRnPm1dYN0vxcBHGx2/8m1VtXva4
rWs+9xNyjGbJwI+VsPATSw8ArEWyRb5utmTvtzU/G9nmxdQSXdZv9O0sruQK2KrzcClJLFK7OlAR
Yi303hPToVg0gnvKQ90yXpZbJn+Dm0UhlnqHaFW0kcdZ4Lf5NIs1obr9ovzNxO8yDdNwVKxJmXW2
dPAAbI0r4ZnT7howYW/zcXwc79tXeI/KXQwHJJtllMIkJ77vuoP0l23ySP2rWEfS38zJuJVHt1cc
0p00erPh5P/zW8UBNzucxNNYwDylOzK+6iBs8Zk3HN8UoUeYXTYEuM0hRgObh6LV+9aWyszkj/1z
dLrdzUp3PP+fy6sO4gnf3hzy8bXyXbye/CXocPJDx++AMwrf//Nzc+Bp+S6NJDZ/soFE4r6b/HWH
V8onar7u/KX7enl5xMPSXbqTv7VQCLPNSDJF5en5BzQpvrCqQlDKYT46BO89zqQk4MnvD3MQ53xR
Loj3iHu18lyGo6ZytR37eTiLUf1eiNF0M5x1T/C0HyXS4BbCf/27Hc7TzTSI0Tf2iqscke55mjdt
F5on72ayOfVV6OCToxTAYE0pdJuu778xKa5wRrJvTWi3VEmTJ67qItSLpUXOzxqxAPzb6/Zjj0/y
iy1bc1UF4FWYkLFL8+VXOIWJy1QxO6FdaUxSUkGAzUtfFqxwOFqsCldCJ93EaTEShdol+hmiW6DH
KOHsU79g16cmq9BpgtYjm7KnCE9OrI81W5GY4vKnJgE6wKSc3lO8HAFzDVDNnMEqJAkZBgBsaLZY
mBrWGCp3cF3kNnJGEUIKxIVTJ3YUxCtJdswbqLf3mhM+qkDS1n+YT/Q8/vF2AhhKLPbWKnOnq9Lo
fHVZrDT2GZkHryuzHwtKqgO6z6TKBvNprsSOT9wn20Gxxr/rLnmjLX4PYUO0kSOCmNskGYZwHW0M
Y8JmtpWpVb7s8fVex5dLft7aGlP2D+qzTPOZ+onijavyktX+ZqJRuephONhpvEvmvI65ITlZUNu1
NJfY/toq4RDHA2gZB60cHTPQW/kWFFc0xbDKoWynvsiJAD+3VziYHhhYEsyc0i5tTJk7NWW7cgfa
6DKHlDk90uSkxqZs3Q0KvYwG5k68qpHNvI3vg/njO7dEHbyGED5B6cGqwIxj7Wt2B6Pvf0YrRaYQ
MbzjoKAZGzraCxLGZ5zcgI+Z4S9IBO6AQWVYVCivWI8V2SpNJWGlmi8DvCV2M3MlHtcAR5vAVBcM
gG7LpQQngUx4P46RF5ir6eqGscOkcYGnq9EMjhdBtt5ET5lxdzIis/GignUAE3szht+c8U/FKM8U
wW2aInbBZZWXPWeat6aMe+cMvlhMpZGNQ6Nmt5IclcFMPvM/DjMmWRisQtqFYJuPyFhuickejnmo
BwCJnTxUNqVbWpr/JDrSQNQNrggDAtjcpbyEB23RWvRVvMTujGmomPoK30VLiWvpZ3AjZAhcTaPW
4ta+uzApMO3/Xmo+SqTuJ+Ix/uM6HG9rZHdlbGpMQnpU3OqSrBtfdwuoOZhcxSeCQJQWhN1rIWx3
Kiu1WGe+ZPcQDMjWxC+sap1Dyj+OXL28atMEXZCei00XzCitorl10k8SfaSDPKq4Am16H94HegNv
8qGWq52uXr1LWQZTR1r0+auElfZdvrDKzWijWwNR5THSqNzq+nQSLJ1A1fTpsL/WlSkEPeJinaV5
HzM7qP547+3E/p3Sj8YyJSYIYnTUEzwbkq5cgInTMRmesmiFgKlUk/VBwertNq7qS85gPY5osC+n
G9nOdzU+WyEy0I1yK7ozdD6ITUx4uMN8OyZ8wwkmhvEoMcTGa9l6/5IlkiBiqpSMSdtSeL0dbmMK
1Z/IimimHUiVYFXAdlR/+va/ndHtwO/GB94hMDi8vqU1g1l/mPTqT1pP1+pFDrWtggGjGI6ZH1Mh
SEu+la2ENsGEB1OgZGSiSRev7yeDiY4r8qAh1B+LqS+49WkIIfCZ+pJfniRf4i+apyIS0EePc5Ea
0mYY0d0FtgiMh/wjRsXYp9J3NyBdx+pICVb4AYw93qfmlv7qZ0AJGP494NmppZkyMya5M7PIqHxp
2a9qPwc3TOsWD8CsknUzn6RRpTPW+5Sz5JbOOEefRe0mX6tWE5VBHIpw66MoYeqeEs2o/pBi6ByJ
5s32kIl8UTPzhFO9ex5mnMUvfateVF/Zdn9CKH6zOLcKzr053DagR5xyW2CC/7lUBD8Q8e5W2law
qD8Q4H9M+bFIvVFziDOEVKo3koL85eayWwkGjMHOmC60MP9LJmBmksqKGsCdOElEtSr3JFO08zVR
uZ9sS08ItZM0FvEMIaKUDEcc+rYTt/0t9801m8yFSMJPT9d6KFg6H731pWuyFbyWUFu275HkSGsA
bK6+5bjsHlzimMbpJHMzh9yupMWrWyzlqOQNCRF9Fe6S1qy2E1IKDTXdpxvD5oOgOrVWkEK+6lBD
8AgiA1INnluShkxxgLi1Haon1muU6Y50QyGNKMMxGrtiAlcEJ4G+nV1o2y4FBKblKKWPTj1pvKQu
b+s+SR2qHcbIpaFhVxGiwG5++ZAiqe7Uzvw7b1cAJFnHm/y39fWzYDNxdLvO/IxXbr3YnxIYwNF4
lCNxC/6Swx3ViBM7sV+O7Pd4/tLRbTkUbMkSdiLntOKK8M8VKLYoIeNDjHWmfh/OfDzvl4R/lQIt
Uni9HGHeytGC0lV/FGyTuKnxdaUnivMc4yCHkMBb6S8SwjZZK8OMdGtXtVcu6Wj5DRyOPeWe2ijD
hychWy/aEhE5VwW5ajTKOz9bM3wUDHa2VqyPr7ix8/5TomkwfONE8NidLx97Qrb+9HRa2CFyqkpD
1KCrcgtKo17RGQvunmKPpYnxkkrrlw1PRaAYqf28fujA1VuG7sNkXTEnRl5Fkl25HUNoEG4pHiYo
GjxxpN4Kngftm2q39VnH65dXRvKTqO7p0Pm87/JI+FZYRNVm3AHNV++hrC1sY5/sivhjQsDJB43I
MHniw8aduqWPNcTgj/9Hiz9mBM2v6GrkC4QCxmjjNSx95YwOGyd4uYf3sII5ijRqlThTukmclGpd
+FOgDKTrHSeSLivT2U5/rd3a/ZxrV9vEu9i6H/WNsNE20jkZH/04KhuF6sNeiiZ2vJvZk7McSNGD
VuLMG9axJY7qKZgP9KxhgYvU5XSZBw8wzB9+Iy6+iugeDE5ix0biCT6wfyez4zAlHOhgCpdYYKkF
mx3lT8hvRF5QshWQ6tH7rHpyMEEpK6qrZbz7YMjO03MN0myf7D+PpbLhj8l+Nl2+jsKmMJE4GP+q
ntsj32SY8CCaVM+P6+sxR1vsikhYfwUGm1yyC/eL3/46e8/V6TKDKgFHS629P5IQ719X7sb5cnjA
QZmNvY5u3+1H93vtr8Alx2+6uOpuq+E4XGksUI+H2X84cje7/Pc38dgoy+wCBiG78PQGFy4eQTB0
e14PZ3XkV+JRHr/d1rfL87fc8ieQ6Tz638P+PbMYX2M4ls0KECDspTTgXAoR5VYhFnpjcAeSucJK
rPdfuput5RNywKzDniRPOyGsaN6INEA0mSwbCzdqaSwJeUnQQDopWx+sDsGmlUFZJGB2Sw/eCTNf
1oAR7tTcR9qHcvlx7rbq6OF9NWYOypKMaHwt3K5M2ZXW/CKxRsZ0lhQs0Q3xEz0dnvtyKq/x7oeM
5aHTILzbPe64NF5X2j1mQnrbUCypKcIir2Q/vWF+lQn7Gsq1xCtUQz4mRVRqF81apI2ibNBc/0lZ
cPSCbQUdR6LYKYWMguhNRIGccxUwfYBxRv4icQcPpMBvvauCzwEd+NWdt2uCz5j7uvK1WPMuVBqC
BGSVTPggjyZkT8gR1RqdanUrO7XLKGFANZ/8YIJFEYJkHxOOapbs3taiBdHuVxmwfH2soSFvK4pz
xU7ck/NzoqaWas1czZmFn295nXjyZRJOQgS4d+lRDFTvfZ5EYpBexY28GehzH+nFT88CE1Tsuqum
sUJpYrE4+VlnvgLQ00ZCyI0IuzuMfqL5pTGUh5Ufk8lfiynPUs//9urIwpuR+DwPPSZsXHnDkfU0
ftPhA9lMSjY+dQyTCf3vF4ulpohZOe99DTWudoQE7FqHbdhc2txow3q8E3aXj//2u0u1bsOYYUl/
sqdO4QjHuzgXjh9f2k98kpcLcI7n5eZ+/PSku/y7tqFwbMNqzYBdckk447OfO3xa//yNsqVT/p3u
qOJv5OWVC43wybqhNL+Tx1rEbnyh15bXXTNo4/Rb8Bh2v5U93VUPwBY8FUaH+/kZgJDcFuvHDOnc
hi2cQRMbkm9t756w7Q3S+10ZvXaZ2/OfXmGkuzCJ7964iycrJnMfZFXsCuM6eohxrGSsWz0PVVDv
PqvrFMRKxTyf09uvnUi1jfC4IYh+BoP3QeGXFJPbdjf7q6NqM+H+GBzQVR3j6JQO3R0cRrGJ/9od
02LjWDAAHQixdu2Ob+9DxjwIT2+nC4WAmke2zMt/4UWgPP+izT3+VO/ys+xND5h49xW9OfXPdW83
To0tKCwWu5FH1Ve5E044AH47biWd/VYEoteYM/vm92wizIuJOfJ5RDiwoMujZGtBuhUpcErkImok
QCAghaotgI3Xx7CDcJw5IWegTPgi24m3DDtQBaGghrpTQnFNGtniSPTT7WuZ2zen8oWNuH57H/sR
yOab953Qj54HTyOzJ6fGFqgzUzDdSlZj3LZJCG8ptemn3f8x2AFLV0RJef00hHVyroNb9DjM5u1B
+0C6fXsBSaB1Mk8P+YGxJXXbnciwnifhko4/5X/q9nOKCeHyNf02LcpCyhkUlL9kRcTSFX571II7
vou2pRQpm/wqB28adFHpyoGCX5v9JHttA4Is2f/bSViEz1Lb4FDqIzjG9tgeZXqDR/UMFFkDeHdu
rzLjC1cVOplzf6xGJ4Jxx5wT4gKjWGPucQmj1W/24lEAfEM/GwyPxxsxQHa87dm+eDAgb5zL9ni/
xl7sTXccz2Z8GMMl6ynMemCOnMybbOl8euNRciCg1YBiojROUxQxHvLfagmOH2ORM5pPtdC/Hyd2
iUBKkPxKsIcs3wKcy3xyKUqPd1f28z/FB9Skr0eHLX0fsa2+tmewnRMhb8p4IW9GE1WiH4h8VX4c
zMHJNyWdim6HIMbpFmXRiNDgrNOHVLfqNqMUtxbXymX49z+Gjyac0V1wk2R1d+8uQ6+fcDSFMPbf
D5PT+1vxH85xutV8zX/c569DQad9o/yl7scWfeb/nHZTBmoo7Ik/rHeUeN0pDV6udH5hWkVWaWtN
ws6jo3CahfXheXo4+Vd5uB/4YMpa8VkblmoMZmJXnnSSrIlVGBND82/+YzVFHaexZLug5ptsCU5W
I0BsPAvNMlssEAjU/BhHNgsnxnT7cG6ewhmYbVl0DGyt73+aL/j3r4KrVFC6Gj3q2xG2WUCERwPt
i5ImafJXAZciYDl2Bok8lkZ3xxJTQ2mEwVZ7xNSNu6zZE+f6dNPTkGXypjIjHwcXIQ7RzUfQXbEH
ekL2mUattLxDVQgajSInafpYSmbV+rIvcFTgDbA64/4Q15mnbOjNWJOoM4gCgH/ykVAjhxw9hGWK
4nF/Som+P5uZTwRxmQbdsWUgtD5N/ak/YyJs6ovbqV8xe+CMv1R9badF9b79zbbJVjzDwGDdPVgk
/gbIP8hQvqliY04H77Z5hUhdC+JCPD5/++O4zK/Ahh9HIbiZxSO8M/n2PpQDNVtjKm+f+bcm7bXG
THXjxpyivuskQ3rTsC2KayqtOkjAB7rmP4VkDG5CT1wyamn1mlrFe1WXp0KLxBY+hsVDX39uSMSC
gTMBWrxeI3qR9Pa1juXgTq6lRIriMwcDXrckVUUJ+z1nuphrA7fcO1/BCIQHqh2lOAF0mDT7WbOv
xc2z9gQsab56JpZYr4bmKNHKUkyVoZDsnJenXrHH+LJ3bvR8KivhUlHqZy2J7uu2uKGkBaBlX34x
b4wbpqXPLO8T/ciXD979+ExgfSS/pkb7Po4ju3crtRTWsrKWsLnSfcFllUZkHfHxzGtXhCgg5rC8
CwpPmA5Xsu/MNunz+3tJyUPY3juIvkRDQS1F8ifr/jueGjR4le0QfjaQScwCPWLUGS4rKqO+vu1F
ZG1V80MrgVTtucx+MZr58vHZgLhohE31CJ90rp4+Abmg7W6J9XytsH5Daev57o0SVL1SmRKVrRHP
/+SJXhMfkvcqZyp6ti74OPFyGh/egE5uZkVLTl+L952shM1npzIH3i9yivloZUL0Km5mQDPu0ewV
Pkq/f0NM4X+outYWoz/F/n7V1s2JUXTimjuTf5f0ZhczW7xtp/btq9auL2FsvesowzMrc310K3pk
2kKeWrnmoyX6vgfd4MjCQmucjlK2bAqpef+WSIluB1V0h0dAlKRM/Wa6FGc7mVbcZmjMoV4Jq0zY
yFSu5VDMds1rh9WN5WMmGf3LkGtHy4wusR/NKqFvIV7vQGo+5i21+v7AbR0zvGhU9LtJiZr9K97x
STkMiRpw6b9BmxGrts5NXb4zp9JXdzDlmq9DmAk85b26URw9vsTVqxglKl7D4tNaFaO2sMoXtgw6
BOTTNJw+fa20xsOkHFgZSmnPABdw1vtdPA0wJeyvotqolTHAPwFN7a+i+rfef0gr0qlHfK6bVSae
ileoUYZAh6fxVNlIVgl9BiYStJ1O97c3u7OSGvG2pOtU2U94SN/+Q3YnsPM0TkaDCH693lbrZRfD
tmDqtKYYjWwXbTev9QWQQBA48ldbLhMt7DBNCHmCSP7AG7CEKJaHHoB2agf5r7xZEjNf38NXnpzi
ZBX3QStZyY6QuNWMbBLB+lF1YfxTHfpmhFp2d+I3Smg/2RfoQPVSPpYyxAU5W95vjPRlkYZQONrc
qPtHql9cacn/JF86M9umMMwn27hbTRr79TRaAm99g514IiNC4xPn/wFuy/zNbJsgvEro3jKBlczs
D5iL78ae3Bb3h5HWC7hwQ0hXX5dCM7Nv8D7a3yT3Jm7Bx2ytJl0135rDjgZjCWFMPqNnoAyLNGAL
z+gRcdjfE3t2AjbbndUf1h/pld/ZCXjL33qyEPtl+aUWhnx3dP/+3MAIP9D9yuxCMN+iUZhcog6Q
Zb78qWhcw53sN6u1GjxAeri5XfhyF/TrgWIrKGLBflFyajkQD/CYZNblCq+OR8+eC+G36cICUhjN
BFtBISOIPc7CzR9H22fh1Hvtn6FIcEyQ+vMAi/nX/sWGRI5PaOBNdo9hRH+K2QJ47oN5624OBAw0
EvhXQKS8zcfTLvmBKO9IxWo3rFsn+2mpnRPLdRi8b/gWUneCoMVrruILUOaif/NaJHA9gK7CuBeL
4J1i7xdYcuRaJCgFwZoC06Ogqs+LdPkB8wsABGlDuoe08v7e0QNlodN0y2tH+iJfctHz48ibdgUa
/TljVsjIMCvJL0BnbDX45SzFoAMuxzVPI41Z5GN8pjJP18h8ntNjemQZMmKvRpubT/VEmM+gZZni
erq9PQF99DhSrhDHgsYs0nDD7mw38+Q1wSxHJdnyhUPifW/77jdZ34/QkJij39eczpZO+lo63Q9S
WJ0KbxqmB6r7bu+kQRLVX/8isGn4CWfh6w8E2amn97hV1gkXhFOhI1r/mU9FTt4ct0asuKt+9c0N
GsXtJKzkkV9GgYDhp0VjDUDIH9Q5ymchjhF11y49DTYUBkGLEZimzRYMhRa6rRRLFFj5SiHVS5ca
XOrtMlfnnHv2A26NOJ7rxRM5w0d49ERofto/Lgfw7hHhli5jIG+Ee82iJKxfSNJcg9+ymzdggwHg
0yQCjQlPHMKO7ApSs2Fx1xddPJ9KSxGSXsIfgrVmwRcHU0Lsc5kxux7PVegmGAeFQQfSi85gWahD
0K9UgECUO5DMapcfVsJr3qeLz3OeDwvOF8vmw+vSD2HEClzMxGalg0xXk1UDREud3+T5Sx1fW2qX
HLbAudCWLDOVBcYxkbV1889kLgvzXvPqyzhscoWep2cZsNJG/VV5E/+MGPmS7hbgfXo4M/v5i/eK
z2KQX3Mgpni9bX1OcfDZHDjZIC/IA3uUQrr5QBuwgNhwnjPAAkKDXQSu7MN40lwTySApS8X1PP/M
wc0XXrPEQgE8FA5aN8+ZkAFmCi4dEm8sQjFXanaXaMIa+pa50Pw4fIk0QHi5YPLDipe273p++7Wp
uTUajaQCalP41B8Lpmwm7BKwqWAHIYz4jDvnnS/l43tfVYvnb3eDS3HOPMgnYDJHOinEqABOaB4C
1nrPK4FHz8l10m8eqRz7FAA53CqyR3WgWPM39p9IMQS20P17cyc4urz34D5nP8LXQ5kn0rhbMLz6
V4Md/UFHBhPKC/ewFfy2vMaF7AfzxOV7OVRbNmzeeMcniASfLLQ6MYWi/nTnCj5XeT5oc5RnZJSW
tPlLXDS/IGHY90c+twbXyS/03pRAqR+Kk3m3oedXLQq4d0DU07SfzYluNd598wkIMwHuOYr3AR17
BkhMtWDY1ef+Z/rHJEy/VY7E9VQdlSMI30/Q7Pnkryvp2RPl1PRaOcJFgcLEfvkgNu/ZQgCO91o8
hgXrlhkHnAsjTcwNlNfJCVypVM1Z+Nz+544GpxD0ryxfNApVIMVL8TPSEcQYPiZ0tCV8Wyms5e1S
YOSeMSnoUWlnVXM54Hz3a1aL9PMJW5wbVGN0qi6cP060cEDI3BQOzTd63rOf9splB5PLBeKSfNBt
ALdKbBqwplSyaU4qxuQd5VcuR3lllGRCVE0qA3MPtpRJWpR9mP6v4ZbDLM5QyyHOBtIzBQg5BxZd
7SnJzZJFKyzzU7dJT1xRvrTj/TkXd/GhBTaxoyiiociw1a9aPE6DsV/UAyvlQSM8PswOg5d9xevn
XnO7YHpI3NlZsQQSp3JXBNqRYloe3n77zWwr/w1r0mVC9s8eFd48lM6soeMn4pOP2Z0U8Snza/et
esol2+UXjI5MQoeB+0B6tdLuyxamv3rB/IuKQ0NmC1qBGJ9kTTkmvs7vze1Cli/tH2G/6y6wVzNz
U12oJScX1jgDti5IGhaY9JsLy/EkbCQczm08azd6egfKf+/fsSycLPqjHABgn/zw8PrK9E0LJEaa
Y6b1L64itey2WVWn+4yRjnlLIoDJohJwhetMhu6MaR4f/O8HMwzL1LqiCDfv+FD6X/n7WJ+nIKdT
NGZwMBmwHr+56vU8OzLzIrEq1vFX92/+owkbKHp/c1pn+jkOGBRhdkPk9oFJMDsGs+/2i4I0NRUK
SrH5KJew3OH9udPRQ4IEn8a1PGcih2DgTWnshaNYEA8SEnB/gERYnffjuMjyE8+5/Z8fCRtiAsba
7QjTYlOHVGm64D4votKNhhMKA02YMF1kIzVJfVGc3mkP4uIRzChKsKeA/dA0RArt36Ow2NzPMsJT
qImz8wS+4nqeEpkylsR51Rcag7g4EY5H9AvQohBTIepkzZ4Lvgi49CGESGNWhfqTGosQZdM/gbpq
679bX7w7OKiJ4My6VTVeTdwllVEov4hND+3fiziXtsqFiozE4kb3dIi4dPEnEpAZeC9UwR4TxM8C
1D3hn4cdkkBXfUaHJQ7/xdKZNSmqbGH0FxHhgAivIirz6FQvhFqlDCIgTvjr78o+N87p7upqywEy
d+7pW1vPx7OUwg9EZpQ/2Sp/L9TO5qh61Kt39zO+LzNJl/37/oE+Y4vk42re6ZGt9E7zZISiE+MJ
wrmYdfKsgYszmZUMsOls2s6fn+XYTg/I+O7Bffc12ZAfhMDsTTpxzOvLuLOr2XRitAB/Tn7pQj12
FJKBbE0ZmCe2OTLgCTiJm1CZ4kRhBD71HLGcNtBJtuW0xwnRgP4o9Gk/57ip/yhs9GvkaZ1O5grX
RCNJ9Z6hMyNbzPyFLXt0uCWFVoZY3onD1OFCl7EtjEYg8onKJYcczgt2qAfCht4E86WJfVTgvcC6
+M5GiTiyfrJztq1gmXljb+iNzGpX7b6h9nM/X71rlDPyQTJem8uvZnFqVUGXvK5Wx3wLVf98/Vo9
4o1zBCqgyjgeiuVnYHwivmSXPjhEbnM+EjeUFALHTD/hCuuE4wyTacEElwtMRT2cf6/zDgaHCt4Q
j5MwA0uRYixuIonHAZltcR5MUzPEKUT/H1LEL4dWMb/8kELBFmgUDLgfy9v2ElxygzRXSXGS8uWf
vMtNuE3x3fgD1YiG1s2F1Z91Z0SgdxJuENdQnlCyWT9/qp92jc2VjlzXz2CGNcaJIBuDGEfzSpeQ
P2Nrb+nuoxvOGe6e9GZWP1RAsPRSCE76OcMc3ZjpzeH579DN/C81UqoCYRtxSJY/lM9KjPqHhGtd
zNHpct2jkvZ5Ypx4igqw/S1/H5vbmbQsKeOR+drQJ+uMfuWk/8VpeJ15MNm3mPPvvvl32HC2K2SA
MFS3zYxkFh4B83qkP4xWTYwGuL3Xa0qFeCk0yiPa4K6n+sPHPLJUhMrxKYIBXNTXdY6X08ACxFxi
o5MRNElsK5UXcr74NbxlbsfniC//nKAfno/JrRZkJnQe9YEFUM4/x8JX3vorFRLVKWg6kT4gSGCV
Vj9vGCk79a/31DNiU4Yy6c9NR50uncwgKLKrXrvbLwIijUN08zzUuMlg+73rHlJ1fXgfusN7L8da
pJDhmxLOXkI+weRnsiFde2QdFP5gI/vYx9dPinFeS2s+MiHTx5Jx8W+JZo+30s8nfCITPn1CLiXL
t9k2AVra7LcMcQa5anjqgqh7IkjgQhZnBFBcs4c1jnLD/IT1juCajcQxA7NxAFNt159GO7yRjBmY
szcitFNx5PvvQFyVQidiZrvdziL7atWny28b3yBnMECdKhU6hAwwHXMqizXLsN2iA+Jx91mdFB7x
ZgWOHsf3zC3h7WIVpXVxJkybihv6lAjN5N9i+6FhG2Htie2Ds4JiAeDqb/3zxS058qAJS4SO+lrH
daDWQt8S+l1cQtqamuTh3+KGdLNyanf3M8EK+dJw6iK52QwbnbQKNoSTk2Ux+H3vrn85IR4JEr9L
Bqc7XBwCYEaXCBdA53qICQwn3ubrTAzPk6U4upsvspEzXoJyyjr+ej8g6Ihu5KLob1X1x3ng9wFr
ud6l3EMUshvFxxWbVkvSXxSF4NJqwmOWk8dZHPF4JtSI4B7v2ZkYvRbayBHPtdgS5QGLbO9zgD03
xR7S3jZBLTnnkvJWMXQabt3jqAbjsPA0l2e60ebZzYuYYlD43F8cshTSj/ADv+Lqiio6YmN1jzOe
23caAyahtiSsIE7DNUAtS3wYyxt6nu1qJzo933Ndn1jUamAo0d1/O3f7DJHWlgOPNgyboCBM963b
u9eYWrjPz1NDJXfQLRvGiHOe+XnIR5ugsGB4CeausS9ORr/Ay/DoeHZ4v57kPn3UqaZEJv7JL7rw
l0UEiWWhuSJzcEkgypLbMuW4dC5OjWG4UUkaRt2uD4bW0ONzaz9qLBb/oU4uycS9/FLU5bp+dSpK
hIJaOBBRM7akUPUXq+7A2Zz/tVbqDE5vR+Ups4iwlbzqBs/6QbiriZV8e8+v/axTVmwQYVdYl+xA
TcQkZE4IU26MfcIj5p+IujAMlMpR7u75yBdppiQM1iLk4bU4m1h6GvsGnBCq8kJUat5vXZz6OAiI
5ckk/P3rAtzjT04Vi/MAk0ZeQiZ7QeIdoqKic5wTZkyGTL8jZNCvi+tgPgBBjNUj+baFOSD9C7ko
o0o7zb/H1HiX6a/kMZEoVn0xpVV2YAieWX71aRhNftRk6N1ZCuPwsWkDMpgEYKSW17ftyxqZ2jp3
lNMLmS5l8Oi9k8LWJCVKt7jKVCeZzo7Z08aJ3Eh2sXrSoJrHMNSPAxQDdHBtp0ktqPYWEpWtZDZr
9Zja1b4LRg4BdZmM/I6aztjqnTJGoqvpeKyXfU9aI5F3j8Nln//ikfPQ6Rl/Ld0ppy9iCzYqe37z
Yg8I+ux7kW1ocKEDV14Q1Qfo5cOre3Uf3uc7q/zBdoBq/mUpibK/bkuzm0+MkgbTWPoZcKRS4Pwz
xi6BVxrnifYjSnH5NjNkf+QTFD82CGV96Ycc2a7bDU6FVzu0mtiNmcUXumMe5zJR7TQqg2LDnjdQ
rUQpOqjKuYcDu7ArZ2Q22/tKdMSk/hsNUjq7/Mq7ZnNxXrYWtomyUxbPeLy5Rm3QO4+NSBVuSPz/
UKND3VA7VXI9aG6+l7dPe2jUSbtIMc9kiv71bGn4NlIoWamNEnuJUNh8JqQv1B3hQOdo7mVJLLFS
+EoQB7+kLEd0KJTmYAF60/gaMiIhgdfs6e0RPEss3n4ABP/ne7hZmUuJZptGeNjAkVSfDg4UZ+fm
8D2zSeQdSTzmJWsZZY85uZkplIqxTtZaSo3nU8+z+SQ1hMsLiQ3d+GTGbppc52o7f2C8egMrSPKq
uxi4pxo+8WU+7mZ4VGhjvas/Pn62OJYZ7iWw9H8eJl0Ft44tMye8Ym98j/VyvNVsKuwVGdwJfYZ0
YptXTk1aWKYxagnzcmgCumHpEUyt6kA53fuYWTAw1DD30DD4DIWISdQE3R4Vxeq7yyOO1E1G1bjb
0deU2oPFsln9lfyG04FHRPkTK8KB1vQGXgpJqZiD9RPlfzCG6az+rhSTOlsC18nBMmCV1qk5XKb+
zSb+r5LXRgHvwPnKkE8ZguxtxYFOBvzAXZgPz/JuhE0niUVAg9eC5xe8cF1HDKVXA/TOgxgXBhO0
07hm4VvkTnGJBjHHzCjh7FLi6Ro7RHTI/+RHebsYd0U8hHlkf9ejHPBeQ1pnFyNKu6kvo976nNnd
XkdylRTEQTrnySiehs05XfU7qoouJzVSVWq3nwPFao9EH4FWpG6zA6OWpKALEMdOAH53Bhkk/s87
YMt6wU3mZv5ylvJRiOwKju9GH5eAgYC161QVhi7DV2GR3uak33q2JpGkgpXUCeBIEo6ZNYSaGKkH
jcuMkSA5jBNIvoRVikt11begdLmq5b7mYXwHpkU2p5ignOSF0Qe8Mh45N+2L7PQtjliiE6IIDDAt
YCGtl//KtO+/8mcymOElP//o3X4dWVsclmqQO+9dqzcM1vxa7ExH3lW/2QHT2e9JqGANombzdm8+
l/px5rghCmcDcYdXXCt2SLoje0oCfJQ82N/YNUF1wNElL7kX0c+qiesT6VecNN43KdR05VwSdaeu
yoDPyzrDgaBcA1ud7DOIl3NxUPg0tuLgYo3vC7ZeQ+eDcExIFEioEV7WHWshuYg68mB8riqRTC9/
36PZNdLOzxF+2GCHB8SpxtJ4B82G9P1nk/8SIxcrMqCT5SWZWiW/4JBa/yqQU4oWrVklT2dsSS5E
p434Kk8mZK7v/MvHGoalMzpp4SX5nAtvuqxNkl+L3kp1DivjzuUT/3WkokMOF7F+5w3ZfzDt52HY
++1u4F/tUXK1iy0pc/o3pnQo1iGSMjRKpatuaBZDm8hIIUt0vNGZGNSoKqr1GGEBHT7u1f9QHE39
h63MP1bryJizqzExJnR7ka33Ssa/4pi4DbyrpyHzlt+L0r2voEDo+JO+ZPc0zzeLNCiXN/r1P/TP
AXGcyaYGK4ZFs7rM6WibP9wK1i7ROc859P6l6j1peVsy/Ypu36EBLsXOYUA+qOtOLJa8oSBJkemo
JqkiBuRNzGFwRSWRzqhNhpxbK80VVphO3lltok0z34tmQwslLXVT/KDGqM2WngR6dF2xDAUvnCuc
6VpYmhPOmSeND1NDnqv+F3b812KULchyCZls54zR4wrMLAV6rt3a8j56jWauwNoTrs8/B12McYI8
DvWNnjMEjdL8C45fNP8+3KtBAwh9FxesxH3TOnmAqtQjcJ5fvUk4XMqULvAHHFxfY7CCpbancrvC
yQVbSAMUOgu8XOZJQuTQH/bFZBks8/2InqN0IY5tghyENQ99bAmdbbHUTLjaSMVroUGZTyw6Bs08
mFIEURacnCsAKehYKQWgVi0RFVFn8RWx93D3kFc0K9pmEiBHiWLet5UrPimmnnB8hWTKF91BeaSE
9CguhN4ltySOP9pE4EzkS8VnafNZcvSpbJ8l4if6WJ9OA8Y6N0uHshl7ojUZCOzhqrI7yD0ZRmVm
Uc0/lsnQmoYaLVJX/7kY8o/9Am+ETlkJ06CrkK2BibvU0vWvxf3h3nCA4G3St7uoVyCdocj+kwdb
zUr6I0Nnol9m/fR8XtJ9rGUSLehuEV3NyQNYN4pDE3gCDYNEWOc/VzbdlLvN2ID4goQid+kbAR3e
A+JOvQuN8ZrZriS0zqNlS4d/SlM38+6XI1pl0JvCmW+EeMu8biT3a5UuHaMmC9NSTWGnvAnrUHMr
U9CVC6NZXoIxSh7cASOj1Wts0ZTjaFZm07JBA1hnZqu3yXDWTcuwLAkcU23SALKoaAFVEcG0fK8g
TkGK++T1uVALlLCrCz00ijv21fDuZIkc4jquVKCXCHqTVqgpcOuovDutCVQB/Wy/vLoZWjcUzl4q
polaN9o0BzyHEvLSK8QAKOpy/FRCjJCJF2yxfHFZoFwPpdVG9NjTPEiXd+HeF+hZ7ImZrccoVmr8
vwnjU+kb2qsR6oFtERZhf3zQ/i8fr6G6beg4G7oNcosXhYciwiEtovy38Qa7dJU636Uk7g2XZoQG
722+zS7ozcyenJl05A3PVXLZq7uHQK8WURYNzzV0jQu/kGGjlUOHFxTecwe/aVPhEgp1ccMNFuqq
1tRCuuHc+yb1L7jrT1quu92F9iQlkYNL+PZoRdkq5siUIohSKzB9FoNFvaHFNQckc/G/VmMwUqez
u+1grkGWZ2AGhpwKsaH6OU6lDM/44Srck4eFZVnwkmSLWgcRhn9HH5J6fK55hvVLF7OSNpX7EhSR
2dN9RfdUmOFKjPwUDAqTiuBdSVG6+G5pSlzUydioaXR70O+UESeoM6JNXQjAxwgCepoFua5ouZs1
wgpT5rs0IaAe7qyB9TAbeC4+rfOnod+Hl+MoUi6zNJqYYZnpIxSRjJJ1Rt7kV0umyZey1rbdMrGr
3VKeu64L6+OKKbTZuubyNlYaIRwxRjZxh4tSZN3T3ivF2B7EERLNT4h7F735WTKANcD8Wm3wNN+c
/7WjOB8MMKlELNM1AhipmL2DwQBlULG2e+dm9LYUTMwnQvkxd058PrpjTKGCBDeDah19yzpDgtlv
M+u+vHpjYAWYVF1evJ0RjdK9ibjELEmYdA4Ze6KCpdDu59CLUInTQaRGt+UUzhNdbxU/8yENrsYZ
NdCCs5YTJawDIQZCKMhIujtAqSGAkQzFSLbqTfHqA/vi99vRakhrO5+0cyq8UXGIp6RNJBcqN8ar
M8esi4cHSiQl08OCCCtsnYRhIg/hfAkJ8gATHjJLDyfjEtR0DNKFBSOF0BDpKYYaagOLicsv8+o8
QwCwYwHO2sqIFjmkeRkJ3AFFloXGoirZnC2SGvAp5pePnC252TSnCwCM0Ly35tgYHkYw/Dp7si9c
iVVS4KYABjEmwn/GoHMUL586cwI4qGkBEX+ja7sApISA0lGN6Rz6F+L7F4dO5lBLWGmxeHRr35cT
E74UCtTJbJPqL/CKV87+F9g+xgfCTJDmKDoNAhoPyoRbD9G3FghqlcUloQuJ+/y0H3otvKQl78oc
hXeMa4WCFIjTcsA4ZArPKIzuPGHl0ek0H3gIRN0BJvnjd1Zlv9GkTWN1LaTAJfEe1F+u8G2NzMof
uUNziIWSMJTVRnTkPWjs+4B/ELKuDnHxF635yBisc28cD331Z+gP/eqAOgoFutCpPt0SLYn6d/ep
TX5+S8QoQgmK6AQVKaMh3qpeJB98aHrGy1wnSVl2iyoqEc101siixxFol4RhvKNxrTZaDHEIPf5P
5hRIpITZfZ4nfubASEkKATjh7e3Vf9/OEo1BZxnP027H5tTvz0XyJdKFAPY8S3HGn1lQC+1dZ2mO
6FV87cSHfp5BLkRPSyBiHjnzVq7JCxEA0gIHhTEKf201RoGN8sb/nApnzA9IUFK+J6HYG/qD5Tfm
Cbm6GhCSgSeh4x0GT0td3nz6MyxxbagfIuGpuU6K1W0kX2icRla76pgNXXo1jdUyLuQYqWwFkOwS
NUgMSSIif5WXqpuixEbUh5xP2CCGYHiP/QCaEIozJz18g28w+ZWjlrRLhKCPtsBkKJBa9Xb6n5aP
2tt4/89SjRlHP/9SaS8MCnMtZzJpIpHI77aTxzyNRjAkHoz+QIW5+kUSzWPQhHEEWs+jRh/0jV12
/k1nwlB39piddgdBYr842j6AoPZXd+Bpzpsz+mYVqyttiBKLWFpcTQTLcHjQFbK+xjRqV4s0Yp8g
eBMAZDnS+AorOiFw2j63GvNpYmkPJU3a1/miREqTv4IpDZF//baifLlt1kCVmvWVyUrr0fbx1zDJ
uoof69dfHdekc8OSode0fP98XPBvce2r9jO+W431DCCPEwhieBvrsivncbZEdrYp9kPnltANC17s
AM7mcnjteoGzqc5jWlfvHAnSam6LDkeZYHNXH+6ZkXb2NPyc86AUPecEPTB6NtoPdQHyqVmkniiZ
/2OLPyBUespJc2n1snDhHfqN1NMloMhOnkLmWM0tWIyCs6CQ6qzXD3tiNJu7Yfy1c42D8RLIJ+If
U6UzsS1nFBZEgJK7uJXw6IknrjZPDtVJ+LRkijDMFx/DB+aboauLhEPWF9iUWwgKV7/QTk/zM6mx
L8LjMTWUGjdJmJyHPvVILaFf00yK3B6OkyOgLTI/O1i9AdllLggBep1zsmAEPX850yZoEcaBpVg4
y/gJyIvWE3noCKeLph/hFM5xLeDdEAkwzpuWaZw68CFP+84DpoEQ/Q9CCD72mK2k4p9dHSGkvJmd
NRYCHpwnxiwhzs/AoVD3XYpDrUPjiKJig1rdUOzC1ZzXEHOgOfdFi56xXow4iW50Z3MiOhmeFipO
mpRV975TsXB02vrKWqF4C+RgGIzo5Xcf+ylW5rGXkLhf+HZ5HLK78uPIG0UNtTO6O7bqlBHguspM
SahXhVVv32zkEewfYjdPYJNO3QTEY05KF0JF7dFEi6waAyYjaBRq/QE2boLpFL3RynoKdmH8O4TN
0PHExwGvxOtFo6g8yhGaXOFl1NtKbFKZoVNRtwXvuH0ei3b2PLIr30ho4eiQKtje1lexYfi63763
7A/cgOO/PSTtH8/5fU0nYRUrR9pDrHQLuMEerlXO7GdA7X3oFvbAITHnZPZw0zv4jZk3DYuD6n+s
544seUg/ZYgbh/vJwAqmVAnJVIZrfcVBJrc5F3KvhvDt6lWB0M1+aZN8mk30dq7kDHuUBB20rYpG
ctFDX+DDZahwgQoJbMVW3GoNuITiqV7P8yhOsypdISf5LktUqNrfmNvMYcHAPMRWfE2h07y40EIX
6kr4r68IccPyRaCKqmo1wCNhCLHLUHMrDZg4PH+sNENyG4DceJKL0hzaw3/y/cZYzjS8KylEv2lR
HXbpAiZsQtgPbaCxhFcFeQL/5KELNS/U41U/s2BjoUdTrV+K9PGDrHQF6ImTd/e21BCM4uZtgRal
aVpzhuY0EZ+Lgymg4AuzhlFVcUrwyyvoLxx5+DWsVcIzk7HneA3MhlpOEPK3XN8MkNVwzhATvD9E
xwvhLN7wcoVfwj6MGZDduCWxGzk8tiocJlyjBocHR9cgocgTtsYVfdHd7EDUCFACDRIQGQpoSD0f
lJCDp04BRVy8G5kGQJwI1MarbimOIAHVgAS6xB4SOgzsjIlNkpMRS0uMRZrMP0B8gFuskBNwG8a6
CuKD+UQxbic0rAEHyASlzpXLSCDHUql5hzLv87q667j+yqIGUtRDEn2gmwBwsISqh18HPougRgSk
EgZChX1LM7tRuCi7LdhDhurdUFnVBzXMklLFodB214RgK0mjFy2ueJXLFmcJMBzvttte4U2Mwt6C
coG8++7kEVcCbXhmSQJXZCkW9kgfwVgExoRTqEE+hXtJ8DYCDCdGfA9t9HKIhTEi4VO3aeGbtzFe
OPpR6CijbbVYqvOBeSGPMmWlPPAcq4WEbSWNED65PBSXYAxxKYCo5JCbcEKsBvFlCZaitnpSI51H
NhkP4I7n9fw39xl0inVLZJTrV5fe3nkajizU+N+FBoyBVjZOL20u2xlsqytoppz4VjNL/+r2CAel
5RfJIusAJTl9DXrrP1wVTgvBQoT0OBTdZk+cUZwcq46GtrYrgioSKjTeSEKjhollNHFqERZDcw6u
ierC/wIxO1hecYTeEME4DIif4UrBpkxd1W03gvaBu2XidhSWSKUw5YnM1owuQW6biI5HxNMFYf0d
WTJNJmR7JiKFCJLM/uJhaCb+tKg1YBse4dvM8RxyMG+TPRk/V2H0Eb9N597ld3hgjN0cTC9Rq8Bd
XRlPTV2IFMUDGzMLtpD3CR0LixjlVFNo7G3yQEi2nxZu1PK+yDgsequYDXhXNdySO0pxgFU84r0a
2ZoJeEcXN5NYFA4qDDzAU1/M0sPsNhnrv2KkISwfYDTq3xfySgplRRBPgBIdADigfRFICwXMhOpJ
FKo4204qWAuKViuRcdDIl0g48Hx0q2BdSU7qZSFuvYs36ilR4eCpgeKicdaBPWdc/NcaeYpRJFAo
WCgKYQQdWmsMA3pb5IZz7r8vlLVFQLgBD69fDsLCUd0H030U9wJYAyc1UjzJwRlknRCLmnksJs4j
Q1lAD43QHC4+ZmPKofiJcVw44mrBJV5BQ7TfdumLm8rkivlzRjWSGemTOUhOFB/49lYLW4V3za0c
iHmNBEaIAzCgtPvu0yj12mPYiY8ugmGMiGJoqwL45kOsbtIZ2MJlBgtkiqa+Xo2RXt4cGaF+sSx9
kbdAZIFtuOskfSWmWGWQ57oVYCwe0IlsnQ6H1Sz4m6iz0j9mTbFgQsHJfZoXsycv+8KiAdoBtDRZ
8O/BE5sE7nlOQ+SsIl2D/F9YOqvdyHAZcB64z0/yWWxEdNGtJ1b5XYiYrobwxiVb/M7t2ar0CO0V
HODhPnOpwkEKHkXZerqnsWJKQYnabMBC5xLi8y4y4qnJnrplKMB672NT6xo/V9vlViGFkv1UxMwl
9zDVY5LapsDx0xO3GpGEAq2HSRYXlql7sJqQHkPBuZv1EqWZCVMLWTWxC4LV8e5BgjI/XDBhJaQi
kez+2gjEbEIeuLVv0FxDCAoINhHsNIls0QyZr0Rh/WNPoqnHQb+8xYKJdwumC0HrGS5KDxeYBpTx
Ce/rH8Lx69OJkiOpZBBw7WW0SWGpZFhXRQKOdqGGNYiC2pOI2oa7EZWEjRS/cY/aKIWM+D4XdGKf
RVxKdKbFZNbOMkDIlkCrPYM7UQUJBSAklJOxkTnpWna/8YOC+I7XfD1nm876BHCMnZZxcrFki78+
LeAOLtGYlW/oFVkAzv0Riz9dXykIEgiXW2wbWUCCvePUkV56D+mUeOiomfoF4w5AG9I6dx/UDPvs
nypvEgsYniTNNSqhGq8hrHXDkhmE/VK80oADhP4ljpYmuUSEkyAG0FoXWBK0cc4w1lbaSgAjcPRC
PtTPh6COcM4TQZxwM6e/OH+XmZSoUfbX2Sr+g4ixM3rGCLjvp3E8CMuzQGYKf5kxC8zIm85Bi7M2
EZgbQ2ic4uoJcMyQkZnKj7gcfVRxbilRS/ivrYbmF04w9HqHyHxVHlRWtLjELaiaku4iESw3/0XC
LbS51CrJpoEWAHgkhgO8zCeQROaVAk0T1DIejPa6CAb0yQqS3QNDJOJzeGtnBsynIDGmMd4Gr6gs
i0SKgUYLF7g+k4fgZVP3uwMnNR+yPl/mLVB5YwKjdk24fgUZmwOSnJMWE8cDgEsFRVWAdYjQmD8N
8k3E45IP5Y4kwpSDh0ONQguJBxL9wrw2YtIHVz2ecvtvUEW/cUZAcOlngs/xBXfIaSgWBipFXyyf
qZNvBX5IXQ+8N3HJMJjgooqfTo16hQ5oknzHkKw1go1qK4NIq46yB4Nd9uoj4HKZ7qWAiw2ieSvR
fX7M1jlDStfP7Zjhy/Q1Al35aBvtBfzOnNyiLx5qqk/lOXHvda3tLzFf3Nb//6M/0hQaZ+VcCgS6
kog5IDvOLRfzT978wCV+b2+gWNCkYsQoAjHHScTDPXGXmFBINg4+etwf88Vt3R+hwfc0Xh+lPepm
2C8gmpeDepXHg2MWFj+yUKnw6rl//yv90h8cK/9DQ/qH+bBFKG+v1sPlwAHcWceVX5Krl7el/6Wp
3b/9wEV1H39FeA3lYwoeY4HPIUic5RPGuYgHlMX1QLKXgkvrEGoQpzUAbCgIutQ0MOfqmr9ZU9KD
iJCSzKMZIukWH4uMP8WhLhGJbuCeSHprkFiq87DvRLA53vuddhF5oXovQsWK2E+JOPiJAKUAdI5H
hp0U7GsJDJT6wNO8b5grvLnQDyQ6H6auHH8Bj5FRpixH+LximALmV6HDIFBOKkp2jQIFES2AUsCj
g+XAmr8J5JFJEYqQbtQ3T7a1cKoHoGtrKtOcuQKQ+9BmFXVQkmnAbDYv1CXYCxBh4Wd+gfcGjT8E
T0O3ueaXXhagbIUwSk6dzyB4lu1mCIShPgjyI2vdLECvXaHRFvg6N9LK//LZYFj5fBxZ8A7B/qgg
CD7//gRJACiuDhHdGVh4Mk2Q6jYPAB0fKKOotdiSgug4smp4lKnLJJgrwLkLVv2/lJeErQDHY8JC
ZjasYjzPAEDDDETlaH6fc6mhODKhwSRCMB6MFhDe0BQE3mXF8+B5SpwVDPk1K86RyXKypB1vIbhF
ogozYpuP8Ry+uzS8RBAYsRNFIFAd0MyM9Azm0xAgVJkDb4BXk+LfppzB4/nYBqGzGMJqG88J1pA4
oZrmeUtjCEnsu2Caho6oB5RXFWonZmVQIY5a9+E3TH5ELfCChzY9ttZoc/PLtUxNeBp1f9/tZ/sA
hMHk5VhzJ+4IaVW9o5Hrdh6HatycRz5dpWLqd7ubwFe70pAKgugPzB5ajrUcKIkWVWu0Aei7og9y
DEAhJCiTlvcUg1GMSEqz4FvArbd19ocND/FBaArIZt16coTKZo2pSudrUZtO9yVJr7USXOkTGXrS
RnGqHfl4hAx0fVztbFvTrxLxW79XvqsMXiSQdh96M4dD5jS7Mb+juY1kzLpkc7jwNQfLhExgtqbs
FOCPHpVIC1pfpTT8gaBLeEpvnfPvcUxG4HyGIc2xLHufPcyzQ/F7seGlbHo9M7UY3Bh2cYSX2mFO
yMiNjhXY489azmZvv2csQ+9Qug/YliREh/4ohD/d3OdvVCUnviwP+WFAZ/VpfLqOSJZ8dhCjkUgy
c+gCUIrYtzLYPVdATRNfbCCcNX+0FCe7cErvu/sOuu76ThJXiMw7bP04GZqfAPcWHVWEOybennjz
4vccwmVJtxjTCQTXmNQrkay0qGDRlNRFG9Ja9b9635l8vluABb4vJnxrxOIbeRXVAFGp4wJRWFl/
aEQmyfZg6AeTH2bkMWFX4ewJICA5pgZfRzBsoUm6BAwUgwV3S1TmeTYAfilLmjHFDLGidE+hEJd8
poMoA0b7cnpjSpo495hjZtFvTFjYLhmMEVYeB2vFcdqQYfiSk89ciTiRg965WG/O5qlfHh688i2B
LkYCDTdsQ1js1xsy3+YdFeZK+C8imuOoTGQDthE7LPeGu9Tt8QvoD47/O9HGJr4reSp2pEPEa8MX
JXxmogEIVniqPtFRWCQjg0OfmzEBkJmGzeJufpwXEjkYt9JCpgyMZ8BPDSJx5VkCoKSrrTgwtd/q
yH2Ymk/MNODNRIDuLhWQIHHsclgng1W3hRKIw0BiPuq4QghQLYIkgtIswdHL8PRVSnNDU3ZZN/Tv
4PA3UDsRq9s3gpfuXMIErAj/CeIXgwhf0Bnj2CD6mD0PKRZPOrXew9cWnfcmJ18d7kB/pgyhqUKq
GCHiInrQBSgT0ALAGD5ecLGvAV3YBRcWFCdYWfqBrAzxyZlKxNiHfI6jMkG6FmOvEyB+UP52zH3J
Yf6lId4MN4g2Iz9lRSv6cHVxewTRNXSw1qsiUR8gAZ02Og4SuFlEkrhyWpz+fE+Xg6iCXDZiV4NS
4Ix5sMOhMu+0lXBNBlxAEZaI8scnqOEcfgK8If+7w8aHwqXBQWEdlkLVRAVlyucVNLiaI6r0OvoA
QYszmJseS4f6FHdMIW1AgZkMljDnhEShuDOC1DZmB6autlM5ad6Qn8GIrC7rB+azhBpZWbUYx0FK
4TlcDiWjIuGOU0DJUyHT19nSXvD4NbM79tucEvE4+OD+wnPk+aeO2LEfiGjkBNmrVFtBnbB5tV+K
5L9Ee9EUPcM/09UeVQ8SH06QX/xpJrA9wrsjpghVCTxsyr5/l/hfQhRvR9qXeFCwDEl4HSnk/+U+
9AmI28UMJ4lkHsVOk/oeFY2xKUeUBMjZ8X7nhHNUadQI757Z89QJBd9uqSzP8QhmtB7ihZEqwB8D
QYODRStoqc6ynyzEcdriSj0YQDqjzwX6uPCKcJ7WyDof6w9vkr+9yLzhAkHPhdWOp1TPxxNy7XLD
FuphEljC20JfqsPIBtt+M0SmU7H5MTtGNwpjnuPDaMIX8L4HTtndlZlF5JOM8m8hWF6SH2IiNYeP
B0YwoL2fuqcoR2d8YsmRqHqm0ZuIVCIZgG+5x7sETS+ZRKPkFH2mOZxzv6STGx+TItFesNCfx/cR
bgdVlla4q6Jko4jJR9maCo7q5a+FGnFn0ui6vio6VxpIYgEIIs5+elukpqdma3COWfT6cD1wHYtQ
sECaNXM0Kv/684/U/14UP5VPTZfjaUp/witK7YZOMNGTqtL6bN7oF0JD9wHCrzrIa/AgW+dN6wZD
nBJ6nMgPowBMskBeYg2wLCRXdNzmCf4uo2T0Ihpb9MbC4B84BSJo0taUVRuvocOKnieK7BV5KsZK
kFpqF3euxmBV8oZorsYJveH7teYB2CADBdgzmOkvdT3SD4G4cNwjIPQiC/giwZX9TX36LTkIKYVz
yLydy14zU+7oV7SnbP6lGdbCng9JIHz3os/giifcrS4HOKeUJ27LsbiX3gQrSsSPBh9WOXRkmg3Y
6f9SSlQ4SMSyUjnSqNJIJEMJXhMCEBmgOTlOckocaWRHqCvPQVMSJDwxFDVVGKqg5LMpbQNXJv1G
VTT3niSmWS5kz6hEGxKJazFhoWODdGDhMed4hq3I7JBLbg2Z8Ddj8sKAxLomOjjIEJH/4tSCd0FY
KLxGsC8YF4lZaBMCtm7THagFIzVxQEExnLulciyQvCWD6EhI+d+AJNmqYtxPSTWaU98XSbWpDxMc
6wd3FSQorE/UcHipA0Bk5Wa8I8FwwqVGrkET7WHq8wcngaoz6eK2VMsZUO8K9xba/UYRFpNrCEHf
fq6odFEBg5a8B8C7avkK1lbYEg5XGyq/YhbXmLyn8IhvznvJHBoIOK85BXaSAOnP0xpFLYthvLvh
FX93kk8xHP8Jk04hoBPJHlM8iuQPkYBqfR3g+WaJM157b/S08EU7as70sFA3vsVF/IIO1zOnLl8N
4cv3Z4Lo3ZeK9Isy5XjH5I3aIPjmp3uEVeVheCLPbT+YL069Hk8et42knwNyhfUhVumXxhZSg0gx
yeKJ90kW5x++DXoD8yXuZB+5itSxGpGOcwDggyr9l2EAHPkmh6hQL2cl8Rkw4LT9PMzxTiHQvpFm
UsPHTvz0v+xi2NqsICL+1nhyS9NlRX4mFQEGj+45ZPABLTGNWDCOKMgnvH9vxEQPnBVogE8SVByW
PG+3GcFDxufE47gvIKow/YiA6KTie3zNgUHcAL2QbGf02X12DOjqrSHe5ITSP/0Fu8H5mtQMAtxl
wRtHiIaDg2gCABq+kamHMHsK3Dq5p+RNokqicLFkIrNIKZDVjf5H2Jk1qYtua/6r7NjXbTTIJB19
zgWTICLOmt4YaqYKyqCoDJ++f2/WRe+oU1EVZ5/8Z+UkILzvWs96hgrAKpmbwBBs1luBfxVzbsSw
obASgFkyl85YU/OWXadgWJgLA3ZsddjAqHCgCFyX3HnmKZnXFM4icUxGgjl70jXpPBMt5UDDfYqD
JxPndcaBSQNbZHyILFltW1DrPUDna1o6KK48j6BRgnphSzaFosQ85M5c64GvsXmiwjuk08dEOmfE
vzzOyVqOcy6ZHslb4SvfbSWcxO/MjPCnYsgDBMOJV2eOiMfIfxx7PJUKjxNF0Rp0SziO4uP0Id5A
+FD1R+nS4H3hjIc61ARxA/biwajlfcJyORSubje2fcV5Y9JO7iPlTXsWjw5PIbUttUeKD7PAZ6Dd
QY2k2sVCW6BH4rrov9U97fJOlKeCiZPMqQM92grgUwO/v/WA6BgnZ+cVvauC1yCjD7CiYp5AHCmA
tMGSQ6rfiXbiJS+Tj3jHeeYUKjGf1Jz9UJTE3H8zZN3+g5VIVPosKhQ+sn+PP8ci6o7Vqlzc/Mco
XWD9xzDwMyLwnmptclsVoF33+IYNXR83NvD9CnA1wTnSwNK7t0iXhP0cQEMzolywyAQLmSFOioVL
oHhgtS1WNjt8uRrboDL6NXbFuZCRHD6lTPOYqqqYqFOIg128rXPHekzBK4aO9FnJQUYGxDyxF3Nr
ecmqnXb433aT0hAWkzH0vZGOzOQRMdAUru54m8eg82IqJGAak5Wbe4oWSryzzS/CVc8khssqolMM
9DC2v4Y1PqoKBNOavTALGnjJCRAMzpsHIrni9JAeYONic0YjdnWoUuvzH+8vySZv8osGVJU8AKfe
Qj6V43sgMDmq2MeZDyB35+K831HiG1jo0FFe+EefcZvBbMn2+AMycUKLx5q13yXrp0miwXPbnBTw
y2baxKIgreEFiVL+Sr6ZwAN0DK8FL0DGyfcyp1di8e6NGdYzthdG4k3cTIk0gKgnYXv9Ds2vGgpL
/tP7ajcCXa8pY/Zz80uHDwHylbAZpjtpIxCw644Rx+LZ2Nkii9Ndyn8CvFHu/FAj4bxBC0hpSSFK
kcNHUZkyBOwBC6aYZsOKv696X4KAdgfc4tpNmMyuGM5DjgGjhnjVDo2F2Nhl/Lm7WEDH5pJmnbQp
lRiYInzxENNHgH9jMs5aosTsE6LfSFiWTJ7rFwuxBgepWP92Cr8xF8WalCYBmK/pM+AXCC6TSdNd
0h/LJ7FEP1iHRDuH0hAD6ZZLyKPB4s5N5rdzXJCpwd9iIhlfA7GlXKEmdFzEmmWKResgLPCxjiqJ
Kinxzf+lNp0y9g5CRsB0frsT0XeB9s/F1AHvp4nB2iTSDGSO+M5t/LC5fTqw8HvNsMUck1MBH67Y
mKLNXNIf09JRkmwGsNZk+gDTf5F90VsoJxrgw2dMwi0uow1KYjq2CTkoQ9OrMa8V1slknqxTnASX
zZAItfFneDulsHuv5BMKmAzebghlInxszOktlr8GIBcgtYM54zksQyBcCDxX4L31qCEeEh8zYDbc
JZEGwiUPygjchCJa+VKm1QZDMNN5bOBkaF/ml4FAmKkTjr8XofQU8O1PD4UHAEvFVsdAjFgNWGKw
R8nVGDIEBcKRgm6ew25I4Kzizzx7Rtxd4v6kU+H+W0FuyhakI/28VvcZpCbiAgFY77McHPa2oCi/
8UPqkfRhUuc+tyH/y2gccGmqvY7M14eLl9YeBiFWYUR0Qpzu2S0XieiCzSeitj7+tiS7gs8ou2c6
7GMaiOOn9LI4iwnj/v1GOnv9QK2K8t+6XN90mP7ssNQYqnQZ1OcLHaP3LhqQUnOFjyoCnsjNoDzh
Buy8nGrnuRXYuYBhyCNB9k+nwKWi5QDy4HS5WiLSiP8qf550AJwAlgRTAqwQvFvfsjdgTNhzNj0h
MaDREWRaBotEQHLQ4mJkcQvWS8vViP5BHFbBnJSTYQr4WUFbsiK0QPCkNyKVS3wH0igBlfnos1JD
AWfTkwkOB9PlTUE/OOCbMlZyNxv2KmKiCxm3OzxDoye0S2L7yFcooIiUMAzAOYcV/qjc4gwiYP4e
mYwSIXZDFXH17zNtZQSswDsM4QHMVcbaDZcqHbWA5mKhgYYba8jjrqMS5gXOXpBQ2+BiTyb497GC
K9ijU1cuxbRZUEYIUmBSzXZHx9sec2gnYj5AS3ckVmVDxpVPFwjnXqz9UqhuLjaE3aFQCAgNhpjD
prwKzFvI9Ag0BE0KLFcdq2NuN0gbDzo4iG2uTlgCE1WaRVbNlaDY6lCBky1M3bjPkP0Dfxc6QwwF
BfbJJd7PWWODPILcxjxWMA7gPxNOJdp0QbbG8i/+QAVeiFgAetMQ1gwN7yNuhvkI6edIpw1+L36N
VpkWgCOS1cYXbZHxxEsLF+SfNz+NPUg5agP+oR8s7btId0O4jlyb4XAXtcE+bID5xcc/Pr9jrczP
+DLjB/E1oaemry5iQYnoXLwtECcIu6PrWpxSznQVtgVEugTlBV0a3FeCyCa06dF1xynkzDjo1EUc
rOAQqmOdQ6hiHc7jmzOCJ7vQ/eeMm2v42V3sBOaQ0DE0yCvaI42kmMwIugxPvLgK4uxYnghBW9mN
+4Eax/ZLc1mNS/fpw6JzmBa7bzbpvV1DEMZEAAwGBqXAWocyfvwQtojUEAJjxiXtFqJT2JGJlkwV
yOGshJCWBT8HovaiIlYG3uv4viwhn4gJokPMyxLmH7OlEjDi9suUEqrNp3VA3QcySlFDVtsdejWk
HE/k2ybengP5EOKMlo/TEY/7wDXRl9Q8GzW/Q8p2vYGN4RM9RgEG6xUeXsa5i3AIZCKhkP/06brI
XKBtYpWksQRCFI3kpEeT+ubmx9qXK9wfpz5CMTByxjMvjgZwMdDgU+D8KIJf8BQnZowZXcWMHpI/
3WstBlkzFlWoaQLGzcI/6AaCaKCTYQQLhHs251nukzD3orW+TcEBgBgkv1zBTJnUDtdrlsRQXsWm
H9dHYyrCQpCaRArDJv4+IgIZeBgLR+dm+aUooqKWEJ09C86NbIM9LTN5Q6BqkPc4YSozDV6GOnt6
lZ9HsGHYkXo8xW/6ITNoLdKOeCG0IjkKahYLOOv9OcEOXD0d6dRvajkaBkHfAW/2BA4AyQbpF9k4
AdxvfpYDXF55zWLzJjCCN5jTh2sGg4b0BNpNCQwQGjaT/prl8E4x0iKdylc0pdN0xYYocG5ajpw8
pPuqvVj//tf//u//e2r+z+WnmBb39lLk/8rf2bRI8lf1X//W/iq0c9BXBkpfUxRVGvwpibjqlX3z
kb+Rq0KIqmjrDTCEF3kHglcj0XERA0xs3FLxsZoOsIBkvPOxYfU7FTr9bug28Jl0Rw+Yv0AjVAMJ
KVvrYV2zuEC6ehLvlAqBG6qfEpTi48l0s5X/D2cx+Pe/yj9OLvj+r3/rmq7oBI/+/7P4U/ToTR5k
0uf5KlZUoJB3waahJOzoplCU8axPAMvpUYFGkxEI6ARlPgMomaq8sjuL1DNiiwhuRXj3gc54WT7G
tmETCZEdCPf0hIMGpjut91UFjUAHj0Jm0d9eGEpKUN7M4B/ORv2fZ6Op/QFnZfYH+kDS+f7pQPz2
hXdQ/l8JKatdptzyVbV3tctcX+W1rUCD8FXNepBg+mT+zmnuZ7XhkANcnLGAkaBk8KWnZzydKnce
kUcQgo9fQFbYVyxJiI+dykOsLfrf+KIhNOu5V0hDqH664EGHndm3YIzx0ctwegi6+1Z+8Rp0uZ2N
flc6vnr/cOOZf3Hjaaoi/jcwdP7901umkSJ76X04SePhMAjRti0y2tZuDcH4kAyij+0b6SrB9Yg9
BpFOm6dkYdfSbRRciE1i0hyEKCrucBi4JLDwDFfLrLfw2xk/UUfi5ghPN0q1QF+/8AshVgA7nc6+
fCd2q9t7R8GAnx2s+8FqTW6FadHtp3fE4IUh38u6IVojfR2eJ3A7CnPFLrsAOw5z4Cg/8koijHSV
RpdjBv+4dOSfJ5Et+ALmYKYULiYLvuzVhicvGB1oNy+FcG8Q0s5TkBYWKXDXf7qesiprf3HbSH1F
lk1J1ojfFd//j9vmUpcX/TGQitXaKxFMW5m1zbdbRwai2NUu/0WmPXJtvlNYx/g9XF4Xy2WwnzZi
qBlc42C57FnpaVlhbYNd0dcF88+aaXAPfL11MQO6e4ZpfZyiXinwdVy9tCPso9cfZ8A4FWzSaSoX
gv6z9SqXkeHDcAZQzzHI8K5P32QE2bjKssDhxKYuWSzuu4UJxe3hv7EOsTqN3fQafYMHxvctHkTM
opJ4YU7vti8RtmqXMqu0EfB/qbWo/fN1tDCurPJF6SxEFP3PbYv/YXR+W9rHhYHDgtm83dBwEPEu
wJb9hq7vaS8uN/sMzjvEP5Vromy5ayx4a0KMo0fRVi6sLWiht0v8o8gLS72rFwQvOnP41cNiCDud
W0khkHFnMnaS7G1/SGVdZ9aaiZyFGJuUE5uTDNa9kFwQf60o7prxirOGsbcl4mrXs7oglr1oXTrf
M8I2M8tfLN7h953i9QY+sg1NKyI66JiMCA7q29k8Vu0u8EgW8ZytYoXfDCHns+8uxoWJaHUrDO3M
weBqb00ka2Q6juZwWsZpqywowkZMbL9jhcQSrOo92YoFJrZvuQvgbHKXXIP9D1qRb5pQfgvSYlwP
40iyI6ed54b7IMDZBrQhs8Dylo0vWx6oh7PldGfZZmZMUYxb78z65ipDeKmt2YdQa6sXbgnMtUqH
K8NZRfwyIaVexKmFa6gZsxdjo9IKt5FsLbNhhiAXm5rOCnj+gmO0DesWFJvffbv8ztHcc/hK+BgW
9tKLmRdyQ8ZHDMOx3vNwMipdbMdxrAyY90a7rXGKcF95WrW78+JgHpTC33leDAPPgdyPg+b4G7La
CwPDbcSkLXLC2nIWGrHZw9n66Wy9CJ7YorNus+WR6BLe1nEMQumwoOIexaYBZwFPQf4e15NMUqtv
H4ULe8HvZe5yyawluKzmVyeQsZJliSVkgqg5c9g4Oh0QkOPwfe5wI4a6sH4RWsaE2WQAz7jOYjFy
JPguToO7akahAmFrgitEA29c/UALvcRnLNrwGnRmULpnmPitmaCnFvfXBWIdD2UcJ1aAb1OAr6e9
A8vGPY35+81KXtBDLx4L1cKnG3AwOVywUfszMtHvyObOgJKt5ed2CO4QhdzihGQ87GVvDoHKp1GM
595xFymEMPcl+wGf2H6k9rofMckLtpwBt9N4vfV2mfteAStYDRL+H33ac0m1W/JoRRp2WdpIenhc
dxs8nqXJ2c6cReYtcErknnqH57B0RNgYN/Zad53zLBSLVufIy+U8DwMSbOP5z37MIXV+QfBegEPG
1LDHH5fMonljXWbBcgD84ybomTDUni/xzHGCAjNcK+CUPg7yK54daUI99badKA6ynyCOdqwHcrA2
xF1DDIq3axzYImjDrJArsigc36ewzCzInWbf6sbxe1ZZOzFw5sSYHbytrcEnU2wmv46sr9yqAeER
lrD6t/CIFDDgzkONHUXHyvLm4BkRzOPIAyG1Cvun5NzinnWb73Q7Xn64cnhHKNYc673MlnEVJL2I
D23t8r6WXzHP1GW+bW2NELzM8p7LxmFSw4IVf6BEP4ZL7uGS8J2PddTtIJj3cB21PlgzYCDAgnl2
Ma/CbvLwlQVY8C2/Rt1uYo0xM+o+zua9zS32f3ys+Oe9VTG7236egJBdJsxVG6ol6+fq/XChiUSM
4qvNle2fsZ3wvaDjVgk+1jT3xxaGFdf19SwFvQOOTE9bSl3euXSBxUbccTpD/J+dbjJ0X67r4rAy
sA7aCgI6I0DrihiAZplKXnImKPPJohAub7WHMQluJNfJLXg9PdzyLCW6hx/Dmu+Ducc1JN8xmBMA
gOedbWKc6dzJYLUqlFuHZPj0cZtDLCMuUOYGQ3M1xV7E/WodXsj+Kq0NrjUbqr3Vy0ZO0GLUhOO5
nfL4MIld+HXoL2ZKz/dH/t6wRgybo3O5s98YHN0pJ027WX8k34RyeV88rgdsJ0/4dCjyqDJ84jFM
przF+tZNM/gfq8d2WikWuSXAIdwryPytu/NA8ZJEFDH4pYQwwDCc2SBLWdmLOlyAv9tfufXVUfI1
3pNeDOKKW3NeyHW/b8PLCr9NCCoXaz74mg+c6iXcGuWUHdS+Y/3Aa3RWFS1lyWHpDdRgah7wKKuE
keVmTBPP30cxRFbi2xqPWbLcia1gI3GZft2Qi3ejfc+rHBR16fPYDaE7/TxDdscfnSuMqA6Hg9Hk
ORrVzpiwe7ubYOwEDzOQeERxFaxgK0SY6txsSbNPiT2lra0XqaUxc6b7v9jvZdWLFWHToNifg4ZK
BYXQ4YKw92m5G8x1UFE5kwyW490dTcb5YTyunFPztDGqGU2Vu7tROWyXVnlks56cVw27MLBczwH9
A8A3Hco+EAvWQre/pTm3rmcWEM2dWl8YQ4xspjKLK1QLf7a3eyiHaKNxkj4C90ERQLoDiR3Bo0B6
7uj2FrNio+VjLPNYuqzvgUFxYiFEe1hnZBXH3D4/o3zY33CKSLW/GIvfrfHA+jocdKIOz4n37VNc
zy7OzZn5o71krXL3oNytCeWrx3t9NoLZfRs6589wtJg56x6PKlzk2z/U433zH6rHPzUdr881aS5a
SwvlO1vJ5nlezj/IyqbvL95W7D15TsVTyrWn/qItpmx6qNH673sfRfSbf+rkNIlOtK+biqFqv4f5
H0VsOpBv3UV5FKsuZutrLbYSkD5vmQHZspG/rI3lDizu4rXAiUiSX7F9zcK/Pwq5L872bw7j9zD/
4zDaNi0GaUpbPGhc2OJaSGU0GEa7bnm8l8HxNa2sz96KDQJLUvvIznGQ7G6b0kh1/haQfWeGsUKi
bBMm7hxzSW0fsh3LPvUcUWxsyulyF1FXcttdW6sDc5E8vOSQ87U9b9PZRVAeJhe8EXUej0FirTAd
RVM2HF25MSY4dY1a2VIXUJMWjD+Gk+JrVYIAS8tRb6SdWTzRcvVUi/vn9cP9SGFzSbzzmVJzP1EN
agDWEYxJh7iOBrNC8akfePAPf38Ztb9sSVRVM1TFMI2Brv7ppqqfzbtS8ku+YsKUjvOcZBqzcj9Q
j0dMTtdvEEfNuz+iHuZgkFb7VgM3l4kiUTjUnDEWjwR8wGtD9Pa2lLd17eOMPRmkQf/8JLd5rVJL
MWp7nCqAVFIHDphzLw1igq07AiQovQnoN4kEhIqbslPfRv0uusijRzq6ScMGKgXE7GOBCyu+tJ9z
nWCzuA8NYtHAf82woSKaqEQLt06KMJsRhxqbmGHXWMOaFBbda9HPj4Y5q66LvAPD7B+vt4fT/rzY
6YH9sdJhXpHbOFpnUYJim3Y1Pz77NDsk0hBr12BKODSwd7MLbaMOxjfGHToVFGGV5Vgh/UcnTsPT
oKcrPsakCnb+mEtPpNpKgZzlC5Mb4Wzcx5Y/p/hdm8VIpZYfLM19+EBnUdtJckoeO/261tj/EPpd
/GrfWOYHro9s91fZ7Aa1A2ghtZ7ufvHuOwk2kmHCo106uOIgBSZcam/dUaBQNA8B3m+Z1zurlJGj
jHuZ9E7wZeYx9GE96wLZDPHnVr1iQqNAMzwVKIuQT24xxDFw98dseXuP+vzByup/rCee6KQR0KxO
39y8cH1yDScHhm+OhEcJs39yJ9x8g9HVBQ9f7DIkcso3Ol219TxqG6oFHEpxp6MmqIh3us6xnT3j
W6HjGvQF9WyUxHhOp+z2Ays3bcTHs8+8acRuPqCmdGHyuTX5CC4JaxG6PBhk5Rcs2U32VU4YCh2g
omx6PmQiD724Ds/wJ3EwtcYyCGduSGY9DD+aaY1LMTbCpFNY0su9qeP3kld7feY3dA2dZeTD9uqW
hWkXyvhirlQcc9GYNyTUXWZ1YxMGRq5x9oNbcHM0jyaCWoMCLj0Wdh1lw4/sqss0HjjP8xM1JzAJ
NpRjyrzvdqJOsSCiqaeCHF4XemH3jreoprbZW3h1MZzuAjyte5GWOftE2K9d4cq4WCwutAf8zCd+
Wb6+lUlXxz0QGSlDEmnJuVUbQuzhZ6ou3GBiI5dsYZzeXAXcu9k605hj9wPI/1z3j81OM+1P1CLB
nms4PsD2K39UmJ0DWwVnYShbWaaCM7ILiKXZAGo7BuE/SMNzw7+s9RUjZDzkP25vXOK/VjgPzIJM
53XzIA0jUcNOjNp/Wp/zL44EZBYfK0icbxVDjeI+eoJ0gM3gKPUa7j+OqTjwrG5uXYjh75tIgw0b
9e7VWDe4f5RwHu6GNDINKyEOjFPM/zYqTb0HJ3GP3Igm+2JL+AaP9e1nmLQWXFXuNqTpzytM4v2K
7vbdWteXA0dIf3u8CHO/FH0K0V35niwcHOmlEW1OTZd94Eezhw3/OHVkHD2X91qAz2WPoBqnukdv
cOWrh20lLTN/8TFsWYn5EYR2iLpwLPu4ACaMNDuCPp7236/P6l8BjVpfNQwwI12W5T+Bv532qOTr
tcMldIV87P5GQ8Ga1zDUpjV943iClx88cJ4+AhETtrwQ/+CdhG5/72JVrFkJVlctfapNpi9D5f5U
nn38mtEtTRZ2Xjgq3OzkxAOnHUqsVAkLWOzV4d+fBXjhX2zWmiLrqiKz0Qz+vMvkvadyaaVXtiIm
fbhfYbTBm0GD0E10gqJEBgEKunfmdKfXSewjmLucON/BGZp/8lOtzKMyzuYtIH/mYDTEHOXiVLpj
KIQzWeVl1HaOcSiJT24/rMRuBWKE3Bv/1pQCE+qhSX6DW0OkeUYyaT613UGf7S3egjC1h4Xs65oj
Ahtf09ei7vBqTbfkGkhkm5RONQPk7Fs1WBvOsTbXHZ4yeEp00Rxc1CVMJOutGifkk5HG0aSeirXE
l35ma7xDbzRP0gSFR1ihYpm/pmLWoUFrHN3DB/jmTxq3CiEYHkApRie0i7wJX0Df/dzGGpysQtWS
Ae0Lu1oJPtU7asbPgVUMwufXfkffaBDWjNo/ZKk6tqtmaWwSYn8YMYW3oDczo88vkI75HNJr25gP
mtEH2kby1WMTA0B8O6a2UwEV9ZGKw7zQR6iLEmZydnO1eTc03TQuiT9I1+iAaRNokoqpsp/imbf3
Bkss8lOSc3bI6FYwa8AovccOl8Z+aX00qwa/uVgX2M6FwIAJ4AHDJVs4kq82XYAyvy5ePpl5Yzzw
u1lJLiVSFDzAS/e2q+eyb1bWoG8XbD7LCt/JPKzUxHrfbYkwigkW9dJKOdJv4yDLG2pYz5uIRxsE
CjJXwqPYMJnV7v3evCO1bUl3lcxorvAtpWvDxlOKO9zUjRV7dcc7ePUHCK5j9RvuEml/KqDor2MI
kD0xsjIC7tyhlJinPbsJHhVc8+SXwP3Ag0t18jVuocaOOoQYLZEY9GbYtHvj2A9lfdM/FFG+7nYE
85CiqRKQw7p+5pBvKS9plJTu6qmXOTcc/T6trX5fhgpSWbFvvvHr8z+rjojgWYMhSJ8e5yAt01lv
mRIpCVR0YCnsna/MrMWuab2ncqQShfWwcMmA7rChdtQRXS2TBkV/xtP+Tefrox/8UjuHpbtbM2i+
euyQ7QJ3p1f8oHzAKGDY4cM6g5atWil/HHI7cunRu6Jt9Rgk91V2p3bTLrSe21Ai4AOwUB3iN/oc
VpivM/Iii7snM4RDuvr1nOvH3lIpMcKW/PuK5tDXdLGWD8i8mCGyA9x6baEfEgXOwHOS4hHsYI/O
n4YR5AwYogiF3poU4i/8ShYDYh0HRCF4T5QEh+u3xp/Bgn5gDS5RRm6EKYpR+ZQd6vXnLaxCj0aY
JexT9p24ayGznJDEunwBMBZSYKJ7IpyFSpeEifswIZqmN9wzzkyHqjr8XHwQ7XfnpFzeEEgNZTp3
05HtA45sz379MC3cpFj8z3qoAAP0tco7ejK9RDWbt6PLZSz1bFgCj77N6T5wvcLgwGoiSGmMiwvm
wft5fsJNiEwMMajkHU2HvKP3CEx+kLmDeYcUoJh2BEkQ2+D0vh7+h9bDNk6E6z7gXIw0gD14QprL
mhk0F4ebg12s3WMVDvRuAq/N5K/ypxXoH5nntYNypHjYN9KLhdsYRKzi+GlGr3qWteOm8NBeM1z+
Mb7+fitQ5L/aCVRNGRiSYsqKLOaE/9G2Nddbeuk3dbbSLo65MC0Nq/zHSuG2HJHNJR/f+EPiGY7B
tbbD0xCLXA8zeOKoBlg0tXNpzPZcbB6sEn768/fHpivKX7XYct/U6W4ldTCQ/zTyUk3jdvnoGWk4
wWAIk86/zNCp6eRW53gSY5yD1P2+uK16c778iK4ik6wevqEr4llDGD0k1aiyWZ7GvW02751UYrtO
CHDRvBRr2HrVuYOipiy6KUIhKh0EApDKGB6bPiXWUJtmIeZQ4XUK+clWqJjvUwigMIB6PpUuHgNC
jPiCi4vIcUh68gRO8DqZ7EWm95j1dyjYb8Jia0CUMHqXz4kRUHNCSsOBIFNOhSKaD+Jz7t4bEhuT
vNV1wex+loiASlIqMWhe8zlA9SI7i49X4caD8m4nzZDMCb7bnjEuujS0Rx+ncoVGRsfcIoMTniIK
u+JchaZzAm2dk0KwwTwd0wsI0FB1FkgCxBQduvsdYk6L9gjSkCAD+zraGR4FShXc0Pg3d8mt8FpI
ndA6MX7AoACSgmA5QBMUNt5RBhMTvz6SZXNYJdBtwj7eFqivhwQDwQZg2BFmuB+kQY1k5GkLN4TG
K6fM978JWvRZ4vH0q1whqjSQEgrDEvh6fn9lxg/OqwlU18CKLSV4XRwV7nDOPnouM0jNEJv9BCKv
oFILdbegxt5YNt+/nPwSRXY2esZPDJgy/+VjhDL+BPXwARECvxzIgB2vU2ERWxEFW+Dcl+OkmAeF
D8OQDEXKJBTkWM1TaNDfYl6JK8+IiGn0SdCK/Wolh17pCT6xGighZL5QQ6FZUO1ED2SZZH8w5Swc
8rjV6X5MshaO0jeR4LseLNJJeWjW2fI+Icnw9Fynkxe2lf14MOZvTQbLC/HF+bE/NVtHnZbHkujm
5zFbUZs0m65zmuPjJ5nJx3vM/y8IJcXmB7mXtLoSdbZ6jKihIlbix+hJlzpSG0vBg2QqwrM7dP7v
ufiorzOf6PDfUPBmKY/viiX+syMRHNOysI7eM6wMA/Er4lcT8sPzablMv1uiJMiWEBHfg3MxR/l+
vs2fS+K+67V+btf3KRHf9+l+YL8Pb0HxPvTP/XPCw/iY15MbQ5bJGw4kbEsywKtDIRQCwvCuBpxE
9nC48SeZJqmzlK1gV5wxM1tL8N35JsLLy5pm5leASUwcoS4I4DDAEKE9OVi2GIlAXMf5VgwpIWuL
z0rS+Jh2MUdCm3fgS8WBLxWH4sDPFAfzBCwCWX6dftPDTfUzSgXRoJTilPLle61Ap95qIFay1xKL
NAj4E48DmsL6jyvxXmtbDkI7SWfAFgJLtvyGsRWu6zf48ESp51Ss+Ku5lTgg88Sra9sXjx5kvI/F
x98D1rYEogwGNgexVM/1Optfv+7Tas1BIhCZqswNVOw9OI1i/V4/5tU6ObCENMLw7Y0OVVFdrgs2
FUj7kgMf2A8hDMCI/YgvMXjm2/zsH99RxPXgU/ErmfvHj2Rr/mWlhCh9OzDK5qI+hGQwOQglCOw9
VrYBzCWoXVHfzXFsqVBLwKNDQ323K6wGs3VvETkPV8fZWUUx0MAi19GVYKgx7217RL+grOyPqigR
yqMxLriw7PtIBdCWjxRfZhKPVhBub2+hCvjLvY9RBSC8NscvWObYRTDffUECM+HcI+qOBCVehYHV
R64t7I4wRMIwqYcxTs8RqlUiq+weJmfM0OEbVcMGg5Cby6iYoX0kPCSUODuL8+I6pNB3uNcgJw8i
YoKHNMPCcye17Zu1j9iQ6EOeKOww3xnC7oW0U0yokTFt3uPIdfdyRx43fulqADy0KVsoQn5J5tve
aaw83E+74yOqIm1TxmVczWS2GUJCkLRKa9NLv41tvuSthnUv7mhxd146MBfuqOJQ9VzjxE1inMwT
t3l7Nk41X1G2kbIl0ApQENaySNzOoFPT1mVsK8KnAr46Xo+Yts3MRXVOOXZuDDY0tCbQhVUhkUHj
y466ZAX2hIESIyvSZ1kDOhZMDaUEMONSxJWUCxDQJbWnP5iJt5CIuaHq4kU8KTDP2I9MNuZ8LBZd
FBl4yXLZMTFBwjGPG4Q5vZgUpWEaa0gL7sv2LARq/QmXH93iCxdO4UBinhBozFAUIQqQ1vn0Pn3M
kTbMPvgHaESI76dMCkdF9FwI186EroZl7RYVs3rYjVuEdJ/wsSoZrGmTV/g50sORXf/0n5sEp+oc
G+wMXcA+LsndnOSTBxQmkywYKWineTikI9fmzIPKzROQ44voFmSCi/ui+ilWoEZfdFwkGb4jLaQo
nwrbECVsjiIvgHliRcjpe5it+Pav4GbwdV3cY2JIFNbRHSuwK4eP2QA1RjUTS+kHNngSvlDmGqx4
FCufJXLeQ7m8zdWzZDdkunlPKLqyl0OVqF1B8lHtV4AyeN6Mm7EwoHnyN0qukY5eSDo/1r8Met7a
bbncj8S7JX74E2S+YLr3tpc52hjuDOHtF994jCvkIMiDsA1CCBdKM5NrjyiVqj6N79zJPOZxu87x
SLmEUmR6vS3asCZooweMQCMUUrQXaqbUuc2UUJxnwYAIVzAoZAiRNCj26TTxu0DD8PC91tcFhmQo
cseqKyLg62Ex4yM4K0T4my9EygVeaIPRJfyM0RmNyikmP5yHsMHD+mcllChFhDplBk90IyPbNSdZ
9F4pHMuHjTwJDXbgzyKPM47vCT9DGYMkhhXz0/C5fLDn0DXOu3F//QCpqRP7uSwmKhePVZf7f339
5poun1j6TPoEKea8w8APL3aE61c1yad9FmRpjdUr+wO/gmRGbDrIwBKeR2WLVCBztRM70hVl1q8+
StmyZfFQA4lOWe0bsDHe2K0mgBXYDPx2gkcMrp0ASnzMhPKIZQitmDAbUk58YBHBYYzkhK1BKXhb
4yvbnYRc+/fd4V2vUKg0Wx57aEWty2ckfojK8beUTNZozIXVkU7h2KGuwoko/C0ghZv4a9tboHQ8
4CJKcQUAwg1JcUB2EQj1jygrqtnNRw5UzeVxEraTPC5WBo8AlTcxX6M/qoIW3zXGDCtilUKDpa0L
VC7w/RuZ0Fw/m29b7KUsLEwyuIjtoZhn89/qgQ9vclxpsLnJJH7nEqZf9PJztuGp2IrfYucrl5n4
ArVGO6kjgxKH45l8qG9+jyOZtSvRGtx2Ke+8fLMfo8/iMXqMSlJ8dkD3hGHWP2Vs0HyKbwGCjqt5
iewsIVOHyiWfKiQDiptjmSokP+lkiQJ0ieWHl1k2PD/FrEeGiTl/bYBsUlJLyKsVC8SlgStEL/Kb
z7cg7a3bMOin+R0D3UKkfkxxppz2dslYI6xJjUE8jNZOD5epHuvL25hwt2Xuv0b9xR4u6MPDMvqs
RYMxtJkEum7LbJ+w8zUG1J6Oh6o8MSesIMQFYJkaqUHut/He+4zqKXvMF6kwoTEpfXOicAAd3pd7
X5lfSLOpGRmAPoyUERarS8YH7jXcx9rsvVVGOiITptgH4Uyuj58QsFM8Z9BU4EFNYRqrcX0yoteI
KFT8rd9bVB+Buk0C8qcgKifLvQ+4O1qhG8FHniQJDgWHbPGCQ33Bi8c3Pu+NCia6xqTyngwZcGQf
EPiTgiMUAmwZdZNLkCFN1kbIVaZ9/NnxfSdwR/gqEgY0NWckFK73C/VEggf6sW4oMSdXAx13aXqP
GS4yBLJIMce/YdkPZULMSQLEZH1Y4ET+RBctor3zUeL5rlB9TJ6HdF7hx8M5us0aMTeen+/g6n8m
d3y7a87PjFR8dPoUmD5GoEGJaZ8xS8YyNrh9LH04def723ByYRW6rMflhDyR5etwmxI3tCUhZCad
cp+8ghlpXiNpSojOqvE1t08EgmoBOpJC1PcA2SLDNVAf9rDGgYcOvTQHiYDrH12HfY3ioz7iHRqQ
dIEE4jmCHOHhbkqQKTIWvGUJnENkgSvzuD//f5yd2ZLa2Lpun0gR6ptb1ANC9CR5Q2SrBgESEiDx
9HvMrIvj4+2wI3ZULC9XOZ0JYjZ/943v+sPwbgBYgku9IOR+2h6DqdhLd7P7G/adVU+U6fEb2kya
7dJs0cEF69hQjvKlisLzLe89xXYrxuUZfn+6dFDKpcIY/fqievjoag+Pqdcb5xZq3bPfIulABYa/
HjZJhNq5+BoMPyVnhhl7Adc49zS+nmjyiru0n79lgEsWl6nlVkxKkh2nWNsdIumV6mNyWFMCSq7f
R83VFnrmSZarVJ6ceQ3+fKo74Mz0XCivQ/qc3faPuTITpmxznuyns6QAyQUUZa/FQpqd3+05Re53
aQmM5rPY0ILMmEPf58Rot0ROnjHRCDmPFYnfi/sA7ScnEYHZIzGmp+g0fr4f5hgGUBjb97v2C4UW
Ecl5JZgbIBTfS7ByuKPFxuzwiWcyJRMWncbQlRwLto48r8jbqPJzG84Oa/5PWxqs+w1CSn6aE3Tv
xvKIaPOU8Gf6vtiIIGXX7Vrduwp/nefuDCTTdM9ps7m8WtGDoxEdp6CHwZx7Oy3P6fAFHOlV67jZ
5I0zoa72ysofU949rGtxSh32VzELfH/Hcrvf3aN7hCg0PkxhdTFDY85PX0J2KXjNhDsTKN5flGyV
HZXkQviR1vTkb2hMaajtcZNx+dIZqL5Jv8hAV9U7nOoW1erA89eZGOMudJmoWfSTLCm39txZ6is1
pXlHIdVInA1nQpSv8KCZ6jiDVRTKzRRnBc6LR4DHykpZPJlJc2bEa9mUMSV9ZfgKRxloK3wUtBB8
PludA8plOp45KBtLPPY2U64PJAsmpiJWgo9fsR4CQYg+kIzjA8QZoTJoT3E3sRAB5bNDpMyKxFle
2ZgURqcqJyNNRzABpxiC1rSHyYWTByFig4DUXAkggIOzBFTOSRfdvCnm0njnMOPFH59oGbJ4lfGV
qXfxr84iw5hEjwSNhElEgBECOnmd/ZibcdI6UO451QJlYSUPpKna2K+2Gs+AIxkcro1NxSGyV1D1
OeB0lFodw2nwczglCFVBJDgJolsw9fZc3vP8Af7acxtXFm0Mahf25pUSD0cFJ4cUFIEdDNMBrET2
eZxr37QhFveteIkYjniM2LTEP/Ql2bRn0Z58AQNeb2vclJMixtYq7CYGmQCliAXTPljAZNw785GF
HQbvIMwwP7GF7QtzUYj0ABFRAYKGC8cCrBj5T4JIhA9MgZd2pNKD8SBXXu/uvmxPXBHqqkD8ewO5
cOHvW4kJAZJTAwJtHVhY4TA15ancb2aavwmkBc2HuJwpixMuGox0NFwhMt5xbPTxcZMlxTTHm4V5
ybTFC6eaMcCvp9rCSAQiixIKM30FISEBQvTke/B6V3p0w5XJ5HuR6+HIIcPIurwItppwLfvxSzys
DqtC9ChwuIa0tZFTOcUTEJdF7Mr5LKpdxq8l5q3OTHJbOkM1ngGEybMTJaaCS7sf9Twyh7mz0jNQ
TxhcwVylUZacJ0dWME1oVHMFnAlMtl3DLScd+rMeUJu4fC0WyjDnqwHKaaENxQMQx8dhpS14zZhR
pBX3c4EtxQETvkMXGgs9zTErSnsEEB46BjV1Nlpi8T9hHlXg5JYHWDidqfLgVp1kr8RNq2LRcLRR
QhvTmSLOzmk9nSN7TVdoceHjGT5M9qdAiRkLGaM2mmIXiWT2PMGfDV+pcmfHg1/wrri84Ytp7Pds
2rxoCzW1ONnF58R1jWRUjjk/yJfaLwX5azG+u5DVWOVH4NVYyPLEAFRjEiE8gCjVA9dDWie0b9h2
aPgw1pH4TllsJedIhB3EudNmKnaQw6lzwdcKhydeBU9HT7tvixeMtzHxUL8zMB6UWXNWcsPiu+PN
qv5xjJfmOFtwogNIvrPZ7Ln4IT01UC3Q2QV8Hc4sFogHsBL8/kFEQAjj32LmAFBP8O5PjEmqYL2f
IcNGT7xGOD9iPE5QZbMMEVqWkeKbgYmMEPnV8ggfECORQMNY5jnGNzoQEU/Bq5GW4hQe+DzN1BkP
nsbxJ2MnCVl6Vu04Bufm9Aj9++5P3d2ud6+COb08RCz8N+ZWQg1XUME9N1ctr11OL7zLmrKkyS7V
/DsIOxGxQc9hn5YzGSZ/Me0X4mMkRsQ0TKS34q1w5PKY1fjBXsjWXOvDC7Y1WyykJny2YmuLsG+V
jy3YjoyZ+PmSMC4AhhuT2piAOU478aGVS2dcLnV0iXwBVH0OqfiK0hC1GdLmOrHGGmcrzkET2t7L
OrJ8ZcHT5+TIxn10Jj1a4pw1EfhzqCzY50iJTH+woTPWTmFBT86AYoTO7bq5gc5B2hXIO2BGqyPH
NjMwW4I374SSUJ7UOLXYwQWGNIpVPqRqQuEg0oBX6z67AAZBgVTvmQg1KGpXVKUN1jrYQCwlqDr9
Nl+ecKLEnumDjbY4IY9d1m/EiamFFLvaUHYE6mPGNeT3+xhTS2wLMU+bH+JjGDouranImhl8XNqi
5j8XPH5zalKIIled6EBueC4WtlrHmN0cYwIbERhypGPFudFjXu6MXvPUhvPIVqKaxFaIyuDCmjlR
U9A9hAfwubFRoglukB/0uAoBthBEKxwOnsuaLS0ClAvrnDk6vD2unIk1waiGn6w6P4AtpNDjH+Ji
oXO12SKmxolHxU/JTC1ga8fw6x4d4kuS868FPY8z8C8E6HP0bDPhqMXLegNAObF8spnIntPOCLG0
41Mjm+Grj9AWn2wsDaEotjzemUuy8zFgYJQG/DwXyDW58oMa7CDVYAAHek1utA2GHSrNCItblHFF
asQWRh0i4NcxrVFjEeofuHhbLghW4pJp1AQZZogxDvh7KYKN7iMUBGAuc82DEkT5zFWC6dMwxUaK
s+aG7lgNTF4XFoKC9Q7tisbGQpgBobxFXSnx88FqYsjVs2TbqYyMASDl0kBJWbFebnxABzYxSZAv
p9iszbsdC4GAgMGiucoEMJO5nGIaoseGlQgwlD8pI3NSJY8JU2FomQduAuZdJ6R6aK1L2io5+lfg
fKJNIaBQpEYgUJATY8a7ysKM9apjW6EsuLYoXdlYW5GQFovTV4Fm67OZ3uKGBg+Lct3tsk21w69v
ZLHiOdxyLPu62ORCM3mANvaNoM1TVJdItQZ0rrgRxereYGTKXGszY6ZxLtloCRi28o/4WbWAvWWk
shJuBFxszEMfsInDkU8cvz7lGfJMXI04N4XcVMfQDsZpYrmNd4x35IRpE/NqGFfXGK6U4S6JL78E
9cxBgPz8amPsD/Gpm/cTUSntkEoSSHO11Wwgh/xVuIUa/K5Lep8rY42jEPgPsjjszszARurrjFvg
IYj9T/RRiuQ6aadM4ZEPEV1zwNG+x+qV5c7qhYLC8uelYmx79nFLJle0Zjoefqy64L7EgY5Zd9Dd
KTytSb0RQFahGr/RAitS5hgX1UZf0r5K7oQ5+ZLJexFo6asrh6XBO++Q6rLUEJ5b/vX9ipIYdlxa
faGGZmDPnBebM3AHDE92yOh9kwsQCTAVWRU+ag8ZVlqYwfmtol1EOnSbomAmBReeZP17xjs7UXu0
ZvRsSTW36GITiwk0sB1Ums243LaEqez0yZHN0wZkTmO28XQ+Eg4nBxJybPeWLKdQn7fgs4qVBFYe
GISvo2AWnLkGH1wwIBCm8N2gtzORI+FQoPkmsDAkg0uaitzARF4kz2eKCPBmU/kj45g6cl5cJ5zM
UCzwJY6rLXEPhw2xxYQCRXTkcsKwLYBMwD8iTBQWmvmMJJ7rME/RN4fw27hfOIa4Ps94S0oL8W8O
pQyEDlFLaw3QD9j7SPPOuPUQcYMdt+IKKFMZK/MsBV7i3+h2As73ClIItLgLA4MyY4HGcfyYtshx
MV+kD9iRHR0oEXBX4uYn0cOUeQICIvaYmD5Uf5y3tBhqBri7nBrpT/8T8Cif56RcXEMuoDUOoSHX
E4lKwz4hgMdvi2zAu43GTxew74/rJtJ6l4kezrOTYAzApTkx11Yu8GGOnRrOuhg9gADM+wB7DSJe
vC/80cCTMaxBPyNbAs1mjZMycPSI1ZUTLZyoEFA84Ghlni/WkQ6LAy7Hk0SlQ3KAtgSR0h2gKN2F
qh1Wzz20PPBfRDoUif0mfEeMfoaTcpnxpxHEOXqfd3gCHMR0lMVr0RDr9ejs7qkFQOgZQTSiQ4wV
QDzwVPAawVlJggIsesFqSPeDy+4rQYSGYRTsB4abQho4P78KfNkxuPFoaVrDosGXBzu6gW8Ffw1N
ooIqMYfbn3PUYKnBSmjYjwI5Bz2Cwwq3sVADUDDgVamGNOQA0+F6CRCBPwERc44Nzwbfbnh0IISv
I2eMA34zo+hMwwk0wtVTufuxavPwPfjBDqthBeBEQKbEfWUFLa/uxFsqWXOI1xeYXEyUwAgYlQTT
eeOjaXyGtGmc30CY2rCUsa2jYG/OOsgVQFVpNnU8Dn3W8TU57xjS7+To0kDBuZcViAUNNyccACGI
p5W1EO5A1YbWNfkAvwJboHGOOwYzSSniWCjsGRCshg+oBFIDQQD04xkaG7LKCcwNWElXyKuF7dLf
IcDWonNKSSOU0NZhy2V4QJeBWEh7wYyVeA82TW/h/iP8iVhiO44PEJfZjPYPAFfUWrKbQbRyIkAx
AJjAjvEWBR4NfACwLWBZYy7ZRQOKjzIQyScIE1h02l6ayjMmBRBt4X8yw4UNeo+1Fh9qjQNNBc6B
j987c9U2oJC02JpfdqVw5VUnxQeM4YR7mf+MYoRxBRt68wlvWWAL2ClcYKdhGJfIkJKc6QUykgVY
kA2+En6pwrInm5OpYKE34KmqYjUDiBK8S07x7E4F8Dp+xGRXO14Ak8vC16VYm3h3+3gTzi5ri8NF
RQ6vcnC16yPN+WppkbmrAXX+JVNCjTD6xVqHMeeRSi6CwaQ486XF4UO4VHZv8s01P/CLxtGSLYjW
08EJsQkY4ef3dXIFsnBZFSlNL2hKPB5BLSQM1ok3hY/iMFW2+ODMSvxNni7mVBwsgCJFnkbKDd15
fEyjAT55gY8C8mq8C6slATEZoKCBZ3gPpUpkb68Ug7NFwWijEh1f0V+MpOXpK1/RdBqL+dSfeiyh
IZUGas9Qwpc61ZkeXL4063DplvC6urFe4WaIaz3Aw6excYwXMPJjqjLCt7iCS78m5dEDzAlrAlAn
GNFj2vHnsNqPmEIwiUIp4hqD65sw1eEdxhVL3hYUNRwNEYk1ESMmcLifgflD52YQZS6xVEyADpd3
e1luwBKJoF5+Z1lgiWsyfQbHnHhZ+MhWyxsf5h3LClijwGt+qgjQKjlS/TsKrvHSpFhjcvBeYgJO
ZlkYHhABLCa5JUEWsDDqqpV/YyyTD5VpF4fNVru6RzpOOIoHJ7TjO3P28M6nLXJpceYwvjJMilXn
3qncsjS8AjtGRAMULhQEeY6LpadYRpOBK4CGpAUkxyCQI+/zWpSeRDIj1KIEISwdSiiciQN+uSdY
lQPdUrDBoz0e8bxeljLhMsXzQEza8A4mZVqm1DYj8Au8UrHjNN4vtxUfk3ADhSJKukytxhe2tiq5
gegdZNx2LDuPyiohZs0/4Gg5NrjXIGrkLiqKOfPksflyYLSIKf4TF5fpHeYtBRouTqHH5xuwW6i9
idi+B9F/wUPXcoXNtbPgBxHGnDipzfTANXtkvlljLUEpINIrKATx8PGm4X7AIWVKJZsDu/GE7+mD
zBAz4+AQ8MgIlAmW2ZQn8twHGCIq2fnYmMMqYsjJRkYmfKJEvI5KASmYhvmUjK9LO8ngoTTIKcrF
Y6L+XFoZJCjibGI3vl2KbiGxmIu0RgatTqJPtrTlMcbGFVdwSqNh83pvUjLhSF4X0ih28250JhFm
vALRtTFDocd7NQncGhLxM17DMgHEkd2ZJeaapJuhH5qbJE0le5lUjuIy8MCwRTypRAcyJojzGIRn
gFAYbwh1geeJ6+2RtI4Wx/hCMNFOhY0n8eq24CddUrT36Z0wYo87LQCRK3EvmtTdgZjuzDFR4p3K
9chb5olyT6seADEQ7bBrkuP6FJPL0ckg4okK8v/TGiQSR+FheQ2J12NhumVyQNpcstVP8AvNh/0K
hXVssRC5FGDt5slld6E3T484gFtDQ/olmw3fRtB7TEzQOcDQ5+DeYnAldB4EAcekFCwMalQmJIYx
8dhG8F4k0rx7YggEKYjFA7AykRCRQS9h7s7OnC9oFEDNMakxObC8BDgfTzqubXPGYoNwXPERMoUG
rv/gforAx8SmD44WVqh9UqREWFNu6zHTfPhz3zflAqDYAWEKBkaBhR3WhW37iDqu8CdCY64//4rj
oxhkqLhcMCFnrv8/pD+DqVFJ0RWjMFK/bGWQ52fphak5Zy6ObRAjywOjI4LvxrOJyDW4uVJb2B+M
rRXjJ9QnBgxKS+4qk9Ogmj3YkpqLJlB8Zjph9N2/U48kgcYAi88MwzPcWWlW4TAB5OpCbZ7Dl2/D
KAaBgEOYg6QDp8sSMw7EFPg+YwRpEYs/pl1oU8rFMdegwgyMDCLZ6vwFqSeuYwNjiYwBziVB04yh
hVigruD6QhW+sjzpMCTSsmMqxfjx8MTNAQrIvCGslXhZmgijA+hzxFk6mEfaTJxPxFy+zbDhqUXF
LDy+tKAVEwz0dYmnCioDl3ELrRiAMyVkfOrJV/DNpgDbwkl9hFf6yswmxEB+3/P5GQqpjmWuCCqV
iA7LjeIpsH4qc7VP/ucfxA8umHhSXgCzYdOzRaQG3UVa0SzHblT0zJ2VMNyxcST/hlrefzB+ubhg
JoMZBP4r4t//c2yxmcbMAcJqGKkAdktBJ0wEQVAYywB/nRqMlDMfJdilw9hM2khkbBx1ULfOqH0I
f+b4EPBcLu8CVFxTrVUgypou70286EVFnbcghuXjjITFSO4XTP6yOzI0yQ/2pkCjyaxDjkuqgznB
DeWOdGAFQO0mZ8ERJclcCYVRRQjQQhkXd0+5rj0gNFtQOoQPwoPpvLERM/WEfubywUp28MJlDy0u
WNoZc+yXuKpxEAH/VEJMZLLRE8xseyZCvP7liD0FNgYzKRVjrPfYYJTnlNx3dlitCSx/ymLcVBxz
2KUvinEZoL0ClyNiSmQeHmZfhGIotNnnhMzAhUWQK5aHHDIEhhWH9pJFmFmI+U2Kg8CXuX0JVJm6
ajBiYiASQ6ZbWBEHcD3wLizCa5JK1vgDTggBdniIc5ds4gv3GPKZKwUk+DbeeQMlCvU0KV/HQMzZ
K1d5sC0xDSx2JiY3YvBMYdaU0UMMviTuSMrqVGyLH1cSmeeAegilkTOy48I/cMkV4TtafgbPdHKD
Z4A3J3d8lgojGmGS8IRaJ1ORztOWpMYJCuJ67EyYe7GCAzvM5JMGxsxxJwbErgy0lTwERptCaJmp
GaqhINQyF8VaIcQA0Q4c2lsYGCxZXJtaCusi5El4FNxhwwJnXZI94Rlww4AwF5fuT1OgWkhz/ASB
xlPyJNYuOSnB6y241kiXbBAl7Dd1ljOPzIAQd6MZUcNcOJjuNGKtzkW1gqoFs+zgRk8E+wJE1Y37
BVWJhNJ/LEoJ2JrDvKeSMKImyOXD7yidFN5hkr10myselRRTUXXDYW6wlc6pSomFAOeevpMVEyX8
pNtwShdDJAzbxcL/Uf+Ri/F7niq4eTZCtio5hASjW5DEhujB4hBpqkWgyBKLEGewoMS+wksjVjAD
GMb5/MqyIJDkBffwiFls+EbREfTFgJ8cmd1IEBYfPLf6h1AHnh5sYkNRlwhxI1h8/5H7qMa4VUoD
LdQmd0qJTCX7Fq33znf4iIqUchvlhpqrWGS2w8QQPuS+kDF2KPTR/kVH0Do1Xlp38far0XnaM4LN
JBQQIWHBYf54F3KV7eAL4p8iLkHY5ZHOJS1s5vETTLKPw0z6tPGVM7hU0DZY+AxIhL7cgdy/Fwoq
XHD0EEk3NwKLKMwLB+oQTHxH5abF9BTUPnhYahTETd8qxh88c7xV5k9pZK0JB+iEUdLwebEYCUS6
GyvvSCaCYWT7bEFiI7SciK7xncKlMuQldBvG/ccZz1bYQ/KRoOQDqEBAQ6GWtr/POWx5jJDikNd6
4kKk6wgKR6HIQdGfUuKNn4RDMuTJ4Aqy/sIUZkcCcfII9aH/oXlxYWVxozuRQuopTQrONfGnKrE2
qxopahFIzF9vlHH5hhKV271ObB9jEIJ6MrawIJjmYhhn8ZWYEgQcW0KH8FyxDXDMw2WHHD80oiYx
MdHoPzViljzkmGc19dhMYNGwFyUKaKp0TIeYDx8DJhQOBB6gQakS82fIbCO65aNjeg7BW+Ndycy5
f3w3XJl3M3bd1caFxpkvRPGDdhEs5jOD6QcCH5HNIQHCpGqMGI6mHfUiTjhyGO4SgIM8/Buf109c
xBWBBaXIirnjYXhsJFraBH5A/Io5ERtjEaI9YYW8EhLFge8FdJjIxfCoMbk5QEwSMk7WdlIErHJf
ACvBxXKH9GDucyCbzPNRaC75aISHAqhAFgQJ8M/fwhUqJJmmlGIGDr9KQIoUKk9X98rpQkgviiec
ykcsVvm5dHlLqr4amQeFCs5s0ekW8nhkjuwNUr6DIMlTuedNh3iQckCJxASdTdBwBbIzfC5Z/jpI
b/wboQaPW9/iLTtTQkFOEI5+UNrWFHigL4aNKDaPBe1Y4P3QGFMxVNhZ2VYAafMvkf5IfJ4DPb+e
2q3KjGfNfYz/6R6Cj7lEMSUKRrSmHMx8CBA5djAzosOv0jh/Tk54cdFt4yk+6KCoWM/eUUrADxi4
xKiM4LlpzRnZZlnyqt8sTvkaIqwCvp9KzIuEA0H51QiDmJ+AjIbY38Uw2p+Up4opG4blmI6u/ChT
fxHqtJpm1q3yPG/EKLXBbCwTzrARKs+MT9PCzchybQ8cXyTvHfcR1K7YlYw9D8DLe59gFRYYHufs
5r+/MFNocH4HP/z6wn6DqNVdYasHUz1vnlDyH2F1hvfDWmCjcSWTUjUUsW4uh0Eb9XvFk/x33BF+
+lGN2446XL6oghFvCNxsNuW0Y1wB5DEdqI60kXnT8XWnM33RcX0YLuLOqTAJZrKpdTHShRmbUT38
+3tS/8TU+PU9/UZhsE0rz+8974ljls7g8BWU3MnYf4T9mDEVX4qR9QfqKCcSV5d//+GK+Scsnaqb
UCA0Bcakqv3/mizHqlr9ZHbQDBlfB0HuPSf2T3iI7o7USiRNDLZzJz4YijeoLl5e++g5uuL72nK0
NrMzw03FGCEI00wPxqcPeyKjtGtJXtGM6HCwIsZmZ0zdE8Ick2d08NaUB8jWbezQ6ddh0Fx9050Z
I+IBpQOaVA+p6XL2M18PSr8IqqUdAG3mgCCOUVzR8uSK/GRIb9YE9NWI6vDm7kmuCxdgqP9Eqtvi
nd2C6lJwKKLNN7oDKChndBNOQY4T71vH4YCL++5BgMQ1BYLarYHnWDSKKWSQiouzhCpxSJUcQYiU
3nGVKtNi9IL4fEwl1ZcAXmDMQ5X4RSfQrJJ7ACAiht9LDffvH5P+B4ImSvD/9ymJDfvLhsx67djd
8tt50wgZSod7ypExqGJBfAwADyi/V6YX7pl3EVLxfPyG3qUONRl7mpidOBLhmkXSYSZOvG9ipoIW
T5BO8J5oBRBUjigcgk7++8tWjT+tbdXRDVN2dEfWjd9ed262efE8GKdNTqh4htF2wpgEU9Ww3bTH
EVIgshbqd+jrq9jZ0T+gcss2U9zo5ebfAf4X0eMVTQixN3c1dzsHzdkcHV78aqmQwWjxiXFB5taF
TQLnOXWw07xEUIA7BaGa4LrjLtW698lpU77dGe6o5RGjsszaXmOyOv1bh/RwYRDemeAUFvXvXe0h
jUgk9FTFlzaxv5GId+C4JsyIHZPTl8KomOmiJogebzhw0ng1cbB26Gjrc2v2pCdEkwlll+3Bs6Mf
FTwIMR6MlOp8X7zruslHNZIpiWGqvqGO5eavdPoAGF+IgMCXBXjOAHAtsSHKoLHmPk0KZHAWxkqM
dkRaqI/8A2gtyH8MExSxtCiYftKhZ1LKwdcd8DQfMQ+PQr0Ip6AfMHKUAvBATXtk3Az3v529Z5iE
UmOGlUK9lEKp4SUhNkgv68NlJDaJl7/SZaJ7RexAjQy52PK6qGf318tPV+vBdXp4w3mJqOQJ/cb2
ocP52lx/vfiX98MCaAvLCgYnDohuCYy3TJ6+cBX9+wKzzT9uDMdyuKdU1bbV30Sb5TNT8pujnzaH
pHni6Yqw8saxJJRKqGpIh7SPhqcKlmoqwoAqRBb8rTau6XafTAbETMI/PxhtH2DLVD44IbgXLa0W
wIwJbt6vzrSHIME8YzO6L5m+EbMhB+b6EQ4hUn5D8O8j1cAHaMX6qPBy3plwRK6uQU2MyWMKlK2g
B+QfFk/k4mZfZ1TiDqQ3b6DRTikZN/vWPSLuxN4Y7gilX0jxE+vJeIaC4p8JU4NQGT5KirKuGfWf
YoZJ5TexSlJKDkJiSVI9+E0/ukDHwPYDO4FEWfPq/dPr8UsM1XRjzXKlt5LgZA0x52K4kuNaLTOg
BkMdAzmA4ykHF7W+HTTKRL5HKOgVxb/yIoywY7jBR/JGDwp2FvSRwlVU2EcjeBr5M2BDYxACQBgf
tRzQ/+BT9t+cSVXRk7Lr69Hznbf7dfCaL2aKPPPbHFOT35eB0boYhWCVprpGAP2XYiHDIcygL9aW
O+5DOWVOZ3pCXKcJ3X9+CwaGVCd6aE1MRCRQAbsdbsIrc3z0i35UMm51ojs93AQ6gLnGd5W8EUgo
cwKYrWDAHugbi6IKSCdgoCEGAGONwUhZ86ENSHkwlJ528ZylPMfT9OY+eKugffkL6BkzN39hX5Pq
Ic6BccZW19c8pccbFawLwYf93ZPWXv3rBAHVa5E89ohjKLZRcPi+vOrCMx7b9PixRM+peFTOHi/a
jE5qC23H1Rj2hKs7hzugLI0lvLYDmBGWBNebjoQ96tEav5iQhd4ZmGSAf0u4FShbLsxbTHnmzQol
777vaNJeX6gsfzA9cnIzxH5JiYDH9jBMCfT346fM4Yv1HzSp4KSOsgr2hN+b3okktXOZSryhLGfi
Il8WWGibHiAHfcVw0c0dNFgISui86SjuCk9e68HwQkcc+iAzzJRJHpDPwH7jG8YU+OT+5YxJZFZM
x16Ip+yAcW2N8cAPzI9W3NAz+SVb61PqK3S9GKwRy56ZxwcjqecjNCzxxcZ4CGBIdN9ABJ4kiv11
RC3q+/raRs8Sj2i4Lslh01qjAQowfe68Gim1W9PByRkgD68jxgehpIxAcycdoIOrMzotBqhCt6hz
Kx0l/+k7D/lB9LFTnmT9JvnaOz9MCkEsUfL2oKI0gor+iMDL0TC+J8KHAM+nm3td2d9AuKn4cNZQ
uoPmhM6Tbxr0a+njOkddme/7NVKuLkaALfMgERwXHmbI1icYi9pXsa5dkkPgv9qOcRQIZPx/GVMb
a/PuYwDdewaS7FZTDMj6UTu5fsm0RG8yLIwRrlXcW6g0N8cBw8tmDzknj9uZ7pfIQOgQDu6ZnSIR
TdGIQCDi6pyGuEtoIwh45auzvd7SI05T1iiDyf1Kt/NVO1IobkUddwjpfgH1ub3DbwjaXR8/94D2
KHEZ5ErNltH/LTiF2wTOlETez0/6pJEeNGUwrPQdgKFu43zBu2A8A4ETRG6VudgA2p+5qd3HGuzB
Ow3EhJJfjfcys34tfFmGVMX53OwQ46JEHXN5Iycq54/EronnqnUflKH2AGGAupU5CHTpHq8Eik94
3Z/XR6ZOTz4zZpAL9/oXkI7m56kP9ICN9FnzrrqYSSScgmyIg4p7aV3IQcQW1gtGFJC46UWgPOsd
wblu8WqP768QM0RNkRcKWj08mN75g2xT+Tx+l1iWNkQz6itIIIofJAjnpM1HzzkJA7d+6/OEOAFL
ktuW5dY1VGOfmwxGBTVsTrAXyqDIRcZoo8LL/iRad/TqsFowviz6sQ80x27Nob2/jutmxJBhxKQC
FeeSHlQM26NlVBP5105eaNA+MAR5Z114VEOpK8nxR7cVM260trsQHf2IF2Pv5On1DQsB3BST22f3
qnwZjti5yeHVwo+YkEjYAhgcJ3nEepJibfNEhfZ63BNVUDfGXqjkhWSrnGkFNkP9Cql1mb3TFJ/I
DHMXLqgrPS2QGzDKQjH7TneiZTr+i1HifYdK8R61oHWDJ7BEKirrI8nXZdWyOFEACDbm+kIbx1pZ
9Nf6Da2XmHVoje9beuJ8UsA2e6gY+YaXUayuXwzi/D2aUNQ/JUMCtaQ5tqVp/wtVpBRyPVxlheEq
DLTQPThsKBKvtbHKlpJHuXNBI4gwCrl4yjPvOX6KN7TOPUfg2zPHKUJNeqyWiTtfLpRkWHVn33iR
UCgbgRhvGEZnqgQfBwPZNAAf4Eayyyhmw2ybMnroHuTNfqKRv7xT95voVPXeqPT7N76nicyAUcut
+XHGUhbkFFJGlYFxjjj8N96uW/ll+BBFJSZzF3gB7B2m7EpkD+XSSPJ3MOkMdHp19MDYlPYu0r8H
niT6spo9mZguPlUKQWe6PhEg1foJmBCbh7h9V2ggOXP65ikJxPickVnzYOx/5KGq9kdKlAEVRHY0
Xbec32BXxdMw70e5OG26l5IH+fCOasgTLdqAh4Z0nUCNquyu9+RxNzV4wIjM563tot+vD6Puc0gQ
nCMgb/2a8rvm6ZSpiCBuwePGCAvdDdhKNJdBi7WpgzUIxgjTAi7UMHoAJPrgI4LtQscKTy0mBLcd
0dmHRcJbjCtoMY+I0F1gjnHdZlpq13NKfqOtf9y925fmqVsrst4Fe+g2PxhzMEGmez2MdA5JJgKO
7qUHSRSeqLqlD2zhV+AZioQEdhBClSuOrZ8oZ27EJPQ4TgyRP1JmPnPPSWTEKwQZWai24+zmHkwx
OAh6dJEf3SEBEpWzllyZYx3++bQE+VVzbVbb02fvyp8FGnswfuPTpwPhaZQxqZZ7Pdsrd4cPFT7D
BxP1CvNstc9ZAl5/03UjTluZwUSu/GZtANfE/xMlP+VSe9RxpM00gW097Y8r7fv6RCYoCDPmSOzY
04qr4ASLaSN9N1NCNdPTXzrc6tXXTGF6CaiNsb2KOv4FQp3MFd0KAuBGyYn1jDduE5vl69CMsRM8
R8fNp37gr90wXengc8/wX2OejuMCjs1Gwsg0fH7ZH9ZW25TRkbT9lXuydvPRrDcJRbhqqRj844T4
U7ph2qqtGo6jmoosCDe/5OG23V4N3TmfNnRYlsWbybxWnTLAzxvFqm5GWWyijTNKk030j5/8p/3x
60/+PdHRpPJ+LerT5uH2QRfXe+edObKjB3fQH7z7rB5nncsMMWzNf3Do/qsB/V51+/Vn/1YjumXK
RTkpvOuHC0ehZtgLBf8TACERASX4Bx9KdKQkUo3NMoarJpzT4JyV2I5C4Tvm3JhkUQy2bs5uPiWW
jIBKiVaejuS7m6N1Rrn9DVEvwo4vkajhoT2jqU0kYCCqUpbtvnwntCOevfpZiCIgG53gnNwnZDTH
DSl5lZaclUwJL/PCf8yMqP48Lm+vl959Utpw5W0xqdHQQwC5NcRNNoncpxPIyXFZB2eb4ZijmJWA
zvVgmoaWFF1V/qJDclT75VbaAs6j8DLVmGUinYQ7uydNGeb98jjlRTWevpZT+ZOKOfNOG6AMa4ZM
bm6+7Zc36NGJvRrmnV8j78q35y0VrEDqXXSxlLtoXdsukiiy83KmM+eu7sV815Pv3HgGgPhY8qvA
9irC2QGJSrYB08ZQ7vDZjWGbaQ7Qs+dOR2jok5G1W07uSUlLAJDKjqrmjonqG8ImLSTA7V1nhgYv
vWFCgtgcADyuwvqsGrOZTvWoeqVA/4lOU6ZgdH8tI7pStLU9jhMGOkChunTUd4WYGyGy53q3EYhj
3iS/4yX03TLYLgKfFBsypmtH1iJfPtaoVsWoBycjaBYGO2DPtCOGZWKEY3BBg+cxuJYjwnn54JoW
zFaP7Nvgj2DRLSHRFu9iPMIO8RKdIVSXIows9nwt8RdfQcOgxJuPWFhdXF+4mycEiKLdZeKSxDAf
Gj/QrpDoGIdsXWuvWH6lYzHQfEPur/H7gF2+NzcMDGCGvsinIDHF0NHft676p2r6r9vntyLYXan0
zKgvJ0Kawysm5UaaPdHSV5/nQIxQg5QkmJqoe4SpNNCWR5cO+954u9Po9u73fx0kf4px4G/pumJr
hqn+ftG2J+WgnB/H0+YOKzRUaD0j9oBqzloMK3o6tMJ5ssgxd4xk9P80QhFnxe9nya8//rcTVKs0
x3rY/PgDnC2AImTv0ugh4ZQR9Nsi4AZhbucf0YXyJ7TXrz/0t8PzWpVVVeUVJE3KQ98OymFcKCmU
YIt6C/JvUmo5kl+1vS4yIdZfGRp7ffZ/WAaWrpuWZqiKadq/naLm9amfzlpbbR6LasqSxV04OLlf
xykRXPuCSsp/RnA7lEnGCJqY/YeK+9g1O2v69xfyx4fxy+v4bTnqhl1rj1NXbSwrrG5+fgQOoUU9
vsxF4OChexn//edpf8K+2ZhX2bJlO7Jj/tbgyKre7i7NjacfSi9JrruQobePI2pAitj26OMLCe96
mDdUpZZ4oUXNlHGyz2bNrzuVlcnIL5V8t/3HToB0/Ye1aFsU1mVDtXTTFHfuL7e50pWVWTc2T2IF
Ae1NHZ/XdsJoCaGFg/2E9cny5xyx3LsjUufzC7G/+vrICJ1DZUXq2X88yRAE7ekZaNN62sWAZTbO
igh5YLbjRrRP7D6ypOABnGAYAWRjIGJxfLrdLZRgvI1PpE/W9Jr55BTWMHtqBPOCv4bYGgdRJnEB
LKpeYn2033RVqd/hi2GM5O8b5m4/+a2aOFdfkr0bSWvl4fTx9DQgkykWJc1WXz4/T7l7ea8UT2t9
4Rh6hthhD/5tCwGDVwTFCYAsw9BrIILy3YORTr9P2HqOrXWLzThtIL/7eH7QH57VHxLaScoJcffy
nLNVOYgvte/cY/P9ESv788ak+A1LUvBcR0QIFXn/1eXuL78aaCFd7p2MoMV7DxoeZ+23+kZZ9Lb5
H77OYzl1LQvDT6QqlKWpEjljwExUYBuBAsrx6fvT6VkPuqrv7XOPbQzS1t5r/esP4RXzU8DNtnPi
X1rxAN+aCjsohv4YsDFWimZqMQ+qlVmPWSkYlQgkK9CYKXZ/7zdIJPdNYIWowplnf3cPXlR8KMHs
o07BX0DN3ghHe7ulIqV1/NKh1TxTXK5BV55JDwtZOr241KaFVW4s2CoRpTcfbYa8IW0jfgQLgZ4Z
NRtnOd80Cm+R5u2yxAlwJtVt2jThq//mx2oYv18FXKwN4KqBysM4UaN3SxP0B2qPjgPX2oSy/T5N
VlU0g/W98Y/oQY7SypfG2t3cGyuDEWOxCYlYQJncfBUQNJkKUlxkOJ8kHcY+oWiP4RN8rn1+A3wE
O0swHiH3wzgWZDjgoCvaAIviJu+mcuZiHnEQNuKG+UTBM5aTzhLil2wZGq0MRcIjfOgoYNR/nQFz
OJ3OAGNSYhWXNB8l9pfkH8QQVXqagUX8EOlUFh9c5FpmSvUWMRbI1bahZs9sTLqx7zRJtY5mneCK
A6BhgaUtzrl3QSWhph0ZWckYaJbChQJi/S6vOIYWTo0a7jD0bgPN6weQ0th2TwnB8alHsj7OlINV
+WPi8vGa6fvgL1mrTH+n/NHNY48tHBL5iY4HVe4TahK0VTA74YSVOQVP71HWgKiI9jdGovi7MosY
zbSJzDXWLUwPfWW4/aP4YqeBg4OsgQyJEnIenqDZVf2N/yaPvPXeotVRir3tnHSmFznI6hQ5Mqua
XOL/v2lyGJvjqfS/R6VhGKahKMw2xP+1y1RfRmy2/RB/EZLHA8xxOSc+HsoLOhkvW9H+bjC3cIxf
OsVl+s/5t3Mar/ipySSuMMQa5n1gv+GV30E+LWkDjr+IDnTOA6OhACgb6hjKm9Fj52BuldjRt8zE
JHJBCC3m+YOBZkKtgwIAgDF60YlXUDkRLw98t6/ya7SQIyZbdyaJO2C3A4meb8RTrnXIEXgzYARQ
M9b9HqfwgDBO/VvXVnHj5viP6PswXLaZO2G5X94ewaJnNBN7SNAQxEHLVy2xIPVv95X9lWRB5k8u
gn4kXmO8DHSrIqXDxzMFdDRk9p6xkB6pwWwQg0eQ8g/bKW/1tROuBYz8U3Rgy4kO1W/mycuJK/yM
XNIJtrP97A2s2E/T56v3UKywQ0/2xQ8W01LnduyOkW7pb+edOsrEjsiIINtrQxT2EZL0B474aw/L
6vf9EEZzUGRMn93ggZ0RQ/fC3gEwLbSUG3iQxg4Afwl8YTN6Omns768TcJ6EORJJdNpgqb/6b/j1
WRuziJp2HcGf4eBbB5v3AQGPQwrynE8nbJWnjjcAP9/i2E/qKPoASFBfKKs8wMzw1NPr4LzFbJNN
Fu+MAPoDfbqHZx9HK6ZXDSEFDnAKfRxeuYrtP5VndO/C1QvTV2L9cptAeoJUAkakY+hnP48PJt0P
j+zLeU3mQHpKTBhnjfJSD+zyV0BxqvwA0m6KwNHJzZ1gws2bdQN/yfGg/wYY8KNcCBfdBvf2ai1A
HTjegSbyX/OMXzEEOm2mnkPrySGGRZoEuALIi2uVv+/G2KpYYt93wGr4Eh9bMAlzsGLfwt9K+rhZ
g/dS5+gYK6YurV1LwrbxmSadkyOX4SodBDbhebwztxzgcu6wijibK2RrUFbT5ftSLmSCvCCA7eDF
zUBXOZBTrG7obzDzf49GUhyYLGygKFCmeXjND5ihoYSS1vQhMPJgObTEArxn2QlTxQ5TG97pGQQR
p2FaU9yKlXuh2K/G1mOvCKZa60jGOEYbfKKzfDwqWR7k+IXw/38naxFhCrQ23Ho5M4VjgAIuW0et
w/vCiZWkHohPqL8BZkD6hWmIETpDbZfnjDVKKhwBZCLx6jum6Xb0LTE/Z13DqsKlYYpflwajobgy
vtj4nSVu1W1HosEVF/0rDnpEH4OtgcwrNt5cS9VTMNV529EBUA1DOANMiF8KDC2uUhx8UTsdmm+i
6dfMUBmg4suIU8cv70c/vcKpBEHnQmou7zVXpilub0lvsatyV0fXSuLRo5KL26gHlSEfRRBuPmNB
lRzqDd46TBgmPNnVqrvCsu7wOsMq6MpKkH94T+ld/dFg6zpowzxj8XZfR2EjIfQ11wVAadVbtLoY
SVA27Cc4Q1z8mclkFdZ/6GaD80lnRftXkrERcdh6aWC3qNWA0z1WH2EDhFqsIqY+R/Fl+XBbafmZ
E141eIP4G3XOq3RaiAS+1UkWdzNG4HsdRAdm+Fz0qFKKOW7U4enFwnyaWz9xecvVuEnMw9V/zURx
J1U986J72DBCLmbi4yaHN5amrUsIX74Ez7dZceyHDvUnubuBUzlZOUswwQVep4kgApWRFnmFqW1C
sQm9bgkhZIOd3KqFiowg88Gg8Ce4axq6y4pH61zfOb2e7V25e6/vQbKEn9GlGBq9dh45OtmsSEYH
9+IZTBkNj1gLFHN2DaoghdnO8ZQDeeqcBjiaf/e44GA2iWzg2B7wWhsfP2auf/VX/oWdIYNXHGOa
Zf0X7Gl2G5LAcWFtySrAaJFxNZTaynrByZhjLXALOku9SH94wip2CeU/XvD2xGDKoy5jicHYfsEB
JWLpSnVULUxyP+e5DS0Tgw+cB3o7/jPwDW6ceLzomIuG5QyTytEnLx+tDeFycDV5qfTOXwvhakLG
QNcdG5KB7pwf+B/ybPVOUG7pyUF6yeQKqWcJ1Gsx4Y/BKyG4fVe11e+TJzsEEyrEGKibgMEAVffB
5b9xybE7nLmwOyCNHHr4aADanuGzcJomo5UxZPpn8hSOxEqf2k3/pSGVuDfbCY7lzBIQujDq675b
7DAxse2cbJf9io2NYOHJBkHug8SaYH0B1WDrVhIr8Ga3Gg37KtOK0bZxr/mouUcLP5o4Thby0f+i
GdELN4FqI5sW0WuPYlc1NoBZwxQUSjXl3xVzQIaZ6dP/kg75krSbD8TGYVtcSesVthThMKbLZ71A
xMtJTRIC7FaA6yFkBTcrLroeuNgH6g5rE4D9ySxNacZ4IE5QGidcVPEMUy3Y9rPkERDts1EIy3N0
q3PSxQQCx2Q/udE88CWYw5n9qW0uc7+gyYKJnzuwOmiBSmLMIYHiof+IZMaj0+BhdFb3jXc6TfyG
TA75lxhXkk0YzREyMjmgjpyyDLIVlvn74Nm+4Nb0e+GI7bRHlKWs2svgIn4Pu+TS4DFfkds3QLth
psbZMKdLY5f/QTZNKUJIn4PfISVUxNiXRRdswlXG8/ma0hLJ8OuDDfamVEn7x5o3fx35Dc2ud1mU
CawkBjFzSiorslqbHXXd27VbOew6xJTgqH0BenEY9MNs7Ulc41AEqHfBrNxwrq05YR22gPDE83kt
fuQT+5vdra5c4+vkxkvCnuC0dd8bLKhnDdqCMeiFEbKNyyMlx1XZKzexGnEzOloiXUInDh3zFD3q
zGXc/PpC6rOmBn7qCLoh+biMcxny4hGHuhLNKHG0L44TwXnBqQFsZkJ+DOzkdE/ws5jNlhUZaEgZ
FzZ7mbUBhJ8GsI/JbPEoEDzD0iw3I0TNqp3eQxYZu3ZvQS6uLUJgv6lYPMt+QoqHB2PRqzhf6pRp
VQ4fm1ILfQkLTthmCTQ/yFeO7Fxjm88ObGbhMzc3rfEyLusDK4NV9QspyV6S92ivW/smOhxnVm2t
b+uPfTUxpnhcfbCm94V+NblAYVq9cFpQd0/ahNEu/EnQGjmyCe+PlIWxv/2LMO/IbNFdjHSnp7P2
1qr1S9vFPttfCmijk1XizK639WxmKx70gKNkbQaQaZvdYE5cHDur88upuH6SFifZ14pJceD8vvYz
85d1veBQvt7KjerdTOvkzRlLWw6Gobjt8t2A7zj9VnOkIivmhgyZeHvrkh1v/C8uiIXdBnQP1dOt
s0mMJkW/naAwMZ7joqMFm6vbyqM2JsQU32tmPkvYEHQ49eIsrOA54zsf27W1l6znngMatVrJStfg
/6dQqEECvMZznik2X4TpnUMCYNtF5fwiVGUqvVxeizn4CdyJGRXC+EVeTeZdrPEC9d4HCAgYtuGk
9rK9a0siceV4t8Hybtn8JnFLtUXN9oRxKKWLZVpYJbkSop30Xsxb3gaMmGfjnX1kFwYKnfdZ3JaL
/cSanfGph0KxN/bkb3BU0rY4tCP8egTxDtF0DJXH8hxCfD5jRMWqoGS2ZzyEZwgFoxQdhSCCKWRQ
vNsxgXk8b+FUrFWcX17MnH0bxvk4hW82dJVzlIf2qBhi17Wf59KFwb/PnBmpinaAXpRbqTvlwke2
ezesxWwpc4SPocmJd8Rnyjl+My+39ktugwMzf0ZdP9tjN8ingkR69LE3zqfl9MQaCHE8eVBx702u
2hinqrqJfcpxyc7m7OGoaGMPdS9bd+12fOqMspQaichbN1oOc3AB0nHRQkFkmp/9qe7FDv+1rk4i
kmTkwJvc2hLyCiOBE2IglwHDFHb/DCf9FjJA852gGxasX20zfKeP9CEKFlM5iAUmrD8w9vIBoQA1
fGt/NPIY7RbrY/Iq+AfS/xcyZetJQO4Xj8ni7mJLZuEXYc3neKyt7scQR43CbmfQqJwF3dhZg60w
sU3WPMbX8dyj+ia2jE+Jgnn9+wtZv76MNwbVUb0k2npik2Xtiai6lMWaRR9T5+I64oxSOd/etxQM
8k8N5cfk454z4njEeXQRfiF/vL7UkCqGsE+PTQ3BLzMpEiPZZZAn3JA2L1WMrql39rQnCucoyZsT
b/RledIcsjMXm4lzDByaBdIqP9biCGF4VtjZ+oj+xN1zRLmj9551fC4qyC334+w3tGfPvc7yyq1r
P93DacV2aME2HRz8aU+I9opJLpMx9hDnSlMxRvnWPN7agb14sWdkMlJkS/d24DEi5nk8hGoOKnRf
jS3d9NXHXnwsBCaGy/NFecDeZuPzzfoftonKCVkv28EZ1VWFYn0YmM6jyapoHJkr8CO8iWArd8wd
XkuN8mk18S0DssnHDcU5eBl5tO9fBdgN/1o6ynO5SznXIdtduj9ZdeJ8RYIZVywAKuJ974pDxzRq
4laFLZ51YraYiK/YCv0EeXZ6jKevr4I83VG50/ykiVtCYnxmV42nt7dQz20wVIvNDQ6e4DcdMgv5
wFpkJ4UXdxFOyTJSCGf61RvCqO0KHYfgRb0lac47HOlPnP6v1IvITNLdgqw9ea7R8cP89wmu2xYT
qptZg8wxcOvJtDDXNeGDemYl4j5rLxXtJlc13efgaSSJUVCJ00E5UG8r4iJm9vaTt44GxZpZGjQA
Doh8XibTjvLHXGtQ+V92ZB6bfjNJpi3ylmKWYie0LaOF1t0UeGz9hqE2yYo0U3B6Ko6Onji/+7iv
Ubgq1LLcX3YYrvVO8t2mdHMcyQF+D3ni6pByJ9NIdxrzbgIbI0VLd9SzWrQgV0sJ1hW2N/ijox9a
vYXLO/1Lsa6nBMlPbUXu3VaKFqL+MMR9LU6z6Ja9HC2ZCuGtT56+QjggGDehaTTR2rUkQKN3jc8S
QlUoP2FLR5N5Hh8nkzXBMfrYjgTyosM+SXONgcgHysu9NEz1fFGzXSGy+ItIYiXoo53p6lZq16Y6
NcOt3OyizhYbL8EVp/HATkP4s1BtiymYpkisooRlKEQiU92KKPQmIN9OYyzqvY9BKt6YtMjR0nx/
x/4pkQNbVu6tZk+iTZnaGbNafVGrzkkvbZOqM1vExRR+bpvdUxp1UiAgHWASAM9C21UqzuyuqpEC
eSyC1Sebvbu5KNiTzn6/Z2MaI+YtJC6+Z2budtgwgovru0qCamLJjwDBKnJNgkdqJ5PsiqDE0Bsw
o8/gVGEhC1DvflpPa7ZNvDUgBxAKGTiN772xJR2mzVGvLtTPWTbn6lUoqWlfCvcDoANCAwMdyzt9
oUkevzjWphhKYxkebzrkeIgtNVvOXd5qcfSh/mmR26lzsbyU+i7JDr3K/dkl3TzVLlxBmXMcvCbe
ScKZLEKRvfxbihysqQVbr5ZdZFfatu/sl+/15krldfl1lQ0xLiIKjEc9Xxnxzwv9LL/YII5xGXRr
7kJrrpJuza+JsY54LxSsh17HsP8ztTXvWZTgtCZ7E1E5wuSJU3bzF5tx43wE55OcGNpHFHP5Qhfs
lnfazSTF8rk58Dz+BIRykQOrsskXMgaVvEMAv8DmYr8qpuZ/MvcAsxaAzdoRSjtBs595k7+QgACU
ne8FdzBid+PeMGFQPg8UKOFfkGw0bp8MIkFWWc0/ar18QZPpv99vRhfQsJFVUx3lpltsMyBFaN7d
vJyQIEUT6n0KN+QGqjPDXPUdwNhZl9w3sxPZnXxJga39JbknftaDvuYjvzUn0llKVod3t2K9mUMc
MvFfMw2djRz0xqoQKd5l0l4Cux+lp93cf2JpX2H1Qby34XJdw6uQYHbsat0s/EkgNKtWswU4iaz+
RiCd1NlV/+jSi6+fcXrTjjpVj+LVGIj1ttA4kH/wkzev3cvNOWTRVL/Rw4iF9YLSc5AHlwhRkYEB
zymuPYHdQEg/dtT6VE8wvA+Ufv5B+DagqoeemFsyqwQcCPkJorW3U+z5Czh6gWyp2pgUmtuNtG5p
4n/FjufGKRU7+Z5ornifrMT1cEZl+i9ilNOkM+2Eef8AGFj+Npqlnpt9Ejj3C0QpDPWx4p/1/EKn
OBlP1rATflfb1w9mou0Nbj1f/JIf6QKO1qGQAKaBbNivFleC/FyVZWHFZ+UnJ6zl9DmQbNrLbkEW
8C2IPM48TqqydmW6CorndYblEYLcP5Wwrm2D3qHYCzyuewjH40UZSePNvmE1M9t5rXQOUM3pKxsM
NARxIqganiVJXLJbcVuNdmdmXkvdgExTdQrc03/4rxSxB1mYXxHfyCSLWpKg2Z/uNa+P/GyoEQc+
xl2l/MJ9Do3s7UXAtbXjP/ixJvf85UvHpoeZg/A0iUc7hKPpbPnTZHZB8nvvpNqsx4Ae8klupyT2
qZ781J/EiQbf6DoKYVPIC0JP376FPzaMahOv63bJUCbGLGylak6XTImLzVGxi9Px8gF5QoGGLc8M
gXDdj42/J9HmLMy3U+cOvEUR/mAJ+dDAfQwPDLwMIIgxMd0PPVgFTD2nwXpPmmvaPAR94cVN8s6P
mboMPtssPRvEC+MIW3hB6VZICGF43hhvHomj9QaM5LVteC8BrhCXj5ADaB9chaMGTP+5MgPDyRb3
3cHVei+8Y9b3ZWyx/oRSsfGvGIaXgLB7LkYwj61vKGNukdvjp4dsPvKdGYaAL6qIBnMb1I/8oMn5
9voF/SaPB4ISwAPKt3n+OJtEcgFQKXaxis7GemI/QjwI+bj9T7rytx3IIOxIBxu+K47HzxfcHei6
0PsPcJUNflp1e8nhPCsIkAZMZ2QMW18aiX5Q3BNX6O0J30USB6f5UcDxRubJsLmSQrtl9NhC8WtH
rp/O9Q+yL7HaxJxsdJTyDJGCgdJ2OGgqUclu1M5wB0cA8FWENrUJk8/sguCkwfXMKcD4YUliyDiZ
Zsyka6qbGaA+V8RsHeo8ldkJqhUqPwKGebufqbnHUl26atfi4777ZYJ4rnDE3pqg4CUcwYQb70gM
1ujaCHIVSBe1WCi81Zoub0bnslL/3brelrHZwDt5iVH2w//GWYqC7hvlwYOFA30JD5vI/hus5qTc
8SbYonBCt516HSc+AMLHimGleJXBpbOETUwpi18zle7gJIrVR5s3m6Ww5GowItUPoI1EWPm2Isw/
RCKLdq+vKtGulHmC/1m0EcgLGBMsO5jwhgunUyFRJ50SHS6rLiwRRg3SZN2bR021goN5zZm3QQ5Q
f/BaoZ+H4QZDChbD4IaDZ3ClmIgRbaxZL1RT8YxYHWlcq69fcP43op/JXAFOQ2Uvc4JtFIT10YUJ
N2N+DQJ1RTb4ZMcybOgaEqcpZzpmlHwNkqt20J6B4eR429BEK5Q0rN7pG5USG2YzJduCVSwxpEUg
MPMZvvYeZZkxzLTPH0VeJp1lff6GvZCBDd22XODZiQgOCAN7LGpOZHhjuLsXd/RPKO1EDJKRxcwZ
lEPKEDfSVp1+4R0hW2dt3R/slkUFR4j9BuMZ0SUb+FM7TeRGsLeJDqVK66h2oZWifYZN3D+YEE5F
jKx7fFJMZkdkDQGwn9XVO/dIaNflwhJQ7CIqOjOP4pmkgGRXYwB71pCCAGVu9f0bS9sxAq/YaYPN
DeKiSlBmgj1wqL1Wr7AqzG301GNbJ/SmmPfDzKymAIj+FyiEjWTu86fx1/WUaRYcdPceOMD9C9KK
HZUJsmF3vacXMyO8CIKnqdcJu3+M8Xl/k4kdQ8zeXWJcZSsKhdqKZIXV7QB3VohlkIr0XjnMimIu
BA4dQiGtpAFmbDXtPlsTAbu/oMrPRIcG4QUMDYrPBwznpbkx22XNtwojcGr+lB82As8gZL0C6QJ/
maw/K6A2LLSCnY7ZcenVwkKK6XwW0oj/euo0wYw2+P3ciQxNVxg13TPGDuhgSPeeoqykR+aiq/ju
o096H17COoa8XhmPq6ItRWMuYCGBJQgJakKxFrBPgKpIlN7bBnYP0uk4RCMcE1iGCU1SrSL8dzpk
RIiBjsz4SMPreX/oe2VrwDbrp6tsAytteUTb4RdRUekvF7aJMmzfGNkb9siMZ6AHo39hcvnoqLRr
LrhMjVOReFh3ZE6jdAzgv0+lwTXYkuHLMc0FfqSkwIyTv8k3Jm7Md6m0tv2dZxWFQ9NBQjGohSxq
NojXdeP45/AnAGptnLxzRe4HHW08V/0pf9BkL51AXrH0ZqEwDKmhWpv2B+O0xg5MJ0Mj9bYZMOu+
lWZ22bker8F3aET8khaLO8twEjBIMJ3h7YglmZ1Ob7oC+hNqJgZGQDCdrSJmYvQW2DqHyV+JV5w5
tgdKYFMgUl9S9csCgRfQnBAOfsqp30NicKihqQclosfIC62ZdtofY0EtnsdLKuCq9RgoFp91hmpz
nxmLQvyh1aLELfft1+unJQevs8PCzbWjGayodyfjL3it8sYZsnkss8vZfIc0LDqATNmVW7iAFmF9
Bn0P8C7isM4dIBXxBgtXzOYpowTez58B5Hhrfs1LsOQVc867xuEWNJJdwEJC3BJ4HxwCCKsBMkaq
SyrafbycIV2E80IrFJwnjNAUm+/V7q961tC+LzpMPvkrHntpJ5dTLmpYu2o1Qzpo4hdK8ap7deBp
5+z7UyPSdLqTxDNfHtSJ0w/UXTbfULYHvudDKrTmViXdwF5JFmXgqXjtjUcxnA2aaAB3tTyZ5jz8
LkoYb2tm4MikKsZJ8/RDbIiX7cht8jMay4R1sxoSTx28ECFpM42ICzPtyud82xTxiheoylMNqk3p
gE1v6YSlw/5c35tgGebbENM+d8KWTQi0OJMGW0WH3dhxSQawzVw6ISPyFCPrZy78dlVzruDS709D
nKyUPcM1k4yEF3go3kBMEA1nq5fzSc5KOtTSVHg59eBGmteRVnNSl+9FdaFC8F87Aw9PZMXlJjad
T3gU+zlnfal/GUyxy2L2YvKcj3Ri09wNmV1hAFRYl1SfdXhTEpgE9rCtf4yKBbrxkeigS9Hnvrga
3vMJRfNnY0aWifyf3J337C06Q8+Wak1Tvqbuc4qA2El8LMlfl7qdGo3dSxvUrjH5zMo6rfCXH4h6
YyrzsRMGD7r36g96YTewzVo7b22zsHPiZ/vr6PePDBPZBDIORkkh57Jt6idYTvHEkpvzAJyK+SE/
/vJ6nUyZL/7+pS38X/6f3PNU9Ph6Gk4/0MHYbdJVI+KF54/qJXtUz2UrJtyjEIOzDHeRAT86nolj
e5WAm2C4rN8cihEh9vYLCfOvhOk9bDXVNrEUwfetmcX5NG5/ZTReytTH2090X+q0xPej/aXYUPBz
4m3BNs+siLmZf+AT9pWTECDXzClj3uGyfO9K6K+UtJVDYnVfbmv/UKVUiVhba4wdIctED9S5LcHK
FDIf2/gN6UMS/xmEO15Y7H4KDOoGx9BdIV1A9mo/hzdk3rxZ88YUgTKfGvVWyDP+V2EYAw+arFMY
WTyh1a7sFtXwaENH+9gqacc4B4QbSQersRPohmG9axuXn+GFUuoxGWNBfUOk6FLA0R0BggvLBGu1
D3F1KTZK8dE8HCJSRA4o4cnU6Ky/D7m11fJzmczlaev0c+zCEHosIRnZn0cwDc+qO/pKjonlJSaP
OE+TzIRrtBfgJNg7zE6silbwpqxGI5vuq/j7gH7jOlnk5Enjlj6W1+aeAha1ShPOVRCz8JIN81Z0
Yn8XKK5BSGC61nAu7jYyrYpsiTjt+bPBdCb4N9HRjBdqytOTQr8vty1qLHiC8jEPZqm+6vTxWiGz
wS7fHv0b0e7+CyVX8a6gvm7ruYT1T4vcUd4bP9pWJfaC8PZ/dpnER21LQrGI+Ghg+Q4vqAkNyljF
0UieiDgG18OU2zXs6+/8quu08YCndnjmfUsnxel/sMlWR7pfS5LOfWSCrUbWC9SNCS5iuq0djcBV
cVK+UgrNIG8ExIhBnqO45BLPKow7WSbdQt/XNTvRWiae4201T7V1ygaF0lhdtaTAQPcqYfXRFBfd
bMwQJ0z28ekWJSyb2uMlRs60OAoNAOJe2bz/o/WG4fmtEbmGSPWNJ1+KO3OyNiFWGFbDv/uV/pl/
ssVwyacAYxSBkEGgBKBg8mG4fGvfIaoqEFmeC0CY0pI3XWgzdh8yt2E2HE6HR8wEyy0nLjQ2wCuT
84TjVb40UMVnzQPsjpjPPRuD6LWXJwLB/GPRoreSTbMt1I4B1gwBbom21hxnWQDsGlbV33BRVGEO
M7XWrY/oIeYvfbsSvaG19hoNE/mbYBSgN2iaUSeY9J2TBQGx5biD1xtO+y2ZGktCb0GAMLwsnchO
8E+WGc912HOoSwxp5vkTE6pvWbAC7HE+DJ3iOXUKnBceyw3liJF5Gg1h1Lo4FGRHKCBl7ZDlJlge
PZ2jLN5nYcYLfEfpDK0uHwLxVMwYC0vSOwAgqLNHBKkD7nNg5sL5f1FBtJbRESepOwHan1mkzUYT
GclpQKXR4lg10DmkXAp4VVt96M5mMlyoYBz7N150aVpbbC2DQTr/dsdZd004JI2bpe/6C6ZTgfUL
8Te0Q8VKHzI0Ia58gFuCyvDVlQgcwGruVh6RNq8mDGTmyYZC3X9ix7h/30wdOSibJKQSdsgPNniV
I/QHwqw+sxfM5eEhyRf+nIRLU55/RJttLCfpgaBHuGTBQsOUHjWjOu2FGUp+mTXL3ltI94r0ZEhz
a0lcGh0JZrs2fnT1jj9P0rssfanK1gh3JoJ1Yz/I96R2JDggKGb8cPNRkOY7zeSBhSztihnamrJ5
IznOFrXwNPRVqqh03z+CdFdF19T3XXtWCOU2VnK9G4aDmk8jIEp4SrhVfg4vZHhNT9Kuh1GIXC5b
BdsZCMQ0xTUAW918S8160qxR3dGnN8r8XW9l9kQfTqvGCJcwCBLR1U1nnhJYUwnoYaitM9jBVfWy
w8lhwBcOCq6YXH0cLkpsdpbD20u1Hfj5wLJ/yV8a7zhgrQz4FgFZ89W/HEeh1wJbAX7iJWHAtqyV
Y5xin3XGgeKNAY6LBN6SZjV2e4arPIxLdM0OEspkdT3ZDcm4I/4jNuOLoB7Mw2vLOcGh0nPD4f9y
QAj4JYxc6xEcwtmUcnJVY8M7bb9BA5p0kaWO3+pegHsF6vJ+EUWuhvEzEIFCZGDv+P5MUu0ahU7P
zgy86Bq/w7/DkN8uoZaBCUsl4fWFzRDnQwVxQXUExVDqHVDaes7ij8NpxYnVuDzFk3xKeypCBFes
AtMW+4qB51Fdvagr4c3CQO/JwexqCuGZzO4ueGUPBuoWY7cEz6PbycwbBcVJcHcEXa6XOvxRBS7r
KGZnwImlYriSGdzeSlgc7Oi/kCqGbc6I+lbgAqTvJpd8y0jshTkjQBE2NVx5LvVjErktNiUBinF1
+0Ggrk47ZZ7lTBbwWEsPNUlp0U+ZCVbPmmhp74uCjVE34Mu9/rp4H2X3nt0+Xcf+tyjfc0DLwgcq
zBaRinbWe0dO3k7smp5Nh1JUjaYFmw8Ye83fr3t+cQ956YPhbgsphbDMuFo27V/K/jM4MU90xPJJ
6m1TXPwQu4FxqMcoI4QMGWPF4QOV00MCvtW7ZC0JB00+st+LxdEIHUU4wKsr+pUUsm1+KKGgLjh9
8621+6re8G+9oojnmehX72gpareIqu7TMbBj9SZrpjLvHiJ2UVj80HtylVTR0jWefirz4RppO6Vl
D2OVkfNab4N2noXbQDlmxUVX1wWm1cqlT5Kjlq4yGRe/Zt3Bd+dhTyZXLfjzwx063Ze6ZSRU1Jt3
P4X3D1pcHBUsNNJZw7k1eQR+Dqa2C7iO5W0Qlo2w5HHjFZhkaQq3tDsHHc2d19QbnrjxclVQ8lNo
TS7PMA+l2v69gIvSkjnrOXCTFj0PdOLSWLX5l84gQI1OrdJa+V873opkHREs3+1riGqhAB8icrhZ
nA3DspWWRbIWhNYLlfvgf2tMUQeVzVn+mvhnjWigNzNxNg5E8mn0k3H7GvaKuDt/2DZCnVZe/sqT
x4c/mWluZ8PPG4Z90O2b5MpmECD6kmeaujMqBgarNPh71ZuKe0luByWsfJThSxe3V3Ri3/K7aSk8
I3ZQqmZ5lmPWwTYZcoVV3TIZTLANGi1P74//OfQCJetAAQJjJFQctXl+igu3TS+OqeQ1zIHr7bs7
pV8JmGoXO0MBeoClwoQrUmc8wtGPwUjlU0zTjs8EasgETyH4lHtnkDcE+MHias9+iiDE5XuYETEa
UxlUdPYH3hSDP/3GdYwxhgeqSsYypoQlRAvBCOGrxs3F4ABem5AaRqdZqgsO9fBzbQx22DHwl7s+
XOSH+pAf+R+7acwz2+yYM42pwBqa/TXhZaHH54cwr1giXOOUVmmZRtM2B+J/FgaTDHZieVayd0TT
jpEkgVV/p5RZz8sgkrxbchriUfVXStAYGRscCJUEEbIIld4qfw3TwY+lchqSeQdFASESZVTKvskj
NLpBceSjV2BAcEZJKkwxr3Qns/grHVXXMK+9L98aLf07N/dyuOmpXULGJuoSX0y4L2PuhkOQKlYv
2guRKPpUTO/5rhjvxZHOgmstzjA2Nns3+Fj1KMTwtCMgHO7ZAv6UzP5XCtam8B5gaATe3aC4f6/r
2qLT1I7qvne6GxNrV8Ysxek4Pk6q49tMFqCD5YDok28RBtMvYVWkrzKUgqKTbotbc6MQVRmvgCtj
ui574ro+5qLF0CWHwNM47TGGB7ev4WB8Rc6m4s2TOglDx1/KfzUe2mdlL8BFgkDszJgfL4FsbfMI
V/gJcTf8BeB9/SqJU97la/ksZNsBI3U0GFmFjaZ9rYyF8y2htk1sIhlK6wtUv7lHvpUDk9ukrEFT
8W8TfHOhBuTw4hJ8XMZQRsXzLxBk/kPSmS2pimVh+ImIUByAW+ZZRHG6MdRUwAkEB/Tp69unojuq
u6ryZJqwh7X+9Q/6sa+fsSEswNlRsYg02MaKz5ay+Ex64TAkTgxeUL26c4dk2th7FMY4ujS2AukK
Elw2tkZ/PaRUFFiCo/ZNsY6ePKxe2n2gToqPSVAUoVADHMcAumkb31jm4sXsabvziZ35UAFemX3I
Mxnv8X9mAyTdTloGAIvnovxTbS4OGeBmKe97Pf0Mzh5XVndAgx/L+McWGRwoCFWUGyQkCArTwKMH
h3k00L80pAj0W2NMNXgc3j1laGIq8xi6BDsR3TLEcZY6OgyxTyIApOn0r2TUWNpeTI3FC0p2NMGL
pdz7wgAtuLg8ZbT89NLvUx8Ml1s+2xn1WWvZWnrL+nsw+2OxGoPkAJ8umIsVx9KG73INQHJs/IoY
wfkaxemeJmALtY0K42xzLo+xc5dtvv2PQ4vqBlV4bZ9RipGECOKG+2rjcK3fahfr9ufLfGF6jV+0
CjIIb44ZPrEtTJEx2Ma2hfYKol2OeDsqp8Rk+hL+mAwIqp8LK6OPtc8Ulam8abHjYRV9zYbzA+bh
0BxyA1WfU1NhtGQ8yEvNjQsYGw//CSwKqyJ8yUYPBWQHpuxRyCmIvTL5YhRUFgxc8V0c6r0ahbTN
LBxWL2B8MFZQ2VHAcMBRAZkSfM6sjxeROW1g1Y6Nm98PELfbSPcpByeq9drTRjTEMW4aeo7su+fO
6HEiSToLGPGeCAGi6Qjr+Xu+XVQkPR2JR1qRxQrcRwTbRJAe3J8JDwSisd/iAn5ZbBgob0pLyIzg
ctIg4lhUm83FrCTKjVipDDqyFz6+P/oFd4SMXWPA+Yzwi9prVGNIyAKG+FPJluaQLYsNj+S5yQ/V
1ntufrAgwcc9PLrfmBvSDiPjO7czrixK9HcbUPxTPwAP1ZzqbTA8O0OKEKpH/Ff4aykwjPwMBKSg
3mP95OR9CMp5fiSHivMeflkhahlx15K5eAHshfT/mhLovhF5d9/4dTfVRW+B388JUx+sDOiSNH2E
Zez1Y0C7wVvomWBavsRvbf+Czoani5Yi2oOs9jHUOf/bIzEP9xwRMzXqoYXQS0zLpk92BD97MpLQ
9V2YIaZqQkQW05xYlHucL8cyNzr+QHSd9I5yVjNUa/XK2HoKg2CKZyl+HGXZ5harGevLvEZyGAc4
h6jh0wXP0Zj8w12Dvz7UYbk8ju+tyQ9ipg7ke3HP66EwMhEGQeD5T3uwbpf9PyzEBMcNLU6cG+57
VcafhtfdTpUlcs3ZLcuZfqOZR1akWPnbku7mVdExRJtT/g//+Oga/YKD6abln8cGLh8wZ8G5ZfBx
60ewBRwL7upsjKnI2+xi1f2i7Aq4fWJ11ZFaALsbS9l5H9vW+WdCRuKmn9HF78noISHgjPU0WxVC
MhT5inHmTOYJqQxK3Y6nBQogzd/42lPr/lvcOSZoF7J8/m1zWAvM8/sRVwflUJ1eCkepYwad3el6
ccer8QDkwGjwMdmPUC+l9C6X6HGUYkCh+34ATACWgNx01t9T9uJr4ZMbYOZYaZIJ1hgD3LyhK75C
8BdtlWMrSs4ghiSMPhiyAMyJIveVjW46xQjH2tCDlkQHRrHyOn4yzc4DoRBjfPAg0YXaPOC6joaZ
FjxiwDZtJb5ZCqLrqJAkO5EfvYH2ZFB3edo6Zz1dLA5BPqb5oJfiIKSaNKpKlDcUTEzb4geNWt/u
uFf0IYss5jViZ/Ejo4SXlglsUKg+AcNBES11XUzupY0Ilk/M7ckXYkQlGWwc/vrJhsdByMT0CT3l
QXGp3+fcqsybxOcvOVEuercfg4lOKLlqSFTsN846AuxBmiiIRehzy/2kWp+oe1iwi7a1zehhvKNA
fk3PB2hNaKT60MuZ+hdWTW74JWuZFY8RqYCaO2NIuIDlaFr80WRbs47Pydgg+JnXSJAgmJ7QcowM
PgkAi5R2yzFaIO46uyZPAlwVdBPzB6rBl6AaYe4ncZ9xgzBXLhmEMCeH5cU/gKH2ia7QosM23VIA
3NcyArq3cV5/rwxaLer2Km3xWPpjdMBciX87IAS91iFnUbXRLs1B9R8pQkIJJWaJ6UjFPdtNqele
R1hnyr7aaCyuJfwRsLXnjAr8EiPU5chtp/UEntZ5VWM92s0xLzme+6SPf+DO8WOQo0a9U7lrQuie
CdzrBQJRs/Rbgg+IPrHec3K0w3uIOSP08CG46KlysY/+JT3cCODA2C0Q3Zhh6GjyPiA7xPkLfsjq
uRpG2x0FIFNiYWaGrXO5QOilPMwaq/7DaNXMn+SDIdbY5CcokawKRzO7iUheIaZN4uA6m8UMnInS
bnDC+8dQXCps4eVBsSVqGVpp+2VhFKZvzUHKuQySaWnWMKkcKDILqLqwlToybsfhEOCU+dL8y3Qa
TBS2CrZp5z2wvc35FOCr6nwTjiZdhhVy3kD/dghGbPRyXvHdRQUkFNzPnjDgVO82KaKROg4ZO7AP
6iVuMgBTqJVZ6sQFb66TwuSfvYOca4AFZctrDWD7E1+Ax3i47yW9ACcA20XAIxk9RJ5p1nvZOq9N
L3vT7A+W0Jetnscn5XHzm1zASMWYFseaGR6cGWwanE88KQVhJzQSM7nguVfSxqUUJ6IHrxf07czO
TLDmABYD9wG3BKRYVFmlv3/bv9kVQcCQ4OqtKf+N16RCEy+FAtcn4lWX1/USQOsr6SBt8nobfiXQ
+Dwix3iF031KpLCFGwHE7PcSA1gbQXrI+ERO1D9szaH/4Y0jpWIAkNzJKkTOKAKcLc6OQUqqHDcI
oBs1HFoBDNtEReDA9EeHRxIsQRUKdvid+1HELVRGg3RAAHWPQL/KRBqGEw2e8Ig7uGmIs1JF5C98
cdaPB7JJxhx163a2K7G+JU9D/y0K/DA4AfTeakQCoRR9TeGuHlchIy39AgEZMlB8YLeTdehL00dY
epCLcfZhQMEo4pv8dDzDTc4uJhRVyJGvUDlj0xoT7BzegfEgBF1jUAeqDYztgcN6hwEDCbqq0fR8
eqwgTLGQxI8rERFQClNc4gfktkvS6PjMKF8YnpNGu7VH0/HhRsCUGgKE/Xy6SeLM3oQ+wbGfAym3
IjJkqkwWWARjmFlI0Az1EQ5+6lQg5b/ZaP7P/kI0Z5g0hEjOueJTTgL7c5A6feDQVUcldXphyfRR
WMcxRsBV6EuGFR/d+OgXzOsFQf17EF9cQOErLILa1LA1ARPpVci8tem/QooRkjIvDTpn/SfWlkyU
8c8hXNxIsYRM6h0VBA5469uqJAu6W3QLJq/gwwVSNm5e8ucVh9EEAbqEGOxr505b11hfuxCG+vjG
0f7EZAVga6Lq/7PCBCUexyDvNicmF/mEBTjg9I3+kcYUJWTEiGBG/PPu5xfLPBJJzfQ4DF80MkyJ
GeKnoSeasLU52GlSe6kW9pN/sQAGzwUr5/NeLTkeSPkSL0wQ4OD2VzPiFnSKhz2gPDh34YdoulnM
MSM+ZjA8jyFyJc2UsN3MbVKZoZ6Q7jjrWzxQAqKojUMiayOeXoKxnvP08Wulbc0NmViCF8taS+Hm
wF4TO/BHbEFJrJvsUTvQCsNJa9KxbeDgJ22u8Ys7hJSyq9GskHrze5zde6o5nXFgE1tEHiN/YOpE
p+CiNDWR8k5o0Ih9pcvl2tkXkKWNrzByfaP81oupwm9krcky5U8MnBzB40QE3MIMm0LwW2gZ7/eT
1FYNKYkUrnNwm+zWr9X2bWjZjRTUEsX1pEzOMescTs52coMBkty8N/EjqEpJven0gxZhGWgkedRP
+zHbh0gvJer9tWxgWScWxO/piv9bABtjSV3HT2hiKxYvEacnHIYwLqT1lIhKJM3XGx+ghydbIojV
VV81bpAxpp3/ScSJnAzEsABk1t1TRsQ/U9pjBYLwvbYZIWF7BXTGiUnHEVK3EEobNhys82c8RtPP
aC9uCQZgmuz1SNCWODCexBZwhi4ZOjJz8YpdZwErwTN22UXpZUL79IaBW+iPdREMwwumxSH8vQ8y
18484zzI2bNbw94bMTxnIjC0hjMa+wGXCIrSq3FdEsFNTPYghgsxhb/oE5/uSps3GfVDj1heTxw3
xYmvmTJfL5Y1Wch3Qu/zDOunyWhauGeXgcVSY+LzS56Mi3CD6YhOk2FGhc2CZdN8dYw9l9u/p3vd
U8wRpz3l4eIeNnDQEiQ5q2d7GK7y+YeAIY7vYZKHWGjQFiwLsTiHmHdR1TI7pAbjb5OhN2/psQsQ
0CGhzt9k7RMoZpI6p7LHYEr942s2Vi+BnGYvAWgtxEtkBtckheFaFNE5wM1kOB5zXOokwrH8+3yM
1oNua9NWEwJNrUO6ep7V2Hcw1Cc3EntKLPQtSFSI2qFN+hrH/IzTzYT9YSHHqXAnA/Rq+VlvC6SJ
N7bVYXLhhu5cjd3Arxc/o5+Kqz95u/zW4sjjIGF66BPj/rF7aFfx+SgRH8IVB+CqHeEgz7kBAxSq
VPnXhizOAnlk9KR5MXsHjZLT7k7P+1EZoaZNLviGUGSV9FNqqKTbP8oEJX04zUTCX5pLs8B2Lbfo
SMWT/yH/khn1QS6xyC8jhQuwizn+KMV6zcJsn0+IUg53iKuRLbUdh+TfGbEL6A46McYzxrLByBhr
ElASPR8aFX53D6x7zUvr1dBzuc1wDtBFbMrH7LXWr+8olP1UYzeLIfhAsmLlBGFOEs4CDiTsDzEZ
LI6LNyii/s2EDZtTGjQYIAQY3twvbgn+WSNsuQcjMB0IpzkTHKn0Xlg036x8EEpgnJ1oZzk5OiYY
fV0lXCWHue88SV7urTscl5HhoJfkRHi7+O2g2SdfRW+jy7T7K60jdj+cfJpB+UOXXma/4JG99/xg
DPxYhTm0PpbQuooeWbcXGbSAxxRDvY+RR0mh5zOuBm4ElLBwHTHnY8hBwQIpaJpPaaHGHn7B+scL
1blY3TXO+2VWu70ZSv9fCmeSwA8ms8CpO0or3Ps3lw1S7QVsGGnShQ+/Yi7Jj7yamt2nTcH7nE0g
uApb3UF9t+wHW7/yr5NHytSXOEVJx/rBGw8Z4jIWJZx5QUHvkoQ1AUumUBOYrMINSAKBYCwaP4+s
u1iBb48zvMPSC8kkQRavBN/jK/7ufl43+3nSUmhWCdRAigda5EKbQLeI+lkHcWSrMGELx8QfseY5
cGFosuuQThiXrMwkUqU6FbePq00bI7LLf27UwxJBsc+cM7awTbw4Z4ybdDnr23ePKdP0+LQuc4pt
DY9ZMHOiuwlMt3IwaezvjzcHAAISBDUbDDYLO0QTiIlBztDDIJGpCNB0w9sC2N5/QbV9+n2U8tLL
vmRIS8xf+HJg0rqiGAvoxIi9QuxfRReeh5CiGrePhdMSWsZqiswgJCOdMng+f5pC0PgMeAdrJb5Y
N4sbpwrxtrXFxmnOCMeJtcZx0YRuxV1Y/ai52BPUbtSYYoLZcv9nDXm1RcwYEbNBtlaishM/Icwv
pw3reLCAsrvLvQEC8RsFVX/6eeGv3sN09IdfEGBvquq6w+IxRaXJd3Whjy/6Bng4Dkg/kGu39Jhv
eocXgG/hIvFd9CBSh1fmuCYXpd0nLRNUzb4STHohkW7roO2m+XkGkxaKa8kCiYfuAKtQQsqpkTrh
n2/0OARyh8fBdYuNMhX9GqYISwmKlkIqYRndW+MaoA4QMzWeswCXAYo5OCnvcOshpwqN4huPlGnu
nQmH//kJ3LIQD0xSwkA32UQ4MgpHJR/uGLWJZFymd/OzGBCLmlukP2lcmszJ+SwX4YturPnBfYOC
pKQ6ZlgbDOdPFI1iMExBfaWxeQYqpfbbIuVzp0SYRXFqK7w4SHmkexlanFAvSLFmsFASIt8N7L4J
9NsSnPH2gWQ5qPPZDqEscwEcpQrnbqxb87XGGpFGxJvg8O0B2FJR4lYi7Ff4pXPngze+yDs/kn+I
DRMnZgZowwz0R03CayGde3dSrd+MISqlNXWyn+GAyY7h3p1vwaqIRV01tD9M7g1kE+RGEGM3e7hA
FDQfhQXlB2NAAYJLfEjec0xalaNkb78Rh8R6ECkbZXp3Id16mJeAucBzhKJ035DW7rfuFQt/7AxB
1IkP1QjxwaGVJBCqLUuQqbDEPpvfZBwut1TyZEqZF2epcofms5vZ56VSs+t/jCsg7mNT1WBo20To
Kcj5KKHT884PIkh5rItRznx5d8fzEQUn10xUVxS7Ifue5UhhODtQqRoi+U76A7UfWzPmjeQ8D+2P
99s0WPwMRZqVV82wZiX1hyzPGDTOOqHn/WKpDHAVFBCCgK33yP9FmYmWwue4YJImtCBPyx+nlL8Y
vKIW3VwZjLyIVaWQsIFusfXFMEA8HczJMUF2xnhLYFTn8q/m7Zq2hlkQZVcwgJ2DkZNHffvgzBfV
xJKDP2qXpUn+LAe9SAUKQI0x7rpG1FmQyKg68a7eEN7KPhFXg2q+bIo0thZtBP+hWsekwu3BNQIS
SgBwkDPT3lG0Q202L1kC7QEi778PdmP2sMY+p2JWBBci0MwZeEIAEGCXjgOSYFOCEzbLbKOkmYEM
xD5QrH97lDRADZGGihOEQsgiUAjMbWSuU3QUBAP0LIWFVbmD5AcjaFJsrsQeOD/eMhJzmVOX+gwj
H1JeSH3Bcx9uDy7zSEkJQ78sSJBTAIIM2CTxPStn21gW7hyELbK0RnPt78FvjrPPwJP+Pv+MWKkz
nCtgQcIw4wVyMAF1xSGYcLgnMx/3MnkBci3loPVAWLMmKzav/TgV7up8tm06Snp8Y2wtjuPa2tLI
plAqMJfANR8uEk3aZTJ2344M6kI6sqA4ERoKf0oQh2Kc21kw7GvzHI3YXSocVgxXdBovRETky+bY
DcKPaI5Q0bWnydc3x9fYIad8Lx4wX7RXADBimi0id58MH3c0nhb1gCnMjc6kOl4OPOp6I4LCNX/g
ZPlEWxOKm8HyW3xmzA0Rdl1WDyiAxpA4qTv5UDTJxa71mvgV/k61apQMSQjhiQjYIEKZdVAwfLjT
iSZn86YQFApbRQ+/wp0v/0OSQLmlRCWpORq9zYecuPLvzCh+g5Dr8QeH7jPrjtXsNatZ+ugjKpdU
orXwP5JczHfCzw5dET8BJhcrXjUa7pc/2lBmoeB0ecCIwhLTyh7qIhzaTszczBFq1kg4vg0JY5BW
vQUCwkXwTDsswojxZHf2xWCK3EowOpOxb4S7gXtnoG7UGx5CyRsBKiUsBsoFXD8Q2kXOrc/9gShQ
4cAQIeU3228INVSlIJ+JsXFp91oKO8Q8xp3xO7DoRkxZYXuHL6+aozoLOXnMPu5oFmJVDtDBkSEO
TMc8pEch/oTNUbBbRus6ks06HoZDHNvi/Ga8QvADto0C45aLNL6SCkitzhnC/Uu8zlV4RuEJMB2S
TP+YX+Px1/6ESMkfc9pRZq+UsQ0qAhzAfgYiNgAXyvC/HJzxOcOHBvwFYWNKLWQLzJE8Os4Iyceo
Acdbffvm/6/HRKRTTXLGszxBBF5EqWMUzVq7up/5k6k07sat9X0ZgCK9qwG3hH4LL+YMShOMDQoD
egyUbV/br8dGRsVHRwWJr4o0riZxTZHH7tauliGGe1oZ8Yj6mx5gYJTMrxE/dEwOV489GtiNMG9D
3b3Ag8wlYpkwQlCte6StOQqY7kNiwclCY9arLT68Zg5gCICEN379HpojbgWJ6EEtvDpk1W9UHCok
52vfXcBxp+CI3NoUB2wbia1sqQHucsSmzau/8UqZ0rh7o3gE7sd+5bbGBIsb8gGMqnFJocvjA+Nd
4nJN7IDvuUQ0CheS88DuqJyqw5u7nOLPoEWacp9UhHKANmDyCh7RwRwxhnjsHTCRljaCoTvtHdpQ
Q0LlUOfAfCUf3m5iAA84Tg6qJOo4caUPUkBx+IQf2kE4wyFCWYizVkkXtgQjAZ4aYdXER+ZUg33x
I02V3yL9B/yy5vAWsgnMSmkHs4eNTcH8uRgxjGpcgEHDwruSAc/loVdHhM/Uo31qthxew3ZyzHWM
VOwfd4j8R1+ag5cwWeZ2Ylym0wwbP6co+EN9KgzykXCJ4SgiG5gGE4GJJUXwaMnOflq5QbOXYIWP
CSBdzwwhKdecAKjQglDBvxfMcowGMGKs4zs2KwhlR6LEZ3yRcdOGR2w9D8xZXY3SvzvR34alc6gX
ovLNvXhryCgU6QH6yH35UaM1re49E0meXIdUKvTRVKWVd0kgo6zohqJGMQ+a1TICXWD8H+IHLuLA
OF1IrOFYYmQSXCIA55x2CUt7D6Iq8jxSizMECRHZOtRIzXTJmAizKl7v3SHF00KSuhqG0ObWWAYS
VGVcd4qPz/f0ldRTlBLsxqf/0sgbEt1L4bYJHJbwsQKEoXIPBPGbRcI7RRgRoEdhwYsFBD4JfgRf
392NrJfZzskZ4lK/x5BZp9iGW8MQdqY5mgIZjSc0fXNQrRNNKmDIIIJQjTouLHbySgSr4VFx93fL
hv0HLyNQA2Y6jvJFBEY1Z0j8sK9OqRlJ+Gfw3haS86DCat0SW0eKUYDSdk4aOhUgaucge6Msp+WE
pwJRBBtNgFoLqxlaD6aZvIut9T81AwIsNkYAG7+E5wNAcaX8CQVh5z7tYf0hVrJglBPAPud8fi8G
C0h9IQQOAMiL+YsuNsoWs/1XFqXUCSpgIR0IM2VuVmUNn0a4Ya620TPcnkbhJ2ozgukC2aJcxjCv
5yjzai/wkl+yuptM8FLE28Q6QvVtVhETIM5a4kWiO86fDwYE+iMpAnVfiAw1jLCt1/7jisvpKsKd
WW2lOXvyfBzATt6+YgqQg+zSzX1DVjFhwkT8kmXaUMyzXQgCW5IrQzXBAMeKhUf+fdma4YB4bHBy
+jh8Aji6voGaYucBqCmenUIp800HyQs/JVxcE2x9mOgRHvyZDYB6WNqV19+hVm+TC2peEneeR9jf
82tUR5W9Zbeisl3XLBkZgHqdnRob85QPheRI9BRAbzT2/xoOe0zJq8b/TolIxXRrooCACNBIJD4B
JY58NJ7mGFYNZLafSU7Nk5bmoZ+xjicmE90Qlvx8NF5nZ75u8CucsXCxDTVhzGwR0cVxRlfymIzR
Yf9wI3OBEm9KKtTxZMH0k4Y/97PHnItXXwWVoWgkHn2EOSo1kRZ/IeWO6kVNNloFn2H18G5A5ecI
m6AVkj3Ip4OkBTZLtQS2JHak7wiTtYl2RMoxx6vM+nKxsWpRC+qbR8zsGR9NrFwb89RgMVNhesE9
i9SdkDUQRtRG9jOBado6VQS+ypvDWQ/9qW18Z71QtjkxWmyPMmmBzpyeDxI9pRtkEIDZ6TvgsoWR
iN3z9M4JyCtYyyDW3Fwk1DH75IQZhefCxqMZOIlQgoIlJjkNnsYlK5rZDd4UUdHXL9PfkglsdVST
D51b8Dl+QQh8FcXE1v5wtAnhpXFfqmFP3LJMty6EyIFm3hzIITrOo2QPoVABP2ck3IfThyaBJvm6
AH5liZ1F+BDb9XR1MqxOOHz+4W2KUS+3Nvhs2nqDHYRi8y263FIv0ic34c3ok+R1ppQEgQk7vgEy
1Y4D+PkT5xPNAR7e1mt68wvSGnoYHCV92n1GfFAIiGygz2S5OHUAYhvBKHthekynzb08Mscb1TgR
vfjvsOhttsYMZ/bFmWEqQZ0s2EMZ9rFbHdvvKe7g9honQL2dPC8knRg9GuoiRiHtdA7iqwwDIp2f
SN8HgioL06olSuyQAhWi0Uy1EcZ/t1Q5/1ovIHuEfcfBEHU1kSyT9nAH1O3cO9n2zLEtkh+4qAUl
Dwtc8LAR2Q9NUOJSiSGkm/BWqQZAUp1L9lt+2BoT4Lm+NVyDc/m4K1F7gE7eTzeQb5inUIdN+vPq
gBiN13KdBax4CBGPCOjmSQnYZ5JyYZIphEOdD6x+xD/SbZJ7Aio0UfQIU3UdMGFk+BcPqqsDukSH
PYMpuU36T73yyd/OuiVT1491Nb8L+H2UatcFtUeCF417oxRU9fSdiAtO3D7DCW2sQ1EpsDrYxYur
fTwU8XnXWNUBBRGCPuCmJb5l/tYTQYktY0StMQAe+W8TkK3IrG8sA8SDu0H1gbEmVgOSJCg6BHN8
DHnduA3YCGEVGfUT3+5ivJdNUKOhus64dk30IHSiDGKzaoL2lbWiislW4crmY9Yz12gR3vqyZ/dC
5gNUdbUFyFmQV98BCOEFIgNhqSHTxi1hpG96YAn4vebS7uHybWDa3TscBQY4nhwxs9yc7aO4zRv/
NREQexkNGR2jfQzFS0Ayw2Igc5vJ5pJjiC8gnxwkDfhrOjSfbj7Uj6yyI3LlvcNndUdQTSisoI8G
FQh1BzBLecG/oeAB7lfYnoPoxbmskD/VmgyiLIJHxcdvj8UkiasJkWnQ2/QQVAcwsDPm2CtCgKLl
ZFikTlr6Pnzxzeump68HMVM0GHlURYOUGoCsTDHyALy6OaKGQxoSboEEmNFwx840b/GxnnNFX3CE
naEx4qD07wZ7gOc9AwrahrhUWDtGwvt8swaJ694P97n9cjNVZG92boJomCfCxNftouuUltfkJsCZ
3bmwWHVwbxTBHChwxiVjh/+JjvpGSoojTGAHLDvOWl4fgSvOUw/F5YIrFUU0FtJqrKYMTGddBN8N
C4CzPwBkhNMWo3AA8GRKIU0ZvwlbXKO5mfz3eZI2NRPqvtmbjOKLU2LiRg1H1ThyxIhDaPc7f4Rn
mNngrGqPPRybTWB4/BHsPjcx5nWWavdMiV8DXTY0DBV4TTZcniqjyAp8Zbx8TWhnVxfE+NT/I7t+
QFnxZVDpkT3W9IuMTO/ORfkxacR67erxgD5BHnHuFLzDLhB+65+gpsxU9kNWf72QsfNbKTRhXDgB
sisuWgVxJojHH97XeAiR9osoXDUee/p9Sci4Pu4w7qUYeQ0SpBb+3a8NPMBkAk87VwHpP1OQs/6r
rO8S0AunG/TeHDJxJ0YvZei7/GBwaUD8gTWRW7Amtt72j5jeCfvlJySoasi9pKBdP90qXduoD/ZO
Rc/fBerfe99f0tVYx92AIjq52lebQwYuhAGjipkDLvCz7VrU5mqi4GARIRyqnTWNgQ8ab0MXoUnx
BhPcgHn0Exj9EzGy52kG/xeJPGl3BqoQWSXV3vqpJ5wGE96SmMyD/6Q3B195R7KSt/WzOmbp2Qco
kseyeo/0c2H0bx7UphsitDwQvNif956dV98MSjk3E6fdIEgOIgv7IKgHIZDrZLT/RoTKOgCmQuUk
TtxzgMGTJ4MxA/PrUM84MPtpjtnCLRQt8haDQzwrDPyFqMD5wvhsD/D51yGZcTHU8e4mXoi43jiV
Ga9x9lwt2A3eE7kbGcD62R1yrAgHT6aZFJFr0Y4PKJjzPZNE0TPx+zOPxXRDZIH3eakK6hMLvyan
dKtp7hPy/ebMhG/us9uU9GzuKZPgnfYs0TSGX/MAzSO+ZQN+9SM6PIPdeWa4QM2lk0bOw48FXXvd
A9UReiPKCeYhXC+458sk2uMtw7naZ1wvczxBJ5gtAvjm4IQ94/ScFr7iyTEOstwyBpHsirU+82EL
EHlYUC6znjjhpdP6dnxrZUmiNJeUxVRl6C2LIGF0Y9GscZYNIsSuDE3H+q7HDXzVl49MTsb8n8PP
wicRZekJg1GeZmck1GMu2C49O1vz5Y7WuJiwqH4phwJsG480YorxbD2irbnH3h4PFEY++/eNBhYN
tnPg6zhHmUlTLF/9p6P4mnMQFwT8kNJQFgA61Ldp9gplGh+R04wxtlmkL9Gqccd3MKvhkDHkbJJH
ejNgMWGjhPwCgknKIMAgtYUByxp7DsEqMSEVYK962WO0Z/E8k1EcUgu4ODijI7iRMS6OPCxeOIJu
GG2+sCMEl5+JG+91Z7bAjWPPIcU6SzBkXQymO5Mm3agp2qEkiGEaJ+jPEIBnbhfWkyg0OpAbZT+X
Dw8G9v8uBCfSEWNoAHd10FhXWtW0Yka0ZSYRPs0ZzMH1L11LfjtZU8qxBMvJAOn5vs6Y31L/8wyQ
SZYTISlo3Z5Dj8BcoLPJJ5sJSJlRaq2f+gYkQj5a3yGXGybBlRW9jUcmlkeEwsHFXv+Vk7EFZY7U
9QdZ3pAIgQXgabBbtrZgSxDZZpNKkbyWcKbhb57+CS4Upk2U/nrMDTZwmM+DRiLxsFqMZ7HIW8hE
u1DJvLKtmcSCHvpgI8MH+k5uIUoKD9WnYFeok55NwhgHPrpXFwtlEyqiT9PyBalcg6AGBwKc4yXX
AuYVAOvicsPXjY4UpoTR0URgoJyCNwfF9MxcvWFD7iUP/7WZcuxinCJfOtZfn7nMrZnKssl6lJy+
XyzUyc+RvQNkK5CEPHPUJSEqTXAQdyT1qCW7NdMs46Cl4gR62HTJXMo9fKr5jgSlFJtwHIqzUlnQ
8Llfr2Ek8UtETyz52xVcJutwtcbBhwlPOafAlFcAT4oPZkeoCANTk2RzhnekXhNxPXu6EHxadu3Q
Q/pNRYoGyOz9ddPf9LrAukA68m/JKR5iI9rXMR8q8L0Xc0fxaIh45JnQJIgZ+OFCtUVxRuvP1Ea8
p74P/DW9GOvKBrWA/3XhqHOJyaWZBQ4D4x7wYVqk3v+wLHhXwRg0C+I/RCnEH1wXjZ7RtwBDQZhQ
Mmx3zDFSYQVGk6FMRxDVxkl/o2W15cN9hnJtDJ2/AayWO13v1vJBdNfnpciJRvVCb/PdP5EDmFXy
8shaO6GMwNAAweipXSkbHg72DwBnZSiKeulYc68AazNKW52X2CW1uBvsuFX1MsVKOD4v4QZwiIJ3
g/OEPc5KwI8Q8Jv5rTGItAibTv9hXx1w/1nj48MlGj2oitadmSAYL78BmBs5en1nEC+xlzPfgHqu
vxzOOWY4DR72CBwHMbpdgqE1u1cIMHOPxbBNMCYkU1D/6BkohiiyKIjta/yAlqAOoYVQvOp3Ru64
HtigwgRR8NhcmekmMJfKg35jDSaQo3rBqceLJQH8tD/Qfgl2FnVA59cUXaBJeBYbKkdjSbEkWFxj
ChqA7RGZOfhiHxBQA0uNAAWcN3P6bOyNGAkxvtuu5YT4CU8OBTENqhOo4J1Uy9sPJy3BzRM1orQW
YqePxxzsJOt1p9PDp8hLTa3UAXuYvUyhqnCUVZMc4LLHsHhs8EegZwl0pMDAt9B/G8m8zUfsR8Vc
YF2zKN2Wk9eXcel9LK/O20FVvGTe5WzTavl16qvxA9hEzW1IIY+dp3cBxSPMenI1arPAQVrhDP64
NWFn+eyCfQfDbSAxiIPY53DnaevG2e5lEzbX6R1v950FPmi+N1f36bySDgYcO46rpyqx/qTlhqID
jDunlMCCCJ8140q8LL02s+QBVc4L1PvivvFhPtOFN84UeYr/C7FrIJnvnN5T1ZbhvELFItzPxPvy
tAAHaYHl9x+qxeT9xLyG0RsYmPjyHefZSF8O128jBl4D4gGV/FeYndQZz5wrtOa44YZ5uJJ7WfDb
Afx0u4ZNsjXq4zl6EEaBzsqpgPGg0iPywe/YLqBD4dHP3HD4sts9TUegEgiV5HuknLQqyXUPR2qE
pqFdVssaD2sep8PHFADUmWBWUdsOlxyX1WwYVus6pvofwyNcQYLJlOi2ukCZIntImFjYX2jPuFww
G9kGjzV5yJAaYOVO7sbjyW9E4854ERO9u/v5wOz4MB5YcXrYxXRLzvnDEuG/MKU+IjOxD6d/Lf1B
/mfYGTTRl0+8/K7HXhlB6RXUCAquTOymu/td96co/Szu0nW1V7CRv3pFgsuqvXoxfjz7V2fgydFt
r7kaqgz7mmA6H8KSwnQ8eHF9oLo1n1h5zWBdLivruqJQ5+FxUp/Y5ch4EBaG3xS25H4bN9B50uF0
zARLszeEh6bSXz8p9wNY2P8yHLnKZYaj5Db2aqOCLXF83fgZYFzLkYcMe/Y4KZP7ajAZQuLnXtrB
z5z/1kqNutbQPGpOPjCYIhXMM+MGT5lIOQyqcMoAySUhPahYQoKpbWh/4uP//WbCph69OIc/LZv5
dPqoKEQipoVCyn1HVytnAu2SGcwpIWbYBEAnp5fXs7FPT7hGnNtcTPGI6SEnSU7HDRomUn4MVBG1
SEqIXwR7njT4Y7MLqQVR/4/hCXScKZCdhe0BOFvrQJeaaJPCWQ2zlyVPGRwnlTuOHnumOcI5EAog
e5XCSFDHUOXYHZRU/+peOZB4TdQujKymVW3eTBol1iDNPtsXKYfdeZ8NUbEcKPymPgsKMIgDk+HF
kj/P3zb2i+9ROFTphguGZe5OSP/sD2UcUkei6rDR5jWMEi3RwnKveNcMVbynEHEOnmWCXDpTq2+E
BStrrGfT8fSDwQaCSELuVOu9YicEL+OvMf5+dm+qMOEzsS45z28LsoaiCjsTgOg7IW+m5BKL+Rnp
5fKGS8DZkgubDZ1T2NULaLskgZ+tsc35urwDqSEuSoip0N8S+xufC2jF7tcf/fH337NBcbbNQLD5
aYgVddnxtWiHmw+Ac3+mTD4wHfnF3eyRUPPQozxhE8qQK8q4MzE3092/L/q4qJ29Y4XbFa4kKN3Z
fwXX4xtd3XqQ5MsCBxg4favaW3FCHHk3sK6ZaYb4xPfSB4HHmlt4gOPG+sKNydDZL+D9kgrC7Qm2
Yj8SlpjDUo0IHzRvsxGhV6RNEHQBGqZfb7j06iuOThyWuQtKI+1Q0+DPyhtT1hd9g4oA6+/Kfbgt
0SJBgyfHf3ydx5LjyraeX+XGHQsheKPQ1YDwjqB3EwZNkQBB0JMg+PT6sjXRQKHYffbuU9VdxQKB
zJW/ZTXnZuQ0tT/HIuvfZJq6ZaIF5k7gNVCc4ynEKfJY4EO+c1AfQQgaCu0+5DVEF+Y4xdcwVlFI
+CYeGbv5Mar4N0UU0ojq5vVv9DRCibvhGL2hbkDYyQsprhQto13igOJ4m597QwR6uHnrnJuAe9Ja
ynMwC/coBAacRdjBU0KmwXUojf9yrkRFugT3H97+ziFJ2764SXGAs0YJlnPtT2FN/KYgm4QtXkCa
/7RfvT7vO8exMsEnNnl7zheOteXKllzhe8aUDb04BL6O2JViMeV3PO7ikUIpGEBeMqe8s3vQwcSj
+7mT2J5ei5LMNPgza4BMBGPrI4csDU5Xlw1g3iIOOvGh4/jNmfaDruGJXuZJO3DOrAemR5jgO31Q
cC12aLJV4uOW+HVaFcQfkCmsvqdERfTgOiJKmXJtyZ6WzIWwWwz3Ej5XZ8xhAeie0Am9T8Ii7hnD
M3oLutUCo2A5jUruGfCksJxobFRqAjyTnAekLGIZf8VS8TzYK32lIsb10c3XmSJ4GrfBk80CReyV
jI1nnetJ0ydwosC1zfeFhEFAIPpMbjstFgVkFHghkUMbU3C8dBGnohjpVWPmklA84QSkZGb+BnbC
Ft0zlgQgJVZhsbDPtOWN/jlRcSHsKJI7MkH07+628W+TX5Z/qa04qaK/spmLqhPFq6Pz8sI7TLkJ
GfjRxVPm9gDFq9/l5C5OMS9R/FDB5TPnNSPCd5qf/xFdycHxV7zeJIjFX1pAuHDseOE5vm9EtdIJ
AuqfHeM4s1DKVb01fdT0FZFviOmyt9qzWacsVL7KU6SH3bA69yilspmTCDSfvaMX1Acns6a3/cxt
L38mqNd752CirZp8oqQ0QGOs6l0Q9EhFJTz6wY94tB653LOGV9+5b1CgKruzevN4AiAhpQfXRJdI
iit63/yckbd5ozCUZY/YSh3XNzn9h8fun4Ghh44OYZBNQQYxd1wZ/DsQi68cioqVWIpu2TrckrLF
srssx0RXht3M2Tnj20JcCCl97To4CugHdAOVNyMpb6j0Rnio0JIScbTjPojquRZfU3Z3TgS9X6wF
lClRKUWFHBIXRVyPhq/5nBk7m9RO/t/hsrumOEpyk35L0laE4FWjjZnz1kHr7V+EomrFazGDEvVQ
3HVhRW0HKodc5NjviFT5FsNnNh0+Hz3I8FsOrTl5Jl34QY+qu6/C2pLcgk4C2euCYCWGlDkOpLhi
JBHZUUJKdPWbGS7z4DVGj0/Flgpij5gQTcS1523jLwOuTMvOv9Y28iPgovMufPrW7stzRLkJV4XD
d7fkpqILoRBrPjplLvMl21tLYkDvLm61mNRJMqe+8KbsDkDdZyZEi0t3HmNG8HQEwM6YHStKPiGE
HNeY2Hq4WejGj7u5uVwFr+IAaUVOgYbZg/v3EJEkD55Z+gnogk3v6XPeovix4GpvgIugRv5EC8yk
men5j9xGqkTLgF/oXSuCsPgNLk6+7PzKTAcHxljQjexpl3Cv+U2fMhuE2Wxieh9PX5k1s2P/SP4z
DswR0WDkLtwjPT9ucPdENIR5DW6KC51F5C4Wt6zpWxyjlkDuo7P3mRyfWB89QmmfMyJuMVS+MtFJ
Vs/uUBIPaEXQWNcqqPHmdRNT0j9uKD0zn5nNIbYgRXZcgZoPkKdzPVG6+iTuZc/Wo1/y2PgKI58W
foBHEVlgmL2y8lVbfmDaGG6ezM0ubprkEpexTnA0fQxortmQ+fld/Dekg2IPY+2NNp8ZYKNni1dI
2HQPNZNPsStVX+GD9RJ7ukk2RPaDHOlLY5rohzcg+j7P+m1RYlTnUjJyIjWiKE8HEgChmwobfRhZ
A8Pj1QcBhlYR5zh7ZfrwkikL7qkyMxEI07vOMP1NeHteSKEUyiVYotg1tqUm4JKphrToD3PyDf0p
XRiPMjE/ASUBYNpNjuXk2gyr19hQA/M705Hp1CGd0wpiXESvbK9sc/9OLi1GMiDzk1sJ/dxQ70gU
7NXk/10V39ijBySGfCwnrOy+7sNzAGJgHjNXH+RJUnCBWUJsJJPkHdxRlVBFmbNIxOUSuYcCtCIK
IkGDU4mExl6Dyh7CoHhOX8WXn/8Z3fLHtE0p2tgyMVuZM0EHG39g9sfnSCjooCXkK3EY6Ih9Uraz
L0l9pB45Iv/7Bwlsxg1upZGBV3p7gQZEj/DkFA9+g8Lit+Fc5LbFa/XII+gQicPLKZUQl2vRG5Eh
VgI0aA74EPMwI4k9bLedQtBn4uheRel8PbnKI/Xdv34Gqj18CPPtK70+xw08jkw81r0miHx97H/R
1FP+etNQpzwJur4sZH5aBS/NC1D76z6+bucQuIsLOfteif6KHHxJkMKm+yWoCpm6mn6Y7WxCb8Uv
TQ1kPfrVqWVn6lbdPlBDADaCi7H5tb6uR6RJWNAc94SABw2cGUyUczHpLH2wvZPfRk8AO4YIvfdr
fXve1W6nT3+Yf5I7J00T8XszXLOumCFasRayEA3np6jXAV9mfU9KKGxEt/bKwVj/DE9aQLyCQTDr
iSpAWPaaGnkRI38hnhZIjeH/G/HqX7V3Q/9Zk7NEUEXYWDmCj/LjPVbnKlH+NE4itVdyilrxX/sW
nehjIn3lm1+AftrgzhH+goWNA5heL9dm6GDKIkzfwrge/Oi95NzGTURDzSeUDuQD7WuAWawqb1pN
hLHLGD6D87wKpVmVnWagcQM7A9gC033+4QsA27QFZ50hFkVfBxsNlzD6bMGZE2mqhXi1oCI4Sgt3
JmlV7Oq52C2nXfaC+KLcAx2QgSEjuSNnvGLjw89qDwR+qjLgBxx1OSLe58ZAGbD/8dQYRFVUBbGd
7msGQBx+yGVhHmKpfNPrdERcKUfPot5BnfPrSq7epPXe2drpkX0TAvYly5KzC+cYEe7314Bfn2Za
0mYUbwBKlwlL8esC2nAaNv/eED37CWXiNTaDV8jxHJBByFyecIE7mnQMcGEj4jdOlZQ8Sk10vAQa
ovln7nCCJ+8u/J7p4YmbV2QvsKQqWKKPGe473E4YUhFzIZXCefhz/2xvjta2gF5xjeEP7p1YkOKa
f1Ag4MJ2v1NA34Sj4JNgHYGtvdlgmR2CZ1YPKtxsx/jlNxNhD4BNhDfmB4+nXVDFvAmhjgbhvmUy
l7eYrZjEdRJ36Cxg3tT8X86cEpzcuz8uYV3IlQEXEtZTAYlWAbtZHaDEnZ0c1zhoyUPobJRZzUF8
BJoEU4nUARFpjLMMiR/SPuHJLfvnPhENs3rx/WOtaAlzh+LJ0dwvMD+quMz4tbPb9EkT36GlvHUB
tUeyJzF115yuiCuwwVhiWneC+58dA2WO3+BjyQcXqlD067HTx6VS8aTBa1hDkayNj6IqkP2XQMCU
nI61IYAjINUnJGWG7KQb7XGpuCOl5OIL88D/6YJCqQH8OzPDGW8/OO/SQHF0sN0yOyClx4E1eEOL
kO+K9OS4d4bY2xJEkji+/unXTLxq6C55jj1hfxcqkl/aDIU3m7kCTWQoSMgnPiSGJHwQ19AaYT7H
8QmU+4yvDPVo4BFeNPhvjJRele0ZMgTjDjg2hjzAJhzc1AKTFooDytVG81PBoRoOllxaCDGkAQnq
JaARFQSLqKL4HI5RJ4TQeHDX1R7EefDhyhHfBba39lvXDDmq9PbXYIjcyITp2FueaGx4QHj9AKPJ
YEFXQAfgPzgXhm3AUDVkBwXm1TM6XlLyPzihiwq/j2eNOcwz4JRwKryIBRBZPeC9YAxmC2P0EEw8
RdHIxDkjDh59BzMy9w65ZYPOa4MWMo7Bhxpff52IzjSCV1mEwt/swvBwQ4OBvo/g1ZBEJm5ugWB3
EJmC4zgguu6LgCV9OLaF2BuRcZs9YOPRXDGcy+LYPRGawLwZP4akT342NtURao/v/4ErQDW84Lcy
H0OkzDYnEXDWOy5OqYKOhstvR1/824hSKDVluqCvjkwl4D0UrD96Xwwaz+75AJ8nkoPnBDEP0w5u
Qv804nr+LE8nz6krKO3Al6hbMUUOF4DChsg5appPGBHgKMgSQDGM/hbGDMEfX9rGToQ8idvGnqyX
kwsDcAm5jUTAxwOJ+vUK0XQFKGaMcrx1rMzr5D6VMLyxYVMXJ6NVDVSm9gLZBt8O5rRQQ1qEidqg
Qw5JrBBw6YPzlh2/WhF+Cilfjq0+ghGesGYyqnrm7D5UuHXx6PKtIaXZoYZyZKfsGV0mIUa5cJoX
+p8qeXD+UaHRqyGht7k5oQMDzSiCyW9/pGCfWtostiLri64VN0N4HWYJUpUBCPX+Cty19pX4HdVj
OdpkjB/XHO4JkhczR5Ou2TJIdRrB8rGOUeyGlopwBYSDSQnXBCTAE2vx/9F8xU7SDF6bMuJmcCev
+IJQRuuvw6r3ZxfKiL/nTp2YZ+GXmGPOfGxEkgcQQuA0qu/Rw5d5JGEXyFNAKAB7wULBFbHc9aT6
U7E/4fISICAw4G9BIq6gj93nYh2ctjgjhzC5Ic0l3wM2gVwswfSM4BTS09eQDJ16TJ+z3zZIyEhD
41bjNHILmWNv7s9vYvZQ1A78zRDrMMIbRC5Evw3APBGoKksep+Q8BUOBhwL+hPND93buHycKjfa7
rkD7Ak2FNQCVv/BVqhNhEV+PR88cbfTkuQNdgcQzwuNAB4HWt01x9UhVZOs04ssOCB/eyC4avqZB
9TQBuvF5AdHPi1wvGBuVRC+oGgxRVQgNk8TuQrJygEVFYb39JuxLwlHqjAxyFwnX1UIFd1kL/1NG
AoR9B5eU3jB8xY8xJ4kJCaWhkzvDC543LUEAXB7UmBubVytk5uhBTPFi4ITnP4QuwpKEhjqnL47l
REQTiPuG/ktQu9qDz+WvLITyvhL6yonQ3bbxN3+4G7vAQM0uzv346l8SmduMtezOdlRiYBCEOrJo
1yh4/WCL9KTiyDGwh0QICEYt65wL1JwrrKgoj5/Br89VLQSBhH5PqJEuU2PJ7pOYw1Nmc1odiaMI
gTLX3gKzQE7WGlwQtJbM3HML9x1J0NXIAU4A9WuTc6wefhz973+Mjr620xmCEdo+fXsoi1PXNV33
q+I1PQ+7VBihsBQNPvGPI3p2BGQjywVA9pTRlL65c1y0Co76ElgbEN+OqCtn0pIrqBL81n8Eyu77
Br6+8rB9BxyLeLVKLGXkBCNcE/dbC0A0k5OqT/pVH1Zlc+3rs0VLkS3nFs4TLf0iKRcFxNimw5iX
OVf72uSSaRztrV21+e0MviSnPaDcBZkxYCEmuTlOQLoijYlfZiBRaIsHkS53snFRUBDU9ezJgEQO
aRcWAdREUw/KD2vyqw8jdwa/fHk1MulrYEiH93dvE3F+JSF2XNbpkzTMLjzV/TuZnl2oOTOl3L8g
1y3GRmYhZB/HCD8V0OWTkMIxHFL0HaCo/aNdBSE4lxOwxQf8DcHN3oQpx2UZYb+6EexhQ3xjQ+zZ
NCb2pqJCF5HT7e+Ihowfnclu8948ZzVSK+pM5RWH3uMlxq3n7I0lhYTwScUVvx4rANEBwlSNoCIA
48hMYtMYIGAv7gEeP7bVf7xpzIoH+GytMDHQ4lTHLbPBg5FT4NO/pZoTc8kuo/3BuA85YfHCEYYO
ABtpkmcvKIhzQbPD3+i92APMwyt7k0t5ht4IaGsQKDVN1JyLi2uqjggHarZSxt9MeEc4beO92q59
dX6amqPb9JkS7RY9Fii/sRGocBu5w2/RnI0QszODq9BaUC/RZ1mvGa7Iw8gVBgGwIQpmRVokQ2Wv
ntgFHG1OyxK0MpMTcC+zf06uMX4YkAm+/zleD9uEoLMUSLzgSeTj6+Fvb/rSWOjcOuB/Aazdh8Sl
h2vKQdi3+dgTXOc+/BQEN8kz9dARC+Aw+LsSul9qYynnJaKoTr+egP3XibEGkSSRy5f/Vpg7e6uC
P7p95pVoyqvTEhEPet7GtaEbwOEgOrATUVohrFrCsvXhcX1k1UjxCit9xS3i7EG3sYofdS2N/9m1
Q3Wk9y0kOiRiWW5nEJMbrac4xsCBnDX11VYsUmceAW3SCWUUgU6zJtANci2WiEzKoEOkty/RvUBa
Gtc/E2Gf9VYFmFMWHe6PkbxRJp8Y0WyKTiIB3aiRHDPBcRuB6tHHNbNhcza27DeYAL4h/Ae0DKmL
4rDcY5F3f3tu0+vcpP/gNgetcOT0dQ1IIy3ZbVEsQRvZiDXxFIJLxnb/Hikx7QlhR6PwJ/h36xZc
Hnzp/e/gV4hW8VP+GxAknoBTn+JHUOa4ThvFbdkWOCGzg29tH3gFlP5KOLPOqWV7+4OWiaGqpOwg
2CsRCXPO6YoFHNMCO6HfB9cdKOyvMKePRQtLl1sTiMB5xdmLX5414HnlEg67hL6gPjMQ6SE/sagZ
KF4w1bkgnTsUBnuVtGl0krWPP+71JxHkju5K9ZV7D7Ps17PFHTsEgS5u+XpLYh0BnxKvp/hhsNhy
ShVhq0s2aWnCysxUdaMUHlWKW4bfAcQxXgN5O76y3YjiYhhyHjZuH769QdPOmB2CRYNISDmVBlwY
PJYmr8PwFOIIcIkaG6uMSMH7kAapo/MA3wAcUKmyFADA/qwFLccnMzw5vnxPAABMfapVfw92NhGP
s+5rkH0VgMT2GQH6EMY4OnEsVUgb9ixlUascHR2SUJmX6oJMTcHpYLaS2vw2xOuEF03dHtl9QEOw
HzJXK2iayuERL+AUH0ib8rWxekLDcoYzwf7QJ5AXjiWB6GDY0z23liwoR7KcYJ5Q1I5L1o4nUKkw
OJEHKm/PCdDDl/mKUJEy028e2A0XZc2wS32CPfjYg6ucVVZ4JdtTcvnDNoodWCQiiqz+hzbLo3fG
MXVOL4C1WsCnZIRTEmmyX8K7VhLyFauvlhzWevVuDWNUAIR80bjkthG1Rc05mj7M1xQ2qzUQK7ra
xePfHALAYlGb41I1vQ9VO4ApiGGwtVn9L4St6hplfD4zaXyBmjHmob6XhrI9shv31ER3nk98ThBZ
HNM5GxwoZ7jY3vocrHfS8A0eB0+dmXja8HmR3RI3gBlHHh/aIeIrJP2qZQzf6dtuDhRpCvO046Ey
CZp+q4bNxbvQfYNyl3Fv1mB+5HDN2ZmMwJnJfgGV7/SUHbi/cQSslnYX3Cs7lkCAfunoW+M2Oc6J
EG0OFFd93i7Rb0eiRHC4uMf+iVGvIwoPr09PPsAhHEdqAmkAT58yT7wy1X/3pYXzxrrabKpRu+Fv
gDD/uuD2hI1013i3RbQqjAE1gUhVL/sHFWy9t4Rw12OxAn+WIQlouSEIjDN49CEKGs1vO7WPro2A
cFQuTpwOl/RXaQhgM8DnkTQ/exOSLfbm4JhcxoSk/D2WOGU4Eb49vDqnMyiXWxGsdzhviIJp14lJ
4hyDf6b9C0BqHt7twPb5xpG1OYYqcgPgpM/kY5NmndZgbtP76j1VeBCRjpBnQcYwRkG991wpk8eS
+g0oL9O9FJLi6oanTvUZgLIoPnuNr0nLlWAPIlA2fve/mclOEXez66beADj7v+yTmYyQ3ARV74Hv
BhcqUjcuas6uQPyQ/92D27ez7zs00c2GvBPlxFhAdBFtUkX3vkTCKabjO6Glj+yzuM/0UE3WYdmI
8vd6cx4o2DUTfPqesavIC+QyH/tmyJrJxi8RfyVl8qg5ADRH1ezqawOO32TvZF0Ca4VL/ppefWHu
ChkDlVhbKgQ2hC31cUsnWn/YxJ/pkYMcz4cKg1rjhMb4mrTEXVxgorhFESb/cVBCToSWfGlCjVYk
K3ncy6wr/AHNJozVM+rB+hO0pLZdchYg1RRPtS57RElR0HZDN1j51/3vizW5DpwB2pj0szKD34zD
oUB4xVqhc1zMOYUMrLgbqTk8s29N6MFA1SuNKT9bjXatOJOMWHYKKC2oA/rO1JU2OSKngH6iWnBk
DrXCyqgKOdKX8CNglhq+6MTVUHy1nb2lFLM0Y9obyzQmCGnJI3j6Rg1oDUU6ucIPqA1UatQ5dF0Y
pSN1+ExU+KaSiQMHM83exuS6Pd4S3PJrnFyf4FUj2BFSCQV6B6rZohlpC+cvuuQYzEFb7JXCHg9y
NavmbcJMvucFWxNGcc+JIIg6F/6zS9Z/Fge+zCh0qL/19Ltbbx7eqgy2ckKYY4ksMGsIVUCajyF8
awOykBeLwfIxL789+xOcLlsqYe3nGK0HmyuUFMsLsF7XO7D+F3gmONjIW5nkCPYtEtQQnDK1s94L
4m58RIRzY/U/HC5hi8MctTHf7Qyl16GBFCqM4aLShUMmsSMUfuiwv/kUi5pngBpSf7NqmF2Nv3X6
SPTslBIqBzqM3cHFUUDmdXhJEKjyX3LNfeD6qT7Xt+KFqdsbrmj+IRCBXXx44s+R2p2ckppj3gvH
VFPUpCkTvebfQvBx8tdBbsuEvxY9cmFmFD4P8Uk5xQfzB7uJyq/EiIn0lWwHC1kbYhMi0kmy5H8P
b2a7CKmZu2Fw2Nr8PYAuMd4eD+1t8QpgQ2G2Qg5tGzOEzGSP7xKL8eQ0cVAEwssNFM4/RB73V5Pe
gAF+rrhLbON7UvYIe1uiavyhS0E7PgpFvFAv3IWc0UdVtlsH6qQ8zAcis8f2/kbchb24CPLcDhcL
g6MaEpPxgman3uIXWDvVLWKCKcEQ3clkRSSEW8MRe0D7PVrEmJYCGo/5595bKd5qRWJzzEdtgmzY
U+CO/Othxpb97qVCKs8T//AEB2mufoUgz2m6QiXkRMNonBzdhBlqyIIhlDn3tEQfAluQWhOFDqvB
VwgmHI5/nLDuW/i055bZltNayOQgCSWls2wZJTB4hxcWqi2BBIxuuIZut6BcQag9mGEAy8T7fErU
eSV5L4ovXZYPfJGiLJ1EcbGq6Nv7+LJSty8s22XC5MCnz8PvH+hFMWZkIw2QjJ4/Fh/IG6mNP6g3
BDvF3cLdDmMK/J2qcwQckEFT4nE4815djbgVsw81hj2Wb9LayBjVVKGIwyPTAsqHGRNOPUD4cvL1
OV+L5HFqMlxS7kM+CNHEx6OG/FKSFob69jOFaeJF23OoJ4ZZPAA2FAaCRpRW8Eahs/KX9+IcHuTe
Yb8XFxuy2X/zT9Pb71teMOel1c0984BItk8Pp38vuN+hzP8cTJJUdPbM1IyunBmTJUdK34+8tOml
Kbc1NziG6S/H3ivBEFi5OeuiZ855jSlyKV7p9/jvE5aJGB/EzAAbXuHPxaG0WqPdTAQvbm5hOVyT
dXshn8A8exwMxnqEUHL4VHlqO36WdlA//BaYiuDzW3xBxer4NozXmZ7taM1Rt8ZNtahEr9UbHR5q
NgWGqW/EwF5OxES//gNbUZbyCCFi3GwFmke5qt94BLHccqH5c0+FiPHQ3RGJN8OKqinUHZk0JZNP
aJU7AzDuh+cBGXLszH4bCYaExJFPqJCMRZ007FZbVGRAvqP1EZLpOCBBoV6YRGLhEl+g6VqZdlKj
iOCKMt2KV+/TDM2WAwkHPyYRdMp4ihf+4jVOAocBXgV5MmEyrN7+mTDaD+W7fr20X9Fj9FtRRo3B
ub4EsEDmuqdooaTEV5Z5jCKIIWBNK88G7wath72Gh5d90GWGSOPrQTZrx4APvjHSvmGT/FPnWn9X
4h+Ip2P3rMWBgAIb7kcwxNuKQ0pd2M3wjfvyjuXvafeOclaWsUNDDa4OPWITvRAOQ+jj2+u06aee
sS2djX51jUmbv4Cok4DBztQSgMSiTjGhI0WtAzTEILsmgPyzLHXcVh/0Wvj/tY0EundMTvKiIhgU
CBbMeG0mp2pvnbdPEtxqf90sAE1o4OK4cHjcaDyDzaqWOkpHaj+o7/30WywSDmNWSXQD7re64GGF
Af2JR/dMadU/v+uNcmV4+piniuoBHtQKdoWEJeTBxDfU4iEAcOSz4gHlBaMRPorHklv6+a8no0G9
SXwg60YNk5nCvMsqMRwa6cQ4Ho89WyeGInCoO5VdB7ZtVuIMt9IvrumHEEWzuB1U5iviSqh8PAfq
M/o8g4uM1szr6qyBaLmmrzvl237TEMck+jZMX+XwKWXfpXiY0Smg+gUies85e6ONdpHSfJCJCTon
InQdTzESuRs7Ebk4HKyIz3cuLIUScpHwYQfmi4gbMNZHKti0z9awekD4+BCgZEjX/BBSYg5KSvpw
TxDEV26lP5nWH9aZFyQAAyZg5CP+8cBpJ+ysabXOzTGUhc1hA6EWwSHNoltOsDe6XwikR0T81hC7
jt/t9PExbsEPZ8rIGn3mx1U7Jc2N9Ab3T0mtbZXUObWDOu/t33l8wxTpEUIGBs7X4GR8xEdskiYv
9Wi2ZF7i5wIFFn3dMtxhRPaw8M5iWpsekxo+47m5j+hqrRgI++WinZ6CVwSJ5lrkW3BCuGGKEv5O
PftGHTCNPXjnwDMgvHyKJkpXxigFZ0W6gZEYJZr+4/LSI1pyd4+1GR3L7HHgpBC66BlGeKaQDqJE
5Y+LcKtniovAQtkgSLjDKdyLyN6L4wrIWPO/WMRenIRfJBNdB6foNbqg+DdHfdqWsB8TTDfAt590
k3dhz0+JNHhN18gNKYFg+Vun7GBE0JNpwZEaJh8aizPl8BU+cdMiJV/egze+YThKVq1LwsO/1t13
obKXfYW2EO2wYLYFsM19FUwvM1GlTsfVHtgBg9zMCJ/Y89gOR/UY0zgOCyQdGAp0JjE6TEHkERoz
+DQBrW6xGJDWDPKar3Dit11wgj2Jn0Mpx6bL3qBiZ7pGD1zU8g7PslcjZsdFRYsZgDDzQ6F1WA6l
EAyQMM+6NxbBcSYTJEB6+A8r/6By9aLThsgBHBx2UU9+8DwnKJuSxDxeD9kU8IWhsOdgKepjU+YN
OKJcfk6g4UNCJdCeQp15VBbyJ9cMmNMHPMSBYY2fB21FxDjOz4R0CMBfgJZoJxsfLd6bPwMR4NMp
NQSMD+2Fc2gzce6WiYlF3nUTCqUAdW+fTckelrGANHGZcFww/BK1pE9MWzCGBIVMRJss6rRF9E3C
aqj5dlqmLSwtXgK02IENjAvLgu2DzjhPnTW9IRsqjMwpEXLuLzh4GzoI20NB87DIUczGYcKHsyJI
A5HBUEDQx7loigH8O7ygKpGGuTbCsBPCZhpiCypaEEYhEcvqrcALaXnIXvEH2BFUpUfKUrmyYprR
VAygsFx1dETKwVD7yMxDBUvMwIffCBSnTEAWxm/A3hfi047DJPte9GXpJMAQjGrLOSwvd90M8TJh
mMxWqRySYBm1kBn1BvxzqHO6FOYqh8i9lEomLQKOoOiZl3vOzm8X9PHOyZs3myA0ljsn1fYX3bth
7EXZQDCI5WskHQCMUg9nJvp7cGkjGXydJiv2K5LNWxgusKenESvdkLIJCki+pCRgBCZpEffKNzc4
UhrYWFjqGUHsqB92xdtrBh25Xc/Be9JMThtnWA20mck0KQwTnXebod9mvRVs9md4C4XT75m0QG09
pqlrQOokFLPxLxjq+Om9SOJGUzqwuYEfs1MEUiT2aaLahM+ymgHSMgCJkiKe0MsQrwil1iI6O0II
N2XM3zmIBoSK2RaBABFCC/h44q+5MTvSp5nrfAB2Y0eB+AROEVJTDtf5QYQ/qAvKSSdoTcSAd17x
1HK4uLgUcKB4TzFQjevCWtpAfKc/KYDqEdVORy9hXREShBZ5CCMsMBtvHbAy+VrBgSd0SPgNniQK
74ZkASa/aRdZZNyhjUGR3pC37ExOWdV6M2ItVnZBvDOPN88KcAeKF0h2RmFxDL76rx2fmMH8k7ZV
BTytqJnp0ik6j0S+oGFS79F4TovBI3se1NUNHARkyebBnuiIYvlRI0AwbPjy9htyPxJ9JQQ9oNpQ
7lT7GinhoywSzIGUDDg9oPXv29UWBs6mA7L9UwYJjPBlD/fHooFKBwxbhsPGymMVDUiHlGn0rcO4
UWlPu7wgrDip99l/SZRySWbsDR783W5uLK9zIYlt/qFaoPj9OiURsaePTtPSN+dgxOs+JpWKIQsH
SLUpJ03/MpjcE+JYNr/FiWgoi4ikEKiUy0lMEQGRdNXA1JYh/QizZiYR9bKeOhnOho641b/3HDAd
59LIwFVV2FC5u+ZgDl9cpTuPGHMe2TnifRH24s3VJiiEohMZBBQtHyWEk3fSJY8MWsvbQxll5xGW
XrKoBAeuDiDLIWRPzPtDusW/IhBq2aJbZnEXQWD1uNMio50odA+3M/SN2jWwLfBVAYgfSX9A7khl
Hdvh+M6BgUpCwnS+KPeFnERIXkRsGTYivBj1mIELQVfRTq6Tz6yMRDQA0G+bspgMLn1sSvRfIfgc
fqZAuAzRnynWyIUQ1yC4isxpNRfbV0NhOeIO9n1PW5b+bQhwxU9P6BVnxTJ8BHd/X/HO2olsex1B
1xIohzUgfQgsCCCV+oEu6LK5439dzK8o+YVZ+BkpAycedyh1CCjjaTUGa/+MUGXNSvhDbK8EOHgy
QdsBwAXH+SV/RpREQdmGjv9etAF+dXBP3j/cQTMV4b1OYghcGarqwl5p4DlTK5MJnCdNCKvLgRpV
OjRCY4cgPVRHz/SSswekFi0u1NYNJN0rSThgudk3QrW956mB34pB/nEZ09EFbsOCa+T8e90HQyIe
rHO8OyFMp5yaTLHigLcSJvETsho8gnfu3Ap85cSVB6HB2vzCtAfwQnJIi4sRLA3WTQdbfL18O2kh
ye7Rdatgf0E9Lvwv2u5Do64Hvhm89o9JG5KZ6LOo3xDGV3274aF8ebP16rev5jeph9T3u+TBQ436
FXKzfnujeN59zyGL5H+MUQQnjbiGeZmeKnv0IFsSdxPf9svVF6GRGIIjZIw5M640gSKoOU9PSezs
omYMNU7FQJvi3T7/8YywtAxv0+PYyX7jJ8MUo1Rw6ou7GFtXIII8wRZqPA7ElJCObyVq9svVCOj8
zbsJ2fDFVEcWLU4aVDBvJBqwhF4z465F5oHYKNDTU/rJAZ0wq1CYhxVrqkaoWmbGoZk4hHggqphZ
rD5nXGE/onpF9O59gLqfzzwSNSXcpdfNOQnH16IVzbr8MGicz1jMu5CzJmCj7wyarbFHunxbQBTt
2ougLCtIYnaH/mXyxgFIwzm2DRvsSTggoLrPS5Wo4ZUEhvRd2DkH41QNa84WJsAOFqx6cz3YuTR+
ihBsBdRedo/HQMvKHeATq16f1YmF+4wNfLztNhUnBqwGifiuGzaEN8FjCogjr6PxQPnljkkVgTmt
jSQkQBaibX8frlBR3rOPNwFl0PQ1IPZ64RSnGDI1e2yOy8fowiWQt9filGqz4x4k/nNABfdiaQWw
IS5hyBFjzdgMt+ufDt3+tKUnkOg8CUeUaDwwUVSD54bmSv7lmlAzSPfoc4/XcDqElW2foEtV3+Cl
l0FHo/Q1uN8FPs0DpTAQX7KfEsDqH50JvBLJb+N/sS0iyOyLfuohBtv19BrBDKo5/jVSEXei8Wxi
9Yo1phAZKPeNPYzogjmcKFWWCLnbGCGz3u4NJdW+ybUKyE51tHFLbAz1mziL/xD0wt5wLiWpcfhi
zOJGYW8b2oETctwS6tDflLgTLMJGLPdRGeZYCWdnnbFuD4E/FE6VJ/1BbIsB7xID1Q/wUNkJlnrd
/0n/an1QKuxNXjxiV0vU6yR6jvTD1bDrSKgTAKsYYaksyC3v06EeMEmJMgJaUjzgYO5C8gQnkKTj
emauYH04bbI0z7lds/WumtSxUBpiCknHiAzQy0rZrzjOjodvgCsDj4YwFyAd4ERLu1YnPFxH2ID/
/I///r/+5+77P45/18H13B2vl/+4vJvBtbq8nv/1n4qs/ed/3P7Px+P9f/2naZiaaTi65piyLOuq
LJt8frcZVZej+OP/rew+pmXcf+dpczhuTsnTR7HA9KjAmXnWI5I4R5JHRacEQlE5xt1ih/d+R0d0
TyHPLWQwcI4EgjjDH292XtsQNV0uNOuwa0OTGHVte9u+oCPRKKHhotw3srY/Sn7+TlTHNCFIUknW
KbYLlJQDeUJNBAfjK/spGDauGs56xzVJX3wQiSDlAgjPWhYOByPF6jT5gJQEZxXJMbh5/iBUQUUv
vZMG0y7WYIUG3z9zIWdMh/DFzlhfGQQ1UaHMAXmnrk7ZcXvK//+XVLOs/9clNWRbUxxDsS1TXPL/
65JeHtf1vTb18xQRBzkmO55obLc7nf6E/Dd2CtXXV5/FhY0Wm1WXoDJAOgTU1DcIWmPbKB4Y3M+B
tqvV8LFXMQKkdUQE9W3M9jD4pI+SZr3zwMis+XpJkfBp/yh9m8Tbg8n03Nfos5sz7d3RijduiXjw
SNU35zIfxvJ+CR0rup/i7hGw/JmEKlxClD6QjtquQludPSY17xbRHBslfYtY/+W19R3EA3/lzp6d
Kx+dFCSktaNFbfWY6HxN23tMzkt7dmQRo3Pm6AYqWWbU02v/m7Pz2m0d2db1EwlgDrcUqZwt27Jv
CEcxiDnz6ffHuQ7OsmXDwt7oxsTs7tkuslg1atQYf3iEK5bS3EeVf96c2oN6gJSU0PAGWQzRGF2s
noIWKoBc7ybFpAaOszaoDsEPsYM74SnFAQkxfJ8br3GHddKB32rv57nnA6tDTWsTv9BQRHeWnH3X
Li4P1CLwJ+a3ROo7isW4osjr7p2Enpywv69fuG3UaO5M433z6j8WlG/PdzTbVt6H9qhAZ3QrLPjc
Y/Xm76Q3DCNirDJP0on7dkUjU51UR+WkEiVTRLrTh+aUnfjjJrKU4FA72LXv8QOdJ8yetzI5FUoe
QOnn4YNMxQB5nvMRsWPqB+WJnt15pz7HL+qntvUO3jKh3j9PUZ5NNw1H6Tp+1AcRH29jrJQ3NKqt
YeF3EzDrSEpVqxGA6gfSTqoTs2CDE/pUX4+ek/vziooDYIANJQY6HC/cpPJPhB4KhUM1M636E/MV
EOP6uqF5u6dNZQIfR29gFx0LCnRow4IsDGDK3pF547UO7V56JOrKC1ggTU8XIUAQZhyv/Q2ujgd1
52/N9/TEIqeiVlU7994APJnb3nFE2L2sc9oHd6OjH6LUQmwuYPMh1U8tCHwIxBwVs++Tti5PHdjp
HNsCTmB696fuEM70irb8wKKqPmXJAnp0qqne144rz01x2aWLJplnO06x4gipc0468Hh+Yoq3tBmO
4fbvfS1K0rd9beiCrsiqIZiSZgqGIQvi930tjXStEOS8Pz6MZuXkROhjJ1iSsw1xYbcxoEN3hz40
t2oylZ47+Wxb7kAytZBzn5SHszijOEyt17X490Q7lFso1qkTMFMbqI/tapsttuyJ42jzgVJBMZni
b0Axov+AHrBynpI5Raz5KmGzD7qZTwtK1/cQHej3LhwkNKM5XizI51JM2D3pixe4dXeXj8Z6H/HR
Pr3FZX0XL+58e3Z//5LNNwuDKkq9Z2FZIrVdbFLoBaKaAjuWNPv48Pf06d8Pmv/MniZLiqapoiYb
ivJ99tJCS9MmucjbC5giHVQSviqQcwcMj4qmBThEmWs9YgcCZ2viaIi1c1nl3bb+ge78GMncebDz
Vg2NCGqgS+0pwvtTBx5jYQLAdKFMcJec4FmDUdVmpDedZ7tv7QP2CDv3TR4XK7R3kdUFpgciV2YZ
Nsjzc329k4Efytbf72v8slg0xdQU3lVVdWFYTF8OAaOStKBK+vNKrKdaSAWHwEgNKd4r+JV4N9am
+v3I+c/k6hqDmQwpSMLV5Cp+qtV92vdLXX7oBBQGAg/sPuWT4XzWonuvVu0WPAZiKYbZYvsXTooy
WnUlhryBcQwiQA5nZeHFsJLsnGzNNcL7EW3u5E71s3lTCKsUT0uv2usKdRl0UTLpET5EAxKHfy+d
7xsdOGHdbXMqOGLSo86KrahrPJpR96SE7qKVg0WtJtNApQymMhOuTlaLFl2BaWKiT0a+uavFNceq
XST7TGQ9lnah3/gqQzbz32zn/82TIUiiLJuirOlX2Y7QF0aVRGW3bEPsLrPFpaRJiXhveGO1i8Iv
AxmCYEimJCusgKtYEZ4rUTINOThi64hojm1g1yQ69yC/jn+vM8X8bSRDZiBN0BRdvBrJE4pGUyKh
XYH7yAvIypiwjt759ZLPR7xlqryLIiQak64HuFQF243zyaRIL9n8GgCq0WZm51S0WToacCMQZho3
P4g1mMqheA1K8VJ/0PuZdyYFSSfFEgiII3VnJMlikhP6FTmsIzrv6IRF5al/ocbczWMUN01oXKLz
9wtLv+0swu//f+GrnTVK+qRNLkV/tE/CZ8kLInE2eVUcuMsfoNhsnAwNIFefzgaHRKob8XrPfXPy
91P89hAmGbMuKbqqqcrVrOuNqSWdovorXT24oVNw+qcEMdZ3glJtcGPZ/jqaqEgETl0UBPEqoyyF
vh3VbQXfHoVCzcnThUGZs4DqaufB9O83k39buqakqJLCFLPf1O+Ryy+lLBrViXq0H9Zr7x31C8c+
RZ/L9TMqAqX1pj+vCnwDNg7gkfFsb/89/C+vqmiiqIumoJqGZg7L/UvcHMX+KMv85rwqR4tIAAUi
lXbuby8SfFAYJAhE/z2e9Mu5xICqqKqCLOuCMYTWLwNqqnHpTbE9r1SDhvmmNWk6Av0IHwoYIRcT
gGRyCCv1WYhpoonPwJLibuBpwgQuIjSjzAKdfhUlFQByZ2R76Ien5Y1JEYc1fRW3vj3kMGtfHtLo
29L1zx7M6Y4m/4YV54e7IsqclCtltejpmfg6jWwKj39PjzJ87R8jy5IsK6YgGUSz7yMrWliGXp30
x9CySUCz8RrYCjyb4gV8jT6bkPGgkIpi5Js8fXxS3pzp7nB+PrBQLOfpxX8CJCTBY0Swg2L7388m
/su4fj6cKQmaoQqqZl6Fc/mcZX2cZu22Na3zA8S3uwG9fS8lO8695qU4eG8pQIvLnnkRU6dFzEOx
+5mY3fXVzsymytNFmbsBHlv9nnQdvW113Ewq31LBDU9TyJ1TTBQg512QHVLeMDMI6TDb3GX1sfkM
jBEBIhw76ll5WY+KJe5sbH36kDOEYziDbQ7SYCjg9qAOnFa1Ud6Jnwe9TvkT1WyK24Dy6GEGgwF3
DrmQKyq/Agkv7RrqEEAmfzei5PaB1Q+KkP4+fEUXAPSc8XzGiQeA2IFo8NEdbkzsL+nEkEqIhqQM
l1jpKp3wdEG4jIqw3Z5j2xePUnEItYksAEh+GxlPGkDzDFYNdN6RtgvAJVz8O3Rt/GpHJfbvR1Gk
X9afLhkqwU8X5B+ZTZTLrtGJpnI0Z4OOCx2+Z2X8Ki/F2dl69d5eD+0S4zZAWhjOTZWtZj2ZU4RX
ANpYUNe6x44a+OWeJLigon+reiL/+nSaqesc8VRSpKtYGaeXUXDJRGUbMMpOgb1Fp+gThRUT7i/p
F9q8UDU7uyzJlcb9LOVAgnWNGiIXaiDr8tjsbZdGMmi4YtLeCWCKJaesJ4MdC2oZlWMexW5SL6IP
6cM0LR/EFe2IdnzRpplqG3TQ8DzsFh6sfkR2oOk/YzL8SrkQFXowf/lkKKac4MhcZoY3vXSUffeq
twBKDYKbH2jQWwLJsTYez3fc+9pBl5No+xJvOOfLbflK8QXzGl7E3Wu8zUrNBv7Tc/eC6aC5ZN2y
GpNHicruofuUTUT/8DW0ADX5RE8khdqxj/Wt+aHvZbzS52B2M9BEOZwSID2Zg3oxNXmT8Lm+fLTP
gNRLeONPtBuBLbnFGJiokN0I+b8dMQYpoCiTnJvkYd9DWhD4kp6rEViFs2MIizJaY6PRKCK443Ui
9uO/V7D4WwRlI+kKZTadX6+GawtFrIKyO6/8C0bWZbXhOKvch7r7DDug2GOjmtbZ2XaB21Gxp8jZ
nv5+Avlfxek6ThqSIbKNRFE1r68HRdv3Slj7/XHpR+BhCkdyqQphflNi64K30BQ9oVOco/3m0xyk
kOEB110CaaU2SjHIdj/2xexBeAY7PV0+1xwE23o+gXd5hEK+bK3jxQYlPqKmm1vr7fxizz/O6wOw
Ems7eaaDmAw/5Qx3J55LC7I1brzWqzojn5hjOwqQZhcjQLwzxx+HZDyZbJ/1t1PmLFFaeqFXMPM+
3umNEprh2NP+hKEGdCe1H+rJqftcbyfx3fCTdrqzW4W+tZtCxv3AETwCkwm88wA6ZY7GzeFM2fkg
0SjiyPItnCbPh+2kGP7rIbw/HKPZJHzurePhoNNXfud/bHm2ydZ9AI6uWc/9nNLLAuQyItjReOfK
mCno8OuxGEdClgrxGEr9cupzS3e3myf4AK3tI4FJTg1/13mkhDQ/aPZ8esTZ2zq+bkGegwlFu620
5pwsmfXxEb+WYFHxAVw85ggPTnfSO3rnWAcPhqxWhRoBTUa08ybTVYuQgBPQdUQvG1beDNjcygtP
fmnLIHwoWuEOLlI0BVVCiJAsee9T8cetDt1c/vERZXgudpB6ubBxPFlxPmkXj4Ix7arxCnqnlb/A
Lp/dI38FdKUGtVWO7++CxawhovLXdG9sON+KWVRuRoQyJ2+nF0BrGHvKm7aaQdmmHH+UhLG0iZYt
PrAA3kG/PyBYiM35+zKsJkiTmwf6MvzwPWpClfMOmty6uLO/N8DvG/6/y/8qSmt55I4uTSssfcrt
HT0SY392X0jm6nATqzf2+2+FDsWURYnbuKRp5r948CVXyzU/Lb0m8u/BBdyZ1tHF4ZEGtI60BQEW
1Ecz/of6hynwIqE2zfvTAXVqmNH9LFoCb56zjZoXeQUazEKDYdAF17F6GmSnh7PAwKtnkJRAEwKE
wAqlGHNNmB8kcfPpSwwsABuw98E8tURZnj4vdO3R/p7uwY15/ZcHfIsrBlUyQdA1QRFkVdOGq8SX
V5U8resyigjH5fIUbp5Z0Fo23k7m89paTTdPOLRk0Viy7mbLGyev9uPWS3VdVxXD0Lmh6KZwlbXX
uhuPtLgPNmfDBwNbmFSCJhd33o6WSTNzLwvNMWIKsCFCW2VvS1E1bqNnoXxWcsWa171Lh4d21uPI
xavecO3mItjn6jI1xBAJVlI3Q7xT20PXXraBMmSAEkV8+hF5L2CXCsk9nsSGPyky2iVKv71UtFQR
9ZLPLWSNZq2rT2ZVbrv4dJbirQBwRJWTQ0GBXPGijSS8tDmix7I37Wt4gcu8KF5l8zNT6Zlp+MIq
LuJfnmh5JpfvoJ0b/yrrCBc9VUkO6JJPnXnzvzeJaAxZ3fevSbLHcahIsqBKNC6+f80i0JoqziVv
I+pUmDNQsPUdN49xlz5Q37JKkN5Nda+owtxQTj3ty8CLHJn5dAVzl+jiwQDaTB3Aa+kf9gC5KDqJ
Ldq7Irr4JN6KCDzABFpkEELieRhtRvn+7GOTK1CdCvSJl4HLjUwog5fHos3nja/Yphft9A5tnULb
ZnW3ZtLuDnWDB63iLxTw1UqpPrWgfAt55fOPUnYeVwHQ9hBZw/SpMqa+NpOThSaASfSPBGxdewrQ
ii3abDy4A2mX5+GrdbmjV/SiBGrqHFcXQJ/GZRkiHQPZBkI2gZM8rUpgj0YbUXhVJHwto+y1rKNd
CFRZCJDpclHNVDiC1EHJ4X6ESHfyEAIFa4JnqYG7VCr3XSjv8xKwf7joovxVqLxZVgenoFPshGqn
gWVCR/KT3BkaS8k8ZtqTNJphFX35bIJ7sdLsFmPSCLqU1mVzGnt8FHbAKMq2F7z8+t6clRIEMNFi
86DVYjp5AFs68CFr9NpSDcSpeRGn1rkLNqlxmY4EaL69Ci4bGiYpZdjrc0/33rukmGS0h3o3mnlK
MpEkvoueTrqgf5Ll4pDmCCsa5vhi3hfBXm0oAgoIywNqv/hcjqrk0KvgMQXSwmInxTL8ab2ZNyVE
oDil5g+b3nWKGlGZWpP37QiKTZ6iKA3xmsZ+XHAdRxHrXE28dKV2T0Pz19PxhIKrAMa1ND0rv1Vl
+XHroaikKCo9O4kszdSHY+RLNDs36UgN2s5bhcKR4rzrfwi4QeXrUHi/sdV+1ByGkXRNoeEqKox3
dakuJCHtuGR528R/1Clw55uL/yQbKPyKjxGu9cmHj2ocabWOOJ94//fo8q/v+WX0q9ud5uqxqMau
t9U8Lh/Fh8lHEwqQXIXL/YVThR5TVqYTXQfM7ALqQR/SQ1Wyea6GRt55K0qepaeQDgLDYqNbgdtY
JeDNKsOENk4mHi1Aw8t3hbh682r0S4J6rSafHeD7ojqlSbSI60dFuE+UG71X8ZcQJqkUyki0JY3a
3NXEXrJz7Wll6m2F5CES1qKwq9NtFi2S2k4bUNb9rkIwYvAgRYYEUkx4/HtufzkRZUmVRFEwNV1R
flTq1Eqtk05kbjtieQQQpPDpQge4qCiF1eKCET5nDfRoIF4BquZaXFm+pi1FjoIhcBggOEIwH6n0
lIrPZUfy6MOlYbW3/b0gZav/9eMqoqSbiqCZdGS4X39f8tFIK/PqYrbcrpfr9ZqTu1z6U2tqOdb9
/Xg227/fOLj/Xa6+HzLfR7z6QvLoLBbdyGiPRW6dalsY0ysoPef5+Xi0Doq9C+eP58Fhqh1TxwU1
93I5LMYz+//y3tyIKHGqhiRf38m0uB0JVcxT8NaCM2Qs84Ni4W746MCysj8r6129MebPXaeIGn+x
86liiNrV6UpVtS3y+gxtRqzvU/8QFFMNTLu4D2P14e/X+2UoleKpQkfA1CWi8PevChJEEmQxdTdN
8pZl75E3c7Gd8ZHCUe7+HumXDUddUiMD08nGyAuuFlDmuT0z3PiUa9ciKb4n0YqLE+XYefUMZMk0
lZt1jLxAkK5kr9g3tf7s9aBHNNO9McE/U0IehWI85RiB5Ea5SkZHqtYHQsujtDiWgOc5u6tsVI61
cjFc6kWCTujcePsfpXJD+ddy0eQhilOw/j7RoaR7ppxKo02rUw42ETvFHMib+Ppb7KEvMIA7ET4N
b0S5f1Wlqz1ELYxOND0sxdD1q2FlaeSF5iUTSLsHAwLusPNj+3o4TFf0i2E2jMeI+u0Ra/37dX92
XgyaHSqVYCKcIJvGVdOjFFWBzzqMa7Nx1zC9x9HsOI1fP1Rn92RYi8RezD5nrrNHmnF/I3L8uMQx
OI0BU6Brp2qSfvV5L02u53WfJJsqmgbVvsUZQvyovXWTUsW4cUSKv+ygb4NdRSm/SoRErjKExouz
04KyBQOtY8k7MS6vLbizsqY6puPpihR0VDm6NHDLFzyKr8BRdbFZ+Hvq5WFqrz855UVNFbhlmVSR
vq+0WhkVVVYm7RF6gz3JqKv01lZdHWXKoMH2KFLhMMdThMPvFi0qlIp1NwZg+vdDiEOI+uMh1KtP
kIaXrszKS3vEFDNFMkcZ67MPMmQAOIMsO+fay+0i/+9vDuJCY5cZLLHvb15muZxXfcSBAWhYwWBE
AwPawUoZoLV/v+DPXtCwxqT/jnW1wLtRLRge7UU21jN1rN5qrcPHWzFxrPH9DPMAGxr/30OKvy7r
L0NeBdCilqJC8ng9YVxs6l26hanCiW9xv/dmEVYRk3Q8SHx4zzc/5y/R69vbXpVF5DRuqnNoNse1
PvMm0ccZ/bLmEd76/yHL+DbQ9dGXnINQ48zltBU+jrg9fkyH9tCYCsYQqxrot9rhxhn4r+/9Y7H+
K8HQ2CNSXr1dQDU2jGuvPZ4o9LUYmyoIouIlOMOPanPjIyq/bQxTMGXOdZmFejVWVkoXt+iE5uhO
lQ94slB5usVlogwWfwtlFr6FN+KB9OtWHArKpJi6Ll43HnQ1JQke4oG9Vsbzebg+Ih4/xwB65aw2
gj0GnzXbB+ObWczPavawRb4MfBWIPC00RC0iBiQUg3OkNNHFmasoFZdQNtBCTDFUA+If33jh3wPg
f8f917X+cjnLUlOpBTcVjg8sovH6WbaP2fiYoGJD2jg/7B4tWAbOohzfdYMAED2pKTytG9/5t1ik
i4ppkF0JdKWu4oMWioEq9aypwdVOxisOGeUjIrvWvtnfGGrY99fL9+tQV3EhGkVJbArn9jjaDhBI
nOEeId2iBmHC0TBuBL7ho10PZgwNfwqXimiaVzFWS4RMOJesX32QaMdzFogg/L7qxjD/cApX4xiC
CGrC1GWuHNd9CAAmRZ66bjNgvqpxtlEnOhKS2AG9ePQXH3IcVv6eRlX++WbfRrzamV6S6GHnMWKz
kKBlQTWd6adukw5yttPwQ1SmYE4lDZ1MKipd8NCLL8o7cGWsthFns1WcxfI1TPgpv4NfFNnB0Mq9
+8RuGVl7zNQULFWRr4SE0RRjZQ2wWNhINMBYgFQrFqLx0N4Ae/0+i5KgU6FTKb9qV0ujH8VCpNd8
LWEcbVLq5XCQN6FnDzRIjIv6p+hG6vUT+WgogKb+O+Iwy182n5vGfq50zGJ+8pH4B3QdKGMY86jY
IoE90Z5QPh3q1BhKbfxBwHG0ex/d2ny/5GTfHmIIwl8eogviS+dncnN8kMYQ7+0KXi6LyHoFYyzc
n+dP4hpueWX9vYLEX/YGmT2AFJHgzrK9WkF5Jca9VjTNEcy0g9I7I5v0beDBAwEQ9x27H1czpHWr
GVCpG4MPn/J6w9BKMBT639SMjKuSlCtUYXlJ9WIrF2sl/jxDnKrXmbjm8hiOPkoVOra81pqP+Fb8
kX/JSyix/3fkqzgPCkgLjItBJQzeizcHZuKs1zXgVne6RtB2PplPNc96y50VDnKIJW5Qa5k6TrAU
rPH4831/C0/524k3IOp1UZfpNxA9vn/+7JIZ3OP4Din+kCMEcJHRtQ1bWykWMiIWKITzWoEnDHZ+
ChrjKM6b8eArRbHlRlD57Qz8+ijXV5GR3AhhlPbN8fyZzhVHFqz5JJ9RMcSeydmkH8kWx7S/V8Iv
dz5oGhy8RGlKd9K/8/HL6k974RL4dY8klm2vSWmGKwDKNNZbCemuJvUfLxb2finO/x73J5CRs+7r
uMMK/TJuCMJVzdNuOBq47SFrHlsD78vFG+nvkX7uMwYCUqcNU0sZ9irG6D4IC90lo5HWI7jrtFmF
O2n7JN1IJH7JC7+PcxVGzD7VEqmQxWUq+tMq20RejIOcE5mSExcanDoc8LSPc4SvRxQt/n5H+beX
5PIqDQXKAcd3NZt9lflKkfskpaO38ywD3j94DhuW8YJ2GarhYM/oFqqO8KYdkYQee0+xfaQJRCM3
dNoZ63sBBx/phnoLqop2hwqRZQN1FI7yrQ/yy6fXBF2lOkgbkxv/NboqbEI5L4Yvktuj7Xl2xKbA
gtht3Uh1fs4Jw4BMkAVq7yY1pO8rrO1z6ZyrDJNB6cF4uJikjjje3EoFfh4fDAN+TZCGXuWP7tbo
MuriONa8o7R4vdxpb1CIbtzlfubk1CcGyLesGRKlqOG/f9kqNeji1vCKctvQ9FakdeRhKQK7trgV
f36eCt8HGl71y0CGXvZh28ve0ViniOPl83zuzuWpu4VRssj/99UmQ5VlFayMKpL5Xq/ZhoNAbJRM
5iQYzdDYmp8S63ki2pPD6IGIt1uhmbGY3dnB9HbF4WfCTfiRZZnuEvV0Sk/f3/QiB/K50cVuSfe8
Q2fvo80cMRSttjhk/uFCCocCRO3eCLa/rPxhWMqTBiA4OqFXsSiNa70I5ExYo1Q7R3RqbMK4UYbU
+9ZIP1elobFmdAPEgCn+QDAqfgQ+KPCk9T9Xvff6HwPYtQXIR+5bAx9JQQIO373/9Z5jWEqlGjAF
jULxVVIja3Hedee2WybRcoTMUdfBUEbEJdgCGYj0LUZ1f0e+n3uDAbkziTK8OIqXVzeMsBQ7N/dS
IBixo9aYji2D2LkJu5d+WS8a8wjAX6CFLV4na1nQmKVoVPLxwV6PrMnkeLamh3BM/QbHR0xGljdO
k1/6PcbQ6JGGLorEkrl6r1TNqziSa2VoJKy9AfswtKet3ZszHt8jWYu62PLh76n8pQzHmAa4iwH0
SlZ6tTr1kPahUOTIBOuF1ST6MJuSu5aazvElGQ70ZRyYj30NMfYCT0g3kDKKkZuULjj3IFyVGzeO
7t+mncI7yZnCmmLqr7apGnrEJCkHB3Jak5jMPbu15o9PzIFn3e1nt0rBvzSRAH4A+1XZNAQG4Sot
jsys9vyS8arxw3ppogbavazn1nSK8ckKZ2LnCbW8GZWAz/3evjH9v7RPDcOACWZKQw1A+lcl/xJ9
o0bIgMbWyAV1s9BfNMFUT2cZqN5mgaa0p3xG3mOOp7GCGqACTVZ97pKJ3r/6ymPnL1tp1vdrT5oi
sJVp60Zy3Msq1VEBnnngMpNDFmz10WcavhnIeYBZrh0vwGvjxln1E9dtmJBTTHl4i38V5e+R1Q3z
c6N0SYUu76DUGT3K8jg4CTRKMOp+Th6jT3SykGVZAulFfUNa1Bew+FaGkJk6lep1X08Uxc4QK0Wv
GAWI0vYeRHCe7muFPQ3IMdRBprjKpMiv4juKfy13M3D1uIQZk783xC9ZFVQa0OlEap1Xuj6hpK5r
MnAV5Va8yxEe08ZGTQYFTk+xG1Ag3UIbvScjaElIvjkaVHnRadOpgdY0Pk8fZ97yJOUzjhVsUX1l
3iWzwZQSEn+5LOJ5C0/WPANSwwG8dhBXJlBCDchuHeu/pPhUXgRuN0NAgelxdawn3iiTq6ZgF5WT
JeqSa/+AvGRLbxLtqpWDWJuBXfrm5WY79PquR0WGCz45KTh/Q+e339cCuyxMkjOdszjfl820QYBQ
/kC7rojWlTL9+2P9qLEPg6nUY03K+dBMpKuIKWt5olSeGq1G1VRALDNplX0K3r4WQL+knzGcUEM6
VZDnLK3e54VmGTJwwyIGGI/h62UJ8GdXImtWtVaFipnkxY6ujpwgMm486o+dzvkhUOiTJU0SDZFi
6/d5OXMr10LwRTtPRJ980WqHi/ZZ4IzBzbcEYIO4xUEOxmckb9c58tzGQo/tNHJyc9PHn57ruDPg
FHk4j5v7cNe3L6mxREjm8mEUL/oqhcg61rSF5i51/8ajg+rl2b5WDnh2+BLigGQhGdXl4UD+EqW8
DlCW63vC3j2vJewlkEwFkXWMxEVs3MPBRXRYQTQE/PN5JqA/saAsh+v23F0H+SlBkKqLl9FAIkMm
fp4AaXXik98D4cSvDyfUz7Ye5DMAfOfeFDp4jPNyv4CrfhbnHYjGSp2cMUBN3uG25+g1I04doEih
PKopqoVwNBVUESAYQxIL0cpAqnXcmA91uYGUMAaLBdFfQbR/hfJeJeMBYHfvBrig0UlcaKpTHNFo
7PC4XWbs2KfwPA2ozqiHAi3AA2g+0UF57wK7wrRkgEVq9/xUP9TZTo2cs+eYHvG3QuRJM3E7czpp
peq2LGD10yCGdo9nnuvako/Kd2p19c5FselGQe3nhlO5+xF7SRgGtNHVeWm0Asmnm0Urz12rvtPx
tkEP1/yyUPCwjtJbq+H6wjAsBpkNTgYPFVUxh7Tpy2Looq5TfLMIV2059fgUSTo9F/clFrSwac/I
/qkfKepYzdrjm/69369vd8PQCpdICSLV8JurodWgqDMNzuXQlc8ol0kL4TNd6hDwPaQdw1tvSsY8
TN71yodxCx3IkCRdEoYn+vKyphKVZiYWyRHFoFk9YYlmny0KNOiQIgyEsuE0eGvfg1O6bV/RO9tc
3tv5gEyHQjR4wU5ES3CyzfmQk/m3gKhpHzn9DEDflLXM5KmT7kGfoOO7x2Bl4i46x0Wx10WV9zKX
t/0kOYChXlRO58i25Jzw3cZCQVuItr8oxh06WDFoYMxX67F5alcxYPgRQJhmX741TvcijBEZnlPj
WiAPFztahOrSQHlOj+jE2pdinD8CP9+7FOmFnQsiWHXQPIh7u30ssDB8pJat4r92F5w8KCnvKXcX
dt8Ud0cQ89TEFi1GxeqsnKOY7FkPg6RhNQ7mD0CjpYW2kG14/EssbJB5mibry504a57N12ThLnhg
kcITIh+Iz6Fr6wQ2KpfR6bzuqYdqyCi/gRWl8zV56+dYqZljOO7W8ANV57KUE/u8AIY5xot7f97w
qg9RZCEXAVBweEB9Jjj5Slnw/pNqH1D3yO5D5v0DccdxOKXGDaYdAPs4XRqrRrTypYaAxKOMuPK7
u/LXZuqgaI4EpWdXH/3SCHDYSu9asi4rURAasfLX+rVE+AxVmzWzuKoQFYK1gPTp6kO08PfCzy6n
AvFovkiDD5IT0gEAHY+PJh2Ce4TxE/I7mx89VyFtHOE9iGPSDd+RH2tcDORliBe0OlP7pZRMQZmf
8Y6bAIlOCktHxPUhWsCnmUfStCHJIiih6V86Zrs0jPFIHmMXe77M/HB+7p3UvE8pY1ZTBKIwAijL
hXBeN3gZo4eATIpsgjeeohuEusgFs7luUuXIWt1hSiwuMD4RIHeUU/gWMDrqUyWsAV2moGmhf6d7
dD+EHC8kG6YHbFIU2jM0/f15gmzEIMFd0kC4GxwMtiJKL7qNPXSO9IsKmn/svwifEWJVn8WL9y48
aA8KBJ98IR6pThfJ1I9hFA2HQdGPG9QxlLGMVMGiwmhPQpRLa+xEmMeSLSFQGM7QP+kRK4QNNE/h
Dk/I4llZxuJyJBGQUZvy7KSB4TqkWynGpC+wlTytGKbFjT/KbO/287yETzMehOoUx6umF3cNc+UM
yhXfkn5uJA84SGvBLAuxwpqIyC6j0meMFW5MxYp3llGm1e5TxsYLC+k8FfHu7eWf/n7ZTgHw4RSr
bajf/Iehl34EyMrVqFeg7Dopae0ieAFzwcWCB51TByOeDb5TWHAE9ChQzwQVOWkWuKDzB8y5iZ8M
Gn0THa4FHrzIHz69Y5u7GMaooLSgnoRuWmc9uPvCeYf/bsmfxZxLXHRXom3NbWIJtBkZE/7TOMEQ
GXesBQJMIGs9CnT+DPFL1IYQusS8hWWSHVNIHyVnOy2KDsGj9g3PghwfxdldgPrRaCscWpynskcZ
8cX7EkkExLYyOn/0b8BXoOy1inDvAr48o54doBMYP5f78Kl8GcFOm0iYqXG99HePl2WKmmY06df1
GkemZW5j04EJtWpVS/09RfCr+RSm/Z22UVFz36R2hc47tx74L3zbXRxY+qR6iI/dM/8fYkzxLtoo
UxG/dhNxPxYvjuvinbHGysnJ5zgKOmCU11JnC5v81MICVz7jo4LM2RF5LfZMf3YGlp0/Dz9d9mQ9
7oGnQxKw6gAE+4RaUolnDP4WR0x8DXTkK0LPYP+rrrJDdejuYTfqyhwnywhwu4h1q1UMxn0XO1uz
8fCL1OBHZfQgkKD7dKd8vQMSxFgicWK8+tZz+IBY6wYZ98XlKd3Gdj6H0GkLjs7AeFejB5++YyJB
yNQdcTMf3TEVo60ImTYCGXF5QFx8PIj4Dv6Tg3ikbr0WU7ggNkpbCI6gIbZG6YWDCZPRwYNUe4of
u517LB/FRwG7G2nMmY5D3kPr4oE6doUh7FBcNty7CqOQflaok7ya5jnG7NKTiK1YPEWTIXph65mA
fSOcqy7uNiaWfmJfQhhg5ZyzsQicF6LS2Dw75w3PzM7rT+cNhvGswDtCVW1MI8TUqqkyTfUZUSiQ
rAjxInXJH/XNuzjeJjjGcgKd7drEHwnt8GV9dhq8P2ldcjJ6KDKGhGE6PGTW6AG5tvrEBZS/ocdC
NCowk3Ax91zAFcTkwII8C6msnMh4ukKAxoBkPHqCjTSRtyP4R900fatP3HDDB8hsXHaFjUY9bemj
6dpNvRXxTt+hv6hw7j0hsgtybnDxaieoVKrjO6R6WCod6pAmdcCHdD6oH725++ihfesxuTT2eHlM
o1f5HXsnJCMxPtfWzGLiADeuFuobApXHfnC9VsgAFJzVFXrN7ePZqbBTnaRw6AD49sv2NbtXPoR1
P+gvbXQ6jMgBQQaFMWRzUlyOUbKseIpT+8+1ojxVC+YPpoL6Fm7Cgz/rnItEkGw+L6tg/j8knVuT
qloShH+REdzBV+4g3rW1fTHUbQMiCgKK/Pr51pmYExN797ZVYK1aVVlZmY1HWMx/Xntr+SVJ32sB
A9L6vL07bB2XAcs5mnwxTlX1H49ARIwSYeJxUnOb/pDv+fzdNt8/Lc5P1hRlKkUnm8Z4x35clFWW
SLEVqPSAEE9FdDBFxFWfY9AQGd5Pd+7st88gvYENSu/3cxVPE7zSZiiM/tOh/a97pOFwWEc2GTcJ
Io3lfDC/YX5slvtCrvcR5SstGOYv/POwWgjNBBn1+fjyRIwYV5Z5yuE219FruSDD50sxElkPfEAs
j1Ax481iY6q7hKsmrND2/Z6NcyPMbrG/sLB7KtaPAPnyqA1yN9u2/pcF+CWzQ4E4qREybbBTYcAf
AUxjxnwBTmgY1Rqhhersv57r+v7cFlhjByYigFWCDRj3XkYG7YabXrfNXDGihcatHUAwqKfvEH/Z
dbm9W/a9cvszgxxjdN3w70SiG3A5wcsPm1JUzf/GXdD9pCe81nMbiUExTwdUImSJ052uYKmo/qrI
f/piSuxBNxYoev3znJEr8krEaN0S1aFn3GzzJXqpREJKm7k8H4VKXMyMvyHzcAai2hb+hgx8YFOG
OKyEqYUUaMRW1m50m1KEu7dFd+p9I3ie0vAdNad0ZmFEx0yCj5LJ5b74BFnrYK6WqGLjMzL6FYPO
rJD3pePbEHnvPiHYODA92s91ZE7tDH3kMSqQbD45Gv97elh3sGLH/kCAhDAbMvgA6HVWGKWUnPfb
eWtOuzH+VAJMLfRmB65o8EkFskW56jFbwz0qPCbqjPl7Lep+SyytGDqV3duv5uUhgzPZpQxRJlMG
74lv8+DLXdAjSaX+dPc1bnIpeUgCXBc+EuazGbvp/qAuIxd0d18NciZhXy3JEvo8+UhBIwXpFyxp
YhyE2wzz904vbOCzCA+7P6pnhNVSH+RMoUqFIPK2tZdPHsIR4KHOW+AJxoHqP1lqcCaqDSLwEV48
nPcMshb01UVEuKOrikroxVgaU07xjEHbfPac8eziMuwR0zIChDhibdb6eDixCJ74U1dhG5bb8UqJ
HhNLZYy2mqQxP5il8WilLMzVCGn73XvHHRVnlZt7FDPvkvFYJtUSTI7IHyl3etoajK/SUoaV/qvC
BVSi+9ngrFmWzPZy9GnMTmG0hcgpDm+4Q6SBWm9MnKgkHOPcmq2p2OPxnMT0UU/v9VKRN3gXDGN7
YuBje3e7W1i+/A/i7yM/HcKOYao8+tZn8FITHwbqh98ltiVjxu7UsGOWHbPl2vuEavT07om8z4Qr
VPFz1HdEImYq7DKWawqs7rpY3Hx9950KM0sDJW2OR4Zzb+47Ykprzw0Lqk39U+CCaRY+B00DdwAd
g69r/suE3tU4kIhkWNfR2NpyAvH5j9pGFlUJn/6Iltp9Zp7UE94QRuY91LgcR6NnaqtYfmHH3q2a
liEmWlM2+lsfX+KM2OszaV1xk2mWJqMl0owLeVrMIQjdpjhrosutzJATDxkz+vlaxDGJRJxRtL+O
aq/xiZwdhSumL1j3Gv5j8FPDL4XHeEIBxh9MpBJJALhlL9RuTfvmIubvsYPcsfedCwsBMqqo8hFt
ptb7eBSzQY8DsDkrKedYH4H2sY+blHPHtly4M3e3jYrJw+cAGoWo/W2xTnfYeBKeNm+uQbvgJv6f
gy2Iab58LjnYE/bTRCwiznAMRQcAypJyjyrUTX8Kfj0mWVIiKlToXdpP19hNgTPkC3G908BiRCSX
PlPtaEXcqo7aCS2LI85BB4u6i8MYeQLUahE0Rz/75SI9/f1Dy7Do3VYjdSrDMUSYOo6QUxhjoykK
BNQpD4YUtqV/PpIBskgReGJHS9HogsUmUb6vp1IRd8+FJm+eD6I+msJ31zrk37lphJnFOIY3ZpIO
ahgFBcJuXxQ4wgyRsM/OILdGAHb5ieWXhwTHd2kxtq6jA8oMPaqc9YQjjrlyUmrUWNCL5fzHrKf1
u9JDXHhmMPvOo8BTUplqq26CFRN9vWaCkaGLRj5WhyhX4+aImREWNJqDxCOrk4mqrw0i03HkYZs9
Z3p60B28WdkxmTzJd0TUfo6zhbmpkRnmvGgcC23WBhl1Z7S4obhnuuIMvl1RPPeOe+ZWOTCUZc25
JoXylVLzB5UTC2ebO+cwB/6M2J3/CYVw4cQrShhcE+cc6d4RmyXhFoW85v49oEr6jUo/RXgTh4A4
dZUDmRRyE1PKNRIy7MG+3mc1ZgGtnqd78vlrathqmdOH+HGREr83BqakeBa6j+3R+Sw5GtnXBTHo
Suoen0mNnfE03Si+KoyaroNtnD4/mGjYLJ/EdN67ZyAR6BccbrmtAcIyX5WM9/g/T0idWZgP8q5B
81o0mLdokxKxj9gniHtcws0r/D/MhAM8TJ10+USsH6eAOSPqsy++50Kwyy2FbaTThkWgh80Us4yw
Oenk0DxRcCT0+Qlx+UkISKsYvx9Blr7LOzkH9sUodOczk0+B57j//Mh+6yqz5w5vx+mNaiHHyHcM
R+6B5m8+e0Wlh14HqKpMdlSjlNP2xCR8sTbKDItf8jUe+h7rBiFlwgXIe8JthwvYaIfwpI9gl/fm
QcuIdisYblFvYj7Y/AD5os1rQ5GlDiBpILfaZgdc4uxsk67wnnXRTt2+7bnqkxtUUWOvPv6AEsff
C3hnjN7i4GeLRxoMlDUIwB7w9ANdyTCqQ5VTR6VWZG3iAHsgVg0w9kWVAX888d4vnFwNbDwbuj+y
+60ceY3otS9NFBt1dkFYwu5vIqPLgu1S8rPug2r6CSuKpDHaQrr9h2oPqmxQuR5XE/NZKUbQRyye
O2Gq6GDffZHRH96hDlSWQbtGOp2QyLsV+LK4lNWiNAOyCRoq3vL84j3PdZBujaQK0fuAwkfaebKW
LHn7+IsiAZ7pR1+sSRKJ1lah38t/QtN97N/+jUAAzyS10MzG6AM1bhrl3BBgKTMEc/OwF8TnC7AK
4A23AQzzQkHLwnXjHaN0QkLpm5MmSGNRsoGroZLP+cBSNifYGpIRIjUOsW5ReKb/nWpPaj+Z5Ci1
L9czbFVwxCJe5AmPCvMhkkeQqR57dMLwcXDyyZdi7JVw0zcNXvVigA9pXTQ0MR+TUSWG8vqcyfbI
qS/ZmYhvq3i0ONry7Zoc/WaI5IqLmhimv88ZaPySGymELxThcNhfHl+SwRc3JfN7FMM9LBgWD/zO
5FnmqxMdS2PUyPF+uYMAtrwjikgnc/+AfFdPVIJY49RT8g0bTdJnFKCEkdr9hAo7aCfar/ULwtYI
ZymvYqR0IifdSd5jUfWLeCAuysZUKMXTHAhQyUBB+kuA+qKUgBAVH/bxkG2h6Q4aB9L2Ss7PQGap
Ht2LMr9Q68W0/LgPaVBQaFNPDo4KZfDmVjILSWIJT/Kw2qCpHXbb23zEoZyuvyAtnX1Gl0PyGEsc
XUqLkWiauF6F53wXgM5hLWniAoxzKB5uKsY4yKCSu1WJFQ9RM+MAf2zMV4QZymG4iGxQ98Gv2G/+
aIbfEtmh/UqDj/AAFYgrwrlxfUobnwzEAaxB3/wEdg25VRhS3CNKSHASyu9T+oMHXvTC9PnlsjUh
i/QotjwnACy4jNnvOW4/EbPh8ZjDP1uI5aojisBh/Ikp6kxiwRDJqVflQqK1NyMIV4/9jfoFTRgX
OJv/jdflqftp385UxkePnDDWfUJdFr32+pwM/INNlk2iy1bz2gTHOoQzb6hX5JMR1aA1G20gQnuY
dBEXti0MZVbWDukWskFW9ANJA4dI4+G/iM1hF6GM6oyTPwN/gD9EFnA2WdeblNT46QlHIEQbfD5P
JMjvHW8JwMinHJ0jR55LCz3qXfjq/hBabhvTlwpwsw/I2/mNjnP3HiFpzZfTfZ1KTEDmatD5KwD1
KSYXOAeK0u05lc+gJSd8p9nnAxH2Hmfev4HnASARF5xxHxYYJ4p/9xEgduSNcqoH1Owf3GbEdPAs
+JB/NUuyTsySZMRXcEoBH76v9UkfZb/MvqOWPCbQaU59eC/GCnXWOOy8D7spJT1TvNLzte3TMcjh
GP5lVYmOPIYLwf33Pw16GzMgcis56aN61aB9YJfb478vez5Mk+5Ck11Z80dC/ce+wdBkflZCGPsl
HsDpGA8bbiAE1dtf9jc6oViI6BnNF0fifFvfLxnVPMnDUtsyKR2AoT/8whuvwcnugNSZK++BcXBQ
rT1je8NKL3XzM94aiTjtJGS1Gq4E9mLvoiMf9E2kJ18CmORBWZwIXdsilEP6A+gF1yvF43Mhj4Ox
gNzgjF7hpi4FYLB3Ml3U9o/kwlPc6rDGqbF8BN5le5XeaCUKFfYe5yR+PZj0DQk2fbwDh8aZM3sK
eLb6eCpIOHUztYk4KX2ASo/7n/1WNDy+wSeWYuCboGGXcJMvXFdxkmISUEMACOQHApHFC2dtOAM1
moyNthGM7DzmCv7yGY8ErFY8mNfGQkzmZMWQ4V4bkp7BJe29dlNSt9EOSLM79CAN5ObMf0dk1+jW
I8UVlHG/Q7F2Y+6rpL/gAgFtuAQn1V0pKFF97yzcK58Mys8kLN33GJBRO2E6Alo+ha7l4pfHKwFQ
S7fEfJwYtlyUiYhwZVgsHxTB2QKkQtzaLc5LWKJWEWc16yVnZuWWDLR/6ticKHS8btEwH29QkNvT
BlAvxDbA+xfSGLMypJEB+JbS9JDJHRpgJXBY/MB1zAdQcaopQoFD6CSZPhYdK4BGkLE3qMQ9qkQM
sC1sDjH6IgWieI0ZiVo2tc0+JNwifbGVWVz+Yy4qE331Og8hZG6QWBHtB4p6fVZurUiaK5H1j6ZX
eZVDTbge/XwJLtCLGDiqzsX1uS2WquvjW+sYrCj6bKjqoKXk8TfnPREvrcJ+0lKLha9oAq94UQB9
NLNjDKjiPlk0R4zPqjnnpv32emfF0TsZ+7rC4D3uTUCvLsYhYNhiMqYOqIrI2Qj20Wsx5usXnuKA
g4qkYTgj085XFJAJOQmO2x03ny3uPHBXdNFYR5o9eW/+03rWYnB3Tlx0FIU+rEz57EvXGjMoVt/e
ZN40hHkDBXp2Y84SQWxk3HOMKJ6s5yVFAY0P6smATgP9HwVXn/s/6YRb8dh+zl6bMwiI1rvSticr
wBTxSuVD425JGyrLvRfnQMoz7t8IN9gGrAsW7l+6AvPhO72S7w8edGMHWCMd/wc1ZO7lNtPwAfr7
/PskF8tN2Y9c8iL7CIRFTYzCfT2nz2/Ubet4SOTE+MnxUzB4VJy9G+WHBXdW3dGFOBuok+f2Hdbu
66/HYLUOaFw0nNvmHqMNTj2wUGzrwueJBY7BALE8J5weuj+ar4+ojcy9DkyOqLn3+lFFmrMBHiVt
oXNpLR8R9QMJgPjnVqRa047Ebln5JQsZCTI/naR3F22PYpljELRKpyJsYDr8V1MfAs8W8TFaCdRd
pLSd116gNdDhe+8y/7xEAkglr9Hic7qU6H6ajkiUwaqSckZx46izc02FMvZzQBikNJZHYs0jgQvs
yCFI73I0b5YKbYNgIFfmvAxBCTH7ZifWcbel3WCG1Zr63EbWKKByCtM4n74pZz5374sl6lV8K/o9
zDBNgLoa//MD0su+ea6Of3Th/ittWK4sW6yjbSgpGrXG8SAcrMkF5wRKedfvrMVjdyMycuNGl3xW
/mCy5g4L6dDFjDMT/WiKuO/YSFL03fxqr86bmAqcNPS7HZ1va5KqCKI2d2nBTV6OS/LF56FdvP+9
Fvc5mn3hh6rruBX3rl6mnkgWW8TeQCnWfCRl8qYk96XzeBIreyPAbOGTpeND8nZbshqVSPJepF7O
bIvdTkznepZ+MmcPSgBcQEMmNgkHIB8R+53dGqbexSTAPWcDKepzevz3X6K1JMPiO4iNi56bxwoY
7Go3NQ5fTK7yFTC9Ft8WWLzEmkhaok9QzXEjEFgcXVTnuB0u2T/lJ0/tD8a885LFIZzPi0CLomNA
UyAGaqBZhX2H6KJ3Hnk2iTDmBoZLkwScuPfFh+PF4NYuGtmLkcc3+Ce4BuKLFts2pB3lmRz6rHS3
h/SVhnfu/zGZUwwRC4+u9ssh3v3RFCD/4LbPjmQYsIqwEM+iQ+34FQ5mSPLFHNoBymsi52aSwAUm
vFCyK8JiQXWPiNd9+UoVqINjCkTBvk8F2j4XYwaTJlQXNAbIwOC7gUCjMIqwHJDO6q7ae5OEc8wm
E0v+zYn+jsyJdd1bHIeQJmKR1qKoB0la28q0x8ceyD1bgh+qU4uPPuv7V1T9mqy6fJt6lOaR4mCQ
RUa1sJbsO74YpjZ01LL5FBd1Tj3ObOyCVjWfR8ekBmNCqO+AM0Uxs8hv8XsNWsoA8Q/Ui2EZfgXY
4lmB2GvyjpwGvfX4jmtK64H/ZgvpPwMhqAhYx7g6vXp3Ypyr6b8swqvdR2JLntcYzl61MZDwmaXS
sERFZP/8sOOswz3KwJT80mu2QP3B81qE73m3JbSsBpQt+LbNFg8NePHdtF0Y2OX1Tla7yDNRLGyR
OVJgIeCRprvE33sTfPGSO3yECedjjfPTOh3iBjiDDHtazVE4YB9JPw//rUfq+e72IypvI4KsgC/P
WiVHIYt22CDO/U/3MAvIp7ZsQnmAB3d+TQZZIL24alAMbrPWNphNI0OFMkLEFiCrjcT3eAbuDkUS
jFd9+8ffB+bQVB84oSItm2Lf6SMODn1CNe36Hemm/SaBJH3LkR6op0Ug/aLpSc4/L5Iai1MEw6Pv
PA2Q+eS1z7cHKxTL0c/N5YsVmttjRF7aYj/v2CBWN5UW+BT/5kuJs/0YtXVQbIWNAoN1WwnPSVBA
2bcQ232yBdi8fYCR+gOaoP0638+vzsckhPfXgXQEVo0m2tE9Jpb73JIdq2eWl7Godt/fEggrJfXX
FqPZff6ZUsNvh4AOIs7Q3I0Ft0jDnYT2aWRF1USLjAUIEhU+T0PcG6xPlGIim9DW3Bumtm+Mste9
HpnnFBPjXPURTbOh3BRjr8Wyiun9WMnWaGC1AEHsmfvcuFN+992kQ5aLfOB5vh1Bwcm4HlPcWxon
Q69EgzmHKeqdWyN9f4fjEsUiNLi5j4eHNTWN0/Nxkc252W6U4vo9Ji/cElEpc+vvVHWlcoH+7Kfm
lrjDJnvNW9V9S/6R0hVnNDJlfjwOjZN2Opax3oZS62sl/VMGncQm1/UfFatmtBUqbP90eZGrwRPh
qcF+mf/a+7Zh+JhwpwT1+2whL0Jx1Z/AoGF3PN5Br0Ooc/nzsZqV5uSloBRLOkm/Djd2jo0TfXY8
rLqZciUpE1kiiZx3dI2f8Vq9QNygHk4zxphe6Nu5sBWrJhzdHRhbzS2SqPb5OTSY2ZAFKmkS2Ua1
ULtgzOmlQ1lGX/Dv9SQ5adDlQ7kvePwzBsdvMXYm+2QaXYupt+DgVPSQqI4rr/3DSTKwuGueekFp
sdpIP3LpcFlyF6tWOLTe/e009SIFT8g8TYpkHId174E9LIcyVJbXVOFmQIQp3fY1JVl/J+N8lSPd
xD9msFGvfFP9bQ/cnSyQSY215G54TWNr2VJUWtaEFhefWZL0KsE39UfpJAf/a+lz+0+4iY/cK9/J
XXXHpdMBuXyC16KXZ+jZjR0Tilkq3MTox9Dk76h4zyxDIwsVLAEP47ePTnTnIkDzwjqLpBYbcXoZ
gkrul8efHM+NyisK79asB1Klgqe0SIugJnn16iwczleaAk2xYAOoKLpNHpiRI9Sru3XlUxPkB/X8
KERDZvQUCQxwb2Y3Ww3R689vjdo3zLUOoTwHiWP+/1UL86CbHulnZAChUrW0CobYgsTF7NII+m6c
D8H36aCP9/14VE+PNf1SiHdp7/TCP6jVhPnRU/Gbz/SOw17uY2XQc1c/sze6WOv34oZlbucauBO3
6w+HSOs8yTLVSW8EcpqYZtxBTLtSfsmVq5GyUyWCmfAS/DHJkT7ot3gpvungYgTty5uNW62MLFaI
7mMPlBmqMfKB/OOnQK3ZI46Lt+GT7vPqQVfB5T84IzfF6Q54PhoUc/cfsuKPMZOMmVX5LT2n8vKu
oueyotbUAEgHfgRkKbla71AM5Xe0oESXhGiQVrhTL60nhp+/qW6/urV07W/0zOLH0UcxLEUCpXBb
ZdVTxKDRZs5utWsxpEuCg3kSJxzujvH3jtqfn95QSYRC5mDnrPoMi/CGBsrtNwggaL56FlcxPoyt
+M1dKxcP7fzODh0SN9ZnpT3cfv38Tq08NqyF3O2e1PQSzDZl3tDJpKh9xB91mqMDrS5SauD3MNEt
8JoyHoqVWqzqFzX/5+EWkvdpSMnSWaovixKH1lBj0LFxTWqPZ77vXrNRT/eYkH4rt6qyKLrLB/P3
o4Tg99t5mNd7BhUfYkqigh30L8dU+D7EwC+cghqmvnJgXw3ofzZYeCPAxPB+YkDD0zcVOg38K+i8
PD8eEayraUZx4uAo+HrgfR5U6cKQaSvAL/yc+UuX+mxTw/Az89rdo4IhTcnXqTzeASpt999buzTA
TZvNd7xHKLN/0hN5x1ythLc2atldeLuv1Axe3+JlzothmTLFpSPubLdjv8ElV/E7bfduJhysA0fj
M+nr3a1x1HamUD7eJpxM+tGxWlfXgrs+fcle1/02N/wEAxOI8Onf9YANrsveHfYlC59T8OhAIznq
joL0BWfmIxyv6lE4gqRSBx39knpn3NzRSq8D+gFVFWfFRjWwkLdLtOmQElDrQK6hvHlm5YnzkBYh
Vo2Yg9zcF7aLb3+g+JKdEmSJI/xO+MZcuHGa8c/xNjNus2N+6StP6QNkyPtuoWDvBn+MOPJ0xk/X
TInDs6LadkIF1Fdggcl+cRX24617VO3iHTbAf6jkPRhfCrP1WJtjL5J/wu9nCQFLSkMDMsUdeYUY
NVe1mQzaXP+w0m5B+wxb7sc30LRZaXm0vPlNwFx+qH2WyvPUlvunQc41XIgoJaWi5ZHJ6DREUOwf
sDsXF6mPf1WNVhqL+xuYdyTJKcroJWmRTBquzz6FR2zrsjjtn0A6IrsDjwQqf+GKI2IWf0OT3SgE
r0dPwJCtwpVDrmBA6qYuJlBHAfZ1+MQHnURrPd6Z59ucxZ7aCmpWoq/u5DfYkwwj+9l82Jm7uy/d
aFlIedAIKxwvTeOxHqtftyalgStTsR79mjlWZmoWvA8GFLEegksuFI/Wbags1BWPI9+OQVRUe7wq
riMKyztNgCE8Lox/RjRaAa5I66so0kYnEqhfENSX0/MZ8KCE66P9pr/3jN9acBwFzz7Wn3HJUsSt
LY3v6F19eT02dCxkstCRGhSmVwNNgB1NEdf43rwW5/P7dHi6GL69sYIFCKcZm6vr523WPkReKfVB
A+jyCFviufmMOzgVmLVhFMgTrmjJds/TrYqbZ5LxAnZNc/yTIMux1ocbMXJJ0vT9OM1nyU5gCbBO
qzdQLffl/50qiyE4GtYJYZYzuKQG0z1qG6+dkwszsAHbjpp2I1jNF82W9mwpV6soPFkYcJATPEC8
YTLypOj2pe1jRcff5oqm0IhhrYAL4guTbgsBfjDorQxVgU1A4k+Hiq3csXgWvNEQF4fRDkh4nYbw
ut6Um6T7egjtFUYhv83S5StTX58lxf9cP1eZrJ8eI+k/DT0GIpih2KQTaEMnQFkYXumpPJFfwdF+
zK93e4T6TebN+iWV+4ZqQxCv37EgDeJU5r/Z97Zhj0+Nj13Ccuw9L5Z78+XwNXk7xW+xyZNrP9EW
4EUxqIYtozP9vaQJg+hwTjHX2kFFxxUjh07JWl8iOtvPRpEwYsfzMwufUQ/tLQJQnefzZo7nYu48
VoRTEt3MqaHU/b1pjMlkpDs8DMMhyKPe62c5M8tDTFVPw+zro2hRsTRrV66cEcLWvdfCg33Mjixl
XoOa8+FbzkcmNo+e/J12/exoRNpzWhc+L1eiXJ70UD0XxDBtIf17vSYrzUgeatjL3lEIu3wWdzxW
f4+b/KrK3nh1RLyDrfPLzX9rUXmAEMPINr08Aly/+wrzRTS5/PzwIX1tk3SVhmqon0nI/ukoevvD
jvo+lBYv2oo1vm9UpfGTJTKiVL0SZ1aNbzCXbe2bqI6Cyu+EgDy19csGTJST9gi3HKwZbg6/UV5f
EzAphwo8pCQ8HP+xKbgrOYVcunys0yWhU4uYRiAztfOw/feBdJYGLOdAP8MrDKm+Kn6B5J9mJFDL
EYxzvKJFKYrFuD8PO64WVoNzjLtlHefLcmuG9bZEcYyvA/WH8TbPjA1INq6yqN0hltbpVouonk7V
jvTZ56UxNgZ8jByni49/p8TkOkerPKZJyOJtuMo6eNGNuiDt+XObXdKt6Vlu42KAPhcE/SMdPcdc
maI9wC+RwkcUpjd+a5g0U+P6gWXLQQOVLXWOVIlHvw11Cjcgq/8aeOmVDRtyRrFdqjOewFwNJxnK
AUjKo4oP5sBQhSevxJN184Aa0ahsK+lX8gER/PYPj0BHWaQHA94YlbDpvXB09IqpBpGqjdFbn41E
r3mN8+m5wHXycWZ6QNzM4lDEIw9NdmmRJh+/OpkQjn8HDwk8bH8mD1zpUu89p65Sto/18bdFagDD
lAXQN4carWLeB9QQ4dd/N2CekcMu2IL4uY/ws0+p7/tdO5EidTaaHRc9TSvR2NLWxuXjH5Fetgl5
xkalBzPNCfUKFRuokwbWTccpzHHELJJhlfldQPIGXgesRLdaifCadRmhKIh6BRTy2wwbTT0gA6oj
sNApE0jYIA/ueQSGOQLtxMuQRBUck1xyvMtcQB/PnOgTE34ZVzjtfgXJUVy2xDt3DCbu66RxNcD6
nuePUEjuaCegDQyRFU+26209hUBWIWPj6DRrSu/mlyyRPjS9S+eOmEhK9CWHzXFzn7BJWQ0MtbTn
0c2Rdw/aaN8s5nZG6TYTAF1zxWC23MoEU9Z0OJ5RJbzDsUMSPFf2jdv88qe16XCmca6GlYffZUVv
FJZc0jvmnxm/PW6L30Vm0FL7s/KcsXiGzouOKi/pl+YMqydMrkgn19bamo+23DZ6jafP/qk6331N
KYrwD8ifiic4z9P9zluPedeGP9B0nXWbYm+Eik8ATMqIjOoXeMyePf1Utn8LB3c9sRo8HVKDR7JN
w7ODnJPCHkVLlVCITXBo+QAwkelk8xcYKKYvM2t/3FPRxeaWtvwehvbdvq2w7oxeUPlQ4Xld2ymT
XLKX/iuTo29FF47QZ9KhDCW83Ol+rK2ZstqSBq/NL76RACqChpwBllPlIyUOi42RWZ8s3kLtqgoy
mhCZjbFpuP1dDDKMsNqV/GYhg6cxTTCj3IfQJtzoRe+McauNvL4HpUtTwu7jJmn87yKP9OD0lwVH
3ot7OoqZlFjp7prOGDTFlgf04UqfbhHJQdI6r4DJQeYs8CfknsIfhccE0u/pnG6QhKNy0f8RTCD6
3Nhc6bI97yQXeGhV0fVSI8zenPGfgX88/k2OHtxWVGQAtHgyOX+Y43mlbwYfH7TKl73aZ4qAw/iE
q+Z95HWY1XdrFUULOJOYLTTRFv7vRNp1tOlodQNe0MrGjXXSwmPJZreTwkwY/q2vH8XVQunM7UA9
/l+GSd4fFQ/jnzLnl25ra0m2dQn6mHNXI6kVSTstEsFf2MM0SDLaFGMftBpUW4O5aUUw9Q6AwiFx
coUNj84mlOGoh4Q2bMbI7v6RcGkfAiTbLhltWa+MYTT7co/D94pBTgCw5LajEoACA4J9I9qYWzPI
Zs0Cw1xfsx8TYBDBgVzA/a4dKyzwycRU948TwHlNXmdrU0zh9vpaooRK42w5G+BYQCh3UlIvCjuM
ty07YNAI6FletRPOCzHEsr4tJR4/5T4TWYyCM30iAdvhUUvn+9puF7SUd6Ru0Fjwwno5owjupeZK
ST1P/aUu8GvdXr4CY/I4wDAD634kKnp0ONyvjzOGAjIv41UbEuWlWGs5lrS35dhV/0Ex4j3h76Af
FFAro5h3D5nVCYp5N7lPy3mPvXx+6aKG9Tl7/mMkKXkxu5LZ1bSfKoz1vAJq2vWDTaXGBc4rkq/s
mQtypVBjNECHAGGRij0cvltw234mJ0JpEaG7mrqoe8OBB4t1fwA6AzJuBvMOfWBxHFtzyYV9B0Er
dfuPLX+YEBDkKF8ind2NFvcl00lLGrYgO4E2efNg5KAkQRqm+pXE7sSkjRo/o+dmHMhCVabfHne3
5ejjQJHyZKfBH3ep4gyTmIE5BXy17zGiZH62lbgHXeYBEYZqPFqinDqpgs+k3ZKn+YSjOWMVdKBL
0gVgCa6FOc1EdV4Ho3C+G6bKCEFt/PUxgqo3eCZ0cBTorzhqwG+s6FOFb6by+ET3OZcmo6hbZ0w2
8B9ZDnwoibqDAoaFMYoZ/fJLt78WyD9Pboe7Rz4JU2IIusSYsJr66e2whTvu/tLz9m/L1Cefn+Wr
I20hUED7faiCsTsw1vR7XJluNT01cLWK4HJ6ETT6qTSByEvz1YLW1/2o/iTH4bhV/HpN53rBtHM+
Z4yq3I3C+1Q5q57Ih98Od861vGrPRrhSUs9YpUm+eDy8/k/jmCSpzvcZU1I3ut8dUz6PZEQ/fswS
WMFZZuqINJXsJVB/i7MKB4/IQP6GIJy1aunbX+9XnpMBTpegfiK6yS6NxE+o7Z4ueIvH2Rdiw7C4
BSNa+6+DxMIaMxYBpaNwHsvb4TFVr0rySW4zk6dHcbZVWWSCrwAXIcy8dP+eAbW5Kp57JybREILS
aejpTrnB8DaoYsltmUSH9ZHQGQh6pzrJcfvTeiKQU6f5ZiLoB82OuXQGC6LRv1GUci5cyXL8Cu7P
bBSsYYRutRn/rjWMsmmr4szC1WAo7TjPHm/mpnWaTtD7Y6ztQHo4SlfFP2PPkO/tZKzThHVlt4Hi
tqfXzzh+rXSDw8b9kLvbCjI3sHL5LhXjYyMal1MpzDmSmL5k4m79hkdPGxhXZVAU5rB654kH2th/
k5BfpZ3BNOfVYAvgigyM+KEimCNhI7EG6AKbKOiWrSO1jvxTN+7RxhD4ZxRLVVQzs8KwOoTNr63B
b2GwAjj2SJtbRYwSmUem7Bb4aD+4lGbxfrt300EGbXC+qLwmEgMe82zyBmPa3MZutcq+24x++Uon
ZP9o9DUHG3K4ksPHcZs2PI6Do+5pZOrphLtTgYQzhAFdEJbm4EiZN0ZlEkETYhF5oeXUWmKNz1+O
m43RLOXTi8vI3Qey05QHGO9xwlrhEbP1gBS0I4UGh6VtTUOooRvhibMZITMGxEqfH6LG0Yow0WLs
hE/KPx1iSG7njfuBH4e6BycVfjTs0kE49rD2O7565j4go+SOxPP8gmFsQUc0nIwrBK7cbPWYyX/W
peSOegY/3Rh7INok/UdeVFNw/OP3bytLdTpyUgpQWPkryX/M+HGnJll3lhlgZUTuOC+K7avxy+/6
+PU19X8snVmzqtiWhX+REbYIr/S9ImL3YthsUUQEFBF//f3WyRsVVZWRec7eCmvNZswxxlyxXwEH
V73o25O7jXv79addFxMLiSbUxfJ8bRYy48J9TK3ypRIfZ0mzn9269TBHzqOzA4Xe6st5ve01BbZZ
GeblvKw0/rPys+9DHeMhaSS09hjiU8Zl/MNHvd0W9zoq6B4e+h6SWQ2S6pLbp3d7WC3Rs6JG3c/2
37gH9QEB9HM2HGlfyaO1HaKqorvlH1AsjVHfuhO0DrnJL/mtHiW1xeCSCv6gD18hnd+uCbP85Y85
r4JCrPC7AZgc21xUGQ7DI/p59Xq0yL3uE49Y9lLMXz2ze2FeH8vdfDSm/cICobfrTbVnbY/6lvLR
H29mCADa2vVhKQ9PfkYFrfjYYGkN/7XavMbGADUKtKPCa1742hk5Ms9y3v/GrBR7Ao0MrC43657B
6xpBLH45nAulZ0wZb9+C38/gRNVsEFSYAqnDK5MM5nXsIFRLju5z1puA5/iT5/zLl+jCpzLbp8Yb
MdYmpYxsVBbVTF7qkE1KpmgFe0n6VG+ZUcKO3qVXvT1dKUWDB64U6hOf9d2dbONwhBJQK+AVgIx+
xqdmxPyDQUKXW9t7m3RhHNj/Dh3COXHdQHJGIfil9TZSB9qQk+mvnVCAPyy6T8RRDDt98Suj8Ujr
n+5+7y91KC8XI7fywXXg0DXmaFHYQI9JN8vX9ZoSwh7n2mvD55X9/Rm49PkHxHfV55Las3AAUlmt
RiebBm/cyG3QLwLG2Lw7yu6eY31jPBxyckqG22NTCTYc5VzC8alYDSxAmiCL/0pDmmHdhgCPnNkd
e4TJh/hSLANp8bGo5vXhBxGZKuN7dwdU+Qfu188AgnnN95v0bfAiRF6Q150DlR8QPy5hB8b1Lj1V
s3tPKIVZ/MWmn7IQuxoHW3QvhfUbq6TpliFOgVKA2sPmXcP4ofSXqHRku6CkpVzhIz30xuECRkxs
MnUSlDQKrFi3TttUeweFixaaQpOx8d780goxEoUiz5wOA+ar8bWe5PG3hfbJ5Bt1JqujO2SbIMHM
wt/qM+ZDad9ZpsWZ9wILAdcyQExgG/fALMSP6zw5/G73mnu185B73fjMYY08oEGiAJfij9E4cMX5
MUKbBWpkZSp8rfSAokAXqVTYL7yM9Kmza7I2Mz9T4Ae+qOnv+rbmvAxN6o5o2CfjDY+FOzKe5wmB
rRd83ClnEMCK1v8Xtqc3qAm9xQS6RmcVPGSzTwZlHxuOwG/Eoqzx/HuY9C9q6/8OCqPWC08jxvYE
LelrXSQP8wWBSnjFss6QNQlXA7Fh33/N7roCPf9rSq4g713Ryg0ynV6F0mOWxqMtejPJwIZ1CT8n
aFIVqUUFmY3KLY1xwMsj+djGrzmpgbhf+V+kF6QVrf1oOYR1FiXoI7cIJ9p+vVc7MJunM6WsuUAD
4LStfnihBKgLx6laAYwz/MLIuDilSK8zJmmsX2SdQ+YWAerbnnN1S6vWKoA+CqrvXzp7vdVmTbrO
dt8/WsUehgULUb0yDtgOner0Ak/lNarSQl687BytSI064r74oJYtdaH7zF2y2QYDBF4fpZA/DuSg
Z1PhzPMgLxYcUWnPEteM3v1u1H8KLaFovemt7+dc1kmhN77UNfy54DjZJXV4BKvhRnFlu3Eye78e
6ttfBJCGoIU2TyuBUyHYHifz1st3FA28fHZ1uXx05SJvehaXcUcjYIxWz2VxyEKmosEA5m/yNcgc
7jtqnDx8OHtbWlJYcbozg8Kd9nawnbbqdaxOICTMCne6kmARHspVffnQ59B6ABm6Yz5VA34QpQ44
7YxaZkbnTu1OI/MVWEV31ccnmmezsOFiAA7RcZVI86nVkFNOtown+seMjQti78LVQBlMQZvtuE97
Cti7Pl7nu29w3+zXg4meoW2taBdwtVl0FGwppWrMT9ztaXDRKrycq1fU2g0jEqt86M+P2vjpxu/P
n6c9MgHIgrWerRRsCNBFbyYQcTb1hTGEOwC2IihPNep8ilinF/CHtrUGbgFDl37brviRUwvhGtvZ
dAqBeARIMTYZBXiECFnRhwrajMIqrekXJnBz5CxXjMkSUfp3L09ptf/+zXMmHdEs716z3652aQ7m
10Xlk1lADYArJALqi56liYc9sI+pK8Jpddf4WcN1Qf17Wwp4obSaI5QLN7cVtyKkvZ5ik70EYFSs
v4xh4gluzooFPOGColTqXaewTig9W75RehnCSIbcitMLfScCqp4vhXz2ABqUcEdoUTpwEzKtOrb2
M0YLauYLXjNPUyt3qTZ1+4CrgEAwb/6V3tRg1fI1l7ynaEzgxWxzK8UjIQuyoE4I4lM0oowL419C
bFxOLi+fVhygLT+8HOXycNoN/H3jqX+NRm+B+dXtkI+axtfol3B6GUd4oz+AHCrCgrEHEM1+U7HV
L0z/9ktpWRo/92tM+rOvIaJ4DubCxHr9OvZ870ohXkc3M7OkxXBgTCjDZ30bpBT+fKEmhfZuteHi
nmm0Mt/tYG8/+1Brn2sMFsqTbGCZ8TwOzk8PSX5r24SPdDYhKmtTwAtZbY7dmnHEg8qAPiP8LH4J
eIHRt1GukYyCD3n0ucwPP5e016FxJ3iQlh5xb8416zH2XSPmtJ7LqVvxKghL00zv7C8XZHNDaU6C
i95Js4ZGu2y8vXaBV7J4suTxpXGJiCH7n955LUeKLITb292sZvR+CQ04TC3tk/CxRknKkr4Vn3HP
2ZkxsG2d6VhvvG5NA1KSqzlcgBrJcP1masdSRquIii7C407CJebqfqAE9GhW1Ac26bMKyEyxWhYk
yPFelU2KDY3+X4FyECrnNOa4EU4Zu6cw4f+mf5PkW8/7yxuaZwDykza9aXWIBLVv/gCToGtGBGuN
iTgYHwtgrYGW3PSR81qPHGZoq6lL1xawclhY58ywCVL5C74CbMTcS8sOX6MXQVGbCVrU3frQPdL5
Y9IH9mAPiJOSOogasyTKVigihTq2t60Dybt6z+U1nFqplqFgqzwy0Gj+2XIQ+N0QqhYIwnguxw5W
E7r532Fk5O5/3y13R8mdx75fpBjpJeANBENOeZ5MnfRIOiNBcjwogfg/4AgcveS+7jkgI8Ti7O9u
/kiWSxmO8E8VlblLceLx7zEcuIUI8+4hNzSczAEz4mkIHr8H42r0PZApi27NmjF9MIh6wX72Abs0
R8nYbHzCnXyaWKOIRpf2ZkhCrVGmkSg9BlPWwO02gJDAH41T9VlRQF8LSroBPDdu29ZfDx0Lqdee
WNGiaOMrDr3x+hvmi/pQ/Fg0q5WXnGlPJOxS9njlDqJ28yDuuNSpFAryaQwioqBpKDZPvkxpfa2O
ocuAoCXTvJ+RSPpfU0jJp/OrASsdSxiZMw/C9AUZkzWyKVXJ1AIa0m/62Mu1X4w2Qy9ZgV5oMprC
gSMTraBoR3dTZGD8vqAA8cf5VWze7bQN99AbehL4X09kSVOJ6OVDvHUwhEGJa77WN6Es5LcAGnIm
CjSPLw8qjDegme5v0mVHlWyOl8Wx+oCzt3OGdkRnOqBe8ASI7fRJQkmpfmDFATn/y8KYQ+rSAnl8
bZEe/ANIBCRkbOaAZqQjENEDWtwit1O8HBxD2vzcljJi6L1mMl2kPLs5UCC0799rRkZZPpZ3h1/6
IZEa2UXgmnT0fMwKlGJB7Wv9AP5SasF6k9GTBHfgaMJ1FiBrHYIhxSRP0iqOnqZ0pNryevp48XJl
apA7KCO+NdyBZ+nKedCBU/xl5QIoIptq0z+Zy/XVq7FosjlCdKm0oeD69wZWggk1sqIrBdE0SvuW
gNky3GDYq4D000Eb+/VhYj03IAKAqW9wtJ9RRwB0lKo58271e2Kt7G+GQqWliEZRMHAq3HtsZQ5x
Cqgb2eRQ6Fn3oeJQJmZWYQGI3GIC7haa1KlvCXy+2FytawL8ReU0htw2f4Js6nT+mdHTzzB/pyKs
ZtC1qHJkOAzwFo1PdNvgevAD2EaShSZyfCIY3ym6pu4abCZkqkLpO1y3amdNdFxnjZFB3gMph6Zi
I5y+q1MdJzNhwU+9XAoKmV5DnrCpE2uKmIlFAC6CgtfcvigY2Ek/ABj5Yeus5ensPtInEO1u+v1m
5PXcVVbPqfW92amiyi/9MfHbm4EyvwFF2YwpvJ8MqhVLjAmQiGnJdZGCQOUsIUb0AnPvY6XVFlSE
het9XHluGuuVHs6k08rVm6kXovr5QNZBr8ap9c7d/lW/g3l+4Cd4wAaDVgcjuYYpYWcjzYYxs0az
w6sc/u1cigHcTUklwmGT6pN4tg8TpTSjRUA8NcmtznuYFINF2N90+n0rb4AYBAgntheUB4LKRAwJ
JJAqgevftfdbZdaLPIG5z8+QqAIrUi7l5psS9J9xSvjDdSX+cV+xSzwMAEgGxttKzas/1Xv6gPBW
rx4kh3pdw7qjY54GREN61seMOEJrmq9K1vdycaFFUM737f2CyQZlqLxhhw/5nPM0YccB0QcLECFM
5mvQcuifgIGIrSypEbTWZ7DE+24IDzMl7keS8Z2la84kdRBMiJgP4onTjJIAKZ5QrXDvpLDDIw8/
cY4l2CctRCZpBZUr47i1TEU80t8vHJwYPhCC+WIQGPUsIfv3j8CCzRFJPT6hpU1x+utU8KW3ACph
8ADX8wafDHdeZn8u+ULwi6WCU5DSiJ1fIMgiHDEAHFKHdj3toTNO8Lqhzuven8TlRZ3YmZ+OC6EB
mbQn44pvp9YiURXnfcsbAvz6XorVdUVrw0s+Vc5tW7sTOsJZSrslpm0SZuHY3GBEdDU+JFWYxjSn
KKlwD0Su+z5tGuEQMiCO5oEE2TGe0J4tbjNprb1itr+CDt7Oxc/Yz8YKMa0xUws5J0IH5BAMAGWV
KJTw0sxecEOnqx2u7jv5JffNY9v4DAnhmprfy9Ds+2OTBuYAiibNfhGKFUaLw/UQczHAV179BL4S
kgMGVUxlVzJPEJDkbRzE8E/Z1lQWb4zk1GpDDGsABO7miNH17GGKfrxn3U3aJIJXQz/I+A7nkJGj
guibTSMoAvTjKxm5fqO7tI4Rj1yfWj/8JJ4EjfNwBo0LErPCEmC9Iv7T79/N1mOYCCWKDPYhcrPG
0vskY0jplPovvwaup0yj9yY9R0BqFf+qRfTdx3OR2RwdAer+IwOIoLPtm06pdjvtvZcDXEUh+WUA
UYlxyQ2HNp+81ZC69J7V92WiHF9vzst3J0Hlj+Ns1Wy4Ljr1a39d7GgQL41frAQbBnx9OXV6DmfE
VFzATTHKeNvQoBg59wx4s6BKOMUyXYa/SCMvYtLbPD/B+MeL4pT9k5aJdDMh5jOEiDldrf5altpz
zdnTuV149+ArqRUBJT31eOaWXGaEp0DUD/2zGk+ZPb+Dt1aEzHcUXq0ggoxZDi9BG5kEveBrGElK
h13ZwpBCprqD06r/DDHfY7BtksnBJAqDZigUgwEZdCNHNShmmyOO2JNgJuqLOswWgKVD9kDw3/g7
AsM5sO7Hk5eF/SLqjjcDXoQjeXvwNVpd6iGmzQgV2WVv7ZFa3nGD4kAw0hNKGa7YofRvK8VmkIKi
+T6jpx9nTBbwCvKY7b2poHrR3bn54+XohT9zn9oj5tHDrPlr9P6H9E7PaSBKRQzpTs8T2m7enZjH
ICddKNRCCdCr+9MOHCh8h1J9lLQOvhWqxLa03gIyRcmEWWJS8w5acA3KVxr46bxEWNyAe/rgR/4P
8J88LFNJlBaVhjdCLfT/8IWsS7b2wQt+KANkU5khyrTwAVtP5kzBZPUXAMvy14B25vjVGYOkXgCf
3hmGZ6poSRKZlYKi2nyv6GFNClv3rmf2+yBoNW8Xl1RcEhjkJdQj1ONQQBg0V8tsMXBxmdI/67c9
Teq1YrxODH3nJcKPbv7ThI0NAce+BsBEaaderSLojkPYBL9VHvLroVTzwjjy6hV5A6Ldif4UjRcg
BgNBwCrsSFovY9a+N3omFkXCb49p5268vp1+NJuV3p15Cep113/qAH04nGZJkbTH3tPkAbXrGpTu
qk4wuGgJ1rPMBYEgmL+WJFQCdQHcXDPhgZn2hjc4H1h37mOj9QCHYd7FN0gssPK6+cSAU1bCuxst
FC31s4vks5MdObzLtIkEXhyuC5Kjx+deklc3DUdLBH/pBO3CYYoC1k8lxjJx4PaftuWOKdGH+ROg
gE0X6vVBfdrlP5CG6epIuxHFXsaVsp2iHYoQdFVVjMh5pZTvzMKdBop+sLc5iGpFXqKG1X+MN0cu
k65p8H/8c8pfgYPy0iuHBeb0S7TgoEpiKzteVszBXIFSYgairgeWCOaEBRPLFQsbFAwq8VlGCTuT
eQPMSGkoxQCGsd1bM8BdfNpv0IclQnXOz6XCZ6Yhw65ktM8rlG0YBtIZ3NVVpvGv8bpTz9Su0SWm
9POwxM8CcC9uj0uq2lJ2Z4brdnooSsMoatQVnZTqXRg/MoMlfDvgVX0AKObO4LECdZ+6ipUzy8GZ
/tAQswcXnJnVJk5KEK7MzVRunhJdFw0jy5cPYVjdcg2Tq3qx7dVKRrx9V+08gcTK/1Roz1LGlVAE
iLTuBSDXuFS0MSlFDJd4CCsGKioJlPuN+hnuSGfDN2TTbR6GoSg3W5WPbV9uNJdXNzqfKXtnlX0T
jA1+FpWmlkCMJmI8zP2avCUYijr/343DVjfcCzZcRoQXC4mRhl7LPMQb2mvZOIc8LFUeTAwcde6r
SYsbJuj706FqtKRZvhrRKN20SSjpa9V3rypWX53KFx1SAdTqtjhADdtC76fXJolS6c1Pf19kcU9y
+UP7E8Uh0zz/637c1jQ6P/RvSz5SKNs5XIE7qBUYJnN/8B2Ky7H6MmkNLbh3DBy5KaUn/j7em7ag
Cmj0932YRpIaGj03DHkxWtjMc+ObgDHp7TLVEurTTD2EtGAO36viSCR9f6jjz88xBwujkKj0Ap+u
EImDemp0X1bDOIcwCrAL8hVREoKAaRO08rwT4V5EBXCnhxVuiQeZX95w7BvzZ81pEbZ7yAdjf7JK
mJT4hwNsYIun8+8TvHSe5kGcOjeUYfeE7iUqeQmkG5d/FBLNvqGoGy9CZaMBEF1tnnDEglkcGNWp
qtPOFu73DyM/XlvyM8Kns014gcLaT+WNUzup285k8HLzc9XfGpnd1+Fa2TTViDW5EZjReB55yQBL
55qQUJhBxwZJY20t/jLdma+34Ug74AAh7tMbx8Mzf8yLk21oMXP62KeT7ydxiw8OHkbiNNuc3ILi
+QHCA8bDfXMPLHEnI2oHjRXJkOTU+d8dMuOcGRIb02ipFe3kq0bY8UdkL7FjPg33NbfOKynYB3qU
6q6xXvuhkVwueKtmzkQli8KnCF0twjwM35BM6/lAAthHqSWTu9lbJy7f1QtEGTXhBWgGpAmurxHa
yQWiFgYBzPBh2eRY0VHfa2fcZxsBqjv7fzp4Cmp1vJyDa7lPn0Mw0A5uQXMVcotTs/J4DsgALNvl
TM79ba3Gib0aB5vNU53NHPOprs5RZ8ehf+IYuA9ScIPDEgpFlL2tsRECZTaF3NTd8YiJAAJ+hL86
YDLcW4/FotbbDFhsWqkbYto5OivzyTw6v83baiQMqbDTA3FCIovDDLyzqQ4S7EyIelN1NzHZ2vPx
vzrbE1xIvfzcsZX52HoBtk1gelwDyejBDCF49jgpIj6APXBcENUCFc7xgdTTmKsh6EAcKHHyU1Jh
rp0f6mZmLrPZDyeSqU1dwi+cIELFFQo4tNE2U1Vya2cEJWiRLz/4w0zjzC/1iX617tAUxlh+ibXF
1Bqt3TLBAtFnxGF5jOI0CWE/gyr8CVTvbGtw4t4gtFCiXR9jgk7grt9gJEzrSszOoAloPR2wLYXC
c4vFRXzMqDqw6h/SahaMVMgdJgRa3h3I8wogmM6OhuHhiBVu1CecB2o3KKgniHhUoa5t04PiX8r/
WsxHcCLmJF/6KsgLkFmo2SNVJ/bGbJUdqWf+I+wTujCvVhMm2/RFHYsyGQTyGSSn2GsV0ODNlBWv
p+rdKzzwUTjDUWbZMbgtB0mPYi6qYJLm0AmoHV1BnZmLFmoU0Xyh69sPGMsyhiXOSgwlbtYDEPNr
Y3KS6Xh4eKU5/DOX8O3VObSvSKiQP+wXnhs+11/z12Rhc2LsfbhrcH1EeCrAsNbzOUa2gaTXkARg
xaL0TNja44c2GAi0FA43dL/5dyvCRByyDxVjGP7+xOAeEvcKDe5FxYPc5mp/xjVBMoBb05fKHC0G
P1rjdoesv8EiWgpFDk4OI82nDefPiqc9t57a0rHWsGB0Q3Mv0D+1acw6m4sbvg1qC8f3Rf3zgpS5
JQkBDJs8+lqFSCOrmn1OL5wZldxV2XxCF3ozXw2PEaM/W9+1xVWnSHpjVb1lX1vUaBFRRCTSuOEM
iORUa2OvpN0aGPHV7Y6dGpNP9wLaV/TYDUXaUnaHmpwM6wSg8Iq9Nd0BhMkho5ynQ511cz78ihLu
f73YcqbAMiScSKbhXTvxsBm3fyiZ1kZi2+NQdGbETRZbW1VPtUK+NAdLO4SHg0tOv5wJ7Ctet7Xz
PMqWRo1j1oqxTh6My/TsBPoMN5HjSLsGpJ8BHP8b+dp2yWJWr8EV2KNOsaMgUJBhsxoVD42WMC8s
G8DjZpiJcWohlOG03GmYc6DOYO7cqM81tXJUBu9gv5bWeLQAK8rmYaDRdPvaISYDX8O19eFM/81L
ruJPc+nPQNs9jgb+2Dx4VITq+qZ1nEEKXn29Ps3xJiP6qKe1rLpU8H09YdbdrqMzK+vVyNZckWxF
mD3R1U0FtyH8LUTWpbJVt4dDAjA3mhN02N4U8PSty/llt1jFaPpmJtjuS3OqbrBuOPDgzmcmyg7F
k8iF3KzzKndWXgS6AeYJW4xoKTJYh59S3yWmMlYIcB1HbMUh4ly4t00SVsT+Rue0DXXtomPDBdzI
hgMkauoKGyc8onBFFo/037uEtIz2mxIjij7mOHqLSC2+GMHi4BIqnPO5VXVjvTVcwYd8qJ7NAU6o
BCZM39yz7vVx4f+ZmKCchIh/QEoofVyBoHoCGBoY4C6mojG7urAZrDc8zxEpHOJU+S+iQQLyE0pO
dsNwEB6eOGJTvm5UsAHh4zCEQZbyAuTcwACFv3H6XHo7KUUpqjLGFCQBjGijcqRNZ7fDDWxDeB/n
GFuPTUyOA4a4AJA0yz3rQ9t8pQq+2l8oDY1dbKb6jeocc3OdgQ+Wrtf56DSZ/WbDxYD7jgB+jMP0
nSE1EThbUONEKBbdoZ8bqTnapkDNILgZdNRmLSijEmtK6c65lfR5oJh0ojgIsk0C+87qgnM6TelA
ILmYSu4XsBWpCY2Xn8Fa51Z06mo6kzqa6jPTLaBzczKv1szrvJFRAO+yXsDroyuybpBbc5dCmiee
LvpMn/jypwwQqQaKVVtCPiAelwx3GBK8TYCgmcZxEkG2w3CHgl9A8MwmeQw1tNaRIa1zi+YCl7nF
ZI5vtC8OHDgl1o5UEy4YWIAkT/+G15R1UGLiKBF52D5idlZOchGshQk82xKINID+D1cGU2pCDCgV
8ESPG5th/zymQqmO5GzsSD8GHT0X3gY84Gozz2TNOkeCtRptNIg/Ol6Q3tv5bcZwfeIi17Dr7C+m
yAlQyvEj0S2m2gvqAoOjECq5Ab2VAf6hZ934rxYQ12wUQesaMV/K+Exrim7ejGDAw7kh1aN6xilj
gCgLvjsug3QqTOGBt8YBZUbMXoMp9t2bn7Cgghl/nv6jL3xBML9W7+tm4OGMHNEMfrHg8grsMGnS
JwwwjzBJmSp+/hh6Z/fV8+3hcwZc/sNwAo5J1B4ZiJdj8RWohwZmSmASqGMx1fok9onT8sFo0P6o
5MaEobc2MiZMna1T6tSg1z6UqoBNhvoPagkDK3UUT8VcR0Nbd/5itwp2Wi3zxe8iKDr8VAT9UENs
YSPVAuJP5rTX2KTkDodkMPvNOSiNd/3iwaB2mHn17A/7Pgg3e22wLTlnQcswrO/tw3zqD3rqfYAn
4PsDDZyKeAWlsPUxiE9pZifbwhI2oMIausYSFI5JwN3SmBbbb86AwpJtpgO0yJVRYicgXG0VdXU/
Vhi1D/Gigk4DvUmsKmahjllR9WFLKxAnyMKtor+3V0tepDezsPrrCrMLdi9w/eI+dhZBOiv+xMSi
pBjkrPvMxLWYYexjxgwAlGwcU/5C8CESJWQKSvk+TMfvIYMU8ow/Qgt33clTsDQYXPy9NH4dvy0e
0VaF8cHTZoYPDet996Sb2WAPwWqlGmnqZZJeitKUkVQEyp9kinal3HFKYNf0GbalcyL5jsoUZMwW
nzIPxmuoXN5VZGP7FZOlyB73AHyAUMzsOoCwCr+FqE5gw/EStjI9NSd8aObq/twySDNlanxG4mxe
gTgg7F050yvi9u2UeWJg8HI+ixeQMaO0ZO99g07FCY8B4dD+BA9TARroYSxemxWsoAl0+5q6GdjU
hvsO6sW0iDHMDdjgZyTdOucrfShNRK/N61Ql7KbM9IzSbyW4EBK4Fs0i/6gJCkT8Ic1NsCEXhKC9
R7dmdhumiuqB68ELFJZiNypxPCUsPsiMWZHDNI22mnqB2HVoamEm5OOn6dfAfc4dSzaoAAEzRsps
WsvKfEAzfurS8R0oDtdyQZSGVjK275tmmQIKEE1TS1Jg7mvFRQneKwbNgPDouRnJVqfeDs6IINfz
rinihvH4TQmNbtEpF7lx0723ns87MiSwM3M3dlS5OIfpN8gK392Xzv+pVbNPWC3hY/R9l4futkdI
D4pTBvC06ZYht30E0ye3JJz6uen7Bf8RyhWz4b92XQTvMQ3oy57oNyR/S2F0X1l92ezhrsro3yeZ
LCaCpLIb7/rY7EuBsqUuUUtQa8Wd0EZnYW/XPwHXAsQ1ivVtdXRgMDj7Y2i84oQ4sAihB9zR5Sy+
WNGvqAsU9EJvF+K/ntM4IC3kEIPskCNRD1HlHXpB/Q+QGAU5tgoaOuEaMjrgdI0YD4K6yIKdTeBH
7jQ8FRcx4Ba5QkC1bXyDSgCB5NA4CgH4Z+WefB4tOpxlBAid7dIY/JV+k0Zt5CbKFhUwwp6pBbo9
dS6HjzECeRvqECapUYFy7Sfp0G68Ohnb72iM3ue6gmGEJgKGjI5oaoASkUSSigURx9JiMSAHYapn
U2olfImAs5Av8P4eqyGuaFRd+BvM/oGAx9IVo0aqDgqSG4Dzudbf5hMg+z4ro2xq9i5vi5GY8VtJ
HlNDOFMiqb8ZyU8cfAldFlPMM1RFbOjRvqvG+ewUaj4kTiOc9bArx19c/QJiAsPruFR45BcyIeYe
VGoM/CMWt+ANTElIUzuYEZk96FacboskWHmK39+Nw9auEyriNxRYkn7AeZpuh5CPBHhRup8fbX76
1pBM4Vi0GhA+PCjrN6ZkL5EzxoS3PtzTdI75skFY9bmAILolpQY20RArtAQqnTOOGRPBPtDemDBs
+RQgwACqkWzy98CphjE0ZYlO7unv1RtaGEQ6/83HoO0u35oLaxFIvdqOYRaRG+imWT4HUwXBrOCq
rPEEoD4NW6uyZEfQ4JSL/0dm1v/Wrf+k16HpwFUdIMspweL68d4fctoB3FjxQLOC/yC7G4C9R4bs
dbzhAef/6cDA9cT3efpKxOSQq2vfdQ9eND3WnltX/jU8pf3iuntbApa/x6VFXn0vpu7DyVY/S3LY
ecW8ZARhCmySTgIKC+gYUCyvvj5kOOegaaZCpR0AKgYctvmlzILuVPxiZn7Xzx8duIIqSQiFGpVX
BGHmwVyJkwaY9py//OsBSwqiS35oTOR/OGthib37RWLgggaIWD4NWoR2YHpJB2mXJLUC5PmjiqJX
WowQyf1CyXmQIdZwu06t891RGmCr/LEasEWhz6GrpjW5nd6YFEOb+9B6yjycOixckahivI14FGI4
LcW9P6RSijo8NSbOQtodrHGO3Jovyes9vQM4JUc+OxQWsIa3BEGzXh1QuzB3Ktzq/JgPXGUnx/cl
4lGdIzEIyl1rC0IKqhMoPjR26QxDUPc5Z1jw4ExQ2wA1Ql4xc5t/td+MBGmfwKUEQ2IHzV00Rqbc
ZHyGUv1any8nW2j9nkzb2vWDVv+ropOCp5Kx/mLOXtIv6iqmzDzvV3zfvGKyvAWGBGj4BLzoQSir
U4iEEyLHeXD+b/pVu0O4xCmjO8n+7lqanl4wZttRTrrGzVoI4gDK533PxadvWTk9HgFaFUgN/vfy
wZfqREN/JjHqq48JgAdZ41qaEvndzeFhG1cCxd1kQ5TDlBM9jqi+aMkgD9P/WFSflwozEwa6HTlS
pJ46BCW9k1eovK7R0GNZLEtcZtcaAjXO4BBI+cPlglEFNYKosdk76VbxQaKAAwst1j9L0X52By9U
XUtmc4aPQbdUuhXIuLDsxN3UukPnugYT+GRPJ8l4oBMoR/SfEAUYP+jMms07UIC1X05JBzw3Kvo2
EkiHYBSEpSD6Uh9QQeCxBlYlHyEpfIzkMeNdc9/FtETAGoP506tNodzb4kvkgB15FDNcq4aiO6eH
eB5htaBm80eL0hDzd2Gbb+NLSKiWQbJ/QM//aZwGIPEcWCCM9Ajz1XmuamrAIuEzWyIRC9Y4kjGj
r14+5tNImQJQkMxPaPJhtbMUhLAvqJ1P41Iim0UFx7nAoR5RY4HMoAComn6Z7fe9q5FR8eNFbE1V
gE4+CFODjkANbwIVLErTlEh6Y4A63gktV/JYstGNpPSd8ZTop14eBp88MUai9hcyRqXn628kWNOo
FLy9zcRE/OorXRsSs6RPxfxmkZP65OlBKt2Ij8pcWhYzR/qkR+o/qG5gVqG/NIsdvh18171XnZEi
9ZdjWe0RX16ifRAUSv7g4RfJM2jhpTdkzFYYMhXhw/wURlihLOu5kJDr6WaPKINtZYiAntBUEP1y
fiDKKNBLvb1sTVk7hBBkqkt4AuMXKTlIsR+EutZ8DYEHXnpN/BMLyIYeHk6EXiBMsMyHY7Q+kkbB
vSMdT39OqwsIcBJhM49DoKS3rAN4ioH9R1ukifB0cLD0Qic/Da/6DU9MQWTEqSssmUTlD/3ukyCO
EwPukENYdzGScW5Bag24Px1MtY6gWekc+yF1ZIGMWcb0GEEsDdlK0TpQy6VEemR06rDUBIb8y0cB
wEj/OhO7AXt/oF3E3MdcZh1GfgGZJLxxFVjnYY5PcgMzCH3A3enxuxvzwzoeh4+NjS4ny5Hne3ww
sE3D2ljBVMJ6GC1kQ6SOJDjFwLbCGTH2W36RWTmMLFcIbTYPh+7Db/X6Mt1JQz5xE0yOv6OywD0N
14TBUVxfsQ5Ixu8WMxMi8Q07+jR5apjva99jMZOdfzoKbCFx8MGUBMMWzFqWCrYxyG/Wwy3sGCNd
vi+CrId4N/p+jepmSUvME44frziKpCuuBCH6uuMuA6YOQmz89vw0/k8DQ9njnxjJDk9PftZgUR7h
PmgHZk6i86MFxsmeuYmof35zBWhDgIfDMTSUKQYjV8GLS4Psrf5B1Iv+W6oG84lVzAFVnuJHSNxI
AmKNBcuYwCuBB2ihAGLRpVLM79XTDdyxf8oPrHzFp3mPIAcmW5QxqGRADsJLlXCgT1hwI6HGgth0
0XXEtEbEoD20upNwR8AXn7oB3QB8HUqsyWmkIlvpKEyAMiEbzonoB3jJerMm1HNnKUpnyCCAXNlx
gqsqUB/IO4OwK+nYCBkOrfEJ5VHAbI4ytm/QchBIkE4zgmBltv2cdTYuT4hTMHj5UQgM1xCYhzwz
KWlcZVY6H/8zF8akAAn0XwR7djfV5jhMGbgd+gAbH76BKAtr83eidMAxQ/83kGWm+8/Ll8U3pJhV
CaJGtwi0/iWcCTvLHM/6HV3K7AnAtZ+J1RI3HQ7ksUfIwU9J/x9nZ7acupal61fJyOujOOqbispz
QQ8GDLbBNjcEGFAvoV7i6eubzqg6a2GHHVERmbl3rsYCaWrOMf7xN5htDhVcNWWmS5BEqbzowm1s
elWeKGLZcbnzEFwLOfSN8NRPGiqn9H5YAI3/e8pFM8Pm7h8hpPWEH4NYR2tIfzkRbBN8b/Ag1Wf8
L1c2RzqTRO29IjFAZ/TD06KKik/kDYFe7Ump6g54f7MOSjg9aESWB4Ilh+V7CatMhBeQ+DWqMdoV
pB/jncmvvIzeuiegY1aPR9HajVsO3qi/oYalNVu6TAUhgOE6sBGEWYZDJ3Z1Ab8t5SnjWNp9NmZB
bpZ4IFxxUsAoCx2y+RA6MAn/sJbtBOLnuGMWSYroc/YGqUFQ/hgAWjKm8dTXLExoDOQKj1mbVyqt
d7kHRsezBiTltYbmLrploEb9qSEiK3ozmKpc3nVtULh0xvCaqEwP1rqE0er39+8rsEF8I5y5T5Eg
XpaunWB414xV8ZweBihiYV5T9px4hIcr2QOXhsVTjpt58uTM3P7aAAWn6R/ctsxrwMv5UlMoFv1t
fABvZC0lHFqghdqKpidYJIhxQWWZe9J0ilJQdPvpM8bvnHwdgzhBt0r6l608E1xP6pqZ/aD1mRah
j+E3IdOs/QsRojjCA8P10lV9oKR+aMcZf63q26xCJsrwYFmY3Qy4E7bmgRQyCnehHkHSCKcLxdZ1
cFnqH1ceqLUWD9QdbMDP1zVsF3reDqsKcvymnCwEt78qwD/MovbMwRCXMZXFQQmXcsKwVoJ2aK5V
EYODZIO/BiYAox3hVP+sPyPgY6whvG+aOb2ROcrmGOCgE14v96Cp2MDBnwoHa4aKc/KC1pSZT1Tv
wxusKo678WnTTRW6jRywApbDEg9xt4T3uI2GzvbGrOfls0jCWt55kz6YZMMg8XqY0fIauEIBwYSH
v8o7ccDdCZkMlNX+/hEARF3sgR3enU1BSykg/g6KAcoCHaY8HRnUKqBT8A8IX/SmxUzAHSqzI2OI
MRh5ZgAy7S5DBH2mX1VGNJhhAZ34YWvOmm3Tv9g4LwnFcDcNB9KLNLqG1EfcOrIj6LFo3totxTxb
m9DdAQSjPAEbql6ax2IVTbJnZqWY/UYYe724KxjsC1GEpZOW2uShfS8emofP7Ykp9FhBL9w7iO/p
PqMIf/A9oFn+tLLKjt4CgkHJF2C7Mx84I+DZU1OzUJ2x2Km0teqAOsScbiI5BNFE38XKE2eYRfx2
g64fY0MjkAZRmSa9FY0TzxbW10iB6oQdCXs9JkEz4i7RlrFdzQLATX2Mtg5+dDRerop3TpNHa6Pt
sg/1xVgrQkmBFKxhpxTYApMTKnEyBhm+8oJSDbImBRUHOjzz/Hc4KrzJ4qzioVEhwI0dCxqAkLc3
R/upO3rwJSH/YIGivYNn9QPI7DWvFQYxAaHsrCfU/XNEwfPkMCcbkIjikmHe3kVRlPcuzrO+DtnX
+rNXf44myzuEL9CLqpds5fBKtMjSq1P3jJAdiwphKzMTiZDEVH1E1CzjNTVWgNRzhooIBmV+ATQB
GBMbyv7MGKT8KImnZlrE55Xh+4EQccrBlHyzxp8wODU5L26D8TJpYGAa9oaQiDX00aF2URkWgodO
9Yv43bX9EIDYOXPYmTPiPDgAeu86W/84WiZbH9zkQvsNAY5CnFCHqTzOOGt6J3ti9zredcaCPCVO
c+hVC5v6TnhI8EZuc2gtjD+tR4JKiZUyeQBzcm3rJapGOqO1yPUjmhMsBz06QFFO2pM7ODAD1qG+
NcSd8FqzA9NhENv6YWHJ4fQIvjIedaJbkylPuOo9w/TRADCBbtGIY8kOgSVDN0mNgIQBsh6PWHkU
2LQoNQxUaSC5rLkNohSGojA/Wew7Bsf05IISL49PuBsPXpNX/FyETq7BUYIwZihfzcwl1ga9zxDJ
GzMbOgn6zXIk9s0afh5nO8MyfW04PfdJTHLANUYNnLNukMwOzQgiLGcU5xQzI+cjB/rEnaJ4EJJR
MZtRYPZhXsK8tqKoxPuFdCk8lpjRUN6025R9+vZ+E7NR3q2+ulHZ3d2BqpJeyAaA34lI1TiB6s5Q
wwmOgwFfgw4tfax5hchogc5hD03qmM8Em2Ai3thPTQuZESj8aBMFbAw2TwEmqCDiSKF0EJvX4EQZ
gOxbcAxZPAwbOMn02TZFECdirOzZG2gipAfMWagbAVIFQGfjvOVCBGD83LHRx1hxYSNwEsCTADWy
xVlYFDVzzOzOuCys4OkxU2Qk6o9OAa9wAH6i9Fcg59hrOXDsX9zeKmd/p886/Xt4BUl6QLuDQRZX
FFOo+AC1Y05rx2lpPjwDeQHvjC404kgXLyn6NAoZ4hm96RZfZDHn2s4zdWAZ+FT0UGZLs3Z8EisL
rZ0yyy8OmiB0w0DZmPhnaHGfNxHMTyaa4kEKckv66kw3or0lS4L5IwdQN1h5IzT+qDPY7g0Exqh4
MefvIUbteGFPJKY8eiDQYlmixR/pI+MCtaMnPOiJTo/olsVqjDAbHH3OJJlyvYnC/exgALf4EJYg
KtRQAQ81bwJ8PQl+C8OdBRvC3JiBmg1q3qJxfIqGF4ACaoOAb3ax+2tgfB71Ou7lvLL9eHIbNX3W
PEAmdCNEp/CcaY0EWs5eySRHFIDgErylRq8jRZuzrcwp/LEgYqFQl2GiuSDvhXMKUuIe3/6LUCC2
1Cu9GyYo/iNjv5n4s9544Dnk1lExQkGhi2bfHp+bMXxeekR3aj6CxYmB4iVgSWKCJEWDCMlouGqm
ChZ/O3oMkt57KFrhHPcfIc+vzNP+xAJ5gVEy3lyI7KSrGFM/2iU/kj6kJ40YLumMbTc3hnp0vOqo
4WSspmK1obiHmcEROjLeqgN2j8QdaAzUTxi0DMQo8x3dJRVizeFSAVmpTE4/FbpilINqhOacn9gw
kjo5Eyi2rLJwwNZUE3oDS0R7Ey82MPiQo5kvzVjq+lQ9CyFGK9LcsE+C1efA1hYT9HSAHyOnUsFP
KtHJxUv7YozI/xZ1By3nKDxl2NLN/t2ymSG7FYcXFE0yTEhxQRw24SD64IYn4209gDfCEw+eOPuu
PeNJnQLYb+G8bFzQi5rthcDy/qv05D0TS/Pm94RzfelSILDbQz7pdYeXFkYkWAANcI9MD53YFdiO
qOiA2AwqOeTDo8t1AJLMHWbhstddkB6yQWgreSmPyVt6C58YXOH5w5kYfx5JghfHDJ2JuOC3dwgZ
luHjhoeP4okFi+cBtT6T0XG2dd5s3A5HW/74rAaMyrfoYVCQQnGhHIUu/lwMj0j/AbwcxgKf7Hsq
VDaOKak9EKl4waha+syLuMNkJzSc8KTniAF+NX4kd2xAgcVxEM7fA5hY1fwdY/q3cohEbOVyQ1ai
jGNeDi51miGu5UcXuICJIAd7Rn6GQL+IBUFy9onDS6hWkC/CZVF34rErwLR4yMMEEiq3cqR8sH2Y
yBwFxkRw4CASyBKlWjJZkaaCIMBYaOMa94itNU7wiWt6b7Rew/RCz43eCawPStohOAhemOCUtkzt
9k8V5+qWs+O4WeFsSOsdv1gXC7YvemGOVZnODokws2HbYB6Mu/hSaPoL3mhqHV5pbwqq3T/qBDmJ
1gJVzEiG12o+EqvaOwsIJ6MEeUeoMqS2B7oRb/P+WNEeMkQT++3g1NJzn+S+w/1cbp8RGRAdiKcQ
u7MkTjkU7dYK+JzcIzIh8t6Wxj96yshm5Y2ZVNBQimOFswJzkr582W6Yo3DuU2LPfPqNbHhi4vcW
voipYDex4NCwFZFog881h0T3DGWAXmTSx3cMdH//BDOWo/OUQOsSTEaBhopARcwW5s0TmW/8NVik
4LeQMqIpmx9Ygs7p3vLpQEHpdTGX6FO77HHpLWluxRBc3CyAlJpjhj1ZrIaQZ1OAuLp0WhU4Kuhf
36ZY4fBOR/xtk3DgiDk87zqIQcQvngjzTgUlQswSwa67AbKYoYcFHi8kKOyJZS9ATU/YWjUDjgyV
LLt+d+moBT9bY5VSwJjZb7AwhtLkBIDIh+6damD3nMfBTy6IIIL+8JoNhTCFRXY2IF0iqJx/hlUb
A3ldPCiP4sznEVJV45wMeYATJF66y2AK1iFkCVzHmYHmW7N8KYOy0I7QJ9WDNbHc3A8E1wwoBuas
YkZKRFIGE4gDlfvA+A8GLyWIPcw/0gd5HDKdk+acgWJYhxPOsw1tEUsn9Grei/MsYm2Q07yXh3Sl
bRLx95mpicilIGAz5vgh0Dmn8PWGB+cisaYF36QcNESZzXXKo4B8M2dQTMR8j7zyASfAU/S0FMZs
0M1AVEU463Uu6AgHETUFlNXjfn3Ge054lGzMkB+kF0V0DezVTHsRDImykUDVMTlGBDOKabEo59QB
UXM0lvJwJzCWNRYnKG/FRw63OWmmhG4kx4CMMVnk+WFE43G+7IfMttnyTNjGfMSD6EqicdUXWyGc
nGU03qRTCIDOxN5BcEDoQST3IDzSk+E1YnGSoJB9UHdGhYDFJOaxOpAmf9jvuE0OPKHbY2H13CMn
Qv4hYaFN+uZWv+i4VW7bDz6B+3ql2UJfy+h0nn9kRBFmhPzE28bANqK3PxsMFfAdYAy/X8JlwZmN
lCeKffNG2qqBWhDzgJU3pvhU6HvgMfOTKCqmqPqetammjCD6zt2D9VzMigejWYtxya6vv5a76xO7
evgBr0hFhQlMGsN0ZyrKCGv/jDiTdi1itajU0lSgsFCHsAYoP7f2ztwkzJLBC/B/y7lL1spjEFNh
RdX30Gn7o9IeZoxe5QEqZNxBHCihb3k0rWiYGB0jNPSRO+IxO+o+jIX6Alx/2q+Ap62JvBWmq1it
jdoZ80zzUaZIhNX7Fl3UD+ZWYoe+JP48NXrS3Hq3Vrw0Y+XNJFhY1LXeE2wzrEOLOc5VKebXFyw1
mlWGEHRjc0y9GvgTNQRCTk3IbqDbmtWz5H5Cf++vmE7y8BFpDuWBtSZzgeM0AXSsKbCAPriYNK03
9msGVCAwF/BA0ctcJ7Sc9jz7sJ9zWiD6GDESQRBKKR2Oy95rRxf4YSyFC3SDvVeD9EAZ80cRgEC5
R9983Voo1mYxwOwzVApEyKDInwMl6MnhoznRDvgRFKNga+y0sTETMlUVLx7Ufah3kxlWEPprB1kP
7tInNWt/3L/yxOCzI6ASwzd3JO6Th5CdiT0rlkcJLXgWHp0JHjJzsnaf8fRDfRGMC/KYxZBcX9xO
BWyiUTE0PRH/bHwITlq+oNpuKGJABFHxUeVONgYIwKh6bM8CxEC6QBFwEeQZRpcch8paWMe0w8pj
mxYbs/QYLveLGDe5kYhK0+AtlqP4ITz6Rx0RttBRRRN1RBn62eYHFHyhgDjByDkcRGoi2znNMhAT
pT4m8ocMz7FxPBH1IWorHwOO5tV4jx+Q3D6UmINTauyYC2SMHYMtQxZwHQz/pnAWRtUrwmI2JmbF
YDISPIocvA/+vU4kGva7IxVgLnorKQNfrgMRdXSdylRMtGpzbWpNfc4Gwdrbsm/zrPbDfETwI+cg
XMN1hiMBXXu+wP0GVoAm0FTMZTFN5yxQwNDZy4QYU+69YvPDqAAq4YR6YSS+KDvxm49N1uMWXaVQ
uKkPiNYDChMGYCBg7FA06FUf7mfaW0QEM8E1FpNBXzQ2YrNi/8RNhbxVUWzFQKXM4bjVGuw6+JzN
gEUNHY2SR2Q01HPvxcM47tl6lNcB1AphmpQeNbYDvIPEAEKYvtTwW96CCYpcMXJd1cOPfFJOhMpa
+ECBkaNMFoA1ENWzjY4Jy0doYdMO0Q/rhiKCDy1s1sUxlWIi5T83r1f8IuMPlcBifVSACvQ+Cj6N
3n85k7uAzyXkDhEETTgArDvWEN/wJOaEAOmEGA8vKV0vh36feYEAKJAgo1Xm5UScy68qs4B6jSW1
EWwi9s8nAbzSkGHok28QoI4ZRNImXDEAkk5IlJC/cxkSmEQXkE1uUg+PlgKZMRR6QUNDLqdgVEBz
j4Rsgfx5DucMYNqbGHT0PrCyOS6ZGcJcck4VlJ16XLww0LeFy5IIpkXc0ksPNgNV8TLGxwwfFdjk
GB2BiTQ99BvTZMGazdfZKnrCpG3/YWA3t0SCxHd2lyFVYsCzDKGJMb/u6HLRTsAWdKawuruJSS1t
PgVnrI543GAdJWNOpCGgSOrIZo/exewpgpEnv3q8AtKgJIQbOwTszp4pDEfp3F1Fy2Zaic224pi8
8Pgo0WCvC+hKnjFYYQnXo5LzjE+MAhdyNTIRoi6ZjUwJd8dhhDJ9A7cRTWh0vi6SXQq+p8EFRxB0
7Z/++Y//+//+86P9D/ecrtKoc9PkH0kVr1I/KYt//VPV/vmP679/eXr61z9tS5ENxbQV1dRtW7b5
d37/4/DkJy5/Wvk/WhFEiitrwTxTFre2HD7GPq9vjlXd2GB78tOZVI0lL5xEEXKZ/dSy1smVltB1
hpqnT8yIXsKlW7T1BwyRCnsdteOfP6LyzUdUZdMxVMdRdV02jL8/olJKSdNkRjAnQrLw7UEVnKM9
lud1ObMMMNMbYKycjfbZzCVFQgfHT6vtL59B3Ia726TKlqnLim2psq3f3aY0ra9h2KXBXC6ezFwZ
75P9sKuvRA0AhpMVFd3KiYS7vJaLYI7rqGxZULf6pMunMGd52pefP5D17edxbM2ydcNRTXHP/nhs
Ruzk1yxKo3mNn32ysNtxE+9g9Aa/3n3Z+eVS+t+Xsu2gSEMrBOpaq5vqrF+Ko3w0d1TOxTnKhvHO
eS34b3VOd4xvWbScp+funLHjnI0jQSUlHv3Q8HfVk76VL8ZL+pq/qduaIBLSEN5frmyx5LOCmBBc
wJTuKH4GEx9snNlNXnN+u+214lcx3efHSbt63W7kFxxRt1gOPHN4d8/K9nbImNuWm/3RPNqvsJyt
l/ytOXZP7qv1AtLvvrcHWCxPgm1yZlBlHvXX/TF+FkRyXvjuWK+r5+6oweli7spb/w6pVj7yWz8/
OdX+5X7eL2e5laRaahFfAnAMu+q41xd57o2MDFHz9lp3fTeztlV6cQqz7xSEfd10nGKdvp3f+qk7
u+5vc6kJpvt47ZNJ4XXD6ioBbenqCh30Cubmzx/42+dvm5bsWI5mOPrd8y/awix9PwjmcTS7qcmw
hm8FcdFrBm6xCDVArOCXN15VvrlFiqIrjmXYumpr4iP9sbo75SbZqeSQGWyWDx7xsUipbyoQXJfM
FA/3/xvnuMmMk7ti8Xol0iaxgscsqecFAS5WO7bKWawRQV2RbSntIt7Qn2+KIn/3EXW2TkOzdMey
7jcE1c/tq+ym88h90tuFBbM+13eJ9VCTUGkuOpvru6OfL/rdylEd1TZtVdVsWRWf6Y/bUt0qu0y1
CiQR4leDLhvtnTlLw42d7Ir8l4fgfPcQNMV0VFnWZdMw7567rRaR1aqtvWhJ6G21odYsr8pKzQ82
b6u3STjD0gSkkNe7aOxRgb3ZSKdWlfZSP3fd/tWj6G0YhiXzvTHShPOq+1LdmFx2PrljtEBENLXB
h0KGc/QSMnzVrwtFouh3MP91GeLeNnpUiDRHGQWBCVndgnTIeerxCSIZa4fEnkgFm4S2qC194rjw
Gm+MzZ3gAdLaPqT8Crqtnre90HLJwHI+VOYQSFAc6rsr01lffu6QjisdJuum0tdaZocB2m0FLhqu
E+W88xdswcOUsu+adIOq8QjBg3Vc7/uSYlLdXXsvuYdtWDiRUpgKiCSz2IByOlU7EJv0Et8umfPL
Mvhu79c0y9AM29ZMW75bBlkuaWbo+YRfIqMj8t0gfg3ggIgWlDU/r7hvz94/ryUWyR9LzjXq3DNy
GXmJA2SbXlx/3ULFttZ7CHfeVkkuKsnC8kk3dkEz+/ni3208mqkYtmXJMt/2bqN0ZcNtHPOaLIvE
6YcohPLmkqsQKIrF1YL/ZDJwdv8X19Q1WZMtxbJUS7m7pi7XnVvmaTgHCsoJfVAX3N6k6Gf5QoJE
Eg5+/orad7WNzg3WNcVQFNm52+lyI08qKdHTFzoaACcqGSaIvB/XF2uU9V3C32PU8HN3nU8EhI2A
AZQZO7hhiYm9YNFQhw7yc9D/+XOZYvv6u96xbQO/a0XVNNU27Ls1ts/kPHS4S4swpG32Dq11DthS
GxIaQdratezzKqqb0PQfFX9txAe5PevyWKqp/PONK+8K0IpSJgPe4pVhpGgboyo6XOM1kXikehUZ
BpbxOkPukAqrxg0bhSIHs3xPvkO0VjPQlQOJXJhlI4/O5CH/XkBmq0nvZSEUoFFMHBEK2FDlpazv
S+HALcklyTQAUvNSERZ1vREk00VDtkbfQUjcMAasLACn20ubHH6+YV+3ZttRFNUyNW6WY8ji9/94
T8LcCPex7ZgLzTvsb8x+GpFqp8rwVPIzddnPVxOr8O7pcA6bvBSaqiiKof59NaewVEO+cTXFwhwm
U2dy/OH4GCb+fBnl607DdzFMDgCdQ5hj4O/r6GFV113N2xCo2bviQaEjT9E3bXRr41L3+mytfYfz
t8tpjvxoUukZsjKIADIxdsWOexFX8S+vjCK+3P2X//ND3W1JBb2CGTSNPwfiU9W1k6/5l0ih0/LW
MtkQ+qLd05Co5qDZ/3Lt3+7H3X2vIq1N26YhN7GFCRtuDYt0vF0OqOsff771X/e+v+/8XX1v+tdA
reUrd75iDsCIrFyr3qxqxmkiDeP9VM1+Oe6/2em5omlqikqLxX/udqJQy9rCdppoHsqE4o0jNhlM
1K4HJyHqdwQqAK8ed7CWKKdq+fOXVb6WGuLajsUqs+jxVHHf/3h79MjLK8NM43ne5kNNPwfVui2Y
Fe0hN1bbzipGmbZRCvyF1r9c+bNmul9NpulojmLyNn7ZgPWblJtK7lqrhL4iGcXWi9otcq1PPGin
gkRktAeYl8vQIP2pl7+l6VJPl24ytLJ1XfVLe5LasF6V/UCqVzEkrxpuHrBakEz39cRn1qUylMP4
EJWKQT44IzEMF06wxcG357CYXePcygut5lL2uJXHurosnLCvMyG8DZzbBxGXBGLLyciXZsZQf1Ew
PsJt3jN4OshAmHZJXHCctPO98oBTX7n1Jv5+HGBjss6Mg1aOKpEBgcJ2kBO9N+2yCdP4huABpo3h
MEOiq000VCmMRw3Gr7MUQ8Ez5pRu1BcGi05C14UrGe4R/iTSh5a0u8JDXN2UkXl7Uh6tsWmOa2wT
5BEutfmOTAkPkro0/+VJib3m/kHZui2bqsqGRA/+9xqpNN01pLCEedRsdHXh17u9irdxOtsDVkBC
jnnfo1+Wxze9mu0AiuiOzTlom85dla9k7TXxkySce9htdem4lhZZQ7zkmWUgNesrVYLoS8wynl6r
aMYpSYOmEw+lPdTZufVz9CtYy9wew64Yc5bFCHFrZSJQAqsUnfFGoAM/36nPt+XLnfrjQ9+9TVIg
y4l0zT83yIZ8QffA+xR0Zxkw0keWorb9SnKwDj3r3pIPJXZrjelHtTGdjWxOvXbhwk2gLUU/nT61
yHYsQSLwNqkc/vZhxZb514dVFNs2FV3lLLMcy7zbdoyi8UvLIc64wNW6QzbT5D3dQTPdjDUscoOa
ggg7fPdBwhzMn5B9bUPVM8dZ9OTnxbhqMJyUzYEj46MolcM8WP18N78eN39/QOvuDAz2cmVF0p52
PR+m0Yyld6XICXQG8FAyKMe0ubs3Z3qyiK3dz9f+UlTcXfrupAtt07fUyg/mOg+uOtyqGTWF38xC
Z6N4vxS+316LopeKgh7f0u8K3y7zb/b1lnAtsQWtvWLht/T58McwhQ1/OWy+nG7ii/1xsbvXKrXb
2Ak7N34soXml5wq6tfpQo1sg4IVHKz38fB8/IYr7ReYooGWm7WiKI9+dpmEaFWFk6uG8RLJtRpiL
XtWh4WzcYpl3uEnnm1K5hM1BVJjpIYqqsRLjzWcly0jLB0XhzPVo11xnZgSJL1qbrNGbvMiTWVHM
HAsNrLSx0WnET47PUcBMwL2dnYhMHg0ZVNX24hAtgHvQC/iyldcPsvQhYaLUhu+dDyXI3P78fb9d
s45myYppmapmfYK+f5yn7rVOb06VRPM9TjxYb2h92M3cZTA1i0ESa5mYI3jexS9tw9cLy2K/5BQH
J1UMaom/N+lMtWhFKyWYd/J6j6KySGYOPUMzC6SVUVwCiv5rv1Ih1Cqbn7+z9u35YIJT2QrtGwXr
35d2olvkGzkVk1crvcCAFlqP9xYdsnn29rCDbxisDytvKymbm+7OMyKXDJxeNYa+gOvAfLQJbmoN
FPs5hSNQhEjJkUkVO4OhKw9dsahzaxBG/1QHv9Tz3983bpzBFgi28+VwM8zEjZo6mIdQ2qSD4fNJ
F14z62T2mLrvwOj0i0VHDkFz+fm+fXkVeWKOLtsa/TXN9j2ORR1YmLXSRnMV22U7HsSsF+A9npen
Lkx3Zxq/bGri3f7rXfy8oK4KQJ9txr7b8HW1i6VgLwEng6IDWJPwTCp0vfjla33/vf7nMs7dtq3k
vt51TacvvRfOrmZpTerHbJ0/AydXi25DEugsGFVr59VBG9AK0PqGQi/to2m6hvgzw1fpSUsb5uBt
4DaMPQgP5imYGD4skyMRgirUzGPz3q6rd/J/iRuyds0H4BSRG9tkS9wdFfMB9cOyPBBypV3KQ42w
JHnStjls1miNyBVUOlaHBRNXFNTWiWy5bgAbIXw1TsYJip+gKHS4UYJdMSs6ucjqrJEB9RDGgtXL
JcFb4BddhndP2H8e1adf6+PvOk1azf9+Wp8g4R87iaN0aR53ILGA1a6Kr+eYcRAIMMVDBTWaxVKS
SgIGZ6MJk208vAHtAxrynx/nN3AryxSERFd0y1DU+8epdl2UxOo+ml+dx5DJvw4nBhCg1RYqIrfy
eY9hnXr4+aKiTvqyUv+45t3xG+WKalT7WzSP7DETsSwcAz+4+ln6DXT6RJX+vpIjgx6Ymqrqhm5Y
d3tXG1hdLOdeOme0rTD6Nwba/IbPDXRuc+aqveJkhLyZvT086/Ch635pa7++kuLyoBYg7pqiKfrf
W2elxTe2TgEoKgt2bBmktdl0NGA/38+vrySX4SKq5RiWaSp3b37iVrbflhTT9OsCPdhLzYBrmRTv
oEM0tUX8yy7w9QmKK1oMDh2wEt25K2pM35Wvdi42N85k4Dw52HIWWQxJfn2EX4+fvy8l7vEfL4pS
RG3p+bwoIWYDCTXijIMmaTZpNnNgGhMBUm1/vp1fX82/r3hX5muRBCqj5/FcKXCegs4CmYA4t58v
8jn//bI0TdkCbLYcxbLvlmaQA8U5fo26RVql4atqDeTLTX42LBLS554BfYrsbHfdVRdzP03Nsn+g
TvrlM3z7Tf/4DHcLJ9bNa5E1EmoSDy4VkrnucnuIkRhAKfCHdDCYqBfPz/lZO/185W9X7P+/8P2u
c7vVUrJXvFDsfuU8dNdMXFJkQmK/OzJ3/Plq367WP652t98YlV0Ety7mgZb9ChdCEengTLV28b+8
o8z+dcZIMuOku9MxugZA7hoj9ThdKfZTTkakDo6hJQAP/rHFqrl7v3ozLJJMXFCyaRxBOdZuw5+/
8Le3F+DFcEydklG7ez3lorVLV7XEOzNu0uEV6KCttkEwk9VNqrMJrX++3mczeb+YVfBsR9FU0Cbj
7g7retfKSRkgwkGR+lytpVd9C+dS32UH51VnCMz4+d2jn98G7/l78NbsvLdiV8LK0Q8J1rX4hp5R
tSlPxHTvsKXYoRqQ3/Oj+eJt/XesrHbFM1GxO8SmEemrWD0ku/psw7pCKokv1nO1Er/F/4GEdlZf
dZE7dc16ZMlcagJXg6G6S48/f+lvakuaXx1kz1BVQ5Hvx0VKlHa2rFifDSyHd6lttGLRViBT/ozq
q0OB33njqzNvTfuX3eO7F/fPS9/d7yqwzLLT6nRe3PCpJyhKA7uXPn7+gl86V/nv73fXc7h5qjc1
9Iy5X1wa2EUYORAmYYzjdHq1flmxqvhhX1aQITMeop101Pt6KJL8XEs0EPFE9fo20UYQzPPZPppR
DQHQUhkxMtLQ43OwURlp8UVxoX9cz2UEw/268P2hlG9oJ2wkCb/ch++OIFoH3VahvSiGfncg5FXm
Fo4uIeDYeFNsvHErzxYFNr0TbyDvJ/tVC9XNW2QITZRHpN8eAmCq4XNxg008a6fZ2MCBA35x8tFt
NHORvGs4j5OlzUFmIkqUNn430vUz/kz0v9nowkiufIMzTMcwqYTTUPfhyitoZCmZBxgTv+FEcTD3
D1KALUnHBI2kHMhYNYxSBDuGMmkxpG5W+QK/iXeTsHAYdQM0yVo7ZiaEeNP5BQj4PK3+enwAD3Q7
Oq2HZqrK/UBDzWKnuXV1OA/1dSpDjzzYpNR1NzKtVczP4OHmNqwua8xUobiFC6WypjrTdl4VpT1p
2OQ4Fm7BjFs9BS2Zc3suE4dE4JBw2+cWzzjJQq1gN7hWzzxo5h3OsDeHMlVQdxkjr6UaH5lkQita
0ImLH1T4Fgm3waAxjb4jbZxae/JA32wD7WNGLLC6K6W+28X9ODx38mLPJsk/1Ks+CPQNw44akLE1
d7mfzzULOk6+jlNIZN4hhUF463q5cjDIPlgZt42326PMaQp1rSfwXNKcKX60P6cqWjoVl1LVHTYh
/rjA2FJ8vJI67Lvao+enY7m+wLf+eb0qX17cu4dxtzu4RpqabWSSi1nO2mrGPTabtetedKd9cJgb
QQmKDCzEIih66gLEy48JeY6OSWkQiuKMmTr+8om+vN2fn8jS2LNsDT7c3bHYsX92Ti6R0ArLFKsi
jR7MJqCUFK3bqNL7OqsygEgangtt88u1xbf9sjQNOGZwLRg939NsguyW+qZ7w3gM0A0gSjMWcCXq
cGaAGu0BmttuXJOEkuCi8vOlde2XS9+dwwU0lrRSGpJBQDY1uFfUe0jj4l7pvuraY0QCWQ4HVJuo
rvaS3l6SErM9fJssZgYNYcE2ySzRuR1YeG65e3/K+jcwvwph68f7keqS+REd1G4ZuKgrQmcJaaiv
WK9p9ZpekbyLftu2R00Kz7Z2CF7YtYZCVwuRM1RRgD///HWV7+80o1oGCYbmaHelut3UpRw6bAIa
uFDejAuCmniRYFEOHH0WXC8dbk5RUMz21/HPl/5S4XFqQLgE6GaQodmfM7g/moSgdPOsbAo6Sjfu
UUuGuBGEFBF901r/fKXvvuRfl7rr6Ty3NpVC0j6bLcZZNQaH/vCm9E1toJRzF0NgjDt/ow0Ynz3c
X6uYw5iakjG4KuusYnHv//iGrSrXBatEXRmoVPDIe3zzXqKPcFFcN+V1IFm80VM3PYbQiytMDqih
q/RgRvgV3wYpcsC1O0QNuZ+QyWGtYwjXyI/IaSfKIpfXofsUSuOGPCmW5vW1cCfGbVDitejOc2Pc
KGQkRGs/JFnQnM/rC7K0gY0l7613HclkMm2koYkLB9bGrzHe226x2w/yhyvCxXXZ8x5b2KXexIEg
jCGM0IPeZrE7iUXsMmM8jJ3DiQJDGi05VsfKm4dh2iMcZ6IWmZpBUEA7fzsWcBgl8pr65MdDoudz
zm+3h+z6AGevF2+wyLExDBM/24KY/WLe3uRgYAArtpMEZv2eNa891jfw/k1uVX3Nfb/pj34wvh4J
VJfwD66HeC+gYeC8tfxtyJ+RIU3ui2XGPPA277pjgvPNioUNZT6b063kD5K5xhcD871qIGO4iQGJ
bBIOOeI9LSEy4VRxnbaY9pGo4OCnii+C2pfRzuBq6k7rYzzWxhxrcvQUz2rK4Bt6D7waiMay5vpU
dcMR439FWE7LxGrJA0rpjUWW+8mEKHZMsY1BCo9vlryU/LGNFTwa/rQXO30KD1LmxzZ+Iv1i2TQD
CcMs/3Gvjz2MIqqhRZHuzzBOTufl636glUyr3jLq8yu7RTKXn+kE5+0m2RET0Qar605mxhkPc2vU
kVSVEbo2SkBM0gEcFO5aKL2vbWQrOD43Pf4K7OVHBeZ8MmqDlzZ84QHomAt6k2tNnPokKHS0Qw26
HovoBIyY2OwsvApw/sXALe1fUUjK/0Xae/VErq1r27/IknM4LZcrVwHVQAMnFt2Ac87+9e9l1tZe
tClR+va3NJdac9Ji2MMjPOEOTqPdBvWyBDKKOI07qRS99JajfWB0fBzeVPTCtF13Lk4Tgx68wLZH
8l1Z9k/pk9TcU+sTnOadgSdXoITTsbPzqbKHuJGgPIQrcLPyvQDBf/cMYeQeWxTrMQmeffzxJNMW
aZafscQiDd6KNzmAfQNVUjsGeEKSum+8nQaUPt9IaFHveigpzSMd3oLJAqK7kAKn0FaVvpSQrak2
bXDrKS8k12ayz603HV4JWhW4yvtHD2yusKTE4JnLmirKaCdQm2gaVgsfBISKYYCJIqM4nPr+xnJS
SIDt1nd7jAgrOtR2EI2YXg2nXEW+wfvbZHfB4bcurPzsr548q1kIwH0yGUmTpVo9pcRbCEzj2ZgC
+Ad25lZPHkJBB9ddaph6owyTZdWkXSNLjqCyxoDyxeFjApPgaILsC04BcsADJA0BotEmqSEGVJCb
mS/48PkDNJI+exVxic6dPEWJNcY2F9jg2SzW6OUq4H7z4qEi2GtZa34D6Vz5Ra+kQm4JtcEMVQl4
FTuZI9x/q+sb2QOKRciWEdVnuyzbRcKTZSJep9yU7VZ745YUK7AqHCRtKCx0ZT2ID3V2V1rkK7T5
1dtCXafFS7VvOwQ4HwfiYMM3FiOsEA6nkt68wd5VjYWi4A4gGChvqs3qI3wofmPmwEqTVmK2Ed56
pKLoY3TUot88qbRrxKNGnLjDvU/auul5VH7rczCcher/UEKcompuU01TqB38e+6bYaeloQpIvERd
WSO/zCkeNBwM7z/faxfwGuCQNEAAlk72pcxRqaReUe6NuX7Mgt+CRfnJXxlwmvSlkaPT0G0T5LLf
9ODD4ht0y055CBDr8D/EfK0itZu9RVZzJXy6gJyxRGrTomjRyNaVz/Dq653XqEEc6nV2/2h9yqrd
xyuEF2vnAVbT+efXvzyWTg0c/KdOQ3MWqjVJVjZRoIZUNDngKaDKwV2CYLZPK6tO1gF0DEEGVDKm
OLzfFdKdxEL6+Rm+BTFc8TT5FNAQFBPo3P/7qbn7hbweCdvBWBMkZ93dOLxk6HcFVwqc32OY2Uiz
RRXlAHKpIGT37erP8c+7hgHYKwJsV5buxZjl6wvNQiULJLmZhE1yyED+U9dErSboaOkkoxNx4nVD
dFTpAUaRsAcG2ozW3pgAyC2epVzitQEnv6JmVPxG/P/nqb5UIPv6ZLOvrQ9RopZhkXD3vLr+hz5A
0lJER+12qvE2tAmLXlv9POS3pEwkbBRlTbVU3aJLP5tzPfZHpcrz+FAlDh3jwfsop+Prju7oVW7J
FGjPgsWpVyvSodYs81sV0sq1SKpGWoEJtmrVmjqDBLFDu9IE0C4sWEWh3EflT2F3zqENZZB1clwo
9I6eWoTosXmdTAuOHk3hs3TwyhMYUQvhhqT/1aMRAOPtj7QuDpKNeViOFNEz3psYRtGX2SAXVqKg
M/1LdzM59eB48fGI2dFHjigVxWFhWY3L8fnnb3JpIyjGhEme+nAkiLMifNS7Y5sJAEFAfHOVHeOU
NtFDC2wieGizD799iUETXcWEXFh+IJNVjlttOuHmBSUxrpVxiAEnFw5UikXx8Mn09a7tv2l/zZYB
wxiU0yAZGNa8+W0ZZWWIfRuDe0atzvoAZm6Yyo6iRmBggekCpBePlWjZeoph6QDfaX21U/R9iiWJ
hAzk44RCMnV9WkRfDnHf6shpDDOZYD5q82DV1qIYX5L8o2tJ/qHnYQo2FnbeXVmd3/YbPU06m9Ps
gjbX59BHsbQMz01qGqylQ3U2II3gRKWKA4SEMuHPC+nCYJooK/RzpxuUq+rfl+y7XuukrIgPUOrL
khicmJXqNPdHn4H7vHJRfC+WAk3+Otzs+FJaXYnBqQ33eLc8wQtdvKxWi7PhrA8LRJidXx/7zc/v
p1xI7f8ZcZbaV15UjFqvIBrWK6ep6QcEuUwC2OWDtDSFW1Or7LEqsFdGDYeQLdTJ6EoZe2ApFUWb
8i1wSwGKeRSeardYJ1MYFVd4DozRqyDVj3Hyy8u9YySWB/AgLMhHo7ly6F/8SIDvLQIK+hT6bNaG
xnejIIEfRsOSbix9LgrL+fjSZdcbQd92+PSFvow1m68ml9pmzKXPHmLU5Xat8brBsS/TZUwREFK7
uv75E302k//Z7bMhZxutqKpCz2raEVMEoyfUtVAaUGgeUnINRgRJ5VuzgEyU7fTewkbhtvY7tBfB
6Vx5kG/XwvQgljzhfsG2i/Njx6sCqWkzxT/kk9IwCSJexMatS9ct7t+klqJb9VIg1do/BNDN2nTk
mc6C+BQDemjT889P8x20OXua6Ut9OX+KSvPNPCyG++XxpadWsLo5n9+V89lZ2Dvsyj6w9Fnsfv16
e/t53O/Ain/H/fz5l3HFxs01xWS10fsH4Eobo0kArfUIPJCMNUtg/EXu/Dyocmnqid1Ngnju/W8s
G6Xr/SZr3eHe2hTlYvl0XK3wPHw/r7nSEBmI7Ht3+W4ub/VgiTCY8HDA0BiTuLe3Oz84daX98+Nc
2nCgBLjnaJvQHph+/mUK2jjwWi1KYri9rzqS01G6rdx3Qb0vOhLSa/in72CPWRFwtucqUR6bNvJp
QjbCxN2Vm6UvnSNiO70clqGMNJX1QJNoiJDqSLAu7JxpyZmFeeUzXNr8Ep1XCdw9iIw59dsPm7Dq
mqy4ycMHF4zb2RAdCsAyRHusNfors3zxm+sGmYvKxfONvFiGYmF5oewfTPxMpKOkHcFh9Nk6uQZC
/J4isqQlGnR8ygn7OEd9JNCO9FY30cN39lw7Lzdbb7GlvLB2HPzsHjbX4pdL64fIUpwyIh3o4axr
IEltaSUmfXsB8ZVur5Tbni7Lh1vY6jvnW8MZctcnVDX1hxGtpNpJIrui2Gesfl7HF4/Wrw8yK76a
iVvFY5FD1mvW5IWNjsWFenJRr0zpxuUNBfpbuusK2kGC/yEg5ffzA0wrd360y6TkAG4gyvOh/91I
yZi5UNW1aLq54MTSAqVv03of//9Gmd2PeR+DLK3p91r1LuAeB4CSjoD/r8FOpt/z09vM9qmlckvl
Gm9jqneMkft3V1GKkjVNyU+DzG5DN/I8X7VCjL6xO8WC3KNgS6dwzLJtT7VccY8BZmZBvc8Qik1e
c+/VLN+HHMYcFUhBxXkUdqvRPeZFAYMDzU9E3wMEloLH1LRWAfKsQY4MI4V/mcgyUbITEVFaIJnD
npd2gUhaV9ONPYNpXnryHcd9lBrLriD1icdFLH94EdV5rTmWdEnk6twV7w1146lnUjQEUXW6LHPc
2tD2DqPqNhHTnSq2v8H/xhKafBkWVBVCL6N6p4a7Oupuzf5P+5x02h3m7D5Gbwl2Imq19LWbXLgn
EQyPkH5XQ0e5Unw082qvmupCk3g9hlUCPDMi4d4Lx18qPeJMqTZSP2z7GpBcZSyLBLOvId94+Wuv
1rsaebq0PyWit1Bd9Iiiwu7kdxeuWBi9CwLC+h5CsJSEVWMXJXY0eretgSK0e+RrA96qzLcJAg+H
cWeE6IZSW8V1XsKmw9pO6XdGF5WqiyKiypIZz37z4MGLtJLmNiGM0IrkbDT6wgcMXmY7Kb0baZxF
Pf4xAIhQzEDQIFkzhmq5nPs4UnW3qrlt2m4ZjbeRUK0U5G/WlCeWSb7J4eXwqphC/ZmeiSgtRUyT
e8tBuR3AejraHLurPm7OwxhCGLpLiaYsus+e+RECDEshy2uCj+ANNJ3WvB3JM7xUWnRafyjVZ4up
nmoaw8Dn10PQq6ny15fyTRxRHs51O2BwFwJIaeHrpzYf3i81b27FKn0J0Nz4eY9/ppY/7YvZnczi
DaC7h8XBtbC6N8VVJKPUWiorlm+jormhnURffqykZAVakkLCUsi2XdlvK4P2i6c6cqVsilzjgo1P
WdP9Fem4Ka55W4g4uVS7qAbxcoLY1nbuyhdRgHZREJF/16JxkP2Tjn1Dfxdm5zE07Kxvl4WSnEUX
UwQa0kXmbkUvWuc1rha5eVPW/f1IKfjnKfhe6uMa+3qaziLCNGsDuR/U9JD/xS5Rwo5g6oXZ4U38
R+W5URlDpgoqT33lFP8OGPocGMjkhJP6Lm3g5U3amElMjTEGX9dD/4uX+vDMckm1Ve2jHyRCaaCp
o47v8PKuvPblY/e/o89ORK8fzLYoE8qLhP2EYyQ/vftAm5YvzwlZNS8TPALArAN7yuf8Jy/qi2tP
cSmRhJKka7IpWlBi5H+vMskPcllIDJIDakTZS0McJtAAGZtH4Iatcsyouff9TlSuoOO/0ximydcM
kbDYRH1hTnqPNSGQtJQ8YI821SperVYGf96strftAomwg+PgWrv5iNd3d49XZn4q7X3bc1+Gnl14
0AC0aqxpGSultWjpTFXRJkMNS3sRo2Qx1WKC/D5THRhBXLZ1cIUFejEFUkR6yrSNdZMz9985r82G
u6bWePUnHLj/AF/aSJuArmlP0cBeLBxMBh/qhwAx1vhhg3P1z+9/KUBVJA1wF1Q/xfwGwBjHvApE
ELws+2x8id3t0H9C2wmZfh5pmsj5RLOm0Fui7knqOYuT9F51W7GO0sNoDgsIZdRzO/B4SXFlnM9u
wE8DTXvtS2YTuXUqBrU4zSirCC3r2z+Js12Fq/O5e749oNOPj7u3eltudjscx5HG2jxewwBenFaY
JZIOJUgVjdlXNYSytRRz+CSxgY1mQZFcJhE7+kol7WL4S6FXQ7WA/6tzUGuYqWKllvVwXzn5ViGp
vMGBp3aC+8MpWP5//4ITUJ+Cocmfn5pJXyZWTbsAkgKEsgARxXZtBo9o4YAF/HmUi8k5nBzKkSQX
ovxJT/0yTC7LmRmHwqfy1Zijwkc72Hsn+ABV3oKdGGCESFeOvkvZDNA4hQxtamjNZ1FPpLA3EjAq
dR2sfRTx6XVACFKR/0o5ba1ryPlpDc7XKKxzHeo13AOwV7M1GgscPGMFCgxW42dSeDWSly+PAfWA
OraGjtf08y/zOBhjbvUeQjQGHkDVa4AZbbYQzLMb7ZMnzC8VgIqCk7VraEBASIv8pvFRHdm24Akm
EzgENqMlhVKkOnEo+b98ZM4bE2kxepvz9iErNpFqz48PwCmz1LF8B50r4TXkgRJ7uJe6K7HV5VU1
VfSBmYH00GZpYqEWdSPH9GqL7DQV39IMETXAZeLOGgm+X8Loo7+WtF2MZnR9YvnSwuArzM68mo4k
+YmHvIC2VxPQYdK72z0UPYwhVMW6dUpMK/TuSo9fjOh9pDlzZZovnUNfH2C2BgS1DZNwpMqDqIBO
S2GZ3xZ3BY1Tu4a7j+IvGsm3aLuiFIZjHPIj12B25vSK31Y6hExqIBbUoc8WxJdVKBuROmrlyEpP
tPVo4SAQbOivpf4enK3V+AjA3rX5Bo5Vj/8YmhYZcJ5FisOLT42+O1WEXpPwnaZMTdcq4Ap+NcyX
lvB0pFaUiJ0DWjRQ7uTot2t4W7F+eVd7TNXNrST1tsoFblbyVkm6E+ev0CLQpr/UGJFYJZhfyk/q
Q0gbqQNkKIN50fJ2maKI1AJZt8ptrjngTsUexfAcjGtrA0mVsdvISFZFauvLAZHd7nePsQ3Qho8e
mfjJLYsWtZuibh7feuCLWFfIcVmBaEveJgZoIRkPbPeoAJolXqvrfdc2JJbSaedICh0sEZLBv9se
TRApHoVxAGejLZ5oP9xvM3u7vh1pQNiv9sfH2/Lt51V28fD8MuJskVm1OlRRZ5Q3sKip3RdxuQL2
sYD0agYYgIHr+nm8T/b59zX131ecxWwtQUtoDeF4vz9iVLe2aLLcHG9u7il5eYt+wR/32/W5X7xj
XLM431IDs+1fWF2gLG47hwV/wRn3i+164SxOu+Vugzk4JusfH3eTR83+bvnz46oXSo7I5GhTdCdO
FPDZFzH6XhvTnlJZn+Aqp6bLuglPntHuWrV59su1qDZPYR04eQ/SKEEfW1bWlQu+XH9U9YjkYzxz
VoQI4dGVBrNZ+A5z65PolgoKBfG90n5E1Nxq8DCZSPsA30IZWoPe7fR6l4qaHU2ZcIUDkZXfeuTt
YiCvJVE+pDVSNt1dNB616tlMMeTmCFKwT2hRy/DoBlyZCfn7YfDPTMxWih/rcaPFVJcAm3vVsKgb
FHmlXV37K8t7CZFAT5H/M6gGo3RgTuxDrA71dz05yx3GBCMIQ+8kiR8Ap6NgWAwVhZDc20caTm4Q
vAX+gtggmmpuaVKx7cZQwrwZ/KntEYUBXw4nsJ3wnHMMjOGjLz0qLnIKSr35+UUvNVan044eJ+13
9RvJp9WSONPyMICLPrV0C1y7lA0fcZAXeBLQT9WaO7P5uDLqNy7EVGT/MupsX1R1pSslOiyHKsZh
I6TdqWNsYBlItK1L8zYGeG+4H4nuOT8PfOGW+WfcWbRbcoX5faCEk7KBrO9d7aQGS1lEM+bavF7c
SnCZdAOZMlgfs6rzEFRWbOZcqOihwCqQotyZSoPdtor2Wfkx0Qom+oERHCcRRAVrDgnH7RIaSoqa
rz553vYUgv8Pr//loWahhR+GQdv3aXLIlUcxmLTTJPEV/qOPXdTPI8kXMvSpPfq/7z9tsC+3qRmD
XenlkaGsY6zqCysIgctte9CEQnKXto8+breg8FrEoOA3U4XDpDEZgdIHa0QGA+Ac7qKr00PgoqZm
XVmAF5sQkAho7tM++04UGtRWL+SYg7lcIe37sro/n8/idv18snd3of125WC91FTiVP3vcLPZGJpE
UuuahEQUj6OJPKR7pJmdGi9mc+QTFNYxN5FaQ4F7h6QBl35/jXGvTVtqfhWRqpClQD8CQTSVF758
kK4XO83XmujQgDT2DYDX1Gkak6BgBCl6dAnwUGGylUhbtzouLwCAXZSEgTaJermKMMZRq4epzGpJ
uOh5gR0O6roxJ7U3ZK2hQ3sKnGFtK8toZmOmXB39CmEJz7cr7Z1C5SpL4qVh4AGJ8CQ/Ja7I+32Q
3yYA+ysFjL+nYs++H6w/E8DfA1javVDSpykyqk/o+U4KijyyGtpTQfbn5Xrp5oPXTYOI7ojBxTdF
Dl9mB8nKoZYE5Itg6yaG9ccjl2qDdmUlopOG1boUyvu0idboB8VFsq2x+EMJ1kjIYFP8vLEfoRyf
ILqqoRChv2QB7hToH2ViYSvFmqw6xIb1t/VXzE9Nry5wXBX2ghkvgwbsd7u0UMLgFog1eRIwEbMX
XxhsHym9GkX+EYHr0QmG0GlRUWqxYe3//Pz63zF23PpfX39WzBxUv9XStIWEKLwoI15LrS2nH4S6
kzyIhiNke+ROiGCrTbpIQ0F/8I4O9Fi9AzzTOjqG12CMF8ucXx5pngbBNk3SMuwod4kf6Mhl5YOZ
f9D//g/kjTKfAggwzKMlT/DzbMiXt8r/LoZ5dTEKotYIlGkxGA8ZYkbWXxUFKTTetNrCSY2vmaE7
ipOjVoH4PlBw83yDZvBHrh6nr8tUTZR5Fm+WfAiSstILRxruY/hiPz/ppdsbTRIFSCCSLvwzu0eT
KsgAHMOI6q2FcgMySw7x8qnWZMmhki7ZMiqpx7UC2aVs0YCyih4BIFMEUWbXqM/x0gbuEB8s72zU
2sLEmnkEpzOpfgnIuQaPOVy6EIHnvlhI1QOE4Z9f/MI9DpiXGiRxhKbRTv53uzayJOWDgCALKiUU
eJJhR8AJz/0qJOtS1Yq8n/67QT3QEvXZPV76sZSmNfUxundNYYfYxiqO0J58SAAsBsHpNKfAbx4D
F3/TmKuf3/NCwvLP6LN7w1LGIBBGN/ofuGdAZgwGg7Z8XnIWX6vwTr9tdkXAqgPyoYFmVJE7/XdW
LSsZGzC9IOjho4hmuhEsLDZokA+yu9R9IBAymhe+kOwSTUaCEI8GVE+l1InL96aAcEAj8XeRWs6I
/KmFNl310ohXAosLe/PrM35WT74c1EFqJJ4lkKU3qM6OtCHHIpqUJAsETX+e++/ymmAUEJYDyE5h
BOLfLBuqazFuGotVngj+KqrbtV+dpsahGPyBJVKaTiKs8XXgzkP2Rw5LZwwbTgmKfs1HrflX9vql
JQ91mIIQwfoksffvxwlbNUxrNw9v0DsopfOAlbDmmAUE8WtSfpcWHQErKwGUsYXiyb8j1QhX6Og2
xzcphC7JPVtiszHdEmvw29yM7kphT+xisCzCQttrfH26uhKSfwFQzPAmK0z6l9fAipciKPPrQ80S
styjDJeMenCIGlhbUWgrnbTU4aKI/R2nHbewW6oO/VklnpT8RJP+6+7q1XDp5GN7IOpq0ASZxGD+
nZss1hLdbYH6mkPltP1gQ+pfG8lJ5dLMvdwxuLPHhpJCd4x4uG6CAqjSlSzmQm5hfhXlm51+SVQ0
lWbU8c0wbiokeqEOxhFz/xK6ld20VA2v5cMXl8QXGcBZeNSEpeYmgBJuOvlOUd7ozizC8lcl/ZJ6
DwXwmys7b/aCrDygXrAoNBXGxiRxO5vlttXK1kc0KEsfwTg04jYEh8Sh9diF8aZUCLeiSWmvpVGv
adjzUcaqG3iThKDpOH1566qm7+zg+fZMs0mPAr1AkLw2j4Mg7Tg+nUHArjd5U1JtEaG/XjUuFSRY
Vs+j+1pJzSLpFHK5kykHS71/HPtlm63jHrtITAp9za4Jg0vNkUZliVrusqV1n+XjqXs3xnrp4Vwk
P7hdsRh1fVO5eA/GcLVo7Bo+boha7QjjTQriovM7Z2dG1bvXg5UFRvE3gWYki78T9cESacRDqazI
s9EeWDUweZuyBTh5+/P3ujY189WhZIXhJ5p+HGFIKf5eN28S0V+O8fnncT4RSl8uqG/fYHZBaUqX
ir7QmUclv2+SN8gnTmWe5BS+JWp2A1UTmMHymzvi2jiR7auErMKz2+GMmuFknRNlTHpTgrpJl8Nw
V2QYJGXdWiTpif4WPmzD+peh3Rtd4IQxkk4hRQn+2EnX7tp5I3n+KvrsOFeU2pWaQtWPKEdOovZx
BBSHnm4jOYhxeK5oG2RhXMiLqsmXaV5zzKqrBCMwnxJuchbQRvBzW3XXrv88DiYGz57jCtRqNxC3
S8C7YQ/Dz73p+8CuuiuhgjI7EL49/iybtIoWkl/BDjVipGqjpwAXdepX6V+VVa+3gdN6bIJh3yHe
Vxs7FUqnZz208WNv9JhNe+3JFY7s4xpZBSA6tbbWw8yuRMyG0rdI9fCMePJFDCVFDOubXZXfy8Yx
k/+WVrr2aO5nkHSHYNz8vMDmt8x/XkubBNXgOugI8Px78CSm0iQlmJQpT6dw4arHhLzYI9MwEU0j
6Wnbh7B5gFGFUghsEnCMNn/p56cwZ7WT/3mKKVmnOKHCP/j3KbQYbYcuabNjgrhYgo+bqRb0nEb8
sGOV5BojzmTTCIfCRJnDe+M8dIqwpk547nT87jpHNh4LjOg6EVgXkr9msJHDkxjBJV1qcr/KegyV
umUqYl/krRpIooJULXVOIEXcyuZjm/3tm+BcJx2mtsiapX8UAx9KZTmE7ovk/uq8gyjAwqowMC02
Yn6XTjYo2Dd1ByvAev42L+OVpWN8i7aXFSI9olZO0w0HVy72gtEi3nfb6/sqIV1OVdsNX63ktxew
EoKnPNWXvXkwUwB1XrkMPQzAI+vYRmCHgv4EBN1cFASZ4zLU0vXPEz+HNc0mHqjBvxPfF5CgciWO
zuMvBCVMe0zw5/XWYmCrr223arKzVaxdyPPeIrewmfc2MIuhJFhwjY27m1HftXBe7e42RVRGPPrJ
zqShlS97XNGPqC90N/6wG/CbWmvpqhH2Gqa76jGMHnu8K9W9VC8V4azlr+6VgOHibtVpeRO6TAWg
2QFdjrKU5Y2XnvTkNMVMJqUJpXJvsipaT7XWCXL681TO0/f/TOV/h5w7FLRe5lZDTYl7csart7Jd
0fFQsZkutvCirsTG83Lef0YzJvE6IAxIKc2OI8Mbk0iGSXzqIgpoa0hBRfQYey9ZlE3CCoMGdJ7b
MkbNmbChKNy911HJKt81tVlqwnvaYTEJXtI0lCtT/1mn+HZnfXm02ZHiZYncoNumHf2JXV7ZooqY
jHemEqxgTiWWk+foIN35SAo2e6TppGyKYrv0ORMwsIQMbeCAmEuoM01KNFX6bGpIFWnGXjT9fWDC
kzcOImmWMKIj/aCkH6iC5sUKuUKby8QeDWNf9P5WCN7xz9qnkmE3mCB2+0ywG/1Ia9XYDU2x6zKM
0mHhD62yTZD6+Hk5fKJzfpqFWdzsmU2nenqn3/kHGL5qgu6t4xn75OS3topw27CP9tHOQvdB/BWD
tVXOYIY5RtBECDFWM7Es13CDP9hp4vivxZabYWr6x3f+xBKypX6H1gNKm+KLPGwT2Pn4KV55hWkN
/fQKs6A0sMy6TWNTP9ZKurUQvy6Tl1r5sPxzJ91bPFTYOr2CMLcA7pDToRB/a8ka9rNu7DT/LuKC
14eDzqfX8MqUhq1u+IjOH7TwyfP2kuGE8k7gwPb3UvSWYl9ZvwrKnSb9asWn0tialEjzeO3VT119
XTlr3qn8nx1kwvODZ0cRdPZ2g9bImaYX+pGCrwB8paPnlctbyxptYOI6FsrBKmn0rdxIq3xJQ3db
1ONCKK2lJPeATtNVO6S/y0b4xd9YjyiqRbV7ysTEVoyjq4kbBSE1V+upqsKbkHsnppScJcZvq1C3
uonXoZITFuDpouFKmN0lerifml8xFT6lwoPeR/NGPGnUk8f4A2+bVEyXVfQytc6rTEBZ3L8T5GeI
WGktrUMt2aXDjREX9wB4+4w2JSrLjf5Idb2kUqurLj51O82r7DYsd+aEnQ1Sxy30K+cg6l4Xl81/
J3aWN9QIW6OCIClH33N8ayOkN66h7lGq1rKj5yKngpJCGCyt4FZHc6wNKyxUjFWrQ3DSzYWHx3Iz
PJuUjH086APFMTvJMdInVZlMaf+oCOYGwmNlaQvVd//6pBnjKCGigfz6aYwwINbSpVu858YkcbXK
3GNpvHjVe+NL21LWEfUTlkFnLOQOO9HKXEoFvzYfll3V2gWeUJb0Mka3vUr2IN6rcbhKwrvgd0Nz
QHVPrVXbqh5vS/eBw01sX4MIKV1LdxAskcKVN3m9cndWrbroJqaFdx7R69ZOfefbPgIVea46kfnU
xY8pfgqT0Yxo3MZoAgSPMZZOUgUGw1O2/tAvS/1Fql5L4Xcg4i0G1kdKJi0WkAtINDTqSe00O8Rz
FzUIY6AfgeyM4uZbvWw3XSGtkqBfiEjVkwK0uYjKNqpgwnkyvVKUQ5OvCwxszbuowMHmHhmOvjvE
1kuIDZ1R6miO6Tje4fkc/5b+SnTEu8p1qpZfNT7J6ZOnZ8iLpdhTJQhhdcu+hOSvIhUh46aJVEtE
rjogKiL4wUJzV0W+1QDz51azkvwPrXvIXIDCGD7Ew63lrsxQx/hKXXueeDJwmKgoIgh/p/fKFMRq
hhJSgEV6hU+OiBpIkGeIUfY3ftw4IodOGD/q8t/R44AN73NEtMfEcNqAQLz5aN3eKWPYkdlJRr2p
Dl+ldmHU1VrMQE6PwQoZqxWWCrepjjqGgcfFsgapZ61wAuobbhFH0p1IWSG2bLXLGCW62FYSx1Pt
THPqRz1eRdaakkg62NAydWuBFEaCAVa69uuVa2x0rFZdh8UlpRsxwMsbePAiEE226RMF2IWJpUWa
77T4qWmP4S/groqD9NX7iMilmcYbM7PsVCWOwIBMcLm1/lpptJbRdo5QevFlda2yECoJzR9tE1Wi
jXfmYiSblkQ2Ftoag/q7L5pDRx2+jdNt5w9Eo/ijsqyloF9Zhe54hbWR3Po01OlGkar7fDzUzSOG
EED7kilhD2xfg2We0RcR+daatI1MhOqGO0UTxkWru0fJEzD+ibEaQS1t0xKjS3n5Gqmdo3fZYvTh
oLsfLfp0I/tbVXQ7QaxPyh+nfC3gNpYC1spkg1zd6h0iULdB8SLVHzVsOwHvbKlBlXsAQ1GiJRIf
UkxCXEW5EbGuDsTRyTsBIgkmuKMUvwmZR8cqObVZe+q04vdkkpYN0RKd393o94+lhmBJBqpO6BEz
6SBuQ4Rog9pGlaNqTrnnnnLL35v9RxSihE28oqDAoqNPU7vi0p8qw6NMRRo5FzVZW0K2msTjxQzf
K59OVYn2RLzOLH2X9tVRk9ZyPJyG4datEG/3SBSy1q7xl+yhLPSS97sd5bOZKEsIqE4ydJgPJPdG
2tguptdhUC4jDyhF6LaIrnfgnDNhm3pkk9W2sciJ82wnD+mpLConRJvF4EewNhdZyCnqnUwzWfTC
1ocAMq0huIQyEZCY+9vOCm+EACBz9awApzeGwimdXjqWyV+9iGyleYny1DZUbx3FluPq7TJpikVf
/7Wiv6W4NzowG5L4ZHJihc24leKXRLpHLs42oa16JX7d3F4CSlQmIuVKe0pVwVbbdGfU4jJNsDxH
uEESN0b8W3dfhvEUGMWxJYMeYnSZmpcQmbms32uZtDKSYOUFDYSXX6b1x2hvvOY0ht4hqYdDncCf
qZd1HICZ+SUQwRXyIXJRT3sYhhNlH7syWscSDapIiNq4T4Ws0EvcWJn511PqhSerdp/gV51LtgQP
Tq/vLKLmnPZ8jlvnwKqJavVQ4anMBS1hSUzLS5cfFDG/EivOa6zfQpFZ+huMUpBpgawduR6UyrNL
pIM6kaqytaqKraig+G6mtsq3Nagz99EUqVxTjfn0sPwe7f3vtf1Zv/nSZ0iktJKlwvPuxhxn5oPR
r8b8iNIpKmLP/nALHhw7ZHJkf0GxtcQx28M9/UHHekc7KsHNmP+WuRz7VZmsQRYuw/EYk5q8DlB+
Nu1HnTgjXnH4zIhEOc8e/ud9e20ep2z12ytY8vQ/Y/KknJWYMB9WPL8lYA1EclWelDDJpUev3hWK
jWgC0EEE9dUruZg1BTQ/DTtLeKSoNFNxqNSjUVnoY95kjeIMSIlqdEYQc7EHwhx59Ja9/7eW7Uzg
uZqGnnJANPlkKLVtdmj+Q1yjMhp0r662zPgPkeVY6ITlElpwiL9ZkbmGDysjBqMkxwQqlLWKgqda
u4lzFMkwRfJ9z47dP0Z47zdP3dqL3yT0T/t8k2h/RWqlYnhObvH3W+msZ/ZZZgl20d5ONKo8wwHT
lZ0iek4IiP8fYee520iSrukrSiC9+ZuepEiRkij3JyFTSu99Xv0+rLOL01vTmAKmB+hqSUWRkRFf
vLY4N+2vVH7ehNdIfs/Z7Ug1as3rVrSOcdJJ1B9QMBVEdK6cYHlE9hiqImviuGCsaJ5ag6pvhMmW
7Md4S+XlV4QfbtNeovyWNawtnjHem4nkFmQOyqZvGTCKWNqFdyE7jdWZFABn+luMAZr7f4WZKCj+
vyP/77SGfyzxfhaMEuRGusgXdAzj6NeeYc9HE2KnJ0ifODXHcFOCzfYNIJBiI4fVn0avt+t9V8z2
PVoFze6eqLxvA+EtvlcEu8nO1P805MQO2k71Jl8Ie3SOjK8ROF4gUZmuBiVWL8mJ3PuzFmqpW37k
lpvu0VYQKe0vgrOFwFRP0r1C7ly+J2hz2rWrt2A4oXN4z8uTwiE59LIvk+5gS/fZWxlu5vt4JGkN
H1ad833NeXNXKZjuaMQ1g+KLVLVth+iuST2KsfSDoH0hHqyZEfK3Nvfy2jencGx3mxJmj8riMZ1t
gbyehcijwFxJdlMepslvdaN6XwaCp5I3hyVPFkK15viDhFIOqad8EsDHu1Vb8JOGnW13c7wbauvW
mGxSscIxJntGee3OPShz9qDpPyYqdoZ2dxV3IogTLY4q0dZZ7lSfFUGHIj30q7tVu4XI5PyAHjpV
XoWcc5JBM1x/GHzI5A0E0RlellB56Y/tsS4IiEVRxfToFP5SUfnumjkq494u5uX25uvqWfCyeySM
lGtks6/WjmWFY+XGEyeJL8i2tQpua1Sh3s6+8ggyjdQxwlk53+OJtecZKPJAPgliQX3Za+JVyZ8s
6028oQ4Rrde+Ol+T77X1Y2mnqI6uO78MNczbQ2bsB8WT5nPzCKtRTN/6U3unjy9LEXKljuTnOb8O
z6eVsnZBsyWnfCqBPQEC+bfaelD6U5Huagi/yIEPpT6GaOdTgXZsNfxG/pisN0rpXhbTH8LpIFEG
T0xN/MuoXX5Pf5j86Hf8aRtI/SGnlS21wROlMJIPwku+7lpEPKLTkGLnWKDufkR/SO7hOR0+m9RP
r23M0ndJHZZIQ3xXyb/0DE9avhiJEzdeQjAmuwspIpHjEMusYiITcpGSq5ZT5yCFtsmivkk/qTtw
pEB41y6qC499QR3UO6WTZQ42ktNW2oEIFvOly1RMM7vuSCCm5rQ+Tj0jty08TLz6PDCf9PPwMhx4
JuhDmcJIc2T+n1DIQXLyK0U7dWid0v2cHahOqh5SWo1ybzlMB5I3KPk5yMRmLHWYyJ4p2AIzuICP
FL7krp7Dpn/sW4I3hVMyx7x522BbDhHrdn5JL8X9yLuUAG76AuMeHthflpeYfomt3FNql6eD4mF1
8hKfBVeQlRvml2Q6ZcyOo+ZyoeD6sFxSxc8Wf9XcSQ3T96a4aJ/QYlLj9rPXTL6GTFhzkV2xx/bH
zEeBkN9a0nAcn+DDzDPn/zRyT+Ji0+VBS2HxMHhWvaNfzdOEN4XeIHS1mGaDQr+yffA8TDQH5u7w
qKf7On0ly0/2LNVp1QOJoVl8oAXQoMJVYM50Uq6oll+r7qYdU8Mr42958joJ5u97o778U8MnAOCD
4Dfel7qDNiI6j4HR8JW/cG1vjmA5Tx2ZfgKbKZ4F8mSn7rHQO3rCnXV010KxWSXF7GctmXD1Tl9A
lRrdq3mMKit1JmVzpPJ11WAZvlFO6k+SCKpHbyGwxT5bbX3xddWzhJdFbIDLTH8kAW2y+13WnqgL
cqqRe8QzKg0y11Xle1bRDeCdqK6UYUvDqUG1h4BvCNu9ll3a1054LObCybCly+76KnF4R/ux26kK
E2sw04doR+2l4DDvfjLNr1nzss0u9ZhKiZ3v9NfYCvLJHjRfMB/7cz2fiK4nmxmfuyE/tep3Q19O
ZpEdO1ooPW1yGCC0Ag3Dwuw3PHg6NvFdL9uqv7p36113C+PP78vP9mVkeLjrDxYdLPb4SRIc8/xs
81ZITvYr9tnxzrB1dOEtv2q3fFv4kXfo+bsr0TGmPQi24TLGzkAMByg1+KU77b7apR/wouYlpYZI
puXxNbrigGjsNgvN7KjD5tMkB7fuaRlZm7awU87ppyzv2sJVyGdVrm3+IA974wgJL38N2qGwHgtS
jTQXfxKmZOet3Bk/C/l09ryLmFiqbz4UOX6npdsM8s1fi2uTvlKeYzfqIVpjO418lZzTmFzLt654
oHlA98QBLM02c6aNYnHM3Jatx5llxT0ods0DzZFFyDuwBIvE1SCUL70HJa365HYb1j3CMPkuwbWU
vefxcaH49ixlZ00IFBujP/dJybaUhxwv6XqvsOfIvN3D4E63cM780qinQaZ2gTjz0SXiOvKw1CVA
spmtVH63nqx7o0UH+C7i706CVfG050o4y3dL/Njn8OM2jpMB9R6Y/L47mWHq8jVU4Saik8z3S+O3
G1mlgcwW0wm+9lTWbpcFVu0LzcdMAv4aEKAu7zlLG/CEHXTKsXtNhF0vXWOwFFdv3OxAriRR+A/M
mamrXFGPpveglcKhr11wGQI6D7nlI4G0QdXmQ4iZpvl1e0nFkSbIiqSG3RzeesQ/+exNclb8tn1k
Nt56uydP6mYqg750RUbobgyTYxXQyvjWsnoftbcBMJog5Ky+ZsGUuYDRBQ0C6x2dUVbqaTtontsa
DZS3yvCIRB0IlUb3rTsIKWViGX9xEc5d8ZNZ2Rk9dfDbZ8Rmz5Yr+FF6Px1NfkesbTXaqhz+el8m
9yrmnWB8wdBogCg0QfLLMJ+b9+rkZQdypW0xchSFTcTZFI8A2JC/zzqDyEaD7SGd2NGHO9nEHMze
cG14YoqD+CKEVTBpcHFHiQ7SF9U6ZMfhaJHS3NiVR76AlWGC2mmNrxDyerQALIP2hd+BfysP/Xck
uygii3W/nAG3YnosbF3ZWaJPTmunudnemMLYuNSNR1frJHxb8z5lZC80W2ROUU+zEvJp5epuotJt
DgX3xzAkW3qO4SAznwUuvoh+qToFdatOT5Sto+B0v6v4iL6t2Eefavmxse9JXCbV1hxPIjgiS6Z+
Bjyo2Fc4eEmojK+caoprrYHKuX+L8z0ryuOtB2B26FS7rNFTS7g5egx2TqF8RO71i5sIy6a2VQmn
JbuP9iBohxsjgRFNdObP5PBSgFLS08ElcWUkaPYJR4I/PmnvtaN0zuTVEZi2bT6a8YNVns2Z4HpC
swhAfdNdqgMcTqBcB/i9L9fz7AMyDTOaaG7ednXpLgDWeEoc2UX7XKMyCTuHDcXVv6MnwMx4bzjk
IApvxtvCDOvFp+WrInMF3UdovXVCuKRUggfEHivzMSbGI6wVT/0k8M2PHFBUsQkFKhdnZ3QRG19z
yhIkT2H13lGNfdEf6tHvxeBHfb0qWahRBenUktNGJFTb8T3+1il6IJPZ3oINWGJwttPpvNmcU6M7
c5dDlWHTAqQsVGPZCvHYuVOEBSvKETQnEb2t+ozhkq2d6udPsy+24eIEoxHGdxICdMPOz2SOMHna
Cg4Jbl7foqPuhzsqvypH3Nc/w7u1E7kIrt7owIZLBDo7LbvFfgj4EGQUEjil8HiJ77GwH2VXcpZs
l6vU5XASsDZzn3OWZLXmICxOF3A2l25xymd78gpSw/daIB0X1VYv26Pl0uZ76JZj3wc8dFdO9E47
m7Y9cBzsDbQ6hldd6ddFPe8O15Jh06tfcq46D8A/ZrOPH2PqNVzAu2pntKE2e6k7TG+FR+XHeQHo
EL7a/hCD5UF7Fd0BO6u/gqSTnn3aMOspJ9W4NBB4gjPQx2NH/sZZd9baq6rsWM9Ax+Zn3qCW8CrN
kb57Ax8nW4UwhbVf7oSP3h8I3TOYqz+4rC1XacTOSNjKIXayD9G080/TE0DiqazAkoOxWGFWsPnr
BNVtGH0WmGuw6ZYHTCQgn61naO8K+gAc2XRWuDg3/uS54WDK269N/TZpWjdCMEZKl488ZFkc9nLY
Gfwkm6e/E57LOhTjt+IXx4fIam2VcDK8ft0RFtNZAZnBxQ4pCwk33bEg/e8iPJmnmHBsfxr3+oec
fxc8rgmL+Bxnh9JpOwf7Adj1IhMsfn875KXYjX+GLCBgZu0f4ueRyBr9qeb1X1c90CYvNd9yopDj
INlVqR2D8+9VvBh2dCnzHfRF+559zYs703hROgPDv2M9HurNkaWjmu8T0ulihYY/ygHbz/gte1gK
D1sbmUACe+WyH9XwdhR8T2SgZCe6qmd7u2rqvkBUdCi0F1bUL6KzN9VetSAjxhO0MHtbzqyTj9UZ
+Wsc644/tif/ecyf6vv+zLFHN6EIut3fbw6lXpsH2MH/NJcVzZO/57hCto4p1CmOhYdMXVpsqfaV
6g7l8qmIXla/2ZfdYz78xJavHht39LpXFDh/4UxvtO5/YEEmXi/11l8pKjdO9R8Qgy4l5Wwmi35s
gUI0ihZXo7ItzZOnB3V2kux+Krr7znoX4lPMlKpHFFUrd03Xc2wwWFuvbOdSxVAsfIkb1CSEB0Kv
Qt8XzUmHS/ma29d4Itc5CZW6dhC6od5wlu0uU3b9zaDBnoJEHVa1esf+5sRTdRcboJ0YbVrr8t9/
W8n8919XUzRRIf1aVf8gUbUhHlMrFVBFbbljIYHTsu5LvuE/I3TOkFnvUxKoeFnSwTeAYfXI6/KT
DK5OGHk2On2G9O8mGy1Hv5i4wjQGc6fqQImI0rfe7YdbzKqihGY1+rrSHZJUcQSI1J69rqoYnVpO
iGGm3MMAvP4qZBRWprjXiW/nfasnBvPPNMbUzYIuu3NXvZs9NgG9Ocp0Tqg46WUtdmtj5J+TOEiw
HtLqzdmvrZpdxVWmGIsPWrOCNB5+oLCykRM930GdKuo9rhh5rLw2Qg6TavtiizyBeP8YyqdRWfgJ
YPdiuLW2Mwv4uZ79mcqWBMcAjk4XjV25/hjb75W8lbIb9T3D8GnBuaxH+X1KyUE01vdZ8zUPlE6I
qt+pmtNBQ2/tclcQ0d9ElK2bsa8zU0uvrXAcy6tQHQraEjRIRDmjHUG9EMos9683okg1Fnq1QWe5
Oc7LqUsWrwGTzRJCbcH0QgMQ/TnfNJ5I7ZYuUCl4X+1Kgh/bDB4hxBu8RUKx7TX1otsgGIODodgd
9f7d2Lh3FutFWIIcCziBd/cbsHU/AYSpQCHzs9U39/I4PbUm+w5njFY8F0WHkn3xYrEEd0zdjC2X
6GJxOImwBwvPxC1X4qbPgKwZyxOfr/FNXKO9hvFc4z8oPgoFoKzO+AJqOFeRWUx2TIaTao3I4sno
lArT6Vy1xV/EU9q/inYJHv9/i/8PotvoB2kRh9Q4tjLXdInbYn63xpccW4TwyGttlsSrplPNNXzs
ErcbFZtnMxsxWA3Bpj22akleE3oXqXJykvXN/ktLnlb1cdAauGinq2o4Va/hp89pKBlfxXZn9hzJ
+i/RurbpaduwE8pkH01IKyiLEaxQNt8HBuI6+1hM4rWyQw28YKakS/Axd91dOv6kNWUcMLVc+VP0
tfWceAnu0L7JfBIM/wKO/5m5+z/cxj/epD+UWHVqyrkYLfRCaYzBfNjtT7m9JxmlCSPCNmJUVTrn
FkO4WS1sPT/0xQyJulv6L6lBViHyNcldyhaGaqwqCZ5CAfTft7Hf0tP/3LT/94P8g3+pGzUzuriv
Tn1f7jQd0yLexIVV2cPVdmZ6XOfaQXEFLGp5atkfR2bGeNDtnOqJSRaDC9VPc7aLilvzxqXs31VD
OSP3DrLPld6sNa9CabOciW8bVRXzTGk8LFycRONaLKSpLS8a5QDYBhVi6wwBVBTgp9nEIE15csmH
YBsy0IXMHfGFi0sAULpG4Fjxa1pBT1I/UucLcNxxpTC9YsqfuG2u3fKej7rdiY0fDcbl1mP4tyzz
3+G///nWIbAjaBK13Z8CwkTm8RwEvYDk09FjmjzmEB+Z4WcTCW34yI1oJ+PzrfXRvbV/sZ+5OR86
ooa1ZYDT8jdZIhtgO99awpL4evueSQSjIeJ6ln8bHtb2mgKh39rHluLSQFRujaPUXBuYM9B/GbwH
y1Y/j3P+ILA5yojiFzHbrWSJFAD9CaMwl/7pIkoUsCTYdjTR1urvreVC1ewnNNHE/+KBON6SJ5Q0
97OsCq1peboVpFe5uRO4sk1m7mo3Ogzp57DmfxPi3kii//ZG3riLfwwOeT3EvaJB55K7PRPOeTPN
th1SXBVvbLO/JV4pPW9xUXBlOE4qUmfm1b+X4v6P5vO/vZI/WDSt2noiFy3rVOLRVLewSZ+H2cnO
rDCyCwvZD2cNfccL6rw65eSVgezMdzJbjCyBx1eDuTe5iiC1TTYf/QszCFIWHcqJkp8emRJZ6uxg
rPIKFtsqL4n20xq9I01EDRgoGFsvN0zEJydJfxjF/SQ/3ySc2nwo1zveU4JylLMwvgDL3y1FH3aA
z3WBaOXDiJE8WEjLp/JqJsoTp0MwEJKYLuNHBdeR5J/j2gVmAw+OsZYfTEqHn7yBiebGa5dBJ+jy
52xw47oUERji6GgN+QuyVwJmr9ZvLQgdLTfjdusNRufKN0obLta4tVd9Qlkf1O2GAtuqereWxiHn
SdCre/FLRrrOYOILeIcjowp0buFBK9BWhD4EF8OxG4AoiXnoYdVSKcU4oR3StnsRFtGJyYgo9c0B
JFLqktjnu5r7ldBbHk/T2LQcwbNvzLkzMPdsCnIf1MJ140PwqeJuIvcyE46y1NO3BQfKTGnV1DdE
dlcpJFFsSGXOUHAyj9GsHRDglxmAPbB385J2j+b2qcx7vmNOlT3lr6XxDiTt1PWpXqlLhEzDq5qE
Z3F8kuI5uMHNefPTYVjSgWwjc/bxyj6ILAByROH/XpOKwk/U+mju9AJn01vfX0dmeDxWZdw6Hb8D
kNtsXrr0QU4eK+VTJSwgX1M/F9nCyGcGYIk1ZxN+SbA+mYjm81VIbz1GGywl5yhhAkvCMJK+mAL5
paNevYkicAbvkikNX5IsfQors6P4nCTVqeweVBqPJpniLGUK+VOaxO4q45a9TOMH04di3uNUedws
34jXS6oB3S0q9M2qn2bxtSXhkRA5pydhk0ya6SjGXkY4SFe8adaVWgubv4HU9InSxSovL4Nc7cfs
11rF70SycPTe8ZvXMj1FOgKOnGqo+YPkDTKJS/ldqMvPeeoPSr16EO0p7gwt2UKk8cFu6QYkWSSk
35LSZy5Wq4z8p6DyK9Ja05EzxR7a6q4qrL2ey0+Zi1qNFJ9V/JpMAo4QKzWL7idSta+J6pFIwNn4
XMr6IQYi21xh/KkoSOLnY02wWA/NCkRLFxSC4qx9nsv3dGP+BUnvjbdb8mj5fXNexKfWWlxSUFRG
kjIKmMjSJswN8LCjxcQ7nrh1FTFlnS+iVuKknZ7GQ8wHybPkKJBujRpOkkMCEpESqGbYIiblKYZR
7KZHqyAH1ch7W1/nl5qBtCE3adN9s/7QVIbuNqvt1hh2EiJUbiOlaoYliFurdkDJD0sFM9pi6DSv
vTZ6gmJ6GadOzQ9YisIZVumwEN3SWIelO1SdEeQtoAruf0HhJWvc7ZEZ6bnorXIB0CB5cv5lDsT9
6oVDXbytqdeaSBcNidAKw78wgacIeCbzYso/K9hQT8c47zrJvUwDQ7nRr5U72/STwdLmyHbUwsFb
zVcazTUqedki8DQpj5V+ytRTqe6648rtNSJARXJHOH9JyM8ioIW+tjvqNsbx2Zgbvyw1R4/xbc/J
YcmeYyU79wpTxE2ry0yppQlMT8PaGZoyVIS7aFL2Gam4nXTs79N5gH5MvJ5PcV5AwgFZcIHLWUB3
nbWsd3KkBJV65OAVlTIFXRJPTUvLGe0UM79f4sgr8G8inCy9flYqsFySXoMoHXe3V62yrzYPmiXa
mYlV2vTS2QR8W8Oi/yBW5FOCbM03IKktcyZpdNWm4ZpOI2wp4IHZfm93EgZ95ozDQNBUEeir4HTd
VZP9FMW0lh+mPjlaJh+CxQ0HT4vOd3OAiIQolKKIN6G5b26EPytby4f71KJRs2n2t43UAN0xHOnv
7oC/SVP+uChHQzRIndXXTwy3hb24n5whd6TJ2n/LFTP+dZD4hwjmj1tJGqF761ddOW6q18EEgQFp
2Up25iMhkmucOwloVVuuBxOR5KAotrluCBQ3txPUkCxdV9pUakV4nXBLc/6clZ5KMVmWv64q8obt
QZueNZ1xvDIC6PRBWM6ydCMvJyctND/ZdjOYD0LuCM7PagsobxhfxO0mEEGrSK5g8roeai7vq8Uj
1XyMyAVGCOONkaAVkruiBTrIVdcsW5bBK0rb0uRpjXpk9FU4DXQDUhcpPd0OATWNqNGpEjbedITV
ju/yWyJAS4helyPTHt97BHpa87du9N+26/+Ykv7xNv9xr2mbUbFWUdWPSSNjjMqcLjkl6AzynlP4
aR5fV6igv7WN/btd63//1j9FWtYsWKlq6eYpE/gERlsziFwWoiNaDm4QZAR/W/V3mzdQnAoPhhpk
8xvFcoO+/gXokv5VS0NYqKXKdMNiE/n/59WyTeWo65vqJCUfwqTZCd2lAq2w0XzBsD/B5JTVO9N1
Wv8lRFT7N7mVLMk32T6d1/9Rn0SC2lAW1YBZDKlwuV1nsQ1GCIw5aUAYcWEiNRRYWbI0Pg4ShY6C
uesSCELStOPaAgwYkUCymv1SfNSzp1l8VNJnOaeqLTmpsQKDX8T6PlVRh8qTQ8aNk2fPRRbO0X13
S8YyXYvb2qZNoShkrrncZcTGwDdbxogtjemKa4khNmdTKk/bmuKAIBVsagM9IkgdRfxSoim6RTLh
hZlLqBZhTr5FC47kv99r/9U9eusTIdyMHjzjz1iPtYqUejP7+ijN435GwJpSfijQp9hOpbNliBYs
CwFR43eL8QvrwG5muh6lNljYClWDWC4eTKW9EMdQV08TWpEOlVreGr7VkaGjmZ+WxCkje0plhcrc
Ayl1wUglpt4FdSE5Mcca+p+/Lb1/2+H++Wv9sfTiZTLlOhUFRlF4QvRHZokEFS2uOHG4ZYTOl0wQ
xh7nHL7it4gH0TAFDpm/bQK8kf8GgP7ztdxe6z+vbfncZcJqMV6rrxrGaMEglR7+WF4B7G4ijuag
iAMn60mjvzkvDrJKKCKeDwAFw2vSzJNlXtqIiCNFiqOvgaFR5YPPd0uIyDO/Z6CIddKDKtOCRB6D
Tv6WF3IKualy6K3QvIt+XuMsZFXj3IuoyVx+0lyi5xtLHsyMtaIWgjTFiV3q0NCcv4MG7S28bhmq
5Hkfj8hkiRW/DY7Teq0Uf0Pxz52o3wQ7yZ77KXJr7N25BQWJir3sEMySyZia+ZvC3F5aT30Ppivb
IgTsEEpx8jz3X/qI8iw9lDOKqJcl/lhb8KhuvLPmrw5QLP3SxdXR5V+rWV0ydQrJBbVlzBhbPzg6
pZPNnYWpcGW+1nBmaPFrDrlryhccM1nf+hMzQfWrFD+qb1UkRWu8Ljll7cDBPVl9wkLiPFQlb3ON
SaAjs4BC1o3hROXES6cfUzDdaSpQmO2l+SRmLzOuTh2EV18uHbIvI3pdxNytx/tt+prK14ZhTdP2
udG7AvnTxgdVcWRiclWRjIOk4iisYdBQlaXVB2h8xWHVyzzyaXmYpufcxIuDL8Hq8G8nz4p1Map3
EaJQXdEDGQLsnCkfC2Y0S/sye83LBg7u4SEzNr8suF8LRwubtPhW8FQZ8dsgDbYcLf5QtZeRcRrX
HAW5U5gZEt2yhq/Gr6uQeDe0GDRory6vc4M7GQq3y+4wAftDrZFh+KVMzyXfnlgASFxKN2WXNh91
/RmxugSO7iaFkOl228QVed9jB9ClZ0H6KLMFoYPixtp67BWZaKc3UtFF7VKswMh9dTFn8+0W0klq
/7yg/GWRRSDR9VGfn6VqtDMg21p7z9qPDgZaAHxczulrVT5TwuPPmBf0+tyOn2sh2ykw/Y05qNQV
+rrba8T0actRKPtAw78rJz9jhyBH79FktFSL4nAxpeQhxWY7yT9GeYwXCo6b5y1DcZhqfqkjKxzq
l6k7iPltFn6iu+HURr9MNg9epaO3YWNBrOWgk9bmqu0Ky0KsPQjuxJKOB2wMT3kcNOwuEnEMKVZW
w1BdGWNehGnXaBc3wqIhqhzRIyYIaUv84QZFKd8YKBhYjjPyKFFDhIAEuI4HDxm6E/evEs91rY0/
yPw7frCZnKV4OGi0ODYKqtHNN/oa3vFHEz0LrX/FAz3TqdwGfdaFvfEuaoh9WHi6MHimXj2VT5Hy
PAkjdih0AUVY9lswQLvVDHeKDr2eOdTNVgrDtqkF6lqHStf5UuybkfFtbEgxy+Uw1IdSWqghi49c
VZ+U+FLiXas3SBA5/s5GbZ92T8KSe6Wc8Q+wew+lo80v7YgSA0l4k78kOepEM0YDCDpnaXHs9mUM
jXdjTtIPUVDfyYHZd5XoaGBx2rCbxeGjzzCcp5qXjFRlLzTZPsxYvyxY1G35lrqXhrJVdcyPVQfe
MfnKaDx0gkKHrkzDR81tkWSEQvAJeD4UVY/gTH2aUr9RmqNay086JyDa8NLeCNzAMaOM/Oa8xWbN
7A+gCmlcZYwK0bFlo5He1/p4L3JLlusP/lweXjMSylTtZ+F6Y+HaTPrskJWxXa6ZO8XHtLz2/Cq/
zfwL2pBhcUXcUCoYcgK0uL0I8Zs1fXXcrwzcEnH7KlLZPcn7mZlXNt4zXP8D+HgqPUzDez/3rjQV
zmmtBYJpPteKeRzlZUoMKI1WPGPPcYa1tnqPC5Fa3bumif05Yc/jKqtbgy31P9qAafYm9CIAArMU
2oTa6G6Axy5l2Rix6pKY7o0Klg1sd4hVcgxx63jQtaMk3ctc+wvptUgR1sQgLdGDDLCHUU7IFN8c
0x82PDAjW+b+TVAUfTi3pJBYuZOynSGbRKNSAPKWASJ0qEFLQXd+l9oZlp0Ul816VCbZaegz3jjR
t5ae8VHdbdUr0J6RCmjidKdCGKdA9rZroFu5E8XLQ2yRvNUqh6TOEaBj9LFWShqe15taIZ0D7v/T
rHibUATzGnMW0K+pKR+L9Vbn505WgFfTtxJJoyS2e6l9zNvFEeNf65hds7h7SGY/zfGEsYJNOPFy
v2gLeTM0xqN6WWTxKnUp3e9toA70Cwn2gF4jkgAf4+e6RHvbAcHVhq2MryaBzmKMCOSmXckDCTfY
RKYsWXBntV4Cg7FQyapdjAVanJa3Qb83u/ncD9TVD0gFFP3FyLNLD1gx7uOWmSJ61AUeDsbfKieN
uTkW4mvcPafD84xCeOtDo35tr5P0WUEQzRwlSXRZwWaYEGGct7sNAL7NOK8AJ/TyNcKrt22RoxeB
OJI9SBLIFFRREQr8h5UZMIp+qcpXp/pFmbhNaflWpr8JdoS0r59p9AanE4jwwGoj4F4xreRodGGX
POvJq9HOdDuBhRAry4hKkxcX8XgI4vLcaTgmxSFQb1L1+riOLAF8t6T1HkR99hQlPkbjt5IPLOP6
nMeTUw6XydD8cervu+qrH8ng7RyzKk/8KFfRWrtKWMajCk+j3XXq5PBwuFilOKDYyMt9rgwvhqHY
0Dm0yXAT5qBv+XJxnPaWtvhavnyrumonU37Q9Okad/jzqLvGm+GoAMZyf4cUYxA+pDW9NsLnMrfI
DtwaXrftLVSk4MrzJy0eXjwP16xrXTFqw5ufxshualXLazhYZyF1xVw4alsw6vn9wBhQ0mLeZgra
d3Juyg8LUrCoidVSL7LGz5b2o3bodITxSRootfjUtcshaYRdahF2s6S+clMEEEkXg4y1gLNNproK
dKzWiq41vqlC8R41j4BgMxqmeXXH8c6Iz1Z8LqfB1toosEoVo17KBRKjVwQSRER2Tr6KVVAKBGwU
G5gPaG4XNE+QbuWjp8i840iICEjscP+YCCtqrPTSdY3B17mEQZqnfeRomN8T63FEXCnrsj+ZyknK
Ny/i9iV15mHkEe64iPSa1ToDwQXz/JbN6VnBnLWVFjAanmcu/U0lYqugeD1aqKcwzLc4Mg/m2Fz7
JAp1ef4xq8pfc2kXK9y/Wu2aQTJMOoVP+FTVWA2mWDvi/AgNkr0nxUJbZAjAn1GABQWHY6zDquko
p0Q07GwU1By4+lYHqvhk/R/Ozmy3bWQL109EgGORvJVIUbMtz/YNkTg253nm05+PPsBBog5i7AN0
Zxud7FAiWVVr/esfRvhMsY72GCqwLq9nNT+HHcns2RcZrCQCl5YXjl8+in0MhjnAsZfQcisZjh0W
+w7ad2hL80AukK97Yw7tmgh3tpmpNoEPLraS7yQDbwM49hNWWoUaOG370sLjs+SMZUnVOjAtb+ct
DjCOXUm3hgn4F6SCszw9a4F+o2bGbTx1+7i31rI/D7hEVTuR7EAqH8ZkkB2E6ZDy1ccBDqi6Via2
gkqzDuHcFSA98lEZO0Sy2U6xG7J8um2hVp9yxjQ+145tbd4YhtjgSf0wEseEdpoKrT/1FTyb4Kl5
NG0q8Ll7qYuUkchbOYgfmRK4hWB9yG9dmrmTsnCVHtVuRtxoHlpi7beYd93nPaK+oICGNqKMyr1p
UM9pAlUTOtGcDgfRIz007EvPJtayGOuVbn0qrFu59tc+44xMxjulu8g6vRc6q1jgYhTJqPmmtQ4i
k1vnpDhmwb4KH4uHsDwgOcwkzTEmZzk+arFIiA1rM5CaPSjmrYxfUtP3yDsBSmfoiPbwWLKdDxXM
4JOsf1jBWyQnaDD8rYxNhSxDwiiik2G2TzO86XpKPWuWoCI/1qUPpJ/eqSMDdz2YP5Nk5orpavaL
Q+tzp9RkLTGCzKSdpCebKG5hPalIYxUYcGFF56jC62I/0oYfWQqLITW8BoZ2bueYEwYeaP3bkDEK
5XH4dQ6u/ImVdpaN7oChsIqAuEuhlE2hY7UBUmVjE1jlc380/eqw2NtGrbIdw/zSZcEzmtVjr9tP
BvwCK8WnqKcsNLmRXWk5RpE79uKgokLAbtF3ErbFdth14QLYU4Pk2irIF+l96vbpruxLQIGKUjs+
URMd82gmjwoOm6o7fpnuVfl+PE9NDEey2oqIgweniELGiCotXuFk1vlhbFmUT+4Rk56Vd3zXV6t3
79lbrT68aP1+e+S/RTvvuLo9tqvndPX8vHr2js/Nhl+Pt97z7fH2+egtv+Qrr1/Drzwe9VW6cj1X
X0U7tNHr2+P71294/Fa/fvZuK4c/lpVEGqmVg1ZFvedd800v/pTvmd7fqbeJJ91ZzgfhY06+8m/k
jfIped1Ds5vXjYPq4BDg9uKNByjRKL/aeyDu5pTs522wAqvy7HW05rO2runNbrUh72s9rdhuF6ni
zfiROVDvV/FB2i/mH9mu6zia1sG0Ue/x5LGO7wXv4x0lVgQm8272NCbO9Et5w95Ea7BeW9k/Bo1f
9F9kv1PNmTOurCtOX5UXI17GKTqLWhwNgJvCRcjsH/OD4fKHcexYZVAbSZKjlvRxVpEH0Pmig3H6
4sfBbsm34uXXYrxsIDoDbV2qmYq7ZioM20nm4DVjfRMy30IWE0ioJ25zBEU6qoGxTPZ+HhbMAOaD
7odkmsHak3+FMl9eO5WzcmMGzaGDiEIgy0M0a+teng469BclfVa6eq136iJOVuCvGN1jNsjbztec
rH8tkNwMbbuxqnEn4PWrxrAqezgkhe3IqNAsBqtWRlGGf5iJiCAGnhiJzK5ps5N2Xo/sr4rQ9pj+
UnIBGOQblUFjNJ4UP9qIFslZrnnaOL9mOFmkZO6mc+fpfrYPu4vBMphI7qjgVnUEojoaFL7FCjdA
0lGIcT1KKPUnkjwWxlgsu4zzmhAOGh/K8N9y/O1wZLNhP0TIBdQKERl+00i+rJFwL240feww/1qq
DoahfZ/vEqjnsnQuSvUQTJYzgc634A0hjqBaCOk1rr3I+lz8qcly2gsNrnbyaHE+m3K9GWfU6/V7
156WO9tl1jouMqeuD3UTrpeDhplexO8MysKhn1dt8YkXv4TDiH2uuX2Tv6FIgiYeYTdYniLEaLbs
u3Mnn6wxIf+dIdfg4U7oVYOJECnzhlzsuuieotbxa/XG6umWUU9iZQlq38RsrH12bEf/iC16I/Ur
Wes3S50fivC5yyO3mY2LKiXcU22j4DrbT6pnKJ8+OMziIBJZHX/TFkWKoWyAdAri+FIjwuzIPxaI
jftm2Jlw6MQQuJ2gkh5QlgIN+uz3o4TMOjm3wS9o3u1msfqqoyebnr2KnsFBVjOj4GqR2AUPCcN9
nXGTSn2hQ8MnjrruOXiE47d3M/rcmZYskb0EklcABzxETTeX8t2km64WYKUHvLKUcy3IiInsSA/2
DXTE2OAvW3Z2LYRlv0PoHXUw2LKnVLPX+N5x9ODqQOWqWclal9gZm3XdnfvyHVSA63gSBIAKyE/v
75rpUchiV9d8SkYeCrTYYX6xqXMrqnJIVGqKl879OFO7N+dcnAwk8z76HphjA96ihX7xzac8eNfR
lSj3i7eycWrFC1YYbX7LDwGplS3JQxClM+sU5xPjozdb3IcxHmmD7owzAc0UiWr3YjD+tCn9cvUk
9fA4ZgTYksdQkBEE9xMbENvAYcOHJIjOKfcQv1LV3eI4kVNCyKh77J/YveS90013o3GvQ4G0gh9B
AitC9smojZrXsFKcplqOE+2QKETEEH/d7kzbMdOHDCwohXHKLU714Viqr2nyPIGwGPftjK8CGmg8
s2TIja12DBMCK+CXdcUxFg/5xBnJ1iAjWsQ+wQdIqYuPCeldNCD7UgRDpcIxjcZtB2Ubjj9HhNxL
WTznXmQShWj/LMQTh/hmKmBx0euSFnKTMYtRsxMWiwoNWr0rbOCnCYGOejBzR4PwwVu5omrsih+J
yWlQtw96jUrXJPzbm8D5ZvXFMrIPk+ESU1MUAinBCT4CXmNTYr+Z85zrCZsiM8GyQcMmxpvHt7rH
lFv8kkYM2dDZy1XG5q6CCf8I2TvKcFFhBywYGWN+f13QlvcM6BRaIvgHZoQHMkho+yjMV3lk3+sj
J2e5giNOVYc6FD+UeV5H3PvPrMIyIxO3YXozwJeJouQyS689zF39qUdJHPqPNg3FOCgrS3RuDuVk
UeZ3YHfItSQDeoYJ1ZEjajHuKfJstywXCd0CZi8TrPu5iGhLzxk4VircCA7hc8vP5XQzIgxVpXbN
3RmT+yhiA6XAmsv7SoROwRno688LOxKPnikuNnoEHSdhSMVKBYgzCqylx+SAwr2Ln+DkYPehrv3Q
gng3OBirwh07aCgzVYCcGBlfZ99wA8LubMc/eGFHOvqwwaKEY7qJz7V/D7nYEI4pDiEbTlkcIoQs
yAWDnBmoDAT4rlUPFm1E1r7P0rBZHreajtS1n5N/svucOk9Dr4zObXrLCcMt6/lgJfWtBk/UMIpH
mCLy/ClRUwdQg9SdJfswbZ9y0NiysGAH1fA8PgtsngZ53s8NlKpZnCeG6WSiWg3j2tp45E95dYOl
Kv0STtJ0dgztB8rq6b4u7/wIeun40VVf+FIN4gtDuV8ovwm1gq61jlSyiWM9XXd079Eiw9zGpf0i
UwyHhuRWmU3j1GOFYl10tXUgxpyChTVHuhnBLzWv14SwKiw/pDg+tvY9nLyDxtGWjgJGA+fI/DLJ
r23YQSlngEE0bgkTLmYbzsp8TTrqenH+qfHN9FOxaSKxTiDvNBZHKrMrEp7KPNjNSQth6sMasRfI
JHdqt1ZwsHkr0t6HP021mVRkeWq47CCPGXe1Hjg1NihKXTt6X6M8BfuOZ6SvHVBr66gBNAEj5CSZ
b80g/SimaCeX09r38/1gWq4wp4ss8HjyLVhl3doybP7FCAMWYx5byGgKMKqBeYZe4mjb0SrT6ZfZ
e4yDQ6psKtEzoOdr1T16NijdZr2DRfFg2K+2tjX54i0l1GDJjo73jskZoWIRML+YKpW2id4YoN+q
HsrexIzNRwMW7IeWN58BsJGBDQLcj6GjAmXPc8Q0s8F49HMhhxsT5OxMBte/hQFDUsMe8pL+qzX2
EPlIfxtuFNXHiA5mGM1RPOH4Y/Wc92Z71vPSkSIYbeoqVn6V4RvjQT06ZShHRxNKlqQdrD499aN/
mKPUzauc6SzGmCU9509lOGoLh7Z/Zl/BT5lpBwFM5OKuePKbgKjhBhY/Bo4HKVjP0exJhuyNzVPM
6pinztXktxx5E4zxdZemrkIHVNrTthK/Jv0Jj4t7zLaKKNqJChBTzu/CJrwdl3Fx2C4cbBN/TsSB
kiPnyUFK7jGSOZbSS42nawiTsD7GC33qXNDvpPkp5+PHzaE2WZkZIcglu1IghfsQTr895VsDBHeg
6AytFrIfH64OQK92C7JUaBZ+DphbzezcErjklLEzVCCa7pTUG2g0U/I29NRqzYS7qeUOL0o6rbBf
WhJD/KLZ0NijG69QZz8PneaEy52j/W1we/Kbt1SKt3CeUPAI0tFEyGrh1V1gBzk19j3dZQPSq6g/
5v6jVcqfJoPtKlVPgZ45SmnczPK+VMfLwphVrfpIxWhON/5ApQ7FHtLtT6tTqLOw+J4zaKlvdoIc
ULqURebVk+kORbTz8zd/dhLhaU2CgwnFB9dQ7fDix6UrJMXTosJTgG01CgcpObT5IeNlnAVseIIk
0/4UtEcB9mrV9o1WPcYqRo+wqzaBj4jCEZPDrtPH1VuZ3GKXt5MwBxG4RcHiTNZZgCU1XOkljcqS
g22SGVsFd2S5T7yOjrSoVEBuXawDFH/DQAuLDIwTVJ+H3TD6n6JDIos9xIinfhQuWUX24ui6Swvz
OObY9FrybnE3z7MEcxSWkVGdOkKUOl+lDeFfoE2bORTDU8WzqYMI/zUNBxt2SVHXkF5EsvTn4Vvw
msGQzS2VuWnS3xlYBfp9ca8mqTtN4S7kkQgFFBauKmOU7JKa2VvRIQquarp2CG1FvNcNv1vJVbIz
Ih/EoHmSx+5YiV2YZnu50jc51Z+P7ikwH0WH3gZF7fA4BpwXiQqWW3hy+mjUxmXuALrjHmdiGZPQ
dDsUyU5N57sMcmKoHpqFQ8GZlWDHVNLbWcAqC39q7k9DPR0nkDV53pAP9hN3rW2BN00fx+Yq0Ch1
MIlfjk93nBExJhL1WY9Zh/wW58NaqcOHColS2bZesbPiRzV4XPzMM+QwtB+Y33oGh4DEXUuSjJru
pzySz2onuzDuQ/5qDDRGhh72tGvv8urQ6KPrc3UiMJqMouSJnFxc0Ccg6HF8bNSPBl22qEj5CioJ
EieOs92pbS8wNEPWF8EGPwYG5pZX6DPo7JChc6vj1zCAPm8pByNMnvScV18KAybXHbpVFWJRH/tO
PoHiJLSUudac9fE+wrB5jsqdhLGB1teNUy4pgwPaCnr7KnvW+jd9AF/C72XkdTAeWhSJmpE8mSS8
2BWk1gnALh5dmWPM1G6MLqJtjYZ1ods7Q0Lya4VS4BjpYsMDfwNSICB1FSGvj53MXqRQKg8oGnBW
tfrHaZgeAgFOIIaebTBuj8ok1mXXP5ZtfCca44WqFPNvNnNDzU/xHL4HuRrSQL9VlMMz2nia7xn6
NWOCxr8tYtVrJTwWy5/heKrV7j4tlK9SQRIZOFryMofJBhXLOag0yKPoPJL5GJXNSxrAPyhtN0Oz
rx1HgWLZPmuGvTeHLeS9CUMAugUXL1G0WeFnX7wFY/QOSrqbkESWhnyjV/IpX/vFiyyYRcjBgSkU
qpVP4u2RA7WItCvX8g+McLy0e7CgkRsdM9w+Ogy+ARonIwIPEB/Ptjsy+d0SufmEVVH4gRBmNvyV
ZQ+gZQwjEeK1Ix5h8DLwHRWlx1RaYONg+74bmk9F/FKlAkNNiBTz6gdzzEFHF5yQug7To2Eb6efL
wHsoA78bRvozNebLgp9NKknh5uiOeb8Oq8CDauMhh4JdXT0nHIZRNW+HWjrSG6EuC3DOB4lifWc0
VAtjJejPae1veEcw8LMmPMtk/960i8+U8rEgkXWpL3SM7iv/0ll8rOlo8dENOBGMdnRaqgm18UDp
XaflOo3mWxExuSwHdFFPZRHfluPwKBnnIsNxJw2gtI5YiHDhaB6Jezr2TclZwl3MDgrUkUJ5G2H9
xQxeONNWVdG4CvCBUYYfytTuKhwM+um5myjm/BETjImCzJBOi3BHwjQaViYebk9ZIDa6eNF7VEAV
PCG7cTNFekxQpfkVHgWtnrtB1KaIv5/n6ZzQtOqwTwT7I0NryCgbHk6jbFX/uZr4srG6AbMi8VM/
8+TwpIqnrR8/VvUlED98xaVVc8yRBkJ9kpPQCxMVJd10MTRAVcDZatmR2sBVes0ZdUwZMAPJG/su
4bQv8QjIhtIjSBB3Evq7ez+Zt6pU3mJrcgnn5mcQ2k7cNK5ohCusX/1kriD6OL1/HvDgX1iPSS/j
HFW6mLr3enMo2r1tvih644RJ4wxIYC1DPdjJtKGPBKaKnZIXB0FxodEX8g5WuOLUVu8Ms3sC4oj2
S5UxpuUmjW16GetmhBxrIwXM09DNbHsX0LDJ3L5SMW8Ca3B9tPYC9WzgQ+85aQrV4VogH7Ta2xj3
I5S8MSsVbjlk0bHd2dLLyKjV/NksScP9iyIg1jPGsIb3CB7crF9is1wNvperyFap5oGIcyxmejSA
LwnLpyYiM0fWY6j3diFWwfRhp3dRkjhhf+G/g2q4Q9lBaQDzpD5ZKvjFeVDAbzAGpB8xUJxf0mdg
ESS0LYPNTH4zukV4SQOHX85ovIocwWbTehLEFQP1nIraYezvACsyBBoJwFmVjseWLFgdoMiYLgIg
XKcEq99GmvAkrfBNoN23qIK7yRk7epteY+z/Kw5etPwehAjeyljMx2l+NTWoKeq6SwB4e5BC5B6G
zY4J7Jl3mKYWXsToIwB6GcNxB9aT19s58VFlLxq28yIf0UonS5jAKacyBAkI132NCVwPw31D6tea
MltSxp+FjsNA/l28yJeN/zVb9Xea2pUbteyDHqoLx8iunFL9yLPJFWUEev9zQoyHxwEPZaKAjxV7
kzPh0adyYyJZAWFq6ZmbEmSC0gUaLyR2lVNwuNcK3kMd0ln0FuknPF/XEj3gRKmZklVTW5i2+Gum
o2p0zuLPEnrUYPb3SlRtJJSGamTiK4oXU4KkHjxglO+S6RQNyymGiBIyfgkw6UOJMDZm39zrpXkf
QMMJh+y2NGovcW3I3qgjIAY9goZPoKSVMXO+7GvzXMR4M8FwmQBxMhxL07hw6aDWsQ4RRo42AaAs
tpw6VOwEBl7+qOuKE/ti16cH/AFbC6A2Jg/4NpQ+Yv5/evdpqUS6goAmj/dJVp3zPHAnOMswKt0p
h+mSyOs0/ygZG/qbjorGbu4EfdtCc/43q1P5jv54RSXv+p6dd5izcyVwADzl1T4jicA+lAYyCprt
TVDhjOmGCp5vx1z6RvX6lfH+31eJhF9ZhlKqyFfsyz4GxlZiPT2K7AyZBNAYwIxhOhnl50l/YLSG
6+9RYZfwahPB3qp7SLMtygbmKal/CwVxUNb5Scph2e6Hw/j679vzd9KrCitXkOil6ddZEuogWP9J
JF9YnyB0yXP7Hh/rndibN4rjv5bPNb0DEN+e/U/Gg/xZfVB/0SmyGHV33gP5OtE9A9qQRt2pfmaf
DQSw72LOrqO2vmSx6v/7lP8JXpBxfPX1sTVOQvZQPKGi8HHxQEbc/FC1TWt8lPJRA98qWuvOmiC2
Leh/fhkRp9dhuVeRU/37vv39tfrtE10JEGfy6KECx0RBcE6onrbBOAN/tAQcBiHFYksPALFPH81v
3ue/qagtWbNUQyi2SXrsnwxa2ZgrM1fm/CwBS1TzG2GphsFc823Jm0RGJL4jkF9nP37d+9+veMXZ
nVo7ixiKxMeqRRYIFWV2ezpsSSaJGQmWkl/aGt+ytSndakxkyjjzfPGkDqnLE2iZOOlzDHT4Da/9
ry6wv3+sqz26lYySuyOrp7FmPBM+muonPYpTQqY25iW5NFnhrR/g1dhKi5nMfdzv/v0OLDvH70ub
xazYwtBt0hUJBb32x5xAYou2E/GROlYfT4htx4B/Pv99FeP6iX9dxlQ1wZdhLi+uFCpqrtcRl48A
MvARy+9S6Ehtsy+E/qvSgIgDbGAG6LmgF/OkbgqaqRBaQ1PBSMT2qCFHd8h3Gaps5vSS7UBBMFFI
ygklb4ttAZS04H3qpnVWnkRPHHf1nFoPRfOGrHU949StMsa3cHqh7aDQUojjLvt1yUoHO8kZ0Kmp
eag53TjxcKndJPARdFbDInOYYdeasJTp8EP7Np2UbarQ/qPaarITMT7uv+/Vtdbh/94qgwR3G6GF
/bUZ/0YvD6aB4CZIBEdeSpMNdKrdzt7hy7XOvgvh+etTsW1Lt9FVKMb1w8cRovERDCRHs9230Vmv
1lb5yCqYqpMvOeR4/M/fTJUVmRRWGJhCfCldfvtmWhwbOK9L8XHReiqU13Cui32BgmRJQf/mWn95
sVWZzBGT9WNrtnm1tIKu8bu2HsKjUV4Y3uYqJuaGtCKcvZa1uyy8b8zbOfkBax0ClCNrno92Et5P
lu3b3qvp5K1W8dBlFnR3MRmRLVq4mDA6XauxzFTPbWQwaKeaQCjXPllQxuLbZRixhIOm462PmbPG
poFiZpvq0w5/KCLbYl3eROIjR2Y914DEoVdHloNsRofuXWsPE9B4gIVxBZOoyOU7dkJNaw+1jQZF
KrZ1ehei68mZyeGJ4JDdeOtjgmcYr+ZoX8ZOIYFi3neiujOLjTEDrGEsm2R7219wcGZ0fv9NYsh/
REG8rqpMgqSiKRbp6trVyu67PByTbkqOjLg14iNtprMEDwQfmnEJ/FNjd56G0iD7Ll7dWg6J33cu
mfw8yzR4dcmF1fSvtOPf3qbYgsuia3F56qZp032mCfZ4zEKY2ph6fbELCnImQLXA5bSAoaiJbScH
jEzNn1Je7Ef1Qw7b7SCwGgsB9SIYzFAfU2xd5sK6i2lg9fxDEzr2h9Md+TZ7CuBNfbRTnEWxjYUM
bUQ4OCY/FXPZox46WKmVaDzZjF27nV/H0dwZvo9bYRP8MKCaMgFg6JSlh9pQ9wXzbF95maf+Xorm
Z1s1PuKB2sjfVhYGR2Qa+Lp5yATzh5xx/mTc+BlmsPN8hPm2a8W0sSEa9Im6L0ftNSrrBygUbuMP
KDbxPBrQ4SjOpPtITGIvJahgowH8qYg5nv69zv6aSvTbYzCu4qSM2B4r4Hn9hA0sdr3QQ4EhWs4x
RqvpoUdFa4tTg2oP2mtjewDtDH9p3Oeej4w4FkeB5OHfn+mvQr3fP9N1fVFGoV1UlXEyp9KtKKOS
eT/MkHS0vW/vy+Q9s37Rx/77qn/VBdnElpoCpZoutKur2koXCGgE4iQWGGXYdcmLEaaOLBrXh444
CyyxO0YQKf5bjACJEOzdSr9oeounNpy/8KWTPLVoEEAeiRGpZLHWWkQfE3339KhnN32vOkTL7VT1
Z0uFGoEAifleDx4HvDTt/NiR5bGojPhRNmhv1U1DW6r59zOAcO9/Dt13kZl/e/oUspqiqIqsarJ+
9fRFk+ldZ+fmSVGPSjHcIPs953gBR7W+llA/0Uip7D0YLp1S6UWlT/DNz8Birs1QCoKFG5A3rFU0
wpMMvK98c+L8rcD64/NdVbjmpI6dniHZjO3HTKvv68Erpv3AQHNQcSRhVIzWgv0U32djF+kIpr8r
PRdR6NU29ccnuHorDLPXJqKI07OtfRCaXqV3PaAsBFKUi9Y3ZdbfWgxyonWbLdHW2f2WQ/G3PRGF
A5IWfU7PS9L9MFsOJ19TkqVDHYFDw4g9X4D0AG6fpFyWEZPBIEXpkPAX0H7MQ5jd/XtRqNclBrv0
H5/o6njIirEs0yExbyscCuufQNZhejQ4IKatTFW7a1H+WxdteCdBb4hX5hrQQL/B1Ip5qXiXZpAa
j9E16QI1bDQPqxHY8t03Tizm0sBeP6QlZJuqRDMVgof/vG8AbnUbRENzoXucAy8oD/OSPrrJqk0V
Ev2zsSt3VsGb1nkL99hTIQ9w+gIXbIDx9ZjDmX3PxepYf8r4qAzSBrd+za0tyiDBUFl2qnID5ZGg
Toyjw08LWohEgOu2ihwdFpfkhJNjgKepm4XffS9BRCReUFpKvxDDhnYDFSsuvIRbgVVQtS5+QdKs
R7xUHA4dtplA3076DsfeQDoE6mMEJB3sATL//Tz/1mpzflukRZMcaf+nrDJttSztmTsV7uBAUCBv
rRMZtcfsrmYAsSkf8l8EUMUrkDbPPKu3+s5w+z3SwfmTaecxuq1/2Es2H46mNDjMbL55lMaynq4f
paqopiwM5gP6daehTaaUymJsLtjpk26oBbBKoOy5AfS1fj34bouXdLKBZtbzQ4MlNd21O0DowXUO
izfmrEBi8PnWMuoLyYlv5FvoKJJ/TJRN0+8WNYNduAme0BCdzG3H95xx/9pTfiAl9rAXZTqfj65l
bziil4v3G0wjGbMgDfn301iW8/V3pZJelL50CpTVf762pNFaTHHsbEmI9xPSkJhipG8GKZ7/H9ex
dYsaj2bRvq7xICGPhiZxHbjG0DOZpvFa2sPl31f5Tym57BV8DwV1kGHJ4mt3+2330jS7VG2oIkfs
ZbjMwheNk0ss3ZJDyiw38F9bqI7/vqi69AFX91DIdFuGoIxUOL7/vIddrSArNdL8jqRjkxOrJAjD
Qauo5TfF88KaAzaEdvVKgFBm7SJyjssHSPjYrkwaoKiXDgvgBfSMuxtM1H9/ur/dEiFbhq5rFv9r
K8vb/tstMet5yHUrRMGJQUi7L6hligbfLM/oNrp0I6uFQxcVyN8ANH+roAQltTBMeSmkvs7V364r
RU084i4QHcfWW8x+4hqW67wOogsdW42uZhmq59/lT3+VSL8/DJpDWwidet7UTLC8q+OaMsnQyzz9
+rpyZezF/NgVn4svVluZPwVjUyPoPJzjvTiunzHHMci4izCd0e13GyO3ZBKuBfctMzBx/tBJHbEx
zW11Vqp+qhc3yXX+XoACho3mJdiLL41Vmg63/35s/23h+RomfS4LUIcad/XUrCRK/AD11bHsPE7g
InGF/UhHzZn/7wtdbwDL/WLxKwuiIiu6efXyFo3otbBRCIxnjEG+w2DvAdFXyfDxv14H1GYBJmTZ
WLb+640mlmS51DAWKgHo4hwvMo+iCvreN6nA/3nfqSLZuHWV/YyfNHFlsZHp0COFMIqHdqPutY1Y
zyuCdF5mN159s9uo12f+16WEJcuAg6ZmffWXv73ivk2znshlcFY4kKZa8YoyRpqbbzLbfxctOGzx
2TPpQglX9+YukSRixcxND8IfPabGKWkwIKYiCXC6a1+sdEKrh/ddJ3+zB1wXkNefc/kev33OXo2m
2JJ1rGPmNw4oomJgTjDgKKo9avN/P+e/3X9uvCUMFiCNjHz15qqtnioNpkhHZY7R8mzi9E3pPRN3
5BDZ2LAwY/F3CJ6DIP5uy7muFPmePHFqsGXR6KD4f37PoVETv52LZEGHREkKArjs6D9qotl8mYzM
831P2gUoeNBn2xF7RkVDg342Sctsksk1sHHqMeDXA+ub4+/LwffPbUlVFZJjGX8olNfq9TJjimUn
hj89zDfaSrt5MVdvG2W122Fb5EVev/I36eE52j0fX8/r9f39r0vsYUnmJv/7m2DiU2h/QVr2f/Cz
tMDdImI2d4T1sixEjnwIPwvqyUNBiPTNu7AUvVff+o/LXX3rXggzspo5O8J0CLTL7G9gUKbk8mpP
sroeP9Tvuknlv9uZyr6vGLYmGzhLXgOESJeUosMF6hiypQNW85rPLtZ/NGcSIsRHPHwdfcACcYQm
mvN69IPTwuHR2oLkCY3UjW/Lg7/dBAu6nm4b4IjGdYOrqcOADK6cHp6eXuZNsbrhud/Za88dnPNZ
Xq23321L/70HtNHAsTpllgGOcLUDhmppYGQQxKTOQArUgKoD1KCXxeFiRoI4IjnWwh/oG9Y2IiCV
5EjtqcxQljWPxXBJO7wIe3k/LbEtYOhnCDUO0LY9Fu6EvBc9/TeL47p+4lQAZtUMxWCAYKvXqIdc
Z7mNKgG4urnQXxLrbDdv/34T/4MyfJ08pmFQGDKoMK6roDGoE8mqkuQ4q/WqERfE+kyTL/M04VMM
1mUxuqMCS5DR6tIBjD8J3gTUF3DRiZyBIH/k5MV6B0qy8s2O+d+jXmPsqFka0m1aouvHpfMKSl3N
yYiHZ4X6Lj59PZWb3v8GaLX/ew5wJRYFAzNt2QOulmM9xGabjZ04sz82Q7WdCm8KPiOK/cUqs8Xi
sRxxtphweWZWtDhran3sJopGQKz5wGQJZ8IyctIQExULqNQHg2DI2czozfDkIrxgMUuU8KAbTDIK
RHtMcE5TYRPNJNprVJoRPo9NS+hMXsJHdCV4lhJypH7MN5Y1re3IIgf2VhN31sIKx/ytivJt3MeH
SDyP6YOiWOfF6hXPWhur0HL64CBThid/GGBiF+5YNSQdTqQkwEoZzMVVQfZpwU9tgwKfBCaYBvMN
dihuRdUmNHpz4i/gkZg9mJdRb6q4RcgDvV7NSspA4gDaU6jZL2qS73ryesqafMesYMaJBZ+YL5ay
7xNCreA4RRjDBerFNDnkcI9I6KzlVl3nkDi+7XPUpYr9c2PVFKxlQWgAHDTVWJbUbyd6g01PPmql
OGOoGTYnubZvb3obgWYJORW+VXHuLOjqrj3/6MmnVcZHM/lYKy1hLQg9syjdMZQcxDer7D9Y2bLK
+Djqcsrxz/XgSXRSi2FPnhwbNnlDp2VVTp3umdGpHk6p+tlpp7zLHAmdZswd74p4++91/petT6Hw
M2h4NFr4ryHib/dFlL4YePNhFaiY9OgOM9EWO0DCJf59na/94uoB/DGzuNpjzVY0udXr2VFGdo03
aV+fpA7N+Hp8Zi4UmRukA3OJ58Y3X/AvmwWHiM3WzvmmMy/588HruowriBDREZ6WilZ0Vh9pDJTm
8dtO6i+bhYp5B8NjGw6QLF8VU0k+22YjaV8dO2x9nYyze+uhD0/ftiB/+07IrjghLWGr9Ip/fidM
JRUxadpXp4g19sSlCHONGgg438Ed/4ez89pxHEu26BcRoDev9PI+3QuRTjQiKVKiEfX1d7HuXExV
ViETuMBMd2OmC5LIc+LEidixtjxmn1/fm4TLJ2uDMgGP8M/PajtG7ZSEuzoU59FF/R7SA77WIA0M
hgiCUfXWMZGMewAkeC9DzlHCvh+CAs3vdcMYBiwTgZ39kz7nn0/bYN2qXMHg1ozP6LeFqxW35lR3
PAPNshywr6O8ue2DlnQZSWevTv4f65dtghbHEnn2X3ub1zyNznKJlD6iFJlMRyP6qp5mlP5NQPz6
58Vc4wHP5GcMqPmHzx7X6Nd3QK1JURXEG2MQ+/O3tulNqbUSDK7KmKrgqZBCe1gSG2rbKsTua+F3
WC5R8ANgYhfyD0npv1Yb1HEZp08KE9avDPK3J90pAvc26BNzxAOstjQfsaQ12/fHYtS/fufvn/Tl
nZadmBWNSTGK45YBXZiGKdXBfKrKixqFvCS+oh5ALgIaUDz9hFr8q2xOLKalyjLnOZNgfS3kx+ot
v6h1gc2R6mErYBhoqe4RDUQyHnS495oE2HBbdO8aNH11iarvxKlvxlSpcmkBlUXxtduFobrlSGDp
mfajx2HGcwHjqC5/wFRZObdeW/c/rI9/vqDfvviXxyY29ygWI5GBUmSaCG2SKVc0Gt/mT/1f9R+n
6B+P6EsQP6lRXLZils5HbAHFyc0Ajdlg+BmFbWCewqhNQ71JWKXddvCqW7mEqrG89IWbUrzH7uNW
VAGT3xSLnVQYHJMp9eFZLSB7M1MzcuYjKVvQmm/1xh0TgYrKfiEcVLBLRp5sTkwo33Wmv8uDpF+X
17u1HMdS4h+vn/+KLhzLaHPIssca7J87bkgk7X4RxzWPUQ7xDvUs2xyZjnTbMKDx/9jfv3/alwpA
cmpFrD/EjFpvIB9ygzkI4krah8qASNIRjA6ry+CM0Pt2Guk9s+8//y+t4a+VL1uUAGVOSiRif/5a
Ke0L+WJyRqYQxADheWnewsu7TYVscBJYeD2XviJFwY3HQQeOopUBmKwtGO3WHgG20LydzU/GaS5g
EgwUH12i+HgKeiY9MIP6aYLPn0W6qtc/XYX+9aJUwpIi6uTnij6GlN+Ck3BVsDaJ5Gxe0VaI5hE7
rs88YoSKpPrHovx4sH4NxL9/2pdA3KRn5nTTqJhzOyS1pxhwG60pxGnBHmj1lypOf9jb+t/nr2Za
vBLCEvc9ToA/f2DRZYN11bXT/KRu0OxlxoZ5NA3WPMx1XzpzAep8CePvPjixhc6nUIEQC2dUzSK6
nvRaZYOJ4XRWcmJX6yxhbE09CCqtYe7xXCyMcZoK/HbCHWHT1vyHoWX4cpfqU5veS5OpRPgN0Bpp
h6P6uvaB3uqMItEG6w8ikzfowiVU7VFyCq/90cLCoTo9oIMpmcG5MWCTthsxfSsT5CGvZw2lvZqt
4L/n5U9GMbL5d+FgfFYouOhokIOpX16PKDMUoEplDixXpNmvzWvldijSBviq5Z9U3A17YTM+m/ST
C7bbq7h4SfUEHsq0ZCQxCc1rH14HFa6yPmcorqMBaMjCRGIc/mZegzze6vVDej8YPAJqdFD5B1nA
LCdClI+9XYyxOPWas87skMk4kXi8NEAGdQH2Cxujgf1A7WwAmXPKN7nEmCpTB8VJ+DhBwJJjsPTm
us8eMKiN7Q7NfSa/jl3kCz5OKqOXKtfHkXPfSM1MapnCPcrpO4J6CODpIrl/llXKvNfZMWpt0uvP
PZYGV9wJ0nI24FzWyWj6GQe/czs/jycY1KDx376Lj2os+Hg0MbEAHQqsWxMHKXD/gklxhSZQdpKD
igmf8SJ5L0WvMVXIbNyB8+ml2SAyAbi56YeVypBfsdRV7ioGLMWthOswN7ni/t6372bMQHw3jcuj
ZJDpI3SDF9xRWaHrJMkHznayKpPFaKrY42WvJenNXaP/Wjspc/vZlel/PSyZXmFXs9qFUptUWemd
8C7CLGmdt6HeWsFogtLSKxKo1IIYN3EYGR9dzmPUAXAXigFHJGipS5yzGfwyu7nB5eeArhEjCFx7
Bt5zG1mOBB6zNRnmbxWGxiDoV5YI4CgOLIju41DaKJAc1/e1ZX6vyEPuh9fOWAwyjdgL59pJPK0u
jIhJGZdnSWdUoXkXSjyahRqGUqzOm1omgy7WqhIvO42RtgxvboaEoIFg2Zt3rSfjwUQhsKE501UK
pkQm00C6l8mnzQVn2KTqw5QrOdLR3EB7IDFy/su++rWNLTy19LBhaOJspU/xON1q3qZ9PHCrvL9d
hjR87st4cTbBDtz0YGiKkKk8pPwQNMebZlQznwTXLywAgqqQxkYLFOrwbsNlozRrUh4su6iBSUBE
Rk0HtjcVt7lOelHgeMArnOhUB7lEC3BhOr2YXiq8HWPYV4SkqSpMDXlqyVP+OW6nAqGLCD8ZIfhD
2zkXJNrx7Yh6G8rowZJA5TdwIqJQo29QoRi8SPCTMBFPnpmzr5tZdEPi0+F8UXRMQ7GCFPOotq+d
sNFEwTsbzQ/dpr9k3BJNGUnW8eMhYeRvX0JNo/VZ3AzNeUxVT8D54NE09rkKRnudIjoiZLZwwzTx
AYMAiASh5Ga9FvuH70/uv88jDZmaMopWUT9RDfzzcMA7Icp6Jc53lxSclB2xC3wAwXfsONUq+P6z
/tGn4MPoFGOxAPpc+3VS/XbUSpd2sNIkyXfKe2s5nCzbHndOcLGAcW19eX/+/vP+6hKPj5h8XBU1
U7GwPvpytLfxzaQ3pdw33VrDjcFr4eDYOrpg8j1b88sVPu+68K7Dhsg9wM63sNgJbvuYfFrpGiAh
3aQfbkLS39nGn1/py1vvrx1UA/1U4ppJGLzi/YsilNNkjIF3WCImG4PYzkU0c1s1AfGxSNgNldD4
J7B3nKFUHQYjcr9/VP8orvC9xlIoXTVNRp3w5zrAs8pshzJNdven9HhjUBJRFdPcuQtDa8nMUdvY
+dP3n/mvpcdroaqCXaHBgvjzIzlNizRmxnRZFPh3OLLuixptYa+4bHSUNz/Wj76ME+iarugIT4m4
Bt1qkWr9nx/I/wZ6IrvkB8Jn85TsRzPjeCu9y4Hk1g8XrNd216kQiIF6n6hH/h/Va576GWIZT1o1
z/GSiuk69y8+2uD5/em8tLaZL/H3fFV4UF7zieqJnrQBCe7x0EIpTB1clQM68B4OhS6zZw75nit4
0rb3C38Ipelpoq6KBdNOzUydWAtoe4HpNuxDyFITWCQO0+qHinv5VMceGROn2T0AZlQZAA0cwUXF
vDpPZD/37g5TtA+ym/rtRJh2nuR1QbpS1skiD6tDfoBU9/3rU8e88b+p7N+P88udo5GTnJHIOj+A
oBn5z1ts/U7bCLIBGJcjBixoAD6sPSjULUaoe2mmrJRdM0kPUWi9nNb5o7yrwY35l5AfhDfOvPcH
xhZ9IDfWxVffz50tTLOpssaxRvC///LKn4nery+vyzJCCQvViil97SPHbSLlBujAw4OB4Tr1Unvx
QpMoc+PphOGxhXG1Ay92pmHqh7flzomcj4/rDzqAX22oL09QJ/iOzQE6VdTI/lyQolpdRYsRWr7E
jnxCdBYQzlkqq8lpoU/ehWyROvaz0y2VB1BL3nQTbpL5LH14EGYfvR2e/NKZhT+FqC9isf88mt++
1bhvf4vSSiwIXWUo5WHmv/ipvb+90c53q5XyuA9SbGZm6zIEIGc/K1PTPkydY744vzWYEn9ChfK0
HyLTrzbtNw/J+BKZzO5+lYYzD0ldLFaLSfQMraN2brNgEgfr+fP07O7Ex362C601J/oP8Vodj4i/
Pp1SrG5pFjMJX0uyt9sA06CSME++eA9PC3/vF4E5SfxP0HRkGHwTyG67z8JZy5N1ac+Xy8QOq4Vo
v7J8K3vphGFvb8SlhPHwDxvwl37jm+/2Sw7024sSElm+MqDD8nla3NxFt3p7MafUjJ0J3wrVoqc0
9pvqvWEX5d4T7wV4vRfb6TS2P+GlAG5429dBTGf0PZgvzZloy6GIgfdlKkOetq2HKzTgw2m1i31e
7DZaHk++/raJ/XDzQxLy6wr63S/5EpkTJTpJesqS6zcPvZMuLTsKVvfJG6svcfcT83m7Bu8RqPbF
eyQfJeBNs/AQCpPYzZ36UZp8Hx2+JA7/2QL/fetfW5dMEFOxtsYt8ECHDD9jG+2rDXHA/hRePTCU
uJr7lT09wDl/Ps5+2oK/5PffPY8vicspkS6NHrPqzIN7tqGfgcx2wGq7eHutpJk0Q5G6x1wWZoM3
6SqvcOT15z3AiHD+Kkwh1c16CMd29Fg5u8Sj1WrnDvaVYezTyFvtEnuXO7nzQxHIHHOX7771l9zm
bJ7UM00F1mMywR3TfhG9F4CFdrso3dpeLdTp4gmvjJcFaxKAhJ2s7vZ2Wz52dr+m6OLPATQ8q3bw
SeXKboN9bK/Xa09+4mZS2WiJQlezo4Vmu8dpjFV7+5YfYre1N9FnaLlO5nmYTB4dTHrxamrDD/mH
Ipv+Z+3y71XxpZCinmq9YNCWVYoHt3/y+ILdzFpCt9y3rTtZGf7bmVzWflFcf7Ld4sVlXe21sf3s
Hm/253vkrx8Hd9k4SutOo9nutDvyFj4/GKYIN0cU3qBB3YTOncvMiJMtPr5f1P8+8n5b1GMj77dw
oaS6mYLkKw/y4olcx7LT5YLXghMdK3vyqe/1OdsrXhO1FOdA+QMHeuybGK79YaF8EXH934NEFIM4
AAGR9WV5V2KMaujEQmn8heiY01Ux3d9YCtI2h9l68zzE1vauDMCizjLn+8fwv839v5fpfz/9yzI9
3e83URjDpjDTdvSo9zjWfbzcJ6hHZW+VzngwW3adYT/d/MaNDOepnIwu5+12L3+OI9OyU2xfrg/W
iuLCpGtHhfB999D5bu8tfKIvLqlTY/mptxPTVde3ysPA1yKJpmc9wyyNvPoSdnb73IIkAvK6eLTn
jmxPw11vfzAE1Np9uAkLd+rFa8hqNzhNXm4/a9Plq7QA3mYPbzthwkbeZdMdtZXCdp5xu1uN4hYH
hilb/oWYHR6t3qbdtqqcS7BBMElVDuvo4Pq4MS8O+QN/nOQmdo/kkvvK/f4xW//IDpEc/vcpf9ks
RpdH7WXcLLOrx7QQnpj2i+WvlJDVFtxtY7a/HvZsdMZ54ZwF2zHLuIVb4ARXm8O1UcLRL9fe5rN3
Qj7WKvNHAzAvKJzUyWfr1i9ttBM2iPT1dIcxzQtPZipyiCH088uAOtea33gGGG2Dw/yInIfKnT3l
k8IWz5RFHElCBd86mzzY5QsioiNMNrOf0kz5z8bK3yv9y567VQqoloSVXnuik26pgIWribXcru/b
9WlODsVivziHY7zikvGBbCH8/jX80t/9tdhHZS6BiVav/uULCEasZFHBa2j8GSz9+dm2/DdEoKV/
nlI5xKATsAWjtXb9km6yHTnNxHJQSgUeXi1+81IodqE65fK8nqoYbK5Sn3CVTWPXWpfOTn7E5jfY
EGy//9q/rptfv7ZCQ4N+qYpoRvsSIYZOxGZdH1dP4xf2zX25fJAYpzbnyUoK99GEv2CW/PCWuzml
zmhiTlD5q2sonEvcBBaPz9FqXBzL6cU5CiQJYSw51FQTO90NoETsENuzXXiO3GPi7Y6bzfff/5eA
6Lvv/yXG3CXUOOl4FN5XhV1evX6zmI1CtMR5e9vHHsdBY9j6JMh85e3sbD+jufW6nt8dbJ/CZ2sD
jeqpICzZmEvbN2/KFDm/IcPMd6V9/PCs/5ns/P6sv+zUrpOYvsAQ5lBxvuKz4i90Z+Jvzcl4MouT
9c3xBtc5kDxsThjl/BSPf/X/v3tWX5Zo3NzSBIfA8nD2Fpa9eMMkDnhObG8V/gsm1JZmGLJ4q8F7
yfZwlxeF/XJ3s3XnrgR7P7nP7K3grM/v6+flcppPveWz7r6bxVYQyYtuj/ut+jHpwptNXO5G9Lfg
NHYMbXxkONmPz/WEZTKmDOREoSXO8DJ9KGYX97aaGTx0c5vDtWpF+0P4+NA+OLGDXbY58tepw52c
I7O0PStYOuQnuzw4Qqcg0FM6+aGY9c/sipk0jdloBP76r5vKb8d3dD83eoVw78DJ4xfL6/E6tfbS
KoXl5UDDRkEIjyGMp5pP0XSiuTf3esCa1Us9YuxpLj0wbeKzQ0JGYTnap4kvhf2CDim5CwBMv3ph
smt2DzU/J0qXPmTHfT9HPwbX2Bc2zVGEpF5Os0DfGK72oAUGqByvnBrrZFpO1cdoSZSj+IBwbBUt
KbQNYbkR1j9FNGO8FH9dLhpTcsiekDJga/hnGiPESmtmN3x7hJXqxJurlwfGx53KDaKw82AXD8Mr
ldw0tfHcJWL0KXhzp89DuAD8h2GPYQqNF+9iMBFqAO97kd6cC+dOYytv5d6YlY8UK1yWylxcy3gM
4v1kvaSZbQX312FvhtDTpQHm4kjj1Zj4cq+TYa8dxIAyN5+3ujLzxcVQdaQDtgi0ruyItBD/Vcf6
rOHXLZgv/z7cMMv190MxeCYIUGlkysyd/PlQbvE9Rhte5YeKnGUeMds8OIb8YVgLxntViNaCrfKS
UWG/ZpoH2zG1McXG6qHFBsO21u2+WphlIJo4v2HAEujmzsBdnTzFCIoM/tY6UuA0hgMeAADcIO8Y
85gH0SRhBU2UHAh6Mhj9N6DqIGzv7B5A711nM0ZH9xB74BVkr65xaP1qzxj+JAzVu8qTRSIKhXUu
kmg+xYGGuSxzeF75nu4ul1DfQoBEENst5C3IyR04cPEYTeonZvd0eIJBUtnSMgL7AxgkWg1wziUq
qa5884C01TXaARsMdDx40jujgcnNrwYfi7UsvPRTBprTx+GE2ci8UML6sjvXgZUy9m6bPsC1KR1J
+n14+zDFvehfBzhiwirSXUt3ciZ9/S61F/fV7kIZ+73mLNW4b43uknDpmfbBV4LOly8/VE90GUTg
UldP5g1Aur+vQBIh0bMEG4i38AKCi1aiCYkd1cNW29EqSRM6I+4ZWhG4OmjgvX2/uOMYV8D14vKk
R46ws3z6rO22OtvKs/J0Hc03JqjuAYp10JdLTx3CWze7CMEN7qvOlKMLUPoWB+J5OWAefvJV0bk8
KVCyQd+qTnSkC4V8ELIXhuMNrgGQSmm0HOohqBS7E5xyn3eAtCY5gPWjNCtFu9oBomYpUTpNq2W2
KsaYYw5evjoJ04Zzdn4bXvItw5ZVs+0VJ64XxX05NFMqntdpHcgwVh+t3B32KSYdgIMTVyvcaCdP
DDBwjMFbziW2pfsEarRSPdSy35/cnGU3rAs9AP8Yrcs1cDtxhc9WsS52V9YM1p2aTQ/qmrkJ1Hfm
h5hTxp0ABDp5ZGSnF/QgIXz887SHGLfHWy7b5diXXfAHsm+z++AVn8hVh9zXjQn0Kru8T6rerQ8Q
ouApm6onvNbg+SdXTDZghxJBnwppFu0KzpTBl8oZw57K6Elq3zbVCgEQ4OmbPjPX5gP/1NROxkNp
734HHxLHLWC3MqZ0bnU8YeIN8g+qp+GM7fHUGd6UByYW+xXtXaF6EBkzn53W5ehOZ3eHZikxUwAh
DIkJW+O8MphvlVx5HTfhdY6F6LlFfAqPnQNpjFm1YlegvrDIuTutZV8e891tO1JVaowD7Gvn9wbk
ddtYE8KUm62uS0AI5Clm0BfOL9KnLbww9G6CHoV06d1BxcGyZWWgwBVKN2UlvdEkHudlobmu6Wdc
nxF/YKqDV8fAPf/JymmwMR3ga48JK5WFzSQm/GsALiieFmMl+AEPsBOmVe8GGMSSJrXdD77y2c4x
OGSxXF4vdxv/V0owE4XWLhsCY4JD9jbi2WMb0NiN6wWeHRXAV1+c31/1xz53UXvdFmni9rLd79HT
36i3inax6xMAhiPerTkHleWASeRt5JYTLU+JZ+KBZGsPtPPzOCCgxZUXyZCGAZzbVyzRPssT/iCX
dtvv6TveD9+H9X8l7wb1YVHX0ZKJyBH+jOoXIW0EfdBOB5MJdDuT5woyizYoXuuzp2MivoUjW8mH
gjjotT28Vn63B4sqnYiqc/b1cyjuEXXzk0eG3lPydopD9aOXXNaCTnUdtB2O4DYhTFoMofVBT/qM
TciLkc5Lql5L7fny2f80L/Kvgq7ByDYDXDTnGBb7ku+lnRxrnSydDkXtCE/64J2XwP6MKdjD0fI0
guHrZO4t8Ru8WkIoIRMo57eAkuT17mMEiB1XmTrRNsm875/3v8qQ4JQMpoXgOCJU/FJq1pqsg4lx
PR2iT8OaxrMbYt9ohrBFCS8SzkAhiw7bFnwSrsEpKEL2bORURyLc5LJA/HE5zbhla3uWmwWFlTrc
FiXdvPzUSqf+SVfLkNU/Dn0kLJoGk4vBReNLoV6KTsJZG6rT4cxFweQQdJL9MLiR4pcv3cjPm90l
vIPsah4ZMw6LlLuzPoMPKmLB8GGp7vmRvEBblQIyDuf0RgsiuXr8le4oQ+L39y7GCddOugclpMET
da6AcSD8epyUYocP5WLddPbtSUTDuGnWoC8S0adYmnMsWFhjAb44vbSnqXwPy2FWS5OhWkq+LAfC
OxQ+RvYHMeyw/yTagAgnAcP6qoZ3LRG8Jw11GDSTyCdgu0pOpbjl2iw8yIwmnhHQrZkYiHcAgRXK
ZcWizDcMUYjFmhMItx0jI6ZstDetcCzCC+WWF4zQjBA2PJ4PluxKspdHbo0/VurwxS/FwhwCIMcm
JGMxxCNNP8/w/kAyCzgPUY+i4ijD4P87CxNnxFLeKyS3kVdjDmzYsuL02KuiMMinsea12nukbdPC
j1tPxdLr6pr1osMur9pr1+398tbfQLtwTwX5r21KsOOyz75VsJwh7Jq2dpQtW3glwexb3MP8Yl49
XLmeHYYZEBIxwjfElcBxe7eNLtiTQXXvgwPBVcVKAaDoczrtn6tth04dlKWTcNapOO0iDpoQtYUu
TF6kJIS0K6DCfk+YWXiubk5xdbPey7A1wVrukCyH9eXBJCiPZdksRNgiqG6BkxaMJb9N8NmxI8uu
16wGbA8GGH6IOG9u3wa3gVlWW30nSOZHdR/PM8pkfCNcBmqMgNGvAJO1UXyniqNN232/U9/kJ/kj
eU15yeiMcKTtnetae4BgSTwXbji0AD1eYxoAj3k0qOGFWU5vAW8kNycaSNCssbQ6hWlLih8Y+4SZ
fhwEECg9ntiHFa6pLje7s+TgK47RgAY7ljEkW3hnzVkWlheudF5g5ZcBnNGd9F1+VCYkR9nkrkCv
9EWKerKTrvRyKmLDih3sFQyWL7iYuSQzwA9UGwwYtfbpQ5/dTKeaAtIGUaURMZYZPplUEq9YTtoJ
rIgjV89Om74LB+0V/Vu8A4TMsJN3MsY/9X1Qk/9RtWaeQDSZzEeYiSD1z0PkGnWNbpnJ6RAvtY/e
0zj/CoaD4NT7MLypOLS+KXNKFpOIQOeliS3u+8f2x3A1hvUv97Y/vseXw0zFPVnXhOx00A9J4kaD
l3zo1u6e2rdV/ZB9wE0igJ5dnToHzri2uDYGNz/mr/HHsC9teXI6tC7R33xngh/iTshGuC3FUF8a
wg/tny80il9VO3AsBrPMnATwWL58VaupskwW8uyQTJq5YgXtzTmFBR32zr7PDB/xHFBUjBK1ubUF
Ch2Akl8aj5e3bnoj48S1Bkmeh3ptmm/QTdTzCzOBpBtz4/P0UaS+MKleMsPJX4bGaQ7Y3TFvtRhm
18Rm1KlcJIv6hyqgMX7hr88eoAsCiDGLQIX/5xoQLg1FHjPLDtKKZ3/39QOOjyRfZ48bc3kNrSfN
t3q/WiH7APB/bV1ysCLgDUgbwwMPq3+cD5FPu576q76qcTMCeOkVczO0JqYHvQsxP0bLlAxrX92W
znVSULOpJ9imn+aoFGeXgzbBmewDk4aTa02E8O6npL/H88zcXgLJO+81h3zLS4LYl1/k5U+b4B/9
fgYz4esoI56PGYw/n8BFv6Bmuxopr1RFrrDGPXIvwkEn7U0cjrXhqJ3tW+6kr4p/qTfI966cb3hh
1s6wiMObf1+1x2pyAztUu/cqvM8x9CBznzJLPIWOTKVBe+q44jycw2yeyba06riq2KAXYhuHqqYO
zkgUuXIjpwRFYlvcBPYXrkzcPi6VfVmDXLsALWm2BqN9noIIltSjY8rPi56LytdbV/V4PZjsZj68
mgfBTkED2/UndGJuf4xQX9x4r+/EdW642eDdUUVOyy08RqXw9B0IX9ZltqMnbHlcqwcfPyi7Wanx
RNhiUTPGAWGKSl046he32RA1E9jvjvguPkmv591VDdGzVrpjENGg3gAom1bLqyt84uGMam9z+6Tq
I9inN/MlXzDym0PYHYfPCbsu5hP6JNqp/tQMz1zzSeyX5nvp8S/IdC5KzHhxPHFqNE6r8hMWsPnC
+X1INkwrIx9t6Pj7mJ5EdvdpPaTr+plqBZ7Yi34PA3IjGnan2NeQwgOx3Sl85RVjUvSKmBpxw6we
hnn6Hu2sIx/4w8Iyf1VWvm4teVxTzHePFIQvKhgL1MNZOtenw4WwNCwr1SPvi4R5rGEs6re4fgBH
Vbej/5oxuiXlsqMBUDuF8mlqXPCPn5oLNO3yZVZrgRx53ESNK7x0T9lDUFdoESXYXzu31b30e7hg
rVNBE5LB3dv6Syox4R/m4kwq5xg6D8fsWerX8imIpvU2x8abHsoxKj/i+6q6ry2LpZjQ8WLwiDQj
mkVYDxrwxUG3eoWw7stZwqlInWG4O9XFHSlI0nOG1SIjFFzFmTFMHQ2oANpS5lFav5GIDTNo4WOW
mLpSvcJUEyJ8nhcIWh0z8qLSjcWFxghw2As+CI+L5Mh7cy1X/o1O3+AjGFUPY+JIEEiCGm2esFA6
h/u/BHL8vrM0RglkbKlRjGOAZJiHmlLCIlLX6QtTrGhBMssHztTdjnwwJkNUX7Dp6PhjWMg/dHPs
PgAEElrXKJn7V/0e1uNToBPmXFW7x2T7KXqIH5C8RbQbqUk9grHn4n1A/gnGk3YcStWleYUgUCDM
/OyIZpPzUu5d4ZEr6/1YvDchjqcG+YY/kKxkdr61Bk/wEpIJxrjxy8psjEubVSXb1Vp5uy/TA3Dt
XqHJ5WrqROYzGuw7bfODJN3wqG8kg1fv74i94Whx29VU+zpBQI97Sza79ptGxa7TJf1BO0mQlbFm
ZkT4ISc1p8KAytpl5lc5FjjcoLfmKQGt4mZVjJh+zO9I2goeKcLSHWal3IJbzJCWF7LEsb5jK8v6
6l0wlaBoYfPp8tXDycOgCkNFl2WcYzsbajk5Yr2XtS3Fv/Gyz/h/EWSCd7v4EAulet0t9NTOHkj2
uGq3moPXX3l1SsunKMKuHEZluYA37mIQJj0OGdFMfi5bP2rc4Vk61rQfjvW7YDh1w3tRqASELB/r
PE0ozZy3Of1pgeoOGHcUzT4o+1rCtR604+r2EEULSjd97faEZSoPHTUPT2KCWny9tH6F4QYVCVjm
VC0ofjNafBafbmcs35ja+oUBbe+dnacBZnx1vMvpeWmOlj9J5bS2CG2bhP505CaPnOu8NsP0yfuw
bW/NQIFCttHSSdHb13R2vU4vFh7MIS6EZOd4jmfyFPunODtQ1+pv06hdxNKswPjlwmwahtP2+UWb
sRA7gw3uJG6phI3iVVe8DEAS2s3J6bibJYw5L1ohZIURS7S7K/66w2jZytIWmDKjPLgqFH9nVe1Y
9fpuuPzkyzHBGp262CXghpIje+Oih6LG2gykwUsuUnjcXc6hvNJld5g0GAO7TBAUGHaLtiBxitjn
A0zOjnFv+gPpMzVz67Qxnqqn2/6EZbJoM+Ddf2DZnR1P6+yF/EJ5wI1MDU0cUUF9UJx/7j+UZbPF
/aXCtwfztWSqbq/T8ayds1Dz2iffTzRfnZmJz9UFwCay0AQfQ0cxnMFv+CkUfmYCj+iFmrpBa2PP
PPkR2eEdC1WM4yi+PzEtbw5LJr6oDx9u3LGWPOMLfm/peGlQZgaXjC2VjxLavIy34bp5TR65vbV+
95C+XY/apKbZiY7zIHPsLaujxKCKZ/LOphiPYUBesxuiRU2ForhtlUt40jflgb0Cq5E6hZk7bOKx
5u4zNVAnfA7TEcwAOE1r4zmsG9zUb7Lb37CMBLtpdxPlsVpjjZT3dvkprQ0qlZiVybb4eH5TOSQv
bnfGNNwRZu0JaySSrznpE7Ar5F7kAIZ7jmDgwg31cmnG5Vz54KZDWobdfSnPOwtNsS1Fn8rZP50n
CZ3SYWFhbyv5uyreRZF9OXTZmkjApFXEVUsN6IyKSH7zGWy7tOGK7koU88ygtvjJ1KJVZ1xbQdQ6
eGGLPOtPTtv2qe1CDR73pt5je91ipND5+EW30F11p1kqQ8BMy/Amnedit0aRykRAPXuQ+v05sXUg
PesOR28uvVYQi8vmFA7iMoau69Yaslr12chCdp4K3Wuswspz7l7cj/kzfBh0PQxn35gQOCeuMm2v
XkUj5ImBGm3RLqzlldkZ6toGgOTpMBH2MKtjKziRxMZuT8uRM217617r9fkRAOulphDu3mvKJ3NJ
B1bBF5Qs/LrgY4awCsbipzQt2EcvyvNNon4ybeJX6y2DCjqWC9si4GwWJYwMPEB7eKvszA/sHIxQ
ZBvhi6FQ+PQs440qx41/xsrkwuN16uu85F9uHfygjSY4nULqY7ju4E9yZYuCPHfowarwKkZBF0X9
0fiBFz9USIIf1OuSt4dPJCskxxAcl1PjUQe1ENN48sajX7GwQ2Q9Xu1ThyfM6rwW1qy5btMIYXcm
96c0iN2g03xkinc6Ta4EJvn8MVi7GHedbq/nC3XZPGk7JCQmPjSqq1nHsR7BqpAdbgXRaS4g6TA8
o9vwe0ryxY/mCRt3TtA2wlPsp+ut+g+JxTi1x1UNwqHJZPWfmb12Sw3xWqQUSXMPPzfmY27qe2G4
iTK3zIla7CASUebBba8S3b5fdasxiznbJDjyJkkOvNPOxPeMEoqvxMGpmtXCCBekIVOUs6beyOd1
dnEpGuTXkK5TUS11wTMxD6Z25Oo7OXPPC05q+tSjEW1YDIGVOXkVqjeYzs7omP2iAJqE8HGalfEc
exGiZWMCP0H+48qWQ+JC741qaH6dJImXDH6fTbB1U/tFhhjobmcmpbBJhHcwhQWys9xXLSxkxggu
KAHHeued1zWwaHZC4iT/Q9h5LLmKbev6iRSBF+riQd6mlB1C6UCABMKLpz8fdRt3V1ZFrc6JOLFr
pRPMOcZv3/AH02pbts7zqKpzYmg6MpnM4eHXNHAVzm0niS7cX0oY00dKZeTHAxqisKkZjAsvXtOU
IdG6eCrmcDbFWNpiJEdgQrrtPB3I55MKqLfJMSbC+l36op5U6AzOudIrKhOEPVsNSyy7PIj7+5oD
Rbxob4BEoC9TsJKt9K7SDfYJxTBJg+QHZIcasUV+IN77W2rGqCLhi7RGONNoTy1ijtVpEU7mlIHI
rR/nTju1W35fvpXi1VvhQKMMkhT+76PnTHJSgXuY1r9Ll3tRx7FrCnMN1dGyPY4lONz4m6oGOci+
OUmpC/Q4T8gLoz6lN/ti8VwDQPFDk7UyMP2QA41IxlS3Ci0YoHMvW0KagJZ36sVXOV4mKzkL1MR/
aOcBN1LplMypN/NRLooSLoEZzamfx74PhvuuFv6go/sLj/69exAYS5QRwYsy8Rt/f/Tr26N8FY86
OdKVLK/10mGR1Zfss06EdiE68UZD7PEJfKowRA83PpRWzM+/exJHBC2deaBBA2nme/yB4puwlK76
Zzd+MAb693DREqOfQzDRhGhx/Y/Gq91kFSaW7gubyXeNOA3XFakOnZXsqq/HldLlbe5PmXfZfLGy
GwLx2Ydsl5nTA8Sq6HMifBerhztx4JnKlRqQyCk5ipe8U5PMXiJ9hDuuLdWvl/nbf2MA8r/C+woY
FLYxYrim+niS/I+CIm0nndAPXXIUiMODIMEDpJh0EVQphXCmULBo5msMbWDDpqRSDt90S+XY4eRD
Kx27xPCcpzz+VKreHf0kLAUbUxYWRgrDWMhgrqcKjdrsfG99ZSucOdFs/3itkse6k3xwxaZA2Aiy
0N2NpAqSiZNVQaaaoPGKaHfNSs0deMGPPHZy0ZZbu5nMIbPV17mU95z69N00ajBjpZg4w5mfuBpl
vRMoXkcflpm8oIGnrfyKG1YBprcReM1sLXUBG9qFeBjmHEtRvsCF/iwWTHHT0Hzd+LhtdUqF48/s
7mv6KdJM0boDd1d7kVrol0W/Q1xBZ1gqB9I2O0R4kiI7394WkIugBnxRiQQPWqoJTyOpv3GIVaJK
rZw6xLQwZk53j3Xxdp+4+aI9QT98KoxLPJaA/NHIVqZc19cIpdEXmL1yeCq4sI1w3hHUxxIDRjSz
7+dsJS9FRClUMw7b9MzlDS1IGLW6DT+zHLS1/mky8+43X3jP2cLYWeTTK7ZH5A1vTCBYxfHlh+fx
QIekMJjGb8voSMTjpoePRaW8fOzHJs3GUjM3aqgCZ5eSPvV+lfKRy/gJDTW4cYqtQwoECAs3np7O
krDttkxaCAgm+Bi55MyeWsfNg3KLHwjsqmbQnrOB8EvOfpo9RyiVFBh7KLAZSNAm28GmuCSN5ni8
sCqituGPisw+Bqt3xwYeC3kFDwNL55eKbtPqRpEBgf1P+rf48hxkCtxIwPClw5/fWUPjgcJdE+Dn
yBeMVjpvqAFWCjjfGqqVriWUqLZY2fmPSJpusW1m1g31NX/oHVVKnCQTp2PYCZ7SIhn85gy8I+Du
wVtxfuAKuPCWMn3fL3dH3MSy+XhP3AnsaWfz47aZB+nRlJ7k9Ct0M5JXzsh1Mm5XzX18PkVmMusP
b7U64te/D0EsXeiiRF0hyewXnRhWBGeRGJ4cFcXh10LjM84vsVt3q3ZYTHKLBT56mdIrqGdbgR0D
lp41W7Sr9/Zmd9yo63Yuoy58G8hqcJNP1nWBar+7cT9quN55KFUkkvQn0UdqRvMOgggNaw/igYr1
hYgDdhg87dLy54Y5eaOZsFrJ51casJQg40DcIVwH0eQLzChuNfobqCCctR7cpS0T1wSh3wVJFiCe
PLMQL7SQ0hBMBlvd+A6ypiBo4LJ9oSZ+fVHOim3xvk1poOA/WNyOOvBQbFduDo+nmnDbrGJwZK9r
cqAMsvXv39D1NbUHLPIIk7jf/NeUP4g5kU7Clfsb275i82o9mZJ3bApsmhyMDzfddhdijugTYtYH
hpiPxx8zB3PoeGKmNLetOoQfmDjROvjdN9qPCJ3QlrW95/wHWSBowLzNY6f40ZUfmDQ5dmc6V0uJ
aiEMIHQyEr688uN5blUnR5pjA9lpDkUwCKZuJktwyPaO7aGjlwMKhq3Mqj61u3lfTAWzZjM9hej4
NjE3n0UbIH8D7RM9BLRn9wErp4VL6ofhu3uYnJ+BjtEA8ZC87DHlfTGP9MuhN/azlyuSM/BJGnRv
v/b3xhVqt6a5XrFeW/Da8F0CPl0BNNb86fkDi04sOsy9dEKS8VtSwfIRKU488dF6ponZPtb63aee
Vdo+aKa3WWprHNY8Vz6/QgWtOAfVyC8vnH7zqTpvfyKNZDZHeoEN8x0Ow7EGi86WlMUOm5tkM76w
rYPw1f7ju/O1ft8QdHzjdFOZfhx+h+6tmhqTMignRvw++aG6q31YKozujFZDRHqTyKVX6zKt1zQ/
TgHrkZbyJL/m/VUkIPL0CLLErviChztxjbyprR19PJbSYgpORXgjVCxCsQvt2PmabuHZVxI8x8N6
8jIpBp5ar11GbtKXwgWOSvJ8f6PsXEwsGDhpkekWiyKVdPycLevbn/wyv4J3/h9hQ/IxpVQCGUcI
A/9+s9PaN+jqq0mOVVA8LtxUdERSUSB9A12EybwYrGd7wLjfsf9+a9QZ2crUa0+4fS+PfMFHAa4t
HOoBInTYcMPVf8xJ/RfV4pTMX12CgxsrUH4J9B6PmsKVJIyPcATKC57dCpcog7J18hY/uemhMdG+
IPrhoc9oXTUUXh7xDwKHf92V/uen+C1wUMJYvCvtjJ9Cd6H6+bih87X3+KskN+cHjr5da4IHGjNt
3AlQ630fnu5HZJa9SxQEa0Vh1z+KyEq4nKDEQeHXr1HMMPQ3lReWfv8DUDPlsDhVZONDaIPHCiwA
Q7qagQwUpPo4SvUH9SPNR/9yBcyIbJa5BvB8T3/Zx6RYLYXHIMdHDSGCSJi7j3M6fu3FiSPKdoR3
NjyXiR1du9Qbeiee2qLmSXdPa9GbLabo2dByTL3XDxF2PDbT1woVCpxLcwSEjmGI3VbdPQQWhw+B
USGlbHLbSpQOaF5YXcN3btZmLEBepWS4RMteRJPgdSEBCoTZO1ni1vQZv9xpdhKERb6Go6ga595Z
w514i3J7n+yfZGEwFCmqk9YUVdr9zOi2k3op80J3YD5BVS3ialQv3Dk+n5KLijPKvJZ655vVhfRr
Og+Hx1wc+zFpoA2E03QAKZyxybpPeSuz6k8xAVJ2aqgx2KctIuioF4/sCPkd/YiyWd33U4k0TqP9
fK5Uym2gv8iZDHqOLCcnJyJZDaEVPrg4XO65TrXERZ+aVRxEvU/hI5H7sJdaQJRJlUIk0LdlQA0I
ldG148JBOiJXZ5O5wPuILESvDv1bvM1uu8HX0SSuSD0DZux1I/W5fLm1K33OL6iIPpk4qmKPssSZ
Hw9OpnzjF58Q5B4t7zHdTRUN5SB7QNyiNXHifB1LFlpEZL4PwFP+GZhiY9OkVG+qJfs2oD/HWGSg
bwlP9Ghkm4nZfpC/MkHTeEB/SUO8/xrWBCJEaDLpdU18eQAWN5pj3xo1Y9jNbPeV6GvuCHJk74Bn
x7648AXHI1Sz74mv8ueZBGG+GoXHGhXFDGNQQwg4WROqh61GyJjsGX0R3C+lcTuJrMICkAvlVHin
NUds6EUzUR9lHxEY2qqTL4WENmcZ/fCEQU48VwQi5XNs18IP2h7G8pFQGYOG3yalzUQHtQmVSXmC
z2zRLxQimHawvc+tgCK6+iAYRO7csDfuXI89CdpWGZ9EOk+JyBJWzY+omM/jUM2TbBk2UJ/Qacqa
9aHtflrBunMj3IwRtZCtydN+nvPcYZmox3/E1Tzj6sgXMdYp1D4vQpxIJ9UtTeEysbPHEri8LyDW
AwqG4mGXvRai+p7pRt8Gt218c6g1BbHp0RvlJnqS+iq7QP5Nd6iVq0heaG2+JipUWGcyiCBfbTLu
T9QW3oPenR5deEePuepmBRk9VqMvGNmUACKMSfdKxALToCKP03dzkZXlRHGgMvewCcLM4AquSwdK
Q9YsXbTiE04NtJ8XRqfipHmVas8Ko1i1UySlRvIRroUDGlE0lmw04LRciYhteFgWZbNAzIAMMRQt
bsAH7g6dFDdvmvjcvM2Gm7PI9pjApAbMBjwEKQiHSkkw06H9iTt7oFkkMVIWC1s46Ao9Yq7UmtmN
T4NUHMIZvPYoft33kmJ2c/b+o/R2u/B1ng7N5Dh2a5b6UWMTmc81uwYjTzwfhV7cb4qh6yjAR5Sl
oY75Q9xHjFLUgwYIS8N1PXhTcXln9gh1b8K7i/31ZmixRVzOw82R49i59/JkwqsopTcm7PTAjMOJ
wYv7K7af80fAzV+upqnHt81qp7wq/G+iW77NAEboSEIdocyfuacBC32X7Kz3d+EgzCv6jlelK7QG
Q9UNMeb7zRWJO4JSClq6Pt4YycrWggNG97lMTyFKfBhVJlBb+2wO/TsqU6DNJlnkvuChAoIWTdzy
KMEQjlJdWeKPPHNpg6sJIryNKNrzMDtFm+pLf7uxx4S2BDWOVDU3KGYioYcZEeKW+hZ2MMgeSrCP
8lJ1b5eQXhQJqGlTOQhE8jHn1egDpP8SeCipDPooYzP0/YQXxrzvuc1hAuTKEZfhbhLob11ooHHq
rBvn/iIvbcVB+avIIIbuBdyE7xdSIlj6j5XC0OxPT1wQOiG3o98wW/RgbozCaNtQ3m9ni2zLVqaC
RY6+LbSp6C8e1wyaqzSSlTJz2522o8uLpuNXED6XRHV3KBBicMkD03qiOs+DTsH0eQhKPjCCvI/3
Bp0NTBIsApiRk3jRob32yLftZDC1CPYW+f9yFAfzmNwsvXc4hzm2pQ0rwKI8pr4IrA5mqOyyMZwK
2qZcIWbTkwWKrSHQvmbLOzvpz3AVPoRDC6IK0TMXSrP6gPqZ3kz04N3iztRwKHblt56T/4fsxiq/
QdmS0snDAPzpidbiRBgGvFAL5LIfcCys1WKTCDY1rOzpcEuHVLOlN/1lVY2NQ0GbzxbIHGGHupkF
0/PEOEzdHostbylNldQqmmjuS9GKrspPc7dVXxgxh07+ylbCPDxDO03qUaX/hNOapytYbq4oKwvE
DTcTg3L4Xqs24n3wblrG0eunl+bl1FmQX5Df1ifkDNdpUJ/CG5grYFxI87k9AU6+PBf5Po6IhbGg
MhQvPaSf3QLZuOCzo8m6GXo0GyqbkpVwRZx49R3z2MJBWuWPcGb66vwnXB+Qt8/d7Kbm582mu/4w
XYaXFqnZex+ABoeX0INFVPhY/ElrhQs9IML4DmntPl1C/A5sDFsE39PtbdO9TTzRb96g89rIRg0X
feL0oLP3CYL3nScOBN3UE+2G/jCeUqoWu/k02ccx/dij8L5STX6sFC4vsZOgvGY/k6v4Wkfipiot
yNRJcw0zXuZxHHIflNGVnzy7vDlSauffzUX9ee1jwW8Hf8qn2bBNpG/tnaU13ITcKyV7XfHZ48mR
t5JyKuH5O0el1W/qCtEiOvOHzDobOHfGFpnMn695E/rJzBZCa+BmYL57BPTBc8bq/QLFNKwU0GSK
NjW2FdVGEn4T/zCwqiMu+3fIAkcmOwDiMg3hiP4Lt32IU7W6FxHNsdWIETDkMJj2Tiv9ZDyKWD0q
hDQygo3u/MDK9ZlnWJY4tyDzkYmhqkReRVEfrNAIAYQnbBsEXGmtl4IAQHezHqcxVDdNKcDANWf6
orkosU4SmUnn4yx8A5uJBUhcs+1hcArz3iMstfpVLtmogaM/Zd9q/xQhUgwjKQpKQwxK/OJ/X9Dq
R3PLn/cuOuLC8EtfXQhH7Yp4KqhAB6tteen36qK8iN7dLd4kvyDOnJmOA83mvNwNLveyvif5LtBv
XG+FOd1E3F/sbU8j3BVLyVBNad7nZgkapW35Jq4wB3Tmzkd6aRAXva3mw2Uyj/+QCUDU9r98lqQo
q5L412+o/tIKas3QMIM+ouPEU9xiEbuoOWzFRFrlFWugnuYn3mQbcTEDVjeetmbPqKw0QnuMuXj4
hZW4HAFYXbzCgfF2n+/FZoqlx2tW2ebhZ/7Tnjh4tFY0pp+YwMoDK4wfgjkbEf+kQLmxbz+EzQha
fRVzKrNvbnyKPdRi62H72qCZeHihhz7RBKV2RyFlafNqWLl1faErbm3ZvFsvj9zXjUQeUWFW1ieS
NegrA3uLuSBKzeshmKBl5ohQSBmSd+hLbM1B8hsH1J5ZiGZADy8DQUeiWTOLwAsE6UFYxO8D/+Eu
n08I7ZhrOwSVqUUYov3Xl1mlfuIhp/3QVul6dCx2gba97Sq7geUVsW07/w0Vav9cE/mItJkoT1Vo
AFiAvz+EUZ+ms7rKo7/M2DlZMWhQVjS+WdFHTYus87LX3arG/CguONCDdFliLy59lKqEvHAUYD3D
j9KOE0xrNlbjZwxDoVk7kz1WJIq8eOxgkqzOmQY5WU2qHe6rBT33ZnG8kM5nQsy/3hrvT1578d9E
aBRSz2aCIvCO/SPF7VneKS+dxXR+50YOCeMrphR7N8FUGG+o4iGg85SheHa63Zijt5YAYdzJfrgM
5xjZI7StzqxqdKUTvQkch0b3/QTCrDVbOCVgdP3mqa4w1+AV6l1kPZMjWMBzcBheyeqOMZJde2F9
m7n9Ncn8vNriwMwB32JjI2CFBX7ZFoSv8fQhRkrnM3o10VKIEG/MEhZpfCjYJ6J9wwCPnAwN/q7q
TE0yZzhUAuQrz2GfMnRrBhr1cBIQjDzCdV/CsMK9JTOHsE7x8C1Tkom+iRVs9vpOHjdVzkdnQLzT
uzWUNAJ5sHTE1sKxmJBBbc/YtD+lXc4YhL9mg/egAzv2wQ0IfEws1rXnG2wW7PZt3SPp/YZyafbp
Az50qpovEnP+pCf859UAl/c/n+SvgzLSUzHpozQ7DsTVTa1+sh4Z+MwDlik4Au5kUBoigk+kttSe
m9DIjw3LOSDu6BQordda3g3RRWg9AsmQFN37ZTpP1jf3tb5f9Wbx/J7ar88Qr9ti9oP3Ka1gGOid
NabY9hgCFbvPrKcFn4BBSAO7ORKDmxES+zDS0s4vGADqyI8bC31O4U79Ghg0GC7ZkfFwDcfF44Sk
9400zS35ohk9ZzZxYA02JXTB//0+K//yQo/E51SeEcoP7if/kjVHQ/96qIqWHvGtonNkogOXxHRJ
95CE87k9AwnQ2jsHZsdU5iTPkXafObP1C8HldtgwEnoiw4FopqrbTB1qyMDw9yAmNhoBfWqKn+FR
C/Jtc8ou5QKtRvwFsA5g/8CJhArnlGdntD16yFDBg30e1tG1dKaXfJ4tlF0IEMyzlwDQmPL+tsc2
QVRQEs0jDaTW6iY2ZzkXMRt54mvLDokUgjEHc0EyAkorrncLuo8Z8v6BriNK1j0mntjI3/TQ1Pls
7NccjgekEFsuel3sOPnMkXaP3Mz3TBA3qDjjiatmJW3lC/Ar7MJec+9zzeWEWzd0W35nOADWzyuz
2XPemRJR3GZ/QIyEw3wAv7kiTlGWgF6Mh9ARj4OIz3CFYjTe0FZNaQ32CFyjXnlO0HtKbsopwGx+
s5BQKqfabwEkFvKZNODHQpUsfnGwqfqgHGmbfSGnzNwOG09j1TlrMXsiySkcyM50jQJK2/KJJufh
A/UdwaZ4WRFuPvwZIDyNOnNij5QvZKJnkB6WfmAeOBm0m4HWB+zqAraNlOwKC1dDtBHtbfN2ncku
WxU6x6U4NXZ3xVBqS5u4Gof2haURix88WWSirz4wlCvXlp34KAfPMX1poq5V3aC89yFYcJ4YWUCy
4Djm9aG6tqxKoBNk/uEOGt6aLcKO/D4ObAQDKpbu1riBWd01N7sM8ycWkz0cDcBCPyfJ1ok57DQL
OTkXTRT0bMS466cGSi/4V6ZvuNrV8/MxtdihofnUpZLYY5OWFiSFPRS22qwYBF5I/0ClHpvuuyWj
wxkWPXDWw7sVoBkgjEZOgLLVRf6LE9YfNVoEJUTZJq7nUMFYnGarwi45SRmq7dojpZ/bz6NOHQMq
xp6GPEEZvaHz4tGtLBmyGQdQbOmCJYAUUKHwNb0W78N7/Y2SudzylZ6o5cmH3nJwp1+z78HuzkU2
Mlwo7sSfZhPRR8nR25Dk6iZUucg7/SNvUb3zY6GWIeOp1UxoyF2q7kS2tTJ509GfpcmC3RRtynME
+F22TmSJA47t73QZQ2pPWP8NdWqmpWULTm8nOt5pBl/zRkCDkpgUo8zaZVrAF5nVc7y304asI1Rg
CfJI6NTvF7ppCJTv20UqfMASsfdmJ+KukxHVLY85BU/3z6wfPSj8900HAPANzFx9SMqy4lZYKIrf
3By0dUhJ6PiiQl63S91W/nBdiP96XczIqSbaEvm59EvS8JRnydC8iLRkwuqZE3MzXVLfyhASmXRx
/oE/+DeeBdvm//92v26npmnb/DHh29UOmy/RAoXPUGvmOwkppjeFJGWw8CdmZlwhlcpAd3Doak5G
bvbuTrwlKLGNVvEPP5b8z8FO00Wy21HhU7WECv/vg10fJz2B2Xl67B2EXbXfnEISng9hb2rX5xZZ
a+/nQXGK/Bmt7CQRncpRmwE8aujeatOTNGRfEcUxyyG3+mPilPZPhRo1j1gEKGFUhDHU5u8/3jAM
8k0U4tuRi5tFj40AjO37Lq8BCMC1i8NwYNdtmbQvskSGhClwJqoreV4BYdCLuaxSCwmY/lUgSEcA
yP2wSi8pdrTLAzkfzWHoq1f3xiplr1NWAJv8wacKzkb2I3Pyri1eZ/HO2mFNf+5rGtVTBgeCVfSF
yMcFtoRYYzSUa28oGxmVpu0SajMW59M/tGH9qgkYeTpMVdzVlOlowlgY9Pe/RCdJCh3jk+iYM9QE
AOvcKdO3ot6LbOBzUO7pLkEpH9RoIuCJpjhOgVZBmb8e6A3Hu1lieaihzL+hTtSJ272s/x4qpH8+
S3//Ecf//X9EQhJOKaWuwuh4v2bNPh+jQQ5hYuNWbC5FHjyxMBAn8bJDUPe5Fs65isXOQxqsdQtV
cGZIwaAmDPHrv3+uv2JNfmMG//un+2VgymPSa1FwRkcVJ7IbeaIVEl4i4nEY90iu6iW62atoMGAX
2OcGwkvf9K83OWhNdrmLcAHyvcgk5XTn5Oe1rtekTLiEZ1h/BZOY5NB6KNSdL/ZRcIC7JduzgCFq
frfiBbZw3vJkk/i6i2bFjqxy+aUaP0QXFLwyKAgbc/5kr5num6BcSK5mV94eSGjz9InEcKu5+oeP
iRRnPof/+nv8eue1ezPInapHR9D0w2x9T72stkNXdGYIQLHHrMX14AjEtzTOTrLbRXgELIo3slMf
REdzW3+yij8UqiCjAGnfJrrqRO4l/uxNsCkoWt1WjK3DV3+uF8/dDWCsSR0miexN8LMflmrBZxN0
4TT2s97GffHaEGGCB38MdxtGVwdAaB4MFhMoQ0/t93OWKv7WZPWsirPGnxFsE7m/q0HgOx2SB2Rn
zKzpUfFvAX6aKevo/SSYrT/bTwmorX1U/3QqG7flzUVoifWrthv/tsSq8zbh85PtF4pL1UZDWVns
atK6YU0vXE0wJwuct4a811aZSxIGibtSbYKYOOF89g73TA5Gx89t46FZw2q2RBpJXyXdmOidRHBN
GcGmU/mKdcud2EMQygBjoAmyYELK4wxRtE+B0PZhX8jdAFPWsGIQPdd8XEMGM7v8GYVfD2+yZJ7a
POZRcLOBA7fDsvpIHYbvIx51425xc5bmbIfr38jXhE/wLYiF2f7Eox8Us4fNaXWZ2DMT2wtifQH4
EF08dJkPsTqavqx0z7bGSNwp7iu3qte4johf6pqAEmiuUTPNS0LdlV36ios9yuXw81SLgtCv6cLE
lWa+XHIiLPV8N36ejgkgLQBIlIvEBXQXiJkkp50jFTTK5XHS3WRT2f1mYoHsE4nm1eeBa8VO3O4N
ZztY7YAovcfLjGdCcpD2uv99KhDN/a+vAXAideLsQeqvGzntMmGIEyU69iRi3RjhK/sDsYnHn8d8
2qL/9DgvBJfbOnwH8hbPM6TmFsY+J1mmVOAahdWea6xrpF+Vrm6TtHAeLJaSkWCc7bHVzZuAf61t
sSQxXIROa6KV+JntVV58NPd2NY4c2Aw+iFlhhP94UKpqqx6sJurnwZ+dNbNZ5qRay25xRctjY96x
Wk+4pN9yaGm8CJ/TEBEVgXRF6Wb77lsmSPF2RW0MXeKxCVmIKxmGM6te8FUrA6HVN2+ej5Dn0HFv
aP7NjY6adQ90l1tskzi1D1ZB1K3ZWeKOBPW1hn2K17edq7vQQzz3tIo5StYFhyL0t5k6s9GOwKvS
4cwITVwGnhpgooKuYIANpM8RcxdZZ1eDq621c3nVjPAwbEVXsWD6iEPmxVwD+xBiuqlJYlR/yJM3
F5qDrW7/UMhUIRmLFY1Mx84XzU0asEng6hIM8rPXPEBzWgBWJKLsiqBdicR+w1abkwvr9uqxK7aC
d4yWhKSg9SuW+HGPPzpvZDaHqeElANi3eeoZ+lqXEHBHdVFQ6wfqjn39k13ouHtDzZSuI+tF/JIy
z9zGO9/mMsjVxEpsvCPz3CqhGkPQRv39dmXd09wtI/kXkA9SKBNhQzDxZt6LwMTSeSxCtwuG9e0j
47qIXTQLC81FYrgUtqB4u45TjpXQrS1CMteJS+3Iy0ZO5TGdnZ9evGzmR+yHo3VjGoDwQLKVmOuJ
pzk3/O2/MT4SW9ksEE+QN1x5//3WiOJ4Wf6+PP4XCfx1yfdJnubhq+ChcaNdY4MUW0i3z10w3nCR
R+CCqZ4hsk0+9n3LEncnshKFI4wKpsGZWdvFqbR3HyISQCN2z+9jsHLNucs+6n3fzHr+XOqbci7s
J0cOZ3Vbg6G+LF6zZcfTzAehs723J548K7KeHveGO1jkB9goLCzFRFSyTFhX9NV0wzZitaC6vRkS
vCAgNB0h7ZxgxGhV+CTu7F/2KbQfy/o9PWTXwQZd3gHjHjI7/MOgrfwbjM8Mi4RI4rARfiOodaNl
evQUIrK4h3XPh664Eh9yZTOoMSH0/GnKuZ47DRWUrNOzdz7gHPyMiAhwBERNPqmnZ8Hq3fobUtVP
TBRw3dQoxPnwIJkBAOZPP/JfP9Pvz5qkOJUm4LGDcPoLJEpqqSspYYW15c5jdlqCUiHxIlDpRRxD
225LYY4Rd6guBfESvHOIhsJAfR7on0dG1KGExQACy8kn3DvPK3jc/ZTUUEq2el/PvFbcvzS03cTy
G+05F93iE6pskmDfOvYNkUzQYk7FZcZDLVsyd8bdQcoyiYiWsu8U4JzljcAl+NFBMKdvFXpIgD4O
L3hKVyL1/zrN19ngEH4W4jthXCPAipHrjRiH5vosafqym3weEQbdumIBd2Qn8oK0gkIkdWQ+QXLC
C6y793qHFnh4rEd+CVMRBjcx0F7LhMTbL2i9IsLiRTSDjUIlTDz0h/FBU40nY4hRyl/8K/SM+vtM
XzeppyOuQ4qNanspoYohwsTsW7efebTCFn61vW3xcUbKfnh4A5ao1aOwasXP7luFkaR0J8wZyEDC
C7Lr1BwOPZF4Ks7GnDgpTOZPrG4G+KVGYAwXv4rdEPm7aJeqq055mmjGwHCmbOQdck8WhqJe1WrQ
b6f3+WuDDhy2CIkEZsPGTfGRDma+mL7TMYlLs8AxRugIgX3ft9qfiq42bEgq4wQPG1Lv/M6aYcWR
YJvIIysLkyCT27Kj+KHD0OUUrEVOqSzDLqhaDMStjXalyRf379sWRe4czT+v8Vt4knEbyRDIIB2g
TWA1RGJFCG0wAc5Z6hb33TAvIbmoytnzXvQeH8tBwWwJPdb60fZp6RaRa04MgBeNnmahtZEsJ7KH
QReRetuslAuT3mSJyQTNrkcA3o647wLht76+y2Z9stMvdtyJiy+oWKGWQNCgoz06of78hitHrFMh
PjOSh8WXA01HRuBAx9fvyO+RoPPTFcB+E4NUnWQ9xSCOoGCH0RV/HpQ8eUeYk1VnsnyyHK2H96nV
5Vbhkhi5aKj+Xk9B3mY08JniWcTajECVPDhpTY6KSniGBm41yhXm92bVDDhPvVK17ghovAeFQHzT
LUHYox+D7DBoE2y4C9QYIR/1WO1rlzx7kd8uY4KWdLv6Gvpj3V7Ln3tHE5X9/ETJU3GaqvbERVDx
UBHWOkyRdx/sSWE14HOduOlrUxT7Bnr6U29s8W4oh3rqCLfFENov7IXqZ8LjEVnyu0BIXj2qWItT
uEjRTzB74zrqcJGsUdxNiVhTzQqT5ZndS5BNhDVYYP3Z94snjsxiWq3onQG4uhko+W+hSxwgrBF2
7cJEdNosMInzBMrf2ZWAJKbcyJWHUfZE4kH8/vKz5Z2XDL7B4hcvAmyPA3N1t4S9ZsXCYxI0tRHv
VJX0WNS5RRAiZ/+UEKXDxDX2VLbbh4NYriV2ZjyNDzfnpqzT3AvxOKq4bn0pOf/pjhX+DfaYUgyv
EAJNgu9vu40WZU0nPmBGdURk9qP0iHq7L0NfMukaCn/6z2Ixot+X5FJd5U8m9RKmdlXhs0Nu8pMc
iXg54kzQ4ANjmqLs6CSgrSstJPWIdZw4yHmRehJ3ri1xwLjVUb3jgn8eYSMjWw+yRfg+8RuWCZQb
TLC2kLGgoqprXtbwhZYf+fRknWYex1jZwIdDohsF3q5d51boXQ3RkJ24NeUzx6Cur3QuOdkuSXzj
LpP8mYx6wc3zIC/sOArG9Mh2W+QLdM/PN1D3bDxx5s/5zOvX0s1pl7jMKFh4K1eMjl5zfn4C2ARR
6NJ8WxusLYtI5NOO593H/bM0Xx/K28MFV0BOzoMyMQj1WIygm+pwUdx+NJfVNL6Q3bQyBhetXLzp
jG22lFZCkO4aqGg6x9eoCokNma0rhkCMDCNDma1mR36yRfeWw5BM5tE2dvRAcydePlciI3nHeYq+
qTnEgYjxAUUByn/Qmm5FE9dI7vDAL5IFl4qGasudfWFYTSGaAGqyv66IJd9spvk6PTp3t/7k/+sI
gnjZssdKDe2ypgMgWtWf+nGy0FeP75S42PsHYoynJxLyiQCdEO8jg6Zfcw7b5NXvYCUj8teIbuWr
hccnLRXCOd88XCzRqWiDq6EgIcoUUZT+3tnP92x9W7Y++pdvOs3fyXUs0eLDfGDuDXqggcyXyQIv
HSb+GXQvOT8Olh40SvL/EXamTYqiW9f+RUQwD18ZFXGe84uhmSkCojIoyK9/L7qfiLc6T0VVRJ8+
3V1VKTLc7Hvvta5FKpQKC9DOz8pX6RpTNUws3oQvCdY7atvosRMR13aQ8d+np3MYP1bqBozsiETZ
x7idUSWwzTyEUo/FMIPXShspLpqgy1qsGfODExVD0MXAYaPMcDTWtHnKWfm4sHqI3hu5FY5f935K
VYzg9biFOYuXBs8FEs0JTbtnBHMX6OMi87XG6fU3Tv3Z+bITh6zY9YC9DxuvkCWXmkYM74vLMsM3
320ll4fNdKrRJXp86ws9LMbiRp7dTsnguaHwVUghtmvGPrQHPfJzFwm3zBjgQN9q0rbp7vHFIrnU
aH0Y+Igeuwty/xUidvwMLE6Lmj0I85dHfy+N41ERvEbt6dLYDBvi2Gcodx+U/iFQckfcVIsXaTLp
NKOBgrxubeJuaj4Njw2dNME8L+JBvvrJG0MI1aPSRMQrHniTqUghQaOArFwBf7jgH3fqbfLxGL1p
qkwtHys8wsWPQySv+fX6EV7UYRaDBTeH2sDc02fBXjI9bLLxScfl4nUnkR/JJuMEQYT6gtpend62
0okfnTMC6UJ5Zo3MPfEVqWst3jhEI9Ah1ugdKn4MKzU4BJwqZH8M5daXp12MMeSDNB1dp/oK5W78
jW2X1wS85bHkp9PH1MBuuHswkdVnwqKk1VOOIPvEAK3hrk4suqHVxNyL6+vygcLLwZQ2uC1LiSKC
XD4GVfoQiGcm+AkHtEYj0/Iu/RKpgqbVGKcQXbo9NxuWbwwnZT4sN83pOjd3F/ouZ+MD7Zn4uQZQ
ulan8qyyxuXVvZ21xeXMbE2kPnfLzSsQIVH0/3x7u+aSVxgKwTGkVDpDLD/kVUE44WZz2Xq2vf2j
6ibQHVSkq/dyV1ss1cpnKu5v6fLWLhLCXO5ex+2dMxuwWIe1YgllQs08CmlKTdTR6a5MPHXTBU98
O0OqNNSHuPGFUJ6qe2TaCh0J5YR0GDV+MrdOBG5kHxxtt6XtMLyPHpE2YLwFTGneRfyk/f3bWvBe
f20vO2t0Gxp+T4l/DB++uMvRLbix6aE9WuiO3tBIcvIxWWA+V6ZdUGzMlKV4fi0xQ6sOwgW2aOwH
Tap4kDWIDeDAKpO3L5zbUGFNsg3eDTsD99UD8MrYnBZftPnGIMsDLaSHNZBO6HWXOGZu43aHwpY2
2TgNiqWyuByFoJqGV4/R49utu343TBA4DXp28s2nyJb8MmnQiivYz7AU29lM+2YbyRPxgdTUCGC6
PJc0KdrGBZ2X9NZpRooCQ/CRsRAeAUXJpa+nxSFtiP170MFsOcOBStqwPD2DskcNpEJfsd7dgk/u
dYE5NtwBSjlogekiPcVDc4bPPZ/jOuMEcZdUPpUKpjikHxRTj8VlgSQLAbHucKdkfjx9bIiFHXd7
k9rmZUuRHBZbPOvLeixEqVd7lKIQ1YDUcuaQodXzYqt77bi5OvruPUhOvDpfLAqBidfrqyTy4nG0
cpfvim949Bxrnrhr9oxEKRwDYOgR+e0UOr2BkbNrjqwxhNylSSfnJH1DoDCh8FD0jRTmqK2dzLBz
ZixZQ/Hg378QAz8lB2GSvGQ5y6DFaoy2F/og3ssn/fQKM6DCfblVs/IwF3x8kER5vJt9gkCGjaFw
qfas8W1ywNJr6yCmzNHtQ3z5r+B6bhF+Tt/DHuFRwz0xDZtXAPLl3M1WsGrZZNzo5TSwxNgrz9IR
93zUjHqA4dj4eBJ4xLK9pvWqYAAsbODa/eJLLCrGiCX6jHTE3llJSbIGG0ebTp4LI0aVCYTxj4b2
gu4g0Ey2vOJnlM76hPdby3v/QAlQjyvEavzocv0Ob7Mywio4pDmaBfctsFDgGzb6q6vuPCgAoAgX
gbhILfsytoaPcXVwha9mbq1IO11qw3TdixVG4BJX0mGQm37JVahs6BkuFb44UefsNPGg4yvBPHji
gF9MR4yAvyszLbjB/br2YpRZNbLm/J39wV/I+fJvuj0MBfF7SxYZ9Kb4o9vzMF7Pp950B9yQDG2g
LpfgN19qByXpZArfWbIhhxOXCsxsChmN19kNXs599xLnesV+OGaE3M1N4kx1KXHVep3cJpZ2MuvN
uzv9uWw2f3OsuiypzMZMkR7LT6brI02eaakLV8IQNjvRua6mYsAVFZDH3XY1bekdfp07XQHbb4IV
WilcqYZ9+Foc3NjOP9AT2H2viOalTQO/nzJALEeu1k8OttFts8X/aPPtIodAObiT5/rlWcM5fW7a
jYh4nJDCBh30EmiPy/XbXihaQ2F4Hsyvzl+GOATM/2aP8OvXNX80Z8SrkltqavZfd0QbCPgY1iUH
Zyp57oxoJyWj/lvfw0D4NEeIjjoepLt9p9V4oQvibjJ7ZLmj+Mzt5Y+5E8ev6GNqjIa8plfTsUXi
yccLCUrhNWKo0OVZZtuvNz+JXnJztKAWLDCZuyi8ByxFs94lA7rrsziKhjt+O8RQ20Y0n/N4f31t
LlGOP8qtr+hTmtzb7QzqyDFQ9H7eBP+PB/oVdJz4YTrjacmiN3uQ+vOeLuNziaRqKxC9vjMkvsDz
nB/ZkntgQ6IpZhba2hiDhR5tWzlKdCqJhrbjyh7j+OHElK4l087vk3R4B/EyWAl3e4xVjeb1QM+G
0GoNF1LMIzIbt5QZDVq2TnO+8j+KigVe2Ek+ByY7wHkFcVYzD2IkUlLlYUVNmJJPJaxNQz11KR7o
/nf2tAhPMLjPfS8K8cszqI4lvdEnExGTqocph0nCBLsx6p0Z29oRe6fh9GT4U+EzWdAeu9Hi+nzC
zOSdKaNxh57iPidTEVGebSnYAgcJTn3vY1r3cll500NQwta9rsbgDpyd8blrxMEhNF7ocLiNv5Bp
BdTfbvvJ6YhYSuzbF5raKV/0bX/cFJvDfW868ECclIJsbfuE/6IHawmgcwr7ZIymib1g9sQjQ6XE
JJR/WU3bl0MVwfV6RSys9hQhTUcV3Y5Wq2yNjkifLV6jIXHGnJbYSxgKUHWq/bS+jeCR90fjikE7
Y5ck+OOX6/vVmGKkcp5z0uuKoE814n88l/3/8/IN7wGnOcDrxN5gxSrd45ZzBjZU0O+J//FyHxF+
Wrza9hhEm10tTuyzvk/ymsMPHqNF/MHhMRehGjSHPOKCQyRC4BtbjhIBNbMWXKVuzsfHTLRc7B18
bDq9+Cn64j50V3BatgoUeOkGCEHorcMBW0f2TtX26lj7My9ux8lX6cS0twFFxdX2UD6BSMGvyqGm
tkNU1Yg/Y80GzA/WRL1PnG7seDBw/YDs7hMShmGXDLcR+K93YnsTzQmdbLmE8Li25IAOKl3weoy8
0p8kMz7/OZiTRRWWoeQdu7MXzaQPFI5s6+yZHi2oS2J7aNe6SzuA2Cd66H54GUls6xhOiKMzu6Xi
dAuWg4kdGM4M1RemvtEnaGB+74R9AjMwd2IF+xnRUZE3mdBqQkZu8yL3Iynowr1Hdgm/gVfV0472
ONRx0Zj+ZL+9bFoGNRHpW23gLN+2OTlM3tQb3XjdDI97OmgTRNMOc/9xmBp+uZhMoPNju3dQqUbb
99OeQaEpBzc+au9ox+dwkvajYGaTA9RJN7uH4s/3hcuJ/vSe7sS7Dhx58LZdBJTGcAlo2SvnsutM
GFZBWcr8z6fPaZhG8cy0J96dIFl+DYCRv1WCPePQxgWNpTgMoVDOHqZ6HyA0IbjFrtdLolo4VH6y
NPsC7nmcSOcJnFDNvbQDfcSV1I4qqpH+Z4DxpiENS95TzpFdh+lpVu0/qfm8CfMvz/PCXv89WIec
8+ceCxFKLr9yqfCwinn2gvVhMUOI4NyOeyGI99lsgqDAIWSLJcRxB8vl3Q1f3p7vUrjy1Ykgl9tr
kTSdSeTFwXdn2N9cSwZZzNikRcD5847ouNae5PyTulNFEyf2+/cTx+DFrL6b27FxwzWvteWTZKfb
91e+7R50RRz19LbVE/cKl52FKYhXjWvae74CsUYUQtfxAG9V3wtlOMeYEiqEXTJDdZvl8T47jHgn
MrSZLs9LgLfLwdrZR0bvh1ZXFMNnEeelcx8eZfe4rwsnCsMlCtn+LiEm6BJmvQte4I4P4/2knB+P
kWnbUeKQYGoPL0tWBjIPxeGsTxIKncRdirbjXRYe3zKAeghu/uV816Pg8zbYdg6xErS0XGfwXhy8
9HsQOvv+ielNamPqvM/95ChfAroG+whMWhR4US673NG5O0jcAZfeStyNvvh6b5dcjgnF8AsWg63v
Jsd68nb3Ly+K2CcKZQQEI4R8DKzZsrfbGqNTzAieOKjeZEhCe+E49gOJY7RPVvwX+uxRbX8iVLXZ
+vK2GQYcAeq9KIse3fhxZog/nxj9qd3TlGY065h2WNrrAeLWwSTkJhZpw20OmW+AJJ3CwJtMiCAB
YUhxPTgfFoPNgGs1F3kb3yhjHVaiKuKs9Tfla2Pax5h15nxz5hAABoNB4S/Ja/qSxNHX/e18ZfaZ
JSJ3z83gvp1zLtYTJ1ICe7JeL2M3DJIhM5PewinwImVpIEFhzRXkp30NXNH2gleIoc3lMfbCnALJ
YgfjJJ1bgyV9rqCbth6yja+87qMLl7ETgtNsoklojsJ+udz8uVKUf1s6qXCMkFMx/Zd/aKmUPC/l
qkjzdWZjdX3atYvfnp4gBdBzsupvKvIzNY+QufsQXHu+kpzJevmXEk79jf5Al385ih+1dZLk+bVp
OIodsNEnY1/qgRVbrEkZtQq2QjwWd8aokw+fty+Zs4uDj5gewUbFjA0kUB+j2iPnMdz1XC3F4ynp
V7734i+n638B0AYHaqrQslQREvYPocSjShXrpVrXdbLphtLpui8+sj4l4E5ltGAX12+OA7YBB6MH
1mBCBNsOBO1vgs3f1ve6JeqYOBTD/Ecr+Iu87GZVL61oOYwmkLYsztFhRlhC8nEb8SZ5fhkzddGc
0JH9+dtL/9iQ/jsFBQGP+FARwSRAyuiP65fPfT3bZ90Jhr4qaWnblyFDKJw8bieE5SoVe496Ww0e
s7f3blykUtXkvZAk+zG2dO8m+eakQDuQj6oTsECkDOCKmUegHgEQsTAibcpu7vl2CgpxiL9MP0mZ
YEehTp40v9OxNIS6kH4p9ODQaGj0KuUjYHX83fj9aRsRGOUYn7LHNMZCgy4HlD9nWmvLLOho8faj
wDcqkg2dNrNxOrBXDAKhhImO9AFIJ5vTEbqdijGgRkovVWDpSb6v25SZAU2EHVdXdY1sef/Eos32
7wpBYPhi+tWRul75aCiDx6aYWb1ngZw9pgfAWMDOfb8800fiaw5ux1v4HKroM4xNnPBCVB/zg3I2
4VT2uN/7FIgkAJVvwExkUIzyT4WAgvAyzw/Ony+k8j9PvcpN05voDBXUkSL9uI5plrUH6Vq0K4Ya
WJsZldCrxg3CPuFNi4a9oenc5/mCyhU1PbQGYDmrw+p6xnONHcdaq6v3Pt8xhkKq1dBlq+fYWQ62
SMHKX7RVEl+8/2WVINO1f7x+3H8S8lfNtMxeX/nP/fnL/fdImpdxNSydRrp7ABHcOR8KuWmkgX2W
7yXcILrmRguP+KhTTloBkIrnWTVoP4w0JjWiJ5pe/XVZKvSKUarvIBbeZg/JFnK7CEAatRFIaRV9
MXNaQBOJo4huYTLVD15fFvr59zet6ZxWO03cixFkI7hvBde+ghjuqS+3rqYpt5g+v9P7oM0OxJ0p
lbKUmMayH/68C1697J4OW8kNGz067kR/4OIH/Uf4FSZ0psalfZPPRrwA+Hajl5YMrMuMH3dpyTe5
DAhz1qaPbCMloflw71CTG084Q/8A7ljbeFDESdeSh+qJsJxlX6DrdPOYrX7cPg4kN8RLYcCLi7Vi
QiIYMjPa3bOcC59F9eplngwJdEzwYjbOvP3uGvT1APfsS1+mewNbA7Whoz8nMOXHBeBerOAVCAdG
EkgTkMaDnoVN/nQfK4055SA+irz5vx/y5AGR4BLkyRyWpM8IQbLWVf9tMTxz8zXAOSzXQhiwYYz9
EPoMom7UnOU9ZX9v7SqCN2KVT5XO+t2x6JQzyD8VtP82whHpMl4HzWCD6D3juXikbGAM264AVZoB
XwjF14ESiy1X7xvD0kjoTk8hNkxbl4M7ISWrhHe27CY43blYCnNFjP1DmUHo4Qj4VjxsjSpktMhY
hgwevRrRFlPWNNhoMmt+CngBsIvOfp+jLwGYUk17/NrhWBprwgkKnAW2cWLAC4D/CHbrnnpQOS09
TEJ9c+XFynD+myWl4Nez/j58l2uJqQQwRrZcJplraY3ooIeipBgKlCn60IPoGsA4ZLgNlg0q3L2r
b0cy7Ba1fOWg9X4xWQROwOpUjksWmqtbocuiC7/sFRhigI6PJ8MUV4S7sehe3Yb/tkBUzuPUaqd7
7lV4mUTwIqPDGhkJ94JuTmi9S/Lm+mWun28uObhP2tqV/3gvm8cMO04Jfi48bGgHXJ7MoggBvb8Z
GnvJGk5Rq0TPNS1alcZdDNWLiCbTWmYjxejFFgYgsGSN7+DbjLCoXzftw0Mojas9wyX3GhPcxkjC
zCbdqBsChAE8STcCCxRPKNDCJ+Rkl+FRRWedqQdToPzu8OdbjR7Wa5pO3wBbXj5DqEOPU3+cHqaj
jZnX8N+zdYIIg7i9UzLXIj39RyAzyCJlDl6147nCDm2QVeQDi9Z312woo4JHZstBf7BXotPNG4bH
+vjcy7QS9gUwMTDemv2GSJaj8WuvYw21LWr6tsfG47tt6JEgYIVoFJSCq1WoRdVvnWhF8DdTkPhs
W4FJdy7JCtLqgLCEmL4WmzkUDadh5jp8fOFMEBYtZv7owA58AKMhjsxvTHxZRDjPJ24n44SnCSon
gXdEQVTzeG6i4Z0AvcHpy/tQPLY7JtAN5PW2b0qZtATXd+YxzF555wXtQpzif5L0UbPS0LcgvguF
NZoVEaz5Ev8N4o6UScGkPuPv27PDKHPvMG3HkBjh/kByvB5LcWDuVBnCgtuFCI26kcIsNwIK1otA
Loua/TcahW/sVIuir/dfR9ARNJ29mK3qSrNYh+1mD8aRtlZr+RJzXbLxMNrgsvK0Zq0wCX+4Mp/l
s3QhdTxLx39HJEewh+8Ev5hnlkFzH8LWZwKq3TyrGzxzJkwOnn2x85v3SBDHQDJBE97RRRnD982/
jWi9v6+Lfux2P8ZhhQ8WH7zlAKAxj9wXIJRAZIrH4uopjW+96J0gCU6ncdRcXOhs6pegB/VXNU+J
OWABf45weqn7hk0H4RgDIfdEYBM4073DDgMTwRIbdkykIDGgPSDz84x1C6WybPvd5n1PLgrgWE0K
DCFS3kPuVp0lxgxk1CHxuMbn57/EQXr3jBZBz+XuXT6sjcUamXgV8mTuENMpxaG2YXRi1IvbdcmH
wgrRP72CWm1pHqYvKqZyHFdkPA70FmNtOZYRASUOXETrzO18fbn3fTyVdtWiOTONQw1AP1ueNOh4
3Vp3jL24EvZC5iHrkQBGDlg0SGrJU98Eb187vHgEXilj/WTpNgOXikCJAJaN4WYvGOyqh6BGIMYD
VdngIAwMZFLQL9igCt6N7WXlae+hRkgTT3CFadEV1vE3z3oFawUcFdrU2X1FyDdWrVjmRzolcBi8
5SNGHnf/UDnmhFQBC64Uowvtk/RG1AnQD28uEpZm+h7pDBhd2M8gLQuoidzDeCAJs5PG6Zxrg1a8
iykOPGNoTN+mXVh+sQQH08J2WqYEXDqXCOpMO8qIn1uIQAaEKQ0iUgEQTytYcadw4uUDn9F96rg2
I01xZAV6AcW0fKbBCe3xxXqKzDrMio0Ia9/pCO5gJ5mQgTrIoZUQS9BLTlqk7pQ9EGLzEZsNwbcY
RtATboP73mCKyWsEQdQHe25AwjX6uJ6LSzJNW+B7RDIVFM9JviWVVxsCj4WrLu/uLjqRYm9SMy3z
pcWtHR0msfsI3+jbZb/wq2TBOO3S2ffH4DkFkHGXXXVZTrjYpAEQ1sG7hlJiAX2HTc8Tz4tdN+MH
wrB5c6qW8DtULAZojjYQ8xMUeUSFnpR9Onie1ECfxEjd5rjAC/Tcgquf2inCSXP96CNpDrL9rHHJ
kB2uQvUK0fBkgFpcMYqX6k7acBG4A+6ij+rjujKd3tYEgmN3ZYLN2+Hm0J1gzWZghu7gQnOBe5cN
wHV4IY+zH/kdcr/8eM0PuEt39dPNdg/QKYTDv+Gnuq86lFExFC6+1S6lDuQ8Pr0SHH8fGeJqxzaD
ihYycCwfkJr925FnMDtdh2RtI7AEWtbLuhO3wFu8NMh2cZWna3z9uagn9/B31bGlacQhwgX5H36h
rrWKdhBKfUXIhNUrPxUMPQT3LLl7UEU9z8XbRXMtBRcLFXmAa6qAVViOC0Sf3ex+pqXGNqDEgaL6
KbBiE8CyksKu5N8pH7LKb2OvIvqE9r1MhMEc6x66bCYUlDvQaQUgeKjzBsL11PPtCU4gR4buHuin
eJmjMuun/88TXdN0XaBLaAMNfUpwoPSG2us9l+yeMz1o74t/h5UdHXtShgBu8ESgRtn1760eJm2b
Ifzc12PVb/t4mNi7YM5kptz5zAy0A0jU8Bk2WECI6cBxDmxGOowZH+oTchrqXfpFqo0WxSwTFqg/
di5hQaj9pMV9uLofkaHygZk4NC3yb6dSOyp0P0P416zvTBtuXnYjVza4OBIcwg0/CpcOBU+f00QV
GvUEunRNZDHwe0WdVvLorrnv9QO2KDKorwPyJ3aDqSudWkhlNe6AWQFJhg4rc59nYF4Bbnq1NUZJ
k7xPVfPZTSnU2Z1J04IATnavOFkeCGCsk8hj9m31SluKhceNIYqKP9Jax/eFJjng6SyaEra2zbNA
TL2XNk6X/JFuBQrmVjGMhtkGwn2MZU7+FhJ4jc6rm+jknWZbrUCyL7kYPTKa1Whztsgk34AwsYht
0fkcvl+4nzDtsP6PjSkUOHWhsAbSRQLhhGMFXbPDpBQ3CZg/SrtFWhBbANKxd2RQAF3RUtHhd1Bv
FMwdrfkVoDfK1uD+TVlHcU6ASbnXSFYmnUpGPQSbDhjdI7qN0P9py6Txkl7vaM4elp9AFgTGv31/
m1iDanVAwWW8/Buxg9hYs2G9qr+SG0Mt3hWuPs6OxaS+uCV1HyEG1LRP+HvYiDHdwGRoR89Jkgwe
os+1lRBRBd8eglBzf6FkC8rGZ7vYahuKJZlL9P1sbHmtbQ0IqbYQtsZOndLzRjJM9Af/iTYFiqZn
yBJ22FFEkbHLywWmW6E44Oge1E431ScRTaTGuDtTWXPv62ykz/qgYZacF9Rw9L3ilLssr/t2oBQm
pBvZCfXvVp7ev9nPLmA7XZbiEhaTlXsKaKQeevPRDtiiY2O2Ph6Cl0Txy5N6Dj9IEUx8ODkBK72/
8LW0buxRE18699Agh+gfq4CiG+5W2Q8gKHxfaEDRNZ6htz1yV/h4bekVPJa3Qc3IEFgaOmAydUE+
fSAquGzFCCNMtSTwlw1oDKbqVaM4/tRgzRBUrZNkeV1nJeZxJLJa64mflzOBvgQvcenYOPTyKB4l
5N4U/CSLWRhPeopvWY1QbyP2ps43FiV0NBck8mPJnQ6qAipO4ZBLrLQuFQVemqqbZSumGKG1ZguI
kRsevTUm94N/U0yfkRaZUmRRfPHjugnci9sAQdUach0+I7q0Q70Osfngl+daWecc4uaDCSyiffbP
ih7xGKAAuw4TD7A7guDZJYK2oHzpvEf5XUS4YBe7kbqFmq70tRmbSPh8CEz7gqTdkXV/d+pvOUUd
jtIOeBOTlgrMntDilh8kkmcWPiPZBrL8UugDCcRtB0Pn5VozVJPp2BqweYaJhU4vRxft6FCg6FKx
myP2m9aTAh3OiZe8ZyHmmAzsNqj3Oa9UAsxVvJT53eS2RiT8bHaF5PCU86fiieW2H88BUkyLTYKf
uPmWN/lrruk+TJ2rba0Q4vDAgu9FW8X9aBxvY6pmeI9LVNjiVsWBx3Gd+FzsCq89PgVegsUjlEcP
y6snOU7KsZr4iGW6jVD6bYDa9UA/ER07fgbWsr54yU+X2n0qQ3S2zegacn/pClZ5iplunDDDRUK4
1dHl5llEriDduiXbiW5+mJkJeWi2wKVWgpsyFDgvssP9y16F+k6UbJ0+Lfs4P50Y3u0M9AsOgDnj
5L/hKwQA9aheQNKNdARNo5TRsTbmZVbi2xHdDKTBkFqHC3aohvWaGjwhbsOhP5Ee761vzaEqHAbE
Tjvwa8IOkxi2J1/QRw9iwblIWZSt1CXEenbArPGICUIGUx93joyJMzHS1eAlOjwJTdAgSqcFNUi5
cqsWa/4AQtMRRTp9nRNiRYVd7KDSTjymh8q7IveSiYpYvxawAN+7asWjkPCQ6vaFbuxXVQ7F2BUW
iLseS3wVedO7S9t5unwNeTFZI+ngXj6lE3QH44RUTJrce58EpR6s1JE2ooNa+WDyipm2IL6t21oQ
Jvm94/SGDt2lXlQ/C58SGY3T5Z+aNNLHxcbolw+uKKAE6NfkyfSGAeYfbPA2KenrgYCLgMedTRzW
AHrlA3YI2pE3DUrdEoME9+h1LEY625EVzx6oRfq5E4iyEEK49bl9iPyjo7TQP7Mveg3cF58i2/Mt
ziEWv302NPjZFguyZ9B0INlpI5dDZkPwB7k8WmC+aES7NVGCcYO3J2CPrc2bYRUp7O2X+lfD4/95
EHxmiPk6RVVIPixXBU7xqMLCB7ZYYXzHzpkX2Q6ziLUoPhoa3LiD7sgrO5hXVCwDHN1dEua1kymu
eCK5jQ32/uI1qiOe2EQVAEuugi2SDY4KpfXJ8PMaZN+3dXwCBZkt33Md4Qhmil7wP6bTytJDW9mK
cAbjelh239JXj8ayM1jQyNlRl+74UcrnPx2/LRpkIjLNxeO7mF7Xfy49/9tORhEloYjSdE0Gzmao
mvijnVzEgn7PCiONeoXHLWwfoSHMDkXYvf4GSvvvoOj/PomQRI1plaJa8g9GM+qpWJHTOo1q6ZyI
H3EsDStz1rRodBE/yugahY9DOb+mOdi9jz9/y/82n//9bFmUJMIYRYNckB+zn4t6twStU8jltOjO
zeNqrRnzN4WPlJzVbP7nD/vdKf31w36kclvChUGTZCJLpP1wYx0IzRshLGvIIX/+IKmfrf3/nvr/
fS1JtfhCoqwb1o+L1wm5cqvL+Dot+ybXgOsn0HKI1fDVfb5FgnKIpi4mKpFuRNfQ3TeIKfjzIai/
PwQmWeA3dO1fOt4vbf2m0oqHpCB1qjprmpEDccnvFM3vIDFKOvUSvQwWmdcTPf5F9t4iAQqygpqO
PkErdU7ZvVwx/nrS0ezotiViTS4IBFFQwvlNtDtx3qb59tCQzmOy4UEEZeEBetMh1Cm26kLyaXl0
VGLyW8Vhp7zWh3/epObMeFwHz8Msjt/TQ4eyG+myYGTjrHwEfz4Fv73czDQs1G1MZMQfCjblUlaC
cIWwKKHiEj/uGdiuoJBmzSP88wf9GLX+3+X+5ZN+PEGyGVdxUSo3HEiFd7kcrwCUuwZ6ifEcxKVg
r26c0bbjPJl6cKHjnOPSUxrMdH0T5oEwGjDE8+3VZUv9jkutEOjPsxY/FHjP4+7q3WlEWjP1jYTq
dsNZhdOdmBe2hnlrDZ/3xCvfLz+W4WxbLH96Pbh33SgT23MjUtdSNf3lG/cMh/+5wX/5xv2a8svd
JcuPlym+5SQyC6aCRJBW5qh4PoYGxc5BIMCxrkksuUL6KirYPWzyMnxG7xgC94EI0ZsnXNl0vs7M
z51DWbPpx2xLliZr9mWjXV2iUuLm7dwepGEwk0jQUhf31/rKAozus03WV0jclxcMNjQejFGydB6b
9fCpKW5JbLih7dM7ZmhwCAeKsPhvy5b0u3tLMXRV1pnyi5Dt//v9tatclZIcY2S6i1F6uw0V8fNV
j8X7hodckTAbamEpE/sHmug6yAtxIL7Oqca3eHiiFA/+fDmk3y3hCt5fkagFYEPKj1u96WTtoByE
XtOI8K8SB3XlsuhUGKO/rucUpTZEnTTz/vyxP0ae/973v37sj7vArC/q5dK8isgqPblaFPKqfG9v
5ZiNpkydyhTN+FCfUz1eWta+zocVGwrsN8xDBGVNoqx6GSCCv50Pr0BDClt819auaxZaghOYg4dz
tksO+0I8JdbKxHLR2Fn9lzv5dzfyr1/hh1Yjaw4PNY3J5zzgKDM+69c3zyOO4OmfT5X+uxfdr5/T
L9e/PDCHQs8eVpXlUQ1SoWRO2R7WVb1+oiSlX/DQAlHydWHxlkeQ9kkiViVGk3FwhdFIIieza3oU
iuzeSstOlcyWk7lKx5KnKq1QQkYpnAYVULX40Txr917Fcwt/XPXCOIfJKHNVffLMPw0ZNW3z8O8X
XJiNU9N/ykkX8JXH6GmdG40WivCtl+Fb/X6a9+X1CYDkhSDwvin0ccekpXnAUC7jSK11tvdfDe5U
U27x395CjW51eQmf2l/OnPS7MwecCbYVLThwGj8etezyvMe3WEwjncWVL3itQ1EbF9JcInxRDPLY
YVOvaR8NLbFDDFIlDw7Mibv6Q7jM/7rW//ZoJB4ymVG5zJvlv9dRj9W7+bjnaVTlXso4BUoN41ha
052H7fPPN430X1P/v8+XSji8ZkKoErV/Rve/3DSdIog5FwCR1mMeMwdpgos+znWmUzQwpEC5Bod8
HtO3/fPnyv9V5Pzv5/4olAqpre8Z5UsUoz65ILtql3nlKxc3RuzdzZt+HiZfJuohfFp2RwKDPuoq
/3VUu5HMHiP9i7Tit6stZbCmiBDEDFn98ZDmtw6JjHxPIxI0bk9QoHfecSOr2rHYpur6whmozHWp
E9F6DfMOX/HrHmAAMrsPVTb+cnZ+f0PSDFYAmpkyYqH/3gKaweT4XVRZ1BjOA/pA49LdE7RBLTqG
ODbWB22Wkv12UubMw7QuIFs1YVR2+8ui/48C/+c7WP3lOH4sKXKX3nRBqdn85sAbsdZaCUPEPGze
RJi/hFHXN4Fe44S3DlmBBxIpbq/KvhADkcpHwGc7dNH5/N0j9ANDXd/Bs0pR2XSjVue0jUVLTaib
7oRTVQPZpJH3QS0iXzEMX0O9rHytW1/5ofqNAK33twoZLCHXOqsC+cbopFnzT6KBT9h5Hw7uOykZ
CT91uxQ38e3uZlIoK0i55LGUvZ2nMhaqlLBkhlO5sX+XQaaaGz3dKt0sNS5eSfOP+OYSp8xbnHkD
7QWDxJJdI51UVKi58aHlFKk1BpgWo/39+OcHQvvhhvi/J0IxZUNFQSMaP8U9Wny9SMXzmkawJQjm
6XbsH1om7SY92bfp6mTE8dcC1Uc+kWjQgXvMUTGBO3eS0hEOU2hT6IISaZgsDGhPybTIpmkzLnH5
3MlVkMfy/N+W6qxcWbM8nxqt8/j4f5yd127rWLZFv4gAc3hVoLIsyZbTC2H72Mw58+vvoPvh+ugI
FlBAoatR1adJkZt7rzDXmIwlefRi5/IJlJPCEHY4DYKNpRyKYEYZKHCn0CR6pjbjfXbIZJrY0+Je
Adq7M5wZ5cZP9zV5Vw/02Cfhxn2X/jDkQ/sAeVj55N+PnaiKqLh/bLASfqQZy6mduDPt3nrHniUY
YaTquT6bWF2EcwCtcbiJogc0IeGre5LucCakogzSFIFAeDB6CCu03fzZYEszCFBnGk7ivGmnXUJ/
144Z/XzAj+BkwneVXoSDJm0ULMURmgmjGZ26b4/PBgV9XCj2aIH4LTp8mkOn3oFVSO5iEzOmk/ZE
SWXACfvg3VPvF/19vMPaxrvX9pE1Y8BQtkkqgIEKe+XEkhQYKc3PQbqsvBf1pVIX1CsEC3DFCrNM
+QX+SXdsTua9yjC+uhAeaU5X70FGbWc4xYf4ocTQA9TxvpBtxdhaD87wLuys8fQdLVIsfHyfxLs4
neCMjWlx9packAdpJ9gRPU1LJLpriBqBb7fttD3EZ22Tn5uDqNsldR8TJaN71+J5fBe9KAFqi6Gc
UnhXg33wpDt2yUIa7LHZfhgYa1pLp7wiKVujFaiZljhG5tHa0zJVjs5d8cb06SEA/nEH7gyYTQ37
wX2AtakchWOwzNbRERCtseoOqrrw7wEe6NvyvYOe3cULYyF/GDuYB/zjcb7wKXsaNkyJ5muYDfAx
5sIwQ1ERCIt4zSgKTEOTqnNrd6h3FLh/zsY3Rx2Yqu7Fl2HvPDSMokNOyJ/Gmchs2p2YE9aZaQym
0jErDwaxIj+XpoUODHZfnoVTetZ4AnQJIWA9YVFXU7580U4oQO/YwEY/BBfQ6SbAUOKOBwAAxNkm
6AP28p/sqaAjo98D0zhkxwZz3yeqXw71ygOrj/j80cU5c5sf+vv0oBiz+EDTE8uObl9Q81+FVMHw
XxM/WAm0s9F4veOY2R+6foo+UdmhzHyqaapJKCdsmlXNQ3lMaNFNsXtInrDgGatguE/KYGvsHPnX
0TuJjAxSe8JVBVcqRmOyBYYf6HhoDlDyx5GEiqC7di1cQGdKPpfPMF5yAopZLE7juc2za4BuU2XC
T9ddQrWgY9MPC+8Zowfq3ZRoOXwqZDEM0TyrZ2dlGHYo2RUYDuhFtT0ouxqBts6k8DgbPGI+n4Wx
0c7spUbLnv2F/hrja7kd9MuCBrEtY8U0otuWKq1mZ2pZU+fd2bD+03v/ToSgBTux9mzp3rof7vN3
g1GZ4Jk9SdVfkSNgtWno88Jdi56duMsKhJVo59Ue33PiAZ6OOEeQPQgsGDV6Dh1VW8QGlsN9uyN5
W0UZBwlnSuQu+XPisaiXKliwadbbFqRbBaXHrDq346glGBWHG8EXCYXdohFODDSSf9TBSETgAPl9
6//e2f85ZS1dN6nFkeqJYwLxIwbr5SoVhR4zslp6xaHNFvJ1gIGU1CzG07Rx2lleWXhpYbyBhwjf
QBsdc84pnVVx41aUMbL47V7GrPTHvUSlGtVyW8ZbrbBmoY5QRExWnivMHERtMUoEicZ7MkIcoke9
O1ZCulVJD/L8qVCVWRDIU53KvUqZwOBRmlnIR8qJERzaIbHrDBIMor0Yq6DM/4AbQh/YW3R+OO9q
y+6h1ZPYbv1q2FQO1oXZV+NpCFm6/eDp60xFfkWtNfCtdVnsA7O7z1mQqRe8mQzSturYrwByQtej
UOkti8FMqFErSauMXFXujrJ1chc+O7aS/aloLzst3ooZxAHOKwH1TqF0k12IUCtSgpMaUDbz0JaK
CKkYRNPA9xBxKD2AB0KSyuUcpuIfVmsXB46B76BivetsJFVIuTtFKkG9UXyrBWsmxF8+ypaMgoQX
oTlCgCawrCOKKwU4z/Le8V5ced6CiyHicZUCGSutV1mwVf3sljuZ6FMsj2HNMRHO5TCibw+vIUdz
4mC8ogLq69ST1R4V9IA63BwJf1CXHK5XELQLmAb7j1aApY7BrqAheS13YkJFrvvMFToq4S3J77XS
haYj+bUkXeRvF+ErY51mhSuBv8VqTgNr5iIg28mIW/PF7+tVH9P/y+WqGbJsGCIQYEm8SCPMIBRb
b2jlA2pWf2+uFX+WzAS2WO2p/IwQlZvMWjM2koVHE26PwDhXtKuFpSycPrM5jqRv4V07QQHgvRSI
+v6w5RExPpu0MtyZK62r18LO59ZjehA3wIBWrWp3ygZ7wwZ3T+M+t4sjx/yIAO/zha6udKSJmBs9
QXym7E8r8Pffey01/PFzpYsijOIGvSHVPNjku2Jv8Iq1dM15k4QYcefn36929TUaOCoqosbgxGVu
qPdV6+tS6G/7ZJ9LO94kFXud76fU/0saqlNVMsfAV5Wli/fY512Rik0ZbQtvDkm+kVm7NEEDAn8K
npPWpG6/z00w/t2NJXQ1A4ZoNwpvTEum3vb3jlcVlmINlh5uVXEhhxQdCrSRR2f8XJwvvrrxwwnR
cCa3alvStcLQzytffCaRFdMSMZN4q78O0icAHaX/DI9N8hwAo6vx5xFQJVMiACoDph5jC9TWIpst
xPjfX/T4dC+/IlyUZU3WmSpgUOTvR1C3Tdj7Ao2gMON0N0At90tedY30RqA5kxLS/6cqx89rXvz4
uM5NUxcpAKCZ1ywsOWZccfR04oy7mV1dsMv/l1z9vNpFIivpLGV1oMLTVC1o0n0Xcczqd2pyisM9
1TETSX4YhZPafeBOtGrvhaeIUUuUpX55sFSssZeqeIiKz87B6n1YYAjid1+Gt1QSOuKY+kjESb+/
FWl8BL+9lotCkJkLXlSEPKIasXLVQmZ4Jaf1gpPhrFKyOnXXwQoeXOivAfjUG1//9Q8Duxxd1LCq
ErWLb7JQWlmS/Dbael5JzvZGZYRioKIsDOb58mwXF8cheGwG+UY89F1r+ed3I4fDzsawLO0S2VAO
ZpHKUhgSAQnUgyAFC9laQflU+7VdWiQUNChERpG9AhwxZzQeQ1iSJQAw+hCYOTYAkvAoi94ijaM9
599ELRj8aJK11TGYQNShdJJd4GquNX+aCgu0CqtNN1uFzqqx4P0QaUnasNes8lgb9HQNNNQ0Kn3T
vRMoipUt8tjGsK2hvfHM5WtbgqFR9zAMKn/sSn9/iZGjN66jpGD0gL7lzQe/Zac6CjFouMX8NPVR
XHqKHWVPJZDJRFtIUgrVHjAxWvMIvwFVpS5ZfkrdMWrQX05yhGNefc4tRmD5V2bnrX5fpdeOpJ93
fLFKBL4rsUl02hTyoqQ9Tx3ISBY+hRmS8fhGleT7HLhcGhg4URHTWRi6OB5ZP8JTTymVxAUut1Wd
DMPkBQhNncCsGWoMx/905lG3GHyKX8b6ET6jKAkqHJGMDO3SIsoTMAmzNGvm/+ERYEKAAfG3CdPF
VibHXRr5moItY4Eu81jpOw6QoX+VvLXTPP5+rfGbv3gAiiJLimQxQMjfxgX04wEUka8HmpFzZlCH
R7ISonu7cSJeOQ1o0mu0dfEtYGLr4hnHUqZXtdqEY5DhdztGsjqHmsCcMEOqXm93sq/EcFzPHI9+
3YTSOv7kHz8pgGCtDXLlYi4Jz5R5HRF9RC6KUy1DKYjAqJeLZWDtW7xwGpR5lCRvrOFrGRjKAAwI
FOruuq5f3AIpVjnEnqpsXfW5c3YeHEIxpl0tlbuSc7jW2kml3CkGyhddXqoS/RWxZXR8FE+//P6C
rzXaFFa3yrSmJHG6Xzz+punl0mz9Ylt6PTDaqUXCVPd49/EG0scmXLO2eedCAAqPSaAbV79Sl//r
6hcbkKxIXhLKio+P8Jw371E1K7s5trSlcNduCzxybgd/15oBf130Yg+p3coxm2ZQjnhxNc9FAbqW
Cag5iS9A3LSdiRpGSxMF+CLmAx9USLsRN0gG1n1QDm0+suc+n2bA5b6nRWkpwdcYDYZofFG+DGdh
Zjec9+kssOwY0Y0HjXKv1AfVoMGN3faM1DXm8fJD43lXjHh9+QBpFqufzLcJD1wQpe9oLHEFDja4
mXy0iProQOMTRPXAmbPB1GBCRzubpelNImk+qAsSjpD6nTVT5GV3knM0jwvKHyZzakhsGQqCsF1P
UPZTeFXx/TVtFQA0dE76qIiwGY0ONvLOoXvNgKu5VVPsr0Enw0RFziExEASYEW83uBjBLKIqxgRZ
MhYoAoRYwsrDjZlm5pPi3Zhivro9GLSmmObU8NG7XCF5k+olqeqoeZDlI90AogK2IqZiyfJcGtO/
L0n56v5gWFRGEA/xlV4kPU6RdFbto43usWMQtgOmxPK2zz6j/K6JzxlJrLo3//hM/4Ti3OrOtXpK
MEME0dDs8+QYuZ8oJJPk/PttXevRKPRGDPCmEvKpy21SlhNLyAfyBhd1NxOByKCbtYp40mo/CWUL
3JLD+A2wcMQaLZK1T+2pqF/pcfDgmuKGyunaW/l5N5dvxRTIjkgoxruR8b9pF8i5msdaeJPrQ3Qj
Xbty5nNAoHiRFQ3pz+U8uVlmvtyEWbQVUF5DS42ObBC8/FI5O+qNa11/zuQmIv3Q8dC//GWOVHlO
JnlbFptUHr36KGk71dtL8hmFkVO+1sFnWr4W7gQQcJCIq4459PpL8T+t5tbueO30VU1LN2XRYohf
vbgXsysyK4oyb2tK68h9jSvXpi48w6+Z6vxdp+zaauFA8oUBmML79Net/h/es845ydEvm5J42afs
HEUom1ZPtgx3dNaitEYQCXoVF0YswXB6IxaXzPG4uQw4fl7wInOyHCOOqnjwTzrax37aRN9/2SLT
XZFdtrMEZ2+2zmrharaFPxwmkUzcfjEjGtGaLEERG8/MQKeP2LQgaY1tSZ7l9K4AmWAqAsme/0wW
mTqNmmn/1txV7+pKeVWOHL8q1d4eqixid/UBz0g44PKL/oKnWvXuf/qMHuIt8ZrcIQM/NTjdUX4D
Gb30X7UtrTpXmwTVtH7lUEBWIFQTZArI0vgfZu99vRNf+kO8BWy0jU7+qv+QcbQA6VrM6fu1TAm+
QaVRdvlHhg40wt2b3vssbe9BQpcwDAFfIi9Ff0zFftkdcQe1RrulAoI4nQQydoZJsJsSmHybYKld
8pthafmj0t3gxHorHyTmAkEXerOEtrZmG8zterPQmzNnkJlTfHstWNjlCU5i6s3BvnR7RjbgNfdw
4YQJYjv3HaUtcn1Ae7QgKCcCu0EIxn/JrVlkYDYLjC/f+E/dC1DJ4QXtuvdpvCgPLjpvEphgjjQV
T2Ws7BHDQ69VcfJsURHe+Qb+Ukvq47/vmNd2jZ8r6SLIElU/SbSi87fil1GtBWy1mx2xjN9zYB7/
w6VkkRlqifojQd3fIWWpFYUnxzLKxOyxQ+opqDureyVhdQTGr2/Ey9cSZYXigiTzPbItXFbljITK
lkhLfDuq1JoWfmW2NsNzkvWTjM4IGkhEtQna1iaY//47r6lA/7r0KO/4GTsLTiupPrKFwQSllMyl
9FWmsl0ViyqBNLDj+Imdlah+tumuLBbRrd9+7dhBMkNt0CJd4Bz8+/px4XVJn+vethePpsdkDUBZ
f26ER5nWo0VYdLNudE11qugct8p3uU42LzKgwBeDtCxFzoMaoJrS0QnHB16F3iQnyyDSVlSl8Sut
sGMEDZSH+KpTHFaQ7TTWqg30s8NRgSkD1Z7YxQtC9aW7GHNYsE+R0K2ouuAJ2k22JjPYUp4uXfNr
CPJtDN6D15sOf2orm2kAEnXEC5qvPLl8mIKPAiKBJNGh2bHEVYG62ZRv6ZTGn/bPXvzjp188bTXj
uViqGm/jAqq7yQidJCFNeg1JBwr5rLZPmQR31IBTiqEUk43BXIBsrrVP6q0v7OqL1ySJQFDXVTSB
f794rxVzP06oRA/eCZES6oq8Hb9mUV9J3RnsxO8L/VphBJdDylCmqYqydcmK9FNN98PK6B9gPu7s
nf0Abtx+WC302aG/W8yB1t3DaWJmf3or/ry6bensJLqhww+1Lj6xIqghh7rJd5w3dn34uFlARDvj
O76l870WYPwvutAJdy3tYnEbpd8MlRnHoyQfN1A+XzW9ISWWx1fzzyqyZNyisUXBLvpiFVFBMPRk
yOQtk7EIUDdSCHSTcXPEIw5DHLUxw+dxlQ3KSYmErdBX+1xu7C6QZqnAjHWZbHyQZnqRLQ0JP6Ai
vq+M9GEw6YrkKGZTcfb7u7+66n/c70XQRSmCHdZqom3GIHm5o+ExuMfbSrhrmS9Kbmqd9B9081te
+XMrjdVQd/0o26qtOrPSO09dFKUxdQ8c0Ck6E6au3Buv4vtkuHwVlLMovNO+ovs7fmU/rlk67ZCH
uZVgL7GIsKzG+rVtjnhsgotYjf08gKeOm906Na7+VHg8CNYR8hrmxcebOm2nR4mRQQRgiBiOLHqO
NJ0Ea1qn3Sdzqr+/wGuF7LFahVezSa8O5uvfPzNAldw2qhbv9TqaDMwHx7hpGd0fMNuUk802mYta
/oJ/CWdzM8BOCG7cwbVvmDEJBdWVhMbxsmomDBwaxsAxGRIjA+/UX+t2QbxMwmLUNxKWa8vVZLcg
9MD7QrmE+OZVoPqhbIJzxjw3X7NcNWmFnPTGM71+GTJwNkNij8uqWV84cqZJTsBypTFNlunRci/Q
sImvJH8hRVHCKyKevumYdDmOknaE0DIiD629tYzH93e5jC0CLctkx9KQkv79ftWwoCfZuYgnq4Vk
ZgvGXhT5TCVYq89ivvP1z1Y730x5r1bKfl72Yhl7VO0qlnF851IXI8rTh7NH+UEu+qlf7uBaVoT2
EeiZs5rf+oSubdQ/rz3++x9frii6QqYVEWXvIFs5TU7Bp7RrcY3mumXSRneY7vIYJ47fzJJw3kmX
nBiOBjDq7cZCuHUnF9t5JwjiEIphNNZjKBtODPmLBSB2Z5dmZtmfE4i1o2Z5eNMUQBTx0bMOCEh+
v4urRRr0w5QgmKdAxXixSYuJ2aZWwqr3HgxA8PvxwOAzh+SD2mMsxnnxEW6KXqyY1w0xCaO89Uj+
+kd/8sK5at04M+QrvTMF6N04PyIipb5sKBdC1Fq5WRGfmDsRGn3sQeJnUoKRhUbA7CuYh4jbowCv
WYmDTGPM0bpTZGblGWb0qOIM5Hh+Soso+5QJ8DA/m/Qx6t/2xpO7egYwP6SIumlgaP/9ZH+sJF0u
624QS2PP++PdDRAT0lcq7uyMY0NnoMV3+7AbF8U/X+yPi160LDI5zCTZ+99FhWa0KMPv5aipZ19G
wEAgoJ+psjACECIUZNPOOjLrOFk2wrFkSP33xfOtB/n3bizJoPyPAupS7qw0nuwWbWzuNeWkdfci
js1SbHNAGOoa/XBBs5ZeT5PE85qdG8qYIuXTiEXjOeUiRr3molS0spVavyGaMpBvG7golXBISusr
Dx8HvwNzu/NQ91c5jEoxx3QcAy5w6Bywnc5Q5vOQ4WyPT6o+GlwN4qqU8p3MMHWI7Y+frX3AR7m/
Ui2sbfadQFdx52w04dNbSAJ1UCZczXRfDXvZ3enii28eq+ijaNoby/raOYZGQRyjNgVO/MWOF1B+
UkprgPqG57y2qhAEEYuinKbZler+jXLX1atBGmRpEqJY6rjt/1iZrdtlShao2Z3MgDuudyOnrMhR
0CxQ9/6+BK52YCxNwSlK0xFAX1aVU8/vkrjVvoceUGDI3rolpdCIM/15F32RWWikeqSwVbmmEEh3
Qh6s//J7f9zDRTQW1X5qWBlHdciK95l8aI+NYc6IEwR3LZWV/ftv/p48/WfZ6yI/d0ykjEvZRVqF
Ym+E6P4ocE6d4WzAcnBYM0UNWQTDQBFBsIIKsXzqAfSklBMU883Fpjt1HhHe5xnyy4GxiXMmrSVo
E14G24gJBdFZRpqIcBCF60N11+r3YYK/ET6Dbrr1ypNvvGcRck59J/Svkf9SIrunjZxXS4VsuaVV
HDrhtESxVlpY2XFtWchWFig1DX2fG5yk4lSDGGd+GmOFDzyq0vFa/a248VqOaTGMYTKXYanaZV2l
tiSfE4Uw1XWPVBUiZ0OTBbBDwTw2mD3jxpn+HYb++z7+/3oX672WxdoI8yF9YH2t5Wl00NfKTNsw
EoMl6LDobSjW0dJ/QXs4QdR3YznAgP13UyYpk012QNoq9Ff+/t4Mx3MSJ2uh9REl6zhbESn79Lk7
7UwSgNJ9E6NUFOGYolrlbB0A+jswwdU2J5iFG5WKTAkxxskmzhmiI1wquj9FeEc85qRv1rBDW+ML
nxybU/RcNYipFPOfZCwxonprSTeJzpmn3EuojLJl5iC/jo4VNh0eQqzxHHCLchkxaVr3ux5tjMOf
yzWSI7PbiNFcgP8W8/8oon5PrbUKD8oVo+2AQrtFDeoX+lIqoYtZuGljJpMKm5DeiJSVuzw6qY0z
LcVHDm5cbt40KJ6ebkcRUAYF46WaCTY1Ik+K7upYf6+hllkhtvBCv5KjnRLsNTFDcn8ibw7NnKQJ
jQSd4nmGhiltM8zbPopSnfeRNK3RSSsc/gQN4Il5MuOoKB6uWoGNz2thalzpXmkwtBH8+dDVM8I6
NAfHODcQFmdPCdpwhMTxZFDXdR1wIL71OvAT4aMUGSynKbK07Bqn7uwg5FSSKYn7YwGX8CcmGE+l
jxD7y2o21EtB126cEMa4SC8WsYowQqR/zzCT+l2s/LFp65rQZFGv49Hmzl1Xty3QhU0bL2lX6BEZ
lnFsffMh6DAJKLuV5llrEUN71fxqi1fOWsCTogR7PtkRAriZxFSIMKnkO8gAiJ+SSlr0zko3PksJ
A0GTgnl8JJgMSDeSGurQiXOyp3wO1a4V6RWjCudPZoYKP+eT3jWn1Ti66qdUqUUDuSY9WcLkMcgp
AUl2gzppBNApFPIDEONVI34JJTUd9ZghDVMzgJ+uO+nfIytADw4cz6/XgadRhfBs1KUVoIWbwdK1
ggmPlG6PZcgEaZcZXZnWbhDqUvoAP2imYP1+Xy6EKeamxhTJ/9ZYg0jBHZxtcCPY+RKkD57ILaaF
N86La2/WpFyAQlIB/H2RchidnhaRzHwnIAOKUExKxfmtTO5KZQCHXyoCljpyIcyLMD7LTVlQ2ijc
isEqTZYl1qDAtLo1GCrKeuijee6//yrlWoPvr2tebHu52GWWFQQ8SmywArE4uTWAKfkcgWxzU2nu
mcW2uoe1BVsvTR6jQZuBvayTR8HBEC/XHjv5sckB9sXpOo8sRiSaWdujmPZH0tOxyfAapAwOyBP2
gxdVm6BckJvrtbqS6cmmhT6h7ke1OIDGh4cgODPMbxkI4GKe6r7HEG5dMoICdiyWE3I3NWtr5mdH
S92ZNb6aODoIXMoxGMJAmpFMY/W50j6pvloIB7C/xEPWm+QB5H6tm47bbsPgh4SLSOCjI+A2I5dd
Un8TXUAF/SddTikBesxHYQ3jKA+bE2xEsfwcAz4/SJZOR4ZFuT0OySgl88BsKmXgsj92DIM0ajlN
UcgprbVUSkYZ86Mfv/X5uRbRQTAV1Em05VS7h4IsGJivkB2mKn5PPDsTdXgKh2S8E5HxKIuHEesf
Im4zdeyvmmB4KFIE/Ckumtx3IC58H8GX8MzhBLp6wnT81MTTTvLCZdrxOqHKcHRXKCXSbKGY3cwk
p9Hbd4dwMrDzTz2FYod5cpj/4c4K6aNN350oWRZ6cGf55jRmVqgSPy109fIwUvpGDqC+FjxkFnk6
bc2FTGOL/g4ZTBw5cxX2qmLIS9n/6lV+x5g9Rf103HSy+KszNVsCyVY0zJE1hE8uVneuxkAFU2Qa
3jYwGSm7gc9NyRUNVLihaJPor3vwRuqfBPUdWDQOUvSjjP2vlRyWibJRcS1L3sxYmxYQ1KM4XoAu
skpwr/pri4NY32F6X+2KARQTxYESFY2L8VVZVXZH00KPXi2emacg3ECxlhSfFrNXgBn09rOMz3qS
LWTrtXC2fBQEjDO5ipd68VIMGTkZRjCJpk009H+tOEzNeE+WThQwDz154YsLFmLUHlUjoqFXruQG
bGr1lMUNEnaYX+pjDPtJk3gJLVBzkWGLt5JX4lcfnoRvo1qurVhkfg9IeHLkRg126wy0aDbWKGFi
CT2OytJqhEeo8kF2iSyAzI6XG4/YjuGHdqlF74UMrw2oswp3rKeNzLtoSk7m8I2q3TRE4+wbJQjq
dEkvg5RbG45l88mAtYnfZafF+HA9J6K0Hp+P6D0hoog85ngimIiMpYCplpQnHzV8R/Or8Hf0rCcK
Z5La1rbbEkKLzbTyHoWys6cODeGO2xEAA42BPpOdsWvd2EiNK/UHzl50sxzCJgiHiwS7ZRK/0koK
+ePnbaENHvcfNqqBYVi/fiuKnQRcX5TRCtGcIguFzz8ZH5khM4zib4Zg3pXrPljuChCrCobZXviq
Nq8O4DtdezGsc1rAPDXexj9bABdSY/TiIJ1dU50U1msU9LgbMLzWfjJO3YXwWInzOsO1tfBoMdLp
MXddUKOx9np2zKEjui3OVJzBHNRVv5NEbM3ZJKiTxuVrGXAMw5cWcN11Qd8NFUQKg/qIhiyevVj8
VLB6KrDhKe2BgdViTY19lfGEfz8svo/ay+hGUkgRNRImNIoXlcasSBq9kHtjnxjUrH0MdpycUQHv
Ke7xOccId7De3VreyMgkiM9CaNPWMOWwAyDKRJ/4WOGTAlUYR0ilmYEG2vUqQt6qtMNMnkf1lxcm
KwqXnURCU7BBw2tjxXclfEgAU94AHx02VDlRm6nvv2cexLa2A28+gW1WqCs33Jd8loVT2m3yVlTC
Witce/yi2fyT4uDAFyTWbendKcnwUKvioxfJE1bSBkM5cBQ7cJpzigtej0XfEWYOcRFqMvfBAnhm
gDckPeXngrxZiAw3KwAtIwhAOSF3hCzs98ctjfWEfx43yReLmNourW3+/Y9g0kmsqjEFjYxowa5J
mDi1ngKbmcQJ2ckjZkGAQW+84mtSfRYHtSmd2SFTs8bC949rerJnZIWrCTuVVVpxNnXI2toOt1Z3
5oHBK3LGoqptpFi0bjemubbesNJjsad2wKMLXiLtJUbnzVCQTx+Xg2RaPpdw8b1gGTCiFdNn0DR0
G+rhxtO6FnojkESzqaqETpdPKwqluMicURlnjKQpmS+R4quH+sQr7xHQEkEhCaJo9Pt1r3QCNNT5
o72hAkb2H8CVqcYGlWhK0VQInHBOxYSMcEIv5ffrjPHlxWIY607jdLpIjqpcxGmeqQaFO+REKlAx
26MQrTkzfr/EtU4RCq8xeaGroTF79PfL74ze0iI/wfivPSOqI/tUjccxM4CPOwoprHBuxG9c14ux
TBVuXf5KBv7z8vrFerecyjSpGtNUqc4KLhOmw5C0M80hbFbDzByqaQIUPxfLWcMnb4Hvh6joEnLE
3SiMVrpd56c3PsIL94zv2RVuijXM29VJRC5iclQXTSulRF6b59mOzvfDw+p0+vycLF6m++n6/ut4
rCeb39/D1SVlGoTlVPNZzRenV++6TYOkItm2HSrShe4/csZTBPv9KteaBlS+xrzKQFCnWhcryuiE
vDBCpnJC2OIcxWN73ekfaGhFPjDF4dzyvaZOs3WMZloTLVVBtJRx42gR2eiKByPinr+KCs/i6GgV
n0Z2/v0W+YLGI+Vi2Y8NWpW2vGmMLZ+/l+SQu+Igd5q+N837kNFCrXeUiamQ5MYibZ9a2QT4k8fO
LMcjdzC8Dw/xme5ZszTd5x0oeWJ9RRGmLqHJKA/NJewbCIJr2TulrrvNJG0ZKLktNUy74kwgy+jV
MIomTbA4xDq1nXrKHxkZnJbrT+IQnawo3fpBO83y5GDExZ/x0SkCGXhRrzuhm5HDCIqdwK93mJjT
473i7JT8pc82XtzOox5rSxGksZWv+haKv/gowRUpCNVkkBM9lA+HQdVEzFc5VIFaCfGxO8fWHtPN
hqltyaUx4qNiZkhvUxagJyB8tCMpoMAHIWLafBj66RjWDPqdZkV/tPyhNZRFXdCKEzjFsjjZEfbP
C8bd4+YuiY2F5oYY+UKbMNCQNrbZYYsQWpgE7eL6q2UsQGTI3B1wZabDmaRMPYr6juivD7O5UOH0
zgNLLED2pAm9QtroH5ORR6sTXwkY01rdXV69maMmG9YqLOEU+d34hy0ZwDgIRvCO2VdHrOkDQVIx
raqqswO2WWU2VhuLOCkoXM0GxjctiaMi17cL7A8SiiPE6qMy1dxJ8Z4sAGS7zixxlA9bdkg/PvVB
Ph91HOo5UmEfaO4qRPGmRE+5157LCJuXYK1zxVHR3X2ksmObivBQFOpOZZq1ZMweBGvTPogebYV1
7B3AUSbptoU9BirTfWvlXepsPRx0cJRaV+Le9Y6dA3v6jic+kdvXWmkAOnnTmNAxUgiLEA2Na1RG
UB/Ux9YyHrzkzNSKGr+RL/PsfOLQOgK8VL6+K6F5cpFheg6Wdul4siwMVtA4SRWlAui/bOo3r+xb
lAl2KlGgELyQbkfdHpLj+IcC/VNAiE3AjiyRefY+jW2BDAKhg88gdafAKbWAG7vwfV0sB3MGeMBI
lOZTmL9DipwVzmsYPAnDxu+2inJPH7lVUTlp9BSRaG1U/kDcgpiu3pRi3Y1GMKdhuBf6cuG7Blrx
6jnxgf322YEcUebNxd4aLtagDnMtgNvJP3GjnlisW7X5R5zbNdVyoY7/eNoXHbBa2pU5Fc9xK2qP
Y/+o9BCb6mD16LhkJkhdkuQe9HgiFwv5j9gl5wS4dGQg/SyjlRivxMBfJoH1bMTBY0hhk/sIKD46
fN7wK1yMx/p0UWbJLJYXpClieQLtQhfExJuKHwf1vlABixrZjGbWuDXmmT7WGjAv9lrGDymLMTfG
CgIyjvlUFc9NEiCEnf6sgLiRum/Q6lSLBg6j5Qq9s6z/LCm/dZxj5p2UUitA7Vmaza7BUsrFy2HE
f1XHMakct7Bcxwyb0VCszSYypc62yWZRhA3H0INTwMagDuwGQ6oKawaSdqpz5cKg+lyhXqUKopcM
n0EEaPg2ChDGfLhNTO1v7cWMQPSfQrt0CHItdqA6kWbM4sz6mtaxDKOcwkGJF3UY4NmJEAmcu9tp
tp5lQM1NLK8+rMiZ6hIsl4SijjZHtG3rNZYEUbYM4da34qrF30A5I/topEON+enIMrKwowBriGI/
Fh6L7DmWln00dwR6gC+i+0WyXgmwz7JFXpx7hz3HXDfNvhFA7/eQOF7UYNNI0IQ1KiVYaXnFKpce
8RKt3yJXnsjydo7vR2vrXTaJGjxF2nDq0T0L3Gqpjc5pZrhJmQxxg3LdJZSuSJ+T8smoPDAVHW7d
5/GFsK0MbNAOT7hXMzDTiu3L6VwmhW1WkltNAj6v8czsK8xZKTPL5Vif2ktJjORjX6TJJGc761UR
t7AHuTp1+B3l/X4Yx14ZXKnCeqbr9Bdyh/IYQ4Zw09EnxMowV5+ihhKP8OUbJIe4GJnNR+fiYCyn
a1/bFPGLahyDoflObVPr3mmVuUgyVA4u43+7Thwbx26H7IQ6UgTZh7sMcHJnUffJJjBXoriT+nxn
lbQI8v8j7byW21iydP1EFVHe3MJbEiAJSORNBSWB5b2vp58vOWdOUxCCiDNnbnq6tbcSVZW5cpnf
QO3iJWKM0fXYevjvofoBkLRCdCZqFnXrzDgIMcGMv7Pq9rb6ZpgXgXCxcN9NXGRYyAW7cOEmeMGm
61LaxDgc5ba3ba0In/ZtpWOgzE3VJ9bCQDG1b3a1hipKl0AFVVDb9YX4P+LVujzMg5QWU4T1pq1u
Y6bfqC5Vlioo6GlUzZUKH+Si23ZwsetIehH018zCS8B78FDJbvHCC0NlhTbDROHCd9rwVWGEk8nR
NLMuYQc2PrY2HtzTQHPBibf+b2zT3aici9drq9W6c17EKbAVfankyaQ8hqG2KGs0otGUxQyjwP+u
MPAcujioKJvy7wK3LYMRHoBWD4+urlMBAZ378gCeoHjyOsZJJzk52RJVG0j8HOOkrkGdhn0pFSi1
IMah4y1leB9xDQu6+RH0Bw3Gcd8++eOL6b1x1w8ZZjjmq2EeRvcjZX/JZF79pZVK4EQYS+8HnOOi
FxkJelk9+MhrA2VH4DpFYFnnumP22NCCi7g1yvBiBT7SFByx5lDZFXeaf5Q7SmtfBadfLAYz20eA
8Foq7qK2zkpSLccKqZwE+WswuGk7gLGH5eX8KaQfWUOrGK0XmogxZi+lAcXXOSEiUMVn233ovG4D
IhbLcDRwCcnOmGPFQxNFefHdR2Rh17L0A4k1xMBlYCpyzdevV128bOJlT3eRPMBDJhtwvlEP80x5
iSvanCUlvPejhE8wDu1uqA8DWtw6ImRhUswl/TlAccxFWafVkSwkfvvktLWqMLcEjdUhgNPLqB05
zNHgq1R4A4zPtfNhKidJe0h7Bc2tYZv2xdqLsc3RP/TxNCIOQvTvUKSygKXUkHy8Lp1Uk0oHcA7d
zCtOHgrULUhF5hTMZpkXTN0CIoD3BzldL3iz4oU8ruJxUaR0lpBrSmL4CcbEFmYKxQfd8RZsRwj5
zDFQ0UTlDL0QXcHzwduqsbJokWjShxR7W6Gi3IXIc3HNRBAk6bTqEarz7WM8nL3hRfZgcrrbElnI
XqgSDxsSiwYddikRXx3OClay6PSgRJVylwOx7oOXWt/HuABZGjHRyCeFEkKLe0ITv+y3adj/SG06
4+nU5t8d6+eywy88x6w74kncISTjRDGmfRkt1LijhvjLBMOLN25iP7lJM8HRIXV2ha9OFWFQXicf
SWU+DPxQlV53KESkYgVVTo40w0OFMxWN2XoAcxqTJBQh3S5KTpU4rPnSvm7UN911Zklev/g5ut3q
WxCfU4KCqjVbuqkchFptf3QAaycFU9JIujg629yJmLMjNNSNMCqVGXxSf2HTMkvbs5a5M8OoD1nq
LGwFJyYJ1RlORRb+tmuO3qsF3ZP53rod42mXRC8FN4gqdesaZwVdk1Bteij53Ym1aotDtS6zh0R7
sN1VSHuaZIKOlXHRhx9xsfPVlVU/BWQpZQYtBAUBhXrWNt1JCwrYRxpNNpjIOes6vHg4BkKmqtzf
SZpPmQwvQr9Z9IW9CXN7Azts3mf5gsxWHYtXT0V+b8jfwzpYSKoxLUz30NXGyvT54GASirGcRxZY
uHVTrrVx3eMbbESMIMEmSFwREjBUX+aOMzFPcHaOedBVtPYrfNg2NABUJj0IZ2WWtZQrhakFPUw1
naX9sADeubRlBO47Si5HOuvPgG6R7kckS5srXf7gV0B+VC88mdohdqtdifSNF3iztkFjiZGw5+cz
yweDVJ9bLXtQcJFxEuZ9tn7UjHaTU1aQ98wbFTsJI170Fgj0s4y3YllpzKgoTit12uhIYBkeSnb6
rPCck/ynmkXqHzcY17pUnmwCUA9VoW7bbdy+l0wwat6KbK3oh+E4STRtncfUAmrhy9XcVEZ6kxhx
BfJsQpthoo8oo9n+nDRgIYXmXHHQ+WkR63IvdUlBiNR3J2ihpUINyczLWg28eLfV52qHfwkSPGmr
zRMh4URzQ++QtJGiHzZa9+pQrMdG2mQ52nLpSE3ZL6qw32aKtglsaV814YM8altZ++PqOImgO9Zq
NlXqc9+/+c2v0oRyi09U0SDXKXxAulMwCsNqk9hiNztZEfOaSYN6TFIcm5ofCC+l2ZLN+/jwDe6L
Yz5E8g8f/cHAXQSxMy+sP1qPK9ZTiJ5ZV1Hx65cA8BViZuhiLOHo6h+anDyWcfeBhMtDLCdoo+CQ
5DfevGmmKXHdX1a4zjCnC5lD+T7TzD8ts49Cy/BHx5iomHfeMglbdB5+Jzpx13pKzYc6/RVnP+Bs
htLFBQ+ouZeR4ZYXPXIHOoVPhYgiBq0ffSwWo0vdSmLc+vX0oc78pWuZ+BrAaVOY9lu5sQ0s6iFs
UJrOx4TKkE69Em5CaM5jrL3w4hejWi48yZ4n2BU0GNT2gD3GaCoT83gUFFtmqREtkiCeBaT3GQOB
COy+36tTVEtJ2Z6Rto647c2pH/9JbA2sD5dgeElLCoJxm2Daku0l5a0lQ/NME/U2lyFyv/Yyez0g
vZihdmac3bZf2jgqNL8E+BwYv1C+cUCHd78ycJJCnDMBKfk8at40wktLsoHcggfz1Ri3D+Qqxsso
SXOVxFjGLVDCJclIJyEUuWxAY67ElSjBwqYApgpJzZEungGmPgHqsdGQu/JKjg2dnPgVWc6juXee
WwetrwnWLVA7abGoP3JzipgY7l0Rio7h3DpE6L1Zc9Vf+Mav3sAsonWm/U/vqVzjCwU64GeF22UW
faj6m82m1LGhU88R55Vu8cRVj3b526dHgG6DSy+nVfL5tPXXY7zVKKkK7t8qoszzFhbOiln53Lur
1POYrGnTvnIfxlSfhfpD2e/rHnWkc4Vnpd/pP2qcV+BJMqXTDRU9zGypuBAGVXuOnOosoNb3UJaz
qjcHGHxeVSfR73F67GdqnkH1cWYmb+2o/i2MNzz5l07Z7JJcGI0B7NFaxDImHiidGKj5Kdah95/d
Kpq61sdg8h9cRykSZCNrem4DOfR1SM+RRFeI6qkGUJalF5lKwbVyaFvhJnjXOLQIz00imvwBToYR
/iVeja4jqU6GMVBXfVTZOcTpI07sqY2FkEwszVEplRpeDzQo3g8dst54KL1LbR2K5FjXqPyzeYrs
56g9S85Fo3FVv7gS5qvdecD5rYyfpKKbkPsTZN8N9911nyt9X2LTGdFOOmfZD/FPuw9D90dnrl26
dxrnonP3T2dPKMygI2IbjiXAEF8mDUFfJLRqMs67tVT0S1wJTxGGu3ryxGUi5oTfNxNvgG5Bd4k+
Io4NcDmuJhtUEpYXDJhDdNFm1D48pKy75SCsmO/BsW/ppPy11FUfXbMam34aSzXtSE8AOx0LlXPm
zqH5mKOV10V71m7Y3VQpU9l87IOSlPhCzMu7cC0UZIZ82qLn8v/3Cq562Vku9WgCAmDN9FcIY1r5
bJcrpbyM5Kzfr3QLUQoaHeQGmvWW+Q/pRCptuStsWJkDHoDdEkrkp1JMjWjShvpeIAJAldL80/JL
q2ECwP8Q/G/IVjoMTR0pFXqS4NH/3mOxbnpwErzxxcJIYTLbvy0W63ZCF0J/WS7n84fTdHX84y+1
O09/S8fxr3WvXrRXmszR5D7a2foCNQ072UTmjwCnzmCWxUj+zfpnXBE5ZMeO8SYoz3Svqw8oH5t4
AWL/5s9ibaMSoAN3mv3icidNpxJATi/4CbMZXc82XH7/xW4dj6+v6qrRzhjL7/t++B9xO7YHwGaa
o3dJdrfOPWRCW2jaMUi+PocA8WSdljDyhDh7eacEXaChPbIZWIx0QaMf9v2T3WKq8DUc1WG+YGuA
Wf/eBWE5yqpk8TXM4uy5u661iZ7pAtUERCLF1KjLKe5eG8ylWv/8/eK3YK1/LS7mel/CHAJ3bhcU
NvTk4Kj57/8NoMak7cVmKI1KBU/NcLIalo15aPUlU7YWmVGkbUBfQ3fgj++THm6NSsH5w5BSETKS
tatB26AalOx88V30gc0UgBP6exiES+9ACsGaxG/Q7b5/DZ+Ii+torxMMmDhpgIqvpSKVcizGOnHC
J0D9Fk5MR83EzGNikWBpOwdFkXFdjOts1Rkb+8n+Ec4zbYJkbjvjkqW7znXGUGZvdy+h+2LoqzPG
i8rCAGH6CqwqAlkpPfqgcz3MnTWmGFP9dxS9U7R7r74khGPnDcZTsS0srEBudbu+wxJu/v1DquJb
fvOQ15BpV63qypehyRqT88/9bOFP1+twsXyKrcnv+ea0Wv0J5MmfezP7W+r5uoCxQxWAPgmp8O8t
Vva63UOaxknKe3fTMyQMF9yWHZwHnAQKzFea4AFKlkxXRAjEwLmDKSYb+0J6uauQcYtQA4WTiakC
ClZ4Gvz9Y8bGT3sAdQg6MopJlyL2J/vWojE2Qfi0cI6pd+dW+xx9//Pavyx59fwFN77ZhWHwxLw0
eg8e9I/sATCK7K+yk+pt8nHWG49DuHUr0lHEBncIeDgOZcxk3OyidVCtSnWpnVsghZPi+Vkk3SR0
9L2lbqNgJcZIRF/SHvBcwu6dWe+tsEscVE3TQWRH/4xdX8IDdbSC8FaW7AbvSJfGbMAw44n7cVdp
U7uFJhHAHQMKO8ol13HXrVtdddLQo1JLp1pONbis6DgWire0/YOdvGSYZXn8t5BWeYSNL7SHmSkd
pUZbJOOzhxNxXe/KeK2PQIvrnzmmpRVgG/ngpMYaMJNwQibZQf4IZg8g8xCjbvIsXj1iTd+ftFt3
CEZmuClBo4V1f/XF4yqECVeo4LvyLX7hVSFNfJKZetP79qxxluM9gZ+b2xoOhIJEp2qY5vV3MnJV
7VPaPruejNFi6wiMJlgPKMtUaXNxrkCXyPeY97fXhQcO7hiLL+MaEqzCSGmYPqc74BZ5uykY+DXE
MCClSNwJCxTBLXHvCpHdesEmqCMY2exMbs6/T3Gk6l1eJ1EpRPWEKGz6UCby1s+bDXfoEJ5xk9EQ
SHcYC0jK0Rnf2/bkAICB4jD4b8PKvEfNv4lTRvSHlMHQySiv48rQQrjBXjffBb63GYFGa1xaQZPj
/SStg0DZMGcT+EQHHBZYiVrBbRfzSt1xZ1WC5aHriFl8F7x8vxM/xemugw+6KmgCIUQFN+wq3plK
4Vo1hP6dLylroyzWRnc2A14LdVpQvBnq8Jhhni71zlRmetGFAv3LQAQag3eCUbaF9rL1Cm2VaP7a
VzSQUgRL21m0NLEUdV3I2QdVkTJqy5DssFeULfLWU1ONN3GKBchkrDw8Uz5AA+5detdSjrIGs6c0
+fDhkWgDrYsUWDEKr5iSR84mdD9MBrYNNpVD3Sy2ZdSjtVvvpFReaFG5RQf8vR+EgFsH2F+CXuLG
+UzzwP62grzpD7uSDq9313flVihEkBdlK53/AL35956z2kAJ/AT0Efo0vXWRw6UwJSkvd+UsbiaE
X1e6yslspMMGp/bDXYfIHQ4lDGQV7wyMGfUoPIXA9iPY4lHJc0ne2S48wz+75cszXhWhfmCYSV2U
GIrHG0bIoisczIfuTtJ5MyP4+oDiVX+5VRw9NoLY0HzxKgNQL5AaV4KOosCl7em4+mm8igt7BvR4
jk7NCPxf5/+Vq/eBnGl08RwBzfz9o99Ad4nv+n8/71VNVOWD0haWl+6kMZsFkbyjJnTNc0RPErLW
Ft+079f7BPx9966vKhqnp1sU10G8K7JDBsxzsHZu+phR65bgSLA8kWZt8ivs7kSEmyH7y4M6V42N
RDKUJhOSsdhi26Bmct2YBT6jt8hZSpiuGjKDNUxNuvzOrXiz6P668lXUBkCV696oJDulWFU4h4QW
LeKV5J7q9qBZLwoiIkInzoYdDnkGWww0+mL3zuYTW/ib1/6J6Pqy9zJn0NpODlOh6A0oRcqXvXcc
2zsH6U6wuM4AqCRyZRy0aCd6e8OpMQ48Gbq3d8vV2xfPf/btdfUYaInEK0W9IgPLWrSwQp5DawUI
Uq8+OF5FrW7H/iLwBIlzshBdskJGYaG1CI1XzSwmEroD3+/sm5fzl190Fb4MT5FMZG+R4Q2SWbHs
hg2YaTDSZf4gUPiucvp+vZs1rKlpNvcvfqOAEv8OJ7UvqU5Xgg3cQlakjYLb0OKpmO12rw/zzWq2
vdequ32Evix4tZHHplRSJ9OLR986Fd27ZT0xfazhKj6nTMoi6WQ7d06tJl7aP9v2y5JX97hTK/QC
EZfawTfsaDpnFu7i+u9CsX+M4MUFINDEfqrz9mWHuXKiPHdhvrP8nD57AAV9jYXIykeBsDSqjebn
66HNHhWsQMnTMqVcgXtmbwrcSOAm69SV1kbyLhf+jyABUQ1Yq26XbX0PQ/5Zyv/zWCRMGv8n8pOr
TBkd3cwJsMx4wZ5oCsVgvnhb02CaINonTS8HLKsPB2W5fM0n880mXX40vOTJuX79fgfd7IgiU4Uu
i0aKBJr97x3URB4KJbkyvJy76c/94+NkvVzqs/lk7k+eZ3/uLCYShX+f2RLJmEXP5xoqHbhaMUpp
w03j7j14X7qybo09bkaOB3RoUn84ysbsD2X8MDZvWb+7s7w4Df8sT61AMcejWvrVs3a+izGobQa7
Yl4p2G60+wqsPmrKRbuEDoF75uz7FW/Gwv8saFwdT/TpE5v5S7CDl5Iy38o3pnPy1MN9reCbd7iN
p4ghU0jK1wjtJDGM2NfYTecZnVTn4XIQ2+Z5tvpTLr5/plsSIoB+/7PU1Xmsm8gFsqENL7Pt/q2a
vqyTZTu5HNT1j8nrdDVM/ujJ5M+9xu3NN2lTYAC9Bqv2yY74cnclsmJko6YEguQJDnHOq+xkddln
ol1y5wFvRvH/rHUdVAcD0CImeAO81m0y+Rk8/Hz8tfAmywttuB1y8pPd/GHzvFpVW2t9XmV3sqOb
q0NasOgAAqu+VpegpqxFaxwHyPxB9pIZggugFHQXmZZZ0CHC0t973lun0lIcjiVrIgxz9UEzz7AC
1NX8nYZQcE+ky8x2UimYfvWgQCDDu7QJSBg6ylsLLeYoh8N9TLtP20dTaedh1y3kWTig5AhQxQ1y
kAAXcP8lvnbff5sbL+cLMt6Qrw5Ub3hNVvg2hukNrFVYocVGyAoxmPW50KFUo+Pz/Yo3DtZfK15d
eJbqZmYiy4lwYOmUN8im+aembwRK7T6l+kaE+mu1q08RN3ph+HUkOA0/34LJYv3kLpbz3euUcQjm
gXe22i0eE8vR+hHC6iiRXWX+YzwUUhdnaHIllB5oQ6VHzzTAjmApV7+x7YTSDrpIQmLGkugagVS1
gv/3tPSvH3EVld3As0c3pg9fYtDorhGkSYS1zd0+hXrrcXWLAhbxDDrsaPj/fdeBa9QdC0TkLsFo
WIsXQMssVKh8cB4M21V0yjGEAl0aDYBDzE/BqjYIZzRLhUMUpNHOxjIJUqGUtE/UiYJjSGc3sDr0
IQqYA8wK3bdUwfSXOXnWAQGyj1YkJAQAfyItYfAvWEhxYrk7Zbg5NNCdYWtYR5x1x+ro0BzOuBYZ
UM0ZxUmjNYtQk+jgb3WoCgsKY5N96CmwKVCeVWlvTOnyfzQABNkhT6GiBRfxPFYdIk7RT7TMe6k6
fU35MQ1B6aveScI2NWiOdMTS8mj0yx50MtdS5B6TBbATWX6v8jMI5BzotFH5mGv4AplNRk2oRT/L
Hy+8oyqD6cvvjUegadAL+HfE25ELuFbdMWmGiQ2KPezy+aim81S7ICM44Wae5EKgQ8wD0mGW6HOl
3NLV7R0GaP0evTakRR9rFIr4GVZFJ8Wqlik0xSKJVwDdQgRyvQ3tasFGp62HgYLQEC+AfiSBBY5e
8DSnKuyBCAngKju6wx8Vv9qknQDhlowRgS19Wtbltqt+t3gqmIUC8+MQudjGGQbW7uCgYXB66rFR
x7nJh8DAKlFfWxMHwe63JYWrhD/XzApbtg/QQxP87a0+F6PUFLruCOd56EvA2d7cbY+e1zykwEU8
IqvNRHFgoKWhqEoYoamBqAoIVbBO2H+61jbq9k311nXarOm2cLt6ms8Jzs9PqTuRntmyHr6NxjzT
X+LhR5QfUuGzWHYTC5SIeO/2uE/BRIuoK14Z5xk4oiQXWCR8DIGMe6q8NQFXVjDDzQpxpxQPRMg1
Qknfxv9jWPKNTXT5gFF4Gn93tvCTJ43dJAu+JR88rfpZAYCE3dwJQFxzHLMIQQQODqKvtD8nmXpx
zYMHgKiR176+guEXVoAewPBgTCIgjtK5l2lQI8uaH2Wb2qx6i7qNL79hTDhLUahPRtqHxafVDOhM
W5iGaBzNoJ9X5rME6VtSTiFWAlkxzvG3pwEmi0Iza4aNI8nrxi4ngl8hBPi7YwNFQZwbAUYsQnMi
Zt2OZy04fcJVm4mLkR9dR4MP3m9zA8I4/4Dw1u3qD/Ff3XyJl0pu+XCDsIzkkImTjjETJyWgi+dm
9QFaslkfuB/kHJywDqPYwVJtquOMFSB+YNrlgr8j9TZadaKeqNJLZbuILXJozGNZHwvWEQeF4yix
0Khj60k7l0cMUwFHyIuNYE62yw4JEJSP0KwTNG6+K1bLsjCUQb4RtpHK+eRk+qo8h7AkPoN6FGe+
SE6AlLz0IyRA+ajgCuqVXp0Ai0H5ELe6Vtsz2gGg0IU4XotDpgCMJz105tacppV0UAshNJOvCTgy
5F82CkzoR1gB7C2hAYtFaKeQLYCOsNjnPJXbCTz3hxoC99f1VWfmMyE5DXuNnyol/glI3bKQxmnv
u+gzO88CasHAleZTCs8itd4cgPFDoyJrar7KwPDrZMavFlKGgnTiNntq+hfVOgh/wmTAfwhQfdsB
OH0TfDgI8x7HM5TQHmmCmRye8XInQvjTRgWghbFY0M0gUkqu2BkRexFgh/QacTAs2E1Jvu/BPmso
k3fJWw6ySm2tmazLWKeK29GbouDIl5ECdQdgGIv0V3D9A4IXlBXF+NaaMLPkN94A70q8eFwFAXAK
mssIgcOEPa0gHa/S+4O/trXzj1p/g6UqGp+YbEugbIp4jXp9tumAySEKYLYyutkztTAWtAM5vK3h
8e9jbVz2U1WqZqOJLVmClBtL8C1ow6BeOgBXoxFT6AA5NzV/jQVV7PPJCnpem5Qrw0uGlYQqAmYV
SAzUebIdlW7OxpNd/D3yOe0StzKnTQ++rjBmprcUjo19tDE8bZETDir7D4aHK/6AY23VZxsz45E2
JdABGj8RC3K89RgJbuBsQza1QatpxVKpPgJEjZCQqCrgjwEqJu6cII/+nBpyk3lnBxI92ma59+5l
IRxmEssU+XeoMmARGJUKgzQIOv4LuiV2dxnchRJ+hBzUfmjWBaCMqgDkkqp7Tp7ZbTK0xkkVs7BY
GH4+HxxMcKEjVgcFPQTZOnW2iSmSM6OF1ML/INOudXZQZK6KAP9W802YbWP1STTMxQbm5XpxJt5U
wOTN9ZEow3NDIJeQ2IaDPhNgGiPckJe24SXAzhfrdonPgTsmRfeCtuDMf6pgwTnsjbdmcBa18pgB
J2Z0k+Luy8GByeCjmQHgFrfwEk/vt866CFntKi2mFTtfaAkhZSJ+YcQ9nHbWCvBCrzAO9NKnXDlC
TZuQr9vqRwGIlXGDYAs17B2RZoHr0O01IpgC2cerjtsQwSDkFjjndKwiDcEhob6g0V+CXkBWZgBl
FikB86dRN7iTeMvlUqESY5JNyKsAHxaYPFfaqUQTxg/yBdOCOLqI92LHWFqzOkxAypkwshcxcD81
WVTuMS/lt4RJlY84ZRjOkEcRV49g4hGhDCObxuOT2gqGjAr7DUprH55JzaK3IdoGxbmosjVhT3P6
BTXiJ0SfWNY30C0+KkzM3YHOKuY1CozRmvghfo7YeyJCArnLnWBpafA3Jg76cSjzTrHQyIT0i2Ms
eEAjgkEA3yIH512fCu8kxNAVOHtE7TSvdp65qpMlIYCsOSmPbF6zt3DHvQiPRCHLBEUc+ScLrYlL
b1Eyw6NCcEe0JKFizGqTv4WI4Z1c/l6RCBplsvTr7CS2VaCXj5YOEmTd7QuYDlHGWBXncMtMlkZz
4p7jqAlD2R7hdkDslI9Mqn6P8j4sRs71zPxDlWSMb3SbxlnMRf/uVwslno/DRq6FVmIfOQIIAFwd
4lDOJ7UwcUBIwSvmPA0tMnznJmHy3srSPHEapDimSvc71sxlYyGuAU+oIlOONONgs7+lJPrcHCkC
H5G5l5O9ylxwwMTHk9lMQ7rCEwSYywyLHPJeoK0Zmc1qDB9LCaMfktGEe23E10rdOMhJmTUhjHu9
id95JmxEvMyYDfGpblzA+xocqdeOLJZdTkebrSYu7maiddxl3Mcc17iHSpAcc+Z5bzJSeQN3jb03
wmwTVmslAYBfkl8mR6EWnBC9wGWIYKXYGbzmdBGXzynXBNcxwVyXcPrs38M/SKvkJpxGfS20MPRg
7vcWR/UtZ1AFBUnETEJn6YSPqqovwM8rVjcTzgeowkvtOc9oQevWDM70ToP/IgAZ2omwKs5l014A
GHHaBb07lA6ReRn6dC5SBQpvE35ROnirgXoMZzUNB48aOuOGT5XNag1AfBk9W9TjShbv7Yxqhn8o
1hc4weB/gIhkFHsIpYih50UJcO6qTtzjInxYNbh0Xs7Q2xPs8Ua0cDb8UWeoK4PQjyxcQ5Z4bgEj
vTxE4yJFoMfw0aVy0IXi2o74UoQysYE7o59gysYGgOgqMrAL/e9a7X4wlVdHFSBpjNVuchDKLpBk
YFa1FPQmf8XWD569DNfu6MAPz/V9agVkrcE6KwaRzCJUOgGSERvxiznuELKB5fhSnmrI25Q8CrbJ
OCQ+GLh58CnQg1swqIQz7ZI70vtdwLAMmq3XrEam0P5D5G18fUHMNFAn6w66B4l8GsUfBtJ8toHR
JTow5R5DZ5ETc6AFzptZZEBstgeUb2GJ1CR+GYBxq3skKLEB29jfi3ipU0O1iTnT4Mg03UEQM6oU
XkLwQHSBAcz+L4xqQXh7Fdmm7WZzvCPZ4EG3QV8zTDVIp+2O9AwkHlFeVIZclBEZf8rjtjjCfTY+
KNNJ/soSujf6NTVgf0teRtq0xl+megvq5ElUIRosjGGAfmsfyH86sjF+qgjiqGgsiB5SI0+bsURN
Am289mQOHgzE5eAvRUKc2sY6jGHbJ+8llLo+zBhddzMVBpdj9bNGZBzNXiO99BJvjV4SjatG/tkY
FZTUfEIpwtmR2lf4zBVE3BDWO9pa9sV5NMo1xSgU1AdRgnOtwzn3c5TQhTNUfcScQ8QU8FNsR+p0
2CfnDNWdgRX74gSaLHnN7fcChS/GAbq2REmEfFkoYXDHIGZsOwLAym0eSjFswZND4BEVQqPXyxgK
Y5V/KBY7AMBIRFUEY3aIAKFZD4X+q7TKBR9H3IFhssQMzU3fatSyUH2S2OMyFALie+5l09VDYgXI
7mzGcFmlsJj1vVSom5bAC/KHSsb6lJ2itAXkt0rZY6Od7sthE/uX71tWt9RC/upzXHVU1AbVSyPL
oh0eoex7blLapdxLZKyJMjPkTeHPwS4iFkt4/37tW6ocX9b+p0PHd+ViBcsPyx789qR6St6SPTG7
nHOt1o8OgPgn5+Q/RX+KnblIDuWyXfbL7HG8dGt7G5L11hMce77/Vbc7PwJorKPgpyJ09nfnx8/D
XJVwvd/pxZla0VXfnJYonm64sEnfOvViUdqRGyIJ73TRSr8HF7rRuNT5zIoq0zuXYaT9/QMg7A5N
ZNaxQF1HAy4k6okjHtFe4RYmqyrV4s4z33IP1C0yRBXRVOwbjKvOpTHauaUMMrPBav5z8Wu9flou
reluMp3m09XHnSaedqtBTwcRIxLVQAvy2kqg1YJC7zFkf8nm25/p2mIcaZ5/vazXF/3wZE1/76xj
NSP0Tw47ezKfHp3Zsdt+bMOpcuhf740pbzRtaWfaOoQCNJr1a6/IPnD9KvVBMuNHRtsNXwN2f4fw
ZlqJCPL95vpUfbkeK1loQRl4dAIGu24rjk2bD0034L+oNOgDbCDNj3A1tXNWPw/ltinpnsfrcXj2
wfZBgkuSfe/SD3jQmJzm0i7I1VmuPpXua509VBFdfhTRflIkevEiG1U41EvYNY0F3Sdf5kaIW8E+
aJZqeixoDCH6Zz8rHDUCvQy9VUr+N2Ozr893FU7cPAZTajfhrqG4Ls50Cbi8yFaosKls0Hqb3gUR
3IIq8PHIi0D24d1zdV51KYMOXg5oKqHWWjFoEO6eJoXknU93a/TxdR3x51/GSkpcVqWDruYusLJt
1lUroz7iIrfyyN88K1nUSbLKkueG/6mT5lqcLuVsm1fKQwFP0y7SrTxEU6vlH27imVRTpfnwghr5
rayMWUPVEcnZQatVCO/pIjXkY9PCVMSCwYvtaZN7exRvpj03vzVGqyaVp+J/D0LVnyT9QrUQGOi7
B54bOh6Mp/Tn949/KyghKoWgmAzrBqjR308vG2UFsAs5I4izTYov36yLHkJuTIrreK4My++XuxmR
bEZMjBzwrfnHSsasKw+1T3N4AYEdzdfZ8mmZz3dMmlfPR5KL6Z3Rzc1JJVEAbVod7WjLvNq4uS67
Q+XoREANd6T9L8Yp9jqaLg/z3Wmz+vjY2nfGU7eCoKPgrPDpUq3rYlt/2U6I20Sy0uowKIJ3bt3/
zshBrNFF/P5V3rziv64kfsmXlXIwtpZVJyhR5Q+Fsi6O0nt9jtU5xdQvuoO6eW6Qd7w3hb0p+cts
UhcHnlD/GQq/LNvH4eiDIRI4+mSy3z/q08WLN18v68luaS3np3dAJ9r6z/cPexPl8nXVq1NqZFWd
MhlmuF3OztZkv3hcc5uNT5P5nO/ITXJnPYOXdx3Qv64n/vzLU2axHAI1Z9+Us5977SeU88ni0qG6
sr7I68l0QsvtOXpcHVdbf3kHda6KyPbP2tB9VAvrI/DnV8+aRHmGULS4tQUpau1Nnp6i6WE5mT9M
p0d08Od3Fry5ZYUcJ6ma6uj2VZZAK9lJ0zoC25nuacXDciHfl9Ctau6MmW9Ch4R88v+sdBXT0c8z
LbRAWMmZmEy2kBch3ediRiq1ooEoekmL77/kTbjl1zWvQDaNHZR1o9nJDo0QMm96sgw6cVBQftkH
uB+I0eTQ59Hq4g9+g/pUYH/euWNu5p6OKaskJIj3wa76ezdVVeaVctv+txchjcqw2yC6E+qnrKet
QvuQnhM5qLARh2YgVMTv7OfPPfPPnvryC67mnlGfVQNkp3AnxMIZSS0s923E9hnKk+jkITBEF+Ut
cZHOQlaFfhgFmhhPcM1XnrGk4raonLBWmtrodoBwzygmfSPZjID6XXjVMcydjHII6TNY9cSGqe/g
NchsNUYTuP4QhhXU0LIafZKn0eHvGhR2mUR4f1prnkd3stFb+Z+D/yIaeiISX0s/ap4wrGh4YNFs
QysxR3CH+kM0ONX8XhJx8wR9WezqlkldJ04HHX5ehixStwczwaOW3T65Z/l7Z6Hr6zpxnHE0rQwi
YHnktIrTw0pCE/6upuVNwCpjcgWFRXRO8Tn5e9OagCz6oAIq5bt7s0ada0TrBmjHGTHnumcC417a
/CDUcFDoKsmKREH5vzm8X37D1eEdQvxp/MQNdgOStOUBPQcaTK6xRNQBTbyUfotRjStOkNidNJ3q
eFUlOw2FWH32/U/5LBj+PUH/eR1XUTlSmkbKmlggB5CWwkSaHhvHomRPjX2JsNUREuHQnSJEpo6+
3rPbTyhHiR5zR8fUqf+47c9ET9EIIYuvLpoi/DCpkEGzu6//Rdp57TaOrW36igQwh1OSyrIs25LT
CeEq28w5iOTVz0P3PxibJViYma5uoLr2bi9ycYUvvGFsJP7+wJcPW11QCbJA9mAh9PP7iefAE4qA
HcDBR92FmL3qY0fSsQT15xTgUnZrGV9zxrl8U3PggkhFpxYe6c9h/QEnWEHhvNURJjCEau+5exNh
tkpENtkbkG7Aasr9pKpW1m+jZraZcOShA4XykETRujHPR7GgUI/G4KgbHjTalZm5uImgz+iKBhDw
nxg0RTPAiEUISoiZjz007bUUb5JRbetKJeRCCsOV+mUYoJIXm5NjPxE8uQ0TgmuaEpRfqmDPYvGk
t98/9KWY+scwk5DTIOCszFCI2KibZiw7lYiBaE7tnhLp1T2fWKxnFBr7duwkp5m3oEsDoifNdXsA
8m6edUugmH6VbnjhCP7xXJMFWFDgcquCBfg/vFr1Bij02DLN7au0kQvfFNijCH5JZcX/E3ZDTYkT
SS2g6qV7TFexdWHCR91uFNZ+n+6LH/XbSJO3MoYOzfIzH1XoX11pSYAfIegZ91dKChcSsx8vNLmw
PVU+97P+P/tgFumoWkXdfjSaQXSICufVEOFSoPRjxOklhn3DTGXB7kbB1BFSLTcIy4ivLA1x66Kd
U8QUQjEPpvLdIOcEdJ6rXUw2PUmvb3z+Ps2XGCI8Ds4ImLESL+qTVZ0qQVB3mh6MqDtwV/R5Wc2Y
v4moW7KI6PWOTRKqxlfGvTjxMlBo7COJVL/kA75F/l0vg38MsNti1Xp0RAXzSQmejBsphqxWL3Pt
CFa52iE2spNFee0NH7x+Fr4B6BVnzQJjgt8f6OLK/vY8k3tHymNBKBBNoQNw4gwnvBid2ahTnvPi
Su56ec6plWELCDwO/ubPszsJclGNjAANipg6/QakV4oETjQHk4FJBn2fL0NnahW/v+LFLYWQOt/b
FLFxmXxqr2kkoylgpUTIFNGawm+PNtZVqsT49JMbnMNB48Qnk9DFKbMegfyZUSYxxFR922RkO0uv
Pfz+JpeH+D+C45M3CYSsSKKUGi8XLtk/MAa8JH4f4uL6pBsjAbAeNc0n508WzrxUCcN4N0qQckgA
sFukt+RQs1SkPLVEj/f3AS8d45x3/xsh+nX9fNsQnlYJfWCYGC/PHCV8GrVyMW9lQI3S9dU789Lr
YRdPpQbaJvfz5BTyC6BhVQ72eQRaMYUc6ytReBvDKEAqdtxixHFNB+ISA0IV0Z+BAyFq5GeTQSWS
MyXrc2qN+Y3UnsJkts6LY4WM8UBnETCj3jsxmPa6CezI3RSjjCZdHpjzuoK+Kp3wmIa5MEvWv0/9
5QdD7gEgK2h0NLZ/bsgyKOTGL/P+WC8eETj/Y601Zzm3csve2M7q/3OwSeR2VhPiL5/BttvMgkJw
rzn6fGfNV/bZou5wtZI0/rzpfhS/vdzkZJsVNYyUcKxzUM45nyh0rJfifrnbb1bYGqz8+d37NSe5
L+D+P2OqUMRN5OKJAScJxRCASaNAC1wN0ErUS+Bw4oNC+Cm4IfqhY6fPWHhhsgHiaoxojOAzAPxT
xt6iKrIN2e2cDscIZspGAFS2rAP5ZoS7jzKWIx6EluSS3Lptyf/uzNhk16TzKx/qIkQcF3RBBMIM
3WNyTEdSO0sRTYm+QuwRZwyKhHAHOKme7GM6jUR39JB/H9W4dLZhiS2LksQk/KNkcQ70StO7Mt61
yI86CP7DPFZzxIoXBlJrOO3OGxGjFaCnFWrLg5YvsxZIYKyTjB1G+WbjfZTERjZy9C8LWzvOgHTg
CuTJ53mBzVyWvZW09XWps6QkXxuDRqt6ZD4Eaue00VFRkQekvNC0x7A6Ggnoe/rrXkOjyb9L0seE
njW3B/hEDozR3YWOLWW0sbISNPpd381WaV0v0xakYyQuGsJyCOt/0YWc1Tu1fQ0HcHfq7G1sxPmV
sJ5V7bYditusEa0OuGYh4HWg3RXorZqNPM8lhVl4delDc6VaCPbRtCRSGSFLjbCJvfTKBr10NH7/
AJP9Qjhohg2efDuvsDvztX9NSZG4xUSk4M7Nlkb471/8UuQhi6RJhkQoRCnl5+Ezq41gcP0hHMdj
OwAeJHEcu95X0/zxyae78vtIk5MHeUKtC13MJVCbR/4rSz6BVIPEHIGe0Oer+C1y16PmHsKXsxDg
y7Wg/pI6DOerJNEn5S8un5/vamRpE51VGE2PPRy4G82+XS+WH393y/18rtpIUTnbK/vpUn7+Y8jJ
RQ4MWwm6WI12wHcItkaTA3Bj+ehMTjcYsaNRduv3L3rpKv/+luP//u0qb89eVLU6MXWR7dvklcgO
+BMNPFAx6bUE5mI+wZUlcoePTehpO9iNqlTLfJ36g3lCcnNUZR9Ry/kgrneIleA9DgglDkKUDkaU
BsuXElIDwndAoeH39xa/KMfTFfb9YSaTjZRhkc8MNjyeDmOOPBpTKIkC/uce6yYCe4SB+4xTJl+B
w9VyhJ8CF3fjP5q36PJX+tNjOILtXtKEVtB7DvW2SN2xEMMBeKw3egYIVv03b+4U7QUtF4A52Rw9
jrDMLOV83+IUCrUhL8lI/SPo0jhPkQyMFm73LuKBFkR3LXKuMspI69hYiQDmMX0z+uWIlFeG20o+
Ev9ruow95mY8JY3eOwi1OFfTGxMNxEIC9YdkZ/FB65COMhkjrlmYZvM2I952rL4MKorTmoAUsGz5
h/FPhQyl1ZkO4f4TcRtN05+zYal19QuGaI5R3jPWWAQW9ByhK2q6EUYHxQmXJlTH1WptUDmomld6
BlJyT9A+Ynj7UlqLGrFayoxoGwrPTlbc9NW8A6hEvqjVm8S8q+GJZGjcIOxf9fBQbgqtsOXctcqk
cHLXcFJ3XQbIZGLP2eCxSIGtGZFJ4mcOgr8VWsfrwwWyLzgtgHsyK0Rug5VYu3aIaQLNcVeWN2Rk
GKIBei+wtGhB7EhhCNYYcD/2SZ1KaO7NBUPbFiVQUyK8cgYjJf1Q+3fqFG0boLatNEAm8xnnOZ4d
ubTBrd4ugfTMgD3BAAKADDmqE1fKLMbVCme22fmP2J4/xzzJ9z/PDMyNkI2SHqiuJFKLWnQ4rzi3
pU5Zv3e1Azgn15QF+YKiQxT6ENpPxX1ONNfpkCW4sg0uXeGc5gQNJhGl/uU2/m3/6+dBllpD4gp/
BgCMDCmN+6TflPBxII2gmwN7Ba0coEqUDJUn8/j7+F+J3HQX0oRA8gn9Kc6ESfTli1Wn9CWVKhG5
1xH/7it8SS5wjU9uxDkA/2UcvvGdtjJ+eW4DgDm3XR8rSLI2Kt0euryN2lpUlfAqR8EeKBVgXrg0
fpc4bTGX82bnKUDykKynSxFoAziveJvg1Ke0s7UIrhk7tC+DgRkUFOEmTXljr073WedTm8tvMKTB
W5c2m68j6vKR863OYCwRScWX4xRHAPhxDpBEVu5oGzfDgocI4PeJulREVb++EaI6KmrMk6u+SXO5
FOEPHGerG+dWszE2ou94CHaHl93Gfu+AS15ZG5cueyqUKn5DOBvBA/15NWTxrI7PLXCL0N3kJYwb
QPMbOJx6uP/93S7dQd8HmtxBpp73QWEif0JZmtIOnGiuIW4+yAE0v34f65KYjKoLtFABG1DRmIYw
KsCgQAcJOw4G7CqJKNb0OFUsXRC+DDqeBgTxlEDnYGeuDH4pTP8+uPRzSl2p7EotxX0siR0XXSTX
lm7VExSNvl3UtQPf7PcBL33C7+NNdpfrnaOazYewDMqJ1Q30CiYb3WNylCvf8Ovunm5k+MKUyFC+
AvM0yUDoZkKXEwnYYu9+tNqIXXkLSEftiLjZGYW7EkbXlJOJWixtCLtWXmphODx2XHW/v/SlNpUK
o1MgDzI5Vb4QIN/ONFefATVJI5COs4e0XEV0qkBbtbAJZ+XTEN9yzXXKsjKxbq9kB6H7OK6trmv/
XyYfN0sB0hMm5VOBpJBsM5B7Idh5Cdyn2TZJgSt/DPqhz59+f+NLaQAOjxowwpGwLU9CVbkswfYH
qJ25/Vwe75mCvia0G+DdqLl8gpX9fbzx502/9dgt0cj8gPdNJziKE+2Me0a6042lT2kYjtAXTPza
OBeLHSYYnbHaq+ISONkvmhClcSpDpCLyqkB6n52Rw/fmY24oWhGIbnmVZqtAXAzeTYv1kGKjQwkZ
XcGsqln9/tKXEH3q94eZbCbMY/MUQZlkF5zlXVvL20bBbxGiZKcX+8zdtwNC2zNJtmqgXDKgYW90
DW11NFnxJcDESX5mPSxy9JTi0rth5ViSAhuwi6C4fkqzO3yLvsyCm0DHu0Z1yry4VUpjN3oO503z
dBZ1gj/PEXpck4sQAy3T1jiNa3IF/14u08UQE1L05pW759L5/P3FJ1ePmOg5EiHoj44yUMShcN1N
4iWDTj7A50q5srq+vupkefHFURRD81QaUWE/T8nwTJjo9ZQVqjJfhN2LmLz4vQYfEV8g84XcCFrx
6J2FvPvIh4xpBxZqykp4G/Mm/TWrvHsJlh/VA5h/lMcb8VVCrVvR87WUPQYSDeoEJ59S28KfHFlM
ZuLfQJqUks1IKfoiT3/kWuCY0WudattIaxdRqUDw2ChwI3AeiDAWhpXbOMqx/DSFDZeGnOMdcy+2
ErwoMOP5M6WfHN6e4VcOtmepeixaqIu1sM0wiFZQkfbuIr/BSGLVC4+dJqzVPkM9oILsCBxUN3aC
sspjnKpcf+PxjoKQLhq1hkV6TaHokpqORglsBMXS5JC/TtRvJ6acJCJJgs5VX82JawO0xTJCnwWO
nLDevdA2oPKAoV80+8Ff9id8vVBlDlqKK29cKDBYzA06eBpSjtqCmBlBO7V2YvIUTEMAwiPNaWHG
9PuGvCT1pGm0JCSR2FWWv0Kmb0+NqHuPv7eQIckRv5sLvKwX0glitj2gdnSKMFNGuitZiKf4yoa4
ZLuKWgCdCSDUlKankjVxJQVG22JynzvKMniL1+UufB+Fod+Le0y/b8VVeBucRqVOfEGsbgMdxlZP
UssMrbOF56hInNrmNUD7tGRh0MBQBEC56tjbF+h7/tw4Z3kIVDIu7NnsyHp+vWmWt5g8LEBaL3fz
uS3PN5+es7om4DNFVP4z7KQqVIR+HBYyVVvn5uZ1ZgEqX38sD7h6UZNefVIpfv/9w0+uu3/Gm5wP
rVl3Qaej1x4HsChWo9KCCfP7GZIalM7gLF25yL+aXN8OpP8GBKeFDLZMK2DaJoq1WKnFM9A/ZvXm
9vU2WnGyi8fbYwjmUHpZ/t0luzmiAI6/2s0PyfNyL9pv1eEkWJ+Bc3dXLs6lDab95Vq9aDx4/3ku
ADmyrhsgdacEhgZRRArUBDoKEBg8RDjBJFjUd2COVCpFuNXAFSOERhrBg+8J/OjKhxhnevoAKESz
2tBBUAi6fi64Lo6bBKQ2fs+isK5VrNclY6vlexPHjaoI/54rTETKRaE+ZOoi6XgwEKifefbSkTXH
ZPMqGVvnQ80NcYcN5MWMIM3tSLXKE54epZ9CbMruinh4oHb04rLfaXDV9ihxKWSB3bfRIuaQypJV
FGhLwrm1Af9W8/SXIo9uai1alVy8bq865uzJPDdHM/bvsiTbtSgnaMKD56MjjuFedLaadK91WEPK
VpSbG8KfuZrpgKisJpeWpraQYAuSBY7WmTeimWxGhu7QOboZnfwGC1680O67klJCLuzyKl80NIgp
dHd/PZzfz3kM0ZNEX8hTqPewBt176KbhwMNs/WYTNcWmz4et70lO1OnllQNrkgd8LWBCNYRw1dGy
d4ofbXIfC1aUtXc6wARaaEgH58Mry+J6s3yMgv5ZEqjOjdoxksxN/XNJZF1sCoWgohskFrYrpQ+j
FE8kg2xSTp2HuAQsNQBOCQSpsEi2Bni/3qivpQCTCPW/F/72FOOEfLsawqKX5SwMw51U/pElDMtj
nFb9rVifglAmDcCO8LwREJ4QDjmFjqFosBtcp8JKipIrcz+t6v7zLJP0NjRrVxEV9P/Qe6C0dT6T
gaW4yVp1f0q9ByN59tRriealk4FvLSomrg4KUL2f7z/zPd9LAMTtgn7eLsbGaYxJEDEMPO+xf5LD
2DCpraUb+hUDUejVRPsrkf5nIXx7hElCiIoVXFfDR0m/luclvbPyntafpeJt5AorAPjWa8hko3OK
DzTk6rhYhO1H093NBNyHFh3y52fcHxtQon53G4r3dQBL3fw8V++qutSwGjsjv4P/2thrq0UKcY8U
fDBiFbW9+4TRmZV3jpGvG+m2HGCn+KfEQ8EKEKvkuAFSNRHiuwdpQECr/ShQBOnzB1fVLQO/n16w
dTB5aY2wBBYP7Q1Ek0RE5iR4k9o7ELpCtR5JxTE11dQ23Ycy9yz0BX8/Xqe+FP+tHE0iCJYMztgv
4P23VWxk1ZBpMxngnIxEwT5uNoH/rBoEse85BmDYPmrqwjf/CMKtDsB2iMHR1afRzpRPLHanQAoR
DdnN5GPiO2a8HHpH1u46jYi6stQc87RkkdR3WXxbSXMY+r8/Pt3yS2cBgD8uhrE3OS0u5kNYplIB
uNvMz3BXbmEredZodlxF3Vzq3jQ1d1BMArYqtuLbWFPLqLOiwpKJd/hgE3VybxFZjyTlguyOb30+
wT1Wg3R9rnd6uUpRrQnch1hy+nQe6Mgo31XGYcwGxjx49JVjAaBAQrEYp+bQznHXlLfxRhyWWHYT
uN6WkePNbLVZhZrdNc45fIHYuTZluog76jG4opqZzfGgSHNPvanjV0VEWcV9QsTF9oEeiLGwHsUU
kP2aobMjKB9QcQPcpWo42gC7JdR2vLfRJLbHvo0relRaAp0Hctq3YaIJEIdzFJ/PQuygbVwaJ9mX
17J+mGFQbUBzh6457t+220RYCWvpDSaxXPPjxEiJiaDUu7EXIviCELQLP+eyHS2XX1FUSnvYYtWp
RRMCydO6axYzv3A8cVsjihQ964I7V+/DAoNfGQHuTwVubJV9+oK/DtXIbgCDiv5THx4k79YQtyMz
f2w9lCFOU+ouRgRCDmeOoO1K80HF2DcRjvjnFaGTC8k8pqXac8aFMxmydLVE7aFu9dWoMZJCvTeS
7sHwdhIGf/wID1RZvvbUFQZxoTCvusWs+RzfI8Upqzs/xxpWwdi/ZbgnBngEshtRvQDwFIB7GmnP
Yw6noYBFfZ+SR15SUCuYtREzpGnuXBBA0Z+8UZIdeHtksciM/BTwvgrMZBTQz7nD5y+0O0m9QROd
nxEoJ1OnspxFi9Rky7wih4D2s+sjY2FntK7w3Aiz51lBgRp+df6ENrSP/SSHBkV6v1vxpeNoD3lL
cd9mAZoTg430ioArDDpAG+E2OXqhJfyZvQjb6Nn9KyKrzL6gbRsABcZTlVC2WPrQ1FPlxoTj1pbQ
qcNTiaJHip8Ule+i4UCi79P2UMkjlCr7kyD2CFgekdTZuv1n77s21nL0Z5EzWRjKZhRdKWMFha23
oAwWSpU4MsCGCnO/VIdFCBHAQMeK3ecq8WpUw03V7sp1OC2j/M+h9n8OhcnVFImJoge9nuyKgutJ
rv8qGWjUt6x8l+pHVXvTUdHp5F2UUVoKIS7eqeS+VJhqGnLjt1bgxnbk1b5421Z/xWLrqWsRUxEi
uHBZyrVVvSD0g8pXiLXWeVn0C+WBCq+BglbsPp110Y7MV9PFYW/W2bKM4uu1sHhaY/7nFSdXX1V6
rWdGYbSbcUtR9Wte+/bWxER3QOVZRbIW+6zXCgzCtXt/6tvy38hj3EVGLGhYVPy894GsSFrcuOHO
Hw6m+Rqoz0N60md22ixH8ZNhdtPPGsubzWM5pBZxbw5PGq4BCLB4zyLb9dwIToGynbzA9phiUqo/
F8aO4ybU4xWkWej70Qx31wR68q1QIZB6J7oPfWHSw/QsIU1sKV+18p3P9asOuGkNe56JgvpfQC9W
pX4WBUmw1y0U9xD776UEWlS6ssIupYfUChVqrpRCKRD8nINZF8q4ufrxzkWeZsAND4E1y41t9luZ
oatyJTu8FFsz0drIquZSmjYUtCLqpODMcEwPepgJmAQBBRmaB217pXlx6T41wDSLOJBIBgHBzzcb
fPx4e2yadwpOt26ENsVjiajUtWEuTSDGSyNfUQPmN62r1GR0s+DMMFxP/zUOau2m8R81uvbe61UY
0cUA2cBXju8l4EWjTRZtOqvz1G9G2INcWUr6OcIkMSwsUazqX0d8fDG/ypW8MJUQEagvyhBB0R0e
05hvoVWuz87w7HnHlnoXU4k3yCg1xi37exB0YXX8GGeyGHtXy85a7EY7QoEsRtVPuymIBUbNTEE6
/T+MhXsVIFBezJziQDW9byoppFoOZga1I7Ua1dxHm4+kuPJWl2aPviAMIFos+I1MZs8TMx99NQI7
BCn5VJn8kX6MLfXf3+fCOlRhjAgqwLzReWxyjGqpWKRiCwaz1cEFPMbuussLAp47bF45RF657X8f
cMqbGI9PhiFrBV2NH94/MDpXa10XNg/gyht00xdrw9Gcv/On3RypVRr/1yLkST/wv/FMSI5kaMTJ
2jjP31ZhWgvnVMRl/giU88/xiMr3fW1ZOwpnqf35GdpXaJ3Tfso/440z/m28Lq1EeTDb/ihbz4J9
s7g5Hu9b6xDYlr33LbRsr3zBKSN5HJASKehxmZNR0aeFhzwsFISC6QqCO+F8ZNF8aQaXryDwxrwN
cBPKRUkHaQwPeIhIv3/QaYn4n/EnS8jvXUVLqRLtEAhD+3GURirjnjbNNtOQskKdZUcwiahSH6EO
NXNmKOLh/B7cjUirq6IQF7aNickWJURTZWamrkRhmLU65atoV/c+ikwnYkoUhqJSuPLaU0b2f6/9
baDJ/jx7/RkbRfi7wOtRHkChOHys6JoV5B4ZimSKDrRV8Zz+sShP52SUB0OimcrZmb7IqBDbRrQA
LC0qHJk8I4C75oMTsUCBjmq4/9cfCTiDSvkSVgd0nSm/whP9rA+6PN9VM2MZAcYYqSZ4DdK/6UIS
NRzBz+nbUOXI8r2NTADvLR0hf6hMcQQo6QxhpvrKUXDhUkIZU6JtS72MDqQyKWp7IVXtxJXCXfq3
VWiurTN61vrCKDdKuWKlXE+Xv+ReflZMfgw5Ld8LZ691RVSPmYe5u4zuw0O3y+69lbvM9goZ4M5b
lWtvVa/9l2qPk0G9djfkMNk9yB3t09ggH3LoH8tjegwPamMD/D2Ux/jQ7qq3fJ2ug33/mb3FO1iZ
62zvLhFYGn9ouyP4vpfB+ezGX9VedC1x523FnfYo75p9wO+8bQAmyj7viWZlWoBOt+7W+kpdKaf+
JkSIYlkfktWwHtbJKlkRzi+HdbQd1sG2W4OqLt91HOW37bpde9tqXx+Ft/HfurXIz2/2yDZW9whH
Lv29dyD/KdbkeOqmAJtjV2vzs1rTQ931O3OTvFdrf+Wv8IwOVyG/EefVWlk0/GFxaI6zjbYtl9mi
u0FjdqsujbU6lzf6pn2cLYu193Lepff91w/qd+Jjv0veo/caTdwVo2zSexyM17Pl8Ng+nnf0EvTx
jw7pvTifLWmF7eWNihTZXbznhx0JwMxNn/B8ysKlbbcv97AgRrHNTb0ff52P/TpcCTuJX/EKScMV
ymdZY2lbbaWtlC1dRdGKN/VSWrHf+M2Nsh1/xZv2JK0y35JWySK8c6/gNP69UyXOn9HTgVsODvTk
ZBAGUSr0vkByaCjmnMjwUYgoUPb70w0rPK2la+HxlEHEWfRzxMkdpw8Qec4pKkv+2Vw0PeaCyRJL
sv/QEBrKJ2NMmcajqO7v58qFdhjGlcj9gN0VNbphk9iriQSw0SVoZQ0HedH4zAm8OuMmwE0pqNSF
mL0mlMqa8tHwU7oQfDuKJopyABlplcorGETX1x6qEO/64VQCVB+VIeVZbzfaa0aN4ffHHa+i6e7n
QZkviCeSML0cYIwLWp+ouHwiugKmfUZh7BoA6d9olBn5NsZkRiRTqNMiluOd6d0jtIeq7ngPl6hb
XclUvnKEyduMNz/+b+CsDJKjn5EGInCpntRivIs05UA9ghSwug8RD6WzD8tC2aRUQwYOoOaMxEGp
LX31tYn6OcW2IcmWZ2RlqVsUnrwJ9DvgdU7iXXOc+vc2pnHMulBl1GBk+rg/H3EmuJUc6122gyvg
lq/ElRRV0vZ8Jci7MOd0iDUThhnwRqCWP4eRe7XJA9oiOypCSmED9uh2FFy0a32Gf3c2lX6SKNTN
oWP8w3eNi6IhbfPih66x3Lv6IFAZnVnhY9jZ2v2VpTpOzc+vS56mYKFHVZcFNdXQCbuh87z83N+l
jd18Oig+HmeoC6rzWNibxrIIbkTfwaYcwe9w7oZbfZ+I2yi2hYOHKKJ8H3ibGO+7+3oFfiMVrBQe
TfOYFevAWAL3jqWN4GiCY/xpymVPrCY4FfjpmoPaPEbD/VA7KDZiy6a2qypdBe2iUNbx7MqGnOLI
2Il8L6BHo7cILdZpl/9c9UIZN6W7D5J3Ta8X6RkJzPYkeM80WOPgJRffurJGn3FtUJcylWY+yrRm
V63Qp9i68UEMnR4rsle0oJGK+7mEUFN00zYcZntg35Gy4R4tjhkIHCrbgYG4v1MUaGgHktPoqyK7
q9licoPEqb/4/btfmBE+uY6CAC1fiIZTCbWZ0bQk6/R0ogHX3jutuwmMco9yqRswD/iKmjEIXO1E
1TEQfHxt+d2dFwTHK88xBl8/19/P55i01AZZ9cqan7srG9RgOSoXYGLaJ9VFNmbOLgbheLVM8e8+
Zkx6p+AADFPmSPv5EeQI9HUsVO4+o1A/3ArnuehTVH0vZleyNPnf3UUKikgAUk5jc38KvNXqc8GJ
mGX7pgYsrkcrAd1p3b3NPTGwJJD/Xufans5jpAPIXERig3rXa9G67Iu5elaxqU8fDISlK5RR6QHR
CzEOVT7Kjmcoscoync7ypLc0BM0Y/1XxDlnmswtmQLIRpL/yrVAW/Pdr/XifydcS9RzgUdZl+/qv
++q94e1XS1YnWXQvCm2Rt7Q4LFlyNGxtCGTj8W89s3pK+xToH2PRqt8xQVSgKjxK8/bWPc+hpDcb
/a+ChizNBZR+nRD9/aPfAgQSbpCSvkv26m138F+TB2mlPc0Uq3+IHPlFy5zuhbU6o76kOLlipR+B
b6Hs/Vd+MPbig/wsIUW8oxA+q22foHkUB3pTb9NdvQv2VHN3xl3zmWYUcGz96L76MoJttnxrvObx
QkNDXbJejU8eOf4b17aBIP0GEdpDsVfm3dq0Zs/tUZj3c2kTI/pnWs2jEVvpIVh5K8lGz9qSrcaK
l8a+WdFe2AkbqCL832amVX3SQtMQitZslOYTDs/Z2nxHOVY8pM/dQXwwTsmndgo+q42+AxyxrBcY
iyJxVi/qRffXPyp3FLpmt+1OzizzOT3IQOb3JeZiZBHLfm6QDiA3tIVeuxiRDxZX8W1MJrBQbNPq
7W3gNNvqCTQXAdQbsyJm/Jc84CK1ca7YdM/SHRfok7BXj5Dskk/koJvP5E1H9nF2Kz9H92QwA57E
ip3cd7t2TfYxFyWOb+cMLdAyltSEN+l6ILLniJ/LgRUfhLlmqyt5K82Lvbrodt3RXT6HdmZ1TmDd
A21ywgVi+FbtvB4TGyQJyAK723IFPkWb7BRs0tuyvtHDRaEv0gUe0+IRVkH+0tyh23wWMCDBuIFE
RJjLjuiM//RzdWEuzjdo3a21wO6Ozb57V8mEvFWwEt6Ke+ra+mLYAepyBkdciI5p5Yd6He1hgDzE
69qRlsOzUiJ0Kdnx0dhAU9wxT4/uprpPVjoyw5a2UWydaS2sP94csQ1+ZdY2sniJcBHehg8ECSsg
96R5JkyhR+kxWSm2t1V37e35dCvceNv8QCNVeBQXGW8v2SQeVl6vem0Rv3irweHfHcFOHuud6AC9
Xg6rP0jo7qJtcq88Km/loTIxHLHLFyoij82btKkXwrKat7zQ8PUfZMvBWkgkoRk/A3bzJrlrt+ki
fzFQ566sGtN5wG4tlJl5q86jwG67bQfuTnIGMBWAblSaeI4xrOjyN5/mX9Ycc1I8ospzG+6KBMbF
voAomuLuDpUYrGzyFD11B32dPvvrR8+pHUxw1jLzWc1pR+66RemceZ56R+C6oX46zr0FzdIWnfPp
j7wYTfIqG4vMvezg9TJPVqnDLnTSBQJfNovZEh34TKioP+UAENazffxA5+vGWBtH/Z5W/i1Z64d3
Vz5V9vA8rP3b5JS8yk/11jiof5JV+ODy2braap+8O8RSbtuFiWi6A7DcOK8yz8aTpf5TIIZNmIIE
kZ2dYlx96W8i+4Oh6J2KnPhYV7GVj+aVmkr4tzwE2+heXSU38pMpWPLWX2gH45B9FB/pqM/Do1an
83nefxRsZbqWf7IP0ZJXxetMtKGW6St5Va/qP3pl0xtFNTQAswmsqhr/BkOlvOP8cXs+UCoJ//BH
jeKYHI2YK8ywg6GVbnd/QnDxYN//0CTJeNCTORduwzdk0vGmfE23kok5seU+5NtiNwomK7b7jNhG
zbdEibK2zTd+4sAk0fzeh9Jc5L3RFZ9ZMM2Sk/Eu7uNt/5z5jvbcvaV7f18+Rsfz8ezT+URIO81s
CnJ5geCMFd7ke4bjxhs+lWfxXsDY3Uo/aewOn/GjtySL2EjP5V4DAAs9B7IPlwM+fXuc+ma+XSKZ
js8K9+NfgWZUb+UAnWiXN5YJS8d3ZPyZ8LtGX7O1/MHyWruXLPfZNzHZQefekj/cyk47m9uUW0Gg
Z1RbnmEBUTNW7b342NrqXL+BCuecDzRvA7qullYvMWPycksCQBDYJaL9wwKH4mHvJQt02emXnInJ
JAcpdBEkG9JUmk0Vy2cdQNdbJZCYnqL3NOO8RbR6/EPgBsVTcZAynKAtHcIxB+2jtI0euKWKh+5t
+AzftJ20HvbDHp0tk5axa0FkwJAk5i6ACX0UcieH9SxYAzoEqWW8S4mt63M5Wo5YGbYNaNmanw1H
zopH7yhL24FodtfpYTZHQt7dUTKsBQvnTkwvbfcpWbdLzn2cvtIZV62V7kWsiVJbWJw5fj6NYPwO
4XLGPY1z0aePi4DVsMfYjlRb32aPCjOEYZRVrb0TlRu+FhVQ9oq8CZ9cGF+H8DafV7tgKT5FN6pt
rIwnMNHbBNDFiu9BeSRceTv9T/1kvLAt5C17AFje69Ba4XNz6mxqNFRxqDO9VUwcyO578b5CURh4
9m15X63Th/w2mSfzYVVvhbW2RlsecMkx+DCOGsXvYhNtjHXhmHb1UZyginV/qo/stUKJ/97buUcT
C2L2LRbEbBFUsmpLaudmTzveajNcRxxhZmUfrPrqZLzUf5QDdV0olN3W3yOej5DUWr4TdSfl1gow
iZkPX2ulV2ymjtXDWg633juNUZMaNIfWZy/S7rfsvoQCa48N08xqHoynsrDi1/ymgrh0FD+1B28N
XgDMePKifrY3fGvQDl8fozhS0gk4obFfOkRrvHa24yRuyicwL0CceEVWQf1H4yDYAn/zFCBxdG6t
GsvRZ28n3/GDacajT0VaYYmb4VF97HkOOr8GaBV0AHGxt0zNAnPRt/aozy9agL6rP0aO8Jp1ruzI
sM41QBQ7SC3P8W6Tp/Rm+MQdyDnI23abrLXckr+G9mtLW3f9DRil6DigFK/AnreS/0XZmTU3qiVb
+BcRgRgEvDIPmiWPL4TtsoWEEAjEIH79/XDfiLalilJ0dPfpc6p8am9gD5krV64l2yzc5GjvjzZC
/wy0lc3udYT9GNsHlhdRR22VYqBDmK/cBje0xBuLUC/MMS4uONwcTQ3691cOxhD1D3nGYWCp1I8K
s228LS8itWPEC0vrXJsiPYWUJl4Pz/LL5b1+h1akFWb2JK72DwnMzcLW3eNUd5spvVOp81V+XtbV
WnnHXOu1ncuP5GPQUkxFtiCgbWNTb5COvLBn+ShMCM7BuphypPjY3cutqb7U7xQD4Y6Je2v8ChN8
W7r9h/pcNGa+riJjPZ5qzzFi2BWYbueK0SXaB+fFbgWDrnnOv9TJdtn4+sRTZ7lH5jsKMg7KP7GD
W4nEWxVA8200GPbfjZvizoX/yLfgv8Myoal8vsdG3CQS3gfyx1HCWwuhf7M0zOMH7BKiaX2PfZcJ
a/XCfZI6CU5xwJSd2V9w3rHgaMSpda5MINpTZlGqbWPz+JomZv4+hl54tsu9c9Ac8Q7yoN2iHFQD
VXmsafjOK6PravtFPnVNmeT1jNDNVXRLCbOZMB86OjYXJsdBjHUv7B9Tfzm+H1zlQX1PoOKLL7pd
1yZSmnYXGksILr5X+BxBU3EO6QvR+SroH4ifZpByov2D8EdZFfb54+wq09ZU3pGBcN/2oWxiOIyo
hyVGsfOHdGG9t0RT8OQv0UzdKoJhYBIoP9FIqgV38qib/BO8RR7j46prEHiRFP+df+oHsU2Pp0HZ
N7MJ5ROsJ2JHR2dMsMeoZcpvemqfe3pmrcKYCb2nECQUWJvdKYxca/mjP8s8NMr047GkUscavtCP
GqJyPJapfjwnM73NnBMcD410aD8+hkofGpePvo39ixDsaHbhuk0dTS/cWO+XRfY5YhG22gocY09X
SRlLzrEe+195/5GMqUBou0AbrFukh37XzKpz5/z7Dao3eejvmV/LFuVGLx5347qeKdPaySAVOceF
7iG/DnqDsan+Kn9AtDu9xV8QsObnSApowV7vpvDoC3R/8EGxztF2Gdu5lyHqaSXvHZIBf47R6HXk
pZszO9vJ5pfexkLNBSGaHp5rP+9tbTGeje88zLWWwvdngMwN959GMWQLrwBWLT6cxdMp6+hJqIjf
VfM5tbbTjw/FJKlFAxm3kjt42C2ejvKwwYeHV01z1ki7qh2obY4oRpt3m6hGESOdvY7sTbBRXlae
uZi9vNWLMKHX496wI0gn1wDCMLACQkvnLu2lyhWAkB4T9gQOKxtKYMvtw5lTawjeqW8hJzDLH1HR
nevTJKCqESaBvpTC6rHYbP0mOK8rr5pWU1x+XDUq5sf56Gk/J4xYKYE2E4PCvyzoTA2UhR5sXw9z
+Wnk50vZbqd5qHyeQoOsR/WP620YB0i/RLEvLNVQ8Nqgp8ZUeMjXPmGcMyeYvfjiULEJD5SlBE/z
tJBqkm4Zs+N8KI0NTUGH9WnaR6V/muRuMU1CyT+Eir+POg9qujN2h3Po5Or+2Ws8FIZC6lthF5bR
wKNcx4suMlalP2bi6mrnKbKpzcaBEnzq9pmpQWn2htS0mSQLkraLyW2ySV5oJfSFub6Mp8oSkqAS
7hcF75ECYFgGhmtEKZntzle56f1tlEbNfEdGfA4KktdmAhAQe/tFzJ8cB+i+zpLVfjVU4OLnofJF
aSzsneZR85QAop6fh5lT8mmKee2pkRplS9mvXlF18EaR8Y4JAv/JQ9kXMbD0dr7iiI/HRbXifRMy
eqQzUW7hghVVUzXqJ1J4nDyeHDhigTY5RWqgBvHnxStdIYqn0jSZoA4TnKJTlEUXT3mtwyo0JupC
XghDiilNlam8Vqaj+fdv+HAnPYrbszQQphRZJlQZ7SJUIiHcLZLZfmY8AkXz/8JUme+ChhdfPatL
dZnMlPl4nk9GYUbvlroYr+AbMiFlOp7qr+mjyssdZlqgakLEZY6X2WPGr6IgxT9haT4T1sZ8N0tn
tAnCQnvDmuaNX3jT5sVECfPH7Zux3r0VE1Q6cNQx1smGJDmQ+GLafPco+MZanidBMUkCxYt2jxQS
+GH1A9oe4NDH7i17LCbxtP3avW1nSdB/wIm9hP0HFi/z7cxYi+H+e2OMp1hhEldgq0m4HhwnTH8q
z8VlMmnDNsRizt9PULtal+5+cvFGYF5tOPwhIntqPIUCOIk/BVec5QQl0uwS6tPDZPgGwxzrsJ8T
RmUR/jYRwNVyNGfi/mhdhcXz7mu0ToIkkPm1C35G0+5gpY8H0KPssf4afXCbca0iwxB27ngprHE9
mwwzBz96BPfi74nhtDm1Op3fOcKRpfi/48+JXy/h6WvPtWEeeQXdMzeRPuWfkItR1/ErMySOfT59
8dPN8yUc8PuQX9o9cnFPxkus/i6kTb3ioHJ9wZeQDk7glFPBx2okE1Z5+0hL8dGuH4vgJG/S2ent
oluXLyUUiaU8iaB++DESQKcktCf5tvsnHNq4ISoETBYCTZLLZL0jCgMHN49PKNrSVqrDwhYCrINQ
aynkIN/6mFT23zaEF9d4OFV2rvmU6hzUSbYe/w7qc80x3BkmeiLuiRseL9+9X6TBtpgXKzLFAB3f
bG9lKrquZrouP9u1cTBfRHcElWBevpX9Bn5mMdPNl8ZBWp1OCFKTNOgHYrE7Xo+40CZE0kWLkpeF
6JnxABd0KG1sJ/vH1j5EjvwEppCMBhhhSx8Tai17E/6tSAuyXwcy0suQ28hhrT1Z/uirnmhh8Ubq
EGpT4xV1tUBmiL2fu7mrE20dZ7B9tgt93j7ra2UOEY8f1OdalIVHV/bJT3chzXxLUI+HLsqn+fS4
VqNtVAYXwLiBBwFlQVYdV8usudDb6ec+iF/xHzhsoI+bqlv+Gf5azfies90Ar75VgJrAUhlw1USy
RIebGXyT3yWGGfA6EH0coHOzcjIOT8V6zd70ULKKjYsonM+//YrtqmSBTPLkM9EpGwt+6c5EDVMF
iew3gml8cAYEZ8mWwhxjNhPMhKFPwkwCykQObfoufm56c8RPH82dYxDnePLT3t06B8VPPWPWIEhm
Ht4LzVSplUoWAH1+cE9V8GR445IY1qsnFQfFR+uSGJLkPnd0Hr7JVueQZGTWy0sPpmbmE3i3IXgK
EINb280jmZwoWxc3DWKgMKtxVKjg/C7OYZlFH55mS67kzrQQfoStD3KCF/v8FqMw6wAFVbQmmIYn
syJX2MvgRzs2vcYSywD/wbEtUdPjtEOP1lGecZzQIjpjTSs208VL7+DAuGCuGoek2WAT/AUT3oo/
8qC1L+6BJTIKy6/iseEBoFDUmdW8tcFuAcsCiDrgYF4CFMxYO7Nsky32q3pygKpRPnIke4Sc0+0k
f956TajPR+F/llLsS4E8Q9LDp1I1ySfisz4XlvtVMZPHpu7mi8tE4BJPN3JYzI6O4pPRcqUnfhuM
nDaQHdpt1gMzI58PV/RAJ+Fnlvz9ktpSWEx389hZ1pExGQ683D/58sII9g/0BMSzKqqi3FdmaiCu
ChZKKM4uyzoUlwK3lLjKouHOQlQSTojgFQ+xI7xcfFqbGu6nY0hR3qPdKMxcJUIln7/rvNM8tVM3
n2Om+nT2Sm+YWbEEYhkmxaX2CiCWu6jSETzs4bJUAVWV2WG1+wMSs/1zmDmnQHlOVuNnNdyvdihs
We2kmAl8a5nh0L+btk/a4vAQ1X48kxfJw3L/oL0kU1Lg5FPGl3aVPCirit/mCZNpHakgtdQehI2S
mfKC533SXuSX6kn4U0eHqRacnqoonumr1h/dSYNuKZoD5xRqJn8l/JWvyWJZhznuOKYM13PSm7Lu
ycZ7Kr0WHe+p6ayO3oz+hEdk/wGZeLcXfaz4aC+t0VdBLvj9ANTYI1v69e/cAiXc2xiV1kr0RoiP
YYsZV+lZqhl5Wcv7Zqa8jpc4ilsXT6A5Fc+rP9n6YCEebHPzbLHgXNaAbA/jh1RxpangNy+KR1vK
y+6pii0B/HDsH73qXf6OdbqR3c/pNJLnCJ1yvtB3/2Fs7fGruEwfa+eb87UnRFOfm0lGpeT0elrW
y/pBpJnp3Vil3sje+Z2rv8af8jp93K6yGWQxik7joZRmlzbBE6UMLertzj1/aOsv5R0lM+7/2Dl4
tI+ws02s6YODB1J7nMZofm5nPdf0yan8yhc9JMiwZ2Pd0JOVhBpFKVkA1qyeTn67bChuJGYdyvND
QGnN276LVj5LCC3T1S462kDoWwet5IuJkPNiOxt7hw1akq7xcXmkXcPmlA7rxx2cMqpHSKIRPh5Q
ZLN2r9h5YgXpH/3x5hClXjbVZjpKqLvg+IT4mn2YJ/bWq1x5Ka8MygI7ExvWKTc2mMfW6cN80oXj
ibpsnPE6DZQP0T1NhGnnJP7hjRMmN7eSeXF3i84S/2w/S7/hrrzwh0yqSW1LG6Qwvg/fkT1IZD0X
b2ijTQyi8dFqO43dbBr72vQQgYXNtpPGV9bC62nCRWeKRP703NmnOUerA0gH24UwHpjWXBiWMKVO
S6+Cm02UZ/HZ8C72zpbNh3PtwhHF6qv020X5pDJpdQrieTD3urVIAbIJgN44K93E/lDWra2+Cg+1
S3HGcRrzk/jVplfazQLhVXyWnnu0xvh3IjBa66HadI+6Wy9iLoidWc7ylxobG2qNTmLKj0ANkfFy
iTR7zxJmGfOtnZ4KIWbplkZJkGjSM2yFJGhrF3eYM98MnF9l/mGv/9hTQ6H8B9QQl1lcXc4IQ2Ew
Bo0Yo+TwzA5KEnNLE3HtnAHbZFJ2Orhq+e3fO/qvg0si8o8a1A8OmivejhLXh0QvyXZTMxLDxk5n
hpni/Pux72ygwTvn2i1Tmmf9OdxVPt8mZN00eOwmxW6ljRrnNMjVVxIR6dZOBa+mGMWxJeMcnr/t
FO1ebn/DRB+GH0nIcNG4rZLc/37Vul522vHA09areRmbr++uaXqOA4L8Yh0da320hDtfVxq+3vXX
lbD9EmlspX9GvxrSUAW1qo0GJw+cICsvMR4u+beqPTp4x1JyzoQoQ/O4SjyzrXQT++sOTzKJ1Lbc
6bYWf2FSZHbUd3emQXIw6LrcWQO3iBGc5KGhAvkhCbHDK6xrp496SRcUYZbThIlTZ2c1YOXHSyS1
G2kcYJNGMerp2NMaQBiR+/8e/hbxQ+kNOAQ2F6xoFMt+f5N018NIOcG2MfYHp6kXTbxuNRxktybc
7juP+vexMMNEzUEa6dci20dxfyiZjDA7A2UfPqC2VF0kd9Nyv/j3Q/11Xw2SLVzdsoGE9XCR/tjU
Yi4VxjkfRpIm3N10kFT1/Cx+7oHLz8q8NlDkaZ1WOyAzv/n32MMLu15xUF41GN1jGqqvu+P2dVuV
qcTn1OFGE1zm0VYJ42YjAHZDijnc6cL/2ztF1hCbJ4zm6JO5elK5QlpaqA/5BGVjGufqI9oWtccc
7ncW3FLEFIl1Isoqvi4Dr/fq+MizpqO1Tge2pGwly4sTUsmnLeXB/v3YUJg9L1JhbG13D4NhtN6s
j/l7y1IuTzUug3coP9LwYFfveTAOZMNgtsTOvjo61XQv7pWsTubHw0OvJGavhb1KW0UDu/sVyq+1
bbGHPPoKSpenpyYPO/g9p3i+EyiObi2x/UyPZMuGYIPMpil+ltjZ47rs/ns5DO/kapq8rCGMROBX
QSzh90rcytvydFa1ar6DzY1p/Ded7gtJq38P8x36XY2j0+yBwwAq4/QkDgfhjxUvVEWR5gdN3ESu
6xbrTWJvXNe206donSzX0dLPoyiaPs+nm4O96aKtSbHyZG0pyQYLWrhXAbU7kMONq7nzk7UBsHhK
bC/QrMVEMSeLow/ca1GfMdf+1366PFo7ez36XFPuXXcP6zU4tJXwP/1eO9F3rH39YHxnhXoEt6T+
3dDw48HyVBWqVhJFhH86+9UtEbsGxiO/zaapBz1njrms48xUyz+ndlguw/Xg7vrn8d/vd0B/f80C
6XEZ5btBvopFJ19F3qKYXqoaS6jZsZg2/aMBb4fQv+4iZEZEVB7+Pdot8P5t3COyowe1Qzhxv7+m
nnayUJzOyeAVdEIr9+1EXS+G9ziG9cFVhnZlp5lG+rwrDsGB+PBEfT6n7RSt8H9P5Xvh/HpykH8s
bQeqIIsYk47fU9mPhKJNjPowOyRO/wexQ5TGMhd7euSQihIStTXaubLutooN6qTRC/tFiXkM+wKC
x9hk1ecyLY9wNvxRbRc6nmt2RoFSdqCOYil734HqZssNM9apIowMnP1gUv6e8SGRd7rWALCpa5ns
yIAm+irQIJxtUYVMMSdHu0CecxNZlz4S91Cy+g0+2t72nqmLfHM4MxM+nsLxzFUESf33TBDM76q2
oX4y9Pmp0c6cD1yu9ui4rrk4m0/yElTDAQyZ+fvw62j5vh6xv5bJ9HF/Z0ndLGDEkwaRSI5twyDW
vJqKXBjbRmuLZJ5Szzz44vYz6xdC6nP/He8aLv5tsIFXyp7lXhpfBxVQSo16pxT5BJnhNneU/mCf
VTxsXrGf3zUxlK6z33AcI4MgqKrZ6rpryOaxEU11cUkLR9DvBYK3TXo8/48pXfc9SenpJJcXZMER
yDmLthpdthQ5UsiX2DbBOOvEpQr2CZ2GvqstpBJpL0wuW4Mkzdk1i/p8r2flzju69tQzaqPeF2mf
TDJS1ovsHyj/ySfoLJCVEjC55s4C+M4lrjbyzzfwXQD7cZBuu/5yGm2rfFYa004I8u5VrGkQrmFZ
t/AOIXnXSusMml41qlHHiq2J3LSWKGZfh4NuChrcwuhhp+vO+LwL2+5o5YfM12s5TFDRNhbncRe0
KUzV5rWBQnFpOjNTT1SJem97xi5PpYas3Xmq25iEjgeZrk+C58Fd47reuh1p6d6IZZD2bMbBWHwr
2p+4/vV9vyb6sA2H5svdcSqgPr5T7DhbbkXEuPq74rRDwPH7/VI4FwnjaVWm00MdDoMf71fJkss5
iYXdZN8v0jQsLrO6e1Ub9IR6D+GOs1FZO5L88FCUeFh8HVRbHN15G7fAFepbMPmJeIeOCZw6fs+h
PovZJVHbdnNyFAiviIS4hgX3ztw6mkPZwWxN3Tla1sPFvHfAXOsV4jT3e+yrOytpklQvDwKVW3cq
T15fjWcXnuLiPXU2se15Q8+x85DVpPwPqev793xdbs/aYXhkpLGU5ty5wexUHElwgM4maOsTZHFD
9tUKLpR6T0n62szl/x/0vyNdHaVGXLOOm+SyAdaSoCGbiocspWe/zisz6KPAi3Gvmbw4qLHMRg7q
hL797zv5No//ftX/ncFV7CsWoiKnY54Vmy4EhcIKBLem8AffLsPGakouP8b7UCqgP2dIw96JvW9b
NK7GH27gH0v9nHeyUcaHlhZvqhuTnbN3C0JK3f5Aft+k4Qte6Z1n/tvSloY8dTCVpNX7+vuO1fyA
Q0rZbhp35G6h5418PP2ejlHvwX0DPEDpziOKt/nrrL63sf6yuWl4GnzhAWp0WCm/n1iNR2dDjY1u
I0RTDL0TizD6uN6YXrUHwrA6L4R7dbSWurX897e+pcKMx3QGDY/NyKAYV986vrTG9lLz3M+tA+fe
msow5XPI2JlluMc1lFxEg5zxSzyp7Becov3UHqFmFm7nZ3hk/57MbZ/l92Q4cYcjFzWNK7QAPcx9
Ie+ZjAqj8h3Uk+5oG7gT5O7OSNfWGcMuk2nYBrahm53o++ooq0YC5ttp3m7IyjzI9HRW0gxwtNV3
5IjaFaUtozELyqXIUlrY2JuEEzCDwxNOGBapX7Y8LZt1Apvq7LePBuVIP6WQINpbCNXz02c+LZ+2
3ha4MnYlTiV7b6eO4Ch/4oAmVfNJeh6viVuUTU4ta7ndbBeYVmreA0wt6tQUj7/ApLsR/3Ty60j0
19V8YPm+STuT2tPF2Um45ZkjiKLLS2HSKFfvbWPWve8GxJgu5NIpIuiemjPyRoOysnek4HxxEIxz
Yrd0kC7iD/IaP5/ulkPHgU8LmxKUTpnZkzxIHvcXs6P6hXTYSz6ydEcLupeB3H5CE3oNJbAFOacW
tIyt47T8LKaandCVPebnTiOLUuKk+irZK8YLKdzphHwVelB2WtgttH5//C49oWQGyk6pF+40hEcd
JvoD/NwTf+rJgQsBTz75k7AdLzxjYabvneZUnECYW9/Z+3+55FkLgxA4rDCd/OtqD/SZgM7iRVUj
6GAw4+jAkR+JKwt6VWoDgGE8PUoHS0miY7mzxWqZtaB5zdjCHlPpVv9emZLMVr+6539O5vtw/nH4
ZUeK5tRmuk3pRpr57E4lR/PnHseAsHRmiR9a/p1mrW8juJshNXouQRBAMY2rjKbQlTSOt2w7cSlS
LFYjw8TY6gO5ObxGrPfEFhdj0OIzC6SIzhHpfWjAJU+DifHWqWbpkDxSuIC5zlKkHGDp7pniCzw4
u/LZGW+1Fc+279AmvMvQKjGPLboozOfH/dTw//36/nqEAFKAuY+xeNKuz3H6eau6yLNx1FIJSbxe
dS6Fezivte2JgOhJiqcoueXEjXfGHW7l63eIZrFBSsKwonYVnqVx2yI+vUO0DCLpKEmiXVMEZS88
adtXtehd7sxROjaNneKdYtks0WaVqxQ2dfvw75l8n9g3M6GFlqbxoYn2m0L4YwGd09O41XsWEHgM
kRIM0vk4p6qy8uSZWlqfn5v09dOcTF6kyToxDwTeJvpe6PxGB2u02D1FEXqeph/598Sub1MSJNEH
3+YxxttYUl0ts0Qzmk4+62o0iqe49woUXnPlS4CDPk/uRVG3+B3n+xArS4RtOH9cfw+tlcX+dNaH
0oe4xE4yuFhU5aCW02hgTum1AZgqnMkueHrZp8FQvPr3Z/hbQIECjzb4Lg6X+vfF++MzdK1+Ukfa
+TxXqKCXl6ey2uTUsvPkD4LuzcHWIfgMAoQnmu8O1Ve8e1C2NMdizneE9twr1tgo7BPNH/nxzh75
Fh26XiE4BaKNhYKpimbJ72jjdO7quDnxbqLngezlHQOXTMJ8jb1XOikI7F/fqZ2s4g3XyuqymHjO
g8W87EVdmEjQE2gXJk6NB29pNZ7zsp/xi/PJy1toLcer2FoKAcaKlWbeOadugRd9ULlCa4hCAiTK
YQv+fKPncd2VZaVFg7tKJ1rHZGnQ7HHXpPj7D/r9fnQ6QAFTJVHGjfC6bJZ2xyI7auk4EpDUoEUI
hX30Zc3LXvDUbiXp7OY4YNjtfj2AYkjvUND6n5ePTqIHMkaHMoro3+nQj4dF/C0uhUwbdvF06JEb
W0EwoRiqI0j+4N+LAocvfv3E4G/KIMw2QJBX0VAxTpN2vGNFlG5mRur6GUBpEwRbM7U+G+tJ+kA9
Crc4/U4Y9pddylP+GPcq7kVeYd8b+xElu0Ht/dugc74xTSmYeE+O5cx8v763ir4R3dtn1amhoNZ2
e9vXRTYi4GVMPIj0x/c8hDD13puNv+rMxWUBVr13V5+AvoLnhOslKe0KyRMn8q1qvqan5yt1C+uL
xX8HA5b+tr6BYyXgMwRzgdF+r2/9oEhxi7wVnxynPvWpmAd7O1hpjulI9gNH9RKSjXuwvqJ7n/82
5uAz/Bj56mS+VMW5MRJeyeM06qAIzGBlIl/jzl3PJBqMPy52HrPl/2d3Vu4CRFwoKYD86kCH1x3p
ldzm/bYvh2eW6GB1g2C1mJh1QFpr3LOC/Uuuw2Aakg+k8BrdB8Nr+LGnhMwoelVmsKn92gd0/SXm
e56ZGR2sAa24pvOS/hk5UMrch/h9DU9AsJf3Ys3r+p0kobGInLWiqvyP9Xc9h6Eif+F2Ts3plANX
dLCk5Zln9Sa8V9y4wfmvB7taUYfudKnHKYMV2BpIuD+m1sIzndnW8v/8+7wa/qSfm+p7JFkdDDhk
jZaKq8xtq49rPTY0lZxjfRamWCkPVnSnx/Jyb61eRxHfI/HmgLxViPTXTQPGpS3KpuFgpDHPzjAz
eA9WZbQKhr1CPWlivjzormUtvyLtXoz3t29HhjAetPwkjdrJ7293OI8KBIa/z+ToGEznFW808Dzz
xQgtybzzoOp1RIk8JnV70nKNvSETM/0erRJSuVRbRuNEnkKED6bRYfL8vFu9VtaKFavbXM+L+mUC
nWfGnZAQWIdW6Lw8eXzmJvo8D+yHkCY8ksez+YeS5fu/P/oN/WGY4hBpqxKqX2PMx39PsZHz8aEc
Xgj8kukx6Ozqrbddr7OejtRpHI4twoR7O+j6mBwGRbcRFZER0P8NEjfWD5Rm8guIBaQqh07ojOft
wRyjnfvQ2ql99NQ7Y0rD/fd7edMsQjAAKAE8pFw/aNXljXjQB2oJSUxiGRf3vaftAnmHP52VPVeC
2c8m9DP6lwlGHvTM+cYdzsFNXshjq0g7GggQDhI817dDpjRHOdGFdjMO46/TSrLOC2Tod87KXDje
cWyevcQc+7QQTkqEuNq7AOgNAPs9ge8GFkMZJD2u1iOaMKmUF0yA7mtowc9qAHsPNQAfXXYLdCNs
oINtre7B1AN8bR0ayc0z0JWw0GfSnQ6uG2m7/0yGiillL5beNRpelnnTtRQQNvAnJ0i1mZ7h0Y3M
7fjvJX5D9RgGGirDmoyo1RgKze8l3jcHo7/0arIRve2qCZA8mPXLl+1Cgqba3glw/7afVMXgNiTG
pS3tuop2yvOj2l54KpQDBomL0aSdpkvDzWfdZgWjmfRhoUz20cPRorV57F7MO8f43x/3xwyuUoMK
PcGiiL8fVwllu4+kl9jNIeOisA4l+M7LvWZsfb9cbEj0EcaZqPRe3U8C+qu7Q6MkG4CUsJsAIgQ5
LTmZndyDlP9ymKooqI/GEEuwWhKvrt1jcxEPO6ge0V4ikKrQY70gsqAP4A5JebYkPc/FwqulR0ku
nX3xtRui/OrOarrB9ocHxu+eEgpnO1voahpaWaa1LrcSgdbOdzcDFfS9n7iAJ3gNJStr9uCL75nr
g5Is7yyu2xuaAAtxYvYuCxpGw++FrChn0dCzsxZdpBBEa1TNitGUJEas7sjz3cBpPCQyT0Cr+kDo
MbThMP0ZZmnVOTkqrCHowwO7dqqHOzrAQPoc+tRoTMoCyQdc+vdi+tvm+TXs1U4V2kIZpVUqDxlT
4W5yLzCP/qS3jqb1QMDjL2lGuIO1/O0Ywo+G7YpoGeW562hul3b1YVeMkaYJ36F09kva9V19lnij
4N9PB6Xw9gqi3E+srHERsVuujt+dIlfj/bg+z/Et3wd1VEzQnq0669C4OWbJWDyY/UftaRzJ0sEf
0zEFtTkcGYHR0vemObmBtIW3P26MqCn8FDUhKDkFBaXz3q0eRu+0zTgrcaEiFPClrLswtxIbgBuG
/jCk2a+kteDtvC3FPjTnPeMrfu9P7iVIUEJBCRb+o+SVul2+VqhTiP4eum3sfKB6uRZ9wo9C8BXl
oYWAbAi+hnjBn8uquvgFPTgONPyktreVVfnGHzzm//Q68kqD+Gfq5IK1myea1fADOuWHM4oGip3Q
Bbe8RM3WQn/l32/6RtwfW3g4FYP6NIgwCrdXGyXT8uIUY2NLTvqYmW1IP87roDS0cgMgc7Oh3Dka
EmPpD+FV4s96ywqp+PolQefR89dnax0OSsux9fjvmd2QDL5nhtMw643eWeP6LpIKbZsV43JH+RU7
aAulK1uOoI1brds4MuSpjB6LPzU5878HvslM/zMwPQFIWEMmvT47znouH+BjSMADzzYRqNsEgbs1
A1bbhDZRh56bvRn69w+tv0Q94Dyclpqh4wZwA6vq272gyTmb2n7VfDfwPqGKwRQrrbVvxxbdXfdy
phtC0vCsnF0IECrcSzdGadlhSw8Gp9smsqev82Z94B33Zud7kNu9p4nZOAMAczGhge0BB47W3vvf
j2qInQPnUpcQ/+dDXx2gcn3U46IG6ELsQCpmvTrt2N67M0KS9wKp28iWeFZU6EtGkJ+i2FXq3yhV
qyf4pA54eamfpx2NffXI61rkgLgcRk+J3i47qIzCPYuJ79v9V1CNMiFKj7SbcHhKyGv/fsz+MBaq
Ti7lTT9noz2DAFivr8EBDMD7oC0AVTF6uPjYX/ff8O26+j22crXJDSTm6dNm7CENd18HqOsTpt8E
1Mlaf/nRXaTr5j0zoILFqATgAfHumjWmZNnWAHZiIWcmvZhD9x4PGpi4Gqabl9nBv1fZpXZ1c2Mg
DQo5HboajHhQ8N/vd3+JS7kgIIpqDTgWLZtzE6i7daYtQdzMU/snLhY9YnplufMKFR0M6emofF6S
oCq1GVwuUz4Go20UA4QkqWFeLp4uXdz81DhC05hLyE2H48s2fRL7d3nLX1Hg6BZ6mlr7UVRphKtS
a54OdHj04mNmzBCmR+jOyhDgEEaweg/rXkUQ3yqSl8P+AYHvw37VttNtv+zEWdYFsf4gnGdJPTvR
+LeXJ5niSdjZg5NTpTtgCKL2n6MuisWX+Dzpq+XpArGe+tQoRZ4txiungtKu0vpzSVyxk9Fek9XP
DjVjjHhPiJs0h017od8vC9qmpYJ6Rq9luntV8pVxUR1FSqz9MSrAdzsM/cg4HW2brLMOpDKrzLLV
5miQjXDJLI90Sa1K4WALDSYMKRJOKn2qlApf+NxF7EidWzcHZ5eiC9R1Ln5P4ShHOadHpWe7dzVo
UH23m+4kabKV/Ev2VMqYM2YoMbd2uZWiTCgpw6qYyXSlfSx6J22bhcDUu9zZCzTtxaq77ZH/VSBC
6/SDH+SwVF50LHhFuTIPDaIzXW2e252TiZ2npR9a9nbnhvjLWhtqHAS2EAkgCF/FfKPxqWpQ0K3m
PY1K+BsXlnAKmoPbPLeITCUWcl95vcEnW0ZZ5UAlzsxqa1w6yGGFVJMV3ZUKp73H6vjmzf46Ygg/
f07raguM9qN0S4uGvKm5xsmYSlPkjOmCLDPfISGvAk+emhOKCIgmu8geGI9rKh22f+fmvikGcan8
mseQnvwIiU+pcu5yHAyH3a+ZU1swNxRYPryhRTVc34Pzx0MacfPYgAUadwcQ2Q1WIMXaQTYKak/d
XDJm5X6yPb+X4xUWwTWJecpacJPx/1H2ZsuNKlu47hMRISEQ4pZeQn1jy74hbJeNECCJvnn68+G5
ztk2dlhnu6Ki1pozaiYkmSNHjvE3i1NgeYE9HloNZr6gDUJLKi0pPjbt9oTL3m3p5anOSYSWDtrn
2fqavaQ3VRvVoG9hIAfjx2F0nMTzS4xu1+2qe2esoW4Qi65PJSpg3gCVI8U9Jw9S/SiN37Lm0Z/A
3Du9jMdoilh5Oztf59XEiAvCxuKaoj0p7SbIB24667txvkv9WVashWKfiWyHwBWKOzfQHw2Izw/z
ZaZ6x1+HeL/U8LP2RqU/jCIdJiHtr4Vlbx9DFKus+VOwf6K4d2/cH8dBtyC+jNs7+8QqDYcnn/to
FHqk8ID1IP8htcfX1JA0v1Uf5RDIe4u/YfC0LRukMK43EvilqIQGLlkJLOpaWedAKkVlc2cz/7ws
83CUVjBSBopDDvx9tYbSbSi1Q1ar22Hshtp+et5tt1s70Ocvsk5TxttW2sPdIls31z9W7Zdhexe4
kTdIxSLlWzQ2Z2R7XFzhitKE4Ji0qbLO1c3tAfI/AAjHuLdB771yL1CkUurHfswrkw9YCG3uY3u7
fbu49DqXhxnXcbfmlf+e5x84N7EDXIGmpJYMe4zo+X2ekT8ug0FJdLo+IOWTLMv10MhggZ5b3V9D
cUGe1K4e4zuFgM9i5bd57oYFQoKfoUhNS+6ix5dgJLehqNRKO9orVAzRwImemnd1kaEM0h0gm7F1
vTPiz9IhgFXc1ykwADJh4N5qZ6FHAT2m7mouv9X0IlCA1VfYPiAwN92+zaHwoxK4FLXZDlozKLc7
M/1zm39/AKWX7vmnoADj64/22YzqwGumT2N9O94Ppvac64s+M5wPl5P+Hmj0542NSi3K6dgzUSaQ
KP58n+rqVqrheMQX7hbzs2KFrjYNdFs3k6eTRkni7wX122tC9oOshEoUt4e+yFAVeOVJIOvjgugy
4GT2/Lq/rfZbQae3hTSCfOCwMe6N+qOyxEvSiulq0h1ub9RbT4O0vsKrYdSRFnO++q25WJXr6Wq6
1Zhgcw7D1fQ0BNf0dsFb32sI/MxzSa0BurCDSHc7F7Pvk3yOr1J+nTD+g/ssH9GLmGXaKnnGNzx/
7a6o6zmw0au2RNopoCGxHGvziHvFEiqPtnFuhrHwNgvD0ZMVX8Rx7629H6kR2vz0DbCx5SFBTffW
QJ2UTRDV3eMdkS2cdUFtYWX6fmpLfJUCSxBa6+69LdcFy++bnFEpaA64SEJf63csyggLzmyI4Auh
1FhZ3NZjfWqv7celji2T+3CvRvADeAXLGO8bKFSdUwI7vfea4uBcUTr9TLUQIaFCoFrojO2QcBTd
071baxcwem8HbJNCJkwciG/9XkQ9GeXS0KsIKNZzhmgutlMcEXQfZggPOPcAcr9ETC6odOQRr8dH
Z9QvCRV14EP+8/JVKWyq0UK44pUKUsfzJ0YbfdxkEKPJJr/M4HacxIEZ8c//3tk/C8e0Hb8+Qe+o
GGZh3DRhM6L5AlACls/zqlmywulaT99h0dlzhHL0lwvwd92B4HNvj3dfrzfhtPfg8AJG6TZa7+vW
3nhyHctMuGEQyBpztQgY27LfJQMEkI6Wn+YA5fp3Zxl3oePHsGNyWEpesLv7WLbmmtWqEFOBlOyR
oSCbcj78PbE/M/MuOHcdvQnVPplKBE/w5TAcpNyuRikvhp3Yf9mO1TXJwTwho+g4/+5M5Gc9pf9G
HAYjKngd+KGPS8tKRT6nZ6KBi/yF5h7PJ7MwB/oEdo7FAbF6ve32k6fttUT1oIVwN31DvfhxCYcr
v5qH1pzNQmtGk3fJnDu682FsHjKT3Qway0Vw3T2WhnsEvNcdL3em6pdN151j/9+j96YqEc4F1ZxO
Q0pThlxj0vlVW02tqTa/fJAbZhdrbT4+eRrhbEP9Uw7uqin8lkiQNo8/i2MEmf56SOQoTMVBN3s1
lBMtWMI4bZ6tkTulejOn6wxaRSr0JanTzHSMu/qBnyXW/ufDzg8DGgqEKofO9+UiXnI18usu8FBY
0FBvea7nq5EB+ADKq7U45gYH0LNkDsEXbrUOa9EYdOSBGZpPT+YMROzNbjQAslAKbvdql79Pzxi0
AAD6rgHTe7rSk2BNtCVRYqM6D8cW3JgFawQTwHX2VOrgHWv9aT5DC8H5d4/C+gNd08lMfFKlaFNT
4/rsoX/ZSZdEjNoINx3QNZX5jLQ5F4cS2gYwekebU8pbduN+CE+cusZdLckfCTyj80noJVIXJ6/t
/v2X0SMlqkd+fhHdbLKk0mY0sXKoudQi0amfIi6jIrJfyIuGXmTlzUKpSxtu7cW/x7v7WSvvPUgv
UuYgFgKwwNInlO7Y6IvnBO4AgFNfs9/MuQm+iIofYLo7ofJnreP7wH0mczA8p6oosj3bFTmuaK7G
s4XVwQanfIJ3UJvyJjfNuQ6S7GQ2wDk3d2LbrytAAqmC51yXBiq9RPB8CSjudTmHC5HkOQ/IO7Zs
zMyCSbBaJtOXZWnr8Kc3kb55uIfi/+TI9LcmaGfqLAoIY6lvC5YC9RObnIlXiYMiV8jSWLXGjVVo
aTmlnqlFUmo9PrIn0+2Me/0nNgYk1D+k6dnMbF3XJQE86MvHubiaj7UlKeK9XOJnm7L7TPTvxiCY
KAT3waVn4KYnMSGCPBy7ktSC57O3b4HuWY8RZ7ejTCPduHe3/uGa2W1OyLJQZmkoQDPq5Q+pT6kz
ygic+A5YMhQfbrkrG7VhYAXmYcBhcWc5/vqeMJm42QLHJ1729kEx9GSlaIhFBjWv5xVo0lCngWJy
x/v/ger89RxnRiW8sEAkDfoEXLXwcj+puuGOx8ViZXUBmR+Oo9ludw/F96NSQQF/IIIIAuwGi+gz
W/sSbGI193HESrJVUWemfNsAEB6pY7uz9iYFjGr7zsn7yw0LND89IfITmQ/Y+3r1OBvchFGTr7ix
i/UKd4pB8ToKXi6YueWCQaNmMrBOrVNFODpMoYFO/G3zJsgGkjPD01QdTqHdYlSCViQiz69lpVf3
9v6P9nQ3JV0+A2aaH7n3uesqwc76LHXR37IiwMNXnX6Ktsx1emUX/W5D5ZdkhI4gqSHaSqRuaq9Y
pACzKMIzmaEIp2SsDzUM5O2rEVh/T/1nE6oXVejCdbkvDGBIFb0j1R+1UiBEI4mNczyGyIat6FIV
Dym2JKsVZhX43UKMMedYMqJMiVSfjVjg8tZpAJIG+VhKmfd0bn7bWhRSOGFZVKBJ++3YWh0WzSnv
knEQ0919MtGsKR649hyYNhIaFZfsv6fhh24y8QMMIg1J0DrAvz6Rpl9WfOINsjy/EtplkH4Ed84X
a9pZk7RdomOzq4NK21FH+Xvc3xY+VtB8ZBkoPGD876e6H0VpnPp85Sw2UaDxuVwpKMtdEv2u1eJv
5+dEwqgZhB1FSOpU38fKxWsTjite8aGStQc3izXBkTkZSgoEvCOq9oDc9Gr9FgR879qkXKVvNpt7
59ivU039hhgGgYU7de8UDaA1qXLYnaLHI9n882cB9PMAf6KMwg3XuYf//okt4euiTQ0eni4hCi+9
V/dVJaNyVA3cSeCEoo2rpDCe+aJRh46A90O1FvN7kILfQujXIXv7N1CERq2SQiJXwPwIMyLfwbVo
RL4I7XO9fkLx0byYxXrXrWb33iT/Fj2+jt4r9wbn9lq1UjqAijSDijSuMQ6zAboLRuVg/PD3Iv6t
LIdeCBkJQN6OvdIbrUrb4fASVLzrYhEssU1anY0tCBL2q78mHyQnQnT8XvHx7rC9lLhJhTIR5Up0
/yewUJlFjBNWXOKQ1mJrEWu3WztFx8gpwmqV15hcjBGdCQq3+7MMMCcq5k/jyduJ4pGywowi9DG1
SEvz7/mRfrnlT5BXwC8UUC/o3l51NhMu0UUVzyOXZMJRwDzkRe1IqD9JSNpf/MoctIJ2yo/S9Yrn
pKqPI9UOq7czUsnJAJFaVB1FNFYRsfWD2S3+GEUw2FQrlgXr5CE+K2VWewLONxS15DJxinz4afRX
33alNmrwneI/UufT5GSK+fDlHBoS56wiLkLqhjdUKIf/qrZyxHt6eb/ly7w3m47MDMx8X/AqLG7I
iMnX1hWu+VSmCSSUiiH4oIsG2VuKuWkbIGwzAMfVlHZ+a8yafViXsauq7ULs3qbFkKfk/QneC6D2
iVRN5Yk5GHlmFrzKueWHVuFlmtLMLvj2/v3ZfquKfXv8Xj0gGERN0AbZYFHpaGCCSJaAAYvUt7El
ShHevIehGP5yx/s6oNpbJ3kRq147SXH8NXOjNjw41cUC+x8DUVydjrNxl03668oEmgLGmMoyJprf
z4TE8/00HQiiK54kZ1y9tmGphRMRZ5KleJZNPDTrEFRadigock+Cy0smCdiIHOQJHifivRn/LWrJ
GAjQs+FYGPVVAiZemLeXWzlwE3z+Lptb/TDE526RCYuhz6UuvJN2/mQgcCx8Ha8XQM5CNaiKSy66
1QC/Ol5UEu1CATlY+aas1jvp8qYUMd7RSwyZ9eSc8uXR8EYeo0FgUo3TzSSkShrdDFWKjGw01E+C
rMvQvicEH3/4EPrqolXBseV04NPZxW8M+bKQrgizXgoD4KVW46qM4EtYXWwxE3QJQYzbEKs0v13H
g/WgfLxNGuOsAFaCrF0lomZMboHRZJF1ld6qgNAhmkWolyf5TtD69VtAXaKnA5yXzPf7yjgplaJE
7WjghujdYy13xizWpyY0nDVjWy0x4YNZ9PeG+2zf9HPRsYI6LxdIivv9DGVyOXlDKeccgc5jLRJt
vw0xTtgvrAd3oxj0JxOH3po1xdpJ4HChGvbYUhhemrR9GuqzQ0GLwFjeK9L+lqRh6Arvh9wB7G9v
KrLaq9vTeZivbpnZSaOgDlzZSOaVCF/+PQO/Jipfhur38eRQGvtKWoquB6BFRnqrfEZf1ONIk5tX
hAlL70FWknvJb5eL9OcdeHqHvCVWcwv7/q3LC7jyuqCy8ABEbfBCs2FqozcDFXNZ2+TbH/cqKb9d
12k0AJ3ujL8Rp+vdOpR8kMr+7TRwi+ub4L8AGsG6woxujiy1et7EBnVaNP+nZft6uu2q0UeGpmyU
qHp79gxZulpBVt3JYn4N9wi10QIh/eeS3S2DL1cAcViPbokgN92Kv0nmhUkf3JZnzElSdOBHS2y/
ahygajCz10UZ3kOV/7bhuAKw8uk1wvropcX+oL7RCxg2bjsygbCjuTmqPwaXeJdynS2vudmkq0bG
YDVbDCQnMIC25/VsBE9mdLUqITCD8T2RyJ9sCQLk12fqfaYqTMGRFukADwplVZhky/rFYdXHUzzD
jHsY8N9SZvjP7DGSJVZh7zC6qFEexGFUsyhc5S0LZrlkC+2z52OkcG+2f9vTfGt0MbrcBLrA9489
EZLmMr6EA9ev8IQTSj1DI1Y4CMVMwEmzXOSTwFJKTwtSGQswgj2S2Or61nqsQMQ7qvZOuAV4+20T
djJcCNyhRMrRyVWc7t/3J0LuIB7IzUje44CBPXdmnf7VlRXtBFLSh/TG+WEUH+NtyY3YHE2m4WAq
dpouIxUICTzEp9PuPNRb3Omw1tDzx5GRn4x2qsTa0PVLzXMAvt8aHbMItMbL+Zm8CoCajgkkEkCP
+VBPVwFCHCDTpU25Lg30yRFtfiBp9hx/Jm8kI56NkMpxzshoK6ALHSHHbeFi4IXQKT1TanstkCx8
kYzsGarcIykcworea+HG6T5x0A/3jbOLo4VoDLa4OOm+Uey9txgrhffzLAGMhMPaCYmrk46C+Yzd
husfgPSH1AZuH83EReGkG/VJsHwLG4VV8jg8JE/i60hXO3Owp1qX3NNLfDInHJSrC45+8vbieAg8
2YMM454GUf8WK2C9caMX0cBpz/Ke28NZ1coj85nPc2sCQgJJdexRHwr9hKqMfDijfabJREFfE0Wt
nejZPnMjcrIP/zWCiFmgCbYawymoNEHQRhF6+38fCQSf/sKgCYwKI8TMDulGLv19YVyCRPRkIRX2
o53g3OaVeVpfH4bH8xFpOeBsdonbCB42CvZKtSHhYTHQHdUonIleWjktqllppi94H0EfVNfyGrO8
Q/uk7v3X4Upejd7UHc4tDXL3m8lzQjazCF/87fUFHQlcXmbe5oovcri44VhrtbPWrkDhHwcrwUQe
aDq0lBVNGL1zbCsdwmQ55a4yj6beDGIXZWcnwylouBEW3pQuoFktq8V55T35iMQP9OMG2dNDYHW5
3ftwPVo3toguTrPpnGNH1m11pq0xHWo0nI2rfrUnU7w3XGTgnHp6nfmz8Rr4HM7HOcl5hWDbQPfs
GGuomxU7+Qp7l6ueHZJN8OzPJk9nK328vQaH8FBwyOH3gTOvN5vY52liTpaVM3ZQskWXp9rErjAX
9sIcUZ7kscLvOJ8Gjof5FBpCuxaB+wCayMkQ8YjOEHjHOBqHewbvrHwaDEvaKWxJN9GxFH5RaBMF
s9oN8F5Vtsq2sgZQGZRF7tSvI6yYKEdomZMaPhYokXWzoKMgH/Ko6sqi3ohTzzjpySI4tNiytLaw
RNWc749HsdscYlPGO0BaK/pgipMcArQZJgMDPIl91Jgiy5unPMx4BrRuYvvuZXU9iOvsiC2qxDcL
tsG2ebitq1a7rLLQVJcqJlSxgx/Uc+dsfMVF9bw7Wf5itAymODO4p9UNAqw4G9vC8fxUrgrKcjTJ
TzvIN9vLY4WNtfs6MhKklpCAcnN0/4PpwJq4j6Wj0iXjDw/PLsWJ9rETmN5UXnK+zwSQUpKZLW67
M0+oOKGDYPh5lbostPBZ1SX0/Su6iSdYQNkinA011PByp/NqggikZyZcIRMbsTWxiWce2p6F+RsM
HtezJQSpVBPbnENiXw+yy8wMndDEokCXDGwJptgLvrXO4AlYs87KtHJH0U8PuRvY+HGC3kJPUiPv
vegQJKaJrvKrtcVpshhz/m1Qmprnj+jomhcLbXRYSJjWzhDNdtXl5Cl9LF2BL9TpCE3wKk7ss1U/
YoCwvj2yldCeGhiRWQyRmxqtlTlR5YBBwyrC2CRfsFlXo/XVPGElcjXahXy4baLZdVW5mSPMr47A
7u68SXZnO7IbvFESiIVgfOeSFZlUwV3V6LhLF/5TJ5O/aIVExNshRmUttHxcPfEUEd10cePX2Rw7
pBxT0a2xqVhyytm40Ewb19ue7cqNV+V2RKmqccLdxT7jISBPhenASe1k10yF2RizBDDhqT40saeh
FC46g/nEGb0odkGgDihZn2cXU3QnTviE7ckxW6UklbV9/Rd7GsBb9bl4ap7Cw2k1wZxn6x+EB2Fx
emmO4bzmprVSnv15MzRK8/IweRt+hLjA4iWKE83VanbVVPk4uxJWSRg1dCatYHxz7SX/kDlnUvSM
ienRRnI56I3cSt9G63CXTQcGin+LaHZ4oQ4ynVCiEq3JSrVjY7gYOPmTZ57hG+X8cypXZ/jvi/EK
nTH9bBbuv2yWOThPGD626lgzLc9m9RjpVEt9A17cGoeVdTUtH6rp1bjgGpHMO58cxLFTM+TvJFYx
D9fpFptFF//BzRiL5UWD0QzODzaWc3riYqY2ArgY4fSVOZNlAKHTxClmiiPaNN5n02Z6w5bucoA3
dlD2yjx4He2w/gq0K8omPAQGCFa9iBmgcLBms3HWyk56u5OWp4UyV+adNxpf1xQcrFSnZ7td8Om0
Qgf0kB4rHbQ4Oj7JOoCnCg1tlpjYvqOhk05JhbV/EO7QPfOtickCdYJXcalOo8XAvXxKWF/NYhZx
AAiaZHKkP54OBZY6tXUizF7m4qZ9EwjqiweMb1/Ghd6aA2QHE7f99/ep2bN6IZuCEwKbio69RH0d
QYrvh2aZZyporTESP53SWmrIq9O8NDqNpOQjnYpj7WZfMMXwV+i5IeHVseDGD1hzVtU0Zx1QolO0
BlU4QnRpXMd6Z0oCBkRBeY6NS1kNR3VNnnWOrTSmzILL6NgK10xc+nJ7GaQGq3t3QppfuzoTk81q
xu61fRX295T+es2Szzfl7sYFHVnHTjWgV9u+KicxFvKLt+9kNLsw1DrF4nTEr8zC8dKgoQa/uYug
8SpgSSB35/w91z0Q6M8n6K6XXy5Otzz36+bGE9wwg8Fh2lHMkzV6TTiwI0CvRm2eNXXaIDM4/Xvk
XgX4v5FFRA5BRQCKALzzfWTvmhVVEzNyzkFXUmjPOMZISgjdvk0B+uawZztk5oPINibe2pHu3cnc
v9/b/vcMVAeolfANQAd8fwbhelOGQViqe3kl4uL+T14qm8FbYol3Gs7fbyw/x+m9a1QIEzAehbpX
V/mKo/m1fVer/7v6w89Bendg/1K1qpBXKv4SmvggvVf4KtuAjSq4vy/3sGm9eufP0XqFFbSl1Jvi
8UrNeyZpIqBDkoC6M8xc47aeP0sk3QgW3oOw9Kos/43bobwoxZNTo/Dx/ZNNfBpC5ThR99Li8k9x
hRfh+bzFHGR7T1Hl+432fwN1yAQgCbS8+t4ko8u5PJ0vF3UPF2VamcI2cgeYhv29C7oP/3+qNz8G
mfTepkDZIW9jBsFo8TDeiUa7/nsAuVvCP0agYQjtiSKx2kfelFGTyunprO7TIwmaC5t6Fb9im/Uq
PuDLDibAx6c32l3fg2f5lf9/Xed2/Zq8T55u+2RGPodioJmsEgLkdTV2IpQek33+krvhAhe02fh4
cotdsoo2ylzYXT9q/jqG3v/X+qv/m6ovL9JbcHmYVsNLc1L3oZsk2pUkztdPr+E/kSM20cKBNhnc
qyp9r639N2SH1umub2BL+wfRREmCayQ3kz0cvmn6NEYRIUU6RLHL7YB7zx3g8G/B6LPHxHcCo/wZ
ML+E4nGt+PXNryd7bmU26vSHBGkLbAWe/l4RPeGl//et6GX9b5xe0Lt0JbSkqiagry/gXk5WuKmd
4JC6o8XFKQxs3UfasNJGT9fHv0e+94K9KJhfwhYPJF4wBZLYmdF6WuQ0zr2T5dfQ1CEBOFNwwBl8
akB8mcjAy05SihHCPpqi7uDESwh9+ntqks9NE0uae/fWyW+h4uuAvch7LaXoLMTnyT54CB5C7im1
hR2ajXG1ppqYRJCwV0Bcrta9BOLXb/l15N6mCM9NoAYxr4oH7ToHeu3ZKh7FsqWA3jfCfbw/u7ER
3VEs+cSB9YMKyJMO49JJEfbLGpJYC4NrqSj7whT1YuGt1S1CMPZVB3Puhs+dP2swS+zRoz99mbgI
fOKF1rkqUg5aeNt00cnzRrayJv+y/15jPd7Sf6sbjCmMcYjFCFP1kscJuppF43nK/jQVZ/QUeBT0
LA1UjeeynmP8fM/l5u6Ivf0U+0PJu/iCsqecS5bKfZaSQf44WA9NoFcYV1buvRXXLagf8//lJXs7
6ToUb1JY+5M95RJd4aqDDcn074n8zH1+jPEpdQ2cGIp2b1FPhkkj+lGmYBiYaKWLsBTuu9xTdM8Q
9IhrGpfbp+4zz/BPXTSL2PSAoFB1wMiUeoaOd4TJ/U2rrFQLrXgFL1MD4AeXsdIODUXwMdUAqldG
rgsYIOKR6fK/jLMuOJlZIfwqWPdQB8NfynFcKzrGy3/v1Nsu7UUub0jcKTAVur4wTdrd+6OolQvf
+Hv2Rr8cHbCrwBiyO6Cd9JtBkzZuynCQj/cjS3rPp9UseYn2xcfpqO6wWgw3eITv41obC5o3h9lW
f1xhsR7jN2F2WeZLdZbbeJEeUKjeeNu/H+2zE9f7sOxd9AxJeJGoUnvrNZJgfol1Nt57C9wvp1QJ
7esiplZUmgOqKLeH5vhUUs3w9PwNo+t7eWpP3uBzh34bv7d4o0LJM3hn4332gbfgiTwje6AE5Pj4
t3NVk56ahYot1fF609rnsXV2Uzua3nwM4P+eiE8K44+JkCjcy53KPH98TyXzZKDW4SkZd7BMkEzW
qhPNW0m6AENLe10hY2dN36fTPUsaIJ1tv79t0WE0O/CPZupL0E76xuEHfRH9IOsH2EsQ2DonPwME
NZveuHMz/i3UkBf8nyfuTd2k8Mt4dL2N942e2O00mamP2QEl9WB/cpM5PElKqtyZ7oGEPoGEf81U
LxZIN8AbqXgd7xHC4IeZWu2ZntWzZVA5MIxOzfnZeo4h1+1fV8xcC/kCg0Nu1jR6n8zlkmrBjKsk
cwZGzHH0mW6umUzAeRAPdGeGWomzuYsd677gX8/d2+/Xa6CGg5rnLvTbU1eLWV8GxuhxNG+X3vHs
nNychHcXHf5eWL1u5H8rvOP9gcNVAO19BocvCYg8Ss7BVY3G++HutC735136ms+EjUcW3TxSBLT+
Hu/XYIOlJNqPYHDRnezdIhCaTvOYvvzeRT6apfs61l9ZwmP9+Y0A/PkRnpb8sFBxP/mIiMD34B89
asF/78zKhA6FxaX8o9NxjrOLcBJbmesSqqUoNaOIYWb0rFLHt3O3sDxrsI7t1plMT068GptXk8sh
bZ+Deufk6jWo//coHRuo68SJUPC+72uak+dRU6jjfUdrxeyl0rGfQkC31hVA3svD7uPh7w/w26UU
VgHNSKit0LX6LM/R6awEaaGM95c5ciIOJgo4QCdWaad3Us1fgmdnIQq0Y8S3lpVJd+58WVqTSBCx
mikH+xIpD98qDsV28iEUdmM3jRnn1jA+Cg/B2PE9m9JWgOjhTSvR2ahQvBcm82Fu3KNsfwK8v2+y
cXevlLoqTjfdvU0mpCEJ92nS7nOFdruGzkL5JuKRi+K+qnu4JaZ22Ngt+OerHtNqgjk2fprQ2LqZ
E4R0lIN0vBrXi0ZnLqMpN9TrRGt2wb8s2Ib/JniCo63Vno1a1rPX8zMhzhuYf3+/ntpPt2Jg5sLY
khT00AekO99n1UvV7BT4Srm/lBqu8/47yB5c05AxKcziYzJrj6or7U6rhuNpx0l9emipEQszjwoo
/cRXcUs14v3OQ3WDfp/XjptACEEVr5Nd7AXdalwMyzZIy31qRNPL9DYt55PZBW/nfDpGXQu/DlDl
qi3PRpQ2AR2uC+6LFPGJyH8/SQ9n/t/0IH88hJ/RIQL7N9NTMxHD6MSTnAJEPYNtvLmctAuQil3z
fqLwzMWq1sJaK/iC77J7Xkn/atLAw+AY78tlvrk9D/k3Jy19j1f+RRu8nlDtoTU00MYYnq0z53A3
0+vS/B+TB+IfolnHTehbjBVxNK4uXlDu85EeiZ0uah3rp52IHYmqodnTcCK8yA/Cv3sFF0Qvfhsa
HPqnEDxCsN2h9GWL3gA+KoNkUnDolNZt3nXdriS0/5CRSucFruDV5+/b1LNTfp//jSzfkS2RPhbW
LWbIr4G3k7aJjNLcyKyuG5nZ1QOUZEU8LngFVQclgIBgQPN2sEZVj8BGWULPcKTpTlymmO7NkBjE
b0OeQbRAy+Vl+TI7HF6ogbd6jXsN2unrUl/Lm8GxQvDEkUHpLAJ/eXoXEj3MlxPq6oDNHx4mNPUF
bs3dnxP97qf6eZlhnXNPx0AMCA1khu/zJbS1mje3pNyLtMMRf5xfnig7+TPfDN5PS3YiCIHXAnDp
4W6lQO5iU2+ZQMyBqj1EtRn13N4ei9RxLp+FvN5LzylcwJPpt3rWOeaUsd4sJqztx8m/6mlEQ+F5
ctMEHGaBnLz7z2dcGQR0TxyC2hitJE/Las17uslatqmRBZQ6G8hAMsuPdKLHJ6MQLHLb4J2AbVMs
TQfGcK++3kBscNW56iUuJRdd4b5ELwIXNU1aM0K7BLdgB+ZtFb5fj/lDimDkA7gK+UM+lEvquicz
QQnrIL/ET+GT/BGvM1c46adlCPVG0Ycf2T+aGuUmf+aoFc96KmnyTaNVRJi+oIgVG0KuK5JRC1rc
zfDk+ToGsqtFO6/SUGGs3uujDDJiHz6iMIIA/xrIifIoHkZXql+gV4zELA/DtwB9rrW6um6HK+8F
Qd1cq3Jt+ORtI2xokWdctIR5HuntdoD0k4T6hR7vWhroBIHrKxJLQ8EZ/fO5YtJblLS/o9fnVv/r
G/fOp7rG5rn2y3p/NS/TeFnZ9P4/bvOx7TuqlZlAJC2+iaQNDcVJ7HCWzMe7i/tGvXPq7el/0+oG
0NNozfr8cn6kJTgt9fPS34+1dDEyy0XXi1XXwtPtoK5TK3FVZ7i6uuJSRi3HSdzE+ft9elyQz2jc
8eVUOBFI4FDl+L5f0ltdJAGaTftopA8zE7z5+GKWJxrZJZ7DTkppXF5XZzNVdhkdYsm6FFYYvg43
SJjt2qsVD3F93AfYKR2uMehcZ3Q2b6UTB/u8uPOsnw2s/tx3Qg/kwuTDg08+yZdYqKQ4NKdKUu8n
z9JmMBOcxMnc3AgdTrApctU6DCkzhk4+WcV6TWSUrYuBQPPSP0z25cwzEhtlIVuhn1ubpV5YZzOw
JKczdgppPgIFckQjh3qS28qdK/z4lzjOAUJxC/wOScFnnP/y7OllBI72FNV7eWewW/yxhjt6vQ58
LXnPV8UL8KoAw8pYO+OGUGMsPDZubjjLd/VjtFZWsTN6rMBpDKix44CF4+obCK94PdgHR64imRNP
lVmym7iK3T7I7/4/z82mRaCFe/kQvpWJxoZkJ41GoAZRT1Wd5PXvhYQEyi/RD4gwpyP6PqhV9FbS
aSJdm7auB/sImwnNX8pv7H9hB3gMOJl+XXggi6biLljUbuyATflI576LEzw+W1WKYC07mF1vypIR
PIofyQBwJYiB2lbX3ns0BW9pNdvbe/vvDGBJ2kRQ1BKauHJuiM8C85POs1l9VEY62IUWXzsEY0fG
6CgXdCTk+WSDNByKrJSnaYKPU+32L/u4bm+rFjNeTsZ58NC8g3SqttG/2wonvk1wuKxGlrjwl8UW
2T9DAB629tbj+QkoTsPBNbGvN5xZtPpfOad/DdQoO0zOhLtLYkgJXe/WEhCD6TjRIpWJfcWLqzry
LGvUr+p/A71YDl1QDhvJTPcjt3xNZXA0Y91bnNayE7+fdCyLtciKD1hxDrpzQTbPcNwJl9lGPutk
vuo20IXl6LF8HT7n49mk2Axtf08Bz7gaw4g+9Gh2c8gwy5fopZjnAO2uoNoq6C1nMrv2eCHktLq4
Gxw9zkiUX48DZIR3qXvRMhZOBuRvG7xVhvoivXVIi4ZdVLvRazvL5sLslrF5LguGihnvsjg7l8wK
IJEA6jhtLqZqV2tP5ev7dmFwCl2NaOO5Z9/CoGoIROl4McOTNgSkcNbPz81Oepw42fzsAIRQb5r4
2L43+/QwXLCwob9ML5t4muwvJjKDz+kiXouOvDo/lxanQ076pc7Gqta+p8v8IYeYyDIkocafLUjv
HAGft6LvYajTs6CJQyqNP8JPkHRwGyaJWNA0LC6GzzUiHztwqo9XNIEARlHyeYWKInEQ78NFvs/D
1wZ8ZKLOYsUoGh6LHmqzClNjB4I2e3tVYzcWH1RFRwxU4o491iqjMQb8aoErnpwzqJyk2wmgKt8L
UtD/h7TzWk5dbbr1FVElASKcKiAUAAEinlBEIUDkJK5+Py2vXZ/NdJmDf2l5Tk+Mkd7UcfToOpDU
h3fGKX94a6uKlTG/EpVW9RQ1325Ou9cNK/KM2JZ+5Wzc0c6gAZz+o/26mHfQbFH/79MPi7mEBd5m
RWiwyZHQJAGC8zfFmFTPl+dp+6J8tLmtl1uT3nZ1HW77h5U6jyoG3Zdyemrd/ch9uGe/UI8agLWa
ibU3cUW8/eDVqTZL7Ukv39CAl1UQ3le/XANK6EU2TXyJ4hJ4D/KBBizoOKDaoZ22i42SnWDoaq2r
j7HXO/sVRwmubqFJYZHqJc3zMF4ByAs2rcTPNcmBufsu0nX+WpzqWrAO882jc+o8GrtWZBdp/Kg1
j4PJqDLKNbfL2FJbR6hovSPALq2+DqKmGiSzYkcdbSE1VaaF1mu48Qtm0osa1dY+2AQ3e9t7+hUz
bjLcuA7m1qOvZCdqRL2dQ+Vy4+7LgLa9pEfXTdA9D1exXvVy7WiqI2qdupWgBIrt6qu+Wo/Gk8W6
e2vjD5U7d/fqlUhBbPxDf9J4tSbjKtguO+fdh5XxlYaW11Ct552dl58TXKcpI5T2rb3z6IBoohE9
o3ZUmibmAegVHfilG48gCR7+bUjrkubR0lylnq9FNprSPbYit+iQFI2tamfbAHyXuof6BZDsyz+2
aIIKT/+d3nhHoC4H++lBfjk4zgT4t5vtZ60wXAqBXge0naHDPRbrKiGkhGA9AFSaIuLFSESHrA4N
Go3EAJDsI6B0+X7ZEh/hZN0Mg7bDUJr0x+PxjICpvG0JCc+JGuAHaCI66vF/ji11MVSyMiHUpbBO
vPRwQ63ykEZ95g18b8WgyCwsm6/R2l7bJXo2nmsHvvZDpg7kHHF062JhdWK4ldoXHCmFs4v5mX1s
jOx90fk31m92rJ8MaMJrFTOyDoxpNhO+vpzOztSBhJOIUNBFV7NPqJnRwYzSoiwcrgNsDYaWM4Bp
NxKSHU9QhEBSwGW+6MijD58CUdGPjgIfo0wSPdw6mlmGFqFiHOhssZ8DSUIR9KU+dzgeSyg5vOhh
yFihpUb+L8Eajltw1PAbBf0Bu/CQCSjrpz5wJf2kO9SZymRHDb50aFsEKXyzHoBWX2aRSraLvmYS
MS+NpcwzmQMmEqCYPsvxaAogYiJfBLzuFJ5vIW+4ZqsFILXLl1ntSAYnMQodWUMZ2JoOfFdPXoNe
CC9QP5Hnlr+F5liIjtMaUQbcyKNerI32+oBuGnzkYBQZFeB096ZinnU/0kPIrnAdYdRX60Kg95J1
YSWg0sOB/dox0mw0WxlzaS9jkZ87fb7sRFa4DIJ5MLClMmg0hZFFUOH6HVdXoJvCbN75GqREl5fL
+Xx5pFdp4AcQptHMg5g8T3bkytdoDVo/6qNBsKR30XRH3Fke8KhPU/ORXaoxnejTKZhDHcZKyvN8
YMEsuRkz5Qle9VJWXR6UKZ6X+Hz6RkLS1nThaUtxu4QoZ2886lWnzKU5E0MdnbyyuYP2Gwodt9kc
+Sg5rnnxPwXxhOxfPocHc92ucIHBzWtG5qpLV+iD2esltTXPNKrodzR8icrBEhFLzS7qg8AJYeJ4
ZvMoqwpZSwxhTtDJ6WP2rUz12kx48Ls+545QDUHNyXUKGDnsV3tjIQ8GJGdiVU3ahOp5fVOPDDqW
ZhdIQWtPQjaqAZ7EkC6HoKk52M7F05xbfWJFNflhzsxh3sX8/fVveW1vx7W0LhOyttaAJHdtBVuG
D9Sno52ujWUF5etkbv2r+wJxOqm/3MjZ1yutElu3n2tvHaiz2rvlq11uV8HJ4qsWwirGQi6oBhXo
UjoKgWKgpId57CPcxPCJ9WOfdiPevnOqVd18uGvSWmZKk1DgtEWvVL90QfCNBeKa99TGqbttVZoY
Qu69g77dtXMbXDNtdGiltchJ/U1n3dl4ldY2UBvUFvSOnQ17JmmdCdmv+9T+9fJY6dcIGOi5lw7y
LaVLGYKvNq7LasBEUUNwGYBJrYOGB4tydNdQWM94ladXR9jJ7bu9oQEMn93YLI/LSQeIDJi6aw2V
5m7qZZvd083XBd55GRRG21kVqOdkcPPqryDfuY7+Vv1vtZPiQVJRL8ye9KYpwhvxFkR+XMuTaF+h
Vk8kX38IGgihcQANIn8TKkd0yFkjfStSes6u4qtoFk1pkyEHVrUxj6kt2xv02F2Ru+Gqr1LS0KvV
TV98JJWQkNm7pVJVgS8p4EJBY705Ktr5kVNvuycNiVf3odqKm88hhQ0uNH7SSrjgkTEcJ2GpnpiA
HZoF+44TT6DxE1xQ/fQc7+GiZ3LYvuQ5ChRsxNNDUxUIeS/xb7U8hyLnnoLch2xG4V8njbI+DdIo
HH7y1v+02todo83zvuGe+sMQnYJGaa2NmSgAEYU0T+3YwWhwt27miDQPFErd7molVfuf4CYZGcA/
6/C/Z3mPqm6iyvH5zPMs/WFfCIJqM1G2YfbnBSEv2wW9T2PGYK/zIIr0u98iICBz/hCULv4b4f0x
L6U37Ow+VnLx9cKziBr2Er3xqmHOe6nB95QAbfX2MAw3mCIob8n+oGmextZ5GvhLo5GfifLP1ZHF
X7fItyl6P1uaGm20B481HJMlpfYAU0iEM3aOHCeR0hXO0TxAywnNZ6/brq8mxqJfshY30nI76dlQ
Ndt/H/lsNv5aucLPoNHl8VCu+SOPpWGvibEhVzW7YGrsdOTZnHBtoGh2NdvGCui5IsWR7brbnI4G
fhCgFHkfZkyIkqbLKv/Vu21tJLpl8ffz/ltRh4j6tuszjPi34Mv2co9P+0R22hUjTYw1YZOBvi5L
LpPLq9PmxO7EOl1hx/LDSA9E3QZiKMicJ6CR2JBu1I63YIDkubFHZfpFTZZYAjg5yYn2qD5ecV5o
V7VgAfoiy9CQ4FP2xt6gZI02Gg3iNSjqL13d7PWORh2WsL9H/PvZIrMHTSmUPv/0QNpsoD6uHirQ
8Qqti1iWbOsHIwuXy2UwR+J2OlsDAhK7466ILQMN7LY/THtRBOk/2+TbQ7wdqvNls9/FWx6CMwT/
17g1e8nEVTMTWvYINuMS+xFGwyITmO+OpggbeJGRNw/27g6ceMVaaFjDnzLMvx/4b8/2drKSy05V
TtD8hi3saFlkqoayv5cBqRF7iQOTx+bwfVtS3c1uj1la1LHvPTHNF2KbP4NPLAxvtIZfuhSmI4Xa
V4hAtfybaipE52N6nxRYNvgWgUW8ZIqu9cSgifUIrqUpi9SGkNHz5HT/vWd+WS36kqIQyQeDoM+w
v98OCT3Tb7fJM9bClCYG87OnUBVa+/sWv2SzaBJNiJAWqPQExWT4KTiic6kAs1GuGOZxBvBjCm06
rrUOfkx9y6ci4t/G8/1e7+r1dN+WS0+5l/3yFefkPD7Eoz/d4C3ioeXSwlO5cYOie3cmODW5D3Br
gRa8nZ8fs/UGPdCSyS6lNl4DNCdEw4QafFwP42NA6+/bvAM+ovNpd0tfjCN109WmG4fzjfuxqvmX
8JBGH1PJyhXoN6W8nbfr7vnUnppWDEkCmeXhwT0sz1RxVeqfTJxfEGlsLmGiprMVG+3drHidDxOW
pYx5h4SnhxZf4K0gTR2RsnQRzv0Pm/oXJf3jhm9iDmCrmjthG4c46Zo+64g0sXGb8O66/9d7vU2j
Urrf8/sH94IPrZHTqfVc3qF5dImWf9Ka+U/jetPy1cMD7Esq9yKgiUKHFwwZid5e+k2x172+N8Is
+6Q2fsG//FxAsdW+CaLr/XG55rbVYrjzC86tcSZAUDbwy8z8h9r/wu+b8n9bRWbg251e6VO7bzcT
Vk4CTwc0Jel8NGOHrthLe0DHIvHT4RQBTPbJ/FV/McV/bBsRL99uvjunJxWYj5icY2BuTPCSaMW0
B2f5B2vgl7qsnzP6JgrTaJvkH8SzQdyJ4QNPPhuUWAzd7Refli8vW/AfqfXt/L2JReX8uuWuJyZV
WN2kCQyqjO2DXzEYjYjETHsf5PBvWvPHTL7JydO2us3v99yxaA8XqOiMbRS/Jpb/qcTVAxwI62E2
+Z8F7XY/zO+viqCoQngGSK9EfvLnSqrX5HgoJqUiGNS486wf8vqh9kHG/OKfoDH/d4v3M3FNaepA
v+YQr0RM7bCzXJJg6WIp/X2nT2N5OxLV9LC/P4vcqNCiMes+zKVGZfj3LX6VK9/G8rbx00n5ddkp
3KI43hN03nT+/vg3rpLMiBLrolCEPgTcflZv8O1gFdS7Nkm3ajHcB/uQwDchs6v+onB5ou87HwEn
v4/mf3d7G832ctWUdcLdkCFjacVA5JGY3MeGtb8aA99G9XaGo11B2+5i7nM1Jy50HUaBwufIWP09
eb8KpW93eTu8Sel8XScTCIDijkbpwSHcUej9f7vF22mNtfh52uQUMZuSJqX+zo0a8r9v8WGuiiL3
v+2Ajbqb3JMNc0VAvfOwiCKDGK4CWP2/3eZN8SdQaxZzYMbCeEp+nqoQbVxelQPN/Ps2v64Jjcfp
OwITKvizn6PZxfGzXNynxfC82Hpla3Kg+qfyQRV+usfbULTyEf7XAve4WbS4osFbW5t+YrX7dVW+
jUMUx7dV2W/2z/NLI9516xdwOY1tuKFWgZiTm87+nrFfiraw+6TVokpxJ2xdb4fydi9fNoX7qRjm
WmUv7269B5DBHpQQLXKqy42ngJD6MIO/AIV/3vPtgJ4fG+W1LR/kgJ6dgnmm3ppz+oKMvbZtaJbq
brvqaGddHGKJxJlHfw9ZDuab1v0x4reD+6QvyqXwOrJJfAm1PukTf7Y/uYi/2dbSEkCjcygoHIrM
fy6hOlnvH0r5wl1MWv2RiSNwKBmZTiCJCUJh+RoJDR2t1P97eB/v/Da7k2uunB6Sq1hL3nhGmJAM
xpbk2lX3sUHBU2GHfgwV/yLbfwz3bVLLZWW7o6keN52WjqRAPu3TzJ//Z9W+zeebLNSSQ6qWY0aF
6yCmkrR4YUIl0IedTUJKQmMVEjkyRFJE+uLDvP4WhP4+xPfSogLBhjh3Z4hiV4hxKFH7p/ky4SE1
iNccX0b1wz0/zGr5Tdaox/z2eclxy9xcGR2n5cXfW+XTx7+JGeW6nkyUavbxpCJL+ievQfb4H2tW
frP2AECkz1fK5yv9pwdY1p18oj/8LUzyY1HerL3kvr3dNNkWpVVhAIUACXeg0I1TDvAn/TuNvyeM
NsP/Dgm6NUi/4ZtDZL5HAI756h65XVXCXB2Q1D1vlOxJL7c31o29H9eP3cnGPtC3Pk9rzya10gUQ
DqldGIFW39jn2jnWH301RNopxg4GGSqtSDoGh8S6lY3S+HyxQHpPtno0Wy/Lo3075z7CSl3rK95j
Vg3XvfxgPT7NHm3eVRpHsysYqqFy1mlLWlwbZ7TqAWp3fb3RS1MFzCm12UChNkYJMh6S67NnWDA1
GLmQQ+RWgdqTqqRlI8mytX686XmKcgjq80psFEmEkkau6LenkYC0UfTTzXkqxkUz4px+To3LzqA7
+K1cj2/2umxWOYORvqeX5vBwkFThfpZX9WMKDyqoGycCL3+ep2t6yZHHio38zYgPem58q2mJdQVq
nNfBOZXh4aLht6LfIUzjScw8ZQEl/RKclwcV8KqbfqI1gI/ytwWt0L+pCJ87CKU3k+G+21SOGyVW
xSiVSw72TNjTx0OiwN5wjBtBkRrdw2aQvOMlhadGSNZcyrAoWBuTCiY8L+lmJ4T8XR/fLJzGzhK8
wTxY4kHOCSNLxFTSIRLvIEiutxMBJ4TrmkPc8vkVQbep3ox4mVzKTfIq8ihfHZVsfp+fkH8KgSiE
9Ox66rMnfVxyfGyHqIZAAkAHdLIkEO90OtKXmie46x0bVmfTpncRdXS8IVxm3xLOXhJNnt9MPyBo
QHxR4s14gQywQ+D7ZMZoKt6/hK2KB7/qS06UsXzWO1+B/ASFQnrSBjpA3zQ+c8dTbJ00KHbvBKjn
9nzwBWLAjyWWROzDg0bEWGGHuy7lyLokOdxewejxs9Vqtbbi1upIuTYKsb2Ax9PsL1YLItzEuOu8
Rut066a3Jxa6qw0yvkCcvsDFa4uo1pZMzqorYaRuewU0wLx5ZWfSqWpQl1TNYsJv7ww4d3iEBaqB
fENf0DVCT+92NxZnRm5MJoK704NnRYa1aj4Ai0rN1mLV/hQJ+y1dRVq1hN1VYtfhDv80Dy6AibcP
kSOv+YuFpFXBRT9u9CP0SMPcvOCvQR5S2MGJPAA2pqWAkeb0hBw3OG4Qk3vjUrYUzSjB5rUzYrin
mDI3daCX8jbtBPAJWMOHQVKclHtK+pj2rkuVXMEg3hpMB5n9vyXjb/oZbkhqo8S0I4f0pqrS6Hbd
qnQ3CSOKd9yU4osSNt3NvkBeFzcq4bMNM6ufawRK7eLs3LUrrDLVoAo11N9P8ltC58eTvE2tmpbK
k2LCkxyHl9WjnzYv4/IVIJ9xow4qMo54OBejsDHShzGBqFIxzjSNf+jKAhbI4vDcPhb1pKI/LgZd
q4s0INbs9dYqbGwqoJhSmtV+eN5fJBAFi0LgSxUfjfLeLJvXuaoeKpMKWwEcWtxZh7nho6l5z/p2
GbXBp41otrtX9EJD2+rFxQbuR0UHtbevP4E8qsttd3cwysRuL0bpYJ5meZAbRJIoP/tgN6u/xauE
NYjmLZRuULn1Jiuf2rqYO+1VNVyH1aHq3xoP+xwmnXRKnZRdgIQtqhXC+7wCfBnbFgxxvdRMBkCy
Z5XOa1RsnsNH5zKGLO9g3JYqKgVWdXZ171l/zaJG7JdaxfmklQcUjZK4UG4Rh6XWpE5K0aW6H4wg
W//sqZ3LfN1PnF2n4AJR8uAlgXru4lP4E5RmObti7lsPuwB7X8Us6ocw9VEj2mpdP1ubmrwR4Lf9
XBXBWe6o/QYSAnTMpZH5+AYU8GJVrF19DVo3V4dh0K40y6PL7NIvuRun0sw56YypLYQf9oCs8Zul
BLWOUqCYVKyLd3aduFyYbE+XvSpBK7lEAc3Alc1AdoVhR/BrtrSsHI2mvd4V0fl1YcrLf38/TObz
//swQt1cKgnf8Jstfz+/osK9zMOAuuN5hnl7KDxZs/Bg6Mh7G63SEWTU1nrpaB4YPXsUBAjuYG98
TI3SNfS3uSFBAWkVlXDFqliZ35zh9b1Kw/PtRQ2TPqGW4fqobynAQiudjAeWQ/M140hvNZNaHigL
G8dZ3EiWt17crIzjnX6cx4Oqk7Q2sDINtoCIJXP9InpNz5YXDAvjQu1lziYuED7Aii2U8ckMQGUy
+6csKzJjJdC8tJsHjtg5GMtOEKDzgDXYYMaavk2FFHOTNm72DKNgazkYZ6B5sBRe1L/y161BUxST
H7bEfiAc2XnxYaAeZVnJ6KIt6Yhq+1drkAGAgCmeDHKtYkYENHK0dUkeoNsArH05cHzn0jKs6ZPs
7JFKd7sCKMtzgQ04G/z4bFBz1hyNCCQ3XQB3/GKv2+NbwdIRpu+urVV3Kqg8Ae7la1U6XSg1iquI
dcNUHAigD8191nun4NimebuHcMHOpbJoh31KNCIy7k8dvsDx5XMhd0XM9n+24Lc1f9uCu3R9ISV5
5jzMIFDWVZ+wfzijyYxXRvHLtQH8oAHSlxzzzlh1oUQF1CeQCI9QOvH08Vi6rOF1H9ytxbyz1Px7
XDIgQ6XUL7aYYf74D77J8uehEIGCDzgvooOisWpZj8aHotRYVoFdtqh5eJL4uBmHilHlRkweqo6i
zLOC6jbgXYxVc6sZL8XIRyb1YErRqGuRsXNV5B2VJwu1vynpKkzZK0xewsWFlXLXEyT1Vj+1jktQ
bJE5AYlbZkxofpoEnWtahj6S7lwcxYak6cqAe6sZnlYxyoDHBLTgtZkBeOtYZQXmw5jKXr7JqD/M
FBqQ7t7ApAH46IhzfDS2oBgwbB562fwEGlPzv0TIBPYPZxT8bjRneFMT63I5t4u0p8gPitBMxVob
OOsgZy+G5p1bW2hwW9jO0KbjPjNZBhhxvhOH+uvS6LJTyNxrQRlnxBAsE2cKIhSL8kS+Nt2DfaK1
xAZ0cMcnmCIbF7gsCJnMFp4L6lXgsrFhB2QYK/oFrk8KminMrOgHR94+JTcnMou5gVdZv4jJyF6a
UPzxyF6WmWLr68U6FCrmGVrQrQmztHlvb9j5HClsRsGv/C1/M/jA++YXih96NVLaTq3ZT4GnrA+n
x6Y0UUB7SWIWf4StGlk1XAMaOPNapwOWamAHDvs7pMWldJlq0sbRn7or9sLV9Lrt7tSi1RRH4sPT
vTUoyXIGMKyUhGaBKGu58mbo7dan3fk1KSuEl+TZvP6Qg4YzQyLQFpNfmKwAKYHuaUPU+/fUUB36
i2D4fvc3426n0ZHpssNYMjWEAND2McQLQwx/4NoNOtgJGIQqIrYWUHNfraWWYJcQHiGi9qmz7ejL
a80QxqJmyUE89cHA91VSmCS+xVsSX0vwzbwKQtZk7yjDDN/XhJh0BxT1C3sJcCnVu7Lb/BH+geDJ
2t3m1mm2V/Q59fAmRYf32wijMas2MdoFeJ7biGbfn0tXUqu7+rA0dB7+bXbohVCiOhGWvrKI1W+q
MnocbyfltKPEtWBcVpvhebC7Gjsq92lYU5FK1w1I8q15zJs7ipqR/PjjtRKH9Kor/YjSZKaDesC6
OJIZpllApxnAe5SBaiYAnAXkPb04lDNHOHNn/iyQMjg2X9Z036Flh3EH7i2A9amU5bg9/vQjI88B
4oJOU6kDZChnEGdBbleQ4PKnyL0CQhfQO98GtKXQIN6OFT1HavvvXfSvgUMTbDo/SlNQaRyb/fzb
NB3j5/GsrtVbqIyrLe9mad3Han217s45PF/Mraf5xaIOnJ6dQOuSkz4Jdt66iXpsHhavfomo41RG
y9ChlvUV5BII2Mlsj1wO/n7Ugii6H7Ige9QiPQWA4FIt9Gb80Gbu/tzf77fQ2/ZLjTwqyD8RcNiZ
z3qBqjbjqBo5S23GfhFCsGGBeMtB7x2bWv9grh7An+6+NkRrIU/hS765lwE0x772KRX6BXl6f07o
+DFgoU4Et/K2807X9eOi3ZJbCHxNoIF8wYfPlF6oZy8aWzkOB5jH9+buv2uDLN9QAPGkoctVh+c5
q/eAfjwTK8O+qPfFohCgpLLDRMBkJnUBOwoTIeHBsNpBjb1HA8h1oOgkMbBOg4Aqgha39yRO/KBY
hBMoJSciEWbhUgIlO4ErLjvIhMcNmhwVXCqv3mol9rpc/GuEYUdY40lBAFuft1BaANc+l2iTEXZR
Ht2RmL2u15DxeoDd2oI2G0q9Td69muM7dW50D100xW6XZs1iX2EyDkYHXqHt6n5Mpxh6/2rGQ8p5
Wqk7HC5g8ScDS+8i1cCqnk59BNGtm0dzwUsLdy5478WeOAlChmn5ioVXMxj5QV947UsdVDh0AdaB
KFIZVq9PWVztn6AuOxKlJI1d4F2h3fpPGVMo78r73IaVXvsbSBbU1lVM4zBskdKFzbA+8XMQHJQQ
q4ScsGeJIdn2gBFTKSKxnnZ7tbHAr3Yz++NBk0DslvSTovjHaXh7StEj3464+tQul3XCU+bqigHt
IVYC+Wbs6TO1J3UYn9vrD7csZ9L13zPwv5l5O6vl1/MaxbnDjVwqnWPnD2OYgzV+PFaJ/U2CCKvl
YGBvtjBD0eRsS3R1n+29M6Iaga+4dTTadMne0EFQrLmjDZD8bMLATmjuAHs+cyx2Uyu1sABxDill
ElXDluPjMAVmezoK702pxrpgHMlmhRvBFEBJ2JkduJ2YV7Jl8jb7EvUlBSg0BRdsxEOvmvRgsidY
qJTji4eizrJKHDnPGGcSjyQiOsQIF7Nj3VrT6jLkGBa87ChTtCOx0q89CYD14Kr6o5G4e1MeRsrC
cGtsWQl5QNGzZevu5ls3oOJDoedI9GctdeUgCMidjxLnicbruc4G3H0c6bkCVj9/tPHlNsyZlPyY
/SO9zfHmWqqsMMqLGiXipS0M+hkwcMZBrwX6D7gXahdvhOFN1du1sOfh2i83RrhMYgSmwK6pAZoS
reSM2nwS7lfEmwlfIV3kY0UzEtocSNmpPqCiqLk1fGhN0HUT2PTuAKDEqBxsibxi+b5qD8qav3z5
cYfwazAxO+B6ptMjFkAAMLo1k4o/MMYDGxuiOeLIiLoNKMrSOy26RIsLwxCopgoG/g6C9wESn0sK
zYSXW9OHgGxra6OGSW20HPJ8MvoDYVFZhf5wDYKn34fcWRPFHoY5nd1Y1m/tfY1gsDOTvcIvyRaR
JRTpii1NCZVNoSHvwM2XvUdPT9qZVz18KXli2RoSkuA8ZbHnuRSgiY+MbSqeGYB6oqxi9lx4DxU5
7MSQM1EO4EEvO6/as0alJZ8vvzgjdZZVr10w5sWgp4EAcyOuGU3v957WuMP633MRt/k6LdcQmFmc
3JEKA5X3STmGbDXQ0gSjJ11CA6yDyi/R/oXUrlxS0FViai81qUW4n/XBxRz4lwS6+yQ4LKaH4PzS
Ff/inIJ1XSvpRsNbtKcF16fGDg+zV8kZzzGtD+Hgtw54aKuFB3bqYrkvmj2BlcH1nmFbORdqJCF6
4idDr48d2LMSB9b0PlkUBdeuSgFkgzUdNmTd2m3PnWIl4ZtvkEk4Ijqa5Wnv6fSsewSzMeoJTefw
ONJ6sX60i9J7wDjaCIgFbHcYoBLuht7DJppKK0JP3JVqVE81W1F0c+UK70hcw4XxohaCgvJ+8hlD
0F4Ijga2AaF0xE4dk7S7qkvYvY3O7Hu8SHU/XzsIInfUylW5IlOco/anpGoBzr9fLJzv+uQtXV2t
HJ5RKvrEQ4ZJxIm5WTRa4qdzptH37E7cdwIA7WzIPC1aZEv5AE/mnP3WeCaFMERMDkiYaPzk/bJR
t7CgQYqnwkFAEZ8If6IsA2pkAh8dPHgaQSatsM3lSinzRI1zHrJ3BpzIlyFnmhYKAm23cR7WRIck
aIM8IfL1lS5B64n6JxtdAw75rDutcAwFnF5xJoEUYcrml8NHtkWKPVocE7m+boqp0O97Wu2KtR3r
eYLVT2eGVRJbtpw8dIU004AdkfMlwjC7JG6BgEhESIXZWzIUg+SFJJdEaopfzTEbyHpsARZ50acu
h8ohJldCIK0jaoKBIpQtu+RUAUiJbCO7gySiOmYkbUEYHsMQWTM8m0Pykt1YJ+pldy66uFDPl7mp
FXUcGYl/4TeFM1jniHupur7pIurrKj2AEb0QXG6hoVvzWoQQpgUfFSL0L0HoGnbOgi9ibUDVwKPv
zWJP2PP4P3Nyr2atqhdM6Hhiq2CGM2ZOoh9Dpns4bDMszxN1JEW/yErPw2CUJE+mT4E3eB4Nloii
kOLpor2qemLJEppE8AjjZXE2VDGtYvSaBHoE+LY9sXFoSbJIliwuMoXkXBYegtOi0l8HJWPbJONE
aILVKrkUOYk4ZGtKxb48nZQnp8YNGQCwxX8QncnTEYanrhcTOYlEr3uA0nkMuo2QZYLFrJ3OEloY
EkFq4Oo4cSum2pdClzzRm8hoE9nK/is7WahBfM4UMRSbm7ZJcQzpsIi6UmIUnnwgfRCNdECh5CwX
iLVIfyVzsWmwCeS7VWy2Y5yw+qrO57b7bItM0SIM2MGSasRMkL3gtGYiLW71BdGDtrdgmm9Wo/Z0
1otJm0ZAqH82kCWWjBgUNIioeaB+EWISFkGeERnprnCKWYYbqkgs+ghkdMi0M7PUkUjYAPu1nbeI
dcpmnH0diEQ0yKJPvJHwAdZ0YwgtqCz4lSWkU9PYo2gLI5K4pChqkZoSZ2gzvgUfeDMWZ8QvIu6/
88XWfXH8RHFLLIigUKclGpRdRg61s8Ro/f837msmn8D+yeoopeIvdaWNuNRsSYzqTOG5rLDUPMmo
pYY96dMWDHX2EAJi94GtTXsopP+T11Jjhc3PYnLJn+ITT3vdVbfS9p5m0mxw+CWEQel+t743kL9M
yA27ps22Jk6wwkvOOUWq0+vENKrckZ0t5j2aR+iOX7SBTjEE9jzXl2vD7KLkmUuJfqRG6sKGzez3
2+QvPQ7/tjlUDJa61pq1MEwaw5INFcd4HEp4CU2OTaRzvFuEc3BcWhhRNOuhYn0pVT6hiDkZeYqe
S42do2QfL81BnuYmeJoyJ7wKu4tMsACeWDZGwq6LzRxTJNN4darADFubmjiBZPqz2N6LTyjLg1YM
SM/62H4S3ZSoXzjY16udgnezGVsWLs/xqSVyERrdkMh6P2pbqtAxm4jGD6CAqZBY3zjZljTtrR01
5josHq6UQm8dxFW2FagRWlacbHhLoOslIeqci81hdRJk4ZYrQUZwR0rZqBp0crBpytyKvG0Rw0eG
ElSSzVDmYWSg44c1HsI95tuy3D4fGAzYXch7BiGmbsLdDzwqAWNskFuNd02r9oj2RgH92fE3JSIJ
y5guNe871uBVKxOnqtjchuNGK137MK/Qz+rOTydIXsZLULPl30kcnAzOYxhcwZWJGJsvQ9jIZY9n
zAcc0xkX++KkN1j+4fAIZQAW5cgPmATyIa2O1LwPOvLPjpzHGeacqu9r/AYnnI36X0IqT+AMe22M
DGCL3E1O5BeJi4InjyEG73qS2pStGZ2B1ZxiSPojG7I7fZ6IWMG6dAII2rDBpIgtsB1UGHdrcSaZ
wxp5zs0gCu3OXJxw8ZYH9tJh1h7MWaU1iaFMoCMf5x54+gR6OtU4OZnBTjhUqks5aCWd2aa2fHSA
BlWtzdY1pTvxSw/2Nu38UOOwu+ibB2ANUSgzOc97R87G1xnKNKgeUAHj+46dGDbBQdUtoxavEJmz
aCo8AngIvWh4XBZW0LmhRZ2B2i40ckvomGj1mHfy1H9c6RzoYQSAqSa6Ud1gWr/qD/uIGk0qVtUI
meiQBdpluphJ4L/shLGzBE/G4eBXAJqw6YBlcxguLHHEg8kOE9AEDa8Qft0mSaCBWD/Um+Bmj5pC
PZBg9Sl1vnRaufSmuBwihCp6frhuHvxNYmr2QKOMAyvJebkFmwJ92tSdU+PqTvCLFGgCMspDaA/p
N8ZIbjSpa+QM5WHEDXia4sZLtaosXglICCdTiD6EWQO+JQurCkEd2tgFbNF7Vrcu42OLflkuA14e
DLLfEyuKzck2+xLZKnLpBX0V2Cm8wxl0VHVhxDOWR4+dPmkBODIHV8v+T2ozV6whRtuXEmmxKR/2
pf2qr7uvsq52Xi6d2278juzvIvMzZi+LsiPyK6YeKoBNeKxPRpf2sXXGiagnJ0FZTEx2XdFENkhI
KHMdiGoHSywrseFElCVIYZJMELY0KvBJMv2MzgnY1U8eJxR7D+3yNSya2ZseeQsPuyHu7IIjzfHI
fEAA5dAbxLq0OXeoxoAFFBlSMu3B/MmUNvC10dFYMnW+iBZw5Hh6Ai2CRzoZLTbPy0OWApM9UbpB
fIMhicuG7Xwblczd9FJLkRaQZ/sdn8/u+rqNsKnCW1p213TQSp1SnYZhmEkrf3Dpou5xO2gjTdOA
Em4NnEntdp8wFuodUDh109R2LjwxuHAVpFgWK4Kot8R3ms08Pr3oe8tbUAOKINRsSvTNdVN1FbNq
530yjXT2AoPRpGDfpg2YsRqNHqZ1JxOzcrmB28OhMc7tm7BFnBtXG6286uH+CYQoZ3a704LRTHEQ
DpZHIs6q15uce06AsHUE/om0pijFhGIdXKTuyiDnmVmovq8DCIxbD0DGAxojE2Lp9Xa93NXMxsGe
ZesJo44ESfBdM/U17OOJyQvEakRSjIcct4c5ioMnFSVHEDecrKmbtU2jWpskTHNUwPNsNnl+jWOy
gckLawvPCjufOXOnZJcRKVvHoH1LcGuJzXeEz2RNU4Ybj31x+ycYmgXdhCUAuGmvc46IAKDsjoRL
Tlh1RvGGuYuKxoriM/s4KS/j4AiLPJJpVEVGjJ7U8BCbqFUIb27gyIrotQazJg3uouG1UfJOXc0s
oJ9Fa4vkK7q3/ldgIerczUt/j5v+BXIVpxVHtkyGumxvmpumalTtdWc00UfIX/4Fxzj2HlMqxb5l
Uwp/+332ESk1jBop8F6zu9ptWoYxJkFt9cVIw88sNbFfU0adpTVROgfcAIkAwPEmtD2tsZhHmeOa
fY5UX5vdo71qU+SZNMGYVEkvXiGWEl2Hey2LhuHDVWyvg9fN2PuCvpaglAREvj6N4By92OjENoIR
8VC7eCo4L28HQQjJUdqiCK3kdUlQEl4VyQ3uOR1iYpM0pQHqVzLwTocALMP+he3iLcQIhWtZ8hvU
nMKEYfXObIvK1mBWFuRdOQtGDy8/Il3S9IsmBoJVJ50o8jsliHw2rsbZJcLBJakSzVBM8siWArdZ
SiswKBgt0ZqvVd4phUW9YM/zw+nBvNs83YNZzQJjcGOBjZMJ55CyJFJhL1YlNi3+33CxWIlTz/mS
cBVbwYkDMUvLbhJU+FsljxOhLuCSYZQwSGAf+INMnWxNhRHsyYvu7Ukz9R5eOpCJIRrBpCiADfIY
/VPQfFN3RPMyhS54HMrlwXBvfqFP+yaYAE4o/YvPOZd6/raYvcwSZ4U6N4Li/khPHcLqm2YaiEca
0L6i/zxxmGITRdYG1zAVVYcMexqW9SCPzVjiWndKLMcH+NaKWsWI0QLVkC1Eqi8zfvF+H2xAhXwu
PgIhcZoXQp8qhX2ZQdeaDTf2YjhszDrDjeHhTrWHw415H0DIFel9JBoxj5LV728Ms3EF4rkxlzmU
cmLTacZC1uKtc88xYcLZVe+g6PhHTj9CK1wlSisq6YZIkjBvVAPlyPg5DAvM7/9H2pl1p6qu+f6r
1Kh7R9EKnFHnXNDb95rkhhHTgIiICqJ8+vq9zr1rz5iceLGXs1tzZQV4eZun+Tfc6D9Cygn/0XCp
A1PWp+SrirakuLrpIjPFJTh16H0IrSoWDWkVG/KS8SDv4etJ5WryBxJFHvUdvSGJLFWghuiuuOK4
SuisiCMB7aulWJtAGnneF5+YCE7Amu9N9k77RfKtN/adZc9kGBDCIGeghYB7/ES33SdClcQFuTIX
o4ronNDn4r42YnNc0uXoYVAwx5+AMMbn1BOBoej/iI+oip39o1uTIZFJ2hNGgI08ovJPeWXwKZAO
yyVbxW3iImc2PR5sZVT7tvNMqQBG64kZ1e0R25MdMpPFJv0ud3pcWOrmfS2IeLd0idiqxS49eOEL
32fsFqI6xqGCyueeNcYaLIPTSGSpQiBewCOw3WTynpAAOnLgiV8LwDPeLf3ktKFIwQfp/ttK+gRn
arnUNgWkNPYpl5PZAAkYFYGQpUppeVOcC9974avo9gwJF4ccSiuvcFrjZFJzzuIFSkGPmIXzW0R4
a6GHRvGa0/xEIPPEBrKYKdwgxei9CzSV7BZvgT1vjRu73c/kgROa8aifcwe1iaSL1qDxUM1VriPO
A5E6cHu010RFloBCvGs6EIM/alfm83mdkBb+6RHvnDdyKQ4Hauevf0Q9xA4kugnhJ94yjB8vIvVw
ovHFw4j0bhLSAJpwCrCo6O4+6MPcurd3bRjgJ8iPqzJaS0jjf239HI+HutJPFBS3y2qYY6j1dH2t
N45eUieul6eAMg8kR5YGB+LT/v3aB2Wr98ARTuBBTrXZxatm5ymalWujUzMBJq0RKPndbPM0ST+a
5//8j//6f//9dvk/8cd+/Oe2/iOvKCNv8vL0f/+Tpvz3+ufN5UwAZSQgoKKT9VenKj3o6W6nbqt5
+XZWGPZ03DxhVctp6F1rN+sL+cJlPNkTZ3cPL5bQaw12aJ/G3RS9672IyTX6rAmZ8Pj43PTUablq
8CSmWvUa9/TwhLRnb3uxVZyKNzjyftS1fVBt0JYuaonr1odKfWZyXAKGzCbyya5IVU9759grkS1L
QMS2SVn8elXjH9Egfs+pyr29A9HEIvKquBVIopO7ATeDamHdQbdaSx2JHtOgdA9L3W/mBmlGTPlI
QufNokBwWB+DvHsmGFydWAWreJRMrmGBn7TpN4OqUxRO5u2xVOn/PtZt8ea/zQzk9P8x1O07YJKW
wKYtK6Y6wondbK4JSMbIU+cX3+xGA5Bk2LvuX7NxTS2SvsWwc11up9vuLqzxJzZ60TgPUQE/vV26
pE2TYrjD/gUj35HOkW8NjMl5mQ3pJSBTic7NMhkqffEV6JAjqgkI67DWHzUdkRb56ZkQFcNWTuBy
5btnitOTcpRbTB+a+0tpmbxv6H98Xl/qgQ6aoo/dpQKkuCEPWhp7uxwbqLzNrDeFbsjyODvPEnTU
B+3JOQVoEU21VULkGTsR/ZB1Cimjt59cP7Mxi+eAnnItjJPa4MoTe0sygkqpq9LHpTkAGxLFHAq+
tH9OIbgKsPYVAGBAbn72jO86sVvb4XvUr9ujzTi0Xwz/SrlCsY+cOrKDI0G29Sp6UWjacmAfnCuS
vqDdSYRkZ/daT7cYU7839JGez2AD3ooxidoejkqvidxT4W1xx/pIg0J12ke7tbq+nNuOugCsCBo+
Xl4xwzJsE+Pztn1IMJhV3zUAyJw2K+R/jVd176CETgBO+/OpyR3E0Qkn6tRBPz1/a1Ih4G6NpXA/
Cp3QccMQLLbsGU/GG1NdWylgm+MX462ijrAlBlWCpVCYFOFc6mG3MNwt5bU4Qg94DaA/in5zNjbf
r4viSeg6D1VJiFVrqp0VLlTP/ev5TV7vLuD+beA59ZBWLE/xYaIZD76P0cO/SrUjmc6fPD92MLM/
ddsDbIIRsutmqYem+yFsv6iya3IqvSvcxgzN1V608wBj9PgOyYhtD7XXtnMdNxNlVu1t/DwN93wV
3zyH9TnfTeKYgc7f2U4ml3k+ynu4ArQJGls2E6Lpw4C6LqD9XI72/i0+22nkHBFRGiJ+j1D7xb4O
9kQxy/NKJwBZpevNBqdfnnMP0pvfmqE1YUrxGtXB8UN6w09jjMbhWBqrw/SGcT9+gtHhbeX2UbPN
EIA+GBeSzDVi0ijDpg73Kc201DZfTx9qf9fdVm4mO3AmKFJcacmhi126DfsJjBCaGKWvYOxYuQol
9zCdbnfOEVG9nVfLfT3vNlYvOrkZNmH7TpqE1vHFrIbnjXMkvRpbeXDYObISKETp7nZ88FvkH2nn
3ABu4bFdaW9rip01dv2UEkBY9lZxVdNp2vbuueoYjaNlPn+LkGJb5aYz2kucrojZd61+/InUdt6/
aC4MObb+IzLErxqJWcu+UGyc56iGMpyrHU5GF5Ci9fw0T2CRwh97Z7bLiPeyoI9Q0duLqyG8UYxn
yGXxulrTdABX+vtG+v/ZdMy2QGNbbbxnvp5ZibpN0HFIqvnlbT/Nx+X8NJTn+fwAaezjtGDeVpMd
CwrKH0qOuVeNWt3Nc4MmZLOQ1uctao6YEZgPyYA/HqXmP28Lp56vt9WWLrtqL6XVHOeR9OxIyHI7
pyiEG2MC78QBvBg0bzpJwHvqsXqj1wfD8gNYy5QthXPc0tBUuD/K8ygr60Lm+sW8xMj7RWYVpW4O
d4Olz9rIwyuk9Nnl4zxhf2me2Vtavf168wYdx3iS54edXYkdCXyW2Tx4Zz+GRYrKP4hWWbpk3qFK
90Zey7zJcn72JQcxZ+I8bIvc+ZMJyORJ92UihrP7EpGqRYgVb4OTW/lGcAXEd/ClfkT5sCYOv97Q
OiQrA9P7ffhuyKH74/nvO7xDFrWrOktaRVRiGHGBFr7zZErwFJbdc2ck4CGChCDKFaT3XTDhK6rz
ARaYQ2N4JW11MJHGmsfoyp7mv9WuSoRf9axONJxok3fETXd+6ZzGe1dDNrXutcbVg0j6p7cPqhBQ
rIb6gHRP1m2pRWWkhsQAY0ZlhLB1zN5p1n5Anld+6Jebf1/mLrzdN1VlHQq9nC/lUfKmwhPrxZO4
C4RzP4HTee5ZlrN/K5btlbQupvneUYjFpjGGI6n7+wv7Lh9iYIT11xPfTSn5mhfNBifleYPc+lu9
tS+9feYcOJs6x+FhVJNfPgqXxRL+Nkf+uuTdHGlt9P3erLnk7lN9q163H9Yi67UWXOyR+Z7yDUx7
ezoN2okKRBSLqq+7SbLFOLdI4mp+dYRjkER/m3ycZoZo49RuA0IPnjvBD/K9JO0PxlY8yPcH/d+r
m3d7WSxnV/mgshhavazTGlpD5KOfjz0FL2jj2Rong92D6fvdberr894Du+OtWhvSieeNP6+BEiQd
+JWzo08u4iHmHpA4Bcmb5oIO4HCVOoKuJQfoRPePHsjLDeINf8D1w4QcV8gZn8Lfx+S2gn4bk7up
3+iH68m4MibGqOhfPXjICL0jYM5izhF8by+yvjLZTNGiVybRy4VGwpniYO7rKzUs1xu2PGe1CRKo
A+3nzUBFiL0IL6gL96J3zmQcKU5vVf+Kkm01Pk70SYZ7numXg81MctsjynFUafZUCLOAw5jKF9rG
RW0bs73Xfkin/Hme/+v13y2tqxEdY7PFo+LaQHe5BXzhhImfMSACxFKIngQxl38YJTiw46TzIFNS
H8x9826Z5cW1yOItB7z0eXabfjTefQDL8mI8LdDnnknjs7cdZ12kk7uKb4zhgjscCOy4JeLxV+rX
kXN4MD9/3PjaMgb0loHfH5KIX9ejWbWuWntjncje0nExxgbmhDlAsbIcFfKSQgGTRga2NFT43Wsv
GbRcFcbe71Pwtgjup+DfNyEG7q9svdbOOIib3ETrqX0V/NxNqHy2J9XRtuhZZ25Z9xTdVkdR5l6x
bLj6mxj3SznMRmRALcM+bW28QzU7L9yj7MQUWxvX4FhL0Vonx4Kw2EY4P+6OYaYGKsZjErz8vX08
2Zsn5Kmfj21HW52HBrWK5FN9ARlMEW6t0PJeQXEELYWGP+AEyW52GCdJT/lLsSSapkEk3K3I0nEk
3FHmugb62dusfx8dRfrpDBTkA83SyEfxgv46PESLDVaJV4YHYDeClYCqsk60D661V+wGyXm8Qeu7
1Tte+1FHoAsoorIqp+KPJjWlFqMgIAeJ36LqtGPHIcs5rhToOHRKPMsz+TJYnWOJyAk9X31oIRpv
3bTqDefMR2ieC7Afi3Uyg9zd7Yq+HypTUN7AVHyCLwAyS7GRGiQFwm4MAX3Gj5uWKh2jMLU92fEE
TW4hvoCalagtEj5SN00DMHR8KP6NYXhR93CEXK1AOEig71ouybP4C1EOJEPGYVnBcEVU/ZFfJxmk
BWBygZJ1QlFRMLHyRU0lvb4JeFO9FVVgik6cKVw1Hm1G4r8BD4bXxtVhJsGUEDwJkuy2Jxoju3W8
bmq7oAGrj7K4o5XDuvJ/f6u3sPV+zhuKjP2thSCGes8HrazTOWna1Wm+pLxLcZvszydFHN9AyH8g
UJwJACRanmgG/0EDJxSfBWiCFwtRcdils9Bd1J1F7okGtQQUnP7Kn9ETHRaGlSp23XtwZCg/7aMG
kTi0ZQNCWvsOB36ONLzmrFY5r73WirS7j7FIP+oSVU7KrkCJ7ilMLtnf/T0Ewt8H7ruYICfq3xe/
A4Rf6mucXsXFCbj9fZf+r6v35FD3Snp25Iph0W3bEuf5o5Py4ZXvQJX5uVDlKuYsP/bjaRWovhIQ
8p/sOsh6B+J6uoPT8zBCsf+RR718U3X5Nl3+GnKxR/y9RV7yQ5RqPLXcjygS93c7N7648pvpxL2I
NpAFkFZ1ytJTdm76fulnM5Ud8wXfvL5E7o2jfQYNUvxJFsO1ug63XpIE8dGJutVnz5irT5tl1pcg
ax9ZUFegUPvXRHOiq4ct24lKbw+NnifdqyyqnBElko3p7sLWKvOzVbIiJ1TmxzClhXF6lQLpJes3
TxH9wsRp1o05Tw07650NW6gFhNl4vQv4PzbBZbUPdh9QqDQ0AMat1Cl7+pSdWxsXHhvte3ts+bkv
yuL1mzHZUJ91keKcRG9tnEN6ZWtZDPJuidkEnquzEkWmp7YfU4n1NxR9eH7wQc84I7NVhEm39Yza
a+KULS9HVIjeAuV/asN6UCPOa3Wvs61Jx/HgR7GddymNQB3QXangO+NDyphT9EJPfJIPNKBShHHj
RxJeyg+ptiVbCD1A/2SK31KDv15y1ezqqIW+1byV2wod16NdC09xXGbX5VoZXyaYCH1Qqsl6Fv5x
+E+8bd4ptMkDaS3Kb+sqtsl2f19v2g+tjC83dRc0FZl6uG5wxZ2rKDnQnOQV5DZWi5enpK+7pX8Z
J/32IO3Ew/rTerp6cN56mF4+l6NNt4ycxPQl4C97d5c7Zum00HaDIAEC5OKaeyFIUC5PY61/XrTG
xlgdK8NmZjwIvH7K0r88wt0Buk0MNd7u26d5TVeeRpHMhipw+Rc8V8TRx8noRR3wVNYrTmGcNmim
rCNPC45uCPubVgtGXmi3x3iBzETv9/chVn/YTy34lwgTS1BANfnu/iIjOulSfD7Nj7JbYxxJTx/Q
3FuL8XmuBw1AW7BiTr1ITVHQTN/14Wljo4/dXO2z6Ty3VSfdONhSltOIihdRDVh9/cFNyj+lbpaC
egHkPtOi2n+3BWlGnZuNlXOXPiscByMlSDsokvAx8ciC9+ARznaxEWx6AqK8A9uUrUVE0SLEaHkt
T71FFvrQJLoQkYnAR2sczgIU2TE7x5X2HC92AXg8+21L3DEm1xVM0u4C0APADQE+ZlXjtCg+guCo
d1Jnh3gHIPrcAd9JdEFUIlhlz6KlXfknDBUJCeFmS2wBeDeMZhjdsHQjJCj0Z/V5v9qt1M4h3D8U
AMd1jE35btNGahorVmI26hftuwNjU+0U63xgxIi3XP3WlRTQPrMrPNqE85GCXWTODncIcnZUwTDa
8Gs+275Qi6WeDKF0M9m+7AFBvMjrqnIPHylF2o/W1BxTqI1BYA7OvXOv4aP2dt0CXuhCfK6LEjDb
7QftAX4Yq3phrPS1evvo69OFNjOEzDbGqId+ObNW4n/DBjnSbIVETBbaVebr8fnPp5psdSgu1yF+
4J3z+6aneAbGXviW3AguIj7508hMbgEnt81HBN5qcPTqp9rX8cMRH3MUzxPhNwqgdaInDr+3dFtO
O9YkzwPt7fypvV0+22/xOBuSMva3oPQC2SuJZgQ4QmBGjo6AcRzm2XQ3385383R66LQCDQUcza/Y
yFuY0GRhOWkW8tZtFscupn927h27Zq+YFJPD7LwoF9vRdpZMNjNrTIo1TAaHHlrPVPv1kUZlSx1V
qH9NdMhWpMA1OiYye1OyMKfVCpxGTyDD6x6VRtoZdEloClEKo8psAUehzYIln7JW1tIakaBWh4Yt
XJFsEI9OdGHGKpWcIZcFKBXP4tmG29iOUoHLGmi9rKt+aLS/SLW6gM8POEtzDuWDfGB10o86rDBp
AtHA71V4CpHPAeTU9h5VLZS22HF+m7l3a71KTsX+ZDJz92ANGt8MZAhPcRiHm1Bbqn2Lzq746P0S
QNRAGpyZQLFBcbgcXSS3RPWyHhz59dAVn6az6V06iNTj9o1BXfeI/zdCRvxudi8EjuLv9sP9MB3v
htvhkSiESkRXQvCo7iYdEZVkHeTfukXn2OGA4SO7wl36FMih+BwGTe8wEB85RAMn3HTZe4atYZuk
RhlbnjpVweAL5y0RSsCYY+nJwl9MgOh1ECUCfm8BpwRPSU8vEE16FiJsjH98KG5Ez/ThCLT++cEU
jOtQIgyRwo1tY4ixHiBngYmPP8ikdlzJGl5u54syNl0khqL5ZrAZlJjXbQbHsN0pQxSH+NKN0Scn
m9MD0iEyRL2NNswn+5FleuWg4YgdiH8TscyoHGDSfryAJawFoHA/Os2KyQlrp2JiQfLlXy6Lw6y9
ipF/WBhxp70+f2Qv5aIAQ3Vxjos9TlL72Rmsmtlr9863b5xNKuLmnklDja/W1tmL+Glc5qeWU2Iz
p/Ro99GjY16zgyogPNgewEprdoREUK/ic+od8NbaP0gzjB8nIYJJCgERu6d8F+mncSmd84ZJKKif
ogGoU6cWohYiW6JWzSf31ZBuZQhb9sZ+FE4qU1FKFDZqAmb6B6JbAFgVWC+BkQbLXYSi5MbBgnPO
cLHhXI/JU+AosOWRAbIbhILla2ETvuVsETnhQ9GF72cDuu+c9RZhngm9+26FbcymdYgVGYXjvubt
P85r5bm1qJBXM6fsJY9qTz8AIsTlDCT5kEUja7uru+pHFeeltoRwU5D1jaufas71VV0VJ+AaMoj7
wk5e052t0hpd0eM9rX4PcW4d868bypfr32sxnepyt8NMfs9ReMEjt5PO2mDAi6FJ6e/3S4mB++1K
d8Wk7Gw1h0rjSfee2fYPiyNxHkWaUf3gOg8fSbzhv6J1s5EKU2m4UKunj6JAmHjGAHFBhj4o0v2g
V8DgQQpHIETmDze00V9X2u0vh+JyTfdzvZfNTF5VbtfT5AkBHQFSjh3a+N2345Iue7CZb57LQfFS
dJnrbu5BNqRBl17sUyl+4OJB48xvD6t1e6rW4vz6ffR/aF98vde7eX0q02sViXvNkWiKF7BJJ80Q
McBJ7G/QMXkwNMo36RKDy6HowtjgNWS177KTlpGZaVXEe4JSzuvZ4TMm/J1qL41lZxgKYxg/il/i
gTbKesdlZNl00c+ZrSZOTdu8C/zmQb9NFgvp2/T764buYvmiiowy3nFDwGShsL2l89YsQTobC9cZ
2pHeobONbJyxsyEOqFj8/T783zNIAnMVAx0N6bu2ettS/5ope6veVrF0OtAspQaojMogfphO/XwN
q62BrGI6anfzXkMHXlat/QGhj/PYIhtFzWTy6MX+sIp16mKS0ZZkHfGLu71f19KzyYZxQMoxeVaH
yWqDaumief99uOTvJXnGi6YysuamxYXunkWu5atilLsDdgMqRbe5BOAomdYdkql8YLi/X+3nZ/rX
xe7man5V0zJrZYc54nqDEkINtYbp/sGK+PHt/PVEd/NPavZmGhlcRAp2UzlUB2nv0Q6r/rDohMCL
ZKH0wgF2P8vOaWQmRZGIg3n72oKOVQ+3vXR27m0JCjqWtx3IQZk6H1kvX75evCMwAcjWNQXK1nN7
KHN0jyOPFAxm6eVBL/OHJouJvJ4BYAHcn4y+3ddd+axI1/rQah3n8GsPy+w9fzf8TZd06jC4rHcf
akEeWvQagbUHAz404RFBppiknrIGqA5ceEs6+CiU+d6FRz6I7UlDtVyIPWl3u+I5NZLMbB1SYU4P
MW+UvENQnm3Q0vMuepi1Jg0Q6u1Iip3kiSSu/bF9AUCz9XIoHhCy2g5kJ5x7SX8DpfQ0wP+w6HNv
55saNayNm5GNQVRTPCXBoN3ZPsmsfqoFil2N2kj/6itMzrNuXrnW2IC4BLDwERbiJhn4Zef7+oz3
R/zh3BRNci7SObQAUGwWEO6NM6+mUeNsclfuF77Rq2KnoTczTUa7iy1d7CMiklTXyk41tU6oIfCe
ymoYGZQKkgaFCH2Yf54T59jyqrNt7bwmgJcxuVBoVFuOrI9aeEpHM+PIdhrFQQtM0dmJc2dXsXwL
lwTtQGMRHgjkTvBu/oUmlt4pFqoNovL4FlNUaZx4GLseCq89AU9DUW6UedtZFDmXFHbo6n3zBvP3
gpDlaVkErWd5sZ092IWUbyU2ExkiGjz4hah0BO6bcIdITZnJcjIvQZEYUFYau71EwKNZZdDdHTiQ
5ToHwx6cPedAfgHPxezt6Ix4ysmpV+bxUa3n2wIHPKsQKbIrEqIivvJ1ERmJbJQX69CacSfSztuF
oI+sxkZg76rap7Pd7rfadgl6TPiAXx4JH307Qu+ufrf3t0yrzsu0aM1AQMA3AZxXKPYFZ1oSJFh2
1YNtWda/bcxcEOUZnb0MiBH+cF8fNwF7ZJq7szUTbCHBCbuppkCuFR+83kk5FOfqiTzxT+qxXtfB
TdoSQs28gwgaqjwBupHoGsGcEsJ4JjwhoZIBta5ypad+f9gHyP1a2F5/BeJfsF7nJKAii1kjd2DR
dYcedaMSVwBALURj/viH/ZE2WMOJIzkdwYiDujCd4i2d26ujB7IOtuE/PaPhSi0EKclWKZiUDp0x
Skge9r8gxSlq3npqoooiGmCiBSZk+QR/aLM2sSv//bD73iQCsyP2XwQLdcsy2neD2pJa9U7PdXNW
ebVD3Bnq4T4wMC2FjQK0t6D1NhfsqNkWo+bfr31Lnr5uReLaQlMXaJaJc8nXF9q6NARBqWLOoLgv
DUb5hBLCHNvUZxTWBB/mSKfokTvF9zLu7Yn/ddW7HOugnVuReuSqFfWLOMQkB4IRpuQoOLQgb1+p
Ouyx5j5T0ardTUA9gvenCL5DN/OktT5/FHB8X0hfhuH2iv6KBuVMlU4WplEzXgD1uTY58CtQzUfr
51sQ9fW5b4Xjvy6Tbi9QBg5cBk2wAIIeimQbVCFjZ+8+2hpuAdkvb1a5C9gOulrpuikzxgA4IMm/
m10zyPtK8JK5W5zaAdRwwAMv9dCkga8nmpCnjmAWQiuGKoJgRKCFv083xRJXvbsrAaFA+o7IQ/u2
gedNU7a1faLPXBg7Lfvl6ilMecHZF8wPmLuwd17WL/O5D/cIkR0Plg8zI3GDjih2s6B9HyoySlRY
sa3nVeCzqwgz+w7kKFHpQkLD4b8IvU82jg7MefYByk/0ggVt6sYmmcIZQUa3b1OCGgf22Kb80e/X
bv/i3bam2u97CArqzvB5CD8fuaSNE4gKbe3L4BLHJx9+bmbTVrLHotu/2naeV1BAIZsi3CJc7JG6
Fe378BNiFM14b9LC1FJsJjB4oCDBPKnspTtBtrFL0//TnYT02AVjFNF5FC96cIlu2seuSzDIX7kQ
cHvvLgQ7GGJWR+AIhNKP2INr2F2ms8TmgXp/DZjyz7aMcgpk3cHVG0BvFCbJbs8N3ZmT2PwQtCMt
FITBz/DdfRBXqyJwvnvHCuK5OnLrnInYbHzdU3bYbJEMGfncmG3p/m6GRT97BiToAYHaL0rZIfjd
L9SBOjw4u+5usQlO/byLtcSonLY+tdUM3XiMGOAOJIMryiUPKizfiwQIiKqcVBJ+CwZ4mbvdJ82r
xmwApGIr3oyM/q4ndiHA5Mqytao+VB+YSFfrWNPDBzd6LjlK7dZSmxmT/Vx4RYCih0ELEjooJlsa
fADK19XqtKoNu5n9vl5kkeh8G8p/3eptI/1rw4iVpkFITs2Jd8xuDQIrDtCUhnBLUdOpKH3/m9e7
KwmV2a7ITlYbLDWlY83DFSlMfJ3dQfUy8pCH+dG3ft7XV3GfVWrXXD7udK5XdAidJtABdo7UsSgR
l0hsiLbJYVH0TuimKwAlNrN8sV9FjtRLF0Ss5vC6jqb6o036h7MA23XJotiIuS6A2q/TF3C1fJCO
l5y6xGVevewH8ctuUQd1YE1LKJ7ueXJ8AVYzAvhSVu6j1vb3YpkYEs0QgpucScRbXy+vs6z01Djk
83i5GSre5qXoIUAxbNMZ+f1lf5fSvQnpUgoi8JAk5dbP/mty0bk00DaXsvlhWM7+qGwI6/Q/9WGM
OvqrAFI/vs9PNW2XFsSLhzUw6Ye9Au8Tk9AD+zWZC3592p2sXMsqbaVMuKQDw/RIn/yMDl/jR4FM
cEdp0rmSlyT9nL45TKng4qtIgcVu47EzWsRqVKPzDgCvTuuNk6R3FMA8ABLn3mWVjvQVyBu6DZHb
7rQ7Wkcbt8emUG/z1HDbNZxLd9NpDdqjA2IBrYCSU0cNNh2dn8po0699QVPWu1fwU0A8Q/LDYI+z
PagpuIXZADGm8YHmEiRYEJnoyroJtZCW//uLkkUAeLcLQCYkW5dE7gPl4esgqebG3B2u2+283S18
fXQcnVyZoOjSrfyLZ1KBV9hkjx//5lXvJqJkmXlcSVz14lujwwra6+d+GntFmKHfUYalB/kFmdUH
EMfv5A6TzZkpSfpPlkF57uvDKpF6ipskpV9J+Nn419wte7vp4WKXHQNVDVsdnkOwg2R4xfICDmaD
+AC6uB9ADQNqEqTth5FM5Vezfx+PWyHt21togys0tbaBU8LdeBjt8qTuFS2dn9gZdwP6X/TXoJpU
7FOyK8TQJXRXwTnRmo4n4HJq30R5B5sMAJT2687Nu5eLTX+9xZz5/d44EX6YIoqhi5ImPgXyfaHJ
3BlJfUmuW4Bmcah1Vb8OjJDGzLgAiHr29+wk1eA02KABuu+mYzqG3rknjTfjbEqJ9fqcjdRQed4N
jNVuEHt0vRckk+fRaWq+SovjrEBDwLTPiV0NLx068IM8VIftMfztQeQb3f07CBWpD7+5p03SPvqK
nfMiPfjq1m3LDrDE2LT1CSLMPhpjMy0kJ7a6qmO+XTtXemJVKHlbPDZoKrvV1VZp3GI/NUgmx4+k
az3Y36nwfh8rHUVjir46pXCwol9nmKzuTC2rD1vEWQFkdKmDJ44CfxC2E5xxPKxoRTZov5HSaxyD
F/89IzEjq53it+VsKX11wR73BJEDaCQY8BYyYTmQBO0DlQGi7Qihdm2INBcSWdjjINl4ZGpGMEeA
lNEcVrymUwBm0FFl0TrokIYJF6TfGmhsU+RBiG4YAY196HIphmLSwvIVaGohgsW3b7FBy4ejsdta
axfGLncBfz3r/XwOFioH7of4KOBz2rXTC+gJ0QJOXA3cHSJzKE1tbKQzapeM+Aq8B90tcoDSK5AF
uo6u4EDO3bRxTh29GwGycZPwstzP9MXJtLOlDJ5AhnnArx5MR/RbFBBjqK5RtUQBcpJOpJ602rkF
KFM6814WXMPjyzkog+Niw8Z5WZzAIfPSa5ABJfkFrJhBESSTaErvVAlj33A3KwwO3GiaDn5fJMpP
i4TWkMVGqiAd/I2sKmXt47basoLPb0pXCw4ecnpdi45U2ReptxYI+3Y1FEoBsV+SAX1Ch+yYAWUN
fzusMRNCoUeUM+CVEsGDLBDaHLHPrHWkoPJEzz0K6M3bUZfaHX3Yq1ciwfQGgAcB3cgVGlm0xQFS
8eKddFwxufKO7O+GO28PPgU8MlWswo86W6cI2+7W+6BqSTYsZKNa9OMTdxtYHGgRSCwLQPLFiUiU
tt7WMSBA1H5MpiLat5F/4P3WbNQwJJzSo1Lf35BRo/Dp6R4BpAdPSUdyQ/Iv/Kz7u77C6Vj06HGC
H45JIq7ggSj5FfZpnqJEYpCJ66DqxVFHk4r/Oe2ajAI1CSBfNIEHKbvcxkUaj9GgDex+ir/+nEkg
jd+FyEgeMC+Qhq74WYfZ4tEmeCub3m3Q+NKrgjEDMpAE8+u6PlXVZl9HJ/pIb1uCgzNpZcPaM70L
gYThU51jjE6IFl1c1V9PyxDAMpN/E8hYlqdEdltgbXTeOkCEw9IXDBTErEE/toA9CzDbBdG9Vueh
2+oPe/eX+77Ll6Jdayel1PHm7YGQ85Mon8Fxdri69wnPwy76W7sFhFZiXqYIopo31b0ogEWM2JHw
t5A8FJ/7NbPJnDR+G0GsaByFYl0f3KMnfj35Z3IHNOM7BWAQZuATdGhqzgCPcLjjyQFMe20UxGpI
d+mQCrO37WzHmn8krNkjd4JsCsQTcN+i/Q/fClDZg+X5Q5SjC14FoajJ1mzdHfxadKQovtmlc3Oh
+xo4E4VkoOHGBNRER4VmjMguATdodYw2KWQ7OgJG8YPb0MUs+TaL/rqNuxRoe1E3qXTNUlIuTnYY
zVYo2H/7YZuFKf6GzTV3c1GRE6rRy4tLH5XNGyeHzNaDC8XndAl10aOpuqj81iCyX4suJx+LUVQN
KEcWaElBDwGYD7cnrMNHkAn1h7Txy1DepTDH41E3YoNnEEE0+wbylQjRumumFmdDxDZxQm1eZw8o
nDYweJMtA6ExP3felQm7Fnd2DN4fvN/vpXJ0+/8aWHHTf6UbumnFlyzh/Rp2RLEC4DRSJJqwLlU6
Fbd0cfao6OHMyARj0guOQuw/Wmy3ste310vHi9avLibZ3eEfbbf7It3G4vVeCYm4AzS/JwioCgym
HSM2SWBJRa4Mtv71dsL/Pgyy+UN+qUMh1CmM4OIJjvXrOJyu7dzax2k6x1sHxJjY/f9UwG6V8yH0
JQIyxANrppeocNf8WfV1PpIXfcZhiXxb3APWDWJddtU+vNkOnbtQIyyFu42orOqqrhBLBMBLJVyU
wgT48APxU4FlpFFib8MTlC7mM0VApN/e3lYI7zYeYmhnxJ4k/48akyiNQx9xAHlDVbg4cpD3inCL
OrvQvNtSHhCfBKm4D5wPVsPh64KdtBTyGfyqOtlUyEmJKrqgkEB8Zue9shsbNkJBMeXcnONj7yug
LxSXxhF0tzS8gDjDy01GfqrxRJwhueK7ZbTwUqbqtSe0sGTn6u9I0yxISjofGlF81WIxQ+yTA1mw
VX5/bd8R5ybnikBYqQYMb17e17dmFu3rJivVzRzFX6QLl3HbTt55GTNUJBhvBvnkHE9OE+Qs/k2Q
IUf1mUGFHZ8nMTVJz2TjyB8khj/V0emRUk8VLPg2piJfb6pVt+UL0JoNHNHz88snbRmvIINm5+H1
GM7h4pSzwwIkNCIHEkAu/eU6hqWVvyKfIs2PSGgU7hnopOJXa/X59xG7oRvuV1rbILPHrRZK8q0M
99d6B0veGOXxvAFLvhlWy2vm0bpNiT02dkG8m/ajSYWuxokdE9WB3K+espUyarogts+2QhA+0gfa
WwFjJwsNnOGhvE5QkVOxpQp2CPQtUgSD+tD4iyiMywfZ3q3Mcnf3QMCEOyb+mNhI3e0TR6k8YIEu
JfMWrTUfCR9wkilyb7b0hs+W9nQa1etkAI9AQ7XjEZWAbYA39+XylqHQjZFpd6qqoWh3m2XR1raq
sivlWXTtHEHFNmGm9COpG2VByWKCo9fG5dA7oSiPfOgSG08qGrF7IEsBAQhlWAnls7c7+2lwaSGc
ExZ7P6O1AXuLdXl2TkOmSIkTGec70SkCMgfvLLn/w9l5NrWN7n//FWlGvTxVtY1tWiCBJxpCgnqv
1qu/P2LPuTeYHDzzn82wXjYg6dJVfuVbZsTsKm+CBpc4EenjuOtZegD9XmUAC1BPUo9GK+53A3SL
XzrATdM+ocFW+TXXRHaYDcl0NMMViUSlY88mq3mWtNUxU7cgEwaoXfTZrolgZSiNr1VeWO4VJD/n
IJu4x02Ckjyind2VPPLSgyHzNMmTEv9U+aGwSeKNHO0ENRAQtpbJ3LZpdDsru1I+NLg9apsTwNd4
mwGSNQ5RF7Qzd+zQy5fwKkVSmZN68QQFb1I7Rm+HvT5ytN6FzqI8dt8snO4FvCw3UhooyoW4Qlon
zKc3KksEqBovlQrCx7WqWnFolWYt3eOVTLvfGm0VoCnJHnBU+LWybcq2QaOYnaRyVPPCVsHEuXD9
s5gA2oQQNlor3de0OE/r/PkxgCPXfIZkjAJ1ctUTRCc3e8vJYNnDyFKjXS1fTfUmNjZW4+aKU528
RXEUZA1Zoh2wd1DNJmwj3R5Hx6BIlrh80Igzc1d94WNsbUprI/VbLfFEntfydcSi9EOTHaFjRsN1
Ptyow6Gudkp8PQ23XRLoqMPESJO4HYJ/oZfkvkZIErvWwtp347sYAbzmYCXbWQXK4UcGq3+XZjsT
VI2wTcUgx7GTgoyKqI9rVL5lEZwlgSC6k7wpIVEKVwqc8tCvlUBCdnZ+nzKKZ9F8JBJG1zANVBTj
svVregqswSslfyi2X++P7/HsxwlhMQ1MS6GmRJfkHJBHMKTEmdT396Nl61Q9mBA0A3+jvyMAV+SU
fsYXm/UVaw6rFAmxjD4owxC7uunUqmMCNTbdXnWgpkXi+rWEPcHqZKUO7hQ54B35Iw+uQZddtSV6
FYCu+YWyEwtu2axLK8eIlr7b25zb1lvyS3iLW9wFead239khtxTaYuIuz9GrSu6IsiswRSLf0akU
d6E+EtoF4he1XWG5BU+DyAl5er4/OrnoKJZTvMo/jcZmhTXmOr17INGAWYivAJisPrhe3V9Yae8Q
oa8G9mzr1mFJL1pU94hL2RJ8ICRwgK+37hK7E2SYwTk9s3MxbeXZZUzTzm1HR+c/V6SGs6hO/MrW
VbgVnLfRTkLbeExeWZ0O4k1h7EqLF1uOwSDhqzY4ausqmh+XMIzdmmP1iJrKRINNXf9crEK+bxOf
Ho4z1cCMS1vbWB+3kTEzey0Siv7eDIYj7O5DxrO9YpmukJkjCAG3CdQkwQlq1rU9Y5OmBL6f/kp/
oYM2jhit8UPjfUIkiMAV5ldw+N6U2/EtfB1v9Z/qz+o+vUJazdxrd6gSIIf5LL8itXAcnqJvKtUa
6+b0s6UY9SA9WG/VjfEiPUCpAzqFbteItMx0nb3i95w+fL1czE/pIQJjrBQIQljVErefxTqhaFrD
rOX9vdK46DgSJkdeZ7Cmd1rnSUOw9Dso72rhsZ9FMsv9JkaHuvcKErTFHlonE52ps08IZ4y28ZNw
rRiuR2SuNXYWF82mtHbBkQlIeWWerLKANqnpg+VBU0Ti7Pi2dpyo7ECgRL6Jxn3vFKnfgqlHe6Jz
QzR8+dB7+VEq3C720GSakenYTaoHlS+CkH7y9M5TOIEXJ0fZ6rcGDZMMHn1t09YpjtZ2MgAqh6Mp
ew1lkxR7Nd8n275YAv18Flkaps8EOJZKL147iy5GK2/HZWr6e/F2QkYAwbLcOaEhdejviXJ6e3qq
oAu1P9vvPZXIu/Q4P7TPOjJYz3Q7jUtQBdjQfzmbREBxxFnc1qfguowUtVXVWr7vOt0187ch2xjF
QRSei/EgNO13dSzdqaAgssD2E3Vf0ULPSOhMhkVg1LCpLV9dHlIjKEbXCLe5YsvIwYwKqTkrvW93
Kj8PpgQpmshfN0HRV/by8mKVt7it+tJ8c2pvOMqEjFf5u/9lFIAMeuqC8THZGKteGiG1QQbGNMIu
hcx1+ZZsNGKYDd/BDgqBNj+YuzV4itAMv7NWRyOaU77MqwZ9QTg1HDX5bhyxBfqmY/WqxLYMEXDz
M41zlGQ343WyyV/B3xwLZJiO7VO0/uohIEAOuO9pAR6xbDENXnnUBVCGO5UOEFcQVj354bb/lUA4
mw5Kf4t25pNIVu2MN7O7/kx2JcXB+mHkLxUpgID2id9kc2yjH0FQdEUkecde0evUK+PGldonsbpX
ugPEZ74XY61Nn40qOCdmdxj7TRluZcUvlEO1vBTRdV36aelXkS+ieIK+r+V07VEhy+8Op/Y4wjAb
f8Rkg+lBb2+kfnPqHht1N2Z39fSj1vaSdIyjR1M+6NI2Y9eNh00D+XncDeaVKG2sMSiWF0U6Ztqt
sm/jq0W+UdqnMCLc3ETVfabuzO4xj680azOH29Ha9PxoeV9qj9zhknglkqvzzWQS3yYukkX8CgaP
lxxdGYVTG7+jcV8iEx5uQ/mwhIFe7KJqhWVOkPVRn2+uluZaaK4HJahB7dL40fG0CrR+Y6n7VLyv
8MpVkUDayuaVke8FVrC6M6D5jvtTvh2wSQRYufhRsUmToGVaFftKup7Hnaje5uWzmhwE4YEfHzp7
wZMM0zKuEgG+j47CGIjSduZnrA13ltTBMP7UukOXZM7cXI+LL1o/zBibMpwvBGrY6K8tcTAab7r1
Q5zB7HYHoq+FqEKVD2V3mCMW+C2XVIy7Qb01x58dWKDuMerZLDcd3INi0/S+mm+5IX4TD8NADbwF
lPGtDTOA70Sn7UQZuvF6TGiWQI43SnHoLX8hbEr8sdqM9W4cfWJ1fTwoJpEW/OHW9DXRUXtHQwSL
mMJwwn5Va6roATQ3bQqD6zYxD0X0PEzHYr7pqkPLJElurejHYLyO5lWoPSarus6ERL5w3RZHsaqD
TN3mMDhqV5idFFsU3dEI9jtHqBzcj1MN8TWn8TvteiCTAd88b9itDSAFtDwAu0Etpc7d+VHidYWv
Lz5hzNBsyAWi/nb8nQGM7Tea4KXiphN2srCL841WBiPtPHFTaJ4wucU36U1GiXfYyVGQlt5YBhlI
qtILVSc/uTKAwuaqLl2BMsf4o0NOmMJK61QA3RJvBPU9e1LvJ4Mn9huR8i3SBOZG1Ly0hRYROTqO
jLq/FLsXRfelfBN2m2oMuFkr3wma3zGip/agdptQ2Y/KTu5uY8PJeZ35tsbzhE1G9MfIX0y3Q3yx
34q9V+q+IW7K+UWwEFTry3uBUiSXaRwRQcx3rcCpss3sOYIhonp8jYe9SuLY+ULrT0Og97tS8GCU
zm7c+Y2wK0tOtGVTLccx3ZbpNpd3pDQxhy1d3PLNzHxz9gnYo8HRoPRJhk0R4rEI0al30DgcCidB
uJu8ovRyoH84DGGtWbpx5dW0YtAUTe+KfhtiN4oh3mKjnNu4xJUtJgOjG+eBWG8E022TTdPujCXo
+YAKWBX0+QabiZgjTfLTlG1pvQI/y+toW8dE7Z7teXR5CzKpYx50k68QaUss8SB5RfzxpHiN4nX0
SBRvtry+8bla3KCl6DcTnz018WR2OnRGLS/Ojwa2BhImNeWv9sfMekSlU3VBMxEr5KaXIJtAf4SV
IvtR65nYhrdebPh56YaSPSh2vbhtYbfg2MD8C14OU5ZpbXkyZS38qGCDU/ZjaOjzzV5pOGCbNeQm
ozWZXSBGU007OdHiyUfUYWpUXMDOITh/2pXTJpWvqsWdqk3EcZn4Yr2Lo62pkz37yMCrm55KtGQT
fAzqVqj2hUV6hSBr0NW7/BRMid9BbUbAB2AWGPFwRWgxdzeD7DEYouxNFJNqfzwUZIAosYBiTdON
lnME0jlocK3anERXFt2BI+pbyIL5NR5ZClchuowszu6mppoyQkDu72RfLfwGRjOSQncrT3903irM
Z+iEsQaQI0anE+PDfpcoe+FZv9F+6mSH9VNNz+M65cnRMUTnJgL27TGfe51E7uHEbIP977W4n0IB
uBk3d51PK6x9xi/BELfL6dtS0d5a7smPW+DU7VaFy914Ldohg2PcIjSaQwb1rFvlrfk2fNOoj6Km
8apfZT4ykzhb+HwpPY2qMlqojyxyjQaGhVK+8jgfZUBb+VWkUUO6aq4pYQnoBQqrm32/U+4s9MFh
n9OTMnZh17L5bwdK0s/6OmBrAUxbgk5wu8wp403FUB/i3F1mW3tg59C7DSlbZR4QqB0SLxTcgSk8
fB+nOw0RQ6RAoEAkXoEztuQhKBE9sQM27fVCykOrF/gz+zuL31EN9mSiAPmZ1Xs3ERLQ3nxBP0hw
SfHYysS9trxk0nel89UhOHGqwTVv3BJAoeYtpSfGKwEhZ/MDlU0jF22d0M5edVoMk9csj1oWGOGv
k/Sq5Y/zTEKILudM5SN/LTrYlGJodxAuMgkmrUD3tdYcSZIuFff+kiICrvo34DwHmYigrDq0/OR7
84CYW2VPVNl8Cz62bwAGiFbVXhtONqpBs/IzrNdoEF7MDExA2ZD4QioUkx2d3BO2ZSs1f62noVWw
0ABmu9xUfObINGViwkMCoikE2Xx6aQtffmvRe8muCupR+6z5IdDpKLwI/Yor5Gvnu8LJr0J8Dprx
VoaLi9zxln/TINE33VNG6dmZDR+t4iuN3hONudIrD0PlIsjEIbIl9cSyOvtJdb1z0PIcrvLfpytm
Wh+IV3Ca4a3Sz7xiXvbBhNcbNROfdNz8Pt0zLUSkjhFSWBGN5OuJ/P6XtBd0BHbm95ptyI7qbUZM
naFpgqK37ojaBhMFE/H53GPpw+jXj3HQ+vpzutW+UZRVL6CD3tm3H9NfXpwlgpKnLGvArPuY/prm
EkpCGMn3GlUI+rgF9Byno145Mz/Z6pxB9Kz8mrig7p2f7XVPn63xQA+dKAJ2DrVFMdpow7Go706w
vqMtibDeX8uIQOPuhOozwmhEE6mvxBtxumlPt4ZyldElb646xa0VP25eqJiH481UEJ7c96edJFxA
87zDwD8/JKQsGC4alICzh5SKemoGXZDuUd/DCKi1hxf9JX5F5qL4raNOHO3Ht/IlelL3Ci8Vsugy
OfEFtMQ7CubzTQDSBqaNnuw5Mg+kU6YrkyndL9fNY0QaLBylwamTVR47AzCjuxKyFafNqHrhspHr
mxNyB13k5CgKmLemfNXAXY7cePat7wueZrDPa9/m5JuItXbJ6bam3Y5X1K6aN9Sf53oT5dT+Nprs
qRMIoV3CRFUDRQ1UYdMCZHghFhN0CmFuhIZU7epshiyzbwPHhL5uTfyfgVP2tjwFahs8MJn1ydcy
dz0jzX3V7CLjoOffTr1TY4p2k741r/QX2AzHnfWooln3MJfueMfGOwF/xfQMcZgLTZHPpFfq+sze
/47qua6mlfXFYGYaVVh2SxpfwDvQvJ8daEMV9BcsI9EseDK3/SNVAs56Tv+uPJj4XdYXKsKf+zPc
CsQlNANUWZGhj35cSkkuqnUJmOx+le9Gru+Nym4tvLTaY0tnTvEUqoaTZ3w/PXC0K74ge/GrSfSl
BSntt9GL1cCSr4npphEIhbE/0Z4UPfOKY4ndnlMNqA+R6PhQqRu9h1dO6WQCTZ2iJ/N1bUj6XBv6
+ChntfUo7BVLSlkw1P6PaGyANuscoOaAFJH6csZn3JwoPD78nxaJhDgr7S3LkCR17Xn/0eNKlLlo
ZuhS9zP2n4gvAJyhNpsTJW+7+BCZP9L0LtTo8A6Pc69gjSJTbCdAp1Aq6LoN/tjVCPTfK5BUywfI
6kIAX51gDn7ds4CiJWECwz24FUAsIF3jUzHvdPGq0mK3FPay8iqJt515bdW00bzIDBb0XcytAlqH
aqXqFIQPlCt6dyg3ceWbtZfKvpIGRKJtdtWDd8rIm52CdiwSEcpOQEmmeVqi2xYTCvFIZhYmrlpf
q9qWdiaFz6p5msyNnPCDLlU/Ud9NRGNs9RhDvvbVrTZsLM1peybKhR6stL7G8y3pz9E+KwGqUZz2
MK2l++wx/1WRLH8LMabObkAeHtEd+3pS/Y/18e+7PYMTmeUwd8nM1VbjAtockdONLpTTgdj2tmbn
iTeSTCvC54wZJk9PAxF3b5BZtUvbinaribLgL4tqzU1xb4r21HMk+6K6WU5BnwUS0U7tzlmQVNss
XovFvBLSgmTyO9mT5uDrx3mH0n8aPBRdJV0SrbWz+XGqlqaYplEnrh1FuMQFUNrOiwp7oR/AUqWx
IrrJlflyQjgdxxVzDXhSujUIiKPJ/Zr9apBwZvcVSN8dna+ZK1DfHl2Cv9W94FJR8DPVc92e/rjf
syp+jSeJOkXcb/uN8hrFKQrzMoKOaE2OLpuR0XgRxwa+BAAn0T9d1lzfWFtnaxmVwJj/pBkxUfSh
QZn4iF99PaLvBOnPIwqLjVCSATXOgByameXWZHXSvQSU1Vypuy1aIZQcX+SXBRstoA84Y0k29Y7O
siXgLFBFQFQkbkcKDsYULNqaKjnF4pblhcVi/W2tYOfy35tb//8fO1Or1nXRdTSQq7fkimiWHnu4
T481lNhLyOh3YN0XA3F+qLXzNGdax0CgyhYj95j7Zr4z2ttRPCbCsaGCNuyFbqPBwsWHmYo51RHa
wq0bk8zGngFnKSMQwxfBq9HlBJNJTwWXtsUre0+QXZVyPuwPvC1ytwV7lrj0OGhinxaKSjaEIhg6
xjOk57o+RvpdXx/n+og5Av1mpX1suq2QbQQaA8peQZm5udXDQ1Zfp8rtAv9H5+4C1A7TYy8HlIaA
GHCC5Zg3mrthwcHkIExb9smZE8+6MIX+fnD9+5bMs4NrnotUS5pBuofh8w3/HdwUik30YCDefo9H
UH1sd8NP+XvyQ7y7MHn/emT+cWX54/yo4tZYMpF3ZjRuOLnI6HUF9g/eRNFBdWiIaaadkQuYfiVs
BBzbGrdAdi0K4gWnlG0eAe62Sf1HCOOdkzWefLrQx5M/dynWHeD/T2HzbMcaKr3QY4spLBHrg0ij
rwUKllIK+NY5GLWALbcariP6WJCPB5Q9g3l2y9oh00wnj3KLjOuQsoknp7jUQpE+odnet6d/b+5s
e+qqVfNDY/xMFFJQyRztiRbS4napa+HklTr6D7U45JFTNN7MJnrpMPwMZDu7gbPQA/kYOe5iRoda
gaawqin12UJI0xsDEacCaAwwDKmq1NN/JTfUUMbfJdaXmTtrrry4A2q+lzqvn3GHZ/d0dkBHlazP
psA9gVFJwUSDHkd4mK1xWXdD+qtiZ69hZeUT7Gb0pkF1AAgKHTl1p8mpga6w7DEugRBOr5kS97CW
t+SQQNKWZienalZt6tT7ejF8ptm937cFbFiEXgWV/+NiOC2KNFcp2IjCZENytZH7cNB+Fn9xS3Xj
tLpdt06euZQjvr60vP7qz3vnv5c+m0dDUwzIjTfSvRh6C+j7947+yXzvSoc2/UtGTQKLvf5xktit
IUq/39CJYgKtamoRfAVZcekA+cx3ORuUswk2LFY8hNq6/AabTVtu7ZhmyTvMY+2XF26ceHrpcezR
71HAURtOafn9Wp+yh9KpendqXUvwGpqj2O8hiAvkHVAAfgIAAq4BwpAMkLmTK0w+0/HrgZX+x976
78ieTUZRSWUjkVihIH+SxUGIVcqdVnYZU9omWu81ujtobgbrgvtn3lFLsYK22wi4Z5x8uspau600
EEy+QOscSShoT7IjJ+uZVYlbNduk/CrooFQgFmeOPehKvQzGwG2IlBXXNF1pdLLEAX5AebLz6CAz
m8GZJB2NGoeFsX6bjv23SnT01W7JIXKslTXUIaCIyEZhen0bfzUtxV2HxUO0RtsedyKTEAdWZhkY
Gv0Zt6bi68uyK+S7OT6Uw74Vr8X2IAvr54Q2V3icQCLjMqZf1Qh6Cjd6eN2ZG85METiZ6dANiQa6
zv7S+NUUJPr2ZO5GSCsARZCPNhwyOSIVZlwlkyVeOAeNNdf8ahWcxdq42ph13jLXKo2kn87HtgdT
/UvFPi90E5Ze7xkyTx/MoOAMR17FNoJc5dBxSKs0uBrpNrWCynLKyCUqny3fSvwUVo/pnSQ/0da4
kX5VubjUhXuKqbNNLgN8xUAkr/RU2TUBRcsu6MiidSuor8IzC66ll5o4sbj2KDjv6BrQGJKeQjSJ
eL/4gG3MmwUs6rI4BbEMFq06EGrxwlz+Hyfhv1P5LNKkOy5N1ITel6IFnWdyW4AGIZMSNX2nROkl
pDfj0OYo2UIFGzc4kNSqkyguhd8JXfq74aeJC+WlTcL86xmtIeiqiui3yubZnc1LaQ69AKoN37eJ
W5FtMXYqzKXWs8g2G4fYeDqCSlJNlxWSxQexumrnqzTbt9l+Wjtl1MyDNgpYSJG4GQhCrOOyHPOQ
It5Raw6dfCvLazR5kgMgHHShtXpjYls9AHT1VyxguSmVjQ5zC28IMB4K9XKvs9DNvua1AM8p5R3H
SjMEw8mv0ccZAj4bIV22QDhd9+KhXK6FZVPS+4xcHVgUwV7p0irgpKS7089eQcHJ2qRKkIOgp9YK
PQLfrdCfbi9sWmvU9Wkd/DGcZ1H7JC4nS4wr6gmv8uTKnd9RnZ1swgkVW7Zf2WsoAP26sPo+E2fW
nf7fq57XG2cjGTUrYXrFdOcguoAR/9G9lL/Ex/yb+Y4pwjncfLNkMOPDs/UTlVzlpw7DBl/b3u5/
Mu9GDMkjO0WS+SDt1Gt48iHmlv1d9kpf6YD7aYAk+PyQ38oUo1eVPfHnKvua3BffLwzhulV8HkJd
1iGSqLounR2oul4VaZux7Suym7cHxNfJHfPE1V/G2k0iJ8E0FppL4maQmlDHZatdW50XluwZftik
GISKMW5X7wIIAD7PFgZ5ocqQasYxbX6UQ1CF5raZyWAs1bOEH0Zek8fMSIS2y48IcBCV+zREFpUZ
q8O5KoSrULnE9/44Mv+9JR15LcWQQFCdTS7Ul00tSkqA1zNFCHp5Y3/QVAQPFxFAf0jLp38eKUGe
VM7naafFLbAJgYCt3MjlrUbZafxNFRWxGuo9sZNFz+UJm+mDSaYtLbuhkS4Novix4vOfW1aR0dZk
S8FA4SwGWaq4lspQyfftcmOdrnRRPyjRFS+0tuh4n3iTghdn8CWsp1PZ7yXs7SnPiKdntKavKhFr
9IgGlP60gOKe2J9G9IYNP1qhVnR989O0lZNbMYPQ0EMniNt9XSzXYU84tQx+Ro9hrHR6qNhq00+b
wm3aHfXTb4tzyUz2p4VuYxrR+K+dSruJDLqz3ZV1w3yiEdZqbLc5ILwbb5jo/Om0nsG2zBPx3Pxr
gvyo3IjaWwrm9GTgVUlZYMabcqgau0CMIo2302DZEYfR7wnAp0DwUkqal7PJ8mtQ7qQ0+GjiQq7M
+CTH2M4Qsgqz3ZTXJlk0GheeAchXImqV6OCeMJGkv1cWkq+Ke1GDo0dYacSvzORvYoT3vH7pVJff
Wcf/rsXPr+88BCvHXF1Ocr5/XL2Rn2FT2SvxZ/03Fuw/yq1lo/fyc5V/eV5JLKNf2Nf8XQXeP5Ip
FBi/r2Ymv1YHlNb/R9pk1YmB8nqzEkli2Eydc90EuY++1MoT+9k+9Tfa3vB/8plRvI7RRgN7B/Ml
hnap3SEKFryOiA7jpXU123e/ob/M9CbWv4FE1WzfHI9P2zsUkHp7b9rO8ebOj+y7u56P8Ch8DFr2
qMEkwd0W8Rh52/nfdTtwdqb99EJ45zCjVvfzt7dH7vqE0kpqv5iwmYBj2i8UxO17dPKPKwP36emJ
ksIbgaT7vUrtG5zEJec76x81mhJRLHic3h5LuVXwg2OVfzIfVwFMhnC4wqVl9Wn5xxQG5mzwiF9v
kNk/3rWxMPpggAESu+jN/Lp6vL1ah5k2OuxTuiKMGFwcNGRufyFQ86y4z73rXv3qvq9SNXTRPPFq
vdBK3CGugIF4iaB21uH6z8TQEUyjHPm+U7OJ/1GdSpIwG6pJzfdkiY0UmCcbCX9gWs0Kr3D0R03E
NwvLIuUuohiBNCM+9MikUwQEerNKUXx9aMgf489/7gcdxHemhYhW49lElUL9JPSTJRy6KiL65Hw/
HZXiVuhuesSd1ZYXNx4tsaf29F1NkUiWE5sEwxeqx2n0s/BGSkXgNYB6gBV/fW9nedg/97Yqbqqm
SIdBfm8p/TFWw3iKRCNs8n1tBlYfnOAn6JvR2ITq4SRvitNWl31poyfBdD/nXpSCX/fr8Db/WdGE
74K5cksD+6YJ1y5Ag+pdDkkZx0IJvbT7OQT26jQUzyAk07XWg69v/q8Da0mmYcJ203jTa8Dzx82X
cyLmi1zyoq0HCeLUrFdgd+kKVbiNVOBaohPlwNwWhjcwsyoY4mnQbO30NCd4elTJtisOkvg2YuVy
EuoLSkVnDYX/DK2qy8g5wAVE2/Tj3UWnMMRlTy73VnSnqQ+a9txLL031sBDN0ibUhN8G3c6U9O/r
YTkTefnPhYlQJBgAoJnPCw7atMytqk35PgEtQoiJB3LiAR0j3craQFBAY12YRn87/FH7RFJDw2HB
PCcUhZIWl/q4JPvFPHBSiCNuGV6GEuSlGHYNbM73fAtoBYolyNJK1tmYLlLea4JGcH8S1wvVzY4+
SFoG8hjMzcOFcVynz+eLGRpCU7q0suA+vkBJaCzFKpVkr4oBtQihuO3KXSMdQAPHDX3kxq4hHaRQ
1affX196jTy+urLy8cpm3tZGF0nl/gRSVD0Y7Evly9eXWDeds0tgH0/kY6HnwdOdBT9RrC9xGDfl
vu68Zdgl9YNsbuvs8eur/GViMAVXWqMCF0V8Vwn6Y4UqlZqKRD3JfiaLzgNT+F3mO0mDoHfhQvLH
lsT7pDck9NuZFswOrvZxyMRWHGhFL9m+R4w7ocyhq4GW/ZzkQ4gLNUoX5HNj09ilsJtzvy0eZMhH
MBaGXSH9UKE49EBfNayIph8hxIvl9CDlu7WhRblEKUEocEhonfv18LznC+dvQYF0gFidiiL8+fYr
1lMtN62c7i1yPqZWLxlk31BaMypxxrOmqptKhPFqoaDYl0GobbMWhFlyAfnyty0DFXxSbKxdVQbz
bMLViVwVKgTUfVU+GmZmV7/rTZccYdyVJ1LZLcSxC0/+l+D7wxXPMqlZVMKoCM10b+JCJMsYUFmp
q1aluwbX72sLT3WV3pspDA9acWH2v/c+Pg/8vw98Nv3Nk1lnNba21wPOGjSE0Mpdmb0YQrqit1Kc
CzzVwCB58KgxfAT5j/TEBCZeAnC/aqBoVxTvPOjT/N3cX40q1n/Am+LWm+BvQHl51QR0ECPVbeT7
qAehkSL6qt8ge1ChiAi8D24yik8EWqtanui2R6rTHgWjfeX3yJRcGPK/xCEfhvwsDhGrsIoyWcz3
5Xyci+eBslOU3M5YR6NzpOLQoSGd11xSfbv0otct4o8tQBoVS6naKt/3oALl07awfvQ0d7v8Lud6
7emhawMluxkvKXZIf9m+DUWD9IEYz+qWtN7YHxdu5qwIQ+vEK87j4EQNQYCRJDZvcv2Sw3GoQT9l
1kPZ9IRfrdPRQv16vP8WnpjvESiBqAqe7GxLIhtq4rART0gBXR2uoenYdr3Zf3/ynN29u/l1Ke79
y46OoNtKKkZfjnDo7PWWshCZSZyTzsIP6m+n1LPAfKrK9uvH+ltcgxP4uw84Z71xjpIT21MtVWHZ
7CcJDNMJuex6DFJFBGMEoCp1RONheROnx8Ko/w8zGFk5VV2jDKof4hmqqESXxayLiPLeQKn8Nseg
TbojtCOyCcOnDl8z9dIl133obKOAEKcaRAA6gLn36ukfs6g7GSKQubbcSwyrWr7N6BbFJPxZqrvl
+BgWgytQK5DoJ0vFLlMRAc5uT5j9fT3qfzlI0QgwTYmjdAVZnK2iYpHbuS/KksDn9gQcHtzhIJPw
ck7Ml87Ss+bG+1lqovdlwR6FTmy9d+L+eOYMOFc8IxS4H8QdF4jupshyWlDU7BWCelhWEBSt0CBR
H8bKS82GwsMTtL2vH/kvQRD7s64QxxpIfipnjxwqwmlQOrEg/Er8stmNHcjZRbtwlffA4NMLxncX
VRjCPGCRH7cJQSmAmClJso8i3R/q2aNbk9bX+kmjk9JC16BsIu506H+5/Ba23RVrq5yEfaRIt0KP
MWiv0925PzWnO1EJVLrFbYpCHBhjvXgJu2etzkneTEjzoCOWJagX01GgOsuw1aPugWIdgukvNZYH
tbwTsRRqEOKSsHCjWNbWoReXv7MaCEL2VulLQEx8mOabHG4E3X0nySpf6BU76n/Q6n9McgU2VnJV
JaWziL7M+siHnwWWWEXbAwpu/BQthvo1xUl3LcLBepsRZ5lu5dyd1MKR6H0kmeovAHIr+UnE27Kl
czVaaBluwhDHueZkj9bvckJJXtLsdgYYlkKMhOyVGfWlqOQvRwcCqorENk6ESmXx46tR9Po0zOqY
70/SjtVH18tSyJKr3WQGWO2JgivOiGaqwdcT728nBxEZIp0A76AwWmczr+r5/mhOSDRKwQKrgCae
bDjmHBCIE+6LMrDe1Qxsmn99feX1F5/PxXeFPQs3FZmw8OMDV6dQF3necp+IAZnbnMO2uR2sbULQ
9/WVzrCi/6xxDkcZpXuL/eR8jddKaJnSmC3fCvtg2H5nbzEtxgbAsz3vfjN9v7rwaH8LdU3SYPiX
MqcUqqAfny1NdKU4LRxP3Vso7+CnDcnuRJkfRDyn72/5VYyuxBGayrug34Wn/dvZ+OfFzwZ2mNq+
nlFe+vYoBu7zz22Qfrc9hxLU24XHPGu5/zOuOgo8sgxuU2NwPz6mkOuVKmRciVK309hUDrHHxo1P
8246d+8hWbO5v0XWY0Jy+euH/MvksUxyOlOj1iAiQ/fxymZRtVqjMmvh4p1OQRf+1qNAZh9KjNuv
r3Qm7P7+kFyKghbJgkqx/+wcnnKjMwYpJ22RQBRj/T2j5xFCUDRT0CEDSqWw45r2wA6omtuS3m5u
YP0IRb46CNHOgJE0R29f39TfH9/gsFA1opJ3HNkfh9bcGXFawVzcD9VbLXyTNODYz1K4Z3f7+kJn
DdP/Pv2/VzrrvmR9VQ5lIiZ7vTiGql8tXjIfYhMjpx/JdI1LZJ34TXK0ZbQIceURp4DGqcIGL0DC
g7R3qwJOGISfUSjYsXLp2PzbQsO8VtToaSBXR6j2cR40VROlcytm+67wUv03Ib4GgWGth6XqA5Ug
q6Zrkefu3GSukf0Oi9s1p/x6jNZrnG1kf97De2j8x8sQLC3+f5yd127j2Laun4gAc7hVlizJVtly
uXRDuKps5pz59Puj1z5n2SweEzgNrIDuRk2SmnPMEf5giD2Jmpg8xwpGf97BxqQvWdeYxyfd22yz
ZmpBC7w5QRv9ExqaX1+6tzKtl3TXJ3LeXOfquAe63oRrybt48QkKw/fvNwJI/WcPfF5vFFB6tdDN
TEq6p5fT/f0T0u8P+mqx/nVecroxg7zM+Th8vMD4i35ecFSwxokkIs7Q+sdIOtguF0NDba4BSk1P
LRxcS6IPVgpYW4HzENSrL6k/Sh1AguEsVQXX1wxYQnDJe/YEmLbAQWzLvcRshb6g+HOe1377blan
vrul+NkW3VVhCqczrLIIyFWz1XJ7NVx8UYuxc+0/Se5BghsaPEryX41N7MPHao1yG+Em2vAMhiXS
q6BlAX65PBsxiiuV9/T9rzB15D9/k1HFg/CRphV15R8VmE4RYmPIvsfvXvM22yCZXknVVQoAi/8a
raSLhVR7apAchx5NsyU9i/JL7h2MOST13EKj2BJbZZRWcREczf5ilAcxOtBMtYx0aQXr7z/eVHkK
++e/7zSKE11aVIrd0HtSxHdBUjdd9m4Bg+1CYVngX8TH7DuGoDh+elehpv9hCts4x5GruVrqyu5f
O/5xyhZUgrlqR57+DKaIGgf0ES7Tr8dZrxU719S4e7pbkZ+cNqen/eKtXm7fgu3bkKEsdzhXMT+a
U2JTJ1JOPsp/Fx7FkcANyrCSWdja4ZJwO+nLJ2fNXM/ebffKbtMv9m/yL2RSz9Gye9hufx3FDS4m
+B6QDy4vvcFTITL4W5mJp1NFN53aoYsq0Svkfvv6QUSoPRhLiv6RQxfEa737BZdhqeprJaNrJTzT
eE+Mmyhfv98kykQR9mXdUdgpewrgsquCIewwZalMgPnhjns9KW404DsHIZJyK0ATM+ynurkxapGS
5xyl2eZEhd7qtzDql80gQeScQvhHDPbl/EBukOZXhkyCDB1BpHrgCgrik03sIcP2rbkLafJWZBQy
6NhRzP/jy6C7XufoSekfOVId2pl09uDTVxfj3GMvdKiCa6kiFyCs+vqkKtuZzzgxt7DYV/RryUIV
aHdff760zIy6j1X/KDOOSvRqlULoCe33WMvuHPtYxtnSDg9Jah5SJGOUYtszu8n7WxFdBWnr+N5e
dVFkt/a2CSmiOZTRaTiKYnYKi1tnXx0apU70KuXLNugh4xorrTmYFzf5Rfpjx/CDjJVBAfr9a02/
FcO3Adg6WPd9fasq6yrdR0nuyLMX3YWUi+6+QInbAMKZ+YQjGO3/3rgMXP53sTGOSO3CRs5Vm6wr
YJoHnt896NKbJeZoWDTrwLJQCdmSzNhp8RKA0wgAjnz/uhNpL1YGIuqaA9HFxCP+6/umclKWRSyE
RwUBSnD9gL4ATOjXMt8W5dVMjwZi3M4Cq1NZQmHi8p9yMQrhisy1wv7Nd3iUAb/OnBstv7GTndjE
WVRWWUJXdevL71wVjFeI1WF7C8OD284QNpUhvnxNPwYXBzwaTUUjsxs3UxMrEf2s6IKjChnboV0v
GIhEc11Qpn4AQ+psWWntHUcrjsKVV72mcbwaevvoDG6Lbe0BfpavNJagm6EvUL3TRuFqY5SzdyB2
GmG4a+Q3TYsOXDwtf35ebsI2OFn5pYFS8f0vOXH3Da8zlC44U4GkGt3nhuUofZ/wOrTCXfTNyBrF
qEW3TgNTQ4bqorkhLnAZAjHQr8IP7nzGv7XJ24Wk/wzR7MjQzRDJkexqppD591R9fbbhbvyUO9di
p+VprwTHXsfEVt4OSN8MBOPJ1n/k4kwWMLfY8M8/LaZKQW27esuHyC9pfWjtVZ6uaeQG9vww8ANQ
9e8mwssOOOfAPR6dn6hW9Uqwdf/IdpWSmwOiT++v/MJSzlDwhLqeAzk1ec8QFe3Lm9Zf+NNnYtZE
HOHzKqbOtAulL5p+X9/YdbpWi+0+OkK4MVCno+eBeuAb+pMyQ/kcsYAFehvSdZbJNFE3fl15dJei
8sr+shlRuuJ746X7RA82mf3o2dFh6DvaUneqMcIQvSWpzzJr1hAzawb2qCAVL3W/M3pE22mzRkrz
R/b799LIkDYN9g0Ur+/Px2R0UWGe8R8+kjUK7LRKdF1IaQCT7sbmW9++degUhgfTueVw+Gez3onb
mU+jWdzN4kBhHgvgam3rR4LITaKefHQB321oHR2KaVs8lqMXTCRkBD5Ro48X1hw8Z6Lbx9pgORU8
bgeDvNERqERRMPW+84+xUiwK4MUC/GNJfXObg63Vxya6cZ91JhNYyV9n5Wxm8m+KxfrkbnTadUNV
x++utkJvh4pEA5peux5BuHGQtqjr+6GH3FbPXnFwo22dQPEDchChOaaa5rMCXLcuZ4Z1/6bdXx5l
3NeJK9XPOgCux7TattUBjJSbbW3nNU5ev99gEwPnYSV9eF0uMLyQvp7C2o3VUrDS6BhEK0VG4RG1
TPIeNEwOVb5OEY2Zk72dinQoGqLvMBjAMEwZragIghAm9IckQJXpe968+8Elo6tc3yr99v3rjRR2
h2SFgcWnxUZ7KhVLs00ccA+6hVYSZiVdGK0stdtrJWL66FoFmD465ko2MV/ITeTcrokH55QfmFp7
wDG15qWMD8zSZPXNpHEfWb9z58Vm6mLr3snMcCLS84EtgvQzd6+qzbzCxBBoeAWFWnc4GfKYPVhm
mRWnMseiKF8F5xUHoYNY0Q5QT6Jrrgy6AvQTFG7qMEQvj/qe4iOs/AUYkmjuSpwM2p8fZrRdLLsP
HVfjTlSAv74gZ0dXc9H/MMSl/Ef1FsFL66/zOZbw7Kqj+0qWXcNt65aOKkkPCXmjnGgsye7ZSA6d
887UmKLGq4YOkyG8fb+FJsOSMkwgKEaZXmtDpfrpZnbjMEuszInuG5RRAbesDJjHaWCsQsJhEbR7
u7CXUX0w837T9MVWQ0bq+0eYPDGfnmD00YNICoAhkhtEoGozeU9+IJDL8tqt450a7fr9clPB5/ML
j7+25KtuopEdkFcrZLNKti0UlEQhhovaTAI4/dPKypCLoNTPLv/6dSM9bTonpoebSBcpQOtd1Ycg
NPywNoqVyI4KSNGYxcaE/hYzxWtmQu1ERc/5+vQEo9eNBT9ye4VYm2g4PsQ3aMYCniieykSLDlN7
7Y2HSJupoj50N8YpmEL2JYIPhL09BiX6XZ2krmf7xzLBuAkxsg7mmHXNbB2RAzw6CTndzcc1PGdk
SUUMoQVZUw1huBTds9eYr0HhZUnXRHmTtEvEGM6n2Oo8ZxfHaF/SkdC0du2KHdaYSErEhbtUG+S7
lbdAphgIroqCHwLVL9uoyW8G8qWefYpVVFRN64BUWgfBxg1g5JZHt/ydetYyAJDkhTdXpNKT1ipc
xtDhbkLfAAUtDYlrATXTPu1mkqDpPaKozIQtupX879c94ugVUr8RWvIYVA/1Ok3RCkSs3F7IVK3m
2jrZokQaY0hX6QV6STaTq05lBsqnBxhdWWKdJEEXA52phZOWDOX/bOY1eehU/qI7QXtijFFxbSVy
NEEOhomj0r/V0TVjpFPypnN3Ip+N7/XP3tMAURik3gyoRpcijWSvSBU9PmpJyyAamx9435bPDJo+
cVWWRwtNMg8ycRBVG9mMVz139bNh3asZWvJlcdcyGo8DBEtyY1UYa63tAZk+isjrxiTu/C6CgKp1
gGBPY9EQpuTMwPnBYOxkFNTKU9kFuxYF66DdtkaEuGN1B6gzS+y1BHevs9ai1q0wpdu4DVxLFCGU
gtG9dOen6JYgzhxFqNFl1wjd2gSFawMFLemmlhAIXETe63Ovk8X8LTNhHdsYTbTmWvJhWRTNvrO6
ZVr+lG20qWHVymaxtZxbk2NAMeCT3eRBli8NMMMAQblaxnhVq16yvEPG/WSwr0I6wKmFvGyIRb2O
WawOQg3q/gPpf4qqtoJiUiXWK7V/ayJsfTwb1T80aYMCK3q04fbDlIc/hztj1ycSonMPRlwlyGwh
nVcK20Dp1/TdHBgfXYHeRf5WiMz9zWZBCgA+1NrlLg+jS0iSYN0jVpsUIW9meFQE3aDZjZsCSsJ8
7hACsWa/J9FFMVU09W6kK/BVsQ6Q65++nu4A1a4NPZhDWw8B+7vNNSpZijwu0qJW/CMeFXp3r6M+
rx6APhNmJHrWg3ryiTM7e4A+pE3+3wvjMPQ1SriyUHa67/dPYAg/qCcAoQbiCWOhp6fBGXiwnnYW
b5hnPfx5eygXQ9d4MLwixC2uu0f8eF+sxQvd5mDxfNk9Lpfn83p3ueA8OYcQm45o//cEglwaP2uu
SpjTRcNoEESzZdwMRvBGeck/PlRWs0thuUo7pjtFP4urGALmd59qdOkqaVzJuplER9LJZNG9ZjeJ
6yFE9Br54WiFoAqIQDU9ZMkuri7fZxeTFYfy6d1H963bKlnkgx47QkLUaDM021paYgfQvDi40g2+
FDPp0/SKJBeGgqfLMFP4+rUV0Qn11GLAIpnogHHSWJMGC71vJdymHq2joVs5c8NPJm1gVrDBZnqC
Gs/XRdvKlqJMYvJKmSNBVY0HhLwkX5B3ZfL+/TedahMo/13r4wN8SlFNpaoisw78Y0vJVlHJlMs4
QJQVsahBlvjiFTMvZwx9uX920KcVRxtYyLHPSQRaKGCxCJfrEkdf92fvb0nhhvLdoLxyGomJd7eg
7e006QNuzFstwdZBTbZBdGjo8rvhUwVPvr45iM5Z+jv8eKs+tW64B+5A2nIK3Xiv1Ahgy6Ce/jhe
9DsDhZ1J/knyUMJFR6XgbqEiM7B9FfVlntinbFBfxY4yv0JMWrQq9jjR1gR7ntKo13mu2u62onkb
uCeEWqu5ACuLGuWsgYagdtJpkron5IcRtoPSKcnb4Qn8VFmTNOVauCXaFl6K14+0JimBv3KavaM/
OnDffd/RCS293FelsiZApM+FjIawpu/MIuOdG2JGuAtM+8WHHC0Gysmwf0coUgEqXvQoZ1sBLFzh
oIk5U8vyMuyH1r4WSMtV9TDCQL/h0HI3aX11NnPhLBZvUjSwcay7iK8kFfoic5hfo36fq/DDwOXS
EwwZa9dMlsOLQr+u+yVbSIsmF4nTBKNFGLBz3UIurvyrfD035VZPMNiOimXTIt3Cb+9QvbSJeFZU
ax/a/tIxmKAVdPkkh1Rbic2N3twViJllXYxaEMMgB0iSpKw8v74MabgGfd/kOheNc6aikm2cMuVK
K2GZdw3yAWhU1tmBH9bXEL66Zeqts4pj1PQLU9maHjKf+GqF75KszGSHH6yaf38s7I80XAssRRty
u0/Hz/NloQ1ELTjaFh4RGIoaHVpP+cBSEZ182yraqumRqoGT5bM1dWfnNPum2boMEOl9aBS1RXAD
u5Lnpx5t16K6gQAYStr0IgH0Y5QRec8DKcKutg7D3/JPYGyTOt+ZSGHFwbq3MW0x3qTQWCZhv+Zu
VRJ/W7czYWbq0Kt0IEBnYvFmjBtkvH4p25LvH3EIvqj3+aH/9X0cmxg3K6I6oHwN6FKGNe571bET
e1pb+vdmJxxMWThjlHwIcblQmalZJIBBuik9CPuNuBPjePuncrtjIit3BUYMahwdRelX1ccLFfnj
9N7EO7U6OZ58F/gHV77z5ZtrzvWxJz/KAEi2AFoOTMevP76p25KrWnDfiL3wdygPaJ3NggSmbhPQ
1qrIDBa++RiBqZu2GSsB8ZaBDtsK/8vXKAaL0EIlbs+x+/79DzH5Up+WG1VckWEJjmjm4ZEdagfr
qDp5GLV7z9+vMtltBvdg4OqBVqaijb5dIkSJG6SwXSh6ysBf+oiKDawXqbj0QGMpD0qk0XMFE7CD
E9YPanGCrTfzEEO+MT69jNMY52OXAVFvdFFrrm57uUh2gN0rJQ5VsRc+VyijKyjc50sfHioMeNvl
72drU5pptkwmJ5+WHyO0usZW60oHJWbEC1m7059DjWsS8PPS/sNMXk/mqump5E8FNGfS3md+OuYI
xi6YQaeFaWqgMBMENlwntKLcg+g/+7AGBPow8lUr3hOaLtQfKcGIZufMRx9C4j8f/dNDjDZY4zWd
XBopuJLTZrOHrr0gLT+uD0vS7Xwzs9jk4fm02Kh8t009NhV7WOxlgzHsfivuBzL3ctcMFpQz33cq
FyMc0Ny2OKrqGP0ZdYZLnKBZASgRCwegfpXRLRVlO8DmGWBoXrL+/v2mX88EDQXaEBbu6PXUIi9a
J49o4WfPiD34urNxFHcJpLBJDxFl+vfLTf90/11udGjFMpYTKWX/cFuVLZo7zUVoriL1i5jNbZN/
mVLcB+CUGcgwp5TH5MgQcSpXF3RuVulQ8P0c7UnTTlW7MbQ7NOJ7FRENY/H9+002fD8vOnpBJ6nT
ysp9D+jXKYNYKqsHUlETKAz9QJx9UItpg7PaoabQvM+s/aElOz4YGnxQ8GCWgebsqDoi6ZNDJQXn
Q0iMHWOT5ddSe/OA8TKnh2xLx/fexZzHkS9hly0c1zqALfW6X03RnK0hm1J9jBfowsTvjvdewC1D
n9kfPA6adOmHKSIX7zCvJWyLWvlNRAopiJH7C1cVeRohPoGDBiszpg+LyY5R61hVPFOjphI9URN7
UPkKvgOuOs4StNyiK6lK0YUrJiRaX6+SCIchWoDEbrodjhSSJ8fQzcJ9oTrLvqaplN/y7o3eMngl
vbhz8RjxfWMjxeEqSnAClMOFF78GyDf14ElK9cbwb5NtzQZgkqYfWvEa9JdUfQ8K0iK/fODu3WhC
sYmaveqQq0rFWUHp1AyudEdb58I5AA9VWHsZkECDHl3XyqAopS0QXBc7CdFJtsO0r4r01TDpI/U8
lYG0BlvlvYXNcxbmG9cztpLrLBOpeqlLda+E0lLOQdzxvwbTHwW9MMpJE0E+q/SvYqji2KJAykr5
lmA1TTwfaticTnYXo95h+DHiY3i0hPZZ0ECPCX9772+BJ0UEocdIrzpa2UIXbsHXPny/w6ZO7+f9
NQq8nhcEpqB34RFqy7KRbh2oRhpZhfjWhHOV/lQo1JgmU3lxxZsf+hCf8uLCCo2k1okUFDEWhVqO
JUfDqAhuq1S2m8IXj7p8cv38J4DkAtsDX01fBRPZe+5c0CcDzDVDatmoZqYOwwn+95D998FG1RUg
ZTeQqyQ44qRJepM4B6fegjf7/lNPglsG6QvVZKKu/McQ69P7q1mgdYlBFpXTtO49OvYxRr9Sugz7
fh8bt1y95YW+7SJzN1wOQzZXEF9S6T6nQTqA2plGSM95gQl8Fs2E8cnEA5kg2Psqk19pTFO0OtOT
KrmmUUcpJ6sYVqf0Dw2INieruuX6i6bIy2y2+zwV0j8vO2zQTx9F8awIdlPKuCV+jsIDmI9czCjR
TxXidw0KpW2C9OjMFTk55Bk2Ie8rEVs/2CKfVtUlR0i8mtl+6bwm+dbQfoj6Y+Hs1GdSPNv7IenJ
QhTnbpLJd+ULw+ox+Ws85HGVOqtN1wnvJeNaZ0+YReUacogo/hkGvpsvmXCnzfbXJtIBdJ9lTh1p
NSTU0Q0SCnkGBaOJUS4S6Wd4y9R5leJL4rwZiQQbLVz0aNeV4jKTkXdqt5QroMtRQZMwRTV/ZPpM
GBjSj9Fh+/I8o4jjO5YghpUeDiQuEiLosIY2UzdOLgHJYhBPARU41qfzzNBsc58lqMGojlhCcGfe
YiJkSPqnJUZVQtDEuWvbenQc2No+LSIwtxWyoc1M0JiIzxL7VBuENRTIrqOvJSMHJdlyBuVTuYDb
ZZYyKHjgYDsPLBh6dOMf5vNSo7yxTQSguDVMBuaFaGkxXq05gOviTyuf5HSdHmnSfB8Rp14OnhL3
ASHnX2aUa2tq7QVcCMCZouI2qKEID3RDZ3EKE9JDSFBg5T3oXQDSVoZ3/3TeM1tSoD133lF5KTKM
byTyYaNfycwz5TZa6HTxtB9K9gvAG1zaWD1ZhB1rMHkM43PB0CgXMhDWl864YCP8//EVBuUUwgKo
0XEbJZaSvHRk9LJIoBn1MerW0DUJb3DoZ773VCgAWgcb/cM7fBz1/LZtvNon6g1jBuMn1ykZbMI8
TV4I2Bd9/1pTQBV6MNLg7MhEg37I12+eCq7oO2pDT1jiK4drwIWVdEtrbQF9t2kPchpvC1B+uItE
zDbpKFCfmD0p6/77J5m6eHkSqmoLTxNqh9FhdYo+Q5AM1A9PUWTLVkrXLsDsAgX+yurPiPG+QE5T
VCTmkxxZzXJThPY2tYQ7p07uSyaXf9AQ74wAIYy5WfKw9vjUQSmFRou1K2ojo/DsDvp3nQmWJbcO
Q1KkAasYutMEFK1FXDeo13T0vv8gH9t9tOigKALrk3QMVuLoqDue2TCn1/tLn69r50fwjCn88kW4
D9pV9Upu3qb7Prq4EtySg/bTAHVAbzs5qijgPfXiEiEBhNgQTZXOYRSSvmzLhhMDNXb7/YNOIVPp
S1goxJhkqaI+elDRympHiPzorFav4FGz5qQ3ByF6T/IrKb8xIBzafJGF/aIODrV0y6kYcmuu0Tk1
3sCVnTMK/ReSx/hCsQS1KtSmwRfI2FoG04MtkDH0y9pi3WLVenf1Hm1s4hJz2Zk/9Rt2AKXD3AOT
mR9MuFOcrsytmOOW4SxQTn+2nIUcrAPcoYp7HdvgPjlYP/Cf0o1j4OwloIzFm6muunpX2ivFQbOk
+0UHfp0dK+FQMl1J7vT8FIt4ai/C5JxAiG43fbCjeNP7BzB6+6DdlFds6OQ71d3ad/IOI7eeygPo
Lhqcd93vBmTGTCkxVSjzlSyaHUhODSzbrwc+Dss61/IuOlOrMjYvjHxTSsEBxBz9OtJIKq80ibYl
/Y8E2tv3W2WC+ad8WX1Upvep7maCGmuXak1g87CPMMTfwhmK0FHeo60f7LtN8PTqpSTWq8zEMW2j
PUTKfV/eZ3OYxslPQQ4t6xAB2LVjoK5mWLEt2a772KB7iBzNLUDleZhvPkpX/5TgYT4HCpvQHlUo
qf7PksCIvn59LQOIR7M0eJTbda/+NQ+SvAS2oS2Nkyps9HuQGJ68SLu1+GLe1dJGz2d+gamAzyll
GCAZEBHIvL4+garqfcWQU7lwfUHQxwrlQXrR3+wH3tyl3HuPwVqiOv1k7pyZLtsUDwL6Bwmuxbcl
ZIz2Xt96RuDLSXIOqgjJcnGh/Sl765zidq6kYCma8OBxn0aktiGjIVgxOrrROu4rFbQGTBHpHqR4
3VTAK6z42RazzcDui9poJxt/wdSV7nMEcsNmaNgjX5fk/q736L0gQOBe1GAuKZjQAVC+vNBoO6Pq
kfluFSsXtVtjXly8hWjgl2fElzSkufs/mf/gRD+KlfkzEe5M9d4FFKyh1CRdg+Dl+6M1kTZ8eZRR
iZYrVZKnbhqfRRMIi3phpkc/GCNShcbTPARwIg8l3+VOHLqm/3rWmEll0+UrkjOUOsJIjv4zVWFa
tYDulwb6tExYHTQD87lce2rcZGq0/VHLkxFHG+dHdRzZrt97MDz/xNES71td+6ndyd7OF7aGc1Sx
R4dgai0CArq4b90Xz1+UNzS4enztrYuB5Ex6BYyeLpEwx/N5Jo+ZSBW+PN6oFhDbUBObwERduDy4
+PLhduPi6fk7yndB9NJ7v7//2acu34FjoJDDwc+TxqoXumk2bRKK7kAWx/eGiHnou6NzyWBNdUTQ
iDltbLwgfiY0F4hlDp2vWUWwD6TbKFf58hSjkx1Uhaz7gewe6WAamK4mWLiK4muj37Ly0gvvAQC8
kgtVk3Y8J1hYkXxFiPQ7K5DA5D5XTolN/LnVsRFJ/jZ1gzsGBh3Km1fg3ZmoqAKo+J6UO0dEG6E7
5H2GmexJqJ9N/TrIIXe+sfhQcvZvLdmRh6xvtw8RVMiiF1d8EaNgiRAhM3UGrKF8G8BYYXoEE7fS
EyZz2CfpNwPLmqIN1ln3FpvOokl/DRzstECCoCh2UY5XdWytJPeV1udiaCUjPzMTIqcaPBasXTgV
NAPQghyFZ88yqSblxr3PcdHFBmDQaQye6KuRTwVJssjjQ17NyE9PhA5raF5T4yF/oeijGsCPNMFy
y8g+9+ZravzIxJfc2Pj2I0ALQZqBmk3xeFgM2bKBsqLo5ihOCZ5t+W5e2uc4PTnqtkvOfbFrywNO
hfyfJFx7wk4WwHusBdSRrA1edgM0RTrgFJTqdwn+TJirYuoFi3/O3nEqI4BGA9pIhl8hwq/4ejna
eSDnJE/OPbNnC3dnE4p/bG8DEy/hlUg1gkQHTlYPXrgs536FicAxUHhk/BxBO/3Td8prW/UsWxTO
hXDE56frD8WgnFgxOblr0mwpxMeZ0DERw1nRQAwdcTpDVke3V1pKam/xe5xtZeNZZzk7B9kxCZ5Z
s2cD5hshYiSgb75f9kO2chwrPi872gFxZ9ld3eB1UXu4ZXCqEkVf9d5WcwQqvRyY/lOUXjEiqN9c
tF4c5iJujUjYNojvPWcrcabtpSotPcxP9XtyZjMflNIB9fjNQk6lVdL/+f6RJ08lApxD7c/GNcdB
Nk5dP6xpyx1B9JxMNSEkGQtFu9kY1HoMmY29NeffMHXPcT7YhKgmmMg4jUKqGOuG44ete18aezeK
fpvaT586Jhfu5PbUWQEowB3w1ABdPoPupJopyBAmG927+m2ygNsQ1bB6/UMuuCvd3gfBpQxugvMn
FV/iJFgArZj5SMPhGP+unx94tJ1cR80ztXfdY1ZCrq6w6yVEJoWAEwF9nIusFYPE+soWrmWrDvDX
cI7mPBXIFJrFA88f2OC4ttHavBUTV3cHzVmwT5SZiAaH7Y8AwHA1J8I51a7C92NQeINngqOBPAoW
qVuapqdbZ9+874lR5gcOuTNedPUSWXdDKJMHn9QQ3Tf72DSPaXcDRCt2j2K91bWr7v+K+h/f/wgf
5gXjH0GljQNAYwjpY5a11hQy16RD90i5FDo8/dAfOAf4CEiI5CMItihr9lN8KaVi7xre0rPtbW/7
+Cv54cLUlmZf3XVt+zcoPWcB+gnSJDM85yYkr0W0r+SdG+orT3/L+ZHB7cNXHhTe2qJbqcG7S4e6
jvylW5gUcAjo4GGPaS98WHhw6VW040Wm0sBWrw2W5ik+mw0CKmbzKgTOqrajVaUc9BaxcXHBJcyA
fGmhuKkYz99/JUR6J/bq5880ytKqACyv69Qhs6xoXcfaNqEGCaT4nlzWt+ONZpd3NuZrlQD0TsAB
on6qa3lt5491/oqvvW28YbmRXyz1IPgIMNDjKEJnUcPJxizLOnngJd3oR4QbfNHVe/5URWnXDTy2
pg5xFLhVgrUSmDDRZF8Ao4/qYyz+5F9zJBX2WrrrtAOMEYa5KNciDU/GVDvkHjp4d8M/d9bK1l6b
qloO/UfV/RXhPqKQ7UT2qW5BAjNix5UgFE6GbB6ZEWxd/KcNCXNohFiTE8mOmGB+9qxXOCZ37woR
RXWOEYG0zL2tSSA1vV9Vh1Woy8jZvo+1cBHF6oNBt019FtJiKdriCiG7KPWxABODg5KHOb0RuQBQ
yIUuGkjEy/kyQJqhX8Sp91Cm7DsKuLr4Yedrm5lV8aq3yNeaNwVzUmzZY0ZIcct+FbWHggupt+pF
wv41ChkBRTr4NFVka2eQHuj2LURRTwUZ2nTA6phGAeldNPWDVFbrICzvHBpjiXizm3rLEL5nU3Z5
c1ZaZdXoDhUixt3qe+8HOON2uwoX1ha+0GZnhQ++/2bp9coNmXBirNxD6KBaLbiLm3ToYLGbO+5j
yCuModf0s0w+jhrhUL/2AZ0ynVHDWx5JKzPbubr1w7OzQ2HPRduJMRU6d0QeutGkJB+dhk/NcnSh
S80PC+9IPopm2X+UJc9mvyHTz9L1zIGZiqyEk0EdapDwMUYpYqLWRm65MVLU8rPCvL3HwlbARB38
kQczSa4x8Db3GuDf4pZCe1ZPZn7xAI8yoFb50Z14DhI1/URAN2UKH3QOR9G3lXoT3hVdtaA/lcKp
tBgWaLeQmxDVKvb3zAeYys7oweqIPGMnDAfsa7BHQt9MBKFAiBc1FpwzntTsGUR6qVxlzDOlUFoj
LFL45r5W6Sl22H7dwKlTciExMbBUVC5BuVRnujkf5cA43GNCx2yGfNUCvfT1sUDlKykUOBR10rNY
gVVKCC53VrypFXRF9qr6KBovKvWRKHmb0sejrP5htvtm22nn1n80u4em2pfKfcbfce+M6GcAHavA
U00HqvNYZ2c/P9f6xcSVCS+XXtiVZbgsyseumJOrnMoePr/J8M8/7ecyN7rh97TOetTRGFxG0T6y
H2wUnzEYyNu/SP9DVHUuQSstqnLuNE2lwozG5YFRLQ5Dnq+rJ32eNroRuvdUpzVN4KTfBsKbW5w9
OPSh8ULBkQRPZE/fb6th1/zz831adnQNxUUIYY95zzHML26gruPidwr6BGTOLHlx8rzgtQ2GkN44
MsBf37DGUSEsBQBSAfLNRn6B4AMbWRMe4gzPKKzwvn8z/C+m3g14tSaBPf63uyp1VZompoutQXHx
geyEkJ47LH4Sy9tb8PCD5pUOAVSwhdokO/6v12CmGr839rJow4UDk7TNd3lyUvDnAWWGwUiEDNqN
OLT05PzRQJ+1wHU+MKBd2TjHC0Ot5g5tqL5hVGK1WFjcedXBxNzP99O9D0gpKawNm0gDOtSKl7CN
VpLzq2u3erYr4kc57I/uykpqSGW4EZp/zLjeRRWPGy0DQdtbYcWt5S6IcEXzHsW3WsFihPySgVMh
vTJXJolwf1fZxfAgdcC+hDsCdcqB0FnXVxtyXN9eGwnjWus05AZioxE7350e1zrx1uN11fbw1YQt
f1RjXysyN/q4AOeWcpQthwLU95eKisGQezIcfOpN2BRgvyDYOjRQZf6FGFJpXqILVdLw6BZZ+Rqq
9cawSvzGqw3rDlj3md/6Q8FtvI8hb9FF19FMpLr/urlKG8uMAIm6YyAdJJJbg4Qq3ZqM7WTjYZgb
y/BzLbgG5Q21o9TFTTNad7G+YAjhtwVJ50nR3i0sGUmHIroxyNIm0Tt6nJhQwm8aKHkDy3X4AqFK
DQHbAEVZTX/zVUyUBH8h4PGHjp1MOUjzE+Vg2XhO4bjokbiug4DYe4voChfJe5jj3QagKcB6uUyg
Y9OXwilvE1Uo9zVUdzyV9CYU+SotNtwlJSaSBIIPzy112yTrQWmiEY2DW+WITm2d9hJJWFABLNDI
gJ1rDB0Qzv/QQsoSc1OZ5pauGNsn9mBgCvD8uTCbeK+LERSck0RrKvH/hq1DknH2jGbpJne1hVtl
iQtlsfUa+6Jb0UrrryZaPyJkSFl8V1xUZ+rnIQFqVbKQJIkXiOlYvbLs8MeTQuGuwcq8U9LT0AXT
s+YucOSXrumfDUoyzK5boIVFecmydJEd3W2mqD/duHya2RpDlfrPzsDDhbkpAHhYi193hkNvSY/6
FIuc+L4tqnOCf6fBq9qMc2InW/HKDhxTxYeq0tD2MevFuemTR7BZMxFp6gZHc1WWqYskhuujFMYK
VCHKZCojRtzMtsGLw6D+H9LOazdyJEvDT0SA3tzSpM+UV1Xphigneu+SfPr9qN6dkaiEcmcXmMYM
unuKyWDEiWN+I4k/UXxKq9yNiA5fv/uliGvwxiItHZE8fHE3Z0MaR8aZiEs1GuMkozyhqvmP3joz
9P/8WaZIO01DWZYO1qJZ0CMaFPi5lM4Kd4CmbQBy0HtmPUdsFer11w+7tJJ8Tw12Ne9GBvbxmypp
zA11JvWixkTgZh7VaNkG6aE4mi3dXqLiyttde+Didob8OkRhQHgJ/SPhpQKUyngD+ZFZ5Ihm7bXR
+9ypWG5ak4aYiLYBkmVv7aB3uYjZNaPfl3F6EEXuGA2LyWzuD1+XAr50R4KxJKHkLw3RwY8rmQV+
awyMzpFTesKtRmt35JRzfm1RUKKW0ZnPIFTzHAws/OQUARvr2gG9lIK8/wmLnRP5U9RXZ2RASaIL
g2JSxZEHpdvplGTKllbGuULNStyi1KHjyEpVz4TTA+v42AKNy3T5yjG9eJegkaYxzQIPYr3RcN8v
vhj3RYu/xMHUaSREntn7zoSSDx3bdaMPT2nKLYnqSw4seRRClknzzka5KpUMyxNjB/YgnJ6MoVpH
PhmxydXTktGl8boRtL006MggjeX3OTx/fSwujTdndbd//fLF10zAyuigYfUTSSR0Alupd3q1F2Is
hXcCLNY2IK0B2team7bUXLN8neTYHiENqz3Wq+XkGiB+0Hn2n2YpR6EtHbN6CK3buP49YdQEEFAr
fiVQAMMhsfP6fE97T1T/1uPd12/y1vH/dADevcliU5RaL+hq6sNviVN3rO/PoQpNMds35m0oPcvC
98QXtoKg2XoQMC6J5toa4jjWdsrfUIpOpvoj0cPNwOep8+2g6+tSsM+YdY2atRXS71P7U2PeX+zC
lTJg5AvLXtposURNCV5b/5uOT1qhbrpctRmXO5r2m2bZXHTP/UwmQqp0J2K8fN6UTK3N/Pd0mwPX
KNXANQVpg2DBqgH5DmwIiQmqh7qEhIAsAASLmB3y9WJdgql++OyLvic3mZxpqYUymfQccLPMEQoN
R+6TLjpV2l8mN7AP5pnRlQfPYW/5leCrGDM/GpWbN1rCu5MS5+IQ1DEXTBndi8btnFeUXWBbSupY
xYylz0i5Fdx1hD1J6rkf3Cs/4NLlzkAKDhha7QaCVB/Dl6bXpl+dJWY56aqZbohdDBD0+MTMJsqf
ZvHy1JOl+05yJMMbkXdUrlSNnwP1rIbHRYSuJYLdSzCD3NZ1EKngssgx02ZdDHdi878o/j/3WrBM
QcpNYcoqMXhepA6FFdQC16t+Ir2lR4cIKhZmzLlpADbNDqHKqzhP69Kbzf4w4DF0HTDgIqOuxak3
5gTiPplpsnYZeNpN9wr0+Hf2anzHB1gs/kjAJyJbR3kx2RQ/sZdUsHO3xyf0Hx2Y8gMkXUIfI+i1
4cT8Gfvmu4XTZOeEm85NnNR9BHcj2dZTstXuz150NNZr+fa29Yrf7aY7hKcAcajeNryzl95bx+Ag
ve5G+8lLtghmPg405w7xJrfjb06xJY/28KOSXvPTaHc3gTs9UMeb9+fbwQ4Lh4ak5daC3f64sgUv
jGb4NiAGwcKDideXpQcIuWI40zy4G3Zxumrh7eO/GG8C3Z5gqKm2kdm1uTIfw+/4XY/StswcHccE
9L+3NPk6et5/Q6RSql0E5eNJoGSr1uNtOxCtbeE0rDOwjtl5Wz2h2Glgm22rrGR1zB/RuisP/Uql
8b+WHqdfY3szkGgzc/g2RqdmBk3yb55qC7f4lfU8PIiS5wPadenahvfQcQrBFm/K5woHUdcp7eIG
2mQiOzgwB78st+NHPekrSjv3/AxNet9yY0yr2HKaYH2iLW+s+859DqE12QYNUQmb820+eN146PQ7
0HVVgfwKJZJ3ZcXn7O5j1Pmw4Eu6L34oZhJUGUyr7BS0h8zYI0jiSkgIxFhU3/fBjQ6UFDuf83gl
77wwnv346MU5NNoy7DsroAkn/LdT4iAg4FvbCvx3WvEwrQX4TbO6UTW2V8LthV7b/HQ4bUxQkEBe
Ak/8qS5miD5DQOk5RiIBn4q9YqC8mjXUg8mm6s+OoTAVYRRJLxiNJzlxmg6lkumlPVeworJdH3Zr
c7IO6XijWJkTAECs7/3GQwFuKF2DZny5sYqDfj7M0lG1brmRWm574Q7FAy3CUCeB8Kpc0+b9nF+T
6lIUmTP6Gmzz4gaTJqEzq0yAv0b5TJa0Aiv/D8LaUOpVmfveVZbg57Tz4yPnf/7u7opSg7L1HPIp
FRmdHvor8QmxvrI+MWu98uUu3NAfHzZXau8e1upWYnUZN7QiYDchPUKViyhVelJ6BlYGSDgE2pIR
fEp/zU/0cxH48dGLOO63ydkXLd4zDe6DN2uR2Ljj3kDZ/2oReOnOoEkPd4m6xfoErQilvvOHCFE0
BnIIRMCFoyabM8krEeDyO/37OYvl1DMl0+Agjo+VdzyvCvv4+Fe1163neU/O5lqOcemlkJuFFKPi
jY5Bycdvl+VJAOEcnQYa6bPmrVoMq5DTZyHMAAkJgagnC9l0dPc76ZWFjdFlC/2D1Ze3OoXplVf/
nPHAg4AYhvIxvHMknT/+GqVLk0JCcwTH3y3aTil9mblEMu/M6FnKbOts4TPMqI32LcPRtwHmTEBn
FvX1D3mLsssoTGbAgigzVGgpPTZIUoQHFlFYE5N12wAazr5bZ9XJo1VdusiCWb1kI3c+pSs19xBf
q6aXFJGp+ryffJvq0sBFJpO8YWJw2Ag73Yr3cFM9FQZbEfycbck6a12KeBVYK23wqOkTqtC2fzDF
tTFPu7kX82DXyuVGZiL29etd2GEogoC3xzhOJgtafHQhTXvdKA1ODb0ztLFrh4QL3ThE3K4zHudv
tlhKqHQ0ToDQQcV+kyN9Fx0MdUTEXzQQ/bnBlxlt44JpeajjchQ8Tq9qz/z8ULTf6nBnXuPWvNmw
fXo2bkfkrmR5n5hDVhyno9qe/ZOGrXDH5aGKL81UwrktbSVE/OI1k9foSzH/9Zvu0RDjlTGOTAi+
iU4Oss8cKcz6VyXlskBMr4U9pmb3QIk2jKMS7mElNl1zWJnmrtJ1pulhYjOKr8VyJZ/PbpEfZ+3G
zvevHNsLMC/4iSosDuR0ES5YZgmGMLRiFA44lAaPaf+sB9uAGWGpPOKZ4fZRZYcRgd+IUauU7zLu
OqpNp1VW4NuUYGOAq/cD16C1Hya/lLDZqWjLhHq006r0yk+9tNcoXoBO6hDIGVh8PNJm3xdGBwn7
MOYnkvtZm5XWcjavnfb4f2gtqRLoVYkW3Vw4va3bu82m54bm01HCgzk/aWTe8WkGy159zIXpC8/R
8E0Ha4di93KgFQmlVahmY51UYW69ysXeCPZZuDUs1xiPiuFU02pUXzvJltDJvgbEuXC7f3j6Ikxm
nVzn3RClc+uT6XurPDEWZV7C1OTrQKFdKM0+PGnx9WSxrnp6K/qpK1ug84bTkUQVQ7uiiedUyXMJ
MJlshuYFjZZD2LDfmqMkVUe0AWUTRR8wJokIBJ/yfPK/R4K2GcCy9JibM8iHon6XiGgmmuAuxPJU
Rc0OlqIR6PClhB9IGc2S4n0w3DXIDmbFSBJ+HOhoFLQfShE9ILsFxNfL5k3CvmrkyQtKrG4lygzz
Z2Bcm8RcuCxpLFGpYnNiMJBZNkpreolaRuOSOQ9Bc9ZE/N8UxBegT+wuHaUMER4BGm2LrKa3tFor
pUSHWVQ+JD3DFOJQDZxPbZ5UPd/MLkhCfSqgkXG2Z2/TiSmHxaLgXOvLLeqMwLDD13lxml52hf5a
ZL2Q0r7/hcvmezSkejAOBPWEGVIXCrsOGBzmO/6Y7AHARH3vZvWVKfKF1UcbGzkpXNQgeSzxlOGg
mENStYAkZkU3wVVHei/6X4Rovt70F07Xh+csbkfGuJIRhlp4wLRSL18N486UX838BUeYrx90QYmb
FyFYmQa0POR+F0+q+9EcJ/gqWNOfXR0iAWIWdSm4WWsguFN5kEHnYo/Sax4CzIIXicYyS707I0KS
kBRhbjwkz1OGCSgwprPp0qVzgu7nORe9uQeLAjN67U4pNwcBtYWr+lcX+snwBMCIMILBDIlr/mN8
13qS/0EMs4My5AzygJ1rwQHi97bKIIal32NURuW+Sr06HTQ3paEtla0nFj995SEX5RtZj7DfQdCr
PAyFSsKJSF8/j5ILCZBbKmVOlk8/pvIp8cWrmpMXcpMPP36RajdmIjb5qGQn7IOQiRETbE/b59pa
+b0Tln8BH1E00V3Mqh0kP8gx1yLKpf7Kh1+wOOq5oOp+Pp3TAxLexLhyxOwBEMbs5qnmRzTb+v5K
9/nNfmWRFPFIIE0a3HDS/kUU6/yxiysJCQZsGo+SEjzIgElJYbWhXGscXCYlQ02Ga71MsbzGheMo
mOKpiel78QXE1gcLFhx6eVipdbOpgp+sEfVWA72pkXCq6E+0kXFPt5MUMkFKawqxtsZf15APlJym
UUjV/UTFXRh3un4nKQ+Vbq3r8KEPt7Xm5uFWOT8KNXj5+JSDRf760L3hRr96/cXlqQpTmhv6/PrZ
SYK/iOonZJYfZPJBuVebVaq4rTU4VfnqI12P/KGERovJL70NBEh75boutw1Eo2z4kWiYM3Gd+VK/
ol8pKwdhLZc3WSVib52Co1YYI/wVSwRfxN/6t2E6vNGmxN9K4gXpowCXNCrPV5q2F0Lzh8+7uLKn
QknaWgfXCVeULgMk41q/Q9CgnNbnHnjCz6/X81K0fL+bFudfGIYqSwzaNiR36AzQmp8lSubB+n8+
ppwjzb/37eKwdrJvhOlckwFumDso6Z2fgFuXnxj6qj2csKuNm0tp3odHLk5nj4hPfx6Y3g3juOfT
K4xFU4YBmPtGv4LyLsY/DLQKkFFDQPVG+FsU375eXvNCSQwPC5j62w0hG/Ot+C6j7f1YHsWAppzo
F1hejA9FToE5QMTvn2clo4z2K6woRkXKSrUEt44alxG8yRiv7uIVnftoqvdiUjgBupQGFkwohoOT
HofgnnQCeGPQnDJwfcBkTeFPAhp3qJ8lGmE69hdoLeQ02+AC3UoVIpjo+bTVLYyvuHabTEOOCBgz
KJ0AuekKuz1QP7NDCIPDVZTd6xCmZrV1/ufck5kVf6aXPpCQPA6dFttN9YgKpitqkz3/Q6JCgYY/
qD4dhUocyGY/kVhTbdzjWrVyFaA1IHdKOA1aSkTuw3t9qsmGXroz7Oihu1NawQ6Y78bVVWrp3Pz8
FDaAds2my/i0GfLiO8jK0JGC0BEAeRv+rGiKbtH21G/1Hwrg2TFcX1UcvHw5vHvmIlKXQRWqwKXJ
8w0nC+5q+jFC6c0ihzBYTQCDlmcKV7KsC4w3SDJItSESoeGvsUyzoiSWWrMFUkKPXwltazojnvmX
CDeKK6M9oIrUiPfauJOETeKT8zlSfYUwdSmCvf8Fi5DiV7UeIT4YHfppcqfwXoWlijbxGO1HFGjr
huHstZzvUg+Tt4a1rZqwhD7ZapdNaGmVhZy9yWtHBvoMg7TLtGLVyypqrmtwg9C63doy9hNs9a8P
+aXO+4enL0IbalNJXSiENqSDSahslaPaM7AOFfC2KCCA4f/r989Gnl978tu8f7mv37/4IsQNRpP0
aQvapGhWHTpl2a4qD0QIu2l+V1O4zobOxgFkrSWTmxmF3Ro1Dso3yQizD/rD/Qys0ysgZqjHb8Tx
uy93SGZ7VfEtVp5Had3rRzMI7cZKHH0IV1rKnSdLdtBHq0CHuitBnw06OwEAzncBZSatVe7Oc3er
wpgYpqdWElaFYT00zNLy5lEa1HU3ijMros/vi343mFxzHRo32xowaQu3sS5oNcT0NgLVEwXaIAOQ
zMlFayBPoLhZfzXCj+L/kNvnhKGZIJurqPuhYERMmx6Drcg1hpbpACxJ60nTrNtRfJhkmdb5q5n8
EMLM7ZEhM28jIl0M1BEUGPsjXQ3qeT//P7uK2BtDB9XqfTRlt+csRFFYt1sII5H1Z2r+zrSOSgjc
doA3m+SbGAFEFZQiKBDchy1h/fX+unyg/mdzf6LFQ/KIpklHC6iKvp0VIIAD/qjruQBvgQ6gZ3wN
4fNP3/jTtqJ2BX2DXsQn8n9dhNU0qRN5rf69VqoTQEl1FnKgtQymKVCs+6Kst3PR4seoUY+hW7Ur
Bswxcg4zQgdPL6SKV428ypJ9zj2g6eXe8CNP9Bmymv5rrECJlg07AC4zZQb5oxXbgFNEq1uXRewp
/kqaOwUC/ML1jLyZKfCMaFbIv+ysKaQ7BykmFI37ga0rawh5SGAjX0btzlcfrGg10rqY76o4s3ZI
xOThHc6Fap0fFInoG56qVd+kWM3CTuEnw9rBLWILfwHYRZxlR1E9cdnO5gKFuk1D8QVZn9gvKcu5
hSF2zJg4Bmnza6gWgCBvbI1vtL8fBtXfyUHqmAUV2y4rcGSAoheju1gfY5TxWMxUMm9gwcx2ZyiY
bGbMfNMBvvDDVRlQGFIszih9+p1zm09u0W6Va1ew8Oq4V1S3LcXVWdAO+J47utxsCzC9DSm+JaVr
EvASRlUUReuOeiRN/mqZeFDnNRCJDJIn6M/hYz7l2Avlc6IxsqRGXj2I8hNsePxVlbT3LFQExjjd
Du16IDuoM8SnXjdVLG86pd0kRYD4gniTx8F9azXfqrk/KblnISVx6B6/3vsX+o8QGEAlIh6pMb9e
pPt50Ja1NZKfWuYaN9Oi+DlWR/Y8OcW58648a76QP+36dw9bJGttM+vLlkl4mAkc57SzFaElZUk9
MYnuq8lfqUzEAWy3WAeSeYm0lgcwOLBtIBNKwE45HmBWSaV9jGZlwQGNa0tojIdGdcoavD9Kb/4j
FOQ2+bomsGO9urMi3aYZuSLP5+Z0fCy3SvIoPctmyGyQvrRwh0yJrEm4nZM0MZBBSf2c+9czF5tg
WNBjqmaEB/8NZjMzfJLAzaQrqzmFA2cD5pp5WuoPN77mmWVvZwIuM38R+bMxydSgoJwF4HM0lCtY
3ikwsjFYKWhvD4oBZrFwgHY0rTlvokZ5UsBXKYhtXmUoXr5I4efJOsJkwEmWqUN7NrGpHsIZKa20
9B/uIE8xanlGq8Ux293gu/3waPihl8hXCqEL4iMkTu+evbjEjSK0JiE0rNNw9rL2kCKm5f+ExURB
380aNM/Qvrvo6VycEAwoq1OduwygxXPrfr0LL6aN73/I4kpXk1YQ5CD2T128jfQVTguygbm9Z2BO
VPDTcBS48sgLDvC8O81wpFckxhHGAoxbByGzbXNEoEAXnTQ4VeHrnEmEf7lqBHk8NUN/bENroypr
IaWvgwmLdJf34DFfh1hi7GACwEYptfjZmdTfrW6HGL+AtDWAjOiCuudyVP1NzwA5SUkL+q0QH7Xw
WyK/Epu7lF1fWp7vQ3VXNlkGfI21Pude2LwCQM7ifjPzqLJopgzNbTE0eNj7A0aO6BCXV3bCxZDz
bjHmUuJdyZYhTQcfCTwtjUpVPuakVdRQegArtXCoFb/+3Bcvd7TxDKDzpO1LUn2YFWUaldjP4S5I
e2IWo51Ew+6BTUypBw9YBcv3f3gk7WmTIkFCPnJxyjjIRQ9rD21B/0klgIW4/8BJg5eXR8pqip9n
QsLXj3xD230KrTotKcY6Ghf7IrQCLpcGE9u3O/9J9j35KIIfOhhutVFUr7mn0I1/M6RGYqietcpW
wV/51tye93gB3AjgRGzzuVbc/MFwJKYI1mZ60cFPOsJgN6WXqy72VbewXfJdAmH+1t9ztRZXKqtL
/Wto0/96g8WqGQMOzSJeXXNjpsJgvGfO+MRifb1QbziZrxZqEYbibNDyeBoShN5kG4IQ6mDpWkxO
rZjfTMawkpLSm/qznQvOEAa7mCkJ3nZOFcoOJe4qmoTScQpVe8CoHATNUx7q2zo63+R0+L/+qRd3
7rsFWcSpITRiH2oD2APh2Kv1uojd/BvIpshaFZXkpNdOyrWlWU4tQhDEJckRrb/qWcQAgxxsvqix
UqSt+aJLkDudmZGaAz7jghP04A0ebVJ20WTg78yCz0x8uqlbtXUDqobMBVzjleOlzTnJF5/QXASQ
sorKIdCTAZMaW3yKgVvFe9rlaPGJR7VlsPgj+tn5J5/5RI5W6eEXxZPkb60G5Y6VHrBy1FuOVGAg
vMNSphTdOnTbm/ThbKffmuMAd1Y8WNVJnv5IcMzFXd7y6qHdY2CbG7OKOCdkfKhh6VbMGO38KR5+
BA8IgoTS6us9cPnGxtsC/QdGatJSJcxKsDwOKMiAfNwwBiD1wV4RgnyhO7N0dS7dQSgzyWgzAOlf
P3sRpxkQzwK0IiYllCn4CS86paU6FU1VaeM+yPfAIGpfhoa2DuXjdL4LlW//v4ct4hcGkloADEw8
ku87gdfazWHYdFd2zrKN8c8r4Yc656AkQdriKbEUi1I5VOJeM9eh4pa3qLS3rTBL2+rtDt+CCPQc
EhVfv9sSjvDPYxVJY+jOc8WlxA1WEa0VF73y6K6ON1tu4LvibG8D+/7Ws3e+b+8eNnv1HiekK19w
eVL+eTCKFDM6lb+MOSF/d9VKmRCpAsIk++wceCPs+1z/paYqNRqUMUPZdhnTDSbCY26LaJxi7A1i
w05Gr6t/GWBI5RK+rXI3iEgdI3XWidQs9XOgmbbQaC51EXBrDaKhDL5dgHOuK9yqcxLZUnIVNb24
lwSR7onMSu/sCl0kPRW+dX31kKSmy/RQtmKnCAAKn2UXMrFX6+etMg/yFMth0GiPxQ+t19cBipc0
Mq58lsX0/tPqzHHm3epkiRoNZi9IxwQtzcg+u7DL26228W/zTeMGCPB8Hw/tfbWK3PIY/e7XyZUI
vzzd/AL0O8B2W3gwyPQCFnlhkHdtL1vBeAxvlcrLN+2raUtHKJsuNtLucOWFl5nvp8ctAqfs5z39
73I6iNneEA+N+sB8FPxn1Dv0FMLz1vpPk+23R5KPzHA1prh49Hxc4wD5gbY3pWk/KR7/lh3VP83i
p1btcScOhBsxvxv6a1SYOVN4dz8sn7mEVHViUlu1roj7UZ4pkl20h6yFNfV4zYr28oNwWJ5Zfegi
LzdQVqtCbzbnfej/hHcBSmzovLh8Ta/1X5eQh39eCfo/jttMwmmzf1zGXjQDVSyGad/roOvll1Lb
jhm1U5FtxTSjE3zenY2/dK00adenqWGn2nCY9NyNAWLIGuO0Jyg1CIk8YJCBF9J0pbS/uJM17nK4
Aib6wUsn9iFV8lgLUvE4eMkmdn233PTe5Dlo0LnnH1cO7mLo889qWEjMcHzIrz/Bu5KiT8chFI/J
c4vYEK4EGEDcnw/DWn/0byh23MjBeuI23Ien8tW8IVnayPwQ8XRNLnk5Anv7KYY68/TQzOIXLbJW
IZn0se96Eamd2rOynvwH0VBMUln3LkeC5VcTJvsx7NxzDiMXzRlmwZl+BZNx8WSDDQdBhvjvZwam
0GtdmTdAwrmr4eOgEZ0lLeyz35R3DBstQqx2vS8/Xx/Lg2aK+mzEhAIEYLuPu1L38Z8YW+3toLH/
UxhPBqxaHNbt9NfQog2M3UcNR9m3o/Ow6aP/rGR4W3wQk8gf0WEFP7eIZ6J4VoJeK897MuSApkmp
7wRDhaZ4JXAq8x+0eNEZSI0yG6+KAMzioIdNOxrETfXx+/GmO91QZe8mDIj87f09BIu1ffjmebvY
3tBUv4tuAFdvBvuPcuU2/5yPzTrMJBAmxuKkhIvVBqPsn6UMx7KOKq0oZ4nsMdjI2aFtf11lO1zI
Wd5Un9FmU5jnSUswlxwbyTAmsfaY2Mfj8ebX6myHN9v71r49lLYj2k6+Hmzsc+0rBdqFHG1+MCqt
ooLRFyqEHzeV0Akd3VbsRmJ9kxV/dCNz0tB6IZDnklepLTuqfQ2nDPjmle309kcvPjNpIRcxZggi
og6L/TR2tRSGfSUfa3fwzgfp0LqKbbgwQbtd5/WHwbNu4tv4R3orqF75GOyHn1Nka5FND8nf1T/O
2/OhP0xur7jmz1FZjcf0Rn+0nOhAu3PEgMfFt7d+RUgxCN2CjCN0Jv5DO3pWLLVRfsDM5E6MbFRR
7vs1GC7fAYd6iwqj6eQ0NG8Up38RW9vaNJ60FQ7Zr0S04+P5R30U/gRu4g7IQxyvYULe6F5frYu8
+CSqoGbTmGmPpfv9iPvW396+/bs+nE6bzd21nHU5cZsP9YePsPj+rS+oVquzzdM/qG2G4L/x64vX
LFHXeZmImpwDuFyMnT6+coktRe/++9HETxn5SziFi3RZjEiVmQZpj89Y+orOqrJ151e2eyRTX6e2
fTrtrOed83C3ubLxLoXvuR7514MX7zwUKNL7pRw/YjO6jh+zneXBfhNX+v5aEHm7kJbfErw5I1xd
Qj/OWFR1WTLFVWV06VHYMK4EWaofZ8ZQsAGen8t2i1IHneq76DTenx/r3M7QF0OTubUFIOLoQndH
C21fyTvvEZeluaU+hT/CP9rv8E/1pB0La9ty8xZ2CC7fQZmqUx3hNRBd6W8QuXro6b2jGijxoSuK
xaddP2W/MnmTUVy/JFfm5KgqfA7bCIqSYRNGTIqgxb5tdT9loK10N9KDsO9ea6a2O8yBFJi++8zO
no129n2tWzf5hVZc8U1zs32cOvJJXFcesi93YeeI9wOSS7Dc7AlgVjNTqGlY+qlrHtW1vk4fE8ET
U5emtgi81C5DT0bvaLSxLOgLW1oBoWIeMPtlvFr2UVtBrCMMYMDtRoOX7YJjvsm7VXV2DnAeJ0/l
t4WEuE1rrvpNui+9BM1P+nNkForNOdBdhKT9jfECjPCBmfQqimzjCeeJF1yC1JvuO3NglB6Uo/Ii
tKt0D8obHMo9ian+ONxKJ7ykxhucrB5KqGFwjh4ioCnfxz+tfdAlt61tXBbwvHXgk8zifbdIn4zM
yNz2l+pC463RhzlUqKW9RA8BzRQbLJjwYyMyysiOGPH+CM+0fNwOgRI4l8WvwVzlf6tvaee+SrfM
WIw/e4uhCM1f/RYDJTCRlU2dD7/s0dp8nSZeqH6tD59/carGRurbIDDiY3gYdtqNf5c/Sodqp+3L
hwibYQdNfb+j6kL9/Uer75qn4bw1vnUvMri8nbJHnM449Tvzxr/JUGA4jL09ef73dFOt8p28L59M
ZLdu0l1/THeyiDTmvYK9uh3cjBKO9aeocawrmqlLZvxbgKJHapgzz0on0/4YiMPa1PDITZJDMFmZ
Hcu50+viPptE2pbyRgwbVJfxJuvy4CWNHs9av0Em2x2z32biojdvd+Ntt+qN3k67gy78luN1nePm
FtP/ACiP2qor5vuJe6qcwHzy74faKigCJ5atrZSCQo0LF8rz7SAH64ArONY5GNr9mAsgJBUnFRtP
4WDn3NRWn4GGH1bZQCAL0CQTdQbJtRWtp6KFmG/m6yxBKlSNYnOtlAz7fdEL0NJBJGarACIIGKBG
YeN+vSkuJVEKnTQo6yZ4OW2xglPV6AKZeHIY5FntojhbXm7t8aTTsl8IplxrOH1uMbAF//04fVHg
y6N27lo5FPexoID6+4V4aiGEHok56I43GCA5c9VemXlc3ifvHruoSgbJb8wmpyoJovC26hLo7zCI
7v2cw26IueMH4V3HJKQe833hNye/lu5K304MEW2n/OiH2fchTBFVwUroqPk/fQ1vgsLwIg8I2SGf
7uvupy8fCj+w1f5BRDmqzTx5VHY5ssl9lG50/1dKg1XLglUqRp4wBCutTZDNx7Rdui2L1pbd3Ddt
n7IMQYpwKl3QxEmRb7v4Z4DWZS7L2ESXJHp3qWGCU8juYsJOX90aMJHxMP56W7x1/pbX4szjh1uH
Vg6U7o8nq83UMlYmC93fKHP84lVtfknKaewVLxRXvX/UK6bLcP6AfJXVnTTuxVi2tQI0ATjoHpG7
dI/lrZrSRBt7N4f3bZ39bSz2j6CXfo2Z/lxYyYvpbxJjm+fflPRZP9MrkwjriYakXOiQ9+Ji23gt
07q8yeyyZT4t7+tzAyJgawEPTuTfRjquojpHUOpsK2Nhy9mqLdcDn1Q0XtXp3ir3yTWp2SUi+p+o
825tFimDjG2GhAPbeW/1DIYbZTUMgXfWknUajMjCiJvinL2YrU8R3oKAEI6N4v/pkm6lF+3dWXtK
9XCN2/hUa9/6KV/hI3TQx+/h5AZ67kS54ZX971GSiBDbjnwvAKyqJtKpy2Mv6Ej70QseYtOBPTcj
zSGfuB2TfaZDY4g7c71Cm8XVUvE0aBAL9eRJMEdXatqD2v35epdczNMMbSZZgA0HrLCIHlrvS20T
DjBpnc47uwjlOcLRt/GDu7IfP1ecUMEsmSTNMPC9Ymd+3I/xBAJMgdfy+MzL775/H0gvKMISb3ve
FM7f23Jze6Bpuyrtk7l6coTtXexcS8WVT32W+UcY6PszAzBmU6iPP0JQdFk0ztDmSjezjytcZo70
rVc3k3tDDXyPCe/t+mD/cHZPySr1NpvcoezdX1n0t0X9cDTVOTO2WA2kEeG+L7bf1JhyYzUsReF9
d4+raftYPqy2a9t2ToXreGt+SLza2r8PjjNunc1m2Lz+iZ0rKfrn2mDxKxajg1A7y2GmnVVox8/f
j6RyN6D07Hh13t///r32bMk5PTzEu2h193rl0f/U2p9WAIYonQ6k4dkXH7+DMUxtnhjNtG+E3rHk
1kGqXIqg7U/AjKwVpm+9op0aMd+Ax0a5F2rwFKIep22kSNxl1b0poTDXWhsf/e5aiY64ST02IzK6
iDj4hQka625U4p0iTzeFHLh5acJCdLWiROge0vOECoToTWF56mra0iJUDHmnabVXAKEIVTCu/Xru
4quoN5+r1kkNFM7gZPn8vdGPvagrPSmR0AVL7LMeuUjcWxg0mTfq+aSahZs0NwXDrIAEIRJeJ2wY
KqWB+qu5kfVsaEcEYOxK/oZ0O9KYORg3qpGmRd+Orpq8liNzPQgSsvVcaFBLQxH4UiushCBej/n3
HsSlNklPJb4yUjUbwke/KYL2g59uDCP+pg7GUY/G25k/004hEqbIPnWGchyx21KUwUvxWRCzwo3E
xJ2nml/HlMsbi1CCtOvbYV98XBX9g1Fu22kvD6qbli8QJgp9NxRYzQb3aHLVEYTAAUB43a3TWesC
1WKFPKlXfkrZJkJ4veESNaFkdLEny4V7biYHpqebpwiCwPurzs9gzq786guhAabfv3/14r70o9JA
WaBXHylKQAzY+2Nhr24olwkQW7v01rSpvuc24i27zZW8/k1FfHkcoJWCvyYiqKgPfzwOdcgE+Iw+
2F5cg3I9kGQGM57uvzj7rt3IkS3bLyJAb14j6NJbpTLzhZBUEr33/PpZ1ADnKKmEeO90daHQUKPo
InZss8xmgBMos/G3ECds4F2h6pD169b+Vo2MyNMLnmQLGc5+Hfo1zJsz7NAFHxWtd2Jh4ofqMvkH
PkvtUnURM2a48V5F3YcAzbJAwm8EWzbbhAul1QtUADzJa5oBHAOR7rUXn7qBqrye6s0RsxQkx6VA
gbD1FzH+3n4VlES4iDgpSttjjQrT6FAfENdPlVlBf4W3ILYJ/oSeszpAFjCLqWdCyHS0D8VV9LTg
uYX+Jf7EpOnxlfFlz7UxRC/QYNDxpTZmbCw8kxwVuiYZeQvI8pDQubbGtwryrw8FsyeoQYDCDp2m
x6uGmteLTN6K58JcYbB73XH6TlpFer7xTt4Jjuof+7VxwxexXuqQfiF2RvTf3KP/yvjHR+cgTwhn
xxG5PjmzI7bNksjJ+ZUX9tsc1QmQhTF/lxlDy25xDlG25lXVDlD/hpg+8A5U6OHNBvhgyZZ6CCAU
8FWWDOx0jcUwZCrQYjAHqwKIe+aXGhZZbtoiJ0TPvZlJ47+HY7/f339ufZoE+FFWiEPTYm58ReNZ
Wu+gsqRa5v2dmMQi3PKWQbxnO2yWX7PCFzNvTRMeP50YwvE1lWN+5QansjpGLno16YEfBtSQGz+A
XzZDNd9mk5tUrh0wbUFqq7Dk1VYmbLKA6NffAed3D3L8jBgismAXI8X7XuE/hrWOy/tuIRfcpl5W
OgCxOtBJFIZxNsZZOrPhaLkfB7WuLm7//2EDk2tPgp3Xd0nGwi9k5aTbEQYhiS9MCo2zBqqhb2jL
j0KtfJ/SutFmTocp3eR/Ny5G96PtJ3w42Mnq9bPGAwA7HlZJYffIrkVMTr0FPBcdsFsEBvZSICYK
RuofS+YWJ6SHXDEcMMy/3/7z+PHf2/hOjH+8fT/gyyiVaqSj12u2uHtUM3eBbqFphASU17eqfbLn
Uq4nid/4wMDPoSUMhYzvoeiPi4Z8mKSuKAC9ADUE0ZDzvee9hBWUZ2GJTnN36fPXrNTTaCUUyACg
owuGwr4WlzXMLyI7dQxJ2XgcdCl0NzJV56Xs9gVnjzaDkl5qvt7+i8HYqqkEdmKwVZllsBIuqpeR
v9/e1PUOHxGACoQgJK+YabDs5IhvGg6ismLPb4J9v20WnT6OKhnaUFTV63qRm+UpBMTg/3JVtHoR
+zGahljq4xauK7XhpWjgEe9XnM6tM3N3tIxsWx2X9lyUnapP/u8jwhANmilQ6eemrNkKOBNhkDp2
5eXXovKBqKt0oDL1gemMtAeBLUdUbSRQs+Fp0QlQOwM5sUh4GyKJzCiH4IJZ5/AjEqSmIdixbVGe
gwHjFzjqua2nx+BPD+1FCE5gnUD86hrVAYgOkSnx6QL4cLiplTNJzu+hNr4bzyHR0OAbyOHRHt9g
U7o1l/kcFmC0BBkwRiIYuC8Ztr4gxbhDzJ6FZoGWnNUDkIds+e8v+OT8HK8PfAhMWEf7n0kQ9hgH
8EBJdtbe2t1KroFWvUbgxepj+5Xb0AYQcKmh43gID3irqkD4hfc1LOECCr9cYa0sA5tf5cMampVo
Be3mEJvc70NivD9FGU1PgfCY1oearw1a6KNp4gITqoCpxEOHLIlX7RB8lxbwBCTNgJlZrt5QriOt
hWku3BigFjdwJmoZid8WqjcTrH5PEMfPBqsEoAM0BW2+SczsI0kt48ZlN5Xe6CJlDVVnr2ukf3Tu
ZBj/pscD+uFK3/ogPyJUHfKu4tZht+JLX8epUKYlIJHwo7ekPgCmBmO9Oa1l7tul89dFv185JKl4
iAs8rsoEI0rXSZtuI+EUlBY5+XfZNOSIrE5ayMbdoZxemKcLp/+7I8ckPfVJto4NDB31cgltUhvp
jQ7LlJVnNmTnGuhhkUDHQNIa7Fz/xNxC73Rmy+85coupsQaVDUi1t9eeoM49GTB3MU9fL7eEJGSN
ByQReYU2LMVvQ6CpXuF3bgck1j8gi08l/e9NMdbZfzz9t5Hzj1cOjpPmhAwzIA+A24kNXwh+pr74
PYEc1w8SZeCWIDHyy1FYLdtEgyGRsIliinENHlQFdo00hmpGtrMqd+3rnPMeP3606WNJwAby6Cqh
/zgd7vt5HnA9GD8bdcNhUpHimJBW4UbaQktV2xYrdzNY4PtvkyW7KkRAcKl0i2dyLOn5TQBdxIPc
CkmiSbwD76NkWLXx8G6ZXb51Lsku2CUnmBasnWW0948Z6p5tWpn+Kl2ikt4J7+jSgowJ22BvF74o
RygjLjorsFUb+PGdajor4W20RMWEZ9EmGPdhbrJERxDyXxb8mTfwi2e3c0qNz8ISQjbMJ8d0/9cG
Cfoyl32GxQ2qVtCgwwhfoWo7Ym8KdT9revU03EApTMFaQRxUphCg2kkCMVaUDvrEkKSsiAOfNMW9
yziPXO0C9hrfSoSTOypol7/3wtTM7vvUlSFCC2KJpCjatMAKtDjguRC4lMt1tTFF7HSfLIijW0Bp
YL1Sg55Omv61OsyslCf5ICRPgQwZ0frgQouTjDj0RZZRG/TkvPX1utudz0cyHMeO3BZzP4BfVjMX
fPZJwVmCRSQoyDI0rh9jHo6ghMEOYVdh+slGBmQ5RpH5LF6l4heXfPz9Wp+FmJ8XG3/+I8REYSKx
ORd1KzXd5oNV8lsEdFE5/H2V5x9PxcmO7BZ93mmJFfdxCrENvENdzxY703QNaAWsFguGHuONSyCb
axg8wX739XEsRlb5XKB7dnwpAmDQkAKTADGf5BeMz8Rg4cXsCvNtzemMYtjWOJUj4dJg5FxrIrjI
G3QXRWHLcIcSqHpId4yzGg/LHFY2iIrHJpyresdvOQ2FP+9qsrYA9WpVDjSN8xV5/+ba6PdNogOD
wWw/YRhHX2/D141C67Ge6zQ/W2Q/Lzz57n6SRh2cTrhVAWUSkNMAOer6o5+UesRbs5jOqbzR9+bF
YkZfF8rBClKVx2XWC3IyqFLbn3UAfgYrp0pFuvcjQz0TdK+jRQy6ZN9P6nt4PQVGYX1pC4x5MmNu
M09lAMcbGUW7AOBDS09BtfB4I0XCBg7I2O15MLOFtquROpSU2TLbEGiD4YD16Nv8UqTQ0Vq59+rV
t0QIOHdGYIs2zxJtDzAOs+hevAODWibU//29UZ6l4ehdAT+vQAMK45DJgvAhreFFedFjAKAeJLvG
EMK3MMPetieMUmcq7meVDMpOFmx64GMQ4iaroPX7oq65gt8oOwxd+GV+Gb3o6aBzRAKyNdg5ehua
6q4BMh4FnKOByUr8c37tYLUNhxQS6h4QAQwg3O2BW5SZNfM6xnUx2R+4QYRC1JQQb2QnrwP2eDJI
8QBIZRUo2zGQJQVoqVpNINE0DuUd3qpcgcJIDTe6BU0Zam8iqaHULaAzLmI0CXdm8vdNPTsQcFMK
/IBYCEkiSD+uIQ2+gK2EcLbhl8neXUEuCXJsRqILq9SKaQUZb3cdfFWW9+kANmD08IMm4Umck0l+
0iYaea0wd4doA8ZWU2XSOK0Hph2hapfr3UUreu9aGM6c6Okf2MYzD/17HDiSaCF3C6gYUNm/ZCZh
vtJFZQXYlrfItyr8EwRLJi+RUc7Be8fE69cnHwXZAdhCRf9diP04kUIBpzDakvx30gsmu16tslWx
DXUNq+zvL/mk4zQ+1H+vNamemMTHNI7D8ipSTleiw+B7RiUlRiO95GpqghUqCxcnyVccCyReVAMI
qkHcn1G/Zm5kXDLThx6h7oCVjz574iQsxW0psW2QBWuhey37A9ZtMRzT/srISxc2i7xs9OXBLTkK
0XEOzOxK7eY+8JOEWMCJgGEDD6cBuLo+rmrVdyU1cAW8d0x7Q7tFkB7RnPletjM6l36Pf9n0eX9e
bHIeyLUGbb06jTEcpwCUKvV2yLZyPXO8/kasY9EqqHAU+M1hlDgtH+FR1SRBLvEbOcZDmeYOppio
4fhr9ZUufHOusnm6SfANwYUdMYfINh7foaTEeZw02CSdGaLb45i5DmE+Q0Gt+veCeZLNICjCkELD
MYbNP37MH5tELnilq8G1wiYBM4/C7cruaGfNjeaf5fsiEjaEYIgdIfWerEuw8QQ2xRNtWtrsyoOw
gjvC0iGNBUzcDITxNwpbFND3HXEAKgbxwvfPfzxT4kpNnFZicIamf0HzkpTHIqThi3OOXnEAmSGc
cSyJKm8niE5tOuDrRp+eaCPAzGou3E1dIcYNAHTMWOJAgn5MWx5fcJ+EUj9gUWEEft2kx81mpdKV
re0detHs6/V+T4GKR4pAjiFUnQni/sI0NXKNCX9Y3c+7Y0f2ivGxlqy1SD4hWkScFjN0TFW24KyP
00IAiltiiyU50NTEO+31tfHRxMQylidQKP5J+mW1GVJy3din/PRlOwZOkZlN/2wZAXg+ilhJqHGU
yTbsMNfmwrweQeAN8iAPg4bOkEDH+nu1PjsxgeBD4ocZpoK9MUm+IeXmhJKaBGsc5qTMa5LxhTWC
7DogYleN8qmmR5Y/dXhHUXEqIo40CeT3EQabYqWk21L+0rLc6JzuH4RlDahymkU/B5eb6ld+B72f
dzmJgAD1FEometIZyIuSvJ/95Tm2jos90BZjcdISJKXW12Gun/w7FR/b1shvRnIV9tokaKglJ2SC
qMG9DHhclTmiqVbBOzRfOvIS4n0zn/xJ9wWXkyD4CBoJmtfToyYKNNkdGNVfxz04jbUAOZtkEYAz
zKMr7XkmDIMHHQdOEEMEB0IvrGzXAGjnjW95TqAPI9bBBwZ31E5wHG2flTOB4EleM94hOjMgcYoj
UOBx7+W+FrZNUmAOBNFkBncTK9ECkv58supBoIPkBKkAByjRUHF42UrDCxAbhaTApFGzhREk1UkX
D50QPpvzwn0CE8IkngWkXEWLGrKZk4DY+EktJE7drUV/gVkVYWU05gUr87aiCNPFXQncNdxGoFsH
xQkfYBRQQfMjPIP5/KrBozte+JKBkYwSWFW6TpRTnF19eVkHOx6FKSOsRGcnwIdJgajxJhAP0Oj5
ey/+3vJ4ANz9eHLg9X5vgh9RNhA5pk2Ugt2hzy/TlN+pzGdZQ7Tujj6bG88MZr7b9o8HPWDJo5EH
ogsM7Kb6EExb914QhMO5pc4hOLMAYq+rBXeOTG/nQuJ1WVLnMhCNwvdszYI/R98QFVoi3cChws9r
tDzxJm3GAvd8Jv17suGhSoVDFGgjNFukaTerD4deUbtsOAsEKLdizVJ1WZy92+49PSxIqa9RcGzz
fXLMCIZ+GT3MfIupTgwijgTYGeKhzCL+IgI/rnSnrTU1a9tuXQIHPxhedQY3V3HeoKodQERS7PU6
A5sGQi0W3IF9+I8TqPJXaIr+vSi+k7vJZwLsDesC0vijivwkBqHQKTueZ0QwoHTwgTY5iFCDifl7
Sc4LsLf3OOZKc23dbvkCU9CAnE44vMCSIDOvZCpy+f1K1FHoGtrtiADa5E4GZnAjKUy6nbhM74oZ
3JJFZUqB1e0lqAdf0rt46VsAA7mjs2BrPbaQGFjpp9osGns4KgqJP3sYIXkEUG6xo2VKGXC/Jdop
ZhbpFXto4CyFTYoDVzNbFWpwtPpqUqoa1VVbqP06f0+NaOHdtEUR6sgtok8oHV0jo7VVo4C51pGX
SG7UB8nkLc8SA+pDgc5m7U4kpQ0WwoI3ZEuCMzyA34rBssYstfl38owZGWiAECsYOxjT/nkNeIsn
M1g1fHhqzJqFF9glUJd+vfMCCPKS2LV6zQKQrRxMrJgwAzfh7/Xy3RiYrBdYN4PQjUEvmrJT9liM
b5R5fuO+VBg6QfJvD0EVjFVKUEfEbYn5Sw1DJ5hQ6V/ZklmM+W8z9hTey8sF8sA2hNhs9ICM3AJU
9ugurVuLZVWgKZiE1L93qNox9gOkSwfX10b/hbIm2PEW4HV6cdesyA5r0gGitmmhzdKSivYkoLkB
WqQF5w3z76f9bgr99bSTbdrEGTwTgF+GjopelaDAQFKH7tjP/AXNs/bG4H4FCLObXESM5v4CyJ4C
YU5/Zms8SZDx3VFos1A9Bz96mozDtZvH5DSRzisw02R6DvSjxS72GE1RtGJO+peiHy5zY7/fHRiM
agDHkJExoBs9PfCyKiijtu2/Q5QLV8peR2QC8CvjZ97yk2INV4KcD9qzowTItDUXlHHEcx7bwZMJ
DrsIetxCC0CjqGAp2XxKoxdHRAV4KEDNCpLG0raSZg6EZ6cVMiOAgFmohkloEj7G47qWYVQN9ccz
mkzAuwKEqKdkMBkSU1XXjBgtWXWHZuAxIR++odFch1sk6pDyvaaFHtEDe+T2c7Xe07uCiy70lVCB
4Z8xgfxxZHd17VRFL+G7gxRI7uEWxjt3QHLPxyOQINkqswmyOJJdIKhAlxJdUpvR/2kBuqdz46Zv
APJkK2DpYQ4CZQ+ovE8zec7rYclQ5gMOiuuqWN/f34EFOoMZfDTW4dkoqGyzGD4farsmc0OEMfT/
de3J0cBLMWoIxx3zc+iDEYaY6JQvrGRFDAD7wNA8Add30OemsE8gLZIyOh9i98Em9ZcVURCHnMfD
XmqnFboElmCn1wAMV4hezHZIFp5HWX7tBwT+QxBqbyQ9mEvankDkcQuiiBXAImUHNuxxCYRJgPIY
Z/SacyHeuMvqJYfzxaOdbKgqhDX3Em9zg55A9xJyVY60RQY6ZhDZp4+FrBqps4KUkty7ZIhfcTIU
PoV3u67CEQwmTyKsTy8zMXPcKpOPhdoZ6DUMedE8mAKa8qGCorrjiKC6re4b1kBKdU4pOfqUkNv6
TXijJ+yXmas+CVa4qAKrTo1F+1Ca7BTMK5seiu3wdGOtErKeSC81+IIYDmf8/XhPOuf4IGPFPDq5
ichvHz8IA43JXiyiAXBP2eK/OBPNc6KhIDJaA2k1hEaFI7sHShlNam7rrrWN/CEtPRt6mqayCDbJ
p4vnZ1bRZswrZm5OfvbuFZwVqJ0wKZ0KkXhp1WVunEnIa3FUgKDJU/4LFKMb3KqQ0B1jekSGRAFI
zd5w7BLuAlRsjiYES2zf/GqJPjPSfNIAwOtC5Y8CFx1d0EkeXxfvoIQM0MPGHek93QBUtzsP2LuL
hlpGr29fToyuz8SLJ93dh4tOk1pVjTlYCRbdms3NVtE1nnDKsnQ/KwUcVbA5NQDjCAfj1PbLE+HL
tZ+de3634Ke7QIasFE5O7F30Vh+fW3M8RoFLof+CRg6EO8Dvx6TCffHe0nN2kf/BCbMEldYCUHrh
RgumXAyLehOCe58Z5T4Ant0EWH9dnwUIQONQtOOzbLIV6W8SrM8s7QW1ZgFTIxudagHMBtph8wcQ
8dV7VM2p3a/8hETQw6fMp7flPltIJ2IksgcY4S04gNxqDDsFGWJiSfsKgiqLvxfis4xllOjAv2P0
5KbopLhU0qISkTygrYeOtom6pivBHybSYFYwjci3SCmCagFyB8pn5BaibCMsIb2AQrEmZCCNoRrO
SN1QZS+1M1XP01WJLi0CFGZu0LuYHPea5DWa0HPAzcMpVGL3lUCZVFrE0QIcZdTfvfCVesdCOTXK
WUu20J6UCyOSIBdXQGsQ/Aw4XVDIRjtQdK6h2/v323sCOUOLBkwk2OBp4w1OFk+YgsHZcFqH2lm2
ekM0Pj/ydbhpqEp4zMhrUuhQ4YhmkqDvyDxds9CmBS6HldC1m8rbq4orsVUcMufKvHDm3QRmyjh2
dkdCatxAO+L1FxvY9ZmHHU+wX1dFDQo/RcQJTEEed0rHFl6t9dD36eFtwMStPo73msylcQR5VHsY
OpAFBNoOPWVysAWZ49838PyxxVGzFAjI0W/p8Qb4Os3kMnT7M+SmaW5rNqL5UjRcI6TJqnoNAfti
LBByTBVwL00f9n9f/1kvYISUwuAB3S/gLyddL06sUPBBIPWsnWpamXfIVeoD8TeiDu7RQrFYE3Um
6Wce+8nIAhw/PC70XgCx+3VW8Hw1VFrEd+s43Rf9CRkESPPwOfEbIE+WHvyPpdb6+1Gf9V3wlCr3
LS8zXvfxVbe5xpY1i0IGpl36VbUUHFBgVRN01MkCnYY9uUnLfMFixGyfVnNJwnfUmSw1lDLA7uKZ
sdaUSTfal8MYVktxt3OsPrITc8Bv2RBuiJyCETpEBMGvtkU09Qzx0pzKT+cWQZvgE9h7hXZH8SSe
E+glByQZdN9Frw4T3/4K18dPaDugY8A0m5HTinHMBu0/ELaOsGTz4EZBevvvNymNacavRwF6DXJI
mM+gZnl8k2kY5RnTFv4La8GguviADbz3AilUA8wgSAsq2xHe4NzgWbjuj5gjYk2B0mBUK2iBGpKZ
U39T0mjHbN2XpjbdQNdonCKZDlZFSPh31/Q2ODCiDaRICBgPsDfEOCvfBXdYB85NCZ4MmwB2Gp0m
wNpBg3Uq1yH7nu86XtetJZ5GC+kjH+egaIDVUIKJoDZUzynJPumF/rzgVH4nq/wuT2Aw8a2p1G1i
tIOgHQEAjNBtorAi1ZyI07NOAsQ5WAx4R44nXLIevxcL8n+fV4O4c1tQgEHupv0S0n8elEMcAsk4
hSVqoBO4HwxQPPoIEoNxD1oOFgZhmJnj79u+Y7p4ftzMNyT7R13ZtkJQVZ7E7iDo4UBnH0IdWEMO
5A1goTDSxeAr3r8xqilgQFBvxXSdp7A4tIXE5lSzF3W4vgSQfOcMF/jDgHpv8DBnF1GGCE3QBBET
QILhiESrjiYuTUaKo9kOehXoCrfquiVEv6vGAMW7qmc2xpMM+Od7/i6pfzyawCYZx4d4NDjcjCZp
UNht+g0P6vnfG/AJngjzQSAv0eRGFwz4iMcPqlRNkiH3idZe6t4Yzj8myG6ElIUH4lFTa8JGFexr
qiV8ipRkpWg1jSrg2yWOgg1iSDmUJZ18waTsuuAg1lFzkFTZqCnwLe+w3fVUX2c9l8gZDNTF17Ll
ICqYk6KpXoHMt7TE30kx/Ll8ZLMwtuY5fw6B86Sieni+yanIhmEvp0Earr0CMvLIX+GP2vbWaOac
STPQj6nv99j7/XmxaYMrzbSu7rSg26HV29UWp40rcOzHeoUu39ljY4JtZZedwb0npvqFXqEGpiKB
rm0e6OxJu3Mg63iU+6re/FuxrWOzPksXHpKWlmzUq//T2fnj4085E2LsR17eIX+EDZU3mFJrwqgF
NQWf7qAxCeNFn5tZb/zM95g2AuDQ7PSlEjDnS6NvhrV82Z01yGLpZ2sBglJnMD3ZlvsTvzqhjPsC
Ln8mpcdU8smRM2aFCjrPkBqa6njCKSKJkxpZqQBVoQCCPbv8UpnsMbv2y27fmOFWMpud+OZY/lHG
2dL5Znj3D/2nZ0LO0XT0wPQ+PkG6Nmv9EwfQSrJD8CQxxDdb6h4ROVSjRiO3otJ6IB/cUoHG0DVd
lCnxKYMWMSjOhgeC/l47SJiFmPlHfO33PXSAjoyRoAXWUBRN/wbSblP6gabyvjOSFXpjl+EiXLjl
YAwlCdDE36M5ngNuKEEEg4Q3H0DIz2ETGZDRXKmGcC5TXQZ/9SRv6t4AyXrY4T9lEA38Lx/Enhvq
92WNntPfIeUJJP9bXBKQN0izib884otWjYK65Pw9d6ov2itm4jgOqoDGV/Yj3qOaA90imhVf/g27
wlVF5ESjJsh46cdAFvNuGrOt1597yIAB+6fRBoV5DHm/uY7y8wf8calJ0iKwda+xoHqjNdToMlYA
xFKApLA42kKH1p5pA3xXcZNjDhPbUdYBzB2g5CZnrqNlaOri51B2WKFxeI23G8BZrsyOp6ayyoEw
G7BmXjHrbwAxRKu3IpLx6i9urU63sYnESIcCSWbZzP4rwsTr31xTdbyBv25wUvpkbJYzWAbRGkio
GAIgMuR5INCdWg1b0ric6cU8S7N+vA+M9h6/dBgVQpr1+NICJLsENLlTPPG4HxPja2YpP4lW2ogs
xexAERR2GtA9pmIdyUdNlRqdiZ7pLiU7yI/HAFOstjIZrNvXXBb5rI4DgxK6rCzKmd8qpT4vupk0
SCKmJMkC13s3LcXYA0kNwD6Glgd9DiuEv/XJBxxBeyOmGNv2l9S2qrRJzjn1rlAtCMj5KuUd2hcA
OVuqBaa9IUKS9EN67fTq2u3qc6V3H9Ip3vZv8i2+dzv/TSD1G/OPHfT+0L61X/CDEvpXqMuESMr8
3o4h1m3BAY2ptoBD+BjY62KhuxWI/1Y7bL237sBeuQvkp6I350P8aK/iKXlrDtm9fedu7LE9dDec
o6/DLX6XbtBN6MHohUTre/zqXoaPbhe+1u/trjgmb8Gl38vn4Zi98rfuXQPGA/IL79l7+ImZavHO
37LX5FU+q+d+D4b9vt+346+r98bchy1+HfhTv8teuwNu61Jeg4tyb/fiqd0PBxRO+BWt3LUDhfqX
dp8Z3qX/qDVS4/+rr6VqVV9aDHc3omQrFQ8KkF5uNTek4sk9ujcJhCEpWgN1bTrJUlZMPthEsp33
yICsYDY/Hvsr030J4CBgYJhDo8k72ZeYunhM3pUMAkdnclDAGdbqGzwBjuym3hS3EEUyWgSByWJW
qXEGzBYvyTJexHr96qyAXMAZ4x1K2zMSA4pq5MLa9chTRIX29zZ71mYDOeU/NzodEMVi5BeoEf39
tSbeAslTdnYwkNZeNHcLGOugwJXeCitDhmfbFs01kEmvVQlDUlrdvYODdmig/31Lz/rjD7c0eXeq
WDiwsUNqhJ4aenyp6tDWl/YNOjiocTKBYDqBkV42ALhjysI6cU6VdiqC1yy5jH1ANNVgiOZDck1c
ttJnkpsCJLkgOQoryZKKwZhgDVCcwB8NWgcz5cNvddQRLvrfNzpNcpxCU12hVrrzHe4Hy9aoab5K
oZAZ31tLMrlzupReA6hLrCSMB3kcX9nJNRgD62GhUYyIdHWFAuhNJB+dncOqkbJ737oHC7Cz8R8K
HZbDElnbB8iqmJbd4DtiI7mhe9aEkSXZ1ziK1hyFYbrZnobQ4Af40EFjMNM58xCaEBj7hzsy5jT3
nh4NPx97TBJ+lE1BpeSeIALdhPlJP1A0g1jPxpeC5gGE8vjG+n/KaZ9klA8ve2wN/rhqxodB5HGK
eMbhSzbcyH9Bs/t4PMr6x9ow3k5oahinyHJNh/6bi95PEF1jPQ4LZG3s+qH193j1qBs8xR+wy3dw
nSPJAoZY2EUf3h6FhF2tkZ8Ynf0hAp8pA8z7FhmV8Sbb2tJ5BTuRQq/VLECDcGdRB0/Kcxk8aNwZ
eBkqjtHpjfXFIDOx7JxBKITqjGht7t0JQ/9zSSAwIoMvpBHQEe0dWZRIEIlCa9Nac183g/I6YjWw
EfY/8WjbGELdbXuuYfs7YZRZiINpPOgjAhxpJ91pzm+gYxBGEFdCv/QdjADqrNeh7mCn/B1Lnsyc
xyupIOBJONnRrn/8Qnkbss6gpONUHpRe6toZkFo5qEPwVERXttUddKwyY7v855oIbQTiq8d0JiIo
Y6H7eBjgJrBMYWw+oiC++aQ/FmmTiYojFdCSCrf8gaWxLeii0RGYoMLEQ7ZGREv9xhsNQMDhqt64
y09hiQ6S/WqwNv1wFiLuUbTXmpFavvEBOMuah6BZYXTY728Ccl/UIctiCbqIzlHVzBc8+arxIVs7
2kQ0NZJlAn5xaisLF1I6jTn3lp80gscH1ACFAxlobMA9vmX4tcuOFDABnAHfRCiVJlJnteK2EA6Z
l9qCIak54aG5/PfHfTKke7jsNEVUW6mHG2SMcvLEUt7AlrMVo1tmGHYVxra1udsslX9cL9NPiZEU
eCQS1OzF7/rkx6dkpLTh2VTx1wo0RDBXkBR0UQBZAgdYA+H4WkP4sGQ21XbodLGe4ySM0Wx6dXA4
MeUAdut38zvxSp5zcq1ZA+1bp/96GCKWCyR0g7R0AxBRVhVWyG12Yv00nADRMhZCaLBKU3hNE3i8
I5edc5bvm87c3P3Ve3vZlcT0zAXErDCcTzcD+YTq+bqjkFs0ti+0X/3LdFtfvjXGFr34YlMsl/rM
znoC95VHQf3/3Ngk/APS4ZWcGARrqKu2sWRAqtRTwEfXIDPrG22gwOKZxJUtviPPUyEcPKJuF0q/
9PzumPot+T9thZ93NGl6dUPrZ5EWji0OiLZimg9RY+LgqJ4rVp6M+GRw2yQIb8AqB+z7SWjjE5Ut
Y83tcPR1eklai6VBQlQcNLcYiDgAnY0338xftfPf2+5JHwljaQCsAbbSACac9pGyRvaUju37nSsT
DXD7nbKPv6Q9bLn1bC+tm1NO2k/IMbvL/KUOLOYlRWm+Q2Ze/+sxykiI75H6/e+b+pb0nWwNyLfI
WJtAxWLyOSYKPzZmzEM+duiq/AVK01uoHZ0goZoT9dDs2Y4wmukfspOQwA9Qd+99oAvvnIjaboCw
tEjcfWGMRF5TvEKoG44BgGbFH4AKonawy0IXqAePDnjI6smmtwRUo47hfjRHecXackz6JTqzIQHE
04e6Ct4CB625rWe178K+uEACHNbPIolE4ES9FZyE0Bnxd6Nsfb6KlhHkKTg9PPJL+T56GtPe5mbG
g+LvYgRK7SNeWwGKQEbK8vhuGibQhEQUhl2jIJVfh7EVOkYeUBEmiz5Bg5QdsWDiRclT8HmhKliL
pArQL457PS93DDwc6nPqIfHG06rAyjZ6q77UYy0Y3fkdnKZhD3+qk0WiQnzGSWguLvhIIyCtAc7u
ExVky17P5sT1nhQKCMWgaCGVQFNR/KYr/PjmkSSHTdC4AnbACvTn+25hpi+L9w50Gii2QcPXXXeH
V+h/bt/sU/3qIsHoGAKMFR3mMponkfnhVibbPkqcLPTByEa912AqiUzDwGEE1VN2zQLk9/difyJA
MQLw0UIVJMCVtOnwKUgjrnZdtXgRdqqhbvw3ZxOtnXu2jhbZGqmowS+LdTOylMHLkQwZGU5pAgKu
h4u3D1lvyKsFfp5V2DJSr1JvcK8+YLIV5c2KjOIkUPAweBvO3DN3/uzIBoxH06DIArIW3AMel2IY
pBqfhA1gE3BUKohyVWqrZzISCps6M11uXFESWrhFbEMHo7KAk/j73f0Wu0enRQEQEmRujFxwL493
AGPnqKpVxkGAvpYGBGM33PqcW2fxbZeZaOSdfeMMkAlIWAuP4gcLd2NZIjHW+eIG8Hq7W1ILuEH8
JvmavEqb1+0LhKLS90NLEuug6Cv/6xCA62Mvlxocy2wYnxvO299PAaoubnMa7348xjQIw1La6fKg
ZnfyRvaonFGMkSz0ZWBSINQk/RqVnuDcB7FxzENgXPAv8QmUk8O3egkx8qqmQrGoIFMsIzgSBq7j
PoX9TI7G2jnAU8IxUITjLpUCKqU6A3EV9Pg4ilAQcQbGvf/D2HvtRo5t65pPRIBk0N7SM6ykkL8h
5JJk0JsImqc/H7X36U6p1KnGAgqFqlwVNJNzjvGP32CuqpuwakGWx2vjVsRWU3FWlaM8Ja+M9s6l
nUc2DvzNowTufYxvtcRS2WIHe8LL/rVINzOhtVFw6vexEJxHVCw0R4r5BIMjPeKXndZO/mxs6hth
nT3CZorfTs/5XWZYOCAaElRR4YmG8pQEZryIncR89y42vtz4ek9Mqpep/kQ7sQoUdnVs8H7j//zA
OP6yjL5j3lorSQk+ZhPOHlirMg+XnI9xbdpvDyv7fHWy//2+fxj+8nM64grgdawQvlvOJPKp689K
k11pw4yQXvbP5sV61aVkq7TdjpDcUU3tBGpmPPUv0kAkeURQbAYVZiwc7FiOjdaFsRLEmbhW5N+E
YZ8N27fViHckPSehPyvKsW8f1SXJS9rgBTi93+HKQ8ju/rm9vYQFMxlHXO8Ow261fWUs/Px64Ftb
KNGYhuINud22LplAx/dq8x78CVz3YXX9pOETUFuCD7Owelqvt+5DwSYO1Q9Kx7QJjnfmffGEgcqf
2v+DFmr41dH5c/r2/30/iOu+bhJJp+eXVRQL0IVNWNNYQRnrZ+3jEDYfM/6tz5O7OzBGqvyw9G5v
P/wUKuII3LBySTzI8XK91tzAzl395U727l6OwXXjXtuFs8b4+d8rY3my369UlrA3gxODCOeTgPzX
GShovY6W4n821FZ/nYm8Od2j0GumYxd5YvRLQ/1ZVf7n99g2AciR9mK69vXJqIOcp2MEm7gcSZxR
ndJ4bwBsY58hZl1bECXFbFOY9jm1VS3FINQ2yaUv3TNAcLSkHl7xH7BNVmXugRHN3ZG5ZyygqDnw
1xPJHIM/9X5m+nrh5+Id3U2+CsqLp6PYmxiSWjUwSjX5OmmzBTPxVCy3Ne7NKdwTMmhbRyoHu5Nu
gl75rf1SfnrW2IyT20ZqMefI13vH1HQ16XI6Iuw1rdSNnDZ4i3dySIERexkl/i85Fp9SmP88bGSv
aBsgb5vGt3GLWpk5KppVRJ7W6OyeX3XvmSnUbqPdAXZl+2cPBCfkU7oK2RQ2gMtHTMa2orcXHZVh
7gtg0x1u46njMHoaAmJb/r34Pt/2vy7w23c/nFaAb4MasQt+RgFFPjShKxwMD3pwy1TZ8njlt685
vuMUHUxYI+up3+/pBdz16J/f73p/QpuH6cQvn8UPZihMQPkmoALhAYIt4dd3ddZiOa7LZLyd1pP7
uiCnN+Ma4gxn9G8w4A9jI34LCR41NqRuvAa//pbRyJlZDUCfl7MlYCGJKUFxWynXpbpt8xe1CtCQ
MdpviY4o+seJ+Bj5etV5EtIkZv66Za4a3B1/i3f8CftaERK11MiQmZGlfL0s2SxzVQWhpDw+zNbB
Ua3HR9RrFiYtn4zMBmIW+6psHYcHTl3vl1fwA7+Fz0SCCro8HQ27k6+/ryaKXAj0ioCQPcJAiOQY
nZy8KCT41BLuyY9wkuPHW2+5Ly/M3tdP7I7CdnWFxNvRFrUWC9fkf5H771X705aJuIANjK6ZkLpv
jfMgaUnVNCwN2Pf2TMf8IOOI+xsX9odRNbdPe8JxSO9F4uPX20/GfJWoGv15TyH+mjhaqDnRdnDg
/vnJLvH/fVM/2GQh8QE2hSwN7gtD7OvPSe2lzfUCtjHyQeuxsvJb2T4Y97c0eN5Hu5lv2Bpcdz8/
Hy+7YMlB8H/ZDH6w4fxyBd/zROe6LbVa5go2zwocfZJIOCJvotvMvxpvHqzYJv5Ae/2zuX9st7tN
sbkv/elXaPkHgA6XLnoMTGDwtfmEsv46DxOtTzO1TbBn4kzoZNuYySS5V7WPYbUz0vtMbN0L1fKq
/iAm7aw9//stgLzwmL/viHjM6RD2GY9zDV9fQ1R2Rh5383RoCOHz4O0X6+mFPlq8W0U438iSNQb6
Q+bj9P+HTjoQRCvJ7eka5iIGil61a1+bD9l0T9nTWXWiwS6j5a83AlMevqLS1hFLzo5aXJXQuBUX
PSpheYSHk8eS9YHsGbktuW1sz+NCfTf98Y/iqRggucYbU1q//ohx/PBl6i/ZE4OGBNJ6C/GUDICb
8RIKYZTZ043hizenMKU99M7w029UesoYy6aT3b0KqFYI+jbd7EEnrMetSJwL6g8zVBeVf0AP0lfg
Ie5vg7WfWp4V1Fs8ZnXSLP8juRb7QV9ditN0EFb6i149NbFllMpNMWZ2IzwlcjgzcCp/OYN//FVe
p0qvjbCYb+vrC0U8BYmtKQl5c4gWmYOLlYGulfbplw/4x8/n7x9aqo+/Vm59qcuIsz66vVeeH/lE
TAs/NzpSnEYz99bKN7mFi+d2tm17DZ0WP7E/f6rDb5SXpaT4vn6X3CyV54z1zfdda5iHxJg6NP4t
sgYklKt4lyV7LeIHx/4Xt4ZPBf+/fuxbQVV155WcNDAE+3nlVOb+pOeeLIh+cX7VztA/RRQolYIL
wkuMp0tq5mRMRm5KylZXrgWFCLrIsMdTMJ+l4KQSoho3wTS+iN0Ke1kGK8RjaTiSJukq0OXm/iye
7YigOZPPctVX9zNmk5cZnzKitxpG8Ia8U5i9i0LGNyVtBTMOF1ZlHYmPeYxOGEN7LYdNO6a/tHef
3eJ/HwSjMKJbFjT325EkjmkmXSL5E5TASM1trDE8MKkD1kn3pAT27jM6EYEp8tmnlrnJ/BDqgLIm
3fPwePDCkEgM60FQLfmNgMyaFBAGW/M9JFrZ6hJ3nwQIOxkB3+fAQ++b86bc/ZZi8FOLivSe0pi4
YXTd+rd7qNWubUpMRIHATqFA+E3uYMX81G90GygBEBW6m4JGbGBcdbb+ve9+nm7fHyD0GS6AsItF
J/b14+FkNKpKAtW5V6305ZnZZmwdwuSAXo1MNdP27T1WEIuj2nL6Wpe7zIE+dF39Ulr8oA9Ybh1v
WmR9BNR8H/4XWqme8zROr6ZroBWZhJH7CULi0azXw13y2F4pja28zJDFRztdE2oayKMt4QEHCRW3
4Z0qWqv8tns2FOcEV8GJDn1nSaatp0FPEuTgTkEUYdVqJZnT35kgy+TWPdTP+cW53LV3eUTUwm8+
HD8caV/u6dsOiHXYICUXprV6aY1eYyXHjokD6gRoBMKh2MgwlZZCaqFowtx+0m3Sm5EGngJEWNeT
p3idM101rMhjF/SnX179DxvWl6v7xgjMuvY0zkpqHtolvNyuYDwUQNjtTkPd1qa/9ID/pWvxfg2i
b7EUxPr4sxX4a5NWM31OB7Uft9UKZIuwQDsuvXq0zerllxW9XPe3FQ3TH888U1K0JRvv64pupTJP
LhOQyqJyee726SZM3Zs33386E5Zi2THHABlO/z902j/Ux/wydqdkrYqYC307iFbdydAahfoY4oB9
RvJRWZFNEKrXuEz5jHCUQJU/ljiv2r5DmHgD6ghP6eQOr+fgN8T4J5D/y9V862LSvlPKXpz1W/hb
95iLHF4lpD7FTq0hzfipP1yR1UgsqI75VeHcARANmyMCcmW23iP3+t9v5Qea+TJwQORPZ2OyT3/b
5KKm7PK45K0QsvWoW88HtPQn7+RkihV+8Hc32sq6Upw317J7xPTC0sCEf+JFGKsLywX9tvP9YL/C
Fck4CuHijhjx++ArLolqnE196bKW9m7XWbW3+BvjyAPhOYV3ZKt7C1NscohxorqeNoVncznXyQ6L
84fN/b+f0E+LZ+HCQO5Y5uTfuQ5ddprkcargtfcvCGd73NfgWOlud3oGngGy/ffP/TRQgLy2RPXg
zom+/dvm1JXypRYvGbp2c0diTbtqide6E/TnGsFVRSwNzLEVUyupdFX1aYa0VuOxVEq/XMdPMzau
g5EGbJslwuLbNqTHCO+VjoWx6TFymz32yUNjhbenY7gI1313SzLz1t3bTlCfLIfhgGvRfj9xLP/7
ifzU9i8pFkv+KXCg8d2YVYqQkJwT4XSXb7MXkbDVS6jdJTbx2y3lFLB6vY7vIm9WrYj6YEsuOtO+
nQBiT+oYLdrqN2uMz5P/+1b2afiw1AfKf1KVNL1aKdhywe18kzE8eKletMLv2+AiOQ2T1FOo4xMm
2uKzklkV5ZiOUsWKX/rCrmYs3+wBv5fIktOA/LRL4dWNA9NZT70CB/6SRB0vzZyzEDBRWBmeiXo5
CaohLMlgpd4zD5MeGp0frZxetxhD9FAHSz+X1/G0QRE6HSrT4mGspPXlTx17MVmF/lm6qTUnuTg6
ocjZRswOlXoYuo2OHXtpGydbD+ffdEfST2eLClWJXR9rAP3z3/91tkzlqDeZBLyIC5mNhvOtdg1n
0TwIe4Yz9l3sFR3q0n8vl88d6z8vB9dOuGIiAYrfd/v6Mo91pTaoQh7P98/Z5rWxIe7i5ncbjuGt
f/UwGvaW6Klj6sUs25NrB+/izS+7xk8QGokvfMcmxyq93bfPp+wmZgjV2NwR+eJq98mbYp+OOTXk
RvIHp/HmxqrCFuUyEmsPBvJ589uI5dMw6/uDgFFB4UZYhAHN/euBG/cN8+++mA8r2elFT483sebJ
htNBTMPoqbC76xxk76GSQjVypNcL2deRM8JlwP95wLLzUoZG5o3YhWLZaAxWIQTCdDNVXpzdn/LH
kxyYxWbWUbL5ZWQb2lLRpYIjys7iZngnw/SMrFTZptK+JCnbWF9kj/D2Xtpop1vzEkql10x2csZP
vForBfuII0vukB56fWv0vxQ6nyjYfx4HuDOj2iU85bufDUbJUpTXTLQLaOSAFtkO6R01X5K5aqhb
sAPWIJfOcuJPNlF6amVVN7d+nDinF9nTUOikMNZq0bpsrjIg8uyKD8fWCX+DRmH/ap+6tIr/utzl
4/rr4xHm9qKel8uF7kbe69rrN6sbxSrCCIen33Q2P1XEUCpI25SgwaCz+fpjU3eOIkOd50MkrcvU
r4UtVhBl5v770/wJemDI8P/8zOeZ89c9SelQzKgHB3Q1u8g33StSKBfk4Zfu86dZJv7qyjJapNT8
D6EnyQo+CvSsd7JdaHa8xJzk0Niu+8A4NMd2tOMDDom/vbJPR5X/vLK/fvZbnSkP3diVszgfsKOp
w9PTeXAS+lYkoBgfDm78ERn3i2Qhd2rEwzOeblyacvK7zI2zfTOtTVIxnvrCKl+lmzFyC1g6f+iB
o9xOcICVkRy3QESmNUwe9iTG6TY3thl7ymBJTwBfYFQZjsmOmW6KzB7qQB+Yj9pS5Z18nXWk+M3r
v9+o+sPUHhWRyCQHUBjp57dbjttL0fVS19ytrHQjMc9RLRECkU3UjGCn7CEC5Vp+QC5BkpOdcjBb
gjv3lobZyctlf3Uiima2o4BjmgHaenolA/jyMb2+az5dpj0E+nvllfZ9Ewy/oLvGT6fT35f+bXtc
Cb0Styehu1sYpGU4uQfDP6MRbJ3xEQkKtg4OAace/lJtqHvSQ2OtTITifbhi0vco+jPDqvYIDO4o
luort5GTuXNY2RfrQ7d7V7KV7XDs4Idx1Jl0k+fr6nlBTDuKezrpR8g0HLyuL14J9/KxcT6/Bbfb
wqN+EA0vJlS29Rn8H2iOT26DFxxmOb88BPCEH7YZXaQpozlCmfTZrfz1SbZpcS7qaWoQzQskJBIa
amEWmBy1MNpmjCo9oXZWPfXEwTBc/VFCB44dPm8w25PYvO5ZaT5HQ7rDkO4GF/xNEihXun++0o7p
WkIhn+DXPx2Vx8uzdjtpNmYiTe11/rBfLWKAJe3mdCBxA8dLzYOBFvO8prcWCiAfab/CXRBn40Cz
8odmO2zFjcFBYq/CaGc8aJvqKnErRwzErRCeNufDtJEOOL7cSYfeMW8n7DMQw+BjoNrlx/mQHbrX
Uzjtq2coA/thbx5Pg61f5SOBnFVhE85ti7cCM/xXI4DhJW708ELgbmfLz6v3ZG36+Bw8aHgaoR0a
ftmyfuIgYg+FLyjlAlr479SvOZ4T8dyqEkGdA44XmNq93uJp1m8YxVvLBNRFqRLY17/ZbvK1flkB
dMUmsKjMy6frwMbpO8yVS+MsSXMlHQfRH9SNkYZR4ccvne7obSDPAfljHdB54SiFy152xmVSWqeF
b5ROJQeXjtMazbs7cgbqbsnsunPT2e0Mpyy8JKHgJAnVTm5Pias3O8Pcy+JuVmQ08TczQhD85WWG
5m6jkwruVaU7tYvyXiEA3hPl6yba67kdqV7Z7s7SroGXp2/S1bW02l7aXdXsS2Vr4oTdhULiUtVI
stWrrkrqqxGknJx4gGnIz/cdfrKktjG9uBmexZFK2AaDJOEDyvoFDwji1Bn3YyB2vknOrhr55F0c
yRASG7syHE3zJilcPaZU74bT3MyRxUy0M20VDiRT+9jS3yRwdCmozUAxICE6g+ZpUpiaTlyEZuMW
NZQmD+ciefS7apuou+i8O6m77rTP8KlAs1BIQLuO0jhtRPjU5bHOcTi1M3xfYM6T8c1SBTVL+G/b
jWzhsDYM4aRZmealzT4xQ2574r5KOxud4RUgTZu9kn8Zb8YdZ8IFJ2vRiZAOIQImx05xliV+02q2
SbCXZEfkRr+R5K7Edo4TUu1OcSBTGQl2p1g81fHq/EeZLCxZi2fhBselVWQjiBvgSUke1FOS6HHR
aoipa50BK5PaN1KWxZKVKZiuvHLnKUgit1U8brRPw0oPB43pxqbXUfU78kt1J0G9nAtfNndNtxYB
5jIv69b8/dDAcA5TPZSlLS6DU9DJrJDUuSSLjenUhKtyr6ZhPe96snc5B5GhnNzkgmUAN2DJC9HC
mc+uOLqDaK8it4udHLYoDRSqZt2FAVadLPk9xU2gsylruau6dpvOlSQ0jChxHUxXYaHrQlBD+Ips
mYQrbW00vhkHgrSZl8DpcJqcUrUzurTILi/YSXvGeWk+pZOb+7SBZ6BiTm1gHvgctYPxcZ+7MWoV
AthmXOn8KvF1dFMXn6P+pFnJ/qI7UvRgSrcou4U5VBQc1NwmceNFn31SLXO2MZjIyP/DeDTxxS6I
eekFA0Goay7WrxrMNUZhXM/kTHgkkSDd2JJwdYakaIRKG2qGP3RuT4v0CFGtHzBtw2rXIrrLZC0k
VvGekJ41OBUjOTbTydIReSHgZG5G9Sy647T4wFwmO9s229W9wBzi5YTfC+sDitvKyt7hzGTvoPbw
p43H5JkDsbtYCpKOW5W6DOIbpr43DTM+dldHRPVY7xv1Y1ytG7ydCvuCXo4/kdpn40YkJjkJq0Oi
WvW5tGbZK6d1eV1+9L4Qaq/xsXw+B/LrGZeJ2B5ee79k7PAR7eVNhjF95upPTUAryibQWdlsZaKt
opZZwRyGumCh6Mpbe3mkH4kVvbbrSeQrX17pZUB9vCnj9anG2vAgpJvktD8rxDrvTbJh+yv+Sfxb
muG3avK/+/K30qrqZx2r0U46Ritv5msg3H07YFOjWbj59TDx4cmU7upiRwTU8TnHAUTlurdIak9V
sjqciGhC0RYwKb14MbpmChTItfF6roKeT/yGhZTT5GE6ZjgXA56ze1G8UWeUbM+nAAtXo3PPGF1c
KCw9feV0is/cadDWURm21faiXWnmbS1v5Grd9PvT6P+7tqRf/+lkAnzCSwSfcSyzv3Yl6Vi3Ujec
pGNP5nYotlbHGpW8ugtqipDH8dFoLeJvlLX8DFGljF1Fc8ouGMQAvtbcuyKPBwnF7OWyc8YbQfHq
2F0xmIPnLbm0nd1rntloemtwo9ESZ+haNukYReFkdw0JA3Cr22VeXTR3Re1N8qaftomw0YtQYisz
7NPsGq1TpZT0tiI4fIhMNgSY9YSj6Ji9WKvnqPQiNoW1vscd6QwiVdg4NQsU5Xg0669o+847cmpp
K+cyKHBZsxiGEyyN/bd+TVVCfJ6zml3q/95ObuYXPkVnIESv3sW5lXeBkvv6yoIhlsSEv1vFQXia
Ty6BadOGWqo6XlxolCXslNlFKzk7GK10glM+D4fLenxoDyM7klOMdr85HXur+eCn4zvU1abLkF6E
AVw5su4ys9T3k2Tl9+wCPNWzM2G8RwHoBWSsM8exZ7ylw5W8lK3CfU6lf5dMT62+F3u7JxgJCwns
Fn9jBH0DKf/3G/lrhSxN9F/Vq7RSideVMumYThbnblJ4Bi4N2NOyccj2CP8bRZOAba7dfGTxergE
bRmyeZFT2uJidSLT3WreBRXBkaNhDR07KVFbGOxxkhZWR7CexHDVRldw1m25wooQx3381qxG/GXq
oy3txv/bPP7fW4H2j5W+pmOS+PVWNKWaxGaKxKMZQOeYjxpqDT/lkSk3WuVq+1a8V3JaE9lGHKQH
UKGBKdClTjbsV83XK0vt183LcMNnLuC5vAcMxSnqUqxRVLHglIwXBU0VAyxpI5f20D11UVCqltBZ
RYWXsBe1h+RPfZ/fdJ1jGAA44uupQnXbPWQee2rLsZBZKnaKvzUhP906TnNQ13UMEkzt260rUp6f
07qWjjVsLgM3ZfzusL0DMDOfU9QWeIW9IW+WIVmhgPkt1+XbiPN/njyPHas7wGV4Lt82WnXV9eqo
sIhEZZPL2y7e6f1axrvJCCRhrdVXq9U2N0Ot3l/EvRJ7owmKtlVN75IhQFmbmDRfdppwM66Cme4k
tU4LmyTs4k2Z7C7yOsnCwgwrYTdVBzVObP1yJzfXIzn0jaVUDkigYgDi+kO/z6DckZuQ7zQAseEX
5sc3cuP/3iipkdjCUvUjIv66xMS8NodWo9I3S+gCEOzTe5Ka2fDwaRgVvmpL40ikYOHcpiKA8AqZ
7r5I7fxNoOTUrYm4C5xQcMownX5yVN1OKCfAMEnd0TbqddkQxmSXsz3j+oBhHAweVGOSVZ6d7rfX
Rmf0wxezeHEv00tYafq3EXnWRKLEeF48pqRQ8d7QakWHhlDkfdV5telHhauetudTWJxoadwydSpU
lfgES44pOWeMCAxbTG3KgIrQCtnB5yum+YhsJQ90IyiRH6xHZSvE/mWrtruxPtB7KMAX06brvORd
TxyOIu0Udrih6DhDxG7y0Qi22R6msycN60HxDCZGZtCKHuyNRS873ubF9aq47ovrGu6S7sh3dYEp
gJ1E3pSuV3VYaodsDJscgwI71w6X4WrQ9itjbWb2a/KYi47oRU+64EiXpTmYiS2JPT3yc0z6GI3x
/szQ7N0L/MPE0jHRChLcRgRWmcu9FuzWrUtLlL/DXTfpng0nw8dPpuJ3GuQxiXtK/PKyqN1H2RYz
f8QlllSl1jXn96zxTAV/ID8yHEb/pydmg6Lgt4mn31DJjbVTmK7ZgS77+SOFqSw68xgMsi09rcKm
DOQipC5Pg5J/woxRcCZ0KRGuBgGDj74OlGkdZT7w2OX2FdFTyRHDabSjZZoITK+98h2eyyWxrCyj
8Nwmmg+akJ+8W/3idZ2lnCkVvXkzxeHSuVAgdk5Lc4k+Dzvi1zFxeVdpvZ/k9fk+5tQjpQ7Pgb3G
lLdW3En0nWgKh2wtRld9fTsafsqqofBlljJsxnrX9utTdCikXZJvlcrXRsZ/rBcvLYLzam1I/HmH
dHPQv/mdNCrIELHTkInbIdq0RWQLuE5Ifr7oGNZ54haq1+0ivBIyCmpaoNKtSPCTYaAHheGcO2+G
PMT6qS098WGtsarTfH2hpX5T4bPBDsoddG/tuJQ1dQ+t3C7bAG+mnKr/Vc1csbcc891Q0VZ4KhXi
c9+G3GgX8WX6smpVkzu2QVFuasFr9TDSnCa1iT2+BfihC6UEmUBODHi+znCCtOfzzU9PTKWIHDpV
zrgKkc/0a0zwePiilzONk2gXnTgJxJNjREEneRoFyBBy6srjWh+Rta5zThrNVTB8O3voOrAp059N
3WLuAPv+JNtQn1IxVIW1giujwnpy67OlpoeY/7BgmZqTTh4bTs3jin2VBo3GF17gain6SaCQBuuC
xzcLeXQ01TXPjtk7MpEVqElbB+s9k3KMjw2DpcNcYmrl1dLCEYweciR28jIOaO3xQ9Isjhy1cGIK
grM/xKRbbM3IJdH4QnNULbb/+T0+XJc5VOfd0K3H8kopDiU4WhEYEB/HdXFyOsnpHhcODDHSnW1G
NnAZX42wQ8mHudEbVebqQcPFy4tJxQINO++ZvqRJwJHSTP78AGRAxZ5YZm3To17AH11l3CTIcG+K
d5rHVAvlJXjcbi+Hpg7ix5OxyTtPOdMcWvx6rAdRvxjBydE6GZxsu8LohB1PwpjdTyrWekCJt2r8
eAg7Ui1Lu4KSaWu9LcKFZEAjOTUDINGXcN5BZLVP7zIfKZSJ8Zzo8mcK0h4nK9vyYECm8w21tBjb
FSWI7hUnl/qXWWUqAT04McmVFpOizlz3xpEHVwPH5fbQr6fWKWQcfW6I1NSMMJaumva2lf0SQ39s
qbqwXjiKnYk5YGdNqSMZ0KnPbKCmq0TYKENhA8lB2wlgyruc4QzA4QAISTAfOWWOvi6u5meZWbFu
Z4Ldm+4q9qSP+C3t/Bni54I+I8OQkw0k2uE9abBw3OXleqWsEyJFjN2obNBZn9qtUVzLlyu5fTDO
VyW8L9HXzV19tsXWI64wb6+1LIhOoax69bSJY0+WfD7jCh/ndlPp10FZ3nTF40Ce6WUXnw4AvX0S
sCrP0e2IyMDcrmov4VyF8/BG/ZmbdlR4lBJj7K0mq5LtFVc629lz6w5kYxW4yYS6dD1Fu1ncDe11
PB1n4YpElwLf6PrAMtY6DDCaljplN0k3en1jRH4NjGtDrOUPKQp/tfrjhIDyenrqurUxX5Xy9Sxf
q/2Not6ciqNrRBEF2fEsXU3trZLeyO11e76ZsfxPwu6yTspjTkDF2SGJxMz2WnYQi+uuJ+bzWLHQ
Y6K73POSEcXgk4qhbsFn7NWa/Uka3Fq/6k3TMvYrybsIvgI/vgaS8UT6H+N6ah8y8aZrHyayfsz7
8XI9a9uou5r7ndhuq7PXvGZ4+9Ph1FY++WwDA6q5/kof1nMU9JVXZdfd6lCcvX93p/LnTOx7wY5m
hsGqjlUjVcjXaqrXL12iXQrxWLEZgVFM2m0Cjok1yino9aCbgz72O6yHMMLBlkN3DOauDP7x/OK9
wi9LPQ68FNdTRvvzNq+DsvPHOlTmdZaESr3tFgDCmgDJlwa1jbgVy9BsbVp3z8WSieVNtXc5inz7
xroDSjo9CiqpPb5p3mpDSC6FnPnTrst8GY5nZssZNqv2itreHSobFXml3dJ8crw8iNgr83XyNZv4
N5EnKzBqOoqmK0V+o3viC9FoLcp43EQI+thf5k3fgoPglWRVRLqnjjw9iY3V7IZd+87hJchOezXd
tU9lvFk5032OnaDmUxoUdBCCLZTXOsZ6A9Q709ObI66p3WCbL+xaAqEBwgF+d5p5Et4+6PFV0+2y
GwUGkCPS1T7SzUwWNBH8eNyzsCbYR32JBk9SHanZ1n6e+/24E3lcmKrru6R5KWe/woEq97sjH0Ht
E+YGGKls+H+cJVAuv/aHQ5NYGuE6sn9a7aZtPt91odYHlxf1ZSo8QbPKPGRbiZ/UFxGhBwDzmnMj
xsCqf2O4jVBRZA9TtrqMRRMD80qxZ81TiaqqwjEPxMgf+CecHLKvztfzfJ3FwMqcwmG78uigAWzP
DfDzZmZG0vrCU/NQfuBA8CFszWprXtzmAb4VDXxtd9k1QQtIVhFpoUCTgC73l5ODO+hDy8bvFe1v
DZr+dUr0P50DAQqIs9FjLIyOr2tdOmXq2IiZeJzxAuKld723UhInEUFosXgxjSBbQPH2ac5saqLE
eB4Hj2MvOei9VdehdLmC+7KuPqrrod5GCGQ/4vOBZAg3uzvfCfszwQ9h7sXPgC2C5LKkTdrvxW6N
mRlktNjOPijpajcFmMfqVIFzezRdmq5zHMTXDejsFUBu4zOpst7Ekw9iM4z+5WFufNAP+WkO6lcO
Oen8x7iNrzFx4EMEHqGdhPhgroLcE+OPmUgROA0vwKenwZGHzVlgznX7dt5ixUYGT44vih7Uf1Sg
SiaF9ls1bqI3TNpmruROBJt6mSH8UJvvzMw/i844316mayOojGcspM/GWqoR8t5pzAOS7fhRoGec
P6IOZCezuk3t423xZJoJlSyxomTpvHc4YsXB8Ko7SbOwYe06cwx93Rw7JspM1uz4VdbtVnnThmej
1WE8QbCwqmIjYg+EVTK2KuXoC5tYtPLHi7al+wSf7ksPwEi4/DLD+hGNwQMVUxU0WtB9vrEIcjLt
x1OSisfutFbN3Xxc5aCTaSgZ/klxpdilPK10Z6D+bD3poKZ3uIqLsEIYklinQx00aDyWJ9vdDIS9
7UxpHdW7sn6bACGocsF4nLr8uBT+sPCgrPNtDWb+y8au/IRG/HUXxre1rheC3KhDIh77BLvwCQ8I
X1G8hBWSkDhsmQcVxZt1YW5EGl/ipSdHrX01OaSSJ1Qu6nBqOmVlTeeQ2qd9QDme1A86WUk6uVzA
OYklU6HAZlxGm+lB6Ckxw8zwhA1ROdEHbL5LcvXvw0r6EV0yDElGO4jVjvxdeDnnhiw3JjdVMP0g
8gbX2Iuvxz418hxMrVcVfnoK5IszcR6V78lzE9lV4ZqGX6kepnjq28z2JoaZ4DIFMhJcZec/WeLg
NHs5tng3vVJEzLO9TAgKi4YGZCpWrfH/EHZeS45qWbt9IiLw5haElZfS3xBpKjEChAfx9GdQfXN6
9x/dEdvvKiWCxVpzfm7W7iI6bepM2GY59WPXyM6T4CvUAfh/JA/iK3/FKp/wRs4RaIoCyDxH9AuL
yZySnZi79XYuVyKDxqT/YjPIJbeCO1Yc9UkHnjeYwOm2xNTCgoT3hHaGIpZRqSvlwQMUDFuM/gXe
UQNoyWb8gqoylU1CInzjva4dyIeQBZBNhRzgRRJ/UuxGtU9QoBwHiuE1ccDc90e2q7KwUV0Gyt13
7PWcAhK+3wQklxxofqGbJ6GuR/0YVmPAI62lrZp6neDktVfCFLVuJXhg+aq619W9Vu0oUVq8/e9x
Bt0cJO12UsJi3Nf5tmbHrzx4VUNzlMk2RTochsvL3vAFtzXk1AAbOIepCvRpV8f/Q0GHy/P/Qlaw
bjANQWQkwD89M0s5N0wCERZocVfqo1bYa4MvAC8y4N7yIXgfsQtyBBvMi0xlAz8Lc0unJk+cwRuj
8sbZFz9w3CCA5M6w5+gPZ3yqemea1mJG5+QPmxYQv/heDvi9llfxmcdc1Rttp+0oH2b5tFDs9i5w
gAA8ASOGjvFIoUgx1RA4I7h14luCV9F/ENCCcQRz9pPmLW9gV5Qm0s7EmthuFsVppk2lgH3Y1raP
sghh12N/f1tYqs8t7oqf9GGTNPiVb83B7pjNQtBI5oGB58vmxqSPgwh9HZ9KzJx3t+aMUQB9/Npc
s3dyZNAEzEGtdc7MUrs7cb+ROmAw2+ph8Hjn08V+lOBOm1h1b7hXwDwweS+2iFfn5iSIXCjK6FYQ
njM/4bbR7g5sVH1IZObMOhiV2DGmH5ga4eGg+gGJ5VeQIt8zR8eJYTtrh/6XBrXpIx04TwYXcqbv
WKVXzwiFvGilD1J3nxyK7q7fsHPBJGdJMB7jYhP/VmT7gdUosCcurasFncKkblhZ+GgqIekXyL8s
PcgFa3Jzy52Qozwcpt6mkKr0oSbUk58Wwb30kmwjdpscxondka/d+XkZjHcMTvAY7QJXboMWGi+k
B5HZAcYNlJBASfhdsQE7qSyf9TQkdjG6W2sMgA0fdTRL3qTt4Vf/+54oY57+P5Y5E9HXlFrMjSSb
/ntVkxaDGZe6IF5R4sOmkN9tjUxg9/OHl7Oz3Dx4pzTxlXxXUJ0krtnt+j5SWhIJQqN3JCNU74f5
fuzvx67fiYxmtq5L9txYh8a6Imgo0s1Njm71wbgfW2Wn3Hb16OONYY2ViauNsPC+djsz3wiv9HTb
Cpk3jjp712t+p9h0cutsJmF3IRQlrg+FdML7y+Qk3BJ3pmfvclJmbr+Pwgfhk0hn6r30xoJ2M+lY
U7JakFcbAWJVsiWIQU5awTVvkWUEEq9Xz5SDAPVFUvk5GjVykiD3wQfkDdmoRc3W5Vol/KBDCx0j
icLlk7pj4RBQ0KK4R3wO2oliaHAVptzFp6nbzczyMsJ62ia36zJe53F75zvw+q2b1v3pcVSAnK4M
GensvHZMlFNXCOnx7rePfSEf5eS5g3Q1/rQFB5GvGz9F4hUmlSBvutdmgfZ4Yn3368Hi4mhbiWXF
TlCYElH12b0RxcXo0kl287MMZ26D6vQBveK1PrSXFtYMHPrKS5c9HOPKtBMXTBtAuxVt7n7xSYFW
8kHBTPGt+abKiNmjPOxTNZT6Q32PZvahaku3fYuP2W03I0yR9maQFOiZgmw8WSlBNcub+NiRSnL/
EW9OSYKfyO84FNW7Zh3j++mOUkTIPvTyj25e+2bTaZGlh7Xw0YOrNtUpM6/N/Uern3SMb/zaTAwM
5HOIrurQNE5icUrnk1mcqnEr9GeJkevzV6k/yfp1WM7jfd+p28Q63YyrMp+k5GVqf+X2pN+vtXyw
tGAkyqw/I9GjVm8jTT7l/V6WjoO51dXzLB2U9n0WX+/xW7l8pjCD/VlJTkb7/mj/iNrTLTkW6dai
2Up9rQ9VczvHnHecaNFsBXG27xG9VOzVpyzfy2VUmltwUZBvxQrScjdYTldt+O9KsTOzvdA9pelW
S6C1rot8uk0XUT1P5nYYd7GEziOUil2ebsW731cfvf47aU+6niATEccduppupBVO4VCeFe1lqT5M
WK47e526K1n8XHh3TtpTYV6Mbr80x7FZv+UoPGdqNEOLLn1wH3lOUS+f2tulALtctsboJ1v+Xsun
dNkKyTbGByYcboxxXNyGr9uHZhHwJSAX5cypUA0xvguuEaESXcToT2XUx76weLRFNTD03S/HnZL6
ehGUPdBtOKf+0ocybeHo3/kvd1fQXJBBgGj5BXrFJGU29vnOS+kt6u5RRmO317y+OU6PT35emRxN
Rp5JgWlsb/L+Nu7S9FAqrFewoMuQnmXmgmf7sXvKtKcueaqqjxYhQ/ckPj7njBJbe+kez0vy9Ri/
4vFyb341zphszwRHlFB8CiInJq9x4dZjq8q+ZIW5td4pWYkK8um7fU/qLfdO3ucdW0jArzSBrJ/m
0puHKO3DgSE5xPaKwIYBXwJB1qjuOinkV6VjBLKbxj7UCkIpvTkoQwRDjxiLNZ7wQ1SGDPic+I/m
kCN1kKi2zrV0MAUo5edY2itmoBtb/m/B0rUCwfKV1E3BMxY3z1ymF3WsuvR8M7eisv5DKXAyCoe7
dNSFqwkymn/eHs/FyGi/45xsDfFQZvsEQe3i1N1+7s4y17Rci+RQNUeIH6PdG9yBMYISIcYOrRlr
YqEgCTVDRtjoN6w6eS82DEN7McWAmOmh3nLdfBmuRoNZMLaruL78qJKDPjAZI1r4uWawCMdHvcXV
J6GJlbixm4rls7jJ47m3qAF9VlOi+PyWottPzanf9aMtf2YU1Ki/ix3XKjyAefczzwln82PbYKlQ
z/yw1So4AzWFVn3kLibqGboKduKOttLY8olN8pSjgza2JVffnAzY4eYkvmS9J5gBT/mWoJAJuE4+
rO7BaA4QYHwXc9gNUqiKgapEeuehgxuT7SD7U/tD+9+YbyjR2FFZNob6onLE3aTjnb8t2WCX7U8d
f9XNex5/ScNbLFPKL690rC+T+FGmb5X2MjSne/vDd5jm56oPRPPtUQERe122vxOfJgPGG2z643Ll
sdoq6d13yJtb84cjtVlKhuvQzicMsX7TtD8KCJLEjuzGyfqvWfo2Jl/L8gq5ckNEN0RLfUyTg4yO
MH5ebs9CF4ztE8+gBNGsjwWXyHLD26nuzPpQxc9Nc5gEZB2XjFXAwytex+xzVF9YEYwrug07uT4s
7Xky3h7Jm5QBgu4GIjEEIoAO3ed0C5Es6uVVZ1qvcm7VF1jKtn16VG6FFooO5rGZrE3TetV7saLT
XoK06QfeSftp4F6UYB5dTdmgTS0c9N43ZoTxjQ16hwkZG7MEIDboOIkS+sWJm4s2WJyAJGDDHy0F
RudL2VZnHPSa2bLqezPYBJpvGx1feh0mm5zNaXQry7vJHh1TLWx7NUwOJVfpN+bO6LaTurn72pW6
1mApJp4w+haRjzSRY1Qkm1x3SwgriWQ1W/sy18HEqyNYiB0a4jEP8y907kLNQB+wPE+CC0SfNG3H
MlzPWJOOIJSVQ2O4DzD1kZGDHlVrjXYXmi35XKRoqI6o/xaVIimYrKjJdnnpt3IwZL4x7aZsW9/2
8gSdcckMOrVjmGsfZvMhmO/F9GIUb/yxFG+K5OYiYXzLZWx8im6rueqZr1UbU3fn2hfHbZUHnR6M
oj8QL3dq0ZBNkaaHCQGCF6gk8byg2zYOuXkw+ucsfSmF70rdi8ZLbzzdrN98/BEgdmB+eto8FEoZ
ClWa6R89/5qzp0G+0vTyS3XrN52/0+S9yI5cbXb7KsmIG1d55fCujD/K47KcM3qOs5gBaa9t8p1m
AZBQ+JWXN7N+LvQPVSWZmBTicfojpO/323c6/aq3g4IfLrnWyrOY/fTKs6peW/FSaOFSR2L6R01+
ze7DGr2+9af5rDbPSf4zNc/pRBXEn3V3VYFfNRiih/hWmrDF8NB7k8i6FKmuEQsMDPUYMc/Yq16P
Ki55qa/N42CqlzthwVLPeLLqN5ejGPWdEJFzAJmUDL5ZP4n5xyiRrfdaSe+p9E4wQm5ASTXtWyL/
dtX7A5A3xw6gUvGdS/FgiMGt2yTSgT5jeLKWyCAa+JdiVSqCbNlaUjDrXg5i8WSgih3cmvoP2vcG
5WIPmYv1iFSiSjk/GEUlUu9BvaGHxGl7mqnd7OW+TTieRj+u35XkvJTXhI1VAjvGLkFQP/syCuN4
uAjtGelHNbxlhC+wIywFzo0QgqKfwv5yo/2E8iUzmKk9q4nvYJpwbXtlDqlGkQ1WaTRQUjZs8Rs5
d0covWEzIyvDE6IS+WEnpQdR09aecdtWypbfyOS9ZrRLBc7N7pH7XQrlSfkcXpPUH9Mz4qtb5i9i
0OueWq5cTi64A6Mk0g1c5e1b5z2/SDeXATbk1VuOYjJCw+6QsTw2c+e9V0SGZ6hECd6zq9IG3ZZ7
CFL7X2MRxj8Q9z1IyMNDeX/BQYIiqpt8RQoFcwv/RLSEzFQ94OqtUSAODBWTeNmlQf4bVBeuKYsp
20D7nIn0MuJWZLz/xDbYsbyhbyygVjH9kPDFcZ/7OXpFthorkDg8ob67jSpulDK6SyepiIjaNRo7
ydyCt5Vygub/JL5yGnDmBPJOlm3rT/aedOH4ghJxh0XeinTBSammvFsc8oHtLQRfR9t/6n7Uwc9R
QZzEr5FBcwqKuQ3CDRLaum5ldh+mPb4UTJgj18ZOnsiUIUn+T8Lhv1oJHr3bwqkC/TyIm7hhIT8L
n2AHIrtXbEMFGCf5a3zBejOEM6Y/KC7L4folhFOXVdVLMKlmQ1c08QoST7BumSNzysCXLK6GL+QX
OI3ZDxdarRuofuPeMro2r/1I6rB9UYBQYGgbvyV38raTUdKS2ZaAVG01GXom4D6rimO+FjrDZddm
O+0869x+CP1O1lAD0AoG7QFWcejD2lxbdV2IeP4PeaMp3iwFPGSwhazbNOIBM+mN41fYj/etsYQz
EvxpU6M/BVLRPCCb4tO4RfHjACTeJW7WRcKyVwSqdkeUdpDPoPxxjsDAwQyokRTVBLMUAaOTrovt
RZ69B+BNuRFMh86s/pWKsBfDO27BwsnT8IH35X24hyVovtfQmOkegmnI3vQRqFZQVyQGMV7Ml0jG
QOZXOvptpwFV0sPHhweV5RA9VCf5HgRqS0f6nJ4SwX88YTrguGTCrkwAqHPXEHmHDQA9JlwaU1TG
aMweK+u67mKXASbYTXRHAK42NtqLdR5IIcUYkYcIDyoOPGIyGab8cPkH7tDAvUFEAaXNzMIUNcGG
FyBRWY2r4JvZSSv3PAUPzZ9lb+Xs+UayCwHUW04xb4TS1ztmDXoaadcPV1JdcQkSk7AxsXYTIzJQ
AiB42ZuDY9xchfCWPpK4FEz4AKWOTlqpjmJpw8DNWLMJQyWpA30wBzYnX7WChtjEUyQiiONzP+m2
MKetEMzVZRhO4501HqjI3ntbLvZxex3Mc6nvNXNXvrNP3H5uWnhrEMR4XDwsNW1uJHE2zKGElc2M
po7F44sMT5o8hSFo6a5uvKrwq8JdFrtSo1WKqO7ELsxpGyzMGB5VXIk6c7EVVFW6PQkbliVTTGDW
dOS71G9YOyhG73xIaJEVA0WwyjpJbg04ZTMIpg/eMXb+dNxNyUsiu6awSXnCESWmXkO8RCps92FY
vDFDv+Nlolexfz+XyPF1gh8CIqYesnO3grLZ1IYjwoYz41cA2wxQiQx1mFCcs2J55eqNakaD7iO5
uDdBqfvl7GWDq5NNyPHEu3IPpQfIQcgKju+btHBNWkMD0mcnkjlReUbvTamP2rpK8Xa7D6aNtg6v
boaGOPZH+KxA1wK0/FW1qe5Af4C8aNNs+bG9M1mF8x+ZMek/jMLGrSpAarqTBXYMIgMgQmvK4UlG
GJZyfCCbhW5LIXQyaqB7DA+YkCviYnHoSvzMb+k97l2k9PTN6VZa/HmJqnnduAzqa5h5yNGRW2vL
ONnu+B5spq4gim30qCQ2hawUJpEC86UgOZcHg7Pmbd55LN6YuZexDVIpoF8pDnIg60ddxuhwTIdj
aZ6XKbqLfvbLOFis8FK6mm8sNlWimRCX4NMkjgOKkS7bfOlP2UX5lpC5FHZ96n4TNLpgrVHfrhJD
0E0OXlaQ8tKiKkCEBFysbHC9gFgBLaU02EinG5u1JXUepe2mBUCTbc4rS0OvtIF1RUqE5oNzPWfQ
7UkqXZYDStOyBf5dA8fIpTFQ2YpMYtowPbEhsPdnUVbilgMWnLPIoo6HltApcL+9npyc3LtfgZOg
B5iQgk7qtgGiKvM1Jr7Off2LguFBij7FHDttHDIotLLcRdk2ALBKhCAfvHheHCNKJrtjGO8J/Kw4
VxgADupbByY8RNWwU5CPDbbRebcffphYwl/sZfGAD0TlzNEBlIPlg1uApQRGmroAGwdBS1siJNCn
swGixCgYaHFDbOjh8uD8lu5bViecOA+Q1QTwjPX08cQqbNC4T/ai2h1qS7vQbJNJ0DXhUzZwSvG3
7OpgtSZ0NU62VlbO3NgrSSms2iQtcR6AYQQDlZvyWSUh1RZHkhFWQTG/zWpXpXL5nQi4xdAQrqSJ
jDnyiwQgGQjQzTCi0zJIrl4FUOFEKfNX/R6wf4p1lFpuX3sSWooj/zbXO61GprNX5K0x7Qk70Ft8
C24yeUQLwZE+yKnnPTYjeTr1ynYyovHmK9rhgSozjQSs3iqZbzt25XQOBPUwCNv7/JJPe3U88d+l
24nPV62z2ICBhmXsS+ZGjkPKsirb1+NF4SDOLzOA8OCLtM7MYWydFF1BfUAoplXb7i962AonXfBS
09FVt6+22hK28lmPI2Gf9jvFusa8Vcuh7zzjHUMNx1yxMxL6p009MbZ4RBoNzL/Wrlg05UgtPMqq
wfKXdHIe8xZxVdLsK8lnYQtI5kx/aYGHgW5shFhdF8z37QNK0wiS5XC7H5XuYsQnBeVQe+ZEplTR
mD6Co4+PxT+y4fhSkpApVAiTOqRzRjSbu6Y8a8wmeGCEAoCKNOATYB/hMNfb2xDAdRoGPyq0JN4W
F/kDTkvJlXzNR0GXiuvFAwKzIz+ujMYVIuND2C/mKqBu0H4XobF6gOgfUFL61EhGfJjEw1K50mcp
bDTUHjd3oHbsbSouU3LYTrnQBGspM6jmMF9dCgidS16kcHVmELbADeM9NqIWP7Th8mZLaAzizb3f
SrRN94tonXXrrE4YeiKL02okhns3SgG1Ce1GZgVZt1fEI3sqloFHiunnxDiOEWsgim8gK3U3FpGp
vJQYG8WTio7qccyhpIhnzINh2lqA5PfDzQy5+zJiUinE0qQHs3YQ9FNq7bQxmO4sTa+D4KRDm52S
XAimBeen5PYUI31V8pc0uZrFmWNZr6PR3JnmOb8d+vms63vjdiLfI8XTOu1v6ud8pwkADo46fc+h
hTqmSPFJrkqwoQnQmsQs88ZrtF0GWU20D1aRLUcSvUGWbh8LkEF4j89TsuuKJ4mJfvdLdTss07lb
LtCPa0OjhtUczTc2uz93geaZO4craDMasAeXSTnGZagqYf14S0cS08lC3i3lUbIiSIPpOX8DXBUX
uicEigidYJwRJzkYPtPSgWYuInRsyYjtB6fLmgqZMyL1XftNX9Wn9EK/ws2/E+XAuGbmKlNyDYE1
uP+dJpKs/5MMFbHI/msSt/gPPUCmxlJfmrV4TXdvUyQcFWJF7hgvM6fDirU4WEmN1MX+ORHzzZFB
d4Ninr2tdAaU8BCXQC54KhjUYk+Yycmxw0454sr7+7vJBaFOBQRtN/CCd24CNwSNH8rF1luds+1m
wOhBAT3bKsuVLGKFYTB2gu0A2Ch2evgxg1eGzsRO+WkgSqlTyXZpIsVBZQD1s5KgcFkr1wMlJYAl
OcBWXKzF/+KsQZsDLAZzVF3B9WI2aYqqvxcMQMw85bSGTu0Ot0B1AbX3xsG4IMTZqUeiKzHWvvTQ
FYNNYPWs2fmvti93xhlnDQGGc2sDeTC0i9CCwikm3JsO5U6c2ve3lBnb08YAilIc8mqwS+l/P6R7
F/60v8N39WL40zcdHv5Q+Cf0vMgVKe4gEieUX7BWEM4t9OGqHWUzFMjtzCC91uLk0W76FzhXOfEx
zPI7YOw72aZA56ThH6gXwAKw0+YIJBVHo4GlZmGFIS8d4ddsWmn6PYWTn1k3TCSfMdvZCeOMBZ4F
AjMbK1r7nBxR2//PpF1lXVL/Li20SHomJA0CnlC2f+YvS4Kw6HV+66+UPWqLTIkYC9R6to6C5O/j
BXRhJMyxU7zp5jdnMJwnbuUocRY5ZFHzBwgIZSOcWPJm9nZyXce6XP77q/EfCkhDFDWFiCq4U4Zf
/EfSzv1xFzpTfbRXSCTY62u5vb3et9mn/NuftG0S3Fw9LLbWJT2WPhqvZ+RclR5l1voeWzRwl0ax
yQNkXaIDtXmf2z/FmuEKpGEFxEjgsv3vV2z801HIFTMKnXEZpiZi+Pln4LkydOPQk7l6TcMizE9r
+qTyRTjFGtkeHVVHjYZfXg6mG/5azId8GhkHbytbwmL8m6+GQO21I/nPla+hn3pvn7OrSxjkE+yi
kHrQ7KYXZn/qV5uzkaTD2I7Qb/mVI1A5Y1SNSLa4jhdg5iPTZRiLjqeUsIfkqLyrt73xs/wv2c9/
LKR/fd81vZLhXuZ/ZN6IVbk8zKpHuctEumf5nHw+fkeaLgwgJ5JwfcuLfUT5nhYUV+R6WsCeRQQj
+ku/uTtwD3sEDsd7RIF4bRj02Z2bs/I6o+B8pebzOSL3931+bZ5rpiCM8OL28M528fsKJkRR52ju
OrzylKH67Al0r1kMLQkgiDUIePgat8TqewLjrTbti4yusw5KH3Vf6aukajDbmUSIE+Jzu7AfXn2g
Htcxco72/Gkh9EMzeqKQoBylEIUio5FE5ppv6ZymV3A4ErCxjPAtUNECphg2YQ50wZj3EnP1ClCN
D4RR0d0T+fDX1EdB0H0ZJ/COyv4fC+/v2NF/f6UNmcGAqiISJ0qu26qw/P+cipZg3sWqMZcrYjjN
DPPFy+Udwqt4ZswxLYuTa06LzA3Uu0VNaysJbgcXFRV5yvMVVj8GUH24KDZueKwnW9tYO4uQ5N6T
FiTvQXkLUZ5rOMzas3HbZUpUw+wIJ0wjI0ZqqrYpRFCD00fBC+hqOwYbxC+xDo+5gXrkMUtsejhd
OJ46d8JVqNkPn3i7+9d8xASTrk2KDwgm+rHq6eeOF35whDcyXlA6rY5qyB8cMRk2a3y0n6tZYQsZ
Ib3ScXySCn8mR6BkQi0Gb3fYx7NDeBvuzKw4iAxa+ZBPTRIVjR+vhgiYHdRZr9qOLAMLxNV0lNcl
5KBNM5eDtDQAGKj5bTye1VHbrWfvM3LOxhnw8hJUgeKaHckRVihqo34PbSjMBOg62gWVGC/r+PqH
nMtz+WGQjiN/VwpE/Q4uG/ICmxVBDXcEOD0+PpuvUYEEkf+pOhQjChymjeW3vvT3LRUl8h5QLH4O
2y1lSH24pWsHmsX2vNd+EF9w6ua7xyMkcoFehw/Ru9d58bMmkinxTLuBTg/aiMaqAvPGkjK/4O1N
HE6ahHNwfTGUAl0p/t8Jns+myI8HcFSnpZz/TV+U8/iwl0OMEGJy9LDZizNkHRop5OGUCP5Q2xoP
8kciRyJeg1xK/wtMH5Nbhnvp1SJjxcZntWzJa20SJ17heiG2rXYv/RVrr9oDAa5IIcKOdBeGjr3X
Ks6gPc9ERkS0LpwHUGJj64R3IcHnnhzwFOOh7JDFnZo9R+zxPpMUBqpyoGKqNvBjKWbgl/5t+VnQ
DJD0gxNv+Ra23TbFh3+YXAqO0SsPGHinPyyLr/m32BoHqAf077BNieJxkenPfbjg/5ajeyBgZzRD
sfGGlz61zRe5CO80yUwErRVynl8JrPm+/SEFxJyO5q/17VW7hORc4FbKhbfip+8drpolKgjOxINU
7GW08d0DqAPResj+DA+3GiYlQrpRl+WEtjnjiuDaIoxwRNjBBVG2b9iT+zZ7eNVxnvHky824yta6
hw2nsAaKLN81oRgl6jgaZ569aYKlbqrv+U17G0MsbN0FUxsXhpw69jMRCWAAUZde5QHlsaR51EoR
Gi9mNLKgpUvyfHPHV+NrfBVedMbu4tLBwjP7SYQoC+T+ts0BxULpayaLR3aJ/sML51V9OFshh/aY
PeOI1MWI0puUjzE58P0aC6GQu0hkz9rp29xtGMELI+smDQvLRwq1xRe2QtWTv0gu60IzYTG32o6w
H+FSWBtemZ5Ewhf+ov3O7jc1WaO6FGeMpSvRwYGnx4Ak3YaQiDVqgtFZjHiaIh4BJsb02AaopMQQ
399X3LF5BYTKXQadWdK6xzxGDezJlj1TtGXowCi/uxRvD+9+0osjGKYCp3K5fcHEvNOVmqQcVL5I
xrxbvKhvXBp16rSxIi4KWoFa8FtbAlTHstfbw26JhJZh3ZSQ2Sn/rBKgfXKplj8DKNhfuwooBnzJ
7JfZZv6Aq0a5tUGuvW4A4ABokk6NV/vyKhHlR7NzcEbln+0nJ6JDTQyzchFC9YtfiTB70ycwJ7zs
Cg1Ft+k/QQuwnM/Y6lq7/yW9hkl8CGCx5d2C4gUhOt973QBsyUcijmSrYBjxmnsJ4e9/y6vvC1gH
fGf8HGIPPZSAbP6TOy32AaIreUsfuHz0j/fhVASEbPzlaOAYVuu79HnD9YUqp/bIFkGUDsiKvtpe
Pri6sQHY80E7uNvLC582FgHcg/QSUzvwUbC8jf24thN31NX+rMHOshszvxKKGxthmHK3BcBcJrgD
TjjCB1cuMrDLoSQHML+FrJXv4oDWXvzWfqtz/gxD0+mbBTaX2tCwoaEe+h73NSaVHjx2O+a+hOsG
Hxo3rAn6foN8PrfZVBMgQvTVVzBxcXlPNhOzlAlsmY66SMKvDoxgP5vQZrcNNiZu0dOcu0J4/wK0
xatkqYc1eqzPfaTzVrgwTI5XjCHzgqNBv1BNAGiRGMAQ+sLNWsKOdkTA1HMkI70o/0fhQAjzf/QC
/144/MPlzNj1bn6MOroHzTYUV66dNrMZvMKmuQXjuGIv6p/YjVXIi8/m5W8priCFYh7yp1nY068Z
3ba4NJB1IjWlz6lwudokYliJ2wI1m5cHnVr2mWcbzMTGq/KFHI7XL8kNlpLL1LRyTxrdl+As23JP
9wku0fiP98R6IbSu3sJzVIE0ePrk2GvcyKGPMVpeyZFgrveBU5lde1F9WQC35oSqVWggh+dKnDDL
ExP2pgraV+bJ1xEH122P7uCp2Jo/mEFbolnmEMlBbiJJIKZkPW2sV5MAMGbVUZjz/qzOSJf47i9O
r+QsY2IExiWSTGfb2GH9xZSqPg1vyEJaYg5scuRrzhJ0uMWB3lSlQfl9THj4Nvnx+4a9/T3ZW8/0
i3SBxstQrpadBHl768TCu64fMXB0x8LCyIjz97ap3EYLe7Jltql2Bfm33sll+uLP1/Xv5REHFxzF
7LCg9mSvmJ5BuLmAVINdzbWoubIf8kokQhbgdky3U4GtrBHKzeF/ooSA6cFCqR6lNMgQNrodClE+
hzvsPsC2KLepYLGBPIsiP4/N9M7n1s8wOrAzEJKTLZPvcUGH+d/r2X9JwP9ZzxIpqpDLS8C/+TdX
+v+rZycxzXMm9yIRj11Jf8ZBvHxznhDMgid++szw1Vvrycly46gW0X/FIQfMKoD84nQzBXctMCCZ
G4eUGcDI+VmXgsearrbYE7Kw3wXhTkaG4AM8ilLCFt4eDrAJqm7RTQ6iax2h9OcruytRXBy/2R3r
FnVbjPF/AzBn2b1XjPaqffoEcUkO1I+IeAjPAZahsBY/E4oqdtb0kGMyWxhhjXTPZ4KR7BN1D5qj
Edkg7/HZxfg7/M5wygsKCHRO1M6oD+PEw860LrfN34XGKxix7gZY/SQUgak/sPzeUAk6KhWXBljG
Mm1ByXsKV7e1vLu8JUVLINzrjLTlqrF5kSRA/gfvqRunEfeStl3G0MNZa63bPeRx/mkcbhHH/Qe8
5v2pTH3svh0BOXZ7ZvtTv0DdOULobhpMg2iMp0ANtOflBYp3RU6AVh+b4lx+az6ZxTLs4PqkKLT7
dtXicZFjgC6dAv2RBvgJi2P/xc8LtAClS+HxIMCWusVV0z1bz93FGQ8MotjWd4tmTISjcpGN72XY
lpiMZo/AITaB/LjuBP+KkGWeCrSBhm3QM8MWvidYIiCYO3pDB7X7pvyYPmYUBAwlOfbWk/yUnCCo
nusZZYdd28rqFrttZ0AZdkEY5c2DvLEvMLeDtB//CKd49OLL7Vp+z8/rx7GrCM5X+Senu4RAq15V
ymIi6/7kr0ske0ydJt0mgeZXLkDWS+OJSG71FQmSmj8NYY9uqbioJmqRl/LZMnHcBjmyP7gb08bw
2pAjh3y9tif1ZXiS9hzpwib7htuX4Kt4hDZG2/rA2cw5dZlfuhOFEKFbOtG6nPCVjhaOtHmjWZ2+
ye2SWuT/ePhmH8Mhkx0Avmd0H5MHSsJY9Hfhvm4ByCZ44YUQNnl9/1X2GfwIdBgGtnW31670sqU3
bSFGdA17aZRRDaDqQZaQfLT7xPD5D/3yJDbRyreqW4haa/GH1K7M1/l5OtYwM5g3ivLFKn7Qm0j/
A5uQ/waZ/8cOIlmiqgPEqIr0D1xVTpjLos3icp2PpNqUG8RpacgLuuwG4gPBQYFY97yiy93u7Ep5
YehlaEKzvxnfsl8wBNYXiw1bTlZt2FUeWKhh6nQ/mXl/sg8NjUq9dgnG1+OAJeJ3eOE40X2+U8Op
SKDfAQnuXD6Th6He/JiSjpFh9Adhb20mqtFQ+MD6hw6vsIUzbSS9zQvpagZMOHLVMD6xXSCHOnIU
j6f/R9h57TiOJGv4iQjQm1tJlKO8LdUNUSpD0Xv79Odj41zMdg+mgZ7Z2S4jikpmRsTveEA53ahK
oRHf9Uf47pM1Wz77u8FjOTfOPdFGGc5yk+DSHNC/0IAz0TAXCiZWCPjkqbbvGK9P83u35wmjZ3oh
q2TiJ9/w7hg5dfuCJvekPIkkLDFmAe2emt8tal38mBic/nAc0i1ZTFmeGaoKDe1JsjTYXT5QOLWf
kB1QJd9gPnCRAeX5rfqR55/w+4fXFhiy4v2fwrW/VByUl/mnf8GisVg3VyBTSK68d2HADcc2bvx9
l8yaIyNQlOUI9uS3UYFPVIbAzJdta4ZSJN17jQPRhAzPeI+BElEKdBPlNFlDC/yUKTOjKSg10CS3
lE2NW8rmh8yg56HBtSO1C33W8Zbg57dHAEVYj622SK15+8wd9jaeu0ifdkhodDJYxuIVuFE5XHPF
Fp/ao+kmryM4Fcba4EP/ffZpo+3YHwtXthSikyQcb383GBdqYYiw94YpzFKEA86sv9vzdMo7BQeO
A3o+iuGVAlzPnKtc4Tj4hnuXTzU7CRBDK9jSzV4KpfEiPnIW9IdTfFEJOAU+eAC5MosOJpUd4E3x
QnJgG+EKOK63VsDD40PeY8E5QmbiJL7/9ztT/uWdKSJhp2RkyIqh/krE+cehXgZ6IBZDOpzrfrxg
wZuJH7T7tPltMRGg847QhUoPj7qC5c6k76046xfG9hLlPTvgKIFFKwR4zfYHh00jUN2fomuCPfjf
1yr/m/0Pqh1SAUgYskQitP53oqb1XiEbJheL/Y9rTQPvZPrLDG4gFpGfUmFXbwaTBuo0dD0q6vjq
0MeT15WxoLckS6PiyHnzhn0HdQET7w9EXyVejhPpzQMLYcjoUdqOFHgNYA+e1nClSuCwRLzv98tI
t+F6F9Uqsd7ZdzoHUzfJJBF4RqCWB3FvWg1Lq9hYmMsKq1c9zxOsA+1Ynam49QGnPI1lfWQERrGN
ExkHIlRd2mcs2e75J5JxKH0fww6rEOuDx7WuV8nHSOD66DfdDzwJLHqBv8fCHauOSbvU765DR6Uc
05XJHg5zBKgIlJ9OCOKSbZ3EFRvCjjXGAAtGUsIsFaYcrEA8FY/1W73poQA7+MLBwfkun0Uw8fbp
meWYcsqk/BrOyM8QzIPMSawhaVrhxWBVvAE9iU4YSGY/er30YA/NvCuCGEY1LGkmJzNYGqCfJjxB
KBpTpnfTnBv2xJtCnFROd6LT5QouCu5F1BbLNJ2S/bSr52yBxZ2555n3ZW3hrUyN2E7raY4dAvwN
FhzKv+hXKwxnNHyjGeRKZyWn3VSkJ5ahikA2WyCsbtfggmkAM3thmd/UWQr7OtrvE8JT3vaErIiu
msXZWcBeiVlI+YObbfT212iCP58vcB1R1oEeVAsL8t8MuHwjbwbDz6uzF8/Anu0XIA4a3BHeXKYf
2O5ikmsC0g+TFzOOsZsH7WmnGiUOznTl0vK26ALBG8dJJ5XHPqHap+L8Khhlzf77AfuX8/l/L3bU
Sf9jM3CDNsn0novtx2Fv0kw83EOJiWUCWfzaB7IDhw5Nmeef++8ODCebyZjD5NfyGyrTp/HjfdaH
+ixv0sOwxZv1aHxjk1GsYUqmD7dc0mJFmNWs/fN/X/kfuBSZJf9zm3/zk/MayzUGI6vO7ncNmRMt
KE5dr1kUjzAah6lXTBlWt0w66Spgs4Mf5/iTjtNjt555R+09uhUfVc87mvb00RtYEy0rylxqjLuv
FFHm08XvSp8yqeVwUrK/bG6a/McRM74D4jyJ/1IUdLj/e+/byPOqtksBAIPVUCwLNMepw6gTU5Go
XmfwEphNQrlr9paK7+zaDA6avn7Rn5MO22IWviipEeGPalBLJ+juwhrF7ak6FUfozRQ6LRz4UY1e
nZpj814cs2NM9ZBS809cJ3BcpziavgbJbqEPswE4BmfU9i8GnyiJ/3ibBqC6QQAVmVCq8ivB4h9L
LG91WWxUoT9zcHZ4SIrz6s09WpyBNK471hvFlU4UCqOijze45oWd9Q7Nl7Zkkt19MdUogOqiM2PK
Q22M+lF0Mv5O/Sk2/Q+1ovTGqCO/pTt8wyjnC5xI0OEhbV0Den1WTFhDCIULf8exht/KL9963LfQ
SvJsYqI2D7Gnnhv5Fv+u+kadvOreXAzkahp67Y1lw+ydMjWfMpPaUd0hWGZoO5jYT0wJUZ+SVg/v
5/Kq+e/QLPFcecdWW8ERO+YzSHdCtm3aMy1vebKMa4063liIa8FRrXsbQTOeFt6p0p51vxLmvTiF
B6c1qwFayzf8vuoEPwR38o6uClNejKZwiQDDX455e1A3d8km1xj7MMsOHg0c1w8MDJrPkH76/lpl
F6yiRRCj/Ygu+1N4vCFc3DXhLHdOOU74+nXxy2uir7R8PWDWPBWFSfxN59o4QIB3zeFeF496S451
jJPQ6Nvmg+pIk/BIbzUbqD3ZjbFfxkXfGZguPeUvdoV3I7Wjn+hmUistmzuz7cr5pCj1viOnWXJ8
9Bh44Ta5zKfFHTOPYYlOYzwlOR+X/jXAJTVfkXBjvOcbYxqYdK/jeRA5wk55Ds00OqsrjjVri2Il
cxg7ZY6BMFvHkYXX0A/KrrrrXyQtyAca1PKqDRPQk+6u3IsH1c6eY6rkmlGk64/oWT2DO+8uG883
qFTlikEnhLGeA7CdaVtqZe1kXaufUJ02xxqWIw/WOnn3zmQwpAPDHlblN58LrvdMqka5juCQ1JD2
I+iNkL9atNhVz4YdngxH7xyR/j5tbKIxaVpvxlGE8jDBXsv3HcaNdj8fdt53dwKBAjONL8px2A1r
aBD0lI54gu6BfmtmjZbOQERdASizgfUH48vcVzfDtZm0avKKr7WfyN9b4+rnW3oXXg3H/abYvJ7c
7FBY8JI4KBQ8POU61JfajjiAw7Dj6HXn8le15CZVTuT4Fz6BOx8YjmIlDPvSthZM0vGBoMXNL4zc
rHV2wwUQFfxTxj62nofWF/N397Ow+dwoFi9U/RV5EfWU4faJ85yD3ejs5AYeti2w25xxnLejq+21
Gqn5SOLrjXnGgcNqGVlMYI9d0hWLYWU6Fc5p7kze6ah8jqUjOPqC6nBenjnuSwN6frEG+D6NLtEF
2+HWO0sHfnE7lcHB8wVGeWyNDO35qHxpmi30Hbgs7JI9w3r+C2fM1gFBZtb2cpj3v/QZ+z/Y8ugu
DYw8Y0rBcsSs7gN4GV4yNkXqpzvXH/jWdSoCIjqj7IavkMP8r6eoxn8PcgC8mEO0oUuHFQVpeQYj
zf/EgZZKrfruaRu3IzcZLhjSbNACKJXCRTwxD7XBQJa0/tCNHeY63B0Be3VhPRyFYAmNrl6NGQYK
uxLbF3ad+jL5dFH/BzPwkoZcQcT+KA9n8tM7K6uWzJ59stbfEts8/feJLGnjkfu/PZMF9G1YJrlu
ZKlJvzX7UpG9MsPNOiCwsxA/MuVLCN4T/MbNF6t0eBeLz1gEuTklMI4s4aOAcK3KW0v7btjCX1mD
hy/RIh4e0OZO7vaBv4lERy42vv5GwywKO0O59mQAeDnhxBdh2OhYSOXz3oCzea66r868JHA7Ckdo
0eTua/82KPsEkyXaqG6dVAdTWHkeXPB8UklXLzm1aLnZdsIXlKIYVeI2jQ4YIeK+5XEiEWT0TPR3
NiqiE2X3pGQ2zqgS2BkpLqUz5OdA3armFtdzETSrh4jL/Oszis8oBQxxO1bl0oNqFsttL4P2iLz/
qOF7I6PaZkfgCFy3/T3z3vwKTvu68I6KcI5jgH2e29ppi7VpLXMoiAlQ8FTx14nqlDmG+qNnXd2A
KMN8X1kRyPdS0nchNqIwG7GPgv7XbLGtz7a4mdOWJfGzBWJOmTS+fJyd6F4okFV/37gnFoskMLfc
SjGzsWVPKkB+J6VJkhxBuQf+LkSlIG1cZSGl10y+q/rjLwvH+tN5ioVjivgCQzD6lzmzEEueTFrx
GTlyPM0uCbDaQnsDglXX4Q6bMnwxJiWxo+8RnTZ6uFkyl5GcTdMjTs8Q1SfBzbfrI6KXRb6FQSld
iI6D2gB3zI5m+XaEdPlAF9ITOul3fNUgLIxBr+wldr4erS+3+TrZ64doVh1wjVKW7oqicgNPJSEn
kf0SIRdahDV91cQiSDI+WjSA1+RszPEPxwQkJLxhiwRTmjLKLbD+lsYRsObEDDe0ReWgnmgm1qLR
Hdz9W2kmLdoHRpqmNDdxA7+bZ5x2VtKPhc/UFVlQPBfxmthzGgU3OsDOZpbSwqnS5hDK/Ulzw69D
o/74LFcaI8WJ9hDTWQhEjqgEB5xgpp8aFSgVjiknFGUWE0ZhErELbUUH+r+3rzP7tSDUwK7hC5CN
Sfu+8Obx3pjBXjdGBxIKxmvt5E7oz+FgA03gTUbbiNcXQDgeLgcS5YL3blsscKdYqIznHHYdTcG2
Dcz2tXZt7esvK4UJxR97jEG6l2wRoqIRu2aNRfU/qkkhDExXbbv+3OVUMs+ge80TDnlQOjPkJCqg
wbDOpfcYGwu//JK0fGVBaIrvGptNBF9JjZN5a9FyqfjxqhRqHnai4aPzbgrFw14zWQ/id1xCTkMq
JAUPA6FIQu2Yr3X/R5HROVFqlGNCB4OAAgS/H1slrNX3efvIxQYxKQJLGIUNOEJBlS7rECapuVuD
btQ05lZoMemho65GPaq+ztyjgomn6Ck4TgnFQlRGLzw4jyHaNVJGVFuHqtUqVIGkdxQf5kufygxA
mbiI6TkGEw0C/KTKRTlQwMMwM37i8LtHIFQb5TLsbFXBmWpsxHEIVSVqDS2ZWk1yzIufKMZn3l3o
wJoxkDbmMUCEbklv6jICpGPqmDTU0PTcYuf2H6V6TGDrKtQ0JuxEcaPmPyJRcxg/hJmjd3BHRdKr
BqHbBi49JMJMf8EH8nLfBxdHAiQMlDNCMQ3Ki6weKxH4t/qUm43YnKqonmDp4PZXgQyLDp57MY+K
h5qeQ6jYEMRVp4s2iYFv5HDuS/TXKVRO/eZ3jERQXA7zg9BSmTEEoHwDvKHzsayFDGIknrvBkcGy
O+xaFnUO+p1OCoaY6CqSu0RUR+6/aSY6eMdMmBTPFGAW4yTHZ7NkeILMqIAMm9pKdQmgKmU+wuxq
boGEs6AUl7kwe3YOsxBYMDzl/jH5ZWxhEbutNG+vB/YLiv5TZfuO65IzR6mWknHqw1UtjZRfA5Qa
+SkmAGxgBiyhdvHyF356DjzsiXNHjHcyOwGmX3xIzNu0bxF4WOm1Sd2cSrKJmaHH7JTYw+Oooeh8
YmTXpe+GdOB4RWivRdfg0aEDl8BbZHCPwuQAppqtPf5B4hNt4v4qY+ygFnySLzQB7gD7nh8g38V0
wvYpc9Roc3wPMu0HN8jg4UPiZ3opvhvezkebH/iLXnnE8raFO48Sy+QtnwJ3JZJsLq0GFdtFdI74
+ZYQZw4dIiN4Xi2UaKTHTf4oY3mSWm9YFpjwxQZIuXOvu764tzEN4IUHeIiupeGSlDnPkP0Pc125
RMaXlT0iC91pdOcRxeWbJpCxYCw4RbkX6R8zSL7IKdH8zVr08h2p9MPr5KF5XfkgW9+mPyMrQrDp
E+HlhFdx5eEhjGgBwod1xkVak3H4gyHCxgyeC+sEURQQ6JcR7NE+6wxHrWdJkHu+ly1YK5hPbmLV
GgVX0kfxzZPDYzXsq96WpXs0DvmTWVthajFNPwN35nVb/aFlZzSSwy7y5xSRZHwwrMDdwpiEKD4f
Aue5j4jSpnqHg+O/R/Uhr5eduufaY3jABwzYsEyr2JLJFF4CvAqVbXmnQZ1iAeq1F4pyhPbM6dDt
IHDv7+TKTgdQ3CA7uKWGCoyhJvf8peKmFqABFvKFrzG55wiJi7eErJAmwOjcoteqMEJ1BW1ZdE8p
/qrkYDMYIhK6o0ALWmhOnpDjDup3B3VoduG5Exayv8ohukgv4CvSoqQ5x42kH5phEQfzV7skLZIq
BYJULGwEd5X0u0DY4puNxahP6inaMXOpnH0+UozCdRwipiC3GBsCsYsMaLQZIivpoBlolzkCCaUZ
OSFBPnJVXHGDenF0fZvXuB+/GOQA9tvlsMciD1RhJNQziQfDAKnp56+tK29g53Q/srHC3TpyBmlB
U/OC7DQG8/iva0l8ki7KS2F44NYsqARwoJdiLM1K9zetEfHuoESxObaI1EdzvM8UE6BKfoRBOa1z
c+qGc9271i/KSZxW/WtaXAaMKJm3ZtWHUGCDgQe15sjWttIdGi5ClEhtifKA2zfmyV6NHnelTaNc
YLbDdvDlny7biQolx5qkh4jUn3hRU1xWCWY+M9JglR8mLjlV7OuUBVcPXV2TXcqSge6RAxByefIo
UH+w683UHoY9POeF8aYle+62CGI5DhN46fYOm86QZmBZPcsXcn1MnsYcIy0fZSuEVkT9rymcVsqP
bi+pU4tZujKyF/x7AI1tDxlOxQUOAdso502oJpAr1Cc9WrMtQXSHs0zEF606xR7tOcROYbSxl/b8
FnCz4RunvMKzLc0ONsIX7bUANxaqjIt79Ry2SJjdCqxPQCi+eYhqSKb9igRnqfowyzVK1DYFBtdu
LlbUyT4pnvrA2vDxQEeWBIcz+mn0NVKH1HyW9CNu1MxzYVsQWZjtsnIDjSQsbYKlJPlC0/yQNvKP
nOH5wFbadvPCuurMDdT2mipHRfmBiKBU9dovKRvTnwJ1swxFKc1YHPsgh1cANdPam/3Sqhasp4zq
E7M3BF3EjjiadXgVTq4AKTFR0lXk5Hg7tFi8KzqUclSZWREx7EC4Qd3lolA0YElCeOlEdiLJ7lFe
FelB7hl6cVfBRl5XRQZcJBUBbjbkeM6MfqemATvQHWqcRmQbqONLeVjyRYTzW5M67G69zmn9q9Bj
B4Exp4J4DMeFUlin+YPG1RU/WwzwqxcdkYnjePVeax91KG1e/dEUoC/WHTyCNxS3YbOWokWQz2Pa
5gg8XLDYOvGshi/b9Fs9X7+iRStuPJrgFNdIYAAiGT3/mTbgLzEwIMSfcO4X+xZVbAZCpkr91KTU
zvWbTN2mv4QJ2uDU+A6hlrKcyNvyCd1IUdXGV5/ZD66QlbRvh3vBzNdjtOBSA7T8rxLfS01b9mgu
XU6lxnTnpv+h83AZrUIhsfX0pfdLWNWwA4dIGXv30uj3tvtOrE2HCzEmr8iZXMpCvf8e8mGSDrcm
uuk1RuO7cp8CJn0GZFlZcGcN044UUJzPosbQCjcsqgnilhZG96i9dz14BOJaxqeua2aJzOhA32Ud
JeiXgmL9peMDoDiIks1RMNWhZ0jmXXJ21WLio8pRSwqPZQTDRgNFis+5dxjoO2FKqwNshUZeqeGm
xaAgWipweAcemYw6qh4ZyP7R06+IXhIdd6+50m7hJgjSm+JR1uvMxqB8e+Jng+o5CsIjkl9TqJZW
KoDPX1xSHjyAoJCSm+60EmfFu2bgUODhf31OeVAD2I9S/0jlnRZQP9G8SL6H1dVrHgXwhJCyCAki
1pwtASmiend9bDyMscpCGKMNkPPMQ9E9BMOEXgmhvV33MJarisKstasatSbypo5rfa3V7lvLr4Zq
zIvsI0ieAnNPjMojXCJj9hYPr/sck2wLHr5S1JMBZXv1blKSG1yJkj7TZIvCNxAbdAj4z/Xf6djO
uEeVssrTNoV5l7w7hDHLIFd7ZCH2A/ImzqN9BxUh/KzIl8OUw2CTDQ8F8IeinbGb2dT7MpiLT8Cc
km6UZmxoty12kzJmDAb5tQx4c7hS2zBfx1DoOZka/mH6m8VQVpO3Ev5nkjyxyAuK7yaiPFzF+b1p
CVju5wUCWOS0w0yBvBgdIx/2olTDvEVsNmwM3JihQrrZyFk3lwXQG7h+da/Dh8iwI1uaUJglF6P1
cybg9E1khndkT4H7xpQNeuimuKcrBDc2z+usxFUJlfm54OCEs4FtabFG+WrsZGGbu/gUbo3kDKVV
PzAvDcpvXgIrBwu395VATGp0QIYpq3v0Pz1UH2xTBvU+4Gg1nKnBME0dPNJEcBxnYnQi1nLq6UQF
TuneEi4agtSuUndMzQV8EkIbvUNsKzcr2wjdQ/2blMj6t26TLB1Z02RTpE36Dcur6jodEqJTz6rq
FOyX0SKkiMjA/F/RVSq3EMZNayN1P4OKlL/dutq5jD69dk92UD/ganRXG+hNY8jCuQpOyRceZmIM
p3bl3mI+BC9bSEhaKsfUu5GkJes7ghmD17w3R4G/IJy74iawhYuoGrKH7n/gRFGYLKrEglmJLbc6
ZdBkJnvC4UXc5LoDPgrEOmv9Gli3ZuQQL0gYRhs+5DujxaGERMRbhMvTFb5P9FbCqqnCeYgdd30o
9Cm8ppd/DAgvZhTZ4Fk+QwbuqjeMzMeBkWgXkhNGDOYHSE/R021pPii1/rvNN/4FGZNMnQHjiPEZ
kvhbJtwQvdzQt9T+TCDtRxg6zPhg7eAu1Kz8LS2BKnNGTLj927hDGGx7VwyooluQ2AzCxTM5JqPn
ON1ryp2YS+KsgUdk2sRcTkCehZ0OA5w9B5cQeHQmf22sg6t8twTMcaYgl1q45sYm4yg3POtOCGtv
VuBps3Admqd2DwvzCRyTFCtAO5/5dMBZvHgRHGnY9V1V9v99P/5lGVoEV4lQMSE7qLo5LtN/DD1S
kZjryJK7cxvbAE9+uAzKFVpS+tfRe580mUNzQQGEFaHXryIgPUznh3XE4UkmpzhrRTtQbEJ0LJik
I/trkkJZHGYvf64gaQvgz8zyfIVZKS1FGJAEN/v/2VQ2QQFaQQ6xfbJc2BIK3IBtiUGmXTF5ob5l
Po5z8xc0/6m8ZBL1Usd7RhglUer4qmTr4Jv+GkQPe1B9Kz9VRFsMq0PklRgrrwS0xvwhcxE31H6h
q6uhhWk8g6GZXU2YsNgqjdyfDfppq+MtrdzyL8uNoME/hkrYmVsG3vcqN1mUf9NtmaZoCHghd2cc
hGvEWRZYI86jgXoToztaK/UnKy7xmDYCWdR7q9RbVB5V5fii/efg8fEjlPbYUyo4BOgrGKJhvNM4
P62jcO+yZaRecYGKQW3D3TiGcbH+PLcD8adbo3b4CZFU+mTLv/lRAgphN0u1k8yFfG1YRznaJa9N
1O4YT5MuZVgPHTCHbBIDyUeAh7FELs5eCreevzE9G68YXAdID2nkIzldnXAfKSMZo++1FM8U4635
eOUHT9yROzikP4Ny2WFgkGvwkm/KTy3uwuFMpUilwPdm3VUT9yZBie6VvxfVG+YuGnaLLokGNev+
1Lp7yCHEpsjmOmdmWTulsR3ahxQ9jRaLnO0r+KyDi64uJJ6NBk/US2NsZJaM9wi1heSt1dIhdVXU
tmY6S2Mgm/zKggnSE97pYXgRsSNAeghGo5xZW2K5+8vD9Ttq8Us+aVgWudgExJnqb6iFErWynmV5
fE5P9U69NasWHav3bkFeib+xi8BMAI5aMk55M9gtJvRx2LyMhHsYPu/yGcgCzc7aX+mb/mAdk5N2
wxX1szpm62QNVX3zghZqrbJrsS220bG4/lBroHnEOGJbMqEXl+YTxeg2+C4dc9c/o62EblW8ysxn
o62xKu3kgppokVxgaGgTbx7uhQNRU+sqncgLYYMHl+2Til2TJS7M27v2FxLnH0yL32/Qb7sxHLk0
er2KUU8rMDE3D2g8z/E7O7B+ICNkFa+ZYywM2wU+TLfCrgFQLZbJPVlnV4/B+xOojV5c3aVLoAhh
tNBqsdxCrkm02V8u9tej+k8M6veLHR/1f2yVlZEPQS6k8TnYeI4GaHT13zE+JFwi/+7uYNbPiLvd
r5ojZMLs23+aW3Mq2YrNONQJn4yM/nt5Sb/vLb8uCEQMVaiqy7L4G8sjqmMjbS0/PpMvNw/XtOYw
dG3TSdZAjo7yF8NryRTHAIZ/3gEOTVUn5FAXNV6WOI//vQONF0bt0IbN2a2uvbzS42Xor17mh4bN
YQ+HSLUDA5bDmMJQnqTs+FJt+AlW/MAg2y+eRv5mpNs+/nIHOAXJtRXXbexY+gqQkmwfU1z7GDVq
jisePW/LEdjqmATvFWGNGSZD4CE4qc3JVR8tM0oOJCOeq9mP/EGyYiDsWxSJfXpI3K1cndzshlc1
PtuVvMleJxzo+3qDIS/jUlNaFbpNR2r6687Yx9kzj2+9QauKVEk+ZWRA5SeFtrE+K9YxZbJeR7si
gGaKyG0SRuRqAmkgBXlXchsGnuIke8CifY6JBTBONA9taSkIOIc0+4YqPNBWuFA9A3HmGQcdP43u
UfHVof/qcjsbNgTulJgm9ZtCXSbNLnCx3j1r7uie2Gn7JtzX4c1rt5HxLvpfQXmvBnJDuIINrhli
SmzKoxJPmnId3IvLU6PtZWpy91Z3R9waK/FTbrdNs5O6W1NiVH7pwv1gHc3uGGYb/bXOsPDwNp7i
1C8yCNaq7LTtdsAw31jzp6NdcC8BOLi6lLS9EB3N9KRru3RY0yBF2KjEW61yDAxQygJbz1UR7vnj
RQ7mnQqCSKwUZaj+y7y/WOkqCR55BOh3fCVbaeAUeEelwC3RUnyDb1wKv1SU3jKMt5D1ZptwWJfd
RFOXPiBkyJBnFbUHL9pR5PIlN3SGYpFDFxjfSKetDGqt9uC+ltqw0WjvYn1XW5vmAClLRHdDGCF2
iu284MMLFcflvkf4Bm74PUaxGNON8ItHs4ANFzeX7jhbZjnzo6XbwppyCpqZbBPRwyXbSlvF/ppX
5UpqbCXJPtrnihMJF/9F74SgGm8XCLc7Lz/xOn7HtwOX8LYOfXQQ1GVOb0+jGx2C2jGbfWRAxVs3
+r5VHNTQMEHJUUfiwAA7w4mvnvGXRrZkPjmgvq5ngUxLYKvM8yEcwv/pcGOZaTRcRESRxcrHpy8y
ovC8MbTJkE4sX6o0E28+iKwWglM7cEnRQ6SGddaCHzSyWSXMSrpqJNe4GI7ZjbOQVEVcj8i0c+eQ
8/hBV5u9YBVQ9gHM8LqWzavwEuRCit2UJe5bJKZPC3lqgY7+egn+r2vatFPcX8bvJKeRHY31kTAl
uqpp59wMLhaB+ThuQ65g2kkwz7IV37DiPcbdUoaQNqw9biAuVygbgEqxUuNFEQYy4xGm3ATeEamQ
/FG5Lfg9NjOShIKCSHtUXmNaFlfIW+NqEfXybXyV4Td5ElAQSbIqYLHmo7I9tC0ET4gQf0lx0JeP
vy+coR7TpTcTcEydyNZGBNtAQfYO2A9xXZ3wm0mMJGSy5SPTZrycTOcNUsvNbA9+tOivzOqI6SPo
gd/p4fkQziBgolHjV/EuUR9QBozrmy2kmWFYDD9a0RmX49Q3ZRLaYVGE2k2iW5uNGMqvC2d1gFDz
+tw9fi2MBXAufiFLgLvH5fBvvlQz17Fsr7MrZjAov0epMua5tvytQ2ka0U2bdUA/88pnBFBwmXzk
bHLcncAbF4HOK7MKcUxiXfJqfEPCpz7h7/nEeOMMFsHJP6kveetc88tYsFJQAbEixrsHSBASeMio
evyq+o1amk+IP7wVXo6FwHcpAUX/kov59WfRw9JHWK/27LQD1r8zQADeJGsPxQXrkweEW4OEj4+P
N0zGR4QMn9vBC8vMMG18ekMoH/mGdcsNpQsm6gB6Ge30E7xmkKdzKwPtV5b91fx+5uQgIQpACgRN
HpTPnIiRDbtzNEZGK4mUhYXzoKcFBgjezA/Fh2IP8DSDqEVoGGNkYxElU18DJmQKOgXBtXDogQFB
ikUyrXlCsOwDoQEARbiHb1M43htAWW4j78FkTZF1zX1mc2dUiTka9DwLo8slnzYbY/AJL4FMnPHT
hRIwSq7HN8i/Y9AC+q5iauaTJ2uEcDd+CX9o+5vCZibEO2BlFY+isEFWUyg7HQ/4pEaWiDZOQTox
7b6yBy/ATzGsijI0l1MJE9lqXn2Ztz6yQYvGxJpZAewlrXxwVsgecEADRAnj9+ceOaYTfuTXrHci
oz3xp4is8HBnXg8hnjeO/BLW4PizykyCjYEhA0me5gxcDJW4AmpIMACRjbq9ndcfOAv1H/zmuuR+
TrqNAgkeRHlSVSv+9sXk44NZvhHD655WX+4NYqf7o986EFwGPHZ1KE/1qfhSP4JH9UW6yxz1Xw0n
9MwVArVanzhGhYDT/pYPiseErZFpM/e4n6pXIGbEP1l5DFCiJg/uFxsf0gXx9cZ9QGWuaQuBMzJb
oXolMJdCgGdB4qx/nRVIkS2ZlxOifzQOadx0d7GEvgv1MDGpO7JOUIVpC6DNFl8SfanC4/9hXq3v
KyfdwBYbbh4EykuGwH7XXIMpz+7SnQRroIrkmi775YB/7IQd+h5s8Wu9pkzrUAjZDF7Sr+qnpI+M
QbqJm/MeoD/aB1WM+Ry+dWBLuGzZjFHzaHtFlhQR9qh3Rl2y7li3+EFFrTuuD8Tov+H9g9Tsgun6
N9+d15Maaz46FqBOcw3OMnAF7GI8qIRbAJ+RCRkDo8wJRZUSG7MVRCiITSwM9iWmckzVJ40+yfN9
ADmQyefEY6ISzxOTTIQZxr3YsDKsBA/CgRBxAEgDPoTYBqMcR1QXH+pL/uW/de/MUUDgkVIxJUR5
VB277ctf5+68VWxBIkJhnw14mqrFbIzTU2wGhzj7JdvRRXlgKjmT5ZmhzTN50c8gyjGv6bBGUcgV
XPBhvfwpvxQLQ14c2Bz1UsKkJxxDRXwSUqn4YPxfuj3ylgAKK9NcwL982n0aF+vBJxCaE+i5/SQ4
dt+j/B3mq7qsRLsd5oq04HIN5uBEJBwZEOcPjV7Bm05zlDlI0LCurGf5K6WrOYUd0uh83owhI+lC
rZYG3lfeSTlC3sCUGG9JTAhhy3Shnceb+FCdcBKW2OnRcIJbM0g2gzksev5jiqcBk2C+SBeNTBDH
U0+c8ykIbOH6zPuC0Geak5rck3kdO/TWqTnpn2eBsRWnJtPRJwS2kEwP9Bo3ElXkfh4rNyGCw9oj
7uhttViKxcoD0UZK3s+ZDoN/ACx0BIFDhlU4szF75qAl7JOxC6Ek4Jwr3NdkAG3+jWi/Vz/THKeT
CXgkQi4NvSxPjjqX4gVczwpnzQoLm7kOPxVrWrTAPJ+pg1OX/jphVmmkC3QNFl1AWb7lBpRrBQyj
0rtVqsN/qvKfqAMma2IJt87gAszRmu45SYRdrHWj5IjLe+Q55Gjm0yobDjsj5h0Nh9g09W1Nd5T8
0BLr1j4HwkAwztHnpjp6Y6dkyb4WrPseSbI3mlKADKfZstRWHZ+mNW9aG9IDBuzoubt2WfWk4S4y
qkoye9D5GmuN+DKN0x7zMKwNt/JrHuYkp21VZVmOprrrETrIT5niVK8zpKEAscqY25TbpTBlCo5V
Id6ZMmaZJEGOOy9mGeOTxzOlkLwzjvNIvLbxSgPLwVN5omo2jx+Cinm5jG/NA4o+M+MMmfhsQGw8
Ag2jI/VUrkjwng8nHsiS/OHDkHy0zTxFcS6NOLgvAsOeQ/ES98uUuR1ak8DmS0l2fck8XxR14+ai
jokEuEazAdguBQDPcjPaKoMZoOjAJNJDc8Xqb2Ep3WQNxauLUe6y6K+kNMdA6OxkkITRNBXT8OAf
xA0EtdGNkSRfCnbMj/oZelq2rMv/EXa2TYoqyxb+RUQAAsJXXsUXtNW2tb8YtrYiCggCgr/+PmWf
uGfvORMzcea4bUUoiqqsrMyVayUmyRHAq/MnmdV4AsNz2V+3mdeZA8A8GsOyHGgX34IOvDDfJWrv
yNmaPgpYsBCbQBzxhCCJhsiW1frF2NDL8IFGsYoICzz9sa1JX5RCPzEwydzq+vb1vkqB7Rfe1XRv
efCwvkptc0GGY/6oBmQtuq19rXwIUDGPwH2gmwcrkeClYHSTKcyVZQ5hEqJ0WmSFvWbyNGYVWzZ2
ENKmd1llj0EngX7zCsJ79eTavNXlCCX0beybQn55JJDiWnBrwmsbaCmJ5JHKKne5Xxn7EUHogl0q
LKhQRUP+gaAdMmW5ewPvQ1A/h35XlUYNG4yWwC22G/U++7IvNmR7LFIMpAeYaNBkxJQU2SRIqYDu
INTGkXvfCooDsCj8Ev+6EuznPVBdeN+V4DoRqwT8sq2jmiAhgFQtqD5DU/7bxHsB5b8uNv2dRcSC
SlTYB9hOWl4/FyeScPinnAe8EgeyEhI6b3DIkU6rpon0jcRTa1fwjEHAwYLIeI0PV7Oe1CNFGlgw
ICRRlcPzI3jTLGoeJBATDoApZl+9eE5gc9+yYQZ35uQkrEEUkBt8UJjnmjrp+wGqeyrS4lvGqX3b
P2eCWy5HBdumVAe1RRADyKiqIPGhxO4j0wac1X9ylsSlQvVkIiwFvsQm3HOmphP2F3ZgoU7Bkk1Y
8ypokDGNQrGTulYAzDo0SBkcDyw4MCfanFHwo94dVQEdMdY0OH0iMJIms05yDKYWnjK1gl3QAtcU
wnY+A6ki9ccGDQuOljF3QyEOGVyYcROIWyLrHGTURdQ+UHUTzkcWLHCcXm0MURFkQPXqgV7ixAQo
a55z9pF2D8i5g/YB2TIFlt8KYw/eOIQG+nGdntcPFijEsHOJKl+PR5ike6NaCPPDXhjuiXhYlu8Q
Vuvfxgj+xe4mZndSdD4c1c+j/o3fQELxZPk6echzuJ3eInNglgGwdkHPe/9I9eCE/CmkKegPsOsC
hE+p3wXCFh8TIpGBOkP+jWEEOUXe1QNrCmVoH7gi3E+nQQY5Kxl4cpysX4pXEwMGigHPR+PDSMYK
C0EG/hMh9ifBQ8XpASawhDcDL0v3Rd7grg20j+6LWZrEQ523jU+HZh04A7wc5tFWlAZj7jQtaNvg
6qic/OwnNVs3KHoBR7mk/rcOZNcH6UXXAQsxayv06JDBPLb+8x1Jtcn1vR70QgMpNTQaA7P14CjP
jqhxQc7EstjYQDvqodEJJ4NCIfAYNIUtTjrBisKqjC2hZFYnI8VKQ7034aIJOVc8DtKfyjs9mjwD
PDvL9HoPj2ktdgIwtg0rUtNEv547cAvwXoOXYc5VLc4NGkD7GyTIPuUy7QDG723qkLQG7Z8nfo/+
aENV8Bihcwfowa/rWbp9giZzjK8SDvAaYA9M4KDhnDYOL8gRS6tnPLjj2UK5cBtXlEmJKrMxtquF
n9sYp/K70Qug4bmmm6QXqXNdHhWw7Mz/Eiz9Te2kRvzSEMFSBIj7v8QuLVWNt62h1wvKrdhrIW+o
bJ1+36l2hNMv1CF6D9n58zV7vwGfU3un9lWYInuW8SvJifK4SKe4a+pFrLhpCgW/IM0pIJhLXRLS
kH5ciB2wgiQw+VNBE4Cmk0vPzGzKX4kcVlREIVSr2EmUhjrFNOx64ERS5+QI2EKCWALNBIJAZiy4
9+4vBZy6yED/Eu2l9QZisDrsnDBf/jvaK2vNiZq7W71o9gR3qeC2qC+GeM1y9cVlLsSbfHju+CfC
EienomC9JfbudHBwY7B0AlgOCqt3mOHAS31qbnMkr0SIH6jJ8B6e9oUvBUmEa7jDbcHhwA/mSbAG
YeZ+rHfyDoESPE34FYp//hsLjaL8r1avpb8ejQJ/hCy/yk7+EdKvVfWuSdq2WhCQrTBrjsk250hF
DXWflIX0a9vthtCUVKAGnk4OpQsaVxQglywMzV7FfgAvWbOZJAjN/oeNC3acymlh7SBaFBEloleE
U0BQxmWQst+/eagGBfyx3TSKc2bC34ZnDPrNy9HxFAbQF/wkqg/HXgvgjBUYTi7w/mx1OnBPXNxt
cKrhXMgQRsDkejhzJboHLfXSbBrfESSnqgNg0q2k3OdFykxhEIv444CQAjiky56C7MseZwS+Dhbo
ohILP3Qvqmxjwlj2SJ9AGw06hSojGC9SyvlZL9lWUwX1sPOvUmerTsQGMAq+vf14+8vE+f1z6fcs
uKtIb6i/pFpSzbg/5LJfkWrB+gGCz3f69LwqSJraoMzZtbcLiiYeLGWH82f+qS71OeHmM1voAxW3
iG9A+Kx9VJ9imwj/J2FrIW8A8uNKyO7jz621fs3DCCyBYSh9vS9onoEX/HuiXHtJP9MyKp0LKAFh
cEOLT1D0Uex8gb9P87oUEO3gqVG4j+AqSgYCEMqfKHHCMgTNVOfLl6GuEHcTTMtUfT5rRxblae4D
eitUWYD4PiAed7FdfRASiNGiHYIvS28MTDKjtvROvJt/siIEsCnb168u2DzpMybGAVV+CPAOYDDE
uRn7AbSPxX6A0lenBk2zgLaQ6BdlghAlw0UJG7PiwsvV9ZxH56sgIVX3DtMzVfMoMcfkKvAHQXI6
1DECm2EHRt0avjw1BVDG/Llzf2tD/9m5vyTQe73tJT3pt2rxvKIU4RASqIEFwkHmKKDL7x5z8Xxk
fcyH27FCPgGCC7SzGfss7PBrIoDksKXMjldIS4CW1kTTbdSkKW8D6xo8QXwQaNgOoL3nzZ/brv3O
gv6z7b9YUCmVHnrXz6pFTFGjRdwZD16QlDdXv42JBAoWbZCuOlBaYlfUdK4uu6urgkQxlwDDAXpB
wyBT8w7/IQ8T0dOa0LbgA+LhAdsnCQ8Wms7vHUHiSQR6WgfPglkAAgpaqL795xtSf5MA/NdIF9//
w14abdN/ag115WkCICWkYhhCWWTtNQxE7ZkUsMC2KvvG2LrYZAKvR/NFyq1OiU+Ep1m1QrFF2cHi
xwwto+sEn/kvLfyt5fjvXLR+Weaztm7BtDJc4KIVlhrDR3HOQppTZdpt5EOxr6EHv68bVrS1Ni7w
8vobJPTu7Mwl+/xRJn/ps9/wjAjroCtUFFmGrFm/5LjNrDgVcSZjHY731WMHZ9K3/lF/Z6QAK/C1
or5ZfkAy1/+EByVftrv68FgYgAVtPMfnnnUX5WnGKcvHtPoESrT8c5cZvx+l/23gL8ZWA576OF2U
apFfKU90TgjkQnmeOjKptdTRU8cyRYxXRESFL2j7VNVflzxpECMEUYBTX1gePCCfCft3UgQgDw9V
Oa73W+Yhpc6Mbcsu4Eo4emwoqWqFswrrwRgAy8efyq4CPbUpNpf1Y8EWkU0ffjkqMWDwbwWgabv3
zUrFJpItDcVo/fNfRo31+3ENs7dpGZb5P2x0cR4nxqPrWG+oLUachKJdOHios4Kbi2CFCXKN6SUK
91vIe0+ihIN5iw+XHQDtI34Kn7BWoMRt/4S1y61dnt3kQIQ5p4LkFaUGvEtfSqRzQJWBvWQr9xTL
/q3dPxOHgB0LF4XOAFgBPZ/2MigcLD1IIZs+oD8I1hyUq+hHcDiYc7YHQnsGOor7AOtcrytyE+wa
oH4FScV+jbhFjyXCaY83Cg47ApGUV7FXg10GXTr3smcXTZ9eW+cOTyO+yMW5soFpfAnyEMWjBA8/
jJ0sW8Gt5Vb6X6zj/+ApXstmX5UNjRJN8d9/GxPrrhcPs0enS4Vbrx7zcgobI/ThNY/8807e90v5
ohRSYMCAVIOmZoXblfPmvfps6BSArSYRTqeHH1z9ZUCoL/jlP53fX7EVv1i6h3y+tQCIQTqv7sSj
3nqgL22Vx0NV1l6DAezpQDgmg/eG+YpwJJFH5AsaOzlkM5h/XONNh3QhG6PSGWwpKkCt4TNb4lM2
1MBTHT/OZo9J+yXN87fWLUaSrwb5MJ2QTDuyqlOFAoNE8NybBF3Yr2CsuDo2c4seiRCEuO5JQVAL
Cmsm5cQlTLYiZoqWMBS8hMShlmOn7ynLaiG/NwuchJD4eIT3JNoHoG9Rf17emkOywZvqs9s8kpMC
ekqOpoZh58XTBHni48gdG0cVCC6r6NO5Hx9H+FvYvtAQDrwRKTh7TH/oqqBTvkfJ7OkKXBpCYbb2
TbKRpBlpQHBkwIZLeDtBXUCx7ekjVAqDewgcnBqDw+y+bt+kz27NqnyLqmO3rnZsS09rdXCf9let
cGsBzZHJ6O/Qjjca4qQiMLGFTqYSAULoyU4bYrYWdavUTNBoUvxUtFAScmx2qB+SDWElXV72yvtl
TxEsZ7tsCjJ2g+qoz7MBmRYCi4dTEV7W+vvjgD6cPGi+a9KWaxgIZluRlWkm10/UoiTQmreJMaDs
clQMnjPT074AJEF4x/4oQgSC7AHte+7SA6bPIpINlhGS5PtQ3vOBvH5Ch5zC91AO32knYVaidKSA
2s+4dFDlS94ue9QJMXiVrTG+CV9RgcCmGy6MKA7Sr3iSDyjeHuWDv6wEv8Wr/RdQpPyyeGpZVWRS
H0ARkdF9GsUhZWrsccbtMpt1kLBLYfK+fWuWF8ofR+iVPz5JTbamoL4rSOMSh/oClHJ5A0fQR4ur
+SDzHDRITxxkt54pE5RzvNIrlgXB0eKQ+2p0jixoD9hNRN0y3VwHACG1L3z06u2xML+AZRNskD+k
zZ9v9LXx/nV2wxzIlk+h0hfr82/TkxhsMKD+She4ukNpD9gZZmsm8C1EqsjrLxoWso0aMXzscmTO
CGY65wDxuDWqxbYSVIPThJoqGwmRD2VCgLe3Imf6N/v4qysjTNA/G/mL93gvWZirB40kZrIifRSg
ngJPyukNrpRhDCgW8KxfvnsK43dHHggHwUUX8y/N6ImH/qe++sUSXrS73FSyaIZLOoeSxhMjPegm
ilvhdTtUNs6kYc+LwuLtEdVzeDvaSBvX4emgup1NZvIvD0//S7/8iqosL6dMbxM5XcD355vBJxzt
047kFhX9kOZMKld1MGADsNf+Yy+9o0zmKdAEExN3vlEXGBRwj2QQ2NN0fQjHhQ2MaVaM3pmHIWNy
ABLNSUJYZihabzbF6P6h/215+XXH+PNo+4RPUGmR+0bv3+OPYMtFO1ttulgZw+0wc0EPfUMWIXnU
M0eggFwUKlJX/SJqGeXQ2ieTP08A4/cP9b8NED7hPxz5W1+rUi2nD9WJvjjvrKm+xntnS6msS3Yp
7Ogsgpxexl4SrqOSbYqTuNtlRZ0oUYBDj6gTwaicIkOX6BURKw8yHShfMOrkuahDZ+tZriqSRTbK
VYen5RAlbUWYG1nT/KO3AUyxJ7iQNV4x6gJI9hzdzb0/32X/d/bM0nS1p5hIzBD1+/dd5pWlZ5ol
5EscOJUiXNbrDKwRRPBUmpILE2CGzqvcx7D2qKSCDbY/YG0v5qmXuASE354EIpGXt/uO9Vmt8pB8
/AC0BjhTmD0CytLhj4HOd5X71TslDpIQ81lDhTK4LIbEg5zrh+Y+h0l0drZu7I5VlxJ+rxwmc2mY
jFZQfWDFt/M/3/XLSv8yYS25pxDSIhihWL/edWc8bvdOwornHiiSeq567C/uB/OjeiMv/ZeLwdb8
a2SVwcz1NN3oi0oCuBP+3ctN3uu1PIHr4gk0jHouxX10zopeZutSUFUAC2Sfna5XnTz5HD4SkmJe
1Q9bya+zSGqjRPMUvLtFA1fPvobQAP4Chcy9c9p6Uj+QWr/SvD5LpOZrW4/nVppBfhmgN8J4hZqG
SU/FrS/DWYoyVJ8sN6k955zC2+6eW/fC9KdMBbktaL41x0S8VbCWouvkqekQ4fGTNgSAYuSkHLx+
E+gNiJzANN0aiSEyeBnwFM/gPOZINl2JgGTqVxV1A76cfmi94eUaFpzHIlMLO+AAdfiMGtd6qGUe
h7UVCgweqlgG2cenQ+35pRLqI5TO36pBuTRgJ6JSnQAL8iFWkFQDyATO6bBGSgDOLeyt7vXMQRwH
BjqMmVczaCuvzjw+OeUBnANpHvz8sDZ8kDbaGU4Yh/dndAQFkAkeQ8PnZk0YgUqnD7hPRgFeYIjM
b/5HxT4+GlgOUGUETF5fX/tBQknqCNiQ8V0MW2iDri7VSOktADom3QadNX6864IzXUf1RxaS8H0W
ajYpBaKx7hW24f5/0HjA1oiCbi8eKL0M1+mFXOyrVOR5OtBQhBdRzCDtyIZvWOo7/H7Adpru8j3Y
NJUSbH5Hi68en/OGT/jWKrwf2FysgN9DpcwHqAemEYggPwR8yJFA5X5OAsAKmgcUp6+QRnmg+8At
Aj4DMsYbUIq8aROBoHsIZRVyeT6INIBjOTVZUPS3nvEN5ixBgBhgH4SclpeeFw9ii+7JEGg08Fd0
V08fEP0tWo8KDeMbXu9kf7k5d4uElJsVAzhmZBfkFQA2rj1DeTmETsztBVsyO88muDbDaQo8gVgs
lGng5shRtKFZ2GoxBy0Ge3gXcT4ltuVncEf1x5vqo3iN3oxlBFugpQgZZERnoyyfgH6jqTlnN8UT
Bb0F0Q3gK8pjOW2y53uAZD24Fc8DUG7lxoQxH8AuwbN1K/vmN+eHJsOAT1n26hTaQnIXcHK4/l0N
KTIzzgPzu1JsFXhP6xXZEAyU2gvq3gSGgCyOttlHtQ3zZCJD+5BRiuvA53DTx9rJt6oBPO1JHDVU
kMIOkgeAsdMS2Av1z7ZhjjoqaTkA1gtqStEDJsuVvsM6gPZIOlBbV6moB0E9YdRDWvEyb5ToRMlD
41jX97RHnX5UQ9tee3cL9MbilC8gUGgEi4uf0eEp83GgNOvzCRFGP4a5QwlNJh4ULMoAFg4JBcZi
WjTjtBg9mbz3ybTXBA0av7te6oAfh28CrO4J2BAC1LmB8mBjPPZqjoZeQlHd9b095fP2oqOD8aaZ
0ieM8sNtBmUC2skFDqTYa5FcrOKgNUsvU5Dnub+dtDcKq2h0C1XBd6dBp9YkxERcgzh/5hbz5/0t
j6F1K+KviwUtAEXgDMPbYw3hB208996suxmmCowQMOgBgEs/aFqQzqEIam8b7o1JBn/ADcXOS2uf
Mc2IwaIqEkdADWNULNQM7JqCaB8qsy2oQBISZzurqR0eWdoY3CbefnodJhd/C41cNS6khakt23tg
CDzTQJeR8SYnTDZ/ZIA4msLWL7j09O9t8wWwzjrPtzmynS7Yv663VBlKJ9TmjOfJY88Mo1U1tIyj
QR3BSWJz240Ag14P22O3g9aCMii2m/SFbIDEKyLFx8DbfZvMiCNeFR9JGpu0sP311YakSULKPFcW
TIqEzR2L72DnsLGMrPES7wEVhfA3BNWYDTxOgExQ2VqDYbXZ4SDHA+sSZyRPEH2Cmhuq/OjnZ+JC
KDzxV/6f/94jkqezr0+C4FwK3pL40Ac2qGkb2IJUHgvRrdI4JNkn1rtHlWuqGIEBDY31rmAs0m3E
siBT3FTBiygTH5aoLCGuC1pR6g8UFbBdqa8MsHRs/tJnD0H3t+701kGucXqLKau7ex14VDX9yJrR
KR9puLzXAO1vk4UvB4cxhZ1GY60Ej4q8UX/Ua4Zb9U1GdhKe2PsJpWPKvsclxRTddWBCUiGWMLV9
RGoZPajywiN+Cgjs7UDQQj1CkIZ/pMeYF5sqqhEWw1xBrU1AALCfiIXVbywaTXiJiFzA63Ksz0DB
XbQmIVona8M8Jmuleyhe9mIvOUBak578E2AqhgGb/8NpVI15JEcOU58e7A8MAIWLEUKDB5jLA+XJ
PD6sEJcmFMEQyecINtRRMScLkM6RfiLMQegXthxiagY+Q8TYYRJuh48VcRr4IqCHIbKnWwGRTE4I
L9GpdG4bNoCMelCsoH9gLBV5pwppy7k+JrbJIKezilWPjTE0Yig5z9tlyjILzA7WPsMXI4PoJiOG
IX0aPMdVeOG1iAD5zy7ReZ7O5ZXgleOM6Xw7zOf5/La01j0kNefdqiM23K1o/4EzWuvb8rGrd5d5
O3Y54LaEp2YOt9uu5B29WO+y2T3KZrcZZAb0cc8H0+52nswwpP7b7fk9X/aeSF3EDoxgvsL3sjNa
/TTyNSeQwMA086tMmip+GVJkF1HZHuYRwlnjdvx0m7AJLf85zufnwWnQ9/t+NqOrb8vbkgEab/BL
uh0Q3cN1U83k3Zka+Q3CHDwrXCReGSrdLjmwTeTR9ojf5CLWxKdPYNUHsqZ8DIMTD5OIE0Et4LfX
WRX+DAUeOt9xJP4NXxNaZQhx0ngj01fxpgqnU+IEIeI1R6LqQrGMLuMqtfG6HIGWFb/jL0YEpzmp
KDoTRhuQPORDSPAvsP8AQAOXo9q+/vR1KC/Y7/PEiUYTBXsK6VIaxyfcAqcQh54B/4j8I6+chQ95
zzHSentMDkiMrKR1Or/O2DMtL/NymUenQR6J97fl6URfSmtuox2L9D+xcxq3oR84wfVAM7k839Ic
Qn2iSw7G8XoQ0wIsOU+ONNZpRPddqMMGoAs2B0VSIljEH5gbJBN//hGYfwKf5kDzyA0mB3klxeIE
7VgMj9OgiISJlFdXGpzNLJuBez3IjJ0y5PLAZ2bcCtZ1RQ9xdXl1W26P0vqx4xxc5rHjnrvXzePp
Xg/cFwfyHcde980Sn/QqsKlIm2orBVKAJ+YRs55LkZwt2vF5IGZEfLjMzaEpDwi+U3OToL8m5MuL
8Dwvw3TOSctQLHM9/VspdTFTjaOW8viUAcTHpLpdi7QTitaEjFQihRDBkinVkWyjgthulVlPmlow
RMu+tpOm9TFlxpQH6GgOdfTYMQtZVojwizYvzbeK0swqLMfSQlnTgGW26Xb0BTFOCD8IcNZMgfO8
P+2GWZgtKeZ8jUUSd8xF/ZUE6QMcJFh9gBMC8IAI2sbOfaWZToUqDAYGkbFM8Nhkqa/KUx4++YLk
Tr7VfbJFoJefJHXF5MCIMjgfYKJjwBUiS8i9owJn3UOEbGg1bee3vOLaY72YLvgm0F9hF7E8mEnm
KMdL0iSb4TB1KPLefejKiDzT7dwsEd1Vt4Prhs2HsMhYpLM4JU0gfSEet7VPd9clH9ESNkCA/PM5
tj+1nEd082UIEAU5akenxgdaBKc9QxEsBKODJgCqhGCJqXKfU58iYctOsCeT1ziwe2FoiKMqjxtA
G4A/kY/pYRDO1IzDTxDA4sA6uH7KEdY/h6gJHSA6lDC7CqOMywNjNIv7Q/t7wO6ISaqtbgfYNbEV
ho+Uxe7x9BiOV21MB4sFHOUaIVbHebmuvKNsQVuhk+3dj9KUZqbzghh8CygSngs4vn3eI/NDN9I6
BhqpHhrBh0x6noVQNKDJmC+SRR1LkHm8HfCPaJni31d8weQRmaOZunuG5UL6MFfcHdu8y1yBhpo6
huHFw3UAsLHBQLDWoHNOo0UuOFvifM4TtxmYkJ8APHGJy2AOiqfDK4/wjjNAwtcKqM1nO5scynFv
by0y7PaXMqaRrAYcRowe1vI7mhCWWPHQJOA14/jGYU1DIYUbMeWQtYX20tiKMnoWohwle0/0GgMM
hrD0kzGRFxG3zOjiAM5Gh9D1d9M16WW/nOLyI6jE2o7FPWbZ3YGl7ae7aKHMGs4eFMwAJE5HeqiY
n0BzRNWYcqpgG7DjKSJtSCqlzy+52E9DaWXRG4r9Mo9sSZoBxRA2tUIWCkmmeNnHqlWzR1REz9LN
I2OISjtD5u5eMhdaQ4YEU5+BL2SpMWS4LGdqQ+KDSlCNWQ2uf9WMkUvcMfC4q6KY8aS5NA2QV1yJ
AZ1H9xWFlJ9srgK69Da7QOjFCg4xwxhepnLMcKc/mSOMX64J59U0/7wyosfV/jY2iepRtNMfkR/l
fdjevXOULRnJXIZZRY9yk/QTIzk5sGm/YZeE0SWvBOYLz4MwHJMeNDzHgMrG/rUMZkyVr31qb0bw
wFzDDIOyvA16AEAWYi5r7q5b1TsWFu6MYqU6klfiBlsKnUitXd1PJJ8ddS4NtMAMfEbaBuOUHajz
YXLTHIweCSIutnsZObgkt6Yj7dEYEOOyBOAOvAkm4TnD8jqjo+k4LkBPMH6fKDuteEBwdd2WaMoO
KE9tbDoTo0C5bu3gHvv6mHUdFfson1/mQKqQ0qIzfuwADWCRxRXAJaNdfJgc7jvO8TyNMjahI8bZ
9iHMAFFK2NTHFAIpy+2QFtCeWh7QOnUl0QJcQGI3TFk0oV6ZWkyP1h/F1zEXE50cC2P888h5/9g1
S620oUYBdNm6ePLsElhsyScRL4JKnB5B+2au7SjW9KlS98mWqcN0xYKThbhnjSPX45/pxtMl1JQ1
wiGhpyKMHy6S4WFb2c0lB0RBYRez1pjsphtxfvi8eMVEdFGzaDibNL3skhnrOoMn3rBiRgBXffMN
+aA1yPiIDoUhjFm4HWKaiyGQ8xkjJQtrz/isj8UqmXFPGNiLEjKaJJBCTwevXfQnKsmv3tauQwwE
h/F8U+7YcughnH0ottbl8r6TPaHkiSs35uHxsFZwAliLcgzXNJD9JYjrAzfNFOWXnNdkC0B9EyVc
3YgJwf38fP7/rywTvJ/Ql590LAfyfDkKn094fpkr9mcsFSESS2xcZZEi9HlOWCfamM4zMUN/DD9z
jLNwMgYdE5r2sw7zJ+ekCbzhHwf3ecKvw7h3Pme28XN+yEPieJyBWTWlWIRBHMFXiDrA1sbz5gAO
43FzGMadjS1/3gCalangojNxyECksTmgh1Y8HrGEEh0np8BPsLyiKEH8oz+YhrvyQKvoeYYwfl63
KvCWKWQd5cPemA0u2CUYFuZxFfJD7hbHyufHnI4b4KPtdWgcb4Aw2PiQw4ev8Mck7IQl5eIFFXns
hFjBFGnKTxhSHME2iaWOC+PC/oQ7eYSMA2Yopu+nxXENRxauHRuH4XYCzC5gAkFIqTBTl+auXbLP
xyPlItIaFDVrlIMtm+Pvr1j26FImCtfmCTLVcFSp+qExSKs0Dhfgqkrl4ZZg0z5eJgpVdPqN3/Ec
hOGD2SF1uVXx0Oj4l03kBhglmPwShnimz491TQXD3093FFFywBYzSo1VMy0cSiBczUWDGdc2xeSt
TxHh4UuEzecHNIhXTs2jYQCwpBHn0YRbx8fMOb4X0+7leLPPfPUPXYSJ4RtaQciYoSdGcs5aTtMZ
aeKbGiIVMaLaMaVb7MAYTfxM+Cg4Sy9HSvj1d6BRwEK5IZqvXeAysBuKQl5TnR9z6zwUHi0Wm5bx
uVIPaRTagnwlolevI7FnuI2EghgM0h4fis7iWM5Ku/iMX3BJXnn/8zl2xzyeRP9xHq7LGNHr4Y/n
SOuR7eUrOpHjGNl0DS4iPiOzhZFDJzBwOQD3XkLiM3b5nB5c0h7UA8j8ka2a8WtaYk2vY9QhXv4Q
xoeQAktW4+KF4ajRQzSQW8KB46o/3ULb+RCbhIdwawJoaTmsS9novRxNsY4iWsT+6+X38R0tSjAU
d5eBKXYmIxC2J+Gn0G/3HTySrOov24zHKWYb4W8mGr0r0jyECBgPtxA3ixZwYRohNuusW/hAODQI
5rDyGSuioiS02YDNWFQkC6Y2EWjgefJPzEEwHq81jyeCtTqP+gPgDiSLAEltbYa8sYrXTWgc04jV
kkGOfWKwEBTAuaJ/O8IZu0fEgW0okzVFoGPf9YZIMycwQmbJ/C5Fbb2WbhsFTLVBzZav7CGmn5ND
EPaX+tbKw68xh3jgGAg8AWE6cQNZ16wwPkU86C4dyiuUSWDY5C++ZEfBM6SD2lAfKQPKnEUMAPCK
DtAeLUCxMN7R772z9FW6h8rl6y37CfwJ1gOCIzxUuol+79QA48if1+u4NsWzZRXBHnIWsQOqh7SR
DAo3Za0ZL71kXu/0NZviq5/MGKoXEJboiFNKSiHoCU0Nr2/M6UGuJNqihN2O3mJ2/exq8VhwrK9D
3WeGJDPjyNWuJZU9JTt4VJaoW+ss4dIQz0qgzmMcVdI0IwJAQ7doXAtbWb7sYU9GThYxhlBFIBja
rfTzRLXva2k0j+wUIHA+i2BSB/iV2XlpQFnIkalMSJnkmBKJyl66Wb7v6534+0HU7TRKAeO8/g8j
Iv1Mb/EBY2ErvAfFCrbFwYgnZxpaJnPz0ReOXLN9p7vjqywW274O0KkeK7dpucTKSdKOHzKGmzE7
Nek2FfWKMFBzJ4RYGL9y+84twfz8qVhiPL88Ti9NIUWY9LdwKwpkGcaep/iQoE8UIRgWZ4vdzcv9
yvOgbQLl6Wtq0Dt9gURDeYxPuDvSDlhFqrVlbubsyRRR4mBDakl6SVB7CReELBj8MpTeEeABhLtq
Dp03xR3mW/Z3vXF1qJZFlEeQF+P8NS7Gob8H2ZwRU2pDilFsaPJdiGInF4ZO7JVX/3oKEP9ditjl
u/zevdcEQz+hp5hko61fHpVAnWkuJWjHJGqP8r5FrV7sUqFddS6QypBX2Zw0t9tAzm1BeZ45sRsD
HISVYkIWBBxisq8WxILgBqjdx/d10dyGV+rQLgEhcUh7rlMZag1TJK6kO+VTFL/ZZLCuCMa30Fo7
It1UCWqHBqaB7058RL0+maaG/Az8JpTli0J8UmfxWqSEPoGuwTsBiQCXVy2PL0zQQ4JwAhaKRw+v
l15PB7JmF281IaP7QOxoyUsKUmmBpGDDxiLmFe+nt4wiLjRdvmCTSGWnmZ3sGQCqzX0Jqb8LHQC8
CoKirpxyn/UnCR498UkNabv2oHMnaE/PGBJoFQGPYgEYajvineSt8yHk/bPz8BsCauTQWGpHTAXW
z8RPA2Li7C+EOqVdhv4tjJc1jJjQablptNwTP7N7LvOx7wPOHJgznsYnVw0ycBZAgDciY0655IST
Diz/gsE5D9Eid4oxc8U5EWrkViyyq6ybS5JYva1fzx/PdxgRoCC4GK7OGtZzS8hPlkAn73MC6qR+
SLHptiUv+tXgjAIJNBzgAm8hNRa3nmuubjBLZBQp+DrC4hQ47LQhJEIrJVQ2fcYEWBCxL4ZsAKDK
FjfTfkwEwZ2relOiioHlSeQHLjg3LHoHIqWDzC1DNppvma+M2q/zN6kYMywCZYT6gE9YkOyBowcQ
UNixjw5DjeicRwkZPXkZQr5jK+xGCWD7ybg3lYcsj8t7dPXRNaovXgvc9+FsN+VgH+U+2+9pMa5x
oXyga2OKJLsBTNiS07xTNDc+b9oVyjXn5Rl9c5b9Y9x53VQVE9OXD3YzRApneY9hEQAcXh6rDhpa
USly23oPbO2kh7apMbhvzmO0BFlnTPI8K30irSxtmK+RqIZOL3c5X5K7vZz6fO+UuPUmYYVAo5vC
kcolD3TrHDW8Jc6jDrXlOcdo2dL3ls55QQ37mASI2DJ4Ih2VOktUQmx4Vinf7jbIIsUfvc7l37kN
7pWrQWSahnkTpg2IPbePa7pMztMHAGhjTLI5CSywXjmsXqXOTjubpz2TrOBzdENZOXFVjcyp3SgO
csj8A05Yvd7Dl8af1zqia1G8ONVUpTkmlOWUWBaM+psicIcqxOfgV9A6UYReMkU4iIjzpjnDAeKl
lCyCdwVnZ/pcx9qKwy7fnAUFKrPxYuR9cIGheqHe5OGI75Ee7o+NxjNCKbrUaDW4ZzjAEsk5wc8C
K2mCb4ql4cz8VUAwrYjiqByeEioDc+oWAK+SiYb2QrznE5ovvt0SbRGaePzJr/gJB9xzhxPzOaqN
qQEFAMWjonCIW6ApHJOIyivipzaySmJQvn5INRHv2eCk8BvzjzIf8bl4hW2e9mT9IdRlV7ggNDuE
OxAcqcLFYLa4Oz1FJPYvnzcYqtCzgssaQSLEqFvYTFjARJMKQ1yI95DXwf0Yi+y+sKh8WOgu/FXw
Z3ImfsLB/LbjHiGXoi63gNSJzaZjPTkGvu9BTY2l4qD1wD+AXA2TkruAlkISUo+UTsEXVL+zVAC9
yQFZi1Izjss/TdN70uWENMgEUL0MjxGkGy8sAiYd9iOUeUEBwFPFh+BQOYYT9GkMFS8Y2S8ACVDQ
wAjDIoCSdP7JbzgiQWCW2uMfYhsCrw6oxg55F8OhrxgWPOTzpBpNS2Z6HObDquf2R0BdY5Ivrxvp
aQNQ3ltlzaWbm8vZOQnN583PKwhJDobV54KBJHXz4ihSIcV9CJRCXHrgGviTjjLBOUMW8vV4p2Hc
Fa+cBdItULZ0DcV2nBEd8U+T0BTpywnywMoHocMCOiC3NybH429DPuSpn4ew/Gjft8V1oWzFsMzf
T14FjoDl8P3xnvjfsk8a34cneYaW2nf6lsBlM3iOnl/ZFAqcZFF/8+AMssOSIIg6IyoGzxkG/x6w
N7guwH7Un82i/wVfGGspUAvokIBraGCjvvoDouOFr3/Ea8R/YtgGbG6ugDGK4rtDOidM4tffz48+
6gQj2gQS1pcn/Q+YkSjMGwpytTsCPT5wi/OIDfeH1YdORqxG0BVAQnEoQ/bRi5ZURuzgek7TCWgP
N56ePxmRPCJ84NxD6s6lVtkznOXVBfhpt/4z5C4yP4bewjZxO0YxYU2FZdXPDo8A5qam8DI/c4hV
2tX0Jrn4FGev9WYkue1suQQUOgCygD5Zz2O1h4FIax2ovughPAb4rgCBXK4ungFfcb8wKVmjM/qt
DDJ4pMCb4FnJ7+kw5P7oZhUqhAmKQoR37m88wU0xTBbXKWmNGp5Elp71PSB0YwC48Kt7gMLzIw4B
fMCgdepCtR3AjHXSENehCAZubkEMhidDUaJ6HkLxw2E3KtHBrUDgDyUUhEGNy8AAzMLA4xWAUPug
NltAZaCN4lvoSzflrDsPgP9AJAYnFB/i1XBR+LS45xLulf8j6b6aU0eCKAD/IqrI4VWJYJKxjY1f
KK4DOWd+/X7y1rq8viCNRqOZUffp06c/5/e0FzSJTrO2mMkW/0Qatnf0WGi9oEaSB+1lj5RUlRNP
AGyVFpAvsmhGu9WAmhPEKb/uPxSVJ4r9qGOsMABmt2R579y38U7R8Vq0+PCxAiMSKQj1ZEvPSChu
LaXGsLUq9Vkp5TjlZ029lefLnLkOjofwuieH0PRlcdpbb98RbLb0n706BYzK0eFaRwW8fYOjDyNU
F/W2bskFKbDYKl97t1L7diCdHWSqaZoTL7M8UXxGOYqtgh6b1G4pimDP2uSaUuPEQvHhIT5m41qq
mRSfxU0GNKF2m+SwfZ7me/+KPim2Lt8sbet2pJ3qnPdLWeryeHLecYvuElQLSaXR2D9noKsKU2WT
6zSBvknDeVzon0fuWGTfoBgAJ5OhoWNUnap8USc/JTifV0qGaRmXhAgZHOAWfVa8B2R8jhEVLC/H
RWx7Kkx3fbIGF0FPmt0pYV3tG4g12AcW1neNpP68nhCwD/MToR0P8af8qKfmYr/2dPvGH9NyTepD
Lumh001KT9vnM4m74EFHPHUpQE46A+EsIc8FKednGpUnKV/tHAO5S20zBZxJSgvhIAuML9TT28zz
OA79/Z/1SOPKI7x9/7umkwOAZQosCn168R6au6qQRjnHSuaIvDgPklYL2Z36Zov2vKhzVYfFCUn+
2L8wkm5l7Cdz0nM6D6o/1epTDdJbZtH5//2UaBNvjsudx2AVqiJXwAKW98OYPKQfVicLOfxzL7xA
We7K33nbbXyaR1VsFZC1agl9rYsPee/Vr12emlZ06i/4sB9ozx0X3xi2t79m/gkyKdJOeEvhzybX
A/tCQao0oiEcWSq1yz8W0z7f9IEbY03rHaZyz+bU14q/kcIUONsPSm0aYhu+/6kJzh04bY7wknu/
fxq64oRcGd/Ps7AuN+dGlo2uyhMcEzpQSaOZ5sytef8stUlr3b4v32KnXHYTUEIYRfu2dX0c6JTT
xkNxoJ0AnjksIDQ5rdtQK67RecAwN4Fr64RLaqgNgFQyFrx1YjPLdmZf5SE0PZ3DI+AS1mrr42BJ
iUWdmsdCfSneCPISKwUIViPxSOvJAqGH852u2jKkusdr1aQNRKzkNnuyRmmqx3svI7eVtg7OMR2G
WvJA7R8puxNCuoo8jfun7aoMHlpFt2bq8B7JZhD8TB+w3/euTU6YYXh8xlR007aOcjV1aM4D9DZj
YoMxj2tPGJC1d9sPOqENycuz+qNXfEgXybXNztUXb9dG/JZ7pUiIXPnsZc53XD4zaxg7BzS3WetI
O4eQv1FOVr1tBxMvKnRqb7VO/uuelNTrUokszHROKCqF+DbYMOEJajFnd3TMw1MtIp09Y4L+ej93
EbbPHHWJs3bBQnCpsM/CtQ1q3czafaJUaOCc5K/17YYeSrSpgEDScqgenXzEj7laoKaH6MqHpfxc
m1xaNWTQfXT/qnyWnot56csAmfB4oJ4R5D+kCBc4EVcSJRBmIUTROHW60iSYqbiMJb8Kj2ekvmj3
KytGYqj84ibdmlcZNouuGqA55THUnyrGNexlgcGyS+W/5oC2nlLmypnN8POrrBC6UwEBG/nKOcef
w/yXWolzIP80bh/G7woYrWdRFqB3SFzO1dPaN9cnKkh3UwO6dY2uH+VqfbVEaKW0LF1R1vNiU1/f
k8xn9aWYizZVQizRVHD7kNxkojOHXO1AZ9ykTz83FtciARpzR9Wu9OBsVTWgeDxl/ilc2oNbVNZ1
ibt5dTx6pfpe5vU61jHFsZYoHOv49Kuyaknx3nFffrYGKfRL64OLTqdqYISucpTIZ5iELYb7QzSj
lexLFKpxvLsSmg9rRRUnEifla6AgeEM429TViZLsnbtG21l0V0kHa+vK4yOYAwhLa6sb5RqF6XW0
UJeI+L9YCmylEu3TR+qDyiEh8H8W7BVeOxIZibW3zUfzUnwH4fBOVYYnnHaML+vonqKm+mqx8R06
21m8QVhWGSMliz1LOV/9/fMiWkMtTKGkFHDGSE5/HHYDlypl++jJNdcj/7yu6NVEPswcqEdF5hfd
sXQ6wQBpyiiqs6kvgUl43hoR48SkkLcp9nE17rHBcKTRUszWSJRrQb7IcDFV5a/L6owyHmRVfbKg
v53WV8dEK2PiRtuAVlZm7c0dX7c9zWlUJxRBKn4p3GIc/u+wM6iT66cDM/f4Oq2fjKLKVld81/gK
BtVzmmWHaAHTe378OlQlhf8/NWQyOMeHpgy2ZXo/6U9VUNADUmUaiGtfLsUzIlOz2IelSvrDIXaB
qaiXqJ28fdkaIBoxMrcB5ZcMTrlOWABUWBg5kgy7b/3T3w4ei+VKfJ+l2fqusl6z3QZ6omWP59i+
Zlq7leL1zUO15N38cVHwh6xaNcyabN+Stu8iAtkmEbRXIhJW61YROOPu1Yn2/ltYtQqkTXAzxOJL
iTw8IliHP/2uPZqduZno3N332cb8u6r/5rgv2CzL5pQEzmnV2jziDXjU4l4lWyDp/ti8Kso9eahe
frB18e5m8RZflUL99NyqXM/hQVjH8Gda0/IgnafjDumcS4mpVD9lmxCS3bhbuL6txt3cA2iZZh2X
rHea0vPBVWKfOp7Koz3SRPqdQMXh+bLrnzMtD7NUuUenwuuxvb2/GyMfzoUdpnVP1TqZkVn72Bba
VPD3haFHvpcNZq9R1YvBtEln1JhgS/6crpLc8n1zTLKAvu3TdPmmwXvx5300CmMBjbDefaMeGfSp
igRxdxeo4Py2bba6t3jWOEwkdsb1kQLPI/WOFJO/J+QfLuq7yhFSvDMFkrRh7XSPEkxKrVF3dGzv
m7f4vautTTAaSboMlq+Z+qo7er9HIRi0Df2oT943xFe2rxSX+nQd43JwjcJuO150IZPxuJcLix8C
GsGEuFw4AihG7bYOLrS2mZRaj7Bd1d1ju9Sq1eev/F6trrreTcEEJuecfXMXvD/id3pWwP6+rL8u
0UEpM6OReR5lnmlfBq1xcOryuqOqIdgF3Va9OwqDsO7/7cm7m3lv0ewMuJzh+6hd/aIHHqa5dyZ2
3Kq71i22WOJd0Kq3dsHIiaNuN+hOLvHJV28yyIP6IVgE5/ZBUC6ItSibNhoH7+d2xRkQ6cG5XQjf
HnF3orav49/ab5ZKUGtZkK1Z4x6lt5yNJu9ED4yTVmNoR+DrXNhaBG0XyUbdVte96wcTKnrpEvYJ
W/VcGL57nu1JHEy6oYZb3UXQb62jVvz2Pg6ccIsPwWgRBKewfanX88EkbI3eut2iccqFXY1qP+we
nN712wN9q8qww39DwpcOLXD3W03wJYK2RrbRtX1t2vxl0e4GLSCOjm0dm30N64oFBnDXkPURjNZf
3bf2KYy7LWNNC0/5TCqcN3ksucZKui/lPHUmKbwt1fPkNmeibamhrF6emhaAJtiek1o5rtz6t1O9
WO2ux++HfLuc7TwWb1XvvEK7dmiUKm/S5nP7Jlmxx/Z1hqZRGJRy70SfVsukWnoen4bHYueSfz+W
Wovt2zo3KSz/zU7R6tzZ594WRDN2SAcVrsPx/Puo2dzNo91FtIeW9lcpIwcr93ZaPBXVe0CzOkXl
QjOfOwWb7aSwIUDFRdzXAMFs4KuwIPdkXmSoHW50cytBWnbmi3QL9JzE22sVIlkC4asiZRd4lwlf
89141SksBB+KGWkcdztVRSUvWtPiIMUaA2SHearguIj0LAeJ2ZVV8CK+soRZlft5ySyrY8Xm9FSg
t377mUqUvS57WRI/5GxoKOwmpezHbtm/j0fL3nb9PJu13hQycHr2H6XSxY2hFpRzLMOQah2BvqL6
drDAFOVPi4dna4mv0n+yFcFdMLue7w+zBnm8HY1BAIMg9ZvGd5EDtDDPhLLAblA6ZioEyHQCHLK9
ISHbkB6ApFs/j3JYBLCCu8ZRqgZGyRq0WqT81Tj9iHGS334hbmpsXaMIxSyqi5aqBZBW20yBeWmf
D+BG8GE1VXYiV1fF8KolekKxdFmuT3eNtaoXQK9HWrN8fAxpXqTHw8CLlJYYUIoAyxp0HZ8Zj9O0
qVPppeA51dilNEzT0B1o9bBMJTadNO8pY7VNNQjntpUjEdm0P48tvC3OZ5WJiLK58M7uVshxGZfJ
1NOkfD/reypgH+/JgL84wfmGbL1PU7sLil+9rz5PgkaiVHYDhbOEBohdGfJM6Na3YJ5tUyl3PSSp
gLSnsLpJCPYEZtqAkxPzvrPqnN9JqmqoCDQFKxKT8yM1/m+0nWSoXcP4jy+J21tKyqGLRScKbFwO
TQn3v9+lt6p5B5/O1D3d87Ghps2Ucr3NV1vAQlre41Qh0X3urrGB8IkOkoJcGNR97GTPT2kcnxtC
Bz/Oabs+N4m0q973BmJFMs6EMDBiFCdlOsMb8FX62FFOe/q3sU7Hl3bEX/F5qoRVasKIgDtyeKgC
6dCbhh6UiZIuzGnTPw2LHxKmLwU6+kB7ELlib+JrJuOqW/GspIBJ4CCQdCUfH5ZA09LFzGqdXkaz
P2m7NbCIkPajTSayRuOOUiTRdtAV/r117nQJyuPkdiPez7AOartkJ+xDeH2sol08B9ed3unmyr+n
lrvhHFU7t2uvcmtcj3WJfuuG5Pw7jHgeE8ptnfLNsac/j2W0XhZSv5MbSPGUzIEWvCZKsbPuqWIO
dPPjeg4ytU4eovNAlsnplFAAvSq6LI1ALI2bCfIBTuQaSxKACPWCKvKb8I6QC0bUfM7fNuBKNVJW
fZYVCo522G8o83OrMzhwPAW9eLErBQajRQqn2DgEDBBxU/Wv9TyuooseoyPegsye6HZLjyKiUMaN
XCerVdPGX1UwBO+doQJSY0R619bSOlWUFJRpJtNKjGQ5WqJT4VJpC7cCrbI/FmQHFHCm0RSFEi/h
tr8FMj3iPSf9kewGenNvVyg2IJAi36CGbOtlgjyj4y5YUxxP04fj5Wj7Te75JCAKb5+1K+XuDWz9
melXmpl2dnCuCPkEmfmsy61kAc4JS0sYQMD6KJU/ZpMHniQ6fWoPsDqP7RW75DYpYRaXk8W2fion
+TUJZOfMAEEpcYAuCzG2J8XKcsPdKRmD0qRNltHt/8SqheyrT4Vh8RQ/JpdbJFkmyCybRo5CzXxM
IDO9n0I5qP0+sj0R/zR1IaI1ZpSKHNRG9gme28q1WBoLZ/hOhpagO1/p+EylYrkfOcGjqf0eBd8h
FvjXrLZjcisHSik/8UpYtKfhbVjMByuB+lVjBl9wbBXoHqsddkNBwoUZPYZV7iG2Nzcg29D2odAq
c1TD/vp1k1Zju7bj6ketlacTy2phvF/KNi02B+VwJCzJ14I70l3INSEjtTZDbmDuYM0wMtVt4tNN
kZgfMW+DYV8+RC5eFmd/pErmKifyCAq3t7Yv1ooC0zZEruUhkOLAfeKSsVGRAuXxCDLzlSEyf87C
Ti9KKjokXAVfOV6jmvZTnIm1hf//3CpPmQwvLDoIz3LkwHJ4k7iKqLn05DHaeT04WcwRpiD1ZoAC
ctvHvM/LmBdTeWFHpF12T5wRs5NanmuORRn4rZxgSCbPWOJSNaKVTijZzX9fX7mGUSHIDSnxjHvc
8cVkM9nj+ANSS7FmxuOeu3KT1b8h0cwDqxe7JHX70h8Vr8a1tyMy3aae47AardT3S78qFtq8NZ02
ZBnKTq98HUO3m8wxmBRb4/9UnnyX5Xfr8ym+8gtl43syKmz9uVeGwXC6pBnBWVrYMnjwmDVIOw7g
bxoww4+ENYtGs7+vNeHOeZQONSRuu7Tr52SRrZIM7rkE5Xx6QuYKV8Tr7lJVuWRoeqfN6Tj/0Ym+
1YMHFxe1F0tcXvXfP/12Cy6pZ4Trw1X4so0MJT7LsPTr7t23hVcALADpIDL4nFIegDjZnsdAqt1w
GhX3nErfY+AbsL9hM6gO9pWLGho+o781ePh7ws710N2O1fGwNG6L+IT49Fv9qH4QPMb9tT0d0j7f
4i1uGyBknbq/u2xjj910TT1gLenX+GtjvT7d3uYMZCjh12ZILk7kffoKDuEFcb//DneTmwE9eWGj
6ueuvYMrwF9w2gCa4Th8Qc5DwM90HOePe3lg1JfYW/JMcljkHnHAYmRKpgIxOmaZeUC1R6+6SswR
N7s4D4w2l/FRmD8BSHZujLxjtjked6hX2wbhERAO2x7M40RzCkHvFPvhBVHo+9+9t3bTVjId7ipX
35HWNo/Uh5dN/bbrc28ds+OP/8ENrpIzD/QOgdRmuU91pfC5f7evR/4lZcwUpoH+LHREOAHQozgD
ZgIxOpo2qTSgNB5wWwxog7YcTu3shwsAi65Sk2xXUFmeFioTsqR+I1BmFGQJQShu8oRYyTERK7nS
xkOXAlmlAI72Zt097LmUZA1QTunwmHefVwkbIfCY3pHPr1jzsgAAA8hoXHvSP/nIz+YPbUGi4JZX
i7Hm8x/2Vg8TenX6BQ8uUP0qvEMCzy0W1fs6VZ7dN/I0iQR7msXGbYiCVR+/FOrZZrkQFAaP+rS5
GQKQPIvMg0wn+DhFqsBa3kIK4VkV1oxVxFW5VpujbJJPMq1VLJQV3sNSLWVIzcDqXvEG3+SqRPK/
p484W/FMkwqZhIwwZ5j1jnteD78ntF/d65eOzwYejWXpIa5rdaNvCFNYDrkMxghz5SDJo8FtPwQG
Ht7kn34bIh02blnQwSHVGKs9Gn63U6DC4JsTEl7BOekIxkCzlakzsz0lwKryl4dQlDDYuaQ8E6dt
X71/lRgnL0Vj0UNQSfuY/oBuQXIH1dXxFE0lSN8hAdutdv3j+g+NK2271enE46gsW9VMQrjMj27/
j40ATdxLrbVvFj/uiVmyGTB/o1rfNZtw7+dah0xT+WVhyP5uQ6ELiApc6ixtuAMj1N8FLpwEgVKK
0rlxKKcOgQMBtuDMtDfm9qFpiX5do3mhfV4l5WKcVwnPBndI3A9EtopQdpKVfKX9kQKVM4iVmef+
pMUYi4OquI1VKTEGLpAuiHv6476vf1Aaclutbp3CL01tH+uSxoyUU6GN/vl/x/zTwvTIQE+ehiuA
CLWkS9KjPTsPBFDoc8tTDVKP1dSydT1wiyGdv3Cyh7zUY2ySwFsNLUDWBaG37sl4pOvANKk0dMdQ
TV///8xThp3qn9973f0bOwdagOlsXr0U/84o0Dn6+9A8MQ6+dYwWDAsQeq9sas+Q3HL1y2+6UcLS
/nBmQPBBytK5DpSH25sY7lITbt0lTZJ8pZGtNMDUF9c7h8uzKgORNWqipaD0GGzadAF1N8wikDX4
Wgsp7j2tQ8ch4vkvHTstmgVg3ApmL43AJZib7CdT/iPVNVXa8NDQvGbg7WYA13xfaWyk5eJ6PZpa
ncIH4aYLUpYN1SxEAg65ul6Mj60FwlchXOCL2VMOjUvq9DaUBl+dBn5vLLZKQwRBOONm2g2FMc4f
KitobvyybF4IXXGY49XvbHLwdnz0j+iPVPugMzUJyfZnsgeqpkSr2ksBdDZT3Um0JAX0lVK/jFVp
SIQ7CNGf0o99MKtEc0GWe7gnAvz3s4WQQLolSiqRQTL22DpmkrELrziJyflUX9oLxVbWTdNQeYMX
hUMnGYHGsNBimg7V51hgWXsTS0JhxSORYl/DhVGbOQIgP4T5fGrJLl9FCtIpTIGEW9BnLDiUQQe0
ttKEOo4yhK4IhFSV7MDVU8sO6aeADaZp25d57MdGSfrROoeoOmjDkYG3cAGG5qD3lFeSl9r/P+me
JzqcWvMBaDu9oJZdwW9zQljpy1UFRlhq9kWxiNTAZx/7WZ9b3rruxY8/NJjaKLcn7TDh3B3YOjtn
x9fYG/PowhUj1Hhh5Aeu45pHg4Fpna/Ps0X3jMCCgJfY5JXpTS3Du8ppKaptJa4kwgGB7Af5FuQ9
92sTOg1tYI7eFF5tzZVFU9f94bfXYqVe4rjg1MLX+GIeklCuXQ5kzmhmOtHKLKW/BTpMa39Dm4Wf
ZszcWTp+u2NyZFUxi+4sJivUyv4u/PqLBeUHqF76LdG8RXYMmP8XFcUB9MEj28jsFIptqtrMjnIT
jFC2FlNewZ7LxKnGjnlqaDbd1bld+t3Nw8rv/Ns3zj89Yr9dzffeAkx802P/mhc0+XgMDSUvJivG
Xw4WStVHruzR6oIDmc/+8DvV6NP68ruGCtgVvXnhI2+eHg3iKeRQTsM/uxjZddWgWZ3KVY9URUTQ
b5TClnrLg/N3kQl4aCscMS2FR9oUVOpPweXtIIawTKsGwJp2RQUrQHjBTEGxXVo8Y5GRLRrea9Fj
dMiQd6u1891H7xxvZb2Xng4ANBUU0OgyYeFPyubxdHmiTpgnUxKenLa5Jfnnq1Q+2Wclr7PuvVXu
nMRMVZV4r/XXySK+Po2ViSaGHhwRegb3waxOt5y6rMursJJbeEMFt4tyBQgAQXFQvXwvN83Kdy6t
MdbZI4qLxW7YK+H836N/p5kRrxZeG+L8ozKZCqwJcjsYiMblbZ8Lb5X4WAnyB7hIsP9HS6swbtx3
9WLaVEn6nK7gW+XSMtyHKXCHs1ffHgJqS7dcNP/d/5I7VXGb6Llc4/HPfKi0pC30VK/g1fZo/PeO
9+A67Vz9/j17z7BgetVPqtYS20rV+nIoI0zulOjrozF73WC/R/hmUZUYWCZeK9yKNNKt1JfNzHPl
mQg1joL8i8W3tArpk0sOaFN6xUkGCPf+nmwlMXOGzH7hRa5hr/wpoaSZDSPP/vx6p9QGORD0TXKq
EX9tJ5WvTG/xmv894Sff7PapOV5yrrhszxB8nIeLPppN8qBLnYfmdo9jaFC0HC7CG+m4C42GgvyA
p2QvdVeW97uCVhGFnFiVjVqf+OKig4P9+/gg/RGuf1b0FIpE5p5hYNl5Am6d9hadQnA2PnFKPi4+
b9rXsGXbzNSRY3vEW1f1Ms4ZosTPntdQa+Resiuv7zD3VbSdvkrnlZdS/l12z9l/l7iYkKo8dS0T
lnfzUlc8tjvvSwpB1I1fZs+rzqy++9ivg1+hg+G1zdH6XLQIJu5pRaI3Py/qq7rawEHhmyMoANzc
NJ9qUTXexpUvohhKjiTT4aZ9Ep5l2Ncfyb2+bcx+hiotDk7fkkVU6WrlWwvuyZcSSpmpG35Epafj
M3osG9bU3b5XUTsFt735iO51c+TQRru3tBPic+/nkEj1sEAPsfq+CauD61O2MZELFGaD/L8NNuPL
NMo9JgccpOesz4grOhNNw32f/wKFswYVzFwM/djJGwejXElvZt9FjtQnDK5tEBYI43XaPzaVvMGa
xpzuVJnXZc8hPDemL1dVzWjoHuqZqDqo9fONWSvTt/L72wZNp971aVbPPFlc4f1p/fKy7AldKlsT
ZpNTq1Qf97iaCXLiAFb3tHm+BzIMBtOI2EL7L+xy6YJ232oRXTgcQXkuCSRQl6pfuldRmHkVQ7IP
4al7qxfeiGS0oXbH3q41/YBSgpWXyaK1LzZ0o1Nr3p+UFMu/A2YNTvHfNDokSv5Q3+hkmtjQoLCI
n1S/fOyiX5tUIL+yN3+piEnF93qpl69f0rFePKP9tGuSO4Ox9Px8qxQ8395EKrpjr7v6ps7KaU8H
K8yETtlsSDPGr7GCQ+odWDfVZ3zwYLLsLxpZzJPOprMwhUuhnNEOO7YnjK6g3oxwklTAj41o2c8+
udVh56qGtpSMDq5KjRug8Us+EUMLpwlgI5oFoEJzOdGOuaeqpzXwe+ngCwVQ7x7h+4Q5kcxJiwoJ
NW6dRWue5NSyO1laRY8cjTe1WyeHusgHrqli2Zmg0Hz0V+Swd53riZ+m7jNg+YQ0Y7lhiBZlYibz
K1vyEJ5HO7FqQlBgOSk187agzkmuxAsTkBXGalr9ps7JLJr2FwPOuHc2jxkd/uPczyfFLytSeOyz
tIyq/w5A7DR+EHivCJmkkVn+a7h+qUW1dvXzGbRm7qDiwDBvQfZ92hvHuZ5993mfkJsyBvaKQ2B7
atzqt7fCX2hj1YKk7pM54PstQ4cSSSg+v86/N4MTs6fBRo4zHf4WV+j6vjNH0fY8IW+aZNH0RJuZ
xvAtnzAzh8v+/hXg97FvHl/hbk8q0nT2jWo8fVF44EvlzNjjR5o1V2ddNoKywHE+OUaVzrINAg/w
s3qyLMJ1cn9atKYp2lBq4c6l5WkCm/7rXWBZHmN4pu+Ze1N7ZvsihkE4U9zUmqifvR8upsHvcrLs
jluSV1IJ5LbsJjs+LYDVqzzbbzVIf4qNZSKbo1t6FnofnJvzL1V+o3F4bT3fTYP806ZuHr9u6nOV
aGwDai7H9rhyJ0u34XkenTpYoFEWVUctAqqVp7Z2fxEnw0dj0Rs3s6Ofj+uvDbdf6tea82idZKCD
8k/erPTbjwjLYh8UlAeSc/B0jMmDXYJVMyQx6B7WcbaX5leYC+tvpeN7+fdD2BYkiiQuxrNk9YIE
Xnrf1+ed9U9xVHkrRyWh7GMbHnx/vXQo8EvDeDp1JoUW/mwifhMAGJ9hRc3bcPstF6m1+amMKt+F
7/ug1mjkipLUgrV1rUwVJLWxt0+F2WalU3tOA+wFho/ECKlLZtL9ZTM4DHJh/UF44frJemmc9wFK
O2mvm33jqSaS2SH8nSpPztSNVOWVbqVaMyfF00uxRJvf3O8jbGb+CU71d41yv8JbKb9U4sxgXS9/
O7ZTGNyeC/VKvX75N++IcoSUEdL5kwbDSmH71EA32zTyPe5I/islF8DNNgNRhv1o2y8QPAyujWNj
k0JilU7hEwbmlT8U1BCtbiEH/Ep/G3Ikn8c99t62z1d5WZ6D8ZOSMBP2ZDERIcjFNd6wC1gAw5OB
Uy2u3CDCHHHWnx/PfJgu0zUr6Sg+fc4/SDjjaI5EHQ6tw2cprH55U3xX4kLrUlc3SYrWxwb8tvxy
E9dv89u1bnFlWE6qHxYbEHDVlczRELZsIl4MFk/Hlxt5tSD3exlWv0yHYnIZbDGen/b9fHRKJU0v
P3NZNxJswRVINsXk8Xlbqj2yfblm0avTwpqinJvO8f3cOPcLv8WkIhhav0wunduPJ2qkypIx4JEB
y+392i6F9keB43gzqDYsvdPbmbJToySCRyUGRua7taos4eLp2rv2lh+PThnf3gumdAbhSVrAUA6W
2SiHcJMmaQgvfV4viajjktBh5jczutLTeVZPu3Hobiab7mO4jRbx4pO6/rVRa55s8mCR21+0YSbA
RG5o+Nj35+NmFW/yReuZWqG+eVr8Fl9Sd70CKEz1+Z8OMmY2aRTv8JmR96ELuJIvoq7MrkIFm7pe
EsuXZqd/OIV/hX7EBmvXhgMXEgfxFVUIExWhlDY6Spybx+fechrtdmFpJek2rF7qVfFvXPdVb7d6
utxfbz8sCNu/gORBaPGtdEOrC9UEFG4/qVwS3m7BS1olS1zaexlJ/7n4F2pNo9EE1HeRlZf7KRip
RbL79IIu6R2+5892armqRygO01CVYPsiSusNc/03ww1QApTRjivZn74v2t6kAEv1RFbe/jXRGALx
bd4kV01YBSPh6Zow7qCoaegt9BQv4lHfXKXpHL8+vE1Mq1xgjpaf9kpmiIBLAxCtVHy+N1W5ohB7
WRQzocnbnL/G92jVKOPsSNm52RpH0KbYbPz0n4B44xRaYQCYZjlh0L6cOgq5pvHxtAAOmLb8dHn2
eruiirenX4/PbbLviTSvk+qTmbXGlXkxDAqmDiq//LtVwyrQDjV3W3BY/YcG4MV/+ymFmEivtyHm
R+PU0ba7/15/iwAeBsoDEmBWvQ//VQBZsLumuuUp2P2w9rZJZXiZCIoJsQk9FqW6q0xmRkhSfjv3
z/1iwwtAemW6QKZ5BdMoufWhIeiV1w8IAFJntccnTnlQNmvJHreIt47o0dgZod3k2DRiYe35MOSi
Q35x8LjoAII0uOQlPxTltBnNPwoTdwm16d66ys0+OsX3YgOd5GszsE0PCPD8eGdMrDyeJnZC4lWU
bWdaaG19UZfWoX7rZOqzRs39ZKPHz7qn3CdHkKr0jpVTtVmvmKezZ5SIl2Nz1kjfe6c3gcK2e/wn
ss8j7wuR7zrVbpbafTGhixkf+6ivTzuWPFMxPrAz8PZ3rdJxWG6OG/OOnLsdj0lC8seyWbizPEEB
uD+vU4DzaZil5/PMc94SHRmuBoh2aGhe5gJA5+YN20qQRAK/SSO62Ni+Lr+z6WVT75pG7kR8OJ2T
sjdhOdH59fC8amRaBtLrzZQtJzv7VdatUI1Nwwjr/j45vmzSgOBlCL8vfq0mXp5DIZ4/hNIGP/4Q
qTxN7u3rS2F4Iq+0lh4XXiawh2nfVICibgMxVsM7C57F1SYf7BPQkPRBZttxVqNuGqMoCXqJEsI+
BU4fuOXV6C4UPYu7D7LswCkIziuUeN8uJndMKI2AuuAZOs8C5duJRUXF+jfXbbRtPlq1iXh7IAKu
EComSqP2c28LzBgeUNK1zawPi5/T6CUbHSYGOtNS9q8zHlToPI/xrATcL7y1sDDU6XJ9mBKsThO8
pkiqHJOIzVfHnhxdBsJ/p/g+mraPH8jGxWodMAo59k4BLcPgIVSZRRNolEbL/midHmn5wz2JJwgt
prgvBEskpxqhKJnNomZp3LMu/jG/v4g3lL8gmgDdXQmskwhyZACpgPOUORmJBIHXqvuOCEUKH1Hz
Kkn3Tqs3oZmiVaZUx78PQWmOAXPB4uBzvhUt8kkaagVGcUesNy4SiuYfYFhNKxV6W0y/7Xgwu/2x
AYQWUbT7KTtSlMlkQD+ux4bokoVaPX24GbHl07jrxnRDs5ipvlIVjplb4ntE7+yJxmQV1l6lsz4D
/N3gaVPfDeHIbk0sA30WQv5/U8A58HgKpEs6JnEgCEIMkdcyiy/GjvVHdAAPVxCVkA36XjlBcPP0
7qxp4TNFzR+JyZ8WR0/DucvvY782PPeXackV2wZwC2T4PWY/a7Gbb0/1Ki26dOh6h3YlLcFIRxv1
ybu5yVl0PZ5Glf5p1ZRY/QQxCzddwZYOpzIo9vD9fudRttGttLyT2+ekgigoJnhkX1sX0b2dL2EZ
bjAbfplDjUz9fVpftwGATHssU5CrUI2AOF0fKgG/aYTxm/d1mlTqvrcGxNdggYUU8nOPaCPn5qNj
L71KDQuLyp+HZnfKHdhSWgoxs3Aquwj7tglBK+2uuiluPvESMdE23dKkMAG0nT3oA3iyCQw/Besm
nCP10PCJdxNflT/MsDS62zRlUTVgvebwpQtZNVz5RInqlMXlBb1Oo2UipEb6gW4Pc4BEQm9pkmK8
yLuTOpPOPRzH9ff0u/brnvimwfhLjwV97UJp9N4dz0ceSIpWBjcDPMBpw2WgMiEFK8Jb6QN2l6M8
J/MaHQast+6kRIBUgk8COS22C29ZhXMaVCTWr1902vvLr/XIeBV+jY5bL38dxz1/Lga8QLME+6zL
ajQkXuMpkNzaPCtde+wtPsvJ9NuCcMerkhd2dHrmStUwDgQfQ8askiI2VpWk/caTYSIgwOgo1o03
7Deej5K4ze05Xf3MOgPWtnHeX++NcVx+m9tDgSGAzT+0Fq3HTdRaObeXDm1OICowYJDnWp0IHlQ4
pRp5B4AMDqk56w0qA+cR1ITIJ9MaVUY34/TNILUmpZVB8+2El862kBZgcnFIwr/RQU6dXFxvekYX
K3Mpl5aoNBSpuegqJnotNmY3O1fwxspVO4FlVq4ffrrrcn13C0fshtQi+VdAGkPEesExQ/XapSTH
LBfBqouksf1UE2dDURfRsTc+xV8pFnQTpeDPL6NNa5+XFZ+LeW7aub/TZvgpPvn+3sDoerxVvbNV
W6ovmqJeadgi06oM5/to/G8mVTQXmLmnaTipvjM9UiJd/VL3P/kxMve7SqXlu53lLyir9ALIy69j
1QGyreX77StPjP7aTFn/jcePh+54yXPsxhTuyFP+5zFchoIs2zaioYyrEUPTdDgNql/VRi3KvWSe
VFqcZLEWjDTixpuRyowYRIdLlF16w1bqbMBUxYs6NS98N9wNrdxpXwm/a3/ZXr3Lw/3cdyUnnXoU
Lg5yU+9dyWYIqRfz3wYUTQeP5qw3++cUQQ3zT+xLhH79eggvn/kGH2X8hHbVTOkQjf2r4sjk1OSW
NK3gR4fidrNyC+dfl5WJwb9irP2DUY27rPlpunCS69lWkzLPo3z7+LJ92Y/uL+0jMCdk6B0Gt0lq
5zHsvzNSpmUDwHYGHt3aOfJlKP4G1fd57+EJloboD7zSQlysBtXGpgtKa9sNKi3UMGz7QWmCGbj8
YvKC/0vDa++xD7JPx6M4XID+UQOEpKvy2LDDlYCKcs9G2VrzKshDYfF1/33pbr89FQ+jMLx1T887
BjmWTSv3ln9XVBqxGrZ6GIz/5X4Y+Zd5Q+HffFtNgu/SZPzu8R1fCj+ln8PnuTf/2j2P/z3exu+F
N/HFyrAwtBpfzq/efXNLZfF8fhp3M6PD526w7Nu45t8W7KzxmFhRSpS3DpPqf5ydWW/jWLee/8rB
uY4QjiIZJLmQxEnUPFq6ISRL5qCBFClO+vV5tj8E6a9PoxsIulBtl6tsidzce613Wl/iAedc27Bj
sYfdZ9EBRTeb6ZMnjbUAAsGSijXGUEMSDVAb9xAmg+TyeX/WeOmxWZeTpyg92LFANl+TZJrOn/P3
3BwTRgq4IqLSHlt1dafa2NdnHNHaISSW4H426N9Nvyaho/WJOfOSJZ7q1qN1I1yydD9+4sEznxlS
4XfzkuZSHGdxYGyfPxTWHC3hvP0pqGyjA5e03cXcLKiWL5ytkx7FY2tTJiWXdmeNm0lrV5OT6byp
WUlRmABDTV5OtOaueNEvnMRqdDu/mH1s9BAeUC7r6eG3YyQV7jxcpv7n68brYaT1SCYKpbNVx8KH
GY0fruYTEOGGBHE07s1TSW5UnR6J30+Yanp6FCLpT+hJ8/6aBXLS5tn369tco7ehgnncJoI45IZZ
wqDEg5HjNhxyQekfUIwwMp6sqi92eSgtgNBvShbOMioj/j2FCRIXTkF0RwI7CL8rptsw2WlR/0A9
cs2AKth5o0W+g5WEf76fOA35gZyh7MVoG9ALIKchJocqviNFbpSTKvVL7KPZgY2MLrTY4h9QW4MS
s5BJ36LLJ4gMGR2hfqsnJnOsrbhxgN0QBiHErGmHAU1oznjSTsaOw4kVWq+ib3SsyEr5HkisZEhP
QboHFDbRU8gWOQ/YtPh+3E5wN+SoOKkoHHbqOFlkGw7q4orelQ4u28DWZRvh3EkEg0jxJ+RB/Gyu
3Q9v+YamlTqpdtlW0GzdV3jZ4HM+iGCIIgpYHYxN4wxFmkJAHAJPuhQCILEgE98ttEZC/EcBwYXi
A6qQYqd8yWM0RjChXHp+crmuzpmY0D54ABZ7pJgk+Alwr//wsnnv8jRhhO2cW5Ac3iv2jHDEahlL
29v4Q1x1Sdp25iLgWaZOsZAnD88IoqAk2BaSC87K+n4ta0/x+2tm1fxQ0ljPAEacopz6+H6i0Vzn
u1splBNw0+V7LP9fSQZFFj0Cz7P6w5nLZeZ9wHlymXnydT6A/GR6IScLUC5NGtsLXPHR4CgipGVf
fWnrkJQi1CEP6rqP25/os5K2m+jyuXYpp7dxBOX7VS/M3e+ENiLJ2f1H6lH6ghHOKb74hYDxl1RH
dYEcA4UPnVhjbSkNoeW5Jixc9HPUeaKI45ICxCGFAlnjzwmrxe+DLhgLQzSU0bez4xVX6cy1hq4U
6DsH2b4JOCdBp6Qb0vkBDA1jxe9H0ftjFqCvP99Qv59vCPDfg04acCxCmRkX2Mc+dUMz5HeLyvpB
RemIqeghAXN28vQ6rtLGIOifLIvnEApTvugNUYgC3ufgiL5ZpwLE28Wn/jfrkNfb9FwLmx4RkxeM
yYQkxNWgurYGS2NE/Aw6OnikaKDP0rO8qg73PeOTpSfON8TwA2yvljUSWTVcYT61xITY3jXeW1uK
bFJzYm4+LtuBOmuJ94mAq2n8yEgAxiHAAOEarTAuTFFwPjbSpHwP9ZZ/MUruCEEIRxl1uN9hWNHr
Fj8dzCvINxnhTwT49C0jpOEK/nCMyJSFBG2K0D6b6cxQMxy3SNjx16BZB79rTCbaiVKLkoeyBYyH
U0oAjgD/TwEHcW5ySBmU7NLA8FU/88xjheSkE4GjGv0PAm02TQ41nrWRBRFJmXuyAsIjsCMTgJKO
DLT2pv0WDnbiWUb/gr7Z73+ynbHOzvArkCjMnNQAN659MPczhdeHES0x4szB7as+Zuv7EcRyck8G
BmY79H5Iv2lzkbRbg+yHEUgXFhJLCByzBfxm5MQ8clIAGfIluKY6I3t7VM3Iz4GqacIEW14RN1oN
eAwiXkAx6O2Ui5QPGGoZ/zyJ2/zOYbUuYGn3c74PD5F9W6p7EnbVvYVcb41G4XdTNH7aEyhxOn4e
tX08+XxHOybz7N/T4kiZGTw2bNPW1DqykxQ/iJm0b8vOD8Tv/1TIcem4viTBhpW7JMDTO/3MPit1
pRwe19eRgdOYo0gks1w065TdBRhRtrivihl9lsbRGB9pfb2WYm7+Fi+5cuR9s8UJntAYUuVQlHCa
oL9lZ+qgnEmb4/2wY5+rYwfPyXs9KCduFZkjLyDq66MdqMJmIuZNEZj1DVxN6wKYGQ0/jKuBHKNm
x7/yO8mbj3ldD+IMRN9koP9gmy76aJo/dkMyojjCUy9boL7Az+o07LbSt6oDPw+enjYX4BieRiRK
1KnqkFKSnR3BNbs859GHApRilwT8k3XFdTVNj/USfYZMtf3T+2EPZHdnM+RcZYu6nyggOFeF0ZsE
9HiITbtE4RlOcYr/a9tiY+KkZfeHNYXq7wYITTmZOGrQvUioSZB93VDPbpp5Ni+2CDJZUspMmZJX
OpYnrZhNMGi3+bQLzJW8CN0bmzvxDlPNbR2SWjDoiEGCdB8WVekvOEz39AaWxsXysrUzAxaVs3WA
ISNJBHinsZX+FM+UsLUgrdAE3RJxhd/iAwj/uEXbZWOtoU6r9iZ13UY9PM7dsmKvcHsibui5ts69
83tNYg3BJr19NuYjbmTViofPJByAp50ZPxsDwcwPpjEiCcix0LYSzwkIKB1Xb1AATWGp4p7P2nO5
rf3XmS31NyKeKYCvU+1YPzBxJjp00jHRt4wAwFkBVMrhmR3CuuJQwWbAxstiu4knlzEiHwGTX5ph
ugmX7RcM5H2Tr2iVlMgNv4sdjwwgJFcHIc2DtDTq9i1n3vq9rFusAii0RvBlXIuS1odB67F4urkG
Xhk8zuhleXjpbWihvlnnz0WGnPpAsik6mRaUgdOHE5czixqZFYSgl+aZPh09gnDE0LOQYyLSJmLy
Bln6R54UCzxw8V4b+985p+n8E8j76BhS2pZTvRz2pIHFnQGWZxohl5e9EiJhT5wOl7k8QoW9gd33
xsqSBswh/fBqd9Wu737W8lyaaTN1YU0k9zY4ougg3FvbvadoLQBuBSNKX+TKK/NizFBs2jmOWB4Y
2C+Acud9xJFVIYWYSmIJtdv2arJHCgYjP3IbXtTfexpmCoBuL51BdIPnteEFEyEMSYPVDe3J9DXn
qOMqFvqQJvMFTaVz7YjTp/47Wcj3AOZ+jO8Er8Sp/0MW3673RfYn15X9vCZZSLz1x/Y+yi9zaSqR
oWjtCZSQrjfVYQALKT/alhWlbe+XEqAE4RWcFK3Ub4ArdDM1CtA59eZKhn8/tfhzQRfYwqlFLRC8
QfxdHpXfNCKWMEkytMT2YxayftfdmXvfuxAlQZGBpoxKeUf+5gYZQc6jy5+wunykRNxw4ghkIgWZ
Nzy8A0vxPLPkisH7+/ajHKN9AnVDScGWvI5WGs6eLwCBG3PCPz/sStXhzcPCg3Z6fHEUh3OGNY6o
pRBX9pYElu5QhWLaEMW0KLPFhoHGm9V1wqNi6QOaAwpFFjnNFyYlbEF9VMA3n0/rUyecA9aRto2d
/F+0B6TEkU30vqzWxk4+yYgcYFju49wlumFWb9rNa5UEREw7iDWqPQcXT9iNi4bZ6js/hvtu80Su
BiGHk2Bt7ZILjyHk1RXe/lpOrK2yvp9el+fYuELvcJzSvrLBWj9UZdtEdJDx7AYmLbswW0MBIKc2
m5TDtuBbdkvkH5ixZsEzF9DAUAeHz6pG990NNV6gEJYOGW3LPIzPkTOALZV3XPZt4GkTKgrPROgr
XIlVzWRL+B32s1ZUXBCDXTiCbullTsIwHx5ybgtm2b24MfH3e4qpdN54vRF5lqOeE6g+bKHdG5Ez
gkiMKZFuNI+nPBPGhKmwI0CYlQrtThcbTznaM2bkGpOScdJb+ZKEQ3VTpcPXOT6ipXhDBlHX2PJZ
PvMkh4f3mbGKIbjHZ/ZCfnK+B1QA7VK5QGpLB3pcagLwDexJnjl6ewTBjVReSnqMj9aBQwLsGIEd
v5B79agqxRZppG4VkuhCnK2gHum26Sek3Da+wU9YddJJOVUrcifX8j6da3Z6sL5682ZMJn6QnQ1e
FkiFPC04avIxeEDwOOg7yO5LHDCKeoqdlnfCrzR3CtOW9t0+Pt7W0lkKyICBhaN02sjb7KBMihUY
Iofo64DlLQyyCyBeuWCr5o9pvhBg4t/GkIQwBykE9DlVk30fzxAlOdTkPv08fynb9L8yzkVpA5Cw
iS7tjwqdnrejnstK4lvF3n1XnOjKOFNBSejBACxAAA3Gpxygsw2BUFQLaQOdRzUJLMYyoO5jQwcT
yz7k04M+9PBEDz7NwFiwGGrGihP0eLmdexN5YYF+o4JZ8BubWG/xWPM/YxPt4+19y7i7bY/USOYm
ohUDX6PST7cZwhkfBC0aSUG05h+awBvY5cb3JfvjGS3UEk8i9AqsGNqttbVAZNPsdZ+bWlx7B2Yg
w4M/r/dt78CCc6IRtbcvxoFks8+XNREqu960mTwuFbxPuVAC+hkOq8RRa5t/jOZv8gpQtLlEa26l
fbwkhIHn8rltgsZL5nCT3MgUpUAB4wl+rwzXbOwcibU+AvVka8doqgswLZvTAqE6i9lE0SzTAIoy
viK0D5C2caQNiCtXG8qBfYjb8TjUJ8od6J30NwMFJo7ySHg4nPF9R/TNgr8XfsFomV9AEChunzOI
MGOc7/A4WaVDB4fwGsQbBbZOFIbilmtMzfzVXQZTmA4lhHzauLSjvcHIinArHjiKGSCFGXOMXXWO
7m14P+qjhm083IlZUHRQU+PQeSz/uaD5iGEcvdRBbwiET2DEBhDBN5baPELwo/A13b6eFbscbCis
EHUiQNe+RXwHVd/qsch8i3Hev/syAlJSei4vVCCIOhzcUoLZuNtmoF8/Wzy9+k61X3Ml0LcKWbZ8
GY+1Tb1Vb9Mld6ELZOSKVFDbArq19fBOd2v44TCo1mTDAIhUG7KKx0pQH2OmTNqlv03YdJIdGQbD
wtU8/jEakQbXi1tRF9F9fDWX9/HFa5Eg+cAoslF7ra8gVeWQVVbtWXEIImepnTgfNogxZSDE63L3
GOwSh/tPWZUv78vo+YUFuyKWcq3Sq+WIRZuX/d7S+yKrygCk4DbItVNsikWgbvVmY5vGmo49Gj9z
3ZAEt3yQOZl4JauH9YRApN7yKmrKTUIxn4Nm3ePMp2iQEIK19D8MsYSXRSx1yNZMIOUtBo9d+YPu
CeRpqFw1m9Aq4mn5/ULEMBHSS2ai/gjpF9GojjTuu+8RgZyj1EfBP6KEY/NL7dylf+aAntxmQPbE
QEXLcNQtroBgKPzULy0ehkcytyclM87BqoegVqDPkAZ8y4+TrOrRknxYoYR002E9sgbNVr2g4GLP
Y+7dtLWzCUCFNkJ/M9SXMWf14QkYP9QXZPagJaom9x2LJ5rknrV64MT36O3g2Px8VbvVnGaAOEhl
W07pQyb9jXZI3D0ueQ94nadPOvfPgu+pJogDgfUwLvqAk0T6WEO5P+j85BBxToc2HLUxpn8RNbz7
WnQ1VH8aCMASMshtXUJNtLmOVxaTgOnJpzCgsbp9r1cUkvPajsQ9OTwcC4c8SxCxyBcvgBURjw0G
kIRjgs1NN78Cs485Ta0xWjHg72G2zub11iJ+keZqrOzZD6Mx+58YgcxQF0czHcID9NR+7eWGRst5
N9gNAmNSfIXHZG8ic8NtfKJIvq0eJ46p0jYRmKBjWwgKG1Rj+Dr13Z6n0wySaFn7qJmddtFfAaQo
q2SP2XxQDr4Umyo5JyYQcsY2BqwfhENsHbyQscce7Lz8eJb/uNLiHSSciy6oC09HN0EGBTshJh3b
kR8tCNjKuT0MM0auxB05AJFmk2iiU867bzteAXwjAIptE1IhP3MfFWH7iC49iUHgQO6QffJPDMwO
v8r+AATCMQiRKriz9kqkxJ6VGf8+1BwIUzREtGXMMxvenPKcOFTV9ZR02OB9hSlKx9WcvuS9pVYx
kMyTb/F64T8T8pyKxRHwvFFx8cXDnM8f5G0QA7yFuOILMhr/MRqfcG+Ipxqj2ygfGi2iFLrA+/j3
KIt6FHwp2sP7mBZQetmKZx1GSoCQGEGsNdLOyRqi4jFnCwneW15dukSAZB2K7WPOi/GEdOM55uNc
hDyIv4fqK6d7YFTSEFyGZmD6dvNxvRUHDBwvJ/HvJHnoOTAjWANILrfzhJC88dVr9/YQlrqwG46p
2PW1v8+X8pTKNbU7D3hGvsJw1VM0wPDKqc1uL/DNz/y3/IoQqjCciUcE9bBX7dPp041dJhiueegc
y05cjNlTUWOCSjn9HRG/bsGWLzxM8Qw7mtDqAfmxcVpjQGPaxQ2caMQeH69OXBWRRvUGTV8QjUMY
g3Nf1Sf5R+hI+w7+8VGGutBJV6QoBCh80fLD/cVevGJfW79dCFM8w0I7ZTL3dZBznMQFTl8hdmh8
TG+X1BKxBW07ws0fAv2islAdIDGAS/3abD6nth7F9EJjXWg7OcZ5aKG+aA4XHJ3v2edYKUDdw2cO
A1bOzbMS3HBFuKitv3s4jI4GDyr6Wwbrrjn3u5xwk0AgAGAw7ANnpoBbWP7E5zw+vJ+DulVBg6ag
7eptVEfDYomAJIjFgcKxIO1RACcwXIlDvAnY08AcbFkSwCZPhOgUPxQ6BMrimrV53CDS0jFKYZ/N
ArBtp3mSVwV0+DJChXb7HJdrTCHc6P4eNO25pQtDn05bIm646j8pMmXOKbJB7Zb1l45vomanBV0j
savZlXbPccfTyXJeAieiVAtwOFBX3uimcBTOny7707DZFDMugisFXAvVRpKyJVjQzqfv4Qm8a82u
jd8AGcqoDLgQrnp58oRaBDXAMrtLjIs+Mmj0eHOqaxbTY5qwnTz8wza0DV6lFoD0OQUVIKtfwJnG
Fd29nY0IF3cS4OG1hFWAczH1Sv/haJxQrG6f5zQbVppXIHMkgwY6E+cLGSbtLMdaCZDvEh3u04yb
g4KNAFPGh8ymfVGNojWFa+cJnThIkOS9jxSFGuLtERoZljNvIuA3dmT2HoF53uziyhw0mga+YzG9
rZm2gHwa/IOHHRADpC3ggXYNP15Kv50StPOg9OPghnQ555B9rO/DHbv55E2zZK4MFMNn6s9kHbuW
FwqcPL+CY4WURIy9v/0gzpSHD9QfbCbUIhtzxpJmJNoX5aJvbZB5OOL4V4LIee17jo4Q9L7FRMSu
14fzmQLHUOTmuZOifmcZ/raV9J8q7r+hfKVU4awSe2NBMqSDtDBdkvdCGV7uYxdhejemfUfz5zD3
41At2BFhDhAocNKx/iKIX3b9wGTXZNQ3eyaI5ZU7xM/hiuA5WKfbF6AInAc1Lz0NzcWLghfGht/x
rHRiY0NBoMBBtkSxjjLeTG9oaGQbECkySIGCeSvBhzvHN+/IyIUzkD32Y7BmMPQQiVEyom2l0UFF
RSnvosvdwk032YhrF+b2PfZSEspfdspkb6Z806di+yAFaQViyeMpXjQ39/jgitzcG5GppNyYgmgA
50s5RlBBA6af0iWl9FS+hJx/NFvmYMyDqlISvwX2BX5DmSdSmNZIgin6NZhNa2H+tpzP7QdBOCn1
HDMUGjdkTkPAwgbhbjjKWYk9kTfkoYIkBIczAV0uvah2fqIc9KugpJNgudB4c7ZxXDggDE7sAWjb
sO8jy20mNJ1zxXs5NKEe/+3jMTw8j/pj/sMrkwQkQ2trHVBH0HyFs9uaV0vXcu72jReuxBknsa2g
NvTv23IfrlLXXPE7ykNiiVoi5UcU4ly+FAIbduE9MAFB8V6wMHNSgGa8KYraxHISBAL5mDdFVBKP
IcsKSxAtH5FMxNbCBaHFJVyc0KOQEWRuxi3uGwK8xZRh1d4ncyQZSyPJP27PYAqka/Gx6mnZiE+1
l8uVVPgUhULtcAMYfGzgxm6GEEi0pXhD+FYgjtm+5isjddGR539h3gM/PNDF/+CjgOB7OR4o46Jf
skA+KKtH0F+1LJo9F+rGIIGMJGbn0xvE2OJXNa483G6/P4k11dJqEqULh8PgXH5q6MVur/f9hKsn
hgdAhfDejkQSWOVN8WbMHy9s1Pb81LDvb0I/nHtqG41rSU5FKgSTz5/DimQ5VXwVb9+jmfznf/z3
//0/v9v/EV2Jzbl3Ufb8j2dFF5U83+X/+s++8p//kf/rj/0Ln+qGJFmy1DcUpa/pfcns8/Xv0yp5
Rvxt+b915aNIzDx6rOsNoeEuB9GmhgQoBi8GTwrgFdywJSiaUAMsemDhJgtZRPkzGKDmYoClkpB7
aM8F2PPWOsluGNNbFqcM+GxXdwNIX2HkLIb9M0FM7DhsYPclKvh5fGQ/8qkoqOGqfRbEE/Y5u9h2
Z7qw+BjNjcXfv1ne11+9W9Xoa31NlmTVMv/93caS3n/H+fu+Vs2pjNuhZsL1ul9vP6iWEDbe3Vzl
CBgxMVOuXG5thY2Lso1mi/gyplxnniw7hgrJ4daGF5Pxcpuosc0snagbxh+Ghu5la/kp1zdtrYfk
0Dt1O5GySVstyh66Mz/sOTl0e9n/JoFB+8zU/ldPOUiTPkQPOaLI6FLfsua9z6KQFg88weiFC9+o
bD2d6WkQVo5iBRp2NIYZkJHcBH1OQG3We8/6Pd9EDE1leBtr8ghnNSWedSXDy0SHSt+2w9KkvxcW
ae2Ri+sbF3uoDDHBawQ+3D2I+77pP/vkXYmqpOO4pizSRqXqNUSn1yipuXv2P9wRRf+LO2JKmqLo
qqpphiX9+x0p5f49yu6PG10x8SReTuZAumKC0K1YqCQlomOIxbQzJgJUM/W7fjgVYv7SZ5IaMcqf
Lrgzj/jhheQCMDfr+tQ9gzaN9doRRhA0nAOpk361oc/UuF6HBJtpuo4RO7KF/tcvcCxgq+nNX/VK
qSaMF2PUM5Nm5oy5TxlAREHY+AV0ddqftgDgfQ3dxL5Wj1m8CN/TGJbB2KTnmqB41E/x4PX97k10
PJpEGEt+e2x0v3dzTYRmDIYzsDd5NdnTiY0boSiGnDYtQCpJYtLElPDzO73XQN+idog7wex2GmPW
J/oVM0OGiDS96mpQWJMEW5buKwIKEFp7cGRKSbk/U3DjZJ5mjHXGMDf2E5Myt72+Um92bhGP+6u3
hTRi+Pd30JL/6gbKGrdP0XXLksUN/sMG8rgV1iOXotvaoO6Tl6G8vHezh8FguElorR+feS0t7qQS
EXM3q6gfnuZAYZiDPLXUiW56icprm+nvjcxyzp36+RVOgN21dohvXnmPlItsMRqZGfe9XpCWa63B
Mj4p72epOtB1NkS9RV6bjbSLXI/S8+sb8D6MXANZ8N2J4DQX8bKF70OOP3swxmwhyczQgsQftljZ
i40aLVNlyqwYLuWjoIj/iCRMKXXk1kusMUdqClUgCCf7vsJFYRAE81m+P8uXOS2Nac64axRkSb1g
w//7K6up/3Bl/7Q155oZNnFlpev8i8ulIe2k6IdBNImcIB2AZuZ3Kq41rBfdtTfTMbeMK9IPM8qJ
YanjPCelZAgfTsR0SHtwHyIhSoj4ig4CbTTGwmuGOmYPDtmDAbvSOr2XwBXkJ/79W5H7f/le+pYu
maZqqIYpjqE/rJK2LVNVexbpWmcAkjypJFdnujbF3cdXumHx/QbOQcRbDaR+ILWX5OOnDH6awFjF
34ni660YKdecItpG7mke5IDOjgVTUYCDrT6WK8XTm7ok9J/xKJB2JpVJ6EBGEZXTQwkOewQXQESB
POrG8ddtGeIAiXmQRg+iH+kL8J8xC3FcoZekMaM3wv9HWGLfLXO0txTuBYqyfgD7WqD5lomMGaNF
sN5uRH4njEvlQn6x9zAOROtjbhbzeBgIVL/cOhfzgTg3U0xds5ocFH6hFEXVbicb0HSe+hAlPfry
WdMIkQGAb/3aRaWXvQk3oRV0EepkOLqQQiHvJ4AbSIVq8kCvL78nBE1UxzebPTqbNiBiLDqYAV10
Ke49nJYEG8srtIYED9KTgjWVYPCMfiTv5Ch3JNONsGYbH0chpRShBYot3UlOClEx6eRNf6M9IXPQ
FVQIZx6lj/jsSSy8hb2YZiVaPpXp3y+Xv175hmJpminLimyIPecPq0XulP6nJf5jfb8Q2Q/dqKzo
Sa0NMyaVn/5DjCglFT+VKLGYkUiGHZcXkxCJB8S0ju80ElsVSQb9Kuf0ili3FZcruVSRm56F3hE1
HZJqCLf7EqUV/qSv51I9/P2bkEUt8efKyvzDm/jTku8xj+qpvbN0bRLiH1kao2DRt+P9Vz8tjiKM
H1Y7zcx8bukGodKKfxPM24fEJu25Sm8gM2mekIcbPOXb7O9fm/pfH0dZknS5L+uaLhmqZPz7Bc5u
UVMpkQIStTbOmol8ATfbROqDQEzYQiRzwkCBnGFUiRMTzHlgQ1FYIu77+Gl8TpU88nVmlt3civFK
hStXc3oXmCvE91iGOY78/68XbGqmQdGmSb8r5g8rIqluWat+umTdVZN+c+qdJWsnN+heIHcflT7M
yLQ008ur29yh4AjLVHnYkSpV06Kamcwd/Cn1rc54V2HppvFqwPMwKhbwFXq6a/kONdt42yxjBjiA
h5Xe378BWVzRf18NXPG+bCmqSq2t/rnOMZ4vPTUb3gAjwVfP+a1z7+tH60kkjuwX/S9qtdcc5Cfq
LnR+5j8c0ppu/dWPNymyLEXWFf3Phe+9qkMp1KtkDdpGeoaX+/fKjpDr4ZwcJEgfYhSkSTN/N4uP
texDdiK+hmxkNGficbI0dMGKXdFag7kb48drkt/FLMOoncahkyD8z1+jNDvGXykDsEw7bLwCKPY+
0qNFxbQKoeUn70wMzOkQJkWT5sroLgmClVhXy8lxUxI778d48s0Dc9VUQntZSQMo4XNDWwzS0SyN
3Gb8WsldZRbjx32jVdkmdMgVwljo6NTtDLvqef3ar4FFeLnViOsrRWs5sPalMeRt5sRm3L5ftMBQ
R/1ZkngR6NW2wFpdzfV03uUTpm9FyVVBQK37TBgrQeaaZV7s4zlD1yTyq5vlK/Li2gkN+3E/F7wB
ZFfk3puXjyUEha9kZ9UXpfZ5veIvMwUucbri+DDt8jWIgTI11Dsek5l4pFAJTXnimi16LRorljmE
K8XJy5UiLBpOeVs8yzVvOxH5wYgp0Ulr8/zpf0yHmXJcaoRsGrOzrgx2ZKiXqnDtbQYitZtbi3hp
FHUeIT7oBI+ZyYhIbu3Hi1jrMvRDvx03DAvX3QxqqmO+5fqOhPHzpXAI6bIYbiefwe5v1jW/ffXL
eYEtRR/zCFnHZtS66RIwGvjJ7I970Zg0X7W3A+Wo2l14rkqXIgNERlfHIQoyU0h+YxWBd7sDwdfI
LiXpFcw2eToVlpIldJa0R+wCgcXWeCIA1+D4QhPuVsHzMdfSr2c1lZhXJGx9kEuG7KQ4MehUmGd2
FZkdsNHxBWUTBMUD0ETzTWVLWnEde2RLK6ygOeDDa06EcH9PZsiU1OEIn+wTLZPwFuVHASoZjhA8
oERDzRq0+giTL1sb4CGwWfGlW4OeFzLWxQDd9fN2LJEnA+hAuk44QpMPFy4XWy0X3tqWHCf8j/H4
Oe3VPqkd72F+BDGBVBTJ6KjCwOt+Cob8HN9XtZoDo8BXSxBVKYOOUf4yymTY6kMksZE+bjjqVRC2
kQyUCEARc7vOlp9j/QbSgyn6/vT8zGAUrNcZWEQCCXFAxzzk0VvsbWBm4k4ZSVBHY67UMx4TU/75
fAEyhdaoSIMKecioiDw0RsoZ8SbDYGCzWFOc+TVk6jhiIQDWPIf6BbI/Sg6yEqRkeZfr12Oa8kQ6
8mdMFX1n8hc6bnmYefqBZh/M1CqPJXcEV2/FfEp0iO9TKixI1YIQ7eYMVJOzP3hWanM9NeQaz9wB
N+JkeYOcA5l4wEklznMeWnnFQlOg8+kKIx2HzVgGJzf2dw9xKbEQj6kJCI4kMmK3ypfPxEtbr5S+
a5Ap4gMyP77DLOouMeosjk6nPXPq9FtTvH+EG7S/2HRVQ+aYlWRD1+U/9bZZXbwepaLe2HSL0Tka
GMMVGRMDwZMV5OHE/1Rl/0UzLUuW2VckiWZaVf9cZUdye4uTJx1DSuhHArXh0mHFlqdYEBTOB2fp
Rsdq/B6emTvWqjZ6UuYI5ocbDi/VeWLxX5dgvi7nv9ZjgJfz1Pwknyj9RcZ9gpcAA4XlYTVTGrA/
pIsC8ScLhhwLOmBZtmk7TF+NRuaYPi8/F7igThgpsbvpL6a/B9g50U6hLemgL1bShtajT3L3i0JZ
sB793NawUi9LZFF+OZfAxeG4bkDudtMbCmFMPkVD996CutI7tzNBkCJCUvbZ3Di9RFQTCUQU7ST0
4HAcJh7kMgE3kHu/HJ6H27/z0FS596lYeo8pEoGbztw1wdEC6/YS4RiIQSKjwT9UAH95Blum1Vf7
qmSyIP60HOKsi55lY6ZrDdMV6WLPIXOvNKY2xn4M+2tNtGzVKwg4XNSh84HmjvY9wu5wRb0YZzPj
flHxWsaUKV1hHljSXn/7z4ejQHPNCn0HPqH0AUp8lbjkHjvZAF8ISDJC8B67LjgxdCQqWZgb6CGi
7vcq85CUkRGP5FgcJJk2Mz4r/ZzcghyVa7YqLCb12BH67rvDjKqydJ4beZKNDS8bi7J1Hq8/0No8
ZohdwM0XdeY/c0/VThLgA+dCb5DL74GQhvRFC4LQgfgRMtyqMYYSmeasdYBCXqEby15br5o1cjg8
I0ii88xO2gYsbqngenwe783q+RwTbsD9kRfxcxy3Nlk5InXdtJwno7eaRZT7sKl3NUie0xyrmDFs
ChdPvRoB3Pk1O6++T6KJ2gzRS4H0PoxBB32LNOk2k+Mx+5R0hlqi5b8T2UdEsc5QoyE/U9Knr8JF
n5Xd5krHwIEvKxol+6j8hzJN/q0C/1wlWhb1uKKYiiT/9hR/KHO75z1rIklN1/TDeTy6l15FRgEa
/ddAasSANO4w4VsFgeuIpL8QBPMHaumpb0/u24CXzbHZ9sEncUMSS6gTqokXCEgK/nL+it1UIqHW
zhCJ5kwEEOoq/Qto6PH8gg/tYzIvp3g8OAGbt48g/G4M46XBINSgGj92+SR0sThqM5JQF10e6DKS
EewC2R55Ecrfai/75ceTELyScIlZO1q+rGH63WscisObhKEkiNTxK5998oOO0/pyl9YJkRPAn8SG
qxxNEyleU3m+jbnZQm9BwWHWk+oJw/X0DpsHZEDo6Dl1GRBIUNznmBtlNARR0EHME6eFnQvnxM02
NP9NW0teGyTNWcMX10GALnPSFCwv0yY6uJTuxISAak6MwBwKERYmo1j0pDQoqkVmTOqCKY9+04m4
AUh0/e59pCNqeGZ4sbKzW9DdHKW0G3mB/dwoFvpjJj8WDVAdeyjOphaOd9rG/i3a3h+zV0jj5+aG
U0dzM1qUklOHkzKekCzSmrZn8bxIsRvKC8W4SG8/u8+7ZmF1blS4GWXd5wvRR7i/5V5SMOKLi/MP
p4cptp//uvb6QDQAeSbEAF//w9ory1eryqGcwgSokx7RErhV+8tft0Gy1fQhCNO59TO7dwlXFhYl
rEa3U/uNPDtnqBch9lM+ZEcrvNvCOtKZR+NOTJ9FBExVAZw8loSK1sFns9ejQQ5zwHyZmC1qgFak
Z5ADwK3qbTOElet0b4KKHNC1klgGyPmdHIwThhpI90W+7MwpPhcmOuiN3+1vQk9xv7ky+SmHdJi7
f79x6wLB/LsL8yc04qNphWLdlXRdHqnQk2Nvls/rr96kHMtO5fb93GLyBVXvMJ3Hc7RQiwZd0aLn
fEb82WubTW9TY6hOOZXnLxqeFTlDiFBh3FzkDlDpOv3NNEOhcS2Ih3jMBaXHCsr8+zW9Voxpjv9p
n/mvpA91gvX/bvWfoAk5bLW6UfrpunMRintksi/FTHNiPZHZzKvg7y/gv7atv7uCAo74w9KKu889
zSqWVkz6PPfaIRp1peye+cAgcUs73Nxo/H9IO6/ltrG1TV8RqhAW0qmYo0RJlG2doGRZQs4ZVz8P
tPc/pmgOWTPj6nZ329UGsOIX3pA8t+uY7hOSLS/6u3EoVsrSA+i+7NegaV6qbbtzseR1VliAvqk0
WafdChGPXwY3BA2+u3CdEBgA5hOL6tl9Mn+Fj5SrCmmibHyCyFUwQV71nYlCkPCxXpQfsChApJn3
8gEeRfnqr+llDZt4OeZFL/IHdtMBJeFwgZWXcrDuaaiMkq3hSinnSMPjwwCnl8RmlC6B8BK9GYgq
v2hvxTF6RABBQflowOR9JXQUuVACXBWvcJTIJcAa0cJ09uksCW4sVXGpynA6sWNEejLQlVHquumz
VPt99dQek3v5w6Z6BohkrbIV+5C5zg+USKtNoq0popJuwgbwYF8gePgDmb4nWKL9KMugIEhTPkH1
r16R9QM3+Qh8h6MRK4pZncEuBtubTTzI3DPlRulMu3wU2dT/VNU2CJm+f4bWSarkVj075hneh/2O
dOXa2MuHfD26SbublELm3nox5+KYMnvIEbvPCEz7v0qupBFRoxyzQ7DOpjcW8qWA3ubH/7zXOPwn
w+vboqtlqxn3DdeZAXLh3pPvdOge3SMkP9Iykiqwwf6NVoBi/VtMHHfs3yefNS5VJSuk2mFi3bfG
3QzOvASvVSHJAahl3lm7qtpxh9JJwYA1Q5P4T4jqCaRdWvtIt0LeBJJTkNAv+mzfmhsLTgUoC0R6
1btUrDW2E5G6tEhG5k31E2CH994j2zGPgPlV20K7c/ORIli7cwkJ/gcJMD8+99U8F9Me4Ed3VwMf
wSKIfwEWsKQgMdaKyRUAjyY7IMthO8tx18HuJ52ofxBZGZGXuIOR8Q4LTX4shzV0X1D9xQJv7iA6
UAzFH4fy9YhCLJh4T9y35qxvZ8Xv/k/ovaFhk0RA/2bIhVDp0LaFiRTvFG+aEKo3BP0PsSchHstd
AAjzKdL06bNjA5dcKtbUf22ptPxqUZY4VmTzbG1kWqnCabNGnmUUhXRsf5ZgWPTnjNIYWtgaxNmZ
MGZRc5+Z2kQb0Ai+D9xt1D402BKCmumdFQArUT3T74uSCubplGzdH6AZTRMMDpSVDLTYmiGaALuK
JhOqBxYRdLYE2xwCbUb9DichsIyUv2hcdrMKmLCxoHQwFlqBZdtbkMCOdaCoYSJZZyy6cA84oldQ
0b+VsFw4TBRZpSUuE4+a/1mTJ6vdaYSdC6WiZ3PffwIF3o4BoPxkTRsAy+9UzdH+Ah22vHWKKcaF
auW3J4+/f/JkJZJavei64MkgKh1Wrk8APNH8u/og/bR+V81Ue7aX9IZ6Y8LRBRfVg/bwLr94PkTY
CQe4hjAlwi5EsHgKQypwp4ay9NFkGg46knUEXvF7XR6beKsH8w4gMQCw55Fu8J5VqH3fNdUk7JdV
vqQ+miLDhBZLvvFYGu0cE3YRvXT5jI0nOZSFaOjDHZaxbnMmZroEj+xC1qLISa0mWbrKJgJQEfV0
ECma7EOD+uRT149CbvLTf5wD0MFHEcCZw7lEOwCx/AZsNR2hPdYXGIxvXHOJbj+CArDkdfwE6GXG
S5IfFjlwLP4vlkvCoIBO5U40xtz2BUyjiaeVtyU9om3J+op/d29jG4Rc7xl0VJmtOCpJo4AV8TNI
HdrLibMNaF+zes2HyN6C1UqzJf0plN/I0SmvUDIB0wSoAJxqflcoSKmsK5eSEwi3iZZMoud4j8Gf
qt9p06ZbK80K4BLgKoNqgbEOxu4kBbNZ9z7S2vRbcc2NdXNeZI+iRkp0rwieincdUahf2qiXNxtz
KXaHF+9grBa/FY0K9ig+74RHF0lU665bgGK6flWo/7bFldMl/NU2P1nCfVvJWtzzKuLVdtEx+Qy9
XQCmBIthe99DyqCcsQMTIn5F1DSlOSS0pnjHuSiLf+gv8Y/rr2Pcep2ziG+I/UgNK24uhQYAegw4
bLZT84kl+UZDVX1rP6jFIz+3jR85kjv0QKK7kU2tmXc+LOQ5LBiBYjEeYZQef5HbLWAAFL/KD1uZ
PLr6lHoCanL7bBNORsKQC7T9Z6Iu7M9csNfmuGnJcCWTaQo1AmwjaM41dzsN1o3y5/qnfgEOzoLN
byN/FmxqnSXrUtV+lVkCdx/EB1On8QAXjnBdWg7ZrFk3XNWmshTeLw9OuPd+/RX0W6N9FoZ5pjYU
pcZoywsbOiwWHMWK+pK197jOyhlXUvKnfC02KFmVq3Dd/CmPyYN53z9C+I3hDRgTXyZEM9j+z9Fv
c6b+lA70zZfIUTyWK1q3+S9s6IB9BBsqV5Rt57DoNpwd8hNM8u7GRaBeCMcYUVNoKtcBrauzEY2H
MA0sn4tAXsgzC07krnzVNuqH+WP4EVNWvZenlHF6kndQVCOwlhIdOIXrg3qhKTzuqL9vcTaohgiU
0qtpCnfvZrfR7n0cssi+oQGY5SGy3930qaCDwMm26/Op9zObxx8ODclkU0MlLSZdNonkhXEPpxFU
vuHPO3JRej0uMoVVuqAjAd8q16aAvdVH8wNySLH2xChrqcrT69/yf1ggf79lTDlPTofW9zJJkcrg
yYRQi4xsO6/KhYRn4bCmnZbn8wjUNiJV3TQGk1GCgp8YBO1/nBePOv+UfBnsS/MbRRoju++yDWF6
Ks/RikCVqxBrF8U3xkGl4QDWVMwSEOsPFoJ/cByg4ZJzd3dKc99mI99Jk4ALrdAfuJH2iQsx67cJ
O4vi+0rz/a7mI8M39cX6ompHz+a7/V4vgvsMmZUdkGzMj9YY1M+8h27VLZtRGThakyJB2BzDQEg9
6lbAtTNxSVxx5XdbpCh2tFW6u/Z3TYFooSB08yw9G0g/u0835unyhfJ3ns4CfkP3lC7rWXPywV02
23wPZ7B+U/y7zLnzH2O0pVclPz1QkqI8TqRhIUPqzxIqcNlGE9sW9AIBxTDNof2IJSR/XEb/WE/D
m6pOFZQgkWhU7yw0EnYIgwA7MWE9dFP7U5J3wZuZbiJ7wkwyXSP+GT4crALaKs2ObhQsQgfXprl0
6wBVLh9ff7/6LNkou1B2FMF+B+GqPWEWBRW/nxv9rHt20M56d3/3s+IPfUcLUbd+OoJ00POnsdDO
xQd9VumHAwOE3B180UNz3+9NZ1rhDaWOLTLrk7SaUMkYwQN0Q5EXAIQERQQJexiMEi0aGiXuL9uY
jIQJcplHpGkPoxovkrVHVDQnhUpdc0EvNZzcIcBOWl7QTZpoS6Dc6Ohg6iBetGV+zDYVRe1RfwJR
C24lvD8I4s0j+DFaIXhV/pSSuTIqNFaPSMgKqC8x0iubdO/vZbDeOygTiH10M1hlTxWAPSL8HyK7
UXgzLh6vtAQMk/xOJeP9fhh0uUNHJybbpXLaOfclwqiY972y+emzgSovpjlnLtJHEZ6T08QHXj8T
Oxw9+O0cERZETLkYtLs0msXanHIb273+oDlfPJW7Zhlvjfsa3Q7ovUit9KMelcnKI5n/+gspIhIn
A0bpl8YfazBCcZ6QdkXTxnpnDnwYveUCfD1OomjL3NhiF6privz3679qASdHoRN5oWkGxPr0An4O
3kyFy9Pfhdq6R6IIL7pwy5yy7dxlDTY1ntPm8A/NBoWFV9T1cPfyOdxHf5xC39EPng8LfQ8HCQLX
RFugUI8VQAF5RtkhlPxWPBobDfC2fI/WI5Ff78+a1/CnntNoJri5/ml0+Zi5f0KRk28bf//k29qs
ZSuNdYyWErO0l92DHK4riMQw02iMAkcgHqH96uK1QQUaLxSwnyj3Zfc1erSoqHqLZtjo4dHC5h5d
HmxtsFSNgFDsBnnrTYJ6GVfzItpm5bL/ZKGgoFDRWUcnrf4ZR1Tj0TgGwTGRX5D4ccm1d/rWPQJ6
8ckz7DuuR9NfoWOk2pAWViI72CFYgwnoSMHW/5I8w10Pr7IqQ5hjFVJZQc0MUQ6TxmxOIeIF5Frx
2Gozm/LnK7U9oPYQMWbJUtuBYX+uDuP9DBo1nws03NwNKICC+QyXVv+EmWqgLCneXh939fuSsui4
ihFhY5tCMVXNsM4ihVxNXGtI9HBbIGTQU5kQAL7y6q3hElHbmdaLRWpmiyLf04pWoXYM0zJqD5H7
2pJLapb2rArqfzsPHG8RZFsrCRdGT9xGjlM7N4s74z34d5X853WFossjLGfEB50V3k0vMuS0HiKQ
vS8WDoH4X40ELqSNikkZoH+LelAHbQJ1eC2dGXI7yQ3aHz0uwjeOorOT/99XOVuwZeVKQml4lRDu
pYN94KtGY6hsd4kNY7VeDI6/6jOcI6PD9Tn7ftH++2D1+05Rtbx3wrCLti0KFiNn41NwFKOBV/k0
5pDQEovrD1TGP/F81A3dsi14AOBVvzKmk71pekbWaE7lbytzUaafMhCmCKkhneZv7e/Vzr7D4hrp
j8gH+Zsby+uPt8c1eP54U7MoreiqbVn62Qc3tZNquZwFWxfqS1CsGmI6NVrlsFFouCpNO0kH5OpI
T2xkmc0UjjaA/1pzZz4qlolKVNpFK9mFMt//agzElftDMEA2QQbUaqcxuEm3tnEH5o4I01llYOns
IbY7vDZmfodFNtThcWpH+b9wVmnmpGzMlVr9dI3m4N23Cgo3wCzzAtmtnONR4frTJ4rrz9XoU3Nx
iGiQTvM4xFgi76AcsI5+y5FNceKHKH4ZuNMTaSdb1GbCUajnx4A4oNI+Ds6fHC0FXs8J7buh/jmY
tDvKtcAMqjGPKk03zyLi4VrSIZ1GHpAodKFTwCoVVDO4PUGxU1ptOpSzBisNA7Pu8lEefji6CSPn
8fo0fQ9h/7MsbR1egmZZCnWws6vZp+2j2VXj3fcN1Mllot93GmolSy1aRNnx+rO+4CBnS0ID62mC
jhaKrVtnaZYaiDLmpPK3abbwZAjww7EatfAXUvzpSBS0snXl30CCfq/xfX3gt2eeHZVOFTul3xn+
VjVRQz/0I8wHt/Lnm/vtwkh+e9B4Zp9sNzfo5TysHW+L4FMBzFtGu4oSCJdc1dKIuBFVXPwsWD66
rNA9UO2zoYy7WC4rueazopldL8xkZwFX484qjRtY5bPu4H9H8ORRZyMYu+Wg1r1AL47ebFHBqBSf
brkvR8tcF1N3R4cwvNYjZMJMa+tJyHPjFmDGrym9+RR8oib9lkZ6AqqbqhrMdRf30viz6I+WvfQ7
8gzzMY3gKdV4VjbTrn/ly+666KABU00KzglSbS++1wqcdX2sBW0QiIgm9q0xH1dN1t9ZBcLb6HZK
DaicZd6RoLQHI9nJNYU+wIoh2bA88cNb18nFOT8ZmrMEMPFVq89BNW91+1iNJ5VOW/hzKGG0LLr6
xt11VnH770SYgo2j8EPTzvZq7khKOrRJMC5lA54l90ccog0uUIxtKliuyOW369Y5ttbBIWEotaMn
LwpAhjEwslEaON7bQC9lbKvAJN3Y3N9Dwf++Hce8YcgaVLtzSLtsZ15rdAR3MZoq2KwM24i1b4Dg
4FptESCDSBqCk3m58dwL9wyIacukciMbwvoatZN9N4Rd5gcFc0BYUWvQ1IjuJG/eSoBuyr1cHtps
rUgtxCe6O6hXc7LltzKci+vApvPICSA4Rs/uujIPDasshnA7RjKJdNT1Vw9waNkuatee2s3//eYX
oNs5sS1TN4xzrLNZOSKqms7bmu6jgSm1dhzSmVUAKrtxYl/4Lh5ka4ppsexk4+xMU4XTlZxA/lYh
d3d2HNuKvk6JkuCaNTeW96Xb4dvDzjZTFNipCCTb27ZgmbM3neJCu9DEvZUe4uFDSt/8dH197Vw4
RIWsqKYOkFBjP53FpZYugioYD9HCOlagxWkn1LtUeeBZ1x8kLmyOb08af/9kkapq7nSOGwVbc9yR
FboaGbZCPSTpjiLLqyUOlojuHT+f9Q7rBmKOZCgkqRSyK5yVzRYMBV7OyDoUPl4Ykb+x3V2u4pkJ
ryE6ZM09Fb+Ufnxi7/hD1BC98uJjCNBLFzNZPXpI+salAcebMiZ4UJ3/VuU/FrKC179UG5f62R3/
7UvPtoLSeKZS62xHBzFX4bfYYphgBRTg8+syRvLI+aWgLQOmnJ1RtWRMn30wbeCeFt1nBIWrRepW
Ko66BDbCrbBa68JFLz7IgtXkUHvc4nK7boZnwE428eT117+8IrhQiVKgM5z35eVa7QLT94NtUK3L
YWHS6+r9TdQe67i4sd4vjxQnpc2jLMP+yq1P1oTpuUZihATITowoT0ufX8Jvo1HWrhMAgnbvNV27
cyDEd6HxIIGIspxVChTYdY96Yhxtb0dNQxI7HYUKAmALkIelLoVApsJGQiSwniqBa7QLuE7QDgKn
JUPM4mbKycuvD5syhhv/zLoKsE8zbFWH5fp9fadmIqlq7fsQuT86fDJSacII5u3OiB9VtBkXbnq0
tV90nVmMN5594QIQ8t9nf8G+TsbRKANJTlIJBTNH5dgvFyZQzib8yqq4egA+uvUbZ3CXUtf8UxcQ
9W9Vgi8um5NXONvekan7jSjyAILtmhatij2cviPASePD9Y89A4583bLfPvZse7W52wqrSv1tAw8a
znriQV1WKA8N7YRMFp7ITAJIr9TH8SIMgjcX4r1vfKgDVINAPMXFIa4pOnUI19AmRMey9OZESmOq
ROVuo+rFaoxZueLvGrzBm6y+sVZujdVZ5JqklhV0qWFv2nCt+yBOZ6Jd99XqZsZ960Hj5XayLrLC
El7pe/428x95kEyxwajWhfUwhkLXp+XiPXky/2fLf/CK0I+9Mtym+Bu19EBh18pvLmLlpHY6IdD1
xykXlzw3lmEbhgHZ9OziiqXUS5Jc9be5sqDgVoPfTOlQF0iBJMVO67cpAiCRt6ryBn7SUhfTSFrc
eIfvRd3/rsSTdzhb80pT1pVoWfO9vOObC+lZUY8dZA8sBNxjD8TZEjdSkYszevLIs8VvRmXZ67kd
bIU8ZjwOihMoAtT2yqDg9f/5eWfL1MvTtEm1En4oQvi4VEgW/Rl9YRr9tKhfS4J9ENNAq68/Vrv1
iePMnyxan1JGYRcUPI0BtVk8dTuUkMoAJ8R9hDWWhqMONbpxxztggEN557FxPQW4eH3ojNcs/cQ7
PhiOufSMjEvlQoEIfWD1S9gMUvkQoMECkiZfkapiow4VExAQyVNXzHpjPbjLCNHd6590KW0R0DX+
92I9i+tkuU/CJrJJkqq1rC284YOEVU5fJBtO0Z4Q1iKDM0hmevUjhf86ok0payYBVaD400YjHN26
AempmJrQ9Xe7VCP79m5nZ0RQZZ1amnqw7fLdmDygDyubD2mKkoCGp9dCQLSs8cw1EGrR2xvh5+WI
F8aipesE2TA/v092YsVFECm9tE+y3YABAXNE9SWgBI77lwRMPwzWmuff+uhxwP+5rHVTqIqwNBX8
0/fHBo2ntppd+Fvgfogam7MqhQpjcgJDNcWcwwTGAmBk13TPWH27KCYWenIM6vskKG8NwcWTzBAU
MARtBIpD39+ltMhyZLsLtp7yYpWI9pErghtVqMHjjMHos8ETGibJKzUin7y+v/EGX/ov/4zG3zf4
al6d7rjK1GtVyqV90T718dNQPvv5xvS3ts8JhhUMcHsLnWXUIe46UT1lVDJKZxYOq4Lrt6Pr4ATg
6mREOVDv6/T8EKECU/fVVMJD0VaQzuk0WGPGVsJPHhK7Jd/3pT+LkOz3rWIupdWsrI6eYO2DwreU
R5WORmbCJgNP1eC97JnlLtJZ/kWwd6xwofpUHpEgspN9l9CX0NJdHZu/LelNB/oUITVTtlPDxG+Q
3dSBAdOanUb70URz2sFD5dHmZuhtyqbBVkqeSiowETKkYfKc1zQuMw8zLPlOy146fODslZ0bUz1c
hYgd0TfrPYSH63wZK7+l6Leo/x+yeSGPjDKda40K4dn5V1HtcvK++grA6wLjUlgyawnJWA3+6MJG
IID0k/qGW9IotP/E+o3NMd7U/6yGk+efrUfZc4OmDLliGmkNVUJCqDS3jmYygyIT1tyj2Q19InW8
tK498ewIKtqq1XWhOvuxGkyPPWnWLkBT2dnn0Q8ahVW7rxdOUuMTcgicp7Fro24GYPXBT/6zYul4
/UZ1j2n4fP1wvDEUYnzxk43hhELk2hBEY/LPiS3FByeK15QZ82IXKfhZU0y5/sSLYdTfwf8CyJw8
sbGLrCvbgYMJHE5N0d5Tl3V+0NBnx2G+eLr+tItX7cnTzpaa7LLzFa0Kx66UQweGahHzHMd04qMb
q+rrJP93ki0ZaRDVULXz/CgOkjoPddQmRP5C5EK9wTNhJxXlnBq4iftr4IMf8xe6sY5s96UGau+K
bEmXKCHusKC6pZgWR3BMS6ch4rfnsfPSDAOMQ2jJcP+Mgy49ROVrjNC9BMhE16JVjXNmOvJs8yOB
vl8fKg2JLjb+eOOLtAU//VqVax/Sde9p8yIH6TA25KUPLt28/0BKssCDpzj4EFY1jdjys7KmYwkh
EIhxYAiSoB2V2vgP+7NYNeemiRsi2ARKwCGtxqDbSEGzHoOVjt5HoKwHzf1/WDKKwkGhyZolxBfQ
9mTJpEldVaFscl5sqwqJpLUbTP1kO3pL3ZxFbQxpz2fx5GHnBCLWZ9inStI/v/zczecrONEL925V
Tu6eu+Xjh4um9HSxvZug8ZWgUDSJPpaHW5Cji6+gck8a5Nqm/VVoOvlew4uzoSq0YGshV6IBv+5B
Oka6t+h+OJS7zUkFtduN6KK2a1t7ziD5IRDj2QBvXDiAb5ZYpyaCSr2BOvNEPBWgWXqvnbZJvw/F
saKokOwaSmKKf4j7bKZrkLH8PYmTSv00bnTg5ibCJNKkHnCB716929nNpROR8jaVOVs2DdU4O4Md
fhH0mBVsbfcNuSpwHqzyHBMtBHT0cj+4NTCRQ6i+2Sy/62fCGb/kP1mNohnoslBdFcY5wdiLZD1R
ih6YKAgerUdxmf03YMpbSbs6wDSuWuvggr3GW/l5iY61uYHwCjq0n1h6MtXMtdk85PQvqngncmWW
6TpUQ0QCGCZjjHPFodfsO7/bZaRoqvwqt94yxMiWERY2VD27nzZ9OjPj6VD/ppNQeMbczzOqF/JK
dV8aC4k1WtVd/gmGfJqFNy5g6+ICOxmAs5i0K8Kh7z0CskqrF/1Mw1zYdBD/M615wT9VuBeu9LOB
2cYBsMhiCNeu8aL0exIQVT3UhT5TAqS00cSs8Zh1G0RS2+a5lw2kTLK1TdvPhbQRiuxeEe3cHO7t
+pNaXgF5Ii7lHwnHCgmWLQH7QBggMOkRj161HeTAhhWroroXgBJL5Ij+rktsgkAZDZ7Gh1kdP5pJ
NWng6Kc92gzDK90wSWsetIcSz0wnmjXCnXnefYY7hy6h85otdOlDQjU46PyVKXXziMdL6E0mbrrL
K/Rn6UsDuF0MKX4e1UNsIrXkvmf+Gnohwgsfdmwtri/BiznJqNyHFoyua0CHvt+7dWK2ne8EwXjv
ujAOCYPc7kDnY6Yh9tMcWU1uPmvrl8K3ptefrY5/9j8n3Mmzz+5E2y00qx5oMWUKfUtpp4HuhXFP
+vmgir3zqzAG8t4dRUQ7/uzDckFsbhav7UaosLE5ccdEUt7V8joXCCg9XH+9Szf26cicJS5SGMa+
J0XhttQOavVK3UhF4s566JK36w+6WGBh+9NdsSgtEoh+n4NQjjPT7cJgW5TrunmrgacSlxGNKglV
JPZyykUZycnUxtYdjSX6jBVExutv8XXY/DMbJ29xVlbShm6Ia5tqtGyYGyWEYQFs1MXiGux6V4it
UQBWFP6DnuxMCOvDa5s86sGbGpUznbJA3h95d4eY2bOPGX4nY0nQsaxV7SG9wWRl6Y8MbS1hdxsZ
i0PUES3xwCKL8JZvd2H3SOusNT8y0DHYuCWimTPeChrjPqKD4yj4WOr5e6n4YfZbg2veV5JFWodP
zm+HdDYaepgRyrrsq1ncGhTvg3k55Ggd0B42Mf7k3+kHptDxqJWqDcaaeFQh85o7qOmqyCDXqKQT
lX11uTpaiHG0zlmBBoQMBF0LNFGAdsgUNa4P/KUE+WT2z1PCIrVqv8iyaFv5b5k0bcSi1D8M83D9
KWeKSf+9a/5O7zlAR0U2q+9aT9qHZPwSbQ8Oduq6kDhIfIaFD5UA+Vc8tqv0g65lNyan/jRt1mpw
33Y38hDt4kfTzLNV0zS4+84Wm53aqVIk1BQJhyPKlgX+sPGhgx8h2/3EtB3OYFjwiOLqSjazJVLW
bmvKOCeaB13pp4PYlS5EFKB1DsL7BGsTQQallYisBGJeQLkA6hTKdOppY6nNWEqbBHAxNPOlIlWu
QMqGyOnUUP2vD/TFY4PzmKa0ysX+1Yg5iZkSETZO4NBoaZP9uBPyNRgcG+TT0NwoUF6eUkvoKFAp
Ol3Ts8KsUasgIvXWGzOYqDi0HaTvbF2kP+Tq1ap3ba/R3ypAfu58k1I0/kTU2YXGV6vcldyN17/8
K13+5wSxhWXIQjMMltz3c6yJsqEOGgnvZLicHoo7edbOa4oJpvqZYk2Bx4yWzVTRvwwBXMB47ycD
SP11z6yN7XvfK/HgyhZ58LsNxNQEJ+jH0I65o/11OerQ+PbUG47jr/TCXud1MK80TDYMZKnVVWfc
Evq6WDOjZKUYlgYOwrbP7oAgqyl9G42/dYcZt1KaEgWufdhPtos25AJ0nU195PowXpxWZMUE0ahp
m8qXxvDJClJTv3V1qQi3irUKaKi52T7xFw09wcLUHwIf+gUD4FikP3A2kPPqyIYGwWk1ahsRQhtR
fSNM+NqP51N7+k5nYYLaWKWqqE24NWi0RqnzkAjj3kA+XW3mPoDWQne3PSqwdYiKF2tPNdw9AGma
rgGvrcDH91/Rm4YCFaDULSg2As8IEWaNtG6sdY4ItlJ+MRKct2L7zaH46qfGLEBnOqpRe+Aa4Gz2
LOp2YuXJr7pnUJB+sSXUF+NXUZuruK/nnnhQO5DbyFjkSKWK4dbcqGNIcm0czkKW2h7Y2gFzQ2je
PprlNEflU1YAWpLFjJeUFMeUvIjLnYlu+Is2smZSe2gRk6wke6pQXCjWdbWvhr3+Pvi/Uc624Fhe
X0GXKhsqe1k3qLkC2Dp7Sb8o0lqOKm8bYkOjkmin7MfZUoc8m3g3EecXn6ZrUFqRqwVwexa9EN0P
MoEl3dgKIdh8BGL/FNga5rGEqSQ7FUSmJ2ARP6eNP9US1K0icZR0mzP5l1RIay9WFhICVigoTsZW
UtdVmLXMR8xeiRtn8tYAkVQPsYHjkwOop/50ZLyJg3wGMkTh1lY9fVEhMj12wkaEZkFRl/nHuRjB
jcCBbaeAbLBXAg+5gxTU6wHxZb9ArybC8iBpZmWq7cx658rxko6xCD8tQywr/1b19/LOPhmqs1tP
lzvP8rM42GrUm7NMX+XQoiz0F9U7OC5wZ5E7tdpVgApCuIoiWBgKdtuEOn10vFmLvnRRoWD4P/Mm
zm6P1shzdbBJfIlzRrhEmM8oZAgAu1Zzk/x8KctWdcOUTXQyEO8aX+b0TAs9RTQemKUhVxeqC9FX
jeHwiUOLZFJNEzNcm1I+GS+LtAw2cd3euJYvBtmnb3C2THuncr3e5yg3Aeel6b6r150z5W420IcF
ODDIu9j5bNyDSv2dfCe5Bcu5hAYX1BdkCkgImQLk+z4GvmMFTjCk4LaUNdtEIrF2OSF1bQGaiuA3
HWUb6T45t4f/Up6tmrLQwX5A+zPH6TkZfsdt2kIyXIocKAPKCN8vKKLRYOQ2y5u1JN3luTLRwluV
yEtR3uljz26NNs3SXFJFsAURThEC0PS4gUFLXj/vFHHxWD75vrMTzxt8u6N35d87sjt1shcnMydx
qq4z9Oy6VtlJOklBsrBqa+0jZBT39PiguTQlmmbxn46jxBfKglqkJp5ycCNJpyOPAysEkzPaFI2E
TlQDn9cJ7zOBEM1Mc6SJjnxg0YhZTiultlBxpJkxAmC88YYDjJi3QCPw8BLAehBzpQyaovwVd3/q
ZJ0hGiIFv90AmQvNPnpVtzAdMFhmPMIUCgwUu7EOLrZN/WJ2rwQLdw02Iz4CYl4NmkpBT1TTtmEa
r2oHzWGjnAUpxy+GCLqt7x3UinP5Z2XiUxkvYy9aaAa+B06JZ/2IjUXpFRW63tcXg/XDRa+sAUOT
E3MpkKpFvjJNTNcQA3dKvCXzGh+1TWfDBfN/9fAiLXRB9d+N6q75dVXd8XPtvPf1fVViD7dvaVOV
SNhirtfi8mVQNsmRdOlCewKgcuLQyQrselYMcKcBymdoD0kOsnjoZcnBzCjwFHS9j3SIkQw1nlMj
26UYabctHCQMRjztsc2x9UJ6ZhxSK4IlRwpD5RojG2Wq9pgaJggsFRNV+q0jeqPeqIpeDgpPFttZ
UDgUchNrPlVRQEcINDVVx987udkF2adKKc1uDzkOJ9fX+MWtZEFvsMGzGzRwv+9gpWBJkyT6214l
FH4gDSLyVahRXn/MpctcoyFGvAuolm7198dUdtuVPWsEljnig0j1NAuHGgDlfpjBMyB+1x93sfwk
cMqwDLC8pvlFej05mNqkK6XOyfyth00BOXdGG5Bj2PA2dAI0HyGwbpGmPyLnM86k+fWHa+NEnQdz
guRJt4QphDgXFeh0pAk9ZfzY9NNSX8smfeB7U+UQly+GiOcSTVR5LqH4NwzzBqUS6ddYDOEkKyj/
2UcZipkF88lS8Mc0P7Qe1WyzmRiFPOM47/W1k7wksthZ/UfvzKLhgfqBPQINbl0t6qUvsXRg2ooA
FKyew5Ld0rXTzo6iLY+vjV+R6LDmw3JsmGA5EuX3Q3lIQeegWzx36XFLCqaXKHqM208FcNBUf0zy
iFzNp1l/bBQIBfGz2b/1zUuMn/T1YVduvezZZaTLWupoOlEQEI1BJ3FX6FM7L8Xe+YEfHq5ArLn0
Dvvz/Dmlo20DTbjxBuMTzieeMtuo60mWCtb4+yp3+qAyDYObmKKjTrcC+FSto8zRNqiGm+BD0WvU
X1tb3+Rpi5CleyuPuBiNnL7BWarcZ7aqUm8Ltgns284CfVB789iO731yCCPz5jUFCr+EYQTYElh5
kg7oHCMN6X3eGItLs2FrJpxRWuCCLs/3seh114zqrrDgMM1L7Tk15wYkXcs7+FAVFaJpbbg3LEpp
7/XwkUOrqrDAuknaG0f8fEZseEHMh2ywgse3PDkHutC1LSAJQJbp/XjrhhCo5nCrUaXi2qba7kGz
ug0ruxQ3nD52PHVPHmsGmh8EWuaNGC/AICUeuNWawkRKHSyEM1pQTQKT470EJYQtxBmoTl4f/4tb
lxXI2Uf1lyk4WwltLyVDJwFmHXOB2JkU0t0Yopixx7o4sDLzdqkX3irqf1MLl+l2yFSzJNJmO3kZ
l0Q1OmFR1YwK5FkyaS2hzFAS4xXRY9neWC1fbfh/5gl+HevFplRtn60WVyU4LVQPGHE/M7VP0zsO
Otqj/G2GvwIosaHyqqCFRbM3q8j/KO1F6pNluVNU6NdlEz8ZPWKNWM/R15LNY0SXyka1tgjeHPFj
yMAmm48efjEJZPjc8NB0ReWwMpa+R6sq+AhsbcF2qFXy6SZfBOwSATUIHJksiVvHxMVFOfLVVE3I
QB/PFqXU/i/OznM5UmRd11dEBN78pXBlpZKbbv0huqdbUBSewl79edA6EVtCdVRnr+iZNnKQSZL5
mdfISq01JpTp8q3KN6F1WiskpeLpN4uSToBQKn7SaDeOJfSMr70MM8vEZD/XiNo/r8r2fM7zZihS
yrOqV8q8jSzEEpSaAm6tx0GjU5hvbISm+CDw5CEipfyLTLg0Hs5G8lcaqZiXaGDnmDhU2rOBrvcM
3ctxk0nEXVaIu/nHtbSueFBUKWM59oQe5xCY8sYPrTWDKIxpwT3GtP2acxdUrbgREPRNEMVIzNeJ
HQEEgznGO7ER7iIcY6a3uXdPnT8z5u6/OvLTcgvnoHHFQi1jZT+e0OOt7irJgJNqoAiF1Ww+2XWF
ogYVf2HYmJVf58hVuBZmSqSknafXj0J8FKZ1tYvKdB3SaJvOELt13Zfn6leXOSOKyWkTBmmJ6UqC
pr2Id1SZ7StG1xK8k+Ocw7e5mjDQYotx1WtgjCUh/m77nlhaDV/l2S+spvnFcprBGenwECp/6W80
Y+qck8OUTS7owApKWky8OTHTTaEH6qNxwnRMrnDACL25j8j36tSudT1DZRTJbo1U8zSuJsG4jwZz
AxbOKaqNeu6dGEqVhnZbJv06o6xtYGI4P0MJYhvlf/AQMq/2iu1mppRGlxDHOswj6t6NdeGe4CxX
cpf2l1aPSBjIeAGAD9BRKKG+M3cVZ+ZceKb0Zt53+cP3W9bVANj6sD4Xuyb6k8Jo9MDCCYBLqcBV
zfAgNRNY6JGBnuybwKtP4Pb9ZeetZbH1aJAkyGAhodOuX7wVzZl6dxOV5iGncYqD9smVELukQVz+
VEOvUG8UDK5EwvQndIhPkgnpfdkvOedye7aEHBvIZNNjJnn6ybVKeWYV1Mn990O7VhqAsA4ucWZP
UzFbbKtZPJVWaGbC4YRebPU06JBQKru3cmqL/wC8yic/hiQsNvKNPU6en9WXWf2fK38JhUJlaicr
JJk5pX/P7cUrof5EyUtaka7SSmhz8Y3w4JAjWZWFOZLG7xS3VNoYJ5wq5kZNXJMY/FR6fNLMp6wf
3DoqDs2o36XW34GWi0re//18XX02H256cWYOEq/JpMD+k7EhgpMWRpsQj4a5PYo0ivny/dWkqytP
htSO8rwmES983o+H86nqJasWDvqIrAnbTQMKCW4jTg64GMAVurT35MUGJDxZPIS4BpsI0EWaC2FU
SGRiCIShATHNINvvb+1dzGT5+CTyQRJClYrS8tbMZlKkWpNpuSiAtDGppu60mVto51p9R5GAmxEL
N+PqOL4Ew6TxZ4nc9ct8t8ObQrlvjn6H0g3ro1qmjqyErhVX2BzlP8pi9ObKRmVG3txz//7mrxQg
gbzJQF+wJpKUZe5XZlNUhQaUiVx9O6vHoj+SU827fXQDdXuNMKTJimbxNouWTMr3+QGKgmDWqqCc
d0L0q4YmOZWrIgPz0uAbUGxGc8DCdD9qpxXINWHAC1B//X6o1/Jc7sBSKMabQI/leUV/CDSl2piG
JKcrWMYh2FrTk1s8GlB/bQDP+WrW+CKcmYwToDH/aNnD95e/9r58vPpiexkteqW1VLxXLPQpJYLc
T/hrMcwEdspNcvq17Eabp1vTKPkq7NefR6voZ+F0nurwkPe06S0WFXUwaiQq0EKJPSym2WfywsZK
thH19aj2/kDl6mab+dpJBdpd1BQROBP1hcXA5dzUBcQU4t2I7JMp+7X1WvdvaJQQO+h4khXEINNN
wc1r0/3hqsu+LL2u/pwiSXGo5R1YxCm8c0oN5AG8tN1Obn7UuBpS0Ju3jNGdy4zR37mUFY2/v3/s
/4/hs+jYGkyW/mL4pyYbm26q3kG1ERnMDHDOHnpcYKR9+K/wU0hu1cbmN2m5H5HMwBp7j5qXaLqm
pM8eT+iwo8dvT8obgWuKETfxaiduJG0PddiKCV4H/0JN9cZwr2Rzsy2ICTaToBrZh8/LbmzTQZ/k
otxFOBLMcD1plCiHIjXh6qxzQIonLXYUHGPnYG84IY/VH0fx143bmAORL3PALgPNF/zmFzewkygY
IVHxeaeFr7X1C2oYtX7o+lbm/AffMSc9FLkiMJSIAuUEibCKblfFr6QRM6RLBc+tWTI498/TQfB/
OTdDm+z+0+0A5g2cmmg4yWlLonWKMBzNrot6o1J5da/7eN15jXzY60hfSmo8ERWF4T6T1oqxF+Og
RJ7zJ7CDOg3CS9D0HrKm38/7teNE4xSxRCrfpKeLU3qCrdrX0SRsgS6paJz0eyBbNWIpNzfzhe/t
O5aGnQ1kNXgtQNZfTq5G6k9jqLZP0KDtp226elUP29r5c/d0Z65SX1r/cBAftONHcnk79tCxd1CR
WMWeZVPitM119xszBlxUV+i/rmr3qXHsFJmnQ+T8/IlFsXscVgfTde53GELZL4L3ltruo+4OyPnt
wtXWXLk7vHnsR2WdrtKVYnfOW2sHPiZDcGpy+7jzYifyN5GHVX24Orwdv5/qaxsc1FuL5BR08Bdt
iKTWSQDGJDyU0S92Ver/wIdME306wdHU/yY4hnuomHCkgSGLiwdbn4dLnqmoKMHa6ZHEQRgAPN4s
5zRW5owKA88F4Az4+PnGkrq2gSJ6gkTVjI6kcbc4yCYxqqakOaW73ERqTwYEmD2iFULXsKj3qLih
NYXngnb3/fRe6xPPGYdk6IRForqEhKUQfJO2hWQcA36KSG2AU7N3k8bSCwKEMsMJEuNI0/Q/ncNQ
3RfGK/BY+78RZfh0K4tN5FINSTO25Png4gCosZWyi3c0kDi3KXJ/P/ArrzD6TaqCkwuwJnXZJb6c
L6Zu5tTCYvrjIYbzgoJPmrlqsn12yx3mSlD/6VqLiMyItaIOMxE8HBiFym7RBi2f5zWcAYue6crf
D23hX/m+Z1BTntOH2YiGlsPnXbHhWCQhp86qlSUh136Qnaq8r4Q/+flOGmN0mB7P3WNy+ieVAsXc
SrjGZEkgN4dq/Lf+b1J4wm68QE0QADNK5PPdqJfKHMf0nM4p/Cn1C9SnUumE0wwaSUdR26dEZ4ZW
Od9PwjsWZHE0mhKRoSyTLqjWEvAuNsqQGyZkwMsM42x+JGLy0JbNvkdNHrJKjo85yvBdehgb/PjC
PKAAY1MPlro3wmRQ61ou7qJY2UF6H7PL3Yy4SXI3ARivIr/dyOiat88aqYp0IuR4G3pQBqLg9X1l
D2GzMbs6qHV93172Rvj2/eCubIoAGYFsUUQHjbc0GxJ4T6u+RJKpaH/j+EqHDows+ojD+r9RgOFS
HECioloi78rnp5fEDcoDJzneAdUP8YE2HZg4dl8dAcS05o3N/tp5TrRGcslrSSn03f30w3keoY1h
nirFOITZtkZ3FDXcEhuCNXGkCojXwkt4Vcjuf3OgmyY8d9NiWgko9M+jzPUYIRORLg19IgAqFOVS
EvwSUtjD90/u/SctlyWkHq5C61MBoPL5SpZyCS/ClOczu7zuKqcf8YTON1n7qkxYzEQDPEBHzZBi
HV7K0w+xAFKadX4mYIuQ/xeSBZR+Edua0eDQExdnTlZfyIprLZuV9Bh5NfnN6UCwhg3XjWF/rW/P
+xExoswbITP0z8MeDb0YJAqiT/3qLnFir7P/qVeCcwtZfiUdnK8DEI0chArKsneN+Fyal6VePEEL
vcMVeR/6iaOuxZ//ohW4RkYsurXPXB/Z/1xx8YKUtVKZ1gXJykoggsIcz0KM2kxRau5BT2p/Bjwz
LfVVULe1hjlrGtrnaNvQkhCMR1NpbLXFBuGuwOtFWymlnyd/Brxy1LuL6Z9fhsYhxGzke+H0740n
Mt/X54X4eaYWNc5YEJirdH4irvzS+pUfOqpdrOkCHKF4YaN9K2WaH/HygsiQE2TQAjfpwn9eAkY2
CVIDGm2X0DLIh8NEZDGdmlVNeKM5xQZ8PpyitPndpL84Ld2EzKqL97exzHNS8N2NLNZiMk6dkhZK
eVcqf4TwLlSP0UwTDt/CcdMLd6PmtlYNPN09a/6NSZ9fqMWlqUGJkmEQX/ImLEIc7SSVcadRHVGT
GXyTpeBPL8CVB2VdkqkJnbYCHChioSr2FaqlJUrK8o3wQP4a+ujcBKgSaOmSZC0rFYMQmdLU9xki
G3tNtrPBkm0SGsQUikfDepYrIC5j8qRMf3Xhb5+c/IqOQTSnj5KAW1Yq+2YqPIoitmwejY9Ko32s
TBjmDogDJm4/SZ5VtDZMP+/76bt645o60yF1gtX3gX04HQAknKJRyqlARr8kNDmQFMj9Etng9sY5
9PV8ZYaMdzwrGyM2Rp+X6mQkF6sj69iB9xfwAOj8PDuCZuozajo3tsarg/qfay2RIaLRJlUZyeWd
LvrEFGLycsncMfb1W6JgV0qTn0ZlLZLlczTAvE+V4gm3RdvXV/WacrKt28VT4pb+y/fP6mvMy8Wo
gho8KVyXlpTnasiqU0JcvTu1v3jDZ9VDio9WaO+O4+VG2nblWuhvs6moiC2QQy3eqjSXsjDtqnzu
6JM1hP0zui0JyhaIAWvaT4NW2feDu3bMgNCnyCcDfSZZW+xlfa3GdDLGcA8AUBGea4lWkWqtsL6x
hyBrn/p1i5DKCGcXycxdJP57qW9KU82j+ryXIA1IYEv5T5VY+4t7OGclCHGRdkrdrjq0olGXUJ4r
PBQjHxFErALkEDPjGzvY16nmorSnKS/PvaNl0W1K5UEoynIuOG2s6DUan1BppGj/0jW/Sh2h+8m9
MdVfd+vPV1ykD7EpTMqglPXOKp/isnHKAe/t7l/2x9WQBKrIP7CLLlZ0ddv199f++mqCSzMUfJRw
UeLYWoRHodxmLeA1SC/QWKdnMLzwOSEs3ewafD0a5wsxn1xGNGFifN5vrC62ICkV+a5INwOdgqyl
aL6poYb+7wekS5TJ4XvQa1wWaXOl7YF5AwUCg0KNHCov5QWgHiNmRN9f6R0G9nl1csQg4WTNHU26
Rou5q8JxUs85wAJ0XM9TUCorE0t561kPy9XljIVys8cvpcGBrMiBExwI7/PTkTx8kvwmea7+VMXo
pucbq+nrxs69ULKzUBg3LWPZ2C0ieUzl3ABmQSaulSJ4p79wsNvecCrcr282kq+IYJhsgADl4J1x
3L/vyR+PLHHMmhIr6V3S50hZ5VSGM9xelU2Wnd3UUn/KZ7ASFor32rhOYL13vaPWm06FBSijypGf
cVLAFjZJ9mGuOdHUOegwbBqhuPFiXzkduFNmhUqFBp1sOTUZ5eyTVQGPrOMZjATysKqBgTR7OLqo
r9bysFLEV+C9s4padksB60odar48KBSJUjZ19cUrkClV2WUtFWSQBlndbGN6VNCuE/2vFL2EzSsL
dcZJZK+NGq/UZh8PBoAdWj6I+Nw6kq/0yD/fzGLPKYUkHyw4YTu9wXB31Lex8QdJQwf5SbtQ/krD
c3uOEALESbe6tel83WE/X3v+/IcV02ZxZg4JbVa2dZ7D3EKt0a7IXTYeSm6Eh9+/qVeqRaZO68yk
b0VoquqLN7WsSxWwA3wJg4qUIKDa8Tw+G9KDhC5Cru6n4W9r+Mm0n1CpIasSU6d6rNC9hGBeYvNy
426+nmqf72aRTpnwgs1MhiqCuDiIrrPsT/rsZI6EuRL9SFPngq7eLZnbK3UHPDwAeswcUcmg+vB5
0itcLKpT0+a7uAe9f7J+FSgOdeAShBh/ZeyzEiScI2zuT4BGUWi+1chZOO7MJTuUMmnXwtqYj9cl
BEQs+lyCnp7dlWH9t5wEr+kcUPV6daKBJWN70R5OGeQcJKJTyEkpAvHnFmIt9QK1OKDeTu9hRwtd
Ge8USw3S9uyMcXO8tLj+tm/EmJzR3fMU/WhwS57BAWJVBDram2UFIRK9NA1rFRPr3o0ixPs0QY9l
2DYiwJAM+1X4sXSZ1kr9K2zf0jryDQgHijneOJ6u1Oxgq4iU32mdQ91ZHhpJVYUTwgo8/KLbGXgk
pY3iWDowqCkPwA4gI7RJQHlV8VtKOxUgkN402ENtWNyOaaIzltgwfEodngvtYPBXYfWUJJSuEZI0
cOug5EcTNBmxFESsZtaFiVAXRBJgEgGAzQhCRLWb14qBt118Y21fQVB8Ht5ibZ/l1uhocZx2rfSq
4wMkC90uwXCzKUO3R8JmhoC9s+HxnYxPc+fh1GkPIQ7MApjcXDoFWHKEVoqUXOPNx0GcZDOPnfri
+YwaKLA7Iw3dUFv3Q7WR01v08StbE4+HXYKMCLFubZE4a/o0ivGkI0gq7ePoGVm+IqJiZKOng4BP
PZi3JmzeehZBxMxsJpCYIwntndr9YS+Mk6SXhRB1YcoFUSG58XRxBQj2KRY6Vim70emIftacmpqn
F13CnYRH2OK3NYwQ+tJf+dB6lCqVhJXEKzBamT9qciCIxo3M9NoGQjRBPgAAgPhiCbpok6jVL5eq
3KXRQy+4sgggFcnsCsF8s73LUBigrBYVCU3x9P+D23AlrgHQPFtSsImgt7d4MgTlkaUKxfik7x1n
36y8tV26fue6q1VwdL7fohemcu97FXh2cEAiNVORNvjnzfJCJ6Ol8Z7vBIGUR8feZxKdWHzLKoom
yXxojaOfaK/TVK8SLfLyCekRCPAjCEgRlbkk3nfVi5gfk1vZydeAHVG9D3cmf74zxWgGQyp6fBh6
WJ9retBzMfPkTsPxxhxceRWwH5nTAgrwFKoXEw47tSmHU4OazFCtFcoiFhtJPiHxMNWeLIcPAOAp
lQD6kc+buENms4ADdlL26YSkhdOJv0mHaXatjLzfd9h7zN4gGjFNesF5vN7P8xWX00ro95f4BfD4
+vsBXFkwbLIWDeX57im5f56pThjPkd5UWNWLR6R7pmE3iccZIqL7tyGHV17jTxdbZKpDHotxPMtO
kAvAd6nk0Z2k0C7NzQwpzgHgI78hM0nxGc9P0PezUc33452fx2In+XQLi+fVCxdxSge6q2WIuCEa
rkSSZf1cxrfMDq8g+ObEgprHnGLQ91oMtozqyIpk6Z1egGaCbcLUaiCJQa4/veXTvoDFTTAraKCB
LD/HdxkgIURQp9Ofe3K/s9Q580n0/fivxdfcEMR5a04ApXecwYetVClOhVlhh7TLo4dqeg3rh5CC
I0lgTAcr0SOv0EEsz3iV074pjjq+xxGfgZty40bmd3DxJD7dyCLQt3oBsGvfn3dRbnqDmrplmwVC
1jtS5RtnbZNY4rrLI49je5ZOMoFZf38HVzYJiiayOFMg5mx7Xq0fZkLW0kE8qeCjAKNP7QYsoE7g
i+SPerPidutSi7fsXJ7OPY7oyFHqz3P41mjKWiSpmTHyzZ7HMEHHCQvyPJS9LYBCIYplhYLWQTls
DSzOBmm8MfprJ9Wn4S/WZ1padZecWZ/mtEd3COmL2WFlFp/MXk9YxwPNbPY5YgfirSD31mws3sFI
oHFDBxZgIoQAOq0w22BCs95u1lOugCmwh/rwjBeLLJFyEUQJg0Tyg2AF8gLu5ADCTuUR8VskPmY1
ru+X1bUE2poB41SOqQgSrXxeV9oZFw0jZHgK5jGdte6zeM6icUEgf2NaI+OPKv4xhHuQK0P1fOPq
Vzb0T1dfLDVNsajO1+iLQg32CkDxLSoFifo8B8gydAst2dDuQVmkttPhVU1fp9h0hvRNR0kh1wR3
mCYHjv6tbWce9Oe3naYx1W0gLQRG0jKtl6x+VNFxzNDPX10gZLPOhd9hvyKlRFkuwSgxdpvHVv1V
/L4xIbeuvMjh40unl1lv5ruo2Q35s6ROkFkhRHLaUM7QAQQIKDc8I6QmXUIS3VuKe1cqYBjZKUSv
NJTJLped86yX9VoL2/dE/qx7oAvQG9sKTyIw6O7Qmxjdij9zu4V/KG2JU6rGb6zZ1PqENektsOTX
LuV8M9wErC9az9oiwUWLwzJzstxdlW50DIWy81/2WzPqdjYQjKnaG6eXGw/g6+v+6ZJLZFEymSNk
InRceAejEpcLMZCKV5McRwY9pMdBr2rEhRDM7tnrVXFwm44jKMqpheFodavMcW09fJiBZYZ9icMi
CSNof6jPlazEoY9WfXSkC0fDX6ned0DrtxnzUqDSUfvfz8bVyTCZeU5f4NHvMfWHQ8cYsnFQjbqg
yOIPxl9KyWPr4rFE1/fGQK9ciWKCNPetNGqOS4BBm6NxhW4m+zveVRwyZ58+GctrVvr+fkxXQh2L
/iHdfBHZTnSYFq9YSCqrShlCuhpUdEXtV5o9FDUi24PNznPJNyYKSxlxRWvw5senWfBaTJ9bKniU
7YTJF4DSZedbaeoVjIUlEenMwhdgoOhBfd6JKeX0Ui0Z71jki/nMAWCk5UqZLWz7X4U2rAh7wGx2
5CdGYq1yiGfy9NdIo+NNTNuVU+HzvSzmSJzBw2UjQvyuDPRk/HOSB2ezQq7m4jVJ6hQQtqlqzTFg
o9up6es4Xn7/nOYTfbEHf5qOxbuP4H6SZNaAiQP88XeV49sv+5X95eM13iuqH9Z3k0JklqVe3vXi
pqd4LYK27/asvKrSIMHNNYnudLMNJ36tFlpgvGaOFpwU4wuapirZeN/9Qgf5RTazzVzCHCXJLQKx
w0+bhNOMCycO99mET3j3WuCGnMkJPk+C23fQuvL450WxvMIS8ez5kY/y+jL9k8htoDbNdjxPrhU9
8F+ap04KsFpO0wASnpdIk08hzwlJZaSoOgqVr9F6o2yEhJRTZmllhxRuR3k6TmdrJZk0PUYF5Ee6
1vrS06ZjPWKkGgwWOJBTvBq651EwbAiidiHAcG2RXJ85wLgm2LqELiBiq0NFkqnzDg0uuTPKD0Yl
YnlmWxd8cjIqR4wJZwqKuU91eqjuhL51+3S6i+vcQ7VYICXOX6iV0fI4nUaItHt23giYQ49DcZL3
KzX/eRIlR2xynxNSK/+OpbI1eXM6BNaTi3fCQD7JdUSab9mMXHtjcdexZpt6XlnDWASlwqCYMb3F
01z9TwfDaSQDgujsTH1GrQuBcKLECZI2xbvzZROZb6D7bAlZ/5Iz5Pu35atTBTkbHGnMZ5EnJ1ta
lDeSscKX6II2fajgxBkpTowkYP6sDfddoq2mS+HF59zuNR5vf2d0b1U0OCXh87ADRTvN+gxKSBaj
HoQiQ4fmQatkx6w7W7iwACyq6Er8o8mEddPCjTAwEnRO1s/J2KXxaUv1DZVXno+yqm4R378cDIwL
XzWqy5S4DUTmPu+KqVGfTUpE2Y5daNbui2x6blOxuuk+9iXX5kIybyT6SxIEpKUs4ZCIqgDQJcPE
d0MzacqfkjMIk9T9/kG9A4Y+7WvzdWYBEQMs/tyR/jygru/LISqUbJeNgq3UQXF5qc621q2UJuh4
DiqGQVl1KNttq3DMnL1WfbSw3I4PRgnKepWVe71dmeGdlB4QgYuHdXR+0KQ1Cr+96TdnV8PO9Z/W
coXn+xMG8dtfU7kd5ZVZ7dPxQSye2swrFW/MN0JDV27TZv5Fc41HSfCqDFV7LzERjsPlyrYqp2CD
PwftRt8DolcO0uXudKu7+/4ElxOCRRUK2rxKtFEWb1GXqeYgXZTxCJQk3FSHWW0+941Au4vPD4OC
4wCezn5x2quFL1D2tiU16JwQUwWAf9nmUrvN2dG7vaqtrGo7S1KM2wYGheIYMLhj3zRs2ZkovaLG
Pd1lJ0f+val2efMSWvb5jwia2cCfClEfV5WDcHSG6X4ManYxCfsvIEbO1LnajULW1yCEVTDzvyT8
GYFzL1mlUhRlfduJw9GMkTny0p/sUqGAJqRNmqFjc3ucWZOTj8yzDb9Z3WmmO/6DRuT3q/Ha2wUU
A7lo5ChhaixijrCu6ryr4P3NwvP0uDn91OgFAEoW3ZKG/4o+YcjUDwFT6ypkmyVpv5Q5U6ymy58a
tzjsKxtvlzvIJ95PZMSdPvjz/ciAVy0DCK6HKjtNYVEV+WOxI4ZNF6edPqa7cdW77cvkiO4puOxC
X/EUr3f5mEt9e5eu51+TN3n1rlxnh3qtb7CCv+y6neIJ/4qu5p0C1e0f+s4xPAHEozt/TH0TXZRA
Xs6B7DYP+or+IlyVv9nqL15rXu5lm8ZHqirQgmxTbLIg/bdU7GF9Dk7b+idcdMPjN8tDTyVAqd+b
EG71VJe+kac4mZvxt2alr+TV4HROdOBW0dTS7LPd2w5wyxVqOb72s0fJyZ6lj/1+y78T21rzrybQ
CSUKt3QKt3BjH8s6r3Xl1eToK3U1edSzX81VzUdL2Z6nIwomZ3SJCTygBS+yq67mezhBzakfTy7m
KJ6ytX6fN/OfSpB7SmD807wqQQP+UmF8yra8Q//+P8Nt/WIeMB/ECB04COowwTT/lnuX2JaCdP4D
j9qNFJz5Ii1ATH5Tesa2ef9ZvV8xa7nDnihXNnZISAD81YL43+6xZ0KVQNqmXuszrcH8+/hX26KK
lKPT4M+/6tIuvfTfy736bHn9q8Wc9n7zet6QU+yLfbQp9sIhXJv34brbXoI6sFx5Pf6sgzLIA8Nl
m6gDfR2uz3s+vS23J/8SIGr9G2sBN/amILzv/tHv+fb7C+oFz9kz9Ijn83P8aB3QnOL/+DGbP/qA
vi6fBuCzCXmn+a74bthK22nb7KdggvoXMBVO6qBmWLwOFyYGYEnhI+PqY5n3T+n9bhhJ45/deZaB
Z/ldEDvGIXInW7J//w5fWCNMxvxLYe7oDW6kCwoOdnwXzgPwDRdoqj96oqf/aHYKe57mY+CzLvZ8
0RBM3Mu0HYJuq6+7YP41j3Swp3+yY+oY29/aTvjdvwK4u2tWl7vUKR9JN59jB4Ub/59dt/qZHvr1
8+WorUpbt21jpTqNV7rND+G59/ofF7dbzR8zVroT7SqndkVvcmXnsiLU9An+nNg9e1hiOLmLcNY+
3BZOuD17pS+sxW28GQNUbv6W/tz13YoBX+qlLlHxNlopK+UlCXS2xsT+pa1Cu7afZQc/cztHHsXR
VvjDOKIj7REF8U8ecmle/Bx5fSA4BIneSBvV1n8LTuTRdnTDh9yXg8y7+IVXONGP/i51lefEftxc
jrmbBv1a95Bu4U/FlX4hPhnEgbWhGmG96d78YetNcsVdyg3FQcun529IAjSUTwi+2NamWeP+wwc2
xsYs7Pkr6AkG/IDy0Kzzw/leo9P0ZmzyQ3rQ6CzwUcE3NtE9f+tsY5MekofoXjgmh+g+uk8O0oZe
vmf5stes23UcNPxE0xOfCq/2x+24TffoZm7bgFPMTzfytt7LQbppcjvfXPzoXzUoGGvqikG/jfcx
X4wCq1fx93aLv9B9fIzu8n28Od0lx3J/umP2t3xzuok3Cb9Od23QBJrTBMY6PPRb9qC7ZK9mdhvE
vrKmhlc6ppv41e/2Yvf8xHY7/zR8A1bJRgzE95u67ClsPgNQ5dEnLINxW+Kxuu63cOlBqq1r/+Jn
LBXRsXzVUz06/SttlfEIUz/2sdNwR98KkrW4OR1gs/J/vdM3yFt7+RrBEQfj7Y26l48XT3MU+4/h
0KoO8v24jRnSON8Qgzw9ltwYbj3byz67G4MUqaB9vS/357tkkx6jyyrdXPYya/F8Fx/j47wSg5j7
TVz5d+zWrJpkM69K2Yl5+KaXBvN4SqoGLCdxKzD0lr34/Hv0812yrlzwDvZ89Xl9z9Mab+Yx5/s+
GPlq3O3H3/NvQd8AZZ9X5y295q9dUKCf1HkNEWPkK9yJPu9he0dG/iT78b0Bp/J09zJ48EHpquzY
atcNoE+7I2dxxPcn+v2p/LWhI8vUVWfAFFxBFbHOz9FvPl5g2Q8awfWudS27WjW2uTE3+fpusP9F
4PrPUK1AQ9zIjmT5ayzw8bLLQlY3jEo4NiLb4CMxMFZfB9k9b05B1NjT02ULfMjN1uFOfgTipq66
Y+0nm/99NZOxowCMsTFFJyx9F8Xu3KopCahN/iQ9/qCW6VvQVSVG298Y7VdAiiwDHQEWRKuUTFBf
tCzMrgjzSRC6fWfpR73W/T7qA2IvO5IsNzVbTzLR7ZJoep+7LdAV/jzbUhboFHNl4rOL7NbpOrK8
uHhSgJZoj8MlgUf6Omp8n1B6uNe+J4bhGD+2ueypysWNsWKQGxHVysqHl3ch+RcURyH9TW55U3/V
UV8McBG2DgpCnV3UjEd1X7F3Vu4grxBWgpSEL5udRFRFPCRiLoknlJuy8yZlPT2kCG3yiV08rc5/
AH+M7DWDvop6j7/Iw26OowokmX5HzuNta8M5T11kObM/OO+caVDiW6Z9ZVfmpzg/IQIkPfXdBbY/
mhoIk8kGHtNQEdJsZdqQZY35eEt59/OILuJDg05m2u7xjruxSK69iSbTqAIAmbGl6lwb+1D7gu6k
jJrRpLvJ3A/VEZaygcySJiHkRAQ2G7SO9vjnDK0XKRs63bDEWw3/wQZGNo5W3+8LX2eHlgMCJKBQ
LLq87/XIDzeTq/gAN8YEXG86FHKyUodfZ+Xxgn3vwJ5Jcer7y13ZBj9fb/EqJkaf1F1X5E+aDe3D
bgk9pd9dcH9QXPIt+6e6zVeVS2ksuPVyfi0aoZWG0oSKrjQenMaSOXHODfiCJ7qrnSj7KWXTWXfs
8g46eW0HFd1+zVYSAnKIRor2RG2XNuyQ5Y4a4f9g3Gqxv2M+Pi9M7keS4Q1jsQ33dLEjS2Y+JXVo
mMfKdep/Ffh0YeqM0T5Pnsl4xt69/I6O59UDZUOvDBodeJAD2wOPKrKkWi1smEf1g/WSmcjVed2P
snZ0Vyag/YM0vUgcdvj+2X1Vx5wnkHIbinOQhIGdfl64bSZlE8C3aQ/N5ZRrG1iQm/2p/Av/e9ZP
Lvcax9cpfR2z1aX6m2pIoGs31s+VXJZ7kHV9VhbSZ0bk53uQSmmqYSDmT2yEFFG3qeOHdnN38cfV
dtqfnBtdqa9pOpcDKEUfjBOEoX++HLYFQhap9bRP8LekyU0VjCpoV78WtxDNX/t/8+x+uNSiGiOK
eZXmcqweSxKeyWsbu15PyssUbTGnz3svKh4wiJfJxRpXHz0E7PTwaAxBcW8Mq6T09Nj7/nlfG7uB
G6kx25Gydy72KXEULjW+pLgMZT49kf8rLiDdl7fw0++9tOWbYMHgxfwdMK2yBJtUuaBMYhW3B+sx
Oiie5JTe+djvte1pA7JRdKojYsbZw2VnbtojSfuP+D5dq6v8qX05H+qTbaFkEbn1VjmIa8zq98Wu
eMruy8Ymim92/Q/5LvmV/xJPtuJS6X5KHkh35NVbuc+EFf45OkJgiIli5bfTnr6fw6/IAp7qx6Et
DszeoOiITMFMMKX67sYr1KZXPZlXemMj/9o5YheHvw/l2oLiTUXv81I9X5pCvIyRdUzWkorgtCPi
ULMHn5z/inA2PZx+MM76Fm/+ndSyeHZsYnA0Zygj1eLFC9mcNCESDJyDYwQai9GPUMfsx594a8x/
kxJxpY8/haLxpBRXt2aPFYdbAMSvCVUsdI6g6tgnOoDiRV9Zw+tIEVLLiYI1/IYobXTSq0bpvNf+
5PJrS8HBGg0Px/S+MfYVZe/ZTKf22oHjhN4GSLgQ9w6Zn/l/KHuvJVeRpm37iBSBk0C7SGrfMnjY
IQAhb/Fw9N9V/f4bz/SsmBV/TE8vtSSgKiszKyvNnf3p8nIXPe7JSvrvNRV6+V8zJjdB0yRJ1FH9
0tvq6Knc9rfj8D0l8lCNv0465Q/qEyzezRPKF0VsDqO3/37mDy7V74f+JEVgYAJC+9unJunnczG6
NzfRUEfVUyW2HzSJOvW0YyY76KYAbTfSZ7G2Pj6DI1ic+nl3BFmA/mnmVdJmlUKsdb/rLtlTTUUx
Qj3dSNO/MPsfbAlyVkSRKFAo1F3+8vuRtzmq9TE9u+vrgh4GlNahLqvrKyk0dKr9b4L8Oy8JqEWU
k4xbEzQScLr/ye7lXjWUsqp+graq8X5UvgmSG+OvyRcNkv8vTIF9vP8L/smf7BfwwBUOE5rIUJkK
GvyPvaT39fFxKclNbJ4bPY5uxebR4GhyAT5/ds7eXF5HK5J3mLhA6yRicjnnoHzNyB+/9LQY/Qss
yZ/25H+M5xczDmX50A4SOFoQ4PSDJ3U/vopSDDrdHAjJHV4pd2G/JihJZTS4MH/V3n84E4BLgCwQ
jmMdSA/9J0mmlI7RppIavyEeQFswPvc1zfG0Pc1PRDr1jMLgx61fxCD3jfbh8bqfU6Vzun13+9t7
UelfJ+XxjgU6w/99Iew6JcVx6IhPqgbHmo52PMXrFUO0rJIjxc0t2R7U2opozJlY42U8Mu/l/+8G
vDDX/07p17Z/rmPKwQ6kf0I5ikQp6AXmg8UsKRb42+73py2CQiYiYAKeA1jPX/usoe0rYnDFzYku
8/3iPgPK2cRl8/3Xg4eQv186hAdRZgvpwPr7fTqd1E1NJp8qbO/iKz2alvYOqrpJi92/SMlPzPP3
k1h3XB7UQY6BvfonSzwMfb/XJxy4A7Br3nr3+FExJe3zmP0tWQHg/z/MCmte5PyTUoBz5Z/PGnXG
8ASg9PpV76lN3strPavU0/dVjr8eJz0rz8R5SJMsCMdrXf8x2QdNHVT395iGFneq6qalwannW6Ca
CgzKiioeIMJmTWHM2hHFVNPnkgPUi3LbxUcancrlkj4HZ/bXgb5to9tsqiyb8PD81uSP6S3qVf3F
qKfBAMYZ2bDch4x26tH6ulw4k0Z924s+SwXFNJcIU7kFBL8/9IvHdXejw+eZRhPqF5VbgvErMpuN
G0nyo8usH0eXbgNkblmBpERinnz9OGq5RhPjOr5+S0Ly1Bxd254WKsca8ilI3bhOB3pbfLTrvgzH
irsv30Rre7IsCO6jkPriAIg7qKCP9xOJzQflvDZAtddO0pthvE0UczCCffOg2OX0LrJMNZLBSsO9
SHh3n9NVpSiuCg3OFPEemKkRE/O4KQsKvU5Uvw7lkvRJ+UGqMHj+E+1EI0V9Ppq087hU31QFPGI8
FUYc3cGR5/xwa11RjdJex3OgH0wqWUg9Fkrg1BEkuN3m40fPee1wBAyf2M/zaP39TPZHWSQvkpIi
QljGv/Lemv0ZiPkYWZyuvmXTes4bjqWtuf3vzetPRz/aUWHwilxH0jx/6ReQc4BvqOHZJpvsVuMv
/CV0aHlG90izJ06bnLaVfY+GVLY0Z+q2WbN7JOdQSakyM/xHxD9leuhmxKDAHXdpAItX6C9j/IP1
Dx6pCOGR2YBR+Wt/7ffHRz8eU+ZHEe6pJLyzIC2HxDsyj/6bGH/wh6jCXUbvTnZyldjhPwW4u6m0
kp7UWPMzNgIS6g5zGguLEIbZJWTev4xx0esf9/lfPQJCNfxTTQkTjtA3qgp4jd8IB8pVP1RHlSfL
dhxVQTUfzPOMMsVd/+La/z3LfxuNhELpW4LtICDqfzKT/sduOGK6Vw31ZKI2PAac/XqbCZRHIJvl
w4fYmcGX/+8n/tsaE4c2GeDdn4L438e3ye027Yz+dvnaKxuBS0fPU1I46aM1FZGCv/VL/oM9xuOm
4wmVXmxk/27I/aTwp1YmYnMxPqRFOuDNmW7IPTJvs7850/80NRK2CZ5TkIKc/uLNeEJl3ESkplSS
x+wAmdofPkTZEJW2f0V++wFn+CeXUKcFYgKmDScccCP+yZ/1mRrYy53MYNWk18/yMANTambMJ/M8
vb1PTVKnLXKE/7//5HmxelnRA87ErT4QIZPxLhrmdX6dK/zrPwiZ4colwrLnt4iEUSYstuCXmNCy
+P3fXPADZvE/owdqVLT7BJ0EY5nkwd+gBCCv0/Gnre7u1D4ug2Zeusar9Hr6lt4uefMSb06B/Hmd
ycuLzxbzeUkf/v7rvq7IRjDP71Qyf8eW/P6XMf3SLf83JkrGETtCIv/KOX2UdPIZ354jZ797BFcz
+D4vo9V9drqZ+chynPrVebdelXfz9Ut6+VJfl7N6pSeKudsZs+1fcYZ+KYGfwRiUkQOoIPoX/T5I
nCeUG8X0EHcKQvFUEL821MJNzIRE87e/tT9UfjLTfi/H/z7tlz+guVxPB5rYkda98egU/foS6W+D
WbvkOy+wZCcv9yUpfK94dkyPRL/N22Gz29ZX87OZf1LgbSK7b2+PzXF+eb24u8/anB7M7+/q624G
TfD5+VZ/brfqe23uzvbm7fNszj+NV8paP0SSReldTRGhK+q3sTn5ftxmj/nV1M27+Xgf5rpi3pfR
7V2nPeKCAgCQOzXC7u38+16aK0DDKTkBjbAI9bdGnYO3DtLiMG+X5zesIvzXhul0qWUd1PdLZY4W
529LWQ/L8sUHZFnfdDM/o1DH1C2cg+nepPnWfOoeZ+T5EMCs5tq6e3uvCHauurepRTsxloLAvak9
EKRn/p7HznVmXd38lFafyjovX8B6RFe/zhYHczYKd8npTTLeiuRhXtf7bZIsx24COJUpBaE6U+Yf
4fNr+fGx28+ffmt+XOeu9OYuF8ZqUb88p+iqmylBB3P0EX4dru/l/KvyErKXot6kwq6KDuZEMh/8
pckzoJYUeYaP4m1bfurkivmb+eHDvS0+JtPX5entQeMTM+Tl4v7Sm4/X3eW7NU+v278k6f84iH/z
0nQCKKUENBTI3b8s36Y8joq6bkqXKMpMxr/0pF5g/sliv2Pa0jcZCASzbQl47VmO8+vB9m9Limhm
8qJ6PdDZYf14jZeXb0Z4r0wwFL7vn3+NvYnd+1+DJBuI/COwQkj9/qf2vMfNpNTbpvk6Ht+nVK0p
5iSn+rrp59f6PSYCdqGJzXzAafNWkRFe/OUowi7764AgBPwnjx4IK4kUw9/+mmq0r87jQpHfJH22
T25HM466lRY14T6V7SqLk3KnRftEi6To6kmb09GUlt1a30rLqSNdzWHdBYrFd76PXr3jU90e2yWN
+LIuGFYjp8maYGxTrtmj2bHUrbM/IIuj7OodvdafbnVnWEm7Mjkmur1PpE23utzNe3r1hpAYWjFX
Xm+BZPW7wb4mss1bVaDahjsZm1OnC47+3pcsLVKsetdeQEAzu4zra1/MYZzRAiFREn3VzxQe0WE7
XraTnebhIz2ZkltujsnZ+OycU1jZfULmk5Y0627bOY2z35uGp3l0Entap21tjYLJrs+btIwUV8qf
G7KIpv44BfHEr8klpkU6zrp57JWR7HOziLscCOKWEV8s89Y9BIQv3D3JfraejtJmdQjFmco+BIfM
SBSvZI7jo9k4jKx517x+eQpvYW01a75sl9ZFnXfOdTIfHAWUU6tZNY7kjYIj6WrelBOEZ+SkMx0C
TmGH7ZReKZZ6NBn9bSvTh8YrNzxt/DX1O6dfVtuBzofL49spNBLNG5xmzSPo6mLXkeFRRdcv79HI
B/HAVtwiPGV07ZnSG9Y0dodwQj4JR/At3QAPobEzRovDligdKY+XUIG+D4h1CkfApzuFIx8XdHoQ
z2xWhZiNrSS00JQd8D8I7o4gVeOUVpsAkpH+kJhzqFdvWBCHCxuRvwVV6p347BQWto7PbIVTWw/O
3uNunkLG5TFDZSftTtsJaD++tGmOJiUyZAkTRz9tL1u5MaWEDsWnhpp2cWkJzCj9hwR9eP3Ylla1
rTcH+oTw9k7kjOW3A4uj7cSTIS/9dc6JnnEVo9F2vScH+l1cLmdTwZRnX9nE0Xl5Xl543j05JxMu
LGzwCAYn9iZ01yH5Jz9HNfQep9QLbTpLO5mkodUbyZOSlmzw7TOBh6cOaDpH72wgLPsk3vF0Rnq6
vqh38xCbkGrH/K5JnUg7HKrVmp1GznDvXpNLVubEcKv0YJgqWS5PDk16eo9U/4mnKOLsaISxQ/dn
NZ3ytVUd6b7kFjajaPM2v0Y3UrHBK5k+5iMfvpXc1gV7UTovdH8KO7SW4rKGzsRrXTVt0s4Bm75f
Iio3SAhnutWqtBQPzrttx1/9UnJJqntuYFJEal1Gp4xDamcD34VcWPVG8wzvTE8HFhnBOrCU1ZZe
VHBgSVYAp/eN5mrudTF+q/PeRdKKmdqYlaMH44z1J2RxN7l5s4KRaaNBktJ2FChCEzwTNYMwo+Cm
zQ4syCgrk1GAfpgG0wC3AvSihuwOoj3dnE1l/ALGAXQfVio35kVTzJvsnGoovUIxNVpuoBn5fTfR
Z065OyZwUmshCWUy3AVbCYkuN6O0dqdpB9EJy2xH2QXWo9LBu+PyBAAoQ80hm8hoCJFOYX1bNGzy
AYwKu4p1pTsQcqstHo05tStYnzpW0UeYaglT5il3cwiuySBkYPRJx6QT2hKvRTZSZtLm6HVox2E9
2qphHA3rc4I6aJPKEeLBfQ/hBaWiJLewcejpPDhGjhhXa0hdrZvVFBF5IH+HrUgyjXd9N4fjb9cX
sS7YOWVSQjZxI03wYMlJHGc6NGCKDBUiiJ9iPsrI29HxtH9A7WwSCdrRnIbdwtF2ZHULvXHbxjSH
NqGCHpTJNBPVhNcZ5LrQamlYQHSMq1J6vyJLyC1Tl9k3uNNepwDA3HvQTUlYOyTRGYUgIWg+PtR9
8kwOIfAJfutr1hFCHb3YhVOGdRXcAt1mCTz9q8v23n2394bV3iuoGWR1ItIteuvpK9+9NXLoLUUw
82Q+8r03ddpd5RzCc3JN2X3CYSVnbEbZGcLewnaJeB49vn7LgXwMNWvs8FxMOG/isZCjz6d/YpZi
hmrABBm4fliMMlZWwpu2QX0Mgb5fPNMieARTmKvLoK7u9Jsh0yxps/eN6Jmi7e7+2SuBR14hnYip
HqgZyW4zRlPC+bBJk90CASi8EauR3dE1l5DFhEh3pIYAaeEPKdKmsnNpzgFUO+dyY4ODmaTlYEtL
PezxJKRNxgEH2o7o0hPG4TNHMVT+ngvTPXsgFYdNynlk76JljK8j0Z10vf9+pJPwnKu+ER5zXG/o
h3R6Ne+5Ls10zNhg7xapTP5p3qWXeMbd+JRb7SN2AiPEvC183pHTNkdBoJP69TnfRyhiWTy63JQW
uwobnac3cBI8e006u4wuab8ihul19nMDSghtYmjuNgev75wMrNrU1oPGKUIVRfb9CLvt1G8t0lTR
LqgzKS/sMo/P8waXUgdZ9RQsA56dC4GQXG5Yb/guubpRY2sJzjrJmFcHWt1Ct9v2sK13leBNfrGQ
cjC+zDCiBuybgeSU3aQX8owwwxCqENywC4ptmV9COOGwrRpTc42kTdixNe8ctWLfadBvp1BzR0Gd
GF5ld3aMHVOtUTehshM71YniOw/tu+l+lAYbHxrTqpyRP03LDZstCdpiz4ude/6wSViuN4Vd2ehy
yHqPUMp13tZzHVK3OX9dIwh8jsbpOOX5R3xr8IYR8iYLL7CBIGvUunx2nw0+DES7HR/SHLkKr6NN
hs5Qie/ynuqfycDFLHoSYIueVMYuuGA0zPnNNzqQWCGvi9N3qRNgzmIPDd5agsbsCBPvQDtLUrZc
Puxsyb1tlUQezbjmEmreNXryH0oWGxluG1LlvOjdWnAQt4eXH1xyCdnwqzV7VlozjkJdaK7C7iEs
mg6LhrrZ++wcTdM+UXbxrloDi4bFJ+0GsTcgzPT4DtrE2LE1u0f+vamM7ZB1di1oHGBLPFikCUsC
Fxy2ijDc2qTgPmI/1bynxTLkR3ZXR/cVt2HWdoUdV4vVxc6652d33y7OOVRWv8cIGet5WuxdspoU
m7/b9cWPnfNpLtmn5OHHdrcZR/3qiR8lV7+PuUhmnkYT+7htPNnDliAtMph8Dbt9MX/S+3ZdM6D1
xG4DLbujSqIK1twcEikblsNGc4bdYJXi/R65UVaX5FjPVKvMaOboqN8Pf7AKb1iec8OWLSM7eFLW
WfLH9V2yr7hjkmk0cqVAs/tAsgtvYdiDVWOc+Dwwk4LBGkVK1u0EYJRzSNTvNjDsSaiDu5ZYhnPx
FEezVWxtoCcjxVbWD7Y4Z2KPrZOvRqf0ksrLA0UBX8NmUs1u6T2fhOqmXe+/+kC1oA4/D59ffPDV
hrdUt2Ra7eXomCEdCxVCztq7sdVdDs+Vf89h+8bXQs3hoVzWu50vrScZuCX8E46uQs1V9/nFu3n9
+pDIVh3Iyz4wgiHpbTKIQpDLPkiZviSPZB/e0S1ItDcJ4s/Tbd4tq2jqjfnoGXZeS3WMtd+ewzP5
k065fljHenHk79J5hq1dr27J4DXe2K0dCmmMLA40ccXEp5x2ktbN7GbxLRtoOHLwpMd8nIx3nNpB
UDOP7LpQvAy6XZNcw3ZV2pMUD2mTVJb83YJllZKwp/idW+SD265o+FglRiCxzLuewzt3YUXI9Day
FhNEvKPuDLxwzy8l0zLO96RPeYp98k5JvxosWK6YUXjQr5W1ekXXP0gH5IwgIfULGLXzxxbUgyzU
epzQ0efoqbwY8gtOCQUTc3PMJyfS7hVbyh5J4atW503pArlUNwoM0ULp8zYOVK9zKeqSkzKokvvN
VL3zduz2tpFeIjDZ9qHB1IN6Va/oEwDoWn4MK+ucNVHXLhr3isQDqyZc/0+0CnrNGT1nrFjCGqle
ux3cMcYzvhiPciViQHlr9yzDPiT3nUR8666ah2EhswVjoGzjrLCq/BCV64unfsubx44FNbIiYZW6
pNy2K+2rXg9elbB6SgBg38Erq4UWXHanpPFYpVsC82ykoMNnklwSdXnwHkm363aElrSswVLDVEri
YB9qwSS7JIatZAjrsVpMAlaJsTCQYWfwIatVU/B3ncdZjZr39lsKx/hB5HdcwgjIcrteZ9wUWQb7
5wTy2nVOU8lbogR0EB1dF3zGDLSALB9unqAGjEzdAIvJ+mtBsTPKBbdqvFHEoG1102fy5o6JSS2o
dwwfFlS8eXwDFcOqoToC5lhzu4Kz+RgxPCUDolJ+gXWOGZUNuxoXBnpEylQMOpTIzbskrbhKCTpL
CnguH5SKCSB/0q7r4Cak8OT1K3RBoH5LgZE9vBMDGpa8tnm2tG52I/ey6ymSM+Egwz6TyyfPmcm3
FpxR9TygSYxsEuy3sLlXjBZVgq58Nsy2L+Z6IS6Tsh6lNLH3X+vJakxXKfsZqNyUETEZI6sDnoUq
gg/7WWyP3G5T7fikwhFg1+EtuaUXT0NPjTw0HYpnGh18JdNRw2QgZ1xZ7eTdsLklExtkKsaEWeI8
kpMvnloHaE55g7rbTrI+7IM91pXHmJ1LwreYrxK02dSFOIz84bE5vz6hRcUdEWFpZQQnWPKUQCrM
DUsJUFW7w67a3XyWLDukFFynExtCT9DBggM0B16TbARb3pyRBhQmq+mXKO6JzfuhwpZRBhO78WBS
WFRaSbaxRXX3s351AaE81d0DY+xDoRgHa/9ERfRrzDKk4TIfeeiRDj2eKUizvDklcM5RcOookgJp
pWWnNLYNR3MUuwO2AHYbNqPCVFbyBqZZjVzD1nh4jy6++cOSzSpkOF9jSxUKPd5W/sNHk/Cjheht
BYy/Vihwdku0UcqGcm9nN8zN2Dny9yk9pDfJLIZ5lx5eDqt+zXfFj9WvtZDxBPH2nF9pHEfv4RN4
mNwldrjl/gvtzzagWtzyksZ0HNgOy3gbO1UqdghFLG7hXzxpvWf7nXwZW7FPXHxjK9m3tEjF7iVb
DOuOjavZ6M2CpYA7tqpuTr6kdYEp/Myr9OG3oRROvuA6dnBpdUN+aL0Jn6vfqtUHwxIaw6KnObfO
9i6rvJJWNa8mD5OX67HVomo3Nx9LeoP9s6Eu/inPFQcNQKPeEBP8a+/uXWaxJblJDLVKf6wLPmaL
pI7Mn4TVDwEaH8PXQXXH2nwSXtHWQo8XpKVX5sUmQnUzjwZptmfcVILYjTAK69FbQbYC5s2wPNGW
wY+3fYixbzgP/6mxj2vaHKsQZE3MRyL026mrOftcWhuOwuGgbN5jDhQadqkgIs6Ky2ccjlxu1a7Z
S3R38CVMArGhLLFv8ttOCuMtD4DGYb9GHJZ3FRtUc7gWK8AqMQI4isCfWEzEhOlkzWnCKVKtWWAK
YMI+xMHirAFXYQLwiQVW+OJxgAPUczmNhZWLwU/xGRPuNWxWbGZS99PKMCehsGDHEl4RBqf6FwMr
mS9jx04lDi50iJvU88rG89ZhZBxMDjFYw5z8FVx6OprX67a6/9xwwKhdVTgJC/i1S48uVD3n/Lrm
FVsj84Xb00qCypDvhxOZtLSWrSY1CB1A6BDOPueXdLQ8zFlbpslv2ZLC/gZBflZSlmZsymJvhgL8
z/2pG8hZCle1jm4bYoytu43gkclWRb+xISB8YseJg87jLyUrvFKZo8yPW5mtuEjO5RxLZntEtWID
FQTztuNd6RzZws7bfUgj6HPQ2g9SrWVv8OjQrHu1PfYAn35uW0f3JEfF2jnjW0uOYSysHUWZVZbu
tdrsdH07huzHzjksLMnho59N/BZxkVevgVVLS5vSN+dyNZvNED2ixpIg9Eb3qgh7Jz0Hk7TYdIAI
m8C124+o5niRH4NyW0XNazEzUgOSuppfuLf8lku+ko625AOcosK9c8QZ5pSQ8QJrC/uhyieYT0PY
uBRdTMPef+S606anJzstQVTe4pTf+t36gc+br2jpPb3lTXjK8f99T8NHPmoWI0d3yCWVrFP+9G85
CHkn4j/Ck8BzilxLFZ9HgSg/qcwBjRqBZvEdpw3DP2eVG/txSqlWFRV57Gs/kwMzGLsof9pFBGjz
yqhMAVbLSMWr8wz85Jsp5xXEwgAqLNW9AlAbqu7gDt0s9ttVHBRRvdLSGuraHRYo5Nk8NuV6SK7b
UW+eQxWbAhtg2exijLWJXey07JZgo6i7p8O+OBHVk8JkbDwsyMa6kF/NAOLMCKY7gK7OWwPDMd5j
emA7xMFxe91Wx1ktLN91lxQY0meUh30Nj9UMy6UPOFRwP2NeWOW62ahuiaU9OVL5jslxDPfZJB3c
xsNKT+TvI3z2XO+zeoUxyOeto6W6A4RHkUgBBkeTHziLBl1CDgjec9yxOIywm2n97I9CiCyltT18
12vVMwLG/9g1HiYVOvOB4QHXnzwtYGfah8VtUSSFJayIG//3/QsnKnUjb9SImniHQ0QoNhwUtIL5
IGVKEAcHzDmqJsEkCzBIw4YFeFj1aV4lHYcENlnMkjFVg4mckGUlc/tj8Ii6vNkwlf1WmGi4ErMC
E1IJhEWIzvYL/xppiCtiLWygmPvEdpWOOUDdMynU3RgVll12bXBWTI58JOBlGDU/xhqvLy9GRjtq
TFaxRMgWfgaxij8LGFRet5OFITkhPkB/nIwVUXf77WFAGxQJI+oWx/WUdzCMpfHiGCLWnTfspKBI
+NKNIw6343mH5MYaVRyLhOk17Ma755iUai1bTDftSlCgSKrpbB82worhuLpj1SfB9DDjT9WDZ7UZ
56ZlTfhh0S1LR06erFJrq0ltc7ip7V6a3zgK+aCEIMVIUj0v8j6l6LFPD3RVz99UWlibzxRn3TQc
yS8T/EL+mZMQ8Qm3RC7vqcznHFtSiVy0sy+E90jUaGJVwTEtOKhtzuk4HNYtwacmuPqqg//P1YiD
6dtu1W7G9i1QLvMuG7InHoPGUTMcckkX9Dtdnp+JBXQBWbXBAb4miGACkrQb23L2BHplp2bP3dXD
b6pmnXCZ4lXjjwd8/G1EJOAlJc6oe4JzEFftEDwT/MBSj5u64isErXBRj8SVOge30eKe6AEN6FTs
fQWv8oDrlO8bOz1TMaz5Qb9irQuvqHCNki40Xhg7CbZj9X/c1/1OJvrGO2VCTvozwTk4xZOJy5xX
PKflmUNwT/a4zM8ejssuUwoCDHGk2l3IdybRkNXMD7fth4eb9PsWEDTe0FJLDgpkC/e44SpWFyoW
mjT8UYXCI2Yr3zLURxMCAV6FZTrYGnkgq6nz9GOX5WCz9sR6TSIt0sM2HdZxpFlU8Mrr8ZbLFCt2
9S3Ly92o/svqpCPunsSRCEXirPeYAxPA97qWNtKSKGFEl1irTNHU8We16dM6fVxIpDUvuVSZeji2
651wwuqUE811+76LuUC1DxDemrjX3cEdVoo0k4kJKN/XpAoGe+wM68HuGUlLvABH7dFndxhoyIsj
twrE0Adcy7p99i75ELJtDCvc8/3mx5d/9s7+M600s0yvfhXsfTn7HjvMULOusfB9y3iW9x5xV6tx
Rw4+7WGtWfiFCTINEKpb9VYrmXI42urbglOBJYc4m1M1hCqjLSEA5m/oc9bOQSNyMgYNcN2S/oZd
l5d49kjY3arbqyAJ+1npT8OyMscOyxIWOe8gZXotBA75euT40y853Swo/8W1h/80nYZsoukp4p5y
wjsFj0gvOSXV1K6XPjLIT6yblE3jTpf8WpzMD7mIR+jOHdET8776T59nASpTImtF1m5qNtJ9ZaqO
ZB13A9Il4gybOFG+cYmj3AKWSScAvE/23pjQc7tRLKQLhyscd99JG1oJIFKyTQAEMWaXVnAhEmtW
ovtO/eE8fdtb2uaTKGC7g5tZ2t4iyn/K9369awISOEeOEMlutU+uvmIxOnascTh1ptsJ7Hn0+k1z
mpMKoD/EJDWrI7wN27rwKPHn6ZZF3LUbpn2t8KZPQzmULNVuAqFInv7IKYIqm6JQDGRGtsXT+smc
xPz1FZtkoNUTqzF2hPIRUXIp2nsopp3yHSew7AFuIhIAt8t2uyEKhGxGl5x11J0mjBky0PKQCpf4
+pIrPkoxPPpj55S3PqJ2WnRCgBTr7h9yGI77W5DoLJanyi95kevhk2URUikt7yQeySHYBGnLjbZT
5w6mo9hjMWYGkgJ05yoUxoj0TJ2tGm9JdCDaRFoAYqukWjw75V0mbUDVIlS/9+pUxg1sjkIoqqWw
Nex6iAijYcKL2x4iTCPewGskeKIW7FkfX8Zhp81PEXsAAoFp88jb9KcSHTScEeqllugDDXM2+d2H
Fxv3santzq3cihPLiojJj1GHacdj9S/uXmF91Su8dbmsfCpiD4lxJeZ8vcqvq/Nc8uHnyoW5JaeL
sC+avHGPwTHDVINQGqXn/i0qFWyfJu/yfVawydEeyPCf4RPrlTk2CASvcOmlgwfWAqKECEXFprBG
9EN1NGEaseHpXs+0DF8Wzi9hmmCDDTPVwwBGTmV3hPFkt3YTab40mvV2K26fVJgOXf6IsHTzJ4Eb
JFoYwFHPeJ62khp+7Jc2bsBHDkFuHTk5jFtKhV/tvOhyZnYMsJc7UzYW+M6YPpZwVG2e4eAa6VOZ
qW4hhHuCPVpE8WOOyeXz95mrzqTLrEpwxAaAi8aYFvUag42+csO35l+iKpLxHAoToHYm1OSxhCvy
nuXvyhLJ5TSJgZyy29rt6hENAHRgfMgeW/+62gwdt0bpMZa7zWCNtMUB+KB9I6a5WAhW8JJfIiOV
3SriDxiEjwy/tpuN7Nb4Qjt34ouTADSZ+Cphd3daz8XIs57vTFLqlnEoirn0nC0gZ37KG1ZGR30n
BV8YEIIhPwDhxEPitH3MLzlPUiCt7j1DAZ8AXaMyFeYHggDWQnQT37j76L4LXkNea8O8oMKLj+5p
mzLEcsXjkQ7UQrfmqqkDzTu32fxM454eXk+zONIdFOxbbPXsC4fo6KPfQ2lpRMgJQo8bWGx70y2B
TDLqt8iYdR3oa2mKWO9gdyvJ0kOhVtrNUcQipw5bG6eLkGfJ4X+nJ05+N174yRhSFUoydLo8gAj5
K2fpbOzBjbpcn+uxSYKBmX57Z0BJdvGMlL276dHhgjy6dtHNKTwk6SrSzZKMuanZzbs5o55FLThF
8pcMktBlXnIHbQYAESp78X/QQuoLfdVB/hqvngtdNoupOeJg/joBdQJ4oVlrco6f32bHeW+CcWHu
SSN1H7MpgBqb2cfr2iccTbrUSbzpBZ+qeaL2/m5uxK+Xl/f5y/cceIn5cT7lJgJ9w6VeYNFYqLiZ
wr23t9nnlrTLzy1pIMvq5TI7m5/k8XMfchdeGp4zesFF+n4EeefyAobPc0Y54Uwjv0MA6TQ+7ojx
2+P98D6IhJH958SbrpovDRNwrqaj2WhxdW8vuoV7yWxMRzZJ0DXL1yOIOt3n/mO/udkVqDnXhTbH
7zT6Hi+GDyrOlyT0gl2TET1ePOfjV20uv17/H2Xntdyotq3hJ6KKHG6ZROXodEPZbRsJIQkECMHT
nw/vU2d3q13tOrVi9/ISiDDnGP/4Q6yNiofE2/tXHINM7zJWJfew7MfnaT8exnF8CqnFyQOcm+aF
sIRmepq3YT85LS4xWoTACIpAcgnLGEx9UIrqQsXiycBwabg9bHcCSgK2T8N/k9z6XcdcavgVaYti
L3L34yCO4TE84wXEWMV2T57i7UTqfpTCGu8h210naaSLOQwpLv+OeEw6jlgJOv84K/gnm4Jb8087
7EbKPHlJpruJOuqWHX02VdtWHl1iPoKPque4D9FCssRK+Aa6x2W33f0ChSlTAabDnzc3hA4vB80m
j+wxcD8zmPS5mUhLK+xHhl+M5TgJrhDnH9WY1BV/sAU6Oy65AsXF1efIWRrHLSB/Qm9SRM5rR9Y7
CKPtOuNsrs8vESjuAsCANaY6iIof+CBaK3EZMdBOJr/2wPU7sTt6fevRWOfD4nhBotIJIMbRxR9s
xZrgENvzX7cRkQ54YUXVc0GFOzvzOzffGlWT1vskQXDUb3fjPOomqpfwsDGl2Rjhjl/rT9cHgG3r
QtLgaeQ8OwuqHbZNk56mW1qTHYVj87hbUuGWa9gl4QkTGR2UAKhpvV9bCy3WZ/xwwA74ZTyEO+eM
F21ePxFGHu3ibsnjPb5C3HYtD6eYMdt/lE9xf4nKcRcdsbxRoz2vxUlscd7fUBFhEBrmraDwDIa/
GqxrpHiN7dGS7Tl6X4sP+KMw3XPxMH8Zfz5AanQHExnDe997bLsuHzm8rgePZd6/iBYyr8NTacH/
gwaFT1rlTp+U2Jkc3OVwYNnt3D2mSQA5/tp/lt33h88lxkJi+/kparFu3WX0/uRFqcdp8zOduz6J
z1wkvMLbjpec0/Qy0jw6zkvyftKS/bhE3lHws1ui7S3VumzVKe/WNOX1PE7B/LZ2LD/Xo/whCUqv
4kp248TX4vN4MBDCJDC6cOnLqPqBC/vF0r6jmRq6gxedquuGqSp3vGq11y+VqVykjT7NyrgOQNNY
sSDrwIz1WBuMMQXZXPJTf5WcgsvRDfd7d2KCBkxw1LJynw3cnRSuj4UVQcOn6TsPyTLiV6PoFLJm
Xp/flxlP3sO/N5tv2amGjEGJrQ/mw8rdhdTL7nbq5H07Mc6wjxXPSlyngfQMHF2i6z9t9CvWXEWc
N2zgxquJ61a383DH1K2lzOLbwUzAqhlUyL7VfsGz2rd4iuUx8KR+8Qx1uivfTUXQ5v37zO8ULV+b
pEEStIGGBn3QvZ3GUS0vdW8TSVQn016fEF2h9B5nzhkWJiKz4gc9y33m1X8OaBE/zW1Gs2Pd0Z2x
Sr31iZRU2wpLvUrgYhfJgrc5pMwv/SzG0BEC/0gZQ0ughRwzB9Fb7N4OS2zZ3s3nNNxP5FgLrdCx
PNVDKhJRYFRvvCH0jwu6wHYMB9FvY6ylKFr+fbnu9fn/Of3B3FlDI60qzt2NHsTRKVLZ64Tnc2f4
js2OWN3EThGnJkDQiqt0o7hF4xnGD4fW74Sf/3toW8b7CLeRv1I4raQslatcnbf9pJ5Uo13cTrXg
uFYj2094fS9zpxKHpYbbnOwetuep2rq3ce1nSyT6iy4T9kwKjZESFng1fYIGNHidsTzvVgTPPJ/9
Hy7UN4IMHDr/e7Z3EmvMKvPdDiHihiU3Ll1r5ogqaANF0ON41Q8C6nsp3te1wRRIU5DhqUiYtT/5
6Tv71hEza+62lD1BDBsAnvzcfkWLgdKH6HFx8OHwuHqwF71YKO4v+vb44OE8MLmE5fvOt2LTL/1q
pL2X0b+vhPYNd94w8QQZ3E5sjGLuFrXEuCFdKy8qjbThgqGEQAHui3EUL/nmKZ3Ng55V7SjCUzT5
EjAEzywDnddMqslsNjIj8cMq++2D9PsJ3d0aDYucE47G9hwVW34S18avzalEsphk7kWVKEzql0d1
bLG5WyMNJ71+VJejw+CUOyR4ONgUdNLn/ghr5ViEF9MYJ1dgwY6YNqMjbKKIT47jXTFb0RCn9KP0
tOzgaybWywU3PXV8vY0sSRGOtMrlJ+f6w3uifKcU+P3rDUvebyK9qnaKNjNY0tKdIOIT0xH4HpXk
qrrPEEjT3R9fza/l/X7fMg1nsEtFmcBj/+chnfxiOhJR8JtbkG1wCnXriFH9hAG2+3oSDfs7hoI/
fc/vlu7/HvQvw/s8afcppuO3DSwZDokc3HtBbxwZfssUx590rj3jqq+q6MfXbXid/vq+WN7KSDI0
Oq+7RXyvqldFvpQQArwnbyq58zlDplbY54Bu4aN5fiyfDu140QZdQGE7G0VlZAuLlvbqZQiqq9lP
lYw5yPfuzwj1jKyhc3VMRKh/3gGtIBSxa5rdVi+Dyq8n+qjyCZcAjd4/lAasWWeu4WVKTNdIclkQ
4G21iJcgxsxuq3Y/Lh7rbHO++kUmWna/vVdHKf0EkqjjUlopZ6/LUGV7JUyEZ3OuHSJjWT90G5Kd
qDsebPAezM9I42vcAwl162rcHV3DejgoW6WJ849kpv7g43Tvz/u15P3+je/ugU5mhnW8Fupm/1k4
vFyi9nabbENngKkO2sXN6or0zsbwdFQ+qbVAziUSD9GONTsKVXMXx9pbuCzHlJwDgitFqMYdek6D
hlL6Yc1Rvtu8UAbriBgRYBIQ/uf92WW2JOVO0m4ecO2O3krx0QsoFuM0+Pdqe2+H/Z/LotiajmIW
SxHz7kDX0qjt3qKEVBpeiT01wsWdvrSrl2T0hpxDHEeYtOrPthQy+rpiI4qXz25tJeIXIjdIONdP
031EdGAFEzdhk4jW0jNles9fp+mn9D5ET/L8mLTmOzfqeZpXu4/3fv3D1zC/e8Us1hIyNkjmxYPh
zwuWkupjHZWumzu4cjZhPQd5aFi7MnFKvOw6M/DPPPhq42E19lkMZsE7VUiQIk7u1QlUe1JcQk0a
G0yODyFSe11uXPOkjhz3JE1PTljogjcEUL11aySxTMwld/+ZbA+VMBa78BSbn/IRiz1Xq/wcCcB2
B1QOkIAdEd5uY+bND06wp/3tcF7y0Azor0l8WsuV28zkqUzDvJKw9dkcmsnx5p2j9FF7OmDt8Nn0
woSoCB9M82rWyWuodeM0nSd5rNFOK/RLqafuOveWzaV6VvSrgxpcey+XBGxaXMpU/Jb3wY7mqJpe
84mMc+xwhny4s/PsvdhbMP+8vhg1V7/MiWEI+s6TNU/6IPLnyE1vAtghNZdqH+AwzK03AMwOYt8S
UOenOPbqcdd4OxZt4vgu/hVD4cLbLzFYHldMvGnqBn7s4aNXBETD3UGYMIecVftcAAwZQpf4du5x
m073mDFbq3aq+tA7QxijdJAYPnMhr/4e+I1lWiYbGjrornE7NdizfNvubVLP7fcruphzwAXIWdzL
UNa5EQLLH32r8q/aq52Nb2+GObpZrgMqstbh4mSeoofNLeyIQDSmfNXdm1S5SeMWlWt99HBGDgLg
F/PWX3kP38QnDam1op0t5HX6kpzEZR/sDzMjn/JRBY7f3OkTCXawLWxsgFFBkOnDrKZY6sFpVKzO
8Z6h+W5Gh4LPROq4KjALw51D2JFCX0ww5iIiNLuJw7rGGvImDE6d0ejInFtT5tj6Uz2CjZXAhoTV
iGevGWX0yuX8/Lx/MlAB2UNTBPRMPsKyDOQDhlhAxlrcvdWr01J+O17CfeGZM2MhPWdqYAIF3QjZ
Ezdu3y1KMV4oRnRNu5fsY4gGeLvkPjabNa//ZSnVE6N/UbOtWo+MetJevEb18qPX4fWsx9IqZT2/
hHYruqtPqCor5pEEq1/SMnkqBopmhuqyDDRwBssjEbVrwkKOiXdIDT83x0RIlwOlWYLAMtxhHoiz
m6+c0XkOnu08l3PjNUncBCQPOvQO9QssXHXnwU+GFbxIw9uyCfIx1MKonp5Whw0Qmx5DB7MnDPkh
wkxPyzPYjg2VXfBqGqzdhGyagtxYp/ayj8EZt/AQfvNrKTp2E0mKrt3oePvMbtGpD083P0Eb9QL0
jW3pqZxUWdCyYeP8yXuwGyWZuBliyGzf7tcX+B/bW+uefiH+NFKvfr45uNwGRuOmnXt8O21vGu6f
rv2Sfl4bwWj3jB1L4l8CphndIzt/shOGFd1u66MRXJ5KYIR8Ks/SWbJUlyd24gHgR3ML/0J+kxNh
sSRZouxI7nKxanmVYlNY3ax/sqH8tmsD6n/DDB5lSxYWGBdCMFlcVybU3OsSThA8AR4vbtPhF7Mz
5i/2+PRaBlKcMK1yAOS3TMJX6khe5UsuWzU6PxRH0ZSipDxQPAPMFVfmibw6wJ5S/aM53R3GcrPI
08+dzTdXx7IieM+ebr4y1QG80tg2Cdcg0Eq0fGoK7oezc/tDK2F8V9paZF5oOP8aBj7Af24KWukk
6sWQqm3pG/PbF/pJsY3ZPA9G7XMNgw/AEPeDwBjIhYcPR3QLdgihVK7/kQXOOPUdsD0rPEyIooSe
muHfbNB8Z8sSx/uqc4153rragu3up4Lla8e6L9EQzSuKKQ92FuodHt8Su3neJX25tSGO6Szj05o3
r/L3hzjfIApKQEAh7ILyvNg8V2moNu5Zdas0vJJfsbgBK+ZT84cy6tuGHj9l0jGxLRyiIf+8pCdt
396qvX6dHG3RT14ccMzWJ36ShdzEBPvCOghoGzXW5t87/L3n11eh8tuBv9qY39oUGuROc0jgmRwA
+SDDW7XQSp9VN5XczpkTA7tvXbsa79uwM1eVPWKD/vcpfNdA/H4GdxXk0ZKMrCaKloSHgk54L6y3
2gJ4Gr7yuf/JIOa7ChDr5sEpx8C2yrhrgy+FrhUAf9fJtRkQMkd1iSiChckhJYMovJjOrDn/AAyo
3/QFpozlHu4psjUE4fx5ey9HRb8d27bcklfxOtf9S4yh0Uv/yMbNn7Bn59Cu8I1y9UdQaNabacnk
3PuxWfvuPIZwMhUogKQj++7ba43hqOlld94W8fmTmiw8f6TUAc/mhricLbNldgXj+d/399sv/9tB
nWE5+e0RM0+FY8iHVts8GO60xOvBdFGQooIL5nFYu9gjWM6MBsh0y2AUfVre8t8n8HVP7155sFAy
lXB4IRnIvnu5zlVlXTNld9zKy04MQRw3DOZTAL/zg8SspVm9yCNGZ/inMwA6CP84OVmuzdALeugO
LU6ZuScI+doDrcJT85xuql8nd7YeMHFpoiAfNaH/grLLHiMUpo+JAP2n4f7hRfnCnf/8HhaN5QAs
Kao+5Fr+eSHrWyKdrsr5tqm9S6x4+GL76fQwNeMiuvjPHPuEWbcrTX6EG7/alX8d+e65KTDkqfZH
e7843+YER3eW1z9dpOAKoenlqIwSe3Y+hVojytezNiptD6rRDojUdJ+sRvTMvaujJ2n+znFh7tQN
EhNfMVaGJlDyKvJC2yeiqldlu9XyoOrFdXJ5b+klmvPnjrgAUkUg4w+xtUo+SarA0ifJzWv2EWXx
5SAyBRLjpHot8y+BbMWU69TjkxawZVoie1YwQpP8U6wFJICeX47bctqdVpTlDb1GOrLUAakzPWnm
XMZWNWP48uwQIMT9LFzNWegW7+Ps6pa/VPPNhj1eglB558o/Qcul3zU9DWpo553ejtvu3QjNp6vp
6skU+VHyah3981FgOLX3Kp6wONOXEufnSLNCnabVdF8tj3v0F/ujkOxMVO343Iic4KT26Jook6my
97qQRhCl1REwaV69QyiQrEcKp9Ygp+Ghtie9GujXmV0JCLoZxt6LPKxkalZPfYTrejzHHTM5Gt56
qMFaRjjKWM6EobkK3BzthxX2K27+72cFzFWX2V3pGv98StWys/vsaiebh2nw9ZhCu3Y3h9FmFZbe
I+PAyey0mh299T6QPHITeE8OP7wpX0Drv87hrkK52G2ttbaBKND1mGP38TwP4g804sJ3/ZkhMFw5
zJfL938vNOrwGtwf1lZk2SQLivXmPnY03aVl0ezVdu78ghj33C7PL6af4llYzZjB4p5ial9oD1U+
wWywXJvFMXCe5TD9zOMz4RY/bu9/b3cMCCyGWfgGc2LO3YXIbpZeXFocdXMyyrQR3l1pD7ezx4ZN
GPjt1zUmG9Pd8e3fV+IbcHc4ro0vk23pXInhvH5b8+X8tE/zq2R9rfn6qHSn+a/pMESf8yCQguN+
yLG0Pbm9mKmucBbRyHfN9eTqjy4uS6e0+Pwaqf5k0PQNQs95DR7K2Brj+HW/hCa9dL6AkcpMKcKb
MlGP430fsXZdEOJAYYNTNLmNZYR52fgKDbdeJE1cSdFNn2rtpDkEWesZhKD0UXYeK4doSDp08120
A06GMXQOjEXNrFrzbHwRqx/erL8LpT/P/a6IcC4H42KkaTs5nkJQ7UwR1TWiTtpfhXITlfpDmf8N
WIY7u0OeqyYDmf3lxrxLz9I5KfJ2QLAvhIjuBaoNXQnOSSR1Mc1NhgOY9cNm/c0rhLkbkzkgbIZb
8t0etz8edPVUZ8cJT2t6uIi0npOUfCqZwer//6KbBwBHH0VXZLxAtbuVSqrbppIbo920AuYEC8VG
EtT7MXC5HFk/3L1vBgIcjdBA5rNfubV3t6+wkvTctRxNY/BCNJXlhyPJM+J/v3lf/cvdGvTHYe6K
nVNuJK1zPgxGTlgn5EDvgG3HCMzGXkCEEBWeE6NyUZKSlNN2yRGsp4d68jDqfwgDVr55Xv84k+G/
/7YGJLV1zQvtUm3BhiiuLtQlYxVP2tL7dZzCsR5pUBgy8hl+8qn7rlD6/chfT/ZvR67UZiddzxT5
VfaY3LQh/3qPz2jv1U3wqze9FgBgIyv05uBPva+3QXOcVj95exv639sB7bEmD9W2aRJH+ecFkPXd
9aRdjeFWSC4WZDv3rfYY7/n183FckUvrXoNuxcw57I5+M6qDh2SJ54FXimuUTPK3/UT3Su9IJzxD
tHSgGd4oy+6J/TxO5ukCm273EDjxtoz5coQgMRuA6PcTZv7FUPvricIicfDVHFyy74o/krbNrjkz
bO4Sn5ZJDm258w60hc5tdnOuniNLQe/Mq5t3YRk9YmrgVGPm90UtEhl8Sg2N5NmoI4kJ786TcFxo
RU7OXvGB7o2EzCsolIH4C8Owm6epbwUkNL0WajraKW4Nlcjyr/YoR3lDc9z14pSGhytVF4LP64Pc
e7bVkCsfVhlc9JVUxXqVen3/mFK27zFctby9/lSomuD/NpzYCEwkPn1Y29MzNV6Z4NJJaC/EzwZM
bq/7537U1yIjUKfMw8563B/ysd2Svnp4PUtU/FC9QJJ3iZfmYwOkoA9SnYSTKpDtiUEPoahhhs/P
3j1uLifPyh+VckEDL+8bqk050Ilj6B67Ki7rXaCZ3nXHXQQrp1/F/ZbWCJSrtzCkIECpGqXgUedR
og0cKYQt+WDxJArMqUzwQOtUAzZHxyOd89dIsVCDM8lscOfo2A+HuVr6KRwhAoEhdlzhfzsShD9j
qD8XJXbNjOvSWC5iEMs8JxsUKssVaH0P8+KqhciRIN2USMScJwgFpvlpolvO5grlJuouoLnOiXRt
++8FTPt75GCRZQMGoqj8XdXvlo293DuNlKY65p9YFcripZoB5nrzlw1UUP5AwQiuhXjjxZ1NZrUg
zCslGWwJ/jnm+f/32XzNEO8f/t/O5gsL+30p6UyJzv6ob+rAG2N5I6aB4sarg1h076tV75JC+eaM
5y9Xj2v362Fg7U2zydENpofxebQJVnV0EJSdSL7DcLU6LGPL3z3KMTLkSS8mSbRwcSKMFwBOylIt
WBd9v1yIwY53nS0/JQ9S2INzCh7KAsoTM2Mj3oXJ6w+Vq6IMa9H992S7HQAxDWu9e2PSvOoLSa+O
1RZAbmbQzuYhXOyYng52zFP1gLBG/mR6+dQ/GU+3AFe6Ccs66X8n3B0foOtOcq+HrnmN0q3Uu+m2
e95cPCW2Nlrcihel8OXFKWq8wj1469Mjydj72ruO0tDGN7yOgF8K6Jp45e6xOQReF/yB9tkaDQFm
p9DcYPHMtjz25XggT4CR+yQterb7epseAq5WNrKjgpy8NsL3WRCGhy9lyU4rRdZgbHYLbk/Q5IAa
a3EOoCTC1fvhWfl2h//9Gt4tlI2ptKVxYNtRnFGtYebt7m9xaT8kJ3A0X24fftxivt3tQTVU6Diy
of8V1OFkl9NZ1g4gFl3uV1br2xRrOjPVUzMQqF6bAzQu6W3XHQll0ldtGrWNPTmbO2ZVrZBUBFzK
hwT/PifnOq9mph6VSL3V44GrfzqJ83H3Qx30VVX99aTp2PuqkL2GLvHPXdHIrlflkJSnLfA3HqQT
Z9xMGVM3o92CDLvZbq6LZJp5ycKOjxOKE9IVI33NOJzYzPj6UIwgKELGJDryh4JX/RvXtgw8ef/v
zO72azspaknTQMecoP1wxkfMBV4JniAc3Zg0r8cPVNuf9c07PFu2PxBm0fAMOrl/rzg/Xp+79e+S
lKqTGVm1VUN7mW+IqiEuqA/L5XlJjOvyGC6eHxFOl0zQgsfElSc9woVVt7nhaoW/yRZZ7IscNdFP
Trtfjfs/btz9Upgd9o1Wnjkx9ucNA1dtfnhgLYiv84OfEit7GB2nVkCdE7wxmQJcvI5PATyUN2Pc
Rx8wecFQJguGo14YYjEfiOP7eZPPdqvjO3qWkLDJx2QFvXXmDmxP3J69bJz5jtfCaMW9xCsoLrA+
PYmKsiD8oe/4BoH/4+Yb9x1rZXamlvDyGtXoRGl4Mkz/evH7IryRqpttr/28AGB6rZWIbfCHe/7t
6ouzqMaEHf9yZ6gkf9tlDFJvdCsnKOzh4hEVvJ/Jny8v/VHA0TrE853Y3NxYjxcL5pN0Jwz0Gu8G
scbNZq8z63WNz58JpBFFP7yr6vCl/7rlv53XXc9yO8tUfgPPkEKq7H1jj3/dZdr2c8qjsHDeeieC
WEphneFeinegc9XcFLhPuxEf2ozODGl1r8uXgOr/vmLfrrWD4zPTEi4biPafVyzXM7WqDO06oebD
v2x/WeiELxlCVrzTkcncU/0T81EZPvL+YpC0BxtiiL5m9vXnIdPzJZOv2uG0bcIGQ5TF7Y0Q3SqA
xr/NotPW+GFP/q4THpLCZI1yiH/e7SZWe+suuXM6beH8v6nxbvkzsKv9dIy7Fc+pT9Dobrj+Du+Y
5G4s3Midx0tcx8cVfgy3uK+EvKUoGEOUQe4loFHgQIDpXXwgrDkaxCLvMJzJoW7Bw+XVv+/yN67E
DCm+jOBxv7aY1/x5yW+3wtZ2iSpvjoRduU+p6b68KJuK0cFLEU/fKuGuECn8eoR/3VFGuMdGTJ4b
1aUsRAAn1mmwdN7foVv1Pzx/1ndvLFkkhqWoKr7x9yhnUt7Odl+b/WZsrIngRvauiQZR5bEig9zR
hBIUsf2pBXXtv+DcAO5XipfCjlSR8td1wTsy3gTHMIQ0E7iT3cohUNmtJvCxy8nuVXq5CoJGHnev
DHqfE41Ey5BgjMBE2+WXVaR8nlwiheFBzNaZH1Hl786UTETQupCCPiHtj+FQQWS5BP++Jd9WHL9/
8TuARrlpmXnZOQgvo7HlDpHmL7HjW77BH4vHQ+zPovVyyff9MfYWZvY3b6Ajk2pjKQ4E23twSE2a
vdOee3kz3jEphGRbxkiuaaMvMexRxLzy1PlVAPf7uGU2I9h1D/Au4SId/MMtQlriwl66CQ0NhqDK
ieMjyaH8XuIdBXYhXTY+hllwsZfEP2XzzBvcb1wng9boQN9xd+tsrbYx/JjEXMDLQFnj0pQccPDn
+6MJ8CzFv7m0t5i+XOzghv+co4cmxAsMMRrPXFwKv0ZRchJ4fUlCawLpGCsW2ZzQvzISjBLhkNfn
JfFeivp6puyCE7MlqQgNmKzoUEVXex/yNeKTdRq6sEo+8oKRFb8FJYvlCB5Of5uQB5tPyYfhczvp
XWWG/MxonhrcjM1snF+Ds1jFl3ME70c5jzQaOWllXiP8T3b9CqtvpRqvYPxfI2lme5vYTEfKKc6J
mTCfaehvhc/QEo/GTKTIZMTO+3DO3mbDYEXU5GaxxSfP8d5dpaSii+bjLGqSkF07Tmkah1OVZikV
A4ZCfrIoFIEvy2rvxk7hb7ia3ZlG6vFWhljI3CK2lsQzpeiD/1fxS3z9PcCF1d43mOCBqfCB8Sa+
DJ9f8TMJudpwJdCwMlh1dzbKq2sl9imNPd9ZecQXfnPgnvs49iDKWXNPMTQRzVncqFmUCEcHJGX+
4O14AQtEDeHdHnkOPoxqeGAw1/+IE4kTdxiefkgFn8Po6DxhUi1i7RyV07PYEBWv4d9o+6eDSK5T
LOcFDxIaAqCvIuALQAWCuDXiA3dewWHcoxqUHyB0NQQ14GQI8w3CWLb0szii8gkop+S34RpxtkN8
OzZEpDvBeuMhpMVHNeV/ParnA1n0DdfhrLvBZnN93Hkx4OkanMMyQq5ezwXZJIt4E1y5TNxDG73P
1wGO0+Hic21U2LMH9INKACUt3lzHKiQsadxmY9DmlqFZK1QcdOikYKyRw0vM6yGQS2/hTCc2FiPo
CT279o3tlpE21DuddRibGZ604Zf9FLgjRy/np5qnmPhTTBJX8S2k6ZD8UvRNTnzepBDi2/ezd0YV
9er7+5ip9KhwYRZl09cm7vB8GI5Ri2bRf6RPfBVRvcsT6yEaIVxigCzFO19s7cSljQHEeFXSQHTe
sxXuZtLyeeRLB2+UiiGYXbxu16ye2VIQGnuM+CjFBdxIg9dTGqBJ03iWGhe8w460YvwqhW3crdfH
9dqMZv6zvcYC2nt+Xa/P9oCz4BJy8D7V3lMHupx7C7d2UFHL7pGxBCpmkATRI33DRIJmlm8b3kTz
HJJiMOaNdo3H4KPwQ992r69U8xd3lt+8mSYgL+09hog6fCzTHe0ZVChrdCZ1eL2JG1HDptDfCvHp
eIY+qDRrd7c8r/feWh2fRggdcAJkVaJFdrFfFBamLa5kuiiW+QiDtIE9KeUIYA+Jp/F0tgM/z6Jv
FPUHLU4eQk2yGFy67CpYQbwRa84uY5yD/br7ksR9SjG152kLTwQjsS3Z7l3IBhTtvegsjfmfQohX
K0WCo+jDVC2UgEgJ+REdVI8AyWe/MhYtPw+Qw93TV2NSJUpPQ9SaRCAfqTmyRar4We3Z/VaTP7uL
OMrbMhPqZQyr/DZp3Aal/WXOLLPmg6A8ew2VSRkOk8WDxd+W1dsV6izyfuyhRfWGsikPuWJG5rUu
s9BccBbvVszbgHerm84/QeEAFcjMaAkzeHeGn8uFiiq2966610RJ4fOjn3ylPLS0WTqcBfb8GZLb
/jTh2CCNz627XlaKiNZRvsV6eJV6XIUrEMlwlZH1tehd1xdOKoVAh2rXTQPuIHfuExSuMUdqJsps
s8Q/4R0+yO0aKc/4Fzuf9mF6Nkey4ssWURJij1YiC3HPwABgEOuVhX9pESQyh7oOgTm3ef0LAiMv
nOKei7WUxPluazGRPj/q2ZrsTP0Y5e2IDCnvocNlpJbCg/bSIW0CKH2FWldbINRj7TgpjVFuTsjm
6pU1Al/8TY56eFD8xt1JP/RE34L4Dum86hBrrZHm9GftRypplWVG3zPDZejuI09jDLXeLM6ql83a
oPY1ESXI6Rf/LnD0+zLfJKpKNlXAblQ8CnE9fx63z51rdr5l+lgBhriZj06yR3zvhFZCakOtR21x
HNsKOSSDR70BKr3v60A5v1TasoLo2+9bry6a8CCFNw3DMwPsIL9CX5W9ag8YzlZfjhr2CPvmGySf
ZAzkdb0XBTbL+WSHdKXg5pNm6ud9Oa9PGBcoej2/gc1aFXEPTfFZ2T+Vs3/N+u6/9N3FNi590Sup
acxqHNJ1LLRzug4WNGrRZFawFNRb7RQc5PyHOnoo4H/vqUyKe8hYOpW0AzXnPrfa0tteuh3qMxSg
7a0YUWJclKms/oAp37c5d0e5h5ycVE4vSd+eJwrLXz1Kb1NKqlRdVJfw3w+P9tfMx3QY9CiqYxJG
xNT0azD+Wyff7qU6uypM+dRQ/tyPyY1F8r33u9kpbo+htO7UpdUH8ilsnGGUcE3DYw5zcpcLM+zw
Auge4frFHcUMj/bFuwW7iQX5KNT49wnOylBvTPg1ysKR5qnt2Uoo4Uu06qYnryXhtvcMQqIYQTcB
HsL7APoxjnuPlU4R9esD/7DHhpWCpTgRbTq6FaEMTXwwK/wqcGtJFMRIsWAr7mlNAK8prZoWLyzv
ooR9/uiMhsGPd0g9+Coqq5hDvUr5uGLd9+rq0WZzQ0ffphTAA/cTbo7toun0cpQguSoy+aHDMoTN
NPOZTT62J7EwMJ7CRmds7CZ5tkqjefBmFdGZcv0DKblt+1fKWrmY2AdfO27sFs7NiAquFwFhCCOG
RNDpa8W3Y0wr9RkftU/jkx6iA9rN4fVgxwcp/+xOoFWXMeAx4mh1cZz0fsLIn5B2E+fZGv+uW4hO
c6RADHlO44/LG9gj6mpnAXu8/lB0YrWaNysu33UdjK0bY6lRiGqBVwfWHTtoQNNaZQI0unF1UeBc
2zjPQ4yEJCQIixMnk4o2CzKLmsnnvcoQpz9Wj21ka6DW/efFJazRw0qXr/x4wNGXxdu1g8HjNmLM
fsnjy82/TlMzLINihoZM820mPGKZb43ay9GSPMJxtzjO0sChYHV5gs6c0uewb14j692IrSbGLODi
skMyLxt25zOl9wlJGNT1Q4Tg1YYTT9P44MQw75FkYIGDPGJWKi6mdNzN6XrbUhot7OadEuMUpg0l
ilYHZNN2yGgnB3KfvGy6ts4sY97ZDPv/4ey8dhvHtnX9RASYw62YlSVbTjeE7a6iGMRMkdLTn4/e
F7tKZVjYB43VC+5ymTI5OecY//gDXslI9yz38mGuEdY/iIvuYP0yYfLDrid04OLIHj+yQYRTOAp+
Ay8PkMiDHSn0cWtTXQw2vHkjpALBgELAosUumDduraD9vRjjubnX2zsb0j8cHh3GA3iSYZrQeHh/
b7Z/3ShE3Txfx8cCf6oBewN/NXrZ2vDQlJxM5y1zzwguVryT9Ju5dwxecTCQ7Plads47/Gt+3lDk
bzYU+KJsKKqlGsokW/r7OJKFVlGsURkfG3ztGH6OCzjiBF7WO0UArWFLIKA3yzDPx4es8OuLjRHK
Doagl+t2ahsP5CBSYrN83brz+CFi7rAvbS6H89E5Yy/YeoXsxLQYRLehPyk2UOroStLR8x49mpGL
2yFKWI/GPNmpYZUFhsVoRt3EuX3a1iFQqUkPpTo0YZUaWgZzg9H2x+d1p4YmM590fVni5tvX4aXz
R9XTRa9NF02wrRbl50WxBdxs9KV19FAqztajXeJJSLeJmXU2+0BzUoz4b/IO279O5Au4EKlKEGAv
QXH9el1szx/R1sDoi2mx5i+P3jS9ACSufdyWK1cpXQmLlR3cTb+C6jkrhlCYX+cMWHHyxgsnYJb9
sFK28xcTWne0YGySzl/w/LEXDTW5c+Hrt0S2m2xdRt7wcXgRRxAvvBOeioOor3hLcDSiWF6kB41u
2Kk3zQFDncq+yosXzIzYDITOWaf+7qADX5d2ni3qjwmZcU4f6aHIXbQBKFye16cZnhBqTLGtRouX
ubrGSUV39RXj3NOi5GGXDp3Iaea+zIWlUnqG8BvikrxACHZSg6awSZya8/YbYfZhbY+795f+g/Yr
25imJ90BJ9Gw/XNysy4VsMlpXjhxHP5el+dj24nxKJAV4eXLNIxrO15XS2NThO1v1Z987XRXhNqg
+01YeVIwBikTgtY/4ZjSr5tQ/Y2LCT5lnzoqL9nNXAlxUu0TUIDPlG/6zfLi5rinEA/ni/z75Kae
GXaB8YU1VaBNFg+RyHK+Ntwu0JfnAGqoW319Pe6tg/EWhxevDC1f9AT/BEtqlbvI8d3C1fBYjF/x
0WBXO3nYJSLKGAJUxH7iocR+MBfDQ+5mHnZSgRBaYY8iqA3GV939+fW+exdvAM6mLqs6PYrjI9RY
0E3UdcaCFRzF9DWzyNN7m52XTDOF/+ZaS+k/a/nzJ/i3AJMBmHGMEInZlMTbnPWqRPpnUrKttWrH
lCnhBBC2wr2r/LtYyH5VoB+ijoeJrdwMVzS917sKAsI6uq6M+E3TAC7oUyxwl/pOradMC+/vkvLv
a91s4PKxz+ra6LuDMTMCCcrndXE6nD9MJzmozi+YxLb4+ksjqu9dxQPFXB9XgpeB4ovMoKDlBA2E
1BbzFvH/SjejxuYmwECfAsEnjtvfb0xTi/3JuKr5WopdgdQVWsy2mJ8bXxJXfbpHux6vlfMbJ19m
3kFtv3nKlNhIkrXp38yo/740QcTxeRzNI+EzT7mxSgbm07uifP95LUnTBOTm1k+tGjg98KyuftHI
/yh+pUsVX8RKp0DhBa7X5RXmL3Jfr3WKJ2tVL9PgN2Yzwjb1reDnS9/C8V/9CxNlDdcLuFbGzQCt
ySUrM9RWX19T2tPf13Gfa9CJFpa2LrM7xLbvr4XuibcG5cItQUW45qbaX1J9TVwRbjC1poG57i/X
tUEuiKbe6Ue/2SKgE4toF+gmKAFulw0GYrlU11n0iLvGZq/be/zkXOAjkCCncu4yZG8x9qmBgRwL
IZKCQ1du7+Ql7a0y1bkcfMgnCQsyLKpJVX2Ewy1BqHiczfAfshl9O++y18zm2QxGxfzO45TE6YH9
vZT+/hg3x4uQNkepTVBqX2WnlV87p1p2fCLyMhAC9FPNo9tv5uDAKLNeIvTVypypS7odwxcK/IOm
heTq5BGGXdcJJj0LDri2kruRbOM/hWGv3SwQe8DC3FKPpiDJfhrgtTc/PdafU+DDhjyZZ1N140f+
3GZgfcptSnCEDjQlAR2Lb8FH4AOAEc6T8+wd5SKHr7Dcmd6ZvW3KwyQRBKGyMqsX0fv8BSRNdZDm
Gfi9BVVp/3fOFgbVuCNUs/6joni+N6z5Z0o6PUwCt0XLkMiVN79e2D9eSDFS9KQtz/mmy95IHdTK
wDi3s4voRarbXVaX9iFNnn5+E6Xvntwf1/xiWfxxzWyqqtXynG4u1+DKRjrakrhOL8zjskdVI8O+
mmmF22Gpi2W5erY7sj7ufIRpi79dPJxmmgJsNPk33Rw3RqxeIsR06aa4bi08h+FmD9Dri/dGek3i
CDz6EUQXV5izfuc4/XcH5Nf748o3h09dj/K5lacrV6tz/SheKWcWibUfUW0M3O3yzsb+TXvw9wVv
2oMYmxE97q/5JsvVIFa4l1JbhOOYu0b8UQ2Kk+hFwKngFebheHQuc+Oartqh9JWkWOGyIs8qWdgr
hB2O8jXUYjp5q3NBnFChFKsYgXwF6zvFFilpzCDBSSqOx+dMosFj3lFkRpCbY4hlnKy5Z6O15Upb
ywprrEv8oVy1Te7V/PD+qi0NUFq5qcOyfExPNM1195rIELHaU8VsihDCMdpIA3NPvbmzIP49/jiM
ZJE4caaHxj+iv6IelK438nSj1SELgQmZpDPXuBMP+w+HjrcNf0fTmLJpYct+sSn+WPlVlA8ixmHj
ssWwe6CUx0L6CIlkJUzmqK1/JcYtXerKclp8zWcdBa01U/p9UTw1wx3JofXNSvzrw9ysxFHOtfhy
UculfqggHQ/22euh0fRPF1d0yVpGEHWGWqPMlBlmyji94Ro1a/mfNZtsJ2Hi4lek2ldOgNoGufCU
YCIgCa7p6I5hm4+CO419LczaJrs2HBUhdp/t1rl4Z3fgyMc48HzE7Sh+vCD1JWpHRA7tq54EdqEu
U7fxoW3S8WDJgpAu98krd03XQPasr3pb9DX+NH6YZgK8sPbPO8QXm+dmh/jr7ty8NuUxKevrOacI
Ou5NzTvigZksU+nQCh4ZWemjQN+K86ISsGN1w39V5AzRvmLQYCz1in71UCwu5bJT37I4MPtXIl7i
F11fNbi1oK+K5ynMZjGUgarp+UjYYDyg76ziXZXs69k10RsWr7E0H3pvLA4X4/GUv1x74GZ/lO+U
ncZ3C8Eg2hkthYGh3Rff9o9VWWenOmlEIFbNYlyfh5AU5Ln22SxP5K+qc5l/qmW1bJYM4PBVP63j
xUAoIPPJVbYrNsn8HDRBQ8NunCajiFiddQuIx/FKfQQtCFRnqqXP7uiqdFmclbp38iq/8i9U0p2t
elcX5AnDqaUZXMLjolnz5QK0bf4/DxybX9T9dFeRm2KU5vz8oP8pSalDLRmQWecW4PiiTlvDH799
O+pydjk3/cHJqEaxh1i0u2tg7JWV5sPpxubWZd68XFRz/PQffr44Lq83B9Ht1W9K/ux67tPurDUH
6eW41QLVRXe8NF6iebufemXjRdhcsLM/bk/z6iHbsZk+RIG+gSUQmH41fe+ieDhvNCjGxkexqQ/A
ItLzaVdtsjegTgUD1WwFBV/bZTDpLs77FIL+C/t4J90qHtYiPM7TfHpzT6uJk7DoFsdNBJUMsm1w
8VK4lLVTLicdKQ6rs/P6GFjzcYX8eKHvT0scsg4XkuTOTzn/leQIrgjTb5YuhlBeJJt6kXhSyJhk
2QZXt1pn4cVB5YmhTu4SAujC3uO1NmdVAPSsb88LZW1SPcKud1PUH6VT+Z2nhaAYELiB+3A/k0Ip
pFAKLfw00uV1c/T5wXiPovR0aSPWEWTv2hsWI9BAzA0FTbW53ErfX3bFUl+1du+3a9UXAibUPrYC
vsScWF2IDj0+pnORp7mjfX0aGF1e+YlyCHLFQNScAfEuZMcKTfer+wvijb5Xtv1CXzOrW8n7E7ck
0BwlbO9s1f9QD29XydRw/LFG9T5TOyETsq2VHeQhcuRkLgmOwLgpcVMxLGr7qso2X8TQ+OtTcw+E
+If4evsBpi3kjw+gdlKpVGrRQwPjVAiPL+VbZZEJ1X0QX/nWvl1DERiZKQQ2bSvxOT3gE+MOPn+0
k4i+NWDwDofUw9ZoZ3jwwFmW8lxxik1PxtH2ZO+Zfz1iUmGrRyeOOBEkX0WK5JM8tjh2MyxftDU7
zHNimwy1mTa5B4tyuPJPjqtuE74ZY4lV/IAl0EogaAb9m228AoVpwwzQZsZMzWGIzVHylB+Y5mPJ
gvfiaSNPCX94t87y2RrH+KANYINvTk+9HXv40aZv95RHt3stuDGURASGiqFPWO3NsVK0UhMnilZt
r+Xuqkaz+hx7RT3HutY6EZ7AoB+S5M+bzG1tc3vJm85XaGvTqstrtW26XZau84Say+9V/+er/DMg
/LqMBNMc9EBnKHuzk51PVXFmWltujXhfVv8VhJfJ7QHJTJHPFYY7EESlkYDBtzvXve0mbq97826U
ST0IV2SI20ZiWm/OFGFKaphfFWAa80mTe7dRDpd6dRxXIjmlOsj1RTn9H+vHrw8BTiZOLgKKIt7A
J1Uc1UNVxfnWMglAxOc9uvxqjhcaqXsIyi22wJUoUjGOMzRZ/9dvq61GRWlikwNjI3jYFFCXUblR
gZlO6Z/8CpjTWA1glemdB0w98M9ZxRE5caBVBuCqfosEDrVwZunqzQFpWooavvzV+4pDlviqXsW7
8le76ikIkl2DhFdbVA+VlwXstHPRjReGZ3jpFvL3fPALD+SFvyktNA8h/9LytIkXtZr+C77XLrYB
GGUDBGOeXe7PXudcl4ZXOJhlc27ljgRoBF+PF1uc/S5nqxaNQAliK3tQYXjH+RGrZF+EBTvPBCgX
DDkhTeJoObiRn4aRC6dk3gY531GEKkDy9DkihoZ8Xv4sWp/Zqa7BdBxn83GR8LeqZepPDqH6ilAF
uwJXSUMYzC6wAzzOyNfnccBpM28wjmiWqn1yTb9YqqupcKqpqKVgQrChZtmJC22LKutojwHDCkf/
PRl3Y41jR2GzENYEpFBLNwtIIKuB2ujoa6DLZ3vYPmNB4I4wEM1tFBpr4GqKp9g+hZ17pAi/emS8
w07MfOpHGIvo+T1h3U275kEPM1tZFwtEJggqRefknZwcMHOYZ3gITU7UdSDgxAhrfG7OhLB3MHQ7
XDh0EwenKrzJMxyeYelwSFsctMpc9CRbXHAMvwphCzGnhbUP0gLJHJYvdQBTbRuDhAU7MV6PAjcA
8lygYPmKv3zlvwpu5ISMhZk1zVOPGpJjv/KTTe4mXuaUzFhw+784yZuArIeCIRCDi3Oi6KSg8TOb
stg1N43L7NoWg8xp/Mg9cSIQQuJjA86TsXwGtzMfgj4zabQECtPR0wbfXRy+ZyqkwcgZ4ekJrsEF
rnxW/jrKKeGxDd6xPcN+qJo6Gcz1VGiG3ABqkItdciTpjH07e3CiZeaPQeTQ5cCCxDthuulugXt8
tWB2bxt7y0Ukw03lljLLMahbyFOcvZ7C1iFMATMQzT5SB0V2w/V16qIMuS+qAs9aCh5fs1g7b6Jf
WcFxWeNOKTh4/XnEwDqMzsJoGXnKOnqsFnKorVqvCyKMYw13nCd+69VLd3BGX6fUovBmnHVZnBz8
ps2g8dUFLith6cM+mEPnmTVuFhL9tTTmxpyoTKhwxCd7fA+fsfQolOzUpwBiGsto0yunT+ZGIHzT
GIt6bl75iChpFt/eTLvxsUFCOqz7kT96xkx9m0qBU2DgSq85LKPKPy6Y2Dv6onR0IDXyrFgMk5yj
cTtqL2laAptdvkJhxlrC48sdaTW7EOXX4rQ5bYZF5kHW6mCssvYSb+DxK9TpKqObEtky+h+KOyuc
bNlFz7CvbudDyFrDZlqb6z6gRsCHnWJyf88I5Yu98WfbOG3POLBMbjK095gI/F0oNUWSJ3mW9gdl
hjeSI68rlsWmnsQvpR11jgIFdfmpQx6eXqrOJTMt25qfk4athCmt2kfsDqUH45GhEpXkEc4Bg1lM
IOI7fc+3u/mkZRJFxaDtuWXOp9K5jLW4yLf19S1N3zMT+zsDJeL5yWO+m7BUp4yuah7pT2XvW82v
Rmj9rnfkoFMW3fCBNR3wTdL6Uizf+WygId8cNYY2uW8heMEP6Qafi4yhV8vTZPju5s45XFHIzdIQ
z5bXox3N2cS31SMSBHdki0eLtYKjvFDYGM5BuRJtKzyualdnu0fWFxw9azatvIx9Dt6le2TLh3MN
LS9aFSHIk30ON2AZW15DP3d1F95M0PvJqnLV2QeUXH/abaPHeBUTKgqBzjGI7sbDMEidC4P9kWsK
ruhVePpHtL4RekUIkf7oFlBISadYJTspEPaJf+XH1160yOf5rjokm3jT0XwUxBTUxBT0HHqAndP7
s8oexGDKW5zWc+y0vIdQydixYPoCqXDKsWPgs8/a7/x0ZbBPI1ZU14LziYs7I8zU7++ovKeFe7uw
TUlH1IKcxsCz9O+FrfaqKtR9nm9HCfZw5UsFWVwY3+nYZAi/f67p/qFYTG8RekV0TuBxmLHe9OT9
US/HTiz7g0aCRr8v5/1efxfBFSYrdmua72f2cxuq8qzT2bfxscWNkWgTH9JNvkrnjb/7//lEzHMM
jUm2on318X80QOJVy5rBVJsDeIjfLaVlD8tacLMAuhKsSx4JW+mqXebBuOpWlc3MeIbGO8g8Joh3
CnqGrt89jD8+zU0XcSwi42R1cXtInpolznqvF8vuRVd1K8+c03A5G20ZE47zcloTlOIWD+lGD6cS
aJiPVAnlrnv4pTuZTXWD+Lj6yPz2bTjE8xPH5eAcg9E+EQ1/nlPDd26xVj9RLaxz9+y+T81UGQ6f
nTswrBvw7BMDHIXwv3pHguILW3Md4Y8vPFBZoCbfxEiFLQf5mcvRMce00SaynHyjPvgP8GcH5fsS
VPZr5L1zphKPxpPVfCO85+v7Dc6C5zIqHDyvUdCpX3b/fzy/LD9qg1aX3dbAf3Mg8u8kmzOnUJ6M
C3kYjeQ2lbHIT+I8SS6zupAWXTU/Giheu0PTIKTDVFIM4xOjJRlL9tI6WHLkMYMi4bbAb6C2hzx3
qpEJUkEpWhc4HYjeYKah0YnBz2tR/7cOx9Aa+FhSpnHtP7YrZ22wzNyEcFm7GYa5FRQfu/6dCG5t
2gwzyL1TYj+6uH0WYEsJOeRY4e+hIo14iZ7O8N94zth8LC0+NdWd7sS/4oPhXm2URMKqI9r74UQ6
drQ57pMIQ7Pqt7ETvdP2ulJ65wxW6cHi0zG8DFW+DeYOGZRHzvHzL8G5588v/9sw480v6biZMZ7C
lf5mK6jlY3nqSrYCE8GGeyVjWcQ0lWITgoeP5Nd+Z0J+0IEdHUdbLqizUJaq9suZVg/zhkVxZ7b7
hdH/vRFi4AQlFbGZpmqKeQOFnMWLIB0jq90eK0hWowoaJO2MNnUnj7Jc1oJGwaAvSp2M6XYlV49m
OYQmq6CS3hUCbKKcLujcfPTEgvMMzzhKltL7z0vki4N28yFlCW8tS/0fvOFmg+jy3pLOrJ/HhYg7
uLWXw2aKdkEAUN87F27ZFJNTNqtRxbsQNwZKn78PBnkwVK2+1t0B8JdWp7Nmxmay9q5X54/yUGxg
itLybbWJnppBd0UZZGow21FrQydcEJXyFjnFQtoNwDDNr86Ot/Jn/hSH0v4CFUAEQW49yg5HcqW5
Dq6UeSf7utM3IEF2MuVyWRih7yebW9L2Xk1CNgA3f40YqnREXZbu6TcOvSQPXZwrDnjdnc5fmn6/
21v95+9/sx6OenJpYr3tDp03wkHC3PThvKD+fj2z1WWE99BdPUt3Zv7/CN2+7jqANZsZElD1dgjf
d/GoGVeuesalcuIs2xr5Qpv6ndf9TX6SHvu3YhO/6a8aw7148vW9IB58bT8nYyu2smkKQwUOvyXa
IzWofNm5/h6W5Kj54nOh26BkjrqHPf/zwgRb/+Z2AQ5hqsSKkdnF/l4u+Untu/p4jB4RlNrSA+4R
RFiNdFZHMlk3xsPLx74IWBjrKcpcsAnh+gwpl59BxmaZv32eHIo0BG3hxnvZhLNf/ufnFgsNy90T
CYNgz+eAqmbv69fZHhlW0M7CTz/8CH8VJB34LpRdeh5IqzP/8+hsn/1fj8nM993XLQyz0O+dfIb0
6eKGz9vcma19+AwfArlk2+2y9uA0LH+Fj2+R/7Z5tOzPpUh7ju/ebBvPNoMrz9/QYUEGpptkqMWo
7NdEbYHmaD8Xzt5w37QZH9lyc2BMPC3pte0sJAwmJEgJFXu+itZT1xIItDmY3WIwRWGzQOE0KUWm
KCj+PlfwvN5+Sv0SjU3nztbT6qbi7W19vXtZhan39qKEu+P8N7lrg431hu5qoeCJ5Cvgd+HyZfxb
mS3MaaC3K4PpWypnZ8+SJbZLaAbt5fLh54eO5++dh36D0bWjGqOMjqxHzKn55+XtLZm9PdG279As
8A8eLh+iW/P/K6Cf2QdUktB/nZLo9NmSecV55n1MaSTTd/NERioZkhwmiMEnRSmdrZ+3qPJmm5FI
PNVGqPf2Qj3MC8GscqT8B1lCmpeCA0XbxMUhZv9cTT946SIAnu7+ZTZffk7l9fQzDffXEWzA/1y+
HyF4HvnTGNnM7vfc9n9x5viPsHqdvf/6POWgIL6awrDm2EI+//rFX1vCzcbCZD73QyiPfEqut32d
8035lKSV27vfB8wXATUKyIQVCMDJo7PlD0gf4zpPPLP/YufOPv0P623aMRDqyxRAoIeqeMOXkcpo
yFK9aw/RG6GG+ugKi0oIRYrUORlyXrYjqe5DdtlvUQ6a/2HIjtZC3sRhJfoMkK7azGTz9TobR6mt
uTdee6hw5Z3aRvu3zZg+pSnhgyupJg3039tD2kqVdSwr9jVPtgm9g03wNgbNs4o1IrLRCc7D1RSC
HBlv+mPfoeNy2hilk6cSp7m9fGI9Zz9KnkQz1QXifyY3erq9Whh7MQQbINklkNdWey3LudGvzGxl
ujqvbYW+cNYSZ0ODjnzszt3/9pQwaGjEqf4EH7/5vXQpOsVdpVtY3ug+XlaKM7QsSMGWo9kc2FJ/
Mb3fT3feu+9uJuTMrxQoKt9bMKLl8DgnFu5S5XWj6O/F9alp8JBf5OJ7O8wb0c/oqM/rYtzJ7UI2
d3he92XYpXd++e9KJtmYvB4ZtFqSKE9D0D+K77SWTg1kMkomqgNc30j7U7TZpU3cWlpF1TKRY5bY
k1Q0jtESPZpkDxRLhti6unXA1suPC8HJh2J2LHEIyvrdmN+DQ75rECZKP/Q5ebJuuGUrY9ylF2NN
xQSy29vy/EXz+j0Y7YyO5Yn3hTSOGu6D9hmTgqSsGlBAplQYhq1isNGHwCC4Z3+XnvXdxgmDEAwE
S0pLvW07IcMc+1iQyOMGBXlEWbDY4g/KkIP+P8Uc8O46ndbhbTUDyI8zq4lASTZuCse2iNpGOmkW
x/OUDzQpgJ+f8Uijift5cSrfdDEGZFcczbHM4MW42Y+G9tr1F1Gtt0I7NwnjvS7049ys3k8VeU3G
mwIXvjnWTl8c6nKPHqDT55fCK49uaex18UE7zkVzZ1TvmrEVkEcNbnb0qnQhDttGRH7uDu1vuX5o
Wdj6488f/ZtpKJ6lf3z0m5JXyNO2yU60AFIPC5jAThLUq5KaD5eis3x2O0RCbXxZ9KV3GhAXjEvu
tX3uaIPL487s+aD9m0LLPT4d0ztsji9y6c0TZEIDxcjgM0IJvalHScmTa0Vtmq0pzftafKg0GJoC
GRBtNtOTwutkOqdKWybixevPiouEvJF6V05NR7oOOLJIhGcszXRYqini0ewCmHGEp8jsDDTwfL2u
h1x86jVCIYgPZ9h2Mt6Ek+hYGXz0rpyrOWluSZPPzjCcSrbW/lE8KtvyKAS9sMoQUVR5YqfC+J/S
r7Sc2FCVlqDX3xKdHd/s9z8/rO9OFFL8JjBpeqvFLx7pH5uPWndZWyRsPslZtqN8jioz7CVrV1aG
HbWw6i2deYOO8mp/HaRVRfcWm+osj9cTHDCqV7cZn0TuQqOe9ldtxQB3IWs4v+6McXQkEbiA3746
VZxAwIsDXR1wQks4zNEpLMWtExQDBjDf2LEqsnY3ESxPcT5nRHjqc4WxPZN0pV1WRwO4XegZOsCf
GV8FY9teaeY71G4DqypPOv9ogTjwAqjXZD8YMm4P96bF35wZ+PGy4fDvaZip/r1XD6YRKfW16ZA+
fkx+2vx+Sv+Ow2pv7n5+Mv+w4ahIgNMgnRIPZXEo3qxU1ax0HauvejuqewUT0vSdEDeBof0p2jeE
P3dYiXNUSiRFQwLE6opNYJx35wXS5v5yb51805hMDjJ4EeOGjP3dzSFVnfSq64eo3Z7ki2eaNCGm
juaWORlImqaSnc2CGYrkP6mIHnQx/z29EZFhLnqdE8A8LrKEABJ4bjoRpPoIzCKCoevZvmjqg3Uq
nZbUPlNw22x8kNJ0QfoTMbekx+TRi5zUKO4GyHDH30Z1dqT0aAvHXd2sTBZnTkbI1RKIill145dt
N9vHoDBPd/WXKMW8BDsQM9rykLTz2cfK0bHqS6DR8UX4l4wXv1NRtA/JPSjkuy38z1t2c1gkbdvE
ate12wpM9ig3eAGUyiLi4zZqY0tqbxeyMesyGtCR7iYF4Wtm/Uje6LsCrNY9IuPrRqT7Z2T58eNR
S5+VVjqc1fFOWfkdHoJc24J1jBcUHMyb+fxwac3yJBjttrHeu0I7ZPnwcoouK63KvR7DzZOkPyhX
cifrp+vJfLgU9f9ZQM1qJ1WE2TnkCBimt5XtJSmSAVJ9uc2ih+roS1cP5xnt8gmzUFFgiysLjvTK
+/kdM6ZVe3MaoHeQqbymXANdujllz2pcd216qbeJ9nJW/7OYYcJsURcx2Yi/DIEmiThT2m1c6ZVZ
X81y63lQtvrgy+dH7GD6y858FUP9BZGR4XdpaE1uD4HFXDJ34tKLQHKyRUcWCtvgfyni8DBqg4rj
4nf6oe1QQGqH49uF9kEIsvQRN4WdwAQFtw+sdgUgMU8/nJQgZloj2TqTu9Tp1fBoEBQTiG+XIpBP
gUTum4A5weykzX6+O+o35dUEK0oclhg1UWP9vdmV47XM8qitt9eezOelRkMfO9qwOMJdKYLiU21m
mFx1IrYXXxYwsq0bjvSYU0IjRj5uYQwajGRLr7gsCc0yEml2qg45MyqapDPp8q6u4edh4/dfReu8
XJyOAMv42RJcEAzjXu4JVKLQiQSoRj//bl8I0O2T/9/fDbfUv383E0XoMW7Tequbot0m8xiNYmzA
xchrtzdQFqnFwzTEkZPd1TD3aPAI1RV1wb3iBTJVMNF17GZidp5HHP9Sp9t19iQZrzHKCfMs2kpi
zfKrGsZxEiR56aqNHvRS9XYedF86zfWE9IzkUAJNw3Bmi5xO/Tz7dTEvs+sgO+qlgUSON4xFnkxz
cY5Chk7RCkr56uYG6IRqwPk+zUQuLDctQucIqIUs6xYRc2RfRmzGB6R9RruBFFty5wWwPYMPJjTQ
fUhRZTfpkvkxjpyzBS1joMfApaMnlMrSznfwuAnAuLnZVOdI1/CFoMW7NXJuu9rS86wut1fIoy1n
NLL9OPtozqMNXU/sLuHPT/efDAV2E0udqnSso0346jfvdS4zo5DUeGAGkDwlT+NnRJAsfIBHBUrC
NVD/E0PJvywbvMY625rPY5B5vJFJE8eN5E4p/w098e8Pc1MPa6kaj1JZTr+9K5/IvyCnZ5ZlhIR5
KqgGFA8oEddZra/0xv75RuhTPfLPnf/jRtzgiebQ6lmV5AOjMOXz4ibBGT5RtFPANMiLUrBKOC8n
WvuJZO5uQWb91pogHvuMI6W+JB1lSTkMhoPQ0xb8xD/PNd98pDykR/f1TQwjFMNRpyVmvlnJC3V9
+ii5RuFLGKg8Fwd1LWNJhYmccecR02x9+6vhc0/qNaK8rzbkj8q1U1BaGcNxOBibPMwxVg6SJ2r4
1fkTt7rj0nwzHjCj/FQ20QHJwhYpsLpuPNHvbc/pIGnQTW8uc7wBvBICM1La7P30JG3wTFZXzVJy
JG94UrxkhSYbtlK2ZqrCoAgNk2UnGAZtMa0JrX03V9baWnMvW41Ia4145pzut4Opq6zTZ7Qcj3D2
HxQIGOnaeo0fJN/8L/Yv2+uOHiBH1Q8HY0PwG2i4tqrm4iJZKjt1g3xkUSysVb5Q5iYuvsYOwo5n
ri97c3+B39GsJqrvz4vF/Ga/56353zt6g8KcmjQqmzYbDuqqx2Ud3wx9dd2QQvagz88vl73qiztl
o67OGPOcP4mccaWNEgqPg5uszsQ1Ijd3ACqhA4WckCGGaCvhqVhEmGEwmJfdK4FliqMsLtsGTyrJ
x2yMhdZ8fT3aDKx6QFs5tICFry6ROI64kTcpIDxJ8p7wBMP6wfLLzek5i2zlUdvqd4rcr/b99m0h
cQVDauju8FBvgFjk2AXlbDocLv6i+dQ28VO+9Dh/4Kld5qcZy4J4wEBZmDjLFhg2E3a4Tg5fOdXi
RnfYVNbaW7yS+d0SkhDE8BE+FY7L8bYJigVGAYG5PIGLX7b5WjioDyNGUrtiRxcos5XTC4KdPKJg
1/cC1G0Cbn5LYeONr9ftPc608t2W/PVbKtgBwse5Of/UJFJ7KTLOROgJD6ffUPhgvW+qz4lWD8HX
Ved4NnwaXuJvSUKcjTuMyi4bc4PlxFZaWzvhTdi1y2KFIG2uvohLcz/cY41K36At+MBooIKKBDx7
C9AlahWZeRu3W1X0x+iAR5BVETjd/x4xt5pOKnpEk7DrK64fP78KX4Dj7Ur4yomCrYRyVL9ZCYJy
jUqhQwQ9blB9jZ/HpQCJUuln1KXbVp91pCGdHf2QPeGjt8Bd/2Tj+Alzk0hRDO7MrYJB92oEh30z
DpboCk9XX9sxKq+ejF2KyAznlIrTfZbgvr6tyFXayqTZXFfyM+4m7fPpWXxjNZD3bgXnTytoUBrd
w2mm8u3v3xE1F0lY1NyqAc/pppdF3SSWmiCW2yMJgjgCNk7ebOjih8xBlmtpG0tdKClpUqgNT6E8
rM6lI6GwF+P/R9h5LTmqJlv4iYjAm1uskEFeqqoboixOEiCQQDz9+ehz5sze1R1dNx17IqZbEib/
zJXLvFrtyYELtbDA3HJveKxa8+INamOb6qJ5OzHq/HiU/aaLHA0rMReB9SQiU4b5ws/5Z70fNCG+
3ZpyZeqEWt6mcYuhCfs8TXtJu4FI89dbFoGTGsPCTF7GVqepk8nfn4vf35p/f4ffKqQ4xNJAI6No
X8MdSqQ6rVj5Z+q+zw8/ksb/F074dovImmOxT96iiuz/2y3KK+Funm6ccTfotzi6rOXAWuJrhuWD
FPZs4vrjYwrLz7Mmj2lx1AN9jdfXFCFHdJthVzNNonLRuljl8L9OK518NsC4OjhvMHaHgGftNJcn
mNCwwJpJPtnxofrWHbHH2LZz5clY6i9wBz2SJFeVK8wJmt9jVzFNlsIcgbpXLLGG3Yyc0BhlDtlw
QcfO40KVhBIHV/Pud7AcqwUnRRy0T9ryAZt48PswX95D1HBwD+ekeUDIbvfyjJXe6jHVoDsbk2bR
eDfcDwNxVs5kB9oazFEzUL1HoPl01eN5czvcptJS9FIHZ0n/MW1DfCUhfStQjfC6cLWlhHDv4ucL
bTnMrlTti38KTWy1LR8LzzcNN/5qrgZUeIPtWT5Pw/HLZ565wgIojMPiBd+oVXks3tJ5NzUXDC7z
yhe5CW+Zd50Uc3NLTJGdbRiEYmhwwj6Zy1tehrmwvM60KN09AhUhxtLiH79PxNWAhyoMO7fAbknG
2oVuayONIRsCwgroAU5+BEn3rQhagq3hm6EGMpQkcc2udpHBijbg0MJh/4jDfM7fUFjGtdPK577j
Igr/kN8IE9bRQ8XtZ5JrhnCe2Qa30+tEX+ehOB2vUwLrebwKSjD/zIL0DeE9DOhraPj6lBtzlFft
kc1StoCYHHVfBM76cM7x2s398BzccOC8hPXrORrp4RRBsnI9qqIrbM6fV/ioW/6uBjsKXfe6Dq3F
GVMZw0PVONlka8Wn+52jKR85rQwBAOhoWyBfJyHyMljwknteFPsK4clKx8FEnNJ0eFVInYHojtV9
gM3Joj1Ks3IfT7QN3QXpBjEsNyFwIgGtXfyhkV7PmTuHIwETEQap9/mu4Vlz9/QJl9ojam7fBqZT
hdWi9kGmfHOJlGpNpE+I/Se69MqvFwY0ObbiRykSAnkOq/ao+zX74AJWogGv1ghJl1+QlrAR+P+1
Nrtzlq0y5DC+V2DsC1eAm4jPJtIrMlG55jiseOKoBfRYcPZ7okxm6bTE1CkhAZjL105QKAXJ9BbE
8xt8SSMkAyHCfQqbFaxN+F41Flw408B6NAJ4zLMedVs/O0UlSrRupvrpp+KnmBjz7mFJCTa3JsbE
1eAs88qvi5FgFrCIVeE2kFDCB1xD0/m6eCWk/oYkOajAo8TthitT4uPVUzioFEPNe8e9jDV/yQPG
OccjcIluLuTq6QWpG+GzrsccIAXwXWH2VaztaRlcYNzgOiFlBbZ/sbiib9VXyaKChD2q0e7oZYuJ
MpGX8iRdS3RL0oQDE7rnGXI3E6x72mPy069oK+SNHHVrk8y7PDL4SvLzEMFu8qKc3X9KfEW+6KbG
1s0JkwReOYy0fz0y5saW3LZF4Z7nlkcW9EEOO9Rr1hpMLSwCKRgJ/9gPjoUtGAn+5KGPzgL0pHSv
o2bzziQE/yvo/NS/T1tYrINjBEw+4/MrjrfXtxbS9IQar3BGkdSoyKsnF9h81WyALdiEPDyQyWv4
EcW2Jxs7gyYLjMvbmy3zEMwvkKCHKyusS8LHsQ3wfcNdgbd9cQ6r/RmmvjGXg4bp9LKPN9Ck4KlD
KXtCWrDTQnUiB+VBW+pRtcCr2L2hwJMnqO0Cc0Hr6KCBgBk7uSyImUeniE1uKHn3Y8ZXaCgk9KUR
0mJPnI1KVos6gpQw0ic8IGi9zrNRfJKv6Mrn6E1/gEeVcez97WxDUk5rR44Fe+1/n+d3sX/EcS3d
98o2XlCr3PRuS/zn9SmJxnlheMPne8I6z/28IYY2Q/FZW8TbgcslY9yvE2WOGVFgrUaqTvPDUvYP
2JcFLPjfb/etAWwTpT4Jw+22fzjniIyiDCgKk13ZvuzOm3GIoVK67RzDOuQtmGRMKP/wWsj7VaEw
y7Np5jAG4PCM80Uyyj58Hlb+gSkZwdNmdznb+H99/eg+8jugCZQp4nYGF1c15O9rQ0tTmiHrxfte
mORbbdP7/TI7phhIQQRnZ2vR0CHS0GnhyzmmG4xc7kAcDJYSrEzVifGcT2/HeiY9/71v+kMr/+/v
9e1mXy5CdVHv5nWFfWR1n8p1HXQdNrWYuTfrltxt6a3JJfehZ97fP/kPRP5/f/I3BORR6HndJeZ9
PywzXOgUtPajuKaaXT0SVBdppM/ZWnknWMpi1K9ourF7/enny39ApPgasA1FEaYBI8144/7RvcZX
qWS2BIhpOM1kR2G2hAj4dJqj0Cqx8dpqPE/iNA15cZn2Bh9Sv7Rs8KgGskPgoshO9Z7vHsAEyyJq
4A0r7ku80KEIpUHymu+uO8JjPX0mLesvxFr8C8K22pezreaqC2EHorEsZ7gTMk0ukQsvhK2wRJC2
53zdnJ5GvOQ0P28Fv5khIrc+Hpv7k4R1mLRVVo8vOP/b+54NDRMhNLoU6nYCbcR6BgyYS28E1x7V
jeBPHhtrq66z4yPoRlk84FIFI+19WN5Ca518POyndIdkehYTP3CZ93zsNeONan09kqObd1kVr8mM
zmRebmKESiinpo9R935UZ822niUbiZtYvLLdQ0x3R/n6jDtfOHZo/fLO6XJ6MzAKTV4ruihtKU4L
2EIQquJ1ujLX+eIyT1fqmmCf6X1eAEjkyzgYwtvC2uAojfiunWB2EpHtTEMzsneSSPCrEAG4e6GX
TlcJ34y4ecfgdEUdnUX3ZTYrF4/FDYWbGcQYAWQR1qQz9kmgSHfevipkcw88xVQdnSNpogSIumy7
59wJrsd+jcHW0vCZup8KHEcg9j2WclhxMA+hEF2PDW0TAjqQhxzTUyeDm3yZExqPBD7dKqMOf5Mt
TnN1tCwMrUiZEDA1q0ft4BFNzSYnfRn+vb3UUGEU09RhXzgZKabP+KWTD8kFxI2/WNf7GqO79egT
p0zokl31+eE1s8nN4U561RHh1OJM743XDq0jj1kkIsDHlmXSTM+zfJdMs326Up70KWlXfgtwiMNF
WEZw5heXI6nsizqARB2NZ7C64/TkLTR38VxHoxTJKLWAFKIiEF5R76/U8D7jicDpDkvSUFpvGLSJ
lua3RmVA0zYZgF1U93Qge3GTfyr8GyuMCYO9iha94wQ251ZkoObv+NZY788QBuIQPkrpWLnze3gM
6AmYg+zzFEtXmvJqYhJsV2GP93D04M6QUAaqIy9k5/xp+DGCmC7I1haO92fkNR3nNws7h4NxnYZp
KCwvK+XXBU4myhyV5KjH3wg8PtLkDDbGaR7G44M1TzakEEOGvLsuyq91NS/5SdIu54mr5vjT+tla
2CD/5kTpuRItD1cPiEh9DLXN2CCxIKUtVx3VEzYGwWdFwDM7ub6pIflAwfWNln3TI47MYbeWC4js
k2orITbFjhz9W0ZKJ3l/sPd2p2U53vh4Rf+4Pfn5sgQZr2bVpH4SXkQnifSAXhKkqoHMd1jgwQRg
WuBJ4EMilCbLgYekn6nPykZwUJxG0jSd9fSIUOAheUqB7HO2AHiJ4WOpLVQ3CxW8ScrJSLckVsC5
etVEDun6aK6wahy7DfHlFNBxYTHQYlkQ++X8BCJYz060VOo0i/CsdDX6GXZzM/7+gzAPY9o7z3t4
0DsjoOtc0ZU3Pm5QxHmsKzvjxU5ehkmxJwdi9o6UY2tE3eoSoaBwO1iIajjQ6cm+EY4Ym7SF2Dtv
/RNRkNZKnGBlEI08UIYztEQfGAdvUO4fawxKVvm6pgEGDltyxQCIy0XMiz4adhYEDOk0u6gOV0ZA
7xhiO7ukrWV6AE7eIvd+JtA3MpZqYMyvwXnV+XkkzgABpWfo2qV/xxy15hFP9ubH9WtsjvODvHuE
521KbuEZKQ+pBTYgCEp9Rodsaz3nn4U/HyUrJqFkhn3+xNyCaiKuijmqKtt6MYHuipX+pDJ05MRb
VTOepXW70J9aFKDxUmBeMfdSCAccHDLzVVdZlMRndvPHTGdHkhwz7HaVZ+1DjvJPWn6a+N5jHprc
QpJ8JhhTzOt3UlcOSE9n9ynCvWRnLMqd+M6tpBkSl0Rubvsp5W0H0yPbEfkTXV+F9QkjG1Qxr1z/
D6XFa11b1V7/ZM3HTtj2oGRz8a3JbV5n6DDZi6LU0ZdMWy0WKPLo92yX89uR9hbvXCXIj6RK0qRn
29E7Rd4MK32CjpJn8H6w6MiPIqsKHHDnZlQsBTLvRlEbmw1iBUtXCS6H2/g8bCgxa2H1CtIQxtt6
rnMJH0+nyJieXttDjptFtdD5h3JGsfui9K8HzdM/ypAH776okbjWgbYQFqOFBvsSn03LEsw4eswu
68s0W3JluW75+rKvZupKX2kbc3tmrns8gXbPdX8qrAqftWmgfBRH6aNhShrWyos0DQhqOGJNRUWQ
d/20DFXuRoHKLQGGpV6gTxXdbMmz1LjJgqIa9Jh3nqacSO7Y5cQIPkkbWGNW75T8dM3J5qcDw7EX
8xjXHGuXCG9/Y5VP+6m4peC+36fG4hJlKywnZum64zXOxgklcyU2AZUTL7MdQ62jPXMm4Papzm5v
2nMWwk6PLm/Z/LIvj/EEmOSlm4s8u0ftOZ48lsKh+tLYLvGrqWrJIo9I8GFG6af34LS2GJuqfb7g
n5tUi4wicT/yHL+dZvfFzZepFfGmWZZbnQXMY8kRuJJn+qRYPt4E/ou9w6e6EhV72FiLeN4sxaPw
nIPEj+Nf1HsYza6UFTC79gzsLkcJQvFN8aUt6zdh95Pk9Y9jjgKNZwyGHJ3xRxT2H42f3HWqpGeM
OeI6QWs0x2J2VClybGt+wZinUwQJVo8271lgusmokJyDfCxviOWQEB2tFfqIUNtZq+YIUvT37vgP
u0naUvaDrH1MwFX926J0eOhNI8lFucouXmOZmCuVkyaFOt8boZh4MIuUQZ1qbIlHvwZVsojC+MG+
Rf3NZQ9kly+hSoQZEhqAccO/L9G5SW74p4Bytj6vvs8Jx6tchZxwUW1f5tioBy6ZmazgsA4wXcMb
myA6uIUWnQOLEGCCs1ieQjbFH2Fq+A1eBuoaMGtLGs9iCBVgGzFQF+KLuSfvyFzHex3lKekYUcqQ
lDrKVl1IWxCm+dlrMDOgdVqXtFX1pIh6LBx4Q9HgZ1OaAtadFNbrzFqnfsGjZgHsZCvdv0bIvUe4
hNapmiD3QYDDw0blu88BAzG3dnT8mYsgP1QHKsN0nGDJQmFqPE/iqcnXPntjTkMXJC/F9LJscQqi
OlCATpE1rUPdJ+hvzjbQt3AX6L0ywHs8Sp/Pm37e7uRfGFm/TubxChQUAxlz9eBzxVUHjpZgs6C4
yVoPhbXs38IiVP3aNVHYxpsxB1S11dUo19dXtwWhPm8AeRKK/nZmRNKa9KPJGaEOZyxSk+tEflbW
3Vwbo2CQ9FIRUXPM5aX4BAthdXtKKL5FeMYuCH0PiuMiNCf3Rb7WViDGG9zxAby6WT7voctPJwA+
UT6tnGwnM8snW9DkuRpl7N2MbXag7E/Z1T7WA1MHI8KmfWqfzBG32s8jeiosmFT3Pur3F9ncCGp3
CG7zxGXli8D56siRACIkr9lHL4ej5nf4eceOcxiQYZZvOTL3cRjzyRx2mkU/i6coM0MSKbfWyqBe
y5xN9yAt7LGiCbvyjSP3iga5n9yPV7Bb3JqW2porSeHEUIm/m6L1VxcxS9OWyQ5UOAWWu/omaJQV
4ppEs/HgspBjg2T5jPRecfGyoFlYNS6CZRS82DEH0EDHTS8XvcM8CS+BvQEVasU6HbStm4Ec4Yu3
+mkd9Pvyl5fQ0HASZeMgm9q3SiB1VX/i1byuxOaT3Un7GFcaP1SbP2ycZHggGgMwGk1UFv9+0Yuh
No1G0q6rlmyYO9EfyU3xJPPlBodzuDW+luV+SpaHZqxbUpG684ui3RfXbGrgkX/VhGc0784DYqFq
/MC2/FVjvqNRMEao03BHqETfNjuDIt/S2BTiHSHF6G3uoYwW8aB6CGmCYH5hQl8XgD+smzjRT69a
Fj3NBF8J/36F/rBfwoNXldg4IqPGd+3fFwhXxB5SaKzNuvYtu/Q2fu3WeVZBnJaHz/L09PdP+wM7
hBPpHx/3DeQa4lo551Yc40G+WLQ7wX6p7WqXTHq3ieqNfBhdw8/rHsycnhAcHSMbu6DT1Ve6S1jV
FEsSdzp14tTd4/hhgzs/bGnB6f+MYnjKQ8uI4TqTL/cDTRYV4PBTZPC3GEGYPSKm2yTDs69HzPm/
BnL/OF31Lk2S5Cbm29NTrdsCbxdTyuvt4d3RLb1Yy/LA5tSaW3N9rUxIX4lfrr621dfZWPQx6zRf
zptkr0QVE5S4VBbiE0qe0RmuITkMlrqjvHVj9thlmS8Zd0LBxK0Lc4NZXpM+4zb70zXQc3I+bKik
KrQIYpcbu1kV749hruFrzzKXoDrdKTFQk8iPyqD+0JtVtom12925rZSDpEMI/eFgV/7NjvnPhcEz
HBU079r31zlrrULMhke+zV4NYs9trOxSsHt8eiX7cfUrZX4hHrXmTSKFxFbqxQ2rFxipH1DS8mGS
H9JXGbtgsq7wiSFsnhvLOM8qHCajbDdoDFf9wSztx06d/P2p/CUR/u+r+PtX/94OCNm5EuM7cfT5
vCtXmj4RpEMOj+h08gcGj+pdPbu65l9QAsaejGDmUryoxQSWOrLuBiGs6vGLSeQ44zfDgcXSk1Sv
MsqFaQwzKWUJaTBcHSWcCgZH6kYHRcLtTQCSj7YlvMElqxWTceOJEEKY/IbsXrenr+wa9lh3araI
zR089qVMz/QZt9AHuYB2r/tD5cnbFAEptC4paCGxX0PZWp5MJ6F2SGu5uNvXYtuWq9Lc37RNdl3r
1ydTn5AK8SjgFuWhZLhG+VnVh4qg5Le/X9lv3d5/rqxhKLws1BLz25V9nNRTcZH7fEsKzFu9b7De
EHA06HbqMV2LR6X74Sn85p35+wd+A1/TkzY8ZLXJt8DQnUvcyKKPbWVes2dhdNBg1pwLhp0afpa8
QKh7Ku3mAMVA4yCcVM/inlA/eY95I/fKvkyowNcouXml4hbzcv1YKKxo0khMPenAK3VBOOpnL1fV
gZOeIC/XvDMxcB/NOs48Y10+96b7aL329fFUIe1XwZZaCrvp3Hb10vQ4t+/eeSe/40Z6Di8bvDZf
mrefboL5b0re79fkW9FNs5vQJi2Pd/sO0hghImbTNZUP7d154B6kqfbFA9MS/OEdL9GBpLjx/U3d
x3PtdgvCOMXCJr9arW0DEXBqE4to5sABOOeAELZHQLMVoxswI0XYQ0NTeidOzfBGizUcr9tyn0b4
kMJBXamusK6ibmd8lsvMN9eP0q2fzdmAlWNCr3T9wIdrgRng9rrHOmSkd2xiMhwfSDVPE+3w45bg
3z3I75fm26x0Us51nT9aLs3THQOFBja8LRueHK4oO5ZuN8uqsOs3V6p+eFBhU3Cy/l50/v/V+M4u
uRFZI7Qkl22viiOTQRsHGQbkyrQQnRx8qfXMxBd7t5Xs5upUCK/AS4jdgT1q+vfGvRL3hTsRNmOE
d0I9QIH2VBhOcfK62r9o4VmZnUH11AneydXNj0mQUYOz5CrSNB/QAk1EMzwhl1Z3beyV0ILIb4pt
De+swckfTpU45gbi8RnDCtE+kZREFjh+PZbTG7Pm/MKjjf/DHT/wrUEIK0FvJAMSGfksrq3GFTEs
2RTkYxFPtVcUGw+PM6ri2qviQ7O6nN2RwbwoZ+KXVvlEoVzuC3RZBUxj0Zfp53mf5JBW5LLVLnYs
w8V669BbyGGpe3XnP2TvbE26FgMnTz/Nb1dPFH+4P8j2/3R/aBlNZUwX+s1WX76eK5QIFw4FtKvi
uo5XsbkdzP2DOO/yU77vb52raJtGWCXioo0X0EFjsmBB4h7EVO5lVAtknWylxwrjlfoyu2lPYjPn
T4yELcrO+dLAWbK7AtPh4CpFygiyEcp18iGepa5Iis/dvjzhjyV4J2GqaZ56tkgrcIl1u8QvF80R
9Elcfkjxa4thNboJeSqZ4eOyFaUgVZ0S0zNppQhTmQN0IBZzjjV4wZgL4slBfHWss2+lbtkTNOYl
VxvPlLMxe6g7FfWDUi2N6+JKJyL3WBXI6wYcGCo60x20vfQxgwZlKYcT51JKROSrdt3FxCHzTLT3
AIq+hpdB9nFhFNRcOug7IVnAm+q8BPHhKCheDWmDvPDReRbobDHr2EjJ6UQwCHDa3q77pA+bgtSs
iFanxG5XXcbWJr1dfKLUSjyh0kkt+2T4CulOs0haoXyZOOKY0SA+twjmmicLZovxdq7I4dPdWJ/o
0kE6Y+jGAaC/W5ev/Dbv8HrjEGYJ3pAVFcJe16+oAYPOCqXqM/uQMe2VVgU/5yFGkrJryElPqHiF
sBC0WUmMeRxdBC8T8OVZqjAPxIXWjhYtJ0bQHAcU5ewOVzwFR0vqYSFImFTP8mpVVMuhhHsJqJ68
SY+99HqTor7cJok7QDvBV0CddsUzuqM7PnjoGSz/ijsVPiX4+6wKCDuLq+Vpw05S/JbseZztKrtu
vTNm0QPdRoiBRHGz9c7vpI1qTNGQ2QK54KlINvgDULPfyazpT27NcNxuReLaKm17vh7JOVAvk5T5
0HRy3A5KX5+fP+7gMNqvjtG4uVLvqNXknMwfjQMureRvOv6HcSTAYIFHg/neafP3HuLXjPZbodTQ
gFmQ0kQSLv49olQ51j56KmRb4hAgSZ8ckbcmdcqHp687FtqlPB2uYap56bPwft7wJhjv9Zc+7Y9m
aJxnj6fOL2VbShbUMgBUMfyl++DcFdb9QX/H9TtmlyP/8LW1f4ux/u9o+cfX/sak6wo5a0sjBhau
w1b9UHVXgj1lZ2dXixe3anUy38TL1619M1n0Dce428fylNxJvf6QX8k3VksfijiumxR6LJHc4uQn
VqBBCZdPfovPl9d8tAcM0QcS7R++wYx+NyvHNCYxPmrDskFLTkdJHtp7sbp4N7rK5xjmIDK1/Idi
SZb3H4slDjyj/Iyx/lufVxvdPZGFc84udjCDPqcm2x3ZurtqKd7ZbUKQxzL94pEdB6/taltzZS/V
rjqw83zMLLwxFMKn1FmvT+7sdiMQKg6DBk9M7AEwrAzKgpxOhxD1zQA7kOR4wts1//qRD756t7Ob
R/IcRSB5u7McAd1Sx4unmMwTtpgiH6d8prgTlbZ5DxgisrtTf5xYfl9pc6AtmYxqUypmXEVJ7153
GZ0iZMt3WLb4S+VPyYweT1emnEw6RgarK2HbvAlIdUknwRETtTP2HR00fJSC7df16md4oQ0hf+av
iKDh6CYQXTAYbkq7Q7tFgT+YeIU+xalNO36RdnLD/GoxrPkmVDSNXQqbkW4m7YcZFVQlCR1X5HjV
NEya+H6zzCTt2O0kV0/c7oncQcqZ8Ua/T7pdeQ1bUB+yu2ctUSeevLRIC+THH0/g9uthj5pTKKfy
ajM3Xs5gQycfoKFnWTmSI2Oiv3O2PIOBSgprH/YgJx0Csd8XYXkPtFeiQUR88RbZY95KM1WlSfJI
MqzfKqh7OLC6f68Av1jwv1eA/z5d35p62bgll04oxy6NBB+iOAWkToB8mmdia3maXg0UGANixxJh
qOTUi2yv6S7uBTmh7aQykm3M4fTwi9tcQfy0ZB9tGL5wxzo2X5+zWZqFpuICK5q0WddQSp0b5jds
eTukr454I4yPBt9BHyi86c9IsQqiKRNAmSq6Ih17ZnPDLheVBnQtwr8y95QvytzRv2TmsIGROzXd
4dCYfv0u3uBGCnDNJrBxbrP2ZsfvqW5jfhaTFLk0e/vkkYJ95SH7VJ8BRcWwZ5Has+VJX3RYaqJd
kamo2tf8h6v8zQDgPwXrv1f525hQGPfkXqvXfHt5GhKvufrQOtb6q9w7yoyv2CLQ4VJ9KGyckrlQ
ulAv6erJpsc+imR58V37Mg5YKJ5mKhHnMKQwL6k97ke2/fvzIEnyD+XmW9tendUqzQumvEfKR2O0
KGOMC+xgNKEI9qoddHnxUAItWbX18iL6Kcgmirj7JoXRsIYHFGMj07laPgFrWGUkvWgwux11LeiI
UJzktaw+r1aYtH5Tsh9gVK9pjeTgAZOpM+z8/mTWq0vm3UqvfOxSPawZjtJqeiHxHkcNgqHNoFHm
1ihbtyvsbB92evPul6+SWtV6RfbaoLjAcE+fXQeHJkRWv1RhKsRb2gx6lvi6bnjesE5jGmKClxft
Zdskh3u31OU3zmwDyMw6FFAlW9eAsFntVZGId785ry7gPsNUqSZX3TPBl6u51oUSXy+eX/uJiTBY
8buCFPIQmJNsJNr7v9+eXwfyX17X76Cr1cjaRakYqoqrfcH9ea189IBjWPZ/xa2N5Fg7OQ0OmvjG
3R3WQOlKpsX9QOQvflYUps3liGChOoBrWCDag9Nj44VH8E512rn4cOraUWj+3NNKZUKDRSDvfjmR
dbxbvMPvAlbAFLRXzaMg3E6MpQF3Onn48Y1II5vJ6f6cQ/Rr7Ivww2+X1PGk+9uP/wbr5tZZEiqZ
R7O4zBJrjM+LAb9g79Yu6EDDWkfzdTJVmqn28DO0b/kifctlrw+Fu3+74f1nwAihCdXTsY9s4I8b
M0HzxNtcJiS+oIsI75gTD3bPwiMJanhkjXvPPAwOeh1f2CBleY7M8VNEVQH/srdN2c96pzE9qXL4
VxtxUiaIRwMJPAJJMXMcrpH4491drXIL7ViankDdz8ILfFF9pqAg8+WjxmlF5qMGA2CeQXotJhyi
SmH3eP2TUoOHsWlfq2mj46I3M86efiM708sIpMdGodQ3Qzs/8RvEVXnG9sE/x+7QhTV8l26h5zPw
p36cLM7b4ql7k6mNyayJg7oLLMXH5rCQNpxZJRx8MmYQ45dLqipSaTIOEld+718HJkthRqQ6ufBG
F7QXX1FcQ/Ga2/7aLEFfYwW3XJv2EcrD0AYdTt8PVz+HdfdDotQ36uFvhVQdq9c/IGJDSIS7MT7/
kgU/C+TIweJNiaQNZ328rH5CXrU/Igk6wed40APWm98a5GvaaudCYFJtz06+y9Dwvmi129/t5LKF
RVpv7/yxtEIWRK/WU06U7wEi3J2LaOu1Ix76nbRTBKffssN7JqI1GlAtnnzlRd/KBLe9X776Nc/N
2Knc6JxsnRbcwnqKdNPZmVqHgb++JC29rlxCT/9eTL6xKf/vYv7jx31ro4dUGC5ie4JberPFr8ch
0fzTZ+XegYRf77v75PYkjQ0KZBVedNKNpz0IlAwt54fj8Ztp0u9f5Num5FLJvVmptLjwKDEpWear
+67HuY7Az/l9RyQ4wyHmIA+ba4NTEoPas/xWfdbHHy7IHwvMPy7It1bbfCRS3Jy42yczlCza6WyM
bSRKPMahUUZ8gcB0onmdAk5ZgH3udSrmVlgbX32kQm9E8rL5+1f6JYv7reb94yt968+6HL2sKHNp
APbr18EKLIbMZXsc1vjpRfSOQ+9UmxaafLXQflhgjUf93z77W9ciFvW5FFgqbTFOZ5/+1n6xP30c
zySM/MDQ/uZc858nAPMGQDvkYL+8Hf7xXmuxkDzMMx91ktyr6jWdq+MZf3cqYhaJo6KF84ovRqzk
kEUpwqIzcv07bSUrD8cYn179ZItY7bznstP1uxuLcRVkyOGq3WsvJQWAhGfAGXJyMdeUZ0jrH5pD
Wyo/dbjtIdfDnfHGWRaq6SYWfPnpflCAqy2/kn1INNlPJ/mf+yz9v7/4W2VJDF1NrHR85klT/Co2
55f7Vn8FKXTrNKjJHPuJoj/uY3+/m//9wG9ve5fcruntytuuFjaXzFA97TYyMOH0pi649O1QvDL6
dUCjnN6rR6RLrgbPcnd/2LmJGfAUPjyr2/a8xcLAclSYQ4J96n6oSjiz/vBFv1WDSmj0RCwq0FsI
vK/CU6raVjYvQRL2aDb7cmHEft25DAD4ByE7Y7Bgaodia7zlV6bitgylYd7jTovFQjW7nY7AnGa6
Logm1ZcSYhY2i6ajfkioYF5v2Cyebf2rg+Ew6WCDPLHKsORxwL0+39bMoeoWS3OyeuD04RN2tpnd
zLPX6UyFpE8JjkaQ1glTh+DWLZM7joLGZSoajMILJsuMAW/yUEP52WxdcSU9sAspnjGywU85/9Je
MA0A2eMsoEuATU86x97A/kNxAFUKWmv9XeVQ2eLm0BiehmsOo9DdGdLF+UOfnL4A1po8qLEVPbuY
GJez7uRb0FgGbxi83PDTyumMRa0v42qqoW6DpnQjqX0n9wdWZerjPW5lO3vPrdF6KMXSWY2Gy6uE
clAJfqhk4wP9t+fvW3G9dmKfpCYP/LDVv07PRu2VupMQfpJjIA0RwB77546E8h/6Rm3sCf72wd9K
aJU/Tnmf8uAr21P99Minp3hyarxanzXjjBCJ+mwQpgmqMwb93gbwu4HAAt9ajpLMxFNYIg++BtWb
VdhA/A/w6NGk6XHE9iyvojtm+flcRgZOJoNod7ewV4M8dpXYMZ8ue6O2ldfkiZXxtSNC0iH/vOoY
jm3WmLHxw2/95qPwex39VrKr60Noc4V3ByCvt4JMvmA35td2oU4HPBOGoAcB0VyrP2Sq3T1Z2CeB
XyG9OU06K4hTtgQ4F21YUVjJpCbKHkp7+dMb/udKhL+1Yog6DgXfKtFZSeXkcUk5V77YHMrACQCe
2N4YTmU6fdD8qD3/477B0LQxoB3SnvaNqlJ15olBGLxQWp522azenC8urlVClCy0l3aabsBgzcmw
14+nF+Xj78+98aemAo4MOViiTBSm+K3QP7peUeP4nm2Vq1dqtiA7vWVXdBdlRBkpB6e5oON1LzHE
g0g84ALWEZNwo5GHOFzsW+x4/ConPNerFZZL6zsBKhffJHmXdalGycBTKbg82JbexekFfOV/ODvP
5sSZaN3+IlUpofBVAZFzsr9QxgQhgVBASPDrz2rPOfXajO9QdcsznmAbBdTdu/d+9nrKlrH+jOoJ
0G12zPbZz88eVW3DQqt9QgMgt0p7LklLFLUCt3v0UOqSNMTMia73WbhuUU/Szy0Yg2Xkksi5lW2g
ebExpoHFguSpDUg56mo7S135BdHPFFu457H6/WY9PRp11jg1CqM6TteAmgD2WYPoBEHQPZWuefCv
aq9KuvTwa9cg538sWqQztXPNmX3hVrIlljo1LpPU8doHqsd9qWjJ+qzRWJyuszocKPb7sQPtbF+S
QYR9d+/KJP4e/lzPvflBHpzPLnepIP1EjrdROGYO1z64UuQvJvF9YMuByj4Y+xhcI8vO6YA9rHuE
u8IoIg9WtDXo+dfOvZXT3Tqjo70RvhjfTxy5P+Mb5rCJHTW1M+vZu/wRag/tWEZUzlDbH7yD6VGa
uh09Exl+S9uY93bj7uIqV9MIVpMYu09ZLQ4vvF2fQPX/dxbkomVTwZfrOQuhkzCUrYrxlHr00T16
D2e9Jze0urEju4gmnMxdM8UDjeqG06Or08J0bwopBUguL+rS038FBV3f/H8Ptf/H3fnvvJ4SBLV9
KFN4h8cp/EX/+lns0x7UqXOnnNsD9leIO13y4fQcWHSsvtg8PAlf/74pYhn6FsKe6/QhPzIOnnr3
BzH6Y6lMyM+/I1h+lQp5Irj+ORZhP3g1iEgATp7W0vvjfsxT6+tCMTLNV1iohjSh0BmIiwU1mluv
oK8q2qIuaGBoaWmutm/sya7WAcxH2gTJ/SxIVLmPj2J7fxHMP5FX/vfsFANtMHRj6MtPKcRcVdaq
VjPjPZryIsa1ZNFQHG1qjdNpNoc6TQ9BPrK7yRZpbhurZDuQ9iSvaLw60DqzvW4bS0QQCflgoi3a
LrPIx2HXdhUalRletqOvFP9DNJ5QLKc9haR91jxi9DfFnoMcADvl/B14IMnczNnWQ32c2M4jA1Hp
nFYV+vb152MB0gMrmRcPoAhNn6cv9b8rN54Wmiw2k/ux4srRGzIOjmMaYFqAQ0yQQTlyT2109Y4v
sfzmbwuqihTTBqbBPX9mu8WXq2nE6pUlJhaR8YnGsINnnTxKNQ99wu4e1NtttTa8gv6Kvbw/dKOR
WGf8okNKhyntTRALVFheTGDww1RsCxx1bPWZZK3+w3YA1gPHrBYMZLBB6Kjb0dagNaZTUMFpxwNh
IRfrYODTtj3NkTI3ltHK+ji8SzQv1EF5a+WPjfymVu6hA0cPsmMcWFe6z83PM6bojg372jHerCk4
7s69z08d++shXAU/GRpYHvTqbqU7j6UUAcSPPiqqqmTFNVq2sdcaUHvc2RMWQiUHm+bUezJp5FKQ
vGlyIL0DZsHtw4dyRYTMYRLxlctIGtNEgQKbqOBDVPCCunOYFd55FwcZqHpywxpyBMx22CBBMDo1
qcvQ9JuOTaS/wquevvvF413vmrpnEfcRROKQ0iYFpoPZ8pIghXr/1iCFDo49YO3897Om/xZP//em
4231c74Jr3JkJmHJm85jPePNYyOZ9rBtgSpXHd0ELcLV19m76e6N/HvmJqOQKtjy4uQWuWOnjJHa
AWvQP0mS233KMtnsSjuYS+6PuqC2iAiSrs0zrYgHtxqqZyo3fgxW5N/X8eu8iQaE2QzyFxrHp9ki
jE6JepN5eEu/zvxIoimg9DR3/fDY9Lw6mvZbgPHtaF9n822WliM7za4pdy1ZnZk29tSMdZ710E1X
j2nj6pY+fB/o+FOYP/XVqYEZkENFya2QlF3TjMa4cplIj9uLd82A5SOuskf/viW/rq/fT/JpHSui
qDrYN26JQWstmfqN7RQ6dPi0cE9Xp6R6NharabOBegk3u+OI6Q9R/yMV/V721vA1oul2UjnV+N9n
9mv+9fuZPS1y0qm4PGTx0D0+axzMnQhHwJg1Z/+Rzu1Xyd7fwnaCC9zqNUHyfwZ6npWzroR3DoY7
2+3TGN/dDQ2Oe9sFc2J7VO4tePe4pSPXHF5fyR0bvz4pIrtmqLZmADb4Ob60aq0r1bkgmOgeB/qe
OAJH3o/rlOw39hw0k8jB3TVX2aSeGR0JjMPJ0anCT6gHABFTh0Q8oOsg/OLgWToXSOZxj9nJ7jOh
4AxO/Rz/QEo1A2uT9O3RGf9wXMBTrxRYnFcRw++zxbereRplhyprmNeCqyFnBu+JJ11O3QNgMwL6
z8suHhe1c4xpxzmSHaJ5blKbzqEjIBuHESCMuepIYGn8OqA0T2pY3wLMptare8nHumtidjykGoxg
RHaoE8TFiy2j+uvC+t/pP8e9+j1TzLORHaeAUYt9PYu8CqtFkn4KaBw8KvBUxCy1oyP2JNB3kwUx
ARrV5mOO4fwVO6gX2YxfIzBhIq8L1zYE/k9JhUt90qL0UjNrfaxhXX+cetvLUgYIZH3EqLqo+G8v
AKycGCjN1Aod58pEgwbbzz+UI9GY2kuOLaWPUK0OYAC+Cka/fAaeI5Hv5/f09NZVbupHk/OLemg2
Gnn7QJm5aMF01Wh2wbrtvlyjRGLOuzjp1TclkHil4dwoIJkeek3AlkiPhNZtABbcFDUN1pXHzS0m
+bWdKw4qN1EAmSSj63aN4eagobvo306f1MjAvjIYvGISjSSNeO/wnrwVCwbw/oaOaptslWbOjner
nd1qcGC+H/Bqp6uLog1Rog17g7ZL0m09IUnrhHBeyEEivyjPLOn7hjo+6O4jHUjXTYPWG6Hpxn0Q
stlBGtKHUrCVX5DQOBy6fBni8V6jMRzOS9ZsLO43V8YQ6BbYAHBQXCqt7NaND15yb1vJ+K6Rfe2G
pza7ukimzka2xylH9tu/p9FfKy+awpQmINyW9lzG0o/5oVCuYhXCNfQqUiBnaNERzeanNcJxVx2l
l86lcg24NJHHRr9huoIyt6+WF8qKa1eqAuvxIqJQxBzw85nhZAQ5WtawTtGeW/fiVElj2VbDqVr7
SpsCnz080uVp4d/R5C2CgbLW/LSYKPTBU/1At686VeuWNP99d35JjTc0E55/Q0YeatPJ+HPmVc14
XdT3hj4pzLT3yJK+XqheFRcd9Ygeh3n/dtJb2UHtUZxoZhE4LH39Iir5itR/3gvkLKK5yTaxFcET
/uc56EpS54ezsWbfT3143dOksbEexXjlZm4DFFo6xyHaOaUwqPT3tTqVrrtrqu1t5AiPS0ulXCjR
k2+gB36sMdUtQChc0UOVtmMQToeE2gW9KXLClwdFcfUVquuqEyduKXkFZqpG57LuHuNxGU3TuDHJ
MVI+O0kdJPDLLvPo/GZQpo6Pzah8W1/3QDzDYZXCc3YN25OAe6vLEvdSo2ccX4UAv8zFDaz4bNpM
DUMW/Pyft8Y4qffYkh5wlCGwQdSY6L7tiN4idae0avhuATDcmCVhfMlQ/tO50SJ6ueveo2WDsTh2
kW1uaFbx2axWH4pjomynp8UhBrs5EZ3+QEfpM38D1tRGF7vETTbugw5qJ0t0CiMmEy+d5qkH5aLq
x9i8xY4MDd4FetZKRgnORuGSTWBb2uuY/IZde2EsiYyI16MBMgXqQDRvQrulE7yVzFm2rjqNjKZH
V7HwZBQwfvJc5HmYmoU1aYQfK16m1z5T5oRO40qQpZaUwlCUnuKAzi6K9GC7w7B1sZtlI1ButHL/
e0x8LXBPz6Ot8kCqoExNw/iKVr7FrbF5ODTSvFAmNMpYcqDBv1sPk3RoHydaPg5proTh0mUatfDI
svwzhN8seEAlKHZHOlmKm+I0kn1iNIvHMlLbserKt2aSTHR5rqtDSXoxfv6eSkhMqCSHMLaF9vks
WkxZepSjYsuTO0R1Wkwl8uq2mz3Q4vpSNn9Yi3/fH0WMx5/3hwMyZdCdLejUX0Wlb/fnqBzrOnxw
wAY8iGvSTVUWNYbYujJdBt4jDNaHVhiTZ56QLo3sil1dScSSDfToRXrs12v/71Ses2M4phzXVsOS
J5c0cgo4hIejU2i0HUyksH23m1ep/e+L/+2AJndblpm6FYhRPwfkOjzmeXyJ5Il6XDb0rXFo32V6
DNZtGUsh2k7s5NVKIaKb57sNj9sk8NHFlT4d8aSlaqKejvLkdlum7DQ1Mp1nBbbvcL04jLnTvNk5
5DSFBp10W8vks1FfVqtq/fbvS/9lQwJRlmQotjqGTArkaRdsn61ciyuLsFsO8sa2Pm408i3rKLjW
G5PQQD/62vXu6dn03wd+YoqJJBfOYhq8apW/aOoXk/fbAxceL7UiafltojCD0aVN3ZoyqtQkVQJe
0QGu9El8JPuX2FEw59zhpk4z6g0R5+DCvlZtHaG6U9Ij16571B/MAvzgBbE56esHpc21p6io7+O+
CT4h8nNMyhUXn/Bb+5z6Z4j9EBvVZXh9MXB/2Y6bIgGPeaytGxqbn58Pkwrbq8wudjk5r29uLBMl
AUyhKT5EKGQB8wO2orhVOPv37fz1sAYJQxQAeABrttgAfLudihw3QuNwK7EQUZxQren/ChQVfdEo
vL8LVw3eSPP2YuD8UmpmLsWni+IMkwemqz+PmodSo2GggZkRZ7TtrrGQVvf3YnzRHaRbFGlRH3pK
197E3YPgC7CGJO5jgivj+N6LsL9E4mM7xPDXsbqJeXt09lBu8q5FiP+p6Lp8NpJX79Dfg+/L6Aw9
kmzbOIeL6eDbrcJFAOnc0S5mMF2nBQijAjCS8aYhpO2pbwBoumnfmtgzu/Xv90jXeeGfo/7HgZ/H
miWV0iHM18Xs4iM4w6AOZlWXnHOL7XlrDQozwtivatFA4kU0G2eBhGgblIyX9ehcAVGvgpQ9jurO
uVe19S74WwiB97FMe7zeXb/YMj65b34NUHjPeAfgKUao/bxlVENTgsXLbQpVSqFU+G+9KLDhpWCA
gfY83KIZXPcp9qcQ2fgGCLQt6U24q0qhg5IL5Y/+cf9I3ujHyT6sOakVpS052vK21Nv3kQhGik99
ZvTinjzVZ7ClgC+c25SAUx/KGbHNjK2EwX6YxNr6glbeSzP3nnsqWjw6AfcmqKrJ5UXyncn3t3dJ
0ygPCEdcU3+KntMyt8Njoy5m8vi6usM1S3vSNAFs+CB3t3ZZEmFewa7GDLH27n7plh3rPVuInZzc
0SDDaoN1MyZC0r175LAZwYDwSJr9ikeZyBse3mlKHEK178aQJpVVtSAzRqbgMVbGj0GyxLMe6qnh
nSb39rV/aa+pp/fvH9Y+ecO8PqYU7eiSQwcJWbUlPI8NbY8UA2Ym+Hm9G08hpGBRQAZlkvSKwQNP
YRdyxc1TZ+pUGxe9ohfPkonVOo1xlx9b3TXOBMkcV3R9WffTfj4P/XgadhqjxghU0249rDunbj45
dST4qLA3/TCwoXCiRiZ9scGq29d7aqvaXOfXed7PpqqHEPw6P0yLlvIqsfe1bXgeQiQMwFGCV8Go
Swyxb2M3vcTVyZBuxUzvRxRlTi6gtWZFznGBI44zF76ZpODhVOFQ47JXZy3RAZClnombsQHb9T42
vZi38QySDl5yB66/Tmoqd4779RykShC6AENvFIMufuVSAgS3hsNLB9NIHyYecTC+p5KLsXTc8O7h
yTVAmk5J/tBkcfIaMjQ51s9YYrVGB++iT0QNg6fNybugpno4kzv7UV64cEkep1/SqlPaApR+B3iR
emziQxwCeEft5nmMhkZNm3yXrbVy2SkrHh5mBkq7m0fsml12RhkbI1LWyIkgUxUeHcXk0eKPunQb
qwu0K/0T8Z8QXqQucq7b2blEDq2zo/TknR4uHVfGxWFw3dB+AfWkrPthfa4V0dlOwQ9pV3TqYMpC
YcAcl5/WJ31KZ8rHKIFwCLk56+51noUO6S2F3IaPNkNoZ29+QTqVpi7cGCEDSA4r3n2TItMhu7WJ
RcqX/QHqCH6UzP9td8NtXnbuV4dsO63XRKC0M2DWyk8s75vj5kocuORfZ+oeliOhkadHPXZPNYYx
jkF79C5/11G/sOoJuIAjUaKYSLMEjvZpdxgW0LqQWp2XGT/2immkfDWKPz2T7OUsVbBC7AaZzp/P
ZJ3rVfVQb+Usdlar98x5HyrkdRE8+YqzgbTk4EB7cS+u4O7FAQloCYeRtccUivx2txuNRp+j5clZ
3lyiPYqLpTe6OTxQAT3wtDpLrijuBAK90V4C5OQf4rcwJp58jjKPn8aimEY7PLJvLexj37Ci3a/d
heVvt/tjs3Vyx9ut5mzpFGhtLT8KxvuqlTBO8Ijjjm/H27W/3afuYDDYj8eL1dlZdKf7iC91Vxcu
aS++K3S2DWc83oLYFHxwG69jZ3NxFgtsRhar99VqtRAuusKzFpP7//1Yu3uOWjrbfy+kEPn/nqMh
ujZMDYKorBJj/Lzl1klS9GMjKmdsgekFRocx0S9dycOy1ckDuNtQdOiV8LZbDk4Nlw/A77SU159Y
VfQaXAE9vwxscS0g4vi6uK6rB8EbHiETCoxF2ZVdHMLxnGbUcMXrQHz3GZdg8SdXfHf5dfPEv8UH
NqWu8ln6RmAF4rX7tYeLYMATYZPpfwfrq/QkZwgEwxnOhhs+D2eJNxuG7pCb2WgO3yWnSNpcTXFo
yaAXhY0xahdcjmVfd/vvvNJm4zXfvX6/OcPTmn+DKumri/dh4cC1hJnkzGhC6g83HMt7UPrYhC7C
eEeYC4uPuksY7ZOp7mM0HDZrCOo8Ys0DvycXvkfQKIGbYHQ9Y4LykA5vjg6mJ3wGTdoUn9PmBsQh
r5hOE6CbmZtPC7fso9TjujZc1f8+8rbDSW3ozacu5h5JT2R4hIphwO5iRIdASzzGNHHzGOOkA/p8
NJlMcPDeBcvEGeG0MQLO3esxhQUGxqrL0rvAXLn5tKkIZclHBZIuu/sncPmLBz2IqfPw3/iJ5eiz
1+s9XDyzl6PlJ6BD5OMciGxPh4Nz8cK5+fB1KuLvkp8v82UcxBj67DgX9+iOloxFUiAEnz3cVybi
7EhpwNpb8yFGJD7T9LdMeHFmWM6OnvJe1USt4CruHIATRtCyA3PJUR1kl5MQiPQHlBNH/H6A8sPt
ho+CXkm20T4VT471CJimH+M/L4gax1nme0rE/ETivL0VvdofVFQXLectReDOp84tpeKHsUOAvNfp
oKJ0r+6c9ommOK44PvwVDGeJuvn7pSk7SSdkIEfOxxzbPfHnG/f4bTDghzqKPxi8aZ3B24fmDj44
GBg854OpRIx+iCFwEA/efj8NHfFLjPCqe/DutEhKIBAoLmtAm8R/7uF9eBU/dO/ux/uyRRVN/Ha2
xmC734JswliK1+Kjam3Lrg6RhZF68GyPkdpdLM5iaNFfzIcYbRQDOngzJM4KyxGW9bOz7RZdcJT+
KVjzm9kp4mYfvb3cAhroTCVPzAP7aYteN3dctsbj/XRfOeOtuAzyn19zFCEs85IIFo58s5gsTjAe
LJc0Q9Pwmcq2W9uj7Ql9JYsi3mMP3pdXasOG/HeNjOyopn1ZSeKk+0X0+RbO6EmamNFZu84AHJvi
CjFceu/+mXBW3YXmrCAwcUe63JdtxbzM388OhkRM0qvFStwvvoH5we2LGcnLvZW3EpN2f9XPxLrz
LuYQ7uOKr18crM754sV5eEw+jNPNJvHe3/keGy3D+4b5ZPj+vkLz5rSHTAWzA4OWiYD1bDh8OO1J
u312Z7vJZDZpX3CBDyZfQyNoj5zAdEH2jXa7XYD78a4d8EgHQVA7k8lOIjtJw4czCQKGV8DPtHfO
boco3N2NjPZkdHZ3/Dxt4/4nXHxvtBPjFeejySjYjSax+xnwXeJVamckFlHLu7Zm7QMnxLbJ2+1Y
BmN3MuHAQTDig1+85I6j7/5Me7PLlz/xbPJn6by4/P/k62uzg89ek5PDHh60VeD3Br03MTYDJpFB
z+nhyDBY9sQIfHv7GoqIYhjGviuWywEjZNDx3c58Pp9OxXO037OEkgtl+W1tG17pdHmU1jyGjjn6
evICiJM8gTyn4sGbA/x05gOG3rwzD51W5+uP0Ol0BjljeN7xO4xKf94Rr54E+9jrMPrG4nneMrj4
CaYaZz9eu9vxIgzGY3e6n473Y5Y909tz1Mr5+lZK2riB+UghndZ4C0nWGS84M+jWJUs4g4O/s7aP
Wd0XK0GG67Kq86tkUYtcsYqKf7jjyB2/SDxiq/nLWs6jr5g00WsaCbGfa3l1L8MwvByvcLdWpRu2
aSEITm3o++TGb3CAld6hq/RM4u/HTFhiqH4xUH3COci/5I15nMXvd9vhORZLOV5djCQn7zFzsAqL
4fF/X16JRVp8h4xfixhCYjSJxX8R9mA3c5ENaInYFPM3qaX2F3wl8zMfArPUXVybMZsCRmApbg/K
HjcjIwWtdVEPcW5mXkJNSAxkca/FLNZfvYtQQmnK7E8UjzxeGyoKH0TGX5/FFbBGbjbEBGhf/Pca
nLDWFLEDuS3O2nRuHpci/iNtozZaAGMTqz7mx867huON7ItRfmyJKIF/8WrYpogVanLFuiLHw46t
doVfioAZ0+nB4pZ5JssVosIptECX4PFzt4M/wBo5mSkMhdHpa2iIIShGS9Cr3R5N3WI9/Fz23izH
l5uDXk8ErDSoCjYQaxRbjjY+Z1hZFF7mnRxe9fOTJZKmoxY1XHdneDtrJqYBsFsYGYjPauTszgFj
fTeyfTb/jHNy3d7IdncI9Fn3qWpgBXJz9WGG+Vnm5fSKi0NcoR2bkFwvbbmJ6qYCc20H+NcyLMUK
CDjJ1+a0tRvdOhD/pOfQbfBbRjzJVkcKsKFoSjg9nEfQk0H+I513FHDY1lAYAIi1HAkCIYUwkbjz
+TgSry2WzD8Lq+A5Ru9xsw6hxl6maXBssqix2tASsPbLVhT8+VDeilYYmNtiTfu1Ywwa4NnF/4SB
1Px3RKxov0XE5LJkXbM1IHCNp3p1JZtl+CiNYpYhqsBaNBkUpBBOrgqPvVN0CtbonjLVj219jOg1
pnw0NuLOSkMnDUJjxSdYwhUxXv6mfhwPTYN+CPI2zn0guzYPHKEpkZyIIMOpoDtH3gkfoUOn7j4Y
qsA+GRuBNMiuXkh1Ne9Z1LE+yeWUume8QUqRmVU2a0DJyA8JGFLJD49o+SesriXZ2/XJzdoUqU3S
K60GVDHNPS1UOvkUT1r7dxhm4l/60MQO8L4qq26BnoyrGwo8ADBLqJMi5IkRJWJhwsfBM9uNtsaH
wGzTC+3XQ2WassRKwi02SFY4bcw1nJxSrHAmd3WYwQ5yChxldA9g0Gvp8VcP1s99IntEIBTUoTAW
Vp5LUIYR54/8RmIJQWGN1tfqQFvIBtrasXDQQDpF8qgTIug7d254pF+dM0O+MdDJM+VBjqMpPYyn
0XmuLanYnaYhRoDzZA2IXf/ImGJ2Jhyryhd9tfRPZ35Bw01ZtQ44IlVw+FzmgaR1fwsJK3GpG9LD
jJoXZXsPYiFbeaXAr+f4mTXvvaqXbe1ONTy9Q0XyFlDKv7yxoCAxu3Fol1Bkv92XjtZG7EJqBVyY
L2I+4itSXGRh0OGIxSp3qXG3zvxJPznR8NVF9MVYpJLYMVrq8tzE4Q1MqIp6dcgG/jw0gQu853d4
0hXr4xQbS6QFAs3x9ecJvP5j/ICDy/b4ShBYwSUXvxM3xLaUic7bQuMSkZxv+FJTOFuSC4BZLhj6
80PhWlT0DjsJNNirNhnsW/9ayHh/2asaunCSs77yBN+CuSJ+5KG1LgoWMqnVGJI2PfVy7BUq94pJ
VN4+tq7ta/s0ygYZ+TgHAem1DQ1cFHVbFUx97JxaKHp9nuim4ohtFW2jzXKOO8gOZitjU2yhkO6w
T9sR4LBl+kyYgk8fYja0IWRA67aZ1/CwoUmPZ5gPMf1R7G5GLW2RTsrZwy/4DcOP8B9IOJ/B9Tpz
8e4wrXm8V4HaIpLuVJjeCNuHl1PVX9U2nv0v1TvKd+wln29Tcq9SPb2pD5qm3VuhdQo6SeR0cERP
FWObde8YphbcDlSg68WZAr+SjKXbp2mcoKGozcps6Y96Bx/g3zPoX1EIZ4V+EuQy8ncY0E91MKuR
J4+oiu4TvZxcDepP1aeFbOAI82zzslrz2y3QcfrRNYtWTT7/DHmKh2zXD0mqJ/m6hgUS4X5rNXVt
IOuVW6ZKX1P7lrz59wX+tUCIC6TjoaFAdDUbhkh7f3s68zKsq+TCMdfVMLdoY1/k10GZa+5t/SKk
e3Wkp4BOKiPAtleznhzKyZqYJfwME18p5uvH5N+X9Nt7JiC9FMmpX/7B2H27JKNUK0OP1HpyhUGG
vgrZ871eFSCD9Y81K/2/j/YViP6Yv7mD3w/3VGLLzZt+PxlYcZfXzR2snFbv74nqiWQt2fxqF51o
ZaFQfkQ4f8JZsHo8PAnqwx333WpmlaMTqoKoPrYj5RBEleVUtJFelJzGtv+Ph/n7mYqZ6tuNSfPS
zCpaCCYqbDfk+rLkNyzJyUo3JTlxll+0xqp/bWOf7ox4Ir4d75RlZWWqj3pSUDkwUj8pAfc/5lay
3tV5N15b/qXOqKaHTl3HwJdInnMrTIWw1gDMpwUMdWHqnT2KaeMoBdnx1aPyd5376RSfhpxi1GFd
nOQ/j38dISIAPvTO2HQPskGbdL8ydyS6jSJ48dSI7O9fTw2FNLlBt49MzfHnvYmUo3FVlUs90dYf
DQiWkqh/pgnEkTzZ3U4of5QpvDaBNK4X0qOrwoyKrfDdPnTGa0oNA/nSTmlY/fz3ef02BVli2DCb
KpiePj0iSRpVmXk+1ZOb1M+lj7oxT4xOrC0MTlEQtu0Xk4IqXvDpPlAtVIQYrKFgxvV0wDjGeDW0
Q+5DEfVvR5DXOo25FLeqHEAeIJL7KfUS1jP0Q6ni1jq6ogNYrGh1QSwkYhtpHpmWo1cZlDKgVqbk
luT+lfkxw+rjigWhab6ogf425HnX4GA3NKMhaPw/37yDeb5YoVFUk3XZw6S+YQRxJ7swRzsP2QmS
pdaPST6tYMrTcL/2YBxLF+ygbhhZZ8fmPVv++037W9iuUYf9dj5Pk3hl67F1u96qibLSqBSV7gMi
mXPSHJSjD/bBD7xxR0TjMFLIXB3RZc3SwZJC00ag4W8wdvIgYl9ABjhtWy+m46++pKe3+MfZPU38
4f18K+KQs1uApWdXat+b97hlXAYJFaSjc0GJvzzXrUbaKiv/MA5dqJ33C0nQc3DaXCRHn97Q+IzV
3mH0IIXSUldRa48UtRU3S6rCZBdvY2tFoKK64fiBYIyCufUJBpeAkAwPQhE63Qm4AC7RdkKF6UVt
+Kus8PcFMmAUPCxsRX0ay7mspafzkcchu4saU524OYXxk58tSvSesFTIMss+NbxkqmwMNzu4+dvl
0aFnZ7am1b97aY9CSl6kpkfrtytGmWZTBXTCrniGTpZS2GFocpWpi5eJs0taGSpILCxvTjWNOgwZ
iQwzyu1qIZxuNi+era+C/r+u7qnw3ZCS+FDd82oCqgcUz6AoUT/CYMEu6ehlKLRpfzkSr5RO9g4d
onwE8sPhfX2s2SXmYILIomc7lJsp+09caNmKddY4QZGsGd6a0QxY5cZe6oszyAHQZIHJRPdR9yh8
XoDq2Ut5cRhYQbSqeTTpszo4CTv3yW31aN5mIRliOFFQZ9mThggoMB9yVXDdJcwKCuDZ+EatBHvm
eFK+r3GQTs4+zKkbxlm7ijb5e1D2VX52TtX8caY9y8UEt0UOIXWkU4v2pQYqXWh2Da/amAs0izto
f76wG639NDGc2wK5SqNjnF3Lal0n6yUubEQbmwEtQl7Bq5lePsjeal/rU7M9i8IqfhbdU+sGQAtL
mpMQQ9rBbblcRoPTpBoeh0WLhCH4otEVA8f64zYpaS+mFE2iYzeH3sx/kMMgw7K9ji/DZG6NV2Tq
RIWWx8JqmiQ0emcy6WMD22ko6xGduxMmBbwXRujAgWz6KTXxWjQxQ53qmhSecClO+uciOLJnHxjs
2psFG7aDe7DYDIQIDtIdonaoXs0KJWnTfIsBipF0pzewe5NfDCearf5eE5gw/htPT9NrbVX2uSFd
mc6GKdJVOq7oK+1fDOfQreY2LI0BFXDdPX5YQTq78Nj0db9cWO/3j3yYzal+n1um7spzGrg+K1zC
Gq3qMon01jrqVux8eXC7B589sMxW+IIZFzf40g7Zw8ZOemlfN4eDm0guiO1qpx2bgk42Pknu0fJp
3+hSZJrWXjmO36+N4fkO5tEJh+yjMUujequ0yJZQ3SK1ASMLsT8tT5vwRieZRufkaazWQVw7NglH
fx0h4JB1T36Lmhjr/XkVOvbMS+e20UfaJt1cychTkV2dg9HNh4SvYw/E3hkxBR3ClzbP44EVEf1+
f37GdEjFyZlQ0mHfrGGjYjnazU/VZuJjQdKupkA9XeS10KHxtT5MczgsCop3F1AlPiOFextIXj2U
2spc8rYKKzB56An4BjrYA2l0BC5OR9BOaqsT+63sHFOvYPYdI68bS93DlFRaW3FTJDC0jJpbyTtz
W30VK7XungmKJELqRafuEXLXPQ/qqsVACaklVWwuD02TrPftnd2OY4uinXsRT97IDiJRs6VDhvaU
xrBxD9J4ZI9iL8KFLPbKK6l1/qpE3p1c24tysvJ3/yfLqoI0WFZFNUYxnxYuLYshxJ/O1UR2TyNK
uEInuDqfvRseJiwvhIXjA761DrXhXp2jCAmneElPaPpn9nYf2GzLuJfAX8e0ch2caIwF6NtMNM8i
AevLlqcc6ZKr3djupnTX3M0lpE7kjNoVKeC8nmZUIxuH3i3zb9PUCIx8XmLol/ZYIQOEHvk0y+e3
tHboqcui7rGD3wLOzUDMBsXBDxOcdzCDKnrWULb7Nl5ep+aRe986zOItxE15dS+Dt5CZu5F4ygcS
joQY78xf04W2ODcpJzJ9HGeGk34Izbcqe2gsWbJpTbe6JdbMrE20ChVRM4kdUGry5vrOAykmkbmK
0Kg5Z6YzXHlTbjg7IbUp3IPRR8V3mydxUKw989gt0s4lqpy6gkUwpM8zcZV21DmAf2kb6jylSN4L
kYGgPAJT40Rz67avo4CyIMMMU4IladSHt16dSbW+NIoV6/bzyvfVqUAZAk2g8rSuJ3qUon4+VZMQ
DYeNWMc9TtCt7VRmEPP9hjDx3M/JIxKO3uE0OkIh69wJYR+sCOMc1GrDk+vt3eiYGL9ffBuA/79X
569T+HmKVEjo5KOvAwn7X9v32siTk3IyyslBbrPHbJSDQp1GiHkio3mKFxSBz9HqxTH/3l9zTANJ
tIncqkFS+Wf0a5/M+7pqaEhZj9nwpBdBaSPrp8202sYWRf0wJy5D51ktynXZfNBVzLPVSO+owrs3
y3biS7uo9BcxufL3RoLdAxpXVOqK6B57erMq+mCz4pBcgax4am23ZTZMpYEPKRbj5UTKUiAdK5U9
+DXWXS0hp2xDQKtO/j0MXmrV/0blA2DHsatB1t2wkTI/3SPl9MgyW4muk0OuEbHUh8+HRkBo3noP
E58wFa/XhzXS0mMrs2/8f+pneeZebuuWopWvHhKxXj49JFy9EB03EMaQZnt6w3JrfShi8YZRQNI/
0jZqKLqOGObulT4x58XzIa7t6XDUGugvsrBVaaD//Xm4+FapdVzn14kM4g62ldyr9ZZC9w6IiqRl
f0DIPKNi1D6ScYSs6VX5XPs7fCB0+Hb8p2kbgW8YQ/O4TuAN3VHSrofFnQrdkf7A3howLAaKG+0x
iaK3+4FZp61gHnkaXxELxTOlv1b96yT+H77ObElRLQvDT2SEIoPeMg+CI2p6Y6RmJjIIKDI+fX/U
ZXdE35w4UZVlImz2Xutf/2ASQDPz+6m+6I7V9OdR3+uryXmzjPX/f7cU4X8DQFBlzQR6SRG3cAni
+3/dr2zZydP6+dkt3quivywSW3isJdnIcMtCJlfrfdBDdpiacZiZOCgTjJw7dE3xw7+8KVFjYzms
hNYup3r0DLL18qqaY/0taKaAvWCtTb9NPO4cP82taTjjWJKc9q8kkKHGdlP/YFe24QN7zqyOENGG
KAdYXvuSaLsgNXHwFQvqqaByX6Q6dlLwiJx5YqWnZ6l32Eg09fqT6NffZUqANpGJDP3UVrSaUsVM
9YO/MQYBRDJeeoankoG8ucBQxiEYAjPpvkOkpzHW6PDZwKYxnB1QhVdWGrzNTn/6UBuJo1ZAyNMB
PTjsX1zmKk3ZoJESVL5STTCDNoP9lI++OZw7W/zL5tiRCy6GC8aVz0kOEy9B0+SQPYakutWex37k
+5W/cljHZsl8ws+JVyXVUe+94lbQpxGz2xrtKDnCIVH3nf4vR5H11vgAcVjLJLLx0SyveWtxf6bt
Xzzx8t5dXPUXp2Trf5r1FK7jVcfjNjomByY6QPYy7bX2bs2pFHB899W3SI8DubkKWwz1KlDsBzHK
tayZrFVqbRpj6tTjG3ERNS4hiC6q4s1cn93w/5V/zeWdEOaDCS6TMbqamx2UHt8HNK/oN0mmzc3H
1/z+KNUilMhL0Jq5FhvZKfbmZhR09IoeZibjbOZtNj/5y3gGlFpvkwdBI8byGUZB9uStL46QtmcH
UJg4HYXMw0ncDC70JCP2mDmHBHCR+rsgihc52YqUX5fatv19hXwM6U/4ZHAm0lDsoa4Gr2j8/8ln
lAIsZxqOrpgBKBX2gqNIjfdOjeir6vFiJaZ1FM3mFaDrjGfkDkzUjHYChpWKXuG8gFU5WBhkKoiI
X1QRNY0WJnYwrGSGlwuI2vm59rg/7Y3Cl7AP4YZmbcxpkXfRqTn3fwu32lX+4otA2PKjLjbN7bmF
Nb15Y0rOWU5KeL5e4oOaEwWUXvqQZrFiap5859/0fsH0TDr6iRyy8PoFAXuUzoWfdXcYDWOSA4v/
HavlGe9lqNuTXWUtTfOxyZwOAsWXSBxn7pdW7RgE/wYjnX8wJHe2jaHe7qfnPCgDtgKPK5fpF76g
b88P2WqxHeDA/1V/y9WL1Jl2T7qU158ouJQDhdH67Vf71+Z5gJm0ACjp/PYE1bYiKo1VkrjVOt9R
wZHLd868fgMV/X0bbhJkWahm2OdhmsrvwQLaXl7ex7RUK0AtQmZw7qDAYfzvS91YKA4w/WS1Rr+O
/yNWtUuqRF5PBMqL+/T8hKw4uuG0/PFfAycev8i//DsPCPc6k2yI80VjgsYwsBNvGLJ2qSWeMv9z
wbQvqtXnPjrnF0TmNLHZKj3GfwUgwMPnVkAsJyGbhNzzc0NXGqnzL4pEPoJXnOaH0ww28fKH1OA7
t3+Oi89DHzfSe87e4byOwk4pqSnj42RV3VpUQjCsvjLn5WJwuGru00u3QXxOCVrfOt6rFh5pBnET
r/XVdJeFM/gWiplAMcSc8F9IzB/2N6+/xWU45/xEsmWi+Lf46/9egXBc/FZ0W3RNt/5L2MxuMy9y
FBczAFfxpl+5122XO5Cf940h7HxQBUIwfsmPC+Wv2FYO8/GRzzZT3v35LbVf9mufkvDINT1CaCxG
ufbfzpLo5Nf6ub8GvfVp1dnMlL4eYX17bHNf9gnaIE2Xtvby2GKrES9Qgat4pySAlSde/Pq2JLoS
70X22VJ93p4nwoo1Yu/BnyFdHxrHfOOBrE9PaFNYyg5i6XO0q3jldf7meryQZOH4rbE4+jNMFtqF
drxCOMk3QjjFAae2R9bMUs31xkMJtCpDRZ9i28syewYcE94cfsuNbxdWBL2uI5Ru8iU2q30eSs5Y
8L++4ffAYwG89LPDYjslXGw9OK8xId40ZXcOpdmId5ECBX6xgQd0p5yaqx3J5QAEQRGQ5Oamu9Jc
WFmp+u332eeIUuVOhc7AZRVhp96mmg/FHmUtfAMVYzK9P0EBhDVTEOieO7xa3ofubmbWbByEqV6P
OLCryhl0TwwraJ4Oulz1CT1oK3wvXurbFvcFVB7fRP8POlZAsmfDhl7D3TDmt2hb+cQiECenJqZ4
wC41+ajtBo73bLSnxuwaaAXuISlt2/KbaFLjyX5mji6uqngsJP35zS5pZF7ngithwHWsDpNtyDZ6
3NSrBISq0EaXZMnDejH2akJpDZqU3C6ckPZw1uuNG/2c0CGkh0NrgmPNIPKT7sk5OtUmUAer4wCV
j8QBBQ9Pnf+Ih48Q0jq6T7v4jbzm9IxUBBamL2hLL47WN3+qHf9mGGSVoFcfy4ApgyvOhh261iXF
mDv9zGDBLTQkMxAQQCDgVDoKkF3mDPveZf3iBH3MISd33MCrfiNzlNA9XVFGod9sdf3igX9WvC4o
n3dxQKdRWy/rZspWHYynQqX2+GgD8ugPfh4qqco10WQSUL6ldQ8b5Lv7GSKPRjVw9VZ7O4K9qgsj
fmcDtiqtKt9YBZEOWYU43R4DRe1tzXItCYXLZD+HqAefqnWXOtWD7Et6jGeAJ3DCm0WhH/keZNzB
slDN0qHHz7muUtSSL9hX4Rt2jBIStI7e/8ZNpmhwRQ2XTE5yxNXUPGNAWXJrzwRB7x6wEkbvnBba
WVwY0ira4uWY33Kb0G6tOWU6h+fTlw+DQiU/3vsa57ED7/81AKNtPSHg4DzEhMTmDmXE4kh+lj1Q
QGxIgYWshWK3PF3Xm87G+3yV/1y3Ux46cTSls57DOyjX0RZVClgEY01IAZETCWZ5a3sLBHcH/+Y4
Xx8/iXUsbqSzkJgogxVAPvEvC1Et1/FvrsedumY5uRmszNjQnSk0kUjnQeD4jZQFD7urfh8XSR5s
CBQIxC9OT2Fk2bvkjPD1+HFqDLw+1XsClKXzLZv7ZK2YujmHcrQbzeiubMyDN6YBNSboHclGanmK
feFnTsZ3g0kYLv3EcYE2c+5is8RroTvCdmYuoddHxlw3a4Nu1RZ2D4eT4OFgfa/Gf/lKNLobSow9
3HJRvbG33QZvgv3cDZXNa7d+79MgtuPttDBBM9TmpgQV7smpQbO74IEDbWgKzLCRzJ0EgHf3Crna
CNJKM2tvcGmJqhGTvtOCL+uLl+sPq/JaL+2JBKFc0cSJKjizC8a0nHWQNK7rcLAid+kVO8oM0hrk
0eU8XUUHKij8NQsdhvmwrYB6+eDWjI2KzTqN1lw5DsynGqdAKMxk5InWvIQ+eCyOrGHrD6eBu7il
cjIKD+UUC+4CBaZQ14mJmr3ddt7TjS7R7wymuMX20OjXb05NRVkl2oOHBKjZ2LNzD0M52XRP0yQ8
8iOozWpCVfY31UqdlywnThhAHhOo8qqmAXutNbz16652OaLJrqFWAhc3upVkoxfUSgqpGy3IxyqD
F1HsEgQ+yCgTy431KVROXbVlHGAru3WjXTnyZ9ZsrFf0XAr5q7qp8Bk/I7qrvvUCAZPAssr1t5PP
VN0U3TdOPefZWZmpdEepyoCA3fWxofi8JIfKnRzKcn0gnUmjJ2m/FfPfAE2gd2TH4Vs1AtAjdhL2
hD3YTclZr7ypi83/UgcFo4z0p0H7R/3YIy3gq1M2SUd6+/lfDgAA17/W9+X2m3HbCySeTetjCCS8
LDRS57kedsx4X+jGa7VZkFI9BMC++Z/8tmtTXKrJ1BZ0Y56p8Adqp0uNyRepQme0Q2gPWv1j9acR
tpvq7Ox5+DQNPvK5r8BJf2tOt7A6wbfbjJVLMNvTBYAHbhOjX2mKT/NocppGmiZnkOYeBhexUO+K
JZsa4LPFcs4vy6/UhPK4pU7lOmE4bF4QG4/tMXGQaH/RNah+bzzIl8ar9yBrvLNvc6kfx+e8pvvc
1h75qfxTrnjzRNiFJPDB2lFWMcm09kfHaebMZwzm50DTk9o+brtXxCQ46b3X7XeNtxPqkwoZ/D6F
wrvrAxojtoB6y6b6sKCrt7+S6aMSUFZYdRVstEDJLSIwHwhPND7nI8MVzOe1H2lNa3zzpXM31+Ry
Qz+BdpXj52rhM0F23LeioLcnBUUDFMfwj5Bt/N9I+Nv0L2KiKIciRr/wcd2XJa2eQXVhyyp+qSaO
HCVMdq4z46EGyzDavN3pCZgp/bmOuZFpqj0bM5P0MIaQmGrFQCpBJ2nwDF/Gz8fkSfEWwg0TDTFc
S/obbp1r1ExCULwY5Ta71GvArQVMexFMYzwLUj+5Gh9uNr5l4T2CWDFqWd6DXi7M173TLClobAlW
XuLg6FOpmkTvCgSsa1jdC6zZF2np/P0KBqw+MPxyAFSdt97azNrWQtB6mNJyHC4PuVatgVqdCSSx
UdXCrCHPLBlLeaTIht6bw/YZWRgOywgw6Jznd+qvQLSqY33xL/UFemhiJkxqBUN2kIILc1XeTELm
0EgDorBxk28SaE98bEMA/PvYchivpVNnc+4ZD495OiKee3RA5enCXbZChhKiTY8S4kaADOcdUQ65
r1XIye5jGnBc4mbIt2VgNBqlGIRG5TuYA64BO/h9I1SL+6pqr5WxGHalX48j41m4X24+Gn5Lcwjc
p4aRcRhrChvmT79RtpO/hUromWP1vCdPkGoO7i3ml9MT0Xv81e9Sx2aX1g5K3rpUxbHdmWlMpX4h
aBak7MCLZjBjMSOZkz6oqVoP23WtvY/LEAMgpkZ8+T+2jGw3XcmeETxSI9QgN4/yUG53TgU0Hmfq
+yCdYzuhNAUsmbNJYjmJjO1FKdVvl+v1WB1RmFZsex/zanUoMvfNrQLlkYJ4+1hTll313J7MbUII
/plpxnp6f+2jvbzLeV8inZcl1CTS0TQMlIiKXMPZaW6D9TlChT4tqdU0SzhzkKPt3Bd7QVVhTW9K
rnAtOtkTEz04Iw3/4Wm9qLyM5S63s6CzjE21YqvJAuUIoZNkRyRQt3F9FSW00Pz7798Ns7IbiYmz
gKKj9F4rcnc4N6mRf5vjBzXVZNWeYCjyFKYmC/8A60OTGIedpiTGqGXIK7gVNTaG9K/2ol4l2YSD
n9ra/f4YLKDEIkQNA7nNYw/TdJVa9S/sCNZZYs92CdTnCW8b3qe4yJmZhVrQHutjAkXwrkMq6bYn
1RbPyS3WON0XqvuhBTUM67nCBdJ5qFrw2uepnlN38tToqLyH8a0N4Gw4b/Vmd5qua5rSUAvS83Sh
JgREGqhGZlZnNFsjCz7+ozQxvRz2HH/aVZ3QLB+AzShu8DlSRwYE34m9IQ9pV07JuNN1oWr35r36
bT7q1cwCbpmqPQ/xHfOdSDM2vD9mHlAbIcSWnMkXpnIrCidFS4KS3r4+yN7j0k6wGxhf8bA3a5NP
IttoMfIRINxG2KufLE6gah+P85iC07g2qbHYjtaC7vIvFv6S6fIGMIojJxD9pf6tERMVXB3kBqq7
3GSGRkn0nWUo98eXD44eidUcK+l+bijHt0/OEtx4s11jOYuGDPIMqU+5NWymt/T82IKrzQ/C1mMk
g8pjVaOieF4mKsvhDc/igcBw4YsuYXWUtI3TGzSPjb7QHr8SVQZF3IbTnsSRYnxtmvvaBMi7/atu
AFa03Kr+emv6FytgSuZ6+Kj+JTXINf+h0tYBUqfWVZurU3dhsPXM1kvdg8NQ2RKK/epSBaRK+qZM
ucLwrkfgmxpXPaJd9YEor5cr82s94Zq6NZKTwDRZUPJvvF02dMkC0s7BSbe4THJgITNl/6pg2wMe
zW6p9ljQsOrOwLB0MCuVgVNMhZp5HLM9xzwxuLpyYkSeqiY1ENq0SEv3YF+nASKQ3x3H8734Q+Vj
ex1OUtQAomE+g6lfEcbwYpNodNCAqTWs8B3Qms0r/FDhkGL+D3g04+DNC/qV4B77st7reHt1+Hts
ALFXW+7iC6kI4Hoabuzam/bhxj8gclQbaF78z0pxSv8Rzu741YDV0CNS+FvH6ptti8p3BCGzcBpE
ax6mfaPPa/1np7YWJ0RsMNGfVLTjZnGE1WQ+8YhcN/yUbHH7VcX7oKLQzMkaciXN2yXZTjprBIhN
5efhADhDBqjCl8vuyxX6PIX5hjuBkgQAozmM7bFLq6Lc/2nXV/uF2dOOYxEAlsKCmZu5Lh7Xz+8j
jADATNMcuJFs+hFbCVlmJufvFAMZAAnqliN+Ylf0P1uyrXzZYCe2EpwDOsDtNy+JhnuxQYfojD0b
iPbk7SSbHtBWu7IravHPHE7GOV0zxEcgu5prU9rT8ewtnOL+K6v8gTdFrOLQkeoh2hRuHr4XBirP
9Xwz/Hwo/oWaIfpjj3DUAkHrjKkz8V+b+tTfpC9uAYX5Nj+QlqiL5vPQ2oWxQNvEfNJ77GhoQQzg
MeS2YKZm/rsI+KqcnCS9ghJ/dhDAK222wc51xxw3nmnMdg22yMLkTPXRQ61rcJLRKZmL3IPLLgBz
qcv+YqQhPKdsr3gPyA6x0WyiHXnEBUDFBfJBdAc4wLij1L7oVAgRU4+5FgIuYmEAvwiEGUCemQc9
W3zJPOz3Ozc/vlEKLwA3p/Y1mP1kfknm352Wn5m51vlJgCMDIpCYouVQVA5/g/WsUSn2XQq+AN45
EPmluAbQygi3RE3X7T7C1zcYN7r902MH4YaNe5SEVHqT/1GtxL9T0hOz3QCY+sSZOcGSeGak+oeN
JThBBYkNLricGR3NK/sLg5jz4MAspTa+zwCSqAFO1Mde42e/3mJHtdWZ9bGycHJrGrMdNQC77PDa
Cb/D6XZ1wGLZoB9vI7aBfx57ekJKRt6G15FE2Zd6f+izgJACQ/l7uLg3c9QYAtEqgsFix5oCno6+
wO0HcfAHXqB+VYVziJBnh+HDilW56WANITTmq6xkMLa5Tr2j2Ckqdch4yJ+BnyoYhNM9e4GHSkut
VwxNTy28sy9u0GSLvwdaL0UD4eDgBezgx3xobn4dLP5eu2T9od5I/ZqVxKZmc5sPEQHi59Z5b5dY
eZNyN/YbzBVoBDV4IBZg5TZxl18tpyiRQyaAFfQ5vrwCrEQxV+hTL6G9Ye9lVaCqvxriqb6NvmC2
WGmyR06f+TQqJgyGvOrv/dfbmAEmUKj0ZnuYUJBMtmSoWk8vMqkM9+8j9SLbJTWLOpJO4BVOzdyW
3M4CN395NIsQZZh16WN50uqDyw2F1DLW5kko6TBQahyeDem3HB/I1H9BZNmxWkT8rMGbgan9qUk6
KnHGmME2NhWeQelyj76KL8nll4cPVBhje6jeu9tdGakX8MJ2T2fBSxpC0uq9sBnJHRhduOwAXBgV
eIrTp4M/a8FD7x/8Ad33HRdhHBhE2m1eobLQUHmEC0tAbjKCyTcR3XSuiTRipVNz7xZY9XArErsg
ctgoFpYSKpa2MVl6wXK3iRv1y033RPWyLYh6LOgbDjU29g36uPOEx3zVUQxtO+u6Rqx0eu3b23Mz
2wHEg2hQO2BvQDOySgKGNIqXs1hO4wclgQTrHcIEZrmdeh+3u41wHTlFk5UL3hNITDQM2H2MKQrC
foCs2ZhPi9vLwWN+L65GB1pNcq3GW3oLsLvVdfP2OK4VTVaTHUutCe7lN/MN2iewujMIo/fRCA2A
hCfeMoiCkz3tf2LEsE58QUdtxkbDAoO2wrpu6BfRCaJj93KcFdldcxYGDGQrZt+f87+UrLz8DEbC
m0T+qI5L3CY2ZTRObwiO1EMUqCHhQ+pITcmNifXUP8fcAgjFb8aDbeUUIySKFHBkC53IWHLISXdS
dRFEqPILJzJfmY4oiRBF9GgcpTxfP8FtSMH/buyhGdc1IgiMTtshTG9LwRsuOb0ccFG0H2sUNo5f
qpTqFH08Jh9f7Tb7VQ7T5u9YrqLdcbIpO27icuTiQFgu1Icn3zi9IDd9x+xkFDGyhVz5JodzBFdo
hngK0n7CM3UyBEFMe+gVFHUO+BGtH6sFEU43CFmc5/oLJ8mvMhsPw2T1+qYPC/+BGzQpmdNzUjLa
KbTG516aH50ZQ/4NTgWWislT5Sx4RmcWc6HSwEQ35Q4Yb03BpG+UEnYHoUrZx0RRq9Ihs7DvxIGo
PvKNqeM3D4M5x4e8e/Pzm2lQbzwWzIOLTPftSTlsYzPb9kibJ5tsO26EEIgYc48NeWeE6dsASlVZ
7oymeUu3vddFmrg0hafPM6chZkRarj6SXhL+uROO45ZO4eAdieUYD2EwaD07lGA7qEMrHZeboGr0
T/oVYTNywiMoopG5mtAE60Htxz2eo/VJj2cu3GJLicG02x48ycbAl2Emwje0XHAZ9MgVZa3ddat3
PdqWP5jl3uanDxVQ+r24EHljLUMCTLT3D8euQvwDgQHH5/veVMaNMhkl5aAR1l0D1rLaWuv11D3y
ZzAxks4vnPiH9dSIgmSFLLVhcnN5/lboC8bUg2j3oe6Q9eSXRThZMZig9xxba4d3C8tLDHcYRhog
H7CQKTvUNqN2hss2P62h5oUCh4IIZ1WLt5k5gQaYq8RuJoXdptZ0ucIxaUq5dWJQ9qSb5fsYMCg5
hQCJAh6BXV51S1w//TXF2GphwebAY0mLbSBVgEvKKMSIFoOJ8PqT8TMpBDWz3DRrbiYDE+21lagv
YLwAjZ1LoITWulql/qAsE/4e5+LhLs2Rl80xex2RQAbsJzw+1vOAo5V33hq3sWXwCrsHUxiBaNAj
nGWYb/wqNbOOoku8mI4NToQFgC5b1WhJODis3YlJ9Ym/rsuVdLZyKrR7fX/w5H7HC1/aGGVY4nb6
V9gZBStmYdvBxuQ84W1nhtCwo8QB0k5aAwWcVAyfPqikDhmYkQYWao5syK5okEplRLuee8ek3cbm
GRxq2rv5/vUABNVwjJJhYkdGTBciDxoTB+FPfJPza2R4cwi32hVd9AInGIY8QNmhcJmZyqq9Hetj
Q0XHjR5hdlMR0BrOTjemfRrgkEWoJT4akh6RiPLCkkSD2foSdR67B4PWokkLHkjYW6M8T8k+4Gnq
oGLYNLVbquf6+F6aS1JINEYNNGJUesq/O5rfJfUGf3Edc4+6Ta0AomZu5gt/NW3pMdncCv+G4oJ5
N6SQeUdh+IC2LXLkU26dOfv6ANBfQme55uckfeI0hIWpCELtyf7t3CAJ+/1PhAMK0RrjTPNQ3yYm
+v3jNMSDxqwIMt/y4GLWERNVc+kN3pyAbgvG7VFE4QxzwmJ7F7UcHLRxFQt9+8jSmZnClgkYIx7q
lB6v+rdX/fIiQwtkSL7uCakzr5JZrrAU25Iz7U5U5ba8C2yGvIn5eeHPHCb5u3xb6gC0rLGB1V2t
a6fGvoTjTv95c514BzxpK1vq0g2q8YVBX9bhm8JeXrvEDV4A9S2MzkAqmzuzVhN99QJrwdvMjoOn
lw46IDgdkIwPmTHRC3J4rXV3oq6UcXcAtiM7XXsc4jfY4gDfeXw2tQE2zJbZUqE9nuNWwgqqGHzg
Pach6Cdl+8hUoWGOfR42/R+H51fBMEfQZtQ0g555TDpH2r45vYCNF38z5sAR32l2/skZ02zG0VoC
CV/Nftia/M++8SqT05yJbGspdzh67uwwP8+dbBTHBhwUMufb9K9SkTFLHgIEfuWmP/T2MYaDCDVh
oS/XElgbKeQlKgkNH+cspMGFy49tGpCC+Qmup4YHN87D4Cq/x0K/90Cndag/ECV8ASCHg9gjCoGq
T52BUJvH7uuhOEJhYBZHKnN5/hGfXrvFQ0zeLTfSz2fO0zblymNsPPGmErdvEco0ktuE6rrdwisA
V8Xl/Vs2CE8Ebs7ZzIBSmEHL22Okv++DKTCVkhgITCzlC2qz2JgcQgmYU2tAo073XNCwqUut6lko
S1u5M72Yw0rWnoF4rLYpjskju+fSkgv0sefo7QMZawxj8IrLDLqFt1QHVATH8bxNAT8u1e/jK4UN
V+jznvEm4RPmILsyoHdhw4V/dRr0mBdvLXgTIboKgZ+QgXSZm3L5wFgu9KfEtJNZjZsLhkBF/LYQ
QkCJavxpZM+GnTDzsE5eAjhRlOR4ypkpTdcrhD0MV1a0J+khScwnXZlbQw625gCVsdv/yj0jdChT
exm/oHBUVZ6qEMKy4t5KpDW0/v8UNTkklWlUqZPT9KUuMAyN3U7xP9ft9Q2sbr1rr+/8KTr3znwO
h1j0hoXbVRb+U5khg+MofoOWOnsbS2RIsY2TIkO25zGHdcUp81lXye+s1KfhZKG+loaSoEuzEPGp
mHdEEABGf+7MuFSXBYRn4N76zRXYAqNsoO7Rft5Exv+h4mdGxLk6nojj1sOL/KHyJP1z1TB1gTSC
a19lzZgG437Bs8N8zJ55zH7pQpAz8QHfzPTho5eqNKavbkDC+X6yJt2YN81ATY2loCc/OePvBXX3
Z80Fg0NvFXQqjfkK5x5dJKNxBGvhwkGb40nn+Wrqkyn0GzNPnx2uT31pEsPMTTlRj0IZuT05+5FH
uKjbpBWzNkQ41aXcsK+57XGiLgFmxl/IqL5wE7P9+tyurXbo7PvTiunPUiZ0rahKmGSxH9zaSJv/
01s8YcNBBOnGaX2xjdCgQteT3XrL/pxYMw7d24SLYxdhjPnetBeQlpq7nAla9VtbA8NrlvYzuOFy
EtTU8nv2rApLBxiHbu1fV5wIIJPHz6FgpNJp0pU/j3c4x/BIMVrdVrC5Li2lp559STYEsm7KDvRh
+IkSl0SS1Pts6ouE18xgxz5lC+KPMxw86gF5DUvOXxwJVoBSqm+oTuDvDirLDm0OZByoRVrJTWGz
G0GfC8S2+UrB50vPDzMYQehWruMztlD2Y3V8a3lYvGJWtoYUyU7Y+yigYm/I1jFMAQbiEpKUbTbo
m8mOLV2PQ44h5w2H6/qlsPdxWRQJVDzQUPzCTy/c8bGi4kPUz3R0kPxgZ+IhU+TVlTfioTwKB+Aj
cO5+rT7+PiyYw/Sjb/Ipucz8S56Iu1jhqAAtJWAgjVI4W6/JbKW4wR4nXJ7kuXnAJGK9YzbO6V7a
HTNF2cp+6OW4v21Hx7gAPqjlTTmBD8OWw/srUwqylMEk1yUDbxBLTPmhCQibeCvZrIYasVdkgwBV
O+lOdQlGw0CbPpa4qtIUvrPNrTlFMGhi43VhHVuvbTuoFeCToNcQP4u/eNc5UW+Pkh5vwu51EULB
OEQueGmAOZqdIFwiYb7QeOVv6eVVE4Ng9KmO8+q2NCu/O/UAcBMV6JtNrmTG/9knd9YOe4xfXais
fuNQ2g0n6lRWc0qtxcY13PL9paKEGqWgGHJeN9zTJ9JQVj265sYu7pNd7oGkm5inHVYIRNtMK4EI
I33ui4eUAZiFjDVykuPMfd0nWrJmswT6VG5ZE1Dzs0DkA+Y7T00i8cR7MyTorEw456WmUICdiVES
FYbjXNIP88KKiBmUYpkxPSUhgWWHF72EtTg1F+jvGWPy80dwsWiDJLyVkJ7rUs/ed2lnak0ajwAf
ojSaz6YsjYfedCsleEYuMMx7nBfdWzQdFqwUIbIxHq1bLYXEM4OFMc4jxz1C3iwSeq4Hltq8N2hT
JNbISdQ4rDYA9gavPrTPq7jPscS8trYg7ukSejLAwM5wEJS13INZuNyNwE/HgYlBRb+f3q6kWZGc
pl1NAU9huGYTj52NrfEBHnyF+7+9LlZt7EaxnWabOQGxaKYgs310psfXX9Gdt2bKGFCiQT0mLFRo
u9rTm5/Z+nBEubXlipemWCHoC7PgerVTihrw/L+mHwkd4n46wcXVicCFSfthlPw7r0YSCb0wrx6H
G1jEgzeYfBFdhkCzBmlG3zWqyY2UTchMGPcfsnXzBF3HqPfMDq1cUYX+A9sBLlMtUdzFvuAxrIRE
nxwfARFJbE5X7mPMkgPOPoI+UIGVP5FbcFaxE4ru0yu+H/i5aAUrpWRvv+6RjxYO5k6/V8VKYMc0
wLc2YQ1Sr+ftUSb9OPpDJjlQBAODIXCjbmZOTa7LQ+/4sVbrARHhzUom1XAfFGELnQMV6BF5a+7M
V1Xrt9hkx4SYgZ38249FA8FSsla06Tl77ZkMYKuZuW1vpB4BFHZyf1PoRHaBfZJz3UC8hQLN8TkH
1ho1hpVb3xZbtups/YgRLBUrFf8nEu4Gq4+3xa7Y5bXVauhsIZFTImIWg0PtLyRi+aP/pok+l106
mE+6nsnHGQIh5IPZamjIhrU+mVnBYicI3QW3HQDyYedl6x3yPQ7teaW9R02PNjs89hwG8e4BcmMm
ijVSYjldMUaZIB1ROwlVZN0YizdmT5gNCzxWuVkaM1yDeykmMZtaGuZJ016ZPTBneDztOAYI4QsI
9MuTisZskZqCENsPXtyqovmTYydNn3qNd3DVcGamFAHv4hEbH/H10RZz3q1eEhAhkUVbkh+DqTs3
tjMeLIM3k1WxucyWrS9OKPSu9PMyYCx2D2o8E1ED3iZUiYVsXCd2P5lsOoVWETBxktbmEtV898g1
gV8FFJ4AvFIJv/NdX300vKX06VCBXMbZXk7zzbx6rk5xbMTzmVkV0HnBbnsiAwug5G70iqJzA1GM
OtKAHvQqM9FcpnNmXdXgyDge9xJoXh/V/iB6L9yLmri15rWgldF2ysYzVII3BfIePsB40tcg4uH6
cp+JJz6m9rzgCK67wX8M+eGzIOuQzrabjbQcEdbEMYPLJL133RUGaYbwIOem8Mo/oNEo7lO4LCei
JszP7ROqJ5S7+EkHNwmvk2qTv1y5Wu6SglxEfKNSoqwj3uNXRq8ljkR0NJBogrsWRmKEYqTMjZSG
dgZvjnKsfXDAAdBwp3M5HJ941DBWuMaoCP4iITIFZUI/ImipuJ4OuZ5AcX6kj/VA2iwvv/jynu8p
61a023yXtpOv91B6RfOMjCab2UmD3lH0X1cmBf37GcpPvtpkk/MNruBEjJOe+iBS+Xb0Qjz05bCr
J7U7aWVnEg4dO1DD7KYgPgJWt0wp8Qz4utVn/ZIKLMY7IIGSan2GSEh98BUyWxY2EW9CM3n8PBo4
su9WT1IO+pgb+R7sTCi3w7BAfB1vgW7HP86Vt/5ZnpIxabD9jp8z9bPQ04dgLpJiM3vKxjuut12R
mY04DT4L0AbxXtKjXAlkFxdboYAh+4H+V4bxs9fny/8QdibLjWJb274iIuibqejU943liUKyZUD0
ICHg6v+H+gZ/VZ6MzElFnDy2hWCz91rr7aRpbzRTRNTfKfloz2q2Tmuo+rIfMFpS+VAjsfOO1CQL
wL6pDwGDxvodL4a6+ykgQW0MO6XYuvDj1ksPRi2bmH7MAhJnBA0dquLoZTMVLrEbP5VdM6QjWFK6
F7pyatbWXNCZKiaXkci0aU2Y1aOBzqIwwtbiTcluUIsojkG56+dmeGeKJBjLJqzsxhhbbypRidQC
SQcHMZ+ZbeYL7XnQyHxolH22ecoYMkWBHYKLaZU8zbqrrVVATOlOb3d9jAgApBBmkEzqcNjbwkaK
LT/VCj+WqZYzYRUa+Z1EbE/FmSQV4FAK6siAb9mgyHlh1EG+0slKABTK7kORfaNHl1wy4gwIUzea
dapOjIEqzwLPgUxzDoknL5J1KXd68Nqw8JZtDQGRtLA+KKfRk3PGWOfV0y2YHsIZweq7v4jM2ZQZ
ioC0og4RHq7BCyGq9jPYt0W9FvQ3/Li3eCHOh9Oh/7JyiMqGr5XS6MLJrI5lZDlQwmoE+fMOWnWx
FdUn3DV2OytjBi0FV+FZf+GPurSkp8ew2CKGqb+MI12cqZC20j6aDmZQauvmAvWActAHurJMMDvn
rsG+wmmbQVbU4GslpIGUxNRGrVfpj6vJ1Lp6/FSmvgzKcaM3XijcZUREDCXHkOhnP7ONU5/Aa1Wn
bSZOflMmP+/Qe48cMR1Ft03HmipgEM7Ch2N8m1t9+eYtAxAm2PvpPCVccWdDNy/MpSeuc0egUmuf
sDV3dID8ndyZaWvj+z1iqG+sFc02O6zom8HJYVnKB6uZ1Ce8QoxmwUQmFmxdmEkwDjZQ4wEoRtMf
/VbjrQBTofFy4EoMj6H267mTXxhoeEkwDRrPxCIW+FLj4dBABVNlrUnewItg8mPPLGV0/AYAKxAg
3mTTs1o/vCM5iEebNHfeI1RijNdTHNyAtO/yxpJGCTm08B/uwjxZCGsewZy+Q9pom/PBOOOr/x7V
M0jx25abskc74f5coj03w3JwsrIchYi8RS255ja/Qct2iSEnpn2CptnFga3PPS5ehsSJOGgGu6PA
Q2FWj+UCAXsOrOcGDuB8tWnwOKCSXRRYatJQvcC9cI0vDq/Tw2eTBDbZCf3HcBd8yJkNjvET8Sdb
v46cRxBnlGN+RmHOPWKMaZz/iRPBIw6bDTi0D+f4jxvjgYton/F2uKILDo6oRLhV+azbaKjvOvfy
g2PFFWW/fhDmA5mdFCskvuaCgYzpa5wTo5/rlMhwRniryJliF2mbZx+FUefI0sgc+ScgwHiNwoZ4
BZ9nlxze3BnGkBCcGJWa7IiDWwnICDg1Vs2LisvFlOHhQoaJHfl0kMAamOVTbnvmDTwWZtFMPWVT
wCF13B4USnF6UZwPl0LhgWeY4O8uB/3oeZ/mjAX4vbBFC4Jq6yPZluvWZwxjugxK9zqSn2lMsDXp
EXBIgPrgdB39p5tPKDlm+qyBz1a6rTl4qggYylh77pEyMWHfaNNemFhYz73GEZqD5z2lQhmsonXU
uKMMmCsaD+RY0d5b+BoNIxJaA3bNdm95dAXlpmRXcXNjuWdWxUwIVVWM7Ioek0AymMUOP/v40mjW
+qEbpVc4vA6MfGkPZwF4mAijC7ngZ6t6mm8sNJh4Nv8u5GQQeMMq3oAdwpUPsOEdh6glYKw2GD+7
HYULGes+OxdO6yQ9uEIzuiGmWwwYON6r5Yz54Jjlt2eCW3yKWMqb8653SCoL3Sk6rPEhGoxGqRV2
j1nIKttFqxcsqKMxkpFZzBGeUHJyEqOfaFblFtfXZbPWxsNcAg7KINcwxnwzPMmHyQkfT/+qzGXG
YhjSkoy3l91FvMVL3r5sH4PPjDHymtUCyjYTbpy8gTO9y1IpRhsRMh7lEd7hAB9kScEZc9rDQfZa
0z4T4DjTe6fx22U7LCynZrGtJMsWHfkjP8PiS7+nxSIHomCAvlIXEINdYZHgAI5fKsD9j+0uN/Lo
BzqyZG/5f7YaACrY/ftbcl3gWlr8acxUul0Huwf8xTN/PJvKM3OG+8Oiv//oM8hGhFDcHy5UDcWD
rkRjNGD/sZOvYm4cu7i4NQ9PBKne206vHFLyRsD2KnKQ8fkHpravUz2eRS8iWNStNYkYdFqO7Gfz
AQXoRumx+cppiWwMWBdQzk3DYUQIeI0AZYPTpEO0HOX+0ZhOeQ2vyk/JP82yaeYnC2tv4AMzI59J
O5MOxTkOxzv40RfAA7iREnWBjGh6gyTUO977uPI4uCOEujZhXWSUpxsOZLQoIBwgL6MFiPy72kU7
cVxABuaF3TLx/qjmxmiW2bD+QqB+Tj8Zu/RNuoeG+0Nh/fqWFvUqXz2mw4Da17fqstvqB2ucn344
MtQtBKMtmeSXO8FEZ4OdAUwYjP7WwFeAkvuV/gg7vQCsLTxSN8QMSPkoRF8Gg9wRXjbYxTQTk6Ch
+tOaIB18n0O2PX6Sqr8KJl3+wWNsNhSFpeab2CCzE3CL6eOh0suLy/IhjIpg+hAm/SE4suirgZvX
6DbHcaY5yrC52EnitsGqGzRcfoTyg/QQfhL9Hxf7hKiB6gBFzZLzZR3Yr7m4f8+yieUpX6+bsrIA
osCaYsckU7BcAZdjaUClGEP30Gx7+FtOAbSvQVpVjjAsP6V1kwcI+31NXzb6UraGS6o2tmkNPlDp
OX3al/RArTw4zWLco7iBuC1XIZDixdZvfFHIFpeLLdNgHhprbtKOp6OdJn3wvTQ4Hz2wizCLcV3t
kaNmbE4buCEVOeYwpPjW2h1ON+o130rWRBlm+rJgAiOvrfRkP6+0e/wgUaN5vNDqVYnLJ8wB6vh2
AnPTikHejasI4G49MHbutmgX5YWxYqVjizI4dLXgNYfafXyAmg/3/aG9R9bKmBeLGn8h1D52xsPz
lMDVOQk62hAUXfjxs01ztP9cljplMYDnRBBGwVcezLVj8/metevMtUxbu7Y/6vOUm9DL+HlY4Cy5
h/3m5EjWKltsMJEHrsGoYiO4Gcj3JxQnEnnF+G4FdonphFtoDk9ItzYdQhXuudksXeeNqxu2hqIj
3vjPgMUUHtZcsEXGyjoonIEG/YLh+7qpvoyUQmBUw0LLb9KKpTKcHA9f+c6Qf16FSfJR8efYP/6h
r5v/zCl2wkTcqCTJ0OVgFso2WO9CAL6dJM+qTcUGje0UqUuvVSnOlYgRpXIwUc/TyaEj6n4SlYlK
yDuy6Du/BLXbyQG8k3IeGmspmL73qr6gTBLJbIfZK3uUs1xks8hvwN/UXVCJhBlBlYMXinLLXDj2
04qCyoA8gkuQM8jLk7KCN8Do5gUqDQX5GDLb1gYJefecEYWpnS7IO9ldtVScSGvkjp8pBLwXBAVy
nVhj8IwKenMaVTsl0XNYZxXm1Mz7cmyNkylE9knsCQ//tcYfhYyw26Cv4qDnAOcRQsTHe1kPGX61
qZ0/yfHLBiB1JS94s3QmOsGs8uRmXVNefaYC19RDEDxZ0kxa8DQUeGf411FeQCqhpjeJfnRe+6Eu
Uoeq4w2p6LEuWJBPB2BNojkEtx2zbSThND5pBk4QBIA5Al0pxu9Du3p8GNrkARKTlPL5pfyI3Twt
yAQF9zd4rTrel/ZSnXtZOladYbiP4tonXk7jsAiSymGqB98EwScF18NNPkX5oMvXrGO3WnFGAJPB
PrDNagZbQwjvZQRDMLj/2cJB/l9nU+M/Bg6/+GuY+ruon23+3Fqk++SQCt+z0nCe+3IDEm9QdWwL
GVxp0lNcMxvuH3bL6EbmNizwF7vITlQtYuXO+yEKditwZA+Dub/Ycii/teWQ/7/NxC+uWp3FJEhu
y+cWroInfaFuYpAH6MLQ82F6sCAilXs+CpcWubCYcC/ek9eJ1hnbYJSchh2voltqbgyERdVHjIxj
2FB4YZ8jdqU/39Hf3VBLVnVTJGdNx0bkv44YL1mrDS02qsGoNA0sBmIzzTo9u0VE4/7nj5L+1+TH
UP79WcO1/MuktFSMZ5x1fJZA1vrj+k6nJoqVV+vpePPjPSzeuvAvSaayLP7mU2X9X5YsvzyMtxmY
ryyRMaaB3BOCVEOzqU34nIjypMDNMa8+QPydWpNwgrbcmhr7nnydM0zZl619PQdKn53RfWyAuocT
QZnANNXZk+PjZ3pgEoS3nCdENCSxvKkhgPzEsxdqJdkXVBTsKbP01IEzswDiuIProAGlXoonT+0b
deWwOCgSas3DRiX/qUnxhQYEzUmYP89A3RT96POAOW5PuzniawlKiA4a8WxG08cbPojRZ1Rgyd5a
tR9H/vDALQHOP+eb9jZoLDAuGB/YiQKupoP+Gi/SqUF5zsaPI2K6FD6EVb8SVpqnjQ0Aa6A06XPA
BClpgYmA+G3xABBJFip2F33khpqNmw8QHF9EhCUDBLF5wYQaVI/4o2Q+6gDKBWrIoZR5HI4WlqIQ
89g5uLOoAFMHZs8DJQcAFzC+3Zk2MwyQt8fTJcamQpVMqhNUVZpISGnU0yglv1oU0zIYwUTIx0yO
yhTTwiRdERncSMsB73t4Glxc79VPFYBSOFDV7s0QXwbK7zed5YJT1Ei6QeDYw+GsdfeAUTLvnALg
xwf2uG/4pub073XUToQb/yvTxn0/xy0zFEF51S9rmHj5CS/KHKzDpU+AaW4W5GEge8dFwAsptNX4
W6QvEJN1Qv4mKGccAdhVKxGg99aPURnQFqFY50xdcXEAvvh0gNuJB+RaYIZh4YC25rGDzqBg0EQ/
GfO9goSQVrtCWgvY/Q/AJzKdPwrXignLDde9pPILC9qXCw1EBSwuXGgFDwTIAGF26DU76fRpCOcn
nAd4Da6+1vfKIp33P9WSaeVLhpFAP8eelR9hedSbDOj7Aw1h81E4lOGvbaODW+OMpoc71abkbICC
zAVwXt370gmSCnQqePF3qv4DMN2rcZi2PtRbDjADvF1+gurfxGDyfHhFNTWJIJol1lTkLyWrBzUA
KMBDm0A2gEUD0UFkKqGOJMioTORRiHOsg1PErka3ouGyusdvOrnAaFzKLR6fmYYF1xpIJl4o/YBO
qdBnQYkYGu5BT0pzzsh3oqmrnLK1xjgAB+Qap1YHetSTMlh2QUm5OSUU83gIGARdeTPSx1aW1wyh
/yAQtBXI5oOzgy0t36BjTEPQvNyKWbdKjoXhCIXdpG7TuVJoyzva4Q7S4toib2sWxG6Amx6jAMl+
otGndgAaIbfvYoc0trCaJTu4p2hSQk+mCfpHXt8wX9u01/4Q7YZOrzzRS5un8lsP/C9lzuA0ZQq5
QdEeSTCFGXa2LR3wEdpKTbFd2+jAgYOxjLsWHjhHjSWUJbmWdS7qXd35zftHjGGDMR5Jlp1J791S
k8Dkhbw2jfUl6LTCQOUzgD4D+gXJmELzxj1gTSE+A1aAsPI6FKv4s9hBUGY2r3Adz6G9Mg7m07GW
ka8RLKT4a/p7otre087XcSl4jYep2ND0Kl/xtlrj1QowEeNEDeMePvkLa0gou8P9Jpp9UKgIFJqj
+g6mdCAg3BiHKMpAqQHk9CWsE3A1/Cus2tGyRSvsrVGRoB5XOeOdjlmONIqK2wP7o3krOM91bLlA
YfRcyDosrHY6trus+IirudyOP/PSG4wrunOtn0EVYnTiMRLnhrXm6sD4C9SqyC3LrQKjyYFniGGy
shyIHDT35O+GsCEPUeKqKN36KcaVZTTtYUOq18SYVjdVnLFiK6gFBaWoX1EDmh4Q9uPaDCpqYC12
KQyxvK5dlvPClT86bBSqu+G8b6bm56tIcR9Mt7wgpXcC/yczd4MNUqCOrXZ/tpzsE0+EVbya9u+t
UR9R/SlTCWi4oIQeL81T5gcmKh0by2QklZ+0HyFUZPGUdLDkZRA83RMRMcR7QCH/wMqE599mGJPY
veCa4lqzvzQCChGlrAix1JHhlcyjy4GK6DeuODf8TIZQbAsigqXaK+eGyyvNezEOPg2A3MQWKydj
4k5iHogVJ01nl/nopH7UTDbQmKjUOlMKaSGZBOtXtC3Dq3Fx9WpS6TMDBAKMu532LDJL8tLIezJr
WdDqNI0TqtO+2V68lADciTZFP9deMZT9HJjGhFVOO1LYeI9iTNkhHuyt4JSSm4O+gPEYo3qoAJgB
l55EX4XCFG12vCpXqE8npvO8IQxL3xyp7Huu4qpfPgeHT5T1oM6CxTEiDoLfko7B6jIrmf4N01Pz
C2476slor1HZAUo2KJbgjdq4Jz33EAvh40FWwg5BiEaf4Vp8M1eRFylf/tz61xhsKRsdqjuvdMj8
poAvR4n9QMs+ujRLJje0A8Ud3j2dR+4Ia2wRcSRKz/lEh5MNHD+rVziQglwwgizROJgejPtsMKNh
ZibhywroMLDepEUFQW7oJSjkGXSnmCCP4683/pf31yqfPGbadTA6kg4NEkfSPiqn/dGm4Yxk2jU5
cukgZn4iDGmBWKDVQAhkZIG2xBxGIkysqWU48d/KFTa9qC1yTFh4GD6VATddx5DAeyxT77LN0arb
+t7qnNzvvtlt1ykK/EHO9hyE0KzVw2X1niM4sK1kdEBqqaFWX+bexUXgAyN6oF4Potr4xYj6I78O
zEpkZcyY9ky/Rg0mieTQZC4mv48Zt0j8iOeNW6EWncr0/hIOYjZXx9/O/NaTh/qkcIRdmyB/iZx2
+VN9JKFze2LqyvAWfbq8YBrwXj1wiTLHFXOLgewvMXhjUjuyvrSU02X0dIZvirizmArjHKkbIiIk
uZy8vMQLeRneIdYguaDE/Eb7yd0cojwP1ZHNfUcPyq8j9HN+UKDhXcBe8AMxboTbwaJYDjo2RuyQ
V8Nt4DSLxwLHgcApUBzQCdHVwsEPcXyzy3GNJPshwqO/ILOfveFLsoLs4IepZ35O5enTMy9uTuaP
jzweAPRLIwAG7RHUya3cepddCHU7ddblXMt+BMNeXxx8AaaK7lTH+ltlgo4dLZte7b93GN6mFRKm
coKtlYpT8EhG9IWgptqgfr/rnrApIOh55GcPoW7KtFkEzE4c9JfD+PziSz+he4jOJeec7HAyTB5X
eaf58CNB/lnm9f6ysu7FFSCvRLkXrKLjN5HcfuaH1UgOHTQ1MHemw98TT3G/re5Pilp2NHaHboa0
15W/pCOze6JfOZV9cRZ5uO5OLtCcTv2atjb0b70nzAdfjM5JljhtUYM5aApo4z399h4/MAPqnMPj
s5wYLnMb3lA55k2nqxg0wUkwgpUz4WsxJnfz9UuG0G4XtOU83D7y0UTIN4ntY41oTJkNck0G3AhR
SIBCU5dfJub4DcOb68lJNsW6AMmKDxH//UPShQM9xgtOGAgzA0HRdczmz692bWX2C3b/vq6dF4ZV
R4M+Bu8YPKkRwQ7yJExiBqkZPoRO6V42/YDlHHuvw355pCHZxB0NpsHYctq1mfjC6rnCEbz1+h1Q
CbovhqT43ZBTOJOYA4FVOyt1Ki8AI74fBHUPEW7C/ukR4nqUTu8fgYU70Huhw/kq/lYsx5vp45OX
lRjgCFsKunYWQ4BD/TsgCIgkLVflvXRNdscvY9AIErA+sO7sNxlGUGOXwdegstVhsEme4uB+qX5e
MLpKsBNpxNGqu6Iy/QS3+2gdxHwDMQqLYNQzjKhJn3tz5M7xz7DLBY83hxT+XsKqhhDDVBli1lYH
3gZHwzF5zfhgwrwRKkxFxpu5eGCtJazye4/DPlz9EZT7ZMKIb8quhmD4Q58ywWSY6OMOtFi1zie2
LlcU1LsKhh6fFtxkA2lBwgAaIQi8UwsCDNPHluTLA90jqpg7qiH8BubR8vmlTAzODC8YK6VDV/Hm
Y1BnjJi4cY5ZSLCRa6HtYX4grB/vQd/PbKz/QpFWetjGY/aSzZURvAiMyuZUSkjEPFQcAyF5QOiC
lU6Ok7FjfMSWPUg8Zo/YVdVJyLdfBZWvz6gLxjh3/t8SMfbRoC9CoLThlORfmYpGA7yRjKaRd8RP
MR0jathXTrwVZtb68Fj+39aPbVMNk2hwKcGC2E9X1oRzLPgSJkfkcQPGVQvOe1y+PSOGZjGcS+oN
nA6/rm4XbtkXbWvM4VauTUTDk+xqevjLSgvYzBSsWzw2nu7Ag8QPyD8YNM04x7OJryk5byrOxVto
LawBKbbpCYG78DzapZwCF1+reRHoZbEO6xYGrkm797LFGnDJGBy4cVSkY1N2CLQzGGtTQqBIsNnj
xiEWty1HMqoJkk+NNdddLIDboXUGNIE2piMhLeeqXWab89MfRpFMwQNI5gxDec+jFMUg2I0TNGsz
H5un7iYzn70O9ckqwyaELFwkjWAV9MxncR9/EPeu+YBqL6eCWQNZW3B073IS8NXKtkHqmV5d+/wK
trPr/hopFHVsJjhnxBdPNTlBbcoTeQZoUO8H06bUR9c17WgpKfYY2NnvW7WtFoybWDFnAELYG+MW
SeQuWA1PmyoG8Yz5eaQ80DAJSmfF4DJN6ZG4zyVns8glNDDnR5mMpxD73xZvR/LfxNu32DC6niqr
5/Bq9B83GheITRVOPmASmidDN+nxinrXXrgviOE+luZgTSkv2i+rduNtgtCLwSlSrdEr96GiWZDK
II5gWZkBqzEPIfpcOOOYPqOasmclMLP3cPlWI/rEioeyt0of/l9MmY6E+Kc9dhQkqt0Pwe0ji+BL
aNY0oZRjxljkpdzH854pfuJpgmtQ+n6y/TCBA89mda6gblHkOEw7WaO5Y505J6mBZ6BzWjK+hG5P
QZUT6gaVDDsG2D3avEBNB14aTuJVw3OCJ9/YMTXAKWymg0jNvdXX0sKn1JP99Bwq04xQPNUWOKY4
8Ul68zvisCew3ShO8m/tR55rPyEFJ/IJrCGswL7MiiUDa8GPP96ho/iPZf4t+BoyGfyuqGq+63X4
iSS1dyzDZUdlrKyDtrXHcvbopjlDhE0ylU9Uyineau9VMQ36+dvyqJZBa3Rg2GqU3afGVF8Nok31
RIixxAL5wI5V3Ff1d9KPwq1QeZhTOnJ3LCFr1ACr93ote3rE2X6mcH3fSnP0IIudSQanusB7k234
y8U2/i49VlR5yyX3sVFxw9HxntESvEmQEADiUsztWb6J10/hVFfVSPLlLzT77Eji+AWDFxXn/Uj9
2TKX12xpRcpZZ81KAlkgHChIPkWAG5vjiO/9NkbRqT2rS1GiJW1X4YFe/JBj2DdKb/Vg9flYHDlM
2aoO2abZ9LgAmY60SABtKHX5LBInETzc8l02fVp2gHvlNgfex26TCbPOcV5sOCyFPef2n8ep2u8G
m5ZGoI8sWoqm6r+MU+NG715Snb624Z63iJqbvd9r8gmavlN/qu9IQ2jokaYj6qv9fFHghPf9QOZ3
WeXxfPw8NmxiuOC8EJi9x/EJhFuqJgS97YHZwauG2hmV+2YAeHRozd1Nx/20HP/5a8jqYBL9i4m1
/O/v8UswVBTIZn9pkte2mkto+mTbBHk+olkihhET4A6pZDnI2z6bVWaOX5/VfiWcTP+9LbHkH4cr
1REkZlmkT0wCoN7XEZZls8eqgcnf1cCg0GtwsURqmMM1GGwxLEC7zg7nOp0HJbKDYJOCqnatr5fh
MLDEAXpPq0q+5fblQo4BpP2QJtHRgsX5Va0FjtzHztxc1lDnN+DOHsKBQf6XrHQipEZMmkbJV46n
EaJGgBysAapJrI0EiwEIfJIl3d2UyS/MWGS89g31NZTXENcC8sI7WybVkdJ221FwCptsTAqqWx31
3VeD65jmGZShQ0s3CfkKU/bpdBfiRM8xgC/BYuhXB37oqp5HEyQXntK5VMnBt7EB5nGxWh607DCI
qylpn9jVYMQ8Llf1+h+XMWTz1JwZZZLxxdhxHJ0olTYEhn8bnAcBTRFVRIfRLZyZAB+lVh/p43ht
jmEAH4OPnnJk4DR1pxSEl12gXFdXmsSvt3N9fGJ66jVXfpsBgT6+it7hBT/hMbb8blLOLwPrhlCE
81HfMLr4m2W98TvPesvUdc0yTVVWrF+cv3XdrOX2pTy38NMTaVRR0Op3zvtymaNiASbFHm6hP71n
hC7eFT5yc8bk2fiIKM/2jw/5qv/gAPZgq06A8T2KhGe5sj603sv28hEDtXr7Rs2juY/1e/uGb1Ug
liRcdCRRxOrhAqlQlmFtZgeIkdYyQymMjvaJp6Auf69gNVecIfDuOJ1IZuIkAUSGxXHBVmyQhbBG
mtnzZp4fQN+8lJiCw8XSfAQDGRt/51r4viaOujcWkGiFaXKXJnoEFWD8OIQETg3CYYJF6PyCNZPH
AToAzcyxe4BvjFPAYYAuLcwatOnrmzvk9x65qENf7kpX+WOwtsHrAjnUTHKzKx3Khoc1DDXyvTlW
Bm9JIBSGc6HLMAKcSl7ywHE6i3bxw4OngznTq3biyreO7dsFCjdQ3iC/Z5zaTy2EM4bfXuZyuVKq
Zd+PcjgF0e4hTusdZ6U5TrFS/VvmhDoAP7/sO4qIZz5AnapKZDv8F45Sm76V8rJ/bvsh8nPPw1oU
J2Nw3ho2lWt9YN+EhS7wwE7Pk0i+MXFFOmNN26KHePnZFPuHpzMkUEvnxvDxjwK2mcFuK6HCjnkV
Ulrz0P/zfvn7yya1kjVsWQrA1n8vO82VTAgjwMW6YsShz17gnPpAGz4swGCUMcbpxEH0KG9NZMi7
DLsuZHrhV/0aG2AcyY+ERzzEJPX7ecRqTP0IPx/xxAS+p4MIvhgZK98YJ9T4ok3hc6CN0DNoAH/+
FtLvYDmiA0RRNURZJLvgl7tvJJJYp1Lz3LLbYsaA3WOFC6jNLEVxup9ymn1bq3SLWPKj2adb1Y2n
Ek5F8hG8dmvClpsMUxf/yHgaGTRT+vKenLq1OkG5nyZucH94e+a8yQ4MQDohCRkG2RG7p20dIM9c
cWmfvpeWWzbw5Z2UaSc1FWFOivOe9Ws6HGzWPN6Q8/NO2VAtxL2AvpqJG1xFqp3J85OCCGaKAJ1x
x/uknmr+g6YN82L070wR4ZFwK+/y7c93ThZ/H7pAhIFsWapOZM5/F4BepbXcp8/nFpcr9M/U49UL
u5nBJwCXiy1ID10lyIcL3ofoTRlHW/X43CVntF0wl4upgnKUi+W+yYfQuexzm+xjnJ58uuEDQca4
NwXs5PZtkH5D/zkp2Jgym8TXEA9I3MgnNTo0RJjJCoQM3fKSTUr9gecQMqPB/WAJQetFFRs7win6
rHYDjHWm3B/CMEg63yDVLt2gRZ+ZH/qJRKW8f3+qhZdCgIO9d8bEJT50d+S0fnvizJ6FtZ3ruOKV
SKg6MCW/i707YYMaSkRX+cznb6/dQEwXNlyja644OSf07yP9jDYGG8yZNn2MtZ8i8Bq/uss64xUD
bjoykdBvmjlNZRO7KB9IziCHXL2Jex5fhotJu8CUhlQNaB9rYZ2veakJLQi3h2hV4lLSMhhumIMj
XrhsEUDzBWfvE0QeIn/30Yo5ZnuxRkyWa8bA3EvG5CiQWs43DWUTJt7MeOGgwC9E0/ZwKExf1UnG
/Ob850VDuvVvNrt/J3X8z6JRtIuR87r1JGAhmLqWMDwJiYBHAWEVYjHjTG4LIqYj84IJ18o+jnV0
7aJGQvE9iMqR80V2CwBKk91MjA965qFhg6OLKwgA1ar6AueLawZC+THFNuL4nFuz9mbM+tuTVK/P
lw9L44GFbUZ0+KihaaQT2ApUPmODtYkSF0B3p83xTL499tXFIxcDti4d6zr4hk+7fPVLZnBu68bz
cv+g7VIWzAK9zqOBdbBxfHniR7iNvuEAc2Qx04eCyIPiUJvIUPlWnEy0fAW0wtgZzI3OzadKbzxY
icCjopubldokpJVl7BfYTEs1Jop/fhTyb8pdhcxhg/gcDh5R/IVxYWSpGNVlVsHB9wIpHIdpj9s5
gP4D7MgUIXs0WA4XnUWkQfuYVupjKmPd83JhTagpJJyi9rWmG5pK078Ira1oxrrSu52qrJpm0sOk
/ssV/2+4rGEaskmjgZBCU5QhyfRfvI1QF7oot/JyW/RvkCxA3p6GvyzxxVeYVaFkLbLHRLPCpcxE
o1O+tCIivp3gAw0v2fLitEhvy+zjgU8kMRuD1OCvaaq/Wd+mYVgG57ihcJ78co3cJbPMxWe51boY
az8VscBUiKncrfdfHuBvMpn+/Un6L+dv1odZIAh1uW3VxGtz2RUTNwqasRG8YUrc0/IvUcLSbxYM
NSvLRZJVy4Th8t/bX/dR1BudWmzfl1MSLLuUtrUFNwGgtDLwZYxiIpzmLiiTC2Zfb96K5hNy4F9W
wW/uMMHcum7psqUohvnLDvLooksTEhG7jcs3WS3bLr/Dagvort/Vd1550esaq5vYIICmveC/7+jS
a/bs5cTJ9JpX3aJEuUxSbduFn88iIv5cNxlLmUTWMVRQna59/y0R/p9a6JcSD8KRSI0n66zef1ro
f61cKXqZVZ7GeN0JHu1tn8uTJDQg66Ac1JAgdDPLHFswBiqGUk/gWQX0/rlQ6ze50a/7CxJqEAVf
4eX0kCScgMGQI7eBE2/EL1uRZnKfeSrnkFCA5WCeHKbFX1bb78K26O5F0VRUzntL/aU7VkIlVXqV
VMVEvzUN4QEDhAx3rT/KsEU1KBZEY6FgCkcNs8t8q4ukQwD0Z33jl9FfrkYeHvKvN5Ra2VJEOnZR
M35ZBGqV5JZVW9n28Z5pwyTVmFgR5xUGqjXu2pjOSNJlXCGaFN6rCAaDqSBprq4vIsFRxbJveVp5
DDGzpgl7BdUqRRf254X6O5qZpSqWSsi6akHC+2UuEmiS1YRtgmM1zSUviNrTyHRfqDmZkcOmwD2e
CEBN+Eth/pt94T8f+8uDStpn8gjFON+afFDRTElz1jCBLtDbJZgGUj/9+Xv+9vMMkWWhwSY05V8+
r9ALvo2mZtsLb7+pbspU8SNlKdE+1ZnuCvLpz58n/fYDTVU0dVUcNoFftthY0J51E+qoVVGMvsCu
DaBQsZ5EregNikc5JSIW7XVvTSxGiAZj5cHLbyEVDPLjD60sfT3P5n+5qmH3+3VFapKpqrqkGpZl
/HJVbRm0XaA12TaqrqYQuqpUjFOBlKnLlWPnIhdLOhDPULW/PO5hFf3hc81fduWXGETpI31l2wYH
bsLtRiq1IgveQm9jdX85A35TNJiiKmmyoimSpZKS+d8zIJJQvAqSmW9bhnaUrYQt0LEVnmFuIkYC
WnOPmnOrTqLk1mAzrfqhMGvrZdK77d0EpVZJk5FmF0XYysmHFP0lR1b6X8Lrfy/vl7UoJZESZWpQ
bAfpbvZuRyaeB3kN29tsvIpX/RFW43fRfZJvDkCsvujp0AVcsvRHqbq/hfD988z/+2xMUVdMzSBy
3jT+Z89k7b6GEPRsS4n68HI/+ISqlI7JgNkne81LvpU5yuEOx7wN7HYcU4/a7gksp6zrKRPALeTq
WX8GCdW3RGm69Y+GyvasfV/u6exyZRIxfo++E0yJesQyT+c2+G5igDKmbVIRcJE+Yw+9LO5hNry3
0Vny/x9pZ7qcuLZs6yciQqjXX1BPj1v8h7DLLiQhAeoA8fT3S9jr7FpURTnuOUHZhUEgaTY5c2aO
HONwpQSDoyXQqUib9eD/RaDmNKhCcwWZp19FkzM8ZIS2cQJB4MEk24z2QT8sKD+A9n6yX8DGCueL
Blm9GuNmE8ljg7ONnAWpdxi/1cdqtAnglphC90hmR+hH9TH7ePZGhAACatUdjxSd+QEpPvmd7Qy0
NKwWnTt8T+dG0Js0yEa1rvnQGIPUGcQQWk6qL2VEyB+gtR4SnAy2MwkOmsH+5+WhDnfB8Ylc1Nvu
qQ0r/+/z+s99SMDOslRDNZR7dwMs8qFp+8zrEYiYCfzV1EOOwAOM7VjxOmGne1bfqR4DWlZPhIzP
QtXgBKAL/SuXUj2fXalfxFHwHrEDjuE+8yCtj/SBPiONNSAAN0qHq+Mg2MyRFwsJkup+Fe8BAp3f
63k7q6Ny1Ub1nMTmVzOxwLfAkxMZcwdiqvwbW/KHZdXus6zK3WoqSOy76V20hWEY692emA5kLch5
btiM757W2+cTKh/HUzJMiD2cdDRxzN5QPZM/I7HUdL2gUt5253ccPpI3GzYDJxAX2qXxsE3Tv/fI
7+ZfrtHoK5qlsPY7dwGbItPq/KxxjSz9F3gDsLfCMlCsI3zN71fT3+0rGw4EJBWERh3Dvj9d0neq
pM1ZbZyBPiR6XgfUdHm5D0h455prmKoXD6TePfiGiB11EKABuXRPUyAD77lLuTzx+bNB3ZP2vqeI
Gpr8Y6jPwd2LEPKMuhA3t4dti/s8qCF/JvwE9V3FRnYDVR67+Z5bPfXmwNAKkrhe+qCOiIQRrzZd
qsGInw8EkWeHm9ecNGjqJkSHJJWljjpyCmzZRtsHiqihEPv8ezdw+3+wtqjCGpg3+kI17yOAx3S7
b3W92y1RBPlJfWJQPlOkL9xx1qD0AMH5eQTv3CMBIUSGOnNEWBJmRBsoE2gAvwFVcLHQE8+C7Byf
FmS8ALnOhVeRzPyLEdHYAhmuryhjAz99CzgOdEHXQMgIzDuxo/zJ1ol9oKQRsdWmRofgb7ZEM4CC
NEDDLjJvYFUcoFO1xzNPXZah86lT3hRSt3UaUV1D7gzsHgJqZOwjbQU94gu0al1QU1pMptddo/jU
82u4+5K5OewAjShDxYNV3uXH1wMSGy7xzNcW4ZEa9PVMPYD1DXqfEMQ/1qEFOYuXREoMWJ8MczVG
D3Z8jg7+I3RROcrS4LOXnIFiHlJnMHH2meK7r1MoGA/1iUpZBxa/HFNCnJG7UsF2rIdApcI63KNV
ESk0fPIJngEJK5TMxjkRkfb99fUUS8UrVdJgmgJ4zwPQ1iu7OwN5yCZHmDlf+isnJOEU4ohO1RrQ
/LCKKFmB/5FCxR+HVz3QXvMoj2DXtIPsU49PlwkFVxOINtZnr0H2hstKo75KmmV06Q0uD5LbxPV5
qVEXJ69ke/D7wwuLVe6FxCEHBPBes74LUilaf3EXozW1DfCTxOaiGAASXGVBCvIliRDKYCwvwBnq
ENmrH8qIVA9V+CiQf+DtIQ7BvyFowq1fBdQnkSiEJG8GmYSrktpFfpDRX4a0CLDEESrOXBYakWAl
4HEBJgKwCtVp9ivwCgNd7cNC9LD1Tyqs3ufJcbnlcJjB1277QiZ2CUbiLJXTixS0OwVRoOkQmyDf
epjAsg/O24c6d0hqYabJZW0fqMDjDF5NLlcKuUHMAZCXCkwRLiCrxflBQAX2xJizJ4igDSUmCdOP
0E/Zu13YUlK2rig61Yd4Bz+RKBmfWPCQKhjXcRIdXx2SeRqRMLDClFZn8y3O9lAbAWEjVqYOoQvC
Og/bCQv25BhWnzlkHm03OdrFEzh5QshkVCgSTCRUS5t6ECrO0embmp5FFh+JH6HBV7wsgmSXI5E3
gejIL5GK/9TI9ZFwpG3h8QVL+FEOP+jXVTtUEV3rjfXJbpw8nlgb++4l2rkKWUjIvKASJ+951oJE
JWpejfKThG3QTEL59lL/pKoD2lzYYPA6wLEPTwRwsY3WsIYIvDAJomaPxgiQlMRu2XaCNYe/A1YD
KHahLV+LLJNHfmFKAZmnw2WJFiDS6CZE1aAyhxVxOPQ9XWLM4GlxWPS5vFW7JvFngD6QP54IF+5I
UJfBPkhAU1yGRN4GP5zpEUcK8ijQdkKEuAGmCZn1qtqdBoWWz+r0wcH8N2hLke01BkDZ3TUkj9mE
QgWuZOeenkS7UKUY/jT4gbT6IKE5vvRBYAPtr+qHagPUX9uGedJQqB3q5PyV3RdkmmTIiePmApAl
p5MF8CRR/DGl2A7XLz2CMoVOBJ7jYcPUkSGWAw3rPBwsRg6luyuoFsDUUdsK2+CsAUUTd8go7ZmA
F5G0L92eSrZt0HePnzQlguUE9wYg5aC5I+U9JCUxJDIKxpaiC915tvsuPGSgSobMGN63WX1ESwgu
b2Bt4yRcYVzeIWgFnnN+qobKGMJ1uJcP4Bk3At+1Kba0P/rUdQjnlZAdUiKxxTe1Z5fhE5pMY9vc
zHLbXdqAOaGDHeJI4B2ar9TiUFQK3T517c+ncfEITIKS/GQEcgD+bgrwF1KXoD/2dGBTR2KWOwqF
ADz8eAGcHwINd5OHL1hJqENFKsEWgUOmGreSeL3H8gUfh4w0xlIDqfAGHYKLwLENXBcQm6cGXdwH
FUyJKaSxH/sPK6JLgFY50c4EyPTZ2710+2SUXYbwT3qZ3E+yzGtUwGAcDcDAL9pTNll/XjqUdSiA
qjzyBN6JStoVul4DZc4+Vhj3Br2J+ipe+4WifBg5XeBi8H9u/HwCiGQNUJI1jfnZDkDLppb7qhKq
Al1kzcQday5hPd1cBu179klmio/O8xWiWmD58Ut2jzIhrVB7KZgC9swSfLy/foVu6PTYf95+6r72
E3xRGZko8T5rsPnsABGeIVuoO8qgsnCju/3OLZgv6YgNprHUoenDnO4iY1rb7CNqO0JFOfGTWf5x
6sOv4uxXXUJB6mEqO1J9E9hIZADbad91K7oAoVbcZgpOmU7A23Gp5e99ssD3DQEPQkYH7wr0CyDf
d6iKu+WL2Ux7lHyNSHY5cC2A05y5WG/w2ACDlFDXn9YXP6umfdVAgGeyHdcrastWDooArG0euV2P
ODEivHto8povBeQrGe4J/hd0AWKW8ydQ+RaMt28qbAPljNUgUGCHXfWg6YpMf/uJQOeEkeerSE3r
oU7pHohZMf7IaaRLCOeGREC8zc8e65VXvmx8MHSOy+wExQnX/QUKd4J5XYgH5+0Ca86KBmKb9Czb
MJbqUbeGP0AqfrmpbnQCBNyHuWrQYPZ2A7dMxutSjfRXMn1GQKKp3zGHzGjtQymGB3TxQB+GyZsD
l8jay6F1Ay1hfwNi+JMDbquWriqGaWqqceeA543RnVPDLJY7yuzSdrlnP0YYUm0sqAgnB2qa/u5p
qr+HVuxrYIUkrWYYv3n8rVatmV7lbnlgWBfPZjpJlXVcNUfvTH1Q7izWGVyL5E3P+21gZQR7Ds8G
rIXm6Yy5RhSRgi2NWPCGKo/Lug3/fnn932ORXJ7Zt2xFU8iD3meQ9c2+VtImIxZpBxf9eXdW/epw
dtvezyKB99ByEzZRJ6ZYqlPk903Iw5TWvosx9G3HMSwCqtTN3u9P7a4t7X6mFRQrgN7f2kPrko22
iTahW9a77byALylhkG4OPSjYHdyEM0h/Oz9OkkZEKwjkO/jWwmBmoMyqQ5dFD/JadGgxmgSic8V2
96DnbMUYd6V3SZJpYT4V/YfD+dkGmVYobbhLUV8Hv9uB/e6rUW14FxMyMpTcHNgtK1jAyBTUu26I
Z5au+nY3hsxOaNDMrbEo7WmVf5iIi277DZr2SrDnPvYA6zOSCKlRuSObhHlVELUgzvxN9/2exrb7
Dl1HNNlRQDPI+7/E5stLj9i2oxZLstfWRYM78ilBGL2GkR5nQZta+5eUXDLBI5NGqi8ffz+/+qfh
8+v576ZTXfZ3u3zH+eFWUzIoynejsn3TtZesxkNAioJKNwjxCONaqbo0SQjji+7Z6RyAEMOil8aK
GST1h0lBLajRv1/dH8L+tE7ftAzDtk2iH3L1v7SOkq2boj2VTHb0KMHsQmKTbZ5P22nuQDMqUavT
i0x+E+jz6eMMUo+NOWjxUvnG6vye9uFCCPoqFkANgup38dWubxyzstmjA9wu6zTuZ1QqFh9dvvu/
nedqjH654YSY3fqs5sVSXZ8AwyHJR5UBrbs3vmla/fd0pq2SxlI1ohkmv+46/nQs+2VrbfLlmfq6
y1AtPAWmEPhU18tm80TvpxUiu7BkTghyO3q4oyAIaThSRj0WPGhBjOD4AhXqRXmqqQmk7uYMN9ew
phYyL0PNnPStUdv7sPrlg7b3E7V1y/PzEXgilXYImno6ZKbfjJY/BEtU27DVvmr1CXpaEjH4pfGK
S0d67nxAfXu/qrcPjYl70lRubi2txOOSYUbYA59pS19fw5NF9UxLohadLthcT99czB+WKU0xBZLK
pXAxMqB+uZZsw5BWzl2xzGH/OgTM6RJtchIvm9Lbly9/v3P7D8OTHDqAPlVRDKXvyNX8craquqzt
bV/LlrJtxlnU+vhGA/USNlSlPGzfNx/gscy3/TPwfoNixh/U9KBbuAFi5u5hNv5SDxBW+QaaK31X
rRCToJy3m4LSg8e0m17V/fLzOMN7Oo/7iwLnhYrI1sc/p5HBG/ilf/xCRpDqqXiDWBtxeWdqXQbb
8e7Z+qkcA4QM8NGoT+qBz+sDsfUh+wtUtE5BT8rZTkQqiCv8YDoTjErngDup+W/dw+kRKAgOzd+b
zPjDYAEBaSoaVsVw1HvT0ujNBr5JlZITwl6L6sf6affqpN4WVUOKYH+c0JKrgfJNqb/XPZvhDdST
dWy0mxdvTiHAIOXr9HQZXWBMwzCBM9q6kb0CJ9dyMLQ6HQF+iEBcs3JBOdjUauwpWXtkY6mQONYG
faDUMGIVW2CBHoqb+4/9C7u6v9+m/qeRoeIpgbFgff4NJ3dSTlmqprt02RFq2Y3VAAKH52zcQ0ZY
X2izNmbjFUhFlb04ER27ojWDYmIjBtxjH1R9nKjxggXlBTLseAuf+Wv5eIG/qpq2j5BZ4feu4SL+
+0Wrf7BNumppNiALzWY232WVtmq7LQ5HJV0CR661Ra9Yg9vHbdgve8c4l3UQK1ODw4dosaL+gzKy
DGCm8rmpieoLiQQJIYf92zoL9uY3Waj+n6+OkKPjsGqTYfn3ZNObw9E52V26NCDrRDFgi4JasMmf
j/biTCFTOrG5QguP7++toslid+drkeFUiDvbWLnfIDNbLMp6l5zhGkeM9fi4G+dfuuGbP7vp8SXt
Af3bhjZRm3GG0u0KOofzMk08c4ATtkrrifO1IX9BZRg7+iWyhzbSMX+/wP4fPGVd08EW02s2rXPX
MDa5r3ptrpOlreoUf9SQYU72p0VDcO5QEixmK41y7vabIf4nJ4HTOmSANVN+7kytku8K9gMbZrKx
hNQaU6sWW3/bzuztsyWiRNV0nWaDx7g4Hof7AhinjB4KMv9+++IC3HePZqj44ppmYvLvFtS0K5Nm
n3D3KvAkRgRD42DGa+e9su1Brxx3yjcn/OONWw6rOE1u6fb9QDwourI2zxpyOKwr1SWbH+3dyCmt
oA9N4k5/3yvH4bkl0AvIo5+ROXlY5yAJwaRlGfRrsFX8vQV+HwC6AszK6tMbhsb8uGuCnaM2l/aw
2yxLdgNQKhym+A45lf36zh03uBHHb5rgN+smJ8TztxSHNb+v3J1ws+52wJs4YdOLDz3y8B5Lzfa7
JPfVu/tX196d5s6x0IwyPW+KArSPGvd3iy577tkvZjbdAuRjJ2KChr/sqduLtfqpOCGaCSZlzU5Q
B+KZ4GjQGMnjN239mxW6u6b7Ub/VL4ezwTXpO2o6NXjEcpbLadV/X+60uD5OmzURNXvx99P+qcHZ
6rHjxBHuq45c1S+Oxi4t1uqx4axa2yDKw3auBIPvOWX/m53l7/ta7u/XM4k1/OVMKrdWnax0A9xu
WiMavocIbb/U+ih8ZtPLAbWiRdUREgdBqX/jTv2eyNcVA85njfvjP6bRv8+dakQZdkm+XjC3WHEc
mFUM2A0h8y6gFCiRdlZkwTEgDdpT8YlWsgHU9/DdQqPdW5S7y7hr7LNhnasqSdcwJAveKj7k7/gZ
+6PXIlOaNB8OVU0Eyo6bnxa0WN91tfrd6e96IL/oWVudaIXqQNBnl5I0K/K+30uOw6MEhcvXKn3M
LunAMOqo66Y2ftDuwErYzg/dU0Nuyo42u6c9pd5N/83q+jG+79+H42+jxLEk9kH0QTENwHj3+zLl
3HOKc2cny3M3xdwotpdfxn2o7tiQnNX4eFntkhgKGFV9/+bM961zd+b7nZrVqlrmmKw6+Cj9/dsB
0p4jUIZzDzeFqnZqZdugg5Sz08c1rVU33ySif3NDrhdgk4gmDAYi9X7Z04Gj9rqTRX2RPa23L6e9
V7HpYke67QW1+qyTgCD6Yf3/Aryup2Ve6DogWLbmd3PjkBz7l42jJUujiXfOos0/HILmatAAZE60
b2bi/S5KTia7VM1wLIsOFif+FyPgpIninM5qsqwQ/EJKsEJYI25QI8rj5PwdYObev7o/2Z370rQH
ZZ9tT8nyAkVnu1Qu7HiNn9s1GyXgZTphcyLo1umdli3N704ud/LrEnM9OTg2q+8AZGNL/u87LQrj
0ianBu8he9CAFLZoU6DMV5R+CdX5ToNKrP/Q2BQF9ROQVRCQNXAPFoGB7usFEpXz8/9ifKvATnSN
+B7ggzvjU9VGZ7UXLmhbHfyqWVTnZwZWsvNO+4m6fteTEa4NUSDmtM2O5+9nv/elbq3x35PfmZ6y
KerGsepEwIuW9ky/d4CYyxHAKYjqu9N3Nys3c9/64KUZzkwm0FJ359N2W+Km65Iy7fSlqH4etXdy
hM0BXbfN+7F61vCWM9nofYdoE8fht/MCyyW2BHQM5Pa/e70tCnWdWKwyeYU2EQ1JqHb196b8zSmT
ttT+e457iN4h6U5Vpun4SLq4ST2GEi4yk0ihMnqHLqA5+dY1/dNoljmrgPAHi35fnFOruZ2sj0ec
EzLJnUc0ifOt2+DcBX+/O4qk/tWE4NdMVQMJSEEjS7WhKXe+Wa/s1DQtt2SRHtSApPZbFyPTF2+m
Slz+1IPyp+TPlDgHL7aLULAMBCqi83z/LngDE0CI/Bx47vwwQTDAzRFPULidQuXBx+TRxUeYQ26P
U5xFepBHGV9GabgvjyrahBBTXJ/ZAYATKGWDxqf6+wkN8+sj40v0AAUbZKL3KInBZxKdQ2p5YMwI
LO8S1D5YhkAjqAK1wbv9o4DjRQtOvnZ9rfVb3tc46kBFVu1bnnx8eXyxocj5tLy8IgpzgF6s93by
T68tHzvxgcrbRgJ90xZ7FFY5wKAYqqI46PZ/H0KAMH9Z+/Dmtv42ksRSL9B9xe0F6lh1yX351E5C
q10FSrh7OwR50KJX0CIfChFICMVLiEKcq8BrrfLZjs911OAiFIeYuxIqVFqSGJZsvRBHm9+s/oRq
/r0K33rf1K5106xI9j1kTNdIvlySRjAD66csYgTEBDniLoZT5Poso6OUWA2yaDOtxoJ/OY6TeQX4
Rx7FVP5KKLI7P54mB7+lTowcPAJDTbiFsA2NT4BEFFVTMnYZ7fyDLz/lZAusgXTjJF2An4vz2WW0
nu8nxWSzOI/OIzs6hpSY8b8dFRx7Roo+e6B0DwGXkfWB1CqDALhWCW0keXuhx1T/86PDDlZOerCa
A2nKomqcP6Ja0kQIB47aIG+iUx4rNko1A4pwd5+nJztuoipqIjTQGILy0wDJQD2JZ5bfRNlK/lY9
OaKJDF4BKACpih2rz/LX7TU5Xo6lsJrXLF/ekW/JVinfKd+1CXW+Q46+/Z2GJmeWvy04WeQ1ecdA
U7hhMsinNdeCkcbilSqSn5RvkHe4gmd5X87Ht16fyxlv1yDHmvGGBR9aGXlJ9a7v3K5JPm/H8luO
O443XIUNfoizjm+vyN9yZfBoIPk0+LleHo6HWQWZ/Rr9mi0KHbv1kxXlY2t29JnD4+7kUuPr9yvk
mYQNn8B3uFlCgujTYSEGuRupcgYEmqPiCZUvurwNENqjCWFehzJquVnyHxeMiR1vp/KzXjTjYrpl
dNlo9SrvRzR+dTp6QxidJM6gQQwb+WaOK6YQ6ZHIWC9Sjs8eod2ZsufhfQcu0u1Unt3+2izleDmb
vC7vyF8po7o3y458Ab9kTMs3HHgNMlQVMwiDDj98BW84PJT49cyNy5yQH7GNMkcgeGX2yN8NqDLz
TZ43PiRFV+u1R7Kg5ydMfmeuhGpoQxFm+oUPa46XjYkyHdHaC8uHBLcMvrPdxEHhaIBxCAo/i8HG
nkPtAdFhCoPTWT6BOCSnvGTkfNITEytqR2iSRwlxyO1Lg1ztlpvaT6UrG2xsMoczIJnLyIW8PNaf
DoCbIFWbtCMZCWioQF7b+AIvIAkVU17HSK0Yxc6LFmphxuzMgCOPNov9BD3CSZ9Sym1cBzKgN3SR
zLnCkz6lmpkTiAkANxmZke5anlje1j/5ZlSFhw+Z+MWkNz2PklmPMtAz33fhm9fRBnSzWG9oR3lY
IJ2x0KM+Y4W5vmaay/iXubFnhEifoukNAxBhgzCbYFAn9Qj9Wt+ZZags35pDrKbxiJaRf4ALbzeW
XlMY6TvfjhpEu4/Idsv9ivGAJoK+P6CK3dGfclw63Y11AvbXj0lnIy+x6JbSsQIIlFfkwCxCQThI
42y2niczuR+UXBYQTUyShwt3SdPRfvwJkBSa0KnclXk9fYMJlAuR33a0n6S0HEWzB8oaPeMB2KHE
lRlAnLFCOnczJdHEHSVBzd0mwWVlMqpYJaOWZtTBuchlcRdYjpS7gY33FfYchu+W+S2zexPeBrAc
Zca344CfrcSaIALFWBBLJLZLeWLyjgAuzjYLmbLS6fzwCsrKYe53XzXdIh0unU/p51ynfzSXMUZd
L/aU2XvkR8bXzbqdH1MCaYwSYFpYb5nMDC4qexEuDNFj5HcbsHy40h1paCGzi3VgUuvwh4KKk1Vp
x8CWUSCjdLPYLAqaDJ55lFzptAMLEabgOpdlluIsMETEtIk5k9uXs5cT+X45u6wZ50cx13geVK/K
UJfranBp0mkCK0cbpIsmBDAzhwHXTWMrrADw8AE5pGAUsvLxEGsil4r5kEEpyyakwDgvGXOyHlHa
NHfm1zlL1JiSAHnAFMW4JZkAEl9OjUgnDaF7xKVhZZNuPy2k++vwNMpilI6DLN5NcmasaN3c/AGx
NXAXw3mks+QVPPYTDXN/HF8rcDcM538bISLJXNU/Xy3jKyMzzghKog2Eb1QDyH0fx7IoyXJ14Iuh
gfJr6ZcGoquEAgVSG6zJCeLuMrxlqssooD9Y8WXSWl5vmsYw90fpdf2HLjnIX2S2ybvSnK2P4vxC
7B/77DHcvCvrbR/kc2B3tCntel0Txd7TLngH4hfIBEmDKqQwEfcrDcAEcRXH0XEkv+Vba38/3o/X
M+LkeILBMVzPxUpJnypP0qu3xZW+FTV2Wmguq6T0n6wy4gHYsaynMgvsmHF2NfrXKU4/GG7lS49s
X1Bwp+HkZ+/BOufCToefQYHW1SM6kCAC+QwU2aCf2rAMZYZic2h2B4KzmQwBmbbOZz4BdTqh/o1l
Q4a13LAMq+NYnCSxs9LIBVDz612KKZTbuYyO/9OWYpJvtkWWWvr+Sb6EGuhQ5uPxQbyx27zNZvvJ
fuvhhYFipD4aZKlMcAoacLmkCaVT5f99AEDWdrGbEXoZwA9l/YWEZFmtynfWTtoFOjzuXYZWFjFm
pMucmSx2psetoW9O68gtMgGAbyfXVVENKmyRmDJrvBmRX8IMiE8Fv52YCLlsGW0yBWSWymoia4lM
DbEMZ5RLU7iHspn8zatMGnmPKw4ZFODxpPudhVSt9OPaP811F1WVgCDWBrrhpf6Yf6CMTcPdBq/c
OV6Ir8GKE1P8spSWFb/T8WA15zTwE9D8++sYZ+8loyM6sJT1A5a0IZQOZGzBvrNYrcGC9/BzD14/
oIh83FtYsFoxsiPYhECZkVZz66gJVLjt2ofqrQngxKIeOwBZCPcrjAJTKbst3S27l5LJ0edrW1+m
CVPpSUeLwGK3IdNIJpCsimmgrOSZPKzrSlnhbMt0LDEAYkvl8mVd/ed/DPcohbKce0toQjFz4t2i
k8s9svwCSYmvq3fq3vrboKRH7kF+yyUKAVgZ9QKNS27nGncF3hBx14vXj2WvBDev2w+6ueGZj3JR
8rP+BPCD/oyYCzidtVB5kj5Gzo6+lmdpWD2KpWQYAVWGHBIHRfpe7kFWAtLGV7dXZq7FA1KNJdJL
fFJ8DVkEBB+dPYgRAIU8ulzvXYa/eL03b+R2nIyVPZYfeyUzQuyKODE8YyD0WZ0zsWczudTbgtxg
Y8RaNSMHE1g+iX2VediE68+GGSgOjB31phZUxA2Dk9Io2IeMGD53orRzGQAaDVN9sJXBB+iP4I3i
sPwlBRSNmyOuzibYcgZKtxiYJuMLl4hmYo9z5jTiO5UuCqORFiehNDpFJZ6K66iG1SR9yL82D8ob
rjWI+J0H1QALBCj7+W6ijBR2nPKXEoLxB+S+AYU1Y/vJSGyCwyQPt9n7Wn+2lNCB7pJt68Ejzknf
yrCEUjpM+DB173MHGybzWZDyalgwmvfucaF5kPdwKTuOT2LWJ1al0xVL342o7EJmbvPAq6BUkdjC
h+YKZaybPugR/zTjS3B8BVlLlVRYsQOW/xGF5UdePc2Oi+Sq9HSbQNDk8Ym9r0Gloa6MlAodv6QU
Jy7HWiCtvo1k6035WnBi8tBggbwuPSL/g7d5kyklz1l54hOT6xJ3P8TV/O9DZq84qbcjZfLJ3FZm
zuSfKVldj+g9yQStsAQ1U/TkG7iqt8kqTqvuqg+66zyVrEZiEf77Q1CCNjauxwICWoqDe5pbHHH7
Yd7w7v+8BqmvIIJIy8v8lil1e8hgkQXQfjS8/vJmEeQLbu/qbv6yCeQIGT1iMWTRvVmN2xFyrAxt
+Q6wlteldBt0KzmuIZCxZYm1oZ8VQ2iw4/u0IyDmN7NoR6a7nVhSA4gFuk6O/3iusnrIz+7jGAq/
VLidrHnBxKWVObLmh8IIPP+RPC14szcV55uJxEMmHR8Czn19Ii/dVvXjCMahhlbCXZQQwj++Zv12
fJAAgCwZ7AtDeUfmtJiNIkBAHZIfmdXb+Pb/zZbLb5nxYuk5zuu+5JM7jIV8r+wvxSgd5+LLiJ8j
doBtDM0iDSONJle1jc8jmb8ygwEpB4cP1uCY+xvdmsV0TZrvuswE6E0Sy4DqWxtBnBURIsMKYWz5
IrHReJ8j6fTsQVwowy+CfpxGCExjpMTvkgVSbg06KU5Y+xtOjbnwJL5kD9CFnksfiI8gztGtp6/P
aL41e62G4JgMz4NXRKpbwLyJD8pecTOrmOp96B9lAOFPyUGQwY838zKqQUkLCdzeNaTCVv5IQh0U
9DB5blcHzJn4WlrgvKWRQStA7i8mimfMxrh7RfdiLAuyRM3k22rWjBr6dAg9YIu7zcr9WLsZAwyX
zbTPRROyG0FdHYq1QncIzPTRFzdXnGR5ZBOiZD+20XqmxfnUiOUr5YtvJ2g5VRIaLLt11I73TI2e
t50r+VAW1M7nbnwqzMZw3YW369F9C6PKDwU3qMnFydRg9svcl74V10HmLvaA9exCGSxT0fJeZJU/
zWW2S6PiZPgyWW4uhayst7Xj5udKG4ltSqbtWM6FrDtmTBZ885VqBiqJMC8yiMQo3ZpTGlKe48yg
Jc8n91ECa3/JgkLEuaR7SN2yEseUVAzF6u15p8Du3eyfXLHlXeelziC8uciC6Jel5Z/fzE5xIG6/
5drpTZnfzEaGNUvQUncrT1YdWXfk5LQnXfTTiSj2msJ7IwuBODN7/7jQaVqIsfuEW6l9/E+7HbyK
Gv4W03KzbeLAiMExH6Xt2le8/euVynUUE/DCFAlcLZa4tQ3TKA3OSzHOWwaYmHUa/+bxo+aCR3Ez
X/KN8pBJYOBtQBouo4419faO/JYruoUU5IYkmisj9WajZb8g/ZNNZdCYvu4nYd9LQnmcwThDso1u
2qNiDP9pPmkrO/pPa8nTW/P9Y7/ofHhCR6jzXN+6elrumUqcFCvERpLfYqFS71GccvFt5X/ZPokf
ns3E7UT3QQIIJkz9YrSpGUIq74Rxv44/ac5b563n2SyZGUFBtRpuEOHO4ZfYc3Eh8OfhjMdabQLS
/ldH+DYixWTfRrasRDruZhJ3o71PXQUPGY5y5U0ozwwKmBW0YrHL4m3e1hd5W84vBmAbZQzsks3b
zTQyHQiZp4xflWK9iqlzi7pLI2vxeiYuMbTm/G5xkqxY96mLZrsGo9JYYvHqw23RPi8dBkdHLftu
5lBHhnVf86XyYHUciluErFWUUcTEJ8VhSWKVjpPnEioT3wJ5ieXNiJm4qOKyyjhNQuwmFWyURDlD
DbZy8EXQI5lYgl5gxTcfV1xwifjLSJE5KGOD2ug3+RIGPQ6Khg+FzWI2y5ea3MbV7DBNjHgqBkR6
SdpJGvW8vC35BVuBXrBm8laVr284gk2J+A3iRWic8R8v4jaH0T32bh5Gh8m7WVdsALa2HOfT9aym
DnK6mefQdQ7E6xHfXMMzE/dPXD8xo1WARCg7bLlxuVIZ2xDUkQeufQNgPoYFC8om/LZVkc2KTAOU
2UH0iqGkQAtzhTAzNyhNAf/vuL4uES15jSxuAvnKMrqZcslx4Geynz1Muv+4glDxTrYzCmLkZdnq
ks4Y3ZxT80McP3FR5eDNTGyLxLQkkCkRDmJ5YTtyVvkTDFpiaco5adw5QAAUqdk44cvyKYpz8U+3
LxTSskzInrOHqqj8ToKDa7CpEN9V3pH/JV5WhtYj2nW8Jp/q+SKIbM7smRli2dbKkLLaBgZx9GKp
NkGjBqZ2OOYpKXosPuzlbr3Uz2PEODM439gSm29KDsmo6Tzu8h/H8j1tRzZO+tFNy6hjG7V1VVhj
N2FRvZxmFu7w5ccG/cEd3OigcVYUtdDCaBF58EXDB3dddfcwTW9eD9yhuPC9iMJx3wExTq1a+0GU
lgrCXpR8bfxbU7UhBKqOtBcyW1H+RdnsDMebgq9iQHvylBxTiTzOLA+41ONxUoG8gUyYVZb+CahG
YDd6GzTqh/qB8NOk4UOYeeLQnB7cG+yF7cB5PpB/fGko1oWgsKiHlM8d3tByR0bRr2foxd5c+K1/
eUqu25SOMQhu66f0ewaje/mZLdezdtwJY5pMI5mruXzMNT8WCtyvPyk1RPSAyimYESCDYHCcwu4D
ZkQ8F+4rgDOdknCeSrg7f2opom5HxQfxhiU6fXT4h+1pKwrZQgm+IO3j7j+uboS4EFaEPvOH495G
jcUosObQKfO6EVHjAxc/dewT+J6zt+sYtCJLRhBlzvJMHhkas7eQHv0QWsJtbkRQ3ku4R/hqOcv1
k3W4XjpcZzviJ2w/oI+cUJTWi+gUFK14VcZt/rWQwY4qN7rh+fB2eC/qreQ0BOZnbYgaCjfIskuJ
vbWSL5MT5EH5As6bJrjelJeUgwml4J8M8S/UHa7+0sEFMTMyuFl0OkLDPQB5gsyFR3ltF8p+ZlDk
h/sP4pMuhJ3SlhKv6vkMqNt3UCXp9VYytQxuVyri84Dz02Cc+YMrC7kchmGIzjZTipCmfMJayVnk
GLqFa5Aukg0khU3ZAP+TpmPDSLn8ClkSkReZMRLtMWQiilQEdqFCoJFxQN9TBiW8ypgU0iERsjXD
20DoRTDqSSPmk1NooJwi7Sy60Az/28t89Zc1vx4NEIS3aU24/l9QSO3RD0yWp9MoxSNuw8PX23XH
Smn04YuN723/jHwK6tkLJCGhObgFo1RvRkUAEncQg077M22eweOdIq8FY9aXbIa1Z3Tf/GImpk12
tbKvvSZvrpZRLuzWKlYkfZIRJrSuThUjAAr/WY8Qsdg+aTjZdd/Gqfym8absxGUQRDAZ0J0KDKuU
D1OYOM/i4rqTZjftihXu+ApAVGy9Bw8OtYgUMvN5z5xSSw+vrEQyKVkk6kvsOVgH1aOEWCTz0ZtJ
lkwCkBLZJn/IzzWTFtXbUOLat4SvQ1JNnisSaa/GLRtucpYUhpEe341A/isLyXWJNTZhXrgtBsip
8PhngaAGE5+1jsT6n5B7v5kyuXvMOrpDjH15SbJg13nAszUE82dGyGFCMaWMh94cokxmIEIEnsaw
075Dh15pqP6LLLkmxmFWtEHh9ilCcbQ75FS/p1Td9lxc5tXGMw8/qs4HFm9ZodMO7DflTV1iigv0
XwC1TKh13a+HRd/TgReR5+wFp9xV6nGPAfyhd4ifUPLTK100BuBgobxEXVA+pz2eYmeMTCMqKrjM
aIwCuVsdT8MN5AvZkDl7xDeHvfk1q71mHWcquu0e4WsQg9BkuEjWFV9pN9HeKCM1U/cyVdsBCmNC
BwSgKHGhZfWtIc4SdSEd0QRIFCmZV6L8xaoHX8Vk97CJ0+GBCYdSpGdZg/Y4aaluZZVA8BjK5gxG
qgWCe33RY4TlOiH9Ac/JQN0B4Bpcqih/BAl+mkJHjkrtOToD3PAqWPoBf3QGkeEskzpmGE23Q4th
d6KEmW0wPE72UFlt4ty1jgOtRWMR2Lm9wml9O1MF2aMI0W0RH/Auo0oZTFlqjIGCDhjsJMgLwsg5
qKFN2vn1ZzM1wQSUg1UH7zWiWdTbkUBjnwc5TzmgukG0mtHwmLboslODvp6U3YtdTnbvewDPh2mz
DavnAy2UetpFFuI11eb/j7Pz2nEbibr1ExFgDrcMomJLaqnjDdGRYhZzePrz0f8BfltjuHEOPIOx
x91NiaoqVq299rdgDpxJveic/F4KjwQRqJXb3VGP/cl681/nzR9D7MYv16V1ovSKPh4uwVo2a6fB
mVaZjxnJopqZLtLwUaBfn3zMiLbji9Uf5HqtkQMUWaofNetR+TaM0qVTyhPrH8yRsjU7tm7Hv45z
EBoaRCHzV1/Mb87BNDTTpskixr/kippdxsvxnrQa8ubnyIdV81wZjLKVIrmVuSrjFVmo15UhLJI3
Cvma4kRvU+UROAzVEEhw5QzEeUxb8717pRkaENaIevsNrQJMQqecSBQyNVpY/Zq08oicJBpWy9RV
zg3dM5IHGzD2AxCAD+LoXlYkesAHNuck1TkgtXQaQucShhqhXST4dCjufKS5RwAX6aGX8xTY2A+S
nliA6hDe9zgK1tdn6RMq7RvBxCAUSDe8eMS6zjHc/rDSLl4AjaJwBsUj37RjUJ4ulU+EGFVqRvq7
tAHzyP+u70SneibW04kplwCLdTGTK6KnnkYOYBfH5BRATgDlWzBbnmRtVBLMgAGtz7lkF+GciZpK
TgK5HHVzn9MOTaUaGrMA/dKGDj/uYkJfQU+nikfzkPFGiJA/g/pskFKQOiGE+wRWPAWgifF4W2vC
xoXevd4HAluzdMnQbtiiSkgvU+5nW3U1LqZHJkOwv3wb/kQ7Ga3vWy1emwbt9RIpx+AlSkdt1pzs
m8cB8sAyD5zzQF//PWmVASFA98Yr7IgLe0A3QOgtHeuYV3YW2dluiFyycOnf8tpf+ZojeWO4Khzg
adndVJ1Aob9XNEW+NqPbVZAM5FNTbwOUfpAzLa8qBfJAuM1bBtnCb167+QQwii6s3fyySp5zgne8
GmjmBEn5ySJlCXxGvZCSZTlsOA8RtJZtYnbY5PK8ERQLWmPQHGNL6ZmtHwPoi+0ST0XSi+JjM9j4
L9tVR0XQxBVPZAFhL4NAAIwzff4w2eU/LZn/80CZaZe03ZsGTsmb2Z5N3RiEljw8PGJmZpyCgxlc
0gu3u4vlG7Zhm7tnAYOHk/AFPawlJ3sk/dZ+VZ1z7C728NhTcv2c91XmLHgKt16YzsEW/uhAiFhM
7n7FSuGFqBA20RKWndGO6oj6JiY43H6eFs+arRFLLw+evnO1DwMHlH0hkRDaSJB6zzUOWWLGFSd8
o/FBei74EYs5eOAMRtv/MrjzsbPa9R48IXcv2asVW6qDv1Wf7948G/1auVcjl/Y9cX/Y6gCy6osL
H2N7mZzM8m1gB0fV9pS197AGqbNYF653tWNx+USn/2dH0VbTXby4O+v41LIftrVjQhHQrfDJufoz
gWl3ZUfHpR+edfuFPsjC8l/eCnd9ytnZnC627J5Oy9A9Psq7o8OXMzLIijj0kX3nnDYb3qzF1qn3
Mvuy3SwfHJB2pr1dPywFN3GXn8t/f96/upVu1k/QWqqoAl2lpeu2L532NZmeXXM4RB3y9bMxECic
+NIZjgvwklnNMFFYMudFBO0DOah0oEzXYOtJrzHJBXDCzo4NeHyHOlyXMUkwrhosLqTvwOwley4k
HvEHF+/fzID0wBmGaWJZZuW/saY3UdhnhpqPDww8QXH2u/lTDmBY8OmNBIN46/kGG4SH2Uf33/dL
/tPJ+2t6aBogerrUVUMHtMvz6LfnTXOZikCruDZbVHtn0ODqvhqL/aL0V/e6+zQ5fJCzXEEY1Pwq
fuiWUf92ebpl6LoyLA0y8Y2BuVEGevgVbXjYiA6RcsvX3nOfOxA8m9P31Tm5bmLvdrv9+bqPSX68
rzZf2Vfh2JMPQudFXEQv5I0e1xfv+FO+hPnXV4YDWJNlInpk62Yj2pWiIQnVdHlQX3tYkTLOhR1r
WGfLTnrYzStE2jrPbJADG2YRGyXS644jc5P622e85aOsttYz0XmVk2z2VBFsYpUw8TkWq6Rbk4qZ
L8mWZ2tFeOpByjajcDxUnrqfRvvp195xSwIqt/3h6oiivb4eT9+gl3ffSAB4Zx30ERar6Kx8srYE
P3BZf0HBb6eRjjPZ0vGWK9jp/xwWSW2o5aDp8N3Wm4JFcnB1eJscPmxQUufzSvB8NOuPp9T+YMfo
29sXKHJ3a30Zv6pLzoNfLCXOD4Plb0s5zGKokhhq4UoaN0t5EcmNYMrZ+OCKfvnNin1HKgRj9Xzf
Lf3GPjTe00fkbG148Q9kaNrOD5NF/dMe/j+TBdYsMG842kCK5zHz22QpkjpKr0ZweXB5PrBrDEEY
ktyzonllAL027y9Cb4UI6T+ZJ8ih1iz55QSr3bUH0YbAOSE1w/V8gDgROm+jfYoSYoBypCO87cga
P6wsN7kB//cF6zoLIX1hKhPtzxds0YnG5zhMDyScEjOopeTXedljM+/YTP/1dVrtOQEASXpJdnTe
kqqLtnxQYHC5NKsRxWq6dxkhM7xumstfevuHFyipf3k8a6YkzeiDOQ9FvLmlVi9mmjAZw8Mz4L59
styXTuyeL85CWbw+P8IZf7xANJwfiq8y+wUsCdnd/n1f+IvaXuxwodnPPXtM/FWvj0fLPW6U8yzW
OJsdz+9uGe1WKwiAcMls5Z237uRP8tmu3e1Lu/U86hfy4eug7Z5eUKudbWN/3Q9LhHd/S4e/aXtr
c3EHqNP2xcXdnb5waCJhDyiCoXoxFw+c9VHJFss1ECsbcJKLDrg4Hi+rR5P164QG5SzJZFosl4Fz
/GEy/OdBp0uybmr03JDCQiPBbQdZ0YRaZSQ1NsnInj7IrFG/C9GTewD9bBLtWllc4MK9D+80/bex
31M9+Jruy0/1fXy3TC/8IAljeNXfcRZzXqtP5juSJOtX/DX91MxPRBPj7HY54f/CeJj7zv9DSB3l
eiKwRx0O9FVkb4RMVpKwE8b8XKbmQshfrB5nTO+mA8nJSu0JA7x3/5LUTgmNeyjdzAKywFYGnKv5
FcHuerpyKp/u4p4lWaAS175fM87aw2M/LXQOpNOHBYwy9eeco9q1AB2R4ha7s9fuPSHCT3R1Hjhk
XcTrIMtWChli5Wh315VMoPTAtpDqo7m5ypiUQl+lAkqjIv0RWdNCNvGK66qU7wIAcTX1DDoso+VA
6i2HX93Ju6Wlb/V8bepur6wKoFIjdJGFyVkNW6iMb9K7Tu5EqC8q8GTzZVropZykeMyMa8tYy53X
46C0OJTYPUzF50RfxI0XsgaXTn7qgJRNgNacIlmgMJStI3LSv7oX1IaISG4nuSBPLyGKESefYW4j
sJryDF5KoqIyUHzRMR6txRVQUJtyqZALDQtAmfFurO4GbZVmu6vuC1dYgsd4+Ayij8h6lLulpOyv
zUEpFxoRocI2FrwCVUzwOizP1r6NH66ZZ5KxRFalcNSNB4kdi3y92ubwJBL4XB+zdDu8KZjjOeVY
+yJ/UZUvi776/PpRBPttHz9M18/JulOEbWRyjDiI9dokO/LitcG6M0/dsDcjL06OCem6kEJyPy9c
0EuDwVaXsOqdGuyU1JV0N0Tw6H1TdoLG0Vg+ZFeKV1P30FNmiF16etTQM8lAjZ1L5Oi1hzDSkqVT
zaW/8kN5VS9uT/hgS8SH25HC/IpeAkGZ0uDkVjDpieuhxwqGn+TJ1Jw58kFt1Xw5XCcANfpl1BMo
wUF2W6qnFuUeztXqklPgEB7jAdRrrS6sDr3wc1I1gHmLK32yiaOBheNVJwRlrob+uZku5M891+M5
NY/WdJ8Nx0bYmAOcqJMpPtfghRvXAk1IcQBLavitDARiXoAl18lGixcdcn/r1nPe5Uq6rgOT1cEh
PagUnyXzaFxersY65hzHORRnFl0FxDyAurGOTbHkPRgmAeXgbtxLOg+pSfN17S4s7y/TYzVtk+oh
6ldJvAn5q3G+ny309GiB2BSRRWktBfMoaodU2U/Gma10S2VO8c3osY+2HeW4YaFBxaP4jDejPfRk
sie7sXUV6U3qQCYuCs0d6NRO4LR4kUS9e9m0d+2wTkW/GveyuZuGbZpUXtDbXcdbXfbKXSItxJxK
UizDMEmVRa9Y+6sscdQH2EmjEaf2d50SqnTU7jgPqF/DkwR/+FG5y908stNTuql3IFNyyVF29Yu4
EikfUCcn2I2Oxgfzs+KrHzgDdd/Cm7qPnicMfLEdUM2ygHPa8+CEqih42aFCAOBsXuwnQm6DJFmO
qukl/bhLS4/hYkKdDLAEAWKW2GBXINdEZk/QHyv801R6eN4e0C4MBBp1pXBEFu2R+f0pvQKZ4dyi
74MWspanfWfjpu5JawhDQqvcgmz2gY4jFJDXC4pa6BiFrwe2YnlGTzE1QJ4RTOLDmk3cS+u8q1bi
pPowAIckcsRqTXt4BLSpVB5aBb5fuE1CMlXDRaPb+WRr9WNddIukIRzhGAY7+P2EsS5L67EI367S
7no5yiRAN9cAUIXBlAAAfK3d2gBaKKKWLqXUE9YGTUmTTSDvkC2nbKlEyxG2D1GyW+MLUwYZ3Xtd
dEPNGRvuvJN8aI+DT6Pcm/GmkNVNrfdB38pbtNOVvJx28UZ5m94CeDcwf8hdz70BKbFzAKko30R7
ONyFVQVxO18yfu6Cj+SgP3MPufEBQh+hQlQxKFac4ivFxJVIoIi4yJfwkXGoFFsK2LjB601OgUj3
CIg9lCwE0wMLV3DfjTxG9oLh1kRJo66iKtdXN5PyFQJS2XTz5gpHl4TIizRMiO3LeLDucF0hsMqC
bcLbpyUfxhFLJaRaxpsTHkkmWUU4WvVlfagP5JKK5/AjQrn+CoFYf6U78655UDf6O4EdFGu0g+oX
5rSOh6ujjXB19S/ZXE3vV27zMeUIuVd2+rbC43E5wYnHfPOCmmnyNHvBSfpofTUPJWnHz0KJ0MU9
TD6Dj/KcANne66VfCbIXoutktNDGzNCB6iyOavniB325TgCxXhdBNGfqjiQVCLbCMG3sonZ4TBPD
PoLZx6FBOpboTOhh4yynRPTvAWoEttLMcY78VGYdqx3xm5Joa+/Ce/DNWlYRU8SPBXhKsQfS0kM5
QFFH57Ozwa4RLbqDRQUyj9469bsG4iVO9PFxFJvIT9HO2ZiD/szsPOUDGPBDyDwbS+KAuyVkL4q0
LfGc6k4WntuYlHtm70W5z5KnQj6KwinApilK7lUie1qpXBkdWqlfVfN46ZoFo1KLIQYcqwQsPfI1
fCzuAWhFphgijE50cnzfppJ/oUKEkBKfBAuSLG3vtqa+59ks212gD+/nwDWyBtq70ngJudOlqxcz
ZLuRFlK3ZEZHC6shLGrB7sKs3UbZ9PkuKNiWLJXhHNNKg6eG1tDJjdS9IqwGllp11RT3E//0K5G4
MxiAodPw9f05woNmYtXyy2ajQ/auN2Zy1IwtKfaXjmeO39Xga83FDyLDX7oddZHEu7mio4KiuzlL
95I2SJHIaTKzd6/d1lhO9ur+a7qzgYt6aKsPR8H9fhR/ENP1P7ujf51+dFGnMV2RQUjB3vzz9BNW
glb31Tg9PEbfcEppNbPs/vH1TCHEleyhwX197kNHmsdSu9MYr7imbPDzvErJPSM6+9tstQ0ju7Xs
JwZsi7RVrkhmWDywyST3CLSxI0JAFziSH7/nw0DoigZMbgwM2g+nT9Dx/91F63QmUxqTfxXHbnQi
o2/KQuMM+nClmFh6UIp3MzaV0FzQdAmFZ2ip/MFrPVJr7Xcees45ss/3kIb9yPG/vkJ79T4fm54f
S+wamDXcTWajYYgOtTFHdviW88UVvAvWetM1QT0fnrZbAyUQDJgrOS9UnzgWETMB3Pnp4ytxDp3j
39+jNffcgRGG+MVDtnmo7BfmoC05a+Y7POafYKo3pJP/+9H+dituDrayCMYCetJ4VrODIH9HcCSw
KZh44WmhZSU12xbg7oMR7sr6qJrrqXyI87d/D2v9L6caZDMYHsQq6GT43JxdL4KijbkpTQxr0clK
p3NTOPKyr9itE+XE1QcAt5GGoK71m87lyHJdvcqeYPf+efxipbte7MSDOZ7Y+5RD7+KemuCKss3z
IHgvTcpTfquOdCdTTjA/tlDW+BxSwVs/QCZFNV8eP//9jn7B427OaQg+VJ0QA00AHTczxuj0Dqpm
e3mwlqWX2M/l4+v+feVLd0/WbnBe3t5OzvIHCeBvCoA+R9OR8CXRJv9Lw/hNVLnmY6qXlTWhQO42
6RmRLVm+mv6zdXru3IXA+K2W9n3hR3b8gVqRPNDvMCBNZtvJ8dDHllSEWSiZjOB9v5dgjrAvUKZy
/n1v/qL9GCI5RQRTiSAa5Zs1bGr7vLT6MNoqA2Gh65y2x+lOytbmdP/vC/1FEfnjQjcql5TqWZnU
XEgc9gbh2Sa0emvDlThc4tfowtD+9wX/sqwYQPaglYAk4KOYh/lvH4AxXbUkaORkG2nPJF8RWyLr
XoINeZrWYfvTovzfNQy6gqbNARhwmH5JbL9dTBrGK5FjabzlHl4puY3Ge1VC5h5+wqv99fP67UI3
tzGPygviQh9v4TiY7DkE+s66ZasNdhj/kKt2Q/P5tRr98abmj/S3N9VJWpPXAP22mfAE80NQU4c6
ZRs8ivKpSiBhk/Yd48aiAlHmy39/elC4b27pLyVIp3gA8cSc413+vLqUhKh8aVxuXXaZhGtIC+sj
AAZBXzjQdLgB0TJZ4jmhYTY9EHpA95064hIYtoTsHFr+ze4lapu/GAQjDIK522zu2p678crH+pGk
60N5Xx36O2Vb3M/fP/tWGnrEgzXkrkO57n+RBwyc35qPU4SnREMkgtMDoP8eP5pvCp5gvvin+9Y/
9GfjW8aV/il8GxzJ5t+zb1a+zQ/1WX4Wn9NHfa/v08fknN6zy99k++SU7Ztdt8sRmGdDKLa1xdUf
iTCyeODQheNE+HI+o5+euLcz4/bO3sx5IRhCtTCmYnspUVeaIl6afULe6XsuPXRBipCQeH16FKrc
y+yO1V6W6xPxeEmSuuFQu6VGd0Ek/CD9wSH54RO/GW9x0SSGkV3zLZrVVNhgcGd0P5EoD9q7dGaB
CE1XJuPmWDLuqAOHttE5RNnzm+C7fCPYe6450nz6gUlg2Nc8oi6O+ho+jkfzATMNsqv5IH9XEPC/
IYe1mKHnLx/vcQ3gWtNyp+YnUZfo3f7t8pEIpyp3zIfpo8E+QZzPt/TBt6HLdsRgdLbIS/keOpsX
iTPFeD+3vE7xoeW88d7Ki5IV/4vyPvHdhK89iFdbIWwYM4vMkdPjlKZ+XN9iDnOETr5xbpOVmbTq
ASTl2F1lrvmRk2U0M1ppQhV5XhY29XOU2r725NpTqkX+fQGHY4un+BtiCA5tk7Nn6s5uFuwtfKFl
T3eD6Chkc76IL1xbfJHPkF3zJwVEJ7nQGIVO0iPnz4fxHIBNfTEzhwNs8I4PDS/S+E4C8ZEDEAY4
csr6FeHRHDD6d55LYeLEX+TRcjaKcdy8/3v6G3/b5f6++NymZKZxTcyQVF22EwqqmgAuzEQ0uXih
kKw1gKwNKTep47LEgS2O1am7uMX0Wmfs1iw2FGxfB1RZU7jWHFZP8Fb0+EMaOSXi1yhyAoJN2TdZ
tl5LnA7TBbJ52Tw3PdlNcbYztPtWwfwUJAuLRNMmVNaSprkJkc9dpm6tCCt2Lm3hBSFK4R9CiR8v
NHnnJDX1GAh6YhVaOoCaaWHiKSzlzmmsydU4uxdRvu7QmC5ULRKGYGzCSSC7tKj3QO7sSiFri28z
UHE7wngjsMiXAjBNgj/rGia2mmGIYJPVMh6u13g5qNjYEAP7MndbiySxMNyGQ4U2mz4XBiqWDnGt
VxaaEdAIpBEVALzkKcUQEsmfFyt1UxH7OASrtkbJqLPFdfjspOxeSLKjlmA8RDGsVZKgtWQ9dvFW
MaptJqHKpKSEkEQcodqIV3TsylFKekPiiuUC5fJaoAiRRs7GNVplDaI9Ji9JqnlbOh9muVYva15a
pFSbmidlhYqh5stOuy5Sw1woCokjeu8LQ/vSVkAextIgjkN7V+bkHIrW9WB5UzL4IBBt7akUjE3J
oaXCXtNiOpCDdFuJpF8psd+MzKUxAtQnLXNMG0Zb8eSUyWsHHskCLjc4qzeVDNaBtaSuUVGhzJgl
yI9s0yPXWBHNENk+gC1HNesS6X7GmFDFhjKmTHhIHPti8Rq0Da2R1zsifxGAplNjGOve+NL6xBvV
R6u66/CcxWq2b9t2GaoDFHuW14GpzieuoVSoU3unKxGOEdlVOdZO97VS7bKr7lro4ZXaLi5i+SgC
gaau7vS5jgend0VL8DMxdqS+doMSJS/ICt8qdG/AG2gKuJK11DMxq4lB7Cq8JJ5WI0lT+eWyGH+t
NeKqbiPiEnQLrxjWNaTarnGv5rsuXV3yFChx2AKGmnmwJ/g/CZXFNRdDesx0hVx5lpFMvI8iDCJ5
L/piykM4N58bg95lQfKLIHd62VrH6SlBPonBvqTDdA4S0Z265o6ZoMaPemwwLhuv5VDaXc5jlzIv
6JVgbinZZ1xPm+ySnaIoQIgtnrqCTpb8GWb6SU1HHyy9O9XTPjQGxxq1VXBNn4heyDo+m1ZwEvnV
DBtnqnO/6v1R4ZDMZprlKxhpnqjXmfZUJI+T9JR1H0YtvQVxs86mbAFFsGVgTqbiDR2KcSPvBHxk
cZ5CyDCjr2JQll1Eo0ssYFya70pV4fih54PpW2EWCcsvAQCjatEGETc2i2dwNwafXco2YlQ5PZnN
HdDYOzn+MPKdahCTWLTbNo8cs1OXhcRORREwUmas+3h74mQZt6FjSWDCQogF6hHw/oDEI1YkOI2O
1ZieqrLX6IdDC1y40Tj7DinE5WKF/SxiCa3RNSMDgFTR7nGj7gVtRV4oAyoycTZhyjPuaxUZoaMV
xTQ/oqbYDGKxjGtjQ5nTF+TIH+8yxnvdJC4DfKmpUMGvgrzplQ4bXnGa2vpbYqUwqFNca3E5VCLJ
N/Q8jtJuGuuToWWb3Ai8UUdN6yC9YwadV1jSIyoix8Wc3gTxXUZ+hO7nWVXjINTtrUAigIHyrZEg
4N0HZbLg4TRImNoinpyX6imQ1EUT4gCim0KcTD+J8j1Aa7stlVU8UsyWEzdNhY82lTnDRqf6SqbR
+EaA7aar3SnQva4s3LFQfKkFyS1i2aqCQ8c8bAq6RcEimJ+xRPDyYKFhxx3RX916nrWtspME/dRS
xrLod2lE47OV2EaQSrvoWYmaGCa2mm6yeIJBbjl9/aKW+UYYyM7QeSTzaIf7MNTrkL2I3GGlM2ra
OyQ/MqN1rOy1SMIJSGWBFc2kQUphKqc9uPh+yeac2CXr0+okjF5R/9KQFURfS0iDRU7b35g9NwM+
edbTkxl3Czkc3ts8PwzfYwRwnKVHSzJXG4mzKOzM4CBxRRQPMhS9Wk6cRLLca6NvAeWtZq7riKtt
gqA7aa+lzrNwrP30qj5p3f2UGXZVjxvdou43TgtNxlyuKguubvfdYIsdEdW80wsWRKsI+Ri/lPRg
NKKrXOm/bpiLChnuc6yIgAmPBJXlkGXrjv6cICp9NSXLTQ1XrKZic1lVF91PxeKAucXWKR0qioic
WIn+HH/dJNFiSKXVySxKAsY6t8I3WifCR9iW7wp2wMi4vmTZ/NbFZ1n2YrmEBz8a3kVtN6JE9F0k
uEZhOFcaaXh6XiMFsXbwhA6R1UIo63n66oP8TNrA2WKzNTHD0jhfqjo8qkvqXbpXWc3mBwKRzwSe
HGoyxmEis8zAXcnfpaL0DFXnqaserfBq2UYOqkeUVvNVzKXcyF9tfNnoRLSpNWLP1SwdgbRTFv3S
kXvmdajQGEgwEreDMeJOl9K5lm/SdXRFhq4i70xmTZYGp+YSryeLo/ZUnySNDacYvVgtzMoobTai
GCwDblxAwsDYTK6cjofrVd/WGiuTcBkJkLtSDqOIUlZigDyDFXKS2CKa/dospZMwXglVFilOoBlb
Ii5KgV0p9RBLsUXWCnn66jvwr6GTX8dVyMZHNO+V6NkK6k+hLI59WXnW1LJwf/VWuc2lec/2Xl41
l61nTmVzSikL9dQJJgybY1Jt+5n/ae77LrSXIn6uqoDFYbWnoMm3YoxT/KIeOr6RH1PxEDe04KFi
T9RRf01IBzILC2CwQD2ll/slwRUUzImQ7DSn7XQ77OLNtX8xhnrJc9jA1si8k1JxZablIxr5WF8e
UJx4E9w+mYNJcl0rcXhulXHVBmRnEELPgkfrV1ChmkZzyDN2c1I6Rt60EVZuU1MJCGpn6llr1dyK
3EbVz4U8x4edJ13dqGHkx+x52fuLq1bXIhvA6JzgQ3FCJHYkild9S3h1MKVfVzaxWbtJRCN2k0Kg
zKER65hsuuQR+0CCSdKUk0Wqm0t1uJJ1rZyMFsxiIlvOpdjmtGBxp9i4MaJ7C4CgJbIh1lAUwnqb
B+XJqkS3y4vDvzf1t+dO2JCEnKgqZ33JNOE5/3mir7VSCKd+ireloTmFsjaCVa/eXRXNU1L/Rxj5
rX7w62qIMXMKt65av5LDf1Mv+ipSQyOWkm02QHjTv0MK1ikGiH+/p7/oMbi2/vcqt2dWtRAuk6rG
21BsyRVn4RedVnironWn/qAx/e32EbGF9I+paEbb/3n7BjlXLoJ6SbaJ3hFmUbGsYKteSpdhhsAa
8U/n8b+UN1DPWN5xMaqaod2I0cmljGSi3pKtKZ5NCPJIWyEhn5my4Sg1pBQxWcsndJXubg7Vstjo
/fveSr/aYn4XblEqDNHE4IyFkzQV9eYtE2ceN4aKBnRZXYAEVhx5tuJoK88KGm6LgnM9J/fpIT1E
9+3jSJzy/eVczYQ1v1oEbxapGu062KVkalhb44w1ofTEtQ5riIfpMbovAY+sm2eZWOzES13EWK/2
a/AP9U5bonT5pR+4uJXZqpDJZ2GXqunEr7yB9tZyVdBLPDMpNd/g10inM+3uy+sm2Ep3OVBPA6SA
8di6nWM4TzKdmbRw0qtY843Fir0u3zxzFQC30NUs+CbtvwVd6tNa3Sdb6p53l/vocLkvzh2e50O/
Mkl1wWvuyxtrJa2K5Q83+7asNN9rkiwwq0oa6SS3SjAFmM7Uena58TaBZBO7AtmDA/mN0k44//ta
t1owlyIfDRQtbmbZNMWbSVPmU30tJi5FaOh+cOfAbHGl28EPI/gXGP5m+MDxFeeYOEM3UIH/nDF1
mEl9Y0TgDe5oFoJCxnYOPluIbCgtTJ9ujwAG7BVCF0acVYKeSPCqM1AFmpzBwygYHZKDfMH40NwV
h+pOGG36lL1N8xNu+i/K1x8v9EaRaznRpo0eyrt23XrpnkTSMyf5ZUri5//Hnf/fO3LbhyPqRTiM
lZ5t02bNoUMqGbdWQu+SI3T0Uf77Yr80mv/ef8IBaQiafaU3byswzCiwsj7fNh/Sx8C/TbCDBCq+
UQU33rX3a47GYWdfWMa6Q832wK7v9UecfjgJ8JC0L/H7NO9GFtcnItgK/rr2QnKeRQ4rxNvZzRdN
oVeosLO5j6ZY+pvl2T2A5S8ALvHagDsjlib7f6ws/Bq+6v++rZtVSdGLJirn4Tv6rWcso6961fk/
qrS385FlVyJJRCbcQbFMrJA3g1e/XocyKrV7czYXtkcoN2trl97hL9qHP5Syb6jUmPS5GD5aconI
S4G4fXMxSREzKaqi8u61JtA2wStq2utwL/800G9n/u11brYAVTWaRcXe/E7B4ijiwcgQUGOhWHa9
cAzb2c500ZeZzkGEGPeyZM/Y0Kqd0Y07Net00lCBbC3gpN2OlxWU9h8+2r8UPxXFpE5IpM+8bZDm
h+Jvu4Y0udb9pb+223xciNqzXjXLHMlfLegHOg4Vpks2aAJG+YoSu9i9jvrdGGIVex/G90lZagU8
4K1GbwYhL5bmCxpmSs0hCYZEGOI6t2YyO8vVflN1FFJFdKTKjZtFqC+rETFR/6gp5ruReChlKFLl
IQwfaR2UKigstMnjqBHYssUXz9RfK2nbxs+Xdj9KHm10JPORmX66xn5XzLL9lwgB5N8T+r+bnT9v
zk0ddcyVhpS/9rKVIpq83ur4u+IEklsaeKf3f19qXpp/XzoIwfvjc7ip/gxK0sjKGGVb3fLA3bPP
McmY/alsx77pb9ehkYpMOEKCMFT8+XmDtm+zKMj78yNtXkv9oSKxTZ5LRqvAx/Xq1v6wHHhK/w/j
aqbORoDWviwHRWeGoNBBhDFePWOndUOfhz7P9NDvXySqFWCWZnQHyBMQHjPxhXxj/tvxK4RFhXMp
/OK3XzMLZUY+8Rfv4Kq4Hjrq17BM6AqZ+FPm02cBkWXiGzPgLzjT2JlI79ITuBZ2K/ECrKUfvQ7v
w68f3vFqocWxAbH8CTYCR1mQn1gY6CRPFrl/9YXVCDcco6mPy4e03RVoBH7N/+P6Nf9l6oNQohQ1
LoUXfPzRgrDzaMGfgSiAUwD2IPA9nEbnP1ozzIDeDfgReNdoNt9QSomxjdoE+2K/fx9nCgDx1Gek
DpKvZ4ruhNl5xjrOeI3/ae8ulto5ff4pvEy6XUZplqLhg9gEHAD6nFv55wcsB8MlV4dy2tYXx5If
tX6B7bQxbOaZWuwJjLm2blv8v2XFUDq9uerNk2/Qk9JoNE7QVu334rmHCQGja4BEtYtI9w2GuxEc
4lrXd7Jx/PfM+U/hlGuTEGGqnBBoDOSw8Oc7zotB1NtCYxnaJ5i2tiYNDwf6YYdt70ubmlbIchGu
LFrrVgmoGRWIdE9H48ZcVJiWd8SD/fsF3U5lnCQKuViEqoosqEQr/Pl6qlC65rEyl/WkHfljisHB
2guu/r+votzO5PkyEOllTgmyafynsynK+ZjFUiy2nYwPXRIWQyIvLPYU+pV06fwo0NOb0bhbFvGD
Omg7rZ4ey/SxNg5lNziSTkN8VpCnqr/Got/EnStcRcspoZKYzWaacIDHYN6F/0PYmTWnrTVr+Bep
SmjWrQbmSWDsmBuV7cSakJCERn79eZZTp77Y2RUX2TYbA5qWevXqfodwldzAk2VOgsF0e51mk86L
dRyW+/s3y5+v0fb3AcGaxudUgeb55bxhnakNiX1FqlgJqn7TabMwO2FO+O2p+wsf87ElLBsmwrBt
on2c2j8mvSaPzSq6DljlMTQ38X5YM3CnOVKu5sFmaJROtDZ2yV5aVtOadhjshL26N79hZ32AJP6M
+V9348v0YpiYDufAezdoU6/DZUZLFmnM6sQuJGche2lTWgRGk8DJRXZWXkQoRnjhPqPItGs33cTV
D+M+nEZrPWjXMiP7XtFsEIaO6QlDTnQxxMMSIkLpZrK4fXfXf401HIBu4BuC1xpmWTgmfh7pl9Cy
+1LvEb/LaBLnbqgFlrE3bS+vAx05BWVd2GvjuxtefOuX0/bnVj9WQX9cvdvtqvd6OCDg1s2u9WnS
vasX/5JsQiJekn0TXfSvGZyB2xhlHHptrOEoRny5SEpMwUiP4ABQN4Y3J2BNCs8qyEzhTPyMDmeY
0mvq4Q7NLJC/rCPhKf3aUz52DQee41vp0I9ynjWHrAhYBY0jfr/APiKlciQPHZepgN3JzssI/u7n
vwPFXxTI30fwYUzLQhebis9Xqa/szArzTA2iZDG6HkXyY3jWq3mPcGnppqM2jaR1nCC/5ESjR1M0
n3eqa8F7zDDOdQzUqQEKtoCSt2H1dsXq/QbJ03BH3DpYrbj0/MNwKmVH7YYDK7wz9AMlNEKxQ3/v
TerX4KnPhQYdv9hlvMXAHRzjsKmCPzjNzIs/ZHO69kBZ98baHHd9vkNuLtwp6E7fXSyuFK9EpEha
6cO0N9174+UIGnDilYBhB00z1hxK5wCswrd/nzpN+TrUPi6+DUmRHq4Ft/XzqWvzu5ql9/C2bkcf
2iRKCHdjcXkuEw+db5oI2/EFh8ds9G5ntIALFxFx2sKI5eoYQaYuzI2jEaE3ij+Kqk0BLRfbwdwq
FuX4vfWKBySqG6xKG3HLFpmnwvr/bjb6e57gGARnnvnIVmwAYp+PocZLr71nY7UNT1qQvOQvNC4r
/OLubvlQHa7LdMot6zI6GNBARRs/pNHN8p9yD3qQ7RqVBAMuKNDU56pxvhmc/1HxwmFbYZqk6iUz
l30Bw6ZZaViN0ScbHQ34nha6oKfGD/HaXut7sOfS+raMHwAobVBBkQ6R5pSvDDiQ+PWTOqNiAcC+
XVhzdnFhWQsRBJMdNflvy0VYmv01GIgAfyyDv6TOQOskvYn1Yv1owmMEmZv7wCuIAJ2XQm5sgI1S
MOfmv7pgMxBtEL9RD5gJLC4x2Ed0xqO0Ds734kqLnzof1J3HQOelxrv5lPg9Lcic40vswBLAILUH
iwrSAX2zkId4FcqnD8cFjwoHnDJUA1cCoMo7AqQY+NrUhdnmRl68sb3Q1Q7ocgGhLL0WzSJgNDMj
oJsLuEzAy+g3or3R8Y09nwv5HLx1HhDpOahHAXhldQwVgv/7AUUB6DWNgo/gNjivzIns9+SNsOhT
1mJ8iL3pXbqWAkXlaUvzQ9VLQJpljorepKBXc4KGNTURhHjC2ei3j3cIo6MPVmSqufcFxoLuBP8F
8eqA3EDvoxl35WPouu81N/cxU9nd+G09ypsC0dnCuwbtCeKPh7LU/BXvabQcJEdzNX/i9VvNlfn2
Ad0crIUX9+nAkV9wYRp4BqllVuF5oe4qP3qUZ+IcVT58OcoAEMlcZQMswr3vodlspXVIhq/vhWwU
64c9LmBzlhXA+jPU234/0BOkUkpbCuOiGv2QGuA0dTVX27XeyGupf92lfs7faoBu0RFFJ09cZ3Gl
G6/7IYZPyz7Zu95X2G+UYzgvoy+/oLhCOU9csZFXjUdRs8tcykaOxUDLmXEin67YThR1geuBHLcC
6WjhNBXO+kd4FCCJEOkfH0UdUHyNSm0QGKqf8DHCM8PMRP+l4jxrMwgeHjZRBwNEfcL4FpdMXKDr
QVSNacy4FacVpDPuo8AWGNM3F0+KQFwD1TMxQknmYsezw+hjFpw4/cd4o863rj0otbqTbQW4vWVA
4o7ri9tAfH+xFwdsuNWh3U74TnGVqU+DZ//4DjFqW978U6Dkfw82MSYHT1SzDZdRMUNaSewrW8Bq
gG+FD+uK18SYvXKKYr7VXIl9zjeXaeTD1/wYNxrHx0Cb6jsug3f3OMWuPk/fhMo6gEFRGBcP5VRO
7WmFHqnm9/wn9I/FwpRGIxttPODqLppTtiP7Kt9wmaZehR67hlCJ2PXRFdkDMgxcTNX7LbMs7BmE
CYEwUtFXKBxzBvTpsG45MwjuPSmmg+ScG1MDR/beT7zEQ7aMO7t0q50ATIrRJLD5SOJyWuQzdGfi
wE8hMwUfwq3c10dUzQGZ9wQHoAHcjCLciIe4AoSXNxECxH+w7hgHXAs3ewkDQcluvDD4Kb4dlSBO
Ijgf/Em69TT9effS/eBxxvg2cdtfMJMBwsA3ihCgOhQKXfAAIhyR0Iiti2e0q3kXvWj09xj4CyGb
Z+8jQhQiLIzAnxf3I7TKPgitKRRb9rRYi29s3ftR2drryULbNkgzcJT5ExoMnrWFp+TA6TxXR2Wu
PcV+MlX4iXT6XETAlMHQeQODC60hPz9oRJdsdffEb7THGAriNBVevxEDjoYpA0jED17lqMVp5D1I
VphIasjOG0QwT98Wr4g/+CwVfMmXDmQ7sxj9aYsIj+R2PO1gqIvbQnxzvWOS4DLQbHFRwIYUDzDL
RRsIPmAupodZfkLy53SnqHGZ8t6AWyy4cS8jbesXYph8PNJpdQLORbizV+JGQ+JcDCK64lt7KsLm
xdNXlStG+ZXnE8dcicO7TOkRMe6FXVgsZqAd9Fivec3F+9CvdENUhDkA9sihAP9BC0EpmfbLiHLA
4NMMeZQ9hfB193VX9hrCmjbtPZU2SUh4o8PIA62B3H0TX5KTxWUn3HhcIstGnNwJY148RHosfQwj
iUijuWnpoFK2Fbduf9DXhXfhdmuQB7wFykmEJowqdlWAIRLHf+F2KrxkpTHEPmYQD9MMpiDubgTL
ueOYtNBXc5uduPHaoCd4jYINyln/1U5pZ5GYT3gf/ExGFVqcM821Vwnx5e5sHmH68TcxxHGy3HK3
Qh26O2cx7VCi5Km4nimnL9/cHS4qJOsVUdAlyWdE/OqcN4gdqMqKc4JOLRN16jAPiJyfkeniouGC
eXVUZoMnugHZunZjZ41+Dm9Gqh9wmc+cwMJAzBedf10zZyDrPLB6KB1x6u2Z5WCN8PHXRmj9+CjM
ea0XigVD7/w8bg0WFcNSXEKG5gs1WOwP1E047fim0l+v3S3vfenRDy3xpODCoWYR7clrvRgxXDru
5H1Co2bws4fBj/bhDpF0/+7ekQIfeLWnGzj40My93/rZnW8HFIyn9SM6ex+fTB6Sh/bq6CgMWTtx
CLQBN1j1Mk0liKVA5ZzSGuQre36KZ2Ah3O3pPZhvBdD8NzNJnD+gp9gqjOvoWeW9EHD9YXnzxKFx
sgfuL5FUhR5n3XIQVeHwC/c9dk5rfQYH7UV2TpbzshQBkclCRAcSpXZ+ZPg676NzPI281M97rhKJ
Ju1F8f8kTH4344Oo9XERhcISn0NUi3fAfOdxOrYkwbzfYQvvpdvMZOcyj9xuCx2IhAtEEn+N3BMM
X+f0LG6MJ7HsoxzoIaTCbhKWtVlw2/F+vk/8TeETYusvHDwjzhVn7eZJG452J56xrKGZWiHD3XBp
EZXhc3wj4pQcwYqlInqyMevHfJd47KfruRliTKkvHB/Qop1pKNIKJc18qq1ysrgpugtn89dwrniW
vd3PyY9hBiX352WOHGBES+kxS6GVSqi+UR27zC9z9aWI6OEi9Pyo+mBJJo8aasjIQ70rwLrBtr7c
ffG4HD6IYiTkrCChmP3uKAIP8jFi5LVii2W2OzJ6RkZSfAACQnCRyZWo5XvK9PkZHQ/fd1zf2b4s
xWlrXGY3bByxeuF9IyHnzjtvC22qYeicuNnP7gX6PaMSTVzei9A639a8NC8GYRvhaQXe9fttkd4c
c6m+09wUKtOFjHA9H7pAAKT5PEIO5tcSbhzvngkNf9Gs/t/jtpanV4wph/eO8nK1FmNde/s95ie1
uD7+zbs8NkhOqzPgcvt88XEC/P7h9w5zch4HX4b9ZfwwfvCbm0x7gx+B+IiIFYQHHgxhiMTOfaPw
Uwx7cZ4oZX8cnzw1g4l7Qi6OaW+cWe5kT1Lvp4y6gvACkpv5sV2KeTL7SAPEXLtMndM3pZC/Sssf
fUBdplUEQ0VRP/7+R+GlH0PbzstY2VTLyIf+zM2KBp8XkZNMFv9eecMk+o/VFkgTVWxLB/0hyp9/
bqy1dNO4R9V68/h7eYRwWocE4WXRMHCWInUHngb3ETHgWTqTpvbHktHYGgdtGyBth9tbv7ysyeuX
oM1W8QYVj7k9jzFd1DBWFTZjuNUdYtynagRajdl9qi3hNjSLYZGs7FXZOvLGnCt+uKy20SpZ3Rfd
rjkyowctdjzoBulCY13HFWOyugZYjh8BorWBvrZXGQ526bE65YG6amcf+bSPqERwO7FW2dFCnZd7
8aj3Df91+25XH3v+cjul2OjU+AmIjFCoefI18TE/2Vtlrx6UvXkwt+bW2tuH5tU8RJtypfP/Nq9Y
e1xD5oiAOOH6Ostnkov02MLeYrYbnXnQT7W34R4Ht029M5gVpvUzeJamdC4puqOZfwcEobJVC1p4
0P4a6dgQ7jhKJEJlweBW4XbAGkXg6IO53cMBYLppALA6kiye0OIUBWUYZ/AyAFUC3q8Arjt8FV9i
NuLnAx82ZfFdE+jlZAakxFThC0dlYkMvD1rO//+7FA6N8guk8SdxwNkpPuK2dbryiM630/AU7kVP
CUuCBxP5fbQlfcuRlrqru8LyLdspq2pqL8tttu8eax739yr2h3cYmYBo7+/h2/2dJzUmXOQwb9pb
+nJ5lH/Ib+mjuZF3GtLmUoDF2ocAvIgTvj6zXdpWzi/NI1TjMDEHm7I394gt77pNI5R1Pcnr5yGD
MDrWm+vxurNWt91w0p7SIDxYBxMzO+sQU4yV1hW9pUmFm5WMKyUkiU1zSs8GepbHNMiO4xNCvry7
PMHrP1a7bGf3DsDQU3Ean9Lz9Zgfq6M1H2bh6urlXrtr9/kzJZqf2XPyfHu4PUwe85/qY/Kc/FTf
65fsp8pBwh36Gf0k1sV3H5sGBYoNEZtE5804akdgs8deZb06CexzTjniXUAQIGy+xC+T2JUQFzSD
eIuCyxLvDoQ9nHpVrMI5XfpH6Tz+uBxSDrY8mXuDBTP8qV1zaiL3cr4E0VEcc7tUd9YmXstbbdsi
j7syNuqx+ZE9Ji+Tt/uP6LEPBsrs6A0oh8kzeuPPKIq3ryMP+C30kcpf8Vl+Tc/Kq/xa/hqfytPl
bLz2klsdu80lQPjYFat6c9cvVVDB3O6ThVg1QB+EYx3htJY+hEGoO0ZgsELOXkpKtm/WyTglT/e9
/YCKff6av9o/pZ9cLVdCRRfRXsovaEqSx1C2xTSCHJ9uSCH+0RAUmgEMVMmlbZgdxcUJD+EhQpE6
8eBg/Tssqn8puokYbKmaYgAsFRW9L8Xc6jaG99GqCw4ofkgOm25xX5Drb+5PUYDAKoZemXs75ctq
OSxEhKkO4pEUEDzc+kF+bF8umtugEYo0zmP5UDz0j9VLj3We/B4dZMu9PRoArttlo3g0eMqHFLDZ
bat3jvFoI/fiNIRAe1UtobICZjmaK3POE3NV75pdt0tBnLGQFcZi2aZelfMSDZIfFBXJ3pwZupa1
/8RzJFMwNiqEfqt0SK6udPWkw/Can3I6wMPT9RTuc1LEiRvvuqfofD0Nr+kRgdedvsqXMtFk3u2G
BVvCiwhiCc1kEW5vv5JAhNjbr8lrig01pQvD1Qz3euY35J4nxCpaAvA1MJ/sV/DwQbG77C5H4VyG
680M2s5a2sTb5KHCI6Lww520CZHaiLeMeSBq9gtCEz/sINojCp3s00OxFWlxv87BCx/i1bim6r0u
t9VDv872yV6gr/fZg/UG4Yp/fCxxjR8CYpXtrw/5Pt/L62ofr+qDvK639VZelyxiVs1Wo1S+sFbW
ijV+kH9Eg0pyc9iTl+BOvYdX0rPwCbP3Kb6t1tYEg5y6BnFFuEXkuys/9f1kEa9rur6b+85kbtS2
1atxsNH8PhjcfxHrmG31ZB2uE17Rtiaa4JeTgXXDLkzd/ik5Sr1bXt3iZO+TXa058bk4QTkqNzV3
Wn68nEFnVPA5IQDzGGbkiEt3xJEjwZzEXBpzY3XdwUdBfSqoTx2X4FifsiN3zfg0Ptm9Gx4qHF2h
uRLl7D0bRb0lPIA7/gYDpvxdxVfsCa3YiaYpE1KJL4XbLLe62yUPr2tUJJjRkABz44vpXaoWjXFt
eonNWVnnvplM/DxcVPFrfak99MVv77p+mCQnOcF/zqC6j0LrZBx9Kb9900n7q/UJh/qPPVS/VMHt
eFJkN9nGJCT39duG7mfbz+7YeTOB/juCKPpf7bMv2/rSLp/Y8VVvkyo63Y8xEbkhp0JYZeJI0/tO
FJOlaZWjxCdKyw4LeeTDn1hvYSqTkVUkm9zl7gaaEXvViYoFgJ6KFTJLccp1VHCBeUSocMBUORgL
HFxCkn9khTv4xFC2qVqiQoFVNcvUaLY+CT36Xyg+ZEybxNKaGfTd2CoH/AHcdyiY9jOve7gneEvF
8bfQtdgfiIEnyU9ZwG7CNaq3zwb+H7/yGbQo1ipQ8PzLERklinNujltYtDQPlx1i1MgqY0DoZZgS
2QfUzbw3NBo8wALb8YEkekMVIGM1PT9SPnKE9WS7uO3rM8VdLGQTr1okXgA5aLYVq9X7ktLuMlub
J7HGvayEnRhH92Yf6idjX68SQLCIILnWgoP2xw2epFQVKndx2O/FInN2wLZzQiHkYeGsWVY/P61n
22XsHMfVCYOD3rEXYkEJ4YCv3TEHgl8JSbbDrb3nrnXr6W2pHuVA3XVo5DnxQpA/KXII39EVUl2p
a3oVbhesBdzs6bv0/C99f6YhAXGcIKOAMMtf+rzFXTW6tooLSrq9uwFb2uNBWaCquMkfrUBZ/uB5
E/mT3WQnB3JgMPuO77eX8qF9rB7NN/vt9nL5WR3S/QYlnrU977EZzki6SYM3cNGZqMTEc9lP1vq8
OKJkt7rhO4hY1YMU0PChoxL09KbCXXhE85gwLfxLk4d0myHnDljtUUKGzAmPyQM6wem2Wyo7PSi2
LGtZ1Kbz4mCjCWnNy2WDGUL8Derv78b+l7PzZZJO+ksxXPIUBAgNBWFvK5YbYe7DwH8o4e+HTM6i
jhzi5mVSy5CYIOkRTEnM6kexQqwxmRJrS7G4Vd0rQASxVvRBbNAKFWglCyeKbwKD8lc3X+w1CGVg
6YCHaXp/XnGNedKkcRbmmPB20wgz+OoxJUHAuNbyIGbA+DJ/tI/XF/rEXvV4fZSO9hGRCS7uGNzw
YiBmKNvJfkL2Z2zN5+SYMGPlO4I+yXEXdFvupkMrJqfThSA/BpMdX7C9YhV8Y6GGDfSPy75cX9bF
QpgXCxtkcn0SCWmL++jGxjq6wF+5U5wreAnIeKtyp5z67QSz9nhv70Q+VOybh2iVz9ttjsIBvtIb
kktWb/dFvrzsrL2+DdfFq8FqqSbRPiUn7tUngvxWplC96tG9OoTrywqcpcqKq1hZa7l0BMJCINRV
4ZolKgdSMFnqM1YDZ9IMZjw9SHC9+p1BGDszCI/KW9u644+cLKt1tTdY7PKP5KF8LF6stxxBhOFF
XnczbaWsWkpFS21VLIcNWmArtNWoFlDImCVYNOle6Pc4+ByZtU2qVsUsxmRUe6pJpAbcj2pgaS3v
aqahi1whWLeESpR3FM2Ab4aHLIAOn2AXn4eHJmbZPxfkajbazXCrtvH1QUGvLLef7OSsZEcZIT6E
HFIvrueSMU+adVNtLqx+8mUbTbMrumPukCMk5uMHcLusTG0e43JRH5PJSqdTNKLljSze4jrOMns9
dFPp8VZ7Zj2tIq8O/VDdT2gqYqUo+fC/s+5YyEIZCIGEX7CAcoTgyVhLP9H3sLcaUiT1xc4e7vou
5fY7J1Tqy3kYL9QGQUa/I+eSlzfkEM1da2P3gdMImCbQUXNVczt5i/JmAYWu8Ab4V/SNdEehiWrM
9XgrNc8KlZcVEvso91zQT9Jmd2vTpvzRqyVY+wItq+tAHPx4stUqV87p8PvYPuTmqqg3zX2Lfl1C
G5TmCZGzxGwBqhXAYF/H32RcXNNAQ16x9K/PcEzDJ+P9egJHAFii02elPr/T9h7dCPoeNEH4N/kc
ZcYudCHSx2jQ1UGuPEfdKSnQIQs0bdeUL2a3MYdZXa7NeJm/tU+T4+0+R620IceF7Ruid7qqtKPa
vxeIKkwiukqvQtrQ/nU1oXGv7+kiljetTeOoWCUp0zg1PyVZZR0FgvotR7UtDkJln8f7qw34zHq7
gkLKJ09heBO2G46pnEN1hG7P1T2H5qZpz1cAkp1BbbbOkL2kdCpOQ0uWDJC3lA5tFmjNPr5O/z2E
PxhQf41gNHJAQUxgSxpfSkqRXZXRWNblFjLAjXpNN7p99WuoAhOuIeLPeXlqFRZ4F7w0cJco+1N/
oZaQbMr6BI7bBRP67z3SxBY/7xEGIYoGCE0H/YAO8Od76qLer/exug8PWDhbsxuF4thTek/HPuCu
ra1ipkKQ2NJ2Q3cCUakleJsB9xIalOHcoJP0QNthqc0NAkbcsozQ3QrUVRXYYFXOxKh3A3Tf6Sf0
1J95PK3Tb/Z/8oHw+vMATKYLgF8ojFOqsxEG/nwAWVW019goknWrImigDI4KAkgp3kcWYNfR7ygb
XCKhHYj2bfpg0c2r3u/JM8We6Pau9bpbq4F8Q3rlRFkRS4tMvazbmKV29MOalE4G7/E2dgiQoOs5
HMoe0kxy1sqguwTJ7TTBHaTMwZxJnoJWy+22LK6BnGISAuFuzFFXA6RjXVNXuU6HeHuRO1wsEFG2
9IUUA49ALC8twoUV69P6+g6HtRojV5ERtYjsqapJ+yEk0o7ozW4lhCvNx8vtXCP8kOoUvoZdMQr0
pNqeykFFKlh31ZvhmFcaQ1ifXe9+eUvWJnftoKNn0KGWrJ3NkrUHn57ILzVVp6redMZztVNE7GlV
r47RpaC4KYO3MSnyl8sIahZoSxnkMBe1jN+NcKGzY3IgoYUsKzdkRX2LWNB2L2P0rnRo3xEKTBQK
QHpMzrWMiWfUONUNgZBw0Zjvo0aLM32sb49th49ci0bBGTg7sliuntfTprM9xHA0/F7y6HxXn1EC
9Ibr8M188mHY8a+R8+VmHO+XDFWe2loVQLnuyrBBO8ANL7dFj6hHbNJR6/FvtjOvKMhlDWUWdefC
6DcybNVMCyYhxX8kjBGo7M6XGMU2fTaiFnpFF0WePCElgqJEPhsgUNjXi59LmOMUS50Khly+aLCv
u3JZJE/jOJsMSKPfZqqOsYiMNCP0mTquFotSwjccBbdB62cXSqEZ41iuWjJPy4D2pl820iWeGXQB
pCL0h4pis4pXxV150IzMm8TSy8B6PsteIgODUgsV7EHBQ7Iv50Z0+zGGzTdw0omYgP91RsUE/scE
nYXqELZxmK6Twi8l79bf0IIA9zHxL2f0Cww4GVVOJ35c3sfvYutfkYyEERioDr6M+KoBR/688UuX
3G0l5y5Bq2hAo2HZv18ua2VyboNYcXtpjgR2o+00QBMUpKEsgRQCPMjMmLu/lj1w+uphWCKDHB6H
WerDx9YxyCQpU6dFP+9QfD1l0wHHmy3iRc0vW3dT3E2+DWj614j85Ti+rsSTwmx6iKfDg9kQuWbj
slbFYniyw1jsRUMB6TYFjCb71nvnFakfBtGcab/pwAnEOsqsF3RG6erQwtz/ktTpwMy9CjXnyuqQ
tvpC3d42neIPmPMiM+i1uqeu+/eyQGExgOy5oOTfdfu74tqpKylgdCh/A1SBZYFkU7vD4h6EL0Hf
a8elSekdnS7AAsBhAnsp0SDJQRa86DP8hnCUCfpphWwT/bP7NNuLcLOejK5/cdLLMh+m46pS/Mtp
nNdLNcinuuo059u89KJ3gBVJ4zJiJ+MssWmF5lPzl7JedZqz7J9YqOOXuJGoBc0sbkZYD6yhfNlp
Ttdd5OFkASedBqUuepPLVd9PU9s9oUnxK2UaEz6OGnZv6qLRnMacafk3raO/pnlxCVXA8SA2ZSFE
+OU+uHZNYxapPDygODTA/J4ilEYloPzoOuijBxgTptATDN+SmOxq1exqfjcxfk2WP/bBhLWsIxQi
wzf7fDs0jZzEjZxe1qFSLo2JvruQbORE8R4EWAMMi4ztpg1eYyH2pOIvQZ05RICt/KawpHytLIkd
weoCpoDg/JBifN4Rzb7IYw9p+2F3IV5GzkHdHhyHSuxb6T8LoCC2hg04HoBZifcefhPlP7p0n2IS
1WqQnVgFmBNVg2n3efOdkWn5jRxhbTEGbijcRsX7BQtdqTiLNEvS7ZnW5dP7HUBq/HipkU3AaP52
kpVTVKK8XS0TZZsqinut03mNhHDmy9Xs31nY5D8ulm3CH1HhHGi4gojA+kfgLO6hgiBcinNjdr7F
95lR/jKNX5H9K8sHN0RPwBxRVVJxvsKjRRrAP8+6+vzNTvwVeGAkaogE2PqHgY71ZcRIcq/e2rs0
rlFtY6k9smySMSWLHE1zJAqTzSyLVlbFrQ5MRz3+e+t/D5MvW/8Svm/39F428jDgU+iXoGd78XNi
LvmZdmQsfgqqdPCifMEMyB7p/fsgPWOAwPPGfCjlTW1QeQGpN2L5Kv8ox4uH9GTRfVNa+ftasaPk
ytzglsaN9dEf+eNaVUlPlaIYh3UZez9a+qeAKUiELJb23bRFi1+Z1cg9GdG+GNz6OzD1hwbAp/Es
Nm9NYN6YKDQysj8PlaHLWkU2J9rBKt0CYBzA3gCxIdaQZumHe1qZ/UylzvcikHTtUrl45KWSP5UH
4e1AEJcOGkjBwc8XVrJtKnciL0r6S7B36UpiRoRg2lsCXFCdi2xlenln+Vcb0xrOXebUqd8+hZdN
jHQesIHU//co+E9W7B8U3MmXo0N0f5LFco9TM2jiE9TOI0tr8dDmw/M32xIj6n9nkkwBkQODsc76
QZlQcvoSGXTNku6hdIsOKcpv4Y0CGBPFoJ8ut2aj4GFQG5vGBIps6o5NtUHGDfnWSx5J+oDafYlB
IMzauVWcr8Y3MfNzgfzvPfsSDqw8jsro1kSHDJGpm+gWYOjRgFumrV59sy1xRv86CwZDRiDzLVSI
P4+nXmrqSR1l0SFqSdhnjVhELUPJ+/agJv91vs0JkrSsMukbfqUyWLUW3QftwpaSRUcTRu/cSEIe
K6wwpDxPSAyQVqWAAqu27l7kbqYCa8kQwQ7MHHF0yStRIP/3GPhul74cvFWG9ijLeXSQ7BeZxl75
crP2TbE1yLQnNBPL727f/zrbwp/NhqxkK8bX2QgDtXGIMksKyvuWTenVCqfG8s5pP/z7yNTP6JXf
Y+jPLX0ZQzC2SzVsdDzirZkZ3VHIOWSoaIbjEvOLsQ1yA1jXgA8ttZJB9xlgKRmB1oPJt1ALZDk4
7oweS2JcWxNK4GbhmTF2Gt2yjzXfbsDpm3dPTp9y0hgr/VFjvq7hCBQt4x4QZpSsruU30eELz/Lv
YxIz2B+hNyuySdlkmhR8HMnFwCJjeS1nYgRJ+t1PclwFQQja2OzcFH8iPHbM57RBs40eenOywLXr
u2Q8DOlKCg+yirw6e23pNCiGt3+f/+9O/5cU0CxMI9JUTn+vLFPU0toZBrH6MPv3Vr7Ey99nhDY8
7k14CNhMDJ/PCBJWvRKHF84IdcRrc8C7gMsr1ztZQ/9R9nvAduM3G/0oqXwJGSbi1aLYQvPFML/c
NZQo9L7Q7TC43/fX0TO1/STc6OqW+UELjx2wy34bAyBvXZN+N6iH2zQ2M4c3pfG+vhs0xs82indj
HXkRclDm1evl3pkg5zJh4sfHwCe1l+TWI9qVwv532KA6qKe/MEeqm7c7YBN0Z+rH0gQXcEHQS3FC
CXGcGT8tDZm2Qyt/Eym+QM8+zjR6JrY6QWCcatPHlfhj7BlKdYvLogyDaz67JLOuzCjPkWwglZlO
nvVsodi4/VReT0Hk3xdZ/5wd/t60an1cX1k2+f35It+RV5RalvhBWexKM91URThtbG5AA/ymRXu0
i3FmkF2pHVb3CGRFkeFKcdDUILGwJ6rXdX4Ky3aR2eG8iiPnMjUIQJQYnSGCkANyxL4+lThduXpW
YfhCtQnKvRoCYGymg8G4VYM7Kpa5CvGke1Y50SNKt0klec1IiQux1LHt3DSnL1IE7bDrpI5q4mNu
99OsNA+pnfpRrDv/Pi1fqg1/nRblS+UvGazJdRjFaQH8yqhTpPkC6ULFdrreq81V2wSl8nS9f3Nn
/0cIBxOIvjlLCjL2vxMwuy3jIoWgICM2wZmvd1EMNg1Hx/47hebvtvXl9s7U6yBlasIaH7QKKLnq
jlnYaypE776Jrf95NnUFwrihQTID4/N5kOn4/nVRfAsDysAAdBJ1U9jBxFj2gLVBg8az1JpQyfQm
3xlkqiJqfw0n1J9VBAo1m9Xql+uoFdFgKhrXUbtXvg05Xl9K5llRDyoEDtuX1eXVus4U2mBoEiIp
7WrpXrN2rQoyNgVkNekp79Q0H3IsyUTOryC17Mj6e4f2bhfGlG8o0Z1Y9NMsQVv738PwP1IIUzds
8hohE8Ya9/N5Sy8oiw43BQvl9HxDYaQNf/T9szZ5uiaHtMQX8LtZ8K/k0EJeSRE+xCgeGixsP2+w
DIf+ggCaFDTaQS1u3u/ssINWwPRsZ9+Mi7/mMappMnaKWCpigQJD8vPW7nYq3XP04oOkf1GGIJJX
UvNqsTD+91lEKu7rKBCHhQSJoctY7mofQfCP+FoMqjyUVk1jkwuf6yJfieiG1h22RuqjVGHnCIJB
erXGivibLKQyGPUfEb2rrHzrERRskhX9lRm5+aqn+lOV1KcQeb2fh1vvNNKGcn8TnuKIit7kaAJA
GweGxB0DFp80IgQK2LLUFVZWSzV8yajbKNqm0bfxnSZM6DagTevu6qTU0gqazrdXqrla4Y/KEpU4
Vk7bTsIjznwd9aCzAuQP7DtlnvxXAyuirr0QTFUXvk1YRSh0dakmB4W+u6KgmQwb1SIzIyfr0DxA
iXdQQ8foX7C5cO60vYoCvEr/JtuFEP4u8p0CxJZ5z25Rjg2Zg6QEEfM7AME9eavZoewnb8pj3sDf
yLOpbu8sko8kybxcfjXawWnRg+7vHEDsqmTgyrworv7QVkzMkBPv2lSkRVF/2drSCdUdpwE5ECaq
o0Sh0zLt4lehivVCJQynE7/9P87OazduLG3XV0SAOZxWDqqSq2QF+4SQg5hz5tXvZ2kOfomuLWKm
G41uo22RXPELb7DshdZtI8C84nWKaEcrq6WKbfRvvhmssu6E4SrkMq97DWVnw+mz6odzJEsLVDt+
jXW6itJTRn9Zq0hX0TRNRZfPw35G11ct6LqISqtCvZAZi81fBTKy2WsRI7/NgDkGZXDodxl29Uif
JrwFkxl6Z8Xwt70P4j9GkMD+G/Nzy96HfEXiMRon0jzqKS9OD2ao6HaaFl+UHp8Cu98oFIaNbF9F
BLODu0W5dFlgRK9RZ1XC+zoKNzZg46agixI+86MS2+C9gPeg5NlCWB9RzPQTaOpg5YH81ZTcQg23
d+MqZ/26QGBiQEbchoum+TvyjkbV9iPm8kOGjIyeHVpIDy6NgvteCC3kNI+Fc6MKV8DCVxqmtgjc
jfzBlpTvKFKyZvYVazsK6i0zJlP0150nW5dQCFwNnrYWk6B61Zq3dRPYAY60izP0J62fCKBpwEmD
x4SISTZAN5TmfYl8IwK9HZ0uCJXJt8zI151S3qluc0cKOuavnWQcNBtvH9ygBhKI0Rmwm+oWFZOe
MBmeUh1KS1/LEq7j0kEeRoDbHjdysAvKZ1oqPnrlf8y+olTyXmNr7EsEV86gDU4w7xp7u6TPckAM
HLs+TIiUP6ZxrbJqnfA5YYKtCN5vA0lk+6ZXS2f00EqND6ly6tW9tawSc5U7lyY4Sl4Pxf+QR7Ax
bGUTBcU+R96zec45G+ywWma5jWMcNpj6LkdRUQaM3Fd/yJDUNzL7sHv1UEYOGb+gFXFFtxm1AlXZ
AzvJlWleKQ9thad0byJ185NzYSzvdZRO2rUUbRvpkBrWpsbPPojulbjcsG2K/imHO0kzVepOKX1A
S6U8TpG9FCslwivJgITtvppExLrv7GPWMyZpNCoQYM4zNBJgH0o/AdWnGpx+NDYcCz5fLS3Nnrx1
WDXptWzMpU0nW/yZzsaKzd1KCXDZC/5DBzm4WNorsoS0pc5CPDZtlLWZqN8lSv8SAJHqKTelY1ae
KlclImSTsnZRwEJMH3BydC6dZwOfjST5pZS4lEmPw2heImwCLYdiyUMhRIWVAdEfg+MUaXxK3WAE
F4wY2jDbCrCdggSZp9nAEl4T6jsmFaYURKvwW4B/670OKH0hP74MOM5U5OeltmLHbCLtaoQ699z3
xrlaHYjovjxInfXUBy92gSp6Udxb2auePzDIcfRXydBlQvFOxbkhbvtdl9V3eSHoBkJ92Vo2sr4H
Sbli8XXvGjn5naM/E1jHSr5TgSEA4OufIgfgaOisKPxmYXt1An8XdlAIIvw/1T9cFQ7zwCaOBm1d
aGirpXCfXATMRhUt5Efay3kJm1mlZV5eaIUgP+R4FDV5CZsT3ZI1BCrIa7A7rWxOFelQW1Db4wPR
7YKQujZfNOsyNq+4x4FZwAeAAU0tGNza2WFj9SVBv79WfNQL/TcdrIjmxztIfOK3uO6Jmv9Sj4xD
K+hI1b29LgKKeDrhvPIWN2eOkUh7UuSfcfIL9CqdRw2bKOnYxuoxd+JjjGi/DrSwHnDsAIhlrQKM
OsxuKeuAV7SC7gXcI+8t9qxlaUD7lM2dI0o61bCyEbEuzJOr8Klyvfo6ZHivBX6KG0XEgIqYqFxR
x5vmvg7yQ0FakfsSsQ5g7f6jbztw+kmg7TqUAoIL3VWb6nH+JoS3dY6YvnhLkkumzIRJ/wTqvAt6
DQqaZuhegUP4HCYldWHEXmW5F6IxN73G/j2gEp+7VTNnnjQByZH28Ch8OIRghY5uqDqJ/8ouyEbN
cN0LUQudZ6SxqTLDlUM8nFtRG+AEuKg/gEFt4EjqLpUzERjTqZSdS/vXRC2MLiL1EZSfg7CZKQ7c
GoiPb2d8Hggv8r2szSSUNPo1pUsXPZHiWMNMLmbGYdJk+3ccJlUIlKqTxvAZBxf3GJmiP1GXTvlK
Tb0VyUMFdF5axfjqDFcOZcN5kv17SjL0TxX0xmmxqw8zC9K8ESyj2gtUAi0i/nYmU2PEZY3io8zU
UDfWqLFH0DmywNkmdr6o2X9mBCQ+yQ4SzIE2uGryH1XkMz0eD3RXdtFIVBNwmJ8sm01lFmexjEXU
Uzvmr7Dt9mPWb1z5lxKZ+4iAw3HhrQdH5BH70VgECmp46SnEiWlEaffgUNf2u2IVqN+bnp/Pld+Z
8irP7FMumcdCogA7VhcCRoSfAnWTS8eGo8dH7VPiA4iNNSXddBVc0bhed6b/hzelnDgM/d6q5G1I
EN229sLqXvB58JR2aQ/Vzg5y4aZBvIEofnAgINGceqe5LyVi7Yh5WUG569zfNbrebXNIOBu6BB3e
SHTnry7BQ5P9HnttFetv4MQJ2b6JQRBhaNacVOQeKQ7nngRuB9Fuu73PCciDpOXSB6VRvxq9+tRD
8VIBZvR9v48p3ReZdUx+13n35uT8cDxj3QrA2/Aj8wGP+i50zeg5Vb8RQHEz8xnc7KycWvmZBvlR
z4gAhhXIkOVod2tKedSICMAXmnI/+K9FCkEzuI6xunJh24HAkPjjIflD0eCBSqCojcXOMISDbbrN
QPp1NfUQtMOtONl35Ro5vNCHChXpJ8RCEdZ/1nwEZXIJX+J+paf5risxWKlOA+EttgebmWUrzqbp
OYp8Hm0lknyS8MnZNSRm0rZd6V4SUhQOlbF7iqCwFfVi0TWHwl0Vykwx7VYKi2YXsG2duqUji1zw
Q643SDKq5B21BoqjnNocEjyQWItC+GzR+J/8nOOSLrwOIkQTHZ9JXaO10OkvjZi6XX0lAjLDc5r2
mK5cicJU9TXy50zqb52AiB6SLxsQRGVT/P8PH1e0sjIYruFcaFuyLd5RPdIJ7bravX49czc/zeaj
VMNwDP2dwPrhSTSTpcoedOfSdVggPFQ4OSQc+2CTw5MjlYs+mtFD/7dIJAbzwxMn3waMzLA9dXTE
YJJFCWansAVj57e/iCYl567CVPiaW9bcZf9PkYgnU/NgsdCixidzMo3o8iVFVwzOJSFto3PiCKdZ
1CO8nQHkuLmQlJCoU/6ALTQ3o7eOdQfkIee6ZerAOj7P6FiamMZ04vb04ItrJjWexzQkAg5f/vsJ
/fggMQgfJrQt/DCvkNa+UDpX6rUXP3GnlZBCvPPYX7jCvn7c3HdNrqvYjgycPxTn0nsin+Bg04N1
PfeUG6sUlT40FQ3TRCdTn6yZuh3lYPDZgFR01OCN9KRqduw/x3+LmjNVm68/atIgf48LTGTyRC3R
NDTCpM+DaNeu0tgh9dnGrNZUNRcjQCoZKSXNOGfCe6ryLi2Ck6WrY0dPzipTwu5pMHL1FARSaoWu
gBwt7ZwT20I8lZpERus8z4NzSfJSoI1L2Iz2UKuFhzo8tMPODayD3jRnmauzAAUltOZErt51ZBtD
IM62Uricj9XBBEwYUqkzUl7urLnjDk+yBxGQSGxeK0Btst3U5X/nmvCfUSFahHtmcOZy+H4eFUlJ
klzRXfiz2hON7aK6ZwoSJDT8GQ9LXUR4k+tESKDilawTpELT+fwkQDiKqoecEQWRqR+gRuXf+3a7
TttwY5XxXd8d4yjDCWxYFSZ1OhmIom4h+wkhKu+2cv9Ym82197IHr70YqJG3ircK0IAbE/yrla2W
PhnNk0c0NfBjhlAl9AVmCOfLkwH6P4ICqaAjsuaWKqWNFCA92GGAwEeS06F4iLOrsE3xg79fL7xb
61wBxCMLkJGtqWK3fdi8FlWEbOjq981rISK3TaRrmK5L+Oh/Z2+1G1uXh9jYYKi2pnG3fX7YKAVU
z3A3uiTDmgImm4raB9vp60/6t71I9ffjYyYnRF0mtiuZLTdMvyY647pOMFsTKRYFFdk9yVgCBt0c
KP32YwlI0JU16DROt7Bhj3kQ2SX9BxeixMEppY1urono40ylsIHDy74358CrN4ISYVtrIwFPMR+x
ys9DmupaHlhq5lyi8CFAKrHUH7T01Prl9wK+0ajgU+8cDBRHJL0kiFe2sv+a1ZRgVOV7U+HfhdWL
G86hjW7ce3SaFIUeg0Gy9142/7Cq2q4pWzdonIvZBoiUuXFNv9XYuT1UPIPgPzt4JakPGikiKC0D
DM50YzuzDMQRPd3SYlXLhFAiaJsc4WovOjR4OF369lkAZfhabMbWdRnigQZTg8OLFajJ2y6RF7It
LdVEX5i6u63oyngE7nMAmffNNH0jQ0fZGE92wCvOBLtT8Zfd16MN3YTDoTJXPd5+co9e/FE3sE6k
AKtXykKUxaR8Z9TRMk2ju1xQmIKjWaffmrJb9cUvN4LVk7/JlIpV6quZgtdUhYpJ4utL8R9fD+R7
S/Kf16Z5Q8CmEJNOm0WJ6xjN0Pf2pS12osOAdxfd61NA/bIsx+3vKr7anGRGSA0mxAe8fKJ7XwBc
5tAKNJJGqnHJUVTKZ15MLO4vXsyc5ABjnuR6BNrtIjkHNh1BeZZRQJCWQ4FSMwamiultyCqVZOco
F+6uElQUG1I2QU+S6OFJA7S2oCzdg0DDdXrmBZVbt4roD5kcCiiyvMMHP+wDR4KIURSlfTGTbZa+
0acmMaRztRQoeLoCyVr21wKrsuvaTYoT1kysNIH9/ecCJcy2HLYXUNJp2830+zg1EqYuhP4VXDl0
qeFb0raj3k8RkGQ5iZEwRD2vix7JHGeD7wmJ/D9vAMRdt+C7IKI6PQqGKJTVoo3QUk8Qwa7haeuY
SMYS/CbqTC0QF3srivkqmagR1isRfNTkVjVQhTaFom/uU3oQ2npgl9Lpeawg5ru7r1fSjVOUTqgG
PFHGeYr+5OQUbToJNdgE7pd5HPrlEK05ud3xnHp7fw79cuNY+vQs8S4f1oQal3kuY4UncBGFdeyy
tU6hvJPP/0vPFXYUMEEEeBXbkCdfZTatNgA1gP2bYkv7Fg5Pun/kxtU4a+zi4eshVG7df58eN/kw
K8QGqjD4MFWGvVog7qheWoNuIu2I7neKvBrw/o6yUJOeS1iATvWsOJvMeSn7Dr4CpFnF/B0RzFuD
u8gzpA5+0qarKdiqqICp9NZqh+LzS54oK0f8kb5bmiVd9KQ6lsUqhUwYR3ft2K+K+KFExCQjZjNf
RRGL4LiPrhkFFgzMnPgO0A6NGFwUC+u5cCoMNQ9S2C/M0saTlGNjDJaw9tJBva/bswV1uOv2PWIe
VYxyDIygRlJWUrKVx2jpJa+5ZGGXJi27FvmKbp/S6MmkraanizF97oeG2jXMWeAuVv7o2Qgj0nfR
SADpZ0oe1t+WTMmtXBqhsc6rcuvU9yEmj23Bbz7FcrApYXLZNMVc/NukSzZA24x/N9JxiLkrsjuI
KYYG3MVydrjkEd3OnGI3QkTK+TIxOPwAOt2T/K6M8yxIKJQThPO+3kquT5q5SZlI8EONQwF9Dlxx
c4t8eOIkgOv8cRzy3DEvoIBShA0x1gj2cfUblNTXi/bmvv/wIHF+f9iLWiONndFJ5iVU78LsJI1X
z/jdZmz9azKHgNDnxnESapdWNcitZIuHRcuMincIGLmF2JEj1SQd7ShYlVR6Mz2/T+VVIEReyvJg
jcc6x7lQwVJaPmt0Idt6P3Jl2RION853u6RxFaJLpSHqWKQ/XfU+Ln9Ifr5usmijFXjM9Y8tBBfH
eRnTX31WvDpyedID82DYqJvmGbxZkjvpW5ujHNwTZ3xP82SRSsGiIYAO/M1/P+YYepFzYPSECv7k
0q6aSC2NOrYuab02zYcqu8sb6tqQ6yQqXHPH0q1BB/hOlwPgH6YPkzNQHmpbaUcWb1lB4kP3M1qr
+rmT9qNKFAZIDyfZr79P+awH8H7jcdNy2YO1ovryfid/WFSR5ZGBtKxekzmu0MLUz2b2Kyy3ig0V
+mqYDwHpVj2Twf4LVLZB9zs2MTf/Bqo7WV6e62mDVvrORaIH6Zt/I6X+PibYbrt5fZ9UPyugID4g
WSfWVgNIxcFPdiH6HdU3R4/WjVtcExCYSWyjzRQ6M4MiHj6J1ATeCCoNU8HrTaYh04rEU2vbunDd
gcahAUelWk1mtvPcUyY3kFPGIc0nw7oQCRL2UQcG0jebxd4caSIais+UFbEbnIx0jt1gatQEVRF9
XZMyv4ZKT5Ph6tdSZa/GraamNdAK9T6wt1g6hGO7i8pDGL75sNXI4tMh+h5H7t+umJVbv7X4QD0h
XU95gMrf5OhMXCuR+xgWu6JhsmpcaB8sOvcpRHQgPhQKkq8VGItXyX6aWfW3xt7RKXLaji4r/PTP
R6nZlV0tJb1FklDvZe1S12upR+11WyYKF4WDz7W3KItneUAgW3KXWN4Kb1ctl1dxOFNNu7XpP76L
OnmXOLdKxeZdIr06GObfQHtWI4wPTBHzI5Jmgb9ef/39+s2Bh30BHV2jqj1NxKPK6IdWCjnWwDcF
YIWSRsBjvMWgDoi6F6TgfoQAAvZRrMuG+lFH7zynO65k6Bn0zSkJhCoDZTg1XCuQFOti5/f1UuuD
73X90INTrrXXEDwULmyrzFOQh5ZQaDeTv5IEWAwIGR3/5gho8eD4xr2c73pvGSGkAgsjf/36c9+B
ldMNjRyACZzUBgU55RMBvTOMyA/4XB85rx7ZWgeHKDHN+e+hf4wwbNZM6CfrPEJHXxnQwzvYya+q
PTaOuWlsnDMGbDJaIj1TvlMKoAX5W2OMy8HxNpWLEIdRnhMrP4I++/rVb+VE1odX1ycXUNq6SWLr
zJQr/2gI4gQ8y0NxPH3C9pzSdd4Wa7tIdoNa4jAcA1VAFx6M1NevcasYwGsYxNHiZISaNVmkKhBF
M+Vm8npgPhGJKiDQEM1AFc2NyvobluWrL+EoBsrOad98G2FMJ9v1Y7qQSw+G5tUd6JjH1zgvnosN
RaB9lVw8vOMsxBjw1qWLZ1Rzby2CvX/n/f/eenLEeoarD5pJxCQl91ZrrPQ+Wvcy/ju9tOIaXuTd
SwImy9spTb2N30bAkEqqrYNBWmeIAPbyyQMawwlUIrmhgJBXwxUl6q/H9vYUW4Y4Bokz7Pcr+sMV
7Hiqpo5mBABlOHflk8V94yvRsXEFZLJf0Ny3MxnnELBVA/zSrNhQ7r8zAMjMvMjN4frwIpOTqGnb
rLBzcqIUEJj23UXUKHwt5WLROVh641IQ0YjiFTw3W2JqRCln5ly6GY3QbLNpwtLjJxX8vMwcya1A
wjJhkYfvH2tLHg8s8r66yibmASoRALZHIWi+eubjJyTW/wRCHx5tTzaaUlt5EnYEvG1jrTrTg9Gn
oDuBWptohANVKsb4RTPqQyHoEmIoPDoRo42Yg9PI5xAMnjs6q1HvlzKFu3BEZK0Y6aNZC/yRZOCO
M7P1XoD+Z3Xb2JBCxoddPL3ZQ98G/U8dg1NNuxQWqztBjqzyAHPl1LvQMLa7b06TtIvxt+3m38XZ
kUuACfSi22I0vtMCdmcV7EDIwoMfzYck19YO3t2w1uttWoNH39rhrmm856DH/QSfc+AuzgGv1Y2m
VBvdy1Z5B1exXhUgBMAQ5/VODbArEATo6snMkDoscvLAfjcayqXu+rsQroNmLXsZaQAreK55hSFL
VpKDBlArvQIjCZVwl0fNwUaZnkBE8n57lkURptl43iMNOrM4uioG5xI5hvub8vAKODHO4CdQMVgM
rcdCfyhkuBLOMxSKjc5BRRZ6VRp969jWXWCNu7RwdyBm9fG10qpVj1Tb8OTI+Fvo+SJpQmK9aumF
d1UNDx9soBYsVS9eqO6r799rVbsGFlYUpzIz7tNtk+AYFT3BpYu8nzrStnmE5u3wN6bhwuyspNZa
5EZ4yEP/UbMuEslQ1mFqAzosTfpzo6qLFlWj1DCWLXoJijSeeqfch9DJW7BhtqMKGO6iCFC6svEg
AtVohMo6iJQDJ4JLnOLm5IBO8b49hcCHuHExXJIb5S4tgp2F3Y6dtZshfsxTB4GM4NCDmxM4CzRd
U/336LV728PgXU4wT09WKfq+drrvtOYxaPXvcaJ/q1LtEI1/fFneaLjRm8kpQgZZca5za/rWgU2k
ihq0bpnmFCdRwSBNtEo3L4afMoiMe3DBLG5doFboZ8U3qaQPRQ0QczdQfAPfBXsTOM/QRnuTEWUD
E9/G+5nXeudNTrYaAAex03TBQ9AmgaqblEWtlC4XSYHlYAXqvTwUTbhXEMMxBu+3nQ9P4YAKcpwp
JzV5Ttrh0dAGdOHplEvjW2s5W6UhevLGvSppe7SmrersRe3etKo7CRUXs0X7AUw9fMh1nkA0K829
4sTLtOohXLXxMRqCdeg3R1MJ1pJ31MFcdbRVLZb3EA+PI/j5tkAHOyvWNRBhNUQ22zf/yHQ7yxho
vo/1WO38UWqwldwwdYv+etVsNSKeunke/XZRYjLRP4VItiwHDZJfmmj3G1OtHitvpFxvLkIz/KmM
dNoQzKiKpYN2RV67b526NdRiaXk/y7Jex366RSVkiV0sHQNli+8T/AnnEaR+UiNMqtXuyoiMi942
57ZKXgY9XVaFeVTCP23ln9BJWKnAHoRMkgfdUXqUFHOVZQhoc7KKG8CgL9N4sCaBKefckQHwUOnF
joO7zms3prZsKlxVsvIyPFiVu2l8Z6MGAE4d5T7z8xfLbFakSw/mmJ8A6mX2FT0YDDVXNqPy/jJ8
i1aTEinJnXgNEOMrJY82BTVeiQiLGygP7bWpQ6nT73qP/idnBJqiMqZWDh+r5vyyGvdFj23Splbr
u1bKl5m1HePkLkkvdi1cdK2DK1PvS4xl7qa7PEd2H+C6AncsIpCUAR0bZBv2s5bZ37ocbl82YGex
76ozwhdLmhWWqIXX7kbDto1GeQcNTas2noOpctadH430oUGcrM2170kGryK10IOOznoabWHerX0N
PH2p7WAq4XwQ9Rx8ISd6YDzM7J0bQQW5PvUTy0Ypw55uaUny/LGtDQoMlQVoeaGrJ0CTPUSQpEe4
vX1WwofBvwIVquRkW6v+THp1KwGmUK5A4SS+EpDOzzGFErnW6AIiutB8wrQ7ux+Lk1RiRhu9OQTK
AXQKG5OcmhMFWZu6fU39YmENB7dFS80zVhjYzL2SCKSmxwmdPrprNBp0XZ7k5IlU5XVphtzcEpuk
XGX0qhy0ImnwEYiOZrqSon2O8cKwne3r3Uh9BaGUljYyuaRCk+Eou5acsCDnRkAIfBE+zzmMgHAm
qL35FBodsN1k4DymWBUfYtqqKMMuC30S7ObgsaYhvNvWT8Rmvl5dN2qvzCzOtOQkWPdN83inoG0K
Y4Z4kZlDmHlAC+pgN9vZztCNJP3Tg8SMfvievlHRKIh4EIktLXrRmkIuhBS42UZoyjmXr7/rFsLD
Fs0QzPwMWuXWZJacPB5TQ+N5uEVv21ohVgAeCVKyJV7opU3VALBFIrfyDg7a8O2pwoO30Rfw4oLi
agEP7R49D8MYb99Jfwo8ye3aAe1UHaQ8WfUtLlXV3hoR+w+VfV3Zh4BOBul84W4zeVOkm6Df1PHW
z5fmiwqWmfNspWTJRgsgWuQzZ4T4mOl2oPwDzhq7aouW8+fBbX1Lz0o5o94GK3FL0S00D+ZeUk7/
E6IZ3AiVMK5zLJSnMbOTa0PSafV7Rhg0VyFHVmmX3P4rIosKiKiCwIjxC5yWRhwbAzVHuK5Hs0DK
N3h4ajPb5FbCw040hbyuJrRzJllHUDpeV3iJeRnldF8NKP85IRYJr6pzTdTyKuTIoAN5pb2ebe3d
QhramqEhk8dg0DGfFMHypsta04FYAsUkRKc03jvlDzl8SqVuETiPBR4X/SrQ70ek+r5e3re6b58e
PdlOlWtXZt6q5sWqny0YUCEqb9rWwvSQZo1nIjplKQtzuM489kaHm8eCP1FYZjSHJumlFSt8b9ub
F4fWmAfuyWmxN43Q5/KchVf8oIulUVah2q6V3W6w8dmBYROUeJzlyowoyK0T5cO7TOEAFqxjdJsG
85JgARMf9Qj/RmhYWfCYZS9NgMAawdLX33+r7AerGgCOhtWprE3lQRSCP83qWf2GdR+k9TcJZ1Kl
g4h1SdKDGtTIAAGm67aU/7PHoBQI7H3gB+8BI5UB2DyE2sUfHCFl5S7CHUCuqZTCqwr6JVrmCcRP
p33tMxOyuLVERWetGdHOdnwusz+OjARU6O1ITpJ2r6lHrZPXjufMBOu3bp6P3zi5W2Mw8morlXhg
Fvd+BtFnRYusnYUy3XoM+4beEA0M6x9mDItosHyxeXqpX3PerGv7l6kOGxEnNwFJGQmZFVJJhWY1
aivXRdhneBwKe++3PxOSwK+n9tYRCnqJ+Eanq2JOqb2lbES2ObrGRaohVcl/Kb5a5VWnhqwgbNd1
T18/7tbiRZRCozuiC+fZyf5N4rTKBrghlyw7g8GGTYGuTFfsYhc5QoBU2fPXz7t5YJgAQ4jiGHL1
HZH64f5NEl4m8TLSBu7f6MFwXxElqYuaQsLaKp7qlAh4Fop9c1C5JAATcWGQlH6+l4Y+joqsS81L
Ez3AQQ7MeAte2DCxDPOvXBFO+VckH969Fxss7Z1ZH7R4K4sCQV0cNIBEX4/CrWiHLp2hqBZJKFjt
z++jSb2XmnFpXFwHU2wPKjRgAM3jNKP0NHNWmrfOSssQzvY0wcC+Tz7ebk01DEIepnb6SvSMkrxY
+4QCvd7+iK1wXXS/M7OBdRu+2FjijmAYsEnuuxdtNVKMNsCnFTV2s/lv7aXJjgEjp8ZLE9C8oNbK
Gkok+TqVL4n/WHY6ZIij6h6GCMM8D5DWr57yD3Zi1WMcHzrjl5KshuGhHhjon0O9i+p9Qv7fRca+
LQJoLrsCKEGZKSvValfBniLQL6EwVJHmuprxQG4gGCjmMvfyJb/YVCFpp9feD9nMuX5zqVpUCVRB
ULCIGj/PkoOIXdS2ZLigOUkMkXxYCrIz0D2C4N7BC0g9us23r5fGzUDiw1OnSh1STuXerVPjYvXn
TTE8qt0O2m0zQtpxRZv+LaYsJVK8r5/7HmFPYzfLcsRtiuAAXbzPX0svpzKGWEL5Xz3oI7Bt+Lrj
uhwwCTLVjaKPy6CgmQTMLaPUhrxr1GAEPq4gDpfKCaxbXtjrqH3wbVy7QopM7s5Uqgef6rbZ/zKH
bKkCTXVY4jUwuTLf9I31v8wYHXB801HGIBSafEOSpVliJ7lxsZNveXkaonNPAYMF6Ap4+snRV36V
zuzlW2g7WyA9RVWJe0Se7C/HymvdZm4uOSQ1qF9xt0u6bmvkcOzdC/T0rln37RWUxDrI2rvIAPOn
gS4C8v71FP5/3kTkx7atoJA4+fwsBPLoh55+yXXcVcdLKDWPoLG2LXzkCPGGMD5S8PQkxMGl5lgY
7SqzO5RBqa1Aiv36ZdQbNwtzYJI32qQ+dD4+r6eo1fpUji3t0op2oUNbFjH2YFfrNIhH/DmGAm1I
vBy1/KDAikdabeGO7qOGSAUs1My4ilqLhrCqrEmIuYlokjswOehFRFHoIgo6etJuofQsQ3bE7E01
9/7a5/ev614pqhI1H/gl4Kp9C64g9+Erez/RObCsYGb65h44mb1YlZQwix3toqnL0H3VWiRkQuT3
T5V6jglGuI6/niJFfMJkyzNFDqVQW0YXa3ozoFykDfqoIH3UXBUD0oA1IgnBPzb+qgpkeYRni0PB
WdwY1L7DrV93q5l3EF/1zztQOZEJdUQ9djLMMgFunCc14AnnDFQU1jss6O9d8Rh45WZE/NpXL13+
UsWXnt6iA3CtDLcz73DjOoYq9X/vMBn5nD0jZXSLhHJQaL720lEPvdXIWU8uoyg/XGyG1OfG2xpF
gOzAOlPsjULpy/Q3gzzT4r6VzH16GXGdfwiQ5FazutolhzbCn061B6tkDXCBfiEsRMLfui9Ston/
9s7fmUEQMcdXEzEJt9V81OtSpZyEVJMOws7fJ+qRzSWGYWwfveaSZ/LM7N8ITT59q5iYj98adH1X
WEx+2Ozz7iephOPP3Kc3Qr9Pj5iczpmgAvZZznAG1E4TuGj3bURBzn3RmzOT+PUo3tzDeG6K9q8D
hXKykoIotseiBWXG5i2yrfzEGNbVN3Jh61ujzi0V7db4wZHmgKXLKiBYn8fPptiM8xxdFlibL+Wg
rJRU2ofIk7pSuMzLbq+DLgDnZ7qouGirItTAhmKL1/2s0aW1ujtbqPW76SakZa8o5wCdiKwantRk
VfjKWknhr9RPQ4vDfeCtB9lYms7ZSDGiCO8KHXh5hadeQWAQX7PyyfDpKEtnNQQrYoC60UMIDcHe
yV5Ehk7UhNwaGWXfPAexdDb1Ya0EQHGiO8lBlhtHsR5hidFwljKuXZV9r9sA5UlRw7dSBq7Db8i7
OyPFPICLgVJkRkDm13c9Gi8xDTWzNXbevhzyg0bFtYM61jLyznfZv0ajstBs9anXf+RIMiE5vZWj
auWUwapPUIqBEdL3v/IflmCkNbtULbC6lNpLB2k7/dXK39sY6XMVe/Hu0ah+6/Wu64c3E4lNWG16
gnM3tfdQ+ZGWT3H2K8DmJhwJTo19hktI6+r3Dsp+kYUzlhlezP53x8D6vr4SSEevss/ysGZp1git
x5wygfsjInIG0OO3jwOMoXbMrjpCOP/9WoV7hpYYyZ9Jn+7z4slpVNFMbqghSBvNuwMv2CKIn6yd
p8RAt+bx66eZogg1PV9UmV0hZK0BCoq1/GGvg1S2OiyoSOfL/WjcISGElObONQSxg+51DO4Z45ky
3qQhFH4TP6z+kdoHYfePzLJXOeSTMP3RqfnKlFi0yV3rpftM2wzBm1tUONXUrylUECm+oAO9TtBa
t+rHvrpLObC1NlgEGQbnVIc6R1p6XCV9xuzBZkelA2FCun9hj+x1BN9wVzarDHAqKtMLFSm+2nIX
FO0C+0BjfkvKjHxWtlRKcEY0AIc3N0OHqVn0djBzMd0oTTgfh2xyJNuF3zWhV9DwqO7K+GQhS4OT
hbT/emZunZAfnzI5IRNk7uTRZWLYFaUnqra6UoBYX4OJN+Zo2LeUKCCrkV4oyOiKK/fzMiAU8WrQ
5ealk3+Att5IKeL6eIDJNH9V9a5CsU8CR5T+KXtA2LTsw1M5XjyTk4tCnobBhPk/xF26pRlwlVE9
V99NUz4szKjqCiUyqDMF9hnJCfQqS2VcysFPrTi+Vy/zmWm9dUkAZVIdvJIp204hWL2KEFEgOQZI
3fdKcU0pqSPwukqli5HSWZPmSIK37omPT5xMcdorbUnOSU5pIlCmXHJr4/Yzx8mtxQrfgx4HBXCV
ysbniW3KrijylsJV32zT5ogKkfHY2TMh6+0P+b+HTD7Elpu0M9P/DB0Q9Ur/Daj5v98OH79DzN6H
5eC63iCD9THEFa4AXuAxrv+NKLQKr047s/dmvmfaNWgoVoVJyaDB1IJvEPjX2eKXGPfpufvhe6ad
tagp6lFuGbLAORLZUt2tvO3/I+08lxtV23R9RFSRBX/JIJRlOfyhHBECiSghOPq56G9mz2r3qnZN
7fJyL7dbEukNT7iDyuoLB+Dvd45w/Ydjfc/5xB4Vx5x7B8lIU0dH11Kn7ikgH4UY4TvvSP96VmI+
OmxgPjoG8QjxLcBikjvDIQoHuvDMBFSvqdsV5oOGjN2I/F6vW2KPoyLSTwPCtbfnZLY+Ja2XnXHQ
1l245Ciu6sn9ceiST6EYNvLs4Q4/pBhQi0adJSvvKwVBkQmKT7RoJwrWuVTJZ+XjWf1sqXZXdCxa
HaNCcUSpfVW0SdCqtXPOtnfx+ZQd7fMFG20iAB3A6WnCjzZUEm9e0fdResYysRMpDQOlk5FcvGiN
3Y104sfjyRWuEz3+dTwvblQEYPXI6BWcGqA3ez1RoiF7ntrU97rxlAR7eJg4GUxQXXjRjcLmhloV
6inn7OgWoHpExA5RMJscue5K5koDhh4Q2qaXnpoHbq2t7e8nS0MuDp0pP1ue2vA6+VL5+BToaVy3
C+kap8QvhTeDEmRQULJETLIlV/g0iAybSTZVlpZTQDOYagjSAeDT88xEaaurQgE0/9k8+8cCC95u
RF0OVV2CRvVcO2PzMhMPhfmGzltbog+XhEdQPXKOZtf5QWbHPouLrnoezW4xnl8vKNGqqeSkkIXz
5mLneU9wWmPn8H4pmzBtG0vuwENxOx8kHBZEkJ75OyqFXWJPoZTePf59+P7rRKFAChGPFibawb9P
/Nnp1s06saUUjmhxsa2PaybKsXm4/mSz8W+TXqf6TdeB9j1b7+8Hks53pR9lDnS8bjiKOVv3yk+0
jOkzvs/6fx7j2yo2a28c+UzRVxSucJignGUzqOCrM5A5DGkwe8lrXHzUzYUBLzGINX0+dZGn0VSn
w84Y5zJB09/v8L/VNvFx+39X/qvi+o+11VTTLC9NzkoywurodlSXT+n77Ep9w81aF8hPZlbuj6us
8m+PFvoHDR5Z06m3fws6etQiGlTm1c3NkC2aw8vheKXBQ1BI+IuFX3lF6qoBhIeJmTnUEWLRoKCq
sFLMUMiCZLaqYNcpF2V+AZGlSo8qt6lM3o+Q8yQl826XIrhSXzx+1ED2lDNe5NDg2ZrMlA6/2Eft
I3LmE79plnz8cE+nNfX7k6ZbhNKJDKUMnbPfR9O9F1JkgxR10yggcUb3Vq7u5316PFqZa77oJj5t
1ORHG4m6vx/53zb8fx54Gub/eJg3/Xo+HxMOzERmIEFugrr6844/nf8f14eILwQC4IR/8JpOanEc
5FpTkdHBW3eo7NF8OCpvGiTIbHww+pdaBcUPJLM1wqzLEMYC6C1T6SWJNC9g4oT3Xnga9HZTDWgu
Kl7avNyK67pHBLYwN9IQii3yjqSCY4/pWqkiGjtZS1av51GFIbkQxyrIT8eF2fcLYIpOmaDjd2pZ
jUKVyTOS5iVA+HKczEDAZUPCymiCH9ze7psbrttiL6E/Btjzx1j630o2sJvhNwEwobP1bVhDTR6k
9nQntcTbTpefU7BnhJFn46CkrGEGiLSZd05/UtX7t7UFbjWAZCQglD8UDvoZ6LviUvBEzn5a+ub5
QcIU/ehq9z0pw98H2b/VtIEF/e/Bvi2WJ/GUXfoBC7kp80NG99QCQ74haz9sJiXI1GSeFWlYMS+J
nvCLsMnoMfkaNqr6E8D/Vzj2+1gkXTahDxoAPQhzv52MmZxUc7inykZAh7QmdaV9mcm6Q8+01N8y
8zBWKCsozfLGhBMa1TvRBaFSYPQbGiQC4jePHcjqHIaSNIiegaZmfYED2rPf3dFCFUOAKYBUappd
g/aTPMafGTie6iTfM3IcVdV/RW//mLCqNuAYqIGJyGcObazkVaSIckSobfjVX1ZbX8eVr/phW/2P
7PX/3rXJeoeuCBze/3Gd/LZQ3M+K2t60vl4Cc3Sur81+FrTL8WbdHWQRgqut+12M5VdUblGU7d3D
xZc+h/DsfNQuSkJOEyc+nhSJP3xdcGS+upt6jRIRxVlLnmzDrZsjBGasu7hS+9p7E1extMNRITb8
49VunMljl6JBa12edpKNdSkeaLL/cbXQ68c4GSt1+2ybluqXhEguFCA3d9Rt/XjyhflpkTnKK+x8
67TIH5UkSJ3K7sNAWimrow84y7+9p69FfLKxZwt2soe745Ps8HJfxJZZ/KKQZY+sxC+yb+6AoBRE
jqpNp90oLClGpOKRhbpDfS9xbqI1nMj/7Ozk3DeTnTGUTbv1fEoi3javLSUAy2FTtvI7d6zs46F2
1FCcjGStdykw1uVD/lIvFAfQwh0senjp7Nkj5c7gMr9plr47vipf11CJ7lHrUFCwJbdbxJLP26VN
7dxpvcohkr5O71XunkLIYbYQHu4bY18Fir9GLTyQn4Wr183BnQeZdXLU9cy+WGiDRI2bWNzbwjYc
MbxcvTG1xOejB7Df0lembdqdC7PhaY1C9VwOm7m+phcNc6Cp/Rr7gzdpOW6Kg7ozdhQi0UHcssQe
Ll4Spg/yR+thbqHYnXX0dCzxnKOTOK13t+8YsROwUlG0yo3kgHZxTBvL+YckFlfDStzRUhreJT+3
1VB10Ih0TXvm6jt9j3BwBER1Lq70EHuKwVbOVhLTMHOMw+VZCe7z9AGORRNcVvjRQ9+92CMxIYur
JSy0SOVWEaYsBtV9D7NA87TgaGtPyI24/eLsj4Fga+4j/XE8cq17cPQyu7CeO/s0P68TxS5eqXdU
Ljht7uLRMfG5Pz2KK1gGXmJ1dmK1jrG7HMKj3ebcjDW+mNhicoYVfGWr9MlLLfQE3tIoXVzmV+/s
C64cgjViZCh+/47UpWtwK3Bf5Wmuk3XFZe4R8vTSaFCddIHU6hggJ4CdS4aAgTVJm0Oc86FyObmN
HLQ7KDYm2MUSgkwVlQgql3aDc+0pGgC2uw2FUBePa2BXYQUN0DrVk0kghgM6OrbbenQMd/KKEe3E
vfjL3nu4vmnr3JmFrJjM8LfUbeb7l9y6AiTeQygXQnU+vDXYZRvL8WRha/reuukW9goOhGfva9gI
wWx1+Or3QEMtw/3CWdvS7IuLOiGWv67gCPvgYgEOz+J7VMaD9z7dWeQU/NvrMWD+25L9WTifsWJ/
yYHgXFgHZE98UiIR9fiz3a/yjkPBF7LBn8bJRlt170BRyUv6KFng/RUPC7I+RXa6eNIqe73vK28M
UEJwWlapNkh3eIzfDom1Q2w6vj8plrptHM/G9ne6Zuvopp4Qpw7J2Rf3r7PxU46+XiPPRokIS5ZN
tu1tL1+UCyd0xOXFFq2jP/j4SoaJLa3R0cbo/erqeMnjJ9Z+iYZ9uNjok1uRFNnaM8o+zvyFUmaE
CluAcoXFAunp0cyaOaZzesAKGyFvv/TMSOZ0ZqHp5A4Lgug0drpq59JaXaqwfMJ25oiJi1WEmXvG
jJWzt5a8yBfWjAX75LNEcoveAwrcG8V//oIYE+iFI9qKJ+N9wQICTMllZXYUD9FKd/Z+XOPcbI3u
xcUcfaesBQ84vXWb1/YLnXGvCJsnhGn9aTTlFku4FWBzE4lW5qlv1ecwFxzFPga5pwfyPPNKzIjh
5bhFqK2qmA3la4gMW3pG5mqF2VJv1avBEj6KBToFlmj3LqLdtsozn4Voz7loysbqywE9bVdbGQ+4
uz0lfhWeLRzvFbfxL5+Fj+ewLew23daY515hty6+xFzVYbDk+BI1Psdw5c0l1KO7s2GzeLxaB+5z
MLhn60OdI6l0QEeeU6kwhDedv0dE+rcs6s/99FvYh75zkujmpV42DpSFEMfM+OYZC3bE89ft/fza
OIKTMOQzDwF8B9H0/VGweGjl2R2f8mWC8uUWKEcKF9g9mHvBAYllI2SeWYf6y9xhEDTd0ZoXj++z
96fcOZwPV3dFtuTvr4cxo1ZrnV+VVeuCI4qNBfbHRaz7si3FaIVbqXf22sd014LbYZylB7ZRmzUT
lqZFOZ+91dybsRCcQmGlvPcuOJpV6z/N1sNj8TIEM1hvzrSF1o+CByXW7xzNaecnFhyoBvlb+Ziu
8lXmMeXeDDddqTOLpWfAyBQRbXmR2HZ32OGBvL4Gs7X2wfh15ah2tZ2xSV+Vj8ab7Sb3drva0evC
DNiqnsrg6qaOsVSe789d6piBZq2QokD523S0PanesbeV3e35CmEOMRar/XoyxrBxNoZXWbVTWExX
pMLnX6m3uTkvK8kbnfP24rDKc33C6q30V6e16G47S35/HxmVx3XN7WBNVoJzaRdc/0L2pacmVO3C
aYKceGEzeqrd2pDSAD9FbaA9Qz5kBZDt4fOF5cl5U10lwCb1+szubsT42NM3ie7bDF9bdZ1O+zq7
rv2YLkyW2yPzyULt26WoZSd7cf35dmH4aNyDfIn3lUuHbN5asxXy6+7Jyf18kfs6G2ke9vHdhrYy
bjoXj2/vWQ73KKj5s40Sja7Ox25bR4nAC72iMygdREvz/Teor5x9ysdOjoqX4GZNyoZW7ovr02P9
rr1sJSsJGYXshGOkRTobG1Iih4oNFZ/vtfqloa++O+3KCPCKKyzPEbtGcN8Uj2AyndS/RebiNFjS
lspmrPhimC5aD7Wer8bFMsRJP9krcdsdJVcsPei+KZHYOUrChPADmNkOFedFwiePj5g3kDrXxDP7
G1Je1vBULI9B6aXPChsYonWuZseXufDZvxv7BLV43BjmhYuGl8ReXhj28bVKXHEHsGfcliduVE4x
sbTUHdYInuZL/hi1qcvzEEPBxjQqVEZLW3JwX95LS0SNv7RFyXaW2HrIeQcQoGqnLezhvW7QXYlb
GSEi6+b6pX23LhaWe0FqQ35aodzjUrSzwCpahjVG6lO1hY7v9I5MKPE+BbbPhJf+balFl2V+s6/7
xq4eRN4yeGUo4O9q6/NxIXvm5jVnpb/asq9GmvXB/k4YDD3WyfeKnTs4B602ZJch5BpLsVLHOUYU
cLeCp4Wpl3pY0qYeApUf07/fvCq8sap8wAlNliUzV3uu7MaaYu+jf4xboD42K7iN1cdit1R8tv3K
6byRj0EJOkChiOLp35fNb42nP1fNqUb0j+xHFss6hRJdLGe5JwD8XCAhfpg9tX73RolZfb5F1JCF
qN6fAql39Z/4Ab+XMf778Mg0TCqUkvaH0ucs1Wqjy+/10gzgCH7iX5E8607jtrHkNpH+Jjjj8w9X
/Hs1/n8Oib0pPmwUh74j+vTZLdWLlivuvP7r6o+dJWKBLTCrRxdHbgiNaH8pP6ko/eJX/5buyZIu
G/IEQANXJH1H+JrVqN/Rcz/HAiKmYpJ99IWOrQQrjEzI2WClDYIaSZBc8bFWLhJfFfFFCRCw2TRU
WzK8Y7Leudxl7548XE0Ey8cCQMGCGpgliURbLdpT6JQa53AU9VV7Bc6eKf41y6EIlm6WElKOeTRI
4Avkh/FcLM6nkVBz8pShej2woOYP4/BiJC/aXXdUijVq7nUpRr7qJ+yZSqtp+bI0toNftC9XMZqa
wGYuu+WI6iFNu+uRoKfvnZxSfF8ueIPbnjwKbPebMyQzMv+HOqfQn84cbewdjcaEbj6n+koku8tJ
WbKkdH/SYPm9xsnTnm47fVX+Q+hRnn0b35mo1gnIznOckjvJixpLld6XjdBE3+jvA+tbOfXPQ30r
g1yS7pSfZlUdL4h6rPZAcDxFsR62g+xtq7dpo8EG3U2co4cLq49Ou907EgmnYqe2ZuOHyxLFbk08
IOz/fnLf8FPTyQGeB3U41WfQNpa/A8pKOe0zRSjj87iYdVHPHlEifFNV/lX7nB3ZwAF33LKzWxqe
alY/RGfUZH6rV/55/Gkh+Mc6c4Pv3Va5UsV3J9/eHUwcw/MSUfz9jUjE8KFlUbbIt5I3expcxaPo
7Gt4uRCRoNlkd6FgUX0MZVuwyuXgQjl17o656t3Ru4QD+zSQUsyKZyuDhRq0Nt/8ad8dUkRLoRoy
fYbMb6QnIN5TIA6Wj7/mryYxQ7rkrWz50+/q5chHi/bNOe2n5weP33qaqiq5NSegXTw9bVr34+PK
kgxg9NcXiQ8FFRARzmAXIbG9hbGi1doYOHim1cWgZqxVmFqtj9WKdbZzvvrnGe6oTfAOTZ4vify2
sR7Xn/7nJ3UKRooUzJD9fyucy6pwtDnwuqi1VZibuX18Or3TenNNT3LeXhKf8faEBYJrrrA5Yuhd
wtGbTYmO1bpPCzYpZ4EbDNd3o8DVOU+LxdP0d5EYc/WycOYL3v1SW09cZsnbe/flaT7YWGdNb9qq
dkoEJBGSlOy0J4f+mFOyW1NesLOoZufGAilaPR1AK5DAvLy1FmEOgY5zo4bUzfXQpN6R2+8ZtQqV
Dbnial81+/X5Fbcb7+LCDHaPgeBPv6dswytM3/h1VwrLrwiRYPTa78P6sfWmf6gssvBQdDAVJPB6
BW5viWzrsIwc9HmYQzg9eziVsK+ixOphQzDNMLdf3ba3TekUbrWBD8ZR9aCz1bgIzs80JzhyGRIs
uOe17pUf0oHPCPLn6cxwvXwe9rrHOr0G4chnGbyzsUDEcMZ9PFLt8bf79c1lLtvCRvTu7pXN5HaY
jn1yM+/kp+TWX4O1U9zXV+wzuITpmOc1W05EtuqYX/nHkqXdNX3Rg42+753zvnm9H/hAP7UfvjbB
4e8rwi/kwe8bEiKE0IbpO7EcsPf+PiOrq1bXuH+VMUgXS66RP9S2iplY6mWp3J/y+iDO1tLtS6ka
y6QQVNzjmYir7zC6eZ3YGqwjWUYQgHX0PquR60VFTACOW2ywrWnGF7FARf8HEMI3997/rCJQRqmw
qyoshu9oqbyV+2FWiudY4tEJLKunTdXbKgLZBXO4OQYqG2oyzuwum3nGhW7VkZgpmtxQyigbCd60
OCtWd2VeJ8DwTDp7s+3V0J7pL//99kq/l5X/+1TZ7E0Q8LRpvgs1Khc4PerFKOOkxUr25X5e3fcj
dsGYe/TiOtVOoHZT6/LTLTL+5bh09HBOggQHdelX5+AfC616PlXGDYRG3EcVFZvjXlhV4eik1de0
EErEzK9jTJAXpEEX6xE/bYTlbZ5H1Eez6DafLdOoXFCND+sQ6YaFshDDPDY36T4n2s8fwH5kD5cA
O4p9c2iWxrzcQU5qV9edtFDjcXHdlbvrHBezp0tsuHJQRCVzhtngHgm3+xDw9K566B+vj/pS/D+H
k1Bf/3nx32oAknDrQCmKZWxIUUYUK7g3RAogWUybPsN8CndmwproBKghELp8yH+KAqYW8rdpxSnA
mRNphAAf/DattDYfpLIzz3HjXF3Ju8VdqLrSHgJooM3PUbGS5kBnQj2cuT6wD390774cDHxdFl/B
eYc5l3X34T9501qVecYPrSP1X3ZimDu0HVANwMJZ/NZ3KLO0E299mT4snmbT9vWrztF4ZZBbi4W3
NVi2t+Ebuezn9r1JSaFVBwtmx+58KoYn/3BFH9n6IT74ZaHy/a5hdjINW3OSavwWnoBdvIipzKhd
iFFN/kHTgzm9kh5PR+v8IGyPu2qVzpt9Ak3q0OzFwzFz0saut81Hux2WY1jtlEfpjU7AQl5XElXo
2SbbJ+/30U6eEL6oVfvaQc0sP45zNT7xLe7bVbFpGInto7yUGYv3Z3N/fTxtJEzBP4uXfKeEH39f
FOTfu9K/FgXjn5f5LQoSr0ZaV3ftukwp5Bj2lfDigG8f8dalXbSLvPTQjijexDZCdA0D+72pOePg
Y6AjAuKxlJ9yIXU64B/3fRLERk5WQv3s22id6cJFLQ3CwlsjsjcbxKHFbS0p9fPlDjKifrjNzmHZ
4Zeqt/PL/K5BIdfRIpLlF/yV+h77au2Yh01CCnxHONmgb5TbuFxa8iwLu/slUtgYFJCq2lJ8NtUi
yKuH4nomTxHt1Agu6gIlkwyeH2BfRa+ta/t8bRZ684wRUgrTSmb76RoKlie0/FRL1XCNa5yz9tE0
Ei6GfeEwB1enVI/aDlUZGtH92CLKJ/kVz/6c3gJpOPqGKHgGwtr6aYxPau+bxRlaReW3xesMZ7GC
EZOPywFssax+3omyUuysTsKn2b4o94VYLzqRxkHxcmk+j10X0xEnjM6Vi6OreBiwk/Qb2KKrwURB
oFaCNKVQ2CxwCJF50LmiUVA73FQxvCYLHRQ5n75OkftE6et4UfwRfZPq+jIRJ6RestNrZld1KIxg
T+TJlPYWK+I1Bpq9a1S6RwM15vSjlPUnQdSsgapJMmrvZX/10PgDr4EV5P6CNn1bHe3cMJzpDZjx
mc2qkA3cGAsrz+/LGZJ+kHmiSW/tlgwAh+6BUMEekteCLAZ/H/i/drvv42wmQamRVI1kTP828K+F
2qpVkrAqenQOXlQ/2cjsT6gwuYu95KnRcW346babWoeUvvOlEZmIpfqG31KpPvEy3abcZdPWoVV3
2hp0g8Aa+FJEFACt/HKgN9NQo3/K9/k6mR8pDf79En4xDH+7BMQ+AJKQwdPdJ4P/lt6ZBbRrvTwp
80G+WApDpRfgnpxqB6ETpyjorDQzNG7Qp0KxvEVTQENdoU0vVi4tKyiRGnOgWZSwATSjs3olc/4/
T/AbuElQ+tPpWhXmVvGyCPDa/P6Yb7JN9Zh4l2UV5SuAvCtznR2OcebNwr8fffYrXvzt/rD3Tmgh
4kkTS67v2nZo+EgJ4k2X+BopK1gQCymUwj6SnmrExOvaLgHb7IfDeWls5M2gWadYWZk75V1YCavT
/k5POr7FY6zFZaTNUewiNLmFpneOtKDZl8vpS1ihnb/Plpc4O1yjIyHObHXc14f6UL6eKML3h8u+
XlbrZq3RmGrYM5S5Mj8HY3znky7P9ZZUZnmPKxrmtKvK17G0lKeeyv9reRB2+Wv+2n5pq/yQH7LD
bKesZjt1kx5qSpT0YaCcRXyRJAXysp0fF+lqmN98w9M9KCVBtdEDcme6gX1A4wgFksdKdXQ8nS19
eVoAZ3sc5tVCWCdbcy2sq8VtMYRFUEXdYphf5+1ciNWluL1GEI2DYzx96QtjcXtKFrPVdJ10gzbC
CjLYe7bFeGebza8UTONsns27NXZ6wci3FuTRLTBCEIORGp3WYHTXTXzmpmjzy2raZJT5jHcovE/D
HpUfpnsyuMXN9mR7MeV8L4scUAKl/hBogve0oE8VNfQAUd70m1ByQBf49zkyun7q4jcUtD4SHpFA
Pxs2rjN4UwZTBapFL9peUxMPaKDRQVVp+3bu1bnS+MU3mRdfqXco5GyKXYZTIxqfQTRxD1Vg8gLi
o7Cay+tkr66rt6G3Z0updLpHfW3S8PhMno11Sm93mz9kDyoC9IhObbPPSrKN9e0RtbEpbDh/lvZx
Ry8hfaHOVz9Irc122z5Mpra1Ve3uhqU9CmgAr66gBK6f503/0OzqKInqZb1Eujlf3uLLOg0Qyluf
l3lmi1/pNt3my8v+sk/nWlDsACjUD7xxkc8vJwvKYHxnIKfb05kRXezP25nMm9vllS9xcdsRBwZ1
RAy+vJzt2dPCiGiKrJV4DM8YOKF5z+BVYpRxu/X0I/5WvLldltt2yUgOzwHz47FdnFZGqDtW6uth
zVPtH5R5tWqxS9Cc80v7WS/Szfg4vsEY3OSblovNaahkL+PjaXdc3XA+20FgT1/OD8nzeWEuuXeL
Jrh6UtTG+RrB/CgPx4hEy09D/JXl8PILodDMzSW3dRpGwRicVhwE01ziWTVU/DMJQ3a2iyXLzVI6
VEuwZNewWTZLIRKQMLTydbpWBov28tU+UXi30jU5RE26K2zy/TGzszVQ70PyXulAf20MJ6IZFfrk
/UouvxzlKF2zvO+PW943otyTrTkWyOTtNc7WuJlP/5CsRlDMiFWuznFJ3iI+VdDNLHNzOaBAGh2X
wA/5ZR0Xy2LZx9fwGvZh7d0X3QK3WhLaTbnSg2lmjq01Mkn1ORjF6MZP15UR6MH5ffYKL285xLel
ERjBjXeed9nqyopgbJvFJbr7aFQaXu2p825R0Fimu23LzlRRMJjvfNSDPD+vzrucTChb8b1DZCTZ
zoBmP6Q7gdXBSOzLQ1HawnP/KJz8BCDyunjQnoX4PDf5Vrc0jOPjgqJuTJ8uMhbTumHYH+28f6wW
DYdVgE+TkZno2s1Pc4ydE/q0KietvHbbZtuu23W37fdX/t/vlVd6INt63Wxp+9fr27L+6PdyYtXr
675e19DG7W6LTiQGiItu2/FKLJOX92VCJH2cAya4gtHYNlGLVr5ENqjPy1W1uS3K1Y0b0u7QLdzZ
EbG8cyavkZ3SUQNxnq5ma7qRa+X5/H9CYf4n0IZnyIbNVkT2/a3sK9yuVXeu8mppXB9GlMfzL0h0
ffUTs37Klf7Y8zATVOgmoN3xq+r6j2S7h9x06m84oGNTuymXGKGS5Al29dXHspW+Nzb7vv33jXZK
YX8/pI6lFRoo7LD4X36nydxqwrou00oYXJECkF4kDWpV1RZr4YcjqX9mKyjpUEWANo+AND9xKv+4
uuKcX+RMpXZuBigixid2zdP6sr/Fp3XCriwFmDQs9QrYD/wvFHVu8/2naU/wkqmNRtcTlD3TH7cO
X2Xnu7D3Zbv+zViWPzztf6kLTRk3j8CkKoSu7rcz7bHUTRsT+43r2ZURhCnhDlwvo9sR6ksPSYHe
MS7CmXsvCmRkFxTCXf266RXdzvqIBASb31l+c0T8dm/Ni0JXeOjwTb2/o9b/98f3TT5jGploM8n8
nygYDOD3EpZ4Esv0lg1lXHevSRG1/cY4gZamQOQ0SGPmzPWHHw45+7MmNMNTWEJ1WMZfGjXw3x9k
2cslStXqsG/grNPqx2J7l118Adgeer/A8honJ9q6+rUYqi/6EgFGM0jPTkcNV1gg+Qk1WD+FV8E1
ZQd/eYN++cu1plfXAUHowIvbSokErp/mc/bVGkEZV7gEieoMIGOoz+7o7oxvpPT1S1J5Fzj0j6Ct
brk9LGZLkGTnFzm31Aczt0UQA8QNo3PTI5C6ylb8GBBVBJb4WkQDwDd1D9s8mctB/aS+58/HrXSy
5TWGzBUxhds/a5tLMHzciYVyWta5apMKdvTGZ67wlpK9WaevNtaPrkJZ8/P+kGm2uCKBuJGSgnp2
pdq+ovwNoc5lp1ILT6NvjHcMBrvgBe5WjdruhY3GxJkeqTgAmje/30mvDWA2V9MnSNj5sri/dLSk
U5i5rpT7WY6djEPmmqohWvfytpfc4uS0j0aAHfNL7qWa37PAFnb2KgkeyWNRWldKroC4gEjFmOBA
V+hVf9hetB8m+a8l6vf15Pex8a1kRoKo1bBQhX0HnvLsf1oa+MGjhfCvffrhWH8sXWRQ1G5pvFK6
VZmxvw9DsUBSQE2gs/fYJ6ewapFTrWQK4aXyQ/X1zwXh26G+5ZtNcsluA1pS+zudkPruXNHGBFob
ZhZ9mKOTPkjLy4Ek8qlD8LS1TuAaylUfzEJh/sPa9Gdp69epaL/Ez9kovtfZaw2tUznpWshQW4SE
zM6mV1oUdl3ZwPZPLJWnsONPshDDTg9a4unEeNA9bOgo+Faq0J+OzmzwdIoKdyc92WXh6kR5Nwct
t+uyH6wZgEDVHWpbaIOucY+1A+XpQpPp7uczt6PBQJZ6tbJ6L5/iTIjMMRRAE2peMgvkwoN6pTd4
bDp6vanEsEg3Z30rdk+m5iGJ2LKzg9VlBj7o27+vTL+Kob8NPtje2LLIUzqNX8r3xbDOjEa8Z5K6
1d6vhq0DHfFuaCyNTvd2f5O5BpI7irgKsFJbZFFizQC+ktgNlY2jW402Zo5t6YCAugKPOrl6QCcT
noJMgyIMihc5lmEhO7OfBA3+rJtx4hQyYI9y3ip2qL8P5WMnGbe+SuX1HfROJcWS9GlqiVWo2wxP
iDGJhDa6D8sLRheIlLE67muKBdjLAZx2MtfDzufmCiLSxN69y9CcemolTPvMx7bf3fOd0GVed0cH
nsBdq73UP0mvs4sDV+xD0O1kQGY3VPQYu3J8C//+TPA+nCoZvz0VtigEICh2IMzJgP1WFJSrSu/R
5r5QrDEeEIpdNLFKMjn1bBHSDKr1Law+mrAC6VeBcFOjKuziKryEclSAu5vAkJ0n+yAY4wkiitNd
dIszthA+ZKr6pEAvGo/C81sdKPvGU8lVuxDlKw8cp39cJ+C5UIb2h6Cf9xSlQEAKfLWB7oo+mLrN
vbSypd5MCFFhpUfn5XSAKjT88hUveJVYhdbHQt8cw+nsq1imSRiDfOcX05GF4Pwl+sdQX/TRiZM2
OD7vjjT6qao98zSvCRMf/0QPgT9HdcmUaUeP3lSEmj2iHUp5ovoAuM+Di9kaO94LRo3DipHILSjA
pJ64HRd+15HnyZzEKTzyd8TcvMq7+q2fU/LDCBj0ePd2Wknk0OabFphev0Wak24MwRWI6XEODl6a
F54SALnwZdW6+rNA+ZWBpxG18TEAnuazpZKSn/3MB7ysfjRBN88X1H8CXrPL+Kzp81G44KDZfxF2
XsuJq123viKqBIqcKmeCjY19orLdNiggEUQQV7+fSe+Df/X6anXRbttYKLxxhjHGjO/JBrwXdCCc
Zh2PM99lt+QeHgIu9lRE8qE7v9fB3gMenvShwKnKaPg6+QYAc5z++M7NHYIx7i/6iaHpn/itau0N
APjbazVytjMUAzhFTPgFb5fAsJkMmXivZlgTfLhFYxxFu38+5ydSy+mUFDChn/65mXe5FILL7+kO
7Blo/XtKKcm8zlH6scCcrS+boM6ns6Mr+F15mS4Lh2d5GtyNt44BMsRlvk+3hImatGEIj8JRaGXT
MQGniojKFgA36MwqRUAHt0lecpw6k68iA+FbZEOMdHFqzkZPRcbOgaaSORti8lnEX2pGdMVtIsrW
Yg736WPoX0jzb+eXtMtBF5P6LsGLm7TfhDRPD6icznwtojowHeQt/LMPMMc/rPuYWsQYywqJ7VM0
IbYJA8IdERkZSAWLz7gNEW2ICM//EOsEOT8ro03jlxHpt0jjl11aA+1G/qdOyw7TZvszDk6+6RlR
DeS++y4iMnkgTXTu5QCCfRM0rzD5oTRscOzvATCQPQdb0SUZgY4Hk+APPrpmJLlP0S66cqMn/+Qz
BMLpxz14XGMTbaI2bMNNWoSFX/iS3t8nWmT80vM+BD9oyEWzOrOiY7gPj0SjjAqWwjjcxYhohi2g
w61/Y1AyhqAB3IM6Ig7NxaCOgf4D2I9DgfCvJy049RiqpidNpnxJ8xzDXWoGco8FcEMtbLzwKe4D
CnS7Cj42YH8g5+rWOf5s6Ad2WruMaLWo/TGze4DK14mRXNBG+7AMLEgTWx+DAHAn7eodVvdw835L
tv4llACX3MHZpxnI0pdvEzzXPp+4DWhnINAgDm7ezZP8fRcpQBqP0CiuX3V6Wh/ptQmermT/jyTw
KWGNz1v7StgGCkBuVDNdnXcRAXTk/dJvg5pjOBs9b8bbcOy1hM0AH2CbvKlePvbk2cxgFEz5q/w8
hZlwx5jVvnZ0lck4gmES6J5OL28ATlC01uuhXv/aBNSypec/j0kJvaMMgLESsmNJYObun1pfdSee
7mvensVJT86B8q2GCklTVqKGQ2T9KONNvPWLuXzsEOApvO9iNbzg0ccG8DGv8bcsDYXLGKLJyqgm
HqQHOA8pieTSBmUQg2dlzAkJ4+j1vPaerCWtX3uwPZyCgGFN+PDiCPPDivpEBqXF0JyaoOKLaJdR
lYGYRkIG+h4Sxitjhpd3eswlGfMj5/uS7DJZvsa81BApkt1CFltZ2yRIdSNi9cizxfzplO1bG2AN
i9Toc/JNJpioXKTC6gBMEpXJkKN5xULFQoTdmBwJsaqp6dewtMbETMvkmlck8Wk2dgSWRGHO4CB5
4gvvGFgjhq/hjnPTmRd+b1sI1uAb4xX5eCZFCOxwtvcOX3fahMKm1Hb4oTycDNWarzOTjrU2ZSTX
cfH0aElQ5Ok06wnGneWffIx6xMDmUGuJQNMGwwyxkJnna/ZcfyfKygGbtEkQsXmCu4IBF5ewefpY
ifiFm9ij/Quu99fou/BB6cqcvnO7+9DenGb7kOIcpWulat6+6vk+4etVX+pLIrIpJQqMOTynvH8t
V/0rgGKIONZbTchVo4QQodi86InV6qgNfRY6Idny23hrTnyqGjvAsFfmcv/K7+ZyTNKk4DsBXuON
Q6e5MZdvS+OtzPrPcgWMwyCl6/yO7H5SibGY71aXT4K8nxLqLW7x7ZUcXAFl3ObXt9FyRIySGyIy
zJjKRkvjyh1M8/6Tsrrwpdw6Y6d7q55E12bWMOo47P20qhfdDckDJH+dckEANYbwFBdvbGqfRcQ+
+c2ZTQDb99eOiPJiO4Oexonmx5PDNebG/Pja85Kfprn1Zrxx6yqBvJOjQMEhTE0R5DLTKfzLE5k5
AddXaYYy4yWPiZAlLq8xR1Nhk21IZJMzxXmG8lakTOQi3bC0AhxYHllUZZYfQ1lqLQhQXJSGlCvz
YTnEJJ5LVDeXVfiSXOzom4vXzjiXtYGzFvRrk6i5MldzK0XhrnmdzIHL5xqXU3Pp5GHeJEpUpHIf
criVGs/dlfvhvyYZ5sOcaMGzkVYgrRMr7eM+LsLrmGG2STfsSyVv6dkFIhWONNsMNEEQJBzdx5fY
zDZsXjc+UfgNoeWTPw6EoyQrBu74CcPdJqJLPCYHvL1UwWEbrHmK3xK3ANg/s2YGQhAIF6kOQlKZ
NoM9Wr1szo6ZgQAX2Ar/Q+ZnkA+ze37Pa2pkJAbI8vObMh/nw9x6Pqv2HrwbIYC5vNRl+9pTjxwW
xCucZekjuq9cGW/9657V/eTIELfeivnmffOOSgSG2+f4tZ2ZOCWz3WI/u5J0GrJu0ZEOMEF7kLxK
ztl5dcgE9dERtGdILWRg7TJrbowYtJdX0hPFvJpVMznHOevB9ndiOSXAk9iRgudoukQ4TGy67YyD
rbmMNo0ekj5hgt5tKPQHgsfJMBvmt+UwN9IilRHAA3DIdV6mCjM+02mUTYpk4wvatZ1dPGkNjde8
HH/QwKHZVP4fGtaQMQIVM2VGFa4MOtNCXwxrWltAQNOFNds8b56rD95oXuA2ajOND26hRU550fYL
iut2Kicw+bDG7+oCOEa2fSnTyUyGxEbuZpMSlZk6FPal9+mYNJpEAXJXIVTHfWLyhDJ460yLirBk
M4GxH+9DGJTH5Pi6WUDgTPaMHS2y5mQ5snJBgmc7k+Ot9AKZ80jinUE4Dn6nAdT4wE4KMyU++Kdf
o1gja9d6HZvzEMLkq9l/B1J3Ox9LAuzNhV2aGjwT4v0HjjxHJ2gBAlKc+Hfw8EE9lz1YxUxSOUlP
0M4hLHTMtgvJ8Q0sCCNbftqTVLAS/WPEnt2EWtjG3ax7auI2RvCVID2SUshLER5tYiWpySdewysm
AuyuiJ8TxPKvIUQCiEuN8zNyS//pqfL6gHrhznG52xO4aMIquUaj+Mg86fNL6XTz0U83B5I3GnnH
vLsIyhBWDVmY3byeH573pGfq+W4ueZl96eAtd7Bv82pZLWsOsNby0+65Wpboey3H8DiWo8V062x0
r8nPaUNd2lS7kNghyTEC0HXbPBKgkiSR7AaFmWx+SoyQxAnJEyPRb7ApSHqww8R7XpJMITORtPxk
JIfZYaaAKRvb3UyCZrx5q9GdI35rS/6EmkH72t5BbupJtNCCtLhAPy1an3RgQH4lmSRVXMXH1T6r
Wb3BjkrI7Ro235vZNQGhPiS1Fg6Jkhxau3nnqBkajhiOYlOBtHoi8ZMVebUy5w09ptERZnT0t8E5
PNMdYEVZe6gFlFHCOpOO2cbbxTm0YDhWkbh8cLb4rfCuHN8EbdbyxRiAFTq8QiV1thiAsEs0u802
T8Vy8zQkx1WH4MjiyDPdsJ+e+lVPMT63X5EXmoFq/G6gSM33q+NKe53Qeh1gJQYOKZXDjNTKu3xH
IRsVnW52+W4WO/7G0JodgN+NO+fyfarRgnaqRbPoV5NPA6TjzMAWzZRkOrfycTQNq1RbNClCf/1a
W0DcfiScJa2+S9Q3nYOqrMqsHJl+yhYtD8koOcXnWHwoK6OY+NrK+KxluABKeneyOJMcR4pNtU1O
cIqVXEhwbTolvX96OZP3n66rubk21/Wyfb6+nCbBFaDXFmEJUqkHJbxSYml9fSmXkNlfBkAypbNZ
nsjtGyhWzA4v09l0Nomns91LsTBnSry9UO5GhaWAqzaFuYKTLY43TM9Y4Wb+/+2AQegSLZ8+80W+
zMitfJtRvH67IkNvsNhzv3Pp+RFoUbp/SnrehLprOBXLMn9/OzOZ34DlTC8euTiIwihsPLWrlnS2
QZJuNN9YUGwdituS3KDT7+70wZgViLkRIN/inULYmYwvTr5l+eYWjKWx1CMDFEGRnz+bFSkRbikz
vOQcN6k+02IjBp9JXOGSDuQ15xK+IP+M7zmFPicgB3zlB+//RV+fgGC/wHyVzPT4KA3X7HhHXZtf
Zb59thbWQnxaqo+Eo2QUSou0X4g7UUDLHkd3KK7SLFV2Yng39DmcUX8TFvGGOMeFhPMhBj6RdLEZ
8kp0LGvspOvqDMsYZ0Hn3SkuxGXWujgTxCYaF5CYQ5CfSIfsgafsd9RhtMQyD6+BnPWWyqua62tB
oV7SA9BhWPwvm+WeSNApKONqtsuwiGQPEAtJi0Yf0w/NLaLojjciK/6YCAPZbcIeUOncMkQ8QBL3
fWRSEe4RFZKI08V3O+JR6tMkIMS9HgLLmWRdSD3XAL50zLK9m01CeRHbR5BkG7eZhLBEOaEhOnRE
iBMyYJ9KdKtNZUR3LyXjkzBEsfgNEJj6XJ0Y1oaAiLhRQIxxLqn6jVsi7hbhkuwUXHnhStCvtG5A
0NYIWoJW0tkoZeTWTw9Khew+IZMybgkKkczyJDQlV1boP8i5UGfbQPaEBsrzNdYCAVFt57DCaUY4
Fct7iiAjx2vBJEhYctnO2C/CIYTHTQhNjw4hfR0LbuXCX46BItsUS6cgV468cyBxfSAa3vE/4Pyw
hMeGsERySDqAKV04Aju0zbaMFjO6JiVFx+yKzUtOM4S7mZKcOUQJ5F6n7jnsEiVoJV43mu0AU9DP
h/y9DMepjAHadobU01oQybeIClEZGIXFZgEWY9UthmzIDvGQ9TM1vea353Ha7G2JHlkxpA9Wot43
WHWn0TaQKxpekxmfVCLMlLCq6UeqiTnSQI9YIS0Y3OcFfPN9sPPBIuBUX2f7peFvQwvwFhvLhCwA
1SUCeRx2kYmMhQmwXJkZpQJpFw3UgPWfsORmtn00ljQY9oLLB2GrAeeL5eklDEX88V2Ciz0xIQGT
HJZFLGFCCRICFgPSFvd+75vPlgexOmS7kK3/xKeP/jkmPBlsiApAoCSUaC2MGN5rIGeT2JNFLJbo
KjoAEiMasz9NyFfJz0L7r3nCUdQEp4RYLOOGuwj2694fEZl1paGuDKWqtNuvUQja9gcmF2OMMplM
1Ro3/54csvoBVN7PzsF2XYcyuIn9YsYTKwUzdaTjutz0ZYLv/ZpPHQkuYrsSSkiugUaUU2aDEbfP
tcHqVbNyETmDKHGxtaN9IUZLj+kuub7XX7+q4PR47o799D7rfQnSIivFQOX9z+7zzHd2n1Qh2s2k
lcNlYz4x0AoCfyegU5YnnVPktV/TBOBtoKwLrR113a9tZDkLvDB27hIDaxs3EO0QPUacQZF/lSwB
k4Tc3iSRLkS6NrxgVjSYKaStiRdtbTEyBMYA8s8CDmKFt2APzOOS1wLW1j8O/hDJC2hxePolpkkV
bnm1OeGaQII6mKN6APt1CyiVSJfy1ZWAv0e8NMJ/AyEm1HqIF0hwzsS10wjW4TARzrmimUAMCh2K
9OIpj4MlOrD3bvGVj0mUtiTCZxAp2wSFL77+3jPfJSCwiQ5EVvafPYtRHVC9eEO49xIWrKCnwHwV
tY/iWVYnaHoEvy6hnObgwkDkjmHoOTuf5CRLjelihPrAGQhiNZhdMuA0jjhzdOlIUJNQBoBMIe1e
ffn0FGC7wP5v3iFF/d9HlOXpyPtqPPE1IozT4OKxKaYljaEHkzVBzkgCaWe3J05yJ0DG4HcKVAZO
HlwkxAqwhgLMFybfOZlGR1auCZ2JcDCjHKtz4lp0vglfdg+VjKX+6E/DvQsEN2iZcuef6mJDC4t7
BsTxSwk2P9vHuDthuVVYegcAmywkWxRqKnBvZwjqVAWemiHbKag7QspHKP6cQJ+Nv4DkUTZPCP6Y
QHe4YIBvjl/GSgmASrD0jfz+TYh/kmWoUqa7BtSYT0sWwMpuaARUJErUp85j6Uqh9rJBHbyLf+OF
pgVTY+8e3TsZkTPwV3khtoF4D2zYbXAID8g8FEEZEqALW+LNAzS4OzE8isP6EhdnOjxbkLRZuFmx
UG8IzrIqo/4wjQq8LmBqpDp/v6hZJyv5KdEjPYLUb3Hzo5AFIiqw3tqUREaqbB1Jo0gj1HmZ7/Lr
SweMklg9m40V34jRjwmN6RCcSQLx1BP0gBHN6FlsftsdhOEBYCMQcfDKD7Y9bJwtRjNU0jVyBkzw
AbpahAQGLLNwQslhmmTPvj2eGV79KnkflCgPP1W0T2lIWtMToPDFL1ZyFcL5UfF+gnh3buywe+0+
TzwfQiyypIrdr4TWZ01jyJ6u0b/cXRWVMJbQR6rYSEmAAuF5oBt9kVYYr1nnfL/7kEzShMfpvNvb
iFWpS7jDw2ODk0fTZ90PakqsryS1KFaeYgs36ZZePvLoaEAELo/M48mQPXP5Iqtfjq4KuHJnQ764
sKgrwdHHJEMeRXJjJPlJNBTZlTAJDSP+hngcLT1XBZiMXrs+8v40hBfOSG7AwNJX6EYMjGZSZadQ
pRmR18PYk4HOT5LVZks5Tu0B6ZSRryG0kOkRuyMephBP2LhpI9n1JvihfYBT5t+C+7vYAZZvIZcj
bHngFwkwtZodvoqfZP793vbFemrwqjXcWyPReOGFzJoYkDNwOgG6XXQX/wOVkhmuUVYsDwrmBCax
lSP/zmzegJ5rcUyAxF5DBaeJxxVzWZ0zKg4oSMnNnnq8px02i1BjBtb/zjuzgx5oWnqZT7RZOVOw
4mQTVhI4SXiFC/mxiidIAFU5uPH8kJ5Tz+AscobHmJNZUH1XD9WqI7aUZDrlBR3d22a3t1Mo2ccr
DVST1bJlLClA3eqvxiteG8oO2jwCXFq7u7t7hOFD52nknl8bOKFaYD4YrFdvsxRBkguGgYw36FGs
q5yH1+Ubn/RI426+ZMvhARJmawjLwWFGs/CdPjfuEw5lsA+2qKfIDgfekKR26dezH7qADoTMNKKJ
5IVOiExmsIHB5W34C6xibP7P3DAgb6mPIdU1lT8S3/VlVF6tVr08K8Eo1N57HyS3Eqizdi1GzwgB
ZRv81XqMQ+aI4VFkoydMLzEdWoH1Y8PIT2V+TNUvLVYY5qXdYOGwasuiM5rJDLjGsoIrj/WT/xng
MtAnrKaUR4mnTxfIZTJPLj6n48gBJxyhloNM6z1/KbLLl/U+xNuHGVxFsoi1pKrFZn8YRFyJdF5W
8MK8QmWkWMlqXSLh8iOXaphRR3LYD0uMx5BVRlZFWQsAQ/uK6Wx5+4IJhSVVZBAaWC2FuABINd/k
VdREG5ZK+VkhzQjUSuFOZYajmiNp8GM6SL3WTY5EDINNVlcUR2JZX8XMGz183du6iUx+Yhliwd8A
ZNfxzOQFPdrvMSbxntDpgRP9QiK6fRYT2wrEFwCjxx9UH9/xkYi+sziLnWcFo5nk5SU9PeBdsK+w
rFoL8TBIxHMzk1j5wSVj0+KPktTfPhvwNRD2wVVpIhWnUtZQLfj9PHseW1oakz8Us79lRZ+8G2wj
4i3ov2q7Qn6XycTeisfAvJMpx+LMuA0aTF954YawDGHWsQ2ZbES7Vya93joy97ese7KGisPM0puq
uDHsgo91Qbw4gw3T8NiAJbUvliMXk2UPq/Hh5W3ZlGXJ3gblpxrJ8tihSoMLw3AVE9zIRiHPLJ0Q
sblYwY08TA4AAKdOZVO74JBScyHUfrZzqtzgXxb4bROuu02HoHyFXvR4WFlwZcCLX6IwBAV9MMIW
f+BdmfBg/BnYlBF5n7zLeJowHK33LSMNefX1cCSNvfnp/fEMzpA8i7ig0mzypbP6n1mJqu9RpCQD
gk9XCRHyzmPh81nnwn3Aoge9kuAWYaxA1ICAEtPi19BCLAczGeUhfsIzgH8iUUY+oiU71PlQZQh3
uBuUyaATtlkTPCIW0lWAj1mKxeBGzqzKrrwlUQtshrnYDfInuRX5pPz18WIJY2/hClduUHaYUSQr
GPHMqMgfiXo9OvNhNqZf/EQfEp1GLUx6VaX31Wj3KcvkwMbCc7GK/z7ZnlP89q+0ADwq/dCgpEdn
SOdNsM2qSGdR2WAU3UPSNgBU+T/ZM1N0f/q6I0qAu+JpXs8yP/zwGdQtMGpglXAKOYnMAXxnMu1M
hIJJYcQF6BCEKJlxPf8zDJjDsuoIzkNmgbjwsqzh2DEQxJZjjX+sNr9nDJNOhMz20RGUzOEDF+hE
5VVu9/wzgtfRMvVBq3CKAnJF6yM/hFWnunKzrS+AkRYIyjhV+Vn8sAthE9RawzrHHqVctzw0LJsZ
yBh8vA4DB2RiYM7OBM24xej6I0qRG0ZyCWMbPMvYvQPvA4F0QiZy5+2fDjgAN7LdF0nVz69Ysz5Z
SrgAwAVIRAITiKsPnWyuSgJXWAHWbBeBWPS7VGLrKu8pfvUhSXwS+F86MI14KBHFwQf4Mdl4iymu
jnxk8A8keHY4OpK31UmQ7nF2ymAY2egJJKAEHhASpMygIBdRF6ifkoQ3ACtIqoukNrkCklc9dypv
9aEWNfgLeDR89kKH1zd7WbmSdmnAGwiOZYOYAqnfTWyRUv59tmO4HN4MJA5L8vviMwlG4jfmAP+X
wJfOqnl4oTfocPTbCOhwPe56jFuGmhKJh/Nb+3DTuKnM9MirQ55osAtCshN8/U7Aj4PJ0z2+/NTP
Hd6NyBtMg0NkfF1iVB73thZBXOG2UYS4hJLUIwUo1B3x1vrEpHV4YA855gPJcwGMFP5GnDhPxnSN
ry1AnMaXbPcmrvxdNqm4AeuBONkn1i/uixaSNvqNdRAPUFpOXEy5a0GDDFiMnFW+TAQnBTYg0Ahk
ox5No9M58hP4D1Jn5zeowOHwRoY/2odIOt2WkoU8vYkvKoNFpX3EFaTeO1fVQJ30MegOnDzxX6cZ
j4BmZp1efXMBcy+7+uhGgoC5x2S1xyhCMcq4La76GCISP6NmuyuQlr0HC4XkEDeEMlZgvssAFYhB
JyAVQXzEv1EQB3Lm+WnNZ9YnX8EZLmQc09VMK9f0VV4tU1F52YhCJZMKyZNAml269rx+ZOBpbE6A
F83VSJ+CCBmDikKA31WeKH318LutmR4oT3RxJIgLaesjz0x+yvSKX5dEoBYyCqT14N+FPBvfpQdN
hn7Bc6knoLZ3upWQMueQQcFjhvKbdMd9efJHK/k7ExE2vkKWCZTIt2QkfuclMJM9BUdcHG1qZftI
67GgV3GL2635Jm0iU1jmmVwaEd1XuSXpfQOxrx5kVxlM8/JbyFtd9lgDElDZ5Bl5aGBWjAXjWfpa
evsmCAw4hTJC7oGVghjg1AglvUsvtcCONrTgmMnEbX+M3/c8vyCB5JIyBMEOMajrjDT/MZGTgd6g
G4T02bJKmTNZSsXeqjASxDMf+S2ow7EL0ioXY5DlGJNHdW9MdqYLc+736N6gVSAkKMGSCOkR9TQC
UNDfeAS5uMxaGdLSl4IpkS+OzXo+L73GAxI/kWEnA0XG1v0xwmSsyuK3fSHL7cqDMLLDEyuBnO03
xkYGqvSP8FDlSyhQJsvhVd7jGFqZ80OqYmirAYX77hwig76OBh85BBZE6vHwv8qft/kYXTTFR81E
Vkhptl1QvVJR4DFD0JXj+ziQXOgNcctxPFkDrUk7FhQJnugSWEFkdxT0HxJgEQSRMI7OkeFLvqye
66RAJe05ClD4iE3mzg6siRC+uqjNFf8U3cmtaXxS8xuQ6azGBHxwAEl/qp7+IgooVSgvQlsbRFYk
dNosNf+OWIr+o/kjUq7zE+CsEcEfMxZM2zk9MHK75ynXHFIROKnnHMy9cgwhgvzuwRRhW3jEf3zt
ywwOHHaIbuDPrqnE0GQwn5/H/C5iLDce7s7P8q58TeMdJxRQ1JBqvuKeIsBVb7u3bTggIUZDcMsS
IO0eACx5hAOSMAZ54ImLGiWe7sQV6BYgOmA3squp3PiQIvJC9PsSaIT6dIejSAPigcWPADD+mxh1
OtosJnseBeW5f5WrEDfH4CMyhWcnxqyYnVjBGKcS7SW3RlxAIuiHcAxpHDNLbOBHfJPDCYI8zCeJ
FPy2g39HewyJIMTyMQIr7wOzZMBSabEa6ofzIMa4REh0TK19JrcoZpZYv/KJaXh/kmDEkdwHSqZK
0OMW/k37fPwvaD+Q4f/jFo7/qBJRHtS+AzNcgOZto/4ickKac4gpcu6O49vHm7WG3vI3b3QsKP4/
gcoGlTRROYGEpVt/EArK/XGKhvb09gycPkGwiRBObc/GM8Ra1UNoPvUu4Pi6S3rV4Q/DwsL+A8DS
EVI6lgGG0n5E4Qy3OcUX5FzXv552thurqBrP77sZVlttiyReF9SdqCSSqhdiKiLdnUtQVkUsH3wq
YWGc2QbZwfHFXX5V6E707vY2u5s2qJ8rHlRIqPcwH8cmfH8H/UKA35lWuuf1gOQetbuLZE4kVPN2
PUgED96ie35mYnl7cv6Xtw0O/3p4RflvazhEcdzqV+8mo342nOem7uRrhEU/kXXd+6Qyb3+Trfsf
MjZ0LNwhSkAZ5lgx/sSC76abqhpX+9zcL3RQlebmXVE3Tle+F7erPe1pVkR7McNuf+nd/6GV8c8r
Czvt/7DP1Et/vCr1qHjGWNa/3tHwoqQeKlSRnn+/iuITlfhQcUL/FH3G/8bAP4rT/zmwpjyyBlsL
5Xb1D/qIoVyMe9dw7Rdx2EQP9+6LbNnVq+YWiuwje/JxnNMa4X42ZICn/HpxRw8rsiPPdux4D1Eh
VxATJ53EGlru7fzmvU2D5oPi4QhNQWw92vFT+JOEf6GbSPzlv+78D6pX3bXb4bhBAUdDFIkCrWj9
GYgtq9/lKUO2b6f9VT7/3xxI6iOrioaGI+WgLc38Zz9t1KN2Hw2X0XPiIu2a0U8icykSxsDpMz9b
K7FpJwS2TRt9mVmFvOpmWQRr1w3j2PkYBV74C6Wylyx7fx+BvAQWf85mEdigB1EHoBT789TT5kIt
TL3gbSD14Hnpq/fqOWhouk/xR0jUrfWISHpXJDCSrU1O0p7YqxB5MAXIbv7kOKH7l6Z+LGr/amsV
EiZhMB0RwT8UIZRa1Q7VmbY2e93egixGaGiH+vQYcbZzdtK/IZwWR8P+78H5R7kFYRA+Kj9wQV0x
kTX8Y60dH7X+0LebzersjMLM+kAW5VB7ZTwraneX7Ym0XkGg288bzLRXgdrijA0RsQHz6lDn3NTy
wZQ4wF83gfG/B98/7+zP9bg0jaE5nkfPKrJ5El66uWR883fR+t7Z6+SFwMgCzf0Fv7zsbOT0UBTK
dOL8V2d992+IBEsiyta8z0MOXM99XqLbazoUBUAJF1vWnYtYHjJtSK5BALdFSb63vy7oxn7fwgMc
/rv9+cno+9lQG8v5nH1DiDj5X68G2FnT+yqdALPHDFJRXezcW1bFBD3calWCwR6irfdEPtBW0gMx
ESVEx+rXwvrL2jLR/y3A9M9W+mNxMa1bebzdT5uVhHg1b+t8dggQgJuMQDPCI/68zNk9PVQC7IKK
yoiba8H2GQVpntUnQLV91r8adLwQcBYVxLtbxKDdOQGqH4jyrcANOJjqNE6JMG4xN97Yuuqbc/4+
OZX/ab2c3vczw3BUoByisXxa7WBsoDiYdE69KuYkw52NjZydOHOY0MBKi+i7pkjAw4RH5mEyPwoS
z/ilzUXW4T6FJwJC8Ri2PTumCK/hiWcaR6EgDNzbtJcwTb5LR9ZIEK9bN8jBWbtIpy/a7Ak0E3tr
hzY3m96qyg6okBvZFC1YVQp06c+H8P52q1wgOhDhgXidRk77zoA+rqwxQHrlGXtt5zIgpoyNiX95
uXsrRHTzS55S3dLFVrUv5F+pM4Eu9S3+9sEOARkiC/WFUCd7O14PzXV1MdG3+S41kAsAhEo9gmP+
0XvViZrPhDAmfj2/ktmYkAoon87AerEw89Or+XxBY3B+m9efVrAme0fE0+FGUPVV3kk4LTrPInc6
dbukcYiefDTsWSYak+SryMTBwv3L3qn+m/DLEDOo6EQtLdnE/liZLCSMhnasdmljnuzaeNt2Y/tM
OXAiBBS0PqxGWrQz2T53yCgCeYZvZ74V0D4Pr1b7XKyr80w9vNdGqlP8o+jC3RGy7HSLtBJK9FSX
IH5K3azR5S97yeRBy//niirF0WGkUYaFAr1/apNRLWV33Oyv8OmAtiGU8ySc2DqckGHYeGMK+U7S
im8AchRQz3y7U4n2TND8SOG2MU8KczfVb4k6io2Do3xc1VjVHK2J7ogfTJA1gecAtPMEb6v4Od6T
8xSSpbsHQF16NaFXqaNGd2dXWq17urvq/amPYK4NDF3dmzT2fkoU8Li3rTKmJLcVN78m4/CsBiYU
mEsASekGPV6Mzrz4IXGMklOPvPPHVE2hNY22HxPUL0q7Vhzrp6Xgyc4hwMT31j+ju1YvJx7lCMu9
o+guzD8YW1dkY4Zgf/GnnxSrK0N4C5tFa/JU4ZEYkZS+s+9qVG5D9fCqPeOoUuegdTryaFREmOkI
xFAsFPTD5w03G93vI+pQDlpJHQl8uGTxdeeobbDBmiKn9Gszr0jqpw3JDjp+ao8Jh4/nu18thTRK
FzW4Kmf8GL4COfUmwIj7avhimjR7Z7O+k4h+NiY2niLczKNzpqreqpiswCKSWUYo7AV0qk5yY1ki
ZY+a2Q3qy+7NIsP2fuzmFpfTqbIWqC+K5tx7X9PTESsYNIg36jOgTww95mMHsg++wxtyIKL3xOUg
cmv+8eIi1zE8j8az3RvlbMeAo574KPsGqmTIf/xcFM9CUA7Q9GqonR7yrL8729syBGraoASGK22g
XHF2zik+I+VsJt7x/dRnVB0c0DTR7fvHuPW2ZPSG1Y197eYZlAVhLQrNq30lC1g7R51U+vTXf2/3
/yZjThWdCqymlM6mPNEfCbdK392RNOyaXFEWY+YEWpbl4X2/+7a4M+X2/d9Xo/LRvwzIqa5Sqxuh
LkXRkHT6pznX3A+nYbhb12fl/V6tzvdooJrbmXRZkd398c4ZvZ6Coxkf2qViUPCLBV3tbbirauUw
FidUe7k56MojLjMxYCVHU/ABRtD0C3ao0NDdZnYNAuPmHBAPglkTsvNUPgQNBYcYJR2H2PfrzTYd
CrwvjK8zoWqkvnbr3jsCu1ZAbu+etIu/mTXZmHgTiU9uwMs9zAGYRWkxgx5D+Xlq09hqhx+/Pdkw
kFri3Dao494dRSuT2epeZ4jqAec5rhYbP8c26j5+9g6AZb9G6tan7Ar1JN+gx90B8IzRMMFOuNoX
cD+r/XtzJiwyemGNtxK2AW1rxy1iv067WFffKiWDECt6QWKAXKz73/0jxvQfCyRF1NHioLKdPjX1
P8z7zfmqnxRKa+fd7X3cvd+axaR6n2xWJ+Mva/H432a9CETqlshUwAV+6Ab8H/drrxlD1d53far2
VAtwy9x6uU1ENYlgeYlOEeXI/SYfr7bx36TE/m1FTq3xGHEMVSPBDL/6nyNwfyjbaqyMb+lo7CJd
N6aYyd4+UwTx4uxvMsn+u0kRmv93o/7jgn8YZLSDfmyL4/UZ2UL1qd94k4An1rr5mJD+jmQGOBr0
Uk82gm4zaQFgH7BXyboq1ONuvy/6Emr34GkvIKoMGEywXMiguNNcA20G3bsdvoqrDc9tvVOcEXEF
qNxdMKGmxGJyjcZJf/BOq8JM4e9MX4pIPcRBu0UN3rkgX11Rj9JW4Jk+1yQ0NhkEGq3zsbmQQ46J
0ykuKZubt3/Z5haDmvjTsNwHlGMi/pN9XN73QYGmBFo/rbci+2AP6fTm7BenuyuSZGi4UwnCpkt1
sIDu9H23dScb1zh5ejvHcUCXekJlcKoPKci4ALCiZE0LXPqXFd5+MGqOjrPuXoFAfP44a9F4EYiC
hspG0Ext/W1ck9M8QL82Q+UdURZ0+cDzYdU6BYLDabEE92hMvY5A/yeBDH9onzUfEg+iTgm8SbdC
EBxPDocuxOpvbGSf7iMcmoBgi/YMLSc8vSEOciO/SZWLi4O5Uw4+BTVIAQfX4XVCOO9132PelZh8
nWMUziFZvOitTwBuGNx2TREY4hhvQ0i2mSopVP/8NNq/zNr/OcJwjw2UDpC+YAL/c0ifLlU1vWya
Pj0rcTsNym1WnRcja3HsokaFeAgUaQvZDkN1S12ouq6c7f5bvQJiNRD0Ll+uJWgK9P6N7i8KRqpM
pj8WFJQ/MRO5MUWf/AvP0VEjYdqewJVGF4SqKALM+E7I7ZQTGEvoo90kq0WaCB8Cf4AyHhcXrg85
rXOqbV1EIw4ktqBSPJFLvf4/zt5rN3Kr67q+IgLM4ZShckmqUtYJIakl5px59d9gPy/wu0uCBPwH
ttttuYvFsLn2WnOOeWK4G4/M1U35uvwt9/1vJ+HLscpwjf/mwyqXtIikl6agMCKipoinQXmm0F6k
RYchGGJKBx4e14D1hqVqL7OTOVov1lV82+FT9+HSPS0ZcEAASdJ4oUjiGxLsi9mJzjbw+y232HBL
QQBzC/GQh33GXAX038bFBMC98sua8/e8/vRdLromViXOQp2O3WEYvewVvezsienOsAiBhjpDnsIq
tdB1TzsVbkJgD6wClmtgjwa2nrLHqJ9apr63E7UvevdNTcTLLThuFkvqltAzF8C7uZZuxR2XNdpA
Chlwg3CLp1sGXhjR6m2ImTk5mJ9ITvBIs7/unLQh1dW1GkQ2w6kXbPDZ+ZM/83J3EagwfY6zFdXz
2xy55CUxjMlYAa5a/64Fi5N6s++2YAAmJ1IIO7cH9q6LgZvUaJNUjdglYJnElOnaZOSq82+I4omj
eolwZFr4tJjwUdsZaHCejU+IPiYwQlTWws2ouViEbrHgkJf0hg+QZKudcF9pTktf/5kGl/WaHAPa
AEwDZm0VtduZtKt7/Y5+CHwOzOvNPuO9jLbsGcQgczFs+mQ3vxZ3ASIMFDmrhv0dYH6GOzuKQAv+
Or6XkN3HAWZdSvHaICumNbtqTcds+XyYdOqKlz1VcMhihMKwZv6E04dnBoJwuAniVWGtBGlVviAT
f0n50c0ntkKUjsRc29Lz2HuhZWePex8APCZZuvPkhWE3WoTnv71Vvya9LH0q3puyrisLfufitVpL
uRlJgV8cNFFyOlV70k3IMgppcUX1PMjVrWIxmsIT1kerYkDyqn+M7LGtxbBpYhFLZAc2qudL8y8v
4L8Nq3+eBUVcEingtKkcoHJJ72oFsF4DzNj92EKmSmOHMhgQU/GUxxgHtGAVDoYrrWpJn+3mVfcb
R9aEPSGjykiSRgBhMj9J/nEEDyP4Oz3zQt6OFlrWhlOaqERH+ROvanskJNVkDyUmjlUNZAPFrTtp
1hZKWEkyt5y8aUSUq9a5a+I7YVK2oaWvx7q1R41NR+BOAZslpfKy/CUJMvCW6XQtsOLBUL6te8Ur
e/olxUD6h4zge6RVJRdHvequqhLcl/XaDP0qz1ypxNWnEy4opW7QIJaSX9XxPAjBqREB7fD1goYw
C7haDbd0dc1WKm2AykTtKbPufl6IlC/bi+Xc6ypbcSotkHIXd0Xl92JuDZ1+lWax2/Wpk2XQqsy3
NGHyESKdgkKgK6jAY/Lx5g149VXOTbucUCBVPXa9SPXmSFqn0XMr0m2dd7qPMAXf4dQQ7K7B8Or9
jYAZyWcWBNUoip/nkhXOKleVmGLaqWwxGrzIvBdbTxx+W2qlL284viHlskGCOS0FStl/372tGbbT
NGSYXtj4BifC5bVhlerrTthUpHRY9xqA++FGxd3yW0Pj18++WOWb3hiNAlwdPgFCCHZRuZ/7XWgS
v+Iy/gfGVMqnYFin+AfU7S9X9ksZffG9L3pAwVBEkl+0EElYm9GV1WiCpScNLiE32UZ3mqPw2uI0
T2wJWGqyDkvgDYt1uLgTD+wtdQbCvPEZRwOrWKWBU98rqsvStihOBXq2Px/v10kTx6tb1CKWwY73
CydLmsag1YOkOGvzVX0XKveiRu75a4o0dljxlCXazsw2P3/oVzkrH2oQFb1MEVX45xelfzEZYCLn
MDmIGPeu8/GmVD873GXFfczWM2JqOKQ45Zp4bw0fSknzoWYJeQhb1akVfeNr2yKReGG+ZPWpq2hG
pTt+r21NSOUktqnTR8Wr8eeDNr/sVzhoc2E00Q2AdqhdHLSqJ0qnDnFxYJt5TUfAVd7LA/L3mV4n
IEj+OXk10s9lXtWzcxMdti5r0BlMZdTT8j8sETfLfwUD6whXSxJt9BdME2175uALTSJBGrCoE2Y8
+fFVcMOOH/HAMnFfICsms//qhu0vmqb7V5KmFjOhy4CVX/lw41Lnt1wF/bvH2IQVRl9ToREiX0w9
Jrmfq0HWCSqrvZHItQcVHm4IrM8ZxKOfuiFetMGlkLaerLd5271aT/5D9UHFOiA1QOaD8JU0JtwP
V/4uB/oS3eWfJTuR2i1ku3hCG3Wb7UxXv9ZrFypcbzqjumKJNv90H9KbdebeX5LQAP+lr4+UDDnJ
nKpduP0Hc/7hUAbvP19mdvSXtbkiy1TkIMf5y1D/0tP+swXvh3hos1ZoTjzBJimaOqx9kqECAKOh
y+ZYsStICCLwtlUdrCvokdMqQAocb7DF0t/W6VGVTjK69XNIROHs9He+vNIMsL8Nxm8YRaVjpSvx
dX7LXgLL4f/SWodKEKToZHm8jLLZlicvBvmgP4XKA/uWocLzfxshtqYVGjJbCp3GJ+LYy5tN31Cg
OT0pfZl/ZeB6jWCgHWbkVnSaJbeSD5a4i8iAHtcFRI6aKnXLm8D6XIyXyF/ZjoFrHre16bXjuiMh
UbF7y0meKP4q8jifzM6uM0gmd8K9ye1uOhFAdWFnzJuuOoXiUYu2FjKL9Byr68hcazWvsZ2sb0rM
agruawINj0m24gR2dB5bex5sEGrDSYDE9cjulC6/NroyygXagdwFyYa5UbryA69KVxM4genR6F8V
Yg6DVc7TpC724Zm9UejwR8F5E8INm8xB+mVt/GaZ+vdOuHjiE1IjZlMvm5MIypZgdLs4NqY3F1sF
XcLHQJENzld9FCU7a7zSuhoQmf7pyxVe5fJeMDAyRG9DeF2X97p67Oke/Pn5XpW/6D+WW5WBOa9Z
xpL0bv59yQ7WkIM6DbqTvE5QerSeYNqC8NybeKztLCLcshtX2lVDF+RgpC7H1x9F8SymOPa3g909
drJHJ836w7zn50P7OqVdDk2m7qX8VWXQq/8emlpJPuqGoT1Nxm297c4aHXYn9b2Ybv4pV91fPm65
FP8Ws/9+3EX/dGIYI3ZihAm+PuMGUrN1Wp+mwgvCnWISu9qul3cEuYYgZCTABo3z8wGo314K5vGE
anA5vtT5llHIaTdKzSn67PBmgF/pnGxwrXfrSQCscgpGxxQwttkmepE90MjpQcEvUN7lK/yBpGm3
vgMvSu5sHrcqdNGrVk47Ow2KtswNZ6pr2zbP6I/el43pW8KsPcAir9z1v+34v86DlmunqbS+KVF1
WbxY9IXEN9ROoTMWBf6hMlmTfPkugMhUzldSj6QAq6nxVggka7RUyEJ5sopgE9e0a0Xqmaw4lJXS
uVJEk9lRWLAz9aBA8pI1IkH2ZZwfEpiz1JxZMli01V56dnORBHSvoOU1hIotJlQelAEpSpeM8EWy
Hnz/NOG4mdOycQvAj4PUsNe2zE+1/xgQBUXMCtRHfy6PGq2RGf5tCztf3AUh6kKhcKOB121XHX6+
7uidvtx5dGrZKi0cao3G7XJj/Od1ESnK2PiCLu2rbN0N6EKrU6rKGzkjAyoXyVVXwA/R1vFHUqyV
B7kEGKimN30QrtgBGTyBI9t/IXWfAo3g4NJyZRotrc8kyOCEhPsOnbxEUlp07vqXNHxJa22dMq0p
aFEUTJoqwwkipEwwTSdAB3GIRju7b1mLs/Q2EdZmGrgtxaZQgwi0CD+E7DCL4CHYW4X5/TSCx/LJ
qOM1SxB3DugUfXup71LogbPGo1O5Zqk4lfmQdnuTWjYiD1xtPU9NUgCpuc26BCmzOIr5dBsPfIAk
OaR1eEoCe6Wdt42J56KiEahOa3b4wSA+6L3gLn9GG6gbLUjcWu+8wDpz2zlCRbK1heY3r72Aw9Yg
/gTT26BCMCgqL4hvG7V2SypjdnBh3B/LmQGW+etI5mvlo1u04UkSk1nDNHX57/+5roM+qpk69NJ+
olGbLXhRivhKuWumU9CZdqjelxg6SkMlfeSjHujiTL90CaUvYweFQ8DwBbpX1tioX6jA+jISszEz
ID5GRPHMEZ0ehj5oSMqxsZuG6ORq42NnlWF4RJDvmjvN2VQkkZvFTi279S+3+tcljoAzGpaWqOgK
mNKLO31ulbRoDR+eC8z56NU0i7NJR94vmeeU2l5v1hb5CUovO2TRBZVHj60PO7eORye2fmuhfvOC
MUivJRPGNHSVifvFBjOq9CLTh4LrI+9gjEdi6ei4DbNNzkGUpZMzSw2M3zRqxtfH/d+PvXivxQzj
U86Ndaw7h0gV8I2f86GDPHozeMSU7IgUv7KoEVu3EFCVjO/Crbl05YIP848P9pCbnM7XwexcZR/y
79pRv5YcmlpvPWpaUD8ur2qAoRDkQIslgKgf/QOBGye4QPnV1au167Y43jcBmTIsda/JU4WUhtAo
xO7AY0g8RAnmRM1vF//r92YupUoylYaicMovHgc5TBRfSDSMmHT920Ck7B8fCkFbV7HsjCLds9Ab
aeErJlS3TF4LBrRytd2leb+JaU38fC8qX+/F5XBQoBKiRYLx5aOh9sgHdSXQThVCHTx4A0yHzpHu
1O46gQV0qxsEb4vTTYFCwC4YbCPWRd48LXnjK6Bbbm954JTqK+bXxLan3kjv6F3rT+O4MuFjxfvg
7ZdD/lqimKIl6fR7LM2Uzb9v3f8sKEHf9U3SNdJJolJnsb0d6IDveDuUgdtgfToqsgNkItlMaHim
2E59Rzq/W4iiaNtAVKtX8UOMvAKP6zs9W/16XCvPi3MbyevLz8cqf115OFZZVGgNwNGGHf7v4lfV
elJOmSzu1fi2FY4N9Hk9YmuOWnVllexGE2Kv6oclEHlSpo/GbB7bsaYFC8VNjWwo/kzt65KxEFdD
Gc2dWMSkQPJiatxqGvmZ3JGnBu2QANH154NXvz3RMqN7choQ40gX61SpjLLqd1Cie0VnbAaAIN5k
GCw/29bzP0EVl8khTF4xZLpgaS0BvyQCEVD4eemOiDX8ZwBndppsGICmS1cWU5VEQhs299WkQEMh
3WCt4hCc99kzeeR3CmJV9kjpY6w9d8YvX+ervE9BZc0SJxnEQshckH+vhSmNcyuGhXDssrUEXGoc
AKzWw1VEJTEDzEvFpRSkjwq/S7xP0pfKOM8zXF7kw0V91yAqMEyX8LSfT7P8TUOEA2O+RuuIu0VV
LlZgaVDjJgsE2JarOlsZqwoNGH7rjHEEGtQcA5e6Hc7qmiT6P2qzXzLIhOv+ZgCWI11b4D0YgNLb
ZIwSukqChtMFRC1fN60T+HDHb+bmSbvVNeQ4uwhMtYAqBmfKTNaJyss/w85PZIHgNvlbCwMc4Efm
jP7WNGi5dHsYqRagSzZqNKSDJ4muCUKCR7bhqgoXuPvQ5LPxSA2GSWZ4oPQkJJiM3/AqKR0ZCl7s
IPNRn/M9QvoXWvf0S2vykjq0Lw7lzr5F+ykv+GNAXeJ+XLef4+gxRxkfULGkp2ErV+DvV5z53PLI
cjkU7/4dd5NGFFMLNglvgqu98DHMUVEyqBIUdVptgYtjD60Y7lZ/HZs3owV7Jz5IyrEiuge1ObTU
KnH84dRBQXW0vTmte5ANQKHMVYXuGYOc9mL+kRO3+0iTOy1d81jmCiDgeWGVRIRfFqRuIE1NVprq
3kMe8IRsQyiUXtjSy+gFz5Wxjvqrws33bFekM8C0TVLu2sH+1D4K7E32+0DA7mO62QWzGzHOewsN
WAJRvGrvG/E9Nx41WrzhPrYYKMtYeDjzC/dlg9gQhFK0uqKOy95zmJZ0+YVzbxv3ImXhroKIi8aw
plm9IhA+afYjxvaeTMYFBwtz/9FnrJbrTvEo5GjObNz402mgBDlTYzQVvl8RlJV67N4C2TE5t5tO
WNegAktHZRdQOOma+YRUv1RvCI1S7IcfBQrLbakRGsXQP2c1+OXx/TqEXh7f/zwlF6vRFCi66OeC
egLFhtlXxAtK3O903wyeOq71m+AwuOmmgsM92vUuy+nyiTwRm18pAt8si/8cyLLm/+f9k5aR1kiV
KAKLg3kfef5SIBHcm/HPInivypyGHUZ/pfZIak2s2TZV35Va/7ey9rsDQWnCcEBV6aj+bd//90Cq
fDS7hp1gXUhujEYwoYqcYbyZ0HoT5cHvkDrR7+vItbfD9lkgfLsZfssq+u4dJ0lE7NDWRCOg6Rct
A0HI27gdU/9YaKCGu6NAvqOdvy2zqBv2ptEx61zolv7NMKylz+hGC5hP7gKgibeBq8mO8qeiEo9t
5e7/z8L6t3EiKQqvr8uZoWhatSFgALlSGCc3Z/n+GC87/RuZ9Zw6QYdX9KlVLuunfirErfBOth4b
YJw/+Up90DYoMkbUxNJqfELl0NAdRvNMbExx390bIJSbUwPTdDHXhSvlMaTfsJP25rMC8xHZ1z0p
PdvxXLn+dbMye/Y1dmq4QGHt4djeVGg09wNYNZrAr/5u8JiVn1D+AdUP6XSGPUeh8RBfF2uLPfxa
va4OBwDNV3gBneDeR0OwgWPMLhFGEtnH2HCNF/U92E6wVdkaI3XNHVSnex8o0vCEgHh8S9Ccv0IU
oZTDwHlEA+2vCGxdRGIo0nfpunSedQVhdOk9q5vXZvUcDbbx0F6p+8i1niMsY/1DftXxXTyQKCR7
sXObSBNn/nzABujkBJ713n0C7TF+yVbU49fWffog8p+iFSLcNUIWB90fFCZ1RT8aSeR9tKrehG12
mx/1M/iFdyJaAa4hDt9qBxTlDo3OwQEW09s+29Nj8EBbij55sJC5eMrW1m0o2/1T9SlzJhdOocPF
BTi6Rj5j0yy5EwDGjl5x0x/5ElsJCwFUgMk2n4K7ZvvJjuKhs2/nh8KFnkeRtf28969JxkGAEy2x
7HYAD6V7Q3uAwrrFslH8UtBqxrLX+bfpZsIqUTHs8P634JL8u6KElUCkcN1qp5SOFqFK5p43LbPg
OH9W40eVNkNyKIq9YKu0gdV6FSAeldxev6+lJXDFh/2HyoxUtQbgzCe1WDt4Gh57300xMjxB/HgX
48ecqJTJS8TtPO6DszY96oLX3l1LbnvdP0oQNqNdwWsr3eKmNbxKfMpeUhAu0akLnwJGfwiG152M
fPd97CVbe+I3et55bOqDa8zAPP1B86fWafMbOukMVNrV9TwNtgrPWrYNhjAR0YqtpwrL95HJR2FA
m/KzFmnFbIaG6QWdUGhtFbSa8ifToS1asXfZvM8R7S5WKQJn1Ppt0U7ny8fwygwEL6C951IF4Q3K
B3gIolPZBYjyG0vy6plGKWCp4TgVqyzd9xiuDdrKdkBNwBWmy6xr9FPcNvZqNFusmwzrcEvW+Ji5
27lVt+Ytsv4j8/fk0UQnGn68mvi4BafdIDyXaDWKJFHogeLN5U7Sri1AhKjVK77phoIC5Qq9pZDw
Z+VGWsXL+5HeG9yE8IpZD1/aOuR02J5w4DyJyENiSoZrtfd6EEMfefak91u99xLsrNVOhGABmR+x
8nBmgmekB+sdRpC4rv7k64fkc3zKh3UNzGCWbD84yaAN+8NCfkj6N0m4j2/CP7WPumM7HH2UyYcg
uNbA5jUf+nh3XTnavAdV+DgQAHHLuTNEQpxu4g750YInENSXHiFatUuO5wB2DrHfePCrtVysqJbT
NzaKvvDJ38P+Q87OiroecDTTfctN2Umyt7F2NGk9QL4qXlC3ZLGdWKfQQAvhIeZOIlegMNzF04nB
1OKGkLai7AacL2B4J0bxWeZ03bpt3tT8jkBgrhoSRHLruPBPyHAsz8LGwcmO7J3kNJ3nQxLNKaTU
fAczLKt2OpVr6LJ1tHU0gvNegdq8oYVNlZjLJz6ywtT8iBRY7bfMbuW7+Srkxl2rBxegCfQchhHc
HdnTlB/Cz2yLyhuSk93JmwaZJf4tI3D8ZiMB8qiOg8UVdkYy2sCZI+CTkGPpzvBcs+VjYgf+uHcL
9V5LQCcZH9N2uGNvHWieTqBH5VadUxouSc0FEbCz14VuZhEQzVf0nZboxvJ5Fm4MoE2dv2sCt8eE
r7rTsx/set+hSOxwKp8lLLXzti338XwdF2vTZF2xx2AHcM7QHxGZo2mf1y3kgt3ooR/jhdwi/LnX
YyQh5EV4JnJ5GfY4sSy9V8C0Pz73D8mTD1+wFeyW+M1bmq4SHyqvymNEwz0/cR0RtEMJ1O2e9aBw
RhpI7ZmrLVPkg/vj2UQyeZW8pa0bPHbwBrZFdoy12zLdz7wVDnz61JZ2KV+H6k71V5CVG9krgMvl
K79alYPDrysD/HQz4VdQ1jKBSo30p3/RxfesckP52MZHcgbtRkIi+SGRw8F0GNru62IT+BDchU/N
66ghUeBKcgiusz6m5hE7SHw/3Y6f7bn/4J3Tv2jsZQ8L1Ue5Ualpt/dud8sfVRwwvjL6q4OjMG9y
TAUxJKRzz75nPQK9eFSaXf5ksiJuZ5Wp4asKeWYQnhrdcFoSV8S9hhuIzhTtJhN6HW1IniXZNdk1
7VSJYK1dMh8UNl/4VO96Y99tfWJVGV16i950Pxirn+ukb2bTvH4Q5yuyQRIkqVD/vn6ENDEqWU+a
ewRGSObYEsigaxBNk4tRnoLX9h0EoEYAF6IfAr3W3PgkDIgf1Yn6AmMXTAW2LHuWcObT3PYQNSaH
oYJ4/fiepQ7um/hBbtfLrPTkN16yXbyGMOxHXHEwJTsWWvpwbkbYpLOjX+MoW4Ljfv6S0rK7//KO
JelKZZAn0zi66DfmQmVUfh4H5/0LOs97rdmD4UC8uNWIvnIaZMe/faL83Scu1lKGdrqOz/Lf02rV
UW/MRSbtDeUhT8CId5RcwwM9vnagtauQKU04mE8q8DRhUNF/2R5Y33Qapb/W1v99vnIxfarNSg3L
fg6vIMe+M3m9pn4KYaUfaP5/Bg+E9T2BiCS4DVyXPSMe3FU2MrXDi7Va/oEgtnR7GI7m7i4EVD+f
5VvjxbwG901dyY3rVDgSbMgt68WsN1NHwoI5tvaivOieOsJgkGzi0jJ2MTFAOaYI9BYPLDSu7vFo
2Qgvqj0ptkaNOM+tX3Mk3vX69TG1l1zWjYxSEiPEb1flm4bnP2fl4mZX6jyojWiIT8KeQim9o1RI
0FAhJHLpFRaFXdED2bFhEh/hEVZvP9+G6rf3ITehYS07N13/GzX/n02bPGpCKFtSeFWvVMPxX8DI
1cTeU/CGf6rzk3Uwtoh4fYckiGv9KALOJdjTQ8uAKZYJs40OcEUXByMl8CjlnQu6oH5qsFPiWT4q
RD5B/V5m0nTOGUZdKZ2jaqvxAFDfWY+OsjsgCLRlZ141ZwwKLKHb+jq9DgIMlfJHB2Um2Ai05ENH
I5Hpj7QCXj7ZFsHdwlNMC7h25q2PrOoeges6e505qNRNYBJuu1PBhkIFYj2CPoETB7cAzRpGFvYF
izq9dFMggGQIoJQXIEEji4X9MH2CqHpQ79Pn2eUjQ6w11X3G7n7yEHkC24O0jZPRjdftinDzVx0W
VeiUt+m175Izsq7xfda3/0vopntIS4YcIYf9pkvuCYBX81Z8V99JW/5j7RTSjkiespeMr+gUcu/S
T0Ip7PjPCfMniNUC9rYlScqz7uN5iY4OtiR8vFF1onnLbKgwZDIoixLAlq4UQh3ku+FJRAaLSRl8
SeuN5/ghf0CBIxLx1NyIrvke071Bi1Qt1KQF04F/LbobvelAjDHgkwmejko/vSB/iGlrvq89beE9
smzytqEGRr7o3vuUwoMreZGLOQ7FN+/J/LSYioD12hhQc76cARYl97KV/MjGCk3+BrIz+czgoN1h
a+zKM9EJd0lvm+8Ei8bn7k5e3SD6uoVDHm4w2ANjarFoEKhCFAY/V3vC/YAxYfbogu0n+3V2uINA
e73WzE8wJ1I5VHfC7ETP+gZVaYL8F+0vWG6EVTvESZuYLdnt1UxJBon7Oj4uFlJIJLvIxWl0gy32
RrlFxjPseBbHdyiH2+SsQzDVJLt4AEC/qMNgv9F8W/NGLO+tgZvbvIpc0X6eT4CI4Z8QZnUtS+j6
Aol4BP1temQLARefU3Mjx0uxIXl0/zi034J7aW98s8ZjUwWzYGkyvrOLNXYILaXty7A5WuqfVqgP
TcW1rsvV1L9lIdtj88Ygj6lQRdfKr7PpRTKvQ1mGvavd6DHIxVLIjkYkrySpP2mBsdITnCZOnpX4
KpVreX6tMLjOCUV8Uu9lJoPJAOUtsLZjXv0p8l1Lc0dO0Lb2h4bIdRNAIg4juSd0MOfKlbrtVyGz
3vimx8biV6wJ0ByW/pAhdG6ZQTHlPmtSyDFkVQTFMZDI6VP8XU1HtsOcFqjss7P8ttemXW9MbqXW
tKPRxRAEGvU8zWm21SPlpmjNjYw3dNDfmr6/SX1oqzRwkR8/FPIA4WR2xIYgxuy1HT589jcjiblU
nWMVueUM8Uw5loLidVW4qvOa/RwWmtpw6Nnb5sxNhZYhqUDrJtt0xn2Hq0sAYj/KA14HEibp/+qC
uTNEwakXub1JHzR5lGqk8Um5HtPeaVVMd9HkDRnRdgY/JvRuPRPkJ/XQy6ftaOLybK19SGRj1bix
QC6c8G5g1ltkFr3uBlL85ovPi8RX2fZ8SEiDL82tlVz7dGLOQ6qcpQlMqk57KdGuZGxElY6DdkDW
GAXXZjM4P79MpN/uvot32djNQ9UGZXcseap4Y7F43FGQWUeWFU8e7EiwxXeaMSqu3fX0Wx7u/xqM
lzWVRQQq1RTxzMrl6DgzTWVMS7M/suY6T5XnPuxjZ0/zwkYa7OpHDbL0uMoeZvBXcHXgUp6Jyjwc
j/QMFqLC4JDn0K4UVvcHxXY7h3a2vd+3q8E5Kfb+z8P+wd27tN48d78HPEwgwF8Ow9PTfj+uniYH
hKqr2UeD34bdcXw68hc4URsCnlM5Z/Z9zhIfWINeWKBrgK1c+Lko6eillTaoE49qA5D3Y8XP8N64
WT9uUZLerBcqOM0qm+wzeXvGm2l43vb9fQGbL26s1H5fwg+pXCHLzVfVe7mRiYZDwI8W9Z3B7XZw
Tdu7IqiKvzdbfnFVs3x6V1fO5haNjiu4Aw2NJV1lYifAlsTeB6vl7P18i3wzf1QZdsnysj5hTb8Y
LaWh2jWForDnaHdt52XEiFdwNNcTFvGfP+mvgvXiZsDYwEQWoQWB5X81dv8pbBrBlIs5sqSblhQF
otle8+o4g5Ub96a2orczHsTRRtIUsUoQ38veKRU3CtpILSe0YWp/OZ6vTmAm5CiM0V0tkeFM2v8t
v/u4SCIxVwEaZW4OZnr2sEBq7TrUvPzOwifPlHhtPot/IGoYCMX9jXgz7tGQScwRDBtVYkDA1XjV
f+qRDapvYnLrWVhq6IUMm9l6qAUbrNGUbDb9qomdOvH811/O6TclvEbctKIR0qvIin4xaqg1BCuK
r2un8qmCgpXtF2ioQmeAYn0kXuuoXIVQ0h5xiYvXiu/VD/S8FotO6MkYJFGp/rbkLJuWi6v83yMy
Ll54elYVmlV05ZWeXdUWfZw+cme1dXyd10kzfwqQLbrPvJ4eIunBMgipyF7CST1h8g2GycE1qV/1
zfTLDFX55j7XcCfq5MMv3iDrYneXYbFJSm0yiMilWNRHN22d4n7oGN4Zb2G1tQSXto6hHv1nmurz
vi82mG80WKSM1u/SeWGEy1BAtBtNc+fynjGbFv8Jl5ZEeZTQG/5RbnDGCM0vB/7dEo5tCAPLUkKg
wrg4n1oDjzrrFOOEVs3HJYkowcsZOxwULHF705WfeYeDPUjUQ38Sfvn07y6mutQtyBM5eZe+zkKR
JMbOHQDO7iyonymjKnRuTI6m8GVMrgbtly3p99+Wi7RYWkyZ+cu/z+Q4xUhQxAFS++DG1XU+7+Vs
Z42LXQiJAN7AeEEYSOM9fbmiLFyhRRjnO7gGf36wLg4EtAiOadViT06WO7Mr6+K0V7NvymPSy6do
phUwu7r2XFJbpvOqQs3HBJrmT9pQ/qBQa4dzWdyaM+mAaCOt5jcH99+N+P/3TP3vYDQ2paKBLmxR
y/97VuSwTbLRH+RTMaS2PAfrJH8IiD33k8mOBfUYJZ8+ZtEU8apJHy5jnD3l6e3c4R4djsW0mRNr
o1UPIRoT5dQq4UaLfETKdEOzfWgka4k9QnEeu9HpS1x6SbP6+XRe6Kf/7xtAasHQoeGAuQSOybhf
DD+o5FNCwnepnpNkU/t/BLNyupoCaB3jsorq19Kw9lpab6bETSVr3yUkXtYPWM7WEuFuuuI248Rg
p99WxSnrwES2Z0E6Gslv74ZvL78mL0WLjsgYReC/Z1zUy641okY+Nf3rhJg/ziRbNB5q8xT1uTtw
y83qvBPT++V8NeJHNNCYLEpXoogSQ+mXV9UFrOD/Tt9CrTA4GBWtzb+HU+aBWfdiLJ9K4KZQOhjn
ClrtZGZPAm7imFVxk+b6Kq8/EI25IxOyfthaiXWY5vmXoemFVvL/jkVdxrlg82hTXLw2a1/PNEHQ
5VNdA3eC4NSpJI0x3lDKeZ/MFgEWb5JxtTgAtfk0cn4ywlcDo8YQKNnUo3/Fpj/fX9JyPb48Ifjf
WNol/GZ/zaH/qS14OMbIMib5hPBXTL202qkDKh3u8JaqshOOEHmQfNcoWR7E5urnTzfV7z4dpZ5k
yRrHcGlY0oKwm2WtlU8d9CAlkzHoMnVIb309vOp9iKuKRplza7SMlgQCx9FkB0aP40tFjL3TGMov
LukBjp01sNdiWiW/D4wjovk17IQnRCCtJl+r1GeNRVhMtonozo96g1ptV4Y9LDzCustw29sxwII0
tJxOJgVKOyMnQtf+0YeY3Qgh55dmBu0EOQhJLRGtnQCWHb3GvnZq7OLD0DuD8NnQ+I8rYCesbbK5
7fRPCabkDF0I7CORNBIAmZmAgPnU13DwiExG8t/QmR7qHT+VKEzhaNwLFgMpeiEW0zLLjrKPouRW
FYprlVTNoZJ+W7KXzcyXe8DkIkgyMhDpcslWAj8sJQPHoVo9jIsDEQm2Pq4ROShQIqQjm+NyFgH7
rH++/BfO4/89EbqEvY4XhgS07mKxUIoytfxekE4IZGWYax0J59NnRSBkqAw7JbFsIbjW250Zv0r9
S5dDUMfpi+6AccBN1F1pwi9H9O0Lg/ckymFLQleoX7y9MApMgxUr0inqSO8SW4wBlAywQatoZZT3
AeGzA0KnQllvpZwdRqPuEkrajtFSj4leGON1aE1uUD3hGHY7a1vUkiPML9Q+cXVu8zMa+bHatCEX
spW2P5/PvyXixYVkQ0LBIbPWGZzff1c7pe5yUe0L6ZRBo22gcnnz8NQqh0g8VtqOz5yZQATluvx/
nJ3XcuPYtmW/CBHw5hUAnUhRIiXKvSBkMuG9x9f3gOre6BSlEKM7Trk4lZWkYPZee605x9Q3dbyy
kHrxnhs1Dn/GsHCVmhspuClI1wt4Dh6i6D4er0IiAONlkK20YtELf+pk0WL9i9Eh9g89HuCCdEv9
Q+7vZGaAPXNcKXxUq+uSgDqm/KOEFQoGga6FTDjwpXl3VbxMKUKQvODhwnVH95D0GJ2cjunK0Nzu
WuqeZaLqkp1SIIhgcv5XLfAKr2YRKp6g/JJqfL4q368aJSLdfFNVrLOTXN1pRlWMHfdcfNHhIwTo
wgHLide8oBo3lwft9/v0WXp++0SmQvyMTOzlT3ztP4suZhPmF3UkHfTRMaxTrglEGh9KomuqQye9
+DMMLLr0oV9PPJ8vG1p0ZJoAgjizWWctDTkQGi/JYiIw47sEl/rszkBjxU+b6WhqGA5r2btOhnoY
LsTqqsZ4lzHfrduH33/6s+Psf18EKqY200VkNBnzpvDPTx/5WGryKDUOJU54L2UoEDL3FpFUyg/i
8ErdOEreqQqitd7c5FgOffwVhgbOps/2dZ64XUHAOUzPeCuNwuL3b/fTmsRehKrJ0Dg0KObZmtSN
QzrpxkzrNe9MCWC9GD5GAzgfpMLz0zEfKKaTBCAk67zlIHcAZICycVBLRBPuFHP3Mtj4nXehlFHn
pef8odFFkXuowsGTznfqKWn9RkuFmZEpqIuudQZ5N0U7JDpB5ZYpKGmgCPpBese5c5u+RDfNNuOV
VfaS6LSl22i2oLtIQlbV33gzd8lRSIISZnTcE6i7htbr64vT+sLl/KG+QD0IvQE6FQuqelaBa2XR
Rp1oKSAMriJKGbP64wlHiXQR+Cv4EQio1U8YghbKJeroT6Xzl48+Ww1VIWrVouSjKW1q9q9+Qlk6
wS0Ta2eInwsfYY5PsqEg7wft2rOGq0djeAFVikgZUS7DVU8IF4lPLgBcmF5haKajJq1XUYCvkk1o
ao0Lx7gflqJ/v/Kn8fefV8PzhjqJ6NYeBILg6pXsAV4K1wzeu3Hl0TeulQt9kJ+WIgR84rwQAXpQ
zk/JIIEhbeWheoiaq8j68ATxpsvfA0rl8GAUopuaoPma9ELJMd/1s2cZ8btBg3MWZ4nG2UuWBU1o
lYasHDQoC+GizY5B+fCfcCXpLr3RyoUPm//9Pxc1HMpSSxs+DIpXzUhv5yMb1o59vJfSda8e8/AY
krDjlPoFVNqln/JsocvqtATvpHBwFK47/S8bJhPqsSUAjUfr0lD6a5/mc1VVWLIwFODIkr71aYRh
qISol5QDFTEMqYpWFcWlMlznw4UF/KeH1IBVZYj4eemdnb3SVdhrUdhxPTEtcB01Rif5kceUepHT
5UWP2Zk8+X9+MoOyVNcoFXXx7Nwk11XZGfKgHAYP7wCixpLAqjBbVvnBQiRJmzDumX9zLzOR5whK
LX+OynAXzpPGQ1+J1y1Y9TAlXcSPrhTlws760/UwNdYwDJbz/PmsZhy6yDLSqFcPdfwYIpbhVDJv
C9SteLx6oAGBdeEOyD+cmxTsOVjK8JYxcjm7JKUnNnIwNeohBgcnE3HfEgFWjgex6W9rE+yvOfwt
k2QrkiGX4peMAzQSsoRB/LXOD60M1Lb3d34x2GImuYVgHa06ehVGbBK9uIw5Zvy+DfxUV1NYiSwy
M1IM38vXdzC39ERJ9EqZK311Ch0xapcM3OxGYpxDUZ1L2iIu69AeqvAUNEi0NMueq5RSICK6BPpa
8M+GsRxbQnG611jbKR7hkuaWE6SD8pNptEYGR0/4Xawi4gTDipxnEIzhwj7804o532RT0cHjYD8+
W060aFAMT+VHMemoyNeGdehnIk+3lWi4xQ8s0emld/uHJ4yPnBdonE4YG8/euH7sNE9LMxYSY1WZ
bxyMZz36OO5pSmUTs9DDhdv1w5JJ41THKW7Sq0Da8/V2aXoSiblnSge/QtBLe8xJ8mwvozNqe/+p
s5r9ZMlOEGodTx80Wx8hdLsIMmygaJF7H4njlakswoAbNi4HFRlQUyzySvibq3+F9oU1mb56Pdht
hqDSKLbpZD3XKmVT7wxadl2V5YWT3U+NDvY57hqtIJHe5Lx+/rML9Gbft16hyofUiJeZwByvRpbj
xwf04wNaM0sjnUnvrwzAIA0P3cUW7U/1iM7EwdJFCXAmgJav36ClDEplldbY7E9Mpr+B4C90GMKY
oO2qZZY9aytb4pqxFOu0GVuJXBgOaGCYbE4jeF6yPF5K4Wg3o8KvhlNiPuRYSZtw2xTkp5UKU5hL
W/VPz/uXr332LFiDopS5Tneg6rZ9Fy5oZ89LHO5tGa9v0r82aDkuPoLSD00JCNWaObduIfqdq8p4
KHMuii4d4vaY+KM7VQrGwoXAY+S/j8GxwN/Xm9c1+9zvD/+PTwomNnPu08EbOl+rqp6hvkcz6tCm
zBPbYwb4nYZOQTGtvfFXYi7s/966CoPzhQ//4c2bncuSpZqqiGrwbKFEcUAvySilg9m/6uFTIO/n
VU8mfkllMh97m4bpQX49YQfLWed67VLN8kMdwXvPH+zvlsoh7etTGmdJFfqaIB6k1sHCl3o7kj2a
buVBMBk+6I7bXe0GGAq6VzW7rcdFNx6N5k+evlbVSlW2DW4D9Y5fPUCUKG/N4UXuQcibG0nAU/oW
8+8edMaVZALGD6q+m8KNkF8N6X0sokmbGXlpbyvkR3E69pbRuNNg90W7Ib2DoZLkR2lY9/V1pm8b
fRulV772IYJu4Czb6cucxBEAGt4OPXQcrFQin8jHVR6rfh3Ef6XmpqlvQunNBF/aEy+IWLI1r8d2
T6swh+WDTK4+RRLQbzab3jhUFhCzh764u3CP5935rPrlFM5wam4Dz0/310tcTjE4Bnrnh3TAIyGh
Dm7oT6+o2kLIksLwFklXJaqwkqGRtgvEl4bdbFip2fuFLzI/TOdfxJTwn2KYxugkf3vY1Ihe2MC9
Dl7TYguToWUrMzqm8WZ1qJqTZ92nMHGmt98/+MelkHG2CoyeYRXDja9XQOQO+GrYi4cm0nammq+K
rFhjzFG7FzF+U9oEiTHvHoKbMq8XSS/YWvXI9TG6B0/GFCOmmBwxRPokIQB6aoQ/U2g4JZhPf978
Mcxq0SVW60+dgbkrKGtUXlS+n6OPf3YQsciGXrGq6VDJg2tQm4QECJMyGHN6tbKXqN2bw76qKnf0
ruvwNVQHu7ReItxH+RVFuX6xqvrpGxkiywX9ewry/zhR/3wjr7LU3O9D8WCm285vGazuGlC71sYn
EKrb1NGuw3LRXJftYYivMirUhhHIIs83Zffx+y3FZv/9YWLFQBZgMfxhnzsrgycxNqOIQ/VBFzEo
HKzwmJgfSvDW0eDCeoks0H+WZvgnkd3Kn6Y6DN1VWZ+Kbl/cBqrD8Io5XZTfdMmOswU0xbx71vDI
StmT1uKx1HA4ldusujem2x6akHaImVT0uUIHf20SHG/cmeF73Xd2j0Cnb55D6Y/I/DkCUFvTYbS6
j37Cmwy6fjQHW5hejeCmCu8j/Cw6lLAXM3iv68xOxoc0vIvMd7XgyNbDz2AOUp3G4nUeamsHvSdx
qd6X8gNnxymh4ekjyiMaNb21qoemRDOoPmvUN73xXpl3PblwsK8G8iaXyXQQ4neL3bPjKw7R7YSE
TjvF+GiwwGVX1hx/S+hlj7X7bWxugz8d2JR8+ACtZGt65FqJ4dQQKXX9BVFEUQ2OgDXSKk4wzwbh
Q1SQ9EFXiAYY6FddezP0zx3/iY/sVEedNtKR/f22/3DEnfnzOoO+mfF03i1rO0E2fL+eDrLMy+nU
2bGVHxjtw9agKvn9s37amD9d3Kh7melr592RlB5TWcjpdGAwG4SpA+izDNfCYzPLMqI7Dlx4lkuV
GVF5oYfwQwFuAjgBicDQRUF89XW9Mi3mUqbE3CYCJkc9Yh1E6bFqjo3pDiODmuPvP6n8Q68WignQ
UwukMVC/s5pLjMaYY688HFgJBw9Rj9uggOWPzplmhvVM1J9wgfvMTR3/vkELZzmj6ihklaROf++/
AuxEOUM5zcDk9y/3wy03TYszAdoZpAbnM/VJNbpCKeuB1+91ahyET1BQe+XvqGOwunDQ/fzNznYo
a56VGnOiOLOps0WlHfW4naSmPxilmwVuvs7fUponoApRDlGLvlmP44sITesF8zeyoeK9w5p4YnGe
PeWCA3tYxFMNfuApkmy5tHWBDq7dPDJ6FY6t7zByZqcZgllejQNfBdI2k51t+bl9N5IZfw4tGAXt
K8GG5hPvD+sLCKCKo+tD+jHmtnIdQMpAlZU6EQ31V4ZX/tMMVdLpWZNHgZKHX4kR7SV6yf6ozFs+
cDUx85tO5V1xkvC9X+u4TB+ZsRr38Y3y3D3zC2LTLu/wib0p97/fPmZ63xdq2hRzZAS9FYjZZ9e0
DnzB9720P2TQqZhGIgAPXNe4MV8QsrKbchxJbo2n7j6+0tah/aasBafcW+/ZbfuQHtNjf1S23oP5
wEVWnpr77iY/Tff1q/zK/xE9jw/j60t+nO5LTjbSHE5+LA/9A9HCHPsO5kexTdDfcMIRZkcZTtXx
CW6Mjm+LCRHabtDh85SUfs6MFIPFNKMEOUm6IBkJHgEtDu4fFn3s2YwO+CveowBooepQjCMOxx2T
Ui5g55r4bVzg0jqpV3h64/kx6HEO8e8dIiKsxgVbagxXIQYNk0XbzrHniDaapBaFbuFEhLmhUTC4
Y7FoN5nz+4344T2yoFUiqmJd4bBxdqhXetErMwWei04Dq8Oa6fjVunj1Hr2LYNAzxd7cQpMlFjCR
9YsCBlLm1/VrFJhkeB3LNBNedVTtBi6jVyUO43Kzj7ZqcWdBnuuYYlezSRC5Le34Od8wLhDJp1C5
A2uZ429TeG7NyimiaFkUii3gE/Qx+KXWsZFCGl04JIzHvngy4PHTDAnH7nEUyZRG9SXW+Ltck9LN
giFTXo1GecQZd3HNOKOR/PfDwvRF8cNoGZfQ2Uk/MMoi6ft+PMQW77e476LuRpee9GEvl7g3gvGq
mlAli29+YaLCTl1twtkWDjYeJib56X0XTxtmGrga29j9f73p8GdEiXINiRZfUP56I5rSFyItsYaD
KG6oohjMADLrT+S4LDPpafr/EEDJHDCosSVN1sRvAgvP82A/5HF/aGD1Wd0IawQviMh7zgebhB70
o3ibpYj9xRIKzge8FLglPP411E+cwExtqHKFYZaUrgT4mGoISlN4NMRoA+RsYQn1bQhetcmQaWMS
npUKhTJeeFV+kPHwY8AZ4zg+zy4/a89/Ct1WCIVEMfPhYPTbLnVmrDcrwoyHsMIbw7AlKscJQ6i2
8uutuSCzJWW5//3W/dCR4M3RVJ4svsL36bpR1IredqybYPQQ8jtpfaJELfKNl930GdYtNPGY4Rxf
2Vz45O+l9ZdPPlcliFlvhUbEJ4/1TglEJzd5wcwXT6bOXMBGQqIWbHClBlGx1MkgUoi8KpTtJAC4
0r1F0l34Qp9l3ddteV5EZjCyYXxGgH59jE1fqJOxlwCkatOqgrhScsYvRyRNwPaGzjhwDQqzsquu
PrXJ01QR/tvig1aP/IbXgxSvQvz2MmF1UffkVxKZBqu4ko/jjOeKWjttfNfqRIyoYOwUf+3H3cIL
P7xK/ZMr4VXkFW4jHmtLXppuLCR3o5DvMpz6Vn0UZcebjlRW9sRv1gVPU7EvIAX6zJch2HTD04DJ
QxcpIVD5oczfIkK6DnD6+nW+rcT3Ke5pBj5lwGi6WlqLse+G/tqsvaWJHT20pk1v8dzNShBPeeEo
ug7EaJXNvdGqvJUU9K0EUvmpta0mnEFhs0o9eVuKxrGf0tXvT8YZZOxzraNRQ5tGlOcK/Hw9ycpw
kgs16A4GW5xl4uvHXUHmDMczGuL3OobMdN+3rwbKqXJ6KXVXkd9rWbwRqYVMnt5ecFJUCH6Qn0aG
BfFUu2S92kYGAbogt4scrDLf6dVBmuhaWokM2wJfeSQ/ZZAqNDLAA6a4jCZ//8EkZS6pzx4xxBgK
G6RFH+xbyT1m5tSFitAdPHyEQv6cpRj/WWnCTFpEjeCW9bsG7tnA4z/qpDTi9MpuK+A1Ec0bZhE2
oV66cZjG2q3x1o6LMfMWjeA/N9baexjbZCWF/l4r860YPZNMiTbHQ/EWD6RKeksqJFcrILMBVrbS
oxn/rahCDJPesLYASL40+1MS7Qx4eiyKTfJsMS5O/IRDnxsAS0rJRZDVwp4PsKXXcDA6hYPmZNa0
SIOPyOiZ2BeghMBy+eNK0J+joHQlNGhlxGsNy4RXIxU4SkIX6SD0kV5atpmr+iG4G3KCvLnmzNxc
LJcmRnZeOiMhzdzknVP9TTa9C6F2ZRD6jnlaY1eGjLYeWw/nvxPHJyV77CUn97Z1qd3F9wVM3iEb
FgraNC9/7rERmMJyUJ5rM3dLXPx0dw1+Z2UEGjpSZBubMkwA88PsKP4qekfr5m3gm9Ld5piNHMrA
9zfclhJg2Yc0JzmufUpDYSHHpwJuQdeTwZIFFzqXn67fsyeGI4IK3FZCxcMe+3VRQrWRZb5MGIKA
u2pE46cdNC3nivp2CU0lpztYGa8c31Lw1G0c0EYCmJ1Bv54mpwzDZcJO0npgX2tKypbcrqgmspoA
eyrOpAZ/JHtOLp4s8cFIh41qXajMvxeE8pfvf1YQatIkxaIVEYgmvBjm2qtGF1qCGhxJdFUpzX9/
w6y51Di7XLxgBH6QGkuy4nm/pq3VeIKu1zHjeWfyd9el3pUihrehtau6gE0tcxPFui2F4ui1xU6o
qxsLLqAiRcuWlbNt4MBwGA13JrQUCm9VilHwouOIVrkF/IFSuowWGttRxSGHEbFKaJACzCrW6LMA
O6Glnq4yzHK+Vi2U1Fyo6rSMcK+Z2DiNIHjJFPO5FBtXDYhJoVnrAbVWKyxJmrSEzxWYq3B4aViM
y8hwLZFDcIczr9wnZrdC5ymP7TLPyJHfF1a0lNXxysoNgCGyy/McZ/e5pjIUVZ2RcXyRwH7poQ1M
pRNbkBVwdVV/C/HdzDAsjcsSV3C9uBswguk6yCmxcaLN/E7IubHtWT3C5EVqigt1z5n54nN5N/nr
rKmnYvzW4GsTWY36QqMxnK8I3HZU8umBi43BQZHjm0pXHZOIEdx/MUe4lEJNk4mbhPNLfCdLRi2A
nSjSfdvSFypPU0aGUy6MB4XjEcuQBccif8jUjK3CxHZy28F9sdzQS0k+eS54bzyz2Ha0/OX24/en
79OMff70cfSU6TrrQBzPnz4vC4cqkIr24Oe3jVWsACXYjVljqzNMSFD90hw550/oAenNJ/Gy10Fa
OH0AlboiG4TduIlJeVSSHdJU1kgL/o6+VoXYLTztT0LoV53sPWU3WYrjpfQ/PdHF2Ou1V4lKwhAo
1mo46MnoTMP9NBpLqaBECf7C0shB5cDXRCXKCgzrNB0WNSdNv2BZVI1kbeTa0pJAYa/SiyyFz8Hq
98uiUF4i4fyu4qglDRMQXdJDH+pLrRW3kznaQR4skwiwDv3ttH/TS8JnpG2CH1EP6G9Ed2mv2JHa
uRSEk68yQ28X4TCDZW7ldi+I+rrstlmHRRxscizeidYykVG4pztFlVem6O1L5M4l3Ex2LF60td/U
SNDLq74jBbinjWEEKuc8ggMahUPRruhQndXq6Ki56DJVJUhKa1cqMRcCuXzYs3t9pXnTziuwCXXt
VbnU0kVcL2b+YL/yoQW3H5a1H/19K50GOieNeSMIh7J3i9wexREbKXDCt2Qk3C13J5AebFeliGe0
tw3jpg42KXLuzrwW2TElr6R3wNGe5gz9sCLf5hoImEYCo2KY+yy40JP63ptjwTTpRcGOpzGln52l
0yiVpVII2kMQvjXBjZLuhfDCR/ywE5gmB0yNiTUl0LnCZtJrIx4royGL78UqnopyoXQnspZsVj1a
Er+/ij9YNvAwAs3lZMpewODv674ZluaQxlHfHhKTaFg87ikVU7iOp3ThPaTA902fdk1xorrEPLwa
wLiJPrFjLDBAaC98mR/KPqiunPQkcZb6nHda/SbMO18iFRTwQeYdVE9xTBje1dVgHk1tbwiFG3jK
ev4CXaq9VOnx9y/ww6W3qDjJmITZIn4bf5pNp1mN1zYHv3hIRvpcsgD6szuF0uO80/z+YZ82sLPX
ndYm+HokCXgpz58lfYoSOdOs+sBT3ce9UzUVSbI1RSY+/AhoUUKWtYq1r8HE5Q2uWPLjW1ep+SRD
MzfzaaW3xXLCWjn50ykv202Tw1ePjD9N/uAl495Qm4/eew2FN72Z1qjgCKIxFpO694FZSYwPDk2y
0bSa9DV5a7HiS1nMMnJbcpjyJHWTFC+M5mzfDC6cXH440sJkZcqOJweMvzG/Zf+c6Hs6zFliVvWh
qTeM9XXOIF79nAZbWbx0SPqpe8DnqDxPaK4Z3J19Fr4yRmi9Uh8SCccfwQY63A1c3V2bLTm++4Ce
Um3vRypidgQWXBYr2MgWyLyLIuzvqgYa5v98lbPFY9D6qqa1Xh80FmBrXLGILhP1jUKoLLRNl4N3
KuhvyFupff79Wfv5KgAh4p0ymc99ts3+ueIZNrJcl5jKN8YpFPYSi7bMaGiyLettsJaa+SwwZzX6
U64ki9K4vvPwX/z+HT7nuufPOwHC//sdPlvT/3wHL9V9lBVEUFiN+BBIuw6/6uC/zp0m1oLbxq93
czzNlGk2xzU8eL0jGBI87F5Hea2+RYDhPIkDT2mP5Xsp3muptogMxVFAQsTTe5Q2N3I9rbX+sdMS
dBslnCghYowSUtK1i3ZUFvV0n0AYs0p/0QXTcpLJksG0qldUUXEJ3ACv/2BHiHFkmsNmk62MInT8
7tHX/bXEtAn+Hu1Dj4507Er4A3wfK6sPTUYcHKnCEEQnauhgDzWbqIOv54s3htguenWfAGr25I6q
lF53GdtiRUSMwKbYEs0IPq0nNMezzMXA/EAdL6xs86P17drP9jMwzXMTbV55/7n2jZWkqpKX9UHS
OeLECyOFEC3YFx+0z/3i+wfNkzJEOoaknClIgl4I+jGJa4a54rYJ3sK6WSaafjNpL2oICbzcddq6
jPJTwWJeotLjbBASpVumRIRP75Px7MfUrwxyImvObT/N5WvPHSSU66pM3nNaHbFh2fChEIthePTJ
oWrqhUnvjadBMZc5zFyZOwyo5Y7cXbPbSB4FSELXSO7cpN0HDBMQRbwLnvw4+Uyw5th2Fr4M1hyr
PKEfwCDTvdRLV1kPa8M6FsDBodTkrb4MhmcB+ojJWJktsIGS2wy9a01AgyhiyzjeVUHldLhZc4lf
4JcDENvqwtHgB1kWKwlZB1gBsBmjpf56OwtFabNS6WpOuy8aoV71fdGSPETDrIpi16/qzw3aQkLx
+zv8U3ud8AC2LBYyvIznq2llmEGQjEZ1iJtdzYFKrE4ie08F289HkmFRJQ+SY3R7CNAUeY3ABpO8
eyqoo/BObPd0v3kGLpl4fjj9MydFsAiKgRjdb0bGpA2zYlSLap5EezTj0IW6uqldd0W1j6R23TNK
9Y29YRxUfBIdcTZaYZD26paFuUJWvDA1MIk0stiKbBj5TBOtG2Dm7lw489JSgwAiDh+1qLhKu24R
tvXT71dW+/6GzqNe+rUyejf+fnZLtVryujIUq8N89mhMktg8yHwdScksQHqJ/YnxbkHo7vAy+B8y
YUq+flOlrZMbcKiik9iXdxLKNCktT7H/0ZQxFBUg5nhVYkTAHJYWFqlD8mnu09RQ53twLBjhJejC
aDFRfS1q7Zhw8XaBn9I7nZa6Mjsf0GoyoOhrgnz1/i6CNV6AcDK11kHFQHJYnf/RUmNJEWMxPoq4
mDHvpn6xK/i9OPt6geYx/T9LmNwootmpUnXwrH1oiS4KcEnbWhNeGJWTa3ShRpl/u68LGR/HxGHW
LZOx8jkQ+OfjdLVL+jirqkM/pouS59jKNxyU23RcWL5AVKRzsRj/XhbNH2kCDQBboIHY+PoT1lZt
jIaZVQezPpbNtENoD3S3XlA93mXepRilH68n4k4UTcykiKz5+mmW3wmDFpJQmMZ3oGvb8uSzJ08b
v7luLqnkf1g35qKeKhf1LT3r81F+TlGtD0lQIX+l1RbvEgYZHP+C7onmNL0dDoX7dl5MsxDCV1NK
dGx9p4g3VlUDRCZHcKC3cWGS8YO5YP5WgAsRlXARz5fRRG8b0UiN8mBa+xpgfU6TSjZvc4Ps44UO
KokyEXHSuO0EckW2I1Aib0nxXIGwqxsfRaZhJ9o+ulSu/fTFWAjQv873ho307FkPUo8u3BgT1dRY
5Nyadq4giKyWc+9mHveodKloHcHFOlnjpg5IWpx4LIGVUYIoDbnsTEcKtoNJ2orFwu8ujTL/E198
eT84JyGnVgzm2DIOojMhQafAQNShXlFe4a5w6Ysk8F8TTilOuq6ex5isRHvcW9qrIR19jNqpbTQb
gcZJvlAhLsCS0xYIlgFyABVJ5IWibsbW9WBg+ox9bGYR2TOSFwOSGh38kEaOK4PXxdPAnCtyBcsd
AVhXWwOVVzRHPtOcFontUF2PgNJ4kdIHQKkcLmAFhyefgu8xe8seAWe/VvucoSenrPuiXMZgjEgI
whKr30YCWgUMuld6vq60vRndxDntMK73UgiZPC5owacfLdgjisJgheiAthL9oUhak8crNeRvuDlS
vH7B7xoMC2mWY9F1c8hcQO+OJAUUk+RgPvt99/hEWf/fu2FyYkUSBWKU/E+JLI7z2proqkwNNLyU
aYolnj6tiySLWMh1+qh99FyGHIo08gjit4jvXkui7fV2yjAR9Cnf3umuiKq5Z2nnjfMWDEsIOvTe
sYZKw5yCvSD2/aW8nR6aS/kDZzJGvjmYFtr1KkUFafPWOezKYtQja5mJsJkauB1Uu6rYxHLxuqIm
a1A7JVQ0tJtFkRLZ2wwqkMTsYDTj9TQy1kOzI6ocY5RLx5Wvy+P/fC8MELPThqdfOTs3mmEgTKPq
+fuhPEDbELsFUzEVJTOB5pf2mk8Px5fbN1+Efz5s3hn+2WwktVdGwdDiPTXxor/SD9F9cju+xltc
TtviWXKHXXc/3Ss75dG8Ld6CO2jE8SlcyZsZaRhu8qf323AFEnk9U1/BEy7LG3PrbclGvyaH6U+8
jJcs6ytkNVfeMb0J77KT+JZc15c6OF/lRd+u2jn6Rqgyy5//3GfFtd4cZeFR8VZcvqJY5RWJwdEp
zC6Nfr725P73M1ETc7TBZqqfbWSCIJRSk/CZ/nCSe87x7aqWD6L8rATjQkKPaGSti37YyweHhUh4
G+dGPjWfv6JNyYE/SZWFaZG8nAHKVLNrLT2W2UaPD7+/pJ/O7u93+f9+0bP9XegtDd4fjzoXJ6yX
c2S5j9Eyuw6wxPuVausVgF/WMOQ4EnE50dRyXrlwueDGfKlsuF4IvkGJQSZCGcJp8OyIJpet0Zcj
OIsJmGm1wclEjTGODlgc7aN81PRFarlICCuCwZKlIbn+dOMzX9kNiTOLxD6XF/rBHNZJguUFrPfK
jRXZxMLLb91zO3J8dax7CSX/vb4wbkhQQi2EPizB7S3b3goHn+5Aiw8hMZ9k/gLsmF68aaO+k95Y
mMx7chiYqc7Ymtzmn5O3nhaAOIcgoSVDR8xOQRRDg2ZrIMrWlmqng78q2sQMzisbs6L4ha1CR6fB
FmDXf63EcePtJtRc9g463D2TJdK4bMazGS1/2aEO7noXTFIKlLVyZwMwOorRLpflYwLD0SbfJzhK
ZJHgmcPz8g6alP9+Eq9kZM3qQuBnHhc+p1KSTlGoR6eC4SKatsrtAeIew+eysKeXWEImYzc6esKk
ts1ltBDWRD7ph2JFX0P6g3SYHKu7YqU9J08+hPR38rbfK6Cfy3yTrLsBEiuUxzVyteQUc87z7RE3
GDq1dtGBddfoIbg8SqTL8K+AnYR/pfcAEHp4O+5UrGoX3vivNevnw4SNF0UYqySGOONs5ZpGhuX5
xDMttCuzOPFa1cFCCq7q6NLbcybB+fwowAEWggdVkTign73nTWNleecRx94s9evhPSdKx3rvX70V
49gFsdq79DgyrboSHQSgrknY9Mj/eFaccVHbpQ2Y0v1IYLd1S+9Q7ayn4l6Bw0z7xYX+68rO9duc
hj1B6pXJwB5Iza4dCo19tIzc4p64JQfuoUOCCFi7jP+tEptIi3trNS7rXb5LN9CY6eeAKHxuHiQ4
sdQJDuhagK4jTwEcPLxer+2Os4vNjsJKbYZ2Ak02uoKw4RqXsj/PVPnfr9jZHhb7qjeqYtNeV+DF
J5Dgf8u/yg1jFlCg+kHmxzO2kRuf5oTX28jN7oqb4UN/mHbxsX0QWmAr/LIuhy9J+NWw4zmVpSv/
OD1FxH6vgo/8oXlvSVOEBmqjzIUhszLWyZL8JxeYzrO4IUF9A8ZI3OgfdFQbPOzgGbfZ2+QTemaP
z8QC5CSJ36HyQNVBzWhs9QfLXLdHjp3Co/WYkyhqRzeyYPun6I3f7HpyfMdch2SdjJtmWHhPwXEA
nftQlc6wgvG+DK6qa7l2spf8piZno3GGF2xD1Qunjco2CWpY5TfSiW0cdUtyhWD4vtrjr9l6i9+X
+0+mxpflfu4sI7xjwAKRRT13c1mxyBxnoj+V/k120b1xIxeORNZN4pKnnf81vQWmAFDOHRhH2wAl
TpDqreQmS8Aokg2S+kZ7L6gt70ObAOy38qmnxel663DT8+jAjN2FQKfHG+8uze13QNQ2C4ob7gZk
IHfd/N8sEZCPNonwFsDMNfStG8Ch7xDnXQXefu+eogUhfnfdkm9lv4az3JkwP59p8m7iuO/iOYP0
4uQXrsxZ++q/5xLnCpwNqlYN/8LXcqe1Gj2R60zaAlKLsUEp3qtQXqEkn9rC3ZnKA5myv98MRCDy
922PT5p9fbO9jz781w8ljLrr1CBqr611sYnui3tr2eM2ZkbuEsvBdtT+UWOXKrN6pgzQkQXwbBjI
BThbIKxfdO+wBDuKeyRhJKB5i5aMdQhST/w9J5SCbq6t7sV9JiAEnAPYZcst1xmwSCIM2P/e8jfl
mZi28s26DdjYtTk+CpMhJLLqT782Xxir+tviJm7d4E7akoGACepAu9N/Sf/gfEy6ZZZtGJKnZAvJ
xaZ5jK/JpxiUOTCFvqdKzgorV/Se9pu4v079TT6faa6Ivau1vZofE22jm8SirDNMEtOVPK4qjBpU
nChlqHZcEEEIxUIM7DtxcljwTLdAZEB4XbjYSPbEbhrD0LLbfIUrxrxq9/6uVCqb2wa/eqfahEGs
Oy6TsqpuoHY+kJryUTxnH+zBjM89MCr/h7Iza25T69b1L6KKXnBLL6HWnWzfqOxYAdGIHgS/fj9k
ndoncVxx7Vq1sr7KlxhpAnOOMd4Oqvad+dw7N09ZCl7rYQvyIEL1sGDq5lvZsJnmCya8wLlQANkn
nQi6Knbsy8sTdYV8YCAVNIG2NGx9o/pPl+2ksvR1v03YmnVb4E/3EEFnu+iX5unmQYHbqJt4Ha8x
P+oVW3qO9/VaFOZ8neSheGPOzIExWvpKcQiDsnTLL59KF/TYF2yd32rnBDiBAoVeY1XCYTlSRVZn
qNCQXUWZTLsnSpOSVGkSeC/eFJDi8CoFWUqYQ7aTh83loBRLknKujBa46wg4UhKo7UWCMCeoQ2hb
L9GjvFfugN+xzMveExEOoVW/X1jCZRet8sf8HJ3bi9djzM5QD5E7BmjdrjrHBvb61uWVPBx6p8Yq
vXRV7hrKiHDCw+R1DoM/XotlCrjL0+xm941u34LTyy2oeMicyk886ZiuOo49Pi8/wr860qyHgOf0
PrwOm0WwrKw8ELmBa2jRb6Znet1rY9W76qAEKmEE1QqDpytPptWQSen9R++Hc2bsTbLE2ZKKOY5n
Zo5PLJElHXnj8kN6ECtLHNxZ2jVfraYKw4IG3t65O6Bsj1FhWuojDwYuhzXTDcJbkPjB0O6dqnfi
yDG4WgR5yJrnBx0ho0wcLQUmPxRkvCUFm2jFTLBHVroI4Fr3bZjtpvfmMV1hfTWLAZCDAMEBmMp2
JvEVzHeITc1r8kM4wkPFt53l2Qnb/giIwIpHh+iVH3gLkvvpmGB1vOGXVg342vQcGRks90yPxg0/
RDsOj5Sp2poPnPzApqLwLyvq+emdEnYKJegMVCMMmYkmwbviaCScCJYZvi+8zr96uSsiU1gRLEkq
kFscJqvbdK/jax7o53LffzRb+a2Dmwqc+cBURa/wx7Kmi4PFYWU4wrM07yPGuURhJ29KUgBkv6pJ
GlEqm0fD6fzEwXDz9foyuuUHnFk+2APMF91BTW7wzu9P3Ndls5H5ZrBuSEaM0a9xD1w+5XCbV256
vx2nE3Wwz7piBztqTrlbVC4LGdcr7t2tB0Z1iEWS0eYyvnpEI9DOwTUnoBSmPAObasATDqdSTkLe
3EhzTCWIBpc6XkH+zihQdk+EbWHNIsMQpg+xk9lmyRHPLPGCm+Vk92yRkNN56zKPzMowdZVQBZnZ
5G6xEp/mQdKeMHh2Ed1f7Mq96vKe5CQdtktWwbv4gsscXGBITuCbtr1Kdrq5hRkKHdIJeltbjWtG
aRbPk3VaM/Hx9xLu1fKyeZZem2fkQfQH8v2F9caHSV61lOuu0lgWOlrjoXhWd51nrHmvT2vxni5B
3RHDTfg89ltXG3DyyhTmpaeGd8og2ncP6XO3H5eLp3EJZ+bc2uWhbihXGlr526Zeta9X93QsD/HB
fNE0W2FZDjK5tiBlFN3W7RHxW7nS3sSHFhDEkTaowfgBxV56kp7GB2kz6xsP2epGqgF+ehZ5k5fn
6HmGPEnyuVgVy/QDJ2a2UPIk1C0Q+Hl61b3FKgsFl1JilS6vW8Mb1909QQhbk9BdEkh4OD4k106s
5HC6o2bcGzzwXmvLkI5bm46GUIzH0Vi1d+K6emn22hNiH+3psld32TZ/6OhN6quTPnQcETvZ63b2
5V4jtWY4lluirLbjs3mYExFAhJcyUXamTpD1zYM8C4ENg/SFkxwS97JD8h3me2UFDdsut82+8tSw
9gOk5pYZPDFktslMdUyn3AQ0ks4cOvUDWdCxDFpropzinHErT7TIWvZz72rXd2TmHIaQjIPeEwLa
K4rhEZNV8lTHUHynXSvZiL0uiMkcpepk7oLlpF2v0s66vV75jSygF/Qv99xKaw2/QqNEpegP5fXi
fAqrHYzaUA1b7gfv4CPDQoCMHotWq9ptZUtyr+7lhYx67/LSPCxW8hptVEDI+w550mF8FxzlpQtQ
jRJOtQ2GUPjo3ufCopozp5jy3BdcQD8W97QXr+1rd6+HJsMzqorBSkSbfjZ9md6il+KhwGz6sfCQ
zIbTOVtN5+a+f8yCMvLkdRIYQXPf+mNQb4D4ijk75nQnREF2TudZosVUfDqn9y2sEzvBQO+Me4VM
s7+JH4WrTcRTo/nU412K75alnfOXcrs45xxIGHIRw6o5xsmZzqdntSccSiHU5GaRAjAxNuWk+NFm
rpHbMjUIuaREirUeMYnaY3l1WM8aph4BLqY9nEhzsITSI9xJP/LEDbvhg9EsqkjpCXD0Lvf6x/jQ
BWOYnOPDIoEsdtoS8pCiknVrTqGbPbCdH26b7BIoN3vxtvh1Nxr8AO6wJh+WegAejZQvesG3vFuu
ZIdVI/7jfHnufbPikS88wmo38AIG4qvs+lUMcJF0MCMN41BYkVfrqiFR6AnjYZvunh7ynCMCTL2M
PQ6+JqVgbBGgnL0yKM7Mdfma7/rz6di+1mS7ZKv0ufCae/M85ymHqmprb0bAU/AhS273blIXCiD7
dndf7K/u7bHXbfXYEBfwDlCBAxA+df1r/iP/UdMXByPJPMDXRLwwXGWmkHzcUsc49udklXvxq3hU
j8T46seTOC8NmwV5Yd199GPgLx2Ux3J1eq/u03thiV3Lo/SI11HrZ6/1JuehPHMbH/vX7qO9u73q
J4t0ddG7bUVLfICgekh/THzn8jH3NKSsBMXL8MyP8Tk7Xzw9RJoWTk/zFnM9MOO4pT4XNzyqQZ7p
d9KubnbB+LLjH14zXhbmPbLVPXBT+icjXVd7PiLv3M4cgl7lqXAbKIMWX4mN+zg/Hr8U2ZHXMxIo
GbEx4BlJ+F11jugdWSlc8VLnshuOEPDH96L2JcPl2ZWD6Uxei1d5CnsF/KmA4HOXNZTDq6sQDgN1
Lij9+GzCaQkWHx23Oj4jLRwCZde52Vpatl5M32GsSB1hivQ00GG5eP+6infzpCX17AZGxnDor7YC
vCQRS9YzfXi4+tEudnPe5VAnLIZ0M3eOquY0ZpR2c0wO+9GdZx6alfikO/HUYR3rn1xewniDhPzy
PhmuvL08XYmokl9PG3NnrJ6jQ+ZIYbuLQnOXLCcJVoU17ZGoZo8EJfVnZWlyb4rdGF52IhUcjNKX
7j0/jnfj4bSpv8MB/hq3z82yAaAEeoER3WfEa5LVaVHISbMpi5dOaRxFXA70Xy1F0lZt9//uBv/E
2v9f//m/F4Ns+Gcr2CZ8hL4sb6Fcbi/JFu+yedORvH9fRf6Tzvj3ZT6RbvJIFUrl2t3CvNhG6irK
nlRuR8+8sYgYgEjHfFxpo2ZhC4vr7wLp7djcRc3Pur850Y1cKtLoNQiX0fWxyhNP5ZVOcuX+m0/5
RV+Msg0yNq4kSFE/2zA3TYm06JaJ60Inxvc2LCWjsNNCPbREA8YUvxMgp0K84wz0GTLOx699vEHm
YmAUaNbnXmqejIQ8ZO7aVbhT88Yrbt8NU+RfbMhP05Q/PuanmcEYZ32mJhc5lNPWMaQe0QrHHK7U
CUaFDPljLo2LeAclS0aYQ7i6xkhSg0heF7z1ptdn26inmc+fUAjG1TPxyndZ8n6j6TIWr1qyHQjG
kclzFR5PHV0c3XnvaZxuKV5RgOhWhuJw6jj/kmyL+0AkAMhicmjleeEPZbWWE9Fpq8y+yMVzn6jk
chzQtfN01XZ8eitUpjaQMRUdU5nJPfGCT/GdJl0QzRArQcuHO5oOKZO0SJkRzOwTFY3v0gkv3f5p
EG0sj7phHSt2R/cCM1pWdwhpUzX2o/L23F7Z4tk65kvk6HziMbxdEqc2NuUitieNxCIGLdpt/q3E
7fEIljXFn067CJpTTu9nEEB1AzBZGLhRS/blBA1djYmHjMDAyaXsFbdE3p6nqAcIKR8ZUt0iwcEA
0BgU98pFRBBGk9nCpIx3sztUi5tVKu0jo6CKz6HVXJ2TQiYBztlqxyctezcuJy+96uuadhCDvylH
NtKrTjwH4ao3SxjP+tgE6smwr+rPxtiq4utCuTiYaUW44wh2AtR74tNgmcD0ASGo1DxGiEW0hIFL
6aiLTZaMHv/phBF1182bP8glMfgLJ6fQzYfZaD1qNqLW0MLJdqmkQZvhAYqBkNgcRpUCo34R+Vh1
NL2jBlh1seYxgWneJSb5ZnQ6QkMR9fZp0ls7xhsE9+wyZY6xqDFaXg15Qk3UriIG8bM77PV0soVC
Cm7KgMKOv6FyCIAHyQ8RZj9ROxt+F/RywAONZF3aEXv41n6fSI+jfcIUNDPagCyJmgRPORKDgnmH
dHmJ8em8FiA2tCKdEZhXn18rE5+MGHwGOyU679NIXCa0n6nSDl0zrq+yuMya9hGzGkxYJ0PhzSBO
qD7fhCfIA1VLW9VeYdk0btt3YdwkbnXBIY1VF2Wc32KvVB25iYILIUzpdIOBly8FkRM+P4W4P9uD
COxxhZePzrynI+KpqyPwLNEziqMhQ30F678V4wr2mPPvPe2TvOnXzruQdXwwYYPBetQ/bfBDKmnj
6ZpK67Ead3F39Q1zgBMQEXtqt4+gL1j9LG9pEK8kCQwsGE84WV0ZmC3uAN68BSppA/yrWBlDu02u
8KL0xsu6eD2MC7uupAdplL36dnkokI2aNeYybb+9VtVerIxDhXhqIOQz0V5zMSxuz8Wi36cmj1JF
fVHGqYUhIsKGy10pXnHT2hTV47XBwEpoMKJIsBM2GMYs7Et72p4iJrrniZq+ILlixFmrMo66fRU0
OOHSbcVoTetwJlnQQQ9ZGJUFbCHVVtN4cxpEGIuOaaLrm10q6FUVYeHWMtmcdf1T6y61p+qdd421
5/iS4IZQlJvGGJdinn3k1WnfyhBxo3zZ2c1UPEYt+w/NQlPI35AXtHnr/ry1sxOasK0UjcSOz5PZ
aihuch6JewZxo2ETOA7wUJGKmtm07jLGglQngJO75q3B++c2m6FEyooR3qIHN7XEM7A47XSLTRqN
9/gSbRALuGniTlvAQ0OyVIK8BDeN3dFYIlSBYJo7JVrZ8bHEA/iDsr7Y617y2tHC8b+PycYRvgHK
oGH8/TUhvGPjOBM0+HU+iH8D+Y147Iq+u9wOpzxEDN3lmPwtEeVCbGkXwcm0L28llSLJe9IWNXWC
sXPkLXbsmRh2OoQm4V68CBUSC1+ZODMI0xxmRJP5oMKjsgafCV+XQb4LMliCTz37nmFYt+dx1biX
LWPdytepL5lVFUEfgLws3M677JM30mF6mSfwXiAxqzStPnrS9DMUO6vY6qsCd7XqqY19sFcQVRVR
AufpJSFShvTscpVU9yigUzhJ2TKDkYB7CPV8vzR41BpsBFZdur3c/Om6XOChzYBErg7YvinXsFE5
Hywchpz4vb084BHZveRz1ZfAFxg3Gsdt/6ho92a2rZUNYwoAU7E6kECdk7IgOvTP+krm1hbdT2U4
iLlpddP6BlsqH87yxTupPpWsQT9w40dVnJXT00lCU4nhyNoAZIITI+55HAyiq7ofjbAT6Ml8gTQ9
y4Bxhl3IlUTr+468oshDgtZ7xnvzMRAsCfdx8mZxMS766j0N+DT4/97C/iYLsHHhwqnNZFv+K34i
CyBbGIt8KkxKDS+FvtpHDBvKkGJiiO67DOgRKbYBIYYov3GGjqOLOxgP//4Uf1flKowign1FnhVV
Vj5VsDdcD9Qc/93wqr9fu19EDn3V06aORMyn38FCf1eiXA0KEBmMKJEwF/jzBTEvUjsMsqDfiTaU
MCguyTEH6PJ6n3MMR3oUuOI39r1/w9eYguJmJBJZJBpYJ/95SaWS4+I05Sfyvs54Uc/Z9lBZu/ci
/WYlf6HTf25yf1xJ/nQkSXmiq8WpV8JidAtiRuCjJwXGXgh7DHKgua+nLt2bueQAEICdWeql38RN
u5HqlUL5MOn+VXqrOemJiakGxdFb9a5mRHMVYi/VTNIK+iDyBoGYqVx3xV6zWmAnKdve4nyl5vo3
iNrfmzZSEhPrAQ3sX1Y/s25adUxwFO8ZXwkbTLO8W1b7YmZ890x8tW64E9KWmCoewn8d5ZLaSRdO
2GyrgEzswd+wAu2eUP96cDJahZmJzZkhEptjQvMYAVc/wOsA5IQHlT0BVJ1c822y79d661xeyUtc
MsAeo1X6qr/QAT6AqAnYqEIHJ47dRhh7vDA3OMZwp0mXB8lDJpHMcBK5dKF5p1XHFBN4hvzZQ+Y0
CxdhiLZNl01vX/0CifGGN3ThD88kN2/EoFvnL5WzsNEIvOT3RMchzWzB/TBQ9fv1sCFHeN7Agu7i
oHzE+gm4xBWfR2/xen0b1qPM+Ny5zEyD5+pFiZY5KdPY4lFp4p8EW4nURY+6E/uPjbplyq+75TrZ
3Ha3bfSgygSom4MbPy5uNlMv5ZuDW/37RDO4NwZwKqIeEwrin28PVjKx3KtDslOJ8RPqQJqq5aXC
8ScelyOAwiJ9kRjMJCNh89FLRYBlXe96Wh6sqTFfwh4RWIID12C6cL1hOjP8qFpqbWCHqHtoqh09
sgCTxRTQAEtvJfrsW/Oaa9B36t7VXtrrkamBz5Qlw1REXQQdprAoJes6f06ZiC2qt3/vh19wUP78
xp92ZUExbxdhapLdjccQHwYzuWu6HWYMDTikQmKv9qQWASXWv6/7BZMDAxxVFHHDgK5MCffnSosC
BjmL7lpub5FbZ171lLTuKd7Mrnvk5TAofX1X0wtmBo7SeSIhwtdwlkFIG21ytWmlt2FlerP1VeIP
wA19sPgucQGVAp/h0w6Hax2MSbyxoUx+HiSMPXYJONFrW2yhnha7HtsNpNWeZqU/O9ckbVT1r8t+
jWmsY/giEvpxJa5m5g02YUG2T+8k78bfEW0FHfpiWQQGFcdO2qkb8XXaR+/TvXLf/8C4qllJy9o7
bciHdNkAIPsMtu6DKvPPRrZHW4ZNwwj53tj0z5rFtJV/Wyf8GK3Hjw9+LleAMGVJ3s57ACCx+CFH
AyoEjGDrjRrdymzEDReH8otpW8WAXydhY1w5pInblb28O6fEmfrS9rJpwXAfZJ+8bgDy3lruojek
AiSlqjZOc9CL/uMeweAkbvyBoovLvcb27lW2BStxlt77xfLulucz9BuvsXU7Bji+epN1FzuRmwBr
pS5TQPJPY/4AU28neu2BY3ogL3ppZ3AFa16zbDnazPQtAuQtNjSuI9o75uB2ti6eiKpy2G68ZEm+
6wxkED/Ouo1Eh1du43au7s/rB5/BV4kOz5a6j6L+jhBgS/VruCs3pgmexqyysEFELd3R3IvfBi1J
isbytL9hEke8nt+Tc63vo81prRO8zV5mOLl/+pATC1/t8l27K4+XRwM85dhjeLapg/PMdIGZbf0w
SZTdn5wWIotDX7nX9/lmOsLoyxmOg2i4D68ozn3M+LzBnYlZbAWW+iLvLyB2NxYEuJ2lAnnf3Y7R
WVcsYLwyvLBw0RIF8wzhsXjJDv5sePeDYbIF+2UEB8D3wcYmyV8QnX6ILdvwBrAg8lFW4nEMYMhY
b8CYzsnqHMVXDubmiAs0A2nFlQM1UEMmMbBnElBCcXm7AxTUWVtSTlkFzc3Xxn2/IhvdwZ9yuXiN
YDApm3Z1W00rPF/8aXtZM4axQY49/XnwbvbNxavAeiNWjClz7xLM/AQbZ6ValaP508+Wa79AX+X7
zGuceJF1hvloHztnJp8NXrqO1upu/mfwFD9ddnDQRAJ6e1dazT8OO4ul7qEWWEFL8Ohi+aqiR863
I/O7N6IwZAcYglPpcHIj5+ej5jeetjL9fF2G19xfLPiDyHbXlZexArk3BrELqOvE/Ms8iNcus6F9
QjGC+mbnHoDHyf4w10UA38ETvJl/B/1sEz0lS2afkPIG3kcisoiyR3xlT3axVCB5MdJbDWETKssF
XBGdobfM0yn6RVgFynL0teXJNZcXrwkAwfYQqXymCz5k2hUzEd7h+f/J7BVEUgvKqF2FpxnZ5Mdj
K2jbIr8JkGVTVVqpQxAoCzE6ssMd95PNGFw5zc1l6snhHIlu9yTcY8gYCssxEB7YQtwulO8o0nzY
Q87FM+lbdv/e8/+m6c4moP9/O/10uApaU4y50GvbFvy2DAbIqRNIBPMqLMjH3lek4Zvz/KvT7Y9L
fjrdhkutaNWCyKsI9qThRJEHJ6hauBeIM4I7yT7OJ5L43Zj8i0pSZ0iDOkjijNM+q/6HW9P16pRo
WyKETcnKF4z2vBz1DezBONAhguynyjcMn9SdmJzNj0viDhBuCofMIjAltA4xKNU9UylChf59E77o
D2bOGLIEpEtoKz71B1iNTIuxE4wwHwheXqlxiDf3Ylx9GxCgf3W7f7/Sp7VXr0lpNpJUbrVd68lb
6T59G33lx8Su3z2JqxP8NFfyRPfKJKB66x9uJCECshYu3Oad4hgv8C4PuMPQ6VrIXR8ZMlo6/uFw
AcV74wHqJB7j3rxnxLCABdSOfvam1bZ6D/Y4JA86pas7Q897FUTrdMx/GDNcnKy0OZj9WwrgvHCf
iwUNN73ZAp0h3V8QTJsIY9cPVM6Fezv5cnQ2rscW/LH/yDoGObCC6PgjirgpfS+6b5451fhLqKDh
rfPb9T/1mo0qtYY5VT2ybKtcx3s44I/NqgurcDhUIY4qy8t2XIWYaPkdZUr7nC1B7aj4JKJnoGbW
6/rh9LOmntEB9HL3ctCIPuZEz+AMQfgDrLbVVbElLtqK3uq1BK0HhtauWCkB8/t8cKuZ5DP4/UOz
xS/10Jzp0ijey6W0xpbuMd1kTvagr3I33p1oIACOQqTb+3zdr64ekK0t78h42eGjmj1d3wDTbTIK
vHxJ/Ru9jOzlPx6kYD5RJR4K9uw41M6KC6nT1R1zm91XN7gz1Nx3+eaywZg1lCAsvE9+65qvl42+
Nz5QW9nE8m2uHPScyfA0t1ivhskzxfvxcujD/Ky+xI090kdVm+LAXAjeW3yfnttjG4Kr5DhuArWv
H3oHFK+mLLkQri3dnS+r2RrNrzbxvelyit1jD/ZSixaWTwAB74s7c3t7Z3xk3vXHNiiDOmA5gMgt
cZWtDb/ZjiTt2M3j6aXZKDO/iqMJRLuyLn5yFHfzWMlVaNr2c3kmbZW7Gs7NDrq++OO0Ew6XdcN5
zim4gYt3b4CwAKwWRynBIMe6l1achtYCGL/fcP83+bHy3tqfuP5Wy+SutGMg8puf3R1PHKuL1WKl
PVVe+Rq/wvcMhbVIkefIwc/TXb0RnGaFv2/qwV60RZ/ezzDtWoHUSMmxre0D6eN31x+axesO6Z88
dHWH5djyFJAAuuqWV07WIUzhleSOyll4cWqXGZrV+pD8NTv20/eeN2Tg6Fwskw00Tlcjfz3owotX
BZFTHoYlsRkcUbHPDlKYzukRror1Urpz9ZG93dy5aoCbwPlYuJ3KkNsunmKwX3N9L/8QDuUWX14Y
FKRJurkD42N6NJ09tPat6t0oKEQ2XZ1ayAh+mmtm5ndqKIYcvH7tzwuiLX8iRCTJETZL5iYbaulm
JbS2EBjQ+IX1AGY+M43lnUyHsL65BP45pdOtTjeXGOEnjpzVsBICgpgZTBazji1b3taXkDrcMh4T
igwnutOosmW/mHkye/NJgQEGe9xX1zqlCTPkNei2+pplrNI82/+WZ//lXsJol7gEZdZDzo3Rb4Pd
qanUSzPc9G0JjFTqPKejPxGlcHVgU52qQwxHsU6+wbAxzvhqC/3tsvOJ8ttlSRTuk6401a1GrT/R
C+EM5fD6UMfPvVC5N/l9Ed3O5Ej88w6PXHTfJQuVw9V5h/1vRVZOtwFnj8ah4g8X/DtTBPFSsn5g
XkGRLFGaUpTa8GCsl+1x/9DY74V911ov7ho1A9Uogdr8qc4p1pCGUUXAA7ZrF6t6b7LhSliPqfPz
xNI7wU+q6xW1bWnfn+xDiO7IoSWjAHvkrfuJou1Xd/R8oPgrtymFOXCjRQ/jes/h4/bl7R7eFh9j
tJ7+fcgr82b/12FEOA9ZCohaFenT2ZuQy9xch9zYRk+3xbKjE9CeU3ET0arU9aaqH2UcSGrzZYw+
erzHl9f+aUxDhoVtSQKEdMbxIU59JfOTmVr5qvZnQZ1JXU9Z4Z6mp4JR9BI3rH9/6k+a6hnkMnQd
dTCOKqYBRv9potjeCF2oq8ti20Zv8hXu4eW1gDYKrY6GTvioZUS0hidNy3K82SNMILZb4QmndlPZ
5vkmLb7JL/yC1s8HYlS84EXgcDU/aYHKpCDZIy7NcAEanC5opMEe09sJquIboCUW/ZMQh6epuP/3
SshfVZCYP2rEYzIakZVPK9GkpMwKeb7YRrkrt3dk1DR2rS9r6Y4C0jQeptsHd29BU7TwFZ5MjWhc
N7n5OlLcEWXXsJxx4NQT9U08BFnyTREpffn5+HQgkYzy1V9+eL+9qbo25HVXt9X2uswehGccSSwB
dMX28ZxfZwExEsXLN3DT/Mh+fqQZ3P/vJT8NjMyqVIwhnYww6wlSFnZD/XqJy0CSFPvfi/85++O/
5/D3S83f/rdvl0S9LneLRbXFjphdaDDs7md8YgTS+XOlo1pweJkavOucxtodXNgleugQJ9X5GLHa
EGSbydUvvQqsDqupmH14qlP4umOV8E37rY8xv58GDIBDAGz73G0K+8foies76Z0HmUkABPfTMj8k
uz7M3hkzaLSeV5Qy+TLd5y/N7uoaz3AnA85tv7MJI8IoOOwfcQhtK3ilArihG28SGxUWzfXWwGzQ
vnkQnSnfKIC1/eIj8RHUZY/yXcdmq3iFVQWwKWQ/WzPvupNB2Zr3GLr5N6/5J2OQ/5YXWhQeDZg3
LcBH/1xepSKjvIzMxbaGWNs2fn7Z1Q2JpWCIbk08tuILOYCxEYoTknNtVhmY/ZwjHmi3cMEMLTs9
3ni2KRQHxlkNSfO+WB4Wl2U1ax7TFS+Fpj+Y2qpLtgt5mYkv8mkzTUFKtdoGxvVw6anjmMBJd5P5
lPU7QcHHBfmLB1DWTjuhfTPgh153RtpjTLtFwWe331nefPmOGxyuGn4NmGOo8yH821PWKGZzG9Wr
EVLg3LJidcLCNVNhUJjWUMNY6LzKeKoRZXTmDTWrP1Y/y+EnDZs46fbwbBRvi/ouhj9ERmWXE5+W
/BjFHyPhKN+8D19VAwi+8HHBuw/X5U+7YJZowiJOE30rQHEgpyTaGum+RarROpJOkQ2dXwn+fU35
qwPs92t+qkCEWGszVT4ttgVsaMM3W79CZodcb7BE2MxRwJlWQndvH7IumJRN8rNoVguofMk6v25o
pmvBPbXfDK2/PA8AbHDjBV7T/1JcJRPOR/2gCBs9WRU9vlioZ9FzDO2m5p3P4QCTOyxE3xxDvzTm
n7e+3y/7aT+aruopKczKCI1LIE6yM+usF023nY3hi190rJKZwZztDtkGYxxovMWPSj5gtG41N6aE
Q7HqI/NVzbQVHuCVFBDH4hht5Kkqp9gE29U1B2zyM+xZ0ids9ZiGNkuc8AlCHe9qnTBEqKJG7hjx
m1yqd8Yp85JJc7OkfNJz+UM1p13C8fjvh0D68iH4bbk/VTHlkMrjFNXTFo60e92XjAbpCa1hPU/T
/m8BFv/tStjizDjtryCLT/2zcRmkq9H0bLjyxboiMtGOgDWL0U2SVfUtd+KrMYzJ4YndyPwc/YJH
fnv5dYG3SsUld3tSw6rZR0ypDb+YYCbZAKd9dZ/3h6rZJXVYJGuJ4fvFBYa5at/V3F+cqgsReyld
I0lj1iH/uQmZwnArMWg1wii5T7PWEVdj4StCzob6xtc3E+TfUMf6bInDH+r49ZXCsTfib84E+Ys9
hiJLRuQoke7BV//zc9R1JYjRbVBDOIMCZ8LiilCxbBChYIMCDV9aNRna5a6xUtOH3Ynbe20lRYc7
/g/8jUmzkfcJMVHffK6vHsHZg0FlZkbE++Lz+rR6XRSCWiS7ulfdAS/XvnqQL4dUep5JUT1QXy9D
XtZlors2VMr/9zfgj8t/KnqacboObUGyl4wCTYKCOEbPNdMMOVTgpo07E6Yqr36NNuPbduyrR+P3
r/5p1+k7I9G7+Gps+0WAY5DSHibBuZ4crnyaQg7ImLaiDUQtmCYfgFBBCKJ85+3wxRCRCgG6hsQv
cEY+LcBVUeKbLOAg2fQLS9YernWgMnYwJ4+IX7cqyK7kFEBEp2THfkqdAtTS0CdP6H5Mnepki8Fq
q3WDd/a/74zy5er89sE+rU6ayF2iSGO9HVaM0cxn2cW/JdCCfCYrlbmnQlCz6o/Mw79BX6fr+C36
KB7Kp+55cbjsixeemOah27fYwJDuxsjBFpZQKb9RzC+++pjgq5qqMpfE3OjTOVqp1y5LB/yfOC8R
iZaRC/vmkiwZUg76vVYEUvpQpU9Yr7LtqKdtLTtTBPbrawo+gcEJI9F4RR3Gn++n2YniEHd7rd1m
2MaVjxnbU7OTipAdCppnAiVKXk55yK88HF2FoaW/gGssLkVxS4cyIS9B5Va40I+gwWbTbAySFpvU
2LC78f/yK33nbNUhO7ngwjnk42qosJSgLdZS/yJqm7jwdHlZw0HABAYNlOESDUaf+u8b/OvN/nTo
/peLAi6MG5H4aRjRdklvyHlZAP5SDm+ZlntI/wZQuo8olGgDVs3jdae/gWnCyHtJbQjPCnDY4pA+
iM+okXemD7rtI7spbbEIkA+5w7H0x1DYC0tDskm2a47//tBf9WWcJ3PLynif5vFTTUmqhKTX2KXi
Fe7hbA0fNTLXivKYGi6JxpTAIi57g5+oIZ1iLASX+psu7asSacH1gfZVUjn+8uVcXJvYSJuk2mJH
YkvObg9J3bY7699fdH7tP9+cBf5Kc6wsAIvx6bA+4bWLffhIi6CGsvkEeevfP//LfX8hQgVRMWHE
D+zTe9O0dZpUWmkgqbJ75kdlmNRujn1Rt8EyiQ2vGbwG+fL9N9edz9u/vhhqEU1XcJI3PzfWtV5I
EMSx5dN+jW2m/+HsPZsU5b7v71dElYgSnhJFzLZ2eEJNJ0QBBQzIq78/2/lVfWe8+h6r/uN0MoGH
c/bZYe21Tt6uHaroAKbrgxZugYZoo2S3gDC9UB55t90fR7XbY2C7kJ327jfh3b6vapmlV5O4sQV3
NEUmAIoMdAGKEEb+/W6oLjvD/get7N2rs96RZCUlHSjTc9+rf4EaoquKAujMXEO2vqIu40uT/S7Y
uFCXggSAdGS6XdIq2w7IlqvRbggcYJnMyTlJDX0QU+N+r6JeSHL7OgUMP22ialBC3lBThH45Thq4
Rg5rg4zZR7HOJkinLHTNKUc6LLvL8kqdm2YPp4/I1xN1NXNg+sdFTGG7dLaL+CO2lxZ1zpiGqL5z
Gb1OOn7yCU2GDY0TXXQQ6XSc+Jf5lkf79y1Zw62bv18SW/vUnv59lWEA/+kya2ofohlEWNX/AAPP
Z+2ombtyoq/6y+0oWSujZpa9ZJBlINqy3n/3gnxyCE+TNtxFadSGtLhHB/+ArBZJxOi0ap7BIYzi
p/hJA2M968xoExjrIWaSB06eAk+AEvUCy4fkBLTYaUikXFIky4MEeMFumA6V53QAX4gP4GFGcSIy
wx2lGc3vh5cITmIoVUbdoeUnXkE31jHqk76HRgCeUZqxEFCnHgGvh9+CfIERFUIF3SFKCKkyDcqg
F6bjrWRL4P5IBmAxuPS7wPBgIsw02hsjcMt27HUCMuaR5SJg5JnQ2Owldx4UAX2NUU4NugNQKuwM
rqAAjbAf5hFV84kStkBVzsMTrB9hExyDmr4Q2v5IrD618064fdchrjmNkk/z5TrKJnuedIp21okC
cGvjptxiBzYfPgnwAqoJmyEKMIMT2X+4YGZURbbMrB7nYrz2JnV0ioAYDSBzicxJ/sBc3oQh/rPe
qRey2FSdwOPOYKe6tlEBzpeTs0/KZd2+MO+gh0HpChyK4SlewgWLXYJZkBTkmZMlBQAwCkoIr/DS
AjX0YGqK3/KfEyLyJrOHTgeARx7/IzC5ZMoeOZpeN1Kq501WwRH3bTVMBdOydXPa6qbb1ugFd36Z
J4AupzmqSgnKi4XZmZ7N0j3U3labqZdnQ5vvz1FzPtsErdYF9gZonh6c60/2ylSh7sVcGhrm8u9z
7dGbk+hlWhEf7tflutl49VzoP9CMqDE+58EZMgF8L2XcBfI/o79T5Ivc7Veyk933EendT4vaBOwP
JTvskYgP/H065TVtisvpwKKFhqwD+Y+PFOShebA1/RA5wkz1v6PcfWjtUHbMQ9HRJ/v02YBP4zQF
M33Ol2r6+WB4H3ye29z9YyoYqgV/a4ysFGUDJ+9nrtlUfv847JNh1E6GX6EQU6vjvT6TTrrCoGvH
3sNPHYewW1uXXx1qj9b+WajBM4029CI4U8bqlOOz8HnuHozLj76PSQTJjbhavXkmf5xuVvWMo25W
xkS/jveZW0KTtw9pWdrkNEsNLk3QQfadbt4THRF+avnx/wsEAM1gEADgryVgvFvM3bIpd7Hez0eF
AbNifHB6SDr3t9NyRUdC/tSpB2cw4B3al6V7y3oUscn8ul+6fx7+bukq6tWKj/EWHZR4rJ4DHfao
/XNqQaS8VrLFg8nR+clQmAw1PoE4SDe4/x/DneudLM469XlyfClGl+/2BcY0O8NSga4BU5AAFOgP
gEGJs/ueBWWkLtn4p2qIosk3fMyt5rQvUum8jHfz+BXqhSdtErvvh6d0sJmZwTE8LhXUWvdOS9WV
HQjukxkEHifbLGwwh5twbxN6DqD6AlGE7z2ufcvhLz2MR73X+KkEJ5Y78QxwLcrYEZiv4CMOq4GH
oOpHL+RhHJN9oCzgK3FjXw/bqB5XS7EbDfWL1Q4sW3d59UnmBz2380optDvbBfsPQhA22SRU5/Xr
eXh9UebGsFqjr/RtBEpwevrtXNOg5uF7z7TP3TPZ9/kGkAX9eC/loH4n774dp89q2AnUaQ00i274
gfm+m/ZfraczjShDc3WiDOmsetTQK2Cc2qw7hkMCzIsVVJNymi8BTVt0VQMp2LrGaz0Ag03lvDeB
HdNVwJNRn9+MVq/xEtyRfQhOcAz9ewr8ON00GH0NDfKp/r0PjvBqgt6r5Cb06LL3ys7L0fC38dIA
SJ6u/32snxc3pLx0bCDT/J+KdFGe+nqe7PIR0T96Pe6uuDUQJOq6vIyVQ0DHM9VKCnJaR75DG248
Mrw/dD+jlNMDtI8Ka9/Azvxt3/Ga4zQ7aMZkl1BNmBFR1523fjYysmnfGMuBQY2oM+xcBQ4gn2bA
cusRAkQH9u3UT06z7LDSDBKK7oPR+XFPIE1C3wJKlsjw/n1mSZG09Ln1uPiVRy+WYU0zgDw1CBcX
uq0O/F7GwKoipfSRrtweIvLjbTJsHpYFf9yQddDcFhuUhfdwdx6lZuwxbXGUXIAFF2AF9r922qTR
TET31mjP0eWpn50uTVaNoxdoIfeN/4fIUAJgVUXRqM9M+fsUyrhJi7okMjznB+fcmW/N8sER1B9H
m2EmULJuenN/H0JJSwSk6JabkLK9nldFIYTaRhKxxVyUYLd1z5arpmFsDa3vqzXoGJS0BhRnH1z0
Hw0wJXMJszvUZu7cDajjO2bdNXr0EAdMx60yvibzLSLSatjNFkzHzn56SWgUDaAeYAp2HuXA1I6E
2fc7DvpG7HQkSIRZ/u+ROJnKoa/kR2PSmNOMNAjnUDYubUckliolMsH5ZCNsQ0IMmBeOeT3YB1Ba
pbkhhQOewAC/dH3R96sKIFFDkfUAIi3+7MWLjExv6lSVT/pIrwYN+stfENsmlDhql3SRvg8NIGN9
e0OBvOfC4jRMlQF9e1T9iNFVJE00SooIngQFXv+RfjavQF1S9eiL726nh926JpFVLCqOdVhZp/BA
L7evZoudGpyIYnT/0gqFVwqZxcEtgAwi0QEdKX55BT5rO8jiN0MhTTbJNgMjjRS4KGBDpFqrA5aP
F/oZNAopofI4IXNFquXYDDvHKDGHeB9CD8SS2DoPpsRP2YM/r4dcrz/2ZL284pv2GtJ4JbTlH5oh
UA8SeN3CJ0zUjy/wTSvmSFGja/zg2NqjY8vjfxzbTFozz8w2nnQOkzjYQ2mVKxPodvfZkElwPg5J
IzOSvddD+tzprDEEvfe6813Gwzx/5TIdzwudhiCq2RDEKwPWllr4JlyCJCPV7ajzVsMy1n0UQhji
FN1NYfSkMec4bMiW3xqv/zjtrNheupmZVBNIPR10g6LrBNAQlf/Wpxh7HEHyHq7jObRsoelZbnux
1bCO+uHRBZMyBGU0JOKALYwu8ssY9rdyfv06rTIXri8afDXaGC7g5KiU+tOU6rudDnrDZtSPoAZ7
23mQupOis7f0ilyCmoVq56sjQIog92gYTD2eszI/pRchs5+hJfReySKHW5qwAAu4dIDbyRd9wfQp
wFNXTUmy/EILyMcb97uedHaQshnsvyD8A7M3FkLtZA4g8fSVvMUumIRZHJa0HtB58QxXWAKPGaGE
/XwYQjMbXQZ7MOTP1WCWONrwa7eKzx5iB7RtqsRVdH1F4LaPdvYLRdIxKFHDrgbAOj2Fjhw7feoH
kMqQ+9wvIQL7bOAaekq4td41LIaIx5ICOIF9O7rQ50/0iRUexvQszODjmejvmzdokuwc/BytuaDg
599kmoZXpyRRQLV/8HkEdq8ILm8FKxEcOMqwGsITRhcdPJaDKx5PMe+8U88H7IBYCBiJ9hXWA8I+
5lcXcjpaJ3o2K0ExRvWgjkruOg/c+r0PkUNISQnwf4cUvRHUYR2CvnOPq2zeGQCV3EZbcPqHQOMT
HB/RxvyXPl7SmT36IdnKO8jm3cV3u22dHqrdMY6M47AHqcPB/NoVfOyUYdXj4T75sGACzLV1LdsM
gNvYRWfVqatlemhXdYdG5e3Lv+3KT9V4inL4+R2qhKDJ7uzKtUS2p0WWdLTr5dNj1vGaouN1oL+o
D5eXfmfr6Q0Yd7MYlJvvjZl4l/Itozv/dL2OSgjxer3vst24x8vRdOrrEZ7aL4N+mX3vQbXoTpDr
VsMlAIL3BRFOyFh7EtH+sZjNbJ/v2ya+wjp/9rvDQ3gOjYHhv1yc7bge5JE1OPvH0XUdB+Y8Dlo6
uQwXrayxslSm5ZpmfbBwx1HHg8aciQ0Pnctc8TazFKTOxn0moe9lz2R9vfoNdlqHPQekjjpI4JKD
BAL2vEk6K2mQ2azRc0dqi6aUb/3WVQJ7vX/NSUKgcElDxr+vz03W496IgfJDv1GDJxblj78/d3ZO
jX1+2lmLLeDt1s+jZFqD0l73p+m6M88YhnTSB2n42jxtZ+nbbrH/OkwVIrZiqj1DpjnbzSHTqGba
QH+NP+NZ7e7DLmx/zaI7U4cmdF+FdwphQPR01a7GxfBEVgVS0hcEpVjp9ZM2pGPPr4f7yDVmxsga
FV6xYqpArDlBvRbc+9R6oify35/7x7WCtJC4myqT817uxDpml161L8iFZJAOBG13pMZj/HKlHlyz
Sc9an8ALIxKAmUjmlD6UzSC/+Nuhbj3ywMXTub8C8OCT0kWxmfD/boWQ6N03EEFcR8d4jLNQgi/d
IEno9OnxgqsalPEjSZWfShTmn4e8u+hqekxzM2FR7j19bzlZNTz41OfUvUfMn3Xf0ho5j/FDUdf/
n+Pi3VMN75B0u0sztCpQFCXZtSOQV5WxOLLz9MSSejXwXJgytS3Eg2DkDq75aJj1H2JOE/MocrId
cqY31ZA/FjiFXsvYV/FmpCbeaZvNanNmKl9ZZjlqHzrfjXvoTM3DWIF5rNi7OtXfQ1qP2x7AVvR1
q0MzUVsLJqQgk/gx77tJXK42LHytO+0dkuB4+Y7XRhtdoCNIjLWJelqnpocZwMGZhLPCItl/19t3
DX2D+jI2N+ehAVNUFx50cDZpL+cNLbfOFtCmOCUPKkhJ4UJU8Lm3u9cLtCfprvC6KnOia4FbTYM0
P1DA3Ls8/9BGlam4yq6KQFeO623vSbu2boeP1qeV6N+L56dwFnkSZM+QBtV0zbhz3juVofB42YK2
fm+wYcnQDHthN0xCZXX0JvUAH97vzxIovXF2gAHuB/8+gxvQ737RWBRAyDKTLVU1CbT+uJq9pjGV
RFWb0akTxEhb14V73YxPmu4qR2j4ugVC8xRlwm0cdHT6OpGwK0h+JM+GRUetmaPCsCrRhIaR0QKT
OWmEkRJtgoo8SNRen3qQyJg+i48lWKduUX6ll4AoYr+b5peXfZr71Ya6be+pOXWHmum8gpmt2rcr
mpVZ75XXWad3vj9ElcgW/p/PbSApKDhnVDzvjMW5oDesU6sYi65rGcNzO2rRCoa4b4l8BzxE/x7m
n4CG8Br873B3hmKTqm2VmCzY4/YN86TB6A0RaPvVlJDDINjQCzbHxfXaBKkqIU4vDRXV7W2X9GOQ
rYC0spOdZYTb04hnMBqW9sh89n/IHPx1jvdhu3UuO5YZd6MEsEBBEQF0I6TZtRjP4qPTt5WaThmQ
v8JklvZzpwT/fSy27uWY3O7f7/sozVeLmJbebBMozOV4mTbloF8qU4tUjJlfJvWug/7vpjs8qcf1
SclcZFvDU0UhDERdF/ZkvIph223GdbV5M/NmVusg9NvWNozY28dbxPbO4zKn9EX4iVi1ySkCBa/p
boMyzDJc9UCToQ5ICVidtTKAxJ36HkTtz0rLOZ0r/2wSg0EdlWaDVqGZjcawLr0cmyhHkMRos0EH
hIFuQJ+/2gLWQE/ZPSEbnvc1tzrS/bF5arUEkmo281Pi9czWN41FZ3uCjoAAABt0sjL/qkMhsVkc
8irobSdVZYZ1BkbFLIYXazc5ZafP83GcIRFS7Svv0EI8sIWfT057Twe1OjaqfLbBH8Jnh7f+on0D
CmzK1DWfyvhz0yfLD/qTJ8Ctpe3qcU2kU+0p5+nhqV94mV5O04YI/1qNdGAwJ9iMrpCDb8mfKpoD
adLTdvcVG7vP8xYRhuzXtl8E5aVvM4zCjZB30QWsyGbiqWU+pGWXuJ2SzlCUUyh8d6W6HexQd1Eo
we9JPG/Pwx6h1YNF88OGDlENy4ZdhmbOzp117J+uvXJjbdGsyxy153XqNSopcVBYIbzNWJy2H6Vn
J+m62W7Id36nbsmFip1NEx66j9bwD+uDnBbgd2SVhNnwbg0b+SnTi06BpQDtBVNrFgKRPiNasX1O
d4pfb5xNuigO4HqYdaZbWi28e3BnHxwFyRaMGGx6UCynFZ1+KhgqY/7v8fopQSsNr2wjXSl/3PM5
7HZguDoq48UhMGs6Eeoh2uxG8fFXiXw9gSDI8xOS9ekoh7LulMxOxYMw5QeGIeHa+d85SMbsj/3k
0In7FzqIyNLTmQcLAM19WfNRFg4w3d5oJyS+6msfUoaL8+DT/5AShG4HlUMSCXzMewe81XPD0o/m
Fb8E5LENWOJy9a4kxek3RKwtKK1FRfFRuZl5nKPiPO7GI/jmHpzHD/7RX+dxNwLXY6F3jjWIWTqo
vCbUosMy8bq3lvmSmjEcXAtpN4JGf/ngyDIB7/Y0jtwHpiz9r1r/LmxFpfXUu2ys6+jSTk1EQfrE
elxy7nTaerarXXJwFZS0tCF0WhmjB8f/cQKqzDuh1aEhRb9zJnan2ijbXX2kkk4GHNaKagT14ei9
7++8Kd9hrPMIc8bqwBhog5am4+RCfkV/zVc7elPbBTWesPY7oeWJEIWxAG8+oB+V+z4S6A50xEmk
1ZLiMrWkdt0PiohWz9H5Vx+oX9B9UYLCaynfr5rx1qPv/ilZgqR41ejqj51ilFCViR1KWfZacSkQ
+6gAw+MBbAG8Bh0c/jagWSegZ9FRQzC/4f5Zn9DySNM/m9dYGbQz3dsEjwr+N/T+fy7cH+MmU+qP
RXNqVDU+XUlTIpvqd+AaOUFeACcF0J6XEwwnaLg430Vw+ws0EiduTbuICq9h2X3aTRq3mJV212MT
E76K4caFxQJqD9RwPtoJ3Gy01IHTGPamtYtdd2m9G0Lksh/RheeVI9jNIW3oIyhUhqu9m7sZCZ8L
dCVzky7Pz39Pkp9cXoRPQTfA/QVu7JbD/OOzpt20Ol83OfrHbgyxdzJqITIv7FB936g05jaV07Rj
yVrBBj8m+6NArFBT/5M+K3zw13+fzo/2SgdvZdEFo3Xph/l76LOj0Tb9LKE5eru85laQHQYpTvBC
O/2qTrF9EUo7w4AHcWaoMCLVyEhcH6QOLEmJ3F/+P8/hzmKo6kW5mgf1OO9XwyPwo3gKChTVqT1s
EddJXS/Y5g9Tc17jWoPwJM12RPkS+eAQfWbYWUAf0TWLJ63DZkD+O1BTQhu/eTfB5a5ig85fmpfj
bIFIY9oE1TvyANnWtybGuJ97Sj5phtt9ZKyhpTZGhhJmX1cygEa0Y70EycnDTzsNDyREgf3sofrI
IasGAJZuR32g+Tos6imU6356tqk61RDzx7TVnqf06XWrxWXaBfEDbacGBfZ+0Fuwe9OKuyuRLXKJ
H+pnIArNq2482K5vHvz/RlXwjxKmWjQ50TcofZh/X9mibM9l3T/34KChC5hFLrcrBDoo6gTEg7db
336hPmA/NfbXx2znkOKFFI/SNIWP58yeLc724mNU2K/DZeF8iqXI7fX3HOL9Z9Ne0pnv/XrYONr9
OzT5vxNHoF6DPk7rq7cWzT9WyKF3VfpNl5T7kU5XA/cPgL2tJR6UogaN1Qiics1hObfofXFqdMVB
+NX4sHazdUq4dPYusnEZOWVk5+hnB1sHsVDtHOnR1h9sujdRpf8M8v/O9b7qWaQ7a2ey7QS/hzOS
btsXoVx6kxEm0raFUgfqbzJ5if2EqircAR8M88h+/Xie5Q7oKgBxX1+581rQQ47mgossnQ2r/sle
f27s1cb+/rzY36K6tvX48WD9S5z3rw9wl0lJG+gzm/OxFyDtfgpyfAUF2NLlxRjCimr59TT7+vcR
Hw6ZnNEfl/fSK9L4qnFE2ANokX4HwkViE85R+0tGKvk9TvS/uFNiwUFqT3lKSzv1O/xNijcD6Qwx
0PKbhucDndA7d9ixV7m7Wi337jFYLgmynfn887PAhn8yiP8+fajBHoyYeCF/nD/63x0jVZieFzh3
ILKC6ank1k4bKOfPLpjjQODaR7cIixAmqWlvaLIGzSBed8A2dr0jOk4pukEkPV0qI4FUQVBrAAdJ
XxQ6Mom3D5oBeBAYqlApZ8JcZ7orfHeIB7hnJ34yQTLCfIs/cJkdvMo7Dg2nmQN4goVi5xztvpeM
5Rnw3nGjqnDjhbI8y5NXxu55kK7yAHGnAC4pNkrLQ6uEDvMzqEYoMfidQJCCj3H7Te4xbudRuihh
eBsPyQ3oDcDoQxAAayebteyUDHwAVyI0BdmYvk5qJJdB/5VGZftI5zzq5dxQJCb7bcI5VDNmcBLY
NanovdcHaBJ7wgyFNDDAw9o1xjW8DJV3pk8eUiXRBIFZ6OAeKK9sOJqI+4Goo0YGBRfE/MJw8Dvl
TospDozlbqnegIkIdPvsaUNRBiw49yvvdIlYUpb7+b16hQ+bFcikQh9SGI1uP672/JsUGkxH4i2Z
fMUejSac4WVguDrHYnkO5F7xqzLyUkJptnXowsF1kb/+Penudun/mMTu3S690eL4DPs3VF2ED6mf
Xrx0jBoV3ABkHD3AXHlLEOh+N4/Yi7p3CbL/HvpuG7lW567aFQNxIQXXdwGTUctiF/hcX513Vube
Xq8vzvrgfu7sCEWY70/06gFm2wCOnPVadhfY2PYOW0xrT0uej/Qht9Z+QqgETPb7BrKEzL2RltlP
cJLBgS7GYOMvgEDdVA/PDhaSbWk2emZWU+6zn3Wb+Ztxl+LMvmYfM9m4ZrOPj9HsmX+z2fPZ7nF7
PvOkWewXg5luy22GK4gqkeV84FM5arAf1SO4Erlhfwv7YL/ySnm7ESSQNm/YY2f8QLfO/mBDHD0v
mRtMlCW2hc+ruEgvOt/znb0WzjzohBgaYOmiG6H40Xqu0fcsKjmfn1tnfmJgdvZvcr01sxd+rr4r
JorXiakSi197a36frz9L/FxNHlof/Z0c7DMRw/bIHZXL9x/7DwciMtGAqHrmXcgCdCJPrMtBLm+F
7dqCxaZv3PlIMT2mi61QPAp7bof1Rhcss1swYNaDFiHC8wencRcB7MxmUyTVXpi/pKoty4iOd26V
q9k1IQBius5LAR+fCvthb3jxsCHY1UMo7IYojrr9W7WZvhIX6Ae2NPE2fKVQOyFbiU3dUYvWXMNn
tt3uKYMNnxWAv4+/e6O5g/YNVsAtljgPzoONjyrZ1HS7QKB19/eonLGYNMYzgwofLDmWSQuor6BP
1HhCgdZ4UJr5FxjmGs8C2S1cc0ePxlaYOzaDbZQNNNg7Yk+e32BFEwKwPmyBUpq/eLR4cL6qD+MI
X1cPTDuW5OgLm1seHVxtKvtJAzsh1TRfuN2wnzTX00aLhso56NrdwQ7ZU9jX8FsvtCwAWcR208Tt
XnyEz0I502NwcA6wuqUorcDJh4WVFbFzcrS7cAAYpfNUZ6T60GKVjhUIxUxXmPvswuu4VnB0tgiz
XLDQEkpRl/DzJcxu2PstsHnR6dlHsvRlBzzCmpKFcgkRNMVeHAmuYPbzxaoT4rIAxbofGaOOr1Au
PdL5v/cgDRDhVqzrK1sXJ2ewiQlFT+OxKJEmxt4/ara5C0H/z8z9sQ7ucgfdTrnLrYYJeHHAeuDA
0fnAzl6MEJq5rYwLdX+wAuw+OTsJ+kKMPpIEbsvc09C31XyJ8ttoy16uYLWEpVFIZmVsUwq1u6Ab
XgBy9seyu/XsI7vTBQLBftAPzh5UgowEWU2iPQuhMCod7I8ECsTrNXvO7oHf17+VyP6x8O/btPSD
mR7OjXjZvnxAJiE0EzU0lme/xwT87cLIyiPgRvNRpiTdwZMOE7Tj9fmwFIXWfZ8svaOOVBeFs1kS
QU3qHkPcHMhuEG0kJOeBrjeGuSTS3KfcO60EcFJMZdUhbOgivuAWdGhw71B6NbgXBbrj8hRUy8w9
jTPoO5Fn5BmpVyL41w4a8LZ0foORhVcYz2kjFsrb/Z+vg6I2M56vYQVZRcrch7YE30mYHtV5Zyoz
TnwifCUHkLBcIXycnn3yhXxzF+SBXCmZdJbTmVk0P2w4J9F0FBtR+LDE8rtYAfHMFI4kPpZ8QRBJ
muHs9XwE9TzQoNJOgk/w23OA9G+ockanl98+Tc31pnA/B6syAP8S7IOMLNntzKAAlXMgW+Vmw2QJ
/yJ2Am9mpbzu4MYqUQE+Y0WEdEk8km2AjkewZQZdX/DeHSEpS9lXOlCTiid0gKWqBvwsvlN3jp8W
Frwf0qjePpI0i3wpAx3O10pWICySsI2wek83H/YKYccJSV2ZCGc8LaEXEobYM5YHkmUkoYTVkRyF
j+/HmuUzsybENunMX9nBKuYwn97TPPQiOUtZ61fsyMWFyYEGGE7GGGk8UQhkTS+5YYogjcTcXF1u
XMAjL0M9kW1IXo6pxdwhOYdZQeeMAwJyBp6T+NCfYjTEHcscbZY/x6BoEFaBMolLBUIp58LqXHCZ
InD8MjFAf/pipDGEzgE3T8edk3fUcSDZ7Oi4sQA2owIXQuOH61vxbtnwjAJZzpZIYZbXnlwDrWrS
AhjT3s1VlvdHs3Aoyzte6jbaKyQbMAmhmIUNX4onnWl7tiC5JxmLg205vZnpapMbvatrLaBewUmX
7/DRR8lwe5MWledDXOsJAkRuotEoq7GDuDaSmtzPtPJUT2cchf+Udn70wG4OMpdoiwnnHjln3oPm
Vi/3Dr7O1JYITFwrQHu+kLCKm13w9dupr4GPcyGhGy6Z0sLNeXR6OOupLxOLSYijLOPWW2xwE2Tq
0+r1jPvMeIqxhkntycSwK0+/Jy1/C3ka3+vI9LoLpE2FJYb7pAuL3OkTnVg8/4EbfcfF+R8rf48b
SBDd2aUmVl7msMxyYeiFNzWwiN5aZnqLdwFxIv6FPNInlE8GmDxohq9eHFADRva8hz+x9WmHcj/E
1ED8dzNASXjytbm+vLBIhdYtvY3DiTkJgSpbqHobe1wE5l6F8UcXl8WMEBUGscfVa7GwLDE2kmYA
yzfPgv4rPGNShL22e1tEEKoGKJG51YQlhH8GpzqbfYdQREaX7QKT8+8xg4Dh367ZPToRFpS4hXOK
jYAVX9MwJxZCojfZGuRm8jO/bRGyg1foEF8RUhNvUnyALaLmYj/OfEDtRTy3OKhCPi7sabJ96A7E
mkxE+JjhXzYWAAkhWBSPi4Fl4bJcgTjJoMlCw8rdGHzFIChv4hLQ7UBPwonFLKS8AvhTiQ6Zjlxf
YbDeSgy+vDrbkTA0X7iXRiKWhvj6rSS5ave5sH+RZ1n96rgTuqW4oelpj0YALtAp3jtfABeDGcl5
FjY37imDxv4AnTXU7VvAMftIiTN4n8IGFTl65XdCFf7Q7V+/iBZOhAbrvU392pfQYEeGZy3BUk4w
JCpzEZoFxA1ECJ8ytuQ2cnf5/X3iCQDH5CXr9ecneitDvK8dCxMqQAxYjwWuBb3byKFstiJHEKhM
PXYflp4swuxBrpYGqwfT4S79cekdz016gehUAgax2idJg4wlOpRNo/+B9+4dGPTWL2HtPrFwVBwk
DUdAviOxQLhHoyabfU7DJoRDbO81m2rsCgKEQNBr+SlOVEImf4uVbNjwcQQCHIA3SZAgP4ilE2cZ
C4ojIJu0pE0otS1TJtPWR4I52ge48376Ju8AK+bttsEpE9urcMsdofyWY4GS4lZ/yXP23MQy82o6
gwW6WgbifNQgYUkpsoeIk3JzBLhH3BcsMDYY6CxmYcOXuDMiB7z1G9ix5ZNgxV36EHFdEq+JCEuw
5S2JHwlBWgINjk4T0O9E0O+jb6YbnwQNj3OmE+leRlyb9U7KByJvcV8kESTBxe9NtcGiAOFhT8La
I/uKOx0QYuAMiO3oO62nOV2fTOgnYFbcAhNqctngZVs/4vtVbNl9PLn+AFjnzWmTqyPug1xhHSLv
PbtfwV5ynLS8I6iYWyoLdLIsZb/hmrQs+BjEKuluV8KcdIbVIhChdchXZghs4wTsIcEOyBQBkNVg
qS5ZjcDr3c0wZs3KxtTAzZnhkh72RH0YDWyizDQ5B1wgfopTvPWKxdWlBH4Lt658vpy9v6SLF9gd
OzkU5FjELDgEoEfYDSVkoQNswU5E6CL7k1ArimxOz5bdFGPO/tvA2N14RsAOyK4v7skVJu+M44rL
IxGoiVsnwQrj7FewJkLdeSO53ol3THIL6LOTDEzMnYQQfUZFzKT41sKBJl3fKNsQJqKeF5gMgJBr
s0/iokGNK+E1BKQw6uHTHKDvNkU+l50amAcJsWKtOPtAqCFvVLPMABmsCtdLFnlyc/wuPDd/anhN
yac7+Uawezp7K2/UOM/kTsiA9OwZ5mz2NXou3ZnlBGebFDTdbZDAllinPeXANQWBq/PW+i9vcscb
NPE2FQDSKh9kIW9GDjv3fPXJl/yaIPZprzJvWICQ/qYJxfn+pm5GcqRwlqtfv1ar1S1R8iku2fe3
FNXqaC4pjxeD45HRhVONBHltP8kZkCqCVw+LKFZR7N7n59oasKOwW8iUZb4gn4nLIZeCgRMhAAae
bfO38yBOCE7fEywF2L7fN7GUBuZUXEYyjFjIMkRJhH1F494Ef1cuF4zPzEVwb7wqh68ct+WW+UPt
CntKp+AtJ8mQ3yZJy2TBtXKOaxRiiKalNHlyJl3mu8zJE9dNVp7FXDreJjR+FFhxNElwibcYb/FW
JVkqSRXZteX6M2PZtKS+ysk/SLAgIfOD2YY3zaTfH+QinTI8/kfWuqMq/SP9L73AfVmz2uG9hjt3
qAdip6V24UYXJ6o9oKtebruyL0mhiF9Pzpo/1307enk5u+OXN9nGIPHzUfOyfdd/m+7tceOOff/d
n46n5FfepuMaGy+6C+/c+TblIWhSJZlHgj8IxRw2souSYpF78XHFKi4a8n5yR4LgAIaYWUmc50p5
QI1CuhaGbUQaUYzlzfASPaq2n9paNE3tnRcyh3hWaxdTnsvNl3/v/OQPSSo+PQXhU/9oh0/hU+KF
vFVih3RfOguOvEB+QnG+0IcgE29jom02/cUXeobsIpzUEA+c8+ev23uDNy0KG4FH/guF8s5DO9GY
pF9wSNxUGeKDbeS2BZUfKQwQJwi9MprSfBGyK8w4mwX+PJYnRNLB/zLdhVQ/qMLxnyLHgmxnEHwF
Nn/FNEQseMbR/rK8L04qtAMbd4RUwoJsaLBYzGalS8T6YX8RvQYoX3yFvFwSpJzygk8pg49333Cn
6drhIuRtGXJy/7JFievP83J2xMXTYrZYLPBxGIwAxm37JgUP14fTnv10h1iWv2PKvMM7s6ymapQM
e7MdZS6uTfrWPtOS+nVg0yOOo62kZ9dfFtWL0qYzY1GBYzjcShU5xSauKSCxvXOAZl2cQDVqIxo/
BhoGwYDCg00T1/gmAg/H9Cx7N19B8UPTg3JF4/SoJEBfOWmAPKEhodtbnLmCVP4Xry++n/MROmQV
gsCzKgAPkZxslbF/M9AhacCD13Z/fUBWunO0gUnJ9x00UsgoI6aN3nuRDrUVfF4QK43o3DqSIYvh
m8CLk7ZWc1V8APrbxzTUXnKbVtkEWFGBaDbcZO4WXkSKFVRhkIrGJdjZ6lcXR/OXSHyTGQ9PQ0Kc
RbZCCbqGI56GtW9EnG32KEwpgnxodB+BFIYoTx4XmHaJ0hMqXcB/4UDxEAbFscJoZbfP0//KhOh3
tVw5hKUrGsxp1V2hE29PhpMKA913hsPVUIQ1+OwrgA2/nNiejCavtuMM5pnjfkbrkxNFtwQAiebB
eI1hjU4YBAmBMdYDln/kRu7A/XRxWXFaeWT9KUZLKN2dyHXHv62F++KSqBrM52zwVCoh9abawvGX
leN43sQZLt1oHkVzd+26Ly8v47e38TvGYRE+PU398dv07Q07Mi5tTAxMosHb1RsL17I+ZDcCE+Kx
Z4hTsCH7yWY8vmXZxcnHOK1dXGjZaSloyy9Hf825ypmLmy1+hnjYm3AT8jzxpy9k4vHJo5cKt0Iy
99i42ztFv/+QZyGiMZSXrceCk4E2GyPIw2tpAWII+A1TKgUROQH+3+5lMDXb/VyvGRkImXsLyU6w
I0af3/NPC8/p+3veiQ4OBBpSqxy6HsNzcGg3sp1cROi95YAiw5JLzo98Km1Ey+8l45m6uE9XezNU
3MFcYvD54GLznze32LjmxTjxE58HKRdf+HaKvnno+xLNpSBq8KJvtuVPUbvmfu78Tlx34HBtWo/v
zIdPmRBRFL1wqQfz6HP9gGrkhkG7Tzr+uQvd1X7zfndXWhq7kKTzcY/I4GV0uSAgAiFO4j6iaFL1
n4q14MvVrvb/EXZmzaljwZb+KzfucxMtJMRwo28/aJ5BSBjDCwG2QWIQYh5+fX+Jb3ScclWUy3V8
OCCkra09ZK5cuRKdVwg34tz+se3tDvpWJQm45a4SZal/9Po3zKquSaEnhQu3zGvenW8/VlhzI5W0
LDy+Sn6f7mwrddZjNnWZ3i41RrUFq8LJvFAOh3q6o93XKj03TSo5ryjsDHkLUsI5LBE6MDTKBPFI
WMjsLsDW61/3nXFrGBq/STJdiYB/Y64OYHRReg0Zhjk5yNewPXlSSBcFcPFoO0djle8jndHMo1eN
B4kuCpbovAFA8tmZazT3Uwc2QWc81tMzqU7vZFv3jJVUX1RhQ8CT+qqpuIui/W25HejObV4O4Z20
dKN3sB5Bo2mQ/NqkMgZaGPxfLlfLTmHMMKIp9LJELGC1VKarZf1xXBu3lax0rHftpIg1lJKQz8C9
HjYbjLPN1Sk2aNei5EsqK/UtMJMWq0yloBCBhf46PVHHx1MXvM8r1jz4NfyvvH5vPm6fvFr/koil
ikXzt7H2x6OXofHHo2/ttqqqXsuWi0i3+0Dw/ESUkcRotkBBFUpMZilaUzA9V/x0f6GGdMQR/nH9
HsUm0b0j4bVL1tpfr49I6vN82X7zBDCVrsDiHVBkPUSLpMr46TehWon1K1jk1vjaxIhUuUjvWJcR
vrxZBqWxgycoDrPs4FdAiRaKQSdwjtq4u1JqYU80Ym3AgLhK1QV+AHfxXrqsOqB31I1Ia/d6MDb9
48FgcjciRIZ+udHWP8wxiDpEgdtwdshn+IEI6OtN83k7ARCxEfSMae3c3Bj6y9l6B6L3vwrLF6C1
249MsTA1w8uyRCPW8bA85OrZPjL2p18i5i9Rwb/1/h+N+hExP58Ph/P9SKMEbdGNWSy106YQhyDk
TJv4Ez0jdnzfsOfzR2TamntxcGt67jqZBGaW/rLwsdT802j4oz0/FqLqcu6e9k/ao0AVIqGAEan3
BV0v8rZLocUZ3HO7iPbhKYAv8d6OKWKRXj92S92oYGZ6D/x04Wu+NZxPSjVNdAxzOJrmwZPt7Znh
gBhsCp+fF6M13NtUgTNjJ3/hB4Ib+EIMEeyjdKmh8MIPzkaEjSs4R+HgGorbIpGSr2Mo9W3yhtnO
v/boPlFNxqSIGIgXXrL9cTXBtIh1EPvw3O0Ck2sL6qU4H3IN+ak9qtA6JWO6bTQx4j6wTgm6xB/y
dYoR2UZFiu6HrPttAfWdMzW+BABXYLiuSG+U8ik9sxqvXnC9PuwkEo9puoo/Xi/PAQ+KWFnAfcCk
krJp0eRmvSL4gHkgei/S2sEaN6nFdaN+1wuiE5gPSA8mm+rMR0nXoPyUFiD+KHW89n7XsIMsTd8o
74kNVFtvYmecbLA3gvyf94FE84/gAGDg2EbmJ7bA1cGwwKUUqoMYC9TSYk1lGaeuwsWIRZDsDG4g
uNh7NxYgQLfu/SIKHwFnwYI4OoV/C67vhyXlhcA7buYjWEcYiJTuwKghMhOsoeTeBxKTWUePQOuf
MG90riTo3uvCGoNbMz6Tie7O+l1j7i0vGCVKWlrrO0alYTYDCqxw5y9w6N2eSKkyGH6wbCbizN6s
Z3BzOrFgiOAA/spwhQRDSEfsh19ijtpvc+DHirzba8pak4VCaL5bbvXtLY79vQvFCw/ygsIlDibI
Aop/QQ2f2d5HEqF+OLZp/ZIrgLz5b635wXyoHpfOo7ocWq4Yglh2PHzdsN7e3kKxdsXOa8Wn4A0D
7ybPWExJK+Zf75iUFr/it3c1/TY7GSTiK5OgL4cdsW4xoviv8TpPjMvN2+JB6wamsvzEcYx1GztU
LHziQzti6zrWFMv3Au8VDztmKRX8JZ6+O6+DNeeUYB9vhiQOU/Lx8KYGW598M0J2+EsJ0mOgUOLV
01aW2fvLqz9HHUPoBKiWH63C30D0bqVnzFqtL6bymtg8AV8JpNFwcHsxpdODPZseOJGwWWTcYteW
vA+Y78DmgbITbSPc3ggr+30dqcgHMcwpISS0cRXs7l0q3UgZum2LaEH9vo16GSteTK0cLs2y143X
PoJNwg84WlvOoAQFdSvX0WwqNjrFHikvKzNs88aZwVSB7qk3CzhBQWxKvCocSohhCe48xYgpfFbS
AG7BltvbvGl9eQpwx/1thMegmEVe+12spH6TJZPOn/Pmshjski3ccf1dc25vuLQWCvgRnqzHFrbx
7n6TGrCodgQskXGZrhGSOgHxCjwKOyIioO0RtLk497bd6FKbrzN4jLbOk2JSqtOkRDfJ1whP7OI9
ughgt/D5/ZJAnk4VbLDcqTH4wuMfDvH3ccd9QAE4kLzkn4bv4/ejF+K3j+GssbHv8dY+OFIRseW0
AR5H8xGFAQ2TWAUb/84KsrlaGiNocQLGiddVgbqtsiJAcAUXcDJAxYSiku7dZA1uTb65La4rkQk0
DgCjgB01pKLW7pJqMrpptt8FNH7Bm+QRzEKhPylO1AUwoISkeRyzjxA2Nz52JllPaysn1A+VszRy
YbpS+BvmMDIU9BV1agVf8CjykO3ML4AbBLMQ0QZm6bIr1HZjdOXOS4AM6Rd2mihC+AGfbM8KJ4wn
nJSlmSSTirJaEhY7WbYNN1b4ZRJm3uNtFS7MqpiSiLdxccDhoRuCCdUoKyOgbOJKaho3fBHeWxas
jNspCLGRSIiniS2F3DyRnF5yDMuYhAEokYNNvBqB2sd39PS/4BBR59eZDWaMMAHiifYTKrUH5Keu
De+zAMoV1LFnKQssYCSxygwktI5H7JulOxQWiHzv7PXsj8gujE3WGKBFtnigEEFRLIla1cYcfvWM
gDPRfFsoZRik4RZ9eXjwhpdMrqKG74JtdK2vQUQug/lVjYVQt4gFvouniJFbQxyRFAMy3E03wXFj
5sQj3hmy8X4KAAZJ3oWuVwLeXORACRxTpY2yqrmBUTlesQfXhMeF2YC8jX/7uNqTpjn3Qhzyq4Xd
QUVIwErGOsblKlOo7tX2xF8lZ2JtBy321VE2Tx4OkhmDgTzRylMmLb8aq7Uxc1YMv2gOcbcye4Pe
oKDCbrqdrqeKp+AKF3RMcvMfPpX2sNB5NsK6wrwgSFO6HzVRUymdFD3t+d5h0PeLVIb3SH87sXlv
3wSP7gq9T2iyEg+CiGO5xqTw8NwIvlKA0+g6BEGEuYcdDJ0NGhFCGlUKjg/KfwdDl9if1OsEN1Es
9AJ4LhQpNdCFMXEQncmOfpeqlSRNozlQieNKraenJ0N8QEnTym47yEpRCOzN1RKViUasyS1HEtUq
wUNbNlV8QlTCQmi/5jN8WTbHUOKcYscIwL9jdKlNY7z399FESBI8ATqNqqswU4N5QsoKs2t8hm42
4Ur0hFObRxfSOKNJQPjSyVgnQhnihdfkzoG8kzFxyOgMy4HgpB4IgWKiM/Qelr01XEiyEJDEHKL6
cf9sc/LL+2QwfrofYxe65MdQ6DWAjOSXm8QNIMH50C/hXo7HuosCLhGWGdkN4DwURxMqiGd2AtsY
Xr0cUNbx3YjLY25gdQkGtbMsaxHHgC/wCbBeZdsVPi4eC8NdUPHSIZkzZWDN50dGhWUSYeBZNE2k
WCa2PTRGRGu9eWK79FcEOPsCZe28sGglz4TW3r3hsGsNsDLFzjwwqgfRfYnWN2fBA7VQV1UtOgTM
MB7LuPlyIeVfjbE9GY/JCBq3JL47YOC1jTEEU+Gln8x+n1KEPEq4Gbg1YKzCOQWjxRj2wVlduiUC
ZP5yB8CutApkiynKH7Gzad0resyST6Xj/AogLauJ0C7GAK2FJcz34XDtULoPVFr4Uc1QZ3BtgkNM
YjZKOgcw8UNM2NNkoZXoJM0icC75TkM5An7J1WOZ5UM0MQJioSkvWcmAd3mgpusLgy4CiWNVIacK
0zEFZ8LWk50ik6CZCWJUQCBitEl5XrsmxEzUSKB6wea3/O33F2KosLKDZrvc98r+YifY8CgmV0Bq
/lagG47v9PR4YKtOl05vBhnL5ZHLyLSS9ySmNCDrBCVFviqPCfRdli+6y36y6wKS9xV7FVbg/CS4
whprhnCeJVnFd6aSXdGyFyesx9esSnc4yjuKRu48xJuIZPbFgLrZmyXljfH2euQR5MxWoG40jTiD
Zp0MzhIXMWSXhv8KTmUZCxSoXEb4vYI3QwkyZnUAXCYU3fTBkbAn2RkzXkB2VIxgZniBrNjZhhDT
yEyoEmmbI+8TSNXF2FOZ83e/46h2n3iD+FDc1tPgjuz+nTAHuyEs6BPZDk2OxXD4RsONNcYHiQBm
3r8NFwezs6Cvh2D0QynMNCR+cTKxGVXIdYuLS7IbGMGJ4pabgKMiIwHLA94NgoR9Tjy2lc+m6b1u
AKJDwlpJtw/w6e6ygrGRbKYySiuH00iEm9cSw5HI9gWzR94V2SYWrVeGAh+wL8qGf5ft/+ox0beO
k0twg+hMf4HSl3kg/7NJAAgvlJrctDpf7Nj7+65PUbuPKFrkxvDh8GJmGP6iL+mQC86XS3Bc2KgE
X7hXsSMIZ0iOiFxwkdMWw0d1k+cpBatL40aDFxXXOLxCmUPCHLZNZgg+scdAJiTNQwxGuikrp5uf
XInVk1/iHMxtRpe6oJ+FoCPpEX38U19MINtmmuaaB1YjwaXTVIjBsszw7PwcaB9gI893jM4Gd9qC
RiVxKt+tvTOcc4NZLF84mI7mUWrWJVGbG7kz0Hn6J56+lAc8cSMvXIc5TjaY0WG2n4xFNaD2rslw
ldyhnFsnP59g0Pf8G3ztTOSyeCZG7WBLUTNL6jQSiXPYNSv8XxTjjDFz4x45vtFLm+aQByQlznP3
g1gSk9jOS4aaZjlt9i5okCYZPySi1GLuxrutLbhTfiDSJdVuD69p6BNEo6vlm7kDWp/Td7QvZxBT
+pAP5U/Mn35l5Q4N41VOIXgiT/Lj5Jy7NAjPrXid42byXYKIrnA4ZFEjZJfLuWVmSuCvydUO5vuW
EcAnfJOAHM+d2bCoLLZS6cRXZG8hJ1/QGKSneJOAY06LHFoijZGe7uc0lJGyyHknr+Qjv0/Egb9o
AgiQQQTti2fj+8OcqKAscA5RNlrs+zScxa5tTh0CFYuF4/j0JvdFIfqekbOisk/QLJ9V1SDALisk
EUtvyFr2xSIvcTVZcPiTkstk3WXplGkBxYyZvsgHV7uRWjsvHzycDevDl5DuJSzobPtCbpUVYiMO
hydpZDD2+M38pDdYB54h3yDYNtXRFCN3iBHkadZBekeipflGHmH4TabxmTZb1mvigMyj0QaCMryX
Ph3ssoRKdy9EtE3wsQUhVow36AGMNU4EoUYW2Yp2rVgotMUxIx+LCb/xDkb/wpc7IQdw0MWtrNo5
BJq1Cx5x78UTZoXCM1DmPYakypLQDRY1kVtuiAhvIY+kyUiWCYFGjiGsIKj1wuyhhdKdIg13EcNV
0FtZmjaBLFVfZ4rWfT1ZTqm0+0pYHJvwNbbGzaEEGyb100yQKi+ttGF1YwRHPoRzhaFJ0SaCYChR
BNSfPQZ38A5AfoMsTWsHqfHwKdrss5Dq9HA3mVJ3EyhJkCq/8Rr9LK81BKLI5iFJOOh95S14DARn
v1iV2cb7vmqZNjaPHSUEvXSTbW8eJLZv9Pukv/T7+ddg6NrIUH4xDxhwDPDXGB/msrYwLOkTX2YO
v5rf/8p96DV0EYsHIzjvy7t9/sHQGnISLAtKAXpfvhgjtm2jbEfQD2s8YR9L7IDa7Q/LTAKsqdFo
jUUrmzDWI7CrOW+y1jUhB1VGwlGBLfYiDbfn/ElGZiDlRYkk2klgi9m1VLD5AZUzM+GLBvfCKPn6
ciG0G5Ft8M0AIxtrPsiI99lsQPMEqb49NREOPhTomz9P5kIPknCn2ORrr+1o9vONnjrkIzKOrSIZ
S6VBYei0SVqA/EeGJAFVrybwwobXYUHVQlkPz2GNhn71dsaOxZ+DjYJ9eXRRSG6TzKon7QHkHsyf
mY8tSOK/czcBPzGV8iPKzY+3d5hy1pTBB/2ARweRrGEfKW4MzKm7jVSygtBJMJLkBHIIkilrS8lS
zmT0WBgx7offU/4Rk49qryf3CHLoQINJxd7JhBG3DDfNk9W1ZnYJV2rl3ezWEXnqO8iLGii2sORV
exMSjRoQpaZU9fRE4iNCkEzpkjnRgYLaZrtgc8SJsgeM/PwWPxIExmUfs8pQnUsxWgJMsEenCgxV
xSZJRiV4+rSQiTsYcTcovYdNZocYFqhDTDZ8qcGUrPOndY/qXPJqEM96k1ya/XAzfNjk10bI0oSv
QsBme3lIHnA998Y5v0ZTRcJ3r6+z4PABqezcee/lUJ591ZyuKUdE5N2jLie0uJ3dGbPYwOdnke6x
Y93gBVafujMLOs4BooHfMm9zFMvBranekICLtemanrED75LIlWpPUW2w79YsUPkNCzfQYOoK8CA1
XghxAC0UpoAwC2XDHSKV8qm8xdN4qll9qoHw4CAdON2gYOleYI9E24HYJ9z00e9SblwyGqAZBY8n
9KOndY3uUWOPjkCdc9tBTOY563aw/Tz6kuGgs6lgk2ln2Z6APrx7tB8+rQWFL5mo+6BPnifUuFnA
cIjYh0iLICncmqWqGU+xon1WTo10JMWOZdcRHorAH0NZ8WS/kiKZcsUedU8IW+jOosqb0FHFi7/6
MpKkJHFF+hPgFpEXDFIxcVb8AJaCNwqeJ+hevBm2IC0/rZX3GnAmZnDcv8WsRfHNXg+YB+Z7zGoC
h4Ma92vrEZ8MWEBv1CgZSS5tz08FuyR6QnR+ZyBiGGI1o1NLImej30XCUCCIhw12F36yOIxYX6Ah
JpDrSCin1Ln7NJtbg1UIu3nNOrIaIAcz2Q3mqqFi+209XFGKVTsHnP8mRMXd4GEV4cXXzf2ADHCr
7ewGt6jFStFYQs1lMtb4tve3Ux5kKyeY4Je7btTtt2HFQOt0/an2soYOfm0cHDz+wk69NwXU+UFu
D7I5sIDPlvDPqHtNzn7ayy42kGSHm2mJWaMQaOXYm4CofSVA1x0X9Qhasngy0MhYxML4iiaRO+TJ
YWFMr5FqIny6H/qsElhqLwOHtf7xRpkKHiBJfUdHsPpUsmJpD/B2BjmBWUnamkmhE3RfedgngEhB
h6f9/p2Z32P0CbPiLZWYvZe+r/0r36KWs7hrl0Fw8lvOyb/4u0/1tZqCVSQXvxPI+jqHwWgBHRzN
ZFTYqLVbOH1Hd0s61w6jeCdMUboHvLB0kBRFE5L8crADCSLKkeYe0htMEsXwOK05CkB/3t6FNjpL
iwFkjBd/Ir2FgHTuwwCvEoxciBUoWhLZese9p2wKGMvrStvg7M7GsuQj82AG2+HT3g7rIYBPgjY1
yCYAAjY7Ra3T+GFiXtKvMepL5BQEarBKANBhTxRxN+lYuKgZdwEONGL7OvlPSOCNAGK4lchufnaP
bG5zGU4afNX9BPDGOg67ziVvM1eDtnMZkMsWPfzkjn+7gjGLl0tvdfFLE7gwlPcGeBceYpl0jAY4
nP90Gv3d/J0EMDPNsjnhV/xaPWikk0MJfvI8gjOciGaR7UdIcaSBIZ38yYpivFiIBBYF4+NxQMsh
9MTAkbl+ZbBsCI/tJPWDrY7iNILzdSPGJClyAA8TLiSuSbZ2PTzTgLtVHNCn5YHIFkgUMX/nRG5f
ZGfmspuQYgoW3Ibn22Tft8xPDB8ZMGdnbX6ifgWskuHWembCtjamdaA+A4JoRSLxOayclmEKOXMN
8aeL4ArRY3VMV9YBOzY1L+kgCmkh+2UyOpxgbg8ETDgyOiQNMFuSe4NXLIngx1G6djmTZJW99/oy
KqDAGu8PyJoPoF3Bb0PQTsJge/v9GMXY2E6cfipeeHe0/EakWCdUYH0y0r2Z/YZztuXBfPNGhH5D
vC1mwEFjWbKu8OwTUC8gMFioGcAR3Amz5dxgH9eYHq5uR9GE7i8HHd6wTa8RHuwtMYSzJS3qABWw
4klsuufdgjVZphJ/e8XLAdLBn1XITykPnnkAVptMWNr8COoedhhSaSzYjosXqRp7lhu4VmbbISvD
uI52sJ6F3aXzFJceQaJ3YjvvfbZ2th00uvktK/ozetj7YZMd5+hT8dnYD/fJNYcwT5X5HpsWAWsx
DGSRaJlCIhCnsx4Qyx7efcn6kTzqi9sYX9zHVA97IVIDcDD3WOIbT0cfzrpmOE4vpIHvrjzVRrcy
YTebPC3quZLPJykukst3Ze++5tOFuLg6HmITT0v3FpwOP+cyJSdPfAFHgX3iHqij59Q1Zvn+bjYX
FzbhKSQZQBo2+/4uyE8jaORplZUgB5fRjSQ899QyYNLYuzsciAvxgANYNd5svAOtuncNfQwC5N0b
yEGLu7ILtHFnvA9IGczKQB9jVWV7eIkoxnL8aXSKOwvIogKWCe/eOgGOlbDzxVEg+GBDMqR14iuu
FXAJSSIQlARvwjz2RXP6mJ1icTH0cB+wnYuDI9fNLyxmGBQdb2Nfs96YDADxcqb7FG3tWDwWSpOB
Ne2DrXUEL6AJDdJZ+Rekxi/K8rmLPTdGIsDXDS9lH4u1eIg1sK0yAPRRjI6C1SlHHOibO/KlZkcq
N9q3oaQ7SoYDNmCoh6e0cna04ebW/UNaWajSkNK8Cy4x4tyX+DG68KAfI+4n071zH5H18DK9xHQp
HqecSsyJi6t+tRgkC54Ng0F6SnzKU7pHggLuKnd2YPc/pHK/mGJcHWONE/DlmoG1S1Eo4gnhkmxs
LTzwXW1ckRVROWfsbA+GJ74fF2/rFjD36BGfaSxQHKjIPWPcpB2MX1F/eOZ3f4FpNLgBeZECMIE1
NahYW5Kr/2yZs+Cc6w6mydnHWLMuSV+LqhxLBaKxajIJprjPYqr1ZXRiCJ2ZBP2F0wwWu6AzVgPI
66HVrV3Y7LVrDIEV9xH+lKAKwrw1sNcNp3nEdzgchMLLs1hoY/AX8i/LYDWF6Cuy4vxfxp1E8njP
Hg4mQL7aAClbtYzrogMVx+uKFT4Ajr5TBP1hbQYnPJztkKX3bYMPefIfEQmCJEuAW7MZKGxOCMAm
VAMwnugYSyRPdm8ER30WeTQa/VM+e79lR9aKllMbFx9TbtIiiy9RLI0cc85s6+aWeIZirT2JS3Sd
JmfqsZ+pluyk9VCO0ll8FGymtVd48yaZgJhiT1xZ2rGs54ga4C0N9LgJdn1zBrsILeI3cXImtFK2
tUukB8IF0cmrwnAzGyhIIz7OdcVv3DsVbuA5lnDEAOOCZtB2Xo2EwgpML2IsHu6nOI5YD/xSjRHe
KP4emzMkw0DAtuCQHfpZ4L3cRLELAVJBXuU7xCQN9pMtWxqnJGQMHyOVb2YjVnqiGpgpry0o5VJH
U0fZCKsS1Sx81czELihoE/Eo3M/CgFqJ/XLEsGCH4jB2JtIBeMURZJGke0dQW26LPA44mB5WSqyC
EsCh3QYHYMP0SgB05xw4L22i2Vd3G5CCxfFtJNjlWLMOWmHLa4/lWls+QlfP23HAqTC6i2u8DVRE
7AsYWvusCvb99qI7PsdIuHMoyp6eqHyJdYRGtNNdSDuP5oFNDDNG9lrIYqk0befIVwR7vo5mC65C
Muf21QV0s9DAKABOz26axnW6d65uhRx225PTcgsvfH9N10AQS4UsBsPHk8teWef4Lg9t1A5b4d7p
8pWrKz1yj1vela8T/EorLiSm5JFPamzFFjdYB3IZ7NB+E8dDDC9Obn/vgGKOtr3rcP16OHUgmUNH
k+LhPAuJtkmWEIICwej8Mki5DH1Xp/JoiCbqDPeD06Z0Iol6IDbyb2Jy30mUp4HGPMA3sLYrnrRu
Pvy2M1dh8nUdeRdZWa8eMlZz8SXAOTAGdFN8DQZoQhTdOnAco/LIj5x7rtl8jTME2KAMwIS7mRkS
aGfkEjEkCgKfGoxCM0eSRyXAhXxT2OUNlxO/rjIz5oAk5kQzzcQiQ0oYtQxa7KUmeJPkKIkBmBDc
nM/nvFtzjnnhBfMnUEsN4hJ03yN7PLlYY5EZA1pEpY5Iij2I8PnhoI8RHyGdHWkTQJ6IP0YEQlNB
A0iSgPnGUOIRyKgQH5Apx23ZJouHaU9gfNtg7szy8cUCyhBgA9xHwgByZeCpo2GqEXdwxMg0TUCi
EcOH0x652S4OwN5iRvMfRujrmfJ2QE+IWyA2vQnaNGKQk2bJJ7ignMAcZRwk44Y5L2/LC94N6OER
wFvbGwUZr0amx0owkslwlOXDCrwgYyaPmGevYcU0lpldm1iurwUiYxRliiHIPjObcbzk5glHZxnv
wp7OkMHgpBnHZxmRwgK9eN4UQyzDQS1sOY4cSxNetUwpWRlkhYGs7smiweUy01JDGdOeyddpH1eW
gzgdFzbaC9jbisGYLgzeGJm8Mkdyh3Q8HcVytrdGLHV8guaG9B5H0n+Acq9nJR/sCGyaLFOyVsjK
xt3LmgVd/7VcWpyCU/EsZB1gfTUD5iauGU3FU+N2ub+l6dFCa2mFlRkSx+OVJ+ytlFCsBxOfF15q
WljPvOZjIlkpf/inla6waUkwwE0TAjm/Xn9TbtaFQdqzJCAys+UcYUo+1Kf4XZ9yOqv4IkdtSF6/
0N+WktfUyLVJ6lmWiZe6X3y+OOkkfHFBj/fkylx0aaVLuXiKKc2lOTOX+HwFHVFa4oJ8ZpECyw15
acZb3APNXvGBHCmt5jWtCDkxeQkeF0v5w//ctZWFvLPi4yU3zak4CW/S4I40S34gtXM0LEm+zpm8
pZXxjkd7PHlLOqsBIx4BQC62omskQY9b35qviy8v3McSLyf1IFtKotsNOj4ISUnUW9q25OuVyy/8
2Ee4JAkCDi4E/ooEsWy5FAm3ZcEDrBhp/OGRLSHpEG71lrgufM5Cv+S9yuWLUP4BWkkWyFI+aVhE
JT2vSJeepAJ8v8NNcIrX6yUQARepkIKgjavKwHsjpinukIikgdrKF2XQMC84lWRmyAxZEhyjReQa
0BRmFKFfXJaaREmP88rPK5Vj4yyXmbzzakfGE6rx+T0movxVyEZutk9mMZ3pbqGuTG+6bmVcP2Ms
0giOvnHlh5xhSSfSTi7MTb66JFs2wGHlpXRfwGYvXZpxR9/9ItKf0l7p0KWykN4rLZNbNcm8a9HA
NXVzaMkxLi0ms3OHgB5IpjzSNP3jqCbE2W/PrBZ7HkA++U729k4/wYn+Enp0FVdxMb2dzPprRQd5
PATRsmASLblpiztIGW+0nG5bpuLd8hZwjLyPb57S09LPPD2ijbT79XR43LzDOQQZoc/lzuXhyF1x
Nrm1wuaGstTkwfDy23XNeEeeBl4v3+R3wEMSQyATDgQLRJu1UtYLKNSCgMjq26LzWWBY3mRtonP4
ZsaqQLuA7pgaN48xnDLsZSbNEiYNT4DBx/CxPAFcvlcFcs9lGjDrPyFjmEt+w6SKZW2QDpAZwrHM
pgPFaDlTyJzs8PenTNkitjj+wjd4ZYbyJea2nJhp7H3K9ObE3eFnyvwRURs++dy66FxBefJIbXfl
eJnWdLX1PzOeb8hacZLDucZn+ClZsqQQfXJxi/Zan3zE/F2mgAOfJ6+Ro8cXigSI54UeZ+REzPPw
k4Uu5RQQzsNPEnR0KCgh1JP//I///X//z8f9v1Zf+8E3ufw/qstusC+r8+m//1OV7JW/cc511Ie7
LSoaUL+Wzz/mw7JacXTzfz3Wh5OiHNctqNr3j94RsHeb11jkqtUCciut7dWsIXd3DGIeaIhuRred
eX0SYDrMjIdqrfe/MPP13xokn//RoC71btXyvpEManI++oqpOVdwEirFmNTvto7+Md/g/Xeclk1Y
9gO+NgZ/D0rDy12AxVNDH3il+JIIDdFnM6jhHgFVofPOrv8aouwi/96NzX9I3Og1/+jGH/kEnWLV
7uk7Wo2cBIZY0BvnSsO4ez3qekPU+lU4+x+JwH9cTz7/o5cu12K7ft643vu7AsWH4C0AMybALzkA
vw6PHykA+nl10Pd7hkdHNTZDBTRma94zuAPJiUpPSFRDmJtp5n5GEYare+qvydAFFjgYs9HF+6WP
fxsZP6jYl/ald92U3HNJHoynQAg0Z16rZTWX2MD4BJAxfutnVQjVf5se7Xar26aGE0XtfyTE1KdN
uzyW3P8B49YoboYCnY6A39NYI49OJtiVMs7WlpjDxfjiiSvvd7RsDoOKzFX0XStjVsWt9y3ZtPYW
w9369y75q2z5SxqGOiD/v3WtH2L7B5KjFbVButDtYN7cPfHnj+LI+rf9ZVKqMnz/pRt+rhJ6t7mr
tju6Adi/9ksgp9Ioh623Yx+YbHTsd9/xfDz1vU6ey26/+mqFd7a24hcCPIV//qEdWlORgk2K2uv+
1MJBw/R+2m/aGln1ougiXG/RbGmRZ38lJ/5qCXH8WwjsEfB5UMP+RAicPAayD1hji5Hk29ei9kSO
1cUknQGVlybBPR20R0AkEUWAAx7v7OJdgqI3asmrNu8QoZRwG8VUiIK2ggvIa5cM+qvDj0W5Os4j
ISsNnoVAbaB2QHx6KEXtCqAp3dOBxnSCqghxAPRt7HMGHQbxDQHH5HfT21o1CqvEERAPAUhbrJEQ
kU8FovuW2xCCBZp/wZ5cqzshWiHBwGp6iXOcgCblm8LMEa6s5m2mZDsL2a6S9HCUSUSK7Jt9VxCu
4AQLgZBggzrNcYmmCAfKPxATgQBaZDuSbzZuw4RjvIrhT48IVUGAaCD11bVEIBCpQTgXrK4+QmSE
BCRLp2OLSN4q4hWfiNBYhyNFFb5k25ihE/QkdUPxSZ3JTlbpCy4tuI7mCulLyM1nW0s1PMhv1SFt
+i2lA7329c4qusKrRcgmRQQNZZF2RGYO1G5L7YtuoHzp6crJjohe3NggJMYBVdRtQxkW8SxKE9t6
SvhgWts9ZKxQjrzSMn5JA9FH5OIi4XWxtEAUEVEMRHBLAZoXvTI+iQ7RA93Evf98E0wMCQWCUpQi
JkwlBs453rMDuQ/vW4lqC0UaFRxX9xGDhSAu+lzYNY5Y2D1f0l9XyDw0fJE3lFRYMeREe4RX5is9
1ur5ouaFxc7RxbRADUWO6jVe1hlf9sUcvCzkJOspOonOiq+IdAc5N4x21BYdmSma0Uq/Zwcury8K
EidUGUXvSKJ9Ej0g65CZgtgDuTrSNBHTeng3KhqWr0bTqIHoFEljhJB8wyKDRe7fPKjs/nqEb4Un
1vO3sRhM67g3kbPQjuQWwsIeoYTB75e6nC3CW6QWw+OHMy/H2DM42sLTlndmfErOOXfAXeVIoiGG
UqLZKIG7VX+N3ISO2qBm/Pt62uz+PS+Qmmg9HW1RjWq4Pf2Hpue+vN4vj55GIgdTQb+GauU1irBT
DNYzb7+zGkdrV2XbCuCntTJainc/e20tbD+vxvOhgt9SQdl61ua2TUkv60yGGsJ/ECTbwWHtti72
umFXinlCB+SUPWATtdzGzDsyxTuAgtFOXRtNNJRX7qHjH3ko7ej58G+FPUMyE/gbtO0eqh2/eSE5
xisf+X1GQYRe+lSimeIXCMqQbK23vtpo5lERpxvqjVGtDpQy3hTvjUe42vm3L3Dv5s3prZKzkrU2
nkptnaPXoCIKtaQU99qytmQsVFSida+3uLo7q5WjP53qaDUn5GcdAHY1Z323tbs5O7o191rju1we
X4+SumXGTDMKhGBI5V6Hl/VHe0MW+tot6/hEVHzt6Df/0nP2e0+/THbX5QPkb3crEEEf3B7Wmcug
ZwZdQnW1WVrtQJ8oD6EMO9fgOtifBvfH25MB0XWe6uL+/Dp1BiW1Q2dvq01y7k74X23b16OjV2G9
ivflqNdytp1wf4qVR1hSAns7KnohpZR16PLNuDz7jUDrhOrV7a3y8zEpu8OnJu/sziKps6lQ6Y8L
xW1V8RV5M6gRe1fFJ1ub57urN0OlETZayWOXlutJUQS72S/Gl/ZXFbNuh8rYLSoUI3/SkyKS+g+j
clWou96+sdpGCjqA1dF5PjpUM0obzZF2vxhq1e/1kADS4kNBOfbn1ijUuFlQO23Q0h/GvklUgEVw
1fFKNOKKYFVDmUJ6ef95P+SFfrAaHTgpStprUBAYxLq4U/wN6q91asI+16e/TK2/irnIzWjU56Qq
Uwe7hQzjH46GTu2u+tK6VjnaTZhSCnkJo+UufPvlMn81jP9+mZ/uQ/tcXh6bW5U/+81+OW+7C7ZH
t4wiwt2iYlT9Yho1/2oa/f2CPx7Sbde51ccu9yWq0TcYuFTDY8tQ8T0posVi+u83+NcF6vtyXbVL
OXfqlXc6PyVQL6u6rKrGYxdRDm99ctuEJWf+rP7lKn+rEClPC4+QmjBKVxLBf3Sjdt5fyt6Rbmy5
WJe12YEy5OoEFxE4I68VpdI2rntJkZXfdJWb3b/a+XKLHYQPKK3X6+rUTH2lSf/h22zPyn1WHU5V
1L5b989DUE+efmt+S7RIlMSt4+AJb0zFIDsM98NzXg+oiuw2yImboWClOUe4Txp/S4SYaqv2DNeR
l72S0LUIup+GxBE5ixY9ElhoJ+ORiMDb9qONLTZ7u1HwB9cW5tYhELsMhAjrTSM1R6jt8keYTzjB
xsdAAfV+JQoAvt8ijSgXGqcD0UlWkOFCSgkyrX9+26NvhXTyFjD9CQXjmAilY9mhxEtyTTSkvc3D
QH8rQjTP5pLEJqGz/8fZeTVFji1b+BcpQt68qryFAqqAelHQGHnv9evvJ+bGGbogqDhnZqLH9ARb
2tomc+XKtbyNCwir8SPrlbwt7PDZoSAMTI0WAwUMFXx7RJ/VR9zawVnVpbpM1vy6kemjGWsSINO0
18sb2moPHggOKNn9CASNaNMI1mS78EZ8HFU9skm1G38fgFa7ajX6/Qxjv49t9hi/W1ypY0T/5WNq
uhU5Zsz2kG6S7cgfoMPunTolhQLcJAHFo6u6yH+r/X2uHwPXLNxZFKQA/1lfX4aU1DYutFIOt764
wEU7I+DCXEjZcTAm4axw3n/fkdL3k83ACHLcjKbMS4oXOXJnjuKCEnsF4Vi4beXktSZaLIhqfh/o
m9kfG4OBdHm8EHQOgIuBRNyGAjUKu10bUdofMLzJu43l3jn1u1i+ZIZ7Y7b+pO/Sie7OdYwhC1IM
GYokF55XyUsDM55Wuvd6wU6deCrVZDAVSnbRsKhRBNGq24E203DbFmjluXj5FLih0U3gSO2E0IKg
ZWpQHM5OhrLTJHkqCelKUfNZJyZThR+qa65tdSvROHTKa1acsxhBMvV1SOplib+gHBVTy1NWbnjl
DFb+Rl/++eKKjmWMZBiipF9elKHVWUrW4RcvJ3uTtHuhAzyip5va4TLdSQaSVzNnVdIe2j6WvItg
o8sU/dHOw94hkt34z8W78ayinoNUEqJYrd21OHFdydYvwJT/f0wyVwyXVWS7pQvQRsoKKXdDKd4m
vo1VkPLasaXfoEMc4mLizJ3X5kM4By/qa/XivOqv3nv4aD2rf35fRRdWNf88BZ6/qmpguYvEzAWk
4Qy4h9ZRx56vjElRPXnSNiqXYXSSFOTTXBI72KRtcZZoB64yb1Ialm2kkGYKpAog5qQEpKNTIl+6
7QlQb30vIHDbJ9J88JOlCnat9R32helENrNrc/jTZsPKzzQV3KplSbx4eiGr2kBo82pnVTAuYpQj
BPpGekqbHbUdeRYrr6LS2nJ61guKht2T1L6LtNka3lPq7Ezxvsv/5MR9fT/7fV4vIMB/5lWXWH6W
peDxe7kIGxfL7kbkpDsNc3/5MObmj+h8Ucv4fSDlWwjwGQyOByrm4ob0qW3y5Xzz1SJ3DVez9iGg
VOFjEWK+tQW6K/1Lpq0a47Vu7tJhkUKOQf8yfPZiSq5BtHYELHKXrrxtYUyC8+bzoJgo5XYA7IjP
ZpHhR7y1AHdTGKv4XdfDPMAFW6XZMT94vmH//h7y3+gVEza+h47lnc6xppjS+J5f3iNyAj00htbc
p3DYm4XfPsfhJiYjtFy777ahtEh19sk+8rFGKgpbVR79dtK4Ns+M26na2DLKmmSG8AqHRRdujDaa
ttIkax/8ZPX7w/5wp+gc7aIqqzo+jZfGVLpjmY2pEXaZUEhL2w0WLjL7H9mZvEUTrxz0P90ousaf
zAq+8cC8f8+MaWj5IAp68mBAKiLOmSxQ2Yew8vbfv5Rm8QexlmiQaPw9TKa4ZjW4CS817ELdDsVl
U8+88s6Pzv5Nnl6ZQnzV+Xn/ooj/7BADO1r8OE1RJLD8ezw3c4zcGYJ6F8r9ohPOQqKtrMyaqh6N
PorMHi1fjAZijIFyaoXR65/Oe5EtcNM2mASpvErU1yZH8UbzpgX0vSBHai09FX0wa7bSJuv1eag5
W0JkO4Jc4UMmM4JJKp7DHp176dTJ90WMaIkHkUKjUUPC0LZHOytDuwRqfZXYchgukiZfmKY/12nt
KcBEaEs1wx7rWTgKijGP68VAv4dyY9XOyvc/fM49vaQ6ya4xJ3mCPqeGYicqmqk5GXxpJ9X9rJdR
GRTtvobWFyB0zunZQOXGflyvlK15qJ1mKbrmrPFpY4+bnSTAPGkqu20py7hkvtwL5KNa668NwIkh
NFdmP/GGAcEK6V5K02mt0Pjt0iRnelOUjidmK9pOBV2GXiKjX4Q8oVDB+uBabNAPdNHOstw/kamv
GyOa5OqhHoq5pcIMyXcyaOZIfJxUb71PeUVD4dYT8f2eNBbavg5t+SYvo9Pxop1kZiNykdoA/DaP
RndMYRUqsb+M8KTVa3zQkpmT33huwTRifxNjmEGt13NoY9YPuXnMrfegfTGMjYjxqPvQNsKkdf50
mftoOu5GLZ46N39I3WnfvFfuneiijttiSzBa4yI3SELiP4ek8vgt50GyM8JqSrD2HJT6jWS2QA/y
1MKpWUTGQ7p3nJ2AFcxt0yAu4qEfob13PlSLMrR1EgSBCWwJ2kkVlXwVJzDHQtkWGmmpR5CEBP8g
IsqhqDyCRbLXWXDxieJLXr/qMV/wTbuK0Ei0kEor3438ttCoKoIWmzdhzOpSIeV0OH41se1zdSXY
IlkyhtqvukhPKt2j6UcOecoRMruqUWbBlzYCtXOSiRF+YH4+s1J64DRhXgmPbUaLEVMdclomWUSQ
B/XbpaqMLlmkaXdKvFfwHk7zmzJ7qPAxzv2ZnJbTwldmLjBf9lpWqh17d+rwLleZrUWnLPtIZSQ6
gw/B0jemNcugJghTTT6EAV05KMsR5PYO86WQsrjZsqu7WRjNcSkMs9q2WnMmes48jjYauimFxwX1
4od7LzWpXp9K41H30VMyXz39nEskc6hy3HFmTwoFImTSTD1r1uJngDybkDyHwcNQJnaLEqk53A/5
qUeVJUxnsuVPyjadp5o+Sd1znhUPdUIZPntP2psGIprVKcjhbXODdp/6wQ0wsfGvVSk/Q7XLo8yU
MCpUFdJw8xNH/HJ3xabTqKXVhdukOHjJUfFeWmzAlPfY17GSXvnJLq8OJBxtthb0o/o/oCnUQAxJ
scYgjoDyAnUQhiIR3Gz8HDRKjV2Wrx1MH2t5reb2PbIm+ZckTcPSHgNQ/QIHiOu6rfq2TrYaX12g
7ivtNDauMSefCuSHwrk3Tc7jKyHOD6DKOKxqWRTeEP+9fD1dGaosl7kAT91TuB97nDwaOV/bOaFL
vTr8fg1q32NKRiNsM0SC4rGKe3EvmbiMY0Ucbwmi1JP40ZBdvRJ7KEAGn38Fz+XZ0Sf9O9K5ZA7t
s/pgnXV3Vj45c/m1p/sgsh1OlJN4kzwOh/CtvRneq3fpaJ36+/Je/2M9x4/VEwo+jd0fRCRV33VS
pTft4fc3+cwA/1qWmsKs4YplmKIOun0RHSd9qrpxPMAfRpIpCF4EJ1+FgCbuHtZ8tYqj286ieicp
xUS1sqdMQi/IkKmeWpvWQkdW7bhyYCVW4b3hmpvUIC9pTNBDfau24XPRl1fi+e8biScmVySUJ3PT
8In/e+7zLNRlTczCbV0atlUcXG/th38qLJC7+iQC2mXDwpcjO3RWQnsIgn0R3f0+aT+EoZoCzkr6
qI021BdzZrWJ6ia16m9L2PPmrYcFTLdg645Qqn/6fazvIdD4iv8O9hn5fTk3qiFIpLTJtENd2Drl
QpSH5sETrPPczvppsgxx+V602wzZBcQIKtuzrkXd6mUQ9vkECmGCJlsaxeO/JzyQuqYR66x/2Dyd
6XxHx+n1HUWVxdhjAgv6YM7erpJMvgV+msJhpWqYwoMG6fJFpN9ZtdAag+JtKTLELbbP+kni0yrJ
odPPYuFvlcZ8SNHCytJHZ5mXOfhEaPfZWhI/3GrjpiuHELGMd+YIajsruSUEL/e56c5lnWMegPL3
7/Q9Vf/7iT+h+S/fKezrLDRMwdqL/Up0n+Jq2+RLsgpTWmvdRou2kf8sNNy0/oMJwpBuxP4+cB6H
dD/Ea09BnXQvVDcIaf7+XNIYIl9scJIlUwfdIsuU1Iv6VFgHkUJE5d5o+ZjpucznsIbmj9Q3uqu0
1YZnsVmQ6YXZMg0fdG39+wP8+CXBhSWAfLyXtYvN4qtCZ8hd7W+zZl0VlIswvD1wyfXXBvrM/r69
qWahdyoBUqiXa6ZtWjWrgtq7Sf3HqsvnonSw5PdSB9jVNxFKrLE64hDijKijwDnXVN/82N2bwtFk
M/3+1hc0kM9U1WDlapjUY0vMMfH3pknUXEg8pYg4V+lR9bStJTcgielEdNWJ0PhrIe2mcqDNxIYQ
lzUt6xNTCtClhSMj7kz33A45wtrebZO3mzAWZ6m183rnxoiqg1e7t4bR25pbrxLtWhVJGj/Jt4kk
UBFlqpqi/A11UlwhFI3Qv2k7PBOCDzeCPuFaq9qQdroL0zKnuWhmVnTROodYXfXDnV/Tf+PSlwOv
pHQxhWodAqz4SpqrjMHD9yezTIVYBqz/8pYnB3F9p7KEfVzcFdqrGCw5H/T8NMiFLaYuWnzbMnyU
Amo3B2+4l8S9r88NaUJOYArnJH/Vs8wuRUws1NTWBGQS0PqVgPpxJktnnbcsg0mm3jvqKq6vPPuP
y5N6liaSpcNG0S/uLRl+Slp3oXfjKHNDfXPMfio06z7c6IFBmPynpwIQ0CNKfUYgcRuOvruRup3k
vv++NL/DTpxUXx/k4jwnaBNzTUqEfUqHDe5d6CnjOBYwJwsPVzNx5aLi4Vy5M78HaJ+jgoRIOn7X
ZPN/bwhv4IJpPM29ceIPNqgBLBKEzqRA1ybkbqNXQH72SXEj44nDSPT+t+n/d/yLkC31WnMom87c
5zQpD3MnP0a1a2d00TfNG48QJxNe3YGDxSnYJC+VsheSbSZeKdH+uLkokBGl8hUk8RPj+nJPDGrs
WZkTC3sn3nAkS+o0wLcFCxRsuIJtLC1MVDCko1fftvWqELaZuZeDLWvB0ReJfGVWftrpY7z8ebmP
EeDfH6WSe6HzOt/fBtXaLW5NJ59q7Awv3WfqxhDe0/Tx98X3023wdcCLY7FWaleXGknYF5i3DDeV
eqOOLICbrHn+faCf5xmISrRkHF8JYf5+tVCurDZQx6hlhxqJi/7N6yiBRIcExJLfx5K/pQPjt/wy
1sUdW7h9kYdK5G9l+eDLyIJlwtyrUGxoPipAoBokVJI5kI5Gmy8KwB4lWhgW8EblTyp/72b022fy
zLfcOf/6+8P9EKzybLqoarJKkUu92O1e3QzBMDDjcnpShxsRT1ln5SUf1nsuXFvbP8UaX8e6+Lpl
IYuhT4K2l4FVNfTfMRG1jnI008vedmQYJOkH5nR2U33o7H8PD6RYuguOv7/xj2vMBCZWJN1kw188
hViZg+wHsrDXyLX0TYf9i75NjCe9vPK+n7HTxXXEFibd0FRLBXW9ONMGR5ekVkucvdnvciQGslPk
LoJ2o2Onmx365tgXdt0cszAFNzp4yh2/17kLgkFJO6UYiOlrIYZOslHo8jIQNNe3fJwUrY5gWcsk
kjGpY3xTmfdCOrO0taxOB23HSQU212tLIC5B3EHjqEk6m2oLuB0U57b+UMLuSngryeM6+fauGm9J
bZaDwrq4vnQzagfHKKNt4r60GAlJ4uzdgQgS18Vk2gJTulFpN95dYx6HmN7oGsNSqgzprC1iu8y3
eXEcczQxVWxf6WfUeOcxTEE5plSEOJY8SXLkwpRi0Y1MpOAUyh/dQJcoCWZDZRTunrwrPbwigDHB
Y7EGOSgCbYNU3wagWUnbddGHRt5HyRNeRaAeCTWbtLfNcc9FWCrD/hJBZdO1TCbRlIivWeJeBsY2
0pYkfa+bL7VlC+rOZIimOTbBe9ZWc8Pfebk0U8tdb8LKpV1Ty5ZydxralWNib5Un0wpCU2se1BKJ
pEr5k+BHICODVq0lvBCAdQh3OUndCl5A+O4UB8V/V5yeLkZr4lSDTdKYmu9meCSBZP+3CpW+/iBZ
W1fiBQsEG+TD4J4L8c1M6FP3wdgCeWnScRvhzWO+Z2W84vHcFKAyQAWX+jWoWALM919vLBAsTYPh
IakSxb2/j1RJ0AvdSvpoa1RrPcJNof1opDPTxPv9PpL8DUWi0iMTOWOjMVYzzIsTVdNTAeggQoJZ
XLgUe9yFg2Kmj8taCX4+zeUbp57K7dIppxbMLQHCFk0ZbTHCu6ryEmoQnBdacsVg6jNqv9wEsmjR
9UBVQoXE/PcMRGo/1EbADLjFu+b4T0OrPco054LRrpwAYRcvAXQ4DUOytpLTmJ92Ab3ofHhCvTL9
GJp0mgTlpBJ6W+122QDrqvgowv5WG9dOhq5E/eHHd0KUrSoRtWCyVz+OwehXcnIIm7qcKhTzyQx0
r9gKvjaLI0RsqbWacrjugnQW+5CVg/Aw0YTbcX3HynuXzvRxi0XhXNG5aRKgZRh/EZYfzvL37/bJ
8rmcIEXkPByRTlCli1t38ORkaLTO29bSQmoWfNh5wEi6tym9WWHeDsFJMm6T9CVm4/8+9g/Hvkml
HJAT4BpU5mJ1NlXSCJbXg4dEa86kFtvd3IN1uEvaw+8jjVHR95f8z0ifAfaXEC6LrKbsaifcOliU
w/PFSzYjfJ/9PsqPewCoywSeszB1+ZzrL8MEmVHLqQhi7NNwnC3G1ZRIzdSUz4TQXnAHsa/uYajV
e6O+1du1kz/IXDQ6lXThWUnRq4WVMR4IknetEvud7cX+/PJsn8/+5dl6rdJrrW897pyJkezS9CVA
CNyUke6oxElQw5zGa8Y4ZeJKEpZRi9oxnEhsptqAUFf3l0JdXrmifkq5TUUXoXQAPsvfHDqswVWc
UBY/g1lRWaSGOenCCt5J9qzoZyvwVlJvR+lGT3Z0JVI6c4TleKrnO4dLRDU/ovaoFf1UTdduMBzH
m0XJxFkkLCwuhDCqF79/4B8iM54XbIb1qlnaZ8b0ZQ7bYmiFDtbcdvDuunrt4saLrod1JCzKmiuL
6cfNYYiU/1VSZ2LVvw+u3EqEpk3FZNwcQX0wabYYzkwE7/r7S/2UXZKe/zvSRZyQ+26mqXrk3TTa
n7wiuC9PIdrhzqrq0F3sNmNWi3O4+PQ/jKuCdKmiTtRHvfjvNyxE18tlafC3UjURLDvcE3qE555W
zYYyV7nLrK1KfP37qD9N65dBPxODL58wTgZR8s06GmFKVzxn+br29w5IJNHA7yN9r/CP3AcTPhcA
LCQO/eL93CDrnBaYZdsE0N/h7aIyYyKEWcDtOpjqOhUecv3Kx/whPfw6pnER35qOU8quVEXjCmU6
Y06gQVuzYXz93QCv1E9XXvLH+fz3JY2L+9WzPC10Cl5yRNYRYKkncFI895YAKBGOwIdO/JJks5St
2fXnssKL01vjt9RCRPr9UX7cnCZBDgtKwkjyIm3qzVBulFpNt4U344DrIuTD0eHQnjsHXkkiXTm8
fkpXTQWQVMVjiPj6cqp72S27MJKcPV5U3hM4Viitkmoi5Y+hSiKAn468avMlzJy627TqqhX/iNqu
VpauujCVK65SP34G0aTEAhvSsj4JYV+WdR4EbhyNn6ESdry8Bj3PPXAscXv/97OsSgR6Bhw8rMsu
FrU6BG5btY63TeoxXAjyGUF7NpwJKC1h8ftYP1VSzK+Djav9y1sZad12UQFC31ODpilE2uVAsGSj
4VrPVwEqg8rS0NYAEnIxJZciP3br2/9tcv9950s+dgspU46U2tsKBVYMJ9c4MbnsYZ8I8MobKz8A
EwDhIx2b4p5E5ffvV4YFY1l+qfjbeOg3SnpOpPtO+aBm1cvrobSmfFC2Vjs8CFl9Kwz1c9XTFZfV
25KGzFhzJ7FqHTTM1+rmJae4pMTCTUf0CXhvOu19HGBtwV5si5Nmaq8sGxq/TmaTPlTKkYi3SekE
cpe8ogcAICrYYI83j4Z3+fBaF9iyVd2UMiosmng2ZoZ5tg9w2wAyz41D1q0d/rMEFQMTBh3GgTVg
BzNEm0KzXS28iXuGj+8zyq7K1klp8U3d+Zhu6ecqw/CIPosKFKJuT0luQXXAUo7gSBmiRbBJtWSS
9+8uP5rDs9I/QMCEEEcZgaYJZMK0ndKb06yl34Uss4awGMTI9EjyVtQGukw+axlxfmR79CmJb7UL
TGmeZ6cKMlDlr8fiqF6SBx4rTmmCfLdndSU7P2/nol8smTIyYorjrXiQ3N6WhWZVi/qLa/gT3Zem
ruBMDYH65jv+xg22GxLhpjDVr/ECfszrVUUmDoFfZXKZ/b1E6rDW9EIJM1IaRCNjSDsaoWRdz3LX
v4dBshG8GFHHRkdirduXlE8M1VgmVjtHjdcVXjOhXEumdPJ1Ensx27nin1437qykm+VxGtL6Gb9c
WdY/nc001lIbpBypyZ+B4JeN3EeZqg8dRUDApbBQp3njT3yyKd3HYCy03R7hSOOoxy+qdfTVo8lH
H0PPTNJhnByyFgXC7spN+WOwTq+KZZIdioAkF9MoaIFW60PubzuYrIGKcKs4nAVtBXARmHNfeYyI
iaMcIYbm5JY7lcUITNDGkOvLhZC+jFRiY6tfPwPGjOsyWYH4+h/u58VFRmnfz+K8DbaVcVTzudct
onaSfgQ3MBIt4SkX3gxU+eMpJBkTqyHrysX22VH82/gXGWGcy2rdN1oKbsSugPwk5+JKU0ckx4J5
rm0KU53LNLv1VfagK8HJq/pbynMrpes2Rp6d6+A9lzLADqaoKeoHp0XqOulncYo9m2zN8tCYEsrP
qrOrBA9+RkusgHeMPuw8F2FfaTi0Fewr9zbqJdwgnXcf5H3w9ZVLYjr4f35fnN8WAtxIRaV2NpZc
VQKIi/kW+8ArXIL9fR0vRHApfypaMzlcwHaj2urQOIIKVLCvgbayVZJMB8wE6CFGV2qYZum8c5bh
tdLTt9r05TNdLM66BuHqvUS9754olAlQ7BbKU4YbXWrn+27pL3ATwQcTehhK/W/VuTkEg61u0aW6
AkZ/sn++robLJ7m4kDhL0zru+3RfFNFrBauvV5p15ujlNOhRcE5OkLRR24M7qObBypfoNRSeQ+05
d9dZexx8umUrde56szRfU7+tAo54a+ZA7YysaVUdBZU+EY1Dnh7BKkLl5yMK74kbRVQcYz2dW0J2
KgR1WuDwNfQKIJ4L166ZJsmmGdx1IPUbL0CPMDvDh1n45iqnP1Hlbxrm1sQvNynqKkUIAYamR4EW
CFUNp6WaTozsqBeyDfoxr510VvjllQzu2sK6vMuNMotDrWuH/UAjD15PjwK35K48Z/CsZsrRWLsQ
VV+jfbXQIHjvpKM8jXa+c2U/f7svLr6gehFF9YIYxb0HbQFXOVvIDx1G5XfcVhMpeFG0eDGXkK+o
4p2EhUcMDRtq+7A2NRVb3+Rg6uDDuHv6w8bUUXdDDCTRbx3nKlx9CdFcPOUngevLFSE6SdJnKpMF
mVBBlVqkjRHDeqRYI4x95GkNr3Lj5jNTmvg3wpWs8Fs96HN0EEIJJIyqy6diyZfRpaRU1KHKk31W
S1BwUeVusZKDZCCr7UR1aQCetUTyLSZLhUPf7hgXrUDH0o6mLxe58ObWqQGLVYxcZelaVPhJhPi2
CXELRp7CoGXu8q4qSwV2TdvIe0Qq+lmXr9gM7Uvs3NfoA7MvkIongcY2L9+FwkxCcU1+gNkmfmTx
1kL7t7HLZka8LNc3JLzUJMQ7cRXRKG4XNNnBngxohIakZOH7NXb3C+a8UG9MaQUKbzTvg3HutEWW
Lct4r91jMu+ZEwVybwWTVKoOLgcl4gz2QCMhUnfBlC5UFc3aet62E/E5Qrfe5ZHKmazMMlRmaNnK
5jUOAzRRx6jpu3gcWEuaqaXs2HlrtZnHAOZoDfCgwZsIGnujyQsdlqgl3Yj1xldA2xc+8sbRKrzJ
fPaOIs7D4r5sF5o8b+MHd9imdNdhj+NP6fT1uklRL2sE99Ml37fM1oY7c4g5QJ+bmZ/PdtqbBGk6
mOXOJHm/cr/8uLK/fLyL/VcpcOBbsx72fJ9Ve1ZwOBSmcGjbcOGZtv5QfPB5aCwHWZ5nu6G2lQe6
vFAnxZdizrIv6mkW2sPz74/1Dfb5XPL/eSxLvMjcw1Lw66zxin0drLVoZHh69oDfZ1ndNAM5VlRN
LejdHYZ9an/lTPpEr74vaFUnIlShNlymkaKvpLnnZNm+DmF9+jSnwV4OAmIEX6Yn28JmU/kIojN8
dF89FMAGIDURcVeAkutoI7XTys7OhAeZSLwTQyKIaYrAVyKh/RseJMG6JViXkkNlzaUB+iw3jNwd
HXz4fP+9j92JrivTKFjnnbqJzWiGFxr9KDqG2oOgLNNEmah18d554UqlVdRDOlf3VpmCpHGGogde
0n5ZT/0yXFDwD4J1G6CdlNBkoElwuh1/nRriG5BZDBJs9uoEyjic63SfCw80hy3EULN9C0wVibDC
dK+AAd+6h/75tP/O7sWKG4bMqOKQFSev1Q9PnXD5sHmVpVAs2nDTtR90f8chHQvzgiwWMKZfFP02
NbcUoNx3Z5lg6FfZgQYit2zaVWXOunTbS5OmO0QdHFiuilvKarK7LZe/r8rPcsMvC8MaN9OXg1gL
8l51sgoTiVvhxkPVEhPqhc/HQ+FEniB1ghAwzaxL94BWNJq8+JUM/txcGf0UtIfinVJsZJpsxVmB
DVlt0wmfLKJqa3kTg7MMV4tunpuL8ql2p5yJTf0huYhqDu4EYj/xqk5N179x6G+zdgMyKv1tsMpQ
dBx5izaNSwCVpW7HaD/09hBNTOhWyw41DWMmuzbtG1D+u3rMAxNhKdMLjBdetLumCTRGf98nicSF
XiW0gS4JtZHX051m5MXeVVSe4tC2UPTOqvNHsrwrd8/PVw/dUDRpU0JWL6mzgdfxFLqj3ss77FJs
yq326FX9j9XP6IHS3yDj0k0yBLlGR6tRoZBi83+brY1LWkOeicYLWMSkbH+vi2SoFccoeAwU/Ec+
PMGvHeFZM1r+bWlRnd0fT6NgyO/L8ce44OuwF7lBHFaK38fW+PbiGs54vG+2BjLlwt3CdpbtU7zS
X9W5iqAfiiiLK4OPJ/DlZ/53cEm8GLw0uq6MkjLfRxE69xxJhfyRB4/5cOPR6hfldELqT2V7hMhQ
+Hd9YUFJ+tP59YMfnGPDeUTTixSVbjo6Xq5WDfTLNPWfL6LJBrRq+rwuW6L7kogt9R1iEuyIlXvp
Xrlxjv4JKN1KbAlHgtQWNuVMuC8/nLN/kl7Fwh7GX/IPUhrnbNz7L9JTsgr3CQ7yDy7Obi/6B3/r
T7vqoX5J74oH/cTRZdKScCfhSrBRj+pLxDJz7frOfKFPVdwJj+p7eRYerT+APRoqxbD3b1HCRmbF
P2YbfxV81M8DBhCz8rl/U1H0pnforpy3r91hQMWh8yY+vOzH8eQ7ym+RhaRutu9e0tvhRflwMSOQ
t6GDaYL7XLw0p35aPhBQULWjMiW/ug/Nh/5Kitx9qE+9bzs3NP/TYPAEuTJ9cN8wAV2KDwkCicos
fha33T59c1CErTfJkSag7BCjvaM9OxN57x3HnoEjwjc4mXhHfV8jXmhsped8aS2NB3HzJuOf/vsK
+wawXn7Di9O26GBnuqGQ7UNK4TVFy3YnC8mkNvJ5Ex5Kml6MqUVfddtMC8Qp26XUHhQCcfloeFeo
Od/Ylp/PQhcK4YDEWfP5+19O/tyo1cFMVP0+eY1P+J8YzGO3KFu7nGcz5GewoMby7i1GSgYj5eBK
RPLzVPw7/Gf/+ZfhI1/PLDmMin3Wa89lbh3CF7Hmhi4JFTRrpjjPbX/baCKsa3kOBe+2pulN1F9j
Vdko2oMmt9dOXvmn7f/liS6OPNmPqqDSAVhDdycTNxshOo25ySlATAgyawWxavfevQnfSBVtAd6C
HPwpVEK5SFpYlQ/QIsxSt50mtFtJ8llEwaf6+H0J/YhUgOjBkpV0UVQuCYkEVoGihpp6v+FkFifu
8jwa9qWIiAGLYox7OhY2qqNv5rUP9uPp+GXgC2DC8Tqz7jxFvW/I2J6aVYAkfv6kHKxFikjWlbcc
j9pvR/G/g11Wfg0nHko34C3ls3aDxfgqv2t34cE9E3GgiHBr+1t/K+zqqbXuV6ikH/rH/LG4prTx
rWD+uUe+PMbFjRCFRafrLkmycxZusrdemdOWGNZn2V3lO22mu1MFVXHMBUgk8mU1pwVSuG3cuYGS
U0OZBg2RhCRo7T7+Pj/fimGfD8amtVQSaMW4xBisjJq5ERjqvXmW5tmzsaR8+2i+OdjJ+pj7hm/F
mu7v+/TPkNnxtZPjp3AIirZukh7rFOLG3/+ydS2vq1QLHsuDZgs3yHfJM64GBV8NPD8no7NwrtKl
O4nQF7sGroyR9Ld18WXoi0VYZJJWNGmR7a1q4bWLEDXQZmohQj/YMlWp7OqBfe1dL0N73crcPJJz
Wk8mgTJpjUnYTnt9Wn7A4BzKdYUMXTkzYXPCluMf/FWv4Wgx0bOJEyybJzObUNjJh+UgTelt7Yt5
nL7lqb80FGGCAljeToMVv9CASsNpJ2/5UUE/10lvtI0izON2ys8p+5nr7jxcQvAgo70gWJpH95RG
to8sYTyVD8YKG+sdZKZZgGCJXfxJ/kSP4lvBzY3hw2AX2WLANiadRcFEfisVWxIpCZN7Ti1Uxd8U
axrQfc3/580Tbkd8J571t/Z5YRxl0D38s9Dxf2tbWyF4nxrWBIYloLj3iLLFZLhzq6lAnwztwIoN
l6AaBx3SmZTPi2yiYD2ESCR0LkDmg7HPHtWHbBY8iq3tv4PQ6bfts2beN/VLE89kDNLwd5ur4VyT
1r5vK3tD2Dg3MrLM+5QAZC7XkxB9anGZG0shnuXquzbcmPQPJYsOT8JoWWPXGM8V1B9dapeTACca
THIm/8fZeS3HrSxr+okQAW9u0TDt2PSiuUGQFAnvXQNPPx+4Z/aRWh3smBOUoci1CFNVWVmZv5FM
fjgAVKcu11a8G7D1ze2eTlRP72pFP625uKGcjZhIMrBALdbo9yL+Y520chGmaZJjVZW3ziRxdDDe
NXVGE+5qag7mMnzg9dAV8SaDCkUoOZNlbIL6OYHP1bSoKDepX6sdzYf3Vnut6CNeCCPn7lAXJXpa
34Cg09YWZxpjmKaU2Y2ORXEdGruCIi4zwtgYjTe1roVx9sXS46WrnixioxIiJQ+4KoAow/IVz0IB
zinb9eRkR0fCHPQS8u0fjtcSL/940FNYYgxIIwirpsBSSvchN3mGvfiJomO2Mq/NawQuUHf/+eWq
Zx9TWcD15OwqXea/w2QvNAGIlUY+hPjfIJtzaGCLU1uS3QmhUtmtarcfWCR+1B0ijGHugw3MJwp5
AhUrqIw3k2UfkRIS18rbhP8bxUM0PzUHwvdkegEcPfxZSsfAFEN1qsSBEW64BcqTF6nDl57kJDMq
81mt6/Go3j+nb1iiJTdUb56mZzLxt/TSznbumAP9579vbfn+H4sG+d2xGRDxuxfWiIK8zpE9LYqk
mW3hQSLi13B8rBDT/Hmszp66/7jqqUblbPSAo461fDCuZ5wt85U+okrpFrkHQx8vZEV2zZG+LvZO
7ohqPC6mpT3kRH0PxOk007F2dARFtI2s+wEGRv/f8JfvGQwvHraGyplcPzk6iAp1sVSQ1PsRTQmE
R80Nx+PxLd6FW+nOvM/exNA/yB9oK3BYClBRvlgF+W7MnW6+KLYA6l1AL/9UxUdNMhOD7PNefV38
EMGFBz6mZ258hXj0VsD4MF9dYgOdra39edGTYDGNYa/kLUE0ZNEabPpPChT2Kt4HxcGCDZZVwiYy
fiOBYqcCxicNEhsKJN+UV5Bbdt+1K1lo7Ta7q2fkA9tt1gSOKWw7zpLA7kIRoFSHY2r8Re5vK+Vb
hhR2ID+OpJM+0KGfJ9o/8N//DOP/vMOTfKJQYt1oBwLR4CjOf8zVm/Vx9Zbfj7vbn6/1nQT+M17w
K6X/YIdORf/ktgz7QpqX8Rq3VeQAHKmwi0ptY9EuWqFE0W5b8pTMAQ+QBi7pCGjZ6vcCW7A500cY
F3WO/lu87p8h4ASk3i8J3r3TPnlDCcK6M4pNs7NjX6V9YAGb9rN5JTfrboabgcHicHeJT3L20Er9
7f890mklrqoHKTASVsGSd8mOYL4pxjpR9xm1dM2ezZWIekfvH3NXTz3BPMQIyBgXds2zDb4/b+Lk
VKBrU5YlQq/eS8/GNWZ5v6obLOSf0NL50m7JWbRD+Mjr6z0TxyEU/7fZlRx5AEfKS6fo71X/wxBr
J9EyiIQR5AqNKhJBlM/ELxEdHQ1ciTNortC6UeT0hpPO9oyOM3VULDJD/4iX0UxTZGUC8a1dMXGM
yLPobCXolDkqyt2Jo9NDGl1Rss3feL7pIe1bp/7oJSfGuRgdIXGDTiobVPyi4qUEZh9gk7CqaAyk
voWmM3JAOHuWbpL5U4D4zOp49EnPlRTNFCeN7IreAT+AntZr2l0YoLOlsj8H6CRWlurUCJPVUuQx
NpS2q4+5cWvFRw2Gd6CEu7L2CgpU4koybg3zNk9vzNTv2geteEWar48R20Z0vtv10VONDzLqurjN
fbajKxmkbGCe3Yn82izs0togOZkq+77foMuTwDQ6yosocVTuEPwNhJeg3Wk6zO6NXmx0KNV6sFMq
b6K92WyV/J16smp+jL2fSOsEFWF9jTpyr23KeW8oh1C7FH7OnZ8QhQBcZ6DErJ7uInlDc8RKm/kQ
Cd5UHAqUqjcRBoLq09RvUhxG3Gx0oFcFi8IPx1pk+yID/WpRvLDjnl3JKLqh86JqaCCdJseBlYpK
OQjloQ9uAHkJ9TYfYFSW25lSolk9BuDQp+JFaR/1mR5TbKxGHRHGaEJTcbx0zDtFAS5R2YD+j0aq
vAgBnCwjST4GYR52xQP+h4vF+s2+dNSn3z/H47PFbQOqOxhLIjJt779TG0AdcRPJZXOQg32CtFUj
eMl4L/XsVH3ithSM8rvZeEngNAXxIao/knJHr7YI6ThTam1A0dX9Lj9+/nxf/wCneXow7yLqt1SV
6XKc7EmRrANZMDLycQwixXWb+fUHSpdZ6YN6On4Ol8oq9BDOHOPB2EOfR8ECLNBJQjm0pSlHEiTa
owLrZpWbyyaEDNQcYpZyjY/4ourC+Wj+rXzIt9LvFnu5d/MWAbvXdF2vae7VT8WzGC372fTFcaHf
Sl5yn2wE6oW/aBipSG2lyIVtprcI8nDPgl0XAprabviU3AjvM7pLEH2yhVYXWm6Gxl+54aRJboD+
d4DdY7KimU4X3pApx7p6sUrQcwJIkvgNSsuDBzM7wPLc76I92totxkP5yohc2VwN2C6zG6Ib9kt9
G67zK20vbYydZSActsqPq1BzaHsa6/LT4iJ4ryd+hAvw7CzfRgILwfJXaLHmKkKr90vxm13wQuv6
MOJchxHGL+NX/Bxfm26CpyWtBjh0d/Tp1g3m7aDdr9RNJmEiQA0+BT1R++B3dUzLsKnrgE85NOt6
HH2RRsBLoVxxUi80ZACdwVhVgTuFqIC5PR6y6ZaTtoSifONkb1rgaq/ytWwBgVqNvydKntvoV4dZ
OCnMUnpZGZ0toMJl2i0NTrv+JHFAogp4hmm4AZK7vy1SDNAJ46rF4Vu1q3SV3QeIptJcTlfqRr8f
e8S+7JR61Uf40TyWT/z7SX2ar9r746O5bjejF+PqDZ0Nw8EMU5hmM+yzPaUMVPKJnVNn4xGgPS7O
ivMnhobJNkbKEkVlDIkehltlS/Nmb655BQd9PXoVUssg9r9ynMs6GKi2/NQ+CTcZbe7UqVNMrErT
NlQk3VbAOwnz5Z6CuEgDbiM+zKl9fM1uhZfiaLcp4uX2EezrZ8GXP6vXQSX/tCkJengIrKYtJKC7
9AuVojs1tPP39Mn6XT+F78OL9ZvCg/JbXrixKpu0Qkci05Yj8PBIq5r+6MiO86RJdvBZ0iH+VJ9y
LMSZ8HFjx+/Cb4SQ1ggMj6aXPdMNpRkk3y2E0eLClvpdcD1NNP5csSdbai6MsA56tTkIGrKlwQAh
/xa/1kLbgys9io+TMa46aL4pvgkpEBfvQoxaDssn10cWTNGXQEXc+M7J/jgWisUQ1FNBzeBIiapH
J9WMAveIJlg5qB9h/BzSe9awVBpE63pUYxi/pvF24R6Wo8bpPXCOp/q+tEXxTPk7fvdiZUiVFTcH
pfOLACzXRye8aeJBTzdl9FSVt3T0I8mPA7SurYBj4zVgPMW1xrcujS8NyJmdXAXcoII6QJxKN5cX
9scLifMqTfsgaw9jArPFlXocgmC5kE8wm2BKxmj2b5vkvo8xaRI3coSc8KMW3A+/9GaHXu6Fd3Om
RABUCh0m1DVB+YonEb1uqjyjp01i7pD93OBsTXDYz1+JPb0bly52ZrteRI/gUKHcjMzJyYY1JcEY
ovlUH+QGQS35ZSlatYOjFo9tiDMvqiVjeRWxiv43D/k/1z3dKGO9SKRBqYsHJ7df823oWqunxwgv
uJ+vcy6r/5/nW2Q9/x7bclazTkp16YAQR+i+0q9FcB2tMamAGe6llJSvapyNi40BCtTt9glxsPjd
ak7U2zhqm8BiOrt6P26NLzqre5L6EmuRqzFymIdgiU172htblewdUcvON0CE3gW/2+Oq3qfaLwqo
2ifN7gDRlR0VyHE3d44IIX0/vEC7Q6ewjL0A3I6NkMzxoE4XHv/EGQlBgiUfMaC7QMkA63C6zsyi
SrI4LOWDlXpd6+KLJHWUvXfjlTpShga7ddxW/dc0uMVTvu87NwywuS2ibcBuZGyLxG8vFRC1c/EH
+Q+abqRviHydzO8wOjZFqabTof7S8Sy5Nl/7W/lxANPUkwSMr9Nn1e20atsxIqjN4wPjlaEPOQpU
DLOT83Tlznd0v7svwW/XNUjtxFGb3YIleO4XDj4UCKj7npY48jqQOcvuRaQv8fsJV+0AWm3V7nUv
vAb20r38PN+kb5TPaWQjMyW0UQdeGF1/T7gs0NXcmOlL98wtzZawe5pWSu1Ikm1g3qy6lcTcWsVo
4aA2P9ld+JaAdpIfVDB2x9183GVkPx+C6oaw69kige98/2lCasFkiJIaDebSjmdb/LXYy1O4345+
4fV+6o7kapOvvFvv7SegAtIHfGLyT/MF9+3wM3yMOlvdpFdSbs/gDF6Aias3yZO5z76EK+s2e7Nu
9ftyX+7zfeUabrOL8VlC2c4NvMW5KMQYCVzjFrKzcQW6zPkALuTHm9ppXM0XvXk7+ygdb+ONts33
nQvYGlul2um9dNM6HKXpcPimk15hVrCvMDy9jg6AwEt+9Ss+6fsFVIlg66x5xRuUP/+x8Il6GxNc
Q3EHHM2b9uELqQ39YiALiFIthGMMFBAnb/fKNrnr99Vh3IPnJ8e4wXAYe2kZz4FOX+EOw64+iXZx
tdgbJX5xhVHrDlrEzrpJrsy79sl6yN/rJ6pYTAwkfQX6cJeabv9wmb8XJHuMaaIYYv1jOGB0ZTtY
KXGvdmfvOnLUDVnPLW/4hiwO+2L4HFvAws4lZfJzZXvgiv/vwuCQ/p6XHNjiIOtFbADAIck+9Bsb
sdYr8bfkz6tD7PU7afPzWlhOev+shP+ehVAf+vuKcaZVY6tI+EmIfjf6AZYO7YVD+HLM++kSJ6Fk
7oJShz79fYkifYxxa1AWpjGA/Z+f5VzS9sfBDqz13w+THhEYK1WjOSTVbQKCAecGbRjtCs2EqVzY
3bayAPP7x1lJ/F5THAk4z8/3cP5h8YzQURgieTo58xrDsT3qgjQeMpU6lPm1QF3VciP0o5NexEid
ywuI0fq3jwt1r5O8YBgbLdVF5umzhL9bCOpf2mKNVa5/fibK3WeG0BQhUi+qA6ibnlxIg0ZvRU3f
HY6tq18JtLHa2jYkVrYdfnGgpzuDBC/RM0DjaDbfkJwwpM88QS9u31urXvH6ajfcB+1rm9Bju2pa
uBc7Axe8chW/afIK2TsOVSLoH06EmfVAgEz6TR0CLLViO9KvRuFDtrbyeJvKz0qcOH0DCBCDRE29
Oxrvk+BmbYkIyu9F+2A4ujNH10TGWWWi2jZTdotDYasrHOZqoKU3VuXK8r4NrgZg4lIBXCyQrkL2
05RGQ77rxNxXUhj+SPZMmmMcxQ2kVCdupG2y+C7k0x6S7O0oD/sFqh8fVW9Cr6zV6avRD2njAbQM
W2Caum2IrVumhL4RibfajAuMwk7zW8ikK1EIDtowfabIPocSiBZ4cka10QTUkVNh1XAKM49fUFgW
nqE195sgfZyr6q6ZDNciM8jq0f5VPRov2oWYcA66DbH8v8P9D/XYKqUgiYv6EGgQMZc6IsdWpHo0
bj1e9Yk3J36uXJply5HqNE78edUl5f4jw89MU26GOO4oYn8OYYYKG4oqL5FQY4ADP1LQdvITfRB9
eOXEZeKuAZ3zeAmJc/HZT1KDJhT7NhiT6TCjEtgzwFQMUmx9wIW1QHSP0bM5HgqNm7qUB56N/hC9
NRHTGXSLT8NXJBRpHx/78RAMx9UMmSZZhIK127xXPzEn2ZW4UWgB0PXoVhuzTSmAwho3k4JDhH6h
l3IOCbRoC/z3Xk7Ov8UUKw3CuubBygN/OCI8uenlW71DorumKkL5vVAS0JCfc6ygW9/YTf+YI26l
H4vV4uNiyVhO5pTH699HSaQJ82IV79VY2hmO06LxUBoPanhJmPZc8EV+C5AQoZfS5sn2aVmd0YpJ
06AlBw4fPlbfcG5G1gY5J8G8VEZcZsI/8xXTY0ledH9hrP89X/sqG/DYWTZrm4qS3+2B72IheTN5
uObYtxdGRDr/cP+93Km0WK5CjEftUjocER7AGxp0IH4kTAEK9IKjUiOcE5AyeFW9JvG91P6SzOf+
HqPwnzcD+RsW/MNzn+p5V72giX2npIfWupmGPrJZkcsW26W926PxTplykD+NXgOfhKNsig1O+DmH
nV2PHwP1wDilS5U006ocH60GCTO2rmPqpIlmB8ltmekrIz+2q3q0PtT5qqDiKdWumqHUUtPdsnbH
/EkIt+N0JZbzqhNvLMqpoyC/SMCQpuia4KA3+T4GfyLeBpG81erXLn0N1NGRJro24eBozbxp+8qT
Qv0wotuPjtu21Cd/yB9hKqlBuJL6fJ3jhFiF72ajuM0zAkk5vriSisgVHaa2/GzibIvCEHJbYHk6
KlQ0qnEPuJeSVxlWem29ZBodB31w2pqS8hGd3UxBvs3AU6v5Pc5u148vWQ/Z88XoQgTOsECN1Wdd
y5+K9GqaxGuNzvuQ0YiEoaBQ2xQCRJTKL8HUUNrOX+LwrpGwiRBu5G4Efyn5ldUSNo+A5VsA0mEn
cSrJ7bxVcforYdllUfUoj+iaKcq1EViuiJLEqreKQz6172oB6x4UrAoAphKoAxaKlyH9mEi3WlHQ
yVE039Qs+KvNmyDrKjwF6UHM2r3YxZus8cTAWkVKdfdUFMav0AL83HQYBFLCLaDMz4kny+IvwQAp
pZhwP/RPmLJ2iPJqmQubRr5dmHBpASWPjkezr9MeGcyjm4/D7aSmnHOHjVFgsjFp3wEQyo4tdrsa
ktMRvXyht/b98UPP519dXB4GXXbTwNx2cCWU4FNERM4yWSSluwyFGqqehiH5kKzy/PhaafMmGCFt
QnAry3RbSPu20ldHQAW3iXpQjx+TuouRBlVoyadZul0m8c+L6uzWJyOxh0oRDuqn+VWO8YeO99R0
aJmNA2cnEcV1kVPx1P/6+UrnGvJcRSWTo24lIan9d9RqY3MC+J+0h366bfLnFMx1D0gPgmhm29OD
VawaRH2Po//zdc9vKDLBEvlg1Ce0k33VSsoJV9RSPKD4ajcc8tHys6sajdXca+tHodc9vW12uvkl
lLEzk1ZZNW7IHPQqbD+mzo2njxxnFEEW/VbzJTF4DIdDKj+G6a1luPUsX/ex9/NNn4+5f9z0SYiX
lTnspSSTD0N92wRXskoB2McNLQjuMEOeEDWG1rZrIOlMv0LZna1fYNaodfx8G9/liH8irkJKABuH
5Ps7cfgjM4rLCBcsrZ4OnQcbk0AGCDVZ9AQxJq5+Wdf9r3SdbvOrWHX5JRcr9QFiJctyCNxoXg8T
EdGBHznuQzZCyIr0dJDkcrTf5mOeb6pLDa+zBzG6fjieL3o5+AP9PckKWD11OszVITTSddvl7tD5
wfiYC5/KQUcEeuin9UwoQL+ipr1kxRdm2/kbQPzNwubOUvj19w30RkumiVbeoQe3U/8K469kau0q
v5WjA3qPqD/JzTYwXtGdQ5DjwnAtS+if4TKtxZMKVcB/TKlKdrQJauN40KeVheXd4NB7OxbLcBmK
Cx+9nK8U6ZfQUdNUNvSodP2xDtfIzNSxX3PmwLRWucFLp7lDwb8lIVY5QAI2dQawg5x9LuEiz0+w
P+74ZJ6rYj4qetQNh7zYCdcYDnUbjJDUlbIuRNzCq9pPqeJ5dYhUhCO86b07rGtafcP1crqy9XWr
X5PNoQODNNFWw5LofbIesF5WrvT8gmLAci+nb5eChSFJyF6h6X4SwAZpRMDCTJpDRqIxUsSlh14j
wpI9GtPLzyN5dhr9ea2ToIUW8mgh3mUcit/BiJapP2DHHtg6JDT8O6vrrvQXvxbP6C8dhpa6y09P
eVLKwMGoqpVoNA6j6E/1TdrcBLiYoU2N/aAgwy/2gu5gZDeGcv/zM59D+6jITonoeoIQVJSTtSsO
x7TXI9E4SPm1kQ9eCYz3OiM50zGLpqDZCjfHBqAZhNrIKFfHGitUKiu1iJtrhLE4J29NMlZIAtiV
ij+1wsZS31vis6YoF7bNcwgD1cK7hpDIdCDx/3uZF4bUNFJnSkh4Y0iy0tH9yFcmGhsYKKVklaCK
cS9GUdMBrSKJm+5N7FzgBrm51A5N5VLYObfy6QcBgFURMMCg8e/7kcRG6XC8NKiYNlQ+9zPwBdBk
0zaMVVsR13p4qI4vuXQh4pztIPx53ZM1IR2NqpMj43igsDLj4AoVVdBf22hdSYjuO0p9nXWraViT
DQYkZ2CBVPbfbRSsscAqG1/JPiKNQwzFl7BpLmxfZ1MOnCZEvIb44x+jo6iual2gBXJAeLkMF52k
o/mQpFejtJ87Tz7e6ZSHu+7azC+torOneQTmF/lPcBeyfrIPNIPSNInQjodun31g7Qhde8SltFzn
0XoYPKnlxLDtTYoKL7jGlNE63B6HL22+0yrAYF48bvSNgTrLsuTz0ouuG8ZwgW4nmjdLvph5fbOm
ftTQw6BOQNYMUeopXlPMOiJYAEI2tZU1f8dgxGK0QWAw2OI9FuQZmItghXJfkfumdG/Gh/qj+ZWs
O19NHlT1WpZWSvOGy2+pItZqa1AtozV1l2EDkYLuQoz5HJso/nRIFyuHvNwmqAyAgqUuUrlFsYK4
Xo274FVqNsFrbd3M0v1ELwUBiWQncqqQwjXW4zIoOqQ4JrSKsfZGA+i6ON5Wn2nllPShLoSWJXT8
E9Q06tuGLOM88j2N/8hjus5IyrjuMQbEVnXQP3rxeUgfwanbRn3VCwdlqO3UWAnVi5bfFgA3A7p7
ef4raiBKk7fLK3R9peqmw66x72QffJkkP5v9U4Tvo5UBUKFzGF3YBL5hoyd3rUE8I2HWDRXJxZPF
NVVFMWpyczyIW+1ZLYDWOIm2H2cc/lxlFz03WLg0WNoCEuR86Nc4CeIrR+OxsoGdyAqo0ieqVbXq
i9UTqIZjsrOGtV5SfXalcAVzo+q8I2BFaPyvQAUvlfjPZbGaaGFFqJPvk82eRMk8C608hXqx1PiV
GSImkoEgHHFKitQWfaHHun8NPL1+RbPeluDbxFOzH8ltZwXfxOZSBeEcXJH7YXuRl7D9j7lyhM3p
MZjD5lBUV1bkJ1GGu/LhWLzMx0MXgTDYacY6D3YmsFwr2S1MEtnvkwdx/pCk0QaY7wjUG0q0xiWA
KWH8aZTRqmEP0DjRIa6UsCdNabmiSD3Knjhc1aqMZLZOagyEA2jLEa5r/gKdptXvOnEtIKOu8CPC
aV2A2MyLO1RgNcM5+scJ0Kbyy2yIV4o3ohEB5EdNtgEhYYb5lIbIi2gxro53UQRjPLmK1K2RflxY
OGdyHvZM4A+KBnNFNk7CWKQNcWhECmHseMiiuxQET+v28lZAUm0xY1zV+d1RoaH2DAbqWGwKQqz2
hnbcrZyteBAdAPRxnafopIcr2mso8JbAOX++y2+Cx+lCkRF6BlKHfwS3+/fuF+eBYpb5GF/LfvkL
87AFfA0XWXc0dBKQKsb+gO4ktfTZLQJg1C3VTVCB9IgNz4xBYUH/8HrsMmnEv4i/4WAZODhhJ+lq
j2phh8/gm3Las8AdJHry17R2RMMOr9P3nx/km4v7z4OQu4OPlPRFPPrvB7GmOowi1PsOtH4tC8Tq
KnqANJXjz4AY4nNLX2F2CVTF6Cmk5hrqYxQ9nUW1J1tBXQkyr8G0U3B12R5mW/nGTDWTXw6AVHDD
ufDiz52twYgD01noiSBSThZ42/RZqg2GdLBqgAtL7zmHtwavCDGlF1I2JXIiNBEBH6fsZZhY2s1k
N1gxUJiJnHJY6RA9jivebZE6gAoUIpdw4SbPAWA19LCQWABNgM7DyU3OsZYblSIKh0rap4pvIZMY
bizlsevgEG/04A6wddBhjeXkiQcNAnkkEGH6/6JHyBRF/g7xS0ygT1O0JMlDUAGyfrAoqgNoPoTd
72wh/bHdlNIBc/KOnrxkWzpNmbefJ9a5dGTRrlcAAIsiMlAnufVwDOMiTzLhIMDV43g0riztykIs
Ut+N1zVO5+FWuMQoMf/ddEnkccBiWaKCfYoka8tRFdSq7MiRM8CLrwrCNkZ6K+Sfcw81QrhQFj+7
eGiZA3EGqIXIoPz34sktrLVHDTRLrtlD7cw1QA8vyTytccbRUTA6jGwgDgAi+8RBujcU7HxwO2k1
pi6iYcIMnXwVMoUBl+Y0Bu1aXrUKeBjKycjw0Ml1fh6V7+V8utzpteMepRkytd6TURGUWs3zvpoO
EFqnRzSsmn6X9bguHOrhSo8/OtPrei8Otn24nfI7Wb0xoRln7yZwWsmXwztjuu5D5OJWRYx447rs
tka2tcZ1M67lZBUnG/bUut13nTMcPcV805p1KN2ipVIlbjKsEZcKi7UJotLoroCf68D69JVIv+2S
6Ld5biMhBVjsb5gTqPL/PThCK8nCMRybAwO0iZRmr6D00UcTyCrleqw/cwHBQVqZBnK4qnwbZhMo
+eK+A9ive4q1+FmK12q0mJYhUvGa9IOTleLVmKQPicjJIYiRsJlVW6pRuOGgBRI3lq8sHS0TdB5N
w0ni1DGQ2k0zlxM7VQcMWCe3hc43hZlTCCMVNqwzSjT6MycyZiIE3uG56gTtEULPcSVmX/FRgbX7
WqpXVvCZ+EAJWuURadU0fA0RxGkp9ravIpmBFKBAZN7UCBVbYKIxIN7P9YeivPBmnCG6KppPkTbb
0mIUheM67EAD5b2zWMP2bPAZbWUJtI44Zesj2jwZMonI7f88+851/XSKomREBjs7BbO/h0Qz5ziM
yjm6NgpCc+FPOHoUqEJo7dUxWESHKPCDZlaBoWbbknNkEefOlF/QdDp3lOY2OKYt8je0fk9uo7Nq
zCOw876unCOwprseoVZxZcy4lbtZ7FXvKUCtB3p/ibgO7CL0zIGqqI0kMrpWP7+SM8cEhLugaygS
gBSkgf5+I32plJNZyNDeuj0CAzZg41W/Ty+9+DPoCRJ6jRoHIRkFopO1kA9NxUUWdh11ZgwlbbYc
e/KC54vl0OXdnQQYnVPoUnDHhQBUyN8PlOblmJetUTz0K5pPNpxfmzMciKjZnS5ts0t4PbkWeGH0
9pcWMhK+SwT444xFq7IW1ISXl9toZSAZ43Di2Jo2uBD9QiXuHCzkm58J8oTH0r+3gj+vJZIGl0Ji
HtT0Ps12wDusGKEdjj6UeuJRtENdQ9GKnedByj/M5Jqc0dZq8rwMAavEKdEzt4JLx8xzuyxxfEHn
GvJicnmyAyFkqMvjzOvWb18V52jfjJ4BRA0e1qWXvQzc6ctmAkno+7J4tdOTFUeJAf3j7yspH3jP
2pmXr+bb4xZGv4dHkXNRleRMAMfHwjRo4NALQIf+7+GVELU7CqyOh8Z5lrfBrbk9Ai+UbP+pqlfJ
QfXut5c6RstyO31IiEIqUvRc2jpFg2S8Z6vJuSRASc/cyqsZBYwHvIHfRhpV9m8S9tXXzxHgHPV2
8ShVLMwyDQN3vL8fM5qBpdGyLB4MOLf4WEEfgflhj4htqJ6+jp3+0lCeWzfIFig0WBhQ/RRjrZod
wgAaQ0k0iFZXuFe5qs1+t0q98ELkkc/EA/JgSUfNhoafckpUHUI8/xqlWdaovkpv5c/UrW8jj2Pt
Slg9vRVbHAYc/Jpea9jgu//Fo1LdJUaoy8tFV+ck38mQOp4FoSoeYG84dMJfy9XHvOo3xytxbV14
1jOLcYGM0Q9eDDqXz/4eSUkKY0mnhsKEtWzLew3tT4SeiOaXOO1LLfHvmYq5ED0XjUoNNsyoPOkn
cdbK5rQ8iur40HmiL/viVt5WG8Xjw+Go77e+4WnMYFSWNzLfE7cZf6t8himvnx6qTbWRaaDvq434
pW5NP+AjXAcoNlSb5TN8Y11lfVzDRV9bbrM2XIQI1vqmWYsv+qZbp37sN4gnq+BoDTd6CrzoKR/t
5KllbHuvfo43vdd8QSdON6jRb5TvOGH52UH00D91NXdB9PJzPsvP0qd8ncCmiq4h+9Y+NZs7y8vd
wiPRgbSHNop/XLefkUdZd9etO+7I5B66NRAFJVkNEOURWNjO7/ykLULGXn5VXg3rgHs/rod17qdX
6RW9WHxYdvEVt7/jW+/DjnIk6ONhPe/gw60pUa2R3HeRb/i/b830py8qDHvenJ9sVN5zspH9iX9R
4OKdJpuR37JfPdPA8lAp9JfRmO7gifrNJuWmuOF16c9rzgS7whFdmKJ+tNHd8F13dRfNlueSPwXv
exRfl68Ia/2xgb0k8BP1x+x5+bvxZJ/tBOQ5MGJ7cAJeUeWJV/E2dpefXvObnO412MTbI9eqfYKz
y/j7jL4/AUqP+J1cLYKC7brdCZ60UTYlXx13hd+vk88e6p3g8d/45I8bY9Ou0/fIL55Rw39EY3at
u5MvsZVzo+UaL7mH8Gn5YuQvH+3OdPu1tgEl1a+pK/mNn3ulRxa9nTzkIREdE+81N9xQa2bQrUeN
4UcZ921xhi92FEoeqnXgaUwxwIN8B+vC+xaId++pH9D0tpY/u8s2c3RVptIynaBrqR8KWO/eQ8YE
Pna4kZiLldt+/xichV8q5ux8V61HEOULXjz76pl5hj95sif4CLQ59IZ98anywVyvUUXZWJv6vV1L
lC12LV+IfG3T7nTY3uv+fVxXfvQ6PBZu7hQulM7r8j71ou3yfxf8jj2ee1z36+VdZ3AZGEDR77ed
V0Gq4FUtX9BRJ/nP36LPbHmNvyZmTPikPdT8F8uo/+e38oB9z9Pyk6CBcSftut/16/Hd2nCN3bgW
NuN6XOfcAJDxdfvO97gy3AiurruMlzttl5iA/NBXBohzi6LgQ+Oprd0wgHTWfeVh8jEPfgwemdOI
TRAelA/dr2A2MsfH7cS4R5uEdYAOAAFBdVmOTuG0fuHoK1ShPNkNEW/kOwQPlf+92mcbkZVh9VxP
ZZFETL1lcSxfnHgPy1fyr84bt/AOyjUIIt5YvZm8eAPZ4CHwWk/y8Vp+7hlYqk3+Qr1yJ/IZdKd8
jX9qfGb5wYfgS24H+z71lnc/fj945Ouu9kCF1WfgPjO+uozY8lrqNYC1Tbg+7s0lUPJyqB6+lC7t
GJZisU82y+Jbpr/2PeT4zDCnA6x3gONbvOnMFzbTms5nYi/KlN/D4oF8WMYQXbCP5T1NvLHvGOsD
neDHyn6IRrG6zQ/6V7wG8uQqXvOQ3jWbjrepOFSjiDOSA5mKQDvs9e/RWm6vhqbNOgNkxFsT1tJ9
tImpYHkC72sZYWGzTLnUKx2cRfmTDw8umtfw1dzjkO12fsIklfmYXcxGeFna1rhtoJtCmtguoRed
IpYJ5/l7ySdowwJ3Fy4FDAviurn0gdzjdvSkbbpJN8tny8qZPtJN85UyYMi1rATenrXut1T6mHDL
tGo8wM3/iV3W/yHsTJdUR3pufUVE2Gb+63nAUIxF8YegBubZDIar/55l+kT3qX5jdxC7dkEBTmcq
paUlpRRKwv6fPDeG0ms1b/XOFLvaAZJ2TXL+UY5OxY55KRIyBO72dKhNUR40hsevmmdG+oA2UPG/
9+yffdaa90gtSoXdSJKiQsvW1exxWIrTGJHBEmhEGpfeaQWUoZV2liCuo21LK2TEZZ8sEsyFdNMm
KiN9ZUxTOZAmqnokKFBuCy1i9Z/xjvveoW2uqCaprw0ql1MhkcyqvuplHl5Sr+e6lF6T9DfSfWvP
9pDx3UbNrwtWtxHUAHsVDHSFV2/+NNA20maSadbfzy1tvlpgxXdEy4hrGBXujG+l9NhEQqZNTttq
bsdCsi8YIOYGYbS4oqRbcv0yWBqJ5BzjwsRXoytKZYu4oKZpZv7kIZ0oK11HQ1ax1buoHuwiSYDJ
+q/bO3bfMy5O1XjU1vcWHen9JbtN+wGbwLW14BrJI97NZQxZin2LWq9MxZWhakAa1rFlVe2XwtDu
O7Ya3UXbCk7zdbSMDp7+Ee/id6MAKwbKZhFeont7wYyTkIRR2xd3uWU2McrM2T4y/W0ED6+XNNF6
SZPG9KzsE7JzClfvJ41xrBmjG17/ypZedVb+I3mEUqyyYBm/NbxqVJIB5t1UUgheezG/2sexplGT
ekeVPeLn10ux3WMyuLUeeggM1NImNlI7Y4kqvSMLel2Ct+der96OYWo6Sny/1LXmSuu6Rw2cmTAp
YM0C6zvR5fZfGgczxDm93fw0FxChxrr0bb3TGLKshaDTHojx8VEuzDLz12qHKh1sBg1kyvv0ZZcv
/vFbIQhrW6akGklrynigXvjT7UtwEgmMTrN9dEFv1oqv1ih1H69NJFnUhiuFkvRSByluCUWafgEs
JcrYjkKIwaaIqKFtgehrE1zn+RemsdgAqGVJRyHkUiU16h4a8TTYvlX44npHMjTt6juElrJYd6dL
GvGqvbbsbeseS8VIqRxCjgdr82HTJO2a3wdWWNpeGqHG+7SiWmn2wdspOYQmQEjvZfVaJX+XHJBq
8+31jlMoBcU/3ieZkIS/VIeESzfVSGlOzGqffelCTaxEHbPa1RD1ePRKnOBG/+iji/aWZcbMSnSK
vcnicBR0UGOEGsOR/sd+YyhMrwtxAVChxBIzl9YwXa8hSV9ewy1Hxh4F4pJhWrMNXyrvxs0+ZJMx
e/IJqj5NAvAI9igbzfWNmdcCv5QCuX3MmLacoPa5c+9REQt1xEhRP/qM9hHbFJV1RkSPrd1syzeb
LjaNjaepWLVZ71iv7cAExbrrnVEt5h2UQ9r7K4A8f+cTjAN0Kj+l5lR5XotrjOUlZrSHcOr+Kmzo
c/6lpb9IqP5+UKeTe7pEUgqWdwoMtxRYPqfv6Dw+q8enaBdlLY6yxvmcsg9B4+vUEpwwg2nYHC7I
7JJzkvlP7N0+rHr7UNBTsJPDH4AaIYULMs+g0JjVjnTvS+syIYNGfGhb3q3fZNhAazynM07XNKD2
BL5TDaFdhPf2kRuUx4KPkmyCRVDO7N14+S4TO21Ve3ScwXWRodWD44wLmxh5tOKdhAiiVVSaHFq4
/yAe6eAHdvgQWVhdwWD6VbTqHD4VqBaIrvC5G1+Ga2M602jHZW94NzzF/dnh2zR4AyYsqg+PuFyM
IaIeTnjmseCCFbc5ExLgMOS44ppM1LZ9eANPAK6opMBlnx71lv1bUPEtFz7i60SfFx4mFjHjyCMD
pAevX57QVyrMk92PXC7yMD8via5XSp9eM9i86SdJXe11+8TQX3Z2Eekd8hczX2NcMS7djvD/1X/B
DhK9GfOmmLFLckvIxcO3KevefhrRsvNMSMlypaSEvqaTlxpFC+pEXGEN9i2MS1zsu8I2yNiu2vuW
CZDQltaWpYlXH41B7JbesphTbdt6RwKg75NFWbWPaDL9dkZnSbIbxV+hpvatC3YOcZBR0r59fm2j
E1Ue+YDJ1puyaWiy5le6LztQmQidCM2UQoo/glCvbG+j2MxS12e0qLbfrbVpSwcLCVBgsHWnaRb3
qf1Y6A9dTpag0j1+3eMqEkcKo58jcRxJ3gQvJ70WVTgX+1prCb+gy9QvjSq4Shy0xIES6t7O9Zd9
uOAZfw9VJlpIkcO1gTaJASCsRPcPahAmm7utL7z69onv0GPq0xKcdxzDRXrB3wVAfkiyK/xkzV7b
IIVIQC5x3dt6RZ73Lam9raAR8PiGXJlNqZ9acY0pjymP4q1AZatowU9t4xqNr+0qLzx5EylJfYYc
UJiUglbBsyfeIeOB58D22SGVyDUSfglLbfnHh4DAA/df4dCw7rA+5F186wo51FXJsSAgFR2TRsQM
UsWcWwIq61oawAbB1bDunCuWAHNsexM94/VIG3XDttUuqgyuvijYHWoonwtM7fBX5bro8SwAdXZ1
Xk8PLRNE9eQb77zl5fTs59lYk6pnVT4sd3cZVh1SVKmQX0YTSKvV0QXSd5QDjqgUE3FUHjdKG+vq
a6PXh1ZfWu01vdITjejAmewVjgjlZKLG/Bid2mU/m0mV0v7B33YW8QpMu0P1I1ep0Mi+QKIo8aD6
RQkaECydtPcRJAQ1L01/10YWselCHcJcFfB0A13Ox7Aux+IDD68CU1FHscoLktIEiaSlUBhkzT6T
BQKytgxMpgy0HjLYS/6yat+iJZrhmEgOM6QWH/FDK8cjNAq5rkXSaBdAOroDaVoE5kQ1aNG0SLLF
X4v1jmoD8u2jRcqEpOi+T8mntOAlXKXHz1J7/ynJQNL7RaaNnSHriDk5hL42AALKAOoeMvb4qLhW
ZHH1BQRYhe8UKSYy7BISJ0XimwiR9KukktNYGkjmN2dW9PiWakPLI7UvmkMrc+T4P4un9gdiNk5U
1sgpCQHhccCSWT6nTmAsmqDya6vJyl/Hy3D6tYt4BRmon22qn7U56g5orwdZVAnlCwraS4ufqeBt
uQ0fPzC2XMrN4y+aHvwnfqGMikRK/54wNZLV9ezUshC0OvpedtXg03S0CgycaSN8JPjA95CyI4Q+
8YnlZD9CXUNOhPzMUkCaTiHtchiqbBPtSVEzr/mVNn/NVrXNaqEvqA8UEYCk0GQ6/YZV5CWassVX
OcneJiarNtgFsH7sysaRagEF4Tg8jBeFMyaWII/z2CyuUxpqi5a5mq4ovcGZsaEZ7B+OOdGO0Kxz
UXSkRKDOgaGAVkg5hqtgDifPZA1QySUW7B35wdr72ls0riyzbWXr1rPMF8e28zawIkcYV07gIN2X
aP+t3+SwWB6nJEAxwirCwdoj8h1ELpQjgcuXa1sK5crtgbAvV479IAoGiEb0kS0IrgIZi1CRA3ls
NTtb1P4Ra/faeVs2J9Zgj4XZFpDvBr9iBM++CKcyRKMZLT6PY22oZVQ34Syo/RtcPoT/X+7HI9gl
Zn+B3RNdI1Bb/pIDughvA3EU+aDuN7mfe3sHQyr2/jagQyd7GcDDvpetrPCb7nHTxthFq1B4D7aI
wo0J7XuCnC2hhQZwROwFCJ48Fn6h1Adb7lhs09eG0QaeFlqMCtFsCWnAl08qX3QXNb4ePg3n41Or
Glfj8vyECB9nGftCe8QoMJJ2jcGu0Y5pBllL33JoLducVUT9HlpaQomG9KwMnlR/cyLcJYN4p2Y0
4FA7EuVPayFUvMlTWQEZl6q3G4s+0VskT9Kx079+W5Dp49ZviLruS2ZGQEYCS+6XsFZloLdbg0IM
9RwdgrJ2AhqAvfSarBcTwjuk4yoIYHVSz9Ryg2vp7dNQprtQboPlu0YjFSfmhn4FyK0AFKQ2UKoR
adZXP5DQEN3i2UUTH4JVQUtvAFWCBVJ6Z680pK/0WFbt7t/mBaDjdxFEutJTCLZOuQ0tzhS9Vh+K
+L8kORIh/kqOubC95N3w9PzQq3gZSG3vlnmP5EFY/zKQx/DC8q9YhOTn5ShluP+iDu5xuXPxXwzN
dHgeU22ddqGQHrhHEuSy5eCL4x1Rn6Pgx85jMs2jHTZsgawRB/jR3pWSeUFJwcycSDTLSAEnFl8k
TnMiTcH/KHZyxOrD7EvwgzWGrtaan9xFlHfp3xTm3RIqRFKin9nXilokZB1T0U4iwBSyHCF12EVr
PwOOCvBGxHvXEljQNcrBLRZ4OHu6sgRJAlQa5l0hhozASV0Ccg6X7y8wLDqKD3d1nR2ASL/ht2B4
JH+l4bPOtcnEFuzQiomVk59QZc2ujF+yJxiivwvgUMtT7J/oG33g9UaOKmAySJlES5/neXyggSJD
1doLkQiyALX0Sz0w49u8gslREjIMkfaPpm9NlXPefsAUyVaIb6xhaQz8BHllTSwMvaJ0uUPrBLzm
ywV3ah0TAMULD59WWJggDUH2jAJ0ln/CNuFrsK31B040a+brqbSwXI0T3ei8emCNcYIo68JMcxQZ
3UDwPdX4yfZDVfsnXMATFrWKXcMuxjnWiW8tGFGLMVpu1eEnCkPhKFrbkLPJUnKAQgLP8oKBs/F5
qzY0c25ksAzlCmWgL2kU6aJppwoonRY3Q8ni8IA+WcnXHGt+hN70LmE8TaCMs7AcBe4VELvNr7hx
MuclPFjLXYbL0MCK1nyiBTC6tXDtPbAVS/EhEAQvBlUEzf7nHi7jO1aXQrDdjO9iOEii9IvmV2tx
4lVdsB5wB0KXWq3dWC6WEMjLtm0LyCMNJUHV4iCqMXozvtIj0nLzGdgjwuVjup7ePaoCHmpM4a19
6eXtqnNxqEznXd9u3R0D3rlr7wzxrJjKEVJCJLV+W8Yr4Mg93MCz3YsQCVVCxFDJ+gjtiaaFdsER
ogDO5MxHhTUUWOF/Sv+Fq47YfPGVCss8P6i6Cn+pwAehD8Ii9KEr6KtEIRxFQURnZbxh+aNIlpwr
FdbhzXxg+0OwJi2wS2J8HtM9gRsFCkSDPYiyNKNSRNcgIipruBVd9PWvyfdMe3wbV9E//dQARKTq
KneGAhpKyKYjfkZPu2tYijgguQ34IdDEXymyDMcoALUmikPPX30irJds3rLo3IWtXvfFezT+0re4
cY26Qr4Fl9mmDaoGcnWesBrkUEZEpwreDs5Kv5Y1pGKeqdXHrKmmkC6tKbiHJ+ri84Yuc4ZgnfjM
KSm1+MmZZVin/2qJVORR/SOb4q8YNedu1dKK4nG/4uG77dZqrkrmenjyLpRVIynSKZn2xaXWj284
aoCW2Z/kVdmme7JJyyVD4DPaOTeH49vkQb0FN/uL/0vp+9ZuNYd7m6xD8hSubsM+2wtnbQ/DhTvv
b9x4ae+dplt3r/9x6opz2Mo3/9dNUOGG1mykpNd+570089WqSpminED7slXpykTJcVn0xIo2xPj0
jjwXuwtLOuBsIy4PNbAIwQsi0ogg4X3dKpni+qzYU1G2D8ycAVkLEAMAyuBBwLX0+jR9xE3qnaoO
uyjdGooeA3dpiSGTMyamVBjw3NrBupX95XcVjk82mBIeRTjh2DrMq50ylxQf0UirnfxLxAIoMjLm
Z7hRwGT1C1qkB1Ehns8cT7tlWDn4lbQYfLeOY7j+hmugAN0LG3JN3qkAsCLFZ4AmRGcqFvrFuF9a
JiwjjIMrR9J0hXvxAxn5hoaJesBDRhrzET5F/Lw+q3sRuhUh2uSWYVe4J6GF50AsYdmtkgZQJqqd
UVBs715xYzdxxtQe4uonfWR74hNNtw7Vopgkc+FyJ1An8iwbQ0T7QQhcJPiVTacgGpFCwqrrtPlN
DOSTrfxZ0kY6/1TQumc0gpSYgovyn+RHbfCm1nhNshkPV3YNT0uuWUSfaF+qTSEE6iyxayva5Wze
QqFIiW38/URfZrAPs89tir7aBmSeSzGtIW2L+AmajaBZfGaJm0VA0cCxFvjH2V61IZigoGihDiGp
sERSdUVdHcJ84e7HCoOdEukKYXoFHhBFSKMVpNHu6UhSRds2O6R8sJwG0rjgT6KycNqhc0Vr1Tty
KI4t5AEmq2B5+ZVit5y86AurvTwRZY/ogwtOCL2ySsR7XSJyzwrmp/CqiejL9wbDAlYF6eVKnYvE
DYiVI67xClrpiF8tfIPVBIXLTRSOViSyBn6VH6jHNBKPuoJWXPq8fIRXFHva+F7gx8uL3+EeKvnj
liBzSImJnO1ivA+RsJOTg+/yI/ZZIPiSnMNj0pzdKAw3DY9cXljs+gJ+mMGXgaxFt3jq7xg1Tmnh
fCoJ5oaLKIrtxE+TnyZX0ybPhoBq8umpqXQj/ZBTdeJgOVuX7NJSW26r+K4pXBgNcYTMKySB4xIt
YuVo5N+g43czVL6OQlvT+f7j8iaPskpsEkn3DPajfiu7l28R01qyV2xAO0d7SCy9AjMnAjkIM0Si
BTrY+FZ47csMI3YEwaXftSMUIEQEIKrFnOqhRJuXF9vEr1X20A6ufoXrrbtcxTQ44rFivFv/qXFz
PgUfGaxNmeLgRKqN7mUVk8Hzo1wUTlCThGO+T6MNzkdD7AjgVGgHbMPxGFAEtep5Ki5rF92AplqC
aWiwBGcPL60l/3Cjun+gwifATYiEUub9A7Ct7O297K1B5HLnUoXXK8LfBUmx9rY825F6cu7mwCrB
SNEcil6u3qBW2LYApIncgPVIGLZE2UCQM+8UIZJDUr94vleAfNqiuCpiLNJB/I8JBwhY9vJ5M5Wb
JnkVvdikC5CNqCJRG1A/eB9kSaLIX3F5urHvGB90jH/pCkVpXBbpLJSB8MvkoUDWFAhqCyyl3dhw
DfgRglrGRrIRmUP2PE9ARuiZY1D7tD7Pgb6u+FL3FlhMhfIBDv5q6xx8zlUWiuz1pjVXECl07F6K
tAFd7U75WpIwQHOnt+qs6pzeBEI1Iss1+KqyJ3x3AOvxvPUKsSgqLAx8erOA/NZY8Yg6pD6FuAHt
r2fML5jXwr+ndsTY+jKB3/In5Nxqoz2ZfdFOdSbpzprf4mJOJzcoHHlfFh2lmWapA31gzblOeT6F
t635lguqHIViS7Gx5OW+6CQc0iJ0IBjMu9JNoRbEPZAglTyTF49EYIKNLG9ZuqUm4UxeCopXCqq6
CEIMIPgG+Nk4AW+lEWEOkcSZb5GkIh9MiPlFMV+Zm51PXXVFcNmWArWKOSqsQFSPfJITW09JUaWI
cLNW8WVbhHFlVZQttU2voVBiBAjEcryAqnCcrMiSM9xuW7sAFD4y2DuLDy33ju2tL9j4t+GZ9jn6
2rMgMz/XMfAZ/CfUJ/i6TYtvTgGYj0TYdw8KNj6XcSkqvS29NWJmhRcsnXg8Fh27tw0vzqXXwI+D
1dPG861k50u7XP4rZbw4CfQnhPXr/H92fq5358smH5RCBakVRBEVAN7CfCvbw+xjDQNBGKrWFESV
gpui1CAaEBbJkvJTZENeXvrd38/vPuff2aWloYwQTai+zlgc8TFyyh8y6ODgPyfzljXWP93Lr5T0
dT1bnCrl9XN4d0RQ0EUv0X3QHt6dmO4mOTlRiTAdmpMTcx8/GIxeo1Vxz97ezr1juzEuOwb1xr35
Ovj+89B+Fzt4ofG/gaz1a5rXq8rlVrL2z2FSt9Nd+Kw4S+fkXInKejc6v21tnUWxG/bpLR/ifCbU
K8kcwMp/ZMn+Ppfz1zgaBnmynAExfmftZ/V7bVE71R8s9d1JD3Ynszv558DED+BowsnufJZDSqnT
0972L53N5MYx4fBp36ZAjBXn1bxth5JnT7tD6vLkNKJOHXHtlNn1B1HUq3xvts5bvcYBGo92c28n
ih/R1jqqpi0vPDtL2+kuf6jGWMqDjenUc5IAdplTvqvmcfONLTWnRcI7GVi3kOSfg/8fq1D+lXv9
r7v/le29OB2qp621fA7XHLakDAGpXecBnbCr/YfhbObmV43I4Uf1/TS8Ln6IPzQnNwC7s67ZHG9d
17r1SbO7pNQurVsrFPPSMbqKYTc/qPHwZ3kpMoj/Lcp/r9Ov1Onj6rhHmo/PodmBYW6uW+ele75S
qsi919wGqazNXpa1TatNVeHpwatMNrMyfVJuDsdIae/VoFLA2aWXz2F24DY+Dz+VPH5WIljhGl2C
F8ljVG98XMjgOvbz8uRALiOcLyTtlvOcpk05u1rZudTsS3mwf3asEuWonCedydXUiINUSelAGf+G
6WXv+zzAiV40/TIcJCt3HZRu/zEZ/3vZKOdQsahaVeHQJPv+H8c/tvtS/blZnQsvkMwcQsQtCmx5
6RV3DUWEx8K1QW0bqFgCN5DM9DyP93OZDbilTbSUqx/9eYleBxr/tUb/GJac138My8w21EGrZhqW
ImhkHYJK2SZAaEzj2xK8toprDr4YIxTvWiOq9orNKXmMBCvyJrBb9Y6Cb2U0r/wk5fXpf7xSn9gI
0I+YiOwoMND8PBXglWKi5IKyQWmzWAB6YPtAaQyEa3B+9648USW8yektnGZQKv35GOG9vWKuDE9M
sDHSqMC0PM4EImk/hO9wLJjSVy6eKMkncFAwQkShqEK4Q3F9wo0b2Fi9iOo6zgRQDtH0qxnkoxIm
UyBLwGTxrdAA8A96S3BFkVk4QpjGOgHVLfBQX4ZRL/6ncR/vE133gMXM+RZ9j0UYVrGtHH6zjDG+
AETlFdJ0mjBLzVOSkQVbp/wBNBsBl3L/HtdSTake+svj5j4/lLNYapFjhg96SsoflfaLDvsP2Wj8
Onnx0jT/kI1fJwT2i9p2bTYO+eAMubBnrhvBiqiN5t3Cq+AEcpFVsyByVSHtpYxvbsIgKLKjZBbl
3TRiMQLy3QS1FlppoqikyqRNXn95NvLBFC7bBPsiAEGafSPiR+Gn4XMV8TU5PBfKO8fKDlkcnOnb
Em0OX4/rsIupGoLY4kDgslk4O2U3676y/xWx4F8RnXu5XdVPhd4OC4fA0sJRtr/cv0ZkfChYcgxz
UswVXa3ShpTQMV6mBnzGJVVsRDcgt06/0+mJRZWj9KL4BG7EEIjMU/K3XlXyNahJVNojXE+UbryO
d371TmhVmP7YpaSX+AFcjkAwDLANKLvw2yU4dS5dfT0UwL4A8IJ/wmy0m315KnzDnvQakdFVeuqa
KR2BeOXGVym3XAFXJR5v0yYBw/qbuALS9r1DUiZ/RAhJW6tEokruYrmL3yySU/YtOXvCoUXmGoQh
5AA/xUVo1PKi4GvxMvbcpVLqasVBBOQyst7F4iqJ+AE/+GeZrP9P4/cPkfyFjrLDabq4XW/58BqP
UzoyPd2MY7ROtZVf0FFma5+56QIy1ubYFRUtHLpykTVNQbE+Z+kSzoj4PzToeXub+g1C2Z3SRJlI
dNjyZtbNHm7GQyvE16Kk8MapffYpKowrZdjD+gzga8+X3UPHoYHEzo3D7tZhLu0/319RL+pf6pgi
TfRdp1EGTUn/f3VcNrLTlAPxjyG9cv1kPIl6q59zktcHU8NvkHlYBmeputgXyASexZ45Tr877W2d
urswne+7MUBDUGL16lV24ag0SKazP4/wfxv1f4zwlx07XK9baoM/86Fp2etS5+EZOQU+vUoNMvZ+
HgHBav6m1AaE0D7CDK2R2TJvwX7XokXSyu7YRCKbk+xgfyze1u0sohtKRMuGtJJQ1TTrI++xNYWc
3WRp8+ntviuV+TQLj+32rUejdadec2IznT3wXGv+Ixp2FxyNqv8HwKz9qgLwUnz/uMdfRrGxOmSX
QzXPAZgUOLEzD5B5OPzcvYOOiZqDz0tENQT74dTtJX2XXNKGJ5OTTfkIG+ICbiPoVSLz7NBakoOr
0Rvk83O+txtjSl732o+bY7iz+s6l/JuzToZ01E2c2Fv3HCd+0Heof7W7f160yv90Kv5xQ780+bKy
v90q55OsvFwgZQqIAxJ5TMoodKYeJ+jDI2mL1OGGgREb12xvP0VbHLGnCkg1u1lLcbomZvPQIvJG
2mS4dv7jDGW58esQ5b/m/9cuf1Ssy/ZYeWiXn92x+VXGvHDQOrOv3jh3G8/J7TxYHYI7LZ8Wg88N
6HHjrqnq6hrg3Grr8m2W1pRCokRXu1px1qXgRkSAmD8iSmGFdLCye1uFJimgEdgDikA6Ga1+D4kB
Hb0PLk8/qyfG07kZtNUKDGfBTBG/KneflFehSdPDw+NoJix29/TTJLLS3r8/rfDx8azbjTJ1jaHx
nvZuOIA1tI2Mw9LrDB1EhqFTHh/s8Y3MHhj5nDN+fqfKWU3zvbR2lm7JO7/fafDVW1zct8vZvjzs
FlLzVaVoIFi/lFqct4733tnpG+GcQJSz3NhLu5L0H9E1Mkqdy9Ob2vWq3y7NPz42ZO3Qz+XeaXub
Ad1Y+3uaF9ofpjO7BUt7HrruwRvTj5beX3aCznDphJX0rbBfK7nmkDYwG7dPx7Xewv3e2EZ7NE6b
X+m1TYm7afcK02l3ak5nFZPK0Uk3pFG7z3FOBNij4HX4nNo+VavG41Gf+hX2NJk9jLb19CkBeH8k
qNpL5ePWoGBp+/D0TQIImf2cUUhhdo247qB1sYPe833pcxy57rzlzjtO5dJjMo7z94/sZpsOvmYr
3np9w+7v3Hb8cWq14rXtbCd56nj52W61qX88VU80OrPN2zcYq9Y9UmEc52iGlN6G4NSZK3Whb7S/
D547okgCAnYaiUU9NNwJokK73x1hBIhV7mz28Ep0pPMJhoyTMM6D2RHE2F7b/UWnS6PlhT8/mfbw
tPYN9Zvferc8anwuq/bwmdMCFT4kn7aoLFcdVesJ3XDLcauUtYhFZd4+8z9aN0oyPeiVu6f4Xdqw
C3wYhvPu1f4PF/J/W1E6I+k4q0l5lV86fL1u3JrPwzQfGPHDqxIq2bsikK8/axJjdWaStAuI472r
OBQ4ys2Co19/hxpPBNlFkktFANIhbZVOm5FjdQnJaORU3J36bZBKa0IWggvnn1MD7GKE+4kYpy3I
QP+Lf5q+65koSDFOR3irP6u9okDHv63p3/f5S48/rcOuftqY3GfBBR05OXMm7ZujVBxBI6UEil9p
nUoqXQHelclScfOuYtzKwlCeCpqPhhQ6AeWcATelaFEwbi96VbgdVI7+1IGAKgc/at6fb6EuVfen
W/iluY+VW75YHC758ODRXiAYj49RunQGJ2fgm610Mh6vRg/HNf0UT8uP7Lee9RZFpt3BYh3d6WRs
OB1w+WAyrhCFSelJiBE+QYzk7wubjJynU284DTvLQopXb3tHm/5O5dHZ3ntO/8FZz27CifU/3xLl
MSq/6xv9peH/XplfVNJlWs/u2br5HNJVcbxt1dYhsd2Ytnz0e4TJoLh2PNFR4pN97aXpiHi9fe+O
z25uumjQWjDxN0mnrnoXB5uYbbcLU+l0R8/+qNIlSNLFTTrYk05jNiE4Hqdj9+wn3WW6drbjBKS7
WTmnkjcel+3ufN637LA/XwYJiWz2+O7dLL50DLVyYBTLt3TcoEN0nNT77m5mOJQ5obc2jfk6yf4L
dPBeJSidM2xiXQuXU3zSEBPEKzExSOeBv3QoRPrZvHhn+DL6t9tpcvaJoHdxkmn/R19lDFWKG9cc
fHO8thOijEZVFCmI4tqGPRsf3fBhkzxAm8k07B8n/b3TrbvnCuHq7++REVDbwKB3pKuI+Jj4OL2Q
GAJ9lMIO0bd50+50MsensiclxG3y74Klu7JLvV7D7R2cxkdu95YdhMZN6/Z4TWyJ+U0XCQH1vJjf
w6xOeiDLsrRHHGCiVAYZMkAfaBn72ZpAQFUpuehTHX1y91I3qXndO2jZAPqEi/6cXpTOjiJlNq9a
SdgN886GIzcuM+0vqZRDAD9gbPzLnMHE39nuuuWmTFv0DAdLB81b+uKabc48lbnqnXZYDyqDNAKE
uT2h3Ng0uLnjJBnx/aNHkIw5OW+bqoJgl8f85eFwoocev/Q9A6oRuiZnk/UcUWP/njxkm47toePM
KVl7twH1F7s70q02vO/5amn3nUbS765TtkPfaWN7HMvuu8mSCVm1qb5um/2kG/Ytd7hYubN8gs+l
nIKGd10730Ro3dF3LSNfJSRY4gxzz4nnzWjqHanfbtPfi8bk78g22QdgXxrYL/pdc5VQvik1ugmp
CY+o38eFJF579jOPY2+Srwao2wGVjq/gohE1kqv2+NjC+rIO45xCcjEZMk5nkKVglPBkIwx1pOPh
XVmjM0EX9hDBYEQdJsOnZBDtsPEW/Glv1T86x3i4jLkFyWOT2hGnz24Ye16rmXofU9tBFMPD+yEh
eYRNOzJZx4oVKx+D1BJG0hheOdvJzSVh6JB0kTtcyf1w4krYJ1bxPTqOk7HxYBE4YlFsOLB0z5h1
TPtAtJWqRU+79JnZZTclg3WABbYvTX7cXPIY6naJSAWApTG8fXyz5ffOrtNP2Elnt2rDHtY5FzVK
XLy4B9jAKbndbyut2qSu2g8ElTNdSdPtG8l8m9bdEaWkvfM5pE/Pg6GcTfdo2bvR5RyS0DqqL9+S
JSfeK6a3cqnPcgz6VAMtuZuOWnAd9d1dSjExhLUXe4u39nCeJfsUpdk9+6Nli5DunFPydteJ81E8
dPbOPPnOr97R7TqALnfIPv5mH6/tEdwAe8peO8jVeGfvl97Vo3sV5b8c8ObVNiY7ajaWbbovRN0Q
/xMK1LBjVvpAhy2yWPbO3f6+Okd3JIe+3OFssUPcIAzj2bI3s2znnM73AVY3voy84bU/q89nlhvv
nfBZ4sIhssmBgY+G3Y6P3bhdjz2HXKRwSJbM0Z7F85Lb73YfCVGcW3to2LQ0ZQjzBRqo/Ea+gGPE
7qjveB9VMsln7dmtyyZZMjNTmtgiQOwG9gnQez14wttYlPJ2uMlsXgvGi94Bq2SuXICWW5lPJhs0
ZzlZdRd2zxq89XaYus4nuonH1cagTfzM2cQg6yH50w+3s77QqMje+2mngvY9uy7dDeyDwdzVvHH6
RIEoQ4jWZ/YevMpZKT9Cq6YN1j71/c4Dt+BzQIIJ0Qr79va59wdrFKbdaYASnYgWWFTheL5Hn53J
fQdkn2Rty1ll9qQyLBlY08z2J+cbT51nNMippeyQhHT+/jx1P9P05qZo4854/PTp+nsJLec0uxqR
4VBsc5au9/yfL72004kab7k9MMMoopjb+KfZzvlqkl8/M/o6U/7HXpe92jI8ObTQRZSf9rVbf19N
tv4nadVsGCQhmI5WtExy81bTZoeTSvlgzi4csbKtrLU/pQZHwnfUiQusR2d7DUpEszqZMj3yvH+p
ZoRBRtWVy7RVYyKO82snRFcn7O8UJYY6PKoowWMf0r3Kp2TziApwJ69slwfI+Dqd9rp0HfnpItLC
QdQCpUfgWhvzqnFsl+isSTazyNJ6TCo4+87xY3F2THT8oTsY3CiAZH+ay6Q2a25bdSz/LrOB4Zdj
Z1tKDWfV3szY+1TztI50M6U8EWYRIYwfgzhkSN3v/Z2a9Uh+0QrOn3RuLOJuEtUc9AhGCtuYeePT
1r3jynIHV7vBLNpddPx8H/cLJuG8dk9H77sLz2bHy6Q/757YIEH5Tlz2gYKgY7GBOTt5o93OvaBx
jltnTDIaXionZR82yzwxvM7Wj3qLwI6wwo/jN8XcKosUAcb9KztHmg5XUThBZerd3NOzc6x87/Mk
xwkgonjqmheyEY8Dg8YkO9R8zEcM55r5Z1oYGHWX1tdINLnc9rPkX3J/XfEoszmu9zF1LPW+FG+q
/qNOhlw25+wJ1Ug24T5qEnWx6Yjq7LDZ+Tk0cC7dcakzpvrlhDbNmAjauncxnWP4/Gnd2RKpybyz
u4w2S6fer6KIMb274M5O57zAs91Q0UxO9TxEF/JusFJdthbTTI3Vcal/XgQMhp5YiCCFyQCro7xT
1gzhJD/sp8V0HOzRYjQer2kPiV1bk+KBTTrMUIAsVrNDZM8a8vPm0nGGpKLDiIYrzoRukgf7HE3O
H5/7/optUnGY9TmvnOLByiOfp2d8RL0Dxg/XulXS5x826qH0ebI/BSf8zs77ZGcPlm6v/L7yVvag
hlie7IkwTbO/Q1gmE94EVqYOMdBaaQC9ktf0lq71sXNKPRrYen7nOegMBkuSCQ37p1JrHStpiWIG
IIudc34nYd6h3PFgOYYtsMWP798sZ/qgJZoLZ7bnKzj0YQYXl7Y9OQEyexV2jBTkznCJsBrepD6e
LMh3ugWdkj0d0eF1oM51t3d/0JlcWqiWzXycpv7nyq4d/APB2BWhvxXkwzNznuGRvmgb5/FT54m9
JCOj6Q/KU5d8HAqdUYF7+oZye+9Qc/kT1UcFRUIhm1al5J1my7cax1A24fTsL04OQgf6YjKeIYdL
srlxd0ntWj3p/+1fzi5nY8rObnQaPWkRT0oNbTwfEA6BqXvaflx7/rPkDFYorIWH79ihh2eHuuLY
Cpeinj4nwhr2wYHmXw1/psThsPfsBMpFZz8o9mdCwG/DbkCLoy0J5FrrZEGvm4+MM8n4rsgAGHv3
9gTi/B9JZ9akKBJF4V9khKAivGayuIILri+EloqAKwKCv36+7ImemOio6ioVkrucc+65OtuUOCm3
mdaaVkoQ+gtZMOQQzfub3pOf5UrJKmTaFpiOy2T3ecs/zhN1JMcNy5sND1EqQmpSh1QR2fngLvXh
rDMt/zDpbYRm2NcrfnQesxHP0YLyeZDM2UfX5aprG+LHd6h+lm1eTE3UjBtFk++sty/YUucBOs1Z
uPwGkzBIgxwDx1eM8uW7ecmlOfDvM0Qz8Lhi8A7KAOenh+jP4aq6n9Em9f3Dbw+upcsV//8DRvRx
P+xfTHHzTdyAbf3PoIESyWt6BapIBoYyr/08XOCk66bqc2E5pzzsspxyHuy7R9HvG5OqL3NnQu5/
+P5TKWEv0YLSpC1+Z8CbXHxDXbzEd3Lorb4hBYfuOo8fVtduJxe7GcPGZ2v6EK1cONbIH5UBCsh9
jkL6QnAtj5f2YPR2ZctjrzAPMVegM69vF9w0f0+n/k5+PpMPnh4UTm/+3P6xa6eunRlL/kR99Ax7
M9m1XfGbsxiJev6DH6q09psJhYrfWZnHNn7HvmXKQ+2P7gH7uyBKlt2B6TIHYPw9BJtYmboq6033
FerQVxUQi/NrIeWi6W0B4EDLsTjIvoem+F14D2xuiG3LsLvIqnBrkaxgZAM9VaZMziDxRF9/xtUC
luOzmH+HlErzvWyWh4KNKeJxMIUR3NAeoD9mFEgN7bzpnWoP+3o8IduPCQy0nopKmKnTWpyvQTE+
KwU9A0co4ld3d4SEbIKbWj23UO9YiE/+8q9d2lklNrzsh5XHPC/kBhxGN9xtFrZVmEdjWpjMOFYE
ANH6ebEsWD/J3/t8Q+/IyilAOiSUMh7cRR3EpZwlcrGg5gjcPbFXpzau/jqaKuEJuX3h3uyh98Ce
QR0pE5uXzyNo0rZabHvtuZuCWWIx2e2SjHvx1u2XqNc0QNSLaNCHSLpMrpAJfkTAxOaZ//5wLvYg
W9w8d2e38czgRxRI+vGu0lgba0vJuZ8Pp9ua3Q8s5CGkELlpavoqMIN5pPaCNc90PbU7/i2zIzlt
sDanoPBdZ8yqHxZ9ELevp/dPtshBNhi3NjKwxDVl1idXI6ep2V1895rI6TU+vcD2K/H+X6P6Fp/j
qX8a05uoIqE7wgoxYOWZqCkV9/v7YdoPen8krMPTEC2UtuqFVNbqepol8ptrkho179osk0S2+IfE
P132thlFS+x/cje3pjRZ6dWu7JJ1n6LeFn89Xa4JnqP104Eou8RP9CJYR1279qnzdNH3/pOPmH7q
3Rmmbg0LtioUotMR9F5ADgwDqWp3iwQamivoEvuv7gIdYf20Ub8ih7PWVzt1zd0HilMSklgz6uCZ
vCB5ZW/VcbND2L0uf5vIZlNJaWvjJCZTWD871M8ql/zGr8qNv0OeRVWbvr2gu9IEcpqbPQ3ID4jv
244q06jVXO6V+2VLtaiD327+bov7cd5Tl30y3iY+YUN+iL2w/RrRVeDQAdqAKZmgUMTtblm5KbBw
Qq8aEKvp/3C/o/T9SYO21WEdE61l4837D2n4oCjjTKFhezd2Utstlu23WFiLRRpQ7mHlPeK8kNTP
2ZmMI670sPK1DKvlcT/tqGMWNJSH93nYetrv6ZD64ToD42CvNs1Cx1U71begvJWtbRt8llA+8GnR
+GAKTxfRKkT4VBj/vyQxZIlFf4waSrz3qa0dC3Z8Qx73513NRR74FR3s12kF0RV479ULb3m7BWT6
shXwErU8wd0YhuTgAOvxyg2Ubpd69aIcMmwDrcpLrjvYKuJLv7fQZ4+tLwdjHqnOXEEM9GAztHiD
OMjPaHroewUppGSVy2pOFF8+ME0MlrHG1++4bf3o61PRm52STeNlqhzTM+bu3IDKKRzeAQvih63m
KALOhzOkeeBLb2CoZLFHR8xFZcb9LpiHpwAKe6xx/Mhh6nZBMLg8gDiu+tpiOPv5YsgmennMxkeW
eeiqCqdMbeT+aLlcQvPQRaH/WVMX/4jQ2QhnGkHf3KHrxYlkdXVeqwRfxxOWCshJFURGJ7IP+oMj
FRJ4huIZjh8ag5jeizdGQueY9im8Z97uM9ltvn+FcxObwIU3SuT+OqOo1CNHbxyeP9eIcNFhU4J8
vIdJKjviPTBlTaZEXA+/wkV0RnAOpAiWF0xXh5Y3oqddMhEjnyA2+nRNlYjdhWwVcptT4fLHt+DQ
VQBZ92lBT9/BBRJelMFo8oPFmG8Q9kx8iTxJqWdfsjizn+r0QvssaS7q2Zf+vXIfj+ArgdheMZ9a
6yCp4/sG1Xaf2/YV/d3lJSGBDhmAw4ju+ivGoJOgKQpSoeTPQAmmLoBe5oVA+8F9EXz942vZHwPt
LZDyCPdlAvnZkX1u3cVCVckKJIqJavqlD6zEtuKKx1U57YAi1KyCYQ291h9uH8O97oSZA/kmVbXJ
ieWsWMTVwnkb4s1+DHzJ6KBT+zdY3L2zPuQGZMNNu6RHIlXNXoNKIpSZFSMvHy/qQUgBtfiLKskS
e1YMCdOefWfepNxaJGJhauIvnsQ0txPDrv+Ra9gbo5SnhFkl+wVvo4tqYzbrknNnFPTH/W3mumHf
R484UbxRaU/awccmcT7x+Vm3A4YUr+tuqC3OfR8ZCbU7vupksAw6L3H+1cJDOohZM0OguzHzQX53
dmUifE3uKjSWXWqV8HzV5O02PUdEZIlShXWePzt2aC17doIO6joJ99hpiP4fZ76H3xCBZd9Cp7gK
72fuJDWFqmRTty7oAexGXcvOi46Y/v27cHV546wCYpZyH7ghYD1/zDCRyYQ99XMSeM+dTL79oQmn
V1FUjnYz1sJsbuvOnJ058jvTkL3LprDRC+g9aU6w3LiN/xhHdLqa/WPwhBEjzd48Dl9bHvwmoXQZ
HUDnQJw1CaWLgIS6anejig9+7Di036anzZkxrkSz4+iEPFOg79Ow9MLFuXuaaftfI29Pv7SLy469
mHl1eOfDqrf92FYdJFZwnxhk056wmiEFqSnBcgs71dd3tIe9gAeSugYFdSm/fbtojXBKH/Ys0dEn
fTFGBKjs2pqbghP6nHFMpUIQ6iBUbDs19u5cb55UjAFZm6ajccjCV6wYJFmbycB16Vw/AxI1F6TH
j5N4+R9c3/1rq8Tyfay/VxccTgnyFKm/1XgmUrhC1hEpYDo736Fnn9LgwQR4wmtd7hVAXlb2kYY0
Nwd7hi6WgcKBbrM3PVgYPpbD4zS4hvs9NdVKBadKZLgKLeilJAfm+AOOglkTxal/l3eDTl5WP5cN
WMAEqOZsWFYaDsZ7lbKiCEv/wagOwNadbudxOn6dNq3WW9UgwBAJX7fp6isb1gDotzMmowP3D/b7
xN8iUsBKu3ui91aFkaqpsJz+uDAlUyzB+sM1dUnhAsW1wGuAQGlRiWwWNcObtiid7YvhsSRShNp4
GGNcN2b3gIG/SjQujtAH6urEKPsFjxOLohhatDVxBNwhjatL+dyTMBePIwm+L7xztYkF2HTYkFa+
h89iuo8XW9ZFUy7Rd9fDo0YvFdGa+0VbnhHs4KWiOS3ZLaDI4S4y5we65/YLaJXxb/IhsfqNcy+P
D9RPQwtDpZo8g9NII43c7f3dmNHFCp8ITUerPhEjrZe8zTOms7U2vg1i04br73QmBeK2Qr3jvGVb
LVl632lqh/1Mtroyb7sIDpTIrWWJ9m1ZttntziHuk7tv9TLvnFitC5tDirmDCyHxGicH0+MT6Vg8
wDTSKLB/RyRz+kriJ7+ZhVqsNLLJsintyGr4mbfYObLqvkjKs9LTWnbDdgD1djQuaZfGmnb3obaM
f+mXCxEcu87eHCVKvKW1fU1BbF9TbpnlmT8jp1QoT+sR9IJ1dlkXzDz7qQSNZhQywcoKyTjClHy9
e4ejkTGgWPgWVAnLT5sMeIpyuAkAaDV3uTW9/ZtGVe7H2/HcRqIC5vxmq4OzHAACW7bpa7NTtTOc
7BpkbW9NEnqCc3ADQKBixpWl2WM/LlUAQBwFcKcUEdCWMdDnDwunwe5L8hrbtwgSRysoTcMzwbnF
c8KJSv4dgJhNQkLfMf7Vauxs+maeIJnd0QMyz5SSRi/Lx4jcfGos+9eTKbYZu9+X0dZy0Jm9C9TY
w19qX6fJD8HQ7ZzYjdAHbzf919ni9cXDfrW7qAKcmymdTdq3nd70191i4LBp3MnrJ3f3jx2J72fQ
MEAoJnSKD5YfBU9rSpunD/+iE0bCZxJPaJDz3/hDzBxDqH7+5fV0F/PVq9NpiQvXrpiz0AENhGgy
OcpH/qO2YZUqFH+dld9Hvi1IVg6c5B4EnRNj45eiDwZvNfpUQJ6N7sv2MWGZMbfrQr3ngV/CxyDS
MMGEKvvu78d17Py2L9VEddntMIPlRWUo1p/x/PI4zyOHFuqrmDF6QRCTNel5Qn/+A5rIZrtoubM8
lg8n8pB0pS9753tvsGIf8yGG8RYxKsBCjqr5AYXFYde47KHK+VmFA5il3KUH+m7EGodd4R+0afL3
mqMH5OPCKBsaWzx2hn/SFyZbVz26Go2Rpr5Ip5k5v1zZCaU+U92MErtld1rnNLOpYdN9w9oJ+ZIP
FhqN867gYn6daINYpcWMPZtl3U7D+gwm2Jnwzfadr61QkZd/HTTgF6nTz+gsIaFYMNaSn1KsWqOc
NdSiJ6MudpIIZ/gVlqcRZUbWnJWHbn9Psq/bzhPPRZx/hre1Iaqei5WAGvWnqKAc6MhorF5mvTGW
byDUh/hD4zFAqCp6BQ+7krC05CwavNW1ZRUSPxHLVTGvpszY8LiIC/U8M+CKwLlNm83l+bNPT825
yUGP++NW51He53DkPmITUYN05P/IHKaxBffyBQ7+hfgSL8Xjtarx24G7vLExgCmbRzmNj19Kwo7X
UnvnXUU0PpEJGv4cvg/aGEUE/EVnQsmhemdA7Md23cU6+JjB3naUGP4ygPoaDJrhYZL6D7FJnrT9
vZH/Gv2bLWOGf8xbYxW3UCMojl/4wFqZKFZEVjtlx59tLkrmC2hXeCvw3ssc0xvAIBVqqloOBstG
5KvLd3yK5AlB6nyNoKIL78Y/BRebxu4pOjOoGqwVKeye7154BKFQrZrKX42kW//X7gG77ZUmS8XW
BPSQxU14iiOVZac44bMED47Wxx76Q1DmOjr8K5hL/B+ep6q1j/YPag1IqS/wZx4e66V1vNmtyL4F
COL2JT0GG1QtmVg0mOVc9aivDqGZVbWJZYfhV5EzbGJnYQ/arxEUFl4UDjmQ/SApFFYGn3Wffgrb
7NgLtvjeRQiuqaDLTuIATFuiwcxYwQZt5/iZVzOklderlxTcm9edDv+u1ZLMbd6W8W1kzMF+H+fW
sgKbXgNl/GbURpjNXKhssAZxf5CFx6ixn8c+ZDx7FodIBtj3km36tOrrYo0BztwM8G26g928I3HQ
J8gxR7FcSswHUO0wER/LxFZSHVN3FCCoSWjHDXJFuzU67IAvNVkcgHr+f/AtmCSBzHP9oacSaZsv
v6jlGgF+ycFhf9zjOjUtUSmQ7cljgPBDtKZdQV3NyYb5nZlitXsJzfHVBjMO0POhImTts3ZY+HRf
6WqtXC7Ja1sT95Q76F+VOq8uE/34hxbeB0BxXKtS4vdd3vqD2ys07l7fmsY999tDu/DhqBVv0dJ4
p9HMKA6vFo1fHfQ6i9j02/NMMYpO5f7wYXC+lzYQToLwIIM5XkJ0ic7wZHUEStv3MXJovcaX5W2e
jshpx9h9b67PCSTseKoozbZjjEC014VdXEHIa9ec/pYYTzCnN2eOT6oHBPrVYACBiVJ7naIHgLxd
nwa30XLAHgNtiazgNv+fZx53grW5GitxSybm8yVXZhm7g6WS/pLmaI8z0RokV0lXqjIAWDZ6Wx4T
suo2ncyZ3vRZC1MOD5JHcK1UrVAuF04Vf/sgvFE0f8nv0ae/m1x/RnTdxxR/Zt7/dLrvTFBa70Fn
jLm68nSi4vYdrymZFc1Nw9sX2pZatQdnyUu/RyLIWyAwqj6hT18onYLx8GHMbtJkJt+lUqff4pGI
hg0swPBOhawEZUHjRyPYKEpfA4khqB475jHCrohOtEQlOHuoXzRmSei298wIrXk34+tfmctXgXIC
xy8KS7qrsGZxH3WmJsoYeVtqDD+S0rljP9Xz+4Rq/HjkqLeTOLDCovh6AZPeXZ7hwqCtqeXNrpZg
iozjG35/wy64p0yXd0OC3FCAqtmVG3PPNR3HUYdWuje0Al3xYqfcOaCNe2P4vGfSzE5tpTqvj9rg
KZlxFtXpOO0CR33snN3I8dyCCoMMQnAW9q7OA21wf9uhMVRR6kYZYA4ao4L5fmNQvbx/V5/2tIQ6
UvfP8N44Itk9K7hS+nPJGjntsTVAQxRNUrxhTOTgFg3swj/f5syTwxeY8ELA0994amGwdBNvBsPe
XaWpipkK+I7vxYKrfhf/wknudtuOuWLK7CXrrdHl1bo57dfncDcR2LOiqpj82MflbKmp3xeUJMag
/uPx5ghCr+yjufr6+i2MCxqhGi5OR2rIT6IUUvrpu1gblCuC86q0Xl9/zwK+AJpKo9o/50HYU+CZ
0ynA/eGAOCKxEz73JhOPJb5Q8O8l6DEghDodzP61jXHblBqragePGf23S+j9eq1NV117fsvvSIRW
TPtrrCa4/c/Ej8QnLBFlQIA5zdVp6btdK3cf6yduUFdb+01v1EiNkx56hGt0qGb/2IUr7+oTIlr+
XtdtykAmPOK7fKyxGmn2n9h78pMNka7KyNyRfysKYWxfDAddqmiZ3V1WsiZtP+2M2kzivoJIXC15
r+RtUdw2CVplei74ua99XWjflc5TFd3YwJwP09/Ty98yLxO77F7VHJu+bf2G8BuFE7E1vhTGa1r2
hzlZkfxtQzOE1498DGa73XtICEXFIhslNjrAVDgePTnLhGMx674ESAylpsPR8u74iVWSrsc5xyW/
JB+gjZz8RmLzGJ8N9OxjUTiVk4TUwRGIzmxmnCoRn1nl2pxSNdzsoDPOxWF5B/+6DfyqRW2ACe2c
kAAlyA5FYHRuedRzeYyDbNx18iUsKQl+i8Ye+B/+k25gOKzFXxe8xR4SVLAEE53RBkVwJjFDANJe
gKcy9cdTHt7lK1+eVX8Y71mc8ZbVEmwyBu5CRJFXnjqOHCy+zVDoMYoWUKC2F3YrPnGKpPU5+ojp
VNlV06K0EZUhE1VHKxHf811FsXyi/ZXOlJZ2+BuHQbD/ub3lP8aB+8CnKSxvP/0iiU3xIuRjHgPi
mMKVK2gGc994BXeHU7Y7PSQbhdsbSN7Z2hrwaOJpOfsewNE6JrNUb3S3tTiapX3NnRaxA9QpQ2Rr
uQkqWfdbwy7IgoZRNtNjXxcIZkIa8wWzBrBIE9x3W414hpSmwv/MGNBnmyV7Iv/oPwNmsvcrtk8g
PRs+XfODJ4LjRAG80hbu7CYtaTnn1gLwwJCIEkSGTpL5eE7fNZUeFfyL4jeJ4adyBzWZmJQvxmkA
AMIUzUOFugH/jb/ucAFINFQcdTANXfEYbz7bQsxo6kEPfyJcFEQKGwOyRHoLtbVF8RDIbGYZcCL9
3xzcICzCvUH7nNGt/6YPhfwkPhT69CMaRUeo6poaU/yeNjfVdIpxd/gG4cFjM90okEVnWSBd4yd4
HX8v51ynMsUV9eVZ6fzKXZ7F1SBmayEtIIrHUJ8xM94JXn9r4OX910ssp76Kb3+Tl2LfPrzCGgSo
ODILQJ28TYlw221F2OwTu4h7y07HaehiCytI3owVD6Hjz/E0ParFrPSxChonCNkAfba751fY5Wis
7ca2m2H7aCLmupxUv91ijHvGfRjOaV0FxopBtLcwYMK5UjFhnT8yaHp1kEBy9Nh/9xwr0xwobtcl
qC0AVirS2Xt6XYbhRx7BztYqNkYFz52+RjTLwTm6/Q/zk26oy+GQpLIKwnQLQCEW0WzxMGlZYCZm
IaiE+5l+uBcfn6e0DvfKrxUVFmWF3lCwKllVvoPLydv+z2YMS1dBHQHHDbHIFgndGG2CYtC6N/51
r5Q80i/C8vMnGRgIHxNbCWcUwMCV4zHI/C1VBkYiY5aZwi0EHeBGqHtmicgPuZ34FGVPHz5wrV5c
YUsvND4d+2dT0/2hbVlnLSdDlVlD0N3Edn/sjzuDo746QhKAPVxqPMzJdKigalVFRrXTCQg4FdXW
zEpsbUcfeooiQmT1lMsl7Vkjsrb9GK0Shkg8Jobfy1ctRtZbyOUgoqGOu4imThBeXeWwdYndeaX6
XEro6/SkZJB8LsDfad89smD2Lc2GsiPoA3i3MBwyIewfqBTUPBHpC2y6BwDZKIaCYqu2Vh+2F8qG
erd5jLlQaL27874iaa1q/NAAd6BM4jp4kX9Ypj02UEDALqAiBmX4rVSPhQL3S21X1N78uyHwv+ZL
JFrq51AKb5UeCGEaRIso10psWYCIliA/c6S7S6rQ6bZ9IRZzQaHHcnXUgVAZMLsyJY2or5m/tv3Y
3kYZkK0qMwrki5mw1HicRf8OetGI+ek7X0dT7Y+6sUOPNAB6rO3H7NeVRmuJkCikS4MSQs7hm4n8
IJdWueCIrs3iZST3X2fai7iRamJ4tc8agCBqqODG3UFjMrXYfQt/UIshJQOkAu43sBd4XeG21ONG
IbYesH5asFs1t9/3MVDIbwnnOxgPZKeG1VFNeOQksFKOmQz65SATjz/lN3ZfZ8BLudrEmgGJNgQ4
hy7roMrmuBGoYe5rJDwIIC9s3KyAB2/GIkIg5SYL5FVWqUh1YVICSkVsrasHHI/VRrJu7JE+1R0g
smxdSg0TQZoFpXtHR6XU5cA80SDBLQpIjxErmOl+yRvSpycjl9zncXyVV4iwmzPPGTDCn06rBmk6
Zt3oaY5QDQjv8wFU6JGnmcCh9T7dxykUkP1gkmGZPIc1W26+05znkRbWTuyrow78IxOcYA7K5YdN
oKhLO2nZ6f7KGlznR3VNJ8de0ou50a/gVBa+iPXDi0SXKxGaIg5p7vB3RFDBIIGsPVVyPJej1bOD
LCC15EhHm8six7IA5RmMzE06emf0lflc+snMUTPvetDxdpM7Q9zAN/XhkOGGwvMyryCaURSC2CBd
2vqj/sFwR6VuH3zNkkwOdaEMf4zR1e19fOIdAMXhA2AX1CJgZGvUGX4LKcrdXlVvJblJGG5aflm/
yIMM6KThoQncX3AQIp4P1lhXDujn07mDr2/fSCmY5I2dHIr6NUG5h9cGpR9DXDeOpnzw7ACqq4eA
+K8zXHt3fn8Gq0++tk5xDrd4tV+VqHNbYfB0qm59PWRvdDSDGiNhFAFUCehOsNDRRibPGKSfRv1r
V9Eo7y4qtvc4j5YLFzfGzFT+ltrwheERk6GNbbC+le24Whd28MMzCD5Nak1kRXFrOZ27+82ApVn3
gfIMfiBQAL3rEqGHCGChzZJ9aLnuNPL2xzBGY7wJibrQO9EUBSt1WXjPnNwcxbQTjDa1lMllQpgg
akYSTPsZTeoOkU4P0taxibcZTQfmAfQmPOCYaFCxG/Go0Fdspk1SJ2lfWut7S5CQs2pqprO88rUY
3hu7p5+IUfrU48Tym2LS43aHTTa8ATDReVXuk9RkOJZ6FMozAFvxIgv0+moz+svEeNtpKGiP1qJM
/Z4efKH2HlgfOnrHsfCa7swevdEbiZb+FUWbkvzp9p+D8sOwm1OXPuB6/hxULBv90dmhUfx67P+O
57frhDaC98DzfWcVNEDhSMNLiPUvuJLyQfp9NzEz+30lqgK3VvPaCH8Yswgq07zv3kuGD+V1fHtN
oOHLUMNAsj383Nwupm6tSRufANZllQPe6wfNAFHvRiA6La4kYlrU5XMKrU1ZLo0TfB4cijWeUQ4A
LKqS4tPzn2zfdmqcYV6a7D0GCZo5GiaVu70rBmr5qoWZNASvSKDLHi27hCJ6Oy/d4Q3/+BW5qYou
/BigbfNleHWv3/UDyByERdye9pcBV6VYSiyBTc7ko4sdMqMHTbX43QevXB5oK7OZUTJFKTZgMX85
8AawvXdDc8ZMXbzAiCkZ5vyXjlJiNuhI4Xm9+c5CzeVhyaF7u+ivK/6Qor2cb+Ftdha0q9dJ4I9j
pEmeXgKdproHUl/awK6RY81xV6CddsSkL8+zu4wg6AD6KF1wgExW4Easct8N+SDvDh0YHwDrAGTl
V9uCjTvrs5Yxp+3JJIennTt/9BSo812cxPn+U/5+lP5UF/s9sfafroXRUzxi4OwUAZpH1Lf8g2lJ
zaPF/A89ZtCiIBkqgeZT0vLhVwA51l8QiGxapknCYJGSwO38DtYPoyXk09WppyPMmVJ/s6nnmUTK
teHGAg72NTlcWJIL0JlOPD/6ew4niLE+7syS9FmzmZi8h84m5k5wERzsibxFsjJPPcQZTr2hgveo
E7x9VyrPt9fwGkLxATOpASuE7zqLxeBXJ2F4X0W2q+aoQD8VXcBUi9NBnaiaapeRHEVd6kDR6gCx
L+P5dYYeNteAkbJrEWLTNY63qt6O6aQyZzH8a4Le3lFqNBqPtUOjSM642TifTfsrb3gO2Q+jppDU
KxIA/4ltmbbdMwMl+hTB+n78hVe7I6649P/Kt9xXw8+ik9ghChuFrobJOMg7k/4WYAO0CokRBJ+a
DUloFdB6cf0mt9TGJf06jjf8xv6OOugq0lixKWR6eT/quVQDKqmzjJkolzff6MBz6GK0TOz7jeoF
Tx8TF5Gxhjscio/1d87yOQgfj/bwR0OOKcp3gWanX4wTTLKOn9X//DBXSaEOirADcKjhYQ1e0X6y
HB0HKXmfltksnnNQ4WegB1K7eiPKGhYblpG4Sq8FzBCtKyQXSyBjto1Wm8VskTQe1c1rzI6KpcfF
bPGEUfRdP8febxq9h+nXjuA92C1A35NC/doJGxtankHWSwJQZ8u5W4tel23C+eR66ebO7AFdwkCd
TFqsasf72IpmkYW+oA6MAAdiu4M/+i6WJXNks+KQQn1+7dzyyal/kCUv/1D/xAFx4XZSS3PZHkJ3
4Jn2InTZ6CWbh5zpoTY3BCQj4z+Hnlz13wKuhNdtgnhC/5fSKzzFpvvHcNHvJmA2NFL7m6mWQO8P
Hf7Sze2d8XcDV6nxU9m/n6HeV47Od5z9CLZOC/YDVFYfRJMIfdXNtsaUk48dyt/4qAQt7Ysxz8Cn
FWAIDqv2Zhm/4TW3W+gC+lgpAExGcAPOFmr4Gt4q8VmjITkWM00UQBZYEJqz1sI8dXH1bYu25qKp
bhZPcjW3y0Kj9rARzVCfq/OHI6nUL/RbH8GBjgdZOyjCACr8M0VmDlbVH6hpcPPSgO6h7oAW/Ux4
KNsMDLVcbXfikFIasSY4A+mK7FPuIo+iKn6PiuULV+onC3C1I/GHo8PZM/sT6PaFkqWytWLDlUZf
afvZ7uD8LkTOSSKtp0NsXKR0d/1jmOwRkqTirFQokYqZSjHqN8yc+9ylm/yzDh9aiSkh/wfgNMwg
YTn0yNjdTBYDtp887aYatAsi+IeswWw8cxryh68wEyqJ28d4a14/B7GC7OIMrKVQCCshBK+WZHQH
62s7H3Spt8lRTcuoTqOZT7faMwA3nhrgFg+ntutKvBe0+UgnqPjzr9ti4464x4z9MB725o+FpwkP
NHtHCMLPPWxNUIUI/2J5+/o6sPaIicfvgVrnxiBzvP+sWqwTgpddVYZnmA7OILXsoFZwwTmZWOgi
Mh/mv5H2dczn8CUzw0ONOVdqke2U+8yW+ce8PwZLhUG/LMEdy3H09UfFaoBamkZgzlPLwC2gN8ts
mjDSZKcZ1SRa54NdYVvAdI1AMWJx0G6DAywjGpnbqG5TfgzzNmpZFS+R7o5W/XVMeSL755VZjBnH
q7NxexNdd0sVwSCy5HuDCa3mmI7ex+A8GcNE0Lll8/tt2gUWtp+bqC27/bAkYX9KNpaNFdA6de/O
EPiLtlJkqxr1MxzUoAL6gKNZmMPY4UNioTQhqOICheNUOsDLgFP9WU9psH23QbHwExlCd5Sgw69K
r3xfDWf06CZPc/qHZjl60CoMrNkJUoKTZN973oPV3szGlxv6LOMxbMa38yVrycf5CaLFZ5rnT6lv
lhnit2/4hddewh92x88+M5c4JYF10chiWD4+pVNaoJaY3zwG8DpdsYT+vvHNm2yFz7Hu0xKhjgHN
p4nVR5lBUtvvOW6WuKMsqZhEYqBGb6TKczA9xD/xfC2Lt/12OAMZSEnfAnkFw+gkAg8DaAKljKM7
z6dMbi1oS1ubH4oZmx715XZ/XtdyuoRQ5oxQw7WFgZtGcEuD13uTdEX0nnwiWkMe1hcTb+sifJuT
sme/bouIj/yUlGAWw8EP3UnLWUIdZLkPBkFevdUzXt7Z6lEO3pld4xnA2ouW7KdMAq6eT9mu5RMz
6FiarCr+ntjMQ8lnDEnY95/zKL3nZ0KKqpfAKBS41+fQyHzjANhC+9lUs6S6mG1Zf71e4qVlcDfD
ckZVF0eIGdDHw4qITxJGmJsSb2Y/YGvCwOmJFQAacSVBYp4E9+l41ANr6QZW5r0/hXx82bPAZBwe
SG1hMlvf8jL49R/NNj9QrUz0DUyyddyqO+r9ZM1eq22ZOw3zcoyUIWzUKMNk9cUuaWY0k7IGlLbp
OOlRs2bSpbTt2nnlkN676eBuLYvCa+E5Or5a9j1oFXai6HMTmY38TCgz2UdOaTdIjggh8s/22sGN
BWWZuGfyTumfThGNPCpHz6ZtjP0ju6stPpowupMG0PjJGAHF7KO9o2+4k+0hYwznHnTzJQ03FpYM
K8kPg7RojHgIYAUK3yhubsSoaETMDa9d55W52fHhabVIoUyRUxTur79NEZG3mGXxUsrtm//CAYFR
WZImj+w/0czztux1F3lvkWEQ46mlpOnoSWIj5QHU/7ozWHQdUraiRLc1a1Q0blE0Es0clEz7Pf6Y
9ienk5w9XoMHpkdUA+iHgq82NLRhSyf9lI/l+3X12tESAYAutNc0LUZ5FNwA2WgrdDvO2dGlpvYa
qI//SDqzZUWRIAw/ERGorLesguCCuzfGcQNEBUUBffr5qidmunumz6ZQVGX+W+4DvS8eh76KA//W
uNmOAYfjn4nnwDEUrwFbfAHIOpyyfbR8N+1QPQlkGXhtH/iC7RjcJe2Bu+46IjL6y6ad7VVfy7bv
1r1WdnmqUJr3pt/b4gtXrqOgmiFZUm4OEFP23PWhkxSHVNNuwRb6JLSBdlCldHB+xL3iwVmm5DPA
qn+dHGU/zRm9VB9NJHkNvFUisHknd+cHwDSnd5ZN56uJvJ4yJOcCSUjttSAe8uvSVxZAN9/f5Esp
xS1P60NDifYcmk8YFacoV23n3ikdUZg1W4marnT0MknJf/s5DXOmQPd4xZaAAGeD6arfRkwTDlaP
aFOwPRJhMHoeTkO8//Gm3/M56rpIOZcwRjTpLjuSOq0QFhy+SfYOKZAHntlM2wIb1e94ZQPDP9L/
6yEe3xZXqOb+7kUVQFneOm9AJjZzRPEkB3IyrbMIku67+5JNYSSIdp7DNmzAmCJjhC6cJxWJBouN
0HIephrfFxEpDywM1nP7HQ46O5v1likISGGrVwpruw8bGH6j5mvVQcW1F+GLtpHodOV8/UFOeH25
w+xX7vukH904hCv7FpZY1VtbE07wDBH6+iP75ukbtLl4IPbrUrEVxgt0/icqIo1ar0Z30/19R73T
Z13tlCQLfhsUdgajX+Uh+II+/fpmTwicKd4ZY7e3eyOwaJrxQCKr+3hHalAhMHNMmA5OjAXGrgG6
riUzUThbR5wBX5uDTZoTAAOFH7OIv2QgGeGVdnnSRWRTGqTWk0d4yHrYJZ4z4usub3ruTUG4HFOm
Ap11OR70XY4BPJy1la4ohWpGxwj7eX92i8oxTXUvki9PrNGT/awJWiqklTy+N/T7FoIssB1z00wb
RinELdXeCkAVC72LuHQwwkPnKNsbtGr/FzAXAC4QFzKbAKrNzxCcunpMMlxtiqOMuRAsxM43XMrW
OymYxJnI4W/gQhs/b0M1Gqwlw6t61m/THN+C6crPYFUXnCIcF9AunGCGuELt5ePL6G1mGSH5XDCg
1fNVsQsaq6uwLxiQ94p1Lexf321gECfE4VwMH8QGK2xq6eM8KnbyKY/5FGlNBlM3fJJybH9cXqI5
qX0KTIVRRgMLEmsizyARvFxDTtjb9JzOdMo07FcPB363a8YDBu4VLvpSbCwMQ4JNVOUwRQZ4L7yc
5N2rzZhKSsEaUIR45dSWfodXWdg3cJsr3qKwn9skbdwZfMD8oiomNOB7G14ZaYaa80UUinS3ZcbL
uTQKeEEEYZDGlb40Zq8pRslnMqAtDoAn0d6sGvQEFMDSoRzXkluu9hBwwW9BzkAhOApiClBIf90e
7SJVRTQYce88+dK/Dk3cuduGgmlyI2CK11vOmLwwu4++h975OzSYIRxJc/nvChzzQC/KZU+oQX6V
9Sb/b51fVCgMzSGHi0Z5tp/VoXp6bPYglbC6EfYhhFHrV2+kkeaxLPY2OU0HepA27pFJNr93UCrL
PE4xRiCRuC4+hDbvMR6Xzk8P30CyV0cjM3rxPsjqel9GrBLj8oYrTD4+8vRfsXgBD5UBa8HEktCz
7hRT5FNtUzOiyH7kzrNz0Juqg1W/ovztTbUWEw/N1sokUPrtA46bj6W8e29yqpXqY+cvTl3Nabic
e1LqeKnAmChCq9GrAcly89/QMLDpCY2TOqqvPuVUPaaG+zEw4InmsLZBZcFDOXcgSocyIvU+mX+3
D3Obsp+jXZ176/I+dNWFVnlXzjO8TWXW7RYRj6v17c8VhN67nyvSNUr7uxu83T7bPT6mjCbYVb72
E0kTdiF0GUgNCDOOgW11lJzjay3w3tfiO/AbmhlXJqxTY5eG0nlPiaFFzE5MeWa/IedUZkE8dFua
FuuU7zewtTg7axi3LGGDEWA9+450vNVolduZOn17KgsEbZnLfu+y+j4Q+6BYMo+1S4UqhihQgRBT
j9NIJu4wGyLt2Z9rZpRWvoHuBfbTfkH5kf9wXea3IVf7ifR5tm8dxDqAU2CqmHXv16D4JFjq74Nt
w+6mex2gTW6/ZaAvbtfdRsDSq21+AG5WLUcyobO/n5XLb6O2c/2LhKlpfV79h6gGule/QBRl1q66
+YkKlKuNBxXwG8l8b/ilMzQQoUiTDpFo3+2nHgCroS5SDLu0FTRLTIlCvE9C1wKtz6SH5dwZnD6u
6b0lWzow+RT2HWR92pxYz33FQTTQIOBBG16Nb4usP5YY0MlakJweDRbN9FYdYRh7TZEMfVF9UMrU
eJQR2+OgXcKhfzrAaAzY6etIVUjd3z3s+vAi0PEVygctMSdocRoa8dwx9qRYtTPc7hggo8duILRj
vQlHpQR9vymLIU9rh2pqXRjgS73A5ADJUHH+mYxNebc8kNQr1HYKiFNIT6H9SbQ7SJnj3i6Nefva
RawuYpqgSRbVpGDohhZqBE5NfhnHQX6mbHkiRLjQtwg/o3hGbwVnRBOUYbE03xdgbNpu1Ei3w4v7
nPQGy3v8foTyPunwAwH9XLR2focketuag5lPJtdypDPdoVasd22rg6AvBT/1ZzWQvmr8gK4ylaBZ
3xmIqCNjHhk8rV9tWcKSPGxsXwPq2/KPzXl/pXJ206V0n2bGONvbaeeXuV+1x35vzSH5+Ks/4bNX
2MVpkHOG+fs1E8ngDqeGZMkg48/JQztBGVeywySL+PovRQ9Jh85K5ZH9ITwE1caOyFlLbv3Vltpj
zmKVB24F8EKabxruubzvA4neV33XHDLqsR1iHXNZ7N7zPKEy/dFkn75ULFfQ2QHxgDE+8tcaFB2U
9OpJeAcK5IMD2uSJDDrHSb3DsddiCVHG+QwfOFJVdBGFb+5tGRCNjLKBBVGJ8adQkAp6BU+QGeTb
znS/bzdVbFMOeqknyhnSceCmJTcFfyWSojn0Hm719xFASS9+yIFm+DAX/akxV8FewJ88ldUSVCUX
pJwR7k7gjkziEe298ZfXTndpyulr7+rEvL7sx+HFLk4rWEZXgnLrObYMqTvlWYhBgHd0fyT9/TA7
lJGKeyeHLDWAzZOUzr9bJ2eKJ59gSjEm6aMwRhHt2AmwiLEGZ2OacMUBrtvWOqNe8JWeNe2/7bU2
iaBbkBRZ1zHOXoDAuY8guPta67vkNTY+bjB2C/x74sWULSJ3BfgLnOfmgCKjUiKGnf0Zp1UZ8+q5
dH75sCNmg6WEzHymf4MQ1TY2rTz6vlwAJAYoVD7YFkqPSQfswL7QgZlScrAewMr30THi9Hm7b0Jp
V7w/aRq93XPiBYsyfOF9t3ZxnrwzN96x1EQCbG2jSUF9cUO2hvLOMfsO5iMJnw5QgT5EHUYBRCCB
5r8qB4RPGPjP38l0/bhMp7o7xeqYUKgB/qezonD4ER2pAYwRr4WsMI7vfxudUUlOvCOljTQXAiYg
nM6d9fo5SfJCWSAFXbHBbwIMI8DhhbnGbwm5wpEG+eUmPH9W/lgeTbe/FVqslB2Y02BK3sBt9Cy8
Y0IJdM79M2SAiw3eDvETnIFRrPC+t9zmsk6/3os9brEe+xWHCaYFOcIJYhebpgChIC2xmDIA7wE+
4Yg739yc6dr4WFNWCNbzCJOw+Kb2bJYfMAo8ZSBzznucKZYxDKXLWMmcgf1HRR6injPbJZDBXcz0
7uxCSH/Xxs3GqFa51jkA/YSLB9HL3B0GuOBpL3wmeGIABH1+uxJygg0Gf/XCCrjWFs408tvpVxfE
kAJAGwFWLYLNhCx6X01L2FbONopdTRN+cJ7KHypAnmVHlbFT/ShRM2vxGzWHT4sgAMDXZ7NqRKo6
mqHM7uZtah/YFQBqIWP/l78+BKUvjU7YRkZizBNpn4hrujeKhheplp7yJa1lz8Vt3XfUOTrTyG/D
Am8ytzxhgT/E6oaVifwCO/fGjKe6fVTI9aZ4FglGGmC/gZSIxdIyFsiXU9f3byOf/LVOkJf8VsSF
zSNJbaHXViRItHvm+u5xmgQ3Dx2PwoQzSzL4DU0b2G2OB6tmfb1g7t2AWd3q+Gi+Pe3jDsaQltY5
t9d+lP1s4gKuHNa2DMrpvv6KDTz+19dUMncf7lJmbRSoxD4vR1EwvfBGsYK8J+YoRYrwZc8dUUBI
R/StnumhpFOHPMT1EhETHgqL4xSQbPeWsKxJ+lBggd6EhgAvOibqndBPPDYbjGzMVxjYwkUKAAf1
/fuOa1fvCJxXwXxuHPv3C/ouvFOY/W5gxx3ydSKEGqE2tQ1b1ScSuUC6B60yF4jkrgqERObp6otZ
+hlnS87hkbp4Q1RaJ6DG9GOFsuykA6JScUY7yDMx/dgfjfMtej1p1YgmKlvwlSyoVRLjJrTjsu28
PIo0NMP59DTDveW0SCdZ9bk4ePGW4D65cYA/LLrs5tykwasArs8K6yIGn7Dhnf54QNiPYvmH9sXc
4lvBbP0Vlu2hsreBBjLi/clm6xBYPFBC84fMMDTUwk5rzUvQ3laLQ1V19m++M1gFoWOpA/LJIL9y
9KzHo1m9xiTjEsKGJH58S9xxhnGoiXlVF+bEUCCBt+iUM76EEpfGZEN4rhCLGciV+RAB0uKSkvVG
hNdo9S8rifA8Gho00OjPVoM3hBqot2zDlyBe9PhFBGE/UlOu2+8dM6HBlkifWqQoCj425eB+qYyf
StA/fOcQSOhCbqTp0Nzy9hCd/QKKOAXWhyr2OlGuI0rML0ZI9rsSQ731bd3WF17ibnR4BxREyBNw
WbqM7qud45l8AvSAD4RzDPIS2QPskrsezNqwEWkryCosZJLXo7Kssc6ZhlWMmrniPsOObzH9xu/p
e0onsC0R88O+/KIuSFmpATWo2UchzF8s0pSYSfF/ORE86YiO2cqc3U6aGz4RTC4ajMU1d3VyYWto
PVz+okFIcPVg6YzFHKvATDLN/1QRtvTTh6MNf0thV8t6PqtHRsJxzCge8thwYREVWnEhhZ6+g/Mg
fY3bg2bDSy+EGmDKZ9CsB0bwBpTm60Qf2vJxymKLIpqtVN0wWNlhtp9twnyRdQBKJ20eC+L2Z7L9
c6pAIdCG6XWYQ4WhkuzkxWvxI2KIfyPg5ev0TY7xJk/S4W2Ro5hZ3ERufw4UkSY5YX2XbPoV3iyU
cuSCtJdbIMYvflDWwYCnQ4O8xd/xFvy820L0DZayQrL6Dj6uGKNLxwBqyKaPJgAsmgzM3z+R+A3F
g1UFk4VOlspkt1q1OL4AtdgkOg/JDED54KjMiAG1O1gp14A1APazy1FzRZZlOkK9BpPMX3+4JntS
v3maA1AW9FUkcoHEbD/QxvqE8dVka+KSp2RdmEM5eTIi06c1IdlsnB/0SIl7GBtpSQ16mGqjIqX5
zoDCVILLpJMyxo5P8c+IPZef45IqRsDfNhu/kSmho/oyXpSO1/pGMs/oFRuUM7eJY7YznzAG8bzi
vORJW7UAID+PRGGYhgesn3upzsIqaQaS846B2XEhyiwU9ib0YCwN+zNaIavhC+Bgeh43GNbrE+sH
nhK84SPtrI40G/4KZA8BpycyL2DdF4JV/McoioPtzWyGh3NzSr/goARkJlDAWtDJDLOZFLAdSc53
+IoZHuVgi7P+nkSwZ0k63V6Hf3OiDBGkvbxNNu3QDKDI5+gzZgBKxTgdU0EzPoabK+wc6lzxka91
SBzFBMD6Uvxhd59gF9mDbmL2R7v5FY096wggCHeVzKRGFE4bGqlWZWiIRDh9fywj0eWRfqOeQhEk
vDXSYgB5tC3XNW5HyeL2D6bUsCNh/SkuD7Tx2Fri+oIrIW6JjSDLwYdMNWjWgP2ao0oBRgv8eXmd
xMiMT9jwuuMGIkwsHMIph639Izal8TqN4ekSpnjCANnW+La7fKX4xG1kr0CLf9oQxd81+qDJs/m0
HBsQAuonoA5edJnJeRsYkdJ0yIcrR/ufJbrDhYlnk3tZcj4Nr+xziCAqYmLJcVlWy2IC3jPSpwIV
v/OOwO7wWD1IgCdZBGsYUkUd+S/mPZ1l9O9uXajznXnu1W9OC8Gg/D+Ob2SQN8WwbGJEysighiUg
Jg3BrfrA0RWCJNAt+2nOYDTV5W1F50Flq4aQvHQDevjU3P7Tzc6NwUPq7IvZV19kiBL08M54KUqR
89vOT7/lrZgqpZM+w/QR556KWDVA9WaA5fQOeyoNFnBKJIsUKjAJ51vh0PVy1L2LlXzgC5UPjHZD
raTPOKEqssx8c6uMQBx4O+/C5fW272UfSF62EZhiY2OXYK+6vpiD2mfZI8MDJGIno/onwck2meQB
HQd2epuSdLf3ixFTPJS/ejVAqkVvWhPYZg/IXKhWRUksOZeZH3WNSGzsMX2cwGOiJ7c1uhPOwRDM
JB3q4562kMFU6kmGcxPChqmsINd6JCo3tvsRjEp7zulgh7iTfnbLv+OarDdH6Y/Y43h9yMPKit6V
cSN6x8QDTpQ4/TLDBi8QcGT5slPNw6h2H8ze9ezHfJmXY9Tei6O89qpu1OuvqhIhUr5OydZzuuOT
aBoObJ1ACVt6Or0NpAanm0k/AH20qgGGVgNl1e+c1xZdAAn4MrQ2axAbIHKDh4jxAb7N7NfdNn9A
JSOBIxzrpI8btBrmO3KBYg7BR+YXJIbCiJYsAyIrsELBv+N2OJFeRNgauQKkvY/2jLsCDORso9h7
xTfY0RCIjnffAg0S+62NiEa+NT7n6H6FPSc7Pk68DDDVH0fjhQrrF6B1URCrKsMag9XV0gyyF2iS
se03eB98Sow+QBghlwnl7avx4EZAqnhLKUab35SWvtfD3dynvfTkz7J+jAcvV+0hi5RmOTbiL5XW
65YYfbgI+z7i+310r/rELLNUDcD9OBnBc0ACuKEI6Gv0Z6ffCYiMTLhznWASwR8GEiVlTraAUKjY
jVu3GMIYkVKFsQjNIqOZ+yNpEHRrndqQA4yHAeDsYExJ29PVoGW4VvjirTCN9vcJDfASC2q2xTjx
95SDjvE0z6E0f5xINVyrtVuM0OQ1ByN6fW3gBZqaorU6hJQMbCUllTw3vqv/2i9YYLQ5A6BxJjj0
6W6u/eWHHCWqg5bQOrtugkc5VHMvrTzjRIelMn9mU0HlIyzPbORAxmtSf7i5ZJAQKYR7gRIAUzUB
hj1gCaQ12ZgMCLgysjrYQWd8JHs67R+lee3382MKz8WU87efEbtMa8aMxxEd1W+kJwMKRtluKLg/
ATyCfMIKAiSDAAmZYhEqZ0MRTRrNGphTr/J5sWUz1NtIK5fI7sy/juhIzdkWy5QdBLAPkWEBIeC1
zyXUxaOwAyR1t70tqeGjZ38+zrUM3vcYFvzOTN9xly6v3v6WFF0IvdHrYWVBXNTbaVN1rf09Z3A8
OoZCAJ34IY1AWfg/do6CCU4AOoy7JHWlcqQeFx/v8OeHaMcGWYPMsa5HlcT7MmZZ2PtTP6ABI7zF
QWOC/g/7ALFej2Ag5IGS9ZqTkk+lJlOvfd3Dl7J6+iXoMxWTeN3Xho3pcr90G7imNLmPY+IjUYV5
6P+lyc4Db9gj1ap198sd5eoxM3zBBNitEUDvu3ucRzAFdH1EGfBipuvO9qfnIt4j32DUHmI9KKa5
nvA6BayGjBHXY9jNu0Vf2IvAu0Dc9tQWhq8f8XBGTxdd/gRxODK6VoQVtHQF8ngUO3GAWSfwmIz3
DRECguoINxC0NIgE//Px61lHR5c7NcO4Dj1kb+geEU8jEUEO4WIETfZIixdcSdn9ru5g3zeKwer0
SSbB5ywc0kgTFyKquh03E0btCmPP+FD7Bds+wgO3XPZG13nBf5xZjhbopTbF3WMiSPLzGZNkQZC0
4MFfbwVoUq2v8H7EXgb+1LIrK4rA03r+moMwvP31j0IPhc7Nvk6uE6kKg0V+NrASjGvvjhk5+E7q
rbJA/SSfNLTwmV0NmcXxheM86fgQeOcSncD4HaKzY+jorD0q846mGoW3g7oDZWy2knZlhCdP+zft
8x2ez2QUJYlPzx/wo4wIc19crXWUvTwGJaNuxdhclpiJy9E3B3Q0LN0HwCySrnvjag7qLfOPOYTC
goeyDviV10zzeJ30DC9hpLF5JfaGECWQSv9cMLg0RrObIO5yUsjQaMHV66zzQGi4jhWJ3fa5Wvdh
NrjEPjCcXS5B00nD3bOankzPdADOByorvfATIguVqeEk92WQu08stejFgsS/Hir0ZtUhmSoLf92F
AEkEIGjW1q0dWfIEDkfs4XTcJyqdNMRjFBEgWESfOnwa/p3sAFy1mz6jv9zHir14RU2vUoh7YhKT
Nie/SGQnsnmt1/thD/+YkNRfAxarMJ/oHEyx95kdkPYxdAeAcZ5b7Xmhj8Bg0HNnWEeHPNCtwRAb
2jS7D4HksA/Qag2oqmHahMZVaE4VkbN2T0RSOuFjgn3kkY7l0ju/DwXspLPvwqQUsZ4VcaTO+9CM
JIX1kxsuajjVUdLzYoCllOWOBKgpuBFkOT39IhsKzpcuF7SLwXcUAgvRTwaY3aJeqM6mT+cG6Sm+
s64MeUaCM/NohYjWVuYEUXjnTICjqPZQBxC+Kjs1SbJYyOIzQk5+TpwEwQBUjpQ/QVPxZB4gQyEq
h6i4mxFKZhYrSi0RWqnw5FxJpy2WCZFET1uFeCBNzD6IPUwHBT4PEvY/6gCguMkU5x5SGNyHvJ/n
DC5oNdn1iW0RRvLnw8fJtA85M9EFw+r9LEjCJ7pXNmZac+Zo3O1AZM4vPrJIEUPeSaTEfEP07mGR
SMkdS6mAplFnn402lGwBbKp2oo7bh31OdFY3NuvWxn+aLo1HdEZ8zul0EPNHAMGuaIS858DvP0eM
bp+B//HoABsY/BYE2hSz37kaVu6U4b5nX7cjjTiKMKS+Zmzn2DUmyqZzi+lrJaLsow8+08yJwCr9
2mFxHvuLLtFdJff7W5KzwHlgCK6OCAf2es6B5Gr4chENFpzZJAiESl0BzvbWzNFA+zpFBXuU8T3+
m3GYWsb0nGgnMD06NDaozmqvLncxKXak/XD90V0LHM+aVNPDYrGwEuvpiASvCMKSSkmmTdbdd2od
uS5Xbj63iS8vfXaUAOXs3s7tqTqLtk++izEFlHd09+jeI2uqAoCXPkrjgsxi1JHSIQe0oLDxeZAf
hzdMi80upk+O/rNhd9hvxU46A6c/MM2hdbljwD8ESe12n+ThqNCypPbWGc8IxPzNu2KAd6mGMTfb
QZAvfV8c7CHov+bgruS32F/ruq09Abn33jT3S155D6ybhpQ0pe94gvOdoF7Tz9nMyIL/l+URkzHN
wUHssR0TW/e0g2yevA4SZQu3ogEdZjn3e146+7Qg5d0QpJwNuoGYAUurxzxSd/Q632GKCH9EjcGd
RE3ErPanw7bT3+BPQJRp/xG0Mxvj/P6XdrPGPwbjYIwJFP9AcYBh5wy/odob96iwSfpZRWuQdgTT
jGH7xz1QlSyowvuSFfjchIFPUR88BRq3F79hiZYgsYLtdqz+/Q3s1pHENJ8nSV+0IBSgRmhgBmJI
VCSZVHEpWmFbP7akCfPuMcSbuExQBCFtZ88yN+U4rraHenegm+AW9QyOXuNvECFXttELIdO3JkRM
oxDjGqFdN5zKGKKRg0Su7BdSaJ/yJB9DjQf8KFSMOXMg2hrwAKUYrk3G4dhshUqxRshSE4QpU7vk
ECUvdlYOdZQLpf1QwN7KMoKVKpcSQi+CuL498scjrAgooqmKkeTONIeB51t2KOEVyP5VIGfOI9rE
Iv5AZnOuZMVCxa2UOU1OsZOYbuJ/Ptbj7muc8fZNd2rndvkoAAHVjEWEiJJd3PpdgzU2mtpR/e/A
Xss9RzdQLBOYXntbpHrOmr6WJG2LIbAcSVGENXk7sH8rYvsGJAOFvzCP9CXZrKvPFpNwHt9jISNG
AQzxsqbhgA4n7ku84+uEGgdqtcFAb8l79m9MdDScV85jSoseZM1j9KHndeStZN/EsoTPNBfYqLC3
C/OOXe6YA5BaKrJH8eczXhAH40DS+pMMqFiEfaMsKbhNgCNx03dUvNbO7nHq4w42zvzIJWVh4NFq
UO2fE7haulKKrn/Xdc7sZxExxC710cUDTOPLRjQajJA6i8DOHsPJcBVXbJfB4sMJjzwaS6Rbpx4E
pYH1tx1zJAleqVtDHbxMJ2ErY0tDoANDw/5P3NkJkRBTXyVUNEzSgXcg5xNBplXMOCzdbMPgMpdn
IXib28Jw/52+C0yCM6IlqZw5eEXU8Q2uFqIueQCI23qSx4LBS2fCiCSN3wI/7fzzOQ0z54m/iINa
PAT0trXi9eUZz4MwxQqCDnV4nUC1fJf4Kkb1ktrWJ0EPaGvxW/wi/PRYMIUp+64A8dT30Y++BbNs
Carm0vnSQ+7Ydlj6+7ESQgx/XB1YyKfxjLW7cyiGHI+EyfLraUNaAVmwMcH/8MQYzr9q44Mb0VGu
yLLe0YsMeBLRnXTUB1PmGMI8bKlDLAOQh3yxwraPodMKhErd6Q3JNZkU+PptkBnSY7naHskh+8sB
l/OT636F1GxG5/cIllncBwyu1AAFy8kgc/DDxeurPGjXtYaimgtqiHTxxeJAAi/DWO3s7VK4EJxN
sNsNG8V4en5PDjpuBjGv7dUXYcUcyAPF/lwIakco517JbxFcClDdv+QQaAIMvQK6ndyIkVox6Ofy
Iy5ZJPrWLvaaTfkH8/JdAQom1B02PrFFikWU04CbEeZDUWUR1AKafQ2+Aj6O8X3vCP39E9VX54m/
W4JtM/wmeq4ktrydzHejvUVRRhVGNccA6/ErwqDNHoW0CtLPV0HqkIcgYhnTTrM/UY8wzohQEAEs
B6ScU2f5V5HQP8y8HGvDXRRTRMTB5KchZw6vcJl5HCM0yqJj2DtMNeZ1Z94+QLEmBh3ivJk0nCoT
HmGOuGLHx4iHEFUXxgWLOuA6f9JfdsykK5f7LbsiuOpcDJ2l6aAaH93m1wkzai1J1F4uXDwerGfc
cOr1yMOx8kS8uckhSPgUxgiwfMbaVryOnjjxTKjRIKFFaT3f5DnZU26ibHhSVB2nnEo1j5/Tenvv
6ZwJg0nS8yC15O17WDGWVpxzt4O8beiLWCdT3NFnjYgMJVAoTH7jxt57+NsoMqfynOKQEnZpJlwJ
B8xLt0sIHEpwN+ehRXfDWF4kD3dSUrhcBSmtd3p8sd3cGRuVhoLtIObeEz460YIqW0Z0HF5r0Ruw
a390jpHJzfnXAg5JstLsu9vyzN7J4IdKMuK+L1zsP2/A7EGdiOXO4Vji4vBx/qSmFGHV4iZZh3gA
OPLHGgRAbylBqcN2znAZhhXTsJYaTNQJoFQQXv8Wss8bQZRY032KHQqxNA2OaGzOEEmK86jc2zr1
X8PHmi4p+Z7S4Lj3+FDtUHg7OqdL7WGwc44NEfP3qOcbc0Le1h0s+8ttPfloTO5gLn+cQV7jfjcv
ygIihrVjhquJIFW09RYRb1sR9ouXUY/XlFe2RrI9MYuR+O9eSNGMgfHtIpr4hWTC3VZvNxvnZNbh
26kgGAYYqk3/b4zHCyel8zVRN3Dk8X1ID7H2H5QrrlgQL2xL9scp90TusTrk44/v+OVTtnt4PJlu
xwAPshgwwGSqwbiHru890dl0UN3iOwKdl5Hzrlr2TNnWQh58c1JAGjVRnvDnTJr0L6+oXomHz5zD
z9wC9NqLKkLtrW+Qp9qvhXAQ0kmBmKM2i4Vnr7VJ9OamZn1LQz2K5dBgUs/4hqqKo5FZU9Icbtfb
z15R/jc4QjVQ4kw+rujvGqZZpWOiHSaMEwHRJzahXuUJHP1fxyppIkb6utSybJfufsvxZWv2BJAF
urLxSAeJaGOdVcvYbLgAV4U+0+cQztYJArhaXmYjkBpySGmICN7FHTgkpKUlMJPANKgMPiZZMROK
4uTMtYjNXSqqeh6Tn4UimM/FQIa8VmQ0w8chMGfhAZHZyPdEtTZhh8R0An/VC+SkEnj2SPIER7VC
/z5ejR70IVhf5yIvc4GHggTTpTQlGwiM73xFPbf8rG+xindv3WvcvXv1ySvxtYRx0id4BeH5LodM
q4ItV2bmXFC6GngeFxmF7aoKdiJ9+roweZYmLaFInJi6tSJL78orHuFQY3sV7CUU5+yJFgaK9N9j
QyzZBNYbsUPneJT9BKt/yCrobTNfGZNSzn0dwNGZSG2hhweBMqa1Zny05uZrg3kM9gkpfCIG5hQO
+ZtMnnGYNIWIyuI7rciWmBLvRG/pXyNjWYcDWBF+HGf0lc8t14ZLNL8D8DZ6Iw/e9NkvT/3xF1uS
W0PTwglNM0SOMEMgf/Brl4whchBvARLw5VwYi24+v+xrrDLhup88rryAXqA65eiUxXBH6kmKlGQw
raFW4GBXs7tTOne+znT4EYQsTa+AF7AUvOLTqZsiRqDkYFRRgXEI9pXNk262FaT3g5kldo+0joZZ
ub/5icwxHnmhLNDG5YF534sBs7DNobG8bT6hsnu6zMWmr0FOMmEIBLmebBw42tVjQQ2y56kRZT7I
H7ysEVLFM3Ph4TWnHjvYgCSyx0Qf6UPFFXHsb45IBNcelv5DSyzte/6mUqdPogia9iJk5mORVfQg
QUl8eg7k+poLiO05Ni7oMDmC6BP22zwk5V/EPJGQJPL4f1GZSJu9f50qIfZ+BFx86ZjcIjhejlfV
Uz1aNQog5CYcZfw0B4DTIT/aLUMIdR5C9gbyk8T4dUSlRNz8eETZ7pHhUY6G+2DB+5mpIwpg8R0G
I8CRfEblwoVc8DznLsWPK+yMKJ19DE0k5wApHOhg/WwuPobSj8OYOtQVh5/NGA5zLDzVr2F/ehZY
FweTCCHuKLeotZ68Jn4ugdzBv0p45CihAhwLYBQLh+ZBCAx27EfEOINsYHfGtRnegn74RTah7cRh
UkUKTwT/cGbd4LRbF3RS9NGKfTjQIDJmi+IkFI/UgqaBKtygbhMDdbK5sSX9a7S4AZLAUnk5HxS7
FcUgdC1tVPxcihdMVUkhkJRxAhxynJLJRLq8w7wDjqDGnr4YML+ngz4boCoKaVectoTui1n2FCWc
zKA/S05c0RdQYuaczMAgqPaHSHTF1UBKuH6sC//uG87rYLr7qBqmMVfQcDSnbihBSEpqGHyKBxZA
TwuULb2aETzWrwPIBjVM5vwOlEiUSb9/6rTSp8nhDfCrju8zgjHDm/fxCcAj+UdDXlF5goiu2ISI
P+daQ4Fah5/XeKQNbMju48GSWALAH7lLC8+dA1NzU/oQhHCHiQCaOkp5I2T00c8ZeERODAmKCUCf
wKCL8TvCbb9CIMFRcQsAKigpQdY/LkMw397pZDqXC3QVtsN8coOFbVFdcEpC7GPmNAMn8+vhC1CX
/bmHTADV17AyCasZzGu+3z/RxSYLrgMbJCILSlJgSHZi9qU8wzby9szhqTclyOU0ANaig6MiEd0z
Ba9AJicIGCCYA9lncjs9hyP+/oG9l9gNu+WzOk/x36wphPPegIqYjJg/Wv9/G8BrAYw+Aih30SJO
KYdWe58Q+LHGWCstvC3EQjtI1mMhlBXOPWkIqhZbvUg/kuNBZHpQ0CyRhnKNCQjElPpcVYChUb5M
hC+75G5izAYnF+3FkyTnE9tzTHyqLtL3KL5ssgw4Qb92/I5QeRDPA/CKd+mEKoHxAkyMtMBYJZfl
QjXIsqNROkCMoD/iLe19zmLTQwMp3qw6qV2DnQ+KxdJC8TPY/VCHREwXUzlNhNCKIZfItoYiwVad
i+T1cvhmoewZ/hCB9TYe2Svsw/IXfYyYE9J5yHLt1xGJ3vh30lyR3wMJNxXCCeaiLfUAAvCf9IKt
GD+C+01MoOh/q6Tz0C5zo4nxYEyz7ojDlfqItzPUdizPS7MR5gX0O0cCDelFIXD+2JtY/JK7AINl
Ux0Q6dPzlJCKjE1EvDehfWB//yfe4IDgNv82Pca1haRz3QJmntSoPxibRYJZx8bPZfJWYjsRr4U3
bwO1s150SiIxQJFaiuF4XUQ4Ju1NiDUb+aIg+cCUb/AEYhozL8wWmb2YTQJ8AQzEuPKQoWXkFbFd
n9QIGd6QlEX3cOfgwA4bqmvQAYOqXjQ8wgb+H0vnta0qmkXhJ2IMRAG9JWfBrDcOwzZhRAz49P2t
U91Vfbpr107KH9aaawYUTPRMukfryuybQ/G/3wxGB7pfCriUWTk0FPGFoneSCQERyWKdATrgiFPf
Ad+5B1AHXSuA+VJOqUDOEIxsYOazvmStcU6xym4ETclsin8SpPwFVnziGDt5l4VwW1m08m3wOIhB
T1g+AK3y2uUFr8XZkSOBrok8kfeUqo3/w8yCQ3cBgPKBDGVQy0ptKI65fP1JqJJt8G2R2MstiNek
tYYohRXOl4faBv44xi2OffzmfiTNsIv/cd3knJIpgYAP8mDfMJaoiv3TCJIYGe1yVnG++6G3mOBQ
zL+BHmeQeWryyTxd+fp//d03fGacXfLeccGcCZfkfTwj65jBx4ds9G8fyf5/rdreumMTdgUbmRIX
aU2oWOtR/5mO1j2JJvuggyf3htIHoBpLs17/FM7WbWc5eWWo/fhdOW9ILEDBZnfZuTVbqmsXSMNj
E2If2xCqGOAWQw5ZIYfwOPl65/CL85acwnKXnWlglzm9LdMeHEx4BxHRqy5NlK0nct3xgTYdt1CR
UE5zgL29JloSGTBrDQ3mhjoZkCGviYAGiWXGKQUSFTK440AmLTQBaoTdvtowetkD4oFEJKfRKWf4
+G83m8x1Gvq6Hm8+ufH9G93GZCI2xvy14RjC/axOTroQz8CxcStpJS1nD9Rk18PP+OocZr0unv4A
L1zH5G/Nj/ERhgblWsZuYU6f3rj52QXcTmuTM92+evxnzWBWrirVFUadtpMX2g76RBJ9eezSE1CR
8SThVKFyYXiF8ZQhI6TXoLnnJZx4XutnUr3txdf5HZz6Tse4TFUtanlU2UfMZdcf96q7CyzvDRjn
4QKd0vyXIEtzu5Pz/D5/Fn1SrZ2Ynyneb0yj6EA47jj2yarpzbgHNodth7UOPYVPYY1Prjk/zbnz
TbiONUqy3gxuDDxC6kDUSO+EUe2O9kyzu7s2kfVtOqjZVkwFBVcWZz5lc39z7QjhD5SM2vPDfw+j
xqZIz6qwCu9hi/Yi6iI444Gj0fq3fLuRsWt5V8Y3A5NvM+Gb3ETmwnb6sftQYXnAaB2oKgPW7AS+
fZ3UibLRZ0Z0HMhgXEUuyIehQOAhKAuqTVVZZrhpwFjrwcYUEiHHFlKgr0M9NmnRQEZr2jRqJpd5
EINkQDVsHY5cTC2vcSnP0CRzOvDWPjLZTkufJpF1JD9PkQuNk2VfeCUhE60EDJgDr+UgsM9BpQ7z
d3KRRbUs5Fd9rkxo5Sulb/g1JElKDWzx7gQ2Cs+Yd5kLmbksCILFM1e4ZWHZUZeMmGij3Nz1kE/i
ScLLOXBTSH8KUIkMHdMq67w9xma8ZnrHteulUlsCZS7gg5xzg3Tx/8JpFxSRYZqSjr2NbfCGeYYJ
9sFyirQ9wyx3jUcb50dpxfTEGJTPIASLA7I1c4I4igh3A2LYh8m843Wtve0CRtiB4zDWD4JVQ8rg
yoWpYTMZG1BoccQwpkLSwMA1Ip4ge4TROKAZI9m0YPQdSTSySu8Hu1c4LI/b3zIVZIB4s6pM2nui
SzMEppwSvykE8MclalN8A5904xvxqPPO6nCIr9S9F2+/9xhKnOtAVYOW7sICOKCRvflsxpchdFBa
HqxUeSRfJWXtfiaXDNFt1qdGp1StkV9o4WbgcX/HlF2AufT2d6eNLyH9+kNCJh2hpSJinr0m+t6/
Yw/NJgFSX/aXvtIvB+UhvdYunbI5K9nFB4dVCFNJJprU+Sx6fiwQ/I2cgnaE0O9AX8/DnUP68ddc
lFODqS461ul9+EkPzCDxQQTKYOIPU40WSTKfFu+E+4iCUvWFBX9nqwjo0dhUFEOpBU2u6l6LA13f
gDmHS340lwyfIGcitBRbGg0hfcovBYhqFK+uzQq/4WMLo5d07/MINin9uYCFFBG3vlHweUdqGTT9
Q00qVM1/wy16WT8zlG+dYvy9XFB/7CfcUT1YrR/8DLtFC8k+lnYw4yAtFuxcTrwIhSn2yS3/fF4g
G7yU4WHbpTNvJ4ctDDC+hM3CBImRxdsBsASDXSzYuNwlJmqQ2X20JINTDcpLpKHGsVVW/rwNs/Ee
lt+gyXjYTD5gww3YKYvLlV3K/Euc7PfPf+fRYfTdoHJ77CCNGsUPQSUAjm5hevnj2V8mvAE4OCMR
H+7Bm3jtYXeB4FIIw2ReYHzT9anbNR+CqTlEAL7HLr3emMNzsp9UDu1cK3o32X9o1jJFb/CEMfzd
4F0pdqb38IKDKSTyPxkFCbVHoF3xa73ZP53i+RiBH5fpZQwz6fjHHxo4A6ztgC6ME/+PuueNbpy5
p7XcorI10OXRn+EJPa2mXRrUtsxXpG2rp3iRaVQo8y/z7r8f59s7rqYMSMqxTjUx7jBj7m5vaR3s
/5Y5tsoMgfDRoYw7MtAl6+ZfTUiunSi+j8Wg6zAJP3h3RC5jMkvhPdzG9fQhkjVU02/Ktu8algC5
ry6iKwo1gj3/tZCCk9MtHLyW/DuBXj3PSeOYwAUgHSqhHADdmdAkCPuHHQNOfyIWGAbNd0pXTtmC
OUkMKm5tev+mYBSY/bdqPYBdQ/yRgIvhH1TC1UeDGUBGXu6D5ZVZcElXq2tjqlyIMZSGnfw75Rs/
x5KHWcdK9iUvNQKtSJVMikEa2jflsPT0++K9RsW3ZPL8DXDS4Gnh2ig2RfotgI/xGC9z7UbXfSsw
lB+3hRUEiQ6q4o/oWXiJCLT/IEiW9pIJDwOt0WcA0RSJ8634IqcBIHlEkKye2AzcPUYw0q+3Kp9h
3g0rA8o8zSPHDzUUZwMtC33LAk115xDA4tHowXS7ZKLKox4sf+5nwMylxrDsmutsFTyZaTKMor05
wEUtENFeSFJlYXNzwNMKuvM2tSSI26C9uLyKvRnumSAzHw1Oa2SUfXNxUPDBQksPlakH7j1T2475
8F4IBs8utnvtr/t5hFDpephlWccQYgNGWxUnHNo38EjVx7ixbkWY6tWEeNP4zQj9/aVQdL5izacf
w2cLdw1JMH2Cs9Z2+24/ZvUxvAOWgN5gfMlwzLu7p+mpsu6V9VUjc3y7E28JETRQEE4/sWyqvIsG
fH0tI35YhdcFD+VetH2G6hi0MMrVzkg5bY0+4+zht74/uA/yRTTs8VbL/osb+BC0Wjazn32mVCHw
9NuZTfgPUBWnPX3VbYKG/HhxqgNEyzKTdlvw506qFYI2TqTiOVEq/P4VrxyABh/H7VeGCTWtJIxG
tzcsWwip4LjLofx2DAo4ZNh0Qk+3U9Szdp/cu76KJsxMANzh1vUsyOBEA+ydclfNgAm+m2+Pu8ur
ZnjxfsCH2j4dLdo/eLEHezY52RMDshXtK1jlbXJFNHwbodc+VQE2/XSPHN3nJuM7vX6h+QKIbaIn
HNjoc3E76I34tHvKT66wGLhCaHXrGclKPQYS/86++wxS+oPH3YsU+Ji8I8iQThG/gIbh5SUm7nzf
wGITRTmRa+jo4bx30lqMJCDINsULwX2fRrg8DVXVboGdC5RySJDIOlDz9e0/5PUV98K9oxIFQsLp
7BN+fXwX/B5eC8wtsHRjy1vXi6ODgSe3EG0hoXLhIVZ8gkXek/PVXW5+EBx8w+OidV79ZXyb41un
Wt+0xePwTYzj7Ko4F9eo8kn0yZVQLB0O0a1rddZlH8m1r4xOXRe6oYQANSDNSCmwemPqolrjrx8d
rMq/+kpeLO2by/rye0Zg9jXcH2yaL4GbTyBCp7R4Qa0HHEJCNWT1wLwHSbbhsK72NrNOjwwtsvw8
xRHo/Qf0jfrkX6N14lL9qKGOySsY8WrfdZpJnRyxo+ZncSWLKOIQagXpI3Bnfz1amHKlLyP+IZWb
HPqvc/fbleTpTq+T3i+s4VXDKrbaxGTxQHa6/3Fuo07jnbPG6XgSANDZwE9lN7aTD7M/+H1+Z3R3
9/41gCAquM4lVU623qLRN9GGmHQ1Lx8TNpizjCIBGG3dRTdg3RjGk13lwj53DUvIdl9UnjcsHA6E
kM5LFCmL6u+GgQbmWN7t4+3JtzARJNqXj3fVvJPunDWRINwfZEFg/OEuM/NjnTkOl47x8HUKjvVy
8IB26yih0enrWFPcnN0Rli5v+jm94t2Sm1+Cy4Lzn9r1jkM1QN4jAw/+peZd0c3ssaIqTunVN6G5
1VZx7HpawPps/OfD/cTYNz4Q5C16qJBxNkZR0QPIaVClAlvucQIDrvg7/eGNYiztK5kqJ8C/29vD
h0z+/955TnHwDRmo5E+AQVrls9+Gfcr75xDC+dPtdu3cCWm+Rcr2sf7ePN10Tx0cbrCvecWPtcIl
j9JOPoyi8DntPOMrnieQg/ybdy06cZ1yIaavIZ47anIIkIyqwMy2HinFGZI8ComDva8cdXPGJaFf
Envq4WDAUJDTVknb/peJnoRS/HYINThbTKdS04bY6hDvDsgvnKoM9iBKQZxU0AIBa9Vg8pTNHVKp
njOakLDTv07QYvsQJ0KbJ6777Wg5/NmHbC4DxberpPc6OU/e7jnTPMV/jm5Ot2uVaCWZ/AzxlvZY
8cEz16ydGl+c9teqQKa3wwAuDRrYcBXYQdcN7OhfwnSnk8AcZ/YTrcS/zvAqhPecDtHZvTjPLXY3
VsZYk7noj6/G8+cUX5Sx2rG7dD7m9mB65fw5MjlYEpvCmnDxn9srQ/TunTfJ7J6OZXrtXvFX0PxD
q3/u2XxteYTsSCWCq57znehPb79VqQ42LUaaB1eprO4Gf59w/jPxskqbvU/exg0O7WQ506NjTnq5
enD3lIakhJ+C3+TE1MltEiV6hgeYF1ENrOpiD289wjEmt67qnPDpc9o4sg1aKJyzIY2aFElM6MCD
22J1VyFHxkuSIwlPNTyzSd29+sPSIyEPEPoPVJMDaFJ/kIlVCFll+vWmTIGpnaG7YWlBToF2LPR/
SqS2MB8F2seA2BqU9sawEIBXHf9vQAlE2fa2cj/LAk67s72LsunfgBaT8f8f0xba3LhSoAzZAHMM
GsD+kFxCqYIpXqadvONsrtaq4xEaRxeJ73RMKCCx4h/HB6Tz/eyaVcf0MxrXPscBgjszR0gRsM0+
MQbT5B2HsNMZfXFMoo7zj17pDHmx0Vietmrh4ubfiIHH3G/f5wiIsoRm0w/XUGUA+/iVgPLcCuLE
TESCzAICMiAqnwoQIgYmqFLWCZotSSSbPE+yXnQflHOs4XAxmWOg+MRrgdOLTbiEKNMnUdfk2WFV
isvy4DM6DQ7BaYBhC6chInOqH8PqkPdGCglTNYvhvTMfc8ZmEmxvYlzjs1Xv96zMzS7Gv/azY2Mn
Nr9nrXZkonhvu1yd4XWwfzplftvHx/ltpJ4GvEnqxX7x9yhTk6yDaeonwWJkslIdlgmipYvdxtQK
6CtCeBKyqSunHPUKGN/+M4EZ6BuQ1AARHHXGyB7SGhmTtOtX6IcvJ3NPQQalU/clIGve5SQx/ebg
6EgHM/2CrZl9YIQ3U3wy+o7bxuE25qiRO/eaYXVr8Tsc7WOuUAAkWQIxcf7FubWmCSa369+nn5jX
OHq0J6rM47NXl9Ez0XcXJDfUaTuqse6m5z9GGsF4JpeTeQcr2G8RL00M7y7ROeEjxJhvJ0a/848z
1+1Psp9fcg2DgC9cWgv6nEY36Nyz56gaIDG8Zh1PdUrUUrnKu3UIMHjXeWzyvZqEctN9buXsfOSH
4AUT8m79Vs8Rn39kI67URE2wuEdGBjF10pss4eK5WtKE+tjogmXoEML9A9W0Fe2pT762+pG1GQTk
YKQtL00dJ8DKAP0EXoZBY1XpsE6B85zWRHXG+tdayWuB3BPz+ledziQ7M4ou1exWu9kKTMaFCGJY
pn8KrswkyqBaPXrh8+Ldz2HdlfVkruBTHXyUYQdLVOLDyLZdpcjclludQyRPQTRkFuUUsZlQo+r9
GTCujIHNoWBDXgqLDyAYCHmWTgKUgXcfTSOvwWFSonjcW8H2ZDNiZ/tFWfZxXOqfgDudhefa0cWL
2IJn12Y7/+wo6s3hpGiBnZFpqRhQSs7WnArNjezoahdB3AwC1tbPPpZoCIPkGCbZ/BBkZ2gst2Sa
twpMJmp3Su1C5csrx10HQiwMy06PqkJ4/XjOj/Oe/dLtXJlspi3yMiWC8cROrYrOdwg3Bnp/1jQ8
Yhi/L8yW6+/YeIY1IMvVWZVtK+ro7pmV3OG58qLapTX8jhtOUDg1rp09RvNbz593blbWmmQZUZx3
Vi1GWViy2A/GJMFxSQJBN+iRlIsTBjaCSSQbVtepobKx9rZPb6LPXtsbhE5iMQI4Md8jJh+sYWCh
n726f1mwsgwjItQ1q0HvSh6sfcbh+PgenqvkJ3w+uJMOV3t59F/q8KAF0ekM4S7iFBoSjPe2Dxcr
03fkhIbHvMWiPx7ZbgfqROcIUwtKrmM8A1pyrjTePNoFxWOFSjGAXxVTlt2DJgO81iFIWTlOK/df
liWLw8eWAfqtlRhQnBhuhoRoC+UI1xR6sII1dckNz/D2/NCWy47gZaIbc2p/2MTqmk4gKMacChBm
IRj1/IaFkGy4UEzm6K3sCN8KXY1tZlIwmvYPIu1nxgMMVa+aMJOGkdQC7HJXt+1rdMvxOhiIoQjJ
zWP04SGtGrv9Ej5RQmxOK9W7hZdQwqse4StpnOfo53bZ9L1JE2JPOriMynyJHSdHIImCwSHQ2IDn
4Ob8i+RUrSHOZSx8Pe/lS6gmPYeNenSGJx9skodLqT7h4qboiE7RGTqHsS69m/foGzGGFvLSqXTj
T4CMmMQNNso3rXi2lU2lGbyLEzU+pg3IoJFrwsjpfTBoaNB4s8cUZ3jmXn5ZUZQZ1pTjJ/lGulu5
HJ5cAZx00XX1dVucclz4fEv0jy5/BrchZ7Kt0FeAmdEpIS/nXi72/UYcfF/chaAiJE+cXY1Dv84i
SMsfZ4UtHmYSFE9cpXweXc6fEmIHQfdD7iTV6wm88xPFBZtGasJXgqAGmjQkdVsLp/50n3/dZ2LA
THtBY+st7q5C8Ucvb2NHxk/67R5h45wGc0qv0XtSrXqodZZ91cPqNexavJcVr/s+1gI04bRB8u4h
H/TE/AK7PZTiXP7Ud1BkrUIoM0f+AuXzzhGhsy4HLg/wmi1nd471D+MA3hvTL8P7hULz49AxcCyp
TsV1hCsEn38OFCImFb+9E1ode/dHsKMj/ZcINDDBw5BkRGsy52SjZ6Qe/qGx+rp6dM4AdFmDPYpL
6rFYqk5sRW0JGvmwrmDmcDAMVppXPrl9zUj15lPgsw1gelR8aGcnrCOKEqeXy/PXcCkOSmIcITPN
VQyseMOxJh5fxx8QMAOI1f/EDS/1lVMbEEEwNawjmZmw/RO2n9jziIfPxV63RIYPj9Qm3f5o6ymf
iE3tqGuteF/L2Tm6FzevtquBrHNNbHTEUIA5g/+mHNo+c30F19frBNLCUjDe05prbEyaiV/554hd
Zi+55GvURHk90aOydn9dG1v0VeO1/UrOfp4jBXcURZ1g+EDJxXm0XPJ1BPhSkwedeLhr4lNxt6Mm
pDCgozS67NDeHvag5q3ehfS+V7QLB+wfHM72F0ylOjHIyvVK5Nbey+kOpzoNoW2gk7T8l0PLwUJ8
Jq/Z3X3QwacXxtOwKHuIhKlO4fwLmXRQBaXdWjTn1eZElVYfbH5d5RfQ9B6QW/CE6akmq9U764hz
yulr4RNNpxb0tpPWJzLch9C+zsgSXzGPT50OO6jWLXJy2Szp3vmSfXVj6ScXgl4srY8Khz2ieizH
DLX5GGXe04vMicjTV0sWTcPGHxY93aZ7vXasYWc9/PSx5T5ZY6yErda4dBC3R28/o7RcZXuIsDz9
7OpGBf2nnBORgCBjNryGIcWxtIOIKFxeRmvXg/IIe4dRGC0U670AlLg5bvQAESE4mPvSiMG62Bmo
ExpnOYveA/ZF/UeN3S+ivRNgHGBy1gVGMKYS4XDvemNOJrxdOmvEjR50v4Do2sx+Z1hOkOPEJITS
5oP3JNOF2URLJxXapRwI6tu/XnG8gQHxQvhMHMIRlrT9vH2t4/r6WFzQzQzgezzgYvy+KKpRx+Qw
3I5ecOsjqRQkgHCE3Q4X9MmlgTkB1faFhMXe3yPMOKSDkU7GNFzdcPcvTE3enHrPSMJO+LhCBWu/
SCGGdCNRUHsO1/o7athbNonAweQutvdqE7y97rc/22dH6IvXJfTzQ+5A7yE35nebw/ngYAVkurhf
c4xMG6uJR2EO6541+Zk+bBFUGw0QG+6hVgXl8GO94WLjlM3oq0PEEBDbjSMLkABstOuqscBMyKhf
GEd3OHn7pebuHl0O8yegVOTOKW/2Bwf7/GxeZYzgGoJoQa84Q9hE0A+3GBpvuy50TsUJAhokfzjk
p207AyLNe3b9AS2S5WrCrPICuSUyaoJsfPPGQ8wf5gp32HVxt3efoMZ8y27nrbCe48sDtvoviPUR
0FhidYtzPkv1U4vJ+bu0AgyJdiAfW0EUta9LmlNt9fJAjYcYp9FMP8NsyN0JKuQVsTxOAELDURdb
bUAwudueI5DJX1Ys0Nj9ZQv72hQBCqtGUZNAOVm7nRZA3Tws7uPGAnijfE2HQrb+vK1VFMgt1Zuz
Hky2J54H0HtOeODhbXxhXO/grLx9tVxiyHn+sELF42J4TYedKTnhOi4FgMJcwW3DjuTSyLpY0Tqr
34qq4vR15i3K0M7bilrjobq++js24fBkkd6N1TJ1jsuOZCdElF9joBAGl/cInYM7/i2i7HmRcy2i
sYm6Ab97vQciBJcBHGSHK3nw5J72t72QuEygQOsKkYhXgZnynvRNt8PdVhwKSk5rp4S77XdOT28B
jH6KBurpFl+XDzJ4a0f24aLVsf7lV+0AwpR5cS1KZ1XbdFPgCxxmXYqmGrq3nUV2wMtgaKngUVMY
LXfbzovJBGtU4oX3Ds5IJSotJvlbTN3v7rYAlI7IuJtMdCQnjL7eZsjOLk72ZXrCsgTQLcScpXFk
fQEX0AWAuNNqz+PbtAD/AjewJ3gywXg+IJzmfx/Uea6+PV5DdjvZzyf/Y+HJwQI+wBIpTjjKPP9w
T0SwAST/p6LUIv7u1Vo9bw43Ij9BVV3eCas1f6w7DV9omNbwbdh3wOTF8ME58WQhgA5hWW51AlVx
fhwvszEPtfGwgPthx4ykobn1mZZSCdZZ26Bm5KDnmosLKi1bY3x2hrSdAFDz84Uz13lzqn3z98ea
LAHu7EN7+gJeiaG0vOyiB00Yy3Z5vvXfPQVjUONzoU1PC6JZjAhA7+DfdV49Ton5dbx0jayTvQJe
QgwzF9bXmToL8wNPz8EYsSByWdIlQCPJtb4Rk/bC5IBK2pihJo5KMIbvhCTT0imHZNBTV/K7zGri
OvAi2ZohfGTyHIiMIBCQ0oK89Ojnjo+ealFrNRS4bzcbGtMD7OJCJvgvFybEG9dtkcM/VhBMPhO0
Lha8JAzsHv6SqTbsyKv3OdqneZWr/xikTGJyJn4MvFtelWCUQpAGC7ifQqskH1D1mXg2NPd/NSy3
BJL2gDUSygt1yJ1ZVwuSpvxm3YNB6J8KfMq1dZc9URhx5+n8FsYnfwxVwjRYDFHTtZ53dHrWdfyK
f0BUznl8tmPDf05kZC3zZyhEE0IclwXsHq2yHGXIHJbw+PbwONmvZg9hzAszmGzDmiIaAVFW5e3k
UegJ9nAvnhw2dDH2mp8xTGb28+I1/rLm0e/tCVY2UR/C84EOqc/WUDnAgoggEemNPbpjrRS8CkwV
0jdWf9i6roRXs0bEjVAb0h1z7t+svWnzW8qAp0FthLUcI17GQbK9mJ7IcFwkzchRFsKNEgm4hMfo
UOb+CTLbm4rhGbA/zO5C7zN40VQSrCym6UkTwSHvZrozg+z4xCFc4TtA6oBd9eKMY0kf18I9vfuX
/m67hbfQLR6kvekWk4cJ1EgGEkqfkT5T+PSx+zLxv4YwZXyka5Ouf4dyjYwqN/yuj4neMcOuLJCQ
Zdx+o49u8TP4W+iEQpaBUVBUOWCBCf9UnhBhMq8IRznIYOCl+Ysf3EDPOeUv2IjWa6Xt5MU+Ct5G
tGCrz2oZEZIc7Hs29J4G3k41YlYBc7ePImCzXx3CA+KvAs9uRINMAk9ibIKZVQf6tigFOEZPvpbB
umfZjWqv5vfUsF6D1vPjJ1eOsWD89d50+YOhXbfABA03KB+64gwC4x2jdD75iqUzHKsVEguIjOKL
cZgLUbiEGi4qLajfElKDlmdQT9GRo3ln9pkqAz7MprLv8Quif4bFh9CdzQGsYruNvLDndnMG9aXf
BV4N9wWOGXtY0FUAfoqOqUyPvkaLgOF1SUf1cNrFG+IsNpsbrmaENzQyLhUtc5Tcf9Azv7wf9Ta2
mU9H2zSzTv/LXI8epXb1FEdd98aZd45LVN6+789pFvGfaGPtKCrNO3OK+XKOc+xDonVlxq93kZ09
GC9rWlx+Q2GYqGOhHcCZ91Ip7byZMJl6hFpAf8N+ArI+1MDrSOK8vg73B6yxd1IlWqQCckKzMuFk
wE3UIoPTRmZ4aCIyxbthnfXmL8IqsyXLURnKQoR7AukdupPkpSiUeErywkiIJwsIgfVa1/1HobYp
1H54hCwgJqwB7iNztkD3z8+DOAaBD4436n5eIiK11IzhFDrA19i04kwWV7mEtB48771mdt7i1TA+
5ohjr4cY4H0hfIJyhwSK1fRSewsuUCGU6h4mskhg+dv3p0ucNqYA3ByB69t4dAEB5y1m1MzExwOs
zOC6BwcovVDq/8I+chcnJraHyb09ogP5G8Q4HMKVxIbxUGD5HHOpwdeF+N2HbThSEpyTptqgm5lz
4mSCY7/yjSnTKZ/pFDOh59K5jhVSYE+udImUUQFNB0jcvs8Q0t7vat5gNVNIvAU1gtQoFBWC4WCd
IA8JlaG5uV1gjIR3bIEjqHmo4VoBGkJxMcGXZ6ITVdTAcpQEW2X4BJf8R9HhdL0+A6EAMRKE8Afj
byNkXbjGCVELxFBiOg37rTNRoY+2jxApQWwLrcHSw5EUXnHM0IolsiYctuI93cvGGGO8TflDl8//
6iPBFyCCPwP+mC3SUT0VP5p1PUSoGmAX6PQ2+AUis6xyfukuNkpE0JBJzn1YnJAB4gXfPw/3WPti
zuMQ3Oy/YP7+1u0YsohXRidkK3/MEr0BWmEFdkx+8ZcoXZh0fAGp4I7s2YcXO2dg5f8nQETHKW4c
Z4SxwqcjVHhQ5y0NNu+1f/lgtdiZ1zHKkH572g7M6bMYXeC+MxH0SSiNMX8F40N7aVKdELglPhcn
5z5EFLhRS2h5L8kqhhn2WBkyJRfBy9tZpqJKu4an8DzCUwxtPSNxWH8QTUXuYDiEYgvhnWAxUczK
cczpF8kZdk4UagBIHd1CyHwi0hGbxh9aN7iJHa7yPTJOWCrc8N8QT6zkMmgmnR2iFBuzkiMyQPvU
lePsH/RmchYp2SVtBUDc3jK6DESS3xMqZvbgV3/gYlxGzbiHumSsjeF5PwfH4IglhgizwfMzRo5y
wNGG3zbt9B4sA8PpEea19zWivP/KPzScxBFAT2Trct/F0IRvg/XF5e25H8Us++dA1GNbHzyO2MHF
f/xBI/qT+xczHn8pzCdURKkoLNddEANsIkAy0rPDUs3Fx/gxHvWNnRHBusNicqCj5BAW7mOhjpEz
aVQ77xBDc0iUoqKRFwf7F7oG3uzk46x4KgzRnTWnyqAPZ7KTcm9zAmIZBWEeShhHXB9KL4yH7J1A
YneN1d0zPYalXx46jk0O3CAXGwIj/95dI8eZJMWciDX6ix9puXj6zy/lFvKgf8T6aijyJNE67YOG
ouOStb1zrk1MGK5LvEPl0OtBZhV2CPwcFzaIx0yAQ7VyZLDydPbcFOp20/ZBH5Y3YFn/4slwqUeX
cg7q7O1TG4ALGIxZ5jWJtLZgYuBhEXnsuDY4b/wYm+BFbGYf9KlF7fqYTnRrxvHIBSAUQ1joo3Qm
/YvcuqZDT93fD894aG51HAn/+UVwinygEGsRE152/+wfq3hlopCNmQvokXZwyJ6aXZi90EhV/t0X
HoXJIfYAe1DolOlxKZxHUFbcSbD3RCMulOjGfWDz1HYaeYcv7mvwGfzCDnkQOA2wLdpTlMExrhgy
YPxyAewXHAkjDuC/518FggKyws7AForAtn4vgS8DdBjRaqbl8Azng8ipa/oJeiEDD1uZ4+s5p8dZ
ovx3hjfQlGEzbcDHat4lNQaUuw2HzIp4A08WMUPIbkBNxFlRRv68WIorVFpr4fPTisp5x8ICgBxi
0wlwZNOAcKQfPcFlmSF43en9X1ca9UBacXXHvaPLlAy3EKpkAH4GmWCiH1BSBuIAms9+STfEx4Ky
TywbWJLi7Biw2pGx1gK+n9dKTzE4OXgKMLP3odF4kdjM4GfptqEgiGyRsVxQ6CFmvDGtYOV1FpR3
O/zR0EiLTgjvTVaciGJNhJ1Gw44gCXMfN+4lE02QBvuaUa/Q09N0ljrE+WKER09LFohDUznAZW7U
yR7gIbs3mT28C3ueNR5/bbfeCD9KeE7t4SlBDiUKUxlHnRLhpH7hpFbOKfzYWy4TCglcg9Lr5mX3
ME89JW9vEiPcRFcpEtFegKQHKUUveG/iYohBiaOnasi+mGsBwwjGDsM5+YxvrN4zOCO2GS7t4XCV
gZhiiwWcd3QASh07m/4yf857DZJAF7el6+aZFdTNSxuVgfzG15x4bryoIZvC0zI4hKXWvqYMCQy3
GDLbRciGwJ6+05+vumvCaZ/hM6Q/zyJeOTW6e4M/rDsaFbzMzpOcxAWkdgC3fEHLvTkyywaPI8TD
PqTKtmurGZUF9zrAmidbiSuTLm/+ZKsnz38a/CedY65knDL+MqfmkCOfOBpLG05xyGHk7ecJ6RnW
agVEowaRlSDQl0xYUmhN+Dn+nG8JDIFbUK44xXDOwO3fZ8iVQElKCaqNNj2XkZg9ZWTV1XhnQLtY
6QbyD9VwsI1cK/iJPuOJ4uGLy/NXkFN14TmZTFFa8loecXukZt0vS43e1fkNq5lWoGDyLrMlRsxe
g1UPRieG03XMASYp6OTHT/FDK9Hn9MiG/CJjdytrLJUDiwFFnQi4zJDsQygo0nA7r2kxrKypCa4M
Zm5rzn3wnbQnTMM8pts4jxL8Zl/BhDt8ku+CuTbxsS/b8eZ9RvDHMdJu29Xq/uSrGeXTlDC+oLPt
typc1cziQqcNxc37+iqUkS/fucJHbNlkh+w++ThvHMWy9071FNP5Mp4c3VdMtP2a+fsjwa4HGb4Q
1rIIAgfz1ITFgPlqL35AApq3rQ5isP1KFrgWtWdXyIcfwWJ4vXDhjIHBH5ioodp+k1sFws7U0VL8
ZV9Jn8DPtTUYsUI8XGIYtusMLxl+Plh8XplDXXJu+QGcaC4zDEMGAn4TmLzs6fWvZuYXNcGuA90J
WtO2IdsKiApEkCAhmG8VXY5qyYdCJVdjLfilIPx2e/T92D+IfC1XgxQNf2+ujHByBDHnYAc/6YqX
b80+EVNhKaql1sGSvbSckug6uGjJMyJFD2H3qDXUUhzZQShEU1Y7J0oa1T/DCARxAU2gkebO+YA4
goEEvWQLjgraObjatz7Jf5xxL8yRAd3qvwpUG3xsz0Y6ubtzCmHPAnR3glO0Y5XM9byT1R3QEmhV
z6mYktMh53p4i2/0IcKg57Q7h7dJmfHby0fuqPtjTgWmZLuuzawKDAN8CtdCUNjI9TOQ/p+dDYst
Z1PRWMBmWw7kgC+ZoFPq8+6AV56T5w7B6ErkhCJK7PrlqgNjnxNGpI+6Y4xFY6B425Jr4IJ1gIs7
jRYut/dpFVQczaP/Bx9v2v9UF7hH6f5pxfxl3un7L2w2bpuNAacZ+ysHwyhsebIO5B4Cctu+nj49
Y2TaOTQRzxqQotUPxa9j7/7lPhyP6TsiE4jVzYScKYn/L3paBDbo3lDMUdG9OVPQG4SYk5Q2NgXk
cVzoj5A0QeF3ZxBkX9Z+Kq0dTpJcyXu363A2wAZj6FK0oaC0oT8xdGXSA9TumvwsmtRP0plx9AF6
GyadjfVilwBinrMkz7kHTZ/Bp78M5OdNpuJ7+HCuMaGZjtb/HpgGGXTYf7rbXiyDY9I+u+/ojgp8
8D+izmtZcSzbol9EBB7xirxDSAj7Qhy89/7re0yybtzO6KyqTOAgae+1l5mm6Be75e4XdRKSfGje
GpYtGgAS15x8nRIV3AIpvIY5Yai4JQpW3NnZNqJ7gBaXbyTMuAB/Oh+nuXiP7y7QdUquLQ3ZK0Qh
EH/IIXzSeoxnND0X+G+o+WPk5+6HjYilNr/TxeW0ZYEgLdBwV9MTR9Y6rnD2EPvz+cFw6P8R10EA
eq8BMEaGzoz8HlCFoXQKn7U16TlyzIRw0tB1thqjjXNF6ID2MuC6gIMtQMzDJKOY2Gl/7UuJ5Bdx
R68p5757jo/jR5eGLx3TXvDypTuwm12cZlDrg2F5/63Da7sQXEAOeJvOiH4gefrGnX2zujXbReXk
kxDcGNsztQWNUAFR94x/zbvj+MSpGjLDCN9jGM8eqRzDxt8PoLAr+AJlkW7cGOSzJ8/jBhl/t4RB
B8zoFdu44bO8N9N3pxk9IdbRKJyS0pJ21BIj/ZgGlVGw+aMmfJh1G+3tm3roZJrVtho+FX9opaZt
j+zuIXmxZLkFL7CQ7ESDe1IM3/Fu+GAou2WhPZwPCav5Zc9arBXmi72DhXOBZvUHKwAccwFBcJp/
+Su/1Jdi2sm/5O86J9M2xAi3bt5oSXaPGMwyqR9wYNAN6awXt5IJ5HNjMcYxmJfe47oHmoMDIAOs
QEHlY8Hsr5eI3wKdBEPJzNJCxN2YFlscAh//B71qgMHFxVXjyLuN61XU4E3C2m7wO0YOEKx7hWkn
58r5DwSWvSPhbN2Sg4Mr544wx2TpyIG4B25682oE1mGS5E4zBIrG4OSPmr5Vgd08+Vtv7QtdupyD
hJnCylnO6wBVslJnXh1XuuXxebimEcMXSe5Oub0a1L8tZq/07PH55YwnJGJntoMEsGwMIb9BW9Hc
b2tuBmVaqq0wVjijPFDapvZGA/dokmH48EeTRKFGQ+9h9ucTxB81zJhwqt0GqHGTx+LB4H74U/dd
tdbAJfm4F47UYbohnTQNp0vfhES1+1tfa3vjPIAH9PZtrH01XOcopS9M3lEheaFTXMRV4+pYgAm8
ansJCPjbOZIgA8dgjsz5ALiGwyKFcce4jlE8H3iMJ4Cu+YXKe3a9W5xfrF6JiKg2MWwefYUKYXxO
S/adoQvAeDN8wLc6R6Fnsshq6SVi2lqw5pxZHnUB78zX7mEqXjgzfg9zL51yJLJitDMBqfMRDx7F
ozW8WjAlxdS9g1aPSkOKNkCEwn8CroiKswHqzlJkJY6d0JtAq85f1Ok4odrpXQfPk3WcwsZAx0AC
h93DTzwKzTN1BJ/ADUf2PmDCDHjBxFf0ahd6E2djusxDRpWXpehaAGXIlJbAz/xaf8XgsUAi+m5/
coO2M3lve99uuGdBBdlroIjQhylENavSURJb8NfqTQ3La5DiQAquFDNS9ReK/Jr2Sjji1lC5HNRz
TqSyX2ZIQEopZBdpmdWgQ5yWgJTff0p9Ljn5zSnPmeKHazTurt5W8n7XqUj/X6y9sw4zg7YRvUaY
H3eeA3DmiKQ8SexuTkOvRHPghMRF8e0WzKzjgqtlFnI/A+n4DAVBhjBS+Cu1kZFlubLulo/hY7jx
3yilo+6LxZb5GdZSkHs0yoan4fdkM+Wl78KeVAe25N6cUnpzavY5lJIWdHPnyWVxQofIo73w/uP0
RdOphLgLnkYldxc9aYR1d68WDdvXq7tjSJ3U0nW7RivdbgSV/q0DOMAT0OOMLuDaenNEzV6gS+Qv
hRxkNalDo43W/XX/iS7k8G0a5WiSAN8swCDHrjwiitC0mzGtBOe1rjuP6AwWpUnYF0RoNWsujBBP
VMbkNF1oVFvfGIPgrmpQgOOgrnGcA2G9mwNcZSGsOqAOCC/kTYZdJdOhXGRyzMOuKLMfVRhm4s5D
pUcHS1OeY/BeBGRBb5B/hXEjPfbXGRHPgbDpVmcAzwW1AN1jpSz/HZkfZRh5UtinLUeQrZB4vemG
UjdE1XZ4AmhYQ+sCAIaNHii5Nxb3Jn1TzZfYPsrZSgnz97HqodRizrHeiAp/H9Lvf0HT00dhd9Uq
Trtc5CF5upQSoBXNIG3yg3dOzx7o2xXG1e55Ked66D/OzddwWCVkiY77V4l0CfHGKqRGiADm2RaS
uJnqwm5DKsy73QJSVTQ4k0vgX7x0+e/grnSMDCw2EkvcH/FWmNHy8podyW0KCo/TTF/D4zKyzZQp
L7ScRvRNztaJMtKCFTl80tr50h9CCz0sEQ8DzYS5Hk9xntInUnB6hfQvQLZtnkw5K+kEaRPVKVeo
mMNVB8aFkEAA/33bA705J2qWw7t7N3lM2GQNUOKc3amvu9UuS6w4BBNSAzptOCorNG2IRsCSesgi
P2BnPc1BZJpdJRkV7m4p+aQiyn8CIz5CQ2HuIg5o/eJ8XNmjMJg0R7SaIpoeK8rt5bxfu0vy4okq
kB6Rmgw7PqxGOlCmUBYAD61s5ggc4kDfoeq0yT5QxsY/aqT21R6Q1QO7kJE9cN2GvXBHkQ3s6O8D
iJA6rWID++5WAdmAnGzf/1iJyw/x5WKBh4/sv8BUlDqC/5rwfB9WlSyw0ykFDbY6D/gecLiR4taj
QTEZsACCV1R0wAjIlgT0OTggCDmjgtPXracvzi4A3wdaZrkmFjYxSKqtOcROTDyOFF93NTW0TVJQ
+Osfek3n9GsAfwUMJcUI+/JysVRJgsH+Q36Nk2xipoVCC0x+jykBjRoo0Xf3Q2wG2wtM8026G7V7
quJ7N/8IV4N5/4dHdRvOsAGw6jQaD71Nqn7pzq1k9bzUBpTvVxC4kDhwNGCVFlvByEhulh2RCZ3d
XlCkJK2YAIB2N5LTajbhC/L8zsFfqX99W4Xg3AYPzgLzuGccoa3ROwbtSQuCBB5qL3wxa//3supI
0QmISZ09cCvgOuGpzqt+oy3tcFLwXoPTK67Dh7EN/42FDq0PBKfpgFnVHGG8aRWMz9OrIuOFyAu9
iR97qAi48EEWROHOjz4B+EYgR91DTvse2XR2CA9ToEUkzkfTbBedC5nfba5Ejk4QI7V3cIpW+Mv7
m99aIryxwgSnfNoNDh529I1zgVVGfhZ0l0QZ6F07h+KR/P8Rfek5/A1QwCMFa7jNVCjsgI3xaOHE
U/XqYeXNrSIDptFGQgiByOwdbQYUgi9SER7RxGC1GHY9oxqc10al0W5QcKw54pVMgwgUmAwhHMO/
3Qh8WDXjYRSUxCKms/8ENLJBloKzVrvNPPCvUCMBKIRHtplhkq65ipywK/OGpa4lNQdibVde/kTt
GiRhgZbLdQZLmals+xbg9URblaYuE4ALrTyHVirtduklgc2ZkSwZElZD8C8zsm2v+XahkKxYwxwY
lNrn3p2LQ3WBFnbaRLZjWMxPTsU+ooxadquOMcRs7QcZVusINUi4IgNOLU03P51K+wFnIyy1J5yQ
edH/PMPt8ps249qY8/Y0O3q8yy8jfYgzH9gFabmhG0v6BBbp6BptrMi2rhWG9Vj9pa07P7on1mqv
Qr7jPsGyKWk7kNoBTMM62alivfNO2Jrf7u+yTtNtTHLTPf0YYOsAWEJnwp2vtutZ5QxuC9U7rEjM
9GQ/HU6Ufggqh7QVN3M0TpLLy0Jjr9uM3h3VcpQyHQq3mPTH2ffUWC3gn7OlFNRk/2lZCMH1L/aD
VJGHIvYXfjBBMyLyLbdRpavR/DVC3uzv3wxi5WH1HW5HL9RQ37Oh1Jn2HU06kbACWLcZFKJ1rJ5g
M69Z73MrPDQtnvJThj2XKe20EE2QIlOCp9U/D4cxfNXmzAiYrkiqZoPmjuRkEJSBoY3+MS2pc1gf
MRt7k05qvnLwzoR4ioSgROYnPQoS0uTQfzK+xSqrg3YyQxAsXIht3M9K6wtJdR2x3A7hNiq7FG/M
sYrmuIm6zhURp6cFJEJs92oqbyzgIj/NjPQtC7RpvgFWUkUOqMn6A0FgQ0Ct0Y65O3vawiqsK0m/
PBZvNdmX+KNihoYWvZ6ApR1yP3ncqwRIEaAOa8eUBpkdC6IFuIbxg/dsqNu5YyvQ1mcIBzpFJV6E
1Cy7hMT+bPK/Ep0bkog7D8sOmXG013mhW09V0LPt5qAJvXJaQRLwy/rYWcs5r7OwrEDlKxYkB0ct
MG44bJ28kJ638YEpcULR4sZQg+Je9Tx0vRqwyJQpgcVO/gRWTN3LwOqyuOxshcT2qkpcrLVRzsI4
CUVZIALQKiHXb68uw1pYbWLqT1F8Nrh2VD7eKCAfnTpYFYTKQmzsUAKaFWD1FX0Mfxn69uvwdVCO
9h8f7AZaL1JJeusgUwgZXM47OSG0tvWKP4zEw6tNnCpIIHLSzoScN3804ODfvHkTTPkJLf72Bw8T
2r3Tq7uZBVQ9W7jSlUD4aUDvgPzXcQPLc6CyFOu/0ngLTPtqFsDrwEtU+tj0l5qvFJhMUHsvH9pb
WzredHD5HGTZnT9ch+c9jkKJgRCD9+ac5iN1aMFZAvanNmT4Fs6P5tW99460GY0MGZuxtKlQobLH
VFN1QGM0Ibin/i08046iUK0C1qwjMMK61QCr6K76w7lMFHglkxVgoWtgpVheRc28GdFkiKttEFpq
tptDjO2CG/vvyZTiZLPr9tyF7JMJbXqsWtX2c1SlQf+BuUw6ewlLc+pfakDlR192jVwjnmAcTv31
GkXZKxsICZwb8UUCmSDjWDzV7Ml4cQDzM6QqH92pN5pWETQuY2TvQ9//TglL7WwwJalaBfYdRt6v
FvjB88xxbiwOFNrufgUsDlRE9xq919YDoiESIOvOFZGZHRyTDao2q6xOLJ5BaZf6C9goElQ0UhGu
0QSU31CccnKAD9MmX1OwHl5/j0B2sL5qqCZDdlmWEWsiiHgc6NIW3FoTf/GGQITKHyrRN/qEncF9
OWCW/GQCnuvZTNI4Qb+Bx+oFFBq14OAHHi0LbtVPYOrBU754Bsgc6DW02YDexc2OwRVz5zkcYzT+
cbCJigiT0AL5O2Rf6zo3+hjqPuCnkLjxi5mjWPiTsUFvg7fRu6igfeQPneHw8YdcCLMsRKB+U5xS
9Gqj0dW55065v50fOwWQYyWaQu3m8JqTs1F9nzPwoRqaPny4ahB/aRVtPfOTH2YI0JD1v6Jdx5g1
A1DX66zhDhDZtCHU3IbuN1hD4qi4lXTbbp0zsc/ouVMfmQfn4pxZ7oUA0QZ3HRYtUeRQro4u+R9F
1xYa1V8hZXRrv+kGue0NfYEvNsVPfl2pVutJM/4GO4yuEspFqL3XPolJzIzBnyQ7H4eTTb79+5qP
SQtDInYVyk5QkVYwQSo2yf8N28ZZEQjKHxatlVoLqWAAsOrIrvLTpkUqB1h8VAgO8Da+1EMjo0kZ
hKMA+SLEyuBIgkEWSVlJKl0JLtGku4Orw3PDA0BEqP7XLriAEvvbP/5yxsjk1nrlt87L1y245TWS
hmPwmkOqe6YisHymk7a4q4sd0zgEohNY91QLzNMW3AY6Nhbp7tYrweCMz+mLmeyzR+Pv3VuDjc8g
y5pv0BLgQVRc0PR/9jRQhSXJXOdO0w3FeuAuTtcMerU63/HWVTFx5JkwHU+RNndfOQXDJl9n2wyi
CwnxpXPoVP4IXGOeMo8djnh2mq/MZnDyt23RO4vWE9I+3IkE3l3QI5t3zumVG8NMmfyP1pyUAwh6
ikScQc6SL0b/Fq45KSdt8BSTVmKOgaQtKx2VX8COxVZlAUwErBBwV7bYVnlMM6kG5aWUkCVizGbA
O51ZzLaHLIG/Ta8kYRbyNsEORguqMObepqofAFEFao6eJSURJBXrEq1ypH1nN59JkHc2iLclVgrr
50nrEcOPHg1+0ncSXRtlfHfXAxx7HeyfKLSY90GTbMp+0a5jJFiiC7Jy9c96As2X0gmJOybXDVfa
AXANuYpSDNACKQPGwc4mWdtFD/fao0sMa4xe3jEG1rTFQWIK3qD9HdH2e8F9hhRTTI1xDT0CRMnS
Owc6pSldfpBiX/SwNDKR7qEg3296AJ1qJk5AxTtNgR6HhZpJdOTeajH1NnRhMTZ2j0zOp4+n0xyd
MXW39jE/l9eAN+iyjr03rPdxeVoYrbrlKU0NGvcvzp29S/PP5gFwCtCoKzhpP6YVT24FCR4xRrjf
RHZ8aYiYxOc/YJAbj+k0mlhK1jkL+uqcogR90IHxWDtMQJnv2NWiaWzT2nyCWx5izN/RxbuWnN3U
AI3dWb+DSuf5TA+DEq/FJg6mw0pTuHpWG3FcFfITKc38WQD9JeLYFVeQAL9KRvw9rgkEcLnEanpN
0QuAJMBZtfigpFm1YOJ5K5yExyuLUS934/k2G4s93c/V2YIixFJl4O0i+eJ8BsAjIOx9rO6BIxh+
AUNc5h1CsNXQz3mZ6dzoSXKyiLeyAHvDA0Jx5SUuH9Gq/R5+QWtKhHNJ3mv0kMF8jo6zDZM2jL0c
C+3RMEb7Y+tvlk8Exc7DD4KVGPxyIF43LcaCDX4d/q7WGoMw4LNIvLTq8MlmAKQ6leHh79AmL13n
yDTV6HmkLxvHY3P1NQGLwciF/cOocT8rTQAY7tpsGTTd9rlgixvgh4hPoUM4KwYk9+X0sKyPS93+
BCYBiUY8lGKLUOCVRM0JKCWoNKjkEoxVxyXSe2WMA8BG8LxXZIp8tRSRK2lW0pGiOQe+9YBMyjFa
I0Fj84Wwn+aq6BZTs2jK+WhBh9nS60bhmkkSx73wGfWM5aEkUnoQOhYfZohyc3ft87QCIDbMSrZb
2tHgEpo+6VEjMky2TAWx6VDfEEiu2+gCPXESpnWJUxiOm6QfDZrU/4lrgrQrj19pyV/TdxfWpW/1
kfSSvuI4MfpVG6cA7DpnheRwoI2PFB+vJkv0zsQiezdF0/ThzIlKjA4A4QKNJ0OGkKJaUZQLQLCj
23Tr9g0buGMoQEAhunir6VdKkcU27PNW8dc0wtRCIEvSYvp+HEQmNRG9akq3jV0HiutVWYHzJ0GQ
cAZl8myzDxpzsqsCKUPIfSAv4o82OJcNLiF0NOYJjOYsXkEh5NGkdAo5oMIwpBQYDiut/iE8gaPA
8ZRqyQFnh6LOiYR968IqGgBYR1oKjCuAHZcWnLqHYZpCifLSdH4jl9cnryN5t4aQKnxALR4qeFXA
rWnoeeqS/lgb3JIay5apgAnrG9Qn7dkWz2fOpfIp6Hs7cCNo+0sVHflVFwBOJuyCYcOsgVsjBNEc
K3DT684p5zQb4fPBHvFNboBi16RGUNA0yzBhZBCjqHQZW1Mi49BNn0H4i+XWXfc0cKBVKjaQ+qYv
s8/XEab2JJJMW417fRONILhdXAxDkZRJP0vyQIihW3txCSF1Zp1ZCTg0yO1eRfILdSplOhUDCFt5
E/RqJT/Ru72wRzJAHTOEiI7DLVjZ7mRP+3aFfMyVhHsbgWCvJAXvOgPJXcJPniHwX3lcCI34TKkJ
T5VMFCDHh16RvY+MeNXf0hStUW9TctIFpotBRB3uIzBh7oY5PLkko/MUIIVHQ+PtkPqRY3NggKys
fux1ZwUhdFgEzdc3YkRKA1SXuVpuCm8Ah/ADrt8tpl7ou6SftD9f0pumrqRbIMNpGcsbQBBiVDXj
Jlu/RNhvzirg2UGN43t9aJNGF5cC4ANA6vfTdEl599MixcHNTOIYGEt0jmpJiBoTDJt0M5gs6N6w
5LkKjA0QlgLLeR++Z1z3YwmOEy0oxOVAc5LCD6vIdU3493KwA4d5zbejet/ov/MJgptlNNAnrhFI
Src53Hb2neaQC34yb2R4ThEAOeDJgVkNrGt++UP47tPHWDZAHSxAdZCfc48qQ4rE9NAX3v4cFbBC
eDrHSLvDoL2CVBctFBXjenywPMqEfDakVc1q1nN0JWtKKaqoJdndbBu1ouhYUOUfh2rwQqNjWvhA
U3GfP0GByIKSY9zaeLtQmphX/9JGTPQbTUAl6yY2kgn4a3EG0KmPVBeMAYCgNSW1rCOAkCPxHG8G
3sndB+NvYc7l1YMTW4yFLvIRqHUrHjsbRv4Szd24Wct3pkmGHolQANTcjRC9VsQVLwH+SMkOsgfR
W3L07jE5411wUCWldyfTEm+RzWOrheYKsxDyR4Pmp42UDVNZ5zMXdKveabZxSlpTDyNlW0EiCFL1
4hO/sgdqMRvzACi2f/e/IGIpgxCHmHN4PYCgswgwN2H+uKFM+6LISRt/eWcrkD2hPKbzqmwjFJtW
F83pl4wU0xec1RBMx/Ok5XZKH5N6496aufR+XWm010cMyZBLps1KQbh1EMfeYw6DfRp8GOg74KD3
QJDlwiDveuF1Jdr0AKdcsd50AZscnQBvN628BE/jmoDr9ZD+xzTt3X0m9T+grWDfEJXy1+jJfqN9
h8u6AlpGUBDZTHGJ7iibbtpc061fx2TgisBwvAa2nFBdSUtSjvaMzZlQn+c7GC84Ti2f/iSg51SR
OB5rTuLdwpN+bPIsUOAVnvc+rw0rQ3zBeeSCtlPYQvHYYBWiA4WDEiixMLrsfESsP9CcCFnW0Tpj
SpUkFglKf84SWX540uo4NYnLihjslUm6yjZZNVBCB/yXD5LwdIWbA6tHn3BgtQjzxwiKwt+MtYIR
RLWFx53QROU78sYjDiXITbI+9U9pxLFy7WZrFe4y7OiJB2rBse+QysXFfnnLjh34VxO3aqI2r9v2
Rd5fZJlNpjtH4wzDIeS+o12bLxUoulGCUwmgm11xntyCDR8sjdwG85RGS7cm/6I4K8w/9fYVufoi
fb9/Uso5o2MJwKJuHslSQIlsHI/BiAO25jpSGga/3kBtViY+KNzxA9oxHSNA33hV8S39EohPxGl4
Lvr/g/oZfDCZMNEINKiBQSMMrY9i+KH/pl1I9sGTJHqDD9YXpKF56hPnSY1oSJE2feDto39Hh5N4
8SLvGo6BRf/7IZKXV0Kyz+U17xRaJGBjpoCcnPj0gV8PzjnFf7+QbBSH1/mqTXy5EoAKXYPAaaR6
BBLgKzl1wt7HHhtEzV32aG+OVrn/ZOn9vbKzsyKN75fyd/eFRji6zMhhqCFeJqdEj4KsDylmaV4f
/SvR+PRHE8VjwRCw+5WhTGn20dpf+5zVLEOU17kh33+rBx+01QoftKZTJVrvPJww9vPqEoPrEh08
7+5ju50/4G691dIQFQlNTAocNY9VZVScr1UHTeI2WZVaCM0Zt0IrrtR6jOsn80O/07u/HPDwKXHn
nBwC0J9AvWmplvt11jpWEV+/gD5AtxYV48JgOo312GWplnBAXWma7STZztq8cStxRppZEr/nGOW3
/pXn74BtEoYP/B5x4kjkQHUEsiB+h+fgskBYU43JLaiwHkLtvzCLoHCetRYdH3INLIOdvUMYVMxC
fIWIt/fuFUYETI74YDcdIq7A9DBaCUc1Z7zvrLwaaPgyy5c7EN3YGfuOlgP1C1qhR/wwpQFLV4JT
5N+aRLOZZTr9EiXF8inanCquLAQU0qpBAabKCbO2bMYk58sUbeACrNu4xxDIO14VDTvz84TGsQCs
dWWJuXDFIApZkyDxWJj6IEq8tg4qMoZfrGl4fHscPzhB+BMsCNgEbAWqD+QcY5Wsiqf8nenwyaoe
6L7yRZi2EE+eczQXvYZ3Cs5d/be0wuWPRBquQIG09u+/CMcl1Off1LmYXlyYNiUV7ij3rI7dxmeM
FzKhvORhieEobK8Rq6ZzfHZyOV/dWgmJ/cPN/YUPr0ssBs5f751jJFjhMBDDC/tBWs6cG4zdvgw/
LKPDURNfYugK7iVGZJU/kxUA9puWOC5I67vrBJ4YzikWJ0CI0hcCrk18zjkuZdDAWRucxtcuKqdn
SLq9Q8Av9gCBn5jJhGJYoXWtQPtPRV8a3GW26LTBg9dmKxNp9Tuoc4K3HgMJ2xND3jz/d5JzV/RA
M6RZaWUADsnwT820/EohBJ8fSFGI5Ttj9zfHOWySnx2XZDPoI/FMIIzhxpKDmGaQwZlIxkamx0yi
lbNuc9glKMqwgzgGWAR2HeNZ/T5FW9vUu6SxLYKQruGnuG2KDcM5ahNhvI2n8KVLGE+nWPrxzzwe
a5mP0eXnd0IrvTfWxLrDFQ7HlG5DdJq1ymhm6QbYYwxRi+aQvw6H45+freIyy0KbgfT1ayU8X+q8
8RSPW7G5+N6/+8MFIAAGU23FlgE4xLxg6+Q4KbPtxWzUiuXaebk8C7hQLjdPmA3x93wkb///X3mO
SnbuJ3kuCixXvrN/P4O9vQvyLIcrx9IiHvCz/ew/21o7+/eYsDMkTvBlcFawax6JhWKCk7PIf0+Q
nzx1vuQjermT57nWjvwRVgEP012T0Ohv+Hc92pxPxY2WPggbVn5Avy+ixEu+Pb9vjQ2Pn/zfl1/o
Tf/9caOtj858XKh5N+tlMcvosPGl8yTmAj5YB/9uS+n3zXjQU26K7p3IhGuLjQCrBxt0bE7gTBEG
GdTIMY6lhcnFj5r0RlsuZwFNCY+/zyIeEzF1pXvrnuwY2IisRH/9xDu5dm5Dsnfyg3cg1cNlw8EJ
4EYMIGpHU5hiwafPk9Yq0lrCgW48VjqBGH/5t0Lk5ELCqGWhXfP0JUt+53e9gfOFPcSCGSY0353Y
iYe/NodBEWuhvVckc6Z5MgZ/Fo/jhMAkY8omh/WLc3PcIAGvcQrIYwwM36QHQIU6W5R9AekoT/vM
R2jcmSv0+M9QN5qcEJeA6hwm3Co4xc0M5PJgEl2g7MKLYBgQF+lQdVa9L30TpuyxwazGvUEWbVey
/bTYqbCJhRh+dRp2LTPy2qp19SrxFsaF/02r1hmfD4QGCf/0jr36C1VBfgjTqbxgt1a9Va/cecGE
6V3DyTOlbwk6DD5uhckP+R5xCTZvZ7eAG+oU/xT2VoExavCzryARSmMgdeF9StuzPiqVbIkXvlG3
az2ncl6seHqmB8TwF0rDjZGfY3O4OA7ksZxX7U9bVDAEoK1JPokwo3WewT2oxWBp3Rl0U3lwQI+G
QTYMyYOBDD8CjTbQbDozpSxEe9opmlTSDzBpN1AUkLewGRWnGs41/2Bkj+JprJ1E1qIti+KvrWxJ
xEAZIVCjkqVCq2HeTOXMgyOy6GEaqfJSrSNonHgxFEnVa+QSrD+2veLMx6Rq0i7DCxJCpDmKgEAx
XrLvQeHv6B0io4uJLXRiaercPaPDTvB1G9YJ/w77pIAxOZ5Zyaq3H8iP0RjtmCjDX0SjG9d7zgle
kuFkCUPzYB5QFrhg7nKKMYDfJ4f0liHp4z/aDbIReInpmms+eF8sO7goKKt3nO/cZvhqX7JLtsPs
qRGenSdGHDXokjpMyLW8yfJy4/DcdnQzxg94qWKs6l7PQxoi3gcuQV/eJDrNtcx1wGhQLzASau8k
3YTkasrMXiYVk1h5T9V9k4e/eQ3GQMb4TF79wbsDeqyzS49deKCDYxfxcWtvnbFeUKmgj61w7u+w
T6JUpdDbtGvDM3s2eC3Vwi4GGk5tgG2/xKdvJFWyVZJXSdrTayj+CXmPywuSyu1TvzTctHFI3fxB
xkqeQ9oGzW4l0emhBh+UqQ8tkatDp1UoEcF1+SiKB3Br4DxS2nlaFGJywdJmBbBYWEE6ZbSiChxu
yqsISPYNiiVxDfFL5JPQQJ42ECdt39hs5LH2fe2cIZgzB4bjdGU3lyEgrXr/3L5e4Exwt9xPkU0X
W4Atb8yf8i8utbGW3XEW1+wLOs6QFSEc8IJG27BK7Ss2oo32ym22C8ApKxkxe/GewlFHdiEzIE+y
hDywrc/BpMMQgtI2+IbgnIC/csqPdi9/yxGzyFzXZvgCQ6OrQm8pnTVExJwzI5ogsP+iyPWhRgn9
oEOFRKYFJ5ZU5mBPEw5X3ZNVOFZSIg/qKnF3SqJ1QXZeYhJXGB7sDzLKf44J2lm0ln+eNmXiqPSX
i4FaJ7clJOVUcoo8GpuZLOXrGJqveOV0Z48+MsFcW8mMjwiFMWGhHEAaEpJ4VbwCj4YhL3PY4AXb
qXdES/d9B0OzKHYsP/d913eRBbbcjkv243MA/zu35PWmyl8n4YL4yqzmOiiw/Vb2Y+Hn05s5LjMu
7cgZTrKnhBXIQpxEhDO1EPDQRoNPyZusZ5Xk3dwnzTzCwvTFhL1oP9BMfJo7bgwj4m/I4ifh/LVa
MJrF/o3MaBOS1qjw3cVH9LX506NzoiY52LlPhraBaY1cluviN+LIs5MIBc9BsM9UjRsws7au3MmS
fMzx+G09Q7j/qh2LgBgOID4PdNrv9LpL3dXXfwUnNh1BtNYtut8uMJR6PBnXa601y8+lqViaYcFM
rVlgKyApgLgpCEgiZlpPm6A6mt377DoDYYnuwP3ufpP7sH+jv5hiFxmTgkefXhEsINCj7qd37t5i
2NLcGw+tFIT+T7EEIpoZ9OYIbzNzx/8nDtskvA+eA3QiOEHgguOIYHQwhrBflCaQS3b+zXmNIJpA
tWB7PUaldt2/6gEAcsNbwPvMr97du4dQ0Z2LuVjM2Ajcik0LDB+wTTeDc0NdrbC2awN7cOFH2rjP
MXG0tgxpgJb/1ppspaCxb2C+Kr9F2YFFr0qFlfxEtuTWerlTRUIcPGj3PIgbMFeBnbboGLZLFqRo
+a7ilpp9bKp3OpWs/5MODRo6pfxLnftiQjyHSL085z+fJKENGHqs6q1YegJ0dOWegSKEK/PVFUDR
qrv6ayTq+Y4hrXS/yXGG+kN0jCT1cXXO9PvBwTXzRgSk6IeZKkC/2kZo3HfLVDecH+EznHSQt8T8
Sz4V1wH5mXOdHihYTosdXf4RkJoJoCziWsND9KV2AxV1ISY7cBi4+g0q5ISHP6EFIKX2pdfgkFti
sSW+cSN5LOXxx7ff/G36m/52I3TxdbhaMqeo5GsfDaVqynGwYhbbLSVvBE3ikl/Ovp0TnFZMP7Ax
4I4vWUX0IXsIKUX3IU1dmlvVlBHXFyeACSINv45JSr+VrIqcALdCPKZeLoTw8EHuD92eATMK3Yh2
eORCTwgIhN3mNaxk2+mHtj4L6zOqzyf5Oaxl5U6VeKFleU4uTEkHxQWe4Aiyiw8aYqnI1gc/tFCR
qI6UVAvq2K3T8iSzCbCFIiJkM+JAa5XN0zBUR2ObYxVBm4ZDhaPDoFe7nj9p673p5rHP2wg00KtV
nnn1VxlKBnRoh6UhZrrIhHcbiaZtW1/gMLbn2i94NxvyBOOOcA7XGFEqfMYh3EYP3Eo14GHQ4gsX
DsGwcy6FcAxro4k9n4PxOmFpuo5AN9rq/v8kp4Ap2t/5heyu8+0ClsYCVeNagKErRmvzeUjnj8pb
ZyV2YARt0rBgiy8g8wXO0X00idWX1kKAuxLpV/nYUeyWBVqZzOKEgMB5List3TbaqJwYamhQc4cU
wNhS6uA8pJTK3FD8pl29Uu1Uepp1EzvqKVVKpwnM9R7cHEbt8RMo+Q06EmheXCpatHH3LSIwlUmR
rV+38L12XUnAIAPKn6NRgUbq7meV+W7pQW45OTJgtUXqJvL8weKHqy2/SKzodNsnoWyro2vYmGBj
ep/u4rVVYp+TqZP9FGNdBCanHLFrK3EnCFUA8L+S69Eb+WAgzdQ8RBEFf23fiHY6h0mAmBIyB6G0
WmQzkLiMljc//EcJ3HSVCxBpSUqU4kBjL+LMhFaGDdAmjQCAABm3VZ7h1IDJ9Wzj6x3Spkf81y8A
Z1nR/Fre4Fc8qNNR4DB5u/EDPGNmvVOG7UzHueO2XGjAUW1cGX85Bb8B1EJ+Iq84xCsaGOBwfkc8
vSJaH0h4WFsw/Ejb4OA2IFtsf9pSDni1VaiPY4vWAvOLy09ILnZIthEgd21bfuSFPlxBwmZSTtVd
lrdpzAIloaZCRiRZjTUOBY43nvuKb9ixg/pgD19/1+nRguOLdTJKTTeK2n/V6O8BHAXNVWRHwNdD
xokQa3TewRmUz55enCZOLEjRRCVzxQ+YbWFvIqSPRsoHRye51SM8hSSTeiNK3ur0QJXdsvvYZ0g0
AZPC/ZMMEtp3rsp1y0l+4vkZVu3QUrJGI5A1wkGMDMqC+4b5jfU4wpNZEPySKfEBYz5yQZnhbq3P
4hBMp/86HNI30axEGur6SI4nEhREPQ58JNAb8uFva3EbFbtv6rSDmQPFQp/HfWBarcY5w8yBdE5f
HpPGcBjGcUL2wImojhddgYTeggN0AuQFhMYlAEHhYMAcWx8EN6UDz7DvsyIGAHYOP6S7mjoDuCd7
wCK0LxNvhnBYZkgOx10z4C2D+oNJ/PsL0dXWuDZplA+E0EC6qEw8kPXdnU67rJkKWIcj8mYXmdUr
HhAnIpmRkA9k9R4YarB8k96X+dbV+lCrwRR2CE6Erjr84S32JQUH0QMqOZCfAIJfrRdUeMOWgihw
NiwgJOoDlrorcV1kBqAU43fycXVJp3A3OIWNfAKSfeveQv0SGEMquEBY4oc3yTjXwZG/KfGRGGrM
DQEjiVq/uMjZWccaUd9IUMT9zjGaJtKIjLKDR4OIWaH1rw67ELjfn4MtEJt9VE3BRzt1xFO0+qDU
kAgBeF1Hx2HRBUILalUxl+LCCwVyuNOMqiRP8LmoWbsUGwClJUiiu45WeatOi14J242BuMX825qD
AnDUNSAS816RqfX3+q9wWGzvoz5zeLveQ+9MvGlq4XmKPKfKGCTHTJ404Zs3ErdMsrhfgfTLP1Cd
2PqISvGRVojwGACOFr4IJ7s/tFBbV3dsHItaxyO9innOW9H4YneAvdV0SKMe9dqoL3H8YcjSBPGs
4ljn3FQtNrp0oCA7Kv6avxwdHpK4jwJmSMaNlcFK0oBBHXuD2c56DmiaidXEJRqF1T69TPp046Gm
/ZblIDXVMF2y7l/zUamZcnaCOFbVezpHchmc5g86UWqTT2mdn7skuEQvfv9NNUshuef4tsNmHdUj
7FaQt/pNtIom0nzUT0Pgka8+9W/0TMjPUfghstKs4mvoEKTFpw3bJFTDm7Peg61yglZOqlqgq8sh
Q1cGH98e80r7PriHJWIYhwo9Lra+ipETIeLNAOJgo67aRd3GIv8lD5NQWq1d9oUdI4PoSYd3505A
11FIlvMKhZ40ebkBs/IDxhLn3hng2YLURVTXOZ1IGpYKuZiPNewVRwSA2xZa1SQkM+Jg1NmrlCxw
pKnf21GyLX0zSklvlSIr5CJrxftnG/M0LM/vjKqJUJx/GH5xDiRMeV2050ip1RylcRCq8w7SmhQd
2SDv2JX0n6p2OGmtM1MbbK3DNf25B59coQhwmApixrbtnsbbLra0YR3Rik4U9BC4aNkcPk2bHkfd
x22MJL1tS7/aEstU4ixdw+wj+GHw1TGaXSDmThzl6ECWqfE/ls5rSXFtCaJfRATevMpsOQRICPtC
tGi8abz7+rOSOTER986Z6QFpmzJZWVlRebFhHHfd+TcvZzIhzOe37gBhUUUIb3riaQ9mlTVJl8Tp
SYwzRJygXwzxBHxMpf3iKtwxCapRPsk7MdsT4hB2DcQ2AoRkiZq9Tdyby1IX3Ab9OTWUMmkUnsMd
FT4DFs1TbewVAciG2bofX3tCfYe8/mE/6ZFBfwMlOQQqLbJOPsXuaR5BGzKyOeOf8IkU+iXMpi6H
G0YDjgkoOSSRO4ojDMRxX5NyfJvUBxgNyBG0OTjxjHph+hJQQ9f3qgMpbNmSP7RRATTqOJPfoGnD
HProSMK9EdsGtTiBXH0IHfBi7qNmWuvd6Z8/0oBDWwbUyiqUqnW85dfGzDr8K0ZOfXCTchEfrg6c
vs+E1vKIULESwMPD+4iXpKj84kSDvwn6x0t0LIb/mjkaEioTG4hABt4WY6BnAzIWuA6ImHGjl1Iq
FG0ClRdYDaJmPL0iQ2ABfcGFzkmFJARjAUKnObZyXtu41mtMmh2109I0gCubwdD5grSyLoyHtcvD
ArYPo4uda1h5fjT3ATV9AnZqCsPWWMF3Fd4FCB4fTs4S1vq17pGUizBhmNDyZv+qlfuEZaNZT+T/
G0165N3BA7ALGZYj7ShMoqOfchw/MLxDmm2sy+Bt0elOhwOq5X3andhJ/BNu7CW/lhDKWwgdtOj2
R/kIt6Su4Cbe6MI+Sj1IbDnibtSWER2eiskPY9FfT0tP3FcNQuxS/H5UZmMxNwr0+FfJntiKNb4O
BiPkRlSOmLWCFDrfIqGFFZjm7zfb7cDLRGgVcYU6CjO1XtPdAEo55EM4ndELli2CeZBjD3TakQP4
RWspuRpY1yv41zwy5FmJ7BQCyaAUgrePnj6/k8TDlsO2nq7DO2OJzGVRhw2J5q7WZB9+Bj+ovrvo
QfCPSEjEnZM+iXaNgMRXTyw9CWpHO0cipl1DyGmds8+Zx1+0mKL8MJshXS6Q6sGLni7kTrMeS6Iu
+ARYmgGphX/q1cwmOqMuxqhk4M2Nf4EssYsaFK+CwoaKMuwL5sD+pU9PzuoFI6HU3jF8uyVr7lUQ
E621VxHsGsrHSl3uyaP36u9UrwwBf+C+KKq7MgOxERUHtTbFI1JlxtPeh635VLUK1fok1VbCV0L+
h7DGVf6yfWDQoYH2XlY5IR3SaNhDzIEAyO4/D96+TdpXEfPwmP11yvCjsC3WB13RN4X+Bg3ELXF6
X+NCSZ5RA3NBw4r6sKbH9FVO8lfKlODkjsYsaeWQFoXdcA06AQAhe/F2j/Arym++49TenfF7ZMos
JCKv5gTPE7qCATgFp1j5Z3RsoUahowHLiCqES+dQVo0rfWhoGgVP6xwNcV8m67xBEA3FuuFTW4G1
Mzun5VOPmcwMenLqNfNC6pGA6B7C+GrYN1RIqu6t4deQB+XMV9FBMo01wgGomLuFP5x25e416U6z
mk+ntXaqgzfNA1irnXeBSHV2r8ggrOwHnY4oTfQLj+GN/LjplDe9Ry2mmF+7dUrHLwJ0wCVXCxr3
add7xxxw3WkBGdV/PwCG2SwrTl7c/xfSo83g4RPpP0brfiF90QlPJ+hUVdxdUomecc2/xw2aMXF1
MAeOfTJF+waYFxhr1PNm7TlZgKZyzsmnNsQCAmmBtfAHN+oumoFZhU1ItY7qDb2JpG5Xw/kKlFOo
hne2M5UWAXCrwWdtqhlY2JZModDBJ1f77640OC4uzm0fbYrRDUwZhE+UcnzbEaePWn9nZqSR2sAN
XR0JoXVGcykISse0tvfoa5UbXOxxQ0wVlj+E7qrHbgYq8bZUga4/iVLQOJ1Ut97tBhKE8F7Jz2ZU
Viavj0MNYnCNWf8t7rw1usDJx1K/F2RLkBpQr/7GY0REZNG1jup/SpfXzom+lQ5PwYz7HyF0eiw0
TQ4YFdQ8yOJKCVJM7Xt7zXAiRhOsAprI04dF9DFzqr8NmPKVuHRh4o7F4NWrtWBjB6CHYIO2N++R
4a9iFGVBeKq8DeVqxHkY6zpjnH158RzIba9IowjRWB/3PtnYlVjTNg7BaD4a0QuCwN6mR4fHTyns
3awRSCsaPZMq6ZmCTB7kZVE1xbbUrNL6m8mRn8L0RxPriEFfbhAigx/hlXA3qNuCofY2g1N+G1HR
mkgnU3AaRIQ3Lqkn3H5mtssRltdO/yWEUAcIbxQjgvirUMSsOj7vlXwABOoOn7touJ+0ivgYnDXQ
jZGyYPQcdt6cQOppRif/la7aFTJf5qb9nJ9WAfWxOe2g5tC+OgJNCouVtx013AOnBtC/PS8HjHuY
ZfWME/zpWG5IPdRzvaALlkeFa8X5mv0qRm0iisSnug8IP/RKn9jCMuGrYtx3j/HQ48JPLb6gmlFJ
Z2ZPQ7Plsn5/kJVKDAKZdQlGkUga3lxmDF3cdeeB+tdeMAY9Jehj0DM///gg/ULDXk7zzQwBhr+S
dWwzzBTVmLtLB94xUPMXtNI39ThlIpxDNDbz3OSiPgSUqynqoTbbBX+VTC5cAPcB2wCFbKfs3roZ
mXLeJY4lbGFaEF5/pWHWkE1CGhHIlmTY7ktASDJgMMoqTbnQOQkn3iQ41DmIcSSwRVMFMr11NYsB
jL6JM+owGCqoTsYHX2S1BwyuD8aRvisHfQVa6AaVLn1rTo1gygMSbkNqkFAW3QTY5iFZmobLDde8
lX+A7o7I7cW/4yF4i6mjdxXHQ3yGekztGNA140ju2BohPDrfKdYj+6IQKvTXA0Frr6ZF4YbY3bvG
R3rduJ7hLlmb0qgxc0p5KfqLj5xm5EL4Gz5ljzjsNd53jxQH/xL0X/kztB9JoXR8W1F5QBsItV0o
QyWcqBgwjUikSNgBMiQv9Oht/gMMxQoWG0bWqTSCReuguzJzVJ9CZBnxAA9dE2+EQDACILTTbgZc
6C+i8uyNyFWOwFNQs8I2QBXdyYxkZj6wQwe9V+0+LkhivZjPdpUUwbyBAFdJChnOD9oYYERl/7az
vjoqdtOXnMoZEQBAN/R0LKaLIA0ZVvgXh+AI3/Pe4czw6Au+AEOAMuCEv2P2aL/l3dvog9T7NYIP
8fuLRJI3NSQgJb5skjuUB6/2kWoOVjMtYauK/Yct/TgexqVMR42JKekxxEGl9Ps2GME4SmYuKC2A
dz8iliUpfzO69wsscLFw4ioXKEX/NuPyaFAtWE3QI/Iz1TA8hL0Y7kLf0V8bsQDWCSDwiT7SB8k6
c7E6FJ8R/0LUpul4ae9uAirCDKiPQRE43hzyDnA9wBOMRu7IdAtDsGJEr22iW/7hxsHSano1cJ4G
6t4WUcQGVmQ8+5IROYB/POwLpOQxF9t59QNGvFpKmVEyzYJ2VN1TAZj/pRAkkKdA+4tmHlCRIKJM
lNQhGtkXKFWj31xU/UI7KnDLJF7a6m/hA9b4fcQPXCMlK1QKnGLnn2SkqPz0hnnLtXt62UyCPRgI
xivD7xD5QLRrKcDr72Y5yPovMRxW8o3/uy/z7yVuARCHgiWY0qyMivo16oOgE2JTwlNLZWjisktE
vw9q839WRAy6C+VMyj45YG55WSRXZOfC4hcpE1C3x46oSMyyfhwRGqZEaeJ1H/g8CFhUxP+x2OAl
ffmwrBEJCEikCsvSFBBX1JA6Z/n3S4S4cOHHIPqkFsoJWP4u4nMCEan5gmyXewiP4SqOCOpQJiaO
AZxw599LBe4Q4j4xBAIL7wkcRgJaoJ1TIOQmBxQJujG/rVu8EQSZswVl8wlZWu0/JQM55g2uBWmT
AlYM6hTR1sy+rOny3d2sYV0SjMgF0HahthVlQuRB4/Pw+9SkfuwcAKO6oxxnnx3Ssq2PiomOTXwK
4Kvd06vdDR6ReD//uBggNUJDcxVFof/gfDOwkT8vpR7rpl4Va1ftcROo/cUZM9RT4TE4M0p7Qap/
RIGKf0juHbWiFjxI2U0SBf43h6+hvxUxqekUKHvDb0Pusm69li8SepazYm3w1OvuB8t4SHbhbvqX
NPj9FaYxvdMNOpiAXJsQ60SvJHCOWDPU+8TqaTB3uBb8SmSnmhI74X7NkJZ2+0mhGvsNNxKcjdPo
R0PePyAmlVv1gqkY4FSFqSe3ADJa7vuRKg4XRV8s87U9fcFomM7gzhZ/zp1TbxWZLPUaHRyv5Ur7
hE9FhBXFGPw7plXzBJME4RW+EJW714/VvlF62C2glDQhpqwCCR5eXMEjdYsAzO2M2j3MsCK/CnPn
/2JwaacLy1VpMRWtK0WtN0d+egs402MKxciSceSn0xiOfszMdpzQy2+l+v/MgKvBj4DLrcuwwqK8
KHgxKaE25j0g5VDUSW8Rlm3tCDmfPmmveLXZIEoGQbbtQ3Y1VN0tDueu0731VDGDzh20xCqcZn8e
KKCBthTAFzkLaFQ57UEVQNID1wZi2N+8vtYiwaL9gb4OOsxoIglf9PR8K+dREdEWv6/RXdgLBlIp
7V1X6bJURztzrKIoARAn1QC2RVwXL17GqZ8CXYxVqiyqNr/QCAXGWQT2EPytYthKQLByafJ5w5Vl
zAB0djnxLyBBjyUnk4p+VuiwDmsbi8L8QJZ8scDtIXTUQSXWWkDEokTQKaQE3bgXluu5uPXP0wKH
cZMITtzDjWv4UCs2UY7iBFIYJdLGFiVH4FbW9wOSPfsZ7tu0OJXRwd1RB8GOwjkrYqQfK/e2IjQ5
OeX4AsLB3cZHxJiWUg5L8UhGu7GawnGJaGQsGnD9//GB9tRalYhXGbvxRVZkxFQNQFqdlUcZHCOC
HlvR3fjk28fJPd1EGTAgR5nOBbKF7Vi0zxtDtX8JI8jTGQDyad+CKw0a1gngjRgODXVV2nCuOOc/
pS5fDqP4XGSDkE7bDJYKnp1HH9cIUfta5KbvJ5pucEhl5mjA4GRMYdETx96T74etXIgFVHa6RxXo
Np5oMqJtYRZUx82ngqDl/tYiHYmiMpuWAfmZxcw7ivhPE5NFvqqKbZEpKpf2magi0Es3l3jKVAul
6vejQuvltozDj5LoF328PofK7O3kFz7g3aXPcKXUiuvIrecN4VHyqDosK5p7uGH4kJUPZzcvsZP0
yLz8DwqiC6/meqtFLU2PEbEU0zLcC5XInXekj0xv5pCiKu4Di6RiDa0z4BbxGTJmtNdQHi8P4P6u
CJGp7PvQfyBowEKDaJSD1m5MiQa3iexSy1bEtUaBOGkMNCh0Wkrm85RnTS16tsvjbWeTKa7vSC74
pzZo+icEoii4vK1+za6CUWvMaA+Cs/5Pgcrb1Mf01BO/gEsjy0ihkOSNCbvM0b62JxT4EAQja6Ab
HkEFcFlvO1yRLTC8z63EraPTZNJUUKWDp+QVkqeDUJddYrziYzj52I0a8k73wP0B9P5D2+ndsgiD
TqOCPScFD+dI/9Wdk0/+SEhK/iklvb+j3RPXSoTIqAkxy+1RiZ35Irmyjh3+2SucK44z+duVbzxF
n/YTQo3bvNJBs6L9ALHciPhJzJ2oBqyXYTWouxDnrF0J2kjDBhEdVc6DMg7/zy31miBCunNcOEI8
VZJXaW38h4a1L5ZD+V8YYlUHor/We0Rx1pGUcMamZjnNPKbkxOtM852WtL1au0Dx78OTli+u6M+l
o45QoTyMnCTsb31gZ+C5eBleey+sy9ofbAwijurFULPFzn3HOz8/ZVPa5GER0XJoH3gsAMwVeoxX
xg0W54VkPyRJQ/rwAdbH1Mmo0tu6lLHv3V3/NNgO8HIvWuFoGg5IOk5Nq5DuXAPlkFAC4nmr00Wx
jsDrzUXrEn/is9Msi33KGaCUv79MKZEIRTJA6z0Zz0LFPr8JKuB1SPLWkbZ8xRE0VWCcYW7SMDCG
kQv5hOHAwks/Zt1jRblt/xgL8TTf8BWzdvpwcpheZOqEvN8BIzXLEaf3z26ocAO3Hx8OVwO7hisW
v123B0IAzU80zEDu7OaQLak25GNWtuiNYy4VrMxmsFlgo23Pu5p5gyCs7vRIIJTTMhIDR0V8RcK5
sgAo4XkSp/09La+mHcfOym2Jp0qURQ8kFDaJ3UPkqnyLShp70Y2dd/It+0GEI1Ai7EFveLT9oayv
vEn8a3zmdNzqVzkydImVCBnkeK+MEsAZjBX4/AOTJbjyDJvTm6kPcEu74Zh8mVjICdA8VoEqI9Vj
otD2a37v8DBKnPICjTREh/us6c0SAoG5qHoqLfLEU9IIUTjgAvryZLLIedVu8KHg9xzRK++/qym0
1IuWQzIdqqYZFYuVnzcY2/DlQjEfQflHoXvBhVfDWQKkeWecEhU5kv1ieLzSxPgE5OYKwcSEEyUl
sCAZRiv6xV7jMZzbwBtx1xeLIIeQzRY9uQPFZBxPg24KmAMLJCgMej3LS7sBq06zkJrW6Bv7wXlT
O4bnOe6WXR5jh5qLlqxG9PW3sZsHwo771dxoi/uu5I+aMlUcPfxUNKnqH6PubTsUKb7HUCA1HFe7
pECj6M0GWwh2pEzcDofpO4Q+dFW2CzH4oMqrCD9TFZnZyZXxhjiQT1yOq/Gfu1q2/OGxTaIv6vOR
6vM6mDFG7U3dXfWMAi3itCbTjl6ZUDimfIzdaPVRP/fWkImcGgX+NvXoB7UpCjJlvE6lr48CbhbP
FbmlFo3ZTkz4BiDlxt0AFnKnubVg6Sl9p9a5cjmkOUoLo0uf02Hqy01aoiMcGQi/2CZHljj4Oiyg
HXvH2DOXAV2IZrpfEI4Kvf/dMeh2Z7etzjWboT4XInJJhoZmdBfVMSQ/btO1dc4qaKHsJprU8IwQ
Jb7Yg8nbdMK6/+zWbP6Jx5jPlY3ESNE8NBvbveBxrtCBjUbMdlD3q6DMQsr3OyRFUbImjMRNrtE9
r7B2VCCsAQqzFwSnJGWleuLPmrkUPuFeK9iYndHA733NQrIBfomZ8YlMRZaWJ9KIWNbJIdDwbUkY
gY7VPHcy+NG7Mx+w97xZfv/e/TNNFED5VDRorOWDmkr/xTxbh7ls/VYPnXfGTvT7ks+81BiZwEjT
CSQlAvUw5I8Wz4IUW3za/2gkt/uXUF+LJA0fdkncptVrxDBhSm6dH+GXX5jMUkn7Dp82losI542d
bXGidD9F13iDUjFZVKK4cH+oeLlnCuNCy9QAc0+AF8yDWFYtkVQ6yP3iKW3j9CK8KAwQfEyvtgNx
gCosoyzRqzkxi5x4xbnZp4vN1PUF8fJkHTJizpN6cgEtr34IJtGeoGLyF2yyF1UL5y1hKofFf1ub
7g11lhtOCvFBVMX2SPApdRQoICLaFaEGyp0XCrOmnIKEUcnbI6H8xka3114CY80lpdIMY6dufliU
t3kBIl5QLy/374z0Uln8L6juzaTzEx6hVnzcFdN11z4iW1nTXHsH7g1CX8DoQlAQ+UFX1+qBkM/J
oopZuY0QDQ/K+56pEmzJBSiuOrhD6rw/zahuvn/PjGuEuDULg51Ciqv/8xMOmGbNbkug5jkqBJv+
MmGA55CEkaTkS5yokYJET4izTxscqEKf/4mCKYIHiBIgYcAMPEp0Glx8YXRaKOoOR8p0mL7oMG+z
aJ6kaoC4QsYY9D4Jw58y801EiLpRleN0M4umgGRMc8VaaxwMdVua5Ylz+WPxuIv+EaVV9Dzr3gnc
0PCiRA5HCzE2lW5xoKg5sDSk8MJqyOmlXPjmZjBbSDM8m+YzvGfIaV6VpaDZOou4lC0P2KnPx/MF
CYIP4mKSTJQZv1D1mtNrWAkQcA4OJJrR2YTXKx8mVZ0KF5k9BLK7pIde1SCkaW5EG/uwzNjjo0ah
o+RQj3ZOqcpQLXtjdA5rEzLdt1cK3umdEsMAsQ+qvkzfGZ2QKF0Oh8o3aWkngOb0OjYDKx2gOCXE
/nLNYhW5/GysS1FTN5XiZp8rd2SoK9prqCvagEqUJXBR3SYNv9Mtm1FaUERrWkyGZGbMyaagu3ah
Jalse4+YdizJLSnmIj3KMOiKK/NRBlx2HsPP8MLSD5hrvfYryEHVmZnOEQzRXgUZ5yQzxsbHktqQ
dxkTu014Fb+oTev7OlAbc2N2+oWSaZGnPbNOP5gunJKDUfueNx4WPKwQ7D30njihqF08/eWbHiPC
shjldV72O4bn6PWZu+7z9O+Id0dFjlPDZFEUONCDR552b4fYPDdcI2EKsxRp7SRiYiCvNiSoBNel
JNt0o2KK/2DZI+rUzrdzghlsnGUaPyXAgWifz3adbPgG0yvW/N4rxfd+sYlMHQSI/qDETPcXzS3s
LvJLNabDuwcaDf74Uca0hpAaQyyEsnIPHbryCK122e3wIkspGbzfw6iJJXhW/EZvPZh1zvnf1a4h
OUrt+1rS36CvjyU+zN9oZrHpCEo9PCbOv5m6e6Q0f/PqcH3sNWpVKNi3t7gT1/2xGdt9sUESIVJR
GIcV/gUqVcKHRsxFUAjNKbFqv8UO+h2/99GqaSE8HYb9+4gbZ3wuCVqmMYM6EVTDbCHwcbcZm0gZ
z5AaREt8wM1eQcQa9M/mYp+7YdOEiEeHBxzIK0Z5ayUGpKsZ1dJDXWCBogMiuGxrk0cgo3hqjgmX
/Iz4E6r6clyoUHNp/OMOb8ZDLtZhoyfyzKuGgf1d8XQbJPqq6CsGMAM575DkahMi+OOCM44bhG+H
4wVTZa+RRQlQh4EoB4LKAfWp+7noJs1YEuT21t6aoZHoypTjVvsPyamCkZKN+tvWbRGIoYMOh+iv
3rEhSOoDldsEJMAoEP++8Hmb8bU2YS5dGs4QsuB8qLrHilnpTq0MZlKNn3THnf3kHzFCvADejkV+
jhpBhfs/LESbkXNm1jjaVFZSBhbeLR+qiWN3ODg23GvN0CQY+IwpmhfDywb+cjMBbD9YZjolUHbp
PQfMoQP+QRtAA3UkJQ1SloHRh0FUvkYEIzj6ABGbuAtQIqkL+JDEJuUgZgHfKPE4Ete7ievPnNJg
jFK/e12+TDUh9+dxhqWAi7T6eaNVQKRu3st4SAmgEwGdiFBYDfcotHUgfzO9LAZIZHxuF9lTqdM2
7c+kcmJDdNoxDDrJhd5SPW7LJBHl7wz5D/JND93DDnAfXtZfimvB4YEfA7lweOaqrPKomDjwTbY2
cpu0L1bDOmpN4+HNQPFpocGaIPpDnzpDdDxuPQEuOUWX9uCeOGYX16LES9MEnCJQa6mxYg7YIZcI
FRJfqJCU+bxuVOmSkDHHfAw71aJrr1snuY3joagnpDcxkX7MyGo/QgViTPIAwAUaaaFUbZGHUH9W
ybxryIwdQ11aXUbkJMTNCC1wMoJ9T7P5SL5thlyc2tRSUBTFSkx+l0P+URxn1jxIDeuMtMOwvORn
2VEYwe8Q60qfDMZMvBloQw5+CryfAaUmJ+pX/7CayMb6bk4MAkn8ajBjCMXu7vhEoYPgHnTcqPMY
fAe5ESQsIAo6PA/ajLCfaZoGlINAbRFbuLw5n0vxZWOnHhmi/HbVcjG47fma1BEMZmu6lfZUjYQz
j05vuifoUUTEgDpM0rA4zk+mo8dDn6cGP08IalmzXmroOLxteIhtgKgLwi785GzqGOAob5Wq43k4
hBAkQF5sWEligU4L9XRgeSsZRK8oEqbFCRZoN2Z9St9lJR15h+L0ikZ9Qk9HG/XmxERJYcImnt0m
4G/1y1FjRXhXY0ijODoxy+sPY7pevAx5ZmfMCdtZ03RuoZPg/LL5pmvx7HzNc0gPtkLVRzC9Dkt8
AB20w2ElUAFhi2rZ2+buvDT8yBgqgiBEqXFiLuprDkJJDux5R4uZB3w5ssLS7JI0QuARD94sqwtp
VBwy0rYOQl4uhQGLAqFL5xcbol7PjV92u8EO/LjqSuFKbaHqWxNa1lTB7u7GdGiZKVEE5KAogP2Q
K0e6k1RfiI055Rz8FiUFTr6sBkHyChcWrYMxnFmewOAfz74TR3H+BzeVrjEyKlDKNnoB3se3Rpx8
uPglWBqMxg2oo8Meocc/7aWB2lIpkKydrFtxsiO6ARRM4aS39J7dpifmN7U4IHbnDOvQw/BkqgSv
jb4IMjh4omd13J85GVy4cQNKm0ibE1U6gLBqaxej4uWDScBazFXPUDMvFJSuMbQ2U5qghd01QkoK
6MPGQMF7YwHKWR6PAYV9oM6tgIlw/T5Vzi19dXU74/8eVDSoOyFOzR3ILJTi2+na4ZbEylFIkDUg
95GvDWMqFhubuPsWBi2a27q0WjF2CEz/6Fz61CDi4LqgxdXjgynZZ9M8EFwqnHQNRcJkQA98BS/J
KqZQV3hTfhleZhoTzzoJBPlNmKbtDrm/ZVd9RiWNLGoFRvjpImXA5PTlfwvkgMvgO1N8U4S/dyKT
m0X6QaecyMF295bruxbLwaalIynJe8dR01kNWu5169SZEuk+oIM2nSrwToH+ooe/GdB36LEhMwwc
FozVygyFQ/BvCQm1ogzmBZceQys7mY4IuqwSTYA0miGupGazDMkDQ4kKc8J+gjW9gv3kL1Xllek9
9Q7YhzEARPTHdw8dMniwIYfolWaZj29Q0WJcAQEjwex3jFYifLLbreRqPlCRX2NaU6bUIX9keSJO
f5xcmibxpb1Ky6FQbzLIMGowpiRKlNfJp8I42CNBCHg2LPWYFrgGkFM2+k2lV33ABIB2mQS84t0W
UTwIqDoFntuxLOh5LyBGrqsTEYMsKYKZacHKJLIBfOO1bYajHlxwQQguXHoXbkAaZDnVWQzf3R6+
5iIhRjEg4WMUVxPuPTUpSLOcDIAf+lHw9/w0f151g8BtA2uwMKp8Qm7AbjtDzjXcGpf9FEEcFQ5q
iTB96pbncRRWeA3KH9kqQfypz60EneET0SxyIr/vU955cT3g2eOBnSTSX0RDTt6i5VLwgoNC4ZKD
zE+vVeGXEyPhxhxSvFMXtkzAJ9pg6DeU1u7xsU9jaqQ43v96x5iyi9dmuBhWg15wLnzEjUbbRAQJ
+UiO0wasdkdHIubpDoIJHo0j5qzn3N+cfRQ1XvT3XG2LOxdKAjbNstwfxCv2XSDEACOQwc1mo+hR
rUBRVvljATQW5Lmhr87kAUd3cfGxs9MrdSvI8s74N8H280YOCgw7FxCSIkAPXwuAZ3J8KCvB6tN5
4DQsIWGqzGGi/gC52No2EQRcD56lxddhV8WxuXFKfY7qFK+dVq1eQEnES9vkHzbpSBrwRlFAp6Q6
W6BrOqhMWHwGHCyfy1P1QNI21mIOIMQRMyxFoxvzXioZs6wxRGfiXLqXMQcYtZgqlvYxIfDQIqn5
liLIjJM3sVgBD41XKwCRpLxOpcjiZ9kFXDSCMC8flYutg0qYhQHVY7QRE66gbPakK3rN+9CtQdEe
jIVCS7qw2lYbqgt1ioA+NhEg4Qg2McojHT12IoMa0ks/PrUtGF30h4PvzyHtY4HRTQFZrtocalAm
i3UwwKfZ1WNzVfrKxCjAduBvlpHDIpLkdpGooD94TmMrI8U5tTVrbAhJOPMIm6zt+OVwrm8RurMU
vDh0aKdzTYgA64ghOlMaGADqidPY3jr2AcdkcXG6rGIxBSAUWUT6PrhFkfox8mZ6E/Y+jM2UBYMZ
xCpxXtJewO7s+9gAYuwEhBm+bAivh6iIycJ4mD66IVDO9hGMObrkeDvanJCl7EekK9GuI0jZaoMZ
eqAzwZRGp7EQeIrfah2x2DQTc0aFhU+ls4I/MoSpK6x6z8Mh4BcVE0djvYkA/i7hGj9WpcpOBEuU
G5tecDRpsEh77bZlVBEo+A5AOyL2Q1Ry4oytd1ABpVGci5N6rjXAPONdDRA9D6RGN3DvcGV1IWkY
WhbWRl67G1Ax8jYx/6qNU+LYuz1QJXs04U8efBRTUqHEcRFSsHZ4PCm1e363C4/9HX2PHHhuJtJu
qvwrfMFn1jg7ccRABWBglCxRx9Wl8e2BxvlAVol/I4N7ZHq0Th9nn78NlcL2yexdJuokmO1tMDU5
u4sGBzV1wdQOAVokMhMmmpehQrHBiFAwUkT30E+t3JznwUpgPjhGRJ66FXBzM2RQmNrCzTWsmSIF
Wb2crVgE7ABHlooHzTeKE66x4vcca5B5C3fEXyCEwyYB7NgXD5leB1yQBDO0Xd1sd2JDwWLZftw2
bE663vH6LBN/hmmIY4wLDyHuBudDrXe9BSUk4h4Hli5fxlTtC8RffzvOi3QhqXgrh8XBxKoG1E4g
vg0oiQ6ws5LRUEe45/5oczBRRIkv3C3EwWnEYqMhGGcEXnApsF5e+hgRLQ7yKQg8PmYaYKo4URl3
Ag+MoBTxJ+fFtZljhLPDZgU5zAYOF4eJQ8nKfncIAxzwMPpJip2YRQ7wJuFMEBvPCNxeI1l6HBNN
NaIaq2SOS7livEieuqw1p+8rqhQuMO4be8EUpIvtQgZlUZQ+HUTdLeCU7LRgQwVaWCkcPxRFUBvB
+92RaODyDw5xqhW4eockO4dPr1umqKEGcSQEdHNK/JoiecWlixHRxk3ZsOY4ghgc8GQWAj4Q5+KM
EZgGC4ioJbt3JYr1uBfILWCRA4vzf7JGAT4jZmImVBnEBwNWpM+HdNlL3AbXkzUiTsETGOy8zppI
BeQPct5ShpLBtVIDVt0lNkbxM+6SQBBjcziaikmhcLFTmBIBj3weRBosEJ4aJSDFGBxUzQxiIxw8
BzP+MpbO49QT6nGYCBApvl8CBFPyCgJavBkHABvKq3MfkDfjC5Ty5yrBEp/oTqB6UeFMamplNEzQ
AgYxxwkRQPC/GOIxwZ2xoPh8vShHRsyAJ1eOUpNXDBUR4GTWUCuRfXoRzeFIIS2jE9VgeRVzVFgY
BWU4iYxCP5FzGmC1YMtsfPirlGrjIeVCQkElhgwupP+UoGHMSAasBAuu3KBrxibY0paOludK+VIM
bneNfgssN+FJuO8rXgEBXMJMcLCaZBDcGq6BKdAIm0G0WTuUHN3QTZtKsVy774cWs8KhcqZXw+du
PPVKQ0fw3iISUzlvsmFHP+VZWx2VOllDfOesTfySzXpBbZSL0oQ/W1nTWyZiLtyH9S99EqTUSL7Q
biBCbjXk8Om8icNEzEsWqrbEGg/IhgqyXfKmuCFSy/sg5zA5zlJAF9URMJBhXKb0HjnECQVmp2Gl
SR762J/eAxF2vYlN8SLEi3u8GnRI/uhExF92uO88dSrRr5SsEQLqvOlwlovGorf57NC2tvDavRcf
QiLTRpCFGbBeESeDBRTpAZ+B1aq3e5gULjiZkccpW9z8+WI+8gpThGupFRehn+K2RI6FuU95kM6D
Fz9MGMAcCMoTuEw6GaD7kEGKgIvsX1jBsp5MpYkMNnYANk0vz0md0GLLu3Ez5J21so2I8xlPpX+m
Ei7N2p/2tOHnZw7dG/GiGw0wEgkkq52efyocvikaBRq0wYVBbpX0W4qrnNVQM+kLc2neviGtHPC9
zi9ekOMer2AYwYfZpbRwVPj3SFg4agO+IMfJd2+zGBWQmQdVW3Vd8iu2a2YDBlCd83QAnWQJQTOJ
zx19F4EEluBi2w4Cw0nRcsifkXCAUS3OZcbNHRNVgPnQGNxb/lLsw1sTKcVjbiCRXR/zlGC7yRJE
SFI/6rEnRYg6bXg5CALBn9gCTi45li7apmebeB2lDrIjfT0OsKqaMacbpZhuPiVwV+Qp0I/WqBjq
Wos3pgnNIQkh1ENOJk2JnanjMUvzHjAkHbouIwQJdzACWJVY+U4MhuqT73Cv8LI8Nkd2DOA0FUFB
yBHCb5w3xLtSDoESWbgJ3TFug+I2tEByxJuVYuE8Ghk9lHgIIXeIkjQMnpbLVUJtFwkyzABV5z4l
X2rA/AeT8AhiHV6g7MV8mOhniOAwR4evrvDeAequht3huUgLyFWjtJt3ETmkbIiMBwmq7xxoOzuy
IxiUg3qehK3IiGaHkJFVJK3nWMbW5HnWDaDtTYk3iZpXU7JKG2Ggpwt+FBM3JRrTZSWYYMUchG1d
WZ7Eh2Y8BfiaYhOUHb/W1o2cZ+e2clFCxWIrdODH+UG64JJx11IS/rSUBzGLayTLxwcSwmDq+G+5
P2TJ5IPwveN3ghn+0g2xMNjbPN/93xzAWYIr6DXYdIp0nEkxMuuhmHNKONj5uJuuv1AO0bMBzBTJ
xODV/gZARPwZqTvXmjDv7oAoADtymuCksA9jeIbQ80nuaQzH+r1GUK+Q5FIrGGhvOTw3nFoX/ZQN
bWygw2IHNBFmZpAT6aGaEwtWLtLf4g+in1hdEFL6H5+uozMJ/Av9JqV3Obgohd3DdNvFtrkisqFJ
8E3NpOii9qQvDR/38j1TQADZAc6outIg4H9sb8a24/E79HPjK7kI6tapB/MmhxjsFmoPbS+P6IXS
kyCGWsTGx2ThMGtK5CroRi3aI8IYlx4dDVS6xxIT1HClx4iZqhCcGCiKbqBrKojO4Eh2dqXJbKaU
II/6z4A8r9ebA/tK81IKWuSvym/GBO4M50bpaAFVq1fgldXnRFsVZnPtIF9FqFPqYDmhbY34HsGp
u+QE6O/W69YMoe7m0Z2d7eZSYrvv4XO4aTq0dt/pb5jB4eq8lxWQ4TV6/R+aNHadB3DAzzGojF/Q
+t5WFY7EfI0QT+fUbnXX2XlY6LcY5KXpBwjvvkwJHoxUtd9wuiRcxcTlDu2MKBRmNArVnQfTTpmQ
GVStD3BYJRHPjRegtVt8vZ1X7d18mmqC/cxBXu+WX5kVYG3Y25NbXP9uH3QOFX6e8+3Pm/iQWinJ
g+Cc9xfSURGT2plLxSYWl2IFsVCT8CgLUIcdUOSbtK0KPd81d89gyaZfBcekZ9sRneGQac4IdDmR
KdQ40KST4O40kgtB5L92nKszIrzmlwZgPqS8QrB9REiQTvKVx8RwG58PsoNVEouSDWy5uH2ZMIXk
gI3w2b6RKL12kJ4GND95ByRSAfCkAcl+clJ1rgkIAASR3WrCQUICF9Ixf/WVwZUIt8S08MKYJv2O
mrW34Xv06xEd6LDjgt5G6dfgUk+k5fqr3C3AFPsoiIc2n/AT/NG0eUbWB5ETl7sQPvI/OHsucfA5
BtpVz4vkZ6C66LcbtzJS5WFGTpPWiVl0BUWWVOaRiomLS8+4AOCxuGUJgQExfRmVPKZ0Gvkx3Ec3
GvsQiSnA1WmfVjlh2f85WZQflZRJJEP1G3GDdkPh1RzPF7rzJZwR4S284NJor6lZyYkZk3+/7dJy
Nj92imOVEWrJ3dxpHhxN4KYwYXEQLv3l79qjKL2lRPm2lpSBfBIrH7dFwUum/5tQRtxeuBadxLfx
JPOvhgkQZ9sdDH5+VGFWSXlZvWmOUheKgK9oShoalHCYsLVCUQMqYX6kHn2yN+bi3byju3dvcHmo
JFM+vTBNRzyEDbP91otZ55prIGb1QHvGXSM6JDu0UphWBK4U+2MGiLhUveo+YsYj9SmmEvrMYOBN
vA0dSlsaQFTLVLd0C4ZEi/KMdEE0vlCdwq/J2hPbCO0QiWhE6zZ6G/MiRNqVt76HhCanjzkc3XUd
g9ArZTX/DAiJRSUXApH9J8tL0xNRqGpNRVpkybTYARlEagVYPokjI9hNY3s5BF8QQkNxlBBj+Kam
8qLj48bGgY5MCbD05w/DMv8OG8wnYkQGPKsnnBLNW1OZYMXE7B1XiHrxOtEInSL1VyaRU3xdmT0/
RJGYmmvLOedruru3sRZM/02F5bsE5ujx9ys+fOaybBarR8bPORN1iDkMzOtgDfkXk/9YOq8lxdEl
CD8REYAQ5lZegDDCc0O0aFoIJ5xwT79fMhtzzo7raUD6VSYrK7OAnrCDaSMP1j+G0yK3pE6T4yi1
f/1Q0OBfCjLSnhoGQr7sCh7ML4XQQa+ji36wNoM+DiLjWlDH2QQVsoe3DevowdyZl4LeVH1zdOcL
L1iSmEw9VYVpFwQH4r7Zh1B6+4bLOnYMBbvK+ncMmcKXp11+E5EgpBxtiXqxAf0/UR8WSnfKF/DW
xJ9l34isakitZrmkqjL5wcvoGBxYj9eES+/tAddNy+Ji4AkxgtDKY8Uwk+xC6ofmjTKmHoYzm/9s
2nMD+T/fWa4lvwEX8o91fY13pAXBQIvyAciSuZO6/ih07MCZ8vSSCqYihDd9qRpqHAx4hAJBwN34
d7B1AfQS9HK2o04FgT6OlrTeebiB88YKOn3VgKpzlO9ZfIPGuIlBhQwUS8TkFBCkT6IfDaqy2vdJ
ToOlOuNWR75tr5BvobEOGzE+4rh15iEXW0qguk66Uh4eKnBmuXItxDGpgeD3OwnMe15ZFSgyKkRv
CRfC26c6PCyAnbA60DwFHv0NUOUGmxgN1C2SoAaTxvnUCV6+WuqKM2zU7ZFkHqqIPO3dF3LctLEV
SyvBVCroWbKpHEQeromIlfXFAmjwtkQ8RmLKBthACo9Z+pQ+tM2y3op41mB8ERyIHFfu7spG6odx
Hrd06lS1zAWtCpF2LgzVY4urL80O+tWGx17A039REbM8HYM+Upu+LIOvXiCRRNVtMBKVvahGfkkx
eU8I8jXqaR7o7wyJ2iigNl2Jpo3fj06SCnXq/s4frBkNVHCO43BLUOf7CWgFKXW4gTTglLpglAQM
vod8YakmtytLs2pVerQpnb97dI5u/eMoUBnFkJf+hs5fqw5cJGp9iZow8YqCDsDFhdyo7QeFpsI3
TvyHrr78U0MwDSY/8BqCsbCpGWtJXqrJagMFYd4uogc9IWAdI2SfXXz/8V33YnzPqIhuBJUtzItZ
G3KWyZO6P2D+Ou+PM7c1e8E65hNIySoEdVpyWHTSKqTSimUIdtFuIr4C4d1j4K3JEdisnhbkQ7gT
Fc8B14NOcKPlezNmpWof0KGJxgojGHSzHT3pxrbAYZTz1rNrx4hmDxNuz4XWiskQNBAdkB6tXbzZ
WDCjf7kH1Pa6VbSfVw/IqST+d8fTI+F0/nALYtGLKpxVluUSmj/wEwA0/Qb/UD4lrGn+MqznSrFc
Mc5iuRp9CRNNuwNDCrIeOHrZplwAI1Z7wuCJR/YvaHOngMDVZ33/EOQBJIzxD4PCKKQ/1Z50pA6c
f/bo0khjdd8BRGHYXoUx7NGhLktqGERM20M6Tju7sTqBj2MwFeIhV8mPQrPbmlOxHhZ7egCA14QL
S5k7vuGfcFRNq9airBl+y0rOXqJZYASeysFjCEPfr4x16WFIELOrVaL7XWY/emToxJ84bjV5enlM
/jiN3C4ZLtCQo26s7yN+sXa5rk6GLA4B1KtH27AWXeSDTFxFxgvFh2EpYB/6MN9SIkMRIKX/ANLA
BehMPyODr8SAlvN/6D5ZzCEpaPVzi74mkZuOVxQRfrWuwr/F8SH7M610igXamu8pl5w3tTW/Qtjf
ayDPi9Azz94Tyb0rZJ3cFdkZpa/2RfkAQUSmSzz7JiZmCN3QZJGqdTDRkOc+ADnn7PsweSWkaX1/
rH1m5KLaX25zhX3l47B64ZQnWjYqYOrjd3aMU7RDVHod3WOwW797D25UMqZ9udFYaIHwhd8X1/T9
Deut+bI+fWAB8cIUAMfe3hPOPJ41eZNwIfyZRSSqULR3Ie/LPghBVGRmtoNqk8tkyEUUcKW9bKJ5
peVbZBU5rloFxeXEef/Rb7Jr9wSQTjSdpOatQ8Vy8ogKlrJ7s87Y2FOZvXVKPelEH0AeL5PW3aJR
JDRQY7hjxUPto2OSollUL6lOX7zlCjogF9YeuWzSIa3wt5y3rsCi+0BJhYlT31uymdBkJRmDvVgH
DOKEnXYeTOWk/SUyBYfYu5rUTCeIxMev5Ap/hDnoZ1zV5tgOq2Ov+WfCjRpXKI0AWXrb330slxmU
SMbvKYDVoOJhoyJTlOvYIDnX2/W3RclWtt9/aUxrdt2SIOSNRzaXzZIqNJApECa0MqmXtRtPFFXQ
GqdtegWQ9Fgy+DcEvlivC9+0uPexroDAB6wdUItvBNpgh5MB6oybK0uVS3RfcJTAV4IJWdJSrcAk
A94X9/DjlKcp11HYO0fMNgnxCVP6+ub7BeTaLDj96v1fw5bEPHeDepuPzW71HO8UCD+EPRJGHd1B
sUqWYImh1eeCSExtH3AYe4nRBfxNEClixN1/xgZq2M/4GUt0NEkILbrmABtgTsKniHT91uwdpQ0O
bN6WH8FWEbM6YH67Aaf46jR3VPnww+ygAtCubZ5xy9vteO8C/7UQdmm/SeIfDoRWNFUtId3rPLoZ
hDQ+iyz7kqNbDBlNodvNRJu6QCNYVgRbM4DIglRUZqXsuwHqqoHb22iq0OHd4drylsBTVHzlQ+Wo
0izr9O8jrf81PG3+SdMg5zyYREKUyoPP+A50rXgr34y9qgfwBDVkO/ggBEaza3BqMab9VerU1nSz
vRvcfqB+cL0fuPXOvwp4wPf0/trSVcnF1Vs2dN5VBgiaCQkLcTpJI0mzlNDxUEd6lS5JWIbuzk6d
wJT12oVt3Wj3XGvx9BqRfyUbW+s0hN5C/wSI7JYmu781nfYsBQpv0dyqm20BvxF7gG9xo3ZeFxeN
hWJzcErJo8mHA+yqkrcF9zyw4dXp1TGs/1X/Wnw0WRRIBW/3m8UZm44eemQ8fMxlxkbwhDhwKOF9
ndLCtBjyAIj4efQoW8jAhJvVQmhKc3BNSi5MlIX4KXf2j4NqeHo7t4tTcz5DY3l290Tb9YFt3+je
rlfRVN1BjEX2ZPHxM7S9/NZkRctfDg0D0Tkj+sSlaeo3u9VwOwN4GZPm/NINALxJi7+P9hO6b9T7
QT9isO60u/I2tJf4Efj3AHydiznI16+4Pi6zcAdegEodAE7LNRgh6NJvQA4GcGsUsBlYJIy6xzpM
Okhp1IgHJc5Wju49T4Xa7XBzxlCCcslHZW6kMu8rq28X7FLjILDnqiMjBHd9siEeu/Emj7goM0Qx
KFQHhxnDiisiuejqZVEzRHK6Y4IZg0wzhwe1qbjZhrqROxkjzz9gyQnJHMLvk5AwJkTWLUTisVTD
w61wDQP87gl1nnyI5DnFVpKIb0Fd2UdZ7C//WTLYP2gEaQkgMaJDx9r2nt6RIhP7AsTxBpemuz1E
N2hmFev+diuTPRQ/mrjhtQHnP4wvdshM70l14lV626QaFmxdsuFgXSv2+LEnKI0BYJCgGBw5Ay8M
bTI2uEjVf6Av7MR67z0bPy2Lq83JrsGOMqlRmA3MpHpFaO7dwVUA0QB1nPzsbrf+kebVfg6rRwq8
2phPIIwEtw+oDcuVb9LzXD36isw7wJzGFtkLhmqJEP4l7Zn0JglWe6C63AoeGZ92AOEs7lP/wmuT
Eqk49C2adgXVLxqwhrOl2YVVDNNE62xMJOiDbt8AIPWZC9cfcZtTkH73dhWByPc9XNTMrTyO6jxG
lMbEqNRlWMDeNkfFpAdCaqxfx6uzsKgymlFr1Fy++GNC4FImQ28awMoIVU6iXdVOEBtDFCaA5qkd
CDITGgQQIgGJ2JsBb9jJDp2d4JwWgAp3swV+PW6aA4PsyHY4ZlS05S2u7XoFNggaA+0cXKFM13Dk
7x5zdao1/7OuD5+Qp3Ada7I2LoeolkXpJuRdWlva3ePZd549khUuaZTjAv3h3wxxB4qAvoDlBg3Y
yUdGyNzOWfZTo3ri08AZZgGe0g5pTUQ6an42fTDQliLzp/vAiKzskgLQRzjy2coX6w6c8bLMKsXb
75KhRvlkV0fX/cFboTti5aUq9Sm1zZQyF/Dd4sB6t/iDHs+CL/BjUDyYM6lvIFa86u5mDGyVncTB
vYYnIGF68Bg1A9NWHTDL4vJnWexz0P+5E72PAO9eeLBRHtm/uxXW7M2gVgONYL3SzmZ3r5beu1CK
8d3qmxnrgOqib1XSOlb06nlSq/oEoMznCEFPD2m0bdcPeD+42z/8dVOwY9bcE0xLIGI6n+DgPKEu
Z9bqgREeh71F/ET4CfjVJHZvIalVAB35EsrCkMEe60UryDuoZi5ADQ1G6bAGWFmebZhvFoxBmdV/
Gwuje+cR+aAnvZ/QTHdxvLEGH8Y2NFjq4KJ/6+8vch54IWG8NmlSG44eA/nWHIcmSJPak8ZcrQ9y
dLxjOmcmjP/IZXT2GXedXMic91Byju0WDmkmmucf5jVvyXTcuy2UYwmv/B6UZYu4WxrL6fEe7uZ5
W0jWUvom/dqGRrnqnn9fXZxCdvRO9fYOaoi6keAwbvFGPriJ3DBlwQrn5wOMwGzPmNegTlGqPHsG
Q7Un5XW2REEO6wd3v3mB9Is41iHYz7aUokh2kGIpSNZrEXoG4XGz3TLO5A8V1OGPffx6l1j7Qjv7
01sFh9lT/jP5znrFj4MzmJ2hXx67sxMimRA72pfwg8DWC5ikYctJA6a0Q0ikSUBniFvE1WpVkO82
Owl3b1PfM1IA0phoAitamO6OmBBoqy2+ZUXymZGhycsj4bsXFN5Ue1yW+6WgmSMtxM55oiI9ujat
R7KFoH6Udc5XQg6Fr/vFX/024msZAFsw8b8Az4cHla4/gnvyRsjJZxR2YKa7n2gYc2OsLEUztEeY
hcQbQeG8Jfiij0Rv7jDa7610iexsW4eGzCDarkwp/uVCRgvrzQw+y9O5w0GboVI2uBxgw8BplRIK
WkFk65sHnQR3nc2R1NbQhPIUQDvahC++H69JkmbRnUQE/V7eCc0wi14rtGQgtvIvNEmir8yGZ/b3
AVHEldutW1RbqqBZDBcI9egapG3nhIm9Z1CiQ8/AHyAurVuygSb4QUe/atG2mJb6Jn/WKOzPgaG+
OmGZxjwccw6pCxxN2kGQNSRRYVVC1O0xIc6SYX1yWmvx90Y3SbsOPLSy/9DVB53Ttsm0NW5qR3D/
J7llIRDHzq1d7b1jqi1ppebIn5S8J23uFJIGXquwqCxAcsGFU3bz+DfCoTAYwwQOb246g/uduhR9
CffBBwWNEQXqpl9Q7kKl5o4U/hUGleRlwNyW48asAQ4AJxZ8sh4JkUIjnkUXxo7CBrYaT2qseR5J
3j5hvErZCXVoMCu8QRqi5SdtK0Td52uQHry3ANt0oVmfRgI5WLGc+ejiukCUZGmDnCicGdDDxlDB
HLHeS0JTnoOMP4eQwhxWlfPFHqtOQh4ESd4LPRAx/uvemuDvZjXu1gM/IxSFoBfphyZrj+8i5W19
dakvhuZy5d04YQ2/Yk/Y2YyufsDavd17MSpCKYdYWePRg6bgSCfMRB2x0RE3i3NuDyAu1Z3dX+Ft
p2fXjIyz3QJza9hmhL6xbSBRtWOOdZ08oubs0q9+x0xn19i1zeXsYP1sWQc7emyY2g/U3Q2/3D+7
qNc0bHa8EVlk5DqrjRpRjT8ZcOBDSEH92/JBf3+EuUu8mV2cV/vdv16t1d1uLIt1I7rMD3/PAxKC
NapVAqlbsODIUwlbaZCxrW/6ratnoh72Y7TL64fbGn4kqSV5nNN01yNfuHeJKPOtiVxIRRJtDiyJ
MCxH5NCMzdR6A4VbAxYNF/ng47badj54Hj1kMMyPfYrfTqu969UNPlNlH9Tv7Yf7du6zcwhAWOrX
QATWjMqNwteGdZ1M9nsP31gE/IEqcRa3i/uYWEwdF2lMHTEc1x0+I33HOUl5/IQh0KRGd7SBeB6B
ELpVtxGsplIVpgziB+A8Er47ipqpSFYCuOUXe3PzN7WcXFDlNdKwVqIS6Cvu4PngukcLBinrGjyy
kAZ7/zScSDjS+/7u5rwg7kOCC97kBTyB0Xt+9GXhkMVqI6vukeRxm5an5BSfHAzzGqFILDMQ9+VB
go3ceeIojICAhycu8Nm7d2SbWV61GGR0z0BNGrKAABX2762jxS8kaCMGUp0a0w15WVCFMwFq9oqy
VJiIJ882pi6orGOkwZ7MnVK3joABz/tPZZ7/IFCFiwoJUsotQPje++8ybQ41fSsTb27T4g818BMX
tdQ//ly5tODtAAY8RUTjEaf8i4qqd4Wv9KfCSqCATLnS4XFy8fH9oTdJSKE8FK8O/Fq4fBArnzQw
jRn/ekT37N166gL/WftCn/kBbHNlEaI+GFcp7wW/AjIPEeSbuiYPrLJgkMPa2qPGTUv5pP9hGM5k
o5O5TyoM5RDEqd1T0HLv7I6yHnyy1JdR2nNFU8gUR6vyJHpxKOsZZQ5jyIq4cPoSJCwuTiuqs0ij
ta8WKilYn3yFx9G5nOzJFy2XHvnrYFUncLUYaze7uE/BYUJk1Bf3S82UcuwdOXHo0066kUoNX6Av
Q5ab5q/Bc30nklRQ+IO5aPo3x/AvXU0DRHE4kPBAfDRNhTCubCTWBheXC0wihBYlB6ZcjTZP8laJ
n/+Ku6BG7cifUzh9XxsdNFAw0uPjq6bZio+8ST27NYt5p13UXIIVXTsDbcRWLRlDFSysd1OIh5qS
0EbxmWGxi6AwUX6sohsqk70Pih8X5+bdPLZdnA+Wew/+bOVJqBMxTD4DlQd/Q4AnUJ65lpRu1Ct3
q/DQcG/Ck9BUe/Zkjvuys7BwnmsGsRfn4ix63V0VJyP7Eh56sEsMLs/VNRn4I68Q1pjzLBrhyj0m
qTPSoPUdPGeMGBkzbqMtu4J6HhwkrU4+C8A2sdSBzWCf24L8D4xot1pw9s72fZKPrv7xO7jV+vbI
ZjzIgurk7ZksnRvMdZvspJp+4VzQl8nD8txoGwSu9LeJDoC+laGJr38YXv1ru8paLeoKPlPIW9Di
XaH/bJt8y7O/YxX64Op94KXWrXpvr2K3/DxsIlxDwuHTyeOkCYUUnGWTAZuy9YRO5UPWqO6/4wWB
kJT0QPKx3t/Dudujd6qfxaKr4iXe6EnBstKVv6v2Ol6d3DeD8wJJGaINJ/8Cbmp0dv3qhZRX5rnT
s4IhgAfm6y7plIm7QH0MYSCHwYuhXKxYgLPMl9wlLGkzoF/c+6EBowy3yX4+XKHiavbKYdYt1qXo
CP/6rzkqLdOr0/Dr8wpXbxuU2dzPuy+74bMTpbNmVeIQhMLs1UtWqrIOwgweKCao3wp7d8Iri6pI
qGODkE+3hEOTQR4eaOEAugZbhKmVaOY4hn5otMnQ7mvIGaIAm2Ln0r9B57hxZQoIsWl07pyCzK/E
Zg8lYwAaxuk9E5My2eFwVYYf2ZWyXNQlODM72PcQ5BMVzuyzKat6QxwFTQByjCSOcvGlawe3feFt
zHbgsNV/g1ftmVBkCNFCHoHsBrriV5fvuOE8IQTsGXizmE1hJwVGWUozHXamf8GQI1hOMo9jGzZ7
6agZw9oMn50/MQKmLB91GmQxc9VfOeefnTNbcwOpzVRhQMngEfYLgB9tI1whFgHyJpha00CBHUHz
GJbiHcaKGjLJrzX3odaozVMRVtuUBYqfKkzTWJijLwBcTIgYuJDyq4DeD5YUqJQvIPUfoCfgZuvt
qckThi2afxxBxg9+LdqCgiNGv7MvnaLD07i19n1WwP3zBjX0qOhsEZnTQLkyQCtgZ59qznFWGeSQ
EPzz+nnG/+qBv9N2/J2jM4Likku9/xDufw7ovSAOBEMHA+kX+Ldm4+d1wfwEJMMkCQZ3tOgPO9Ld
57cMwY6Bouag4oAmuSytP8EeLlwlqCQ5VWDW5uGYnfEk8XdQvaCEy19pnEdZuzXbDwlXaEIn+019
QdS2EErT07ePABoB0yHY+HRztL8H7wE66iGnde7ACHowuHQ/bHaD/RBpy+G736CVkO5WdVA1WPM4
dQAOndMMOAv+tLauXEwedkkM5hbHFzRdUOJ2zJj2Fp9YMY4V+eWDyWPbdGrjXULcnoBn+penjbTx
2p/docnn4dubuUX36eymyI7AhTlZq1Gtf54+PXlvGkMEkY8gamdeN43qA4BKNNGYdw+1qpuSsS9t
KKRc81Tb52w6caPToHSikqsO6g7A+lwp8eY0UDZOq9pUXhymq359ragogdqHW1pSKt7d9CGzjRcL
ncQojx529vHTcN+t9XfTqwtKwQjYWlMhWo92SjnL+iN6VBt4x4OLs34OiP4ZqWpAmWtl3c+QLy5N
B6XJoVNHaGVahV28PhPIfRJNNZwpVfFt+xKcPpM2EJ/iX2fcFAImgU3NJlNCLU+zfsQ2EBc9Byiy
xpVOkZKaJDVeEBm1kPGyZ3rTYMMFZD7bniCI8IN5xnXZpuI/f2Pzy750ucK93q5Tdiouqh0E8xTl
ip+q8/KfoVH17fbF6+1/K0279+MekLv4IKpQhVSUYxph/fR4FEa9el90We6W27vb7ZnLRz9YzDf7
MJlyR9w1Wn1EGR5amH7ZJwscNBsXnhk92lm4gkk1b7xtCvLCsFGI47+oAd/e3ra3B/jwqx4cqxTl
HnfFY9p9kX+9j8tPPRuRcd+Oue0w6Tekb5Z2WHCAZ8uGgCYkY878t3pIAadTQGw09+wuJCvCQCh0
HlCQmB0wbb8j+szqC02y2hFr4bZPbi8Hj2Ds2n8ielObo0/UdRewyskYXgmRSAp6CK3xMWJwoL6i
cHx2kuPNqsQUn71Ra9NNw49PY8iMiCWZxQKhvAWLFbPZ2/voatTVq5wDEONrUFGndSa6F8K7keKm
NqCvB0eAfsa6WkicGqu5Gx8jKYpugJBjZbQx+5icLYgm3djnYmh+3GeGjws16DGYAMmKl784Pi/b
Xas99aGkNFllQ05Y8VSk2IS5kEZS9zCRD7pmSdomHO9IvKD/y8OW6SuLQQZYsKy2lnCu6Yc1PcJl
0I/1gBNbKO/W64FEBh72gSuygpvGZR/k8xqPoPpSBP8IA3wtF3eBr61YDY1E3be2aZPkK/SokNyg
91aTA8EYkq72oZuh0BnUzWPurDKtvpF+FlNGEY5b3u8zVAHisrRuAkNYexl16F/AwPLzZuRkMzRm
cHNwIFZQVaKRRRDh0neQetsoNHKGGNX0+wm/BtwmCK7vsD59C9/RiJ0Q4BSEyWJWj6j4OAEsQTFS
xuJmE8+srmWPWH+iCn3FjQkR4RTIma3whGaisqPjl0LEffBwU/GgaKjHHMTGuabWOagNiCigSC4I
qKQUUkJ0CNxE4aI1F86nPq1etBFwy3gz6RBxX0KgAC/9nNM+0ECQ2bhI8Cd1lUTFZGiiJIsPAlXq
plHmPnFfNljaOddAfyPrAHoNAg2x5MXdvjLrYjGGLQFKf8xvqNURnHyMXnWGcGpBYVhopYbdHryr
tMsxp1D63rf5XBWCkAzxEdRw7sIp9pWst9COWQkrHJdlRj0OS5cMDsylTqIJQpjBEQZYYPqm4Hnz
eOQIUlLN+umhLMR+2egrDg2vy2ZfOUBbTMJaH9d6uUYbce8Sy0Zt05ef3BfXiFYBXXeX4QreAG2D
YYlcF04I7iseDAYCPerhYGO6O8gReGWuTuBDLNjEGhhy1wdXmhv/0GFKyKOL2x5bhik4MsGGp5/x
NDlNl5xIE3N/+F+sy6iVgcpsRXMp+CbpIz/HnLOMxQhgjnoFbo/M3Eu2x3wCxInX5GYB1jenZ85Z
tc02AWtB8A3aotmYIPTMPplvkwC65T+K2/ZSinpyuir1z1WrwWTfAkYSY65oN1g0GZS8BkxLI0R9
RKwrlTUgZsPUQzbHF/9YbULutJnOSz8IDjLaM0eP7RoEkSApdmTN9lsZSApZpC0mKHBSJezwi1od
9udAC3BPuhdEjmw8K5mDFG3t9zRtSJwpEN+c3YWhIAnZRmtaIgl/2W8X0xrhl8c9Yz6fqHbDlQnH
98cguflCERoozIL06ke+LCDs0G7rqQ08/I7bFZzVYUVclkzvfbGiTiWWq0QHSLiwas0IBxB/zdln
VuOGX5C87Bl27+k83Ib0v3gUkX+jSTHs0ptRSXtFqPcMUjzru2ejf2eYYnnFNB/OGT+lMNOd/YfZ
cxPu1WH8GotS8IF4oR3/556ivp5i3L1lSS7Ej9peEwEG4MLaZkQVtjIbE07CmH3SsNfmIE+KUT4o
BjRv1mXx5F5FH3IfdMc/ihBmXvBgEFN4O4w0OZAPqG3qeFL7+LKSL7uQoMsB6zSf0Q6somHnLUDY
rOLPh79DanzUcBD8mJ8GALbmut5w0kPbWB+nB+6A0/h9c49MZnLFV/jmyPZ2ydO8jhstSa5jE7Ip
WEKJkYrMSqdTpxOBFXGJ/jiIFCJ0TihRnLyk1WlOHwQcFI9bvZeBKmbhb0e0I/S33p3D4RSTmrub
3wf7Y7uYmqm/77UObN4zV/QKTCEopWsu7QkDOQYpqP37DNQaYFsHVCPdN1+pQ/P26xMZ7EmSHf2h
EKaoVFCeHEx0UUgUZR/Qi5Ymyr4bt3mv4bELpH6gD8OEtoh9piY7yuNbCd4vfRjzQsCsE72PIhSP
0xUFE1hcnvH2dmNzrS4IZx+2CbKefn5WWC5Bj5F8wpgTOjJMaQRV2HZh6rgPEhzkZ8q+G6XttcYa
MyrGFZ4ah2Sb7JgZQrQP37/81NxaXYxT6PU26w2JmLQDsg+wcwCdPHFud5ynx+gAXaTGBBKlTRIa
hDqiDOXJhlS49ay4y8YHMrzgGU3nkLTsSgx3gNXkBTmmFBnDrpVxFJW6sA/NqJbZR5JHSwk8Rem6
SebbJqdgoEC3pxMDknGqG8hyQdbJsEgjFjH7ZyEGdTo5EKCAWrewoDHtpldxe9SUC8Xjf+zwsw/j
/ETPT7mndThRBrRoIDm/JcwuGGDiogqHZF7FbjWZxo8xogHRzoEK4Y2qU517bOm+WOEbrL+KOx4c
GVYvWU0HwmTQyvoTmYcbwd4WTgcG0Hrfiv0ZbwcxMnfRJWFqwRGPFKI2BVFjqAW+uhIvj+SMdUte
hzEFkptUiv2+Zkq7/phGYfMtDvR4LYs6ns/apxZF+av8wGIrXNsSOMN7uoQ93G8AM1yJBMY8n2bI
PT2wXXr/nbtZD9BxjYKUk2LdRqftPnYox4iXLRk6aT2J8y6UBwFGpP5GeB/4qEAhh5gn6d3KZ3nw
hm0CxVswaI5GmzlAjtE7dkpBnXVPlKTii7ygB40Q2UVv34d2PjzLQYEYj9VvnGP8ezesT3OTBzuF
7d8LPyPaN673SthziiyOCvSAMb1CeoOBbiOsILYNYR3HTfZJW+MKwZG/xaEKSZRffM4gXEFrCQRI
vUldhImQAbARmpTnFZtNgE/N2U12m8OmYDPMxFIMRaarVwoge8M533E9z+PSvEqIFnmbFXUwP+pM
ajcdveRLGOXOrkiH4nK+vwx6MAc44nrAn0QCZup4k97nNyI2T3wKrkDzC89dBNNnw6m2n3/fJXtS
jZjSS+6Z9Ilz9hGXFND/1ib03wYH55OxncZpEn3rya1Ts/22ITkykaFlj8pLwAA0V/UnditAFQm9
dLa6iACwL8HPWct7+9kMRcQx1n5EyuIPaTIMPQ189WpsBQNSI2P6ozmPYovUpT7hPxn0C5UrABM0
U2X0ervaLrfrQ3xrh++2gX2z/ERP6/uihJxyk5hd4o7rRGzxR21hSCpJ0JeHB7jvcW0gIxRQeA8h
AmhErTlpkIK4fWR/6wN+r5pOs5QUEV+sn7COgcREw+weoxLYJi1ISNii9FSFDgbco0kF3lX/WR0I
HW1g9JRRltXoaevOK2522Y4dHzoazOzDZv/hHkOFPNX9N4e6atU9dzZbhE5ovEPtFK9V8bb4P9kx
qvczrK3O3LVo30WPu97N51sqvi/Tz5P5Gox6CrCWvnr49kAYuzJveWHQqEYVCUYnR4EWA/teyW/4
5+m2d3PsEQs5Ffag9lXmP8dQhirHbrXfiMr925xeG4t52kTD/7DN/IqN6BVDffphmrTaWp+hzIev
dN6yIT4Fd6ai0Iy0m4RlVoAtvS9U8z24AQnjfFP69h8qM5iMKD4L6AZlBIvOaNDqg1ZP6/laXYRp
JFQ7pSZnIMzqHOVfkLXBuOXmwagac2HG60K8xQOlGAeVx+cpXBOa9Q3Bw/W8UAnpaREsCo2DIaRe
nS0zMkDM20iOvGWIrg8WOznZfKfrTN9FTJts0hw8WHXXnld1AQ8qjTBem+Gd3hMOU3LLT+sAhoGE
EL5qPrXGdUYxqn6TFgnjLTCeCX4dPf1KbzTDhkT7XHAD2F7E5ymI6QTJS5oY/PPwujgszQFf4tfp
HAdUWh4imqiCXmOkv4O7fY1f/t2eMJvzm1j9SMET5MvPvVN79IpYq7RYwBUoUbWoU7VSo1rV+H5Z
hh3y3ZaiqHTpKyAByIugGN8utater+rcgah7GvVV/Kx7Y/jxYhwqWP8U3BaCr/AcWei4n+nTmcRz
OyBBMpJQ2yuzpyV8ba61hltwcWCqwXAAJNM1TCcxnSRlPpPJcKzErJZbc2d0iguXplOIndpHqGHC
uleeOrwVWmbo44fgSYz5axYImq6V7jf20780z0BZ/2Kh7nHmlkhkPI0ueff8V6MrJI2DV2ldzF/0
3MGHQaos1DVuxuFszaj1AP6+D4XDM+zlFSFfQEdgekKPy+uswZiz0EfTRNUHUhIcINpG0R/2bYSm
iMOO+nAVGkJOYo4Y3LemihzGlgP+FkUnGFyQsMQvpXqjH6lCPq4y6pO9kDjxivB72FbUV1/jS+I9
OVwBSpR16OntOWwzxOAQHWzatZQ8o8SjXSmt/Zh0Gtuo1pP5kGq/lydRvH/f7EWo1Euoo3wQ47+c
8Ra5Q/TTExRhHg390OxuD19NQIY+nwACPXx6XHhSqKooYNVN6zB/AZOIRuX73SBRUlzo5ahBvwkj
t+hxKD64sbrDbH1IMhPfDWuYednoFLG1xZBEC2HPIEXUNtP/2dH6t8YkRe+pqhelmY9T9ORtAUih
d5Z/wYv+kw5GvyUtgufshyybR/+eeH0YbGfZddTgEDNLflDLiqetHlxYzD8yM4Ur9mOYVJ8dqHHM
fscQVfgnbzf5iO3xdaPXEKTFH4obC8/pS0Lx17GujmAC0Z7EIiqGssahtaf20gqIenrePqR9shy3
TB1llhisQ0k1XmtCq/ZpLA6JjDY0Qq44De8+1jS12RagowupD696VnjbETfoN2IDvUZw9t69GltQ
+gFJiUfwS3cQUU5bKoIIkg/7PwjisNFXIWMe3ZtvQCDW74Qb8YN4Jzojjy/fYbwZcyFRwiLHQb5p
JXjeZy+rmOzQwkgUNynTXWims9uFA6AQKwARuyXC40arqCJYc1RAPPYb/UqGyTSTAW+lM7+4shTW
pxF/r7jwqtwlRrcRdNLHmbeFJY+eorEkPsC7OWacvi+bQuusgnHZ5Rne93DOT+D3lRneRLxW8W17
YVRD1moEVcpO6IK4L2sxNTFmD2CX6TGGi759cNrLDFGhk5TQVSmiN05wx+WHN5iTZDBDGcnuBxNC
6M/C/IXRb0CaVl7NqQMqYXYMIPjCMO1OypthHR2UcWdM/YtjREyMef4lQPSNegEumlwmHdUYRQ3h
nBX7NVWpr2wPHhvCue4wyequSM0ntwH4FtQJ9oun4xb03cdwYYD7Ft6d7fBrUAs3ik3Ce+gBmIqz
tKujT34MymCyyxc0c0biMHTgocnhOYSWDVflQ2lxp6BQkqyHmyP3F+/tvZ1rX/wSGQn3MyVU63Pr
Lcfi9yAoh7UwU3auF28Wohn53Izq3ZQBId34DnfIonufvsknZcrxilv1KCvoGMhfbaV88VIQNVw5
5Z1Tx7bAPW7gZn+oonIQUrjyH7bhTBblyAWX3vPj33mag0+XB4Kx5250XG6944ThPhJwkzIF7ehI
LJabJJiv8F/eL6nljoHki2DYbY4/cXlAfJ6AVCUiBDOw32YekCA+QUjAARKXF5iIL/bfJeytB+dr
tueNESO+p1t5g2zw6KwGl4kYk8mJo2/OLnYZ/VtWxtLg6eIEx8q7ZZBamS22yI9kJsWB4RsiyfII
Y+3L6oPJYTc3j988zpoOsoXOcXORbGTyjCtd0SeECgIYpqxwtSgmdeZ5iDsNoiswOBAIJyhts4jB
SKnDw5AO2WjJUjuPrhm6EseIa0K10gMr425B2ksy/MRTUhXbhZ1K2SqW0AfYTVNjXUNhsmGXrja5
dTe7BvUBVa1gX8E+8aZ7Z6bqdkFqiV1f5NcPm11Bzdom/6pMjfK16QpofxHVfMQQtJBHxy7rUNh0
PlS/QTO87Dq6qlXkCgRHohgDZ56rhYWwc3rbOb+9OCR2Fv/3UBU529Y2D7ZnB1YpwAdvhkHm3bqx
wSdVBoTzbsP6jzLSafFR+frmKSp7reXVrdgUrfCw6FBXQcXHwYAzKueaGx82MFiGXIDSjk1ggAW1
ISAhvEyOKlskC5NG8Zc3Kio1f4vfLSXaHtqbuO2nkp1xees7HiJi0bLJuJQPStUgiayXdU52fzUM
dFCy22yeC4Z/vCiDPhYNoHZiHCEVE/B6uMk8/kjP+0za2isIiDVCwnpxiuGcfL+TdDLr4OKwtvuy
txJnpMKT/AmQvclfNscFKFrlJ3jr3i52zhvgb3knCfLgw4DBlHXLlbpEb6pRJnvOZkdx7EMvA09x
7wllNEdLc2K5IAK+Y8ELUD7YVPEt5XqqzNr7n4RDp3easMFFVa2ljfBzo5aR19Srw1VbDVozrcmQ
G1les+rja3DCX3LA1GXVbUyoiYD/3ieanAMjKncHaYMy9tPWGIDQxUSyk9ac8i8VJHF6ZT8aVgE+
xwuJNnKHjtYiHMAwftnbqaFDUoOyplPDkeN3PGP2bcHb3VuDbbLq3vXuq2E+N5a33BowAWB2OEdM
T1/6sWvgGBAkeHEjevAp5XH7OmMefKfFXuKZRCTvr0aEqwNeTJg0QD7jiJHE/uC9Ef96hbOjEL45
MFI8xpSp9SzwTim8LKyuS8tvkxRef3Y9OS8Z/nt9+CsXFi/x/t2i4b1zeW8AA4k+ecVlxyJ/sI3Z
cNPux2eccbJKzE2f3nNe0xuoPJ1snA2e5KGwNYQLw6zv6WX0gHTw/j40h60layqAYSxKlCZwgo/s
+9zty9qsdWgHzYtX7UMPvFrFulbwTxtDzk/3BFlyXbC+NWdsVl+3hvvwVpAMnqy/RDlESAoHyGbD
K/8Oney3e1uXGD8sD/jwTNJu1t1SGDOuPbr3q8V0sRSJ9FgfXaHHkN/RaUA0BR2GnG1IyhvTqlec
Z3Vaqnn6Nb4AkNnzATNJbtELIA8946PzAkUGmGfjDC/a1DVq8NpdBjp7ZZYjRd7FM17uo+5wHVnH
eQHev9wty+QXpzR5/2rKK3WOkzU5ItHwkw5cCDVMEEtI1D3cbhwmqsK0UaGKl8dFZQvykjb04Jx9
hB8uVpMsTJX1C6D4hJPacjg45vLDKiRvzLrMt9MDzhTQNaNmgZ1L+2LYb8NmNoIPrWGnEIeACqG4
VjkktTnUFgxpqC96lfa+1H406ajgkr0Lmwt8nlbe/5F0Zk2KakEQ/kVGKCrCK/uuSLu+GC6NuIMb
4q+fr3qi79yZ6em2Ec6pU5WVlWk8gH0VTLp4wN/89tDw+HqgeRzJ2xig81+Mi3GlALbvF4rTDx7R
e6qRJ5AtfO0+xCFDuvxMEJq1n6jzym+5h0UdVaM3eJtqFOPTCI+UaN8zV/NBgCVMdE3uX1O5Geuj
97E7ueKg9GI9pz1mtufQMFfzMlGdPaCxNchX+JLcrLYMdF9GbCDYSk9we1pEioVDQz0sQv1saKzI
qEM3+4ozSfKd3kb4SagsNcO+/XxtFYsO1cFSFhH/vamF5fh8tVoIrIAgzmj2j4jPtfNAmeBsFGu6
1ue17DGWOrQ8/0p3jwKLitf55oefk8/tbxw4Pv6stm5/XeLZIH7wRwy+XHWIibOj8n1PqA3n6cPa
R7zCgUqUxfExW0vW7WPOqmah8cf6P1LBGn5tv43JFnrMtezlEMUzvqh1CaHpsncO7BSjMzC/SXep
6/aZ9ZkRJ0PYQ3RfruaT4omBGPdLla8jAHs0mfsqwz2jeTB9JVb1ifDdpM1xo0YMmi1Ui+8fMK1d
cO7QmD0apMtlSBeRWKDT46wpqvtn+42VjLECDbF6w96wgCexfxN7WpMZRmOg373hYLl/UYMe1zp7
cDVk/WatWIpz4Siy9pCtyWmL7yMXV+ljy+6C9LmfoJ/y/xyrE58V20/Zlu35BXIJCNrfCiYIFMlN
Mfbc84rt55dT1uqNtkbM18ADZsWuhnyHZkTvK/vrg2kDaHZHSdUtLizOyHAqE1lRSmg7qqLW0S9L
1aypT3lpxOFPazqdiFpf8Ypk6N6mL0HfQOR0xeCqF7S2jXlYf6xndFuf1i8eedLjOVErHMEVESEd
S240pMYUrydlLH4+zH6KBRlD4GLIKeWdjDReoxIo+TGl0XAB0dAJaUZrC4nMHSBFrrky9iNltNgO
7B06qtiZUVxPleAprR4sb9OStqCUymJ2CzvUwWSL/ltJ40RN23D456/8HF2mF+kVIvNhdeTiYd7/
fdLoQfqjR4cczFT4q2CrtzscsBVuQm3C4cF/b9FjWfYLjA1o2RyPFm4+cdcvBas9YiLRG3dHvQRT
pFi1VbuzqGZgyPvNboDgTH9UHu2uGh3Nd+32xqpYPeA4QN8QmFclgUXNYWrdUa0/RsDd0MzxQEi7
Q6m6euSDRDnQYTXuIv4P5HqYHsnz+rQge7Gommgp3sSoecj7LoEYhAq0muDom7Zd0Ns5E+nXqI+3
mnDdxPfskaOAMafdZz1yVE3w0hrsrYOGxQSMYWRTGjFYs1654M/tlKZU9N2+nSPuXag/oraGQGRM
SchuBDFAdgrD0ofd5RHvIIvRVhOOnBgWdDEtRZ1sK9YFPAqE+cSdABxuPB8Aj1ywpiScXtYnmNKy
Hko+3lYrAzcRlYE7ns6DbS8YzJvpYfzFQIifLtzxn19jdjUU7DAcMakD3pxFH84VyOh0xc2C2MSc
TXRj0uZllVRtXaKTZqy2hOlbpC9nYECbDeuHQAWerKTSWhHDaLG/gBjDaC1DFmeXpyLLDPEQSIfI
5HJdZ//IaxggQwzf3VFKqKhsW6KlT38jRbKPbiFqg1Ctv9Enqh7I9z+E/AyOIiNOvGUKeCnFMRSg
wQjvzqwpeNkHQDVSo3DooNb89GuOITicBzyXRzJq8rBxqqPOh9hpbjgYQ6YrKVZJPxcdQBCI7B2F
Rk0PcuD0lDDrzAgGT6cvCoqbS7CRnsBlzFC009lK/1wgnwc1CzKdtvQF5MmiAgZq0SA65haj/vyS
aEE5Oo+eEXah22L0UXhJ5zCWSWRmAbko2W8rV80bxv6EVk97SogOAvoLLKYPhQJ69eXnffgWrKOl
J9BhQ3P18I8EwufL5jiVjk5IpfwUoxVwmVDV+3N9WzKO/wWVUizxueu8ZBKUZ3Zan8jp//5450xM
1cLk94/TWQVPyBfmaXr0u9tHfjgb7ZX9fTKXKIOSNELv0XdOqBFuKA166nYWIbVuerz7StoiGedT
22vf/EC55zBqh20XD5jGHLyM8mjd++Ybwn9tfbbt0l3RhqOKfoxXjL0OrMPVPVPVw1VkIrWKq9bo
g54keUdtnTTz+gmVC5AII0CroFJDrFXcu6iJIKHQNbvbfR8fMPOjEyh7d+KlXsbfAeIRvPCckKoE
QqNUzyjAYvwlG5b3cIa3a2gPTku7gJFotE6OFt8uLv1inA3jkKaKqckepXznnEbIHcFfcIUxNFLq
P+rOZQtvGUHqwV6zCxeUgGozAEY79mieIec9zCwd1LTNxHKF8YrNASYspmK4MmHIhL+RoH09eOG+
tdM9rq3Wkhb7wjrcHaid+6mC+s30va3FR5BR2/TdiZ66EX679rSf3XLt6N1y9kw1V9KGLjcR5tg1
nz37tl4R0Ongi9rEsBbPN1FolLbxVvl5IsdxNt1asrqb5i4U7ps/O6/fCPUJ+V42LZBsrkus+BnD
aKnJsc5raDYMySTUFYCl9MdXiFCOBSOGE483M4010NnBT+XdPMIV0bntqvF93kUJ4WAgMQm0RgbR
0416/kl1JAjx7hoZ9IqfdjZwIR+68Q/yu1ThmIbAGon6xk5UmZ6QMpuACbE2olWiH9a4sv1EZZdR
KSisVHfqjtwqqf5o9zwdUcSg4YJO3aHlb2vWY0wz6W3O1OE7f8yPj6g5MHW4faK5kh3zu60MJb3X
hjaGgqLLWrGlYNLS2msCImp3KHwH1ALnqHE7LPWreBvA+dnTLBek/jZ/OPVou6V5Yh5y5WNXevgF
hqZIQFuEhU5L+OaDSGVgwGjSQ4hREA4WSBoS1H76yFVOaeZsDdREPk43AuIcYmo6n8uwHJqrfCGq
LPM3oDAECU7t4Zdoghp0ZSHSTZ0HzwSU5keaL8RClx53HCOv1vL3dDsFSe5yaqtYnciQMRuX90Ys
XuEG86WsBNL8AvpR8XrlA2wJt1Vqz8scGIbuDWg//ZwfqAb9TQsMD4oAUzz7mB6Ih6baFcRXoFPm
Uu8zbfSdrSCrMSQ4BnV8HMRHHiEPtJ+fQ5XpKmZqcL3kCTIlX1gl9TsNG2q0PkwJ1vmLQm/aAqbN
B8PuVsZ19uPLevX1GWglW9GHdS5UC4VYU1jdl2g5Iv9CBCPjKt9Gd6tQ1unGnp4M3VQNrdXBsIxw
CW3M53wPwfBu7PNO5XUISvPLxV4NxA0TcabLdJ/cJD7oWUVUyCXVmR/5vETCIwGkukueI6oz8jRI
dC4wDDpDrD2f9BXu+BKbCv16+bSwmmQrsnqZP+ZoP5F6DDhFzRcuRM+FHoG9APzT7i7R2ynn30Vn
ROubPOVlKEnh0gs3OyOk/HZdQ5sMou8Cd1w0p9qG/rND9M28bXRrlUjDYJVQw+GomU1EQI4pdVaY
NELIJ0LyJ+KIQ4EbYG1exi2/NPPsiN9baWSwfjAKYxBMdpMIU4d5L5xkSqiNS7ewcdK78g36aIL9
Gnx2xSuMCbc5ON5McUy3dZg02FwCGgEYgMaNpB1DRtcD3+C98corE4NhYXaJRiUKdZNzcBqukr6v
i3PrtAqvLpOcHR97Kuc+wcoswNnsMjxYpXvIVI+GrX9PqBXtpG9OsLyTqAktyWotvDytUcK7Tq5c
/1Sl2a2ZaZqlzayHWSAGcdJZYaOdZg82ASgorptc6W2DvV5Q4l2MIWhjfFWz/O0lOxgN4WlIqC6x
WCtNnAeX998G0gVCeSvz/st3lnHNfZGBhjy70zXOX5vihs+dPjppRguFxmPPKJY7zUQMASQkLCdn
dAyEKoFINXdKnsuLZVCJJenKFqXCrp9qjIq3hExhtqIpBPj7/yXemFeGOVjvc2gE8FwOhLzKC3f7
oXebHeP06KpjWX5ijmnmGP9Futcd9UcvLyzo7oyF/5C+5KWVRFmGDEevb+jd/6c4Y2AFNIAcV8od
QPdvylD9XKzPpjtco0MJFlQWaLt5kPuykIhX83LCadlxz/OQ68RdSgIajBJ6WqxKyBYI/Xlomylp
h0sS5kqWdvxLKMcA78Ew17XDiQjk2UX5GhSoBC1nXsSBsM1mo959S59y/LaLcRms4ZgrcwWZyXPc
7XKalvhODaLDJi9SuY13h2EULOz38M7QgYRqIawT/kXMCdlinxGjwUImvZFZT1sRFnGzGuO+Lwl5
iM+g25Q27oAB59UjPC5rjyXCaTVny6hglh3W65O2e9x4QWAHk/8rQYcW2WfmSrQsadYRC3vWK+Qs
Hx6GDT+eoWKXNR7cnBW7lJaagojid/ucD7IPu/dJquuea59lC9bHgJaw6URFUGMKk9BDARb1ViT8
l6n29eo+sx5//cQvsnYfp00FoK5s4Xvc5yyJ7rCd7un9DuEK1WwwEg6zU/NEOlQ6ySpBEJHOaN/S
qY36jJ1UHg6cSGroFmvxnEoiwqgYZpMahDiPHf2YrWw4PKM9yQt0HdqV0e60qUhh2DHcLIksrw1J
Pa0bZzewdBpK9moi2vftJRto94LmA3GIPUPBcLQw+9w8ZBBTZq3T469EAUKZPViwNNgRI5XU/Bbd
ZuLuKgaorR9IRBtckPfGhUEMv/sXTlo7ltOh72JhNz66X8x3bblv4j+n4jVZhYPdTqdbigAYDVZi
cKzjQwulKRFhUgWrzSuDoy4jaNkn6U6KsPGf6Wp2sa7LS1YQCags9+bgVwvPXn/6XdLZgOCZm0m0
FlvOEoZVQSIp3Kdj3LJKRk0rxsjZVmOJsiIqIu9qZecyznyAzURIdUszaJzKb1vMTbcIdfGbyuhk
EImIvYWIF2ILHyy+QRSgemK3/CakLewoaKySBxN0c961RxhhYd7NVShUBgIdiihjIFPjRiSEz8eF
Xpyz13OujGd0qOQYqWaDHiwlxE6QYbu9mdebdLojlnuoBeN83LKOKDewEMmijmAV4jGqjQ+ovBb4
p9KKHtbEF9yb3QO75JA1qNKwbn8ZVPq7LsWqCzp1l+Ef1ZcD4WmCFI5ypgDNReClPVwT/tO4KVkc
cfiRIlx4Sd2hzh4lb6mooCt7kL2owP0zKnA6qsoIka1X9IQKNC/eP7QnXcZbaQ7BcnHKgpRG4yCF
ugp0y75kkIVeXcZEV3BDUfhIs/qPR8MXBowwuZU0WGntuYiQv+n6Ik9BZ5AOCxO5VI/SSkPO84tM
jsoMEkx3tIKYXU1gvaA/sRrRh6ArQ8PutOl3jWpKU+mNGip9j91rUv3e6c0lJ2JnAs0rP267YEhH
U6GL2SNuWyswQPf8U/qQ+sizkgdIJyyvO5jOYC4CCc+outo6WGqibz/ipEdBhWrky66mb5rAyCO8
cpikOckSLyD65Ff/OwfYgUdMydz5Kw8HdOypFqu9EEnPO7GQV90qqZANOXgr1sj4PuKujhkYn8IE
R/EFxu1tLMoCbfu861h3v0q6YADkjRd66XuPMQ64imTbqJjB2psKZNSGGNYwgH2B2NqspQUoZLqW
/geWXLgQ8kkKBpvrlqm+Ep8e8lxwZ5EBReyc0hQpEvLMa0QmBd+WwCJG5dQ3WYV8L1k+dDjJVWRk
le1rfkfsLveQv4I6fQTMqUNPgFYgisV9uAMo7tjP7dMpou6eQhI4ZIvOBD1bOt78UGHMIY9F2z/j
0W8OcZvTdYxCeB/n2okKn6lHMXWzlLenLVhcbCTmjL/CcoqFiCSdSGRMKoaYC6ezuUxkjQ02jE0t
b8uCsnzWQpCZvj6883qiox93nKPYDuSw7AU6sMLyTOUPX4KVLJSTM9Q60Qil+AEHaG1fa1AHCOBj
ndP7gk4k6IgOPgMXFMaJB7vwxLK00dm00BxSzOfPtURcjaluSA9ksAGNGBKp1YbGc/SNVWqa8Wnx
Xd8TFSdh2tyq8V1rSPWEYpsOZs6o7deu/Be89W5+uYiVedBjhLftHEHOQdjNz5JAAZf+ZFYw2pjj
cC7D3oZ05wF38OBIQPRI8zgXGyZ6y1j3dYu/qGOFLHjLML5e8hAhcdtaIgRRwuSORMknEzrgzcox
5BZ7c3UkOIpeNMlKi2Tq/Xtzep6IRWuO5tElii4/LbdjapB0YdsdfJkGa28fcyDvrB+DOPnG4inm
HMxoMP/bh5/XTYCIhU3Amw5OkQZrGU0IU9o3x/w2L2HysBTv3mBpnPOP+SAEC9pLX+mJsIv/0cxy
/fC1LcHROuy+dr0yzAss5caaAGcaenAfTwoPyhne1k+UHLDYtgCJrIcvMhhXu5Vr3p1xs7ZV+/QY
os5XHOWv7gDqrWdGEldGSIQ5paGQNHp0RmAL3PhrdDIXr0j0bKBp0Q1b02IhBgT7XWO10gWAhfWx
DyOZjteMurDaitV9OJruPhW3QBP6FXZqn0xVkuF2CLAwQ6+4z4F4s3dCE1ZlTGOwyDhpjibnwR6y
7ioZ+A+expWAjTVxLALQkrucfw8O5zvLSk5T8QpVk++iwhNWNtxqfbcG4D6IMJBLgfa6h82R5Br1
7ksm92KSiY8q1mc1abPd+pFcDL1nYoDsWM470QLfO9dfBsHheXB4UfgY2d5BfhbKhiVpk9RHvKJm
ehMk6T92oIBFFhD7WI+oiqusGsk+WFL2K+wfKS5Wydn9HIkZd3yHlXhXs0g5WFN+Gm2xksOvgzt9
l+H59ewjNLafg1uzfD7mcd1KO+YzaXyuXtzQyRdJxTiE6cvCxakZrC/wpO8vyJ52UJoRpbLmSynT
ROvsNL1HWgoQD0Y8GB6mgnN0SaqgPHM6y9smJKKaYSGUCi1aCrM2dtdovZOOkhsVxqQ0wFrpO3Ee
B13Y3W+3LZcsa0FGuq7elmauEFjtSYdOGDykv1YxqASLXKdVd6cPzZdU1q2GWtodf4GtPcj7Aa1C
AASrO/lixTzDNnw7oBSiBx28hh96Xv1uoCgsN5py7eNE3YK52AV6C2M96EUaGQLfQspNIsMsv+Ih
HID1e7U5v9PuYpW0fFk6OKHzQQBlzcOlpaEqjSvJ3Z/CBTE7KZOpO+anfGVerrt5w1Ggea+IK+s3
NPn6weGnZzCedSRjwXqgjdICtE7+8hIqUPBiVS/5H6LzKNhrVJktq8ra4T7DBvzqKqTxTCGFkhhx
a/8CCNkPqwP3A7sLZ70V3cJ+17qF1WZgdRYti13wjc2jJxB2PZfWoliwI9bnvF3EZ8itssZoZvyQ
WbnsTKj88J9/ksmLhTfT3QPWFQkUnNJvrHg3iwVNhOTg4C2ciKqs0E/ciZWT+aYAR9RebMsnBE0u
kVvJ0yVKpE2m0RDCi7z/24mFNXSPJ03B5FT/9x1n6DDwdawTySnTBtCGVMbKS3PyRD1hz4fcof8g
vEZEUZwWLu+aI4ntKqwzurqh5rGqoyZ6kXbuTSKp02d11XRHuuT/Z1TyKcfZKeyRe4xzt6GyI8na
hAO7WKu0PLkT1Aaml8nbYEPSKfIO2Evw5GP+BNywdyQnbZHc17gayLIXHqYwGRkBIO/WPZFdaSPi
JPoTwsFn1ZOSttCp1/0XV4G1OL/YKn6HQkAyUbEWoADD8V63cKRHh1nGcwbMi0EcZIUb3B0+SZk3
LmLyfeoKRP8JsqSwxA8e1IQpDoZK0oFPPcPPkLmzFpttn8nURB8XdNmJBBDS+L7VuH1LptCEhyhI
JyM+riDsOiCI8A9lnEdaQP876C22tAhXC6rTmDQownDAp8QARUpOflHlS6El+lUozDhS7sqgEh7Y
JG50EIgKAhBJBJFaWbc4N+XOSeJ95M6dzXIi7+OG30LMhyu1oUYuVJEHvQiqwhul0q3CVtRH7tH6
DC9cEK0tZuQG2TkCZXTBtvh66dgJhER2xQ2X2yBaWkK5FAgfeJYtwsVMWQyhACakUb4YeHeGDd+H
DGOXS38yEfF2CGqezE4hSUDnge7HH3OxjwKh8OzhC0K7EgLqn8wK6c4G5dUaSylpShySfYL8oT8g
VZSu5BfIUX78C0QOOB1H8qej2g0R8kYAF7wh3qDFTndT2g90h+Z4Csh0hjyCPjNY8iFOfuK+wICj
gJd3hKGR9aYVBCkJhU0hUMskX4kucTlSEK0Vfv2GS0QDRiiqD6Z79+ErOXnfv+EtMXeXKY076glU
r2mLWv7sUh5LrccSyt/uN/4gT7VmVB8oQB+Vk2bT3lB7PYaa93FvQzZ+0onfbo/asVpcgxMqKpoz
+RB9N5ejo4Za+Jy0IWt3zGNwdR/hl6Dn81hIfIEz/Mrr+4/wAkJ1psYyJyuYcUbQDp/o3xNA7pOW
lRIA8vz8S00IRZhzGw8O2cwN+NprhiNHdnRvswLG2IyVxETOavz6s/1mB/CTXhzndCH6C+61jGbq
oyIW/ZgXMNJrprOBOHZiYKDJFzkvAoAEOoK8oU815/WjkIggGEPtdwx64Gb3yZ2bmCkzVixxAeCr
nJTLK9tTBvyRsbTL+ILwbyhaYddA9eBTkI8e+V2b8aL5C+LHxz6tYOU88y3ypfTazznteZoCMESs
08/ALRJkVCLkZ4Jy/bZPo07QWIpzTlbb+/S+vldQEaw9FFROOg26BveJny6QnzRUDg5oWN42gsRw
ETEALMLuHTOUvLDfExAYpAf5TsLFvTLMAJLTGk1536cMngjbQCUdW6G5YD+R85OBCrvnj2kniLIe
KSh1hEg9InALZQ4Sm/sr4wAKQipbaB54RJq5abfcBrY+8RfBQsnf/hN2oIIwcCbShXdUa9BuEGGI
uy0pHpIKM+j9iB9ZzOM3kEKo9EhzR4g8iJTYOkE3YRHxQvwlADo7mNsZieUXGbEr7tdu5CaB6WF+
thofUyYcjE7a45Blep+ODUakCDEk23eAbgBkxmBL04a3MmqPHhBCVSrprzuAy+miOoDwUY1sDPxc
AzoIMjUoNn6YpxHy155p4XSRrE/OepKRor38/ehCi1h3eVsV4wOSWLUdaLsr7iJLY3xkbwJJBIxj
T5LO7x2syJNz7g3ociaLkGNQQJYn5xQCcMtOzE5j6YudjOJdLEDnVPGAITiJVmPiI9AQjxhktwA2
OYOxkAsAGRPaMUDB7o8zJK80XGaQLqV0OTEv1w4PQ1aAREMkA3dnJFr0SOxmBJHGaSLIlBVJKVty
/OLYw/lj14okCj87ANiCNHOCLOQHCJLFTB6gE7t2k2WZuSsgLuw4Yunm8M86ICkfjWCyyNcUUTvV
YiUlMcdGsjEBF+VFbmTWK5s5AIF8VGTaeUvsv6NB8iBZ+N5KNRvsNj3NOj6sj+TGcbCC3+4NdpKh
n12FyVOQbDS0iCH/zxHuCaJLuo94Dp1GMHt+SW67Sv5OdDl0yT+lxKYnr9k6adHJOjknYpRkO+wg
Vt0HZ9omWqNiof7hRxDoSMJumXj5NIwqnCet0cEC3JZ0iwqQmULOJnVMMPsRLN7D3i1MCSu++qfi
KIgfP44b8yPlRAl88gna4xcWcpHXJzm5Z4e2Me3sre7P+eO2B3Ax5lTASt/BZoQTr6X6KoNvV7Oa
DY5WhxgZoOYsCkornFrZDpMAaNGa3q1pyknvk77zUAmKPH8KIgKBZn9GjaviY95ett2WVzMmJ/eU
kckzGD4JkUC63VHpEinUsfzl1AGbV8E1H5y3BamuV6fPxSCqOPHvnPLdXUkxbF827eSweS5gqXhT
TaDhCp7KKqnBM4FRibWnjE4EHDtPAZt1AVAJ3eBub5sJeQIR0jsJwNlL0siLhUYgrZWueRhJLCOG
AREya00TF4z4ZXpThZOOJIGeFV7Jd4frJvc9DWvSVyrIuOT/Ug+yTs++JBzkYG7+J73EIUAFbl8/
RntD4s/H1e5PLwvFahCKjt7Jygguoy4EiGnbevkJ+bKkc2dzCvLfmKL+fuJhB7hnLPZe19lDl00q
Gftppr2pTDXCaQJdW4FUIWLIVAcneVD4hX/pOfOb3UMFDVaTOe34oq6zs3rJbQasSn4Iz8Y8QIKO
zwyzNjRSnf3w+EvaPmpFPZjfNbu1RS6jTtQYvG3PnhKct88R+JhJ34hXsbs4HMkdTwV+AL9mlRnP
X1bLyRrQl2KJsIqzlkunivtH2rqTyHCn8pDbzXT8oo20GQOAPxBh33DK0AxCCgL8FsLdE7/Pyw9E
sHPyhR37pv/jCL9/VkWIrtIWpffMhLDBPJrC9AJlK/AN6bfEQ91FQOez7ucqRDOI7WFwvjGgbjTZ
TXKDJ4/9vRz8tsAw0tfDCi6LAqTPNr+c/SwcT0EmjuPDTDFvvgzEYgnxYGpwQZtr3hM+pZQY3ACI
AZ2hdGAYhPIrhBFRYjA+kwuLxbwM/8oYRHdJr4uJbA7O8x5LhUUxEaT/EUxpgfZS7WxhSQvvq/hB
zHyrojeF4iNTV3DNZEVB6ZFBJYFsVIf61TmqRtC1VZJbiK22qQfV7uMWBuUR0WXYhGm1IecwBv7n
alLYiBXYkb4meMHoEXbJfkDtqSqOwNR7cKk+InI8Y0dfDEbVrBUhP5+p8WGqLFkCPuGuBZ2kIsP9
OnjwZXcybaK+pE0c2R8bnZw+oQzNDwgmdrLe80dZ7GcCrYQsIAccHmVIjA1KWvRfoEIgisIGNvfX
XxPSMOmBfFtrgSOXccqazWmozJrNeW8W6R1iKNDBb3t2THvh8/fpKptT9qBE/9D5KwLFkwypjMuG
moYmE+FyNS5+VWLQC8RbBppXWNNAI6CNA1cI2PMMb68CRFCITcL6AgCG/dUEl7zNwBNrn+UelHCi
YsBz/rtd3e/8sz1NLxdoekdxuTqS98iQuBZKRQ2M1GMUpRvU0ZNjmy7+9DO9jLTtQYxpWzEUUlTo
aqcTLF6IPHZROumkMJmh9d6ilTLtwL9tMWGphurf6wnhdkDUXc3eiATKr3Pa8z4x7/pyNeiRbq7M
p0PTpKHn3n/3rA+5GZIhKtJonbAQNnc0BtvExXoGePMIX8E5ejri4QG1ItTR4Us/nJhrOHfooX/m
q+UrV9zeUl2qMQwjUPLhA3oAGhD1yWsNIcxRFXTNdo7a+1p4TlefmTGW6yruzKVPpkHrk/pDHyKU
C2uxF/fi77AOTvl+ygtC06Ql98hb6AxhZ/MIVpM6/TJEfVivGshEQtHkTCkZnyb4E8Dhtg8fA2M6
PcCTzaXviqqUkKm6QLxAODAuCdZSKzHfDZtT6kp5mm9nzoX3t3U+x5pnDhML52X7CHH6Rw16+S1Z
/lSmjxow9kUWgKOZZBcnMB9+P39OFV6ejPrhtJl+xCiLtE4FDFrAzKMH/4WZd8/3PzU4G3wK+K6L
JKGyt0xLbFax75HmsKzuq2mW6SSx6ahSI5+DICGfTiaemTIYfpkhy27lAdMMRrBGbyt/5gVZMdNd
EdwZF1AHAm6GOKeaddxIgTj8JqNPFZi+D0c4/Sh3w4ghX4TuffL3P822mL4Zh2rlp8UnqRbf+GxD
i+bd7C9mew78M8JzEswtOSdo+gnKC+mWzHvY5bwbqkMtOygG7H/eIuTdA6zDBvG/Ojp7hXf7efkv
v8ne48cQBkNyHV9GZ08HChkEBUWY4DAHxlfd+1LdaAes9cgKhRpBiuiQlXnSY5SiXT7YXODWqMcm
8qcHR9yaHSfltpKc54Jg6D94H2CCMBmMqNleG7r2m2q2ejkCVVBzFbHIKTw2/AQi7Z2slpCrhQih
DalOFpMe1QZzNSg2cKbCu8iptnCpSj0vlYh0sbKMemU1JuuUOL4a8BtXZ3q0l710t/uObmF7rNr/
m9pcMuLXHOtSPGKXAEDCEzZP+XXezT7DaYtO782b9sAq9xyOnyFIwaJNCc1zJlCSce5Y8DZH7sCS
Zm8F/JrloC8bdHzOoF49cFZBk6X3d0erLis4lmju/TXWQSSmWDCJH/rHgnLTTB86NEsxup2TGfWt
XSoIDdnYlKUHQBL38UCHZVBzpqCAMNdYH2uBTtpThcr9j8Yk8sJwDqZdI9whCIletsh03BnclV4O
5fvP1YI9SpUeI2Uv07bD1uKV48Ukvsh6BteP7pJkKTLYqwRzTgghTMnZpWeCHkDRiq15LF20eIM2
9oEEBrejn2qAKNVxXlMI2aIjJJLb8M7EB0s2DtTgpchwQB4edRhm8si8PRLYXqIkz8WLiHFp6PyK
uRU0lrPQciqvDS9LSk1EKII3qB7dDvcev2l1kG6kEAkWi4/JuIiMj/i0frdXL5otNIMxAUj/UN4/
FHSM4B2gk6H26vJPC6ltkcpOot72m/fmsnP1Xw5d50obk+Tmvnzz1C0lksKpGFONpYtifPhByeqB
ghG1rg3A98wrGRJoHGqjUeOowz7IrwDOs+2WNHpRRUnS/hGYmO7u062YanGYyHD28zobTCff+GY9
xzWbr7t+ki4KhsroQICmi9eZBOvL6DRaMW4CzYd//dJaoaLvuo+59GYOQMSUj/OHzkR6WVviVroy
EpG0S5j5GK3XiYB+ZrBAekGh0q+jEsqPjPC87YQ3kPD7wu4QwKAgay4ocgtw/MPg0cqbcQNtGdUI
juPCW09EjOoJX3h9p40FCttEicQ2WBxti8917b+N2PIFNWyjmEszXKovPnuzPCABKdxy7zlRNteJ
FD1sDFukwkDs+4GtDRHDm1UWco6zGROBjLfj8CtSfaie8Yb4FzvhrsgDe9vr9cVSZ9IzYzvF5Z4K
6UjBe+dFjwElLp6VVK9wSfp+L7n03A5p/e4Kv4DtJKgb2JnwZQu/cT+jzgj6H9IhsK3xylRoNYov
Gjkfh34GfyQJu8MmEKCNAsdvRY0Qb4X7RZ0GF2t4AjsX8Zg9b6YTrLZXstQjDQa6WG10CoXijUzP
TGTLNGONOfCUxZMsOqzIYqwNyW1Z1SwYcrV1aQQp46+62zgCGPB9tL5sKepbFmEGFhdwEoQy5+kC
b5v96ZpQ9/lth2BCthQ5p1FjnZP1jexa5Ad6/jZKajKUF2NrpX2BzsL9tGALwUsjwPnd2uL8EOwk
YijDsvP3uB3REvt9ZfqvIE8de13vzjbxnZIeHOFX8aSMgkg2LF2Fn+tNFIt3DwoX46E8E10IxTJB
a+6A/2FhnzG6pQdaMpxf0CNa4vLIAOTyPb45maDPbRQx+26SwKcg6UYjmQkscIc2rBiOlb0jQVkY
KsLsWnGC3GyeJkBsGhKnllgCEKgiVPrfDh6mxhQ+Fz2yDo8Z5to3q4k5EA9VOBI3iL24CFCsxxac
9xaj68OYOmw67VshdH4w6oFYhINRt++kL2/HglSCvlFMG54wx0RCiBMiNqM9fB7nmDsiUSnz9RJz
sS2kMPDkq3EeGyORiGwSwrL3CO+Vk8knRMaAiXyyKS3AhtHK/l7ZMUBZfYqBJ3x4Fiads6AJDlK5
v4I9lCUAT2bl5VaEgMcrRl1ExE+U4ZdwUC0rzDyLHwsDH52kuDGpN0TqCA7oB+8rLidMY4tZmTog
SYJXP65Ec1m7G6RPwM/DQ1JfrAP68XNxGhSg+H8trhKVDxCAAdWF0Ce7F3LWsL+ow5p6W4pYOfsA
IRAAgnZS+JxWTpU+KZbNAUeRLWrLIjMAq4Lb+uUiwhhiiIOtGuZgOqR+wGnkggL8aSpwZsYDeChL
RohAwVsoIV9HkDIAlPG1GOl83V0od2A1L29ggdJTkbE8Od3H0pboUQW6WlL8wjQ8/3KRFOS9Gdp5
ODeBKSM1ByAoe45qkr4Ssx0Wp3ST1qeg3Ep7QUoeoCHJ6gobi+BsMkkYpCOk3g3fx60VyUrM7Rjo
Fgo0crFAgQ/hM5uAj6SXE06hr/3wpZ+UMEkcIHAnhKQe09/wR1AamrLRb4X15U5GJ80uYXBNoMOU
9MTp7/VRSdQMEpoA7R6bTlr+l31yupAp9tNvkBTrvtsPXlaRzL74UwugCkHf7q+PglR+MUXK6Xoe
Q4EdRBobOpZJXnp3M2LTN6YQpBOZcCgGk7YXSD13sSbS/DqiUWbYFp7VFHyw/Z3EfLsPAjc4AFdy
oYLv8K7oGs6usDrhcZDlgIOhKyIBt/w9InhFwOXSbVO8laXCOwdSKh9hZaUXQCMgRPIwz3zGnm1G
rB1YcCkUhknLF+5+lkufSoigJ6hjninxEP9UeSSWBzhrePljAw30TF5YkIXRS7iRaMlahaz4GR7h
wdkpwwsMtu4QfYi62CIrATQKDs/hBxrLgJAgORLrX+gkoooCpmPFV2vJPlrZrCiR0GZNskDnT4eR
NmIHilJSXZDCDIfip9WYMUnOFXVINksQWmRmaUiSJS0VhjH4ZgaXXTUgwYrJ3+SvXUsLTp7oYozH
Yq/KPA70dvom8FhQQncYwce2JCb7E7E15miGGyZN1/efaiyuE7CYmiB+M2SKmr94MpVzqlYN2lQH
wpdX7O0BT+oSKvEZ3Zf4SNeSrg37m1PRk6+xupg3MD1zMfYvp06ZIQH5a1+DPg3pO8RG97D5gHHR
L6y5dxU45kaEyBjd3Bu1ZLQ649fsdXJap/Hu8dN9srABP4nXmRj3RQvTzGgoUiynjH6bkwhJh2gk
S+GEcFjFoUXn4gL8xAFsLTF4JVnHs30C+Do+uwnLScix6cujRIfetZOSkzOYwn5Pn5oIdP4VBTPB
F8VyoqHX1QS6N//A/RFrP8IvYdyi2Zmhi3gzNg6ieahUIoogajnMl1C2EcaxgZK+GgI4+v/+l6Et
lVSbzDW+v2tM05x9DxkPWIinIV3APj1JxP751gOyq9Z8Sp7f93fT2CqRFaPmhN+r2A4L6B9L57Wk
uJZE0S8iAhkkeJV3CJDwLwSm8MJICPf1dyV9p2d6qqopjMw5mbnduI10Dvo5Ejd8HwMSbbevAf4s
nH/KcAjA3Sl6J4i/Rwsy9QvBTd9ItQ1fcP0yM/3OmB0nrU1r2K6Qzljfm9XM+KvgDAxjaMZ1FNNf
LVzqZGz/h42mp0HY+bIkMuZr1IGa6VkjIT3t6Y6ro82zsl7qaRV89p6hBnfGgU0LYsf76P54rJXi
AiuzgsJW9Du8EIXhO1EawZUhU3IGGBnlgmvBFmDrViv6l7Krxjc8qA8Xmahyc7vNgKT1T/7KGWpM
2vEOWD6uwz2koxdaY/rMxwcB9negQwrMwnmHU3WYwyvE12mdsLqewsbNfiMOhtQPXEOdx/pJzc3o
fEctw1rKYrxjaLlwPwyNmHwJLbLqlV1WHgZuFy5C4oMhhjj2i0m/W0bSyhreleoEbz9wAGHCCBbM
J7WXI4A+BnW4CDDLP0C813nCfBu8X5YGnA9c2ARBHn5ZLi7ccER38XOmyRdwOvz0wfGIV6DflIGz
tuGxP670C/bh7+Ea5/SDtyIELWH8vuJG/wrnH+4H+OIFsKUBv4BRFhKqu3BGQRrb2c6TQR06DcEC
JvKGlS6bU96qnefbOneS7wnxOoi9W46aq/LvSSVxcss3h//B8t/YvsLn4M6xoqYG8XpYCl1YA2by
KxY2D/P6C3NDYYgdUQgAi9C4M7fjDTDHvVjgPZTKnEiPf/ZuFHHGpPSBeiTAQoIsRmeourSuoKe3
v1PvGPGRgpqy9mpL/befn4TiOqcInkjBX+Q7UA+YRe+uUKWagbr6xNLsHhEKiPaBs8jO3DIYrPGb
ZB89fBot5a+9ErxESCDP7ot5i8qwd/3IvlA6InNZb2BV0BtFAL/s3bw+LFzwlB36I+Tr9dCkL0KA
XoeJ4Z0ge31x8CiG4lGHKEUq6ws90TG7hgb2hLiStbbXobLFFWPW9Nrrjv92r6G+xtrguCzCPYNj
wplkSF2ETEqw0GfvThqEdZgEqeAbqrul6bxht3hPxRdmFanq4HFykk+AO8wQqec/DqAdA5eWv8jf
BXlitFl0nSMVRsgrlIr9lqleuez4+6xKGA7VGN3D0EPOT3Kb4RiQZssA4VMbQdVE2CT3kPEV9OeX
UyVAhnSYyDfE1t0IOHFxvh2wZ95dDIbbGRfB0SZMe2HlgWYFjNvpkdJ0nwptDEEAcPVg75uOnBUk
BduYMkzwf2yBkV7IYq+uhHADmJVjagmE8Du/5J08B0+/BBW75tuidx7keeTiY48BKUAbtGwp6k9e
AL6OS3zMgAzL86ftJ+X45YzSwhH2JIdGqICnHm9izPL4o7dL2c/4xqd+gJ10lauDt5YeA1goMhgn
zhwTjmuIgxEdoNQYe+ThSM946R/njItCeooP12VBj0TDCFCq0NMLo+pJfXnmcZ8Kf33V0SmRUrIN
bNpYhkx8GJaiOYQijhLTWIfqh5bSLgDCWXBAZVt0w18Xy+ILYzjJcDmF70gXnw3m1BYPYIQ5lFbK
TWlqLhYeKMjvuLrkypCGF6osPSILu5dToikQiY6ZlJdfGmH5m8F63ZerQvhFD+mNAuzM6KFBcLkL
XkR5sRSMvqO3z0W0mzKogEaQXJ17vw1ZvcwEbXlzmSElxM1ARtItOsnJy2lOsVRwZjt7xmz6FBod
htcvHswZk2H+s8ut5z+67N+DWv2hlsz8GwO5d2S0ec8rbsjzCaQSLjsH17wyZHv4EDawdODDhRDI
5DDGXP0seAJr0rl1weoo4PT0HrMHtl1ig4UKI6wUDEiZIVdQoGt3MSB6A41M5TYC5lDM0O1y3UAJ
cFgBjUCvWS8Q5zLrJY/69QtB+Xrig/wkRZ1W/I24y8QCTU+NtIo/FBXUCoNCYMjteURXKX1Ky/kB
GgQkNFmOI7yrAP5lAmRHclkL/kdbwxJ6dik5UOk47P0SFl4sxwwNRPrCwBLPT1YqoJO7i/4SuHr8
BZ6Ge9NFgBGqKaAnjQpAdh1oM6OgWoXjxWol1xBwMJeIEC/BkHk57qwo2LRkFh5ovZK/S2+B7RM4
6CvCUtUV01KoUpFpHYfSRZHaTSR3u+TbU2qgXETLPXw+YYgvfA21oU+gGaGm8iCh9MjfK8rWueHf
VJotmFf0nSLcNulFhZau23OJ4yrSevwvfrwjLk2IyklHl9TvFr4VDGcEldwFYsFIQfXqrlailyY6
NV3Rs+Fceoa+1NvFKqbSkhNOj4TrWUXZK0mWH9hCokQ/BFS2SAlogoVOf0rblEk49vA/BdW1aLVv
DLGpoEX2vug2xNhZjJ5NTnuRHpCHi+2yhKTL9PI+VrwFKT6ICS/oDz8Q/OFBoWDkBQlEkwbU3KMA
hzK1bTJO9MSxRXMk0PqdLKIeCyw0K7hNqlCreP0EcTdcfoSVLoSrJ602Y04qfnmTb/LKJb6dI8Lv
60jK1QiJeLjwFY7ym2j2X9wiZhZ05fwjv0S09PCQ3kJ81QkPBFWGJ/aPdSVkOPpY+0r0588evfbn
CO9JOKjHc9plcrp/B0kMBfANdAmje9O3tH0NiT+HSmKUyBg9h2JscIEwK/cQ/hfYSPw4XDC7IvQF
UzGeRYA6BueZimLyAwwGnDirbfVnl0G3gWZNTpV4Z4qzWMd9YtY0RCUvXft5+NkiXFuK5F0uhopL
BiaYnDzpo45DBPVCXDPo2itMComYm+Odi96fq9G7omnAko+P0o5+s5abxNXqEZpaLia820TnffY6
Dy6o10hBY2ByNbWCDq57e1sfmUGNCZ08NwenwRcrUyLsrPeQ6DoXbQCHH8XEGHohkHj3OGQ8N/5s
8WBYfjFmaNo16zDS/A/pfUTA4W1MBhRXqhT/krE+/GfvShgRH73taNmDBLUCDg8MJPZTW1ICWuwv
zn0gSXMVb8rkdBlLGXJr3nH2ZQTg7mLy6fG5FNUCloXaTgIq3lxayuRNSoi5s24kDoivo7JiusEj
L7wDwinaCMaJpIrFXPFqk2+MZSn1HE+DfbxDoO7gOjo60qvIDVJyrG/DRm0/MUoLzSnqfgQkbzYy
uUj4rGM6jrg3r/27P0TbiFH5wWWi//RA9eeQDTRa36O4jXA1Enj0cXEsADj4emhnXKBP3deYenGO
gdXM/E555l+E73jAwRlYGBDgA5/x2yMkWAw3RXqkswS2TF9lPuMeyetyHpiLey+6snYHWQn+AWSF
3nFl732yxRK7ZvSmpCNeLnZ5tL6bd/8xY76q0QVdY1Y9lkEqdHvxR2wBWrMjREOHBhanEVZu+fPJ
njOdAxueJk2Mim2IDqQw+m9cL5lCTCrTMlBFof0VHs9h1cyOOpyiFuq1O50R/dUVJLgASWgkaiaS
OHncNX4eXT3bdxH8DmvrsELiR/q0CRO0D79zRVcAM2lUgWMpMyR3tIKNpMIugX9/k0eatjMjva+k
m9j8NLlCnWUqjKoOKIg+kc0HbEg4+EjtIBjK831nFfMrerb7hLHZEUE6fiWyIYoYaeHL0qL9Fm81
uoS7TBwpuHVkHnYLq6Us2LLGthgssBnAHWKNrMYKrBTWzidnAAgWNxNZNjkmgL6qrxFJmiPWpqNt
d80csJayFVwcFghL1hTe7QLtCP3sOVFxu8YUwCs9OfANqKQ1ie2MAhFFwxt+8SvM4P/5jt+RFy+4
+SO1+8nGYqtzScT7+zYFIZu1maCzd6uDqZjjiH2HYEc3GLUlExADMqpAuruse0gPmK3oPokk7LIu
49kLuSV3985wRy7ZPZCy0msyELgkMhRYzI+h0nusSSHo3bfHEN/EXVrgq8F6RwTnGDeNwduLETFx
tjnkjKNAnOUbIfYeQzUScFxaeyYJfjMj0BaCrsZnQW9FUQE88EyMCLOA8WfANQjhlwOHfpitfx/K
kEjNMHUN90kjfkUN8Pxu3aIGKDlYQg2Wq0Tov3Wk9UzF6uyYCOBl8fuENZ2uC2mKMTbdvlQdtjaD
ZBOb/A8G3itepDISafQdOk/c20dMX3/6RIBCqqltDo9u8E9b/A8bpbeTZxFdOsXHZiuet2eQMng/
/OhAVQ9XSSaazfhH25JqSPtVRFwDdMdCikP9Du2cZxGWj2gAmK4Bb9AVYGhExQRFdc4A5xg9hUpb
0TKSIYuK4ENBa3i58FoBmaSfOVI+PeylMFikJEa04B6GRZiAk7FRS2rY9uES4DeUPgc2pMOocWuA
qxzGnARhC3MFtBCGMObZXIMOtkSAynwkWwjhcOCHwmeS2+vXUNv0Oig/Cw/43qXdKmgXHvQfpf0J
sR2gtVpYo1T6O2t2tJhiQ2nhKNBmI+iXupV6vqsiYXg5lN5NfMUUIJsU/qGwXWHsUm5LA3KjWJPq
UI1BHvkp3QjpdNhoG+tU5iDbDbcColmvbzjMgiPgC+G/DbbRCC6F8+EPwWk9RslMbMcadJ4PHcgD
zmi/6ZyzznYxBd2bvl3IUBdmxyZj3iLUfLJxpiZpoUJQgGOAqCAroEHHl4E+KU+CJT7+yN2xTzOh
e6oBiQ9mtByN6s0bFUJ6M6zlqOrRKjOCQFV6yBvMxke0fg2UUtRmnD890CdIcW3oNmjGaN2YAQj1
s0YIQM0ublCCJEMHf8L+xq0pZIxlUkRSGSosWcAWsqyw2FGEY4KvMYXf+01cro4UwczuWEtDI/tH
V9L68vrVCo4eOvBO/6h6u7zDaAsv0X6H7c9rvCigX7i4jJjv8DPchMBVe/sDnAw+hvRahPzSJis+
vtsdeJUnbDovKM9oxdnyae+o/HyLdhlOTqJE0hw218S34YBx+z1JYnYflPlWkol3LU7CYmSKsT3e
+SKj56T4mGk+rMwID6TP/4lwiPgvtqqsZEPHV1OM3Pt/ExOxfSsSpf1TZFA8CBtcB9B34fEEb0jO
WGYOnmw93Xf8WB0wYoj2XvbXBw7sT/4Ku+gq1AS9W+/+tgjaycn9A5q1vytESATcmsyM6y5htgNs
GclmOkWUSxfv7muTYdm7zs2VFBoNDuRKLI9PkdF2P6PWCgfexmp472JoXLhEKgYVDG4KjWJedd8q
6s0CQ+ti/vl7MEKjWAWfIc5GiWFNciYpN5qWPsPzM6xp6iYN7EnMjLxZSMi4amLYk5npndNkczSa
vc8G9Rdcd1/8MDtLdUMqejVbeGZ3ssYgxoex5GWWOxnRReZor4kkaQ2Ybxw+kgqAS+RnbeRtOCIO
kZ78DUEbxoZXX0WO6Lrt3BycgT3EZB1++wTyjCh1Gl2RZC+JPgFs596fCQaTzJrrM2uMwQOU7W7z
Ypx4Hicz93e7grcSK4hxZPRZ30rv8rG4CvCiq2mF3WKKax/ueDLv4bVaWCcyi5mS/tn9QF5lyGP0
eAPIID8OL/XgnEM6n3X8JEEDRyoWow3Qm7ydd7oK2DmemmLmzGzobKWdrahEXyiE+/WQAYmsGCeP
9VLpXtzT9BjvoT05OW0+K9IPWs/z31LFcmanXPG7DbzZPpJJSLoVK8Z19iaIE27OHt5OE24CMnUd
bL+D235jK879ETgyREgvKrv7Ae24R/de+vZyG91nj5QJrvAo8VKI9/E+kK+uOX20b8SyuokqcLSc
zZYIyVJsSJkBLA9909dsyOisbiBIpWgrlypnYNqADnfMmh5q2OnbnrgwBD8g3hy6OTZVGaE6FZ1F
iyYjac0hOLV77Z6OIYqMHpSu5jLKAEGGY/EUbe0tJT7gNOQ2QK8x7nMvJf1Jkax3ITlQzqQcN9k0
GLCcod63OcYkW8Cl95XoTViE/42wEQwBzNzJLMHFdFgMFz2+PQ3dZC0nz+sM8H2kz+TtTnx0Agpr
7ESWDzJ1ADWMQPgOI4gOvgCAp1k0KueffPRgl1hg0eun/BuH8g9EA2TFVhOZNkM7Jg+c/U3za08k
Ca7fDJPSxZH1J0Iw1uB6kcyqmAzJmNtNIiPGP3v8Ckdw3XHtFK+4BHZJSmYjzIz0gWG6e4nYy0ZI
MYIAdnjORI0x1z100+CXeWrCB5oeQ6YTANh43lMIfGKIrVAm29zCLEbo1kaoZKyICW5ksiSKuak3
0nnXUd03Yg05AEW4a/616OzYDSPeI2QE5m9C32fWJdwqmYdd8yf+MgVMSM2t830M5aJEpIzYU8R+
xXCpMfB/pOns7TLLglVmpazF5ECMTVGCyIdroQRYHzMmZ06DFm7w5A7kYH2sCWcwebEr8lLb4/gd
fQcs6gihUuaeTic7EbnmS24HcA6NO1bOV8lDEOtkfCLXzRkuvCzkfxKCzc+QjLCE9007azuLsN+x
dz7mxBnU4z7aEwvhB9F7HbgzAOU/bAJpyJsLZ3aFv0kaBvcin5PpkVQyiisLlwqyxE2jM43zc+Lu
aFWYndpB24uoFKDWog8x3AAWRN4WGcUNBorwzJmE5biDULBRUtALaH2pPOoAgnEJdy9HOQPjJgwi
kqfn7M/OgLpSvEQ2wvlvMDZygi2lItvwbiwsyBsV8G4s4v7TZLOBIsDEXV84T0oeiC0+s/1nl/PM
BB0grsrbXM4C24p9xt46Ux2jbbw63O7cfExDP+FJw0PWOT88HYz24hhwAy9ODROVun4ouu0vmpsy
fY91flMX3RA3vhRKxQbq1rCCL4xRxrDE/JbJJnYqDBdZLFnI21q2C1/eizHpA0Nd1b+xXDe6Ir/R
p1gPjU2CoKiIjpnEjSQTbVBRDXItiMF3w/4rMMwPMy1FKJS2NwZuEvhLT2SuKeoZTKj76HdkKfu3
NqLvArC6RW2viXRBJ87k7j0GV09pOXCLj5iy8DH9sp3U0I86/XplQiDGpUMRMxchMkKr5RgxwwWh
eIzak7xk8LrghxTYPQQvIsyU+aBMyn+cwpThnpMbAUjT4LDWA+Bu1gTqSQbLGFeCYwG6uyPwsGHT
eSImZXgNx+YOq9LwquEzPeJn5uxmSNSPQR22vVRu/leoPi2scJ9LqPN10mIFXBOOhxswp0xNlssq
OfTlY3+SxfpsWJoa7bmnFmu4O7CoWGcaPupVtsB7AvNMTHwLmGBU2j9L4XuyvFAW74NjoHCykPXD
snLZG+FmBzJDl7OK266MzZ8DUF6u9aAJT7fjbGIUmqgiLfr/mxN3ckAv5m1zpgl2lVap5uHR564a
/Azc0W15mjOvl4ds3xfVojF4OI4xB7YeExanzpXwKk3TFT870gLsAQpv6kAudCkihWHLnzF+ZG4X
Xoq8kkJGGNTG/UY0ESbtsjg8mA5Tn/GFSzA9MHGk9fN3QZPbPGmtsUUTyjCTC5g1J24fSaeigoHg
MhYO2Jehlr4l+Lv3YUI1h5Tj6ssWJmeOpAcwe3FXc+gov4moIPuii6TsgdDx6S7+kKCmVdR4gsTe
4DtkanaPgVjRQE1McQkqVq2w4TVTxsaod9sZMWAyDjal45M0qfA9u9MwY5hB4fwglevhfbIT5RDT
AicGDamtb64N73gNsNdsPxJdxUfAoAEm5RLTAHG05bOAUwNCvhDMq8wJ70sVUgFaEjL3VLt1Zc44
7zAJkEkm2lPxdcRHlLofT8mHAkviye9D/xRmZtziFUtP2TBLwUP2HpxQj+A6JIASpgVBdXUMUs9X
JRSaG55eKsRsCBMPiy+wfGrwqRnt6TgYieDLuDq4ZZnK/65HV6p9bqWrff7bbjDtQv2OWbAH/3t1
vFuXER3B+eSCJe9yWH2zRv88whvnjIbxZZUGtx0OY83J5+lxA0Z7ZD637mcl3UHDfk3284duNUnz
+eOhfPmFo3JyFgfv/GZc4RwHQpI/NRzhrgG5CjLhb7d2BHSE13DEf9QV1HqVDu88OM4BjonOogt4
E48dfne2BtXnDzSI/1b5MWrwIrSBrb8vpV+ujEaNCOm53WE66Z/VkK37AafKe2MKgOPdthWlupeS
JnkPD/0nu7+I/vw/dI2S4Gd2v9F+SfXbhaQWyprmBmf6x0VmIxlbE2PaJ0koSQAY3YS9Sw0rr0Px
/bd+RE+r/zckgp1g8YXTDo+EwVpaRqSJOPOzjJIQBks0bFFehiKzYUkQtvcxSI/Zrt8YfLFsZFsU
bwSRPSbUSjhFwlz9RjWW1wLHo0TJ6D2XLWT9+0BqbYrd4ApZJljEd6pKc4kQCoLHApYnDG0MoZps
9ytt9Jx//97+CdT2wCXv1qGKFTZ2CVLUCmIJJDI/swzdZ5itnMJLtny71AO1oxPjsMZLno3jNgby
jJ7Rg4WNmrE5pe4swuuQGg5gqyM9eB2eWRsFWBXr/Av2uro8BHyUBfW2fDCLIAwvuqXaGKzn6R4z
nQ7y6+reY6mNr0/7HAgzqgVWScOav9/oi0ug/gfUXygEaE+s4+Acda6wOd+jvUvjbVP8nF0crrgq
tNEifiJJ6hUcCzUuqDGxMShmbD7SkccPYFLZy9mwpbK697Q3G1PFtiGcgE7/iaVVQVHAXKKOB8Jb
F/Ds4p96IrkURSX2YituQjQsW5EiYQEaQ2rNZLqzPcNRlifltYb8Pa97NW8DhwpI0sK+3c/x3AOW
QwDJXj4uAR3h8lKs30G26Hp9ph1PqGckrUO/+GKaBWrJCb4stehAB7SkoOUBp75sIl/2LmroFAte
oMTdUItos2DTnYZ3QNSCXUOMNioQb05MCyMc4SJrkFQvNC6FpyBbhgvCTgvZH4iucbFfoMug5B42
aaVO1SmzL41lKmWKxQjKweqUdRNZmfRL9QrnrFGNrPsnHe2/EECpE57EModm0oZftoWocO+/02ay
m2Ee0WZ4ToNsq9MLlxHFnfsFqqE6PYous1sjxSPWLEe4tvNqFg+UozuH1eOA+NtEACDDJ7DppsXl
Kq72zadV4UFPBU5hhDU9Dr7AeeTmte0nDArpCHch6Con2JkkTHzSKqT2hvp6gOOA+srRZniXyOgT
QeSLC+XgPUYV2G7OXUN3IZW4wVDf0bZFC8VCwDN/dD77k4wFGsnLsoPd9xpSjb5u6y6OrEmncNU1
eQDGuiBnrKBJwdenOd09LeXjPrYGvthliA0JRVnlGr3dkLYKFtn0uaUT1oTe8HLwf0vaOZhwr4PP
7stZ5HTlt61GU/Us3M/0QCKXrCEnwnCRXpDuMLiMz5Tp4iN/tsotgRcBGQpduXT2S8nneXAZtIjn
+/qNEabWJ8YptI6w0vW8SEw62oXHhYVFLCHXfdqv/pqQlW7pXgKyfeaaTLx4dnVojpishGa3uTFZ
ye4OawHPck5PCXIBQrsPdiJDMokJLJJ6ugj0vPKEm79IkMrwnsaHpPbWpkvOm33gMHHhTlpEHK6J
NkyyN4mqIjA38FaRtJkJCb/Bzr/EOoKuttMiREUlXAOjfjdZToB2iI5zFsmRHA4etAgMvjFd8m/A
szLFudvqkZtKnekzhcoo02da1mRslKImdg0H7nVZWFoXS5nLRMmUTA+NA3EemCrZaw2PZEge7c2u
e4N5diOypD3UUnXGM19Z1gs/MzhgLXe/Mhx+OW1uRKm7X0lUZBn8oSonVVBCUfShjG3iWrOeEP78
erZoeuSmrH4/OkLqu/HT0iRihU5JrLgwDqbiDJ4Mw7KDS5V98JVUkk0yAmRu8YGP2h6WwaGLO3FK
gqFbBs2ZmOcfun/sQwdy83S+P3QfEjHUyWTzAYXySPgVo1uSk1IJ9busSJnZV/aHAVNQxi8FQ7A2
SZRlDEm988ueIqNxJ2Zij5U44+pw1fsE4f0ige6k2mNIx1O3oN3FWCID6ckmFwKTBYc5fyJsMwhB
xFSMCCsw3B3oszf0jr16cAiw8V2RD53cU+DplFEmNSRmGHu74wnbmDFcTnfJtU0smG7fs38AS2XV
A9A9AEBCjSLJfDuD4Bl4ND83wuckg51XP+fXkaDJ9y5Tu94tb60K14w1AqiAF913sAg1uHeYrAca
dBiHQHi/g5s1Ngh3X4LeFuGCPCZtssORjxBpUPJTzLODy4q3htjGiSaBCayWfEMIjSDoeMd93LMu
wuBFSY16ilctTwpxQ/BYG0S+y1Fwql86m3hzgNzzDZ8VzbdzzXgC4FFg+CVQNREsEMDp5JbfGuz9
DASCinJ7SJtbMbjnkQDAX0dKeoJAAGEZGHIQ5m+n9+nKswmmK8F9e+cPKxUMTBqgnZKqWhHI1mKK
ebfPcEhshaBNhQ+lu0VAQCMwq0S7HR2uFjr67jemg2clDHeDPaveH/lAq92AsLidSyLZCkiWESW8
WYgE73jP7999DhNXwb/gPE6S2IbviBSS5DKuCs5aAztWOhmsk+WylCSoOzbiRGUTL3ly91MxLaxH
NT9jvBApscaCjT+1nAoJ+uPheNYJY5HIKEk/ewfy+RZ9DifG37QXwHBh6Ie4S/fkIVwUhn2wuIvg
ZEoVhoXiX4n5c7mSkcWOUEkZXrRJX3pOmE847VknJQQw42ogRQromGm0mx09tM8ClGdkhrGmZMOr
HYb8A8OPff539bnLJE+wsLOvvFgG14FTQMd8tzN5XcKdfILbOLg760QKG600YxP5XF05VxCEXRrs
eE/yHaRkxeJ+OzoQkbFuHBY26LTHcic5eUNJ2pOMK+SUpE1x9nhB8v2AxO82QYm8sYuDfR5tx3y1
oPsSk58btvof1yBeHNqJs4hUVxkS7+vsAtgAext68wG6iPxkP0OA69+G5hRWQw2pg5G+806ESLEL
gKe7czzpiRmA4NmElSIqsp4OwwOhw7w9NllkuAy4kMTvXC4Fgd0lhY693171BKonGBptmqD+YprI
KMkqN8gg+KNzH9+jnrrk7pFYwx5X5Ysg6UBxVsJSmeMguLr0V1VGokG6iytysSt+/83J7ng9QO8N
soYE0rX9DLkbeK2p3KdA6TBP5go8E8N+DqGYwN1ZgvzHH96zYQ8lyu/ln34BhmeWF3LYOSpDyZK8
OMz4RWMAsYY3uLcfOV/z5mqWpC8kIJjnvySDesBR5NNEHiyOd9hcCpekCF5+jbuC/W1bTe5T5LN+
hX23vV8XZOg5eIk3VupIH928WpasXJY7AwtFiBwI9ZQYzOEa8SPqlC7vjItHLqCqS8r9ASiB1Y6x
OO98xZLFbVj7QxLOcC3irbNwcckwfxPkpQzYP+74rZVUl8QFT6Ua0LotdviKMVimZU+QFHIDWeOI
Fei3shvDO0kJZLNeeDv2d5wHneNKNkRCce3z5MLX5BZjHFPGX7bIhnVePYIWpbjcaWwpQUWeLJqQ
9K9k/2jYZ5QVkx1NJLzmkF2HhogNcYTPDPedZik3dwGvPYSmAT2b26WTPiZAHwtnxxJK1cIWzp35
jNkgGZh4BXdRi4jdHbTThq3g9MDf0Latig7TKdvW609jO7j1Hvlzj+Oj1TPsFpr337prBkVQZ+ry
nt0rCEiPYWcqdg+E/rVEzDN4otjBlVp8pmr7p6KFNxeMx0/vDKTOzOSOTvXuvtAkDM7QeSRaRUVX
jRPzFHtpAjgwk0j0Pd296HdEyrJIRTshwoSPrXRQTKPhHuyHMOeIomGwAZ8nOrVYyZsu/TVkm7tA
TpMLkYIt4D0NUtYtvFuL8XHKhXNHK/p1ioq7kuxQbl2NHYFMi1Dj5r9Ifiarpvh7drIDs7l3sIsI
WGS5YS2S2M2D24K/00qwAQsPwVu3y81xprq3GZst+gxi22uMXB8Hq8264R+uCDmMwn19fjzBcn0N
3hT06EEdztfr6BgUHFwY/mLYvrHGljFoGgVX/4a9AFHPz2AxW/SLP5L3qq5ELSq0h/CARI9E1Amr
GOQxmXnsOXRY+PrC4ZMJiVDMNBYVFg/Z2QtsuO3eqoHFjCv2ruzMUSgGusy5dHv16BEIwB1S2OXK
zCSquxnuH5Q3HXpvI0Fp1+ytdeeFDyKpTVqmhjWEXbBLilvK255UpRWE/MLqN0N8ggiJRJhH+Yo6
nL8sMrtQFIIdLRi54qHA8IcymJ8zWWzHJ6Yn7exjYZYt7G6hceMXcGSWrMek4KJG9PNDDwbroOrB
OYeuad+yJeANlGaSryClgl2jScRLczIpQpUa/UVmDWTnpWYvG3huVIDoEUbzOPqg3bMGTvxwphtx
0N8A0gabDXKpDm3sdlQyAZF5ZxWKhlW417xD2IMQlW+88Y/zYmrZdNAc4YGAQrUifroDmILKlfmt
xJT+AJCDOOYJaH/JWvbyxqwAeUkFgCNdJWsCNGKAOfSfDUC6Q8gzMWANuC7Q/sBJEL617hnkpgks
2/I1n5zpwaen+G+aWYAI5Fgu1GMsX7Cz58lnN5suHVhm5PK23VEbZmsqknekixc7Z1Sqe6r3uLgV
g9GxGGgdaAKZqq0/kkSnrp8MZRJwyQ4w5Gfa6L6jF+rZei0N0ZeKneq8r+IkmlI/+6YrkbZSP5fB
I5bEa0YyZEkx+SldxbR3yQ60mggRKzthp5sROxmvj6XFEGjBZY+IcI3GOZn4C6e/RrjrE+DIVfOO
mmsF7ZgMbRj9u3fsGXiw0bttCQBkBA2OmtCKz/gF5FkBEvmCy+ISYfGEzuoWQ0936a8s6vmsMf5m
6EMfHD90wO6uj2aYBfzpRqID5TR2Tj6zNR0yStgifBANLsAlfKbNFukmMBb4H8ZWQva2bWxQhC+M
06MMI3a/1ICBNkRtiWkTEwg7xuoeLorkS0tTbwdQNDZtftyE+iSF7jSGOQUAC/tGbJ3knDSQiiqM
3/IcT0Rmw0+Pgancy2zY3elY3IpkSI+iIh/AJTJ78XiQY4iq2ExvZHCPmxBsDXyNDIjI0zlTzN7T
a0JkQCkvbqvxDu4WVo5bphDCNZFvAHwY7R5wcxVvRFMMrwgs2P9huCGeRMG7wYDcnIk57+U34+Wt
ImdqtPgtcYGoJq0Zc84dsTx2heTAw8g2XKTMfTCAxBlvBvlBiDd7oIVOH2L+iLmnQBY78f44eB+s
A7jJc7QW+WeC9F2IOBzbARSQ/eAmTBDRp1wdbCH6enJYi7gP/6EMFzdOPb4O4L2LqXwNpMMYDBg3
H2xw8EKgAZ2FAAigRXfi5txN94BRa8N5zM/ZhVumabVXDK9KsEigQQztOZH2rYuOg8XmgGBE2P7g
jQibhJLPtCeSHPmjxWQPwClKf75jTej+KMkZcjREoxjMzOiRLm9pEyKMCKcFaeJaS/AMns5egh/y
hsRDU7BEkHxG+0yXbtas8yGGEEI7Qr7kNj6yGOzTIhRruxc+WyIVvya7Ie18ZORgwU+bXh8MiW52
Z/lmCohLm+t3XEqPNXcjhTSMC+uPGUCB4tD3aWd/dTDbfhePdIp1Cmr5rVM3o9nNTj7glK873J7Z
weab8EHBg6cAcwxmtCOUEMA4jCZFixZP2VL4PwyxRGFwyAM81+x8hLgKW7kcmG/AIPDJIZTp4D/f
NoSqrOECukLPgGWfc6A0+zl2IxvAF0WymCJsmdlbMVfZhwAB4Go773BWmgDYW8zCoOVjP+xgGVbj
i29jG0Em3XnEtQM0yD2Wn+eFp8ftyRc42ADGFNkNioIHuFMW1ew3CgNb4DqfA55eiJdQIkSn/2x0
lcFLsSaP7dvGVI9iT9SpTJL2YE0CJ6GYJRmS/wO14nwt5QQzggTqKhybsEh5bsZiuAkMRqz/rzDi
IwLkoZ2ZRfoEuykJdIk34zGEPWtzBVbdqjF+Ruw0QKIyTNXCIH/4P24l6lAkeiwRfDTBbVW2Dpn4
Cvw1S5bi6sAsxTcjsc9rceGL/HWScPXMFHy6ny6bi9g1oOngYVx4TDj9P5Q/EHQWDmsgiJo44QYQ
IBkFculGyFSDCBAbFwKMAR1wMSePxA4PxwgQRFF24AzBKZNxaDRC/yHnk60vTVKhKsFHGeHawtLg
QjNBg7C8DiW4VSguIh65WBacEkQcgDqIjTo+z+az1Yn6Zck4NweXF+lIJGf4d34Hjg3fqebvncXT
cMNFETQP+HkccGvLwNrmps1ZEW9diXYB0gt4d2jZnJEsu1EHFgAWXrZ9GCIRwULFxAtsYJOiYIPO
tRCqm9aYlYHLSSxNJZEHTq4FSsX6XbFqMrllVorfNBg2lxeMQNzCsMzkdEGi5gZnQ0UdL4v4NmrZ
NcWCUOjg5AXBmFXfbbK8bSknmOJupRhjFY9JS5ny6vyB4f2i5ux+PQo4YcH/2jOho329XsPywCTl
GzHVx67EqZYEM+IIlDC6gBDLLiAVHpUei7ENhdVwxZUGWhqO6uw/rOYNbAs32IY6uLhkZNZg/HVk
ozDSGvwK4enRYlvibtvIPH6PL7Xks4x54kbA5Yp9GIAiBE9hv5I5FQvvl60hQPYSAPjhFejq7DP9
NrQ4Di1RHOZs/wfj00XRXEE18BcZgqse1u4vCyDtOIIsfJcQiU7YZv9ZmVDgFZcdgJqvwpq00a8r
tIkgWR8xvPtnTbjIoDZSdIP0Ey3YhTLiCfWHGXv3hgADw4bmSuihQGwodTBq2Ed80VztXXb0I7vI
cdDkxkQbDhj2bbuAGWhlvFfpv7nJu+e5eG2cjt4lOg8u0AI9dh2RYInUqqQyZfx+RhtYQiMCHvGa
eKa5Vc+YPLuFB36ym6pB9eCqJ8MYoJk1QLRabSiVwOYX95VDg/p27yTrACodpufg7KLuo8ZwFswL
GI6P95BPGOxXzPiJsR+qrCyKi+yvBnsA/9/Hinv1olGqUvac+uKV2XTaDPoicwukDTUQNgIldJG0
Bse2zVy79u4U4sIiUnxxi7my5j0oiTEbwUvmingLBEyj4v4p7/2WD7bhVyGsBUbvPqZ8Hsq9U1/c
SF8OG5PoqaRcauECBjeTfYHb8UY9LAo0WWXPyM4Os/sGYdwb9Zt1psAk+MpTOSKU28vlYiobZZru
huVYLNNMH8iLkrzdazD7580B0oibZD2FOkMobUnEa6dbec387pwSPo2335qyt0ki+Otm9YEogXek
2MdpH9sxkfsf+lVYDe9DOUq3dM+MEVvVjr/EZ+ZOpfBxluIY3vGNqRzJ5xifcX6Kd9mbWlJCApjU
W9BlXqyB4itCrDTY22xZDwHS+DPaW6MX+xqbC0vUYCzLB55d3Gk0cNDUf1MSUbfIvf2yRSKgwfnV
0zbiZq2/o0YKVCbB6L0RRZ+wSQiR12qz60SHXZPIE93ZHUeNZCdmA9RPgM5oUuHSwIMyMnx5V8LD
FmNfIQ/TvrAQDbjh8eXvcFscYOiIw68QoGmfmgu2FhwKODrcJ3B8Dr3jnGs3DzZ2A3ebNlsEJGYg
KnZDkeCxVVMUDq7C7cHtFFwrh1JHCVSD5iyhBIEpfvhypNizEXvDfyyd15aq2BaGn4gxxATckhER
QQzFjWObEHNABZ/+fNM+Xd27a1cpElaY4Q9ET+YBCxzhPV6z2kFz7D6kTYPQq91aD6naj+eaNx++
BwZVF4YNlGkgZAJPEr+8+fwY6FgQAXLrSSOD8foe3O1+Rv9Y8kl9og5+u/DfGwG+j08km4SyTciG
vfT/hBkJwgjNSuv6MP3J34l1GFXHSXc1HRYYHw//VV4NhsirsKgABLOyEllN3/hjSjmBjS9JAAg0
KywOtg2KHx6Mk3A/1UFsvHYqFnCYfV5HSwjwazW+DJEDdQVuLwp7ldt3itUD1gBBNhwCou+efQ57
2VUzy/ledSv2iJcLba8tbUEcMMYfViUWnktiobELloftixgfOY5fOUH5lfpSHVIvDedl2ICPQPyV
zuJAn3eEl6jYM6yBpb79dOzd2e78GzAG/DYIKVIA0XRhDwCTP8MpzmkjdXcF0MIFUS4JDP8SYFk7
vKPnKsqqhynx+q89KDLTQOQtABLhYdqDWUIy8HfYHqIngYqY/sJb5LYF77jtLLoJJffSwV/nam3p
yOhUx6+WtjS1tp3nmx11mzOPwgeIgnmdmbs1XKGM80LURqqaZieegbmZMVciCAUvMheeBJn3cgoM
ZCQ+g1ingsLzb7TZRLFJrD28rZTlVm6+wA2o/IczZ0KnZ4AM85rorSQsbsUvN305qnj8HejNjxiK
I43WgrI4jVd96zzIzyN2e0KvEzm1BAsvJi+Lj3eiRTnmqr7zZwQWmSIRRp+IMqDrHbDfo4rw86ux
rrvaVTlvpHQgZZ02wEMGN1I0XFh3Lyec4bS2QbBGEsBH4AanWAMiTcnzQ/9C6MchGZjfDxPDDin4
0nRwXPZl26b9YfcWHbb67BbXofBfIgN2DPgXWhLojC1iavpuDlcUfQ2pZVOx/dWfthmdC6lw1ZWZ
Uc4RJTQhv5Q7XOsHXZTGKoCUEKYwFFvmQpxCOfGOE7Gecx8RdIBRWqAYX/x7OlWHFwuzpgeKhhcv
0I+cUKeDI77oJ9oEC8PJc7fMBXMEMZEKro37abW4g+E5DR+YzgkLS1R8hNvZUPlAMd7ZU4g6BV1G
0H/iFqegFCIbH9EMsIUVqYmKWqC8AMEKqt+SvNau1PMokvHOrgu3RKQZ3+saDctTQDnxu+7FB5Su
Wh4uaWtgVDhdnoa9WPi0yOjHtVv+Q8oNRfpF3yOThnOqM89xQHu7eHBiscaNfZjHjwCFcF4+Uqgg
d+OqD0FP5dx+X5gp81kYUZFGcxcAm+zea07mM+ioZoPw4AlrZYhJsMYWxzMUX336wcT5hZbKwJgc
GKdkc/gQPWxtUrnVWtzXsIVGtvK802ia03G4B4g+xf2ogqJGC/rstLjRwJiWuYrKy3GmR/0c39A2
3Tn8WXedo7vMsdPeIUh53TFd8OEIeO+tQBR0H1z9FxJLHIh/ubxqXc7AMeEphJ8oBVEoPtgXTO58
4q12uzlKldhFBi9QiX4rsU8FBB5kg9D2UHy1ArD13bxZh6Y9JDns70Qb3tbaEGneHL7loIuQx7hg
k3fPwN1otk2vVMvx0IMI96RmcXffBDSD5b/qJ5PYylkVD4jFQ7Ze3A2h1bnPQQukqqtRYXX4oG+s
12afuHhvfml7w9WLzrv9UJ/yUQgbTCBYR491k3A13GKIUwm3A8oVUCNuL8YA/nNvHWAXT/qJni/z
zmRP6ZXa81qPUJfavRFDqRfdxsK1kxsHOGyPrhheoR1MfxxjTbvwOKqJSDx18ZxdMCFgvgm7SrQB
ClcLhFeG7MB0OEhAmxF4v7n6nhnRXd3HMRG9FIJETODpRFcrx9WW2S0IGWSRWIOJ+f3F7EN8OPyX
sFBLN4U4H8fn7mBRZ7Qy84JaSRgtqEBzTMREzFZAfYzeAb3iuXDNsJEoRQWxsTgsE43wPJdV4mn+
KJd+UIT0Ro6sEBTs6eqST+SETGwv0msP3BgNmRlJJQCQodj6fRAtrFFVXbCZtMgzB5Mdigfm1hz+
QwWMRMgHX0pIEP4j6BvQt+ZRyWamAdeVayNxoY2M/oWv/xPnWL8rgGLWVoszBaJ39pEgkpKku+MH
Lesyfia4g4lH98XW5m+qeZaa0Y4Z0IVh+/vStkFPyu4P0FTlOaLoDYWtNQCgCE5QzLIZ2nqui8Tr
WRTRyP73NmsNXuuIGljcGmz3CAWxWd9n8D1bwDtmPHBeX8y+67eLE6Js3u+1xvmjNTc0JvvguNPu
dnsPfrLGMHvRwXInUADqMPHPO9YP6nVQ65g9MrIYVW2vN7ngm6zC0vrYCsVyglbWoAXDTZuwMkTw
lJnGb3bL2cNFb8fjXPt5K+nK21nshKko1EiW650ojUs3hCjjvRYkajvh24tBSlp8/feixZIDOFrM
6W+L/fACAVaU0wZtzyC/H3TYo5WHo0dca+XeSQG7tFBkjEgMutxKgghLcnoYXln4+VwO3pt8Y8Vf
snEl7YSVkwn2Yiu7kSjyySzlixqNOCEq6rm0aTALssU5uxnIMRW/HQm3DQo20NNByytBr7GbsLsK
5JU1gx1d4J89U8QulRBY6mnYT4Qp/liLwuwPLNuZcGpwLPdXmG6iZERt0rKojlkg1igk/BtMfD+k
AXQKFmJUAAJs548sBi11itGABJtyysIOSbV5m4Oyx454gtIFxQqfkHAj7kv/cdPLNI+fySpnd+Cj
mYTY1RA5wXrl70xz6k9La2FH0rT5OHQe32MGJpOKRuBhEtzcT3RDBpT2KF+yNAhwt+ux9uBGWHLx
r5PNnS13LdYIkfXHh4aoHXrDcIN0NXIAJMWFuxPWwYd8eb+dTKgqGBsM0VIMdSnfTwgLdhMDuiRn
R7Jrdz4YBYtS10wCMuYURgXo4UVcMS+Vwq3ctSiKMVCOXGyhhQq9mCUzjfrYi73vTG7vQKJ4DTZJ
kiDRIIU3gTs/7AUHzleBFAhdl01fM6MZUSIvDpFEIvEOZ4QxYYSeE/l1Aj2aPlp8NaOuEzPLwvD4
5Qx0CyCfjWIY/yyiEC0n04cwaEV2tAKDQmHAXOT5Y/zGVkWgzdCB7Y1IKoo2UeKjVM2HSDkj55io
c9ec1z7gda467GMoQHvYL3zpO0v0tLCTnW2FsH1/turx6hNleRzlC0pVvuj+WOglsRyBkb2ZLjKG
El5T4TmPAFQLtCRftaafUY9f3QlRUDDLwD0F6EggdtX2orulwdE/uVkUgeimHQ91/eunl/juBeWU
TiD4AJMMlcU1vaJ0y9+gS0lHePxwPDgZRw+0qbQu5vwKiI60789esA48h9zU4b1Egy5jktAwTEHy
xKjMujwE7DaskUmJFrwDBuUBTDqTBH04NFOwC+n6SEGSE50LtU8n/nGNEUz6QexGt+GMUmzEh4HV
+IxpOA0BT6S3yTP5jEruFEJry4FhnsbG4v4PYNBhzI4gghEde8X6vPSQxKBtyiTTJuxuGdtDokl5
l2f9xAw8XGyoTe4SIih2Aypa3FNMmLl9VK3siDHIPWejSaHCjTwPiTeXR88yLOpiDCjG1lkkJhdS
TiQDwBVJmhohT4xBTiUZJUqHdQcMfPhbfK7OjJLeJgwN2rgiG8FOGbG3+qTdLUrCZ4TGEKumlGbC
/hXfKf4qY4h7SS6FOiXgrphnG+X4SiBnFkUiTRfSpQnZWhFoDNJqkPLIZRyRqXBazAU6p3Mqa5wm
cn8JGbWMDxefz2DvsgEHHAMVbptmtdzvyO2FfYtCRGBm7oqFml6pYBmiXID95xG6GZDNFwx+JhE+
EwIMFx05n1aSDMkozwjjgaOsUNJLNhNUgPh9kjC5Dcbd3ePTwhv3hk9CtUJKgNd/BsOFLs5MVmWu
ivtuu7hW0temThjCtbQCxXwHsYh/Uld03SzrDLsO/V4FhNjH68+qgC16lvDIInfl2pFMa4T5UOhj
SUF1FG3PAnd4I2Y5YEjxvdwS4tcwWkUPTpvZheYEkQlrIQ/1FPBzURiUS3IDZSR3iZDmR6YlBGBZ
ME1PDpQhA8ihQlt3Et+1C1RDI+ZBFGTMtgYIjCVzTtRFGHG6xc0n+rJZRe2QPQq0CIEMD0wWaElq
X04UdWTJW9ioDDKpCL9kJWHcddYtCqktB/xAhIadG9ynGQ+bVIPHIZ23S6C6ojqwJyPMGGDQ9KO4
UpkS8rRkmWJ4CZSeMfMbutwJbkuwFQ0RqB8SnsRP1jiaab9kT0U/BHBFXJr3pBNmaKh+bZdxhEAp
Z+BmAaMEyaTAzWI2oPzLUslrOyDhIkmJQbngTAvwiCY8gSlf0pyJg5x7D/roaZ7QFI24mJVqEgwC
m+ShZ9l+crc44CoTONxpEpCaX+zrANR8Ib5WucopUPqRJ7OKuJCFy3C7WzwQmhk8FXm4qh2xDDBt
ODzVZqBfHrLZTsQSdODGyunZuQs8zEwthz9ACboBKxAnhxANAUYDqiC7Trl5oJOAp0vXlqiVS2Vc
z9iayNmp3LvyiHkUgmX6MLZ5TIwMYK5MK0bkAplUVl4RT3kC4kpTb0gxzhumaRa4dJN7Dm3jrWJ9
gR7PjzSJlyzFB7szfzFiC38VgeoScA+jhE1IBjcfC56JT0spOaX8+uxk3NcReDyeR8qjFHAiH4rc
rWtuNYenI5ig1HC2XKU8GeIgDrQcA/jgKPOUp1TbbgBOBzQIIB/Ob+wFaRC7codM78h18fvAM0Hs
Dzn3A+AZ8BOhyUTjPN0lmNzU9ObyJkFXAAddu6bsgHKPgcDxfNKhOWLCyH2KtTC+T8WDmJHiiMbK
0zvFmZmeiM6DEtQaq04D6IqBePE2lL02NJ/ZdVndMwYNQLEMJFecvaZZzM5NvsV5gNcC/dVwPMaR
h2K4jDdhH75tMGGGy8F2opkWkoYQWBAdtJ2cmWuwwdAotNZrk+YQVy7v425mKf9zGUE8QalLXD2Z
bCpX4AH0mEtrkhuPGA+ANeaNaKwshANE1uTGfEWRwppth3mW0nnEDMvj8QNY6wzJWgfczgDaCMM1
yIC6XUeLyGa/kxoF2xMPCLgZl+a6qeIEMcWhiJD1/3N2wfoiipmRaDs9PW5XLpqjvfWNfAFP5APL
CAuGyMwzHN/kcQtAoq2BwGcq+7or/qEYQvD1IG6V8gINDgnwKXxYP1UTviG7oNdTmjW7p5iM3B3C
/xoBr2Ynux7bKdJfHGsmgZCkDPcdJZHa1WGMlTOc29kl+sSLosXaYzEVzYGaMqOUa6QeIrWMSqJ/
ai16pJKGEWpTNyEjEu0lxf8iM1aMjrPr7gkZMtAj2I76qE+uS7qjk6YXMykeJNQCfolT19MpcJBT
nWx9iovI4g1I6ma9weCTXwC7MqQ48TBMdG++lEGGZSMZF7driq5IhBszWYqUQfbDhpTsQexMaQi1
knJE6/K7eVDKqddPGNswDlkOKRGt+yDAKF+TA2mTJulHXMFQnAP77GKc4Fy5ID89EJ/YzwCNDOQW
JL0i85njTgPdYkIJnSziZheAmbHlomWqOhMBL+ygPIB7WI7eUeFO75jiJRXkVbmfNLFYx0UvbUff
h+71vykTZKft4Vc7CPrSzBO+xobJF19cBg4xf5yxj9Y2mNt4MaO0d3EVE40RByIxRNl/J1RNoHu0
aHbruMRL56sNf3BPuECoTjGx7U82ePPZFNikLkAdWYp3bI8hg7JeHP9J6nAf6YPlQJ8dwcixtuNT
XppStZMKAjhw1po7GfGBxQIo2DhgElggjwEqMmKZZWKlK9ATKsHj8ijysSQwV4rYOiI2Yn6DLNEC
3mTWI76HWWhDBATZST5NXtN1KjaG2hWZnWcSV8hosde9SU5TStRMl9YAmwGmKrEvuSM4vvPgEgvI
rAM2YN2V3QfY7BlU/9Vb1eiaUe2zbsxUEigBZ8ta3xO2l71Vfr4LXBYgXU/AjXdIB2OWzZrlgmn/
IZeuya/YsVmLanP7REqKTdGc/WYMn1OgucXr0YGCrPUF3UABOAPfkMac6WHIur23tdHNWZfRuB7g
jsC3cp/OFk2ccW1GDaDZ9fgYQNKg4Q3oITlPnyya4O3ZDeRc0xSSPXeRF1LMsn+D4JykgUernF+z
N+URmCUMgE0153XWbcUmFB7zz/TjnQs8KbpWgysPRUFc3cyRv/lQX0ShaBGYY5pJ54AWPJ8SA3e1
ZdNDv5c7glQGBS1kg5hJoRSQFkCR10QICHn9YLyyRbHzUU8hlZLq0h3GcPq2gqwCG64gtkGuYaXu
zW1QN9e92gaGA2QOBXGpsqJ96n+R9TV/SGvq9CU35SngDjZnAZAUjkei8DeGpiIIU7E0v1qfaUlE
ElOieOM00ykBL58yfUD9vOe/M7TjoMAyAy1q6nhhgpAn2khEeCyr/ed073LwPtjZ5mhv2RHzIDCz
lxMfGSEP6nm+ap5ibvfezsAuRyeKTxLBYxdNmtChcPnEUYfICN0qlr5mwBJP1iKGRyzn+QpZOCq4
niiSMbsYHTf2fQFnCovgFoi23f83Mimqv7OjUCnuAw1Me99OgWWK5jpBA3h6D1YE39N+YHd7EW5o
BDYXNi+p9EaZu619orOSij3KIkGmB7L9Hkix964U88XfcVsM2kFtUZS7qIzdey535oiSH50HcJaz
HOErEhcwOzzxXwWfRWnxnjDp7ZfHgUGm/ogB0PSvHEBF1+ntdljUeFnPPW06bgXknrMIrykVMz7B
JTymcBk8gv1fnYFv9RnDS/uHV69DY6QCeNftVGxJZM71g3N0cOPlmCDE1dIgiPNVtgzYh4lkAf4S
XwD1tPaTJ8DWiNIHOlKLy0Qh9kn7IDpvjgZeX5xhWl5E4HgDqw9xy14dXObUL7wgo8RUgMpcsAI/
Tw5iOKkcjQFq3emiiBDeAc4KgnEhMirblQRkS0LAX1iGCybqpSZL7rj5UywFQYR+IH3B7lhxbiyD
XygyBGLTLkQZExYNWveQbpA34JW3sJovxzBpzCMUevDWTOASug9EFps0fC/kg2BvP7sEifSmKC1e
7DdAe5Ulq0V7ic7f6IpMoyhoY1yGWidZAKtSevODXliYqCgATOT8j2LVCYya8UIsBycDSsQxOm+5
j1BBIFFJwfLqCW5chh9zHRy9d47uUTG9Eqf+GD7zMl8SeHNvzPOUVSVjX5kR9BOPWscIOxfwk4ya
v9YYzK/9QMnNhiT62GmJbv69YWlOaMgePOkOo3LIlis4RwQQhF56CAur/ke9f3Mdw7PDWpZqcYJE
dXbym8n974tTfct+bQrrhde84V0DJTrMUBoA31l2ockDU3N73v5udWOQu2u+HVWOEgnasgaOtrg5
25tjRK/CUfPDTpm2kf3ihjCCg8vDLIisFmpiTIugS/U1NqZPVwEUMzwvbo1ALYcVnYCx4cBl/gge
XnFaH6uav0OoJz34ATLIP2JA4CjslASFUfTNXgnVYMmLFtK7pPLzsIzSPGFYSM34nsimed0edPNA
xiv3uJdqTg+sd1bNGwRfIaGxemTtvz5DFnUlNBswD19Usy+LXgs0QIM6LM0eamF7pw8rJy0UEMVI
wLbDLiQZuokTjAAqtsqr1V992TL2pj7HyNt5j9q23nYMAbb1ITMX0FPpDrRX3RW99J9zGbBB1Ele
MeTqG7Twm9XbEoGFZ4iSe1q6sEWn4Dr6ICbQmLUr64yMBW31xkduz2/lX/jzSiZGM4JGxFRUvIEA
QPKCIqaCGIv3Xi8jUPVovNGvQS2QlbNyL0MjPs9OuK2K4hiawkSUiI/Ne5uOwHwCDWK7Tuv6Gmqb
Blm/yuwRBVRmBxR3RXdjPwWUoPUsjTojPN2Xf4lwgIzKSbNqMytbwGQUzoTrBWqToMJyjSFzB9ya
OnoMVPAIIFxQ4noQemFn5SLkjvJCB3SINlNOpoFHK61iJCxOhvVivX7a1zF8ZWB5sxt9h1cAo3W5
KDbQmYES9AC2NLb+sJ9BQyt3fBkphMCL/gKzRSXp7RDdADu+xhJYdK7762pW/ZOHil7H7LtTB3wP
Tbe/NrwSnRwV5Z0Ci7RfgQ3lGrFpOM0MmuGROuiyHsAExfzu/rBPZ9ie/OTdOCWlQKRvgVprtBBo
NLhlwJScwHFHTuk6bEEzTcBFN8BQULZOTrPLDpRDXlOEH4Dmhm/eyfvomcNA7EVqUg2e7mW3ZDBM
lrj/AGuhtbQ+gVGWtQZa66gDG4R+eofO0IhNftq3L/AzveVYAXbM1sV/sDRUOx07g1HAYktWM0aS
MoYS0uc3Z+8Y7V1tBHGE+JFlCerS3gwutI4h0nvHKQQi9jFZgTs+e6FdhcugfNng+lu0vskYB4f4
ycjXTWP+2V4LK/sSfDS1pVJk6s1f2+OgmT7RJI/u3m3SJt9PjLDN/OCZ5z0f0a2be2JgQ0lIlGug
IQL6ogNEKTIv724nVBWrN+9SngWLRCHa/bD1ERsEX5QnrO+wYxvzc35HNZUGr3+LTxP2L/fkQnkZ
FdsiYp0EeP72ew7My1RLCemsin3vwKYqZLYVYIM+sS01TXiB0I46/sHWIbQdvb0N4aG1LQev6Wly
iWkzsj98CQs8Nb/5Zw5jpNz3L0yyj3lnEdEsNS+8Dyh++Buu0djlVL9YXSFuKpqp/9VMgK553e4n
hyPb3Wd75g4LoY9UUyOOuk87K3V+mUAvAgPwnBqqpTyt+uZ/auugmg/YGuP9Wt829HEI61n003qI
Myq8xP34eHEuRL4ZAIB/Nd13crnkerYvbGwJ2SCIiXIk3SflRSDcpnffNDTdSfJoYpGfkT/SCOWv
JIWkf01SueqEjuk31oYqHQGgjnOo4fDwD3Rprv8x1MHN+YdEpvrP2M07TUsX4RyUs8UF7xXexfcb
rJJO+6JwWbutw7AFG9Q01qp7TDsLTvT1bw+QdW93ZzUPs/CFfdO1gI0E781zJA+45/fmR/Ag0Ig8
Zc6+CV2xpiIyHCrJsW2e8chCtSH8pkQMy2GvMOHRkskVpgGjxSVao0gCw6mYyu68j5fEHaQdq2P+
nH6mVxJKzp/Xh4/JAeAv26ueXcLxlpwhbLDKOq4IadhGXt41WV45u1cEo+k57R8d3vzkxI7WB/Ke
/wSc5cChI7Zso+yLQwTkGZJjmHDPEXsR5boDc1YPDIsiyP4voqixQZpbiuGQUs33imjTNh72Jbv/
g9E6I5jeaG5vCISFhnToLhADoK0lrUFRMGHpjdE5odlZu8rkvDsEdJZuBiv4EzkBWv3lDETCEL/H
OYAi3P44l8Yqhyw2ZYCHI80CgLX/yHEftrpmYfM/DckVcAr6dSoZPzCHNUKj1A/AfAg2A5WZ/1AG
4DYGqLPwYSL9eeK50k0eNB4CLn36y+qE1uM/xb9RbihWn6Q9MjZ00C7AaN9/fbGtmmqBIvYdqWEj
1pXOQGUADE8Ud7b7+H3nZn/He/CyTwHC4h9PafU4QRZFIJIK8l0YfpqdfyLbdN/cb0DQwHZigYeo
inABBDy+tIpJB0wMwNOf386dSHL1XJ0JSdmvNGQWrjdazmzcRYwGOrjRqaDLd/oI/wm3hakqcovB
fnuYfig8jXsHpz8qWPSwlh8Wc+AOw+7VAcuwWmJPApR9dQKT2rJetGfHoi+MWCuVCdlqexuUY1B+
/AOWh2HR+BOKoMshaUjX4ffjTz41YO95zzl6o8RqGzZYjdYdNPnxBXejQvzD0aiEsofoKMl8sq/N
BujqgV0eVa2XBaZdakPdyCDy7oG+UdcVzWtK1iQ2xJDanJFHysYZUuu/E2MW2/pCULoMjFEb3bug
0J03/jsTiNfChz3EUMVU/woxlIU/OomCctKTvUOWqM/0RLPhCi7UYkW+SB2atV+Z98IHg76/rScn
xGE0UiENUg9rGcRsMIfsMH+ff1UAdMNUyNpZub7DtoOS+NAwlXXho+LjnLEOtIr0ckYeV2oDGIqh
6iyV9zrAWOaDrPmHbq2WPeck/eSK2Z3sis93+n8U9ch26DgfQFlQ02SSwdW1SpKGnAYtYCu0aj2w
cRRxklAqPhogmmJEuJjWVE3uOVdOnre0bysY+EPos9yLFwrvyqKie1uWiH3ryd2hANShG/CcGQtZ
s0rn5b2hNy49punBJV6H5U1NZgsDl81EgQr42aoks8J5Tc9096jUC9EUgSj2SInyW9HLS6lHkt1o
4dFR/edWONe3FZkmmxJ5BFlK7Z8wFGMJ8bNj2EQdKhKf9GJ3YOIuZ6/RewxeLK2C/Xi/ZK0XefzH
kHqN+GiSi8RUKvRBD2IxzT2vwSbPVofntOdW4xbNJy6InO5AnTem0OwiauWezexIlJFlXxuwBd65
ANw4ofeX9PDsBAwRGJ5gmqSPtadqTFVfGP7KSG7jdw5ZXJZbaTHV/gte9OSYX7eniRR3hEV9jeCk
12aR6HD+5hz1vapXrKJE6iKumbJHki/Bgt0ik+Tep+WADGnw9mtI8r3VJSaGuFEToaji98Lb5JgA
whm0cQnvcIUdMvoWs0JPcHqarmLD7ONGQeKspMDeQsY0wqG3uBw84gaeASXozuo24UOcR/wgmB+Q
iUHkbfE6uPrloINB9vZ6JGMVeuWSRPsUF4k6f6+WYyi07Dd7t2aaQdpnHrndP1i0FLan52j5gZ5P
rrBi1g2KHCbm5jG/UXIiJfyiTTCBJp+8IYii95ScB3eB6Z05i2Pe2vYZ2Qf3OOgRDnWIwRSOT+7j
9RgJwq5nj2uwukeM4kJNDRkJuJYjEpvmYwr1t8yKqcEN/Grm5+1Img6E1rrMP3+dqJ3dF4hE7pD8
VBEUug6/g8OsCPqVdfHZRyvzvGgHUDaf1HVPYL/1uLWAFQIXNO3w+u9A9W4AaPwShnFnpNt3xWxY
QBG+sk6Mx0zVXQNhEIo3k0plZTnDnf1YZ+ZBPecRT4Ae3jAuSdRQI4rYXvPWHeqypa1eHgOKURU1
0LKrylLmZ1YCoXOjeGRJ1wSVDP4gMAqM8D0Bc/HvUnrtyt0DIB+XdD5X1xyhWP+OPO1GRBEYm6sb
rS51eE37VpsF9e8dXEei2kCcm+yZgoR13Lpi2qFR9fpIMlhjdYJQNFWPjvVczDvem2o7V1wGF3/P
PskC6S3dFpyfl9msP1TAHX79XOssVh13rSYP6Fpe+QBPb/Rttt/q7D1RMLLrQXtSsjzvaVGhj9uK
EVcZllY1OCyBrkptTfhZBfzIh3+0TlB4re056o/LSDRFDEd84PtE792/RnWJP4ltCS4DUU5Y2udf
1fJLqiyK/hQ0ZJxQ5XjPCV1XyAHMKWRy+/gt+hFfCpsiDIHYxOo5JcYSRQ90PeYdovADMa+6ekbq
vH21XiBKGZmwh4lEdOLVatJsv4jS44HiPLdC4V8JIRj/ra38X+Qkbu5yhtUA9RYSAZ3JSja2fTF4
L26bHsBY843wgB86eLm39fg7UVkmDmKppluc3tPurLf32DWob/ulrw4VswhxTaQQQnVrJG0hEd4o
/SprOY/sxioGw8Uh6W+Do23N+lBjN6CL2zOdlVBEB1rO/q+hZtD617ZEekG8JdqUuZHIgwr9QQNn
oEI84JXG4rD5wHWgUNullvwPB+J/19p+om5E4Sg7jG/ZA+2oTa/wquX0pUZdpNrRPWqbNYbZlXOs
baRITmer17gPUO3gvABRwFn64MBRhCUr94lY9IpyhYgP79379jxQe0ETHdjSb1zyIzunVdZjss+a
17CrOM9/j+Azu46O1GVTnFmPo+cMgQjmBAD5QQcnYuxMtEV3txzggbAr0xYt95Mds/L9WllMrz0d
cfHRO6fvIVj2TXd2TU+V38wo3387wzvbuVhbLPqE6zfMOhoyWdTqozygWpvlOf1zbPw6PjE7sjGG
KRbo3KweyOfa5g6wP3ZeFjBIxbkEwGmJY0FFuvkqinnMqyjHlJTewjUVZE45qoe58PAXOV4pVn9w
TN9BiYGEfN9wZl82qLctZhs6HQYKOrsLoEO6XW8UB83cRp0uBGUOvo58giN1rZsb062jj5ijPmGs
38PrSNQ36KOt77NTdsng66tDfccjvfNwyZoucH0CKsYMkVMGgrztLHf9HcaWJ7TwR2QhQ7HxaCJy
zgvoohdRvN5lzlDBm/dWnTYbP0DGNVsGewQtkAYVCe6VCKUUTiBdZBq6R1HKCc+RcQnKD5VO9pWr
/w4fIUoNS5ssmpnJuzkm/zU4y4TXKKNaK0Cgg21oJIx9RgWcf1Re0GIx02JaMYkN6K3zL8sD7UYO
QtjCUkv8RZT3p6XllEToRvjMuju+Tu8RWTrJjnPSTUlmO5SCq7g4WF3d1mAsuocxcZbYg/TgP7st
rHTIzZ58iYcF5fTjSFnT/8xOWUTdmW6FEquLEv27OzGvTcShPIK6M1smL+dKV5oiG/VltDwYuZCs
jj656QXJVOhAuDR1gXkvo34725+t+uUt0eV+uoSs2oN2pkGrb/3SrS/YxuRNopQdeO/eOV7Dy3e0
5/F/gwdHxkCIQBLRBebA2alpMLi3NmHe/egXt/FND9rXEVa3qEB0DsN94R3qcNlYCsoDBpG0X/bc
WzXQG2vRRguqMQ/XuO5Y2i276taeKiSgQ562+sex9edQ/YQd+HxtNkP3uWPQXUKgT5qtR4YWvI1/
4OQb3GgrfGtpfKJSSQqwf9jLk+BKDw+bFi7mNDfru6bJ2kFTB0j8MvrAQKatsczL2ZMzQAgsB20K
xHeNTUJFjvUFmr7MK6pNWCAJ2hMkOLDJZc5R+KjTkP/zo2ZQzIDYC1S9WrwXHJa3fEDp33lJb0JD
9tKx+CXQcr7nA0Ce4mHCnz1K/9DjiSR7JhhTfktrt5jxLb/kzwfwbjJNYBJA2e9oxzp7use/d/BC
3v0Z8IOykUPw5gescBbM37F+P5fDnRD99/gbfeMPVXReiNWuSs4vUPfTUE6K9tLvXORVnN2MA/Mv
n4mfhPxJRgcoE05XI99Xi+OO//3/1wEn1aaUJW/qTDgD3sPr5FQa02hbx11N8QLkMRIo5KPvu82/
YGDxauEbwYa3umHTRKdFK6/HN4Q4odcbzudhPSn6ks/F9c003lZrtPz35oJbVrFSN9VfHb/hsrUs
Er86bqWNx8s+hdmO1A1ypjDD4OZ27AoHEhRXIadX9kMcNuSI4y/BL6YvAKK9TtClBPGmn1WPW2mL
yix9YRLHn8YHx7tKBk0XkIhkXI9PuFVuvpM67tnlvJwbuLe00/McU5dRfcEXGKWQcf3XyzBC9fAr
7QVaZgwbILi0t1V8wLTNp0tX4B5qCAoePCw34Zl14Xj2R8qmP+qhy05OKd7Gz1B3rnMla2nmlz51
Si1YXk8qHPA1vs73kYL9xIFm3H0uX7ywnwLj95XM2GhB72/Ji3VnH+2jJzRRzMKmvb/76jD9HmzU
hiGYjg9TsdiQft4H7YRuSqVs9JrzrrQzPuBCAwg20MYvbEvu887ffV7j4Bfp6X3+xXIFR4ben1yE
EaBQOL5jf4uzJX64OqwvfWTYSiBUNPCyNj7IyBD8dywdm09YYdSjoPKE0KvHchEbZFqtHlpwNsQD
dBbRcSVrLykTj5Rht7EfMFr/1LHiElYHPWD033Fbc/eewn+QaAnFh/UraI2adE8gDCGigRVLwT2v
1m00GQQcJ77QL/qRYpMlIRKaYEeW+D3YQ0GaWCdCK0gKyA6Rc5DwkaEg6aVSdyodlLjm6vweXcmC
JFU5uAFia+B9nVNMnnSKrxFqVjB66DV6Z2Q+aHXJvvBlayFZj6h5obMWiUqYMtLHfEezilaeZHLW
26+Ifc+/ftxxep4iNTY/TxVnOeZvEZIAVJNpm0PGGuvjY4QqmXOMKt50BL/Ex5HokKLxB9JCBQ2W
va2M3qEEkwSFguMhwT3mxISEPPKZ0hRH1XTYc9TRI9QpWHdS+jD+G10wQltcEh5UV0WUvG9D3dTJ
oHGTgMJJNTfSgyXhOlGqHafkptzJjA6yfUacoJqfPZG7EtqC9AkDTKxo8iF1J7Jy8q30a0sBIxSI
8pCjSk2OnJC3g56QW0dqfZoA/KLHqpDIyg/kyHKfJIGXgBOqAUerZUNPlfSMsBx6VXS0ezwUQmFE
tKSCTABAB5GaeUjCw0eIeF3B+6S6QjubrB3zNWoz3CS2faKCbJWl8kGU2lG9Q+CNsJx00pdQni0W
iZ2u6PiBNCbp5oOk+/5Lt0mfUGEiLUVZzz7zwPiim6g4bWgaLn+Z1uERaDr9sze3WPKIx1wH7ipy
Z9wqHq4+ruYUh95hRdpHssG9Xw4VbkvKmUFK4TaEUk+XtmbBk9dJORVrrI0UnrrCM01xuUjltpdb
qqcBQ4eLfJNrgv1C1YpXyS3mqPxYigM8APqe7fF2y5iNtrXJ3wQV3R5rzrjw6MAB4JNs9sZ/FZ/1
9jkCnU9GxEP+yqF/jTqSpNOq+SuBgfV/46pFcogD73hMy3207QcID3Gyl/B98xC5aMaPR9hCcFoz
6Z7e5ho1Yi4CgxC+vjDp025A8isdgkfIfaJHfpn3g0dYHzidPmv6XH7aDSoaK0AZxRDkQXIv51ZG
UFG8L+KOH9AF/o3c7UjWDwqGX8uL5KtArYtjMYwzaTjLj9DMGjGDKS3yHu1prpeuvLeMJAsPbz61
w0wFuwCUbITSZUr1wf0fSee1pDq2BNEvIgIQRrxqy3uDfyFwwntoEF9/VnHizp1pQ4PM1q6qrKxM
LaIPhNyTLWKa2hdCunzY/yvEMXAUX35JBTuzTw1Tm8rDM7MfdpVUCZ9Hqhnflg2HMKykIetRuLaQ
IaanwGlW6dfpFPvyztABS36Z7nrGDFoCGQwDYstDL/o61MdMU6OO48gB1l/S1D2NeTkMd0+q3OVp
3NqZvOmJBJzHncGw5LbkLfnnzDQIYBhsN6jYDESsnsa+5OsqRerM4cw6CL0AcZ9NPoOb1zUeE96D
i8CrtwtcKqYcD99ytQ70wOUqQu9w8EjQIiCLKyKbV7cBJ+Hr7Mt6Il9z510O6DX5xrVhlXLzWEFh
lWhTjvxGEX5bIkUqUh6ytOVKtvBN0CKuzMefMXwLt8fbDhvU53qfvN3eeJhwfBg81z/2icbw2wQm
2R4FLKlN98PXuEPTD7i9U7R4Nf8/ICHN74/lR1XEmOUpPIVMsHPqbatVfDNUmXzuBD30l70dPuxD
2HAajA9kXM7GtJF9s33Z4dWtgtvQMviTmBdMeemS42d6hkOSd+E+1ZPGFBmkZF9uPA7767SKBmti
Xx7LKgF3eBpVglPrU3EZuWjfrNYDebi6HCepE3yzjfnQYC+dxrU1F40LE/O9/J7bwC+5DTAODoKP
cLdqQx6MGZAEeF1cpS327S/PIOsMoBnx2p35/5a+JtzOFsCFNBxl10Duk8dCGDJ394VGfvr6oEjT
s/rCQYIY4tRUN88JOLBtuhaIrDfjqWG3YfMmVqgc2oLr6V5fXhN0Jh7dT4RQCTES8VJQEZmDY+9C
A5OgAIskodlGXzOgjJWy/2MK43K4woQPp4vBVflzEWlGPWZc/UZPuBSEZCjT5KIM9hA+LIMTsNtx
i31G5HFh8/+514WHpNUIYn+egx/BMZP4fRAiE8poVI7s8Z7XnHgER0EvQTjlS6I1SpnssTlw1tb0
ZlD3kq0N9ZXoASol9aBUmlgR8UpiBsnnwaBB+eDHRzqd31G+T3g5hFfgGpjCEouoQwGVJd54L6jU
C2KwNG4hdokcq/DlcvjYfCWRkRKRcAeK3+97L7QRj/Yl8+Tl4NN9WmcSLo92wuHfi2vy/n1fRWfz
idQpoCTBrt9CLw8WvMhEJskjPwTCBQSQtxcNoI469p+oQpoHd4pz5RPUbeZQnVOvw3KsrG0aMYPx
hY4Gv8tmn3E6PgRlaxxJ34zBhihq+ZC9qW0eSAFWCtYR00YfwB/EKEGWtypZSPtWEqqLf4UtL6fK
I83tOpMcgHmC9xpO/wvgxEFA2JOPZrUxI1JxcGM7egyD6e+jog5sOnqD7ENdSwhjogJ65FL87CnR
v7MEMBP+mKQyMIkEun87EHvoPRu5Z0A0lKJZest7YvWa40MqUbZ9oH3UEnpWC26imjMrSRXCwx/W
sTEzRju1hvkG/xCWNyERHuBggBmy0TSYv3oiAXdlsC1NY+X6/H1qoUMncyEDiMRqh6uRYWGkpkQF
Tu1SNPKUQpLD2+ZIK6BXhsIVFkCbNKyjWxSGlxAhBGuEVIVe8BVF5wuHKcg4ybG8Wi0ELNCX48ho
qvYGdQ9qFX5FcAtsp/+btOzDyvpdG2SiIHU5qYXTRitpW6Od57zsPzhXD/OG5ts3/i81hTahQxT5
7dI8MZwlYrK5NOl3AHqCU90UbMwnAlRz9AHX4vV5iEgpuZe5nfPA3Uk58uvII1MQIQ/ZatgbQEl5
BIlhSwJ9B6F8GkXJBLVxqJyjPyVKTBZ6m12FOZklVh4EDQUz3BrFI9HR9udcZL615iEFHopLBRfU
j+caInGvUASLMA8JY4vLHfOjtydeR6gGqo8zRzddtzdKdK24RYzADvYWejAOm0jNg2pVEuYsiD4Y
OeGqjIaJjv3UBklA+ZqY4hRnq7iYWxqY9kA+GWUxutfBvIK9slFopSOmosE9YjviV7ykA1vZjo/i
t40UkkinGBZvxdSieFAbTNz6miXHYqOZbuBBjq4gpxsbnAB27QoHPXTC+NMQ1sokxMnqZaIWZsm3
f9bkPJ98Sh099Vq2Q3+JhXMfnjwWicVwgRVy3SbyFYLhvKkogNA93vV5x65Ty5D8Cy2M6JYWP7iF
1q7PO/cy6zivZROd66756Kc4cSVa+Pfh73hinMhClKUsluWmP7FQzZr83hVD9l3/EfLhzbEo6InT
3YQjCidoVF2N0ApFaj+cGDFfWhwLiiW2xSv5kIvH7RSNGc238Jo6D7uOQqjFmTtcBUZYkLtCwgv8
OvxYEzE4QnGq6/Cm8r6QhL5KLsk+HumYrXGAfADnbfHh/P2IC8F3e4Srfr/i8zksQ6Gsxc85DTlI
PPU4hIP3Nie9bD/nKjR8OczY+bP0BN2U2NENJz4hZiNnoyfH4Rf0BLn67Zwey5J+DM+jnjzfJsQG
WhTi6bZVs43ZzXaeljWYE06aCX5tehGOZu6fsrTpN3+OthfvSJb9NDUIEBf7ybT8qAtoAC1ix8yz
/fg4F4yPzrHWVdsRGul/auYu1xRwKc9md9BlFBTgg21JeglSqQgxmqIkzxtunjN3Q+RF0tpr580z
CTK5M/xi4gzRgirWRGV2b+xaBlhlB9o+iAX77s2hlYccuMvA0S4TVXKaB1eea6mJ4ITH65nnkfh7
fc9DPJ4Kg7rBvUTfEbxHxUdIpUDYRcCaoRq22deNeHRPXmwRm+nRvJ+NBcqjRE8iotkcVNOLr7kS
02h1uLUYxg1tQ7bse0Icl6ZwJJMlNKeZo5yeGLNj5PY3cLVj1/7C/IWpTQ5LybWoLGk22RAtoujv
D6VXiTE4ILOnUxFLDRNxFXMOkr0H0Xm2uNDxiCT7MIDUEAyZh2PIZJ2zvd/Ma9lMRhNVKIOsdMRC
rTl77Ir8pohV+vPLiu/dV/ry2sN6H8+6i3Nk+66jQEqPyMK7aMMWdIxHkrMvU6ZXGGz7s8f3sFmi
Tks83ORwUDyZXXnQp2WwLl/WCxHyJ2nE3r0DQ5RNywiZKYPYO2YcHEjM2vaZLAG2pLqwbzs1ZaCB
saRUXAjCScOKJ47l5Y3F0V6IBDy4Ly12kT85GKugPGPBCnud/jIQPdEwflJVIjPzLv8oWOMn0LqA
83ArCd0V3J8/m6F6cdaFhmSvMrF31fMW61XRzKcdz8sbDAnCGCfAfOlrn+k+50wDMV/WMxKyon4C
I75m08FnopILzMQc7JUAfR8Iry7vIgO6MGc5STjcMIfJMfM1Vw3PVXZTiwVvOAplQPYHbBBC9n8R
EBWOHNA57SoWorPcueNommzHsrKh1PcMWNri290HmU+goid8hnn3TEYFGdwTao+gL0wpkPcEbxoH
NdhXCO2Mp2RMXGxt+Zs3smU2ToRN6ATkNegK0xoLUr7QbGYZWw5nxBQ9I5UMO3x5tSgLg/0qpitp
e0kXBPpmEAGKk6AyBUWeA9Gdk2YMw0GyZTwMGB1F9gCVhy9veQ/FDpwSi2l9fbprMH5TsWKib6qD
QDC+D38JVuE26fW7qw8SlXsMnbuour3BKZzv02y1fd3SmQCK9+uZ2g4avHNQ62PdCfmPtj28T26+
asGBkbRoC9UJBYhN/IfEBA+Al93c+1kQM6+GiNwWqEWtgrE5ZcBQRoIZfTm0GOp5ZxXTJKTiY6SQ
Cn+OPh+zMgPTZf6vGjDSADEhiGRQDrb0Is/TZQ4jmsm9tWczCWsWTfjNGaNbMmmMm4hLWqWMlx2q
w3IfIAgQyGDuUSYGmTBsTodM9DJlCMbn3wZtaduPrsk+0Z4MjaVWzrVOhK3VZmv7jnZ+DmNLNixR
yWeYm7Frpss4gmRB2rz+g+kgiM2FImT3dp8LMCN2VUjGA6lZsE112DdzJ13fG6pN/vrr5QJ0pXSt
U7ibL7oGXAdTVpCGWTLb6Au4jlaSbU/NzsEVe/M9mLHxghK2oX0mU3csjG1KE46GZ3drCZOGjqd4
wO/cF30vppPtdyxzBMaSRO6Gn6RGyhCL4KM1GBDvBk9F2PsM5/sAZVs1kFxDFH7RJ6btSOA5xt+y
C3Nw43zKTs8YXQ9uN+vM/G52JwkdLQUm2TjN/mX8E95CejX+IpQLhzV8290IMjh/bF+tJ53yXnTB
5NK2EBtmdhqWEo87OT7j10HHEhU0kSyApo48t/O00c1ANdDEL/uO6faWDYN1zavHwcUKUE6gX/C0
L5aZ8cwTXZ+liP1+fBi2ENKsE+Bz9L0S3tJUkIEdFW6KaB1Hd/kZpNRwhIS45KbU4/xDPa1l15Y9
6kWjLrUr0z1Lp42E6ZEge7d2FOL8mbWkTG1R+y+Fbviwd0qQIrrJXg+KkwhXa/HOoemmMYiPZLAB
jnYY5GsoUJ7oXadpK1mmsFn0sGfR1T+oNP1TABXLO7ELnxdgG0rKNJe6zHM81ETTrtLiNUBRuk6Z
uuRk7oJLdrwWuEhw4NTEx6Ed91CYoN6+WvXkveTEm0n7qo5H6AeNq+qxaQNsXd21CLWOwpzDAhdi
vCrSujA5WXZCDRAAl7kK2fgZnMSsJCFR76S1WJi/npED1sFzebTMc8MSWtTWpDwH+9V0ARHZAwW+
1L3nAi7BiDAqgKOxXm7CJjfDkbPiGRFRfGaQGJYaGYR2g3XDI7dDD7xl1tNPvl98meRyGXIl6kOK
0ScEo6eR8he8qfNE+ka1AxgxyIKSRxDm6Y/AI3Ya0A5EeuOjGzf/U9QtCt2FFkqbHSUG9AwhzfRA
JALGfxJbDO5mfp2nig2VATkZnmwkbL/MTXkewyPhJtIo5aXKhjwa9YhQxPtO/ziqMTH3MJqeTlhi
BMhJHS7rcQQSEfwUFoBPPQ6Xgo82D0qW4A2ZFsDWvWUn954KFE7/i5SIxiDLxtXcenTFn+7O8AZ8
vY4TeWj/b7HeAQntqjYbUMy/HhSk2xH3GfDyOpJR5DWwPJgvEK+ervkXDRSQ2vbi4lP2qgVy+nT4
YUKd1JfcBaxsrJd37+rZ/fwKvzDeNqwUoI/n18uxx3CcNCRiGiFOsg7L0EhbxcwVNCp92COsZ0eU
EKImzNgMRHUhy8doJlfuS0NldkLcNzyBrKF5YSlyU0wBm7852n4jwKMB+GIB7OIDT+CaUNHwEnkH
6siEKUD7jYO2EAr+zGuIastU9l8KcpttrvVjMTQCL09Tx0EVMG1xCOSoV+NJ6Qf2TVIoYUEH6j0g
VlxP8UeIhR+z5JGReeXUUjFOpaReCMNQ1Flqa/kDigCZasP16AcOLZit2fnCtLNtCLsm2VUE0s6l
fJCW9NitjkiMSP64VVP4BjM4CWSGlUK9j9ILHYR6Nhu0or8XVs6QYtvmEJYttFZSaopWeTu+csjZ
kFvpONu+pFFXlEsY4uYUom4srCOeaYw8yczX0HzCe8DyYjQp50SEHOisW8a6iVBtjPkQmJa3eQml
TGaohK22YXoKb1BS9z1kOOwGroUoBHzlkfh674vFHCcch61icOkOSPUwDzlkwCZA2FVIg/19f9Zw
tPG530QXj1G2I0R6nkGGNXKNqwAdaT+i6EaqWHOb3uXKGLxkizsgJ8gaqLV0HLrpqO8Sv8fj6Mmw
IsV9Dj2P1gkPKn2EJo7aSF53ofedKOEh5uOtLWMMM/tmNjGNZ4xLi48s/3sArywngPY7/bq3FCPy
HhueAINdVU2AAJyOt0wlCNE2olyBGQibRs1W0hqQvXE3+HN7mHN3JvJB95GMlUu3p097SToZUlL8
AQxGh+lp410y2uMstkNAK86z8YtcNwLyuWR6TV+5Zt9AtWblfnLgYYzfcYNUQgocESEtT2SAHJ/g
gQ6fG0ke6F3WbAM8ouQJMu8Px5s8tqNkrZKAayGqCaSyzC4BHwlAKB28Pk+KJUGQ8U6WHwwY8BHQ
LTCypJ8Tf570eBC/X4Cf0E/Zc1WFKAI6eBrcZFr9Yy7Y+dCK+PxkSSC5/tmijTgmX6RQojgJECOB
tsDAO6uYjuNiKkcBm4B8DbEk9JHLFz3TIZmhNRzSiqYy8E4iGl9INzUbtlc8RVS0IphMLS0YS1Ee
5T0VjwL6Sns4uILR2aLaIm1VEbAW6k+XZGQB/EpxNZtsfA5XWC96ui2Y0JX4ACwKZZbAsExbE0GJ
oZ0CMukk5yCbjrRHKR0ReQww9uHOQMEVsNO++FAGaZ1+YdhWCNA84ufqvmpZmo4uSaWS7p8BE/rI
TGTyG0cl3U7w9qhIzvu00ph3OZHFsYcbBFYZrSGDY7XlwsDhaXrFKOeQtzmHdatl/gV1JgElEV60
eAhFruanezO1QSDZsd75BVZUVo+ehYbnVcMgpKDgkMpksEa2niy6iz0D/ZB7yLoQiJ+2IJu3OAbz
O73Y4oSIYg308aDn7Vq4+22jTtyhlT+ZIcAmCjfTKfRT2Tu9W+SxQpEi4saaYwb8ihewwoC5sfUd
rX+mcqZXv8nk0AoBYeuYPZny1RlgOxV8YnhHuHjrvxd3CHooK+8HKPyjYZYVZNAUAwRh8zhAgjR8
uHv8DW4LTEcz1gmrarMg6Z/eUTyo+/WM/zJDfLNa2ektkms2LGu/xpQylIQPPH5a9wscW7hoBl37
9QvqAFIpyXkt3fYSF9MrjuJnh4F5VSpfFS36VbgBnszKgEORFhgDRhWjJrUUMawfzgbzvYvq+cWW
VVneFcsWzwWUXYKEsqBrv+edSlIYXNEZ57IQ1gD2bY+fSGY+02ldkUvLcDAPRlLNH0hLwgmqo+QI
e2nvyYS7CdXtz5yRps4hDosoGjU1qyfhudqm6F4gHgOJmeRMFuQ6Dak3SIhkL6LZS5bGbk/xKcNR
F93a+bArreeTp38NooytUD2iTJxrv0UpReMiYtO9h++yCzkp3iDAdBsKNY1oA+MnrsoT/gw9wqbw
2eAp/fRoTV0Oa6zZsI3wDsYeR0KUwBwUZZRDx7ApTr1vS+ZV69AQkFIz//PeUb5D75W7xkQ9bELR
j5OI55CRslB5H7Qtjqolf9iaIsnwScRvE901RkE0kZ6ciFEx04I/gU+Y+CyXz2TrVA7yrSHsGjj6
kPs+bJM2qYEH+RxFGWLg+MV7XdzZHP23YdORveEGO+Q2QuPnPerwRyMR7mYmMEKc62YogFIEG9Wg
bjbxIqWUu3MKQuKnJKDkZN3LkQRj+iYRhXzClmoy+MgavgSrDOkkQDrFAtmSK6HN3RkNBl8Qa5e5
ibsppcVqqDGTskIXijYfeshZnWKSNW6izz4cctsXUwASchI+LLoxM2VmCg93a+vGl3CCvH1sLJez
/s6Bsr/OU34Tb11wzljc45GLoGb5r+t2nVJj+WXXGz4nZ1ihlpb0iujoNcYQRE/Yy1GsW70mHMUe
PFjNvTEWfHO0oLogzohaT6NueDt8Zw8yyQHS9sRR9eP/LRpnT2OmnNLy3OvvcfjcmxV9b+/chUCa
3ZFU/DibQ8wQkh20V0AQtg4HEzWzq3m8j+5350N/pl3ox/Q+895zvZFskCbODvCkL+6267dwBLj5
u6P1ubG4Z3/8awEDVBMyLIhPgw4hFh1dOOijEwDf3XqAwn3h4u5cMLSvAVKMbXp2NtAHgsXOvo7K
cQg7dubA2B3qkFV7uvMaMvVnP5vGFgfLP7Xtw93bzK9jApBWBAA2Nzrbc/UoG3evi//YcVybYsm6
BbKvbOd9M6vxpWkeajC/4qqpdi+jAfa+UZ3RNTsPqqATN/OzA6kJwVhrtUuao0+kL3o7tas5R6hs
e2bmYP084fcfgja4QdssG1401r/WtB7VESumH1xH7CcHFNzlj3ixf9EG5UlsQpZatIwJH70lxhFD
ax/nvmcTt+pBUX+qDnIixL2xxo/f7vuhVn8oSSEyb/wR+xldNz7xl+Vp1OAuDau8jSksjA7quenb
j1AYRSKgdVmORRPm0rHbaCoOE2ZO8P0E3pu/reB9tXBq7r3ZNc9t87149ewtxtDkym/3Qp6M71X6
NtCy3jTUsaOGXXILHBf2QXVCKakeaP3LO+xMW36FBROinvOaoTPNhpGd8LPddXeAn4711GFJGyfk
Dy5fP4eN3gSH8lsQ5bE7N67hxZjdDLp7mLn5UzYyHmYfGt2V2Tn/PQvKGyKyLAEv0xijK/zeBJgp
g274UrgazckrW4a6pfdtdDeOrna1L7qxXzdJgPrZRjcQD+TF/u3PiP9gKhSdRb0v4+tA1vglM8tm
betu7z04zz+cAXhufIF7grgCe+XJxPVYTbpO3b7P25XxoUItMas9npnLds8Pe5Y0mU2zQN95I5/2
T885ztsISbdFmsRoE8sO/tcH3k70pHG3v4ANyI87NBFOHiuv636Yfen3oifNj+YSzZi/cn8G83+b
TVv6bnW7aYdO3v/zZDYoR8ogxXXK2nkPkzlGuhQIH1GaGHhgfHGzsOzcoNsw53bNj3HoWy7r2kCl
0h1DMG05gekr43ykU+cYNhv3dGrTIKZzbs1pV/z5DkVPvDV89BKRYHNjiw7NdThLOMUL5wMKRFMG
iKNKRjT7qCIdYx0ub2OsW2hWqMFd+bQ0wE3bmDjNit5U+mk40NLApFkpqIoGWC8FKDafqEZ86NBt
F2sd9FRANNS4LOrItWAL3nL9w+dF8PCTMct8t6gjw4nvblHUHnRsVQTZ1sleIi8eNRixh9mP8IFd
eyvm3rBGp16yzlRZYppUg9ZXiqbn3imLDhS9gsG4Y1Q2ITUItITKJLJEduFukZhXbs+rGEIvmeTL
MgTawY6piZJDIk4/5er9QzAJOYyyR2VZB0S8mlmtP7OEUciQ4mS1ugQoAuG6/DaeF/yObkwn7qEU
XmAypG6vrfaDjb1jLPbBRB7xirjT9hCBhdu4jzrgqXzca/SmJbdhnLy2QqzXYNgfHjdiQk13R47z
5+ytatF+k3aTxHCKtGl4ch2eDE64/Cn5V0SSnvc2ttMNriVbcm+iVI2UcIWe83CIPDkDjyLeT8Cp
52WGzs8rEH1AUq46bvFs0MzgBiDDJOXdtE0mVWPugZdj34KkoqvJVcTz48Hle2BjwRxn1vV0S2bl
Mt4/w+cl4/MdRIm7YYAhyWqI9gKuH+wro0vAf/jgml1z77ZOjeTX66SrJMcsV4qOi1uzNaM1Ha4I
t0yaXpd/DWOHsuzW09CUFc1VlHoVaSNyA8NNhf4U8dmuY/FdY7yRgjERDdnVcGZh4wNQ88OnTirN
ASyoj40Rz1MonXUKesMLQQoQyweNAW6SZknlX9iW3TfvqlvfgrfprTIc5RFxg/0OnCu45HAIBjTU
mcFE5L9rkte6XI0AV4MH/NYeWlGb5L24rs8Rkqz+x6r5W/fWb9k13GyO1n/bok8Th5HzDZsZqqXe
m7teFJJmI8PKz9UlKd9ByXXH4Yv5TVbVChD9cbVQgRejreef1cobb4i7rfybroKjcxp905u10hU2
80NC1/4/NxglV+cFTN5D/3JmHVXlcnMili/JVFbiwHBWiF7VzOv0llxRqqiwtTL+BhiL8EjRwybB
4lHGxo41IvOuyHVy0V0YWQ4BQkRuMxasCTeXNCij8BMxWdbCaq+yNjTc9XmNkBSrodwUR9yvRIr2
BXWZ3oy8+uaysF1eLOjI3nKh/75x8HJncXkZ9cxsK2/I96RoZsmBFtlqFVTkXEM5jl7agRccDEF7
M/5iK6HRPEes17I0KVOvUbHKkP/3uFn7CDFP7pbpDlzp5rFDFA+3znJF+ZsF2u7DlJBLH6CNOcxK
6tN3phENQYT8GRYqhaR+7JPC3Ucx3BjS1aFbmJhTUVykCxNoHulg8JOP4xesWysBQ5FxtFrBSvR+
Wn3UY4jN/UoFSPmHIaq4ZgDETRWsJBFVHB5JK+mXgEHM0jxNsC+UNdFSR/ZTVjg9U9JhjBasNsrp
5LE8q6TxghIE8KpXFDg3EHFQpScihIxQocwvvxZZpJNxlzkAZiamNWZLM8TsERR9E7z8U95ifu7K
zOaDGlqaedLHbNNea1OgPqIelmas2icYJXiATERV+F1qOBxffPSIaOxEME0FCWYK1CUBECRJnCM7
vo4SLMMcPXYu4DvgzA21kxBspB5nGdG9EaLrBxQDBb0rheIlPlUUGy/rb3xBwxp4AvUrhgiwG6g7
hHVqCrw75TZs0aYXifk9OwRDAwgL6cjDL5l8f5uXeS3Z5B0scDlrRPjpPn3Heyhl8zrBsSv9NGsP
hkOV6uPTcPQOw4rh3V0M55/yASFa0VCv+y3enfmRR6kt6aHJRyOl2vh1RuuqPf5rGu2fjOECLjZQ
14K+HCZK1ARP0Az8BxAlRn5vNz+jhttinpf0B9VKXBqYi+Ajoo4il3TJ5in0pr0lw1VNxSyu3IOH
Y3c5Si70+EEPImS8HsjYZnmcU5SbXkOYTxwOTbHKMVnIAIUwaT26oDUDw1SuMpUhMnmxKV4LpklT
UIcraLxKCkSzhkI9eSLA0cvivTmkiDOBboVRqd3ypTLDtOAnBZG9KsXFfZxwOxCQhg5szvQUaAta
XGLNQNVYiGwg9wbkUPZGghxyvvbY/pvR+gU96rw5AJPZnG6y9QQrJeeiL3U3O+WTaeOxqKRNF515
3Xpb2BYPKwwNK+sWn5BUYm3I1r8P70tE9wfb8FvMekR+cjlmLkn+gq73dmeADiJkW0Mwul38HgoR
fkVA2qxP4QEoepft1f7P6q7oW/I1TD5LZyslBp0WbE2cK954a0FTEMnRER7omXXU9t+GTpbyMns1
0m+yCXM/rbvXj0HJ+Iyage7WfBW3/fvwPjS+vvCsSJ2E3TKBdmWNPmqzMygxSdLDvUG+BmPlbd9w
x+mq0ID8UzGy4PpqQvcLQtFs1CbjgYeDmxhKkDg84QU3o7zJein1rlO2qV3LNwWuKxEehxqrY3FT
LjkLD7GhaeW47HRItK7Y3tjv4IWI6Q9miWQLKN/qakX/hLxBTAVaI/x38H8Slpe1B1Jq5cjzYPii
oW2gsCNaHnjlTynIK/g44onamaUYm5oA27LdtFGzoKCWbYnrhGmeebSIleiCUjP3iA1kW/gP7Ar3
VKjzFCZlbEDZgUtDqpiS5lkDOgfKEke6AUmsgIhbBBsY+iUeiFeisKDcgnCLJ0025Fwq9y6ySmKK
N6fQ/lTGhFak+nniiXtdAyerNkQsvw5lakAq23Zi+oqgR2Fc8x8etlemD5Fq7ounaWX6vgTDnyTW
0cF3rShddtKsLPyBKEVIjC5LQDEAJ4JhWRBZkOYrSxFsasoRSpJGszqgVbRaQXngPwejyIgmhBUJ
a+CfK9TVJQczq0VtcigOJgqQnECbayUnSurEJz9wxIjmMX6yE/psoxFJ+sQCMZhwr/fo8+BiGqNv
5EIII4JzdFdWoaR+lfFarNrGyiWKZsXJvNlzv0D6gf2ScMiNdtuDD83VQUWErXl8JNCDxcWbcJFE
peVkEto3pv+XHd19MNsZtXKjurAKD6nYmb5tZiLNJSSqUNhmFiwRutNr+nM0uychpCHcCAcFZ7Hj
Gp3sZ1YQ8DVZU79E9c2yImF1ClzKipKw/8IgUCT7UTsW1XkuLy9kbRH6SRndstizi2Skgm82e+Y4
ufOciCAmJT8ekm1y0NeIBIN8aDsQmFWCA+lNwK9kEa0Es+lxZ8D+QANxXJVsBkjEFNrc5G1+1dve
xpumWR8LI0zx3oW48gyROMkYycMCosng7Jgtlvko9loWe4KSaRf6VdRBuZrec3CGsb8xh6tsuxb1
UMDzF3g241McOTL2K+TVjF6fNJ4X9PptHsYVW41b8wQllehPDiNweJufg4s/kbO6y7gQu5EzHPLR
H2K4fvy9RnB35FoXrx+gfCFK3TGIlmgKxVXEzup0/ZmwPaafcAF03Rd0WgBI4ZwuJB2B8XG0a2gZ
knTzxrTRa0WFJYrTwMNCRGLPD/9iIZpKpiGSrHQZBB6UWeqWQj/CwpY7wxqIBljD/E+YAl8UcLCi
Yy+mCJFIcfzB810QfX56GyE/rIj6EjqTR9l6G/SJv/6I9tuSVqmO3qYQG77Ba41YMtgRg0L0380e
/R/yc3B/dchkQEVmWOln/MRuUMemT4hyyUILUBBBZQJgPdYRnDygSMqAP5dFVN7kv4J4irw2A95c
AMTtd/OmHCqRvG71H7T02N+LXUftpggL0nHt0Mv5kdaYjWXin+apd1qDdonOo1A8uoFmHifn9BVr
Js2EHwMNtL6QTngb+vYuu9HvpjPLadGc+IMZLy4kiBniQ4l6xxH5U6SmGaO/Oa9ISEzI9vHSlgmN
9gtbDD4G7XpBixHwo9GBCqaIzoHT0HsAVY507N531Ni9+IgKq3dY3xfNPZz3mTejexbT/ENYxDbW
iL2KmEjOd1vGhL0GqpNX2g69EdoUcMoVOR/JxyvfuTbCCAKwcW/hIoFuV7DE0Pxo25e7gkiEVjN6
ghVXk+gvXUJEQBbAdAy0X/s9pkzTmY8C2xc5STKPBcJcF18EKhrmLT8wtj1lDl36MTTP9mgOVGvp
rWzVhsVjcFuliQPxyrBE080V+1A2OfbxCarXO0yemWYRZoBgS4gjRnBuQEhmNlYGNuAB74roNePU
tOuEQ9Dx1tvE2/nIG5yYN+IifII1VC3uCN1OLnq/j4y1oc+B+mnoQhzj+pPL079lVSAKHckU1wb5
Z9SfO76opcIV132UTdKnl4zxnTdpQ3Pkgu5TUIr8rDBUWOuw1QnF55Dsp2GSrtn4NDX9n9PMh3k0
kkTJhxzzEH/tD/+D7RSRsiF9zoeQezmSzvP5B6tLv5xrzL3gbcDFh/hG92jDaYV5ocyDb+W7aInJ
bI1wV9nDRA6PqycxXwhSbOpYnirkkRW5ZPQTTKeGZG/aRq7yw5eNg6o1F+hha+lPIl2G7rKHTB+u
eHouWypbAIcg1A/4jBljBCwa6TnaQ7Y/LDLEwMaOki63sp+ncOc6RjeDVO2kG8S90dWY+VNmxuWM
x0387Cj+GO3CslOJwD/+tFiIS4hFfYo07G1AVyYmtuwJrq6b0LAmCOwVJhEXYTCHLBeSkIp0OS5w
dpmYPAEdEDsPKCWSNtiZGgbQgpixds79Rhsbep2BGxyZzBp1CeULefq+sEWznjVKG5eyBqUiYVPN
Jvuk4d6mh+xDcHyqBXQwzg8OiE0LliW2oSutLXYZiwpci1VHc0008HK2qfUSPSMyQjSOKhgSzUJD
jBZHG6S36j4g6KnUiqaDz+rMkS7HUzZWubHPFArBDjH7n1sGNkhrilB6vnBnLm9+nKPx/sR/qWEi
TQJHE0k3EurHELXblEdv597y64pZDDkB1g9lp0gcSGcLKJOsShsa3DtKil3QdRObqrSyTl93CDGP
UM24lfNsGfXFG5PsAabGLJmrc462/q1o1ZS644pK/nm0OsEleSQt92JLmDw7xWxE4nB37tN7VB+B
VGkkI49CvVIEKy3yPQGx+MsmZp1vT12hCqd3dcNHfYuHPJhSnfu+s8kUSsWzTi/GDTCG5clAgVm1
QLcSj4u+qC2pcq40YbCt4LkAKHZ4VnhMAC3lCTiCXCDnhCkv4AR9HNj1HLD7LmJY62pAFqHiuUUu
iCM0STh5udFz2r5Px8eH2gmJnDzUeIeH/mwcTx7hIW1SmQC4x++wCnW3GQ6UBrC5ABnhqHm/oqAB
+4z2eFq53VSVJ9sVbbAqAP5S5c7E/hB0502GdeChwsvSxx0ze4MwCJij4B+Wp4fq9c2SYWQLFKJr
SrinTsRjjKAveQEsn18TCxs14WbSyNKpIt9+C/8xCjEfYTcSUyhcFHjjPQH2Gm7m9ZIKGUESIZBs
gdpvP0chemANBL+a2TUcB+M3qQ2r72CAweG3RBMZhsquPAUf3nL1zhqp4IlqYqTgw6r81RlD97vC
t40XkKZQGGuG2wuZhcbJ8GkzsJ5vAZvHdNXZKiPBQbgnZnsF+xMttFaMjpvpYs/G8y2nhp4H20bQ
SAWSOSxOCz3/bqi9BLtic6sCPlOQrw3GRX1Kr5iUErCTfvfBProF10yxtnB1Zm0WJLp3Kigy0k/0
cdrD3nBrNUOg6Tqrj9kMxELhmgBrQiZGkJ6CJyuzlSCub0l4t45IoqIgZGYP/OgPjPyTnjbDj3Pt
Ss0VXnDI3lus2FNyV00I/HTOWcqHZd0YdOezkTZkYM2e4dqO/yuklgKgSBV/Duam4ZchhoHLTS6u
jjwpg70MkMybplI9B2/idHJZaerJfKzsggYgkM4sedfbMTzIEbGm7Yo59MYEkBWym9mBx2MiNadN
uhhCY8YqRqrgyR8srq+q0TKoz/y4gdE2Da8jGqk0vd03Y/yatwNYRkhXAgsb0DAaPnxJRG8uOCwV
Wk8BfOmqIdDey12ZvbCe6wqwlyKLHFRA2hUP39mLOMgr7/dHwZ+C6WEsh+8yJp+oYOb0zEADfVTr
OWIgthvlDE+GHCWVIdV75QgkFQjfhE0c9cIfXRnxFZaj/P9vcjW3/MxCmmBAik3KC0LC5kvuOUD2
kLa3zOSB4Azb9s2vYB+Sbhi9GQF1ClYGzsYEH5H6BASFwD1dZbgP6IKu9shfI1+mxqjhSGfxE/bQ
a5uaXRAaQTAu9Pev2DIiaig2VFNxTmEwIcEDxfauCABaByTbCNxT4apLS1gSYxkSm5pjMUG9BTee
QROVB+c5acE5QVNh8zQCehXgyGZtcmZFB2farg4z/4hfeIIkdUQKBWQminQHMGRsI9jD0ehYx+h8
kmBkDLAxcTdtrm90zM4kmF+ow9CKRn+LWg4nfVCL7ww6wrZkvK/BXMPL6QXklt9AvmV+isRXI1EH
kZNEhf9xGn3ChaSmnwXtcHArGc7oxTLrLZmwBs+FCO2SD6E/vuihGPrfgHPz0+DoFi8fywmKg8of
mvB8aHIBF98N2kSjJnLP4m3PuNCA/ZJiOkP5EARBz+lUFDy3DqXfL/TYNCB+UYJMg4U7/8fSeS0p
qkVh+ImsQgSUW3JQzPHGMrQoBkQF1Kc/33JOTU3oHtsAm81af1praheylWj8yQtl8wzyu/PoafPf
mHMiGeLjnzNkAYvlgoqLEnBd8w/x292cKzbKckQpDrqGSmk8rXz6cga4swTlRrTnyhE8Qb5BA8W4
Wn0A3UP7ja8zwDtFVwkdZDF6WHpQxoPzQ9mwzRpEXsD6L+mimZDElBAZYCxPNbaTho/MwvlOOwG6
aAqpLlT/JXixITGhvgxlXvSXuw4awnAQ9ie+z6MG84GLtwMa5vAdKnu1ZXUgYITLp0xHuQso1U0x
q0uhj1DU7y7v1ic8LZ5Ec+fsRRRLyH6Yg27vRSCITvU39EDeoeybCqgDtdKsPeY6pcYioZlZcJ1R
B8jNb5OqoVxJby5ZxhpRnFZNiKs+boEO07IGszJ60Exyr62ZEOzd2u6d6dTMr57ewPN1Jieur3EF
p60jYHGatQXkZmKMy9x8C3meoOgAaCCSL34syJKReSS5e92eT9676ZWFX6DaGX0BaMhZskuq1x6l
oDkxRhe/seRSaWcWI9S5f55Jxtg2oKQRE2eDdxWohIBOwBYZOtp8uPed2UVyRrZJzgR0JraSaqr6
6urlZcSwklv9Hqije9vNuIpjc9+efLVBTnZ0Y/Q8wqRn3IZ5cvbTQGV4JL1vHa2fHEDiOvvtMQ4T
Iou/RtQghT++XMMW84G+ePHTNGpnNm3gJfMeiIuZCYN994/cJZWRjYpF0VjOaqZdXP9QOX248M9e
OjOP3ZbMePnQGjxdxkQyEzT1c11aJsD3Mk++7MlN3HTEV6Zwpzq6eJMBBQCEZwi70ZEaVuKIXog+
UIW3HuTz3TsTFYVHx30r1hXfD4EGyZ2wiGFROvSxCrS97lzM6JSSTcawZvwkHew1IRKG5jjPojpy
boh+L+HHdJ/ksNVeyT7Z1zYqMsWb26jHOdvC6Ir8cnJXLX4Wrc+XFoGBKRIa4xj+I3xV9gns+jpE
9fE4Wk34VWPwreyU8U2kuGFTy+jL3cqYGASEP1jmlBBJ+rafPoU0UHjmN0aIf1ngCToWtrgr01Og
E8bIowzyP0iSFp0dprW6XGZUaEb3msUntOTxmjgnN/NzbguEuxJYyv7IPPEPY8w7aJ1gpJPb2dX0
/md7OQ/aDMK0m1nC6e6QYHMDnO3ediA5hEilm/UnaLKJFxIQdBTTSqkFZuWmfWWOQuLNdlEV1lhq
5YzgNKgQEgO98SXKERzdg3JsBBqxqq9A6ZLLXt+dG9mzblrC2k7vT3YWIeLWI+FkHz2kdpe7rxHn
sCIMviBMouleX4lJCCeTL/fna/gCxUm5ko3SA6X94EOlsVGJOXFvbsejnGZL68R54XaCS3BESZdN
W/ngevG6L7d64a5UvRfF/mvRwPxvY/V19Teb2Qd074kHn5ybCvSF0mhCaabbVBsqMdFzjsWc7Ziy
oiazX4O22z8ZcaCg7RzCZnfro7dQkvuCEEUAtDy8u+uTa3Kt5+66jk55t9J8lEXPRmCy1eQBcRX1
oFwcDatKiv7Jg7I+/pHnY5+2ndxV2qzofkfZvc+Da7992YlZNc9JREzaf3fDyfgEa8vA2cToiXPw
ZDKR6S8fqI7BcQ7fmbroFA7B6td1T3/TE+xK79TAWMydSCd3q3YuoxzO/Rnf3t6TCoOAaa50pt0U
7vc7uYKxBQ00jYWnMZzUjtSHX5JMQRF/cl66o1PeIl+q8RE37c/XERVB3nKB/GFEr1rYOnJ/4o6e
2mm7p9LR1EEFOPQJUZWAL+bjqnTKb/fc3JHL/4k6ZDIyUQFYhCSlE0PPNa8q7UKP1V55dwvmS9ZR
e/yJ6k+/cequ2/Z9h1qnCeaK7vHsf0gSb1n5M1ibm0bvGla6171OOEL5muz97ZtKko6Dhfbg9nZt
2B+UG6p3doqbRUevzpUAdVHuIcYC/Y3G8BeCGZONBs5CLhsLFOwbVBSCArdzB/j8imIFE3HtVFhu
z+hP0FuROYG0BXv0Gn6Dc4WT+eWL2VmnLv5uBOYV7Ba4n9sCN0woaXjmS49xRm2KV6hoEpqZgDBN
+20REqyTtA+t4PGWeT+y7iSWac1PyzuCC6adIqrZV2M0Fdz5bpSzZ0ce/+NQNomcgTLW0TuCcHDL
obuAVZbPQe0g+Af3KZgo0QF2Eo0bFQnQ8lFFMZG56vyOevA2bZAMlfVaS6JLuO8LVg8xRIWLRmPA
9tQlEYpathGSFMXjTbATMqUGzzkISjvkL4f7aRE8Awm9aoVru4gbXSkHj701xMxeag06QLYAflB+
dCn/wTuj1DzzXYaTylv8YcQMR2jzDFrSgdAp3GNXGR67RF+7bcfujLLp5S8d3/5KYma3ZsNKx9kK
tdZnTgfwIF8XSqrB8W+Eyu84p+OUKPwQoYxB4d77zBtLHsgn9m8EDJBRK5ckDSl57H10tpTynxhE
ngaU+tSEKZFCTHgNjndEQcSmFGixGnDWp6zv3n14j8rB8w6ndQyuSxaBg7RucB0QFmN/e82pFhhb
LY6w+m6FQjnyNLchepb4BU5wOADXSDVzBTigBmvbnZjM7Q2tFZ3cilt1VHgX2bha0wev8wn5n2Nc
3K1c8Yp91HQZ4OCsF3X3nny6H0Zo3FX/ewECUzyxfrNuI2VxJDih5dfe7jdriRXwA8PRjhP84rys
uWZJwAGBK9x034iXLjMK3PCEzkoHft0B6pDuQLVpkKQDKi11MpAjxm3zV+2R2toruUjYp0hJR+Vv
QfWVkApE4jrza4iNTqZw4HCTGi61N3xucKpO8AUDHbDRfd30FZ73LWxY9iM5D2jA3K+roUsbFaHq
XSd6dCeF0oPaor5BHbbmlkW6rkFkw0lEa+0PDnajr/vp5EouDIERfI5ud6lB573ta3eHecqdi+5l
7lJN+D+XYWUNdpJ7g09j8weKNaEjYLA3icWqBnZK6IIDW2Brf9IhiFOCAUwcLQXP2wn9cgd3AgaP
25yxCe56ghsrJRem4+ATao3eaAyCNnY+AryYMOFhb/odHDHQu8TZUPayBSFeQrRLz0CbrCJxvLmZ
+0LLhEfzHt3QiUglToONbhYHImQSi4TdxVPA936NvfB+EDnOs5tsaHrhg2J8vSghZKWNEYQ7jb0o
XG5DgRb5ewrDEVPl038LYiScUg5tzfRsTK/w5wIkgXbOBbcR5Q1XA7Ed7ECnPr31vXvvoQZDsDBE
C4kybAuR1ftA6RhbLg9XSMZikHUcBozYvAo77HU8Vbta1+YqmD/HXCj9ab1vbsqJyDndxkEnFyTk
xJu+Ddd3xtT9cRSvdsTPfaN54FyzmD+cxyIkAaF0PozTuYa6z3rGXbgOTpA/BPpIDpaGr4nToO1b
vXVw7p6h6Cz8JmT5oKNr9Cr3TQ/C8U8Uliqxmm7CFchxIsdiGuxFTi/RCOT9LzngUNnd+dLdcB6m
0MLcWKx6Ict6iZkL6Aqd4M0S1vBLmEgWJLBofB3J2WR/PHtjbqYcB3IlNHD7JBHCeLwBoeHUDZ1h
j/OEfwtzr4zWBuUHUZrxb3eZLKe4xdi42c73EHAEt8Yzm/usnE50e7KTHmYZmGob7EAHeZ+8434T
XByAzDdpxe/edrudsE8Q8koTv5jNmGmUeiwOOEGHnpBbNMwudyFG/crtQehr4WcPmH9FWCOCHens
PVAqloSk88lwdL4jGnkhksQO2AbFWoMxx4vfkEdnJo0XkClwDFItkJJhwE0WQIvVKq1YCR/Ipwb9
RpewF7wc9Iu1yovULu+CBBtgcZ4cLu4Hd/x8N09UOZJqu7hBpvAX3BnmA0QlMq8eubitJue5vDI3
NRdng4zfmHFT+eLAx3cGGLfqQbzwtPzwrIFyZoGbR2iw2t8CW6x9kVegyAHE/0Qt7I3084QSnqn1
FKDBEjQgbu1PeQQ2iUqcIYqAJZkzu/Pyj/hSE2/Y2lNJPnhLFNwvJ2hSiN8C5QOoN3OefGKXPjF2
vi2iIc/bU6ufVcNPvSuCzytFjMhopKanjnghs1vVBLTSG3JXxQXiPghIbE9atGqMsyi9L1Jo/6vb
ORcpgWWNRdV2KUyp4vM53amOpGyyVugmeXgL0KFyaQXW4HWaT5NZMHQs/AAagiglSNRiQpQRidyt
Z2zSmCETIA9wThdxa8bi2QloDflKBiKWwbGnL1tESBYSNDkAlgPuzJ28aZ9wWdE/OtxgzVBnjVIh
UNI45pJOuwEw4cz+LTHprFkAnOPWGFMybSpHnsX9gEESuZnWW08XwmVovkQfwz2p8Jg9cPCKpUJv
D9LUkGH1b6IcPDX5aflYbY/efXpA9OpfenzmB80VNRLFEJgEtVjTpYcQrqiFHjeXugDI0xTRB+QP
nTMq1dxBuFgGzSUHXzOFd+Zb6y9lSWtCaQJSJ3I34YwZdSr5ReWQOwOZVfR5RHSAtHF7YHTOI4aW
Ix7ERrfbXDGUxsvmKsgwVOQTcHL+hSdJVybdvlNAUcDNkZw6MMn6I0UklPQOhqFjy2T0rZBMEqdA
yrJQtbEZzITCNa0+Jk84EoaWA7q9HdQmXEEZOzlcfCigkBj/jw6kMX8+fZjBkf+2MdZBhLAVcFdy
Hh4REENwVraUsYgMGaoiKlHVRmHHZjSWehLO8cesO/Fvd3LEX77gpzCJcHuSsyrAixRws3gP1oG0
lRNJ/K4jE1dFGsX5Q/q2VfikYIg5hkaJXRbOFmsDaCQQ+W/2mGwjC7aOliQzcOETM8Kzov5r/UBy
QHSuW3aMYMbLjmt2VsGCRezwxiAp9Dy7G1AqM3lcUn4xjAqOyuWCQk6WHCyec56ziwk2y+InSkMQ
rjNN0XUcIfSMgpevcAuD8RvOxIklPyUHipcW+fh6defJRAonS6DJXA3BXlvIyGEiJZ5DJuKaTHHh
7cNSSJgpFy+ooBDrNeePXQbOV6Zws6shBYB1+MhGOMsD8QGima65Eatg0mx8Ikf40cYqk585imOT
OFRj+HRjToAcsNVqRZQC8Ai/OLpMouTdyOUiLyYDbjkA/AgY8HVzTQzfgEyR90IHxYRi1jJFB3rk
Nbps4mI50KloosZSHwwPzDdlfcCJsIGaNGIXBugWs8rRGI/xPbHgbmHFnAgRv5msu1B24guDkl6e
iB7kkP2mKDJ49zhQ+BygBHwIYnhwu3K6hWKRg8j2CwztPEUeifIQcyyDzmGb5Uxz8MTRKTchgGkR
TZYzCR+jrbO37XjbFzXDcUlAvRjp+yTlREC4QrigAUXTy8RPFHKylIRisdM5zI5/XrNLy3rdE2cb
/xN4C3+SIS0+eWiRmgN8m4yRRSbLTz+jdP6M7vBJJhP/SuuVuhLDgFYOEkoQ+wXnUGboakM5yWhX
RHnSl8/TBMI8r0RlQsabYPZySP7Fh7ALTTjA4ZGVmaMS+fblvIuc9UUQTMf/d3wuJLdX3rrX5H+F
DYgrpz68ZOwUHBOKcYf7cAvC6eML+SXCFLnWJJ6P5ch6REvb8Lgaf3OEZ/JdkcI0veuIlccYZTLg
F9qQeyBfvkmQl/fYthpjPrbix4uKM7/g2kO/I88uRxKDmyPZNDL9RXSEVbd2X11oOE6z7ElpIOH/
olslyl4y9qU4ENJNlivHVDJw3pygPgl7+C+Jn48k717mj3LCsSxZMcymg2IMAR3PXXO2ZQwU15c8
i9AVULlYpBGziJaEEL+UwDo96Et4PTJSEWgIK8LUAYyAEBsMbnl15aaONkOgcMKBGc3TDHQrOHxg
W2msqVWld3/ZCZI7ajcG3dkfCfn6ADEOksTeXILp24fHQtFvc+XxEpRYgM1cLNebdXD2i/gS6i2c
3P8XI42xEqGWYhiU5n/hudUjFzbeRqHhF6vtlmMuRdUspksfzuTsczpQIbf6p5nRqzy5dFpj9nCS
cjiXslvJ9sIdT6o42QjdVkl+NvrPEMMXUlDoTiS9DkAKp4nTvAOhvD0JluGwuM2wXkOjHWt7eESQ
x1Ko7RmbX03PMF6DNIOjuCq72ho8AKcoMonsVzgASzsNwz0iazpNr7wWxOASVhB7E4XdjVLpxe6v
U0IhEl0pKDgb9njcRK3ql4PmRvMesMif1E/p9YiKM10luOhI0hlW9Ss3XoAOMOIJI5XnauHrxHQz
itv+QnE2kANPzJNE5lzqQIXK6V37R2ZqeZyWNuoFDKtf+xJEyt053Z3qD5Iblc9e25bbrApbr15n
VZD5rgzTTTFjhETtXomjYOHqbJC72r2pjk642N1VuURVEl006GZSsgr7c/UeSlB0dQJdy4antWj3
Ckr6tk5Tg3OexYyyB+fmkeklL3Z8dqHKI33mu44ZCYVXizbk7pnPGBha+Ws/nUaxRC+Un+xstx6A
Al4oPujwhzmEFMHo0z98iUrbvZEeTkSITrUEo4bD0FJz747iibaHS+H815x8UU2drdDcopsi5ADU
mxQlcEoy2t/WE9Rv+R4RsNsetUaa055K5AZ9kPyFlKpBLDTzXcmuMPatO/VFWya92pX9wpl+nDGt
5j5LsHsVxKw9+cCwN7pfLloyX3F4sfzCOXW7SqhOtMmgQd/PKwCCNabmJiUm+E33hTeM/m1ZI45M
B6dBlmzK8EnMCLAG4K5ImMwlxom0/+o9+yhXEdzaAMlXfNxeSa9bjy9Auo0Dk1GxadH4NQ8but+g
fVC9goAviajLu+/Dx2m6hM1dwB/Athw8S4hbI5xhUCWkUsM3oQPwj38QKB1w7eaghCBKxwewoLv9
6r0Ytjmmg4bvfq8+E7ytZwuTh73EQpYPUrvlctW7G8DEtAL9+9rKruWfuvXgVNv+7hXtlAGf3spN
a6AM2tR5O/pJ+/Xh3fEUX5AWGOfv7BKo3huT3vFkKx6ZQJqn5ZabezgMGTnqP+nU2L6Cpv90BGvp
7lTmMtq+0ufAuruRD8mi3PHtU7vx523OaN4eBzqdjgpH69de10XkpPR5ef+41ZyHq+6gH2x9dP47
T1kFzcwOiYqj2goJcgC1If4JL/XfYNB9OtcQXfaMGbWMJeiSDGO1o0sCmDSoHd4qa4F+Wd23eb56
p6+0/rnb7hlWuSAEMVKtZPOmB689gS8sgGDWwYUM5Eu87ir0CilM3UhEadU2zKeIgcgLIWT2TOQk
//eI0x5vryU4CWzWwxrUwCK7wdkfENPn7/wL3uAT6Spzn4F7AsJuEKWAHOy+kdl72y22lUV+su6A
U6+D7sukUH2o7Bo93Ue/SrgizFHTZwVBVHht3xwK+NVZ5GF5YrWI2vmNEGGTbFQrQk71x++mLatr
ifPwMVO8avOlv5ekOYZJ+s1ZEb44TCELUoCDyyiBnqUcXlo+Lm30dl1ruUSlDNTU5LXxJ4rDcWK7
X4aldqiWfCOY2q9RCxjnTseNYJzBqP7D5fMtmzPyDomDPA+KibFo6Z6repLpyP0IoMFJoiTB6QD0
wSnylywkpuqeAbcEk0b7BNf88S7W/BuR6kyA93d+7L/YR3YijSQuSaI+B3OCW/h0TILNGLtJUjOB
HiLRk6uY8NCdztXLRJ1fZjyl+TSN8J1sj/1OqMnktLMvoksJrkcOhgrgGrUDnTgNybvXwmz7XA5G
f+Tp/P35vNiZyp4EV+ePxO9YeHNGk/WxxKaIA9wGckU7lKlMd4X4HyZLc/lD8o4kHJ/ZemTAM9oc
iquX8ebmkmXUcf5ewX3uv2KtxSbmdhyyuA3nWVttGqnMPh4IZiIHu5kS2pWBzJGvNGLXayfXHtZy
wk4Iq+HvAXyMd+K+cnPKlnXyf/vV01P683IhCdxd+qO5u+5DJ7iG1/DfGwKjoK9dZPQ3MLvTgFnO
D9ZUp5/Bc3OxLEF9ZIHdZscR6ihgK76JGp2AU1wO/nzXJeMTlb1UakMH0R4VBnAmO6QN+JN6OBnQ
pGCsx9Qpy8lVHGT3qXMFldeCG++CrEsrYa+iFoud4SEas02Vg2lQIeBy5wOCU3CeSjqPLYhbl215
1O22/Q4LJ4XRQC/qo696hgVAWofCxo1EmgU2I7Y1bA6k5LbYO+kE7GnNeEsWmQBjHcteMlWZZLME
tbutWmMEQYDIgLKjHAz8aFWjNlqqyNjeV3aF2qaADBTjG0YHtsHBhUbKmF9QLSjg69zDA7sI6bAY
GilkA50GM51z5z6qJyBvYwRJeCMPEZstSRZE0Y1JF0NH8IYgFDRHQl4rH2XTHaHdsNEN7GXpySUC
Uo4M7Y+JzVOVdzUMcJ0Bd0RY/tD20uQjEke1g6gOrCNzkTQNH5geECrCqogOHgLTtdtLIQg8UWEo
27XN2ZJaV8IMuM4xGqJumlP/SbRG6u0plkS8Y6IUE/WXNDLyYA8AD7OxKA4a3sOj5XCR9VhxSkf0
9pAUEZRcujJRiVIEo9YUpChDGiOJIfgIEUkdf/juGMJoSl8OSIgvfUh9xkdgWgfFfDCk5wUQxptb
xo2BMEQPhsfSsgUGlRAHAFtiP0CzBYPh4DdqhwBPD0S3TPjGu8U/6EDogNEowWBgBKD3P2hQG3Lq
ZgxSGVa7J9X4dtunlUEmt+CnpWGGtbE5wlzEP8EJjUq3d03OgZT39BnSP0p2RRY+HKIurD2Bgtxd
KRNvRHKINPbrYQJESkqvioIRC9fbwWImzqZ718BoSsvbp1n6zeIA/5CJVuKlOy7I/LG+XTCOX/7I
01WiL5+GQNPlqmLg8BdD3rbpVaEiMyXcFXl3by/ugH6e6MyPg6uVTSSpA/lfqHFiYesRDe8vTDZp
ITkSZ9vbk+neJeaswDkEY6wxuKxPROjtpSdzeuiNRLfPOePD09giTaDOp2HZCsRKZhefiPBX9jn6
WG32HJHZlTC8I/rrDCbSnBMuJDIidsQ/co1o2/N/Y7zWHGmVuEnqvT7nZrFIR/dwdRloBzETfph6
IjYy+mXdMlaozvgKWNLoMbZIZLSALd/+w9OkrWUI0YOCmYk4pWKzsNSRNlITODinAnOAwQpag+F1
biQaI16aDctISrIdTMcYoTAmSTyhmWF+DdYMNH+mg3ckwZEBqHvxIfFwVvHtlMe5FFKT1NGhAPP5
T4SHwXfbfPumo6GBqC2QNqQ4MvS8ZACtGZovp71cj5gl82eMeD2iS/mJoPWOLn85kGSiL5F7AhGO
SCpoEfNCJ95As09hxPC8+Umu/8tvMDJfC0U6/GlGcXGbA1EsEgiRendfvilXUFTHp7ECr3+MVLTy
MGfJzQW4v3ryhRBxitPwl5SmgRWxby6vISY2H1Mag6BHp6v9JDhwoc8wRzKHxlEcMg2iYjDdlJSo
7JJnokgk70mRWIjqTzJ2IIgNLxsdA5XNiE2wD4gU27CDd9+5DceBcDid+bOv2+bfprxyK+GuAVtg
+umewAUiamHBhPKDJvnXe1LlEsDgsRC/bIiQWoyCHH1RSEJ9QEtghaLBEkPRCcf8c47sdNAGwvi1
6TeaziNq3f5nlLuASlh5f9239HwCMjRiru+gjj5AhJUnBpS2VczQ3fkkqf5zw9BxyjRjae1lZwNQ
A+1Au5QmnR5Yz3tnctcbfvx09vKu8XdwaMJStydtXEJoXpv4BbAXYgn7Gb5imbH12JURMj6uGQGn
7qE+xtseqyn7dWYFzl5nfYo5Mg8K0AUZAg06QCKvg80XyFuGEcm6w8/oskBZjTE+tAoT4PiA2v7h
iFdI+PQ6eMb8HxFQHu3tvh2K0BKQb5z3kdE53PsgnxiCzM0zqjhLyEbYZbm7CesufDQ46MXF+OYf
eBXWqou4c0jiLoSIwGNyMz3QWtDB8BUhU2x1H1ru2mZDAPSY9JBigk4R8J+TkcpAG/QtY+TzdjX+
glrAGM8Iq0F4jt+F6B2k930jOo2uCcgGCssJwYmo7UOCSvGgyBSCk8vmU/s37wGSzDML1IvUXZCv
HFf6Bb9OHxwF9fxGkkQElQQlQDu5wo2o90+J+HoFrGECMAgc1k9EoYCLH74oDk+oSD9GEGRrw/YP
OfrgK+a8cqZEFM38NUQpm1afh0TG8IJJlZXSY32t/1g+ABPclbqcvhgd16F0X2AQ7GZPt2Bqdbye
6vDtQcmw9D6pUL0srCP4HtBVMaXdOB65lSKfSF2cq6Q4dsSuNVfcC9cj7uOMj1sOK647Lg4x6hh4
N/zmtuwZOXmU1QCQjcSnB5C6TRRQChpwGmWl39qdUTClvQLZUxYU3176HL2LUFH8lEl9rw1zqYxb
ZK6DjhoYRw/aq7kUxdEtzPzj1IAgYZqfyzqgiuMNLk7eFWIlc9vLRo78yP0uz8jDsYWnzMEOb69+
xy1Kr2gjKMfKm5I2ybw8lGGKg7AuHZHibHDnY75yKLu5CUK4+NAlj82ne2PsxNl7opY2qYLj8xaR
1gPC8u4a03UWKYhwqJpBnmv+RtKHYxrP9gXNmeapH6vYlCZhgSWBd0A9xIi+3OLp1TMiKgyrk4UX
jWQEArzWw5zDnSYM6FsP1c11U+0upnXbtQjns7PGTv30zof3y39m8zfvFnwTOStb9ZW8jRZUDQI4
Q1/VOdZ0ZqIQEATPO7503NfZrdfYgRmmhUa9iSsemYGYP9lO06XKBiqwhNu9wLrONoi0oK+Lbq25
GdlGT3wOtOAmJVBtp0cilC8kjiIn6J0ZgmOVg4efN+wmt/plxq2/YNNr2sUVjSQJ+nxQKUayIbUl
Q9a/4dt5kJYd6fhyGYL+cBr9F6MdGB/rMB/wTRouwGfL+o7zjearUQl+iq/b9I+DX0Z5a/Ed61zd
bSSdYJ8ksm00JmN1L92f60/sqc8xt6qwYjOincMSr+No5Cku3SOT2dHc2egtdRIJvw27xg0+qLgy
Hm6zEb7ZawmTAtUjmwwJTvancVsdZinVIUDrhzwPiDrEn+ot+DKgLXcgMp4Qi7nseibv3+fbb6Or
rDKqn9V3mZJahXzmaHMStQRey+YBa5juBJmAMVhzBZNngcbPJU3FB/Xj0Ppn8Xp0uP9JnrFIhh7T
QnUV+q1V3b8OrugM0FUgVLxbGZRH9IkzOBS/+SeKov1tUWfBte4+PAzvBvKbM/Vtq3+89wpgggdh
aA+0PJ3E0HvUAgXXC8FtGQSCunq6q8fH4623sXs3rBYYVR61kcpqzpGk0kacKg7Kwhb7qN43m/Hr
BFsD7AVaQNRb1VuDLCArYZ4BeE6DXY32dcgcV7pAgDmTidVl8ggp+HA7EieyM8dfs/8FnnscXT31
qzBb3Dwz67fZtwqHgSuMf2j3LjtcTu1FvjkyHjsxmCjJmSEckr27gS+k/vb0s6e1Mc4/ysBAz8d+
y7RbNALNl7Nv7fPX0Vo/E9YU4+ZxYuT2nVCffpV0jm5FSUlcn8LN1RhehW/53foYEos1iWtVdwvk
HZPSbRrB8ZTwCH7160Q5y3Sz6BlnKxXZK/ZzhAFFiDTZumlO0Zx+meoKZ1i7ZoUYe+0ezqyac4/8
rZph6ZV3Lcb7ZjVpnJCR2pSFjeC1e7pv03oxFU8hjsOwjucpbivGl7/cN3LqgKSKpumV5/iMxG97
BS/hIh+/wIzJ/W3YBamAL8hX/8S+/6dMX2OFEAtJ5evr3feEScVkfnu3MYm9OTkXJF1QC5fJt6sj
yuQ2+CQfVLVvg+uont0mYtnaNq3+VmD6O+fsDapf0BrIPRNvIbkaNwIhVGxq6qEDX2WgWLevHe5J
Wcv+9tGXQZBIgQGuDeItEX0KQzzvpvU9w1UJ6faMjJWQdhVKBN2avfvNMA8yo9ua7Clxh8pc4veN
pLl8ieKdS83gNkSHU5MPyFVqTJ80binXFRSw0fYgkfPceSKAm6jC4qsjDm1JwMD8ON3D3EmcvuTA
njGgGVE2eRBqiq+OoNsZ01zpLk4WnA02luEpyY4OdwIeAWRf4DQiUDW3NK4nbrXYHwjq690gEYD+
+1mXuybMDda+h5UzOPVByM9nWLJQmhY31nr4LckF0notCJfhicHaZE3UQ8U3gHQpoajprF7YJ0NT
xnz9pRhERxNJYaybfha+d+yT7BIbUThopPPh8PCZxWxTa8GRi9db888z2tQk239Qq07eYatbEZ72
AhS26l650hE51zDTHPTp039aqluFBNt9CMDFAOy1S9I+zX6DAqR0hRgktQSZdAFYHjQH4NXBBRfx
mHp/TTQ+aoWC0AZh2IXGMHcy8LHkNraOCCG9LdVNtVdNmSclFROfgvqDWxrlzFDiSKTpNBATCKdY
uqeE646GTygncaOY3m9qFfewkgrh5RLp7D+6afJrrUYGST0zDqKkIQp1jl0dCQNZD4QMi38TQqDF
04qABMK15liQofrp1Uxz0rs37Hj93mpBHHtMXdpp0yZRdLgmuUP/UiBgCbGFfPuxYwYPNAgpEy9z
98XGr/kdDvyDyvpNSab6xor9KcRQHx27NeTlF+MZjpgzqaBi4EeRwts40R++HdgNlffRZDOTuqiX
ul9Si28eOblccUjSCXRFD+5SKZGXzXwLXM/nYTGVEcsycwF9fLrST8xmPLsVk15ddbqFORN6TNlc
kO5FwjdLy84mdXh7R1qKteGw4tKDsIxiYH/jNmQ7YfwFHWztN6y2dyV6seqf42rwGt8cSl2XwrX2
1VmdPAb/2EU4465G/Iy0HVhAbZO6EJiBXOAHZJ3Qw4K7aJhX2hTEPwFT2KK85Szy5sCviRbS7ALB
hZhy+rCqHBYWggtjTGXMZPLnCMstjnl8z+6vgnyysci2hPHHaW4zrzkvp+15k2GT320BZMABicS1
/3FphoQ0l0Yfkk0WIqIhcY/KwMmRRFp751ji0mVVNcQwtL2PJ1tq7erhUNYp+Bso8kTEAsDwowdR
J9jBgifB+w+kIeQwjwZw0PudVTrrTNPDEZL3hapFKD+p0Du+7GoEXTLzF7qd8nv0RjIgx08ua8mI
UVyh+sXT+PU+VDgyxqLAGFbh/3yhUzK7HVu475KtQIxVkmTDbRNHF9AAQ8MErALMwC4cE2waf9k6
fkEltIsimlozyPbIJkntj7oHrAtxr/jZsJtALIUpjdITkg2ZBG2RpF1JRBsZuL8/b3TiVIferXfv
NX4eu5PHVyiJJUyKf4/5efK5Lsyfle9I5IZ05nWI6ChBMAsXq9Jda0Hlg0/SZkMdUda4DV4YtS9P
JVroIzLIB4h2aiPw5lGKZcD5bLiNW8iux+MDeaGke4EdkJ8iwl3RnAJ3yiOByQDUHv7996akjUP/
w5/yeBkeJsOgxPDEa/Ib+Z4g9vIcZP/yLMmaLMMSGTh1pbAFfGsqzkqq2yRZrvu09/Lw6o/Ml0jw
xX+vKJCBPImIwxUH3xC/HpARH/SNqqczzUak5eaw9nxJMTDtOyTJWcSlUIUnWB/4PMAdBzIO6qLD
q6bgo2eH/A4+AvBLBotLtecb8F0ddAstcjU6fDSgHFfwG+I2wWSEBgPFlF9ZBPZp4TED3Z6JQljC
HlN7imzxJ/s2qbjkaP+Th6Pz6nYQ0HTchme4p/mVzhgZXMPruK0wx26uA5h9ULzISlT8x07+JaY+
IKrfyuS2hHwCWY5cV0hhtjIUaHLxdAA8BQ8zKB8M/pt1DeRw4hJsM9fumpjc5e/dCtkV/QzOdskT
ExhBLnj5U7YS0UR0MAe3xyL2EHWG9MJiIZJxLoJjCmAo+kisPvyGwrAv48zDfeUzYYnvkdyBvleE
JRL4xZX95ArfitBA99LgQSIsJcfav4dtnlSeUlpqUUPIpbtGAiLbhUciAEJgl7nArlAa/yZimvzN
MFQ4FGEuzNHZP01lOiP9RQxPgqNHDFTTBikNxpIejiH3Io7Ce+hImPdbGJRf/of8mfcQJf+kUxgd
H0+bn2Ju7NFjovD0yhg+odyI0Aj+wY2p+2YOLuMSherJhZVxmHeIBIvxPgw1Zpzxb5otOAWjf91v
/P7NZJExvJLAjMybGwvP6aZug16XMbtgmIxavNKGS4AGkeoMw73av9HG06ODrkvkZgOmIvvE1NK/
O6Ojx3zcuWi9rjziD1ZQGyAlIMPkHZBm75u/mcf8L8q5Bh8Z3oiRMvmUd1mgu4akIkRCChc5xHf5
S0NTAQb7AriVs9wjJwJHp4jovhBNMlSGWocZW3BVPKs8rxBQcmDkEZPClmGPPC1rl4G7clxERwLy
LDs7OO1vrBF3GsbnoMgS+RHVpRQbsm0uHO+nZeO2MCLmZyBDK/hpmSMpPw9jagO3ktRbz0Cst9sj
YwPcNgtvyyD4gD8YlSRxBItsIiqZN7cE7jVUsWzvfBZkckgdjwO5A699WbRonCQZgVeW1SZlyJtu
QlJuFqI+kpRbViMwMrpYmkdrxQsQOdaTID2i/rDZyR11H0gUAEjWbC/Ti8Rn+3RVuToXJOzz9jyO
8Ayse4HETl5NbsRYO18oxTBVTXUHrBysS24T8G3Y8ZEbIoEEqNN68X7/8GaIfCXVCqv0PpiJEEWE
Y/yDmd9jkSeJpkj1HwzQkitZfou0idsQqsWfEA/BseNQGBnxm/1UWKQMdZ5L3qAYIyItGCsEXkUR
qC2U6BEqCQS2Zh+THVyYG/nA4JsBkWiUS/LyH3uBxAnICWwUMz4FMSqIdCjnnIQK+HvJTeGLvEc5
IaE3so6AHvwJJ6LP2Wr9xkkTsIMJkVXChcAaIgRHpjDKBDf5MSQq/P75inFGnKhMyAvkcRcP8Rco
H1uNXHVUH8CATDhlcEpw+2GCFCb/r1xeGrtrLNOTeAQT2u6/SUo8kO6KtxVhhcWufAM4vDhwKLw1
2a/0uE1wztnVY2m7rujgVCiQx+AbVoNml5osKP0jcYU1fzL4c7sVqVyPukwGMyB3lgW2FZaFl6c8
kQ0SZR0Fo3NCyCXbsSwp0VyRTgxkiJCTtuLfvmvi61yt+h9UjbJ3Z0ud2SWyyUqtJio9CBv+D8rA
l39LobhS0GbJsyFldnn5xu4WstylFdQiKTjfjG6Qy0LKHqSBvBjQNwomMkvYfNf+hzln91A99Pgp
0Xi96QXvzH+Rl4PpoYyETaE+l2tJCss7szSOk/9rd2onrjkhXLaiRzwljb7wcdXv9WhGArkUT+QC
InS8ANU9ybSnefZEyyW/hHl601Re8MRLn/FeKA8uQwXtOXe17q0LDLW4hNWCLAj5adGhIhYFyIB7
AgIQCdh/NJ3XcuLaEoafiCoBStwqB0DkdEMZG4skEIrA0++vPeeUa49nezBBYa3uPzXvAXgUUyDP
LPW8VLyAVtyHEjsv+S05QnagN4kNmItWgI163WF/b7nMU48SbCI7vRQ3F198i0TxOcizhz+DISJy
EZibeKNM/qTBXGDBj3v0XAu6EkqBMujCmfP72kRKvF4K4o33Ck6H6seXDFvqA6dcp84TUoEsgyNI
DuTPnvdNqBhWKympKB9EriN2k+jrS+yUpvX1tawgMpDJwRBigIMpifj/AX4KSoy+vRxHd3zkKqTv
LRLD+Z2UXSmO/iLXeHFZV1DogvlLlcvJZ+m808zUo9pHXk3x3pL+g0Pkb5tmMY3f2GkPRG3b2lBi
bBjmxKmVK8IAdO0kPWjClFZQ6gM5FdIg/kNge/6NGP+CmgFqRM6UtBAEOLGOy45QMCwE/UTYxBlq
hM6/QUbItaf/hDT7LVseLRdme5y6soemU9mZZetj10X2wJ4dSPKALA7sntMLW+afaQoo/zyVAoRE
UZlnAGzCn6wVMYrEWDK0WACmV/lOziVzh7kf+86d5kT6HVkr8CMTBCPtjOAkOkeDGwprNkAeXzSE
BBppBCz9QS+0ZTVfN+/vCBIAZnj7qP06Md9I7tO/BtK7BoKgqe5r/gpxQbDkkRvQcw8yQ6jv8Kd8
wVkw+on7WPYddp6doDWSePTh5hQmQZSaclPJDvWvMCuGg6RyBnO6OeJOBctpZPQAvaJ0OrTnuI4J
jgK/4mWkV+RleBHkjQj0Nv/qwI+TL9qViD7brzRQmVosa4tBPyNBrdLtKBCk11/ZWgrvlYhJD7v6
j3TL2Augn8iKG5HxcKLiOf4t9FQDbPwv/DCIoiAHY6qCmP6Y0ddywroKBHTpa0yfLqf/Osenf4Os
oSEN5CB/nER6vzSoMKbLcZb/OvSk0p9C+r4cWaXUiFAw1rUOp0dWPDk5TfheycHqskz2OUkvVKki
lW1oONjrme8sdapobmVZEJnt/2tcVUhtWRYRXnsAW/zT/ypQ7hUFuF6E4pLEJxM4RAH8ryxmygSb
rtSnovuGQsDg3tJ1C5ghjxV0TY62wjpUwWrDZ6Oivf9tzfchxYH0owLEyAopD2E+ofMHE5yt2fdE
zAod8eaTOCc5c7IPNQntPjuQNMkq9yUb1c07SIH0sGmAD8xP4Ij8O2DS5BMuR4STypHqUlRLoSXH
T8obsezITx//pL8czF/ZQfYMvG6GZtSEcuRLNrizOzvzyiwLTEySHUo0B6KBFT4OTIObRYbjSDkP
8urkYTXsEnsi45O1oZxhqkw2VFLzmPdk0IrII2Hx2W0ln40cOVtZPqO/MZ7MajoAkXCpal5N6uj0
k+BeIQ34yCY7bz/8lrf7eJUHlflG1BKcTWtwLNegvj8VkotuQqCJAgKIUuUs92tmFz8CnSWn7xM5
DlPzSKAfKR1GXDQYXp7ouQy3IbXkSU8XZ2e74qbcEEzsdnAce2iuVxQFiBdGZlRcOGgDLmqnuy5H
cPsgxTTBJwTmXrMqWRxpQOEUtCP2UErH4enhNtSsmrV+e+OKEFJspdnaRD1pXTfNtAtgsbzvlIpc
q9u0mD33VjW9HT9zfWoMGXnzwh9Jws0BJg3LN8FAN1Z1/CLEAOQEzwuhelve+RN/LC2vxmMURJsP
p8+A5wyFE0YLrxMOJsa2jo2tIcnvSwQFM8YQTk5HjEjsa3VcEmMrgd1IZMI2HiB5SRP+JPqSGAJg
AcQ7ZJA6hf3wxG2reqfgPjYiw0Ru9GFucJ8RAi+Io55nRCQEhW3Y+HnUXVbTfPpM1DiP+kcTR2dQ
TOW/YlfPy0QPCDuKyvmjsvfr+kSEl7mWBzcjne/l/JMS2nVz2c0Muxffd08xkRAFRigOBkyTYHIy
fwhn6kyIbVmXVw7uCUIldYSdls/BSJ5kP+aLxQyg5IFkAOrCR8pcjZSgIBi8Gn1Gl2Dgy6CEyu0z
Yhl9IYfOJ7MAm6V8fIzaPM2bSMTJHT1rZ8LxXioHdNgYm9sD6Mu8E4r2AtMm02HauD/B8//vcHZw
6i/r4BlfRmz+R8AVmNotEebGNp2rovoA4llLRjlfS4zTCaecK4qHpfhYgc4n1CXhAKOquK+NLWlM
pyPfkBbNb0vOD1XLSYjCP8QGSTn6JjEDCiQj5x29BoYjUiPS5IztWtAlGUBQH8gHxRaPRAQLOqoC
lAUIWEqyLTCpoIFSx7QL7NuEb1Du0xbJdkPqB18PFncZjyYN32JxDfp4iw4zWf3xpbE789OEbs5Z
/SCMAkwSaQAC5PYP4PgljJYUUnmL04svQAe7CDuMseAA5y/b4O1rtp7bg7nUjBcq0tcPADjMSc3u
TGxPJzhh92E+oV3WvF7GZFPpsenFAXEajMhqiB4yYGLW+jyV7f3D33uNW5DAgGURUzqlE3EC28FY
wX22vS7PRxW+OLMk0wcD+SHvuTlKB7JWmI+YMt3Guu74ATvWqHvQGqqGFhrKpL548Jh5e42f/hve
jAt4+b76dWrXSwD74m6xwXGzqvy8pZoHFkL/m5DppOCxiJ/gzfzr0zIq+TeIrveyZOriQTs8dvyl
XubzN0fk8JQIpqky0gJjTciocnwvB2se3i7r0T0p5vKDB0wBpMFgfcfEM2+BXh87Qqo663b0mL6X
OQ97THn4nGzRsKbkoW2iHZFSiG6HL3RU7CiZi76rHRlMonxEQDSRxni8R6TRMlEbJlRSXslEDZn5
E3WlNFxmTHSEH6QYMvj+Hp1gAdvjPcmi97IdlRQTaSzpfwMSORk0KSgUrVPCVg+SXgIMlaP6WPr9
QDYJyUi80+EDsNOI3CZ/AeTsRw1VgEYcKFvesZqzAY0HtGQwnP4jEjic9izIXI5PUGHXU0aDOJeZ
msroPe6sDR6aUX4ZQZPwUD7/adNM3iMITR8+LpbvrS8/z6gcq4RfNYJ2bDAFi+mXYNEZShLSvlwj
bgm4ane5185yr96hosCYiJQcKKvvMFYm4F/8/erK427fWZDxfq6ktVL1hRn/1nV4tiz4AJfdlnox
uaDh6lz52CkvEb9pCm92sb3BlV9npw69ZLJXp8mbLAt6YjSU43f1nbf+Y5afHXXVO9uviinBYQEd
2kTPJ3pvalxos1053iu7NN69ntwP5aq9BWeUxDTcpvOmwzSdvIm62LdLK2d/M7+vBrgLu6ASXNTh
/hoOwLeZ3vrxtHfcpLGJHhNPZ2VX5OFQgnVGBVlTZ7eXLhiqHV4Htsaaeg3PCPQImle3T50KYqQq
wQOCBOKrojkF3Lez44CKzEj9+jnWQfhwr9K0pbFOP+APVKJgyT+PsufkkUUZukVljLWpYwS3xu8X
GOFo8VZwcEQRvi3a63r8iIr5DfiTorUGDiX6gvwKbBggRbaJFH4Jy7tCtoHMxeAaz6T7rkJmQ71/
m5CLzyavKI1k4CdU58l9flU95ynjmUgRc2KKjjtyJfvTtZpio+vOHXwNcQNzHiMyaUU3SPlWdOip
KfEohcjJw1YnpeGVvNbSQ5dSo8AYlhSWaFUCKM+CqvL2Y2x6Qoj49y5tCvcSY04Hhr02APxuXu59
hjkxfiwOdT65kO1IoSZcbXv3MwW3JRKjCOVfQNwNWSce9RVu2KAI0SdKIEgPGvAUlpQOaJYQWtzt
7rD8Um0ltZufKwALfDTa6Nf8mk/0avZcXRYDWjmlF12Z4X7bnfbWI5/cgZRKCI09BiWyake9qVEg
VoHNrVE8OJLu0kVDcoFDoc1lgjaGUNrqiWHV0EIwm/Ty3PwUjUf8BxWfHKn5h9KOEpe9ZJVPxEcl
wxsvw3Qw34C2FRxTuwEknkPKpohWxtyqOHW74+rmDACN0C5N+xywLL4N9a+9b6LfvAbQT23DKvbB
ofYJGBdR7+jBEOK0kYJcjuvhsjRRexzg798ABXfVvoK8ecZmzxJXzuiOVgAESboqX0lHcdAtPWK+
X1r7CaR0cfT90NDJRUkPOMNPAKIeRHP13RhfehYzBIsma9id9wmTRY/8xJLOAJ04A7+jukmdXoZU
V608jeo3hJcm8ZqIq7Iz/HQdxXBg3Z99sF2qzOdKQPUW1cf8wvQisrk1mQEAuLgxNjhUEyPRXt6m
t3c/KtMQ0Dg3xFyBeagGv29YRcjVmc4+2HJh8PtgHEhsuKRUtG44smSIKoB/j0ErffvFHYnttYdE
y+3ADl7C85dx856IPyZZM6tJaG7sxwCV6y6l5O2BvtRAMwgJFAjs0WUoYgsSK5iRQI8Fa/q0cate
SSMpSEyC4E8Pxh/tRK5aPyQTbQqE2ngdD1UX8Qaqk+7pJunCAFJfMdW+bS4Llj9WimbOdkMnz3bc
mSkIjt+bDEFEvtVXMiIYnSuwBkYTR0U8CY8YaFtGjjGFVEfICo11n968gZsHe69zxSglmHjrVxQq
pa/3rRetkklAEWj6iWSl0aCd3F+r/WTApTQFRoiM9SBbsPTTFd2HWAtHdfSCssJVFL1dFnbvnpxb
94VGigk1IJOnPMzAbLjgyMZ0OySsseQRlTJB38CYohtUDQ06bbwsM7PmEZ0SsEkC3J5HLB/VvPQN
Iv1OESXAkzhfYRrgS3a3bb3qbhAf1Sv0g7+nyu/DCa7vD4/ITHTKe7TtReozA/L0o0Tvk12u9syW
vpFDRb9+DVCddPdWdqf/MWJu+rCld5s+p7sePT09fms188W3UlMyHVikzKhHOVDDU3JS0dl4HcLf
SSf3dKTlkonGyHgaIlxSevQhHawflhKxar+ZZ/G1fmj2niw+ECGELfjzcLgciaQ5YejAx+E/GDvM
xKfkumCVw0imf8avccepA7Szb9ZW5xQ+LsG79gDOXr4oFYSvl+gjskS7XwXZV1wfXjakz8OFic0+
vM/0m83TD4DlhoOR+geFoQWYqObhhbWQUU04Trxyc6aDLSz9uzDivRGcvhROxYqFgL66tNCSPdA+
Cfj6pWSI2TjT0h4bFhez/nbZ5J5WTggh2kD7jUUXGW05yXfMZZsO+9NuVDJ6XUmaAmvaSbGq6Aq/
4Wgs/uRRHLsdBPaGu04nN7AQ90YkkG4NRjJArYMLnsAy51ty5jtgcghfoNT+wkXAOQTQwNwJPKsy
vgb5kNDQpkhFaPIT5Hoi/dYmKHUqKmZPp0GEfmBYaMrhjgcowE55xAThhgLM8NgBtKDPRbZT0DlD
pA7JQ7VfC+P7FYKIg9BMLnDnoNGwUAc2tQONlrZFOaLMBDNF1Oqf5pf1gC28cjrB/u6M+k6KIHz6
mn0C5WoNDk/yo8iFu40gP41QxViQo40GYAgpXp6zdEaAdGF1WNwFa7iYwXtKs9uyRoHSsv98hj3A
ZRQI7FhyV31Y96CVZHrzY3rGWnL31CWncMt4SQo7rt4grZ2SLe2W7E3nUtnqsjs8d4PM8K7gKJ15
GhjGtyDVyi2SHv5T5FYHJcIXu81NbPQ0NhjJzFAnuQQZ6dV7Zuj0JspbtFLtqnnPlVWT3MHtGD2u
hMbL3Qd0nhijTvOOKFVRqQ/7e4tqpxlms3J1meQhuxsrMeIkKBszoiaN2xmZAWckNiL26MwFkRPg
SMwM6l+uBLwIlQgSzxnCNJZ0RhERKkOLPnrUS07xoszdX3re3MdlSWOo4ZY6kmjJFCahX7o/J2I5
S1jknlMsBvFLGgv6szG+Lq32HqPMLyr8qF3Athc13IKV4TxD0fwBkTVYcY23Z9DypSN0mo2jX4PL
dj99TwsAa929jtm35AhxCxPLy8aB5nPB9cblmI7ZpsBZeAKSErB70J/WMgOKsPTWUlj+CdhpQPgo
BEI4viIyebku+NsDeWEW/yJcjXQXGanHmIq99+BA/pC5d0BVewWNEdVbylSA3i6d9T3zq+dS7Lak
AOxZ4elCg/OuG19M644UohmWY4A+k+h7ZTdiGOIQPVHvY9Xs9Gj7MVVijvpNzyECw068S6dPaIqn
gNl1FCgYmpg5CapLNLrUHIud5BUPrMX1yPglgOss6IB3lYHA2MrU4CMw9FaHTEqPur2r3d6uy8Co
lL1wEPdW2QxUa/rYPRAh9Tzl4uZkP6DjPHsfOkq/wet0CmvTxXVMnxg+ojSmKENHCdbpmVPktHmY
MocpA52TKIMKwgfMD6EYEQNzAjW5kk8uNcWe2jFIXkO0siU7HVfbad6Dhe47vUc8IH5jlcZ3uMmL
TWnRAElS59BYMSrX3XQYYgH5RLQPfun37z61s9kF1yJbF9QtGuR24N6Tu2ndMKw27KgDxb1rkV4L
p06uG10s/fLuaRcflNLWCdWSS4PdkPlAIIzmdEFXGaf6wK7uPqc0zoiMY+7Ze/tTKVZJQgS7M/J0
/Efrc+08GeipWnXn2N/bpGwSBjbPgU71sdZQv/bBZmB7+x4tSPl1P/mGGd4z7/HFnQywC9pBcvP4
NjHfVr2faxo71SQDMEEq16c3eLna+hwxhh7ak8RPZCU5aATGPFRvrnEKWhTEOKg7vk58BerUpEQz
/gk7o573/GGP1BCDkHyGcAayVI3PDqgd6ZYYZdNF6WDJjunzmfGOyTgNYWrGmo0b8pSUELnsGPbV
dNsThnLm1tLwfci2c9n0zwg9U/fZhINzMOBgY8t8TyrV00btFrwwHd4PtTeY5owAR3iPup0jHqXo
uHMSm5P98DPO75PuJbqGj7DvEj866/z8dJzHfDA2chd5C5HinmB2Er71DMFZ92gKefXBmPGYduc4
GF3GTZgPR50K2eM/k8HDlXFk568GvPjqFl2bF7zT4DBH7Ngfp36Be8kzS/9WkLbzivSkRNwJ9Pfs
WSlTa77yxT2kpoXJv0zqr2oBzz0efIMUJ+0l4qKbNQj07NNcndQXp9fS/Wjc6me5TTDVnkyrg2CO
0NVjnyPK9RCoD+/NCE+tH9wgyT6YSZETR93c5aCSevskuRiJCzLaNOKyfELXIV1lAyexDLUPZdyv
tjK9/fqGrPIqM17ydbY0HdNhu57IjryurEkauuNoSdmTwP8LW/WPHhAWhtyvg6c37jn3bhBJKRXM
dD9pm9FDm+hbA70O4n9WUBGa8OZaViaeI+Eu1FhCmC6TWiJdgwuQyehOyrDtZ3xlMPx1xVyvvAmN
rncjVInKB7TwWs5zTpQ6frUSg1zqDisSLWHGxxxnnK5DmoWv8Lq7sJWiL3TT1+J0ST4YpDAtjfK5
XiyLBl8WJKApwfXKxWPgD8fSa6ABPg7J1u36Lv6y/dv5yXA84dDTCVvhHLOevQ4dyA2gBFRU2OkK
cJeDcmz9pH6KnOqrwGlqkvoGzI8t+WrnwFfi/b/AL6CrJCPtt2SZ724vRLKpcfH0Xmkisdq/zPRI
LRK1CN1Ch2os7ndCaBoY8McpBA8CZ4vbVbF9X53y+CEGFkLg6wHiN9mP6bLsHOjcy6aPJWN/wb44
GSOltAvCc473naZaxcD90C5V826O+A3A9LN94g+4k0LdA4A48AJa0FvuaGEJJ70eajKeAFEToyVA
LGGLzS9uyXHjHOQdUvtIpyefawATRilHAJKBUpTkmqerI0fYfbj72VfOAV6KG1YVwobtaomk9Q2t
RloYFTISqsbpMXaOKRa6W6Ihy0IVnVPHb5oFtRVq9h4BsMt3XLFKcM3dMeDAPCDGQKY9IpyrN32T
gAKe7Z3QHVI7vS9ouYlIrr8umzOo3snpjwr0tqTeuc+E5S6iPulZa1zm8QkVIIIlpvtcpyBys+uM
EppCGEzQuhE/UDPSA5CGblTxB0G2Rvu+ZObyTKn9FDmp1RX3TR1/9RhSy1DZlvikj02bkX5oT3/m
DeLI5AJD17UxutEQLqBuqFGMUYHAba0clRv614HVZ1Y2dqI++JqZkgMN3HdiVPwT4gk5Whpc2Qxr
bZKXOkNP0DT1msCskfm9vi/tz5nrtmb3NBaXfaz3OGaXRR+ygJvv1rWrGFRXu6dxMdhS6pisdob7
TKPBc929bd7Ar1U9TnnRweoCd6NPetr61FlkuU1GSId9PPP7Ne0IHW+pexpJDjeLgsbkXM/3n/CO
Epv+WhfBEhKQ4W3CjUjSCU00GcTW6IxOrm+rELD3RawKySfzYfQ3fzCnVY0Glpdv4bv8vohOasHF
X7JI/UGuzj1JzC+qGADQA1vCI1rs2/DwRH7OlEsMAe9PdAB3uTVRRtDtAjquB1xizE/S6gpD+Fxl
twgbBcDV2dpVDeRnEeqYCVl8sjfN4cAC4QTz05xDd1GOUV5Il90zKC7jp8D6m2KI3BU/xGHBscIh
908wQiM7AS0+W4sTiQTHjKmU1ox6Hg+9dV0SLDFbqKQa8CODGBZrz1gj1m9eCRX3nXIbSJHBqIUw
hETy2GXmvqfa3cM2K4Rhw9sD9dAjmosvGqzFDgkuNQfygeiOzCw92yNoaZ3GDJuMnYLKorPWhg8G
IHAvWpyjPSIbP8vADmjfPFLqgBV4CIk5oB9MT8Z6iY8BaJiPu39b3YKztUtTXFw7WubNaEOYuZVn
3n3v69IHHxgOFQHm0v0MgIKRIedbwFx38TymVnUwDdjXZMeGhvLwxVQHo7S9iuNzT0AYndnLEBlc
uAAWYDl+WRNyH47V+mobbrewjyq+csmHuByU2qUpPqpb3ektDPv5nTLHjnwmIVxDBFNqODkR7eBX
63vXnu33AanWHHro88V191xiU0J2EmqFrZ+dJnq97QkhE1gBLtaREVvN2pg11ouzYncG9nHghg8f
MRSVXHQAdnO996pnX5Ca/3BhfsJFmKlI/g73rW4voOqPT7KAHIJMGmIs/NsK2zAztIV8viF8tQY4
MZBv7Sec8JzPy4ln93mMKNnu0J0mSLEjSkCUih8r2y241D7WiPb53neuFR8QFyHNTjcQUQC/QTQF
Aovk03NMwjytRH5cxez/oHgw2CV2l8WH+D64k7OFRERn8DfYg7V0GdsdikzDC4fayJqxoy4OB1R1
m/1uhBPkYSUH8Xy+R5gyjPHLwg2fT9LgNRf6Kv3Xdd2+ma6B6ANAPrcOBGGE+XrGAqbQgib71QHc
NjkcZrPwZg33ydhHfRjC03ysYu8cO/akyKzvy9ta+7TwOjRr47fzPfMFFNF5zsGcDJJwX5SEigpt
zBwGf3JR/Jm6xSSojWazt7kyHepcsBUiNFIrZ7NFzoKJ9dnzHtypbs0fH6Sf7FqcJ8x6/UC/HYR3
U2tsoYGKW5BIqGFOcUi6Q6BCYHcJN9RDTg//M0YXOrzanS+DkFbD1Z29d4/P/pXXa4KOex4ZM208
IKFId46DcRUXB4qV6zJDCHuNiBv2X0G6EzRM9BoIXl0q9ccDXusJJAT1jdOB/CSWbq4KynhIG8mG
Y2wYbBATMQIVygTgBbrnMPD6Q5YGe8FpceBBWu46eaDIE3Q7EScW9ycCuQwcHFkgGhBWQFZLJIBW
OWIFQxmCUVlxUT2ITviKZk4mAmJdGZVLeDSuWSatPLDDEEdmHeBwIjJwRDsIfIPqFDEfDA1LlNtd
c6WgPOA6m5nhizcsogq5KA5MxnW71oxYZjJeqAjJXydteGI6rG+UdQPbl/9/T47uesg/Auswawyj
eOut12e7P9bGR3VBIj8tup/HPbCixb+jPbskGZ9ChIq3OXMD4SFA/QNMIcBVo1dwXZohtOaLz3Rm
tVNGrJVue5Qxfoix8OosgQsfpFFztKHeunE/1mKIxMc0mwIyyAwSDbLv6YNJdGHXbtxCSBu9fswY
BCQbT2YrUBXx5ELB9PA0DJBlqO41Jm+BgcmMURaZFAdBCiwXPRidcJxFaMD+/CGiAIGuE20JFN3w
xPsUDcmCoY+AYkgbKeBFpQQCyXE0tzyhvRDZMkpLzmS7FMUHsMSPPODwYXSjgRJKWD458lDHBIgT
ArERVSMKSe5SEfEc2rGsp/KIP20nkCgXmFxiB6Hd5IW7rBmk17AKy9ef5FreM0sH4l3UQPLGWWPy
OawYbx5a+mSHnPSU8ooZahw43mTKxSC3VRHL2arWMnqGqezA7/xYxNQCz539KoDE6LKp2hUB3d/F
2ipyl/5Xk98XQTj1+X4rN4tckX+Km7+L6+l3D9xKHBKU3tziKLy521SyG9Bus7KnO+qxGdvGQUTU
5qKLZw6q4+mA6Nss8qRVSYbBx9ZJs2YumWvY7213ZqBwlyEtM/TX/uTvaj3yV8TcKU33TI49gyrl
nDBpELs7qKQonJEyexZhUsQ+ER70jbBa4rTkPyV5Emu1lfQjjAqSCdPlS3KPNCbQ6wTwkLOMtOBt
EZ6QOa77whqRW1txhUQSiU0qtVg50L5IrD/6lBGKQ+wfGU4T5AlkQdTDcrjnd+TJER6rMd0L6HCP
3lGcFv2ot+lG6eI0dh/DlNQvUvCnGaFLKsjTUElkMsknSpn9oDr6kMXM1jgYBmHpvYkqWW8fBJ9h
f2xwyAqeb5/gQuNvT6e7g4D38qB4O01qtRz0EcD/NziJz048mXyvGRgYhrIJ7hdq+KEAohJFiL2H
e9IeDpKB5nDymASiU1MvCXCyDhxMjTXtIDnlHP6hav0JtU4eVwOeEo2ayWCoEa6ScCbnRwwLM0lJ
n4g5QFSMPAzzAvu94TKecyln0/8+HjPfJPD8Zm0B+Sye1rCV8HJotzr4DdAhH6f2WsKx3h6onc9B
Iz/pNhPPsURmtV7D3sNqPzSHpMeRRvdmXI6UDVcOCysWMAYd7zdZVZQ21ncaqkQ5BXmsE4erG25x
aOLm0KEKkB2pYfBMKJK957K/zhkbgnaFUiZioXnAJBRbNPDICJBHTNGXRCa5YkTXs3zKZdRxAbqQ
kIlQuUmKJKF/Z+e4zbsHEU5lUXGyzNqhqDd6LjNkwI9ukDvJ/smME+uyuQKA4ESg+YLbB6gjlhdb
CZaxM4qt6uz0VndmfopoMRsj96KCf2W2Aq2Ir6VkTlc2GxUkW4paU1Z5lOBWO2P1A5qTHc2YnYnQ
envdKP+qz1ZnBCxEkhMJ6OOPu3yGbxLXYLSBUCq3M80WEt70PlswQ17lthtq0759++p5JmFzXyaf
17ROxI1IrgjefALFSmeY48i30ES1oE3rCbl1HPrGzVekQ33pXiFTgKtfSR7R7JevcS8wU4M0wD53
XItb6To5zczv+1fDwOqt3P2TcquE/Z06B3b2+/512OtaBUxp2G7ArwhzG3DpnUesSS8MzbxYbuHU
QnnFeyfjpHIZMGBfuP9AFaOKtdWva0sJPzOCI0cDKUS4wLlaehNWGLuzamkTWfqiFEscyo2b2x/1
2TkoEPW/ePh6KMMHrmTcSTaejn8KSe7hZflXGsmYG89nHVt+Zt2ZGmozJTytqUICeCOzsQd358NT
l9/3oA8QbqVYovr2Y/MkJa3LTbz3eokSZpt73G73HmttcibZgY/IMtDHaveb0Qhx2pFyksczPY27
rB9ZKGtIyVyWk139koaQDdvKV5M7JJN9xh0Yfaa0iXwShZtfDaFs7oe/pZ1723D3lMwfykGcthDq
EUqd+b/NU4dYpCGoulY9O23fK6ZTxEwLinRmg/Qx2zFCynkxLwS7PxMpq2XuFyiIR7cpky4Syea+
LE8jEAB1TMbn8MW4HSypF+KYCqc3VXfm7k9gW7r0QWDqqV/hvkRnKpyuGlXDbAxWS/CftO5w+/CK
rlS6KwzQ4mNtPKawjwz2PDGGy1YmSxREDTpzY7LCxu8rs9besIH65vaFw6GOTDdTyKDXnH7yghtR
uZGY8WmZuxOVW1BHfbZPmC3DzgpECPaAUJSnwxtHA6CWsOiduDd+wT+Vb/v8+3g7mpHkmyZ1+t+D
b/DliGxifITKWucqm5PoOyB7AHwD44TupFQYtdUwiOTpmDCnh97u76DgxkYdAfiM7EIQ7d5ffIkE
Z+G+m/4IItd8ozN+Lw8SBqzqToE7iS1NFOwJf82d/YvAHHQWbhfVGf4BnqUAgFz1N/AdA3TLrNo7
IlKIWqZI2ImcWLSwZEKZU1HkYkwAKAFvww2bh5cfODj4J0v7Pi0+3z2SWRg9NSTMBdL9W5maIw1P
49RIaGElECabVSERFSJagewm5UAjJEEnTpmCw068zRQT9irfaHNglBaiH5tDTVCLM5IuntCfE6ph
EJ7Rk/TXTQmTx7PTQ1nVN6EwfkWfDLJAO+78SO6dJEKKtfGKJxTlWYI2lEqhz/Z+nhAwj4GxYuFQ
HNMzUYbOWxCqR/zT4ikIIrCED0JVHJvOFOm2/puN77j+1CmfEzV/BlsA+z1hYmE2TgcQA4ALPxDk
pbX/feATmbyIYDfp4oW23PQRJ7SrkzxcJ4OG8UKUrpAEmHBLzkPP4WgAzBfERpqHThVdNLf9pYbb
r5VZbwSU9tpe18BqtYH7H8+/imLDzw662wly4pa0LeJKsDkT8bU4jwhJQ1VJ+jxOTBSKyclJCLrG
DULmOEUaQCtJIfaqjRh8BgghRkZGZEGXoY/BcjEQffyGm8gqA2N48gmkt3kXkz5CLrKezyst6Sd1
JL/QS8Wmr4+fAUqkMYqNicl53upjstBn6Ct1/0YeX44p1Jzd/dpiCg7WDp552vhv4rmwkNg/MnSi
xOGlu4/47SOeIPCrg8ekvIf6jJvplZTikqhI5O457181Eg+OGkmi0IUNZ9XBdpC5OX8lhLN0b0Ml
t5XpIOCADYI92myM7iqCjDsvzWSRkw+gG36AwUE3aU+C18Mztk+0h8GL9BLgUGYUiG1eIz5m0xsR
2yAZx59ExgXvmSxfR+30NZFp78ST7dpAzMiTTnhN5AoCuf0QK/CE8iG+5xncABOBP39YJsBgELlA
DtYsLBjVLvh7uFWYc4ITlS2cZAoh1v/JSd+uDGvF3L+rVyaBAizmVPXNsP7So9sCeRdBwvdwP61/
LzRMXPfEOmCDz0gguU+gGESWbXg7+PJvPBGrPgUui2TfodOwDqQIEqwJYAUV2vPY0/Y/TPFrwS8Y
1IYaovohOcMhOYOlgAgTVFLGN4j9cci2wQ7NPt1xm/UAqAOJtsqTAVjsh9IIAMEvL/PULdEFml9Y
DVwudXEi4FpkFGB/rpLpc/0SmwDINqTlZdtzH1NuG7zvUoZIG9P6AIJ0XNKqMEF5fF+cZ9VQ+TW+
axMrQJeCCS2giArrEcgj5Zc8UK5sNbWNgG72u9h2F/VYXXWdazyg3RDxPQ9mnB1/oUYTbWU3qMiR
RFn4ptgS29wnOL+sxxJcOwDCus2Za+/SPY9g8WO4VPGZ4gilYUGgKtq4A8r/cR8CzTtt++jiOGZ9
whiQ3vrSmU18hE3X8G6w0rRe12enrb3TikkM/RHltqv8aC7FBqWmAWluhsWhs4ez3XfkmDZBE5yP
jDWElHvABIqUIKiQF/Bw+Y4KRQy3EIV5iatXD0tMXe57wmkAGvBlTOXZ12bajIYMHxF19jYb8ZsH
mjsaq/A0fx7hhr1UVBDhHiBTnRSBGipbNezYPfy/Glwvw0vp9bAhranxC2E80EFgLlwcVPtCIYk1
mZSwklyOgzTwF8JXfOizzzqNsB6RIUbG+W4BacI1ggH34wDDxddRfpA28Wz/pf2SLbeSZknzKbXP
NpiMS6vq9dfStE7ONHnfTwCcKkJGEp1D5Xv9TSbxmeZYUitkZZAIB7FOXcdvePQeQUwS34a4bbqh
/zgeU2AdkxmqJmDF2b+twf585tC5VDq1N6Tov9F86CQdq1Rtb+8aEofLXG+4F527SpBgdt6whZpn
VE3upG+CwFkPFH/jhdK5IiFBDnz3jHXnkLkPRoP4FET9uygLSeahxi8W2UzuAe7bbJyHV7aozYqY
LRZrWYGxIBG2IPFYrMYE4gOeS9iETia9uFTETal5t8npR2ftMza3BZv1PoOHVP3XN0w1SXWi4zAj
lAt6JK5dWBF3twMzBVD9zt3ZApUHMRqirAA1eH6JYp2oNFToEoyP+XXV366YwSLRaBLWwJfE2HNW
xe1FMzfA7sP+7j9WhPP9IvbK8VXdQ8QOd4Rxb7v7XeKTxXRIqhXlxrD+7aPei1iVHwI4LXaCX4uh
5oCRlPclmAHtOVeIj4nNSgiesuLbCPG7Ovv5l8hQ+JIHygiIlI1JFuRahKa3TRmV1I8ept5NJzkt
iuGDNDLad4jECNSSNJ7oNhzMGXDgyXifgpQLYqEiPuSFQNWLcP3sijIDIWdaAG+MHEwwVIE6xJ79
LymYAtMNFw+BPAIwVA8g4epL2diPDyOdNIsNgv+SoyMoSep2Y9jTpQB4AFIfkp60AOqV5SOol7f5
cyQ0BugakEdvCRS4EdNs/8BqOxJEEbCWqepy3O0WeyU5syQipM4PlRpjuGXj5A1jzKQAk+mxhF4S
IcsBEbgCrEywDIEiWaMsBBHMALBNNlX7J96x1AsGxAHGRc5+wgmVw8TNSete0NUWgfnDMoJP8JR0
Zh134AJx9yAFMS1VjkrHChYDNUBAiTJ6hcmNeYNhMog7lbV450NUT07BRv9iuVzsSWeev8cMFukg
l6PQ+4+k89pSVVvC8BM5hoKC3pKDiCLGG4cRMCKYn3591ev0ODus3W0rTOas+usPhJ7XpC5CLTlz
NK2M11o1scCkIECR0VKgCXzRNJjdn3U8EQZpjJ/j+yLAprp5MVECBeMvLojcs4VuKYkCtcKu8BIf
tp94PTAr7Q4aqVwKCUfpGE4qZwcGNPD2kdcf/4M6iulowIRLFhhKPRl0LDeop7hgjCaG+xmMObvv
DoHbE0Y4ZFVbb2oAJHtc3bliRtMd8aAkHxLHM482ogEQyBQCjL+M+C6x6xBMJ1AsxEQIjs7uYYfw
1UfCIS5CctNY2PKNNwAjcUCT2MK392D6i9Wa6EkYnPIBM+cUlxN8zhhrQ5TjKYQSk+q7J2Nn0Dns
hO+4lQCoQQ1GOAqJWtjyzPNhmqQqSbCSQk9cKt6+uiqKVW5518WPtr9ici29EhslK+noFmvKgu6I
yhmqtOY24svgR4sjDNbOeLVkpuKcpo2x7Cynwx0ACp8DObanSkSvJJ9oGTHJBJ7EpUFQ2I5XxfB2
MLNOHqkOd8ijdgVWaIqKW6Y+gJoya7rBz6FRQ5W3UZ3IBwPNLQcdN2NBG3YeXz0oujemXhK2Idjk
1XqN4dkkouETP4xyDFyLXgVrBaZR7IsQoH4W/r89lJAQYRFwN3mM8GWY4qoEHZdG2J/X9uXAYQZZ
UAng3NDEiAQQXq3K9iplUct6xQ02qg8ER2JlfHj/su+is4xa5Pq2JexCviiKc24nROKczVDCvzYC
p2N/IGAq7PxJDzrIH1iabLDWRUM4H73ZwtqzwsI7FlYS0uJESaSxRBj6RCYI23IhTH12NhDpeDOf
SwF4Y8lMLYoeE6vFPoTqL+aebYbcr0UT3umw624EjXMSn0ESuyokLuydIIvzKXj6+I/Muk5mBaeK
nQB0PjPqvYosRFnjhEhbDDk8H6KzAG3+2mLJeOLt5sPuSB/mg1N6S3tAAtNeF71aG6hu2g67iLfu
NCRX5mC0D0/4jA2CcRvW2F6LewyGNBdrUL94npiMuQKatmN19CRRAO6A/WfHzrh0W/O9SBR4yt5G
gHs22M8EehI2pgRisdiefPyDR/Nttuyj1zG/KXI9gFiisgCHFgLrMAqnv+uBmJaELWjORPywC7EB
csvJ+GLp6/Ivx7DpkJrXdf4L/sA5wnt8syYY3hAraZ/GJ8xr9hzmy5NCsyQArTYD8MAgKHMkwQuD
NuzDuzAHABxDAGeAn3LTtU7mrBNt4S8NSbblfNUHwKH9X1KYbi8QK56OC8XKraar+DHVnBfGv8SM
Yl9UbH74434JIB/SdnrF/Bhi6749r7ts/f1q8E4/A4R1ADDrYtiNH6QyatvPIUsx8gUWBkB2BgVT
vXzd3lIHfcGtOFCwib8VRo+uLn46TN3U6BG8TFUc+t/9LgxT+2u159q2y1a15urTSuBBfLVb9nWQ
DYkTgOISfkD1FOQF/tH7mEosVv4UZcR8VhCj1rTvVg9noMWtf6+84Ras9uQmdU0wYgP9GgYBwboU
7M/SnN70heAeBMm4Lh9RHozHd0fpK+wGf2ZDA04DvmBVOBwKbwuEXPSSXafNeemggxuLAI+4cpbI
4euJmwaO5bRacEus8YTkW3ss0sNVQlr93Xss7l6HxHW59w26sCwu2TDEtfkABOp9PuYxINoTns/h
jI+829wUzonzlbfsPd4+Mj/6Uaza2WZzWL9C8Qq1BP/qEO/wMZTsBwrLbzgWJ6avR2jHpIyub59a
J6iiy7i9UTYrRhIVA0hqFN4l5gTIQjdYv+NzcPfA5PgFb75whPbE0egx0by7czpiwJSzI+EFDzts
/3C1EAmGnCU4Y5pw3My1JLwSHLsgKfbE4qbf9LMbjx0k8AV9Zu298GsbfBYrqH1cBGJo+VWoz3m0
avSEpMo555G2gbnIU1pGvGPacS0Uu6kMDWPPP7xIe8EB4UKA792pdzdLobOB/INW9ubgyw7TEL4C
noS2Vx63X4O4ZbJtnpvMOXTanJTd3KlhdBm93e4I9aDEGvGLJ8TV9YJg8cRtGgIj4hX34rdwCzDU
kYLn89F7W28rQ3iLHRIBL6CQoq6yWoG2Za7xRg3CWTYXz2sWFRGbgMWSFXvpN6CGH26enPgd+e0D
lkgwtuGxAjP3F7zzTmnkE4Sk0MUOXS6lWO1ftpJs0AkQG/eCOn65vGrtD9p9DCE6QVWYtxcaXW1+
GT5fBvvXjdSFGn59yIJ53qwKqs8O9tZTA97pIwdYFES+6M6tBHJZPZ3Wy4bg1TqGDXXM2ipJdu83
cQsjqODjru/pwi7SRQcVkHFhhkGwxhovYIDnGoewydkbn5djpLeapM+U5vNnHQ5aE+CpNM0uRtEv
NzjA1eJxCVeyNx2XI0XFQuvQQKpp8Z1BBVOeFBqTq9nv988EG2JCmll9mzjagdjHk4vcE0SosCar
rvFVLdYVsLbEZzcWoDB0xRMCWINHgnB60vSC38/gmVFCUDaif6Gidg3M0tDEenAsByE5lAATYBbn
nfilYAEAoIFFJaUBbo8d522GH7IEQEMmDcsTpCPS3hQAkUqeBBI840flbGMoqBtqbdNK3FpBMaVr
+CEawrZKZtUOTFghUmCfly7Z9ysLqwffP1E1nK3NhgNvLSd6l+IR6rlbHK5kn8Py/zWnQJzZLLyA
kf0WnR0i3XMky4SulGgdLnzvY3Vu7hsf7vH1JB/sGe7umIDDjZn9xkrPahScQ1e937xZgDwtp6h5
XISJ+LTa5JVI3rgYyGVx5hD3x234y759uNclu8LJPkDlI6yWsrBcFjyE5GKCml6xI/pu0O8eDvpw
N7p54ds83+BWh955MgpbvvWpgw4WS0vKZ+H5h6tl+IEGYNy5TMSVpmEjvM3Qxcxb8Rxv86aJmtRJ
a9qLNIosqTMyizszj1CsHq14s5zPwYXm+AGuItyHoEeJnuxLd2pyM44rsk2hIY3EueVkWEfUZlFI
7oASjkfTvD8l23QZtVKHRhU3vgWfwhYbJxy2o9NgWRup3A1NpeH3mVYTWsrvisJiQ1H8cuaaG9GR
QRRngsy0XRwzaSW3OEIxCcP/s+vOT1Ps3Z32FKq4gVtg5XQrc/dgrzQxr6GKcWgUWQP+vlL9woVa
cAIOYQApsAAvOdp8aPqk9prPa7lwzLstoAYhviNxdeh3qFSoWgH+AYyY8CZJvklomDZYEMDVNAHY
qLJQ0q1Yz3Px+hAyYLKy/LQbOI4PW4RInVWQgnYlmJZGpC2gE8N180BuHCjJ3pXl+UwcA5ZI4jsZ
0Rv7q8ec6dIfQnuET9KEAwmjdu93KHShrS+jtDb9BgaSjo/N+nMaxeQNitES5MUBdTII3/Sy5rlo
lKMPrT0EUTAOnEKXseMI+rRcVqCYBhMQonkbpKvDGVvhVqPSDFa+synEV0RDFM5E/7dhuL28DGIM
OFkk4k0XRfB9fN9vDJLujjhPvl1cNMOmGH7kJB4iRAH8PUQgxhG8IcgdPq6twgoIME3r7pIe9acB
o40rCi9pWa97gr2JO1N14Y1tyqED1UvYEDC2EKFA3YLFgri2PRW3FrlD/NnD2xNiZQ7Bv1deA5AJ
8dCeVjv5bMCpZmI9t7L4VdKooV0RQw8xa8L3jlr31vkLAkWoauD8iE6KU1uSCecR5Msl1igJg2BU
JVO2VOCLNM0d0sY0n4gkpgzzsievwXTDpsHnvUirJFKi2tbuDvMT3h/xGNww1pZa2Vkn7H79ubMR
ynIF0mlxmaOIB7j+L+RkPiBz3ngJYrva83AJf27Dh4bOw+XzcecxXTefDQt/2PS3blJMOgnoBxc/
fuCeKq8L32aPMoDT523g+eYwv6H14rmNnFR87nifSUqaZHYQfIYJzUjDzxn5P2Khd5KmtwlsEi9N
hIPDvHDoixEXYYrQRvkcblzGAmEQRg3/Jkl4Q7WJaATkbP7Y8vRwNeRK+T4gpM2dvXN1At6DLlv7
HLxlRfEMWQEuLBpWSd3D8UClQb4ktNvpyhIWhWBEb7vNlGY+18eAWxriVfy4HxyPPnQBoLk/90/j
wRpsA0fBAR1/WlZ0oxQzRr8xw4UfDqA3W9i2DeS7bYZr9jeYk5isyrWMYx5SpDE39qK7Z7FG2SuX
3HTZvKQwYDlIoePxYIcR46tYFlwKQywD8gUFiW9iynuw5kfCN4nHkWEJFHA+FFsWExLVYB+V1I7D
0Z2+R1OEJRTUjPUAF4tk+aJSMG6KPEM4P824J/ATyIAaOn7KrvwuTYZFPKvlUC6f5LR2uYhzelm6
YHCvfAul6Bz/PG7P5nWhf/2g5ywGK84xVyifL2EEqWGqTApkTrxrIRKeXCQQxHXUgLH8epgySZd5
OF0bqo4/dBYYxklTcQZ63tx27bwLsyjDlwbak3TOzkoIoQ84f6Y2wumf6Rrq41G+8uCE8vm/xMWe
IPJyOiOZzemPOZhsiGAM3FA7rVzpEmueJ94kHfDZ+ajmSeeBeR8+IgZcclOES8hjEYOxoB9qQa2F
3rLDPonthc3+A0b5hn9LnwxVBxRT0EgNOwXjwRDsbJMxcMNVSWco/420RuUwMtUwc1MHP9TZ7ONU
0CERl4+TpVL6UaJaj/23JUH1hGaezABCjXmmj1wlJDZBrYE8TolPlFWbwCWSXcZUSqppcmdH5oNx
YBOehqXS2CCVJZle32dmh6dFtY4dGDt2mWQmha9HGXlglkUpj7soq3geQaU4DTAPpNYYf7AnSN+G
hgxjRj1GK8lLTY4hjeuPRCsdIhgjL/AzxlwqGsPF4RIfKCMOtDrbsbjGXO72GMsYKxBgkj9GV3gM
qGxV3ihjGboYhf3P/O3AZnkafUAlioIRkUzfGQk0v8UOTOnw5lvO4Nl2b0f5wlCK+KDnRkArpnbp
MzN6NW319S/dgL0yJEAAmpG0VpUTcm404Qz+uOmOU43Z6cuHIabCcZEIPwWIA0ob+J4fR4QCCQCG
IlmiUQ/jwnrOdL/k6PgzGBdDPiYxhL9jbigzAnksRXTv55T5GBCi+2c/ec0Sdt1lxI/hFMtO8EZE
egGDvQccwJW/ieN6stno7MCMUv35PL8BVltTHLYdp3bTv/PTxxQby2vIGE1kn/Olai2XqjMX+jQH
GuxotnO2T/wkKUDSi5fD/wZt2V6HyyVH2/zcvwuUbajguDycnASfUChOjUHZhL/r+eyCbOU6TTNe
qQ/crjEe/EN5LvYLFQFTFCLuGNcl2oL86PiCkTN8JiH1QLqlJBITVnxTrcfPSvYUSitcVE/usYX1
Nwcobm2cbexNaGxDKD5iYAD/HGDOVf7054y1j1RbD2o/fSe2utjloQfgTlOUcvEJmBlJthcMciA0
kETTYRc/+1MB+ZQvZ+J9g4hDlkvHYJgulrTyKH4sKqByLBPh25S9fdrzzoANBIkdWH+0yiRxK+6c
/9w+cPueB+JvD5dpLkHKJ6MNLMU63HLOO2nS4EjhKJTSQYcaUVnzDy6eUl9UnpHGS8mXlp+ypo1+
CHYovoPwj7lpMnOmoIFkQkUW65g0cJe502KpL6nA78bwDvHGyYdioNfiiGLWD34tfmOrgLHknD8r
2VunrA3AL17AoXrjQF3OI+bqmDMC8v25ijCTEO6BtCrgvz8zak7B6oIIUE1GR8seWB9zVzBTnzga
XgtbYuwXQQ1ZunUQjnR/RJFa4E+CszlOsSxu1Ksp63NJMvcOPGe020m2GWNzYnI/6RLKfYmLJTeQ
7GJM7oDExUkMjQ6bO+uNGl/3NmybvXmDozYtWclUXcRYMAgv+x/ezw0q1lJntIaHJ/M0zP4sbXgt
oTXCX/lZqAw+T6cq3QLW/bYXqainDdJRfwlMJZiOl4lUNicqtvZVpm973jJlzd8ip5zjXxPBZZkb
B4Qgp5cRnyuNe2Jz+5gRl5ikZ47LhGDV/h3Swh/atlg3+4PB7/C2DBhNZ6Or+UPUILuuv1cTlyRZ
po3EzlClt9uUSHGWSeHhUxuvLDfueKnfFeky5ECC0pb3ATMrPMRYsiC/W4r02vBdoebAFuXbqN/D
ThpSUhGCYhQDURdAfPcdnrfUZ7YdKx+yra6Ub3tUi1RQ0IjNlE0qUvhMjo8hG6cl72iPhPzhbBOJ
H6AQ6zEJuBjDVae/6ldPp0moC9OoJsHtXNoHUbkmHEMmpgPZOJ7RpjsFGk6QnM+LBJ4LPCP/OIQn
Z6efDev/04J2dHFlR4OqLFV3gn3wOPXJ2/WQvt4G7S7bJfwWvjmBUldvZ5nLvQoTuhWp/Ng8QMTZ
gyPYyn9EYjn2e/bxBoUVLR6jWwp12IB3mD+2ch68f259tmssvy4DBDGPu9f9+NkxuLRDNZvC+iVK
g92oFQpXV4HIWj/TFXAKPFF/cRY+3UloeMSMJjnrgt5j8nIbJ3uFNSUCVFzDwKA+ZPpWZg2hA3AI
7r6Gw+7dVrx2eHFwoLFWrcEbizxCKa+Ki9HJjTPV6R2+zEEUgIwTeFmJEd+kcCbvMTm6r1b0ubp3
FFk5YcUQ1Ya99bYM9+ythZOU5xE3nfGdxvnycxsVBkzNiZY5DqkPtMN0Oe918RP9/yP4gauS0QO9
OvPKBWUrA30paIuwHL4edpW7S+Vi9W7xq8/EubArjEGhg+OmumKRbb72qkTtUw8YYjRmasgzCSdx
mGRRc6j4LUJx+vsGcIyrfdz9AwiMqU38mk/P8+zuyuwJfz3oaTmF25donYDYFKonc7TzzqDJRxsz
EPBQ2n93DDdLKG2vRWusVzYzPCyCvw6Vu05uxM9ZVn49qEVy1ssGhcLy1rXDi0Ri2Edh2d31pLLI
0rKwOz962BvTgA5NF34sLGngF4yGGvOO88Q9bdFWgxX8l5xP9l3XV8a3DIlvMCMOXRn+fE24czj1
PI3p10TYhO2z0x51R+J120GeUFh3zYFswSPrp2rIY9T6YlrOUUoT9WgZx8o+U8ZsG0B6ZBGDLyAN
4uS5nL1vYTbY1NjAqJXn81cuKvMOvQE7G6ifQ0UBWZiTokV5IBgEbROCPplVTMVWV1xA87dBk0qD
gocZ2xX8bBQBMoPvCCUmggAGHY0q4DXnvKNWYSP9CyAwjw+bPaSYsv9SjZUcUm0COY6pFuAr2l2L
v6hyIJRLdnYm1FMAC91g60eB5jjavoXR53RD1dHkaHbuH9MhLw3V5A7hF3nYpOOoOEF0Kq/X4ipM
j0rGWSP2lse0OHslHK54ro060KFIbLF7yETvUHymnv4ni3yuzA8DH7s1ZhxF5TwEpOhOl/qcfiBN
CbflJKnZi9kL2hCQe5B4RULxt5tZKdZVZvqcJCm2bc1FwrDspJl+/GEidkuAH2lBnhP/sxGDpMIo
Xlb63B8dBSpmhrbj5tK4dxLkGTC3Nw3QDW5Q9NvSbXEbVqhL5hHkyg4zMbFPWvZ4DKxysekZ7Qbl
WI5+U+FsgsfwAk9hXWQ8Yc8RKAbGkv4GEZCOuaCJ8rZloXSYZt5tAOqD+YFDCJlUKJznb3sJviGs
+6D78iGruCnFGFZmOHZQtWhB84DWrbhY5Mc/acTeH1tht4+wv7gbBR2cLJcoS4ANrSh6D5ylc19z
ykr7CaPqHYjbeMuJNid8xFId9aCRQs7mkgp9mRqNyXeNi4z/IFAechy08DdWuBq7OdBCiJKoWU4a
OosT8opTdvkbQkNp7p5Jqw8ny3gzuIZR0vRxvOIqxW38u5A7Wi1qJariL1IOnC7lqHBaohFUkXe1
ZiKzUHPKTrSKOq+CcpBaKGiCkY5ZrhR74K5cYCu+dTH3ZNDpcGFAtZalJKTwEkYJl5ZngGdn2ElO
5gf6DMfMA+8drCouprZjKqf4v5Jys3MytH7RkFFUU+VkQ75QkyO8VX8GEyqoMtth3YAo/4QkDXnr
gvB9JbD76WbMtt3CGlZHrwSbkEC0xbnjzD7BzP1WEJS2CgM21lD+s3Qikb/z1gPhkC4jzu6bZaff
LK7lChunJn+0ghe1eqbbDvsXXJpF24FKbZs2Kr6Ej7fBWw68T2qAItifIFRr1raNbxQjlgft7KDN
PeU2ORBy1q+pfrgmbTFZY/LVfIDgF7sj66aKFvgN5HB0HbXtlL3Ztr4635bxfrsl6Zt7Dlir/zpw
BPIxyzBhN/nTh9HvocNCXfSO0h5sesrDC4oTjlpDeRt7EKKW0ZwIyDfXlnOHo5iA8i9SI3hUN5NQ
AxMpQL+L7iN4Mym+TweDxpXk7tf0iG2N/DowQCOuYF8TeuC7tWWTwtxatz6WCZjuMckaAdZ5GJAO
FuW6R9SS0f46i8r+PtzP2dJI6mBie2rj6kavkFFfYLPXFeCSui2i6kSHkCF46DIqwm4JawFyF88p
NbA2OrJP6zw/askwZvTefBAvd43DwTv0fBgktYcLl/L1c1bjGGbM9nsA/+3xcD8oBKwKIqkMvz/W
sZIKGyMyHrLMW7Iv+hC/AJ9sCkMK+xYz3Z+75GzxsN44WQX8SRAUSobgEpJofESVZ+WTv8yvvy2v
4kkSrjE5TuS7m7gnlTbtPCU2dp5Clmwn+IvvoGJ6vR1kqHBatSwVS7tYYb3+2ZqzD3chwbAvmrcu
WZMulXkvQ6SLyPeJRxcnaeMpJ90Rg3X+6dwHVy/navmGbtkAqzDuwqRotiadx83Y3V+5KPNX0DzN
jr+D28m3AaBTlb+TzefEs3/WwWPv2ONDccFkxHKuL3Hnq43lTzEEdW8Z1G04OffA67Y1j9tLplvu
Zb4/zxpgdd2hjy6RhZsLg0rtx6qz5AMQFvU3r+hUsF25/ytM3bk2+JlhZQ0xGHbEb6AF2K/F7wQ5
iNqjttFoglkFvJ6A4QhfS33Uu3pdf8VlMvfC7kmw7nHh8H2EAS8CUVGOYRvSMl473q3sJuenOCA7
qZ+Nkj2CWCnDT0JVq83bkv35aHUxocbzU1vgaAEJ0RclK8pA+tonJQU2wU9IEb6IT4CjTJ70EwK4
q/XZtc3Vj6P+nGYJ5AqO56b5UORclIhOSWq4oX+f0pYjpseJT55+aj0g1n17B8yKRMHQ1mCHH0pD
RyyP9VrQMjVsscO+hlnYg8HDwalMvwMggghwQSYBVEY5W7XVQMcLK2WAtJcXxf/0wkkXsd083ZZx
0eUxHyHek23ZuNZuA2Kntfn+4AHJ+xUEIEukBYwRxP7JdpN9GxrCcF/xFmnxpTYz/iRK/Y7LTjb0
Vw25/X6JA9VCRyUJaq2zzZSMhEYg+9SxgDTGY9NLuIrMfS1XHTBkX7qk1pcbNvTFfq+jmfx7wzlF
rOEPn2/D5zXgxNhxipwXBOExjFNQPSPZfmAWNCauy0acbNFKGfn6aqBNq1XJXNfmC2OW+cP3EB0r
RYTZAURnqmdT2rMtzdjWThiHc3Vsf1/OfLmoqPwA5m9BzKOcU+6rT4rpK1AdsAhHbn/pwFvk5EJX
ygmaBSnIXgXarlrpG24qTRdjH06hZ8NIHht6rMrrNE2yWOTjs6Ayzij/58mPxfe1EwuqWZXkVGCC
mxt+S+eqrIYpVoQiePbd5oK/qmhmWYLg08LEyoy461IJ45qeroYQBvkELw8MGAToOk6705g6Qq4U
E0Pma+5qJ/fqTmhgx8V8mk8vh3oTSBXJchPbOat8YJb+RcyfXkyeWp5ZNOjJBnhrhb2E3XzBKcpI
GvxYZW3lyJjywcV7wJwsNEf5mUrX6uXuETumy1KvR1W2OTcmehnXakAvQujJd3xrxl0SX4uohkxx
tUsIl7mdeedv2Mute/LHCa0N1GE9lKNSLdTMsfXyLwcdXL+YskHxDEF/BbldlcNfFbUPrS7WPiA3
1GkXBcJ40L7tGz2Mat7rpjJa3rGyrfzfZ6azGQNwTLWf/0ImerHb0CRamiC8L9prqPjpz1oKkM6d
RWsvD5nUkjzRX8JekNPgnmh8BbG5tFgE5+RUhas9fxRAMcOunGKJeprGCUeg5lDwMGaQ0dNujOVd
ZwPogoLvAybDESPHgcNmzhYqS4KLjM/mkKkCszeWGjQCzhu2XEZGsZPGGxiamNLgjqtit2YhBQZh
G0EjRoG/xGnw7vIismcR0nTbf7x9BX04Qh1I5SXOYOIUpiCKffgv34kgfSdZEuUpCXwxhhWNr8OE
Si09DQYGptio5yCE30ZXIg3+ogUIJMACsjt15HXisqReg3AraQb1oPDe64fv9KBZdQM8pIRmy99E
8fG1sXmVoI9u0A168x6FacXo8L4W+lrpRwrGn9y44O2+qIKp54S5lw8xX7PfF4tNEiNCiPpgRvjJ
iu0U9p0BJ/LXzocPkqYgozGC71f90+CNz5hESqh8B/+cCCFebPuf9vIFVqIcTgPuGWdMPZUUEtJ5
kdmU/hn1PE4bZM0GZR9sHysjcXYTj/6PIzRf9ERIImTukbsNOhcyWkm6FvajjHrI3SEQsDuKMP6C
Vq/+XS34YyyCpmlh7LEBQ0J3YW8ayA9lwxXL5B/DzgtUNKpM9zjMhxD6DjiemUesNgePvhhsPPq4
dUom7hQ4WqaYpNPp/dGcSQsTAUeIlWlpNdAbCHhZGTgEx/S/lCzz6XcE6hZa34PDGTPP++Q502eI
2/6dv7ZHChvcHDRHs1ibujBnZQID7ZqHH8/oyOmwJSZs2sws6DHTIpTAmO9U/PiF9/yYU0397pa2
ZP4UNQdVZlnFoUKe0vGPJq22hDxYJErwshnmtcw72jCbMRXtmiXNot6yGGADDPMVMi2IrruaC/bf
N+kNjVS6pGEdvYh7EOECZzy1tI729iKnC9FAj7ATXSFzXI1tH1J8Y9pWrfOh2TL6+qjl9jvLwvyN
Mpfxabev2/srTHnJCwEYfBhqZRo9rPrZ/RBnUIhyCuTUvf7rjpaBsI4Jmq5tG4K4HuMfG7GzQLU0
7lhpl0C50ZRUTAgCUc+IyFH0UaETpNBeLyVQcC5bh3wWiaBqjCMWbB//S4ujaJ/ybM+/AdyASFYC
ngdYYmLPQAjQkkVU0cPTgniI1YWVylCLfn43yvevrSVPwhPV7ZqB5XxueYcLDC0tpGTe7XAtdZ4H
EVth8DJ8IgxZ6nT+1jntbJ2ouQZDBTVvHzivIudLzNHKpyBi56fccJ7Os9/sr20bigJjaQ2GZgXl
L8ZfdJQ7EBFX8ds6ksMOAxjgkrLpO8FB6cnUuIVmnTQFxpryUxhVnPYcmfRzDcSxP6IW+ICtpoFh
gQLtEwPZaliNTx2Lke9jU76cYiKS+LZPqQUDk6b+uFGOHHr7Yn/HfE+wEwyqqVmPALxskVy+lrNh
GPCHRTP3NcnfMRiRNGlwOcAYgzM5aZmpM7cs77kZWSEchBuuk3jDKmSzMbaAm4LJuxqeSKXE49vm
6OujR6DbjjiqS5BVhg42vNfJHSzhRQYnn1T8x3GKYIsoBqpE3DG5/k6aiHpEfyx1Dp2M6/8lRwFX
IQk4L5pT8oPbU1wQ8CQvmNkgTeoayr4cr05DnFjg2YF+sXliUQc9XNoZUFgqF7ZixpVSV8oxJK/J
G0/yuBhd43bb6CAtTaloeyYVLV7F4JjQrAS3eJuwOJb46KZsNGbM5aB1BzQn8NQbFWMGYBACADYA
pRjlyNTlNCpGTgQ9YgYPHmaA0HfZSli4V/zXZAiSAtcGXHrIDMhAqK6oXGjb8UABnqD2o7R/ccXS
govJG/ts7pPnvrWhHlc4CfId80uY0nTjMPzySArd6dIiL6BjsEFazA5oZzjkmENxgZmdyqmHWMk8
xjyY6qbCC4p5JhUabhXMxkjWUj1lf7U2S/nIOj8sM+5wvmSGjboEMQ0niKvO9Bl2F9noxDF422ej
GqB/ySNeR2q4kZir95T9fyjqHEbKow47KiglXvgBkWfbX8aGf0bJCHUA9zmVEoB4rmfSJN3ozcy5
weRkFfzYktzWvCScFkfVIEf3+JmDx4/eYeEwGVf9EbRJTpkvZhlM09hlM2e300aM0toUZuh2vghr
UlptZuP7NreffFo5+vFGFvnW5r0Xp43mh9UPBIeoxWkQFURTwbUnJiVs0H37MdMT0ElnI3emYaLW
x25CMpEKnvAbrogS1OMQguQOS3sPZu8O+09LmvFF7Xe9wQKrQfeNmLhfeh96wCRbvsJi0l1ow/3Q
cDuuwXVMEqP/M3X3azFBqZ3hw25vvxwAZhcK73EAia5T8W/naeEDLTi3rRr9Bner8C99yLD967qH
cNNouF+n4y4YMEPNQwxQv0zqp6FQCU8+kglswXxMGnDqfrHRM+/6Wjn7I75QZtvqYD+DXQUfWreP
s/aO8cQZGoYMDLEP9dsQjin9O1RA2AfUV+Re4osg5e5xw6Y/K/baoj3sWt2Un8bahi6ObvCx4ThA
jxc17OsGmUe/Cm+4sM2olydqVMEAgEe57DGehWGE0U3HLoEoD8eDGh1nzXEbH4UvapwxdGJjyC8L
71gNwZfSzN/s87PY3vEofNnHwgEcmXxuHpDaF0/ZzEAxshoiBPM6sOwvktNwHVN0yVRF4+tu9R+2
7sKlVAA4zHf/zqtP27D8AHWoJrAVGN7nn9Er6F/SapAj7COY9Dq4Ye2EQItWyv2MvsOsD2DuNPbd
PtAJp6RuXg+9EifKr/P3Klmqu63gAmLSGsF6nnfjLmRS9XCm6DYfBK0oRqswn0MJ+Cvd6+TrXeI2
EjdYsve4Q0M7KhzJANEXZ9pYKZ/Ro1ISaQg21AUM06jg924Kq8KkISwef8EvMlfBmgAq9guSuPu2
9ICcAoSGVuPw7OOT4H+wE9FNTFLwjsIRiS8Jce0ET1ah/AAN/uDb/xxeNnoR+84CYmLT7hnHAdaR
mP1Hd2uL94CNApPUx/5isK5MCA8Q5lE2eaq54Aem/cXkE2UmDgp8fNxsXZ31hx1PlPlNvtr0SjQk
2EEZUGMubJrLVA7wr83OenTY+rikHaw0xPNEPBts0AdMnL4wgzOqiRh35eQ+e+OZmC+zcT3TFzkC
/u6gDklkZejcw7bvhPwgeozgmcLQAC6qRkof9zzn7jetu9NMj162xXKZ7609/mfYHexKNPr5oRFA
51gNcmONw8fV+AQcHSzxDI6shGSxZ5SOKr48QC0nIJicUZcYL4FTTTTWcjMuveGwFYjPCfrL9Q/e
e5umuRfpUdu4oTqsraxfwS2q7cLvRb0J/gcFcwk+LYYW3tX7jLInvDTNUohK6fptBki7juIJYim2
ngvg02Null7TfwR6dAfnGzHRKnwwudxi9WXpxwb+zMz7QuOjQ0EPvt7T04iR6fniAhNMSK2z2+g4
46P9mORUcEPSh/yje8dLUOrvUGcanK31+LRWghX77ztoECpGrB7JOT0ri8uoYC7AoqWVMItF7rXM
uv+BDD1ojBYa+vahmKBILvCRxcEXfF6FG1hOCljq4BJRPtGHyI6s70yij1v42rSw4vqR7ev2BYvk
hBGvFjHtzEBeLB2hJ+sVbwo8ZOLG8mEXqF7hKVwsiSGu+3nS+u+k0RjliQyKhcNNCnJBPPBksGAp
9aKPWXaMrRZj0bEEUOVCDo6FWT/scqBOHwMczOCn73O7khDlryW+IRoQ5dlQtmrwzq1Fi2WNX/rF
KSDg8nhaWHVSJh7FDVSUUtBZN9DJHjh1kLrQ67f8I8xBt8VAA9O6lVk5j0XlUOCvmM2DUyPwVnf6
rgHJAh732YVVdCFyZ98uHCVE1B2enArCEMoEjmuFsSbHKWIelIqYWsKpCUurO9GAYbujcN7zRpcV
MoOxPZuV9huYkgAyStFrh4ewBbsEOWHvFqwWn43qAQTxDCM8F8cUWIO4EfDIwZFBocEMi73AbYBO
c/x72dFirfFSN6adjOZMfdmJPriLqzjVtheQTrzLHuSuN+gl+/2wTzwHEDg2RtQw+Omh7IL2BlHU
koNTcuQAVl79/XlThn8C0U8ih9sv6EVPCpani+gEb3FOUYMQK3dBoAkbtVPzJpR45dVO4V9ZWYeT
YohBS0NkQjrb6PpOShRk/+Bh96JT/xdwiI7EA/friIHRgJv3ts4D5DyK08L0SP4PIxthAaIgniL2
GRHSNZGLFIuHZpzSxqjpyJmuxO3xHRmwnJRdHkmcdGwxHZO/M+MiHZH5PULGEGMtV/5NUndzGDn4
JP8hoMC66NJx3wNlKjD0umCRTaUBXkq6oi/ySf6LJcipUFkJAaQWRFlPxyMlpxRvghJiRHi0dGyu
ZMjPa4ufmMShUs0h8pxAc1otpNbG5gc7Fu4ofkMr7+fKM4SheICOAe03zQ5MLz6VSI9v86dznYrx
Dc9BK0DV5K/pNyyh/B8DJTxjRnH2GCTYuGrudL4BXY+luydfhFCMu212M/+7FScn+TViiJUjk/n8
/foPNvrIzi8Y4nSQYcgZk6W90ZFkgPZ8ZWS79W9yc16kfnXM2pfYgGpwTRrYJmnOz66QCWkezAJ2
qcq9IAuBMs9h6ULtJzGtB4aOEtMGxLJgm5FiRVA3Vi9kiyGhyoOmp4T3pvUatftVoNrtfj18+rnH
W7Lf/R6W0Q33w/9rfKXvWDR/McHiuwhI04PftBp8pvKO5L+3+C6VZdF2GsHbV/7RdF7LiatLFH4i
qlBC6FZZiJzhRkUwIKISCPH05+vZdWqn2eOxjdEfulev4D7ETabXENXedpu+/IlsSB0xV1E8SfJa
GfUQ4vFBWVPyl+S+vcYKhwyBHn4dye9raF7qqGDFQaZE3o5mCaUXUQoBHP899ylJcg2jCsmIP2OZ
+6QUIL182IEjtGnNSyLL/n3At5BYSNipCHO7TokIokJmybQc+w050F976INDyRCrSUvjyXJoq7GO
xObudfcF5WLHf43vkmxX4onSE1ex9vrtoqOr7IBqFq8rZzYJkSjEk9ls9vIrx/Ou8uf5gTl5O3Y/
QI7W8liZzGmI8+mnBCnQIcnwSFqcjFJwmmNRWbLAIRXRmCM3xGNPTKfI7RWDaHJEGRtjiou6socb
G94AIJEjXKMhqcwEP6bmiM0h8WFUcck8xSCog6C+5WnwovlAFUN/G8g2PEPl/hA0zqhxIYWs7FFR
Undg8jNCcqncMEu4ONt/JAJpirCBBZQTbNd/ILDVwhsoQokbhcSJvLYYYTGKmNAuoaim03niwohx
7EpiurSYP0f79ByVA9pygloxDcfSjt/AGg8EG6E1W1kCkX90Wjg3BBLjypiVWLLHlrF/cJvIO6GE
b8YpjAjF3KHDWyXNcRII+mbhAiQIGvYikbDtMftevk4S937v15gOVMhPUiZeGHyD6vLH0DYI4Uf+
msOEw45P/EHx1PsPl5ZjmCfDAPK/FyTKcUHPXhT10qdz89LjyF88CtglnDp8ugMZzHuQB4rlA/+A
YeImmTNoQoLOH31QC4ntnSgU5WSUwu/DlU313t50+wfeecqCTy93P05KQVh4Uoy+XW4fqmqKLJYQ
X4IbCSsEwhioyH7TH05X6pzenaLpxvnxwlVH3PZEk7XpIsts+8noQ8ChfB25wlYc6HRTqi+FRFd8
2oDX7QXu1BxgV4SEokeU4589iCsbU9B1sURDRd3e4Cn2duWeaS1w96NOZpqBcrT0Ca1zDx1eN7cV
VQ817D//P6ZuK4hovBgSq9w6aiH7pLJCz0Z/68k+ucYS9lgh9JIz802h8uWTDqj9/zNO/PHUxf5Q
0uy5LgBIREAi+wD6HLfqYYXb63QKDgLBXdprxMDSyMrwdAtKAXYto2SB8mWnSVMmpC18qjmIEWA1
LhURbkI2xODZqbFDkQAWmI9XQTWQ7qGFvl/CCUWthzwRudXNhdMlXkVDJnHeO2IKCqVK4wTD1IX7
k7/+vbewYGx0ZCjpHY0LV+4C8VVTMEX8UfsqmIvJQ5PbUwh88ifkveKjrAMUsLY6YzxlzWpwWMKd
kI4nEv4xBCcmRLo1S/nV15ckXUFvBa4HWGCGADzN8uPHfnjAbypodheGOJbEzlWcJMGVfiGsFu5T
Fivvh/wjVopdriWld6Ge4JmNx+PaH8tv8wil6BQDkE2QYLTTkxaudDEvo2CfYNLW8Po1erj2weAS
k1JTzPxeUTKSZciIAHR1vgehJ1CW4CHhOtnaQYDudo/Ml56YRrV7OjRh1PET+T1z9AXdEG4rLteE
bOMzdSLPS7jr8pMKBiSsFmaH7EthPLNcMKkkcgku43VGGBINOQDRL0DCuhZWhbzXOl6nsr7YKP3W
VgO6BVHg99/M6mW3/YIMNa3LSW16MGSzK+0E3snBb9qlTeMr9GgMe/SkmMUU7KSSFfvljZGNlP9D
NtgcPE95lrWrrj8naTXG12HbT7GFxPueXdQ5bGq/3+/O6vWD6poa/F+1UHnPpexOLMqxQZRXSTcf
sQZGqzEviKPCOeC3LNUKZCmOA3nhwCpyfiR92vb5ZaWzCcUqV04XMfsRWxlx1JP/F2ivC1z4CPh9
9gX9AjfNf5cP7SQXhhwv4Cayg1XITmIAQh7pqgrlHjGGlxXF3b/VIl/awpW35XU2YlWDBQ5HHYmH
/CMxium/Z6N6sI52Ov9O4XYzT0P2Jkx1BX8KmTYJf0skgoQHS9yAyqLl3ORKwb+B60IcBFpD0WZZ
U1ggQmrnk4T5k3OtiIUv0ylqQNa8zKTlK4MbADNL9LLybwojXO37uIH59O0nvTOjQjFUzeYNqNTP
7ZwKAuG7QctaGGdyp2WEx3+298pjXPh13zsdnRh2TXhIMia5jiVS+P9fWKxVfr5EI8s/WR+LO4jL
GYRzunJmVJeOh6HMMoWMdILSLDOINaOUMKNxuvl6OIObcXOtjF8av4AI4GsvH2XOTKHMQUouuefO
fwfNy3fo++jwvYyzHDOMAkfTHv9VTsMhv5NRASKefv5R1a2u+FNQ46GvRp3AAxmLEcrVwbLLowRy
j5xlThiCxkJqgIbCFBijAOwwxOWiO0X42KCZlaB4Ay671ZckeD4tvJKzWosfAPpSqqZBvvoy7Fm9
FM/la7SH2j+bDZBLWxwIfuNj4WqcWgK5unzz2saUR8dZ9wfVzpzD9yA2q4X3CwPJiPY1tChc4PTK
kf4FV6NqibI9rF/sSkJg/kFriuQsfol9OG0U/9sa/kmnBPVGvHYNyUenWHr0xGoZZsJKapOnn83k
6vjXV/REOGVRJo3OWygIthx9YscLC+6IJxHAPCNsKiIQi6A75iCBPULJw594DyLaBi4eBHUAyjhR
QUGZEz4gI4yzDVB/pfJhSg76m8ED4bMWxooMCKqjLzR0ih+HsAknIus0GOEX9GQoAVFdl/KJ7UJU
CENTFhYzS8iQ3EQIzoB9G0+GmMNuT1221gQFYgNiCDuTxe5Ub6wmUp/8KVQugHpY6NlLJnSznuOt
krCyV7XvWQIuPfp97xVtyrnBY8BNwssvdCegbFxYEzFnskZ4/iwHa2eYZnaa8IF63syy3mvTDeEW
+wnRXv/Yxask/tZexqE0exsBaYTIqs/uMh7Q0Qu04z3QnfkFdBB+hopBrykouYY+hsWx3oIm87jl
ngUN6+mJ/aFbeXq/3RW2nX/vXbePUfaXzpr9bVaQTfvXXhWLN/k0bGZ4YTSgwDSKs8CgsqeubrOw
ie9SqgMLIimDNAsI6YvNh2ijOE6Wsibp/7FqOYu33UDaCCT6tAotJmvs2RR264de+qQcULoCic3a
vd8aEm66I6PhQLwDlCs/A/U8FAd1iwZV/OXy0wWYMYsu42SiHd70gEzq3kuSjUiKUXcwgdXljwrv
9IJjN4dmYK5hpLcLztuLawy5X8ibAdQHtT4laz211XXKu8IYGRhoecHjERKcJSkxFhEPgH0gvb+p
Pv8Nf3DvdUStiQDNt4GB+XpF+3zuMVh8uylhTdbeoFlorX4RRoDI0yIT6h2waDIp2JAHSLDg4KE+
UUa3kxgEduBzwsgJrMjcWGNBv5ActT6ImV4xaAzb9YEoDFHEk0iwMz8qJm35/rvRNsY43avT5gxs
c9FdGqqUYqOxSZMQcUaDDZTLjBZWwwyqF56Zd07aAnpAyyfwAK3mI/76beav8MyhNvcT6khM15h9
8bas0/hFuDEHzABMpIifXGtn/Irm6hiy43mAOqeK34RZkTP/p6wQ+3BxbS8t57vSNwW5eLWtYviH
cGBcXl39iPdqSGLRmnyYtn+uiPzDQcnD2uelhTrnW0b8y7DOPHRsxMKZTH2w8fsG+vShOEbt3KCe
0zBid7J5Q0f6ehCNu1vELozCP+vzsjiUvbxx1IDICn5YcthKtmMBy630zkvMHuDKzIzcRZ/TotMk
KVoiNySmIyd7a1ie2kNjrETJH4uVb6DNkfv00QDyHfLTBx0KtEMajxP5Hxi+9DWMgFCM31CffMZ5
j5NqcO5/MUovp7BkHkv8PI0R7MBldvGI+oDSsYPsXQAyQajpJwwCEYHi4YCOL/hiu5pMX/ROEgxE
yDD+n1n0Y9fO0p3Z10ba3fkiPhMvLyafSWRNCS0BkO5caSE7x8xyOyQLIp8Dc8wD0K07wrMpT4ln
040UrBrBj25BgXqRdMHDfc7zhe4+aUSW2BqltAldp6MEBt60jMyBNCX9GB+dCHJrhQIGGvbg8u6R
qzRlsFnLIPa7mtYmfliQ7WCsMOqFuDTafzue5jZ/7Om/KTbU93jcnamaY623mJgiX5nFmJ066pQ3
legygmJus1l3f7GTGP+qmBS34MHAHCFN1+Hs1fpan6k1NPYUNsOHPIJJhxkTmayHuofjZv8MN3dX
7oo+Vv71gqy2uLuhtWcS491jUtOGRZ/lnlKQ4NhKKQsTJHOutKcFByMyNby3FNfybxQrt54yhXZ1
0Al6rTao2RgIWrMrZwIX17jcfVdnryIg7Y3XU+NZft6B/nVb8lG1lxGX8hzfpoivmeTfXEY5Rpyg
ouDraTMlQo1Ww6rHBZMTBVghEycI/pavcSyH3IdXt4YxNOCtZIRuxOY63XVwQCFSjYVUWXZ5cd4n
62D5TCIaEsjZatRzkOfw0obJqToXYgu1GOuRQYftxqIQs0pgV9y6uc366u41YRKcjGFQQCzrRPcV
U7MFM/uhcVTJUQL14Z6/2JbGprNLmpWQV92elj1tjrryV9uUGlfBfO69JPeIut8WAXawATfRlaHj
sevc15xr1Tod/iw5gTiHGtyysW09cGCx875cdtvWLGOM8Y6vixwgGLyF12g4FCXm/LZP6A0R0PAY
Rl/LfncBVkXL0f0rocMdfvMUHeTP/gBQ8FOsdYyCLl7C5c33V/0qUEi3eLtWHb6uPvdVuf9tODJ/
2vSTuzgHZxRNJwWBCgdjF9Y9P0/Lr6FeVoF59gwc9qjyQV1JpM5QpGFNAe2XSvvvNzCWHY5RhkpM
xtdPCKgZZBGnwob9+Px7E+xiq+yDv6ZXn3hSpuokZKuQGbPD8dgAlsaRhrRECIaZQzTk9eJSpeo4
OO1uX0aeHoEqC6b/GudbDvkJSiePE9XWZ9ZsIcuXzMSXBeurXOpg3f45RkuAP6TBXkGyuu+eMTL/
lW7F31XY3nUodGlHqFYxYMObhqsUUidhqUwEOYAeqHcnxcOB2VzvPscCTjDzTHSuRz704sgqY0x0
xbuP+63gLIObg9MevkGG20FxhCaF2ywiBJ2wiHJy35AJsYLkKu7tEh02sfbfROwV6WcP795v9tPI
RC6XDY4rfO/JJ+qc8uWTJqCeYoz8L58H2h8XNSQwjolCRcWGsQNFAPMSE78POEPQVNAu0kfArsSc
hkACVhhevshMUPbaBgOlFWrtDGttRyM48NgFc/rTFyWOiHN9pDJ6PME4I0+BCShQyrLBdIxmuvSN
i8cjZ6U1P6edOyaS7VvUyieYrODJ18FVOz3R/JKeOurSTOKSPjRnZe8GdMlx1UEred51MTBif1wC
3H5Zo955Wu8gZdTwLCfYG37nWC3dxLT1r8KocVsPGphi2fydIxRX3o6ocHeSpMHmv49ePUh43aWi
kuX0QT/Htn06+gZGs3rFihPFpFcDhyVum9v4WINMTL+r1MNifMAmJ8/O5VtfDu3B50gUYwlrGOTr
hfRHQTR5DvXlp6875orqvIex6ezpXo93ZEAVo84jpm4XV4hyZU6t8W866YeajUYJydMyDyEpN1y7
vORel83OkNkhgMzCHvIcPvvfAznHY40EbUQw+w52bmj4dS8bK2GDQoSUlFDBQ6vllH9pfD/CwjOh
qI8MfnAGbrwZA8odchOXzz4Gm/B5BmfGSHXICTrhAcDBCy/es9cdqtj5nnfIlO7YRZODPINh7aNx
g9ZnmzBCSBret/il8z7QpiOE4kTsM5r7Ut8xfQmvuCnuuy5jfn3GByZv4dTAHkcbpAN7YTlFbqNd
jKtjTf/y72Qw+RLDH0VKDhURx4ImMDaPvYqGklT2BbUPiKpa4mFM80vlDTmWm+v8ChocnFJUKS6n
Sye4HFXMp9kFcgHrCPzeATVhhyaDQTWaCPfDsJkPY83GIVqG/Dqnfsa/jElcgUaP+04ZcW6+G/em
D6wjRE0n2954VGUIv4K4SD2+s9S2gO+PVeVXfRNlqNUvex9iNYk87nHhTa3ZbdeeVOvX8hvrG8t7
xjnlHwUThUF38unzvNCIxbQTw/O0G1zA+fAYiM4Y1B7eBN4rYRHf42TeJqLKtuDvh9UepsOIkxUD
gwMMUFeZ5pgbjiuyYglXCEn5DeulfrIgiFY07PkQhAIY/Ef8gDjBtYYVLp/cVRxsOBDFaFGoptD1
aIBqWDW76UCZFuFzRY2jxGbYDNK43l4x3G3ztOLO5itexR0uAvu6aa2lO8sopaD/mmGKuCiD477g
2kw2yIB+mCm49djaPnfN+rJ8IUH29KPlYUJDYXX7u3Z6Qm3H3GjVRjlFsOJ+nqLltFNggZRezE6Z
8j8mxuqDrSYBOzXfeA+0OUi33KUQ5AikJFSJcWPSLzdEXhX788IiioDBYXA+yJSq7D8ia/vlreqX
TGew74PTkrgFXUTHQWPAaxWFghm+tjS129v2w1VPBS1RQxeCyd0OrS2Qps3BYsEYT3zevEzD7Tmh
SoINBNW+D7WUhaWA1dCvNqVdfZwzrQSe0N1QaQ/fCq6uEK/vofaNP0xYvjH1jIKMCh5PMWlwXZ5T
44LGu8/Kw3u9lu41xCJDyuhk8MHLSRhYuItUx2wsQi2bm0flOKM4+rhQYzGwhuzZdu6wwDCuEnfL
7Q9LAwvm15vAPw4XusoeS1To3NvR9A+VO3p34tCg+qcDfINT8VkZ5TyGz/x5lGzWLRtdu23/GehT
qemBHA6/sTKLDRcm7JvKMo47Ab4GH3f7PHLRcxAxAMSdDzOokCNJWIQp2xJbizHSV14zOO36M9cX
I3XJQ4YbYYIVUSL33mUfs/T8h4ewRej84bzkUu9sH4gEuUGxZFpjHXYCvonXhhmy17f+jRVgp1Ou
EhDX9mDEgQoHc4ArCo9h/0Risn9MIUyOOBUxfrbLKdFW4d6AOf4Ggc6dLRzl7TWCJIrXRD2FbwL9
lQBmtGGELgkPX8SraBJ4IyzafQY6op/b3/lZdSWqH7DD2jvcEqhOHYuAiqfXhUCiOZnKK+Y2I1c9
osS6RpRsMf2nxvXQOGukoHgRxN3FEueHKsItiws2hltmsa5gn60HsC3jNxolSpUlB8tvJGJ+eKlY
TkAupnBfvnd4XOW9kbGHF4meIcZcByhALLaakxrAsMP2CszwSpE1fuzMNWtTBJQ8BvcxhNWMr+cD
YwFYJ/9yKzgqMUoZURt0CWSxWXhoc79gW1foH+BYT+4FXgifhcZ9aXJNr59YEshK47vIxAHpiCWU
v85py+Nh1IdMmN0qb1IabgfYhkqZxgGIxmjJt4aVTzRGuRQadRXpy68V+qAojLX9x27A9yL8AeJz
2N1iqbE0+1eHcFAWgBI1AeYsxYGV8hbjKXjuI/FaYHowBwvQu26Dwz74UocZlrUiYkOkOJxcL8Au
3LxxkNvIAEm5u5LId3iuOJOQcEq+EzqdhcBqSssl40axkyW1XJrHqmca3gXelhowiaKDcu5gLWw0
9uo3H1QZ+ipr95OcdkwMOOixa9/VBh4L+Q4KvZhnr2OzDNqmKEvNmY5srxkVbYg22aCTYOVxv0yR
zhW+ZoZvL80dtcEqmpDzzuCCXSU1mMk84GntMJKt3fykgmfh9mAcmeVOOwn2jlc4uktWD49DX96P
n7512JLUjtzCbXEsP//ZR7zAK2nTEWG8exPiyfkULLhQ9tJ0RXtCTBlYOjF2eluQbdhXyn6+3/py
+iRGDPRj8OtnH5joLUcOD8nV2EM4dCzdW1uEI1QxHAcotByYqj466cFaLH7oSjEX+8eHJd+LRwZC
3Dixv4fKChtayPTshbTrrCmN2U0dHHb3ZLEHyEFwtv9BjaemQ3oNpfPBauJgyBsbTdePF7TdUhLs
i2gr5+GFw3Fd30Jw6A+UOn9QrGVvDHDsElUrV8x2boSwnhmM6IKpsqH3t3uPV5ksuLqFJOvDcf2t
8sW8WWjEgSEsVTwhX0sS3PaL0uFypOz44neImPYcj9SbvacabA9A6Idb/IXWsr1wSaNoi/G5yP9I
ewPjvGI1J+FrT/j5VbT9Ugs6I4alIs6T5Jr5np88d1i7snJYZhYn2Wc2Er/iS4mX8GO4pWvaWjaH
bL4jpV5zlTkeH667ZjEk3nHJW0IPRcQ2/jItTM6cTAwLOUa/B7EIgoZEiSMoKIBZjpLuvoHrykXL
RKLYpKbTpr/QRM3NJcO9BrMa/RqxQS5nmmbxBPjanDGfA22+qB+hBe9k0HWd89rgBoOctL1Oz7Rf
JT/Ca2ni/wDb+TqXnfD9Z2+MzxmXDWJOnziVSeLFWgRtqTNBxY5jmxAFeG8umNMJRJKyn+R6ZKsB
QA+hieo+M2257pKyf7v1kuxQf+AZ6J9/mfcrUPlwEjfTeJJiVzlgsgD2L1KMATUhFV9MY4WJ9wy7
U8YQp+Mxc2MOxxEsHHGsGRgz/v1vnIpYiCZeUgnw1/K3FNqspnVxoPde49XnDjArORfOgDh2mr/y
5Snzp2/ssWP4QOTBVAvUKKo5aqrvPkGKf/xQMyPGxKMr//unOydhEHk1B7gRNyyh19akBOA4J0Vh
dh/lX4cEAwvpBne/6aV/iLsh7hZTrjTL8O73/sdAc1MnQ+Q7PBN6PEtkspzCaLpYwRGlcUyuJ+09
4iL2yCgfIu3he4xRSS+5hZHATIVhP9wDjLAGF/PcKUZFF6SEw5Cqr5aayRia5fjyPlKqTbsbkkRX
qB1/vda+ffdQi2uySE0OfG01vy2Cv/bsoE0gS0UJx55d05lABeKghSaqba97AxzNYEB33z/WOoNU
LHzdmxUUMj+2eru07fOLTX+FSNvH+gAxMPYAsqZdHR+tCCYJWbGiZ6H0xuj/iI1IHnyezhH7IewD
yLHGHDznwgVOTbFu59G/Tg+iu8SBYktj/dVps3zecGAdyAwYhq+oXDfbKyHvsL4vnF2XAw3s90iB
Z/q0sCljxWb1u/W/3OZsjKx0t2BnnFkQNQ26Zr09GOgEAL1IsAFcBzHQPDwEojW26BzI4sodzDPy
16Cg32IQs20ykYNu0OC3ASOEUSBZmiydejHnorogDrQvgI9Oa/p3LZ0kDR5tEiK4upAjiBoBQjOs
kl/4INrqxjWX+S2DOeR3fj9qpEW2l1suf1TYoqQ+h91TGkKrB4XDMkt1xARBIk7Y9/BXLGg5Hq3z
XuZAuQNbnhknN2nm45HzWgAwQkCYPXABYEgpyWw+tT6N3Kv3CA3SQWUe/SP2lhryts1G4rU4/bBC
gDU8Pj4sxqAewCW0RNtOD9EEYmteGk/PXsfxROha8VEZS4XKJsUpJ8Lmp3NsoboY+ZhSwnWYWiWk
wwQWKOYdEbgNA9hyUgYjjDStlYxD6ZxLfBgoqMfEy2FaiTaE0DMvm8uUZF/M9ms3DoUXJflNWESl
w8s46687SKW+jU8b+POzc+CKoSOT+Z0ckFIczvHqyPqkd/EB+TM85KLPr55RrQTUHpLk8FoSl3Fq
zf5Z1VH3n/Tg56e7Cnjc518gKnR0CGcg3OEyqsp8gMvmjsO9JKnGg9BlZBgjDPPhL+S887gG+b7L
ABNftRBfO4xH5H8TJ/RjOaIoxPgP15Q4niRdZ0TZylPlCBhQ04MkCz0EtQm2cAMcPn3sEPmsuPRc
v+WIiwnVlRhMbkeYnM2n0dR0/njkHUQOf3/RfD7A5lG4ofAhwPoolbikebwUumcmkmAjwuw5oLLF
14KMl4wNtoYRw4y+M4I+wYTHnHwfnhZclholZoTWINJnSvAMqweDfYpp5NEE2ZpTKFociPiZ6gy9
0Q2J1ltGjB+JnbnkrF5m4eRt2n/duYVvO7l10KMvJ2v3qGEC8BUA9FiWW+j/z5mYXQhCvtfiYiZE
iWwmWanczFQyAH5Pyn+MDjmpfl064JdQqxz1D/AKOB8QUHiWvm4HQUR1iFaNcTxfNfPLgbJHH3tH
S48t30o60nJygdN7BBylh4Rq4eAC5sYsV0kdEO8z9xQv4bHYKHvOE/u6n/K+Q8qKfT91/sS74Mcy
9OlYWLkxTjc+ddDU9ojXI/BSUm9uAZ1ZsYe8EKdbEw5U7ul/xYZMA0B1MDWaLY6lM8gkg00Wotve
PRBFNguZK6eL+9XR2z5UiLb30F30HQcdjJKuzcfR4gIjyWbQ5MsOE+vk4u5XBUt/66ODf6w/Dpzf
axdehslZCOqDy0poBd+H+4PG25TQenDC7qcPp68ZdvYIyhatjdNGguWRSyjMdOsRQlY/TkVS78mo
mqxV/wMczg14ZJbM0CJr/uNbb3Y5o9dqOMygCe+gTFUTlX7bwXTJaeIS1tu2sWdFz3mMwVJdDct6
Nif6BNL3Gj/5Di+NJB3i3qF2vOsj+ks/k+szTJ1OEkKLgWALd5jixzY5Ki4GNVc9UMJpCkQJZ/7w
dXIYrdyR812rHepwTy0szTy1G/68pNUrducx4on8zbugQTJebpp+HVnoRaCr5WxDp4X2LtAGt7L3
yCZ9Cy8FIAYnmVd8Z4zR2ptnXPorQpeYHrkgPozsPonT1sciFSCqpwbIoBiZ1bAO3vEx+8y7zjL3
uoOCH1PfXp2rkAvkrsPreVdPrJARG4aZ5elMUgZFlniq7mlEXmR3FhGZ4XROiHigqUmFd35IXq8E
009pHEGaxZJizcO1jTHwlQGVe8/7u9Dgt636O6enYPEAyOHAs6jt66CMqyS8wVk9MixtzV8xaUP3
TtjqAvN8uFVfYIRv/H5zusIP/JaOtEDdwMJgYQSh8h/nM9noNRX1/JpweaC1hukbvtshrYqK4ogy
t0Lb9W+wgRFFyWgJVO2LMsx5oSJEsIcTc+U+r3uEL3fvXgU5k7jX6QcQmtK7S2FJC7on4joKDO/1
HLXu3gHPApqP87L7QTSs6r4xMlFiq71WurhUvea9u0S4ZqX0yUmOcQvHXGZ/UL5ukIjARYLMhle/
Hn6DH4nhNx+vfafra7ByX5KdET6WOfChGB1/3Wvltemf652u9jRGgTDCTVdFPPYMKq0vOYE8aIZS
3cjKJ2kyw61pyMwLKOZc7bl+zj/nhssROYqwmzBZvG2NQwH1CiEYkZA6ZANBxGkKnxG0sNri8Z8J
p3NasxqChfVQ/aJctxOvzXcqiRuBZHRd3SuMCh/lvl32r8SYPE5K2TuX+/ykN7BaXqrXKhVGFmHK
DBq+6vnjt3LLrTha7k8aEqgHFW6Rr7nJ3u7mqXN7LVlzKrmniKduVRVctbvfbk8UCwsAlgoli1IA
yCTo0L/DZ7Ktbv4rjQwQNWUmH70242+VeQ/86l8YfKn5x+0WiPEu45J7wUwOnUWpYHZ+XhTvyEgO
xsX0vi16D3Wo133lfPiZX1LLQIwfSMVSqGolDLkW/HomMmlgdCKFgIpPA2yhGlXfeLZ9vgJAsDoy
7tMXT+h+WYLo5q11p734cTXVcMeNi484nOayVQfd0p7EFZNpTEI+4P3vkP8x696bwuEy/1Sb++WQ
Zgi68bvVi/iRz+70WGmGa4U2/KCfLEA3WszGp4k6unzCumJw8uWoJJ/k7ddIyezbtUfsZq77Vs41
XvNicYyiAGG+SXvFWKMD6c790MYRhwNSLCU9J6uDMB/Lea2PKZg4+0VB6gDq9sr+MGFU53TXG4mi
JUiZa3FKc1GNKcrxienYF0bF+RB149J4QBrTF2DFhKQxkKPKp8SmdmodOid+EGgMawPHCU5ryjsn
x2K9YeZ+oUzetqagwFJ+wpCBHQBRIQ+SBhHLU9ocsjRJaeorzfR95uY4b7ppoHEnq6RfNvsf5YYC
K5HRz0ULMwrk+hs0n7BFTzrgv8WZsRgsOLNfY9DNUc1UNf+EVgc1/mXJnLVRcHBTQ/P2g+XYHt9a
kY6OHw3AI0ou2EXB/VIjteAY+U6z9jx/Ln6PqDB6vzdnCxOrxLmWw0sRF5C9LJd//y6rZ8yia728
WnqRt+mZjEYdFfJfxzuDcRT2yryf7jWKGRLWmAr42iMgNcIC9UgGb3P/6zXrX+I9LHgDPM+DRtd2
Nhe6m8PvvOJm7OT3aVbtPrdT6tSobcrhTfFvz10CrUO3f0SDP8P7K6yJvsa1Kqzg6H17XbKOQZit
rm9CBg+sId3AzcHMxBy2GBQm6Zi59N/j5evwQaCIJVz2b7R5iqdXo5bDFIsvsFCMAHLWrUfFgpfO
1RfuI8OBVcTYLrkG1DLUVnR8yuqFqkqsD88EvCNpd5HM673WYSuGbOAv2NA+AgygKlRMjsUcmYrT
/U6ZRfC8IRYozi9x0BEh88/iEvE/KxMTcjqILy+b/ONVC4nbw0JNN2GOu7IGeTbROMKhovbP482O
NHLpzxtU9BC6Fpv+rY+MJvdXXcUe5xpVpnPhKO2EQWuHgqZCeSdpPgVfK8ANP8cnu7fmKE2HW3qB
KPgyK2R4DOcIoi51iYvoDO0vpffd/cJERppgAcfSfU43eBp8Dbt/z51Vx6Z6VdzVv0BJ8/FHKTtm
705xIH+x3/DMecZ9ecG9ygkhBZLgwI3toDH757UlcqNgJdHKK15ZTQ3ZjnDiIdjvj0syHF+WT8ZS
wj3v5T7UxnD8tdM/OLsHUEq338bDYru5DO/tkE9njgzYpfsVACkJ7OGTM9R0lLZ3gE7b79tMaaLA
BPgHit2WNMZdZ7NqmMB1UQW1oaevVMVNQClNZ9yO6JxUptwIJRxxa/MQXizRuSm9/kobBMEXhklu
QOb/xtM/CpQAI7S/F4P0J5nkYyX4OZshnmn9DVTcOnc/pG0Px3wWwISGmc7apeiholD5dz0hIC5y
Y23WWeCPe1ieL7hLIBvkNEHIT2+TcRJy2qgnZu9YYRIlCgoIlsh2i8Qsmexkd60RuZyiezUXjLmE
600bxq0Sj8TPmI4hhPPE2pD+cv7gdKLMEoFARqiQrYKZ2+qcu4r9AoDxcqqVwtLq+iJcPrdsSq5s
9cW3ErGcw+QMIwQgBhz6aHrHYotwdSoy8AxHS/qWtq7N4NnhgnW+plMj3J71WVgfw78/EQs1fgv6
ODUACj5opP1bEWWvcU786qtY1xwVndc8Ca8skTzqzjIGlDrGEuBurbFuhpnhZ53YgCpDrNndf6jL
TtlTriHrlACC3+aaRul1DyWuhCCkjdV2/If5LbZzfc/GDxtk1vWnZvV3EPHBHTYpZTM4HAObwdns
n2/7axlz2KYD6A50Vs010K2ljsgeAceCAdiPXco89jGwoIm6eXttfk4f7AbOeLDB1PUsstwvG9Va
0vZRrcJBjdImgAvTkHFPd3+lpSpr7/vrY3jzdTQiLqGoEMfj4P6AOQSXhkxruZTew5antmzecA4I
XmCB4KYAX5x8GG170D0skUIgCkC8Zf9Od2zyoAlKKpPqW1xx3dmKRpPpHaxuGNQv+N63gKcK+4cs
LZ4cg7/LjCTVrxHcGS6jq7m7bQT9BU/M+UAm7fBm0aS9K7979t9gdngFC8Xl8vXf0CHgpkH+6PF7
lzX98LmXweuyLbJ4aAu58ni7oeLS/Dl0ZPhajc/NsFB6io4MhOBL/08dj68AnlD07fZBDjC04PNn
yK9O2ZLIrDdC48x+HBf0MIA1HZFsQs4fXcPh7dDMyyixL9PLkOb51BnJ2mCm0ICM0VicNQjqYhfc
Jo8CAQiyEACaOdNQyctlqoExxNUZfwrncOsGCc5qkG1fjBDxTMHO2tamU3/vDyDMpnsr5B4W8JQS
Gy40rkYSOHCqQwQNicvgavOEC33HtgWINCXHGRGyn9Zud9BChnIOWjNKezypJRoAcGmahkb/M7+x
/+mqTTA0wYdKRmTv7Xv4HFNvfRn/7BQcSUlggAqp3KjuEX6e4FvZFy4w2PnohRE69lvhDTFdjJh4
zqSRCxpi8T93W+1KmNTVIS2Exj56LKS/p3+fwxPGVN8ZSeAr4RO9Nx0bKOg9XOfaHHaEIOBQz9DG
e5LGBrpCPgQzNEHRmRiCZjdKcDN8yMUfnfGLwlztWUZ0JGC9o/fgNsEUiw1yAyK5Vw5Mi27mX7o9
vr8ooD57GKks6T9AuP3VNfSQl5WGZozT22XEFf9ZzV9nZG3Xt23GQKBHAiai1n3etfqvbfT44yZL
Ud0jnTbH59ExNsba2z0rtjKonDdn7QjS/N9DEV58XvsIdbDeaByMKQAxwExusAWaLa1d0qsiFcHa
WMQFOL1iI7AYXqdUVOD3hwcNDwKfL4zF4Er8QMYjcpp5D4IHpfq5Bf/M1Hl77tC87c7q5pfoIHy9
Bcn40nEyxp+2ri8ULiR1b7xFKI6XRDREHZzZXzSOrkoqUUHb42qYJRBeaUDggQ3adX80z/YGuQfv
r2dN+IyH6nYbf3c77gwa7MkF2gg9Pp7/ThdNNVQmH1HWnYSO7jS9+SnSY7Sv0KOSgEg25Fdtj5A8
Asga+zybfT8D3jn3c/XwajLGcJ5sdfo8wIarXOroM/PdgGk7w0mZWbyZaLKaW+OiYNSgkor6HTHR
vFBHUpFjhcPD9U6v3MuCrhaGBVODVtd7fp3wvT+7fPjsvrl2ViRw/SBh39yuDiHkNGGfYKoUzrrh
okMPrWO045ZZrwV5zC1e/c6r984Y6NPHJsO7M7sBm7DaeFOfjrq/Au+jPkcDhjbU7GnX4NMK28b2
9puWxSz9+GoZm1AlrkPdclX1fyyd2ZKiyhaGn8gIFRW9zWQSEAWcbwyHEnAAFRHx6c+XvU/sON11
uqtshSRzrX/9g1MCDNG10//QXjCbRq5wd4Zq1FwG7385U7CKezdjlERvA/JbvwCPGz4EneUOvQMI
x28keg+ZtPzeFpa3DmfrA6nkN/u+nEwnhKzDjsNZrDv6ZVsg9tbHQw7yYqoyeBLM6wiZ7X4MTz2P
LNknE+oPGw7FRr8FlV++LXIysO9579Odq9NQ6wmNDHjnwIbLf+saGOwqMQqZIPdgsh5OGqnwSqrR
seBMW22eVDc2luqHLamhKpDTpMBjcasZ26FnfqaYUI7+Gfa0xfzVpwz5G2qCTfnvtfr7RvZxGJNq
Nt6wAn0UTPqEPMaP6fszKldfn6BDwg6BGnQVmLiemkPhH/UFMyY5nCshvJLVceHZVS9DMT4cOsp1
dTqOssUf48cPFsm2HkRY40znqrjD8tD7T7jWunEOPLDPlD7Uxc0mOaGJW2+uXTqyHojorW0DxyHd
63vKAqZ6iNVlWZdmBw61SMa+/XD+Pp6wuQYQtrHdit6rr7BVsVYcbV+FWD6EuVL+uKQVtmEnzfAu
h3ODCWELScym4yL0Hjgvczbv4qRWIUa9seyJWhqeoSCOqNZ+iDh7sOKYS7fHtOhABbTf/C5/xx1B
ErD6du5XzfjbfZXBcUdlSh+qUg6I3hoQCAucrobS/9gSNAeTrdIeGMPtnfqMUcYu7ALDafwZM7t/
87OcRJGeBGt+G1476kw9tlgQewaWFyJG0YZUxOVQ7Ub8VMdKT2qICHuFdvfzQlwEikUWC5MemMhD
e4Ip2gEapxK08ooMax/MlMurQ5MMTsECpdGXF4ZEyH/sEnMRRccZNkBSE5X20rs6iimTQL9GPXGJ
T71oKB9HUgyXLOJlamPNFHrJoXROIyT1hXXPrLjNk2ld/sKnN5qDcIS1zG6C8bl3GgTGrUcBIS5P
ESpNAQiZOKmUH2gZj7G1xRns7ePQzlXuNlS4JZcI2+g1l/bQKF+/rwHzUFQwx/hzxlUwN+5iSa6K
DMPmEBIU959l03qtkb7kYAqOBS9Vr4tXmXJJZL5PWsJ6/WKu4bgyYFkE7t0Kl2sYNTDgQRA04aDd
ZCxlN2+5CPabCgXe2zTNmI3LG8WM65fn1hgE3Qiw4PdN/2jjZcDsEkZJ4Y4je2by4+YI0fdgau4d
FxoaWInoRUCSxQE7+Qe5hoDk8hLGr20dQ1SWYeWctNk5seKLGTOL7cyQQxFqhOsIR3Yt35qoP0AA
0Dr/cVmQA719zBtdFBKcfdipk+BSl7N+N3iSQOi2s3H37kEx6F2c+xm2GHGROw+GB0cHsuck6OEJ
KX9J1Nt20m0fOr/aWV5qXlyZKcGxFvwjuDUjocYeIyLoplv62wOVH177MED9aa25UxwUFRGPOfNz
CN7SmrLmO/gzFFMeD5ZynkWd3RSdAU0yS4741rCRrEPWH5lQVFycMQ+0L/zXJdxIPTeKmwDTiMkq
LIPj7SNgbkBy6j/mF6aQ1hDqufFbD5JJ2qy+l4X+xN26mHLviJbQPswMcU4rFxEFKAqwfuG+nV/u
pHqYIeQjjIx+JbJtamO2iRY9Z7/LXsa01oyUzJ3pze9j2OxeejSoKWipXHCevRk95IsWlQ3FI7IC
hswMQTJGakqABZHtHqdAqHBZrTw1yjPtGd5asM7fuIiBxYfkGtnka7agJakwKYastA8qradR5oPX
F5OQe3TXwgLOBWwiMJ8eRgAviIl6hYEq3qXmoBc+X/LJ2TNYFs24IDwCct24COuJ8oZ1KZwQpqPU
/cN5Py+YCP29h/PhrPfBMtHVd1Tio5Rsm97H6e8Q+pN5UfaMPNmA59/WLROM/R+qg3IiAoOq7RTJ
dWNQcdl1LRK2/OrNHCJnsy0MNeTRo7+HY4oN6Uw1NgBK/U7PHwGzQCUrxTOnYezTDzBU6MYDtHTQ
TOXqDhiMJvifyvk639d+QGtYG5vheifus73bFnES8+zHbeJ9mXEkkvQJpvtmQEsZDhll8GxtlHj9
Ts1s5AwZn8tNGmUnc2C51FWyGVnn9qpaNTu8piH76BDkjPPraqZmjdu9q1I3nZgiZSe7iVgWTmOz
xfER/MeRJ1Sjd2FWYgBV1rhgkeCU/zG8Q5iAMSPdmnhabqASQfPSQg3NBx3v9Z8M9K/xDt3B4bVV
SVQMuAjaObgfnuGdxQho8QjBrsPvEDedvLAXOfvXibjl6wf+oZA7qmuxexk9bFtMPC8KpjYN9Hgr
uJ/2vUJsiP5ViS1+B8lebdxv20uJQngAl8ssaV8wKPy7XDnR9PDeVTnCiA0w0VAjK23ggXFe3WGC
kwn1C4O3xLBbS9vuM6bevY2vHu6UdXRGW8jTgXInUtrGaE5HmlG7s+Racj6tQt1in2ZkjC8rUinv
nC9qdl7IvTYjhu36BuMEboxm1AXj45//mMMofFGdGwRwK8CCzfrHKTehHFdSt3+5gkwgmJwSWnan
n1izkahZuzLzhEMQHJ5bxnLmPLW+Isrs9tg2Ny661zj/c34Tl1hZ+BE2slA1br9NIQwXEIcydnvm
7i6YmmkPfTWZuzSYZOGycmv5nfDOBsN1oUcbjqtMrCqrmd689HCDdg3JgrYVoabDgBOHjZGRoQo0
dWeuTJR3Y3F72iWtnux8/aFRt5C/mT+dkWFLObrRytHQw4k7ZSoRXWlqMYTCZ6zNPEoW3n1k/GY1
iIwR9j/m6fpZws4rvbBZKXciHkDNiLEocRjnYeeAu0qg/Etgd7/FOVRGLc2/+Kj+/LPJ1ykOgMj7
l7cZzG25psrQnuP+18rz6XvkIirRsLBl6EEPqTI6Jj0TsBp0B6RBRMXH4enHaUfxeTkgUbqWi7uJ
IOBG9liHP8qEErFq8D7fc5U7QUAfXai5zRxAANwjMQYul3SkXQhGaxWyMfvC3UcF5Bz4rhecvrcm
v29bwzyppIYCPxKdGQBvh0cq3dZPzjkOwxAiQ3eyvC6poc5tPHehCZwA4LcZhQoPqFRvegeVvFx1
umb3iowNIROSXdJyeCvy93Kn3zniaRMz0o5aYyofnqKd0YCaA1AzxbwA4nu1ParICKDJeRlqXAUm
4DCVMoGGbAvfhPHwaav5ZdjDMZUKC1dk4q8GS9U7K/YO8I+ynIB6rkhGRqli7OFvcu4Txssxxcz2
wj+Dt4eAEHbg33xYKKG8LQWVCr8xqSAbVZhn6vULzZ42XMZ2G7VX/7geVIt/xNDtFt4hT51ya/nL
bHv2dm3xBzlhfoC/kPuky2JQas1RvKJvP0w1hg6kV1DlkHox3m3G0zrAfhxe509MqRyhOYzvQFEy
wgIc4/A3Q/7c+MymVFzEZPK88GzNwUdHgBE05T8jM1tPTE7ufLKSowQ/iKs5hemoWcxNObnVyN+E
svJU7KcinD42IEUYpSrvxwwsBRrmYmqN1pCyFeaxzTfvU/FTBPC2CTqm6qz0NJn2FuBbBmynhgm6
csmf/1YkbaJRclqomcwywl1VMpAF/MyZIpgvNfPEQpviudCNGu3BGtIIfaviH3YnTJ1u62WXAqN/
xAR1qSzhlbqLv6Q0qILpG3t5ozeA4rTjDEYpRCg0HOFrwGJRZzHsREXwwHaYLFnWYxZQ/nx1Bz3R
2267io336qJxQpT5KJ2aSRoiJQgkqE3oBRiMIYBiGoRyRE2fAHsCsNLZE1u+AuaahfPIlDQGi6mP
egSnnw/EKtIJ/nhAGBJMwQKucDGu8IIys/2wsMvBT0ZdUuWqC0Vym0FaU4IgcIs7y2hnMymGwl3Q
T3MN/gUS9cXubv8aC5xo/29YxrBZ2Taf/v82NSivKoWBmdk/IhbUaKJlQW9YYFN+3/KiSNBwwKVr
oEjRIL5nPCK5Adb8s3iojd1uRnl+ddbr1lXZGxCRNqYcV6U6lRDXbcAtuO3cj5VijZ3RASsMScEu
RcQZ8Y91D3Xce5pFI+9naDklj8EItATFZMV+o/iVX6VvV9mvOL7ChJy8OwZttR4vYatxhGkiWf27
rXg8jKM+BmSH7wyueJdSVv35BGY6Gq79g/iahvuxC61JbVMmC4B1PjgyyS2zXL5ULFDIjOdTWBGm
88JaG3Oso0cN4DVts24wOXg/qfxH85Oa63s5/K+2YOb59E6VSl72RlC7Hab7bohhltFXPtzoB0cP
cW57jrdcc5ZR0v6si/kgWfKcTZX4WFbqRxJnF50fixjexs2kVMjdW2P8EpnjkGbtg0cmgyeB7kPH
HTyMnbcYuXmw4Xwf0tpiuLYZdWzQXzgWw4ox0YC5jeqlYakUPZrk9nHDZMRcFVSjlt9bb4K2DzLG
v1e2xUmxjr84lMgXOilQZJ400QYeUukju8CJdw8zm6Zs0lM3OwV1au5zk50bPX+Ky5k9ANw18kkR
u5eR4QZUYLRJt0asIDat8HwT2MeeZpW1wVsA56vcdF2uDh2I58EEvfnL0h2YYZyGzpJZ70XG+BLU
hsRoMDx9KbLe7D3AqhcsPWHlT+KL1/gB46PGcRdwCQXueOoIL1MzgHRAUqe2AE5S/oi5HKlE70vY
mp13ukD+8KTUy782smsvn5wT49SjVcFrRJ7i1swhtzpfL38b74JIrC86R5TpEDRoku1aNh0XNOch
gG2ynrKjyC20sc6JcNl8UjOWEKUzGp/pdOiFUVgZrJLhhW4UnXhh5j0jOaBLO9DRIVktVxiPQ9QA
erd3ARjyawIQF9JS98GQnyhOlCfk+Wqcuc7WST+dTpSx+BemsHsWqUNHoJSeGAMEZltIPt/d4uPU
vAcNfIsXhpV0dVjbsMQr1wm/f/iy05JLGtIF0F0U7OOWgRJF5XvjwA2ATFNmDALa0RB7S+XwRBiO
dJ1zf0wpsHgsHrIL7lnlAoy02CRyj1ybpjl4WjF3atlpWzT/5/BiYnck3/vA/W6DCne3GD+kq8TD
BOCOrfsPgqhIjvB4uIMKKuxMwGDSaNNZvvevffozq9QIpPm24wz852fEqRh6ge66hbXAqYTmeNnc
od7TihbLUQwvv+Wk9uk2cbhcrGccHMxK4ePXVciDGT8mIQzXUV9WTIXnqa1rs76xA6pEPE3n6YUD
yjk2aqP6+u3rut0Yr2ymKc0vRW/HBVsYDZzd5MmYRcAx2d5moGoUq/coPW2nmYfZ8uKObTYn/Ss+
aJQ+W84XMhXgHPRupAKxc0HrCS/jt4VSdVcKD/qL6O1mz6tD04tEVNCp0y6TZsvtQCz1T2FOu78c
bgco5xJTJb7xXUtAdiAq0HnORcQupej4/07RCYT2j7JIQQsBWKMoRK0pKI6ycart9gIg7hm8Socm
mtg9yqO32wJrCrafcRcOMpvuej2F3c0uyDyNnop8VUlaZwvKi+LZkESB1bM+xgQD+csLuutuIA4d
pthkb3KKc5Yqs5EPr3QgowYXg5Uamc81miWJYEmmMIOg6ZEih/kT7/tG5Se3FT1QbkK2otPtanOU
vbwrOFjQR3UDzvGEwpIuI8ciEGBCYPgEFHXFrxIG+csAt3HlsJIBlAqWdR2zUs61oLfW0CLQmDDe
QKM1jqwx5FaKi8lt7OkdAazdmnaHpLdryIbuU/juLesu+ARXht90IMN/yATOBtY2o1CECCI6ish/
I/tv+oq/HkNCbIJoAmDGUenBfoH6XS/qChzfrGAQmp3V848B3t1u6KHujDn+jZtgSptj2MoAithX
SKZj+FM8HJu58/GivvutORGt14HRU7noiM+AqsYiQRE3v6uYflHQY3WQKqvxC1RFIOnxlLJDWxtA
No271OI3rjNkUtyozynTUZyYk+vV0Y6doQ3UTQhJ4nSpvr17n+KuAqN8mn9zuPa78V8XE5TaH84J
wTHaH8JTHDTposjlcXjCo4Rsgii6w3BnOaPZ5GiDCwlNXEFydHvwyGq0p875NSFIysigSq7omiPi
vTVx8jq1DPVq3GsMUP0+5iucmi3WoXFgJXzi9pfqHh3woebBGuRmR2ndPpRHRjpjNEiZUqnDe6Iw
Uxb+G7Uu/hMmEoM6ehxgCdy8pGWlKnGdyCAsehKY1lZ0t8d/0CvIQGzDR41gvYGK2Nb8cLCoTlr+
ieNX+R8BtfGUOmzBHGZn9cZPX6joBl6K4+hKW0nHN4eUirZH7RYck1wCsrfBZU+DqN+Xp1MvODXa
GK4FHfP0A2tPseJfG+jXJRV0fcV74keth7cBNvkweO8SxorqspvNEbIL5H7eezaBy1LLeYSE80sf
wS+KCk7xj4NROiaKsLPhaip1BtsVB3iPM05Fb53AO+tQhWlMjOkUR/n5yDp8fd4GFBQQye9hfHcf
VAj/UuhQz/UNahRniLhikpp8CU/OOGFdJxbdXKVdqjnR+Q2FEaWTo/WMc0yVgrMLLGBIpXHbaYu7
kZCmjHNvw/ZFAQC98ZPT7JW0/HSPqlfigcC66KkS/jzOH/b/m+lqe9Svwi1aRvxAVQfeIJX0ZpCP
bzafQ7EfahebBpHTg7yN8PU2bhcb3RWIJTOXCW4hVzfbdxLTwycDnLDn8q7mI9HXpEYB37B0Rl3j
NR4RjLauILH7yDr5HkKDeIaZ/CgSJ9t5tZsBz5V8gfRBTHbhSGQVsDC84N45u62q3xQWptq+ASOA
JC4ZgzaMn6mZcbwOYPtVzDDFLrVuLad0KqakRoNlEK4ZzrORBFw/LY0I8hdaiGbdJj++sp7Yl74N
ZNqvr33vT8hNC1MTAlZi8V3UN03shrmqBVr+suXQoHz8yZovnNamEe47Ymo28kdG/PpyirY9znwn
H5pkVRlOyG6G5mC6VnWxt4vCsmbx6W68QwwBVrXAEnYOOW+G8O4vs8CxMP0aYa1Wynj4sqtPoELg
CDzn+k+/vCF0GmI/dHKlBr5Lkx12vOCHtk6D01JmMTqw1Sr4brGNPlUfOwN/zeSPxuWB/Yf84ff6
w4dDjM74RH1sHadcwoBuq5+ZJtYzMwaqegNT19zNSMcsNuiYubmgdMPAmi9ABJm+pebmvQxo6O4C
73XMVVDeMxlVbsg3HuyIvh/i0sxm0Xovl6wKSgntC50GJ2JNLtx3GJi7KQymTmj7G2IBFr8JNJCN
6e++FhPX/IorsnJy/0fM1ovTpxFQvJW54q824CdBoYKzQCby8RseV5syNfzhI3zfORiAlV7G6oWT
bPEHoXYe7Pty39stvtdxbbQYCeG7GzQ92YKKcb9j7NhhnnKGyDTCelFoqfRN92bisqtmsSOVI68+
uDQ3K9+2CeWaRMfEtjfdSvq+vfr7Gyqpgc1Hwxt8PrI3NxxczX9V2E7sLw4kVLkwW+FP+iQAx5RK
HUbAbGNsFph2M/503A0l21Pz/X22UcBj2wi6mt8GNeQ/+LMim2++5u8pg4u+DijklHVW7HaxtF1U
M/YFptg4DBv7l8DM0lw94KAH0rktnJ5z2y7u1P8/+Vrud2v9vI/RX8SuGyQzbB17sW8qyM6RoUcV
5IXhokP5bjL1Y06XMv01TPoGKkcAkal7NwLTf66JkBj7g3Ww2DutWbxwuaQsRAnjzDd51c0Ph2LA
4B/X1gwWMt4FsfpR31dBmD5Mt02Jeb68GwpV6/mYlts9MYNVPtMmthlUXWOz6jJi/HJ37+yzk8EG
Qg9t95df+t6Upl35k3xPh3mF4Yy8rBVggzxzpk4i4mt1FLjWto8by4xYtHmpTIdAUzvRFa6L8oqE
XF9ZXeYLHaN3BCO/MFrHpznINBGM2tsitR9R45cnpPrNBE9Q5qc8PQZ8T9ovRiUGe84aoDjCc/Qu
guG6zakJ5p18EHlR/z/EIuVmsFB9YEyRtqfamTBobam55my0WK022RxaXSpJu2TCxb48vYTnJaFA
666Ly6DsbE7cvphbIew2zhELW2zuY9QEkfu11SlgqGHTcv0PUfPelqq6chhGjFQ1ybKSHpWyEX9t
uRnZZuOruTDUwGT2NRu0pOZjaPxbR08cbifx1egKekQf2bDH2celbxGO9IPhKQLJaeJwAtAX0Ts5
UrpqcfAMc/ScPrU8JZbxkGxj/mamvGRvB8JRFWnHBx/ds5SFWTHvxTMVRg7+o74y0Gf7cekLn/wx
DMPj8CP9r+ubl7ZDj7lwc9kas+0WT2PvPoI9O5dqIvnfN1jwaD27BpoJzBhQuZ3fWhg8cGMRjBoa
iMTxrN2ytI6rQfMbkKsKdxt0HmGIuP0mO+c4mIMCMzdWRDHsl2Ejcdz3A947/Hgf8uOOu/eGMyYZ
sBFYJ4pZsFnxQN1nw3UfpJClg8PnaMJdNmtIe6MJ9PyZCnznNXwRJJJDlfmCHGZCBj6pCmNAQsHf
mHymLgRLX/BPAqd5DCPJZ1RfzJrZkTRTxRwN6aVo8FW/xlQT4hWMUdhYySQiXLBakKIzE6bscScw
eKWK+SH0mUfXRQ8Jgjj+SZ4g6cavSUyvyC03iWahXKxa44bqfmiNwMHgfRGcaNwn2dW88/9ld3a0
d45NFAYZQ2u9mNlauCITMRqgceRaDWYRPLdb9Td8iEiVwkC8oPiYEclxRtz7VczswexOZDTo2V/v
NPT/sIPs0gIy5XJ+oNV2u1YKujYUFwIIDlcMwxh2UVH9k10NiEUG00ogr7poYHKyF/nq08Oidkjx
IS7kS/wIKGV8Mpp0izkep6W76sGYt03u/XFTYw+iq0zawv/AhLta/he+RIoCmmX8Y1cM3sEeqcoa
X1e1o36SCQrN4cW/LQeYMfchma/I/GE9DhjAPGF2CJttnPMKuQK1C3te/4Wpa5E+JDRebGP9FmN7
Ab1DEdRzYQ5avNnv6/CRmT/w8VG+7SRkitVtCfS31WU7TgC3o0Zjp8sW1L+srH9AY6Nkalw1Fa/Z
G0Mi/PF8dJnCafB4027IY10B6xoj5NNdI9ncE+8HeNTErbuxX8gF70glqjReus1o/OB7070DiDH+
GDOBH0k3Wz9CcCIwhv1vCVK0qfgLFribdIT7coOcgIrU3heGm1nXGHJAT+zM1onoCuNTixdYjbyh
FbEaXZzQxbaM/pwqnaKcE/LjZFbNURG26MxRi3twiYAG2kZ/3+HgLedfjp4f0/Z2iksu4qrR1YXO
8j77T6Md29B/RjJX2qp8RWCw0QOeMfrR8fgLWFdvqHrj3rRcUygEUKMR34MnMh6JckesrmOhho59
bll6dVTVgPEuELx4MkCCKWWXSD50zMimM1iyij/bnUUwgXVzVhoIJQZxCYj5lf1GrjYNozytNeMB
xzKw8EByrvOOS84L0uUssVedvhgxeVZUA0UfZhR6fRoMAltnxoPD0nAvhf1AzYfNK4qvoiFE41da
iK/w1u//pMbZID8FhqCGTiPXNjI8DRF6EJUmv4GbRwHJweLeHz+o9hN1HeN4DynNJRiAlI6g+LB9
7H8AM+fnQW3CP5PyS2f4E7pwEwbB7S92qST0M2fU5Wd+Gapam4EmTY5zTEauUxduGvUphT5BKQX/
Auwg27k5+5w8EFf2/KEaz8btN72Ec8XQu4heX6ynpMKdEivECTCXHcR2KkhYo3+s59eHgoFSl8vc
EOpBl8+RQH8AXmViyQe1b+2dFJPt1I2WzNaul/AKz/5xw7oxUdhcjYZBdkDv3l/r2tDjdyf4YAld
ww5r2bahX2kYTtqAMJvwCiJmf2tMUteQQMgy+5oekMquR5eglPCd8bIXnUqXyQHhiKJydaw6xPe4
3P0VHkg2cmlmZHjTGJOc3BldAlWVOCZrxIPSe58uCZ7B0ePlfBMTNow2PqHRSqZY6CUudhM1mGDI
/XPfx4uPL8GyA11JXuk6iCbko60YJxPMriwSkIfQ56jRCkwCBnw69RKPUFiLJD7H7wUskhB3Xro4
gB3ePYB/gXytHyd33jGvCHpDtCReK573O6mMdzrsQQ10fS51WFPjHoyLSg5/kH8QipC7Tu1z1z1Y
CW08nzBGUhYRoIxGEoES0a3TxrE/mdsUzbI5vRxHXr8lUyLBoW/iOtVRwZ4KQHs9Nsgm1Y/QkDFp
UXyr+xKjDagoxbSiHI4xN0EfAmBfLpmgIpI784l/IHPZGRSKOQvD72VFwjz9CrgZ1B88Epz86H2s
vvjAVYWvRNbZHabFlymQXLYsYmW4rPw1wwhFYYUC5b3zxTBzcDElgfykZzbLItnUnX0bbQgYLFsS
66SxPdpMZkX0WI4+bhknwnvaHNq6pUYJkKq6F5fhQWrXQmsJbTMI7gc68s+RPOpNy68A0gs8AA3e
4/KNwh0q2/kEGkK1c0AuAAb/fHkMMx4jF3ZVy9HJRnqZKSJ4qF21TGBWoHy67R/gaIRniBIdltcA
pVzMr26G1SFud8EwwIp3Mkx4dC6yeakFPwgA8aNzqh6coQpoyhdxwbMEFeljtmGsG98/4v9yUZ0u
4LEYhEU8pyooTRVM7qpfUk9szP1C7b4Cy5MUeMsKewfIrNWsL4NuH8DQepYOOHy9pggVTDCcuN0b
dz+WQidqzJ9BEdRnhUW/bt8giNA8QVM2CTlU1TYTRihZqOLMeTH5+1NVKMyTVcT5aKtw5A3KWV6X
FsGejXstEZU8jrcW2hSIxnIwuxGHhFd+W5AfPBb8Do/oA2SDYpaSPUZ1/MNvb8WsFnGzsj+B0E2F
CVAfLpfYrVhT8icAWQ9/KX7wzxVDUmaoC1iLr+m8hD4phrPXqsContNcKWhKCyln24Z+qkS+nPF3
I412UEEGR1g8L2rP74X6JiOIDc0oflUY8eCpaD3Eff6vhaVCVT8HDfE55upB/O1ASCzHPcutkZIy
UcSzHDrtzY0fC8YDGNUwG8jlt7bBuGqRLnZRa1x5WcxO6JwGDexEiHJc4rDPztiNCJl4W2iYufsj
hHQsDIRGF7Ke/V5UDi1+gG2h7+L7kGbHOneKd3DVSLsDxriG3cJoawRc7T6Mu1sn4LrE0KpND6OR
C09Sb1t4g0uIrW82Lb3b10XVuroU1q8BtOF93Pv2u+XUGQ8tGAV0/gEnzWgc9un2nduEsxtC9Zmr
f20LHVsJrMKJbQJXyqYsWOSxejW//w6fBE2G7usGL1Zy3ZO4U/jnCzRvaxecAF6G5qliN4bSyQNx
Ah5ZMEjQWOacjMWMxmj0V+DDgYpRvCEq9Pxd5QJqML4XDWd4ZUAgxaX0zoddam1imMyVefWHXwvV
wAexEzBAb7rKlxRkpU/htUHAFAysfd6MqxIa6hgd5fXjIXQm4DaLb+Z3Ul4I4Op0STx1H3hNn0JO
l6cJoc2ouAS4nNP6PtRJMJR0NDyEyF3OmQX9j7x2lLK6TTm46hDKQuprYVSQmsVubjdTe1UZG1Pi
Ye20xoBGDAzzbDkyWn346SEiZH12B02Wj4tR0XTaGiO9WjRf//11nx/42LBZjHqV0LA14vtH3o7I
mR7QBgBlCUjVP0RXosUpz58u9ZvYgw50vjL9mpRuZ3KCEujKyP2ABG6u2kd6B1An3I1Z3DSmL6Et
BozcLhzhZ1aO1Go3edqnFNkSLTTLsLPREUjcUZ/8/Dx1kpFFLpfKRYpLVgnVRSJvHz/1YOAB0hqD
gZ2NYL/oPdhmcgAklDHe+mdToqQVxW+cLB9vuwnZ8JbonWnhOM5++FYQzQLd4Qb0ocjPCmPWlGOJ
IklytOkcNNwLdmwOZq3j66kYfWcVcu7hi19CrWCbIwxsyIuOmGz/LMgLoOvAxeQTM1kI8bgfmLhB
tAD8BhPFOO1x0Nic5EvG39MXR0vLZa7Ducz4Z8Rsf8obY/CLghrC1NB++/eSabMKrKdQUPwFidn0
EM7lgmN42rMHNtICBrFRBbNenvLjp+NzjhhJ0G3M3ZbJ/t9SJRYlOOX3Y3TMFDKqWll+NzzgXJ4M
h35Ib2Eu43NCtSpDLjX4PO9N+RbnqgzYYnBEKpk4AN4zsdfBf3CLBjWFitEw1Ba7cxH9jOpjTN8M
ExmfAMQTYUTF+98cHaOu87/X4KjHtG9RTnnQFoiOeBJlZnhK4EExUlzCAojAQDCDa69u80g4DqVi
7j044b+o/SPYgcHAqDZtCKfvIJkc7+vn+ueiZpwH5XxfZcZ9g4ZkGsOIDgGReW9mf8xI9YWFZi0H
JnXC1y+95zu4YQPMtjK6Rzij/HZn6qXmeEv+UtK43pcgIf8vQXzIs8BZZqS7EbFOwNtKYVBxSo3G
XCtcmSghavm7cQji0yr0Gd4PgEsm1ObUfWYca4lVDkPCmyqlWehCZGLLnrad998D34Vi2gZE50og
MsFOmALquIO4R0SmoVHXt62+O2InArdZ1EPiEXfYuz+i8iNwnXfhAg9XbBYtEV9Y/5DOF6Of7C8W
mONALjN26uF7cSgpbA3GIXNy7keLNdvyL8r+E6XEW7q3gQgQz3IrMAV5KmhFAYJPzKJOrTZ0QrPF
4uamUhRCSaDuaiT0MHyhlNGnpF7EzzZetnyNh05VQDGIAnMZIt1cWMlQiti7xmiVoeBuAGYa796m
RDfBbUKyDeFQWxl2nZXdxltBMyBzqwcPkrYKZYHSgT3aF+ctPAqYNy77PKO4vu6BvDmZYUhf5N1b
QnLS1kgYGGLclTCXsA+BcR1h6NBIAI6eBvaON4yC4EEj6KDMOxLZJ/75HTKqNUvGeKivWLYUyvDl
rwvOMx23a1As1JZvpFHs3L1siuCEE3Kay6I+h/qmpoj+t6MI652LOc9CQjG7hYVMmZrtQU1tzwhj
562gILgVYAUA0/tqnMjRkuObq8N6+olwGGgfk5aoyixeuWA3SE0VCTR8e11tgXznp6ioGbcDe9DO
LUg0JhzMTU2YSV9+6yzJ6whYNUAEtOpPtORAldLPAH8ZorwU/JbElHYX9vG9z5kF5laJF2yrq0VF
DVZ8X0RiZbdCgLnN9Q22cPdXnWhnrSCbLpUilydR0lDzZhTZHPPcNVE6Oh4ApJ+p/ba90mQ224C2
c2L8+y9wF3TuI+O2wMV16C16tLOoDOmPbYUqZQaeZNSjoLQgv377bausoFY4XMsgFZ+r4cIAMXdH
TGCHhQi6KiHyOo0l0LlCUHrH0f7vdYCal8YRepE737aDR3whdnSOKuVxBqgROaJ58VyXRnoH0IXG
+W1Mv75Zlz2C4sYsSo7vL4jMpiMXlKw4zfI5gXs59EtFFn6ZvC+lPaY+8/12JfyM6/mUe+YWQTkG
AAWmZQIFBKvpTBJo3ckYH0V6pKsZY1TAMh1+IDljWw8UpstkbLYm/bA1qaH3MfyD3AByuFd3kP9r
aiGEGDJ7Uvis8hIM+VtAP8lmU5jMqbf5bMt000MaocRSDtYpfM/OEubehOTju67j3FriOY0ZXVHZ
PMc6JSWIsQCCWqFzvOCr9BKIWWfKE4hTBcwPVHM7v8SU2oEeHMvNLD9fUUZz4SBYtNqTsrKHifk6
DxIjPxMvBQJOemQPzY8Y9GWXHgMbATCkLyKwFVjV+YGBhiD1iDKYUxyfWOZafeoVpKqIbhJmLINp
AUdNFLX3gsh9A0YNmBq8lgoYW32Yd6CzGaEpAuZQ4xsoyIq7s3kwZ2JoYabnnrpIKh5ypbJq7htG
BrMn3bPhc6PMT7C/fA3zdRsHKk2LF1qlS7okJFJzYQ/g2ekKnNnUPggTHFoQBWYe+8ZgqpGk1Nto
2bmX4BleAHWaw+xlbUjiZRzUNlIHfpNasfXbrtfvc342N9z7K7NmCvNEZjxifRAPkOFybG6+Z303
qwxQG7PV8A3opNRIAYF7PDhgfULsqdvEhPGA19/olRN78A9bA17xRWdrm30dlOqVmwEcC8b64rfn
23krkOgRSzJffebifC/GcGcS+0IWKLRZQpaG4EJc4lXfNZl0DA5DGrGdx+JWuDuuDLO/lJQPrBl3
s78/XSrfHKNUo4E1UwMuRn16MXm20ecxFGE481te+/woHHO/wFkBQDrkgWzEo+AXCD+Upf3lM7Xp
ZmYbLKiO+M/9PUz+/ZG7YXI3467Po5dpb3prteQ75gDyKFUlp1LyP5bObFlVbQmiX0SEDYq+0iMg
iKjIiyHLDrHvUL/+jHKfOHHv7paKMGfNqqzMLHOz0kx1Z2/6HnAtAZa4sRq5XzBdExt/ziljuPij
k0BMoCZVYpqtMNomwmTqbsXAfUKK/dBHUsSLIqTE4czfBSM1AZB9GJ0VY165RuM4Hxtjqo3tmCMO
JtBrArtJMQUIQanddsGUKsZmkjk1sNf3n0cngwqDs7k0dn9arvCBLyXOETZlS9SAIiPSqVOAqEaf
ArlEZMBSXrua+TNFGbnMXwIF22x88IcLMqK+u3oirtY/YBF9iLu6DzXw4/Q4xXYAHsIW0jA/M7FP
MMBpmt5pkXw70NO2pU12zomhQTQJ3yoAmztG1Ii0FJzQHY3f0DrOy3uxpaykAiLfRzX1ca+XAVSF
cvxCcV1ZnyrtvObnvr07J3cBZetRs0Lt4zC4+VPaH8pEmXnJr/54ozB7mPnbRw5Rs09Rfhhp91yh
uXJby5e89u3GJ2jMSqQ//m6g7OMu7hroP+yLjNhh4kAZnT4OrIEt0UpTxzxriGkYnHVjIX98W/7j
M3hU/i3sdRjPgzrJFfLeZTcoWwWkg5vzOgxJTs5PsMpqTtGHfxSRQLKjw3DIAfGtLVYhuFFUr6DA
SyghvrQI1DQ4Ifzo0LrG/ZLftC7mhLrlbH4Ye6WAYTNPHJUOPxk0N8th7QFnzHF+mJXonknKjLM5
GVM2XwuUaXwbJmFRopqX8ME2hDH8sHcNBjCDSsF4gv9q12b3b7YgSHIcoEm8iBVF5yKIe7xlqhFn
khwTnIpSovBemzEFlTPZu8tWSdJHyj2Cvn+CmLhAVboRNRiJYVDbr28oXxjVyyKqryGILrCyegPx
XzyMe/bi/A4esDEJU9DW+dQvaEM3uTFo5O6VX7s9QNoB78dmpDjt5blFK4zYKQ2EPP6TKfMx/XYs
2ITufg4B/hdp/Eeyq9cgDgQf3rHhvazg3teD+UWOQ5wrp0RGa+c3GL2QwL/LmA4F7/zC2C2SFIn7
L+PvvgiJszcOt09AmsL5Qyf5MhxQiw4IzAYH28lZnQs8stCsGYL0hh//iVDK3DQVXfMqaQYydXlM
x5j+/t/f48KcPY3lpX8ZgbyWDhHql+FboGdIjpwOM06LwCLtITyRRvHMoo1KWXj8u/fBrVQhE9B/
2w+lxfuJ1u8tnSLrAXG2SlnnyKWzLseNnCtWnV4SFN5298B5sDzGql31XP5luBz2fCpYkjJzrHn4
F2mYR3Hq0V5lbvkZxgCx0lh2XdptHOrtMEkOFaZ78Kd0Jw5eFgLuIUyJhX8iOr+dIbD4IurnsyHd
8smBGzRp0U+/JYuXvpRejmbEiXam73UqOL1VJCiss2M6pBGJYxVjFECxJHMnN3MpeAh3ZKfQgO8p
vSeXJSd0CaIm6dumf7afLbaNxtGnoyXp74UB8b7aKp3Wh9XZhSdl2LJbJOWP7DXdro4IgOiVPGk4
aObw2yWHjXE+VfVJZwJiwmlEP/NptDfK4OV0Mf09mUXpv6HIXI6GXTNm8wXBv6l725HjdaADXJkZ
2GnpO8Waw/8w1E4CQfhoXuDrBEeG6VnPPsnXme7yNT4Nd1iWNhnQbd5PUeONGwSvaaSnvvm3SBNO
MT3a0g6CZIuz5Rsm/Bu7nR5svAMsKaeZyO3Wh48QBo6/lI0f3LPZg1Z+3+KR6NVkL1YaKBowVfXq
GO8X0qjdyBjv0W2RSpBQ0+qgxBpXPX0MP2bI4dvK5i9M1NG52/dv/ILKH8ssxIV3+gRYBylG82l/
NZ3ezo5cSK/ecHx1+FxcbviAJEdeLW+LmGiO5GqLjRwtqPrmsn/pB3IrILz8Oje4bxj0HyWg6B14
j03nCDZ+NCYUfFAVZiXhxiD8byoGKApH6u43rs54T/17O1h4cEu0IXrPicYuphPOuGMQ3bqcpkM6
PFvD4HQm1VEcY/KAbQ6/uR+PjzbJS0BtKM3ne1qKzcFtwJy0x+TiVKjrHsbyxTqAnBSdWK36XC+J
u9Z8cryaWNzh7bdElyfrsYwYrl5wLFKgoskjxM22QcwkT8PY3GdMlzthigyw86mMevzxBtuVJYVD
tCGPahvDMXPvJUMYDR7OZEcPanHUXYAlUdIOJydIwDCR3OG81TbmgNEPWmGEqxFLozQCyMtcg4Dq
3I7elzYgZ8RcPA3VbDgYQG0S8jcmgtT63ExOHmNzmIy+e+vZtCj5J6CqFPJd59U1HuBWB01OFMGo
aFh7G2P43QgLAPLTOxejY6p0jgx30yKRgFrEVx4MXlNrYrh3H5SNWt+lFPvR5wY7ly9b2bzbrmJe
4peZuFQO8YYndI/GYy6DxgLeGNyiQ/7uMJr+8PZKfuELYWPR2tn4hs2wjC+ho/PzjkspNcAuh1Sf
fBjMAfgdWYopAgumE7hMaaRLxxFH4Ch1VWci63BJblSCmAy4rPEh9Jun4IUnMfYgtMOwA9w0XAje
l+TtMNUbsIFbci6umC0YwmW/rcFNzvDuH1TzPKIWrpo6JEGVSAO8N5J+huLz8Vl2XMKAoUvDHwFj
SIB4KPUfbhKoGN7MUK5A7iFC6Tf0OuKNfgPTFazijq5I0KHvilcBmCMCRjmG6XhfD/HChlrzHNQj
MigQXlQWIpxm7ZdPniSddoEROQV0lWAMlnflzL0MgEvcDWeO7xrjf2HT3VLXr8Cmjabnh9k+znu4
7SRYhg7p5IwrHZ6dQBe8BaT6jj5oBA/Sg7Gx8RWk9HYLqCKGDpw/zMZAumUqclQh17lduRPclLs7
1cgRrx/+tunB4MoHQPZ9xqfvHJPMr2mfiJxsbxwE9Zf3TA4x9c/WCRkv8QmLvCsisOLU1vOwWsqM
QNW5CR+8g6a+e4y7Z+t583tKdj+5b+CKq1M3J7v+dK8k5SfA3UKoqpuDUfb4JovHUD150ixwR/AK
x7Rr+3NgdhVanbHtp5vReAOqBZPzORufzpzRyinZEETiDa0g9TmsIvikC9WTAVoTuIG7wc7qdsPz
w79VzgVqRnGDTdZhydIN9Cs60T17rBYNwNsJYfSNFmhBCPmQwRtqoTBAcYfLyGb8DY2l9vnX4qA4
WFov52FsH4YI5y8JYWvDSQWixWwpVR8jdwGbhw5k9acD3gv8oB8cxfoDoiKVFikKjH8GaBEWN1NI
8lf3lw+T4DZ8aUtR812tEi7g1dvW+gV6hFuSYhLLjlRp6pVp1AB7UIbmx/hXw1DGDijscHSQAvXO
/2DWUJGg/Q8HqBOYgx3Qn7YxjyCyfkwOLo746m8wfJCagOM1kCrYp4k7GVDNiN/XkBN8MN4RdjEO
oGgcwscDnSdYkVJ3gU26wH5gNydgtTvMCDj+mLUS7UuzHwuP08yR1YfQZt3Rs6GPzrPRhis5gwyw
E1bu5jTiwbrQ1mHs5x9sVLAt17PpdATLikhHhIDQiqAp9H3qKgIgYd6h0TDCDlBQ7kc9GjHfTRKF
q4sMVQRMADeuGFiIVxDMB6yodiZav9yc9qhOiAWArlwkFljShcU4RN9Kf/bNXBqG5TyQ9GDlGeJN
ZsrEA4Zgeafgu2Wkh4um12qwYRjcgJyG6VU6Vr4Xs888653B2DF8i0bYQRwMom/Qs/YdY4q5z2NP
NXXmxRDz1QEG85yzXnKhSqK/5zFXgflGnb9QxHTe110vIP0zaJ2mXcE393vhC7ukXX77e9lnGY1l
3EFzU0RtSBTJKWD1+uGLBJXGeXck0Dm3nS+f83ZUbwNokijTdh4fTkiC3G/n2DHRWWimN3P6mtMQ
QTqFgkijb86NQJMikaEamtkVkNJUnfbfq08D+kH3OOm7ZlYNGemSYmwHDO7iUf0YY1/sHcMElnnU
Mk4x+lARUCByoCUJ4NjXq2HoM4mSH4s85lTvdazLjxgBe735+lPr6+SMXRS6E8ydmCST1aMOF1M1
HMDHTiwqmJu5L/UpciuW2gomzQTEGOBp7B6cUXe4UkPo+xTCZx0rcX/kNtxdTqu20DzNoyG3c85W
FzOwg9mOaITwWffcNv1K+hYwLvJiR5lu2N4Le+bfSJYz7pAw4vSpxu0NG1aa9sFb9Xu4G3spdMow
o3j/jUR5zLF3Vh381PN3ip8mlbgAvUc3Srb67ucqIIOF4FTia4eZjQf+59g2YgcGtvEUCnzOT4wY
Q7MAd632AMp9BgDP3vhbIlcfbAcJSaRnK3rlH/DvxlmRdFUGhd4echfLEcpzeGXaMN5t/rCjIUW+
6B5jpG17F2M/Eu3tJLnjXQr02WR/7t2rGa+hsqXe4c8TWXSSMPK7nXg7O/VqJwvFYhRXOejIyENg
XMnEYKboaMUHcfF9ckCr+4jqhIee0N1ravah7UG1867h3WJRb+FhbFEh2zTT/vz8JD7jOYSMLNfc
guYRyDYqWS+HeCHa1MYoDJk2sOVLpfbbi7A0g6VoIS5Jxb4NhU6ei5wRoOKqI0Kjp8bOxg+eUiXN
yyQK01OTO+71Ym4L1LrZjErQWXP7i779grQMNdQ+MegOB0FaZpbqmO74HY43kgrYP+em8FXqeZXw
VPkADeCAUan0qSHGQ4C3cBeRqApTQ2bcaGfZUHa1PuBX9GY8MyIFNNQKatOaiUGwO7803O7R/o0w
6/Pm1TXnYH7jSQOZnPcD3M7O1qoNsYFjd3ailBQaPDUVVZawkJSaTBoSpxSfKt0a0qvJCN9NXWuS
p9RWHwy/Opn4ht8CfEfkHm6XmW2nCS6hP01u7bA74VCK2kPE4Hf++40IJscROsnBI2sAj6INZpYF
iRFQzEXEfk3az3uQKnIrn2QCjxOnMsfISH20WAyueRor0CwmZcASYkYrClBUr02c1M2wmmWE8CcN
uM7fcxPaT8c2My1gxCtWApBVMlkbh7tHd2bJw2u6ESLf2qKboMsEKtjGZyNZ3xaG54UvFLMpDgmf
vZ60v3rM0pokL3/91ux9y/1TY9asx/RW3KVwcQFj++iZjBuGBMRepVH5GV5zaJod01MRDloh7Rg4
G5wXXVJGJTB5lKxRPpIb+qEnBKdqQv6xoTpBdjbHlBspx/TMoeAjhpdoaX7/iBv51v2yZVpnI8J9
eFUcB/+zKuZHzBm5KO/r2RiGXNwaC00v+Yr4GRzzBC6JS4uKwapKHUJ2G1Bf1yYlwtHDl2rtwdGr
/42g+DJmBtOnrhnPjkGJIMBJ3joy5ui9A9Z7kX5JlzNqco9uOzFUWYxYAPA2dha3IpSrRHqUlkI6
/VD+8GZUeFv+o+nTMnKlKPK8nbUQvT+CE4BePUwPNsNwKgt/If1Mwreij0SPDVNAZaXK4zvCc5cc
sK/bmI6endS5E7Q9/lDYuYpZH6zWvlHc5sXbrOEUW4+0E3AAsW+n1+J3xHJ67EkwibYL5PCk2tme
3bvV89rK2Hc+qFqZTegOhDgv23yagkGOTtCXBrTMU9PcnO92eSJBlJ18STmTsOfkXzotkyEB+DQA
y9CX4f+otVn16+pisz2dHtPxJBzsTeIyPKdEsxH8NVN6/ngZ/FrHT5kMxRNy/gJ4l7S/BkOUC7RF
aJrdmdBgqDJT5eL1MxT7cvo1/ZTz+hJXrp2exoUyO433dg2EwEen0TH0HrrzNANtMLeUPIg9j0MD
hduQFvrkIvIlxrFXowiANj9gekGGzc3E4sBscRLtraQGHTFUE9Y7iZjYgaQexwtPcfDWmcW0M5j1
sxgh++wPP2TNRreU2WJ5z8llM+G0z9ZPiz73Wx2dvLBrMAamMsg7iUVEHy1GasXveKa8gDEgpXx/
zjg8RwCfGUJnfN2r09SVAv/MecGz7ODShU8KPSqEKnwFXNkY3INbD/iwqJdeSNSxDqLJOLjrbSR6
DqTD7TTL7Pzosriq0XWCn2j601Hln46NFd/4EITM3eh5vz1GBqw/Yh4ch0GZc74QWfLeAL901JO5
rd15zA2BtsUUg1m9D3tluIPvnf6yRTpJCkMndMVez0IMm3ICRHoNzwZbB1phl3lRiMakLosOf/au
tBaDWsswgEKh1jajHoLYaphlorf0PHwlUqwgoDxsk6lo1DatBoU4WjV96iN2wvwC9gOHFxHohIsE
4CCNT66P4kjChRx15Ek0pM2oDx4dEd/eMy8WrYDjFV53XZT5ccJgTr0d/MiIheRqrKo3VFQbawBm
Vi+MzQUYe1MXq+98c3DA7o0OPScTthtkKqFEQvqYIozm1ndKfffCa2TrvmJWE23ljzG92YiWwd+E
C/tTw3GbRqPnYJqFbZ4OUylIlQplPprKGRX2nBAzppalspdbMlgiZw7Gz23sja1lgxoWOJ5mOA2c
YZ4BmEj8hJwCP9LEi8xmKt35pjfHoOHQq6mvN+pwpeDqyTtfu4zuo1AdPUK3hnponpkGVPTnLUpz
16/lO0i7FgqrRt/1x7b7nTNEgB3sSptBvu3KrkuvvWXyJcV0x0Ti3+ialz+hrGaMoPpmkGHwPuSt
2uKaEpYg3kcLlkdH72l8waxMjvpoOx5Nj4it8RhmCdJIIwSkLC8bJ9uvb6cYL/JibH2Y44KvPy/P
IIhy0gAOuM0YgsxHMx42OTEeXk+Zpfoxdof8SRsKGwZKCDOsN/kp5Q9TJJ4oqEu9vE07ClOWFDxm
k9/zVi1WEDUmPW/CEi3i7eRc4z+cWDPs4cF/nSPCG1TXOBjowRVLGpUuvWPhwrFcCywoU38S7551
rDUpJW4cXzdlhkl4ZVYQQ7EbqpncuwbjtcLnUnuKXJmAmWY7Ih5pZURswEmiNQhlsA4KXpLJtHli
w/EMnlQwbst1kfujqM8rF/klR654Ej3wT3ZEU8SRxquwj7Hxrxm+8bhlucAv6NiopCEWntioW9eu
ybVTVMJXgxEjkn9lfbyQ+JXUmysiF8RCUHb6d3aKmvwO4Gcif8YBhi3N6KmFTKACQj1tzSY0xmP+
LVgP+jVMuzTRZWOduSCkJNIioGT7TdshFfkNhMCtEU+YM9mEYnlewehGsoHPhokrUCHnjLghjNLW
lMLhPKzfbOAmhEj9HVDAMFNOoXduI9gS96IJLqdLSn3SRgAiUaIdzsZm9URRlOOBElFp9kxP5uVl
CkujZfY2OHfqRMkwbHxIWe0SHFjf2Wh57zqmJHtEE/r2xokc/dK424vBZY7YAV6TnLgDCkF02eLp
ypxahdFEA4rQO5ZSbSaPJQRkHGZSTNzSomH9pmeQqlRsoW2CPYmcmxlVIUuc9yWuC2WF0qdtMxbs
M6GAYbL6lM0rRkshQnlSdC5nQe7u770W46jPCK6H2Y4ZPsj1yeoQtk9VowOuwKLa6eTluCWLzBw0
CjD998wmpB3Fg7P1S6rAK8hTTtmH44QdyCAD+vEOI0K5W2k1YorevNQ/64iy6L7Bvp3kAoLN1Ug4
PXlMeYpwoYm/TG2FETVXGsrFZe0/ouuFzRWqIx5Szg7zRWjNPuutlQcyYSjxDPDOsSWCxn33ZChI
VLlFep0wykocF3nOUtYTD2ReuiYtzltwXf4zheFDSZ0gllAh6RHlU357WMz14C61rPRzNjC5xpro
yrFhl4nQgM5TsmmSUEkpk7BpigsyApVkEax3hBTv1eTAvE88rOUSvHEO1uetP2T3sC1SYoJ4iqVb
q0UOuYVPLDZVFDSc4RQYqTityIBN8v6cYo7kcu3McG3vjlFxkhgzLFavKbyZudtgq22pyPtWyeAk
MAQygGqQbkee3gnv5ppdS3X6ELSfFoSuzhcUTCmSLlmU60OBlymPpQR00qnH1o+CV7/H9DPh+GEH
4Tcmi8ovZVzAribpx4WVEt8RqxnY6J8RCANjD0mqBHKBWVGiJZHcE++kg72YFm/iA1stzbK37ffJ
x7stt8Rjj1GoYhpKqxJvg8zUAuoKbqoOk6TAo6y0tuit8Poj5BCGVMZ2C1dPbnz40zDE9wEgMtY3
sgExJ5FWRpreGGj0NaUSP/AqSVW+NgFcetof48QuwbciDzMWBhclHXJla1733gIi13FnwFaXDVQN
P1ZR+dH3YoLSYGmlI0SGM8WGx68gC3sGDK/dhGDQA07GWgQYHS/n+KdhV4hzYw3FuHV5WHAUGVfJ
6aQN7gydIL7JdIRuzQ16uY+ZVBEJ/g4MKkWa9ve0acwO4FOA/iqMgYR/QzMyaI8QYjKehjgDdOCc
DRlJyJeORZ7TwfAf7nuA+K1UROvbFQ98uqLwj0wl6dBEBGBAUGkazvOvwznyhk/DRiaj497yJuvS
aOa706q702c3653EoiGDGQ4xR1raispVWX2SicGyyoYWhctrgFhzqU2Xr+XwYBkwFTbgnBsyjmkA
kUIcIRAgDY65FPfJN3F+XmOJE9BceS2XwXNLNxvRVv4XDLvZnBewClnSXjKzUEEGy2cwfDvXk70c
wD0aWs07UXgb1+ZCsW/Mstas7WTd3TJeCSRPv/U4ZaQM55n/dY23YuAfuTe3OJHop1mciMslgxZ3
7MgfsX4ei8s//5iUk2S9df5mbCrEOvCWgyG9WstxdqZ3GjcxyDiGtJxRlM46HRgrVvzWdORWeLf/
0aLFxvf5t/UcTwaUxc3hH6UrH0U6fzRoul0zrOERIqZ29GYlXFZFnfP8wVfK0W6nM1EiFkTnONrq
KkcPIvDniH2OAVrSM5l2wZsStiKimOctYsUAu5lvdSSKTlKFsJ3iw8n9HX7nyjx3OWeLcEvmeUhD
klCZ+PHkmGG8LHt+DcyUYKLgYkwrx2J2v+nMimM8hfowYsdj7rhR3IfioEYN61jLIbQbGEzL5aQk
940HdHpxUR4mu5lj0f4zAJUNVlzCZe/GBP9njna4WfLditYkZcoqH7w3PNT8np18YhKINK38JsjR
q/AKlazl6tCVrOd9K/nKfcZ++TjBwjFIzoauLGOGHMbtUCbZHWwiqNVxQMCNskYSGseMRKjImV7u
Z+4l0iKNkQrSgE/StJAJxmHxAcaVskKSWCvZ3Q38UnGHMrUuPdp+n3sp4VaS8DvQXOlUe+fBMkGT
ycwOkcAFbXwgMrSTCBSbaHg6Ms1AXpOWLlUFlXgYFek+cpK7HcNToOyTVrnO0kmiMws/4a6w5oDb
KvY4lOCGN7uDIoFz8FwVPcoYC0VilIVHi7BL+Fp7nOteokyB6kQmeQ9mgZdgjEeKxpNr8yPGGv5S
bbd6zptJT3AN6qYOGcVd0wwxSTeM7ZB842SjvCfXCDlMbeDIEcVsKP0bwLJ1x/pD51dTKOMvrc7f
XCEpZMERgjsK0tsg6AwCDsItSf/wHN7XYji88MizShyk9JihWr1BHj2dL/frNmOZ79ELxrv97G5C
JWHpI71NK/e5bJq1c2ZqJFJ0ogBhIHaqAEY089OGF5g6bGxK7e8sSVRdZ1FhEYZJKslucGDWCuZQ
wqO5RxZ/Mzv4DuxMadd0ofZAHFAg+A8PItq9mqzsR0FA1dVUsJP/GZIB2WE1EbPXXXFyaZEY4lwA
DaalIkvESRS5C73Zb2vUsi36oYJAwBbGdzbqGXRi6LkyrvpoBvM+8R697mVYppfpMYAM8UAR2Z10
F7byphoqo9fCr0vgEmfdbFoLeG91eTF7XqcJgOyBwmBweNlRZJSd4fU9Qn8EF7OB5JRQ5cAMgOkf
PtdMt3+1rJPdh/D1Gb04Wl7R9sCULXxXJ+Rf0Z5mN0uGCuXk0QtgLhjo3KhLdsSDRptGQRuw6L/G
dQFb+HO382IvxFiee5MECcP0LR+kFXes/JrBF++jaW8QSaHVxvNEo3gbdPSKA23hdm6DiyINjJ7x
jbebcgoQqFB2MS3zMzi0jd6Hqexur4+rHFrHiEEtf9NWyClJYwIKCYIROVtR9kGdZR4rY5e8Ecwi
VIDRItniO05BjSbwUg9QBWnWqsH5+1ZsWi3iZ5ijWKAbgMNtcNhb2H/Jgf+mjHgBfCGuYSaBjWmP
QiKSl5L2heG01wXjh/eNzZEkgDgeXZfsB3z3cdNZyMhkyrFC0GttRrldRHljQw2UNlnG1LD0YnpU
0S0m+XrkPKTsec6IKfLXSjMZvPaBt9ozyKXxO2dicXYRWHiBDKvpda02tgeGjy9124P3d/+afDu0
kth7sb/ZLYCDyYFproDzlCqkA13jOSr2Y2SwX3YfuwueeRSxfzHYd3ZdVwu+SG32jEcHLeMi7GvX
VjAO7wTpCVTBVmYqplTR90vRhZOodbFZLk19T17fsVtXrvsNc8EgUbqZH2lfEe9JgjZtFJ3+dLSN
XB5s5i9GvTDDKdg4gF7jx7qaaifpIeUYtHNOyGgeLCpz3jSQEqy7/tbxrZ/XiBdxIwdnJ6BUkkdy
Tr3igxl9eozjGYNRt4yIIjc9rtcwaHTOFxAvI3/REWDYuKBMECj1SJF+wRVXTdOLALHXUvBhREq3
5mpdyZPNKH2vLvaeD6dp2tOTCHCGJSX54ftq0cPoWweiYdAubZw9R/S9eDdcLakHd5Lx7v5+krn9
UwaAyqHE0I49P0o+SRWTU4kCSYsbbpfUHn+kPCOdxxne90MyXUrMI+GDFKo/ZKdywgL9gWIS+T3d
g0Kq5bPScBI5/psgvlqCvGHaiIB620Z1t2oyLwoRQcdfLRY1lY40FZ8y/fZNjnq7kL9ymKCrYgOZ
NmdolG03lG4UPte1nDaYkyLHptzYt0BRkvuwE9x1mRBMji/EJYqbvQ0qaPtfGSdHybaUY68TFDT8
tgTfl3+bSW0B1AdIiPy0H2pj6h44dwEaCVHprmD2aPRREd2N1JChUlSPYOCrvrlqp7RfNt0Gveua
7sjq6kJOGHdniLhGrl9tWJ+XgOnreKrWay4jCv2bnZlUm7BcGbV7ks6oDwpEpj8IzdXqwzvBp7k5
H/ejr3brEXIh9okWAcpUQzoxUaPtgFPvU9Bso1OgJTBDoIkjDTkUHb/0hvktOozXFik9QzKNKZrp
2lWwAULrM0ND7QOOiZVRvFq16dNSUkQf7kqfN6AfjR2TA9fiMBKGKspSgxZThtgj+gy7BFdWPXzZ
szvdQK7kRoAp0e4IcjaTLx2D1QZJEtSeUy4EnRrAhCYJZ27lv8agpvSyLV7jdhMm/hmflzldcXEi
C1+0GF7yCMWuQ8aGULrQpe74LGXqo5PHxg8rIZ9g+YhR0k+HoqQgMs/BV7zk+RSmTo7ojoahxKVs
Cqa2hQnBOzHgANPfBc89zE0U7i50MMWT74YakY/HqfJFt1pewdBNtHAdGDewG7j4DlQuA6L8ADc6
QKE8f3hgOcUVmI84fBfyMEGASIxUsb+34Jro/fhG+GJWQt+lZgIF/ZrNUs8Ue0on5RKaLhfkS3iO
qOFo9xQEZ8gdkCgaYvThA9ruc9hLlhJvIfR8aPRn+ZuuxoXr6FvpjUT97Uqxc3F7gQNxcYYFDuMO
E+e4ZvIcAbN5tdjcbHaHvIgETIwN0JUMLqQwoC6nIDdhALBhndaNIpKdRHkq+PGF0cNk1J6dnh3M
NiQxSQUbUFhaovVhx1MjJNsHpuIWr4rCXEVRTK+LJBwDMwSD+tu3o/po8gUPQYamWkjXqgWIYkgr
HKgj/az+Eqmt8P8N+wAlNO+Q2tMT557Y6QMeQsz1aC6Q+fCnK1KRV3bz+8Gcyg+C4r6CHK7vTi8+
/xDZhf6laYb+i344VTOOF3OiCvjDJXgDuGAPseNR0K3pSTqiT7ODJzNbwKtJF+i5tJztzd5fPWBU
v/vmzMRRHUCJpsqio/vMAD09Bh2hEpwouqEuEZKYBvwnZo0XGJJG2XLye4/Wo7pp9QyW22F1pdgC
EfrqhzFIBOaBOUj4gSwu3vXdznfcWoIhGNcR1tGaNriOjtYDTjBYNyHrGDotxWF8s3cH89tnx4GH
vbn311rF3Tb9kyfFETDdyyW3t6SOP9mP8XsFSeCBVh/wid4F/RnDK0dHVU/+tb5xUQE2adNO0vfj
10xvSvG5iOH8UiRRHaY1gaX8crghY5+xiJia0OUpNeQAAztAaQ0ARLL2ZmKAUeET6KRRyyp6sgCi
76/IAZbausRR5eaGYvM99Q0XPpO+z2FqjaZn0GWiWW2xXkq9psrp0b9QeaZkJ1n4XURHur0tM2xm
cgzqHiXkjaWOVJ7cMXn4a9IRAJ0DB1RTp6rAGtkROkgTFCP8sMZ4+HYhEEJK7UZzCHgCfKMjOxUO
M+1dWv85o9w54yigVDzDZqpJ7ZgkJcyNOsHBnnKJdLzl0SjgsDVLh49S4TpsNA7EZV/vblrTxlIy
FJpVZuX8ASvIbhTw9bne9XQ7BW09odDlO3p95hfC7uakSxKqZmbBsxlozdnAbV9m/7oUQ3fjQUcH
jO46EfR1fYUGwAgXphBQwWAk1Id8jkwSnFXHWubidk0pP6AZhBWPOq98HHiZuKBaTEt0tF8Z9Eaw
YVn7ZKKBZyznr6nQZ7VcmcaUScAktH/Kge7NnDkmAFvg0wzGVMPuo1Gncpi0+xaNU6zTQHWb0PCE
OKoGAyRLakbA0cL3iCNWsxbwx3Voi3Bgn8ySlKq/B6atmoqhXawz5kbU1IJzaV8T4Jrs542j6k1C
MU0TB2tIDmseb9Ie/lVbhkG6pHrE14ttMzSYiWBmfkEMxXdtz2A31qAZqXKE0sDa7w/PTgUiWia0
bfkgceWkTua+xUdiD+KqNc9V+n116L2liQk4sV4wFPM0jyiakxZa8q0O/EdaJdg5pF6cKlniZuK1
GfNF65Qm8DLvLhW9C/FUsujpwjAH1R82VrCh8GIkFtGvH+xbwAkVBuSudnNSsBV9B6kX+01MH/s8
K4kBu4eBTwHfmELZhhH+cumNmzGWaZPxwCJ+942uieotriZCjAE0of1MziDRt9HVu9Oj2+7ppPQ0
50ohjLBrOINILuhrUoN2PeUOiOEC82whLAqf+mDmpLOLFvRh2JVHrC5G5G/YsRvd9a2mo9j0Qde4
jDiJL6yX5QuNtkZ5YAUY4rHj1NpLF6rZZg0oRrU1Lgo78R5GRJHonMiJkfnvuE0AoGEiV0KfmULM
FgmPT0CHJzYQJPYKXNy2GwYuG5A6VuRAYdjeMfKS9wBWvTv9Jp4R+OImT+Zq8ndP9g63SvnyK8UH
jYOGcYgL8fenr8Gu4D8c1r1MxNLhAaHpbs99onu5q3Wa7aFPAiZkFsHeVkwdECM3zn/w7g+zD9Dt
EN4fhBLIEZpdlNIwac6O4ARdhqS8pMGE5ZwFWYG7VA8rt2XB6HXUjikWcZ2us5iSy5Bq5y962Ili
sWhoF7sg6QI1Jx1LKvadP4RbLVhKM/Cw2LAOOlyIOxqkQrLQwx89XScRzz9B/liO02UAAOkAdcEg
uMSUM17TfxOM08b6YN4nZ+NIiIDgAyGdxQM/PigNwnfa9g8tA5iEvxdW313VU1BDBzGvhW6tbwhR
gvtMCvf1+GFCHGyKfqLOOxowHzZiS7zzdF7C7fWOI47/SjA4AuFaRSm7Z2AO+2T+Zc3SqIXzPh/U
6cPAws+h/ZWk5xFtbIPay+bYCqBiagMM+5jiEQsXK6VdULqEXeAhgGJcKtKCx7gGyUv+mAcW6DGl
92GcAiZC6Yq6A9vbR8kDNA8qIHeIQWe6I2gh/wjBJO3fTIgeqU3YC6xWwKzWtQ4riskFMtYwpyqQ
MMLmpgOYsPftCD4imYPC6DacVXRYaQ+PaogfAxg9c8qVDC0D86YhSAJ0Mk+2zlPhlEUMNNMT2y5C
cqPchr4j0BzmqyymsEQJCbGI+y7nD/kqJcpfnt8gMbMTaK11V2sPXswjphUliTJ+gmHEiSQ1I2Cf
dOE5vQszNNsoyaYUAuQ1jPY2FmYSa5O1RGvuOOZue02P64y2J2Hq+KKeuOed2c6sONXpyhIG87Dl
kE2pVmHfAYp7ZiKaUVI7DwIXARUP4FROzXrIJ2xHyZ05yEBRqQeVwOHMpycC0LqzEyj4DNqcomvn
0OIW2djwsHmlPDhRq9m2zFpZJ83hmvlACgldou4dgcaumePYjRBAB3YJFAGaRBzw+1+ZODhQi/3I
Hb+sEb6659a6r4aITwQGoPhleSYsUnxymWYn+eTZcL7Ox9Y9ZoQB/QFYZhEwT/oRd5mSFS65wBnI
Rrez3sTM+Bpvj5yaHdDWdOpuBjHYcLqy2vBXmPdD/5S6kn5eTtjOiys9nWZBeQjxM2DOXtJbJZ7G
oCeqFR3WPzk5qorNyiX3Nxmpgqcu0hQU56JUpPlGhiXXwC1ONHY23GLntAz0k5usudfMN1MHnA7n
AYUs2PMRviLo4o0TQTEeLH9HM3Tk9vP53ZwrDtoaFiqacAZQSwqyN9vcUUMsoHcGwZ7VM6afT6eE
ot7IG2HWT6cm3G2AIJgGVJoywxG9/YFUmxjEfaclZ70k3ZN32hqK4jPw2i5+tA+Qn9/aRQ0piLvf
XiBQMR4qGSXtD+vyuxhO7tsYcuN5lHoY+QDzJs086IfKaN5AWIOWDfUJ3+6LY11mzbbO9gW/kpyS
Z+JI85leOM7GtAfm1uA/ls6sSVVtCcK/iAhREXhlRkScWm1fjMZ24yzIJP76+1WfGzvuPX32sRVh
rVpVWZlZCujlFNo06UPtza4toOgrMJTwOCIBfW4Xi8uSO3lKvIqJJu+APJcDzb2hKrVfUdkCX/u0
Kjh+6LCROBMniC6t97a/S5zRkevat3/Mslr1gMU3k2rtvqZ4aYq0bLitKRbsEpLxEjCYCZOQUuxn
HauvyOzYBb3W1sm3IpYM/XO7SbOxJlNRhNwR6o9wlWkORzeLztXSS8WEIcjWJEU7cpdsyJW55iDs
yFUfyAnDJmhSIJ1OAamnT1/az/jVQOhticssTW5lzmmN4Rbf5ZzZkPHKztdA4Mn6oHTIh+B2BIeg
D1Fv+sBD4MlI+PHL9HQU8qguG0xCxqO+p738/dW/vmMyoxo2a+nfkv6V535lmAhtn+EXT1/74IPy
tGueP+5Aw6u/h/KEMhFrg9Yd1NGDH0iDizFPugdapMxbJsYYtGv1/uyhzEf2Y+C8Px6+XulZty71
klcxw5IekvdpbCOzi9OmoRl5GY/AfK0ztfRvhns/B//AG16dVO/BA8de3S4Xr1FYMe/DWNzuSdVu
c+P38/pui+hy9fiU0dMvkC6/3OEx7VCZuhWDJ4eUMYP3jBfdOxjLcLJxiFx0IJZ7Bryc47sZgeE+
kNKM8IdaGuus5/Jvn2zGD0/TNhg5rEyvmddrFj0Ib1lUGFFJ8xbn/3CXj9w+jn85dCSs6YnPL0dr
o+K2LPtz07rMZFoQFO1tN4dHym4/htIPBguD7FZNdoQABr7EHNYJG5EhKYGQqBUqgDtlCSeCQqOT
GJByXoO+/86IaQt4XpTDSM6J1fqmZfe+QikuYsDTHOMZgN8L9MqdRJm/sLgKQ53Y8If3UScIv4B0
6J9+0MF8+R/IBJQm4TRE1aRxKP8Al9YRPn043AlXM4a2n68S44fDl/KdvGpB46/7nfUA+8kTcNaU
I1AIxs+Rc47gXvAsYeALRzbFCg66U/rwugLm3NBlfbyNGBv34ZsH65v1uEPeX5S/j99z5umVNKEN
0Lsc4YnpU+zyBqal1r5y2PVfvw8luTJkNxhkaX7yeybLYv+x67dzr+hB+qdv2GixUawvZY5ZN4o7
favA5cRwKi4G38YI07oy5PFXVBOEPDz2LpPyOete6VYnHVUID14O4wytMXMsAsg6c0r4mHC31ZZn
VB0yBaMPbbgCBEMxjWBdd9HUdCl842+0wvSpf2FbUUkKkJA2ycMz1oCh9Rp8pG+V/5oDDYcdE1xQ
a64RMdkx8z8pgj8uaSojQIXG2Ue15vdeHj11JDbM6fgn/OJnRw7AMQVBhQYkDRHKkLSeUw7SWwYl
+Uoh0icL3M5YqbAMMbei8JeEg4lsMsjBKOE9kONQF0FgWpF3Hgk7hz1JgfnkIaqNl0nUCW+Jhyer
/UjJzohbzJiqoE3diwkPVPOSmB5Ju/bwsQMuNckvP5vw0RBqjbD//OpDLxZg95RQJe4uzhAxOdHc
pMcgZQlhmhBfOzmWBcRRW+Uwo15iFGPu3UaJVlld61IG9L5SKH717m1QfjvKhplW04w1wzdNTg/m
VcAd9/t2co0ekEs+kDjoHSaw0nex8fPw7jsAKlWn2COvp6JavZfaRsilF5g5/FKSLyvUmlZFalsW
UUFCzKJlojB0Dxm+TtMiGf3TgPxjGdkRwzwCIQUvvc4vS97uyfHfTWOwORoHJ8o9ev5FQfyvv7hJ
J9x2rDwj4SogO3zAJJrapxlJYxLwWEMwRVxXe5SVs/Q5pe2E7m3vn/bo3ievLNKvk1ackYPu7pwh
f4oKLKKkHS3afFYN4CbiJIV8xaR1IyM6XzAvUK4IiXqlLBhaZice9mPSy9ELksP+ju6DSIOf0afn
XZg9kzmYtP8Dc91uVZQEqzfOG+vhugnvC/hOJ+dC3ihzlCAEJoPlk0mmLM2xEIxbW10CXv9ro9+9
/YT4jXMbWA0ilD/Qn5qStX3o5XaBNsS/CI7X2TGbq1YQ2eiWTNjYgnHREMKIBb7JthvDaN1ICwwS
it0TVE3zFDMc2dSsJDNSW7dY1Vpp+pjVgAXTpu/stntct0i9JPuLMy4vlp40jO+VCiF6qyQ6Fz+K
QdireP4v+jUDUsX4+QNDC9dNplL84GQDnmv9rtcwfXsv0usKYQIGQ/NOFIXz3z/5lDT0SZho+kNp
UW+UobuEahGHBcbmksdtZTCVKJCqCSohkHEySRO9jYcsmY3KL0Fl3MVp6L0pRthJNG6Il6x6lhjS
foEnZLI7ztoMccioGCn6QgC1NCkWmgfaUf4M89nrTn8YHqldvSmNaS9AhEEAAPrZiBSJ+YmM9mXP
8bYpKpOrEN52qfB+u68LtEX4wyv4t2HqxTXVPlMSgJY9GeIFm/GWPP87cZhSDrLCG+vLLXOJOVZ6
Lsn0mWmwzDHR2OoquB51Yk9md5LB32EFDKLVHecRqr0UicQKLY9nRvVX2kKwl1KRVAwkeTFI6cV1
fngNAET+sVWAcLyF8b1YMZRAQI+FP/rlXbwVI+f4KoAeCeTzxVVn9UPPl3XRZ1ulPOMFYMWR9WAe
TDYlq14KHYE99qr3fE7OwDYCr5U7+Am0pQBljmZpPdIj8IYM3uBB9Njm+9A/zFzoMDhZC14NA8Q9
71SIWQnl38KYkIkNHOSXicAP6K1+aPHcmP4FDsgwuz+aIN0Z6X6y2BCRzWVNdi61IZX33hnmoJAi
ShJkMb5yIrvnYlqjvD3H5ZSunhF/wsGQ08TLdf85hBhGIEk4YgVbJVACCmo4cHknr8PHTPFJfDWX
6dY3XIa/vzoPAfdXQUPj7jVHZnPgOjDxsbspz1H3u1G+hgkONg+DkTkewBH6RXEd5nkBKxvSlGNF
2gtZIVJcnbh7mh2GFDRAMG8vZnDf2WJESbh4RSFlFC/DJjwP8Pxm2L07OZoLH67PESCWFEaoOGQX
DMWmRKJUPyNHZakAwHDwh5CK+D6Ls2sdq/Hs/1/vj7Ne//B62EkAbUNL8CqRS/R2ENy91k+woPtN
YIU9Em3vQDyiWcjbDDqHHBw0jipognG0NQU3CAWII0EneaUut+9bkh5kUOxX9EOh/4JOOAXywCJ0
cWP0CwmKt4u1JCYzA4MByQBg9XhM28KFVEqSXUULBpj7bMVamKi7/r8braE40pYkReT2q6vPzaM2
BgJjw/JuqHH+si6+MjUYUBaghY4G6i8oogGMYNehsCKZhzWLnOTjMIFxd54SvWOO9hcVGEQfOYKY
ohfnqx03rkK5rjDJ9o2sfdqncAJeG8JVWXBsBtmY+gwqI1IHr5nRpRjDC/uibm7ZTZ/pbEIdDuus
T9P0ApuBJs6oCKjnLtbhhKcwWmwe0XP+l6npQcgQYM5/dgy1Ppox5NvWX3NpuAmcXwZFxMY/uhVc
nJRoHOhhWO4SIFMfWpdhyQQI19+A8LC+kvptD4IUQRo95TFKn1EM/5zWHOGR+N63EumEMQiYMg3a
jetPzjOA4GHiz4aArdkRfY/xBApghucAahM12Ip99tcu0CzmTxHcS449hptfcJRYNQwMP6pY51hI
2U1245+gEwYDrjOcTJdfckXajFta8oYfs0Gpvj4LnE6AmMLk9cvVdDFlWWGnxSKVbHWQsgkVy/c/
FIsJEUAItqvziE7Zg1YCMAnsLGdxfM8BeBi9niagz9ZRA0bl2UDwJ8wcV5JoyeIGWU086VNLkrFa
LEz24mmzDx6BQjgVaIWuxstBoecUMWaHTumVREh0HDU9e45WVyfivmWcFiFJt6/jKoRBRPOx72NP
HOBzhmqQVMgb+jK/GhB9+g6qAHvbcevDMA2McfGTLbp/ZjKae+bNfo6Yn3qb7f9dF9fpZ3uZYFS9
UibK5J4+xWiADeHf4iI4TT7fw/nLYTatPxxngZn0GJB3D/GSCzQ0mkieTICRvuStO4bY+DePk3uK
w6ydT6hCGYn7oDjSGR858mvIIzdnhMsz0mv7JDPG8adcDrjvtEtQvvX5JwaTbkxXwdP9ht/+RDoz
bkX/BGsA0w4H0hYEroyhIx+Xp5FxNF2cF8goxZ7zZu4mVsf/akTJ2UJ1WpQdZ3H7wl0Z2Nb99/Xi
8vsuU3+tmUzI2tThj8lQqMx9iO/gZPhVx3eO8AHno0pT7uKpkR5lc9Ou7H70bTgDMs538A44EAF2
B7CEOerplEGkXutJryO/rpAeuboTvKlmcG+Znf8Nwr6v0LeaMrXTu4Emvhw1PK97KG1vUiBeAhOw
OfdHft89zxWXMpm57cY453S8Ld/R0+/ct4cHJV1yKTNwX43uu/ey4svGMDDo2CIapegcUCqEaK5J
urPwKPgPLi04XyCaZX8JSUYFvEXqwperJhWLCREROxa460w+1o6v6z3XAOZOAz1AzwNbf9YEr0jl
+8uU6I+PIZiTjVm3kQKMDCjAyjvPAfZ4uQXRjymw8AUgRmIRwTGvUlpIaIKvTNuCExb/lSsTrWDk
+2xyp+L07AGQH96c7ibRhT4Qo5psaSlBKXPgpAYaFEo5rYCx+Xs88qT76fuVyznTZ2UoHG4Gv5Xx
ziqey0/e+R0RDP3M/x45GBqFJTXGdVzCrHsAxnMthv9xmkgFFnr60IUj6NfjFqSydpHG8T49WxI8
Mnqu8O5eg+G8D0Hr7h9kpajBzWPigG2yP8EdZfitDbDKTFtH5zUD7yXqs+e0mhRT459pXydMyQxr
7wxXsqTSUCPT1r9O02dYTDqsmrjC5BnW/LzJ19Z1hg+PN0BAyushQU8frN4Mm2WyVNv0n0xD4g65
uX/xcQawrj681c6pvl4QkbX4MxanNdzAbI3ITKSZLmE62HrSeGsN9+3HOPf18A7rgLlceC0Uzshx
BwjrANVczL4jPsvBu8kRBwaa43bP65wTngamfw/hGLv6/DM242FyDt9MNxE9ZcYf1a/AGMe1J/bX
h1VKi8KR5wsmxlQF1h49qtr5YXKl980N4c8Yz5avb7i+/Gl5zqWXhfgvcItqPpuc1THtS3IinvDw
SA1EVn7haQjOdnEOg4DRnCyuTCYDbahk6TGzbajxsQ3rwa+mdUjDBSwI226WRMYhKr9KrQmKWjpf
h58hkPjiadN0o2tTwCEDaiHBcvZ8CvfVninWquIAtvEbcHkxt/9jH5HEArxgLU5A3vyMO6/z6G1a
m8IvGd681ojnN96wsY8g4BTORPeSAp52FBtDYUlX7qbkO2FuTZXJDSqACEjH7BkhkAf2chcFpTEU
8fvffZrB1cDChhwO6mqBT5LJd+bDfCRj3BIR/pTuiG9KGxGF2MBavz0kifZKS26hzHiEGO1sawg4
JcyLIZ8gGxfQmV+UqhYSFG8DGOxIhdbyt9uo7y0p1kgt6bkDrvNfC//hYKHp7WdXf8SW76MKz11j
yUAJuI2i/ig5867cqpZAcuE5Chh8OMc0mWalc1tf1i32ltQQGAl/vMylAQ9A56wS4joN+dCH8uuk
KwO2N62El/vDE+kRJlCUQg+5sp6ZEtviOfW3RMQm6avHWlB4y71zgA5jzXgG9tFgyZLwcMBMfhik
d6ysw5UcEM4iofnvtXTn2FebK+kZnywjks//fdePk8phgieeBV/6eymSMFm7jGY5HAlTZD9ScbyF
8Qg/hh+o3oCEZZuqKAXkzRRWecv6vTsz0A8MrWDWWz+w8Pnxzd0RvIxfYwodNSTqMT59T3Rn0CaY
EiMGWVpSdCIl/YBp8JZDfkksMkfgwlTIgHQ8Dz7Jp9I7u00gVq5kBmAjQzaAnF1SwjEgkYfARoGr
RDPRlVmx2NkSe1iH43usEkhF4FvQQ4GVAheE2uvkAYRYrZ+N92HFYjOJM5wsXECOkTXgt30QntEL
h2T6cCwxuUEHTFt//jHI5e+L372W7afaz7By3+NqnE36obHSpoPFcEAJtl+9ov1vT0EpY06pIC9s
g+Aa3+NPpEbWfacGlB3zwuchjHNQmvJrwND0cfnVtm79lUN4eCVd/Bx3cQ7rjphAUH94WlT6ODZE
WYQZ9eIaNOFrdV9kQb4iE5lqEImaSROqgfRD97NqM6IG/b7G+jT70qCPPzb7ySvqzYYzhWSiPxZL
IkoYe4aLnfV19TlGOL5qv6C1Jo+RyQGROZUxMTeHY4ZWuZX+8Zw47O4EKpPFxnEmMILBiriTCovm
kJ0CFaKzf1mbrN6zLYkNbTC6tgy/gyxy9Sk+YYNyaDsDJz27h28RB0PzJfIvFXZ43xW9Vueu4bbw
2ErugAABL6AfYHI+Qd4YuYGAAky/SAufM5ULGNlH1MKHH8x3uP6fFwPhuDQATUItyjLnHCB341yD
YML1k7B2MYQ7jp+WBw0xil+7kLdRqvWciSzZ1VGKHPHC4ZgXaOMqXBX/+0A+QGEJ5LnGfAPjEtl4
YIx4dLGyvliJ/BJDDrjUScmJo/MCsCX+oHua7w6NlcoCp3IkRFEIc+191hgpNfpMicACOrClj8eV
YJQNK218siY8N0+WwxBvFbFkkZBGHSOWtAeGI/0xTageh2M2U0g6zY2mSqHB9BcSRELHzW7ZsWRB
NMKDN76JcorWpE201umIyk4qSA1Ov3wO6nedV3xc1WbOXOdc8UuTQA5/ioOF0ocSuZcwz+pOLtkl
/eVpU0VnkpERkQzB2Lz2ySsDaC++xrqS9fTw9M0I2Rr+7PjNM4kdn1YSOnaawRORNEfYCwlKZipW
1flVwivXd2ZwQyaTHPjeqGedAkYDUWD8pxUb3yD+SbTaj8+x7mK1af1gpLhFJUkC5+HQ45HXc7fp
GbqsPx72yQW6hSAYyVE49C8AJhLJv0kZkbyyOaj2CPDeiRVVxENWz4tnVPAusBg843vPA+bQbTzD
Zkqv9fKGUwoUlz4eMQRrZufKTBrqc5b82zY8fWqEeXAjGTqkpTsAfVfgUhYEsxEDZRFRcNAR4Fh5
TdT7rjanqz1AOk98Po3NUigxHad8MkjLL53MMOH/6HnVRFCWo31jzrrVEYKHVp96TIBsmorUdmyW
ntN+CQ/kzewxt3zbV3pfwzbQNj1WOVy60ZQGdOECSpzdTuNkPee2wuGm8GMfWzhwhmY60pzOVDFj
/7495oMrMpE9QggR1ZrZpPv4o/rqfcL7Pcog/pvtdFAvzyyW87YBONb3tNO85y1U9iS9vPHwfHzk
4f7q5O20LRYXk35Wvexi0LSPj9DAyEIlffWc7DMfNomn6/H+M273kzul2C16YKfwDozPqp3WOQkB
szOYzGq/qB/J0U6rwd7rlbTzWulkmRD5s9VttB7hCPr63d+C1z68NON65N2byeXstPfxSA2V4vv2
q/Ytk6EcxbRQpurJ1Wq/fbhZcAOt7qLhyKtII/pMdI/ArFU5S7tdufuskFbdhraacRzRcoogqHUx
ZceApqbzYeNqnH265tbG1qC8UpOPU96C64J389prOOqFz5whb9MXfdX64T5VoCAloZmDmIv6in5J
Hr6GGf3KcI9I/bPUvEuPOTOUEtzbU5607t3YXvSF2kV6Pc6h9CsJDJ8bOZjp36rAwH3Mqq7skNPD
U0ufHmWHZWpLoLp9lYPxx3mVq93esPsFTsf6tlJnA+2oIngoQOtvaP+vbyLda37VqFcePbftj81i
PnpOe6pf9leDV/jpg1Dc9mNV8W5mUilelbl1Bav3ve3BSGrCnPm1SJ7/fSBHsXCtPtTiE97OGJ8R
Vp++ONfiFw8Xyf+ChuUM8PXD7kLwxm2UO05AmMHemGGr9GrtEhdFe7xc/iqr38Jdo7wPKOKS10oj
ebM8uqFQW8i9MJDy5lCGv5YB4DcCXFIM9NQR9NbXVhkFMklCssqS1hdc1WTL7AjoWCBZMVYw0cCK
xI+ZD4WDvQCEDsCGIiK9wLRAxmqyBTLmgJjd6ImChjBz5Cu8+iFSsCgRPyQE4uINFCeeQNKXA7E4
ODO4xbqOcQFBiBMz9ckEans5vw6lAf4GT3frvE8OJIoTnmH2HB80upOOl3s8RRRkgKz0AWpuDXxN
2hUtmbAY6pB7bx8oPV7efDDg79bGVxRjtRRa+8CXzB+8EU1s6/eP3U5YIwt/aPkYYrtkjTBhVsDj
GCDNABNjnIhwv5A2x2MlTkmAmrzS23AYLeBFOWnfzsU55QrvfPN8k8GDPWMexH8EJUQbptgLLAk+
L/sA9AZaVED0JARJu5Sc7WfXTkkr79M1TxbP/uW8t6OWgD5PE7gYC8jEzacIp0O7e33fvkH45Yb/
dXFgnbiw+x4rEaiBLw0xo4IeBI8E4IrNOPCA+iXbH84BQpcxNNqtMKyhayeo9SXL7+ZrRMRgn65I
Lg6wJkj06QLuHfRpZs89AnhlsHygKya0AXeIaaIdZ5EX9oec+B/aw9wojub7lg+n2QfASglc2Fsa
jsjxTD79McOZ6wJZKqI/A+4RbeH4CRkKZUPseGDvHvw8wdEy/7mVsdaLmQYHTZlvRpbytblZMuYQ
5EZZD1cHf5hMvvvY4O+D/G4hTZtoU4ZOIpolt1XnOLpiFU4WJjQ2Ywk5bgZJ0e+nuEJbeAa7nOLo
U0kg2qU9vTzc/dLfdLMZzI6hhrwAcjuTtR93aLgqg0Ls4glqAOwJDNF4LyEXhldZteQZvQvCYdzz
wVYpDGk9rvjLYWs3NYjq/ps1IIc39GdMT1urSgkiTByhA9h8HPx0gLV1ClOhz5znMDw5dVExV6oN
AYybbgkP9aWSBoGMugovlRQUpY/7etG44RSsv54aM4R8QOeb9/8jzYLNTy+163o2XAh4dJz0LYwF
u7jTEnzH97lSRY/l7eIpn0megCCtdMV+KQ5ZIIRnF2cb6saX++qIsoVH256/Rns0BFco3Df8eUBT
2BIo2c5pTw01M6RhN7QfBYTm+3iPbNgaNPbucpucjej2PfppXm69uHyX53hXoyFFaPM4UcPojV2c
A4US+kfDPDjlPfK9P8zmfWWpMnDTGUAUMMMy8/o5Gf5DnfboLVr6yX2MfpV6CyOgpV62BnpAufjP
xI8qlyLzDN9aH1Bl60gxZMjb8wQTFc1G7f1e4haGtAURN/OiX/x01IE9FCMlZGLxBwLCOXoSOxnw
w5740P0ZQBmFsAHMGqbwQGlu85BKS8Z+KB2oUSFdoxhdHVxou5VhKfkkpoWRQi8H8v9bEDujgzkG
/dUDii7vaG9Syridh+yIjNuYlW/227VPFRbOziTA7qTuW5vTv9lRBsJ/9uBtLDugRgj17FJV8h9I
nRJnVisGx9cAr1l4HV+S/ntltDCw6tvsXngkJ/3PGFrPNTljDlz81D6CAdXK0RvekLf1MPw3gzta
PzzCTit1jwAW1uwByk7f1TDXvJrRs1pf6vA0Wpuv79ygzq8P3dtRzmAyamIWCYmEyarFmbdZVJ9l
XjqjPOKs/uBe7/ZxINc5hNDh99fGcJWR3hZJMxl4zSB31Xr84N/YbcW0HMwryiUjyPLo1vh7jl77
pOFFqzJdptqeCwpirzkvaFKFlxXR8bzQ7qU9LNZDyB1bZbmPL/REls3huRYFIxoD6h60InhCxTkh
eB9r+HLdAoVRXp1VrrcGvnvOkPpbegp0Vy+Ciozm9R51X1yuoR2vIU7A51nRZmkOlRNV371p9T2M
qzzOzbjUIkbNoEChFVH/Q9fMIBTVgSzY1P4I0T4AjA5LUE2BVAdOR1btvn+1yZu/r0LSi6JeiEBG
DLB0SvgRYQRq11wWVztNr9B9xAvobwziE81lBVUIgiFjvkToRNuIU5Hu42XTjbemSHB2lEt7cigX
FomwUOh1UDTQlRVOEYcqIo/5YAkH0XY+HmuTvrFAtQGcT7TFKWnbhTaXKdADvVttyglNJ5atDskZ
EwEKi81iJdUTqmglWkmCzNL3pActBFhRfTYbAsNyYEBu4wEQ+A1/W9N4aJzLqprkAIFbjQqCcMII
Y6RBIEcFryqnyT23U/qsC2mYitJiEGhEQ5pzPTqf0kWhO0C348VklmM3pTM7ZCeQNlDszTmBeQrk
FYBf47Xet/Fjuk7p+bTjmGb2Nt5/rXvj/6CAvhhK1S65AszedgJ+j3rthnWJhvx1DhWBpUPDRFio
olTRAyi4H8dkeKybYtqYxPt5ZzMfAVYO63GXJhQVYBGBfBftoBNHWhWw+KmBww0SUpY1iZGwSZIe
ljDfBS/lbKz6nPYwuL5T0WWJXcFgDwYZrqhSGL8gBwvDtVhEYuLy3y1/Q49huwOXINOlbAAKAQWg
5OvWL/hSqN3kM25ww4DvKdThQ12G9klkRgo+AilZhwiKUjNK0moFszcZbDirME+0r0cgGEtPxYit
D6iVJFdWJiiusB1ILEC6UBLtOKvgnZHt7MofuvjjHlhrTNfK6n7YyPWH+Z3EXrx/Rlac/ay3+yMG
H0RnXZSWUOenfFnal++oYAQFXU/nAO1yeTCY6SpHq+QeZ9YaBSUHAnWtGIkMGZMHSw1fMwxBMYSn
119ZjIzOqOg4/0he6zVsO49EiyN0P/uj6HBh/eNQeKzgx+KdliAPgCZZUQNYwtQQYd856KaDkq9z
OyNqHX3QfeKXe+Fm54CdqELIZNH3kzrJkkzRSrAvcGK3CWd922shAmNIhWUebmQYEpwSE7LBnh1z
Uvk9OuGEtZSbRUzHNnlzXPWgHqNEJZlOihd4yjm4U6FjcjPNWwy7eja3bocCi3BxW55dyj7cZqS1
Tb9JpXpzR6JuMElDz3Q0UzxkOjcjCTuJWizDRxN+Nccf/SzxiECS8Hc8qJHHGqap6cGvEe4FGhn6
E/0xDJJS9hocPcRyrDMWhjQ5iRYKSw5+4rVgxdznJXRR5wYx43rkUdGdxTyIRU84XvVGNKGNn3T4
sbmegUN28PDYmKBoHovuFpDUUmaSN79DjhTZr0AFYV9jrSskipclSAJHl8teF2yeB/A5i5BDBWNd
NSlJM6Zu8q9Ddpnd/IrCiXcTxw95V1yy8Xi3jR/W/qthn3ntgh85O+q15mnoNH6o6SFLITWVBcTt
l1tF+gHTQhxzw0Pvz8GD25eSxQqedYY/ttcJjJJ+FX4IIw1sf4Gqgm2ADiyGQROxr9n/0GiU7ejh
7zQvvb09uOroKZw2n6yM7xoYM6abtzh5ezAUeuesp2Y5BKmSpyCGAyWhYTvaAS69vNZ+U2jJBLSd
pPFo5SSzJgKl6SukGw/Pqs8ppQMQx3yblXA54UbuTA8wiStPwxUKDbLNN3YwWSMTWplDIq2WwR3z
jFu8gNnN8GoYYuSj0InbY7WkCcoZa+90mPQaUmEoYxFJCx8gGjQAZnEO7MPED7n7I676HvRtTiqQ
Jhxct7wOPJCvRpYorrZlhjUOZPVbRULmgW4CDuro4TR3AdzqW/YoYq4PXZZ+cjjD2xBuKnz2zeSK
GJxmlqpMsglOOr4yjEmr+wprOW/Wdxn3GehvyD2jlkk4fFvoim/yWgPKvzX8bNHJoAOiECGT7k7B
mw6kPg7zntMnfO09yhYu7iqLlkagiy2y7ql7MWtwdK8deTCCNcVJUFTiIqCSV8HdzlzTmDN89ryD
KXGrpwrN3I+TD4MBGNjVL75u3S9hOyrZZscqXfS+j+YPDnw0mOld2/WhFvi8cdUeVj+ff4jomKUR
3/TcMkEL4Zlm3CDTfmwQANJfDZRpE6B/8LVNahxNQW3vI9JxVbFzMm4oO9YtHTlP3G0vTpfMNmY8
Of1caE/Udnb36ol+Cd3PfHa8kk4+OIc5i3G2mXXJ4V4iMjjbhxNDNpCRAoahgLWHx3Xp7jv7c9i+
6A/lb+/OwOnfezqS+YhQg1kSO/hKmK7dQeHIKbkGumkfxrT6meHiPPlHRt804nNyUWx4RU8WCBXN
WN1ksD91OG1wULvRDPc8eThsOqytAEP5Otdpewpqg21uP5C4X7Swn4VVDu3xbD+83vFymqh770xb
ShPyT86tZOwFYOB+nf/KUdujZmIHcpYry7f33j5LyIakNv/+8yqkl4aubjwcX84uZO0LAkX/MyGs
tUeKKGgEaRdrG5BF+VrsWvisxOJQC/ikjN3qvlcQIUlh+Wsd2m0ZX5qZPlUbZzC9JFc56Xj4pqsT
Tr6ok4koWM0BOp/IGyDyerffJnyHDM6lWZJemWXivTfSOc4K3q37OQcc0NAE0xoOR8OpQqIMMN3G
K+5UuRsdBxO5+fgtkat71+CeeRyKjWFpgwDc86N9GdBfl5zVm5yxkv5+lg9DPBmK8aV0mll2Co3b
rBcPCbHPuaKsqnZKbCYEGxgklFCrAPqq1Vud6UoCyqcdnp31WZo97+kaXz0/W6uYktjNBEht8lhe
j49XRNDu01EF+e2K0HxbeFxTRGOywm5Pi/Hw7RjrCt5A49Rzjlz1ZCFzElS82ZDigacjM0C3cFoO
IjBot4oISPvZOZYMlCNRZ/fug9kxp/Q9f2U0RIRXa5sRJo+ky9RvBBr6ud8Xz5yOvnlIb9pGV9f0
cp7FCnIBYRoGhcm6wGvwR6UPTzj11qZTIh+WbhvEXrIzjg3+kPoKJ/NBR+4uPS5AcDKhWFmMYD3I
he2dES0hjW155xKJBFhSTz/BFcFDOecbTj6THj7Y4lhET5O0Aq6wBHdkfwQdvvxO3YBGE3OAlaGJ
aOjYTgfefAxj6I8hv1uLtuwRUgwhMmRV4uVMUWj7AoNksHZGSEGPm9qjSXCmQYMH1JsTQryoFHuF
8zY4O9UnF2aCOoAQ2CPib4pkf7LGc6Cl40yoDIQZSuXwHyRGjU3RwFeWbuaAmy4xtpLJWOOjIAxs
SOv2a9I0LuCJnGxxRZZJaC1ltD6hrUQ7zXmsbqsPrYEVwKzD45NuEU2KHE546cPv9ftSTpNA2gtp
UMqBLWY6JEUciYkYG5C52Ud6/v4A/eo+BAjigjDgBdIgUnNoAa5Jf5HsoLLhuCvH4ZnLVp4QVvAx
8VAWLdBCjc/YOj+iR5ARCWxTt/EHQa3ceiMaqqrTSwZ+t90vL9N2YnjNou+cUKGu6rBOBhBZJz1g
G7il4QDI6J+RaJxqYbFVvu6TD4r/2uq25xCNi6+sW6eb0IX3i83V69P1QD2HRBKmBbSTN6SIDYyb
xl4I3a+hHqKtwF2T0QKcptSn9gp2gu3nP5V7GKHF5pmtz3CiGrhLA4/SkNfTLLP3S5Uhikx7cj7+
i+qMTy9AmWq3chrvMkneOEMYdFiEjYqNDVRz7zSh93Mo/t1/arwsa8b5gXzynM7T94BpJjl7e6tt
n9OGhwPQIG0YlksBSYzhgQwhcrIvcC3OuOJrEKG1SEvflDYMnJ75KUFrxCZ7Hmm088uhAT48Z+WR
jdKAE7L8U9phPBRj8vGfXC4mX81YKDUGG0see4ufyBqJYoqnHqrOI48pHh048E+4hzFJp9gzl2yY
nH7ydc8rQ6QBft8TCgtNQs1Vx1dIGDTiSXtSXFZRT+hA4U8GKC3oik2yoP3XjfuUbQA1GN95Tdhb
mx6lz3D9mYzezjsULdMGP4PjEEaWf0kwfCYtapm0e/3Nfz6uEVzG/QhHKlpkL0wRxLFRYFmwZtpi
ZJDjPb7wAAZD1qMMSGsY92V30PJu4Qi2D21WXXaZhzIreERnu4ryqIneF3YjUaQV1TF8ZGCXEuT3
7JKzcEpsKddb//ghn4t64T64rYYva4v9EiMuEGlB5MseDokK/K497J+na26xKmr9bj+5PdDidu+w
95XptmmMs5v75MoS0Vvrq+wcfTqn4xNVD4AF3LE40gf7VDjShjoiwKBFlcBn32C6FPHJk/agjE7C
6yIU/tJfVe0bIJ/XmEb3kabaGR9lkEEO84unbW7Ja3mGEYkM5b15ECNQcjgKx94M1MdFAEyvluNa
qO2+FvcSqA/jz7xhudHGrcbqtApG4SuQ1vpRXpcQ6a0JpB7NP3ARidCADhXui5ADfIwVoQLRMoRt
Zn/ggXRwKpiiBiviDWHpCRfxwfDcH2EikXHp82ZM7ziqCX1kybwBXpBiIWBCiVCkvQtL5e4XMcuL
cEc6KG7m0p48zMi56PjOcvHhqz1mYhINsnAG+8hp0Aq/7G+UZTOOT+4CmTxtd8NhBCpj7yKsA4Ra
c4G0Kj3XY5w7uHmF9zVnIWggLbLJSNy6GPHGLBKEFKQui9tKiIkazQvSJmutUjApxF9QBSKl5NRM
JbFgt95BW23CBtAqD2VWck6B/86lgJIhYn7KjWb9QB+EgXSnDUKAPVDnolaad2OqksljcgtzuIid
T4o0JbBDfzGg8KhCMut9Nzo0MmItbL7TknoW/yAYLIwqsrvImDat1VtUnpZk/zTHXIGwTM+7dzR0
z4sWx9z/kXRey8ljWRR+IqqUw61yIGOCfaMCbBBBAiWEePr+zt9VM9Met21AOjpn77VXkD2lDrDy
qo+WC7wdLt6BCIDh0OX4EVQWknV5fJF/hRJEDxxEUorD4CD43n+ioeIhFuMLsiDg0xGkxBEoc1Si
6oc8ykCZgbfg96jA216RQMr6sBbh33FQ5W57MH0mBTjBmqyvZ/SUIUqIXYnyKTRTrIfg6dFXVf7L
Q+ESlfN2rB4vU3isFBNEYJ7uY+az0o/lZ0vLLbbPibhBEF0cRJLu73vSE27mRNcUHNWrmLtfYcAI
6uY1YaYEjw5fXwyZyjUxbMmi5hIYmLINxDzeZKINm3TkKVN7bONzrU3Nr4FzPoYmE2F5NqnDUbJC
rMaFZmhRTh4B+RBBHhYe+WzMLp68wNUxAsG7O5NqQZXuZqnF2G89ItCtGK8tphl7xVOJlaDXgYxw
9y2eDXmSR7W7HrxrVHiDl8hryXtD4jMCWFM4WY+VoBlXkHTOX/lSZcdlD+bVyDaCaiR5QO5hExwh
G5LDtn7Er/AS3ADLGWWSXiE++n3yxNfMfcZlLCWv4xuQnOmru7Hgo9BInFpcixr/uZPjfNJeGRM+
IPLMRp4+vxLcmhXOZSUdrskQ3WaEaqeEynAl80ke2rFwKs8X9eT+V/89eeH33yW4+6p/JR97hMwO
HipvoCXoMfO5thF6T57ANek0CxU88shvYgNxJfJ8QEfHSFhl2g8/4EgZfOh+tHU7P6d6JI+HaZaU
81csNsTH1EisxNyZO4zwASp5vANzzAwHLHXwn7/aHoT8E18iPLkRk0A9zF3OFaPCtPeSapv7sV2x
J0/BcsHU67lg2FIHucq+Yz/4khieXmM892JzJ206gsr8PLkmWgTt182T2v1M2mkVwPkcJXVi/mk5
pinDV7l4Jsq4eCJzIDvutntP66Rd3iMGxN0qS3XiGJxrpAXn+WczSuzTlXubO6/p1d8bDishYKz8
CutJwhIxVseKDbeDCUlrv2D3TtTovShTUS1lzn2Pjctj3LI3TJUxgxNsrKpYntSLcvH6aX+M6Plw
FQ7W27cMxZf9sNxZDKDoWAh7jupFzpCYM5NVeDDP8Z1OGgEwEUd/JIgTKWVgSgOmd1hfvIb+iDxS
UmS8evI8x8qhXZeLD6aP5AgP3uhEwz9XfetQnl2Dzhh5I9yBxWNWTjI16kFoHoiKPXneAU0spWUV
XcOGQTnvZmczMx+FT9fyH5GNTf55SdQMU8nDKKj87OeyQbosEDQ9BW+CMELb2lSiXu/XtJfKH16S
8qGe21smY6ikHz+jzOtw5wFOhMhMkCnmNT8FSNo7trX1p90+hm8L8WI+Vq5opYmXhDCdA72vGQdK
6zvLdHc99nAnnHxXJRhPGX8DGMMY2TQH8kwDaOF55oRjtOWcGdN8dYsv6+YVJgmFrnF2Ad+tPcuX
qATWdOYMsEkJDqdyejoj2FsSSqc+5M1rf/kxP/JXux+DVoC4tRttI7/Oj2OSb4CKOyxGa59hNzql
l1Qgu3Ntz8SxeNLkZcRdFQAo31KpcSic+OeaBU0fTakG95mzX4Txekx9FJimu2yjjvnT7e/7i1a5
x2zqteI3h6nNy6JU3lsbE2McG5RTHTMQLH+RzrV5SPP5irWPz1/m3zcQ5kQhdIuaEPQATwp2nhxE
y7QcQZ9ZvFPDu1MhEbA+NdejAeoQqJJewC8cgzYdYvhAYEIp2nvRENr+MzXXt9g5Qi6EgDW5Tai3
qMAYjTrwUSgfqU5qlBe3NXzJCBEE/MvDF72P5jD6v8y3WJSMKdAEoZNZI+OFZRZxXDr7EpqXIDIL
khMo74uRHJWz1mNPeP6j4KJKWePAB80x82jUgrnlHHEUpR5AZOvX0WWi4Mpr+vqSGjyci+pSp5mm
AQIKszxIAhAwvbkUKxzzWQABynTv7GBkdfkj/MYFYXY+B5enzMYLAVqdaJL/6kgqOc013BBgEVKM
UJBPea5926fWMXjJEWTFG/65NnWeylm/5pwPbqGwEkofOInUW8x7I85QXBZFz0XRiy/SVsAWL9IC
BGXrhrUYzbHoAUTfYHwDWMHOsuJ6Wx/eFL+0zPgXpH+GlwWEFXjbt6scOy9ndJdUzPDrTb6USEj8
UpPia6A42dR7mgDar977Vpyk97pYnESYJPhAXX4b1mGNGzK0Fp0jKcO097p/jEcT/KI06MxkN0RE
ZL74BftDjdGGQL7pGe4tdFk9lUEz/IdXBES64mkY5JPThdvl3VFxu+91O2E7+WlpXcMywZPBGWIb
266vPAJwSYcYO4vwQYTUg+BMXmOIgT48HcaNgjCFNCxYRM63RYQzpeJaIc23CG70TpuBOsbjM1kz
Y3YmZID35GkzmbQMyrDR+LM0uqi/OgSlo2K0PJCn20RTcQwGMb2sR2oskTbSTjHyKELaiMMI3Hf9
DzmzL4GawlyrLcavhL4Ku54z1LgtD0sVWgy9uTdQXMnEnt1ERweQjzC7O0e1/gMCbFchAyYNDYsW
n8VahdOCTdSbq4E8N3pvxYihbMJry9YPZENh3gfS7fcORe/pYTcwkcejnX1dP7+M58mmPK3dhl4H
6NHyRp+AMX9RTSEKdMrP3Y4sI1BGU12Z1yrhKs5dDAluqfZMwbEKGDDdmP+1UwYM0ijG/2Pc2WIt
SMH0OZVHKxyL+7FNKaoyjqRIjQeZ5OqXFgA7XTHruHp/WAv1o+hGmY3QSEkzfX6vw88lyAvaVmUU
cVkzhCGQdX80vFdI0UCEPKbJ+6HskoOekBaDUPZHhMesNT1zbiI5eyYkZ5JIn0Mgr36BB/RkVKas
W4USHlce1c2IGaFemmXwMzdN7T1P+pM+fXvrnRx2c9R4rHcGXOMHcNTusyi6hb3XmcOTZPpjT14Q
r8MSkOAMvBuTBA37Fchk3ZTONT3/3t8e5ihD5wKMdlBDrLAcJd3GOnEJYQlfTbAWrpuQdnckfSGd
qRmZeBiIZdCM5AinLaDM6BbJbKr7qqIhGGrE4k7HPrI4d3DRHKUKrB+NiEcU8LA0sUj68JC/YUuq
c3naX/23TdlN92RP37J/1UNt/iLz1fQ/ktt9dxjwvmelnFwt1zBj6+y9ILxDXTfjrHOAX4bfRnf1
wTPJHqPoGxJJCboJBDQkS0JRNVNTuJTPVTfhiHwwRGW+lUhDkO1upBtsGqrXzcdX2CqeM91IL18m
e/3g4A8dN/j3f3wsKcc3VBaZfx9crOR660+CLZrPRtPMe0JsljGfwfFgED7OXRl2clhZ7rWJiDCq
qy8b8Q5gURNVZXj/ulQw+3wTKgFoWBOPyHTfy2OOa0Vw0RgKNItb8trWUf9tXLz71izi+/YGt6FM
IDRIq8yIH2YMVMMzXtXe9rsYggfnCO+/GvvteYLsZCkIxbcvm0hMsOmLcE61icGlyS+Wk8uyHmsL
chRhoFyQvYFzIHSUd7YVnqdMmblxeSzPlOvqcolxL2ar6Ek1ie640Kje6/tMTZ4ty78rdFinmDUz
ctF5+L8LPAWK5MN8QPFEyn3vvcy0uY1fj/RKBbmBTJEjPhmfW7/MpkqNM8aKi/ueGhJbi0fEr/11
FSFM6L+doUj19xQSI2vmE+Stj2tFdU8aUrpjnZDCBuV1jguTCacffq3itnMmmwrjRnw3ezD8aa55
WekVVPoS6N7IG6L2T4mq2Ycmzo+sMiaiNdJpX3MnM5J7+L46oFvKz8a2ZuX4vbspiTK4tzLUZc9A
1FUvC5oHPSk5fTGm0egQzLBHE3OoZPf5d7FwU4WXxbCDsQ3HZ87u4nLV37uC8HVMc01CkomcEr5O
FyimU1ixb2b9zeSygBMRmQU61Pq14ViX8t/HmvMyKtAXoqswl5iIQfi4MGqChw+NIbk1UzmG7Vw4
WCKQtf64BPgI3IFx67BPm0NObNoreOK8M3L07zuuGM+kiwrwl6hndDXPalf3+sWmOimgRMBYssca
vTKMBS3mLlPWVJ7MKcVbu3sWrPO5kCAoPXWhsLyTpbF9QIamBJeBXKg5NS1TrwCAgsCKPzzOIXtg
a0oU3zkgDPPscfLhNazH15vPQCqfPFJpUe/y+IOrFr2PinSTSawx2nSXpCa5BeMfJiMA9yqHfTZ/
TBDAaDEzD66W7jGgYpSBqZavbwXQXYWKEoTB5Y/t/ZzkXvMnR0Viw99iTNxtssU9vm16PdV+PshM
IlN2asBfK24JHILYRfd0l7wqbA/qclmR6Lz7hMpKWz1U11jlJ/lHXuatozGKoMYAwGEkqSQt6orS
/6y1LRnA72v4Kd32u+U4JhUQItGiT15gCLMnsnYgvRA/+t4p9LgN9wlB3lSp3y1zakYUe+OoIjX7
p0nzFLbh49s1jiNTHOtM9LC3VNLh0JOu09OSa1sVM5afs+KbPfr06IxlCU0bgDogJmReWoaK3lkk
Bn8mPFxRteIBK4GQfnhgvvBQOmhjLeIbGa3zE1EYT1uI2tNF6/k1Qr7qaSkvYVDvUE2vWubj8m6Q
IOtb019lksfm7GY4j5Hfjhl6s2p4RE15DJ/XHGsU118sSBrwkas+g8/P0EZ3GB+kyzRkTwcDCKWj
eNNWX9T9of995/Gonufp2wie04G6aFp0IF/q/oxAg0GbmrRGUGVh37oyXcT49lu8wl4bd1htPdPu
nD4yBoAOJ1p5SW7m5PLK2ZUUyRnBaNSndjt7YQiohy3P49scQ5bDv97TW49+jrZQf6By/WhTnR2w
7OPM7zKXb9+fY1XnOccHa2IZCxWyfgY7/sWM2VcY/y7fc+2y6P7Rr57jz+MbS+/naIJ7kISJv8sU
+GrOhJ336J8O4e3bScG4wopu8wbwJ73gr9G5HyL7VPJa0HZIqb5Ur/DOfAvKegrbu/65TO7dvGG0
jHaK6j5mP3r4Vc6GLQtuhve6Tzr8qL2WermHkOc0f5AokftLr2gkudnvRwtz7KtBchYtJh6riqjO
H4s95BaxKLWFfhmLxcmNrw8f5rBQ2C7LNm6RMJvIQp7057ZHiqrt2arTf5alOe7Spn47C/cRtOA2
XaChw6ywTGWh2u4DqfD8De2K4pMP/gwKy7EyT4L2yMmJGP7OdAxO2fhsODK8DNKkgJqHRB/fYOEs
y1iuY5i7GN9+sdufPzA9fYTW6DMslzz2dlx/1d8KhtdePb8wR8MTJHO0mmB3phA+lCS4LFRvo2P+
KwfNvvfNGag9pYiWKIk44o7aRCwDBo6QkK+IGCcwIfBcxhBG/yLxtdiqcwNmjKvHaqx/CzjmzV/P
4/PmcriHz0m5rnDy+Bsi9eqB+ZQIWzPTYaXYdKMM7r37egAryxf3yWgu0Mzyr0vNbxoCcy4jQqO8
Wl5DHQAOhIAZpu5+vg1s28tdPs7++kVD7xwoyLLbYNV4qA97txeHNnCWkF0CzPqM2ohCRiqC33sX
bVItgU3t3V0085tfToCwAuLpYGmb6LvBq4L7mgYEl0Ay2V1QkbBKVY4+TPYD3tPLzxksRF10Rd7b
R2WY/xnTK2xY53EQCEfP1qDz5PdRAzkfuQijuDYG+aWoXN32UMoAm8Gumr3kn6f67IO91ydAeX8C
k9tnIezQ1Vcbj47IEuDTIcgOlXk2BvbT3TX3xs2XW3xIq6UF8Zb6HOv1+D0m82vO2CA9o3jPEphu
y0ukbNDUza44d33oCpS9MNZrmFu7SDgQokZW2IKr5ZSfQt1NblMw+Cp/6Ra9xwZIN7MOiJts2yop
gQUzxQckyEske+QLoxRQCIwApQLkAKOH2CsiAOUYf1IQf3YlYnx1YnUBOqVoEClRa0pwBIhv/xoB
Cgio9OrsiUsktj4cUsM/fZeRmiBjTKvZHb3EPWriegmM9tnLJxC0sZ306N+9KqCc9l7TJwBHYqTS
+Da/fI0mUiB5ZWIFNTkl/dd1SV8PczXRE9ldUhAx3RHD0CNnbWCgmcL0uPBuc0a9jXP8fqO9GviE
QqaHEIWOot0M6FHnSnojj54IxF+WoMA1YSp/PbYDsgWWE0erkOfBeBcqvBsQKGf8yQBrG8UYgwVF
LJPo9J5aab5QxHXwerp2gEX5FZlzwLdmxjCNBBZtq6Xypl1cE5MYjV+qOQaE0kZ9ObXh2wjWEL1x
OMXZBrIfLIjle8Wt18ft/AFTF/OEJc2ehoQ7qudnVncjBEQAS6wCfg6+tgpOc/0uv+FIkqkY8dN0
e+U3RO55N9UDFoIENRmXMxQAIEF3xsvX33PKG2i/jA1/suL0/TCHNjYZVwlbBUiL3+XcSjCuQDqJ
+LVkuCzGx9Lm/qtt+v2DjRGuBtODpewJ9qkeKBu+mp7TYa/40qZajna3SA06DHgZK0x5QfSgDN7A
fDHlGg9igS/FexcrE0gKqoBIQdthXuDeoE/CHcC7YPoZd3CbeYEW+a3gbNUgcD5heRf3ykNBP/P7
I149CxH6839/jBN/nqEutoCuUP/jvQbCwbOHsYJb/9Mzjgd0nBj/wIzZ3JZZiBroiwHQXuh7qz34
M3+xjnlaoTclxdRKMoaMcnBZkjzDbzabfH5lisH7xF+MZ54tc6cGgmWX5PPL0jzWYwQenY8XRoIn
xwKbrRbziWsMDWg8JDlJPKQGEB/xq34LkcwPzD9BsBOo9h1HCCYzTygqypqRzdTEY2K0o/KFYOtD
OQczKglFYxrwdmUtAhul1EM+8FxBVSkSwjdhl8+rIjKqKeuLHqq3XXvE81TPPoxaUOdeJGJjYg4Z
HQkZZJ96Vigzy/IQor2+6pfbK+FdZX+4x1gAvnlgv81srTH5aX1o/wMiNFehsbW8vg1sK+qUkIsA
cVwXxF6h8Sp5uedDtFpM8G/xqE1u96j8cHBe9jcwx6s8H5giFPj3HTHLejFFVELY2GyeMheTFva8
G4Gk+rcb843Of2m+PbtM7VmxR3fGo4sl6OYjTWvs9HhlpiPiU5mOdUkeVioDkdYwprEhbfBWXeIB
PXgMr+CYXdKbuar1cf0i6ce5nz2dgaK1xLQW/zzcJOGZSQF5yirTQrapPB2NZuVtX2gLqgBQFLjd
xsc3gFbu8KSSxyMsefE2GOVe/ubYY+k8EddDLPsErNuCV+20r/+RW/qx7hYLh7U9/wr8FUPFb0vk
O77TnpC/Kw5c5QHO4QvUDD4RQhYhZwdPdGhghyjfAGjY50n2+FaqSTGs3r7URJ8MWXxHVYiYxc+O
BRAmRitM/crQssU84TRiSY0ZN0dvlZ3uDjLfsyoJGEFjkRYHyrsmlX9Vij3EXhyEI3hMTv7zpne6
BaPTlYfgHthlyO6mBOybJHkAomNgxC6enDE/CRE/SJCBgUY4mZGDF+lxXkbD3JBSQI0ii9B2G+NW
Zh+Gn/tOSzuQS7jskKlpq3rnMkHu89C8fCthMMkHATELFCbaaPJWSlxujd4lZwdemJqaWyBvlh5r
+P57AfjaNdP7fDgNhf+vYaN5Au72aILk7XvLmHWCddW6mghS2SXRgWaQalZiwv6/OPUHqXWJy/M/
LvC0gLF6JBqb2XxwVkTGuZreUkZipgNuKST8OOss2kyc8WzilLnvMf3iul7ZwYj7f/XQfVBQFKmo
oyjzrn1ctan9na8Z4spPR0JV+k2g8ONU8hfk8BVIIVOpEdUMJSCkAxFEheYMEw49MEwPeiBj0irz
n7BeSJDSUomK4xKqcH3IZ0H4TfcoXAFV/XArfIkZrvu5Y+Dn2Ef46P3m+cWQYGYyoX4dEAlbgRFD
dwRmfkQ5WQCV351jawgLFP6OztnbLZT50woGmjdIussrNS/DHFKxKBtnRBMQ6VCsyUrAqqDHNTdt
U+h11ktwKtBWoVDGSdVy1fmJjrpICcYdpeYvY7wj6VUTRq+QtNjrnt86TgPEGOI/DWOJQwplJyVJ
D5F4bXpmuTxlPqa3etwcRt4NVyA4s1xAmBlnh3SyCU0lXC0ppMtqEvnXmt4n1iV4wUiFc/AHqsH3
5wzzPArUfnt5RqxZUMeYNoez3sR91JNMpodhffP6FTVDwVOW6P4zakwfjia1ftkEBo911M8YocXg
BkOWfnhLHtN4K2ihCkDVoww9o/zB2XHOHkhCMKeH8UgJtcj372ELuxv4C5wesLBC5VL41PpU8I/m
KJ3YBeTxIzF5h5Pu5wFRjEPr7dkz9jnsHhp+C0dNKxnIO4f1hWwemgvsGF/2qMpKlCxACiNxbqxg
SAq3OE7wE+oddQcZjpW14PqQ5XG1YtGd8gFV1Gf/VixGToTRC8V0UsI04g06aOQZ2jOR8S+Sn39z
UtLNvj0Rs7xhn9UStcPIi9qCUV3y8KXlm8kjUXeeyQmmJT2kBpg2BXT/hxzLuScNzmPzGiUD7acW
kM6S/WSLOu6mxuYZHJDjQV3isi8NurmcdHlatH/s4eR8dgB5ynPKhwDnaVE/f+zwRQwwmo1zWut+
+SUhAuY9Cmuxe0PxXHuKIXmP6k+qf6X3/nwHGYnRGlTN1TFLUtIa3IZpBA8F3M5CCYcNuzFSaPni
lReg+U+AM2v5ci+1S3C68jrc2y8iLNDlaNCG1QrbTgeJMgTLZolxrvkKOVc5HqQiqane8K6CYbd8
v8I3Uxnq4xcm6qHB4dVGnRyDz79ejlSSMzsVB8felnFFnrY8n/XmlQFFI8GOLtpXfk7RsJqK9yL9
jAftHhXPVLnFzyFtkWlBhd3boKhsFNBo/h3GrCFuuKUHTysSIKASamXIvkGLyMe8d8kblmTD2Ru0
Tcy9lDu3xUYGgQI8NMu1TA/xHue5hhhBouH0iltcNQFiqGbkA9G1uX/GJiLb1+r4lk/6R9oQwNdE
6J7oN9VdBtGWdZE5t4v72NOt5rRAZchCB036YLPFDpkTcuqzhLoTfwpsTWmXqMDMavEgzm+vwpah
ZLfD0dmvGbvnTXShbKLKgHXyZKRAY09D7b5rzx4FWo+43282dCroinlEMCL7yR50vOctsCwoM2gz
sxP35D0Xub84B/R/QYWNIzBHT5FPsAT6eofeUsTK/F5mVQpunCjsmwLzwVzY6w6Wj7N3At8vJiCX
/AEZnov4CaFkFg4PNtpJ+AcK+/jAecCzB78UEhagO2iIxoHOtJVa0aIxfc9yes9fdhtMCyAlVK5J
i7xkoBd+MKxX/G7P7HZSLMECTjmXmx9YkVMmrgtoXHCPL2DwG+WnurotB+ZYjsX5LblEHXCILSDT
+zfu4Yx8pXL6PvYnA8D6t6Jy/tABnoWDMzMmm0SwkPQ0JCNQuO9YaF2D+zMpFnA0/ec4V+Bu/xzo
ECIGGxhl0ZltIUbDGjIDVBvvoIX8gv8ZhEbrlBuxbPzjojHy5eFF3YiGZ977Xe6CLRr+a9VZWMPc
ENvh0XKgLxqT3nLBFtnPxgRF5KtLMpravvZFvjhshG8h0BWTXaham7f79DG60HGfxU2K2IoWLSWZ
oJ7gHEYFsXgiYZJ3CE3Ji2FgEXh7dRVmsvrkQtQQPBrdfdPhU+AmOsZZP58pJfDymWITt6riPFI3
j7kU1BTs+AaFR6lnTCsvuSHbJsSdCkrUO5jh5wJBC6mBV82pEHgvggFMXDiOWAxkGWLD/SeolNRn
Z5+lMDj4K1w2VhOfm9G0Eg9QxS61t28XHNK73qNCA0HcX6C5jfwlpmor9FKYltGg7J4bPMdcbSz7
+GtChh75zEZztuQM1u2LX2Rfdx9MO8njjCHDBlykp6sgZoCnxxssmeDOdNGDJ58QemTzJ/52c/bw
IMYx4JqcZ0oZM6dOpWyCb9QqC+Sp4f3BQmMfBsAPPWHbIgaTFYNuZmDea/ma1u7ZK7bmnE4BtO65
obC2cBiqw4oP6EA2CYyjdBTUQlJuqZrEjcQ1k2luYhzL0wcSK3HrXP2XM/6+8zaK4OyW8JCXDZWe
7qhPt9thv/ptOD1DQp/ZQYIjB+LZoE2ssbwsD0DNb3jLXzjcwfCD71cQlyxs03AIg3A9q3bc5Mbr
cQmJjyRvMcN3rtMbPExPa6KXz6x+fHfGrY/xDcSajjr27paF33dO3/kQmvsWZWhoLz/3XfMYgxzS
YynXTWXzIogI0U6UOIlDl+CoaJihMHZvglv84k4xBdc/fk74Gw0EKwSzHhhosxtmSz50mgYyuTWR
WleFm1KKL0aQuXm4RZXymmqBfOo8PcyXt/m9cbJsNurXMmy2HcMN9AGuGVpCXIJRP1mXgU0sJ/5+
+B5Z7qAttX9fa2hIssml9VULBNUrlyrP0LKFaW2ApcjAbufgRixY6SrLp8fR5zN3YlIHrR4WH825
20/rmK5/oa+6UwZn/Tx9BR98JgesPn8uJ6BEKg6CZT31iGW6n/9CbWYXX6BlDftE5OdRCoh9iYPU
iQt3ORNaqcX0lEYsZuc5YTLVTno2UAYET7ddtNN+Ja9ZBs7q+VfD4b7ANk6uy8vXY67tGsXJbDgX
+OG0eyngg4W3mNEjm8jAHeCBcxkHF6BAHx/ALBrGDwDzevomXLye2gnFRmylQIl+6cNGYvCblOs8
GcUCk4KQR7TE+9SPQbdTKehxj7MTO9Hdh2cnl7kEKe88N5PsaO3uBHhnsy7QYfQxLZ8rwW2e3QN9
cOivLopnLwyEyXvWUwsgi+PcaWgEFdZaMY2lar4xpAKb942ZNuuPQNsmFBI1VBcKMtezV8Pe07G5
UL6f6cA8E+o/fgC0/5gtMYsGLiMXA9WQOqUWxTDhndg/U/Wk7fa4fxhwgKZAvyH8Nc053UElBYPy
QwU4BZ0GoUemFFydNW6EwjKQt/NKWPD40Xbf14OKy9Q9RVDC9sG6C+r0uZXmSizNdHaTD9sLfI89
Y+WA/3o9/kpm0gHrNXNO+vl9b4b3qZjBf5/ndwg2G3WBLR7J5Td3y4go6L6KXw1FlJ4oO7gmXNNy
2SueeeLGaVhEMRpnAxtwu3HKPdnSBjufuLr5I5ThWcqT1w9xyc+p7hoRxdAeQuRUCSwngbcH2sug
HwR29QigY8dN3K9ek24GBTt4fNfLZsx2mCOs1RUfFhwn9wCHiN7UewmHJq4zhGboQOzs+KmNzVCC
fEeJKeyXIiu9BYISOZqPvq8QQLcNRuqNm9Wh8ox0zXlQbGPVVPK63cslbu3zCEcnfSNB74IMOC+X
1yV0+mwnQ+NDPFR7V7qte9TieackcjuGv2C8V/ZCLAN5wfhcmrEaampl9raF2ntFzPo+z/XkPL9O
TZ48aUIrXwOMnCdFXCjOiAJE8xmFDao75h9neIeD29Hx79vTE+KPFXedW5uecrzuwVSBAHwGl0z4
dxXOdENAS3fdvKAP9OACn4W06r+lWKqIk1Ba1/y5dDgtOWXN1XlmvrLiMxqe/qMT8diT0E61e4Qp
opbT2ufQQllYC6zhbIe82RdtO4mM6L6gehch/5YvKjPiC6bz0Pt27anHC5PR6ZnVYyJdfKdZHV++
xEJ76Ei2fT1Rq00VfxChMDcXA0Gzdrgm0IqnhAzG7SAiMYsxvIcWPu0MV2lojHLIAMk4FrlfcaYn
rV9jN4lTJpwPbDPvTSAP/26yvWBIzayFtGtpd9+PFuwpT4wOz+T/lPun4ZznatI00U1Qb7MhYMEK
kJkbA6zS5D6f53WC32R6/ASPf7npvH/f4+v21DJk2EDCYO51zC1OaxkVLtC5L/Wp8OasvOZ45vO7
VymUmNKhoJ/35hiOEf+5caMd/QC4Rz6wCG2Ais5TLnReBcQnIqd1mCMxy0UNuZrnL/l0medRMR80
6FlD3M/Y0nawVIVhXD/m7c/00J6cOdNPhP3FlYGloByyQzN7EIFRI9wFRA8myjyYe7yecFMpV3Iq
6l3i5W/YyhpuTwuOvggTuVF6f3jX29YElGLSxXa/5E4yYUZuI8RZsOKjzwFLMCqERDisXfCFk1O4
hVDP7aBbMK6J2lmtuB+YfHAgxauA1PBj3n0lb9XokTCr2OMy8ivI6cMa05Sb90EB84LXEJiZi/0G
raJvTi9ryuj6cEH2Auu/Bcr09CnkUHiIW6bfnQcpRx1RhWN7AsaZJY8lqK5odkGgqFCQM3AdefDs
CQoJGmS+V+JTsrjD26sj019OCMttPRVkFyE5fAz3MoHhdUYadvxW8S/+48SfL8/EJn4/yHFDbVLj
M2jNshkrj+CjecXyvU7foJruaM1uX2b+W4kN743iLFq+D7wNCdf7fAb7FXbDBAOaCNWafKDgQMyL
K+oBehrBRM+DhodJi8ZhjDNWYh0vdpybqYasP8xWIxAkNF4YfQpS4lZsbiLTjg6bXEsNtXixzr5t
YJORiBTTLqlaxOzUYXv7kg8aPF1EB+S6yWS3xmfEXohSBDtRjlpC/A6fL1r+YQMKYYCu027SYE9q
LOEriixECmub2yDhJ3lBNtX6HIb1pkI6JmRbLQaUJVIcooO2QkSPwJyV8gcsFzAS2AOjfVQka0iv
d/CxPEAghANUzkvxgZ/pR0s/9fIK6UJ1ABdHhEZ2uKDCJz/Kt6ANetB6ZFnPzmXKZq8a6p9sRi/J
HHpIZIxENfgB5BDTMzzS3FhKMAow7l1le4UBlibK2rjaQlTvCXMuobWhivRfn2R9xZRkmGSgfG4R
XHG7arajMcJMCwM6xzAdu3SbrTGFjj9/mMmpXFSK263qpTa+2tDJT78beillMykA9F54YPPFzYnu
a/IM87/rpAHwcWDhu4xA87BjcPmZpZOD5d0PoAeoMx8uZTT0q02xITOKKS0860XpQolyVnS0XaTO
Gc4Cumxw2Q6ek9usDVWRBAU2Wye8C4JbW5f2BxJdKEQL8BnAPzE7gi96osHGh+XDBpwQnIQ/xQOf
ZzZx3b8byydlze3n0QS0cbkPQpZYYJQcCemTEgkoT/6Vv1uinBmQlm6HoBppvm8M7uMTic5VY8IB
xkDniuYuYQAUoW5ECJqF3b7ZMLikO4jvv2cAq2O1uW0qH+I2lshLTktQuC62pUhm4gtagLotqjrY
n7CoZ+//6RlCnELB6mxS4WSADAUicI0zEPQ6Z4B7/4LHPopr97WAdMRaQ/DAR4x4zHwJDUiX3N3r
Ql3/M9R0ELHhSWDsBV+PkdX+PcaEBMcs0IoPBajbYgkv74yw4Qi0wXbHxsBYKEfNsIF7wjRMjIqY
AYevGF0MtRoHQfNyOGeOz+jDhK7+0oDQ2O9XGhFNvoprOrIDoIgH46jn+LGBTwE7SXisPSJrCkqh
zkfYJ3uvn1Pv0qXxSa/Jg+JIX3zcmrErftNhv9UxmxxOIFaPvclMx+XITaqKDo71Tu8fChKLvTJw
kRVqVLg8mEzCVRU02kjJXChPYHpvGE7CmUlJgKo/TwdokzaBl7fnYsL5BvM0pnwfacaShGD+Rvi0
D6qwcYMMs7hw6z6zCpl6lDxpg+fncDsdHMPnU2AtEr+ZbM1G7jAH318uDzvitnHTh+iEnya5SxDU
8AQSBHH8QsQ2IkJhi/ALwAG8AjgOOEFM/JTkzAvBBmJdzq6xtkjfDNWGBE/B3ZAhKIBASUjOLB83
PkRHd2N6G/Hb7CrIsITqaGD9QgXkOHkHr+A/ks6rWVUta8O/iCqSiLeSEVExrxvLsCUooigI/vp+
5unqL3afvdcyMOcYbxyIqnDTI7iB0kSvIneBB4nmd57YwwIu062j2/GEiARgG5sijyNadngYHLzc
aDP3bzK5LLHMzOHvbgDvNTFABUqCfNkA+18QDYw30x7RoCOH5bGOngHZHhxr5EMYpL/8ER9BVRXk
hNtG/QY5JxjR338pPcBpcNgkIpABbaFtQCPlnGaKPF4RBcP7NoL7VK3JBfSZGluhteLDY32dlTH+
Zaypqlfj+yWsh5dK69SJunceEe6CmzdyGK3Ow9tYm2rTAZr2K7hAW4T08HJzLN+4+f5UT178LlQ3
UNiNOgytGs8YcYUTjd3ut8y3/zmPhYhEIEGGI1J7Npk3IFMrEcmoNqFcJ8KRCk8bbx5YvOTrs0XE
SdKOOKVnp3yxAlNdGfuOZkVe4x2bEcALj6HYG0/5WJRZgmueUmxmIuQlTTD3IPPP3NIacqt1/tyg
FEYg0ABrlIzTRAZeXgQiv2O0FKmbGYr+1uoAJRfSn4zvGKHk+Un+fqJYA+Ze/hd+1iDbpOjxAwlY
Bhh3XPMNjuY0YhADNXfu8W3ebeJwZK+N2dcdTrEhq7vsyNTllZqFGaDly4IW2BQhz0A+axAY3qrJ
/WAVW7iDCgEzrr4bmZDoaXsbqQK2yQQnADprCDEYPktb5JYsI71ALkaTG5K2OL8yCaKXRnd2QCc/
tBn0eJt+Ltv0gKARx8BVB8z5OGfR00Yt6FY+gZwoGP6yQKMo6geesYDMB8P50yT3wLJ0d2GPHlHW
Yu5r7dMfEDwU5TvmQ9ksDT/0v2hhUpjp7vw7C4M4/4ofhHIo2KVPPBTiwOUc5Xsk6h16YutIy92m
eEp16hnAiNje8H9y5g3/CJgdh7m9jKMbsReQdQxJiCN3VTCCI8OVIFi3B2dRADK1Stfkis+ZCSRE
8SjJC480vm5rYCfBTN5ZtfuM0J+8NgQQgZKig+I9BeCDrBjhUOMHnu5u/RhXixeh+mSbo9xyKkjN
1H2zFx5VTbxUCjH4cxLmMiiQrxzAqulc4/J8IM/l97lQ4ta8FJJX7BSkQBZRr90SarHef2p8JyNj
Rm5tpjk64VA+Ft+niOLKmuCLqgu/duf8PosfNIKgY7Dgar6IDrvhcex4mo0EwqLfjnBMELtbvpBK
hh8g5gz6/bXqOT1znv/0SK0X+5lQ5OxeN4QcWlTP8m6aAUDe7IG81IHs7g4yfvwAN9kZmAL79r/r
x7IdeMT3/AdZCm0Qw/Qa/blIt2mDYi476I2nKILfonylWHF3cZwfCYnils/jMm4gm0i/QfstoGbY
IQS+uEkh1iaDRe8irWU1RYqxVnjlEJcLYDa60VFeJK95hcRGndxv3t3YfrLwvvh4OuWXZA+Th6wF
RnKv9bEkIWVQESQ3/vDhplo5/ux7fi+0j3/Kstt9QJ1bjmvcs9HguRiA6CKZ7caTAln6kKvsW9mD
FREZe7yhzgB2IOKyCJSQ5IDoGXKTxwVETvy+7Fm7W5wix3IlXR8xax0Bffb9r8bjScpeYrr5WY5Q
R1aru6Nusz9MLqCUyrG8IHjmQ+VifgANmXQUMnPQzADPha9N3n4n1RbZGPwfv4Km2/lW8mn5hVJY
d4dNCj05U33g5u8lfYihq47fLXyK/VE9sg4UFnUAx8yuj6+fy4KZJR/ZZ61sN5+NigxaIxqXDtZ2
k4KDwdHUGHPIEkvuxxckXj8W1Q4CSZEWSvjEu4RBo5kLmBiw73d94i5l9d/galA5FP4vbOVoBmTN
922cuyZSQpdE22nhvGelC+pWjzV0S9gDws55g4dypNn7I6JEFHGOQI1QzWEAqq01WGmLxCu1dN9w
M191Fee/iXgMIFPEsijJAOschp/Y1KKMEZI4p9TOJryDfCqg4z3TVzkbfMeNDza1v/WcbsNAuEkL
54a9mTmAC2TEPKJ6j0jFKV1E38V9Jw+tJpT82t1AM+6bcTHVY4O+DGOqLiRfWerE3Joob5tQWZLr
u8/g3fk8oJ0I1SZKjLIjrtngeuDnSRNjqnvwabbgMLLAmDJGeBAs1aZmwDtweHZnZfYO+Xb9Lhla
IhsGn9cPM19euQe5jsQpiZna1/9IAVhdJPvC2cIqIKgVelxq9qyQZDQUNRJX2T14l/Sz8mcEt1+7
h39IE8fvycD+LbWZoMcHl95rQoMCLCSXUzG+7TomU5Yh+1aPN4hWrsNZGnMiUA2EqZh4BRDXO3nG
5kJGChqbXkfIiaPs8hhGjEZIFRUe0CjCTmkJ+abs0JHz/12LFQ/391ojNliQbkVWRRa9SKnIVvlR
Jn/sd6EYmeadMpZoq5DD11U41b/EO8tOuxL1jrcFlswecaddgUfWHuvpAskIoacil4Luo7/H8oG/
5ImQi3gsgooy93Oi/4h4VRjm5QC/MzjCF+8cfwlW/tQakR3WzoSULeorx0AJNgSQc5VoRKQbxtBt
hTqFyBxiiNpZved5XCB+8vk3VDwxYL/cRohpDPc+7wJDE2wyuRTMFLxU8GghDG2OwG27OmKxkWbw
dClRhMjlYkzB0YHv3Mc2p0yQofhnfy4MICMKCY6o0eDRVOLFbrHiZqsdguAnvD7VQneuRmID8lij
QCj+BHlSwrSC7wx9XgiHJiMrtRq3hc70dg8OiweMd8mkoomrdfGM0iMfZbUReRwDSEPE0kAaQGvx
bapN2Le3pNjxHhL4Q6Ca/o+vV6ij5QJBIQXqLnq8EJmCDSZ5jNLlHogcauwO/Xgiajp+LrmHfGyE
h9wJgqgDkXHR+W/63dhyhLzMrldI3fhGqHyvmeOIVn0dSbjx+HqhlJhk2KM/+xf9M8SZBOA5DB+9
p8fdnB7YxXD5RFJ65r5KiEzhUEYTq8d4J8rJ8ztWeVHZlCfosOYJiYYR/+cLw/0gYKdoNajPnKeN
kFyOFbwTLsiLCaKHiANJNb59pmXeHGJtAuQTgjfV+Kcx2zNADlwts1H7GVcWPzaBjH+ET1W+Sst7
ZE5LGMc1WWTcsF+EAUiF7SacYM1CsDggD0h+IbCWr0zXXMDsa0yOJBqdQRv+U/kTqBsOZxL3zqyb
mc4wqpyKr4IAillReZfF30NwHuYvSijEHoV7D5MTYFbLKU9CAomA8r/bpFupGxGweHyh7eIxLDc8
+mSbEhwTQWQnt4Qf/ogUuBFqEHhaedhKYoSaa29trmvVDUX2pUHJV4frjJmP17mhTrfGJWPwhSXn
BwIjtX844UhkEjEagpQEcBrLc2iHeSZ6G3EI8Aorh4owMVFn9gyeuJpCoFmRAWcpxUSIkNg0cMvk
RwDsgX0BKooQQPHK/nF++0hXXEI0EiyBY0GxavZhXq5FFEtChrE8PVUJJmZESDaoM7PhisgS8Vvo
Y76yxRzG2W+RRqrMt+hWEByzhwlGdZK7tmjqVDDJImtjuBKrZ/Dke4yIhjVKrKKr3NqWYDz6VUd0
aRKWUQSsI0imDSLhB2chuRzAVoZoQYaufhTBT9l/OlU6qjiPhVBZLCZvr1+PgDEbbPYSG9Fuw0NK
qiWgJpnaWDvfKCxPK9Ea0rFrEE8y3l0txUEDNd5wN9vTfIJlB853BBntDbBTi7/6QGqjS8qzqKu8
rU/9tUQAeir9FT/ZOf1tGt52kUglboF6hfXFMv4gEJwh2R8vR+yxeIqCmcg1FHuMkEPJoahdI0zt
urn2PA4ivhi4hKo30ACOKU6i/4wpu9a+iGyLh3VpUCb8fwUSeULCK5U7f6fhmEx6vPa8J2hFx/dp
yj0izZ4MgiK38SQ4vj+WSiIiHHabD72FK6SKsTb7+9GE+At+vpKct+DOq5IqzLdHAaR2OpEL8oxM
bypyPPkycsJuZYopRAsKNW6WPPeUcItQ3VlVVkDe/ExEM45sRBUGW3bu8wTybeP5mpAKNp5xhtjD
ZUeoAzik24OxVNvWfu5H7sNOqHNfsjp0WJV4xOBYpZg4+N4lfgst2vhMkVrrJKSCV5A3EVT4wKNb
hIzFzkfg51LrDQLGWUR4KKiMzgDP+0zcivh2obIFU7PmLGzgthHWd7L1f/aOp+qoWrva7h58CqT9
kTv2D9EzxiS+GJlNm7PLlb67e0YCgeiB5gACsZYGDbC2GXznAi6G37AUz6QLh0uRJ6n0WDLgTCk5
pvWGzFTnNdG9dqdyYHCVTR+nFwQbIT1MtDM1yAOE6611I9KnORJ+QCHJgXyylG+ZMIHmjniicOFD
m5kQJQSuO2++Cpz4GsHVd57EgUjvQD728xvgago+0A88fbRmwTAc7AsoktGNUbLDB1kxUKbRLRhO
t2/KLMlm5BdNwyHobWsNEnJfksZjoRlD3iIEkKx2RSnFHkkVYKpbTREVYBgYuDlqEhZbQteRZhQr
BBokwCh46bOZwkeJMQdXbiaaeLMZ0rJdz7w4tP5RGMRJTQK4I/E4F5TPYgV2aNngZabTFAWage+S
U9sXPWH0irXBQ/xUjf0fFBtVLJB7tx3F4ofx12O8J7SU61RsiGzX6oXQ2cVX6D9HifoFdnluG+Du
1nq9eYlF/LrA8VjvZRkAqPqtN4J51ifNrAY0x9vrCC9772N4B4pnGJ/E6gQvERRojWm98E1//919
Mtio5/Ftv6c//7040HHXOZ+457GARh6Rzhio58EU2uUxgXTB3WFMpIV49/m7EVXx6vIIwsQRSy0/
pcFgNxQpAUv0tRGJfOX04384H/hITL5bLV2MrAHAFb66xG3Ixi1MD9Xu6zYkdtwnWxXCB+1sdnzt
iuNo8SGv6XCBguNbYAakYm0Y+QHl2Z5IFWGzMGZvKO18BWYpBbgNA22BR39D3gx5QCLqaVWuSFyC
ykLiIC3I686dAesMVU9GMPDIy0jKf2Ru0cmEhZg1OuTno+mlZmcqIow4PchnF0UWOHiE4t9uoHuG
7msqRDZ/P85I7jmVI+MpQ+kc7MGBNNHKmv2B93EEE8vBs1hZtA9OsKiDhjLQYdsRM5iAJU5fKqfg
D8cI5j44BdJkl7oThPrkjbHsBhC+LBQPEeshegMs6MYtT5i1It2VQYLJndsATv3pJ6XTeLPdBFid
QwFvrOgt5OKb/aN3bEWDrQKGJiKasWiPz18kAyhQ+F3ZzsZjaTFne+NvOvg1zY5I3kHCDP5TiCpN
gMC8HQk59OKA/9mz5Ozoux/0EKwwgYJkboyDIV8GGBI+2hwqK+cAFrc4vnDmJVYFao/Ivxe1ABRx
EQjHJy/KkldCotOhbREg77+5EyJJ5N/ReamQRgwsp85m0pGWLc/XazybISNC2CPIesGnMg14h6gj
yIIymZY7mG+u1fRgSVNR2SEaRR+83PlwgZrEIW8BMpvzh1cevPmzlG6I0uqpHsJQcksj2EOmWjM6
iBN4k9oX7FFprF7F0LxjYGGiAEXnyy6yBTMXbgxEBbMDiY68/OcpKVxiNPTx/tjMwaIB8ag3hMZE
X9QELMpuCqB0Hx9NyHpScZz19W6FpugdjGkf7BgqUyuKOIRGfKv+naMjgaWssv14rVi/q0jTqb3M
uXvcsXcHzZ61XLIHW3f/5zBAnbdCu0XK2ou8EP7aeiyymkT6YU7w4wdI9kMpM+8KKYwPPgoOJHI/
dEoTtbBEjEV0BgrXcUgUFFnfnLLRWsy5HBl8RM2q24wWe8xLViQ+HnUlbeTgZ4XXRYE+9+VMOgBh
AiOVZQUe97CopWxEMOIwbKGx4RuHfN/eSK4zl7gzlHHkWcQICP4r29gj1ePMHU4Rm1IReRhrG9XW
o/AL5QGrZa2FtIUH9gETYRVH9cyRdBx4NQdLcS2uDbzJBaW3GvwSoQDmXjU4+kmnomrsPf9xGvI1
s/TlF6/ElEicx1i+CCRzkDzY7rZkvTg65xCmkbOy6MIva/JUfDGlxXCRz43dwDrsVKCk5vJMujjz
xe2jxZ8JJ3O+vvOmhzk7tkiH4YmiIPTNWiuEGiy0Ofh5jcSROhwxQvK4oJEJkZlMucMRbhi7V4Tu
QRdRhjDuJE0iSI/13Sso4vbKZ4JdN4IkfVO7x+YVQCftf04bZ1DFImMrRuVlm/zjnISrw4zvgYuC
IPhc7xBZiwOaJ1QTBoK2KPVeWP5Z5jhJecix2YgxgZtxwoKy+pCt98T6j9Bi9If+jg8D0UFEuREy
ISK+tv2ujPboAci1A6bhvn/ZOUSH/REsMk04v0V/pmc1HNw9robWQdUk7ImxcLEJ8cxtxYtBCU5+
ZqDuOwJQK9Qb49GJXXz98UfOgybjF3cQocLI1nYHH5UCsLk4o0jwIGzi8JceD4syRkvMIRorM9i8
bn7gOL1Wwj4vQSkS15U8gtemjcoYBbkLOsJirAPnqyGLGGWsG/ZOI+yvxAPMGRM4l81r7nNSRTLx
C9Qw8GBNxTjbx8MJplv+jKDcu0mGqxBpIEO3SZ6oFMt4idF9fWy8vI8XLh+RLd6vO5rIW4frKZL+
EAOCvoO7serNCh5PkDGXpRFpFfKT11leDgH+MiEEVfeqJvoJqrXCzDDcMf/EnCmTmg8MfJj7zMuu
I85kHLVIU7BsuRnLB/3NMtbS3sEXZ3rKsj7nmwNbYQiuRLXFiL0EXx2vfz9ifjogpasmX2aabeY9
0OEBTlZHkJcHNQJHkIMzrc7mAlyJjotlnwwuB5RXkJ/yWOExj0eX4WVE1sN48sVeWGCQH+fMBSsc
EhnnPRWxV32BmyHV0d7Viv0AWhJbaUEvPI8AxA7kGQkJuzT+E3mIJCpMb+o4j5o9tDHZufPPxNgP
MaWycJ+kVLTh1CRsJTBXiwJdWT557nVQJ1LD/rqZ+JXS2cFhPR8Gyp7fBr+vkQzQPu61wnusr6+l
TJiPkfw4P06/1j8k5IhJ+DGGIKF+8dcyhK+ff4/Fm9CRBplduUfWqSMWCD7/qUa5qblbnvP6HbC0
vsnBEHsvQHOleNVV9fLMkpGwvSc6rZyL0f61RayIX4pd11fDmnZkvmHr27T2m/2ocgpeDxMpG3UX
tk+nb31ZJ2kVc/n42zq86vTfQXG5+0aJXLDh3TnkMETGKncpfDTTEtGpyEgIP2QYVpyS+KYb3LfV
oZMjMauzqn/51+mkCf8JKTaE2rxRdbMdA2AN7HRAXtsPYIXQUTJH4Z2E+0IDhgQMinKWfm7Vazr5
b2dFzFYT4vhDQC6mCrEzjLgZO5cgERhrWp85AugnrZ3IsIXSxeT/Hy0KFFwSdKEqjEUaOJdBQ4Xs
FDvR+U6UBxPcl56lmmeaI7/zqzUhEjBi3N5XnlewCvgmJ3OImViLqQt6eFcwaJQRAyGD/FvsmSHM
InP3fNXY++zYIpUa/XG1HrsweW1wSK4gwQ+s4OTNWu+IPLVpipmYRCokP0wzPlr/gTuktfkTooDj
q6mgDwd/dfU9mev5+KzvE9CaZY4pr0FawqwTPU8yLdY3RwUljwsYhx/nCcvJ0ejH6hWoElqE8wOs
40oyCFjrViN7o90dFpCZscHG04uBkJkRPptr2iKhHkvSTEfGk5Opl+GVZtNi8GfgbZDdaA+Hi9ce
MABDiAOeEcrmZscfTKhOYJZe8JyJeP8basvb5E5TL09OT8DF0+1vTktMd7YscGMNwxemrQ+Bfv0G
BBPBzF2yDMSGhDMhesHzNFfZP9VZFb3Ib6Rk93WGLuTg5x754QeABKtYFNG3pZcDrvWwYxm+yrx8
LjDNK3cddypCbPxMbQoK1gIW1cRkuVSCbkzmzpimorzECDS+Z8K7DxppfCLwQBI0wQFGvkEuAKZ8
AWRi+LzAWgCUixrL0cqA/H5QFHaYcvK5yD/QbuPltZB/ORl6LGI6UGrd7efTl9kzSU2k8hwWwh9O
qDci0y76Dzt9wiIGryOGlOxCAuNY4kyBnEqZe5FfA1tdhN4IvDfFpWbx5nVPu18T9fhDmAS/Smcy
R4Sf7QFtZDn477c3PJBVrY9lSroBJa54dEx0tViICc1CeyQCSkf8gDzAiVUzfaaspJJDKkm2AyzW
MRe8pxrRW6at8qXnBT3mFanHxHD9JioXwYv/5o3nrCXlq7FRTYrpn0Bk70GjypRcZT/33jm1swwx
HECUNEwwI4W8rQIyFvCvfuSiw316j76h/Ff5Lx9lLccVVARrt2G/WHl3xYoHYgjzHj4IAlEeMx5y
0npByIlwgJBmjwS5ugeD5TDCllK7MP7oFLhYp+DNpVP14LVkl5yf86E/8Glzj+8ITkVYRQcIuJWX
8ozhghkjrsl0zvmOY3LILbbKEA1yC/ZG0R/UvrIo6CIJeH+xujBqfO3uyO0KyABF7ZBQn/51216P
6/+Evm343hkzmQ7VCkkvwP5EY8idUDjkIVP7FUv5FfSXYluLpl0Y5dljaWAbYYwnLV73wCI2pSmG
nKAgj4IDSNt01yE4OgDX5g7g8lzJuwe60NULWpGMt7np8V4C63XPWZNhd+lWfBA/1XovNP9DeTHi
2nWlujxWt3/GfJjcsSrSFdxuS1YKj4QuhEYiZR9g6EAa8/jxCzTZO6T4HWTUcSYLKRc+DSYLFXt5
mRSlSwPmnf15Q/DjQmE/G1D0WdOF6b54/qe0g8j7fi7XjrEaxS1hPDb/VTGFRVUCwYJaZPMOhzjE
UOGAvMHagc91CEzttWiEf4dwMtJEv3uP82jZqZeR4d+uj7MJX7HtvoTHZP8IGNJppKBdkwWXzwqh
H2waSsO/fkCIAHMEGGrNtdC6MAzieh8uteX9Q1DJf3uVtivW9zX6FND2rJgY6fhNLFQgzc3KV3mg
Z+qE5LIZ3q+5xomcvNzXrICDPxDlqj2R3o6HyJvBdj1DCIBeFP2BllOrVgMowfDMqVOiS66HHiBw
T/dRbj7g2quAYB+9maXKDm3it2c0hmwi2R+U3vp2Y/MVmVgtoSYwklK78ExI68SsglwwGzcFzlpk
HRQ0E2bXX19ZUCP3+VgiEXMU3vqg3jeV05IpYDACfXALyUvVtCmxM2G/aK2h/ymNv1poHO8v/7M8
zMlp22pxv1dXW4ndTF/VieagdENsztCN1MIy93rAelguiXzKZw/iaLv4S2KPOuZ/FsyapOStSDbT
ZOqrlj2wC1iXiYPLRpENAMMohVxfbJznNtSAoejADUi3Q5c7mmD3GgFS/P0mJYoP9PiIeb/kP7zx
nss+VKfu8oNyLJ64c0gMQkm1F0mG3cY8F7ExYwRFuBAZK05HnvDu9Dmx/ny/Fp7HHNX6F0haZDYe
s5HdXEZIv/XZezTOeu7lK2WDsdmwFfS751Va87shVSUUYNmcK77S08cEwy5wWOuDgrKcTD+nfJpO
v3vVcLz4wNQE+qQwMd4iXXN47llQkExncL+jxR113IDYdiFes/RLoIeD8yMaSK7gqfAQmqZ1+LFB
sPdCpf72hN1zIJKawPkFCMOFDd8NunknjSclGG52Az0hgX1o4967SXMZ/goaRFvp8Xs7tEU0P47m
bFVHzdtVkbggk292NKQimcog8Fl6Tc/MLAZGCdXb2ycJ+O6+hjYlrnq1KQEPEZhiR5/9ziXZ4sjd
r2/MMIRPjQ6BTp310gArYvGBCW8dxtpuPszGImOaSzAaUL4MoN0G7VwmqB6LZhl+kZxeaGNMXiQ8
EExKIA6ubzJ/oALMuJg+evJ7WWySpxSUWyNBQ89VOwDX6Akknul4sBZ4VRajC+FJuJkd3VN2mDN/
0tQgwKSaVNiBBxThkvzndcIuW/NpuspMciHGtbnsIaWD8uotkYqmYiZaDft5fR6seNqLhcxQlY39
FC0ul44zysbpY7LTxsuKpFTWRIVfRfBVKBJFaRwuROYZGPMLhl1kPNFqVrgmXCAeJgZPnwQUUjTe
yfuYQsCBzDSJMoJ1VHbDm9tsSFAmRR3+hKQNuE5Qu0/AFCo6nbD/0Fn6ctRYU1xzTYg3EngHRLYU
0r3bH4UsiAfgw0yURn8pGFFjDYpIgVhv+MRzaGreUAtbkfUJdGFSHCwNTsD3kmmBORsSkH205wuo
ob5Lveacehif4F7wW0UfwtkA/viFhEka3R0LKnqbyWE/5yI+H8AkQG7goWyAN4yHIIHcrpsR/btt
gGbnPeWCMdEYiUpFoLanD9ZMdPTjIp0hBlMI2H7GGsGVyagg8JHtAVol5SOoFz/VJuURHgPzJI2p
oEIAFcSWeCYbZvwOn9F3ipAJnlyephNp9qUszSIErYbGQ6dpS0w4RA5DQdIzPCvX5uo79NrM/c6r
KN9lSbYhYw3xeYBbCDyPVfb1z6Cwqp40udeTsrNX/G9H2FzwIyRUSnJmItpQZMNqtMnr5t0IJTpM
RpX9Wq+oV6Sbe/tAqOHw1W4DKgfqqWpgWhxueaGIzhkPn/ZTdK5/08B4RfKUC/45vikBHvThfyLt
z6TSYkUL3oVt4IdX3ALFC8c3Aci1ddeDAoE2MZMYqT5H00dOgzLmg6Cj+FcuWb4CY7Y3WRoawgLD
bQs4EPKM49JmSXpGfM0h5sNulTBdWFI5ryBI0WQKo0tOYs6Ik6UyIWYPHrkasHNA/7PufCu5vQOD
kMbYFA5X0Z/wphfm9g9O4Oc/VYdcCbk4/0YrFYZz4LdPW9goUAruGOfyMcE3BsRQWNDy4TFt8suU
Vy73g0hc1MndvcdVzz07iowm/sBRwEeHhHeVSwXpbkPPu4GymOmeQ41h9EzVt8euWOHjBcEo+ezS
sOTLgZuBz+Bn82DVkGDSfijxGD1o9pziyw1hGCq8ndzeR041bDUkO91nMj0mPJg3TzIFVEJkVAK/
spOAkykUwFIOwumoKTMtFqR5xxP/PvJu/ISde7QTRLT5FVA6DyRS7y/xPL2D3RNwgpqTdvVYdm9r
gO0B2ZxEoSXnwJpvxriajObavD2PZiKyis+fenN+7wrFhnJYFObf0wxvrZ3VYYnILScPF00C1R5c
lELE8PXSm8NMMMTXUTsHhjBssAo57R/mcBQle4m62Fc8yMCw/4jZJFUukrBDnPV/hSmGY2nLw8n3
VMlO94oEmXSuHE6Ht0vAd7+Wnfvw8sCm/812nQG2pdnVEwSIWZ8a+9I2YIirY3Ghalw6lJg93fct
eHNV63Tw5STo8Wvsn1r0lUX4BzoAGuqQafw+IrSnGWKCJxxG9kVaTT5kc78j5zyqgwkQFtJG5KJk
L+FSTG0Nb6viD1SbknXkg6MdiSMbnSRCSBjwdx4rNKV8q3BHfOh/ei1I+sOCRNI6kUojya4wTmO0
5qv3tgsaEEciaJGdYPbBVnm3NOTrV0GHkxRRDSfdL8Yf/84tIV3EEfcB6QCmTZEnvse3D41lLdly
Dq/4/aBspb6MBk7XhFq/5LpWZAAWfJ1Dl9cHsqXVKwn3fr1oD8cuS3TkIOj2uJ+FEfwHE+TLd+/N
VItskQfk2XoU8Gb9ZIQOknTSXkylQBG31C12fNP4dvElQibdEaQc6FTcKA4jNRS49t8sk9z0WKep
OfV1XRwzBSuqM0yelNXcMNmi7gUxpV63dkCi+RIJ36PZzKh2KzP/Ufnl11cq/4NEiXLd3Cf7+GW1
bKXyBgV62fksmHAgdr4+5JMGC4pBGPZtesNcRQTfqYIQBGUsnj40ifLwBwkqT3g9dJeMEKStAL8C
rGJHLcLv2eQTYTs0EIQbvvRyH739YjggUisxbELEgxxFGY0uXOim+/Hrk1zMJaqAVVJIykRTnMxt
mMWImYeSk/4at0uyK9sqJwumzzzCxDy8atfbZb8HfoAQ7NAg04yisv/9oO2r8XT3d3pP1RWib7dK
kIMKxAcCBTracMLbeMfEBLf6oDOBOTwNVczMZMaBzsOboE45DVFHF5YMTFo6GXAt5mRwroKPpDq3
pbCJMdveE5oKSGEk9Bm/ws+6f9fCdEzFkreX1m1Y8I9wEP+wF7YL8nsUPN/5/EkyCWfeidBdPUPL
RdIvRr0+1l++hh0xz6M7AY0iF145Dj5zjtkpaV9C+c43Wuri/rG5PSYKB80UaIddGXT4hiyrFHp8
rvRhYLyHhBYvqfD9LeWRTaXvOSP/lan8SjrHc94ik0bmC3JG/zWLRu5mpqjV5CYvFwM/ZU/nX+9Y
dV4xe960MSgP3kkEVfycm75SpDBNRHn04My7LR3cC7sitUIJ3marH9I5SvYb0Qf9KH5kzo/w8CVT
C0/eLSa/a4iSYvR2TFyXiHme86LxnhqSfPzgcu0icoCEpJAbn/YnuR22NpkV6m9abnCKFGqkoguj
3Pp0KyyhbrxHqM6QNSSPEfGQAm1uyBv7BWr3dyiWg86l77gz/IKJJmW4uWGeQs7Mn/MK76lT7zLR
Ew0uWJ1UP7HbUUrClY0gdq/QSmD3HjMHA3vrEm81fj18iRtAaN5uI3KyXkgcFO8mXBPm3UPG9r2W
P6c8xO3QzxHOn5t6jEADKQHDuFtJS06hh8j2KLGeSiF3FIIrg6C324N8IeRZ/P5lPL0Z7ghcH3CT
e2fKw71V0lCMqT1h2vvDjPNvPDzSgXHSjuasnw/iHFQiAyjFaoo1tUUqs6xLuLNfNj2A9gOB594P
UzS8WYGC9ek1zfxBxiSz0ZS43p5dUbRrgDR/PWTJiLbRT2PONqmrnqGzVUHg7lTMPaBej/dyO+Lb
0/eTdkSE4d6UpqocvzE5wa2NTmUTlu+AYITj744ztibOjEQT02aDM7AaIkjIN9IFqFs9GVv16z4e
4UAnAchlF8YTrJtuSTZDM6ludGkfKdJoNSoxxvIwzN5rffgHht6nEeUZjIEZ+e6n/GcbivPsPYNb
+RtU5mIIc4HUNf+OP1ICPqBXBGTicJwIV4l61deYIhFuTb5P93uLJXU9wC7zTH6ACbwU8pDQSdBR
9gx6aGbZoZaKCLebiWWYZutXMnpP+8/mBsY4mmgiuobDnbTNPZ3xzWNZlOv8c67pykUhDjpaJaW+
N5DxPa/DYfI9flBKsFm/8EBhnEsXAy3qf3+DPCnmXLPyAamFcEuxofED5VCboWb3+QT9FwT6Vp3K
i5LgDf+L/uCse7T3xvIUJShBN/ewMtxPxDwo8Nw3tEzqvKa08qY+kkTI1c+cFD8yrHiGqPzmAQN7
rs9GyJICpboRzpD7/M1NOR7erfY7kdRIIbbS/xEJIiJWR3PMVKRRw2WDtV2/8PsA33+PmZH6A0WE
FKn7f9Nf0u/zf69/LR3PnwjBKEISMf7qGeAxisnPTpccU12obMb0pzPxJIRrDSGFdowJPEUDIjKX
I5WkP8UdRAr42t0BbuQQzxN+Lozdhp0PKN46JPZbCNnaFS0mLXUXd3A7GxE5KoM5AmX/wExXImBC
6cZc4hlfajBHeKzYh+4rKCFXPQk/jpB7kmewML/CBgtX/bPT2FjvpmwYQk+BHWbHR4EhI3oCpoPT
k9NnTEb8GwDxCyPnE7lFB2K0nzG9tZlqy9de8djTpO+k1i9fIkiA2h//uobGSy0iTMj4zR6sI0zu
CDJfT5Hap4P+n4eY0zA/st3Qe13WZyxyZukNzxygEkcbh03KR8yw9Vpgbrp9TmDIpMA3UOVkAICK
CznHW55yAONge5OpTeyZ9nZux+b6o8CHRRgssWYICmT49IP/eloHiPuQRr6xccFZ7HMQt89Fg/Z1
EB4yt4B4ZfOdkkT7IqFOrOcJf+h3lmO65Mkzf5NEsuxp3gsa1G//Mi/dDoTDphkjqSJE3FJm3F4a
OrQDd7R+JigMvbDuZMAHPtfIptowkLsUwiAFXQjzURvdL2CYeTeWO5Ez3D18PhRy1NCbbDtf3VOg
e9OYOWVMqHCoLiMRRFQXnNgNSFqKFba1J5otuq58g0w9cvf3EOzpGG1Zsy7eZDzR02D3MV/Mhpj5
zpVgE+Oca2+NDiV6XZgHCMlsrQxonLklJCL6uTFJ865d/WMNYvRQ6AUMfMJwqpvmKypTTgoxrvig
vwmGmwah+4l57CcSCabPPvnOtQX897cZK73gTmvew865X8m1aPDyZ7ZihYZbqEHWo1IYerBom9p5
4u5UNtl18D4ysZlX/Z58yTpNtF74ohmYyoxcc8BOwqenWJn55hbnRx+lFP3Cl6R9iD8Yso83+3Ff
/NA3IoVDhVfFoq6dLidfVELfCEGDFhWd4MJb/rwwRmwhOe8jV1NR5VZshPwx0x5s0SZNyuc6JfdX
8/krtdEqbWZv1lRt/SJyHUk/+joICu1EbObtg8cKqxzPi0rUZx0wf6ibAU58TNk/lEKvES+RzhtX
wW/HwpJU4IP8Wky3nNqr9kSNUbfFdL0m5MjsvB4HzjNIQw4bc06uECIV9YCaZS+19k2JGNvONJC8
sNYdufHA33Iy2lHjo6FBlnJ3BrKTT6XGVZCW+8rs4y7sRW4PIWCj/On8j6QzW1YVycLwExGhgiK3
zKAoKo43hG4VRBEQEfTp68tTcbqrqqv3dgAyc61//UOhke10okXuy2wrw9VL9cDh3uwAX/2za2e1
SB/5FvYHRKZ/XzTFEaE8OZZcbKpbqrom8RvFZGyacowUplpiLHrt1WyvJRDd0FNaV1XcF4BN/I3q
fFMFTGKQZW0hx2AOtItPY4IlwO5hg2CwAwJ8KQ6klB+QCHw4Fw+MMhjowFwZc10dMCX8SgkXqgd2
he4fkCN1e3TmmPQxrevp79P7Y9/uMI2/HAkyoxqePDwWKryf2FFuOn6ICqZmi9cfCHE/7LFzAkj2
ycDybvOib2DvzyTRVSBHrRXAzqd+w7KDg3xg906vSl/d7RIW2YQfgqs/mGEKDpssUTFYHmGVxOBC
+57vj0l/TLjJtpNh4sIbxMf9uRgThMy+0LH4a8K+wmdE76UxvBosa1IZh4AKeOIgSLN5XtPzCEgS
ESdaMdLorQFqXjKeJDxW0EbA8KPd+Q2pEYwKK6fKoZ96YOZSwIsfrLM8GBRHrPzvnSXXENUEzAj2
PD5D/WG+5oymqpVtmWEXFxJoFPhc/zAtuZkRlg4sRAyJiNa2msXYx+FwuqJQ4Yy2Y9BMB/6QmILv
aodo8wlj9Ulfmwz2eDDiutXN75klDf1fYfZLKxsd7iA31huHaNjTnz237g559KQtJXZYnviQSck7
35XxfsS6ULACHQ9jv9d6T/JDhrM0Dyqgs6RblO9JVln8Q006K/O3ry9pkUqLhjT4PmHeTjGf+HV/
l+MabfUhUpKDiOdWKjo4MA/AlW2W7V8D60sxhFvBHe8AcC81zPG5yO775HZ9y6cvZ28dsk3ioAyp
7m0Ps6WEjYS0fsLZTEI6jR/mRy0JEgZPIMvyX6jSjNEgX3CwveFSoZgq4A+WqF+fJtOBYmuOaBaJ
48Vg6Iv31ww519ceOs3bITJFGng1fAP4erhmnhkuAkxTSMAGrK0Cepfm3BWDMvUZg/FJ7DFoEujk
qR1GvCJsCBzNNQunAY9iG1CBDgY93h3eGKwL4/Gy6sp+k44yA/LMkcgVx6fX7WqezJdX4ey2eewy
INr37HaCMwJkywTZJNxOZKujavjq0gsVNJpwHJcYpGNizPsyVWWLTSXjhUY8h6+HdUDpZo856A1X
rSQZcAM9Z7DiUsAhYTn/Jv8AyfckLbFpHOJB54JIEqb1FeSL7JSQ1DLsweJxNPyUoGdRpac6M6IX
Sz/g2+pGe6bvZBiOXyrnCJgTxAehnWWnqCF+wac8wdyAsg+9y0pQUtIFiPvSKDOcYcPqbzA+NirG
L1CWqcSP8s+w4CE2EN2h67zBDGtc6tYauWqQJGDFJm7aTTVs1LDO2Epf84UL7Oe3ZMmBZz7jSRLw
LI1g1q/HHy+92WVBTy0sRl4yK72exKHWhKym3wk3Y1vejkNeFSNZeN0446ye9XaY75AyJY8Zn147
veYYlDKzntzdtNUJp+bUQNw6VaGTL5Wz1v7l4DTwmClM9yOCGOADlMeOs/wGTkSchFGk1/qOr+IK
Q2GVnBXnTjYrd2qEB0eV+jlHiIsoSgHEbUf6/X5Ohsyv4AmM6bW3sTZ9IEg2JKjCkHRIxPusElj6
oJYDr3qFJXsWwvPXvgTypQ8oBo3+luGhj4H0HtvHh2GUHH3RxTCgP2Y7u70QE/phHDkZ77nbACNU
YLizYUGQbXEaAUVc14JIE6lCA9tD4wjoeKuwbuzIXVcXY56g/lqKJ7Bvbr8dF6PDmHL5I9kXP5qq
c3phemJcqzGpyXAOMm/t4vZcPig0m2zTb6Dr0W0Vy2z1LggZOyStN94L9Wi1Ut5m/Z7LY7t+YsUJ
5D4M7/gV2w+m7Io3aBeZMn9l84+2v6U+5yDVV1vY9zV7KHYsc9TGeK2AGi8kopVW/Cqni0FrEhNW
A0DDOYQbAeAkWcLMx1YyaROrgkyy1o4GllCBCYDmBreLiwCuT3/lpnQkf7mrnUZw9wgXe5X+XVmp
itjxRiM9+xvvkzUrKsaQhYSoxc/F8qCAt/JzK0dkaTPJYrbKWexi+oKagT8gLsQDQDEFwpnxZzme
YnrsqEa3QHDE/YOwzwVBaIBTCp4yPpUygcpQuvf9zXOpxHq5EI75stUFWjnFskRs0u5v055vUTlL
VaONEoYjo8monfTglcSW7Ow/SOXfsA6fhw6okeg1xO4QjphI4rC2rntMda1HcNsOZWvMNdxWpNN+
n65ym9P5VwhQ4c4GnLu97fc+/4xmMdXgM0pv+I9d+1hlYVclmyqPHe4ePcm/h5Jwd4K2igz1q5fq
boiZlYWHEiw/tKUak2bapLXACsLfTPbVDr4PY2d3XOEqAfcjVHlm4U1WMDFqeIV+jlMoJ49DFZH1
jioWMVR6VKsUSKOnzZxlfDspBJ7BX3Q4Fz/wtXm6vfg8YN6zZowKVcuA5Rew+jQ0Vtt8V5vw5YFV
7wzmrPs0R0N4/aFv+cNmJHtYI0gwYmgioiMY6iP74EBAyt5Hzmucccj4GwUNu94D44cC9m0AhnM/
9chEY6YF7jF7OMWJBFU8jKx/eSU8K+uuNGRgdggC8GT9f7J4ibGVUuo4NzxO3bJYkzkIA67fs8gF
p+8AiEdyQTGMu7Nd9tB0NIiTkFHms2H795R23cAdjaYjD9ftSjG/lB4Znc8dqWbKsrzPsAuav6kP
P5gN3SZvyP50//LnL8cB/A6dQTPGEZU8OztKlm7KfLD97H9IkvF0ngxIVGszMyvAqmef0m+lZSy5
Df0yzKx2ZLxvNkM9YpeeRnsTWgJZeHOphBKiL/7gZwHz8LHQUvf2NLLvGi9zIlVpvUNKIVr92gMp
UoPvmbtZY49Br1NPXkzxsK7RbztyfipsAyCKQDp4hDmM3WaSEKOOuTM0K1D6PYyEajTDhZH6QZ5o
sflaSe+JUPUhDdGbfX846bolQWtbid3gHyuddik7qVzU3APGfndT1lt5GrAfbsctJYBT9o3vc5oE
GcSQnp7eokoJx4QoDuYM+qlW+KBb4U2jMawcv4Qpd4kvZAwnF1oh4iA4bh1Cm1DI9dESg28ioPS+
eyT/+N7c9A+GL9duiR98i6BLuAwCmatLjmZiPnBbHfvAzx4tKO4FWzYVsoyOUrp8hfK2d8yP8sO4
H0Hl7y7MG7j7nnaKwMLqC0Mr2WUQNSEVA9cPyW0hL5XeI2yWydfsrTnlIGV/Tk+BL4/PPAlcQhw8
K+e2ADuGFo2o6bXVIABMxPNJi+vyWfnPszBp6QAwQIypfX+qfsHAAwARTBsG1k5B/vUlhzf67WAK
Q3FA3TAI1PPnY91/6JiZNuoDgYN9cdPCihS9ios7k/MVf8vWrV5soZJdJ58yeME/W0uTRN0zklOC
PLZGAU2mgjPNXcUtE/MiYQQj1G/CkDWyO9ezvZGC8ICElIJAAJeGFInyD8YYVTD6tSgzKUKF4Qhn
QODNPdbIBWtZDiqFP1PGB098aRnexXtYA3p3ooepDkrIqOAQNUHEv3SxSsBKEpgCNy3Oloh2EVsR
ITwVRwdmHx98D/UUF0SSNaALVBauY3NMov8R9kEcQdEmOSUwD5up3CHDcobtar7Oa3p4wu87fVYR
Y8bK4DYKrYhamh9m/93kxpe8uZXOaD1HZ894DuoztNNsr2x4DO3GGdBAk3qjX1N/hWHU48CNUnTX
1/bXhUIJSeWVWYT9nIvGnpxNmtdMhPgE+JGQbgrSyc9KWNzDiTLuoCa0U4O17wK4SiLXszSq1Zt1
Bi0I66x0ZJJ0Zpfr1cP5QhvXF6A1+mII5hIEp+FkHgTYxaAVgRUHxsu9EADeVTJFJPPbGXYEV7h0
RkZB98baXlG9P/Vrbj8tH8chhlPQeQzrs7iBdxhHvEgQ0TJgtPxjq50wea+MTG/gSIxOPd0gy9ni
kKd3YrhntxQ/pv/Gj9h4HrjmqgfBGz7HkIh2RP6I4BPSJpSHC8a5qzNRore9efFwq543xMLRab+6
KbNrgUHu33YDsyH4hVwhZ3F9Ggs2b5gkwYvcmW1pKIpbGgWN0JgsR/LEyIRmusx3IaesmCetTlbz
q8PbSTJlujCS0z60YPj7n7oP9n17rCb4+myg5OExlV7zcEANwcBsyE+nfxlsntHi8XF/N0hTHqcL
ltaxC9+rb922z855qNbtBSlkUeH4M2WWnZ9wTpppaE2cXmwM82WZYb1pdFSmrVE+pxm2FyzCWQPv
i1X3ZFeEAZ8BI1rFPRi+jQTxJxp86j5t+o6XtyeAq9P1L6MW52Lpr+ivMyxK+qi4+PayM6jD+xjr
JZ4wsuKQE8KtqYjAWWQDBAoeLB7orTjcP8wMvhVRfkkOSwQnwPC+HqwBqXKzDx4dYiUPylgCXRbz
H1z5Dkso2M7McN6qK82ZSnotYPETXqfBezDn7z/s7+Ydo1eMJXBd0hw4qT2elNyW6P14gFSTYLmx
irlF3gvHQLs5nnXstYQA2u8GWimEowEkrfvLHSTm6xkOeiQg4Q9BwZ3diPpzPzXzxK9Xx+4w3klZ
0PFsiCqwa/86mDdY38HVSlWx5yjoADun4BHkkVMOAHEl89DHeJ9SdibuW3YZiL4n3W3eyRimMMch
q3aWP5c1rXD+OCncmP6E2pcDUP1ckCB9vFxCuEo1w3JWPDVn27lX61G5fj0CQdwkfwde0hhFDPla
iIIpgXOkoit2wS11kq4Og8eIrUaaFJe5Pk5cuhy6MIwh45CGYGxH7GMHpZgmPvcGovfjHkWNdBX+
hLQy/GjrslMyBRV1M0cTXlgYj7GJrm6HdG7bXvw6sBmGWCTCHfbAFED8qRU2JHpgtWx7HhcJxXsU
7yORCcCNEpsZjT+vGIc2yrtAbLYQjgVDlOodQbtNtR7RIiS4F4K/0tJHndvHDWd+O8BzBT80YPS+
PmFD1ct3xgzwAQxBQmuGnTOvhqck2/dvwjmHPnfyJBviO+2THkcb578RkS1eeJlnZv9EgYBjxWPR
3w4L9wF8y2HIBOaxoo1Y0BhUhie7+QK5Lgc2eTzgbCRjTLM5XHEUOEKc/ZtUAf9bvBnz60zgMMKf
MbEeK2YfF35owurr6R6f2o5AMfnMVn8CMVuAwVyTKMK7gH/kjcSF4C/qicMGNewBeCLg9QpD40s7
8J5Zunxuijdwar6fPs+wg/gBXnEkCRfLcswPY1LEb97hoogfqwO2Sr6NOAkrQ/7YLTjLoVTcW3q9
WSwkyHDiJR//so99nOaAUArjIxyTSkF4yC3NVjY/rIiN+X1ywocIGhpwLCUwh+93lv3VvCV5x94Y
G0Pbi8QHG55QSQZLjeNU3GHZxMlMuHrxPowjT0EphA226nIwQ9sHK0XBwEXzoxMmBDwcPrwfm/WS
2st5F50e5mA9T4gKn1L6hzlmpFBYJtH4ZpwidEXeZdz6SSBeIl+DCsyWd1+eNBwyF04SJ/E9jmvx
OFWChEUtUOuH4a7Q59xfRKp5q4cojyGBoqxsuCPdPy5o4rThH/Gz4ff8991/W12doUSRIGNi+HOz
l8RpjLgb90MEgRZyD38VDAZe36vX4LGsnCLIjZP3OUWsSMrYVox3KG3oJEvrEpv8O+YB1C5zL19z
g1x+GVITYcseC4bf40UiFj/PgqIvBwXKdp4hge8nkPKRrCAU/vAQ4/V/ayO+yGUJSwwEfHuKN6eb
e2BgdVIRpWQrIb/1eBVvDmYtXnEO0+Df+3o8yClrKDn0iW0hVZG5eZ/ZHYyUiyh0WOUK1nX689SH
IOJ2y+8c89MXhAiAdVkzn6cn++5FCCrZwm5iM+bxFc89V57SK4oV00MmlupLPkRAJQz/mKWHn5XM
Z+eH4PuLe8/jxJmKLOfr45eyBR3BcZYbigYCmMx9I3z7Y4LiTC2AVwMdDR/nZvReSEKonhsxvYj1
Yn8cMSfRNdWk+WyhkifBtw8pZg34PpYKg7rVqO54/y5IGG7SMC4gnXUoTAorxSlD3ZT5JOlN1GrS
7HP+/aBxnxhA0Vw+1CgfVmb/FgGbcC1+4BX7HOa/q+xryaX1GhINTF6a0WNBDQ+pyfynX20/7giD
K69HgURIJzj3Peg1kQaK/EUs+Z4VrwMTV/07DAHdvsVUvc3BZ18xsyqCPYyITYO7LqrBFIU1Ty/P
Kp401LyI8yf6KWb1dlv4jEIWn9kSAm6jxsYRXJe1umRf9jiSwJOssOdtt8D69szC3l8viRScN6sb
RqNUg7CXdEJLxaiJDYBLyGRInRxLfDs/yx6BtiugVOo51+XMAaLtQ5PHCh31BUWnHMpnshLWUFgn
Ke6ni2uyctmeGUqJ/Cjq3rOguMbGdfX7BPUj+EG/PuN28Q9wISrj8J4G0ExZhMay7YMILGu7MUOM
AUWLDKWWLws5Dpu7St/tsukGg0/KIBJOixMNxllVzBX2dGriwdlFi3gonZLyVtsvFrcTiAqpjxgT
80lb3TAMi3a8lnTlLBfWX2OTr2VV09nM72avwxfxMFhGkcNSm9S1+Sa+rnDEKECePpfHkVsQe5jP
0SgvJliGCOMdCY8Wy1dJdIItviZLkOL5O1mRdG5e1VY/D8MiNqm1OH3oz92MDl32UAyqqWADPaFY
oxhF0gsVC1+e5OaJv6GRNRfnEX3pRrsh+6rc69WdWc7g3IY/xn4i7EtqSFt9ox8c+nA3aeLLQ8hj
jR9CZ6AYNUr0Gwxsp/0FUJgRStoETCSWvCeZnaR+Pl3musssNgfY1AOVED0FDHdCGk5PCnC91xBj
MegJtp5na3pArUohwM7N1tnO5s2aR/HDj3sexiJsjZUVPVaZjZ+HK3bcnBO9JG6gognHhFgyIm9I
XUINoz/oufvslbRkbPpiDge/hP2LldPDvqnkd6kwSYXu6/PaaSgBRHoeZyHHLMCejw0FcBpsTHwH
58v7xaOaSMjqggTNxacrFEQiGJv8tF1fElibNUzOngAEK5+J7t2C0FtdakI7+RY5my7TTCiXwU74
GcjC40ZEJI1Us+smuH9HlS6SlYM4KOEl/N0gKvkyD2LKnPwAE5Jrgm8RbE+EW3DkTUiujOy/tT4P
esSDjnuOTPQKSSrzHY0IRw+Kt4E+txVO4ARDj4gzQdQTkdjybnrr2Fhe7Sp4EFjfRPjawAxjfgEq
E/TVBRUie+4Lb8X957TsJtwGUTD1TxU7BSAPDzb/5YrPvDnZGjnOC96SA4PLRQ1mRsXd4vZAzASf
drNkSsKMZoPQK5cGUbsnhl0YI5nMGWAcYeBMa0CLm7inu3tCt8rp3nejuNK9CziAWKKcWS0HDFs+
KizKsVWyiDyqF2cptiAeQgZE2EYTDcb8DJZuBXSBHBlomYv21SE5MJqXt0nKt8SVOkr0SJhpUj5X
aPETa0k9xpFq82woLVvEOFoOremeQ+BqPK3je5YjBdpJTIcwjqmJK4E/AA0yt0aYR0Dk/doktaTU
Nm+nUqxcWfbudr/hTnTW+LEfJRt2/FdqS/IBIhaWr+dubN+R1ZgOl5PnEgSOCbbgX0N/5emilrlh
OoPTBVNGPT7uAmjWVLuiin7aHH+FcUG3W/YNZ0nRDOOeifZcfH9hKxc7Acldt5n9oOOXTUwYuW6o
DhnwLSUL7O2DMirBDM2MqLDxLsWGm7TAHoy8dIs/EepNjt0S16a2b/ckIQWmzMKapTIiIUVNfrqk
z9UJi8vRcMcQd0g0D/gYw7BL7ZK46i2HXyBkVwuMQ99T2P+7HVFARBhx9EcEfVDEBv3ce7n8WnAR
I+IaWasASVDkTxt7MFfXEryFoS82Uh4D2VNCuh9oY0t2FSwMeUPKbx1uDqJYKHFLWLTFshbeVZm9
/GwvPKNeGiPwAWySEH7KwcdHrQYZwVQaw+o2xxsH7YbTPsQ832nsr2T3blPEqjIUTPM3e5BU9/Qr
AqUhCkJCU0Lls5DjCeqv5j2XNJN9UV72OHh6dr2/9S8NTjPJdKiF/cr+0B/Vodpb93H1amForxM6
MBVNbGrGH2qyf4cu1RY161iUrRMkGHpEHvxpfJwjP3rohzsmXz8ENNIKw+DfCi/ZZQOy03PMsVP/
jMMcy61/62LZ6Vhg3A3Se8Z9fcpYcRA9MUEawFBZTafvzRiDCdP/J+9S9RUhtMRhcEL7x9eMUePQ
H5N3aclCHIzWZAMXGRIILFRCCMk9vqAZYrlg4J9UB23ojwar5+D4g8dmsK+IEjzqb8lq8gDrWnK5
8JxbnKKo2zKUWwOjXz7w0lFPQ+bCwQl9fbelKQFR9GqK9/zyWEWngYWTD4lhI/+A+YvMQoXYVa5E
5xJJxkU1arvdvXC33KsPfdaa29+CXJ6+oftGF/i0sdgfml9y+vLVV0/mdEGgJWBTg+3Kr/ZH9EVf
ag5ibbAkHdvH3+YIAxAbTOq7F5K+kW71dnfyIha9XY0hFF5ED3vaUedjCI/ESYQG1W+8j1TsOfk4
LAFqY84qkBJTWUnrtxXf1iMBLLRmn483dFoSmWof60J7wN6srhENk5dVW0MCvO+uuujIOYOS9J21
GWSoc89LsZas9aXzHPrfPRQYKffGTfDaMp2i9RkyLDEunL5had3wfoOu57VE7mqz2swLSOjeQ/8M
SC2xwQ949FnXiYUTbxsMGMe4g6PQitPL/Uz7y/6CrAfTwRhzFxrbZRyWCAupsx22pzuaaMfR8fGs
Vi++kIOFEYl+Qg33mL02oAnT0Ur4T5G3zsJVTPZ+T+xdtmJ8N/PhdI4xh8WmBuzrfk50bB5OTUT8
McIC7zTDBIXAvzveYW7H3oXPnCaI4gdbVGjCN8sRQu2Q0RxWnKqhdtYNThtMNSYC7mUJHEF5TxlK
+2mc5nwVzkfiEnV7wDemVpDwrV3frO+FWQEeUwB1sDkvhOPKlIwOCCgcEYNTIF8D68Yh2RASeQyc
BGvx9RGry+jyiBEia+FGuij+SUs9nB2pAN3VY2x99ZW11/8cpgnCw6My/2rTkg2cN3BYW3xVvdHd
lWU5aDXCn78V9fATrZs+y6OZsD/FR+n2NlYoXM0ETu7yvHosKD12K2P1MNw0cCekh4OPmmscW4UB
Ck4q0/I63d8j8MNJqivblXgvxJd6Cafs4DZbPEZwU6GCMp4OtelhdZU8SJVja4CjkcFwFUT2sybM
SzZmhGMDO12yTvcfFkFS8tWik5m+rOHh75cF4Yh8cYOglOGCkRMTtr5hMbObrJm5341Vu70Ocp1k
dBBa89pu3aRvEIVQ64srikCdDKXpnkHv9sGTIs7LWY37xOQor1ls4KnEej8xwSBNj6A9oErhHYuT
RH8/xv0uhEXFyQFV6czVASWuYRiZWmG7ue1nuJfvWa8/q5w1eLMxu9Bn2pWkn5Kri9GscX2vR9tr
TwcIZrPUzIXhg0XyY1xd80n3B8zcm9xSnctXmGsQ4N91tjbc8+b9tN9M/YxC2L5+cG16WSq2aZYw
g108LivUt8zbSnPz9dG/Enn/PIuaBXfAcTB5/tEahYsBkNzHApNesAXBgZP1KzCp7+L4S8wEtiAi
KRroJKKYFHI7QYfWhHrqADGNkk7wwiFLwiSgCB7qgT2f07xHUTBvYahQIGchCtofppKlB8ARMDvD
j+NtP3avTEe3KOfLhJVBuS1oWRxKxgu7DQL5engkjtgObOQicKQm39NzLYWwi1fDctlPuCzv9apE
qFge6Aq46s1pwRBlU6vg7c+/0swR4sJxfNtq7SSFef6JI4+cwxFS4TRg3noSeL5kDt78rS9teCVn
4NZ0qlzw1CI/qjPewRCl8BpOI0wrEbgUb4GyMPdprHxfLiXnh82YRsTophXZPekTnzIpaHbbEZ5m
wjcsM+hf7wC72TZUzGYHvzH2yGuSnfcVypcDuZoe6+HOVgkZNBax8o77NowZTcrez1yfdyPl4Wlo
e1i8ql6Ljk0IPPtzvEARiHCwVq7LQ8nKtNazypvuPxQHDET+EniL92kGLJBZKLC/bx0E/nlJdbFs
7Stk3AUXDUE3pCvsPBhnGmIecKYd7BuMwksjFxn064quF45vMoOZRg/8BjFSMIcb2T+km7RXu87y
hdMDEgn0pS+IJ0Zfnez9duyOBqYE9xWG+xEQ+fe0+CH8Edxeg0FVusjHf5+n9WBm9bNa6LepNYSh
A5GYP2/k/Ebd0plv90/hycReUvl0OFSRyQXyoSgAgfdARRMD8wSkgALSinBY/7807AAWoP3A2kHA
SYWtrvId4LUqprq4FKooJ3v7h2aGxOWs/kJwNby6SCub4gVFoBVLjWEK01U92cG4YbqjNwMLQi2b
lRYuSAaaMgahc8YEW78W7LJQ9Zn5PJ14GVtQ21crJnguW5YDu0BkfFkduME9RNGRGk/2KlxNLCQD
vptRnULgJY/is1fZ/KMNN6bVV/zKDInYrImI550NYC07M38tOnqRIyBFWnjt8Thy2rFhJMZ6Bi94
TjzqYkpTa/wl03A6m/o8TWjmndmMVnz0x3XcxvYlPl96HgVk35iN7XXPFSshYRaLkJ0//nEvkgIs
UmAR4s4XzHDwhd5cmwnfKrGJutQZfg3wvYCzgvFmGmQXhjoMAp3U/wQvo4hkfwutFkiSEGVh1BXP
YYC9NsYMnY3Ic/iuVv7Xbd1FZlyvqT5jSM6HWR//z3kAoagBhvYVztzkuVyvLQEdvLilZpRLLSvi
brscSrN6ygMS4zVNAnRQeKrjY0nGNo0L4qyZXFecFBwdBJvr3LjHhUHSeMbcNQv4FbFLIs/l0w7c
wfLMgA+LNDSsBhoVpntIFqm18BbLIysl1Gha77Y9MY6XNqL7//nThK+Sug8XccriNmcr8Ualdb3b
V6OYS5Xud8cjx1A5ex276vyrbbXnPXrz7mm92foG93WfRMX6TxbjmZ4wMiMQ8dMP4NyN9eNjqdi3
kF8iIY5dZsh0Tfy72lWovZtT/Fqg509yW8VeYKJIQbx7HVOXyc4LJSCm7+/j6MlW0Q9mvgQOiBi5
T6K1oz2dPBymgcp5IVlDv2QJ4yqFA6SdLpNz7dXRq9Z96PCY+9gghhTXL/0WDZ0ti7A1X0yEs2Vn
5R9HSZxihBJIl/la6NvuRImdR6A1vdkMNlvJJdiw6G85xQBvM/rNqEgo2m8hOnec2LnhGksdRwEJ
QpVXYsHSwjgZJI4Gy2OscolqV3qfpGJyb/y68d/yPh6SfqxnnDsmfyepGgFMOdOoNUaCccXzqk6e
Kq4RNBxYobEZ0yIgcCgQhWlcfsrpUcOeO/jos2pPxOAexs12PO/GpfEdn+IbjVekDhYv5oT4rGFl
1b1fRMit6ttSjldxMccwP9Z9bTMrReyN+jC3JFYCfv0aOtVpgpbrjQnHG2HW+z0txideqZRRfeL6
b0mfxtg/dEt+rIbOu10zf/vhDZNaYxBMTFjarw2nLMe7YEDcXqobYj/By8Cybt4XMvYCTdJ7Jw/2
EhW+woCeazSDqyIbKZMO/bNcVa19fd7x09m0p8VdN3clh7c2ERGuJ3UMtI+vJGcGnizUWGwykMki
Ar7xP0LzaGhpcNR+FokHxIDTZYyhXL1PshSStUn6YS/o2VXtsV3H+m8jMQnhht/Je65xlfuu7pgH
V/aIjRPV2RvhpNHTC1ZFecntFehjd7eksUXlR8cz5iTWawxvtCmD7C+PPjW+4fupT23VFbaUWWQZ
42zxNDizVnzPxY+kdQlcgYYSP4Ie4XpY/wLmfe20mzQ1YIAOz4jcB9n/bjTQKcT48/a+Apx7AKgw
sEZf8XXRGY5MZCaZtkSN1HOGn0n/GWFUvx8sYS8Ry6Eu5M6PjRfk/xQLsAGVoD1CX4pvEO/BseHY
fdAijCcMInNNTRgU3d9TPBwIt2HIrD81F+ozsyC4hm4q6wiIMfkBLYXHi+uIoXG1PlBr0AeDPdBg
TmEpwoR9RdkLmR02QVTolCdEAuiURgtF1c+UYiajWh6g5so7IbdBnVidatV+cQJJ0YIKer0Chc1t
cg2uNNsTFSimb1KlEXthHe4uCJb5JlHdqDOzI+NztZEmYy6vmxb20MtVHoceTHvvh+UtGxxsCpPR
CRC8bRnAt4j12OvZiz/rdTtni11o0dUtwpcoUXx3kdTGQjJ9w5oOooe+nZInSruXQfPV4Y8RTugX
UzykYPTozY4x+pFh1xKCogC0xhFoqWiaA3UegIxEgEWQSFCiYgwUepg0QtJn1uIAgmM3Obf2Ciky
uIpuR8Yc5TIjKi+/XJg0MAVjPpPZ3vJPVfwt1HRzpN+Axe6pg7XrYV2t1hKGvbqLIxpGHrk07X0D
NDE4WzjMrdFcutj6SfZo9dSnpCi+OLOHvXmCEE1PC0seT4hgxLQR+8cza+W+W/8QI6HD1rwPdEWY
c7nxTZwxgZU/xpTGOD1oOMwb/QH2tLTluL+CJuuy8Db+zZgPqfvut+9B1MN1UPO7ZaipyP2oRaad
Yr/Ywdi60tGkShzWHmIl9iuCJpEKwA386vuKhwsIZDf7bD7EYxhkPOqSKvAimIdeDCtOuIGFCbq+
FsPdX2rLvCvWC8Xb+YO/lG7L7YX99lWYIUY+dId0EcbfRz6gfYEbcbpdbgzlYgaKNLkSI7EhjqTm
JRPuD/aS+b68xBBSV4qoMdF0ICN/mdMpJoZIJzBSAaO5KawL3afOuO0FbqOx30vWsYpu5Rx1JEqe
5MZY68QQOAVRGq933ytSt8YBbOWEJDgsdU71T2+pz2iLEYPgUGuLNoYgcr0k7C1zd72+M/h5qt7y
gHk013MJUYPJYHYwxLse8gE2fVSXZlNMED790SM0oNGvD8ijYG30vAG2iyiuVsS6Q5Df4CbwFHy1
Ejya4S3tPYW0HgU7YTKOql8BEbd/03gTb1ivawbonY4VXzaOIAYwVeyPgYJeq9/E7uu2Oenm8EhS
56rE9HgTeEHsT1jD7BQ/COY5eLcYcw4Ls1gTfiWszoOBM9Q3cnTOTxCeQ4qeyWq1aLbn0RKF7TS+
oAY5MGkZfwHY/6ERcApQclVGoBAzRxSwwtWSTSzPbgeQS6ZaEgPdTA8pO/HnHGbuoyYdxi+pDJCQ
6kk2VeZfejrjMdolHEjUY/Wy3xydWzmG2oQq6u4/CIQachJaPcUqxt4QSguS2nqHZOtFkZfkRmPi
BL3vo3zDvhO3MxRxd1/FueplD4CCNEbVac/71ruyAfmxBn/8H6/vQa2nN+Xc1JY85MqgZb10oxJB
ltv51YASt4cNmsIwor8YK5TlBPnNu25glhzAA4iUZX9fYMGphdte31T7EDcubbu6x/6owBcB9THj
zQT9BnmQFzjyAv0kzUo5xTLeRWapsRjfyi5ke0lUi4s0fhvakX4Jo+59CtxFz4tlQjxykXAZl6fs
sSgY7wDTRILw2CxojA3PKd0tPpXYBmHZZPQEJMxKnKDRRkM/kvRfbPQ+1qgBS2UIyryinJDCTpi9
weBUyazLkx/o2SCWl/IEoRJQKWowUXQvw9ng/LcsYMYJ2svl8qcaW6C/LWZpf6z2LUIZ1FUYA6wv
SaAZb38wD2MbcwdsUozlJZkKfs/098Wq7A32E0L0xFGSt6s+bvZdxoTR7n/pFkquq9AKUGAbamE5
AHjA/QwfGdCmT0+zvmHpfvwXJuFWr/YzWvCvNyRT6LX8vdd5f5rEWJVpMXKnxxKXnKRdSOX2ueXG
vzRokCZHz8j8jqYviYf2E3Uo3AfpXb9A/gs/EDcHq7YFnawyZwgiCHOR9tlU2+kLihq8B/Zzac3M
EV3ZERbe111cGV8u4iXoyQpchC0b7AvcM3cUWi2jafaDj6s+dqNm3z3BxyaxoJgx74nq1uvyAEE8
cj6biRhzH0ZM6seOsFQ+jIf2YV75gG1C4xY/jRKDHGR76WOBpyZyC7Xcqj3AYUamU8t6GyBsuIM5
FIHdH/Pf938kndmWosgWhp/ItZRB8JYZRFTUdLhhOTI4Awr49P1F9eo+p6sqK1OFIGLv/U9WbynD
jWgYqV0QajZiwHFzPTOYqTuXITuQojJwevZZx9vllJULQVtq5lfkJNDYjGqyVGAupinTxdGYt5Hu
4sQCPKmBKO6q9UbllzuIlHisFStjVNI3uVYPRBwY7CA7+AoiheGzI9W602n2Ow2A4mtcdwlJLGxe
RyajTexYuoL357RmzQ3aWP5xvqo7EOZYUDmB275AF8YUaIwwAiZj0GgqHvTXhbFy9oe7Bd6y8JVR
J08wIa6MqHUBmL8T0/6E4E1bvJVW4hzBHzNcI2UxcHnermTbZFbonV61dbrM+x7NpM55EqzKh8XA
Mdmkn4Dcd2a2X2PL8ZGkzFl4pnIv6FPepI4k+1Q8F3iCooadpxi1Wcrg0GGfT51pBN+IH6M/DbSs
k1uUGB3b/y/FkvoIYDRExUMEo4vBSZc6CiKh0iwg47UCY2zsr874yXooHvof5vmwiV20b2A2I46R
Ny0a1SOeCaMEpiIIvY/tIQFeZrOCHyKSRe4mhJBjiAcQGQnAzhpTiCJHyMp9hWFy+OKAsxMugG8D
kmzeWhMqQDxxZymBhJo1aY+MrzZ/aHrhwraEd6UYwF//0FNXHsPG1EWMTJgKNuTs3xgwGF1mbh6S
1TJgwe9lpBvEGP8MSlMQRAY6pfcbWICru+mDspXmCqxZQL7LiXXbMHNg5gfrCyYHtIVLeb6dLy+z
CMxkvAI/ZLCwyKcXSP3WhHNy96ydXY+hegv207Vz5SYby3KBPjU1ZdXPr6cpuhvOhhojIKyrUJV+
Hva/ub14mJJZPFPt4gq+oEK3BsMzC915Um5jqxbcTXf48SRcZBNcMmzk6hwWvfMxlG7m+r3RzJES
DMvgl/uz3r5Tifl9+3UvlPvBzM/ngpVDJvmJoGm3GU2oOXWo/0g23oYR90+zdbNRWNwcA8wWQxX9
NrMA1uPL4AEgcP7djMPOueJmZpA6cBdD8k9h8xhwzyCcw1RDTzED84OebuykYDJVx34sR3G4Rkyp
C14lkx3XDh7Bojlc3gN7nlqL32qFm/DJzHJz+9YOPDnqphtNotpOEX3jfdMZb33/K7zX3VX7btVF
359fNWNZHZdV3JpJb5fhu3BVYmYpxWDe6wcZYq2v9R6Q9GTXObPEmrjXF5tNOjLePcQ37C1lff6Q
eQ/7ob9Swck+3HLEtPMffjoaKWQYVXPPgSMTEzsbdoHzL66OouiGi5VZZwcK5ND0Kb05LKf/tqTl
svtO+k8H7gLagFJ12RWhQ2JpzY/CgKUVDqY8MWAhAuR4uvI6FuyqYCACBvARFtg6G6/gAUIltBxB
LhOcRwSWAqr/R9ypDQxPuORg8k8T6B/WmRAIiU3P9fER+58K1o4d/3pGoltYgqwJ+wKFTDueot8D
bsbsWCWJalYV405oHVhZt6cH9gpbFM31fbXUGxEX4LP970jweAVpymsJOkR7eJu808H400xEhKk8
7gPRBj5JCJSCC1B8RHyFwx+mtr8EK+Jw5LMKBlIhuIhjHq6ycLoJuD02Xq9vsMP200oYlFCjCRCZ
osrLUV5RIsajzIEFxWy2iHr0WUN54cdUmT6cPi47GA8ckpYaIA3g8P88kGyIDA/0ug6FKHs/u42E
fYnbwHHle1DuwdKkqUGbxxcj6mbq4WFnbtJ4ZFzjFKI8ngYPHRk/YVi0w1Ta+A588N8rQ4gseByL
OlE6vSoeMJpXtyoiUOO7cJxmscBX6Xmxn/h3FyMpu3fnnfBWJCV6cyKhbrVS8vVwvJhqIiaJ8KFl
YsVD0Yphczc95+Bj+l3UBeiAc+RMZxA8seaA4SVKDi2EfjNKjf4N9I1AGK4TrNpkK4a8LKsddubF
NGPXgBFcgpUpkYbY87EfpQwD3ohooz7d9iARb5czLlNdfXs3/y1eRsKMX6EPfNn92IjI0xQvzNfy
MxOm6NyLY66gkBcAcF+hrVti/aUcCZySuSFodzqm2EQwDSz6kAbfaJLorKd9FzYKeJkafajaAhlB
vD/jlEjHDXbPRgfXj4V/WMITneza1JXFeTogbtI54BzGGpntOhJpjc1PEIh+YNFpawG4QPBBxEOF
oFtHUfdUG/cBVK7yNlOxp4lVkrSBuEAzRuE24ALF0a6+GX3ZfN+cYekDjKNfvA74QvHXOcn0ScEM
Sk5K6W2RqzG2tY31IuEyxcwUXdFo9zOpWXEIxUwH/nlMuLmlJbak+a25ZdMPxUSwfLCB+wNpzvAw
+u4xeabBC2l/E16UgEi0N/ve3VY6BwHTw4jYVH/kg9KOziQwJJ8nj2QMR5BuDHZT5mRomJxk6H+O
Is0dj04kDSKHoRw6d5ly4AUbnfH3BwjNHFyiUNnUfwj/XFoGAQsoCApmv4er5HGC9whnfoiUbDCv
i3XeYdFqjhj24BglODl91kPP1qKMNI++PFNmGA8jdCUk+Eh5z7+MKcytvslPt5sHZoGXnAP2ehBD
aZC3zNuD4y90PCyYZ29r2u8tU9mfEZSBicYBv1xvsQoGQ2b6c826LEjHUO/W9rbfMm+ZNG+ibP65
/L8BRPmseAS6hsnIhb6pc+DbJeuQRBtGfTBKLpBzqEXEuMSCHTGaKxAp8Epigj88Dktra9A3wLmk
9OfEekxH7bQaer+Xuf6WzlU21yF5PcaDV7kgrogELNAcm8EfyQKqS1DljWLsjemv2ZvgWky3xiD9
dQ3WhNyjezCbYw9sm+nJAgVWWInMTTf8lXGvhaZrhuJHbAULso30Mc5Fu9oMfvY2X/J2nSMUGIk2
rRQdDkE5KAf0tiUhM6425aU1U8l6hjCfkJNba33BG4CXyaBiyEQ1Ch+XNd/YsVrWQ3pkXJ0obBL7
48idl10kcEEsJZhvVJbq/gg6YDT/ukgYm5AC2xgMOkaPv9ENS/ODJhiE+Nk1FB3ZQbXvVwdPh+5A
Y5U7gze7WIv4YsXCaHqiYRD225+HI08qZ21ypItaVdqstR1SMpovYzai7DHWTwrg6Gbv+fyau/6C
Ff79SmfgFqLis7esmiCzS9PcZnEYDqgdaqYtvAAODR4G8vsUIg48D30/wIKEXkYSfiVf+CYo3WY8
x3ZgBvOxagHbCwSwGeOgnFpmCQS+NdbaimaOHx3RzW3Xttl4CwBDFtwwuh4who37u777Cf4SE1yi
3AU3D2LnL55J0/dRhErYBmTVvxdtrmaMvdINIggbBq/pzXMZjmULz3Q0S7D/uJl/nlcBOrP4gbhQ
h85uk5HPKIJm62kGUFJ4XDtnfcf8bRoG5lziSCAa3qzGFOp8lwN7Zw9o8LdlsMCjGN592wxKoP7S
3dssxB0sH66ovtj+IKAG8884t4QqKFrXl23kXbTlCXn5JHdOlafN5l5QTzJwyctJinnSgGWefgTw
aXp/7UxlPkcxa5XEuP7J3ADqsPEcrgAabuM+q/f1HmTyWzlvHzrcsh+mJ37fMReytLvF3cevlVGk
Ec6YjpF0yGLcRq8IxxcNcoG1Ph7lu3ccuIZ/QKIRx8cZm4UNjg/zOmwDNiMToPW2unRj/BjH1vzp
WQyxwd+ACuSJa+9N7yKNrOowX0R70LBZGn5RfVsu2OzU3tMpXj7rSxCZ9oynwYpfB3Fi8nXbsBeL
zwHfRnf+xnIA7izQud0DCgtsJi4Q2ipSwzRTvAZA4ksU9XAyYPVmxiq6RWHYTbn2ytSOPJOeFGWT
tTCBC+E5wGiAtbHS3oYZReE9DO09yAv3nMvacTsQoQVzvBDNkwRodjMXd4t9BaWq9NzmwzhRaNNs
qB6cNr/gM2ILJajEJnVgi18g2Dd8PIYNAEKQqGIIOZz48Yyae42g+Mu3KIuMTBNKd30Jw3UkY2+o
YKvrQmhb8iJTMcAtIjOiyAWvHntsqhE3qeb0oEgNoOHBdGkNOOFnuOBW/OkZsWbCZ26mEUliBglE
7JOqqZGBLVh/sQ+gHzq+Udx9ehHqb2s9JJjaYODFnnZd2kFJO1/wRNj50oSN8luoix6bpY39zMtg
JV48aGlwswCS1iH6XjYFyLNLnsvuBMnJteEmqMuxGbz9lecx+3tZCQMoe7DgqptbookgmbwM88St
pJmd/ymgHz4Ucp5UdnmmRgFJPStvZD0Pd+it8AL6XtBZ+2Dl/Ybc0xrU1qC3Jp/oZkP9zzwjLNah
/bVNZhHBojDnzRq+zwfs5OWyi3CH9OnD4M6uFvcpTtH0yTmojGGbrjs8xd3p46x1I+JhaoxgZfNQ
j1wSpUyW8M0sH/CsR2DQJPQASO0Deztr53zvfmF6N1f1Ibnb+gi4In+7H43xKNJ7c1yRg8Ugl3H3
cfNYQvEd0qwOS8HuVgn/WXA3AZuBeaXxvXG+q9yq3QsPOxQ4JhREJleZoO6AzBkClx0C4vIrif/c
IfT86/2TPm1rNa40uCLFCkG/al4eK+juNq0g5uNkWd7HswI6jcPxFmEF2UdLh9Ui+L5KTb7UHu4e
ix4AqPit2qCwWt8bXbS3+Yius5vkDn67EfxvC8hUoHKPgQL4BS7chPJznJdYk0/l+qBi9yZY7gMb
HG10IUMKPiHDeoVjum+l2/xUf2JwTLVZtc9LVS5fdOaU+v3rSoFQzcMRAqhKDthn2fevuEBiRI4v
VFD/UYWQQ22swNAAeKDmMD0GvDPVBHnhJ0U067fM07AiXmYCtoJLoMfXGow0uKOo49bkB/ZQmEAP
02JHSKJ/odGN4mYuY93GnD9fhKd+OEXEPsaejMDBcF3V3UYKz+LrZsGbLuiG2+sc24qZHqqM4rcJ
qm8Bt9AYIRlOJzPObIUgwD1DVo7h7uRe2eK45lqwVzjEDE+PF2bALvS1bazqI/uzgWaVM5txYB9f
ceIE5sA0pYJhglOaSmYhXHjGqezV91mUTG02l6vPSXm3SvxQIgkZy349YuDTUOFyunbRCJHAh9Jq
nZbioQZ8ygGINcugkIU9l0HLmEr4st129fuvw5wcr5btTd5Wr21acoNZGd895R/idTSRwMUulNsB
OnwCE6t+pPeYJ2NpPe0qv9733IaPj03RALtPswsl3UtkHt1hzvLCaeNhRVeku29EpQyodbw6lsAe
gzrkjVMzZ64K+rZMYGw8BWD/7DBmMrba1RtuQM4A9YcxKJeAu+NR8GSryunm/Vobq08EkWDxRBn6
z1CfMuN6U2MZpiAGcxP7DhAo1V3arfv6gfJCIu6H4egPc/vDYzD5PPBydqNqBrTFFWjt7oN911If
4XBiSNn+AZIvP4GGpaGZzzrwJ7Gy39vgEfVUAxqK/DwDuSfD403bDDfFzSuxOCRYjM/dG44jjU5I
ANXYTsoh7+yqXJJju6ea4lcveZtBZqCABbhXSRLnNzrs3fdp9MI3xvoowEw3r37NKn71SKIQEyI7
2lNZMakpYTGAVsskYpL7Q7LME2j4JVwSB8gETd4Kjk51yOfAEovTxW7C15A91b3tqUBEoanL9I9U
p5T1QMEYl8ANfT1cuA0yzQSsgOvdLNINnMU+P7VzwjV4FnGU1PaMENEKu3JDKtFbMpLKTjGMxDqZ
zooXvC3CNI/DLQhdUpKwVjzsD3N2eTiWOqfD2E+YIFU29U7f6fO2SygDZKhe4GCYt77P7eEgLX6m
W6qOIpuay5LkSYA2gN9q5bF/9SqkCfytazItNbohuTOSY2+OIx3bTahd17108voLBS0SElUWfSD5
5zFCMEosG8Uv7B/Nqu3BcHxP3XVjDUfGDatXn49nc+9+eD/yl4wP7/TmfOuY78+idcuFuCdTlfKN
tvBJHFOFrv5YXr0vBDsL3rFc4KqMIYRfQm4u0YoQgJJMMCDub8B/+DshQ50lPJInwGjpDRqLhzzH
gZYPx6+aZNKvNrnuF9KcbBUFG8D3dXcbjpmr1Tbz7I/7AJcTtwtT21mGr6bKgQsxLCT+jSecTIeW
BkoWwbz0O7S9GiEky5TZPeIYwJjRZMvwfkimxxgL5GvnNB++PXw8xhXN8gdGtZ2qcY9QiymHM+9b
d0t4A2kWb/kWLHIJUMb/UZLY0NR5mtnvzsGG8F2ENGkd6BdXpGM5MKAtQqnmwL6u6Vf5rFK1acgh
xieN4UT8oDLriPrGd2c9qkKBwYGrjVDx/A14PbndtY9xkfLAUeAVhNam+/X3QmHCGJ3ITTaWdFJj
5We1P6LQQioooJhKggc6LiEEQ2wgX6upJ8c3s05GFpcn63C4gVXpLBYjKAxPT17wxlLVVmMhbTJr
wPJioUnT/kkmsEO5Ou3dvZJIMQrgf2vK5lMFQN2oEYEa8d2tgl+DH7yVYeDTYTG/ll0Qu+ZY45BD
xlrpjDqP6WS/ZUII74IH2B6hwcfWU3HwU+JP6FA7bAS+4r0yA+3hlwtNt8Rey0SEiJTxMwi71KKw
qa7O84i9LSdL7+byB1nhddO7HFdS9JP8fuMOZQuiW7PN0Yc15g/5DPfJkx6IZInKMUncwxNLycdN
bQGPgXGgZPjhlckoDKymcJPvHAB7AGpcC0b47QBG+mxdSshhzx9h6j/DSwuN4D9Px9pLVPAxOXOo
T9NziubgG6O+weNtWsxTcocSM8VXK3euPNY+mzLxE63byoZMyPZWW+bOZ1xMysaUEdcYv2267tzB
bBj14+y1a9j2qGM535Nxl5i3SQfjjXZo8WJ2xuOz+cbyuaWeiSFl5/zAXFCJ8aDRzvWunuioEEdW
NulzzGJHvNVmDBsmV0Obqkt9VRE+py7ydTe0tBDCW3ogaZ5GgUakj6DQHjo0XEa46oyLas1TSi7G
ydZ9/PYwbrDmi1Q0pCILdDPNbc15OGCWeO8kJwaPfUijf4WbHq4HGCvqsuaTNnOeAT5oj7Qu4ur7
uw5rY3rYPvJGadePS6s+Aso6nwCDmnHRY77mtES1Ln6nLoYCvZRPr8Ju5t9tFmpLrBtI4rN7J72F
DXyFh3mon9Rs3Guz3pY3U4P57TQXvOA1pk79WXOp8QHR/Gx5/VMmsl8xhZMy5wmpHqW37OXTcjJ+
nSHr1URQrp6zfPZhWiK7QOP9zXv5gWJJK6tUMwp0aMlPqKAweBSnFQ68jkK1EWBqgxlE//L+w8GW
2I0FPn9eevkEo5wLNySwAR42AE697fkN8uFFNy7c+1gTdJyB04a0zOb15zZMaiF7YbXIROIntHwf
l3n5OB0/owpQPsLxf/LDljHHiQHmhLCvYF2N0NJiPcikGwvcmYa/44ACdsypovXwW+Jtfzf4L8As
KxGtdT8Du2gGhcmpkP2SKe8oyhG0b7PpkmF843ywBc51Rvja8UEpeIL8S+QSdXg1MEvKY93gJ0NG
W6fWfLC9EyznJhH2NDuGXs2JuORhBRNolfsu0Fe2Rl7SuQXxKfE9j4AfZPRVwjMP5B/bM5tXQk4D
vPVwrj1Dp525/P4K7ze57a75tti9RK1azIcHuungik2+geNlhhGX0YUjlcJGnXcOmwzG71JBy0E8
G0IIeCvY7idLlZjsqkDQhGwKylEWpTNM62KNmyZx3sJX5Di8RVlEwzqcahM9D6VFN2WTAbMGEX/h
AunpmOFxvR498z3BeX09EEyKmACgv94mCcC52XbnH+FkxqPZzF8vWzr1p0NhnzmWgx8ySgo2QR2i
jkDeI/rDx1/N6cWgROSk5jTkQtaF1SdEUszPGZFBNtXwC1cWNb7Axm9ebZi8ETHhjWhjQHPXtM7g
ExzO2CAjm0vtWEMC+D6TJ2DlEy1WI8oN2h6GAd12uFQIM0P3syTobPJxOP9ofohC/1gRvBwhFmfz
UJwulP9+8DJbxLr8kRFDAUIPowflbACZCVcF4xljBGWxUs4KBXgRMSKEn8k/QLbMIDPHPVNI2Ucd
pECaiWh4FE6hgGrQqvDehxZ+bf51RUbpuOVPAbLHinXfcK5sOGPozEd2XthpWDnwwuya1JHlbT2k
30R5YWGk6XRHWhuPq8JoUjml7uBOLSTMupSTHiLMMqY73d1Vhj/DIlEOrv76yMuvyFr9HhJ21fGQ
fR3eBmYSS0DMJdQzhVgMMIqfp5HOXJvXuZi155PHWmNeSZkSKkvssmFvKIsHrlsl2XlCKjhLPM0m
ggGnARLcsN4ELbviZ5Bj2AB34kVKNLzAK+Ek2BeCG79QFfGsrkkLCt6YTlQGNtCjxYZiVEj+MLxg
RxVmHd/DcyLkRiIiOrUTqxcJQIwfM34CRX1W/BBPOHWJgVDiYZRA1gWiUv4C/ZcbH+N42tk+KlNs
vgbe4B/UJDAjtj3zcGiXmgM1iE1AOAoIh65N3920zp9wTQIzSgGMsbcx6+ln955nG+bu8E1D8lPN
33IQ1kvsb5jmL8Gxdj/itVvr5+wyTJ4ASUCxxomVnpUZVhAHsQwrvK3ceqxziTB8wX23D8vRU4Sj
JMaEX09le/IQ+CJu7iF55AlGTWihT0cYBbxB5LZJtCsXdyIICvxtXA7INxVvHU8JG7TIJLERsIS3
wtqnhMEJoRfdpijvgN2EzPjr7Bwoa7L1s6SgEZJdUBfAfNxAnZw4QcShcBJUbCsK2Gwgx17KFb2e
2wOXC+0pglFqeOPwIARE/FYAg5g3FFMMMybMnXA4uXFrReghXDOC21lMaJMrQh94JYSQgk+C9hce
hes7uw1L7cBHs/GsVExHqH+ZvwOe0TQjyQLPe6EfrLGeAJSy4/PhgHLMxQwEfAcbGdYXFmr4+TiJ
m80gwpjicr2DAZ/8s8KMEfcQnlAhcxZKZJGAPEBVpjnIYMMHKakfW0RLc+dNmAdfDvIdH4iYOJ+F
OPVnjXNkEmkyESfmSTl3K+JXRdbEY6ZxjGjG37xjjIOzoNEi7B9yff8YDmvGdPiXejsSDq13jJGJ
sRnacCO4AOTpxCMjmylQOdmZr3a3H4RYbeL+ReluSfxxzCIwzkIhyVCOOsKhCkNIJP7C/+nXvLIE
h/myYt4BHde6C7pE5hO9zvuACfwvEJOnlh1G7FJgyLOziG4H9GTyxBQCHgRXls9p3+0DxynQa4+P
wcK2+NgV/2APEUCqNTRWHAXNYrBGSyIeWKx8sPTRHBqgRc8uD19jFqoBnRSQNM8YL2qvILOKrWsF
lC1b+NQExFdhgrJ8I2UWpGscrxMnFughw2N2ToLqKK1XALeom8U6Z+lOWcX/XwadhwOt5WZoHFu+
hm0LZYBN8LbLVBRzJwKl2M2J/cbVTjzyYg1ifUjSs4ImGe9U98sPDUDh7QfLT3Vw6EelLHTKbHky
1/QgnhPxZP28D9eFVp+hKyEjNjbog/gM1RXqlLJA72gqmNYNHBBGsYXDGKAIJCvDLq1+MGGdC/8D
X4vWg8C9rcs1RAmZ8/YYC14ypv9Mk6B+8GrOeeiT2ht/Nhx+MCyWFSxpAHJM9BSA2pdLUd7Hret7
elE6V7D/hdT49f1TtoiwGqqUOxjWuv/1gIfzSV2N0TzCDAF5Vvg21e3z56Uy5RhEQeYOyUu/mdkd
YKGNjxnsioYJmyD2pr3dHc32IHz9fHiBpOPQhUBRTbRpX9uX2qLGlZgr0mLpMBvtcySiFYDO+qWb
a3oae/1iYFuIUfFVFYdxWCTsbnD7DFcYhzBGcRcpEXSEghpPcKnBZAQahuvF28GLde09dac4M09f
/FrzA2tjl+EcAssmhUZ9mQ+fDPJfE4b7vSV8jHzMlPnbuKhrjgDL4SgcjqwTg3fcv+fF6scMz5Z5
yW0GJ4Hpp9cLcb2Ib8Am+XRRBHdH8a7DA9xthekDubjRCOIrRG9Ojv6UIdr3bt/D58iY4Uyc4WJs
vrKpfjpXpB4Tmb2GTZHOY8oMAPecitug1iiOjsZx1bi4NWOuJGyeIFuwNlb+9DtDHMdDmULmsPii
Q/bqlQ2O3eZqTPX9BH0tfm2so4zHXkSjE/0TTUnMYpDL0f2ef+Dh3b0dUVFQlKrdgSvAFoGmus+A
Y4LLE/R9moiC5ZvB1ZsDAZaN8TpK82YQQKIllZzmxFYloGxaEwVGBgdXa+GewvDZOV36h0VT/ysq
U3ZHpsglDyl82+1oBomlMi8wn/4+5oTIrowdXYV60DKGFh/gQF6oIDhBZoDyj6EDPuSw1oUB1Y5y
z6tRN37Z0keNkzIl9V/b6Xu3FLsEIshexM6EvVCC8xfId2LBroGClc+JlXU/Z6gm9930uxAF3QcJ
jgkp1DkshYwcWJ8zSd/GuFDUhvOZjxxJmBXDCRzrZ4yssPXQCdLkhEmzQFgFsfOwnXEaC3w9J7mT
WGdOzKewTM3PPDJsPNDqERmPmKnXpiJobdh7s6ezXgJBdqlWL+E/Dg+bVgRSDMeldWWuRo3RNfAg
SAznoHYO/OoXYF0mrKWESdLyBj4NR4e7iKT0gNcSdc3AaDC7555zs7+SJTt3jkS4lS38tPeLs0hY
P9SnJBjRTQldxdcBjE3guqX7V44SoLIRl4bvPZ4jbjqG64K6+fzZjcb17HVKx1pmN1eSEcVpwlFT
e6VYhD8mq511k20sFmRDOJQ4NWvygWl17rQIUkxBMAqyBZfmigmM81sPMNLC3uuzS0khuJqH5mpV
q38VCvZSLopHmN3lGJZIzAUuHDy21tT3GKBQ/Wc8A60HrIXRQ843JbPB+HC3mcEHEhsen56bALu7
/GGYgF7Eec3aRWVyyvPs9Jib4zomXgqwXABjPw8eOQrGD0Uk7nZT6ES4V2AKgdyxQPZIETEleVlQ
iR4sT602qFFeGR4MtqgSVsLLa9iRGcwpAQcG/y4qKm5ErP9hgs/jMy+sZPvmy28KPq0vqi73BiFX
OD6770kusj/kAyz+NdrzYop3N3A63CSiic+kIR6hmR4Tj90jzAHsipCh6esHW4Rp2HmoHBnm6VM4
C8QaIsTGKqDGiuEvmWZxYz0iSbXTbtx+4g9CqWE8pAEDHwDRxrU2yKT5FixxdFt8JficOBwQGrRi
tK+Qkqkw0twqR0gKb6Z50Lt/vv7CFwHDSvXYY5CGTZBukkjX9/tHRnIv5pSdw8TSBr19qU5LAQgG
TybyY8wc8Rf0S0/vOZ1oImvIXNLlrRzr6+I1WLawHF+PUzZafz8rjTS6Za+MrySm3fX9o/CYZHW9
+Y+kL2bMI9mter5ST0q6VVLZnyulT6yYOiJVuvxy7vfc/DtPcGFbyRqH5FqLyahQ4RF+fVjoGn9F
+1w+X7spyKC29BlnSmJCTBgMAzCD77jfOys9IioMFXkTbOz4e6Dk538Qk4iAbFmV9/M7o4aFVsee
zJaDHha7OafAQ68uudE3p2HdYNQnqkX2jXlHltiu7pk4nvNkQ3b93GDKmnln1ov2xMZrA9VLFLMM
O8hCkv5ujDjN1tk86qC2bh9zU1ArUh1/LajE7hdNuMyG8pgs7+wRlSCMX8/SthqM3xC6cCUR5ucE
QYgu9pm70BjXGD+kS0R4G1CE9ISeLIdE9Fwi69MTUJjb1W8vzLRpX55nxAgVzw8tOwTbDsS/22id
eS3C7+dl4c5FAIuRPp2aqf72rOEZYQ5R86DlpNDJUF05pEDkWF2acNnpWSntrLj0IJfwfAlmjdGb
g3uughcuBqsTIrPBM5wjGw32KPDj9INQsapE7nFrZnuGmyTPrVtbN5LNFkoMpCm30AUehSn8BWOY
y6tD0OX0U5tS0n2G6xxJAwP6EP+dofEMS/y0Oaasp85v0fQwNZxisJG/5/VgXlnQlpAA6eHtcM5X
hDF/D5RjuhFj9GYc18ymQWtABEEOjQLd8GQIE/htLPrjxUofB1EXbhk3MC8edGZlwWeaDcORKfXc
klR4l3kyw6sFEN/dew5g6fxRKAW17TJEhjZzZWxiD6I3niHr12Vt421/z2wRdm6IAcUAZlHzMmaD
Dgq/UPwM3JYJBh9NJeXF3Ms2anyzYAO5zYkuIoiAn+coVALY4RgdWQ+ZW3gZ5ZiyfOEJz5hMkwip
tHsUP5GSk17MPIH3ZgGOPq+rnL8KczvZ3BOiX+MHhDBjqHtN2NpJsRoSdadg3Ii4bIn0E5M7/g8J
0OYqWcpG4tIrfw+VIfhPUOIAJF4UJB+YZQpfZzhIlIr14gsoJbiLEsO9cMQ63DLi18v5q+9JwF4k
42Z4zwk0C8FpbvVq1htRlXNW5Gs/HK1ggRWDyX3J3kYOFzDtVyX76gV3YSgj8mW4k0wb9gEZ6a1B
cIHsFntp88gmbW82uKCcNQV9qnY/b/uYEKiBmIqpspbybZnkYoCDH3+kahZoE1qZF8/F3XLh0zxs
YOIOAAVohjevrsDokRyEvUnLwIc7hNbMU3dVaQXbfcbVLUJVCvRqo09ve/SmruJgHjNO7Kfs/1A7
yXRAb7yB5/VzlgoOzKB0wHWAjNJZCkxqhmA28o/SXkBbt54N3KOnNsjJvbLLC9/CGhh1JpAaaBnU
wycgtiEyQZRNulXC3wRmpE3B3es8DWdaJPESuC9GMBoODTjm/YHiaMIf/Ul+4P09uUEbLp3vZYA/
BrgXzE+MSM2fOn78lTYMNv1tSTDENDdX7H7tlkKZFHx0V3n7MjBEY6kd0OzqGt4ueFW+X0u0TsUe
rZyE/OzceFjs7aX5QLb0SY2MafN8uNkXCjc6hNz/oQShlaEmoUnpj6VYiXVbiZjq87iV7BA8urkv
7yifW+R0bKM8uY1TRNdl4aHBw4IdgYOGKw3ZWNgrPKDX4tvpd+C6DDWs4XqLza9qA4gR3IA/gLqS
XcAbVtVHzSC7FPcF2gkkw9pksANahF9FjBioyFjZbPcK6SrpbSpBA75Pr1D8dOu7aw4Ez0mM/imM
ZZ8uxCa34XHUmZVMKpILrDZknFzQ/t3AJpjHwl1eAVfdjRQ+22iisj9fXU6gj0DkpE3f2UIl/6bm
E6KLGjCrnOuh6Lv88u6Thlo9EUCY9zljgh/eW4qZt/Z7aD30INs0Lgjc8qtChnB7qZshjx1i+I1K
fsK2vWlI7vKHAZPw6kKG91E7qiIPPXFF2yzDDCVvFxTvg+E7UcFi1i641FebCpVCdGhKT1K9/XYh
U7VKZ+WsOdTrtO3nlEAU+ss7JCaorMHLxg1l/h24rFdWaPYA1PqnUMMQiaPNeB4ZI3KQyuOrPH6f
2RoJ9n1Z9YFy51DCXWqCbz/opn2s3UByYbkKBRNH2w9DS7Pa/lyUSIum9B6qEyg3Qp7sb3/SHXO/
DQicos/ipaF3hiKQ0LVTOFURHNma/DtUdGwjD7YrWA/vNyBUDAh6I+fFZ/8GoANgxmA4rJnT4/hB
wk7ttkD+FWKbTj7fs7iilmFMcl30dmz3b0BUMHQ2w8oezPmwyNBGE0DKbcs0k9ojWxOm/ZsxwLj0
ySYfBPqCiaoDpmjmq7znP4+gesUfwlhe/m01M9A7gzy1HCzb6diVKwNSHPOJaeUw9RCTCsYoAIaJ
18ywlZ9wMjCexYAYh2HC4FCgacIq37/bzOalpRbT9TBUVaN0VyEuxtunQJAjyNqILMigKMfSZ6sk
SAvN+sAEmAOrz9hniq7C5NjzlBn+dca6vNtsEr+OrZmHGe+6AcwxaFqtPTy+kJWC424HkGcfNN/t
w4KjwnC78cnwW2u4G+JGjJsEbbqlePTrHQGik+dU/lj3aRaki+IsYNeVHsOXmbzX2YSmUZD5sFQf
l3HjX3F8wR8havcjbiLsGQYxp1f0iIaYL4Di8++A4heUiy4So1waZhrHPZ+CmwPzdD+48B8VVk9L
wsPyvuxbOhspTKcCNdMfsyDGlW9GNR8juG5w4wBCUg3B4tegiWGmxpNJi5kEDwIja79losYc7hFU
szYiL9usVy98QbCuD/+GkWapS3nZ3+WHgkTR27k66DYRZiZz9WTZ1RaR7A+Tz3f6Rd00ddHjiCOj
Pz2KnFyW5SDI/qPpzJoU1ZYo/IuIUBSBV+ZBUJz1xXBoAecBBf3198s6cW9F9+2uU60Ie+fOXLnW
yrScmH5voZJxEZWg/A7ajMYW+oTHQLxYzIsaapzoPmVkKW+Cuh6LjhOudePn9OSBOaBGwDVJGJ3X
aUEPhL8cXcZYe7chLhh4oHWDACRRHPqfyYUJ7vgFZGaI2XgdY0dynR5XBkMiMlhi5pJ+3WtujOhw
GfCe5q2tziAcGB1tG68B2B5tm4mmJRl6ru8+M5gt/RJV1DHs+GZWc64DL5HcHydPngsr6E1ryzF7
uwvhoXFQROwaMFl2KSP+EoCPYsCESu7Yra/iBY93Batyfvpj4Y9K94Wp783Os098HYOhpMQ5KuFL
1iEjpyETFvg9NgHOghRj8X3MZAdWO5auV+dBI+EZAzbhXC2akd8WXBnlxgMRC1B4js/vLanmeVYM
PjD+6+U1YMYcLEv4fv68hbmSOHFXIoGg54DVW6CT2VLZMzqzHPWie/+BTv/QiuBX7r5gs9yvSNbV
zaBYvvYfLpNLBREmKJPt1xh1s0f1KR77Awbt0F9DBtDPSZ7J0ssJhdN6rO6ERXUJJRXPE9x4fWPX
3a0HP7djA8b4pgN5seVRyfk/97Evl08EeJW9eYUG7IOe1ccHxWUITpMq4dnP9nQz7Q0Ea5iNjwEt
AR+28JkZszJJATbjab9hEIh/j64zKGFXX/uXM4Hr4pyMIM9jRuecJpW+qFxiIiv1jTO1ET7wstzo
Pn9Xd43unEKiPeyXnh60f8HrlzYHpPEMAt81T8/MjDrGxNZ9mIP1I+x9xgivqtsMmXBHPAagazBQ
oxj1Th6jCU/dIV6MUO2Rm5QwMVq2iSMlmhwkmG8oqpr1SzjqNfByjggaqmWsnpJ2CIH6901xLvCO
j0RlVyOKkOWHdcED9sIK/k/V29bozqOFkZkDc9c4OnBeh9zD0R4JU1jPsGacuJ7F5m6m/dISzz/+
eQsAz9LVHNcCB/NB5qh11twFEqyB2uOgs1+jdbQ+fDfSqrwuu24zvqInARKQ4AyKjCrqkRQ7pg84
L++RlUwowMbXA62ZvGYMakjPk+MQDXnHq8ZM0IjytAjJTDoLYu749q8jsMQlK6POllloSHqBLrhB
NgO4wm70nhmH2u35MvCEAdOb3wKXc1qSG3op4CbzkkYYgE34oBQYML8MwWx4muWpMiiGX1xmW+4z
RLx4izqBSS5zxPTXN1alYcuNG5BKYcshvffzkJtFPGQ3zx7k7qOOzKm9pAzehQ/ktBgF83bz9HW4
9+8FyPUan9rX1719LYpYsqMixO8eCy3ePaWkNehb0NwhOPEpfgPVv+MJgmB4RIgpPSKOuTS4shOM
ACq3tBy1NbdNFjv74Bpt2HmqMoGQut3PU6EOpWIQ8AbvrwJIKSzFRUmbE+aOcwW0qqe0LzEzIZ65
t9jsN/SFbv5pBSaFb0hcrtrxJbt6AHqrKuiFxn7d7/Xff1JFTDJDow9nmiMXxuqYU5hqnAPHFDJQ
wdKdoZE+5AYjplyKti5c8txBOQL9hiOV3i3DSxlJkmB9pVGagpIBSEw6yJA5nZP13sCXHGDLjCEo
uJ05/WCr7WieOrsws+uPnRCVjJcRhRQxDc8C2k6gc2S2cmUc9c+tweyyMkPl9ospv3sYoNHPQH/M
NC+aFvTaGJ8y0tA/wiqq3M187ezYOYOyz2wlNBg6xuD/2mm9ZIs9vIfT2jNwlNxzqPx1vI1+I4mo
OYLD8CMob3kDJS0bGaAInPkZ/Fr9tw+6TMOPiWx4JML5wRf4waxm1tUz1FdHbFzeATv9png6koxu
qI260H1y1wgZyAnET8MhY0YfbCC9GpafCZbm9BzUYreeqO/wOhfjCxhVkMtRyfkKk2SvwYdBe3iH
8ZjCitGcuosh1vYZKHcmFLo/AXxIkeTOIe87zwvR5bCHhZm6MJxyCgjIuVx0gtdHZHDrEHU8nWO/
N3koWAj4WEYjnMPDldmXwEeXhNE7W0ZJ1jSEboD4oNouox6AoV+88bJ9sTsvxiBFNeUizLVvzO9v
GJazxvmENbjfY/o3HJEGk/Jv3XjXX/hd413XROBiv5ZbgwbTNdBXn7ULZEPVRvpVFqO5CcGkax2h
Ykj/iQiYI97JocR9hzDRmutwjsEEkh3kO/Xu2/6XP8m27COWVGN1QcctbrYsmw/cCH6/MY6EJYGv
L236o8vdu24NHL4dlLoqDH1IaWNUPl/mvxH9vsPjtht290RjvFnx/ET3ebLPM81/IZm44wL8CXCA
icDO0Xf+6AorrpIyd8Jj8BXPo4cfb3dZTqvYdIGv8eMUH3nieXpJIH1MRc4JGspx2g4GbCp25Yjm
GmASgBJVMsAeDgdt/wH9oQBcpefmrkMTIHODgx7wOLLFRFrfXYfwkOUhUA8UXSVrXLg7jH5X+9+w
Yowav6eYao7WEDFyRmemTw5SCPfGgvy162lwVzuHzgHb2gW+keG3/6CaxmEFXEdekFQMuipVaAbx
GbDrZK+9XzZ/OyRrTD6mvKYsMMbq4L1APNbJtIwnCFea0igpZt8dyKVThsaY0HDqU7NQFMzaWRkq
1xTutGBFxexIANsh0SKyXHCFHXcphHrOY/Ggle7fFkwaBSLx85BWEmpr7E4/YnYhfbX7137sKLKY
8QitRZnl1AlMQFMnRp9nWIHz/3XRrt3kvIVyow6rwEQykvvrPQ4R0O2MkIoB82+qgfjk0xmtGSzg
w4nYgtwDYncguDtXjFPadN6lOUPzIntEAK8f1J+0vav9c6951aTFT3T6jKr9pmWsB1c6uvfxo8Hq
mfSNOSuXabO9TClsqTrmCFthAMAj4hHCIrQh/1U0xLgAHyoKnUpW/ZOnBFsHHeSWlcYswmPbrt5D
Yh3YIjiu4LZzRttK5qcEuNCD+J5g9fNdhMlS+6juC6YHCeY6ZPJsDbHtJbVOr4i5P5+xsoFMoTm0
P/EIOZreWrHIQvF9ONr3EiMqaCq8MdyPSnCR7oXtMQffxlro9opAH8l9wMoguBodG9hy3XbYuKjo
ih5iV0KMppHLvy92d2cmCqYutto+/DjRjzx5jlITrRjYXtpuMe3EofYVjByCOv130M2SU6XlVCZj
CO8SyJVZJ+N9YN6CebVT2gSnByJm+JF02l+ugttxY8/bH6cAuiULniOxZRQDk2vie+1h2PCvaFvi
6c2YMjwurjTAMPSGN4kFZ+l9P+56jxkJ6DcqaDpe+IVDPXmkDWay01N2YgBoqskUL6dqwctnTEO/
fc5Qf2PtjfkdbbSsbyx6Y0hXC6ZLu2Ueniv7qqJyU+wLPEm5haRFbbQ9XdjJNiYh61bcQjuBLtL9
pdCJ8S1CcQgTHvN3zODnHZSIlExl3H27D5gwAocqMEZr8sOLBCVl1nCL2QSkb/TEJrcJOggiQs/B
QONn03kL7qtzcnHsdH6OBYRuOR86+5j0oIBlUB2jwMQOmk/kLIVyQMPbFR/wt4IflAl216FOD3rY
Qd5n+WMCOPg8hut7kl+XNDfgIaOBMFdoe2HSNubcILc2qyk6JUX38imt8lODWjYdMYaaJm6bc8lj
3q4xA3rpAdjINxV4XZjTgSJxvjIfAZHzzcXkSTSykk0AbmAmf3GgQpuJoMM4VmkuhtHOevyp+vp6
ng8bgHmKXT6x2xvrTHbOKAABnyH0siqQnCqbO0jo4TrrH1mzmwZUjUttJ6+7VYfdy8Wu+7/Z6eMj
B+h2Z23Ffff5rDUlygXDcV+LnrfDozXs7ZhUCbH9QwKG3xw5V2cGGb+LlZTmPeG2oX2ymhlVQ6+q
LUj16CXUZmxieUxRcUWzD4pNXk+hXkWw19k64lr1QWUByTmkHaUy+WLpXrHqc4zdsQc+ioYLLp/x
GxbnCNHC/eXdT0FZjrrqDNgfDFrdfbAM+oWA/WwyeIa/EDXKA8tIhLw72PvV1+UnDJr6Ql/nhnJT
umofMyz48q3Fpf88fHNI0bQ9I/QxN1omyKay4odeV/eLkY7De/rtgBGjwABxIBQejusx/7g0fX5/
c0+4gq/bHHhNQB+1GLW+KZHiAv0QmzQksS/r3A4vE7oXDAmgXv7CZJ0cRVjKh2T5IklAiyBtDkz2
RuxzUN714DR5zs4bJoLZ77NHg46aUGXUhygLvtIBxLiVyy77DzqFWFB2HdKAikdw54v6DTfuY8rh
BA2SG73iPGCfomEeICnUQIij1paM+7w627e4RgfsdwZtulKsmsJRqZU06/W1eivKEcgATc08tpur
jSl5r/3iSb4I/uoZWR19s27yzYwp1gQxxOHr1f4s27h+Rk+orP5PTYvaPgODIL2rxGe4kwdMpctp
KhkZI4VP+JYhUb47Rzrs09P0QnKMBk3vF+OXGv/YOoz94iAgFWytg5v5D9yhlt5JiVfxErxMDc2p
jAOQgHD/BnnYiaBZI7qANjTf/dvtQAjf3omDDXO4m9tDqOD//ObLoa7uzj/7mBoDsK7j7EdPCP1k
nnSkU0x7DcZcdFrdsuf4xp07qBjJLdQ7gLOnBGbAZxVaXDtoaB/SFMNP5dJEYJaEJpSYN4Xgrndj
DnEOC04PtvIXC9kAE9X/Y4kYaPUGdRv/Rx+sHWkF+f8d3Y3zPACpJkYPkrvw+D9y3qhk2blrrp7E
qF6/DRACZ5N4fROmw47cjGq6cq9kaLWAorI0wt/XRkmAnkFgemofWCzwoeUCGGiGytKnU2FGYK6g
jIgccHPRg3rRG7DKC2a8XGmrWpiQrQHq6cQU6BPwOfPQd+ITVHiUDx1k3Xx6kA085TERf7v3uAs1
lby/s1rfEg2msey4/7Y77691PSzbzz+siKI7hyV7+gBlSG28H3xMNKRPGIR2mQhf8OFPqpg8Bd/1
uGIC0114U0R20xd27WuHAEO7uT948oHA6toIQg1kqMJWIaLBIxEK4cnnXNNHXCNlkSoPCQcLmSfB
NeFuaA2Fj0drlV7vcQA1ILhMDcWiGcy2jsl+at4QginpyvxceqQD5JzUg19HwydKGd3nOeeJW5C/
YPYXdK05triRgmeDqIVhrQlhFfLjyReBPkv3HNdLGiohWUVrqJOJtUcl2+JvHMPTRauMVAS46R7k
DJq1eY4wqVo7kGbdJ8kA5nwwrnBE5EB9QwxAP3ShGO/cKdpnartfqMwsZvqhFmMF0CevgHYzMSis
iS1PtzjAfsYmNUC+FAvATDeoO2hn7InrnOTg9G+Nv3gMA9f7RDTvF+gxoCyLwLOB6kR12Voy4Zjh
remHhP7I+B4yq7vhPedND2Va/PoH1+EI8IXx4tq5MVO8RSdc44Rd3Vbdz4Ak5H1ijUcAFPBEZEh5
/GMoA955mnhQQnUZ3Zjvi/tDhv2hdLlvXtlMqOkYmg4nyZerI48jU6OEM0cGfR/qizv+VG2r+4nZ
LMPPFxvX99mu6eYs1B0dtcqlbge1x9JyAjdCau8hxSrT+dqxhlwYpt4FHi1pKNOs4lNSJrnfGrQQ
8gIpL07DVx+iBH1KUC84Vp0+VrCfz0iJqtEaz5arU+QDoOqoopuCVOG8Kkb3GS1dJIgdAstzR8Ph
hDYnqtj9OY5Ko26+UT7T4ynIwdccDq6OzwnPhdPvo6RofoFGh4IHo6LjfOnMKqWh2TIxU6UpygRr
SB/AcGXIIDS0UedZFzkV3Qs9M7W443+icwzP+0lR8iZ/sPRVvSPClROMQkAZSSc6EaqwF219NrSe
qLsi5SDCMvnrHFPONH6YYxMN4ufQXWjRbaIdOHxIHujksvQKXE0AeRTvaqZndYI2DM0zSjDFgwxC
3klV95nqJ8BMc0Wey3U/X1vyZlwH6dW+uGCSsS+p3ZTgoLZnP3MOPPDtBdh43pvBkznT886IKGwM
CyYy1v+YTsN0OK/UoGPVhqtAtfQ5Eqz2vx+ZYtz8+/gMAY04c7s7NIi/w3mDW8UvUKEWYzXF2A26
NtxG5YldS6DuOLkhszCgvLwN2EQ8WZL15+wW0ltDzwSQMKy76E38zqELIW7B7UeM2D406Fqta/qb
NXThjaDyb4PPvwYO0fi0Y4G4OrJTTveSHv6wwFQTerSrt/3TyzkN11iahWhPcWBH/XxOyQvWi0rc
T85pvrZ0rgHMjNm9JSIsmI0TY9A+BXQB6CTtsHTQW34NvVPJ8h8d0M5vcCMj7Re0OYjiKmaQwUcZ
dkCslfkxJVjQPoD10p7UzVjPyIcm6zFHwnfB51US0WBCSKBIxUGd41H+Wnt0t46zpytFvuSPGVKG
jt/aXfpF2ycj4ls0exB7lGFv/In0hPXytuZy7qiDikSE0EX7UoHheqd2B3ZiiB0cWwLQBIt+xAmQ
YcB8kMSZI5waqenEjgmOFNX9C5a0kKmvoRphseeI1yYc74ypUuDmDawcqkN4v+z97x6a1gfSCQg+
zFz4U3DFmLpLDpO+hKLsYzWRAoIOFE6FuUTV6wajOUssUd7Oo9/a3d0vihT86Mn6c18dDtH1BZ2R
+bOot8ABoQW7ONik+JDl2WMKWig4LI0DTlshtQEIzS80Ii62zicwlqfpJ8Dnj4SeVImuwhGG85Gp
ccJG5NrtEQludPZOvAQWpwPq61hBuQxDjhqzTAQiMQDdYNBwbtU+ygL6r7Q50RGg3RHdAgOA5AVR
QaNTYGwW8/cuCeBVxcn4DG46khzzTdWBeM6ppJKGPKvYCpgK8hEwGJP8EMOY3ccCKhUq9j/MfkE0
UCjbEKUUe9h1WGuB4J+3nTzN+T+4zhdhIfMTF0taMr2hnGclbOwn0QMTB9WDyfHXa3/6KqI+xmd8
Mc9QhkVGMrAtPTwCvHNCd/xq43IhdvJMYO4yPcy/J6fxyaH2tOogH4sG6oQtQTdgftJYGl60tbAv
oZ9Fy0qGzWlorx7BKzBSPPmDa3IZ/Kb1nnZFwxbYKJGOb8PHr9K8topAJ5qN5gyKMdhfotCcKg5t
XQo90I8erc5jxPgAJASwhHj1G1gDRVda8hsORrql7Tv7gmFwI0ZYsJhGMGKN0fFmM0XHV+PrVN0q
w7t//deKa+sV/JakuFi1BvBE9w+88fFfJMHGMhLaE7Jpv4sdA3KF4TN5cZI2tuFdhrdQO1BadvCu
eM6qDca9FD+Y7iUoptvTY/xLjlHu3GLmjvsGhF8ymvENed20XTqNDHc3fOlfGumFJAWiPoRDxhyB
Ib82Fa2ambiS8Qv2A7oKEGRXEKKjdx980FqtVPfnke9XfuUBvV+sImtxSHvm7A36BVisQ0YC/IdW
sf7XQb94gCnNLxwBpnfs+39TjPQoaWfomjxjPCdc1M60xp3is0OwAgfP3nPy8dHRVkI5HaxJVa9Y
ehn+lTLibTGVe4+hHaYSpTOjr5M7VAu3WA+PWc0/bu/qyFgBbiHho5F2yGePAw8Cm6F885jdJ0Th
UPWvi3zeQfU5fG0LyMJuDsnMYW7JVXNO0IjwCH26NUI/DMXGjNG0KlqvcRGkS6ksJRSI6zMfN7zO
RNmNmNSOnhYf8M5ipexxbixWGQmjODkzq/c865g+OqYQBr8/4v2BbvLTp5NaWNhRpSZGXc//vD/4
nig7j77MEQFhQm6B4Xj/40BlcVb5qIZzW7vA3ghtwIC9lq0tard2F7ADHc4ip/Ie7tdnfTB1Rgtl
7IwWIufbiwjxjfYUia9/ZkJQzQh7+RKPGun6yqXj6vJ34ZSXrnSBn/Y5Orqf5OS0rG4wppPkTuU3
GbMipkMXSEpdCDXFkxHnWHTSHATHjx6esFLWMVAWyCmSXH7dHI49/h8il0eZaiuRfL+yO678jPwU
8zhDWKWOBnSiHFRv07g4E+G/AJXgbk2nAC7cyL10ouuAzS8TOVCrPgKDOe0M82HDm9zu2kLqyjx4
pNAElMItXCZrBgUr6osdLbkgPfbKB2cPc2ZPYQRCVqxHSz36zeQbPP4lJjdMG9q07VRUd0vhIM6X
GOJD7XuEUK/s2ukzJWDYX6bckwP3j7tHIp2Qs3LPQHvAVdpuy9GxVbhNcHp2rzzwHqc0hE0EM7Ia
ru6P2T8zZkpic4ymlGxioOdOe3ALLnOZWsJ4U6Jc7tXBmoeW86fcMYfKUh4T8B3jjfQh33GuvnzY
UhQKvszFIY9m/9GG5EIw3VXjwpW7RShkTbD+EOooAdbaLqPhZT3y686GOuLZv8fOnttYes/pbSwT
dk5OJM+bRe0SW+XmsQyObhDxX/nvYjm1P5xZPWu+xHvoNu+mAY+AB6I7M9TNDg8Ehxv54afPenKj
6WYzHeO8KYssYKYSwomOlczgr56sBceFQ92JHObp0QJjR8+4TB/2MB1sbJDi0iM//Vs5yDeIsA6u
CPaygPugLhp7WOEIFfFQ7AivpA3mSayb8T6eXawk3p+sN449V5+LHwfRb8r8hMCAKCETgr7s49+B
MoqHyggXvr7WmDFLBJqey4RU+8xJcIx68w9GL7LAVWxmTkPN3hwtWBK9QHXA2t01Vh4I2hcy03fa
BtmSeRrCRn33v46ren3hyMzdgHsUE2asi+VwlnCekKEivsJ51pMP3cUDhq/p2S+SV6yFhd8ZNlcb
968tHM0E4fTq6a+3j8JSmWD1Gr8HhvcY3pyLg9Mbz6/QHJ6P7D8QHSShQtIRT6GzvQcu9BqxAyr8
25atxHcvHtNh2cpHt0pQ9ON85J+xWKonF2faCni9AXNgYhZBxKkbgLt8A5Xjug3Ti9NW7qJCKusx
lLeCPHJdsWTYWJdhAeUAjLGIGWPu6lEzEzyLgTDs6vBIYsUINGFTFaPP7IuDi37olew/tY/Voccm
63/AUsGz+BSykomlHrqa0Ow/2D5ct8/Ok5CCT5g9haiQsbHxYIO24jMP2C3R/F9XakyI+SVpKiPH
5nCaSGD+TaBueOSCZILI2n4OwhmyraG7ZCKZO6SyL+0djhzLZbq5OfKaxDWP+wzixHKG9DNSCEW8
Qc+W+yL3SFZltMHhur9Eg8HLMAaIPQ8EYpuTntsM95jFMegnyNYyoU2irsSh9xiGLZ0kJjbsj3Hj
14N71vgPDKAq8GfibnCMToM7M6fU7aFhbg9uabL2yLtduWfcSwim1hw/MhHFPmGaAKKgsuPyxcFq
cwxUjhgJ7Gw5wyWAjsecVXxSVLesy6fkNNYUnzJG8uCbtdGizRhbNlGXQ64iEZPo6XZjanQILlCK
JMKc2R2EYydOYIHRt5/NsiwYj1tWdGHOSOVfM1mHLdhGx0ysGcWvDNe3yOX2+qSMPveHJ2YB45mh
Oay3nMDmcHyQ7yHldyWDI/YRzt9zHJP89tGKWbgO+7i2cfK00QgLn+HlfiNt8KZEnQVRLnuxZWHo
5cSxk3gJtvCxIhbZCBWfzhk6Iw4ASnDsQ09n5zVD8NrCmhUhczbMvhguELHAJaMO7yKxEXPjWInx
EGGheUVYcRi/3VakW3DvoTPcw7b388zBOTyG574YQEOwdQ3/POlSisDPSFXglkUx4S7xylr4o3tq
F//kE71iiUd8d0Yu0zdWZCj6ANFNeg0BqaNi2Drcw6+L/U648pAKNFdPPAAl8DISwiWi+szIU8Lc
K7nTxxXf5IzEyoqFQUbofx2O4TOkedA8UmXEdJExb5gSIgtaCEHTj4+hFc9/TYRoQ31D/H7Bg8zM
gB6o8UD9xbPmTbbeIG00UMVfcJmkq8yrccCFMJBCPbkfgP+kywl22ERtTayZr7HMCJVtINN9eCip
Szw+BME+yPaZUw861mc446AZj8X3zHZsFlLtcjP2kj5Fy7aP66aFG5bDELiDyqI4ulHX4n9sIMdh
GMo4UskB2uiykLYdA1qWfCiCwMnjBknmf8AFToWDM3wFGYGBU5AliGN2i3iCcOCz6vKPZIdxqFnV
iiDHwCo1qPDnaKb31XP1GBPaYMh9fEgFzqZFZpLbsAytjz8lTaFJLKsZJSN1om5jlol9P36E8onR
LP3RgSVRWGOmTreEqAAR6x1OAfCds0uz3z0HcNZxe5MHxInO2VZw0MqJ/qZaeQWFT2rjxtyVh3t3
OtaMgzJjh1Swrvjs03GExZzuc95turzhcSTrQzzOYHjZGABK5AfKxlhrPRbG4J8z10HP8Lr33jwd
2w3GZBGEopLQxIVtNnfO05RwwAEq2anKvk3T5X1GR+gSYrIIR5VSsIK4m4cVD+Qtjj48cg+fT+xM
OX0tvPanU9tdkjX97PVAWHH9YZuBJmVCDU5FiCOXY+BrIcL0geikGN+Lo6rdoypBlmw1GB0ztZrk
VsG5hO6Io/yJvQt7qwUcJoisRWZdUpsQuyfhyB9Kpc47SaXOH+kIFkR7+fiSOKbTqzvubY+Y5i0l
iYNBR9FhZppfMfHmJEsaji1yjp3m+lLfFghQQHKljr/Y/2RgKHwXd7draOzLmv4QNTkCnc0GVihL
EwgUkeiXM+C/kC5bDId7yZ5Jid0PWQ/3FvkYZxuGfXWI5wTmuV1PjkeVhUtwJA+S4/lAteD2RkXy
DkjV02NipGR/1K2KAysvuXYhVRYACY6RmpJXkX4JiZMj1P2rniXt9aTmKKmd9bBNM2GrTApfn7RD
0jEqC7lcrPuw8JQVLyHfDHlTe7/fH9BTUk7Lh2H7SHYmn0yyzjPRSnd6o47kIfwStbesU8q/fHBN
JJWjJCcMSeoo5ThListgZgcJhxbetr1Uqg5JLSUSQTP/qyBYXu5F9ph/Irk9J++Yt0qKf5LZXxNl
qQzz09/70LN3f0uKGaJnzotTO3EgUkaT+V6Ts29iw2OkRaKFRx9fFxLbDgryh1t5qg+NTPUphLMr
cqg/Dpp3GnU8TK9SBp84JtWwsoN0uvaPk6pfjmj69T8wFFEqMhQnLbB7qNBcQZ8P9JLliVcLS7J2
EdlHtUsZ9nW/kMruYT3reK80j8tAdTX+1GWhboUM/JzcUo1BNHkgP4pxE/U1ax4H6TZLew39UwT8
GgdSLFM65dI1px2+o5ocvZXiAkQdWNsfT4OrKycUaaylDaXWkcdzRlqyJjOU4+s/eT42ntaipOsC
vQoxLXJZ5gPP6H+7dJJQiv28Hs4+2Ikn6EvkHJ/idnq3HqHiv8LnX/GiUsk92laETd5fFMcEFjTk
CRoTfIfQE20zEetA2qwvlrPkEBIfJYu+WxTJlStsn0tfy5i0+Vcgb4Bvw2d629chhqMe5BcpLikx
Hx57oks+LV9X90XmQ6HhyWrC3y6WElqwADZYfE3wWmJ8Lh7tXiuWWYNkRl2SVflx+WrFLKjBOVuj
IhVus9eyyFk+0ytF7Ho7nVKiT5sERQ7Taol3TN38+7DPEfOZyBKlZpOv/z7K00JLSDy9jrqegLCv
UI9UD/j1wll5wdbvF3X8h5OHDOaGJ9dJGZNLg0N8AYAcaUNJNwBalX9ZSIDR3dLPEx2zGAY+E4EF
75YoIpMseWHKeahHBja1NqwLINUTvCSiLSasmBrIX7WMwHafSUBN2Zkxibx8rW3NwTPMUgI8hSnm
LrGa3IJboDlm8PWVQDwB8JG3K6/yBBQAWsCOUxtKDsLAaKKENmSWy9BAmyJVB0tp+ZrL8lqDnClY
WD4dFbCn6NOxozLBgdthuADflcV6c1+RvOuH14bdG54OGlbrn12P4Uh11KU9MXhiJrpOcIWIFByG
xp03ZQ5cVRZ8Q4XX9T+Lrt/eyZolp+t4K2B//C8+Ts5MtC+EzTvZ2stFXckmYV1/bdoSkDev/RZ0
3cbjW85sNiMdJ9smdoUUbSV18jVBPl5v3/Ocw22MVytHWnLgd6IOKTGrgygkJa7Eq+dfPi6BpSD1
HEv+IPWr6egAKLqjhRrh80xFJmJ+w87iMe8361j7maB4grGcJUmFjNod6c4rAOHZH0Sp8FcVS5Gl
EGN7qfwy3L384zeb+IWAoUi6KVOJ/7u1KDzklXg9sy+vQyjzpRaWfJT2MHcNYhb/kDE3fB/AkQfc
8pEb85Dlq/IkWmgOry7nQ+4cDmO7n0bpOIjjmAkjT2chr9UZSKSQZ1DxMOXek9wSHHbV4thvZei6
/ZqbLr/yWS9BlQejJGml+Xy9oTy1WiPGr7kVPsbOb3iJDbdadiZvXI+PgADUla7er5aIG6x9h/uj
BJ09MgnuwG37wgwLLAIESiHNycfrEVChg/sB7a/vkLwPcroXrx/bu7J6XErSbnLFhCWXOyKaYqWx
toyVysevvB5j4Qx+fbyZLP6PJ7m7LEPmvzzc9kBuTh0VIfTusI5kB8hN+niyAI/9CqZ9D7uTVtT1
qWGyex/n2zcJPqou/ElkvdGGcZhG44O9eU94EyzLc0gyj/VGQsJ67yOTyno+fGRsPzxlYA7aixwS
oNtegPNQWJAb4UAmLYkVreKJhz/Kz3u79eEcnkPa6n6ZSvGATZKPWNc/h4vZLIivoect5CfgpkXd
7MrbvA+ti8v4NA1sv59ckZ7cXJjdJ674En9Ifv0uyrhvUvFRleB2EMywoWTpDFoXH8+bWo9ysNJ2
QGf6ivGMGAuIE8nd+++koz1N8pYjykcR53bYj78da4QdSvDQ2G/HEG4FmLcsw9o99tu7cqMNsAFg
K3KO5kHjXKAkhkfTusQ0zDOGOrMAoIZDAsIjQgNyyC5cFwitzdnWc34D+nk8hWIip59Y4t2dBio0
oYOZF2YwqxbN7h3hzMwY8IIQBBk7VvrgTIKlYhtDP2DVsZCylp5I6tbuGzfdLgemEuMzDpSLEy8n
B8g7dhRUkEiHJUe4MxPCWNVsE0ETtOEb8Pgy1wRT7mMhmX2c0wjc3Psycoid8nAv8bHr3OZo4xKM
QDDajggwwHB/IBspcgCdP3jHHRzv5t217Sj/Bc+JgRimh9968iFKbAkH56nZTa+IG0mc+A/M26KV
AlZLsGbDhvkg9yT+vMcNiOsVqRA4FmeW4IsC3ZjCk+GUh6grWB1Yzpl/e/ZpbBAx/kNB93GcJPgd
mWTUjYf0k7sgO/bGJn0EEjnk77CQrRmBKF4kC5x0/WvI/WIbPbkJkl9I3KJQTegwc7/lnck28EYk
0QqApezfeL8nGWMmuUL0VLdARg2gOP7QJUPY1yNmUMJskiTwyEwbKvt3zEmD5aFUNgxw/bskbKs5
ZLh2opUA13K+SBwXgGXt0jCxJdOUXE4uSD4yzDZ2u/xdvsSF6OM1XoOKoXJkM5ljORHMQTHJUxMr
4k0xUcbtRYuMZwGyKC9TMsKcBSVfkmYJxM7EQU4wYEZBQm+uXA1rXZYu10PZtVgkq60eQKy2ti9x
BsIdA07xWzyxBskNYNHJyKwPcnwAZx5yj9w5o0+E0bWvYGAiSblgpJL9grOArKVT9OzyF+7RQD7x
HgBFsnjov+RGUhJsNpulFJRic4+qynt5bNy46wz7bsosgX2WMYw1Xfbh3g+Eozh3JStQA0FZxofD
bIbnp40gTR65wJ/MAbTFGYgUFjyEA/MxZ4wZ686gDDyMpRbgAkB7BazpuK5lhTk28DuoUJR06XSj
R+cRtF/Q1toR8A6AjM3qDEVTILxrSWto7Bk00b7Y8UrtTy+N6z9b9A6F/zxkigpzK0hjqJJl3Ajl
swxGBwGifCqpwymHJS0DthIM9zBm3Cy1KFWxAGaykaXAoEiYQj4IL9u125at918/43A4cdLvBYRm
K7iSFEv5wVP5R4XNswEGIWn8Dx+X6pjCWe4U65VCi0fAltrLqZ8FoMOgFJj41Dh1SyH2AnwCMQ/a
oaRDcuAgwqVC7fnPPvoiRstyRMixIdCUdGN+NMLAtOW8lsoWhRFHh/x8z5eatkVt8cd7/jMKkar3
S27eFhySkyJZOBn+9lPMQ//yUVJye0rLk5wYUOw/6J9F6mR78EWuXSc5eYAm55jxpeBBfwBPyVSA
x1ZSifb4r3zgzDIiJs3APOu6rxReYnidGL6cYr8FH4bDk9jdDL8Zx+qgplOxkDBBEUE/BiFYH0by
RgSBrbi3LaxNbzE9vLbSyeBMJ6K8eCFl8CbioAMi5yuopCEJkUj8Bj0X7w/CpU9APrLoVcFhmIs9
6XZEvS+OCSqPn2dFqk9JCnvcecwlHtKUa21Begmr/AkNj2QlkuKsn/KA0fNt5Uz6Ri+ALGYEDnQq
f5qf6khz9srwvdVD0igqcIrqWsdO1Z13J93wRoKHYBZZLI0+r/fGZUHL2pg3wOlDrymtPGliIBmm
Xp2aLNwI8uvXgaEB3xePiw40bvQCYgT+oj0uYlp4jdF3Ae9nABNC6GEnv8Fpf6jWVpfwDXOAj24/
sfDDwbAKyilkZGYe0YoXoAF+Q/GCpqAuwXBdBp8NdH+9a0Ei8QQ5Yv4cMtQfHQQejN2Lje3ZrUYC
i9Pb2Z4T9YYthqcP9SUkcoWxJ0tzSV0OtRH3d7oPHyJQB4dCZof908FbFQeHfoxVjnfWy5GujkAC
GLf+RagvrQwGpNxpuRjpDWEn955WDn535UZakm2qBY6fu12tuE2vmBAnxqZEOe5YZ/9bkrUiZ2SO
Jf/mgsMVSSA7VRLD664GJth98aSNJXU0+8H+6LPl3D6lDyQhfkng+CJyxNRAZu5A0JUactmXQfIY
C1j9/tAf+v1+ukwZSkK6RTdu2QIefYSUmZHLOEVGc4+xyj1I4n0iHvMVAE3gsRxN7fFBGmcUDGP+
d8BOVVquB/lhogABJA7obx0yexyNbX5ULIH/IAlfwjinLh9efpT4DrfV+R9NZ7XkOLZE0S9ShBle
xWSQZawXh10GmRm/ftZW9dy6Pd1FBsE5mZsS1IIlCaECf7nNQF/S/EP+3V1lyNNYedb2FkSLn0t8
BgSoJof05QDzl+NbSaINmqfeczBVymgDzLlMHnfDQ1FtcGPsW2At1pnhC6oHDLAVFT1G3HCoM6CI
blBKa/s2F2AEKUFYmXZn9ug/cDE/sxwTNTx0/ILZOYEgVv5qReDAlgRBlivQBQoWNj6Bj1OL48Jh
su92NGSPFP2qM5wshqrwPMrC4cWpMcxGlweluKMCXR8F77BCyTtkL80gsqGg870WjJ0HWKi1ZNW2
cihjOH5QavOfv67v4dBsQolpKAVbNnQgdLbIQFGWdBk8TVTy2Nc+XjSMomGy4myVcbuzAyKEDZlq
zfhkRK1NC49TBZFiOQEV3HPRCA4ULTcbtBmPweWkBvxsjorWhEWBB2BHk76TEWjEYhrcpg1kOt3l
Mh/U2QVnRALz232G8QgzhR6xy+wDh11NlyysXo28ciaDtPQthzkNoHUuS4oDpeiElpUmhJhpV+Hd
A6ex17Bmq8zZWxHbOXAeWx6XlOA4failFEMncI5Toz1bJSuHlWuUiyXhL5GuK7aBREWNLvY9G9zi
f0Jakpk19zVFh99m/pDon4QLXotamM7aOVitMVcOnGnK9ZNEC/GQNJL2OBq2Wpx3Km4KNUrozopr
kY9tS5UgU9TZjkm2eUXiqdlvvQXXN3rgNu1n4tOM67koA6FRyajRfh7m40rgmHwrtAZlSltGB8CT
tRlqYvlsuX6L4nXMG1WBn1eBLMKt23w72IKI6j7Kl6fUYQQVGG8N9FtgLHNawtAX4A8QwEWjHfdp
CzG4OepfHvA5Qw5YnTpD0GmipcHmPk+4oAV2JlxJNh0dDghWOcqj8ZhyyeP6HHKb6WhvOdrNQDub
O4RNHnLmdM5WK47NgoemVIbcMfWAK9gnexj5q7WrxYQH4bYSHsCxSHzIi47r0kKW1HnmMo1hXgiD
2ur8Q2FsoZHhcqRaGAzOVEDk7VBYoszwRI8NuHwpAMPVqg5yqxuKN6D7tNHWbaUjN+QWE3ah00XV
wz2vD63wKvO0OuHd7zzmnEAUUYbNE6fg49AxWgi5MynTOa2P/MF0fQqx0AnZWqorKTw4vVpBWQI5
lCzggkFAG3gsvc00ZX0RF6PTtVpT4e75ifwgloOGFhJdM9QCvJIND0NR463YQPTqRJk+fC5Ee3jj
vBEvymHm6VQbg3/zn9YnevGrBD1xSeRymYSliyORr1cCRVmDc+aV2ohUd5uzcIh2c1ojlpkxZydJ
uCQLps0N9vn8vnxdX1mrRobMJULJtcM3xZ7dvkScUuLRuPYyvE/5A6PbmtpnEiD4nEJUiD1Xf2/r
Mf6T5dIXRM37S1YvCloG+7Da13rNPnuyy2JItc2TLFhqwbEwXwGImdTmKhZ/fubuBi1WQL6iOQ/m
mHqtDHUWE97QvHIdZwGrHSOj7ORgTgdomiSP0MJLaaoDasM5Q4VcWJKwBHx+7xQhRitGzCC2iNuU
4pl2A8yRiwgrQwsSi8Ly6tGCcDL8Ct4FUGa2w5J/iuAM/pYhMCvueZqwj9eMS4gC8GF0ueLETQgP
o8LmINXNDTnLwLm5BIo+sEgGMu0h1TTDcMIaBNYpom5QSUV+2sSI2XEazhW8kek4NImLjLnUpBbe
QPC2CSBuFiiposB1n24M+zngX6X5FBB/7X8xOdnE4yh+wtsPnqS6X5zma1LizOC/JV0d2wSjRoM7
l+FnDhJIGLUu1ktnGhWJPsdghq4NZ1gFPyDBnF/2O/J0f+vkMB5NCP3D1VttsBs419Y2mbZ5HWSf
QxdWkDHtW9PeY/SumE/0YpYRH6A/mdoGBp4ShXMkxwomV2XPI60VyS5jcLc9KA8OklBBml1RhGB0
ymYYkRh4ghCa0Q0vUgqsClMVFvgUSNY4WRXKNoccCojNulk8+HjCntE68Y7pdO1qaP307W0Y64HU
FH/uBsHnHrgRD7VmxpKRsyYcF2tbiHeJkr8k+V+TK/tHM1QDo405mQkxNQUO1KoWY4JJS8QiQp9i
EnDRIEOTQbLW+ocxlod1WC37U+K5BxgqHIi7C6YAi6HUU1ZPgmfnl6dzqTs3PmPXxDqMwJaoQtzL
egFfueaW3S7EIGOFRiPv7FDoqbxj6gt/ighihI83+V0cDw5cGyrRWlxifeHFZ+TCGW3c3m42zEav
qkUe/TmaxjKj1rAUQNO9CWkkuqbG9kzgnwJ/LfI79AmWCPrXrtxv+A8RdTSh8pS1F5YjPCNmvxfk
mtSehyi1+VNvVSkk6lZvuSQUmu7+1lL2Y6/XVRNM/bBtI7F/AN4zuGgo9pMB7R8rm+/nmKBx4xV7
R78EHeIX28eIamKfx7KpG3hJ7UhZcLP1VfXFb2KVn1wNN7dufdtXdA3dOpa+a2Q4d0wf95G0KX1Z
+4+TZ+AGve6abD/zN64zSpU5NU8Hk13AOEdNZGLQDATsg1AiGJlHUFxJY3MfkqxIzQO1YYmXIZUf
ylNuRum3K50aXiioiTUQAtc9Zc/OQtrLqA7r7GPgllGKbr2ciM7RiEtUJpO4DfctugdLIuhFcgg+
rpiQE+wyinWvhEsZMbeeRAxQzhH9fskHMol9V1yWVxgTk2YyJKC+p9MXF16JPk/Xihn7diJfBZ0y
yZtmj8NXb0GUjEkOq1Ee7/EyXa/m4e7x2fXgfTGuynh5NzF8Rx4QA4UYyfzmZTz1cTrFo98rzzfg
3Tj4nMmJJHCNao3S0ItNafDbhxRZ4EA6ghI9Duf1b208D5BVgUNITWCfW9Po0C30mYcJvaX+iz82
85RMFIJ/2i5yBS3y9dofG918bcy4LHt2lik1Q88DEwXFJV3P3n97A/bYfHtTIU1V5ycUQxRGPkgI
NDnhkrwfwv1GBDffYLMlMj0EUyjrJ3fPkXqJGYboiygzeVLE+kXOLHI64KKaO4Pz1+BE0tgSYpxh
/kUogSDxi5R4OyuOGeeFZgDdghqn2PS8nulwLTmCQpjdl9I3sKPQD1J1gMUM7qx3mXnpPAc1xJt3
3s0fKZw+WCTZZykZibZNdx0pBrdwiZnDtkfXqV1R7RX6wyxJN+5qpV6DKoTqBnkB6/KKYRWoMi78
CPqLBJES4iEAbdo1gp5s0DChY1hmXR0rVcHidqcOJZe+tXZTaTlhKAFr2IQF+BQwgFH3+BFVDJVJ
ihJkRQEZUpEcKHH2dFxITlQSrXlBzKxwE2pa6m4ESyAsmemnzOHTC/VXKvgWa1VGHNx2iX0tTVRw
78wIuLFF50HtbkcUKHSPKEwQsEStcQuUfMbEkRVUy9+HWphPqP8ytpydu87v070U2oYrmaNNuVuw
qFmrZkSKMtvkjc3y3VnPCZURarTm9sZQDUbi6pf5yaF+WIiOHnQbKD5ZNTsjECkzs0CAO2k1EihR
xvLzPNDNaVHh8u/WAyItymsONXqgnouzvbBTG8WGQ0f0DR0uHH3odid8BxORlgv13QB33YpJ30Pn
zQVkDQa5umLWnpFqCeDHFeVwZxOZMDt0z6auwGaL35cIpnFC8qCv0SIxeWJPGKOueP4X9IKOq6SV
i9n6eTgn03U7QX/ZY0mG+0RgzR0wQc3Bo9PE6Y7g989cQ4ynownQ9Y1ak0sHqW7RYtiWvqKVCnCm
jQZlMtJtgLiTzCKU6EOkOAQAEeFYBVW7sB5Ji1jHqcysMHL8PgQkrftvllJyV2zWMZ69aM04Nnen
IqTH3g6zmVom7MUJk2jibFb1hCFpUjC2N5QwAi9AKipYYHi1NCdtJkP6VKuU2KgDvZgmErtfldGy
0qzozm4i1/oT7CC04t5GdENvxhCVMQ8k0YqJLVVpSOS6EWlNS9EirZPxvAqJa6QslGO8Clg/33DS
z1CzPm5Nou/AZF0m2JAxWgjwcvuNPoMxSBHEsYaL5tBio24RUktyO8AUO49h4Trx+/1OB3lCh1Tm
IjWF0qpJbiH9Ht+i87fJXgnRxfRBeikpG5LILEndUwqHnC0ke3Qzm0kXUyqNZQDMG85C6iLmUrJs
TrWK5QcmnsSjbv7vSYwk62rukZJv8/p0lfq0hJYVtrG2/S6XT79HDcGhnZzNyUh0OHOvWf3UzzOD
EK2oojrRA38574jf4r9N78GXC/zb8PgmmWjoM/U8jJ41NRtYAIHgdFXEKo4xGErvrS26q/f5z+si
6cObrVBXnwThxDi1weTC2m95teufuHx0Gb2QeiFeBZ2TzODq3dH2sCYOJH3fS+/CaoUcMtyGz6Wa
sZKfr7UifDL0CdKuipKWIA0VL44WFLmI8PkVymrpLrH60gP99XJSGlFqg8VKwg9oREu0dhvttU0z
VmcRZMmkGWPQFQ2WGhG6fnVbat3pt2hl1MxTiztVAIiFvqz+hg/wJS24IlzgJMSDM7Qohx2KXYZW
IWVVOOUiefishmWWnZdwHD9iG/PVPspxI9ZGIBLtlvrvoaBU6GzUJoh8eESBxupYSYi3BETlYB1o
OyTamtdOUU+vwoRKOkjtONw8ePTtFUIfXmPDYckVIvTREws6u9CxauHHMsSb+vj7gbpT3h6tAB2u
z4bBRsWS/bEQgmoKhhZU244Wf1uLXgh7RN4pm4NwNmAXaJetAfsp+zVgCof4wQXCW1ylTJZlBqyH
qQwMcjSiMnQcBivnbI6AEj5WwNa8gam1Aipg1WXWgivdjcSqop8FMogo+FHmJ6QACqACpIBGh9TC
MoTsi1Va/KNgDK31wrsbHNEGm9wFW8jwaoMgsNvxgciIoSxmyRGP+3XPAYvoUI8vc8i6RzQICz0Y
LBIQbOY8GCnbICQFPv6e8g0xUMcVc2YMidGpXNlpHqsqV0AgOSv0Gh93Xr3oNukF/v4NMERHP0VY
sBJfprONVvFPp7AN6lK1ikzkLcOGi9zWh5LB7vE5uMYvh66W7Uzv7pyjy2AqnByJP5qQIaLJRVWB
n/O8IbKEoMzVSj5YGdkEKwVjN2HVIRv+fhs8hp40TRcLwEaUbg8wEJp8eCQtpVSGXWmkxWRZXAqU
C4AbmGLsP0L0gMY45/+K6ZfLCVxGogq4RY5CLMXwJ9zGjM2A9WkkDycjqtqro8pCzHUM8BNx5PHx
o0neB4eZqGPRkG8XWnIs8UE5zYj0052g47khhkzXQ9OcV+jvOferY5B1jxzufdBMT0PxR0jVGJpg
uj8ddJL9jjvXwejMWVOhICUba5r77jXYdrl4SowCRSHJeAd/30UVze+O3+NKQtJbssX6BMleSv5U
HnW4/YanM/9ydm0daEJszRuWwYOjuPqtYgkIrsfHznsqWYf2S2K3VSM/gV8y8Mq/e+5FPP9u8beO
3oGoNLcUSkbxdnVtiUw1fPFeMKN6CGEb+vTicFUK6iCQnLtPbqU7TJq+xXUA61VCp4awEz+m/Jz3
4NDjRpi97QZrHe+JQwpZ9nONsTytfqDQnIspF5ROwbZPxNx7w42GgIIKKRIyB766oNIqUXRxYUmo
rcOq16Bb0kwYlM76SIEIfoHOjJs7r/Uo3TFX9iG8UH0dWQIIouYrbNIqxe+Mwf3icKMscMI2X9K+
8HBVmdzsuMsYcH3RckJqXopTwBdRKuKFfQLMTRYWykzBskL02A9YxrXCHXIYjCVO6zpyyNzFIXQm
TQXprl2ASxeRfAcRHCO/z8sj4Z1Hj6CUEKU8nDFzEYCKZFWgqcqfYgDD0I4907Nk2ZLcaY8NiT2F
nYSi+b6saDkD5RDvuk/urYEgMRgSyv/8x3l9bD8YPDD9HFx5wKC186fjOOXOLYtjRZnCQEv28/aM
dHFIWnYbvWW2p4RNzDqH6hy4RMl4NcLMvyEyNJijfCGAuhoqa+UQHIIdbWTZw11MGVUMhepCASOZ
VTWe8o65Y5v2Zy7QT1hh9kZK8RkdAIGZQs3usQFcUWsh21mDPkvPJiG84TVDOEtpGtWW6W8pdge8
8IJLdPmfCJBmjqRLtU48ZYGfUl3xZMI2fsucJRZerjdFAcfeDmvsU6ExeBaHEWXoCHifYtRjdcFt
pINKV3EF8FTbwvXF9svJpsZgj5D4lWKAqyI/+ZQMPMPLHfFAk6czESbOa6BxEV39Mi9zLVRSzooa
TfUm829hC5FcXSfv2apEPL42+7xyQHksVSMZ6tjs5BJR4ZWn5x8QWfL6q7nqUbBATUpxSqGqnnVG
/mdeTLWppoI35Qv1F2vltuWnGFsosq3w0HfgDQwbZgypQSyjxhlJOj/Ejq31t8TgxpRij2/TL7H+
UhIAB6/4fMCTFGyMAHHs4QkYDDa/3Ax6Yuyb7oDjm65dQl62KP4Xj5EAYkGFQnWrwUUj2u+TE3uf
2DeQ/gQMtWye7UjA7zDBLMkLWAA2DpuIvhpWhM2GLrLKKKilxAOqCLiVJBzgxHBAF8TmIRuuByvA
ZJByZNWNXrVbDYBSGWU60S7xmHPwl3v0A7hMURxTI2Blw7AMZJA3yLlSXme14H+ApPHJ7Gvs+lRG
p8hwF+J3KJ+S4XRJSg0N/9biS6icuhleVhiWYlprVX5e4SNk3yGWPRHtUPoBUkR1ZJbCYYnZOvR4
+NzZFljD3SuCzJtfnyBHsrIW0Tj1QKg4L0rtOH5IkNyM+ocLBKTQ5E7hhrHK9DK8iwa6Hudxdsgl
rS++iM8RcyGtaDJ0lcRSDj2lG8XGdcyAEr/c/56ZjSlyETJ5i3WOyjI4Yr8+/ohXPBSgH2tO4aeY
fiDbM688aRSEh0YK5bzMqULjB7m35LI3y9BCxaDUyhByN9oITuFR1sNSMv2poViTypHKD5fTcblv
YWdRMrFHAZzKIHFGd9x6L7/Li1txC1ILM2aWd2VMTmcVe8vziXfeDGo9XjmbtrSibzRNU643tsSN
z4Tr3rFbNZiJpOkwmd10jqT27jyj16gSri07/sV6tco2yaEVS3UQOSTdM6pKVWyFkEHkB8dIjySn
ftkaT2FmPalgKKQgK0Hx4WCoAe5BgQLlPa7TMwU176fqFtjQPxZnEj/NopgW04tTSurph1D5pEHQ
qfVcO6otbqT7MDcoaabKmN0SEbxfFKjPWqfhus13kDa1uD4wXFNNScRtmIyTIbKEUIuzyyA7dCUl
ptha74elDEKmr7TOM3WSanbQ2idnEHkZEHCwj7rlFrmWVjV50LSzDDhlZ/am0592mh59Or1omRVY
Ae3ZsMscbPcSX+JN/5B320UWVpocVwsllPp2iZKg21RsfAvKZd1ptI/eLn3MV5y1FU5JFlP2iAIQ
ICs6Z+5AvpQ6FzaJBNBeqp87c3RPnSO+tpLdZIr7Cw86GvFCv8qbqZGVWKUjv9PEq+vX2lkZYU4E
imrgfBTmdD9ZT7LT53pBGxZI0P/iAIOafxwYASKEooFanhm1rMbU8IJ7WAXpEYNXCigfaXuWeaDY
Ndxm/zSvIgaUkJCbBB6JC138iuFKSYWVj8pR64NI3JyKbY3plPudOZXIWBUeQmx3OCx4lKa/utXx
k1Eaf7gyxWtLjfeyEjjbnP0utP8Y8ZfJgvIxsYDjMUf6xAqiPkIr2N/fooO1n0CyylKrV9TE66DG
RW2SViNpv7bsMMBV2uyubHcyLJ0Jm2FiBGgNq612Um3NeUXis1XN/qkhaFXYXK7WirUcYExbqR4T
vhp9Q85pqaOsk1FrSnAgO4fWR5GCa9TRCDzUrwGjqZzhkotk2eI9qsGkIWyzk7EiaDUHvRJ2BSlL
O4JBPadU1dOobK+zikgPLS8ejJ3s8k4NQk1yxNtIqzavT/XTVXsYxZGePl+oOTZi0nMNZCy2yojE
YfHw6I7rEE8Z28plxKhr3hHOlK6O7kLtihTBfzSxTt/fa6sl0pXzGTXn1JMhiRmVFM1XbnPZOjTe
UN8fcpogOPMaDl05GKZ2Z44cV6XKprz15vMSL5ajrW1ELfi0x2XE1cWilYvuOGZYgGw+TCoHnVLc
OHpr1Hywqqr/6l114QitcN/obbGYfrm6pKsiSTA23M2cNEuH3wJpxcNLZQjje6AiQLA6ViE2AEZS
5SoQ40XBemb4h8C1P5ce3rX2gKskL+jEqbd1Gf0ZpvgFxIhcoWhPKDkEouqN0eXqhgI64L5g0V+8
u3RTULZ/YhCdBHjJ9OCmf/I7DpSuLEoufdw6T082OHmk5NNQrad1XTZGVZq6niQUVddKqkMAo0q9
KqCbl6gZkr+xqgxeBrssP8cFw70nPEDQg2jGvKfX1a4PXdFE3VCIlmLuft0fg5DcAkAXfRHnKJn7
1H0qldqzyYulUVU/Ze2ApQ6uXcWxYGTBBLx794wlS8CLVDYqWCToXwB/cNmDW3NeN3nJsfjj0aE7
dfvqZOkNcf/y8deSb61i9zQqc+yEkXCjc4lK9qOLBVxbn+ge0g2iI3FHpndxLojgBAD/9fkCCyrh
prftGlyoYAF0UhpYV8gxAWEdQhsEJrRotXDZ68F0kLTA6ByyaJqnMcU3OFrmEzNklymd972pWV8J
msx6OIXdvV9Gm18GBlO78whuCyP8ALCR+RiUsFZy/boo+lwxy5ThkB7FVsq4Ax9jtn9e7r0rJpLM
Y2JAcuqcOpo/kIX4ALrn1nWA8vQt+SnpKkKyuLaiusGgeYcbRZOlcXlS5sL47r7xlgzdUSl6LV7x
voaL7k0o36Ayp0bJBpUPkuIvM4H56euSB9yZfP0GUzN5EGX8DPZMZyAFjDGKQEVYee3daKXd5Gwy
tx2sniJi528v3beTfZ0zzXarMGoy5ITuEuLw7HwXN/RObLIGqMhh9aZGwivsZYPi01njKA+PF0bJ
FEoyrds1TaegBi33jnPm4TzN8HYPC3ZzeUpRhD0JXuxd6ZbhPxnFfYrXdok1khsZMd+1w6pIphb2
iDlhZ1Cl0ROmqWm9nlyyNXz3Rp+RDFy11WRdhMVjaCXzofeDB/aTuILSIL5HddDHg3uXSoPjSMSh
jaV0oL1E5es2mm26W6b3MJIIZBvVWCm64ups5hA4BDcZQUiePnIoedjbm1pHBzdYN/wwq7enBISB
Nv+jV7nhdDy4s0mdjmJrTtYBI7hQdk4GtWgGUgpUXAm4hWYcJIt96DUnS4BLW0K8s1dk1B0jmXkV
ZNfRDBIvZz23FmFLlT2DDi72u3cPyXC1dktmSPWYTUr8du9ddGrdxmLnMYeR11pu76HdgZ810rFm
9d/Q0VCr4Q65fN0mhbCSGsOn8PFVlcBS8zINS6B6gOaN9H41b+P9yvg5EgSGhPHgGVu/kd4INKwB
b9H9DcsMt7TuSC/cjKwxXO8peZFJ9edJsYV4LDIG36TSIeSKG7f7tda8iQtknQheQsRR8hoes5mY
2u40yJIlypNFeMVYkwDWAUh5+IoL7oZhDpv+fXWJi2ETZepG0xwIX30wKoZ/27widHHxw9V49QJU
xVFTmbC+fkyi1HijGxDwBi5BtmBoCtJ4yEvTWzKJ8Ak2QR2IiRki67zb3kDDH/hDFhwJZsyDDl72
k6EJDNdrN9yGf33aRye3Ec8uk0e/aMnp51hIj549AlxCXDvnGdG6XD0TqBntKaMDNueDR1g1cIxF
YjXoKGQ5rFnMmHOk4A9XzOyd+M0NLCwM0YQXAKqv772Tiu3FXfQRCXnmeG2xVP+Z4F6/YpK1dRHy
QSn5VVtObgu3rEkkKZWOeFkxKFP5Jd4389o7LfbtidauNz9G+CHBDjNevG+jGYoSTBJjQCGSWMDh
cfidNwpiJqzNaEE5rYxWkYyz27jQKXqlDhZhVAQvpq6s+1XisRrBjjdGrnqY9R7xe0iSVOZr6TvB
dZ1IR7KOOVvzggKHEXdrv6Q6+fWfEg7xeuvyS5oiwaFP54ClDxsyZUYOTMDmrskLfMQll/lpFKiv
+NwmJ9dqYjtselOepGyVEJPcgmMP5bGL69034FV482YNqyL/Wm36+lm8PlgpK/l9+3aq2Brr4RTo
1YKyk3z4E+/9B27MBmk9rN9sxW/v3f6SqN66axgceRky1kK1uxwVnJTnsBK/0jKRAScbOdHa9WEs
GOHQOjrP5EmOAJWfv3WUT1GZb6GSi7wmqvTl8+dO0VCIKiNpz85LZEgtsiW6lUj2aEqJAUv6C4U9
QxZkN4wx5ATE+uLav0XZkuSV2ABVLqNzvfjfbj3+pmf6yox+utyV105+ujrfpfujnKpPsD/3a+0H
elgK1bZkV+i+o0NHCNS7Dc3ib3+MoDlZNbvaZY588zGCx44+NKDga7LmrGlgPrxIfdOY7D2VXruO
gRWw1ntjI5q8oBiM4DNX8wNtgmZd74rWeIlLjWK/zF7Po1OeAUvTcWDKssASKIIfVunnQxNc7WJm
WsNcnPxa+xCV+ydHVksB6WUiHZqo5ArtcsDymOIrBP/Ie3NqRqINrfekGNzCFw4r8oSEsVc7uNvw
JAs2YLrAsNHKqLDO3nvTvm+i8q1jHN3rWHK+mvNKKIrbEuwnBjgKUjsE3uKMql0RNEa/ioT57F1G
DUJoZANV/V6clLsXnxC1UOen2ec1dO6/B2RldDwPBvVIkRZnMe6B3peqPPN0Fho4jtRV1WCnF0ZU
Q10nzynDm0iGkoxksBi/7Q6jypAwG0Ab9wnbaa21Dxo/TAThY9PGeyeTmQzcBVrxcyzQmZEg5SZd
NtCBpRCPSoKRtPeArqigEDG38XG8o6TSWCOK6Bkg+PH3MKo5VxfSQOaQR7DiV3Y9smZBnYZA+79q
0lMclZjNCvSL5W6xW+rlirfKF/RiN1JLUgwqLcx0YDTJPj6PabrdF7AKrxx8Pt3Hz188CA/Igg+u
Q1Xp1bMJSoOBf+2+G84hVf4Qwsooa6EV9GH4IzJN6alOfqF9Cwttxl/ZWVxqN/0DFkGmlMAyJFkg
H98+VtTK9xdAYAMhyEvADdYrws/OPzXzGRMNZtWZSIV8d4xT/IPGjddUItNWr7bJIfjLBhPP92yB
quq2EcxxxSVf77y2gRogKmjNG6Sg8V4Jr1VJcpTPKO64NQWw3O1pAiHjltUm03Ls4xo2t3zeNW8L
0dudIIv9oD55MJWLh+OchM0OnBKQTw0jTXVixAWAqUG1aywavWxAE8SZojzhdvMz1o4rwxRIkKFv
qgZF7pPjGH1dAQbjxujy3fD9+3SLnXenGKC524wOEVl7N/OlvrL2s42b9BC/Vxdrsi+pIrfOza/1
ipNLtBs9Jwcu8alVwX7XPo308EWcJ70ybmhjQafv4fTFvkDEksWV2Cg43zT/AWaJRR8usMPoQ5bC
xd/NKzqPctvcog0GmeW0XesdRmBeQImYqRGqKHuNup34JnL20IAuaD3pcSxSyGA5gd6q3Qv4InDd
sslkyCPN/ZpFBh3lDveNd2Fs+RwEY7IHH/n4/CqHFUj9Oxssnm5l9YYIyZwZqaGaT3EJPogcPnDi
b4RExPdbCA+YKukWHamDNnbbjMndaYK+ag/3wSHGEGByC4qmKbrqF9zWOPKJwBYALvS86OghBRJB
d6hXvK8keMeRQbFZS5utsoewzvytoKxTddZdnhH4TbqOBzdKUi76MQZiOV0Ke2VNy+fyNn8RBwWe
QxyKIjCY1WaWZ8pEYSMWt0GTKUZDbLj2rQPNknkOz6F6fiBNraYcVJZkQatGfM59BXvrMJcWVc2S
MNt/tW4zUHsq9HdNugQUOXva2kWPrDi0lbhkib/rXRZuYHk1zMAj1AfXltJixD0IVxXUztbFTxT5
U/IfDRpUXHqRbOMVvwKeRZbsOSTC0X2kJ6K01FKiJDhRWpSA3dRgDjiW/bIzeLZPfIePIbU6ELw+
+6RZJO5fAqsyu7UQOSDCuGS/ggFN+cfeLTiN+570Zwr00iY+K/HzH9Iach09cJmeLN+rLx3AdyeU
MArRQUdASY4DuGfr5BJ6QyGvDCfwCMpaennB1zoSOkoL1iaEz6eIhlabBSkUfGHLv9jWeliqA5Dh
HCNWB6pwgTMErOH/uc5x3I7AVNSmPvgVNeUv6z7ex+xO43r6HlcZBm2CpWqa1ImlG5Kyme6GlaT4
O201U77JircNGOmIJfsTYvKGJAZdZdHfBpeVOFW5sx8kIspsx+TD8MJ/RROLXxesBCgDza9+V9f1
z1y8rFIvXqtp1TQAWJ9QydOWHlCe0WP8PLGqNjsyltU7RzzTD6eJi20brNtia/V8yGTdg0TYWoJe
Fi/POgY8IM7vglX+fdoN/lVib/qjxvUisGs8WSpFW7KMxwW2Z+zlSYWRW1t83zdghIb1/T0/rOnP
9OcT0l7yDF+6naECrUoev6xdBA5dsQnXPRvuA5rgSFgCnHcTmsDwKxjzN6vpwPCPY6HVWsqNSAyB
Yh44vooS4YRxr6j2EFhU7z9haxARfHqUH4dRqe1/ABGYwWfemY5hFxfFoMlp3cYVKvbWxyMxC8Dv
EhWwdZR615fJT2begaHJVvQRYnHgcRU3CVTDxl1AxVB01/4ZIUIFV/0RtectfnOnPzoXFpZT/0jd
+OEeLlDfkSU1oFJK65M9pjQQvtZ+UJi/RhhCt9B9W5ibbVJCuItXARMbxN+apv5as1AYNqlSBk8+
H2Q/uxQD8hrdI4sksAca8m6BzhvFOHrW/P+FeUMOinVam9qFqgc6TbQMosXla3RlIuvJwmdIAhMS
bX4fl6gwI+VUcn9lyXV5ZowJVkOeASyZ8Tf2i9zXFGyBahGEuWxQ5uVLdm1+fZtFzPStSwdXXQTn
CgF6cRsRBXRn3TQ341LcHCJYAcdNIRfo/TYENpdD9VdqY44oT/BCMkW55NZX6wXttC+B2Js/zyH5
4EjPSH49tlXmI76FRZUU6saYieNsy0czmXYKTN47aEgBiqLZLpimhV/EweMPMdDZrPQrYoCheTb5
YYpVYT3dczcMV+JyTyTpy/+0CQ1imLlGWpk7RTyN1q7DPMGUhjqAqCVrEf4AzduFkcaMQaAh5DXb
S9RfJrM5mthz6t6WF7npHuhJ9L42i1O3YBthiT3sHEIN94jg/dn7YMUOZy7l6Fp3Xtnz55lAGqP+
Xwk4sBrRbsz4yJJkoucw/XCZvqzLMOsav9kk606TA8LuTvX3HO8urA01SjMqU0InyBfIKCXL6XQw
XRZ+KFHxhI/Y0E+AX9gX2RdHa8pC0mNZVKk0MKq2xnKxanLnNy4yxoX5AyS4bWZG+lhR5B2D2+r6
+0rAqBds8vLwC3PMYlCxh/u2Bq85uJPHRYxXHmjUZ1AGTgXw5sFtdJkTM9BlxwGejnHFUV5S/L0Z
JAWbwvhvSIpmH/NJjakE3fWo5Blp88GUExMr7dtewB55fF7mENU6zZ8dcxMYX2hVP9YkXFOPlSeV
Oujj5OC9t5qFePSXJSa9k0Iz7b/r5uVlNZjSxriJSbV3njfOkE52hZu+XZhsWsyYXT6j6WTavVY1
cKthnt7WLqlQU7Zri1LABAxSxBlVlLUL4/OwDq/TBhD4wulWw/Ns3S91yj/dD2xE1Xoy4+DLZGJz
AwYWvMrmOyliBWDR6lyYSXX5/XQev08qdXT5N6Vqj4U4MS1gDGI0Hb+dHdfJ2ynhrS17Bcaq9D9B
hXC0q3frVPw9fxdbtVEtqvAi2dHeg8b8uzwnJE96PHmL7MF0Z5eXJb/kn0mHoJYgzbQyuoOJE7wC
Ds8w2Qp4tkxMmKxEQhFCxT4JlgWhnTnhHofQRBDZAR2HAYEglxtKpZj8PzYZpKIO0v0ytYuF5ltq
hTtY8GME/xsew2t4pJYoeUmBPbzs3JNTuumwGLHRCjOXp1p3AWW1U5hvncZoOmqAZ14ttdeVERis
uqOfCmPHt0nDLy9ZU0iFHDwHz4tZG93Yud/E3VvFimK3EGeLnWY4KwQqS1JhXhtlITX1AD61tQHt
H6Fs06zWc+vMAssQ2NGaroeSl2wMMMFOffIBr7UeIWv7S9ZToJaottiOeBboQwg+fox7NNgPWJJb
RHMFdHAUTVCKbQVPYBOmTBDnQ6G1fIwoViHUEz3LOiW8TMZ9wkzhCLvCINVXb8TDZwPgROQNG5dm
oK82W900Xm8Ffep+qU/o4QkC56ND60CN9kI6yGnjlBjICBUpgfnxgT0fjoQt8Ol+XmzrH3DdU5fw
wphllMNJXBpc/xmh5ZFujDtoIOa/KZkNFwgVItct/bkSYhAJOP7Za/AK+aJPHhkHsBmcRqC8RCDR
4aAnPfAy0cIMCG+IwDFfZL/tIJVIp0VCT5gZenjyqFJ0HkzeJV7avcwxUYVPEBcJ3IGFdXGWIpSg
xG5CK/pvt4yufBsnXNM8waZbiteTIy+uxMveJgr9BAcCU3mNPrBrdEiYr5l/kT5Ahw0UFcz8gpY5
JgrQOnQoCBE13TnhmlxHwJavFfWQ4lRE+UL5CAU7ltDoyqX26BSZ8nsOC/wI5qG2nApHpwZuXATg
4VIMX+kLLl6BheU8ue3k8mAwtzsc33T7MYktBMJkwYlQWcaVIc6lvmfq84HitRlqlnNlnqd4gaZM
2zeuP2nwqVF6tZ5MiOKPsyWhVJCqCt9QLbdqQPhwunqPeZMWmWuIs1jVPdo6MVsOW/H5FAtCP4V1
Gq5GOXi/Qy4JQjoxo+NHLXLGlrc5R7dLQ8CPK72TeebH/sFMOQSTmcPoKxwULvKu9iwNoXu7NssB
K8Njrj6DKlgVsfwERLd0BQ11Vgh68GEjG+sbscQ9cH6i9tQ4UBoAItmpBKyMIwXiR4cGf8e/q0j2
qBuiy4hAUyL+JIFVw8nbG3HT8Hg8mTiZSyTYJWshF5FzFHUto2WBYS4KiUEriU4RXYt6oIblPyg/
opvP8aDztKnkRHzdKTx6D3NIzUhfKyNf0y7pW3BRNEmq+FORp7zgDYk16Dg4mKPF3qsBnXAv6iSo
LmsulFJKaxDIyImL06/xKIom5Nn09Dr3rHlLHQ02OQ42wbCsMGtuCN7yio6Ce4gFg2rriBKKhMMB
UtwFNzixFUs2IHqjAZVUHtrPLeSKJ0INsLOgCrn33nRaCL52Lp/C0BD55O1/ZOtQPrH22e/JSvN2
kbbGvlAhwm2F7+WBSfalETc2cIoWSno17jv0UW5t3sAkyGAF+hZuF4Obkpu2gbqYztJ/zDllULDI
BKLo7kr+rCgW8YQizrkKOH5ib/eehEX4PblIRNhVJ7UeaiJ+4qKcH6UAIIdaLXxlvOIi5kdZwmiw
ciU11R/nec5CRC29BNqD/eGR0eGsuXZBXwBFoN1ZD8k0evmgFYrNqbQWHEBzwCHBBfqCC+XwK+eR
CB1INNZAsts4UGK3b7k/Fg0amKg4StRBaGs+IwTjbAYSX2QJCroILQ97xGOKdNqYrDsIprlTalsS
WYTgsHYvG3VO8brDDgCIWhidBx9UiFyqHyCSVZvcu7qFy6Gd5l9SF5Ckq8FMrwLzDg2uaOQGgahs
DZT9mDR8X+rLNHNqiP0542x7gzKfNKIba54iUsHTP/EH8JtgbhoHgzpXMdDSSqLXFE9OfDHDT/D6
MZCB7wkELzFx7mPDvITbGaNw4E0YhjhsJvVQUDS/AEUBCajOmQFCnOEEeczbKuBzY65PAGGBz4rt
HJwDbAMWqskM7Tc0zpfk2+bPBT9I4TebfSisUQYSR3F1ptj/7k7ZI/XWE71E0hdFJTyKojs+WK80
xIG4WIAOfNwapg3r0cDVt3V3YcUpOfO+quUaXhsITIiph2v8vMYvJssZradz5ZHkomMsTksOsAsW
FEUYfFyj9YEGOELK6XfLqHXK4SkoAPyvaSKYLZebA0vQuaXYgqoAsOjWV4QvdmuuwhcbEQ0JGRnE
haMN40ZCOeTVpMtJ7lTe+/DyH0tntpy4tgTRLyKCeXjVLDFIzDYvhMFYCCHEKARff1bSJ3zP7bbb
gLS1h6qszKxpg4rM8D7HsX1+3R2JA5ockBWeF6QGNogORbt6/zAmeWhLlc3mN6Rce07Zdh/AJCkr
lMiD6UzyJhvpCqAY/qVzKEMtZrmY+Wwa6qVxYusHjck4Mh9AQ1Z+gTDGwnot4en80N6W5X+gi2xA
JF0vnApdnSj7A47R15VqMH8h0yOIiaeIF1BEoP8l2CKxSaitFfbIy2HSgc3vx/DEql7Aj0ZwxEms
aRfNm1Cc3lB6RsKGgHkcIDUa/EzZ1wnURNslUacscLSrKPjJlfYr3p+jHBibcw+4/3dvs9V9zAbZ
Dj+Ln9jgtaTgKpwZhL83o0ph3xtGFeRffnT46vzFI7Dsq1Wn4dQI89HXyyjwdyEvXht3/0J325sx
DBtfJ9yfm0E7iCel34BiJKsMjOXAONQlBdXFGJ+5eJRiw3F1rlsqvzD6UGQzVKsYYAfqQG43V2DC
ZdSFP3fDVu1iox0XRQ5shhJ2z1iBKXwBf9dqnDZXq0o9gqh/+nFu3NKAu9gCLFhdyOxrrNlweAMa
ecIXR9OFhPNHBQhsVgctMJQnTcWBMvAxxT+OS6NamVmPv970hInjfnacQUUAv5cwgY5VdAJfwVoO
1Icbgo3doVHN0XrNH8PHLrVnUh0dYOblc/j2lHjPnv8mtnHj1QG1krVyyMjniIygjjgXN/NOUWIk
xoTNnfKxT98cu9VnGK3xFYuV1FitXVHda0Y+vo1pppiZtxEG9maVhidX/xS9frJJ+jaG9UU3SLzT
bw9A0MTy9W0dojeEEZ+kkF9r8nSiuk1DkuBBldqPvau/uZgTUM5QhHl4RgBgcBBRc+Sju99ySp81
4mTjmyE1L9T7P/js9FDvfa1xX6o5T7Rp0SHi6TecW9vIJeZoAcjCRryN7rO1e1vcMY99/hQDMTtm
qesPv1pWnzYu9H0ZVJ84DdY47IHXuqscw8as3xlgkr+M8cyfdSBbLjbVIYoUt8RseZhN4VNkYXfZ
7ccXgsbcKT55VWtHpS8oaHWtntLGlVMZIIV+pe4azzS4GP0b+LZCdBlW1tR0JUeeMWrMkish4N0B
eT9/UZFqTYueIVM2knIgunFKJ/ZrZua0fb/P6qDHdGkqzDw2yulr1bDWwMcQGe/T47a9q96MewRv
xb7O4v6ZUUlH2U8NHRFdr+FRBTWnapImdLCCRFERQqeR3wLRoqoXDaPdszqzDOJXlQl+sFqscTCx
D4+OOgOVtG8O02rNpsTTi9hHOKUizOk2gEEV+DTYP9Hh4IQwQFadLH1YKBglkRFgQxvVCanfFAJF
iSe0IYQttPM9sKMlQFj3uw69wl9rI4/gL9LyigPqD1sBEtofmqUO2HFJ42kg07JpcxCDQkQSCJfz
04o4n0j9yY42lS0HffKImEgtBF4DW99MNh06MNDORA1NrnPR9ckX59m0vil2BbgrZyulxbFqhndn
vQLPZ8487eRHYpIL6xI7vHhSpUL2xI7rCliKjKPtPhZXqmzVAKEL0TENKqmyIrNl4vHZ3BUm64wH
mvhvKKru3hjznTkFkcHJKqhaN3rYjdIoiyhy41PhP/xeUHHj3zUsq5/n4ASrvbXoeqcAFgoWDiSu
dRlXjdsbQq+ouix29U1J+HjHfFbGD70KQ66EZ29zAFG3WPdftEtDs3Anvzqbr2Vq8dmA1iSAuJaK
8NNVCJzxaojH8IHH1OS2NyBc3ABZujS99mjN+jaeP1c/wYC5C5YL8GYCFeHShiG0bMdhXa9OtPmc
NigjEotj9UjjjdVjgxNEKMu4OyF+GjaXj+lpxTm1AbqJDjuiYMLwWtTeO8Tu+KZ2h08zgZiN1rZt
e39jyqoEgmSTL0PO+/t+jXiGRjN2hsUeenQDtmtijKBPUa71a5mdztNJNrnPCoSUUeerBfd3gM95
bKRezThP72F74SOPzVzf2B376kk6u6ot5AGvsXio/uddqwNmB33FPE5pGjbESiIOLma9NOVZmKS0
Qu9ajwNEGUgVwu/ABH+qTkELO/m8gciNwFAmhQvT6AozQl7yT+didcxLw0jcGoiX3cJOwzwu635C
G8cuJt02n9nGytqPg2MYB3dC+uAQQrceN7jut/+gE0O7NF67hnfbPYaVKk3R0tIslzVsTo7TbHVC
gjJtbBpeY6lmaQ3vieISScb4tbuZxbS7YC9MvLi/DtqYmhilj24K/zrgOR6hX4DW1TKzvpAMq4O9
98ve0NNt88ZCo+sDcdFzdALpxGqM1f/4YdGA+7yQOrdCdRTWzZFeGihPxHl+fsU4q9gpUujt/u+O
10SCz0ZvtKeR2s1tbLLhxUxserqVxprj/EGL8yRIxnhiXAlOMuO9KfrgaGq7tjxM11GX9dan+Vtp
XIY148YgDHuAvuQzKDMoPSyOUQ+XvMU6KDgqXouqnXk1K8OhvOfQkBt91/GXGx3Qdstq/nECtKn+
GuXvY3WHyRkmq8O0A+dvx/Uc6Pl2cOihycW8l36MeuWJhUf34OIKwv/qT/N0g9tkNL9rHaNOcxj2
Qh449EHU6aQ5rAD3sW1+IF4akIOeXEfZtljtCRc3HSLCFaRregrcLEL0HPZfCQnlzS6XRiUNjMHu
QiAxgcQQklAmt4zz32OLNd7RdvPErYIoFTTioOFw1Js071aVJvBexV5be4ihIaAjRTdIqsxD3DuA
7Z3CmIQI1oJNaqc4qdFS9wok2K82jeeu5T3dW2rMrgAhYa9/2K4X1SEPvdVnQu0y7EBYFa+IVTKG
+DQu0XnjbRIlv1CkErqEsv2+7ces8ocPxK8KbCeaYf9icXm3ocpcRz+Cs16kch5WhW+ibjhdAPPq
8PO0YGoTLgu5kXtmTF4xh4qEMNhYJtiHgMxa3xl6d7jyCCf8pvMc3Ecweqw6b0n6TvY2OPaXyoDv
Jn2mCui2QDizM+p5Ff/0OU1giaaTRJgPHOFfnkmTiYjPoJdnwB7VZHnR37wFB1OBv9Sp855L3n51
plzNKGpaS7UrC8YMq83K7lA2QMueE/kHVfS6QJ0pxQ7CfggsxLikyVOASnZVwRFwC12pXV5LxExE
zsuqwbkHMVfWtHB+eJ9yPv3LHLI3bvUjvb5wp7nPYUAqUlCOaATNrbhsNMsWj03yOaRzFI3Jy+wl
5DdmPiCv2hO1p/Xp07leQdHhrKktXAIRkLb2sjKi3yjysIdzWBCd5HJzw0Nl+tw2XP1JZQNuNwwx
4FC/i7slrD6jNu5Oe6vXtrOq8muFeXpZlbuTfcVuZ76mN71V6Zl3QpDJ/q+EtEQzSLv5jbX7ZfN8
TXu9qnm4MJIdHFfohQy4D9QLvzG1pn9UkBOL0rybVVBLM0D9JjMY3HX5WlJFel3sB6kZJjpewgT0
n7PXdM5+b9sXqzYaxE+Db26hN64Mfl54tNArFbomo3IEUv9roucnneYxn2hWZN16hjuak3gbeB0u
9wtoz8ZuH7LDs9XLKQd3m2p4hU6x0P52NwACNTMeVhOCWWfMW8MEIKfVkDIX7uaHiMfOCj2Aqr1E
IIyyD3/ELsmmMVlgvz/zZuY8nim7FkOQToDslRJArg2aPC5lKIJM75uMFm4mLD6lqjUGUQYjC4xe
OGxwK+CFbo4BRCNgzZCB2zw3iVPEQP/mVfbPv0k7MuwBzy66Obgi8BawJrnYlxMX8P1KAhucY4ak
ZRxAMTlmhnMT2UvTVd8dsYIgNRPJ2CiiKUDCeQm77mpYI8QBaOA/9J4Qn/GWH+4j/kJhmSLRmt+W
JYdsB0OEG2o54qwaX592XOFks6JbmOjnXwhwofl01G1oiKjnQdbytfjtmot6AI1wIbc49B8ztnas
6fk96YHR8eypEJ/w5pDpMOv9YXaMSih6ljw9Wp/8IIXbJK2S5DxDxc0qYiMKDhPRJbj0o7ugHs3N
ky+peQUUH48Trx3IR7aOYXnXrdNQgtojWdDRuYw3YcfojnVB5Uws8GaQ9WhhQTjByXAZ0w2XlGn9
nQR5ahd37L8PTkJLG0jLoDN2C1B1iinEnD04js1ZCgVkWetzHlM3o9syiiMKMLs9HUZbjt5w2OjH
q8uu9N7eKbzNa95ZJ1IWm9nq6JyZbDD1buarbT52r4vRWHJajQ/WaUqRzr1z2uerGr289duc/uEJ
GrLHKWlmwSU2H2qefZnLmyKDW+K3UpNeyxuSujH9fMNjqIukefakh/ORu/MTY8VTb1hhPC6ILgif
IRS2caKgg+moN8H14kZU9PZCkugX1IDhhpZKig9qy8mOXWS5m8gZS+kmf8qEyCs2pJoBxhdOPoyD
rGvH45jSjZXO19/0cyW6SgisjlYKjkPrZ/h889v85PwTmeUYajDCxmxT5QHRmxXp2d48WKXhRjmh
2ME5OQ8cstZ+NowJJzDcQPzrUbi3cEB8MdfMNu99cW9u2+yRQh6/T84laFhnp+MVUWaXRLMgBXQZ
adOhZNOg5v62aBflSw4mXbkiIabSbIKZEiZXI7IZCyIKGrCBosS7EW0ZcbwL2D5Bk+RqJdqQeqRj
ZgSshKsJ67Tjmj94V8L2XUY7jF++sdCQh4o8neRsRpv31xeKZ1lMPS2ZsDbwe5E5lRreoUHiJw8f
g5gSd6iWS5AFqIWtCesdvrffjJJ50U9J+AhisEROJ/lIWfHrrxfeFhkpY5VcWJ1WZMQvDQ7ScBwE
7oPmnwR3epbqiPmAbfJClf+2rvRWEQwhufzb2PSREbExvMmnZ3sLYocAlPVY650lLZ0+jv8yNv1d
FGj7XuTjMt5HfmevwDBIN8UwGb5Ma7WSKUoJ2aMJ2lF110PcEoLSUfuAO8wU9p7Feiwm1Zp94Att
E/tLIW1R+DI3ZMQWpBGMDQqYIKqUsLn0APhfGCSvbsaqZzwX+mw4JLwdnBnQmQIZI0VoR7L4G29A
4MflCj8VVAxODb1xj6wCayFAFNkOtMcdI8zw4pfuULYRLWrl6vSgjY65LR9uuidjI5CjXlqLoEk/
PQEWJIvkh2oLI+tVeTbUA8YhoOK9aAZ1CCxf2quAi2YCXqCSAR4YE5f3OjJwHYZfShN8ARizL0s8
a1lDWiYTxgSKB4PBNdOEnCPZipo1V6YHvxeux5TbBw2apNX5rGZAwj+qhGu3SUsd+tDCZI+SSRuE
qEH2DGpSXXRgOi0agw47UmzT/xm/gruSDRtnHAelLL2WkyALHsNTeJ6+crOxuQ3VJrrlZQG9nfkV
umR7NzdmA4DnANOcc0kjM+HKpZppDBq0d8+H2XzPhihnnDsR/d7MTY5X1tMpfGNy1/6mF/UEhYTX
G52XRNT8sWkhEIABhczRT10ygWU2XPt8WVvAaoxygEHY0hLQ488pOA8GLlt14tHcCpALc/dviaLo
j/Op5u1tcmAR5aDLUiyWMUxuTS/8axMgl+wXaT8C+CYZNtwWh6IBqCMKraAcFpN9x+ksYI8hu+96
NZv+xpDEroDqlPAwP6v97PtPf98Xh/xtnyYPWOVth/ATdrh+q4ZggdxTgldZ0DWDYpB4YFMQIxgi
mtnbsddEDZf0bxOhYDFpS91mnk7W6GNbDglY3W6CkzWsGuHXd2PQGtSstP90c3OC78+JrQg2iEv9
h/bN9DyUlOVlfX/LHK9p1H2M8cbwXCZXdPpnw51xbIzBTcg/SV16iEAO4c2tzl2X7rmNRXXQC9Rp
S3GzWHJPv0HlUrdIK9lMhQivOmiiIFYJk7DTKRcndqUHEToMuhuDRJUBSANKor+n/eTNVxvamk1a
znvKP4gukkyiOxJAOW2UA22y91k5eP1c2KYazoUmTxk3n09aLdwpDlEB7if0oQd2qGO6BhpRw/El
RZNMN6i+TlFLj/6BGftz9OT1YmLGXup1nCasNVziA0AM/01YQAJNByo+xdCBwjAziXP36DT4gEvQ
c/acAtUfNMc0pnotGGg7tZPg5uZjbR0b9j5ObNTNN/Ma3j4doD+mHMamhu8j0nfyj2gfysCxQk1i
dze2+pu8Eu1Jx9xN/M1m48QGJyn54m7Wxhnq4nJg9zuMjlwo1TFtFBu7rUt4N5hpz8LkhF12k3JM
5iYSjD7nnjUj17/oBMQd8nYhilBXdFoNcFaFTc5Ikmx+r+bpeD4Qdlxycz99LznsHbwgWY2wWG0u
Dznyd828/9wGBpHbihZyLUdBj84I5qXNrdNgTmu8+1RkgYEVTdJzM5v7rM1hyeFMiih6i9hOwCZ2
2zr3u1YtJiltRqnbpD8xlljnJWv6vDxSw6DV8qgZnfunjU7Qtn/1ZFiZuKflA+6xtUvMYz/h+uSI
lZpbe6vyTJ2V+kB+oAomAKkol6B4f3BOwdNgdyLLfDnfLZwZb5bYtNI2yrPw9l31EU1Z24557nNx
sysXZuw3T9rM61pjF1PMQdO/8o9Xr0XeauGBiQTSjOcNcMiK0faTYWuUuO52S8/ZKHbvxq4JZpO4
sYs5PZc4IeCWrOZMGy+EfLYTltbq7m9WYEwKvHp2j8nAyxC8GLVJ2zpsiLcmMW+QmMuCuldnyDVK
KGa4TThCqHjgxVyss7cVHJWYHb5Qc/nNUJXCs7ffnL1T/+2yQsIcEGx0XCZc19mrvBGIFVRS2UtF
U9JInzZc6vy8TObN72S+9vdOhVnA4yyWhVf0e5NKbBQbfhJRAyiBZpiF0FWIo73CA7ThDnGHtCUu
asNdA+f66uAaiZunbl5CrLXTHly9tn/3ejYmoj17oqlawoMqvMzlAyZdn+jPxiLAyea9jrF3NHH2
4ZrFAitOrmgunLfOqDcq+kSK5gQFVVSZ5MO3B97PTK95N2Zjg3KBdsyN1u1M83LCbh813PW0GUJm
ZJjUfaAgP1bS9Eb+9XZfYWMYD+pT4/B38khaO0MBWPEAlAYpEdVCyjpIqlK/JE1Ty7WMDp3/DOUy
ikjN4DDrhJ2wHoi1uh4io7jhxI4SYNALVUWSb/sdm6k6eQgGup5MKRo1ftyk4ZLcqSGNsX609Ho4
97jcipuxp8d9YDPzOqvRj7y//8Z+gPrG29gxWUjvQEGEDcvXhArce9zCbaE5hedFKzNyxAKYMNsR
pPMHPnQlFq/GGgPbJm7HR6LnC1F6Yqer2xB7g4BNjDHfTxOa9V5xJY2H1IHkUlswPTOTWcND9Nff
2fzOGmDS+C1SghYHczbMXFHaruCUHTIFnhzv29q8lzmfU/MuJec4CRB7JDsSIf+eXYInTmCDzhBT
CF3f2r/3yQLsyd6RkS6kNq5mpgHhNbXNns/OzXMIIDhMbI1UawmmwN71cG/8JJtfmEwt0nPrMsxd
prj9cKu0AiCoT7w6A3lj5J4UQMgljjC1+KXcTewekw1/2j4BTFiEJwKszMWilbHgiYyO29uu0d/X
jIxcaE3t+EZzmGP/GZXsEJhCvKQo9t50v0r+sNM3sXPijMUpgmzCzAMylnHBFnLYVIiduuYeXYly
0GvIx1CDu6zOTmupG6YZWzYupm+/xqOmUmp1UFYS53gobew3yzGHVPLiE45nozHIJ3XOnYJDXjdW
4wC4TW4jPtXEgDcxoxmc6LdzQ5BI6lJzVi2vYRX+ZVIM9mfjMVKYcffD2/BEFgafhYxfstMeQruS
cIk6Bq0f3ApFVsyg2IlJChZ0L+SYPPGBt1HGemuaxew2uhmfSMM+gu5n3iUof9+zM5azTndx+q4x
WVV68okAOYOY2SxEZWpHZ7bGt6wL3QdXGfmoFxymrxGxDSycVWuw/+p4VbI84xJ0fy7Bc1TzcmyJ
i6A6fbu4p0HM/qJISlmVDDymzvic5OhMiCiTfnX4JjGDvIeBCENpQIG33t7aJ2rlo1MGsxig7YBW
BquDVAEe9Sm6zhgnTtm3twGkKJh/4YKCMoE8hs526j0mdzQezmELHB4U05ZH7mwfycyb84xctkBq
wUEZ74pld9D295Rka/5+oK7xyk1IB0Y3s7O8jC+wZKZZcBvW+j3w+Ld3DtMgwpObb/K5go+NDutN
SamWOT5u9F9z6qck4EHmNkaV+drY5SwaDh1Kn5SX/Q6J0XsAzho8XFyns3F55VQnBnevWBeXxjnM
gg5ZX437U5gOPKCw+LQM20EenMLWhtFj6+mHlDpYHjnOk1AKWFd3ok/GBC1GPw7SEvdngVOjKLab
FvAGntARWwSnvTbn3By2jEWHpBowhWo8TkLAMZk6/civjsIRK5Y9od/wshX1ijAXyHzZHVlq6TgN
3vSrncmOnR8YVPnATdjQWewsUir0Q3gc7NuJCezyJCjbPN1iKgDgxDrKAtAEEqUaaaeIzRNGzqN+
bOVBvmJn40Dd884vW8WLhsWnEJqdeWnKvHy6PMygw38n6ldUtvHdJvQZ+V9fudcx2IC0DkUPy40N
Req1q5jy+H2NTpFwgI5TGwgaYMIRaTU8YCsljsfZ27r7+agbFGukExJPIL/j4bLJcRuluS05ibqg
Lbw3JXxHA8enQF9YyK1NSgpSbjAnpcmlpQrjKh/JG6NJ7l0H5AJdYSeXt/YaCAU0iYN2JQ0JkJlE
WTeoAlq+NdJE3NvI7utmOkkmmMjxxnjh2d3jJ4jrfVHeplhZ+6I7K3nZmR5za5eCGN/Y3LOs8SFo
0TpDrnroO2SZx9djwev+WtsmN0diZTtfT1LXG/d/mEnZcYXdjRIDDR85rXo1kXh3uCwl4n2e4580
hsIIs/TTSTD5w7uvZdSH7/C8fSJJqbtoVM6D66ALsYlOrt1AA9py1oG4AgMMHalH1QZPt/TT/tvv
Oamd2e1dHlzDlneEBpAG2Ri8jNM0H6eEqSdieHR+bha0+vk4I3MVTHdweMhevjuEKQEwZvbYGOCt
DlYyp9jWjbrf3Qin9sKLdwQSNH1XhA2JiebK/AwkfJ7u2uRJsXGtKh4iheVFPv6tPJXPf/2uDjhO
lpzvC6+VE8qkw3TIVMBulTIhvx6T4rCU1pZCZoIwlpb6mmIyD55pEzf1k2ETvjAB1NWDUX66q6LU
psTIMYzjtGLh0waYh3/aUI8hoLQ5Xd0uEoMehumtEYl3Y9SxuzNCII6kLcd7X9/UCFzlSf76bQJz
ty2itN96VI3aFuVzgnUZZePuji0CTsAY1+CyNZ3bIN2lCTcMEQGDoSiFZIdTeSQmCUPKQpTBrU7o
2NaxTKkmNU+E0GevjrNAbSIlW5vazCtqDzIYRWBY4c1pDd90h1KoWyP2utE+++EI4n7j0t0On5/v
Ll+x355eicvknVx8+pKsvw5Mwt/z6D7CTwAjvIP3U0cMIZGXrG6x7FGK/7EfkbPsfQHx/ZMJV1y5
DyIvt7EKOLA4CatKuwtTXv2geq7+PP+U9hP+9EhacpU/hGSQF931c4uCFCZ2lXEcUZk7jHIM93rj
w48OU5j9FFfQskOQKv7UyxaAH7rCKh2UQUF3b2JRr1oz5MZQBDD2wfIBBikWKEvRV2esv+lmUchP
GZzxjQEpxwXvTu/4l8HbXf/W0y5MQac073zkw6k/DCjluqroYtn89U7ZVf+ErT0Pom2tPaoVPz+Y
6QkCgF1DHlSjeKPShDQrMl+X/K0CKY4djO+R1ZHV7z14pPOracPe+hTnRhDHhGmuQ05Ivl4YlEDw
5yU0usd8Wp53SscOBnOmjU/1DU8G+Uar0IcQAV/qUIidCsob5gpf7lbu6d/2IIrAcgpmkvJGJREd
sqR/aalW34RpQkc+Mj/KHaQGTOhPBkIp1FGGt4VsyI2prR9pCR/5cRve0h2vSRaVDooWP2eIv2Qx
wMxi6FWyXirGx2Nh0ZYFN9ipq6n/AF9V6/V/74LjNOlYDeCWg9++Lk5QyflTPEI++splIK/hbw9H
gzsJVxsWaVcZpl61Zb1HVC4BhhVcVyid41RhcGUy2ud6Q80MvVKNAbaUydMB5aqPgdASBgFT7mnR
HnnWClqomTSd1d1YLvkvXGUEEAMdj370HFAqYi7BKjDvo0TlTJU8KYvBiEGGvXgNHr5aDIAZUwmr
wX0H8jMqTQpjI4HOT6syBlYmZdXn3O1oB6bGFsrGyRpHY7plHTC+H76kbGxENI5hcYy+l36Jy6kA
TOIuDj2Kbf94yD/ymkM2BI4Grw8sDb4vWgV5/cgvQIJRJBVQ+/ilDKknZCDhV9j861rl44hK62/v
7b0kymfA3iEVPLcDPMBmx0gCDhDO5qDfrDfUuiNYjE4lUvNynJrRB2EqAANYpl5HMZMjeRZO2/0q
GBV2G2aFtpEXh7o7YyUrN40mWCahOwprU0Hl0z07KTicCBHgKHyR1TikSUpjltAgEnZ37egbKg4U
Fm6EprDPaF4uaFpGrk2KSqWTY7oghS2iZ4JZmAIgy0/lEZHQq5bDCV21b1BSGgOHQE2juQ/BSvnv
QjBHUKzE2OGgcAk+QU6hiNiHKSQIUjLhMBxVnHt6XcP7Bw6R9nySv+ccFBfiHrIlakiJfXI+TXA+
/0aeWFPFyoYo4GSg7D7vShT9SRoJ5YnMOPHDi+xd5VzMwb4BL7QzsJ6DQ2sJUOFkzLnbf8BBOfLp
RGrOk3xDNudJEG4UP6zCScoNCKcFq+J1/BuZFu64J5BMwV4M3Ad3u6NOCI/Tt3fg0IG5SLDjis5Q
slkkY44Xjtq9perTv4NW9/0mfjySdCgwqih/JbHEvYajWGciJ+NnI9E7/as8EUGGME8I/3RYrUH8
Si93CQZAH/yCDwOm+gYWMeOd7NvTIWDJkBOYfzJzHjsjxIBpbE7g1wSTTvtHFEiN6p5pA/vxk02p
HBKyMjpg8+RA3wQck3VE8qzYQe1I1rPYvXrnfvWbjrV80euQfU59W9j9PkdxeyCEm1yK+ELpM1VF
55x7pC/cs0a4iIRrMjH5/KPFjCSf+JQk9uHba/QT44N+8tRSiiSrSeH52hljg7nnsI9O8CHiaONg
P4IdMCJcHxVahu3u3fGT9ECSzFfUo4mM4gZwEoAuWE7HvmLt3kiTP2WayeuRUhqTJWeISozwlehr
n07Nt7vNSGMSynzhpc3y0VTbs6msmcEXczZ7+1pWNy5bSDQdWgSNKNYt+sIbStCSk3YgUjEmGzP1
MAVHI77qoNpgRvBBOwVcSg8JDBgZ8CJwL4KphFisx6MSahHvKpq2fQJAwIc9s7Ey2e3JwUh9GEnq
OJ/5paxM2nqF2uIk3cwZvXbAJJnAQspY7UFMFpMEjBa/8/YouDpvYaHUNLPxEcC0babMbb2TPpD/
QFpp2UMCxOJ7uE8AH4dGQrpRsFhuu0mNlmvPPMGRAIMURnjqQnWUjVV4sQAzJbcaDT18xC998OcP
5saTibQBt0jOQIy2u+VycO/SOMI2JjXji8IfTM43va+pcBPhJ8yUpnn1e1CFKX474itirgk8RTme
igNg+SGizpmPOhT5sc4mAa2an6vvcCPMRB5gxXwTrY7yeTJ+UIBToZYnzBQKHjRNmLaWkM4AOkhG
+ycqroldsiuxgscFS4o4GJyXm3QOeyAwqFXHaYes2j6rYv0veucvF/C+tG12o+uyiXn2dzrsASCQ
WoGiMOGWOhdkcYx6FgrQtjRvX6B3tVVtdYcltac1TRGc/s7/06Y4W9dea1iiZUDNcLNvW4gw/OKa
EGUADus3v9kD4NhBliZdAI28LxvSfFpVVNGbw3FIGgxIO3lQ75+dvWrYsvdLKF77ZTmOwQFGNO09
UX5dDzrzGOTlu4Mqs7GiscSlZ9zwK8IRjDC1ETydzqqzivlFAu/RTtX0lHWVDCGTZfOUWcEWQUJy
Xl5lvsVHNEY5uiICOFQY6exh7RfvoEoJhHiQfkQYOm2bs/coZkehBxUZCtnx23sOO/0GzY/CR2rk
K8bzTeEMFLvtc1usnRLeNy6fAKWivlTs3oQvTm8JMKhE/61DupOAkEEoYxkrh9UGTgHBesyPZGBa
sf8APJgD1kzIDYCDV5mQT7E6aVyhTOjjBcuTpdBOyQR6urFAUO/ItPNlDmfMGLS0cB7B54Vr0+eI
u71CEGxGyrDSOVWUtc89nbhcNhqdO0dOEJ2IKS/Lt9qZ4FUyr+79+ve9f+0THip1siZUJsCfwThG
Aje1iDuft5hd2KlFVH3amwvxJnv6ntyQmQfK0OTrMaopRoXnOSaBm+uY0Q3rgHuzOegA1vLXrq2w
szY6e//2xBYTSXcNfspj4GW6VgJYpVfHvnsPUjZ0rnfEXsIi5wO0oNQzRPfDffAf4WPJ5eKbywfs
dOB3PwEWjAblXzovEb6xJnX9VXNDkYiwGnrMEzNNymFM4hIMWLsuDiGMOnsYRx6Hnko+bL/ASUQO
kMHhawhurcDEBLQZE/pwi6qBlQw8o45dJAeo8AbmzbnfYBjpZ8Wc8lSs+bf56ChVjQjUg/IU4JMY
loQ9rk5+R53t38CWMsOHnwoyxBSiyNxiTrFXaiU3bSz42eCF9OsKKGqBMZTeBCRNuHCPIkcRPHBm
E0J/JB25c4YNwK6YJSmckJQzhw3cAJGhKm/J4EElK2jKQD9UnTn81KAZDI+yoUpoPQAPGEX8P8KB
D12JAEdwhRAnWBP+w9WY9owzNcbCQnNRYBhN64CnzfRVqV3GOHLMEDJJ/f0Ceou1NMewLDIUBCR9
iopstquCcFCMByQSrgp0x6niDlbRFPKKoG6OT5gvxFFvzhLoNOzP7JhE0h8M83PszRpgZQyM/YDu
SlVbRTnefsg0JozRcDFZmLCi/M8UgknqIttKWDJe4a+GJXjjRf8OKEfhkPydSQ421AwYC4HEPWCX
K3ISddGoEp5CTBDRQV1JZO3UH4Jo8YhWhIF9mBtcA54inJEKY7QvKGpMoOFSCwUwflOi5AAJaS9D
DRJ8nOVwJ8xJyYdoXs5CBEVV0tNl7jBBBQfGniaJwDPenSYeV78L/yz7ERxHD1Ehc3DSIHU0YP7u
KRQ2Ix0kYrXSke7yQTC0rtgjnBTrQ+1Tx+lpCq/gc543WUK+P4PHsdEs3Ftu1EG3RNtZpjHEVkBP
lcHjeYvNOB5yYyYFLPBRCHPUAqnxmbLRI0+8BwNlIFBBLxY5owq7fU1CbQTKGcmTCJGoZeJFyhDR
S1C0MFa0p+pKPNwp9kiJ/LTIFbzrzNHl+hPwZDAlmA6lUX1CtMoEHSmsZUtQYtXjDTJzBpGuX8KB
ZSu1eLYUegm1gH4f+JxB0cKnTfJU+YnLsSTHnqzmA9levObkjVPUx3TMK/CaAdQBRqSbuX+lx43Z
iCR3vPVlqIUWdXJw8VrAQ2OZbTD8xZNK7qr7wdWpTp6cI3YDdaY8odB+48kkDWvFebnjRb6UgB2H
NXvRdjH0lIiEvpZoq9SwUbwVWdZJbiuPNOxado+gj3oChtCZZSk34KY90/bLLgmH+age7kQ7/0A1
Zo9GRBESEd1nocSBsOSMua59iKyKPefOO73Zf1qY6TSpurEhOcONAr42vyM+0gscVuave9qJ0ITF
+eoGMiAWOAvhB0YGeObbWdOc5MbGQjWae0GzhSlnTS0AoI6gFMW+Xb6vGAZ7vJshCS9PZcFwo1Tz
OtZvjoUMt4jGWl61lY9vTP8WyMoXKxnWW0mvDzgyjrBfNXQ5D0gYwWXx2uF6dAnqJkOtxt7P1H9G
aWOPfTPtUzkppu3PkhN9ouGUN6BuZSH1n6TPOUF+wkb2VcHJzGoHdQo8LWeD0wsLX+/Z2Famb0Zu
JBdm7tZcj89+Byu0m/FYCJiufdUcBYpd945MquO8RtDiQOa/UvJpOQMfsecBW7EIFGu8t6gSqhtt
2GWtBlUrxdV8gccmHP4cLtqGla7oCdc4YRUTz9iuXMRKUZ1Qia8jeDsb9CwdHWcg0xCJgLWhp/kd
QlOl1W++uzJWNWcjVVfswWcb7Gn2ifrsbT0X2tPe/gnsY6IsvseHa6dUkUGJRr3k6ip8ECxPOyZ8
GJ1giFGbNS8/+vxyRsIL+B4cvgUFEDEzpmKIKMtqeC2POuXROnF4/UshZzBYpgen7F8oMcClJO2C
fxlWqFHPCYPhXwg01bxGfxY0PCqHLe8xRHqSmiXxQN25rDpeZVlHppCAmQ/vYfnb3UHn5AQL34Os
azX/bm24bEwR9niqD1/YEoecNGcGk1JpkM2vG4UJ5+W+atSY9KPWhPDy91YG9Za5RirknsPH0z93
2VrWkU5huCV1+qHunkijFeDlTat3JT4CJtZJZt+xEYRoRLYELcunSjyo/lbB/dBwYaN0M8u1+V4T
r/ZG1yX8jirn5SgbfhgrKXv7mELSeU+5CTZsqvLWsDHYbylwmg0YW17v7bz9am6eukYGmzegD+uw
tslgOXWczH7m5vPzcvAAyLlP+zIvwvpPk9Jvhmh3SM0req4qBHW/MdSxpiSFmX2N8kk5u0aH3/vs
6kv0Q/3gi542TME3zm49dA9Fy77hlpSYhya6wj2WoNvH4gkhfXKMjhHUoO0j7xfgXnTdBd7cWw2a
nJE9XYbt3qhLkeaF1M0t9tbZP826f6rxP+zKtoWyhFI7h7GO1XSU/sSTq/9cVL6qi/ssg5pUQrBU
EUdpJzG9E6XzGrwtlXPzUWXLFbF8B4dfXgGloWZEZ7QFPSyIkCIHNz+LWgG2rKCso/gbaYjd/AJg
RqXcojWdGtYBNi/WEDK64XrawCuLsxxqNLapf2sW4VcNr9MrUt0qwt4N5lBoqsIcL9PG6tgnloNY
X4EiARoAPI5trTAAZknsPRaPt03J1KKFViDoio0maKCZZ9LdvbZVD6H0v6ImvL1kjg7b7dxkUtP+
7f52Jhxk9+U6Kpf76VGVzTv8v2R8mlKVP1EcvQS5AZP0iSb49dGto6JgTyFZUngyf6rh7FLJbibC
QphBX96QLNHjFRACAqBAIR28E3hBA3QfAvbh/gPOp3jG/LS33M7Py+mN0xl4//FnHYo5/0RUR6gC
q/JldKAPj/Yj8ih+inDi8TCRVWBOxJKFtELGOEVXMaRCEZB5HRYD0f1etIi9wCX/amjEGjjz4BZd
/PGmNYT20ozz1zsSC1DkxG+439/i9vNUXEj+yzPYMRA+hiFt3CBa/9F0Zl2KaksQ/kWuVc76yigo
iIiivricxXkqLf315wvsc+ue7uoaFDZ75xAZGWnQEdA/dlAabvDXJpl2N1F5LSyzSBGD0UIiLkrk
C7EvQPnBWXIG1NFxoghu3r0ruoRllwmQaoyBMeBfhlzpJnkySg8CnnuiRnHt1KjHwUA2CsMSAJCQ
f+XNpf6ZfQF0zgRdoGyeGvWjuh2R165Vkql0GUfcQjfJhodUsT6hBiQ2zT+4SqeUjHVQG8NmoxjV
Jh9oNZZQOsmGNl4pqdq7VL0U2/SnbKxuKRiGCT0J24P1EaWKaGYlfpAwTHIVaEfZqkYoV8LMCKHi
gs50QCikUg2DspcLE2wTmUwFXWuE4XhsQLnu0M7RcYHFotTtLAC0IIcT3JLZdeQnaLkegjHvnX6P
UXV7ptVt4m7yRZmoGNqTRsMsEdB5mHu73rr0r+62T6GbXaXqBNVprI8Y4BXY9Vg8AhJBl3cDggpI
JBkRDXjQgUkkOB52sYP6tf2hSnyLsC6kkxv0vjYB9cH2UUVjAhQM09TlfFsPSgcQSQd7oAY4MzTC
BRBgAUEEeDQhalVpJBtPk4Z3+ljZ4IaJpqAP0A0q37sPzu5+QpNBGdSJILqr7FUQ3LHFGGtNO3ev
7qZH9mn94lmpqUtwLILl71wcTrNDJFEi0Mcj6fRAOQO3qPJcPxQvNsGpvZs/UPSMwMzCbFC92Duu
8cn4zbxFu2T/9f+25Bp3XhW2Apr3ERgObskqi72qPBnsBu9ep/PwjggcbgRIF9SvEDN3Opwmoqjz
3OlcvPTL6nGAk6DoDkCdh9j+QEQ4B4f+dm/uuufeZW9CYcHpdktIUkwEu25N4sMpSTUsHXgt9cHD
B2hUfJxR28Kb5ckvRBAczqYNrG5lZF3fijbxlHIU8UIJiqCRiUAgZByEnG1QhPN5ifBX1mtQb2N7
7GsPUshhDO8FRs3+aBSo/VGU84iTmuSLWUuAL9V9Ov8BybGaVNzV7h6x1IDgKvxScoZKDfkh/KIk
QCfcxdQ/fvOlT4cXwiExb01cgwMtivtQAeHUfcALVQv/wdlMyu2zf70bO9wwdQMBMDCs7m/3ADAg
AP3ImjWLkLOJRui/Zr8+Mbmn/rmndpbPj3HrvybNhvGEK1JkTd44L2YiYu9xi9hFawFi+rAa430P
+ELoF+We6DY/oPIBLJRC4vQgfhVmf3XzPj6kNaQOdpySnXMBCvnh/TL71v8FH1R+U4tK4xOdtFnA
y4CCg+OyMesUW+Zsq0mF6AOktWGcaXcpsPjQa9qEEVtqkRiGMrDqg+lZZ2fbpel2wJ0SSihepDWm
f2A9mYbeh4fOKhRFLc8Dhk3v0TrMS0vITuAzwn7qZjUA+3sSe04+BEWbYNq5tF4ASvNKVMMNU/EX
kg2jJ2L+O9xyES3yMh1ZFTYKOD4G+gvKMVfG5o1Erz0HwMODLKD6H+4DQE3+BEdjAXyx3HfAhwRD
zIXNIGoecyPNRHCIok1qlIySpWvs0KJDz1hBYGO3yq48GT54HR4SbU/oj6D1HNwWs/g6t9EUICGL
AabohiFq9j/w7zcT+oJkPyoX5wh0cbGxHx/AEZY0B/awJc2QII+4rmlCy61EpbJRWd7IaSFm0rBc
DcF1binD5ftTL+uJEBGrCktfq7dFNSpQr2Ba8Q9PSfaJaFXuzKvYmBx4oDRSj2H9ymwdiReoT1Dg
AMZSIApah+HjL7Cy5SMVKgjMBFAIEZYout2F6dzWFg1+wUVUGMIEms12E7xG9EQge5JwwCcqLoBA
QAkfd6qnweLjaeE1U2YHQ97JprBcwpSJOICU8/LKvMRwPZ4p1QLek9MxoKL0yfsPSLf7mFM8FkVK
MveadUjlZDLzd0z/IrQdQVrllnqAND5Ucf+V0ynUB57TEntfNYJJoqIo3FQ3WsSKRCZKHSaccTJ5
1UQEidDytQHGxtf4ex9eLR8xYcxfSnmEEGtLApvPh1dlnsEB8A0Ejxisn/JU+q/IndHHiunS8XfR
5OE9n0pHjJWcIcVq2blEBHi2sEOiA+qSFymBw5ptsgc4pRm4ivIWZdO0uCc/sIzmosrhjri4FQcF
c4nRlNG1s4kufOsccIUqu4g3g11vY3zvVMKLnLV6Wm13XyClr4EMPWgVnZCcR1zOYNelYsPwY9gh
pCGpov5ft95qrOoYG6J0p9pqkpg/4TXiKGAGcMnbSMks8NiEXOACX7IMRWvfPowPY41wRZECRTNm
qDHHVoOLtPhnY1KB10VbIjAFumD/JtC2xOqfslAP7xg2uyLb1uzmEs1IBObSwhhtikvNvKya9Gyf
yceRooG5sDqhRrzp7vuooTF/ptRCjCK9Mcnx2q2lj95vN7zxgYLouuBm41/vAtUB/VVPSvtoRFlZ
lwYSpNtKEsRHRw6hrVx0YVdDUGFq1lGx+kE4ALmoTKAKAr9FkuBuEcGIcrJZowHsb6EUP0c36cV8
lqWb+Qtiopm8ktlGC5Oy+NOt5p3Sau4owGVptD48VHouECmwJDmIdB+o+rGNQDdCxPQlSx63U6HH
62dYJpeeMN80PVnv4B4DnxPbUNc++6/4HsPahF51S0BN+O/ZQS1HHRFCD26qVCkQr5mPJex/NtGq
SeqY9xeAXcLg7hOV7FdXjvDHe5OkPaIyW4Xgp0rdp9om3Xa9CagK8vhM3Fl95cCbCINp1GYTibka
OvhPjHEBaAldOIlC00JVtf7GwCodmjVvaLfX0d5Bl7falYrvC+oX5OpsSMsqII5f7pb78Feli/4c
IaCjAVSCknRmpReMMg9qvxBs/VqA0rnz2FrqvEJ52BJQOR2W6CwpkaX/2K9wUvPvwyxkctzLgtB9
NmrIEBdHR+RWTglwMBNWL0BBFNW0RCqnaaBqxRS79AlviWUodprOdKgo7IIrPIIX1OeUYm2h8tQ8
gTyOvdKg6fyS2oT0ExFVVEk4Z69hA62ihGS0xgSCNYi+u6FrK4s30BPrxlJ4y4MuVWGjGf0seAQN
faU8/7Em6vc6IPKS0cF/cWgiBdgXyyxJ8KXGDxVJH87zjTjhGgh2r3MQZQNkePGoPFk5vWeaJHeQ
Noc0Cymud1cd4FW3EJCaeLneg7IvDXe5w7qhmYgqdTneVyyF/oAA73EjKYd5Y2g5PKVqqfi2aC2a
NkHBAXYEAw7TBMEHGl0v7ETiHV7jChWN/AMPaaBxuAvvTKdCpvZpslgUVc0X/I2i/RpHt7el+vjK
Ge3Xkk/aDFGo6d6ZT7Ko9fKhwVRpCDNDary0tQ9wqp2Sz9BhB0EoRu26PK/148jMPKj2/LFdbjOr
itH8ePMpgsvNXNAuc4pAn+0a1VjGzAwkZIMgB0e5ChzFwJqdfacQOa4wE8U5jbZoNAwOEEc8epox
xjewqcrb2C2J1C7LM3LfwzK5wvitpmEPaSPcgFMG3Ltg3uY3hP8c8O4Chhax3IbkLMCFbrTZEXC/
J++Q9CK6tovju//u0UbQa0gtLN4GfG1ZwKkhEDC5LGpczOLQ2QzrkvwuoTy1+F2XIXKz2zErND82
AOqgev6am/jypBnxM7p1an4BShZ1AYC+InFwMUGiGH8Ai93dtzOa0Ug64p/1EVwNE83SQrQHUWb8
D/gfSi3o3Ylrw9Quq766MVQNTBkha0JbCNAgAwCcTOxjYvNmyAxj57bjAtA7f/m13n3NNGz682/W
FTaeGj3BXmfNBaegRtHB/Rm+wg0oZmF+WNzGhZSU449kQeV21uhT8faTXwLCP3awEpurKBxqczj3
Sij7BBX72b04dygveGRSDxicQfmHOuFnZ5Z2dhYQHUHc+SCkGZF21Ei6ChVXHAEaj30iTobtUCt5
B7yIe0StDc1SNu0NhgpnNmcV25St2c/t3+Do6+eOBK1URajiUiMvDA8cosoYEGQzEH/iyxDLRIug
gaJBmRAR4aVInlW7RPalzqdpUiYLA4RTySFp0Ip0H9eWGcF0xRJycFqLS1icTFt35xUxNinN4Mco
D1espGLI3n2kNY9UmHKG4iIlQjrceFVCzMwuc9rU9/cxSKAgMmApoL/wYI/gXMZKv9IgLEGEiKx9
M7hR4KmM82YeSivEOZQOQXRI3WI3jRhJQP7/DdNUzFJF45Te2tQ/FrBGps4ipR4C+40yMgGLyimK
p4mChAPENJ8acUxCniQaIqoEDHYQFpLGAZkkkkJabpIkId/mVLS8Jkk37wPLQCGrvqiSIcEKOciZ
oo/wZVoxeGxJN6FWpMBnizMiXCSR5+Lh/tCHHhMxuhSD4JHzfqonE0VT0RZPISdDsaXKc1pDbII8
hXlxrPQa5khe/uabbS6Y3xY+gNkys96nHcfeYuXFMUWL+MgOIHWm8MOe3K/URMUFQ1lTIKxbV3UW
7hZPbEvzkx5BXur2atEDrZtNz3vOxQ+m9gNzhXWleapB+5SqHmW1YqkPtsFjKFBH1r+mZISsu6pE
xIUY3ctcXMqNq762xeLuoOLqoKd4s1GBQF0RRundSi9rqBMdNKgx6fXgd1QPaJGjkvbwF7LJGUIU
IjeKHwQXpQO0zEtCh4KhDOwLqPObk66OK/gG5wGRAM2AFZC6xkusDoTo+4opWQx2J3QhpM+1MIAh
PDiKd0tITlyyQCElQNdAxUx42BCfOT5wvkhTFhULaiisaChFlP2EBuph6+eEeYhGTYKjH1XZ/NIW
7+fPWFGXE8Eyg320AzvjNigT8nJ6Rf6LJ6P2crhsj9o0oHe77FsOpQFSw4VxMfCDiqmqjEoqjiZE
SPXJVV7svYLJXiShoGSn6yDppl4OzMAdxKu41om5FPgcYuaIyIotpTNc8JcO0QYKCY6HB0XRsU53
hXD3IgeeOjaVbGggpIu1zqkVUfcX75UP9kCBfPi7JBDQTO6B5tGpUw5+EVf2RUmhHBmwQoBk2iL8
ZpmzCn6kdVaZrB6y4cnPzNWKikNeiOQLBbsO3+NLVhfNSm+oBkC1AddDPbE6x00/p5WH0Z2KkqSi
P1hR+MP51uf6wGjw+9w6y14lbuAmQGZqHv2duiDtxEOqP/eDAnko76T30p8VjxbPBehtJ0UK4dbi
+rj3KOIUccbzp5IbiY3O2jzR6hp/tI5iKmtYg2xAfxzo7wJwwhDFlruP3BQdlE7Odr7DpK6QWy2+
zz6iNAtX2scogSv6+g7BlpGOc3Z73ly3CyGEG/BpmR2+Y6IYiipjCLIQYh62KOj5r0bjzrju/zGE
oeSg0sN/DHm09glEZ4Tbhe3euQTo+SEy7sxAf84uOcuW/j2iShjfekNJx+hv/WDRPHt8ChX6Y0On
BV/m91/WuGGc6MXVaIKrN/vpzKDVap741PAhuN9MLhNvGxVc1QrEXZ2iAdNpBmO9ro84GtPqUYfl
ZTVeHdzUts+eRE5FGLdtVJIIExDrahh+yA+8IW/3fZ+fn4WDk80wE81Uf6Nxoe8M8pbxMpXPkHE3
C7fDhHYU3JD2ZmQP+Co6SjlXnBBO7a8w0QV+62naY7RaUT3SwHLfpp2SLmO7bM7GfCIsGsVYp6Pf
aboNY5HWTZeBN2E46Pf76Prv0HpZc1nMOd9yGb01EtItk9L9r2WOZzwIhFrV989a0dbPvY5TF9bi
igu0bZRxqTqbuifJ2V490fzzRyPtnjTCzinxF1kbljxEdBYOrvzNYDlZf8ZGFHzWwWcV/+xxyRl3
DBeioesaun/mt6NA3xr44UzPIIsacN15aOHswBg5VpCxbn2mnHL1s7pPP4EKAeNxBwcfpWjy+Haf
GTH9vumzLFxPaA58ltper8mEpBbFCpzsfm+N2hQSxcxp1fAM5kMit8vSr1stPWDf9PuaNYO8NCKL
TH0yq0jO89Hj12coBOGko6iThojQIVJA4eBkg8HlXP0+TQXmhl6qSLNnLWQSeZwoNff7g9nM1wPS
xldhSL0P0gwooUuMpiXitrrWC3oUb2PZW/6aVs/SQttjjb8Vx57hDZYI2/pIPwzUuHY66eLJYnNi
iTGwq61EpdZAlVihQhSqsO7UA2mM604cGrMY4F1yGyiF0CoLNUTsGilpQEPh/7QUtkdB0O06iZfg
oS8pf3cB84FiJKpBL5QxQpMIURBrRPE/cJIYJA8T31oRHNlYE1lI+RKlPSLZdHH429wjxbSER5hS
sVuw5DFmDFKrOFvyUnBtPc91XQxXTYQP/p+q3VzMfT6NjZhm5BXGSZUOOZwH8RL1Hx/iUiFI2T8N
y3UP6MaYbAc3rRl02Wg47htdMp3qd24r9om2Y1XnFA0YRhZimmaDWvsv2IliL8L6bMD+hFDBlIA1
rTU8Dx5C2LFdjChJl+vaHdsMOQeZ1er7g1lomn2NTWBOtRjvudHh+Qh5UiuOAjVKQKs4XsAf5Wfp
Buu1Wrwi15nGLoYZ94qR5UY6IQZm3RfpocdrYzc7bseNuV2OB9pc/T4d+WRUDDYcILXFBBOsjXS/
tKvUWnNB6noRETh1eXBebLicwphpsOFdHaA5Vflm/3sjukq4Y8hf4zFDJzlEgv076TjFEmvh1ADA
NzFSdnj0GBE5Ugv+DDCDzulve0QuVP1BN8v2++aa1Wq1+iaTiWcyHTteWra6g9zcU2Y+lcTXGMXN
7yKFNnw+RkLWkOkcMMFm4KuzAb10M59fzF1eKEtxibpJLpR1xpoi0VlqMa8XlREGQkL+jPGJt9Yv
ebVXLtqfdEq+ALZ8ahvfzYh3VycL/t/wIMzm+4htZrOiuG9COxZeXguht124C79dKn/6DV/ZM7pj
xHPqZ68HRcK8X6qVhV4WyeirFaeSP+RPTLeLviBLKPfFnbInOQ+UlRTK6BEDJVOyW+DfCUDUYyaf
TbRKEMzRXUR0ISgs3Js533EzIAiFZ92AQa+oBbLbQHDrmTIPUSvZhapqN6KBGAITkfeblmKFzxKm
gCL2iiEyOMUtp1DkkIa/XV4RG6LxgR7wlqIyUah0VdqhX4v9NBR1RLTqKUKzBCbzBYUIiyiNIuId
3hXSlRtzPFlR1pawfAVd7GJrGm6V6oBqkQIptPcjFpXJqvky/To5gbhCKBkT8bE0iqyxBwT6uumm
GcW6IspTJsec5ngoYRdWhESP98/clbisi0gstxLFU1gmmJIL1WuCJRN9Kl8hlcLSH0KgKt16il9F
KiNLKhFbKYLiF6kYEPoBqpKqsVrduXifdxgu6qICTtHDIndohjGEYWHlG1/2KtLtFlhzuvGkwoCJ
U+hMgycfaqsgIaEd62TNUU6YBFk4caBaYg7VZKgHTS0DxjqPiDZKmWWZxZMY8EeTMEuRdTUs8HOK
j0W1bRCrgreT3rEYNs8jG2wGCv5EEtByKTZTkC28WTkg+HfAJUM75je0EldrUeD7U9Jx8fGIRenI
pPYpgqHKJnrEooAJxoaRAj2O3IS+Qy6IXRFFCiA0eYIONj40aI4xEj8ajc4oWr6jmIc6+Zefh7lI
OeMKXtWXpdeWR7rB+NOlaccq/NVOU2jJk1x8X/0Ub8ZyfBrXzvwDHOHO0Pgk/Xv3J4uQywlLbZfB
NJYGWFCqxyqDBcdESRAcmHDHAIX8i28DKzJA+pAvM/1cU/Gk8a8p6FMGnGiQfamNodpoVg4qlMth
wxwSG0xx94cBP4I40S8EPGT1XkyTAn5hyEBQfRnlF1HbyWVqDCM+cr8gmcnc2RMnMEeJjqwDoLTm
ZGS4/KbVgM03NZcXq2xAUZuC74C/0uENBRhxFcrnb3fJOAuB5D16vcV1QynXbsAf5IVQdtTYLsZO
5m8zuDqIKLH0ihQUI1yY+KLmrm3+WHjHCVMt7Kd78q+g21oOzU1AlB7Gw19A077DJBceolBvRmkw
LaKEIW8x6UL3AOkuEkuR2ZiDHR6GGn/B+mHICDfFP+UGFSoqdkUXhrVCX7MvZPn/xtCdkY0ONo/t
3X5rh2DP/f5aQyeQuW7Y6CEYaBWDcM43TJigZUxXWDJmmi4oYVKFT6Iy8tB47hdXcy5YVkVsuUfg
Wxc9It6871NIJWi+0nB2hNTz/ZDeqGYua/oAoe6NLKPz002xw+g0qmNSDk0ykmloh4NZXyOUJJCt
6R9VpvOog06zsDSNEUYSm4oZAnxv4/CO3FDeh8kQAjzVVwLqj8ifuUOUHbMTiqvjkKhDlgE+rg5O
kTf8QcSpTGRYynchTXmomeq1uWn10+aZAANm2CoMmPllvPA9ZSpkzDBOyhSNUFMHNtYhWJdYUw04
kaz2ZYKwKY8D0ko+lvMOjqkN02Sg/IFpF/fWlakChBjFaFmPtAsbtLSfVfMRD5WxdWyo1h0ms4Wa
N3PpGI7AE2b78hXONzNX9KHb13HLl4NBoAwTAAJUbjLpK1EarNdIfrMLX0aDaTpUkwz4mTxl4ONf
5q6KxJ2TWDlZSBswZVbf5tkzaIlBRt4Pyt3aCYxPYa9z5rhIZsnoOHPL/IrOiZIkiFG2Nh77ceMA
i0J0zdW9+3kiFjLn+8Uh0YpwPLng/G24HW1absFVVC5dMjV25lM19GJseHNZ5agfzK8t4Oxpk/JL
7roHb3e55OsIw/UYCKxxN9JlWA537pAr7PEIW/0CYupMOuqf+KV6vnx6v/xomLn52TIySRtKY1F5
T0Zt7Tke/IpmtfTzZ8/J9u1BSN5lm7Y5MMllSIEIAfkFUpgLZ8hfY+JIuLgWbAb3qik/LUJI4HSu
nnPaX/NiD4ZyIViFddZqyT7wRZmKr4nQYA++BJ3AuXdrLSwkz2+t5QVVN65jrQmWr7UNjnStURnU
QBddutSf2P2Wb49pNqYgCWSHroQqmhh3PuC2qNJ7o5MhN/PU9wlVcG5fF5fhlGmPIMLn90B5Pq0E
Z6gMYUc9FLUZ1boJ5iHNiMTtxqtVDLjcVQulqqQQQvGacqOrhaIpnO8iip5mJB9DaCBwUHhfHIGJ
/jqcQKVmXpKgtcWIPCtoUuCBp4iLnyAMqAyHWayUs8ShFpf5bdaNQFxh1AAfVoDT7pKHOM5EegsB
zKecsMSbqbqcR2ttdXegqYd4Hh2MhGJcW0aUpNovl0WsLtKCyDm0NrJIorLTYtn/wm9cIDcoBFQ9
Hxm1n40XoXMFxSYigByjRR92sCQxqyFgSvEMidhGGFSGT5d+rvri08VCagN1VIsIjvTuIKqgz4I/
tfzi5yrOyNGtmuXyTUGtyrZieWguU0g2K6fASCmZrla6n7n9QgJphNUUqqPpuN9qOsobaioXui76
PtgVwZ4CFV4KmTIVL3PwVfemWFdYHFfP5dBk+A2CtWNoM+DHhU8KySRo4zXIq6Z6mZK3ovPwGxWB
L0YgCyZlZEnTv6k456n81wOQuO9idVZj4SXh++aB9QoX8zXa04D+JMgg3cANKHVQmPJyMnQPdsgH
BBuvjmyVpgPf1s1Assta2f9jVr2YFAoIaxTE5sshEdE/HM42VyGEv4p2dA2B6hL9/ejPgoD8wPx8
kRpceIRAGDKgTJ7hcHOdP3SoNekLPXcaiEeni3QsheGqclS9UY0LR71eIBJQlTIm+Q5lUMhgk45K
JaFBNvWmJx5ML31gJpR+Uv45o1PCX9+JsnX0hbWd9Tf6l2fpGEFwUOMOusLDB3EIAyiwypSFJZyS
D0PlC9JjvKZXDDE+hMiE4jeuQIYZj2P6Ebs1Zntpj6kN+EjapISelIW9891LivmJ3xdShVaKJEmt
upslavqXRRvYwH1IKkGSPPFUDZe8ts4XrlYRWShB5PUA4iEAFzBsJBzxp1+hLvnMVSB4EjoIRpqi
5GCN7RAjigYRszlJRkuOHw7AwTDViuIUva3XMri46eNCttYfYHc1/YxPSWz/QLRm+oWTuWQOFQ9L
M7e29s0tMbRR8xswjLKsgD2DA+3sgzLwDga2p1glB4vk9B+YVtxncHSOzrVbYcyy5m9V0gPx5xHD
Licjf7nhBTH+/JssV29L4ZXgD3uO7DbeTWNc5d21tXUhmgmECunQQnpb/ngL9jW+kAXfENdmrzdy
iAH0zwxn3MjAHEhP8mj1B33FwTs/RwWFRmztUpvxG27fX9/cljQJBBYeDEQqE7FNym0KpEBv4m8i
NEaveY68U5ZRaoJ1RmNJwmY0KGTUfACB2FMPCyhoTgcc4FLy68rMyJjJGCsNI32joiDcaeIEVjvH
2fBXbStwkAPPjNLqF9q8CD0qIIL406dFuw7epAZzDOabVNIaKNPd5lQKUMlDtEVFA9kEBBPIIJRj
8vEEdM73RcUDOD0xLbzXk0AuKycfzIPVguPwixy/2ZgTJ4YuB4chJ8y1Nmch+T/cVpTNYP0hDEtH
XUF1f3F7yAq/xbK8/kfiJ9sdg6xl0GlwY9wKynpWIkYPlCv4GzoQ8nhd9DiIkwDVJngVlUIS7J8M
snJNlk08S5Gvgwnu5QznagB9iPqnuHpqW9OPosYcaHaENG4n3Zo6w2CG8ghekCX/SCH1kaGZHHtJ
NZ3zluos0aR1NS8qkRULA0mQCW8ykS5vk747uThhfigEi98kogV0H/6b0xIxUb9jCdnQ2vptX6B6
vHmlj1NzxZaSXO4PHlMWRL5zhPnQORuqb08AouR46RtRqxp9bEmiDFrPVKklvp+bk8sjBexuxRMj
E4bW5NLCj2jQhmDApzZE3zYLOVBlWW5JvkRFIYlY6VmodEhOOaaSxDIfeEkp0KkAqyxcPwEPWdXH
JNma73DuEYR4CQLpYB45JYJ4RbUxD+SFlFyxirpD5VQj0lZB5m+ACj4VVITlp/xlLrTP5An0J4r+
ok9vPNE0cB7kAWSzFcvwAFN3jJuSfOHNOtv5stDRQ6Mmg1g1XepByHGir0f2WZ8zhshq9tX6hLQ7
BrnOgPi7fepoBveWvnFpnsJV7smyF/rqoNIrjzSem0YUoxbcUYZ/oZcoAksbLBHFEGByzIHyFBRB
COaYogh2LZM4JXrVR6/BWyloXC71ALH8y7s/HBHpiDgriT8ID5Qd8/q+8I1vEKfDSvVO2xf63r51
hNfDj7MR0VO0JASlllNYTey6KVQaNR3+BHXIfhXYuBoYsmk9O9B9wopfWb9QTWhb7ZbVDqgm02FJ
c1AHyg5tTj9IfNT86+yRM3evvOjWRGF5E7M5j9CJ1D/0QNHq1qGLERnsP8hGVVqV3mjJipa1D58w
1NXrlYWbWJ2ob07NnyeKtRrgSjnUjWr5w8rCOvyIO0xd7ewSjSJvGlklsCUGkBrDdIbg0KFgV+Yt
oCwupBQH3kOJNC9X9nYFGQJ2L1wfRVpzdCqGm1aJpq9RO8ArHw0izhE2QzV0rZ8CnkLM7hc5l/nT
sWymZKpkPaNVisypymqcnG+t/g4ZEEqBYiVMNFqMOvSYHmI4WV1nLl2ELsrW/yqn2Ad+gKOmo8eZ
QJ0OA60X0DVn9pzLAAv8aqFMPclf6ISqieyKjZIN05UIW1pEbidkcIcScqaXl4hywKuBQdVw8bBT
9toGF4gHpjhTGlX6C9UsCfz8aku3yvXZsvc0EeXCcFIm2eY38IfXyXOIFU3ObCBIcDmApvdXlH1r
w2RnTWTvc8KnrkksdijDHF6VQ4X7iWgMqpQfU9Wl5OcJnDtchyhUi6/yx+KrgKtCaZMqSYVKfN3+
GYMBwiSWidGj5NHB+GoqDbjbMt0wUeM4qpsd1yZ4VOFStUVFNtJfqtp/cePJFC6oF+BlyQ0WjFrL
v7dL8WXiJAiOS4YpRFI+tInZNNeHSB4rko6Pnm27Hj+PPdOjxQFL88RLVhgkKF0SYmnGeRRP2A+v
JIPkneREEDKLZJ7vgZyywS9rpXktPTS++aELTjKTZbrcDmMH6TnN4hs185rNC7GZOpZczX7YdxqT
r9gPKj4j2tIYxRVwGTrXUjilofdusiqTIJ9VgQ+hIiSUWuKaYtnsgQ9FZJBckPSflCLo3y5V1jE1
U8Lgmd2B7SAWLo1U+grxjvcbIS0m6EmhEYU1GwYAm+wG/jP4ki9nOPO3QzcQ1tWTxnDGG2GwAW2r
MINt3uAHwWxFYnoqijAV0wn4KdO3c+UJ1fkNoE6J1VDCfzBcgbSD3obkQHJr6Uk5NZZ968QdoxPy
QnZoME5eScticSO4gEego0C7M8dF5bSARmk1plV66mrU2pXpbqVrFw38rZfN5HdveIwFnDj5bWxH
h43A4CTccRNvnVficGQMbYJYJROqnho03FHQLnbUVP7Ixbdz345Tm2NNxJHOYjWdb/PWBjVeYhXp
1Lx44k6qeRH2HK23Ny9oW6rJMaADb40eKB80v2Eg5eCbkDp1XXKFiajbFO4siosEZWjFYNbpnCTg
mXfnAsCDyehOroVtLNDdJ8X9OlQ2NXdqm1JXCNh0fMzV+5/FElYVcq5tkysU4ajVmKG2UAWWNNXD
HdKioy6Z+2T9/O+QiAGGIM5HhjuYzAWj67xrjfTTMSlHMp8rIMsXDzILjTr5d6KFETssLnVKXlq9
qN9fkfHyoDepG11W7whXXyyjXBmTr3zLkHg1wlqUEGhBleVHG5FJDg1SJn1kLakMMP8RP6vwBlq0
Gk31JFUmZRkZ3l3xce6P0YGB0oDmzjcMYnWBDlxOPmkauW9KLzsVbYrQdPlQ+zoZVCvz3RyT6K7E
aKFHXs1CMnuk+itWB+EauxuwKttoMp8XeUm98yhwPE+ZlsIo9VAR70i9l5Cds5o/WKKMYDR6Opbj
eLGLTBrvoQRfG06r460g03S/xkMr87VWSOpADsOQEtxOSohjagkm8vTqyWLbWpeoyrNX9C/3+Q1F
9joQRKMujVWzfbuYe2F4f2w3+I22VOFLDIaTY/22nm9a93DC1lTsox5thY9ta0QmMeEeFdppPomy
Dyok2DieIYpVPFWFzOdeZncBYgTldGqM12XFNTZCD0O7WqtEYI1ZhIyFt+1OJsRGPB8raJPrApNb
O3t/tAtbf0NXdpES74lGpYN1qYX1yQHqChDMwa5gOYwGHXALnsQXnhB7btdHnAjvqSgTaZ4Jdtkt
cV7BLECEzEXVLgxl2+VcKGo0zUNKvgANC7UDlWlE7QEgUyuFsir5eqFILDvGneyH5W+Mv9jML1LS
tA9AbeNHJEyphEokLUmSQZyjoE50CyZGCFZvy47ALiVx+T4uggzqfjoqTxZBPrhIdCDeOPGPvIY4
yXybfaPDSZjMpegm5FNlzH+QFLDUrDxFaxxiZ6jSGkeIHxDGVaMXhJ4VmGbyAupuOQYYD4/d6jj0
kizcCuVjHJzqfX8mu53IumNsEPVLYS2qBqjkVcXq8duiyKwogvouiC7/k3MlwK7Ba9QrABLQQGxu
pI7nQ3rplYFktkPZZrmEEoeh5EWqYQl5gFGpB2GsHKyhtgTC8BgQlS0b0pOYOhXrMF9558G3YQSW
Z5P7ohXTkcRQ3YZwnd+nog6YdWhp63dzf3Cxpy3x9ejHYRkkSSWyncq3cDQJ4qDvYWmQ3yIo0/wc
BVPf9FZpj76inaMVV3qoPS1D9/2MVmwK0lQhPQ9GLIda24xdLHeh56X9L2um/FQOAzdgMMeCP5Ev
aQz/PPq90bDetDVdp8krqDMRUldN9hZTxAholaPHEIOYPk3XLEufVrrFntQFWSFe57sgHcq034em
ij0/tUk6P0ySaxgiN4n4lRLm4dkBS4BH1jkKvgY1on9EeQTTTVEtVuGKQgEDQd+UynbgID85TlJj
7sfJBlpZHOyHq6+dGY9JHUVx5Z97dU626kWMrjCps1AXEWij6ojkL4m+rg4jM/KawxmEhbYQhWQi
c/0wxU0ln5clytWYAr0L6+OFuuN4xohs3UmDWIIeAigOM+7+BptEG1FQgBQr1ea79wqT79dUznzR
+whZQfRBne5FpN2cEpmXA1HwSpKiAg8VxvV2xpUuKpV8sGI5Xvhkq2XsJ6ZQomNZppP8y16p8M7f
964z5e8O75hdrnrpAqHY0lj18ot9Hb0WTygH+QmZNVpgWw1KVjmPhVBKZCqEQ6h5CWj8JQyi04Y7
TJlc+K04ca/AkQ32rSJB0Xa10dTGr80jy14ycaikcwo6n2zbWD/4dc1qToCmyn6miyuCmoP1gVAd
yeXKf2hXAhTZKBIV6eASvCD8YNRuL3nczKMFq9pYrQs4FhN0Rs6ETQjwAbzDlu467SEJ0XA5fJmB
hTTRzuJ0Jp5jjYbLOvCjSixyCsteyze/RMO0Q2fyUL4CNAxoq9/rtd6GxYRkLsNPuiTJoEW0ueNK
ukAz3SBoN1vDIPBELDJF9EYNMIAE3kZwntPuXdqlSLj11PkhsARKXPzSwjO4ju6wRhfN3AoUMbui
VAhxEuaY0cl7R0n3Qkm95F2ovNc8pSE8ZcTQIGXrC9ghCJ16VxE7KQ4cqdVT/OYLsvUytLAwJd67
kMKNtgobiH25HQrg1GB3Wv6hmnTUDi47qV7zJ3izHnIRfHljIlLAgBf9XaL5xp1BYboZhxb4MGql
MZNxmBLDUb97Y+bShWMbElWKDSXyBhW4GGJN3owmtWFNcKwwCiun1CjBy0mI2kuyANqlMt5POD0M
hWxVHIQ9OzRp9vTdv7xVRd/XvzgazHuXuquw3Vwplr0Hixn/kARz/L2CJP4KHFcmVEUE+GvGgaGV
XLUKciJcfeP4lFMn0AVMj8l+fDkHNwVtUkmuIJ3LV6Bl8U/6IrakDU2vSZsWIK5qWAdRK9f9b0nV
6inGeFKCHIH+qAz0Aj2RmHrZWJqmDcYDl1M7NaPCBTdwMJj9YEL4o8Tgons3B2ypfqpMJmbCuvfb
Xq77qgDzADhlsiukx1ODErgqqlOisgfliVNwdhjbg8mIOHoDmiLbF81VqEE1h7wNM+lDMVLjHOyP
lBhxr4IAGh4/Q48B8mzsGeKCJsezTbuwKmk6oGCwLaCA7pyg1wLTyUl6qJ7gf5SAIQ+IX4Vcec2p
qJtkkzQZICJ7JunkPUd9XXe3MTYT6hWZU1xBNe/sVRbaFCbZKL5DacvbBKZ1PDcVGFb2edxWNSgH
1b1Rn+wz493dEMEFhSBLkMx7GjV0bRDgiOvrv9nHfhEP0Sf+aJVx3cs3BoMn+rJKZ+Myq7NXZ7Xu
blhGdHdLl+7RawaFyW2NMsTDbva2sztU+dKvUekXw9f4E3/cP/9zM57s2UlGXNCv9d80qCX13iZ5
ZdxHVSqz/iV4A7xLd1Ys1J+OXMuDDsI688YYZsjWoCJe9a7tAwSREPCOtg8KZkh77CASV/3nsLre
R2dmP1KdYSJohcdXReWhCJHip3WiNr6zr4xCrlJcntroPKXU6NvXdBfQ3ti9QKtcNdju/i6ohM3O
+mEfSXkbHeT25iAWux8kFqt16ezR7ewe2NW6vNvgsTpQgBns/OfVeAYw4Jzj8rzkUsaUmQjF1I5x
6F4HiFWhE3FqT1s6lx+UNPasfN1Fj+KFWEnzYtYIvt9wKWvjYtPYlZjmrYnZ/H+PEOXL3V2sAkNG
ymGJyTQ0TmxphppIUgHcHwkFAhq6rpgqQGt+553RdlejUJYRu2dhob/1Cn1mwdWMEl6y/ewz9qN3
9u/MxwE2cKo0iGeomz7oC6AqVLnQTUIL+4jdxrjiY7IlP7Eotx0h/F7MM6atlmxgKsv/oTIAEMGg
l0LrHd8cmry696P1Wl/ojfZ2yYODEV7gcWF5CRyS4qhMQpTsEnpQF1N0PUhESwzQzOILsydohKUF
5NKqEiTWEgadUT3bGeeGurdpTGqGn/huZUmNNcPll8aSGi2tbtF0jQ7AbLcod/bxiEbszich1diY
CPj+Dl5Bw7/Hu/Gepj6aPb0/p2qVx9dWs9UIDuC0ZfSTlPQPUa+5a7LCxZoC5xcNqqJxPtTi11mw
M7qQ/uFTfdoUGsiJOM0qYSi2/KajGd4uVCSjhhHtT6mJbDwO2++oGmA1QdM07g/0DPoUupx8N0+v
hbMUfY6TWWvNGqOzVwhq/c/b/OPUqscEAU7UK+vm9kyUC65MbvQyNulhxETAyR8SK5QyGApw5VpA
AHka9UVpfUkOS6kyfdCPpVF+MI0kgbASckUigIlAkxNFqleIoiaq4Qv6xelDQe+XcBgFk3aj84YV
Hp/myBHgQsk4EViodHeE4BejMENE5zriNNOiVlw0f42tV+xeW7U4byfOutCscI/za1p9GUciEYgr
wy34QO8mhPzcLnu1uGr9MNrgYTEbCO0RE6I4Y/sgSrfbkkWUnnKVyiYqaXtj2bDvLU6/dWy328BJ
nYlH3UadKCrION3RUAOOxXupRjnVBFp4e4i7mpBsr4ToIfNHRl1F56w9JDZpWowGlEzhMT9pLEat
9zbblgX7gwvgW1v6FR9NgxwcABGUCXP9Bm1WCv/Hn6MR4xbF2FBkDCP9CrUEPsmLwEettpyq0Y2a
gBTMEE+DqPBwho2g1JOSmhxaBfk+yZWpxKtEeo9g3PDCbzwdyand7Z2ZdcVH6V2RSdsbvQ107odz
4dMy3m/IDIoRDBLx1KC7OcTrROy0Bm+RqFPlVA6yEqg+LP6RpOpolvYaYd0TN4gLl6w4/QOY16Uu
+R3roWzda2vr/sfTeS0pri1B9IuIkEAC8SqL9655IRorhBNe6OvvSnrOPRNzZobuBmlrm6qszKxy
x64XWjHKcUTJUO1UepBOvFuAcvZ21blZHDjxVvRREEv5JYwfUxfa6sizWhzVY++EOFe4vkAsNd/A
tbCR9q7y1fWTH7kHJD39P8ZaCuUug1IdLubn1u43qS/a55bdPXJcdhOWrDAsebBR4lrq0dO26Ovb
jdJIGLs45wL4wKC9IqiFamoqJAkh06oDWiE25jjeByzt2eQSPMIr46yWIw+gv7hOOcW7NLGqZFR0
jymOvZwUcAcnNcQhzIx2d7SkBkgIiLGL3qnUPM3luYziESD8zG3fyfTkYQy2RoB+GwnUl5JcIihK
JMTsBDHt5qTQkvngtSa/88qoHNybSrlkT+jw+hFulebyglWDCovAR56ZD5mXYsUiKwOV/GiHssd6
roJDXlKnoyg7mEFVJcO2ROW+00TOeDZ+NsoWpPTO0PlW+Ns92P3K7k9rSxOkJJ5XhSVX0a5QBx7V
2sN3j7X5bhy4YAjoqskxlCOjjacc9SAqGE2LtPVQe2F3QG+e+qIhzxV6HCkT1YLRxL75HNw3Kl2a
6R8w+WLkzHEhrn/6mnVKMwmAwMg+vzmmYVQ+/cvvGfdBurPg8bIb7AZqYZrwSkZvP02izEehWy90
HRTNulBkso1P44oLoX4/G1pLuGljbrCffqJn4xIkrcUYOwFk9hc8HnXDQnw/kVaIEX36V67q5rPN
mPRI1Rozu0399YkGGVOv/nGWQb7BJzLrFVA0f/p515qzlfGWi1+A4/mHD3MC+Uo+cSRw4O49l8qd
nzVi2u0N4t+WeYRnQQf1iV/FIjJuVel9JsiZXjFEtyKWsqKr3TN3Vo6sKKcP6+3rUFBunLFFUglM
O4+euxley3R8dSjQyXyQRs2tlPO0eMLF8NT5miXu3WTkYKPSknsfWmqsH0xf9nI5NbE/c0Atk7/W
QSoX3mJyS9T4YbIG4WPNsExATIH1LFnoZqwrPnGrtjMsAmZDDDgpf8Ea0oQBgArML7hWzG32wQPB
gEoUaJqbxXY5YAMXJ4+OtyLH8vf1DjodlIgQfilpgJeNi2BH+zAODNLOONhByRN10OlAOCA38Ncw
/BLv1DR7X/9Jv8AZcljK96LSg+H2DNmKWC3aDJOIILHmBFYHs8/aiQtY/OL8EGRYSmjvLYTwE9mY
/5DeNxXy19ftAD5N3YjMrhGls3RVaO6xGUiZK6qVP/xdR+YKRZwVstXTZq9IWT16O2xge9o0tWhV
BjGaxeW+K8rCMSg3TfrlRQ/O9Yu/I8oVlejkk+EAk/hl3MtKwbABPZMzRNXegw9iApii7EiviIWi
lIjNIHYXFdh8hZGYPWwNXow7aAlOaNz+m3f3mtnDlKpzw8img7Epo1FpMdIMtQrGT8JmfrHeNEoV
BlMbN+XtE8UefJnYFDMiOR1yWqg65gozfPvYO6vUKfYUX/05FpiRShGqVNh8/4cCsBoawba7B+X2
ZAKrko/gXOIInVHjJtRydXyX4UKXvjSluC7DdMT6UdJikjSctrZh0ru/z6alJvtZ2rpv6ZzEBNR0
/1pGsbcBD9+B1OujqA5ryo0gMdZNqBwXAhqAZsC2pbC2+ZxKGbgxh7mUV5yEgrKcTtXn7HrX/mZd
7HKR/xXTqyMI4nyPhlZjAxg2XfcnDE5zpqIPi4AoFVSb8i9y6vxrsfuHBUDQB7uGcY+Og4oIXbb4
JlDCL+GGAwpH6T9+VWVgqofgHiSKehsW3uQS+yvnkyBFujEhNb9scuz382k+zZbxkO6OfH8PRGgR
qghGU03Unw7sTOMtdx60BbT9LSCLIL5Z0BYMDiLm3pIgY/Ndu02VgKqhkqT0FRJ5QAzBv3wfbxuB
xho0poMjCOyB5kNVNuWvGIRLXsxyVlFVki4OW6pn2PTIkJrU9R6Fz2/rQaW+uAXBO9rjdZbg54Ht
ITvHKTDoJY7ZMw3jdBKLk4Q1uIrt0UA38PUH54jQeI1oMdedq0pCyVadqjUP2sr1C3SR1HmAHY6b
jgRRCbfSMc9T5vSV0Ew14y8ET0ig5Pq/gpOoS4DzdKgSxs9vPomv8Ww0Q5awoMRswFdCZAE9YhXW
tLFqA+VY1caqnVRlCrUB0y/Do1OcUWMn/LhWw4lwxzt1ZCJTblApTOvyJEvZp1VdoYjxjGj+HLx6
aWjglYYZSnD+SRIoDDlNuuQW854LDRYepyu7tq/cIKP5F89kQArK8YZxeGozT0ARAO4xQv8W5nmK
QqtVc1ZUo7vLGBlhzN/SCVHGkluYiTrEyCo444pUBiKboyimcIKlxO/vmsFnkwrat+6iIRYFpMKT
g3QkIEFJBG2Cv8CjHuWVWJqb1IjpcMA9d3T+kY+SRQFuR+0zp/GoBtAIVEDXx7+wGLZowqb1zLFR
l+PBSviQS/Fv4AZTkSJbLw/K73e1gLxxoEA7UoW3Lh4W9TBqQLoR6qzcKC779N4Tc2KH/UBEhZ66
PphZ4P2iBou+w4L2RslZ1YNmhM8Alm4iZWE80+a6lmo3qw+jkoZHKn61GgytXfAa6ioDLRjJd1Bh
93Sw8d+xfpqQ7zy3heFl8tyW+9nsxCbBNqq9osKAzOfLs4rrIKKISgXlopAWOkfrIJ/+VHdci1cX
8DzRcVe9FcUpLQMMC9u7fkKPb/zRuO3vlP3CrbCrKBkh8WJ32B8iHOrn5jIZktdeMRBAXbXrj0LG
5URC0u62RaViJSriVQReIt/VahJge2rKohpfbHL0jhzZzXoZ72U1hV+vax5sRpSMfW2Wax/OS64c
56TNO+8pLLb9sqyz/f20EMaRzQEknPfJtAyJ/8nNmoJ0RXCHS0bMOpupYMdWj1qhbvGBl2lhTSZo
15VPaJ8dQod0mlc0sy17vGgO/Zo/aSYcDwk2LTSgIKK9TA4IXt0mXdyb9+abBCZlkYQ3N94k7eM3
gdl+OCFFD1SJoUhzpHvdnpRDEFRAT8R91qwSpZMLOTgNxIpYnCKe/gFjit3htk/Opp6MOqo42XLW
Pya4W4fnqtwTjxYb2g0N+DC3buuI095kMaoflsRyKZMTmEjBO3r26eozyDFBwxuFthLYrDzQay98
fNXYHtl/8P468KzxVoMGcsHw4vTtqYe47RD1qHxRXkNQWsMphiHVOZS0K/UnEg8phvZhOfdPBALT
QzfpQ+JpHwr+NczH4w6zvkPMIPqo6idoa+EyitQOcrLfcDY55JC40B3ax4U6dTg9eBOW7TmCeAoe
fXusn31kdiq4cLnOqLzG2W5pDu4QYrAmdEapAPcMu9WB0bsjNOLw7pQG1TvIgMqLqtntoheGXOBS
aoWrQ+YEVMLGBcA6VzMY4ClQGpiAYw65KS//OVlIO/DH/xcaVnZfWyGccUc64ds27lT7nUYDZJfz
2kGAHfcPKYIO6lHNQp3MLEYWf/d2QyRkF++zRIIy/CwLBJ18w3nMP5rnduFH3l+It0OiyrbhZvPd
7BQefKs23n1xaRWbqu3n6ui2AsjcgrWFwFrfYoE0dznQ62pDEWLj+Nhs+F9BwN9RQtdSCvGcvVIr
yC8hDcw+PsIx/1AJlnYjoUAbHaxwsFaiVyPmC25NAgHKlB0MobS7aPtXZUcHgWo5dblzyKkjbW5W
2sEUNKx67BkfutNnnD3fa4Qm9fPjTjc6uXuPAMT0Uv8W9yz3/aNKaJUjfAAHgb0OGJgiYaQphoSe
6gHt0agITv9KBCI3WRgnS/orovpP5jES8JuaYnULej7VgaRVvsi+NUgpfiEw01pZ5TTKIHSkDSTI
QdbGmmbC1TE9QkRHYE4wSF3H9TtBDzEHMHMPX9sB6osSrFAcD1VQYTUMXi4yjfa8XQ8H9dWKodgg
7qWIikhFwhFOHHFwFZsKsoGKN2+jjQf7oWyt0RuJHsteBzwgrgO7OYcbSf8dlq1OJbEX/qi1nPxw
oeb0X0CnIvRIEAF4YlRdCP3TcUIwqT10RA9UHg7FVepbKr/ReILu0HyAbFx1LOoEXOLJN+eEEqVi
3uV049o3A/5PzMQWroiju1yKgkjL0gYhhw7lK9ewVLCCuAWOw7+0zacHumKar0CE9i7STGg+ol2s
WZAKdYwlYR3tP7xLNmc/rG+YVzSGodiHZUIn+IV+RV2jMc7ajUBeA2rNrVoPow/lGvGtN506uG2o
KHsiJRlTXFXpBuk7NUoa0rGR6PmawS+l2a84T94Q2eRZz+mMh72zLwnDY0LTb7hweqTyXlFjemdd
DVRmizaIVBPClQdgKcX1wW2KZpWrpC06C0g8BHH1vmfvCaEMonj8jIE5RahRRU3zSreNCpsbpnrH
T+iNJUPhFjY9YgOi0+/ZudGy6qGSZ5W0ATeRZFMoo6CveuiOIxb9PLwiIsyKC6hHRZHqncp/Am65
eL03cGjAX3GLBJx9uiW6enCcnWAHKc8rB8rum6g+QYDg4wyU5H49E9ozTkdgN8A40EDauoLwiArO
PAAygUsxh4YDD13xli4GmUWgP7Uou5B7mhw/NbSLOsEQB+BWMfaGv5gZ/JIecj7V+nRH+JZU1/0+
eCaX5jbXb5dccLvuc4EltxipbzoqKGBBpaMIQzjO9MaCdmZvnP4yjCImRkQ+Ji2Jrk5xLoj3RHVf
TUexaZ0GgRrMreUJfg5Qp96l8kVC22FInM+8rLtRNO2JNnL4kz2N8JQn4NfbaE7H0BaEC8Vel1mu
5I0CF5HAAiISw7EXiwHhRwsnAW0zqmniMgWah1VgI+TrZxaLgLPlPOeq1FKBEOQuvC4ExuUCBL8B
x3ZZT1dCXoAIEcO77S7BBuovRHTNPiW8L4AHXOmTyHGEk3ZitsYgqTwtFEFRSQ4Y8G4UahPkkKhD
mt8UVGkvgRSFbcI5obbxSDvONwpq0vm7WVMuO/lKHBXmsASFcSkCvANAPYG3DEAlkES30AIB5nP1
6fp8PTmJ9IpuY0El8uscgjEov1SX1ilRGB8gm5WiXjQg2HSYR8Q/bvu7c0eu2YcdMIW8oeUhEsSK
fyukwY6eV+U3eKUcvQgXNZXDIaq1PA8IXNNCdy84WAiTSFSKsSSWE4crprWJML6sS0MbUBvbhWl1
h48lxOzm7yZxHdtNUnSivIkgU7X6ASdhOxUI8CXoIEEQOQnvZ5IA/dL+pknF9Bf2+83/mEMnDBvI
LyCUx6gptNhk0CiYSfDKg64gk1Nzt5R6lNPBbbbDdt0No9WiZdFQjMNIxmmic6FlkXQAzvF4xFr6
q3cyVg8fw6q5pqRnEoI924T4ZBHs4SLTkmsOim86RqHDL1DNhk7FPvI1NG7EyA6VT6KXp6uafN/E
OuQAkKeSXHAxWJcSDhLAqHzmX7CK6LQIQYDdXrsIegixA+BEsaWjyFEyoeRTlK8doyGPc+SRuvS/
mgVfhCc1JaqHNXTf0F0KXnB3ycGjwAJ/No4OPHH/ov/r+NiVTOKP3Q1OxzH0oviOR+Up+LTPGMdi
sTd+DEcaC2Aaw+O0VCr69yhEzZRX4VLtsdQi+oGnhBI9+baLZibi6N8v/Uus0MqUw0nfxNAR0KZD
PTlGlX//yTRGdT6Wrjrf3iUcj/oK3A39wT+oa6nFtH6ZjL2GAwM5Fq1SN3KsBrEhRLQvjQ7ymZ4D
4XGgdEglKKIComaGtKsSun7pnCax0qM8D7+j8v0gJb28RmYn6v730wElGHrignz5j4Wlf+tHVXzn
xsl59TY0FfQEa2OJCM/rQCFBV6bpdQEFEQdMPsMEqfDlhLH8hbYy+hBK8mjiIIGxGDVKTAVRRnIL
zILB5lHbSFz6oAdauVcZyKm6oLoss203rnSUtYNMiAPdfNV20PYdXwaF2NSR3VPd53NwuB/8OQVT
dST/L5LLQX7G8wEhlbzWqiIaEj8N/uYSmMwYblmf++GhSZp7HwtT+KMHqTxMtYJx1/jrKesR/tGJ
9F3cN1OL+PybcGqkJIUq0V5UUJfGXa/p+KJVe7BhHWhstABFreO+2cVDAb/rIyga5aQJR0adZ6VH
wH2TCgx12OvnGFlcQTQW5CiM5AYvZ1aQnt+AyIthDzU4Wk1qLKcTUy0yWEe8AtDDG/CAPK6BKyKr
gKfH/4XrfNUV3PsdlYTujoXAnf79TTNS0giNw4gPRyvAR+NVrmfB6DD6sj/Rg1OkIoI6phrfxuMY
l3M9/2d6cgUaxAHlABGi/30s+B8/r0Bfc6TK+ynGwCOySTsrEWH2vCgK6RfRq/BX3DkVGvEb6ztQ
PL5HnnLcMy/orolnvm/IlyFwaapo2jFZiIb4Om+uIb3wJ9OA/YgPxt/O6ZW/2oLvpOVL/Ag5GhAh
Ic4ADj238prqqSlqO/GhujENKdDDEgyK536NRD2l6kbUrTmiVcyw/k0lns537NgG4beI8SxjEIVg
is/ONXVpTgMxPWUYBtGuXx6aEJiljN3DR/raJsLVrHgHvIw59iy6Y5xmpTYdCL8vl9GJoinjDTUk
GrTv4HkrYaD3MOvfoX/+fauc/XZf0ihGoowtJyg3KxiU0fbiL8fTQ9zAb4cHKMMU3TH3TpE7rw1g
xhBS4tUr5aqUBlTjacLek9WNiFvEJ5WoArekQmb1CU2v1DBpH6L+4epJbke7kTKjC4f2k3r/TRIy
8cD0S7wIKWDVEbwSvWEsnHiLV2A2xOGROhgmoFKqp3+HihNC5gn1llcasPy1R1fM/vOhlUolEvFz
Nzr+GqGNi5oC+jeaXHEmZatn0qJF7c1PdYVVkAn9S33RNT9ka3rZgf11hUUmPzjJlAkZYDIuunpj
3ZaasufcGASU/nliVaFQvsPPzI6cbqEtPuYfNfFOwCJegyL8gY3u9EWkjqY5OtG9vdJ2gBbp96L2
b98BIArZ1Utt4hE6u4SFcbEr8Z1+Rk8P0g6PvjTPBrAdm+9e9TfvnGVwHE9tJPAVHuCqwhMt0zQU
/iVsPaOXLGEjWLyQNtNEXwNpOPGseeKRjaWyOJ6LkR7xheYffxiavEVBQNTrV3ufDtQkNHF0FdGa
3FD6KY5D8NBSmPsJTSVggsyewaJPoyNyuyIJH5ghbvHCtKXV3DUzuAr7jhO17+xgX7UYe4p2URHo
j8S/JrT54iSn2sb5ym9ReZXtXVHWqTwterzOIpHFZQrPUTliXkLfeXGmCGPQ70onYZ3+BRDsk20Z
rGXN15S2IJyS+7n2a7WWfrbJR9WzUA1/Dyxs6J6MCD3gxFcnhRT9EX8gFEXSpmmDou2rJ1dTVgtj
m8KhLNZzpDZ08aGpjSwhxQeExejji3rG1aDqJVPtaQVPVYQXyxzu43lKJrav20wmoBvyKYMfgN7N
g9Vn8fN7yC/wp9hLKx2amHJEakNSoDXQg0oDfYye9Z0pGXfeYR7BWRcEI0e9jOVokc0p4NWsVR8T
kXZ3XDdlDR8LQ3mfgc4wVcgJ2YB5Zffl42h2PJo2x26RWUJax57Fjo9nKqa9cN/VI5uyxvdEOXHo
0VCFQRVQxyn0DcTuPG8FsDAWyELmhwZHEvdPCqJogw1RdHwjkLixW51qi6SZ2aRUo/Cvnpota3ym
Ick32GssfvIpZHU6HORuYSnRoRxcy5xpV4KvsicRAOekTjL6LuLDrFMWxsqVuFPjxv7KnVwR1V/Z
418UmmQjVdaWVkdQou57TEn2tbJvdM81A4WCzByqPC1FMS96D1UCvMpwSbBGIDX0+6hgkJzv3GLv
sXP1urbRV1OURcBAmlbQjYKfEVe+2OORAI3ZgdHtnfEF+dCl0h4UgQ94UtMXb1KA7bhjdtHFGZvf
S/+A9/oeHUmFNiRqokKDGxTQo+oU40LVl+3wRWkUbIRDBcXL+0q4eaqlNPd41M89G3f4R/0+sFt3
t04XORXbQLnRWzzALXt2x4QDjGoYwDzpOgKTWBeAqpwgdC6BzlukqE8GMk4KnslxcwGi9qisxH6B
Tk0dxBCtvH+/ByluTEI/M9OLCTgxXL80FiO6bo/y2mr6hPl38s7DDPdpGdGWIpzOdHq0ymGw2rUB
D0D1X+zsvefqBCnD2FYuwRE02SsNMiM448EP88xPJ88jm27Vdp1b7TIrRE6NHmNFDAha9/Dtj+P+
4uvxgjMMhkqwHO9oXXa9hZvU4n61twhoVXCMsrED05eeAEBsNr6lY0zEv5g3Bps7rMhhjke3DT3C
hmp+9a5ZNdyiBlBxqUgXB2u1EjB7n+mC2voZX3aMfnAKqv7w4chZ2uMMAOI5TccGQ1IvLo/j4slt
WDPOM+8c3ZdJ4PDJdi9p4GAFptpK+5/mLXqN5WKzAYPFVqYUlsGol9eH+26emvxx3NBN4s2fafhu
xtBJ8Qk6dM/zF0zjbuuAB0I2yUrqO1Y0cN/LgnjXz/JucVZ24055deHUH9130aVK7rroWHR5Wgzt
vODeyOxonmmtj3AJL7GbF3rPhRMYsEaRAMP1xCmWDm14D1iPhrOK8/nZqJvy8sjO2wcve/nHLX3w
0LdW90LjoTZkamx27Ud81/RUwgn8UXKrZr8AR+MXmAJVIrzVj3e4tiFnJofa+dHKYE3tCB3rZ6Lu
S/facq+xz3sU4rJr3GqPt38DCL7Vy05kfroGzABKVVTK7VVCEGoHV5TlrTxvV9snUjgbWNfCWg3P
s8nNDi+xrhZHhFKfyAKKQ94zob/tQqNpttPOolukpP32C59a0ZzSV7m+czyR74xrWK54u0WwP7ql
FZR90pwLJWGMImHJXPoxdW0NU42fR/Tw8R7Hbbq1kaOvssFea8GpBKdLK0VneHKLb+/9/KGhFkmY
XKuPzujshE+a0WHLiGll+/32HlPaZKeGKLHXtweqzc4F6BNdNmdGDWu6Pi1LLmM6JDUPb3mAoouA
sLwtYNkfZYOeM9rRhyPpDGK//JmhYnk5BEa9lQ6ZrOKuLohMn27WNzvsMx8s62BJ09qtiO7aBMvC
qOvt3kjnSCy5IUWsy/or93eEZ4ZbvUbWq07149Y8EnxweOwJSxlkY4VHi2fnbsqdwJidHvpQTG/T
87776eH7awaJ4Xm7H/P3VowyTAEIM3rYi3rVhvrh4as55l13SZRj4lIY38ndduMypAs2wtqmTDlr
dPwEMT3E0+GdINkHqYGICsmWRlVBozrB5syoHW59q5sPXjAdjYi9wg7YnCjuvZr4h1Mm5Ug2MTSt
lBqX9S8tVfKKn/KcFXgZ3VK7WkUie2+detYpdAr+k35a3aPnP8+1cmftVFwPn6r31DtevP57+lx+
mju7fmyc7z1zfDFatu0/Nk+rfqEjgeN+ajfL/UBizeif49+iDPWWRTRNSS0oApJ0jxRL2sesPvy4
tXReKobmp1F8hbdD9HyHu51/OKNmGF/gFTberfvNL/R/oYUX3bTjnQkOHC93houdf4IvRTjMUYfB
LgFA2XWKfnCxg8ui+0laVWwBnl6RoxTey22WBm+sNKavZUw5GbtDjEGN4a6OHvl3v3q2KtHp6TFd
jB9jvXt6dNLrvWHuzeIBliANPemzb/CYNtJ1I5II30iQUyYN6LZB4kZyhgEb9Fcyi8XaofZ8GME1
Do+NRRocqCViIPPo/767lMrAkx6omxZsvuwebidwufwS5OrusWFN937h7R7QZllujoZymT7x2ssY
MpD87fHuJrcJuUM+f52Gj9IogWTTMH/PzMPmGfpH49q7/Wbl5q4+Kgbz629SRO49qnaqdFs6TzE3
SmoZgo079dtWelGu8KRQRMPLol+cHcor4xPGnadanXbYba4Jhnv03WFbKq/SRys3o0PWrFxX92v7
c6tfFu1ysXUuN52uVVlCN389BsbKPAW7E827S55DT5tqx3iRBTwa1rnLp7Ln3e1VedG43wEPq8Ni
tfu69M4c8UWXHyRNMft2FBd6dt86eteWtphTdNumydQGsjxd+58HLWvNyE5X54q/g9WODGVlVNU3
ZY5yBrLr+cPgvVzzXqHkGr5NP6HWWcrbJqogs+9ckU19nN8jjXC8Uv9RYi3vx3drlVen9ikNreEZ
RWu1nRg/JXic6Sq9S9W1s1bV894nCcGl/DwyQPzevQM3SPl5bNTvkGgXnvEMPqQfR8pUJOH7/gUS
Qz0fOCOkQuBnHbJImDU0213Cu55WoETRjqxn9e4UhDEfpWGLMvoNGxaRlnLMDE2mWiUIZZEC//ZT
8tVAz64R5AB/1usDAHCshfFKbHCCiu41BBYejuGIcciXAgonUREVRAOXN4o5GCv+FbiHKFYax0Am
cA00NCjwa6phqkcax82Esp3sa6XykOYImSB5qxP4SLCGfYx3cUZOcQziUHcxFu9QXtiFPu5kFEt+
xDZT2W64rQGjT5p9ivgfitCQpgKxfuXBA+t/KBNB6XXwNVLFInxgYqnOJrpA7kHqHZHWFqom6uMk
47BmJLmtKtIlnfLKRk+vf5krh2+pkW9ZVLj68OptklD0BRQN4oFBsuxw7Lrl2Z0hPgcZSMTRVaMp
g7U3OdY6r85z/RikIFWTJ9KWvXfC5n2Sm7UqrJQktOE30bmoGubvGkFKQkJx8IkYPm7ST73s6u5g
6Ze9dLwDhmeGEiKSpvEEd5zErm17BiFnEt1NbKHYDS2eBRAWb7r8gHS0Tdb8lAAG/43Wg8Vz9dKX
m9jBiSohnFcMFLtp60gjRL5Gv5m2HbuXD5/p31YLHF/4ubTq7shx0K0jg765lUP4NCJeoXETIkvU
OEkdCUU5em67ycv1z9XInmE2hKao3CphlIDlDvfDCpxezyjOmx+YEU1btN9d8KBV5WxPEQbyzdF9
Ol4G4WhLh5vFY2AeWlV7EPcwsMmhEd/cw+DGxnilZy1wUjuvuCULpd1rSQulTyGA2uS06ZDei8lt
fw5Te7QYE9b4n3l1T468H1x5MjPsbdgk3XWh9ahERnP8GJRDzNSJMj8k4BjfhNWRTVYAxm56lX10
fQJH1xZm0EzaB3rErO3RpXYhK9jXGSMLctSJIsoWMY57ZT612BAec9Squ2HcPmdR+eNfiDVrmJoZ
0AFeIrU4FCwOyHJsnHpgkGBQ1rpz75jfNUDgvdNv+VCzoiK0CqQ+76X5c5ztqcewq62yFVSP+BGV
nrTIiu+1su0iqcCLgNzZBjweU6+AAwoo9mg8EFONqq2j5TqfL6mQfd/BBRRlQrVbZoHAD3L3w6zs
ES4XCCVLrvmzCDLOIlpoITSseDwSpO/WNu29B88x/imU7CnMXU/+Y9HIZ4fOAjGttyyFN06psFS7
WwB9BNJRYfbBX+HMBjhJQR1CK8ismp36edPtHjaYAq9fFbcAjdRyQ9oQw+oUx4dwoNTLQLKYTfCy
SqyBjlAKEi8qhuvjmMPrvVyUah/D9SpJ5O3ErnBx6iN/gCgSbKGVDuKosvez1H1THN1U6nHiVyy/
PMiToFSoZ5UgaVfrld76TuSFHxI9j5BUifb6ZA+D57NMdt6jbVN5bWZ0r9t4T1pjkdRMa5/l6RoY
TYi+KKjDExE36GEEdxYG3zt4Tc9cTUithIaIkMX29MROAwK2MkCXmp5aB//epsTzcMPXckksaF78
M6wO75aScYZm1i2MywQMSG2LroWc6sQu8uIJ7Pwrgcbdf6M+Ok6Pxei0vuWBubU/NMPknKUtcNdc
BMVFO78gAkZs3KUVMkLT+wrx6brcqmYBvjGO4vFd7wqkRcuLuMNJmkcfk724+IwSKP/g2at0Yl19
aBblZhl/c++JEQckkatXLPr4DTrebv26QwZufNxTNw5KBxfKC+6eJuPG4viwyz+BfSNrekaQPmZr
y4CGXB7SDqJxghKzVoHarM5/+ejVWkA7DM1hIVxQCLr41sm1Pn4CybdvMfO1PuCAF7pm+KINSusG
wQZJTTL6NFJ6JJp03spZSZ0F6eMAXj59w+9RtjRHdtHNcaBYOfM3Kpy4VR5XYdY85LtbhoZsuTw7
a/qpNZn4zcrDX6DwbmclKT4Z/oBNuNkoO2GDtNABnQ1PdL7qO5SfqWhDKTPmtypF+vgB8lKeZGrt
2qqUvMvgDXP7cMUv9TUevvrvutWymtaLOAhrZowZgZrhq1bcblbDhhTMNUWmSJNch7PtQvl+VeHc
oHcGSkPbHD1nKYKl/qEQAbvvr+6mCKCBfTjYt5GBARQz95m5BtOIasMQ9B8l1LnWOtT3I6Elb/lP
0kW68Rhbrd8jfS8WeGR8iPW96plJaQJelRqLp/dT6H9utVLfhM2Obs1zSmrMYt68N3XYe++A3hjX
JRgd0WtqTm0zSDnuUDrQeL53RST2pm9wo/oLTfgZciiRERAYVKQu8W9rY7KI7rl7q8c/2Vqee0Y3
KbsppyXPa5Xhm4kS6xGVs7A6t3M0nN+4C8g1Al8uNQyomxGTl4Yst5ye916Gl7VRS4x61KBsDER8
HJZn1i5KO2dELZB2mHzH2p5D+dmyyxzwnawYHRFE3Pvvkp+138OY0I21VfXOeZB27E2OFnLw+qXn
GT5vrLhN+UrwkM09T9K9loHAjNGgR/dwMSilbrV3HZpoZzCTKBxqyeDiV8Bwzm588SgpGThA8u2X
Lo7iPrH5vsuWv3muk0FKPHH7EDncwX3rh3uN4Bf/D/a9htVK5o92aUzUQL6RdIqV2mfRiM8RGHdF
PWdZ5DYIpR2YGIunbQ54JqZo8mNryY4HCrBHBozxGqlOTBbOhEbcFjdKxJZ0ToQb5Js/8Zi7G76X
L5zPCu5xfOqu77SQr71BQNFYIeh6+NfJbpCNcmRGxcE5Kp6JnMyfvW9NucbOLnWZP9LWBhB3EgxS
325xxxFCpt3mXocXw8/vbuP35/abe8VZTAm4QAEAP4ROxwqTHZydJ0we3CHJRMA26Dfpk13cXL7k
XNyO/f5Nfw0q+YfW5YlvqbMg6GCahIXbwV2IAQ5ogUsTj4W96F4fv9cnn8h0j5/zfopC/xEu2tAI
+9z/fHdoWPPdLbxCywuvgJUJayh6Xvwc6wczMGGVuFcEshc4FQgWIBm4NU6TE0dppfFwgqQY9nHC
5BYl908yNBuLwRqb4sQzAAl0jDLeDKALqAWItYHJFxKm88JwH76XZ2qIboH6TNvK2QXKBb9RBF6i
WcVGQei1+2Fyjm2QueHQmB4I5tgmtwW/1lxD9YBethSPRIA9fLFZBd6uLicJUGdUNuMne/LmWV9A
5mbHgPWAqtF9ZMBlFpzTjAD3indBMudDBgjiNDRUC5q8zVeep/h3RxgPVTOsbHh0aXsX0p9H2i5k
MBFCXrFKmtdmYQ0R8+T2AdqebvUyf9hejoHpgoyRR3glz84/0bbam9xr+LiM4zrhILggbTcPqPPB
erDuuIZsPj9M4sIJv6wMNLzYFWevlAMEf35ob0U+0svdt6WGldRY6Uh1Bo6nbj3qvvCOGsjL5nGH
pAxtMG6Tpsv9It2qiHOD/jovfbzY8TjlXo2yS+r5s+iefwk6ObG2RZ+5WkBA7+2ZfSvTQWv/qJA/
dz5SpZdG+QRumdNUomAsa+/mVtbrRNjlzmmKNX7inbPw7e1phIoXF3FuDj5KM9ECiPZ5RNRqAmtB
zn/TyxSZOp/h7qYTQnI0WuRI3unirwvrfkLU6p1tTiCi+P5w383Y9bUC8Ltn0zl0MWENgV7kte7w
jOGZdLfD8hKj76RNw1w6tx985NupV5weIOyKRTxMNkf8RwscpzCqIKgghzmiRnBvLw+l27IOuHXo
y4rJgFzjPkZza3vuIVOA8MH3WpGtnpNiML98OOP8D0HyBWn/+pq7RUqqrlFV62QRp94wipGUt+6k
W61mqSyazTbG5UOqb95tiOoRbS9OBr9VNx21+fgqnURlMidmvhMlIxOJxMwsefNPsMwfxKl1rhbe
1MWM0tYDfkfaIQuYZTP/cHMncVRLNrCiDJeIG7eXPd8oNe270322S1MCLeIJH5mYCa8b+Zpdf6JL
LbYnpDIEBDyFSfWFuY8Pu2k8vBLibbH2p/43Nhzs4Pf+DTnX++GNkyBpqGeBluWQmKthNYe1uDGM
n6SktWqBnRWdFpQoGsXgENQC6GMiPibfxfcK0gna8p98C9xDWFRrFkKw53q1ayM3yr/LoNCtIM0K
HoRcyi0LUee+vgLh5CefgqeoVSinG1AoaQl4h1ZAqZom9Yb4CuHoIwUARbwHPG9pIlOZJtQHu4h8
P5bx926DC4lxhLf2pa1t9g+f1VLolAvwRWgoB+GSTEDnfa84ev/c5Yn0eXpkb/X4Ro3lnbZh+6vX
1+qnkWX++4FRcTy40c1EjbYONNnZeTi/R14Nf5wguE06eII0AM3Vx6rod1hsK7NDpETJxv2xt/tR
awGrrG1TcziMTmCSdxYiIBuuHyMaQoA5XSmak6cTMKKMp0mB4H92z+D1CuxK69OEYpg7QQqNyc9A
SzfnI90k8nmhUaj4VWi+we+zLndl0lSffY4NT6uHxJmz+OhllFBxxvIdFMlv6IoXlqsbWLOs2Pjh
jP29YXSPucva8S41szHd0cCmSqBVmBNffL/3AiAo4nHRPxAjbd/PxjEPfvY/OJNcGIx80vgtMzVw
q5eI70WpKWvRIGDJcgVbGAPkRhwpzRuMd2f2AwqGt87RNVYZhz0BQIu0kbjm5D/rpLSrhoohwzLH
TGASl3XIJ2/Ipgpus+iEjij2BMdfUeCMtrezq2u2jGD+3rJWDp0SiwK9n3adCjw+oFM6gWxTaFw9
EtHUCeJGXgwfTgs84QlZm83Mu9Dnej8b/xa2RtG99koyMRl+lrfNAsJbrdAr9KSmpjmtGdhqQsYi
BCLeR8XOpValhfOIPFE9FvqLDvlzFo1/qNECKnFe0QY4SLrwZepUmKAmgH2ilYT0a9oNYKpLEkQn
8Hv/kQbQ0QbdESVHypRU1m4xmwWpfVqJykg36PCOew6LGKqEBQH9hJeZSsAJ8IO3x0fAw5ljdduW
6VmnyIpohVb1RXygMHhwH3kQg2TBM4mjd52qGmY0z1FHosYaQxCtS73FDRnIdvi7J0QsAWgRFjYe
B9daXuHue4DJbAnRAUbimSa+TcKo4VutF2waohBX7vb+iwwseJIMEOD8j6YzW1IU28LwExHhjN4y
jyLOemNIOguKKCI+fX/Lio46fbqrstJU2Oy91r/+oRrY5nM0Y0lIHUXb0oZfyXYk3kKlho7vNu/G
NtVu/deltR5QxbSWZLXxzZT4oRw+L5KlTt7zbD2Mhgs35g0Ax4cfuiMokqu21+6DVhr36es9XvEU
tFu0cHfkB31jWI4mLecdv/ThyekexBn+iB8J9xTh/AEGQm1QnFK4uYfT+h4RxsBzOzxCcpizBmkA
7kWogGtq6ivps+PbmPLAXwGHeGurhxKKL3zeN3A8eI8nt3jSebKTAizZlx6vWklYS3SoWA+7nb85
Ru3SnCPsHEx3dd+6J1250hem0x0R78+/u2VNYSEEWBbkSJ5DkIyzj9inhPgpK7hHa3NzMQEg39eM
+3oPJar2EVhAhLkTAO8rfT6RChJ3B3mEnFKz1Ri/jghWaw68ZTfz3hiU6bQDVOp5/J21r6bXUth6
Tlo2OZRJb7wxr4vPCLir67+thpfNB5hpVGyK9JGf1cfeCm75mlO0qFeYMB/cGLQzHlQoHW8J89q7
TNlleZZ7zldQiaNeceBj4SHkSDQtWlVpNL3o5AizfcGiOHsZPdR041Zvbuwb1re4tF3hRN6PKHP6
h/Jmru9fLbws28YXv9kABXRwxB+zZVpCtLzD5BTqd/duMoshwxPlAMXZtEC1wETM6CDs6er2zVlU
yyDlLI1PQ3ayvnZCBWANO+AKD8PuwlERsy34mpaQSy4ruJbTpz2FdCWPptZTbIXIYKFeQSEgz4KS
WoUhXtkwmOsKJ5Ne5X1kfoz9Rqa5TU6s6UsQ5cfRY6hGouhfY9QLcEwlMhDwN7oYVjUTUt85ZoY9
vU3I9/pq2ZrSAMcP7faGj1vN89JbQ/p0p4+QQ916BWCBbwM7AEqKm1l9iUVvn/h9eUZaLkTtPkDU
8nEQYvN1uI7qIXID3jEgWA9yoXcHmuCGtI1o/YCsL7iVj/tB0l7kk3SSgiDmE94FoRbCrvwq0McQ
Dk84bK/uAJBhVJnt2hpoBb5nWGfjOJCivhZYCkHhmPKqjMEgEAG3jPxpDBgM9rR1V0qlgW/dj3qC
RzKVCJ/RAMTSIhdpE6CQFv7CDIVOLC6prE+R8zVm3AHIgn22QygDejVjNeHuxLtBs8m0hJf9+VIL
8QOe6X788ceJrK+mxt+ciq6Vj/JbiqlhjZkW7qERon39MYLAtfQ8Yq2tM7KVmwlTJQkox1TezuKc
jIEeMvl2A27Qmxhb7QZh6sW/3zvRguIfw6RQv2M8gF6yyrzNgVrybGJig2GK0/jirM/SqS9wPvqV
brnWh2luauXc/ei5b9z16qN15LoKPclhGB3miXD5hKmJ9Y0/0Lixa2ZJ6YQdbywrMzXerA5g2/fu
i6a2gQOI/kJWiZBApAXtadcoMD8Qt4aGd96mJ/PUNam21qdVg925gNvU3zJceY6BKd+8+83HuI8V
BkFve4P5zMuM2jxflz8FSLJhAETCj4SrS01JAwJ6kfLnFNl6DndCe4EBAdzxbhJZN1AvjMeFg+zO
SB3qKIxQmpbPmEQVtog2wGlLP3f1fcftrKARRRJDUu2Ty19yXwtvmxz3SmdEjbEOzsWQ54Qi533w
GnzvWwvOwXDG5GD4i1IdZUuQGNX8lBZvQuHxfcsEW4bEd/pu/5KMj/tB4VMrqhsdWjaAqnjal6QB
METg6OPW45UKeYP2Tm8xOBCpIH/sPrwEb9Ojcz1qXCSjUsy1sixcYOh8YA+oMzrEV/HTNBWPXfQb
iK68pAVFZlbGuJSsFC16eC32FpPWZnTnztjCtV+zl23pHGhE1tMoWwuXrMHj/1MNH4WQi4mXgmII
uFoU2887K+0DljphnkqromKNwWfhasPrNbL9E3vS6wC90Rg6zeh8NBsTOJQ7ZLlU4fATYXMVRnAc
veZmHVy0wRwfA+Wub5JzqrehPRp3qzqDvbVgTbGk477VCK4jnOu0fM54PQy07YSDZCDgIy0wakLE
mjTT8TDbNVPiH/vO5IknZ0/vJVfD2/QZZ12X9P+AkRSuN/tNuhdH97Vn//KXztY1YmB6BDPQwYWQ
8tl0BsZ1OVOp+DoMwtqHmjQKCkxKh6ckRXwUc4gBxnBAXV26ferbHEM2rKq9W8N8x8+o45ToUPQO
LEoAqMPuuwKoR7umuNmVM5j4DXP2DT31q5+fBvbpR3Hpa8IjaPPBASFqd1uTJb0tht3jcoBCus2g
96bRIXPg19ZxdBz1/ySmDDplTUGlZrhIqrG4R74ZQobMiZc3hUsmvnuctxVVuLHIn2O2HNIEKWaa
em9Zfy2GabXrOQ8ndl42GDGNtIlzhvGP7vI9ZKgmwYWacHJNiCgUNe2MCSI1/V3GhDKPAyj76qcx
fmOgPLBXUACIkET1jqvN390FHBJ94RU6WUdYdfyM/hApll+PjhezQ5YEb7AJ+6hpn0fU36xLyqFr
zo04LicN5CF78s1kWCb+J1ceqkWbeQbaX9xU8BPQrtjdtPRnTpHrKk7T7U67u+ZNnz89gBEa7MN5
+zaWVjOISJs/IyVah0WQBwyfD90JPqK95bA537707mxS2LScUhk9AEda6xzp1c3loMIyAOVO7MeT
jKHqhUxgKk6fsZtFc7FVt6KLe0od97AmFO3enQmwNoCdyBQeeb0+uzFeVY8RY0SGifeVNzg0QejP
GgXgzNhVtVGqGplayX1B+0ztbgycGnysFT/c4WVrDskPuzPxJqRPImPw0KRV+G0tJNRTrsBAwiUT
ojXKNFDnzihNLqTLvM1RNXpagbIO6jvcB2N1eqLNhA/DNH3BsmaUq3hbYnHvwXCFlpm7CYa6fdJl
PJ1un6XPIIF0ZRIVwKyG+XgDVc6pKDNrdoKuWcIqw4pNg7nyznWm8uTbAzdoJdlKhHgKoTqrNAm6
QuooCVvSEIdhE3cNRjRjhIVHzA2bYC7wxCH5sYNMz5k2vZpjW7ksEQVDo/aCQOSjZ2pghr5PvPuh
wIn1b1s1AsilZ71UUMRWoE0r0/R+yNrhmBuH1GuGL709f0G4trz3+rr0mqBNxjs2Z+m4hCZCk7Fr
z7M2OZV8KAmrvaRGTZOHYr3d079wa/DOSjKjEOlcSoPjreAhsJG1+bjoUlcsmwHY3NUSpAfMhptE
bSljikPzYqahQ3eSwaBs8FSTS8aa1ipm7dbVo8KK2d0jDj3YPe4HuOS4LfHIN2/T2lxDZyTUD3Lf
vjfQ66dWI6/QrnezRpZ3t99uMX27z56laFY9RC1wjdsOxHOU1AshIQHsW/sRpzXO7WcVsjD7e3ua
9h3l74yH4bzx0JUC34m0nlQNt1MZLTyy0MP1CystjFbTwymFuYVZsl0gWMwrqn6f3kEMyd7AMFT4
SxWXrIHzsUGVD09nd8xNsDhAVhszgDkCwe+y4CGrGUJ7yy5bhkZp/O7w78/R7lJMvYGSOp44+dX6
Go0gV2HECv447mA4lcM7ZZBtwaSmFNwuQ4RuAyeMcLgwu0EU3qZcO+yBcI9ODx0a2DwVdmlDbyMo
V61WhlF/P3hcki+eIFpZardDs9CUeOU9UaQ29SGa5YwstHImskkOJ1PbijKy1nhUiQxse6vChEmG
eGI8pmwe4whrFIxd99TyEP+v0DYCbRh7mSHRw8IVx9VhNWrtSpYmUUJk99FvxxN9CIc+EL/fj0P1
gQg5Q54jaNHRxH4iRT7BmDz5uG3Hkk9jmkqMGq9IjU+8YO4CU3n9MNgchV2MOZ6GIAZlG30O36Ys
z2P0us9cZ6WECsel9eBZNM4qW4TeGmaJSjqSjkAxw8z/vaMA1tTlcy5oYkGdJjKudQOiN7Z/BdWe
EJCrcaRoIPmUynQ4iIunFKJ3IGq4Zmx3zPKn/BWphQfLyy4EZzRiJzMc3M3mFMlpR7+MGpQYSSJy
qKZ/vYrjOLgpkXSEDTcBC/U3z7OjNoKH9mVFUFpw3ON4csos2A7rNS13GHV9iY16j5IM2ebZj6oZ
1aj/ouBrB5G6PH5F4nfDWeENI8FSoyYyw2ZBto7s+iqhZCyfQNWU6FNAwN/ULLdax/vVB8PvG9uN
T6575ex6wwZq8rtHCquCQ11j2E/tVmpUnEh8xxvub58HpeppcB7SaRufGrC4ad/rl+N2TSkMEmU1
dBXwx/Z7s11M5rYc7Q4wph9+5EKrKKnwKHtA/I5uyOggZossILmy7eM3jE292Bd2J+VJ70al2cE+
7UR5fpBLUUzrYQLUgimHG6WTK4bG71HUImx6WM7L+Trllr53XNc9VGaxjtPg7GkANrDarrFUbBhf
GYMNkp4M+E/QHot2a7oh+/CMASkRu0gD7m+3A985RfDRFo/0srIbIzAh9m3noW9KCMvHEOogR02U
Of2bqT6ddRFQy9s+AXCO14czc5YAtInjxN0J20XtAGDhmeCQvua1WtqQgeZhNXQmMbpQFTyGyKLC
+M1Prhqua7IS3zvyHEGoH+gcu7ipfFELXb3H24hCkhS6Ud9eP/AAlDAheq/zR/YIQ11c1zS2G6IJ
GE9Q2Vok+egdVjQPNvYhELGMohtxDbkYgkCLjvC0ZKdh6u9/kSL+QiAQnGivjbXGDQgKjcGGxCc9
azc1VKm8LrR5pGrzAztgglrGLBGH1F9DeO0b6zZtJ99DpA8DZvmlWvyGHe2zSxJW7G87gzPLw7Y0
xGwGL3xsYbgfeZSU2Ag0tTpMeL3ASiIX8rxrYYYczlssBX4ZxpLFZOBhgPLRkPUTtbHJk1y2rj8V
JRW9VzLOpJPgeeO+eRKQjXpuoI9o32yif0SJtb8tRF3KjIpPxnVGLsI7w1ADeEFkC6yvK10VEpCJ
fBffMOC7YKTStzLExrXAijYeT7Zk99D88XOT/jaR1xJRIIZvaFqaiayx37XG3rkKcQYFUHjAIAI9
kZvyqMFG2GKQoVpTWmn+LpoAKyx1IzSQreRYQIm6D0WrvkcKIDoBkXW9sY4w66USwsAcpb4bNjyE
8cuPFbIqnlz0SC4zY1icjRjCnf7ENegTwFQC2BcdMI90zZhhfZkW7OrYssjZQwu6XnOmsMfQJFOk
gCqZLS8kVyMCx2HaUetopiP8JTG6w4mW/gopzjpMpyG7Di9NT8ZQCeWO6I3Tkfy3yj/LDOG2xHMt
Q9wjiLrAeFyC1dYRtlRfrroylLJo7IrqE9ndWM4hgQeedNdcUc42pHjhaGy/vDFIjogk5TaxZh13
SlYDA3uMJmozjEpbHERZV/fDP9OA34/lquDfq3FSQrOyBS4bTMrDLdikxouZHydEX8dxCErZF+b0
WbvPuUx/p1HTOkPh+meIUevGEjNTg+QyGF6SK6ZOTljdQf9JXV5FfB3bDDs/lsK0cfK2jkhsrPmO
OmDensAJC/NAxO5c5ZC3SM3N/txfn9wSwrPWnFyCx0lXnE90PjBCams1g2XCxSAr4huJ9B4QgKZV
Prsvn75v9HfA0EXyy3lnlIJU9RyKOVo74Xp4Ugy3/bsn6hgkL1oEZ20Ma44t8L14KE5HcTZvMyX4
KBk0WLM33HakKC0C9CEYkJ2MInklp+izeMwe6/dUAQRbvXYqBMIc5ET1eQheBJ81nWeIigTN8oPl
2gi/LqeZ30CoJQIssmqTzerCpo329eNXMNoS9ppFFmdxwa7C6YoGTFYJppN/ZG8mhMcQczh5hFOo
WGPi0kbrNTaUePVofK6HHl5xH5gveVbGGCHC8ZPmh0FCPRxovpghfq3ox/cC9jhFlcf+ih8x0AYS
7pTx1NPqDnOary7VtuQpNv0npuMEffgk0kIxHT9mU2RYOMjsBf9oH7XckYtKPw/vnmycs3ej8SIM
hIEwWrDSHow3lDrIgKi8GxPh6TYPXw9VJviYgxF1kBGcxcPbtC/Jgyb9oMQNH7yE/nH85cKB32AW
TlMGIkGmTmNY6TkBbD2UfU1js8q8o99Mvsl9NgCxZftQzVNS74qkQoLTZRSdH77xd/zxniie0EVF
BTNGjJGwusTJI2kxuQLRLFc1M+6AcdpC9sP0MYHpPRi22E1AgmfwuwlRNdrx2zttjy6/6bmNSnvu
eYMPDOhpBNFH4cOk47qPD3itV3+v1Gi1jRzewK6NaRtE1CTbt1SzobgYCZhfGHorLhWaosvdPdf2
cY219h09MAYlf72lyuOBggpC6eq6hCTx3Xb+MOlW4wFvAtkyG9iMkdN44L34ShYcIagejtNn8D68
mZ4t03kOOfU6eh2OAILeecrUzuztPuTCwrIoSfPkEWF49qFx/5hB1zYZ/eWa/nAVQI0PlvMfs4NP
OckXohQVV6QKXelfwAg/TUajoIHj/3DYs6Ba6y2NudiHaPh0/d4/JpnRXzBQJKtcfxJXRom7zYka
JU8QhjvOVw2LbhYKPR0vLHS2FL5ILU4zL17yDOyFCXwy83BCzSx5cSfYxrPniG5LrKagsDHl7LNN
1fj5VsRJsVsOGbjjFgd2y+kDGZQFiSUuNn1CgMaHp6MXrtRSbWBv2SnY8SWvUs5jgspgyJkdTuSI
vf5t9G1hOkBCfmG3V5lrgzIzczhwqGU504CvoFdzflEiNDlZHzZzBKqIjD9J8BGW103Eluc85NTB
7/lhNqOXJS6zYoIhmbkvvD6BFlAj4oXO6SK2CDnNXEM/jSgZSY8q5+Llt+GdYKDaXuYcP8A3uK3C
g7fFMhqFg6P44nDa1WpPatklCB2nJfAgVST5aldQb3Ecks/A4cN0ERaAwCHzlPwCcdl4QnyQDywN
EqkyiEAj8XIHhUdSKNfkX7nC/gEeX5D7y3/xHZAhYOj9c0OWsTXvk2+qhvhgyglPO0/lI0es6WJ4
HXLs/TvoAHrpLqD9cNhEv8KfnFAgYP06zIby8uLRJ4ctjEFsDiVgVErHWm5J/DHOw8tUUhmFrQDZ
jdNX/NLk70Nv1n9GMxTXWKToc7EW+VrL0PEHxs6Xexmycy5DWOU1jWls4J0DE0eSz8XHlH5E/Gt8
nKsFIATicvQJWSGlRiz60RiApMDY/hHPARGB5Q5ws+4JGBvuJkvuJXcQGLvEwRe2IXwCqD4+MzGm
1Hzd3zkT0imxppvohxh7u4kz8RgLElxDVZvbDMpoWY0KOMdw9K1OTLozYWqnH0CYSglNtkp+zj/X
VL/Ud9/RyaZvfnq7HiwUcRq+88ddPsZ5MeeTlUzVfKgfYrzCMI7hmrgMY6mX2rv7IksqTXXbI34H
50nBnRVHXIzDbboz0XgduERyDU6h5BNUOGcRtVJzUvD64q1wAL3kghRcBmSEWscpiNQYzMHH4BqJ
jxCooCN+NjuMVC7YvPKXFRf3LQZLWicW+/NSE+s/GMxOy4ZV9LFaEsKFWuxrUJ+u8dqBznQJdoe4
rVnP8b9HFeQ+4Cs/zxDVj6ii1aXU0S0qMjCrubB2ZOH8IsfIl5NF3JHsObyAuQlSWLgRvQM/D2Kp
ZIWuwwvgdghBkRp6rNk2UheGd1NxXIETOUJlztSJoYkxwHnyydIWhw42EAqNaGkY/j2Jcx1HJKih
OB8CWC19ZzIbYirIoPkwKXT2vY+58nTGqtrEXAWjlxZoJp5/shnIbaLAFxsvXI3GtOvUf2E4TUJa
Zd5XhA3Y9Klt5gl7CzWKdDMUxliEVHvMNpgBSaU3GmGfupdm+8ukQvzVvJsHyOjCzCqNB5vlartq
Qkx8BB/zY8J9gLKx6oNRm4HNcEcmTXQ7mb3/W4D1bRxeRIrLB1/ZpxqMkSP7fDB2x0HA8NlFfOGZ
wQipIG6Bnd8VSij1hz//naMjJuvR+1cdh22X0u5lff5osFteyYPLnrpbwlULWUs7BwQ/1yee7uzm
KIt+N6+eZ7/qWLaK9/I+l2Gawi2LEtlhZV9BVe8BV/Hu7jJmQvgufhxTBp5+IuVyxlRWTEQkEIUi
jNaA45nk3wljvAq5/JuZDhp0qY8pqtvs2TRgbIsy3Zc5No+cP1gxAbDYHPB9PmnYUcbM26GEQCQS
c2Xe++9rpV+BsEJYl3nBTU+RuqjYpV8gn4gX13y+dBzwDonEgR6o4DYpbuqSUClPBKb50InbSBxh
m4gVJQ7k0ym1zEIadAmBhlhOD06dJtYlin5LjntI5ZndW/EB/I0LpJsxqxL5cVMG1hLyKp0jm7WM
MiMkVfyZgpI6l2qGGbPz4dMLLYNW0Mbt0/tocmEUdsjZmCnfhgJaIhOZ2HgYJOJYyyvQ00ty8tf5
N1uVodiZJo+ehIsrXznRttEqS1aYnIZ0VtaHtycxNBJaJ25rYksi/yXGXX1j1HAh6S5kXI3wf9U3
jrM+Bh54QXIzZYom3h89WvOW2TTK4WvHE+BqW5Oh2gYvACkWkYZRkYm3qdhdULCuidmSP/rn79A1
+wFCUkbZ4yl0S00zPTugl+N7B7hFduilCueMY9wX8TmxFq0R/09M3gBNuyLfZVmJZWk2rCjT/hvt
WehvVFkD8yeFx37yiJsBOB5V8P9xdtd/375STBULmQFI9YUGHCROftFWMMfnQ/5cIggQ5aMCFA70
sTo8h+2MlgVMEksBrBH4S+r4HB5nJwv7ZV/a6yMGf8K1g6fOP3CE1lFHt4iU/TNJDVoIQCkWy5Cl
7I5UlUQm4bpcLFgaw8F4QNcsBnZkbyXiLjQW25yzNuVozjgwJaHHmso1Mm1+0hlX9V+CumQFHc2x
NAJfR1onadYvk2zGCmU1iKPFSTx+fHHoYUWELKkKbZDEArKFNtm66d9pYHk+6eNl0M19hEiBCE1S
ZbtBx8z49XVJbGATJByZblVKIRCRhIpkCc58obDp/qoxznMZCsgvqWqkFHvyamIbLPsVmA7TRDMH
J0BQZHYx05ATAPEGNcfHEuPUH2cHKz2CK8Tai7qJhmjZjlrxe8DhsqF5WsrpOefhleKCoulnIOuD
wvwrM+Bv8TotCqCPdRyW9CNSsoT+zqC8IgF1yZrhkJHSgyvq2iMOEPO+pr/EM26MW/3FIL5BwqMb
JjZyQimYCpIt3g9ScYlj2UkPJc/0QxBBj+qGhxkuC8Rn/OCEBlnKHRM8FoyLq0RGWakv1ySgTcGD
OoYd2PYY6kV//hrJioGFblEULikdY6mKlpHF6QVkJhACllEYRLFFmOOpBW5BrSuHDjBLDzToxFIR
IEtOmT2OiuKzuRixjmRXuK5PkyvLKLXGv68DEopHpdxpMTn57cRr6nD2V4AK/Wm3fbHNFjNMaTnZ
7PGy5ulmRfByHvvFSmyk+G52EUnuZB+hvmYJ7sV6RDYF2WzEZokOjS2IHX4thlNyJIsheNJht+PY
ln19+o8cITuZeDGJ59e/XAyxCZMlBmgnRakQTAqjxv5dbjeuyKzChszCKTLkjky5V5TG4pPCDxFc
iksiWPVN3rdgWOInh8KazyiFt/hC04jzNXou/uE7xQeUeQWgADhMOZaiWpgXhCBQhbEhWU0ug6CQ
AgYOyFNYS7pCOi1NJG2VWfBjSJ3gvnHzxUV+o/fGd5OS9i6G8FBsJM+bGyYTCvwlpQhteEAyIJOC
asmrrhNZCO50TDHO2TDgbSYSzDuduiYcokDT4MkQDgU6KFdHViXP7a+O59yVO4JvusGn4bEU5ExE
pmOxQeQm6S75Tdypf7nbvbNesx1qAApI8lAKbHuZ0WW+zXiZ0UFzqiyBcy+jTyBPfFFq3Q2obG97
G9XmFw1N0Il7cTrtAsO71znr/nhou/XNea1ogr7B683nSjdo4nA1+STQgO42hA10WAxMvPfiGKjr
iqjv+/7yxyggqoZNOnJi2oze/sUcDArzGzameezpBdLyG2cTcUZzZa7g0rpg7t2G+QxUNWAWyc7d
BxJYARdDe8lgMsBTvFu3xYkw0e+h4faxKAXPR3V+0d0mYzSwWb8kawsHH5VbbarOY3+KLBWPmRfb
Oh4IoFYN64xnX27l/K2PUR82YZ3Zj/nAn7LTkuzU0KaKmS4KphH6mENjB/ssylSAqXsIgwsopGOs
ZKxYjxi0K/oHkKnJsZ+vjs4FjS9z0Em2RrXGHykGENS5p78E5WiqpFXf2tG70I+kvYSXOYPeZmYM
vK5QUm7oafEzBol/2+j80aFjEvE0tNZLJ0UNyo06g3yvnVs4qQSXr76h5WoZTXM42J8hd2K9/bWR
TLQolyYpgPIeciUs1QEOPNHZYNJ98dGYPIM/dZbfsD8JHm4eZxaU1RxW67erV8RVKBUrZ/q6Eopy
91H8rq+T3qLEiCTfqoeXqjOC1TvLl4l9FSlgoxtL001J3JXExeNoVboM7PBKyN42xEZMowYuyn+o
Bnq63eTTx/LaDNDrj1YVrNAoh3nG0LJjvlXjQ8ZABCvjpeMlAmdGT2evfReWMGPAzM0GNn+ni1+E
MsrnsDxRs18gn7w8xEq8MHYZ39teJTtrMEznWCCfNWVj9pgw5UTiGE2vfISvrxhyXCkCWofm1219
Rz3I7Iizzick3s3Vo2YhfSEQcs+bdv8mXgSPYJPHb2yj0smmWJYXiL4IcIfdm/+4BE2a6LZ+Le0K
zQJT3UtwAiW6Af5Ed06zF1adff10H34YP2kptiS3VfVky2lO+xAHul2fCLUmvXyKxwff/yq0oBPV
Fsm4dtP+AE4tP96LvPTS+ngpFNdB2IsG4cvEEQQjNXH/fJnUXvw/RBJ4JWILXUAt6UX9SIIcGa8R
5viFI+dlKIXzQzfuxpuJJO827aIGkpIfdMa5TAmfBo1EZYnjGbNPvQXxN2rHH6/CGExekWA/1qsa
fj2ALLdant2CNQAzL2yTX3baBqqaGr3mvPX0GvBNukWiKIg8sLZWVD2vEftn+oM5D9WKkWaH0jiD
qkQtxfpeHOjNc5jzvMfz1ThWk8vGzNghz0FaJIPntrFZF+y1cCeZLNzhsPOLmS6hzp16dGnEt5bz
HWZsd02rtXEqIWvC2KyJ2mrqwtQjcvGBko/0Q+lKeuR3420yhFzQhnoqwsDJbYtVzAHbNPBF+/F3
7zmMoNsVtKWXdX/Zl8Hi+Vj+5TBhmgGqwV77L72NjvDdPuWuf5yn7QahxrdCywZhisPFaZaziblt
7nPTwPGl+3U3E27D6+Y/l99yxutvGhSjhe8eZxurh2MVmQDHAHtDqlWQdlIZno5aGZuoB0PzINYO
rVhFs3XZ3j+LskDXaqc8CKqRNUbqfdfrjFmLn8x8DSYddk/UXA3VfRfWABm22NHl92F/oKEEfPz1
8vgCcpAeFl/70/Vblw/cBUkkeJNy89e2xX0GPYO2gEC9/kCaj1tHUw0LE0XDVR4lfTg7YMFPQ0VP
bZqb6BlgFF6c9DPpj0+DZ7XUoX2I09xICAToeAIABgRS13mBTSyXCajo4i7fUnqtp2JVRuF15uT/
YrKAv9+6FaXi6GWXf1xUDOEcMe8664snKCjmBQ+IPMMtWKbkS7MYLSwoNphU8Ejw1PRgnSkzcWdp
hyW6R3yuTHV2DB5AEShyobgjMTnrzdpF5cVefjao1Tl80Sgcg4WsvaW9Z7Xxv2o0gt04/cbNX8Dv
gtQA2JThHxz5LqzB3tS1aYfEzy4/BKPGRAL62sM06e8QOwokTZ3uP/fuF9iZBoKHy2ndrU+C0SQe
L4+O0aZu41CA7m9grQPOPRiKp2Of85EBtN2ifFgdZz+nURPVCmagsxbQQ6V9sc4rUb7anVxjgIwX
BRaOjMoX/J7c61R/df3BwydQm/2UO4dUR7Fzh4zsOlIxcjVh+rz5GEzD9CL5G2mjLNhEfU2F9971
+Lf9gjZTR5e+Xi2bgNDrbEkOsnOZoyYiVBi1NL+aOn2RJLBkGKwtPp64yeGoY8t2JE6XG2FSuP0J
TOkAhQ4zCbZloJ++3eG/uNs8BCqCtSdRiR2rabZo5QlzcCD5WYX+gsHHLFr1nthGDOLzNEfBuW2z
xYlq806SYmuizDpGZ9KZ5AdlBsj++KujNscuktLhYHtkAIaBwEr6QJSvOTyFR1zZRfRRDHxvY7jh
3mvSCM/+2SeEEvenbetmWpT+V7jKDPVBgCozHbivrlkxb1sjqMqe8AfIH6O1Z8lCXlUNoVdxTHE5
Hjo0rLrvIAm4GW9s1I9P/sVi3dBz6dU0s+5WC1euMirib3hc9v2b953lMbynfQvSVtzzn5Ni3d2X
k+b+E87ulvy9nv+y0XVqWwAj+01B5l7RRJVWJzoHOCo2caskj33ZmRyDhqtsxdtzbC/6HMwYehnn
kbhuXKe1VVtd704Iat/62H2rcu+j11jxymnxhBwpv20F2zo4+a2gdFuoZ7B4n578npOamfWCJqkQ
umh1/PdHSgxTpCt90LMGxuMvPf2YxTdWRy3cn31SM7vkt8LtB+HOzw767hcDhtUKamGwOaJXBtwU
URIq0MFFS0lFg8jTxfssRqFOYydN4oF6CVfNLfIGL10X4SVuLIoZbgrkw9ppfI2yyWndEKsCicIo
QuQkUe23/Ax66HVS7M9I/wB0HPheHMpYn+moF8RHhaNh2t0jymk5RwywFi2HL8YtHysmBAwy6sis
NhOUGZ/K2X7MoedUWiyg1MSZzYARYxBX+NvoU1InW6kiu/0wuOE5e6KbbFgbpKfyCQWwxnUFoG7U
AKtT0Yopuoabk/hz5poIXH4pzTICkj/aUrfFAxcQivCxXRWXwCKGSiAySR9Gh3kc2y1W6TzFonOD
3Mc1RTkGRK3rwcIGCQH+GL6d8R4QpiZJ9rRN51QBtYaJ3eJNufDBxhP+MVMhouObOpqTdAxTznS2
mAgZude3slU5/ZqiTGO1SUw875J5lNjLrIYMjSoDSFM23n/e4+KXWphNm5356GIB9LsGHQ3Pya/N
m7AZNGGE9hOo9rUFNQibsf3CqmTlDa9EQQT9ySLwNvrTKbnI+lYzVyMgIomfGuiAIcMX7xZGFlRp
ShiOUH4YpdDLpJ9hY2ArD/pMvzYaMfALDFBEZwfau2UngZkJGRVqIPRIayYkL2HXcqj82avVcMYN
+2eFI+gsd8qfcaTwIX929B8Pax7IniCjAtMucnMR8ECtwHG/JrusjRTGQYksA4laA41VfsIwLHJY
ZrkOtVDWN+npFbBkaguw2CN1DNzSzu0iPHm3WbpXRoeL3R+2UWc4A+LbBJck507fPT0Rqz0WqY3e
juhAhOhECC42wwpI/wmcj6e/8x19RpLco1jAKAh+hKt/CfphJ/a7Wi/EBQ5G6jz+jnhGE+DxpeIc
t8dhy3vMBdjGiwW/966GEf5mWEIGE1gjFjS8sPwb2i1V3rvLAGGjE7ZDYvKeKU7X5ZVi1NuAqDE2
QeDsCGHsIf9wmzwuT99iVXIJJjEswydzC8TdfBge8MW/zFHcIaCBV4vBSnjCyPKIWXNJA0KF6/CF
I8/w2WK2ge7pQj90sx0SXLSS07RvKaMCYgp7hTzbNCs4EH1m7xC6bkyrw9NzZxUfIcm+Yyi4ub6T
cQ1RmvrTV24Y3mmbYe1XScVPOMVZ1MKCUbJPC/3mvYe1K8F8PQdHB2g1MHdf9p1IhkInR3ybI2JD
an3gHpGpt2Hr4r2EdGoEyqDsu9l9RmEcW2ck5GfUghF9HJ5CGJjcZq2FJI7jiWDKHpPbNHkPUxSx
hd33P0Mkm9Y9Qs/OFneE786oC8+Umt54lbNaNnSh1NXsehfzGWUWnFXZfenzGJuN+uOzrLi1iskI
ro9Z9FR0rtENSfMFq9RFt2OI7wcU6URh1jTI0aDvTjOMbZBopXaXKmZUOpjTkKQ9u05yhrGrDmdD
ku7h159Mfto1eodFDNW/BIpGLr1rw49Pw4FipxU3j0I3ScGaFK3AJ/XIVahw8gEhgY2Kk8rhgscc
d6E56rrcCdgy7lk404r1XkkCQ7NinoW/ALYFGVdvM5TEGMRprHbxmtl8tdeqsDrrHAcqecc90E/7
0jGOybvitZpkvz9M/zRTdzjRzPom+YvhgAfphIvTDLVvKGmQSPRhMrigd6A2LGPGg0dLVtGFL59s
mNMyEJZzCIuBXdwfq7mmTNsj8iuRrPq1GFNsTHjqI2iHCEG/oxa5ir1xZxxvb5rJoWLHQj/8GMw+
5zKxQBn4fGmHs8UFO1r5frb1DjizHKMjR8wMJjMGgA0Y4rDteMAhA0irzp3EH4BrwbDdPHA/rHxW
O/wOmy2/ub8bXXSHskcFeIMNpRIXH63e33G6yILWn2xvbVuR/pCt/ol35IpJFxv2S3/ZV8sjskUi
qftal8x08+L0LR4sxj+wKuf+XHYuAimYkPDg/rLV9QdjDfQIzBDGHw1wXGE4ANAI0EXRZ8seTRZC
dwhvpOfu8TfHKoqA+/FVr1btYQ/ov3D+FgRSMeMa70+WIOjwYn+4PKi7SFWJbunh1Fp1dQrhjJfD
KZ89gC5NXHklfsEF7v/BpOAMQI8i3prWs0RoOUnyEKiOIAMPfJZhNTiwVQ1hFlj4OzGVXndhGvS8
DiAPf0GZVDVKu6dZg8Dewbm+JAlLYG43CuFG4cpBADiGD4zABxSpkmHxdZNIUMy7J+bM1/Vv9Bdj
4QuaRdty/4+l81pSHFui6BcRgTev8hKSEELYFwIovPfm62dt9UTfudPTXVWAdHRO5na5nEICNZOj
uUhRi4PkIs8hxn5JiCZACZ1MJVLFw/SaJcdVYpuex/wYzzKJV9L+2O1aPZNlAdnFQ/9XGeOfR4Ps
tSuGx3GwY4PVXmqBLt9tOFQiBNptmD9OW8QixCvY4dshyoUYdI41kTu6ykC0DrOBuFMi1xyHecVd
bivjscwvhm5tyHV0XTXITd/H9fsxALmgHLoI1dFt1dILsK8LK/RXJideeuw6qv1T21hUorU/dZ4O
1SbYAkPflRmAwK5jLJTz3ug/UPiw5WE3of1zIVObaH2B4VMNJtKK0CyrMt4cJoRtwMXcKowTMXgB
yQEcJ0WjN2PxcnyHDVrIqYqOgM3uYsY9z2SZclaMoaO7nk2jCFUCE+4FBi0MLS7VUcUnbQ0dK5oM
ydhIBuJmXxHGQ4JDw4v1Zr8f/QKd5KTiEuNIlUyIgE9GmDFkehbI3kLwi+FqjgHEzMdpRhufbpf5
NdJpWJEA/KetmaT67HMWJ4TvxbvTBj6w8KD4FkZnhmYFjyxsjuvLobkxDccg1oDXYV+2xtQZZB1Q
jaQpKjhjDkn+sTrOG/odLaGLN8K0AwLlx5gcGIvHiCanX2Tv2EBcY+YnnHPVI7cPZtbK9Qq90xLs
LnlzoOUgourhFcUjJ1bvaK1WnHIRTKZNcI6z45CPChaHW08nVtlj1nwYEtYtdunQWYPUw0/BxNtF
y86Hdh0I+l07HKCrARfzr7uieqZey9UMLQvdQrTrY2mnLOggw4prSGo5VthL1x3PDIjwpoobz8xg
7/RuLFqXcRnGi4eL1sVQ9JKRGAGZEg4dGrUYQR6shrdRT//JLZo2EsMf+kThBgf4bF7Ye5h688QA
lXV+Wn3bJn3NGLKDQKTgF8TCiQU4ShcN5jawMS1c5LQm0eAwfCSftAShb5AO8WVZeoVOke4Vj6q7
6xyD4wQO20yTh2m7mYgU2NZ+06+lhk213cxzCbxVj1laG4eNUKtHtjJuE9lN3UL3MDsNrkRF4Sq0
h7gVEipqlMguzTFbwsdkeW95dAVnlEw64xrp+XXu+Qx1VcmcqUVjANRqa61UOv5RafJGNClEOyTq
bl02WIcSv4pQGbBLMF3LhomxfcmHhwaqzHUNNGyLZr3KjKsHUMmNOPUKzTkrL3wRlED35bawWdCs
pLdBIyCMYjzTaYZ1C+q9u3M5ydiA9g5vRbDyF1fJ3qLbYNUbRmD3Hh/DXI+UrYOYoMsTGJD0qnd/
5my5uT2QW02yVK+vIEzxNZkokckcJUd7Y5JKwsDEvY1NttfCOg+BkuaACvtWxMbhZGK6OG749fO1
K5fNRt6UZx+rwupH28ruf8qmN9QnaK9eDCTaxj8GDhMlgzJL/GLVvdot78T2dzOfRfPb3ZBYEYFD
aX4RStjPaEdoM1qwpstga6L/0bIQG7auIQfVmrgQkUOoHDShxqNkT4LBolPvAvW6h9w6omZZKl/n
5DCPJdtCo12j3xy7Kw6MIHVt4IzeZm+Y/bfF4gfzcMd99mK8e10aN2R19L6GzUzcfZf5vJn4uTJ6
up+TJsgaDbGE5MND871gKEVcMnwO6tHJSkNkAWg7MT4v2Qv5ORSaN7O3tkxKcXC63B9TRgGIfPAZ
xjyxmm4cBFQNCXsmlzWQ5x0RCYnMRkDYCHAyOzl7sBxkJzZwQEPYTy4S8o8TlCnUE5VpdPQTA4YV
ggm6D70pninsTrjLJ50LzxE7Isode3g0fWBBzZzJk+Ufbe34C8BpOxwul3xis87pqcT9tQ2AlYwp
cm2bS20qODVqohbrOGL3GfChoqDDSMTwO3qPLgONy1q4GHuP1slWlYX4Q2uV5WvMENcwk1Dbed5a
k0hkfrO3f3SCft25BKQO81HtxFCja8yIlmMCN+Y6UBHTQ4r01+bUagcmsUoXHhbVTLpP4yHRavT2
dafp8E3jjVGf30yTM6SMmNKwupyGLWMe0aCUyfJyh26m/d7mC142M6od5zorOWjgRFP6kP2hvvPf
P6B2vNwhPvqIK/cJ7XfJ3njxrBf0BIpYmBhp/hOX0X4Fl+mgLUs7IJP9FjaDHDUm7urw3weWwcXt
Bf0dQWGxi459Y3ZQDPio0KU6n/hs72LCf5ZzRJrYiQqatmx10mUYMg5VfT79sP5VdgrdssPHUNEY
Cr15ktt6DXEh2nyepvG1wt2M0BZGTtbY34vh+e8T7zygdJK3CIxhCznR+u6iLgGLw0bS+uOQSO/t
xljzx1tJXZlXFPGKQ4mZ56nWiP0cWJkEDY65FQ0dwIui/RQexknF/yHp4vxjT8QgPr97+htFidIW
e+e25e10LJE+QoZkLUHaI2tgXoKjDGLpcwySTHSKVnmQzc7l6MT6wzy/bptXW+n5uLa7tMVtNHic
bqoayOc0qh1Wm+tvo7oENRY3D9LVp+jldymHS77povxgle772jtwpUOk8/jL10HBvEi4YJL0sgOQ
+NbKSuAUh+G6v7Xn34EiC7A1ZPwENkrUKk0mnqTICSTnRoDsIUAx+RtERJrqUUTeQrns+hsrRR/e
2XXQjhFHAB2P8BaFkM4G9qIp1jyGPrRblNz1pMVEqqaVSiKAwH4Km0z9nSx3ONxMJCyB2dM9CIkh
NG6U+irAN86xz9tHD8RcBQQlB1YSinFnTmhAPA002QGRA4FB4QtJ/sV/Do7pK5SYtYKU0ycw0t8k
R0ZhS5LWgJBurpytt6Y4l4ZGZ5fUrYgI7+jNIG/wf5Rhpr/27g97kX+N9V1VGPhOZ99uOFv+mf82
nCGHHupf/j/jm9G0+Bx2DNHgeJnkfDxsvEun4fOKHT8JAdkOXh3oikCZpzlem5zAxEnZSQGCghvL
7mefKNY0SR6xjjkcysL7cB/u6tmmKMVyOxgKsRPUGNgvWwHhU57S26BuJHeHS9vMBUvJnlP8g/h8
uABgZ6bOE/fpOECCyCgDY4HWnX216hA3A4lxcnu2PaxbQ3aZPvnJAkjoJlFTgamlxPjq1OO4xElB
CR7myckGnZbUdjvnhP2APdJlSqJZajNQ40TYhKQQ6y6SPKQapCiQYca+qtuIeMiYEwgGaJ0xjTqf
UpSPAToNVBVg/+7Sp+zzK6b2R1qFf9oMaY0HBNQBiWgQ5ujgFwPO3zhLl5f2wyOVMqWq/7t4xR6g
H3C4p1Hxe0zsqlZM/oDYfrZ2MmmFf0or5iKOuXkJl54zwlvo36qB03SZMr37ZIyHBu0fpQuOkYCH
iwdAHeeai4GOCTkcfL7BwRRhs+IdIfJZLk7tAhUas5SZGw7Al1LKflBl2m4Mi2CbY0BMtcr8qlLC
eWb36/6t+mU2G0pq4gNuAOzK9EFXacbBmBFIoWK3PamxGGAWcBeSBEZsGCYXOyH4shO6oSGgMuUk
ZVJVwCwRhy6HNy0XFlULEjw5qN4I1vNHF0IEButHgt60o3XAPq/pHvbYRezKytWZDp/MQftP+A54
Qr/B/jxpoWvViE+wjh34YJvCd3UAHCGcrkcRH6Bv5oT4WBw/qKicL6D7GzE6fFss+Y78YnSFRJiw
LzjsKuh0EGYR6jyZVKHZEg3qhBmFJNEQVhgU7tk/F7gkZgx02Uat+IydhHdS6OB/QbabURZzgEsO
9DFQfRg+ejKkiLwcu1ZKQ5SmP9xwzS6fYZ5fAjVKjHgNAeBNG8ZQw8/HMYZD2w65YCTvs/ilpQvY
o03aOlYKHRCNM1nOTtIwP6kKbTg+ntWL4TIbbckw20rAqgrx57JRLemBDygH2RpZ8RQUFAg5TVh0
xh9UtDPOZTthcN6R+0TUD0LDpVbWfoIsjEl9xgLTGm9LU6moptm4BTvkHZ4dz67OLB4LZR6HZhCY
nEMEqTH/xgAZ/OKXCGQtHoeLBUftiTnFAAdux+fGOvMrE/0k5uI6TSbiOKSuZlCxM0FB9kWChTzJ
AciydKRzoAILGd2rt3NRJ4/w2MiDOvmx6PNh7BOEa9RV7A8dRsdypgmkLFv9HuYPTNGsh2jEdB3O
e0RqNX69g1H0tE/hF0vYC400x03HV1eT3xGoXzsMlXgX6rmi8BpFrEgsbfkBV5I4N7oOwFA8807N
gmukL/8w+V5sMapfPZryh0WFjCKbCaiI/BDdy2mBRLfbblOropEDx1C/yinN3YUU8wJJ7tlctM7r
JA7p0wHrIOKLrGsuVJ6oV7hITeghtTadORs68A6nL8eCmgp6nSStWks/9R2Uw2dAxwhF9sujaEaO
qHMSRfcb112aX/wOYss3cB89pIaa8sQwEVutYCEX1EESGkuXhUL9RC0dc1XYuwiSUcfFfC2CJSx2
CTWn3ZFFSBF2OG6kcHSaXVT2aP6RG1ODe9yD6Gfx5d2L66niRnoD2gduU3TM2PN4B+geZQsZRd22
t1qtMECAuXs4xDxrpR9wGGmk8A333pdswkuIi4V9oIgkkjVkIzqk1sG3gJQb16NkdBMG9FI9pAWS
aqKRBY5/4Fd70P6au4ylwF8jGCZ5AHExv8Oxx7lhqs4CeZF6uvunuyGbZIm5u2hBwznlQvpgF1+7
KJdha6GwjgzAwnbMC/mR4tjaU/vMcti5Z/zYRIxJjak+DGcmb0RPdiWmE0AQKI1aDZswlD+dy3Jx
tRImdunnLsJwm9EVcDakelh0cOQFDinZ3jLtcHRNcvdOG526R46rqjSsjl3eOpfBGjztdfzlYomg
aHHV+WgPa0CuYvfvr0D5jMMDvoB1SSgBflo0jYxjRSS97t/YHbNO2WSuKk8MW1WW8CzorBB6k6mI
oLmJlkq8SA3XHqtLIhOD8uMOLNSVmb5rcSv57oHU6M6qW3D+cnik+wdRwkWNOtkHee5cg8TYEAhG
wvgwqlncT4wMGnjKYaiReQvWW8qi1dJGjZaA6mIcCG1ErKhYS3gkLKunvq5NCCZHoCYOozGK3m3x
PlwShhN7LL35nJL/ah6DDrXlHg+UQ4q/ZKDa6LUTIZumGuTDpk2L/WodS+Wvk19D0S/OtSv1JXtf
N5dmQLvwBDK4zKsMDx0051S5DMQDadTwMZkB8C1RdmHCRX05KttzxWllPLT4ibfdn8dME7S4GoSl
zMaz33ILXcJxHLpUplw4Sv5kCg5TDMdHv+jwABKRa31oI/qA0h/7EFPE/ewY3EkcDBJ/4EL6KsaX
c7pLA4UUAYUeNy0v+KFQjJ4JfTw1wkUyDWlxwZ1uRm/Q4sEi5sHG68HohDr516CPVjsSUCCXinwB
/SndMz91/Ap4kKTf/ThWNMnYKVxprhacDH5GZxrnGwiaQaGu7JOqmSqExdasc3uADvnuMmqdm8qJ
ZHB0CWOUm4UmwsnQVIHD5HRjzJFoB0bIw0BpSgJLMrZZuViV4rM/oy1ZrXpBPObp4EEZkmIS2zqb
ktTIgLoxonPg6nHpvO1mQEfOQ4vQlO6AA6LB08i75E/5Q51k6imkuvh0QSMXFeYqfrpVFPtiZTUJ
khvBOcxi5I0PKXl+5i6FAw2ro5/C8N8Wch9yWQCSxoimKKxe1I9f4ha/EN8MbXxRULYinhIwWy7C
y4Fb0bYI3RfROaa0RcABLhDrbkBDPbZj1NJ8mk7EUYjfBvCTq0IkGkvi6bgJ6n6guCWcN8lLlD6w
O6QfNsDFTtEX6n51gd64dD/9b9P49U+TS/faeURjlysEqGfV2uRhlAygRnmHyEzvIXvFnshTrcej
4inhdq7eiVsFNX3HoTPWKc8VJbfVqtlg30QVcvU1bVQeCkYpxqovhMagpUY6zrxa49AG0DY17PLF
5VDoLMpzqJMFmu14O5J/B/b71L4hZ1KlDJiETkPaISSzUCVL2O5LuvMIsUWJp6+4CJz0OVV10rG6
9yYBimGjzyQq3hqF8j4DHjIXRFhf/OKqxdZddu+a3b0JNWccy9sBDrpLEwuSjR0FpxbqYfTqQNna
6Adrq8GhnIPlIoTPYLscKREuOGw08rLVOPAm8y/+KB1C0aDBN3R1gFpEClsC1pQ6M7hxXr/NoluE
S9MjhF4BdstSMYKajD9okjbD0YYjx/pBCrzwpN9tLPd88xPb/Yei9cYIRc6LrClR1PTvyIHMvOj2
HmwJRz8G6tHLoh4osOkhMCETZYT2ueNMLI50Hl390PqkOJGJiQpH1YRk9BS/NFJ31n8Zy3ITLX+J
EmcSEbvsEEjDTHAl9pFbwllb8lUVYIwS/1O28ZsGdTynkHMcXJohrPJgSgHNgmGvp7qS+JtzVY7K
B/7AGuc/0ZwdRqeTqG7/cRLmkel7pmUBIOlGPJw7kSFy5L8lIEddBbXzoY3lEG8/rBGHg2oeuERH
Xjo+y2jECUEoLcPEEZHQ61ptOFfSSkaTEbsWQXLZmcwDjmESC2AlZIQ8w0uUvDlWNrnLc1SK9ntY
jNhAWvbDgPYx6J7+OUE17MVsMRBx+RB5B4/DcCUGSBrDWX9m61lfJHU2xDIoWsxMep0fPL7aL4YN
UERYgv4YhDGmYYJmohpm8GzFVbek6UJlL7YLRJwNL2zWVP5hwnBlzDfs2ewlbDyfbvFv0WKQtuqK
jNqOkaa9z5BZkoaK3HPEGxILxfwlqnZ2A4Quj3YTZHhjYaTnI6OJp6iusc2oOGQ7vg053Gl9riaX
jpXytUeAD+6RDEtF+11sevG1e3eWkhpBJwRP48dd43dmS6ZIfscI+fPgENmeaYG/Ddp4ToIi5TiV
ToA+p+gSF9F+BiSOe7q+kwGrpgiacfM/U+NdZ8EJrIRu8ClXiRDYsHro3Tc59qI9kNK1M8Ioeh4e
TFxqUR0Jh9yqEE3Rg6EAgMDXGwmeZPU9qGFJ0w2glL69akiIdjksh+RKxqXZDsxLPSxcQZtKkNWb
V90HmB4VHizSI1vcHGiJ3T+rc0GvbsaiEjtPtUQSPogzbcDi6ST5scbKVo38NElu5acx3rZqyhfs
D2tRwkadzTVqFNtLgR/e4JqTDIA7V9dRhuCSUyduXFE+WoY16vQsY6IpzAUzsLHD5c/8zVGVqWrj
lDgdAKiG7Sp4W+V4tp3QUVL+KTX7k3fNFEQcZXqE2cMwH8vcTQB6zen4oM//KppWmmY1Kp6dleqF
IGz4Bi0Ofuyjpz2a4Rmc07SI6jMps5YZi2PqAjutj6BNgC3k7aTuQpQN3HQ+yhv1Z+/uXGHWNYkR
HhtzNtangPSOPWqaF7tZ3kBAAR8Mo4Ra+4IWu+QyeoIXmfaAg5jeeFiHd3s07R5n5YA8fXzoFaMY
/yvtebzJcIQHia7CbbCRDo1rGC6X2EnlvyNnM+90ZBzkZKQ9HbpLngI+iZ8kSKS5SsxjLf2MIops
RKzBEDW3BGJq1MTxNI0DNVYRiFsCrzJAswRem/YnOlrVOajq29hQ4UhjBar19qX4KlOCzXrH3oXK
BCCEo8l+WwY1qR5+lZEgT2BLrzbSXaA6oS/RrY1dg6rjgR2CRA8hAfiaKDSV9/VoN7R3AjvSeMhC
pBpU87cfXhNclchJC4sJjTfTb0pGsaMpxGhPwNCaYNFFlDmHXGfRZwIiJx+IHcjA20KWiph7KHZR
mYycnRoZjIX4Tp7n4p/iTnuG+jfilMA/AK440L1Du9xDzfpFEFxymeXVeY6eDnkNR/tqvZHbS1X8
dvAZ3HkcUJtK21boa/orwmKz/MfoYzSud6vB+BS2SF09Jl26b9bKz23kGgzZe6/ZN0RS6RFGV7Jf
aH36EgWKdW0CJlo3s9InMpP5bTG3CEcEwmaKHCkbBYEkzMskGYM0Hdkoa7SgJrEVzLPhlj8QXjfc
FjkR10wXB9UZhBJCSPfcgQ5dgzAxEcI89qENzUVox8WwiGbwC4ZPBsQHdwCZEyuip8EviL6jN337
T58LOQXkkofzBvTfXFDzNeU/jhGzUrYTM069p2r9wUQ1HooKpT8y/xsPklx4uPG65UAE3RQeTVaq
C/KB4D27+RUVobcM7BdO6B2XAYePW/NcN+6zw98la43AonT4NQfzu9kYXpladWX/aPGznoAB36Ao
wq7ePfJcceY2+GK2D6c2FC01pUrIT46NJSi2SaWu+kw9jDop7bcoCotmDThdzSvlL3fsHqq1Gi7Z
1eTh5ToxciiSSBIeVlRSkRBD6Or81OkX7DrAu7y2nQpON1PgN5kLGMd4HLo8vfx6eU0sKwW2mL35
fPBS+ZYnouOFxsW4s7PyzpIaNmdURgmCN5R1geb7VtcG/1P5JFv+Jnw4L/ySVcLRAGsYJMIKbr8Y
jNwMbv6OEcklQi7IguVakRYFKwzE7xvkSFMFEVBxjEF7Kw7zk5EWLI8MXy6FQtrvNrgDkr98Wl+5
fWK5SEWnHEAADAI9zDvvg3qxXZ6cPbUx1biAFeiXcO7xrt50QpsXGz0MavDlttRd8isQ1ZRvVBP7
QZXCclDvFnraGzVa6sVHeFCP3cIqjjjt+JXwktwSpVnpkv3IWAQxqnOhREoQoY9O5IV45u1oB707
PqjFXZ2VXikvuhRRodO+SeHHQogUUaEuh+MTnykrz/3if59fxgq9E9amY6kaFBa7pAQxvkXis/aa
vPtjWkTPHcMnN1cVhxTr9+war705FOvPuhESRLkJfUbhxRqys9rw6b7dd0ScTpvUq8ndfKbEzWCK
l7PxjaT9QjdWN1vO/D4Ra3wgGgvGuIPpl1HuP1IJC7NLG7SKk7+DPSis4XDFRazNiRXTorwf4u9H
r30g0BD4waUJq9n0YYLobwPRiBo9dhkMcV/ZZ5/Idot8SOfMf30t0lvsXXvaPtjX5EHg7RsiD80/
m+XsBdj/MZs9tC5bttQSP7zktiZ0GkWnTEunfQEdRbI2nyF2HEJg7j6QAw3Oxnz5tfAE8s7i5k1u
hkJzyggKaEh+7tSTM0QD3qtIcCT+r/CmX0gdXoG2StoVnjW0zx6IyJHO5BBeiUOSOucUVt3KYjt7
mz/akTuDyq52sz9g+J99oZ1Q01gznkgTfPKYATF4dOzn6kXjQe1MM1Knii70lB74RtfFTJB3Dp5v
vZdCSevmJVmzlHn7L/8923oli0vOMlK0uWimvVfkTysAjg74zc0MUKxKCijJSct6k8lRjZ95JTRo
k/TR8m4c2iCp5mchsO1LK4U1AFsoS75Gy18hQ7/eVzoHwbc+4i06qCfPc8UHCD24645CRKj0mggo
x8Txl9cMXrEIPGjTybbbdX4AWZy0BK9/HUjeB1Ak4vo+0uZroU+yK+qU5phaCKQJtQ1qyUQU69t7
DhG4Aov4CG5RpzB/FZnwa6fajC6afo2Rg7DpagQVGVPoYES2tY1QEqsQY4AA7Zd4aRFxdXopTYUr
lbmOiOBEB0FOmP+al0vYIi/sMx609bTJMEsvDVgsndh3zJkbL5bkmQoSySav8D57QAk2qBlvT7PQ
Y/fQli6yUMVyyXkARpAUUsOJdwCpehABd445NYoQGDWK8ptTYOsBFRUYWoQUAezU7W5Q0JcINwvf
jA4P9nEDky55ZXSTz6+B+OOG/isHRc/xc3aM6wS9F837gL2CjYAEIspJsCq8v1kLZnFLiDKfXeCq
pg6pM5LRfermbn/4TUQQ3j0YsJVNtiT6d9hfP1YevGYrDEByxKwE60apqsMaSGBtf/Cu6nikD0PD
+m+74mLmXSwh3PkiIluQwY43sGTqc8BS5h6wXZyjfdRk0oEzn9DmYVAlM4z2l3yADyFQ48XQZWff
jNcekZzWJ3xklwR+lG6USYPWtV8ZAjd+Ssi5SnNmPsEpo+RrUNpsBSGYFEa1GGdew1Z1UeDNAk5i
4IbPQaU0JEAa3QuyJ+fah0By9l3IOWn3qhaABPEYOlkjpZ8Q/NWwdlX0GTvsW8xJbE6d6sFbRwzj
RZe0buOpuaan5Jqe+VXI24GG03Dkvy4BEFI54EXn/NRhoOCK3Jyuq0n1LkiG3l3vRM03KhyFMHLO
Cy1VLoLkaqdebXjuvvs4jI+k729IEe0du0Ts1fOmhXQ64PoOmZOTO2afqmznu+SY7pIakY57enzt
/sGN8ZpZydnHtdEhO2RTl8NqdWXhTt3GaI2FaPBl0B5pvOk+PSQPX/z350Xlwt9xprBKHHbyc1rk
51PcuBsEz5r+SzI9cWe6UJNzF/M5lcoB6P3Cu3vQUm3bt96zD/g0V7NC6dPkjwEV/IZTHBCbKkWx
LPENCgeKoUvSJIxK76RMqOQFSItMmpwhf8bfWdk83K3m6mtXoDOz92yXPI8CW7p1ttEvq7lEo8wM
CN29jeUTqHGmP3PXGY5OuDiMc80DtV2hxhKrwJ5L1QDbChV77Ddionp5opv+9O803A3dNNmRe03k
srFIa/itdhLbJEV/0VD62uti1sPiX9Xag6Yml3YlnmYYn7EG2Q8mX7ChNccNACj0xFjXFAwo9QKR
ulRrHlz2pkej3IOwWeL8Jg8FczmvrBi4V4ncu2M0pc3YUVwxi48ZJCwDFsnVPgAI3c0HlfKTRhHY
syb0M3yR6aVrWIb8mk7AqzxOlg7xW/a2bqzTGzi6+uZpl9tuVhC1ctyD8aWcOcqiQQFi1dizftY0
gMgiJf/o1tL5HkYU8QAdF6V9uLWL0E570OEvdcuGwuO7mswXKrOTBj3sLXxZ8zMDeoE2r1Bow2RO
BeUyYAhlqFhtmicQv7RTGRGPWkBY+HSaYSkumPMaXaoGukJsI6xJqn/8OZ7dh/10hGlIw0zkKvsN
AI624BPSAhP4PNlHezdJkrtF3velZjBGnbcGsphQ5eJsjWiCMT7aLgInmq26D+RLo8ckxiwmwbsj
BgyEvd55Eecd9zVYEJbx7lPH0luQR4cCvRCNhT4wmolxjOhsdi7wT29N+YzOhepiAXj7AAnUYkrU
X9Ki9QPG6dDhgEwyGowBAGQhyQqOYQMSHgWkZFBXH7j5awwrRxs1sZSSb8ogQpXDL517E+o5uPbZ
Xv0yITallHXYBKm983WLPf50cFvQIpZusQ/k3V5UzMWekNUmK+oyRGFeYJxvEVTyr/7XsjdzLMN1
f6gKBpXGYskWnCoG5motbripr6ivrXInOQHbYtNcFmKucwJC/LaSBXsU/aCapHN2ZSjL8BUwJBQl
1YwmjAwvu3tBXUYoV7XN5dzQR9EqacZieQT2XQo25PPj60a+/F4AGrAl8rLfK/1ruc48pmfBPeIU
qPDxeJNIpk9D2heXOTH7Ps8TOostb4ZPeld3wxO6j65RbfjtH5w7C5fUWzacd76Li6zfm0Sxbk0e
S3m9sRxkzPQbVJ0PCXhObcWM+m0iT0GpgY33gNt7f2eBU5Yqcx5DaHVUys1fT+sXfIJq7xXcrVIX
rI8OkRYWCZE0aYzYpKYUs4HWFFMuLmum5QKJh9vw6WB038QIzUg3bKC0+OUVY82tUcsWme7LwLMT
yYTb5E4zSkrcPq/xCVZI3na9C0DEMRl1JhBfoHIqEqUGRvYNdnaQZNbBB2hhDCtpkTold0xAdylA
Hd7r/uVs8+gQrmeDJ/js2tmjjQ6C2pIpYR5Y56zoHGLuTd7xhpD5V8RuNWYZkv7Hqje/DtoA2IHY
huoPrk7Rik1Uy/0ZbFFsMldh+wdmkU2NTZspd3g1qNFjbBxlQ4qjEKA05gcU+q/gSWdCPbP4BO44
rAVASycDvWA43OLTbBrbbJ3IxIEP7YO1eNr7gIuwwZIubletS/4Pc6uGNlNc7zy8boL+f8EGETLQ
vUb5HmxsJp70+8/kw5uzkZ26BgeR8/gDy7b9pc+iVSBSwX55S5Q8F+LSRUUoF5I7zuLOuanLbJNK
SYoXjgZh1Fw8BkgAsxtdMYyQgbpJCuczd2qX8jJSRbWCzwxtJJgvseB0Jl8aK4OcA1CZbcb0URyF
PNBbzHvxrIIbkW2CZyckdf80U08OpaR+hJgN2Nq6Y3Zr5JVX4XkYcGx3p0gk2Ja7FOgeTxOcdR3M
GQabz4sRGjcFRLx35Ao6F3YBLHQFCwfVtnfoY7BzSIjAneO9S+a+iZardEWVC9l3547daa6e4dl/
NIEDkZhcfWmifyaRE9ouhzeqp6nzTrj8XLHF8G2FYOE7S0D4go0TYRe/EJ0RlD8CYG6ZaDVBXSA8
Y27usBIRE192EiN1nJIzEqk4yWP0HKHGIihaxoYkPNGw/1zzlJpkIfFXFDzLZdJCrlIYvMhUvJlb
qm7tOz+3ztxrkvMXd+di14AueLp4tc+Ke5LPXetP2zuvtcQDC5xR3eAZRaGtO1TT8N87eylFhv2z
NcyjsPpaD3xwFUJH7ThW9ih3SzgJS4yRngpcoI3EfCKwC59rwxPK2ALaBgH7oZ+9pLVlxW1AJJIB
VV9S+VCgAEGo2lP19y86C7i+ZZCkf2KinP79U0j7ju6SBh4qxLlZ6hBFUU27dXeKPrVIFhPClLiG
v6don/5+Fk1KUDxajF5A/4WuIYI6KWwoxZ8znF/044T9wlc/yeDGCrPADiAC3fCXC/pTXP2m6xgW
dbm6ITFRqCjYQZoEKNOCYYzRj4Q4gHwDDeCshpvkP/OWgrGrdAaj++pHfwGH/zbbvwUqjSJ96x0s
vfNgQ9KETHoXq/KhrRXo/bAOfoEhW7wmZJzl2SbEwtOsTkiSinLq/Ua+PmKpiQM59YSUotSFujSU
IUzDlyuinQzm2OmMoohifwPAsOncIzZECnwgBORuC6hSEGn4MotLgjgBjwjBWKQcEP3e88pGAA/l
wXfziiMwLLmclmkGwEKVAYA2fRPjAxTjvOYyPLCvnPDVYFeyMcuyoEryMKETWWnyDGKqkBdc26U5
b4C0cYdsoxfU1oR3J7ASjJfeQ7hr1uEa5kg50hw+AQFYa7oKVZmnYZqqX+J1wRKRDfapTv0zg7jW
xnONgKTjNJfi/Y5ptPaO8R3sQjnRs6Zb6D3tqNU5bKxG5xvUud4saXsalRhS6TC83HmvFFX/wNY1
GUGCTyfbWMuLpvtLtqG60smVgHpGF1FQsyj5DhCh2Y+krjtNJFEv/mVLt6rykRkOjKtYNGidt/F+
1uhs43q30VnHlxCzAW4yLd+qqwVc7RYDvYFL+F4VkEQNSOGEc6R9Uwr5diZb0svaZIw9KI0qFfO9
anZv4Q1PjDVAusLMFk60X0/yxmIgHO3jnKBbb6EUgh2R1WT7+a7S4p6W7evmVzwqJevCsIVJcXBG
Tita9IldyUGOxwrimk/4gAxtGCPY/Vk/htExuqQe0ND8iTbslIi2pv1P1ZZWGVh1DViJZXjFAeyq
6FQUZeTd4RmjnqMYgemXSJDpL51brzF/a0CqQ/tZtDAASJuGWCLlsDRnPcoC80JpuEJmZEoDoOXM
+BX33L+6GUoKoTVY7YxrPpuOO1WCr8Po4FD154CrlvTR2B7k8wPF5Y34xgKBoFbHZPc3BbDgsrtg
fcG5aVa7SLsK3lFh5cS7oF19k7j7K0GRzuGWPFwyqLdzTKk5+REL4r4WKiQ2/j24WUzzQcr1ZhS9
zC5ljiJohSLROi+iO1GmyJJH9Cyojb7nxoCE9UwNxH7LQMHWfEvr8mCjsy9D6ksoNcIfgTi3k0JK
2P3H+5XMzULt7LYBZsB0BoGiDW7JI5sGz1hk2zb9rqYANG/7lDzoenm8gBXgXNEKY25nlzVv8SEF
4f+Z6IK/FjkZeEvCJJXAA/6T55fuzYfaKjNpQBNdx26YnM3bsGnVw+POav3fRqmdF2xQ0zNJUOSS
GEDpVqHVFDz54nKhOI5aslTdDenTpaRBfFnn98sOURhkEA8RoVsX0j2iC10MZWyjz5C2UHjBQkWF
jvUPhW3NXr5rqDhbM8Yex+BFCJvhgbISvM9wmcLJipUVswLeCXzoJsXx2pUUnVQUD+gBgGRtV7DW
OPA4osfY4rtgYhJS6G8L6a7Hb0Qm86OYzEsC5JbOFKZaEpOlm2wpl4rQO3Iv6KIwloi6U7d3nXF0
nsPyKHysVLp+HepdjsgxPPZ0bZUXdC9EmwGB0LJy/iMjRh9oKL3V4EihmJ8SwI2dBHetnTBvgTB3
0gZTsmB/VFQKqEw/+M7QkHD6wD8AKXOaskuibdGZjVKVPISrZfeZitWlisEQoXllZkCFcmXoitvs
KPpJlPlXATYPvpfJdPAW0REFtW5kTo2jmiFohofvyKeGK6M4xaRh3ty+znLiZdH0QG484UB5v/7a
5T35dJ8eGj1OGihiD5BAkX6V9pVGixmy8HuVmIA2Hf8MuEKjdPEq6RoiUtg1W/ub4w7CXFUMN6OY
0KF9uDvcXMiTBiUDRjf77YNKx9iRDxj71w6fZMFytHhZJQhm2s5w4gdxw5XSp2cSL0TZyjbicnFa
kfg0ImKwg9iYQxuTBNaDKRjsb0lo9wJZDVF1LX2Xyt8Y6o09gEgc+YYI0W/ZNHNb8uwb6Pu/oN4n
YOqYYPsOCR2QP8uEUnDVm8YQotCeh+DGhoUoknQg8hpMbiy1nJRpu5iC9rPCmlWyDgNcHFCIjRMc
3XNcBR6R3ETqMIocLmaL5ehWqd1+8YOOiX4ZY2efFBWHwc0ve5NeE1xHBvD+j6DgzexJpXWza12K
ymEdg0SLNDGc946GChWWP/exJpNIsadDY1g3oCfLLb6+MaHFf7K7U6dcrc1AQR8MkXsF6CvPa9pi
AAhGmu5QH5GFXyVN+OwgLqIUald7lHPUcxtCNrZYuieCfsS761U/B5iH0867Wi/0Dk6x8wlKNRgE
Xqfcq0TUn2klLf7xsDv7cMpXBYTyMJagYT8Jb4k/nO9GZSKn8JfylKt/Hp2+1vnj0FN7rAqy/TbG
lNAUUOPfBfJgTThQN7laUMDfEquNBfrpvr6Ya4tv3tdGLXiBTISiA2gJnUDIziko48bdGY03IVNW
a9c9DKkqXosLeSus2CLdUHQo0j9Dx928acWqZ9PwNKz64J9N8OpLG4yi6RtA1gbr0Cc57H0ieLDu
b5fVcTnRo3EkGq/CkgfmwsA8PA1raStmGyAhdrnGH8dPStYBQ39OvbsLEkmCI+XqGklbZjiQ9qUA
iZvBTlZ9G7gyWg2tkE6DTMNfG4j3Y1FtOuwOTgYWDRcZkQ1rK1HYRRSvW4fyC0XqeNu/5Ou6Q/Cs
Bjam7s812JNvIAERptYGcJMsajalGf5L3CssYRGYcqdjSphg9vE1Cp3NG1UGP4PdK2W+eQcL2Mgy
V9/2sefhFx9FnMHg1h1ECah2EalEzQSy308BT47IhZpZlWMhWXD/7k699+T2cu8qEyKl0LK1Cxwv
8k5+I1FnvDSagFuR/DEik7kG1RpygSoDBbkk62ialf8KMyj1Nver0rIuF3uDoB69rptspiYX/bYz
a+m6j7ygZhb5dg0/4pb+FceVtcHQCGUYt+waY87Yy/hvCfGqdC0V97GCleo2GSx9dWoIn5Q8zBeU
Cag8Ag9telijgKjoEFlea5KtRGa98O68rXMGpRZ+rfpim9HbkK02gJZrmkQ2whuv6GKrIL9oYci1
81tB4Wp+wecOacW8ylx+TG5NwnMaAZPsD+Ymvt8sntVixeQ3paC6IFeI2QuHbpFckKbzH01ntqUq
loThJ3ItBVS8ZR5EwDH1xuWIOCDigPr09YWnu7PrnKocTJXN3hF//EN70sbvC8uRJl5Pr3QCgJGR
Vfih+OQpCOSm2o/hBU96vOvpGGCjikcvFR1AyBRC6zkVc5kj3hf4Z4VITumexaUIr0j/u2pFNYHu
J7GZwtUEJhxRDnaPLs5+LR6wDto3kDkMyzP8PGgQTgBWZgfiT0jmlmG+IiWkgUeb94AaSHNjfuNw
mqb6AJ028+OPRF6HsBvmPbBP77W6k8mXmTcHbUAFpqfwdrTsD4RGnUql9m+5/Rg0lwb+U4MeR3G3
4h2trbpPkkVh4/sV4efiYIcCKaEKghMv7LyDNWEVqb5+UJFAnYBu6h2DQ9DTrPsXjaE6BylWjRZ3
L7Y1hwVH58M8epVxQ6NQ+yTOLzSsrbCxRIC1whFjV4HLqfZSfFk4BdjbScH5hE0AZFIsgCZfmfla
ZJsX1qWGuisXIyUklVxAhUvMOyl8i/JN/DVsU1P3TvPWSt3zwLdY4M8b1l8vrtpAJbzQK2mCjDaW
UnTfMmrt/JUAbccB5YXyd3nYx2F3f0qehMGOOa05sm++khvV4H5xPv3212z2a642uNJqDugy5HRh
IGI0GW5gV/y19OAxZg7Ej68ghW9Ow3efNiEfymRi33b06XkrRKf7FMm0UyW59+g34k5KTwqlkl4K
ELphdEFpjFMojAkqfHYre272QKEr5E7wlV+g11++g4H+35nzzzkyhqWAxdoAg+i/NRxEqSOZphIG
DK59neqwAL6kPcEnd3/kCEh/UmvQiEurKLM2aCOqQ88g1Qbx22wdbEeM6J1FbR+SmxGLJlKOf9Ah
gEbYuRyUGSaJXEXwU9oEELfHCn4Qz2hq638aXoNYlHP/mXgGAZ9gLkphTIdl9VJk9rj4gfeK3Mk6
btcqWSWaWW6FQuGvHWfBpif9Fj3U4m7rqGDEQNqg03CBfw22bA2AAbon9EsJRy76R4ZGDeMz+bEM
6bmPhCNi6M2NSbdC41bRY1b+9Y7I6m2dhj0H9SJV1EpopRdbgz5K4Bau+bR0bOPInV5gbwievu6G
yfxcDyv3MbkJeANYhSYlEDqK78Y8PlSDtndK7xEZKF45woeXdp4Z6l76bJH8rqE0/Gu5ZQPeCEe+
WGlY/GWy8CclhCjuW83RBQAqga8hF1pnr7C/ixa33oTfRdMDJOm6nJv4tKXgYmCfeIZ59UhARu5q
cvmUvo4Wco7M3P7i6BfeHOI7G/tiqE4Bv6A0KxYYlNHgYBouWWSu+J4dKnDVsrCa/XbH6IgxI1e2
RqmO9hgmVMO9+/n24MEqBRGc85vYuhgLHLyMWpbheW7d5p2Qe1OFfRYVCzYoQuwn53SJiUCMgcFo
Au7G/Btln3DYzsE1zomJh6JaY4fI/Gw9+Z6sMt03vW90tvmxZlhFzVCnw+KHokv8mWExF1dAJ7Nn
x8UpTpkViJFJaXCOwR3zKN1pGtj3vaGfk3t7jY/8jmPQmihdyv1dUQTPLdPP0jhgRsggumlVSW+J
GyqMSuUCAUbb6R3z+sYRklkeRPXZUcFF03jW9mdyXfRmtdsD/OMDEYXcQtAT05anhnyPaCHbHm4V
nHL4XT0kHAs6O/Ft5i1CDhoUIyLOI2G602Snber5iz1+RhT0VNrYLXjXQGy46aHSG9QlNXwDmdLy
0ZW3PHoX5Bu4Vz3MZ3qH/XxNBV5oz+7mEk7lnZQtNp39Y/xhR2kystRMXg2jz+Ve7qsOEMoQOte+
ExxwWBZCgcZd9RdiazN1/hCv8R03JtX/ghWJFvAPR9hNj46Nd/VzWLMfwRTj/pd9CVNQksTFyf5u
rCFCMUO1o0XLInR7fGraeZiFF+/9YAJN9OXFvgZfDhTvEUO/ecoW+Ur4oVpa869VjsslDyjIGoMj
+o7d8AGivkuYvOVmk1sd1I/wQoQ1jRlRhi61GD4EArKhmpShJHUnQyTUCwlQex8Tl6vPggwo6L2m
wUEIwfnWnxTpIeAE5To5h+gyYyhC32O6Np2AOqA6NemBOtwT4JewdwewqO3VB98Upmg6WDeTN+vG
FEA3Jj3/YEzaH9yeMEWHOYhbAYSeFxpkdr8JAw3BLqfTd6zbwOAYRnEqXYofoS9Y2dDz3P5GKN94
ooCj0AYhIBHfW057KRD3T46+ESZvnUFaz55roNzhMOnauzcKcDZ8wjveHhMCnkrbvPOS4PVjA0II
xA4f30gqQhA7lzrYLUIKP+Znn4f7pvjSMzoZpo87uvrNrO8OUAxmIyB7GRxo+AVZm+cmR2wiwjgx
S6TVOmoc3fAevdVPEvobQsjwUWZBd1YXezwbSCVeDNqsmHjBhDEhQxgcI6APC6P6YlZLThHpJ26c
F9AzSbpnmMpgle0doZ7Cau2shCcMr2Z4ATqgS/Q6/VIcZrnc3xk3I5nishKglhwTZX9kDUOFgX8j
oVDE7TEkG2r7F8KQ4YGCbwl/AAWn09i0FKbNp2GBRLquxBopgipCjU3e5cAX13d2Wlj9hW9dgI2e
SHTVeMlJ83JKegk+ooViFlvuL+570Od676C0ja8EWxWY0gBPLPCHjy7ocUGvold/Geirlw9NYPFt
YHJ1a3qdAHfN3pMjWDEbGz41RX3K/yT/CcmnwdjfhtcpM733sBlvKMBZzK2UqyQkR9oC4SfAoWYZ
MM0MJnTUP3SRsDvB2Bug48K8/Cy6oURvaXOYv+Yui5rzL/cSpzuKJ4RHL9nypFeI+EP056r3rIcS
uhgzDMAjH8rXH8C3w1bGaRVT0CLcw+Db3+69kRSuYkKxWgV4guKKV3tndzRiiZxiVqv40oTkB/s5
Qz60ppCAHOH9CAlQbl4h4rcIDhXgWaTYP+UnIAXEIQB5col/PHlMcxaLeghmHSFSgmvE5cEGjGrq
Jxk4wyf7+1pRC6EOEXeAK/FC8P5pm8LC4iCQeSOKz1RUI9b0H1Uzwjr294ZnwdWkbOENRQKEaGwu
DYkSbwS1ofHc0HrmwBLLrVIbkCvMklfi55Ou9KQ7dZi0hmwzBA8BkuJa46B47Ischw003aajhvXl
OWGaSWh17emDJj/2k2A2ofRbijtFHnLEVm/25L0JeW6iCWma6wYm8fDlBELNvPMLBPicPFdiAzY0
OIIRP1kUW34Pn37KG/wkMd8l4vZI9IGIIpShd/W+cT6tAc/pYbnZYeL9RWywQpTU2KV7PxcGtk52
D5HqcyORcV7OcreuiY0PxYwpc9WBvqWkBPv7uUogR+e9tUQ5O/FGsPGaiJHcowtoLkS7t6XYauhw
gLQt1gltupB/wAPgnZ/jpYCSsm+jY4Jp102Wv8nLAjSZ5pplZXnnHWPD7ZbJYEYrcbAvo9NIltHP
djT0pqGkdC3RyUpAFbUbhRQ5qcLhMdaH2lB2KIXwtvFde0aRRtfe7pdOTKXHC4e/hBLZU/uEShAI
JZScdays6mETvzE8KXlXUHJMv0xFSPAiXQgpDyf63QXWZU1d3Qaw5YA/+AtCH2MVhLHv9XVHFOEI
rCCHADWSzIMW4G0VqsMe5xTJhS6wDKbEjAlK9jxGf00snu+bvJ/xtgQtzDEogJ0OyoLNfdM4Gfwf
Q7qD8cWuV36mVXIMVZSgPtvkw+UrJRxk+UpxYI1+O1Z7ceqf90rcSkUHCFP+otlPOllY5ZO3hhnY
6HDvn9vhI+BX8vOPgAL9w0sw8GDPrGcp88nmmN4772N4zt8ZoEbQell3WvGOdZ8fsWCDRP+CWK+P
jlP1ADzpOmuiMqL3Ogs6tTE8wxmCtSDJQMux7sOSSSCXrUEYzHsrxN+kkwABvAG15q2u4QOwQy7K
AkIgJuQCGtfMzAPh4cmkW8EkKOqMH+BG1D2uknzB7OHZDZNdovFMTpxLfH6ImsEmdhflbATvjvnH
lrEgjkAKhFO5fuAmLQN5lVirkJlEc3Qii1ZYLhXkJgLBbNY2Zx96eoeVDkaJzdLkcOI4vZpUEiOk
x3P5Zm54AAt72PFvNaC1feImETAJ9MTkdnnWJu6Kmt9Mrm0QtgtrY/8yD1+50Bjh8SltXISHNSWF
u+xXXpN3nPf1PcTqnFPvIXbu37bR+sCwIK8BenXcCt6EExjC9ULbVwLxAS2mJwa7V64sSkjaFdh7
kL1yt2v34LdD5aXtIy/dPM7Uu9EZ53wJRteQXCVMv/EgHfD6Ioy8vTMsZzYiX5xLWMHmE4K+2V1D
gltwCTzWOOR8+LMh2arRdwa7MO0Bg9LEUsCydYTlHPqLvENAwm8DIE70XlhYCtfmCmkKA3xEEelW
9HOkk5hdC1s6PFLNQOtDWG7tu8EyBsTsxNBNnLz/Hh5mu9wlG4QjvYFmTPpao09FIXAcdxxloBC3
5Sb9WjTAx6T0XyiM3ozeJfJsPZYKqGArkQAwHYKWzqydWpJ7qHZe+5OPI7H8tncK3sh0/Oe/mSEx
U4zPpre40c/se4tyr8Ak5qLAuTiYb8hkTKQMFbXcZOn1JjcyENylYhKIgB9ge3HhNjG4YzYAfxl6
4ohflpzkk5+tTjoOy4riZviJb39L751WJdwQ4lXd74C/XWV0Bnz6+8RtpjqokUDV4FngS5/1Rcqq
bIFh2C6U8Sf+bRWvD7eGQHq5W4XHNfSGrkHyyndQei/GioM7plowhGlhr7x2gFbB/bmHSmSsRbjL
3A80HXHAGUPCeoIj2G2YuxjSW3QlzsPYkXBmcwhmk3JNAG2ozO+QfYcKMoSPGNkrc4DUk6sOlQT4
r2OdlyYP8O4a+lgGHGgS5agkeG223Haspgq0R0yM+eI52TiPqkMyYM7AuR3rWpuHtTZ+IzMwm6N/
cty8T2UDQeKAOSWsp6VTeJe/wktg1RceV1FQQiz8x7LgVO/FjX1s8S+0XshFnBJJW9RzrjyfcWdV
s1YG2vTtl8l7fIOxMSi3PcUqknJ7mDfhEpeJ2PBhDWAglmmtQH2gyhhPv+Nck3p8H2NB5D/Hj4G6
0p2j9x7oB/dWu2XwHhTBI1123GOgEkb/wvB9OVMnuEggf7/GTRHRThTjSr/5cBXjQacbldJz4GBy
A75q4b++XBfBMXygH27T7gJ3GSvoWA2LzkOgP0zCc1wja2M0wVlCaOAfk0rmZGxx9kNQb4rP4F4B
LxbYUBzSHhhkVwAE5v1hd1spBf6Nkf4sx52Mwh8CncfoK6KvcBOmkpBHSAbBFw5ZOA3un7BECrBX
eHvQQQPmD+CqCrHuZuZ3RiiuBOLvmq2UeRKdj1fDrnuwpjrQZy64zYDnssPd4PlBYmSOFQs1fc0I
7/8gbkm7ofg65OUekpEn2SEQpThMmDiAlFuiRJMzVWLQpDFgRvQl1bMOvdXFD16o4SZne5Th9C6k
xeWA5mnPNt/ziCUTj7zLTGTM4iiHOV8wYH7xwlIOIwH2Pt9Vm2ZJbhFurxR0ik8zI2rF2Wznj1s8
T+wv1nB2ZK4HyEeQME9Jx5pf5G0/DYdBx/cyZuL38HESodLBLfJ6K43bWoZ3ALMUY80Yo/+fAA4y
3bDionKJbe9D2ueELpChzexGkyWjShzWgYzdA/0nUI5Iw2CUvcRdHt4mLwLGRsnFx+53sq+9RkLv
J9d5pTmMYy4/U5c2vvR9DkEOf2GiwvWdi5UmUBSOOqRl0NU9IHjBYVtC/mRaxQaZHof3fjW9+GJv
BW4FEOeUA0zs8Mdqm4KLgNLm2LLgWy5Pu6CHvYolMoYdIqYQ5TNbLcxqJBktKNRSVgr7R6QTovCX
cEaxn6S5Hq0YkK54NYCo7alMARXP+8ygc4lpmye1MUytP0pf1e+hrBAttigbmohrKfvwW9aQes1s
Ro4cuO2hnM6nHleEEI7Bg9kndQSuUUy93S+tzQnaElADwrJD0qD1E+3uJoHQy2YPD3D5G8XKdcNU
VPFZCbKF4jqEjizC4oE56IA1h1MAGskTniYPGuqdxF08rWrKKxGAHNTcE9c/nctNS8ZQV97308Td
uDDrVPKiGeMN4Pwt1IUmI2JYu+5heIcpBUdOhtSvikkdhrkFZK3TuOkIzv4YCsT8Fq8GHoK5cUBi
HLxsGcczMwRdDjDpG5zGQk9F3DmXX6+6+kiJc78dadZ1U9qNSYc13R2KuBOeB8t804Fpe+auY5Jt
vwiIY/qqFgjo3yEl1zu8YbbQMG+TL9VbC6sTamd00fSmcpRqwNUqiJWovoTZg8rSzCCBHNCeyx0j
3yVwbY0NPGFICVuT9MNrIB+Vi8Ehi46HsTTTJCa1mKNIf7G5AhW75Pd8zZnwDhlrJgxMsqSzyZJj
YSt00DCAGdkKHVk20Q/2xynqN6QwDfQxiH1cjJFL9l2KVNkGbRpQ8Z0FREieIY4VAh+7Io+s2Axb
JKNAhX4Czf54Aw61sMjXuUW4Q8CQ0HoImRvnPPTAJ47lw3R2nkKWNYH1gaythovDPMAP4KT4ZYjN
RS84JWJDDC+YRT464HFe083Js7uiCeLvIasZGxtJ7p1i4kQzNgX4+YMqJvt5y8f3SFRu9M/YSMt2
VvNioHox1jEnyEEtb9sg4xe/Z4TVwnqBvGbhibNN4YmKGFXOBTVRt3V4C29rSkt+nU5/F5OTipEi
RChTmzE3wqZeCxXvRS6X+ErsifZy4Sph0NzwwUwnVYS4VQzzJBzjvbom/MkWsJw1DXSpgAY8EJFJ
bhvWJzRR6jBKB2fON6umIS7fx1F8B9pjUexAfXGRJe45FeJ0gbx1BHYUYOgIYGZikESiecBOMsIy
r29MYHNa7E6Yclk6DDUVmNxejcpJQK4D0C5vyD7tjTFMM/vcZPAM2AE/3ujhckRemPFXpjctYCpV
rnVOq8lov0WZyVYru+QHxOsC7isrZH8ORg2f5bIMmW9NJDrkNIJdChKAuSX7kOrfPf5MlGHbP7od
uEp+a05/3kaZ1ZtjjUy/73dL8m11+hB0YhnbHGyOGaMCJjIo+wO69fefujlNeyNxt+3gIkFgTm1X
48NckNGvL8pX5jaGuhEbjZJS+O5tVYAWF2Pv9AGXqbSeIjrlKGPrlRgByYh+MItjUaxIiW7B7dSc
ARPMbIu/gFegkTgniumc51COtgwq/Adlr0DC5BFxKrAHNP3bn1RVFHta0qTy5+jtoD/HslREA5Kf
AGX6juWOGsDlxrnowSD1sBLlvEb32RZgcCMVwh1Uf0MLG2rGrph1/BPaCaEbZXT0j1k+oWLPdtVM
iO3VGkXDWvMrfBmhrlOqsQPZ7aHuF/jQ2nT/s+PovqtIA6GJwAFmdr1x4osTogysZJv52ebKqzk7
rfVtIpTEJzGpecBO7912uIdSJDxdBXMOsYrxbpEoMOTZyGPQzyMg5DRAYgKdlR3pF8M4BoGG41rG
asguxEMQTO9QOXOmRaKx+ZmXiLWY1CDiCwydASRDLIQ2aAt8f431lFFHAAs0PWyJgGEYUJHIXvh8
Idn0Z5tdFY7R4gnQcP9tl0vYLmSMUs7gcCDY1m7OOn9ASb/5/YSB/hgilBCJczFMfKHax7aVnsJn
vt8yIlBKtk93zJdFzrmjtTL56aXjQ+LLCSEzabIqQ0wpGf9MVhApzgbWSTtwAk4NyqX9wRjMKxsX
07692fAEGqY4N8JqwteOkseYU7IDIo59WFWM/CmSDjEIoU3iYpfzmAsnNgwzwdJvjJspr9X+rWl+
FsQrXlTYBjeXFhoQ5IYvzLkPIjf8+md2y4SGgLbvduDzCm4wR19z2xtc41Aal4pxQLPHTBECQBZd
TDBHhN5b/AG/nKuSoCepCGDhswSCGx0mVyP3xhgrAKquad7RYlUo/LT0gTFNHWjuE0Zm1Por+8+9
sgdIBd6B1Qh3CLqWOPmhjBVGcoVWIH3/deB7frFUGN+nD55LUgAUg+bCReRkQ3X1u8Qw/3jjSydL
c2HTCUvmM+9RNXDNrhMoFVAY6Gs4UTJO6h9fDD4ec4m2rS4A0dGdQPUyk80m84v9l9JDbAZefFFN
OQmhhQW9VGOyjP6OOd3SexYmHXvmE50jEWg/2QyGAmJVT2pABPpC4Blp3Dg2LUc10CfKFPDpBeDw
/p1KWXmhIKQmSCVV8Dyd4fek/El3688HT38G+zM4xD3OOoaN+Ann0M+IuWK48sWtZSbWojPQ4Ku7
XgCYczNmAVw+2rHtJ2HEPn0CxwFXPvovv2I403JefdHKsRdcwUl43wT+gzd7N/5qk0ksyz0ZihZQ
Uq0ZN1BgDQEYHH4iPWNG8XQBTUF7HTXkIuPt7kmCd54uoeyUYmmpzwUG2v1CuNdvo5yJ6vEUAK2D
OLCzAAvdC+EVXTfaqEO01t1pTGnd0eKMlBFvhNt1X9PXqmAGmm+fGGWAuFARlKts29rXwGUdI9+2
Aw0PIiwjdII58nFrr1OoEX5G3dgKuumXgu/p4wehyHCShK/BvR+MauwjNaLdn35magxQ5WgUwEP/
7c/VqkF1QwGcjwdtGg0uH/8t8VNLDlCsKizFOYbceHJjA1S3UK+XiC4vTe4ypxzjrFAtjbgZrRW7
u2brCHAyskkbv0THONZ3xXydQ8Nkr5LKBV2RqP4g7QDQvj38xXHzZO6VHFCZCdtQquUO3BkahZ7J
N9io9gRVgA28ocLMEjGyoLHwjwN9c+M8WH0Xc4YrwlO/UTayB7larI1m89XZpiiIJlRHq8u4thpp
O1DNZ6z0pVwDUnMY+/7CnXjmyHTZkVGOOEwh1wgoGLqIsQDMa9yHmeqzF1/NbgggW6LN5TZmIp/j
QwBNm2W5fkGWaDAaWBROXGFO3GRTf04cCKwMMDGrgOQsRpt3jFLZZnl9u64ND32BavrmMTRA9Bwx
vDfxx+TMZhRwMMUMsmFNJmY3mDR8WIPmFqmW+4dZhdsgWl7ncC7I4oNHfhlQzYpAWArl0ZVcwJKS
IoVeib4ST8YHJ+BrvSPZxl7OhxyJ0iKe0gPn78HhdQJeOzL3uMy8IqL+ow7g1iJuher7yhxLzFau
8PUPg1mS+HEkcRVkdxtrunT0kyx2zFZofAY9W2k5OwpUglKruOWXTAUGLzoKr9wRYWQth0tiCCkB
Sd+xn+G+QV0RKGE9o2rBL4ygK32YdrGwIJtATRoODdo2vdrXyojGvcEJQoOz2J4om3ok5CiD66w6
UomIl+nBzdfbmuwJ60Ahd/NaI8SP8CkQs/Ed1OX2tBn0JLZXcSXYWxq40JvAC1p5Xml5bG0yPnz2
qfCmxQa9rrFvJEJ0x/Hx4DbQiAP10T4S5Ja+/sT8CCeOuE2+AEgWG4zlTfbk9BkgJFiyUNZ9vGlF
O1DTkKq/7y6TRei9Ug8RkLNlrkoHqEyw+jCsM4ED2D0+Ka1MAAyS9fpBag8IxqXxTnXKbjE1sKwJ
6tITYDnPvfLf/pi9C8eonvVkFSxyErQbUFxgBudGFOI5EBZjefgQjpeCMDAoUO73fHDmqCHJI/3F
NfixuMO049ECPByWIDEwtRkyJmaGIcqOfHCmHGnyLrYpKCWTT0lxKrAvA5QkSLSDY9ztGjtcjLip
YaFbhEWG1dVqzsXTgTOtDyB5RYhruoxbEXQJDa4DGt51yRLFu1CclXf0ziu+RTcSkWpEB8fob6Th
oQSyOtOHjxS69/f2W2O8W0wI8OMCDbiK2RuYap/tBxHuqhPcOAaA/R0xOZPdHTVJipbrJmWq5a1u
Y5PGJwwXX4jUTrVd3xbogWt2ylHHxNYBEc4L0jmmHfzsNA16bL83CNa6V6WK94hOo701/RNJLw99
Nu+YGZ7Q7x2AJqFe0P+ZD/NivXaVq0GSk/C2gvDBttXCSOK2V4LCb3itD1D/dbqM6v273wn+jbUU
ewHdn5FRby7SwSNPvoO+Q8gNvBQcqYSfACszemFXIG9+5kG/0iHFQ71uBECdkFtuicTSZQ6RE7HE
0TCW6U+YO/Auq2m/+MbP3JhxFjuDG2Y9LxuicS+CQCIzeq9GBc77pFxIrLH4U2NQoNKrIsCP3rWR
3dze9smaJpv15NSYSWiDD/o3z1Jj7gtfZpmqcQv3bZ/MZ4btgfQdHaJxWKl3+zBmvdCB62hcDAhM
TD6sDIMbys23hdQKCw4MaJlYG9ew5U9rIzz0wzSQmOoHZQuFuVWF9mEAZa9wJx+ryf0MwAHJLhEd
5rPf1zZtt7MRq89ywOukT4jBp/aCzeB/M8R8ni0hVMWXTk3a6EsgG9TGfd31t+hYkL2xNx+T6R6Y
ixUjvac4XmhDdcvGpPqtRPXZAdKSCL2X1R4xaPgrNgf/4Lc2jRg+nLDbqMfozbjcfs9rpuEXNcHT
qDlpFhUstsMYNidB1eM/sIi1OOL0CF9k0Ews2ZvLztzzg65HZ0bG8XEZfmwNPf5fiPoCxsW/xAPp
pXssqHd8s5vuywFjldBbqkpwqDMIRE7TSu+NT8egDsl58zTC6GjDTzEgL+W1sKPEzUVQCyBgmuss
vq+LCfuRbvMMmgG7xdVGwTVNda4PkWFbWElBwRw8YqjnwhVzmpgKETXHLyJxjOzvnOtBliiQANgD
2x6rI30Cx5VuiAMJR9bwDvK5XH3cEjmLOEgSjM02QsWtnjHt6MXIoOQgfVm9GO4gL1rlV2dWjxRk
6BiFe6dJj2pgUM1IG/Pa6845Re7QkT59SXa0tuB8sNNQFi3b4nW+HtP5CGaWSE3Bf+OLS7Vi+Bbm
EId5Cwbjx1b2ChmszKT6FUZszGj0IB82INM1uUgf/Et68pj4IWjB2T/6LyRY4p5y3TNUEiXl58ON
KH6PtF4IW0D319XBUMPLgpgfiyKRVio3FkBNGAVUfRry0dv5mHcm3h0sHTQsQ8QWJaZpI8OTb434
DTwtqgWhJFHseje3TREJ6kf11babc8kPoCCmCcFSYkaYvPGgwa1CsTZilkHJKnNJqTloEm9AjRjz
q2AyYnElQqCxf43GPKM3MjLpHR5+fKAHZZ4bQ8wSP2toAQvMvN9/ZNzIT+F0wjPnQmEzMgq19A2O
itOTrDlRujHHx7GM7VAMbltMrfGHOoz/cOysjPyDcc09eGbsA1sOjmz23XYmdy5cZlwEgaoK8zXv
eSeGCGbaILysA/XSyvcHZmX+csE9I+AEJJPph+MN9xUMWhSXnRnSrPli0VNaMMgk7HE5OJzIK8Qy
PW6uCWr1ssLYsy4LBLriDJuPTgfZ6Ei7A1SBjAv0YzapipvAZmekI8KWgvfrcJ9ImB24zSgggYWT
P7O2Ysty7GPjGGT7i+YUf++4g+mVLy44YmrFM++OhbZcgo1QuckYV+oGPeLu5J37Yf77bYMdGQTG
PfcJq77cWKwV9jWZl3t6GQJKOO+RPj0cDYuOZdx2njCBwpsQfaZfn93fF7+P59XEbwQ44Lh5MXXy
3qMjw4iTBfNT2X2i4+bwhxGIoAmjI0BXD+zUo0LzX17FYQETVdyp64gGk8X5z6JZHPup6dsvY9EJ
ZBAiY1LWJDNxHCeQW0nJC74BiGJRZL779aqHyVWX9vjMzYwz6FT/5XByxzpe+PNe/ZhR+BmDaDID
4HSsgi4+nyRp3eJDwKnZhPB95pzYR4h7oSYKr+Hr1ZM8qGDWkZgM+AR3ljP5ap/wOGNWjktN17hN
i9w4rU6cKjVrs/IrvFLKsYgGr2MycmCTnkNwH1/f5jR6F1f3L2651v0b73LE/BypGaXv8AS3jNto
wtvTmSPjkm/tDl90bb82lqzs0wSvteTRMq8UJ4A1NikoDKnJ6xNsQwxCbrxR8Tn+yX/QHajhYUSi
4ILHwneQqpiRJ5F3zwgOLkU/b5y0B7LhYPzCGBjyLNV/vnjSq0ICRNwIa4nCgBuux2F0oA8Q6Eh6
csgSv6hrcerrk+QVS55XI8p99DKuNpIWfib/MmPK1Y2SpadGBeyNwsshqyl+a1h6hadBQaI4EokP
j+ZsunZS2RsiymF68y1dGXR5u8YqE2o6rVfT1/zjup4fAav5CkMoGZgBmrUGD1Z2n7nGUB188Rx+
Oq1UZk1i+sVQqc9joHYQr5DNcnyFv9w2tW3mJq202MvQtom7V+aSYMIRTCAEpsXermNlEVQEKBkC
GPXMRGjcZDHSSDTMrsx3uWodRiku6J7ryui26RfhUh5s8M4gOSWb5qgIC++wRgSoZoZWGnWNx3Hl
lV7uioMHWYTCd3h4JxfMiAmDrAJpF8X78uTq+HfCNnB0miM9gXchLA2bpcCEwgMnTBgbctl/HRXr
QfqmPEDj4bypusXkt4CcRNcEv4ahBQAgxSv9kQD2Qv2T3hm2AAIfDBaF5onbB5EUeCMwgWZbJ0qn
ATeEXgtD8/tPntxgrQ1JY9oTF4w+TAY0QrPWAF1y0wWYTsjMcNw+nexoL4xk8WF7QE0UPIYPejxh
VkD5gUKHNYb8cwM3k/klF6dtn8M23y1Aq+A3PfxyNvBEqlDBCbiLY6+Y/p0wDWXXAN+gt5C1LR8n
LHLkCBJSnzTdwDBgYxA0+EW8AVL3SyA1I1eoRMyGrE0zlomPLFWWIk4HJWR94ru5Dmj5WawfMl4E
eqV9bJtgBWABu0TWCUIpMDsuGpNa2gzEiNwXoJrwXoBaQ0Fixb4JJBY0lcA0BmyC9f6eLi+s+qXI
ZD9QQUCHnazLkuB6efqYy/MwEC9m0mnIGHcnTPl/NrpCW6BN52e4B38HMLYtA3aMpU+IIS9agvuE
7wzvmcmT2EyBa4/FRUCHxKT1aTDGny8+lM/VMrhnzgug7smd/3byGTI3dkWYnAo8w6tXQ61XndLx
z2FmV8Sj1vYpaAM83PArQw5iLHda2voDFC7N2xumdw0KfeKV5H0hlkLIxlKwZZXiUCYhrwCUfp0C
E9BHZN5j+8Y8dNagm4zFMw9yxryFvH/Wqc3b7uS90InAWr5DFkLnh3AVkyZtJO9dJgkl8XuEEOBt
9yr3sYY9otFjcgphhWUfMd3htv8YHcWYw+OigavkxPlSicwZ0bICdOs6oZpJUJLwRiLfi/S4gqW8
oaTxhseNTAC6Q52tEcoGIw5YFqPu+r3tmLzA9gxS+5PejqoNRtSamxn7F+xwGHffLVtHv/gR8gg7
Qxf87wor61XBkWrPTj1Le1vHu5XlJvZag96DYw3uJrsrSAarv8npqMyVccaNP4QU0ID+9jIZOj86
RoVrjI3yzzolqEiTzRd1o8e82yyHGk00Wpl2CnTpNoa9gwPcjr8PdyVoHd7PppIxT2JI/TK+XzEz
/btbxql/Zyv/48V9B5gkthbnZcge9cJbLC/hCmOQbePqO67szK1medoYKD/gDdTUJvPsNSjYg/l3
Pb70DPh0X/gghUNPjTL0e7W5KPW8ZN5L7A4Sdx3cvLRbME5RGvaMcxGiccx0F2VkriX60mtzk5rv
ll3S9DTg5I7wQedTmI8uVajq1A8NUnYHCiDtAmkeynXmAjAOb5NhZpfzBVA1y2QKVsKYGBsjnkiP
swVLXWICXkaGitXD+CtlAM7r0LcF7/i2a34oMpi1jsAAvPP6BXg5lLZOdgqFM0HsHjm3IpBndg3N
+g55VyFsnNheoFd5/HHilhU/chQ+woQlZ86ASowN1U8fLaxeST6d9U/Cy+GZ7BgdNFjHzYI/2gPq
ZJgkZsImwDbQlzAMZd4BtJYREMU043R2FrZx0TOgoGecyf7L1EK8MOXA5Sk6Cjv4DpweqHcHyydn
h+K8Y2OHpCQGxU5jIIdJl7WOmw6nKI78YUGt3pBGltPyFZz62e+hiB1E/CJbocD1fB1OrKBJ7Dwy
6ue3iMXwGSoaf3F0A7HJwTOE/pfzKnqmm9h9Zr9N4B0AzjZeneJJVHK+y9apsXVW+B/L1kk18zv5
5AlCaYWSu1EweOYtesBHVOa8AKoM2bJ5c3bCsZOZvpX7ud8K0CQDJ1NuvAnglRwqLhcF6VjxMWpo
D4rwzAeiosznow9xEA3Dq8vZlkUVgV1y3Zj+JJuEp0RR5ZVN+AucsQkvGLe1eUZhe6fjgSFIx6OG
HXzSKiDXM7O0qwn+SLaLzLzkXAFpN4V/8kR88HW5HerkPWwNXlCO5u3BTs5tQpN9ql2oXX5jwBXv
DX4pIuzrPAT8dly2cJMWML8xeIVyeAurEkNuDvK3x/nBycJoUj7PbEn+QWBnMVhZIJxdMJWAawrj
EHI/pl8ShgbnAL0nxwaXRx5G/oRcK2eQHJ7yaaZ6aYtujK6MWo/kAe+npsHikC1AlrQUezupP9k3
vAblgtQPUjTIapTCUWG+J8HA0K0Z3V/tbP8MbgDAkpFwpxgme2Hx7TeMiyd6N34TFtm0c6wXOeqE
Xbi54ackJYAMTMVwSOODmok7o82azSZSaFUzzhMSdDEjpsylPBIe+e/8l2NXhp7/vM+XAfIy1Pzi
syhhBioDSzkRD3wX9UaPgkLOaLYFyJdrulF5PbxMdhI5YeXgZSjy7x/ktzqHCtZ3/GjD/CmBufsg
MIuuWLz2wZOlXhCF7S+aAm3rClKQu+EXCYFPpltKIl2y/H7e7B/GziANrwoZs0KzpwIXVBChCx32
v7dTPvM/h0ja5pCCE+CIi0PZJu/6wVxLpIUEDko8hcgLaEH4gCXJo/w4Y/RFWEtkwmzh8CNVTmia
UiuXwJxY6HGvxHQTpruTL8zE6qiCR4aOmRjza83r6XGnctaiEJH6XrPO4QfDddlQNsKUKriJOpY+
pkqzM0w7lYSb1GvDKSJwGE5ldwAHZ7jcIt2myBGTdJg0TNBxRB/Q2/CZct3xtTkP73cSNmhOAIpt
eJFz2N42N3BX2CXsvoepGl3/vtT0OZ/pmhueBV8QEgpKl+j5J3sLYuy/V3Dey+eEhddhjkSyUgdW
rJgMdN0L+ubaIqMQtjcWVYrDZAkqA2ZnMMpk4QmJ7retUb0voWo340/8Zc+CGfTXtr8p88jo7qB1
Hg7BMfiQ4px9Y7zbkUb7Lw6elyF1DwfEeSbvGavgX0ji73t5geghOEUSqAWT9sXIJ+KQXM6aDYOt
R0jZD6ohwidnTEbZECi7WdcC2vwKxKFQiXP7Ejwp4hvwx4B7EY2thVv/dEFURC4HxT7nXrsx66Lo
mNEp8FHSmpejcoSOjrtQikoeOMRG1KldaQDBNdjS6MDwcUa4yp0hL5B+hEUsqRU5xTaAF//eQUhM
lS/0bDw0Ir2gS+lxXPbsArXDicoWw0p4jOpAqnl2WkQgUsSfZ60B2zYnIPT80Q/7hTyvuvUf89c3
bGIqNiBVQFUyM8iuqyn3dCH7aSzE57yJIcF5Paw8MT7s/kfTeTWnri1B+BepCpEEr8oSIgkBhhcK
YUwUOf/6+zX7nvI5O3jbRkhrzZrp6e4hxbGoPJvQvjfQjZS3b3OLa+Ug418uHH46opj//D3aqOL2
Ywq+Uu89aWQQrKklgPJByGkJ1Dnpq71qT0OmVYBhHsl7huxVJWzXe8a/GEUjUH/S6aeG0petjlNU
z0hnUePpnI7MKsWHrmdHT56W0cHaH/26TpHH+DAow5CmNIxNqBbQq1VsyzDV8lFlYdeE21JyHG0Y
ZUAoxR0t6NI/cIOxl8yPv17E5JpLN5NRKgdsOSPBc8ZGH05tgooVESuzESpeLEIPxCd5upg4D3KX
uRsFzxkeBsUpsR1zf/obhFYo+R3OyYLnEZwaPtCDU+LENYhSlE0Eu51DIk7xSnz7ejJsfZP8Xze7
Zy/99AgAArsTh8pX/IjXb0jGM5/KmXdNQDngPoOfeV4MtRrOFTZWHbKMEjId0fsx5e/3J8vhiI43
P2z7W4RRFNA39SGdcimcki9ImQR8Rep7AG4FTojt1QHKAs0ot40NhC/KRzVuR9kyGEMKRIQ/qpGO
sPFs1aMY/RMIoESXyBM5HDjK2SpTHEpBNj3I+4wK28KDL4/Ac+xIpxKozK1FVtSqTM3+HRH4cjUU
I4YG7z+aG7kxQROBA7oXxOzkSTL+IHHhq/r1iVQAdsAMmDnzFTqz5HhIVkGJpjqVbAfiN+qB161T
Rt8ypCE1OFIyV21+rbTKOIkiJm2AIj78OmNVMMeglIVfoOSC+xmCKABNZ9jRheXJfRWSo1SuzqO3
iQk3Nc8kMFLhgtkgJDi2Z6uYIrTFZY5qSTF8bqnlQVLXp7g+ISUAdfiABungVFljjps0hKlOkeHD
i8QpJ2yAPynloIS193BsNnFW9pheJh8eUVxIZzDqGlbCO6pJNccboJ5Pe/P0eD87LId3IcT+5PJT
ZS6KteDdyPKGhN2tPzx/yqTIt+PL+2a8IlkM7DTaDs4B4C8HW9xdko2yDnCpIA1DqOtuudsEKGHm
nH04DWCaPS+4X9/WNDJ3k72L+4b4KpewSutnAO+JJIdsPEPnNR5PTnOGmHErlyaP84IRHQ042DFy
pPsdPuBsy8O91l6o/u/IHA54HhM9PjmZ7OBR37/Rm+DSbvzyZMgI8ym+Zn4ypjmodABm6IwzXokO
jl4raNq0vVlaZLbJAhq0ACbLk4KEOK3/K+69Q2Smtm+9ADVe4enqIAtgM7KExUkSsHKhKynlBT61
lBBNznPEu20YaXEpkqAIYVDrUXIajF2HsICuYTsGPXmynWX6U88UA3XIcgwz75tzWg4rZIJEOlz5
EQQ/yEVgZQFRNHpKLpWlXB3am98VQfhVBl4mdhhDPHqCHezsOxt5x+LAwll+5WjslBLJDqqB64Bo
+Ey8I53QUSEqu+qDnVcLBUUJ/Jz9ktRxXQfUFDfcsOTHeQz2vtK2vQsRLNUcJQU3iD50EcsYF2kC
h14ZJj2pgTGSoQ0lCitPuOYNxGzG1miSgAghNTpKgo20PuFkxX15+GqJFvPg6TFMmsOVykOLUfAI
6ZanuUwVxP0ojbEEevsML4MruXINwHqN5z4SXF/ea3SiUyVvtAsUUBTH/IJ3h9jMJtZB+GnSocMG
3/8bFN1Xe+OvBit/32b4Nz2BGZPbZgCAlr1uw/WGNcFcFJkcPAHHcB0i4Bws/oj/wDatOG9q2Msb
4nVi9OmK0Y0LCabXRXmA5oVFeXWxD/2Sc6xATJtCSBr5HihquP6rTa0hhR4qJT1a5mTYPQi52Gn3
jpi7NlB8ORHp7nX4AuOFQ1QnWcYWwmvXQY5yTbd/Ed6WxDcKxuDMaIYZRzTmL5wZCHF+6om0NxX8
a3VEs2Atb3EcLh/6AmogdFYFBzuCoFW2Hb1/7hfcP4BvTriF4OD2s/stG23LGDcLSPtePJg5Tsif
9oCJV9QPJDAEP3iWHBlm8PRfbw+Xbk1Ybwa0s0F11i0Lf+hwH1dP8Xb5hjZzsY3YxBsE01YjNoIq
nTwGs+9+ykZ2YHfmwBD0Vg54iZ6H5yI9vqhEZo0EQBQIh2LHuw3uUMzgYgHxtLAsUKeLzctBvQuZ
fPJtX3T3g0P3SjeoYgM08Yf6/No3cUqLCmZ9134ww5sV7iqdBQdI7b6aQ+s9fow3+nNQ5aymfT54
z3L/AI9OhFYgdV/dLJg6PgPC49uNUYb0MphJm2W+rPCYKvu3T6yf09qbMcqb+ZAAWUkNR9nROV71
ca5cLan5VXMr+yW80SmD20cnUXQgNuYZ6F6cg6dT79ModvG0igndY+u3CuNl8qCDOrwwtaLd/J2B
hcE4hHpAk3832nQYeXC7O1Z3ndFZrMPe/zjlE3QM1q93BhSp8K7s/StmzsJr71Q44tUzW0f8BOeH
lvav6TOy/sSIOuGL5oKH0nlhE05ozYjPY7GOsHmgoma8Ms3uAQMhIiuhJWUlGqxVIt4TL7881A3L
WBk3yqu6C/8STiFR7P9wOEmuZjNVcdhfUwVJwyCmot65HkI90BSWK/kzc+SjOpowQcQqeMkIdIhA
vgQQqv8it/wlrrSoP+qu2VnnZlrrVDr89Z8Ys0xrMOQAp7SBVKe4hSgTgEUxjiKrZdKWwFwJUB/R
lz4akUAMvqOKjEbM0FoHBIRBWBQ4HZprpGjtxqQOR49+T6ce0U6IShOQMCEGDL6fvDBeFwLPq/TW
7iPHKHSg3hl5KGUwyBDdVBo2jHTceO82Gn9088rv1ZxV9kSSAyDAQNM+MPmOwxoeIS3fjgABZWgf
cNnObEI2REGg0d24S1Dek+yzp7nuJSctV/kPaVdPDoN/6mqTClV2X9BJNSpNzWGYQiONBhMWADKZ
GIOvjhniisTp0qTIyFNlq4xtUTaQceBkR1T5uiXjQrg4NCgCXmQ8S1njC8AHFuPkQ9ejWlSWPMpZ
YNypWkVM4JpUd5r0AgeRxS9Ih8YUskMBbAuFIj6IpPxMvhBXV02u0nGiIeR4k3BcNYNKbMZ4X/k7
wFumqeZIQIjmT0QUDbLXGgcwB21W6l15ir+VzptyYdXGmAuv+a+hmtVB0kq1xoNpbXdOxuPhkFMZ
gSVwXxUMvQLWDeAClpFiGNb5NywAjhoizATbiHmUcM7gsQQQMyBm6RblikTIBwgCH//DXWTT5MBR
voJVzm6x2CBq8gvkoIpbAhI4VwpQrUsqlW/JT7r2Fc1YRFE5yQuKODvAGiqjGv8AKdiDLDyltcwn
ZBUBweM2UkW0IohFy5JmEhxExgwQEOnK02D6MAVXK56SPBpzfPEyEN1j+irQPV/xHTjuvpATn+6l
0MR/ryhEUojjjNRI6Sh1Ixig3cN6j0NY1a2J3cmbrnoZFolk6ZpklUKxTtYMB9L5X2XjAqdQIdEx
Ql1KxBMIKZwTjJOlI2m1QI2eJooIdjHhSEMLFFFNEUUTbCziAnq1qZ0Ctn6vUrO/VC8oiZFhpMY0
PrwTVtjUL4MNzvVdQSd6iwVIg7IwNa7Br8g3lF0JoCIBZS8qhUIFBV1chlpHhrhd8BFBH8Dv98Eh
vpBlYGVKFlF2Te8enaNzQoFWXczu9vrsIK59oiQ0OeMljCrabFtgD8YU/CFnRxX7s/8rdUvdclbN
ZuF1wfA7aOco7tgBVYbvrei+M/ZmUO/eUeIwyG+iUhB5AZ2dFp5+C6CUztng8j8BlTUoOgbmCV+F
Owvx0GWVA5KiZd20Vad0lFX/U0GVBqUu2Dka+6fpFhWnuHpGW+q3O2buFjThHbmZMd3hpnmHqOWV
FnvLLc/iZtuYIlgqLSr9GSAgwkecvI87/34Pr9DQOBq4wrkwP/6KMWIFXODWbiTFz+n6dzkFzwoa
yRISTKZc2Ldt/wpeQpz1jJIHvgrhG9e82sXh08enAyyNjUT24sjjxHP5/WlEywsnLM1OhyyILAJi
aP/TJlvYQ9yaOXV0d7+oXrC3WLlwOBnnCZPoEsAIeKFZ9urhdWC2yy7mbffsg/F7jUebYRbJCJFm
sOtt6R9eoKDWcYr8xJXpdWENaWZR7q+4cJjLBiEGL8/gijMSC1nf9fGwZwpfTdhi76hYWHCCH+3r
oJrrhQsG2l9R5UD6mv5jJBQkGYy40lWce8Xk0dl7hV/Pi8ENj7ZqfkPxVB/f15hB8emwjIbHcO/j
e76CrHoNy511cP1PLAgRYpu9vgNjf0stXHA2mM6VeYuN1hCzTyzrktt887tlv43XOMEH49Ki9neb
k3hV2iuAAAvuRNnbdFSqalpVjfGWbzp6mB29nTLzyt5xOcBHTEmHwZC0H+Z9XQj2HAA6Bir+vkco
m3an8hzBMJSUK4swcqX6jjTuo8cGRKuEZMnpgXaoZ2KMQOIe8YIOeyQepjwr1com16HLtYuvZ7vo
1/J7UPQNhLxr23gwgUz5hdWqDvFqxrM9yEAasHDCbYYOpzftPmCv+GCqGScRU8ZhkEunknYzvC7Y
HcgXu10ogTnkCrzbQF2BZjIGfoOWuUhH/rXSdVZuvK4Ps+sDi4xugU/9AjnFzIrQQjsKD+vLy8ay
HSMcCEpHe9VpDmDuRC+/DYjBRby9H19z/7CrwRkOiEhGNiWCub76jRmDHNZgYWCpBXmxLfNlcexa
5WA2hADEF7QOCDlEGVvBEYWyFosGLG6V7jkA/G/R+TlgCI4pDsZuuLq1sbjW1zScdjvyl76PxU3T
hmbLFwSpPY240szQZHPpekgL8B4WgiXtCIz28MqYeo3J6aIz5jQASvi2BEAcmMY3tZC+PMjW3sY3
9BdBdbKi4gRGvMBsUuvhE9L6BFaKi3at0n0DZ7pkQ5vl7BdlOyYR5a23WX4bgrMipSeJJUbtlVxE
pK+Sm01gz7iHfAchV5mCQMz8Q2t7BaqKfgdTwNGaE7AMZQUo/JXv+oBnXgJC9mpja6oJvDENtAZA
KiTETLpRcsVIMDAd2dyYb8fVHtmP6tLNsISLP0cGwqnmUfN4ykQaytW1jx/UepAhxwo3S95ZlaiK
8o/wog6CUUW1TmkFBe3vg/6nlJN4baYnwLJOmY5D0ynj5OoTSl8Y0xxH4i2J0Ae8YS7udMwRJpbH
xzJlywZi+q8meYis2vptXcPD0ccIAnJ+v331eGxZN40CO7B7wBfp8QEWn6ZKAb9EEg5MCjp6FJoc
BRoKrW4VR+fl2pdKLIKRtdxhNhFYjbSWw+CiPrQvFzt6nCr+lYTBQOC/Bw9ALFbh4P+Ee7cxZxQt
TIIn40lwRvzpa4zAiIsTNQ922KrTaFuQIA+BdTTc+soptaEUQdZ3Ah4w4JmkFbpAxk/CqoEezoEa
q+2wa9ejSmEvyc+D0tNeVnvLJXY6slzH8PUFZk38pI2eXfcllhjzNkYMiSInmfVIpjfd+8HDJoVK
+wi+e3+Gr0bI/dhmkBpi2G2Gpq8V9+Xuar+hWf2BXFv3wLSSz/YVfRpwVTFMca/3HgQ7y33QJFuj
1/y7WWTAu/Xw8ze7Iu+0zLYoVNUnM1QPf+/fPZ1lcLRtlDS66FT6t/i8tc+LDSnH1l698P5Jz1uX
dcwbrclLG6MoYcr0IUlZ2Eqr+DKWAK9BHgMoQhksyTWtJDqfPql1rm2nHE0uJOLnGN6BBddbSuKD
BTm3hmx5WcY9eEy+9MgbW7K75cGObXgv0OnpCqzIOb9dJ5SpmNRCn5NK68e8ExBvqEE4D6mbXiEK
J16LUgo7mug0wOEXDgq9CHbwCrwQdgxeBXo5NTfk/Yy3hfrhIK3UR6w58LGUxgXBRwFPAykbsUL/
JQHJlUsjUu+eRNmY9ooltEUDQKqNRdeuNxH8pjxeTR7sEZi3c/o7/dUHpUEN5cqWrMXov5PLvNYA
Edin9Z/1CO5CY3Ga77EloLODqAvbEYPJEHQRHO7iAm3eKYQ8QSOeQdzBmApNhQSLhzSZlmvWIGHD
e+VJxiXUQSl64WBiRYG5ilPVp4X3iT7M6joOxcf5tMD9XX5mp9IXr0zqcMAPMLKpKVMTSxkozklY
rlP0carQ1wZqxFaANgL/B7X+w1loQNgDUC7aBHvLxpXaDZZMH+vK3UHuNFfoSGSBDCxDNcoNQvK+
WIDzbv/O5KnFjxzGNfxY7SsNbE4C0m/9FdxPiN9wsYl6dD+oiUiyV0M4DUjUFLB517xBpfUHmIKq
obnKFLn/ZvjIaV+oMCbQo9Bkh6qQEYqH/JIyu0tziQdbo0K5RQxRAE73SeSD5EjyV7e/UBhHp1jr
XR8txZVZR/aC8TBOt/ticj0m5T3bJzLrARn9no9wcIZf+XNjk0ThEcC+8ZE3I+6TV/nX1BjQidKv
U9ChAYyX1QSzJ0cG+s5XIpxSFB6xtEpsnpoHNYJ2SDzsNAOTUH8ayVZCMBVSENA8AiRhPl5EkOlo
RKALmeyCYDEeY+HwaqBho/YOoOd8EssHBy0IlKwVNcq/UVIP/zP+2FbJfi6Bd+kug1w7uF6xT6D4
oFlFl0cTp+RQjlB/cEYyFe9Lx+LHWSAdzG6drn+fzKOsdSNMjEDanRnlShoh6OMHCwSGBgoupUqb
6S945QllLTovEAB66XrHEQ9PpNszwV9JBF7GJCrimGn09GKMAFas6ZX4JjSCFyl+NClCKYrAK+yE
RbnbHOJ9NAvHVhvfhbe7Dk3vEl/sR7pGq/9Cs/9OLJA0D/uLcV3WFaETz4ca8oSagUGsCeHp3+Rp
UtybjD3QpGAE6YHmCw9OTx4BD0EXZbDjDb3JLmowcebstf4Ygdaq+x8mS6jKLt+pzHFLhFoHb3PM
fGYceOUJdKNmi0sDKuh9QIFgo7Hri2f5CdOFif9lWmHKuY1VE642+/GJDOj31OJsuZPiEhwnWu4s
+pwwzV53P3A/xtWod2MlFAnFpHvVjKJyxPyyr0ORtV/e3rJmgTm0SnAhop4KN8kBgE6QOrUE0w9R
VMCyAevZsDh730b1KuK6hX0qaiFgJn7Pwk+gYXMLPLwo0D59bk/VffZOF+7IYpaYiEXoZS6vT8zJ
nMWCqkscKh+Uf0bYaOIrs6cA9JqfiEYbdDK4Wu7m7qBZ2mBqRA22/au0KQjNqboA795s41VpPqJX
o8b+9t+pV8cgTi/4if4sYwJcxK1pGGwiXIXuIGB8YIh6wBaEnudzAqUfFjJdz+j8og8mluVsQ8Ng
FXzokZ5UTzWyBefap29MwXRJokBGGCyAqxNEhB9rasZg1nwU7qtTpcOOBoYvYmYAqPqtH3+8dXhn
PK868h824dNPJl7MAYBfuyO/GTmsmDwJhn2OkwmyevgUKnsG4d+oFiEzHBhPZHnss0Ep1LfJzBPn
pOgP+8RBzAswcMHhmSYcm8yqmON9uyz8Szw3guLmGUGN9Vxku98jJXf1p8KDjq7JNWHq1YFlLldN
NHJSlDBN7YJDQ92fl9yiR2w62Cx4Ax1rJfawt34FtFqTIKGJnIiuevVlqaoxZaxa0CkaxjQ2WCkL
+auZtAkhiiyOP4baJDR3BkywmczRupArBlh0jFGs4GRpH/HAutF3aLrW5NqaOSbRMMRTob1FsIVy
xdG8wWc+wBZCdan+N9vX7t4b/sMY3m4y4QXLXTPgBa2Onh78al0mfK+wxsJ9T7Y5l7gegwXUWUrl
7ErCsh3tR7oya2gyZrExYL4D89m2c03FpKDXJyvQu5lqx1kILD5/WDJW/llvnDqeB08XYqHm45lU
wPpOPUqNrjjZwyNKBglbD45FzbvUDBnUNf6ni0bUBMCxDz/r6MK4bcPXez2PG+jWkP3xntfseckl
yMqQxTK0Dv8LVkXZpcx9Davjbf+2lFgCWyMMM8JyjtExfuX4S3A7r60r7iCPyacnUK3GnJsdFsXE
ZeokpHJUDBzqXy7Ert2k50DmuaZYgOT8dQk++LgDF94rqvkamUuhqiFlN44e6rGv6vANqK/ns8nl
OYHLxQTdlGNkVxxJADI6emJIzvqnl1MKKdTpGZVCDdjAqp53Q5rf1sW/cDDC4H4b/LKIWVi6UxjB
2wyl23aOLM8tMyd1fi0g6YRBwuy8CT6hG2dueqyfIcAEFitV/5LiXIwL9Du8ONhetIfvwZ7aAR+k
thFtl7qNWJq0HmAFayyVStpdJ4xyjiip2TMBxEPMfTWns9kxMMB8uZTwLbQkrRbCEFAat83otgNM
kRwaUsgI+u4BxIHO2y0XnJ5BjXt3DhNsvoHxUBvRQinCWw+OLHZhmJPyd51VskpHYhRp4nAZi84p
aPF/Iw1rEYKzb/fgqQPvQwLp06+38IAY3JeIgio8DMGQB//K6QszlFpy6+6wiC6mtXxPfbOaCktf
DQ3GWeAsmbIDRA3W46VLmHEaMleC4SncRSKM6c3NNtpIrK9luXIDmxsM+nqWen5afBeEN0cagEaM
v5kWtY4+ERCbQx7JKliPdw71iviMlDcA15+WRSypO/f2gSHCx+mtexsUrKBLhGAE/AAcjmFItEQp
AGRuwGVdQtApxY8XHpUBbWgCCg6UzJe4+osm54y+TB8q6OD56UU+IU+j8CpuiSdlLUQG24wO+NNT
OnpNHOtfEK+ZdIWkeNXR5+ngvLn5dFlL3PUmdRoOsKAAHMEwsqvOFCWLlHanI1vl+LYZbP+O9fFp
guYT4eNVB4I4r8E+oua7oYqTFSoNJN+kpksxC2+Xgpu/Tu624W/xhbkAEGlclJWUU8N/Vfg0G197
xvAvvLa6RJeI7hp1uOQoBx/KL8ODcSlpr3loOqPMDjdZLQiDe8DT48DHtolRsJyn4uHr07vluktV
OtjE35vOCinCMro6LjxrLlDf9Rnf3ZWvjDVYR6WgFDy5We8YPHVanX7fJUy6m8tbPyQXtNnYiP7p
PZOscJtYoyAyI6zsse+t2C0+IY6hXgU2/G/NZ8AAngTeic7bKqyA4NQo68s4mGjfqDeikdUGF4N6
Npp2sy3mI91bJF0vebTk+WUPvw/TxS6q9QawojGGl65uwr/bALEmzVSvCRNqt0YAQrGeq74dxa3i
GS0VdIAr2IDTL6pEq70PZN++DvcNMvn1yUWnQGNislkCplAjHk2KSDaExowQ/wA5LFwkQP9zullG
RMMKdzYP2cr66lDcvPCGg9sEsvCoUPyQDK2qEAre9+g9uU7gH7xByCv1b1qDqIJusluggoPiTFwF
Fcl4AalVVtyjs70529ua/MNgSZWO4v6C9JtO5WaDNdThBWErq4Kh9Ne0c3LJRd1WB1qoO20dmgCy
jbzSU5zenwzp+XRMigKv8uEqkBZ1nrMQr7xD/KjFUMJA3JHbMvY7JZUTQaAAN9rwP2QM6DTMWe7B
N3qT8yLEEkUUhdr4Absm3Ow6EFtWOJKyA523ERXo70nyTnCSTy2leVRHwQpHU/qG9EvE6T1Kv4V3
HCfO6E13F8MTKAkuPhvkX03u32VsdbBi43NAIfpeUq2JCtAlnBqSS1Z7QNkW2EmnM79Hk8QGh4RZ
XnZygsdyWUvJNb/s7jLMTgRSOe8JOEFkWlATp6d/5m3TW4GxRx9RvAjAHigSvS2G+WJ5ED8JxZoF
yID1I50luiSnCdb7rOp/JEAFcbFqRRWG/h1j/qtv0QpvQj7U5mK2YIBPMTQl5rqDYIosrfni4h6q
EtHqFS9GGIeY7ZX2huTkidvKl7/JTaIdRD6M7oviARbwKuot5NepUMiX0uIhiUVcsaFrq4paPNbD
uNyrvF1WKVUud2qxH88Sy9NrFAIfCBvqK6Wq06l+IpsDjQqZn77QD1yIDMN9597Q3CiWyDnOQ70/
it2dnWkdku6AcgmlFIsaOnDUmOiR1qnSHjklMVZJIAdDojBfp9aq+qP0TP0jfDmwHOiUMK2BAPkp
dPz40M0AL0zlkM0jVF2GD7em+grN1tQ/+m5dWECQSvXR3DpLFAAlAMhLLio8NEuaxZDWABJDfahd
tuKkLrCPT1+iPKkTRUF7a1XpJ/PQW+pEq/ZnfZDLw7tDzcU9WoLC5hT6UMxxOeEdSkmIvEA4EU1h
QoSbiuMcvvLmFTGs/aZ0hprDXuGnvSG7bqgScEE9tIKUaIzfLC08lmFrAV5RZdho3V3aS8PRf1CA
RSzEMTNdpoL0lvBjMaNZ3sJltFyyBdwlEF+1FxFiTuQR/IO+nMgg2K+pbdKDJUcLEJv1G65LfFYe
6/ww5Hd2ykMgqn0pePQEQGqugIGcJwdiaa7WqAitoNLsIH6l7YAeWgtbfUw9BpgEquE3Hqg2f031
m0B9NoSW+3foKR4AYOoBR6wny29fP2E7OYNslfB6aP6IavCPko1FZoL/SgkXJ0nx1RZhhCSvXf8q
p9fsLqCV72rZdplLtbJ7KSea+pUL+qX/Opdy+5RaDvQPKh4VNcXHC5aRlHQTEBLqJBWuVN3CNHpa
0ggJqfNRiXJPuTOgB9yxDTyeWF7/xJZQoT8CoRPE+Bj/A4aVOuli/knG9L6BhCCAIhUh02CVckgA
Ae25Uu4tjUg1SEw7goO+yHWgXbIPaYbpv9bkIPSpiQUKUaAq/ByRM/g2bsAqfHOfjp1NeImmtDdo
tejFch4MJIwi/gA8gi3B2HpA0QLF/ZL7uQItHTrmLVG1wENaouvnerKWf+LIq3EQb3tTOjqf5Jwy
Ryzbdw+DHeiletNimGkbCMX7JyH/JxVgB3qkgXySPaj5ndq7/0JUgB5kTzYG6Q2+IhyklM0idQ91
0wpPSy3iHjFXPdf1SIQoXCZZmAvLQyuDuoR6f0ESjeYKnsFpnGe0yokY9KeQ4xGr81KdoPEYG5y5
HLC/q+VmKDK8aXEQwBnAxpTtW6MTwlZnF1ta6tbJu227FwZtTfY4G+5afCJ6svBbpVW8K/sbrvHl
7LHvDEujOvN/YdsF6xzQbOtZDJvCV54UNb/C6enTlrmR9IfvYaajQg2PMwyf6W3tXAqPBjDIAmdr
pV9mZGytdSTIUzYUNvPINsHR9I+IFX4BYq+HpF5qNTGIPLpPQ3Rd3DEv8N85TLFTqTK68obcS5rw
9nl6XwJUBWW+TgeKuiif/N7+nL01k8M5c7djUoXn5D1BEUWu0MTVxdlXuC88CCMqAefA82j4Yr6g
jU3w0v17quaM8BA5IgCAiUcyLJXOjc00JlhCrL7ZHOGAP706mq31mMYwCBGN4K/sttwDISJaQqyR
lxDYnWmnXv0HPWH/STpx28Y1aPD4MwP8IOUj3dmOkfKkjHBDyvAIAfBB9JGjtkq00AEjbowngOHl
ktxIw3MZw4vHWK1VO8ogvD7Z14LDtbVZWg0fmv+MYE7qY5pSZ/XWA5F7UOuUOS4IQuhKFlf3/UMf
/ZiIFg+y3K4gZ67aAXubpHpJWUDpPdhhHPXleNzhA1pB4+dNy/f0xPBl+Rr0rHA3P9yCbtXC55ZY
chs2wkU8hEXh1pNHYS9MDK/Fe4IGz5EqJcJsQsKzI8GijGPhf/KiD4vYeTDOLDJ+3vTDUWSeMRNp
ndtMHoUMdO0XMX+G2gh+zjODBswDpCcPss5x9R2GTN8H6DKkNSYazAfFu4Sqyg50HNNNALNGhrxc
IC5bPkg7SV5IzbiFci/rPOhy0NHgFx4U3A+GumZMXWLM7GtwDzArH4gLxvr63sYl93uzBOdmX9/W
tNxeDD+y9wNrnKXsaWnpuXsYhq9xfEsw9utBKMU3HL9wt/EL9oeMjSZHQD9Av/WWY0XmBetoA7Jt
RxyOnCUaI00bmfLg8sUEMJ6a0t54RcqRGOW1xRevQuj/xrscMQZ0KyU7G5qygxlq41e/3L2ChSBh
g+a7xjR9XbiCvUeXv0Z3hp3Z3xr85cEYqD+4+0CA0fniXphcAIa2plgFVAmY1RQYxJt/BRJxsruL
Mdoi+6CLADBIPyg+/KHMTg70IbvXH/Y8uCPbzRgJMq+lrO8egHP1Fwtx9vohXEXGENFNMOYmcaY4
dAIPTES4+wSD+9k9L6AZksqtEkmmjfl9gmLLhqnLcF6eR6eMO9jJacAJEAeBOUIrXIj3iBdakXWk
O8UTJZrv/WarPr+n8iCjxv98mYocRWQEbCsy3BbB5DGuThQftzMXaQ0pDiuMJ9zdMmKC1dza9U9d
NCvzgifNQ7k676H4aUdy3TpsLVczOPBPaFWOrr6Tca1ketclaAHnDlOElhcQnn5p+R7q6BejCU+/
NVCFarsTTv3PIRJjMl5vj8p9zTnJGTU2c/VC9cFgtOwRGTTtZ8GMITlP5g3gN0mhxxjcf+p0sijO
FjWVjBFw9r8ppU/3Tv8Dn/HIdLadi0hG3iZ7Y1oSoXo5JgfmMEKXGIgbp8R4nVvOKipnF3jCJApl
GIzlG5+R6+TV4eeLDt6co3FEICOSkuxGySXgYeFuQDa7iS1oGusIlXi/hpOWr6odrxMzemNixsTo
C54r/h0rVSxUMQx5dd/p6AHn/sLcmM3fE0Vf4zsVgsK42d3NMbyATFAGlYOwl1QbDPSuMwO8hEA7
wMSVOpPJ00arkpU7RlLvlFIreuI8NYgLF9Dq8GEa4TmqxU+o1FdmPT5GeDN/kVcQqlNwu7t4xHZP
w2d4GBoutjrY0tKW3caH/qnfCK+kUKA1jRLO+0541Da4DNceGNsQR6D2inG262Vtch2vMTHChbbc
uYAjS4AOJJ02e88Qbs0OwQxmYIyQlm+v0FOD/nQOLBfsuoe6gw8wsD+OUpjE45Xu1XrM3TmOG7X4
QQcg3+XnVv3iVDJgyxaM2Xtc6jB2G+bLEyQObvffbfHGnR84HKTj1YMh+yzLfymtZFW+j8MUseTp
BzOacv/DiwwOWIDjWdNtmlBly/E6W2dltFEQQOJyf4dHHIcJ1jOMRD/amzkCiOvTrTJ5ZHqnbdau
AEFON6PbCTvdRvuJE1+pA1+g4dXTemcb4Hq09Vawsv39FDiru8MLiztry6yvnq5u9m8FC/KR/HLA
F9r0lHIGH/1inIJ7nByaZ87fDaDaudvNhMYrdr5bbOdqGctoDJqTbdsAd/KhO0FpEDfxZ0rLOb3k
0DNoRAHIEYL9djtseBby7xTstN75xVn1EJ8C0G73DxM+i1MC0tw+Lo9hPIiTPEtlRsXYofA79+iD
4RRAcF6bnMcPdF9pjTY9MGtQavgbKm/iKz+qmVzDKlKMIQ4FlegOmsxFr4MqR3i7yXseHoCVGTlH
z3zQjLDCBm6ts3hKwMVykt4MYFLVUPsSvKngOBvv7r2Frw6CK0yGm0zgtS8VAK8jOB+GQZ0She/w
NWH4kCUzBef4duqVABUsnVsgnrL7HhWduxngEsNzuuOOhVjp2bobyY4Bc1zdxSv+jjwI3LOcWljF
MGX7twdCZ/4oQtYRzSREPquGt4KeP3OvEBMBJ1BQQj7uPI/JerBiJOJ2UExVyG3ol0EcbjDtdZ9z
qL3BAx5sNKdaas1+lUZ9R+rBCKHYrANRLxsTWIaIASrhrvWKZvSWQ7Ip+9i/OpkOLpgGiEeuW+87
y/cRVvAXIhYutwOGvK801J5Edcs+LHuHwQbqQA7gte7JNBKxGHsPepAG7+1at4EVQmWb4HlDqUbB
3c2heXJWBORgUTenvtAIFGxsnIa+RyXYKiyB29vuLNhm1dE9PaYWysVz0J3mANEHtwaieQwo1yj2
nuDPxTff1yFT9Hcxl1UMb7nKZmrHWUKSAS4AZYkDYGM/6bkCVfBmQD3kfKNCIcpgoT6Sbr3uZDtq
/d30MiBTpAlIvw3kR2gYSRrws4ZLidcmqj/7xu8CPjOHjmFi5AXdSvhuQ9uAkM28SqrJvOw0gtzk
e5lWBny0acNv4dZog0hAxICz58uBwNY0HR5n9/VhBJfa3mhV3HoPIfcXvJEKPuNuYlbdu8Mkuv1u
qB4I5szVJLKilWtZrWf67kDLlp2Yw7y2R/L6Fq9UO0z5nCsrUV0MDgc0KFm21FKkNVR1/2reJg9l
H0mbMAW7RBTC8coHCU4d4JH0jo82L8cs+q+05w4Rh5shQMkiHH29pvJmi1oFNFQ14Atw8uM/8PRW
yWjYD/IkIUcUb28Aa5SPMpd6RB93PWFMV28FtApz5OftyYOyykCCKqIE/S5SHLS6RSOAgoABAM0K
OuQ4XELzF7WXujCpcghztzn2OIs6zcUpEu/8gSNplbQvO46+srSu/DbFr6vi3wWlwLsRup7xFQL7
i477w93Mi1Edq+OXL/XhHmOUfQQVO1ZUBmdnShdcrkYf26x5NTZ/Psy5q3H6ffB/XPeEjb+/9+ME
5UjcdxBh3k7P5J8Fm5UomF9w9W5JiRsh9bbUkE/WGEun6MvtQT0TZRo5N17E5UbQAHmTFxa2GCSg
ghPE1hB1B2rP9DaAtUNO5dbn1Lb1+KcL4CHqkDlWAM52Ld151qBSGOWwMpStcGm6pVg+tU5oKPR5
ZbeQd+Z6YC9XL9n0rVANHLZZWMAEZO/BdeBHK8Gpfpn5As9yUmAWG0i5T5GPIPIgH688b5MHI3mT
KQEMaX07b6jg0Lny2pgEAM6oCgcyAhrT8fNtt01zEDlMu32ixJ1nCrjwAMGNovzKpBoWL5APMw7b
ukBx0zUadseuv7flX4B1VY3uA4JRl7fALdSXH4eZvoOukkgK/8jkSv6YB44ZH81BwaHapKDOKcxq
avwk4Cr+oabcSy/D2JyFMrrbbe4i+ATGSox1A8hbYl7us8hrcEkF9KV74pxUGpccFAtuJdcvTFX4
DMMM2Ro+7TThNQhmQeq+5g+qPZwlMYEA94WopARH/iEgFRaD/M7+ybXFGlGer5JmifsHzkkkixKH
SYVFpUHeKTG9bIIkBskYDQg2QAtKcljZRwh0XqsEg8tUzyANUa9SbyFrUc667Blc/L/v5TUAhlQQ
qDZDN9gTIA5kve6qhqNF861tAJf0airnYO8yHiVZPCcMxEw6gz+MSVv08CEtSVo7qdMdFtOeknYB
oE51hGycehtoEZKG3FeYTo5aAFAFyopLjSO1hwAxvh0zVY/8AMspnEagUg+HHVSkZWbHXF1jquYz
4zEYEoIqirY0qip7QmscpxT4PTW8ul4xjM/FEc2c2kl1bhtpM6XYGDKDhMQwMtEaCJarDhCzjUXG
MgMpMU0Exurpl7uV/i6y+qcRBBYfL+ofebzs0ElK+djD2Jg7B1QEfF3Y40lHk0fD4YQ5Wgyi8q4T
kUVSrRFtXdk7LaPEhkffwFGrY3KZJb+J4fyBFiMsAzGwUm6seGknWJJAOlAGwfbgRBIn6C69vRnx
sOhIPybBFMdad+2yLQUvSX/CCaiTB1gOsE0SaxoiUjnpRk6eKDprlNzqYlA4slwYNwigDEze+Fbw
CkTEDHxFAmzzximwKZfOTtaGrHk90dvrtp1C5paSOqWM15aRcxinfzCbcDUsZkywtS57wWww6Wy9
DkQNbGa0gAuaf8+gJuEfFBSXrgmd/hfeqg9vWFN9xNcwtPYyxjYO5ixWYLgotNl2yJZYmJS6ggz4
SXw+WABHU3FxV6Hvkg5wd7Fd4PHuIuonjm9VehBK/XQhwzLGcUyol9DCcuhBw9NMOCCJdEMhKf2I
Nm2ajGnDB4fQo2s81HwkJKoLphKGuNTRM8FH4KtsgctJeMinhwzuND1eKHvqX3A3TPsZCGwEQtqQ
Z2w4hFNsMnClAtFAogE2YPYDAN4n1ICVU3E6A9gDMBbHC7aAmtij42KhmWApAGdE9Mt66QuDvqcz
zWDOk9uBzOtIVlSG0YfwNyvBp+TVU3AaomPII2CjBhOYMRVnwvZhHBA3TcwHWQN6zlCzniFkzucn
G9ILQwJ1bvCY0ezgJc8DTZWv4fPfxXWORhPGIEAZtt89RT49GqDqiGQiBdYXSDoBeOKVJGetORh8
K3yR7tDO4Mz4xRiHeP91lbi1lv9j6cyWFEeWIPpFmAFifdUuIYQQAgEvGFDs+758/Ryn59Z0X5ua
KkBSZmSEh7vHPUxSea9gX2Siy6Dbzpmli0HemAoKPwXwN9etJtQ0VLgwXWqsCAWbJsCK0a62Wcqg
SXynrydGOE6St5VgB8Dd/SGPRBLshVDl2Q2S4rmDXIXXLYXiCTK5RZO/ytE0SqrAbQoHc3bBFvyZ
aW5jUO9xUVr/9G6WcRSn50FnCZ2oGYHDCxPOsaiv8SmLbsTGzy/RCMjWHJVCyvkgAuDbdmZDqSI4
7AR+rZD0LZKjGU/LJpNlpoyd4PeuPkE5Q8rgZMGcQSP0xWQ1sGuL8v6FNswlS+mk3q1M89hPEH1Y
qTgz8dG+jB1LUh1xLZJPVps6VlwDLwpdTdSjPXgDkSqLopQ1KIMgQhUYvO4QBzB7jN7pesZeYAtd
rQJvltb5F+LBfdZMgeUVj2oRS97/cETI9gHKGfsO5J6PtlgkGHfsuUkKOK6IpAGxAV8PuFkrDlAo
j3xc5R5fjnVuhrxe11xIHnFHq9gra82MIifRR5JtEvTOWD5K0PlgVnHA0RUJ+Pwc4evhDSYykxdE
RiTI1wCvEXKjrR7p98H2oa0GuHqY/RoDoJ4/iqyh/qrYBIr3ogITqiNAgDtOwvFk6BDJOZjmL+h4
h6jelq7669Wg5M45VDTPQP+FV9cyUxDE6wttoQRf5z7UrHWrDEES9TPjI0DYiXqGn/4MCj3S+T4G
XZ5o4i/4He+UW9OAhzNtuDrfIqwJ5jCDaZ4P6eYc6N9yu0EfSx7vB2/fwQILeHjiC4ZsuhrTuGc1
sN7g2RLXGEwnXjWTYSyOaE7mV7Ktm3jn4PIxSgsEJMGQCbPd3hhnygoMyEgOU1zKGbar8h6JF8G5
zRxQpreFvFVzCQrAwjakIVhdvJoGLy4WUvIJZ1VelQbId8zoNyaKJ5R7XpamhJs0hc1spRmFTkDS
A/EhSKsc1gwr4ii3ifAHbMxYG2ykVZuDc84FYJzG2TzK85Sx3NHP2Yu6a+I2Io+jRUJPkeu0EXiL
4FdtLWTzr3SuQuGrntYMVriHJWLKY5Zb0NWRBnIdr7Jm1wiZnIcLHxGL4ErXh+OQBqZ0irpFhDPy
1ZsJyJx6ae6M5BfENSXza4uf12lcg8yiWrHjDrSlZeOCmbMbwNUuP0weqvYyXpEOPW2QY+VOCFgz
9iqjvAKNr66bmrjJABwcTNiYSooc5rDysrC8zPjuMKM693isijKEqjtk2RKBtOw2ICqyysyXSaDW
qIg6aQOcO17hAJZ8NlnmnCMyNmK9jpQAvVzDe2NsADm8DZE08oqGDc+gBmRY7IhQjmi/h1kgrUeJ
IOUvcLPnmFbgnEp/F5udknchq9ywaNbLig0OTObAqE0wYFloQprvloP5HW6/dJkLGjeKWiI56GSW
o9IRDxO6TfwiRhyo6NSTuJN86Hv4RHi1rBLwS3VmNWCrGq8wtpATHe+JqQxaP1YtO27323SPPnUP
KeypzfZmHgvRjzVRTIoSh6Mj4YT62YiuZ3LFgKSrAoXuA8otNYzFcSgjtdczpp/I2UherLMHcXR6
zzeLzUMNyZ9rGr+lZvnOI85xPTumP5ZfJBzpAku0GANGq7B4Xkl4FQW9z1/Khlc6AwstV+Gu8Kru
BPUBs5eEfIM30OZJPSeGxRuu8VC/mqR8BB2ltOwWApqsKQw7SxPmD5BtCKLa2Rb+CCTL8MyECnAE
ELWiaW/pxxHsYE06oHExnUMzUQEgjoXiMFuK2yqFOggZZQDR40sraTTCsVLLXqmSJvI24zJMeMoM
wi1RgtUhL78y1kt0EhFk8WRUGVAHtJV4GmpZigmwzzWJVEOqzA1cNgB698JPkFEAFmx/B4x0/jqD
xIX4V4QgVPdoIWmEBx/7X79HPVaRR95BkLKN+RiQV2jB6kiZ51yGdp5KNjYWx5Syc5Yf9kZObPV7
EGPxxh6h7yCtBnoMUiYfOSRRPabd9XpW2X07kNOrWIFB3F1wQq4tvY8J2dxjryqWz6j9nq5k1UXk
CkFK5kTGevaT0ZOdFU+J7RuX3A8zeZ6Z+JPY9U+nOIYgtcApE/tEeaWQJpFpQAXX4qcJzdcvXQaS
QPoeCgqRk9GX6lHaNcpk04sRPsQsgScH57BhRgqU1Kwd8SKYOsp/cWKspFF2ruxlb2eXJWW5ERB/
8eiJ6QNXQCgj4jtO3PP9QbcbEzUSvkcMTHW3qGReNBAakdz1SkXGCUFN4pdoE2X6oPK/xcEioslL
jyH7JNDKXfk0n1v0P9VPZ5VYc6I7tPm7k1d6DNwda0fLHQ13R1rg//Jw/S2bOGWiwi+4RC/xdMRa
0Ka9OWlOS6Uk5wzr+F/PX+UtjxwrLjqIGwZRo3GnwS+qIog7A8d+eSjH02JBbumIvdl3ptuDzcrg
AOQYRqb942JSXsM8EIzxgQRI/k4izprxcm0KBRxFRjH2z+RLJtwJjDZHTKgpwm+j9dxGvvGlJuPY
julfAawcPEolbElXH2+Hfchit7NvCzR9uCXd+s3ZeigYsIxUoxGuySYW65yPiaBogSykBt2mZ6zN
998lhZIy1oeCvJbRiMckseyp13K2K4Qtm+rD4jQZF7hUigg5w55RfuqoeJhV2hAnpnEw0gKUgpeA
YNI5LYvocOuYdmOIq8Evm/iF8cfEEzGQxIqH+gyVrMxluoy/LAmNumiCG3XiG/Y9CdKk2VWgUK3/
GhX6pNPyysOaRgcxioXy/EBXKKyGaLbhpXyYd2dXhvi7gMszuxGVpXMJyu7Kmvb3ITbXamod4Kjs
UywU8BnElBvHoknEIoKFpGMTIBOxC1Tr7hHeGLPkoSSsrQzpDR9L+YR2IOw/rkEoDX3hRVKm37Uh
o6lBkshp8cIx4QL3/I3jE0NHhUOQz5geiIHc91gjvxRNM+jAm0QCEbJCiUhVWHAyl54Yvv5rD5av
W0u58UO4hjBRWUsrqRRJOHx8wIa1jkGV0BsdSGvFPwfoZsSkWRleorxmUt7B2GfyuZRXovJoj1xs
MneslsRCof5g78Lw/vv721p/OKbQTOEoQgFTZhZqeYM6YoTSxIWeUMlIE1qCbNJkPoqn4bJbiRvQ
38Ppm80D5aFs1vc2uou2WsgqZElevdeKsFxJlI7BiKPoieZqYRfvlFt7gU53nziA0keJztOEBoT/
ogy+AeixRWIoMbTqJ6Dd2iLoCPtlUDI3pNEdz9C4rrBNA+o88R25UwjU7OCAq9MAQhppJq99h6q8
nT7seTADwk066cpLC5xAuO9+zLXuTY7YY2WR49RBcKgHXLbrL2VXxRuTXlYZ6rm1fGv0spnfF1nW
0nEwBFQ2kiOCUQ6nA5J0WeoRbNPGq/7EvvRLNpUGKZ4gAj7qCRkzU0iGNzDBKiA2Y91ZRFh/RXgT
BHOANfoF1pFsn2fYMaqURLtII37Im/p0pP6YLwq/3tzGQgt417DqKErKZj0bn6bjIDEbHaU8HDSa
2LaLK90Gpb22lLQ/GiKn6cQc9okn80msodxFqkhITlpHDBjMmoIjU2+uNziTnc353sxFoeVx9U0V
pV4E+OOhDbWInaBZyoNgrcyKo9ed81oVV+MPqh8PFvTAmfw1CVUcqgSBMz1psCBGKqTSZJCGpLyC
tDH6u2I2p82pxhFMsKeTETuVRAmf7o6KUTkvCvQkOM6gXLEidrhaCN6s4x55cO7oIZpDoa1KWqld
OkZ4izwaNzcdYw+7zvGQBu0xYw4dRq9qy8mMXz4kX3QDVs4Bncni9DVthML8Kxxc5Dlxw2RkIyT5
X9Ezp+WGNAw5PuQ5VVfi3nvpbAHIJ5wpe5rmeIZIzEkYCWDTzKHJD3e5B+p7mtIwuk1feMIo+ZfJ
YJalEayJCeIkpkKTHnNns7KA0DpHc6et5B2ArYLlp5SXdSj+hrfKDA82EMrFsTEv4nPY5OGt0l36
jGarcAZYTL+0J3ScotZMsRDv/ebbDuqgzj+gkLOfek3GKeI5gPLzp4O+k6LmmjPiEzQvCzq8ECRc
WDA8Nr0S8Q9ircEJRBBg2CHXTZvFSjuzNMARAeYxMUUOg4w2ZgM98L8ssEvEHX0DFHeQ23qzdCEI
FrgRi8rOaerC/iXgqe9fdCiK7iZPWFVIp91+WYNiA1GGOjG0sIi351baQYjOPv9YHMHC7VQ38mRl
KMMoP1glb1HS4fADinCb8ZeBcEyDt86KyZKchAQOjJspNiTKjfHuTBbiK6q8mAc7nkBE1KOWVTpO
hSQuyrWF2Pvpe16CnAr3X4CQqpoNtEnUO5q0Jd+pmquBQtAsvdjSJSmkp9Cj2VoQxt82/jspK9MG
HLjxVGRfLPo45nb0GmlanW2bRZUFSVA3W92WnojwNcGZgIK/VgLcLqdp4mvRmdEUO/gzblSVeVHj
Oo+mYslSS8fymcOsVbV79hCzK2ZbbYNHWPDr5vjpctfG2dNfIItVoQ9EFlZ4G2+Knht9B10GmIxo
1y0QkLc7nM34lA0glfUMIR8bK8pHeBjNsRHHlQJwT5Ee4usTHBLlCnFi/rTWA83S4DHunMWGeGwG
MiwMeAhDm8vg2VKFN6AAkTOzzzmL+vdfFOVwAF9XBsST/OBgiO3GfAHAhSsPl0dXAp0uMB4Fb8Ad
KbmuFIKUPCk5A00gdzzUhB12w5PBRdyOMvJuoEWWCcJx8J5Ou+apI4qRRpoIMgMHIi7rWxOPs+RG
m07J7c3inmjM7gpglQtIN2aQpEHmJSpHE9ENupYWcYWFF8UOajzgUApBqqsneyxyrHACPmGRn+8I
EhWzPkY2+XChA+I9xOHXwk2Rc4z2KZgdxyrpZX/HqQEbVjbf1HU7sruUeAouj5h7vNq79Y+1bigH
aprbun1m47dPOJeRXn1YbO8Qd6iwiLKMHIN5cRnFJv0K0tk9MVqZU2nJQ7/aFwytJOHHq0qEL9zj
2bDlAKZZ06qjQQMvBoOc+Dojb/ZrKIiMQtuu9STq5hkBd9c5eU7B1FHm0Sn0mZHKwHLJSQ/DLVJd
67C31ssrc8NRAq65WqAe5pfwaK/WYfh6mFeExy/vna4ilH3H1t38YNy1Rty6/pBwGPig01txcTqO
9TnkIHcZ0lwpdhDElroGp0Zx+LUK3aZ3BpKp8Y5VAA0ObjlprqlfPqhmRPhodOvQoG6xZABq9ePd
lZ9q1r1kgTFC3mqmq34Fmx5Ygob5Qn1Gekn0U6UkBciLlA6WF3zBjM74hKYF1TayHgYgkNOgYz3Z
xxzN7CSD/F9pG2sX/KUsnzQiXoyq1ZwAT/WbcRNa7ZeuL29X+DDr74k8FJk9qU7OA4//jepom88i
OSblhkTtUFh4F8QFXpnU7K+c7Ge8clqnnPLPuIEUgH8BAYrP9q6/gYkOgw0q2Yo8NTwD+7oG50il
EW2c1zl9kvIwtU/H5mSwas0+zttecV5cYhjKnMtPtDob9s35YW0a1ppFgjIMOdKkfRiUP0614R0Z
lmeNO/DYkFJwBvwvNEKegBO460s92T35JGjL8SmeXdIOSQhggnvuAbdpjbN16n3GsN8p6uCRawoC
G0aOXIsmCO3P2A2JbVTFgyGh5qMkh/YPmnI+4s3wcdoM9h0SFA8aA6qOkxkMa220f+6iAsGSQn9B
fySpvcJCk7P9Mf8iE20yHuFHjBwbHMAHyvgM6JzgL4e7IgP00trfvJLlZbiCh87jYS5AIfMgM1ok
p5xqhyHcjIR6JOeuFzmyzwXrsahRyANIcrKTaL7MywplsnXqXmhY45tr7V7+jm7zz0ifcotarmXU
+fl17/ft1855zhbQABsksJriqtbIBwBs42b7spUdzhwHVIxPu6Ii8eCPP0fnQy9QYyZqi+MWSxn7
G4mfiKcMTi51xGGtFfLEOmwiWEzdwcm/2tB5hgciZlA06OG5sANaBX+I9o/eNw5CYxva4t4ZPDU8
VQGQdniqkFdMGGxEvHXbODoi36NRnwndxUJwEsBAfbjkf+eBCfp5O1perQOWaLqI5WC6B3SD2KaV
DkSkAR3N8Gx+6RRk4Ab5wQBHLxJozfqSnAp/zaTaRipunU6AZCyFTye/o3wl4YWFOBnGhe4pynHj
pnmDnyoonB195vAdp7mDirghQ+YgMMgdzUXKlA6ahIasfte2cVCy4pTyrEEQmFXxaoB6kRHuj0aA
8XFQgs0HbEuuERx7AYz6go4/DtkLzXksnBGWMQR6f+aAgmIP6HciveSJbswD4TgTzYESoXfqBucz
Djfs1PRgfToJAmT8QHPcLW4jNYnlvAYgVfnNmkbotmgqACaLeswdVWZmMY2EVhNHKLV+hxcRBg60
AwGZQgwTA+RUpjEzONuqGCCDqgerRkQeJlSh8w7IOj576ATAyv+amIcCKY8rhOZ5QJfFLBpy9yvn
iYmEKyXw1fHGqtoG3qnty+JfT25NDU84BA0QInIdofpRKCAkTD6WUXDvNwdVJaLI7npr/7XxysAQ
2R4aJUbcadpdDEFi2yGv44GrDcR9PPayGscvLBoxNUrzbVD2yt2SYa8GeEKdBrD3ieBLWIIsslKn
QcEcfbwBwzM9v90e4xlpHhaA93JU2IDv4uN6tgK3uLaG44wrXSxuVWs7w3C20uM0+y4Z2HNwco5E
Mrd6fzE5usnn77omkaANiHklHN1myQE235jFf9yUHYXA7OBfe6yLDWbkGAvvR8VBmd59+oLQxh24
wWYRUa4SFuFhYmYfrjdjdtnFhlVKFoOdafLyOu0ijMM/WHv7i4k10uCBfHN4GQwZ2qhUpNCBfwUM
UjjZgQFrnTtDifUY4E+yo7tFn8VO8Acw45obm+w/4hiQH3fAKFgMUTftY9SeNV0WwuIxyg2PMpXw
R5R3YIxcex9l+SRSimyd8U89W+4OKYQw/mLiKUuYAATMptErCAE4Slh4UpZgqtDSj7ex9f675H98
ZGH+QfABLjNZKrwhzWeyfFolp3aaFsC3yAYJyxbx8eAjZQUOAQgbdHatWS1seEw4JiXnS94926BV
X4t7Wa0kzCQCSyqerW2Tx2+OK3uzQ7oG9MGaLxPta/d24RUpMYLTnUdY5dBXOPPkC+3IqGOUmTfu
EoRgmlPsgaMsFHtnyvoYiTpjnLm9TVAbk2m/lt+5jokZt5Yk++xfublF9xSQfaGlpHyekVx4KQcs
plH3ZNxepcNG+/axWqxUF1IWz+zr4q7GPTqQkWnjINDZEWww8KP0ZR1CkHKFa3IWp5jfM2XVRx+2
QNcB8RkKmwUTkafIRHPg5RLbn/RiRHul7lfwW2tdPtbV3kfASKTjHcZyZeTx9qvbZr5fBg1mgq+U
wMwPxUFOk+CKuSNgZEYka35t+p2bfroaZzRjWXQMMKVkbZrspIGR7MxBHYM/W3k+STf60kXwuhDU
yO2s+Y+fMucTI4IAZcLPqHCADItrnjqayL+Jn+eShYTerVmvlDZEPKbAbANJs+sQh2DG2uE8Jnsb
G9hnWZ0zZdOTkmPNksT7d/t32ljrP9BqhZDBHshmCZ/xarbYSQX35E9QZDIgcx+0OK/+yiuseAMD
D/3h8IBC+JqNm4KFdLXbEnk9CxF5F5TPkFm+WMkVsPPixYYnRs3+MewQnlaV+b3u0HDbQclP98eg
sSUzewPjyzSWE/SMJOsYMAT8ag9eB2TfnIv7gzVsF/w7Bg4pSnP6th3YgV77XrGoUa4wzo27/df6
sKIhAH6cEtN6e4OTU0w/bPWtdRxuN+aAqbKiqg8Q1sFokRxoxVht+3uksiDSQ3Ddt8SjDDpfthXt
v6oFVcfolkLPq40k+ScHAoLiwXBGoyh/ok8M3Nl21B5fV/D2DRemHAzWYFChdmKp3DhoSURaBbL0
xTc+DUsfCz4uKFaRQmGba0MgYBgTNoDErvx1GchVYjwLUPOI0yCpEwVoc/b4l1uIRML8FM4c2KC/
eMM003LYdjEcnsMfmassXtORoYZYgIDoyICQdvo67cG397Ja3Dzd1EedWNk6xOPjzR5XfXoUVDEc
yMSLjtuhxmqdcdT4IDv0iY7wuCnBld2VWvNtDvqLP1bBm1pMCV3Z/hr7rRyfgUsAxYCiwXxtYuDM
25BQlM0Mm1fHQYEiPJPd7z+oa2w/795zyEMsY4tIeDQ9iMFcL/6jETSivZ0nKaS89jZjSkO9f0Hy
Y+Ii9vtRd3jEHtJyZ2o9Sh5eRFaCDcyDVKcKlkNHmZq/SmsNl7pWwNaGAcw7H+1O9mYAGVM2HqNE
oq+5RzECboZvf1L8o50uOxM4XSW0q/tRBzOG9DcYEjuZh517n2SB03//amGH8XeYLRkszfzC0JE7
VRxfLbjfO3drQgRpei8qN6EZSJ14C/QsoY/Qwe/fOmFjeDZHxwummHzoUpcOTy1Lyah3DildLXKi
ksVctJDBqY7kCr2TGzqNIQNb5YCysvf9281a9or8a4x/hzH4mXy8He/TYSgHAMQoOi+dmMeDbTxE
9FZlxyh4LGPD7stnO+z3lu1v3GP/wsv4+/Hdu/fhb0Oi9z5m/9llLkLFqh69xiXb4zJavcIC+rC0
RqrWxOMjL6ZBNHETqumjGVprp9fFxLt7xKBkGV7c+AXF5gTAETRAWfFlOlDVYrVKE2FP66hRkg/J
8BZ9yqYh0xBId0z2nK/GEoz1ZYak9/lII0/T7GY7zsR8VSznPqB+nedVJ0jXBDiYUSwuzOWYsce8
pxzWB1nXxnLKw8uaQ6jMKPCkXgreUxLYJrMF7RWW3V/oH2vB14ehE1n9/s7tl81z2vQqn/z0zete
8d0aPZew/qp0LMBQCOogZK+h4DJUVx54wXVwCZywX5mBRE8hHmgIOUb1ecNcp7+uWd0+uTHrqjSh
BgdmhoUFLFw2LUsrpuH3ncvTHK0vFu4sTsjAkkvHYU3klxVYr2MsAWjWpLreEaSULeVxQG2wC4Tt
MIUB6IdXltuKkmhulMIHFG2MJa1rhWmZl7crV2m1S6EdBPDuA+pYvHlZx3X8UB3rRHtzk8DcClFp
eT5OJSEPIDyHZX+l2QNvew1GjFGD1ezuB48hQEh1b3/2EB8gLX78CK1g5WIXGx0ICvdj8oQOCfVw
5ZRrmFwZB9Sc0ZO6E8v7j1mC3bNlKHxQLNOLasTG+DL/dI6boI4KulNlqvGbgRYgDI+VXbz4d8aG
QhO5W0UUqNdwdwm+xZB/6v1KzTluw9vbNTDbpeUIzXplUwDuIPXdkl3BQ5eJ7GzfKr2dd/eDHxD8
7b3DO5yBx0o2psgVjCVu7sPlQRWww2UlDj9D+qSHbO1/259WqcunbfbZsNXxAwtVQP/BpHPmz5uf
hdqCL2h2M6zbEPYRV3iZX3DqNy/Q/23DeUUFttHVOzOQAHlQjcMPEgHIJ+ZF7WK+fzCMsFPqrkCh
vlhFv3EdhEbBwt7Hz6VMlnfBcVAN5SosPdEmKXgsEQIL7w1fIxanSL20YqsIM6mIMV3RX4dF5FBN
ZthXg0a66WAI5N/8lU3ihh1QzX96dw8f2/6m9/LPuPUUfWo3F0eq9s5+QhXAbeX3tXX6fFYaCHSe
ZL0NBYnWNHTOaJ1u8UrS1FVas+RFUcnbTqveKWhiPawJFud/xkBJPdn3GyuGVO/JEoltZoHSDoFp
78yR3ifmMEpaw6IRwHdrXjGctCtdImNEArS3qDvVCEch3D+2scb3Hp27t3cwJ+4dvVWHOsNizDoD
65uYD0lJNbGm3EeNjDU0s8stzlcZhsia4AdCqh4lkBiINpvZbdBhxCMb1tGVBhgdb9hHfwZ8buAu
/lTthjNxjm2ZKu3Dk4sv8t8NcnjN3GJ49cSoqzE3PuaVmn9YlSE2QkqjwmCZG1zdt5OrLgU2h2ZY
QryNhLuNw+SYVRYyTpEY1NPck2IJigGtInbpA/uuq5O/GZOIzXP3NgdKuyIuC5BGk1a8uYe0vCHB
eYCKfYCvCRMcv/FjdAWxf7IJ4XhZOgU+ppWTjotXSY7QAcqVa6No3AqGGru4AuPEOdJob5dIAVnw
5yqJ9YjTZ3A+tYoM+0IueN9T+z8HzS7dWRycGEDi7LLacLKHBxRhvI1zV9WkQCbrP89IwznGBcyV
FyXfTIsBpm0ew1DD6XTvb45WfMvQikfxdPrs4jqBnK65izFNQX2FaqyFe/d+SZZD7lvEctt8yOLK
PS4+PgPMOZF4QNuwf7nY8bPGKoc74FxiGlH00UZkQTRg1j3j/svzFwZnJY4tHvBq9UP+wSaATCOz
DH5iQwuQ3vqVVzVfKFheUzYlwmnU/tD3T87sQlvpGZXc6sMCeBzW+n+l5NxeOy94Hvjhbj0EWdSJ
BSCyC157PY2Lx/b1drHqw1qoZAx9dviO5EiKpcpHspFQigypWiqgot0PbZoSis7qsNA5AWIMDXSv
TqkJSlOpWydkFyhL2qUeUr/w1a20L0yDf7ubZW3MG+J9FNYjKUnubqmzJsqwdM3B3wATJL5kH/Zi
P1VoUTKk6NdMlfsVZkh2EUlggaxtoBRJhmX6Er6quVdKNNWV3U3L4W6qf7va7zmDcuUNSUqIMpAa
FCCWHJ3kXRtEv1oGyw1pK3vqdJOIu9uo3L0sPwg6P9Yx0sXWuhzXaR2g5e8b1IAva9aZOgR9TnpO
vtH+D9seZpXRTSV13VOObTHmGf9uHv2ipksBiAEXUCr1g8T00OdEfpKsSTKFBUgfxxJJrVwZyNop
iGm9M68m91z8OPRcpSx6tfd2NsNfVLqUh6evDVwg/qDt/v8XaRpeg222za4Rd2Swm5aGd8Qja0tN
3jsAKyZtSJhoQLx7K1pELq/3j3o1GSEhP/Q5WpnfzY/t0tXRpnafsSVgeVEMlitgO9hZc5lYsUCw
kATpEq9Hz+iMKOnsFsA3zcgxSVrILukfyMyHAkouHKIbNNnA4uTu17Bo6Dsw7emM3xhuKYv30/uk
enpiszAnBpedKoUfDFj3+bfhfUEhQw2LFl6wQmHokjYIlqV16e2ca0fJt/ryL7gdYnaMvwCJ4CLy
FP+60mJRhuJEgsQM9yxZtKnO5HUHkIUIkHjjyUR653L0MHXAgEqgs4LJvcTXIqAyck5UmJMYeSxW
083g43Mk8aXgepZvHenxGjO5Arv+lRPbiew1pnzKjPzigHvZFa8cbuLdtMKmU28bDQKVIQR4zGng
U1CfM2kUc5lT/9Rn3Mho2wNS/OctgtTp4iBayysO+qDwlVYjGbdsWg9uPwsTpICtS95hNTunwWu5
mlZ7FW9n3ucGiuWW1vmwLSv17As973yzUH3HmifZdO5UdTNC8/M3J8DA7YBo/U1XDBsAd6papat1
oneAXurh4/KgUA65pUok/hh0dTRJYBKVmZYLZMJ3pJF5V0NIyJQlDJx6Ha1T3dliUpQzMf2EfqWS
XbYOCkaY8RvvcbdJiTfeG+8lmJ+NjJl7F9bwPYHDckYInWPMY5PTPl40l21+Db41FO9raz9jFAzx
6GjdaDLRN5m0cCOorvRP8YUjD84T/H/pyAUb9NxQy8V38tzfjPkmGKED2inS3xssgcCTGtwADJbB
YoBsxfpmXiMuzve8UsDeakIFRxsBij2TZI/gkwenCfKEQ1nD44EWelLVIbeUD7cHr247oEJEBFUJ
j2wnreSsUGflluipl2yGNq98iJVChqi2sUQmExJFAMsixCUgISgQPu4u28Y0ISJR3CtMtcKgiVY+
2wnuopcEu366gIw6B4VKJReFpDtPsIfVeC6ECeXePEkW1xkMCg8TFamYyKTVKDvDvoV+9uPCQU8J
AkbfxNpZmRHRmgRfBsBiNYWtIUC9PXTbGbDBj4Nmod6gL8usgBO8w1JcDDxKg0mnOByBsGPCM+lQ
N1EDURo2+0YbUQkdLAyU3jnrnKbXpb9xwJFn196VQd4S3UCbh/9ECY7GAnoGqYljMJmvNKvmj7FY
FzDNiApjYcCkShjOtdnURbWf/yksArHp+V+A8i4g+HB+MpgH4vIOFoscbYBanfHNAiQeID0mTghQ
3ImR4WZ48VeQBb0JF+3xTKI00eckVPguSSCgD+RMzutDzrnJBNh18pzWAx5CUsQZQHdYgTPp4PA2
X1UbKAPvQSIfvntwfZlWTAOTBziB4gU9AZ11X2EKYIP765boaayzEiBe0VGI/6dDhEODWfRCrFxa
adaJXJpK7QYxWw7XUaQL5WeFRQWMO8Q3NWc6be49Sb3BbxaJeJHtcSV8ctlA3wKZM7AFIEih+hTV
DCXl9V4JdFjkWA3ap0rWndDqPfwX89ksec06UQTwN0+RqcBUtlOQVwIuuGuNnhl0yxcM5cgp2iJm
JRBWyi8SNNpdULIhjm+Co3q1vEgJIm2NU6Fh4pxsjZARyVAqS9nfWnjodDtw0Ns8rRSmOMEaIyl6
5tA6UewESclD8SPuKfxgIT6SVCpBqbvfO7JM2BQd8ByDk4PuUIB7ie73w01g63LXeHrgXPwdT7EZ
oETEKuYKflC0J2yCKBcjSu0WHbrQQ3+yL/+i7lPDZo+YnvkzK4OAo5UGuzdu2KDe6e2FksBBfIU8
C8YHnHHqbavbsBpOt+dLaJcnhcFouqWSfmWy+a11bht6VRWoOaKx02yEonZeitqE920bcnIJAIGP
e4OKOIKaPjUk4aFgalZ+FUvd/lt2/RBjetNwnjE19wdN1st2arTG5SZ7Nl9AV6fguzSs/hYPg2Wv
6//5vt+z9n5/wi+Ge9wlrpbf44PWbb0aY7osB/ZwgUO6FHPDQKaXhge5YjRhLHAeocv6pq8Rgpl5
DsEWlv+TJ1nvrkDCcIJkOXrsNQPaQ75F5khiYy3EVWDl4EAyleLkJyyUXGtl7QHdBtSBWm6csm5o
gdXgbuz7EyjeSyssVijTC8u4LAPjcDOcfiE2RHx8zX6p5fvu2nx1VtboVjavyayxaOyYTHa0P/E7
K03gZWQ374MPm3m8Mt13NqNz0KrA0GJ6AX5YgNE9ZnSgSEixftcqlCdf04XaNNzxWAZj3D5rZLkF
pnybmhpycq44McSH/O8Bz+KQNxwsaFuDISzIy29KG6xTksodCeyyBkmI3yA7xYGGg/jpKpslEXnE
kDi9E1IaIuYWyhLvihqxSrokLfc12KT0GDycY9mofCwVI6IRiz43v/orLJQcHXpk7IQmgEongC0c
nEVkWXlNDHxEkQB0FT+ZwRCiMnKKSfkhnETpPAFw1sGgE9vLn/qPPf2PKi7xJ+HaIttxiCtqvJIJ
mBG5j2MmUqXQ1mW01B0mM5sBmDJzZ21a75LkIunhf5MekhzHk0gUORtV2znfwqHBl3DGDIqy+JVS
wIhPqvWBwZ4P0t8Iai8GBzzzEy6XrBR3fSEr3vb4cvcF64LQmhK6w/TFslPNPwsleXQHK33pv8vI
nGvWplWyaQukGAP62IK6r8E1QNzp7WIpTZCeK4MPK91POBkfKbhwCNkGUAoa7f0Dp1Z6i4QRvInu
bs2pOUsI1S62KmgN3G2I1TA0KR4QvRc8s6B7QQ2kPoR8DR2bXJZtS7HMKGZ3Xbc/0K/HbHDb8CBM
HpffEB5IfmGDi5ppMLbyNf9XvsO3Qxj74AfF86pzd2EZYSUH24YThaQMkoWOwznsWk7RNfH/yCgr
zoEQcUoIKnUGdGuwojGkFlGMB5DS7kkIumKJQCJPVwtUBTwd5beslQ4J76//Gcj8XtJTB9YBai5e
TyckBwPdCqmbdsD2MO7ylOV0cwv97ZIp1AFhabCOX+4EHkzVyWFrReL08tv/xlP8LL9P9NUFWFyd
E1Fuya2B7GpQZq/KGtil6Z2rYJ7QUa4kRAj6IwdozSq22Yi0cyxSmCRPQDzgz6RzYjiqHMAs2tg8
kimMof7KCn/WfjUSC1HTvTM5NVVyzvolc3KplEQ74wQPgoXYcZInV9gc0KpdDhDyAjXosuCIHJXi
vsXKHyEYCIVd9wA7+846FRG1DlFD4Qv3ep3ewu/5cghrIunxQYlvHBhg0e1L+4kbiyM3UJG3xFzd
DTB2aWF4NXRpT7t8mBQyP+o06anrnL2opdITdCprkb8ZcZEsoPB4K8griG2V0xenrob+fojnKzzK
Ji2FfI4RzUMDnXSnMLx0oIw4MoRrrZc555uwVvkdQmS42VVgi9ixusu/P9+KOV9QRkRETU7jaM7H
/6d3gNYM62tRyb7xGbwICFk7uHLXPcVZjayREa8gMjCMdZyRkLAupYchKSIpGTLDzq52AfJELWNN
oKYDz5YqNMF3xmcW/KikSY6BwSiaBOUKqELAMWGXZr+AJCMKFWqtmyO4ik6pSyNxYdJq/XYTT5IQ
suAEWZ92i0OMAoy/sgocdpH1Tm8Gn6XcQ6rAxKfedlDu6MPNEyoFHDYZnOswlS4wsItmDivsWugi
Z4etQ8jD2Mxo5x6geu5ZXQarjhx0ZB7ANMnizmkNGtagZQ9Xcdt1TakLOd9m8iDRNmn8Lb4soIot
R3sY9JEz9Xs+GDLevaBkG5IgeDbcSp4GDxsKOMmwyfL5p+uS2v7tbFycgkjlElR+JpnzIwCz3GT0
mCN4vQRb6co0fMJdz6oOcR0WGC/hSZUJhGY9qhY5SDVu/DVq0c67ziZ2dYIu4+6fc8qov3vLgBx6
9xHA4phapoD7adSzPYWvxEJ6xW3eRA3MvVhFiTZRmWED0RubsgMmADLLg6U9P9It0M0recUOHohc
FHnmvNq+VpF2MdacCTQtSqy7fW22GhsHhJn5kGUfnsoGk89kXneoHu9oWeHYoV2INtRlr0juBRju
cJEJkCBT6A0kNN4KCs7jkMqztmDxH4+P+JxDTytceoVKm7puD8WGYXSbxHhQbD4ZSjWsNkZw9S/Y
BW3LU+Po7/dDmitXpmBdxs+G+30OrkeGFkk+/kmPJYtWuL8ysVlDOdpulNw1nAziJj5KCX340A1K
61GaTVCrLK77NoZ6a6oU+DdgDlWvUcGBEGUFANo2OZRWVq1if0qtCf3Re3xYqaa93G3aQfNGNUrw
iYxoR4wo9/c+oF/z6zzRDqkNURke0TIDQb6GpHqrv34lwsDr7N9qgZDcE/CvtQVdZr7dDdpRHV9Z
7PCx89p07g2HeHUfn99Wo5BhO/QOPjAazd7mzv440zvvFyFlUapgon+A09r7mO8FePV50StRnphv
hBRPd9WBDXjD8etFJbJplevuvYA1lPHwdyd7Be4b3U52d8C/3qyXefvychPiSroqu5tFwSpXrQfN
fvzAK95/NJ1ns6JaFoZ/kVWCAfhKDmbMXyjDEQQRJYj46+fZfWuqZ+b29LltAPbea73rDb1T8grR
tnUp8jnUK/nH5UYVw9mzEFI4Q/3gccjlHcFWfAkSYdQTDkMJSa9D6H5wLxoOOCiGFBQpm0tHFJ2d
bik41nNgEmET88NEZuwAMAKczLVAOxNg90qxQk8MOPdmBWBeW0nicBAzPm8TY5/NjmgYoLrhKU24
lMYzpU6qxl2QWUJpmk/S0y5j5zl+8mA0FUfZKTe70kkJjsuQjgLGY4FlFn192fb1W6vZpTOAiZAw
p+CWJPqNZA0sshiRGhB8KpYI47sUjRqm8izxw4uF89rGjfGQKXhcmIU1I/rVeM3Q7GEqvUndsn9b
v/6Uo26MJiET5z1s1d72AvlZvQfCxhnEJdmp4FKfMOW7wu4gNtfNaFkYIqLZBGGyhtAOjMlYYt9/
V24W6bOU1LQVw1gxwegxV4gMGXAjCEX9zGKxo/0hnU0gsSStmZEkbHx4wyu0KW4DzqNQL5SKaqcM
+mTUsqlQyZZ0CAyn3g/gaAZUSKrZRW2Gjhkd7/wCCDFa9qYvriFqNGd4X436XilCf5x62076k5jn
nEOLA++7/PtTFJ2QLyEISk7ovEuTqohZHCLY0l3hpRWZnTrr+NRkp2Wq0XRWA3PcgmEIy7i63Emm
4a+u821ZWQ21OhO66QiXOmDd7+xDW93citudV8Q2C1aHxx5yHS3ekXEdjC1lYGVCLqZ4eUSMyHCl
XEU025D6+20S5EDJ9s+N/j4CoMGuDah3MKlm0xwv+V/tS8KMRwlhj4GsXzOgKTzkiuCZzyEZ9WhQ
UjePLLTP2MOWbmv8C/B4v5wnML3VW7/vduOqq96aYc/k7VYxbLZBWGrT+DuHKtkZ09RT5vtvaSq4
ZUrrczXrtjzX9EX8AvP4iRCJTbX5YS8qZDsDzR2R3SiKkAGM70klkBK+whFSPuDUEYYDsYzNVFH1
dtM8rKfQkXWzmGkMPU//JvuE5/5nVWjkW/C4yFLCn81EQCOHsVINlt1jMl42N421hVQIhwglSF9z
CW6kYmaVDvGPmz602ps63abwqgLeVog+hEnSt8/1U+KJQi8BhJ3anUyb8ZhnsdeqViPogz2Ul9yn
36XItmy2OHTGQj2YhnFrvTcxTxhm+T7jkTHr+f2aIGZ+mbiW/ahfW08CAmNTQquPOSxE5Orvi+xw
KJxU+atp+MDbf1PgeVS+LYlaimOVRAeouxvpLOB3OhAwn9GcfwJ0yza2rsxXEk6JQp2kZkM/uZMQ
oqrLn2Antq1LyGF/9d4oP3NQuFVLpNSr5d/e8ElSu3lvSlhXfDQMSs7QG6E/93EitCSXba7LZtEw
7MNw4V3JR2XDyZf/rFq17/bFAuR7xFb9tkrN7rKFNHQx1Yy1SddOy8Krn/uW2cOIlLXvy6XT7ZB4
YZBJoonKJKCJjS9bU4OV1RsHP5fPA97ENKuZjoWPzoixFQBmBtSxYewSG5Cz5cyqZVDRWV+1GELx
big3f0OXr12Je9PHhAqFFFRDqxiZxfG+bHAQ6pwfXr1j7AJV/asu8aui33v5mN+ljDZeUMLNjMJd
+EaMhY9Hhkcv9nicMIVVUStAu8Lxp28Dsm8ZS3Gw3UDMxaknvTYV3JHgA0vqZUeYfkVmKKFlY/Bl
tgVUD6dszHuY0oujS5CtZPnijGDfIsu2CrLPolStZwIoX/DAAbzDEIYd2Tn8fjCcxWGKCXfDGLl9
6vGFyHs+SkdKUK0uHszUGyYA1RCjxbvKlPj7hoeiCSVxFC++P+dNnCLhSD0z75mZ+QTQWKYWR3OT
HWK6ydrIyJlhvyAmwu+Ys3KU//7qTcspbPI5DS11vlxM7vssY04eG6VTsCpfPik9CJrwSgxkLmim
z0bGrPjZ7zWzfHOw5bAdW2AjJ7X2BrDanuaLKYjx4hXx9JUNBYR59zjKhcssPid2TTg3QjbY5cQr
s/M4Dbv+09MWwtYTm3o2TL1aPPtG4+V3c4i8slpsamfolhzLA2T0ncvR9jSMzWyGx8FOAMULsZ6Y
Y5GReD8y1P1Ynn38NQ4yms96nrM4xrGLw0RGIyGIjkxdH4ClUO1BD5E23YM+WcsLEeCwWhEa8Rd5
I0Un0RSZApAH86AFbWNr7xjPCo1dUU5/t+8NEPGWjEmN5yUnKQfmiYzhFzlqk51cWgPETSPng0OG
cITqPqQiL/3HD6hvZPymlEs1CFPpaCPj9fGW93kbSG8j2iewqDVjo+qvExTpn/Oiwi4D+mdFkPGZ
BtSShRskkItI/WKKLXSkCE7ru71iWuVIqwYIvWWhMtx2IEA+QrGLBWIigDckZF6xMbPxsCYkvI2w
ABDguWgavaH1ZsDnZqt89aCDhFoJDTV+WhwvxEsw22O04B7bU44AEFaBnTB5Uc1iNWIwzaDeGpQ0
TYP3VCrdbze7P8K92cPLDwHbCJ0UQ8HeYkzjPAMDQHW2hg4oZJCoVt5ejwf8Y9KjrARmjdP+as6r
lkTgfEg+cRkQ/mb9HI3ryM5ckCPaVMp046Ida+tb6lQ1ArN4khxEy76KCVn/zyeCpw+XSXo/4DSE
kt73vII8jE5HhdDFb0p27dr8S3B7FOTCPA1gAwt1ykLmTv4jBoAG93JPKvzMGR7Ua2Z8qHAY6tDN
ljAULCj7wx7YIyJUDJb4GfzC4A1piWeyzylBqcfuBlCTZ+Zg94D0D3f/r1UnBAviva/P1z/qWK6J
AxOzsFcpBSqNDmZsz6GXzMszpyGbARLAH8S0nwkW8woWUIpYZYYvAF2odxhp6O8jyDv5JREPCg/v
KmrZ42qqQ3SNm5qZlT08ndUxKXRGNDIjqJADnVmH/EcvJ7kgFCvKjLWUgHoZ9huHZeMz/1IJg/Yx
WZZwFAVxYv8MaX44x2g7xJy/bCwtQjnQkaQGRZYURb7xUjiJNk7/zcymIkBrg9ZITPi88/GoNQYu
ltS+W0qA/b5zSErLPra2uGETezUbP9fJPsLGTwjLlR1XiL/Kbs/XDXlH0jsPXBHQfIJiFj9GB3+q
V/Cm51bITZnuO0i6nP2PcHJ9f4epjGifH80VPDqRVwbnaboQj9QbNWFr3IQT94iPqIe0NmGDAagu
s/FMvuw3+idxu10KoGffx5gOA1w//pY08asUs4G7WQRwNe877fpw2EPxvl3W0yEQIZtEAjFeT6zx
mcILV1v2kmmACBspAPUMtIgGvzwI+67C7KT0FdXv2Lx0zk1sfL7WkDGF3lDOL+tFD77ADOtLR8Rs
kXX+cIgIz/YNNhL1FCtg+BtuoMI4eED9va+OR+gmLbdSwykmeFd6Jnl5bZ8rGXHGhxiigalgQEOT
TrttlC/0jtFZlqfvWY5B3Iy1XeeAVVI2aU75+zpU9smitR4K3KbKqgDpoexakWoctctTcz6V1yBB
g70EsL54fZyitgvCIWU9JloCOmC6kjOs56Nm9WFiHrzmIKeGNKlO1Kr1ZMAi+WcQS7xTFTynwiTh
fUOO7dIZ7zMC+4TJtCn97Dq3e3tNxsrfyFevn53czZKb9LOHN5VK725kyD9+k3ylAV1TZKbX8a3b
qgStILW8ZrAh4Fyzaz2ug/1jwb8wxpQaJHA29AtixrGC7nt3zHQWH/w8wdAF/CqcKY/C+lP1C5wZ
VD+S/Xb78rBkhe6M4Trjey7H2NEuw46hZORQhzOSB8jFQRQ/8VkB2/SSAidAeshPNdQGdKeQovg0
W6myshOPamKoy5ScSLsHhaz0hsvi1lGWSvrn8i71aAOLNFjeQpoBIFbzhTh8xXO36vVtkAbmejwT
S84lYxmhaaIOArJqyLgTTs88dw7GKmFh+iHLmmOeHkAUK26M79rhadwIXlRtLgbqqE1z5g/o54Q7
keW7s47IPkzsGNLAfsI46viWdPiFBWSYvme4yyW8Hf2aCYHL10wPXFPVkSn10a8ueUrxU/aWbrh5
WhtiHv0QrpZsH/wZ/isELui3YDkNBF+b0f/AxG3PBaaE4K5vUUM07nilwG67LsVXgVVD2AQeojhU
86QXqHYVYQx6hR1PaXUUDLfCxcKa69QSKnmfJ35tWGICBRmXtTcy410RyKvh7LoMjcJu59JUtV98
kg342NIMgunR5mBJMCT+XhFPctIJzQryanOvbqSQ8MyNMJmFvc1IxpyavCj35cH/cP2hBC2hVgQu
TAZQgSN/q2O1mvD394GbGq5rhBsD7mhthFGtU7oYWBCAxQvwPJuMjtrxA8UHbaaYR4qJpB8y7dwu
97y8FW8FUUidpsSlkBYf7qGMiPj5++k+u0OmeLKhQNejutUf5Elgdh60Ftex5w50mBn6vmUcjS7Q
4tMVyAdEEFp+6ggGdJfwQ3gcCeBkcqTVnmlqbhBAcw0ZSa42NYRGQPJgI/bIWxCYlAM4a2WYCchi
VhyxTqGOWxDF3qvcRTFZ+NJ6zBhECMFSVoCKsz4ZZ3aDv+VRDJ2obkw4Ca3whJawCC5mA9hb4s6T
5kaqfXUDmmP7ob00BWWdTy5WGcKJsU8TRHiVxhba3gZ7GSlNuiB6QMjuC1+4ZopPE/kajeC/rwzG
nW/WsM/Z6EL8poQ9yFtHObrMlhRANFycB8Lb5i7G3+f1wKQkEYj/miE2NcZasK3RgJxFcPGKnHdZ
ZkQHJ+lORZkQv4TUA4XjETNrVIa2zexiuODQX+FbLWZ5cAlBCyAnyqjyQBg1686kifQwMcfCbpKQ
Ubqq8QjHEk7760dQj4TliADxBbSfWeI18r9/plaIXAXQ+ltKjrYpcW/BR54nByBXTNcAb0ygL2H7
VGDygdneeIHL5tChuIHvQkwJsBcN0BibGkP4hjjP0nmif1VJ1qBWGeyEGc4f4koqCNAeYgPz6eBf
z/VuLcqXCKf5xKV71JiwQ9yFbXUhIhzHamO41VB/MTpsp0L1Mn8wuz9xK4i7vQxvXzM/9cLOryEN
U7zaQ0VMuSorOo6E/J4VJZa/4KUJaQW3XIQCwfG4cHzgosV4DXcLHp0XRK4jNwsfAHhiZMp4n/2+
z1Evc1IC3HkYJzy9+4lHiYn4mhsqKFcK/vtMMG8IZn54NTMW9uh27XQhdO88ZWI9CFuHM4SFWF8U
RfBCLK266AI5gmyJowr3DMB19vqaYZ6gB9xXTU50VH19IAKc3vG5sc5DixE9pj/ZFJ4OXBfnkCUM
pMjYEkbBxxj1ELwBUfWidMEDkIH24hshf6jEHAgkkIGRGzPt/pxjbr0w0oKMzBBY3eIyDV24CEpQ
NcgYFPAvKnqM23nsnnayXxdcFko9qn86zZReWmRooHCZqyfBRyiO63OSUmU+ubexVQaI9cVg9e2h
sLYPjoJ3EdT9eqs4/AQrhs15Dadu9QcmKAQouCkh/QOH+NdkIeBa9SgRaBnyzU8HNhCzGgW6DWFa
MJdWsGYOsSUytiW9/1e/UJmX846Sn6oCqIiLjrk1pJ41QXiryAXvVDrjBYKbQPGfrZDmCB90WCZi
tutL05nRCdROtpvcnt0XSGNxLWHaqj9wih8YMOPzcv8226/94nUkH/AfuexW5NCVha8JJlh1QJ/T
mP10c2eFXpTIAsqVQxaOAhgpFqMmnX7sCXc7Z5QPwviPAQKjy2G9yB/vzkwVPJrok3yDWQ8z4mzT
pg7CkXFr9OjE2mVEG1YLEWECpAPpb3BiaaGITg5QKbPgofhAFD+8N6iszgrucAJ8qUZm5dQ0BKxc
6z1tW2+wK4AI/j8KINAR2EZY0ufC7j5FQcd+1Qdvd/tDfU5R+8S/jt+w3M68gpOrbBkPMCwKZ/eo
ws3S6ckejS9TNB3TVi8o2vGcn+dP/xwrxnl86r7mePv1hFF5u/kARJQOYBSEFvIVptGaDGl2E4K0
WAQsbhwbHUK6PR7azli8IL+ijvuqNs0ppMdIIZXg67YdkT7Pp44XvnTGCi4NpJf/wRWUhkJI8cib
Qh9fiQ+j2Onhezf5ZEwreTz9PmkzP0hZ9cdGLs6XFgwKsZKb07ERrKhV2xMOSPznyy/RCggTTSBI
iufYOH+v5/fy50LcZKqHYdJ3WesiApmBbdsY9Y3k6M5WEmM8Z8JRSk6BCGVLoOuqPkm3fu0f+swR
qz1ZritIf3DsoIUqjKHZZ66XPnz8pcDjnz+jjZ1iBN9Ewua52kt03IgYdjEVni8mVIRSu/WSppbE
xIRi2gwfMZDLwyDoQinssPwakBftsk8Xl1HKKgGco9e8L4tkGUQ6fBsMquCu4Ssa6fFLh00fRIA9
+qw+vWVT1dOHWw2Z7N05o6nYpD+KqjMsQy+Id2gpvjZKPIQeZnsOf5nT1/kk73m9LLBpjikDH1bz
MsMngwBEA6nZD4YuvdXUPwFRRL1ppJfUBnp8GBg96O1fDID7H/30wQOIUewWodhD77O/Ll896zAs
9FM3KfUuzE0yN57LsMdMhgwWI5mihIIaVzKsgaRyTYb0L0Z/Nd6MmR44qpVsGlLtzOIcBKLxI7OV
UbT+vZCyAa36jv8DSkGKGnpE8kEayZJYnvDHidkxXn/DHe5UX2ZLFfUhaaWUKeXbrpoAXGz3VnyK
rZBLnHN9wjAXsFE8X5aF7brDc0YDx3UYv63hrp4Wko6yI7O1Q4IAD4bP6C+Dgblnwg13VscYNlL0
2+MYbob0+dyHICyNW7KMbbrD8PbY3G1Qvls271Dr6eFrKgchyxWCCR2y3nv4P2gLN9j66dvOLgnT
j5eRk/lmgqICIvtx2A++lMrktbrRvp10JsqTzX2ebqqgN0EtQaxRaZSpNbjKZP6ATpEDNzC7Vbv8
Nta7A533+NO2NNLJtmLk263egrlkl+TwjDeV9d6S8ONUbnLUDuxYMyKlw8exc5MlQdxs71ycIxfw
dSzs7/Qd5rLx9O9YkCwL4sMeQQ7HiFk2HWtscEWzp/150iTLE4UErAPOKgP9qYlH5A6x2mE3JZ4H
Eop/iq9sel5u5uEPlRn3x6/mYzcp9SbRB5wcf62H6MTfDLap/lZpwmlo5XMHY1kkOveIfOcNEbgR
fG1o24HVMe899d7GSf+MbdYF75ddy1k3UXg0t/e7CQY3zG3N1/xqoTJ0OL2A8CBuRk7CgIBK9fp8
mtrbkM1mzcqLxD/HiZV/+LesO6/+Noay+eH3lVng0XJ9UYEQCPs023WzyA8aRISfzaLIF9IYXlsH
+UL8HxRwzxXPTALEN1OepM/TKMkT6fQGun/p+cAcMHdYdBPtVq1ZZEmQg1oaDdguqrVh0PZ4a30s
Wzk59lY774EWbXhEpVMMCrn9aka7friqHQmLZMl6wQvliNOzVP+dxnZzNx/kiZkqxi7MVN0nieEM
a8O7rTK4ZptCbVcbRHylbDu4AwL0MpoNEVDsqvNo0Yo5VLPL5hoUvlb/tkKmD+j90CavZZTN44HF
Chli5IWDy4k7fa/dPmKkExvW80dpaL17JxnLXr39vPW2cmXVG4z38sCIhghbYnwOy+VjptLB6TU2
gEjytH+3r4NVx5Fe4vn/veEIvmTP6y1bfPJuvPTobYwTE77JStvOfjSQkD6AV/8Tq58kLAf0z3EA
IcusWofHjTJSV7bcFhgpK0gPdhKc8msLQHpI3Pa6gc6H4qUfcC2WNffpafbw/Bf7J/uNTVSVp5Ib
3gUjTg1s49j0vRfdNIKta+kuxpCdIVENUCww1az2F3KL+cUob0oKQaNX9Pa3IfovYBUhQPy0piyZ
cWKNfm4y1n+/udZbaMVfziqUffbR5mEfIlwZ41VjW6/tCHFKaU+qNtBgsWEQZMkZaQj9kuECasbx
vGUzJa76N30q5j0xGZTyA2cX4xnSY06cDYxJN7Sema9NyRacCDlSHdTBirIEAwFynr8rNIG9LasU
KyVyKxnwCd4jHUcj6F1wG/6K/Q7Rb4yYqYH3+hwFtV52JuA5o8+//7J2MFGAOkLXBNEKtu7kfp0N
gBB0Ge9njjjIF1C1ChM6fgzoDUR8G8guts7U5DGgIHTty3iyGzgqLiUcMdfDwD9g3HaBU5K30PMW
MYy0yOWyCzabGkq+4JHKcwgccLFlYZvfe1njAwVlB98E8hTxlPinf76Tv/QMov9y0sgQXxIIT5CR
A0zFvjqQOWV2dOVjkCQHoNoIZ4X7dMHI54I+HIldpDrdntvY3+NGNccc0oXHaK01IAql8qj8OJZp
DUe7NcMlOkXheMlHfo9dB6Idii65s+GXiynB72YVPK+COq/Ab6e/ZPip+qP9pzSfsimU6yI7RUUW
j2/RJm7AMuLW/Er61pzSTQK1YHkALXNsVtgT5ASlxEExK0lCRy3Ue3vtz+uNOaZLl3l0XbpZeX5w
Q0vF449+yiYeCox/icCIXh4IkZJ3+ZTYJZYYF4kf1mYvfLfQQV+xMxCg6ZMXeRv9yOJIdNo+cMfn
gusNDVVnvSVn6EgDAz4KZ/P7NxVnde/xDwID0wcyC+VlS2yFhw+KNx1Vlsx6DCsMkkDwQXlUhKlr
mcSqWeKxrhLjfRvmoBM9kGFG6JbUEbxmg5DBpoiQN2VPUIv0ms8GPR/bXQkg4UOhjllZnzpBZdje
23/XAkRAAsaHZ6Ke63vAPJq6lSAV/uygSYzpe8t+ObI6fv3swb65YWFAFgjz/A5hyvAGDFiWy+P4
9u67KoltZpRbx37fi+pJEYXlfdXDkL5Zqdkuht6HJqZCJW/0oeBl7ghPGD0qJ+/E2BIRp03u51i1
NZ5bRtWMgM3kYz3xaDDeCuo387cYyUaVulptBBgWHD8T+6wEglibhJ/zi2qZXRgeagYbbYFghHzW
ofb3bqlRhLpwvNbuy1rDhCzfP3ENpYGTbq/IKiNBl7Hkr/1L3SGHaeq93pfXz6tI06LfyNPJc9t0
9qM7as8rG0QuT9hAktSTkDlb6RbAaaCG32fw5laXblrF1qcT/mk/jOf4y6QQsqVkFGw/lJVt8JWQ
Sf3E3OPZY76Z+aPO/VSru3xLOktGiZv67zZMwU0iiIWaUOJ/R0xJHSgd0rKo/E/qtqOz1DbsM5us
De+9Yw8Bs4rnGDflYf0ioJ6BUYwzyGpxz06+KGR5hQ+h8KVxj1fF21PKiZpDNJf05JaPzqoy/+XX
/sAs++usWZZ9Z0wyab74yl4Hk+Fx+n2txwfnG3Xaz0HrJQqFt5v3nKLx+uGw+idjziEC9DF2qKej
oWyU8vxHVtl4jMqamnAxqsDS0/Prg1RYgOEzGcOUnuf8ZK9P1Gl1KLTVs7e/9PqbaJIMnQ6i4dOv
h3RsYpOtZoVGl0xlRiGFbYeabCWW2xMpxDvHi+l+ybJzOZin30v/i4zp40rD4weX9sb+ZlMERnXh
f4fTeKoiwUouo25VfNZlisOLmFpVX0eqGZUl87t2+xBJmObeI5uOzRZ4yXjfndErjHveAFK5oYFf
X0bHHXMzMC1QaACnRbqqPMqdzYiiuDN8BsC3zJZrKEYu2T/FbtTqg57bQepqzBuTkNoYMzJJMB94
QA49Utk1mRF+ZbsirtUs/370AV/DT61bJDoLxsDfzUZFaSGCCJl26pGF382y3xnkbFeZO+5IHeWh
C18dUnE3SSdjyD1efzlEUOhDVGmNJ7V0li4jeCl9hvryCB8/+134fUX/CTnmuDMzkCqCgq1vz5OB
VR7Uy8+JshZlsWRXbGYHcv0uCn/0aPXlUjssTZU9rQI77c9QJK+IVOQGQeBC1nlN/uhgHAG383zE
fSwV7FF0/fb4CdN3Q6U/h+e0GiwGXn82tkZeo7eSVbkfUhfghhjRilERr06aocNyXjCq2ZRQT84J
BhPg0s5yoG+Hy9aofPaIIJoJui/ZKcKmGDsLd6l5S8V8TDkUv4ZL5mWYQqMAuMJ5Ol/WL3GtqeCQ
A8HeENLx4e5ljDJTla1m7oc1I0cTccWmsE/IBR8ECzhwKASVgaaLt5L+buHDWV4ZwVXWfqiYucKQ
H1vLuzsHRKj+5sC4eWFJeOEYGmFuwLbKpTY1iYGBEXPWk+uYMHnSukV79zL9i7NOSzuXWP9mDKZ2
TT/oDCt/24HGEM4G1Qtd3IxYz2sf3SKYdWWkaTDi1CVbMuLgVraNQus6hHLhDTUTf4sMFokyGXO0
fSjPBpA0eeamMUQLCVAnCOlc2EGRxIdtgJ8GPt/mAEfldEbLuItfVsAzqrz0ZbMLbyGCaPfTGuKp
hucqWj3Ni8huzCiRJETudWugZZF3fS7S3Va48gZMrAdTlFvOO/GBKZ7pgRr6+6Htt+uTKsza/IFl
UGvfpJTXoycFNh/aA8MfaUZq0Q0zX2kDloUxMk4UxbnXczbA7DBLaGfZxRhRkIX5nOb0j08Rv0to
Ka1v5YPjC8nofQXomXjMQJhpkn7WHIfWHaXGfXWfdf7XPlaznk3Xh1d+Trs6MghgWYgIWlw8cEiY
ve3NrbegWaU9LB7mtoKNytWhdKmMe1gXLHjHn2ULSpZukrqfGUy7IOyfuXLi0U2ndL/pHw9jHgTo
NY/oO/V1hWnP0Jof909vOpjvuVOJEVBtwNo0jzC77vCiPi5x6AsFJTHCegb+6xdZQ2vlAspLGcC6
3NYmllKvyXONBVhtmjKzfU5MZlq9g/ALZUa/iq48gOsLTML4Ku9jr++l5xHWdA8AiZMVMvLBp+Nl
XZeQVhKr571rXTgvsEvRg0JasTJPWORpBOCZO0jEvv+wbuAeeLyw2jiuHdjqORXvv2wwvEcvoOs/
aluFaIdTyIzVbM7J32N6A3Qwvs7MnwikR2iiWICmL/CXTpd/Zq/lMRyTe06NyckLFQV1mmDjk576
Wsz7U8ytMMMYIuLpO8IJozf9gOcfMzQK49g5+f11p1eZGFo9nOtY7C/WmItxfk4FfsRj9XLD/o6f
/rlALPxG7GLfOSswHF3wzx2g3OnD4aUuEyN0hSexsLO9eF5zuuRDdBHSTUxtP0YrHPa+egZBcFMl
ZO6NQRANkF4R2v2PaSKSPBzxENGLoEVbefbQ8mgfGGv8c53+TeYYA1Bfg+NZTj4Z4gwD/E4NjYaF
8TuVF4j/5Hh3U3z6WkB0KF4geoBPqq6B8uh/o9mi7kwx/uAhEyU1lmMrGQ3JAdIuQxLAd6ohmLkR
mU/CSmU3Wv7EqExf6wxECND7SwGKaWttqvy5hvQLPSgGn/8g0x8oNa0qqgE1PIAcz2Kjvfq4esRr
QGdh9P1FviHbJz/ebyyFhnhREjQUFAxaeURiMKE3vkIXXQhLjwJVVd94pw/E4KjdMA+hfLsjudZc
GBC5xbcjilPgmKuFOhmacggsyNUeajpcI1qjHRLN2NiIDjRB7oZcwFp8fIKfCqf6W2mARYSorHBj
+bIBgCbToCK4wYLOkgIIfjuAfWcUwBIijUo4OmPiDuceeZwgA+FWzfSkM5OxLx80vFpwsJnSMyLw
GJoqcRBg07dYOD21NuCzzmVU5xCUtjKPPWLeoV2sK9SWwjid0sRPMaERPHshasF+Fza+vsNDP5yo
859/QfhDDg3HzkXoeZnr/pDvvvfatLVVTX+cPtZuwV270kPD5F8Qgkg79gwyGjpgvIsCqyrfjA+p
LfQWQM2Bh7LE6U2H84XwiFuwrux44W+SZW/xMqrFaHOy8OL4J5p47+84zsDPQSIiYgREYJjkokVj
6E1jmkNzwEgbmZdQEqi0XowosLpXaEtH1qK7XP7E8yLM9hVjcogXGsYnpIDsdiJcAjebEQGvXNAe
A510Lp0hnJirvwuE4AGwwG8VTVAwrefoalCuIg1dXBYi5+lurUjKQTogHN0zo1ssRs73JnxcUMig
BA+qQFnDHUGE6c+IghEvJ7DkFAk/0+pIzGQwshc6pANqFvQ4OFTVLi0rWDfgO1eqZOXMh2C8q78O
IQv+vvECJyScZWBmgtXFRo6DC3ZQOp4g/ckXRLNHOgLQT7EY8yCXFGy6G8rmD7ANd8+NGO8io+GZ
fPjNPIRO5LdeO6/CcgpixynPQ7jpLUDtgMv8Nng5hf3i6O273w1Apx3bif90XjSL+vMvC1M0MIU5
m7HFklg0orp8CUnJAYsut+dhj2NtTlhOfdi4hZ0n2l22QBUbVJHKcCc2fLDoyEoAF8ALzM49ACVW
rSLc70/P2QiKhTVyDiBIxiYz02Oi+7OUYTmYzIMnC1Rg5qzEamc315UfUJNkYNZ34fyTpnxJOgr2
WUreuWVtVNeoJsJ4hUbYsh4nxGHp9nWjpOepfrqL3Y5Hf/6xIFdaI+4VC1d8C/PNoQkvZ92usUCa
igtY8m59m69FVIf4KifAJ0iV8EBg2nOT0SAjNWGUjMxlLTHsrBg3MksUjg8sU7zrkbNbpIU6F+xr
vYFPq6bX8AIe286uJlwNzjDZjuY10W8i9ouOaoBVv4QIV3hAgAyxpMG8gDwHFuu4+aeZRtE8DF6g
fLdOv3KGGGP8gBo9gJnBqMKkDuUa8uF5FMuTuBL/kkYWIgFngfsYsXeLxW5i+PXRZzQM88vf0WI/
sFFKiD9cF/jW5h7yAM4HeKNiSlddOxO8QyTn0a/iLoTOGsndnfzHBk8gpPg65FfeVBCpOv206ZjL
GDSdyEW4bp/TnWWP7vczFZAcaWyAAHqJRZC8y2shb3iQFUp97ZEF4G+Y3Ixxnxqfx4wVp1EIs78x
ostd8x5FwKaV7vJ213uYn8hyZKytCCPKPlaREnulaDyB2QT1n1BEZUJK8/57kXVgMc+MRNTRH7vH
AmSnIvYUdsO3WnEGjrFmuqNFx1RVzBqeyzEfd2izmE8Ev4nY0n5nK1jE2KNlVfk0iQArmtkSPhYZ
g8iIW7c+9/7RLaPrG40p6wVWQCZkX69bB+aUPPw+ZqEN+JGW+Qc13CG9YMeE/tjiJDzo+0MsuwTh
8YM8m5ZYOt5TS+z8s+LrPEHB2Fe1kyPEiuKzQgkH+2RT+VnckkPBf3NP1fvMQ3tEkhf4FZLaBoV2
SOyTly3X66E1TQH593kFV22euR7j45RwwsL47HLYYliFSrNLtbe4pWCaTKKAb2ktQP3xP1tHtZPK
wHU1jf9CWi0QVL6n61Fwlk+KHW0H7jnuTOA0I8M+LhC55BJyw+/qS0jc2Kp9J93uDh9U5lrO4FV/
0HGvX2++3+r5DCY8KuP582RxjkPdCZ9Gq0uHLcHt2nfxYw7AycKMZlMVXvSCLo9wFrY0wxz0u2bW
2przRmmZb+Dxh1/WTXA/QuqQClKNP3UQYaXB3o2x7B1GCcbIBEizNAmky6FRCrEOCN54C/Gr2f7I
lL5vq9J+yJNPZX1MSLIIL/aQf3rorP45jSp7RROoFGIJzc/7ToIBDPNSHAzj8FZOQ6MLNyoVBTEy
Zd/6OiFtArOx4BdCRCX5WCndxsr6XoMjICJuFdFvLVNZ45lb3J54e1aK/ijs8SzZaC1NA8B2amE2
uOG6DQwQo5aHgQbQCGNzSaMpeGHfy/4p6yoMZn2YeVHfo1bMQcvy2U9IRFOvNbalXVjUE8i17Gon
KVYy2I1MAKxt9AfPaj5SNt/aCWDy6Annyo2e2u6oGmBC0eqqhoaPLMjhSNirfvc/1VPSyccE70tL
wqirLX7MEHXgdYrM9uMIthdYxV+ElwAMNjplOvcR6Edk/KOy0VoMcH0zmWq6/uArll1PsNeY5s1j
u2cu8/O2Puxl9jk/UVwVbTsWeOCqIkXpeP7M1+s7PsUWMSD/yKqVUSJSEY5FkApACzua/w4nYsnT
Jv9j6cyWVEWXKPxERgiIwi0zDoCI442hluKsoCj69P2lu6PPia7url2lCH9mrlzDnxGZGb8XH9Y3
pjSduBGr90Tk2tiyMpaoPhjqxwYGbNpMKsVuwuzbGgAVFEDpc7z8T+5X6R30wX5Q0nLp3Y7zofno
3XHhBKYK6VsfrkYcxsO95r5eKcjWmNt56ZJPflrtM9Rk8JpeziUS+iB45ymt+9BZtD6sDzTJxC31
zjG6k8XtHRaIxslfu9ghjWcO3557dfBObxvo1v1TUB6cR0r6C+fHq0v2Ih769KbgT4fhtQiOCI2Y
/rCVUOhccSMQG5gmLC0TVle7q0F6XP7SyiXYvGVz6/O9Io7xoC0MavYuClz7DuIlIZU8cOLP2MID
EyBh8AAj/dJh+dyvLBa8OJtAXPwbvns5TFggj9L7sbe46/BPwW+m5d4QGUt3M6rGL9jRA20qBlLf
NWF1SDSgxVhtthEQNgCzeMO5y85f2KwFfsMcSz10sEs8Bp8QU7Z01CmZOc1QTEVYDlBvhUnDZ+WG
2xpDkMpDHI9NqEkIHE9KSJGSwOZlvBx9P9Q5dg2UlMWdOT56GbQJHZVS93CapH6yHLiEpwzggdnh
8Gfy/Xa0amB4B9RLgculUVqt2BQlFZ1dSKAfGrrlaPqkK6y5VCLrOTq819S0/Sl1FRm67mvdaTJN
c7Br6wMqt5lVLk/kq+90QLUx090dFx8r94Y9bkUROtEUHhCZNWF/7G04FUSDP+M9SVCoDvngy/Bl
BN9+gxSltr2mz+DswXyqDDElYK8AnBlmYn/LMeCrC3Bz9OCSlXtyW3CrYFphXkuoCNd7QRGfs3Cb
QgFhEkEOxQdCqSCPUGarJOngTk8JWyLCLxivzYVIiS8zMXzg/OFMYgFzjR/4g2n9lCTtFRWC6s42
F+SqB9OUDmpJCzYnLGtpPzBSDMYr7DxOocpoEUGF9oo+a0G8aHgQ2UvgrMKcywrEyqTD5y/ucdks
ETmH4zh7a6cay1ShBWfe0Ntv2dfsmCAowXLhbXf6N0zXhFOrYqcE8ndUcV7TN+ew7Z9D2S7kZLJx
tfrK5jQ5h/znB4d4f8nPUd1y9BBfck54RL3Zkt+mOLcupa3b2JwTCV+58pBoPVVoPkcPShBXaq6R
cn04WaStP7bistOQbAIs7GbXJbRDFml9SQD63SJmyoOK3QHXPoGYFWwJsZNIkJzwTWUhwm0awvkc
RTgmv+LGxiKFlyPHceXW/z95hYvbRw88BuS09Mxg7yt3y/md2QekFHCWgg7gGQRz69G9O0WvnSpz
w+bkD9ru0r6i7W/2x+PrUDQ6HyaFtxX8wdXj2YaUZ3pieyQ0OpiBhCrcJve+RAE3KJHt+X2tsxiD
q9ixU7EVwY1D/NthJuISbkYG4ALGVUhv8VDsatGJmC1lqkH6ytZw6kjNu2AjVo6E6PRd8yE6e76v
kWanbm2lOIMItKI46/gbwMRkrbmpcID5+psc5IDLkfPLpL5IPjGZ1mtljRpRggdMHCJkRoDbjv1b
1kEvIbROT0o27kYKf1ZOCUiimLdyctBKoYgRgzkEKcQ8DFjYDCRQiG3+ICc7DYJb8BzhB1W415EW
dEhn2Za43Rm48VBmIFpv5cCEP0iC1y/zdi0P2GVx6IbbzZeL88t/G3ciUs67vB4o5zZyB9RREPW2
6l96a8HMsdNynV4GYaYHnV7MfhPIo/B5+I8W/mzhVoUaxIBqJDg7ETLO/Ng3uwktnVhqE4gQrKv0
wVshKvNMTqV4+aLVl38GUKXjhDA6CFuaddimREBtLHc0Ahzm4TTWp9k40ndMpWAZHzHVt+YNfz7F
FZo1nNiHsGQMz8+llQBv4PRKuMA9H2gXmk+D7BpOjv57hiWIpXVhXH0xZ4ZbcVKdJ8aXcqqcMsgB
5/SSMdwAO4on6yUDDHW+Ll7ISZOZgWW/HXXh0nTLtI4uznWI1TEzNK7oE8Fm98Mz3qXHFhI7C9S0
kdlw1r8TlHsvmynUiIUDbgGi+BY5oyvEBMHNucUywypHR08eQbE26MGd8+KVFqO7P7q6SM3GatCc
Xtk9p+1ISy7TxsEXj0f0ufhVttOHMKvxhYGVhkwZbR/q9Cqopoe4GZSDT/C0EYkxMOCmwNEhunp8
arUujiE4zjrHg029AJlUA9Wq4gI6TL0g5sU/zZ6+ETB4ewWF2sIVdaRO7+PgHY+r6RHf4EePce1r
M1UiS3E0G/9YMd94RtCKcJ5VrVXLg+Y7cyPEcTTADsNoF5j5zFB1mqkBxlCcG9hewCqxOXYSYCAs
tDFrUuyNlXJX3LYEZhLPWgdyL67X4gT0iNqcqdxN+Gzl/hb7A4SaWxpkiKh4IYIAi4/ZjQcaxdID
F8V2IoEFyESO1nmNS5BFiNnyj0BDTPn+8sFRqHvivFNz396bBMAAVdX4X4SNCDVtAHrFk01mnbUH
UCM5lKFZxPbSLlCXzvF9xON6T9ZiiCYL8l9KLU0DDlsCGEomWY6bG2JdhzMh4aMnZC2WIRkMTM2S
5O01vTNknOzrrt7wPwDN2H7te0vGGIAsnMzwyMF/5QPIjxUvnqiuC0oIU8/R3KbHnMp4TA8LlLgE
vzlSxFD5JKPPv3+AFRAYvXGXLIOsOa5QTcErx6Tv+PJKya5aMusG9RpNnq39qL//0n3Z1kE0YSSf
Eo97QRknLuq4HYxb8X4FJsdLbHssXM+uyhRcZI8Mf+359DzBVwtc4MURh1+hJDWLz0i+VZOGHLKQ
KsklFKS639/C4GDzLLv7Nw072vJ89NfJ+Htn3kMgMaBHH0jaiLQG+z+dCRLv9ozPoUarduY0oQvE
q+fO17eFAvcnqyat3SlF39c4i6trnr6cx+SyQtEZ59ERog25b00QPEqFeKDKqv7JLxHbz/7Lk+2G
/K5apiZ04Sr1es0g+qvfe2tNbM+6Aj2XOOVvJqomsd4sum161YUsP0SdU/cX7a60+7/avLhm96yB
CAglWHfZBbDt9HDsZM+uouBpTriA84631nsgeI+Ubl6Yca3uQQQN9FJUAAZeUmBT3z8Ixo8mkUoh
NJPWEZeYcgr87bJgONutET4Q12DpiZkk9i6UcFZxYl0MbgRLCdAuINoRNiswJ8wCWeTg6jFntUwr
VlNCUTCo0vDdS+dF9kITv5NITGbFVLY9nmA319xxUW8rVqNS4mkP4zUODV6VVv578B7IJwOW9uUI
s6+QJuz7rYt15X5KBFoT05mWSGNBb6/WuOx2FTfC4053QUJ4r872/YYbC/Mzy/0XURxa1J6XPCEt
5LcUiVbLafI/9BqNELYX+GrltY9uAVm04fMQyxbggj5cSjV9iLO9o1VNO+kLrLqAw91ZxynWGrIe
QF8ah1j9lVOI30xJnC4wsekDJfog72adJsrM6VZrEdGt/rXbroQ+AKLiNyGY2vPiVH2MO60Xi6yn
oGtcQhtCmXvZjKH8Qb3TLvSE3unrRW2kZ7DqmhSw7o5l9R2NJ5sTXNfZGi6j4uvwyXWkYFztYnR2
H0kwHkdzV0AYdhIpfxcVzn61j0CyahdeLijZaUYr2x2NOc0fIRO7aJQPQQn2dpBkTu2Nw4UEo+9X
xwnIlGBy2FCzZWlh9YPvudKBEhx1XZDNN5Z8Ij29B82RDhh6AEWrHIaRC2lqLAyw++Gc0oFc558j
jhplcJ6qcLOe1nR6CclMhqnKeQP6Gh+guao9WUmO5RT72n4f/FpNDLA7WGhYYeBssWnP+D9fnf6X
F33ix6wFP6wVA3oiPxqymmg54EBYomwPbc5UMy16emKGgrDc1peppFIcwyMT7Hdz78Owj4koyqEO
dRQ2T18GacUjLUSPMXck3oZt+qSEoWazcZ9NOHDg/3hEJuKphZSfEdldr6ULRhdxmohXcpPy+h6i
6oKd7bBbP9pDpsblwPBLorbs5fCfcMNAWIfng8cPbPuY1qIAiuGGe2u0H2ROnWny+WYJXsZs65kc
eg90yVbRvXvP62DxROEKD7SHFaORvJKiNWrIUHNBwuCHSE/8JjvLo/Ndi3RBEUsItjmYc0EoR+KE
i++JVX46eD+89wXA9hYtaGoylLSZQjMpJQ8eGrabDMl3CqJK1QRkmsrRTz4ec7KscOppJV4MhNIQ
/wGrn6m5bb+SW0oT+kQXQeUyyAtbVjwC+Jc2GHhZp1gnKFtsNr8hn9iUreRREihwWu/f3cS/K64E
JvQj2qoVtVlOrRNG7Rspsc9e7uJyEQ/qg8VUmaf6TAbnU0Ana2XLCdQ5knWuFHKEXeKqXM4Xxk6H
h75ZrBkopyzj0tjovmihN4vBM5Fxo4Ak8iJlW/O0/jokCgKyPFcKQ2Do1ogEED5M4c3pvewykL5a
+nhiQOievz3h0neA/FiGnfGhOYVt63CxrxPk8gn2n3jAMRPzfFnlSLGOcO75NPi0MLimUy+dmAmB
EoMITbQk56Sx4V8E61AE0BRPmgaHE+YpiSV7bwt/5hfHkul9IQKiSmHWx0kpxSlOnK1ca4uz4EZO
ffa1QBs2sr+Cza0bVlAZxtnhJD+OTcg2rjjT8i5MH+cVP9mr2idWCRxmEA5keOBlo5HmtVssoA5u
MajYTA1pRBa8G3X7aVlf2LHoel32h0jc99wPeA0coPap6ugAJ6W0CwloQ3ThNKJMoXGSZouFEMZS
r95DZ2WCRGhEQKrccXCjgoxtJyKI8EO945j/g3XJTpDHF0QbCD5quEnCtGhHRWVFbjmpoNTtHujV
HcnpzLzBqW0N7ojvhEUgD6kX+lsypDqLDV0E3+K9Qo8jPc2757jJMZXSh3H2qtSumWIyYLLmlaPh
XtmvGbWs9sg4N1/2CZcDqtgsTzWviqqIB7SD86SLDCiRS/RlRSVX/NTNh15260LQTJtz3kpC24Ld
fQqvqQk1okTEcen030zBDYvBcltP5WOUrR8GzWjzgi3vXdl7jUP2YIH6su7TJp7OrfB+BSUyXtgA
KFNSoExSFixWZ/8kI1mmHntoWvgsVSSDYZNpqnEN2gmpXiz+SDPF67rusUfWFAp41bDKJV7P2zrF
t1VjNQKRmaQWmM+dI3fSDechxF5y6FeblgUvN1LcZzqec2OfEllamG63yaboSyWhWOzutPGrkpRP
iAPGwyYJxt4D68DXRgVAacYeq5HcIPBvoltSptGVavJbr9CdTp972/+mm5bwYCHw0h1l+RA06UUQ
MbMgk2N19dKWOuLdcckKoEiHR1OMmRrkbaEWO3XPnoGwwtLWbC0vgGcfdlZsamlpTmXIKHdeyXLM
PAUsC5wv3slXt3xYq7lO1neLD9A2WCcKrwtSdRmtqr7ZwThsvpzlOIEUWdVnxiOF2efK9N2SvJXV
hamFsafCV4bRT9ktyU0vsfUVnfDyi83qqD0NdtDPO2Gv1KgAUFlKe8xePYEfzEYPf4WO5nPOuX0u
peppXbr0/YR6mmx9bgKZgp+97a1Bf7YlhhF5UK/wgUYzbgsefPGGLkUGmpMnfeSExyvnOb0M2AY4
WmDs0Ikfgm92wX+eUxioWYaLo4eNGglxcuPUFk2Sz1XefP3nMaDdglx4OrqIyNoYoXXltfwoI2DU
fr3iwzYaDluwPo0h7U92qi2MiajyDp6vmAGF4XLemle4XlocBjisU6l4toRrxZm3tBaXqGnvtT4a
2rdTVem7mCg/zE47WIvTk2YHgFCbYTVl9YDbr29yHgjw2/cxeKRzBK24enEapp85R2D9qz7ZmvLH
4b2I67+47n8lD+5gvTtO+2MN4iJ9xcYEmMt+cL+dgvcEjixbEU7aU6/TMyY8/CfVL87yLyA0F8NP
ZNxsKuNNCTri1nABKmHcA3Luc6e8XJ4HAACkUTnWAUUIia+B2SZzMCDWfQVyWtqjBnwphtjuIYm6
ZmGN3fkcLnhSV17KtdYJ1YDsOm0spkLKxtW4AY8twunT32zSkCjbEZpKKs6aw6FDX54kjTF+GNR1
HLsfA8rpm8kWFuSRNBSLHwWGnzycU8CeDRclTGy8moYCDvOSmo7F8w/kP/Z18gsJCN80UdEDrxXQ
hOl3GjEWU3dm5LsI/RedA8iqUKdnb9AxSDcS9QD/WHZBxdUvLs4ZbpBc0cZMe3Xh5oCaIRjdPS7O
4GO3RBnExuLrHdIHoAci2ghpGosNZMznxLRaOxBeeaFNGHQsVUYfrN/7T0fhpd2lMyrQxqnkk7uo
CLmRuhjVqXhibHJO19mrkSPWt1use89O/XFb717jwp6xr/BGPiELLpj+NNmXcKMDC1tqPCVCCKWM
tTKrfkSOU37nqWXLTLhTzXEXHS4gNcs9rSyHwBJtDaqdFFn/jAjSgEDUZ8/fkL71uidz/QL6IE31
hnUUJw/gHtRe//ixvqjsUXFEYOeROZQmmfMKSMm89Bi48L9DOQvYziFkiRMwD66/9Ph6N3/0OQ7n
SBSttmbvI98lUzWVjFkKCBOHrCAY95Z+0SbWzwplCQkCxZuyUgBYl8xYsHKK9TBc5z3aTz5x8Vbf
z+F400lYnyjmM1izaSHeSqZd+pWmRf0HeZO2pyW+Y1ckKFwtOhIcxnSaMkvE7gUHLR8aKEXbym87
Hpw2vSDI+/K1arz52+UB0p99zEi99pbfsG4x0B0iYGR+LJPHwYklYh4ysFD8yPhoeeYIlzkeQFg/
1mcH/nj7/IZAwrrbNvgniw8dN/7renMPNjqA++AKl7VPwDN73YpEBPYiJLfTP7wbxKVisDHf0Okv
YU6ygJLcaj4MaHGYAIrj79eIGov5xfSfq5q1iLIal4S8scyIaDP9A7udWBLSBJ/b96hdXdFnQSrc
mf1WCbHAdIKgtGUv3HfHXSymtnA5ru5qxdYZOD/j4bXL3TLmZyMWc9uzubvFn8gNRQrazDmdH8Ca
tF8LPK/VIRpbVmePXq8tXgaF5XUCL22k6XW6/NuqaFPQz+9HfK5aIJkjVzpYC2QoFaXHMwAAzRVn
y7FXB5imEWRh6zTofvvgvOwjmOD8NWk6t78Pxsjw012DBCm7bNsQaasGHD/Wxoo9Uilwn4wXfCwS
NuhOhaNoND+0uIF5cvYp5oHOsbdi1/q1O35U7jrDJiGFeCsSOwVTAoE3EVgKgxe8w82GhoQ7NDv1
Kj+9bdEF27HpNWJCTzwmAVL3NGcwgw55C/Dz6CSf3nn812vQUNGeEeDE8aH1r07GVAF0K13ndcTZ
G6PsrR3kEktsh+1XPw9MvHPw2rPXgOrIYj5SvNLwMsTF+xCAcxAlgFRfcG+oq0Mk8r8BiwQSSKUx
3gU44O3xGelJ/8prrP+IWIRTyG7XQsnNwAB5ak5jtAXbJ67zIuaM9Lz7X8SAU08BAelUmfLPznv7
GMDdo8J51CG0tPZBdunU1lP3BmC3xNd17tKHk+iEgumBvsZzEcyIETHfxxu4I/HjL2zcWCMxH8ma
nlb71FssjonshGZ1w9M2HSvHHYprvtGxCWN8xBIH+Sur6k4RSMYJulJZ7LBCv7FasttYYbEwfYX7
+S8tSLPfGIBbC5NtM2O4OOAw1RpDYKUauT3O12lSiENU2jz6TdykcqsN5MwurOB1LhOIDiR+nDA7
54Nl4GMmygeJwdgD4fPmca86ese6wgGKuQdijzLP+MjKjXk7ZymgTy/ucbbM7S+toIZBNSBKizy/
FtRCVrS3OlD04LPNDgt2r1w+XAYhyuKivbgN+BGHLS8IHhxcSWzpmAZIIP0GwCo5Dn7YlTNyYiH7
YZ6kD2Art2Ye0nhiMhZ6CqVz76kwjomwCPdNHAht07SZSbjsHCXIA2BNuVUfrBT2Pql40eEYfeZX
iL2cLGIFAAqL69WeCwWHhGduqsi8KxMv1FASsWEf8EobUeq3HGJD4P6Yu19P65qsd7Lj5DqZVjMo
KUjW3JKm9jfXoxTEEIYM0T1Yso335dd7UxBj4lYJRjatmeq/NjNWycBiklKxpwP51EB4Xw5kJtg1
14VbP2RpkqaHRRoyS7UhuugK+DLmF00uPbp68NkCurIx+Rzs+LzBxZYHS1nfGDnpLQpcG150ZLYm
TuRpCiIGjDLFWpz20xidyRfhCy4Vhl92Y4VrIXPTN2D0BX3m16yPa6ZdIMEp/NWUFlCxE1kgAQb0
Psz/Sk+2lS13/eH8QlnHGQEOw+wnmxn70QjeR6CAb+RPzWE7JuSAZQKrGExdESemErj5wCAEliKf
edrGTFycD1xQ6vmHUDnZvvSrmVm702+XkEUqNYAnkVxWY0gSWfnwuown9oWjjnw7t4t4tYVbUXCv
HViRtNkPdzovWUmE79lzp+IjT2LgucNyW27+enqhzaY+/qzLiFbes+LuQKoizc52ldoazxW4PApK
EW1n65PxT4gtPPp2D0D9t+XFSn4jMDphFKNudOGLmwND9gq7r8O0aLPxOD2DOW/juiPHje5Nmpup
aqK2uzOIXC8WS2LXPynOpR0k5Yd0GlrJUvhiN0eyQwqW8bQh5ne8IShx2OePUoncRi27APhZxykA
yjeC/ckupOlpcADnLj7zUEm3rOiwsrN1YQsrw8O7d3r6+jVRH10IxE8YXsXDbTc89T48X7aKf6ID
bwf5B1OPykA0ax94mTDGz86ep/E7AC9uTB5vW8XjnVw67vRHFaTbpWxXXmSEAKcCs4Dg7+EPELbI
vG5yFgp+0/Fwjzdd1vafHX14c4BJR2jRzU5fSE0x8Ug6RW9z4uNVZ8ru7ZRX147MA+xQw9EMAEum
KYatXTtCCPHERlEuNGugFtp9ZaBhfA+cwLR09nBR5Aa1ACFKmz66QY+BkT++74rd13yDHdI2H/9m
FpKVhN925F3Aa2cTybgpO1+OKKaAfABvrTQdDfQh2ABRN8Ppy+53hv0vra/1OjvJh8Mdp/DzlPzV
g5McwtJVK8JNEGdB5+Kbnme24TCVhQ+a9OEZ1PQS2jFszmCFAXXdLJeO9TqZv7mZocOa3Nnt0ZTj
awNYDTBAZT5DH6XJTIT2y6AV8nWf3SPdabPPBuUSVkvmy35V937f9kl8ogWOMsuRLmtOVrySbA6V
j/f0nXIAhMe1wdjeB5EN+Hm1VWD5krzuNvdZZzjlT0JDaXKnJu8N2DCBjqjCEVYoNvJ/YPOBOj14
R925D9AMWCiPVZ48SuCZaclBDjy9824RiVrt2bcQFpdJT/5Hz4v/Qme3p5f2VVj2eNoeLEZ19KYQ
uF/WXENmR34bHbVIF8y3A55Mo42Bw8AYnfZOeZH+baU6Nhw5+MG9EbZ3aNA/EJBxMNi+rc/NaS3t
HUtH+7O2x9Uf5OIqMVRrXCX5DLtO+zhsOJd4Z9IrW6MXxt14H+ABhh8e7AF9dHfo2l+QwR7dAQy2
WDY+wEOMi9YDDJ0ownfTxsdAFAtvpi2vDvlvSri3BRa6ddc1pXnRwdbFmumxAT1MtOHsiPYcxMCG
5FZq8z+NBX1ISO9+SLt25kg9J3u3hTwLh3W/3h7dZm+HxwZEsRaODt1yuHpGS9ISDnYu80tbROga
NwWajhRuZmF/DXter5Yb8wOHhyYYkANp4Zfm1fBGo7/jdnfsvqeIszrzU4ivJ+JpsKacUgOtJfzC
QrpFxzn8uSXjoC4DPJ7VJejXinNDdKcDRYBVxAlXN38wtX+dx5fBzi9DPfdrp7F3xEC5jXlR+kiB
zQnmpqu4ndxbjt+GWKZQp8EXKbBgogq9Yrtta2txzCdj5WRT3m/4vtOC0foKefnSZ1ian/7ErNX0
5/uIuxJAhw06EpZhd+yyqOBmiDAmKK1b1jeHr5Lon2bhaPDCqSBEq4FdDVJeswLF2kUQxLXhIQSt
1O1tiV4NeI6yamtUHiEUhHyYeCyRRgSiCUrJKytJY/GQe7APEiLICdss0FGfAN23RTNMX0cXV//k
0FTs9bqN4olGmFaPFfPewOjDfb9ceuUsIzKnSjsve93xXqNvL6yDcEurst2SeWbhHLXN1HFnLQyO
bybBCJuH57tAvJE9bvW6MJhdN7mX1ia6n7t9sPFPktIRpafFAZG9s1esdQOeHVAR00JG2BNLiwkG
abseviW/fLoOgwaN2yu7BFnhE9edxYxkM2PAdzZiDQxVZnGTnso7dbPbGB+ko1R3D8fUeyZM70Mb
HKETy7rz1V8snkkcMokKPwtuRvhOEndZMJjsr25E3a6we3Lmb48jwRwwsbOarn/JG9eHhaqc2FVC
PVn7WgkppFdn4L32LnUBCyo33WpNOyndufZh58uySUToqoZgKllmHIIk3gBl07HA+9t5EPVdp4Mj
HFqdj7fPOgAaeuUzdOl45IQzROITsTrUBOtg9/Jh43oC4WBm1meLZ+iVyXpJlBcaDuwd54zCEc5T
fCTWFUIYi1comAQWW4QZYyx255Z9lT5jxROWJ02VtPlYrrImvHXlA6XgYIQHOid3ShNEw37dELvg
w8bsQI+aNV8Z4o5l78pD/cfkZeBvyojxRPkJbwedrJ4q+ZxOq17n3QOR5Az8QASXcU3HQlwG60ge
mHzO+rE6MCdCoL6fBm9MNra6+D6A6CWKgouT+bfBxhdC+L634WiXjk8qF00IbgsSe/c+ed8DzaDQ
kq02Viuu/6ncdr/t0B0h1G5LJiC/Ecc0byPefi3NMVXIKKoGTH+e+vTei0P/2vIOdutAoWv9QU9/
sWVq9zvsT+2yQxT3Z045qdOTzQ+FMBCpncm3M39CuzZt8HFc3oLD2y4Y8SvNtHgqsWERlzczPale
qL4tEIBn7/MKQIPBQ+nWMQtjemELzzrhTullcAH5xaHHxmh/8yrtxMgww7RZYG78+5r2PyPpuU4v
HRdO8pttOIsWevrccIWLOUCntfcQqydfvDAaY8rQEDh8fpS660vPRvf1JWlGi2hx5MR6+DBmQGQ4
zCAjWl+FTpf3e7ESdGTzU9ZHz5Fsr1MEUFMgDvQv3LXCT9Sb/Onf8Yfy6MTmxknhtO5H2IWdgH1Z
edWQ5jjc6Y2Pd5fmREnpR5fB8iVU/y8ZNFdnY9r6cYhv8c3bghf6den96xOskoQk6FNnbKf5KXQA
yYXfK0Vo8c3MaXGHxeefDcEbM3YKzLyN6Ck6rdcxazHdMmyH9D68x/ApHl5bTSOZsNVgF/PbP0AH
DNODIamaTM43DsKrFmzzm+1Xtd9q9+EyXrvE6x4oMSzjSY7t0dCnyLu2LOxrSxcL6Jrd9Z1bp4FV
JQAEahi5S5AT8DmRmxAsl57f6dgAanwI7hu2Wz2qSACu4LXcZJSjLVLm+Ih8IMy2KiG6mDscqqv+
JcSrejLFr8WdR6c/8D/7k0X08v39hIiQjz2t4IcwYdolbafA+qQO0qJKreFhDqkn83pH9g9+W8lS
YiXSyzi1/M2tAX7ndqAiCcKrcpRh+HJHIdvycPJyAYvUtdjYnskPQbfZUXvonX8+57vrFuUt4lNI
4oU1tGGmWcRKbFyriwKg5D++WdlZSgK4+7aXoFKB4E7X4WugbZGkJ5HZjQodeNS9p/B5lMEekfQo
4M8FBgECXgEq+YYJsF/c+eEPJEX3LuZGewTjAeqDaF58RswwqldkPHG5QFc5Hk3WLQbyBzdfvUag
Kmxp3QY9rL23F3kADEzKtPOlvmG9TXTGcI94nnmdSXYE0Y5CvaWwMtT+JX5IkgiGo/1PBEVZJ3OB
JwGfQDdewsDqQWrKh7Lhe16RLizlHhNZKdxvHoOcoVxWQPAbEYzxJq1HziyAt+BTyFPkmjBWZDFc
04qhjz0zWQt4uGXklDGOw9GALzUNQQ+TJRBp2eNZcA+JS8sXQWsCtBGSPo38NCcpBHcXUfpFVb/J
2RXp3fs9UkHkL3BLUBhCyFrDxmEoR9C0YTXCSG7j2MisPgPmptXTqYRVyu4Zf11lNtOIJkc4cUPC
bFq3FNKyhoXRxni7GR6LWN1h3mdwxUh+blpeDN0Hf/EZJxXra+SkvzJ6tkfIm4ZFUFmveR1PeoN7
5Uvc6R5IwqIw8xXRiIAHC9P6qL4grHfdHYAO9BcqgY3sWOgqVS7OM8k+2xi8Fto19H5dih07S6Sv
Do6/WJTzbz+69/Vg/IKtr4DP9liyhNBDeTAVKzZ2ZFvDlNOxjaT8Q5qyFxcDGNBqVF2iJlhmx8eD
v36qdg51gWCZE8RX+hwVtCUFnOFUzK5YhjkKNMOAbfVhSAdxgM969d4DyivZSm/vQ6o28LMgG5yc
GZuC+g8cyfPZqpNE+Y/KcLhY6/iDFTBBTGh6y9E9frOqzWL2EJhvw36SkGFOKWqgsNGz8wbybv+6
9zFxdFC0PqyL9sMkhaDwct6+ia4bGcALgjfcozO2SRDw27hm40ZhZ8cC7+XOVPq7Y4P79zFI9/EW
W0CdFfzeeU0puQAtbk57X2efcbElp/oZN9F7QWR72zW8sLZbK2OqW/Yiese7KQKgVpvn3T9gjpVp
/jLWF8dH1IrRfLGt0AbNV+/+likJ8jg2EFhFKDvNZLVT9U+PQPj6HOzLnEzU9ghsRqc8HYM81OGq
N9GB3mYihKUH3pNmTqGiVH19jWdZTk6mzLeDU0pj8XmPGA9ZWTyM8QP/fJJxbmdvr3sHKFv2HUdO
hHVGeFAd8xt+PEzWYa42uqv5PkW7ThPq028k4iZljJBkOdHKCAJ2mzsjGjJQMD76nDWlEmh2lPP8
bWRtj1a+lGmy7k75I0AScI4YWVatPiYQI7GOyD19ThP/8exo/Bx09RU8EIb0HilmCNh4aGky6Jjc
LeRIWFp+2g6xu/RFFcbBi3wKzP9p7XIsB/4e66EJDhljSMe46puG98EDjjMnd2nbD0NAiSNUY7TH
LE/Zi0Jk4Ja84R55h/klaKcD+cItVRfucrgtCCS3hTLA0hOcthvrLZsOEKYaq0JFFl5IKBh18Q8E
wxNaiVVBmvOKlGK7VhFLTITdt+dSYmVAFQjOy9C4dPGa5ZABbq1oBmgil+QFhpC7149FMw/bkqzB
6qjLRK6tuSkJDNEU+2L0PdFuH4YCpw0fi8cYfqoGW0c/eI1bIIDL0cdxkgDl98k1GgEFmkBn8QKF
isaHeZTOjkKZXeD2ayG33sNpAXygQxmAfqr7DQwbX2/5X2La4RuB9pPoYDq0RPcenUuTMMJ5U7cB
VT9JWwQmkJVXQOLd62iJRsTRo+aV4JlR84/VO1svNi1KyodXNP6EiNBCoyUPt/5MKi26L+Vh4TZt
a66xDHHzasYHTJ85t9C3QLJkazXE1rJzcT+KQ3gRBOyrezLDZzN8dmbGZ/QFIiDn8+ud0UnE17Or
6M5rUS+w2NHHOP/NW/2KQS97mfYR5baBqeMjeWS0x5z3lorTP9o7CEiIYJsEd4AAEGryAQ6gdsJa
5nl8QGq4eM9BG13KcKyqNhw7wKf7ArrGdgi5XJzm+Jb4GEQGVYpryD15vPlPoAwPfOLqdt9t/24S
hMHjNcIID67BM1S5FzYVy2lYzU8l4InbvvxWrzxh3VYbLuA0E6rRYGKqAPHdl0hCX3h7alX/697+
imRsNgMb9rV+650OqXsrXkh3SsjTiPcsfuNlcwxWOc0J4tMLbjE2HKt2OcxNPhb72+GsyfH6ow1K
lGMXFphXflC519CiRechGfKma20Kx+9/d3M6nHmJULGZFR6CsizqdEE899F8+sLg8+cwVjgEE2Jc
L50b1Og5VdxfBgnLuGu8RBwm2I5hAux0mWNPf6szB4UlgOoxmk5R3kChm/DdoEPU4PNK7x6Dhxkg
7JrBTzOs0UPlfbWn0Eo0a1W2OZxqOECQlqAWk9IpoVY0zaSMMxFyQi8kTg530sLXkCA2by4d4w33
FlwM/R6EuwEuI4DrV6+BCiQocX6zNZpVysKlTCje77E2LY0h6Tyf7ZfFYxMdzGcMlA+vDtsBVDg0
Ri+LDZce5yiqLZMgdsdsekWAVVa+dIYfzi1AxJ9PjA4nmcramEC/laQQKh0F1h302IYuAJZ6MwVS
7TFju147iyaJL3wTjt8M146yYSMvTs+NDa5VbHSp+Ecm0wPqve/w2/Z1oBOyhEj8tgFWshtf2ntE
L1uG4vGaA6tlswygGzhnTzxYmbT55XSudMEGJvFVCiku562vm4N4YchWmE3URMhUa2+PU+buwf4T
vq80LBhEmz8Oxd273QGEnfXF5fJ8ZOShrLA9PgVEMkAb5ATNZVLOSF86YIaNS4j4ZcRpLmDKD/MB
PBrprIZqqBto8TDjNrnBb0GmGx5yEbbV4BctWlAQCoV/0Pm266galA34jfKSEaDyW5nFoVsHR3R5
3mfxHF3OUCU5fps7SGAcyn3vTJ+L6tGutC4d7MQQTsI9K2GXZ7foHiJdypSSCLoQ/gg5EVpXoaHt
k1PBs3OHe0pCWFUkudE7FL0qbcIHe4bNhnufNyd70z9nuu6+v/br75pAbmmN8Rw3JjWHC0IQw7ly
bxRuHe6Fp1E/fKXxS5OS7BQ8fnlT+sO+M4jcQrRI/VdyVbGC7uE4fEK5BY3v7ngwv5hweS4P/5F0
ZsuqItsafiIjFBv0lqRJGhFEQLwxbCbYY6/49PXlqlNn74jaVWtOhWzG+MffgD8+klkXs39T7xPV
e0JOJW+LG4bqo1BvTFIZT8cY8+w1y4AbDJd0EIdOV/a6VH/iFzeboRYwp/qBF99cIP6fd6ycHx6H
qp/q8BbP5v4u25uOh5v/PngU4BjtZAQR7mJW+JvJ4ZeGboeodjvUA+0th+5IJyLk7d5JLSAV6aum
UQcuLkiYS8JkFBZy+AbcGoxSEY5r+2jwjumPL3kH7R9abH+IuQEuFkAjJO6MQYzr+XJv0TLS4AKc
fxQlfBB0+z6lzOqhGfue+K1qAkq0HHsmLHMpxWhxK2qJ/XrEh2nGDWwmVIqV4emkFnlYo56Nu0OL
5A7944Te7JzcvUFw9YcBBtJqrPzEiTzsJZ8Iuipi+WZ7PyRf0N2dvdziT9bSJGGXzx8WifJ6d84p
DD/E+cZ+dUP237aar+JDMu07Mlk32Tc1I5n0FgOvtXyyNXVG3lPX6eB7svfZfQCGP7nEznPGrCV/
5+vhwWwu0/cbO2Dv7PzyF+4IP+eCnfA9bd0smgg2CZYNinxJLB0yZADGrk3UXC06s8GqTzXfLpuz
1Zk/VkPvu4XRSfxNd66fRGfp7TT2fz3teTxVYCGP25TyuFo0Sr1w31nDxgWUHs36uLnSd4cEXPUA
ojCaoFmHv2oMN1/ElIRD2+egBU0VhRPYdMs9keewm30nWmPicDwIO3ib1fagMk4km90w+s1/wLvA
kotudCClr7jv8fz9ZC94oLie4CYGix2kfuhfnCXY5bDnyJvv7dITtcWs5fs8csb4I3vpEMHSZ3x0
VnUR+6Jzo7X8ySPKMkFiFLlt7RcgHYbzi+PQsquYLXJ5hz0c/g2gWGTTHBrLj9XU1km51lFZftIj
dAD++FW6sKTbfbN3NPmhLabZPPCbt3v5nYHTtAHkKZZAgRkkezrH1NvWKsmvuEqwVj42vFhOX7Zt
FYPi0JUyy1yomTV7nL6FjEseAeMeDLM5s3CNTfYzQBmILa0pEgJ1AJ8KNpFm7qd4KI87X/+Fr285
8m/E/6Kj68ER6Vw8KqYexk1t4/r5q3eyR/MUA5p/bikMVI0KEDOexTWhtr0PGbrH3Ys76VB/rlm6
b2PCAIyPt6y8ybttTM4wjHh8dIxQWFGwa4eIqT5W8DZJf13wKcLdzG/tNoPolX4fifqY/Xz5muzs
591hvWOJ/5PMfB3g/c9A3O+OfT8KZE03tgOKMYjnMQ9Hb4l70Zqfw/5LaEOzwzDXvSD9Vn/k5sHe
/GKJYR0ABHi/EV6UdDI3BslHX3tPenxAT/HCVveHeVu1tZiW8AVDngFFV9zdGqrx0OytsHDmQHz5
I54T4t68+zPJ3bulZy5CwPcD+Rx/3ESL3Zx5Az8PRAMUCpxBjOzTDLhjcvL1YYj3RefofZarx7xd
mYybyeHSzMNqwDumMWhwNbkSVQM5qms8B/b3Z33IwHnI46zF3AGtHHqpySBBLNdsVBWD7u8l8CGa
naa3ncVcq9O3h3POr731xecEAX7w7NuPt/HaNv/ympitUXtTLSFD+phaMMhxRAYndDVcv5x937p6
lJOPrtmzD2RC3s1vhsFy9PEb4x1fa2c4rxTcrvMGAqZqrTE4bu2GaAHX9eSxXcJCH9NMbBEq05WQ
+aU7l6k+YIs/syfSnFHyJXiR+S62EKg5ji+cf/gtaIR1ivmljTBzXMMafHr7CofZNrMPxnLM3ji6
c1jzNgowyfKGQfnhUPdoLM5A9JQJN+e7BrNFDJMeIY4S6338O+W7tQqyo8w9ZLv89QEVJP78WPkn
qwfaIe9etT34rQJSM1sMbBrt3XqbfHJ6vhbF9K+kRs+5fmsLl+ygRn+FkBeDzeh8tNYsf4gSgL/N
htnYkUNwFLZJduv/P6EEyB6ZdN7nu4TIichw7zYTiC9v7A1WKHImiuIMM7e8Zl9LXzFf7upmixEu
LQKlJN9Zhx0Df+nut7eMZJqHxSwzdMQAEp68czJFJ6oB/INx4tpDj1RQIM4WbPzBlsFuG/up/eww
3clD2Pq7l9oPUet3GR46Y82+Uk8N6D6OZDH+UOT3YBDAgMQsHqcY6zm/ov4uU43EHKPcYZgClGQS
gsi4NDtuq5/dnOz7wdV6UwLiho7eWFeMh5bc8tl9xSHIgLY3uZ0nozEIKNRK0AByPgDXCBUHTV8s
gcHJsTRPjfkditvbeBCerDkXzXneRLpHyOCcoyWEPtLOluK3XS5aD2sB091syp5TY18uunNN+XQ8
SW4NPwZ39I2GH7/E21W0glF0HX+d4/ZiqUeEASGDIh7UuKIrRHRPxdKesJJfKjpgM3jI146hDxGg
+F/gZRDi9G4wTGbQzPesZ3sUEIyFwVYvOELigIo6pE3NjBemUy7vDivnFI+KL7A/WtuekfSLH7hb
z6vYzPPnZpBSL7RzrW22N0N6p1fU40Kq1Ro72/80UImyFeuBAMGuYzAT/f46457NDquCLhZd7yvz
CLta2G/ZbHsJQi9xVmNbCh1oNvkr+Tofo8q7xd2+NXh0bF/YD4gmvp7EJx6EraiHU2F76Wr5gZqo
Y1fkWuD8R/P9gRpg9hnujnvrMoM4N+fK7ky6bI6+CQg4e+9h4qI+vJlP8AfxydHxXr/Oi7kWI9GP
MZgu//RtS7feLbnDvQjGF2pWmC6/zWknH9AJd94bxidWAs/8dXX389cEK/bWBT6CbAg3h4QxGiuP
722r3B842YVznGFZtOYf2wizfsOk4u8ru15r0ISWcoR+H9sqE49yHad8BBxv77Yk7SOA2HDgbFP+
4n3njJlCbTyfwROo962oJc2kBe63WEa9Qk+75S06YMeb0bL2qADVtICTEUIFScwctQ9Lp/3cQxLJ
Ya8oDT5jXhTFAicPLJeezgs9DpbAgQte67nU2pWnbOawIgyDPRSmJxO7kVXwyfERG056k75He9mp
uJV42iXmm0Q4xF2aPGTa3x7IeccjFFWFJtYBt0BPDrkkx7eZdrI7zi+868anuEi4G/Nqtpve8Eg3
0pP8el/rgXvIAv8CmEAmxVE7xM+5DRvL3uckspqaHBJApUIWsH18x0e+DNbXxh5cfQ6vwthv+mIP
HMhq0/AZ+06pd5kZSAbaxzEn3Jd5OlNzRLbAO0SellqizfZ7n6k7UM3zzo5pJh3nAaoH24zkd9w9
uqIgo4HH9XF/5VO0PsbOui8afxS1Zp/9DAd9lalkfY4x44rLuJdfUHF3slG23wzXVyyBzYdqV7ge
rTYsCwINNIcW/6qblXthNAdONlnOBueAL1LRX/W4g8c33MLEMaWEopIhmnQNiF8jCuBq4Ri6yt2k
mzMchSZA2Oi97PLoqEh1D8U5PBGDKAIfV+r4VRt3KkGos+vKWtP/LDmCN+eXIGSBtAalPsw0lvEJ
8tQpPa+/kQY11/vEoxlhAETWgvCc27a2szB+2vNUVk/BsOZD/AY6kATqWB298EHJ+EnAWSbb4Roz
R+E67cafABQpeuIHb7wSPLOG3PoF/PAae8LH/LWxgvA6NLFzkx6H9t6OD06cxB7Uk9VpGiKUAen/
GC0X2pkV/wqfDYlfD7i/ShAHOVgDpuK3myRJqZ68U76xyXPfXSP2k2tqyiwb+weckrHhQeY8FNvb
N4jRgLb9U4zt3U5n8MMXKfdkQB68NO1YK9hgCEBXrxnf7EWFwqOEpFhcoBJ4oyz1OJdjdXrglj7e
EkbH3x5irZY78Kih9FaNaTl5F87X5+k4kKeeq9XXSTD7u5FOEXqvJPWUC0CgO9zdQbSJYPbAkDSE
dS5WDOvQ+GV5Ryh+nq+ywTncX5gQEIHnj88rZFcvXcxNVNDzOZ2JaE+38VDHXrC9huPxeIj4aHNo
w49JKK5BnBsZ+0ORwYGFI4tSe535+Nk1MqlsbIpx5B1Jqq4Arqaflc0a+A4aHv9Z0mwLKDMesDFM
Id4JRYVTAZ7V6u7DtpBlVgRK87S6GoqpN1oMwNOHSq2hHsbOUk/1wsCu7ZPCIISJDR3xeNcAGMfP
zOR55DN6bCbA0Tz9hvD/0qXy0gmvqxDUe8Ua6OIsqEwgQ2v44ofjWkAuBKwUMqFCyG3mbhzjUkIu
Ij4U7oHjATdl2QanhAd3DQvu7uAMF+J2l4ElVsRJFAHZutZTeI+LIZ66SBNeqBn38bPyTXzDkvT5
M9L/Z4JU78aPYsHoo7PV9obXkInIdOrl5DACFFVM+fR9grCf4UgL6UZhoaDrXOA0TMZDhQDuaw96
MmfuzyQehuuMFmKhzs5V2wxgc+TPBlpp38PteMpC+Tr8bvX0MDEjwlH5CTY7FDJege7hypi8KHjg
FZZ7/LoVoUDh6mIhmkNJtbTIDmSZQMdvsIdlgwdbmUDl5+0MNvQifN7+wIcAx0Xwy3rc1XcPYlrq
pQc8oi0cN9ChgRRLJqN8UsEfZHL+MAidXbEWGlny4WGkjLlWjO84ZXLAs3t0BGtfVkOjFEuCd9Lb
Vgqz68aoAKTwD8JMbjzHxtgnpdfy1IZ9uXyzBBmBfDoJ3oVBaLHchzI92nLeASXFHo1ZpFV84ZMK
nDCMI4GV3VX6ZlWfr6YAEFUz+7MbYi7ZJkuTdyTkI5fecSPKG7RrS50HUNQ+sR97uKFBBfqXQEmG
KnNi6ouXIfnVateaSVxu26TPxqUUXQbGgmcZxmWNKXPClJiHObi4GCeX/A26x7dNzy9uN0e7yOrh
q/+twsRSpQRh7JyY7EH+cb4tcRC+iwtENbAoj/cZU6tw6jQUqpycbshpSKlJSojaMlcDb0pLPDO+
FnuLc5LzRrIGoNaB1sT1ld9xcbJni1oovnBMDtdeXYQtqI95fhw6OSeUl3rx3pY4E0ux7bhsjcvf
P5vkbQZk0ZLtSzj/2cw6GZMO4t0MD3bNQTT2T2w0cFot+3/CNf/4YY0mDWMh7HTwVoqQq2QTWw0a
p881LiAMmMcLv92I+bjaC3zx+pOxSUDTfHGejufvTaYs2fixmJoZb36qPvk3HGauqtyBEVvBN/pJ
gNmLg/hlvqhB0flVUKvaXs3wizP6bl/NQYpVQJdxDK7YN4gKKlWBVKQLOZx17SXsMaBQExcjTQIc
mV0mM8riGqzvbY2iw/hT826WzHNhy4pTzfn/EJKSumXszW2fa0KthpTLPD3bqPU/CHSM35Wd8V2w
GJVfOONI1oqqy4U/CLdCrnQQdOGxmU+cHWLVMDS/iwGWlR5FzhXtDJv7yTwXl9BksPbisowryHxQ
DxLv7Yiq4CwxvqHaQk1SbegNJsmdja57nKvv8I3MEA9rtUrLuJamTOF+AioRS2Ra11Ag6GXr7+de
BzmAIfTVaid1lrea+ijic58T8wsOQ1HX67ssBc0Mby4WMR4+pnwkrr2LxXBCIVW3m+kt5/QGoUos
wYOAOWFxjJhXBlDNOQHYpolOw8+88jOpBLbJgUFJt+HYs4SAwcEr+PcS0HGuDz1/OFzgnXxk5GN0
BoZHObsziKjHhQJ4LFvh1VANrA7GzHwotKNUKT/YreQqQk9SAyHluQBhUzmyEDVxQTAAFVYzsAQP
04uXDs7YJBQFzgYG7PTi+7A5NmsnXG5gI1j7hwytc41YFk0u0Q+QJsYE22uzJyPo5G51GqEGvtTV
XAt15eQDw9mdsTi20K0WQeDg28kw5tKY/7jCVsjBIU9pNcE5AoSZgyDBYT18WgXQBBTspQ0Dgwm+
zfzhi0/jZM2EsiNcsjnRR0CfZGIlkp0l/W+LP67+ujoihaVbBK2FBRWeLypYCKSDcZUhcvNQJYnV
YcpzdnImSu4UAc0MlRDDJmppZj5Bxws2/GKHhEbBfvz7i04+N0NmOcFuzSTZemfhzvdoniG8pP0s
ZLLiFbiP4ytrcd5ZXkFpzGTpgAsbIbis7SIz2x4G89uhpcoNnwNhvOgGk/Hc9HHuK/G/ERLvJWXY
4PvUPJxKEMpLeeaM0p0cc+Uo6kLj+hHAY5EqCgXzFLI8pNkb8yM8nll2pcBJpBzQ3Srpp+JX+rrh
vyp+n/mi1JHS87BV9egfssbBqS2WQqj1xkKEiSrYoUksX/SDPox2Lq7y45tLy9fCTCJBMzwLOyqV
TgRrFYCG/3wm1B5Ph0M57rtbtdHh4xyM8ipk1t3GcSOxE5GsYC7KZr2Nd44/ph0ngNfcfowEOzRu
Ao7tbL6Mf7at2/bYP823Jl+fSpAvU/sysaiFeC3sM6HcK4YWtx9egHSjWHByjakj3MSIyep7HM/J
flJu63yryjklBJyb20Ma8/2PjbjOydm9zMy5Wcttl6om8YQIlCswQuIsD8kVYAebZFL0qQJNisHa
GPv6zth2IywWqwRPPYl/OSfEefYt85wxY0Qs7GFnRzmXCTVyHPu/aKu+Ut9Et0d1WC55IXiIytRj
0VHq6oscW+Sh8YYfwQLmk4fcYwm5FOF3Ren/4S5Pyq1OkQNnS5p32xyTMuyN/cbJ/NLHnDPrUnD/
u0j4gA0ri38C++HOqlMmVYx6U47VUddQi6GyWZPEv3GREfRFrSn9EwVi1+ibLDVZSobN3q2oIGa9
rSj/xg6uVeHAXiHwYDItBRB4h3rMQyckCoGonidgjRxVGVBqW0BhQ8yleZOPfCsoMIRPmIFMeO2S
dWbyzvxMmRaMEU7jNUFOhQdTgQqV6pTdrs1Dz3xI/4o/D3vkZc31ypxnZ3RmqmDgBLZ09jLnYfgM
V1/cysMB8gQR+y8vYw5IvgmUeH7gSGYJA3l+A+MV5R5FKYp9EJpAYURMmNgg+HqpQqmalNmDsQO/
Dih/MTezl2TDQkTju3DEsZaUUYPDr6QTYw8yB+p69Yyq27ukpadnHlx/QUYj9Q8jCvhSO+qrHruo
sSFBf+OIJicU+41nBX2H8rjTdqJB4PyxiY8iChyLcl7Fb6ljnkUX+89Coi7SoGy5BSupvKQVrpRa
yCNoJA+B/RAWoFIFbThi+AWCU0IzrVYGYj5iUUOcxI69wkU/+hQcZlNYWIL57tT4G5gcF5Q6se5K
tP+OirEIe/PAcjBCwV2EMbUHt9qecthBKHFdB2sdKqQwXHkcCPE+Z6NcphS5geNMmQZHkcGuKdg8
kn0f04mm7xWUfo/FRPiw9GM+tSCAs6BkogtT19herQO1bBX9WRHVGODSYFFM890quiCwACt9uRXt
HJuiLsCY3lNErvYINpRxWgxzFa2iAm5GJisbNC5wLoAW3g8V83TqriddcOsp0K3iejVjrgpFgX7n
CKlgRSvXPjTs6n6FWXBi2/lewVFvbXalYwTcjKx1lXQS+8BkPokXwkOZE+P+4uEQd3d4OxEP/a3Y
u0/Dcob0apxMfb4ef5ASJMuUP4/foPj/2h+RvV9qMZum2ma/liFj70gwj7EfcjSbNWeJoJktaMRE
2Sqkr7UphoDRiGzsBR7jWhOCKIYOC7y7uc8E50Sa3MfYLf2x3toda0tsOPfIGDsiY9EWNhvooXPS
vgDfgW5ezHHjq0eUJOQPDaDGBCoFczTh5AL0A81xFnKTANHi5S1I/YUljzc64q095GP0vYzNngAn
hot4Ec4jrDg1LH8g67MNwyj+7ZaUuM1QHCMoEHsRGg7yAwOGnTF7R4tr9HHs6c2MrIB5LqAEmnP2
ohs5+bXEL5sqA+YoRBOP9cEp5ftY/h7BpDg41XnO1nBOZRC07dCSHuaBiccr49Zjp/EddzH9zhVR
MnEo9Bicy8ofn8LeGQSb6VP+UzCc+bQVrefkIWadXC11/ikhdvgx0q+srh5zjuu/EBezpHxQNwJi
HgjpnRKKgEvFv1LbE8Exoe6AXEqZ014nT0rPk/R4BHTtHmGfNHkp1wLpqQaftxDh8WXxL+CwzhtH
+JyCvoIN+GNlvMyDpw7XjcveuJV+1kwf7bReiu0Zzz6zU9OZMr3DSHdv08qUTYf/Pk6uC9owpNUm
YiGLVSDQ/Kf9KN7qQeYrdEE1YgTVbE+sEak0aAoEuVjpe9xPlRmf7gSB/jbJbAk4q9LkOGHjKs0o
zT5/QzTKtns1ttjYUxYcjBUDndWN0xwhmlHnMYof2rnVgExrmkfmrQalK8teU4VbNWmv96Z3icGV
1DSHgwp/jn4cHEKE3U/1dxaIvSFpcf3t8o/SA+ii5H434+ScDOTvB5WHKdAKf8eSSEfxu8OkIUqN
gVvLhooInqPc8O9ZARZA+hVOZeh1I+xU3zGrhUm/A4rcMlklgzX5v+IdPx/GDX81JUTXqJKvi0TF
Q+gOxWWj7PaXCXb7yoWs5ajD6rO9sdxtKgMSqvSW00CTgcJG4UgPHuMpuYaNdaRUS/ur57SC9c4T
fjvc3Zxt5bY12+J6iybxZQ3Ffk1kxvaRg6rVJm0GhVzFVVewNFDqchqH6oeykwEGrGCYAJ0kvNK4
U1AFfu50RN2IC9wdmZQ78dUEXGq9MMLAnTzjlCj/fZu9OZiqvCU2e5uZ6eTRBC9lHTNYU1hBi+Lc
4L74lUPKm2uJTDvg+LMLxHKoUhNKkrLijuYW5hAZrw/znRjD8hlTgEKIpZ0ahN+otef80s6SdjAe
MK8VWs85Ei2FUTlLDpMiigdw5xKQ+kteb7dneD+1R64cauayYmnIOGG6wBeZHhydYky3WKVUSCOz
TLT1B+fngQNIVdnbIRJw8fJPTkM3z61AzAPSEDAwSPBW+IrAjZzHDeyJuOUbExbeaWfMwuGkBops
0b1TU94X73BPA3iDOWH+xhyBCiBghfHjnoySxHtK03FLuAfrSYfJtIBzrrJd2RJkpvJbTnSJbZ//
bSiVH91xS7XBUJGNfm1c78CIBl8pAd9+RxCjotA9v3yS5VPeuhF4KgdDY969C1l4Oj+UX0geK/aB
pAOG3zGzWhV0THTtimWJhCrVRrJCz3O3xONsHxTWu+paCjZteQzYIOOVIL5MHEGIl4w5SNVSVLXG
JBN3D72PgRgOBbT86N72dF/0ZbeM5q3F7dE60rU+7ijuhDb/iQ6dn25+BWOOFxGDxhJ5Zsfs7sRu
9RUv+zE/QGACsGS8uit3Z/wMH8Wm525qkj/hG3fOLH5crIhxQLC1jNDJ4hMD0O8y5Ab/RfLBHLKq
Dac3YQZaRcReHSSOrzsjplYH+DukAoVAWtZ2rTCzPiuT41of35oINrdS/FRIXjjE+6pQVnxEsGP8
YRAcADApdBz5M+WlPoPNye43MsLm0D4tCFl7lLqBdTcWekaN6vEIRZp/4YPgqXgRifegB9wZrYLD
4bk4eZTqnysn6b/scCr7SUzg9NLq43A1Pv7IJxCv2jx+g6zDOSuYuBz+6BdGgJ4IOOEJ45L3MtE6
AD4fUW8mLMZEC1YdkG0VHf55whb8PW1AtDfGgbz/x1udMLzqi90ZP8OeZvCqNdLug0ePQWqzcxjY
Yoxoh/9Im6Q+kMQ8JGsA32geNlQo7zSima1HnOSdk3zy7zlcuatha1X3mEb5ukdYMASPp7u60dvD
iBnyIVgCTC/QYTIzBf6QB4AdtO1W29QY54D42OcWkyHrixpCcz5YMKrf1g5WALfso64Yzr0nBQ4Q
M3fjihWEYQ1NuKBcO8/qnrh23I64XyydYyjGNvV+8mq39ZPKvJHOAAfJ12E6Goof9TBqcM254jg2
bn99HZMX741lwudFFjWvmvoRcB6uwn31UDY4mOMMUAuwUOpjACehRSPViareUwwfUvyyYoCF04t8
ssn1nFxDQKMVS4df/eM54SOrmR3OxejT31JcXqPWwW2Nwh2SrkLrcfnzWbnZO5aW5HfquB9/rpmg
B4U8A1X66VB1VmoS2KM9HO1dnQSlDgvmN0bXZCyT6kiFrzSAxnkEt32JbUDUR9OxQ2Cgqs4lEVr8
/a829d4Y3aZ5mHyN7nqK3uxPZ3DI2B+4gT+Jdl4BHWhfg+GFwJDt0Gw+0MzhvowHkJdgg/mjvtey
qLzhx9Tij/2o/3P6HlGlUf7Y+54xRSBlVF9VzGOkuqesbyf/Ckd6Chp3w8r54Qppdu5W/sVEJ/n3
S/kI0Ivw2FAUVeW2+CHfS3zlgDEhaUgsESaTbE4uEjYnDDPhoEf76x7EHzwygq+WKNwOlOc1kzSk
BkOKawajDMmsr7HHJeWPmnHKx4ZwKk5dqZTvAFFUk8iGma8pfiwqnQmD1wDbDmzcb9C/FcFts1vX
8+ppIrd84uyrStMXCnYsyJQw9WdAskb5YAwy1LsmdVSN+RgxafBLMzIG/uk4lJv3jZbIxv3hy0hW
6d4oT29jdwpBNwiKkA6mMbw0pGq7A6s4N6jGjlbA6FcyRN4zWKWDC5qr0tj+0PPw9IqADg0toENH
wXAcPaOACsnJg+UbakhEe5f8j1YKW1ZMlaHQTs7EOrvdqTNV0p/Z2WKFKJ923hd/3Yd8mSk2j3/T
H/YlEIOAjt82dFEgYvVI3Kniyusip7o0cZuYRrYKB3SN6Q/jHZIrps6LgaAfIZ6j8sb/ok5ZJH+D
K18Z1vGBd6xPT2tcZfOINpCTSnEQP3mZeJZw/lRW3b+FVI3/YHzwvbE6YPPSNyvBxFXSERCBhe8u
tzBnaBJ3Dipri/wtI8C1D3WWSfXVEW/5ZwROwXoTlDIVc2IxbY3MPx4FZGjaJ6YgDFCGAlzoH8ZV
mSXWCRxaGMdijj+mqvHw0eWNb6LpdPjhwahc7Cnz5Yg3BFr4b5RI7eMJYJ6DUwomsirbUzLHJocA
QBvOumJAt3wwZSoPZmQG5nfktGRfIjSHC5rTLfmL+CuZsQjJzPrYoFk7znXp66aklExp4VUDDgin
4kviWK5uUdhBLgXUwWGkEARqClEx3KP5ZRgIouAyTIEjhcEXBSGzBN08rgHYukn2LmIs+FIu4uWk
8FYgOiUSlUSq7uZNYhYhtCy2oABPuVMueMkjB0dnF+Y47WTaGNfoj/B9EyDcImKQSC0QTcHABmOo
mY9boiaOOLqqZMOSnhIWELmUMYR/rlYlTKerTWgfQKZA9pYjUBqRCuLQiMgDXFeTtK0/RHzCPTna
bmPKUosUNRDewoH3okovNTsGi6fcTsDqGrJIM8YtjBT8Hio826Tp55VLoC+FbFJAUqxK/5Ezuf1h
XCAl741iV26BrV4W43xMGBXi6b1jJnQn+dqbq+O2WHYV/oHEgQlZOSrUbR0lCXh6C+oeHhim98S2
8IfpBnLvVQrHpuEPXinEuWC7Axs7jhFtM+ZnnyewGvlmSMA2aDIdJKpPapquk+/2AA2XKbOC8Fs+
LeqUDbKlgSITA+RtIqUpUkv+DcaZw1OzQPq9MKdkmkeADPi3T79sL2KsLmuKoZTNyI4SdI6tIOYT
CwE0oNB7h8UqAKNGJvPfkpUY86xiaVmKrZVDgROrhAGSwhZjoN8QL4HQA/q2DLIC/o6MgIzIAFhO
EwC6RHoibMVqHIBLRCw8L3wzUDgYZqKyfneOya/uw0ohzMXckBUPhk0vymJimRBDy/VNIIuGI9S/
lh9eqonC/Yz5p8hRGEJmIbL+TBpohJKS8wMZsx7it+OqgxZO/EDJmiNOPMH/8e5ea4V5STXeX1m5
GpnejeKpICZPnv4S6gXOIzUg3N5QpBjNlB5PCo9RbLC5+r2tMuDNwR1AEVkXMTCfQqyTepKAl8rt
eU0kET770M2CHP9oZnRmVuUxE7dQFMuTsGj1+fke1dzT8awQw0rIwM5UgQt4rHDYck3RgjOktqjP
QRlrG7Do75wiIMYY1cDeRYTkspZQimmc5vRKRaHi8ohYAlmMSADcOy0KW47o2EWR9HfyGWXk2txy
IqKrIy7Mb87Nhl7AbwllwU8FZQCnbfZuYEwJ9ZoallHAc+yMPRKdAQ6YteIyPY8iJiBIY3nsOfU4
E5Hg2nawUBwdxg8o4r9pS3y5XVEkP3MlEoPSihfGjFkST5KjgivEdaOLb0wVQNNR+R4vZ4YNKf4p
5ECiLKM4C9RHUfoT7lJurZx3bAQ3ztBTY7EKINhjhw3AZ4F4q+Pq7NPavchmolMek6jlanF2tzMO
UI/77qac/jgv1Pvd3jgjSxFiS4hUGRKFV5pl31Qvx3IcVAHOIQfnVBLAExbv8N2Veas+PnLknHbi
UuaHByEBmP6HQPf/ln3alhcgnbiaSObtVoREb+oo4JKbBfi2CiwqLZ7UXaJiz19YwoIUwr+AtzgM
NiNr4OYFZ9kBEIkVhcEZPYlyk+mihU+5ygezf/enMf6cgKDhbLvc3MzdCUVz3ReeGCcu5D/scUfI
Dk2KMTBZUKa7kUpJxS9TBevwv2HMx5ek0lLWevbsD+Myy7FuLl61zFWeghBksmW3HI5IX482M1Ur
U08LaXWocKFum5oS+SIenOS4RBEQGiejVISc2Essi94HnJh9gd8r6IVFMcywAEudL0d+N2PUfxhL
Qic4JV4mX1ltjH7UABjs+Alct3PoRVxO5CvAFEnJnmdvkLQAGK7A/MKJEOi7OHMsTWT/LgBmsQqZ
FDzHCWwVdizcmcZccXoEjNe4s43pENCPXCWJS8helZqQdP2rzG9z1GgTuAP8P2U9J43174VswJOd
o6uYKmA/7EDBnXPdHI0Kn1XR6bK8uH5EYVwQLte8wYb5PfAH742jnckERDiaPFbn4W4w9WK0k32v
BgQAkBLczsRVGd4c+jBOYSTtOGFvNjJ9Jl9AWFzJrQJspDUDUbItgSE/RPeAhW5xL9M2ss5REAFk
MQ1hWR+YwF77HNU3VKBm1F1sCLxkyOfc/bfhojajC16xm4DqV97SApIMeResDq56LwZ846+EGSWC
LL/n/o/3C4G0Q0qIapKDxbI2EFynf31OdbBJAAaKDFhWFAQpL5FZcg4xOeeWVsF75GZPkv9PSSAi
Fe3hTH9hdBsZEURj2pWQMgX6jFAjUpYVN/ZTqNtV4C/AW/AYg6kZ4nfiY87HKqQ3hoRLXXTMGfCj
+roaKGVEOxyZr3WiwdrnEiYji6OQSU/AxgpoC1VpwZzQAkjFP7Rl855U7eVJ+mDgG8LkmGz5N+sX
+cy24JFI8Q/VUuZMkE71EJ+qi+Ajo9NlTEptBDj4jyTDpcv32GNWS9gJ+RCC5IO/EdXpm1/c0O+p
5fT2VH0dcmXVcJPbwLwf2C9352Zzt2OmEAQ5YyhHmX1MsVuBg4sqHKQfuT8vgYM7zyGm45OZ4KCp
bKCAOFnoai1glEFBzHHu3VBfz6bkcEV44jKwh9rGeTJm0KLJqmOAv1CdLSdOp2/k3Pt7MiuorD19
XaHikcoj+4CJF+RwPgm3DtbrPbdyoqPr5Cwdd02CFhMJdrgDu5FjsprRTu0o8zChmdLpQsjBWM0x
bLdr4pi+QXm9gdLO2mIpMAyhjPMUYnVG8ByGCrdVzdpm2gZoNWZdPgZ9Qz4dWc5uJyJ10UhwQlO9
NojUnCRqMKy4SZVdXohil6IJ+iLtQzAFtWLkr/zpvgBE0O5Y+hh6KganDQU82jtDk0bCxexml9hc
gG9lOTarF8pYb+hOcVee7CsaLDT888UaqT6A/mQNCzoac+yhH1x0/jcD24CDc5bQ6KmREWEfCh8y
VdmraGjg2oQMwbFhpf1bar3EKGAjhGe7jB95CRMg5bBUK3+ZqGRZGLnT6G8Ydemxee3mbYymks51
4BL51LfoxJ2C2eA//+zVEcvjdJgzvRpFPEYzfc0YUGQcTNZjpzJV6ekpgjpGDlrPAmcb41qHtxzN
gLoTU+oK1KFWVLnM/GnX1bcgw+Gns8oRHKtLh74GMaCJo62Bod0U/rCI3p4TXDK8hbgxR05OfUnP
JErp1wfhS3NVYCemkAemvEmikPAdmQ+a8533jfEuwF1a34ww6DL0hPnRs+ibHw1aNeUlN2PKie80
RYQNSJcsdNb0YH4O2Jsf8q45KP2Dux8KBP+Omu2e5sC6QqRqzEItOmCXwueDkrDyTmEYQjb0qUY7
gtw42qCcI52Z0AbbHCdnTKTGKKOFYnyoEkFQ9MdxfwZ5z46hB/ljxurQl+A2fe1xVlty+4/+2OM3
D1kFZ58L7c2YkdHBluaEoJrvps/047ohcY/hPkNtRuw7I9uOtmBv4HBMchihMFThKlHlyQZ3m8F1
rJEmBaLndO92wKMrHualDPKCy5ZZiBTg12oiz7X7UXhgDA0JjhIoMD90bydw6dRCu4Lgv8deWrx4
WBSVexVFhEuXNq9d2keBAzv6CO7KKgqM3GlUbH0R/eL8P5LObEtRpdvCT+QYiqJ4SwS9qIhN6o0j
TRXFHsHu6etb1s5TdeqvsoEgYrVzzclKk44CNUhbK+yQIDmeFKixorRcCGhD5b3YvgVh/zZZR9MC
JNaP5TFGa1JH3w1/6AZy+nDO2NuC7IZGFjj8kGXtPUkRiJ4sd8ItACBNPjg51ZmfCTxAMNErqLtg
BRr401vwRzvInlkC+cYA0p2zpW4CR8/o29plj+VCydhQoboM5E7gc5a6dhkDWAV5OV5vz7FgICL9
89x+oboCzPJTSW+2Pt1wytvYDHodQLfeXMhRWSDwkkbwHsEwByxlASJYcs5Or764OQUNyAQsBZwD
0ITy2Nvk3dRe7yDvRF9HAsmrXirBxNG82NP+75ztKVEmyiNI7TC+SSFrOSbBkGahjAB/yx4o4djZ
7237yJxpDV2+wU/NjZItjYd1Bq48d1qj6YXqun5JLxmBvSIqax4Zw/oZpeeXvT1vkhB4aOY2H5Ra
7S3gWAsZlyf1HfW6Sd7+xX2plHKwsUox9juaWZRp+0fI1wE83SxAENnSftH+q7cItDoCYkKL8Y6j
ngs3Dl1C+7ZK6B98/4wfBilHqaCghs8iFK6FV8YSY/uonCDjsg++Lp50DM8/rfHSh3tm4kBWhswO
q3fXUllkjEf3qAUrthiIofdVRXtRfwWkwKDze/p0Yt6QXokZMw0ye/QTvdhiF3CysBXBUF/vg7Cx
JyHmrZVS3iKrwXfQHb/RqQlntHwtSr7z0AFYI+CL2EoYXgMPz+NByRe2DgwBzWBOmU1IRbCC9Ozi
qcqfXTAFTpzQzsSo0CbkPuUf+EoIJdjrgBrsvShT5OBstoXOA6owpZ5ak+jusBX+rhrOvl0PUAtV
gU5PJ4LwoZAbAXEFAAeEtgXOmdgYPQKqFegcPFEWu2s69DgFmV/qX6mPUFwB/5kIvgS4B1gJW79V
+VdqpDZKoNpTkNZ2d70EZ6i6wye9V2upSUSpIpAiVxZDBXVc3YL20TEpYmCjYTsyLLtukFDmi73e
iilJomkFALzhLmCm+ET3kcznMT44KOaNnszKF1hxT6iRD79xl0lMBuU7f4hO4eJR9iQNKUjdHzUs
AxIOrd6EZiQhA0tN0xRsyosSR/Z3bUU0gqjXTK29/SuS6gZDEIZ7c1WaJ8xV4Y7YpRS3SEIy3S11
J2h0EAolVs/c/KD9LG1e3DPbkNtDWpKWWEpsSi2e8v6JjXTkpDPqxlfeoNpkUDPMj07NcsrJJX08
nR1hufvaFGp/Y+ZTw9RQ1w1mwqASeXuhSSvBBZr9uvVuaVitJVeTqtBXJsIls6WuZAjSYOKvoRio
RDrwAcWDswM/U+l5K/UkLmQ0NxeU0y9Ml4i8tXgTfOXwPxl74MITIgH6QtKHfnFgbMoxgARGBjxO
ULj1/yi3OgwbqpcnYPot8Dn6xgKVOoFXVFj1AgtWDXe3aFI1dX6hfvTqt6io3u0JVaCbpI4A1jYb
yr5jarZQppGYUoijlue10m9VcTeCq0JNnv7aDJpUwMTZlso5gwbDKxA+MVZAQPVxeLb0YWA8s6k9
gY6Hn7i7wEn0FDHkc10IArr9rZMAl4D2ZEOoQmeQslEd1KCgoyeYpl18gMFMa+qeOEgWBlsvDFlC
91lRRmr11+uKjIdTUUjf+gK6tGDcbYr5LzREmkQvlYKymGEcGtCkVfzcA7QcexQnO3h3AQxCwHMa
4xV2Xd787k1e3jUhz9tW9LaY/7thCGjKBTjMbf5SIAyKi6J/e/U4Hn4elpt8x0jCiSlW3IiEkPaV
i0+ZHIHDKKIL3G/1r+Bgr9SfqGyxdDRzbfPiDCuXA9zx4C3g5riAiMkV8Kp/b1A5TumdqoikQzdp
GGZP714GsKWwZ9tkN/ii00DwDnWqQU1GDsnori271SBNMdELBM1LMRBULb3SzotOK7v69zzimVy7
qiqd3/4Oc6QN1LXoCdtZ5RxoHTGMeNZ1vWyvSXYNsvpPmyLtKK2uegJiZHbs6KOFWNJ1mlPDAQ6J
BSJ1miDoUDrYTHt2RyjDH5p96ov9kUl+U54kKSRyggGV7BcaaEpzpE3bC4WxLZ4+7L818AfQvsXV
I7Yk7CWBonQnS9fIGJ+gItyZNmSkjS+T5O4mAB2JRjhWKSI1OolIdiWTDXH5BopzByY2wzrgO/Kx
X9ITiFHUBymMnmNKx6oW71GyvYLLtCUShd1uFOSDMUV4AnqS+NEIIvgZBeEbWJ1yavc2b8w4463S
3Tk5NaiR7KrFWDbp6oxDLjEIMzXbx4TyOdcdpxQyQkzLR5meVx90ZHNbT4pdLIgUPKW+T0WtrYjk
RMGAfJ7iCKXWu4vdIFKa/b3XpBjCP4wG3dCUuN9Evc3yX2jaGJWiZkByd/Y3klpJ3kG1bQamWBp1
k+Qap5+4Lx4NDk/3ocpTBCHQw0ZSVlnzYPxZVZs9A9TvxZgECTGapjAFUpXb3N0/+WgeB+08CAyN
YEe9jek8KdTBJ09JCIAlhKMxFPLhpkWDm24VsX5XkbfXyc7bIJEKx6Pk2qfQISkWx4Kxhm1K1QRc
HBalR6L4Prt/dANnRvAXjKS9gyKb/Trbq499tvAhDIaqGtZYaJ/s0XUmrSkfYBI2guYLNBPDzmJI
sId7CSweBfKHXDPIDUokpI0mxbqkk0t0QaLXo3L9R0ziKMoKoCmItInCGPph/MOes/2qv15/3jd6
ggqFeTAMmaDY3mYMngL/COGiIxaQmqBUAgHp9e8ADwCcEe1AVOt5mMzMkT5dEcmtBA0/4KJgfewR
jLKPKNmle7oSk9/PtG97wyAQbcnGeDAms/VAuQMfnEwAZhDYL7iobfITFZoEir6WFU817WSQ8+68
RHyWIj234dMZiqbP8IfBCuqJYFic5QD8lX+OgbySdzRJL+HLcRcwqogOscSSpAdCekOoYvT9taB1
JrwRcnMSXoolSTvjFJUeMVlU70fyqYpSuONwRW9bJ1RLiBw3qX+PGHeL8zGSIOonuoeEKuslVFsU
Zt44QUJHpCsAGQlMYDna4qNpVp3GPApif7iRiIHe4TTq+tEtWt9DQmBANaeRob6NvAKQNqE4Sb3x
iQqFU4d3cRIlF9S+oGw+NjRUQEB9PQA5NeYmAjCzP7FA3hd3UaH4jxgjosrlju/hxX/NSaGCNSia
fVpfAfqJ6Fwdf6VcTvlgkSbM8WoQcl0DQSmDRom4j2bI4QHc7nGMHHGMI+HH8wIIRgG/h3tECV6U
dCm2wIgLPtTasY3oGxRT1Z9M/Frg+60+vXfsFN8CajU6/9Bsc284rPuKJQ3D3nBmQqmhzj75OrNF
fvISx7bbHNUU1DUlCc4M/Z0DrybUqo1lzwoNLtIZK3QiNANsFj1MGDlXBLkN9gSffQm3J9zch0fw
nJ3VAT/xmDy8Dt7zMuxuX7AMjXrDo2DGuMcQf6fWS0dnFy25qBxbsKv1lCKQoyQlrUIjJsijTQcI
So5M2/+tAirjvSFTrDNPOYzv0SEgMSNVPbD3EtX20fKiak0OwG4mTJh29sQ9lhPhwAEACbZ6Pw+L
3/bf3DMGxPVzAhs6raCmcvUZdnug6GXb7PzfnMIY3OBMV293IcCSoSzGMQbyJWOXXCGNoWl9pAm4
gTxu55P7gPZfD/x9z6O3A3yFB8+wE8k38uHs2EMfkJIb62eyLmW9C3j0gPlTqwfQiF9DuxDABhNR
63UOJy6prKnXZB8CYZACLJX97pKejjxiRTsTcwXAlmEnssBTy6ts0HAV+ZVHAdph3/8yfkuhc8Iq
k/znyOt1AP4aHpyDMHWjUunS/txuC49sn6pVQ63p9BxAtt8GjEwQJAIM4eHxnEhRecQZZVOZCKBM
Q5mMsQRYwilWJndmmvGDdJ3aM84Gg1oNYHGExyllnZQucJq2Xd7GDwcRZNCaoYNvTd0vkzCqOjbb
J2N2mB8kprltqUKvu+Nkx4cwgM7pxsdmipx53ntCTEXt3gaTp9LkMpsCqQXvxYiiZuJoHuG+t/ju
OiRqfCHHTugCylgGjYizDVzCm+wihaCFtiFMnqCDeygg9EjGaCmDImXPTWVKlMHuYNrtMQ7fJ7Qf
/qcLohnmUwNxngOpfRYemE9vm1kyUJRmAwwSzpJBl4CMHPNhjUTUba+LzXYLQCkFrnZxPxsSq3xD
3C6J4KNPHtIj9WO60GezJ4XbYvP7yTlOU/gXGBcmWEmf4lDOvxKwlUxroIwUXDd17ivdPyX5gi9k
DozdMUd0SBWhFbVqplzYO/awwAo51bzFFMkLex369BL8ZM197k8ed7meAmCsWOSnHSrsiuFeAtZY
SCLvwqFnX0DiEqh+4fTyzXDGsW6fLY12Aldpy1GVxpHN9gErwQcxERAzdsZFgL6UAUaSEgMy+jBs
zwTQQON7hgMSJw2tHg11NkBr5zLSwj0k33JNur0T5gr+US/v9loapIhyKSw8251xSiobJlWceFqc
VVO0FskzISqyL85htt4BzKfCwH12MS5TY2Fiqys2L/vMfdtrMlCK723nQnOeERjpfBLdY0ekN97B
2HM6puQZ0+/BPTOJgWujsgRE8ujV8BI0LHchfUtSUumk0rrlKRJuhhNZRQxPCk5CnDp/TTiGwsEX
zsa/8Rx/+zSeZaaOmRopNLy5gWnF0a04OyIJuOY/9sA0duMViJmBO4D/FZf8E4HJ3QITYNjZ4TVJ
wrlO1qCXdRqGAnL+TqJxnzjpiErXgk7/BS8FLpqAVxG70o/iPgHQA4SnXkBKyCvjnx9ehrQWxK7y
NTH/axFHGuA/aIIt62BSKEpQUNNrrk4WYr3lQiZIvIFfmyypbjPGweSBLRAnGVIYjaS0MmOm9VdN
JuwWUHhTOiCy/VRCaYPiALfj6y1hNosFZgV0whYAfnj0J4QG4LdEfI2ffn/C3pdYTl5Gh2bSZ8P/
SsZKc4y1pFRCyiMIQi5qkpIyTH5JsjHuXELPoypM9ZcolD4jvfQ/z8Pq8zjIrtasxBTvQ8MLc42v
XK8vzOpi3RNSge2WreZrAievR/2QY0d7inND65seJuzFB/BBrVJvhoyfQd8d060lINds5vWaXcAv
ApS1zCmtc8wzBw6DyxZgW4PKxizffeogKF7xSq4DrSsWRWKRhkuZmVrcWh4ueUZCEQjERsw/vp2u
3Q4l6qBp1H+r/e+Z+rSUNaW8JT2k9fSIaZaBF54U5Wl7uhUzikM8k9RmLNT/ac4LU24F11boUqp1
roBY5FPYeWujDwMip267p0wrdplbmq4/lIWYRnVkN6z1Ngn5VB4bF7+O2LAm/AIPF2r1pHIEOi9z
JDxj2Zspx5j9DvqEuyCIFxQ823jnUWymAst9dW1Io7XMybBpRX0w4oRGeM144brCos+oLYNuPDHZ
Ok/wmwwVySH5//TYaIqkOEkjVh/Tx06RPSO4BIK8b/bAABp/n5IDK8yp2AIeN6uKJYkXiB7Emnti
XhkszK/Aa+QTeZmAkTgRLhrFi8Eijplo8/uTX7lzAsZYrll+xYOOrfmP4034QMXWlwMoj/Gn7vEb
f4h+uFgzWKq7v/NABWkq8pynBJ+oI866u0Ke7MbCyWrI8rEKTJFVmIedd/PNwGIsq285Fm+VN8vh
lbMvHk22G/PWcqJZUv5IOCQG5R7ixNgGEqxyqyYTXQDhad280VstQHHT4uFBULVhf06nJiVn2Zqc
eWwYy8ULzpyG6VS2pgx9YGqAKX2olImjZzthEtkd8iMfKj5XytNkFLTsOC+CEwcqAnL0V6w5IZFA
rVLcE1tK3gVSAW12ui1SaCIhFWf2G/Jnqo7Y6icHhoI7ewhgMoNO6xq7movjFlI2Ecu3ZsIEyEsq
LwGxgKWhlRymcltJAiUo25k7xsbIOoGAkkARbBedGoCdgI8A+jsU1jnttyj31lwXUDeHmQ+xzbJi
WFpmDFhu+boza8ZXy8rI5eE3uBJZh6OSKXhxMHyxLP0tstRlBvhS330+l9iA6yWO+P4FVXptBrv4
Hln9pdPlQAGqZz2/8uwd9sh3Wdl+fHkT2junAcv7zmsM284Jp9WKL84NjlIZ2Xuru3MMKqfx93IZ
3OJgHLaU/78WQSyDeLMlgpsdxtCfHMwlGZkIcRpQqF2D3bDo5eOHln9tuJw+oRoVxZbvUaxzyKqD
fw4KON0P/fP47YjxeTrn4NBv/rQLsVdvlQdWfIOb5u5IoNvhV6nPvV1AtZcjCj29Wstgq5zHdMsd
EbPR5jAUQq2yx6c//FfoyqmcUhthbWCEsv3FnXM+5Ueu2NhanlwnvbcqrHs3B3oWFqAetrx6GL0w
PK2EYS5cV13R3VlI6Vnu6mzwG4P2HkJmHNUBHOIIstPk4GbdFfP7TLjxmdyoAz1rtWM52esLt6Vc
TJGsgPyTrGuJfS0YWqWN4ExxlPzzB/pVbvj/VcpKG8n3uaQSP7axqGJTd4HY2dKtlESqnF1TZytT
d3s7ttUulgWRvktJrLKWhgVbcM3BR+/n+zgJRrDFIjJ5J4hhE3pLp4MtNGh1O+awsg2Ck2gJRtME
hBp0g2MsxzJzz+yijGgF7mAt7ixiwjpk64LC0GtxBDwdOjDYK046h5XNyy++hBadGcgGbQ5b/Z3H
t2gx1UZfYuImROpswYJlIA3kFu+O2P2bc+y9wztPsB4ySA14bfr4uoJlYoTnwIBI8hw84IWF+foP
Nrfp2+ERNZFXNNRqAdPriqiDxzdtex/XSgQg/Gpqi8I93WwwXjV66V3n4AlOG9AVrW6wuKsByy+s
tyKoBNHtaoWn+BY5MuohUs3hNQv2tHY15gAzgMuiqcGMA2w5/HGCyRCDA4ULFSzchc95Y+UhNl8Y
XgzP7iJuttTzM3nfojcCcdSvXl0Xfbw8RQtSmBbBvw4+kfSZX35NILHCOW7R9vY2S3e4KcFbSMce
/BklM1odqENKc3yPDrUopwuANgtFBS1zcn5vohx5cEzf2FxdGG+HO3UFJex3cEBPKPZXlQe3H/18
Fm8xYGXAMC8glDBO7PGix9ory8OJwH6p4ZTt7DjVDeEtKypOz6HsHQPcJ1RIdsEjIof/adUdqI6f
dabPoXbI9OMR3/0uU2ZgSIgO/njQcL/wVmxaN3cwhITPbGSsOtl36pMg7/VRjCsYELo5DWXtXTZZ
spxJhCyjV9eNbK0Unoc6m49Xgz2zk6uk5Gy844RAidk4TOeZvNcl4s9xKVtzOP00hTCbkRO3hTAO
00MUj9i7Vn/dJgRZQ9LLjPx0ClNJR4PR2l69NBSZCzHPdGw7umy46xezLMjj6A8raC9HcgEnklzD
gcdfqN+vvbpPb+4wyKF+YdqQtBr+EAnyMcx5vHQspKKcM7ZBGDDqi9I9FWKeGojXsj3di/TR4ve2
rkqANRjO08dePJEeyLy4lrLQWvYSRK1S/FtOPgPYyOiiU1xaX1rBfZVXGkos0qZkueTamo+YFqFO
/3eWtrnhcnXJ5QieqdnSxlLtJpZTwLls16AKHvopOednePEf4Lb7ubrRvFyeNQgsLhZBKWn5FRg/
73NwOyhw27X0GDyOZB07w8445Eh5BNn0hXv7ecx33rNjv/BjSyIIqhCdZFm5R1U8kw5SoUySRE/U
zz2IekcYHbTM6CXH7+UQtwItbK9bee3w23pjy0mM1iZBYmP+IOEtk/pYOTNtQRn17ZqepaS2bPMb
kKgh01zfQgzW7TJoz7KXe0Aym0FKkKpgyFSOgsXTlblxmJIaTAHyj1f1YPHaA3wwlE20SfZgSZ2a
qR4PBz9+4ZLz988SBQe7dp+bu2jaKeGf/TlN0b1u2D/5+Adq54d6UjJEJaX0izGBKIzB/Xwsiql3
AhB12vGWCz95DWQ8eFmOAk9hs1TfgktHPxm/rNx8P1y3uloEOaiP/RjSZ2/R+aMkj5IMCEN5ws0h
J6vNqp79pNVgZz0bDERCtUc7nEpD5X4/UhB1FrbZ3T5iylGedNbvBi49gqmPuiLVNTu/D5bLH7Pt
tGOkWa9JrXByCB6Xv0ah1hmgrzcsuVHxCvEBz+kuo7hH1EYscadrzikUZiWUYpvlgOgjm3c7jhS7
Do5sNpqVyMhtt6ca81AunSj+hSNLK/FBM9inxMTLCcaEauzGZxFEgu3gyLKPJXyqVxxeYIXkHudc
1+G/12v4e3nVRxP0nRtA7M5I5XmgaYUakb4kQ4xQWciQwVMOP+ETtUReZqLYgBIafL9Ort4jpo8j
tG4W06fkaOWE6PS/x9pfYHamdwzsZtUuMQAg6+ifhiAOpCTMYappAwZFZ/93Tjjjj7Z6YdRcGXa9
AefvhDBE8/diqLZC1E/lGd+YPld+6nfn2yaQAzflXTVNqeosOy1zv3aLG6oFhMWQFEXmfN+giPPe
uRef52BQjbCfRxAdKjd6LQbSVMt75z7hhtm1P393grh2/GqQ6l1mjIubNLPVk6t8CQwioYM2qUt3
75Ew0kineq8uY4Y4GJpUCFMbHZ/Gy47OxzOj5dE2VCkCUAA3IVidfSeg5i/TdeYICzwHtCkHAKld
qmEky9RW0j0DaPTvIrKy6hzCQO2vsRpPgssmEr9T9pyl7qsT0lw06zvOfcWc7Bvhb5am24hoSnKx
3eEWoo4pxwkeVTygfnxmiMcUeB0o0E9MDvxCFHlTjTIwe1WyU+9JBcl8D88W3Cwd49wh9AMyCloJ
4S5blzxgBIvf1GtCyZxbI8poGfvBAGCyy3XO+Fiv28QWP+Q0QgknNUjsKSELEIqcuOidqy2ElZSU
YAzEiNV6sN4VQA/iigHksbtYnYHKNmfjFRTG53ENQlTHmq6en3D3g65UgFrQDczEEiF1qYTUQ8SQ
DRULlf/q8pVurMDG2lZCzCoBnrQ8UEEjrEaI+vIrgeZJmPdfQUMv4mzUteMmmITFErXDj6COLsxS
EWLY63J+svdbEBEHUhpMyivMJadyQSlPyAqba2p+CXwHXX0Q5YhPFla+WeLK2hwJMojiKeeO2t05
g/gMI5jL1BA7GEfORDbUffw8JthRtige99bkzKqtMBQ8o06Qb+Cw2FAnxBRA2KA7DFqr5pp6+Quz
l19s9qdw+SMtXb1t86/oHce3X0NBpryq+odohwAdawX/Jk2lvUbT7Kxvi6709AYHdA2SVfOBj7QX
gDOi1fulViWDZE1GURmxIgoRll8KvwRAewd62LROxzgxEZ0vSlWkvCgf0KJ7gzQIbvF4UI3oLfwu
nnfUfBowe6O7h0vptpzWyWl7lekCdmO8NH46pBaLYriIa38ALt6Eqo32RKoTcD6IU2LVch8SDBhX
8YYQrgb1LYJVhho0e+xQxhOgHA6PjNu9uAtiz1ts4GbsoNa3RPySUC3J3YbfQOSRjcT4xY54grk+
GjUIC70iZhgyBKuIQBMi0EMHYaTTAjphdIjshh00e3umEmgYCf5sStHeIoWIHz9oKha9rF9je7gl
2xCR70g2Lk+FoJREtvwhsXNxDnT7q6W9xlEnJvdDEeCNXi6RFvYAEJjfDTB0JVU6+Ngw2N35jgmL
q2etWqtikuP5sF5Qp9OJtYtdYAq3FSAGYFZhY1rYuRB+HJMPIBif11yV4WOGXpOwBIcgkJJJUYe7
zr3SNnhGa1P6IYwGEHzljpmhJg3/tqQVNQAGrVrIVPNT38GS/O4DMHU9xkMozVXahCmx6UEjUAp6
mYHOTIPINAjneYfqHAIZqm44aHoY/Qx7ZKpb06HD8wtAYCrzQVd7PxZkFhPVW8i/7sGxPmgiyQJa
4Um5OCyb3u3pdV42jJbU5i7j39/negI64ZdR3T5/bhtUGQ0EJbhlCopFJ2qcHaA++zIxNKwZbaa/
lkKsVzcUvkFQSkO8zBXseHtFoPnbr05qfoUDuRvA+/zDwO0cTuRLr/oMX+AXpblwtium0uH3uDIf
girCbHJNlrTeJ5f1hw4ebbE2aeRN3XstC4w4RHhPXdXoKDG1OoRbRd9cCBsOuoipvQjeAh8HB8Y2
q6lUmg7wQVmtAZK6b0w/g+XYPTp202wWlaSp8MhRTLLCwalQmU9W/HZ2w4cm7oGLDuK5oz3tMs1w
cUyyb3jXPbPZ7/AxqjJjg0jnM7LI+3DEfguqegc0Y81fBt0+khoN97rKNs/Hw74eEksXJYCGE2KW
ScbIYT4FAUGHWxBhRd0JHW4yB72Z/9biT/LHlKvIrtXn9RyMOCMwcqhOFMWuGgeJlhzpMnW7wd3G
4pMw0eXWB/DJjPDC1cgPozmsrhFBwXFIUSeg/00HnMTq498m9c3h5R8yzNDF4++Zm1qSR+jx8vrV
UuRc3jE9xaBhv9Jn/2mhfKFxQSNkv166FXabKhtR2oAk4hy1PSPsclC70Og7yxBjR1Rol2lTL057
5T7W6JZ3VoHcwbgArmV/v1fMQu+t4sOvFEOWnxg5jo5/7vgde2doiOtfGmmUsgrlEx/DlVi7xmxc
s5Ama64G2KGajTAu1YoPVOT9cthStR9US/BdtaXoCmT4cFGW4dLmLXWIbiK3t+gg/TbKMru9LRhL
f+niky6efUOEU45wIKybJ9UwHW5lamTuIPNxVC/9dgb5fJeTt7S3XbtxUvi8F7l9AXm+oawbH5kP
je3jocjITXSolXlQd/VY162opVCKmNewf95x2LKU1SG9f2KJaymCE/W4cpqoZjqnmzrWhwbdMYqZ
buZbU3LYBIMYfhgZp4p+8JjUMleIvjDcSvbaUM9NwGD5VR8NZRyi6uoicjVGhmGVA1gCXIbKWxvy
C+glzADdJ/Y+GIm0mhi8LNcy4c3IwVcNjKnj4uE2m36uhafuvrnFvPzo3rzD4nzlOdif1WmDWcfY
8/y60CggsiBalNUVKUeQMmiRYWTg6Sj5ZdaDZsje+13u7ccoj4TadU9GSH5FP7AEhRCDiEoz4sFb
PiCTIz5p+lshZtBpkwJMfvUyhcTy8oI9oIc7pukriA4ElNFNJ5fcKRISt961b2RpbptDbAXz+8Pu
1+4ucuVM6F7StHUFK2LMoLR6+af6dyTzzaHMXfNFFxyLBjEBHOaHH9YKPwc1Q5f5tv6r7+9uo9L7
mNyQt4yAmwP0o+cC3oRGlrCp0tztg6Qb9WcwAJNUHGlPqjs63dv5Y0ujUgQuoTk/61kj4d9KBrNK
f4TLa85k/eDnW1ma/81aU7fhAOPDN8Z6g9gZZTIGsSlzsOiZU3PYpPjizw9tlCFDm+ChiojTeLI3
tYoJjmUwYuTRyr0a34GcjQvLtX1CVC+TGfhDXFNdSm/qiv/OUWLXm0ZX/73XuBhgYdBTNEFBWEhR
vX4nbTCO0aTmgbW3YUCUYTkg2eABJk1aqqDgmEH7a//M6aK16PsDJpw7G+g9axx2N7AD7tjjdZgA
+/GLIph6LQAJ4RgInYBXgl6ZfJqosPPO2pbeU90tbnwwTOj8XsnEmpBVczvAlk58HIzayrgCYSKH
lemNvwK4k7NhFhswj38EdmY3OvbGO6JVh5auII0er97yiQ0sQIMAkfxj3u3PyZTJnC1gu4MHoSXf
BcFE/8q8HKInfquI9w+Fk8tgNFQwSMDzQ9bF+NjMuul8ai5xi+epI7ALwEXPAPwC1GU1GV2oJeKE
xXxbD1x51vHCx+jIIz3S8Qw7B0c6D+B1qfNLVX1JFKWumdre9y701FJBf5BRfi7kSASnUrY0iVGF
YJ7U7pbe0JfzKMUbZ58Mj+HGVkxKR6GgS/CDxJJt7hxsbZbAzQFdyoNK7t1ZxiASOSkk1l2cFUlD
POhGg6IHspjsodawL0+oteg9qzcKbf1vL6i+gtmdGNP+LN4C6KBan1YzMlZAVkQ/NBpug3f66u8R
GRRc4X381sBIeTbJsuXMGiFkF/ceyhaI0IPBYgT6+NI7A21fndd9RGFntdjMweSghdGyEVDYB/UO
ML/jtp7+XesgIOmx7whqXDPDuZnn+fnomgKLqhx8AaW799FG+2DZpPRQYShRCXuQIAo9iv36e1Mk
LwwUA0MJZrOSqJd6IGOTwNbENwaZsLtQdqS0KP4us88p7S7M/WpwTceitrux1lblw2YBecvTnYHi
A0F5Gz+Jm7onZ9bneGcnOeFLe/mKJFQhfmJMHgjWcjCzH2HHGXoAAm+LDxzfQ4NyAzXO5kUvNXqH
NQf1X+8wwcAeHwzccD0cdXCHD+e1yuymf6fqDj5VYdczBnshejhQyUaOxX1UzurqnnNSI4pny8Os
4d5/j+uVNR1cB/idDYairUatbH3yrnJ7w106OsSbFgGnaF4DawQrWIkuIeCGVoMzhm7lS+Z2q/lf
480Za3Zs8KAcpZHMSY/Hz/ix3vFs7Rfi481o1aHGKnF4E4pt/kD0tCd1YEPRMGjRUjDOQ8O7bemL
4smPiLdDnChVQOk8dDgKcCt5Twckgrz3vF50/9DqUx330XTu6rZgORYjdLs36A0MjcrGzrducdnR
s1slMpt3qO+FXBp56OGHIMwI2vrT1XsGHNtBC9PN/JT4suNgORxZ+lmy5qWPiWSumKk6EmkijRsP
HZ1Hw13q9sMP/odT1L6zq5unj707zvF1Dbus6aNQ7I1HVg1b27mjwUawKYz/JDm3iUixXJIP3syG
8YWTvsA1A0rlGR5jK9hcZwwCMoxA1K16N0Yen0MPzfFRq4Mdryhd74fZwzfxo5bbBodYxV2kDRhn
1OaJUcDW3DqrEROrO5TBhfLicukdJlTzservbINE5X8PzHw707nxbYNCJYkW0SN+IHdL6lAwq0AX
kiXn7vj6cDfNt5ahvx2pBnc2/ohMLBuvPd+3+jyp3LscVxuYXR5+O3cEyhkjJfN37Hyd+l+36NjG
YHiFmZm26vhRTV/n0GtDvec2mhgYUKAMrsEU0rHrw9HwdnH5W2uIPOgbzCHTZFT6uygHqMvnp9H0
9zf78ExOeZ8FEBqTTp15wVwh99R0Taetq9zxcni5kCoQWI2wxF8CxoZPY6h7r/azhVnlB/iHjwu+
gZV4EQaY9fGrBDFLdKoaF5xCPluKQHZGDAWei5t0Royhv/zy4i/nj9Xo1VCXmGw0J5QlJf1cNaHT
tQtFR3epAdxyGIG2NkjUG3fvSRoJo/STQSVpaOgx97PT9QtP5CgIV4T61lBipnh8AmRExlR3p8yw
/YruxB39WkF4UqE3ApKeo1dQZ77MAKOy3auaf6Qg2GJ53pfeaEMQPt6MLxOMw8MvDknpd0cwzGhO
cgsiJETaCTm53xYExYgyFMJzfyhD2A9amdOuISzUiXt/TFIamYZmhuwfAA77scsz0uc9KoF20BYy
lXI/2E+eyI4+/PrDP3m126zWJ9n2Ub/Yh2iscSLD5mynkVA9bIq9uwyKFZGJMkdDFHmgStiy7iIZ
Mz+806fGQC4Hy/3kpczEvDKEfNzeKRbCsMT3+ueuvvrvOSjtS8e5zoyz2iz5lXEPeCPnFF8ypv5v
tEE09MXmwz0yqM1+/dgoacFyo5qidFRrYyfY4Ut9fGClmn6JcgtjuhiaWZOELm8Fy5xnxDteVCNs
PhmV6B36s3zKxRsfDl5zdob5SJSVd20aQlUs6rSVkN8QIQmRTc0MSYv3pGi55VrniWX2ar/mA0ag
x1tdt7OiA6g+F/8HbJQSp7QSzTm9aUC5ErugHgES1crtQ1z6HsEQkcNcGCt2zLcmDafhvCSBJqLN
IV1sOrdhHR432dIC8Gr5dbrlyBm79egAKgub6b8j4CgAdWlXetXs6FGFdswA2R6fr361+sY5yFzQ
cwI42+uL9HSIngt17qjD3gvhQd6DMM2Z8Cv69R5SOLY1W9bU7i5pdodudVO3XQS35q27fzegXPoo
x/gjMJST9VJ/tDUASf//4fxpmfkk7dDz+Wz4B8B7yLgvKsSCytz9Ch8Hz55R49JmxLVNOIYxJDMg
vS8liLIJ1Pld3kK9VALkyu0sXuE+uCNWxafxnhpwdoG0w8AAIA+ysaCRfF+8ET9mkeAysYwtPZf2
hlK23qHqKRUyLCI/8v8v2GM2cmOVu+MG+Yz0DHkVr3vxCUwzt/X/zxpKYLnj0/YTYY8qI0JliWeD
AUxHwZiNhAUr/TIqo9ZcJmWNeRab9CnpVPbavd3Meqh6sCT2ZOb2g1YE8tDxI7xy1WD37Nm8xzwr
cG1qUgl8Cz12BDc9B0LZB83F7D6j/dDUQUn0otYjwxNtlhJ6jkYII7MHWxPnkJ+RJyylc8RdGCmV
JyCLyCv+PxZmhf+/VR7Zm1nL/ZiARAZfLdFyfogIGMUS4pgKyjzTw/ODRGQIU94lITiRLmyST81x
/nAdM/n0PnQ5c5iS5FoFjzYHJ8YNzP6GDa8B2AxsDxOllDDIbfg/tjkoeUZIgbexMeQB/788+VrZ
SPI3lcsV3/lgwZPKbcj1fxREIxS6+DRmrfgWaG2+arXy+4sUBELJEBZQxeBCGQ4ZE+A/Xi9QMqDZ
JXQfwjtpc8OAz5j029pDNlePZRaiAV7MKKCAV0hAaYNQCKKhTUv7BdaV5jYYzwOTqxfddF4A7VH3
7TNqJWPUw75DggfA7mLDmsBpaTigTOf9Ht8ucSzrO5vd9QOZ3xb+Umb/CRH5KlBzgpNjsgGeajJg
kgOoAPjvO4XcB9cn1BF9kQXnLuQZ2/CdUOPrxgDkMDXcEfPlbIMZQ+zdfyyd2bKqWLaGn8gIRFC5
ZTIBARtEQb0x3LrEvlfUp69vmHUqIqtO5s61FGYzxj/+RgdLcTWHS4f9mBoul0hJRCsBoRu2CKsK
JzTsCztQCod/A7jjReIGbseHD8ZxTyWBlTPuHJjJso4g8Wqm+pC6Qoh64RovzBRykcxx4Ryl+Qpa
Y4sqbQL/KcLMZw5JixkiMGEPPzyyluha0PyAno6/4jhjc2KAiu7737OCWASUhen8wWWfS+c45Zk/
hKNUQiZLISSJkzDTKviCvIeXBVRILkK4G0NizVJmf1oX6NcBxaBKipEEr4cIo2nLu+zgcqRM0jC/
JF9gHE2vnSkiamlPUfBlYzAuxTwu46ViLrVhlyDioYuBI2K03PLLsYmhu+Wt0nqf2rQJtZPBPS8C
keJ8skBpIbOsXbQnQhRut41+WKbjTxCTbgasC6w5y0ITAJjZKuhuSW0m/4134wqNPczKlJkLw+c0
G1vhp9N6qxv/yZgSenCamImTw8DISu1lIs/8PxyfBw346QQyQQLgV7/VBT0ZzMBNeG1Ftz2I7IgP
AJ+NYuXEkn3tdVNEb3hywKriLI3XPELA5ItiKMwXbzUHR/BmDHBlhb8ufuPCh31LV7ef3AfYMGQb
8Nlngd1XGYK8wO6OTV6gg65A1IgkZTHq9z9kubJJJFmivieImMC+ja7j4ktZ5oPQnIh3gVjwI2E9
LG7BeQ/6eY11ZNGwsNfBFJkf9+88nQucs9+ISciSwjKrw/mZz+ZAfRCjgkun1gDroo116GehBgAH
TvZ5Pof6om4+jLLXjofH0B7tLeCbrqG04r5cH9zm21++2CzP6bB57w+GNxqfF164gE+1FOzfUqRy
v+Xw09+bW3wtv9XdclwDxBbWlKsDn0jmqUCJTUp7KovhLRQzcPzg6b5HUO32k2a44+U0X73xfsK7
JzSw7m4aPhCS8U2ssA2UK13zI7ih3sCe5o8ZwU3d5/4jqG2iw6azhfaiP5XfusD12IHA/RmX8Pam
uGPGikxx/f3DKMyJI2T9a6NgaBDV7y6hkmHticso0gGCL0nnJlgFpLNz5VEExqm7gTrEJKDyy+X2
zmvCuva296z4e3V5O9mKSTFsRkKmISumvMonbsrdJ1cB5iTT+QRbzCOBuMG31TPqHE/A/00bzj0f
uHySxMFJKYskZMreHpZeiGhoDV4OlQFyJHxcHimXXYsrGmtZ2jCjJkeTwyEvV0fbfSafB28qoDsm
j3M8by2/+QNIxn1iDCRi4q9e7KiDo979FQC80EYfp6X6ZOL5i1JggzpW+INy0LT/wQxA/2u81GcT
t7EKvbN6/Ydy6p1vvXPDPXGE3+elB/DS+gLONbbqCQHm7/Oc4Plpa1aBIFyc7ewDdskPi4J1L6NE
uCBDNkOn0eEn4XPU6BP/CCkXhNUVBpB5UTHn4XUx678GQNBMmwRObrzgDkGNEzpVPEHhLlzv+ZCB
7xTnFUSj+Adj3bASyzicxaZfhH+boenjHMrCnHIcbggWB6zNN6pvKp8BsKm24bvzr+pS7RYUL9S7
w2HQUsuCK1wrCZWylbNmaI2QoYcBGYBnkjhGIAFAKCfZwQsi3/cNOqeWGu6D4VzEf0HFzlF/TSw8
j2PMK+mRNwKtUaK6dg/zGRxZ9iYv7RUNDlVylVvnJ8pMCuAMQJFH+IbDxQ8CO5C0DM5LTlXjHz6z
7d6V/AUeJO+KfYIgApX084Ajln69RaZVrr54DyAeRSOB60mji2MpCMTW0kRnZlQfDPeVzawcO4jn
F0eIc2fX2y2KE14R2Amxu09xwFabDo/q9Q9yWItLEBYaJhWMZx30prxAFgykfcIURBQkwuvgOww6
UhnS8BKnjquL2NwEw2WCGufdIzgCemUK0lYbcQ9ueUX8y/sBkvyU7BtQvmUwZJSC77skq3eITD+r
PUeF4K5uIRcTyB4bTSDrmmQDrdn5sEHErPzpNm8KogC8SOCEfqcLtO+hIIpftY7t5RAJt0L1rI2E
pVr+i3mU2UPxkUSMRUfRwTEGM6LTGO6/UFPJPmLHMfaGHU6eHJcQuhbqCg61qdjJUoPskwL/p4S2
rJCCBycpuTOFGkJAJvc8428+p4+4mSg8KCkZbUdPaUlsaKRfHjQNy5AO6e8POPpeRUsCYlz5Nux/
liHyGq4ahUqjhxVXN4ETCOVZHCOopVCELLQeGNTxIHnUiyLZyEIyACioEArAmCaBhUaJp02UAkSf
2XtgGPguzFGLcW8xl0vN0uXazDgdNGsMHofh/vEhxB2fuXsAF7qEtIZT512uHIcBvWwxE6IsX4S4
mt2CV/Lp6N4hn1IpIv3ARQMqbUV1NI+lIsTb8qw/4ItAiyJ9oQ+FSmCUYuh944Gs5vCRivWmCoVV
wgx4TUbojVSzioSmdnTvPwmsXbD5TuDDN+qSMz0dDKsZylMi7fCiSIo7SI+YoUfj04ziYIVTyUrk
JLzX3jvvoU7iZuYfSDmDXoAz+RRVWUQOyOflVskD0CC44zE/JQMY11/qBX1ak+pjuUyiYERe/r3o
JoMKJxwei5B5yKUY6+LuB5ynUbb1nGmZ8XxWq2tMYnhuDakyQkkPayGcbg0NEAe3coI5lklgT17v
O4O4D1mQrVT6n3+8Zes1uJCcyu0OVs2Pw5R9FzR36fOV20wRYUrBMomRuoRZHTks9p8roUEcRWFw
8zZPeAImCcGcOZ5ZT526y9xU7Py5uE34sS2vYQvrp3St5siY2d5EeD6PH9mj4v5vbSk8HS4YMeJJ
0YRwz6UZpSG/xl1NduiLhKHZFc7rs7fhcoRIc2iHDPXC69Bxj71u1+5DRW9QZsH0dFfysiHL1Pqz
GVQTE2klDF/XZrznnUu3ZSRHmm2+FuCDoU5X6Nybp8ZRmRrUtSEjbxWt9Kip5lzJMoXuERCvbCiL
9AI2XNHhcROfCKg96Po1ZnbyMenn28RV9c4d6bjEnGn5Trka9d8pXGIpQDfUaJPeRzqA2J9/+P9f
0mDT6NyRkF2978vDrGf/AcbTkO6xboJ42y7jhqYuODKqDI4ovZhuN8mrhnPw5qDTGWlle5bU3qNS
vahbd+7Ie8fyAlScCSNsl5dq0YLhwAWajQKHALCvEk4UK80SdxIppE2EskkjJTWCRcaty8xGPYWw
lmUlpTnGiWiM/mN0hTZmsFGGAz1rZTf+GaqhAJ6IzLeeOG45nHVN/W9kAPd6GzWDz2NFMpEQVjqr
BbXETqH0yRlYMAzF2UHF0hzkMJ+vV8WAdfnU3S4vmkc/6M6MFu7D1xkY0bNrg+m3QnPBmPfDkoM4
KSFrPRT7SKZf4x3XkQ2AFiDxz3HhbuPJtilpK9/ahmThfMNkz3mJgWWBJ1615NE7aVLQV4G1BcNm
ssQkh15bw9sNKYUyPDcX0RQ31jY2QdH+DlwVk2d8H1GVHFoKw5EdIgaGEV/GXiYTQHWsDyx/s+1S
jyyi72yMlgbSLAeLlJD4PBUUN//WHHmKzy1d4QmQnmu7pUsm8Z3rWCJKhlskWGEAA0SWkUaWhYsx
Jy2uAYukQOfMq6RFFeakZBgFTXcJfP5NS7pmmdUZ3ifD77HD3xeHyzZ/K6qPUXBAMgSWtzMUWlwr
aE+Rc8PV3F+06Mq4Swg8RveBzvKKBIQZXwijnnKGal6hWPQ4IWiNGAj53KZ1hCjHl1hyoTrlsn9H
N/1h6qTwzsQGPDEG8xHFCG5r50AMxgT2dSgcH25xTgrL/fkjd3CdSxJUYcBdv94FGcyVy3xaLfmZ
PXVCoenqP6Rp4DRWJ2A+Ywc/G9mM4qN0ucMzrkV+/cD+Uu9wk/Cp0UBSBENnPyJ9C+/hKt32T1wh
nCzCPO02vC4kezk8YBnFsPliBYdlvHgvWOZS0ljumluKH4yHgHiei0MDb4RKA27hlkvbpKKkD795
UOqWXNOxR5GpdHKj3mtE4ACRqnnMmbkTI0VKz8b9cS65P2QbkXeCe9BGS+bZdEpATAzYIeLNcPUZ
5tJKQhpyDWr5dNdN2/AjMDgGCdFTXSzb+IlugzpBn1rJp12zj0t3pTxMFF/qF+FF1gucpg502rxc
U4Ps6EZ/nw1jOPLFiKpCo/SWQtilqYOuCYVOpDVEcagMc07BacALkZ1i7Jl7yLsM3YXMF+dYT5Y4
4RqsZybjrOCFtNrs6NAbK6Ei8YVFC70i44PAtrXIRkSmAkUdswSuPn3NxusthFlpVLdL+o3qrjJ+
KWUGFBjiIuQW2vDF/1b26nOiUIORV2brc7Zd7uiYzYJOtL8D1GG+SZfqqeOUesjwdZDs1oBvtsuG
aDF5Z3I0xUCGCx036cXSHJBh/PSXLTwwOL2QKLfBXOmvgUCAIsaLaTnA7j/4wqdGHvzr9amiuFCf
JaCJGVPpOUB68wW7GeVOLAltcGE/BR+3gVUlL5kOGicyERLCVJeikLUXN0ZHt84BJ+XHBp0T2bPr
fXbhyCrl3yj9llRtvDLWZoWe73lAVEPxh5DGIzgLcJhTmPJh/gHKqNeQccLbRCLOrNbEhQ8FOudV
lqVgwVQH4a7Eo+sUXJh384lo7sm14VlX9JR2vr3D4R3RjlkKU6dMbgz5BVaIBggAVR/hXFFdQ/X+
nSPnlWh0p79x7yY8Iypwx/puevo4IGvWbiv8N+RKFICBC9Ub0wx85BzkNzQ8Rsw/KjXHxs8Ek5Vx
UJBPQ8bLrDsLjCAQc2yCZ3jE0D03lJ6xTJ1NuAPNoMpEGIuQus1rweV1AQcDGGYKts0xGvN9uUw4
v5CNzXurRod7JZdUuMmDZAZkyuiUPvrhn0nS7BKRfIQjLeRpk0Glgv2NCvp7GkItDzO7xme7NRU4
x1GSznmPLnHcshCb/5gySgNZbxOLggoP1KUrqnWKXOZcSO/WVSFIu1OxxlkTaQ3KueZs4uts/jaS
hZvicZ2i2QCq58uxA+h/OUQiSkNMT7KWcPGbZ5R/dPA7eBPSpTxdQou/WV5ZPsO2pJUWZ4Y9gIQV
tlwuQ6HhsIxG5wiqYiR5Bw73xp8LD8wC9YYVgmUyA9+Cwp0TetHI69ytRsiFeef1N1/wMO5yLfxh
ScRkzt9FjU/UYCACw/Hu3lf4Iq0eW7UJ6d4/Hb7/W48xgZ5jZETizGjLrMQnQApovC3NNankv9SO
anX2DhFIlE9GSojdxbVAiWWoxhYVcestvh4U/kKejI7TVzqmoL1ztdBF7R6zTVr9YyPwcvjPJ42t
HY6QNZ+qnOQdXyNvRySNE8/N3cTcd+OqEtXDjFcFW9twkc6bDDa4/jYhfMFF72Tobx0nL7IOhJQz
BfMGlEX3IYCAlutZFIoAUDQWnCX0Y+M3xkpAYTiRwUbCrYd3Kg58VnhZUJSZS1xeDhnrETLAod59
Jo4NbXG5ed7UNNktIJp7zYMPms5dKqjpIadFhz+pm5PryIkWFrG9QixFlnHmhLk0qAkghdwvnvlN
oLlM6l24Kb1vl4ZvNwMCMfUO0hQHYJ9MTI5rLMZP6RXK68SWnfmmWeItLX7IEXCTGzlPSCdkizE4
d/hOdykSgDRpRiBFQDvQt+ew2kp0WpvQj6CG5sZlgsN08qiXbySl6nbzEVP4tUXNAWWngngrsp3E
S5YmcwHDZQEu3mtztRHsCNYnB/HiRq06dZgr8WuiC9NFXsUmxK2yh3+VfFIODTChixSXBiVFVYhG
SUDdRw8DKPhF4neGdTO6WTupRqjYszMEzsOYwL97UfZrnlFQ8/4pguVwarfgi8gwjjShBV+U2+Ru
avwcwqq/IN6+vHtiC72Y3nCEWDR9kkXbYElE1Y3nsJc2QLPOoPRMziLwC6UvC1AUJXnOVKg+KDEK
SQxwa0X/V76ec3xwKJo4L/Hu49X8WGvE7N3RPptd/jyc6u5MuIrlUAiNNZKO3XMOhVsJJ6fZnf+J
ZG5F5wmvZkffcuZiq4pShIdkjZ4zGK9cpKUHlT/NOHe46dhcAM2d6I5pxFwwH2gbp3iw+2chrJca
S644/Fmhwi0TDZlL/GM/K9zLEgdyUjXh8PUlMZIWFuyAsZNg72Oct/09P2twsfFeArjrFw2L4RxQ
5Q0XJaZSTyEf32z/TaBSsfz2SFDALIBZETaMCUbhXJRBctnwT5PpAlcOGL9rLhvNXDhJamPu1yOm
xMGfBJXc+InwxI/j4WCeuK5qsuJluws+H2btWPxGuJxwJm335OYkfouuFpMqrjw0MiuuSpi96NGx
m8OP2mN58RpNeg+eUsYP4IoDPMnm/zhcvROqHWGDVxiS8ZcmL/IUtjorts+aSSi1C6qAn5LOq02h
+QP3Y0XFTUq6c2QVCGzWqdVDfzoCq+foZvfgdBQdl5DFei32+uKlBWuSmeV1ic2K2iIH9oLKcXEK
xrOH2C1mITvyECOWE3UXn7PWweibrwFq0fTH4fqn4Cs9EZGuWFHRFqCOW7kDTtCXqpyDboIR2ZF8
ZmyjgjV/jMYby3E5xHQiiH32u+uRDWaCPyKjPlOU0bHw23B/XMnSEi31CtyH+2UdAcpoEn9ZBYT5
rdst/iUxhABcX4ttD/ey2OPJ06GY5PvfP9SoG6x8vJ2qd/C39SlPmOLM/0QcMKn0bLNq+LU+IZF5
/aFiM33WI9Fa3wh3Y1qDDOgTMtR4EAK/7e99i2akTifE1rn4JGFY/0zSTbX46DiKh8wr+P0KKunr
ReVyqYsyY744Y4HBGSxrRi79bOuvqVPze+nmlFL2QKDqIhPqvYzBMVNcrz25MWpA8vwPLAojG5qe
6U8hroOWiKPvz5FLBoYhOhjxmghbuODRkFEjJ/WAeSaxZZIanrJUUB6MVl4FgfGPUpsidgXuuQKC
uQS4hsmxmCXT948Cagc0TyfuVLYI23eNZXJTi8cu/TNV5opFHWXYYjEJcu9RSg+YpbsxP/KYZeQV
Iidlfa6FcGfSwdAPUXy3CbCDIIgDEdJbZyBrRh7MzYddRWhLggpFba2Ak4ay5+zOyhB6oPQ20m+L
uAqzAymlKxw7g1pyeqU8tBfaMKPtfy5afiGXW8Z/g4u9pnkDvKXmr1BwrnHChtmvjOjVUHYdO1Qz
aM94QS8cGr0c2KncgOiOelNqMztKCoGtguk9WUCRMCi7F7AOWG7sS3ajqmC/BVnzH1/OY9HTnaSN
werdp/fqdmdihDZruTM5MA0Dbf58bCL68xbRHZ6LGAOLzotX9UFit9lrzl+HxcpB+qRkH2Tz7bT9
7H0e8aHsZHdGYpewqmSw18ANkWy2ewAkcqIyY2ozr1GYUvNI5bv3ypvmCwafDAXDCdNpDcdRqj1p
NbI9Vy/DllvgyG199a8Mr/3v4lXDYEWPfwkejU0of/TTWexfv2tMwgrQQbSkouRfZj4jrmtYF/+u
lvyj6ssJu8q8qSMObaxUU32Bq75TFFwlj6rBcvfbdYrSEEgSbI4fMxZJ7vp4pNbzMLKU4R1koGM+
vhjKZH4NNkWR0Tt6L3FyAthkoXohECZyMa/lPlveofMRpAVYxfeHb5B9+Fk+DPd49vWtf/wK9QSW
mMfYqssU/thJ9p1d2QUfYW4slluVdx6RvXz1jxzXVO7raNwAKiAxhZL0exPLooQCi2IdKAQXPpvQ
YIbZh9jyLMPHpN62XcAWemEYBSdCwFNuM4P83iXx5bB1hIfZ6jH2YITcCAq+Ntj4V2s6ihAg98q3
AOCVO0Oc5+hBOfZwDMd+9Of/xwiEjFAFysVWE+aKJqkCcItSBwCbhg4jWPYLRTsdRgxuKXKhOKWn
xvuyaG9+DlMMU8SLB9SaM/cuG8KmEF2FeJbAIgCn4TtKjAAb93d94Xwi6UoSksGVf/Wk0f0EMe0J
Uxo8KddQIXhGQBgg005y3kG5pQl80BFXEdPO6xGJE2g/ViV091TehA32YK2T3tmJM7F808CJpAXs
jnogvrUC964hCbMn3BsEZZEVAQVDJWipr0EDXFccdyI57xK4iV0CTEnm38ohvIeKNsKQuHgxEQVf
ibgKIACkG2BXDJ6OXo+zLLmtgRjGnIxcpC6AArd4xV0P/IdE8sy+obRnNzMUFHdfcRNXMd9hnl4X
iMqQYv2Mkt4JOOps9kjw1caye72WHcIklV2PLRV52nx3EmQheI7wVNqHraKPHI5xWPflTWiCgVNI
MsRhlFN/XCM2AEq5BH7udIjHuuPhLweWU3OzOMY6zqBlNkD3CP306MdliRy0dMxre0qOLGAbxPbM
Ic8qgTW8lbmKvCaAYvFj7DIXSOMSZRjnPZ7MWG2IULHmvkYz6cI5VpFG+x5PCCrIZSveK9zoYtBk
Z0f37X8tXv7vQ4PbhJlFZ/IOGkpiDRc/765TgI3PT57GyM71Dht8ITibYSUgJKF3UWVPHDLANKsv
M8ZncGz4dbe5YNgI+E+JQqvyXG1IGB43Hf/VBVO8Dz7JK4eNxTwWj7DlW8KP7x5O+mwtAgunn0RJ
7C02b9wyvekRsRZ1vizgeg+KW/CdS2Ae6o+rGv4JucaF96/Ic4UW0sSCUgH+KdYVyc3EWngN7PVP
5KHcGLTzw4FaSFgvEiHzSBPL2YTzwQpiCQ27xmMZn06x0EhTfAUhmq/aIEKQDDgZdFCnileB/JCI
Q4tDtvRx0OeCYpvQYu2ZpgTE/BQM9EkwHitetQB36O45SMXES7g4nL4hdlig8yGlA26YU8bbYHe4
zmYZ/wCChGjusB/C1xtXQWKlY27sdR3vAZ/uW8kGDexuAB7G6K/XO/BpUoYr3HxyYiI/ZZiK7jGO
83ANUaR3km4DRJT2l9Ef5w5hLfCF5PPC77nQZsjB12SWB6iahh4vXCj7HFSKI/rUo/hjPOel9RUb
R7yFuObrWD9vEfr4tLMxNS2lr5q2l3Ocm6nZ+QUM1FjOY3QL2mio1kYVZYezANZduiW7D+ICkKcO
riUO6X/Dzj0YDefTt9scDH8MRPYya5/eyIxBiiLWhg4cNezsssY/BtEZdmRSTMNgyGjfGOc9XFDa
N0RXJMfACZCGINNchhiG8dmpRn7n7avHV+RGYrD3oWkhx653wLlZQGK6fnZRjgVpMun6Lb/P48fI
BiF6qOhs3XsHA1cJ+pLztM5f8F/koKGgEx+aCY8MG8uOmN/TJcX4znBjYeHRYhq7T0d9x+dMOS66
FCGexyHNtoiyK3DJmoOdCh0WftmVoCKaBKkUV/t/q1+GjYJrRxr89EwzZHqcYVIpoyLGW4DJYjcD
ddQJVC6MgyVwionvX4d8LYyCF608y47YYAC+9hAG6EXbH+/A1Tj9uATbhfykE3gtbpesmubB7d8y
/1/Xe/hxuGY1Aq8Ei+aGSBTsfTR4dFR1MknvAbudtj7uos7ZSPRffhOqIIPLIyAhmcTUG9itdSm1
ocZ0Zg/EunmccUmMe4w0evMYa2veiYfxgvi67FCk+y0Tx5Oj9snW4joeDGi/ZJxNUgFvotafbCkT
r5pc+3BsUC6EilEbMbRgt1jucVPiFndzBZEKQYyPLWpHWi6Gs80ljEOY1dDaGaTzpk08EOgz5Jb8
Bz5fNLOCIZLy4P47IOLWjaYBsj6mXm8+nRh8UMaH9H4q4oQW762r9BX5Vdf7v7xbSVrA+4tiDuA+
jv2uCNCP6Q/e+uz1VY0sTenyRvIYe/nKxBOJOemUEjkLmfSuSbwWR1u8+moxbv2TyaUMWDULIzok
E1KeUwz0oVzSn969wI44Ntn3ePV6YTeep5AfsYbiUM7xV2B2CiopTWTr4jImEYvQ2AbhddHNrNem
5DlrpHrkbCabNqTJcgAMgWrNzSLaJ+hsFPxiR/yE7vjAEHzcZMHTO2QpP/015Sa+uRxwrVR4kEIn
vnHfpkSkpN2uhRoVAzJsF6QnFgB5TyRIiJktC5QjUXLk5Vdxd0OU4fb7pFJLGBGNbsDVugp5CDj3
MgoVIPTUmcweo5k/abl5i16XJFt+/HeQS6RM/MFVZNeZbEZ3HX8zCFdrkUe//oiIDMj4oM7jm4st
UzyZy7hNXtLKQODgUlqEtAzCp/z8Q126B/MDjNXAQ0O+dA30GEYlHQtO4TZKJyxR6CryboyYHP6v
dCdz1GvQpfiH938C+D3kGIjZtQKx8L1bEAWoQrjACFVYtCdjIHmYEX43PqNp59+fyWhBPKquvS6a
llUNefpmYDx5XVI5YFBHng7TmAX8nzGsChBV7gNx1+u/OjNKBuVNpBMTPF4oCcI5Gr+GPago8C0D
OJWjvXaHA0iU0wb1JHa3TNAAZrFKkTIHhOipW66XA9tSW2XZvAe49aOQ3QdEE+oaL1jwRsVR5nn5
/aOwrJJxlVw+U3pxOnoMVdfhKi/RvnnMROWlymsX/8cJLoCdPm64FClM0BNjKNSF/BM9JvxJxuQr
LsaA5oP6djwNahx8CvdYetqYgTk21X4KBCCVXc2jUMIFIod6wbMZ9zSVHrTsG4W+TDulGWthmSse
lAvLVwe9RusYudBnZcVJp8zmwl9EHMj2IfuQYx2vTQ4syeKS1GmmDNKic7RRJhFSDviRkrOFh0Dc
PZke17Bmz9aneE34Nb/dCKAq4KSA19vx5ZOPwz9ApDHI7zfX46vVBzblmEHLqOzB2piD66zKulqD
o+DnD/PWbeNSjgU0WUVCSp8znQXU/TAKfufCyhBejN0tgC/3AeyHwe0fGq8BEzyrTjFLmcMtBMAi
HNrWONDs1IVGRB5u+5QAzmid8+s5BvcexZbWF/ET2droBsV4/z4PDA/2Wq3Nlc+wA6LhbvghdBpg
Go+p9I2yDXytwTUNLWTB4eRJ37KJpJ5nkk5H6j+r7AqJzOlDrYQ68g4ouKRHpJ7PjzFl6oHO3nZL
fOC4F+L6lDMTTyHyvMntqYIrBf5uvMZghLGDgF7uva4PwV2oOyVuRGq9B39QzZj5C3HrBWwatfKu
IRMQJo8SkSMF78+jhekVK19UnqpnTdi39BiK4g1kCN9+rn0+enpaihEpMEvw4VER0X4Z2h++XcG8
l57oTc9VTnsqGCxrcIocRfrtE/RxqnmC6QoDa5mIpKCPYUY4+KLyHlc17296xYYSM5AqBXKtpKLE
+Ks/P5xRN5/oWgr+jMgU1KIHSi1KmjlFYTAQgq89Zg7jCfYqC7r+gYejE2Mp4erlgId+w9w4rJAr
0ORQ02MyMkPVfaBHMIbxxAKoxogO/7gRt213JauhQfn2zdlMUkSSWgsscevM9j0klzE4Dgbrmkjv
BcE1vCeMeu4sST/jmGQ79WnyaBs7UqCyucmgAZml1AqG9pCcOB0YEyGjSsqv0LzSNYQgsOaQfgN7
OLx3K24i3O/hSQnTpdtvxPiHzLCdZYxqNzwxv5scF+2APz3Bnh0jxtWTOej6DGGZdQuVP2lwuguv
DmVqtyn9naQm3Xw6jpa7GckU9rKkonp78+j/3yo34IWxIqABXaCVHFI8pNcwuLhe6PSpVy2qmwfL
guBFGHJM/XirwjTjSFY8aPK2BvbJW960dMW1gFsqI2M39fJcQnmYYIIFwhN7a4wl2kx/NT3AQcCv
D9hjDsZntMDYkvxHeEOiuv3lfmEQf9X7m1sWBgEdTKDR3UO3oLcavxmJSFoKVAUGMekvtvZHRMKS
naf3HfBiVKh7AysrigUQyjr1gPMxehC9IhqsOSyj4wJ71feykgLEGqoUT6HNJ4Afffpjbn4RU31M
X+CQoV40Wa1j3hrJTFQElFM+QDRX1IkOmHtbJXMCVzk5KCn5Q7gkeduCd3Vq8C0PE0kJ++E/mL+t
ZSVK3dqdfRYOH+MkVmhxl+qL20otbIa+3i58DKnsqKGhreVHNgIwxShd4TqFVzR389slciOiPoNE
PeFujj1wd+4Q/idXYtrFdtCj36aEkaOh9GKrRyfEHYJVwdnN7xEQY0ZmFFcMcCMWk/uveuoXPhjx
Y8rv6pwLUN4DbhpM997C1XemuJgzoWChY4+oqO0rVHO+N7n5hCbPL/jpHMAwn1yNtBofuH6kXdFC
E6DMRUm1lzrWD+BnhM+WvspFQeUgY78qJp0FQzkPY/AMhjGzdodOgPJ0rSKgNukO6SjW9wL1AG5z
EPtgEgJO7fxs/X56DfRAV90eOsmuFd7z9knfu/hQZGavNb1gzq6t+JjDW/5O5njlOwnYJo5XTJ+K
TZ07qHMp8X7dJRj1P++qfY42pt8G3tsF1FzzSwDZ/Jjfvn7L1oeGZ/efUaPf7L6ImIL30vtO2l2r
S3Ob1zlbJWUBHHtriSEukJFzTCjGygfTbK9YGhVn13WyhdSKqH2KGnXOOc1c5M1fj4GJJxMCdnuI
1gBc7BttH7rZN2GU9u+3Tjm4ruYmpKPQwqDs4DUMXWv57cF369834bv4Qkg7R2X3awX1E9q5ziti
cIcIsnmCoBS9inZyQcad3zvo2/cNaAq16YEeZx/UTb9RhvsMixDQWfMafF7+blzbBTcWz9ZvvTr3
c+i8wh13qOkTIlGvhVuwUCLeEnjS+29Yi83hbox7w5FhoolbAK53VrfeqQ1u3bMVVhwfs8vYSZ7R
GzRjcNz4tcGdb/TstP1HSzVONMaN1BhUkBrewbHsnG5BOTOw/t75T9N/EI5W6cY1aMMkjO8c1Ysq
gS5uqubW3zt+axegZsD/72T6L8qTtn6hc3p6331QkiBoajQVu78H1r2mPmMgCDRqucytmUFcrbBe
hY1dwHTCVEbh0PN2eSBOU7UNyNz7tvu9+K1PYJv+p3jSqIzvYJKVxkCK2eH08gmssGlqTBJvyJv5
rDx974sd21vtLyFG+ndiwd/ISfkjykG/gdxAhB3KtNRjZr18oAikASCpFS4+GZ+UH3nsn5+Mxvc1
z3KwB9O3WROTDYMRitfoNLs7HCpNprb4zfj1p5pzaifvvnXHZ0E1093osfW+E/5W3XN8++Hu2ti4
bEa8KoubriMuc7WwqWvxy3eya273P0wEngU8pYVeNsl9vOSPD4nZjSGq2VfBkgKXwu462QBD8KFx
kck3LWRPxgiSf7PfNhVj2NqgMWLncZrdOg3odqqVNyp9rfwvXrrM9kLKslaOBj0im2O8TS2UjRf/
yZoqPqjMU+jeVv+E0OQ0ZjB+rnkvG1aPe2F5oGu46qrmYbG0g/Ho8BLK5eWgv7b33YSO7WFQZ+/1
FoBui4Sg6p9mvLfbnk6kQusRoaS01TNp+hcGkNNb91jIXKnAcgGhlbBv2/615u1eXhNjEFM9+T7I
AtkNGA7CpOOYx5yxxdP2GA7gIVGZ6oKTKvauYrzolVePf2WObOimT47eHPSW2eULFqN3hk5/984N
EVk23t4JJLH0Nld/t4sORjS3VB1m71N/vzJp+HgE/Oly8cWBbqseI8DTraGxk7Hy4xBEYTvchrvB
btQ4+Me7D2Ro7sIXrjH7aIexcd2zDnqHqSw+r+H12GmAtr1tzkr3DLFqdbDoOcTMgYJ28ELoETTB
RHezcDxntbj1f2f1QFvsVgw2gxqmjugsHxfd7hz+HSuMWTyHAV1xhHnAoYD36VzvcHDAp2cXtjNj
cugZk+vXR92xC6EF1N+eAbfVAiTYOapEpHNVtaOur09Y7LTxF9R3EhNM74YkpOnvHv6l6b9O2kAA
bnpHBihtGAsBf6dhhE0n2BN8VU7OTvBkItS/Udt9/RPawH2nTuXtndshwUxPWxsHf57dTsEZbWhu
Qf/xyFP+6HK0Zyh195tL4+O3vhw8Ziu82OTOhdt7+Pp2HL5yPfrgNfHxa5a/fQbtml+2wvner+9C
Qg+fj+ByDE7bomK1vv2L5b8NoDhtNjVZs7YZ7uv+/h3sy8g5R+26X1XhBdtNfRzO/h0/Xom1sdpU
7iMbnQRRE3uHuiityd7Gz60vCmWcPd19t125f9uAkQytOjbLXb/j43lwZ/DOPFlJkf0lHUZrymcB
zhg+MQOmZxPfGlAkvXgOeJIpqdnuADIr2UuE+H6B8C5cOWCF3wicGAT+V8WkwDeZDeC3HUH474Fm
jasVECozADBiIxskrSBxl8/pYCqx3V/dY+W6DpR1OgASNscyOLsw/rz1xk7eg/gBixZ5ywaNao9g
GDgWVGjTL7GHU4iE1I+v1CaL65PwMdmQdEG1LiZnRSFEE3IHrCl/IQ4eFop22HOuM/77I6jMHBBP
jKlW3w6xP5KnN/KP+l+JqHtoH90hsmHmPzQUfRmtMj3P0BWNGAsd/tZr698F2swa+mRbY/6K+D2m
5yRL5kDNAtWHcNKeHUzJvlIXGDa49NJ6i3vu+pBmRIoLnvt88iBqYwBXJiccuse4gJYfFMQ/M2bt
X6EBiPbiSpdIebyA7hL1pBgP7pPgPQz+3ojLkTYMcEgCKYJJV+fP9f7LCeTvDz/Tv+riLskvlkYc
0ijFJ7jaFne3AWaZrcTBxJJB175gP8+HotyjH+MfC0YAGO4xlysfmnUvLkm/XFhaILxeXQgetbGF
CDuAd3FEvd8EGP5gVu3DyW2vRPI8LNPS/WfHTBXdERJSe3jC0dJ7woa6wDUukg0YCowtac8iqK+R
WscSyCyUGcCV5O8PmlnZ3at5iOSW1HV0KiGoKN9BsPxg+Fcbdv4K/k3+b98ndorSzxech+qfrnbi
AVzuQ4b0DNm91jRdGUPwC/AI3PbjdXbu8zDhjCwHf+8Qyouj4Z+AtjNfQDkIZCIlV4biMgTYyWO2
DZI3kECgAP4OkpMuzvSHsZe3FR01HdRHhkSYMAInzqfMHOsuw/J8dS+qkH45HHORgH3c/tpIP9W2
v54faddEtfnbNeJEnqb5Joknbx8w50mNz0wbqi65FHKlXpAnxCtz381X8z9a+f9wvw3by4D48lU9
PYZyDex8Ltqa5uuIRAJyLQxfEYiQpt2AuDpV1PkidVk9iAxKgYmZyjFkBVtTzL4qOcgtaEtrZi9O
QDgZ7MLwfyyd2bLiSBJEv0hmIEDLq/YVEGJ/waAACRAgQKxfPyduj9V0TXcVF5CUGRnh4e5xI+vM
ZYQP/MGAoSlz7RRgTkkTTq2gO5ORcwUuTeX8tZOaqGbgSU5HXNiNzOB0DCS2EBanNFqG+z9/aEGA
5+l7ihuGdYiX3KcT3xe2xzPaZtuoKKQbJuDAdYNgiCkcI8q9uWKlY+wqx/jreOkWlBFijiiX8G1P
EdMNFKtNQLz5A8zhSNWFODX9jrgaJLx77g0u79TlX+vntaJjmE5Jbbj3NnCUrBxzaOI2LQ64YvxO
kTjlwBFjGZQAXgwcpg+p4qhZGEQMJGsLQsmipe0hkrPFS1aMSy9QVC/ZaQM3Zg+q78LfSQAsgWta
A+6zDZMkgH1pPFiohxaekot5XDFCpHZ+ObiqDpimptPsGV/HUL2LF3wRSKp9BisIZyeHgEKZRF+S
si6gV3Xv931R27kWgZz1wnCMpENLVdRaMksZqofQc2hz7ymQ1BHEc0u5gUXthQoGTfUhIOwXoZqg
BDwH8XeaH0PQobNrnPtPcPrGKVrWecOiuVFWWUBlvSH2yQcPQtPB6+IF7eRkmjStvG/OeqS48yvs
sDB1/GBn2WA2SLPRWbzgfLXRBeqVI05IBg4sizXt7MkVGzhwRES+QbQWHF2Gc86QQDHLAzpAXLp/
RIVni3uGKTbNViF8H3fqlSVCAS/dottshXsKjeuudca2bqeOuKj3N3idvNXNuyhe1fjqzbt2/RuW
zwg5dVe/eCW2MqvAOIf3V/ArAgoW8vlHFxDGWNnna/DQMN2MWp3QGN06ARVIkfOb8vGPX//+DvWr
LZ9nYMzuN/R2vj53aHWNTMqNlwcbCMdguK9V/wjBW0k6YWegIJPTMJQYr5Ji+HjhyGEG1+kn0TI1
pmq9uL/dKW9erlSEWv8RXqb4+uTP6Dg+jRAvd4YFs1xJeQ/5Y3aOSddaWLoOmy+AcJl1+KFDjg/1
tJuRlR93EFHKjNqLyvSDxKUbvHydmVfG7LXrbho0jDcYKTbfm/9Bzz0NVpRO2Ny+PO74a0ISTELc
Ti+TWwwpagUfYX4wbb3wtYySwbth5X5ADbMWEkQLMKflCA32RO/domsp/Z4/hTk1z44bAWhwP+Hj
jDjMo5UDRIvzh/UE/CIqYYidim0wweYRN0dnC3ORjXn4Rx2S7XUU9vueUNAhnikWqCcUbwCxD2x5
CDGlC6pPQnoSXfpy/SJyyfAcQAogV448mbDWGXIC+1lwHkTYxeHPh1UKMdOD/0eabEnG3keThzGz
88f9xtEkzm0y+B1khcKwmNSWI5YU6tZxB2cq1qXZmmEH6BlIUTFwQOljGQtR1wLrA3lCRYddIknU
joFbKGyY1csctZwgq/x1LVfxJOst9nTjXGE3Mvpzses9SDvQTw0WcszTJBQJri3Mg3gKnQI+ge6o
AFf0BSYN0pbsMZMuJDgm4iMgTNpoIruSsWVqsD9cILjwBnRg1zQ8hOcjsZWCyk3+nUDBBwgTj7YP
UorNxZ5vRmRjkECONEXnYOCjpRsZZK1+tqWHBdxH0ycERXTmrDBoctNSsYDApr8BzuB/ulKiJ7g9
d4np3NhcQCLJ0aIuoB2aPr11+qcTOigBkJVeMz1AGkWCS2Jw7CBiZbTWA6grAB9Wrdt4PfnhvErQ
3U57YzrfkzbTLpnZUzFZgEDAiMwalS55IFkES8dB+vf700GwAZ/ooS4T8CoVHued5w3X6z6S3rfM
B4+nXMAWQAp8lol0hLfzBiZkFA1vF/sfYqUFY4vvvG+AhUX2ox1I8gYYRyaLL8qMigWmyylcCLwP
SpbLgc5F+9u4AbPZ58/Q3rOgacEEwF8xJ4c49rULcNy/mQtMnyQz8AgON6YTw2XMVyOADC17hUep
0oqRkpcrqxriV/qi4NxqyFumRlrsV7r3LL3ViAgER4HP4Ox9sW0i2fmXbY29UknzKH15b1vVHBR/
5PeEW/I4rMJCyhZaCe8uCTpCjSOGPdNW2MzOk6rnH1+einMXS5qJupRgmNUlVw9OQhskGTzj7p80
XzkhxeHMbEOv+DfJ7+RlZJC1236Fn7ZHfJW5Zd8A2RydAc4ZDllYM7hy8CDsqBlFTSrJJaQQuqTg
ocjAtsrTlQ4o2QZ5tlB184qPAKbzjv2Ze4Tp/qdXF4b0Pus5nfE2hk7bknQMcBiVirhsgjTvHR0W
kPttIYcJYuEC8lH4odCyuQLrIq1iMUte1bDpYV9lf58k4mNJHlkOWxp5xRpKx2pXMnCUl/INDaBk
SSzVFr+xomF7RNFH2CmSPGQmHRRgPUlPD44AoMvmE95RrCDZ/+MJm84bPVFDPtN8/BVY2sJMGByA
fLoN+8/Sep6h4F3+ma+WByQl1ALzAnSdQanl7hm0gIqcGx7rgZnqmR411LrYayB3g9Jz9kx0vYB7
ZBDYXamYZ4VYiGET17V5vFTEt4P7RmJtTqpZg8+tAloQUkqqYE/v4Ak2kBWTFSOaQYeuA8KqGh+X
NVCmKZjSPQNhKZ7WBfEG7R4xpGZCu2S0xFH7PiJRNOarOdRju2D1S+8409wtmw659Ayql5+TtkDm
Z71gp+9Jun92wKW2QNOIlwJsoTweHsFSyFvc8h6nAwwtRwRdsLPpmZwOGG1C1cvZQxwbLmNJeFyO
Cd4QTKgMh+vrgi4QTHGWzJ+SSpJcbJhXdquEqEHK17WgA6H+Q1YGCZw2BKQ76GdPb6iOn0yVpufE
RpgY9BjkrUva2/GL9H3OdyLK/8HxrstuZ/w0u5i0mIQwAZelSfkbkDzpVhv0U6Hup5RVOeF4TvqD
TOjKwd/tuZ2Hd8gZkxjX6Tvq/Lv1vAaMbWTCWQ7UAPneBcsaw3uEnN/j3xxEJikaq6e7L9wCY+aN
kLkwvSJ6f6HXt+Z6pAy17J1oMEOial0GpAEI3C7RGcpGTLqQ3PBmjB8bTZexJ0fyC8IDrnD2m5ke
wSNUssfTVjJg1ISg8PLlFU+o3sG18As+B8OErB2e153BdXpF0g8GMiKd6R5Avsh/9by42a/ESFXW
JOwhkJIKEFwfPP0KKNyuJgrMX6TV02Oi5HyD05SwdBZzdTpYSJAh8fZIEcU4RU/L/qIY0tKEZfOK
vpWHB7gaV5PolDzDy6QB9O7/oKRGHFtlAFLKXqgGGh3Xy7QKijkA2CUoRmVegwSSUC3IX7TMiATY
MrwXiGZQZrjfALFOIJdQsKMFvylua32clCOysdP25avxvmGoA4Tv3vAKh5NLtp9+MeqAlPcvfT2j
BVb+7Cb9llDN9ajMnsnNI4UHCFPy44QPxJM1uH5IeO2SbiKeDEE5P4weUW94cduYamNgErXn31wZ
1tMqMkbSH7gewxvPCwfSLnylrqfGWl/LVvwMj5P8iqk5SgK2OT4kFVnYE2rySA3fM4iha4xiUmPa
hHjADHssmJrZWtPjpGZ0CSOHsRVhiFjaDW6kmBqA7G1bp0ZqJhR4ZtIb/J62iXFu1X+Gh7HmPRMy
yAD4nbXxsIqEeYr9IteBBB42v18DxtYkjBVBWcU5FNMIIeqTwHUG1bg3qMBhKvnSmRlUET/SCb/Q
EGNWOL6yQ62PBRAMN1TKAQOeA/1tP7WIgKJfvQ/nC19H4OJu168hkmNOlUBo0LIfhjKm/WQ6/c81
C3+FgXq78o5GwFoyPVKANskxT/gV8oYXm7EMz0jJV3frBlxx8TsAf7p3Cbp8PZbUEUO6dYMUReW2
fLf4HGsdq8AJaEYHwKoMTw3bOucVFAC1Y7fb/mEIdGh4AjtCf9zizgC123BIdA+DKnqGyNX06Jae
ivA00ViPK1zLBueoaTnt+HQEW3Exijw+vVXQIxocoC6BgLDHsUr7+qzrnsNurVQwRh97KIqPA8qb
K9MkQroLsMPbtdfgFPp2WWsk++yiVQoM8JCZLeRI0WMLTvErQWf4/87kOnjPVje/dfNRfGk3V6z6
BvjQ0KGdUAUE39yMXhnf4XSUfsvX8N4zOhU0A1gXzO9oe1Q81DM0MCoYrIUNUlF0cA9HIsPPUx5P
qLEIVQDUyBV/u6r2yAlOgxZHinfMUB9iXqHZB0rMYZm9mMjcEPbvae23YvTz5OjFgBJ7Qj3nQeLC
SptAikBOxt20RGEnInbh+UkUp5arJyjGENjumBol48VJYAuHYVHYxAakFSsdjICXfQOOZxJd/vU0
MN/We0Oay4hY5b/jt55UO5jKA7Q2PrvV0WIVH6rWBqPwnZSdrVl3Q1CEgZ/Xy9fu7NXZQzREraA1
49ByOAw5Er/QXSEiZfjf746uGiOHOcGqeAQyBIXOpvvyPv/whYBsV3j8YMSrkdzZx49T98Uekf6I
XaMDEkkuHWdqGWOEpIjqddLsoN1X0ZnAYIoqFEWr/OJLZNy8CZd28XlsF7iXm2pZItnjrnACi/pF
qEVUSurslHPICUYjWYdYSJowImOaq4wn8fkY3uUb6ENQMl5A0h/xb/LpUBnqnSimWrEYavMRxI+G
8lDD3VybEXAeA0YmbF47RorH9/Tvc3mDOuU54+AGDopCC2uPzQWjmstOceTPOSLjFuiA6bSHxewR
YTozfbrq/pM8XFw7U3ogYiq5mq3iJ0FIngxGVPsJ8y/6JcailEnoe2VxOEb/g6yKKSuMlkGb7nVn
d5wPYryQ44NzhApcLQ/eqwi5HB9564bP5naq6PnOcC1os/j8OathWC3vNkoknhwDnJxWXHIr+YvW
Rp7snTtEl71GtsH6Yimx8+5+CflMHgW/71gx/Jv8KO9ALw3RDUNbyiVUl13t10vhcaozNeayupsT
WBFeqM5lIpTFMmycb9RdUm3j3gQtjbISlu6gs8NaeozEGRGRMRe3NHrjXWqTwmHuj8Y4sTJVEnl1
4dQUQpQv1NSoDQaAzx66fHllFWkx2qeA8qMi5WRcFzrRtl2SWZOG8AJZcaajbIX9xs/xZ0C4oKy3
ENGU1eVG8Sp5RYLz2qzJbrw7fXefO4Y1KBPaCCMijsRHFWYx31F1jPk36ZFR1VnF+uvyoA81n/Sc
oWoj0cc2xAz54LzyLzsqc7aD5MmYwAMUdkLW3Ec22Kbyj2nBACw2ITdXwB5C9/i85Rq40fK9Kpn/
hpwC6hYzHHBc4Ub6ar8hdECKfjjPufjFiocViyX68Me/KWR2dtM9VYaEB9bGKTeY8wNMsOS3DtZM
FGLG5oWhTjFg7wK9kYnZ2PHbsgJETXC33+HVeearGZFvyWUQiPCqHYk24roxuVJle5wcCGKP4at/
3r5D2AQuqmVb3zJCaEOtlAtzEqs5ik4OcHl8fwXo9jlmPg+Q3uqfEMukFiXrcS/+A1aAzRrnxhHC
juDrYGLdDaHSYc5DwtMiHS7dJm0m5JE8LVrLJKK1vaLjeMLS9UqwJjdeMc9MZlGKWlEF7q7Jn9F4
w/An4PCovzP4WRQlhccz2WgAe0xEJ8qkmNUPCg+k3GnTLx8VuVywWvDlDbuYiRiEbBrCDtp73Pvp
EfRLqmocBpnf1RkqY3NYpxK5ea5EcHVGlcCvesngPILbsoRRzCMmRHvNRGyQdgREPGf4a/K+LqGf
6NMmtHYp2ivS/9Xoyqd2wg/iXLl13IO4xQIiyeLiAGUCjhV5UoP3oOIu0QDwmOHEejFDAqIsH1Yb
RKKV9VmvW9Yjx44AdJJ5F049bhIxApTxhmVq9BnwJLcLxqwCjxxBiP/IgbQC9iZRmHgZK0MZ9Muu
4C7ow1WfTwB4NEXnO7jN2gsyM0sIiU/3PqaDKwZf4SAFDpFlICoFg3Fq8A3/mxYE2b0LMC02Qk/7
5gr68as8sBUIM9X4jgAfxq1HBtKh2+rSBifcv/hNHRQHWj66DZdcTOAxUZ7gRZaWjhaS1mNxi0cd
1Yzpo6yfPlDs/hOfXJIlRP4jA6Kizihuwqv9QiYBKitPdMLkxawbd/F04kBxSswDtyyBzoJiXPQ+
rnoVXjabkydE/0T0AtZw9wqGQzFuC9ilwdr2fX90Bv+ilwink1qYVRwFE9fiz0tvZA3xWwWVhqEF
RzVyh/92MCUv9Pv6UJQx6cTGEe+UH5MH4HOvJiWN5/QJkCNMSc40lA8oTcTF1m+FOIr9Nb6QCcMC
5EtlOR6hCMkWM5p/uEbQ7njCkZaWpL2dXgOUd/nbhme3/SO555R+H/v3FZQSzzMaQbwWbyZ7VOIC
7I9euK1ew34E/icoVcCiJUi06d+0CRdtGqNolxJYuMoJGO00TmiEIW4A3Id5jxfMBPBL2Fjo7pAm
2gKdInx8BCBN1KxwHyFSgcxEU0aPCXU4MmZsaf56zMqm13KMXmQ1XBYRnNi91UOY2hB/bsLDvlc2
kaCbHBboXTBroFVmpjMcvlzqb+j0OMKaqME9odKhY9kz9fvi0dIYCs51py0LK1UxMfhyhFpJS5EV
Dlkq6A2z8sr3zLJ6IiAs3wabHnL1P/sROTOBAanLN4Bm6P/yfj+ZtZeIw/rcclAVm7Z/nU562Not
xJpzK8gu5ydD/AgKKGsYANX/6I5bjhZ9RCf8KUShux3IEpPh9Y1MB+oemV0iSyi6Yr6zV2SH/ngz
PNb4FdcH+kBmAnlO0IGa93TE5xQlEs7tQkwAeAQ5CPrYx1UWvuiMIlkQB0R2UKXixoZ3In0ho3K4
kx6n8dPKHc5dt6/NMX6nBKOl9J4xAU5UMSx8PgY0dGILq7mcLli0EuICsG76rBjiYoSxunjN2fKH
cE3g32LVJjNZBVeycVqQII1UF5I2Atp00HYweGROObWTjGNn+PmhPxc239OGSwZjkNg/4Z/Ifo6F
EHx2TKjp0N0nuSieaGE6fAER2/wiWaPgWbeFDWwZT6GNf12vXCyhg6zpRzrX+Jv0z2c6g6CWTYqW
hswBfQzQBzZQV//oMGggHNEC/etQcUBxhpJ0kw38PW4q2ZSFsI3ROFhe1bE2ioX4xoYUK42E20J2
s5wk0vEvFIf+lOt+Ue2zMDE0SftQNviXHyKzCcojnOf+2rg76VOy9UnUWSQZpHkKRX4x67e0T2em
/v3dlPSxxhaBRiEM+AAWFS1UdFexzna3CcP43Uk3gEW9f01YK4dBBhIoH/+xESLyGJRobZTOWrih
LdJA7OXIiEkl71iyQESlD6cF0Nun7idKhl+EBQQDcCZiFOkRnR6PIChmjixkepDcwFq4kHs0Vsg4
OEFlQwtmKCuY5fNv4dL2F1KjxDKat8Q513LLL6FPeu/0KUVNFqC7IprBYQBORicRkLJg/szRRKYA
uRLcCiqrLbIx8d1henuAEtW2xfuIHB1VkPQH9yRZNAQA4IF5GaOIvx0JB6TI7V4Zwv/Fj0AmkWFQ
CI0Dmyv14qF8hcVMw+DB4/geHATp9BaG0AJHB1ual3I7/39X/wO8XNsYwJ6GASx974vYcQJIouu/
eKA67Mx4Yp8wmoEW7+d3bNFc/JFtGg1fkZ+JHaoEtQznSpB6qLoT16X4RtHWJ1KeHG3DziBa+kDx
wR0eraIRqImu+FaKPVdi5DMICGv6KzTi/yBzfJ+IxWf/bRcGEVQfxN/sAQJ/vkvfCUWwyWQAMeqF
pR2J3cLKZgDqxY3WLuQTn1b/Kx6NjhuxgKdi9i/WVeVY7VOeRaxIwAq64nDYmY4BZjKdM3lR5GBb
HSmBzfef3d37F/t1MYXbSuOU1RjzjQnaJNU8XdGSEylwuffFMYxezKyDHkcYNfnFJgEwkDroyZMR
d9xrfSHVGocF0+n4Gq5VuyOfWUoQKsSQzUJmCc1c7LayPZseqMvuq4G0OaSiZXlKmnSlCCH3o9H7
JupOwU5Fm/OItpp4MPAKGMj0RRj6Pp/yhROontApQwM6jApJZqH7OOQWNkxfqotoQvrztNcVhgXr
PDoN9tVOWuyUhKJErhKG5rwsjJTnHF3wxh0X4bB4rf9wIi9wNse0CThxkfhw77nEttwCsRvk+JYz
JYZ7TdLDGeNDEWLboDpM0K5RSXMAsXh5+nyZdV/c3N/Oj+aXhg/HNFOCbnZ3PnOdcX4RUyd8hELM
Pedy0cuYQ7XhvDRDmww8u6T7oHJxM0MkNUezjJoNsaMNQzjYvgsrALuHkoiWG0/hvfgK02r7rMU4
vtLkyOzZFQ0M6dEzc3g1eXnO0vBF+cb05mBJ8gyBQJwEPjeHA3nLHZYGEyvo2bYm+z3WIPIJkRFE
p+HE4PgUxSFGGPBrMaNCg4d4CKEGd0Z335TnC2zkCYw1vohsdN4OP+SbLu5pSBTwyIOHPZ97uMrJ
hHbOiNJ3MptEo+MegzviJdo3X9hXf/z4nCgHGgGRwEDB1H5A8+ZIZxlkbL9IDhQbj1xhgnz2JLs+
5ycPFxsNigKmEcOo+OK3FZHgo6/fi+T+hkoYAx5kC+AdUh0BUnPuvh3s4UkiCwtC1wyFxopTimwp
vm0QXkFR0FLYBB2el+NwaGUHhwDBvLPzEAkq+07XbWhgnKHpxIVZhLXccNVy/omflOzHdU49lk31
cRzskY9I8kn64ZBU0Z2ZV8n0KpSbWP0iuYBpTrhj6EFrzNGYIe95iIosNmnPcpSCXxgkLxhP02nN
88eA/OPwosPq66l4I3YhRw8xQUTf/mXsSOJj5rZIHrgGksTKupTupdDiFqRYaxVuV8QhgJrs7tG7
RDAhPmroB6Rqgekp0NV9l9OWwqGCMhxHqX7FyEsYWDdwVqAcy1ze2k7tfrKHt9Nd7P9m1Apd5NqW
aAtT7wk/r/SM8MPMQ7sbyiCYlTdr/bsd+GGeDB2ICHQKETVTiBOqATKnejP65784AKv+4hhMchpt
kmeKKGA65UnwLDzMGFLpjUnrmTyH9AqvAobjzmE2bfFepU/Gg0x+UDTgfSEa4GLAIlZYhOiMmnJJ
xSndQWukk6J5n7U9oWXE3JE1DSoYXTTBTUtGu+Fky/rB+tmnZ5cQaAqS6rCIYFmFiL5wTkA7TEqD
ux72/91/kBftvtgurqH45/ht57TVJ0I/xAYCBt7LoKq5Msed6oLZyiyXw1DUd/AupKE84UuSEagj
GjXYwlCvySy29cK9TJPFcWRYnS8h+P0vGSq7och0Oa0RyrIopJqr7LoH1cPpOQ2Na1rL7Fie8RrO
zX1qo8Gu3drdDRmpZI0+1Nj4TKKA7oYg/J6IUxIERNHEwSOOViNz68QJ9RQiACVp4wYeOfqFJJRg
s8t0mdk4xEqNQTkBrHT+aAX9SmTQJI0kcWTC0sb/hysS9RKNZkFMiGWs7oD4lREicwpTF3NlhMSj
oW4Pz4nPUWG6WK7BxQuwVOIZQpSkrJHquFfyw2Bz7GyEA18/dVLVHoQdaHmj4wDG42aZ4qQA4QwN
YYCeQCCOp/UbTLfaaLuVbJ8W6SxDYEkGW4dz7lNcTsjHp+kcSjG5oci2m+w1AgwRh5ycUwe5YYpN
68Chyc65mEPKmOQsyG1GO+2ESBIxDkSCbkaaqrM2U20NB6wadyO4XeG4yvHGBepHB4JqkcLDz7YI
tmMy6NfdoS13VEGDVsj+KLKyFrULEmUgAMFzMWrlpAUD6aO0k5q8tVxN5mn3jm8fqaaUclAoKLJk
dWE9I8IYxJcTSkBjgMHFX29PbsNDjhIbmRow7j5ANwjhIULvdHPjjBRyi+cetBJCIm211VxSQ+FO
fAUoMezuQwpAMX67wFXgpWVS7KfpqV+f7SUXfQ0OnLYPsi4lu081UmPN0tg8h2T4z3CKFPmqg0n6
0J9xDtKzBK1rGZbOlmw5fX1NswXC6RnjIaF2iTVkD1YE103C82fk9iQVuKQ04K94WcL9YMIL7gwv
+ztgZg5dLk+E5jQLnSogTV509gIGuOiM9lwFabK+qHwBWiSoldZziNc0WRWpdYVBD78dp11S+/4C
XykGF1JJwjnDHIVCKyfjU0fbDE8jkII+0AsXigsVfJ4xt91pRP28D8Bzcd70qUdk62PJ1SPvfhNx
gYdIC/qNOxMaG3IzGu1QK0Z5LpxiWsURkmmxDudiGSvSeBincVTUtvjr4E2CvzS6eNgi1Hlxqu7R
2TmiJS19TlbQyaP/CJSE/zSDHwV9UmHLL0OgV9nXPnFaChOPYl2UyKD0e6y9YKgRkjRqqEsBFbqN
J+3YgJKXLGaa4++MYYgS3odiLDbMUFrbKVdL8gshI4jjErd/kRse7Rf5GjL1l/8aNfAGOC/xe3Up
xPGkuDk4JwCpvCxmAHEokTFRVaPfLSV5INMHVnzDBeWc4agT4w8UbBi2GB7egUC6VXrc2SRPd5+z
8uLiBSjJXJd6/zz48js+NHSKfH/Bk8hzMnrEwTLnxrfATgXT0yPJtEgQzuOFRE8Shil4TPxyOByI
AbrTI6sg26V+Eb4uFj4P/IMhe0nNI5wMIUILkhp3K4czkeqI0ug8wOhdYPw9l/GXXahENJIfYtaQ
eGqNqhncI9dl+ZIk0ULng1kfZKP77V7u2p+TDs4tuljZoPNXhltuB9/tbTO2wv3PlPsILVAImogc
X0QZWIK7HLtH3onaicP5iVv9Ft8vsof2YNpA8ugw9ZK7uaewqTIDyJFVTUvMuizF+7N8g+M4rxQj
TZzZ/ioLLefwZamTJwaRbArCUrrd/rmhHzBxxDBAEcxDkF6x1zzHVOo2OBEAjQid2bL9WQ9RIYir
Y2OfYNp/8FkERQauhLnIshsZdaoSY1ivQQx2/Uc1m5D6H10NZyoqAWk3FZvtGdl+zKsIR/M3W5LA
BtIkllpLc07h198sMTOYc7uyHOGcsCRIn7gdwmHhMCUnhBx8CZH5zOdsISgz4vYqK5LUSMnIglkD
VFCAb+xZGhhCPAPCxF4AhTGRJNLt2lXH8NWfmL8QxvwFEXTW8jjDc4k+VOccpXmUg5Dh1MQoyP5w
CFyIRxq6aNju/4ZihnG2dRnid7Zbw+H5Yg/lLJWvGkPDxEOVmMH6jpgGCzs7QEkS/dtpW7/n+lRZ
OIXAwyC68ugV4B+H41aAOXbQsHXxWNuim+X0kKQYYBgjuRSOGjZjbPD4GcMHvlrGnTOMrHrKquH0
yEG7AJRsTlzb8Aq7B4wMZs41sYzZ1HtAG0k9Px5ZKPqLhAUE2Z9tLPO2ZFwBiS2lHF9FOkdAbg4o
GjfezzLFu/ybgvDlpDY4BgVTklQKiQiSCXPAWxWZfo3nBvLEiKrKXd/ZZ7yVj0oKr0/uIxdMVGH1
Hv94gNwmajbsIJwkETf/BzBke4SH4xMeu72IuI5cqnAIYsgS3PWlv15/gYzcGbjljBSXQOLmR/DH
9ZsGA7ADVQBGidNA3DWwCBgMwl9geTck+bgFI0N0qbdYc093CegwIH04T0ghwLq7Lq4HmFSmcTHl
RD8OWzbHLQFEuXBlfajfYhZQYWFw08j8iNMVZX8vJBJviz0fJRO+P8z9NHwHAyPKL/yN6jVnHy8F
UZm2IAniAJWgdsOKpFNam6UnQWGqpkLXVn3kbPLVUogUPE6esi28QjGWwDwTRXqAztfW1jAbdJuq
tGf9QsW6bNOlwhuiDG63nYscBes6TB/W5jkZD1I0T9b85s4p//4cm1IEVKa1OQeD5ctZ6jmXSG/9
bOOlMEVZzp7c8hV+3m3F+G1I1KATIlQGPPO4XWMxmUnRCoAIt0bbqczhECPPj0l/sIMnBUvGcgAG
WGIAvXdeN5+2Q7wMgNyuqLnZ5y/xwccTkvHmm47ndaOGDuktfZdkdSeTqQIMFFftZbtrM8MAu/wP
KEHUJMbXlYHz9nEMAX7PXa6szbuPb2v0xWHXbvFqc37tI2Bu2YeHt8reENesn2ldKPg/T16gUV5b
z/Vj2o3KTtIlGAEZhW9ITbe+ajOsvIChAXW1e/cev+DYwUXK7WnB2zYbu0qwxYLrxvsxnmnFvLYL
hFFDB8GpHSa3kAY5z3Jw1YFBCyZcWpc5WDvHJumeo1Q8hK4aFRyL0h75zd9v56w7n8OkVncXejiH
ybGCuD7lxh6Dr/2EnhN2OtvfO+4Mysvi/Vk+795r/o16ijd/uq2ohmCUPZUhpAF9zvurkd525OYo
gyNs6JseP3986OOGAcj1PXm7x2eEvP/t9GDMWF9Xvbivgrun4HK7/1IIMXHkEZBC0Hbcop+lfWO/
Quy1mDZwkKm1Sx7JZUhcdqnAyEHffFrRo7/DMAmXpHauHsPPavAxQnKQs6OoycUIj7wNN5OZuvZr
3h50BjTCFAff9i9jb2tYYPjqApSCqLnNi+cGKHGDMvOZH+/hx2P5lOVoTqI8N0r+zpCGl2la2i/Q
fK7M/LuUn6vaj5F2jtpJQ5sMkmn4MhmtHPx+sO7QzVj1KlLvm551U5ITnVgcSYlz2Wv+fDv8/eE7
KMMqrIyQ/zBzvqM+4bUIzR/MM0hafnNIDkj5uhHY0dE9bGi3XryPsf/A0kqahXpMWX067Ym3Gh6U
hBavHvaYl1eQ+VPfZU/X7Oyw+GjZVePqd0eHrFVp8EsQg2lsgyOh6Mv2bmE/Rjpstz2WZo/xZzik
u5CE0mUVrr4sYZ+1/XH0R3C9uIZ/wHfB4Ns5+uBFIP/1b9d+m+4c+eChRF6xZ+AIBQNnw3J565ui
7GeM0NOWGU4f72DYrPe30xnojPUFlGJf3nmkHcMn3lRQfHlMndXyWjlq5d7LYfepYCkS9Q5E0edn
gPvAr0kfj/7xHWmd+e0zeAvXzjhTauhwcBzp9nQwkfvpfreX1U7rnfyUkmMb4iMKSft2SmuafckK
bwe6BpUC8mvi5KKHd6fujlrXaVW478g4x6fSPh8jpYyVe6QE9D3QmyLJ+tdrO4LjrTKVlf12D6OW
XZfuKmt/ZuVhdL3BI7tpsVm4j3Z2NmyWae/OFDWTTW2Eem9ksjOZ21zSDkcR5qkslX/c7LTQsG5h
P4kqASxXLoTmJpZIGLlTlcWrD6cnX4Is+yCOojqs70vPvdX9uuc2RkAUYyD0SLUb9Edeqwx/R6SM
ny3/HL0f7U2rGRKrEK2aouThe62Wr389kSADx5hjA5BCpaVOSpyTV5GY0ooJaMWc3jtSNNKSy8gY
IVTtvG2tE0qxJl0gFTjxx3nCIGkcf/DF9jetjo8uGKDWCi+GFZ5uFkNz7/FqBbKt5io2fAx9/lmU
qq1JvXggtYR2zqAAt2MENJhXvmq/0fj5R7rJTrcZPejQr89rFHt/V20R8GuHeendpGZKD8rE4u4k
Z+Q+NaRRZWZYGjvUf6NSCHSNnNncTaLHinTFWYjFun4gDZfSFHdXipRMo8W4aBrDKlaO8y09MrXH
5m2d/mxNX5MKIkZBQSOy4OjrmMxZxcl7Tatk5Q0RZOMshe2NjqFy2x3tTjL42bh6hXVhZtILRSTy
SOsFj8Qah/zlK2YqpAFS7GgL42jtQnNljyzdHSbqXGV+vLXA6PyC3SSTsoR4LiZUnw85VbvjNR20
M/YaWnIZ1Kq/+EOLu+TWWAtiaYQBvBidUm2qFUMxBdE6hUmntm8OadB53un4vXJMgicOn/UesAld
KEhmxox4aIGiwlo/S/dZwNXGKt3R7mGjO7jo0gtUP/iY+D0ffy74fYuE5KqAaLFok1M3bocawDop
0ZW2Gh2sP/t8c3FntN3zYZVFdJuV73GH9IJKptPt47jBgLEz+b6pu2rTh9eCJ2Dt40Z/avrtnm0a
H+v52zBVV3dLeA8IUBa/hnR6y5C5CSwq2JnUGzQy4b+BJ7YZWMTU4dA4pepIvpFFsNTC6XnlkrRq
qUKC0R6CL8A+uYlE8zAQZtodcu8LEJd1QO8Yvkhu6glrX9g3tL1EHtPbYfQuUwfXDcgcDwBD18a0
18+WR2tEih8IXIAXgNmfNzQFdsWPZP/urdYcQK7sr4/X/npwh7EqQuBofZEpoTCYdyAe6M6PUs/9
7l9OyomtdpmI4N0u2+nta7/v9g+RVQcnmEcnrKgfPkdfx+Bwf9TsmsrBNhfnO/m5QieEJD2vAfiK
pMruNVyl0+Du719qfKsdXguF3DjCqOq8wxMdtBIdBUdwCKtDRC4trkKIV4ypVxhZBAEpryeCu7fo
9Zzsx2eqQolymw9JvvIOWt2A5jMULgz+98rRhdR/h44hxs8PyESWI7ZtHN/O5mD14huN6fsKPXsJ
2F47JdQc63ORFKprt6Ycql8LBO1D3nmjJDd5txtNm9G+jL5iqsJD2lHlYUBHBfajSjTHnfGTR9p4
tLEMfAQK8kidmTLotfO6zkpl2YEBZpkDjimfjoP3sN4fa0BuYmkEbNAz0ImMfAiZnRGuMvIvdBdw
Px4WfNmNHl+ce21tLkOO9EZ1XqBtevAij7t7OqB8ixTwvV5qH2uj7tSeYyq2Zj9/k8YM6sUJVO3r
6MGgCJb3ZN7MpV7GPmvRk7l4j00xEG4O/RvGhdJp3B+gTm4CXPF/wZVp2kbXCcdjxkSAlRI0CSm7
hjnss4b6RQwS++cFRL+PfbmLQQfAfsttru4dp2GrYcOo7gdAvG/uF0fV54iN0OZ/7pYphtTRYdhn
7mKb6dbXNyA0MeS0vQPIPAv/8p6wrYsx/byVqIZ+J2ofMecFxGXHA4Ajd7kHXxOrFHV3JaXExqK2
n3VKapqq487IcDTybpvvTG88lUu54UmywfISVsLwZf1GMt5p8VCtBUqBI704I5hQYdUfe/9t21CE
OHZwhEAfCIQAUY6+RTPq3/F0R+yHSwZBjeHu6b9fBFEFmyHiYaeLbBM91E+D+V33u8b/SDqzJVW5
bAs/ERGiKHjLokexwf7GSNNesUMEfPr9zdxRUadO/bV3psJq5hxzNMHl62kcRBdqKucO15p6R8/I
gSLgG/k6FCrbLV6TNY794eUwJPqVIS9UFpI6yTyFnOxqEBu1kA39gp40vDxgmE5fnOcWB8H+ekn2
KZsCXRLQXgmmwA40exVNx7mVXlVrqWEnT1a5tngGFW2/fz3Fn2LSIenCLik8WeYdbtvaxeqv07/U
6tWIm8fB8yhk7OfDXV/6ZwjI6dnPclq+1iHaw879jnEJek1RERXV7Esb9nT5v9ohZDs+YBmgjYfL
9+VgM4fmUOzZwVC/diN5eS/vnvmPV0CZecVPxi3JdUwKfXkMm5aUbF8zxOLtG95Oq0+3T93Y1dHW
9ix9RFF2slf11111jzjS2nmHXdRySAs42Ie+VbigTx+AaWg/NckrwScm/ltuuhPx7q+cP5VFkyoc
rG6TPuUkdTuMfuvK7Lmzyl2TrfmVI+KTedlNQPVLx6ZuoqEb0MDk0Q0mE/hp7TRR+5ju6Uax0XGL
huJHzF6LLv2ena3TZqPfYLHYDxxO7Bfd1vrqaKceNTrDbPv7GjXYzJPvwW90kKBroDcYGEBSjfSu
3aAGX6fcN5K2BkVylknb8lw7a6TipYPXdiNkHnttYjMTmSjxBic81RvdPlxZsuEuUbX/QL4O867f
2pM9lkGX/523/a7hGZb/+g6gnrQzxxB3DBovupvafbkaOjbDhZ3aM4stx8s6tooQe+ink+tOJ2Vn
25gvHChVkA7Gp98IbTHxZVy4lXoyYIM2m4F7vvcN5j5wbGCJcU4zpfa5Is595JnfHdEkHpseEnAB
p5YJ5EP9HL8izxHfrFGspzTD3tfii9HWNCC6aR6FPAW0ls6Ohbqco7cWFrXToS86UzGfaXCWs+9N
tcMnH736veexGT4+IVK65sE+w0emSJw+l0Az5vDPhR7MuA2rgj6gL0pHkMOHjXPAnutLqJAWs4cb
629oGVAOX83wXgSau15e0/MAHlyjJOuk21DrDsbomr97zTlYCD3dNcJe+0goH3yMavzb2ep0FIEF
oQHLD7aHHVYb5n4hiab+50EYILmKfL6HaxRhrpPl4zQPTqVyw70xYHfb336DLr2NQcqhf25OPiyb
O7vEDN+nkD9pUcE7h9wl6625g9v4DbrZ7p67OZ98pPvv5ya/eU8N4Kh9sC9mrxPWpAncg/FpV9lX
Z6LP+ceulpNj/I31IKtUUQZ5G0mhXWWjp8IzZlUY7C31pjgvXZwPQi4nqIgGNwDyJdv6jL7oTSgE
UDhv381Be1XkUeG1V1eCW+htMVZEoeRZ2NL674YyMAzrOpnudd7O7cMUdKw11IEzFKEBxvt2zf/O
x83Re7T79TnGGcVAd9p/PKJJJme3dxhlUxN/huUJxaHDZh/9+aDwkY/eU4UnYhfbCir9mSSjJ4ZQ
d5U/vG9wfARFf7Ke5ZjDBq/lBs0ZniCco/F7gzgcZUcrmLR6GvmqnUnTJdCxRhfiXsaMbrts3v6h
C6UwPZEHSYCy031HZhXfM1GjnNoiqhis/Yf5W87QmL9dYiOferj+ogVXdb+Lj5NqNL2zV+4uq6dC
lJdV9rPm11+o4FJWwIDymyupTx0uczvpPZ7Te1+cJnLkmG8kbmEn2xyIuNjJt2Y10b84h0rxLS/O
d34/KHSmPqqts0deNORcpkO8ovmJm3vS3kxOUOHr6K7WmoQEMwmx6NQ9DkmIqoyhH7Wj07hxPK2K
NR6ArXNYaNEL1dc6PehDTMDfl0DoFFyuH1X8Dq0bHjM1nNQ1dTUUVQ1OlcsWGGMIToDarFewB0r8
ST6Gj1v4gyDcY3p9ugeIFq90Yp3Ui4GVdPlVqEE3+1J2Ot0mRdmapr5NDZat2rm6P/m4x4vCwsWE
moDXGmk42jhrUQjbu7OuHswfbuEDXwdmesGVYW5d+R/Zc+cBHuUH+6QFzVPc/WIXg5hb9+o1c5jm
0grfedx++gU2ZwUkP0WrQ8z05oDDR7OcWJ/wBqOO58gkot23nCvXVhGabtHpPbJQK2lXOsE6yAls
mtQV0V/6rA1+l8V1M6ka6kmL0MEnNb6hIhq3eKGQ1Pu7Dz/FYTNeN1WeHLKx1XGzYtTstJ0LWDT0
l+Ov3nDvT04DiqcuXjH1uw9yftxY3W07C1pmWjSTRz5sn1PjMK51+sUW4/Mril/iGf2rRRbWuAVL
WrKZzDeAoBno3fT2HTCCvKoljJx7aFw9hFLN12i9QJeAFu7JRY0WzW3vD9jbWAymM5yY2q5hzF74
JbW9j4u9Q/fl1d6LfqtMkYapZjfSr45xYGQAd0EgGpdhD52b8+jGtzzJND97hmJ15B47QBkcRYxP
3HZjomOYVR7cTifomNMbgTjPt07AaWLpO4t5mO68sh1lz9o9YUBqa93kyDo8o2cgPfF1c80WLXJ2
mZaNYff5+zkQTEoU1TlzXtf0U4LJAiA3CTyrHxOuta/Cf8fqDmDMdkdW96f2mu3xOfkQ5kGAij68
doAXTZbbc5mdx6TPGRMjD85mzLXm5aSAf10up6tJAGAjpH3l2qz259uRoDvfMlzjHZXPCU1pg5bp
ZROp9I4eR8LrBhzT/PqiiTqbvqdQH8OrWyfEacebz0lr+esyznO3bnGnNg/ukVfowFGRJHQJK9P2
UFBb0TFBAtZtx9kr7HXpuSA+34h+wKPhO2yZnJjeCynbO/rWgwqRaLf/ApspY+2cvsGUbgNL7x11
v6PjQttojy2oKeXJu/4kPE9rAOuienknjtIsLDAl4rdDv7hdg8qM6bvvH/k0A3d+k9KAyBaT6rCl
qFWTy5ZpNRRBvNrQ9gDZMeUGw43Kpm0AnHJr2dqKRhQWNvUy+KruWINDphCfYl3rf/fL2nDhaHPK
bznvDTg6b2eoTQsvd77RG98fUc0Uk3PQYlh1gpzlUYpLD1Hvb2ZyfvhNqMfGUxz1OH+R+oxuCLhA
1gxqJMy2UC/kMu3HcJWRikaTDRbtl/SxV7Daz/DJvYFH4NWrDyq8LQcclzYo6on/qFUddVYA9t/h
lmHa0sqEf3dDR8FL341ivIZx0GwomZLkHNkYDN28k91fAR+rBXPMallSdBRfB+IactXgjlW8yxCQ
Sh2NSnfICPQ+705eZ3oK0RnA4YKLvm8wgxKdz17rjTSmWFQooh2ohBdG91mq64IMsC1gUFb3IILu
bwdSYuQ7TlOUlg9Bw2ogC2qYg3eRCn2b0/WnDIkBAGjNod81g2m3UmkH7QZyPUkJglBl0sSrD1Ut
8x+sYea5aR9yBUsWPjuynzgPckaSFPJ1cC6xa8Cu46G6wyMJOAJXbDB5kFEMCnfG0wz79vfhebwu
/OQxI3QAprZ6xZmid7xTUlww3eNY7mjB3zWWgRMc7fHaeQdrbOR23VbYIiniCf51cA1IGzgNRDjF
vrBvsccykcKdcKJbtoHJtjfuMJ3/2q04HJct5pD++DI1+KuK81+3w+wupQ3nRvSBoOVzLRYFt2cX
epZtvXHNpMKNhj3UF+5xNgR5xkeNMoPr8ejo/JrLDr7m7vRxmxo/k3/Mx/8fDT9eb7WvcH6y/sG9
rKo5n4ZbHFqnEUrmCfgdDiWjahd1PJeA+8aAmjyG7OWDsPGB58g7huMh0H4oLCMSAsXpbLx+OBG6
NDethFn+Vuf4DeX281MefJmXZcOEljBKDtuO96NPo3sKCgQapGHajIEhqpXYXUrWXjb5EVYdaCai
IOI54dzhCyE01NozR3f4oT/5NnFJOa4y+B2m8sM7K9kCJgSZoqo0Bk3mS+pI7LHxC7uN/E8FCzid
MiRfFr9SnV5/cucUPiU9xHugyMg4ODhteZhIVKAx4V2wBgAYwG+hOwHFA71LCiibf8cKgJ7/MryD
Zu/aCWUIVnOWA4d33qO/Wc6vtT3H9SqapgFlOeQOssOhrKTwK6X3YCiqreSquSCA2WX9u/Ky6Oqc
nSP/shwTSl1Ht29H9aHRGHGqopcvMfO2m+CuD8UFeeGpmAy3sVSh5A8YxEDQuf1Y9puvgFE/f4HL
hpW4s0JmDw+0C5J/MtceCg9xVet2u0+lXijCSBgHM4h9bnDnV1FvyUmujR7gA/xznMDkPUbLJ1T+
TFU/EKg/vqhFhT+NbAFT8/M60GDZixM8hy4MvapWdxAku7RCSoj9vYedEjp1Hi6NV8c+zjo83Z5K
RNb+J40QJdUWKta+PnukqPB0IJAXQple3v54KImaBrBH4Z4Ky8ohDl3OllqYV38pL2vQQ0QI5Uao
Dy6nHUsQ2j2g+nonMHoRY2zHrQp9FPoQHDhtZdnnZPqyCU5ClPI7PO3gtfDxWZaiM4CquVbZfI/N
NWG46UuhNyXNAhFgcA+/ndiSy4YRuBLr6tkpwx/+NDPt14kjlDEHw3LoO3BeAACNoE2UqzoIKUiM
JhB5xRITm22Nen4jRHbaROfzgQLDTgKOTizoDii4QG94BTSosGWmWGZvb8wrJ0S7kzj3hO9qZy9h
SoRAHrce/eFnBNh0/aq8JxG09QRmHQG8HOcmDselQi2TXt0SRtRh0mPKffhVgC3pjPkMhI59I4ax
qZZiZYLxyc85kF/chNkOk7RtH4mFt/WUnATO/teUlnj7WfLshV9mS8ao2JicgI+5C+AznID+zRlW
+MzGYCk5VcnDKIWKV4dDwkg+bpQIe2UcYc5iM0PCNhq+ArAhCR0swukSyxwc6S0uB8SvcB2AvAni
ZQKh9bNQBH5QxGDpp3+NN5wmuMBZb34cw81F1+wxlo0hkvL0pz/QyZpwr6A5dOEI0M6hvwEplb3O
64aioHBWSJ8pWmE/vaH4zLErgV0GVTpFlyJMGoSPANmwfe4uN03to+OB//yXmpokz6YDw/kY43HP
T0c8eOMb6Nz08unhFgkkCQOKgGmcDzYXRtUBqs4zdm57joOnF5kWdIJpAEfzL/bKsrGwEfceJhXs
QkxvJUQwwMqk7rUs9UgikohFlcnITZRagDUfrHT4cBB7/gxhROTY5MCrnXJNhquaVkCB4HaoM4+o
B+Xrm4x+3ByOuHOCfDtavmZJ0kWlBn1NAwoXniXmf5AbUj6A7OoqwoyJVRxSYGHdtuSD/2BsSryw
A2OIQOIP0QK3Eb61D46NfbkhUTvRPBmhP12mwi/4Fvj3o/4sN2nO5mQhiR+64MoGbMQO0oMRjjnp
GYoLCxlfzXOCrgQl1f3PpQdPNy7cKdZUCFTYF26bk1yx7flKU9hhP00GxExoMJAWFxQi5M5o3wG7
XWbaM+FWNr8MLYAKmfH15VXOcihIUyq/KRfLD6TzF/cLtMHbmH/b84rpDs49rHGhakFxI/UKtIWR
ax9GDhFz6rEiXKBPVA0QMqYsZEChkgH2bKOase6kX0hBNGthrTvGEq4m44bFnnbIrwsA/nkhnA3E
H/xkoeu/8UUdjMfgEmqOpZ79HLJoX32oPYFoVERTxhDl4G0L1YeL7W3oTChDBs+IFBfe18HbR68R
Ywi4/NqWtc7M4r4hdpDPwG7dkkiOOgCkftUKNobL5ejI15hthX8DB0+CjITmS2IXdRs0EUrgTMkf
gSBzSDk80xYKHJ7EaZA+sU4gonNXUVE+FFIhDuaHZkuaaGTuJE0WmcPtg+Gtkuq14vDv44kEz14O
wKnEocmJkOHxsIYcd3cFMiMfhdpti2aKxwjdKyWbHbmngNVH6IKE7yaKt6P78LiIGL31xVyJqwKK
+bhLJfRrOM0Bjt9D0NI5tyq+g7lTeh38pXzctYNHjAk5d68lagCMgKDzoYZmx0IGqbwXpGQqhdaV
Dx/Mti+vs+LZEOOBKiXF012GsCBqMW7voz/x459PUzdYyJOibuzAjMMeEa86nmeJjrjyE81veD9T
VgEUOhh7pK52mDWN+Et/Qw7nGELi6a9OMRwmKEmlmqHXSMXXgc31FzgI4zyA2shqhQ2T2zUDfzK9
+LN9GKSsJvjEsDln3D0s+O4uuY45GgT3Jy9zK1ximXd3CWrZovo4/h3Wy+YvrF2kZCLxaktSWEHt
4GzxjOfvyt0nqQOSPk/9rPHRR+UcO1IB5LlOt/kD9ruP5g1qLzzOcTJtT1WBOR3nRMpJPltkbDZo
RzCoOytpA7bcCaNqeafDnDdhXzLIbokp6Yss7D7esyOyquzY0x3Y35aC5H00hLD4gncBiOMCXnul
Pzg31aYL0+tM4aGxrYXxPbk5A+tnBf+yVnhqKrrwTd9Ch8Yvv5B3wTZZ1ascRjcGRTyEWbD/Sq9F
gsiIDyZaXhKA0CWSZhMvUEpBhT5snEvKNkXI7ziDo9qcnQE/xeWK0qSRiHnFM/w8abN+8h9vcHWY
O+P1OtisWos+mZzjJ8kG7SPWS/4WqhpQn/CzBuBHrMhxZ3iHQl4d7XACtLNjZN3YTegBXuCqE9FZ
IMBEtMFQs+Cv4pKqGNbxGth6oJUSDN6I4EawLTnNFot85n3CHCwU40JQt8mEpuHZl+fSBaCXGine
OuiWJOG0P8jVAPN7u5tMBt6i9XvH8Ad6z6rrNadCyUShySImjPT62/ecmLsYNSbKlC1qs9zV0q8A
iZLS5IHBObozOHvhwQ9tzWYUd/l5EgDDSQsfbVD64FCVfb4HVsM9YF3z9HhjPYzmZmeYFR0f7grS
wM+iD+Vo7Q82IT2oB2X/4IrasrRUNlt8GJb5qy6IA78U2h4PPgYjf7TJU10ZyRpLI9wsXeMG9K+F
t18I09yCEzrAGcFXHaoiYdrcZw8CgboBWQw8BC9qV6xw5P5v+4Z3mWWs9KHVjTWNwoYYhDVryCuu
/VoHgWJKDcOc9YaRFs8f6DB4nWUN6NMLlRahNC4+N9jI4SpTzmkvpkx+xUOg6Rq6wlV/35xzy/EX
NwyrTFdfStbiYC8+F9bTlf94ER/BWU3OeeUzhZ6XX4csbyZkNu/8BBOC/UeSMocoA/pz0mlTR1QH
IgLifIMjKOsVm5nGBm/SisnRk4kuWtSpBkAA5YQpPUNlZvndckJp03XSS2fFAU+tn69J42OwT5U+
lawNGvRCRjrr2l7phW/aMjAvheRHDAFroqcvMX3VJvC8TSk7iDMyBue211iUFL513DIdOCGGezcD
ULq14SKtyUMURieFrFfsCyCnkgSJ0+CiO2gPWr8cAN1g29JCKKNzxihyH5YXpo58F6Lbz7hGEA7P
k61xu+o5KL94F9h3HIhZwnOh2bDXcq6eV8aGkp+AFDSntCOVnVYHhVkoRdzBMxnImWSj8culrCl5
soywFcV1l2FOJ6nH3HWLxSX3DBA52FLxhbmXfWdiLult0I7WLMfrRCCMzGGq+KyZijLmYxU3MXBV
Z0hhByx76uCBa1ib4l97K3mUDLu6g/XRqU82k6VOin18vgBrLHCAtFsUaL962+41IUcWdCPkmAu+
xR+/S91RUSSBk/2pP03IhGQqd5g4PRow5Ttdv+Gw4oMpr3GdvKn/GAzfHaC0wua6/AooU2C9MNi3
P7iZFjZ07OMUMjnFxEtpwNjy2CopcA0RKP95A/JKM5y+zC2Vw7UfNACtVCmvBBrIi8rpbe+PBeRg
/PWMk8ehbbnmMH/bWxZRLpHj3bAG6Vd3sT1NSUwg/kHjerruKBr+yCfaxBLdYIUFxTM8AlnWapbB
ZPvmLudKIY8/o92lOnOaSEY3cujx0nEauUDHZ5GHLLxfwOKOLYZuM6A8ekqeMtNS+7RFn2j0zB2p
25W9r8rw7O5PVG4wNVoISuLiztCZUoIV9Hj08C3DhwKjJ/2uxKi1Tc1KIFS7jo6rMk471Zqv6/IB
8Od16Bn7RfhzWkwxV4NpyOp8rb5gFfQGePnqF/97oe7n2wJn1SBhW3358mCKFopoikX3t9/8GZSV
anHC333Pp5qFZ/E3udJtPLmsGdAdMZ0I3eDfQGWTYwyTwRY0PO45o8G8jFcrl3kOMW1WqZd7RNtR
aDY4/Yt5/hC++fEH/cueEi55jSn5KJj6tz7UkdGf7nfF8I7C+try9ZkUl6UjifbX2dxcNfReuXhA
k1GsvWXSBUiYcJPLPUkhflBQ548JjXjumJWbsRlmsL/Rr2NOq3cobVgv/h0eEe1twL9TzI2o8Khd
8z93R7r3lu7zhoa9+xAldolcQEyRpnvg7hEBhuPRrDiI5AmcQUDPijIFrtBbdKFt+y0z9Yd4YWL/
sxulbOS7l0QXfHGxGjJ6cOFpNlBdBDPO/YLqgfNUzd4eFzCmqOAupJ2VGxow9UU5q4ynb5AZEzYa
Cj9VhAA1xVZaDPk//FL6p5ix+AzZu6hj0f0indhKE7GA8QJf24+3nYQNs6EvArVNI/4AHx3WDO1d
2WOSX8IvZYx7ETNo6YGOGAzdeEytqXRLkhOYSqoQrYx4XSOuJztVXZ+Sb0APw0YSmTRllkkNmEER
N1v0TXi0YM7UJzbAeXdZHXTkTn70JNOKwoeEzJaAIm8emmojFTL864v/Zt0SyM519HS7tEKkSVHp
U7qmHyghXKOxPWam9lQZyQJHWgn3AovthP1q1Ia7sIZ+hi1pkujuz2mITsricKEfNZE5ioZ9+KLc
vbvnl31+eb8nkOOn0xoBeT3Igb2C04LjcDyxOpEUf5JI32OrcRfa4wjHk5ZdPUOOWp2hNbwMTjDj
LilRqKNsLlBO9gv5JsneeuOIFBgPJ7/ZnOmf1XpOvsIP2RrJiyhshzYNllwPD73QvDlYz+D40ewy
uAWALYJXjVNK7eGZgALorOoGrQbNo2Jwr3rC2mvVIaSZhGto+wEWYgpAqqsPVK2lCweJzJbr1Dsy
/wV4iMHqD7/lttG7EyMT/XCwd34ZUTGs7CwRuageQMK+kIAAlyVUDfQUsi7GQw58LoCPpn0qbTGx
4EHaTXGhQPkpDefb1lfDk6813C6fitZH7Q3KNnNyycIOHi1pDN3OyTfE5tT2d/WAGpf9pus3/Mro
GBMUTlwDa5cjGo4KSLp0S+ZPdMyiO9J5fBAD+D/4s8HMYF67mJI/tFhWvI4fTivZvQWd7J58IPFl
Ywe0t2/WSRDQgXV9FHSKFFDeqlIo+a8svfgMzbhzVLfeW0A/2nWAt5RYriuMGrQCHf9CHgGd/ZGS
yuSFIliSO4Qy5CkqDtlUJOEJGormKt4+YCpT9FGgIq5n0WGu7gKccrvha4zqhQgCel+xoeILI9wd
drZGG9RUU786CPZ8mSQpBoT/gYMk+S/2Ixaa5EO/sTSliUeCy7M7ULMBQqX7s2HTVHUaShfyRWvC
/UZzJ4FwMI1wNqODQ9OigfJoE6wTQszscRz2COJbusMnrgTzY3IJ50vWkYR9dBYP9Cr++SjSGgRn
AZcApck84H+XvAZAMHa5eBq00HVgRCnNF5a+zErw8t1cgKVGWARpfoH6pdqfGDjgIuR/TPv3i4UR
fzbCw5hEjOEMuegsh79eeXcXGWcDmbc49vBEb6rF+b4jRQLTyBlRDNUSWycUpohkEQtSEuBjDicE
c+e7GoFcZTqnz4dDFECJgVmLUAlgbsmMn8O8gNDGVmqEv+2uQyDSTk+IKhRFJfopfoZVeHSFUhO3
QyDWt/fhZ5X8uvzAxS7QCq5AcsBZQTYU6B3YGEarzwjxfMWhwvoVAH/SZuXUOefjKG6uYnFO3G5x
b2WhsUDQYQ3HFgN6IkRaPpgkUuUASIBhsuh1OdYxEBwVRIyInp7GEW8WIjVi7Ofn97YT4jsyaEaL
hVW5tTo2OTbbAx4M9TPom+aTR2/y+TFqlBKGNC+h16Oh9chcdmVMM9gMVjQO3IL8eLACidtNGD6D
hAFLA0Be2dVi+rJtmgi2qsF6x8cQR0DGbTipCG8W12luDxMZGJ7s/ZOXWpupZEGTE4M2EUogVgPt
+I0K77u3kIszQ7Ewoj8VNkbY2EvcYUSVWGoC2BvOSR119euT6krt4Udy/AGT765Are4cg3gxCkJr
C/SWTtVcT8bv+di+xj5gqdsEeAVAFNuWEd+VDp1xPjcSjn+kAsT7faqAHB4JZbthzznVeyJhW4qv
C+iR8NZbLTriGS11J1o9CndQ9fAhNGi0AbvFNkNYuGuG8/xgaTvJF2QH0z5eOB9pc9A7NqgWEfaX
c5AItyUU2tPgC1U5DUqQV2LwKB7ZOvNWCZJM/QhwdSHUBpCn6D1mLBhOTzoarq7dXnIZ3mN1s5yf
OxBzeu1T5W4Fecbp8wVvT4HDYr4z2/6Jyvt10v/TS8WzrXoCVsc8JWpgsLJRa7ht2bdfgXmelrpj
rwIS/U1HOL3Tje25m7Z9PCR9veRAYB00aff/zFz5foEY+M+sqQMwfvBmzWThGWo1eaoTUR8Dy69Z
gEjSBV3HzoBcjFcPnjQMSNZucN6NAHEWXVRdlFV3mA5KyhIWf8AVzU9nC+Fb34+hNvCwv96iGrC5
EeMZPgv1L+UWoKLgOOU/vmx/0JQ9/5Xb/WDZ9H2cuz5IK73CaYkVIDZg6jMCHRKbRHXF22zZqhmE
tV7e8RJwkxWOX+2xA3rxNyXnOxArB3OfHEp2a/hhNHCY+GzgS++e4yNLPBTYG2SUFsyTF10+h2VD
/Y4NOBgmCT8+hsQ30dL+huEZQszpjzgTYi2CdwCBwROZcXy4o043/p+L4/rDYwohGXBkfMR8Qvkg
UstpsZ0CwsYYwOGpN8I2gGqWGmnDlOfsNi4qEjl1eLfX0drXfk2W34gasewhFBYGAncXAgI8G5x4
gT6N2/0wk9ZuQxIm+//B2r5vOMr44VSB4ohC9g7gXRe7Z3cpEmhDx6ABN6s6pH4DIsXeFe9LDoUH
5eIQIElWPzK6mzOB6RNm0WMwqERw2KGb1k5YRi22+CTJNTLgC/PxxcGSjbAXP1PR6o5EwI/VBWjM
xWbLwCRk9LkBFuDQoQ+D00zRuo1nK6/+gnHxO0dUMmlN0c1JyPvfxg9G5FBF/srmY69PZchmBXp2
cx78feSBLWHERCr2giwEMitGbUIruBpMqGK09cgDuduR8JnAANkYvBG3fRnbIwMcwAk/7rjND8He
pBq+oXEGkOZ8f62wXHlSI4lzl3vjUi9x9ZjFhHlv0CmuEBzGOLbtr/0tEIPkcYNdwnVBds7uIL5d
FNLU+n/uCf2V3hssjhrCbsOvBcaDkoDzlgO7t/9U99VkI/nLs8aYUnyEwRJ0HI3JBwcPX7WhVt63
J2Cg07ZLw5thBcG5C+YthN2GHPZbsQtqbvjJ1OMAmIxQ2CWgAUDaPHBE2eJ35Vo9H9iYJmnZUgCi
aTBr+BkFJEMKxChYv9CsgPU8eUX2NOqyXchSYQXv99o2JtFhD7z4x97gqPLRiidtTDailGNGjkqI
sl27X/jwd49Q5XRm8htDjFq4/XjH2DZILyp2at0toaFybxNOO62bNlHJ0B6kkjJBRviX6O+pn+JH
zvJ3pOZiZCMnOQMN1/TnhcdYjGB7ejWM/HjXiDtkZsf9Ad5f0KQxFE+x2aXs4/wgtYOfyJCvzxm3
xZBDfJ06VG9pPacSn14zG+eWKPsloQQfBRoT3imhuly72P9AitNjEsr6RC6hX6Y6eLOoaJQeKzBk
GaDR58UBdfBScn9w/ivgXEjv+56AOTaZYxDQCoz9YQBbdcRJAU+a5VQ0ztTVqK3j2fdXZNFACQmd
G28XnJD3XqOZW82aYtex8i6BUBzZcjOdspJOiq+M9GIvqwApNnmYlPeTGKqzhHkEGDYH+y32gzJs
ZAwlgLxXJ4NLNMntFRsyk/Ekj7WcixL+C34AvhFuv0OWMYNoHxf+Zv+04a0p5NgJD2u7ZV4DoBK9
vQagHrPCLhM1Bn445t4VSQX0Oidht+zTDvUmyDrkHAy3/3BGYrYgom/5eqY9OkYB89tFjPfcM8Ld
ZsrgjIMyTalijvD4ADkYXpvPuHz7Pa7uXoR3Av7MgIo5ieGcMWQ0/l0D/VTfCSawl4YVL0X8/bpb
YE7bomdQVFW4ajDR3JPyEwO6zGEhsadvNjybhjCk+IRUkCVfnvXHdy3jxua2y58EBr/FETLVWZEr
2jYaSax28Yn/AxDI/sVZXdQv/NOqCdXjJgIbOEKNBxQTWPbO9rgjdyuj3QWXsuwpI++WYn7NFJcK
76pmz4cK6LFlXfCLCzRI1yoiZKxQWMKMzKG0LSnkJJJ33rRJdOBwnoNrn9m2webdZxvZuSWyZd7E
9+6JXSfzGPkDhe4y0Jap5EtjAInhfZs/2kplJ2GdgO9q+KGqlz4Dl7xWxCf7kWg//EpcDPwaNF4f
NBJPEvgelY0D8s9jnFw56d9q+XiqJQX9eySGaCBStthk5mxB3i0qQNzHnLk27RGyB+WOgQzzGKqR
VGgz+FRJcAzgFmmHL5sJz7pFRcl7P2Mo2iXosMMAzPXDde+kfAgp5J1EeCNTdMp8jmFegLsc1ckz
kNFc/P4d0UC5gtUwvfOokjCBkGf71ZD6kxz4WYEw9sZt99SHweIukxSQAqbKc8vFS1QKFiONXtLa
u9heMlmewwihO5gfN/4v5EBCGuGVqZSGZDzaBx9mgoz8qZFkl+ML9KfuZw7NJ74rGL5jawk3ZUJK
yES8CH4yylZQaSmJXt7iQNTajD69G8INwnuQkb5KLr9SyuxxNyTaq/LhXEI5crmVE0IZX9jdAZA3
xjGnDMc48RnTFg2w/dhdPPBNfjIdnWA6XOL4tsgM0E0dDISw/iHQBeZfBELFkZn+eTr7BCgCk9AZ
8LwTHvHu0jcxJjU8F2+VJWHpUkGRLi/j/r0FsCA3OMPZF/UVfrS/7s+9sLG14cj+ubqkcMkfYIYQ
bNsTfCCiBKdcfmHCuSyAz5xZxJ7LWCyzlH3e7Ch+QpnnVPNJK/ZksokvFPDmlLe5N4GDbOFWjTA9
m6eKhXDAvHaZyBh23wWhp4jEzSGEEZwEPz2guw+cM5dCKOG37Tnn+WYOtcvsGgonBFOWbw4uNWVk
eORIhTXCApLODj+HREx/5oxisaizdd9WFy8WF1BuCoyfIFgNh/p4KGwxlnmcGgHeGOwdX2ZHUTmI
/GFrvIPxHcqrEjSFcQZ3S/wWQBMLlNEWXIq/Ta+HQVRNK+v3mJsz6+cfU8Ux7QVrGorlENy0cCw+
tjds8LgcsJ7x5JBkqAxHEtxtjiESWYJsSx5sqrgw5NLAlQW2Y3yaxyiAB5MQzj4yKrhiG69PRQ4/
cmhqFDN3+oeOO0MmyCCx73BWUENX03P08NkL3CPUALaDyBj5PLU99A30B8wXGZox5wvW1HFXubtH
4EYYkDKpL4I8+KYz2ZE8LMmqgLBYc6zyEA6UbA4XS6kYl3Wi6+QeQ74iJmrMH4SxyKtk/zgdl1rG
uXikDjHDP+wxtiVcjbQ2jDi3r7O9FW4m82oF6cpd/kgemBK/pe3lTtvG3BZbuz+ARghw8hbxTuae
l7EwXxRgyWEqwIGjhSAtsCBnJVIiJl7+CBhkRCNb2lQNYDyg7mb/oHksRBRuYvyjYThN5fOAbgul
BouwF1sM9cvbM/oM6xZoyeFM+CI0PDlIGYVJZQDEYgDFvYTbq/jyxJzfQppAgcHHwyzlp5Uewz8a
FffwAo8auoSIqEfM+0aXDVQlvBmhhvEvOKajSEJWaUdgvom/E1+VWmEkJw/KP/pvfj+5pzL9XcSH
fRld+yKLbcxZFwZXvTep7IHOdLg5Eo8N0BSITv0/qSmXyJGIbQYglGA5vZY2oDKX1EQOVAbXmAep
KamfkGkqkgRxkduwTQXtmRrYSiMk/Pss4oyGFY4gZhTUotX5z9LRGGiBE04vAmY04KZNt3AheGAB
TUKkONvEdQjSGDMGvtVPayYbjPOdIpGvhoVzbMCKYpMx05c/Cx8Cj1lgTb8eXmPOZo4X0S4Ju5KZ
B5dmm5kXF+ohV/FMT8Xud9VCMzrxkImo2cwMUwlsm5bYUqYGrml0+3TxCxm6gr9ZJj8MeEkKrtI1
sOKSZIeMVcy6dOoRzhVNDHHooaSnc6Gky1mIVe8ACISCCW9n5nlUqQ3G9Yz7gRfjFMyETzRK8dyZ
VtCxEcXi6o+5Dq8excrAcPtdG1ins1rcjuQC19AOHv2UjDVIg9TGLd7vmjIHgR8RdKj6uNGA7nSX
US9dFdVrhE2OvfSrSIqjBmZe/AYmDjH38OjCdqC5R1w1mbEhGEeLhEbUMkJVFo7WditZpLHx5ahk
DAk/ST/BKktxzhWYBMV3dbCbE/H5JmyaY3fGnXkYYlYjloyUC2rGPGukLz/LEWTw7wzXwpRDez+D
5oLCDs/N5rjj9hfnyYLRBWFaXGMaJqQI+CCM72eIdYEl4PowH1ADShReyez5Nzjdjkx59rgPleG0
6d04EqVKIwrBx4kSts/3F0kgcxAwW/RuXoo1uj1vpr6LFbYacYsUQXsLKsHlzyvjZXKIkt33gIXx
CpsKfiURLXxAfqWYPs0KgvcyJ6nlMXqBzCco3jnRcbuiiKAopvYARVZfNw8RMPkyZuoxL2Jpcnp2
YbuNThvoRX2eB7dEHQJpzsXNkPsxxboXDxkq6qZgR7NYpXTeew76JIFpQpfN47DFbSaH1sWGwMja
woet5SYAsmcbi9IWDmE0NUEAu5zNq6ohna1QvW5thVOu3Tc41AHzoGNw/HUD9k4qKlyKGXq1F2eQ
hs3TITrD4/5Fgwcyt4ygGCqCBxjmcZRIWAI4LX69KfAuF42CGW2f575YSnJ9AmM4cqxzooFyP0bU
BuReUPZh7myXG3x7Ndbyx7mFKyLQbXOj23LFc41kyI/0YODRUG05h3mxGYJTQYfNfySdWZOq2BKF
fxERiILyyiw4z+WLoccSEAcmEf31/WV1nL63u6urLIa9c2euXGvl6HkZ74qHL62fDJhoZ5Kcplta
TMBDpDZzwII5Vj2g7PSEU5hMD6mpdwYEUMgPwEeU9pDVcaz7l1GEuP/o5pG5MLQivI90P/8OyeAw
ZPy6ZLNP7EPzsJV6fpmPIdw+2Mw5DB1hn4KGB/1pAE3qa4e2E7CCr7YE75DRTG5IpCOhtoJkzCR2
l0F/sC5e9DEh2M9Bhz+AtdRe1pk8otilWJ+D6v1Qgb6Wk3xRw7H+G3qoeLIAHhwBh98ImLpeMwJK
YGtIlIxDlVVG160kqZZ86tJbPB9wbDb9aYxFH3ovygZQFoqka8yehGF2cBgL/JIaiCMDsI8QjOwI
czZO7TPnNBTZSx7y6ubnDuc/A7NqPmgVVcyEEXyBR06XXxI9BwdP0toxJPGfj3cFnXVhS1PwUEQ9
IYosiduM0OyRwvTpS1jUYiEpBP/BPXIecCqrJMSMEgKug7yAmNH8OAwlaC1M5X8fAa6mb3L5Lmda
0bUPy0J6RD1gTh+ci1ivO+r8m3mVdAXfZEj2hKlbwNpebzeBKyscU+dsjiJlidA3CIXIBlZFrE2G
8eQxNKfJ18PAB5h213eqJdRnTMXvDpcmsELN/9TI2GqyeGmXwHQ709BJEGWJEcsYChYkNRT3g4Xq
P0a0pFMxtYMuy+quQjWn3X2mIaE78YXKTEKOxgmUgNp2fcWQCcuRAKah7dZytt0d+AtjIsP86RYu
lLpA8D3Kha7+521JnId3yrKd/VtkvoGNR2ajTkWaQEiAgsfTBQn0ceqiqaftuX3k41SC5rAKzkBh
Ee6ZkwJamg3UNj8PuAjPfK1oVtjlkQhCf5bzleIFZBz42D8kNLPOJhgR7VydNqHT26Ua/HqsKVhH
DTcZSy4QhGvM1Efo7X+vDFuyZsomli2ElN8ufZCX+TsCxdnQs+623mA9kJ4jBxGMn0A0w0xNbi+F
w0TLnJkUBGNolONa5rYJDhVPa3pkgp201NhsJowsSL0GKAr64QRj+mCDQdl0Mw8uIa6gmhf3gDdd
kP50PHMnrHuk9XUiYxUA4AkGJB6midl+5JCBQpwbXYIjaYsmjWBzqHEMUpnAGra2yobcmsIodIiN
l7eVsDNhT6u8BGv0wRBwgrZB+LXHpRSV9xMHGNEJJMIBoyTbIQ+aXNFjT1WPRh3Ceh7Z9qp5Nc0m
AqSF793vo/AV28ecU8Ys8MgYbqHMeFnxFtq3bXNOE0v5LGCBKuwsxw7UMgcuBDnZgpYQmWpunztd
/OtbBJne+kJAOdP4JyhAlnYbfCOFiO5D/6xosg95UTQwpLYsKLgB+ASnlKPuggyEGar47jo2VRcQ
w4Wx6/QKdvcjmOcmwI/6xvAJ+VGZhkJmb/m36OuzaZDuTGlHX46lJYZ3QcQFVOiL8MfjzO3h1Cno
7MU5gi5Y2JgyGcQnR96ac50Cah3oEFty/wmq8vAxPCZYj8feN5pOIcABke2wph1jGxf1Jn3a40Si
zfhFij0vVpPR9Yhp4IVFM/G1oWWRh3F23saXkBEQLjIYdEgH3h31Fk8CgsuSQ5aCjfNOPJsc9lQ4
NybtDEbDeADipk5irpy4BhIFzPbe0t+fDGypALOTMgLrZ8NBUQaaFxvEXzwSIYlSAYgNIkOW5xye
S3E1LF2LF8oDs68KScGAxqqYK9HIDug0EPykLryOKPromF39zV/KON7IkwLEFNRa9Tc0QbASR6Id
uyitlkNvP+Vl8DNIuLZX+lT4a1KaE0fEiO5yNn+WUr6AjB4BM8l98QCxzKPPIIGJcBwua9auuixd
gUF5zwATr9Mc0xwSPqx+Jbeh768v6Y8Od1M0z1iOUBV+Z/O5jhnTWwYtyKWl7QiXYcnVobq7Hb8P
DV7ACixL/MM8Aq4gwaJfjsiUXh02HMgaZP8WWAFE3NSbZwHnBNzVpRPMfk4sXzyVOS8lzTpAe4Uf
DjHBHqX8tGAXy9u6O8MpaVDJTAY0jAQqoA3nD0jN/wn0ChhGfJLOPA600o5YNmwHWvJhPaGIRCpj
+BuT4R5vyd0pEhmPYMpZAkAVLAdya+fnlgOihQC8IDK6Qe90obeBwcAP/nZ4C5Ie20puqQc0TwBn
WCQ2eKmCwkgFltH7ShlbMrsAo3wsMRvlCREeLZaNjy8pqgjh4UtaKTqF0nlfapi6NL3kOt8nXiWs
qcAmxmC5sE279pZ4S6Ofr8+WIMUSNlx1uUVx42LRZQXPQLeiAnYdjxTPeJvTMsPoFnD9Mr+TFal7
oZVBlLDvE4zC+L7KRZLTF+4orOX5/PGLoeoyALThjYEhuHpID1VyeMWXmTqsU4EdaSZeyOFH/uhX
sevTIrVH+NmNQjtgkjrdJEGVk3DOrR8gSDq724qKN9qwYECD+jAfDtzlP4BgjBQ5CTjl5plHKWJY
JWka4Q/Tesfp4z5pE2awphfgAKYeMh3x1QEO7zpe6mJj5XjW9C+ROsvglc0GwxsUTxRLNC1oEXTw
keDRViDbykj4gKI46UVSgbrEnBHnLDACnZDaYwg2iycZR/9fEKSUgJk+wUaH7SLUKaa7zAkYE+hg
fwMRIkAzQAqKdfeHmmFJvTVUorGnuXuH6oD2Sm9ylsT/RUuT2CrTEbHllbKRR94I7jKnXUCjaeB+
FjVLlj+rq01+5ci7dQfT3rS/7/7thGhe4GCtLP8qn8F6MzjAfoYZYl37rjnaCMZjs2rSE1ncEJdT
8PrWx6xZTqLtmQcp3f3d887y2g0QLVDh6g5Eo2dERge2r7AycXL9MdYklVJyL2HiOrQ3XlNSKVSp
9PMiOtHuSN//gCx8f4DKbBf1Z+FsbRu3PpndsBSCihjMPoKt69hnNiev9jbm626PwwQC0Ifcid0b
dN2PzAr4B1sF6Lg3kjYSWwZqhEoSuun8xLUVsTEBJQF5eZuEcURRsF9ejhwbwbuyKYx7yzIG8iLJ
JjazvCav0zKo15KyjJM1Jm0ysQuUdhCtjz+3I8gtp63wm7hM9g5kG4foP7sIrNCB0OG5HOUymIm0
yAMc4HhjdxZbmR7vYHsNIrekXeUyTMiSNNBklBkX92IoA5pQgbJhJC5obmwpnaUSZkmjYLdwUyKR
Pfwkzm930YePSDEGPkDARaloGWtheZ0vMJk5WAERa0bxkMuDgwkkQblFO9D+LPh00k8ogMf+ZY1C
Q58VkbF4RXADlhz/XZnvCzxJkSpl8cuVBuV4A1THgzzsXk4nHB1lsvxzxVEkvi3nu/RpLyI8kyOK
cpFJ0MLGep0YZCeDSSq8S0xHpoeM82H6hXEeL3YyS4bMVaEA5HsvXAgDK8iVnIv0N7jkhsfGdDDe
k/s49v6NoEHZEQmxMw/FRRbX3TOjzzlXvQsSB1Arou/EeoKts4L4c+4M062cjvHkw7RbFsIRe43U
PoI7joGadhreLMDpHNlQBgSnvIo38rlD2EPCND1zitKM+uXg7Pw8T4nPDsBKh7Vg3z2wB7lV6u6/
QE3kIboI4EUdvNsTYqSa4LmQ2VMxQp6hamaCtJwkBFggPGnCMU2IBJr3LauVTbV/bdhWg/EmO8KX
tiIwZKr6oCWsABCMryNijLmiL7tA/83NEiqDHB965IdszM9C59zpEADORQACKIcl6/P+f/eAE4UB
Kj7957Ogheyf8K+SQqYo2QbSvcBgFdHjlV99FuyCbItAfx1yJYIkd384xkgD7UOfAKrX3BzL4k8v
eUZNgi01DGUZWklpYJ850f5e4cClA2Sf+6u+w8JPnQiSNCrHFPQ68QMq7BYes1BVqVtEg9fQ5xBp
V2OOvmvj6slEquAsWDWk7soiFZ7TZunPEeXefW6tT2PYfercQzV0Ia/YV7HT5tnThOpOVD3szBJU
7ecPLMmnE3/+fZoN24qZSNJGZ0QiTGOfxusNfQvgsgi1iGZARPyr0I+l9KR3kEh/UyVl67ogY4HT
XW24HfLWPyKlCn3Z/eJ4wM7YMNnMJu6zaqTdUPq4CdGWonHU/q7VFYwi5s6MekzU5fdZ/xat1UZD
3xgxE2ktot+UuvqXRjjRX0xIMV1mxqm8SGwK3YCJ2DItrdmQdOPVBJfE9geNPXOtYwgUQsrAhKG2
7/K0k9FjB1kBXm/jArrvSICRrLDFJNtDAURGmxD0GKvI+6c453J+r+Pnllxliublc8G38u3yWMCn
CqYq6wA0de3M6SpicAaVA5gUOjGtSWXIqQyGiQixcD/hDUHRFR9ScfJioOZUGj6oiUSX4ZU+zxso
iANiL4PtQMoP7ubFT2KbhUjo7b5cNo0kL9UWJAAAPOdHVIbvKhTUGv0gYh5ShpOMlv2cyG1Yy/Nn
SQGP3Rno0O4Go0bGGZU2ofETgMwWzNv0lGGXpqibjMlqYSlWaIoBXHkMjGcFe3pInxRik8G3svir
oIb6LepP1DBQkeEEXIkbrCsEKcqQOQJzXn3e2s3vE+8bjEuYXXzbN08bhgsOg16ylvOs9q7Dr2f4
XuPAm7FMhs7Ymvvhz9eTWZqlr8JiFO4JV8ON47M1hlnMz5SaZfaDlsTj7gzq0/3rNiiSaLv3oy6m
T15R4NXsl6v7Ywmp1cqw8F1+nSsWwA+3dTBvwwKeywJP5/7hcFk3hAMt5Piy9KvxzXm3Vsf6rgr6
+K/NwEcN1O5wRf7qi0RzNFy/UDaBZfWDfITlMiPL7bpy7525Pu3psNo+IcwZHjv+z3gFeq2Ns4wG
kVTjTMyG2iHsf4cfptvWi+91WEj71H24Mv5ThA26gj9ErXmMX9adBq69bQQ56YHV/8qQOB1yo6AC
iq/cwjhH+0DY7NopoylT90GfWOvMOKR0xX30I1rETDBCCzywt+/dw9LfkJrx5w3gDiPYhCktMvA+
mrFptoNcUdsQ79dU8PGSseQAXDrMRExEVOnYmdDXeb+DBc1z/PHw32/pCNNYye1qKaOcO3BWSffu
HuN3fdaWrBY2rMbtyJsXw8rEfQ+IGzf3u3+QpXFzKJBsSj+ZPY94AbwB3h0fzP+nDooio0JAxESd
qGAyETujw2/LWPd8PaXH/6fXyShd/h22Pen4Qw74LjTFz0+KSlRuvJfufG6bupn1aGg+TlW972qu
DgEcxXKy1Lm2U/XxG3VhwIzAQ8f0aigneFBt08xXP/6zB1SCTDkp/D4WndPe73X5hvlT+rhoaG2Q
obc8UbbF76BT+NcphkgGVLz58+VcIRwDzzN1ph92U4xDnqrTYmRT+tg4fjQmhTkNZofTGAxYXzdj
yAJGQDs///jlGtcTLNvxWgkhSDDEYnxVfknAaLvi/L/t4Q0UvQfzbAqA2IG2zpT2bMNPmL1lP2ci
O0Mhg6KOWoQlzVR/u2rjaY/dq/EKzc0xNO6P36YXNyTG/XRsHJg3m0Xvfhj31sXVq8cxnZIi7H2d
5xcl7NfRs3+fft/qN6T9GIOlB3BE1pDSzrXvqM18DVsA6pR2+MkdLuGtD2uiTIlrjhs/sZSL8txr
cq/qBepnhNPoV/NSEs1B+FYdvR2yZMiOpwQNetEH3NOCR3/GygJNIpnBphiZwEBwVd5KjQ1KwFlJ
6qbIQCsIHlfasOGSnLR9Ob1TB/O/l5M2E4XDS63QWvnkUHOlu+RlZ7TOKwFjmbuYBuorMqJ8X7L1
CQCae9uLRQsgmEiGwD7I9Z2gi0dM2CVkILyZQkcpeUOtsCMvXBOHRBZhIfPOnT8rVYNJwTDe18UP
o8e6HNcsbKmIeIZCQnlxF8/h8z1rfrNmckm5Ufs+7RUu5tLmKu/kfHNv+xwQ+3iBejxUkrBh/jmP
Wyw0NaxFUPqpdF0IyjYx/V1HMQh3Tr/xpdi6Fsm9wd5iH/Cfqmb2fY/vb+9arZV8lOBO7WbLyvQ+
r8mfU6yZRd/b7DkIk68vd6HYMGr4WVZhueYd5LjIOZmC8xJspwa/tSQM82L0SINH65q5xzTuU655
rNyWZYb+LR4CUbCBTuzreIiz7B8VPYFdarNAGDKvQ0DklWJVP+pp7vLWutqAl2Fcf4B94cORq5MV
pMidGY6K/CLCzEXZtPEQ9cXVVW6z3BwV35Ea8Dvpug3QmUk28jDgiJIP0YZAJD3ptisp4Q9Pyeaz
KT/7Zte/pr2tGiiYfbnvrvuuQbG6mfMy/Bs2M93OLtPRaA1ZRvjk5QErmGj0lcGEyz5ODOX6loRZ
P9Sz2a2L/Z74sabXn4HpfZPAxBVRdboaS3yd1svs+tN5ozOzXsY47a2fnUXZTHumd2hx6lhpKs3j
3j1qd8bDv+PpZ7o11na36PGY69Wyvq0qSpkkLCnIu5GiueaBc3NyyNxn5j/SnxxoPcs238LVkuCw
eRi+WaHaHL4GTp66r4eTlO7n7ea4GoOgtOeDujM+PqHtQKjvvieNPupUjqGNYxzYscfHQxwYvT/J
8sXriwNa2LArGYnc4wRXnfTxr8Q5/jDXzSBBNkp7Kx1rOeS018PtenijF7Zu+nQti3Ot419Uu4Xm
G/jG1m4PS5E7imIMGDviixZ+KoS7g3ge4yNaUUK98WNEthfSEMEqS7MYY6Bhfc65/sUYxsbHf3D/
ffRomDjjoqRI7lLLdc5aSyHLCcbpsFYHcGzQ+aceejkMjtm/S2WWuBCyYhJo1xDZCml2lXpnkp28
3JsvNNpO/4xQ6opgV5zIf7S+lyf/2tfQDO6YHn1UF7UOzVOTKgdLfxjzWwQ+aiex/j3M6DnA41Hx
2z6rHNcGuzJ/sWRsmKRIA4+DCR8m2xC3pjbAFZIFB3HZglZs9gJmCyhRbDVfp0QBXNkmJC8EeWF3
IR6lP6n9AQ2/NKX37trmnsBcbEgQSKoRdSs9lzYT9ZJD+9oJv255dyqs9THeUtyvykyFJWECK7bv
sf9wO/fwM2o1PzE8zcO7BOsOBVM7eibMB0D0BRvfHF5bJ82nemiSRF0r/MitY96MXrEM5UteI9Dz
42NBV2tVM4nGzhuH0/bx2pfmqDJg0cefTS72uga56ue5q7te243kgL5jgEPqwTyReqgR3a7EQWxh
JrVdZCidBqPv2+UwvO6vuSeHuer0YHsYz+GSk+jAacU5ZQp1qWb+Oe7HOq5Gno7XJlN53wExT0l+
y/z4qbY15zwnudD8J6m2UDuLXtS5TeLOAoq/IofheHCYp/EMP63itv8ox9rwMuq53S0b6vG/L/Ed
R4C3W/GwW6si+P6v/CU05JJo1OMOIklhSt9VQkdG3JBgm4QVDvVTnNXyOciO8+Suud6nU4GEQsUb
wIyBatPwkaBDxNBxM9dju6rtN8raZarZWFS9UHcwF2fMCNrMLkQgA6gJWaKLQBC7JNe8UdEkQTEj
gai/VvHT7mU2Vre1yjky4++vzkuZw/sak1hd2+Fgy+nWIX7R2+1Y1ZS3VY+5wz8RBL/XiJqxSkyV
v1M/yBELALjQ+cy7ozlPntbf0Kx2fQPy0jg9nRuyW4Aj0kgmZnngoHSpQdQLj3wPGZSPFt3jKv54
ZuRnuEKNibf8xc0gEuudkpBE7jrnBKOooXcPEkXXcNWxDzuSRj6sgzUwMlZ+8d3R7ffyxQlKJumR
zzFvxIi+5INMFcGbq6DkgDd9l1VYTHm0sO+f6AmpLzha+YXa9uFTTgUJJARxwdGcAaYsXySlNeRY
I+iwxDnzeTN8grTgnhqnAOc7bAomvufyzphAtu8xVYA3RiJlbCVJTdwkJEe4T0kQHn6CbxunGWJx
f8BcnS8M2jXKGemWdi8NbrJsyj6bb8AkslEKv9xORDDdhRgtz5jf8VpyU+j0WDxwmZEgtGMdXC/q
y2JQOfr6wIeV2/N7vlAodNJtXBPdYhifBwRMzC0uA9nmCRwImtjt+E9N9fRkFXktCfZNpMW9bYZH
PuvqUNnaifmkp8/pvT0sqPkRnP48RwYI6GF6wydE6C/PGSk+jg/ybF5TzoonK3ncWXNR6kC+SCXB
lZItMUKBpEYSVkYzQEplOp5NLdGmWBqLdUr6T8Em5GW1exIhaHQDLE8i2A505wayQnyW2d17AG+1
+9qXwDK//m32PcQGJAOcqT2WXO3ngEfFNAadZ/TW6uNkM9WpsSEZDjyd18s1abzEK2VHiR8MV5c6
JGfkyHfKXNyHnL6PoAy7RLd3Z97egWar03FvgVRFLNYYdBLwgICIklizdVn8V8DbscGWVb0/WqLZ
s4yBcOYIDFz1tGzt/ovCmwrHfzICVwtpsWI4+Zj05/Esp6/XIpkrenb68159VrrdAfPredXs+QMn
AA+3h3tHfvq1cuxi5Xkz0EH+6TtGbbGnBHNYpN9912XldsbFVAv4zUQLsp2/GhoUZrDoA3ex6ER7
qfjFCDngqmpA0+y0Z+uXBuRQcw5ROWeVaRZvkqdPp5E7QjmKJVPnaODYnhKsUpqksxbnb9OuzreA
qkyz+KtDt6frFgwbZDw5Ba/NHmonDMjQj+bmxkASq+aEHCroVLhaE2JRzjg9XumcYEcm+dkeJsxq
SC2qhPhcHKw7I5c23cLmr+yMNzyTGVkiuEjIqmKd8YI8bAW+PA08Agou4F0HX/fFtbqNL9/O3hlx
dKhYx634O1SRycDjGSUxMmweI/tMhRsjdzBiicQ2tF6uUxsNPC5RG3WO5cLc4FxleJ+hkfiqw1Ky
P0OW7de6BiqaF75PHoXdTPi2t1z+LXgvm7EO55FLy37k0dE9Cyr53IZPZbPEAF0BO/0poQYeSckO
5Gt8+JelyXd25Zrkq59VjkguMYmeSYCn39ciql+jQcDskffwxpe0A4W9OpIn36NydgCAofDKEtKY
LGH3GCuLgBGSk4mra6hgtTbrjRr4K1g+sQ2bCR9YLljliSzzO557o/uP+WAB/j1bHpXh8ea7m86x
MW1+/nOwENyzb7W7/a7ELUOe5D9iOuc9VZQKmFT/5uFrqE2Ns/Jbkl5jkcw8G9DegVM1/vPuXZ/+
deDoTCqv5hr7MZl/cHM2SVXt5hbc60DFEHFlErUZq07Cx1QIFIdAHne7l+DwbN2499hjTWXDpzId
vPzSsMzvXisdPlflaHqFGk00KDxDNZ9+b6HmtRuG12fm8D7LrfZ9NG5eByxIhqu8slH8iXQW3Esj
hkMRMzPiPk6o8bx8H9v8fI/pcTXHikfMzXTIbgoccOlWNFnQq3bN5Se+2zjmXgsK1VX28l9MxGIC
CRYZsJpedsWIGt+f3IpNAvdLLzjt7m7XpFf4hmRpPaDODJ+Mubkh53U/eWOr2Z0L2XA/3WyrXeGP
Ir83SkejcP2nqROtJ6eECeCNGTa2C/uby+EubUi1pLB31WegxOE9WwH6nZ9YrShW3BuKd1Fvgm5C
GChffn4lHVUDjfsy9iAfcDQcnHPec1CDaOjFnh/O8pW66GnDTAvadgJwKZB1B8f7Tlh3nDTDTk3B
iOr1CdLbpQv7qGKIuOqDBdX4L083G+yT6n8tJet91sAuMW1TmzQMjE/965UU9Zld0mqSPp1D/cus
Ji7rBwAh+zr9n/lXESEU/8xVwed8BDrAftYXrj0zVdbFtuRSGJpjE9hokj+e3hkGLcYhdlHZ5XMU
e3oMLo2/2J0OKiBUjw2L5BfewK+IJIF2nyP6EUDXSDWgs6RLckvi9LZc4zzyRnJGHgNHPKBwFcjl
5VAvo226lEnIpNpLH2v38ZkOZUl+hqYVLTnu8Q59FIwYC//Rc8zBxqST/IxiLhGKwRwgH/QTyt0P
bEjUmfctvRkTWiVOkvSNrKaaApHGuQvPiGYKcWQmerDtA6aK3TVwq7ES7H6QfuRcjP3CvSXlH2nC
Xt52O1VhQuipHxOknxFtBjweVCEnnZ/uTvPVUNTFjBMFs07warbb6kfkmTF0FhwvhH7XdpwoMehZ
o0EubrygznSwp5lSUqYNK/fatbO+g1r7M+vnY2zwL48boOwd/bUz+Ez12C1vXh/eEt7DkKbqcggg
FfuK4nWh9lCmcTJYibm+JiDUqWFVBRK4h5N3rekgfBKX7QNm7SjFj983UyiQXmA3bFXWIENR1wm+
NKqwowaCbU9E1/Dp94GScyd1r04B685eMV2OhCizb1O28usjmFtFus556B7yUQdX9yBfVusFaFu6
J8sDdZ8z6QQHYzvpj5XSz7uuOs5yn5Th2MPuzYlR6b3ENL3LWebpPYrTg8pEqjsjzxrRHJrw/N0G
7Pc208W+iZF8jPLaDy64OmjO/hBmwanAOR62JOPIEXqdjB7Otc4Vr1nuSjlByq9ND7TY0rkV6/RU
7eu/qYnKtRF4+5jQPUp5z5an2Y24I41zfKZQRmLww7S0f0ya+huv05iMb2BeGVc4ZdyM8YIsnZEs
W3egNSvGoigJMiAI5HtesV6Vy2L8WuNizzdmbsfAWXf1ju3XIrHvePAf78wKxJvQ+oxpubF57IQO
zgHxGqw8SrEXY0k2KsXuDvLeO8cz23k/3HHWCRjzk7iY8Kym+qiwVwKV89kpKb035EF4qw9a9XZL
VYA0bVvIoKySM4Qs1UniMb7qVeVihy80suLmtSwbmlO3x5lRa885brUhwvktGqmOlzEEBIQZ3Jn1
DupBu+kV3HW4DHcjrLbn+zNk4CkbHqJa+QtDYlkgN+D0Xt8W6Tn+wR722ZD+wC6zl+wz2h9OSSAg
g6MQGSj29RYBUBr4dbgNhzPGIzZHr4ixUT6Rg9CWktaeWAndl3Rv+zNESr/gP6VPgbBGHsHQrtZN
e7+6jpW+N/h4+PpLIYPf+OU+1P59/m05A3TKbOvPwhda6XEw3Zp9mK/9NSjavyu+NzM8f8lyNo/I
PLKinRIpVocU0dFxixiVm59tav8zWeJ4JqfvEGd72hvpLKVNk/tlPcuvUKHqA5Ebrf/i3nM+yMaA
KA/44Lp93gbpFoDDHT4iWkO3aNzM7xZ+NuYBrTvbFvwh/vjmYsBztovf9OWseI/8zEJvvGTAF9OQ
muv9i/fzKcb/y+WL8du9kcZTCmJJpCyYadEGyuFPVX2Df+EfMMR393vgH+NSosnugwTDHsQqVzZR
HzO0zcvtmMLNUGI3j3G8ZhzjdXQFZekwgOjhgjJh5+xmT3/8VcI9A5b6lowibLwUksjueUTn2W+s
08F/d8Meaq+Ov2+yNePkhiAjql07JiWHTLwRwigKaNzo8KBOrYcXl9Z0ny0KK7G9VTyfDu8Bs6Ju
xIHncfcYfT3R+Wqb/ZToVTinCiqW9dkc6hF6m55bcrFv5g3B+9ns4oGNCRe3wNAEsj4Zc2mCkdu3
n30zInZ8XB0e8N3eY2sLfZDdFpLPD0lpnT27XMVMpZIfm/ZpNn6gE6UT+ojMqrNf7ndnGNFhztBN
5iQyekBmMGp+n+Mykbvdtd5HRyig/2NqhpCLhK+m2sXmQbwyNnseo8YQRkA1uEBYabVTxsH/zW0k
P8TRxYqZP/i2I6xD/WXL5Gn8iaGxoV3kcDmJuYCzMfZvMgXXXEaHI4Q5+DDEBOmL1v923X/3jYHg
9IVKqSmx6HxaxfHJqM/HGcI+bp2tI9MonouG6sEzQFL5dxaBKIzjD9blxf7EiKFduthXC3ETQNDE
NE3C651X8xH/tz3DZ/mzIj6CKPLy6a15VSiM4+70j3YhhI3leb6BrM/LWYohYCusG0YD07gGLobV
CKlLn3WH2mSjBPl7uXljD0qzFxV7bAljtLsCKE/5pEBjt1BQucIaemMps8v/9a3r6uXuIt0ROTCs
rQ299ReOl19nH0GKTNZv+lQQW6D5u7T9Ua2X8jI2sCjOt10fZ9sRjT+Obkud1yJ0Yi4RTBEsHmnu
D/muiwZeD3kr9fgF6BKW9M6vUobUCxgdDxtucRdcRJByqCg5ZsjUHCA1ig/qh6HQDz4aR/GpMk7v
pcATdGcdurNUIr6xLp1eDhlJDcdedzQVK4iee9oPOhxtbKnP+Ds84diUkUDYsrtwcafn/SKH3EDn
R4gSL24rzU5NW+OemWWli+XDh+PXzfj2MnFeh6WeON3YL5lx4SomCCgnVy+hIhgqxilZ1VgOPA5I
e+0CgzDAhO6YOVDGsQva5ez11FIv+WhTOqrqvkzWvqX2LRBcOisDOualHdLwDClUHQi1hsNkOQKW
aaf4ho+2nxH83GZuN6hX9lCaTsbkzDy+D2MLDft5c745B7iDiqHXRbpO9tlP/S7SI6gfs2z7DFSf
83VsYnIuW6hvtf8cdd94+77XL9xONm3xetqf6llHsxgcBaHrMG+52bvN8f1mGa5XKVJARKhv+3tS
6e0CTTGJECR6+rWSh7W67z+/nUChPqXh2rE1vuXXrMCd/exXoZ2O9drDWzXLx89XsyoQE470xD6E
+VD3Kh9HrPuawjAoxEf/Ob5N20j7qcMepuyDmeJ2MQe0O0GyxIXhNmPeJ5g8FS+b8hSHRfgM6Whb
wO5odfjkOMiCR4pTpu5dV9dzj+CUMa8Vl5Q5swKJzhzczLk69fCVOH3IVK3Hsg8aGyoTJASPyED4
WNjlsLKaWU4Iq6y7PxDhgJt4vG6vs+XqvZ7fOgTMkF0upixXpzk9/XaL1a8rF3bjwq9eczJmHCdB
tWasnQQp9+swWWNmhKI/jI/dl90w2vq26/lMGL0cfHOq8Adj8ZC4FcC2YrL7Gz5lQGFz/X2eFMfY
ptOEGAX78ArapwJTkD8+7Us+1tlboEf24JQ6ffjbkpP/EQ2T4RvWC7PzOG1ek0H4cK6remierlPj
zSyj2E/9wXAAoDQu1lz0shNUdsdRj8TUfWXxfgjjzJMcliPNHfCwM1eTG7GabW9Wnhi66D6idITH
feFoUPcYT+vWhPmZCpMyI6+F5DDS5zA+h3mUMDzjMEvHndhKnDJSXLqT7FbFXaDrPJAtm4v+hLlV
W3nc5ml1/716bdQNmlnNsNl2p/yredzy7LtMWnqcyx9IEQOLlTP+Bi+m+tmFrXAiGHbqNkEZfH3T
vfvpwKW3czs4A4To4zp4nPJtn4SQyolCZkEX0S2Du58s60B3+/bBaWh1AcuNy+ARMdlmxlNaNyxD
BAa+Pq4QLn2tf+qwxYIE5a2Vpjjw27S55wOL3IZcPPNyyMKnm3P1ZMzHdzU1LhiBABAModL2Y1Bu
1vAmPrUzYSOPEwY0F5t4MdY95WClue0V426Eta5GHkoCkTi1HLzR58/tB9tKTv5r6ZBY9EJG1Lae
0nGKS8OE8SvFK2q2kMOD9fNESEmWN3u6NFMCFMRinjSnmHrBhNxex8LIO4DpMjnYluiOcYMohtBc
JRwd0mYMwolNgW9lQ5fojHg4IqT/fRhMxIsdwh3DEhX6GfPkUVeWhPFwDUeLsnQO5Xse8Q0cEnOW
IpZ6yBpjr4KTRPMaAb91JPMaIo4IoQ7+ieacJEwd9JsXuQJ8dOC6IkGPEFP0EY+e9nuEpY2jJTZD
c7W7m05umJ8xWv0wiZ0fUTwIe/5nQr8YWKITDpDK8oK2jZtMuqEGIQQwVhCLgfVj+uK9HfDZux2P
UGLk297t9uxDscvtW+QAlKA4qCKtQbOBmU2EE/Am4otQNmEicoVkysvaX4MR+aTW4j5OKa7C6kOC
+ucFMx5H82geCm8t81QkmPSK29+SZwlvle8MqyHGh1BtOfo4yhumIgL2cNrCv7I5KPkcXfRDQqsG
7vO1sUohLSJMXqHqN56BEDQ0mBzaTvH0nmpj6u7JJtq0XoSDDf41JQYoqm/QmlhDq2K9vcJ25sAv
OpMqoLAp3NrrLoX4uyncjYaWDFP7mHesBGbwnW5IVPkj5yjeMR3HZD1GYx4ck2MR64neCOBhKmqa
2On8AIG6nZniKSOxxqexB6kSgmPF/4TwJSRPDvwumkX7CFkgZ63gVkFrXxbbjbvOIIXhOTS/5LS2
ZV7qw4ck5EvixorCtg28275czjinIggYuOSm/CJwA/hS8gtLr7PUUXE/3c9cpXUILx1H1eGdvjNT
vhnkyHhU9wPtKK48jjXCQ3akc/KO8G4sGxmvrjIdqo3QjlPyf75BPP907fv6XS/S97rzXuLZpEXN
riu+QVf7jG25EjB0foigwN6wfbo/+EzBWXu6584Mjhhs9dr7j6TzWlIcCaLoFykCIeRe5Q3ew4ui
aRoJhJEX8PV7ajY2dmZ2p5sGqVSVefOaNiorrvSeKglOqLbI2BU5Q3C7DR8//0o+IBAQhZ9qDFK3
GkSdo+wLnG5HWKwUzne+haDBjv/kMq9WyHhUMk2YTPgKsDXrB77tAvdoeS6EipiUoZeAZYtlA9Ef
0FIFi/jmo9YljJNijGfrhk3HJWBFJ6x6tqLApY9z3rj9TbnmXOvz4iwIwCbrnFUOB8u5UG0Fq+lU
uGTw6L59jbRg+IJ8zYfnDWYWuyDabBEZw9xN6LEh94tlQU0J73ujAa4bJEF8nM41eJHmUmzl6MH+
P/l42RR/WHunTrQVOTFW6yk+zpiYRT7Gtcf0nz0WXtF8vGudx3g0Y0yFAeRwpXHPPbg9vyIDKpuO
IFGqPt0fw7aKHwRa1TGrAT2/Hl5kwTIdIbSKDOp0ncxEphRzYWnxWsuX6me0T2avcfajPnzCybI0
4/L+TIHFSZTKD7d44PwgPzJ2X0YUuYevAkzM5IX/ozRPhaMP/h9/t79PYIZtkK40OGOHHgVLH2BB
gwMbDjFoVU8wyqbQD3k2BcH+hSjQFsMHw1O2P5XNsw9EL56Ixyog2uFlDw3rHlXYAzoyELo7oghg
kvlyMrCuEcYLjF1yEJOzmJVQCZDmwIS1W96C9/Rxdt3ip0z9AzOJ6xnwuQ+VbS/mXDIkyoCJk/YV
ZBd6BJ5Ordw1r/H75qjc4YOwiDWRv+gEWPtX1TNnonakB4JRCJfhfoB9ODFbW6KbqX7fyvg2170E
MH41oCBDAz27WspY+4IU20+q+ZFVQ8FkplI5BXlPkAeDNDDE6fUMlV+ktC+wX7/61ZlQ3El2yEKk
2MgSnrAu7euJopn6BxUlFj9DP52K3VCdj5YlxnFzpQBUEyqHlmDJdbZpUL5gn3e+Q9qky3gCt0JE
FmrawULbJJs08/KLsRkdv3MJMxzoC9CrIHJ6xLt8V2yAu3LXxtlGpomcl6AvPAAy7st3vnT1vxca
ew5AIJYpjJshrdKRMJVHQYRZlTQ2HYIj7othrBpjLi9DZ0idhYi7xSb5c4LEowQPYwFFCM8Q5rCw
1c/mXJW9O6ZZmGCsUfCDHIPmgJV8SPIl79pZwGv1pm3m2BtuFqIXcINTcCYVoIrcFnWHsHpFsOVA
48CkAk8+hsMniaNPm0vzD6PfoxjOShemLygVNiKjuHrb7WrQoQZHeb5gHqg9Jwku3lizNyETwefd
L26TAZO9LqqrAwJI+Q+ylOCA4RMM1ukSK8L0cpwFz0Gg7V2Gqhsb/P652ET1fMrs6wqvEm5mttR+
oYPmhk944Qt1J6JjLAYf65EXJTHz9Nu0v62Jxn0006EaSeiCH+Hge2hgAQ1p1W5uDtLGsdQSnchk
9EOy7QfuuxoNRn7F336dIocA5KEzMoY/mhKOkCk/4T4Bw4ffkXNnVdIGQ/dIytio//QBtwFpyGeS
gMF8nvOajawMTUqnbtMZJwPv4G/r58turXjPUCzQp5v/FOMKgEC2brgyKn5DhBMpFzwy7NQ0JSwS
4uGNRZZF94+fYIuAWSiE84ro0l9ataQaXzO7j2qganPXZgRfD+0vqVO/37PeR9XNuetj7MShp3/h
0amM0Z7FpjbWd7LauoUkrwZ4UCT772uil0FBvjFQNwMo0m6h514lt0f9Pmtx/16pVfRtgyYHlM2w
26c1/3wALGk5mswZcsqBUXsS0TqJMa4+fzR6IEa4cNMrSbN34xrQyag8eYczWhdcuPEiNuQIP4Tt
12Ppd3Bppok07kw0hg2NNlARFPHBiGD4+WjCIZxN3weezPg26YcbvQuyPhiS30qzNeOzPUoXqqzK
zKOTghw+7OUOpKO2ETmqTe8P7kHhnWTGvV+MEVobclTDHCoDvofq679OuRYpujsih8XtS5/HLhkG
C+YO8JsIp9O6Yz7yuxv4R+GPbgt0EdoS68gApuHVIWav2KBdfk9gPvjqNuo0xLQ+zr1f59FOFZmV
cCwNjxrg8cKGLGgweS/w36D/4hEtZ2U9GZpht9R2sLup6L5/g4bhfPcHTgvZtGkdpjVXiJ8oMBBX
B0xC1s0vkTxYr6tVmNKjQtJQXfA1QIbha0qQdSlHWJG/II7xv17f4K5g5B6PKFfLesy4anjUh8iu
SbQGKTMIhjNCUqbMtgRbUM0EKqitz7qRq7+9WuWmW5hoZOTBQEhVfR6vLo3+jZMSEIB+8uo9Y7Cs
6F3V6VUNKwZzGINrU+pE3ibAvFw5xqU4XzlDz5+fz2DWCl69LZ1ki+hSaHagjDPycF50gCx4+AJ/
+Nx3XgP++G7i/gNkDiSgVKswp2MIqlm3+iA8t15fqsjnaPxWaUgZB0DlonNDr5hH6qxJIgNBJ+jL
JTUcYnGv92AAR+bjYXcCCClmPm/h9K59rXPHHt8t8nb+eY8fKiM9Nn/9/JQs1v5WyZnrlBg2YAyh
/dYyaFfajAsmoI+tbvW0nfD1WutFKoYxubae2ENg3ifwnsWG/M/1ABbP85i+NQIOSCDE0GNENOLi
tgFjYfiX7uRVNtbZu2TnvR82y48YFQPS+lDkgTf5IENCmEyrrYAnNb/88bqRfefQV7yQq1crcQn/
RbK/ks04JYMBe1qH0um7Pt2vzvE9dPKOSTXDyZ5VbGNHcc2jZxUMF5zLj9v+MfKGCqNt3Aoeji47
9w7H0pKug8oAdUxgxM+t9sYtLpKoeJvoTebq5m1M74SjVzjN2SkR1i+X5D5i4iS3hSG/GuWejvkY
Yy/WIHCXRDV3AwWYG6cNHG618B7f7TsLzfzctu6TzeVitb80uyPF2VGjtU3pEDydvmZvWEKcpqzj
74w/3HpHmdx1q0Q9J0Hx8yX3bREAvE6jwdDL3+G3CDTNXvMfCGDWtN+plW9uQmhhQz8cKu73Eeu6
zQWJOmpKcP2aS02MULFFYYBDHQPpCdoXtUaELo8mTeF+Ro7eTHWBdirWU3aVrzVa8aVlH1eYsOJb
DrD79a5pjKafefoIVLtYjJtv8BoPf6dK73QSqRrM7CGbdhxTn5Vw9baVYnPr3XQUmCOHPwhEuf38
guW1EifpLkXiQhKJoPVbwfsatQlO1sWy/u5ujXenSdve76Hka6CWyG+5Ng+FQhZUIZ3orUfmPJt+
biuxDtkujzMe1NeyFciG/Aorpqay3ZlrSbdkyHLPQEYg8nJaqiHECJk9nKmLsXpfPV8XZvtfcyUP
Jiy/9uPdtxge/5IyyKiH1BEtvMPfwU4RX5QRPNmwTiYl3ihaXJYTKZkPEXEZxXrUx8PabVwCGKcl
FaA97/dmHsmZrYL4mAIAGZLGmiNdR5KoR1IBLZOA6q62y0kG+RPu+JOWyoa1e8UiMcwTTlvF/xxH
pSWGFaZOyIZ11yKTR9p8j7nzIVuHXiDFDcu/8LHoCFqtRnZ1eEQyX+msu3OoxK8J0I5qWnclzE53
7E7yhLEHBhk7hfhDY9venH7k9LdY577d3LoXiM1wNab0+UnPhWgJ2Auqu1sACoOWEmB7xXPerinA
DZuTdZJ4w/CLIuQZDGRPZeTMPfCN3F2/SqsBu93VL4xaW6QRm/dirjEElReMvb7Y01dIBC7KUS5E
mGQLsl2u6Sr0hTQSYch65eFokuoBv75pPGCN1NKsHdm4t6VAo4K0jgbicztog2VKyGIGJEzd70Up
JJ6MIIneQbEhMtu1KwfWBE7GV3Nu7cY07RS6qDJTasv/IjbcNpd398MawyMCJ/l6LF938i3qMMih
6rjt4fO2ongOPnONwnueQpRLD1nNWX+dSyO/uHps6/kfUoiOJ/JPAydUVm+i5HqbDO0KgcjLARdT
j8PbzS6TCd2cIpaTX/++fquU78pAjsHdbtOaro/ABCCL8HmCd4ZEH8oS025yY8tjcSruEzmJn4ZX
E7u73r0xLgQvnMKyGRUzLR9f5wkz+O7qXlu/MKdv+gQ7x4OYNYbweqZPKmB92RmtaxR/KeTKARwW
0C9NYvzOVHAUmUOaMkgaSqC+omEXcmuT8B2vRRY3iPYz7GjnRpMyAROsgHJGTk3TRiSIxHhxmqvz
Hn0EP1UhiHK4HsLMNqOm+C2pgfrhhdBQwwcT5OJyW0ZndXmdLMtJAb8XKluUurfVi4pfB85OoMPh
t4veoovHBD+MfgdGqHLz59CaZTC87xxJf+196uDa+d8ibhM/KWfK9rst8E6E92xAjrWp/NoOBg3k
IsK3r20kfVyxM44fANVUe7U7mOV1hNklj6+x5wHRq7n28KQHgiy2Q5s9iG0QLk/7pUa0suV9ySBC
C6SM4Uvz1zeWUwYf3SPsJgEpbD2TilSZx639rlwyi+F3cFxSchPp8hgyNYbfBpPJffsRRE8Irsgk
UZG/dnUUN3tOpf02XlV/yVKQSGkleexsCCHzY4+lbe/uu/1EhX+BN0Snh1RL3GCYZph0Q4znSJMX
CeHQdQAI+MnDjMN0XdCzW/q+o01frtfPFbvQaK4RzoqCq7dDXqzmfHU++rSEYPuhYUfc5kya8X2I
5NJjZvVoxsbdMSHb2p1EZCu7tjTPVxB8L5SpDNOCy4ap+wALnO+BskoXxlhA6GNoTgwl93uKLac7
vOcIYTOJblSef5/jZGDfJZhgUwMHX8kxhi7CFyHPRTidqz6lhqGLOqbYS6VDPVgkk4o2JzSLBRNj
qt1Mmsi1O/riIjem+ei8fEosDVjdnYIicgoQf5SZ6hqb+1XzZ8SfMTeTfus+pWjo715fhWw15Wtm
MKKBETr0Ss++/0n1bHH/I/vZJvkD+Ox9GCl+5ZlBehnoNg02qCOGzZVrbq6SN9TwGAFNteGh0xLF
n7AyHC1zssCutvjkEBi5vJIePGZDZ/50HXOUFHD2Vs8ttkxlmChuvR8jBnx8vArhEd1JAQEaB1ab
y4zXLhlX8YiBIpSL8xPZjwi0xsL5LfKi0IEWY2FWHfQz5JngzhJ6giBWQpIO8NKgsdSK6KFN0Njh
M/O2UT8wp+TYdYeQtYVyfVOAQOUzhHnPHJY07G4iuTf0p6PT6/OX44UP78m5vYNbFnYbzHcHBTBk
bRxLJDJfvymWehZUR4xHNXWj3y43ZZ8haj580YQYD2o50oM8+JEYtmOGiBZRgXhkznRzysk7MHxD
D6/veGD+jIAJ2BkG0e3CpRLMvfFtS4ar+zi4yazaiSzjzvZd3Axfjq2d7oErLcZ5i3JhtDf4QEMI
yM7OmPXke15SzFwV2/JfvVUybkBF/sSLDo+R7CtS1SO67fEXEzFsL65zV9mOBpwSAXSJfsZPsF77
HbQG/A3QODJLhGSE0/3k5IXsVx7hcBOQRPR3faw8cWFaPCS7S0MYxlnhjer4OiPEipWl872LYUBc
Cb5cFI9j+weUkW8xnXrHzvH5/B/6RBIeq92xoevnzArAa+DyrYIV5oPTIQ4dAYoVZGzErGwqrAxR
tvpYbfLyYO4rWNdoBuwGySQkGx3V6Z+ueV/NM7/s+WHxjAYMXGATZUB9XzhQ952arLg4Ix13aeLq
S9iutraUQ541mjHGAsvBDv75gj0aTDMqjhu+4DO+meyjAkwtsNf5nB6na+YNpjLCggarFh5x0ZTs
tQjCoLH9Fs7pvZoV6weW5eyfvwjgV5iSLsw1b/qL+WNvxfuJV53NPUNXvnPoxwiUNTd+bCfxcMmS
Z7DCdYOIDet1l3oxTshjZ8IAFrt4Dm7ytmAuRfzY6LXDk8CBxtHsoFDD9QA6sdLdkF5t4nxXTKGH
PMH0CNb0kTF/w2Hrx2bwY0wyeh+g+94hcS6FPSTBV0Q+hgRn/PyVVwYiToDGGlQkhnF4U7G6BWga
LEYT4Vw+ujEd0120lpLF0BHFJf3NhJwITHF7u+mD9oSwOfcbxr5STp7QqWLz2aChvEAu5HtJsqzt
FZtolJxwJjasFRnzGGTPg4JoaTO82KmO1d/9DzuTGMxCtUv8+eN8wDNIY9mTK9GgtMR2AT/AGWMg
ABxeNlwEw1NGqCuCUsSx2YIG/EIMdeK+2V7jMvOGS87ow/mF/R0REoz6wYRAEXuII3gkncScK2Cq
g0MYJneUw7mNRpEPx63HguaAr2pks92fM2yo8LIAdvezo4Hs3yoUD22JnrsPyG9oGNPVBUbSEo+k
FRDJ6lriF4ZPe6yziJZYqfhn/YAzJkMZaPOL1n0DoQu+5Gp1aWFl4KgqXKNF/Ojzytv5mF5lXyJk
PPhlqIFOMJuzOVAmsLr/+Wuc0Ygt76wcMjjECY1SlJ703f1zWcV4qvCvoHa2GYLYB3h/JFQtvrG8
TUCUGBmdeJcrwGqUy9ME9jrM0BBnbIgg/ySgwBxvzNCQMaA8neUOj2YI0VHainuAiSZo9+W2aE0P
07hztimZ861Y8Pyci7FcCK+AgfB4xwlc3EBKWV6C8EWGInhfpAwDhf0wIPaF34QvPL6h8KgorIUx
QrFgjAYJDjFMBOmM3BfHRv4pVC09KQCYtYoJIbCoGYrhl44jPL4vREH+OzIkHQsZOKx8DVOt2NSY
aKoI84Hh888Yy2Pp6enOw1ibfF/2JywfuURmyIU/ovnM/dRcDE+vmSnSbzOw+cuLDsAFUxhV2JCe
NT4BbwZV5OiEHkQ7oZiaMIi6bxh0MuSqbHWtDWeYn9zaCZiTgSrNendk0yz0kUNmOnUAGnJMilnc
/9LrVrfNogZGhsqBg1/mocoDsjLsfLCh5WXvNirEfJb+j9/LUB93SCFBQSPPveAfMf5n5V+dzw71
b7NBIDZiZJunY56xh8GyZUgI2OMs5Hf07QlOYeiFuIu+3wmam3OmBsXsc4C/S2VtcpUnUl3r2w1X
JEJUAk0HhhUwMxNN8rRXfCfsGxZqR7YMcDfrS4KnzS1WqQB5gqxU3cjVT2JYA5jvkWraPe/Xwsky
nZ1Z8xir/fs0Fxpj3sNsoRwyzBYEdQmAfEWr9OZTrfQeg03viyCRYa0aaHRks4jhcA/cHwhTv1GA
yqF1BwlPRLMwoZavmH6gpKNxw5GSHkoworBQxwBDJGb3iPBUVAfQ7VOP7Gy0G0y4xPUT6dZc/+VK
7HysV8Snzl3I84eSXRzJtRR8KeLr4GB/TheRlEdxvBGiD9wF4WoWLQkcQElIHW7RsHQRNYG6AVkw
psN7Geo1WVDwzF4Rc9ArrO+Kxyyf1Pq6pvLVXBxnFtunitGcq6xxNNE5Vl8NVI+e6xa0qn+p47MS
Updmc3zPlh8w/Zsg+twmd/E1kYAYIrGbCV9Q1aH6FBu8ux0ckTEpTCXOnPBiViyG+sqTL2PQ7xow
S64eG23mCnU2m+sn7rESuWJkx0LfbF8JhIFt+cI/hkCrhYP3dBCxoQebqU17cUDs4wYMbINzArYJ
aVz83BaAWRqDz31lCI+s4+dz/GrmhvtKMEFTBlji8dypXdjvePTZSITImMEHPoAqfTpvdqGq89QZ
io2qSs/qXAbeHflqWMYg+OITkBPbyFADgDTx5kw4l/zSPCjhVfu3w2AWysQE8GWFSQLsMEYUXB8E
7dwgusEG3kU4DMiUGxShgnLO+MbKjwpmAoWWpmXAAYrXmlA/L/C9/UcRAxrg2/z7z5Ngm+n18IOh
UwLpxmYTX6hIZF9cU1IQ5sJuchKQskggfV7B9URU+uQFSUv6UoNRHO7cOdAUZpqybSPou6gSmydr
kmdBhoYv0gIqX6CO9enCrII6iQv0ZKXe+XchOTQm+PIirrSFVY3lsDQgc+BWyWCw5PxFjckjVwxD
9HZJqPzcvz8mCth+iSjo2Y1vJEXam8ZeMSW0F/eN2LOa6SJnnwiMHRp/oDUIHGYWXFtrIyt+pjIj
1qEJMvcQWlAm9Dj6E2r+WVaYOLuDY/yKs27REJ1hlKuBvGFyiKf7rrW2Fba0topeYPKPE9jjqjvE
3pmQqWQubKcMFdadPBejM6dIOKwB2ukvaT46LHhrLkLKjsB8NOVUfqlhcXzlB7YHINjiiPGAiu5e
m2bywE6ZesDxN5zHHFHjhMEr8AFhTxwchJDWq1q2Rh3aIa9EqAZMBT36sRshxxkzN5U+DF6LSIuf
x7IE2zdiXquj4LjOOGZwAvkQuDu5nvTw6dv1QAg2a+BQtLljdhXTpxXHPYhEQOSHmBXeN8ZSPfBR
csNjtxtOyY7iGoBYQ6AYhPn0vkYhDy+AjT11Onzuz2QlT5vQ8IUpVB5df7CBWRgLkm4zOIcPF5IL
qX+v7ePnunws62l3LjX4pZ8ronT2R7cLn9A0rkhMLBAbpi8lQ3W8cPdlbRWNe2uwGsDfgGRn+ma4
/mD6fWmnGPhAccMAea+P3Fxyr6h+FPtZhbdkAmuTRW81J3WanbS1MR5AgWm9nKPlB7DFWLWor6GE
Rd+IvxmJRm+rcwmSmKYFBjWau+cWs874dpIrYBwV2Tt5H87tlO1M+3M2wWBRLCH5gXki5N+pD7ry
/IcDZrO7V6AUJR07DV4/+Y9CMw1RiurH0ZYFLN0A36FZe3nwnjW4srUev/D3Q9oBO4oi++Fyue4o
mdb1ZfTFOlmfjUioUpxiJgddbBLJCeEdsj0rG4JfPmlvbo/3MJ94k6Ja/gOR52xbXY/hYOQsR/Pf
Fq7XFu7abCcdn1tlUWz1ReloAv5C7259YRjlMOCu/u8rxIMiaKnD70twWpfGLIQyOIPN5qRHgMvU
FXIBPtrbKjdgvCFO8IM0gnmHgp8hkbH9WxIobV0RjCCVeB4w41Gib+M+54rX0xaRQgy/GP4zbG94
O2eOFk6LxNadp+zB6lUanqDhlJpxonawhv45jZUQl0kqHaPlmDPYYPRHkLLTw8IiK2hvbE81ZGai
fi+C9JyFUJ7SE25R4gyqMYyBqkVZzuk7sBaUidRUEpsPxw2ZMj4+TXeHUSZAxO9z/CwXgt8NIrsG
RrGN7Yx8cwCS4zHZ0qLYxch+zo9evVhDR+dZnoRz3fZbr7uQl2Hg20dO4/xz/jOR3AI1crESJ+zA
kj2WLKArIo8FlITTmqHT1fpMoOau9o7gr58mR3J8BS2NAwnSGUym/WTWhd7kX0JRDJBwFqlI9yOt
GRWyQ4F6ORNEHedbQRAy8ghWHiNZIe4ZLp4c2+vX6cw5SW0sfqEMEsctfou4aKw4m58T9n9pbHyt
BQ10n1okRXBAUkDsYn4SvJrmwLuh0zpT5UOvKS/8gidWQLIEeRz2efv64HI12ctwz1A2kZYen/F3
oMpkorwlw14EgTNpZqPw7v0KMQCYFUoeGKlLyBhc5vyK9GjkrjP4IgNnLVycrgtmJ2HmJKTbY8TT
xJL9IUmWE9Vpb9N/kwUgihPbixq8RwG/77kg6y96OdwjAW+x0oXT2NivR7zNmSpYIGLasrxPEnro
GENpNvf0sgcCY8xUb4/c0G6ex7Dcw7dlhcJ6bPnXnYieKyeg+bSpoHFYPUj2oLeZ+HAxDx3uAN49
BpB0lowT2FTulub8Xn1SoXeSLS2XYTJPwfnrSf221l9ew7ghC9HCKvj7nL8QJdxb6zXW2BDgBxoT
R7dNe8mAGaoxTOuJCHIJVaBcsTLu6+Px4bKxrNZ6560ZH+RBaR2hQ1OZWXcEX4wZfa6vOTN6B2Mr
VgGQHDAnYi976+256PXyKCMZSuBifSIG3UxaGfc6FREPVr/YKmdMXWGeUF5T18TIlesTU2lCshSh
+OLM89eAcNwUwGY+2cBavgOq/t1rkjHveRe83zczk5et32Zv2WZnYHaa2GF4b6fyjt0YkjXfytwh
db3Z8wA3EcdCHnFs97Cu8ZCahMDK06PsvKK1IsOvBvBzBXUUXQKKLQio3I6a3UX8Y4ofSBZaNX+e
SX4zfG58cmTAOvF4hRnPp8Vd1K0/+NjMpbmT6pP3BHtaPHjHExNGpraQTZ1tNg6ASmR7O5hCo2QD
ggHNDjA/Gjzzpwx7Kcb8VruYsXD3xGpJWDdbk5MeI09j45F4hwlYksXDuvaw3QRqspjCpu4vy0Sy
7nA7giaxlyAV/GwlMDR+q/++1uwRzCb6XtgIw6D98OBm/GFwXJTBAncsp0YISpERO617nCTRbP1Y
hGsdTUQA45uuxLk7g80p60kj4fjA1BLhJ1cAXV/nCEXfupyApU9v4BKthVjy7eMVed1HsF9EgbhA
I3nWz7CCbn/QeGgXsfagGbycYd4zIWa7oHKibKIaff5l+KHY2IjZDZu9LfJZLkRAUVGoMMoICNV+
3X7PmGg88H42tDg0pg6genRpd1cYsdg/eKi0U3s6bWrvx4w2OCp45ADyvyImWQmuvTiZIomgd6OX
9KgfgzPonCFEsqxN2LTC1EFFQYasnq6MkjLN7ZVdy5SfNx+JZyFK6vM5eTpnKrpSdiH1XqQQWWkB
Sfdf5kvtKGhhcdXuXMGaA7MGeZziOkqlhiBDWNdSM50BW3iyeB5EHvPgEyrXMXzhf4KSG64n1vVE
juCAJ06dcZA5D0ryO9e4DmKagCXwLkwwfCaZuhCAirwEPFF6+4tzDYBVY0LiXkyRKJZwKhWCMYUz
PeOJf1/qv64evDovB5WZs0M/KEaTYkWd2a7/EVzpwZESPeFYUt3i3wvKEqlrTHbHJI8hM+a1aHta
yKqr7Ejpjd64ea9XrxmTDfc5FS7RvIvLpTyxy/ckB3QT8+2jyputisnCdGTyGkh6E6rk4CJiLD6g
OxwhcC//P0dvf/+ovUAjogWlRWF9FAte8+6L0Kz25VDq47LMj3vbh8MGl2WR8BhVlj2u8QimPYUw
uHrMcLuF3tncHWien3n/uzvcIGYKw5nDK7R2NEdUu6r9e7V3RAEQbhz+GeHDZ/q0BEgNfjl7mf2x
ibpcmk2BYScNOIcBaV6aSJlckTzzwKoEm04W8YQG3BQNJU4jX6ABinWwxJTJHwZ3T/SCWGIAHFXC
Hwsd/T9vkx/552cDloMfJF6oqLgbjszDheHC0AUDsGio+RWNTzv7adcGiBcSRi46dgrp3tximsAR
CD6DVRaTNSsrlkAdDFGAYURbS7641s2hMsJxg4AHS7ZFDZXQw+AlQKfe877anQa0he5DZMYNdxqf
B3IbwIt6czjTNXwxKH5InpHjHmCEjw/1+roCVPqQy8DlKHN7GL+nAwoGmCFAMdkCw4oNUDshF6kA
o7pJyyKaDz0GvUwFK24bJGFrwITrs1MOn9hYvnZMAaAA3KfZ1JiBlKc4N7XBaCqv9BA/omNNIMpt
QS4El/dFswwo3IfQCeozVCXMsdnCuSSveT8bxum+sd9YaH9CPcrnxXLQWa+1HlXLT3jtbMy2OrtQ
MDeD4S5tTQhyh8RLZMvNw3J+07FFMv3kd+A9v3aeuYNfJtBGa99/mksy0xfU9jp6f2oL6mlOkBma
Vm3VXQoQWEaNXsZMu6b2gMgGbsfWjSc/Gzmy2mb+hdvBTqJb6HkyhNTWE8+UxilOGsfi1f/SNXFm
skVrQV4FHRUhcQOaUzfMwvxPFxPO0JhOgX3OiFMHUtPhuWMcy58MphxQRNJQPnE4Xj++znGFBwJw
ySu6y7aK3ci8YW53QvVqfbzOzi7voDnp01fj9Af0KTB5eaJQu7BdZLBcTNSq++4rGkBMo+PHzMAi
flfwvDbc3+oNTZHnHPNVYR8E9/OkynE6dFkpYHmfUzpjh1BxIoDau9CIs6sxShnBdhpD+2CvV3AW
hQyoRfpc7Wn9WBiomp33zYWKQnU54PQ9IecZowNrY/T6scJc2cvG5phJBbVTkG2A+YD3aH+VAy0L
r4KRAFOarzcgAgAuu7BMeU87BsLNkqMn2SWouJh1rbCLogB5nChKeY/PXwrJ5jPVbkH3xLnJ/zxj
GssMMBxG0duVYX880b3ab6iuNL/88NJ/v/229Ct1PmTOb3hfmqQkThtI9o2E9QUlcvbxiuFYXVXI
ktGmIQIPcvgdFhPLnmMPA+qSma1LW4ZUg8ltSRfrFvtH5mEQ/HI7Pgc6jhDiJeORfPmmhf1By8pz
vGQOb8keFCUgXnS7WIhV3AwUYAw/4L8h9ngE/fIatF+73mZzZV9Ccafz/ZH2Km9gXVKRvkwbakPt
3Dq7/PnoTsckMXMeGJ9eLWFFi15vnCyY3DThOxz8DSYye84gqlZvtpv9/eo/D3d8Gb6u/LCrubH9
/JQ/9bbMAwX9Q+o8xzL2psy6O5QZLXOWD5LBmbTS8S8zLViY330OY/1SmVbzC6EOhde0Pg1TdgUp
7n6lVTZHt6rBBakcBMGzO5Pwi7YY9k461RaPn3sifAVeP51ic3keUxMRUTuy1JPCQTvvMHV9O7yz
69PB5mOcoDibSquHyKtIjuYM7R7NsdDHMHDkw4jOuBrfzmhUz0/v4ddAqG56HQ+1kKKKUh2ow0+C
bKdOITzA0Oh2cqwHnyn6YG7MYwvcw1nc2yd4FK65rsFB74CNbrcVzsiQWd02wAxtOK2j4QJiXcv9
HWK1MfI1TKbTU3NART1yijihpAd9Q5BHu4WtA0QI4DH/XVnPbbpWFpCzwibWDjc6Aa+dduNh9JgO
mWa7+qpB/LLk+bNmGI75r6gmMhAPMxDT5u1lNBdjnDHUtuMpyea1JQFCOm3EnI3vS8UD1LZzSMFv
cwsVW8HO68i0t4jK9RuFoUvgIGoutt/8H17IzoaxohjxTmsN2SSFRvxU5zUsiCn6HDruiu6AXWia
Q31EYv3XdQE23JxS8PE+3mv73jd7Sp78xP4eDXboM/F70kAOuw1FWjmTsSXyHyGsnYZSCr5Y5ZnH
BGaMjpsqDMF2UhOeuvpe0nO+56QZIq5ovdslyzwyspbKvBTSHRWgvHQQ/DILoKxfQ5STGKZzj/fF
BX0ISlsIUfCtRX3k0L8rB/jJETO7B9rF3G2OfN57pNi3qaKixELBuZFCbQTghlfcyx+kfmGZ4HX4
/n5tzooX9jw6o3NMAMZSsvtiXbB644IjOxQZOrxDFO6Chda5JfqKpHRMP59XC+2EB3Pv/zyxs8HQ
ajOWLxKLc7hmkM2g9lnMoVyxwH1lAcUDw8E3UgFNrNBcwWnQSj+eskjCe/yH2eMU6eabNbvL3X57
hVdaGFa76acVyNFU8e6gJZ1TTkv77xrepi+iwnrV5ZjU9nrEjABHKojtuELD2n3T6QkD3SeKI5PT
/lAiHINmkLtmDxN3I70Ib+9q4cBUUkSyYJ1bzDk9YaYJKlrAaltyMSVuKzVzP8aS0/nE5ewhnAD5
d4Wf0sv5ohD8ZcTRovZ/26PBCkcgXJtILsI/S0fwbthX4H2ETwyWwVnvQT2Eak0f9Efu1c099wwi
KDgwHfx+IQs6AwPirp1t0zFG54S6PtC1cR9xcnGl83m4fMW6Y1AgGy4cZ2pMbI2qzY0DqiCo9R7l
TC5IgJHCG8WTTquhD+kU/7HPRen6kl2mpLJBaoXfr8y5tvxAMfS7P30k3LnWpScdKHrpb8YfQADA
UdZmwmhI3V6Zpw39hJocpfPLUu7WDRo0JHp8zH4GHPM6ih5Mgn4KF/ppRmv8Zmo/mqSGO0zPYGoj
ntZrrOAcCWuHN9F6j0n9XKYbmaARTtC4mt1nXQdKaKeYvb39Dup3j2y3ybwmwnOJPjrx1MkjzOeP
3xGuFwMc5uWwRTUCJMuPdzhvQmjqAdjtx75tdd+MzG3u4J/5hwYsSKzbFOoKVoXRQUA1cMiYpSyA
GliDbrVVmVLwpJShsW/HIL+034uitjIs9hqfI8krCJcQtUbyQ7s3QWTQh19kDsO9eLzS2QZD66PI
rrp6HOnUC/+RdF7LjaJBFH4iqpDItyKjnKxwQ1m2TA4CgZCefj9ma9PM7IwD/KH79AmUsgVBL7TA
MtmnSDBwpDKC5NDQpaU2NoXQm7Y8kekGTBs6Vb9MzlKGuG04ZycM+aQ78Os3WxZgPWG2VW6TH9nR
XIm/lCD2BJzgcF+lkG4XnHw7YWXsJDb6LeTgHzhYDD9Zk+ojbI/Y5M2UoHZFOCcVGVkvcgNyqqb/
DS3wANA241l64ZK+iFCpbGpj92k/FgbcWMoJu4swqwFKwCxrQ1HOEJJdAm7P5hlKCwbHJPcmX4Mt
ue0lgYnJu3BezCIh4cscV4mN4zeOaxV0W8NnEzRsFP7mLaAlxl9mXixVX7akbVq6FbcTI3e+r7EX
FN0JUPuR9hWl4RhfF50hczgq3A1HtPbpsueKsPT566AEvZksijN1rd35o6c/XyMe9N/D3yfAS9p8
Ij6GYLecQh1E2MYL5A7pAi7SX65wnFK8qYevZPYzWcpYrD13cTTLMBJrHSlcPUk3FpbPPGjDtVAA
v/txt5Or9bRaa297ojhoWYipfn7WCQayVEVQe94OPGDjg6u1NRGXcKMy3DTy2WeCl7MNk6uYMue1
e3WeYIAW2h86R82LmMszz17wGCQ6N2hHJQ5f1vhdiQdpmBk0ZQzYT2SqtrdkP7hagKOgq1xfzre+
6jwKfDI0uXguKq3/imqRshJy579BPdXNGzdgq3otxJ3mM3xiTsU5sRA44ph0Hdubakdf9Uhs4JTg
jF6gJRqVbpjZiNyLO9yKeUzRmlQf1ISPSz0a0VHt9TOINtFv4XPiYTJLd4HUrvzO+pmB+uTr7eP+
B9sBtRSDhJrHHUwCWg+oZqIjJkzIqLOZz1rFoUcXOrV4Wum3eG447nRo8KaGOh+lDqSXkRg6UWby
j3yuV8PXBIgoNhf5N7ZmSWwJ8AiBfH+4bIwlsXMIAFvOaqTaiIoXiQ9hjp9H01lyUNc8ID/ZQtFy
Fbumk8J50H8fmh3nuGQPx35HQ7atfDwvg+4WB3heBS9Ehqvn98N/OQ8rWw6wbghjG/VOUI3Aqub5
roRx9F2uKo4VDW6+YRbuxLvjEU7NNbWkP8munGz9hgfMOQmSSlGEuzLjyItEnkhlfp7r8G1VN6p9
WvRwh94JnRrwU9bOAY/61M1CS4a3W42puvSuVsM7QAmXrmnGTxOk32nA46zvIYpiQjKtlPmLDAeR
hC3m8+VdR61+0nf1nc+q75KxguUQhfXRtfuQ51osOnpTLhj9Vo/lVObQpx54ZuX46WDotbeXB3us
vbU3eu7BhT8ytjIT84XmD/QK9t5N20xQkmqjdgo0jSknbQhNQqHNor8YsSYdMPot3AALOECjUdJc
nF2wFeKysBZMVfZCuWBEAeUCiR/wUk/TA8EsNB/z5JYvSOPE/peeFVQAd4elRGDtOXTrQ7lROWJH
XwE7+kZPCAiNYgFvlb8n3o2l9TzUGwGeHYU8rKvD+0tUZ+0KgPVjFgnEw03ysYdhjoluvQI/LBRQ
sie8eFw8v5ij8CHz3Ilzp09G151UWrSCzWeUGrwWvOYcUZw0GOaZleI48QEAboMHTdjsPg+/Tfc1
PThNheZCge1zp+OA+kmfbqy7H9VDyMXH4NfyiRXTkYRMCEbTD3AzAXZko9k8tp4OoB0WLU9Wc6g/
6ev0Zt5pW+SKcA+G53jzQP8Joj3HpbAZBTjLB2gSpKFiFrxOiQPpkzS2uXBprvze6cpI7OmwA7CD
vqCKpsrqI/zDsGgTWXmF7AcGFOm5lBJOgSPl0wJ9VKSVyop+1MPYCAtWTc4HLdO2hZJCTc4Z/8+G
OEwdOLYTW3GF79B/I4hXXWWu4EQxZrH8DSWO+MuupVyMNydYHuXSeoK1YbCXLyuyDTodp58RsSMu
TIUf0SlL4DxlwFcleNN1d9Q1ItgCpby6IBCrct7JIT/Tlz5xdwYNirC+g9yrRMeCtC7M9B3IIU3n
PcgE0miQD4/Sp4GvboXsRjXqedSmBciz7Dx7ejoUOFPEUV7/DOb1Qn2b09R7iK607s/0Yxm+mUWQ
4++bWB9rCN+o5byhMFE2mC+XaVlQNI6+1BoPiVNRzjXaKtmJYKbBHYMJVNzaB0U25aM70RaQ6gDO
xMmYMk3CiIDVNSbVitfuEwwKnyiH8QSPaXHuquSxETnsYb9LFrK4JwJHjY/ha8K1/XhxdRnI+ZxP
dJdxsLHuH1vRLBf0yqW4UftvsZpPp5ElJbNmM9ps4CFXEdE6Y1vUR3Cet7xCqZI7EuX4bvqbLRkx
6L1dw2Gh1GCiOA8HEHcRE5CJuY5Ri97bKYbxs8HrXsuIaau77khagVhF3yVSDjnZwxFx23r5k49V
rnERz4tlg4kOTRMTjH/KxQSD72xBc7y2VPfZmWecMITGTpPFRMOftg1SxUSYmfG+Y2yQOkutPJo+
0AUUr1q6qe/RPoAYVUB1hBxHlfpk066llwd4DjULFuA0gT8fJLU1KmUzt9E2Rb8q9o/3oknRqm0f
z9XjBn9CyOmx0jEYXMBnzUy+6Nc1I+hHu8HwL/3NVvILGZ3MiX8oWGIbQ7o7c9ytsonbyj2MMBhr
gOYQ0OlYDcF5qXNt7cwdnKYGR1mzEGrsRZ+sNuqqP2b6ebbQxeVQrefFNJCib/AVmWH89F6IS5Zd
Hwad9CZ0w9Z+DC4k9/nedIk/jqtIQJ16DdXqT8zrd4CAkLFFOsB7eZbTsVUOwWjooJ/Jl1B8Cx+E
Gqtc2CnwsQEFQK6M3WTU3DEfGB7X0eJygg3UQkFhPDCBd8QbezmFhp3ZJt5GgfXRFlJz5SJS/CJf
jl1GjZkz5reyG8ub17CbgNqpsNyKXQ71pFg0mIexdlzGaFx6qY1NYTQyEiHc4bz7gQ0/fyZBj/kc
Nh4evLM+d8t8dFiuym0WL6AYi8Y2V/Zel16ahOimRdYz2qwkZKSY8b1cAztI0TIg7N8Fxkt2Ss8a
mSC68JXhblGeEF+9pWPb6qcOK9iHjc36J7eTJshAuY1zuYsNE9s90fAjNIwfO+rdV7PUxdXQ7x79
OSyvYoxAH2romm8tXsKGXmMk/hq1c5Nl/40/rYXsmgpSidbQ1h6tFY4eA93m2WxCip+Eux6SrbyF
aj8a5n4Pk2ubLww6Pm0knUNBeUxHq9pH6RgDfaP5YGvuwQPbPeSzlKpvX0JN/NxDxePrLpknaWvU
GSHG7tuQixRP2o/9MHACQ51gGndMpOPoJJ+6TTW6DPcYLVb+67ZnsMVz6UKiZTV5ddQ4NDHbv+mQ
ZlyAd9EBZvrqr+qpwvaRUR/es68lRQqyyQ5nEyqWBP4q5sy7xx6St0aK/fAHFUvNzGH5QEdaeDkD
PMxZ49VnAuGJKcKXIHovjLYL6jfdRYXYh3be3CR3os7BSWhPVjDcw/dcPGj5V9QECG8xII6MWcU1
m8TMJvUrQy7jtdQVt75+rsjtPI9Aprc09v7RpZ4sn4Mlh+tI3Un5XgMskxiFyNnxBf2GarQxDQRk
nlzD5tx9qrksLWjCqMlQUJWCbVxTeKFvB13gQPKcpTsctwyCYMWPZQ1U3NqG0RboD7dSrhIyNARQ
6NrRVmPX2oB5KW5k5VfQ2no71Gh8CNVkOdS5bYLnTBmE4DMUYa4eW+Ki2mCsz2ikkWnx9zmMZ+Y7
l8460XtfIAbTeTfwlbHToFHC60OdjTJMLIi0I6Gpy5xcoR12RBniilGYVBvU1pNdtOjN0xi4nk0t
thKVggIeRS4rxhgmK2nMKcpIWxtmjUtkIfFcMNQiR3z/GFD0Xl6WOP8gaYKvXp73uGVMsCDB9Z31
F/Gkx294zS3ZLDGP3yPLQP8FZxhO1wi6cTITHPDHL3sI3bwGs3+O+XwT4R4Bvxr3blwJRlv9PQxr
HAEJdccUTvijncfjHTt74IH3d7Gpwtk37+uDG0lLYWx/wGvtb2VgkGeJVpTORvuBb0jlqt3JZgAx
Feyfq2bAQUV3jo9ROYXTQb+K0MlP/Yr0jJFJ9q3RxO8g5PzGmvPY1Awu6EKpHh1CB67x7A8mbDJ6
I1Fdj4Y22A7QgWq02HSevxQ5PBl8OwaOF8GHwJgl4DenFNUOumokpYg9t+FdO1gaBm2HnotileLc
zuvJLCabr3zbEgifdmb4XpT1LnzicULeMdFa5jtFAc/CG0PaSDfLgmknE2nwW+IcI84eladyHYul
1wje42PB+eUEwkJXIRxF3MaTewYW+YQXwv/Wtnq2lVKXWUW0JvgWIB+ey4f0ddPoPSPywhDHWYYq
1a4ClXlTqZW6LeOtUu2Ywo5+ES9OwO/J6/I2tg91WWIBgaXkGI3BcS1lc1JnYtDrxI4uKAqxgXua
KjZtRMq074VI7dJJjVn+oybzGT/JD/eqWGLb4E9wMnxaYbL+TJzJL199xp4c2qBNfQmnHex1Nsaw
p4Tqul2HMvsFNNRki09jtX9PA89VwGWNHYu7ICZ2DiINvCw5HcJtKXOYoNmBPYwrhydhC9OacvfH
fuXOyUngqReI48Viqb2Zgdgq/IvYk6Vj8w4e3WpMLGqvlexT66rhvIO03aylg0CnCVor+x/N7lnL
krh9pYBo7q5weyQSVnR0S8ZjiUsFykrlP5DVfJd2dQUEuaOpkWeHHd/FFa6Tfxg5Cg5DLhVE2twh
ov9wuGFRB/FpLI01/GqrI6DDNbqmVgcjCC9gfOZixef0mtpd7EmK++KCMONujvgQq74yvFC2Aarl
S7lydhlsmoxCLTR/IMIVZyF3N6f0ixCtho+G6KhllgJs8VJ+iZGRvziR4YnjKl5RioB6c1D+tNl4
HBul+4mXdHQJRGirXbTDfNzMsz54WPXb/GnmM99RnLWz20UpGT3BG9/qOY3jAsfX3ayf3++yNUbM
f+9x6ITajQORvi6YyRaeak03d5CBZH2v6WmxReS2ogyHP8dw671gu3pMkJ3CpIyqT1yNwp2QiuN9
WjlPpDoU6sfHc81zDTe+8HBD694NgdRtRqpNYziVDCHnZoTmMMtb8wC2vJVUF/e1fq9AGnUmVgtF
RoJxYkxtQf5GPoknWyY5FKSYGMxTXowgM0Hp7llAqZoEhw/CCRcX2gozvSQwAG1hs9gGxEXkU2NO
OG0Q+8bGEQgmUSBW3wMMN0t9wbnJdBuSix3yXrIDDrVvbSE/112/VIVZduRP4+EA3y+1WRS6bPEH
4t8XlYb1lNj4izvUyn6m2MbA8YhE/LT5eUQ/bxyxsJycdWcIogDwJ17MErJYezyEG30TWsxYSfWo
7bv70hY7w1ZRc9ftCi9MxmDeZ0VTLZmNrVFmzaYG9nYfTEBQ1CxKKlt4RotK/qltoCeNODp3Uwju
j0I5bKLOvkO3ggs1U7zDAW+I9W6q2QJsxyZxhtnztNuh0Kzu4YbGAMxjewC7ORR2a4qDyULeDw+7
umLynAQt7U7qEo2J6SCPFLHtfICGwIvhIYBr25/arsBb5m/N/uiXjLZE8jphdn9i0mLl7HWYp1jf
8i0Alp0yIOtQth9uAidrvn7xXx5/7IwsNVhpeuezU2u7E2CUCTpb3sQvCKUgNyNZRVa3jAy7Oxa1
c1jX4MLXIV4xLD8+ruzCAyK70Wy7hmmMi8mSV0eGCP0laRobRj0P3DhmLcyB4w1PzAJ4HNz2y+id
9fpKQBILHO5kBBHPzKbLa9/6mFUD00M4sz+L7hvSb+MP75OBbGu0ZxQlt6Rxxw5RsmA1f1/HmCum
Z5rq0k88bIGEu95qM9BTuiz6cPBk4g/tRvGJ/zuE2dcBuivjRha0MCFGhKOSLDzn4I+GA/0J7TeI
+mV3UHt7t0NcG80O+mWA6GMqGgtXrxzBll/8KJzMjWzL119ZcMV4myqV+rDJSmtQbaYjujUlImf2
wSfZTA1f6VwKL9WFM0YILcHGePhDaoAZb3n/fOPO0Lzh6lrnc8cA11LWGEeYnzilGSEgRmM8wmlf
KI5KHDzTVJEHJ5Z8Iow95rD8UkskX3b2ytic2IaTd5Gtq+wrei0/49XD3RDBMxD0iz5xmo/FIf2m
wqIfh5J7G06ve/PEgoGpq3icGsgOLXY9KRjUGoYLmDM8OTNN5x2UMRvCMnCKq1cJWGbS3TCmbA4i
WbSUnNuu4txlnbaoNtDNTq249V8iprG7Fjshdpk9WfS/BUMVSvcC7ileGN6gBQ9aHspy9CfHnmET
+0CIFlOqxYhUK24YK0o8fQC9oG8yP4cXahtSCOwPUCt+W35LOhOY6DI6xZwUf5w1+BjxmOTwFCe7
V8k96er4ipFGyiRSQeW8EiUnRW/zcauPW+TcfoucjVsTtEdC2mTW4iFZe3i+w2N+u07l5msRJVDq
tEeIeVixYo/NCWYoy3g9nD4eDGdOWq6eF1k3JWwIAjd+GGA/Y7eSgoxZV2HiddmXuPOWm/p3kKzP
4rFS5sz6H4HK2qDDACJdAwIpijuZY3/PwapNbRmfp32ylW4KxuwMMDuDbAU7BcqXrCfePHgdYVwI
na4XBDCay7Q8DaJVQRI9KRihOxXqx9Cp161hKyq6ZUCtWUvF8GHmPP0SGFmSxbEHq8PLeSfeUTlj
D+UmJwA/VbOyHV47Zey+YX9HG3jZTW+mnOuixV4Uc1fiHngvtZZvlILbev7KZACIpsh1TL/KILxf
x4Mz0QMgjSkgjYp9zvI9LCWcWafYL2Vr4xZqG6nYpq0b4YjYrzWyjEA8R6pCqQcaaklgD7u8TNR7
3bvgklqBvgGlgcMbeY0XT7jRVt0FrfVrE0s+BMrPrji/EkJjfvO5Dpj3aNdGu8JHPR+LsImJw364
MTDm83R6cPtDlNx4PaZEa51YivBYXwjU7HzP6w4BnJkyEM+xDMH4GDy8NAxUe8MSQ09adREHQ8Nu
Ld9WNAQPIBEu4xc7U7+IpdO/0SL7Bo4reIFlGmGu0B1izOXzPYJdWbaf72uPrwsDkfz1nbNvwNIF
oFtSMTio6O+mX8Z1ck04Y+e1x9ScgAIIuW/8TDZDUDIqkm2JSSgD5g/Bdww4R18GBTYKQBpz1qcr
rkcnV9EesDSoZ8WSsz25Fq6IXlXBd3xO9SHFDmN4IKy08vCnyNhA3M4QPdNN1Fn354SLazqdT0AM
F+yJ5mEXqnnob7diieVIsXQTZsjd6vVa4h2vUUNlq8ltLA74VFv+5YwTgcwN0QZgf4wLE61JOjuM
/8S1RYIe5ih65PFmKCPfFfcldCf1ANuqYl1j7bAR3Nx7j0p8GXSMLTNmdaIIZUu6sNYa1SRSDlpf
RFHo1EsSSIkJ82mmhEt9xwRLuLTKumAuopzyGCObPTPFgfBXbBNIN4K7TByFtIcnh09XAHEOSl1z
pIsGq2BCR1ReQZoEdgWuO4V1k8DWU8/5h1yA4W3rxmzaudrfZ7BayXr0ePLb5slUh1PDDIh3u6LV
7IY9lXJszi40i7ZW3iuQyE8QMo7JnAjIMcNv3rDUQ985lXTq4AvhiAff+4ad1EAIFz/rvWQ6x01r
luDCRXae4hb9erLIBovyFd+2RfzA2rqGMuJQer0qR4aLdgFHBNQFDXyNIpQUJ5c5pRPc9QIfJ/jf
Pw/1ZxoRH8D5RGDwZEOcUI6DnTrLKG6/gCJg2kd2Pi5G5sKis0LmGpmLN8YQx3z+hP3kKwzp8HBA
4VvZ2khh6LC1Z6CozIS7tBvoIFlubpa6Mv145n9WBR5yO9hJUKooflKHeTat6gRtDmxNODIBJkIw
IUNvmBsQiXhUdPKFH0GTBdXi2BnWWu5OKUdeYLnrj3AWEQZp0BnhhY6MF6K5gVXHsXlDo3LKshWU
dIri5B7hU1EtOqYwWCvxpp/rR7VIMdPS8WwIpOHnka6UYSGC3wlvayJhPnKRSs9QgMQg0mK/2f8K
6HwE7aDHzKfohTRIWUL39UQ6yxqclEFa+KqyaDmrkkYj2Ml/trukXBuJH39VjBt531K7e7cBrYMa
BpXm5ZPL6PKZ9HhO0jWpayyHSCUadFOFKN3Xm5IyrrRhOooLJrs7A3E1fSoc3M17tuLl4NnCUSaj
irMQDKww2XlSmIGjQgdBwaRDJviKwlnVj24ZNWMeOAuOZL4tfQ0Dkuq2xOefdrNwcXlhwNpxVCCK
wfYXLi+Au2S+Li9GqHCKCdWDisAQ7b2rb1Xl0HFI+CBBRkYnA2kWM0IBlpytMkh+mY/eozxF8oSN
js6EzmZ/97cJ+NCksmRccaiVEZneRX6ZE+Pt1pwumHdheIPu/B8fkg/Kzdpi6U05yqlEYdxC4SPH
jdkGwzqrihnlwyygG0rRISVjOwl8i0WPbHEU1/hvdU6Eq50+frEsEIjB2b0+dZFXHLMlq3Ov0m0V
R9YLh5AIJBA7uYLTkBtTDouzD+xIwX//YvODPoFR1J/w9UrcCZQDcbbm8VrYgtnJUrBnHMekIVsf
NlptcYVL2MepNgBGCGMX+mZo0RwlBAzGAb0MqAo88gpDFk8KzQkEe7pWpNR4EZE5WTnErbwvfe0+
mWlgQ8rSxrwIwP9ES7w1VrSzAhYNwvhl8oiTY+xUuBZZ1T2yOQNCkAIkWLPnXvMI1tB1i2uYCjn+
FzLDiaxg/V0SXqHyDVAGFLAXxwprwg+oXdblHoSlOPI09QtPPd9jG05TvxF2xZGvm92Kj489BO+f
/K/29N+ix/Wc7W/ktjiZib8PLhhwEIiG5NbZ8RsAeoYtmbKU959V+KvY+Ccx+2ddaijIweI/nDsO
nk9iy4ZDx+qxB2BGwCXj3xkCPzbPGdKuAtSCVyPUK8XhXCLFi5/a6Tc2Ud05/hZyC/eu/vEzYBH+
rW3V0Q7KKDcfRobPb3lKc1i6nWwrtHkMrN8DxagrHAvdhfMPR7eJTZhKMM21K4cbvpd/iR7OntMD
mOz7p54EGtlNoFD8TpgCR+jB8loafake1ssR2SoO9C64MvjuGm41+nIsuB++SWu1p2fyU/bhw+P/
U2CepNXUV64AMj6RLPNsGbmQK4Jq0xku036eCVZHMpxEJijU9yPvmu3aMCvjCGlm4bpb1Lv+2h1I
ecMxap1/QStci+cCBhjuywe4KrMHbGxm9By9H3xX+ONv2DmdjwL3CBqLoFsTiCuHl4Nf0oyPN1hN
67wWuKL65FdfZdhH+/ZmHHpQnxZCDNND/lx8rG5YIh0+6+n28SesQ1e02y2mdkRAefIfXUA6zi+p
e0CsfQbO2QrfQi909a28FaFBc2R6xkLTvjIKtg1UjPpH1XFSw3b0Q900f/NNwtfeolEML0zYsiX3
/rJe6xCmEZdvhkW2Sn20Y3N1VbrZekrdyHwpIJi5PCqXeAmgsJxuETh9fsAXI9KXzpN1gTIbi1xx
9yEp6+PU6e5R2vIVwwj4Yr0rBA/WvupgusoPwUAjh3FifylENzrpZRAW3mQvrT/nB5zkn2njQH1V
r+oRF9pp7SJpy7sLT+VX3aXHeNvdHrcCU9sSS0wGS4xWozUZ43O2xU8D5Mt5Z+MOD++al6O5p10G
onNajabKtfn9dlqnZEADvyq5LibQl1MC3O3XD45vvuwILgXAov35oG3AcH3/6Y6c29ECN64HJolw
l2WnyBz++HSv2cpKJesB0B5SfGlD/mbE2FIDkLzmvFC+M0WDyTEaxnTw82Fe1VsJC+voklyIUJw3
ZMDcIVZA3WYurB2yE9Y4hJLwu5RxwJNeRz0BPcy8fCzQNYDPvhfZnp5r2/k6lcNZhB1toa9ZCqAO
Y8wDM3no/jCihE2yz4i2ZzKMn8QdbhqMEaY/n+XIqsF9HDmS6iStJeQw5WbZJva6dX0dH291Q/4M
8F5iRw/pEY7SPCWyfiS2qrBEQJkljKAmNpGEfHLO1FvP74C3tSkDBCtrjS+oGr/4a7ceqAS5SEM2
GqiSVfQBEPyWFFAT4joeGxs8MODC8YlQVfIoahc2Gf6ddqjYMf7rT3+yLLfNkVrzBBz+xgfBayIv
FXY6aKgwZ2aYb1+/xW9DWYCZN86noQu4zVSr2whElU+W7YEMxT1CDWxOyKrHAdnD72U9uTdBBRR3
fq5Uw31g6w25SjefXwQG6h5UIioDNBKMhWdUYh/7L/pYyqW6gYdDih/yXdTM8cTtZOf1BolDVDCS
2FOk7P1F+GVQESLh8ZgbKCT3Iu2dQsarl822CUhHMfUV6xb0PnUnS7hpq98xvCbfkh8JAEFAGA6U
jTV8F3i2rADzsNLCfe88GhuxHaes9cci86HibxC6fnaJnxz6P5QW+CF/syZEJ4M1JDr5DjaincLT
neFss6nmwqFB8O1ObzkDuj3LgZfzKswQA1XdMmJgwuWEFFg8QSCmYoSFuQa5aU+7Rr3Gw0RVVpES
HO6qtWT3f/Gq4R5ovqtNu0nglCY2blak7W5EB2aD0+DLB5SVmV2G3Q0RsxhNzvA+p5kHQbbgASm/
rDOTxtpvIEQDb8yozeT1BY+vkVqE/KS13v7TLU6/JH6iNRVWTwI+tjLPirDzahXhVQrWDGlDs4zt
AG7tvhE5PRbwcuz4CmMWLm6/C89a5o0XYuaNAPRB+mJKtWo3+Fsd36fRgKTFr4Yp6jmm7i9huVg0
l5O/7He64Gux4KNhcfT6x+OQscx8jTyq5o7eI3gtsgNrBnIblB8fxKD86r8IzPWqG1wnU9lOz42t
qz5kMlpMyV2pu9ylxE/gf0L+6hi+Ffvh+IZDC5G2vTV46erUr4z3zVTwVGoqvBP4McYBdGNH+i4Z
UTXn3wnyJ+pghuiJApsBgQWhcewANkRXW9EER2EmtiPDkHEzV1H/FVMqQil+es+dEZmYGsgQrX6p
D8gDRTj093racQTbiF3v8oPw3B4kUBGstV9IirgSYOmPrvXiiWnXRbFGTdLjUor4qcDTfHsCLP+J
T8BI8q2s48XDkzkUbuKNvrCGkAHsUls0gdwpzLrSOwwzRUArBVNnm15VDl6nWRLA/Fwy7hpyHJNn
xt9z1xI7SXcq6fgsMON8JqhlmjsvAAmb8PJTw34un/JMnjeB9tWvnsQN/VYx4Qs2beXjgPkvnEIY
YRC/GnMPF/NWu4/LYP9E29IrFsN2MBVupCP2sGZ1NuwxWN6sIR3SWAfQK1eq2Zr9vLhT62o7+dDY
LLCD9p0yhzCTyM0J7HTHvAHmDPrihTqqs2jJTrU3BFClYBZjwuiwxWrYBzPDNkzRh1OOTf4uO5JI
SE/anBqccKCoRj7tyqbyW4dmm1iLz+4hzQXKUERzx2yezYc9UB6/QLV+oxUABqgQS2OC2d0JIcKk
GTpbNi+u1TVex2t905yopZOXmVA/MvQgstqYV0DmE4f+L7n3rBnmCDiZz+o1oCB4JkhDcn2eVNpW
/zNvXWwv8eqfTGeO/JX/CLHb7nror7zZFWlVFR4IkLGIDoH2B5Qhjh8qH60vrdf9ceyOgx9ir7Cu
BrPCmnsk5BhYAiLPIaaWOCNp8fzV/56/4GfNZfR7DWle7h8GeCfhJtVkr2Lx4BgnIpp2kiMGyJcQ
76h/oGh6kM0ToP4UhG40OFhocLpHfDqA0oZgeOnH8BrcdknHj6qdLaSPPrIGj/u3PkS7apV5zZ5S
HkgaablRjEFUqEvwYJja/S1fV9vX6nl48ikpC3G+oNAitRY8943c59+LiM/PPeAAFTzAw2NC5hQ9
W4T5AhjVP/gWcAVVy8cEsibAgIBM1ZnAagOEJg0l9T8/4TX3p2YLoSXg1cGHggfFPJARiUUIUQEg
HwW0Cwkjda8a3XmRHePyte834reOVoRriywGK1+0DzME7OaIkZD9PP0Gq9vkqvvGLtpiPD0nnG6W
H8QA1SyET/bCY64cYDsvP058QSx1FqEOO+EX3vaHCRWzDdpYePWmoMAU4cSP+XhJt3guhP0T9StT
VSvfd8yJLmQu6ebjq9il2OGSuYQbBfACe+ghg/DMwqD4lrcMriHXDpa0MG7i+D541qRh5ms+xHDI
f1ECO6Dsg4nyHDCG+cD8RSQXO26uflW7XEZwNJnTYQJNGgvgm64epxEyIed76fT0hO/qjJtwbQ8c
1UfQR/+x49NN7WyuzB93iUAyhFtIypQzsXuwE34ZytGifKzuC9MT5rtAiPpfLM3wTVuPmGTi8KU0
nDcbLZkpjrLQOYNOKb/glR5vxFbvzf51V06PwIht0hW/0Ee1M/VPcwavQHm5rII37simsjDoA7x/
ZsYW2VHz4ZRsiTYbX9C2OoKDTpCGXtulMv/4vZ/tGDNnOVmLxXYY+1eWVhSk64LBBOqpoPdjXHj3
MEPu1b1d1s7TxwG9PACAzbtjOQpZlHkyz/tgsni5jL10OlLDkR4B4wHa/XrPt1311ouW0Yts5jBj
OFrqFCRykclF7+hXq3gj4wcYs1agj9uEHAcGDHadxDgTjcsShEG9tEz+dzmH2wniB6Pl7M3c08G8
edxztaOgbFsU+vmxg9NDMW5GcwLBvqMWuX1Bcgbi7X1nyyZkgZVgH+AZAQarm2z5ObVutyIgcmq3
LlWjCcrgkuZ2Ai+jrfqH4IE1V0cdqDmx3xwx7YpZfUPUjbR/E2xFtclgyyTIlcNM8sLByoIxPdXv
58Ju4sFSJmekXTLkOmQe2qFR/hPv8Y0ADgECB3hAj8ocEKDjeYr3TAlIhOMQHGhtNulF/0McZL8R
n4WbMe4rWlRnEQ+nuYE/hUA+kHiceOHo79KfhpN0YvJR7uu9bGNg4htr7BTHlLZ8w5xyOblhQs2k
dMyH6+e5FY14MBJCaa59LFDzapkspVX1k57ym3zJliO/mrOtIYatWjFcIKrmHPM9Vq6AbzdsakeF
Jk5gHETwfv5haAW0asUbwjjjTe8b0CVJTTsVxwnikWPvadhIJNvSqnaECad7BnLDfOLh+2BGR3Fj
2KlTbVFmAYX+tluFEc3TY+aXsvq/xKV2qjK3BVB6YYbsvekkB2+auVm+IrxFRuKPq8sOwFDnyAGC
2rMeSOPdvWxh/2HEWK4zW4GKOquCJAAOSR3DeR66b+ncfgEa8q4JOFiIlMd/b84AFcdBkwkP0z/D
lI8YOKvraPBloK4G67RZLUAjrRNbHzyWNwgR6Ba5mvCXQSa4qZi7KTZCUV/xCimIVso+92v/6Xer
ocEV3BIp6fYwSXnAox9ntKP3wALVY0pTO6Qtj4JhuCmzgqBj5jcvxvM6QPCYcj6LOy6d9PyBH/YT
/2SGHalWc8FghgdYcGcMwJlbjlGF4wNKIFfIkouh00044PPy0vCF1Is0DFR8n5cxnssuRGL1Wv1N
fnB3+Y68R6B/cYgTVowQMnfE+3v13EAHJYnY1ZfSD1g/5tvFqndQEE4DiNsIVqGiU718ldjhI6E9
1FgigSDQ5szS9ZTrP4B/CZJBweQWweMurGAC+Sj0TNxPvOHQjcYsHOgRlyyYHuxRmKlkNBduZEtW
6Zf+1IbG8NzL93z/mWu7ygVG+Cx6Agpz3iN7MqV+B01jqG0JP5Dgp0fRlserO2GPcUtJTzKwmeys
+jWWh37vCdzY1RYzbpILtpzG5Sb7ztS5QczDfySd15LiyBZFv4gIhADBa6ZS3iMQ8EIAhfdWwNfP
yp6YiXt7uqurAKU5Z59tXu6lwHjbBs0FAsJPyqWOXD+ziwSMdXAU3rz9Z2baGyo4iDqm1CDm2V4h
aZc0t3Zj1cxamEYRnEnse3Jxmc/YuwjQnsapEb+cH2etQD/gcPvmjwkEHgWo5rdqKjeU1xR/rLjZ
5N7D1H0WNQ+L/slv77LTBYat6e1qD3xFMz88pCawQHXt0lhYlbVgpLbJd1PuA4p4KCRLwo+ZQ9kk
Bg4fq5kOhE65Mq8L9nvxHEA3OHH4HYI+LG3OLQ3VM2ugHiRH8gL8QLO2NMAcgKP/Ggt86j92jxaF
07E1MsTKDFZsLgf+SExxxzf5Zxp+GbK5QRizHhFbM1TuDFyQjMBzY90f5HbAWfmpDGpNkIIXN/SX
NcUdvJtSET2mx8FsYiVmYg17JEdEiKYKI4BmPu3Zm3j5xqJPkNx94Zt6Rnhyr/AeYKyrC8kp4jTt
rimTyo9+Y/u/L+9o3R+cus5x8kMY9nNaEAUOLq7rDnxL4r82Pice9mSgBHyGI0YrQPFgznxIF1P7
c8NY6oJ6Ejt15Hg7t7KdAptLmw7Z37yxO2N7qkZ2bW9iVIeu3aT2lddFo+A+YVzoNJJNXjOyzQ9B
N0OwTmuQ3lyoL+jdLKn1Xg//OXqqFtV+jRLuXFC/0/UPW14/uI9QrFJr0W5yJ5a7WB/cP8yXM8LS
OTmZbQlSxgmy1DGszDjRK/fFtuy5bW40k8coM9Pty26m/yJT/o6OG906OyY5pmu53aU2TDDxdq4d
EOyioY52d9XfQaK4MbkL6vFl3P776Q6aP2n/JH/UnhMCRIvhUzXCEsJoP+raDU6fg5qNNh/B5oGj
x61GQIFOMdWuPAzmgtplXv6GuTGzm36f0+1HzXSRy95gm2z+QEofGTBMHVEcBjB4OO7YCguoZE8c
hEtjyBRksxPcfntI5IhsaFeHdAvinV4d+vyKoWu2yTveftwPz4MNLmedZKMWTYlxBeUMYBnEoB6v
FDKAw6Avuc2bw/Y7uqfndD94VyRWwG25D+DMsAL9p4efvn1pCSaCj6ibHqJW+QEBQcfMIwTl3wgr
QV1AMQ+96dVOevz0o22FbRaFJkoSq3Ki7j8Fz77zW7wrKCXZpylRMdL8gEze442zwTaB+bzQ3tlb
ZhJmshtS16Ma9XbxLNoCWdKqzaJ21i8uw4smrutCkcJxou+ZpC3fbS7fHY8YWaDbxrXjPH+TKtFP
Tqtd3MyuysQO5Eb5+geE48x1ciHBY2yqngOWwuRjcPIf/kddSKmDhseGRYGAvw2VQ/zUu042ibZn
9OBeixoi3DPAqQ+P9ZY3rAkQd2ZPlJugIvxr7Hyismj/7vDE4TcEhotxRpch3/I8YpxN0sIXv/jn
1d7fncbNeZFFQyDpKfqenStWdGjzz/j/TVtPe7e6DGc2H/TxvepN/nHUYKwxkebiYCnfZLwhJvfs
6KDd03A/2A9oBuy+grcIfcK7uVeHUISNSlHG4hQ2cykz8nN6Zvu3CfLFir87QkKiMOOKP3kr6/k/
j8Ero1oczLm5+6Y8FKaNoBo+WoONghGL4qoiZTt7Y7FglNvlKaeHOrhGYcat9GHX48aHeBe53cre
DlsZsoQkQiDmVfsF0TA2yaohmr344FrUpSCbvIv7gHba9Ch1QowM/6yEpAWOHBqWppqdVM1230ns
ozaMAQsqL5mRAPl3i3AyOaOmxX/qI5kZsEQ0r4+OlFjcIyZdrBd9/LZ8s7hX3Ww7nrH+Y5oYUmXp
VNmLCdygVw7YD9kMliuuhxdKmB46VZw0aGmY8PdGpOzU+nV+XeZ1h3/fcL9gKI0XozhmENHgx3Hz
IZMnVcOGjzXazq3it3h6FiMUuJeqav9tYgZ0inAX7h60RaxTUhi4I1/ONWTiBQ7BIkvOYTudefVk
Zo0sKs49P5mxW87VJWoSzB/Ulg+XKlbsvBqxPNMxHg4vnpwKOgAa/WfGdApk77onl+8wuozwzAiO
Ni98j+1chyIZsqDNnDx+y19AqiIzeL6N/gHnDLUBU1sJB5rynV6XVcKdyCDBg//Zn2ui1YJDz3lh
BtFc4/KANyCxQBnBxON6RJ3Bo8JLxX4u4DXweUITlnqzfIJPwHtELQkWox57uzWhstNNCN06xQ5n
HKZ1W94WegSusZNcvqErziCftXg1RLqJrSZvWs6CQgpl5tbGhI2yQy+n1rAT7fgV1AyNCulzZYnH
qwf2/ZO9tOb0Qt0i9M9vTpjW8Onr259RvX7emOwhgOIq2+Hk300f/nt0yu7CkGiaGTgwW0fneSnB
VfnGBITxmK3AkNf5Bm9GvoS2lM79oN0P+SVf8QII3Yfm6M2S0FvvEFxkl5mrg4QZ5ivoFj+SNhza
fwpxsQMbANbHVz0o5GU9YvjNIV2PQCj4MH5sDio5H6b8kLrvCrA77XjPAf6P4IzCoPHCzQsDFn0l
6J/HfIkbGnKb3Kxo1vS70hQVzZLEFMnXb52bncdKezGAz8Dslo8/7FQGPebJPfFVBwnbmbfx4/+x
AjIaIYAT+DmeFLIHm49xh7ryirYzdvQesZVdF7RGBdsGDR2VCD+yF7kCuQOxpNaIib/hHkMOGLCC
bgRaAHo0BeXiVIMVivchNiMu4H0aib5cwasuEY2TAwwn1y/ch5P1xHvtRiIzirMXuX23ZvQH18Xk
4+8O2mIJyaLhwYNsEGH/eEYX6OFieng6p4YPt+24xHYVSt4RKa5pdyoeFGXIK90FcPyutl/2i4Zs
Z5qSvHXKm+ujWnczXpJ6K7QanzlsARQzIkJHvHqLlVFU7l1V8JugTIvs1eZNGIs9syAIQLRiLQbV
HFXi/vtHfabqx9rUYIUVq4v0HeYfYepz+/vFisKYYaXcuNFdad9stf03weTYu9tRdO0l/fkKaQDI
Ps0/W1hzCkV8mMcxhSL7xm/w4X8Czog7HiIQ5z1+lM34n4fJMXNExtxBVebrF8SLvLFL4IKy3U76
RZafCiCyVpoKCODF4uhOVntaDATl8r3QCIXRWoDuxcXMzyB8VyJ6k9TMuwZFf/ELapQk4KARa8TD
X3GPg5ZIXhR8D+c9RGkB5H2PMd5DbIaeHDydqUFAyYxcaX4r5+SxEWdxgQ848IZMRh4UCN/AiJlJ
wTKQc5gsGjNP0E7tC/JKKkXjYKmNKhuViWXm6uCywJdVF2nxmPaQ3pXB1lVUS3fpU4DBxLQLTNTc
X6B+F3f4JnEhObxlog8Dl9sOlhNojAGcSlD65NOWC7Ya9Ht2SGlSCLFBaGev7VWnpZwaFFzSqRVd
v4sxp1jxOD+vxPKAZwQF9tShs1vwsWKAKopvmtGTkHIxwPhytTpXK0stX85rHDX7iH0gxPX/Xufo
Hl53aQf7awyNawVVh5xVbEsEfoymhFNFNWHvG24P1zK4VxpZmE1wgLmxUuwdXeXZfmt+MnWKC98B
ro4GYfEHAg3UXHN6kRmeiVYFZ4Q69WdP8e1s2X3RDTAPcRyT3UCuUvcxab68btPZzVa6npQFp7Io
2IboLyVvaRfAxYBruGkndywo9H+cUx4AjBSYT9tdaXbJhiSoueXNym3P2aGp5fiG+9TUYfJwvi9y
RdUG0vqi1+kGOi+pBIcMH9ug+Rv3m8KcObtdvmCSAT+D7QHrw1LvY3yCSf/2T3LFlgLhhPoerg5o
7N3tz16hzo/kZO/91CEuyodbbsSHQLYt4153f6uKHVZ0WHVi3+mnUwfW8jhNYUm3uLQX03N5K/D8
on/WRp38NsH1euP+aFzQK+05gWoMr6nu0yni8di03xz9okPR16F0S1MzhP0oyjd34Ibh/iYn6gde
d1+ePIB9eDKmxyFeLqb3cnrWHHHTmSLGjTrYNE2NV8ARHi0MQqmh8sh0A9IqbgmvqCc7u4IIEx9G
HmPEjt1YwHD+lP0qNWzaMDRjbzzU5YImikS3m0rB1kQfqYqcYprGk1BfwDhCG/tymkLr4eowhAMl
1jn/mVA4WbIHPrJj2HmTxIMv7UuXWYwm9Ss0bHDfB55wcYtSEpxXTD/6TE0uIkS9fhLj2xy/LCMF
fNZLv6/dSv+9vVPxmwFG9DF+wFkoTc8Zf06vxIXWbqjx3tcGjndiV2xLXDF6UnAasG4FIKHTwxHD
eRLzMo+3cPqS29n993ou/ITp+cnivZ6ctw/tH++ziuHMmfcD1s3nSXvuX8SUMMCPTVe3ezpTLMQM
LJttlEvYGZOy+CAQfbrAekuVesZUauYVld5K2zZTcZBzR9vNx7Lfuh+70QjaAa/H8l7KXLgW7FI8
s3cWAvA77WJkuYlC2ao7cJuBAAL2N1IH8ZTvIvh1xXzIEkddBsSsAwpAFtUQSWI/6UHA74oNFuSj
+3GAK5NVEyY4ghmnKVVB1NPCPLuCG/ORk1kfR43ey01mnwrVYGUhW+9xTbYREZCPdXcuRweUDUYR
Mpx+EJiYBvGz0GsxGc5Ofm3YNf8kSQttnKsATKsqOsPEEPgPZW1/acYZOlREzZxxgUtYtOS7YxQa
Le99u3+PIGTBDYJVLk+uLsqaOJ6JJ6FnOuybdpgukfKoH2984PT1ielX139MUOoEL1gdTzVzaBam
/aSV3bD6pYfBhM85ZN1xM7WKJ0Z9lVnw9fLiH7KPHtPJ5+JazaJrZSW4CHVtWBK6CLO4/QD36Xh8
CHzvGyDTZqob/hcmUagBvecC2c2+2hOZ+o6/f30sU/9RrxmWUCrXyaEpNZqaPdNrusnv/PX8NTQE
5+3FxVDH71QQ4afdDFS+i16lyQ6HmQMVFGOg5OrXJxsKzxX2VonpLT5usMcths4l0vb2nCqmO28P
uSDQv7QPdk+z8xCzuV/dptbUKqTaSeBlRgEmcvadQ0tBefZg1gPDTTQtRafGh0PzD8lv8sSvEdNJ
/PuKVrav2nhI0eTA1MP2aI39Como7wFStvjj0ezeGaDSeBIf1h4/1/0hNC5gMmg5oMUl80QOcz54
7nI9HGksOBoA8zyYWgWNaRtFVUNlSB4ofck+XZ427nd8eHgMym2jgnOnDDkghBRywz3pu+eRNW0O
NkS7Q/ek2RvAs9wnrSUB8lim3EgT20TwxeC8konr3Mbbqs5ezGFBgdVdNcfdtDNtjHrU2yvyxQPQ
P7evgP07ysxZ3RYmNDiXgy4Fmz9jdMhe6DJO9OiX7F3sUNs/bIuCD1oZmmliZQcm1Qvzg9RabVHe
ANE/cNd8jlrL7fz2dfY97a/TccmWdqw+njssddYsiabI1zs5Mlo8MFGgLLcY7X3lgelwP585/5ow
oHLfSEiSwRKlL7mG0C+dq1YJffKxpLftP51df6tZpfDRL1BW97ZJ2OpLs+kvVE9aC5bvDXBdGus+
1hEhHE7zE7H2ZhmkUlyir3f3u9r1VOMkMLCHPEDgAA8aZzj1po9pqe/X/TXwT9yB0lEZfAOULtZi
f7PvA9oAhhXU6X2pp2dX4qgFkHmvlWvseeO1g3YOt0u77zU8TAreS/MSG2kHYI9lT7mQXhLmrD7z
xZn78c/MkX/OafRZ4vy3tT+0IQXyJ/rL1vg7bc5/vs6wZT7yHlzx/i/6IK3PXKsjhlxA122IrKE9
MsFQzi4+DeQR4FgPYg/h7TvfYP51w7mOcflwO2aKUn/s99+dlM4VF836NCemdNKPWkk7PoxawS/q
jd6M5OAlax5qJ4EEDJnJ4XConiFuWuXvQhZz+KG7vwpj69xNr/2Ktx333Ea6wr8zVBeI7jgvwBe2
C57RcQFll4xj1IKcK/h492qxMZGIOmyCXmQlvb9ft8QTxdD+Q/+OwwugyNuGJr5dd7cJCAZgqHGt
IGM3P2578q4oi/rF3ds0hJmDEVk5RKi/hwM8jPvO8AT1hsao78D7pXHdMcjgfNuJFi1x1GFqDv6O
sC0x8S1DK8SmWfCVBtw56qm3w+CcA4HTHLsmb2+ql8tYyuTVUz5dbR68QX0eHdoBK3jIMA23s3vy
pbj9g8i6bq2ZLeNCQUquIrc9mcIybMtZMP0yUbHTH6o+jLboduiC7QXMe/0CGHLoKm16AKUEPtkz
8frGtJTodD4C97b7QBOWWQPIYlakvGJVxbr+x1/2KJVhCTPnJwdh4zM21chv8yYWX/r6CeUVbXzv
4HEK3/3OAw/yKz6kfdQc/ktZFAcUEFt1ekVfVc+Z5srysqIKbyyuaXlBPuhuZ+pOr1itmGuhAaCD
oZR86vvb4OWA5vADobu69VQrC/U/lNzR76HlrOY3boIt/IpITD7rScsxg0nVGDK4uY2PIplfnOGH
MxTTQkIgXkbUtOZtPBehUM6ku2yMluxllBDIIFd7W2t+6c6TLuIkyT5/c+MgWKfD276yArYK8zQ/
ff+lp4Dy+Yh5e5unypELdNelxklvRdoXDEE1ekyxDlzyby78XZWMmC4ypdz0SxSXPboXChQrNKtF
V8bXrWrzUDtbNT3X7iY8Y7YCKNLgXqSrAx8ANAMn8Jo4Fk2w/v8fENIdZvGgW+d8kgVNE+g8c2co
cPIKozW4UPxerlS6FFivURffMqa4W1BxeBW6n2ni2RyBCLksidDRw95pyx3dwd/V32aQQzzB4mmt
071GVzvsMAZ+2huwXhYx9R3vM+7Of3ZTfjjGi87GpXQrtw57FalfG5zjRHWJM5ceExK5JdojKu4S
dsHLLbGPZYFebbQgJ3XyFlARpM9Inh7KUjvZic0Yh3kq6gL4gs8X330k2bRjIU/oxXPAM7u4hxnh
saddeGfqhOmhVmM5i94O3IRGIZ3qjL/p9F2iaFu05+c/pjrYa5oibVSY8ZKzAIw6gHoCvn32j43w
dYm+baBel0OkgTkTO4gxI+CWXotXPWJoSCbZNd1rpZvw1SmmD3dptmkavoluqNyW/9bqLtTRtNhQ
IWDki6JYojR+gxUxDUZUu+HLQVVV6wwfhWELgYXQMsDGIPhgr3uGiC6f+Md/1O0D8dxjDe27/qsA
VugLVh+NA74jFOW0eT+ds9pSlNPU4Fo3G4Dnu+/A3ZTUgOBDrAtU64R96KwPHo1pI3DVDwIcRAO0
WJsmPzi1xcs5htmqwVdr3ETUWQXlL1KaOA6Gyw4p6DlPAf9TuDOgtShBkoF2eZJ8QQkmjNQscNp5
4b4AxuhN5CMuFx/f0K0q3AamJ0M6t4CJaYmoHVuMCUpzXp8OxbjxQdLc8ohPrs/o4yEWfQCrz8Ao
NxY21V4Xv5+9SPuL1ICeBCH87Ggj4oeNVVNTXj/Z8eMgUF69B/UpS60F/ut6ct25+M2aIQMQJy7N
oRHqXrUeluczBxgMcMNzBFAHdYEKUAKI1qL1zjpYhOO+1rqTSHKVrW4MT9sjtYIu++PjNnMwVa8Z
4VV7OhaNfhSQCUp9TEGE3XM/uFzKJmVVJ6+1wfaMixnlnN0avAPMZZwP3tYAw1gja5e9K7askSV5
Cq2/nuFO737KaaZPFI3W4Nl9Brukk8OxgQFSvNeGTtB0wBaZ9N8NjhsBPwZ5igaN0NXtorutE02o
Ccfx1LlODOb6cypj8KYYXfF7gHMYtPefzb3UltP+uLlmURyY7OFfcCfuvvvxj2C+9mHKBcup+9br
14DSpYPN9f0A8QdMsQSs1g/q31FMgfeabEDVmoqsYMdhsTywv38LFx7E3kHhIBna02VaY8MZn6Px
9CE0Prbqlb7Pyr/S242uND36AMVS+V+axfCkyk1bFM0rC8NKjtXytcy4pjP/XdG+069wbtLpM6+4
b4QbJUHPkwnnvCVdrhROBw7t1d4pzIKTh2lz9RG+f1IpQIN7A3s7z9nYknxsHMSoI4Nj1TPFrdYg
BrwPjTJw5vqbKFvx+1teFIUQ1xXutcOCc/bBslb+Sn8F24aQE0wMGvd/4ObC8nhjBe7+FF4FmwwJ
muOCYjKP4EjQ9KCaik62Jq/JL9/50W+tREUZEzXTp8iAW9gV5Fz4IKNkNuOqFkwEGGipjz1QscI1
8k0UnfzqIFeaGMeGdNUkyvhMfR8YlRRy8GqfSQ8TF96NvupRwYN7hL4rlJABjM0bfjaHAateSRrT
xJQB1qKhUfkcwYXv75kC8N2WO78iGG2OYliq97Q/wjIGaql8LY5yLb2hUv082cgEHZfY+Lz64h8W
JPyiLYS6lGSePmww1vkjY85JkJ1d+PcBJAmx48aRJcC+4BxnHVjeAiqMKladZFWyvjjqvmuk92nZ
SAruDz5/rhn+GmpdDr9Fyd0HhFsd54CBq9WOtweE1PKbg0odE5XxEhamzVvHO2Hr+IwNKujJpgom
ryiJ8NwXS9EcVy/nEWVH/UXcNFu7LG9kknDEdUuamMcE5JFTijVRpsXR9ossUsFaG10mfc6IJJmw
rPS24MyKS+G3/Ophg1a71MMwIKAtFD5Vvb4Czgu9phjTdaJFvfKL5Seg83WTOXbDSrgZp6CuyVJS
e8CvOab0bMm9Ra7hLilCT7I9gWVQ1Q498ST5zGkYveFm0hORD1K8RygygmYS3U6S7xgYSil3pc9q
PXM18kzxDP6FA641JqtEcYmLlYJ1e54nYLrS9kx/NJAnO4kasfnlXO+QdfFc98SkZQfe2kY5dBB/
nUknji74NPQPbDoEaPbwZHv6L9vEBt8i9VOJ59mfNE9q9qQxDL5kNtyHmBOFZ8y3mhVeSb8V9kyS
yAi46azbnd9cvo4yKliq2J0mPrWhz2phqSbHnwBUYRW5n7wSk34gRUG9rSlDVD9kKrExqWsDpn/8
Jx+Y0jsmeaWKBfnEq1Sp4BwEkwgaQNdkfmQV2QGwKluyK68iyhhA6NiaS15CBGDLWVJN9uFTDlrh
ejOQLPBdOQm6HkfLpnQhNmvnE5pBOAg8k2vIcgZ+ozCpfKDK6iOjKGGxG6uI91IyaWdmRKHI9I3a
de+I1TnMmLGD0NyVOaWmjDmfWn9LAcOe+euEd004Okd2ypplfZuucEtO2nemabivGzylgrtXqHnt
TyJ2KOarKYMGATIesCyV67JafaelfOHWY4pSn709YZX4Run4xY6PSD4Lni0UCdcMEuXZJLKMRvdx
T4a5wgOYuYSYDIke5oRYM/QYkEgphjh0o6YgbtGQSmSiLNsyBYtkVZcuN8DMLt9bwfmIR0fBi/Kf
iyLbckIVFUuUj5XyIE+CzlxFs0iJ2biHPDdDDMO0QNoHMQoJnfHkD2RtsBkMBoiayM6+a9kJuV4e
YmyylGLToZlJgeNO9joPSYiyQ3twsZPWTiRPziFTbcb4Sz3ZHa1o6OW9CyqVdT4an8sdvZ+99S/O
wLtTJYdTvC/EY/5IvoJVr3/GH9HQ8QM6ZrKVt4Ri+sTG2okpHfRbTOuCeC9nAXPPe61IOYq/Mj6B
mII4h59s775COWiKrhc8h8Slr7sFaUL31XvFywt29h1VkuTdzvV7rfMculZBdB6+/sV5SCYmaDvm
VU1tIpYMpWffFp6XBEiY5/rj0RbKNtbAG3lN5h9XrtfhycK8yiTNuim5++MOXzNLKNkPTmDyrIYs
WzLLk3seeCishfmHiAMatS158jrECWmmnt/yWcnB4Ls4ujNaZ/XX3wu5niWoRvI126b6Bazq5bUi
vtJJ5JNcZgfY/iHyv2PsDXrV3SXUeLIN1icneCcvvHbf02DneL0EUcMecqcAueR4yUnTDeO4506n
9RzO+vjnhHY46IXDeiYCTOm88CXG4QsHJTKJYsxGhkkzCmw7bE1JarNs668WHkEzJGrQbh/kOmwn
p6sakc82nsXjFknO/0KcPO+IFijQybjBK/XQpw04ZPq5TIyhPKW593fj4Y+x/xJfd4QpLd5xcnBn
Ngi6u5GHTFku1Rkk8RSooLLyCCti7cgG1r+eS70ndBo6T2XC7FkcRxVUVbSPMUMjPVltjABhE0yZ
wLZ6okKbQ4PtRIqPjteUQ7MGXWe85n/G3wDlm8x3pJZwpbBs9UgaBwDGqLgrVG81D2Rei0t1dNd3
N3gm2DlPmCO+13384ybGVyg2z9+NmlB8spyUHk+ijTovcekFzAc5x9FmK8dxZwm+76T4dXjOPkVk
4DKEiWvVlGEr/ywRoXied7IlBX3CaY7ULdxVoFbqq4cLH6807Kndsf8IHQrDL2h/TOsfhy+Z81v5
Xo7DmLS/aWw3zmJk8eFJlFvzl6p/aWPDN6GvvCQ0mwqv7tMcXqAzwiebVdlVIRJqnXQ2bnKfveRo
13RJ4gu+5WCQA/fgcvvlSZEH1WHHmk6MMc3ovDR9Urp50GsUeoP7dPDFJpQIxgMmVUg8OGgiRdNJ
Pm5jL46uN3pJO7zo8QjITenE8Sy34E785f2MgNoXUW1ddvMshzHHcGOqTRzld8T0f6vGoz4kddkC
9WOB5ustmenYHAl8j6XXt/+6CpheEVrlf0HYfnoicS+ZZGQbYDk9uEjMsSUYAGH3hMu9eASjvfzr
+zkd9Zi0GxdO1bQjCMFi+axv61HDsfNznJMTwEIZ1+unjU2MdwtzohGbHtuzCftk1bBrEshaC+Mm
gqAz+qlJI5/QT2wldwszBwZEUfUG9C3cHkVL22b43H2REEyJqPMHXZFcskBucx674hMjoJ6vOEQg
PP7kjA+CGEr2xDUYngZBI3gWxDb/AS56oxgg9g5PUM1m6ml/dNVOYg17qpl0ulFPXRa12CKggVEu
XqhWiGX7rG48PxoWRr3hYL9nnrzFBX/U3+QEqSB1lWi2CEv72hKYF+fhIFBMPapm6ro6KhEMHTVd
eQ4rw1UkGID9QHsYMlskBFz/2eoYMthgc1BMTYafFR9ClKm+mwzNoXZm1Pwz6ZEOnAhKqOWTyoVF
goKYWbaU3sh4SjLOBgMcR6F3xd6ejFtn0F5ILGiaXHtNe37B5Vre/tDtMXdik255fdhFvogWOM+P
BIhgWu6fVQ+rKlCT22BojcDTo5tNTLYp3Epti2QWztG+2dgL/X8dvMIcYFWMcNk6iriptwnKiYRf
nfhUWfVO6HGl3CZkja3ynCjE6XdkgNPYoz9OjGm3KYaPlMT6kTF4BabIv4um9+B0XOqkbS5JvO50
qlyrGgxxsElQV0pJvISXm6Id321rYAAiLCGmNdW1lnmjI40a3S+C2zUxxB0QCOgcxWuRM9Tv2PVB
DnZpIzux3fYbfw04762xpGZP/BgzcSKixV03Mm/4G7YrdDfju5jfg+GDkYSwRsELBGDyg52iDn91
1NO2dJOv3R5P+JjJ1rtwXVyyGdrwZC+G66vrBV2H6LT36BZV0SE6CvZ2QvYeV+s3RFebbL2vPZn0
0vPoqaz4LAT3E4oxKtMHZZ/k3rPwD3ByYtVloLJLL42Ce0JdXNBRZGZcRVjCEw19jsmGw+Uq0JsE
dycF6vG1A87WL67mwF/uPh6g79WF+k9WBr2LjNREUfkGKqmWK6tY6VlWxZFPubmnlMhb2/9/Lius
E7gKgkDBVNuiLVHDLo7Q1Al772lRAbMatlM+ud6Cy1AmDVYy/L+Aupy2iSqMwWRFDTG8Ct5bY1hR
49e2Zj9xb36m8wS+Bj6j3jpvlNyHHGk1h2HTG7a4skxMoWker6NEGZnHUmCFD26sXtSztkqiD6+f
392lNQbdv1r8XYfrQY+uDuHhhdvldxDzZJchApVVRaadO5k0ba6yAdHzQxktr8ovuDmdDKPAI88q
uPKh7RxOXQLjkcIK8vAoejh3IreeFNHEkNz1sJwkJecfyeoEe+cen3O1b+uMb1xSI3UOsZ6jczFE
Qd/+oYN93KhzxTJSdzIec34EU9gjdQ2B5Zad1+FX5C8c4CpyYPkMCUDBNp0qBaPt3JiENXerPBxj
0xSvar0eHEho5M4H4LzQxHL26zigvz7BQfy1NVaRr6dY47rOOU0aCxWEZ4dNWSsNlV7EmFtqj/SI
f6hMHlyckhCHYbKHfSlguPRBaDnBXqVJyWq33nLgDf7+bmqMg2YQk6DMzD7BMqgGQR0f/ZrGCwBp
DjVWBVy8f/0SoVaf3/16+qnjDNiF6zb/JMEpXefU6VyffTGuA66VB+xQuFYOjgBRzucdtJ3ueMgO
H0gWSJHwLnsIorNN+vcHgDven2T6LKc9N35w694pPqh/XuRBUj/oT+K+bDg9xfmNSp68ocGGupOq
kzSODqV/AmSXzE/2UJ+Rg6+P4y9KagiyiuTDq7vmkuVuYKZ/N+zwPQnZUmwQ1MwMqMVviB8FHd/f
0e2pUUiFwpE3/fiLeF/ClAlgYfj5esDRq0nvsPOYDj5KKnpSO9c5z2BEobsnMvbJlx9LeB5P5xL+
6UoVW5/FjfObigKCEovt4jPypASYbP7mzUhSufx7WkHc5n7v8QKJ0DG4fOOrnWOg+/wID9/2foYj
gLQ62XXVmLB0365UH8XCfQIv6aMlaPJD/jYVlUh8mVti1OMJd8RuwVmJnNZu2ok1v8sz67Pp3eOD
3dQb7SrXxNdsxFrtczqaAdkbRGZy59zsUU/Z6yGul4iVQa9aYv4bwZgaED1Zh5xyvaI91dLr3d/5
GBBAVIDQHJaBIcEOuWrtnbTymXjmT3JC6+r9cTvIPG/KxGSYwZn6cCU513UrhZTIVDKysD85e6gT
3H3I+NvZ8KwN/+4AcrIWeQh5F2sAcldaMAyzfvYNO8Ez+EK4p1NFBt5Bn40LD1UyJMRYp4318xNK
a7LoPJRJcZNQjxwtctVwLP8V9hTvWiMlF3xJmL3626b8RszAfe4BBcJIY/EDP8DDKUZcH2Gi5PFJ
KRqbhtd2O5THFqQWX/sZdEku2yR3MkQxnFgdkyMVSRd1OM+Mqr3Hgam5SDoKBGNJuiSGgcFxeJxu
V7cKn+gpbtU+YhnGZftI92p1dX+RlskWDt5Ow3mEdXhJ33nbucGFQxIwfviNHE/oEZZh6S/ueb/V
fXhdnbDECN5EnvSxRRBI1OU+OAy4GK6iCW0UTfR5SODCK9yhor4Gh/EXfNo95tDi9jkCdJzNLZox
GMZQQ6et6tKwny3nhQIdmTL1w10ATG1gzV7D6ObsXqIbbgOim4Zw7zDpELcMSHqwx0u/Cc8g2zKF
c0xoKBvnhj8gjJRNZuWtMbYWXj1zNsv7dLfsESmJ3UEPhTn+FVGDfurLvAP80b7N2NoHUE77HpBD
NTXbtmb5XUFkodaBWzRsKs7s8OBzfvnIFjAJe6XNkH5P1Snhg2KEzz+Q8x8Rd86mtFzQmtOEHEmS
uIgBZdCUH4MPlSbfP25oZbs9hwjTG9C6bLI2J5l7xBX6z5oT6HX8ubumzb+HFMuK9oxAWVqCOW46
x518wGCmnKUxg+sT4J2JSnvy8KsZAOm7AI8aHSDwdv9O40/QWr5H/aBOYQ503PayejJTBUqDbsya
u7i/8OO1s3b5xsZWW3Oj1ndgNxVHustONlNkOA4mLFN5JWQVuWYEagBZWGdH3+P5gcuXnpHHft7I
+z+i0NHdMgNWmC3Ic3VewM99OD/2612uL4t+NtxAg1SNOGEwrg+CbnKV+D6gbMS7UmJSz7Saak/H
Ovk9oeVVlLVG+AEp4vGe854zhzrq9aBRw+KnDa2BrX9aNCQx+8Ow+4rpyFHVHhZxvBQcT/R2Br0t
gRpxbelkWIyvNrZZHtY9wEoOsf9IOrNlVbEsin6REQoi+krfSSP2L4bHDlFRBET8+hz7ZkRFVFbW
vecg7matuWbDCW/+pvK+d55wiDcMo5zcuTttJIx0PqSqdgHHGeYJA+6nimTknPTWofUzexjLMxRh
OmYRgbXo8U98kKOKFyi0T8xaZjT8aCww9IvZ9C5+kpziLasdgxDmqFA47qwOhBlIYPvekeE8aVvm
BVwP/7oiwRzDbtA0Z5il/hhlk4XCl8B9k+zMSZDxFJ8bIX0tZyVhQmTTvnQSrIiV4xY0GpbkkTyV
/deit8df4e39zPE6dwZTCKi9jbQaAmzhiqbvGtocWV+UnIGDjXpsfAkXLojATJ83uLiM8C7YCSpH
hi1AeJkilqLFCYbYqjZeQcphjWmamc9w7yAp6Ko/5jckt41HpUQn+oNjSet/D6V1HlY4WTRBCwFL
JbtEY2HBMevbj3NHUdkRTQawvtwdxicUozYkmvMbrgouHNAIIEchr4IANrtRCb40G9RmFJRrZctE
7kp6TSS/iUHq1pAYasKzWBX48+zhLpL7NT5kItZoODBgO7whhEwrYMsZxeLoQOfDIafY+cO4TrS+
CJPtonYDvx3P4S4WjCNylC7GxyzdgTm2WKVMNBmeG0XYHElWqIlc/u5HayzaerQGYR85ptZLaING
axybAEnZCuzlbWa8HKgPuooqmELLyT2CdIkp4tfglVPN83CXyh7XpH+N30S4DTnyal3kFNKcrW/C
+xVWkZxImHBBb1/IM3Q+fz8f3pX1xIRqFO+ct4nRCUF8rcPB9bGfY9ZtX9sPPHnaoZbYudfpgLrE
XbFmRHsArM8RBQfJpsphY4+skTVmxT8M7negpjwASTO5+b6iNxBRXVQ3uhxnHt6VqQo4r/DjqAR7
gCSibsbK27ou8wCHJYCG4WziYqa/mCSX+MncxcITSRvOHqunKZHI2bN4Or//h+jTHkX0r1S/nOQw
3drofOESIMawcvn638srh24fvffyskGfaHXz35KEQDYTGYlykPNUeyHNe7Dwh4QRq4YMUksJhMGd
LlPVY8hnwopK2Y/c2+6dhgEzS7OEaUQFRK4NsMXPqqkeKVfsC5c2RmrbAvSOD3pmN18tghi4e73D
CIYjNCsispw3IHNBmtiTGNEfw7wdmJ5sqVpyAc6548WiLNUayxIUfzt0IRJ2UcKYTehLN7V+TSfc
gW43U9nVN9BpLMmIPPiY4ritUBFQnDj8Zn4AYXfam+NS++xJY7dRQdi7kKx2k6LngBFWABPQkUXQ
q+lfIzC6AyvOuNKi4iRlQ9pcTHgrmRm21i/5mJzfRJ7uAFmxVdo+DfYVYP11XhmnZwJ7B3KIeD+X
6GVz3qp4TzKcNguyvoRyTXF5delit+q5Y12ee182Mf3q+W3skI1tiaAv3Ru4tdyjNi5uDJTN8WY3
l7iU3pRavU0Hz+6uwvq8O5wrtNUcX19MqNyeMP4xFPyxBtwZ/TkBDn89XtuX+UDHsWGShWKrgZQQ
/6XLAYlWz2U+nyBa0wbx3YaQD2XzLK1lvR+Qk5AzO7Lu9mTeaQvUvOAcVSycZnaYjxXBDwoHKm6e
iALidbp7n5lgpl7s3fEAQdXmrrUl3GEtrCxAcDpVa4kd4dRVMAkW5UtLVDGGlaz6NqlMOG2GuEtE
ldfhUcTNtByAjNEAcUvgdGacDR/gjfE2JBN4ItYSu0bzDQ7GCIeAjp+5z32yvf12hWsmLmm40/L8
l5RUBUc11j1gv19MS+Jguudhy4ZIZWeOBPBkTZzKqbg72TBqPNiIBcNl7rKP8cE5QpXm74KH5zcj
qXz2AvS2mAWkfzA8If4KbNr0Kp8YShb0KOJaPTLEtw9QR0CUvrN+tEuptPl0PCH17iQAYsf3aTRT
5yke+h+vMfj7HcnBI1NhdYgYQ6BBCwbih+RaEbaOWdlMwXSz1a5ps8LOCEfRPogQhw9vjB1qsmHR
OfOpGsw+KuD5m5GSPhF9+dAd8eWsASpILnXjbUje2P7/ndOz8J7wcnByTNngVabFuhRhUrc/vNsk
TLkW+K/p2Wxi1yFBM3bj4DAVKNGV7N6Lc131Lg54DQXmxUJxSjhrw8GEN92hg78dX8Za7hUE5CAP
Y5VgX5twXNGT8WsJSMebBjMBJGgE2XEt1Ut+Ex5GigGZAXZfk2RIiK5vKlowPQS31sQFFjQT5u2S
9bE/i8JEl8H0yYPofF9WjMVmMiVStlU25YqaS9/5byZzufVjplf7OwvZ1kEFL8F/0byjlf9BDBoy
FxSzlmtUWoCMd/v5N3AVpDeh3/nHylSjyiRkEo+xns1PZK32vY5qQQVOTQpTZtuwOGwa3gW+p5zj
NiJ1Tn54Gmoysd/aofaxIeKb+hczb8tuhTRLMqXZLWKThGSXcp/IAvYDxpEMye/lxqSl0P98yQPT
ujRjQGjk29IaWgyJyapL7xE86xmNillCbxa6ZHZ45pBgJfoV/U2ANY/sD32FP/8F97lwkr2Su8oL
fnlsu2PntVhC8YcojlAdf4MBJ7MjlvovajyF/QjscKchlf/9kWRw+uG4WLCWKOJoHwemLKZN4PMQ
FQuXLdgPGtLrpb88KS3k2axilaxXkN8qwPrAuqbFgoQEcl4QkS/34otmDwirNGS1nQakYlb73RlG
WTO7+o++jhy6seUV8jMfRTBvuFyVPXhjY3s0Tb5YjGsPCye08eo1BQrAtAyYRfwD/FzqKRzSJ2kC
GfNY8tMbPD0k0rrWIvYQLzGPZgExrAw2ijuc2Ytyl0RLviLSh2aAb6rXO/+2+LVz0ghOGuw8bhiI
cAr3XpEAhn5PN0oPNZ7gksRQT9TdNG9gxNuHhWcuXaV/40jD14prrT4WxwprWrNOMFL+hg+LuFKj
5d9g/QWmRLPcd+STyKjuBYorVm7mv2YvcYOyBV6BdFa0I852Tj8YOcVMWX5tadX4N7pvIzcDZTqw
d9GAXuqHQxS1iNusQIJfL62iWBI0O4NWCxR++sOkrwvICKZ+t4qQ0E6jdwQtIpOeEDBOKYbsYLYc
axp/NEU4zkpv/rjA/Q65owJVXFyy5OTqLd0QZLNVv6LzRtJzO9T2kEV0pYA1i4L0HI2F+57RyrV4
pWP2gG074ld+Wiytpcqk6BxH33M/eAGbygoJWtrlb9QRad1wIvNgBjAUwseNYtbeZCERCAC3Zkic
qbDMKncO/0PWaihlkGGhfqh6afQQnqIPvtkkJgghI3EQ+kJFOjpcZgg5YXKhf8SIyH4Y8M8H+kJc
vvW00/wcuKznClNFLAQEAD0C2xiRNbza94wehROjV/gwEEW1Dsz551GtQ8WBVGTtgKgtcD7dqU0l
yUI87wGydvpnQ6lOWfWI24D9rbwRRou2bMj9AneCColSu7IYwyR9f/M2kUGIXtLmJk8f8EAOnGif
DoNVbDdOO6PkqJMhev7m5I0gF7vEsgn+6fP2aV55MCrslmOKfgGHMywsCz25WdyKeOxhHjW0O/i0
X6YP9LwC2xiCQ7MvLQx/SX9+eU9XbEMiuYK1KHdarHoGFtfcojhwOzJNVG0I9WDsL3tEIBwL4+4q
oib1C5trXB/aE4wj31NSQU3riA8dfbDMcSjOc7GRakaxE5svxwAmoXoYndlXvejBddXZk3SQ9mcT
1ZRbfRCPYZrSXi7wxtWAA5FyGNxQKGA1KOMBBUxICiA2LIKitgtlbfuO0VLweypzYLXLwu1795gD
RLXQAxtvHBQ4HudDapbKmxCbAaUXPzGcJZjeUsH1+a12L8h6M/BmrlPaa79OhF+e5BBlVrEFYnAZ
lcR1/FHtPHnRTA+WbfRZvBa03TuTK1MKM+i1a7KG73aFP+vwQg3IzlZ5kavvSQJampIbx+a/e6LI
5kmMR8QWArvR77ObjAoUIlAbfMOKIA0TvMLb6SUvl0aSa4Ag2lOTXg8EPhPvt8+u0+uRSxOahagh
sYSQXyLxdjK9zh/xbfOAJ7MrnPs0T4ZOrqKmwSoTAHYvrbHXRf+owhtksrx+7SfJDxAZv9HbQV7U
IROo1z6rZ7sUG4IIT/OGmuyT4K0B6Il87iEh3CjJ0x2Yd4cfAeVzO1gw8aK/GzkjmO9ayySbvAFo
6GTninncJUaOibcR3KnMH9JsCKDtYpZIU4LH5uVxma4q5zxCcvQVUl3cHkZWw9Zoj+fKf1J1dn/t
KtclICtxfv+i+qBG8npyaHl0mj0bCfrX6tv5xaFQqhHa9qgajDHrQ9VIqP0sPskEiblole6OSFMF
tuYy59bgWDZyG79p6KHMyB47bO81hUsVmI+PgssL/q3JiG+cpKHvjhBHrQ9P/e8CVddvfBCwaoVh
J7FQZcq3X2xHJEIpyCD0/l+BgRcDL9BbziOyIBBGhpktUQfOMTX7BMIYD08B+k3gspdzJZvjq7Ug
+xgy8i+pdj02WSRR+88GhvLH8a5N+KMBdi21Awd+OU76WIlYlQPKRAWOcJoW9paSpu7hLIQTHIF5
E4fjyKHT/04R3ekY8BvqbLQprGpZaqdfKEXSAfM4KrwyRVxqAbHyrfE+cr3G1jynujvmtDYrEovn
t5iTvaSxytzJkuKiRxwg9oAkh6OWSvH15Fb/Mn0aRwSLTrYf1RhWJp4FgXTA9hR18uk0OlSkdHPb
2g8X68vRgbWit951qUTI/NCeZO5leVz8dPIiJgnIh1uA/BfT0UMTadQUXGHGLiNcfM4uec5ZsaP1
LnovK+vt99OOM66j6i/9XQj6zFHH7QSPwiCVjIUnnAVoWrTrWjQ4Snw1zA4felA4ICIZy1t0THts
ZvWeO9BJswevFkcBlTmtxj3ZQzOTyfGbUMXfDLCrGGPWGcacpx8GTUY3HwZ3DivQPwF3ZsylrsYu
pLiA2ztKBx5vBhuROrlFOx0vaFeJVRfpqvWbXjb4YQJ8YrVaeXRWfuNwLk9pWRlM5Aty1LmcWr0b
U7lxZt0Xr+nnRAVKPk8AFuaWfyxpYtpMeAIMtFKQIU6iNxccxXkR9JP7erTl+GNYe9tzxBjjq9gJ
P1Z7nCUsUpIsnf52kH4GhgyFgUW3rCGGR/w9hHLzQVqvfxPYLl8b2Ofi9kljgZF9fGJWBfIzWCp4
WJSGzDHmTGZ1JrRoFxJqwAKboG/Rky/GwdV+/w1x9EyeUwbyqP2gluOXcnG/Xg6/DKN98Jk1GZqM
m8UEvGC0igQOK6in+7XrKZULJADKkWA84EIENOO+Dl82gKhCg4ovrvBikb0SGxIYfbxH+hCIZ8WT
75N5OVRNXNRjhTVxcfcC+ccIddpL4SL8ZF0gkvTMMA43FbzYDGj1w6nBzgXAccbcaKrxNEuoJw1m
VDED7sHNeKb0svfFEKIL4blzDoRy1YEN0NCQZi+HF8ajGblMst5T+PXiXL2v7qt+ERSrty/jGVMi
zcKCUaOt0YduZSge0jPEyaJSeHNB7GZU0/GLFUqJYi96S4zkKOAIEZ3SHLGKK05Iwtwc9io2gKLh
AnwDbNqqUzFowZ8Z0uR4hdoPMORn4u1rgw2bfWjkha+pzhc77obLHcyIvRIV8BQLb/MFtngvJB86
XJKtXj5Kb0/F1ouCRJim0tzQEuITi+aEJpDK8GpfFxf74g68lfDi+TglSMMl6YFoD2xgQYzzdaoT
jFkNhbgYULY3Cn6qJvNCbbGjfubnMUtqVuo8Oz3N0VSFSLICTSUk25JFpLgSl0/xPujo4374OUhT
xcU6nCLeHYIycGBjsgZjk6nZX4Y3xYpr46kTsk7W7/0lOrwxonSWiQ8uAU7Wn70XDxfgA4dG+k3r
6mJ0UpiDze7ENUBperqs5eWXC0oH4Df4d91qjBPjGbf9W4wA1ueW5ObDZ4em6G19DrvFE8RrMY72
rVY66NzoeS56bTZkPqMp4pa2QQPCfClvv3zP3/9xcJ+C/XuA1zSkx9jipqt/SJbRS+cXcwYPZ3dA
kL7DPIx5dvyNRr1gCA06fE3LiIhVCeMSDtG/HfOF5Fb7z/SZMlkQno8GhT+mzvX2M4WI0yem4YT3
NoTNa2YUirXHJAEBI35Ywc+TrBv7Vx+vP3t2G1uzdm6LCRqjIecmajaiezV48Q/7Oa2jp30T37G+
eFgZF8wVVIIMC0PnFCFRvHH6IY1khIHqtBdUf9ywwvd1ZMpxfqIs6pjQTvYD+0V18PPkBDHnx4Td
Wzoq0REn8IMKuGTHfuFZKXBTpMTRl03KrJKAgfhrkxC7qqc0nhYKUp70kjwWVMrTsaGYnEe0mfQy
E1c9iUHaayoQP5A1zm2aMtSe8Uu4GV8sOb4iC1t9P668yXJ7hECo1UFaBpsSOqZKmPs/0uAlkq7W
/cShDqrx5mBdVf/yualX88Vjxcosa+35Rw3LkMK93tycGRf7CTQzR7ytD5/e4OPcT4SmPhB3C1tE
jfYLgylACWPnPu2PdgCGpVAFWq4xB7pQS5j4yD/cqz52EX+Kop8WwKy31PYarGABKkAxJhRVYpoU
7AzhqIJoyR7T9ohCduKS/c6Oqo2C+WyBMHED2YsqcyFyz7XXoiCll67vboJF4CThCGst0PnzD3Yn
wxX3Fw+3fRDDXBdW5aXT+INYibE0CDL+PyaAM2kGoGQTyW1jFg7mqnqc9TRIzbpjvnUxLgieELtX
cce86ckvJ1PeGPlUohxYnRvCxyGhQXh33f2G8k+Yc3Os3oywxH7othhzEI6B2HB1pd7Y0WKxuXnG
WyyR4IoZYGs086/9ppuSAauQoxu/TeUNbcnbTesAVhyYBapqBLYCbtafTIDRaEt2ccBn3qAZT58b
0aorxm1JBAl/v/lnpv8hbFEkSr2WnMVnlEgsbN5kox2Tly3ekzywr+7LFJZMqJu7taiYvibAudOb
qxDXIVxaNIo26St/KuIFbAX9M1U++CILGMxgnjspHF4vGTuK+9I3ky3dqEfhStX6m/bOXfA83pfl
EY8MImw4eOIKG3XGMZ8pyQP8R754r4Y8gi59RpeIG5CzBem8Er7+xhCpgdX44A5SSAVj7Md6KFzJ
2Owz4ZGt6MBLEicS0hCj9hWzOvQJ9HT6OIZrrz8cT+bf5Boo2GV/dBzupy/zYX+ZHlZWb4EmOhha
XzOFXIilKwFtGlcphcu0/qcjnoIaaXtQsOZwi39LEBXmcIEUjaPbnAQo1ts9uaxJmQbuRkw9XGfO
BR+XCBUD7OW/xun8C4NBXCbnu6je32IGWxZ7CXxTwGWs4YA21qptFpaLMur8wdeKKQc/fTlYDrmo
qRH4lhjxKguodFIgBXwZDpXrjvRhr3jrg+U3fE/pDL7b3aHPAN6Xz6+JXs77rKkLNd5l3q6z2Ws/
tsStlJ3UzQsowYa1F/6Ye6N1GcDZa45IyKBss/mrv57xmdDEY0w8K93P+RbI0/vfDcEJhsKfKOdF
rzAZD5QFz8jmPF3Am2irqZA+DkGytD2Kfj2o2HZgxBhmewWLAiUkQ2rUuN83xkNCUwd4SOKKoG2U
i9qhXoi6uCaTmHPmT+Z0QFEHvw2l6rIJ7ijqHgApokxAHg01glXDiAY+T+swjGteaFlM/K88mSh2
yDXMYu9UYYyLncrYiwPk+UfxA2/VeiGXTDN/8OOTQ7oMCe0lS4AhZMbYfIQ6nsmMKdqrOmxZMngZ
AHSIQqay8MNiUgTi4028/ZcKDbCHog56gXYufQXcgVpmDgOwSUXQU+mnokmRPeTi3qoPgpIDHXaA
LD8xRYFl8bZaXXZxOCbnpAguYaPT9A3i3vFdwK+B8nNkdYZZ8jrRlV1SvhwAVcikHHY9g8T2DTZ6
OlJo2CIdDE3K6dkYPGO3uFMqwakA9cL5VMhXKbr1DGfU4GOfMZqwG3PNFPmhfTHTQLUR4miffE7Y
s83I+uBCwE2d0SQYXkQH4o4WsA+8cditGGkjuxZANs0KbQQkKfqcHiBHSmPPWuyx/pm2/4y7VxJK
XYdd+sJD63Z+WyWf98bACFWhJspiJtIki7Hw8m0VDZZlfPeGkOSBU0PV4ICC0KUYE/d+wg3GvxjF
QnVll4Gih1v4GpNvJH8ZyA1Wke6WzwRvWUzehA78ygApGhEt/wAOvHFIPpa3/Ssg46X1bymcYQX9
fbF+nN/rQtZ/KRhHu/6eOcyeLpPtRhbMHoL4yqBZQyG+UQAdfuCFLypNMQFpo9LFKyylWjGvx3v4
SfIlX0QjQCVU74ouK0yBi0TCDsCvAZdoZWH8QmoJcmz7brpiyGtwaeatDYuHYq62uVMMOLVwj3Jm
iIxQGM7wkJxKO10NcoSN/2b+8sjE1iAarCtGEJF6kLzWI/45KSSBGyQFRLB3cJ3o19nd7ds95+7C
rTMvK7CdP9A993dkMEMQxk8AM3j7TBm1Apd12MCyVEikoDrruAHE5qQxhb3U6JO0bxfuDkSNhj0Y
4RSDph35bMXkqc0w5s85GD3FVWOw3X/Qeubell1CXGrc+L2YoQwmODYzM60X/GQc5yEeknIaDRZC
UK2ivMBebir5TNk4/TPvGUHlLQG4buZzwyyROZ6wp1S2A29MX8ngE1MDZ/VNbowLxTCjdHJg5zZ6
HEmjelAmOAg8jXr6Wkzi56o3VzaFbI0IzHTl5OneZy1/D588CzMzfFpm46C/EV6bgk+yH8PKGzG0
LiPGA/uPfbP2Y5a68NLkfVzQHFChzkR9xQwUhIfcLLybeSyeXjXSmhQVRodeylnmZ1PYtGbPqFY0
WedXUMw/Blc6bwaahYsH1pY+habuVK1UQw1ub012s6ns4ocJiBm9cPbR5BTYf/OLFTz5AbIhL+kT
F9L7m+kGg485n5IjjbZj4iyeAbYMJgMcMYAzM9YVhOgPMbIGFarTh+S0FANY4FZnAI0bRQRN4ws0
NujNq9X4ZY5DMZpiS8PN75GBxtwKB2y9Rrm3GN/0NmWSU7VWR4HzImtFF3AK2/2v2dAkKwn9R6Nf
YGg1swkn5k77kvB2NeXCkHZkGgJ4I4bA7YnES/vRx9Qk4gLJYXJS9fO0l+jDvBhfy/JNFJwO7q4C
XWv502SMK/0jPnHy3GcSLACsDYNMRQqsSWwtwjB83s7kxHFJDX81hyT8PAyyiwwxBNa+i8lQA8PB
8aUheG6PGLzk5y2zZbbqOGxV5lEI3F2stSnXXqwDQUfC0ecwtBqXk5MmET5vDfhRuSUuM8QVyeYK
278YNiqVDVd/NnuHKnfKULvat9PEFED3YPlBEMRuNph7VJi6MbyeBPkCzixWE1AOaMVoZm8u6QCM
gGmzGH05WEji/vx2doB/eEN/Z8PoGcAsoSidC2lWjnvxDjR4+zlRFs+Gs2FY/V1SoOWoZLglRqG/
9cgmZt65Um/IeP8LfGsM1Katd3YPkRYaYk7X3+bFenzusdF6FmYZFnFH1Y6x1ppx2H3e7TEEuoZD
O8OtpHVy/X1QjeL0sIb+kHMpVN0C8S4zgCnT5FpmAAo9HDPK2WdoTGL12GvxKGGI9Dg8onzb+BNG
SycABcq56W871uBud4Jrh5lq2js+/rivWJkTl/O455L+QqPAksQef2fF3HXAckT3ApKqh8pc90Oa
K7oeiwkQlY0SU7y7T85tiB6TzTUSs8wd1xOX1JUX3dn1WgpLJmeMpYB8gbJUQ5oVdpm+4T9SnJhF
8GH6QVPH2ctp8jMu63eIooQLYzwD/5t29pFbN5gclVZ7400T/7heVLwvh2+b6wuQfgRk8z3juaGX
VKHhd3mdS5a6lKyHu0uvteBRHeqQ9Uvu03A98ZoYSiOMbZBx0czTMByoIfD0o9pBq/dJXrPrumG3
GX0A9QeMEXHxd3jIaeIjw8mG404C2oKCOQKF5LPdzXp2szJ8mVj4UDW/IU9bt1oFxhXCH5/2HVGb
iNeAIWuCLzC+XWGYn5RNByEjqq2WqxQ0jWPWxAM1HZmVg1sJ4azgqNZnoI1hUC2Uk0R7hDisY25W
A/KW3BmMCcyP//ElYki43B4p4gmOTH4PiU9g5RCIq0ioTx6WoDxNNmgDmdzLfJgHzM2XyKlyE6Ef
egfLK/0V9fW/6Wy5fANu36IeTP/dugveXr2Ft/9dPC3cMZ72dZtjsWmP3AOtpEMfNb2kDBaNwVTA
bnQIRpu+4A30pmQ60qiN2bMjXz59n/oTQIWGCiqSrE+cROFqlJmRf2YPi6nGe/s6tX//EirGYLt4
zJ5HzhOeHec1ZTwqIRgJ6lLAJqx+vZdiq1gbKiLAGg7yM/0uJYab5R9M45Y3UU8/zF1ys/Pljbwp
7LAFdjcoERli0bvBOLrD1ITdTPHMBfIz6M47bXMVDhwC7hVnt+CSBpdgk5vmEJ4GhR08DSIoFiSh
chtyXBfORpArS3pW+3GA/T9Hcsx4GTQ/Ujf8XBfqWTKh1sBv2d8tGR8z8OjAmbMpB0a6GUEMzHwJ
ZIJJ7GfB10vxbcIj0pVIWeMal7SmcsAKfJxk1PvJe13zSpSFQ8LtbHTu60r6Ms7v5JkWp9e29VF3
MjnD1yAkNWCNgm2VL9aEabsvCJABh4cy9yojE3CfCu/gblZ/HIf1uj+rzMq/E++o8SqZSBLlSmfL
OcJIA+CD7yfJ6TLNwwWD0reoDVhQX1OEag2t/hMywQDKEqAV028X2rYHbUNJSoO58YKJmNUjsQxc
6PN33eIa6d8I07VZvBy+4FOEJUb4FlPRscZaXONxouKisOtzCQ4MnO723Lu3aemUxtaHP/P2D8PD
jipB8su0mOan/F8iLOdTD2rSMOTO5Sx5rl6q+fj7qMFu50uzIV6z8C/fWnH4bth2SI6yE3PkSczo
5cJyPqEGgQ5fzRuabbdRZgTlUnDkvmQBBwDzUbuaA5l5KwxIeGGCbSQmUEKEiWdwCpYIuMTu2o64
DO72vgxaF90mlVoP+OIbXjdtBAmMBo+rl5aH3ktdfUnE1XpiN4sFqn/trzk58/Ih4gzcoVCXigGs
SihZi+oDoA/2KPIguukREV07CBcFXzd0AZUC88ykfZY7Z6zOXXkOxS4ZYvP51Ebn8fYLk5/Z6vq6
eUTZQuL4DiVsBGtUKuaFg5tOoL/FY50ixx/NaixL+CwCbRTA6du67AfrPJaZizy83/wnBUqKEydg
JtPvXG9VQlOt/gj2Huyyrw2PnQFZ6zd/xQkW+sceAcPY1B9w5+6Lty0Z1O2gSC+PvmcDj7lYgNSD
8XBNQ9KuAolDO3foYxntWpnXoEWlQAZEdrKpBLbAqAWoN+1diSZk2/SZDaU08Yyn9cYrz5d9+eZI
vRFdlgcq3HtkF30IW5Fk15khnSVPIa9gZ7+DxhykzyVeQd0SY8K0tn7xp7Na76mQKPTXzRhYB9Wc
0oJgjnW178yGU1sNJoFQPwDOQahtIdz4cmQ6ABDHvsGQeYKGVSij6bLoQQYpxx4KJB2CpKnriePT
dxZMZkCrhzPkKghg0ZH/E2mkpJqvWu3MdOysbloN8SedCnyl1lv2VaEtSwo7TQcntHAkL7ICqNm1
MQ2bM9kgjQtIcaW30hL5iPgIZiRB0FbWs+T5E6N62TiiDn+g3fvaYchgFxXNP+0UxF465QyJw2mi
z2bfSp/Nh+aQ4ZGBBYQzn19NfC+uWLHbu75BDl7rQ2/U4SiUY4erQnvfmXJB1R9r1XtKyRes5CS2
hy6W9C6yNbT9MiThF5KxKxA+RhFXI/VyeHi699qmqG90IK/gn9JuyNx/mfnhpl4KSdpkKsBK3aui
29pLEHqsG9NAfaUJJRtJj3DIhUA79ZPpL/INQ0fMho9AAPgLC/E2f8zR9oH7oYjT36jAUgl+NRe/
4wxcw0hHq0XmNxncwbGTUhUZCZ4A0zxG7Wisj8dmp+n+sucgNf5Ah4gFicbvcfPEva+dcAdkkmBR
nAZoKISmky/X96eqZqyXDkp2iZw/3gnzyitINEJzP9G9/X7Tsm8guQDbD9GzwAJbnDvtI9QY+8VT
oCRj7bK5HLhYS23B2AMPDQQT4d4RT4eZpG3AGPYdnVPYRM+AEA+dvuMj3a3BV4nYND8IbHfaQtnv
RUHdVs5HsVqoluFCiMgBspIj4OJB8NzPDCYT2B/89b4gto8oX2gcU2cyZtGiRTCAAdDIwwxxuPV1
KGNI017GUrLpvyFLQxnK9aXQTV9/wQNwjLk48ns0ZKpNiNHjrh9WwS4ttBWGIurT5CLQW3jy5gpG
PFsds6n5C3cYaMYeeq9c9UNERxTKeO8thFZfkCnG4A4waoJxNNJoLi5jO8BGfb15abxlemkH9tmT
j5Dc7SRlKkua6Qz/kEkMP8RhVOVm4Y/JmQ76wLOBnDXagxfDxjNT/Mi0M4/NkDkcSwLUDqQewOPk
LHsMGxeFs09TxyHpc3bm87/2T3iex3o5xmdNuJ3aA187qSHjyp62olwLHd0ZSsgxeSymZ3hjtMxR
sUUQrhNfFg1cakjaOKRQa2DMcf/L4R7y3xpSRMvUPjRv0W6FiDUswhBjBthwqRdS4CFHnUxX7JMN
q38fZjOTuiVNkv7MSAQ0pS3ELsSrgY4/JXGXTKIp3yBOKR7mqbrBl5651PPaElV5A54EPVVbrulU
3CmeFsdjoSP8JtdynAw4vwAfsP1t3MnxzkIpFmfEuKUEJ8dBM4WGHf4cJFzQXG0w5uvZwwlIX1vO
db39o2aPUswkghpKcYGqk0XqOUB2/FYhcqxWnF3Xseacy3R4o1U582VxvmEC1yYscjXNYCaSfWSt
31biJ/U0DBGIXuerIUnG3q8Pkf6rB2h5YQVSNnuLZ4okgPXwNHQzeGFVYOLlEOKgIvS1uHbmyyAc
H0we5w0DT6cA+WIDRubQ84kJzwzvHfx8FgS6jAzNNjGBcULNHgfiHDFRifLwooKV42TiOrrExgVH
MGFPswOFZdlK8LXiuNZOREVg4PHPbYpZqVu2uMcQZMWwhVXeRropLNKYyOBdibXSTLsGQPblhJIp
8DAOxMF2yCZFNhAGGm46PRLHiUIhEJzB8V/h7wij/LYGVHQCFR0qXA3bBNks23iEztN6Q3EPRHIp
BJX3rOaM71cOC52kFSURdjJ9mViA8A4DGSviu/dTLHwjJm+rg3QcInTPHpjRuiMoyZaAbN7Eon30
DFtA9FYT8WOIFgXAvhgKKPNxsm8spkeUh5Wm0sceH/P2DSUVFk/+07PwfWa4E/3wqdihJ8DpwCGr
huCHt8/kCT78Rf/A/2gCzFT3LZe6kDGKmxQxnQnm2UMoNwbm0AgqpalIPrPvnj77Al8wrDtteDFi
wW8dzG4iyYpYFgnyEHNwOP/Y68JwuZ8BCRoOPyRr+P/wUZ9GCf3xJojXyRVXMWb9qOkz/8cR8NY/
v6hD+3HAfY9jWCGFdE+AiqGAFpD77nH5pRg53n15dpt+0AH6hODU2Lr2cO28+2LaQc3MmFcMg8AS
pjc4EbMWOG6zA7F8aMTWQ/HFKHjMsP+Oh6D+S0ZGh3A4VrAhwiZhRdjn5srk3fnARv6uSEKzsvSL
mXRf+GcSlNnTGZAFIjBFYWh+gm0PZyILr+5jXWB+3Fv2YSSzzaRjhhY9/CyLGSh0D+sNmDTXObdV
18OQlinRAD8XyHD+3cIK8dyZMqkNKtglmDU0PkjUJqEhzFB0Y0yYekKnpJOBlltjPKcI2QCmJV5g
MwmVsIZE5N6wbP6Z8UO/Mca/+8MUhQ4jnIjZS+uyrLAfo9Bnfmc31oahy0jP0QFY4X0JMwOr9dtp
HA+EP+vLZxLe94eOXUA90AhJdWoHVQ9DIVKO/6mCyOKhg2CIHCwqhxInxafU+kfzEMNMhFkuLEX6
Nkp0PRw5Y6iRF64jwehEtea3WAgEJGalICkUeZSOi9KX51SI667Th9tGT8MbClG2I0AJz4p9MH3h
P9YtDNm4ZtzMbnIht9TUQUG74Ttn/QiOgmgQxTDkBt+2AJmKH4W+Ejh+xUxUdnd7zBhn0BMPaGcW
T6GhauObcHwRIhomKObd29u1M6Ij/ei9ZH9zIR0Ab3xM7okpw7vCgRFxNQh5e4Nb8/fpa7xwGEBp
1wG5GSqfyjlKgO0TSSgD0iFjade7zcmM1X5/TI9hXIhEUVXYQREhFB1ovtwGwovkV6ivROMtdcaE
D8T8G62nYE+F8W9WGSvWga64QCVHQWhF/jBVjVuuO2i9RK0nXqdENIriPWNhI1DDJYV2t9su8/Dy
H0vntawqtoXhJ7IKFAy35CBJFHXdWGZQMYGCPH1/c1dX16ne1WevIMwwxj/+UBKh8tYOgyjjIvwb
LyGVOyWY2kfjpJA9Ou8lUmCzAOzCTgGJw88Wep+x3eM4/eFAy/fykAfyg980ZZBAGMI8zE3wyF5Z
Xy8BX7KOuGlGPauxflL1C5OWxkeiiCiHGRBsimcgVosk6TUL7FSdKvMAL8dcM9mERyiMW86IVlGT
xhK/AX/pEpym3N+joGSmArc5LHc8+adJLAZ6M6C1Gxw2ho1mD83mJRmGSM3aVZE15lBvFqo1wigT
eE/4yVfZhzWLdMqEmCGIXUBqrImtALsFmeGFE04vIK0XYB1s0mJyH9Ad8TuIKe/o7xlSZMHaeTOv
rS0dF7kvdSOOkibwaM3o/OMUvBBaOnV9s0u/RSyAUh2Z5g0GHoemztEMe8IvkLLMZPuSSdjNZMjz
wIGp5hHnib4k7cH3ulpg3HiNYLoJ8QSWO39gB83HMgAT8h16l5OsP6ZicjlK6IuTN4+KzOSx+H1x
hmpjitrevKXI2D1yy5si5/od6q3kfPZdybcAGaManVZwejhpb1vB5yKXyFFCdU2LBd4cbSgHZFjo
DrfDQk4Ev4kB3TJnFSAoMkZUM1JC6i22kl5Ubvv2hbROCIJnYKNiCWEnt+HMubmJ4+EHSTgjTcpF
qGP2iBB2NUFCAbsJVmzpclt+YA4+4EexwplIM1ewvzQ3ZreGxGUqiWIDoVDwkgqGj4Ek5hA5oPqE
H8AuYbkpPrxD1DkKjHyb0DXsRuA114scvgOiPebUI9gQPafvvbY1pmAARegH4WI5w+C0vW/7Rnf6
ngR8fadcBFxiISP8+uz4H8qLK8mPiLFSyvZAYUx0JkNaguPJMA6FAhvkFgnlkjTr4uFC+RuQ+2sP
F327CAeY7LoYyg+s9m30VrKi3w+3t3HLzcGq3NaQMCllbhYg0yTtJp586E1vx4ehEPoi4Ciz5128
xudFDGll/Qc6+XxOgE9El9wdrrvBmnG3Ta8iGAJQBrzzvlunKsx4+s/45Y9nEKschasDq4yLkwvJ
ZMkV/NrJJyZAPNonHDTB9GYwAXcOrspDV1tg7ge43RS5tr/8gYYjQklYZURqu0OLNgQEwnpP39hr
lh4JL9h8opJgrncELB/jLaRV8/6SZDvQUIEbjluNvt26ub1IQk63v7kKCpAbVEl//NKyjKvQL6kG
JpzqQvd8sUqwKymCcOKTFUy11tgYObNZdIoY0viU7WVV+M/0mnzT++HsfxI8o1Wu/6fR2N30sX1D
yV+1+w9tPDap06Hd/4ORDM0ajlqU3exa0WhHi3QUt+vzbuSWUA+FIAeoDy59Lx7PxOCgT5rHxy6T
Bn3CTvaJssYVrk27eRnKq3ZVTxXYmS/7/MddLJMu2hNpvQQx2q3xpEKcvd0zfrvIkCRmFTKcMfMj
IgRqUkigvoJH+V+sD/F+Nie4k5OMNtnDbxSMpElYQekHQEpAELt9ARpbTJ8rmgLlD0ANprUEGNJG
uVvjV7P6rmg6GkNCJsQsF6ikPVSzO+s5rmT70RhQivqMkMNScotMeVsPCONP0gPrNYCvnN4Geh+t
FN3PRMpyxYR+3//j8Kp+Tvty2Ir3gawZz71MKzIBx1MlVauBgEk8XdJR0HF10FqZIcIp476b4/12
h/WDOETxr0+nv8O4ioppAZOxMsGbcohIN5qL1RBD3tEGkASLAmwHOHGLtFO08a4Cszgiq/HViX4/
fsmKcCunizYtUEC5Y8D6/rq/EQbuBMzTT+gjaIoAPxsDTOocjeLLUL8lz4Apy7KG/F+hXOS9wg7m
HFmcI+hhnCKfiaEWBvgcqORrB4sKD4+x2UX59HkxC1qsM1QDwsH5iPxELiQ5vsPcEDxjFebXobZ5
Le4PbIgPxAjhDUkFiXUKBIrs727CPId6DW+DQV2YcrKtUBQQRxGN3JH7Nr4rcsb5WMyMD0OQPiZm
v6RZVt6D6vrm3ZjPqabMsvAg0pPPSYTd2+ooCSk5+JEjU8EImdicrwWDvjcyOc785/7nvUqDYGXM
FTQZsB/UnWtpcbcfmAQxrRLE3BonAxD6hrMAghkWEdxtbHGGzsF7caVjZo2GLZeMmA4L+jPoHLoQ
nL+8Mbvozij7k37DIafOvIVFCQXsiKBoNDaeNcFLtrwd+7Q0TOQqTETJSkNr5OYDVyZQJB7xtrD8
kEhrHoRY7Q4hZ3XIy35Al+d4UprjKOde/lnQ24hqG+PSOtHlLdkOT6/boq2C98HSjAYMPibBBKo8
O5mT6xFx/Sv93ZPvzJNk25ykiVsRh8OgBWIW4AIRtxCi0f2MiYvYOKRo2a23SSFD9FfvkSGt8u1v
giSwvypiFBNPkfzjdEiVj5fjYP1F9RJ/PDJuzK4wHkiVvUmk2MrNANxWwPwqrebGZIoItwuwJxB7
cYcuxGnSiyOMCXjqgqqznMD8Z0LhDF5MzxleISQfIOFD8jbcKfBijSqGYLhZ3RwGQAZ+bLdZhf8A
RFLIOwF0Ctq16+pOXMO0d2ogGjy5bF8OReNv1q3zYBxylYKta+yluy2vYZ6e+4Zo3qB1gX8Q+emK
urW/BOpkTgrIANXOYJgLL4ZipjdtkvZsfDjpQflNDCNoctcvmIMec+nNisepFjq3QyceKEIEKM6s
KQYGlY/pwwpfw9MIbvItYbTkgjshriPUdnMSCiPeEiSA6c/b2CPrkzyRFKLz7VltzLlpkZJOSo+G
qUZLxPg/rRBf5I7tKpSyFp/RL3HrpN0BfcmwsVmTKC0YeRPfTohQC8fxacDacIRpSoPR/MiHL8kJ
HIlgBIBEg3zI5BnJiMaIJLqGVWUJecfbhShe3A152qaDaR/shSZx9YFfmZuYZmeoL72hqdydz48h
mhrfAoZPMJN7nHB10i7A6w/ohhHedjGwPGEg6DgvPsmDHB/TFtmKAK1lopqNz05aKj6cBpqlDt+j
DsZDoux4Y1ZrjYX16Fhy4Mxrw3X05JfARefU7bt9w5lcim/N7RpPskd0g2SXk3jdmOe7MdwOLIZV
H7hPmJS2BpEUy8b+9oLypV9opnKd1JBraXJyo8PpX5xriATnq6sWU2aaASabtE0fDlYk9iS8k0X2
sVRDAOYjs270Bvylpi4RTjIPmN3Aei2onsufXwDcRfgchD/VU5mA9xzW1E8JVFigDIJeNgSYYcgZ
U/A6ebXoueQthUIHz7WIRwBjzXxDejnhemKUO7iYZSdcIy5H5klQ9Tl48ZkcvZ37FGhMDGYguqBv
2ZQWwMRtqMMJLlm8Cs957Hf47LT2EDJQB00ZVvBvjrDDHFI3UmYQPmMN58ieEDXSQSGmXtM3VShg
U2iCZl/wg0DvZgs0fUAWTri8+fJf4UJCQ4LHazXOWxxiMHP0NiTCz+5bUWrBu5hdbCCJN1zfHvG8
FUmJdfhY3xMxi3/Mh9aPKfwYHShOfEwVHTlpoiFOCbC0N7TzglPYYzgM7bsnDo2B2XntDO/45Aux
8UpNjRslZNnHFodPMFf6VNAYaV7/dcf2T3FuQgVz8dDYofFgmkVHwT80Jb3pCRqrJ8iCbVCmXZ+d
KviDQ5pBRBd0UTAZQpp/rJQF40+sYeaPB4bpFVKEEv7uOW5WX5PyH8HXyEQwgreOoKQyTEvFD9nM
4MSqsEGgLsFn4JKlOp+yyCgzkDvwCgFxPtFEHLWWPMP535tAE4bwt879JkIG49IVgnG/j/TXnFxI
4uaKolcH9fRjfgc35+aJI2jRI72S87M/0haNNUmK+LUeDFBMq+5N395C9NyF+UiTH6Jk2ubXnARB
SJY3h4EdYxrEQZm8gJMHzRJV5VTZdQGzVTT8dXC1PhwIYhicmzQt/LGBsYnVjPkOy/jhbiKsWqB5
U0R7VLc4Nwly5pY5XfBd5F+DL6zFrF3aXRLY+6iN7CFLinByTlmk+RGEKyFgHW2L9RUmgJeHmDXo
LhKyksEP/kGADyxTvKC8SaFzMd7giwNwOldK1Gan+OBHGCqjOBXxR8JxibnTYeRejpDdAORGmE8R
psY7ghSAUaOEIWRyBRKGG6OLESpU3B4o+8Cm6m21S/r2+ymCIGjpL23jX8w33MSnMNJagxTQBxvN
nuBuSP2vdbvA+kj6HTYmxwP5VJSDooh7H8sU54v+DqLWD85jYUFafQaP6E16lQ1Adf17PPTB8jc2
X8cW0j2kQNCk3fVIA94gfED+8Uaaovi/iollfhRfDs+p0j9I/eDnLVnA0y8K7RcAu4AO+smH9JyS
eAx9tOzjOfpH2cTxjhUgfSOjTXS0N/jt8LaGX0tgGlpBK4EO4JhI7L0+Cs8RYt+Xg/3qSjZGTnkU
vrDKDF31GIHh17hyLjanPoekjCT8mkmJ37MeO5axbJRLYRf13BcpQp4dbDlkpUfcyFbUYAgWKMyY
SZ6NQihLB8zDb4lQA42oBMxhZyE60QtKMEayvrKDkuPihyBOlX3FEACsfKSHilPusZqK+g6Oq0S4
dSG9EHjNTgF5cG4cWbA6uFWhB/I9+UsqU+sz+ln7WurAwy9oDfDhFteI8xzEa/k8Cs2NNnibRa73
SQxForL7cFMiDfAo9AACQh4PdFBB0lQXLeBAM69SzCIoexjOj9aUaSGSlBkNC8RBoTGEFGugykbz
AQIFYCSxyymWhYcDHAO40UP833MmU9TI4YPp/+FqMimGuFSA/xarMTccbTE0393HG/89k9EBOh+E
nh/jGaLYC3pZWhGhnIZ64rVbwGxmjSPu9ck0eQE8QmRg6smODb0rvEkUL4wxiJ1j0Q/hmyOxtAE7
yUOm/9Y3GHFsEb87j2O1yJmhChctedHMX9YXk7KPw9Bu3zNjwaj86ufF1V5WcwW2DQSA/emAhdz8
D69IHyc6boezIewYinDoUdp6tds3YYziiwHnhSIB9yXEpn0nkTYMGDc+fUYd5EHP/2JFyLR/crqZ
fdJeZVaX2dHIw38trTWbnbIiGCTSXplDNOyhQAYWhRRfw9sr9D41NJK1NfcLqWuHcoqDkSC8BLnN
0XLmReQ7cSTDi+AdSUuhn7tkkwC7fhqqHnbdcAKs/vzuDGxkOHMmHUs0+36Vdn9i18GawhNsgrMk
Ym6CXfmAqFGRpKEypZAnWX1eLgs4tgPA1Iu23Ap1+CXALwJTGpHQbLIaBhgejn1h3XOFm/awNlhO
DZdtxM65wEnAGgx9neD3YPCyYLquQ8HJWs6kb6hgdYpBGXyIFO3KP8iXMHZcNfR7craG0HCReo4W
UPacG049NlzIdJJ9di96OjQks/Nu/NbHYe8wmcIKBTmurIvIs9WHHMHCKFgG3kIjzniDwNYnv6q0
hMoMtvMyK0yaOqqWRr/v0bFphdNHUw9Tx755g7suM/XG95ozdvagw2MPQkMrpmeE2ahoSNDDqYC7
TYKxlZt9WJw0gRYduMaI0wX+ozVcbOlwA8oNUGSyFNn5B4jxyU2wi4qZCNdsjQqXkO9SMkfCyGQS
FbPvXPGunAHzDYuLkgCWJmpu94Wgqg36PZ3K/pnAHoP7j1UMoJSr0BsX5i0+h9esBMwookGrXfdP
TDjKaANyqmKhOXE+mUqFzZFjZA9GvEOuHpj/5m8+gVQjB0y7q+kASUEDpFZNGbbq3+PDAphDgwhH
vENXJxi8ORAOVkjX7GU6qAcsnoPwfUQHEw+x+AavpEzLSr4jX/IBSRLG/MWySAFLQavyP7oFr3JH
dkG8Re5LPpUHPPqec3chdnB7m/m0OvEHClY4xXgF3KZ3d3jq+Sm3E6MBDLrNfwbOSc0zauGf4ByQ
lBhKgnxD/gABOu9YFVpvaJAUiO9JbXOBRznIOKeV/fiZb/hTyAG814wMGr8KmOF1ej39YvB94MHK
8Ru8mHwci5RcJmZRPS2csV1sKbh9DDRpaz5mTZLeL6btm2EsGZF2Rx4pgVgGgUYvB5uD6QD3F2A1
ozRhC4VPIgU2ieSNIiJ5jM7HHx2DEyX5Ag7SziX3vRIof2gMIQT0E6AYEI/3xx0Qx4fO6Y57V5mB
g1WzOt1kmJ3gCaOo6w+5X4Dd1EJckAwFEdACu+HH0PaJQtYa6qErxKWxNoHJjVBFoKy80o4Qo9be
ANLDz+J7bmDBn2dw46FiUi7YfB+Ytg7mdquzPuZEAqZs8NWGD8+th5ZNy/L5GBzc8jsi1ccrZBWD
7RPMdg5Nl8XLnXoDdsRvkjmZ4AlyjBMVxbt4d3AyGewZ9Qwqjf2OV8z/bKhFr2gwQa9RZ19KogN3
Qaf/GEUT2qAaDU2ogs9gyQzC/sJvLGPZuVIigI9O+E7ApUS1yi6A1orcCmjFFHC/ec8roD2Q5eXV
lZY+sKvOmjmY47f0AAVY3/bpTH1dCcvMS/CANL5lCWCEebYg9Pfo1PtL4oIwgYM4MEIlRZFLWyGU
cQZlPWgQrY0z0VbnG73zSgGmvFtgJWzaNxUhdmvkvcUCrytwIlYX1LINRjdN1lrw6D+Hnje2+pUA
X38eaHYw2jc6PpTMRD70Nc9jHvwjpPFzcJHQKT83M/XwXXO6qfhygPIVfHDL+C0nMdMmgYQwhULu
5FHa9sHScByEuvqLBiq5IyjBueKIIP4YVvl3Tm41ozwVa1YxN2rtkS2cHWheZieAhD9Y2xQWqETa
mWqqWPLleFfhMr5gdLlZlzb5PvMRSMMiTxkwMzkVERMsoFiqUXfC+sZBoGePMuiy9nVV4z+xbnX0
cewHegniWDaGYk6sb/TmybIariZx2NZ7fVlfnW86wugdvvqVCZUKMP+jMBH60PXA5hJSjlSTRFeR
cnUl65dITA0zcUxlLbhG2CSwiFG0xDCwt4z/sKrVBzDKfQ4x033Zx3PDpwSkc7a08EAI0w08MBBu
OKxCMSIhw2Gf1CjZmcUwvZ52Ybsr0JE9PRnv4qzNIAt12X27Z/iOR+B4rlqKJ5mqAC6OH+Myo7mB
+MorjJ4BaQU+TfNqiC2JRDdoVwQ1Pndf/xrc8Z0LqS1w3oTgqmjLjcYlWJmI/zXhO3j4OfzAC9dh
GXOGUYVBZPxg9+0u27A9KvC8obn1cF2TjT7IyMsGoYUazrgJwCz3FLdxN6YSng1wmjXxEQdEO67f
mO8YMrqOT4AYzVECIjLF3IZra37Rz2HuMjpjeqWp1oS6DV7LF8mWqOmUU4vTKIocKEmKuOXxmxUa
BMk8dFFL140oxZBCyX5OWxgvJ6FfUUEkOxxssFWJJjENHFIMocNjTOl0oJ2uFFeUpoe3P44n5GvA
YSB7FjfK2frKdWHVIZRmQjks2UElOP/CX67cxnhNC7OOf/DS8eNBeMTLP1vvmXiMY8TSGwc3KK+/
EsuyMHPi4fKo8ycwRAjbxAJIXCSocGSEfdUVjJugdUwQrPe2BmmzSkdMd85M/iEjLC8pogf39UWx
y5Mg/A3C+iP3W2iSxInTKvcovf0XmlKhAO9mT3/jDucbbtdv2B0lvFZpui2A7MHZonYmKPcxZ5iS
g7cYqvO5EpQlYNDKuDLfPydEb15YCThV6E9G/sM5U/sXfix0wG7GjRjQjYGo4E44A3n26fFWbBFf
DpmrH0SZtaaU1cYZqfQKY6GnI4xzK3wnB5xqJcX/OBSnG0+Wpy3aVMUfh0L/rtpTvFNJW2odAGZN
fD68/iLZrlb7kX7ZylSWyytRjU8TZTLietXGfVcIhADqLeY8UNEx4NBfScXpcBVWNyjJ+JEfQErF
kdCADO1fdkBvDUtkBxP8+NgJmnETfQpNmRfuxUGuN8N1RQKrqaa5z4lHVB8NpDhjueZZoWejxapz
RlcESCv+PpjL2L1xNLpPh+vh4dJnx/L25xaWQAeGjqnyTqNhxLsEqHwe70esN9BDGg8rrp0yyE/M
hy0Ep5ztnJqIJCDv6/A61owiaCzTL5FGQ2oBKaBpBxjuCBTsCSeFeIM1KAa42C1vAoHNoQr9BnzV
OSJSlEqlQsvAVL+zHuEY70YKLGy3zQlpscwoyRHSxwmR1Fm1PfMBsfTaql51qIPDwAUsxBG2s0aF
fhDKyp+LiRoTDHNJ/iVGUwgZGVFQOMHVMSooAc6Tue4vxhKAJgizQ60TLn7lv9JPSQp/wn3+5h4l
HRg4EmMjdlYBd6Te8m9UXHlQ4rEPdAa3AxM6HVmU3uX6noOP7042g4fMOEMChNOl8LZA9GnR4KJj
gA8NG9nB3zZCSUkFXWbMvm5u9rZ7OHcn3nlVGsKSx5eQLyDRp/huTmfn6g8AdM/+bytbuAlanMU9
R1Dp7+6hTMFVJYPcHREo/t1izlWuSyFRrBzVGNoZapwjteTyJvoi7ioGpsBxwKLoYhT7Po9wmhCR
CnREL3Psn5fSFuNyWtMzB/kEh7sawQaiRBA2ikPAvYP41S6QLH74yVz7QNkbVgyquBSzRBvlK41y
Q3UFqB5vZvmf9IIXcj9ry+tDf+8e0wbrdQ9mIoOUnLSI0aFUOYFU70wBMv9QCICv6qc7zfLHGTMV
FHG+GOGBQyIlYZbElIYnSkuGohQAhYXPl7gqtCNOMMxYqevi96INcE1F6oOPIhfKP3aNMG0SlBIF
dv5UimcTC7IAr17B4w8p3ZaeG5bIFC4SGhxgCaPEqVryxW3ETytlPAYmwrNCIHaIIgfA+YQ6CNpM
H3nCJYBqzTnjfXwUC7SYb/LmOGnYDntc0zH1TDBumglramjx0w6dUQa6c6aKkg9JBdkCbQ00DLdl
Cv9wqEOwIos7fKbmnXvFG179N0mHUH+6uGS4I4+iPxHqYbyVnZ9ZA8YmLwrQt8XX6meaEAHuZ423
uSM6Foz0Anh2sUlvIcVGInx2Ps5IU04vqmsxRCHG5LdMVIqL/pZZgikYSyOIaYBtCK9X49OZvZFg
8JUgl8GYyhhMeTiMy/B1i1q7SpVl369xUXKZ7DBZezkNDqcVcWCiV0RcwGQPc/QNEpkyGi9xxnHY
qABqtc0WlbMfoOx39sQcUhB9xWxZhU/R0hVu0O7znu18wY2NayLRQoCYaBpvtoQpOS9PQN7UkzgR
YuEY363ir8LUXDwyBnbYw+GeGvfDMd06PzGoMZnpwb2d4Kt036fLB+cLdw9aqwVzsslaRch71oJP
AM0MAww+Nr0uGACCgyy/M1jJGmhBV3yOXuBQ3GuHcinPZQyjEhhD/xYPJdXzkGEJ7jVLlJVGH4pP
Vs5ILE2uFF3RM92sqXEFtilr9/lodT6x8EBeYx4oFCae2ekebGZXEDqr8Yb2J2yYhNn4ryHEWTeI
+ra1tnwJ0z7YUH6ftkCQtXPcMt/4Nz9n+LDqDM/xVtFVBWdIPAGNzY6d/UqpP0jDOXwRZ6jWx1ay
75zsIs5AFiRHFWMj61sY0p15+wO75Ot+vHyl/V0JPo84CUBgkva9hzOIbtOLvsiFMTNifYgyZy03
lkLOJ/RRJRM9TmNhZ4Q5uQ/gxrh/QiUG/AoABBA5iunbMUglXO1JG/mmRwR5xiCu0vKVCqkBdJP2
YIG82yIzCWR41f29ohI2klA8ISYwgsbmjbxgo2gH1AJfzP9AMfnbG3sIF9t5MBoyOWK5YiCb1YBZ
4lxvsrGN/V6cPCJG8/Q5KMdNdVW7V9JBB4Z0uu9Rx1kV8yMEFUYKGwQPh9ZmmCt2JkbXoF270N4f
1zhM2LRHLNkdS8u9HBS9l5u3tSi4AOgzBRZVrJBqJnljrz+re6QWYNVDtcoIDm1+vubCoSxCOO6i
tHP7s2oJwzQuDYWCd8ObQ1Uvxpw9cLOW+5E1jjz6UJ1k5J2cw8gV725NqHg+FS2MQQvK/Y0hQTam
Ko1VWlrE+v8kpmiXtO9fRfTAeFWbGOH4OdXSOc79CYZUheGJYmIiahHEikaClxwWq13wtG+Lqzbi
nwSgWWbFvbXl22mdGyO0VisC4R75s9Qsd05AhTZfhYsiyxYedgO7hF+c7Iw5d7TFOIugSAkHpK91
no3pUOGVOQ8AsvXZoLvPGA+CYuJay8LgownvTOtn31zGnGf/El/cftKLqk7cB5yjty9aYtoQQX3S
h1hSx2fRav9Guj9xUHsyFZuzmYGuwWmVGaxK9tOZUfidoJGJfqmNHyhjZf8kS3GvF+NxMTfor/T7
rhyZYIGnjuMQKmTDxQH/9e53XIh9wcMzxzsVm8Au+a3oezVcSZilC2oxJlRXd5SoCYTCuOdNR7Mz
/C1GmfhA6MVCYcyAX4leYxVPGykSOvg2QGdmvgA1jcKRuUZIBgAGmusKDhc+/TVuMBw+VA3secjJ
QkI5r3AR4+oSB0Bh1TpxBhYublghNPbT+plYEQf/RPEo6eVAjLf6Gocf3gMIE1+1BiGx+AO0fexq
C0RPw7TDf9kKq3CUdhGUF4yG6BYafxDnMCIWQtn4NUaoLWAZ6RgrUCL1QeQ1NYUIjbHFkF+jWkp+
B64EK1C/Y13NCUTdgNlUeoGe0tmXoTGO0dGxDhun2jV+/VejyBTsD4KLkJMwTIa5Rhh4RV2tUV0y
AMSWqOBI+QfUWq/lU8fhaWDDxwwBoJ7bHtEtLwszP4QbotsGF7IKfRDiOEwdjIX7nMbOWrzNyxK4
dnWdvp3aF5LyLoDfrVVQbajBO2ryL9lkdAQcYE+vxlzLHJtYB1hbzGL85ZhOsbYvSdnHlmrMyK4F
RGOuhtkvTjQIS/8RQiHCCfky0wObsRZr+XeiqjKpH/jFbVwbUbVlgh1xuGJzI6A/jBYMfEKhJhSU
uphSmz1R8O6Y7yB8O5OkIoyiiEM1bkADYmPVAFdfAFOIMz0xixVuWiwoLvyCOfrErsPc73k5VRU3
BeRsHCnfFgw4hcLywy8K5xJxNDNEKoSJNYZg7VJd8MZ4nAVPFAdVeO6o1HmL3gUWqVlz8DHZnVFs
NUyxnIvPT4JzAy0DB8BrJMZQkE6wypLmvym27oP15a83vbJncbNg9o2/qk1sqTHeCx97UbKwbrA2
6EVK6BsreVVq2YTF+7Y91nZofpPtd0vGM4qM+MR1dUJRRbKpH1ikwf0FJE4Z2f0aU2yQCHU2kkzY
H1NJMF7+25RYkFbuxF4XxQyRDuNm4UuAOF3ET955a2970aD+EN5lNZpkRKtQoEDnzALGvbDnnxiD
gYYkbjkICPEyPYCFTa15J2AGwKeZ5GBCBhcOxohFscMEWvjEaNOjOvtqxw3BlsSHnhrnQEqlwJr4
5VmJN6xpGAtq5vKM4FWbsoDWREhzXV2YQAo5M7Wtu0IZK0Rkq8w/gdJrMHneOtXkCQ5A4ugE+BIo
OjHn3NouvYW11oEcGGyn1EDbEHEJJ6bv1FYPFRRHgO77tbFicIco5uZtfKw1Cyt5YpEMGSyRBXuI
8e5646zDRUosE+WHzqiR8O/Fe5EuxhafhKqSOhfHPjJm7t4kJlcL8bv4pS7mQnixIfdrNfBBEMLd
6QRP1tSX09lchODGqIhMzOQRPRVD4SLB2KXleedTSE0mH/FFPoOTJoKzcNX8zloR32okTzslFfF0
IEfzgK0MehaMnVMfyTC3MQvVKgvGMGKkBh2oY37QxWghAfZmXAMqtr35w4KEAU3iSQ3aaQdwgNpr
YMLx/g53fP/mt+XQIJt8Ys42jEK60J6RiuGVR/JM3Bbwg/8Pi24Nbnw8m72QYmNb5hZ4nCmWOZ3o
CGQeASmScWWhxhFAy3RaycZyeo5Rjuzh3U+Xo6u2j6/2cT+1UYKFQrTVIWLpR7DJzW3FrR+RxrLg
D7wWHmHqbU3THk41goy/IA1VxIBRvtpfoX0zRIvBSB0fgDvDmc/yAHf3p92PLBORk6XqKSx3krL4
cxMhnSSkDQkhGn3mhmaKIop/s6BG5Ew7AmtLKeng73utPpVtXtOa4RhFid8FYkx4sbAXYYCioD23
P39vgvOwACDHQU9p239o8GC4uiKzN3FOJaudwDnDGWjB6jZvzAap3HsGDOLjgcIwocm1FLnZgQ3c
Gn9AFD6vmQ/NpGMghIU054mXktnBLticmGGwS8nx25bzn/GKZVzhmsigcpPMvyBYUTZpCRm+Xr8g
IpTqxnOMDHBP8VYr4rgThyzBt7cFc2BGw7HnwcOTt5OMnXOlwvYkO/OFRnOgHYIgUExLtv58YUyk
8V/T9M7h7uRJWhophEjRHr9edjKKWYLv4FRJWrLRnRN36akhPTYsjgp8gI2RpzPGKQzFzdbn7lJn
x5FexBDKxMUkz2oaC8AitAaEMzDiYtv+yALhmkso+DF6FaF25eGMTt1NJ2vMJezUM+nqZaLBGebg
Amye13dTLZyUNDse6NNjUtBAKQGcis/u3oSfX0U1cosrGG2TjicOFCgA37C4LhAMGOCQH9drUo8N
y3F45FgXcyDYG5+5GapQZkj56FGSW6/VwL5t4+HcXi5J4N0i8ySql8y5Q8+iA078U88QUcicqdee
FpssHY9nd2igSXDx3XxclL4wduBnoF0v8Y/7jOCJVj6tCncUpCRss5lvf7VVkOEKBT305HgtIjoV
fPmfHPflcuqOqUGgOqUn6sokOUgQlJE+A5VhgR1IJt74lCM0eSsVGGOcEHr8AMJ8GzAT6Gy54VAQ
zj+ItezDhLL5dF9IO6alXM/rE6uWrPg901/jKXrY7sit8IoZj0zQEBExAxhNbdz7u1AUYJA5nwLc
ae5Dn9k124V6IR1inkBDbJ6FFv/bI4JeDjzn87ZPwmOVOYLxsx3I4zweKATdaeot0F2OdZSqXC8J
dCU+jaAwl9uRFn3Cv8Zcfa3so2fndCxpp9RIJtODzzRXTww/kzjNWaO6J5otteTXI0fMYGzF1uJ9
fBfYaGzC05XLRxwWcJL5yCnkSKZTORmcfsqof6Ia6QnfRyEhSHzJ9pFzBmybJxsi4aBYEExNGGpc
paefrUYPkS5H9ZJe45GeW6X3Qij4zsZ72SuAvy47AunNxSJNUQo07oI5NMW6ACBhWs16BuvF/3nI
jh2w8PRa684T/7aftqAP5bVwB7HNkIkaaxLUaf+zUKcMyGCceAFIkkGlhZBY5MyLbE7iLTU/u68+
HB4cbeCjnnfKvVSca2Y4std6SDyRA4hFGCzJc8BDxmLA132m4e2fLtYNHbaxcRjrfrD580XVY7Ag
Uudm8oY4CJdayO3N5ZlVmCAhiT45LQ2RnyLjpjMFUZXNlKK0D6gYJtiUoKhe3QCdPatiusCT0v4u
yP/WEGl0kYiIKwYXG84d4JI4bE99h5XeRGhtUTqn7yN8XAf5LvUxTLwQFS8oIcwyPyDQEWGzb4j7
0TkZjih/QH/ELOLPObHCoC1zfXJ1HrgCoae+MXjlAigMnXBUdhwPiyKNuSpbUASK4oPmgOuqCw+B
u+MQlpBAWhKMlVuQ5LZ6IPvZBX3+HlORHIofT+MkB64Xzu+I0o/jo0EwN9aV/dR8M+0WijAigf7k
i84lSoAwXjCex4fB5RzadkwM6Fv3/gWdnu1+3BEjoLn8RZMv15BQ62xJf8AVwMBlw3sWFxBcif/T
XrlRQRaWa/TjDnuFjAxC0Em6Vo0kAZAaYJJuX+M3rF5mrPJTO5z43Rc6924T2yZKeyd5UT4Qip2S
TWNRoRVzNMpcAkKpO7W7t76f1Uscp+cDdtRFKJlPlJIlZAFQI968Tk3lYQCHeJbZGDM/MR22YbfD
Z/Oq5YdstS/SZ1JNeESsokPWJPAgbjoLG5H3qOU/O36fl8rZ2LDUEn+1KkKKXZZNkrBlOXKT2wKz
7STFqBCZPgXd0l4OgZCSYgViztVI5UT8H+XViRdOilHsIFQh4241xit394kYVUHeugzoSsVdSnk7
w/gPytG8tYY/ccAOtO8ajwhOB9IO3ZHgieJBgNpQiBV5xHeN8gS/O9KRIu90t50Mq4JgYDEus8QK
PJ3gsKGFOUi5xaIRMKJDT8ipw0REU/YKT5NCR59dIKpAwoptSqItubROznmXsn83wmpgrfOgGM15
3FsvgrZ9xDpXnSwixV+EHJ0UMyxobHcHCELcs3f+c7XZcTPdi9OW/GMPtYLO3YtLREKKEkVgxDWW
2+89O8akh93+dBKccaExbhwROZbhEM5NzrZVn+ew6gci3LzgPM5pNP88KpLCwFAvZYnDC4TG38U4
zEuhgulej7OBdKEVLFbOxpGZoT2j1uEUk5aOYxzY/+gQWL99PH8v3DOZsXptebVDyDt9a2SrR8lg
Kh+admz3B8xdrXg5vTvarLRnL/A1SoUv8xr6zesCSqM5efsEuWGIKun7PLv5EzSALBTCzfY3//je
zRgwxP+U43d6V5NKnHpdD6eFfnwuj8d4qpXsfTY84azazK34phvjOAhhSpoEmxsLgD+Wo3NZOGhH
TVK4l1Mz/MzDtWQRiw6bERm4P5oNyS0W+/g3B8GNaILM2ObSc+29qWFxE2rTKT2Rzk1G08G7HDt0
TK72LLX7svWY/hjusbfFUyPksO8zx9iCIlTz7doEJJoxVrYoiv8j6by2FMeyIPpFrIUT5lXeW5B7
YeEECI9Qgvj63rd6eqamqiuTBOnqmDhxIuDxzjnYfYrG6sGdJjQhcS0rWgFpzrCM87Kn7Pc0vYvQ
is82PscaYYCYiT45khCDBLUH7qMQzCD2z/XRfkx/xmL9Fo/k04F3G7vkJWqH99noKBZbeRjvhOIB
m/J4ZKOYQOO42nAUNLTrjsgCk4nXPwTj5OBvUd4WT59CM4ekG/FzgHQxFE2Q3ZJXIMJEKXbOCQY3
XIqxpeujwtNPttwcygCwwKVZMbyh1pN3KU86228frVzZ5TnWz44oYIlkBFLdAxDTPSeNntkvETya
KTFOtGrcK3pYcplm0+uYxL7c+2hBXcsl3mGINhGuW16+R7tH6PLhkTBjuYbCu/FX7NADEVudXire
Ow+zB8VQziUqB+QYfmca2Y+zo5DwwHc9r4lLyBeOM0Tp1qmZRrMG5s6SiQgKvk3VZ0roRX64AuQQ
xuK+i/E4dOViCJCFBAeVyUfJPxXCDTPa1wPVUkaM9H1K3xehFrakKhZ81hRM5OYxWZODa4I4qF5Z
UrulqWpWYMXNghTM9BiJwMWDQclIFIVCqIKKQGXLljmfeKP8QaUErvGux/cczZGnuROW8FgqT3Jf
Ez5C3+CbQ1OiruKfznDgqIEgUIDYQ+qEVb5mIMZVSJbr1rXJE+IncE86gRpGoL1gzVC0d1DqOGHM
xsCYvvgyJJnx4Ul2j+YEHjfYUlJBnEU0iGp+4kox9Em0iGuJEQ9tOycS/h5cRzkZD6mDGZdK8D9g
TjioZyjci+XK4SMgbkIn8uKwREQ2ajKI/A5NDMV/kT1zaFlXcDXMH7SrFtxlB+hDjSoiH0cSS5lv
y6lkucwz1Urcdy9PeZrUaOpGHJSEijsyE9rKb+waPn3LBHNSqjCh1lMvK5NO29nNGioFVUGmt+Cp
pXMUdWaOZCoVmKOYdyKleJssSdFuax44rccAKDX/9YNQnh1qLcVmNI8CyHSZsSJQz2nmi7FfRW0W
7QYFK+lV9R7L1Y4tNA6uKE3rfUWPQ9RS/KdFD5OR/NZ+Zy2VquPJJFpVjBI5r5T/qmSRecTnbWWW
MWZ4ultkFlbYomSAkabSQHlSFY6sq4XEsljW4esMyhqZd1MQ6iDbCUzxhsUm8aA1Tfiiv/2v8jUO
g0jg2nxxxDRBwfH+kkKusP1D0JgXnH7sh08g4RKw91mBirRIejZZlNQkA9R2MfPThKoOz3Mjl+JZ
v8ubsrZ66oftujoaJC2pH5ELud1QrOIMlZhK5hccPC7oEaEeCruhknunNPWOC4IDxSnW9dwlxKkG
1HES8eC7BN1eU/ez7mBPK9xfZMg77iPVnlu5IAj5nG2R0XQ+zL93KzRjIGFodLMJ7UGSkIa3PUOj
xU/eZw1pAzw3xEmPGNf1N58EEeBZpz+YAkECwVFnqNTmoVbJJr2DHIcnFyaEgu60WiViTsUv/Egf
60kQHn7s0tZuaypwvobuEDpRiKYhFQ73Eec8zMqQTxEywfDloNSF6a+gZaA9CYRWkgapZjyzirFO
y07nIat8HauWHPiSx5JBoPpmA95lXRk8TNiJJ5zI6k6T1AFGKpTvNNNfak1mXyY0sMhhE3134P9p
cfIpr/NACw0K38WVYC790QprUAjZU1LPuumDq7Eczgn8qOioKX83Ub+gn5J0TgSJ0sn/ILB9dcSW
nBRnp2i++HdTbccD4j4peT4l6uhD2mGUZqnL5RPEhhcxbMzv7yoUkTUI348aC3kTeTkRIV4sh4qa
TG4f7HcIfUZsrlCcIkIE3HAMydiYnbCFwR4OMjZCBAp1Mq5N6+woeaXddDGCCFpfGEfiWCi3Vf6s
egN3LDSPpITNZRixylHw4qm+kJsNZ+1OTLXBgwf06ejFaOeHvULygXeC/VkvpHxNpYTu+V5nLTwM
vff1Ce694GXNGJl9yFAXN4cbQV4Hz3rI9OgKyjiRRM93ElNYwg2a80eI7iYbCVFtmA7+VGw/HPjL
uXjscRj6h+6ZtKoYkybiDNLDrZzlo0GER5wW85N1sj0EnDAAP7Hbg00CVlSOuGpH7Y9ddbmllumg
j1RTdXcAAu74E0JbaMgSd899lcrysn/tGw4KuYhtKJtWsYoo52h4ufEkZnSljAqjCep4yJNwqGB0
Av+ckoSeWdyezyahwvePDR2xcE/llQnaM8jRx9j2E3Mawmz8GrbpXB3RL4pZgKiZSbZM3mXpn5oR
MZQrhk4Rd0jlGJVPOFoAbOoSJ+FCESm0WsXql1KyVZpZNjr6hOMfQ+cHBF/6MFtk+oiPx7y76qEO
WUl3wM8a3VAYQaClU3Zx+DCAelFDRQqXPTIZHO0ByXoQib4uI8f8bOpA7lvPO5ilJxHc7alcwqWm
AKEBFIhxSu4AmfNUQFdpASA/CnKQ+TvPDJsJmo4Ck0mg7ZzB7m8u/5BfVHgm/nLBzXhs+fie15M3
Xq42mtMZ/dJhQRgKaPQPYEAfuOOFhG3bSA/0m/rNXpvnko103COZK31saaSN2dyORtCR58YH6em6
Gnk0XhjsQo2A4i4m+aJ7SD6W/1oDV7k/ZDHhVEMlqbarlz0q7wwcsVzN8VRYTBoqNAoRqpYEx5wf
DF8PUssYgPMRzwDh1YvJsJsltq/9vhA7KM+RYTtsbeWGp2q+furvPfBZzid1oekOmCNTjDcH6GcD
RVkuKySkGDgovo/bCoGPh15ERKpQgxcjVPtPBljrUVo7LKOAlMIDz/GXLIOG4v+gcR3o8HvAt2zc
c8kiRwp5sA9ILFOn1qIIoORMvqjXssL2Kz9DDTAD5PgH4UkuviSBS4p8LryZcE9bcVQtrAPsBfB1
zICBSoeeSUR+EqPivi8UxGTXl7Js4X8B67cmmDBnA1RJyG7B2LTUP8oQDPAEgT36874/1mm07Gdk
BvFZO5PvBHTgpEc3FS07r00LmFSPPYJp6JRRzbDCBWhAzWO+SkiDynr6JOB1X2e9ZsEHedyiYMGQ
Kwk/itbTLVjqeiiXkhUQGTtJfy1V5PDDIus9FAacInt9yVm0ma3iGm1B8zG+6C72grLB2Lkny/u3
0MMC+RlC/WF9Wzy2isJdkEPAff4qAfvip9jouoYRHBciQnrxxvoH+g+jbuJPXYpHnrrDdHoE9sYW
rE9OPlQzvcd+AQXyF+Jd9CRbNC85H1hpRM2pcDu4jo5ERUYBgDPvZTeXhxW1j3fX0uhIVe2MS5Fj
AABAy2sN7Jy6UVn7v3Rti3LcJ3EZx06jCe/rvsJfqjzTd5MqwGMcQunP67CDjoyak3J65gjUsljM
OkQf5AKfnURUuWPPKVeGeFSFeAPuknCArg51F4AgIqLwCKmDjB0FvkTrhGIZP2VDDgF7belfWOZk
6YYSWQwPQBoG1izySjqGIbMxOX/BgWAFADEWSSv/GGKocyj5E37eUOSdJ75AEg/2xRWlyx2VQja/
SMETFbUrNnO2DLvcwq9NNvBmch/1/m1WrAL/iZSOWOBjzrekIJ0w2U0OBF9zykOgEnqHMlZ8bB9b
HPipjfYJH0VIC+ZT2UtTOncTaIM/jPKc680pXu6qim9iBwQNKYsbHoFeADO7Xj43xVpD0UL25yUX
L/k757hBIDevOuWKydX1JobnsYjDDrPycuHmeomCwvWKgiNhw9BMp4sZ4ygzEu4sssKziYIJ1MST
3u7gt0HoFgs+YhaTvIGF1sXdKsBk4IrNmCO9eS16qTQtp7pXit7SMZO3lwwYv6OjdKfr1TC7YWyp
EETAk6iOorTvR1TzIHQGDcHXW3KOHFNCFO/hTuX0UHF3wMT+6eShfw991dVs1BYr5yEpO559gXXM
soSlcxs1ft5BtEvfYvbCx5jEgyViLq2K/in0sJ/w2kHOSkGQEnU5oiaPOgvuYI0iI1O/njMGcnt0
GEAUvUEUXhCX8B/mBz4DJff2bW/BT5n3rZlLgSRfqaHvV8VnxPWlqKGVQm3KiNQfCkv0v3ecx64y
nutgkXeVrwJ/oib+OKb5Qor0vCB6k5AZVtDEMkWl+bB+kUZqsOkfq9qIxF0QKnQr09j3/C9kPpjA
JjZObiHZ6zHGZ5NtIepdClzkSFEHJgZy+6G6CG8N3k61O2yAbmqLTQdU5rZzeTqUS8QGH5yID5dx
hjME4DVFl8nGnrJG5535RAuUCNrsj3V/hJEmYtSCEv9SfIbXGjOR2DrbQfeTA9kCK7lN9Hqi++vb
XSNCIrosKkLFRyzbhwYL1ydvUPoUY2zJikxSVELfbjhCDwCiIDwAlSnV5qg8z3IAATv4qp4QuIxA
pGubD0G2cA4UPcStpyYcszkfM4XujK2M9W9N4SjKWBpee8j71Ygx7ACCVwo1UTa+xSP+hYrwWLP6
cV34Nh2XghEhcfj6BxAkevUdIELHgjXPeNpzUoIsGB5F1SvNPnoBdm/jHmJ3cAytJm/oqcXghqXk
aXh1PIdKQz+bAZ0pGETrRDQ+TA7pjI30MjMOA4RfXuoTMhEwXn5eE0npLlXe55H2gsIcw0OXhwlk
mKGFqyzF8ygmHeQqvosESsG7JlqJYESNYi81ln1JGlxJTjlbkkw9rUFAQKcHoDgbQGtmPnRZwMz+
F7Wm6BRPRf8PPItmA/J063lebjr/JB9Z+lOCcoVZOp4XfDOgKtI10/yOYJDzENzGGhQdpvAOQJdC
Dc7fie0fRMltE68UhX1lnjUMygZX7Riw1rnbI6q8P66UcGhtH9qtT6MKrzo4nSBVCZyZQ8o0npM/
dGylCVkrOmrPK9vFOti7lr2PCgewhwaPzI5RpyKQ4UIlCCE5kFCvtOAHN7RAGY2GulbeT6Ep8GCM
fH5PH7etEd+AVh5c90YvjWVrvrEAzeLwYfLtHO9DSJIdBq67hmNk+YXsogEp35I3APiPvIoBuwyY
rsnbf7jglvRLI8pbpnMDL1F+jMCct06pi3aLA2eB++FfF1AFlOWNOLC8thp1/I//JWrEHesr5Tj1
BtSnHkgSkx2KTFlRGP4iziMelWhX19pIY9bpYmaUQXEpljBG1x8AN9El0L6qmgYspfBJZaGI6WvL
T8K5AIGh89QF+/Tu4g9kWLLVyLLFHozLuAkY9I9ayVpYYgD+l7q8yKg00FUZ5pYRjhFShGDWl0NJ
o1QYRa6PQGOnrjvgTFcGmI6toOkruhUDV25/hjFJBJXfPUIv2mp0woxkCQhGbFnwrM1Gtqwf8CYB
CjVhli8R//3IQxKMaO3GGc0UY8Q1nactJh7ke489tv8xL9jjdM8OTS+oqpjofdM1xuWaAvRyiZIV
2CQuJurDCr4M9TE1pUx4Mmd/AxhizaXbTxpW+f5GJ4DOSUzuDxmV3hEIKHn7a+6b6HhQ8UGGyS2f
/lNg/9T/iWDloQkyVF8WMjt0lk4eMVdOVN4Ntw5E09NPsfgayHiiZEKumq8HnKf8UVVOAc81Tzom
O8zBcE8groq5kMaswybgv5bcI96Tpl2FxDIhcrrAplNDcI8JBcaVrjtOUNMFksHEsVj6I5CQGzEU
Ng4wkmkuRaknaHGG4WYZ1T8cgrdXO5DuiPficSo+KrjsJ+DUuhle24wrqN9tkd2emVmhAfQk1JBn
GO1T1zPwttcJKFjjVBWlpGb0eRO8NcWk5YvSITmZIgk0kRPJWb/zMZlQCvXbklEKyy/COVWfsD/K
cYd3o8xvCmEBSG0avNUhZ57EycXNB61M+9RL/sU7EfAoAGMKInTal1OLvvmJP4R5BJwYGCEMpgsA
v0Kmhqf5eumoxyKoC4Kn0DLJbhjKFi3AHh3XkH3RmWyvl8w6zV0zhY/PjklBhrXhYLDHTM4zmR2c
LZLlm1cD8f+x0uiPtwXBm1JYIEkJx7ixauPGkvJC7CWSu5YYgPyesu3TMtH+dyjDWuweFF8AqAf4
Ehis7hcudISMi+Pby88Mgs9iCgRC6BlaMf0KD6qkFVzixKxA2JS0i0kJtlaQTYomdwnd2YlqaKhr
2lsjAaBZ/KQZZjs3cnn4haT3UjnnycWuAJ9ztUfggDTEkAx0gS6VhOdf/LVqDn36rouxI904aPVQ
7LI/qGtQnaj3enpKTYN4lxiet2wHBUsuEJ3bCWIV78WnxacQ1ROeDd9AanevZCT9NQcDcbmUOGUz
tOGWiUrQZE5SZI0eEpK0P4BWpoboe65nQruQGiSBjEMorGX/wBhMjU6UsXPIp+ifIslSjfWzSzDR
rSPBxJiKUUnmvhgFs0NFDaRwJIvDwh1EGYi8Caoy8aEBEPMM432V99kwwYnkoaBD54NVAHD24XAX
opM5y5S1OCwD3bHSpJwmshD/vjLxBhl2uNW8HCMC4rWHs/pFJ79ht6ClR0r8ISM7xYYNJ0qNSgUy
oVgYJP2coz5JDLA28c1Ov7zMybvAv5rb541o/A3nYS1qE1NTfsJ0FqsZ453yYElcLkdw+VjtBm1n
ChFx10wnf8LACO48sCRZsL9dRB045x1TjJh4953leUQrjiRe33i7WItZY/o2isE/If5ZrM3BsrNg
bNuk5JxINKUoGEYNy313h3c9Wlx10lABYvCDN97YE3Qp8PHc/kLciJk/I9LhOdQQJKHgogfguPAP
xL67wHEYkqwB+n7bb35c3KuJ0dsy8xszocPtg6JHe7G0c+BqH5jNoT433zFsw2VjaNoFyYiVoBcz
bxTSaY2FIBNmmhhbtDbrIpFEtawS23qwUUOpFHKrNTIODKrpR+dWlKDvoNxgqfBM253g/QACHb3a
4HAu53u/WLUy8umHo4oydE8RfjqvSohw+3Q3PMU3OfoHSvACmRQZZMCy9PSxYgWxxaHOjpQbHFru
C5XWKMoKWrVEAafnrsPNpZsn7zAUuqhMt+GimH2errvl147fWJLtyhpkOICH+EdePSlvIu44EJwQ
6PIKhRgXwNZEeHfdF/gOPwgaAGkOPa8ckXgWf/iPOGJp+gsg8EwJTkJG4ZwQZ0jRrO6+kTtrLyxR
WRwrdGPBt3nynekigjdMj6D7lHriSs8Sqj6Fh42rEmg8Z4IZYe6SGol67ZhmHFjwSg7qDeWM7Z9i
kPp1kZXjUFB6XMZ5lIzo3VPECOBk4uDETXJuiY6olspDgY+iGcKa3YjAzmOfKMXVkjmDZHSgbzwf
Of6M70OuJPRuFMNy9JICUatSiLIAAYvHpzQnr0CMmLFup/EbAXYKhpAovcRJofNVdieIoQr4DEjc
N08bO2UdyYKVodNKLewCWMbmK2G1+asAgQ9N4vFzTxQlPS0mGbru6iJykjtWx1bnbRmqM1q9WkIs
XMMwsKB70ljxZIAcIn8db8XXukwvCf29kOxgdzqEmIgbDHVeHThC0wg0myJxUBr4IbgTLOrQuZIZ
PhbXhauhmmz8S7WkdTz7GLGwd2cT4HdwO6F1sZA6X7qo4wAzREMel5vJ9CMxMVLOJgvY+C95K9ID
87+QX1qW9554AqtcENFY+0VGnXnnORKvaZItNYVwTfIC6fr3mqN/EY8S2liVmCqS46qEofDVIj0y
sqS0aPCzQVwOTF9ZaghsZ5x8n7S6p3B8egsj/h6gsWQFX7qk5a0AJUihiWbDlxA35u0T8bsxRwys
mTIM5ir304ESQSQT8zIYA40m2nEYclYkeLe5d117ZPkUBHhonKELHnUi/cbzqM1OFQigAIwBUgED
Z4a+GXAcrxKPlF5KecntZ4NVLg9xDit4TOlAMGsJbvalQFeE72R3JZpdtQ6TdCgyovXTnORYHlQK
NBRQHdUTg2b9qh3kOviy/aBZwU1wMP+OKtuHxDmar/6muhh8BEDxfI7lkML0GOiJ6UkjRHJ2A0vg
KIg/LCgx4iDQSRYejG2Q4h0plkfG3I39WdxzZlFfadfBRFmwnsvKHF4VHXLSHspqo1zSF7dE502L
KS6LIXN4Vt7XbdKJwnr4IVrowVALyhcsJ6Iv4FT6ZB5K/6siV6+ftMUY/id8jOum5zo3ojXLWcgm
sE6vExGpQBeN36Q5Hr9kMEyrcH8kf3IryTRO/tPL4KlsAoakknyvGm1c8kiieHmUHXLfy+owgEJd
u7Z+kGEE5vXTV524svJ5ShE7KQlOF5DS2gJ0ap6UvI642VM8BzAE6PgzpfOFSkV+wxw052iNiNfv
vY3+1fiQ0CKgeVIanycIgsXAtAKBBc2M/7mKgIyqtzmwouMeWEYT96arJLwp6YxWJboHT/N7X/TM
plMlGIBTvZaUZw8iNTzDx5ywCb5w09PdDaGmPpT75st2VkpaG7I/OZTQJF2xbVozSp0i5zkG2QFl
Y5WAxTYFwqCoGXYTsR5wmNiXLgdSOGVzNEbh6wPXcLHRRAE3tK9XA7EkCKQtL4kxWAtbaiQfkKdW
8EVrUaL5Apnzz+ehpaPF74L4asMi0AdvK8hqjDSpQFHQY1SuSOx49pWnKCKcHP5u8KU/6w5KILkA
HhydOa35xPhTRWJAwwHLKblhEi5zEwd628gSk4zVQ/kiK7GtWdbE74TBmy4YQe1L7/gv62oIO/XM
lKmFJJ+rK4K88sHPkRKdcolXooRQfwzILNaKrj/crQQ48KDb+SA4J89OSlmOr+wfrVK9l50dANAv
FOuqd2D80XTK6sTwhMW590xjg4WJNGjTHz6XB+bszCc748hcp1Nogjr0C6aU/M51TQOg02JdlT8a
ezxLqcsAIQBQKbIegpzfjlkMTR2UMql4/Ad0YH2yTNn4EiAvYiAIpiCqwNscG5ecn3XX+DyH+Mqp
WV/ZRE/7N+N6sbGo4GXo89h2YRYQ7pz5H63lP+qAcOmJToEYFu3E8wHgLLRMiBvUyyc1IivZH+vr
I9pjVrOVUrGhzyIQjeiRrU9WJ6N0Mtcuo/hUHeJP+g6D3kZ48ax6crD41vqiTr7ssisnNr74/Q/2
oPJUFlMHepcSsL9bQYdwNugVnBCd+MmXt7LZzBr9hZyGzAdQLmM22bDToaoCA/Xe6PEjclVSLzJJ
l4oZwgmEYaiyBO8MB1NmkGmfZzqdlSIqYlA6D7ojj+/JZ7zBYrSs/omASdylzox+Y552GcKtgzZp
6uVt9ToYfVZWwfDXjUEMK71DTChioYx3dLPKm4D3cTFjj12bbvt0buLhgoPW4+mjWg8xhRlBtUN3
Fvx1Cr1poNGxw+CkudaWfk+0C6KvZGSQQxnltcT74fy2kjzCSICTeUWNQ/mM9Xwc5Zch77mTGH9P
cF4TABUC3zeX4Hbb3mGbCMMfKHZ0wqDlYC8weqM7Qfmh5tO8Xkxwqz8kBGhe4OIOMZ1CtIqSkE3w
DzNSmV3tnnWfCS7/WO25FCh3k/TFBcKGAuvR5hhcnTeyc4vR9toTMrvStv9RGQxPAzC0yZRa/JK/
OZt/iDixElJV/c394EKVEOsAzD/wfUpAJ45lZTOw7YWPjyZ2CvDvaczTStndsXvHFEve8SIzjUHm
L+iNtpDwSCTL08u5nr0HhfXqsfkg7yDZCGjekNRkdCH1SMxwdPjuUTDTINDA1RrlevDxJfdFDLY5
VHKzXMQzrKYlrqvCuYQcZuOAfFe6L7DerZDuLCqbfVT96U3ArwDIGWBFs1Zn6aziJwiCD/hEeYtO
rILSzcmvvrZ8cbfNH2reztu7E0a3/Yz59sds0VXFGMcWjtWiJEFJcVR8OCc6ixOyRAiWM96aRWV+
VdHhb8WUY7Z5TUCB6Wy9r1IU/gRqmBCISSpBCgAMS9YaMiy5Ru1qY1sDWQ7Il/iKWHV8YdmM6Y7A
bgTBQtDO012HhaUkwwl463eYBJeSe0EeF7XjSb15FZ2gjWCLL3rJuUo5e9rsYCUz264doIRM4K1i
LoNEOi8+Ldj45V5FX+/hTXc4VdvzJfIyDvtTDGVqA+UdFv9Rr2A2/U+NB4lodhEd6lfUlnv8CJb+
9VMy9KGWbL4hDorLUzYuBwgp3dx+zHSkgznFh0D2BH740eO7wmk4dzvG/9MIDwOvZwoVsrlV43vI
Tqs9E7uco/Csn8M7Y8K+dfB+/h+7VJ9Nk430s8dWG3sbqBHerHN0tI7gUp5wCL5oEk4QN9pwmhsH
A048204qb95+65N45eOAkby2g2AaPNOJ+UjHXB3ke+me3YePRpzxEr1vvZ6XPX+F0tLPn5ZCOW26
OwU/DyALjcgp4mszfxJNd/cNEgfhKjnGdTkIuw3Cj4yu30B/7tg/uhcUoT4uTc0qGHkX8+UNzR6a
/S1NFI416Ahupqh9fjZDBgW8/3p58E+OlDGy++YSAS/haT5Uk0b+FqQA6SFPd+fsls/sb3HNjtYv
6/EpsBB2R8HHPsf99TxAQJkIsL5BtQau44WEIvQFNYAJM2HWo8up8dgTWfsx1j3MXoMG+mM6CB8e
2qgWlO86vaw7dcLyEWbEj/0QNPKweOCyDEN8Zr7j866OX/j7nPDTQxMBFdcW+VRvlnQFzlhfPld0
wq8YoRLrhxXnJ0Qvw0UGZHkKRzbinaDijGejmq2zkYtiG4vqyMDCQRtvJtrb5YraOBzbiIeyhuQ2
CPqtp3DRE0zXW3mGz8yDxuhnd3mzwIfawvyYHJSN8RMcspcy5ZgMImS1PP9rnhmFOl98u1sLo0tc
bB5ceBbDWN46hW+KtR92rfJ3O4lGAXut3h0r8xOy0Gdk0u7o2LTOXZ/AkxbD8tYZZm/9Rn9+85/6
3B3aYCp9+7g4aqdwkksVC+R4MGeDgqzkXEFgv3vG5psRe3h7rhOihm3e88bqL7uxKbRsmIG/4w5+
NawYhHrck/PbTP0blwYGRjp0Xow4psxpqX2wIpgHTTzWkMM3xtnbQ4vpyYJ9RwrHlWmSPMCQ2sXQ
OZajEPYcQk7ex6PSig+kr491D0bLFwKssyWS09FTQ8fW+mBpccVrHUNqFpjeNsJ1+E8jiOxccAGX
ElZTqe/5V9Ogw5enNqBSfGFTVKvqsrvsmgmCLBTCdXGPflntIstcfS7C7lHCKnFLlY+RNiuRAIgj
DuH6Vb6Nz5Br99X6+RDTGrxokcWLOyIlYXmKWzuMiPe2mgSTHOtadmJDQq6oi+j0CH6sCVvXjKDA
zjfZ7emMgwdbJLsXxRya4wf5eFTmXEkwke11cbQ75+GMrT+D8QxaEO6LGzthhQiOCahDceA2eup0
gZj9tot+xaAnj3ZUtcfld3ldPCFlf+QBC4L7V/paTo2RGLX84l98Ri7IeW5O21MgakGYxr0IYxQb
oLpzbhHvmPi9m+jnDc/4OejHbTLOx/l3vfLr+A/Bknrder/NI0UXsRxZH2BF5rGouOE9iQjsyRpj
E4JzqfXxDt4LvYO+80Hlc2UK9b4HJ+PPaxeTo4qaR3bPyO9dhgA3Krd4e67WCJSM4571ybAE0Zm4
ocVzszDfRAnjW7Q23RiyDI5Y86ydqYUHvNU546xmEWLi8xzqx3IWd9Ff+HUHyBH3+Jp/trD4ALOe
TQU8sB6L/rrzbiEi3pCTWk7W2+jMkz9TkNly2OJjwXkoxIokS8iONw77zdkzu22/IfQzqxNgHet5
Lw9fDP/DcE0UJcMYeR4eSZftYftWftHU/e6PjBHmPEWHgGvL0bg6v/ALvt4L3ltpsVoO42fAtgP7
JKhJw6+3RjYBuuASsI+NMqmEqgDeHNE8QIobAvaQCqFPwvgsLkuYV/2YHWDvbHWbmsX1HbhxbQ2E
+IsUcgezV94SD8YZaglLovk5GBU4YRvgQN/0u2TSbDyJqnsCKNXLxPttpQQXC2r+WXRdU232HEos
idyJS3E88AbLE5q2zFf12QnFXM7kSX84dQwpZjkK5g4hxkbvzH+4zYSXexfD8pDSjv1QPdl+Ip67
iY8S475n/nJCCgAZ27uoiwatS4LGtKevsvo8YtXc4/2I6i7FZpa17Z6LlRSc3aS3+FsSTYOb1yV3
vcVgoU9RfwlHG0mflRKhdOY0EJ2ZpbP7P9pOt/c1mf3BktBd7AbdlkLQlq0zlD9G1iP8oqe2chrm
OCxIWy16D9dw7B7Rp8Ac52nBOvRZUgHk2eCwakjmNeoYr8IuNlllmQC7dAisoC5ottGBaNlEM/IA
tGlvtuE005QuW+HQR0ZndHSichCPLFZQds1Wxgl0Zh4+N2O/3bCn0mbjmGN0TvCNhAZjH72ZLTmC
TC6pqL4jeco+IuIcHySPhwb/wD+HdGZK4dhnxZgkNWRhgdefh/NkHgDb2v2IgrW3mO4ueW/Xj8+Z
NCIYzt3WfLOYwT6A19k987FgG8UbIDczLboYrmY8LZ5wQ9AyWF8i6ipYTzSL33CGApXaXw9RRnjJ
tIIU2XPGd1f1xSojzRvJ+qjya1u11S+ABtHhRaH2QDH4m4lMSdLmH+Lq2ZYQViCMAlQN1tgi/a0R
C4e5RKG/+Aa/4BrW6XT5jQlfR5ZPtsd1z5s7kvPIZkWd3DZ19k6eSP9/9rPiuAHH7LbYL0ED+KUQ
80fVlCPEpH8GJXDBgPWsnjGaxAqXdduvx8OGDQlOxeL5bIIP/QMXvQnOBU66fPkp/3qwYZaP7F11
bK9y4tSHc44G2SD689sQYVzckzFWDvlbnw4teaUrbRDOi6H/Bx8HEd9xPMr/eBAP/sG/eZeovxk6
2Mh781DaIguynpuXhbAJYaUzfupXeFSfzTP4SwfVkYyxFBIwy5kqZZdE0k75aznZoBMVwsy/LQek
w1syNe9IQiNHE72xCsb9LX/z+yOjhj2/YPyRNJsm6FyuxoqfPPPn6FEdAjoS++3yFT0ydS0sr9F5
GGbH5cy5xJMtEnBnGioPLLle8xji/CNe4RJLKRwkc5JPkHRM8a5Adjhos2QVSBoXvVlIKacHhSMI
w+hhgystmVHe0x6R0f+5n2y2OeUoCYfj6r0YwwR0O1xAoOwmdChLnOvtWXZ3LouD/6OlytuZOtIP
4nHtLV5kZ97yBLFeMv/cHXuH5OchqNAmkw1fgTWJPI8fWRPU5aVkSHaJpIW0mET95Wcsn1HlGm1P
KADNt8+4857VtfrRvyKzjJg//ma0Dei5hbf4XtSOtP8kc04GcR8KTvxXnguUk3bHeLVd5QhyN4t7
ccqfITpb0cieBPdwHh7pKEfhIRn7NYuTnwB/6h36WfvTuo0bCt7kBIoQDxL6XLvZScvz9r3/LaGu
XGCzsMKc/JWrDLk+Hr9T0kfgaMY5JvlxIc2PPQc1apNu8QZ1Rljuvfj4H/MZvJet/VrcivkGf4u0
8USY5xzw6Iseh3Wzss0kPvIrF0TbmUYEmsXcliebkGDLHwqJen/LLzsph8ibt+kxOhKkgprS/U5z
mwDPtNGPQjm6xnVRh+eo81r/lB7i3vbiNQGLQFaDBt0z6lfX9JJfwcVa+y+4hb18svwGXTwH5EVA
/x3DHEAcywIeHqb3+FW8wm75jPuo8M2tflzv6uIPZdZts4YseCu6l3zLn9DosEypZowl0h+2rYKm
hVVHXxyo166NTgeZaD+DmYN1/FWGUfwj2U0ZavnnZBw36zMVlM2Vf/MJ/7afhwKuv7qaM//J8MWs
Ab7pnpuNBGwWvxdN9BBG1i/5aH/LN83wu7yVh5aGtBWxQahpEu3tlVdbx+JizRzM4onimzOWTX2D
G3aP7wH0zKc2vctE6M13+aRXIsnuhtDUKf4oqPrZu6TzkYpzMnRv8CpRovfPWKZH3JhR0SXIpoSN
vdoiCW329bndIyrFY/u374VjrGnB4qzDVmL3+7bnM1/Xs2pWjdjZaE28XdCRct57JCsLKLyimlj+
1j2byRTxnAh94Cc0WVM9Fvf1ymkXrOTDMH0smfH7Y3QX4cVFGKTvUJ5iD4RIPHVb6y+9lCAxrxz3
Ne+ZDZLb/hV12c+7VqdsCLIMKZpSJJltJtigiNLRQKWeYG5J+QjhBoJFuyCjWA1cdV7zvGbe+WKB
8VbSlqXtguest0CI2T+SNsFyo6FD2Za3qLqNsy5755I5Dab5n8sM9j2XX1sQIcoHb6bPrQm/dUU2
vpvUCXV4eCnv4B0SXMYQuCtql9X6O6IaNqV/2wdMNV7b24fZ59g7V8Ojwu1Z/UfSmS0pim1h+ImM
UFTE20SZZ8HpxnAGFBRlUJ++v10d0adPV1d2VqqwWesf9XxTGPklX7TIZ4ArzztmZeiw4PZW+9sh
WWy1y01aEnf+OhCKO6gpgnisYbB/uC4u432xwBrzymccItffjIR4FBS0Nw1/2Lpm5KL2iIAgHnY8
A55pRyDRM6n+ax8qxQg3RfwSTAFRx5hsRq7Jh/pmV1T+viQpcTQQG1ppg/OjJ1wPqMrH51Gjc7Fw
q+7QM5z4Ap4WWDY6hPX8h9mcv1OtRHDhUOb3qfdRmBGQIWAWJSgE3QcZqRvi2/jtj6yNf+oQfRiA
0zGNakpnMe2k6vCnvk8PUHmGl88fsgjiatgIx2OVv9rRjHyXcekoP4Gx96oZo13DakfM2EQF3Feg
sAczcjHvZIoVFNqqr3Qmpyr/5oWw5yiPw2qDpL3M1Lc0k5s/tBs0mCO1rtgGSOyu1FelykwZDY2L
NDvd0bJP/8itRIPw46lxn6XgwcRTMlLyS0j1TY93h0DQaBL2Ca48vMgRO9/xxtDoM6FudzaG9eir
+XM2ZtbFpwQYT9optwRv21X94IAb/eXNvw/38yfTislnS2Yw36umIFJt+K3VFUE+xhZsMfw8h18C
wMCv6wWRy6Pj+NLuX3suifHyFZKLOVw+1vLwLz3w81yrv/YyHxClsZfFwt6HACEN4vvHa29hanne
AbddBorKg1Zp1JyOBSD40+PIOvi8TFOV8QgRWfH8u26+R8xFdEThCK1dtqZ8m4e/c0ci/HctU/Xe
QyV/bozn9mVNt4hcP8v5m6osv1q8wmeSupJ3d+nA0buY4Esii9jLjPfiHRRsBWl8NR4+iacrEQyZ
uyPvbomlqljQRO3ypB0GQ5MQQW+ndc7dm25l/0dhLcm8i3L/o9F3RH7cw31vxB3SX5ce44XdhV+9
1oiJPo7d6tgF0oIKVp0wQxoJpoBU9ZxqX/fqkA9GkyFVwna5eCeDUGSGPSiCGlLTLPu98Ln86DS4
J5Qewukr686UHNpVSJt8e2LqfgAq/IxrkBo74xGXER0rBiUDNan0vQ39ToeE0dj7hYrPFSO9592a
j4LJ5RnxiHKJwrE+9HlOwbQ+pKEBggTgpgkK2O2AKKyHX4btGcACNy2VH97L5Q3luPph3HkmDFFn
2RvG96CKMo+NFgmLgAdH3ohEusIZW5ubzyCzZvfZVEDKoumzoV2Lime2577zDrjN8UtYHGnIhWj5
TUCZlt0l3Yzm1z3ne0xA4aqwC2SaBNcGV4eEKqauN0BYabE1lqyaL7cOOVZVafVMvqvMuxk9+k96
dmmJmfdN3nPIaIB9ICdBJo0z707/mRKNQriF2/59GUX3M6cdRRA9jTiNS2GTFumTOY5zgsEiP7MA
m3nEdnIYkP1JeG2kaK+w3ebzlGylMpzsJYcGMZSHJaGX42BiNlQEibsmHvmgXsd2WcXt8ka1Ndvj
g4sOQ1N0ja8bheuFi9Ap96VX759Ww8Pj6Q6s0hjNOndsf2z6U42G4qarlekPpwzLBFlrY5IVx5pO
m0I4dYHT7Czh2g7k4BNd3eI8CnabnTb2kJra/Dt2N4kTxf2Ezbpe3pe5qFC7o6Y71sh1j1dYzOB2
vtqsr7bCxiE72fnrTg93vySkNlG6v8+h0Z+GsqntbFME9fIap1G7B4PC0J6kWG2FYlaEVH2Y5cab
TBvqz9XulKMq3WmPsHGfTFSB6Jdc1Zhs6SLvhV8ivXY+7ShmpVEi5jduo9d+4VIRR1+QSOCpydbJ
qcVN2UdbapckfzJn5LNR4Fkl+ORuO2Yee7mEm1HAkDk9LoNy/lmK3bVvTeO39Yhu9ptH5fUfUvk1
2m0bTmiMyDbkWW8x0Du3oFq8zTvAtRIhbIZtsJnVwDeQEPl9fbqeru8kEhR+ZVwjGTS4iMED7uI0
rGCNyi3/Y3P1ZT3lcc3UuJiYtfPdv4J7pk9Ww0NHIfTY5IHSugDPZVgtylA6AHXbvTXkxgNeTnGv
kILRK+4IeSW1DJH43XqJJiibQvWYFsKw1vJTGhT7Mgajy4OfphjDJdUvQN3rPFLmfR2R+1GERdNj
s6BdJikWrfsga/tnD2mW/7mduGX0VL9FH0eEifZ4wpMFZ9yYRJVLZt+iO8UEnLfV/KEREUfW03TZ
uhNT5OX2tDQQ+PwIWdgrADzQ7vOWmb/Drd/FzHWEyCqkSl41iFKvgeBROONY0dy+ccLxrsl7yVJ0
GuKcwZl3AAHR4p5M4izKjMK64S1hQBfxtLzDx/eyWw6cTu/bw/OO+PnRGq/5gq1o/0nSkNEJsgEA
BehUbY3P4ceF1gAA4B9OuDJE05LP0QfQQZWnQ9x8TLgs3XyZcXoiHyJXlXLhCmkidSPB0EEuFlXL
+6aymkRWMwJI823f/jilr/AVMksW0Pb8oxGexvD18u5Jtaq4hsH+F4wkLXxFRinYxJNMjGq9sGGF
f5MJeOVGEbng3ap0rWkE3+H8LDSnfCRUmRCyxP+7xL2J2BlIXf8HujPcs5Szj//Oopi22dexsnzx
WTY+I4wIieTMJgRDppWNoRxPWHracZK1eoVerl1Pj23295L+2rjPSL69wRsNHMiIc5fce7PHdqw9
XblmTwSeKRb3c+t8Ts32i4d5MYh3vBYcTm4/aQOqW2ipYasDHtoCXhsdNeTXiAph4xlwOutfi46Q
9o8gamdn/Xi9GRWcbSwlX/2ZDOhTz8XFsBA8P4mt4WtRn+rgFknqFHi6PFVRvp6sAPcfURqLCske
qdlEHzKQ0DNZEnT7qudj53ubDVY7UjWJOGu1ns9kNfTJImcEzIg9vRPRXDslLstbwGRYhmT5wic3
y6dTe2XUAF6ixVXZqqO3h5rBZRQg0jWzR8vOK2OJQktWNEre/dJigf2DcdUKvYfVPQVKtUnU9kdh
s8zmpZabGZ3zL0e7RZn9jrqkNT+OvGnNq8GhlvqD1duVlqLtYeBMqFeW3S+s1cd5QIo9afP5JK+Q
y5tPTLqMMVCMdPKYl8WmDRuWQZa9FRISO7M/p0+cbkgQdz9edryur0coiuVEo+ga85yoRS/ZYp7b
vlUT+495M4tekM0ibH7kEPMHo8FpdD2C+AmwF8zfpGk5qLY8PiqVo4PtEoXJ5uuNzp84RwTiSfpj
wdmg3x1ELTAPoJ7Z3zO+m+PleNnDSKV4tI1t2G66fRVKicQCDyK2+LqFx7Rk1SEaAFaFNzoVDrkz
Cxk7ncCEafMA5I9GXqcppy9/1hEgFt5o+zgAS4LHsRtiE9a+NjMXPiWYp4cDXJUwzL1XPNw7OLpq
difjUV5PBa7sopXsRw+YoMrsH6rVdUUMbUAkSEg3kUqC7UmOuDHf5DkPUXGiNDkhHWJQ7/DqD3Rp
8MdTj2l1tH4RftlbXHlMnBiGsrii226C8VCeyTQ1bPLDfUnOnd2tntYkfvLzTGdoqSjsg6A9DE9X
tr8D65z9PMgBkBzwOxLRVTZjM5jd9dxNZGfHhbEcW80qPfdM+k7Jd029Ph4EqO5ypcR9WEdCfQOc
zAmU/ZqP79DTpgElk/rAmPpTATELoq86QF+BcTB/EPFpvHg/fuIxWq6GUWMyoSiRHF153F9NgrE3
yAT8zgZxplab0w3oaENqlfYUwecUx33tAv22ZIDVNdYIuQ7o2mpB8qzdBQTQQbbwZ1NqSu0TZxRe
qJLa2OtixykzMlh8c7eZ5auJK2JnyYeG5Uh5XBMfHSHwQrbcC8bBL6B45wKpElRLNuzhsfMe3vdy
XQLuC4wQBv4FtNB3+sfvCtotGjlPq5gl0+iD5Zhg2MvObxlln+TAErObwEvbr+NjWS3HgTJ/+GMf
gt1p97xMZi6nWjFTBW9/Aku/ujudQePsHJxiEvQMRd15042AVwkM4g30ZQYseBm3B+9HvDlVwZKR
LuXgJgJTPuoQiTavBb6JTPP7pYF15ZSHC0q3jNZ2aCGvsXbqPeBOAox5xZndp3NlcpmSsDCisaSb
Afbyi/Urep+ePA5QRFvysgzSoOHvT1+GBOwdv96HKOuvxWlKtDgC/m/UWHh0cRZMZjfApt6MkHD9
s+YVVssebc68zfEE8D63vtRJtN50qcD9PBZ3saIUoJ4QPhDL/BGnofP2KONA39ck7+Tug/8QEM2T
U1rxtY3d8LT/7neoAz5edXoE4K7BdS3ZRCLQUVsmUMV+QwcVKuj5Z1bPuCW1yn46isosrRjyqqV5
4kFy+SvgvdGffv88tmVQVgix5WOqTuk68gvrQ+ACrbgLec879TxNJHG03FnL9qjvwPBW/Ot3VHgv
dIHAq+vRvB/CGoFpEwfJIHxW1qhJS/Gaye4SaG7BUf012wgcVP/SiCd2EeAlnSl8PiIMX9R9yaj7
n8IG9ECIQ7HxSgyFPebkj06+PVPRbYEBRLMChSVrDLl6j15WY0DkapUjgp3JoORTr8mR7kxocFti
QPlWaCZpYF/W5MI/rJGKAohN627ciPf/OBRHYCLN6F9gedefOqSnOZpPjNKnUmnR4xKRGDpEs+MO
snBMU4CiD7Unv3tl7BtdwGP0zHj5w+xPvnTINiV94vBtFnSzoFmu5t2yt75GXAR8MtSbaX2vhyUz
Z+shAZlOKsDRNz1+bDbu2OvR3dVFvVXn5Zs6LoM+d1+nTw/VmcypbW2StRERhu90PMy6feO2C+rb
FvShbSQucTm68dSXD9QlwqX+P2lLFihTGXRLwizIk5osSUle58BpBS/oMU/nxaJTWR+CMvjqyhxU
i0icB4OkaEfb2V9qB3tGEU20t0c9GSpb0ihChYrBYSAbaEJ+CUOx8QX0ukWgikNn4LxEu+His/2w
jefE4OPtR8T5DEayRrkxj5xF7X8WZMNTcPNzPgyoZTCBXiyiwphGLzPlgXP5rT80CCvB3X8s0yCn
FC0N71bmjeCW9gxJd6cXwEdx09zsYj42kErT/zee7axH0nDfQnWiIUC0SMg8NQluiTAXrpTiPXq6
fVT3EVCckW/e3itgeG9nVANtcuuuUz20+Zn9ZWV1UPhTu41b80VbWmq1szzo9v3kEeZ+u+L3XYk/
np/Z3qHT4QEH1wEf5j2M1m3dzGvNn/nERtrqV22oTZlMBTL4ccZHZA/ehA1aNiq78Np46JRg4um6
SZptRfVefXpEv7gSa83fZD26lCfe2rE0y3CjL18MZGDKbB3vWbP/ksAM/bjoaEXqu4zF8PtCrNgH
2TnyO82lQyhRMudMsa2siKx2mkN5hrqD2Xslb8D/0fG7rgHlgLH3rUeNwYqxtg1LgPAJwH7MqjIJ
IYnzJQCE5DyjwX6QgDmwN66BNfyn8BdHLQxQA8XyPL+SOrmyTO3o0n1GqU7NCkiNOA0j9qVFq5NY
7qDIjAuZLI6/AZwacOfOZQSmNMKv7Meyjh8UOFEuJmDSLc5/H3D6ty4unyBNynV9nJ6GpxuAKDAZ
gSoc21O+UA7hRuhs7g3/EPjzxBJa3Hw26KD7EHutcZLsItg5nsiMpQDOpMSADNYCH+S/BEj9lKqQ
BtFipWgfAmQwZIGYkZaPKKz/R/gK/zBFf0oZNXVRpNag+KWuJ1cHKCUogeObY1YOeRaT65WkcR5Q
mjn6K7e3I1DZmO29AZ6DB2LggvygKO06YOijsheQHwnc7tBuAVOVw4SZfiu+aMuhykyZFP4LNIOo
egRmLXiNxIc4eotiasSXQwoONg+Ec1ivV7STQHP+WPcUs5RmXSWATKmY4b5FtQmKLH9VjDwKQJ6+
RmhgSccG/yBiH0UtoDVwE2yYCmG5CNpq949/+N8n3GHUWKKXuW4k8vU2mGZR0okH5lMFlUiBGJnI
AR9Jsz5kcb7vesj5/gCgZdJoz0PGh82I4k/EQAypsO8vrzpK1LM8ZhkUqPj2ZZTbQKf8klH5yD/J
fm0NdHnNJggSTw00lyjChXxZrF+k1B4G4KHGgKvfvlq1PfEKU/LBbjI3oxozM78booCjgZUa35nw
rwAFcX+SH6Z12pStG5hr/pwPEPTQC42YfYjwKU36HkbCtRQCUBg5aqxxiA2Dvgd+viX7DVHX3Ica
ubqE72fslQ+6JDJNWVPkQ2cPYjX3h3OqP0NUqinRU//OematXhN+sLfG41ljFtPAI40Bzdu4jzya
CBh8JBul7ZvktjijfAItjxROF+8LaoA1PtUUpIX3rULWRc2oQ4/kDMVp2HdYkCPmhlhye0HPIbAy
Gp+/1N4VzlX/riccggpNKqn9nQ0ODKBeZ34dtEr/FrdsxieYnZqYFYxL88dH0iYFoRq7hBemd8de
ki4Lkz8UGprwY8r5hnN4ILCCQhtbRI9UWqZNFjtXCYdrJivyGWgZRo3/1d8MSF+aue7kILQq38J9
WgSarqiqZHVmRjEyyEs2wS2BkvF4cXdQ28T/PmiAjM5vFrfji0+G5yQ4CqUP1gSVIGVIfrl/BHcj
i990PL6d/CLHr0NzLtwXWgJ6IiyeV0HG5Jwb5VIAvpDDn3AsDBpVWNuipXtiZfPR/A7actUJBnmg
gAOOm3ebHW7YItmhd8y9qT6Y78xGZw2Yfc1yjupAaLWWFMpT50F58QxkjzaJymeNCXfW0Pk4o0se
lw4wNd0UgyVaBd7qIXnbRH64vEB0bbijsJwikfM+1iOuVXYSMwtoZtcwJfA4pLLOeZp0GoCMvQ2O
UB/Fop0ta0cUEpU8QKTLC5sC5B6mqQEZrXSRuPgEnKs5MoYL1BM6NLv+ivuAJZKhhLI19eULZ220
C2UPLWF0DfjYn/sXfMr+5/JGB+LKim8aa7VIq2KeoonaGcx6Gr19vLCbkQdwvGhopuCymMwnsx35
Ho05oFcP4tHro0K6B+nmyZ9CoxSX2eP0pMuz2bNXa5XHY1NHQseEFYoEBd4/aDY+ww33CLocUfOe
m1PF7H01eayN18zWKwA3r6xUwHGvZjicOn1L6O/nZLAyfRAbgnRyVlpXvUMhlgFq8hyap9TJQvfh
WB6vHgmtkqccKVG3GIEDVSHK5R9XbhOM7IFPMSrpZTdv4IjH92QGHBHwc9rV5hnmBrA2ygs4/ELj
EVhjvVMJzErojzO4RRZPZ2C0s/eBZpgEjQX7I0LI5tDRXzbxh1q5LpaQ/z9HulQwoD2ElrnTHcht
SBaKlod5nAav7G9r37wccAb+r7JuNrIetdZ3FLcwpYJYlCh5GKYXzUmoXN587p3XgKnCI/IpTxcQ
kyVsgElSgjnUeEWNqtHdeaOUFdXU/obgRdDyrcYDewnIDVED+jnozbPTa9+hUmtBGG77LNJe8YsS
4Bv2Huw+eaGmJx7FfJ9qr4RvLNjlGcyUI/iz/yxfywLGQsWDRm/5fAyq2Au4ijC83unvrUy6U+9R
iaKKChm/2LNV03dNEj4m8TslUHgPGd1e1CoVaCYrH5wNMU8ei62mNfNAQYXTs7HsBiMukYjK1L2y
fnkywktkay6gBUPlbt3qCnZBzDAscUOn2MKFu+LpSE+IN3GQlf2C4vLwiiVqAsQOPyuL98U/qfNT
7xkAJjR3DEF+yW4xnkzQP+3lP+jOpQaYOGNQaJWxzKEp0RDp8JIO0WuKlUSyKOOdy6i/Xssv+W+R
UOsgrmk5YhntLWTj2o8hilw5l1YiNsTUHK4zAdw6U3QzBRWRx85R1reAjlmamofsOg00ye/EoM/F
KC0Vi/dB/biIKVgWES5b5Odqk2MavPeF9zT7+DHp0GVPb6C03iwwE/8KhAtszg75dFCWgSvBUGus
1oxWUedgaJrfHawTAa5aWq5R1qBdZka0QBz3NC+Bzxfx1Er5JsKPwVUMlNtwr46MEf4dKofSeAyu
2dImzAOKg+nu1tz6bxuzAjfQO2LHtCQonuaSztPoS+E1rbUzUSb3XfS12lY4YIegXYDfaq5lPLAl
X5RlVoR6Mk9pRBD5CPuMPne2yKynX8fNEUOOrGLBU2YjpCU5FR4lXbXIvEOWHUOxB8zWfeyiOdRO
GY5VZfZGbQosIVZNQI8yfMTDOcvnZuAOQa+5gCi8Y7aPav+7hXkHHP25Q1DanT1Mdqzk6LTPaEcP
sodabHDcweFeYN25USKySLFf5QFmoXURU0xkgOLGV1DhHW83EbNmh1R3atDCFvZ4lVTNKcZNHLYF
H/bXvFPo/SJ4o4ibOAta2EGJc5+6akNZERzhPB3OUOfqFV7vWHKXl162ee77R+mIJO3l8WwPRzw5
J5wm3z3qQVqk0E9FLPWA/KRmkb5FwA9ZajiYO5qiCv0aDrwBqcnBKC4cIXhG8BIUPo7grw2Q9Pc+
UB9opSamAfEa1Ld5XXRz1hykSA+Dq9ntmY3183kMsLLeMR0bCZcexhXJgjW4PPZ386G1y+I0RR/l
tcve9mN9Drf4M6dm2VPsxsn3LyinEY4V9nQC58fQpGh1Z7ezZP6sN6f/lfOfT0+n8JRZikpB8kOR
SluonGYjbRpyTfE8Qn6ukpeEngXVnjXgoewpWo8BjFIfYEhizd1JQBuPU2GgWQDW0pPe2Hu6R4n9
uEIg38yxB4mpDvlD4XC1kssD6PSvZUzAGUCAxJDn8FhtOEF62mje2sgKzFbbWS0eys4dwEQgVXFG
4WPGLcz5yBRC8omNQ1Sn5GJkVd6/289mAxWsFXHiKrptFGYzGohnUw5DprpqzzKrg1uIjL1r/GaU
jsv9FB80lcEjg5jNOcsZT2q04nY6bzgCsPK5BeEeHxN+httElAVhJ/xGz+PEkbfluh9+Lz+6Oj/a
+NhtcwdckfolnsJwW6Dqb+PnPP6JVTJQbEBFljLwJ2GToeSN5vixCSKhsbd4ynp3oBGatqH2TKK+
lesFU0G+BTBB6to3dpEEOD826WUD4WPWRYyMPjOennrO3eQNQ/kM7Hn12fFmuTudTYI3mtIvu0qe
sDqJuxbtdureE+KdXeKEBckIW0EDx1zmCntBuowFsZ88yECbONg3J9BaxEs45ezGRNmtMAGhLnrb
O5IaoKIQEZE56adCQMgvaAJN2MKAeDXFGsAO9vI5stzhZM7O1lH38fyrga8jqqq56rpjn8xkhbHo
7fcdDsrLaF0xdCEy1TksuejbeQq7/AsbJt178tYgTmd9ttzcKkwUvds0HCGJfRIwQ0Or+9wKCmui
9/SaFHvqzH1uJ+aFMpmgKAO/I2oAWhoZ0whI8LncrUlMnLNh1dbLbrAoDfWBLc8KczK/a01SUbh9
n4FmBAPvqg9RERTOT88SVKWrnYmFVCWmbsZSdBUL0udCxQg9xT+zp35pUKck0BwAw+aLh/NGAEab
FbfTEDD7Hi16umLLhB6XJkX3pugUBKDkQSuavFNu6uLYxDx/DCq0cUd84p3FMIyY8Ledio42br67
x3g748xGaYGgTOWOg0SnYw/0o8P2iNhcccHQVmPjFkJlhROj7+6sno/c70BqY1QFu2MNpPdyxeRB
Bm3074ykOpNvTpwWVw/xbJ32uXTmk+pBxaDxeAGIFY0AV4olBXdOCp8JcB0WcR7xArQv5MLVRzJP
Hgk5TNTfMX2vFYThHwZIXEL6Yhr23LE6PY1E/eMAIkD0krZLyoN0mkHRPjxi2EfU8XSAIGNO57A3
7DwYtLYPf8GOXvhvrm/ayUjaxB/sjiAmWQhnX1ea73A5Y96FP/3o4tGd2mIAhUs9fMWkFv20dE53
jwXV4IhcaYGdgYbgwUVXwCH3wv/xQO9EPRk94ewdugTUVug/AwkW1PbNJxHDTWdjxK+8J2pG+JhQ
cmBctgb+3SW62JmCkz1deljRj+CxQgdXwF+R8IeFoU7IWjXEBgNZZ9HpCog1tkutnQ+R5KIzL0Ny
XRe7FR4LdLngaRLS7TGNs5n6A5sVl/e/1sLwjaIH5hdeIqipbpUNeQG9v3gklBlbV25o8c3fxAz0
Z8EA2udKQ1/lpv59xp+piZ9H4N81QbcN777EmCiZkjZWP/NUg6AyegTADVWB28Eyh1nYJAo8MSMF
nUcYxmLZLvgJcDKhwfnN+/yMZJzi/sTBBEHcEVdJXzaBexQdew8iFQaciIoNX2kRI8i48QWdvnE2
pnROk7XmceS5d/1DZ/zAm3pZQquzQWEAuZi1MTL5HuzI9t0f0VknrTgTbfEBSMTjkWdFMWyCFI1/
4FQl/w0J9ddGi1YnWc5h11/dE1y9875TbplGmDhGdrnNt+V5F13Vq7vbXHkjaPQUKaHrqf80H0aZ
QJSz+yHZWtVn1GI0o3k4nALEjd/LALUsIUyLyWa4uBGbvYvwIkPG2YRi//gUwZn90YEiXxyMksUw
Pwj6B6TL2FlYe08753fh9ofOgUnCWVVEnXcHFgS7gi55jv6e4k+EBGYiudmwzP0EzqRir9rc4Fg4
Ny1OtnODFgApxHQ1rVlg6Ck/I6BGSr2tbir7EFmrHHbjIFt+SIXg9E8//G4H5o+IC4vK0B6dacye
rmS32j8D6uCNHSrU/urFG3mnPfm7r34oqxU8au8gx7dxlA/Z4vLSGIRxNJ8kIb/9QrXL8yfcBlts
7yJzO32tD+MT5ozkzlIHL44J3+9IPoCnRvD+1cFIsYklEl5yW3HbzXANpxP3kO9aTGUK8qOnO/XL
jXxuF+9za2dMUu1qwPjRxvnmGbRoxoaHdjX0XosWlUodFOEAiRryJY7yWOIw2yHuxi+EvaLyJsbI
quOpfTOACnT64t0uEbSasA3eFzLL8c3eOSlya9av1AQPMneQw/0Ea5oBCXeLWuDbXvR2+/v0xHJ3
L8Dw/r4Irz9OY0GN8Uz5qK+t0D4KQum2GJxBatBm1GYdTIyPw0RoA0pWwr/yhBcunQ/CdTEzTaDV
igUX23clrLqU7u5WHQP9D5qcs1mwYIxtOAuFuFgGDRBIACl3fVxHbaLMXyAWPOh0mUhNRa/+bIxe
1L8ObQB67Q1/QwhBWDvjNTN6gHtYo/yOg4iJAiJmtOrD6wEMeDc2ZAyVXh2MzWy9s9uQ+vNEtG6S
d5oMzTSQ9VnHSvQOpsjQIMYtMiDHRsu/V1ZsArArpUkSU/IlhZ4YVY6EhnEH6z6weBV2Sd/1+3OY
E/ebgAKIgYEQLotsQrx/OFasdPOwJrhzpnEhMi1Tcxe+Iziw9biapSKToPv+IRxHlrSzwJgZc/55
XxKFTWV4LIGSOZqF+2iXKNEuGSzua7xyUrTbZkied+ffpnfi5gUGl5j2+ML1Jz5A2qF6eQrzIv4H
xLPitodJgK0dAkjzHjUaaDTj3o0ktX/INGg2mDS+nz/+6bMZbW9Lbv7fGiwAJR8tah+wec4NLIRt
gtqPmUAMJ6yRDG7ssOGQmjjSQqZrWYRAqLstbvAVMxLo+At5AAD19gMLlnBVcQuPJlj+VDG+oN6r
haQX7n+ILNaZLLMNOuBn+HyoDQvySPx+R5AkDTSo2qPi+wdE0Y0RNb8Z4g63RQLDYPQ5CFZfDN8I
tr+oSGmlIQ4T2a38p0yp2JkBUjSpLvXUJujYX5fIVYfsxmk6R5f6A0cuVe5cJcg1ASqvMRsn+PD4
PKgQaJNxIh14o3CcEErLj1JfVfjkntVz7366ficFj+cV/yGaSzjIPGFJJL7sbxJVawSuFJPhuari
MVbWTmfymtE0op2BV2bSZuK2yw4Pi6jIe5j3ZY+HKC7oBTJK3IXTAF+K+qVr/GFOQ4aynX9flkZG
xiRoqUol4mYc5fsag3fpycZPb69/6fI9kzVSFnjYPkNV5gSvAp6r4tlKF+HqyaP9Cvf2jAkkQcvW
A4yt93yRf2fGxAwd1KitXjOZEJIKguxrie2oRuItDM9DqzyAF2s1rB4bGIK8qYUxCqVlnnAOcP6L
yXgxWBPwMfVhpdYyR/0WSiHbc778IAeEygE5pjpaPMiIIirh+Ls8l7QCaONTAVTDgcX1v50ulORL
ysKCgAXJ+pi9xRPhDdEp14vijlSgxADievWE8oPkF3cSCo7VhGJd7WbK1YwAvTu525x+ldpepDW/
pirv4aBvnG679TB8AP0KtDPF4f124ApQMcD4/nAZSK7czq7LLGp0UI0LjHRH54Hwvw9mMidPs7yb
nMFEYj1s7qxd9F0hu3YmTru5Lut1Lcw7lfeIsmi6EOp5TI/620kjyWkhp+9zIUUaJ9gtZ7Kf7jOn
W0/CH1RD4/TZnnq8y9Nw7I4WrTVFJMwiEw7DDpSbkVHlA8enfyUK7D5PravZ88rV2PsGJAGjwCCZ
Yl055fI571Oih5LGle+zSfOHcwJbxdRM9bd6DSG2IM+nG27f43iWHco1GdS7bX+L3QEDEjImn9wc
4R9Ig99aYSrHZhlhLUrqo+x22KuV5IfXBFEBWME4/tHnx0a9EcBXOv8HTICcZNBuxaxwPuEglP1p
goKCwob+SuAradhDplau0lXuwem5DGvboafwJLFBDBilMes9hQtU+JQLu7tMF+QFfaMMgSd3oQcD
uPoE1eV7of0YFsSCy8si/g/gEC8BPnd8V+AuSAAmxCVgeFAS3BPXPQdl4T0O5RbrUXbi0cYEMTx3
sbLCeQA/1UagtVu4qjbkIOI2RxFGrbZwWaYAl+zF1vT4WcAW5+uehLHmicv4mA8oQC9PpJXgVknN
2foBN443oGYcwHwR87ODouIziKEIETJT4fdGTinRoIcJYsWBCIGI14EDFisFTq5T7p5mKiZXDnCm
PJ93Jn2rH5Iof5ygfwOyGhhzSP7Ae04Az2mSvKe40CHO6gubf0k8DTZtCtWxYe1WPGaHCRVj1YlO
OEzaLbDr43Q78TXvQDkQocHUZ41OFKCO1gqisKB3yaNsQ/VmOofGadjR2gRehegUIexP6TVueXQt
sBRwU0mcsSCrb6z9YJdYD09dXJ0mFwxyu6sO6JrCMYNu0FeCjAl4olBZ7Ph7gUWyUav1FI069+Vj
DeXHq5sgIrrOJdCVjPw5ztXhX2MCWjtfrg/cDL+/Pk+rLQ7sSDrUW+pi8C/BxlADybODN1IkJLFI
CFV6PypZPvp4S0lcEKP9AwWWdADO5SDndOf25bHNHq3YDzDs7MhSi0F5X5zE6/Fgi7AqdeHr+Nt8
hIJ+8V59kPTtojp8B61bn4HokRMFPCveKz4vHNkHJXozPvA9JQdqm139u2A0Xn/XP85ZflDFJQwH
oHO4+B0HUHqZl8e78R+X8AdZLfZPImU49HjWxTiluAKYgfsHAhNXH38UFTHkWzxeY3+FmKrZQW+H
j5+2onzlAEf9Gc3yREw4ZDrAbPcYGsiOZ3Zmorsy0dVPDe0PymfztoeSDJ6hzLfHXXpT0euxhP1c
CJE6SiFGFw/RTDdMeC+Gy+yIUnfEuDw6lDA+JUxyMt1gcmONwU77jybfIYagdrEOaXB1yamB38u3
Ges8USxIsKDh0LePw9+lOj0jCIT7nsCO3QJt4YYOVadZDwm78X7fPzJNUOdBtL2ECyTHDcpegXMP
lz4zxLY91Kv0MImGq0E0DPvMQNGQKXHD1ZIy1TB58NeKx+HPu8a3gDNlPVrtqA7ZHeCS6GiZEHnR
RuI9+Yi7XD7AlzOdpLIq1IgEdUE7P2YcPuxcn2V3knuq6OiD8sAbytuDbGXGCVccOJO4JBkeCAhg
KBir5Uh8XulH/ZwfvCgQAazVhOWOOCjA51qsOGqGSAcJJRKBlTT4K/7ZTXFT8XLHvz/u8icplv/+
KpKeVy8hqKW1fByjv9iO0HXvHL6mF3JmDDekHGT4Sm8LfuJvBBaF1i8912E3UuV1S9M1j2XcZGRb
Eme1Qt/stf7kUET1+u5OlsMlTl9jvLgtOzuLZe0/ku5rOZE0iQLwExGBN7flcAKBEELihhAtCe89
T79fzcZObM90twQqfpN58phC56yZ3U19xb/Ca4nXXQWabmoXTgb51/Oft3B7KX39p+R8yb/tGlVu
CdxgRjfcuoKLGv20hqImku+9YpUtgxWkajuGsLeKBhz0HzfnobsG8kKB8C9PXkgjyHHwnaIWl+n6
t/++ahmwhky6qezD+yjjHJRp0qz0D3glsK19ffJd67FBIXGoDk66Cuxc+7szaz5wgjcZMTrBk6nK
ZZTCmv2ZIVXz/O9BPlJ888Q2I04sk75dtu3lP3LN27TQy3ertfAxynfcE+hZjoxO5t9ysKeiXY02
wnX+XfhS99WpVG3j7ev51YhaZfWAk9DI/+0+aPFm3QJjPeXO9tNWrHaVjffeY1p5uasMVO/a9Csz
8GaOQkpKzhx9XFFOiK4bGrAR2zuUnKbj2yNESIGFzAJvNz92gXmWnui99xzk2C/ht2Y6l38XByrz
ra8tI+ifbcWRfNPM/8NiPfJJm6f1z+pKmZ3DzPg02vd3CX5+Fl+2MrWMY6+hTlzJ3A12/l4aY7KR
377+tc8J9f0I48y/7Ft25DjFpkTM/XJclv3Ggi3c+NSr3KL0vISEGN2/ZMblf0YyIDt6+/kQn9Ic
BsDyWsVcK86jIy9/BEo/5NuJR0F+eheo+J8lEX+SwZr4xzB9HlbXIYKQzZb72O2DIydMPh04GdRV
1/j4/UA0vSWzXq11fbuCuXJBURRUUxBwnfiG5q5BmJrsg9wfLVVnFx2aM4vRdkA1uXbzy+TWNJs+
x0jCEDXX8MgtUOYgkfXHD+5H1QGTZRd1YhT2VvYsu7dT4/BeTRhLxalq9DgLCzhJknybB6QPKikl
GaPDyit7eWPddeP2LmKiCHPQIiNM9pgk2SGpBZZpyr+M6QDSRTNt6beCnRiNxnhodZ2Q2d/aCGnd
MTmrZ8QMFpRBJCLyRdUpPymD9DSaveLeWFrfsh92hma1qBSV4zUKZ8qf3xTDiTzX/woA/YjvVmly
F+kujKJgnjwIqCFIDs1SkG3gXilN3FAyKfQfxq3lxD1fTUCzeQRzB/Hh/zwezqTbUZ5PWmjW74Z1
OK5Tku+rU/TSyIPmV1FKGTw0nInRpffwUJN88kiyr3eo2S7K8cUqvp4NDFvObPBdtrEvh5dGATgF
XbPCsFHcuPFxeAOyVtAcjoJr1vE6rmEO0Mg42saHPRujisfImjsc56KPReKMzjuBFIUhDhisb5EG
MbHwy75BbW23tb9MUk+AqUpCOYxskgaztndUmQ+6sHp59BymIO85OSd/q/cSFgWCXcCbtJX5LHCd
8M1OJk61VmpZBXh6tI94HpDk/t0qwrqIZtS94r9MlMJ8PUUqOBO0lvjOpATe4FEMwu49Dc9B6pYR
8ZC8vHyvpH9slTANDB8f5Y81zcE8Opk+ntGmsEVPpqxEHLvvUznAurwz5DB9jsvfhyD9WhqeWO6R
PrfhTIwLzdLg1t+Uglyq2WAnhjLDuddf87J1e8BHmU+GP8YfXTFo+ISJyrgxmEVPGv4lXcV/0N4B
9eLzYzGY+QbCbKVmsXz6KnOynYTHiHYg94kD+pGGcGbZXWbjVasyPeOof/D1QWEDsne2nRPXPEaW
gJ6SZ3KPRKNJjsq0/39HpQk3vx4k2hwN20RgjWwmoMU+uq9iUCEqWsqkD0pxsVnoUhzeku9FxF9x
IN55cEtQXeKsflCmcam1Yfe+QpF2dcf/lEwJBcro+4UNs6LGFIg+N0z5IUGx16saj/MmYRT1q19i
LJSuhIexyFVUAoAf8JhlHZIfpQvgFtIEnF4Fcg8cw6n8/mLr/mzDVJscjqrNpzMDkL635aVlr1sP
sybF5dVA4x4c1ZcKH5VFJsUtl1ahKwdpztQOtnJ1YsxMqPLRmvvcSgYfVmDwA8Fq/KSOEY+Yn8Ym
H1M4OSN9OhHIYHgdGNNyUqFebK6xNKDIT1mkssk5BHVKHP0vb7wmYprbaJGlU0pNC2tBxfOOfEKT
WBJyiDxk8p0qv0DODG1+lS9eqWhWXn80N2Jp00jkecdQIXbW4QfMY6e/AWpQjFflqNIuIcS0MW+v
zRuntw32Tm+WoiSz5FjfHsM5AfRBQ8X8juxbntcCiA0Np/tGSWEHzqjVW5SCrcsalGYc9UazGMwf
j1y1qNEGbma05Tp7iJfTMZzxBEoOHYTEB/25ZfchGnhwk4lgEf4YqyX6Fp9eu9bLyMw6mT+54qqN
WzT/4FHlE1fgJIVYM4UC7l57uxTr7AwzkVIMJv8AgT2iYvSVdqfqkIjZXMuS9M+Tf8YxzgvxC+e9
nPwXbL7cKxeYGHr95mp6mBTtehccFueGpV+KrhRMi2eARzj/2f5c3ub/MhwaeZDFuWS2DBk7zIWV
Du8KWmWjix3vFWntd6vx8esPzLeSoCmnX+RLnuDQaj/f2nV1m48Yc+ADRfXWX3zsI9NiCpIOVf1y
PDGoR+ga0OJ8Zz/mVi065U8WUxqO89+CUWyHzqY2mYDlt4nz4TPatT4PjXHpGo7b53qZRWJxKgP+
4gi9t9kSnKkFmrlgzKA1ZgDamoE0i7jQZvz9zAtVhSwd0xZ6wFQVsxsd4iwxFji/mQogLg5kF+Lz
u7b1cU9+My83dAyB628FzCTLpZdP7nhxbGnedtHff8d00Ww7Dfy5fsx+5hDnfbT5KBXCubOEsWdc
kRqWcaJQCVyjSjLBMMn2ty/Hl+VXtf6Ir4NrlO/f+sW3lDhN8jS+iLZR7T3t5zWjpdQb6djZ30Mb
c58Gsjzi8989Ljm6nwPw6n87MR24HG2R9Usa3HpjLf4tUA5ZEE+D42Phz91x4v+yStLTJBsVXzIt
9LcaBXu0cKq5Ye525Q8VwJtrcRItf13kFFa2IBcs4Y7gJN7PCI0EkZuGV2oW0pPHfgnmpsSLlB1e
f7xsBFXWt2rran0T9LFQjKnI9ji/3DKh/Vo9hVvDmmqcx4VbYh+B5ax0TZBzsUTwcoxuzRPZOhoy
ZdE5OAI2QZAt4CuvikWkegtLXa1ZWZq10wqSjBLCUCQ6/pUHuRYorX1tzPoZ7jLFaJR+0LwcKkAi
px6EKr42MjFG9HQWp3xKeio7eBEe429VFdPS1EfzWS8De7Q0Xlv1Z5bBUvPwApLDrykG36k0+yjA
a1iWm6mxvkW/z/auvmRUEHy53/oYQGJrYaL2ITrV10RAd3QNRsNy2nmkQKnHNpp1ct1TghD5do9H
wap16R/Cf5OGE1/4zj5Oh8l8ijgtBGCXdLj8D2qLw75C2hDOxy/r9loIRxl0ol39Hxz14qv0ElFh
tOlUo32seK7JT1QJTZq5XLi5sdc+NjadQ2cWu2k8vlyHFO/l3Fgnp3Fleg9elm28cD9l+WuZnPfB
qb/p36fbU3gc0WylNEA4cp9rwkc2yWl2rmjgKkjGAG+bum4WurNXNv2/bsg0FW7RIVEHyTByTgaT
ppHs13K0bWdfcbZb6QFUAwBw65szOL0FXSP9Tg2CtPu3kkiw+TlQDfrYcFeIMdT/6lYfZHxJkI0j
+NPpFJ5G52W8rsSSzl538cdfDe13+/EP97GXmryPvhes5U6piWLq6bX8TUd+tCfZ4GfvhrnFH5LW
Gjj7BNsOVyJ2GDP1EJoyyQOfePNud53ZQMb4gDjbB7Fh7F78/65+uQTcFKnAPEz2NZzg9c4C5k1q
PzlJUvkuo/XrMukZPLa6934NoIkHDxdLrTVudZh8UgvTSU/Yq/Yq+A/ehvYTe0SF9H1VvaY2ohtl
4R8M+vPYmESYEZ39gI1F0qPCBFaHs19Cd5DF4XfTsQxPGYukgjEhVojdv934U+3VuqW4NIZdJ7/7
1129Fj+7ZeVV1ZejSGnRD4IihrNIC/r3deulhWKZ1VW1SxBZusQAKe1WDvXJoQhDWUTyT4JKnSFl
ZNr9VYoxJ/3v619tFvwj1mj1MmG5Oas/W3c7E7kp3EammWxCbLBjO/O9baRkYBha6GlKyEQeAz5U
vaaLed7/LkaLZrqWTOU1KIV4gY6wbPZF+PxtY7AN4PHh3ABr6dPwoNS/894j/Ks2ABeJ9/joa99L
BYfb4PGyc3QwXpcNhOocdhe3kAHZvmIx3UXqMLKAFrVTQ7abwq8WuLlROHTKaT3IKc92fLza7/8V
dTWqlVI045hXStya216R0vbaXrqi7tFHxR1/Qrcwy6PtAaquBT4U9G+VlnSrN51Q8YUqPzg3J62K
IsUZhodFm3Jyvn04rWGO2L0xAo964meHeENcUd2p2aFrM71EgaTuFEuPdFH85aI1a9HQwNFecEI/
fNE017YYW5P+NBOTfPTz4TaZE9yqfePk3gD1vhz+LiK9TGYymhXpCTozBENq7lFxOo/L3RNKR6b5
mY8z5fqm8eGGWwUlQoIps/pIXRXmf7eM+G7dikpxlvx3o4N5gnWSCo3MmAiRPt0As+iDLtdwWXVw
8V/7vuOdZRDaEaNr1MV107P2geGfRZ9moJH4pdYkfg6KdUWhj1WxHTN+uQ4y0wmpWDHY/V6VhyxH
Tp3ZsHwLXoV1oPIEu24xvNRN1LerkJ8LiLHcMplucetNntbeKtyEoqmThRKUNAh1DNKdJizi2UvR
nJvq7qPTR5qJV9OYpZPru4Z2q+HlyxUcQtRXxLZPMPK7GbP1Nl0mr9QnuQQWkpSSReP6ko/TpTBp
ag7CucIWgrVJckSNedz4Y3P1RurU/CiKXDdSxLINNg2OOINJWnao99atn/ThFpIru9f7+z6ZxTb0
a8mzw/IKavGvCQn66PspzIT593Pj3rj9bhryAFKpEMfs0FFKe2R9TZ8N3bCVvGOueB6mbRslQLME
ra65Bl/teOHiaQl+Ss0IGrf6LuRdHS9d7lhsPtR8A9sHV6GzhxJOec686rGm3NLtPU+ljaF3jKbJ
gfB8vBaMwE2QrxgUVD08BxUfppmfebM2+KETpplIvfOMLhvrsRO/StZ+8eqIub+GA4qSfWs4Sm/E
L2OhBij5WomLb8YlA72kPBDnxLrPLdssKDekf2XuvYsGXX1hfUV9W5Ppdg3prwSPM+5zvQ4z4ciJ
pHSsl4oEyXORd3t2HBesrYMeeJt6aqvNxZG91YIf7CMsIUTfu21x/ocsh+fhq3ekMTxrgpRcxyR+
lnwKMuxvI3Syxb6xo2+7Bzk0gF8t3VuBxFf1QmfrlyfhRLGpJl+u6vNb46kIGV7a+991p8CA+uYS
gnb8GqA8UBzVUOhL29CN5vgr/dxfJ1ZjZxe+Ww+M3bRjdF2NSSXMd8sdkj6EqmpaK4e34Ua3Exrq
aFvZbKAKMLt0hZmjCLqs9G/4l8yT+0Djx1SZw6rYQPTSJtt5hTx6M6kl6bKu7gOXlWydr1xv/ZmG
avxbqvM8Dpz1YVrNbBG35kNddrJT7XRAcoy93AZfOPA3M70C6i0IlxslrsUk1Y5db4GRw0a2xeej
XqNLiyZtuElgjDPZNkpfRxSM4ttOrZxh+ESCFdynmTcrMU2E2MVPQnCs8/6NRl1uyDUqimogtJ4W
XPf3aB4yELoz+J/1Ff9I7IClSdeYwJdr6OQ2RM/klP55fG86GTbDWndDssafeRntgmIn3VTXbCCD
fnqOrp7hcB99psc49VO7ULQNKC5oZi/1Q8sZmnBRZKhheK9SqVLrpZXumUBkFa9B7+egsgnenwnt
XosYzpp7nbwzCAtWJ+fcMZo87Y1nUktW4+UqrDqa+cd+1eKp0+UvDdv4tMW7k0gssAMgk1Te+TB9
+rCxaStOikvn8DtrAVNe9eIJ3uct+LM9vrW7DhvpAgCyeNV3PNbexvjw7LZ8Fx/IoZ0bnCOMnUnP
UOLI9vduubiDbMrMT/7tUc8YT1O9eKKL+BAWgBxfSz4MTm35Gz4aH6o2fkKuLwM4WMUnxDSXgEdz
qs/DVXcqJaJe7nHV1zC/AsDTBBM661v4/BIdAgzg5sUT9Ryx4ogPHX8DdMrhP1t3iiroVfq50XWa
5x5UVAGE6hyfECxaddBdx8uhlM3m5g/CgfkDtKGV9pykgL7diWbfa8FkyHbJYxGyjJpiB0wd+f2D
qjotimvJpsWD+zXXWNWnuQQPZPxMrkJ2M427pZSinA/H7ur7omVLaWMgO0fw5iPvd9cIwsuXk5N+
BLsuU96wLJ6MV91Jf01/AAIFhlBgsnmFY9LGndoOmqIB9+RtNYmwM0zce9SFH17T8arj7pbeyY6D
WWuarjWIBwo1AFUmYuo3VU6VMG7JxmkKcS81oVCuRNXZajr5ZtIa15LqnxjG2zfCApKC2XX7xjr2
yGvqpnA0HitL47F874mADpanIQFn6zkwuNPqZY9QCMYthnahxOQWqC1cjVm4hde2Vj2tpd99Ozki
Aw71yIrsRwLaeL2B9J70LNXQCUsGxDpzzl6mAkW4CCDXp4RAsvSqKaG7PgTQ8DHBNFRDiyH6ac+S
9pa4+Bp9DBdkzrKJRcCVu7v49Ifr/IoSFT7Yv/wcWesG6fevXqKCheBG6d9WqYa/6wjCnnw01P/c
hcI9wFhlj5hzjjQsTH0vw62LHF981uCTlXLnQdCv1zEytOyTUa25ygP9Jf2432ttdCjxCZnwOChE
aFn5XLgem6yOMj0uvI1J6GVcA2z/WCuZ0d6mOEpw5QyHQX1cWKxPD+FifKQ8Hm19l5R/PL4Fml2j
pIOZMsTIx7GWLzJMd+wTyDQ8awYN3YC0XIhmJA0oFoqnbfJsr6Nts9B4Ou7SAwHC2WyzgLWUYGMx
QkpQ/SW2+1w0isP94FDHF4nUmyNzEZ/3uZ7ePfNW1QP90YaSoCzYgR1wQ7ls2IICC9JqS4Hmactt
WuMougMpfZ2uhr29siszKr0826shx6w6zXgl+P3yUe0DzK+9km89mLVm/U3n6Wz4eH7x/A//0s7K
NQbcca5n3hnB10XNdNwusGtYyFM86T0hN5sq0sNZK6smk5trl5sqoqkuowNQdj6odfM9k/Y419hG
R3XkZzWE03jPsy5kY9iv9XYjr7CuSysul0MWO7BXbeBQ7T1+OGnTcwdoUShQw6drqdDYxHwoo+eX
OM7Ufsl499fbnHR/bAQVYYd8TTOMZsrkIHH0dhetWoJ30lq1nk1WUNoH8+iazwNboH12yg9UAf3s
rzOsb/4/Hziz7aqn0hfSYJdhWSOWbaNDp/ZW7S3G19GuderMLU9/rz4DQqwkEWTix1cmNuipW6Ac
IISaq2JP8Rjt3Y+wU/wcYnvyFFKIfnqEavkN/Dva1XMqpxqfhfEKWOtiqDod3aRJOT6MKrZjejD6
o/mArdmy7d9yI6yvHOMXCeSLt+0LpwdzLyhjIwXWimEFKl5pgNAS67AU2viXNgFp+Gl3MOd93XUg
1y7nk8Xi+kh40tDLUb+NtomnXRMEk7Vf9sM9dejHvJbgvc2T7XQXTp/J4u+/FdD2+iernD7NfcQt
C+4frcae4BUYw6tS9TpeRtvo49ReaMlTeND4UswA9y3bwYMzxhyV98HWcRpNURhaKufooPvtCPdj
fuaKWoeciqjgaM/6c6dGeItZR275/Dl5Ve4zWplFLnQfFoJMAr7HQ7/QGGw6UJOLJsEuUMUTVYSK
XplTPsf1q4TR53TKl/JFBeNsnpjXrJPxA90zFYyd6meHfN1DD1S2aGUMZX6pVjXt6aVVCsZsluwW
dJti62OflqMiX0iAeY60QITc5JheBbnG5rcy3Q1n5XBTpxI4JllV3apVmJ6Eu5IX7l6zqKlzkK11
0ZQ4856aPqTTGVgdsuMeh+qYrF/OCpT0XNwNalHqbVMjvSo51hft42tJ3aYOKgZZzJho6mIpagcT
PxuNvHpyomwczz/zYft4MMvLGWvd8N/goSZ23D+CcS7IdJOPqzYKrdwDytbT9uqGwp8K8QfbfxnT
qGXHdKdZ9Xm/LsYZjZU5ltoyAsQUfdu0sLnE2XhS/5QIlrLoH+KylE+Iujgq7bQz+eTQ6jedHs48
WQK5SAE28FE1+IrJ4sRVyMJrlbbZNhoDhoijJhdsoYLqkVIKkmyDV/kkR4Mh1yO3bzIxlDzVw0++
IzAPGOmTuBDpbIdH6OYUf/O/+cPoGf1Mug+Ff29C9IQo+tDJOWJB0O3LtKrRfYEMLOtZY6B0Ql6B
GTm2k9LLprUeZLrpgibFarARm6lrmrNomCJZg1tj6eVu6ay60jTDGsJ836VkhO5ogqqNYaFv7vMa
8iYJjj7fn6uPffVafVOEObeKZoRuNR/STUJCOrKyP1W4UAedAwXqNv31QzqPmdj59zG9SaSRznCI
VaWqz16pcflFV7q3eO5U3jEZoj9gq3ZLH1JixXaOmD5XJkHbKlccs/NTYuFKelf71FfiWWBLi06f
9voFnSlUWDbTHM/t8ea7aBAjUrdgr5DMh1wM7fnVPRz/TN4uk+iseUehjUvWW44BvhPP9TjdTWFr
TjJGCUU6rDtWS7ylWXGeQ/y9naY3Z16tHrgaKej0C40Ky/kSs6cFg+ldi0djaZThWtEp5pPCqDRN
D73G8rXA76OQqDl7h7Zru/fEuuq74XeD2afdYkKQ5NA4aOja8zqURetVrkXra7PS2yiQfAan+nRh
MW2jHML8Fu1z85+rwxAVF6rqzBTWFTEQLnK3pWQFNQiT7VVEtqc1XaHN5nywaGG+bYY4COlVbUSy
e5s1PMDIZB5c3oLvpklQ4z8r08/3Zsns4hQZyPrU0mW/Til1uwP/M+jbRu6QUtLzX0fnEQ9etyfs
z6UQyt/zQAVwKJjQKebBbug+91bT+9d6imrOBsxEtnAF4MDDHFdQ1SuFe7xo/edUkTYwT1DAQaPk
nJ21Nh2/M1vWx1cnvVIaYdYot1t6m7tkmAa/ogRqV7KpB+/SpJZ46Raeq8m58eiVfy5oRFH6c4uS
g1NPKF2/qgXKnM1wMaQwNJFrlN4UGmbIjKLSt7RnBvOsBsfB8tWVKaiP8/hdScBaKODsmXXtmDFF
8I/uIRzbFPXr5y3OxywPNSV3Z/sh2NT37fVITdjaqd/vzcdvhRNH68oJ1sVkjpjKmRd/Wx2j1u43
n86oO0fa3tshfazNmjbquE27wtx019kMQdta+NfV2Ms/YGTPevWjZPrMZiSXT2eMLUf05cPIo3H9
hXH57K+ETEqAevlrnqBpBdnuORorMFg3LcIK/H3WXzoTrWkUBJuqAI72AdMM6YU2df9XNTKYdYpf
KpH40j2UU/upjXCRpV/Ym0QkFxFnjAu7UcV2Ss4MDk9XuE/Y7J9fhVh7cxsQZ6K8OZR7qpFm+d1T
AfKIDRN9WQQeFAgrZv2T3ZrWg6cdiExlNaf5G60MU9u597OhaRq8mDbpkEVEzszbwpWzi/NvzqXm
/TXvCjD5/aeSypqCErNJk6OrI4tYujTYTKmtitbsvPN4U+K4s1tLp9akfh0sk6qpxL69cZksuuzq
oJWuIfARikbANsjrTN5SpOzJM8dNwqNKOZ6c3X2tJ7OIK+3vmX/ZLc5F+wS6rAIqS+VKXxU6gmHp
p69n3lx4nur8md4qh1/WUb2l6cffrhxc8T4xst1Ez/BgLMsykVdvX1RnivwVW6fvw9sj3qFYT/hp
bdSH5DeXD6PxIo0c4yBX4TPM/qWBb9Qwq0ZN7OC9PWPDYkrcvw+YqapZrKzBJs5+p+XtzGChefqq
Rhsk6VHuPVOKL2PbIRVlr38KxmD6qi1SeJ2lzXL5uibFO0QnYox7nDdON7AG4hSTzPD4CDfbcOcM
z6aUWyzCx+v81L3tg53em9eCA/cWPpZcZpo7TuDS53yA86RQrD9FYCPkCNGQdnn/3CkJi/XDOVqu
OoVdXM2H2FqlfmEeItKtJkHRVFNXb5lFFWT6ubzAsCz/13qu3xKegVeBah5MJebfvc6F5XtrBXhr
HeqbTjm6v11JRjVXMfrmxYW8Ucmg+ZTqAv5k4j2Kr7NMuOOJJcgxZbiy+Ag2TYg7C30ax3V/oee/
GehRuSHkJnv5NlS5Bp6P9vxq0OQVB10uHv9NaL4oTQVyVHr7+tEQbfLupjfJWTL2SxmvhImCU4N1
V0ZaM6PSad3TScScpSDOjEC8Ivv15ML27REseux4MJAAwGjvFKpYj61SvNWjb4LCuNBPpeQL9orV
Bof0UsgGl8axJKiPzViz9FeIDzYaQPR99p77I/so9WcGI2yHT4lIronjAEeJ85l6lbBx3iCabNw/
rvGsmc4kK02czXxaFWQbq88y3WnKRVpLwFHAmPmbcQIbCsCJ1KbKHDAqCaE+kkYacATIm+AhbCFC
dgMNOWxUz0/DnROWCeP83orFDJsajjo9VDV0IsFSPlEAy6GTd5uff6tJTuiznQWkMd1DhN2eEo8r
9X9Hz+o+klNS6zw+Fz2/+SRA/mCnFXsT/HxQTaOS+r4WI0e3qq/rbvX1/ld5Nm/5FxzS+bNxh20z
GQel1ovN4leeYmVULRpqcFaPLNPGjPvAPw2j3bEKS52jBZ5IqepnHKKHz+3oirUnN2g6M8j4ufbz
SUqpsX/pqrPRwQhMQvyPN82Xkf/CQSfbtZgvq5fZOfZPUKCBlT/5CK6gi/9o3juyxlzqhZitNC6H
zmGd3ArhfdcrXOSrhLNKY/HsPbk+ES5UKskOv+r1jmD1Wo2Wr+fG5Ws7QvVs60vX+fC2YmM8ibbT
2VAXUXYn7ozRHJ0/5SiDqDxPsuw+pxpfDDk+PgdM//hMe7eohYXo18nUfPROyfLvck8yhfrj64a0
O3Klz36POsKrUsEFRSSqYxbbOiy/z7VEkxZbEJj+IvbcqCJ4JDXTUsLPM9z9rtVkaCJc3Pbl1qzI
visqZ9LbTsUF9DvUka7fJn9nlf6nW5myPuNNLV9VAvc2AK2dNmRKCLPQL5d/6c3cdz11r9eW4RYJ
AEniGcFDd4/WvpYUpp6BKeig2kNayX5twcyD0jPy+50tlvLvDojxGPp+SZVWKSy8ZeKnGcgDsnFv
Vqa5alB6MRR7POP5z3/jttNCypuCQYU0iWa/3v7dNX24B4f/EIBTPffOGk7k7neFiy7vIVeE3vzu
kWwHz4YVGedfSwREaJ4JJwOZBSccp7/asOQHcQxsuR+VhiyxEm7mzXf7kgrl+jNrFJwKLcTWS4k6
47pOZm+PDwm9nCf3SCTFTqk5H6qW1fCMWKQLqWq7J0DlHjoNiqp25s3HH0tAN6dbrVNg44o2NAaP
a4vTSMSbehg10JAapy/lSVot65dJ/ybGOO2o2KXwvWKuVd9NL0YxTE6YfcwUdga0aY8Ha/2qOTAR
hEMcG3TKc4cwd3Sb4k+ocQf3BIOEKKji12dSGhzhumb4nR81dhngFue721Agr0N1WISHpe1st/aT
7aYIEet+RQpU5/cxtPK/DR9ddbyE31zl6hdoRBdxa52Q3GZbDwRriPI7SCC1dKqnEaKw0XifnOSU
r+q/u7D0cqo/KcMW9VRxVn0/t2dwGAeXO7uVa1gFAg0PRIyLmKWI8N7sn1lH8b879/F3q1olq49i
q1wvj6U/QLBmv84GTg77+MBGwJHKt6+EZSp5tpjsDEQMTl20SRXO2eM7299wKGjne+USkPjZ3usA
f4CgtJ0Y6mavwyfh+SQ6jtQr4BLojA7PmKZ7ohnOJY+PtATZLcK0Toci7KjsQJ6IPB3UonDXlbRd
eMnreUf6qtsifLAIcI9eWih1uX8aiyS15OQ/mSxfj+29wrld/cr3sFdJ7HBi/srB2/SO1fs+Pn7t
v05UKvV7wrYEfPkQG8zFblI/v3vMLweTifIjcASh7YfIvbdW+kwu3UKSxyw7Rnf976BqDL9NhHUj
R/8+5JMhQPe0H8YmTcRtkETjhlUoOM/wn/ZeJmVy7SPWRbX3dDCLuEfnirVkELNq7FpEky+z70nH
Ny+qujYaCnP2/2xRxZ1neMIayJL7DSbfs1Lrifp0jYs6Swbsp4a+TFSn17tNYbLpUP8e5Mkdi2nq
kQkdsmXpa58CC9vPfF2FWzjFGbARyuf+y9R7+UkEy1tLh4NWuGIhUWsfm8K6/owhKzmp6lm4KlLS
ZwkdCXGSoZ3NTlFdC2oiRzPszAVGsICWRC/fO5wY6SwjXoha3W39+rbPhvm2vnFZfzpuSEQykvAU
MEu0T1mQ9XWaH22iXfvNxVBCKZFYEo86AA2BDPqiiknRjpm8rlv74u+o0FRjlWCGqpeqND2vrCJZ
d1/DxgYopOib+OXnT6aR1UO3jq7bPCbCxWaqSsYCm/WqFlXTYAAEcqkEz1TzgHgbzcy7IYSh+CBK
vmzr/s8EupUZgPtrsygF0xAoCHcsktXbgkevSYBbYwYfux8jNM/JH8ZnxWh8Ui+8ZH+Xyt+XvVFi
Nr51symry1Tx6VDWodWMvUqp5nYmUa5V7ggsBbMWdQ+V0eQD5ibffA7zcG6TSP5lv6vfxVpYfIYP
fjqev3KFTgQUjS9PUsGjFhtFj/PFgDeNCt31J1+b/vLUnxS+9lxgs+NJvlUr/VS8UTuahm/Nbs43
0P8w/vL+z/7k2FweI4tv5/dlc9eCucqMZ3EusBZruaDGdNbk5vtEbV3ulGXuLkRSACM08LXovIwg
Spr5NRua4eHrKr7tmYbfFpRqhoRAkjQJkOXutPTq5y7882Q1BG/ckZvQ7fzb7W/bm3ycutiMF9PZ
Q0gj5fVnArEmgD7Y+Fd+qmsaGovSXWxStaZ3mR37JAFK109/ecV/Uis09ed5hJmfHHLBv4O0C1w3
PkgEb49UfVWFo1PEHQNjKfvWGjZzhRygKpfHlBnnrxxWXw/eYnBc0BaZ5H06WSfb8DC8fJvVL/5K
Dtr3RzGVsR1PIXrZ7neG8LIIeJ95tG67B4UTms9PTjsxvfV3fxlyzE9QxEIFYpd2fNv838V/jAUn
pP8CkQcFZH5pI7Se1bT70n6uL0FmWvDq9c3bYxMxCvwp/Hv+K4zOrwLNnNLj07eC6TD2QChZv/EU
XljMSuRjJ2DQkflEEWf51tOWV9puF9GUnvWhn/2qPYPtdPnq8WQGl85ysHxfDjR6lFd+MtO2HrAT
be484n78fWbbYN6Lo+SkV7tU2pe38+iAvzvMD+/vqfFGfnjrgMsXfV93ntbe/LDF3/mPnpv19TDt
J1Nv6otyjWqaXoe43tS9d+ecuO+t36/vzxFG3Lb0ehwUh16rME2BGHO6jmPqOD19Ide9clUABn9c
+nNRTCmf5TzNjRZvfCBeroPS1EuchsWP2ud2k1526SDXWiYJ/ciPc6lfwEdt+uisxUKphAwe8e8X
3f3rfPT/9wRCg4J4Apvfo3MGUjm9ZILH1ykT3MwBlXuQcgiKKiMdokBvijxKni9SFC4gaL/sf/Sx
cL73HJO9nypz04+MGMfy1218h8Rmv6+4NID1iU8fv0c+QuyB/XoDOvQpeR9S0DhTSUlpcxp6tsPD
wjZ4vue/zz83mQblj2OvyO4H4vNxHlWGZWe1MZ07yoDI5jWXJA5708XWhsX37KBId01Ytj+E1X9L
7UaqEHK5F46Bfmr2vtBYKfd5FwkW6RDERYuOSiD15fyn7jKOeEqqYvjFNtT/wx+w3gops73gRPsP
Psmzwnr3oSz/nQd5vgC/m/HuHkiRuaXljo1Tgv0AbKa78bkaFNzuKD4A2GKKpxun734zAOlfv2uJ
nn4lRDzG2WH5ezXTbUfFbxlJ2JSzODDjy0BCPBixEiRTeDvXfOCKd64xTSya/qRywvZmEfon52vN
m416seU0XGaN2/iI5AlenEXu1gWhOk2RUfLf+hagZZhPrDS/mttbuL0neSx7l+FJsAk8/NBXtZMx
zXR4QZ5OqxJkPuwW4Eg6gEfhfKYi1oKz6K9m5Dbyu0J5fq+vpZfbb+mcPpCFPpnr7i8WetZ3mK5H
c2fOXj11njpD5h+3z1tvPV384kNM3h/Ci9vvaqPGAWM8KE2f78ucEK673vb3MgszI1vgMbwLYv5+
uEviWUPe4GBhYU7XWvfeAtoDQfFgb8NjivNuxk4KiCo5ohpA32Uvlr8gvha8d/gYThiDWLf5jyzc
YTVc/YI2V0KpL+PcNcR0T/9An5UOHHONx/fyR1xOn/y9fRk/R4CeP9ZayeJ7B4Hr1dL1b+8vADzo
hk4qm+Z7NvpYhhXza79lJMYpklRh30+jTn5y30+QUsrzIwfjpT82JFBN8PVyUH9zkCLgzr/cOL3I
GGCHuTe7y7yc/kBRb8vPI1NEBLnf/NBpeem7MxU6Px6MU1mZWf7Lu85QtqRxI685nf8VyYdxz/T0
6xASZb2dXy9Dz34PHHBKKRBUnmZut2ADXvMv7gOM6UvsP486Ff/5TD/3x9fh81gKln9bzezg8ZMZ
Fwc+Vt/mmH6uvlG29xhyefq4dCu7/5brPGQ9vXPN0QH/ubldigfxZ1JEPT6aHr/zxsw6inbd03fq
Lvp43/Buwbul8piHBRrFQY7V6EeFXcQnUd/1jxrw4IKH3KU2yUqr469ayT/3Uugevq5DJd2xELoR
80SojjelE17kn+navJYKENcuTKwjugqjNqNE4+3/bvhSJTbvOVSDG5Hy++prRkgBeH6myu7lIvTq
BIh5Srzx5HPBS8cY6Wc3CU5UUTpqsNdP5RtN9DiujszGyl2ld5WgECl6He4UatRv0rL/x9J97TZ2
JVEA/SIBzOGVOef8QjCIOZNi+nqv2zOA7fF0uyWKvKdO1a4dyCqdRW5I8jAXP67KrCZBwxbn4Pfv
9zbPrGdmXUpU9jPtyfmV0yRsMI4/bvZsmjOytV/575ghyb/Btz+5p48NH+2sgWdfioebO8O65JQY
14xuvxE00lAmzg0F74Be4TdKRDj0bVWLFNEAif0mB6v+sd0Vb4CJu/wes5dlaiAORbF/Nv90W/Gh
82Mr/5xvJ3a1598dpvPvFkEtu22b8u665Mkmmk/P392pnctr8tfeYXENPKCWsh6UJbsiIw4W0v6b
ucB7jfHXrPZOL8iCW8/nn+t0FuSqQUr7kZNVZ2drN5GwFwFQPIJtbWIGA37l3bRSu+b3upeVPpXV
TDXBHsRfbm+c9H8LaU94xCr3lvWQx5AB7PTMD6eSpzWypDH9LMOT8yvYgcAnPmPg9fr3++9e6llX
HLDsPTtKB+jxAoP0pRUSFcYGwvNEBU6VBYb29uoahmffefy6ZyL8mkAS1DIAP2iRduyaVbz9KLdp
cFQDFV5+tzyNHwioe5ZeAIPCaF96szk9ylcj/4HgDdJgilZqpneArdnDvLv3TrxKCUD3LBWgpwuu
nNvIZcGCuiqFNb8txfkoTdujby1k+19NDJ5shtOLcNAFh1b+oXHj2mknoCR4DpUocXHF6Ii6L+GU
1aOjY8WT+FmxoKgzAx0yrwsGDQ7EzlYqq6F2QXp0QsmcShP0nMdsMpr9RoOvlSBxApQ7KBMdtsJ4
Xl0WiHbBPBr0k1hkeuJVrPEcb1fJ5Vn1Wd6xjmxxtSOGw8Xe08rAb5s7sAz1JewvIpkXr0sEvqfR
Jx+N5x/lCDolQ7MvvDn/IC055R69kOklUmGKcUgVU/bit9J18NG282WKFh2Y8650+Ck8H9jg69ah
I8RqleqFO2R34YkDDciGV95WZMjH4IAnef+43hXTRSQcBEi+gQnIIqajTW49peflxJ1cxRZr7Ktq
fLBOZ/yCgI92lKCeX0JKK9G72MXMAJ8n+p8/XlWtafMy+KOHnJDc/PXo4cc3CObMt4AvTf5ETA7h
6mCJPzoqs7EqQoq/LnzsV2cqsZdrMUDl3932BMgVvdL0zAt9eIS0CrFC2JLMh/LJxC/YUYFxzINx
zDa7sVDR01jCw7BwYRlnDPwY/l/c9AAWtKqKZu+QGQ8JJwsAq3qZkumZiaZsXjMf1oab3Euz9M0m
OdL8kzK/pu60xzdzHb8nMWdltEWaDf43iRT8k/v2wxRV70wy8Ov3S9vFdnQm3BpGfNyuwPGHsAvE
5rKaZkKBl8dbC7MUFjO4tuIDt+TaCcZZHrFs2quRgXj7Hcsk9C/MOsJZajwmHiaybSoTsxVHEkDn
0chaCSFhQmfiATUWn8Psa/7BsTyzWb4UU0bpadagle59OmwDWqa25bfFn0p8dqIZtbfOpJfhXW7n
u7FN+WffRCxES280CNnHEsI++8KQt5Qo5zFnwPqT9+O0tv9nCP+q7TGJL5U7oPnu33YlgS+yDW1U
epvZhhMC3/bWWYZisr1vueDSTHk5i7wH3o/4jBpr7KePD6bpkqCUxqOIbRCr/lRObbalpcT8HMQY
P+sMV+a+7eiQKbJMyle6nGoF+h5iwchHWJUY6i+8ZstvXZFZJZlxTSSq3ijunPhQaD9Nnpb0WRf6
ynPr1l6j/5B/Ft8tlMAtaEligkt9kExnbjw9FinLczetywYv2RtSS4Fz2vb/L7JOSgDAZC/SieRC
rU3n1HkEEkjhF0OY0mEUXfIFtE8pJoLOz0SQo4lBCFz8jTQagqzEEZmFdlmTK38+zt90HNYoepXW
dLRx4AS0TIch3AtkYUOpf1JeeTZ4rjG42AQJ4OF/n3TITsw2HglURUlmxPmmTB0958RLgt4/OvTk
jQ/sLIh7N2E4MtHJPp1ZGyRUCwCZ9nWadW2klt9Q/rRyMHYzbW88aduQ5duivzUn7YaXAWU5x5pJ
ILuC9UvdcnOPnOlI18h1/p2icECFWGkMIbbXEZsIx/uD0jd3uxjVmq9W2cjEWlAzw5kAcdB5v2X9
7MblL8ZSEk6ZPbDgRswJZzVjP8G3/5yyieXLonK584vaOaNDOGua2w1bhyrtTfHbuGyyMVBNPHMM
IJDMCWmMyVou3Q2TAwx+8ChdwTUtl1LhvXj1vmjtPfYlBjg3V1rduS+ulBDjnxU/so8WUEt07u2s
twcMeniA2AB+IjzwXnLND+JsNb3jD534JDX/WNbN378pN6seHrWOu8P8iRk1dGLf/e3YAWdKNkSG
hLK1uZqiGE6eNh0BtVJHtpusbLIcOs64U/YkeFTz8HjbPSPgc5guHvrxlssDsMYBNPsWCab34SAr
ICVeXrLLm8d709mNiJsyXxeBAl6XI7DQHv1AapcKoPDQ4ls+i3LxF8o+PVNee+PbZ/zyyfg81cLQ
8OhFaBTtSD1SukR9hBk0CLiCyj8W/0QfC0xHxedn6bl0shQnwl1N2D5wbTLMQWzunmHXStspAKnf
dSn1fy4MavQq3T4NDFn4D7+vgnLCTzRVSBXszEoX+ZuXybN4bO05zDwaXxTCidhgF00viWa4Cnwm
Zld9czuuKLmJwvVULFjHhhZpaFqdYN6lcqFfXGf+EP+CzsaEv51ocqbjn5khaK1wGZ1DS4fO9PYI
Z6PzSD/2awZr7vth2Ldy3J4un/P1xMQQbqe60wW+PkvEdeu5inTdTZHuT9FB+tpmVD0Vok9OK85K
t7lLaDfcrA6Dr4JgLoe1uwVtQI72b3zfd3ddrLsk5kDCL2ciBHnvoC+9s1Dfl5cX8gEM31rr4X2O
kMNRY6RPvA5ydRCHQV2fvdvk35psBgH0r2vOvc/FxSQcyUK8OJLsyRdJtMEYqJ1dn4fWA57mszEF
MHuD83nIUp4CwIMbeOizvKK57LNpY2o/LGexkRVaOnkuwNJd0rM2T3Ktv2mTya9FSBC4/mpDgoq+
nEeSbXnvM7l1rbvuv8diQZ9mj5bfN151h/1ejweRiZV3a7t69g69kA5j9l1om56tF+BIlyWVV3A9
PkMvNbs20kNYBYzvvXD7XZnbiu5qnlpffRj6mSofwHFancQti7aFo/RxJao6MApcvJdVjZ1RNdzW
ILjH/Yj7IK3m3TB17Zd+5d2/TKg5npPE0B9DWhJ6MqFY5dusroI6/aS7X+f0Z+wCiY7dkZHqSoBW
hZn5fNP/gvaUy+qj863D58N9uUdtYmqnYY586mTjA82Ntebw7oXwQTe8etZ/xitpeV05iPxDTovo
0rXMfqAmbTTwP3OoXvN7LzH/tkLtuGTXM7spi649AdHl9z07dDzh++Wz8/591hWNqJahva3+DV7t
5DLdinfjIzNy/VtOtGXj/TqYIQYe68rHdnTIehiFbJkugxmqn06obdPxYzLW3+KjqAjuLTRIaeTe
AZ9oMp790+v/u332w9soVldaJod19hsp8KQ6Asf+OXEJalVGAzOPbTP+G66vF1Kbg04wPNiydamK
9B391B/5ezdgxp4qSORRTCAlPaXYnLvc/+nhNc3L5xgE7XpVR0IdUK0BlmtRNcYHzCEAdibaz3Ji
9hq8PhkgtgdaATxN1DC/rTwZNRN9UqtI8H9gAuHmU1sIzsfydsTGnhpX5M1yxxVus+fdTga7A98y
OeYEYtc2Pw/jo2jp3E8Ok4udVITFl6vbRcsTbT2CAJ70iI8grLd+QGAD1knQTlVTnVclOdoOlEMn
DGPtjiFiMlAvL/VD+9Hfdu0F2hEqAS3u/PuTnbbllcHL44/i+lYAYwv0HMCyvuwkYoWtQCuY2yHr
rzf0mt989c8ekQeWTCeUXPcpspmcA840iEdPlE7jdtAU3sJVIAtJmNfgw7dPYdgxliJqiXocpMG+
TmhyiN8EoH71X5NtJVqKl8y74WvRVGgBHsFgw6MbHvuW062rW5Yg/JxTwRM+ngfeZtaYrT6F6z72
l5/13+fPNFhNuacLAds/mXEPOiGReRhe1eVN4xq4nQMy8T6lo83dqSxpXc2TP5nvKatEJRAGu6F/
uCikCcQjyZ7nhUbHJ9vZ1WU2bLOnmbN8P2aFIEzis2kklxqaMQ4DCMrTPDS49B+/oRr32vKH+aZm
JVZypu/B3KXRMrGdevuOr3xvXzuKjqcIoPy+BpKnH/FE7u5p9u6heoEBEY+CVssjs53HOjxxWMYH
ldQvZkFGD/491KXb3B3nCN3HcyvtGhsLU6vFsu841jJEOK8Yb5iQrDNp477h3Ph5zO4MUC4BvE2M
TqOQGnrNfmcfODZwRLki0Bhx8qwmV7dBZHRpxFebqm7j0NG+hBux5WHOvr30Xu2XgfisH/59dVlS
3Huf0b1QmZYACPPgEQzn9YIBu3ed3Wv8EL8XqVQm+WuUe2+zRhCWTekr7T03mhB0dJN7rqJOjo0l
fl86eFPfKwCzNxk1wAt7d3Z+e3IfCXMYBbwoY9vivTJfuaM5319bDy2w78iMemh6SHkz2+Ffj0iU
ksMAGQrc+6z8gLTR8j+v6/8VMp32eR48JL/0eU/mtWvesojM72DKim3zewOVuclF+mjs2SIM0oNb
I4jP2C6FuQvlWn2WkbLgqKrv9QDMSUsgTeRwjTHVbHAi6GJIl6Z4iV7A43e9eHUjbEDn0bf2LYTu
cyr99BEzh3cRqww/KZhWcHaGVj5RBgImxAic3D1vZ6xfn5p3RdG0p4sg62vDZzUmzeU+2khMf3TO
rYRF0zerA4iMv+2f/nQZQ+QJt2lRxGL/jN/1+Cwxeq90nAxHJuxqqto7rXbtr/fsBDvGqHwIsa3e
nph2oy4gtidDRKAklLK+Xl4Gx57R1Cfz7ui99cQpNuZnoRAbXebmNzlm3LX6oc3Iur1URChkpJP+
N+fdPBGT5yo2d/rcCmr+q22Y8O3Xww9kgyQX0YpC+9+Ucp5PRdYH4BSDYSfVneAwfbuPsfoJdCO1
jc2ZoYezxI/IxGr7yzpbG3Mr7psaEQVALxYkPG/Hn96NncviPAIM5O+95Cv3LJI+ztk8+ljaf8vj
+DuILZ7eW53SY2ZumY7WS8cjtdg/QaTS4pr3xTow9LgNwitxvG1t3PSeuwTJhtxKm+vaZnAsJ8UG
3AWqBXEeKed2mISPLe/CgdjuNtA5bv3j8jILOrNnAEPYuPxMYADX1iaZ/Vsyial9Z4EFtegpyqFr
T5wMr/x+Cq8uWg3V/zrSxtqhmXcG1nz1YycD2C3hzeEbsG2hAALckmyhNoXrItZ85RLdtHjz8ODa
dNXos2uneWh8XfxQPkkgr1144IcWr4Wpo2Y/PDKAhTvckNa/0YnnGL9sX7sNv8Vo1lInMAG7rZ6V
Z+XTfCZNXp/GqXkbwqnTNHloMBWMqvKlmmr+5RJSeE6cHEILjKnf76m0G4r/tUTIrtsem80w4Vaq
X4qPin9xxo2Ip1XQQ1uw1ip9PtvCLt6VCPWyACUy43VRRkdhN/92/NfpwAV0NwhDo2FEHw+Zp/rF
6PaPu9W3wqlX0kBIsms4a5CSrFdBReRHtm7Hcvdyqin8YcCmrYkWB55Il9AcMHdxIjOXUrp+plgL
Mr+mdWkkNWEB+I6XIst/oTukQpUjWwCXYD0iXvbOrfckg/JY2/fOBqY1M3tByJNzCYuXlRZDreJP
Lp9lJchrKtGIBbGh2JUxHKXzbD/Qleoa4HvsPP/yhkYvY8Lrr7secMWsr7tp4MeV2bCV9F88o0N5
Ie0x/SMfyNAvODJ0h25cBUj1LMOcVuxwWnYbndBo1/lgRUFmvt31CmvKG1UcWD649c7BrsA5RLkw
baF/eD7+9J5LzYlS6Sq9isG7tPXm60CEjKi5hXJPjouL2T7NWCU+QQTkbHhsfmdgFfeMqgIMRF56
TxR7lTPMQsUeHVIvudcAvLIs7A/thBvsNMzMkcCG2yeE2sfc1WLEdfLKbAOW3MGE92+1BQpIlCVL
8rCEOAzF6FXJEukvksUpMistB3F5ZKgAsFfOHSqxofe7Yrtet73oHvrBrIDHy3TCIkB/y/CBkcox
CF5t4d/0w+3A6eMyiNQ+ZfWuKaNwqPHqp0thk4a0HA/TdLJuKD++lLpzE7DyqoVq6+x9xGe78h4I
WpLBdRAPdSdgurAqSTM+fknfkNI+W1cfvWRXJQhNFD1zqab3OqTe6256cHnLiUSfItU1raJmzLSX
SUQXXXVoa7f+efijSS292gle6f6j9/jxb27S+tx+gXWxoYmpAXp4lZN8lafIddPOTgIWELfIw4lC
8ymiL4Xj9hE5l2jA+L51rqwMlUMBNEWNRnnZiJZ9+11pX7sMn0jfIYcPaQ2RNsSp75DnSzZJN+RV
lkLDHSoMNU3phZy6b8rBmaxzXRko7d1qW3+SkCd62/q7sxdqA1rld3Ro/xQI50tXHobs9yvr0tSB
fHBF8O/NSMfYrukJU7Kf2qHhqXJsSlkb7DQbieq7+BRgEZFw5ojmr6wIn8KAzqVz81Ncd9h0LDlL
lU91hHR0dNRy6uJoc82mI7zY5O9lhCAZl+fg5ZbRjcsy8BgEvYaE/4JfDbPSCbgyFULyO7Cs2mJx
5WKd+uawTT/OCYO6q/iaByZMaXuB92JfOPbuZa6lZd7NletwV5evx65dXyMIL13qpovP4l4mXKIe
iKfjjr78luIn017nlq9M6S+zDGzNdvVkOXBCdRYxM561oygne9rJt0xmL4B92zj1ks2wXCnTWxDS
XVIhQqsP0UC66+gGfyIxoJmGB3SfNTvZgLc3+DY/82D//HvqhybvlgjPxXW2LkUmtxGB8t0oQmJq
1nrm7bG0R1HmiN8ANHFGPKJvT6c+bJEekZsfebJiRunA4zSepsqh5KU54A54pVWzqwMNLo2irtvL
O6uG8O2ht33ELRQ8mGCUo/RRiHQ464l+v7NYPTRY5oBUMImd3mg6eZZ339/tKFF1vnrKRqp5W+0a
vFvvPSre0m4uaI2JVrjzrcSE0KcnsdZmmKzYGdxHsF+mDp/5enzGaZy2+P01NXyHeDasMwqv1hrf
JiGHv0OtSE7IkIQ9KAkil3GO3r53XoiGXW7BQJuGDkE7OhrzOyjR/arQL9dfMtt6ZIZf2SmRgLHH
VeqRZ2DaSnXizUdNfCEFGsYhh3fcz+YjexV5J7sql+ItxbuyuS/vFKkXZ5X+y3MWbZyqlvh0Z2LT
qmKC1oW/wkaWnl2ji+6vECtYMCgy+yZudb74yjEgYgV/7KoFhWh5PY8yzwpinD7z+Pg53vgmByfG
JSXn6qdHDFqLVQPpoWCp2q4UwhDf80QKrsFbNlWItlQxdYQjbSFeR6TfDeJtwH49OBxB6M+u9u06
NBhSKHc6ydGhcWlMZYXioxe3zaCNLv5B22PMdJWMWOenyjLdrLwwHK/nkYaGm5unsIVyui4wNRdu
/d+lnRuswCAROmQEcbr5TfXSCMrmob8fRjqBTeFF1lagLInnWO1qiV1v9ypE0pvNSaWKhye3FjVV
WF+swjCys+uRUuRQj9SGP16VfA/peXd1oQKl++BRuA/1va1UY93YdiLF/TBUUo+KgcOgJWM+taAq
rQkVHMRl/jxp+/aDuMTEeFerBlLhG38bRQJGVxiwLHVBFGub2s6b8VdzMD0BmLUVdghBt7cfPkZn
SSSh0lp2O9h8XYo3j6vnSAcbX7yKlxpY5TRK9dULuZOoiO0rEA+cu7LOdo7XiP/kNzM3PB7EzMXw
1hDV4s3tfD/3ocDQmuCAV/87Nzvr/nReEK/NXMP/aeHs/V778eGlue4k+usBD1NrR52F77D5jTve
vbTxRlJHVTakRnYRRLbLHWCMc508enIeuHJUQtVP99ROjq9VF2DrNQywkY6QYEAt/+MkS8D1HMA6
ApRRB/fFVo1l8syhKoWLNILo6sczI2bPGyJCu7ZpP4uwJ7dZ67HgBIofiNtPijzxrgAf0otnNzmP
1rCRUCM1KEhoblqs0/VMg2AfOAcpaXCC3sRIUbR84ccE6DZj7Pa5OF4ksr+Jbb7p2HQ9ZpcVP/Dz
iAV1/0erig03AAz9VLygjVAxUO45J+auH16u54nOoy7eZ/LpbsRjyA5lr/mZRzJj1ja1R4Xh3IvX
GNmM+DKuXDPXbaGYKk+Xt1LgVBurBQ7G8TGWEwN4nztUKEPhqJv8m0f9cphm49w6fTObUy5Ukz/X
Pt6KIPlKIpfmARfAg/kT20khq5Mo3CEfCTK6soaQ02Bbq+GhZ9etcCXagAN8ix9w9bv/rH9qn0gu
by77HArn2oMYyNo5mt/DdWp7QMkl4Jv4E7qpGNJmkFiStLEjLytui9PSPZfKcJCrh7rTSDY9sYr9
aogShR319rQTHWsX5T9M1gXE9PMQLL8VDEj5gJIUbBrg7vf5PSDJPv/ZCB4cRoYVFjOzLxfaWy14
sA/lSMVCMf9p72rIqplrCb6ZaPxUX+yAUUDaaqctcHfaj7Wvg/sqBisR2lGbVm7lBEOUc1Vp4aXx
7+2gafgRFvEnJu/eOmPlfRvXe/n4lAi9zqaUSQw8QY3dwEWOVXI4T8wku4fmJq48QhPU8fsYAF+x
LWTOvMv/lP+CcOT+c/GxHG++a4/yvvHAG/DY/XNLqGxaT1mXTL06yV6og9erPYjTuu3KsZVEj2oS
9RRgZNUvrwGkHvEk00bsO5dp5ubGLx/zn0bcQi/eXZ7aMCcxXL+yedQV01XXVZEzbd5NSaFaeJUa
/VxbjVtHTjUwIDC6Tpec4HbMoPAJqAPMPajjLuI+P3nwVFK44oVISdfCsXD07ISx1ZjVYZjQfZNV
JQwm7OHYSE3zcuigzovjMR9r7xv7mbEcA/WVbcNzA1fQ/tT7ELQRgP5uuHuoEd1SreyVT/4qRUDo
K3uck0I10+SVTGgstJjYGoEuOQ1P98aobuMFW42X4WaHcqz9/ctgwCIDCzWJ5o5Df6y9TOnsPEgb
kIzBiIluIARY18jHV7OTm+Y0C+L9+LYQUkwnQSXMkp2VDOPPWVggwqmiq9h2px2LA4PLY3zGrmPt
xjbgg207nVVz90rAyMp/W9NflJ71MNr7FBWtXP5BlkUdLVePaL3z4OPMRrm42ZAaDk7akp3Utp+a
iDGHiTc0h2D1cmm3fRqh3bfgq8zd2fF/MqF2rGin912scdCzB7ITvymDruOaDthCF07AArV3pRgh
VgRNjc0kJ5DcVdyBk7Ie2jjWx+n6thyu/FT4mRbjv4RlpX/DmLvcDLVlZGiLeLKXFoAyYf/kNV+H
DxPO7LCW8xcyXPJlFO9+7EUrrGm6+xpBlbeL1KN/+BdJ5LXtcmhMsloeWeQQB+82MjjqjRsPhubd
cBp+U76Q7DE8/dLosIjMIyVRTgy+1LLIeJxpGpfezwL1TjIzt1aULX+qEnhY8AF7+zuZC7UPtTf9
sxznlxnTuuinK8M+TiBxnzlTf5w2/GH31iwZz6/XmUNr29lOG1FeT1xlm8eBjqPwqD1zD9oKDX3w
ufGl8rZ+x9pu9HQbLUyayrlDxxGvhXDg9vkzMUisf84+6JC88FCdU01njTYrtvIiy3Bd4qpBvNyO
zv+KzEhyNw1nc8JywLYmXmY4mw1A48bqm50lhphpIDxuEDb4Tu94mndktTqmteQrc7XfUVS5iSWy
jKlcPpc+OKESQSzCXVeq+O4kOv+WN+vuQ/cPHnj7Oe7n3OBP6ZWp3IpNgoSkE/niONqy3Sm7SQeB
KfFfJj2G4fsqm/q7GdU7/MMlZTT8M7izTqgduR09Ry7PUAWiFm2mAoEP5nMvyltw/5vUn13yCe7p
6+KjxMLL9qtI3yUMaZNLL4IwZUoEbyE3L1mwjW/tkzd5QvQL0RwWgpMf5htCtHs3K5xa6GFhKm/b
88AMhmLZWFo7iC06zwPJ9LSzbQZGITd3BD9yDKek5DSRQKsLjkvlYdK1l1cu19xhN9WYIPM9m23U
CAZChjyYIxT2VTrOQ43pb0yGWXjEHMeqOMtOKS9CLxetpXCCa+zDiyLGabPIjI6ML7hg5JRc+aR7
qnNp5Y13+VrkOss4K2lZXPzWLDxK6QaFXx+r+dUKaEaF94A5bekyTLkUzwWz0teGweKgLSO0QIp8
n/3NAhlx5VTzviAluwXcT2lyjKSlj1VJ+ZrMUSZHKlZC90aofusd2RnSTQoxPs+cIsNCJc3pel+K
2DZ7Deix52KckeFDl1a6tz+BJ/W2feVasK2e+Lr8dOKdeJ4A1RqsHGJFvyelqV5/Ey2pjxmmfJl3
9oxfzpa5fhvumXQOOZwXp7D+2jqaXauCrekyacGWzHCdLe/N3u/quX7up1r3XQ5g8h6e/HjE4Cds
SV/7ONkA4i2I5kY11FM9azFSNklFJ1Hxk4dOBDMMRdkUjYz9yEbnyVJk9oxlD2M0FVITyczxpXWF
LBcmX5fee/msTbSPjXCG9CyrpX6JyXz7WolmrPux6ajQerqeBVse5utflkPRgFguc9LCG28DFoHu
jfONExxj/QYA0wMmilpRLOJHTTUJDMAijUgx2Q1NoiLr4lzxd2Txh9ydpU64AOXnSfLO4e9NthOs
5uMkYZ/957c3iz/ZiLsmAwXeKlA+Jky56+Qp23vfiFTihVysLel+nCysS3pf/tDboAtQ/xaR9oMf
mJ0o+xSS8cohp6q87pmN9/FBum8NWQx3kg00kp8ObvWpu+uikVztmrD/u4yEAqnaGyZKm2hzzOL5
UYvWtqVDL7l4zVLFe3D+1vkLjkKVXpcprNTRlp00H8Fo4d5gMIq6+S4rxx47RJBunecGl5uy0/mA
hupUXXHH3N6xiNV52FkJNx+FbxM48G3+VKPGnkOdGYg+Zt+5/wZOCH/5p0yib3M7DIDD8rF5yosJ
5xnjxssJCxyk2m98+ZT3gVRQT7Xm0xPia/rHLuYk8E1gH5FAS3WwuJ3yRPisCHBagqpjzBzXukMG
iOvGrnZbaACiPTdo0kgPVuOCyc/PB2U3GmeDoQmBzz9LTxGq81ewrj+fswcCpyeokIE7O6wxbP1Y
X9fpiIvFaHU72VBTviuxVqL1aqFLaGaJn1+FRO6XCJdBmpAgyaub7p4dAa1LI14KC3vf/9LYJMap
3qlkORfpXoXX/5XlY9j5aDuikmLf/+D8Hs/g6rnPRSww+0Zn4u7bRok2O8cC13gbmNsgsRAosM3e
W9BdeeLf2bV8LCNl0CGrS/fGlMNuc1vZ0IJf8s9PRgZsHTktY7fPo/bTmP4ZUXWMAWO7FK+dKxxB
giddhExMA3VYfmw9GoHU6p+yKkrMLACZ7pnj/S734R/9HK7bt+6tqZxqD3HbMjcswnW+atZbI/s/
Cq5BhT/Fgc422Q082LsMYeWFNOcW9uwrRAdTMlBCgxD42W5n0RFXizzN0DYfr8YLLoX7lx+ITIvC
KZ4Pu+gXyuKtfJztZ+8Fis+6KFQzF1wGKIL2gXwBeAeVthbkE9cAraG74dR/DSOcsccAkKCfd9GV
Y7DxTWYWs2DcVZ+dINzu0LbiNzzd4RbIqWf9pYRBlMpfL3aQuGYj32zArUd1/smBuYLpt598Fi4/
2SSbmup6Ei2F+qHfLWdl8/+WeVUuce8+XvlUvHj9yYoBkVlheT7ChW9ElOFk9rvPqsdUJeEqh9u/
/rQct8lp6iNQd9Kl4yf36G7Z2E2c53Sq8FdMlqaWUS03g5IhiGkWatxysSIWL0sXb9yxEqojjmel
HP4x6ryWrsACCN8YwmBZNXGLRIxaxjzc1773JmtmWH264fo92Dod7zm8z3vL9JzZW/DiwM6+X36m
Mi4/5T/soVOe7p3/FSYOsPdU+VxKWJ6xAk4YWGnAJN8P1oRKByTS/HewH6d5XLSSq0vl0ZdM345b
O/XslMZ3jlitY1lhjmM3296mjYbWi7XWe34b8rmGkT0qoeUzENrvyyZvi0G9xV2OieNSS7DPH9l/
XmtfOdF+rvKl9KxEoWoV3wAgHwS3Av2EmRUA/PtltPIZhduR7qf15GhTO+HP5lO5d/VI5uV6Ru6w
PV6XzwuwIrAOvgrBoyT6tD7LfU1YXeA5zu+Vuw9OnlvAGw0aKhEnlxXS+IjPMqLvMUuIOZRj0lgT
houPGaUjzDkpnwPebQD5hZnD5mKjezn5+87HRtJvXtQGTik1txbvU51G2Mlq5Su6Fp5Q++aupMvL
Ac9p02+DwyDA8Pifc4WCx+DBhfMUpf+Ep4FhoZh2QCxGUIBQC4FNt0S4u2khq4i0o0fhUqvvS7Tw
uTTVYZvLv5a69Vp9C88ab+G0w3cspWa38pa5M/cWRdpe+2OZoVp95UoXuMcV02gyc1Rc4OzpVbLz
dAQtTzeVY67/WsZ/H5NvtPCFPdNM6XK6u7x99n7xE1CEYbWf6jJUPK5O5VPvPvvq9LOR9qeNnCdr
qLP5xTx1SuvgJ/2+tw305WdJNJiD9z+5m23HuUVVWCR7pghxJSW7gjaL366tf/GQR1VHdi6YErPV
RwHHAyXNDEtGp1VlQgIdadqACVTSgwGRcmEieRvcbdOpdVgPHHYFO+ClUKN6UEabHsl1dto4DsGW
usbcfgHBYRNwrd2lF4kcuTa/eXV5i2T383upJk4Mir7zVA41BXs8KToolbn0AUYgUhxfCfFlpJYY
gscnWP8rXWEU6j6aWelTvfAgMG9tC4ff87xrz/UpWADXIJoVa7BUODAAIYHDqMYp6Cd/w5SOdjaV
M14AjLD079VVLJcxCJi8m3eh0EeWTcVnwxLNpDlkz1y49jiV2A/hBHE5ORe4WjPDfm6z0ZmBPh9C
+l9F2aMzr7eyCtTfhLmmeRvy89VpiGY/BTKuAE23juLBzhadEFfT2mWYmn3NL1h4HopTH8NvGpM/
Hqud0tnkMfcYRGL5eDvAuoO3/2xuFdFsn8sYG05X/1ltl26tfsJvHvKeuyBtnLLtDhCP5zB9Eg0p
Lp/ijXAqvDjUQgEdT95OdPxX5RaUzMQwAfl1lcSDtW+VB/A6VMAR5bXJzaJM1l5QxYKoOC5vjNXp
InisK2ux+T+bmYrBnD3iZx6we/h8Ihb+SIwKkeW/23Gr6HsT0NwDLuvoRc3k0FlkJ4PflIlIwXer
3oOgrikzhVDuB+N6jiTTe7nJC49foRSE4QceR4zjzPx4eFsrC8ZMQ09FwwBdd4jZmlNCI8zBGjGM
pK2XvvVPYM1Y48EsWis5C8C/wGMJWUvx8GhIvv81Rz4YztujMa1hccuievJw7PCPTPG33LMGbuDh
jEP3U3237lXU94hSQXaG6/wbSP+BmukyxlyJ6wQPUkZCLXkE2XMp+NOm76LlrwyTwGXzp3YDTTdf
lW/uUot8NGaMhzlznNvvUkLuRbgUdZ52hc3iwOhk+WyF+mDo3recvnAyD2WX8u94grfvw8BNHGe2
RIWjE98RsX3qyX12X7nsmbMmq2kTy/H3QoA+d+PepTebEE/liE+KGI9fxM3Nubafo9nv70YybdEs
y5FBIosh0CRKD080JZxBrlwND5k5R7JbfjMKcLT1LbjbnxYn7Wv/WqcwBoXg1tMDwc/uRWzN4ovy
t/mtpQvTwW4MStBE9s89yJAOwmf5I5grUJ6wyCsEOQT4fefeJdOw0dbn6FiZaEkFCHnG/MTJHIPP
IrlvL8WzK4eaaP+dyD5+bxU4qraXlUNF5Xnj72BhPwNMtx6q7e+55wDCbDAzS2yKl5xJZZe1cUE6
Bitdm9E+FgeJxgYT8j73HB6ziFt18Auk4FVNYRo/GtHfezNSY4E0OTdP/WSrywC3jsmYS5+zgYxg
37U2w25E6A6Lza0fKre6huKtbYTM330cWhbTj418y9idS9TtCvpJvfoFVRK+2G/deOCEG4/Abz33
LQ5DuecpN+WuYwPmz6eq33cGbI6yr53ojm9gt+v4ygvEG5CsfGfRdD4xPOIPBKzPuANWDSKcU0PX
j+f09QMLtXavPa8oEPdwUWJwEcy75Qu2Y+4nJWps3Z5BouiGAi5rYFx5Y5IRcaPFID5Y6tmNNRwK
fv2ZBz/JTA/oGtchBOZe+vM4JQs+sH/1JpWVPjNt8FW0imwlGqQzg31mGauieYl+a+BsdvmMd9M1
hgLBGfYKVePEndU5si4lD4ZxNzoOmMeGE8bXFTKC/LZJW6EuvuZHfENnqBV4rLAN+ACA09nX4IzJ
s7DiMCxJQQj8/batbap8pePNI0A9sst3wWOVidhpP7FVrkPuE+P13AosfKx9zNLpzGX0HB3KlJYl
Jpy4PrkgqWCd/5aIl9eZUOPEefjbTPRPI+TOc77NUqt0/QJTk73jHCBkLcb0/3XRe9GT5S4/ZqVq
mNesK/c9ulod8X6xN7m0qPTt6sdhBwAQbglR2dV1nk3/zXl1t1bBy6CYGz9r4DX1Mw+T0pWk8pdi
kFK2erRVSkd5r+9Jzbejd52IuXyXM3MvJOHh7XclNEo12Xfs9D/h/JGTq8LXtcFGr5LbsqtPb1KR
DvlEYTq6DWCYGOk3ZXMTZL4gTG/noU5SposXPYtYY4jOyozfnSBZAKk32BwTnYxjlCFEkD8Byfg4
3853pOhJatLqJ17xGwKnN4U1fKabBmiY3pCrXIGim8LQX0K4B2OFZO6z4vRYueZNtDI57kzx/vKn
2nm1w/wISDaB+06UPeBPNsrymEtw+6/412FdYvbRGIsOiUHwMK1FccSXKmyqodMs3fNM3sp/jlLR
eFV6/UfSmS2pimVh+ImMUEa5lRkZVJxviDRNRXFAUECevr59KjqiIrr71MlUce+1/pGTh1K9v4fb
RW9RVjBAadMA48XyshbVdf2R9SCQiDonFdBDt4v5YdaQo0b3EoqF+6ESR7vkqknvfIj44HthC47q
T56BsIA9nkEgjxXBsbC+TGZREaPZFeA0N1SQxVyfIpZEBLaJaRR+lFdMFwdHUYEqPZrn0WiGFPSH
xHNqEetNgFvORJPJ8JpH57Fzn4pz47sB6Tynqk8mXNhkwajy9DeZfOZdt2TF/laTBkmm8/rhwcHV
eFfJ8uX3IIDv/rCh7F4/8i9aBerESEDh66s6IBOE6JXhh08KbPEusouYlmDEkWgUwTXN8HgglbQe
ibFRlMlz30aXKbbVnHdDBDUXNoiTbwAJyBamWTJmXFGcgqbPHsKbH/oJEZaARFdf2l82iEeuiLXG
7sjqvffmGaEkm43yCaAYb4kIR8R7W3KKH8lRQNjngnAC7DrvGZBVDMQwDtRw5KE3Ou9hscN+SUwh
WzHXLaF/1m15BcR5Qy2MkkFaT3Svg2Ltl2/i0/nUuIxGFmgPrCBsLCK54EMeAcNA2m1EsCNzLamF
d/e2qRlT3OdqAF634I+KAEJCw2zEcBRUYeqjFKjdGYj4ReTEIBlZmUBs4EABUjHQmRCj8N/sFJiO
gU1FvbgU9IzaAYzqv8BH8/7bMLLwnz2YNc995n7ij9vQxTLYMhmKdhWJekOzgWkDr3HZOuOCNobM
F9iEBExQz9u9YhO2iK0JfAxBCrMFtLpD9jjtNU+RMWnydSEEiCRuouXG/tVRRRDaOcK4OaFBwyMg
YaH5HHMEIFUkI8kkLetJEw7SbM6vKoh7lYjGq8PSMicsNRQdf93ysbs5yBnhIQhZAgFjrxchVADy
JIhhvW0EwKs7ujPmGXh6XBTQ6uGX6Z9008t8SWXr3dyDRM1kz2nQS27u85KzxWLwMLYN9ZCMMxp/
u3UlCAxzdOmDn+SUJy2VdUYoikT22zPA/htqI3eQdNtB54znKOXoZeH8x5FL/xECz5zz4UuQVss/
YUY0IUrY4VO0S//qF2vxXt29Cw4p0sDRn7h4fMViRBinREOOLSSxNB/UnqhVGIhILkqpgDtzi2mD
WgPR/xpnCwQzRBPxFOvb+6IFFBeljrVLNAk+5MdS/a1PwOQW2EW+4y5LgHuLqCdy/e3zyGY8QUaq
BPcYizIn2uuHqYsf9FlzYRSLAY/EmHEUk4cHAWsDlG/yCDenoDsRALIG2sUWuQ0qdcEikvmPb6hN
iXCE/kBEJh8z88HMtEIrDdCCd+rp1KAU4mbgbnGgOrhzmJe/3sPVYoQkJk5WVh12RL8L+WXeIQbp
QS1QUVIU/fbnvWxfzmgJLtb7wKCbfqpOm5SrbYRi4WtXfkl6B0ieTioGj9Bj9o2AgsqkSUQmNXTz
uvNZrbcD0ub5xABXUmRNqAwq574ZTEF3wTBvJKZyfjFLw4R6JaaVj0moLyApKLv3GE34T6j/ir2T
cyhuYwLESFUacvrEZMAa5B6DtMGYibhT+jbQ8kTgRoo/TD8MNL1wugOVlN43Yd3NiOK9AHFwtIBS
b5Q/BYcOdZbEQ20bq7f4Sq746qvhbWZsFcbaMDsDRZOiSve4X4ZDcAvW9G5bwAWDc1AqnZS/XxgE
+pbct8FXowq/JL7e5+qhmcqLetcAwsQKXADnkfUSQYrY1tDvv7m3AZHv9svPPd1V5x8hZ6YhNrdK
zGPcGqeBbma8/Hm2fBwuEbHpU363xxsTg/nSrH4sgG8VdhsRCVNcoMDVoU+5L7SO+qgvoTIZCb6g
alylaqiTscAFMLLayEDgks2LhcpZdRIdR/DNDvv9DW4q5W1+g8iMTfBadANPkBCaJC0WWG5YLaZR
iy8iqw1iHo6KWfsjhijSMOZZJBQofLPQA5BWKCe02v9kbrtgGjcrJE48NtyabwadYFxjs6c67kmc
QHEYk04RlJaKTunndbPGL4cpou+c4gSxRks0m/bH1Obw7eCqT3hWgzdeTwtYNKLe/OrsPtdQks0Z
Ph0Stfi5LcWrl7kvKDJZ5GA36pbA74KFByzb/1JTzU5BGoSavuz1+QBwRI5/QDp6yItVnVo3Bwfy
3PieFj96oqecknIiRaIcRbBjNTpDbXWhFAEzMZLkjUoPMijXQxDRjDTD09MwSUnCZmjypwkUuLua
bo6jdyiwSQj4Rcn9XJy4KmV+naFd82S/E0hUV1/kB+mYW9HXzA2hC7ui8dKm5986yUVWXHugkhq9
LRacHa1Qd9SbXERDiiavLAUDS94VVoGNAn2ztdZWNCHPPphUwIf4ssO4T+UdqqYVMjPkI/viF6lu
ZsEHXieC6JeXJ8gxtwuQyfwv3ohzeqK76IP2vdgyW5MSWWLoxguBzA3MZgu49PGV8NWYwCTY79d4
aOu7Uy/Rg3wMV2F/ON0T3NJ8+Y3kKln6mU4VAr7odxGZaZrqdPjxcfVzO7eLJ6NLTxqGNmGyYZHG
sAtzAvFBAgWYUEtoYh4eRYdLWkVibnsi6LnZz6RN2YSMP8UD6yY77UUMCSEG/IIDyCsXi6jEezCn
UdoFQMMQoyMXiC5oWPEte2VhvyO6tMkVIqAkvcW1X3RAQBLbyngCJgBw850ig/KROzLPcHbb8kKx
Po7IzauCbIOQ74SGHbEAsGxoBD3HM0VU+AIc/Nt50AMxsBGibeWHPMOho4Sk0ULPackIJX3l8YiZ
z516krHzvHzigv0nQsVvylIN7Mz5syJVhHmT24om2klDs+Y5xZQFPvtCsZJ7WBUouCSK+MsQ4+hU
s7Yp+NkFyK9Gfo402EIs/XBR1YQND1W7KVc0H4tMYS+QnCHKYOMEYPaD1QcI+74kENBvf1mx4ipQ
sKsd5D8K1CmL/ZfhN8FlEOWsrFhdBGcwPDz+lYnwXYo690lTveKQwiB+Ft1pXEVXbL3G+g0B3WsT
Hcf7jESIORYy0X+d/SCS/boNmkOWjLJwyN/f4NSKYLVZ2MkSHvKUAmba5QKPNc89u08AGhfgWJJP
wy1HKBViePpprxv4RTKK2n8a5uMFApXARnZZiZqynC3pTKgzzz4iEHDwLFVS3a1Qi1BzRBVr8dPS
LkNbq8cfM8HHyI7Uj8x8ogDTfzpYi7jYrRLoF4lChKrTpRTVfP+yE6BSGZxaHorWQbK9JRRj+pl1
I//lP0MVRjcDFn05agFM9fGKw+dQH7jb0T1F0NycASKEdAzaShR10LLi0uHlcwuRN75vA6RhznMu
jtbGYZlFOQKzKJJORXEsBfckIec2omAEIOIYUuYGmAjP+ZW/UKYgHb1ejn6rDApeKfj42yJWBqW/
aITJOeG/9m12nnZcARw77hiAx794H3dEUGwF+Zz2h6vFjAbxMtpAwdxoj7p7dC556gEYiPdtRKp5
7lxJeKchmt8dmX0oxsbO0+Px7OmW/wp/O6vaNUnvD7a6N4L3979rHaqrXpS79zIncAh8d3/28Hdy
8uJtLrf3NfVtHvmR7ueEoNzsL+uCZBvk2gKIwy8CJt9QoPhYAeDQvdAf387+mtAFaxVT6ktENtGF
3KVrKB+xaoouWhdjVXINR/7lIO1pVU4/a2WuBNXyZmUzdAISDNrf7eI03mNKoJY0q8REDRAnb9rV
JYC7r6gNK2wC8RQLh4RpxHfBMj+SlmmV9bESLoLKgXEFU8BLYb6nucPuxcuu4ZrHEZq6XzzgRK8X
07c/Ymxgtnih3hGiJwjjDrlzvmcTNLjDHuDn/3pEgH1RBZaIwMSH+7SRizsgDWwECz7ykQN58Xjb
FUgidmAKnZhJHDyMffqakgtvsSaK9NwTt4SPhuPycTrS0jdaMcc0mtkQwyo95jOiMDwe8vbAdWP4
lYvQkMo8GsX5CrkyADMlIlPImecYeuICrPSBZxzitEFziDQASsLpnO8JGR9yjSas0KNFqFDweJKi
0U7UxmvRn2+aSPPIGPefHOREiIJTYxm55l73NDWvjLH0eYBFY1bn4Abzwr8iUjzKvYrvrzvhFOL9
hMifA985pH4C3HOpEDr8B04DXIIlc3LzHnYecNLDUgFnPZ0bkA5lphCtc4Rr1C5KwRhkhufJmHHQ
cz6OewvBKdUFdVLugUI+4l2QFqCkkZ7QZAfsIDTNNAXNpQgOlYuN11R77eHBwdOiWiLetCrsr/i9
z87jr49eCYzHm876gRDcj/j/AOOUwsymMDdIU7NYAmgf8HMHlI5Icc/b8MfOLmiP+OJ8kUzT1AKU
YFgfokHgP0D9QPfqYI7ygS5eGV0vlQ+077w8bllMukL/o1JXM7ZzOgClBT21wNfia47hmKQAlHoj
/l3z8nNdDhIykQJ5Jk+uS2RdmXsg5N5B/0O0BBWg7RdtHbOSQZhkE7bUge8NblYYgXj4RzYj/Hlz
BIVBIUHoUm/Wi+HNldG08rBxYS6QaXR31GhGFoBJZvsckPrCAjtcdwKwJbVorTGOwliJt1OJCuLS
rrMq3Na2hEWl/Ks3YxpQwRV48+8HwnloNxCnigQmFd04bjIXopE0Q5zCyBlmLOwSh+SI0hltoRkI
/VrvYWabr/VYA1thYBNCST2RMaz8m6/IMXvsH5XZaJOxw8dOgEOEpIoIe8SgLIKieFrhRSDv0dLq
hAGxqHwiK04SM/OLuhKfP6UkX0dIhN4wqYMIb9WFz/bB/c52hAaMXQI9IP3hgmK7olEATnJUqsGQ
OPmqQMFKjmUkrRYsddAhvCPP4L4xUKVfsZ1wfIsKXhPcloomGS7ECEvETyyPor+PM2Zy/Lrj/f3U
/VJLPstDnQTJ9Qf16h4FwOC2w8QOVwElsbwsBoxsItZzxAm3yVNMx9bYVVTIZ95cQfxgVfZwmI4d
5YDxZvr0Hr+IhEsScICMo5q63ZJtCLQvBLlnY+NpBO9//Eke7EWEqnaB6YO/nC2TPjqz3YiqeaIa
VxmbJ3vEE1dCU8K51DCpYX68LbOI7Qk9zfx7us3eMOGu8XWQ7pJ5wUOH4OAENgAwBIN3Ys94UyK7
/uLQxgY+GPogwCp3k0ifI0So/zmDujI2rT9MIcaayccvWwvWusWgIlBQSFBmMNSuCvuQMTnDuyOB
+X0QyM3ss+7n0PAXJItspWF5s4qzraIXZ/lHpMrwGKLMQyZcQ7jTnESpyqpZDFw5kE0bS14fPaBP
SHkDr5eBZm+2+GE8EaOARwYb6wcaAjFdXHK7MWsQNY0gtfqpfr7hsEZAb2mCGRNlOMxF5oe8Xp4V
DvsOWIAHQpTIt3T6oe8YcwYH3f7lAOdtP34HwcbVgTZcYnpB1QEgekeg8fdKPm8T4zde57ay8Y1c
oxb2GDXCEZcNXTFw69l09Nes8v04vgZ4q2VRpsjO7p53951Wz5nZyo7gPNs4iVWBT3565Z1zEEHs
kb+2Nmen5MkYvJhQyWS3FU9CdssFBquHIB0fqGTJDCCtNfylUoKHg/wRd7B8ZmbFgede95Bz6SeV
GvP8q/7dd2pv5pozgHEQuVn92ekj6fDtLe4oONQAeuZu6RzTF752nTCUU59e/cH7YcKD6OigulzM
enxehAVt7snQcPifMZ8ticmxzluVSDOnYW8GZFwzj55rTx+5X3rfPQXlfR5UwcA1kH9wu9wCOPIV
6y/sppQOf9kJmKQ5FAMIqBGHLIQ/gDji9iDbDnNkwODtI5P8wUX511+ZSONfjgmIjfgcfizDHQTV
4rbIiMMa8W/IAZLIhb7IjvmG/BglITHrp3NJMGPw7dbPQVRLE/Qhfrd4cdXR9rEYrJ7ALF84G5Wp
z+poyeY2W+YbZiqqkjRLQux3+tldAM9YW/DWhPLXUmaSaraqqeqOtuzn+h6OnuVmeeMqx1dyVBFH
6VH7S4LAv2i0Dk+DI7uoQIaO6nKY4SB+HdjCigPR5aKFo51yPwqmAZZ0JnkKT4FzXo5xeg/J/sKE
YN0iLqRyxeAcjO3L4bzh6qBd/Iyl9I/kFrPnX+X5xltamUOWlgPsw4evDOvi7sHliYh6oSwII0dh
UqRw7Yz3BEyQlbRCd3Fb4bcl3uR1IUPom/ZoF7jg/567Bo6eRhpc+yLyTb76LG0P3dJwjndIZpCZ
CN4EoVQJo+YB7+O2U7gdovrAbHNPbpRH3gmdAepgConrkU1uaYBd57m+ha8SxJNVI33a8B7DmEX+
5XU4+Ziq0l6Df6Zj60pBb2VBVRyKzcChuVG4UTLu9SsPlxAv81r13cXBBhgwlNp3RPpQ5tC+K9Ji
zkeD8FHzUQqzL1KbiyWFJF6sCEIj2GN5P3brmze0rjGQUg+jSZrEleMpxYN7Ic+JbbdOhh4TxVsE
Zspsa+Fr+jqwA+zuDu4FH4gJ0P9Pvwp3qcdJ7f4w60WQ/AVEM79L1Lgvvq44GIiE4PyS8KXr9pAk
g9sU2dCAuujBpDo0m2sKEu0SmWvqP23KsGPwlpLaaW5g5sAF/vSXSLA82zN41ZujqnSrUArzUy7e
P0AG/NUDdCoIP7JFusmOQPYrRDeBRg7jsV7c6Rsj3mMJWgpqipzNzZd0eIB359ZfbbVITwiiw76h
TEf2M+QER1Wo7r8OrbP4U7q1sr0TPtcKXM3gXDf5etEJzpSQDtb5pqc9aPJvc+eRz6FQfgvD1TER
51OCe5gAISnFaPgvkv/NasvZ/Q27vagYZJ+Q0zcldBIOYoALPb3gNC6Z5Ui2gKgis+3R2O+R08pc
gxh4JjZszkKOL+578z48DiXC4o8/gfh0r47CMM7Zhs4IVCwcJwP3zYG+ZjdkI+SiJOkij0EPyWbz
61agywDynC2HbD1CbTn7RCKLnDB+zIQ8VakOWUAwQYfIn3D79d3OLcmnGMRto9G0cIfUHXJZXKcg
OhPNOq/GFoH3Lu/mpPnr3JH5q/jnlbT8/GrJe40ABX7h41Ll9Ne7pFJ65MN0fOJxCxjBL/Ld98vR
UidLFX8pdTrU4/qfqD98Vu8jTQ2fzmrjK9x+QVlXwyTPxrHUfOS2pBs8G4giqtZW6lTHDLAhv8aW
kGhNiY/O4SxqmMDeY+4ORg5ho9Zr9YlqVyicWyYu747EFNH2o7eIkpMI5TvAWzQIeTedl6fPiK5E
U/cK3SwToWMldCzzz/MPD+nqi0TPVvkf8HL46K+zcnKlyG0kJBvTWwK0zBtNPxeh5LwBmXXZ8yvS
Oc8ACk30WbVw2z90WNsI2GVei1PNCg/TjUx0+Qvld73qfdTU6DZAzpvlQ8DpD8JXf1jb2n0fXkmJ
+kCsvSV7tPnSI62Gr0W9kKfoomtUuZXPX8jkSTLLT70eJGpKiejiGVD1J/Jr0Uz/Uhz98Q7n6fOn
bS01LeAjZQThr+lNt0d+TtfNfdFDAOC74fqHAIMRGvwL+ntbGmkCWKFSQk0xunJVtuy5I/HqwmIx
DDjfyCmHzZliNykWd0+fPtK7q8ajWI6YmnQkX2+0RkmNGqg5Vafn9npqnc9RwEnhxUcODEEXvzfN
tPPaKLN0ygkmDfr5ES62iMeAz5+INsl3u3m9FXJfhlEep/FyFKv7dguixWyD7J4UbX5QfqhlNGV3
H02kQouW4mcWW7RZmJRExLcpkSj+92io80ooGUW73PWk218QnHg46yhRBE2XfLpOGstYVSc9AstD
OEkTEwri8fYqCFnUxT5vC2J42qgGpc2cXBMcNWPCWTN5oknFefGxu5CqO75Rhllb0lZLSrvdNWa+
FiagF8kSZN2bG8PmWdNtHTkagSqLnHtwKi7Z0jbmeF1dA6T1+cv96o6JOCVvFaT8UE0ppgM1fdoo
0iOsxoLWcAio4btOIhXP8hns8SlMFqR1ZCneZKY+IEPzs2uCPug5IlO9E51lmmZ/KO3djUNu94wd
Yzr4I5JR8d+Qps1Bj+VYjXWTQcCkXwoLxHs69CuA2GScKpPFwERI/07OdGIbPAOygy0Uwx0AQEjw
PU1Ojae0tBbSf6D4d76PrEUww2cb4TicPoF89J01XA0a5L2lJGdf4ieLWmf+GguRdVB5l1XCozBZ
XEK+fWPml460kJdlAJeNQ1T4czTfrrFQlhth7hHCUSdLe+qMkxeSbkNAsVqqUnDTmy1AG3YRhwfz
zZ9LtVBfVDjUUDkOt9yS39+MI2teTkFrVjQmKpZyPIdkOqyHv7iARBPOhY71Z9C/Z3wXOEv49BSr
sX/Bbezb5l1NFdnSlgVmzmN+gMHImb90Uzlb5UmlPb2zq+fa2POYPUjYcGnEUvCSaylj+gzhEpml
6HFnaFxvP0QE/XSnDCQRSIJnBPCQdXFBmg/5Fh31sbN3TEFXiAOPafvmXjbiCjACpLFjUMSPT65q
TObtMGEUtM/7sf/dNVM8KbPGy44PxqdVEei4MODE15INAOWptuwyRuYxUQMhH8Xx40i/fBddRIhR
aSuz8x9CTePMsUtDbVyvtYDAPnj+sdWYhH76vHt8B/vFCK8gKmfuDL4nil9h1caZVKzyfLK8d5M8
zfwSn+192awhUM2G47ymtPJGuaHMXBM1X6vIvAvCuK3iD+KBzQI3WWGyX2WyN3o6pAn1CjuKhXUP
3Ya0/xJXQRDCfVPnDoPMGbX5wwPqRDcxBxEKSLWqcViOD12s/rxmxgMj6j0lgQ7V4m2FwJbRAvoW
pabYEnZabPhdJHpkmfrqw2BH7oFGnsVX9PGyLxg+Ug2mN5T0QO5mGTCoeYr4kFp6IhDjYvFcAFcT
lycvOWHdz+FR2EWJbB7s4FmxF/BighqJuAYGhRmNFwG1yMxWLpDVCBH3YD90noRWkUVI49Z9iSJT
qK96u5kTK4qea7A08Hd9F9jWRynW8JvVYi6Ya6v7FOXyE+Fn6zGn3ZOxRypxH2kHYjoZZQmVuroq
lxYnMoueSGcbsZU8yAyASfiGL8ZjwA1LYzwqSCIpya4t0gFxkVaspeX6jnHx5UMyourHsMTg7yH2
eh2A73jrSUrBEZe0AnyugWT3OOzx884KdAI2SNEDqTDwo7DtMEz5jQHpi4UIMELG0oYwo0Iz8WGO
31yRX2Z49JDWYC1kdnXbDZ8ndh2ru3FiWrhLvTPIPxDy/6XzrX9d9Tt1R4KMJ+wJcEDMulbBFupj
6QRv4GXnE2xZtcWS5SDHJZrNQYeIfnFKzlR4WcrubXomjCUXkRnakpU+czoMjm51yJFKxE9DaOen
AxakSa8TPnSBS3k4xJ1dBMTDbKmOXObID2DFXgtvT+vTTi4rAkazXTW96Hb7toZojvhFErxUX9U6
z/lGVSApTFvLAVIUrpZjTiUce9riHOr7hv0EC66r8YbRmx5niV5yun2JoA7xHTwWqstw73G28GPD
84713tV1zrQYhm5rzJVE5wsMND1v7EaEbQ+3bG26e1vXW26WnP6viw+CcQlBUPmOAUy+aJ4UbzT2
lBmL7yeEOoq6vzMl1Yfh9M7GJR3e7te/HFl/h9sXa6PGm/rkcVESdg2zIyoSPKez0VC75G+4vS2R
/nwme6aA2HoE8AzxN3zTkmqxCA8iYw/KcCHwnjEcRS4AMkqphBDy0by6WWqsYXTgLWds68sgR+16
S/pNdTi7Q/+JFMZ9tvSro39F1RHhUtjTg8vYQdUfB88luigW4XtQaJnVX03OddV+bj87grPeYko+
1IzFHSLaMj0H1cNn+LOfwcMiirGpXIPsQlMA8MgN6Fh8ucXNNhTvJtu02azaP9wp/6qH0S19XGEs
S/4VU+jel4ALcDb+3yL4dnPsMAQgEDLlE/8P6JkFlLNpp+rYLduFfhDTMg4Dt0B4yTu/oQARb+IU
7BJ2gDZ7l6IBknq6zbs2MWJ9qeOxzyznfi/SO8GcpITnbpxeFHuEmXKIapm5lggBAnOYGPwLjlu8
CnsevRexJAu+Fu1Oo/4xoggQXkI4CM/zkoans6hz0xRL3Lfh+Ai/cd/eNiSVYdBcwnxH5fq6QJyN
BRopP2kIwWgvL2hTBAxjzYLbyk06aUqhssgTZjVqHyaFYvMZ85SZ1ab0+MkhVl/EUWHrk3ewYCyn
jb096cnrK+ybKMpXD8hQ4zgkQYmpFiuJRQjymKMmJY08IJGNaYwnPbqHwy0Q7AeetTdvpzfP3M0D
yxp9rAqXGpQ3A2x8nrEYCfaVRg1UwLFWeez4xDmAQv92P/UMkJedtuG+5YhmhaaIpwaUv6RC1WBY
UEcuy3thrW6xPO9ZZJ+w0ZCeGf4mj19VJGmCbRIwNqYzxx7+U4dPoRSuLuTp3ScqLSODYvzvyCTN
eWiRdNkeAJ+nYjgbhtiB5pzPN0IHWjJWELtyND9cY3kGIYQstAqCe89ceI5SFWYuA2dkKLvJeQJL
KNmPu1Wv4GaH6s6R/9AMi5uEaPkNamnhpDDZpmm5p2MN20u+v0bDZwDGUkNwMLaC7g68MXvkC+Ek
bemnr3d3ZPsnZlD5F+vIHHUJc+pyWqJn3qfHz2ONIeHr9Cc29AtWPriaM2bfASyCDIkOZoMhQg+K
ncZMwQTqvdfEcpZxR8DaBUGoiYRbULeolTbN3zP9HoYHEof4vau/21xczl/RpwhHuadnYYoOy5SE
flw7PAKuTTwCEXxQjWkJkXG/1eZXbtWrx6cLGHA2qznwqb6+g6vcGdGGvxwtRPZIW54dFKD8BKBn
Af0zpbFIOUryIHGa8tPwfiQPIJAjNNy2vm4WeqCAYmIU4MkoiJv7JDUeS+yByB65Aq4uMiz9Y6Mh
hr8ApUclkMJ0dYm4xwA9kOoiIWTCtV82l5zTOCiir6tzqgjTgyJKaz9mQ3SuFJ8dxKGXhNt9in3L
qSjdfFfme976OerVK3QOIvlxSpCJ01DuStIw17SDF0b0ADuXGdAMjNIVqTv0YodITJAH4B1xfcrB
NVEx9zNjiba60Uxtg8OkMOVOTCC8s5oDi2FBmhAdFD7DFtkEMK/kdRgYDrVX67j70PIqQNJ84Ouc
IAd+xjaLEOO8WL6ZUnRrRPyDbkIdoVZmHCDygveHkGDIO303WMpLhMDFiVseTcoIAF+ymlx4YIRW
ipO/EIUVOY1YSER6v/8t/c7KyCZpqFFwMUCyZGEYWJLGQ7iQ4AruJaJ9aAaxtjZ4I0ph7HvO5fB2
vB61oAsvjKsZ2xk1HrMX8tRX3LOWbq+zYpL25mjNydHbnEEuQvwqqvAAW/rLlIn0DMcedQGbETBy
Mp3Sp/fbk4mW7Y1E3yoB/k+clqjekfSqOb3QE14LZvNfhYcEaQ5bFXY21CPTBpny4WUTXIu8eeSP
MPHjfxpu8IVFufuyGzLoMmZ5CEnvxKuP8djwbUVRfGwnHbAfFqIlrCh6Gs4vvneIV3oUGxJCveeG
Z0xIrnJAdPDJlSCRGMtwFTqMh4TCIEn0cVmkGkg7euAlGvsDMgiT6Mvom0hp+5uDjhEh+/Peg2Vu
apjGfn/ZYjm4j4gcJV5CYHo+uYCTgqV1J/mNGUvTjJnobeN1oi4ZRwRLWESwA1E1BeTFF6NhxTJ5
ZUOK4QVAMrHegCZxXu6KCOydQC6eDvQZpc32Fp/32U7zqQJmzFkSYxmMgi9cGVGE92Uc3II387mI
gxOobEZYJQOcjzy3ZEDkD4fKYBLdwi881lQ+dpBb3CCIteheI29nJR+AWzy0cCwYfrWR/NGc4e6+
bR01uBOVE2PKxI5G2R+v6ekWQR0N4kvk6ibLySUSRmTmPMhkDg5CEhFvfLYi4uwtiunx/+kbhA8R
onQewZetDidOQW/jyLyDZImA8+uBCRHgrnl4l78eHIAoWH4c6R/O9Q9q5AsqbAJCpS+QdsQKdmM+
+DYytJt3c0z3UWviowZNhV164STF5ie2yfcXm579IHCv90Dpc/SCcyZI1rHwy4CxAdVgXKJQ7v+u
HirEbqNJM3svkSGDdC+x5FwW79l3r24GtpAeKr8tlCqm/oC9i5W5Jglv89gMCZE+jH1jcUv0zRDh
v2FeEYrymE8pNyR4PZARurxw3yqF0EVfE3lksyQzZn13wxS0gMjjAi955zRBxTDrgqFy1uQAGQAD
NxaemLwD0rGIrP3Xs1exnWrsnTq5abQXA2ZIu1dkHPTNef/eVAzoFiwbg8x5HL5AgqvkCQJgAJ3C
jyRMh3/9EpOSvt2jCya8ZApSNg7oQUVKV/nFdPjXxrTnNOHV/9gSZ3L/2yIBQXZKwBz2C7P7RQSM
Prje9+yDGxr5Oq/AyM2WGiO4RC/lCsGkenjOKdxFLP7YDFhjwVXBBHjPYHPxn09qwJ/O+/zxXt3n
l30zNYgz8D7WjrJkqyZB1B7OeqEuzyDau0m9qgik8dv1HWlYXKgTg4OQ9g2OZvEW0z5aBBfhbu6n
vO00JMZg51C1fCbqRp5W6Wdezur1g2x8Fc21yDOLdUTXP6/eFp3D43U9V4HNq9mDguln56kb5JVj
gJmRl61fuKEfRznE5noRDnxhBaApzUYI2zJF8k9QyjkAMvjxpnaf0SVgq46ZuT8RoOlOmVVkUTYT
5LCEFjjCFkAEMmDpZc9v+ybD+ybKqUqcdxDXGP4PfOJvvELrV1z6evLwyZFDoh9kux6oV6QDgPvX
voy3Sdg2mCmgy4hKwkiQXLBncRYS95tquguYg+6OLaj9wAiCBgJElHwGgqwvtuNNOb/ebAIxmczf
5hB5U6SsNE7R43OBEtx6EntLSxN3N9+o1pKR5Th7LqEhSzrEOQ4YCGx2cgNtdwJ69TfixoG4oDCc
xBoaqs6A+1wYCPQgnpGnH5Wfm5NbQEvFvkx05vXpc3Ikc4ksc08mXRj9GKoU4bOsl5DS591nRi91
KoxEFJ8mVx/7UbLeDzYZRUVb3H9nN0NlEYIJV1ib9sTkNFM9JtNsSu1Q8PoZ2hJ8ModTB3grolXy
32fwBMonKrvgGfyiIaSkBlyGxy7HMhUq5KMBXs2MrzXG84b2K1EXfBeBIEG+8M5Tp0fyzqqOWEmA
slsC9yel7C23DOoWLc5sbSnVDBhFqiV6aKc7ACrxzsAgzPM1kBeFKy2o0ostRPr5rujhogiZIYf0
oerjUk9h/L79JmkXPQFAS95vqJHfof3tYTt0myhavqB4CASGWrhwCLdpEZJ8LPLE79sHGF1z6Def
qEuFXcAhS2DeTCFPCHkxDp24aYYWR6lHFxveRNOY1qvRVKEw8bWmF6P/VSH3o1FCtpb8+0YzXkdw
Fxb6FwKleHRtnCJ0Zd9IEGPyIfTyB3+GDd5DZ5ZQbY3jcSxFwzlD1m1LpKIFFU4ssA3CtGrcgY9z
Vnt4MuJynNkfm8eFwAGU5ADyXNaMRvKyOJ1P17M9YN46DRcMkSqQv25+QYdA9G40/9kswbhkigD7
DFfuThj9uZLIETwHAONA2DchyxO+fNRlToFg2QOO7g8F6cvyInfqFdj8iiBQ5x3oLsO1Sbw5jNgv
EvjrYbgrWg90dTTr+Sfpg5agjJ572eKJxgtL9soDYgs3bPBdaX/fqF3xHIDgvTTupeACfz88XObP
lQEtmvC1PouzqTuI/5pP1INoBygYkVaUqtxRH7JFgzakgrYABcGv8gYONrCOEB4jIbLKI7o63zfa
JPvtc537wj1DqRd5ijKdk6+NZr+3fdLORZTrF+N3ZlNpYa1v7hdiXbekSGKcKsgQk/854fm4lkK2
XUApS/MX8pVUc7HyRZLd2kLFqJjvpCPM9KAo+Ni9K4/+kKmlnwsCjYvUyB2wmTvMyOY519+TA5QK
Ym/eHEpGHLQyr5+auC3ZEU4bCaHV0ATI0Ugl0MmGORc2oFFK2a4r/X2QsMMEYWGpSWebsGsT1eM0
yNXJQ+KS0dZP8IGEpEjS8DuXm3HV0R/FbmC2zoWbAkXwk8h1K/MW4Pj4HFNyRn0FH6JP9pjzl7QE
A/B4/VTHzP2eilihwsUEWfcVK19fIDgADQbCy+h+Vgisp6UnHdXFWFQFAkQ1U/AmppwQcZL9+sv8
SwQjwFe+gpO5w0pIu8yvI4ppvR7KjMdNMG8pYH2crzUcly4lampwXspzzfofGx/ORAeUwk5tE7lA
JGoeCyU0Sy0l1MBTaBMY41yADIFVrJiWXtH7oMzAyJwbVBGvF/TJzI61bsPCurK704kKJzYLTBiS
mN5tzJpwvsjVJFejBYDvcR9ScMEQ5yjAyUbMRLlUUjkaL89ELXZz6aijpafPF0ANG7s3QsFsBPQ3
J9+ZHLUzsA4o69LO49q6btQYtk+3ayuPybQoJi4uhdLevThJo46Qh80TL+pO3l1UF3WCSvE5x79o
On2JzA+OCmJBadtlfxZ4+DcdWnWIOOx/VRg9ala1Oc+RzTqcvaDHuqPGFfckO69zwEZ2Gs4ptwRt
52sFT2kytfF4Os/o9h9JZ7asKrJF0S8iAkEEXuk7EXvdL4S9qIgNKPL1NfJU1K2Ie07tBiHJXGuu
2TjK5hmZCGoBeTF/ot4fMy6Jbz2gn25MhBhkFVqIb4xNbiCmuABAYMI+ZXBoLNjQ8eF5gSgrTrp7
bTHm4UHrk19G5S0YUneXXh7Yz2HOfDk2K1DBg2AVAu9Q3jGN8fOQd8fTkHBQRereCO+OI6n2Hu0t
v6ZdXl0NTw94YEglAXX9EnycchQqPgiF6VFBXcdl1Ax5qX4pwvEXZFFRJihMsMidX4IdyRnrzpj1
Z+Ta1jRO3VC/pxfDzhurQh7IqbxoifdLe4Ck6s25w5mE1D40EiR9aDsBxfASMjL6WSq34dmrkEZA
/QnxeoedNCpSSj6O91OqHJ9oMkmXdOGSoTe4h1+ApdX7TgmIOYM7mH0iBUSQIRvvx/0IlIoHPhfM
ZB3ffoBt7HpVX8WeU8E7WPFMn0nOuCl8eST9UaU3IN+cMsLLRcHv0cW9ZWgKdGFzQeSQAo/kDKTG
N/xATpYJa438DW3xHZkDrDdEaNwv/DE9HaoVu3eL5Rs2J3Plbacsxzd425oRAVvxkkxsinKXITLW
yuflfcu/4unjnfTkOI06v5sg5ZizfwtRY/GnbkU28JY9rn+JiyFeX2eHig37qdfskYDnB+9zVHGh
OLv4KEHd84gKDkpnJwrHJ/ksh7dt+KoI1+xf/QFqou01uo3quESN1M+MPqPSs6Px7UMNXwPAWJj7
ttE434NpigBRmnUCkj9bHvXzwNsw7KUyo0XKWpe541JYQX0CipN+9vawsg4ooJx+QsvDaD6++xvS
WJwNlFkSABT2r7kJRQeFP1yWjG4YTg12lErMXOdqEAZp4RgwB5gWHpz3iCgmwgNh+t+wdBxQAPFZ
Jfv/L8R+hKmQjvwTQk586glD7BKGHJ8zxksEMNB9YSDLI6v2A29Z+s8D8aCZQWMqxozEtNpUV482
QaR6nXfL91ChJKHvRWNZEbHbEpEDSgidhPmgeOMLUK8qgC5OmlH649NeX4J42DgWI2f3hBkESA+C
Lt8kpdm0B2DyLfyl+Tk9l+zv6rCOqr4LZkXt6jNSo9pp4aB5uaMi8+QY0OijHqCvJHtMaURMR5xs
85tDhGZGRZ9COs0e3gjKBJRl2hG/TPojiga3jXlzB0zV/SIkBDMMNXZjij/sh4wQ4JlRQtQkGZ5N
SyxNIwh0qY5TaEXn1ptclg3+Q+BrrOwTaMaCKYBPxwK3aoH/rVc6zQxVjbqRZ/gXCO/6sDT8O671
U7TmYUnp+hzm68/ypiJl3eJPjPT1zFj5zTyKAb/F3BLtwYimSIGZDoXm7/VvSSlfHDXaUI0LLGoO
JQFGBRtuSEG4xBVje/54kEH6hAK+YqIL+HYWNplHBPui6k50AnH40Sb2WU8xoY5pN6nr+aS8Tqvv
ix7B0nH1KN176Z5ekMOiL3X5Wsl4rzrqfTUwuMADP5eTEuk0kbxC6MxfqrnDEz/98ff1UvrRyDr6
BAFgpmQgq2wc9gunfcnZSH8lAiu8V6bQDil3MD31MKXDfbx0fkh/hNULNN2RCUlA9RlmhxW7HJcK
y29kunl2mmvuN6PSH902tZtjtnsL3tNNX8AKGWZUiFjt14BDosUVYfIMGDYLwtvVWcP0GGngNRQp
TLmx1ryNOZYiGITWAH8abtaw/qAi+AnMGGh8mtvCyqZ1erMfRKIOBXU/6u0uyc+HAbjtQ7QxXKmG
Z3r5U/4ZzpeKawgbMkh6wX1uZm/Su75jbaqPXorVreRjMflH/ab3xckMxI5EeqE3X8ucEbgOflYD
FANv9r9IGHNqWZ5SYOV4c9stgzxC9Nb6ot5cP/YA471dh1pxZmADbaJd42Z5UpTHpLsdiAaFcsih
NieKDSLck2fH4gL450xlsHoKTr8EK4dfFb0ZWW87TZjr62vCx05TBmWkHExLiltHXYAhwnM1HaxD
tT2+5X/P+EswRDWSHH2vzn4gxU6xaCKAUZT/+gyThCtOegTBRO3IcCHYDewL3r3dVNtLsZimrtm3
CBmmykFAas2BaN/ZB6py4zCndqQZ1mssUC6H67ehUJqZoDQC7qoXRzw4bO4NdhZ231iKi5fFxbG7
mRl/01xsXE/gGhrCz4FJMROBIZIOYfYpJbdhub37+z6MRoraiwviSzVhOozYvwwAOmfAnsgsm5YZ
SmNOp0nwyW2Il4K5P/cRPekZMRJYR6hRnXJ8/MCziCSZn5nFIUZuv7CDu6mQ1QwQJTwS1H6sIEhP
Y0NgouNmyyPh7krIfLbc/TyVRG0leagYATNxlGI+wzxG2hfo2zpst7Dzl3E9l9lLme6jBoI5CmcO
kBgCHvcB5BwdVu5Kznv6ZvS2rdZVqLMTFVNGm27J4JFbLP/11tzUmYFMrB+rh/nJhhruMTxhutMw
eYLkNcd1KAMjxwbFOi+lOY2uvCupkI6C9HsLLmPiNiibqL2nzagUHH+CN7n6Exk0qqv7OxP0zx1Q
mtkZ8u65SieEAAb7FM5AKJCQNYZ3ThR00mGF5Pnq0sQ/8cJiu9Um8vQTEQeVVDMxb7khLavxB6AJ
qA2UlepCOypwghnSs+1z3HA+sZGt4FRBebwc5REjm/7umjDJWSrrumLvuc6fyEoHGHDlAuYMhUqB
lwMlH5mD7DzKBKb4CevYM5uAX9BQwsEo6LLzvZlevIf3O8hzYwM0ZueBNnwEus6ktS4taul6CaOZ
vVOHcY5v+5Qj4DVRkgf5L5LTT6FZ4yxSL74eY/WPewuY36DQ+EK3dH6+lORpRC6WBlVEi7QIXubs
RH3zTXHwi4QPOd4cnGcvgl1RJL6OP1PMohOm4+YfM2SwFhIZMBvG6uDv5sFETc6wjn4uY4qOppMB
8YvXCL5u9GWT9uu4SxVMUD/RYCoNrzOihbA2O2nYFIl7QToLmQ/XsAiLTBpWoNPAey6N0ry9B791
l6o6YDSQx71yukm5krNi2GfPWyr7jgkR8MVvPRDnwwn6EBX+INTd3cC5x8L/ksNJZ+sQOAyluOn+
KCW+h9/AViAOBhzeuNMS8BJShI3v2HLcssuqQYKJpR6nE54o4AlshmTd96meqQuhinGA7z4U8xvK
rZU6zgy4taERdqCX9mABH8c27cJCYDyh2i4ZUrQ+M952DCsqxduCsRh2kpeswh8B3Z6TJ5xc1kzl
1AnruGDWjWVf0qrk4TkAKj8kOsQi3NDNyAR9ILPYSbsB/qD8AgxKoTQqwqYaXYg57bBWGXc7LORb
DPaeREuIo+195FzN0EzhWtuHIHKZDXyBNQlNtE6nGAx+SP0pAJjeE+7lnYQZMvIxBZNmBcNB1dZ2
BDRBQCksQtgl4JzknuneYyq4eTXNyAk301doxl/MlQUUcXKvPo68M/R5sDTksE9CcKIpodmSOgx+
Zc7z4EU56VbDCR3P+r7sqG1elWhwQTuoizjK6TRukl02jjQBKQcvjT4xZG8EO68Ev3mFNwVnL++J
BTdiQU6jPWC+Kt6R+zLnzIRKiY53WszVNN/DKAQytiFtEFTUt0Jp96GhPf3dP96JEBZyhPoCSbmC
Wn+S1sN4esStxnAiwKyYbzWmLXRYhILgTrLNqsjD5iAxm2czUGZwuqDa4CgnMB0zLYhwEv3Ta6nD
8ns7MPvETij873zapvNIxRs5j0ihDDuUnWfvFdcR85zsFFWAJqZbRzCHD2TWYfTGW2PRzlxiM9JQ
M7/s5Lfr9wS3zoZkwYADfATrFniFkxaLVtpayIAEd3hq3C0fDFM5bWFuK6wYCA4aMlEplWunL7J5
VdbnnE9+nhqQl+zPP97dFwEsQkEJ2M0e8IrBdePlzG4pdARm3TeHUYmS1T14aw/ALRr+j8Po5Je9
tiRSUVknIgJiELSUM5ZPIQ7mHDUTvJFx1MaWGsLxTMQeMSQPGFCioIAiy/9R4fK2AfVauKujIsFQ
Zf3YmhSr9wDKoSO2XFtIzmgNeaGBI7+OMmPG0wK0itJ11GLDhlnPokhz/5GhrTm0MQ4Oy2p1RTTG
vr01mBVnDZ+M9nArXHDbSZ70Z+qf4CY53P/DBTJz0OxwrDjhGkHTfyOLBrKoTSJmRvnO1AbRQypx
QOB58hF05SEeETSm0qJ+wGCxYUh+VzxOpHz+ySZ/xlqDtQQlvKiXy7bROP4dJIzNG1dRRr9ea92d
GcZO2Sei4QZ7/udgDSuFvM6YsQf9wZeli9jUfq+kMXsyiQYS1Achq9hoJKcwYiKlgwMuh8XZjUGN
YPhE9QLBEavNqcZc46h0jUhNMOSN2xlWc+Bf+s39NcIaYvBynzsmd6dhf82SyJ06VkKhPBHZdg2F
lLdsDBqkq+Q9gic8FJhFZxgmlw20LBU4JKNr6Ma7/t7Y/9YvjhVqqfV3rUyr1XsNnRyi8SBR2vQR
GHsQ6EhWbRMmDd6pHJlC8QUTUmbnKe0tN5XJDDmzZcTsiV2hP+Vz6vYbyf8/qPwV54mwCkgG+wGs
Zo7fl5s7UNm1tFmrQ+wfnDO2Pn3QURDy0ZMBlj75f2VfEYN2cJo6n1t0OYp69ZtATQBhHguc4YcR
EQ+ePItuVvFzDOc36vw84fJzD27pAxSoDjDeil4x9GptcoCmTwfXATCwataQd+Fj0+H5tP8NKgle
7L6j/8FEnekvujbB8lFJdkCZYN2XH5tpC6EduJJQKqniEkRggnjLOGhk+gxOr2qoY4BSofHG1d/u
g4K58uhLZ5zQYkFmxi8A8tprAehnDvlgtHFwgwU09XOKTIseC31cJJcFwhG2VLsLHiNGAUKuyfSL
Q/7s9B2ZVeA/Yg3whMhMzDIvLg+EiVTp62KJDELoYCMedInfNqVxgDe0ry8FwIziOpJ9oBq64Hp5
9s4rRhrOSwLX4EvihpICp/+QteX2gM1RtIfarl1BqGdHL30mW/Rmk3bS+fKumIHhwea5JgMuS9gq
CitmgXsBvzyZ6t7cj6Dkt0TprqA5kARSbPSncz0yR1KYLmALBVOTioD2jh4TCy08QjQ00MgryyMh
AxRumTrF1uQHsIAsBSCUJl+BOtK3TxE4btPzctWhAf6u2eVkhpgPxqkc3bC8iJvYC8UFFQad8Rag
6gqeTHb1hG/h+kMCZ25L/qJPHMGSHyagLIilnFkYJDzcV9w1Xg4ii29Uh7sBvtA325j3eL8AJpMW
QSQC52tUDdnUOQWLA3N/7+lIIAV13Ce46jTb8Vj8dsu+iPnBXJ2U0JEY0rw5g960YH+UhmzfAiDj
KL/bvJDTO9SBnTRhl2+XNMQwZ4ENDSOB2FdDrDPcCp/kcTVGBw4zr6EkDIqg5p7wHq3N1RuWQUaS
uI+o7Z9TVulDKLcotEZXGyZygOIBCjtZ5o4e/Tzs7sG0S0YSxlEng05cei9tWYID6Mrl19IRuzBc
gz8G8PXP+abDLICJWjGWmDPzsrp9a93ZjQmKzJqSrRBwS8WXEmoWpdPZKm3UwNY8/XAsP5Y7pvmH
QSwnwuKRQ5et+h0mTwfVyMcVnNStuUbLtXFNzdKZ/Mr+e2f+wTzNqS0/+A/T2vNiY52+ajiolVmP
XYH2hDMPhN2YggG4cFhSNRPTjm70gnZGzCDM5nnNJ4fSKqlea6/v9hzfZmbfqA9Lp5gBsjO2Em4l
lwXSY55d70iSqjD9QFVH+omH2WdW7sFt0hyqSD49YR39BMhWnHIEKAwRo42kMUQaEckCxwXeJ5GY
j11jzQF9HhDv6iPTARpIyFyanfwP422uJE1ohx9KX3Ut1xZYNrukhIsU8BHtIjFNKNorUr+Fhe1R
+DtrTLBgMFNZsnOruOKJlCdp/DmysUImhE4yn4NJkcrgC4zjyjCNFUCKsvAgdbLWLfbXPUFXbkFO
kuSdfeANbs35qKbynvrb35GiQPqL5mPu8hPBdld8O16ejHPTPWRK4j/sDxxa6NnQpBhT0GggLhrD
aMiewSVh3i6Mw5jTIkAc0P+iT0IpTewCmpyRPKHbmT7meJ8KRj8MmI97DzSmsiijeY4MdZD50FUo
MRjDCKqu+1wxVwhf1vGCJxsKWPi+MqRtfIQx9EUW4xYzrHTYlwnOs6dn5LIQYMZdWlEroHD1asI5
tJCBHT8VSekc5SbPAZyAlhT4HBFFw6ZKDK2Mc3/Bca+Of6ypaoSMO/ztJPKxRQRW4aCjnH3HCxGg
IpOFiMfaGYMECR9oTGvWQrHKcAS0kOfBmNw/8ihEVhAAAFSkXyxDACrsfNaljJdAqyoH/9M9Lr+7
jqUPCQ/EZNZE+Q0/FYTXLujgbfNbbY4Dt5+yjGErPa7hffM5bmB9E0cHRd0RmhzmmM26QcIJiuFn
EzejhvUMMnShyeHgcYMMBxEG3XTfu8DPmlwmZBbZpyUeiyQ9NdYUOWBI4x4Ko9gye64vboPDBaRL
g4U/cPVkc8pwwI4eEwNc7GYzQyQMDtnwACxFgpGKcz9BF5UbTDv3tTAjfj2sAwwPEHR94o81EfQk
aWySdc9YIzIz8lRQav+sKALbR3wNaO0M/K8bPxeXGf7ZFyFg4Udjp+UugINwGECTRRQZrIXlORC2
xK2FMcTLcpsZbjL/WIUldo+f5Gfv8ctgZIoD8l7D80OxEaQ70wGySxl/c7wDwre752n4SEV8qYfb
Uj/CeO53ZFY9xwkCUBmUCEu8VNDsWl4+ie/BSBGLHM4mil+OrOdGxH0Iy00in2DoYyATAlDY5w+z
KshHEU5nNr0II+/bDO8BWMxfPEzoy84ZGMcGo8SVgWgaMgDMRPmovxzpJrJschJRRdvYMBfERJnA
CSRstdfL+HAMfBwhAHa/TFD1FVZQsn/d/gIzI73P16a9EbkG6bEmD1jMX37WgraN44+ZDUwRe8Hs
54gdWW9V42zyhS2a++ZotcLZgl9qr+L7rl0DPXwtO34Lma7yjoNxTp3OG/jAfrMJxjacpUDqg2Mx
yR6bxO1Vgdpj+hg7sZwG1vdfFDMLBFnmLcDZYFjy2IhoswaSiNQs7sMTPiiyU3DjOe2D4AyFmTKF
3Zf9zhLSFI0F/gQoCY2A1wSPcfTwOMhf/Co+vskPxtIL4AiPIi7nFlXc7876nn39COKp2jV4Vkme
8AA6MvGl4VscNVz2A2mHC19A6IQvwWfRLVDWjvtLGLr0UG/nmQFbRQq+EksUyHIAoHmZS9Cyl0w/
NyW/Hv8c4cLUxP1g8ObdKhDqs6Ti3z/tOy8orhrddH+OJPo/mIj3HSQq+SbUHHdktj/rBNOKzSnY
D/Bs6tYddhtQWAXz1cQ2Cdif6FuA4m3lyTkou+qjUfs6G3RTToG2zBg2GLhzLsCH4F0GC958F5C6
PhlirqG5eYDyEHu0+YQ/MQG7wgVB3A+qgFli2mYQATI8ODFEJyhvTTTqGxWD6ZAVgxcyLH1/9RAx
zjCOmG+2eC00Is/LU/bC/pNS/AMlqrJPnCqQMmG4zADepfVryANo2Yhz975jdoN12m+KTRrxgSms
cipdZjh56zEi6IoQorphUcEjQLAqvPfpeOZ4hpF8Pnx6BlS89WmNlGNuHi6U8VSNdHIeNOdz/DKc
DrMqoJqZzIK4R6hb6FlxH6gyBYNNsWFgInFCvPFZfJPXpBkZy5ZZYeG9+lbPwGiB7OoYxdP+G37+
LjGouAYBt+ffOa2EakV0GIJvmC7hEeIGAEnvg72YNL7hquUhbmeslY8eC4jydh0JtxO6as5JORTD
ZnMs+XmNs2zc//hy4dZ/iJzwugFZ537nff+GnixQIKlqMFxB1Zstaa2wQTWimFnAALVPr/+xqBXk
1YNMxybTGY6gZ5xjWAkijxTlh0E9TxTd/Nnq05SM7cBGmhVqWGbLBYgB03PnCQEXL+P2aPp975Vi
vDbUxpyQ3DqeiA/HHAjvEhA4TcoFdIUXrIioYhqF48tziR23f7Es5OXIQsBBK6xY4JzytxXxwrDK
nwS8f5h7PT2sIgAsxhU37TIpZg1eo5iJHKESPyakUHCcDzmcxdfCgyb+Ch55ycnXQxjzBWcY/mZN
ko9+zOtQ+3HaL9lUgPyEVJ0Z4xzzMMrC314dC47CtIEoyHIy7CKkj4Sp4sBF7XPwr87pd4fWgpQO
clYCJIXKtNTsD6VKfFk0nu5CNlUk4XApf4jApEm4b/G6pMaCqhN1MUweSC6gM8tqDl/1O7C1Ys08
Ns/KIYN65CgGgnAkeMxvf0McemWEtkhPXLAQJdKRVzKKEh60jDNz56Q5LeNGzhcKq4djHPq1V3Zz
tbSfk9fsb2gwKnuLl9cYg+Sx7VebNwvAI36dCnbcUsvjN8lAL7dwRyTdwBoQoNSi3kobqHVeAYmT
LITZe/yMPkBHKP05MDlDTozrX45OY7EC+uMMeWLXiiUYNJ230yNJ7m69RqpAVejvAryNCSPDVit4
oLbuZmeciHy+7zHrRxhFu0/L06wVH/CICTemWZ+VSPZYrdjBoJTZeFDUHE6+OuWqib3ysMYZKxAH
yb7wr0E9u+y7xr+CraXo6pUjV1YEXwBVYLwYA9rDM6K9RJvBQBQGLbA57EkV6Ok1LcekSwUyELQY
18nTN6lKjObwmviA2/JNfg0gMuzbXdL4X/9EH5giDoqAiPHmvU17Wy04w23Z64jT8SKDyc49RNP+
9Z/0RSRmvZGdw2kNOab5iZcRPsfjV1hjJnw6ADZBY9qjTXqNmjEUVLWm57Kq8Q0/ZognWgCQCQps
hG1sbEAs+gKzK2kSYYP2XUROabUx2E6vZGIzSiXCwGHlXXFgUnHqwMHo78wUdfXdtHst5gt4jgeD
d8snQs2/7/ldzzH8JxzoJw8IbC0NFzinJHi+oJH9nicYVu4VIlZK3aohTqVuqy2rZczN3QRUSOR1
vQUH5080ZD9z8aCx0OzSf//BS5aWPXZ39ndcHlw2soUe3aCln+Ny1kX5CIbFHMbTVMGdoLbzjw1m
96ydqvWxXeAHQYp1YeO2zh+GeCGtNM69V1YMKwCMoIjLyTUYbO7o+RCygc9CHaEMunk8X6Gox/xc
aO7YO5e03PYIp+YZw3VrcMAgylZm3eTFaK+2m+lD2Bla0gLtJrPnjBIge3r3obq5eu8td3zGh/8T
GT8VbryMWJgMKTa+zEQp96zJATuNKwmWyGK8F/MaGBXSgWaX41sOGFlxWj2XBGKvMUfEV79nL7HG
OgwS4l8Hdg/pwb8LJdoLWwgoNrDKGR71Rz0kqUio/cdC0+3HUQxr8HtCWG5mG/oNp4alDm7TCHoi
HrIIiumllhsl2HCQgq/nhPPmIQOnUe3MTJePgDRdaLJxIObgxF09lhKARVBc+toVsQqEyjvmOkV7
y2+hXYaPNLqMIxLc1BT2hyMUAoqDeVs2ZhZ6jghecKvZfaOP6XP4htgDyMFaECpDGwBKoStdAVUu
BXmio+6XfDuyo9IrpjLV9DtJOGZ5SpmEPn9ZB0s0AfPHH6ofaK8sGn0sUo8acbbjZEURzhlsiNmr
zQyyCnoImtCzkjqY9oitqFwpvjHXlBIyP/5Z39frD0f+ARPMiESbobTXIGSB/X8FWWzwtmJa5jO0
vj9pCpYbC5z5lCLfebsIG/yv5QS0HygRvy5Glc1LlJcjqkoibbCY+nTWGa4q8a9lpPeGT5iAQHaN
/0I5AS7DudTZJworRklgGZL7Q66gOOpjgb1VlVR4bwL+stcU8LdkFwj7vhSGjMI2EE0/Zxs4I4cl
VkQXfKweqbJi4mkOpfl7hYgWD6g+08X0E9U4Ar9cAOaO5h66wBdVr9PTmTWUB17s26gcz8B4hsAo
PtykfPZSg4HumjoUDt6Scly6M9k1wcsY0zDHzM77q6szhcDDPWGPJvsqYALsVdEVsi/lL5pLGAH8
hymw1PDrqzHm0nstgQn7hffydg6nP+BXVsIv7azH8jwqYbhyQJE8H549nF2xd26BiTByge2K4NEx
kOHCKWOcIoYelZ1BCuNVPrlfkG4WD0wwiDsIMiHezTnw4CdBS8J7iU4UtrJNsUj4VpozpzL2eTCY
no989xBWD709MB0ph2wdoBJmavANGRNfG0ZYqjGvySr7D6NHfuvBHCqjHY3DnzkpXeD7w2dbHu4k
G4JK+cX4FIlpMCYo2XVIuwKQdfFC6CbXg7Lm+d1i9mWGLcaMOQBNlU15zczxYjAQEsgVEfd3NIV9
xt6AUihbNji02ffJF9Qeug1JRdr4GqI9746XCWzTcp2ZnFQtShEcOkgN/xEzBR0f8gDD8HpcwLQq
GHC/gxdrXrnwU9//fPL4TWe3XR9rmDNwEnRKkKgHoe1xgKRF6+6hsOZwd3fXFp82m4nBWvW1iYlh
K43DqPIq6uzbnK0CYS2b5/zkNfG0tgJjoq55/+7+uggJQ6N2XxvMmfEJuAynrQusZnPGafaB/BXX
gNJItWAfZHZbU4htsAUBKyBsimjOOUpbdJnXpAytLXiY9/578lxm7Iyi2GEW5ehs542Pu8u/9OrO
fU8xZJvAwKINSjgZwJnYokhFo9e+WJTITJXnj2nlZ0tCgbF8vQXNrF0gwUmxl0P0I4UNlWwCf4Q1
6IDuRpA9kK6TY3F2EduV1hRuVAhdYwzpKis4OTZykFIHshYxVgXxHiTLs/WMo2omPCIJNhri7mES
XgJhNCKSlPv1sxKeOB++CbFbAQMSEijnTSH0f2OIFmfHCfWHeATMEsATFQvPnhZyi0Pv6IpXlKgB
Mal2DuQM8UOENKkJ9R9Y1MWCfH1lpNuO+oAgKvMqICq4KRBeRNMafcMyOzm9NRYN7H3VFj/CDiew
i2tsy90tUChkaHIQa2ICrNArl1M3PVnZ1f4HaV0V53RN9C6kvG6jUyiAPck6P1xRpjDOUgDeKXJK
v59dD/fCOx2uQyQtTCTWyv5N8SuBQXPvnHft1HSZMNG+yRJkf414xS8IHAXS5wjZm25TxIwI70tV
9wB1S4+zkxgihD5//ZkwrTIsjiYAzCa2E2lDB0hkr00SnKXNBGejgGpWgYITXhZQfTB+09IH4B4z
O8ybWQm+BPFO2XFcYtm3zoO1qVpTofzBP0mHlSe5h5w4vdYlTDCqRhv/7PAUrTUyZtCkC8f27j49
T5nPOLUbnsC/L2DWDI/jDyyOz5as9VibDIAS2j9IUOYCWEFkrLMDbwVFhAm1u1luRNPyN1iuUYQN
qb96ilu2tjyUB3Y4OttfvwwQKlFIOvjkwyHk2IovwR288ulBwsAux3oSrpZjUq0kks9/4s1lh4og
0VuEa0LxANNassH5BVW02Fup3QHLn8RLcAQRibd5uVOWwtdy9Tl3mjFihLFJou8be7y+814yOuML
RfaCiABMxFl9DojLFqryForXfThf1ulNmJa6wKsrRJw91wD+W4HZudpsyjYA+8oj2oWVm+9bO33Y
c0hhuEPr6LCXURn+Q8PitPHAVF9Esm8vuOP8g8ZJ0wF40x0zuAw5uVPgwG1EioWLlO0R3wOs2NjD
3lt1/wCORaLDrSEaDntnt4XtTfPWi9aE+Imm+fh0dg/aLN5XprgMKhuPdCvopFJ2GW+oQhgh8Don
0/th2rMjWMJLAWGlxpmXMzo56v6CtfVteIdVb46JhULWA3qBBPHnvZ2GVk8wOCA38rnsnO/Rh5CG
6ngpLGPA+N0jrx1YqkAnsIcx0gqpsxkok7MwlkznYyo3B+oX8XfZOxElsRhU7Fj9VFeD8LPEtQeW
+IE3iOPjduCpYTpydWB6cr9Y1SmEGGD788NjQUlgFuurv/swtumsrHFuqRR9fLEHARUgObm7bJg2
xeAMkZD/YB9nk0BtGLANdocE3iczTW/CGUWMCH0a0mUB+ZH1Kbk79j4iaaHKXH2is8VMOP1uWYUW
8Ce7veo///mWrWTR5TA8jdnnoINZERyyKLvHSyzgIohoHPOg36nEdLSj863jD7aKsvOc/TIdNoTG
WPFibdDurZmae7TddNVn7wApvraWCjOGDbspW8TmZe16/BKZBQ5jOrhyAeLUP5CQxpV0FufojvvH
M+ZtABvFMCfI2ZE7e23b/QcLRbMzDaXCEBawGCL6kBR51xl7AG9ZxSi92kusdoQ3H0Ia7iMItTXh
yzpbvIfXMNu20wd+THgk8eeH7cKshMgMpmxlTw6qXc9ODiXi1BNmSgXq2oMaKVi1p1g7u1im+/Ls
NceikrctCycHaOAI+FWOzR773I8LhLBAXxE/IFjTI0Abh1iwPbERWemxGiF/tTLDmlDs8GorXs38
+73ufBe4/w2ra42iFGbUmoY+/m378QdfdizbbUwWPkNqM+iFCtgXpbX9Tb4zc3GOvoHIiX6cUHOU
CxywCev6F1CIwwkoPCoz7tlnwujZMpafORy/2EBFRNuNDsERZHDTOTJpzXCRpztY4rbmiiPoLDTK
ESHVu3eks4+wED1UKrzy+2Jx3byftsjYgqyKsJjUQhD87ggaifi+Wp6jtEth44ALYXsIugZWzso8
3lMoLq7YcZ7MqH+Lt0SGC6w4uDw9B7wJ5Q1X9QB5cQ2gx9uBjAIKCRMSCWAyQ6V/4QpmaGa/rTCS
h6WphQ+HiBGsehkleyAPP+H2jaskEY6K35sa9oD8KJjnrh7yPg9zt3Lr9cmDMt0RWzIqsi9PCC8b
XO/RNPzLAcXDkHEEHkvMLvQMOqXfR3TNnkOXFmJ+kfxmF7dDlM0V9X2nI4o1eC4gYYVv2IlnDg7V
ltZyDFX+r798JxqCZeiSBIHi1YkZPj0xbi4Ki1ZyOPPgJl8G9gIRRc8Z4Aj2pPMvgsGiCPByjk4L
iGHMxnZwmBmSEuh2I1byPGcHYVBzs6cdWbqzJw4GNfUYt5lLGt+ClqiunN8rLzkShpjA2tL0bP8N
InNECpD/cvDzHjY8FLi4QR6/p33MPviq2nOGuQ9EhNsiAAf6yB9ZJveQwEWeFf2RTURpS2jHGSYq
9vq7btcbDYYfNOdMFr/7Dy3XwCVw8yisk6nZuK04xGfN4jSp/4/ZjoRDAL4bNv2YS3rIj0beGtPy
WMWk2TwXRAldIRIJNSZxSKk81i0MY3xBKycHbmHAT0UCBysONh+ZyRH5ThC77rMXDTTziXpGetmI
QAJihb8z/NUP/zxBbvaCkTP/iuAPZnsgM+d9m0gjALJYjeExAVpjpvVxFgQYTgBcPYI9+IcC3//x
9fdZD0hqQuMHuZQbsWH9R4Mj05hpTVJaEcOlwd20mR7jYtJ6n5kRyS6p7Iz990eRPk7CJx+58+5Y
TSOEdRDHuie+CxDVPW2qhYDNoCYuHslA86q0mdQIUgAqEHWg8Qx+NmMoKHuw46y9jInDxe+Fgjxe
ZzD10BERdbLAziF4grT7r5UxvIcnrOqR7uEv0okcWu6zjt3hY32KlTlJbAyrCMAafxjZydHiGyxo
JDAQx6IMZRdOiEIPnfvMPwC7CXKiUz9tObDVvZiDNvsKJ+zdyVko/h56vQ1hKBCGXhrDOqDlzWaP
QNT5shH3ONrvYLpnaNlvl0+8NvyBL+SdDcSXwbgHFtnhYL7Kj6WI+/HyzXV74WX54H9EbSyC24m/
PQeXmERDCmGMaj1cVolM0UkZFWzuatI5i/3+6/KgEJIYjJExJ0SboWOV3xdpO2QB8qYcFb8ja8/V
V2cIMn6xqXfKP3PvnHdC8e87c3bVMfsolyAU4AYyhZzKxjZn/DKVo6vF9sreNcYClx4DUrXgt8GO
i7/WAmOiEDGzcSQkyBWqUN09UNNBm7wnwojnS65UP8CVl3nCybQMXOlFjmezkOA82HvdIh2UHw4g
2GdpCMPwI+IOa3Om+GfsyoxVFHSrc0ZaqL0nWzvaoiZLuMsY2bx2Ygf78me+FjeF2WAOvkFbdHJg
esF66kEe9ASP3svnGkjz7LqV0zGZewXlEQpoRn0gicG1Z791C1M2M2HW0sTf7Yn5w++GP81Cc/Zx
TJQwBrhkAzDqNeweVibcrCbG6Ow+bGE4guosn1uywZGqE2GyLHl9/R+DyTtrBfuzKfm/BtL48EWc
8C/65c6FFgkynelJkAT6afGAucOaD4vBUJatunHulEy06FVo9Fx+z6kKK8U9XTwoiFgb1b+IcIP+
W5j85J3zujqa4jFKKUc9kLmHp8K0oNngoP4QU+ZQ4xtXop5ceWaixpRdlQoJVRdYABzM6oPS3v6Q
DczYjb0Y/i7bwK5AMYIUuLXKPyxLqVA65ElYZSJN2wjKx5kKE4cd73xn4avCPPqFNYQ5ERX0kxaM
HhCC9XCAw/AbpAwWibAkOeZes/5H84b8MsVKwiYlK3hAxNjB8INgyORW/IORBs9oLGA/Tn4cgn4W
kKvkLqMHff3TFSuLooqQBp49iiPn/LTgz0hw06norJoCWrWPaKo5aVhpnfPHWHWqcsyex6cRQ5aQ
uBaLtcYBQCQGDBaM/BoC+BrSgQcTPWs4HGDMuXfKHKGhMEmqGfeAJWYPPDbmvazaamKZuYQ8QVHG
nM0Ru1OOqLgDXeZUBwhARUXcJBzUPe3sg5H7IMhN90KfQ4olI2nqq5/w3unQFwwveYAbTIc59r//
6fWwAREL2X30wvnkwaVeV4jU6sVbnxbglet77bwGyYUxDwFC0E3+4+jMlhXVlij6RUYIguArPSgK
dqgvhroVexFE1K+vkRU34tzTVNVWWE3mzNlojoIkDFnWksTjpm2dkUjQWGthR6JNjhxnGgzPT1h2
3S75fe4Vuru5XL8c8DSyWJg9oZ7d5yzzV1qMm0Hn8ExADHFvf44KDOkB8nLmv+qgHH5Vh0tYx8Tm
oO0GlNzfaRUqSBWOyCqYyYogiCfPaLiaCIfkgi+VEUHrE8dN3T/i536jrmALDJipcGnWE64sl3LM
I5/eop26c1VDgGeuz0Pm6tCC6iIRunhbUml2NtXfhSAiPphfUtPxkiX2i96dzwnUa/1R1tzDAvad
lT4c0BbiE4BMF2fMv5FAoDKmtSx2MIcYqEfM3jj+mbiaPfuPvBUSbDPBPZ4eJcX2NvpW9unsqf0B
QAFFEIU13dT05+KSoFG2FtEtOQa3ilam7Xz27/0G50xoaX7Owm8mCswhFxLdqnAOeMLCqJpjrkNh
iO7AQst+IO6RhIovNzC8pydadWg4qwbuyl10h0jNEFCpvDrV7QQGcImzoCBs0txr4ff9Sks8soTS
JfQAkBn+SqVH69ReqJ4CzeEINolrqcpEGAx8iUOGWwft8WPbk30szLCP/Rlf2e05uxhKBIFPbYev
FXPgNdZ6gbOG+N3mnAj8cokmRkGCyx3VDQ+PuyX67C6bMwEOZ+H8lAtB/F4HAYspkKjpzyngDjN2
Yj2TjydfhrTR+yCVO6sn2deONv/+bIxWDF54a/LiFq0Bds/Ty7wdyXVuYIVx2epJs70lnQNpUh5B
704KoAiDvJgZTBRI7ipjLDcvO+zRYvxlePE9Z4Kt1JDO1flTo2DC9FxbyJ3dckyRS9HV9muXotP+
w21vfvp7jxnNUvvaH98k3xChUdQDTv+tmPxy+nNJyGDlvVKi1toFHLVvDAwyZDU86uG7nwDucpwi
7jkGrDIaJH6+agR4FeGMtmZlJTsVP+NeOjb6U7L5xvnyNW4POtzvQDKAJKxFeCqYblkkN6DjWgtx
7oSeGFff4BmqjsIJzhwLUxDGHW0rK/qD2+7hHaMuBZ5hXel36EsLgExdylFxb9qc0YwRTO6UuE3U
llRQx0Qcr2DceESMjuE6Y32oZJTLrFNoOkQuIecY5/jxEeP08TT8WWhxRf33WjiByzfBt/uhQMRD
KgxtqYPgfCAMkLVNWEJriaiJKMlxnRUxzZNB5UcxwMouKXkPf4gNmJZzRqAD64TYaIACexg/kQtE
TBjgqpIKcYCOAd//Gy5Sgh2dVi+uBGAeNHnMmRbqAl0jup2zjxl6n3BKIATtP5uAJwSfk54coBgX
qefXR5b8FvxdMElhI97YvhrtdESpExmyuMUvtYapWP4/69E+OE+3oLweQWXtjCh3kC8P/2qossyW
GQN4xBIyFAAe5HliThjU2wuORP12Sl/mzYlVBAIVgg1IN+2neHdR97jFQF/QahyF7L5BioQSbIQ9
fPCdoJzz/oTs0oa2YzglCja5ZDfCfUHaNzwPzBkNRkRb42wK7Pf8nHg+4upn5Es87C+n0Ht8tzrx
G+CqRc/cS4EJoMry0MAaKkZb4t0EUC1kcxw4ETVgvcUSykdnYu+PEcXWgYF7WjqHr6McTlMaP4Zv
OPmjUqP9tFDt5siGf2B37T40GBeDNzPu9EQc3xvhEPUnvcYflKp7iKzmAtQ7x/kCWBJAFJ8UWGFn
FOxYznXHFUXX9jThReHTSAbV339bFPjikEgd3LJAZ5l52l1seoYmE1cqQkzAAWFhHcnjqKPTvEuw
YU0oN5G63gE6145zC9GVgrAc7PyEUu6BGUv5IKmqnvdxxOMyswACHWWi+UUopDeW4Qz3Xt6fSGcp
y/LJNSbzmvKdcyAsMojTnuZpg6WKTllb/Nwr3XynsQ5EIaEXzz3cjqjACaeWGw/5s9/aNZCgP54U
xAiL+zidOyDeddZZakMKvQE8usv4DYOclso3GDRzAiVfGn0kmR33idk9GvU3dv3tM5EU5f41Qywa
kinLNlmP4cFCsBVeO6AWakZCvkhbnpV+vjunR6oAS82u7jNRZuus1YX4gplLhL05cS4jFgD4nU4g
gSTtncAonBOm8cArt0Kce5cnp+GWNTlM0eCmxhSToaze4krc/wEy0gPZJWjdescEHPKRXRfOkSH5
HpnmlzIp5ZqnBvr6Xd53lGcNbZlBEMORxBOuZrqc3447wodi5aIb9ItZy1PjJ4k+mC7VIzhnLQpR
CEupXD6kNJJ6D9DdkY2Jq3Y+yGMhqPx9gBBZhQKx8It4tt/gNMKqj301XCvizQQbpuucZkRNeMrg
CHMVMRHQR8/PflgV5EwET1SaGCEiT4JrEr23CcwaNWAsAkseuWNUunJ5Y6pA3HprWm/pQ6hOhUmA
LRwTQXBPq2U180+IsRMUGbynh7VoAw3K0BdGIJimwwLMOQee3sVDFYqpExcztkmgDtSHvRBOlwq1
Ax1xAvpIeBktBBFobBcC+HBEcDtHEYOcD2gnuiFGKyVkkB5Va8Qc/xJdGL+oni8ZoL9gb1ofIMfs
YX8m+5doR8nC4IQFiyUNYk0agxhBmoA8mBhabUhQcBFa8M4v/hsMuhhTstOf7QgUYU/k+GzSHVwW
cB5Wd7cXfQempwZQXaEb2VdCgj7D6/C4OZFeRIqwle85eMHcDSpl78Gx1+wIwJCHxeSiO9AmTc64
jX8NNcrpubeZ4aqUgefhx22AH1/pxeHGxp7ykuD7eWK0UXDq8tob1AI9Nxt0ifkxYRbocw2pUDlk
XuXREuEt/PRQkUV0MTJUJN/x6mtjbkCcxVOKS4rUzYxZgNvjawKqwtdHkbUTLoEEnmgBrgVl/zgs
GWosoGHp0X0sMW8kweAJkaiAj6h9B8+/q1vETNOhBrIn7egTLRkMM0AKvtN2n6JDZWRNXiAW2mOa
UuD4LhxZznibo6LDnGsqQ4i3g0kXmmvvhwpEtWtbF4F3wxWhDU330MC7vfW1+HnQ0obcLibsCCuB
dhaSS0Coc1QSXN4K9FHDjPEtydQFzSLc4TNQOCl9gJzq+JO8MFRz8qxFuyN1DMJZ/ACeRCM2myt7
nUllGzjgdHh5HInNgKpuAKd+C+hKpS4HOxpHt4VRCx0wfHlm+hYOQVzgnaQim+80R2VONu0UXy8E
apRIsxzCBgIiV+G7rRtYTMIGokiZEOU8rQFIGjxKC9TLn2lNYePDCk8UfP+PyQWDeovpGP3EoE4b
PK9WdLCZ6kLxFZoM8D6wAPjYbajj41PNMCC6T7h5MUsG9+zO8k3JKPmJ87q67TkvhFzE5BYLDq5t
L2lvr/EzaAWneQ7DFkgURgtgaa9/ga0PncKwzIeL7+7dcO8Ab4qLJ3kFpAgcwunLlB29NdLqbA2i
PDUYt8CLkoC/82wxEjkV78Bc/iwlW1VbA8d9Nu83gBUOFs+r5ZPwqOF4Y5FwH3fyCD96iMKP9hg0
gDY/L8iKtfIyarN5V48J5+57X+7x8J3dIBQoLnr2G+W+6pV7EVkz9iTxZ/PlgaUEi3HJwaWArOg/
aaXw32a29F4auChgDKvEpztZYpTvVdjjUfISuY82udjKnGh7hyayV9iPkD+Ow3z6mGqq1Tmozmd2
44U67F6d7qeX3gGyEXc7QozESWQKaRWw/z1s6GI2OTSVPk3d5Q82KXxRwh3Xdo8nL168aXdbj3A9
UWJE4qMX4ep4oyeXtZUvW1Ax+RwlPnRzrHbDzkzro9PXAlN8C2yFCajHD6zCclx2nQ6UCQzexjql
xBSLYOg5CY62jNShMrei6LYEvnfZfQjFERm894VP0s57hlMLpJm9TnOb3iAHtA7XcTPSCEQfvcaH
Y/SOgebH0D+p0jExVnA8K11Gv+UV4lTj5EsTI+Ea6nYdlR3b5PlSoQZkKkQmZw6rBGJBPmlN7zHS
hYqDNYaiXyP5x6U5bQK0NO7ncBxKUKDMAJh4c7XJtBKO8ag1ergfUtwVToKLwIwvJ77SyrTZnqNz
jBYDEdTgB8rAZ0iqRGMkd+YLW23iI5/9NhcLzq5CRWuFkmB2jdrZlymYcw4wqYf4gH8RSDIoHM3x
N8CEgsfMwcbivODCcXK4ebrD/+GaUPZeTtV13sve3xsAgeJ8uMZ35O+WfCCC1fCijziIO68Z82K3
3IrgDygHS/GY+pokttPom3W3pQ+16O1rOEhzqLz97vabrRlKtIKWt+YIUPuSSQWbPVvzSHFewc6Z
2ie3QaJAkbCrD9qBmr385g+rYWLvjhXrnDxgMEXhoQCROFLTMN4bPUJxOT79ITFwmNjl9v7G+c6k
E9YVLx4Aakk9NHlmJkP3wBjcB8YInBjC+Rkgn7f4ISaFK5aLmdIW00i7CsjVmpbeeoWBdIDd9n1/
9emUsVnNce/ieVTin6sjR387AIeFwxRIZ8dtivmX4vQCidDiAZkL6C48nRo2heapA9W7bj6w9dAU
DTV8eESM1Fuux3TrK5Y8QXe30Zt5FEObGHH8zOTwLcIVDNX79AumIVMoI8qTYghhui+vVl8K4nlN
3kkXm+1Al9JzxM5rYW3CwBwoWjAE/g5LX1ffy8QG7BM/DxZHD6Di3KduzT77V6p5YBHCaHxF6h8X
OGcJ+DaEk+UMDywhLmU6HxcqNfT9l/U+SDzIY/bpYVjJrc3mBI1+eK8ZTGW4KddUyD0V6IzEkHWS
HD4EBwRPkTOD4CwIO5DFNzXKA/V/UrWyUlLdxVR0JiprDNuYfs5RWbNzc+4ijFvc1h+A3cCY0Imp
gMM9wvaAbsC6UbNN7+NeVHOwucX8RxbyJWlhEowiYNNjRIp5ezmnF5f6AWc9rKQSrv0rEJXmwVLS
U5jiI1JH/g9sCv85aW/XWzzGafTXUgW5raVJwc3WWvff6XMKcpd1PgzpKerg6KAiQiibaA5KPqy1
1QoLCR0r8zs6HEbYjKCpubKTj1qqdort7u1Sai9Y7ShqQjpsjDW7QDW3hYrHVHKFboFGmfb0f29b
PmmHGcg73eA1K4I9SQEUWC+GRn+1k6DEVYHM0ZPg2Q6hqRWTMOZ3Zk8HFqr3mxfR1wSWIXsR4JNZ
CYPENUI7rV9GLRhAGy6S4Dk5uhuOX+tjTUmqmRl0OwBFbrn/7wpTBTTmT/fK9OsUQK8Wm/fkgkrs
FiKmwjoTq0Amp3eXJUwbUMxwVPPE5gmWqVS+Hab1N3zkVU+eoW8MGDMMCgcJBxQwFh2TvDSfXEZi
hjlrpMPiy198IU6Iro2X0Gc+WO45M3tLSvwrysSvg5ATNihd+7gXv9zzcPn1NgiLASPQ/Ik/+5Ym
1VXmXVACTJlaY/mMXa99tMoYoPz1YYsW/hFHOwZ0+wa9Up7Rm+fMlogT1zLqO1BfY1nEXEdQeoiw
5GTnLgEZttX0hgenIVDz2UI/f5kCiHo8yaWEvbiKL2SKi/yw94xTBTzhu+iJfXEmr/KJLuDmlfAQ
dMbGL/u8Itg8pnH/MImnjOET//o/VMjG+B5AXbti7MT9xcQnwseR3tnTlgZ+OvCLvijtNjAiL4wL
+R38IH43gtpqVoxMoQ/zPlE1Ss4HxtF4tFTTX3ykv0IchpIC5QyHhQRs9lEX0Jp+iK41EOOhFUQQ
x+FPADgzLa4yDiYR0J3RhEDuco1YaJiiPFA9jB/4F/Z5wrqk7QanvyP3/zFxl2k93UJf69N8Ik/w
I+jbDP1/ODteQI8ZB2fXGagrzx8XkZAWziYR5OKr4R5Tec4T9CDl7BrXGfNZDPmhPvycesuA6hFg
bIPuL2COPH545UzlzMohKfYIscAYkCOw3pYzZd8Ke2KIRE2+XtszuFADaCfMmpCIMNFHQ7JfgxeK
N4dTMu/SHJPcvf0XhggMCSaWM53rb1/jf2Z6Gp4KpvNaO73hGv8ECI2cJK0hkUgsd3jYNn6JrD9z
zbyMWokkUp9Lh+kpfHZHlu5HqBExz5NFKu3nlE+SRx8yvNH/nqKjh+fF6YN1Y4Ibvcdb6vbpYgLM
GHk6xhSAF2chnhKlvQgcoW2goTIS2hFwRnFTv/j7ClNADiCDho80+CE4DS+M/QNkfveBWbyNxFR2
aZD0JSP7gAsM6yNMtcSu6YkOrOL59exxz2U9wczW3TekMjkbBR1qJW26m/16fI/VcdcljvBGzkW9
BXuyi/i8OkFK7HK855yaQje4pgzXOkuSRS90WOIrybqbNhzQoCfDMsp3wqw4j9GQu5TBPLwdEVAu
SUXb7vBN4b1inN4nqmELrxFcloaCOTEqm/WkcL+Y6bCcdFh2cD4hc2Ic07X5gC+AKph0avLuY2Re
7fXsFpeZjJPajrk10BEtOK0E/zTHbC7QXkhq4JdYGWKzRE0DWzniaQVPdDwvv0pE/dpLLi2CeJGD
G5wZHCcdl4lRjLXVeXZ0McKoFjeAW7yjmWIIpRK7mxgEQAINd5VTVdRpeAwtJc9GocnwQasilFPY
ptFbQWDZ4byAVUyx1eR4434i8HtP07ItmUSCzJyHRKBzCX9ceUEyhvt6rRT1EpELoGNwzWROITUR
bTQvmwtrdd2jOr5vOU25G9tWh6s9bgLAtGqJBciIbABviZd+3BnvlhXRVhfVvYzcHfb1DeaqeUqc
CUsLJmCEeJGRcnKMP8vH9sWn8eHL3sJXRJQ9mUhm0PExs/Flh5/8HJY78OIFhBZVcG2lKiQmTFjZ
1OTVXuj588EaZmnLp9sM4PRW4A8FKl3gPBbyOmhtTiF3kgurFzq68G1R19G8c2Oyslm17E7DYrBl
YKeZvGagDcxcOSt5VM4nffDAQQf7LcAFYPp+FSHAHfR4n4RtBdoWaqmNHH7Xizv28LQj4NnG0BJA
uKRgATxfD2d4meBWwRO3eGYBQchWk3ElALZDp5/BHNpfnIyQNvJV41OcDNEjBJ+322SXiQsolYNU
axxl5RayKudaKzzPumNaSQJFnztRHwstETUARCUbPtm1rzB3BmJt+cbmRKvmNDiji88F3/0BxCFX
jJpxotg0n39QmVwlUvwSut1t8F28OVK7xLkbDrc1Zkh8XGB44a4VLNYIYvd/Sq8ouZ8jhGxZFQp4
yeB6QK2qQHjhhvmikCvQTfhUeADLfGz8QD84aJmYBMJGH4hnFu8RMyCT0hmZtA+uCPcR9NevD6nG
KE97MLc4yxiDSwffD647g68nlzpiSGISpDSHCXC2dqbz2cqdJRse4Ddn9FQEWCC8gz1LzitmMB5P
FCNLbEHYddRtQpZd9qKfm/G9YyGok2IC6sSuvMTvbT6D1moPyYD52H/CSmAa//ecYN6JVuQNP5Fh
O3OAtaf4PHAruWE8YI91d8m4c68FHLXclYX1B/V1dI+pNjkvUVoYAxiM8vyTT9xJ9PAcfxLUG8cZ
RGcGR/QBX9T6Cr62l6FMgHHxJYSshusBN0rxPqHOsOsaIjNDww2LhUmSAV74nVXInnojxGLd9OPR
NyKxq7EV0TON8R6+TQkzBaYLVUQaCBDyHXOX3viXXZ2SLycTidPw57RnPe/Gy+HKGzXQG5ovmmH/
eQ6FM2Fg66FbxNh/mOEU05IXmpgG2SinzYX2wtUXuuLgwOsQjT6GIAK1KC4GxXQdnRc/T/Nz5OXi
jg2244BoPtNq3DC/KJledNGAQ455gqtjdDhsbzqMQeqvZUqh2Yw1ghMgY42fsGzW/qW0F98xMI2r
DBB181aTd3jdNRvUaK+psciZJgQ1YQMaBZD9TK+7LwEN6OxgtLG6HoDpohBD8D0x+s1K0HrM+tDU
91uwmrCRo56LwTJ5Wfb2MlQsc9kanp1ntEbz1wzXBxFpTH/WHvXp4hcZ4DVkEVpmjKvKD2xt1wq+
OYF4JOgkZsbTtXOIUkt90IxV3uOV7XuhUTbtv8PZvTCfWQ9N7PfaNp7gfrXfwpQa4xQG/AqPdNCN
nsPrspkD7vG7b8MuHiRkyBCaOMfM/k+1F7RWIFSgYH57TCnnUYIL5A5i4Vz/+GQxhcGPaaKwFdQU
rDxpDo+T3RxuY975y7m+6WSPePZghy8SIhAm2miFE6zC4pCi44oJxfinOb2/Z1+HUQgLzfRvY2xk
qIBHrYa4BTEpvbl9iE/XFSUJNCOgvVP/CMeA28pHrYJxyliyy7rJL8Ms0L3QxaGDtiiTDeebdmNh
YL35yp3g0jcW9fDKrFZddaY5c6a/4k65z/UFjaLOhMJ+hpLXse6EnL7gDPWWUBJmMlqTtX/3vh9K
SHEo6/Lc2tE5NGf4gBYgHxBzOMQBxgPoLndcIgl3d3GLY+n1j7MWJF1xmTT+DmgsN12PpkuwF6w6
MOFXwTVqt8dmtIrJjXXcJUfgl+iTEn7bc0KPiksw3J/sRL1Rk+57dtpDw0EWDef6MloPe9OnWESK
hUDbPgUdYoS06J4IlyibtyaYPLF9fcREzhtMHz8T5p75xAhPOKcN8R7g78R8wy8Ouk/WHvnV7/i1
b2dtpgjKzvTZg/waQnlmgAtHWnRx/T4NNk0LhIIUDp7MbUVMK1TJp8ylzo4kfZVnZugv747HTEVg
DMaw1UyDIahbf/wxaNogUmXGstpCm+Rk6ji4v90iGfDirgqLzpTygPU/JDAKJ7wuQlQYEbAV6fLq
jebPoVZ4XwL36JYgbBwwJQX8uXIyiD33NxVyhVw3/OR5NzWIJuBP3LemudO2BGyDOipAOIbJHLt6
0gHlgCOGr+YDhuGLyA5Dcc7QvzoJzqV/nZArF5YVcqRfYC7xKgPhbiAPhccaNgqSDXYpoYX2c14d
Lk+8o8mBBFUHgDX+etADON4uwx/jNz6jXR3UiJ0XrqNmTIwB6XunFFN3r/bfGIyf+ipRH/iJRgSe
fEnTeyUw/SIc80K8C+vxDZErPAz2GnICRu7swI5dXwLNcBrGJQiYe5N8iIn/dfqDybH8TLDhf1d+
vQJPV2fPKIc+TCbEe6rCEZ7+wtuVbCPrisXHD+GlzEJlxWAZx9tip7rq0dZgChlO9xxw0sEkUjlW
+Sx5fz0fQUhkqExzQ58Tlrt8+5uwgRAKDcQvlzIjkJiudqTFR8g+0ObZWHyNo1ezaYaw2Z7Bb4Rd
4qKKqD1u4OCo0DkCVvjpy7wS+fEBZ8yoh3yHMelQpS0eHMMTsidgD6+JtNRMz5q7jqGiQiV4Q4V8
un99owVkWCCswV7dVocwFplOfFzQpdYAwNHLd7SV3exLY+LfZ+aQLQEWSqjqzEjmIhCs52+8f4Ei
WRasxCsVFom0sglglLAnWvwvH142H++v8KvJZXKmhpSyjSExY3t+gieTdIbNiQo540wKGnN0kOJW
qgGK9O//rYM51KhPVvnu8J7li/fsuOo5TfQHoYgFjUqM1DOolahSIcqupHx5wEMi051NW4OEPsnu
4HSQPhbj7Plt+p/WBPWLmo0p0PAJP4qjk2cJr5lByZvxCsbG3jFYd2xD5KF6pO2gu0mDjN1e1IqJ
Qe2s3u4tqSFG4xTKLQKHdqdRbrQYM4XgXcjZjuPz8Dguho9En/FSfQK3PKB76AoejTjwigLQg85U
p5oSX9+bsxS45ENLCODP4/BLr0mJDp7cqR1hnK/HMtX+Tcy4OrCsX86hy4OHK3il0vpybhyTu9BA
vFQZtVDlads1MynS5VJRkaIYfX+swb1fIbOrsBP6chlCQPCpxWmR7M6s7eRJx3/sGvhCfKiJwOKs
M44zUNdM2iPSKLKXlYH5TDiLmFJgiSDeJPpSGnWAQ1owkw3csR44KX5XhmdwIZ/Drl9OmVN4+ci0
yeJYmD5H1df9ruphCSsmEhebc3gbwn8uQtJXIqT9sFlCNgmsJK8Dkw+fEqh+FWTP985MScTTMLz5
7PNFu3+MJsrsQP2qW9CLqKH4posXRnADbd6zLjQV8lNV+JtXWyM5jdCQFK9gB9UgzSilXoNV08U6
YNEwIG5xaPLuJxAq7SNW+HwEdi/QrMYYAYb4Ol3HRKZMfgs00oP3roRaMvgt4QtDXaNfZw7//IPW
5mYdZnWf+Le5R1B1LGNUDG5zFdL3z0LzTiGBsw5dQHW07wsuKyxjfi6doIxL70PhrgC7ByLgwsGw
GjCyDZOzM8IG6z/wD0l+HQNJwHajpNtWLIxb/7XUIfhWc2XxSVoB+TUDOAnobct+TuFZuyJ0WJmA
HonM7B8MjxvvR7Zi7j37ULIsxnLE1bgIMxAlXAgIPo2AXWACGI1FWS28l2+mwwfQYujWASGMS+xH
j5CUjUFO6/TCv0KWnJSip/5r8BrA2RVfYxxurdsGm1YzbtIUFAIkFCDb5RLjcRo7w6v8s4CsIotX
nHZ0DB/BL+kyoA1LSrHbsFPbW1De/wclh20E4WLR6JRaGrk3/AS4GQRj87px+x0SeE2kx2aWAYeH
PuM9VNUF6eU1OV6oJEHTxBe/ZV2Jsqh8fk9IWZ52gVfPkEjQVGCxAB2dddhEJh4SOIGZMW4UbX5G
hX9Fbalr0v9u8zUTzusOR96kQ9zcK5MotVtYDx7OgMv6gfTMVmS86VQbKv0zX6oV4G/srgqI9+34
mepkskhq+x4G4gM9ahcJlY5RbmtEq+CBDFMX4GHg7I5ewQHFq16h9EqUoMeotuGsIlbSWfBNPEVk
zNR7BNSjKarjLxX99jHftmCx9cD/rxPcVAsImtwXs7xfjn59UC8e8KhN+c05TeYBnlgMa9FREwiG
4Pjp60EnA8uCmxC88Kkk/CVCXxqaTSQ5ICblDHG1fbwPsb3gI0mwDjpCFbgBp1T+tTar8NfT8ON5
0dWKCZxMdJ0XWjGu8np26RfMjX8cc9XaViDbuGoMo31cTNELUDAoTjFSMBRgWPAZqbB46bWfJ8/Q
nBNaVCwKqT5CLlPG2YS+TsnsHfCTgUMDjTMZmBFhIy4YEjfRCeivwrG5r2f8MkgeCEgxPtEdMqoI
mHOJrqNpu44wrWCsKaoy4HuGJH0FBz5lyy89Ti4SZFQmNQ6xb77uZWh4awz20DUwDfeLFXQZe9Fb
fOc1mSxwWxgZO939CX0INwobCEqjzexfeoPf9ghRpQMEBSucxNIJf3t9hE+NV9l2SySM2Bc/N1JS
UQ1AEdHEWlaQ/9y05pjjzkhXE4V7uAO7tsnxVfr0kTYhuhvEsb4JpIKWjtopuuNTIoR/eRzkBLA7
+X/fTNDR853Xc9HE/qxtb8IMc6zNtRlpfpzetyH/2cndz4BVEHCVjzCZGPxUxygdXVhfkD8HeaYk
qJKIr/2S2n1ATb6sCV5HrkNT+XYUzEp/8EMpPSE2QMaCXwS5iMNr1fjEL93ZmF2WBiMJgPm4g67C
w/IzQfbe1x/y/Dv06FyeCKwgW8TqigK5z05gW5B8GF3JszChNRjU1j3UOHOdIEJLG8LQqGho8bUB
XHK+DCsQMHj/XZpfEC5K50jRjV1kH2vUmy+FZcNZdNq2fTY4nJ8u9St7hBqXg5oqbo7JX/z1r4P6
QIV1nK5XR9z3c7cGc5lQUn4cvGuCK/SDKe0rJtD4NAMB45YPJCti3Ts1bLUh77RN0UnNDOx2xGCJ
i8XDhmIEeKZw7LMLs2Lx+Fr1zTUmLQzyePdBd1hl99mNhFOWI/Smi73WfeGngERvz4XXZK0/AKMJ
Ceb2wyPcdg8Rqc1zW9FqfaF/tFNGNvQhZvqmXb36NbibtG/uokPpuM9ZynSW3AIFcgZeEnpw2grO
8ba96EZiEkuUwP7YsjuZaG7qzWODHTKlW0Cl14DGvZfXuMnO/pP4P/jdMEz580C1WyGFFTsVGl6V
9UIRcaBl6B/piKRq1dk4PakQRrQj9OBsBT14jIvwOJW0hEJnitujGYFaYHqvFCYLgAxhu7yqNaNv
lVgZBAMnfih4BmF4uPtAUrmzSvX+fSIONZGKE/dlY8ZsHC5oVFP0VyQg3q1HEyJ1Dur5h91x5zbg
dGT+ht8of8QR82odw3HGstNq+IUQAsN+fk2OCeoYIJmvfV2sYdCSNtqb6CNFDBi5UKEYrcc8+Kvu
8JKYo8lfOYxUl1aUB4u+g0G0BjxI0TH+61Edi9TnE18md5QuusMykGLkjmbN4NwhzxI3bL5Pdskn
VVe8wJ0a0x4UcNgJmZHpo0QC16LtVDAI71OB8dQ5DLC39d8xxTv/wNXdY/YHNMdr/Vj1Gucmiy3Y
gqsopMnznw4GcqjnKEX8NQEYNkQm6EjH/6Sklxx8HR7Ui5l7N+Z4T7FPYuLCnIuWCSyhT57ZY1X7
L5yi/h9esXl4jG8M2efPrtz7PXw3MQ7y7mxfvJkk/bf75SlY3yMk02pzT5D1ITET6qdXVu7JtCGV
Hqe9nWi2eNpHu6NIri6yDp0c6MJWSpfCSQjvFefn9khBwfTaxScA2fpz0qWYx+AeVsUMIzZJS4GW
zpCc8BI2hp6oY4CGpNMw1DkHimRDILLi7n/OG6jaTUZTQ53R4DflzNHsiEQI8QEQRMD6+2/0YkaE
XwJdsEah/6LCInP2uviMuitjoI3PcbFXs4roACK3ZTmwpSa8jLMr0b91pvDw/+rtfQY6QdTEhakM
aHk/n8JwRmAsGnWE4nRIDJugqSBGZN60HjdBIfg9E/iniJ3Ww/YW/skbOdfH0gBc3TJSZOo70MmX
EjkwZwHcuQskwTswbx3cgHnJS5p1s1YI3jfpTfVQGKIbmUl8hljFcViy2y19f0G4MRLyp8ixwJzY
Ylr8QxD4CeUulvEz5IYYnRwKTKr9DxBpTCKb+/DQGiKdQYbHDiK8Hm/wByuKJzZ+TZr4hhygTWcP
fdZdg+ANYBSsdK9ePXz26y/7BHlMbhhS1+mbA2qbM08DXh8+5k+wOqIC05bHfRPLYJ9IbrY0woXj
lI73huDjsI7wDufP4dz7WIisuVQxOqsJW+eWTRt68na0IBBy1LPKyZOq6LTn1tnyX88TE+7Ah870
1b+Qo446G961TbV0g3HDsHmiwsAZaDQRxuANnFGOFHTyHPtJ5UO0f7qvt3dJId5jkapSk77xHoYf
Q316okmeKP11wkCSpBlGU31qXexqmIGzjVCBrnL0f1hDIoXruGbX1mbrSOwzOZCU7R0xg6C7Ui+J
eQ567Mjw3sDBIeNhs3Gri9PmC6y9+6hKSZviFJtcKPLxc4TpQfX2dnqZgtIYCTY/0V4j+fqG/Oce
jMv0tvo9XcWItGP0wtVh4v22Jq7Dl5S0CS6gLR+Rj9YMz+wX0Bx8qyV0ACijs2sAG6hpWXNksA3O
ZnjCY/7jnea/HV3YldA48BaK/JanTF6cMW3AIYptLkgOShJtDWbxwRdtJoXpzgAhKkeXmrAD59Te
fOm9FgaD9wHoLjcilyGYyBvwAEo97m6M2wanbD27HaTNKZP3SO+ThAfrOW3v877igbfAYj8Z8skG
2CkdrsF1iAbuysShsI+bO0T8O8M/JoIAnTIRPTFD5zyAjgcXDZLXJexOyqP9HR2zNzc7+kIEGFSG
7DRLrx12i7B8qbKQC9IiveU2LKheovX2MqI7wmFQQyZ8lJCh0+QGY2B9pEph6JgPFN9kngRBDmMS
kIIN5D88bm/hdUggar896cUMhmzoUHAMqGuyKvtu25CyOm6FcJDf+orvVI0zkUJVVLoHDckE2WiA
MFFv/gx75LAe518a2Y8PflO1oQDILPSyfW6/CAzjDwgJpD2EC/f9a4+wCy+eB1hvq3K+FDXBkSGd
MIx+mH/p0YvEXLJHAv3QTD/CvYiYVzG4VuBzc6tHygIQEY3Ta/Xez29D9iLZ85QQV7nqiJZ7W8iZ
52yk/1d4E62pSzgOPSMluHdqoClcntMaCXwsYb+toMPOGZX4XuGFCicOWUqsTVm59OunUbOFVrtl
3k3DUEHPqw2rjacv/nw0cyS7RmXSEYExxDsuvPOseJCH3kSdHac4QN1v0cjFozgIOqMPDrNdv5vS
Gd/m3//woGZv803BM4b6Mjb9nBuYYpFwueFxIF6WZqrvfgspHz/9LvTb2SdbreMX657SGq8irgq8
fBPzSeWLumPwGxEg31k8h3iWw7Lz3mERNg3Ju9QRFhhAmwzf7gH9rBjvqv510RndyF3hpxP/qjNv
6sHWAV+LjiT5eMiD8dPDbhCw+jn5BhUFODA4ydFk048q4KWI4wb1k8M+fYf0RB+U3ecQ0tVIa/jO
ryUY5OBKxhRgBa7yzSAHG4dOhtcNlwXMIyB6hKg+obNjgJ+cZKw+cJSDdJVFBC+sveWlmlQegmRL
KlgbsQ6S0INGT8/ltMbVhsyjCernbU2qHsouHXC8aLvZ7tdHanCEhA4tMDyPBS08iDvTK4K1hsnJ
yfI7bmff22PPBzSFUB/JeGfaRPmTJvwBTQG4o7W8zz4s1pQFhOQK/Oc+Y1Ds0Xb2YT6DKLd35HuO
iSO2l2S1ZMwhga4oVnDW7qQvYJZe9BpfQn43n4PfSsNOQJRXubgar0rPGOihsmxNKyhI/4ceKWcD
s2IOoLhMGXN3+68xAfUqXoyDMqpHpZXh/gOHrvr7ThJhv1GQlLYqkuqGkdIX0WMdkIGWwqjAkQmO
E9UTxoV2e4A3NQNILS0GaiqjIO5VPFtAhQV5u+4ZUwH/lJGGY99n3w1gieLWwVOltEE0O39eBRu0
LwUqKGWPY2CIRyLI3LlPknqIfDEGKsvI/Iq6uMGUIrLwdJApuEPr/m0Eg9LmsAaLh+aIbKU17YTt
tMcDuPo3Bq0g6TJtJT2PKTQPEMKGAzb73rfBnlFfQjhxHhBS7+l99UJ2CHCIbLKPsHz+EVf4fmow
/QS1nnR0BxLMgOEe5kbVSIHgY6+JwxbBLwpmbkRndfSFaRyLwbbY9iNogTlQAhjfxXAfT5qOL1JG
eRqZCJEZ8dLBQ6UJIAoLZxKg7Wu3Fo1kGMviOY0eJlQXuDPDfySd17KiWBSGn4gqFRC8PUZyDnpj
GQEzoqg8/Xy7p6qna6b7nDMqO6z1rz+I1AjFurGqxKS3mzCpXWDVuKixSnLOruwxHtpKs1N8Mnq0
6tWszQBGHIJNcLK6rLDnosxB2jS7LopV+7cTJPqvIWF1dHdvBuilpYRlQjAsOA1EIMID4N5hkSXK
ymqiZIq1me84L2Zry1aISnhjpI9+Yyu0rrjTzo/6eClw19P0x6K74zQLpxR2DZbLjKJ4YTbd4HmD
GydufkR034QURMUeJnkHP5eQOpeIYsFu48Fl+3L6WN1wa1BxwWg2AFezCncLmjAJBGWAzvzvQtwH
gUng2OXisz9hjU+oJb9/3ZMpLeEmzOH6WmBsnJE0EFmfMGsEg2Su9X05vozHlf1FLtb/a/J+AKVN
yeEAuAjHBWsRerQh7X/hc6cNF3fmwYxf6cntc8wMJMCAhlUID8uDUMkmIFbFwOp08stwefBPTreX
bEr7ZosjmtWL4a1AFMtOltji6FsgELAo5x2V7Gl1Amx4L0Ah7IKzwO5H3V6Ne8Kp9Y9fOqKYWFvi
1QYu9+M1pOiJChr+gD9AYYKWyYGEPdLYgO3kGn6ZsGKb478Q2G2wUMVIVgeu5ORN5ai3GoQPXKMo
DfF5+uGQ3jKMO7voW2d34HrBQurNuLiDyujGJaqf96RFOTWrDFzpMNeHCSTyuwFXpQUDu3nNKBFZ
1Y8CWVto25q5zG0nGxZj7AdjGbtKR30GTEyMkf9yOn2XoPV0jRR66ILIyoDfRqXJfXCsLNX6Jc+o
NRj9mcXmlQ8Thr2I4XOucuwHaNRpmudi9RcbbcdQnu9bY3vJiBXeM1R1WK+2CKkQQxwhp21nKtx2
HjHDAjBeZartnuT2XVDwVSgLP/Dsc17f42nkgNhc2YU2YQ5Pv9Zg7EBASlzX44JSgLyUzrgfJUT9
8dAE/SJIrk/kChW+ySQQnE/adXbN3+hclKNo6DLVgq0q2PXYbG1Xb0pXCRXJCbk22+agLrr4ZY88
CoYdbr1AQk+DOQIzUsY87eGd7XsCqCOXdHb/SwXqpsFIoLHX0wtlNrqhLdP+9VhbWpX17nCUfHgP
RFUOoLor7Hqe/oDwnPO4d9AYTz4Qla0NGI37Hc4J0SOC6Le62OI8ANn9k7Y/VC143O9fIPzrZLSA
Brun/wOFqq3nhFJhcjGKzdk97dfMD5H85ML/id4Ci0ec4PzL1t9RXOr4u/UJvoUDAYyCvwp+ijIW
HIyU9kN34DKmwGG1nGgsKYQovELGJTOq9rsjuUND4LRYMPgVsJhElk27uHjS9rH8sf1PxmjXoymT
FpyLLnQHfIdHM31+p4EBYLygPd8T9YW5NAaUCh0c0yodVITHOzubNMFcYxyZQrwDytKA9uK8gsEv
rIKFyDurKGhWVBPTynxyRqJNw3sXd0rgZCR71YpAAEPzmPkyFMLHcqH7EGC8iqCEKsGUkwffOyrj
s9lRVMPynffjz2f65mpoiFUCXR5sriGfLvyF0/zaH0sCRLZb7xXJZLrCScLcE9hmAtVqxrg+ZFlT
c5ult70wiCBZanVHItguVoU74PV3i/MBwBHBVcpDftSLqya4N+sh6m/ILK1/Qwt8pWBrcCUd8tLW
zDsoEwnfmLdAjWtzREjZa6G6JxxbxVK+p8Aj42sgM11/p/VUGE6BPYru9EK9B0aF1fGZEGYUjFHt
3E1CaQW2yHFDI0SozssW+IvOPVtN26gcM3DSLJEiJhEiR1TvZOS9jwJmbAgvgsv8p0wfBqAoBs/x
WeCQMHygobZQDc4L1hmYAurXcYVNAtwB1HAU4/ir3t3WYC6u/KgT/43lcFQljxUTFLYRPjATOsq5
Fp2vePTgNnPUnSItNky5GVEXCzy3f1SVJQLyb77GnOftrlMoLcyw6w2vmUMC8gmsfxIoZD4nVgJ2
wIXV8n9R89V9s4ZCbGo8kCbROLqEG+vIKvOTNBkBkWroUWY1MD2PoJoqI0b2f61Op74GmvTX0rQR
0/fpG+r23aKS/+FmDQbGHPE6L+7+i42GIBguOSZUl8n3gsNuJNUTukeOqTU4E1GWMMAo+mADAXqR
3wwPd8EVgRwsHOCBix9KmenxIyOVrMESafahckQP8Pc1mRUyz8X8TGit4dNaJWqD5/Syee96URfe
MmzHmgdU6TetMZR1pAgGtujnRMI+l8EvE19RughWdh8zXRwAyDtBKUOHRc+/qHzuCrKb4SEyDhYS
edklYbkjpnOsrmpGgICgQLk7mcRlSKsIizXzmUITnePcS6jbWiUvCbU4nSX08vzvZg33aK7LCalR
EDWLOZGFcHPYk5BRFrIF0kIgHDWo9pv0kJlMUaaqGcw9TiRCDRvQSEhNKK7fk5L44Odc3QLeNH+M
Js7Y3zV/QzbQnKjpRXUgoT5/41w5wutctnrJCZYOrmgc8tdN6Y+QRqm4JTYEUohDTYu/y6+nMraB
CjLtiO+gLZzSsQhjECyR5sgp4DpRGIIdjGlLdiQuG9ftJRdYlDxLqTcZ2N5s6Q9QolgAYjP6E1q+
aeVe3VdM88/VNmdABpWvYGE1SWUxvECxfrUGLog63hvwOdZitC5IL8hTlBCcbwvNXJv2qemKvy9a
cs7b2iSaBk0yp/iX6+U054+nUg7QBCYF7EeS36oX4CEgaqSt6EKvU3AnSACAAzRDPzQ+F6owJRUa
I4k0Hw1tw9MEjCV9HBsNBvQwwbj5cYlm03zGxXbwExm+oAkV4ZJR/z7usQmcYvalq5qt4QqBHcxQ
HNd06RWOchtoB/+UYlSEoMgfk+WufaEcgndvpb3iIih/Sgzi250gF+rOMKHmuTOpXUD3PoN+UGzR
/VPVkFQ7AZaCv0RbYb/Suy/0dL/FkzxfRuBobx4YBSKbh7b6DVkyCsTJGYU4/ZFZHgS0aYjaAboa
QnO6R0AWbt/n9JGDmre1cf79lRj5zYvrlGZH1eY6CNt6ysat+RjrWXOZqDg4VUbNUK1vf4L6Z9yo
UbT0RWlX+g9YtdpfgfagTelOywSNHl3oI8HNCSXCYw7kAm8XyYWAO4CSjf0DEis8WjwmGgP/LWit
wigIGsuZ7o+5+0zlrJRzOdcBFzFNoz8Vz17yhQuvYAQ/xi9KqH+elQCi4sO4xyLcBQKgOTAtAjoI
TFnD0vmNqxDW1RPOPNHSkxL3jqkIiSoRZgAXwX/HNG89HqywZJumwhEHkzUydtDj0PuTT8Bh3UH0
0hYFIaF+E/StytQxFx7LjKi4GF/RaacwKeOSOLR/2wsplYxQI/brAN/Ks0yAXw2vHApGqFB76ZOb
P0jvJNz9zJYh+fvvhrZ7o1FUIll5i2Eh4+3+pEop7ZlLB5AZ1Ihy/c2bHv39qIgp5pDZqn+v/Ecr
sQBtNkb7EZU9gNwvLLYsVPSz6qTzVCqrhQSgO5UhUjAYosWgHdyzUE/92fA3ud4nBfmEBE1+7RGk
hNcENhMBUIy9OsRu8h+/IOoMeLzNuCVDXZ8V4Gr4k/VnAN41F0asRSS+zagXHJxb6JBHhFto4vcC
MnPSRN1BAScr4ID2sip6b7UYdO+8xQYM3BCsGfUJL1dg/8S5QN8F3+YlsTfYIYwyIESNJnzNeiQ0
w8h14Q0O7hO+HriJqX9/CtiHhlD4+sChZAEOXM4qKcbTne54X84ZL1hF3kTPoPyOoWBfsP7iFx7q
7GEyfakJkMMof2Kc1/t7EpUCVeghwEQGRDJ1JtALEwH+kAE38wGGK/sTI0mKcmauOwT3V6Lj2Ijh
GsXFN+2Op3QYD5aUMyPaDW3+tlsLiJiExy7FSWeCnYjfTvC2uIW0IVQdNdleckpvYsvW3blDtcQD
1oWXMPsZf2efFh9DkiE6oWHAfQ8NImRqomT6FpsAD1d8VJb3iDgyr0az0njFfm0pNpvrtPkYawt1
JGWXOtdnPXrc7xH6Cpzsm9NzOVM58nhOGBFz9SW8teuyWvZYkfs7Sv0j1vFE8uKajFrjZ1UG+ZHo
7ysPNqhXWpLzsYf5OrpYg2WddwEyiWDg9ZbgslpIKqonA85T6xF9SXzUvOVq1O1qqgdnMsr6Afoq
g/RSbBUh2hKU1pqDSEro4SaX9JIOFlIgrUarMx1jVDpM3wmcAxMCLRk4MiZg8Eyhz62TzpNQDj7A
j/AxZ5u/F3frJAhvSogoLmTU8zr0D5hR7pntKv/CYcgGLVGtLAdGnStLBvmG6p4TsnPjtV3EZMh7
LxcDITCsuwWfNjwF+q4kTbs6kEocYRpmXIlwPh17SxDuVSOe/vJsFisVBWkZao/pcPlFSn5bFObL
ojXNLkhW1OnIQYaKQBB4ylj7XKE1BQms/03P6htDF0kVwRrMlYfbMxF1igtFzFRzhuiaDduXQwM8
FPfiZGDz+Mu47+MIbbM9X5D06Or3bAREX7rF+91d088Wt87wlRThKFdMfVt7t4DZGXukF0rQ/p4B
VBnzeWjDOv7k8HOI6sV8OH4jhO3Z5OgQf/HJGk8+IrhatXOZGY9kYpCUPU35+NsVB22F55IlL/ve
IMP2PIYoVfhi8Q0s3Tl7Jday5eZNLk4Zgq/h24XI5uICXZvUJMRai6Bdaqir/3JvAfSoSIIJNtzp
u2FEzqIHsS/VTAws5hezhlM3Skj0nclJix/LKVCXEIrzzq5oOWv3Gr2xrW1YKPdohNWxPqucJnmB
mzyCxh/Yn0x321xj4bap4t0sETeixSMcL3lzCbh6XCUvhg4hwZsvSkB+yNplHQVML6271yWIbdBG
h1/rJExIUIw2s/thFFKs4anHpZKt2X49u3VOxo+P5LsEEEfj9WDGJFRAD5w78N1xgRKnskeFwij/
Nq9i5MCM0d8+wiLNgPvrvKAurWB6zEw4Nf57hlkKhh4YSEgG2256cUfT7/Z2FC4fBtGALBuGzY4a
4YWK8c3FJK90c8K9AMcwQUg87a/h2oSLg4feYws52BmR3tBm9DtuLQCPVZGRxcoEJCD0zxrMGSD1
wMzKEFW60W4Gk+XoiEfnDrErnQrp0Aafitkw60XR3UO3ri1YOLO3h3Bm7fZzBYEoZj/ZKegbkjXE
ceQz6dKXo0HC+bjNRoc4Di4O3dl9Oogm4bqjq6eWunodkfTc/gHImiV5tCi7U3wP6W4gsnuv2cij
68EBCW2w/XKVoHKV43cG73tT0cmsxy82XxFy8uOAAzwDZYhATabNv0kayNGTdLkrxPInkxnvBqT+
5sXVRwaufrthiBQ9Jnmbr0Odg/IRMNa1lAg6rCcvX1Dte+jyMD47/jxl8UNHViVXH8UZ2O8AFWaZ
Pt2hV8R41EFVjzSPJgi69zq4JGqqYyRwCweLAIkZd9/Q5farjpy8KHoeG3gUDQy/pYaHatJkRAiS
uNWtcF8J10wwuc+VUA0+u7fx25aHu0WReEva/GtcyRvu48QKFKZFgxXyimB4hKL374oqAzXH+vS0
vG4eyTO4W9zMN0Ly1h5lfS5IE29KZcjI5eHN3Qy5FZMLzCMt1DkBKaPh262P50goyvVFP1qbXYQX
8eLjqT6gJ4WXPP3NyKampLeAscoVwzVKC7zsNB9Bn127itna/Dez3uh2KKkZLyLFM8CowAf0rNyv
Bx78IshcWnQ5xrdw1auJFt12/T1zEHTGGXwIigPIlFXMkcCJhVW2P3Q/9gkkHwdgSONUccF3+tie
Y6SRC4yu7UF0S1sU8wSw4S/I+JwfRJRNfI6/jpi+qyCQy37E/PJnDfOH2URf1EaMDhgD8ByZCGyH
FoZ3DnUhXnHLekuJw7PSyWu7I65ch3er2ryzwbYzUY/hacYFMlsfyuk10uzrkaK9t4UaFPRDTYSF
QaHOq+VFzAhcnwiMyJ6WDDma3Tl+JIPdZaqsNKiz6kxa4omnL1gTd0aP9/3AOsHNx2WPM5XxwieD
pFSlEvYRFZxXJlTBY7JA/4fpBqxjfHmp/frRg1VQZzI/G2OHxTkqKRm65S3GepfOZQt5Y7SrOapV
SoPkTY0Np+IIn3Y6+6QNFCJK0Qt8giLQcY8/4yWFCQ58ivVGeIGhlNA8jhQ8b2YE+pnM/W3tH8j+
mTw2glV9winuiSs0DBafdk+Ovl45hyVBaMBvgeFzAfDL99h6UNAfYdyGFJrZp/UxmapBghJaUJXR
8RcU5+qoYTnrhYqLkg6eX0vszHoO+SYmoKdH4CVfCDbXYL+BeYiw+3IdIRsixtrshVA5mPo6R5lE
769xnnLPMUKGkzmmLyHJ6ITQUAlOfi9lHmdDbkOwUKAwPD/xFpCX1+w+HXAQwo9Mz9Y6uJYzStTb
6E8JhtjG+afod8RR1ns4EvEvpD8HqnU1+5bmrVe47di9eUk23uw1u5JmeIeyWZmq9bRl/3uy/hlm
YPZAt9ps4BUKd27ID8zprikMG/zKj2B+dQoEW4UN/mtPSorP4rrV/NdSh5jLPwwOG+y8cf4BsF0n
txxPPPecwcD5+uctgHQuW7UJHnS4ZjW+ldhnU+5w5BTIinlj182/+wGaQBnfjO8CXRR9+okPXpmS
17jhrgCLzp85/3dOBvueXlPlCC8Mr6CfCazPQfb1BxCV2SDHatMXyTALvrQWsy/drCktcDyGrlJN
Ku9tdnzEHFQdwF8d3mLtj2O8SQdBAUFRmsDwaawqO9kVFMcRlgX4QEydavM5KlDQguL4zLudWJoG
Pdrl73xUwbXpfB/jAZ2psDEvNtd06IPZQbE+IyT5BISHJ4/sRK69tCqMF62m20v14Imne5HV80tE
h7f9jNPhtPuAGVfBAHjnMlNwHnsIXiDjHLR6xgAgCpOmk31O2y1cLALGypmGube+UXON9rAKdbON
z5t32hk9DOzV/OmVMRWj3dp1APWfd70DCpQsdSnZ64Rj9djR9OtIwDq7vxuE9GTItZYAKBnTVDa3
dT82Kd+iRawYi4DthOE8DF+NsON2TJFKTUC6kzWIFUNzsf8KKruyDyNiDZqDnNXB1+5w+z3tkezH
vFF47hbcTHgoIL57RtCITZqj7F180sSjIoCF7AOnYFABce8s2J3QyPiGT3KZ3VeC1QlTpU75ruGx
YcLHgIqtm6owIRiT16lc/bFg36DWFcxZMToY6CI9lj9hoF6WE2bva1TsfA2G8/ljd46eju4MnF8o
e18PTDd898SsQlmRzVWnGJkvQW5wvNmWSbeHQL7jIa8eRuMUzo/8iDXznWpREHEPXTCBLBQqfmfo
x2+s7ein1QgWjj0Kz6Ycjlwob64MkBtfsb7AiQ2E/7vttqPwsQXud2GrWDSywsqFUDIuRI5bZh8L
QrtJGRifPYZLn4zQ6z+LE+ST9o7IlDKqFcCV1RAT63XC1/fch0mt4Q4hfvbCYfILIMmxYruov6+P
CJ263RoOdsBby4Y4CmQwG9cxH7Ns60cKHD6b0qaZr9KWSwXl1mCF4qdIH4O/Jq2OZxio5/R6rI+s
Sl5WtF42wVeEkooTvMNqqe9cVlAduehtPBBj5kAje73qcn3F1mMYkShk6cX1oQm6uN6wiSgRS/uR
N+7LV3d9qFfM1bjwfIDZXvoyCFMsNmz+CaQipBb8kDvW3nglguso25MlH+vZBygp479HS0XIV1MW
baLOMEdbsouZls2Y+bpgdbBn0JNgTIVw5DIujh2JpgQz8THk8B2GoWRDJHzM2w0sEwykXXX/cuTj
Be0TD4MXdfMgPT3iUXYO4Ie/PCW57SXe+QR3vYunklaNERqmAOr1TwgGHBLLchQiNMrN5U8QPgi0
2jEE+5kT3iiL9O6elji0J+hoykCfjjGVPtHd3pIHjDSeRFbvBkwkmYoyBvU//TFAA8jcsPu7ojVh
+QN/MLMuBNeIdwDcAgHiRu1IKwakATqiSZTHdcxfsrAQt/cyCuYLg+h1rvFcqEKqCOYL768Rh5ca
8+zhjDg80At0qH1H1pNegW5/uVfX7jviOn9ucKGsuMAVsxz85Xk1hHn897tOoVQVgzk/62n+SC1K
e6E4s32qah4cPINbgOVhxKcw4I4froZHOWJc+sn66YOW822DGwSc2mvmD5sbJQSDiH7OAvhYYAv8
JD4wzI1TwhYLlvYz0a03JceGcKQAMOW+VTTcMG9JGSMh+Gz+aYtH+WUp5TK1BhwfmkIaaEpgG+3M
5rbn+txzYIyiX4hi7TbhWb4dAU/3qRZUqsf/7ZUgiYD4SqRw7YEw1X2jz/qIa+imP2MARv5GLHj+
BYlCOSsP+LPC0KAFPh0Aj/heWLblgfLtdAAdApcCEeD1DgFTkk82xv2NJhqXmlELExMz9i2lJs+6
W5b85L3u4osZ4Lh1WG8/Hrv9AZGW1XfgR5w9yPXm8YmZ0t8ww8WmW6kH+kMV8jd90Q2gF63j3+hA
vEoJ4/L9px3wdCNdq6GJhMBHE85gMB8N/z4YzYwIA3z8FRgrQpdEHYMn974laAkweYkJHOgYPH2m
ASDePBTsMd5j+TdDuFMh98a2l6AR6JjorFAm4u5SjWdPeHGYfHKhkXH3b16DqOQMbYSSphtDGRxu
nsxPCDffvljlpMJge8S6JvKCEg0T5EPvPEEiyngCfiRBUHJGXYLVpar/SQTKguZiOcC9yVz2oJFK
chkzNRokTHMHB5QA4J0Mb/Fb28oWemgWwAai4CVBh/bCNxhZyH2MrFqBxoTPN+wgeJlQ8xkySpAX
cAT8w3a5Vo0Wyj4fHlTRqOPvV5XMR8LnU/0jwaibE2AIszcYXHxcNO2tmPbgagblbTW40lIrNpnQ
P45Z8XHzCEZUD8pYuNtdxwiKKfRX/ZpgSR4KCB+wH+bGJ/y3AWv7AimkITgRGioWFJPDToFjo23O
S/oenfahPZ5C2enltQ0ewfazoVXMpAnsrRgKj4OHN3rDZ7qeokfHnalOYeMuz9YvpQ50pfg6e6Fh
4OD9iStA3ck7ZfyghMSunsvifST/pYTiXODSwpThtSOwhZII7MtHzum+OFy/XMmOnHNAf+ZMhFMl
fGd1NlqoEQ3mUcukkHu9zUicFSZtuquC1DTpyNaWiP4A1tlqOwhzPkwjBk25jtEqzDeUPxcyN3r5
yNTDYfDKrx4N/UyOsBOAAUflz6lw8bnlrBY/BlgSAEsjo58jeA+YOIsKtucApc3p18wiPG+hnt2C
c96C5PzsMnlvUZsAI3LfQ82WY2mJYAGSO+f7SpwD36x3fNn9feuQJ+/obrkYUTsxXJ2xijr/Yb4z
MbSy67jlGjp7PB1OgE/AbKO/hJdOFnB+iQZLMD1weZK2zhQwj0jxuRUgUhY4LEk40kX8Rjos5m48
TvWPc2q0e4eAI3aXU+p/AvGjds944FAg8HzvGznC+oLmSqfz7qy7S73dsVs3Xc5xA9vTFYmx8h6J
sJ6c05O/XtUb6gPxeHTCFs7JYE71EFwPug81rWcg4smhtXf5cEVJO9rLewi82RAvKLR/2x9VcJMy
loZZSfk1a/O7098pqxEbjI33zzhtMWRMB9sb41uCjTCl/uWwXBPVPx/P7sM7Gbww1S/cO3iJFpfO
Cf/Uhp9bwTevfOxqPhOU0T6sJlKELsbXFhE5NxGtgD8iKGXlMdF0RPDjMJQjPekb4ozNpEWdXKGC
+NSrXOsD95T2dtBqkzcVAovsix6R2dN0TItKMoPH5VQwMaa2pcVbtks5qn/QQspUjxiy5pe0DC8w
AD/2HasctK+Xubbqptyw+AGvyP6mieUpGqrzWyKewXl3tPzCGtRWLZklvIQ9UTDQCVPWx2NHJ4xw
4bX7eo1ITU+a3TsH3/Su4JcXLNs+cJy3v3C0a45FdvVg2QKqciOO9uWBO0MnW/scKlgzHc94uFpf
ILfJI8ajOEBojWgCzQRqjCJSMrBvtA2X1RVHDyUZWbLN0WygmOdjfPrEG7fxA3q/lg6t4RYhZkTs
nPFIINH0BHZS+TgBHMB9aX4/ABUUVEANHPUU4RCmUI6OB14BxhINKNGfWX/eA0sceP3gEt5MlP/b
dcY+RUoBmTDgSXewCuaM+7CB40Po9vzR6aDt4ahdj50n/1lvUyFr6jNTceDDnKKHtKXetnPe9TBE
7pJdt7J/zuToteRbq60GHzHQrLupRm9TIu63XXH9uxf7k0KxD07RK9N4Rs4nGaFagygh9gTXFuL2
j0tfM4TiIyOROCK29c6bZ9TjEycY2UIOa1zDq0UZoFmDw9BEKE2y5BFLl21pN8E5QWCm5c0x76HA
T89/s/mWEEOHEDcXzhNoAjZvGZjC+ObJi48jmmvJZmlSeInDkcrV6BbdogJZ6c3XLlVqEd0XwwAz
BLCG0oAKPSP+dtFZz0iZvp2rcyaxmejzBc7kkPsuDpcUuZZ1csMTjGtAjDE1AMRq0xy1/L45+ZW3
3l3jL+YYhY81K8rnKkUWHfV3VfrIIaN5zDREzkXrADcmqKQN8FP/FtT880hQvhAHhah2YD6N1mYj
oWIqrNodzYQAlVn6RF9WJjk8xtr9mWy1BRMsmNlPh0JF8vFmD1UP5ghDd0jWB1SgIHTNpvOxBpnd
yAXuHJ1ko5dLgAXcNnIWCC78eFyuLzQwIpJ1+n9YAUM4LI5wMxa+ujjjC1rkyYR6usCKJIFlBF4A
Z/JhPGY8Oee7vSYX7+PoPs953nkFKWd8vggM8c+4R5f5HXoOn+ykNWrs8wBFpipK4MI8OyIZHZmn
B4qCK/mN2rSevRw+cdbgk/nCAD4nnHeDrtGwXjOR7gBuCE8eN7q39QCGkLi3xAIgj9PisNo87Yd/
2n0NoCtI3dpkAV9hUf7B2FUcmABfj7O48zqiFYFR1uE5I7wqlH2qwvcWp2B5CZH7eLIfxv1Q1X/f
jMR2yk8I7zAeuaIWNL7zESJFkA2U/JzAx1cOaE7G5tWEl3GK7gfNfVkCLoPGIwqdR86V8DZ/WAYc
rz8ugh9K6SqlZoVXeInLWIXCLHMU3yM1eKSNMeBoBreYQDKFNznFldHBVWu1XlVHaaYEEvedFDTU
E/qK9A8Aj3gNX+GeAW05z5zTYoDCie2+xqif4bHZONXqOh3FMPG5aHFxB4dkeomyDctxPWpLoR4I
rkjNmc446NwpSOPrViHmkXo4+e7gGMLKIG7njwm0vQbn+4WovgcrAEMO8s+YLYVmnM5KhxUKCONV
cQ/7BB0L2q8nXpDbc+lOi5C3bT63X2qac0aXzA9z7xOdOdCIad+AEYtqDncPsXcOX39kQwz9LvEo
t8vf32fZBV2IFmHcX7J/oaVwSEsxR2R/z4mG4Vl4260TWKBKgKAdTPszBxaVIzD+HU5HqN+ZBPN1
w9tCZYUjd8cgqiSvs4fNJvX8iUsSXinyvW7JzcRUjEZCNGy7KrwmdNn35IO30MWXszIGhuS6pT7d
juJ2Jy+h/lVb626p+xbuvdtwahSzhN4DxFrei9/8bnk+XoAlGMHzxLe3Qy/ErD9Anha//Ht232KP
69NJFhn3uRaNdh0kHGBwTwrR+mRPj+PCPM1maNURC3QRdQElXEL5Y2vgdcWqQpQFs+xk83Tbpf7l
lcsxbzgtDRgai+f8zaSGvwN8RyD1MARRDy5FNnCvgTZjwbxyacHN85i//5j7VMHDUMV7p2K7Ji16
xGwEdRCGBAZttL3szJiWupcMj2BaX2ZTstfteCilsIVY4463ZPiyouXu8FNh2/G2uIGpi4jaU9IC
jxoVe54ma9Ifk2eZgCfIcTQB3BEh6RdAkRsa1vtMO96pZAArb9haOrR5JaDZyaZeYQ4gEwrGTf/B
gxR6S2niP+xVy1f6PdYMbQvjbMMPs7mZF5ClQd3xU2AukRY+0+7VmsNMwjnkHEvB6/gxFJInrx6Z
7A4mFtuAEpmT9XbgDpH29Jm0Xf1l9AQ8HYasH0g5jwMwan/JIuQXFM31pjquD+AiWDO95uvot2Mg
sLzgTfpMexmkCfrUDoKU4MRw9DB7QEIIezkUA1tABEzca5eiVEM2pUaD4GnT0bf5DTNNJSa3FEuk
QAWyYC+lRGbJsc5ryClyxO2eD+Ys8Oge3A8/B6LcUxRjhCciUUe3z/MAMoA1hZSXjzphskxqFZ/q
Z9seBjZj0eSRAHSzW9pY8pgo7R4AzhvN++7W3EjdTgPn6mGmBA0Zm2bIG1s4t7D1y9XVYig9k+0f
M0Qc1HaOQhPAhu882OloaZTk6XcTBWweQlF0xbkefmUCm2f31onEwjkohv/CGfp2cM1SrTM8aZTG
cxkMvT48PPBmVIMnHzSEEbIzZNz7swiT3d1iKf8h8Femo6xxgGMdleamiz+YYkcnnNwwSkJCB5aq
z3vi2LXe4c2+ZxJaaEQefs/pbQpLSVQbMAPvkD5Yy7K3WWPoB/jwFQAtuJV9dcEwUfxsIA8kSvgI
ao/Wvwweq5OgNlENXOMrlQsMHLekpeae/BxV7F1k8DR5V2zkZS87cQMLY7s3JdUvvBMooKDHrr1n
0EeF0Z3n6nItnGLcAcc84QRBbba+FulzxbqDjzL6X5x87O2o85gGWy+jSesQ5ZzZoyHojAtBnEWE
KtMcMG4hTwYD58p9eheDsauvLofmPagDvP2xdqbeRBtL/YHqC0b5F+tdxkuBMh8ePxvV/u6QFGTF
jn51OcgZ2McYpI6W8M04GXAvQB5BStUYWnXwr67HgvpBZ3ZZ6ZiKada2Q9/OkDNDGJ7fYgrQrbwc
BB8qqpN9Q356lHAqqyOCZpGIICT3sTnxUAXYuMC5DTQnTK0dqNshiQUOkl5qQ07G9Ju288vqlnCa
MsN0O1yiSUzl0G1txWK0tRIeb3LEvMrjRPgCxH4ZE14n9xhfeB54Y9HsHgeEovdyzRS4XqrsOlCb
X4jZFecXHcKOGC3UeO1nonGmHSvu2isZkAPM9LHPJgTvjXURnHpGxpo3QgWGsRDUs+f8OjnbDWPq
1sZPza3TgcvY2mQseY4h6XjlEUnjaPUFIGiQSlB67CAdHKu4Nord2xZJHBg/8YWIxYx3josxyHPY
YKHZCzBMGMtoB98LfcXO/+ZDWLwY0sAAEExacRoI7UM9ppU9+cp8vMfq3+r7XHfkeigzKveCqTVV
GxgvfS3bheB7GnwsUSCpDL314uaRKQkxoFmRHJGCU1PkRt+AennRS6sQtJSjAMfjHf9TMKOhMQpP
lG0FzbFGCukTLB1SAsEktjxpF8RXbqqw9c7WxSscY+ReorOFzpwRwDd+xa+8wgQPH/PL4p4iCr74
g4Smlx+t4M6IDBFLskV36KejdA1HpcmwKoR8yIUKgxNlYVCnTfKBLfqImnl90CgM7yF6u1cMqo3G
eynbcGzIHeCdMTleSVvCgeaF84qJ4thTldkwZ47celtKGlAoOCwvyp4ihKk/MD/ZyTn5zapxxfQc
taYLrdW97D/ONx6krXdjMrcG26S8NaECzPWIUDkYHq1DVeLT2r+P9OnM/p/pCU8hlltUMVtC6oHz
Ani9f7EnHHwMi7w+Hgrga/ewTiC7c96tuefLMcIEqA1IwkM1P4fS7r4Bz2Gq4uk/QKGWI8ovIwK9
+VUlbXbLoETx4QuVBsgdrpQvqCta1t/V894SJ8L915DDNkOCUCMFaC0MS4Li0JvW6QjugCc0B3eS
kUB5wXi5rrlapYlo+Nntml/kQ0tHAjtwKPXWK3ItY54Hlko5CAiTOwotjibrZjOUWT7NK9sOWtJG
D5mz4wwSMxkz5AjhFmKCG5ZHT0ALKX0vS4ybXls8VgRS9tlCjABNjL872KM+kHB8WgJ8/45n7AmE
JvTDtuWDX5FKGwry7tfuT74eWA1zBKiS/AvIFcNcZCxhP9Zc2OG4OTG8gPaE05qnZZ/0EbOyhdLv
FONoK2J5mdxy2gtvJFBZ+sMGYyUuaREUnPdfc2FdJOe9MV0lsgZlDRaAJcb08502Sv42cwe+vE5A
B+zx2Y9N9vlb6FMAfkV22iUjYjjCt5ZQFdiHl9dENibv7ZH8bWkM6woa+N0WsJdwWsF7EU0crp7j
PL/EuE9dcd+g9KKGZyYC95dWr48ifPIFUgOR/P5F495WQRqONaM0PtKfIbTj5pmQARliBfwbXw03
kvwoev6Nl9Pss8umn4n7s12Q4BkBQl+05yY6IlhI7LYFJLrxeNHOyeIMItLwXPDQDQfGwmVSOmWn
mv+RdF5LqivNEn4iIvDmto28BEJICN0QMBrhvefp19ezYp84/zZrBqHurq7KysyKtsz/YbIVWLLc
CxsLxuQona0jmVHLj91FVZL7vWgSVOUei2mEMOryx6c+zgF9yp6bwBPX+M26npd8RIxObukjL8+Q
PjlMdnD9Hq3VHCxBh0szZJ463g7Du2KTuiEyr5ASnEpKxHzItAIEZdzGqoKOGh8yP8/ieYR7aJC1
C/+d+y+JdWJrxLtlmDZrBke203VJTf0wfE6sMCd/paKnsquyzbIscVSYL9vT2kjBrqUEY2LeGiMs
8OQNYkX6ChqXE2Z9M34bKOkk8l5ywamS2abYCjnly4nJtKmpsWNUDo9D64nKVTnxhtkbmI4mgNSM
yN5K5GjMQkMa6lAZIxflLZYHH30ulnCUUA+BKgJ6w4QuC0onFW9/Y8befmhJme9HuyCK4yRJzYv3
YShBWA/yDTCm3K4V+hEOApaqY7DLBlyN3G8lKn8HH83AQQNrhj36CrJo6qF1St0Jo7NA3DUvOafJ
sRMImUN+tMdUOWQemDdRN6FqwU8AS5ZnU73wf1WD/B6EHMZsXvREixuA5jEt9y6O5XKNUc5R/zUi
uW9qffJIGm1v9ASIPKg46PFIUgDGFXW9ApGjx3MKDGPhWoohq0LtaTryiMU/PNouI9cQoK6bDGPp
uPyc9eMdrEglHzeMYGgJ9ECysHmRGwASkDLavvgFyuN9eMJr+4vr4eXkfaDYyf3W3myGLZxSwzdS
cwivQGykyy11fYk6+bhNe/cOAGBKtVo3OLdVdz3sQzhhC8BzocQ4Om/Ea3NnHbbedkmX8YXTTa9s
bmWM7QXmjGOm81EiMFF2rqgVONOXpC9v/pwp5k/nAvCCkBCt1AXS+/tOS8G/gRB0SDIulEk0EC9G
Dzewjlv7viqbjfRLHQ9zlhdAdYjZ0YlpeVdM4p/uoD2i93ohxaq1ps8j2+czkO1d3qTjMv+gWL6D
UYLqU5OcSIs1RQ9ffSVXNco7/G2qG7q+P+mDcfeGiVM3pQ5TFphhK+onFfevfkx9CQdbsPGpmXuM
aVXNqDcpv1eNAOCqugXdIPnMOQ80BVUT5dNXDTvBhJtmctn5G/1h9wj80VpfBXzHfbUCfseDqU5P
FPcIDHbXw9V8jETnrN9zeV7W9Gvl9UddCi70SdeOjXmNO3FxNdrTYopXuFzIg+S7zyB/sDcGSGIw
pPtdiUP6FS4XYN2o0T47+7Z2NsJtLLd9wUcDQeKLttKT7mtC3jfEGgyTNTEEkYS8dtYYFruH8Ot3
EY4KXjQ+o7KBEB2C9IuKiftOPGl8gGVrvNaR/crB2uqP6lA1nbW6Pq0xo+GpXmk7u66L9EqMXbe+
Ha1ximtdqGXj+lahvRnf0XszQezLHz0yOg2lbNrcqr5iFgn/N4i+bNsuX90ez1WbF9amZWnByR5u
1aS3BLqa4uvzIJ99Wr/uuS5+19aYpqg/tg8MxeJVoUWTfRoEmxGyFFD5nt7iok6PFN1x8WLTiA4m
THTq2NkvtCK7oO4+W+4W3h02eL3ZFg3yjpdwBwpWNaIF006Yc7mLJhZqkbpsyyJULZExGRaRh9PB
gpKQ7PvhzglVWHMogykNrFM8uQkLgMjCTWpyd3GeYQo7Ye5LILz42DsTvImuTxNOCWLcq36Y9+0h
Bqj4jsKVEq3lkzSbWAyLh79hJ7Gs57oibwXnOPzyRljWeGlEtizldThp8YJumEkgwPue1QsvJmZ1
mJfNW8eITHYa+sj3lG8fIj75k+EJmK3zy+rfl+Mms+LEa+70tD3ugS2xDEh3WXnfvOH9cO66tnmT
glbNW/xCy5fsdHf8/aiBHOgTFrxi9BN0xVQI14WZQH7GRmAfL3dyzGP6rGt9ZAPMTH/xPfgVk412
WVw1bo0p7ie3gn+aAEIvJ2CP2zqfskclgLn/eHATI/OpW4s/wn8c7/QYLWlz5uKKuGSFdpIcj098
O2Mxum3F7/g+BYOB4+b//nS0bU823ni8wY+ODTLugwCoz5Z9illNvPF4k4ffLi52QJ7QTAqsftKG
j6O+PjJ5MDmF7UVt+pysUZoy3MeYbZ1a9gHLAHzEV9YVrlBHNU7ukcGvPB97ZxO+RQ0nTuttvuSY
PL3NAk6ekFHj+8XBFnjfUl34QDj04kW2ROjqD/nnGpPZBAQl/H0xz8Ab47bA2BsvGix6KNGR8eOK
T1EDV27ddzsgv1x3+xseix8aV/fxp+FhLdC3z011nNDgbg7YfqY/PmBlR9AnuSRpDRPk54LotB42
6jA0sK7bYcKCkTHiDz2BXYJ+nnk/FqvwxNLSX/aWkz0bTFFPwKC22G1fF7bJVrluTT4FrbtR2yj6
ftD5MWln9H2DwYk6KHBfsVwrIay515sy68M++vb0qgPSsJcL6/gj1qICjHGclF4M3pAshT252DvN
RhhY0HUQvrCf5sEu6O6sEVRjPrAFeZT3LEc4SY3hZfqvp+6PmOnO3cmsWiR+BCR96kk86i6azvtG
11OUnkf0n8VnwZsEMUZbx6HuLkAD+qqul/PMfEEGABKcbqpgH3KobuE64bgxo+LVZrwSGPdk0v5t
360N0N8R/3m8prLiwIwZeQUhwP+vR48Iu3o+hBojGkB6Utty2VKu9Z6iKYfmLCfnHQkeR3D8+zsP
ftZLm1DJdZ5ebNrz6UYsC/g9pmA0/ms9HHAYJImNQ/+XB/4GwF+kIdBiinstxDbhL6/BvmNR71gn
ylRTUiF0R6h68lhdPhsfhknDmYDj8jFrIptGjUq0vmARhUqSLbYvSYA49Vii1S+yZyhOjNziD9Rf
uuM3SICW+De+O7iTtnCUOqHRfI7ahjuBkXW3pj+1pHfXzxI5Uh8N9vcpB01FLrWHg7ZZ1HBnkpc3
mjJa5T2qOdyrII+hyo4uAr4lEaivxm/fBcr6quKCH+TyIsjg2qAVVCMdWmf8z9fKh8MNCZcoGk9R
nPnAA5aR9Yq0mTrlsCCdBpnPDlShfJe7ZAo0gm72JC/vEa2BGF6OH9ftPF+PQszQcp+gm+flhRZw
eVYqD1f+Enw5Wg0r5ec9EeKSj8nqR2a4+hHwCfoYNmJJjflPWTJPKvY/Yz+GGHcUVYwwpSxfhltz
lFWJg61Es37jnT8dpFkNWVKh2bSE/awOVgkAjbPfQxcFVxKOMXf/QdeqjZNJ02LZrsPluUUDVB5o
evoPgMa7WiNB7lF77LE6gT9/UNCoVj8YYDf1bRVs1PmXUqYLmTwL92S3xSd62AMf2RW1a4ar4QVj
LTZiOHwGczSeOfyuAdHHKu6Bmp+lqfxAXwUmQ/lL0jTOyNUdAO+KqSJvvhSN0WodMrcCIRRsIRjo
bbUy85QZ9At35EC+nsY80kN41fHXnO1V7jkV6Re14ZauWgL2Zgo+vB3f4m8ey5L5bQcr2f5Wc0iP
uJGi7+SYorE3JjnUWPhiiOfX6+zwerHWBb4+eOJxSY73IXWU13cW5yg9ew5lCLZduNmsWQ6QoVFJ
S1GZD1tNWSnCDE4dQi86aKtlZ+HBU5qfVVJ3jIExWf4oYQ2TZ5pi04KNM8sZ40YiDtgOgdmzdJh4
xNX9t+IVZ/uceQYEracNNpmwLfaYecg4dmi23ZIkiZ3Yb9+E7zgRfj5UpDFZ2EhHCXN5gNwqWcZH
8/hHjwfALlwQCheYMesTEhmhvaQ55Zc2eyJ2EukxnQZXkllDHscfNznb1WM61zFGNpI/FLfc2PEw
yDsL2RS8LzR9At3IfOo5/OeXQ3OGTn11T5OBqk14T33/gBtNXVyudl0kTeFpL2puxIIZY3Kt4y5z
Yed1/RAVv/z8V6oNVByXwE8+VWW1x1y9/x7PURmaUnyl2Pe8bV58wcdxPdtVG82iqA7D1m+dVeaH
IexQoJYxp7P0sbk0tphNkivNFjauKuk9fA2992KxxqkbySR2NLTjTmfneNSzyFvAJqvTgcWwBWJq
GVd7Xplj5HkoqNgOoAfiaqfP2Lt1yho/6M5WsjsXuiF1cNUz78nbuZT0Vl68Ic/TWgfTbhIEdSuS
vKb9b0x5LjVMCqr8h5h27GBQdAobq6IFRmaS02bXmpb5ypezAFTAl5ytnLR2KnHaZ01HH9iAcYv5
zPPiitGeyVki5UOeEcEYTTkedR8yFX7USRSIvRh/l6RDe/+Hp+gLCYkwRUZujxpRoN9a47sW6Kgv
NHObIB0MMJPBZUzwJAkTK1dW4jVFxNxHhvZ8+2rxzPh6QTAdbfCx436tgp6tvaqKs3eDZHXAMUhk
10kXl7lYILfbqaZII+byyYR2hjmyrzJNzhxgDNXveC9Y87tm3JPiNdPHV3fbS9nF32oWtbJo1m3J
WUMzichjB4cfUcm6iHajKH2MjmN2clKtLLYKyoY9o6qmtWLPl9he8A66gqZEHkU/kYTQ2bfKwd+e
oc8UxjG8xmrgVrwszztjTzULauG0FrN2HiFireEJyDkyzHg6Oy86F6m/GGPgfBBFH5cHBRlhjgY2
5XFr9vA5QoBSiiYkUINOv7zT9DBk/az0PI7MYcII/SvfOJMxUou3fSEKISytTxlPUbB8R4ZpQ58b
v1RzZb8U6ssTf75pRRQR0tvHFc2v6mgzAXafVjQ9MN7ip9FmrwgmYDHmJsA0dacIzXX/hh7ld/2R
3u2mLpMI3eW+ixRrM5qdI/MbF2m9L95sqZco+1f5hIv0P2QcdStNiXGLRQJWL3jHW5E4bPln+rR3
PftA+ESRu9UD5pzuuBNAytaoojFnwmipiQa8c5Kt3+60wtMMJz0TtM0VYgSJmllYTZ68vqTDTOjc
2if0E+aU4PEq3s+wYnFZKmLVsUibHLfOl1c5kMisVARABt+TY4NkE0SfafVfzSlAM5vAfytBuOgF
76oGI9C5Ee2Lz3wolsf/2puWDALWjYJELGaPwOxekLajmNInMF98wMCieDWS2vN4PO+o2Q+b0YKZ
vjU2BFXwSKMeRVphlP3ukZt9xAQXb4GhIuK5e+h8/Mp8IQMZId+GCLGXfP9kpeAaV04TBF70Eehb
8QrRCMHGdDOxuCKieIekeuHac+YaekxjYnDVYX6DrMxLWuvni8FlCW70TEglr1Snk6P4tozAYZQu
XETGOpd+xQujRfYxnFtDROKQnZDt/2UPJZccPkcRd1gDqi03z4w1r1+TKj6Rn/Dur13uPRS72jwr
lxI7K22RrTNgczfkV/NnlhzZePeIKi7IOtNLIaEyEdPcC/LeVmWzD7xx28qUS/fqJSZI9c2Kgl2+
+XUVMdvcHDgiE45vXkYpitMyQ1NU/HIqye9iCC90VKaIDU3wuCCfoOX5gkoz7R+d0xKgBwX9A7c9
zBFyJtPZR/zRndtZM32uQ24zmGEs/OyMboe8/lyJB4mjajZkYqzuEto6sFrb7unk/j0RTNfn2Tpj
b3TWzT68RcYSaT6nPJLbiw9vBz+tzw9+yHeGtW7KRmM5HrWFZqKfx/WREmTbjHYWZxCCrmAzfZKo
5s3Fpk1MhQ/G3YaLuhftnhKyEXcO1xxnA4D4COmAFkyaOOR1ZqgLl1Kv5gLdP3pgjxWmuOCUL6Ms
O8NhhwXwdJ0LGCbxjBaoNqB3awZCdlnyMw38QTieF1ExcplJjMN9WLIcbEKC0PPBi3z5JZ9w8W9O
ZWYxMKRc+BACQCfMgNa42XScmEE47C/+bA94PMv88JNhJCVuDPIDcTBV4IDJGHzRhcZ8roYJvzDN
VQJmtngfFXpJUo4gwAuvI6ajm1rRUjK3544KSmya/EMD/h26uo91WzNCMIBqkHWvmnYFVhDcTVtm
funLzzR4XkVwcqX0DMSL44qIY9IWth7jXkVVcZZlvSdKPIcTTzLFHjbLt1h8KNlHJl7q4Oc1+rGx
iLn7v50x8MB3rO23FBpK8Wg77ou0PiGySw635q6z99VN8YyYhwZ6hFjc7gbTG5g+GdRDzqYYoopt
1M2bATejualpunEp4YQg3vrVAs7XAy/y9iRva00ihqeGPAvuhqhpEW+Zig39O4+40KWjLo5DpIqC
zw9B5CsJZivSp6N3txOiP7n1Dz7OsEY4K5QMJpJlzwapYAZS3Cjx9Bd7Ds5qmgEx+j2GuZEPm9S0
Oha4TrjcXTzamjB3FlAbqbG9ywOPHRAAiI4Tmj1e1LqKGfkFgZ33SwfH6Fcw2VWQbTEmNRg91TwQ
bw6w3RP5/ergO90aZi2BiUMJZpTFh7pgyn3WYNL0Tf+vO0MfFJl2GT2cfM8gF4Fqy1Yn7J7os0xO
U7+s2wBWFPeWa9Wka1mAUxBijvyOL1ZloPpD89O7RY8SBdCcDhMGfdRCT97zHXtyGgrA7Lb/ZTga
hGyoinuZUXOYt7B7WiW0WvlNruqeo7LyCCnGX52c/uavVzI5qMMPGX2ach9rRLakvYtG6GHr+XGv
JKE0lIVHvpdGMN2CgNQXH9sBS7TdulBbNzgtnn7aCgT0pEafIUrtAbsA36Fgyqg9oGPxc9XfvdoE
zO2djdrDKRslCCKiu0NtQdax4sWZ3hAjvyU3glMaqh8PSDL8GmI0ukwaIfkaFw/ob3qVi5nG8jOy
iTd4I/H3PT3uu+QhGpq6PaV+b9jBNbtMYPzGRLjIHhTTlzoM3E4H9g3n4pNw4erkQNZ4IpGERlzd
qKqqud5SJe12kpIFn3i0GjaDRaGrzOIzQhk2FAOwNC+wj4XtWV1/srbpq9CFOQlruAGAsYrQXwdX
nNGw9sM3kULNmJAzRAxPoI3AxA3gcKvvyzmwIPAzxIDXAJbTSeOOJ9ux/+jwLylFGWpTtFRh0dvJ
YpKY5F1QEOJdSVFz0rkqQEva6dcdfoNiO3rpHrsiz3pM4RZA4HkIDkLp2BQh9kd5ftPgINdg89Vh
ASTAFtYh10vWIi1gwnjGozFSgYYXW8swzcPhzhlOthZFa6h8WHps6n3OH6UjyW/vr2V+WdAxWRpW
zJBpG2Ma/03YGG+8CIza/SOK45NHgv8M6O/ErAQNXRddq8gQItNCyVfRQ3feSb3PiL8W278TWJNl
PVx2Ae9B3ozQDBO6CUcOozLzTjpKURtWDh0sxMZkeWbOxUv6WDSJvEnGdPLveGYBTMBppEVbUvpQ
2so9DZMSf33EgYhjX7IBfYkh1izhzYOcCKelMLNnlhfGhaF4SoEtwcWZb2Ex8qMr49u0qpv6t3os
V4qa5a9mTpJj7DWOCjLVx3ktq7NMjjqiwnhHqSQpOEofxQ3ripdRBh/ejNyFmoz80Ayg83sqO/Mq
cKhitippRdI3KVDymA4gNMGd3zMgq2ovq9iHFm24ijlyMb12+0XOstFzO1iphyMmBi8C2YI5N3F5
MsE/1dP9h4B9jKL7TSyi+U8UcRAE9SaNs7UwJYR2OGRZiNFa8yaW9RSAbwLWHYKKy6ysVkPqyGfa
ueCIVFRkQzxEzffLY6rijshD5CBnd4hz+BIrIkjhrA5r5OX5ySHHG5gifn0Q3lUmZtXnS8+7taX3
jNNv9sKnY/EtmsJB0HLpkwGZNK5iLJfw75DYaF8i6BzSfO3ahLh7YBWQNZDELcE/i5qg6VoqWF6v
oUzaS67r1owG25aSdp86SSuV+NJTstl4984D7B1tbpP5D3Zlak5Tmjf8miZ8bBLXVBkTeUp+heOl
Uk976Y+2n9SmUVNBBaHq3XOrJhShG3fKna5JZA2QFDOOfqDKhmk1oLorSTN/45hVysNiYN2Hw9BE
2ISBDn8ZL9IbOPcH9Jn5hgEAqBFe8vQxP8tXvm6jxOETPtDyKG0EpWdwU/q8YCMR/a6EvXVPetgC
QzIiSTpis4NlMvUrGYmZf0Opr+LjT0ZCzb8YlPRiQQ2gGzGG+j5ezGY2zXHNhLQ+z46rOCnPwy8B
xWJilp/x2e2fvphFFKME0osSmgKeD6ETrOU2ihZXLmV8zlnFcfKkXgaI26Z429L/lY7BN4KGp+3R
aKBpXfBRejH3HY4nnXsQmgyHYbH/82B8CJWsGZg1jyp6LX5IA304HO7ouE4Kq3ESTGkpQqJSaBDD
FZBhDAR4tZi1gq03f7oYAv7aQ3h9qmhW5jB0BNf/wff/VtCknfS72UXlJ87o+LpFYWBXYE09EFkj
IYmvzZyku/Quo0X0aIrFnkNhqGMffzCiYc7ATLgSYGlOkixampyNeyqfIuTQV+rfrXaq7e9ebshL
BQzGK29SNjkvB6BN9BnEFugRBCKilCnBqPvoeHkzPIQTqUyszZ9mkgtEGx8b762z79tr93GEGgCP
QK7tmMsoZZ0fE0m4j8vWmZelK6yfUCeAlDVSD9UZnh9R0P7RvHnKJ/btzG4ngT37qI/SF+hQ4AkG
vfd9lAxOyb6oEjbu4mJ8fGxt3/hG7TwIvl5QN8I49bIe3Oo9T6cXywvkqA2jFL9GGuhiflGmBlyt
yV7pKIwHY7q5Aeq8YFs1wBA4FzNTGgrMQBr6gNJU8hhWwDh4tHkiAOwBbJEJEAIE+Qj2F/XotS7T
S0K2XdVJK1i1FKsfIlM0Oy4izaNTqgGGyHlOj1tRlD6safT+QwOYI38V0eZJaktKyVUAKdbQJvyi
27HAyY3g8Gttoo/s0IBm2CqXYpdmqTo/BfchmwhSEfcpnh6GurGZlsxXR0/mmHLCP//E8cfghZQj
2CvjWsYeA3KG4RTSF6R9AAnGQrmZDvldZxc6+zcHdhw4g6Bl7tywuC3qB0WfwDs+gcGL/s6B9YOn
hTAuuCR+qAQYcITODsWbrjOCINjPDWkJiR0YD5yGDdfofBU+FfP3jLfhx0YxHflAdok5U3Q6fb9r
EoTaVWeHD/bmZcfFaSPcZADi+7yvX6Dyj7A8adBppoi27e7BbQOZLjsP9wEjGinJkrP5By18x6hf
Vgo7GwoHrqwzS8GLRej528dSjDso/o5MetBhbokJyAPcy/h+9wmxH14sNDDaDuPamB74Vs8VbetN
jCUgPdCttSsuso3uUzxAo+lLnh8RXgVkP/Rz38yWYzyWoC37iIr1iHVDwtszL2gTdc0aNWU9a8P6
4zW++Uvld8aDPGFstZIX2QrtM7lGhnHKcsQuWBl/1QavLturK8qug4p6XjS7Mxxxus1YCvtK6pSb
v1lnARgVUNYCc6tZoyuub37idADp5eIGomJUNCSmK1PYaBGcf4/gw4T8bWgQlLkEWXyeLNQZVYUz
MrUWHprjs6xAHpITkXfwywy+GxAl0PLWoZw4L/igQQYy1CKKNK2Lu6YhZH9BJp+cCMXheVFgiGhx
mKXRt6YXa+f0lN2T8KJviJS0A4CM+xlZ7CsxOLKBCszmRLkARkAAylZZDplv/iEnfEgHoMVgwlWa
LDzd/flKexP8CMZdjbkRRTBPgC9WOtDXbCabAmTcIA5Z2+haeopLsaKY5D8848VCryYzDuTbgEU4
VnkRJNA5BM553hY2DmVPI9FZjaB5TbirgAM55FC1dnMq/u3den71osuQeXzRRl+vOZz+vGY/I+pK
asfFaRS9TA7usct2ilQgSXtZDZH3zy2YDviX4jPEDGG0e4lRL6RawUuS2NIUTLxfnPmAc03r6Bpj
U4CiWPCSAeW49iBs2FH9KYjawXQFx0hMCSEtb2ZW4w6knBDvWSsLAKCKnRIKQK4OmB2SM0qyHNIV
3oBMOwsnMUHUz0/ZU4VzrzBTBPOQqd/szu0E/Rb5rSQD7uQ5hAF+T1dfHNPkYGQ0eQh+j+WCShfw
FiCMEPmlHqJ+J9zi+gRkvXh0dEvS/PAUiI8fc5fHtLtgQ7WsvOBXcj87kmJnQ4ysN+WibUWvIZBj
BbCfVlQp3AnYVFLbPjYazNzHraQs+3S/2iG2iwmKUTaIjym/3IeYdrKF0jRqVWexSJt/HZU/7Aki
kIhpsxBQYdbwFDw+NSEnqaVTEJmPuFC5v4YQgH0stUPkMz5L/YDzJbYrAVTaB9e97SRoKvjj7cE+
RzEeUftw8fimADddkQekNiI1h5V8LhwQE2FaZARPuHiNWea3Jleim+Hw4KhBcR87PW5rhzYRga99
ISxVx50G9Yj9zhXuVcy7Ed4f1jADN089ci4CYca3HpIYcHi9jox6WAVILvNkM0xOYM3xY8qWX7BB
FiCLW8EG0k2fAxxTH7CGHRFiw8XQRj2A8ojAQX4nXTrUuujxvLapr5Her7BUsImbCur3C92OoeiV
NX4cazXGTOYNzgEA0VMV8FDJCmLmm0EQo+NZ7EhJ6A0K4317KiY7pyjIHMJi5QyHl5io2s6warcg
QJzCSUMM+S9H8pdazRvMGe+IJi9DyD2kE8yWBBaC+SMuXeuxcz+6851eNgzCgyZXfy0aVo/5tPb/
quHC+eDW6MZs9wOqfn4lLWXoCxClaOLC2vu5W1n7L4+fF74Pmy4mM/ZjbhWWDEtHw7+D6cD/o3pk
4rFRRTC2w8ZTwVq1bL4fMVlDbYAcDOHmObQmkAdI7mBLlE2+1EDQHu5XS4a5oyOn0RlxE2OqTB43
4NHg3gCpoUTvM4ZKX65I0k+U2Bu7tjM2Hms+50zC0mgmu+0EaA8xFJ6bPaCX4zOen6cGWN4/TbHd
ikDtIIECib4EPHxGxqQfyKh9CwNdulh2hWEaTnJmTg4M1Ze6X8zhMmCHJu72/YReA9p6oP0BQyCg
SxOorkSoVlpn2tbKFFC7oeNQe+Y0qDE5ujG4HoIQg1Mv42UrmDwopsIiJBk8aeoSG0ol7emRMokq
tIrFYXTDMB8UlLqsf1P4HarDXMzAS8cm8kOJDciiU1osJi39IDoEQxI5PAIxr+giv/aiGNArPjBi
VxR1SLplwy3RztDZazEjnvNuGgY3CjaqSIIdkE6KmcBavEPp4TnIl3QoIMontzZXt6xol+3jd+ps
CPVU6D23PL5oidI2IxoSLIB2IfDSq3ptzHMa/q1pUMqrx7iI2Ni1kjeTv9J+wZ64xfesdkPQ+S4Y
rgk9CCswJUUMxld8LuQFmiQrAh9oMefXe7LaS0oSXIUbBr7Y5+WqLmjVV8Dl3rd4ULSeUTVQbtkX
3ANk2kgTLt0hCHfpfxMMiRAQWth10Aavk0p6IBHCo+XAD0aNyiCMbyoqfMoWryG101/bn4Dd4Ilk
TDK0ZnhHj+rqTMGV3Gjo6P0NEHc1W2y1fE1jSU4YafLiy4/pUc4W9Ek0TSosJDTSQm26HVCUKZf4
aLDECviyqTwnOdqV6rArz4rERW4NBgdNFqokGSiFVPzXTdh63zajGNXnJolSSZvxLo+St83vkt5f
k8nA2iVaNx41Xmu6rSsjlXKSN2kF78+JyYS3b16jl96BgysQIiqoDpEQcIrSAvzFEKG3draFeAF6
VT2w4rQqAhhxcw9YsSPMpq9ksRvRdsYpEfYf1CJywSZv8qBeJWegOJ7loOHujjJq84bVbvaZbLDj
5WZh/9DUuCRmm+GbW1CHm5sm4h8ZVy3JMl9QOgyMdfhJF99sKxaABAbkeyy5bSINMJgYSYpNgnAG
Keak/Ef/eXCTAfFNiG1cW56z4oDappIFwxg4ueraIfhNAbb6tRrEqz/KxANCS78a9hdwiw/j4b2s
CQvFoqAogMDdX7SQn4OtQN9p+Cz9vMdXAPTgkTh5ayc9/BAtbiQryyStB+n3yzN53LosQHscoyAt
cA7gxe51JLdj8o8+sDkKfPr7nDyHypX2PIIFxdIgYm9oTlUPS9gOVQ3azsq5So+GMSM+2CQc2JrB
gJ4hvWAKbpZ4ZVGIdtv4gLPPHaBYGdAyAIs3Oc3xKuzAZJamDqIM5HVp/bKYCjYDDepCUSBvfcnq
mtJah9xlEt4r60JxyV3OObzKtg/e+VniLX070sO8ON5lCEID4sHcdmnCR4b3WCu5aez8wS1wetph
/yJx7mdEAGxpwg6cdQNU5kVxwcOzJorvWlF0UyVUA/5BAQ4ON4x8QHlpyLBwvNFlAmQjEz0YRDy/
ZPyi+2iIFEwONhZ+ehMXnqa5kICABhNGGULsiesRCRZ/PO/9GC1nUy7XRL8z8oM7/LFXhJT7YDHH
SjLDLWgwqglGnqQxgzrkLzdr3/jMrXxzhgbq4VfEQLmZdY/C654d8hkazwYZitUrDhWwazvDF8M8
1+TgtaZkAcyJdBArfa31qDjDpBLHO1fxftaUBbkC8fdjd7X/4aqXlAdUBm/GhprOTInpNacOeSNA
oClYqCix0b5cRQaeDKn/rPvk7InW/SHQifccO0nlMFfbD9t8wh94McRaizIUaFVZHYtqydCqrlzJ
qkkyiqDRd0z8xrTnYKEv6XOmjNo3Xqd35JXgKN2tZE8RHpiebe4I035EaKxk8kgo+QgEDVpvqjar
kr1HF83pwTqDvkHfFv4Mxy/uMrWScvf5YSgVpvOqQ12CcfdmmWXb4I9gF4bvoEAhTAqU1fxsx1Ro
AIjdkksZOxOjMP1LrPeeybzvKf/Qg62N71S1D/tjbBkhjYitT9rMo15/CQlNRa8woloiijTpFGC4
r0oO1tFG4AbktM6mAfgAgMB1TJcJyIAqWcVkvP6uL3NQZ1k2x7ilD2HyDgCbbjDsVhpGNDtxWBPL
/M3uyE23tRZQMsVM4PAhrV2+YM4kVeKwEktTu1PZs2oGYL+6FuJV0IAgbDOzgi6S5e5B/V8Rzjc4
z4j6RcCSNHMsetTekPdaCt+JSVsXGwyp8SFhYggV7SdjbkYAeRkrIAMqYM41QnzAcs9jg92DXQ07
R7avy0cBgm7dEKJoawAu1qdYqTPwbfTJag92xPZAx48I2EJuZDHxhx0DRVBiaMZQdhqpwbFmXVXD
9UGa8UYJSeYIkUd0WaSAb7icx9lFfG5Wgb0S/VSJKWvv7QPJ72r8Aex0DM3xSFov6DcwCw7MbnKQ
QpgCSwMFUVpaZ2sIMNK4wrfm3H0NA9gkeMxoBDkh2LoEg7AFSxKyLIGEGb5U71dAOaYLa/CLiomz
psaWJV0Ng4DQcclIk+UwR/615htKn87VcwUgcsProQI95eE2TQYvd68ifFvZGr3S7YycZTeN6Zgn
zvtNf2cOC3mn0LHvFI1Dpr8R2Ch28F5YEQ7MFQxB7apeqAfyDrdljy7bpzoIHoJlbutP0fOXCO/q
jllJkt7lR9fl4IdcDDk7ZluAm4haLLNYy/lFLjsB0MgdG42PftwsSEIgyIv2V5LC1vir+ZXFdkJw
22C7AWqOU0NoLTeoP9hmA3FtqrAHn5m/fezZDDRi1nzPw6X87AD2aJJASLPaRlHTSQDP9XvE9qYC
/nLROMbGFBGIS/VUcx4gYE0OrIWZ4Ah/RVVWZ9ZZQPKDWsRfRFZdDhyfGaGsh1WAt/y95qvKmKV5
8xp4/RuI8+YZaOsqeP+ILDJy9B7uSUURDi22EucqN3JvqoovOP34thiIZVeiaTDk8Lvz6yJtMn0g
q5iviP9cGvzQPuBlI/uPFUCFoesRrPwW4t+esDpEWWQ9KKyJtrxnsC7s4DqntIM+Wn6JEfZL1Mzf
N2bou75QYRi/xEa369MdN7BpVgIQ1uyV/LhwEB8EWQXwtxkXK9ooRX4N7irk0BsBPTWb6gjUSgiB
kDDjNuUakT2pzhkaIU1pEnbD0ugjmFstSz+uquqJQwudDVRs90xD23mmSQJMYDwpcvTtXTDd7lnC
8E5aolFmEE1CYmBP+/BA2S3OC1fqtUemRKLJqGuRZWzpG0RAxh5ADv/Kh7tDwjB6bcdflPjTHdbt
U4rnB9UlZcTU8E/o/SR9x4OvnUBrJGHG/GRgI2ho/rWGf5rGhZRx71uH6Tw5mvbTohj2fPrKaova
0xCtv02xnrEcrDsuorwP2iq8kSyGg4uF65fhm2yMndnE2MzAdv+rNVaO+ZE+xF782d35xqUjXdN7
fLKtpmeyBGpZ9hE+isF+QOkJsLnyCxi9f9UdxhAJFxmWsPSKMbMcM672rjcnezc2HmNYUHbwTsVx
4mG16PamUc8m38GxClCmLLcwOi0mw/otzt/5H2Fn1pw4tGTrv3LiPF/iakACdfTpB9DMaIxt7BfC
E2IeBALEr7/fEqfjVlVXVwWFy2aQtrb2kLkyc615kE/f15v23PI5pDZCwnp0OYQVTK4mMcFpW9jl
CcfrQHHQDsZbD34hZKR9/7R4ftg5UUz+JXFEYAHIzJcbgPPFhN0HvmhtTLLkHJJusQsBJDFKI6UL
rp+Mj4fZF2EforwUaEyYjqQBswcgM2NhzyZ7pYYwDwbnMZhRb4JiybR3Zrs2hud5QGjTfmB1gChm
sruwARGtVJ/VluwH+ZlZj9Ps4eZSGR0uRhQ59yb1qPkGMGETX9ocn499edTkwRvIon9QXzLexIiI
4onAORLUrBZTaLnwB8VoLIR2Q1aM1U5uCWCCHQ8WjAKo8YBhTxMilg8Pz80ewaNDMyRZ4PZq9RmK
B3iPSL0xOtNterAHh2nnK1uE2brnIcGbsXgsyKLDVsaOeLJ8klwQlSXWh6qj1U5XRA/iOut/yCV8
oDWbCRUlekLaWzPYYl+SBHkKOwDoH+bCf3vziSqv8EJeHmJSGIC+3wBCoEqYPFujDiETsrFRhmnv
NvGxhToQKSEMtvYifrsSbh+r/jz3S9dXOEhwPBDeQxHLiGhnVG+38IlYMY4xGd4djLWe9d48he7z
8oLjjIW1HXMD3if1RptjwPi6jzbeEHZ3p5tv22e0eyBebBC97xQkXMHEVVApTnUelpw9VpAWD1fL
F1Y9+kN25HWPdXYhlg2Stkn/jYEb8akXblQgEBblhU9lKukF/ATOXz/dqCHAtMMKbIhoZPOxP/km
q3pGFvdu78+WvQfWbQy6b8+HqANV31b2sYfvrlUcR4S9nw0tpTviSSzWKSgDjR/iGB3jPd4mmaS4
mJ08BEzRgvtMqjsUTHm3RPwO8nlESlrT7+kTMRTYnageXLwc4gI/jSQyPFbHDaw1oU6RJ/VMdEDP
D3DdyCUhU6/mkBbxtXtRxdUHEAIpx6cBPKQ3dLucIW7UjAQurMotFaeQSvTcF2gSrRpgR71zxgCF
Ma8aTQUcmE5Cw2P2d+2qH95XBVuQz0mOH0x2db+5I5GeToici3LQCb9/NbZtSpnP54A8P1wyL3l8
+JrZdYSgOrMHEr7m1xb7PVEmQSFNYlPaMUzo1UE1IP5nQaIXUtZOLACX62VZeIBiZwap/OOF9b89
RUlZ4CWnpOQBX5owMy504UQ4xEopInnuxs3fkjP24I6UaQRXZPMDNSpE7Zdh84WZ6AWHaQgiWpIe
9u0uKWVrz4pmi7SSVgaKYcVPc5gSqOYNbyQ74ZFtZZrLG+nMtQo9Iq2+E46i+42IkIHtHIHEozSt
zGPrY+Hj0HFBrzie2SP+Ta379fWIOMOG8PWMG0cKy5y90y87zFyA1FsF0cBTxCkenQUTd4c/wCkA
acmvu0zbGVsZJl978wi60Dc2lDr6847yS/etGgpiJLuuiEiSTTh/w2Glr1yf0ACIMfLHn/H71Abw
dkOLzKobCGlTkZXdF3BXyzuSxUeU6uJHG6v18pKDyAekjBGL2OJaTsj0HhS+S77KLZn3C7sNBw6c
hd3GZt7qXnaDS2jUQjePzbSB1X+h0oS8cpLlyGFFG5u4zkYYYeLiIBukjF/b/WxIOPQyroekcJOa
RwByzacScrjX733x2Yu7nzneejEm0XDfaA3tXvByY8NERgMhAHB6WgYcUVqsKEZH7ssTHnbp3949
kr7RR2c5JPm3RRy9ZQ26AYXROOUETz9wUm5vuzAWVs2gmuKICW5wR4bJeENBFHnd9j//8X//6z8/
r/+Rfe9gxymz3fYf2wLqq8X2dPzXP03rn//Y319Ovv71z2az4Xhuw2t6jmF6ple3XN7/fB8ttpk+
/X/y5bnmbm1j8eRgbS4HtRciKPuy9U7mHApS/b+dzfnL6Ro/n26Znw1nta4tnpSAk/XLmYrGmz0Y
ss94Mt6jgGOYekIDCrjDM/ybJHDNJDNaPhxTCaUdUZU0O9BxUB7mdYrIfNk9XRmxg9UTxDuLN+Tk
B2jEfW7iBmF/igUD6vmiU0p1I+j5XNYLFrHXGp1aOfnZTuQ+AlBSsRFMH+EHwHtpu6GB9F2emkG9
64ZgrkSL6nP4UzAy3qZUb87bCEchz2eEkg13J+Soroa34BYU47zvPK1xCRAAYVU1WAhQJH8xRiTS
Q0Uzpbq/hjIXMbPlX26kZetO/elONn/u2s3uaGeFfbiOYTGNcoj6DehkrOpBGGJcYmaaA+kv6dUy
WkLfakVwESKJsO023w6zdZdIKhreBICjfXcNi18dzj69om/kCLjWYghqOM6Z+wN5BUqXedxo15P1
B3xx1IDNkezchhQ4hatg669DE77CdXjunMgDbdDFjeCItPIqsaNFYkYQMcQOGkrN5BTDghh5GbQs
GWxXdYQPySIe36JtvOcNPfO4mWyiKSf596OTpUiY8kVUFKKSkhIo+bLICeo+BcjJPoAjjYM4wWFy
DNHeirLE+CS1Wfo1MMkfw83kOClIZIBcIWnQJi8quZ16kuf16aQIM/37NSdyeB8JFdYWJ7qgr7hL
blVphRUrk2tLorWXFOygeCRjNygRV2fVCVyiEhD+vq6RYomQnA4A+KArsxMngRS6+knIAUaGecRX
z3CeIj0Rma9Ocoj14m3oBqeQfJZkF5uJvvzn2eiYvxkxTcOznKZp2vW66/08YrJb85TVrvaS3fzk
uyiDixExhzkQzBwDs2ybXQuaQ6TfQiRCo2WIg9/OInL0+iSGk65xJZqGZDDbEiU/J6ot5hCtWF1q
yik5UuoQ0GCbPaZo/aXlxp9b3tD7P6xaZnEuM/PgXMcOkxwylWgdHiJkMtgko4yxsv1YSOsjdnCc
GV+kL1Ms+V2wxZgIo28jiPM+SHWH60Q3agf2rQ6HEp87Mye5EzcrvnA7dHP/1u2u1rhfJ+oP3d6o
/9z4uWOfVtvrdvHk93q4VSFBOUjTKjBHHnytNTBba1I9d9Q5oyZLQmzQfsAIAaM1eby+1BE3P7fJ
iYW55PHhmQA+sfRtm01WmzJeIhnUBHf/3OeNvzX7l6W7mZVeY2GyvuwY1znjEpFcVoZLemGtlkLh
NqmjJZHFNtKfx2jzxtSM9x/1ZF/N/rpvvjlBHmtyI8edLL7zGAEI5uwiQoHMLzQzQaQdpNedyKAk
xCADbx0goUjZQsEM0+xo8HMeXWuY542k6MwjM2F6MIdEBPjnC3Z+t1f9eJ9+WVCv82xVeNfD6ol9
hwUQp98QESheg0otroBkRB1JbQV0AfuZD41gsGt77WnoQj/Z/qZwPhq+yLT4vLJIkjV1S91HOwKO
p/I8wcx4okrOv+25FkhYnpzxn9vv/faGmZbr1Y1mw2q4v0ySXXHYNM6FeR3vJ4jLhGfitXDqk0m+
7q678wQC1uqnrg3+3wgvBOWbkkVf/v0yOZst98mINEG2E/SFWRcgO2UZPsUFK2rGPfPeCqRr677W
b8hQv8+dPGbSVWvwLWKVRcDTZsVk44y4v1z1dVay3pqpwSqaUxPpRDaPPXceYhQ+pdV1yUpYQPyq
M5fRnzvF1uT6H5PPsVn0Gg3bNq1fJp/jeuVit9zYQFy3cPm6R/bj4sNAf4KsEow9dwmvivISDwhK
9ZlH6lLiPi+ydgPoyAiaduC4/mqa7gg8k3ECTHRuk5djAzb2VpQ0JH9ub9WeX9rb8GyraZmO0zQa
1fX8sNItF82Dfduy0p1CRGahbkUIG/mdc4w8c7/BjmozVzYKGCL+Kc8ih6Trb1PB/s1Q+qkVmio/
tGJVHG9726lfx1tIq+x4Fy3SY2TGmue3WKvvgq1Ym7F23xt390aUiqpDarW3kXKdLyRaEoFjtyw7
BbvbX3rpN1O14TUM12ScG1bz1/3gcLyeytWicR03I5SuEzclzwEtpSk6RjCponytMat93YuOXTNo
UEyq9s3/Mrp+f7d+aId23B/6aW1dazdzWlyfnmFvJpoffMBm4QWa/gdydHHiWJ1JdwbFw4v9y9lN
7zcm4E/dIGP/h9Mfa7WNfVy717GMNM3kaQ+2zUEJJTM+eBdtoAJuRWeALdE7QbOK0soygfcMikWW
cj6/xsNtvhl8voSU0ZDC77J7wvLTgsAHHtyH2qOVEisg1RrJv3UCTGXxQS0esiaNtEzdB9QwEVhO
1hxbhqSkyfXXnm0i4ztCvPawDBqp3nO5ZcCgHDXhP1Qd2UK0mZ+gMdnHZxYQKGuiA0qjzWTH3u4E
Wj7gMmQvvwUY6ZOiWxBh9yKKe0MnPRLTNMIFFUyJVh9rPyaHjmLaRmSmO4jC530ZdJtkI9JwFh8t
R5DMh2Zae7Oja3pNtRQtyEIMF8kNu1H245SGsEd9Yi12tzMz9XqIpXUd7NgLX5z3dxS5aI0rQq9X
hDsynLWP0SCC2H8e683fzsUfxpj98002bplVNhnxTzahQTAjVBDdtHhGN9I/d+dD8nlKpNiJJCBX
tx8vv0gB6lOegQQPgvJIVyS70WYEp11qBNONj1gXCr895ssY6WrfeiZnPmqd0yI8+MNtq05xjp3O
R7vEgsuua3Q3Rx+hwtBu903c9LxlBu83ZT5A/AEFT2vxuiSGTUlbunqFsJvoJKhed9ny/9wJ1q+d
0DSshmV6nuM2nLphub8s45fDqWEdvNWm79yGGY6KsWvvz6mTE3gzeytz7a8sBNqgTDvDm9Cwk9t6
tuwbl4ZIMY310/X8tNsR3TyzNgF5sLBQfwsn5fltaUOatlrGi8b4L002Dd2Z/7GW/3Dnfmn0rsiv
zca0dh2TwpbW4mmvFmtDlvWkSeEQrGf011OCYKu+C2MtiVE51I0OCufsQqlNOkIJ5ytCEuEUilSW
uK5+PzMAYELlNQKnaI67mGF6101lkJ0QrK2jeMfvD1UVhiZjM8qrl7ccAgJyTgpHIaunvnZVKvxJ
5INrGDLBIWdbpirxpWaEVNhXniyg4U2yGMrw7jQyeFetrWP/NSO47KvfVuRHZiMr3Sc1WJ9RYdAy
kZO9DFlH3rVS/q7nvLTFy2Q1gf8E66LPccgEHCzHVrocuzif5UzfkWHpRqu+N4BOhcUDH2WJxltt
wCVyeaz3iLATO6WMqM4XtQNw/AWfp9G1gfNpEcbick9dXeCq76Az01/QwiYHrdMsTq8/7iasOkYH
R+WjrwvYJhxFy1J1N/iByjTXqOvQUz5z9cEunvLYoJP3tIiohsubBC4AFz7L1KFlxkx9g4YF/eTy
PxfFUfa6OE6DkDytSCF/WUC+qsUSEH/e1rqppZEYweAKEsYfMOjSqGp55WUYqjmaNdMR/vuIiKDR
R3U0+LjxCf2rG6MXmCmVmV4bcGUwK3EnHGLHtHZBs3QzmhwcKUvdrn03J17Nge6dTEN1c1AApb8N
Vvk6/ayxC8MjBqUWd+0CxYylfazOVms2nFZjYM+ZaPcZM1m/qItyFiudT13CgcYIPXxlcQad7rmb
Myw3fQ1NDsKnNUEoHaRlFrxJulMMFPWc+rLJGNhwCF0aQosaSveHGqEPaJ6Y3AA75Ar0p01Whtrl
feouqOcWfN9ishCFIjOdl1CkGu5E5Qttd686JveGFukj+wR6wok+g9pwQLVcNsq7mgPwzKjMaVvd
CrV1S4u1+3GVTBPdMo1izUW1ScOBIcScng/X4xNDSQPqPih0WW5Ja4HIUHGvMRfzLpJW26rndKG6
o+ra25qr0RzQ0+IWa7h4zNs9N47/521vkPXVh6jtpDsEGTWINKX5PruzC9xj4KjzaTpVh9An1uiw
ajvXy9qrtWOXlOMR8b7f/zUHEEKE0cBvlfHAV8zPGjQfqdSTaKguR4OOXk0A+IqAuyiOXBXJliEJ
DiccuDnh8FoeF8ePzTZwISX7nL9YB/9iPW9BgmdeHi6fYYc1R/AKGJRUhOeZNnDrUzuvkBnojUFn
hMxoM89nG/ZiRFJ6Fo4ZvzjR8v2Gasp9e17PTDZt7fByYeSkTGG4ATfCbcOzaQR5x+kvX6bhPpbn
CmFUmEX1cd1HmDCweO7xcfLYAlQUKLV+0evyZ0HC8G6dEmcoB6OqJ9Yrzi5v6rAnECwevdOy7SaA
VfqyXj1Bmis3eBWdpTXSl3OFpjoMgUiLg2xdMamBxRbf5w/kPCDJgoUI9MoBp9ol1wBmZAwhOFQx
YUwuUa9aIQw0/PSiOgaS+Bws/OjbM0g2f8w2CW5LA5+Bemreq4duiB4Bn/MiG8yrOdh11aPupwym
5qcMqgOs8rdA73vyzVObc8l0uj/ks6nvS3r/NvOiXMUKHidYJct39b7Nh69pPpM51hyUmOGyxLiT
874duZ+6g2a0wWLiFlVn0E+dTT6iHlNYKCpTzgF4gyyD5qn5EA+86207tbA96iH8Xf5+dA1g1B7A
mY/BX4F7DAZdLrs/A8dMp2ghb7qNB713S03svRvP+2jQCLnxPE4EIAokJBTDOFkkBZQs8/5ypPOV
NOs+lrAZ6RZuAecX/EtkE7cHcgJuyu3ZoHJjk5wr0NN6vOGG2JDj2/4BWxZyNO5/M3HHqDdyrmPl
Ilsc2YvWwTqizBo37hCDRYVkVfk2xmftyaIdBW1yAir+ZMjycrjEBBZuqYbtEmq2+BskegBrOOhJ
k7urZpEunMgvP+G7lX1hZtuwAKtdgpvBTkjD4Dl8Nv2MrtAtKsKMpyzYW7Af1flt9+8JlCV5AI9D
d9dd0v0GHXNkHqqTMQAlO1ehNUgFcP4bI5UuHS2iazxFvUaYcJbKa5VFbTL5TEaO1HvgAPGiA4H7
jX962A057fuxe+AkZSiVI42YTbJGjKqkBzR762OBu1lkPUIxwKzRfNIcE7w0DQUG39SwClrAiMeH
yHqelH9DWVF1lsgcSANt8LRyb/B72NKiEveIZY0lbYq/0eA88j/MN51RxxJEoaYvkDuujh7fIu/p
GDaAtu6fIC80vuAAXHAE5F3oqfY70aF7/1/XoDCVgJBaT5e/oGs1jdShyz7BJoBneTQUldKh5N2B
R9Kt1GUI9RIclkOiT+oemXbHmAwXLzl2mtB2cEmT+hs6v5EsS4HODKTeHMxe6PEOXOD+vyDoQ2xS
8qW/BQ4J2bcHFxy/ZfcolRR6pVvQN3qWOHWgX/knckMcxYFrrRbWQgS9AN6O8YFMHFhcUctFgax3
SYlwvOtMDkihEJxaePoso2wmABzUELDVTEDHnxYvBG9PYfMJiW8acX9AlB8WVEvA+U8uadVCkI/P
+5tLxIx0w0Cl4nkyT/4b0ELxBr0VoUY5EJdeRZWMyaP2CRhUa0purswIJEHIv0ecmcxIK0BDHkvW
DjH3UCSaJ2S/kSOQqLado0CEX9lasviEI+iz+pbtN/jpgS0YgRNeMcJlnmzZJgWtLRP1I4Dbq8G3
xTW8xeK4dvW+oiv6BAJHFdymjbiygdlD7wAcqcjC5eTBwwpP49Eop/quBhZNpgHTnej+BSG15Vse
IRvPjDfC2ptw1CnxFAVFNuBDXn/TLdkZNPA0dVYJEcwbk1trXREaj3enVtCsw3TUSM9nWeJVI/3U
2URH4P4cnaNbZDKFDTaLZUwIP9oG9wWlHu7gJ4JMIbB5ZR4z1TmNTiacU6NZPyu0U5uvtoH7ss1y
yX60RLrpwC6lNd7g5yp0uAOyR2UrWBh3ZP4ojNIMIFupDqyJx6q0DzZMjYwyOaif0oy9476Uy+++
n5LdaGKnZBo91XqaXPtg51URPq40MoM82pEpel8mD8MdjSHz1Eeg4P3a92Qv0NBFcpgYj3L9WWl8
djLi4yd634GBgmumD/fs61d2eq1Bdytj/3xgtTc5wvV5jcbCmmQktsS0BH04JPlIq7tZ9T4bHhuv
YhGGb4XzGF0rNuDs9cjNdNJ1n/lP8U2KCrqW4gOFtzJ0tBauuJGNBye6YgKxNUcLGCxYXrrGZMen
ZABpO1VwTXuKIAuWa7iA0yMbmcmtVBxskbiDKzdngficMI46ySO8KOwjS2Q8AeB9FlhcKdUz3kNz
QPSc5d8BOlvStmP3zIaz7OuqLMyDdf/AeiVNqz3v6gpkTNwC/XbpWmEBkL/zt+yObmwHV4A3SGyD
3RCFLobCnFHl0gdVX1RbFgQ27XVQIvFNsglP/dS+upTyDX12/NJr6Gf5l7H6cR4fEiSQ/M1Q59uq
ZvhIw26gfA2a8ioL4Yhq5SHhHQ1krBher4cIcFRbtsUtVUMEKc0xItSgSzKPT5T46PaYXMpm6EU1
Hg6CHXpHW74V1qLGzEuPfLYOBgupss807SC20ZH6YP6gS1XzLf+AhSagyWGDZyfFwjHCY3eNSVF0
NTM0SBizQ80HZgZwlUk+NaPJZN/gtNxkTaMNkJM7WCTXtNHT/dJ+JItlOVvOjEdxqgBQ9TZst7sK
nj3wE7CWOe49lDRXF+rQu6do31tjYWhH0bLMEhsi167Q8Jv5qJXfi2/C/rRi68FanDhjmSTILEKD
pZ3A/vorOm/9Jh0BBLNuOLZVrysq+TO45a3MfJ1fT9cn8iuJhIljlJS/KUShXTJHt2MAjIJEX8rK
kCQkzj+8+lm8Hmcj3sBLu0hi/kjorIW7QXH3iOS358P7HBXSZIMsH4g9qZtUsyE1AknSkFrqshYc
34+oIr87uW/N9Oaz10yKYzgv0sO+D30phCIzG/KSGuY5HiwatMMt7lp9tqKGoQkhOg27WNEBEIKh
1pzUa48wC1ubdHptry0IWOtQBxMUh78ZIubvVVvhuxrmwUW1rv1+/9redOfPkAs1H81o23qH3/dd
RfWb7vHymK3D5QZ7YU/29HvQvbY+1+Qe7KxvvADTN8i2TDOwuRAKB/QNKJhTPjwVn19+/4U0FVL8
woDTvNamwXqLgT8n7l4Lmsihhbf2oQtxRJO63DPotIQVmp+LU6AUnI0//WQZOoISUIM/nSy9tk2F
/YUSfdjeii6VXRTwU5aGqCWr6QrJluv74qtBt7IZFAkltwzuxEvnt9ZqOKUGBdscYg0UqAUQ3iAb
0TfL7nJkQla4HfH6Zrgerb40BynfRwr1fYvpCbjINF9Qxsvy8hpMoQxw2vDAk7GLRiGKqf09Zcst
V7yg7TOVatTv7SHISEZzn6xz9qySKV36adsn3ruLSYvddNCXfkGbrRZm6EYcW7v4so/I68LyuA0P
HTKkRX9vvzpDe0g9CVbWNPAoyu2KAebPuKD5myg8UcY6sSjCPBr5Pw/52vRw3Lprt+xukJi/te3O
fh/UKJ408zYJTdScXsir83b+n09r//W8v0w1+zrd5vOtcyFfRNE9spyTesAIxyS4YUso6WIalq/U
uMU5fqfXX/V2QPBX3BZZ83qccHRl1a+whdC6ruJBm7TsW0EWAzkhAt1HYwjAQBANwRg8IJlcApqF
xYGrySY6VeHJ/URWq/novsn4IQyBIQ6yAiQyEUoiREdYEfAfchbplDbbmIr7iSw7bF2sJyM9h0jy
7WG70QtYT5iASpygjkamMPYTZhP7/zy1IGs5o3iURytMD4vdXa+TrlplZWDxYo2qU3ScyifQX2Ai
ID94cHKc9oS+1uE2NDt2bAUK459YFqkPxGyV2bcKFt/2hoR2MIIPWL8qN1+G1q36zSV6KptNGIMW
cFkxy2dZMrifoRxmmRiLRM7FtDJCqnhqeH2Q4dbAk7Me7zFY7esytOSDyVxQ4Xv9UzuNjAT51ojN
TiovDYdIrqzOtpsoE0euyYbNG74HdkXlMGlfu6MG2vvkiBihPdNnSv72oitbseXLz1umRBs7+8gi
iZ7kwVN7Rz/uo/k3GpuV4X0P1pN8j/VKvgXOwhydqgt5keM/D2Wz8bspZBqm2awrzN1wFC34Ie41
r622ds0qLmPtYzlD4p7dLTeAMBcujRIVFKDKJ7Kq9arGh8xxeYD3z9ViUm3GeZi9TJ+8OHu++4YG
+R/Wm45bgoVNI4fUpjUqqtMEUaCstWJzFZgjB9MdCwM6AefItT/Hi2+PvwxgICQMPkr+P/O6HH/B
PufY/dLoAAAiP8q1W17eWUTbD+4toNFttEIDHlBJX3bIhbLG1wcsUnby60iOvPxGGTGCb3asb7KQ
5C0a+IYLMAPWQEa7h9+oXBeSkzr6rZFQxzJHltSBfo6YMf5hI5kGF2Kylyo+i+CTAIdqqkAjWfOb
uHB/D9f+Gr4h65CcI7PuEcPhjlXhnR9uWGO/3Da8eY7yK9NKcKkdXvrnIVljoc16woOptQr0tybZ
mskmh4ToN2lfVyAyrVPNRLNK6Fv2rZ7U7MIVp6/vY3uVHGCaw+bHxSCvEF9ID2V28QLbJlNOIEfx
uo8NxOqjA9T95JqtX1wOrFtUYXC4VLePHSdW0Pv+zFJ0LabcYaWkkRew6hkkZXNnBUAYr2SysY5q
zqs9h4lQFCUd6cZAHkR+w5o5BAgQL3W11dUppn/qKHquGaqoojIr9Ls8Hnk5Mu7lK7k4XihFckSn
LVQOuZD2huOWnYu8YLxtqkjlZmsVYya8ZR+6g3KEIZvA3pMRJ6ddqyPLKMxEleG3eNG3lQDlJOTX
zMEb5FDf09rmzAIbyAD9ZuwZPHhEGQMo6AQHKFmtcvbj66vN6qfD7Ti6FuZdoIQ4feKS3mEJpNFZ
J4Vs3V7VWIEWZMH9dYyZv0kRa5pW021Yhus2GpWl+cMQ259uy0OR2WX3chtcrtRFhdzfI5AweaPf
ezI/L9GflyHrN0kIP53xl1Uom2+vxvlqlt0jBDHEiUq78M8kuRzIJW+0rl64NNubU5TBtn9EJZm9
7DaGJNe1r62tPRF/eYZEFpwPl+7+NFhfI2/3XuzSP7dSOX2/xCB/auQvSU1141Q3ypJuOdlt2lmr
JzUzyCw/24bYGfv6X8wMy/5fkhL+v0n/S+6IMfXWu8XcvjLXtfTugtVMmyvAD8uq0CANlWf5Hto9
BdXoY9rO9dSuuyJPeM4ydV/RzE8FcLQSO0g9+VTu2hggK6bcgocwNgEKDaERaZN8bWUGGCGUndoh
wTSfpuGiW4GHCVBLS6iCckJd5EWZ0lpmkPgcflyRoTZ6blsIjxNC54ujseE0ynMxWRCqlbyz/XDH
+rbyTYH+2Fk1WwUS6qn9VthHk9Rh5QrINS/5TfAITcWZEwBNxgztEpCwftEa1gjmxB9uLPV6/YY1
xnvYCbvJFPnpTeC2bVqkQBlBJEXoFCpUCKYxWCZKoajsoVOoyAxYSgT/JySA0saMFu/1FHBFyRtF
SYDXfbCJCSkIXcfSIVuEn3NS3cn5uKSCoARFkTiSkvP7uVACHOrNQG96atdE4nJWzNtInxEdwlIC
N6swxMQe8OsayVXtt6g8A29htwn3wojSL4op0fh78E+R3HKmgFkVFC5nigvq8hQlFCCEcR7tWS1Y
WaiJFrmpwDrt4ALp1HJFq7SfKzSrQHaDsr28i4Z2cpnpYpTXolC7+khP77H+QN3dG1lwhKKjLV24
BFHUIdRYtbOeohkpy9UO10PC2KTHHijCAiDUSQGK6QAN1jkH1IDVYYmYUuVGNp2yx0g1oAtlQ6Kb
zQg+fbo9/S17RFZHLa76S5DztKcIpGJmit4phkcInNAc8XTeXSoW3CvTK9VDWDOk2CAqqmTEe1K2
rq/GRNItKziu/kaleqLUHSqXmGbcUzoLc1ZvVQ2oDkKn9HTcJjce5LOLtf1AgG7a07yrwNIuJrV+
ozsUB5zcJrpDGkEKCFZYXapgsiLOCijSnYw5Xcn9p3pVyCuZRrK4TERS99hgShvdzKZPsrE0egvu
+D0qqaCxgoYKy1chxmgxEwatNUFdzhVzVbpac1CSyrTllE0C0AxnYas0rSTHSKe9t18NYqQxBjVm
7+6CgVegPUs5vx6Ljx7A37wmJ0TpAwpd7rkNippqWGisHYDUoViDLG4P4Kt8i3OS8yDoS/6uogrE
rbmBzDC8lGxEDF19pOyKeyw8twiqZyPEbvtVFhTXvaZ/GT6PZYrAWuIwgKp170EZmQJEuZysT6WV
hgi3hpHuMNQuXDGTkU0TTV01znxUhyC7HdtjbfGQr2ppFahv4fcwJbvTd4MKCvWhxzk1DOqcRTaC
0ixFP3t6NQfq2SKlP9CGNB+bjFaB7cLnm70aVUaJBrBunjw0YfLTJw01tWLJSmFzAN0OK3Lp7mrw
EUhwocDSgbddm8ZbEdejQYeSHFgBY7KOqO6Z26vZZw6qS2OQ0tNXj7JE7qeuvsGMh6YvhUf5PvKI
hbPWwc0BReZAKxe5Ze9arLT8AdwzJlB015pEg/VQKv29IWrKvBnX8/CyHUKruCPo1AVkyqisQt+Y
OtPW/NQjb6jRO+IiZeEUtirwWOwqOETIbzICiLwozqe2nmLrRme1IERPug7p8kbA9p7Fp7ETHkYW
asJ2FWWYplPSD0hsGzXCFZq0p+Glv/WN3jZ0XszYjG3qJLa+qidUNSHXcnNtaatRwifWJ67DuVPH
6JVRWbySTM12ImNRTpxQQMW3hQ7fDUdtKS5WbBVZ5jukILK97Ks0W21UCp1vhtRydVbtz4XTPobW
4BjC+0ZNDGlwMOT7NeoV08KnQAqO8QXksC2zbF+K4DOHuRWbu4Eo1GZiA1q5h1hka7tgvUw3k891
3mrA9GgMF1EJ+NRyT+3RupWYlPrCEBvXgjmCYHNSpUebKEHSLmoWAUVH5rKNjtjUz08tY9mKlh+L
k1/aLae/itCBa/uAOQ4Fk/531hstX8pFdFkMbeoma9/n1jd6cfBMDufn8DwPl8a7d/7cmWFz834w
HzlafZjt2sYyyl+WZlBY/W6zu3Q6axyferBKhnZU8x5f5DxTGvYKgjY4TYfRJ7g4m2mrBOH9FKfk
rd1qUEBUtG+zCyyXcOOVgwYFeIOxSZ67ioxO6WIcNB68B6B7QrmU7M+OXSgzUc0mIy7tF1/eMxVs
FOIB2D1ix7fq53YzPAwN/7196ULkB052SDBRL136/OibMKGA6cGHx1QhiQkjpXHZQpuNxm5ya4bn
nKKzzvqjPr7eeiQnmm+Wwryv6xfDbu07qyWyUe0Cdh3IJq7hmaqCybpFzRyMLPCURSQWTIfXl7Wf
BdAbHIJzx4UcDoay1z1FoqvWpYZs1hUyWghV+TcaHu12NjyTXyB6GLRMTAr3mnZ73X+FZ6tdMQuT
RNc6nX0R4S4jZwyPRA6Bi2dRh1prDG5Gx/nCddh8NI226/nNETUL8MfBXAOdyHCKCg2EHbA6+dTs
n0iehFeL8oYlREMJ1Xfd18un12ZY1YzgsmyNyuEiIxq96fIHtZP+7QoSuG34JIf4Re7DKQ5v+CH3
z0CpL9Ta9qIXbCrA+Ic5/JFAxNxUzQXYcYzXuf89PkZO94bw2kYpUOS2ktczIrl/66OwG946h+8m
mhqtcRbYVGSGzscSyokaInMf9ac6pTLwWiCxtoTu/iW0+67PXEHtDPveD4vRHDaI0ykoA6u9H998
UugWpHdZKYrblwhx11OLuvaHxUMWrPc+9dbxsTe4PNlIdfFms/WxnKio7TyEIWu0pOY9I13sQCan
fWK/ObELoQHfvgxdeM1843P6aCNG0doAvJYBVZSTKQWJ9XA5D7OTnwO8Zn75aWT+DV2UTyoWjiGF
Cdc2cR+EmqLX5ft8VL92Ln4G4VgLaQI2w2dCUbDHUgvXnEwROmkzTM9kk6ASsIOp8JaUVBt3WwUF
636B13sCWvWLfa92VEEEscZeq/4F9g3YqlpLJ+Ak/cLfvr96UctkUtWooveNruBdch7aQ0KN4fm5
5Nfdl8k0wjz0Zcy3izWciOdAuT67bouMlkvYLBCVycuW/XBte71azx0c/WncnLfI7yE7oj2HpOVd
SPctpYCUWOTjjqpk7GDCzcHBX76v34PtewAVpRUCGpeSM3g1D5ArADeL3dLwG9EBXfFWg6wLlHJu
zwSZaNwVHPw9e3UXYNsnOE5ppxESalqTOHEYKjp6INZl8j8YmX9+UqCIsha/8b3zr32T+ClRQCJa
+swNtFpfn37uELnYUVN1HOipqKMilWc+z18VWrmpIIB1cI7ImtARqbrKH+qx+OpqKL7XsJq3vfmb
igIgi0rmAHZABX4B6biCXPWQ8KuvcNa1X3CGJUew/OOA/JPAgqRKYVrh5vpcAdakzyIoSpTzSjvV
Uh1Dn1EMQDFAwAnSeQ4kEFXAI1FLG64MNiYFFRVIVc3INJzGqhwz8Wrk89whrhOelPKbrh10F+Mr
Aehq8/teBLu3NQzZNnvjPlylqi1igoW3qgyQXZLyTjDUF2HSa17VNknoi+c2NII6CR8mn1xAH+sI
rGuyJ1JPSLRbqSf3/ZNMjYg6DqFCCloTIgdjxR97E1LKysLyQHQOayC6YMSySSjvqUb4TcF0wjUz
k4CpAnSK4Slcu6POQIFRhUfVQVZ185TM0XxRJwtsJn3DP0Unkn0EQgs4vT8MIvt78DcB00Lh1m8b
8J4VNVAGtYZuTMI2YjF7vgnh2osGjQLZCundz6LSu7JDkgBYk9IF9K08WiLNYHFMncuIreoIeg24
Nq2x4pNHwmE7gnP1Ab116vHVwTaifIPcAxU4woIab58YR2986ltf1qcVFdehGe3pJjR760BIOhfp
1xHMYHAqQUATQDHSWpXApfSYqofxfsGmIb91lDRF2yAGSOByrK6qjuzCjd95jUmEGCZPhYDXXQ20
LaFM9ZCu1GDIU/1OmoxSYy6dZe8IdAXgDMg0j8A4AbEaQyGcynqhkBogVIWYVe7KvyH7BrgXyixU
cSI4UMHX4ucSdCV0Qr+pcFO6L2BXm4979aZeVqaW8Cwk3HbsdLnCqMI0eMihUK1LLRSqtnqpPl5h
bGpDiUmqc6gd9581GeOwMEDhLLtdqTPCRJQuM8fvEZonC1Ze8Hoi308Yn9xPrN6J/KM9P2XlHrD7
FfNY9xCDit0+Ud4O3OpctjB5JQrp+FjVmNz1N30erRtiH3l07ik6gqIO9Y/SzNnSlepEuhG3TjjL
feJputX6J2AQIiDYqGuATKHiAkSP4AzyuE6hsELEUGj5/QLpWC7/+iosUVESdaz8FNVdctN4r/lk
8s1spusUPimkEnQwLkdVJ+Gb6P8KxwS4VsFsEeu2XxjmmgKaDsoQ1AqkPD4BKLKQZRU3nmyyW/bB
HIi99r6B/YAVSDETIvvVPedeky+ESzjWIRE0RaqOh6fBEq+7RnU3DgwmBJeBz/Nwi7eodtaEYMbH
tBwdOr5ATY0afYCbhdP4/yg7r+bEtW0L/yKqhFB8RRIZbDDB+EXlKHKQEAJ+/f2G6HNPb+++7brl
6mgMCktrzTXmCNor8fuLIC5tNzndkG9rMN6vrd8TNst5ydKI7ZvQVruNfYaVBlyhFYPuTgfUqetv
QvAZbz+oqCz3zwKF/0J138wAEnt9rSWOeRkvwCfomAD8rCD1iuqdXOs5kEveyTpbrhIHxZ2aW/0M
5EEgiIZuPBFfSSPw2jy8CxvWmWh8cQV7Oqc7Bg3ox30V30DnjBWJBi/7wA650fQaV7M7t3bZ3Dad
wGMjCOzU9ybaPaolx55w0ZYyCaCF73B1tTEGitpGG/Z8vACEYMM1vWMv0jKVoEcbQOYOvPCSNhvo
GPBDbwinWnCIqF78S2+n/9cvoQj6QueE5J0fAZeBxX+NxPhngzlxJvetrFhpdzWH4AzBB2KJndlq
nbtCDkVjt3jcdEEFZ2y/1JCK++nztcN+WCcgzEJifD2VHpw4oVXa1Z6AZYRuCY0QCVzGScJHNkBm
O6wSZHtVqeElhBZjKmanzapYC7UWahXFKIFmRt16QqjZ0ESpJ3sRYVYu3u+gRhNBiKmae0JK1SYR
10BtqJNal93bSMCmRaFo8FS51At67vSgeFH+lrNmsNDw5N0ZSQI3BX3eVVSiHWmlVQPjzjwTp0r8
JP58LilIPKFaUMUbO8IeonSis1VCnuXyILakOLZ7nul9c9tPEB7u8QFQ85k4UU7NKlstMEFZ28t+
DstyrZnS/JTCS6Rmyfs1K/DO4zs3OWMROcIntSEZSy1mIbwueTni0boE+LDaC0nWYg/FleX9zo4q
WzPvVeLQaR+pmqkOdXoqJc7UAiorRCrPhOa28/czhCrwZcKYmWroLMGn0849jUzx71r+ZNlLegnZ
d4GwYmHScUud99pLghGC3nNHd1iI9aYLP71njsVGV90kWt4Zjps+U6QvlWRaEVMWo783DGp/6BhA
yXEtj2ad69vfe3VJsbvcLhf0ZgoIOrfN6NbLRpde7SxXaiKaYxi3x5C6L6VAfv36cglPxOHki+jM
RZ1QmyEV77bxhXnR8O9HVrZ1v/Uyfj+y2jeBc3Y6xdurf5QSTm7Q+BO+V57h+Hgd6d8ucA2O2Imc
8XhlVz2ImxU0G43GCIbNDHOu14pIdnk4GxB2gVNvsxfhvk49Tp5p2UWfzwnfG378/aD/LN8rZeUY
rrjed7rH6rA6VIz1ejuZnhtZlEekOshpAce07UDyFw+kCPUNNiW7cdLaPFp0IDaPK2LPIhtTwVMb
2ukhWD0TcD50Z6tw1GwSrkmhPiYSF4rOK4bxMO4IK4H1T2AmsBbbKZTNvCYdKfiUvboIbtp5wMaB
iXNjP8CrSX8TAQ5mHTsZWQr9ZNvwr6FE56lmG76D64zt2IbzrRV0qp7zXZJUiP7Yz5PN0xE7voKc
JPT8zYwpEPbTpeun4ekcVLsGRTzE7eG6Nr1uXrNVWIWVk1tPh4cVJDyfS0SwhGvXz4v+/jJLkm7i
vyw24dUm+Hz1aAMILTGH37Y2Fxas4w8PRVVtst+HXnkmHg+D53Mvq6VZwm/dxcK++KvsmBwG1920
YBNQmVTtln8GqQI3yPcNSJfrU9M49v1N6Liti0l04rlZIBPHWanY/CTQtv50PFxR2zEtr+ZVv3tK
rD0zsfLUrI2fJd5jf1tvhA/YliaRZQ0+nfm6mVcALkBzTvW6Fzbj1rtsJVqLjnd9TyQfx72LaJBW
C59CzO3himHWtf/psn0naqj16BmWDdWp5hvm97nktNsd3cRd+YOT2bOX0bryiTlReFs/n7dPFXxk
nXU/X/n1hT/6+1NXFZnp2/36xwfr+v12v5aJf6our5Y3OKaNJR0gt+XG7WWt4Wa4z7cXq/YWIn3S
qLHVP0bL9IfKyv0/nnqr5lSrju3UjG9WK9fqbn+p0B2e4NEVuHXaweFhvPnYjjxg4dXjdnA2667m
rho+dnaj8hyXesTaw4HkmSJoAFe/NIqmXDLrlKyzJgYTWyJTdgS6Xdrn8a2HNNKtr1NSYxB1z4m5
JS2g7hltCd8WsD6Oh0cjr8l8tMApD+frmveWjpGe0fTp7A4PCNQ+CGdbXsOHxfzt7Rw3fExecP8z
Irx9XzHut5FOJK3sdZVHBiaj1+jKA1hPk+Zl06DvhWnkcd89h/Qsnl8WHwWxFP2CVxz7uEAT8AZ0
SF+G9Dq490zLiN1kjVp84cW4jTCDyhpXUlofuBCy0rWm+RJHWL/xtqy3lXXfJmEOzbKH3QaZWdkQ
e1mn89zv4mb80foiPQyX6nAiv3b0vFnzNLotmfe8bvCVfj51Jk7jFXwJOAtRc3URnLzAJqyxnp7e
FqOr37QrzIHpeQThrtIhHh4M0wvPPpmvERNmipodudJhiug5e8QLgtos6sTX7sDALn6BnBBQF8Zy
sNqBVXX280V30d3DUGngmQwTc7jdY6eaNFpPmMCB+l5DE61n3fLAUQdkblUSNsCsRrAW3eixfSHw
hhvtzsanah3QYzwa+cEy8M78dmo1RwkG2YrZa+Asy5O+nir3Z1uPN82u2ewj+2QUvbkNbIbjMKlT
tsFpbZhg2Jv6jTxRIPtZNMf1ihzk5RKnusZrx9jhv7/DI35oDeJUlMhkR6KRP0ZdMsS4jwxDLjUm
mXhLFmFcmeX5qIhWGWmu3QOS+JTYNf86u8aD/SX0OodF0wyuxgNOnTlrzbJfvJpBWn20vuyEYYn1
+r4eYhC7j7oY0RHy0aW2sMG44OTS3c+blbxZix+MfCQ/6+KIY22zRokXxM6+/nJpvx04uQ3ZvfUj
97G9AzW0w+PiqXr9yi9t9gHvl96tvZuby8DF4W1+PgeMRxdZXev6en31kAU/p1l4A+tVf3/bSh9N
p35GAr9Ew94qdmG1twX0xZntcfeIvQsa7EvbcuqXLQ5iXmc1h6BpvKK1N6JsEH8dxvQAb/Vb7zzu
v4i0fODJogxhDl6C57Z9rHw2Rv0zDitBhYqpEsQhiHqM/KsSGHN7QL7udU6VXUZSutSK7n4GZNr9
PLILbC+hF/VcsniiWlAQ94qT8g14Uqq2A4OJEBt2JhSy3nPNw5DpJqcJyfC2Y+R+9f34dAvSKVB4
G6+5wfJRqL3ZIIS1sR+T1TU2GrwN0WatPUR6wD4zXH6cpwJcYf9KnACp9hW4L4DHS15ONXC/6FNU
CDNfdA3sADbUDGQjtcnLbOMmDzOYwOuAl5gI8rJ2Bnve7lSnZk/iETYKNIdCgag1QKHkI36Ony/T
SlnCbh/z8X7Mw3F+JZusYg63p8iNsUhP3xOIibTh1jmncKJZd1AAx1a+7ORJdFm7SI1rH9LwHFrm
uIqn1cDGL+IVCP82MJ3ujvoeOAlSuMykFQE2VD6Bcsg4ZJDuPDe6gL9nfAAvG7MeZWOA2xqPs5F0
UYbsw+JpXcUi9NI0TsHNx63U3wdVhjCZBgChNlzoWlRASzm9VzrLWlg1Hqqbjps8by6vPoWOvX3K
zk2Ti7Pq0giuc4JmIyavzIOzXYQScyq/Fg9SijVdG/1+AKgmvtzowZiGW30MDtwKbgapOrzKw4Zh
w60zwuwDAJo+EioJDvE2+fr78vlnXxPvf5evkmz12/J5PG2O1ka+Jt1FLXh+ceU5i81eA1kNQXDN
U4TFKoMqIACh9QODqOr/URPw24erqPjtwz375PtFHF/GlxykIO+cyeIAJRLLQnt17ZsBBthB03p+
0W4egonFFpi9XBatbG56vAgq76w2+NFdrkEFSHcRut3mG/Nh0ySAOGdUpqMU1igrVbWv3OngGLcr
BJ8M7AM9BdbW4WEqYWxJ2in1OFBu2RVa4Z3oI9quuq4CtKXpvfD7WdBzZ4cDPEtniEU5a7oYxKID
CPK4C8F03HBLEYrZvE6051TUGbkj35kgkrFLd6advN62wAUVPEuftvmS7mf1Km2Q+r/a4/rspbeA
7tpTCwkTZH0nGGtzij6E/xNd+P59Mo2J6OEZB+ZHqWJh3pY/WqDQahoIApSuTjxRTKogZwnKuY6q
ONIdMWgGyfv7QANq+laowQx1fZ99AoT1Wg3u3j9vtmGuz15mrrYAIGjLO+fw2oFgRFdf5Y39cArJ
3RpQLnGL6aSiI3/GVOD4epzi75yM8GhqUAhdzPr+NdVULU94WDzUvuE1OrcvYcqlNAMr4LsV1pZp
8bp73MxVde0H1R4z/I0prp249co6WEYVVtxjuEVN7PWoqs/kVGB84D/QfewvntfdgsTXS3dcYSFa
D6s8FC5ktKJ5/cyZGJpLdmz7l+2wRoP/RtDvxqtvJwTbJdGalF9KnqgSMUJe1p+Lp8rAJhUVl/Vb
aGH5+eiFHlk3WPx+7IDD7Je1HJhbl9n4rU002jmQAd+6ac29Gn9U6Q0VQYVEY5sDH+CI2D93q8dm
igHliD79bXY6wW7bNvncxYOLoM7ip9af68m2z3fithPOCV6rfCXY9j9aPRrLI5vneR0+f9TowRmM
in0Y09s6BZNiDFRP9XKV663XjWdHyp+hQRhlSrobfvMvtDf6bpM1huwkEjSWoBdInUOiiy79/PHc
vFJ3Tay39GWDA+rb4XP1snk5fV6JelkxO7/gaVNHYIVJR6iYGQtP3XgURx7mpyB5gAp7UgRc1rkN
fQije6EXQQLRCe+tpyufucVAWcGEyQNJYIeJ1Tr3yeghEQm4igzd9VeMK9QeE6/Ovn8ycNpjYMBa
AQQLyYmPowRdraKezZ3C6L0GrVCiIuqLxppWMeku3RPZ5zEAER7yyiXJukmYE2DpQF6gciNhgoWD
gDBudkCiJbo42cHPLaJSUXdAOETuM2eSb2otMelXEJaGJe+yQe4Np2ARmfa0mdC3G6bqPLYsAlQV
3bYNyTPqn190fbdccj+shFy7vk/X/DiTgXE/oYU8U1tjOTN+sG71vm/dvj2Y1W8Ppm+t9/buisWW
Og8CO+/8eT2mEHLgQdkNKxI2xySFI+eZFh5jG7BKlEdXwoEv63kL6gckyrxI3wCzyR2UH0iBwKU2
xBfZAVamd7rj9QGsnqZ7HwoKoKCUBybtULU1865f9mlETfYhE1R6NyaiPfRjsPXJj1vrH2ak6jda
rxNn+9vZBGWakqhVgNhcCUyjjDgGy1EygkdOqb6mVPOZLZL65gnfv08kWozxemcRTVQNkXw+N0IP
sSYPEFsAQgJ+smeE0vz3mbOELH5bJk+HbWHHh/SCXSE3ZUin/GmzRCYjil81CT0nXE6Fcy/aqn4I
5y4C9xjuv05hY/Q5YrYisYOoBR7ANwXsGiRmQKNku6qaivoFIM178ZpZRMKG/jkNIgU6ortCXJaM
8/cLj+R83TtF80HPqc8DsqzQpOXhgMwDXONr5DOxmZh2r0znMcqF+NGGz4gN5zas7R9OZh3ONPI9
Y9GvPOdTpuhehi88SQrr1tkM3U2j4rbMLxN2xxq6HSq/xaPrtbPXGuX2rVHkPY/SurnMVLQ7xyCz
5gnSpKTh0hfysVFiJ2LTJ8zGFbq3i8i71qFwQQCbeqwY7AP8Z21I014R3cI1LJN1mz3xo0lkikf4
Qcgx1NKQJCOW6EWfrfDosu45X3jdyKWHHVcWvFUwRiL2r0s4VoOcBWVcazNbDa+X0H/GY3+d1a8e
rdEoXaI8X7G1eMN+AUfhs1iEUMsuYTEgYC+sWgHu/LZuyqFxY0+u3CCHvZMV1HrKSrmE2P634ilM
kHX3/JC/jEfb4PFxNsvRJ+9EY8rM+g1mxILZqWD/mkGHueHZlY2Tj+X8NMi4N37LyULbqhcfezaC
Y3rIGLamn5vOpdZkLSDeLuqNHhNGOPvVaeIKgoiQPwRNMqJHo6XWPWgv3uvhwwou+PXPcN6HL7N6
XAHWDY3o1i680LzU3Ua1Z3MeRcQJRgox6Y8/m/AAmCLzkBJkzYL+kL/fKM/WYpptoe2UPpNZCDNr
ZtU33c3lpdg9OJTLkGjgf2CD2ieNFfvGWoAROJHU13BO3hrcLNnSWpZZ99DvFxP4HjT4r/Cf6hmh
OG4It+pG05DdYxtU4sPtXBBSvJ7IT5P6SRYeDl3y9AWXMKg8kM1XjSstB8jNp2gz8Baih9j0xuul
IbjdObFZMp9zRnCwt6O1MVh44frazQ4PSJ/ZdH645EE8Lgj7G6eY5OLQlrUQOEJQJ0EhgkiTEujA
YPKbhwtRE8HiOuEwllSlHtbgDtCQ2STfA4E87VIEWUTT7WmEEgRM3uYTGLXgb7Ib+drWQ1SgnYgk
aqc+Gz2OPknYDiYJuMV627tUWx4CSoqaBlGGQecLqtVwOOSRnBI8JXtxg4USPi5hMOLNXho8opkX
XNmMDKvvAD/BOVR2EFGVjQImJjUZtj7AZ+A5zzTBQpJ1ZGJLzA4BGzBfQ6sZhq1J0HpqIcasj9t1
Zkb4hw63vWDnOmGQb7mhdGrYRsgWlauqPSyLbfygk8CHn2pjDjMRj/T3C0y4G2sr+6B5s9l+2Ncf
2qP3LETUGl0BtiEaZWEasRzz1YyasAPfH1lwe1GHnxhM2C4RwZeFc68+4ynhHkDuUUr718cPhrn2
d8zx+4r5DfNbn2vXS35YbCdUykwvNxI1tq1Dtb6NrgO35b0aVA8gVJ8GwlcswwfSTR47exAyrgD7
ak6Uqvza8zsrLAKKNiKNIB1UX89MEx+X/vK9RocFyVf180Ts5cu1uyEki5ZLsxL+hNw7P5yL+a3V
srH9ReLly+0kVzkOmZ9tTDbafcBl7fqNeAqftbnvMJXNal27tXs6UKU148dbd/WEcqq/7VdG60n8
GCN65BYNl+PK0GqcB2aLWhAJZpgSE7tvqMDZIvKvNNPOub97oXpT9JdstgkpS55i+t+HH/aX5h+V
QpZpAcx6VcetOd8qm8PmaGeXpXnrLVkHfMQP6am9tUCbiOHYF9EOuyb3MZaYZ9tfOkxNLlqM9ITU
uXel4X0y217l3LnFbC7c0ebaxV7mOLidj+GJ7TkktHXHPnjtwnjhna7YZbPM1S7Hx+1i92CvGnH+
XnGaeW61Ks4I/a+LcdUxiDezCr6laxIhVi/+btlxIPEdx9lpZCbD3L42LXj6ltM1stEJ8rPTvS76
1hZhAUivT1BP2jdRV6+owWqHU/18JslpR8mIsWD+5hxXPQ5qdQ5QHFfwRPSyN5bAzGjfbNAoiJlL
26gbcTemiQ8Eww8ukNPvvIm/sIO1Y/OgYbGDttd4W9EhtZ+z6yy9UBytXy3ry3BH22URnu26cxhb
p2MjB42ywLRudbNWBbCIOc/DKvSPtehWMB0DSrmkWnN+gwK+Hoa6sOd8Ujp2e4d5izSvynXbq7g0
9QeJPUKstLSKYI+eV62eZkaBGT9y79Z+A7X0gg3NDivRFF9lgFAbMuGZYMpkZu8eMyQmeCC59eMl
4GbkRDTyB5uiW9aNL0+rNb4jx9FuyWJ3CC9r1vXLa2XX5F1zw+jmhNnkxpMVH9vuLsqdyjszspkm
AWfBQXMG7rZ5XrDCwh055SP7OM39t91pS/RXlQQBqpSIn7+h5L3Vj8fQpcAw3zO67YgXFpQ6i3rV
N+o3JHvFrnlxV+HefUlhiRNXWAyXR3LMIPzXD2fOx6qEp9XjrohON6++yB/+vg2vOn/AXBDT/veZ
+Fb0Wtt94q/Wp2IsOU+lBk1HrKYK0l5xWiSjvbMdpAvSVkCyDREoBMacGsvZiu1ANpQ/sDjttdaB
8l6s9tpM3D3ZUlRncp6qwU8Qpw/cPITfh74qYwMhP2HC3nldMVlH5wcnMKN8uIPbgB6rL768thn7
ZtLRJsOjP3D3FZdjFaYEMMkW0bUrffIGHp0YdUu4YovOgX+l6C+lnxQN0wjFSTtPtbsQ/UHWS3u2
K3IJZpnFpUO0CH2JgCDHDxEd9TMYurzq/8XzE3QnLxApM9F5sk8RY88AQXGh+PzE0rF/ujXfWllW
ZsbpwjsUYxGoRLO6y7ck2vHw2/PfDapgKQ8MfsnnS7qCFVdfaQwwjAGnpPuufQETj9D+EdfOBTBh
boonJYMScFIEpfLHF9vqh6H1Jz3gP4bWt2XxXGzc6zY+ov2VEIhRI2qLeNBWM/uS2KaUpcDnkdBF
NBjoMC8irN3JbVIMnuaVxmUu+xKRqIRK6XeriSTnkW09Y0Nf95FUTHLG0w5OzP1a7BpHAJm7eF/6
4oxRKJHFFisx0TuugOryntuPj20HHyFGFNQUafqueb0yEYNMRA102KuyPhWlw0L57eAR6DIOZecn
EFDaZIj5pWTjBPUZlCap796KeQI9pMYvecuJ6HQsKHGOz7ypfIu4CRqFYC6hx3gSdWIVaQRX5ux6
EXLnkKpEN0veJFaXoEWUIZGuKlyDGlRBMcTEORRPTDcxA79D+M38zJDUl+htsuXeNEuyY8se//0e
/4Ex8vsd/u7GnWw2y7i6YUFdLEJjakL8XwXZrkH3rUq9b/7QVPb+xVrzcEc3bKOGoztOvd997r39
NfcP6ToeT58bpMb2u+xtCe6jo9QY9/vPLxl9GfZPb0Sgh3y322+MG40+wZEPBMe26aY12eYEk2g+
mw0gTAC7RVAkbtErRSHb9wEKhGAQfA0m4Q8Vop7U35vSLgdueY5VMzwcjAnh+SfWuazd4rWdnaii
mRhjs345hAVJm2lWN3G2jYO/3xXzXwgOH+d7lmO5Ruk0oonlN4Dgurh5q2Ph7HuHlFAtgynhvCRh
kGWl+pwmtcBd0YakU2m6U2QgxnIZ3IhsKjZ5/ZCmwXJNZDwi6gsRR4uvtOKHq/NP40aV1vcL4tOn
92oGom3P/Ta1nWP3mhw89zyuAJlUw/xrbQ4TgzDTg/daqZLk2Vh/VYjxJCBx3VocCMCC4fbg78dn
9uR0S7IIb/NiRu6uEkTxYrWWWO4A1NCyBaTJw9ub9Wih4Ggl9by/JLJrnnY/K/tZumtfCQorgvO2
e0CSnVD1see0qvUgjZxqzzs+o5K6KehuZBEtkkSrWwTucU2i9Bh4cbO5tWiXJYFFEm7LI3EuGOQA
qzjMzGsID2iUTW42zZ0CrhRNJVoKQX4OUkTGxzCrIEZXDOEP99uo/Rm68vRwOIbvlk/Ob3fcW6be
ZZFfFR4gXejmWUkQkutJRaiJVkpCye5K+9YlBVsgzqHaDstB5enQ20/Zc6Ig4SVoOKFDyuu3pIMO
7s6/+NuRb0cXRio8Lf9yfEesikmwWJOa3uU9K8de/TseLmEylhaxEiSLEKD3KcXBQqZElgUcQs1L
AYEacju9C3ItjvjQgyuA57wng+Xyh3Tc+vVLo4qmV5+hT3UfykLkXZTLe9rFon15JzARoW0pp0yf
j196S7WP8IKGpoC+cDtF7ymO6J1qqTeSJlZnLX6p0VlPj184ILPSatXShxf8P1dAL73qNHr+kzA2
PkOnIZmzmK0la5VrCEWbi6MKaYVPYM6P3EXMQKBU87gJo/qkxSVlpoTXBapQmLW8aIMbnkyW6VDx
YSVJVfpufYP/4tB1HhKN6pggYEgpKWIsH6LzuTfJNj3lP0mvKZWlwaU2ge1J5L5rurXEVhkXRtN+
0uGp0NMxSLdblGpRLcUaMyLiiqVqoqCutGTYs4ItqzfVK1UqZvRmAB7FF9bqlHfutYpSp7yJfj+8
o14FnDRexK9n/XrPOysALuoNmkvR3Yus0kCnC6CLnSRZqypAWfilT31HXkrzFq49YmjeHT4tlBIY
qeJii/vut7zJnTEvByBxkO9kezjz0RaaPpxjrAUvxN7iB4UzRcrzkXXQyKq4hX/ulmxlqNwfKjLE
76bI6O7hmrRcDCz2kJez+/FuV+S8QlDnBaqPEcpeoGvrpMXWLw0zo/NcPynaNNg8T58ga5327h0u
P5+07eqYWMD5HIBsWOC8gtdLECDWvzwRzP6N6YZPcTnjLemr6sEtetsuu6JnY8CLKuEeXv/d6pIM
SpqlkurqC3kwzjY6Fr2v5A8SRcjXSjxewk50OPrG8Rep3ob0XimJ6NJOZAgepKa4w/5kiXFBVGvo
wETo1jHt3nWhsf2IrigJdRZqGrZ8hdtkXf7vXojo9xrWnvownSUFCo3FDGdTscPFfceD59GJPKor
BsN1pFPS54j5rppGt8FtV3puez0TUd4b6QYZCbdTL0ob1iBrWQMdFmkXFS65jlMXmyxORM7Hls/A
diIfKxzZS8p8RANFOxs+h8/QPVQ9ZSCMSIgE4A2KLiU9QiDZsYBT1kT/RSZb1oKVC+aJaqwa+nqy
ibbFbnGHTXMBrDu74X3rfFRHcqfJ5+jeVP+ZEIcrU/0pLa7xIcMtAzunlKoS7jMHV5M9z0fWTWs8
RzrOO5VedW5qhRKq3OY6Y52YySNUI1LgfvhSVJTj228dnjWYZbyi0ZrMwA75Nw8u9Hg9Dnoq/5Po
Jrq/FoJVG101019JG1sPkpH+Jhd1WfRAl+OXCXAtNow2bLXeFpFVMZGtr9LY7rZgyZHu4rnFH9jj
oPJVL+jWvdELxy6su1jUVZ1L1Cx767sBMgwsDDyc0lPn0tJijc5ZJfECJZo0RTua0RqUCpS5b+O2
4W1CWk8jg6ctbnlBPS1xGfRp2Etc3NvIQhtWzGXNqzsUN3S5ed8LOeqhvLx1E06tm0LCln26oHg6
pZgz3a2EZM4lSydL/0tH6y5KsH8RtROcgmwCeGoDhVqVfS7e2REHHUMnp7061UVMxwsK7zQ5Pp14
ETpafyBXIZlAySZqjUIbBjtSad6/z1YCm48YG1eRwLXHkJMxOAjkb8YIPHwXC3K4QXxH/9Y2w/mQ
UZv5iMgXDeyhC8+8e0Z1ymcztHhxQojearbrJr1dKytp/Pph4mN7equkuSa5U5bivLdPZ07HZI90
I+IVEN6R3fsS9cLdyF7LgWYBPbrLmaYTjajTHJ1TR4oUHuKxxpwEHnyP+VCrnwQYGnHaqa7aLI1a
rrRQbcr1xByesfetMJExZeln9Qz6LbO/nGnqVvYdFlx0cO+zjZRV2PSlrA16sdYLbbKZYvg8nub7
jPSLqYCgSPtG1r8XlT0qg1iwJvox64WJvzxWc+C3khlPCqvh5lnnV65MTJwpS8+VM9D54eeLmcme
HapWb52bzxemRlBO0gb8I62NeINAQsLFVl4YTkcuwew68bOyQC54aHpOsOx4DBKcvrj2CWJtDSRY
JJXpsi1LbHaG6LglA7Cxgdl1yxmCG3UbbbrVAbesW84bjAhtN+1oh2kU4x6j+uO72B30bdp3jcWl
s+79mq8QAUueIMmC0T6++7ehBWnfaGv8pzwwaWsx08711NUgxPyKAaxBrzGkgaHnSN/XIyADAg1Q
yS008O+v0/jWOzHbYYhRGrKQgSs/GOlcFCukr0vp4yyvB40KXUkpoljKWdm56fpFC/eXMoxpmLkF
uAgxZ8zHa3rQx2CcxvzJIY0ljEg4HEkieGJ4zKX3WsLWkFme5Jv68vt3VQgW8811T9oQOeiKvSPx
BOoTJBylTENXnSdBX1gEcYN0kY5gfncjXd7WRpGhb4vsIwqNbOlpZTxAAUIFmrS1QOQYg2e4JuoQ
zEeHg2ZK6J/eSPJjejxnSJxueIolHf6jyyOLi9g9gAB9yJs64FVmCCh/XFzFEWieSPq6Tembo7dj
rtD3+d5A/nDMUowDFDq9Q7dttvcrKFnyK9cYyJ6V4+P3r8AKYghJtCp4Qf34aifdlN7BEIB6lT5K
TPQm+PA/64LusBRwPhhaY7lKy24uBjOS+EfEItkK72uB5PQpunpIEQ8lMwp7W5TYoK3Izm8dEaXk
eAQBCZJqTxJg/RLGdP8bohXuhd+vXQMN22VbVus4Hr7otiT8SwSnu3PxuXPG8FY3S3lMksxkjdWX
XqUbp5uuY68dghrSXd1j/Ye+fYhOHd1T/YBOBMQF6aneWjdLEl5uIf6mKGkEfIH7vEMO485dOnqZ
FL7LHnEC6GxuBEM5D+fSInnd406/Ww/ImoYLHGk5/EvHHurirNtnemUPer1H2B8u3LgTVCFiJeM9
1xlzaEaNkyOLllfH9Z16or7u1YbI1vmAZXs15USGVTIMpI+6i4q4Rhypxu+WD/ZINdbBEG2FyIVj
0odWULzL/XrbK68V15Dj0kURKy0v7zzny2EcdTDcB800VY0KPkU/eOwtTfHcpHZCyz2UETFAFIJm
j8QEuU5zK3vFs6ogWW0vufQLjtVn6FThw+lG76a66dJdHXsmARKEYg3vt4jJjuJIc5YqIz2verbs
F8mYlr3sWcZZ91t+P2YsqqFV/Pog3R13iGc1/MhyhuO6sIHmoGSCKHGXTux+ECrTwNH4f3t4kaxK
Y4AzH8pSTz7au6keVQ00Pay8kDmSLTg3mw/pQwd8Mhh6Khl0ZCYF3YGJUoOifKJwTqf98QDrr1/A
19VkqAd8CxtrB01ACS806bXEWeWXEQkH91hOyRXhrUS9y0KeBvHvJCPX74IcbcIz7k+njk0vKxi/
OgpdF4Dtlwx4GmfxyKAiwnzzRYJnk8Ka4pk6eOBEdw0zRTVr5aIv40ZtIbRuKiRTlfMvzz7V3FT+
MMyxh/Th07iUVVI+u48ZPyG+n8px/RwWfq349e/ABES+7zhPSfL7Ly6hbuNvuMRpdz3HG880x+4a
dkavQPbwkE/XpCUvp/S1sFeGEODK/McIbl2/sX9x1i341W7r/GYEyWw/NSLCkJD5dLd+sHkgxdFy
GhkPlxXAhwD4oWmELbM1QSd0ea8RbbUL46HjBuk4hfc+dVh+0l5Ot623+Sxmp/nxi4NYX1t7SBX1
BUYOVuB4pGHsoPw+2YPdq1WvdU3i1giThUyB6UVwomnFIS+C6raLdYY/uaJpuUZ+vApu4CGnyL4F
BsnQaUQ+pMmpQMc/dQr/NZ0uSZA3Q7+TJ83ruWmBuB8HRhridLwpWlXi7t7sZZjMfrjsf2ocGEbV
tkgms3Aa/ob/bfdr87Rae/gTeuCxp5FPerU9yKxwu5y48SCr1t39F02oZfUn5NH9F7CH3+fvH/3t
ht+M1HFu+4L8yPc78IRZrnawLPXasJAbVCaSsI1oAaWglFUEoapFmdaZHW4gDxaVFVcRhEeBY8Ad
nZPysEBQ3kFomin/rbpLZLRze9lRaa3SSBl+LOhUJin+qlQnM6ddGahEp/KSKwSr58CiELunhshB
XUWPon9Y6ilqbpBf+Lmy/OiuJyYB7yyMOKZoa7BsYi8kK8Bl3w8+T2wT5EtKCV1G+bCJYTG/byi8
XtJc4T6jQoVFnomPuTqSEJWFWLOq1iJ5+ovJezeiKJjz179mPM0NLErPBB/RbFIwufxeUyn1u4vP
u4Gry/4ZvT6afamwwUOACrTRO0LQwEmPwow0uNJVj8kJ4A20hjhOKL40xgoef5kmiD8t/E+MvqS1
+tCu74IQ8YL3LbZuMPUUlFF2BdmM2u2hHy6JKDk0DXoU6lWopyaTefXC5HQq0xOZhIAryyE/Cbe0
4K4t6I/8vujkrXhQeZT/AFI01OCazKjmR8jbf+gT1Gp/mHb+MQoFl/427ZxPi3V6OFtynVX9rs6J
9QLQxoxQboTRfb+cwAzJvSx95VSmKhxdPHMNW22YgdzwGLxRu2lDp3qN8bGZXeds+d6sAwnmKpfL
orpb7DCdYit2aqH1ODH6Su/frv52HynrJhbCt1VQVt6f7As+RY2kp9mVvfCvipGCN2ZEaQ1JOgtM
FthA72l7Jp0Le+p92dZTy1QtPjWzNuHYnqnjVW0d1ff7VAc2G97g4MqhdgF4hQXPgm+v2ZxcefS0
j4d6MrJx1azxa/Eo+k4Zouc1HbLrlA+E/JShIMrmncRull6YuNZSpGrRpg4bHUO/7/ctKhKtwteG
HKhVbG4JhCzHrVlaSktZzSintaZAYPNdFSnMUFms6Ou4gK2mvygEWpFSREE3kGQ7z5KqKntBPtVq
WmaYzqhDiyxLFFGfwCrvHeUKlih6OrZ4lOAeVerVV/jZqg2moBxAlFMoRMkeLyowIc0XtoTlZva+
nwSh+jjDSxqXDsm/+mc5b5Ric3J8OGjNBJcyBoS2y1P57pN7/x3+hRCzFeuv/uP+bb0EIgJAlYux
LnYhDPN7fw5hyL1Np6YduNWvBfvIn3K50PH8fRUomTrfeiw1FgHbNdBO1+C7/PMh2MV2sUoqGyrl
KMQZdHuj1ZKGVy4tYqjb2Iou9cX05HRZq6zVC82LA55B19Hfj8L5F1nVo8fjI4Y0TVTlnv2NX3Cp
Viu7eH3Z9Y54NkB/8B9ILn11n2usvnO7h7xvaExo3fK1Rea8fdlP6Ekd3g5vPDGHWTxfHKP1p7kK
T2/LiSMvD8300LrSaQRbO4VeveqYXe9U3z6c+5eJ07Vmxizl6VjTPqofvCg5hP58sQ92WLtOmMA6
yHJaP/Xc/l3p/PM8S13ob1POqrCKQ3pFIXemVrgtBgVuaukWH+Aqq+3lxbA+l/nwTLKd7xwbRRzu
9//fVd+r0hRFbV2tVWsujaBvk14lXuSr42Lh9uzNKohjTGw2EBWKYcUJnVPHsY9dE8aliQ3QNr/U
Hfvl73e6avh/agf/tvhXvx3BLj1XVpW1cRlbuJZqHlXbRb0gejzvPuahsGj4pXlXS75ggfviL8gI
d1aZd+AO0vSQvbcdIoiVWOzTbVIUZUq5WPZrSqdIdR/ow/DyJW2b0qnVrpaWtHdws9bQOoh9Y2PP
3L3rntm3sCf4EkYQt1I5G2pjojUbJykm17jNNPumeZTpsrOCoYK+A52+ogzcBjpUpt/dwxFrcFyB
2djLtdzo28yWRvmF1IfnXQY1LNMY6+hvzmBRdl/UXqHDxHKCjgUFEHQIAfwYhYhME+gDzMjhBQWS
flK1qqBvIOxg/6seEDrYmlpDsiNdD6qN/LVG9eTyS06T4ufFiI3U8KKNhtWqbPlJ3Jpsyo6W2mta
1GR9QklF0062pOpXyYM2aVlAL3B2ceLSqnNiPfJpAbN83Nc9yBJ4nmoxYJ3AU/cILLacqmfFIeEa
I8jsRsy0ImMEs+Ukb/is7G6ITxIuS90jFkoek2eGW5OcmZBqqBKxZioklM+gdDORaCrkXumXNiW5
4HyWbYHVDoCezFPU5bq3vzSm9EteKRpb/4nbUkkoUO7+Z/GlBpw6IwLG1X6TZgzgH4cftfp27WpY
sGCaE+HbSQcDsj6rLOiwhoMwbJcVUt60+ZdAPrUBFYKpkatRC4YFggV6r1Whu+vHuC+pu6H2RW28
A168j04trPdEC+j0ah/qTdQ6TKYC8DWQabf1ds8+K41wyiuXlFKON5U1u/txN2G5W2bL+EkXXwfB
Tqa8/M4Ac/XSnEf4JO8IQFq6st+7QGUH7DT3uchma7GGNbrqq8UjMo4i3nNqiQMLv4/+eI/Piszu
QYfL0sWh7E2aNdBvZyz0TfWy8BWzhCLIpBKelL/L06TEjiioQcDKN1BroL+EDGNBkQP4ZjbnYSOD
8X84O6/ltrWlWz8RqpDDLTMpkjKVbOsGJXtLiEQiAoGnP1+Ta58l0yyx9l9ey5ZlSQAm5uwwunsM
kbGQGFwyaoNyiUCM7coVoESgBvorKZII54mACIKa1guBQgUAE6CcGISPRLcT6ASKFflhGXid8gL4
8XoEOm+JhmDC4QEErBd4/QygOhvzSXmDZWXafZNCjMBEUowJTtfqTmCRhOYNeovmvWARgk+dYCVu
UWO6WgA7wUQr7sfYyq1LrkDxQODKU9RVL/z/KFv72xK+2G0qA1cSvEnS0N6JBoBEayKNosnoNKdP
lIUPLxJui2SrEAS3s2oiRWFzJ1i68HOfg3Ap4NMYKOpNzSr6gEoD5VQwemEGPtV0TnVmvhpCJv6+
0+6RdRLYVeq4wNjsSmqOW+HVklQsP1VfxQpRhwNXJzwRcjMoxDjI50194BAK0j98k0gmP9GfyS5U
t5Sh+LzUAfJTtVCsNqRhs/BeSiusBQHzGU+WtErAS/tJSmDyRvmXrcjOyboV0OT0P4tFDPnQ+b1G
YOQChYrsBvywp+iXl2gge1cjxcrk1dqGahaYnC0kjDm8DQHGpdAmudYZBhLoL72TfSTs6sICD9QC
ligQkWRjAhQJDCSCoCcAjrcunxN8UZt/q0eH3wYIkbaTiU/B6gWfoXICMiNyKoIqCkYnSF2yxKV3
wEsCfCbgWBAhnlE4yeNkGze/yfh+exD9IE/3+9QLBsok7In6LGNGQ5sqxLMSLx/BhSSMFt16iYhF
zcyZWytpDs8kvSLdMqaiwUcRDSxOh8NFxMzOKdjhXoe3kRm0HwJmcu3T//a9SLvAtkRqdkTA3aR9
0UKFyYSDSXTG0rf2Q6REpZWxhcJP/gXMnIj9sD5AcCh3aXIdfX3clmiySbwtVH05E6gCv0mED5xK
Mijj497KpJ0Nchrust11yxCBKNHHi7ctf6qTctbCICXJ4n7WwXcp965NhaFmgG0yfBB2qoJ2S5G7
OAjCCNxnQMoomHbwdFhnD94qXNisQwlyFj3JzKvo5cmdyO+Yo5W1yrYQ+T6dUtHZQJu5eJgzHxYt
dVQX0ViUarX8BUoZ/OzXgdCZ3OSPyPtPEORygi5pDnaX+22HF+hPxNlS9+pOUkZSapJoh94GogDJ
MqUSIp+lK+FdiiQUgSk2hWu1pdQkSb38Y8WZJhU3xpSkCCFAb2lMkejBJQRAzBWtIpFSMQlF9ClC
CQ4DxqLNVAMEqFPhJxDVJjHvknWKBLEY9nMMJJaTcqrY7nn2q5Ws9JSbEg38Ots7OcuycQWXPyHl
gJYCqp9/CfwuwLicHvlT8FqpmzRUYSHfo0ZJgVwg0QEZM9i0xCaL7ZWChnwaqzD6Ln7lSIlFzoUk
koJKy14Aa37bL9sP5bVH6oifcYK+pQ5WUKIRpGRYhW/KZk8jJbtyJglbDBvi8FO8seSBAneCOrxD
9EcGRxgCUaSo4R2k/EhdkfROcAhCJvHndTMiZBNZU3HCYilNDKx40q83iadeky35HCxfJEZBcXQ8
I49FLYOeBToW/Pce7VTpM5LymMR8goqRMok4gG+ROUGhxOckcvPuCSYggIEnYA0ILXx25xFy0eGS
rixpQTr/Dw0ddQpCbpqECJuk0+ncn0S7l8TgEklJ8CghJmzpfJ985MJKL51SEl319F3Jt6OkwM+U
AEZuQ2J4+VESmTmPEo7IZ0VcQPqX5DKnGD/iIhC2n25L4p5zHBq20N0Le6Rci0KxXE7+VW5egjOe
6XCK3zQgP/lJiKWKI4NG/3f1WyAvqchK5CTBHkgvgTX/ne/durdGHRnE+XFZF6I4Ic2zZglISLKS
8N34TszHcGELiCjx2bnRyxEmfuB86YM4h9aIBc6YzYPyfcasiBRf6RePt+5vSSfYruxf+SUlRCrs
nK/iTnY+hpWpJKlR1B+ymcW8M936Wwy8VJ/EwJ7Jc+V3DC5/Y9h5mZIgU3OpPqRqcEZPRJNTNK3l
m85VHTkfVGEg4uH6EsNw9SeBMaXgIlVdE8RTzreUFgVPYhwcOj0mUEBL/9stLUSeDMwRKaG2tCnn
2h1d1DuGQ/k+4e+lZPKDItWbzpMeP6QsIjGeFJnURylDDg/ysTwPN8XhQxwUqgW8ToUj3TOuT6O5
PJUUnZSdYDdCeCzOQuRFBcLhT6zEuVIiZSYpLcrDSolJWm5yCla4WD4vXyueWVyuPLN4ffWnYGzt
HZOgUnPhycWaHIgBh5WOEtN+OaWN/7dCBVjKRojQ43/Fi5+kmrKxVOOR2yIKOQmvn/tZjqdKrJim
c8FbppslPUz4Ynmtcsvxm6iTy/CAsC1IxU7cvzyolKnkxQqKJd5culX4ekeAZ+5YCrwnME+aZ75R
TT/dtWSgIuQJZkewLAXgc9E34Gll1WX9RKldlELPELE4O9l9Ah+fY1RZkYiY+BhgZyVSEryyRkVA
ujtiARGjXbCKSHH4Hd2qfyLWU+ZL1wqPKG9dcHL5dvED58fFVvPOPNZSHkiueK69yZJKRVzelrQx
yF3IZwTeOy8zO/rD423LcoiDFphbnkS8Bnp2LCYloWfxKad39iIZhLQ2UE3lHpQX8Ufn6rr+JBLG
1F9ZDyks0jjVjaRaJ7cqTynOSiMNN6CBrp/0KcMiJ1ckNydxlT6rGH4whTcb2VdpthcO7XZ31twu
5sxoEwp4NMLBerzJ5iSo3gmYkAZEXPVv6fuwN7Ss2JCASp+etINIfiqJukCLiHHoY/lQkr9T+ses
+gl1PLmgiHiSNhnB+fQtDW1r8TyAgoTOwpMr7l3idDFmonYjH5+aV6bifyR+hxn05CAQ5Ia/rbzT
lvTMiUSXxAfyq5cIAWcmUbmI74mL48+NReMMUiyn9hlvAUOv/GwaMuEInB3gISL6V3fhWjJtKf8J
MimtgRLun+7xqTnh//uPs9aMTd4ov0hLKeDJJSRXl+9Ivksh0nwAE5VSgbT38WW4YbmHeG58077J
siHRQK/dYbWHu+KunNKk54zqn2LLz6mqPIGkKRqNgfldBHKQ33nM/NNlRKvk1w7YMm+hVRc96JXS
WKWvNuKAZfWZ3JKV6vlQ7kh+l645lv6U7ktH7399srjBFi8kUILAEuK55HNSEhZtI3XFrDoYulAl
1DgSJs1giJVpHJHmFSloUReWM3WSdsYwiZ1Gk4GSgmxr/rZpTyiTzEcxa3liPJfZFeGFkbkqmYfy
oUkNVi5TPYsAmqDv8pUGaJVGfunPy221FDcmIjVC3bB/E2BEEH2CxpMzLGbFo/xM4U2X/jyxDZJF
iZm0uLuG0uwJv5c8R2rUYjvTX5LeKbTwidkVtECa+/yl3FJOq9/xVIoQD0uKxzwlh1FazYIVuBIU
KAItyBdhaP+JQcVjSc4nz+5jxWsyQbnEuTNJgAioT6RGwg88KwGKnZLmtehkreR7z55O2u0k+xRr
dsott9gxbpkVpUA8ib/LNyHNeDJ4cvfnUot8g1yQyo0gBpKxiidVXg7Er3L/Yq2COZMQU+zwmqwS
vw+V/Obc5HJO8xIyTrFZ587Dsw2tFt1PodI9ezm4BwlmsehMHAmhvtDwy1yPNDND000aR50Y/0Zz
GC2BVBJZaHkPFEb4Wij/hYCKjYOhlU+qM9i9yLJkcEiyqWgWoQdKaU2m4fqFVOjOXOtMwPHdMgdX
I4cuHzMPNzk88hNJxQ73QuLe/6I8eBoYSmnWPZz68EQKSNIUAcx0Pit3SSMBzbVYSmELB9bbSh1P
rJgcd/lfxuCkWfdU26P34PRoOCU+LWaFDoW1GBAZN0u+S4Ae0uEsdjP9IYCalNwkEJNdKv/77FPv
h+QwsAClGOV06s0Z5pekUkQL5MEx2jxv80vwVjFbckl3K7fgTmmaoLmBvmuprpwaHdblXfS9f5CI
Xm7nn3ZuvqllcgNzKN936q4gTeDnnEjfvSeDJELM3pkCXnolJFoX3nd5aMFBThfhScT6S0YJMnIj
YbD/Guq5SCovZojcpvonqTz1Kc6xLyR8MfahMXHwg0BL2kim38wXxKKnDkhTztnSHyEf5ujKPiWp
l8BMKnISv4hzDvbMP+Ee1+k0mjHNms7REOXhpWtb/EH0XXrmMYRsVCplt9KgU0ng71TZNTUGlhiR
Mi9KBr3VJ4rnOb2MZNfd43C8C47TjnF3Nnn1ykDxeeR2nNQbhY64Ww0L2vVlpUdCNU3V9hig+bNK
tt+3qWMMhijKnsYPMeb2XCZiRM5LhNnQdAMtk47zfCrzGrSV4pnzO2siHp3yMptGVkj6QsV70yQv
LPyyFdko4j5EUy1A+YkcvJmrm/oxn4/OBtxd0ih8smp0FOyBn5NVMzcmLnSuC8nsLXIUkSI8UO2V
X0IOJmChOBb5cdKHXd0Vi/0PAiikf+nSej6n3pKIq7+h25BoWuI2AUocfvnweQo/hoSpEiChZbF0
fziASfJLmZvUXGX+VaVrRZ0IgANCc9oiGBTpRRDzoUPQM2xypBrEjJWP8auMwIbzr1209heNMMQK
zIj9+3IuBvZbV1EzW7elji9F+XJKB2k7c6EMOzeDSFO7IPtS4FDnsLZLu4JMykgfqnhkEV7bU7L4
70ALlkwbpT/EBIkRUtYc+CfU4OhuP8f54nC8KRij9HJkv/7Jp9AykQj11C9IE6ngjhKAFosG3gwA
DNzXkwSyOgEqCqDidQTRjGjdlhoTSrXfxRfJz5Df5aeJnxcwXF6U5FDydmT1BeiLgeNkfllmmcWq
ne2kBFpiKyWylHkJ+G3pm/56ya/GRJ8W/CImir32aKe61a+LYBKSWtqjjAaG7CFiaJCGRygrvr4e
DUmcr78MwL9X1C7MmpbbPmVqtXuSaFdGFeSXxKmiIgvWJX5B3mgG8f0GyELo+88lHulVF9lI6cJG
vQn98JosvXxIsXvwrdKBJ2wzpCX0XuJ4JQmRLkdJQyS7pmeRhQeb5QUwx4GEF3GXxBlHIhSNSmC+
4R2Rh8ITKYivtFwOoE2SfIGLMhweYzJlWkGklYmGoagqFzKtIX0t0sp+Y6l0WfwvluqSmiPJjary
Ok1OgxSjzmKbArRQOTjQTgXSYYG2iMlxkTQQcyYVIgFxTieBCmJDryiLhpzoGrI8iQQHKBDmLTyF
8tmz02Wkkppr+GSDm9CmRbgpwVZAcHJgp9cwYv2QDwTXl1Mi+1vOyXF3RkNOwPgJ1ZAIVzJ/F5m9
hTkTGATDgsE5N3NIaig437nvQ5LH9kP+LqZJPnfEzYvlKR7gSMEKiWDMeeRfSmM3VveicY2CueHi
f3RNZ7CYxrmLfQjIm3Z9eYjWDYxQbpqMs+BNR5vQ/ii7TTG8UsPvoKQhQ4SVhb8MJZ2p6mthlTeO
xIka+9NrvryTSwpO062sxPQDPBASDEs81uKo0Hjoegiz1fbYHNJJZ1EhhQu3ycihYG/WDeAcC2qV
dGcEs5I+8wPkLbmFTribwCTl7++OeyG5oIrDt8eBP0mPh3H8fmMRpbvvq1u/aDzMYjUIsy4M7+39
trBgwAp+aHE/yZtuAtEEXFPRXZpuQwOVLVsZV7Cr5a9lcmO4+PqbdGzTtWAeN80LYNXIXUcZgiha
B3BsNFowbk067zjf3eFGu+Mlocw/r+rfS12YyzItu5ZOjGh9rKaQdZTHySGZ+PR5lfQLFR8R6QDA
5deLfGEFztckUCFWsk3VvWyy8I/7JqC5M7hv/G8lDKGoOsfHh6Z8Uu3lzbW8bCI6Xc3SNIf4SHVk
svjP8MjJbeeQHurw3kWVeX0MuoewMkeqfRdEi1BDUSS2Rr06Ow6Lun3IinmIzQ2qXUl3aW68d/lG
j++tZvf1EpwkvS/3mWVYjkVTkeFZp/6/T802Rtrz1X5pbfsDRNmwRZoQcjbvXTdu5v4+Gh8id5Jl
8VTZ7+LWHR+g9LGsV27IMLppF1bhaN+/OMDovJ1B+U+8+fr+tItY/bxqps0stmZapn1J0u/26mD3
eg2Sr8NJAGlZ8looE5ee5+OrzhhCko3HzvGGCTvFyn+tyqerXoSy9qE4ukbjeneRsrYAlpxinB/3
I7WE5rsqJkNDwIYOXqyVs/SYztLMnB2svhhHVTNNVTRCMzQFaQ2qh36q61s3eDDSVeEXExthE6N4
Se3jqG/VUVX5T64PoSZycnW+0IFzj/tJCOPxfo9OVAF9NDP9SezfGak5Zg+YRdSPKsNfO23+nEMV
byn4za64dRzFvPy9AJ7pQb7v6d6JkOTTtjCrIDdCbe9vo/gxLO5RlWjLemw3u85HENCmPXIcd5uE
obKv3/c1i2O7hul5KtwONF/9eUi6LiXBSfxkrTBXoZibvNpU2cpvX76+zKUWxWlb2a7tIa3h6I5j
yX18ej4va4KwiEtvm1CWUOEZVpGB7JaBDqcRLNzPkbM4oLVI5ISC+K8s+lDoskOpMAyiG0981S7Y
nqObLLOpu5e3wkoH+WC10Tqv39rYhxkJD78fxmG1Ckwwmcyet/VHYD3WmTcyusPIoFYX7HyO6IJG
uHp/mA72cVx1t46ebPLLPfD5xi6sv0YTXh5GqrIdjrMseOgHePAeB7DHYW3lKPveowLhoblorMr2
zjAf+2Hy9VsyrhloR4N0UHdtw7RPHZGf3pJbZlpYDAf6gcpl4d+7+bcc2qJsNliLPRONxR0clnyw
39VPnjbxgeeGux6wxbzHjluNOfE6FC6DbuzV8ETZd3EyKYiu2qnhrtN+oboPaTmrIZ+gM6BbRu5O
iWGI6Z3Z189hX+QCp93GC4ZqxXFNdIEu+keHIWj1olSDe71/1Yz3QNuEkAMnGzWcKfFcTSdheZj0
GVT5DDfk2z5eRcVdR6xXBveWC7EXrMD6woAjMXnQqhVMXGmxOlL0A0aKDNCqdhUcl3AgZ/FiyLcH
dwlRRtnNlGFegxbZsyS4CylbR0ulnBnxLq7ufIpjyWuUQArAubaOIw8wkf6ZsR3fB/ZG0e4MbWH5
296CexX5LMJ3+24YFg2UIua9bSzCatx4szS+EZtfMwCObXmIsjiaql02fwY9cY/qFdFa3a9sZKHT
dAWjV7h/+PqVXIq/8EpMFa5sx7b5gNz4whur3j7JdCV0t9XxUfNQCz4sD/E32/nhqwuYGt0ezfpp
iWhp/Uv3YKpMF/Z+lfebvnrJrWI8RGsbQlL/F7OOur3Ug2npb2yXflX96Wfj30f1qtVWWJFsmKrQ
4ifLGklb3YPTcq0VLxCYVfoOMnwFbS6dAqcHp9u8O07DW/ww5kVx/PygSFEZpk7k4TgX0bhqdWEX
qQVVgvqtzwLCxdcUrhbTcsdRqc6KQnkG8z5qY8vj/raBB46SOQxDuJDemAAvqTY+HhkfqR3sPwLi
xZwfoR7UUYSUqLPwQvsh8/ePc6ON7rVk2NgBJUy9WSKg8myDmMVg8vycBDKl2BwQQIvDoLxhKf4+
YLxN6O6hMjKJ4y4juRYmPcWu7XAdNG+mvvPp0u92R2PTUqLer/r24+vd87dd4nLgKRYrigdRJWj5
ZJcKL8+0csiitVOvagti7+OcvuAge04O86C8cSKMv0MgU3N1Nqyh44zZtH9eLVX9xosHs3n6gfzV
fTh5iifoc4zS0a8HZbR8+jlBHAMZldGPYrx+3PXjx8dm8fXzXjHEplzZM2QKykIu6c9b6IfA6Sqb
W3iN7x+UcXzvLql1j38NI4huR2/daLFF7jwcTRbpGI7uHdrFy/Fv5MefjXhSThcvX9/PFYMq9yO8
k4aEreqFa2rieDhaVtdsm7ErtCa2Km0NhEqNt22AF/l4clyqY6gp9x827PfqAIP9HtYF4zsFmrtS
GfkGPfGqMUo/wPQg2FR/Z1t93U+ArCYWhKmhirwzQ6cAu+NkEk2UDT2aU2hU77Rx8NQBn0D4unNe
0bJaV2OyyXp+uKc5S/hFoxsORDvNmf3pi/984AtzleWBZmd2VdPQAY4KGfTdXYcqdjJC5wPslCel
WIV44qSByBo+//m9kFI/Pc02It4hH/I5iHI2w+S+HKPXMrpHKHsO7TCvMR9DgMnwVTJ/T+AWrpmQ
hTl2jHT49+MYefffa203gNn49x11E8rXUMb2E/jepUdt1qJ37MI2a9/t72FdpwLc3Zlb8Nwbm/DU
6/XXGhAMGK5OEmVduoa4r1QvGTIKhXWNNKwRQPRBR8h+pTMhbh7uo4HanZqPSwdLS1PAg1f/7opV
lgQ3rM0lR5TYVMI1DdUwm4kp3NWfx8EtD3ZhR3GCuaF3qGbGtsYZw8ltZc6mcMmY6uPHgA6LbXzr
tcc+zP2Rx8ha1kazoDDvsv3HkTyrVVC3OCYzCyrbiNmMHoUDNBhq8gG0lTSeCrl3d+WghgHEYCnx
Xdq4o474pQr1cZ0kN1ZYTs3FAuuWjQklDzQt7dInanGRO3XieHdVM97Dhr7fVJD5J88H4/nr86uJ
yfr7Sp7lWhbEZX9ldWZkBvk+hFNVq8ee8U78UtmrRP8IZz54sODPY8YuR7Z2w5ZeFklOb86y//+F
Lw1Z1bpRmwTJyXJ3bjfCgEcwWGA84nqlHXZ+fRwfUWU2DiOv+TAya2Xb74Fe3Iitddkhlwtgs8YO
KQhBiHVh09VQLQ1Hb8L1oFeLfYACGAot5mFW93dR8L0PH53DAt5zd1j56TdSkqz53sRTx/jpNG84
Xae/V6LHgXHdOnKnaRSO4702zW7mgWJW/rpNS1dNV5TgDOdio9dJ7feh11EFTNZaYo7Qn2uURZke
xnawzW/BTZeTP6e3Y9voHdquqrEJL8x6dwzi2upyV+L9xPkROx+tt2RVsmISvZrRZEDUSkm6Mfmn
fbjRa3olhNAJBh1P0kHkVEyW4pNPz4Jhbxc11oWejiDKSAv6UUuprPnoGENydWqn9ejGMbgSm/1x
zYvlTY5OWiVtDO1ZMcaODQc8TrfaU9qqx0b03kMJpurPX1/0RM381zv99KASgX96UH+fJLGqpAjp
1Cu25pKA7mh8ZPlb077liT1LFQbC9VHpwMCizg90xQ/lyK2qEXNWqYnil+GMWggqg0MFQ+C2VzfG
UN0p9kthfjTGxqGTsiMHQ9sx8NduvE2jpZork/CYAWrUs6GY18Goo9cbJQE9hnctnR+r73sV6ZTi
+Gzl1kRT9wvsQZbRHZBaP53u2U7g5z/mY1WFeZkeWEVDKgImYuNIaUhvinFTb2wu3APQtDSyHiAo
fHMHZ+IX6Q1ffO1I4H40S7c0k8Hwiz1aWq2a+u0xWcviGLs++Ij2D5H37O93++bj63d11U7CPGm5
AOrsSesCDmmaXA90+5Cs9/o8Z0grLqd9WL62wFB0LkfR1G/yRccLCQtonYDab1z/SuiJr/33+hdx
Xxi4h6BJcHTRoR/VjHI29sjIJ26Tj4irvZbpsn4FCBHHN6RTrrkix9SI6claNHCoPzepYllZGjWH
Yt1m1jw9zHnisHBnGlzBwerGQ8pDXB4IxFWR2VQ9i+amizfa1GWVNhU6l22xq3E8xb1gCuGiY/7W
3yByST4NpXRM5vK/Z7um/vnSstk+ncXYihSl8YC70uABPdT9cQ6cM+LMff2I15JArgO2ZFKZN1zn
4hGHeNgrha/n6/LoPvZV8hKAZbXkuXpgz4w+BkX5fgifrFxBYTFWye2AGQ/pflQoFOu0blznHy10
tE6vIRDhjRSjn1j0vQEFqzUMnmW81cM3r3o3i11k00CJcqDnIaDidPdW8hHqmzxBDMVwZlFrYzXc
ieH7czutNwlf9fXDniz13+/z34e9WNRO91VsGBk6kKmPa4ycAWO1bctqBdq/tLp2fIjVTaaWUM3P
E+9kgjBeqp98HF0YfrznLhtGLuwWnLmifivcbqJZG7f4QISkhhi1pkseqQlxEZmVrAsFta0qnexR
3YtxTVk5HZA59CmjJoueJKG/C6x4WqjFRG03LRpbXj/ptHkPcrCnKz1tfsD6rs5lptVEHqPyFkVb
3fca05VPe0QeqQ4ccvvF1//jwC3jZuM8SkZG+5D4S7PYb479K24qQTCjQwuk7N9bj+bNBu4O8IgO
5axKnYa4NT+BV1RgldcQuCPvfsQoeb3lR+17UKjTfbPyzXe91ZexbyKjVYrvMY35jbdz7bDZruto
AvGqlxFF2nR9pISVv/XRD2ufwbnAsWp7F++DUe1vZQm+vuCljO0pqHA+XfHC36lVo5l55TpA2UsN
OlMFj7GIk3vLvNeZavCnwFtBNwcPVLoleMzXlz9l53/txk+Xv7BkuW8oUbLPnW1v3hFF1c7CCJ5J
IOZhm06DeCn6Au5UjX8BqMb5N3X45peberjPg2kTb8vk5dDcd/VcGRbdYekelmUw7RpBm3xICIpx
f/zPwJRn+fj1bV8SH1+umnsBcVh6GSeO0SiSCzTkt2m2NCuSPo6sj9KbZurjQGMC5oDg6FOnzLzo
O+7Ioze+pK1MLbL1wAkPWrp8AZSY0v76/q7UC7GcBGomoIQc9QvPxFZ2/IOkYEWFbZnGnHGLhmjG
uqDTetTib01zuLGTrvokB+Fq0dozUWT+01jvj0apRY7KgGm145hX9s5RvnXp7mDeOCNXQwzorTX8
PtHw5dofbLPI6/0A56SyOZqJQHb4P8N6wq1B1HPDOdhX/R9FHq6kAhSewJZPTsg9htmwLzVnG1er
BFogBW3EeNEe5537VCp3ZvyzUpZGje6c+pyXd331H+PwRGiCmGw5LiMEOrqNGt9BxqPm9679AN68
r+99Lxsfs5XRfEuKZtR1q4P7oqKM3M8gAUr8D10Z7TMg5LmZPZvd3EnuNP0pdHaoDGfIR7Tfjs3E
iL6l2UrJ/xO/MQdvLxr4gFwtmhzKF7/58L3vIS4s7J78BkSVZvP9241ddn1pUFekQAoH0GlM/9PS
DFacGGUN0Y/mPGfNDw9j3DnhvZVNnH56cFel99OiDcrMobB+GYL3/8PlYXyi1ccmUdQvyc6tw4Fi
Yqc7W96H6qKbPjfVpVdMEOQ4V4r1eK1XEzOahtatA3YtH4IHwTI8NNId57JFpm7ipGktNV6H3nPd
fVCLq1IYMKMXz1ztlbnLdGam7XyH9g6qgH25Sc12ZuH7KdYlhPZaSdTuTr9ekVs3dZE2B7yQto3N
PWZ03tAdU433aGnpb1m6qqKVWt44iFcTUgRuPAqEOuVg9+LIR0HqVF215wWkk8i5O0IKSzUS2gf2
9rDoYdCIplkKtxWh4a0XcM3cfL72hd9qgyolXKmcLS0nhvbNzCYVtIHLNJqV6l0efqvjsYP26SgN
l/tiSXRa1ltbX3694FcKpdQkAQA0jSIJgMXFimvR0dXdo67c+cx+aMPEMX+RYMWM+CdTEJKohMLN
/6AkOURgqDql4QWIiXN4nZTFjZd/zSx+vpWLBemz495WPM3eJu5YRQJMfbAAMslN0jGW6sZzXzv5
ny8mb+fTye+cQdubSWJvy8oY9ckwtanfAH/YgT2hGl55P2tn5oTMfwzN2LObyU005Or7xyabeDl6
ptyLla+PludXcReviUerTtI/gnA727S3kpCrvpSaOwQ3JqC6611kme6xdfouDKptkL+kChhyILHi
1GreG5+KqXocE2jsuxvW7epZBlLyNNo6aD29uGrcFfkhCnV7W5UTIsE0G9feT9dfUqfljR68nzfe
6DWwxTVNk0qyZhl/ue8iSHRSA6C/HALK0/6NuniMKcN4+Oih528kCTeueXUXfbrmxZbVk67dH9FG
Wrvw4/ndc+G+e9WOEnWkvGM9K23T0zDP0TaOG9W64divRr5UaxwHVWCbeOIiEfI1IwnscPC2FtCV
FWSQjKLbNkwr5a6IvrPahfZmHBCkHdxx4Pw+5N2d0vyflv3fm7js6DCzsq6i7OBJwG8it07aQxWm
nOrhVmmicYro4K1KwVVD8emSFydHr0rFCyMuafgMv1aiILbSmpkZI5TXvxHS3HjL8vMuQ3zXwlo4
hqYiSnIRKxuGWZtDt4c6jhKSvtOpSISrzoLHMl8NNj1e2c51Xr1ud/voXt1gnq2qhkqTBJjUn2bK
i3I9U5vU3rqQJWhz8Dgjvge8ru2JYd619qxNpgWig+oPwxp//djX7BNxkQs9kqV5mntxfv1WV+yi
aE4BguPs2iEdl9VmiF/K/hZQejUbwQnzlJRdqI5dvNHWN1MnUumRSbRl1jcrTX+OKLbrQ7YZKL14
zqOakNUPOa0hJN7B26EYJmoWLPR2QBmtpG0MEj1S9qT/ZepvhG1fr8W1Hff5/uQ1ffIWR0VJrWSf
+dv6eFdjqwmKiRGxZB1aHmBmX19NrMbFfoOOzKP2g7Ac7SQXK8+/Fb7bJPnaLl/6fMziU2dXbxW5
r14FURla7+j9ZH//+Uz7/SFU7JA2XnDiQkHtI18pdDNk/Y0M+craUVb+9zriJz6tnekejpllxLkA
qqa+0Y87kp2qf+6ZpPj19cLJj/pr4TiORPIOlePLAheUmq1Shx0CJfpSaR5VfVOm0yLYdYedF73H
w40nu3JCeDI0ecgfAIwvUbe4qYKm0ZJ4rRymDaL27UuhbTp3Z3U3LnTNg3M0DEcEkZCsuWyUKtN9
cQC8S9aYn1B9CKOfba7MBoZtsk10hNC/ebkRnl5pWzORm/dwppTgddO6eG211aBs3dY06uQvXWes
C+0lU151I4OSlcmvY4mEVREunCpadLAQ00w20kt4UwrEAztvIrUNOvuGwHjxCN5vNq9d272fbu80
rPRpVynG0etjr6asbTZTmHPHSVEQOP/ofG9Gi8s8YDubELgd0atQKiZwrBccg5qiqO3up1FW3whe
tStQukFHvM5y2Z7HH39u86RJSjXhVG+dCiFiBwMRiSMGbttDMtf1M0xFroK+/u9m+o/rmn9eN+h6
Aj6FXhUTTFauCVE3oToRD6b6fz9enx/xwhnZuWo3RePG6yPTLuRmy0R59zMk4bWNP06Ahb6+3LXq
iEHwiEKXxtAbu//PR9OiytZys2FCic6/4Fn10BmlH99Rx12zkfpElY0CNZnE+4T3/HHj6lfiSYND
LQyBWBT7Mn6tUA071kMYramAoWVaVs9q/EI4qWUfNaodAUr0N8/51U306ZoXkYZ78PwuA5RYKx44
dTTV61et/ahwuDmtZYdqHvsfVOtr98abteTVXVrOzw974YBzc1+EmpXAE2//OvTHseFvsGiKDjJo
PBftSs59F7/vnW9uGo0VtL1TbxQ0MIUWSBdQ5dsjc63+qK1s2mdvZRKPrT4dR54y6W13XNkD5M4w
s2voVSoxdQX4Kvb9tlNFXcxB/w5Qj/JP4a3oDh61FO5lGqAJaEa0GWWiCWTMw1thMaEMRzxf5N+N
4p2VyIrjLLAOy6Avp2Bt44Qi4Y19cDn9LlDpHxvhYtsHey2I1ewY0aIOicxemda9OXWhSwIXwR7b
TjcamAPrjHyaZIcRiUZMs6WG3pCjQqSa3ufNqGmQfj3M9ZpKAhUBnES6hw9Rf7bVbFKyPCQtnvLc
0H4fQMHtpzFFTnj043FUfJSdM+0yFMDUfuQEqLjbG2v/pjdvboUeYq0w7IIeO5fu3Wr5Yx+mC0of
RuSvoqq/02CybFPDoN/hOFKdZw1Yi3cqJYqw2aWYai3bRT4VwJBGBHditWMnRU68ReG8yE5dq6qW
LvfBW7uncyqbhxmo3z6ZqMoqiPbjGtnvfqJ/Ay+w4jc65ZoUNRyoafNlqObzNDLnCj/2aL9C9Wm3
sA/RB+sfvHFw3O0Da93qdGMd5hzzUVF76AlDFX58tzn3jEU89Ek7M/JhUubelFvoQA8dVowpI4OK
JSG33f8qYve3A3ZNtaQpd33UrqjYykeK8Xxgafv8uPULJna1Yga35yzSw1lkhWOLJmwlWTkl4oJs
KIdNSJ03HJ61IFinNmyY7quX0JEQR+PG9Mc5OoCWFU4AJR+i4HlQQTgte0qj+fzrLWdcNT22atFQ
jAyie+ncstYwm8Y207VR7LTgJUzVsdq9tJSjzGOywDBN9KAf4f4PKufNhqvfpEOE++epfdc4bUH9
I0sQ34Um0349tJT046lWv6bVOwepOqzyEtr1+HYp8loXl8FYGDfOmLKm6xdxQ0YoGeaBB1eGu7H7
jZ+/VCgBuIs4G9NpasTjIyIohx9hOHOghlbLDS9xb95Kja+voENqTsnXs08Nj5/CAz/vSr91VcZK
ojdWUJoWWC62P531zN4M1HuH6P8QfTL+QycNYDtFhIuwPS+LIO98M7gPjYeWAKADa28axoGWPudR
0TPBkb/eKdejDookYJhEosZlp1quKrrbDYAevrbT8mLRKj+VQhkXTN5p+u7RTbtRbcAgR9Xk6ytf
i301V6OJzIVG9y/kNKVoY7VHl9fcPephyVWe0+qx3q+c/NY8/4n4+C/nxK4mS5GmjJMw86eXqSSp
OgSKQ3ZYVOM8eS+1jQsurNvKg6W9hA1zNv2zEdJIRwsKSaBlv/cZKRpQTJdtbWfHxnejeGb/P9LO
azluY13bV4Qq5HAKTCCHnGESKYknKNoikXPG1f9Pc9W/PIKwObu8D6yyLIuNBjp84Q3+dZMnnqUG
4LLf/PrDjLpd2iN00Y5uTlSrYVktlbHXTc+SVXh6AqJUM45RiFQ4KmI2K0eiayx6+EXQ73o72GY9
grfxX52PYmilbDU8rswJn7Y6esvKzCvh4dM30/1XydJd0IvbsdGetP7og9H++otQEVi7xFl+JjLW
5AlLUk+rzqWWxy0VxVh281p7aHse5ucwRl4Vfsjj25g+WP41t/q2CWny6x+Ng44hQjeJ7IGR24o0
nzs35A4W17FAg2RBcx3iJGhK70WiHKTE2lshEiYhWnjUhpMAHRu+RZ5gdFnBaFBB7dRGdBi69Kq2
k5tJlV073U8SNupNrlynZnhjteHfVSFsVOHHW4bbTI3XYEFqNAi1lPthsDcmkUPMNdRlMq0Yfd9n
/Tbl63dh6zogzoNx2MhD8U1VdqrfQxuZcW2Vt4r81pXar1RxvLg4cJoHNjD4qfLU/CFVf4YJHuVc
WLOvX1nzjen1Cr+xOk+Nyex3/RyC0as9uHCJbH4bRzaRBgIZUNScBICPnqeu3JqWsR+a2Uut41gd
O/Iwo2dtDSAK2hEOxr1jPgcIo5nHth28Kd5E0Ydp5e/VCIzJfjG46OQeCQUwYTbEVMnvj1XgX1tG
5ppYQLgsTWv+4dy3wbZFgxmgc5W7Y2W7Gp44QFJNw/VVKKvFG1XOEaxVZuMW1E1eO9rbPodYxOcz
gZxKsemmyXtgURapH/xaxkz3oPN9puY91xKs18H8pPxd/D0NLooYz4Ho2/Az8h2gDgMO8tKmGz6R
7wA1I/NdItTAH36TAhYLrJcxcDYcqjA4gvldxGv8/3WTuO1Etv2iKS9qcOsgi1BN7uTXbti9pfLf
etp5JtVZ/cPOfqgOhMT0ueRBJTxBxF821KOZqFdBc6Qatq2M95zb1+kaL0Q3YqYvl2+tXOMktXYC
EKY3pzh+6zW+0EgkY71UuJWIV0toVZvjppcedKu8BjMxd/1elX9BRBZrqOj2BPERE1Hkj1Fq9hlw
4uBtDDXX1O4CrE4sCVaUg8MkoRQeokF1Pxczrdp7DVq3Zkrb3Ox+mDWDSgDEwfSa+rMy2RuZSmSp
4enGfopYb1p0NPt9UEK7FDHK5NykxPDDR9PmEJT7jcH8dOK3Xv2uzrGr1gfxwoY8czN1Y1oS7bdb
W6u8z5cDJAd59I7jyif4bLT7Ep2BXjoAifa0/FajK87KAFg6W/cASgr7V1iPTOV91t8JskJ1Bj7y
3LJNk4Nt70ylei/Tfpd1p0LDo9O8ULdYg8Fq1A6hGdJhtP/orxpFp+ea5cCJ6aTOG6Px0Acc0GGV
XIed2xjBvcZiZRGFVnkwp8kb2GeWLm8J808pbdDYHr2mlLbawLqKUXHSgisAepvCNO8m66Hhnvv6
FP1UUfjjsvnvI6ufh+zZZaNPcTSpVpSLtI8MLA5sb8gf6xb/IrJe+qOKU96EAx49W02mbb6zsYme
rGAn1oDUE71CncmHhwuPtXbfqvClZPr3EEWWNcF6VKSomqP/oDrNbGsPXmDeE+8VCXdKNdxo6jEL
nU3CxpbiTdA8Ab3u2KEsSzAMXz/NWkmP2I6sXGAYNEdcRGfvKKg0+P9VGN/6+YviH/EdsLujpAIn
U44apK6vR1udukI4CY0bNs4SLjFPkj6pionzVPdm9SzvLSBa3Xme7AvTWq15iWIXZBzIJ5C5f5+X
6ZRWPOpdcjs1JUfHz2h+Lgn6ReZUoV6ggthX7NAbU/0bSSjNKI/geuAIHjnfmjYkmJA9sxhcKUKy
hHLF1y9iDWv0WYz7/8+3eO/KrER9W/B8SvgmW/cTl9PYHcY8fU8j86EOk6cM2peZd27cfYw5ZjqG
6sktR3m6U5RvtYUJobQhgt1VRXAlagyVY++IGb4jam2W/lWF+3nQZ/tpfC9og09c0CK8utg4W11A
IFIcUXiW1SUQ3NfDbK6CGufj/IUUmpzTsB708KSU7xe/6mqMrMIdIz62+WXZvqmzzggVh+YCx7nW
bkeQioSPLvknhWhDup84c8bqeczfvv5cq1VbYAW6BeJd9DUWn8tSp1AeIo2FC7WuFhmv703qSxRg
4UrcNBStJw0PRaT8mw1zNu6iFDkrZTp2oPBuTbjsBMsQ6oMYnR2i2kvwt7UyrCrY3DbldmgEi2yv
CORaT2c+5CBTl3lMQfmp/d7RL1SjV4+Af4ZZplZlNI8EjFCVaTJGQbez6XolR0A9uzS8kFKt9RBU
dBJ0VgzZjbN4eVKlKq1ixdRTAWz6z/CNgIZSr/I/I4aLR6khzpTlfXM+3qLICXQ+Nu1pwmoy3Jrj
kZLNRkEDQXuTtFu9fk4KVNTLdEPl+qZHbwUguBdmjku3bCcDzumSZDPgCzeH3W3XpRsTrL5Atw5t
8xkytJTrIC6iTOGpPxwKdenwUMc3MAKAfqYF+rUUlWL1w8geC0dzY3Mz+f5G7wNv4PKIpYog9UXY
pIz+31N7P7WnTpIpTzobWb6wX1Y/8tmbX9TZ8rAwaLPN8W2VbUMf6G0gYHGJg/Zedqk+sHoAGaZl
yyQYlvKJmTu7wWbD7Gun7eNbPT4gTOOV+eAixXBoMulGUp+VIZu3VYKIHqAnYqlcRzFOyzuq3Ccx
90LvN1LfbKuLzKm1QixYCe4zthV4jcWGarNScfKEqvNnN3N4cxDw8TOgeMeBKFUNkcxSjmjBTJmx
Cep9jvE5N/7FZbl+FZqimkEvTaW+8PtV2PlyO5c96BQ2NocmpcKSCDG2kEVT95bzzRrynUMoN2kv
SnsbwGrJHkh0CyodwNWob8rBT9nqLpxsttgNf+yWs8cS3/XsuwWTmo9JqlanxO22k4fTTX49yVf5
N+NHG6JeuW3DjRLsSekk6Ti9NW+YNEP4LkjvN2G+S5Geyr5N1c2oenHiTYNLYaTpvRp6ZXcr35bO
dngKdgY+Dqbl1sf2QTFdHflodWORwZzGg3OUHrQteN3r7Al+zEf5Ej/abvTNfDJep1/IYFke1zNa
cVPhyoUr0Rk74UNwMzzlD9VT9zQjDJJjekiE7+Lgvb9E5YVhtvaKKFqrugLDHirL76+ob9KR9jGc
A035JZVEr+noNta3OA/venhXWorEvM2B0T6ZOjSgcJPxSCbetdk3kwRvsk6heWvVzo9ZJ4lDKXj4
IerQXZteOU323VZfK7XaagFJFLER2jGiDyLafWOx54dvfewfDegFZB1qAuhbQkEPgHqsPwv2zmyP
G1hEahIB7XsvyImLiX/NQ28gvFd0L6jLE7hYkbX6VMoLU/+RleNjPQFcndA/F3kVbCDiLyEyRQpY
Nv5VVj/U9r3QqIGSt8vDD5YiNCsFDzhKASIZhikO0HKXWu0m5MSDoamRDFnEavyYUH4l89uRWqVA
46sQ/V+5wCugOcLOceMc8rwpe2GLyku9ifrBbWKkl43rSQp3RovP+AYEd8G8B2Xcwk6lWcLJNdn4
WrebPkX7L/ox/ifXIXSleE0ybTZbKzjGGqF88Mp+qeraI21I685CnGqLMEoWvfjwRGU5/kjHx1zD
6oEQW1SZSmpJQfBM8BAyNXKlJnpTg2fRO4nUt9DKPatF44DLOGr2XY/Rd0eBh3OilB6DrN+YXbe1
IseTi3jXV/0mmtHpK54kpHCqbhQpQ0BdYApwhKOkozfPGhehcbT4zazqu155nfujqf49YYqMGVVN
9qkMujtN7/8mgjpby4vLWJ0llJN0rgT4UeAuBOwGAgFNOJAo5O9E34Jbe2HQ1bsBEQ+hjWNbwCN/
30ClpmpTn2W09TOIQXAsiLEBLvwn7wgp3zTpY5iTXVUPWY662a+Z6JlvYR8DlM/IBr5+HkNM8o8z
75/n+dQPODvzJCue+mQi2+rkA/0HYkZ8JMu7ni03DNmtih0DxBs0i9ykfrSQraAWK+NEQOyfdqrb
wve2fnILetqsXEdOBTHvJpK1rW2crLyGPULJKKPTxg+lZTdJm3SwwNicrOln49Dha2+bILyR485N
zGEXUXiAEaa3k1e6CsRnNqNYNEaAqQp2QGHoiZN43GfZIKAC/wtAyVpxn2iTkJNKOxSBRZrWNVmu
1wrQ5cSkvzZEu1h/iZV7M6PppCXPttXvixYmf+97FU7fMXW3UXfzLtuAY5VpqxmBZ5ZHa2C75ztj
QtcQ021YiPhDj1x35ftgEvZlh4C6l6jX6VRviBLceH62zWcOm0DDZxRJbnkut7oeeWqP3PqAomhO
kZcG23AXIQ0LDQcZX/Mun6/tFFKQi77SdSYOKW3fzpT+IPQRRUDSat2qba4C9Th1L327SStX+6m0
NvS/xpNE7y6BylU+6E732jjXgV9yq3XPUv4oRdKN5gx3utJcj3P5+vXSW43IoOhB1zVR+tPVxU6I
sSQsmjS8jdSHuuoxA26hVuEIY25H/+rrsVbj7rOxFlt9CnI5m2fBoEGJYUaA3TxyhorOiYhQSVs5
cr4ecRVfoILekSF7AIFa4ndCo6/rIKjsU478cWb9ALdZ9T9VDvD6A+Ni+rVj8xoiD5E8/JuRQTXQ
JuMfUuDfX2ykzG1VSr19UoItkkd9cAOcIsIQr91bFNmzDTcsbKXmElhkRQ6O4pGjkxk5EE7VJZ4w
NYZWtkMnvAuLkpuPtrxd0T1xYPIF14kD5Fx7N6yjqmFt2j3HSbFps+Kqz56U6JdvtNsaVd1yX0UG
F7+96RuDCkj2L/CWGskXeoTod2GLvVh2g9JMVRE39olXA0dcpSxccVf71wYSavhF1uTrr9kMVXX4
9vWHWVuEAK1saloyZbZPbvXZURtmnRw3PYuwtp8z0emhiE+LhKMArAFYKyEk8PWI+tphdj6k2INn
Q9pjFg5ZBAUf/piUoS10X+Z3AP8SZd/6kavbT4r9phXfkOcC2utIqJwU5Vvg3GrtaTQOfXE/DE+G
+a2wXlSkzazvTf2WDE8JOuxdS50crUXl3pCvAyKW6S5pNpX8NFmvUnt3cVl/lm2WNxW9QEq+vEFO
jcUeVjS9jGOnoQGlUPjWm+sIBEEDqh2NS9OE/+d4U4+aSYYW/0nLUeEs+q1T7rvS2QkWOnTcNLid
G6ST8/qmR7GQmsWcQn2grtoH2Wey2ulsFaPxLIidGdtmNMPNYKPTGp2kUbuKNf8QRn/3znjhS62R
RTQgcTCF8GZF9nSRqXMo2UNV6LQ8UeRiKyj3auT1d3ixSl7gYxO6bbgRI/ioj1+vkYsjL5KxIq7l
DP3A+BbwB8cjk4arXdQffvM6gX5LDs0AV/05AO92EfT1Pwz+CQHGntb4DE/OFihqAr6VKnksODmF
Ahn1NniAjmpVN1jGyUedOsM7/uyzOlx64WulEZA3Anz8OfJi2tao9cZQ+/Gtg2etMiJnoFWbUT5C
H0BOpeteDP8VKFQhJ5dGXgsBz0debMpZJTaUmxhP9GrTqreqecPek3VcI2zlForQlNx0BKIFhrmy
8n0AsxKB+nPsZqNmw3Yw3i4ikFdPJgUIEyUL3fpDy1RJkBAw+5n+n62JhoQQrdC02uM8pITZS6L5
5e8vrLu1VFI7G3TxAXTKIKPfQqqlzm9jXZh/qMTBxVtDq0P0H5uTRU82Pen+ndQfpWvR+rBLaXfh
MVbnrhONcxkI2P/ia6RjkPY8RXSXiGJN40bZr6Z4F0JlOL9Jkhq7fnpKAxya5B/imeBUqc1xBONh
D/Z1U88UkBSvL4wLD7YGW6dQ+M+DLTKFZBjCttMCrGILUgQ65o0eeLGSs08eIuA4zhjv5Jx1Ajod
UBNhH7Wdl4DaljH99In8HGP0VCvbkEdozXNBQ/bCq1srJ6G2CYIfVRyB5/39dkm6EO02GXQowmlh
Vx+ipKYXaSKr2riCGQ/uCRTPrVQ/D/6zUWXX9QQUj4BLhtX79bOIr/TH5WBgXmB94umWaYxaT/3c
TDoGm8UJ5RDf/+iVPTBVlDy+Hmi14K+djbQ4qKvBmTIpzQWKUpyVJG42zVyDPjCnJVWKBFxDbgSn
On38euTVVM0ktgKNg3iU/AditVCbLjIKVI5L88kukkPrH9UMLszB3Ayk5Qhkj8mbT7/b6b73w17p
9xVaZR1iFPlbpI4bH+kEAW60Nkr0YJikHfOrr48bUdKN24nqTb/NfVjlFD4KG1kvCIp+BjWCq9VB
tCEqey+dHqz8Z18hA68fhEAWVV+wYGEyXw/5vWLdi5VHqAPFDy/bob6irybxs/T80s5d/eTEUgoI
ISj6S9k+FpqpT5JEJu3gCnUw02prhjEoxP/Ujr5++avhPNoXGv0WhqI1+ftar8ck0XzbAJ7MZqQc
QUuJ00BUe2LrgffoNK+fm5IenQyz8P84uvr76MYg51Y2+5/KU9TI9OjdASuj0NqGhQAowWDynEqg
71Lpwjm9/pr/mfgi7IrLWAn9vsAT0N6r0QOzZf2o8kkFUnJhlqs3wtk7XmytOk0aE6EeahF9uQEn
Y6AzUlYHGaZX072CuYe/eU2yZpXVlbiiiuxB0uNtQEUs571feJrV0+3sacSfn4UmVe+Ehk4idWqK
elO1f1lZT62RhIZLwhjNm7F5GhNUgxQUF+ApCMVtQ4AOwRro6YWHufRmxJ+fPYuh+uAUUgrm9GYL
Hz8kv70BdQSZ9utJr12GQi+SCBTGMryT38cprMGwxpLqFNWgGLNlBIM70bTQj5xswWTuurm7cM+t
NjLPx1ys7apQ6GQaIv70n6RoVw74PIodpqjPoH90OTlEZvYtjn99PdW1KEwXiD+UkzUERRZZclXN
clD7iKjRIg7KN9MYHgXVQAHrRc1lsP5NlxG1TzYSk0UuaLG46S1kTQRVSajWEenKyUkgU9QjZ+jX
E1tjbtISJkmyZXT4wDT8/hEjpS7VVFL8U4Md3Uj+kn1Xo18RV6I2k0JcJ0B/KhHntsGh1k/j4Gy/
foK1I+PsAT6/+NlqrSvdT8KAJgHqeI3GfXEc8OiguHhxrqZ4a8t7/3yoxemUDbYTy2NEtQ5hWPfJ
j+Jt77x3CgKUzXAzDY/iYEjy4ooIsx1MIPWVS5+hooVg9AYF5/bK6X8pPKH5GtX6vmjwDQLsBQpl
ozvodI6a20TJZtQeDWTdEkpTxDUkjCC7+im+GtupdhE1kIr7kJhMGdFqLOQjbczHufgVzaXrmA+N
MlBkw2xBf6sAPMiTARI98kwT25Sw3KWp42nlrxbqQkhFsXtW5KsENo+lWgcN7wiBr61H9bMN8vWH
+tQb++P1od4P6gnxRhC3vy+VsuY/Ke2Q3HYFChS0joKnyMRfSCndMG2e2wp5pj459Y7x9+zIt6Ou
3vTasAvNaFM7gRdluHjSsDBRLYXa7pvtsbMRyG4GjxI3Kg5UeGqsQqCYzAX4bIj+02sxf9fDn+gZ
0Rhq3ST5WUCt6IPO83GU7DJKcn2/7SP2INXuNKI5nHTXkh7SFUIPSU72zSWp8LVTj5TLBFUMvBqr
gN/fQt/MRmsVyArRwaIqRFTnALbNrlP1G/4JF7OttZPnfLjFYZ53nLGIsVHIgBvZH1IAQGBjaTo0
qEORaX/9jVfP1/PhxG49242SLDdOPU/x7Rw+Oqx59PVG+8HM3mQTNJcKVj1+GcEvfj3sKs3gfNjF
KdSH7VhOlZIIBQLLBPVjPORKv0nT9oYYQvWj+0YxvTL5HlCg7kL5AbbwpqyebDCx6GwF1SuFMSGK
rRm5+1knN17hfOwStSHSPNWJtYG5RXiyVXtEFZx88/UEVrF6pijIYG8BgXVJUZZaSPFDm0/fbnab
u+t39d5NXXd7etrE3q/mwpm9viT+GWtxOXRjZMuSxonZVwKvBOZtApMLHwbCrML7+Xpqa+ezSXtD
GBiAR/u8QM5WBEK4XWf4dgIh+kCSAASF1IVqy0UW8Gqj/3ykxVJPQiVMMqE+fXNMXECnbuV+2z6+
Cg3qk7Z93Mvu09dTW2WIiDoGyuzctsje/L7a+wyFtj4YUqGujTik6HFC0RAQYZKgMao5hAlkSnEW
CaAzjU6RsFmSUGmvLm09Mb3l8Xr+MIsEuexyJ68mqltV+QJfwIBqY6J6ZO4GjAEzt/4OlzRCTO06
UyqaY5PgoV2M6T4ZDH88hUaWRKyD4JWyPAB88NuUP9ChKcvvjvxiYjM+XVvmX3rPJUMDqFSf2/Cm
hpQlg4hH5sIjwJ6QN+tuhuwlrdpt1OiQ8SgPj7mXx75b6z/y+n7wPR3X6/KgtI+ZHri5c18OvhsX
N7l9StSXOnlq/e9VkgHoBsBe7+cUPhWSBsD2feUv1f4VDC+yT7EVIRRyqdrV4hz54o+meZyb3FWU
7wa1P24KyX7J4qeuuqv8PZxvnvOiWqU45L96S4uF001Shz40Qo5UpNLpBqsKJ32Iih2StXK8L43d
mO97x0MwJ0ru6u6uv5RorZ4B5JeAQ6HlA0P5feXOmR5TNdQQ7gplL9IfOAREKw99D/rsF/Vw1rcm
BVdDQ46M/bKY75RD67UqFHDo6QagyfNt2v40viX4zCDHytHKgW0Q0ghgcmlmboJpGDi/Qb4XMHBB
WxC4gqy9kOl8rsY/vsPZcy32jDMNxdT2mn2qShbGXaMfogmE/EHJrsL8KsSLL0U1nPJbJm2uxuQm
zv7qtKsLp4gIG794iOW3kBq9alRfTwQ/XZKphtQfgpdQKgVgLgzu5amA6Wftp3505yk5FkqqueFw
4V2slgBNSwD46Ag41qe+0tlBrYVWGwxqap9S+y9LPkU5AK0OFTHpsQ1Ow7Sv+/t4eDdVnN6Nex0X
WsNDhjfbNQ7qtuF0FclwiaDBksddeLRPXdM/3hD0QR19MYWa8WL55EURtkYAxg2dv73UOFBOJjds
v4UZLiTysRzobenuCIomyNwOOWAn3A5N61oRsXCJyagRu4Uv70RyP+D1OMq7LD1Qv5Ir3XOGj6io
tgWKtWRngnmVg3+B5TkhutPS2LYkB41v38O1YatXL1mXeuAXaeTq3ji8WwALmqTYx13mFioyyP0x
TXwvDV7DZnRD69N2wc9aV5uCTdUNooTqsdeaLNo2wUfOh9RTcwOhBSIKYvDzTEhMCBPn2378C4EQ
tEor+1mEtTZeVs2z4KeIp0wA8wicEJhIa/5p+ndgPfaEMTT1KRYlWNBrlvBeEbShyQvDQ0Od2QLM
FZfzadTMo4h1lPG5Dov9ZazH6gHD+Q+QVtQvl+i/xJjMMFEqwKDRo59sJcyJSV4AM1G/u8hXXNP+
Ag5tGnjW0Kz7Q6HJksoSECQhDfjPVFFcyBqbNhDl6i2i4DteCXXpCHAXHbZRlz2Y73BsScPE/+xI
owvf5sKuXot7gKxxvTgIk5j6IhpRhBibFSDIhjULWnho8rXZt1p5RCTT1E7Nz7J9bKsXpTqNuJz2
J1+/lih7tReQAasnr2D+g91GfEdRxeFztqt7WsCi0pjd8izkP/3WT20k3EGmXnWddMqV8YgojzsY
4Skv+t1A7KJ2+jactNtAqzsqTP4B9pgd2V6h5zfWxbbx6ntSZRifkD9NeylOkM9R0CYKukAdDpbq
Hmsb27mj7jaNt19/kUsDLdLPpNPsyqgRBjAgx4E4UjE4y4N8SyGmwVPr68HWgjGUCP87q8Vrn7U2
zulMOCdc83zjBHNWU49ye//1KGu5JIk5VRe4ABr4gt8/bp7Vs+S0QXQnlT8E6iMBDY0F3IuUffAG
Y+n96+FW69IwuR0hIoHW/mcadraYCqWVojmjB4PV0qxjidkeYus46AgmA3CBV29vGDerDjChvx56
daZnIy8+ni75cT5bqpBVOlAUh85E35hEAqwTIN2LSj+rw+FPjUyVLTC6In47myimQJgAAUi/FbhP
dPXLlzL8qcYbepQxpuwXx1t/s/8MuMTqz5Y9DLIU+ieExzgq6uJBJhKtoQY63GAvI1g3ZPuMjX2J
ob+6KwQ6G+tM1qu8KIgGqt3LsYV2EhdiCLA3/svK92QGor/wLz7h2UiLd+pUyuQ3c+mfjop5VVqP
3XClhDtnchP/mRD368FWbwTac/+d1+L4LRN11kpDLk9y+tEnJTorsKCh3iljvwkDC9FpYzfPiVsX
ylWXdZt+1t0yhMppYKoHnrpOMTtJEAC6sIfW7kX0zcEu6RSA7CWFJ6xlSY8UUPGluVWdW4Ghc/Rj
6Nxn1msFIPHCaxDnzDJyskwhIogPlKAH/L6Q/VgBCliF9anLPlpp3Nb10fIl+N8omryb0bNUen14
tCsM3HA1KC5UGlZBWufDLw6oNlNHo5lqlAwFBGkYwRg4V0ZzDAe45hEi5/7R6QTaxL5So4/CMCiA
HW0FQ8XutcvmTR2PVwQMqi5cRefxQUovdrtWP8jZG1rElmk5KWkP3uRWYLqJwoQYvEHMwBnajn+h
7h+4Sl5dZZG8mU/p8GxBsO4QInwWvWUlFaRutbhQDjJWrw/kuPholvhlcdxVVlwbUy2kkMBsSuqv
NtVf4EiHDghvQ3XHJrvXAnU7G45Xar6b68KUtd91LaYSuH0mw5sIWmlUX80pELP64GuTJ9HgSg23
HE4mdPqwOPXj3xPCKWbpdtL7mFCViFDPNNBARnkjA3dtUm8tUqyHNVxDI6x/SMaqziFrVhHbzHd1
4m8rvOFEe1eId4HaKaLeVbN624IHLJtdqvtgm/PdYM8uNJ2vV/f6p/vnLS0u2Tp2AptqX3Jr17jA
ozlrSCD59H1Dcm9n6QYk89cDruaLyI5qiOwKpdnlvVA4OUyFFEoVVCKh74JfNBVORW1dOXhHWB9y
JXehvieO7+N3GNog7cQ6gSj9f3ySxcau89SQqyqTTpYxIY2gb+TghzOqeCbepfEP4dCLrF/sP8EW
3Bgl7tb5K8LPNrk16iXl84WnWeuMnL+XxT7vjBLVJQTKEM08NAllbOXYox5nvPbyQYC65BdJgRXp
dqUwMQou3i2rdWdhiINcGdakyM38fs7BioyLaRKaZcku0n4SH8w0Lfsr3DVt/RdBSZGb3oVJr52t
wLmgmDgy4fVykxppPaR+a+CMFGzN6TWVDpg/EhIhsUXPPG8+hnvyjC4dNhdtf9dW/vnQi+lmXVP7
lYRaKzsdai/KHkmEs1qxhxYJevDria6FCOeDLerFoeWbqTF2SIubkcAnBcUtCwsEwGULhM8NtLyv
zsdaLGvJKYwaa1kSuTrFLLbYwE0pMRcOQbL693oMMN+z7G4roEZJ3BwCzEY3qJnR3nT6t97YOYbv
0WFFH6RFaIObz5v81pMl+JVJ4mnsRSHn5WCJN83fOe4xTuLtVWbt3gslogxRjxBFBqE8UThHQJs2
hVsn1A7wxgR0RTQJFBBFVTg8NGm3RUniAI7YgOzYosYQQMXJ+hf4uZ32kED2sfQ7NYq+TfYn8ltH
RiHVGhck1lZBkyWNaErh5d1f9U4KTvqQtq/V0G9IkzZt2d7ZtGv6mMK5Xe1iQ93n/sskO08WjT0n
vI89R7okVbe+sujQaTQhSNwXhcHBVCLD6mjKCzUJ7cOASAB/YUPPCDurHxd7quraTWcDHMfojN1L
rPD7xp1bjDjzWiCkEyRapHcTE9/wL/GmE7pyRai5doAIDRlzvJ0MKODbqEaN4k7HGXEjgoJ5X2L0
PVz3bebZ5ffAeO36d/mSF9UqdvT8ORdhQhQaw6DomX3StNDVA/t+Moyj1kgeXxM3kGqK3DJzrtPR
xirqaSzyTcFleWEjipfxx+6AzguSUQgoLINHnZxLGn0sZ0U56lNYjz53cKAKRSqkUd4RgiApOgY0
jclxeS/dKZKaDYrc2dzQGu0/yyEGoiA9FIGxexEVX7x8IngkVLzoLZe6vAnKnyFik12VeXVcX4lq
EiGZrd7LiAptsgaL3gCBukDbWMw+5PIfrPfYPEnlbcC+CXp8UgbUZOGgYFID28HPXyfUbsnUhMyX
2C6ItHA7m1gKltZ8Lcp2iBhNzV+Nprta8EZzCJ+XuP2FvIgvR09pfErkalui/NECEI1gsUTWv7nc
0YBCmgELK2Fj9ftSjEys/joJ3EummbeJ/gDPj4Kgis5lLX0b4RLn6ZsoIEVCvgaIJDy9HLCZCnaV
cyJjq379uVebgqhSOVi8mchiLa33nLG152hMi1tNyu59jjhJxGUJ1TvKrCJzkAo0gy10EFQE8Qp0
mwHoNdvaKb1KBnqgPc/OAfEyO0gu1FJWYR/nj7a4EyQ70gIOJfskKwUJzN9yelCVq3S4N/3HrH9g
WSApnKbXTnpKksfkYuFeHEN/7ISzV7O4J4ZE6pVW5gKs5GlDUVaWPlRicRYwxBMqOiFWbehaXvgg
Iuxejuqg/QJpBH3UP8Qe5Crzq2w2YKqpD6LIyyLJpgPWk5ostNkBnub1O/Thr4ddu3/PR10cPe2o
2U1hqOHt2O7D+LE2jyyFIXtNL+kbr53FeOfiXq6ooGyXlBqkyWoZ6XnphukxL2o6nXMNW/Lr6ayC
Wh2IWFRqDZb2UtEuggicKrB2Thv05q/1/rVOKw+zDE4EVDAtoWBR9j8vpFRr99rZoJ/klbOKTpQo
jT5PiAAL4H/yRvXI7724/GATm5fS3ktjLaKzLsr9Lmv7+oTBc45V6ujj7ofb9B5mK3D/C69zrVZ1
PrPFVrSm0TZH1fFPcFOoHsXlz9l/oMqsFK9x9FMA++t2dh0c1UMVFAz8cLwp7eogIuLEDzahTbkD
T4OvH2t10VpU/wkjLFNeKrgVSaiOTmr6p2I+IgD5i1gcI5gkCN8v1nouDbU4t80hTbS0cKLbJoOI
fBIHI98WrWYFavbXs1rdIchW0zm1YXVpi2OnymqtTHSlPBXDc5J8xDV8ruLhohbJyiflkkfUwaQi
p1N//P0mMlGCHh2R2FKUQzuihpTKJcyxpoSHkpD2sjLRysSE7zroNuQumdliEXUO4rWYrJcnYDpT
8NDGDzWUpUta1ytfCulvIOUUNUxEiRYbo0BiUJ9BuInz029e4KsL9TJFkMa//k7Kyv3AnQnlGdMO
yuNLXSdgIAoNzTI9jYgAlneYYPndUat3Y307v9nWTsQpF4ZU/7wcfhtyMbkhVtt5Vsfs1NvPpvFz
KrMnMxvpHD6k0n0YAYLCR1kJPOqg16lWXRp+bc2YBvA69DYsNKbFn58dcDWnGy0C0C8/8s31Y+5+
v4vc+/f9d+m68w6D+/ByYbprbxiXdVrFWDCTLSx23RAkkl0rSXXK4U+rleU58eQVbeUyWzJ9Hf+f
DjoLoJOvB/5ciotLGPMXoAQGHxZbvsVSDcNCKwrdL08hAgwVlnIgv26chMrGFE7XeUVDbzgpTfNR
BfPR1iD0F68ivo1lf+sHBVu324xWtpdq1CT+TqxrzBDvBy3ehsN8zEtzk0/1LvYNEKvz1o4x4VNy
r8mE9phf2VsEpexi8iJI5GUDoZ54Fb6YaMTyKKmwYpwxzDZkZ1tF89XXc+cSXllk4soUm5WUaUlh
G9R4zOVULU7p/yPtPHfbSLcufUUFVA5/K5EUgzIV/hQUWTnnq5+n/AEzLVowMTM48IHa7XalN+21
VxAS12q8UraVewinr6eDdR8dQX3s1pVXw6vwoezwztTTez0ACctD/xRqdqION0MUPhjiTbAf8q1y
8sQChoGzwIxwdInM5KD/2nzngY2ZBRIM0MYeRA+MacVqOryNvR0DHpZ2RfontFJxQ36kIlMTO2GP
x4WNn2TU2HHmqJk7W6tZdrFnsGS8R5yaqHXLIwcCx5dS9gwMaTRUwh5Wy4KylrbIYg/mTjrBVUrv
sSUUnJq2eeVlt+ZGuWueg03+bu1bO9u373fleyw5yf6kOyYvwo6cJzzt7Bf9U7zWvGBTfQWlzZ+A
TptAJ8LY5CpbJatyrYmP3QutPwZnj1/iREt/k2uNpyinzXQSV7LaH9WTgpsihRy2BPZwY1wF4mBX
YrzuTPryidtMycooHwu8SGKQx/R2aRWImBD3yeoUI1ix5zLzOjyyuvDSPP913ukqMQZMc2jzZ/Pc
COS6GQo8vPOAWBGc2TgMkmkGeQCwqcTaHbbS5Qb7r1cl4wsFDGYsf5UikSg1oqIE4TUnDDiDxAFk
mQAJ5aMbt3gB96HhzBdb6L955EAaRNiOdzS77vloF6NTqJp9jw0NXnU5noCQCTK0QaOirbGDXRzt
4NsFzD2lgW49Y78S4xktbEOGV42LKpgc3ix/bERbC2Vjh7flvYxcdxHx4rq6HSd1E8P1pCJe/Avo
w/l6fgehHGOUxAtCwzZhgzEVwqTyjeRhxhQXnw7yHO1cgZExlR4xIPDOKUBwGF08NjE/H2pfSHq7
M6GdyjuVAlkGxGgKfwGTFsNXQRpWi3ZqCQFYIP4YXhRgVE5ioAH1p5ig1CiBt9jWmuU+GG7Nchea
WN0wJCNMUlXYcNCEZLzil2GADY0wzI+ca5e/jH+C9LpoVsToXcUytkhWKpN3CZFalBVgYDiOLKeJ
6BbHFfRE2eLCincU+staelvkyTgG0AQc04w07P1CWgxqyHgh3hrRm1LuxHD0IVu6A44wgVWSfP4/
zoEhdf0Qmo6Whg7dNKgpOghFCqkgxbJGFqrd0mpH9Snis4inq3JE2AWKv8gG8bhdEPQFagjy2U2a
lagA9nWtj0sLvlkirdjYwrtI12xcZxavmRQDsPfFsEcnUXZEzIvrDBxuogXqMSYBVHcT3mY/bozB
U1ON6Pm1gqMqvvZLPDhAaVOWS7avF1nED8mOeVfmwp+1fGkhREp1RxhDzDMleO9UCWz9BiMknH6W
oN4LS/svtaXGFJIM+hlklfyl+cqNvEsXwb4uLR4tCSsKAgP7tHiK8l1afD+E05dwurCl/Laj/Lju
cqz5cW4QzUmrheIwJtm6PYl3gtzCO9OObJtDMV9hfeXKcQwE+RokwAwYK/VzhpnCPu5uI7Y5M9Lx
eXOGkSzY0auK8bGQLV634g+cdoxkdmar5ykmBuYn4wpdposPtq81HA/C0TGbEqLWdC2cRi8t2l09
xFdVeauHBtv1sQgq35S+COBaz+WxH7VnVb7Rxyq0lUh8xRr6Po7ydRYbz8uZigQDF8MfOxitp39/
nz/F79mxg/ek6/DPZPA34+xMzgoU1pGMux1nciOGwrXw6RlrfCerd3q59CqVBNRiuFViJBZWu5sm
ODMYMAcbeQbu6lmu8f+PGnPxSsSIEnwmYPKamEBP2oXO63I3/7rbs13i1CoNaQ96jA8Y4psVCLkF
k422VEErBLHkv1/OL+f6/76bc9C4Tuq8xldWP4SgY+WWHlRnrGEW4f7y7wv9csjl5MSesBCdsRw5
e6wJPivwJqYftbxLhEMkPUN4odF1Kq/Bgi8SXn57i4SaLv7/bLWoYX/OjTisxCwoioK3eEWFjJKB
OFi8tIDBL+bI/12yQH4i9HyxRWV7N86FIeynqNNgYO5Jp3XaG5xvvdEL15UvXPhaf5tbkAODCY4E
swWEn3Ls52OJTUvSdK0JD6VlG9dtDQvbaydf+ZC/M7iTfh/a8X2g2N3tvOYMqezzY33V3lm32Y42
x6jZoLEvxQPmJdXNYin30K9yL/GFjX4Q7/79wf8CGgGIREIBZRxPabniZPvzXsdaNOtIybKHwRk8
8fiaefP6Jrfrt3mxrnM//18uhyARef5S1Zzb2XRdn6lTGWUPhi3YxeoBN52Vag9u4uareHX8vy1T
/zydZWIFAB8EE9kzPEGOOxWme0yauO71MqvHvoCxDuUnvIoG/74dXv4fnm95l3ib/DlRnRVPNZxz
tHxl/sDhwGmcbF+vA5+kFqd0jq0LrfhCZ/gvo9/lCfF4ZqSRgY3G86xMnJpOh9ZU64fFkij8Xoou
pfvqI+RwlnWfN40fYh1uCvkK84yVlDzk2OVJVYZ+/CrPX4NxVSL6pnxOyTrI62QdB8eoy3cq+TN9
gN9fLe4pyUI0dpwROtNwmiG5Co36wsrzV+t/eZCFEo/HEgdRso5/DkRxJsl+iZ09GESIk18Sascw
fRyqoxxfdUtZeGU0h3q67tudWL0U2U43IwSQ61Pk//sb/lGV/Hdt/3MnKOiWEzGTVzz7hilWC2rB
0ZSmU46YxB+gqAjCLVunIrwVhL922N/XvZ2m1+2IsL57nvCZN0biM4XPSnIbWB61IXLG69ZZcl1E
VLNMamG4o4EzdpCeIr+Wn/99138x3P7nrhenKByR0LWfvb8us9SxXUbe5NC88QpHcHBdcThmucZm
ugAS/IUx/7kaXl+EQrNwINz/+bVgcE9Z26Uwbv1lJhPYZCMnIIO4dC7JpdXlhHT+PZbUYew8RPT6
57B5YghtPyQhlr5adoW3S1hijxDgYVcdcElopzvQJ9o4HErcKY3sWv8MiIoIUTwrXzVFY63TKAtF
22/IE1KCB7W4H9rPWElAN54V8aohm0FqN7WVOVNZesVkbkwszHIy82TDrdJXQ+ycPsXDEVPKtLWn
9lLRCUb32zOSBgeShmwREO/8fSZBNo9MT9jqV8ladmYf5cpOsmzJD64o72HWBzhqEbzkzqrTEJPU
r9KXEhu90U0/9YxncTjn86jdYXrU3hvtMKrrWXKCeJtwMiJCXbTn9+hRZ6iy6j6m1yfNVt7JK9mm
7riOfWXdHeDlr627G3jIB8QZk0DQkq3ewCJsnPg62qs3o606qidtcXjbKHvu6SV7jN3qSrIBQRxp
hVMkAh9nXmeFk3iZlzlPkpfbliMFjmT62b7EBGir7yTDkeFBPSPDV1Yc+K3H2aGB6k1u5sZeYKs2
DtxXjd96iFdt81A6b45yZa1kO0AFgAOh5fRP7bpxyaL3HyO/JUXvRbwDrHJOTvaQHnIbOysn5N9T
80x+uJa+YOe7DNf7FEzH7raJG25zb5kdwkOIZslOntNDYFf+d7G1XC70odz2nmijD/ykonNmj79r
rbrJRvwIbHFtvQgP2kvkn1zjM97nX4nfbVon8Y0bZbMgYXbmaw6OsRLMPAebFMOe7Jd6nduH9LHf
hx7V9ofpDVuwvLXgahvLbVd14QxPiWmTCVQ+Jr7s8h/LdnTPL9WR/QKQyU5cHFivuuf5tnOrDcx2
e4n0tefV9Cxe19/FRnS762/dM1wdP3Y/diZH8tnbV7VrrhSfmbGqV9YGUdht9DS/mHfZ/cDDJPfq
ul3xMK6+l+6VzclnTD3gO+6WLgx6G7PHq3A7e/GBAlK4pSBE2zGuNAcMyqOicWhM+/IWB0WbCKkN
0CF19lF7JkTaCbyes8SAxas7eL27lVkmDLfxcr4kYV672g/3rLOTo7nWp4jf+W28uh82mcth2sve
mYReRJnrGGCt/142jWWh+mtx+c/EOys7BlWZZzEtlUMHz6C029oLTAdVfz84RCTMbt9vzM5vhbWR
+43udoOL+3bYOWJmG513Ktwmd5XEwT5dN0HcsFP1hMw3Bw+JVQTllRfYepa+Sst1JtwVso8gWdR9
2KliuJktZFgrREC57IXFug79Ob4ioalaq9Y+JdU+9sgOzvLrqN4jNEESs5/71/wk2Ujn8K1sEbJF
DqyBUHP18qrSVrwuw8aduza9Rl3rAULI5W7RIaKr6rQr/VIKxh+dxV8vECMEuNyUbbgU/Fy5+iTJ
RGmMs+u4u2/NhV1jD7PBdniMpw+oOdgl7gy85ZrEDQqnMp6GKfNL7SoZ78titdDZjZUiXue5q2ZO
2u/SaF/hCFJu5G41Cjdkso4jIJFfC+vRwuLgzkBnpF+F+iGvH08abnXXZU/SvHtSNlb00RHdaV2w
GdTOeSHLbrdErOlEsCO5OdeaZLUgVHMdccj6A+FelTeKKzwZ79pT9Fqt6muMxrbtg/mtRLZ+NRxl
b7xfdmA1tlfgdlfC7egpTu5p7MayPzSb+C6/U5zYhmPlxoltMPeNFyF3Ti4mx6YNMmrjliK79erS
gfgcBVmeRJclyZAXibx+LkKrC0NTknbKHzIbkqDsaP4XpMqddVVeXbrUedG6XGo56eNtJFPWnwMu
XVUnlQSR5lCam7KQbPz9buvhQJqSSuxu+cJSllsEDjrWi0hBVO9UbV2i4/r3BAc+/WWG//c+zo5z
Rpi2imII6sEyiJLEm82HT0hRJshO2KxDpKHJrqQmfEJCdT3fA+TBMVMEl+SWk+EUo629pz7VqQg4
ozsikEu9Ukll+hyh79SeUULwcTB9FzUXIZbYud2CymDgBGWYtGnUlW62m7BCjWzDdMTOrkl+Mcio
cQqI4qE9Dc4c+uoAFOd3OdiFK402fputtLZ0vxD9clyno5fjur+qZbJEvNpwQ8ETSB2gWjPoLTgx
V2J/waXhobo13llRmq82IbTKGQanNezqg10wYNkgz0exT5mTdRCQEey7uuRMtOyA1MevE8Fbpk/a
ELEwISrSd5w3YsAknlBw5MbpcAQL3JlFXHI6/OwiL/kgcYrgqQF48AF/mUzzp3gz15tE3wrlfk78
Pl+uEskkMxFgZKcnu2SDBj3uLtAe/iitzhcilFh0bwAuVFajnwuRovRpGLYZ3xACtfnYTgeJiSWE
+M8dOnEttE85gcPTw5hvVSC4Jl6J1VoYX03cv0VPtexGPLDqz9FBz9f/HoR/+tZ/3RsSEFEn3Wjp
rP28Nx01slREOhSuhKgqkresTPfTk3KXl5mrNaRfmYo/SjhrjPp1ifixL8V3QQeNNiKzteMo2ei9
gu1LeG+B67Ztsuq0rwhpW1YV92FiOKXZ73T+WD8Pmtchu7KKgrouZHsg2LIm72EGGzRjnU3XdFS1
vSlF7cJc+23Gm6bMOokdNuF7Z0WBoYVRQFWMotq6ypPHxHLxGurkEEj9kr3Un/bn+Rv9z7XOpVJy
f4qk3tTrw8hsqOkSiRGazonEs2gPnQw9BL5W0abkBhoVa3neENZaAxbmvfY1n0AcZM030RoNyt7k
rIXbfo21vCA9TkzhEaygaxNX7kr0t6UjiJ8lpt3l6CTSV2RuQrWz38qxcGpLcxC92dFAH3OoD2k/
eh1HYAWbl3jw5wkRV2Dd/7FAIlguVLaLQAby4AD+bhAsYOiNY7UsxL3MwuHlBWf1WN+G0VdTauC4
+Em2ugNH+v40jV5sSjjLirdD7ZUVIQVAsmlfEHVLfHVOJxaGLYY97hL7pWFrOnCGoI8GEDrllZ99
5M0rnisbOVX9lrfy70H+2wQEzKObRMo0x4Hzk8AsTkltSUX2cMwAP65JQ3MfNhtyXzmg6vbOfjk5
WETQ8LPVCwzq31AsCVU1/WoaaOzSyx7wH5BdrotOUqc5eVD3cWRjA2oPd3e9E1yjuvyGMWpfwLF+
Kdfw0gHEkhUK4L/y3M3hFKPNjYKDIbsM84YlLdyapfvvN3oOj7KDEgUkm7xNWnRc5udTWaWgq+NQ
94ds3lP86fIrGmpyUNPqpp8f/n2t3/CXHxc7OwiHUxEEVkFFv93HN9eSLdk2VZh30P3Yvv++8GR/
gbF/Ho2CnoqXzwXYcvZo04gJaSUu55DBI5HWzRzdpoHkXbKG/YN7nC0UHHf+z5XOFqW4iSwyhEPt
ID2rx+xYPre7ILXzaFVi5wS4enfagscmt9quuxvfWSNOr9Ne2sLv7B77B/1YvTbkBIY2IVd4mRoH
NOPUmidbv5cf9AHGiaMgYXxR79PjtJO3OY0Au3wLYYTRuVadnAX4wRQJzvFJ15i/aorIr5zMnJZ5
7kj3WBLQYbHlAx4Jfnlb3p7eS5ai0WFHbu9Af9G+hKrdvY+XFHznLeezT/CXMJigGr3WAYw0e3T9
wgHQsidXtC+VWL9hRewHSKOR5eEjbpxNTgmA0ejDKgfzxQbARkHvVK6wNynsrUuj+BesiBmjEXFL
E0OinfRzXEEbDiYpAs4ma/xqYmQVTuQQSnOH34OjXFjxfsPcWO/ERaACVkiMys+rFco8RkbJMnAy
UZ87c+kWr4l0zCS3ljZDuW8CW44wHbkU2/XrZMWuAbx0qUtA4X5eGHiySHt5TB4IJF2VO45+TnEg
+dLXXZwP/KKwW++xxCriwhOry198Ppv+e2H154WlvAuV4RSm4FT1Dr+XlFK/3cy+uJp9rbDTm9Od
4Uu2fqN549Vpo7uxP2/rdw2kzo7alW7T07jW181GmdhAVyygqhvcwbq7FdzkqR3s2r+wrv1Su0mL
zkJbjBIICDm74wAbbi0TOusQULwZrzXE+ey49AIacTtZ6zp5UiWnPmHevCUzoYquq/nuwi389tJQ
iMLmAk2GW7QM2v/sTqQQhbOQMSgrr/frjeGT8cyuSP3uGFcsBRc+EjvfL19pcVfXF4mjzOr384L4
pUtqWlLyzNc0QOXarr7TT2I1lY/gOL4n2/pzuDMgFAVwkcbr4HW6ig7m3rrJH0mlALmab9Ld+Iz9
7L46qN9iw0Jm50jSc3t6Q9rYo2Y9jrXLOhq+zJscxtAXVCAVow6gDCLsSRHWbQAVmYqABuynfh8A
56Tf0jHatNtsr27mY3NTvVT35SNqSzDL3jY/VBplz0C00oC/CBQYL56dkksQSybb+kP+Pt4lcKme
q4fTrnkYwOxeURLXr/3BOPb7+lHa57fwgbJ7lk6qFVZaUMHpTrr59+f8bVfGC2DRpJm8WvPsa3aR
JI6CkliH2ITs5AYtgCx0lPVQEfK1+fe1fv+S/7nY2XqGF4pUSEhFD9V8rUk3mNliMrHVo11YHsUT
9hHiB2muFy76yzmepRMS7qKh1mF3/hw+c6MZ8pCwOU9XowuG67GubIK1uJmua49v4jRPzRrzqM//
v+taZ1WS0hqpecp5s7rxXKhLnBCFyzqDTl1UfnHaiMVCR5PSfdR4WXuLTWOrPLfiOpwvdPel3xYN
mniLaIoDChntP9+AkPWnMT6p9aFtrrpwH0Ora7Uv1QpdTZU8/XTsyxgQIHSkeVXoGw1UAPjpYmb7
8nXPV9vFItrEJEGnMX/W01GFPFBSvRYPOrh1Xth9NNsh4UzxCcKHSXx56ikzEZ7TY2Tu41G0w0m0
q+g9qOiTuP/+On8WjfObMQCOsFVfYsP1sz1nqLSoK4dEOYQpUC2yOVsT4HHadeSZUA51YoXtDAU6
s3cmdtEtTHLFHJG2BAE7nS8Q+aw4BJ0vHYzEKYgwOa1BXIfGlzQYOPB/tjDfssrXTF+qiXDeDcMG
904yxIvxXh+f+vZdjR8xJDuJN3r1EAM3y84pci1EyZNd3smqU39TDVriSlNpezoRdp+mDU0wfJwF
W4pX5NKNsBkJhbaoGT1T9KbpLm+vwUalaNuMO6tbJ5eK/z9njn+9uLMdaKkTaJeJyTUeYJ19eit3
xEwfCDzf95ghLom4YE0HhpDQEHpmc/IsrorbxBv2ikt+8Uq/MbzKnYWd9Jpva0+/h+1Se6m962mX
kGi/r1ftK+iNZPd79rR38Sl8HZ7iPUX3sC2/ABgLFMO5TbHbfqnv/IP4hNtR/Bh+XVqvlN8mDkME
+3g4hap+vnR0BlKrXK2S66BGrKk9IJ5w85rgduW6y28xt68lnxRqQ9kVGg0aWJzz9EkWtj4+oJYv
ZpFM8A8tXRli6TZ0QVLzWRnfJGOrnmCFKcd53JiMHlO/OyHDl95HAYFYtjWUp3+Pdnn5KH99NHPp
SYOWKqCiP1eAiIxiK2mj4WBBcL/pN6pnPPXb9N06lOw5pq3HLlxEbZUfrNEZNmZN90Zcaxv8K8cX
OHL/vh3jtx0dAfj/vp2zMdRHJyKgpCnbieiwFnpw9yZ/95E92xgsk0b+oeNc+yF8hJ9hsAJZfwk/
cTarn6c77aX7Fp3T3fTW3xjvFDL1u/yiP8gv86F6Fl7n2+lZ02wp8PI34zt6caR99NIDFn5MD+1t
9JJ/ZaHNvv1pPsMNHN/a2/rOfJDvyzfjYbglDQlPgupJevn38/6PVOEf7/98tYENptV6otMClVyc
Ip5Pbw3/XzxV78vPnEDG5+67f2Yl/jgdxTsOLeFr8V4+B68KryEvbfM7fBae5Mf+mhj02/7mZNjh
h/hIDYgN9lv+2d9YInspeZnE9i3VXaba5gut0RNu1SjOcEB8kl/y9/zd/JSMheosk9lylz7lT3ps
W0/le2sHfvPcfcgPY+qGbzh/zd/1m/mcfM5vwnf2MlwP9+a7+D69lyBP18rROsInHe6lY/A8v4kP
uCmGtvyuIlEGIgvtEM7I+4IpfYWv+ReuZGDDF46iv+3sqOvAIWF7iH+Rm+uKXk09MoyQ8oCGZrRo
4d6HnpheQmN/GbAkoi+nXqxYsCA/28urok+KqhyF2yXY/sOoANpX+Sa5a++x+bG6z77enWr3UL6a
7116a7iz6amHi4f/X07eP+7iDNSIBlktp5p2h3lLKo27dNMb+6ty4d1CwLcvalR+e2oAKCg5HBqo
z86eOtCtCKuEIX9AJOC8EpTgclzCEeLSevCnOD+bHvJ/L3R2RAvTCNUizNp9lh/IPHfbPFj1feqN
TeMOGh4NAz3AsVzFpm7P3aoZ6AHWD0FBV1pdQufJqGUXUeeVHHyF5Xqie5DrhPqivKdIEsz7RnXj
9LlSvQKKfhKTkTDddvN9yTZFBYgjFP1P+eROPehrq2/6iXO+Jq7T0O7N8La00lWldSRKrusA5+mr
YYppcdyQ0gip/XZGY2X0KAsEeTtaw84Y90Ko3hT4mtTZW6W/XlhNftmVeFtg6Oj68UE75xnK+Tya
J4HPAjy4eaYGYyQ8mJt8K5XOTB8udS4hksv7/+v7LKJSGocLFnp2gIy1rCkmscx2qbmq0tlL+sJR
qpWJu8GJPncO0xf+94XH/GX08XS0YSn7gCXPY6fqdpT7ugHCa13ViaDk9DwdmsSLkM4fCenZ4+EV
CXSnkRcjw9z8uTviHZrlSRo0iwLz1DyOGbjytxY91gpNf9J2MgctLSfm0vzC9ltvNoRNCLS1IF5n
ubYQ1f2p1dwIx8VBJf/LRL6Susia8inBn5Yc8hhD6Bim1QtJ1DTeoZ3xq7ZGTG9KJ8QkMy0exzS/
cMglHeHvD8cHQ/sPC1blMH/24QrB0KjvqnyngamIjuxU0JvoXoFoQ2twtWtStFzheqExSD6ywRtO
sy44YmVP36dDcsD9dif5hQ0C424Xk+TlT47P5iq5054nT/K7Y72RfHMl+Tr+Rn5yF/Dj8hvFG8fm
VbpJN/KV9lFH5BXnICuSrzznm+C2Z8wu92DwV79eP8w2Z27+16LMydctn9rYL2wYa08srSvdEqNS
w3sRIIngGDS4OBPcjV52Q+rsqvUmmGEj9Nfl9/Nj63Vu43asVQOEm8EvvdobnQne4vL7kK8dFQCf
Uzy/ZoeQSxtWEGghtCquv/w8OxCNoOYoC/vmZdhMm/EQb+Ot5ImuuAshfLRMs9oJvfg2clE6OOYh
3sf7ZgvD+8JZ6Te88X9yg6B9mvg7nR3dhJQshUYbi90k3qbII4L6C59K1COKwMccHuEcILpABf3v
6ffLlNfoc0MspsWHwvPssk1tjmEuWH/2VnLrmvl1qh51jHJEfCyQLtUXVrXfqJ9ckCY+/sK0XM4Z
kw1Ef10o1XRXfEdvwgexTS/qt7qQEOTjeD89ckyhI7ycX8K38dt8Dj4SwUZMn74RHng/fy0nE/wV
hE8wkvjSWvTL+ZnKFfXgko5LLNvZzsvacTK6IMt2dN0LPNg+GtxrX7kZoIu36Xr8njIHawHt4d8f
4bePv6zxMA5YA9Frnn2FuTQKPFVY6pHt2Q+CE63mFRkHLPGXIot+azrpiyskTS8JcvE5l3nMgyBU
WAZ3cGwQ3C7NRE0diW7FFzX8xqgIrcJJ/dKS3p2ykj7shlyhS4/7W3+Du1gULSSwGzz4z6XYGMfW
0oW02/ccxtVsVdfplQBlQIBRIFObmFQro5sj4UuBzGKNXlypODCK7Woy7f4UOyDbuKgb9tArq2mG
cvsZYT8sKUuZStCDDqeSdu/eGMmgXfLraP2PdbNSGnmVSDlWbbAkBM9s70iccatBWI1ZsQ2m3m2C
22zUdhoATgU8LkPfMrq1Ci0q0WpHI85qElm/9CWxMXKsvtrWkk6CowXL5tjNyVu907XCiyKWCyyZ
NbqabUTO59pM3RK/FbONSN7+nqV5Kye1IxBRPBSfSfUxh7A0CdaRVgRryfx9J5wzUZltVf6LKKDX
1FBoyyHrd58f6Co6A1xHTe9WSvusQ+0KhglLnq+OHL/2xIWUq4QAkIbr6NhApTlpLKCbEw7wdbSu
Tghjipt01J0mUddGFruzJF4RtIRa5yuKiZ/QBidaKCSQh+tecfxRo2E9mHZVB3Yy4iSc8jOrUzCD
m0vxYY6w3sxDl/zhNSxct0zvSmFfdF+mZPLy8rUoPDUYghgGXOxpdBuhcptRodswvLZubSjbQGjv
atCWofqqFtuqEC6o4PQ0rk5z5jVS4IaBvNbzCNZbTl566kb4Fejx89iAk6u1pwz3o0yGx3c9hK7Y
X3enj9bwe9lyYuG2xnZe1HsCYXSOf/chdmhBslzFLxU3HtBUYDA0FOtmtBzBfNMMmntBe1XLnZ8P
Ry16aKtjCruz3mGximYNWk4Pb0S8UcGYwxzQhizqIZdWVZCuTChz+YQALint0oCVo/e+HipelAa+
Slhpsmrz27m7Gnc959R04Iyl8YM0VraUvUFN88IZvkfgT2PoVxjjy3GzDXrgFagJ6Zw7YTy4cnNs
A0rEoHYNSJuRLqyU2VfT9SnOoPzFbiPFGzncDMlRxwxQal/jFMVYTY/+BEsxtuyiXZzM3yz8YOoX
WbtGAWKDhThCdNrLcIvz5K7iwCIOjdeZwgoDwWMrPE6QhaYvtWjdAjPrzTKAZlnwywZK2B8Vbemd
GCwDyF8bH8XuKxUKJ1aOUXZoCIqHnc03miQsaUMvTUJ3mdBdZa0UmMCxkHhVA7QeI0p8xlVJtRtI
SykpmNGIcjHa1ggDMUjmXReHCMMAXbPlapsZkJ14aPiP69ZYj+NWek4mDw6J1KEusFPLnkwfk6gE
UuN1eTsTgWPtJsk5PRWDOw2uSC7C6KoQX/urEx+u9SAo97U7K0weMgdcFTevxcncKWKHWPjsCM1e
Ghk19H9O5NyXTon1rexaNcPLqUV32Bu4Vd4zTQxtlVr+YHrEigWcSjYnJDWCX63ne1IL6tpVFAcu
9IhtTvimDjsERrC/Q1oYqC+Khzg9CnLjtrx3ke6VoPS+0W2G+TVejq5D7pZxvk/6N1PHvDsdt+2Q
4wXz3JSbwBLsUcyJk2E+aCydMx5tlC4YQXHCww4RX0OImERO9btI2pB/5gAxb9PgWgv8IUTD3m06
UXaVUfR6SbbFHFSp1Dco3HZBbIIsrwtwjR4IQtFfdRbBHqJOdGyHZwK+YJ7vDPkLIhtebTnI2beh
wrCoNqwYank31pBA8QMSqtCtx9Ht7vrTMYOhq/aKV9eFH1uf2L05J0vZSdnryRpcfYK7nKJtiKkG
TwZufu8JfpMieE8UZ6tsqN2wa67xNwdMuLWEd3PuDyNEt3mSbevEeBT57KzjdW+rIEYNklQmlGKM
V3MoH4Ki30ChYKsgH0J8TTLLMbLQj/iTcbFYiRFk/SZE6SYc84OZlxADK7+qISePg5NlJ3TjSJ6M
fZcd58mA3loAdBfZi56oGIQ+571km+3HWBZ+Ux26nnY6a2lUo3jY9KK2yQbs9Qe4fslwHfIiKcvt
QA78io3PmslhitYpqR1y/woGrVTQpftjmkV2H2xzYoMNvXYaY2Aj4IB7GldhxUDF06IK1qSP2Z2G
xxyvwoSjc1o07PDXx2UbZN8JPsOpdYn3a7tdr5rE2TydjPVuMxLESGnhhSVp7dG4LRp43MI9A4ZQ
2ycxf9Gj9yl51QjOgUCkz/etcAQ3MXS09MVNkR+n/ovyHriYWO2cDNlxEwknLypZxmNy9MZHQfWN
sHD1ExGSzOmqfg7qEkrZNUpbtpjNgInaCWtpQ5zp8kHcGx2h0B11AiuQ4JentUNR50fY/eXPQ7WW
yx3040o9cs5k9FJPIqVUmp0MZKVPFWpxdq/4gATZ1oVbNXuk9bmSy43A6LLa1JGk17T4UqbH6rPu
FKxnr0bt5SRKbvBp5ruYE2GWPevaftbn9Qn2DCa7Nop8dK2s4ADWQWL5tbSD4dsBL2io44tp3avy
Wq6ZuS2FTjCsjEZ2cQ11agLSQjN2zfhlSJ8HPAz499GwaWvs7TqJ4aHeidi6qUHrZSHbKxuCFudX
WqNdjR7dLk9XqOQkQM2EUNjjYNDLvO8GfpsAapICSQMjPgGrA9Mf+6PwSvQUGej7hAkSW/+Ls/Ps
bdyK1vUvIsBevrKpS5Yt1y+EK3vv/PXn0VzgnoxnMAYOkiCTZGJK5Obea73rLTpHgHQgRKINCmdB
xY5dJ9EO5zndR+kxUF4aIXIlJqWLDhuu8SiNqvqTe1WP7y0YHHZO52A+VUVLwNmqix6AmNwaMlgq
rmr1NIkNLmMv/VhgGQXQA+M/e1B7lkmwC5TAqed3KfpKKfAoXEbOzqHf1HDeJMqiMS/sSX7KLNEt
jfiRBk2pfXGMV8Yy7JqOBjxGf+2rG8A8J21PEhtAM0xoPtGBM7WZLegxpXwZLHRZXqE+i5R2hX43
K5UXFHulJQIveY860537TblwnunKQVRckhf8a32HTTNEVGLGI28Aph0oI/X+S+LgUD2R8YRyO2pM
ZPCKHjImFJxneJC6bfe0NNRBmymTOIoidr0vbqZS3eawDYz7pV32XX5cdDQO0BwybDGEnnoMc8dl
IiVOS7eFhmtre8Cff9+bp47Kdxy8CiuKUSPBgPllqtTO9WgI2psELm6oDhQMJaxkRhfNnTWW8M6B
uYbobCby2hrX0PcEtrUs+awG0jlIikPK38jGQ1Ao50qm5jAa0lvfur4hgNyyFeobtvMKgqBaYXNn
ADels11kEIKRKaeWdVEydW0yLyA2BEBtMwjze9eGnjUtr4mFwKUBQ4hDO+3nAy2nk1c5arjQ7dMH
FYOIoXqX9LPCdKtZ3tKO00AJ3TFA1kePi9OgQO3YE/Ae5gS7GatGmN1Cm9dF3q0F/WkWI7ejOM/F
yEtjb+4Hpwjmq27tKE3mnZiMm4IQjLbH21g7GwG0vjjciuVbLcZOWr1K1iXvngjSUDWPOmQfJui/
OOBbQ/cYkTulUR2Uel61iLByhvJpNdjVsGB9SVzcLjZOWSkeR0E6qlaxGa1hcqoAMkueb1Txqxs/
qRN1moTGOHcGTigQ5TlydANJRWR6slbv0qG40YWUhgNNets2H7HxhR2pPc+PkoIAHIeKOcqf5V5z
iwmb6xw0I173/KQmPo4TB0olkBFd74T+reoUG6uFu0he9RQSdcR/0XTSb013pHnqesXT8Dcvi0uV
3CC+lxDdy7lph8rV/hQ0ufgsqr1ufFQJAzblsRAhk0y+2a5TmP2atK2sEgklpO3h9rrBRdBw5Rye
bjx4XfWq9eweGFBMIjQe0gYzYFoNSbnQf6Zs+gYqTM6ZOK7WQrxtr0stORpm6TdnCccA2Yz2Ul3c
JWb6qOQNxsReMQK/CPdiyNvdUucihp80t5M0vyQDYml9Qrd+rf7KeK153dVgL5SpP6riLhZl4qef
TAo1Lp8t9+28z3RY27fZlHtheGyplOuq+UDk65P1abTvAo5govlJWPJBxH+jKV6K4ikwP1Plcw7W
uniT65WnhYXT9C858S+leT0PII5PGK9KlVvL02FhIlimMNQRC6UUYwamo9dnFD4psuYAPl+3jlzf
lmj5+kq5ETvSe4MTRhuNYq2jocE7BndY4cWoEe8o46GCXBSSmVy3mMIiqoggGIJ/dPGXLt/nV7qJ
drpuojEguSCqdiQKFIStM8XdVWyFI2CY5naSPLQdux0ClejSYuJ5FSjpDT1XjHE6+5tSuT1MwE59
q6OY7mUttDcxVOEmPc/Lsq6jHOuiwG6tdZY9VFOKQ1J9P9yLKhIqkENJ6h1DOlF/pMOTNKh03hrm
uZmnISe6XoB7xOi8tsXoqKUPVKvDfE7Kd1mlPOlTJuwaVbzTMjceWmXfC6uUlyaMOIN7F7vmbt5m
ueRbA/8yZURZvSuMgK+1TtzVVC+1O1xjGks3D5ZVOGD2Id/LAROr/itQA6dRKCGKZ1WmCeuozykS
REQCC4N8QyQPhnrQiPxpHN2pLjc/wBtXtOYbzowhBMEziNRROH9HYxW9bBapBs1hPXS+hbJQ/Uid
6VY66/YXY9+f0KM/USuC469cRYAUqB/fhT6iVkdWoXYl9MFmP/HHoT8qbgrmWdAQ3Yr2T1ytP0FD
Log0Hbj5Ggb+neLbVmhBK50LGnawjbe1+1z6NHLOD/fxz8mApvOljKvE/0pZvn7v/zDQhCWtwrHs
y8vi45DhgQHazDNdJgM/cc/+xM9JWFQxb1dV7Bb+wN8Kc1AWM+NKlVvAdMOmd/XeeVeaG/ov74ev
9beLIffAq+lK9oTm9/vXEmOZaVbOxZ4mV37lm9mbR2ElbJv/g5jJAGslluWaf6QYv3y1/3MD8XsX
EDzznMi/Ih7qSXbiNfXQE5NkdwOepTqihkSnc87//op/GfRRLl1JNxaWKAbCit+/oixXC+hFMcBE
WgfiNi5p8Z4K6tm+3Ytmy86RYo69LhEtSsVGAbOI+8DV03aDzBhrMLen/kULXRG0p9OI6vF6jL/E
KHNSQoPrlbUkiIM5xnAhm3G7VmugP4BZNboPystjm+JPYd4JBqXm9DiqH9Y5UBtwJ2BDg2LayPwl
JjRekWHBXeIOzn0DoafkDK42haisF8biWbVg5LYx8hMO3EG1plz59136JTf/fZ8w8PRQdZwDsOb7
Q18z8MREFZXhUUnuGc805x5fNuU8ty8qMrM6ddXwLmhfEHrkuOmoyqMQgIxqNzkCy+4ekyJ0H0Z6
1tWjRncBzy76TJreVvGhqfs7QRuBHR4N9uA+n22rOWGho5X3JAMhaLrLp8+k/GGY8Bdw//qNTBFF
E7YI4Oi/P/c5TVhyyNCPRruScn/K6Uakt7q5l9v7WD6EhE5ru1ndJdW509e9vC4JXDPXknyf9J/k
vozVfVy9dNajJdwEkBny/CXRnlPlJu0e8XOYa7LTlEccnv79JL4TFhmcYalJOiVafbxWSE36/XO3
Uas2udZdWeWzdwq9d9pMGIMf/76M8u1g+HWZq5AKwwgY0Kb87bUAGtFRsJTpfqlNx5RHNzGkd3mW
nWLQHhIm2ZS4Nyl4k1iAN+BZTjaLScnN8eW1UbjCGJRso2NT30naQmLtvE6N1K5wOCvD8WGOXshh
+gpVw9aHZLUMG4xeUIkJTjWC9XavgW7+xFMWv509v76SamHcSfyTKQHo/37nVD2IIyqPfK/8mjwG
B3nLpA+IDg10b3+kts7fzqbzsLu6ECp3jTv/GgciYXIQD9qH0+ntgqEKIluk99e/wHnxIClcf7EL
SNlvVIJO4PaHcltALMvc5JfMYzMwQryS/9HMayuVf5huVbdiJig/if7sLmhXK1vbVjYjvmQt70VX
8WR3OIbMlqPGZsrEH7BBEX4XP7zYv2gi/3mxrzfl6maKbThSEdbTt5sip1YgZUVfXMSVfi5fza1h
t/blEx5wcNeRpM11tZ+Kju8zpD8u+m26vcjaUNSdsNxId8t7WKzCB2IE+q2S+UxlW6xJYnsWVxYS
SvTXmS+0ng4LYj9/EULQXPJqp34VnAYIkYx1P9viF0aOnBoFmv8nRuPVRwKjdbLrFwFZdIupodM9
Ur1lH/mEJw7NPVBS8kWm3Zuyo/crb4UnHPL47tf/u3lerlaN6+m2rw7dl27RTm7zy0L/i6qM+yK5
YICD4HWLlwH0GExsvatPQbbuHvjvIVCi4MngpF/Dq7qP33HOM2W7PKXu8IkJD4yyVQbgLO/pf4Uz
tK/cheX8WOKWQw+JNv8nrsSvKu5fD/nbCEuOUHRUBL/c4Ptp1U9qeOjTbbDVnZf8HBAKdhGbDcZg
GPZVKK8/ix+4Sn/bsyxofvB9yTah4Po2qzTLNE+CUMYP4QgY2B6AIMDu5SdzDZZprf+9df0qFb5/
WwVBF5oYkxjQ7+PpVAhmtZyN9iDO7VHuk7cC7l5DQmYCdX6+TmNyJfUTJhhJq4NQXq0D4UeI56g4
ASzAG7FWNUOEtO7WozLyCkS8jYA4xoyZT7a3xDshz7x2qVdjRtk8bPXhYALi5NfcQflZmOe1yBwv
B+bA4HAFgd0C9IQpp1Z+UseEjB6vaaiS31H8FoWjShgxCJonZO/GFqKjNN/SLdT9M00tHjxC65sZ
4VYpcKiVk500u8pw0cynbBFe+lhYh2O01kKMHKF/1pnsqvVGw3OowvhuodNaCnFvhQgW+72Vvpdz
7oah6dCfYMOMRFtMKtrbF1l8U+SfZIPXU+KPR6FYItQgtG/YF/y+5QZ9pmQ91RWEGTwWf6nQBrw1
UmT4lvvvxw4B9oeLfStW5UjMFn1mlQunJFjhItGbd0Gxw7QlGVf0gNhslI68RhstwjtJt2oLOWQp
7Tn35uKGWxI+NnhmJSf8DbTGKxcyTW4rY81vmfZtfDdc2JFSDr+19tShxsFBUmYo+FoD4b7G6ePC
gaHvavxzfbl5tywMAFg7844Bz504rnOmx19Gcj8uXqTf6lvGKsXaStYgeQmACcmDbtXBFsAMQ6UD
dU15L8TIZ7Zx52UgQ+H91eiyfC61d2Vw1ZtlrcR+UbrxJ0p3aYZemnVvJmC6zY72Sdctk3+13MTt
to6PwAaba1dPEO9nRvlq7AvrTG4MmbLC7bKmMZ1h2cbbUaX1xoTUjXvHYurkIbUSg9O05WDzkzcx
XMdUdOMDkRHptDPjWzPYZtdwVrs+LLTtZIu0AH9Xdlq511J7AevE4tWztukNTPbxdm43y9VitLJz
lrbKaW9R3QsQxfbVcNCEzyjZ6fO6kh/kZCNlL+z92nu1L/bpl3JponUzbvTHFrXwgtUGsNKazOvQ
hSM7CTh35k9FspKPi/hpRpb9MSUrS94pm8Ev9oi1S29g2vsjpelvhQU18f9f5fK1OfxP7xIbSWz1
ca+R+YOaIlMusTFziIlk6YbV/eAraksTn6yG9l4jqpVxvPGc9Q54OoF1/NlTwplEeWfO0hKDaeIX
iXqqoc7G1WAhjTjHn6uL70oj4+Pj3wMPMRW3UgElmaFbLCp3cdX4wfQ84m6clrHTSuw0U7+iEHpu
J3kbUZFlmBaY8Wto+dCu3RCCWBJCXTr3N6bwdoVu0iFC3CYJkJUZ3MXQSOd6xkbEtr50/UMXPxi0
zEvj9UXnh3HxXOi9Xeujo4OuWuT2CnRLhVB+ztqAQo8Tr+/doZU++7L3MMNkZqy4Fd7htaHZxmOg
eD0g7bqPHhRpm84cqbH8pS+1G1kaW+ny3LSGOxPqNhjBRWuYBI7xm8LcalJZXVFxyZAmFF35U0X0
l8qX2vCqzKELRYP07WlWcruIjc6e1XrCXbW5Sv/CXWjf1JmPS5D/8e9t66+bFro5elDMvrCW/33t
LFZcm6EoIwfrVnMJncKD0cTNzNIfevlfit/vezEBwxpiRpo1nOx+v1LfJ3BqE6jJoVqsJ+GlWQxS
HVbQaMKro3X7EoIByQyoNeu+jklM6rBUC4+SfAMRysbcF8x4LPCPal9w9ofnRUFEmmCdrGb5M9Qs
l7Q0EvokxsE5jQDmRvIt9IRdKN8k6ZkaCvNLl1xV8tPU4qurkd+2Xptuq/GAw2iwzJgHnDMpc5uF
mWUK+216WbgjvLgBDJihoA6vftAhad8Ajl+VqK7LIhaNGuXCd3ioD+ZFmzsTc/tsm+wh8obiBkK1
0ZLds25fsn2fbors0tCYMMOtfOhHgrbCUST0KDCXyK4EGpq7TLydE09M/bDdIJBZMAMsXBkmxegn
80riLa6dpL1fDgsmJK/hTbGdBOYdFyRNlA00Qbvmquc7xMoagUZ88+81dl1Dvz955maYQSIbgScO
fPT7k4eg3UVSYYVny1x1H1A0ij18jMJGAlL/5BvxPfOHO/r7xb71p2OUZ0CNRngO51MxHbFVT+VV
Lm+pMI8mrluQ9bGfLnzrhWmq/NQbt71kJ5/mj+FDf9YefBBDB02ixaHl+9bZqJ2qJ7joF5cGoOwJ
2bnNqMaVUds//Pv2/ioo/7i//7nSt3amzYM0aJoMnmAXE0A9ukESO3OKlZf+iQp0odKEGO43KOqU
zxAXaNa/Yn1WSmNLGuSXiRYjYOnF/Hr8f/w2ja47L/Xb+IqKZw0usQpbAqV58VLi5oa18TXsrcaW
w2goQU34UeNNk95FXY9nTu5K2jmrs0MXadul751ORGwi418RyL6cQTsdV1Y7YUN+mHvU6QnTnzpa
TzUnalYiHcMYO38Jotkz6zPxFroJdt5c0GDq0qdVd3s5KNcp+4PU3JTBsBlGPpIJNylFjyxDRUJS
+u97/JeW8fen+a2F0bIOFHzgaVb7eWvZJ15IL98s3t0P+/EvOt+/HuY3fvJsDeIcNkq/TwdoYTNl
NDQnUPhXBhhO3TGStnpHn5gAR8cJCR0T1zjH79bEFLzcZgocFiZziulV1mfKOW4KCwOXCdHAfZor
bp6cTOUnkuK1jP7jM8NE4hAxLAlq5u8veKRocypEdJRhTeTBNql1J8o1WpqXYVw1+JYwWIDp8jkP
56qr2KSueb1C5XflW58yuvvprPlLw8fTsgzZsthtgBW+3cSokMRCJDaVM9SCuc0tgvl8/zMabvx5
fP5+oW8NBrrQROoXRd0HhDREC1QiVFmmVN701peZ7hbQ1cAq1vGtnjUrE8Qg7jtbquZjo/brBWh2
IvQBd8UmXclEbJTiU5ZcGkveCgm+3voliYZbgdZqGaCOIc1YjLtFdCsLfodFGmOZb/qo83Wz23Sz
4oU4VSsLFdlyRwobeaLQMrdW8mmEH1P1IQHiRB8iiyWTDka7k+cMgOM4P8WynRAkJ+NMNiUTue7U
TpB9stUSZCfJeMgi3MmVTQ9FT8Tdng6Bl80jwTVm4owhgTLamll4yzJ7+Kasf04Nkv+siX6/zd+q
FHKdu7yPeZ4uISUQgKpNBzsfoRd+lmBe6sk44NdBTe+CBt9xBuK09u8NAB3jH4ucECYGVQpWwzDA
fyGW/6myW6nprTpX43NkrorqsqMKnKsVhXZQM6LzMs1rJFeB6SF6MRp3mPsyNiI9dvu3i3lvTqdB
vc3DhsHdgXCPabTVdBOofnUBIYo+2K3ndI2SNkzXKBKDxa5UF54So3mpcyMddyMHE+0cQpy5tlTK
A69BTnDlwT3XsIeSTTq/JMFpLla1sauLFchQ0h7m9C7GvK7+SI1di9LU2BEblpbH+msJtkZ9LurL
nN0NyzHobkXrOBsQK3al/qQ0Bx1LqgDx493c7WPrOOHiFxxUA7qJJwfHvDqGyyksP8l+wWUNO7BS
3ykIkQRvAqkgNkLadMOqUR8a2TXABSCPAS/hiSYSkeI0TxY8Qdz0eJ4YSGK/2RzwbKqXDb+x1XZd
SPeMv96mr5kIozyCDuQwAtkwWohpOyXYbdf/nzupxO782R5kbmgB1dIdeh/ycbWjieTNI8NxLqA1
OgtKJ8Ebb4PtdRxrT5LbPRcqxvF2YB4LmVt8yw3tlS3UvmH2eQYG/tjdSs49pT6YxSqQDkG3j4L7
QN4WFnQCrzwm7222tWLyKuDlbIJPocS+eN3omDT6gYRXvKemd52xqZG4gA/Wp8B0ryujdcnKznCH
kGj9nV5CS+2JiVePdhl6S4JsmrmN3cm4IjuE4QiP13Uj4gJn1/m6jJ4KpkDK2SLMI1/JHBMKvuK7
9lVN1yVMOgX62HoyvJR4B+HWEPhgYuSoYB7BIRY8htAwaIO2sxuBNGF85ndqdUNPpgy2hnUqjNZm
U0BijQjA9ikOVMxHvqLcx6Ioke0F66AP+WiJO5DzLNq2xlZU16G4z/WTnF60+KasvAyOYHmfEy6L
4uUCtzSCDyluYPIZ5iaWtx0kcuUOITHwFSabmxxSWbIri431jG2vFPomMefWvqh8ARVO4oovCqNz
YiNYDe7cvsryIZbWWnMQs3UwHQrRlwsvEm9EKD4IExnj7MrIx95TDPipJGevW/xre0dDIZgRkLdx
0YZL8bHMDg0aGMmGLMD+eyUowUoQm8dQ3ejqCqCGCdFI1I5wK5ZbcXpvu2MBCBH5bQTKQjy305cr
lXXZroZL8TGDDYPw0miSXayuJ9gc4MF0VJK3mL6ibOIIxUa5NipPT1bwNbVHcXJEaReG23RYt8zm
1NWoHlXKc1JhgusqHuKTmLwzH5KwvoQ+UzzpEVafoTN3L1L7GMtPHfTN7AJztM3fictT61sMSQU8
AqK3RSbofCdjJWCuM/Fo+Yn6urS7QT3V41qC9iZ0OxWHJvTmOoiyz8eTRj9gSI2TeH/shhtFcPp4
W7UrFS5I7fOjrCvER1rRdrw1Yx6lA2ozg4tIOz1ck3s4V741fqWWFxkriIu+EHNg2DgG6NoVCpOB
oBAcgAeSC2J5UvfIM23JWFjsGsTQQry5at/zEXjnJSL1ul4X1k2skcIC5uUt+apWHBVbXRmXNLao
bdCsW/EG88R6Qa621zMHqvlo4ibxbFQPYnGa5X3P3gvNLN4EGFxoOynZqvRTwbYpjnP+vEgXK/9I
VS9EtqX6/CIqVtEthCfV4eeKyAlxSVQgSjlz60lXDzrPstwk9tN79hpRsjV8Yq/HvSOOXlZ70+Iy
c8TmT2w9bE6DCIqxM2LVElTP9YxBMWkIkNrxFofe1kghE0tYm+HoiBQMYmwi3BWv3K8GklDHa6mX
57i8TPpzIb6aGg2psJLqOxZRqztcLlV8bqQJK9hyAt3pw02ZHsPUy0wIev78kTW+nvlxS8zIFj0n
9BxGCRYGp8aTMb7SG+JbCZksxMV23prFplGPQnfK00uuE8PsSvIBmn+qe+PoD83RDHdgQ0V8CJL7
0AxsId6k8GIbnYyo5hA051jxlMkOEQXzXbwmOo+yE3Q7KX8rrfMoPNfFoZ9hMnaPsoQBYr2Pmr0K
n0051OGxJnpKpC/0SSoeO49fFPDPYOOoTqh7mnTIO4KtvGH2asFXRtdc05iLpVsYCJ4RNThW5SsZ
ZFKPe99nvvk+ZOsyvr7dprZShnWonuDgj8GzDAMqP2dbdX7oxX1vnIRoY9WgUYAL0UZi4t0Jd7H2
aegQwUaLGqfizH6ZwbGG6qGU9117O7XHiZcUoAlOTXsyjVfTIrAeIWToCYZbQ7ij3YJwLWK4uQo4
sBYbSFLEaEzyq2S3RFt4TGyAlnInVa9jcAnUtaXddcMpN/CBu6XE6s4GXIQcMpPXWqsxOLGWrh1+
7BjRWs79WXJjThZWCsZkM+Xb1sIdIzg28SFHYoNaKN2SItd2qyTZVDClCfv6CBWUEeC6W0HeDoXb
MYJkBw9fVFzVo7MG43qjRU9GvpUYGMz9VjB2ufWmtL5CggAABcIBTuaArB+3rOzgUewc5bXH91ne
BjuEL+LgR9luGD3KmL7ypgAJ8g/gyXcLh1/giXFlBVwTZaw/OBsMjbt5ENQCk6xqbz2dko/LI3LA
2NlkN9dRaLiBzrTKjiLisMqForn+id3zXSL2x0f41vl0jb5IfcBHuHqsvcAut8WbynuGrOgRXrb+
oTn8Thr443Lf+ppFKcpuKqmD4b5fkgt6QCfxGxaTF+8RdLpXGaYnXGfypj88NM4u2Qg+5hA7TkS7
WnUHshR/6oz/BmH99yl8a4EkdSxLUhtTEG7QgG7b9Ts1dUdsm/TKUZ8WeWulAFqrH8Gzv3R5IoHn
qPHhB+GUZn5DFKtxSbHOoic3D+oKf1tb8waH3cQ2f/iOf23KyZZC1KgBUsId+L3BrYqkUtXYTPcF
sVfW9R0GT5EkbKjkc9PTt6VeCTtHkAlKNB0gvU0Vq5fiEVqRDZ6aoRw00k8ZP6EsH5GtwQ4FYLwS
uGsSqHuRXXn+4TMjEfmjYUG4KBJzrouwFzBi/P1DT0qTQqdZlnM9836Ur4GylaJdxZYrIgCiSFWx
lNPP8kgXSlGS03KgtdC3rXqwPiQglGJ4Hi1X9ZBrWdQvbw1u6cq91MKvvxcUAoNuzXnL/LYo7Ha1
NHdjf2IcgJdGPW2b/mHAg0ZK7iYiiseV6YbIrdNdpTEbvHT0CN2bpq6gtTtphE8bzoQ9/HXFVl5F
hMbUaLQfBAZAv7YXj6lFYL/qEfs6hB1AzWndbGPFhThIsjn95wKtlzecjR3yZqCge1s3Z+SE+akI
/RoCe+Cmpn8dgrktvFtULzqibs5LKhk/nvZwqP7dL/4aunzHRCQd2hqpLaYMA/D3u59VbQ7SlQSH
BBc1JUX2ZjTTWprvwg6EK2eCNrwAagOUpYO2XvjkZj35BRu4ol76lF6IU65khKUR4DalP8al/fKW
+v4BZRXCGREoKp7n3z5gNbVpGmlxsM8IbG/zjZ5pdBTRWuz7S1BJXhMI/rXoz/q3pRA2dTEeqxwV
etK6chmum0ay8UljyvsgmfdZGe1akTpPzwh6Y7mrtJLjqK+MvNxOk85IUKhXC9606fyua5hza3dK
rHKmBQdNzE5FJqyQEtRltxMkOis1eG8LPJ9IihcMJqlai6EmFjDd5A8hMEWXuVYl7eYQlyp4gzDP
BScZD03+Dre9htyKetgRlmM67icjuY1y5tei5oRa72Ydk+qE+WHyhN5RS4wVFvdOTf/YxQWBh+DS
DM1HUKMBhu2EvbQZ3qSZV2vhjUoQeyu26FOoVSvq0FE0iKvI9pG+ord38dJwm0iDh4tABGrtBXZH
84HnaCI4KDObtzihPfMaNsZmk3CkXuMvhmLVwuCXXRGP4hjBnAHHX64uZYDEZURH99BB+ppeVFjO
GUW0jnfefBX4HEc0UqCtOG6fgqnbzLm5ETTwt6XdWkh0JkeLu/XcwgPoq2ybUqvhn+mTsQoMmNwQ
Ve6ZxsnU5E0+yI9GQWQQ3uRas2motCQEfiPWUuaVY9WJV0fPFr2JSVQVdSpbITR0P4k/q0Bccc9n
eM0YwtClknChUA0CV2DuMzK5aMTcj4v6OHfjrYpKS+r6WyFeLhXVxSCm3rUVnP38GkmJBAV5sdLG
7jIre8UiGyQe75Q0W0uo1QLzPqhPISrgBa91Nf7RdfNXRNg/3onvim8tU+u5VKz4bEh7xvMYQkx+
KlBb0t954ZvVeMJ7jrMOK+CGkCkm8KQBWY8qZbpq3ZnOtNxcG3t0z6qPTNISDqH6iNdhCpO7Q6qu
KOvUiT2h3KTVfdY8pvS8iQvSodTMu7aZvmIalrvI4ejGRhyown2jugT5DcqxbHypXVt4gVVbcdhU
SO1CdGYw/p2qv2lLx6hxEutfGtmT9h2jFfju00P3aKgOtC0EBbhJTcp9Mb30g4dQNhZQKIJZun27
XV6ZiYpYtoIBuIaOHPh6XMeSN91rN7P6uZR7pKZz4JY3ot/MTnYrRQel8uNmJZV+/saXfJl1Ps0J
PYp4hE7JURKoq5zVxlfHc93p+5WpMqu1U1wVb4aV4hn3kwzP3RnOibnDLIT1bZJTe41tBI+8bwq2
bBvpjeBkP8Ub/XV3xsQMLpCumtQO3w70YjaMuhqG5aZ5Z+oYPhbv0p24tfwQK0R1g+0TB6Jot8/6
yTj3F3P3k3GRbPztdP7vJ/hWyklWNzelZCw3wb0Ah/8J3kb7ACIb36avWHXuOZJR4tJtvjdPwkf6
NsO6iXfxGyEkvW2yQA7JvXYhFBKABoXtfNbuiHF9EnbxCXfxnbkWH7VNtAnJSEWm+zw8E7CSfmUb
KGykifLvAKQyTlrmPLGzAFXmjtW6GeJfVjh9q43FFmBA9YEGF92GxIFN20FyMTmsCyMHm7ZUAgWG
AwDEDoVstsndkbmZHHeXoVth4/eA8XEweyk/4b0pbQkVGIWQBD4Ni9iGJ2DE2APa460ODeMNl2bD
8sEv5vt2QqluA4X0gp285dKuH6/PA3mdzG1Z7GGGisRPWtFxoDfNZo9c0eXa01svJWhasF2ODTrQ
3IZsl72RwaciLfeWo3QUN3bV++aNuaexGb6ISmAMpmi2CduPWSHRhH77acEouO3Rd7VYhqXJCr2F
uFEVLw9X8xPDs9YO3CKhwYhxULCj2+7V2rY3xbm5V4DoiJbdsSMjuLWNVxQ3vKAvLPfFQW5Ufshr
cYcnqwMwFXtFbtMv3yGKfpCwbuk3MG2uoZ908Hf1aTyVm+SIyT2jNm7fmew0qhtODAxZ51VwkW+k
F3NvugP2McWmX+mbcGPeSS/AQSvYLeUpO1uwb4jNtCvYVq/BYONBIJpIedE72Lxz2Xn5jN/xcCn4
3aLshYixX7RPzFx2/V1w2z7iN0kIZfIZHYCkDe0nJ9JvuoXrtPaaMCbD8aUQ0b+7iCBRr+SkxTp6
N3v5elzdPhKdAz/r38XY36Z3KEwg3oKnGKKkf5uQNm2apXkvFZdxm2ysp6t1UrjpvmbiWYKf6u7r
z/p2hmiqKWMtBK8bp6FvXQkuF4tcycqyb7qax+T1lXU2pwTHgEsTPAeq4Gn0R3nwVZqTblctnnTa
c4bWRxTKHzgXf9vmNE3COgR5AWb2pvJ7EaqoBmnv5P6e2eRAfgVYOMJ9Yd1DVjWLO8YIcvUuOpRL
gb4vldtOwKMS399EfKHOpmgz4h+ehP5nt4jO53+rTu0bF0BvyHzQVU7Yqd2kgA7pSpy2keiCJkXb
otouC0JbD6c+sGX11JVbGZ7O+CjMTto7Yb9KB4+3PTvhp8CJqjJIYyNJXjIoWqrbOVG4FgeXYOXK
nXfmY5usjffwkSHKvNIGr5fOpAlGNdSg4yAeo21er7J9+4bA4YODKJecuvZmnKqhdgF9oVP89zr8
9e2+rQ2RHCX8Xk3oHiz4b88j7BezUOforAgvHTvckvmYTYwpdmt78krMDwx8AEAN0SnaXZMfAtOz
/oe081puVO267hVRRQ6nQoCEsm05nVB2t03OQoSr/wd+T9rqXe366i/37t1OkkDwhLXmHFPDH0xc
zHIcvUGmqYQFluwPGiFks0EgESJXsZZwgGplMYw2A2KZuBmzqbjI62VSuxTRdBgall82ntZT1VnB
tBDCNTrEYfQpPTWJ118fI+bx9Afh7f8u9tsD/nOWu9mDxs0oWGaakeKHtgpuRFjtL3Kxlvt+K6Xj
NmBZorNGBZe2qsUGOCy1Z3MfjqnB1rryRwySY4I5UyDIrawx84U+ewephQyhs5IHMW8RqiMMj7i0
j3Be3FrXtyYWOuNCJzAtcUCOOOrYtMf50yTdRYB1k/5ZthjOu+oolsb5og47i5peGhBgMzdGssux
iANbbIgWR4VTi7uODI+UtUwDjV1Hlz01bqMkd7E0ejXskiTulg2LuFITzkpwlr06JntO3RamfyHa
WK5XcQjTQ6CIiXl8JLBPykJXJy0r7CBKsDXsDVJiwmex26vVsKgy9PrZJpcLu6+UpRyzfOuem+IX
Di8K8fvIPEElcpAJ2OJcu+MuvUYPkkUJ5AL+q8fnkmueVZlL0UTWVqXetd927WkE9lMxoJvls0zf
S1WlJXYyX73SOinxkWMTvLL0vua+2HhUVWM9Xoocev55pb6b4jiQHGGLkH8ZDtJaN38n+CllkBAC
kISrsZvNlLWJFThr7bhOHKn7aKCKyzH5YBD4kIlm0GUkLXRytlZ5ttGCAzN+kdcwQgR7HHWqEqzA
2NjXwdmwtlAsPEEGbcArJNusuaqbQnmemJDHunSH0QnnrX8iuHL7nBLSZw2bYOZjYAkJR9Uzyi1u
YO1yB5SG3cx0geAasT4VPsvpal94P65mDOW1XJYQFXIvyHKkb/RP4g0QBFNvyZx+Dy9QUSvaYrx1
Bv7IkP55K/8am6eR3E+JiKFcPZsAkUSDVrRqIkUk8z54paUPNSK1AV/o2KLxsRPKI7tXrPC8p3X1
mKKAysODZSauXD+GaQuB8V6Un3VdsbnuXUpOjG/ovQzFUTFU59fAVtp7d6oTsBm6PUnhSldp1OBY
6pEvjoqxqzEB0Uwdu8avCp0jLtclJ0Q19AVF/z4JCZepTklCf5q7SqSl2FMOyQxrNb9RQvsWJK+i
ARcmTcAjbSIurnyfHsBDOGX1HEI2spKnYVqZ1OZhTYz5zpBjJ8/onFTrKRyWZnMyaMuWRrOSOpNL
02br0IORSBBg/nswVefJ619jy00BQ5Mia2oTtlwKAi5c/THVb+5LYAVrgRCuGJoeUU/+dRO55byi
g/9a7qIlbzDQ16dpHwGrn7xIdYvPWlpSaRlOrYu4ybxPZXK7HKp0OTjXd+sK3WZBcyHpf6hgQ4z4
j2OQ4ZiJsysIpdjNBD2Og4BVSA5PCbpSDdGuDl2iv1cn3jfwBSd284GvhJ6Eu97S765X8jtbd+zs
utnVKqQj6pGjibJkkTsgWPxO2pXlRp6gcu7g8cSty75Cic/KcxUbm1B9YdXeW/YQnoFJE8g5BF/S
oegTnW69vdaFfT3qb5JwMOkMxi7zi9HeWzLrBBfvnJDuskZe9JodW4+t9dkbjl669K572b34EouK
1qm3tIN6v40eDW8qEFN6mde966U/rgLjVavulOsuEIg4p0SMNuhXpz0qmT/X+XJHqB6D+wg34mOw
IocVKoKfApuctlfySC+sWpdK9cHhH+dF+ZIs444zgy0O9mZVH0vNOZZryCXp0sKKbeKrqDxCzZ/6
JReyYl/oqHMji+xBwukR7zS1FAaq8aMzMA46U7i60h2iPSxX3sQie/qpW/C19Lu9YhVYcqJIch7/
3Vyx10KW9TC6JCd69tpBKTETRb/RHoyTDUuJz+nes3OCWEWRlq73XKocPOFB3+fU+Ku5TAt1pf+s
ji21ztdQW9JX1lWAMKswtLUZqOBWDf3jxdRyRrzIdI09msCYlhjOrx76g51DjbtQQ13kz9Nd8onW
mb5Sc5f/DjobTtKWVmDtNruK9jKZsCmda5f8N56cTX1EivcrxnXsngrlYVgfr3AABht5ikkvE4/6
j6zH/2jysI6mikrahQyNVL5ZuovX1miEi4EAn/tZtIUD+aZrwru+LGlEUZB+ykaP78F2WbznK0wH
PuFUBwOaywI3lwdRfzltGNNsbFgs+4cTc5kdrONT4kbLX6TT+sUnUCdYl5PPvvOLgYl52l0IXrk2
F0+Tna6P3tORaqJ9XVjOLwEsJ+g2fvt4buzzuPgE0bXoF/bb1lzs79me20hBNrQnF0DO/ekA+WYP
zIqA026hHU3bODIV2p/Q+vjgbNvz79erf4+P/7Xp4cxplHYVUVawIn1fbBpp1uRla5XAl/YUl0xu
6TDyL/mawiqslj5YCwACQ/GHcfnLVPPXVf7H896s+doxqPQu75IT2p3qaLn1qfvI/ZBmyX1HFeEx
WVHr3mSAoxfpu/bw76PWvy6Ifz39zU2W5pEuXiX4Q7UDs31JE5j28SJ6QJhH1/qhd2S7Wod30YPu
mScU4M5MZqPcgV8ydegerqRlt58e8pUC+FVYuKDO7Dn9uLhHdZ644an0GKtXFNAcFtp8pE51bzxl
y541pJO5pLYt29fyBGDmCYPmCTsLNs0Z5jo/0vxL89+sqpzCpcnuSLB8Za7hZD3zaEdURfNLbBd3
v57UBdcaTV2ukmaBRWzx8QFWCu13sgwd/j7wiB5sB4e57vxQ+7ljucqyO5Eg+YJW3FH5fAZErdMV
1ZziRXNR0D4mL+1dvKJm4KP2Gd/CVf92WQef1Hb6r0+y37C/gIzOjNuDRV8zZqngkDgJjB7/Ii4q
DtAGK8UtVy/eH+YU5pyvcjaWCS6i+fssUWw+9qU3rHIvcs2luZSPs8eI1v1ivtcYozxoLbbhWHc4
pL4eE+nX14lK7V8pD0rutDc/bM5tRw4RT42KnQeybCrWdnBMbYuPmI8Zjwvr6kSRk5+aX47hDIuH
evGw3Uqe4h0pfPC884NkPHuAZXnOagUiz8fscEUcsJhpuDP7FiLmInygaMa/Jzu6m8cGnVzXmX/7
pi+enjAS8U+Th5p/CPvxXgSl2/PLR6zGvCGkUPB4bzTasK+G3Pj3+2xf8Vtvujv/KtGwd4wwJLeH
ywxSLqN9tzLzmWG6/Bz5rYHYZcruy/z35Ex4ccsjJn6+DjbPTg+FBw9pV9jxEoD84tM4BgAlNEbo
dYCtrdzUmznNuWCIMR2BiOX0EJ2iEwLP9xnMG9jGb7aVPLG1nPU/x34jLEMX+E9ImX6RHkYynito
vuR/4Av2PO+FZpDNk3vnl5fBSzgAjqRb03VZUpb7+tmX7VPrbt/exMXn79m9DHSPvw0A7AC1IABH
OyqWHhuHJSFE8wt3Khwab8WiIB7c/HpE9uyMg/PZmk8DYRDMz3RplsmCH3uZ7wFCgjawvlYyzx8C
JJ4HZgIaFmd/v3/xfz9e3N+soBbENzviO8JHl0X0KeVhMqf8ao1T6MPiTCVwsfXujsXibf6EXjnP
T6WT52p2VGZcpBb00ekW8SEv3+YfeZpf6Qv+lIX5dI+cgxRztgR2u8bmxmlID/NX2AnyOPMjhRxo
5ckbeYMS1daAY8wGamp+RJRNvxHb7I0lJ8MN74udcJyP2Vj+NHWq/6lNVjSSUuV5+L+1Vqt9cVUu
QY53kLNCL4k+5HRVd9ck2FwM8F8s13WJBp75gWrSZOkMX3SmmtV0Y68G71v/ip8H1c0SBKHFakiJ
nEYMVp01S8ntEHJNPXsPIZ4p6SnDvdtcP55MitE6a4SiXxJ6LUr5fd7Tx8RBXS6VEhUxAtAaCdNk
pPv+HbW/hfTn33OALN2WFfGTK/Mxz+5yknW+TCJ/aHW7aySLRSMW29aP4G3n+2E7j33TevjNUoi8
C7zZuYMUjdKChHc+YYAS1xVobBYB6ChCe37/KQc9SI5ErDPZKv4VCXm+pofO0AX7B4Q2YTaMNYzo
Epl3zAIurgZ3jlPCpQMMNlwVa9WTveEAv+ep3LQbmZviqO+lfkF/sNvobBSJBYx2+p6VHrfhGis6
lp5dtYvvgz08Hw3Z/J2+LzflSsfIJ/qBF69Up/Myt/Y61vBrmaXvfTnY2SE9tWdpk5+K+/JUnqJu
URyqQ39GQTqeVV7wfTeX1dtzu2t34emBH/VDP/aQ3i0vEABUt17TK1gH5Bx2z8JZvU+3OpTY1/w5
fxYeC5zb59nizv/k+/6XcYruBL9wGpLms93Xxzm8hxh6aM7iBm0oOi2bFvyrmdrTDju8O+zqQ364
7tqDdM60ReObq/w+es3Oydm80+8QvHGod9KL9RA/iXvhh4hv+daOc3NJ3FoC0lHrlEnLyrtJ/dU+
Zi/BS351tPoJ2OOBMkaCRPVRPujtQdvF6auM+MrYqjAZT5P5+O/LU7qtgc4vheKKTt9JUyQYGt8X
ZgHGm7ZUYnNjshLLdUxBlGeV6UMb341QBnWXrINu8CbEqPolRlX4U/dpXoH9uUQizlAkrM4AT0r2
KNuR7y/gQlBxpLTZtMXyGWlOiX3bwCGH4GIWSvxwtLf3Is5rmBcapX5iVJFC3Bxter22AMHq8Xih
/XJls3aMO/p6GEDCp4CN9VVFHP5T9uXXxvnmECUZliSwJ1DX5i0mPBCudYN9QTzLlY1px1XIzALs
ciqAYVy29Nkkxu031a8RFTCxYwMEgs9S6zdbToz5JiYNOHKO9aRd8SbRrqcq52bCQZJtqTqYjxcY
ipdNU3uSxCmE/U2jayEwc9EkArMf2xDjsqMAWQqqm0xfv/Bx2F9DTz6Z+/JrQyUd6Jyh9m9trNjj
HqProL2ya0twxLIo20WFze61ckbDadj8Ur2AnnjsZE960DR0FA+J6bPmRLKRC49jv7qyX4P4Km5I
H4Yg2BurGJk4YJBhQR4pftulTP6wwwhD3mh92YwBwt0dGUzje3HSzgnFnlfD3NIHegCJrf+iNqlB
f05XV3xiOvTbnT7Xn/FgLVTcwwey+UgYx5/KVAjyVIcWZM52Q8GL6cqZSwFGnQxqwleJyADoOO2w
SMeBS1FoSDe15l27A++/hnp2ab2g0tYgVPTOxda32q67OHScZZzT6K+R8oHjBY6K0LCBcUyT8iQl
TjT6iU+FD/mGirZPOffW6Tr5M1R0Z875YNk5u65O/cXun9hTZ83rj/wSU/37VuI64wJXIHPPSKzv
t1JoxUYYpyLti12+Lw6msKCaX5MvWzMYD090LnfzZ7x7ZGqmrN3p3zIPNe1yBNNSnpODsC+ezG1u
LcpteKwo52zl7Zyi7g+e+XTZ9RR/N4UfHvVDs1GP4S7cZo/IaLcjkGBXX8Esiu+5pDYJSUoL8hYG
W1mLdwND2SLaUV/0xW19bzHt0BpmuNlcwLhshwPWz01CieGnkpZ4u+zAAWYpBtIneC4qnbCbDbtl
xL0lFWm4Uw6IPcCgCv4o+92jKq7rzJeeyzfZYr7bWavOD3YRcP0lRG1erEWuM3Ip9kn77DhtpzU+
lh3Wo/ikrYyV+hb4ibXuH6NjzTy1JxYrX2Eku0/P8U66gya9T3IfLBklpOwx3pr3k988dttmXyle
v8URqR+iz2BLX5d98CndhbtmE6yqFfTCwyzRCBb9Nj6S6KqjlL8LjzSYg3vpRIXwEfFvwFk7JXtO
+zZmN+YPQI9Q+bLCQ63cHbjI36UfukX638O0RLwMFCQFJ5toyjfFQUWT6yrN6mGXsxNrF/OeC8aX
jSsEZt30zJd37eIwLe4eWG2Xi/c1NMTfvz62hbO3f21ZhN7TYWJvlNtPHh4aQkK49Rf9ymTVu5qX
/z1L5x0s1QU7ABaoLF0/f4rQ/ZrMvg/E3w5CuRn+1VImLyFohx17RRY01EY2bHrfBWZde/Pb7xaP
ie1v95+Ffe4XG9V/nHNZEKgvDgQ5HbdPW0g4VAJR22D2Yh/Ohntu30Jtdoqv3V7GGZjVvjE7ZeC3
88HNS/B5E+Vw2IMzr9pJBWDD82wsHs/nU2F/VvZn8HMwyd+DAaARwiJEMHJI6m4vfSlGAz+q3bR9
lTp7oPNzRtQkTcuELWbAAO82H+SWdpJ9+ek0/yUnme86ZnM4efS5yUaeX9ofK96wFeVrP4bjrvOZ
XA7C1dPfQlxJr3XmZL/MN5ak+Ctgx19hdgn70NE2Fo4A4JduuIP8sVEfxHtrZx5kkEbbgqzqwcsP
zBWEK56oie+ltUlETXwHNBzNfPEaLwF7Loo9ea6Xt2w17FG5pwc1nfPlllcvPEZ781f5QoP9rt6w
Lz1C1Ep2wv9VQPB13HjL56UMmBflZvxNQEu3QESnjaLcJVcEbzQ7jxGM4xWYzPaU5O//Xs7M1aPv
lzMLJtNgJSOSikQA4vfzXFfi0OgJDvYKCxpA8MqTQI0Wcz1e11/H1f/92WgUExBqGKQw3R5dU6fG
WKtyCRnAvwyUUlgCGKUvIAhRKsmVp49E+Pj3U0p/X8Q0DWiVEiLH4ukv/UKRWGkZKEm5zS6+Fhc7
YHQBWZWJM1zPkaavRjZvogUgJN8VRbGEMKd1p3+/Bu22LWJAYdRnUTdQPy7oW1lIgRCxgxhabsmX
u5hnIbOcIFF2ZYU/8WSm5UfYi58kMdtB5l8k4K6dF19f5cywgxKajlDbfejX+G0GZdfQQtDF0Zlk
KP7oXUjHqC4fRX/WqOcZ0HmGqj3Ovtc2Tu9CWUVsC8Od7wXSebzYFhQI5gDkwuRMhFfdbbUQuna4
hQxz1V8V8L3T+cpiJPM0JNRyehKLk9zmxJp2P+xhpL+n1hkrJWpzLheZtV8ggD9u8k7SJQTC4LOY
Jo8mS0e3OEQHnGrbcB0+MDut9RWqSC7Fu3+/IfNddHPVf3vim9EluYhNUpQi4aOEro8eclB4AXH3
E67pr42RxfGhVsFJziUP5vH7zdVPmSEjjZ6ImvA7mMOhh+X5C/nhWyZ2NzRTkuInpvPvo/sal/88
PJM4v1kDDdSQZDAk89+f95LN8XGi2T3Inkg0V+CpfsbWXfQRVb0pLm1yB1iSKzsYpCgnzH+bHp0F
SpsIspqVuiSjYamvY+9/H80q/kg9wzGcy0pzxJe5eaU5obGWDwRwfeZrIJ/sFrxymTj4m9hCt6vE
K7zuMJGnpbqJg3kMtfq4SbzyPX1iaaS/9j5Gb2d6iTzqe6sfw45ub7n/nQPmLEAwrGT1m8XGcFHl
Lmq7fF/PhsQ4dK3EQjDEjZfyUnuKaP1HFJ4ZfaSK5lP2qnXJb7HKnJwSxL/fD+mv1yLJJttG4pkZ
+3RLn6+TP67zYVSLUFPqYDMQKCGon2mGzxsxqBnjoYzeFO21lfdNlGzTkDjDBM9T9BbmMvZA7//z
ldyeFbk1zCSMLIyi0Lvw35uCG7SExiGdzDJYGHbRf4wW65O8WRhqB7WLxeqIBeL/XMAwAYWKoGJM
XOgzXm4eHP44Kdem1ZQuhicFgYHlxGHC9TTLAU3ya5P7nujqPqEKzdg3CLJdXl4AoSxShSj6GKpM
iek4Z5E7IUX/1cA1Jdlj8e+TZdyOEvMlJGPJAcXKDAKv9/srnKRBn0gtRH3s9qfZYE0DOl2Z01q3
9mhD6UTDJ4N2JoMlE/xqiywLfJJs2DKAhqfaydibIzoHxEwiExcdNfYadf1GJY5V9bLLJjqkFEsS
sK1Ljome8yZ7kqgXt5uWcn6xSjNSumcURi0vE+WhA4+2LdPXeluHnuETHx0hj6kBDDnMGVJ3pxRO
ItrdvV1iOfaH0mWnaeFS3yQZ8h/bYOce/hjR+ldp4vY03VxTVRNMAiO5tK22woEtGelpZeEN1hmx
f16QmVHO+De0RpwPfLaVjPtwqT4W6ZYqBMLdivipe74dWZjTl1nkyLQg0i0/BLQla1ekkX3K13OJ
ooNKR0ti01YFX1ktMkocDoCX/53StIfw63auwirRhcMW5c42H11cDIaBqXnRfCp0AZhk4ieLtxBB
LwNd6Chew1D8C+w66iAUCyF10RwdzDp+MXwt2AuZ39Nc1JwAnTcNF45HtbXH8nJCZWQswg4P50GG
NrbTfhIX3q7Nvk6szHiB8FIjpeXmxGqpoAiEs+b7LneC/qyP5BgWflJ9XNQXvf8Ykh/mjb/klbdP
eLP4zHIcXYAe830DxLGZqFTQly8ZL0upQ0RJImg7gH83nVQtvNEo3bR+rXVyelQyHGJMPxBpWdLE
seqGVU2H//zvOxLEIbfc7czGEs5SNIYNimE3E3fTXfMJA00Fc7az88WjcX+hJ4rCkyYL+iTiKi9r
QgnYPw7sz8CTLJrDvM9EXrSU6H5SKKfbSb9vAbZ+kSxLW3Aimo9zS3RuPM59v2zJvpS+XUR3z9hj
RbTVI7ttbFv6gnofKhNwB3T6uuXgSGzS4h3fXWILddXD6PY0zuZZr6DwA7eG/gxs/kXy1aDq4N52
ztwORahkf977n5n9OPf8Wz+w6VZ9fUT+SiQ6Cgv6KjrN/TS67Pa/z+OXLvP2NM4gJ5b+NFTYi38f
2cSwl4NLawUPj5s58nMO6SSq8/mypalti84ze1lj8bqrF6/lIthNQD1mTcK0PHAy319rEDSHB9J1
WAY8UWv3ScdYfkkLRhd1JzHvxHY+tuu3M6ZbekgN3aJxsTkt/30UeP/+42owCJNkdJkLCl/f/2MK
KdJuwDBlXYHtsrqxzVO2jvfhHW0K8Fg5vevau6zotzoVzoHSET3xtXEFt1w1ruxd+M/cVWSbFu68
8rluam9udhR8DmR0nXrpLue/dFfQEtdcArU8zdXc68ZwGA3c2LuuCHOff3T+Qucmb6JrUS1kZAY4
DIv1TaPpAt3ZIWhnqdF60yDblq7yMffvCv7FVpb1UvOaOPJqiZD3p9n+dn09389/np+bdYdqdJk6
Wkmx14bN0PnJZXcRNmpwl6ivcbAygOcO0DjtErBh4l7VJ/B1AI4m8Yd1vny7Dp5fh4lYjKFBZSl0
26sIjcskRpp5fWBRoQ6vAoqEN+mh9ZjtVRroDXgU0ug8RuiIFFfLU0kUMKgiL6aXn1QkX2vu20uf
ssIswoEPyObj+6Xfhkqga+mY7y/NtJZQ1chxtdbJOSyH1+sggpF9mYgTKUBDNDHZQ1LqXK8fUWNu
IgY/GS0S9L1MfsiDtVQN5E/RK09fGZfnMbIRHpLWM4WPEXx3G/Q2jsmFPP/e9FEPxWY00uWYJT/s
qv9rVKT3oc5tGMuUiUn/fkwx0mMjtUppCxluX+M4YG6kJy264plUoTlTNF2T7XVnfaoubFxMGvgj
rN7pjuDyjB/KfPJ/TFvfXs3NLKJftVwUOrXbDvLHRdjlKhLV1LEIcAzxVdagYlEG0FQQSJ3X6i0m
uy7ex9DPZnppxzXKkkauvbjl8sjXMc7DGFoaHGFIKkzNAok+8DR1rfppPPmvF67O3RWZyjcp0Tej
4jRbj1MjupzDT0w/ajDH+k3ugYD7TVfYF6QIpOL6JLa8XE7VzlrqP8y//3G7GpDUZ4C4rumycdPG
KsFdma1pZHtdiZ2AQnhQ7QoqJAJq66L/oSYhz1PlzY0wL2yJolB51r+YYpKit4FZthLy8nlNNv2a
c3h99VEDz3t/QVEmLII1Fw93aGUbvoHlLYBDg6iuDJfiqtuId/8ez//rMv7zFak36+3enGqyO6N8
HyNgK0sXcGbU0Unk/gmZD41CdYUkc5DeehAsQOAX+YfOKHIhjY3lRj5hw/w1lzVI4SbFxKkwB/6U
8PK1Lfl22iRJIsh+pmHP0kfldlE2NrIydvK4p/TrCRjVHPQha3IpFz1V7NExFtm6ZS0xbJJD6ijb
dMO644Bt5hEfI1vvBDFPtKQDZydHDdD9rC9SEU1hIBMoiqOlYqPdOLC0FopzeR3XmHK3AUT7fXVH
TT9/CauFuMXMuPytIAC7LH9/AlB+G6lxAlKzk92Pt8Vfs+x8xDg8dIoJ0pzI8n10MSO5ES9SH9zF
j/GjgUyMhdHq6lMi2OT3/74EpL+2XLimmMpndit9Ai7N789l6FVSdXmu72tC09E5XmgxbmTZFUO/
0n3ak4Hls+FHmLum5yaO62u96psf5qu/FH/s1bkfiKW3UBkSCH0zgrUEzxgaCNaHiDzzds9WQ/4Y
gAbsfznxSzQt2iM357DHFvcTbP3r8rm5vDjFVMNQ1dLVlm92xUQTXopuEKZtMF3vVYTmOayXSo/e
RDD9QvGqYi1MsusvCJRYcMVTDSKy12UX5+UitD66jiFLw7SNADkgCfQas+HCKWlM51whjWXIIHi9
FqFOGByYE6TDdXdpF0NvObFMdmyao7f+aSP99409t8yZ/umjKaqG6PX7u3pplRLbQTke+wz7eXU0
mpNOUzeG8SJkr1nMFupOMhcQnCxlnXfrMHsF245y16g/o+G9xYOh6XgOop2UrScMFD9cdfP8eHvS
VXYU4E0BS4i36IBYlfM+Ka7jccgPIxm+5A+D1qmfwnCdTug4gPDQzJY8s36ZyvepO8jchP9+DX8P
x/M5MuZ1Ele+rH01Zv9Yy8qqIBSCeA12+u6CrDNdMRbsAOjfA0AqXymV2+Euxj0ZHkdyCQHoILMS
tuHT9PvfL+QvCf+sb9BIJBc1maufl/P9zWo7K9fHqyRuCRc6X9L2LSTxr9J3Ud8Tcqs6ecB9D/Jy
ksAKRYdrLizlTtoYU7BScRuk5dU3VLAa8eVFDftf8dBsJYXiiNzC2gp/K432LBWUJuPSrdh/D+Mq
oQDVWOoxiKdnMRt3CXKDSAPRoAzkHBbvMDGdyyVbTjnpTOF0jlG6XKQYgGR2KrT4zZCe/n0OqJP+
xxWhKxRQZdmCd/HXimooTK7oK4o3oTxeq8HPqtceFiw46exXLJGuqX00feVII66S0XBFZPZlAIes
B4WvsHejz0uuRQunE00MZojMgosCKWkkdskIMuDiF/JTh6XYfhTjBa9Juora3YBgMWcBkByTAtRa
HW0aA+GAWDlRLVO5RMjZ0NclTrwuV+EhkrcyTeVkZw6oDcbaLrTE1ZTPgpAN2Dpww+DX40lWlIsz
jZXTtIgwZTzPlIFwZQjoODJ9cASqaEOWuBVrDTF/sTAp0tbDyAEGwno0QVGoNGZmn7P8S4u3JVzy
cQIOw8okYYNDpK5OmjeLepm9LPmxmG7jNnXdKgCmeRm2kVXuajnGYFQi1MZDXTO5E2e6K4J6qV+S
5SBIvjg12KBfL1H3ezJtoL6DDoMsHlcDmUcpsDUT4l0kILaBhE1sU0pc8VR96jXFmhEksQzqqbAT
2U4tcaWQFCohru0oT9fT7lqid11YYu5XZEBd8FnHEi4lca93jSNqim8Ux157HxWaxgXZS6NiCyoh
eOVHrWKawoUw51EK1PyK6EkYVoIcMF83viSd6VxSinrk1nbM/A4eQtInXic9XiFkWPhuok5xW5EF
ywVgscJKi8iUJuywMF1Xap7tJZVTYLTE0k7HUAU9J1ydoo4WqiuStIztoaMBomjNT7KG/xryLJGQ
NVWW6cfdtgiiQQqSMAUA2ZGjMF1YZJCTN2ircnqTjMZLS8KguWKl2tXEQ2kpC0GlelguzfKnVzIP
/reDL65pS5YlIOrWbQdykoumpM7EqpeUS3S0pUpRkMvBv5TAR2NnCE9jgUhGeDGhD/37Rv9rxc9Y
R2tOphJNsAkKj+9jndT0ZTIlFZ24x+SY+okb4Bt/qJAm/bC0/x8e++Yw2ZoZFrFAMvVu9WZzEUtT
NJiCxtJN2jZsbcNiU7V+dkE1hLlvURv3Ax0Zw23ZC8fFKsy9wVhfGVUgXSYkv9uwTHJ9gy2TPwWq
Ogxdz9IzhNUkfSWCty3YMf0KUDd1XmWesY4VITIlEJikoVMNEbY6dgE09BEaAmMtdm4bPIiWq8Zu
15MGOt5V1qOkUC2eaUPLmvlWmvYEAg3Mt1a3uwarAgWmyrbWgecyPGcP1e8cIYsV2OlZPUaJXT9b
ZyRV0ZP8u8S8/D49EVuMF+gCikHwAUNhjATTWnV2QKU8voP5StPRgKiJDBnITLnp5QfDOgBiNS/Z
Qkz9PvVHiIn4AFpe+E4HJwtrtXiI4xlF2dVvEaNkuYrUt6bxyNPsi3eYI5bmpekmHGz+1F/iN3LV
KsuFxqI1FBfQkdHldqRVmxmLAoNYcizE94gYoXIVSJurBJTTDqu3cvRSHLHCx1VZgV7Nsh0IkwGV
2fVBNhyZ+Ut6R2s4aZ5WNwtZ2ggB8UcfQrEi2EbjfZTk1ZWAFApAc0MFUAxTer1Tmnv56gQ002BF
XHQ/KdZxvLfA1eB1wC+NuxNbE8mj7VZHSn2xQ2lpvUWfYsseB5xq4X9F3tkTSpBzsQsc0F1YC56U
lyj0+4Sx14Z6pRGxBX8xOcjTkj+69VCYjon8FykXwfcCyclPvPeSuiTHV9vGhFHz2DLxa16neull
D6YX3ijutgS5b+2oKmHwi+FFRxZNzvBZhusDtl85yzEZfW5bPMtgRTUISNushBgMH3QpPszSWPyi
TmELCTk8ngnVb1iYvQtwSEZV93h1ADoSX7Sx9gWgkh7Hrq2X2xiBLzMofMYDFpCCCsEqxNmFnZ+l
AP5iCgXyJtUhwKLp8weCMjBYmD4W5JlC23iECUgiusC1BHe6sM34sS3JGneN+CG8kmjudMGqSQhb
s2U0jUX6cJnuKhZ1ke7zxyT4pxuf+/G5ZWajyB0Mz9GFWLr5LbrSg1Fs/rQE9+KrzZCwmWuJ2xQr
G95KAeOmjomYty8jaXuy5emJnbOl+Dn9T7ZxWKMpEjP3huo2zLZFcc+aQBEci2YSXRDSXJJ7sJ4j
NIPgoGSL4bGChNmjIxIJqT9U3COB02Zuh2gBNWIkrgUKE3nDjsiv0pWKtEhbJBHFJ/nB7O975ffY
cLDraDqQtUXYbY8HJAc8CiJ1IyswkGzCQuOXHjo3iF/GE6imK50UBYP2P2V8MC3txgxfOhPEoyeZ
jwGlbtQv2h7WbAFudoJETiq6sW2U8UNWJS+NgYQ2mxBlECa90i0GHy9iI6xatintHLm7LaVzYzjL
hG0+bRSrPcSXfQMWTJh+2M39x1KOsFL2HfSANZXl3PcxPooQvRh9oexM09aubvY5fLLKymT331PJ
308jz640XcX6qhB9eVMXaPNQLQtcz7tKxfaDpi7oTjrn3TyWOHT//VzzXPF9LmEmoS1JwY86EfDu
74dkjJMoNU1zwQ6QZK8y3AeMMJkfCLRhfiiK/T1DUgeTZcJEwYxI9Gm/P1WIMEWC8Kbs4IiZj9J7
ZLL9XAQHoC7ST6Iv9W9ptUxZhYYXCbOUiaWbc0gjzLzEl4u8MXVSPDW0fRFOQsTNxRWcasEeNb0u
zapY6T1SioEYiE51qspWKBL25a6KTuASFqp8zPq3Mvx1NU8jEIE+eUwFxCyEyMbjIdVGolpauyb8
ST+NEV0gsaDSFy/N7neT/LKi/0fYeS03jnVp9okQAW9uQQIg6EmRklI3iJSD9x5PPws5MRf/dEd3
VGVWyZAECeCcbb69vt84eywmha6SSLkfvP/53OHt+V+LHLxNaP4GjQtVwTPzPz/TeS7VpUq65chA
C6pjgj/TBN1xNXRuPnKdqRBuQTMcwn51SlGfwqUc/yZyBxBpZGtK3b6IvMUaN1Lcg0Fho6aBhRce
UCI0DqOWsoGkfjlFV0VMTqe6OvTJbx/9ZlJEqtZvlBHUKcShqKf3T4nBXPOtOuRPsulmnNI0an18
XJ3Y78J2PAvmrhwuGihSRfg71sIHHd5Etl6LSbkIpYYhFXCOMaET1zxk86XXb1ZZe2gpyCHkHXnt
PUODLnTIvkphFyg6o/kjgrbVKY4O9tDMPfAk4uJ8Osgjk9BJPDp6L+0G5Vgs/XkMrRfZvCqacKo2
NSxKCQjbcGgspO2KHQJrCtLqWk0Vm+yf/C3U25tSiQfWx12GvqbPYKvU8Y5061qJ43cIxFBT7xLh
OgoIlPwbSRhExmwHJO9hADGYS4NFvKDmyNtZrUJi9hmpmA7aULuhXGEufjWKybPiq64eWkWkgBq+
LGC4E5AEutY7OeZhHMEEaat/l7u/YsvEWfwWA1FQ5eGlEc3NoPyWU/BXEfRD1soQjsm4E+1vNMGO
pNkL8XGxUk9PfzTzL5cJfq+wIY6a9JrNHakSR6JSF9o0Y15ge4LClNFh+bHUEDrNYYfqjdSPV2Ni
AIf7SqygrZzS/JtpAbl5DeJbG57a6h7S4Q3Vd8X6wpnYrgSSq5a59zF0xJqGqvmudyGEro3CVjkY
31EBmEBu7pGeeks4HFN9eNfGt265pgYm4kAYRiYJ9OpFMIVtiVJNVZgobCFhJruV2x1g8HFYJpog
D3SOttbBUlO/esa2wgXPUtWLKmZXpnfJIhXS2MGl+A2HVJv4URQUL4uLZ1ygZNAh4udHdcYdhEtL
zSUPGRu6VMwUUsERFyLS3AIpLMIcT96HPj00Kr7YoTsa71JwMqDDiGl3XeK/eRPvhAL4VSnFB1BH
m4KBOehzbUCmx+bX8We91ZZr14CWwY+cKSJ12mWW3xOprcSvsttRQDsL4lW1onMWFH7efQnM68/N
ecKuvK4+6VlvhtJX+pcGU3uB20CbCifXRWZlFmeIoPjHFvQsAhna+stKdcB6rM4UBgca3PEWuBnh
NWZZIyWIZcJNg201qzCqqcgADMa7TKpUeu2HzTFDJKOrBnLKv4o9iqd6plnL/RwNUABC5Omw8Yev
ufiuY4b8ApDv+VlpNWxvdLuA3EIjwh70u6HDRSZaa9TLEnD5Vq81cBhRv4VR+pLGxrbCaG0SmRqD
NGMJ+S616KnOowcMP2EkIy3LXRF8sIphUr9dzHrbJb+DGbyuIsWRgbxhIoZcErR3pKBFCa0cpOno
opnzxxWpOXtWehh6Ou56z3tc/HmE/dcPJCIIkoC5a+MDEZEfogyJSoLSaB+ZWPzgaBF7Sy695nJu
mxUQNfmH5CbGB0Qq5W0mMDBn7XusYHPrICdvTf2MFoYJR39MX9brVwyHLTctExKuVtaYUr8sQ+S0
YECb4i9sG/AcT7MI/EhSTwj83uWarimQaqAzhaTfBrn9zaX4KFv11mKCIkm1fR63Tl49tPynwb83
zq8cYjEzEKWIv431VQW+Nf+a8qmhsqzRJUzV7DAx0WymXt4wGMq8TSViB0L1ZE7kbbPeKvTujDUK
BocrIBDC89n4RpkOmUbctrn5EifxrlJHXxqnXSqs7oGYCQj1obRi8kikBYWEvWGyKQjjZEwxEqzw
Js2HyhS0tWMlHwT6hp3jkaCOxnOQ+l27KH9ipfRMljMTEF5iHCtFOZildiiCv5IJ41bZyQBVV1D7
o9KFE/gwG/3hOHJjjZNbDty84lGInlMu+AbXfRyAlxOBqzIFPMQ4j8B2MqDDRIgHkeMU6rJLoQKy
4+n5uYKTOQWDG0vMSTM1U+Jjhmd3kyyUqmKv1LOT1DJJmPiT8WWxMiQNHEgR547UH7svsXiJrdRV
jOY+zMphat6bMfbaUIIq8pbVgH2xhIgzlA35QxsxTmzn05RDFukOgM+4y1hSmV9SZqeZ7y0+llGX
elHAHjeikWD+35DvLZWvvjjG1I7F6mkN3NjcRe/FfC5IRCQtAYlKcctAmsl005A/5abb4YYIa0I6
qFp4X7DtGKL6k8may7h4QdXaIS5IiwHIg66D0DCpoVhvEnIcCKavUoG/hclJlDxBQYiC5KmT1SOR
rpK8zOl1kdoPrXxr5IVNamdX3bRt6mxjEIijgaV2dhkCwwCOwqAs+0ooaVuRU1PE4VF2wanYwYTI
4SWn2mfWp26PAvkPZkBT86ZrR6OLz40e3aaqfipRf01bBSQ9t/1sOg3PqmnMq3WeCVSHWbMoZLgK
I7eQEuSI2chkuRIInqSmnMovZ6PqFd14GLL8JEDRb7G4zKgMB48+svxpyrEkyPcLhY+6Og4yfo04
TgyOWmAS36RUGjsHzzbWbwOjGWRaQ7yVsmSjRlCqY3w4WeCou/DC+qR7aXCWCHmyKdubVXUMUy9M
uQiD8dWIgazRezJrsgSrOrV0X+eOs18jERBtqT13qnZSVSwA0rOcIgUpP3GxrS5qdR+r7jLWu7Z7
nySILaEXK/cuo+XNbOIi4pOs4YATPWSBvHN1sg0CohPdi7v5kk9+Vpxx3ujpzScDNgtn9vpQmTbl
eYoCChmXbPwTVa5YvLITJdNb2UVXvcQgua9cea0UpbiG5ixueHAk56iJNgGVWLWlN1mxS4kgLi1j
11bupO7m5EvPPmWEnvpMhjzfRlx82N5pt6ZC6wXK1cRtssBHVYkLf5CXfRsCKWlxZagBMCoTOoa1
5ktnKQ4peoSMKbCXWAcqX9d4aI4l+UhlzQ9guGHmqhEDeO0bWpO5WzwVfkiiUfbHQJV4PQOUbWjV
zuguUwvYpnypmNxmqR9GY6NUv0I2Eba+GNkh1hmSb+V7+pgHth8NuKa1TRtK7hZyLj11gkh0oihx
U0F3Go2oA7wtVNlsZPWMqSrXxzxSfDKnjagF+6lQtvi02QpUVHQJeQhdQ5r5zOXNRHq+yBAfUCqw
PjHPOsTREa0N/ThGYcaQzB/iluLUfCyxwNWit0xUUoZOEWJS1gkbR5d/xOojFaaDKDRngY+2h19K
P0mUMZgqGIr8CsV3GVK6xZud/8ix+pPo6Y731SnU8DaYdshYcCw649qDwnC6ZgOgQxhZbpcFO7kr
19mwnEz5W+hAkRrY9FTvYjS59ViccxWAqU79X/ElNKrK8ndg1pMp6HyjLR4Fjm4bCh7wHiJ3gnO1
fJZqfqpE9U0qdn0m/kaWeNTGer+k8k7F6Zfrdo7jEwuEU3Qni88O511FfF2WszgSCBCLFiybuXbC
po9EXmrfRYVB/Dzb1YB0u/Gamhe4gNMsbAlC4REuJUhCna37YlzC8XMQXIn7yEQ+SgozTIxj6hQ+
DExSTTsKD4n8moXXspg9hTWwxGGseE6qX34USeSoMxr3kiInjiHVa1Lvlrl3w/QsCdDVSY8zgrWk
sw7DpL3Q68Yyh7F9ZCkrp0yxnuvcB3NE1XhIQxyEMFXV3mrrJ5PD49Swa+IqLYc4ooF4r5SPMuGM
WIzhYWhjVmhRNYJcNlE021tTeynBA5fy+9JM26l8X5CfxkTicfeuVMwfoV2Not8V7xa+18yj4HII
qSV7pQrOhp5sFqBVTUX6RgpcF6Q430PIbG8SAJAVxm0/XfMWqaIA2Ng4CNaxx1lpxqqdPRGjQByZ
hedMomQc5AYzY1Pa9BaFNmKIwcDnxqQwt+ikeMOzyH+7wGI7w3BClDYGjsARTuJm3OzjatzGE3Ym
vymGPUF6zAjTmuHTDP9O7QBF/JLGRLG5l7FlT5JhqwOACzKJ6jlVFcIpiNrNKSu/J66vMhuOLbYf
YXwwhATkAkFr6I3NqYyzbc68rtHmXpyB6qDXNULPL4Qe/xB3vRLm7IJ3Knv+GTybSrE3xgdea7dq
JDu5pZ2VrHCHhdMoOSNGLGANqUWNy1vRl9RH5QwBIPFQ4/Uw+ObR2musdjgSUtqCzE/Upg8RIaIy
vmVrf1maD5Z849RkQ0tjUvIG62hGwx2L1W7RtqNq7WY0GFq7L+Pct8y9KahbrHWdrFG+DT3w9Jg4
Qx9PkhA8i9u0jFuDGxfgRmpdaQz9IQxyRwChmq6+ABp0KlHfMScvt7tcg8yuDbTiUbtUuMkYFRAH
ZqhzJroHjfBQLYH3ZmKyqYhjMw2KX666Dc5hLZFPCzYyTiGTtKM7Q6vosU8VluXbQK+uFYdA1VlJ
+7uaMRrfKuwATNWSi9aNepUhaOZCeBrFzDOrZyMc5/X9Kk8U9d+TAFAjjDb5ClR2kv45xP1RT0Rf
L8trLaXs/hp9WY4xryu8sTE+ox6DinirB/FBmMNTP+F0ROF2lDUE20CLVIQ7yiydFDXZTTgOj++D
jqN7W9HpU924a18tLbn0mnwMhn7bqZ4xMubLnLWSN04NUjUc/7Do6gx8ogoRmE3ownc0Xaem/Gkn
qqeTxF0mvbU5iHPhm9qQ03Np1uz9vDxVHkq4o36yqAho5ZdgADefz6vEIODIK7ZHhRvadOr2xbAA
SLIMldNXUQI0Egak+vmGm2NNuK8iQ76Ito/STKXbyJ9IWmLSz+ajIsbJuJMTTDNsa9kVSwh+/gPH
txqiZ6lF+xK+Hy7BFJnTTaWxGCqlPyzUS8ThNMQPWcI2AKp9A8Y26ijAJJKrYHgdDt0LxqTbhtn0
mGCqClEgA1iz8MJZoo3ewpkJzT9Nc7Sa8mDK6Eotw2vy69JCcO6L/XdeGZ40Ymq9UB4AWmmSxik5
m8eAeEqa/ySaeUD19GIl3c3qPvvA/Gh13DFSE6m7hhCGLPloQWe1GmZW6/xsmjgJ5MalLDPsv+Q3
1QgOEZg3S9qZ5nAdrflssYBSTyO1JNrgtaRM3mE65DUGBL45YsQ+2SUCZkKlnRHXo7xymvhPTIlE
SpZtqDe2Lgb7VGYgs+DEBNR5xgmTDJikeEgzn7FjiXY0VtvQkL/GnBAeD7c5JZ6bU3GrLa3f9MZd
MehvjCxeIdFnvLcwvJuRmOjaCo6M97IVeKYmAEmQzyHjGWNQZYQnoEb0fQD+ceoxfzByvNxZqMYe
VKWDUfmOUia5CaHp8q1zDTUUadJqcK2m2ahUvcVouJnxsYmNXWTJr+I8nehJTcpewNGAcRYaQSnV
hS5Pt0bNM6tJtg0XWPmScrHEk4asNDhZ0zbtSXEZ5dAyDGh1UDRQlYJ8N5Ve0X7w90grDbgHzuAR
ZTcFO4VcEU4z7u7NrPhdGr07EMzcrG/PcrRQr8rAc9IrqkGkgxKd9Ny9i0ANpYmYIBidYcE9yVy8
RdY2gkHVhsEW5pr4QOc13rAGpJj1rTeao4JIsrWMSysWv1jYUuUhXXwJpR5pRgdIocXFkIkm9Epe
L35r1WaI1Y1p9bsEN6/KGLfyTC3KmjwkV7D/HStyC45GsOQ/lSzaif4uSZcJkqkW3aROxzXiITTc
KcMnCgLXSDAgBD5DF8dOh3KvdfciMK+pyBiA/F4qOB6wGsfWJTENVyq+gnEk3jG9QYd1/jVO11Fy
MB/M8mPevTYzjgbduz4di9zadcmrAOF/1Cd/QuLCQA3jyts5L7dkrXoNRQu2LOdAo4qhyn4hHlQh
dFpdA0D/LgkneSgxQwSaM1LGosWRRIAraDvoZeZKs3oQY/GhDoxpXhIlPfcYY1eJTiBgcWO+BGvx
TaDgTcFOZvUaImjKsCd1Fq7RT/HJXCsZc9EfZtxsYnXYDtl4jUUAYt+zAdYCwcQUfY3FtwratpcQ
eVs6YVfI+IvpyOndaEsnWcKtYvDwGoqGklE2kzDYnLzIGNzJSN9H4vVhDglPGxs8+ENNbkqW/J3H
cVd0VJ1lAMMsa2unkeEr6Hz7cF0mZI05H0xDFBr64zjR5rytEugOCrAMV8OU3phc0ihAMNi5qDOt
r29zuekRPeFQORfzwOqwbNNCo5hMuZFC6/tcwrocZJxwNHuhzVWEQKWX9Z6WbgO9PtHInNi6Yw5H
s85kyFKjrt/D8h84DiEzvEIi/c1vKXU6DIgl36BfaMruzORnX6GFxuHUMrkzRaw/B5NqVL1p4slN
AHuObFmtxX2/2gUqJx0Nu5DfphppIiWOlEJ7kFyXSrsYavU67LI23OV0nbNqraSbk22l0jZsyktO
mB3JpwW4ZB/GXmUMngZHaiR8S2LjSL6Uwf1sVM2pLOxk1lXmjxY/DIRxDVKMNX/TxfRcxMKpHnAn
acThLVaGTWT0T0uIvKJJboP+ZRmCO2Yd9yb2tjOYhNqioSrcG/OmB+4gV8SE5FMLe4OYuFOLIzzh
TAU/olfpsxBw0Ga2kgYg7tMohkuER6FQi54gmG4fKQxCuJ/S9uJ+uuAq7MsnMjXbXb/85L+uYJ9G
JCPdrRW5nLzYRuGKYpQk1XZ9/+E/Hv76X/6ETN887pCqQnv9wZ0SIKg7vuJni83f9YZf5eE8Itny
Xz90+EFo81sh//F5WLS1H3dwmHe+h5DWHna+Pdl3fjbZ/t2+5xufX+PvH9++r3+5sCP8u8tDfN+v
vfWn/MNrB9uH/eAl+J8fl9TPZq+w7QevHts+gIb1sB6P9RjvPj8+rMe/ftd31/f04PDWx/BDXnY9
Ln5s84v8667f+/d666HxUuuT8MAHbigurIddcolvfEj/hpH4QCjTAuL89+D1pe7+3efdceh3/l4/
q/Uvnn1lFz5yRih4AxzY//3W+tGsz74SFVEsru/sviIOeaL14Jhpcv176a3vgi+QTaPlXQGIDz5Z
jsGP14+YN8Pb5Tl5VlgUD3hi6/jU5IsnKJAXaod3TjX/hgcGhNTNx+lU2idMM2x6n6SJp8IHP3JY
p2jKk3DG36F6+/nhcxls+w7Z0F4P2RY2nm/zXU6X/eMLmztfCrxP3u7P/Yd3/ZNv1hP488OJ+/mB
XurcOb98PFs+Tnfa8bFy1t37g4/Z52hdDr1+TgfBsXno+nbzjc1jfd813vTN6XJxtcPjsp4w6d+H
9Pj3Uf74X1wpXEZ3sI3rb6+P5fPi4uCJ/11D95/7eoB3Dm09IVyrDse3nh1ehekx20+29x9vfTC3
wuX+8Nar5e7ZYPm4JkGW2z8R54PDXB/k8Ydn5Jr/9wz/rhJ04Ot5va9nlV/jmZ31S753ZzRms55D
Xpqb4P89hm/zDY7ID9bbx+fo+GDuP1xI64lb39C/i5sLxCs3938f5njLheQW404fdS8xhhmAvJk1
G50J6cKUXJKOTlpxNGqyIGeqLvpwa0GPF2K9LbrWExZcUajD9gGjGuHJzFEIsI/hZK0QjYNlKbp7
ritHke7JoN5HIzk2ZHcjRehlwUM5L/waci8mMZstbo2Jo+kMn69oaAEWn0RBG0xTkYt7Ns9Eeu3E
ie3DwHsq3yphaQ8VxTcWwnmFIeuM8okL+85mLX3o+DqVM0t5C/QR3Ycy/UQ1TZmGuEO3/CDu3CJW
ThXtDnEytjJHpdHny7XCT4eMzPGiA8qvsBOpyeQTKqqFuE9yov32lvUxAPYXpbr/0ylEDEk0iAaJ
cXXE/yJTyvG4VZaPRc83zYQVM4ZhjRWcl+zXGBEONhAmkYFMfxtJ3DTkE88R79mA/lnHDEzettsl
felVsKsjZjX9KO7uRMFe0/2M6le21gIXpDKTQO+o2aopNpRJexhD7bVQ8GHvqdSWlRv0axb2kDCf
1yN5MxJKiRGTR9ELCMM0RPNItThtJtcUpk8DbBw76UuwzCd+87QE+WFpEMkI5dtIttYkAn23L6Vs
zvGQuhm4sFgMtvpeXz6ERUf7idWf5krL5Ixyv+nI3EVsNsulsyNzh6JrzGNI87iK1mtl7mxofpHe
ZdIxkypC3f5g4HGc6HGtvaa5vRPF+zKGrLWgfKbzfWH2GXkDHSVKQ0G0NdR7W6MaaRR/WV5186Ag
oIsImCI7RAGRfwk5LPROxf8u2PQLyFSp89PadHOqCyKhkKVfAYjLqeRpAlGvgg2I5leZsk2I9Opp
N870awemzrT5ZFDFqcm6kxnnHgmbGfEN/SnXbOaHAz3tOLb7U5KgzsTjN+TmiJT6GOhSTJ3wVOum
L9OyGpGw61O/VfStkTz6QVQ9hXK7npzRbTgFEqOhfamoSTYksWVyNbGuGEgi5VZ2+u6WQpRM5lth
HVW8z+Jxb/aJY9C8Fc3zJBwzxGFDcqeAfwxl1A4DVRFF39Ua8iWxQP0TIwBC9lCmBC/Z8D01MXiB
klO/Gyj+F2t9rjovzYifz65rD7hZXOW4vYKH8ULJOsqLdmpihVwGJAwtlL5YjohonxojWKmk3a0J
nAh3a1hj+WhRLlirX2vla9HpL8+iLXcyd3sRXrIJDRIJZl1i9MwVs9ZJIdHwjJ9oZewSz59Jblbb
C6dMAJSohtTY9foRq28ccFqZt6SJ/KBjMJMqaiI7Cl/2Svc3HpQXS6lOanQAvJfhsKixhEnh6t2e
U7lSD4RVAL/h5vYaJ5ceFEgVjYBdDleYOIm7ru3l6qaUr4wDelJXnTLo7otgnWZ+m0Aay7PECfAm
yJpuK0XDodQmFyDAKcCGxJKNMynSS1LLG2tWHiFk1trYtLjVZwKJholseZKuQ6W8LuEqT9hkKlnr
LCO5AointMB1mI/nay3W3RKi2zRgaem2TfqS4PlMKn6qEINmeuRoMz4M6btKe0UeAyetW1e05ouQ
fZrRH1R4SaA9rRFZzgwPATeGRq7sXkRhLm+n5WM29z11xS4XsEMggqzgbeXyNW3gjfWG8izFbwtv
HFnuAeKf8KvXWe+U+LWk5kdFtRGIBZ1VtTUwupwjUFQ+O/0ARG+e32S83hWLpfHHJLVfzSToBNtd
9BM2L1rw1SWKPU9vGmLVyjzUmGhozHMKuc1oi7v6NPT6J8YLWQU/kDA2eLOqjOjbOjNTaY/0HjV5
H1kOV5BtiLx/Vqt53rRSYGNXZM9LZDeMi9RCilG2xhoNqJpjN5nppXiozY7ZY3yzvChR6dwySr4V
a3dbpN5oFM5IP4a8bLYAkOHTJWC30zGRiKQowb2KgZlVMm6Y77H10THVTu1u00/A1DvoapknLQ3y
T1I3ZPexBlg1J0ZfvtKfsQa3hj4zwc47/E4kZTP0t9bcI9YwEZc00a0J8/tajA0iPB2sn2Ata3LJ
Tv8qERQBlnnfQMCYwnknaup5wqR8+Ag+xcUVJuR4hFzmV7EgD9cWqsS8iispf5DvDcySIRXM9w1R
UL/HyTjN3elvf12wpP+AvBlv590KTw7uv+1n+xm6xta8Bw7F6GdyQmA82r/tDp5vYptO4lkP0g3K
XTEjDlfpWm3NjXzSWDw2iPy29Jhoglxo0myin9/fzLspDuZafxe4z5/xZX0R0lXHeJgQm9U7/7dV
7wjqaX6WsZtBhlH+ND97ljkndoWruMtd/fPll+oVmBj5E/x84e2flFV3Hbpm+yna8I75JziQSmOB
LI6yI7Dflsp24qrrVUjF06mh3KohBR0W6TXS6X9iJ7DSLifZseJlj9WjHcb407BEJZPiiPihVbpr
hozapBwoNkwhAYhq/MZsgCS52LOxpjBCEASnDKPMbqbGXfbHZLiF4FJmbqsU/0D9JvDhUWzfJchk
kbkqUYNyNj9JIahg9dip86lFuSxiXFLJy2eEPb0ij2dLgc8ZJSeV5TOb6Jum2aGyMDSmL1A15pfY
IkhnLxToWGUruIzlmD8MNdB4iKdTmajURMxthslsaPR/IMzY89oVSeh9MTSUVAzlozUwCOModhue
XL82wUTXd/ojjdI+xT9dH6hchYk7rprVtUYVIDqdB6dSMh8Q852BhFbIdmLW7yTSw2R51wTc1trI
zbIBVIfugl7FqQQ/pDK7mWiDJADwzeIYBqHcanBPFKIjAovV1qOuaFds8JpBNzxGNfKlzpm7MNBi
ki2a+NBozKVBBzOZ+6VHhLOX8SLUP6pxqfJkn8W/QmN99219xYn3MZKPimilU3XcaXkHiHPBpDEk
qB3URx0aVC+2ubq0NoumnSnofbLspwEKUrfWIVc1iSYEpWxUxRI3eEObKQsSp++zpzjTRNFcUM+O
BbKkRENf42WhU4TtaeD0Jki+iXaCLu2NymRSPHLrYHRN+YIpVBQiIG90hC/tnU4VIzB/REF/H3Ao
pn2wUct33GNpMNWe4Oct/fcKmxBEERF47ekHTdpkYVyhlJcxFAkxJ3RYrduF3wYFOFBfKI4FcWuO
P+KAOKnVzddmaXyao73htCL8Ou1FmIezgP5egyUmKuN7/lYUjPQpeXqvebdpmp/a5GbghxxSlTGi
7D3cxlqImIpSTWLtUnlxWuqwppYfmmr6U0mim4mwkwiye+S8IbRXQbsCRpWXxbHQos/FLhpvGZyX
XKDsW5S7vKJR2rM6UOadU/DpIZ97on/Hpb6Zgt+wv2Y5ZnUI56hiPBO8lVZxjhxTQ88HuuQzteTo
MJbKIegpt0zZe0nxXzGdaEjtGSlDV+uvNUrqUhzIVKBucDWkAFwVijl5GfnFEvtxeguJRiQMTFFq
i+19Cr5ndUTSoyCLcUIdMERccANg6ZkOv6zr4GzbBNO1hH6okxDFmCRFENRN4SwbjGxo79p0q8Vs
p40o0et3gjJZeTeQj9SYcvmzDogkJR3JH/Q4jaC5TiZTW1W5Wy+pVy36rUiOJ7+WB7/tmA1T87M+
b9taeonl9FNKDvO8hGx7NWvwwCKbKjSP9GcR0p/YZswUMF2WZwwH42c1Tp9CtG+nH3ERUBjq7z2W
KUtynesFtSb3BfW0hbHOVv2QicyFAt0/oiqWKmM0aMgjJ+/wsYSGPmfMj4FUt35iRFDVaamUTUwz
nUDvc4qXYy3ezPafuAxJaMbek0LxHnMPhY9lrbcOHx8tIkNk12R0az2zstkirMIFRsXGtXqm5gNJ
jxKd02SPPsZOOEvSrHnyoJ6tWt1PTB8giahzWr6qekmCcq8EkUOpy1N7WpJaEVWo1+KjYKkKNyTd
1+CZ9DckqfaoPBfxQ5Q5w8snM2Eyz48TW4zINFZYiCL9CbLYMQV9W0V4h5TTuUDYIgSvtWC9LZp2
ipL5gAZhY0Xk6rwkLbVB3gyNz5QXhmNe2jcJMkNG8oA56Kz6szjCbwP2gji+zyR720UswcGT855R
F9bYhwjIPruMnAR8VUNLmqyRlqpQbCEzmKgdrLu5yB81tUIzCw+pKP8vU1Xafx3alv9DY/z/zdJ3
lSGUbWUt14oJnvcy3QG7z3qn6p2OcVtssBcn+aNClloc9NU1U8I504MEY/YQ4Ge6zxZ//Kpy2zpd
EzbdT9xKRei6ND2owmabmQYuoe8P4CM5ZabQCS+OMRMMOS3TqaKfdC5kpNaiHsuaei6S6/+sopa1
/0ZvL4HhlpGJy4qOkPo/RdRToVdN12f5WR7JD5GkhH814zsWCCvT3p0Ie+iSq+Cn4oaiFH8C1Ioy
YVYuDCXXMXmisFeJkyRynCFmhHOM3ssZ2sdy7qvvcYWNzielAxiHq/ZI+PCz1NkWroYonM3F2JgK
oUyX+nIBTVK5td1zkS3bLKxNuWBdKDKj0aOU3gNT3lXCrcWxVIgHL2uoeHeYEya0KcGusk6ibuuq
XW2UBJ9bqUZhFs32VMAV2PVqu1ui4tEKFKtLLmHlp54Qp/ILgqgSAAu2MUTYPGaH7sUQyenG7CCZ
/U7tM68esDISKQEXHuMFJG2snTElzrnE4KB2Ib1RSm90xYVoEoQVkopnI/pmIvuCEu6LljEhDR/n
En+hihVa1xna2jCuQmUCk4EiYYgMgg0tnbyBaMO0uTDFlx79NsCURTx13bOkJSaMxCXfc/KaWVua
lJWGORhtHyZl/YVepYE/zCJcrSLdL/2vhhnwUrSuVi3emDxx2OobKg6Kvo7W+KOCaZmQ/h1Hg97H
fILa13cA4eiyttUzMUBkz1HsA2PpAYW05T1vP+pw39NUm5BUTfWPVPx0YrwtTf1lYYuPRG9SKXvv
kmTfsdCEg2cuVy3T0cr96eZnMRCyoEjGNCrQuA3Cb62cd+qSbunGWqA518bGiujQ8sJlAqEwpYvA
JJCOqXDj1XO6DePhHhnRTi1O/HwIKf/MJ9ZZqToZGvQdinEVqqqieUbDh9jO3HHth1QxwMM8rBHB
aEmjVT6yKzPxNJt/LMbX5sgrOzIKpXKt+DRgWLUiDLuakaYDP0MFoVb4U9i1bF0FAbccZUQIz8ww
poac/R+zR+FIoUQSTwovOpJ+Fx+idetSzjr4/in8LVPmvTW7wrBhHp6R8exNBVkjhobDyRgvIUlP
E60aC+P/EHZeTY2ji7r+RapSDreWLGcbG2PANyqgQTln/frzqGefqhlWV7P27O7GgC3L0hfeiAyl
ZE4RzY0auD7cVsVmoy6DW9c27rgemx9CNckh587+5n6RNEXUdF0nwkf6PfT9yylvlVEYUZouPkS4
Vke2s6xPHdzoIWHA7tRi1EcLu0NpgLSHqZwrnjtLp4wlnWsqJqYT1vIW7Wv0R49nSCoV8BtJAXsI
27yI0bp54ZaMroQ9PSfsqy2Xqzh4bD+Lk9/ex6eocJrmd3g9ZS9QtkvATRyMJNmpdwqgHoS998Rg
BCBOJsizcSWxH4ES2CNCXbDMlxb6FhUv65oTPkiPuMBxoX4NmCRZaN619/JivczomLVprI1FZpi4
Lo/GrkITAgJ6VVwF/4LFDhkVM87MRYYC4diTKEnNyYuoLfKb+gX78qQ9562jv1nMPV/TlYs03Hob
4WY8mb88ZSFvAlwcVM+Oy9kVLtFXRyegPdH7ZGyEN+GT1WSNNTDaAsrQSY0WIiI3qFuk156IfSY8
BNfU37COwFTGYGlxG3WYScno5lyT2po7AljPvTtVRGcYYLnIaqlcm+t5Z73I2Th6voN+sdrFB+69
4hEZosXa/6bfmsfhPTlVJ/lNLW3vy9jl5/AuvybPwpNwL/f7lqUZDrmTdm7SlXSGFaTuejrXSKTu
Nef2MX+W0Dkto8HJr75qiw3e90V1LLuFCLJIXiNO0m52OPcndnZi/TjDlYPd3YWtsgXYBXdF+YKM
WaXrR3ZLFmd4H6HQTLuRHdbi2KH8ZiF161RieFrPkf5cgcTrIrSBQ/tg01GcKZhvLjR5p51t3URM
3YBe7kg9Q75Y+uAuC+GO6KGnFv1V/MUwKeOFPFlnmoERa7PS0elFQuwMbQP8SvSEI5PJQ8kNSrad
z5oGeM10s/fyhW2ecuzDB1xR1GONSK3puFkgNu3RHiGwb+wZWaP3vVyzrw/RiT4wCQxfxrbf86Br
PqfX4CYcjK25wxyXn8yX6qa/FEeZiEWTrzkZxmZ6VRD3g/BQjFcfp1/jJfgMniqXOhdElKwQkW2J
O8B1tHVEJDC3ebvySmpl/OGf8ncaQ1HO5Hww5MXRNcUF36KZpGYWXJGQrWU9l/wtgpJEyB8Mc8of
HHOMGeROmJqhSqb1zTFHGEWu614qPqA39i8hzMEjqwB1O968bX9piBz9kLlFF8mr+Eb2QLzt1rin
nWbaMAyzce9KqmmxdC7Gq7K0SCeyq0t3DF+UV8I1OQV/X93os9Htf4Y4cqKNuXBAlMVvq7d+mqK4
TSNxH4hfioJdhjmlvoyEK3Qi00KcOMi/naTm6Jisa9/u/N6JMnGZdeLBqz77TN6KKlx5huiUreeQ
3vVqQGmtI6yIKQ+DPSISt6eH1mRd6mMKHdmV4gmSycClt61sHamLNlWSbqIQHiY/yIkK/8sYR/wh
6R55tFURRfpms26pBiT1URUQ/Y0JWMvBEl++RGxZWb8doZk8HVQVOXLKhlnU1iM2k7j/TLw7tvK/
n7g/JPfIkq4oFDWQNEdP0rcTp7GNlNUWl/2gj4SIqYRqODUyYhYymJM/CGebwzs6FIFBviGCZDsF
lI1pr2xSgrbHJIhkgXiIvx8VAR9/+kB1gomwjEgAJ98LnKIykdJUoSU6yLxVF+Cf76xxoc3SxlJn
pkpnPZaVPhSh8pLtmdVSQby3/gvoubX2RWWBYuZXmz1U/Wc+OF7nLYtRX8ph707iJwpJ3Bk3OQcZ
iGJXyisGvuPsnxwk85KnyHdvAUGHjNIdpBpb1nq0bE3MV4pPvIVfooDrgK2ueHn69EWMaKOYkg3K
OC8FJg5SNO6DaqfDZf7Pa04igaSTBqZQMd32grIvs8RGndxPoxuY3ZMRiXjpw1uX4J6K4RiMWnbT
HO0VImysuks9+0zHJ998LrKrLMfLCil+3ieHcvYKpcKzZcCv1Wpw0VBRFi9zT3gMicWcGZkflVEt
GyM/+cR+uK7rvB/mP8G30R847on/7jzCA3f+VlzZPtwPp3zhjkv3wA8c3AMPHVy+OX/huGRc8pjL
T/Cf4+bH+UF9W7+Z46KebIDgw4Gf/L//zSUDA7oGnoGc2mJzn5+B750SdR/84onyI4/w9M1mflZI
8Tv/40APd2tmyfk9/u/3a99dDu/Ol/OP8/eJk5384m9F5q0cEFPcXWvhr3mSkYSwA1y7bN+9LSIL
1T5MDi9LnyFPeb/z/fml2JLxArxRRt8FmkGX35d4ZXj6ObST75wOwmI+mLm84j2wT5y6d17s3eVA
YMgD23Ul2Gtem++4LqUV7+77hn8hw3Cv898nl2WVfbqf3PuVncdvCcj84ycqLuYXYaiy538H9v39
ziMcLV/JSyDb+a/77998n3+cssWTxMfFI3x1l+fD5nfk5TvfqRd3hc/wwL9V+/+e33Lvc5PGsDnB
56frq+K473yTiLUFBxrydLot8Wdgv19rjuhdQagS003JV+FiDi91C8QcvAWdSg7eBz/kbk48Mr81
3uD8b9hOTgDCjqv7+/HNrAJBtzLrI2YFy+aKeoCzAdP++084/1lM4c78Pb+GEoQfmwUf8PBLpBez
GmRm6GcGn8fg8PlzZvl5ZFbCkHIGYU8FAH/yEBKO7SwqWPIjMPdXHo+cxSz0+Oe3Lvzi/NuIH34/
Xzr/hWAAGQXyA757QWeB6AQ1wDBrZZjIEL2gFZlfk1fg2PmCJ+EJ+OKff/h8e8VzIKhYLWwEGry5
BSXt+ZsQzasJFoPvASr6CIxwxN/1iWTbEQEB6EZ9KQLkY3R6TQMtBJ+KdhZIXMeLnc6S6S5al5PI
lO9tvGtSfwWKuJep8W6jhzT3L/o4YjTDmTP2eIHzVSFDoDSzG/R1GGlCNui0ldB0WmtxQNxFUa9F
uHCFL4XuZjTOXfKZGP556rkqWB2LJU1nD0X7VecIsHsg0qEzj7hqzaYiZELF8xCgUqvCfRbOG1T5
KR3E02SIdietvIaIEHWmKj171J4jNlvQK0lQItubIziar0lrUf/Wy4lsHzPdiayOGsN0jf6jlyFI
UOEvOtnCFsy6TRVeulBjEMtuZTdHV/twNpWL4pqep0ul0jPiEy4RKeqafNTXUAOeKJpm5wEsDTSq
62JoGwOrFTxmtuEFzzD1VfLYyyISPhAxNh6wVTHYNcFpwTpHAGCSdzxS8yhH+wb4S1GILI/aBSlX
YNrKCqgZkwwkkept1PAzK1n6GFG3iNIB04pMZU5NFI0urkPgBCgSLOKSfIrLk4nDuEKoFE4AxGQw
psVS6dmper128dtqV4Vops0vChSZAkg+iAb1mLesAY0QWSVjQpuuuwKE3KcJQZedMKfbhplNS6uT
YRVONTTHAJhWxeWaBqFrme9t+NLi/crGYEsq2KOf9GcPLLVPKeNSO7dgOjKwAKv3qd5LEzGI+HDN
mjpnwqg0PnJimV7ruMYUjn3Xk8B8xbXnk2syTiw2/U3VK7YsWcsp30xKc2xk4lqzj2y8bdjkskZF
om7py85Ib2hoXalPlnHoP3U1LVQCLCD0o34GN3T6HDYyddQeyqfytyNzqQG0FETCQyHhBwB9K/Me
txm5PD1aK4CqvHGj4B28xY2H8tFHfhMN/Sk3lV+ywJIYl3yM85PeLJitAoJDzke35lPpc0IBiV9I
Ss4kV2Cmg0F5t1jDUEdOTDR+JqDr+nCYelYEv3zFWubSbF0plul9lB91PuoRULmbGgxlwnsGfz7i
Ia1IE4nFoHIrPJ8hLHXOLZeuPEzAqbePM7bPHct2kmcU0dvU4Ah6SbszrgQZMik4DmH50bdkDpww
7eFhCNObACE/wrBE6nxHAXLn72MpLMQEr66cbFoDOqzOx51stS+aeAlVLnPMkTo7+ISYH1Xqn3FU
Lpqe1DlD3LThlC0wVo+jK5HmVRpPals6aE4eIgT9InH6unUSG9PGDAoLeOi2rdWgvWQ3aDzmIWbj
6QU2/Xcqi8LSRVAa1wszvNQ5LMkz7UMOTlQ6CFo+VsJ8CLagsmHdBII74awktWt+qOLS6YoPPMFy
8tCmb3qw1eOWSjf6MNrxqsWPw4gLN+pBGqVD0eL0w4ctKvRrTsHT1KBFyulhjTHMZNY61DhHRZTu
Q0XceV68qgMCgswRNRARFzkta3jdRI1bP8Sk3+supli3nYylhGmKHbQYk8uTH6plW1luVANJkIqq
k2VjKdTkjuXjECdLDyRarC3u3qhbTREigQSHAQMDkvppq0eyGw7ji4p7PDeJngDvNuTypMSCrZRH
rfxMy/5iEBK7aMLyUin6Pa2uAvdt1ywMwVpzr59N+s100AplHuJy4zh1EJdzfyBFnc9moa1GJV4p
Mv5NzPeR95CPxSIEVQs1ux8CR0Q8PNZsE2NzkeJfKUwq0bH+Ym7TFWDAEUtmsO0xRXdrSSBN7y7N
uoa5Y0EG8g0PeUVKZPylSoge0FcPBNdVUblvUUh7yV3S81UnHeqcbnliFIkWmyxjWRjlUuFE0vNK
6QSOnlsoRAD4ZyV7rLnlexE4Wapcwg83/fDsE8yjCxb7+hBXc7X30voNYhmlLzsc6T72OCaYfooS
M6C811JS5rBpllZPv+CT4DMgk6gQWXPzkLBQ1ZdkepkkJ1EoUVTTbVkffcKuhJj6HRZr9bbInwKm
WCglpaVjWaT8ums2zRA5mhGuAEi5Jx9GmDwDbkEeSaUvilVVPOFwn8rmhD/T9qpnZqyTWVtbHRAg
2fox9yhVh4kJ/hB1J8OH/fOUtRb6TiDdWhM6cjYccltpQXBqCQCzZmlbbOyVNnC9QHLrkesQpFUa
0Wrkb3lkrDyBCwbrp6w2R7NQXVyYqBHK04DIuLPSk0hoXg9jTczBkbqapWj5y7ZXj0EAwMHT5Hm8
VfNn/9nwPkZxxDODrQctYEOClR/iXZkDButNgKq0NyDJNWNbaU4iAhNAL5t+ibsPqVYPyZcJbtMQ
TwW6Z/rYI4NDS9ABDQJXEdyphNbIVbprrY8oprOReC5JvJeoDvimTtaSp+w1vX1VdkVhIaCBFEjK
TRqS4h6GgP/qtUAf1/F4IU5rMUDznN4SZdlhWEJaTcwUcUsLMwcy0C3HDJABhNJjZsH5pkBcxIKl
AW8NxXsJ82UGN33AV40rAhB7Y1iBHYLGTinVulACqAfKRHeEtDyL0S89+lXRAYLzShs8pxUhZUZm
yElGfTbum9iCqGJPbtExkuAElkk+m6AtBeYwgRyLHnSO7vJAWvUVixUdVmT67CECppIBlUhTvWWH
WSC+A9wzoB8qphIRpF9BbagF7NhAlisUMh7BB2GHrAu9SjfusdnZSqza+sitzzpExrtCaK5bKC9q
8lTMxko0MR6CjzrwV1nxZXqh08aK0+idXbAFFy3ZBqArjU1VXOCqsC0qbu+9T2kKrvXRqyJxtiGX
ydnkRkm5XZOEJHXod9Yzwq4mpSHt0yUqriJ5UJV0V5bxJqq7bYo+SKnC0+jvJWPpI44rL1yoXwaO
j47McJPuLc1SH9sSALMmdcQqk5HbHQgP6DjKEYOJoO4BrcRy4QaNuS8BcJO42rJvVrzS7SA4EK21
5SLxENI36PYIhjD8B9kEfouusTJy5cPulpm8VjxEc4y/YXCoBGhcDD2inDyW0C8+jHYArxLAq/sK
fdudtxmU/mmWa+kkYeRGeOlr/CfpnDox0joyGAO9LoBU+i9TCtc9ftT5mOGaNVnZSUKz0EvXwOXb
4ar1wTor1jK6DqMMstyPqIoq6WxgBk4lyt5Au7sCPFy80qKNdJVVUCgt0LqE+OGE+u7H18G7J2jX
GpmqSs97miIiIjFrm8YhTQyKbfa/9+sMagWWCV9ZDhPGEgNbY61+aSICJyJ3VxCpI/d5jCJt9NY1
PGzJ+kmqUNhN3WGqyDMGpTSBpkbUKBbmayVMeeds8skyCFgOTzEhpI4VAywCILKsW5viY55cCjzY
KGBdsw+2rR4eKsngczBWPqRKKXV2O+abJNUcn/qcPqWetjTQ4lb8DqpaPf6F4ga/abycmvShblGL
ypzfRnwBk+085Z+LfYJly6ZlxkqqVPGQMK2nVbaoE4Rxmujq3M+TUiGcHA+ZrB7TOl6LaBPHepPX
dyrfUthi5TFEwDofkQb6nMSbOL4nqQQMBTPJuiiCys78bDn5BPZVTi/lDvEqCzFU9g0hN1W9bDvj
WQxZ8BoVzJPApoSsSHqktJkH1OnhLaJHrburKH1olC2ac1qjST41lnRqYSfy6cOE+9d6AJ3Gzlhm
SZO+tTSuewbMMaFTnIMrYtkuMkRILTG7nUQSn7yruWqEBCEu50AUDsPAqgwirMNyJqtsSS1ucHG0
89RCLQeJPHT7nrQgoxi4Wr1tWqCmqAsM8ww45cpo7lnlg8sV69DSIexBC9DfdDSOmhTJwxuYKLDI
96oZ02tNXPaIjvSKTADCAJuaQECUy/NW0ac+zWrEw7xy9FgkxMmsPQkcucycoRD2yjw9KhMXvQgt
jR0cR1IV7TMSCzU0s70frAz112CiEeGUe+NOSwpbF0jfqXI3nM8T+7lIJGNZF5w04UkDxfExC6nM
uUSZ2pjVkL/Aa0zhtqWENSCQ3m6yezWETyBkl6rsZukpOmkGfjXpDx3DjkiyiJpWnC3pVNcawdeG
M6CQ4B2C1L0V4EnTpi3eSppzpf3oltoRxDcZbhqoanubumPaHtQGVaNEzIBC+Eoq4grX8uhxaHpi
EpGqyPIqtFiNixWpc1ZQ7PLJJVG/Tu+luUH1iPPawyYqxA0e6uwsjAUqUTYSETup3s3NpzbCDiwG
S1lWHBGZjNqQZgzFRIbNoCg4nFu7SvcieokgU1mTU03ArKWGN8sitYWdQVXVR8YcafQ+BPbLbSUx
JRNSTq9sAE8htBS/pax3Y88l0NgxFXHZdILdBbiegtLNw8+kNo/N+NmWPdituusingHSLKiegxGR
Z4qXfOL6jyF6dPzMYbnpAAQaLWLry6iss2pjQkmbgJkk2/jkeHxqGRxld2uyBxX1h2DBDvvInprp
rPCB1OhJLcoZ86Wnr1uN3GFRO4r+kT3MBlu7uO3IF+mSdGuUxF1F5Gxk6RER95mlATZXWLLpLuE/
iP3GzaO91u7B9VftrJno0J0aMCABbdSeaCw0M9wxXOISN/dFPJ+/BZYJS7oH5WU2p/dKs2iL9tXL
UcZyscUIuJQYEe5HiUQ3JNa4H9cpiGxHSqdl8fM3lXyd9ACH3oFU+HnqWtZzUUyHeejyrRseyBkl
qHNKguNdBJYsWiwVyDzxPlP4LAuOwABUGSEjQ1Q40sUoHocEflHeJHPvFSpqP5OdNtz1Mp/NIxq7
+ULoqRVmCVOw4dFqiD69WTYsY8zRrYxziKixkeYbEHiLYU1AiD/vAjy6tJIhROCWuXNYRcZuAhXK
gC3eXw3DpgpuWb9RUpxqokLTA0ska9ZA1U9qra1qiS7BC35TbulP4xe4wJvyYT2ic9efBjgN07gb
cvTETQyL1S/QgTMg24FAMCnilSaHyG+lrYSwzvBkl1o7RNIpatJuuZ4qaTs7D0ixcQqoVWYu9m0c
93Ei5KRgwrT6VafJG1MtuBlQM6bMe1K7zHyCW5AV9syjqCvPkA1iAx1XIJpYSgLmE7JAM0jAJljX
tb9sNJPTudbkmwkdWCckf4jhKSGpO9IxUlJvKypojjOn1mDqCvFjSkSk0COxCOQ+xU2347Oa4Ghq
C/EpU5BBpn9Iulc/UhdH3ICjK+Gjb01HtUa5oEu8mUjeN4J87icMN3M1W2XhtB2/2sFaVzhHerm5
0L+yHGkyl5pxOQ7JzuroTQ/V9VBbxL4UjhZV2ykUlprZctktspE0NSwZgEeEtU4nsIWYlVA2Ye3e
JUq1Fi1W13jgLVbsuiIQqltdq+EY6/IhUaV9LGM6LDHcUJBDtAPkgvZSGG8jGF6b/opHAgFRoI2V
6VRhgQgXmj+/tZ2yiWhaL8lz3CntNhwZBcnDQ3mCgNeQK8zb8LYBCbQdzcoNWRkhKonmMnYfloWx
Bz9KNWW3rNsUZXxNLOVsBaiKzQyPk4A5/zzFOXogcgPiZ4O+Yx/du2heJ+vgjWtP3ugGO4LsF6za
YRARkUX0mncmPcQD7LD82OsvWX3KBjrozbmupt6IPRBfnulntUJqGc15qgWki3hus8QFu/CM0hlE
x//yBo7JEJ6NjtUpov8Rowi2lkGezZw5LvNm33nFsuOVFSBTE9tExXynkylUqgCFgrAZguHUmV9F
S289SEZV3Se5eFEaNsQjkznRNXMSUsWKGLmhgLZDGdawcyMp8cxeTdNztSITxshLXjNxkjJSwEDr
zroMkBJL/aPGROvl3TWumDOt4Pp3kkz6k6yDOEyiWg0dTZf6rXQjEAXPA6xSDu2Xf5k2lGsdzX1+
rW7iWjV+4IOlP6nHdM3QLZp2TBW9HQTsvzQknRQBCFQ9PlUWA4+FdUWxg5SUXD7cM8bKdJu74G+4
ZRNK7x6muf0n+OEYrP+NYJcl+hUUzCISO9Hf3//XMfhJ1KVKoROdeCzfpA3i+bJBQpI8mF9k6Uwv
3ldxVdhuse/5YpiodTZi6MwXBMzcaOaFnSIQbiBivrNpitanE4CGR2iCzHoPHNYW34x1NI89dvGM
pUlRN5rnxIPdeI6C0AN5so12y79WSBTf2Cm0gDsoUWh84xScq/fiMeXW203rBu8HwGb/KsDysnUv
Ed6jsrPRzcKA0yQ70KWMNtDGDUYaocpREhsXYwJ0yskJC1JnFlQY+OZC6ilCwBW/YE7G7IyFiyQf
z/7hSpqlf9/Zc3q0DZHmcFP6n1R3NfHM3ux0cd/QqxcGd4Kd1nnlxh7vlh2w2JyI+5Y04iGEaV2G
wiMWGntSf0rplf6U82pRhSUasoZW8XufVOyr/xf5TpmNX7LM6GiX4zqLVlDNAQ7KzLboNLCOhYGz
oP6Bddb+wDnLokh9DcV5XF7Kt+Bj1UpHsHPS9hJP3SiBRmBN6/aiskEWatdfhTxns8qYWeKT8Tv9
FaCHzaHaYt8Lq0/CeFTEbsU4oYglXq2Y7V+fhO444zSSmV4+ysxSRvs0wV1HVm0S3Ryeul5+CoYU
Q9eTSvZeU+h3z6dwjFabq1oLp4alt4hiCBUmriochDNATzyMMNUXfGK4qcRVIY4PmSexURiNe5wW
blcGS12X1qqQ/pDLb/whchh5haSLsqUrum58yzee6ig1gsyYHiZroZ7TL7JBTyTB7tNLeWw24816
kb8IAAHAe9A+ho/wrdpkD8YLsoyZ/u3YV78Fr5AP4q1/m2TopkV5nJz2qKwXgVMta8c4K6uRAIMF
8f3eST+lSJAw72zia8AthxKzWjRf0ALSuCBaCFSTdq3uDgYwPQ04zQ/yjjE+/SET+w+pzjLaOVPX
RKKdre/tD0WEwWwkwuuADq7HDHrT0XNdta/Gnj5/uBn/MMr956W+jbQWBFmXzvHbqLAO4d36nYRf
YC6yo4uwaZ6Cz3rdGwv/+e+v+4fOIXYoqqQSpYTcwvqtIvzX6EpiZZmXhLwceuo2meTcuSiUcgK3
W5gUe3oPGCYo69Spq/ZsYRM6b9kPN6D0u9b920AkKwap4CKqFO0fJeO/jkHSx4F+bo5hOulfAArs
UogTuhLXt2wv9T0jGcHEqIMd/Rrv2ifKkeJ7/5k9xrv8En0Yz0RAobEs7+wPxU+Z8fI8XMc3PjBw
uXWkYv1Z+KRam4vmGYF+MaOxi2ZtHTERxKvhSjb2M1tJXvclWvfPsSOsiHJbg3AdSUtFyI1+b3Ss
jeimG/0E2qo68Z6Q2pVC98kOWbRw9J+KpbYNH5IjFSZL4QCLYa0QEblEgCyts3ROdvVCes7WEBlX
7T5c6lfp3G76d6FY6Jdyl20hx3bVU/+cr7UH9VJ8Dp/EVHwqr8qjelZOykPy2R3MXXQJLuiSqOfN
btE6fRRerVccZc/BQdjLR/XcfyW4ty7e2ThhIML15Vi/shf/rXuRzx1uU6I498EKe0zy1FMYuK2v
hEsdMnaDB4hIVNLys7p7GlbtI0TVynf63bhDJ4sD7vLDdSf+6d7694f+TWo2KhOYVNfID+Vb8XBP
l+U21HHsbkzlOQLLy4m2Jt0xPGbtVxg+BN2X3J0HmGJuQbGFtid1dxzW2r58F1cEdqPCxfwVnXG1
xytxhR6U4EGCN9fyF8pgBa1g/JX8Mm/alcAkwt0oxk7gIHfis++oq3lfoJ7VlfQIAiNYnA4Mvisu
m4rs4yX6wU9KC8g/YZ0g7gbaJqZlWLJjwiABruBqjnnn9CrjDheStQP5KRB7xYBwM2jZpiwBboP/
qs6uY2IY84HiZcpuh5a4YVBPlhfjhx4QhjInjk4HabRZrS5gzF/Fs7zqx0X3Iaa7nNa8PTj5M9LB
unru1Ec6gbxVdZLWOsDwVlt4LPRfsZ6TmLOIhGV7Ymj0sdaIywS/jdQdxjWnVruSBYaZ7VZvg6ew
hcfV7thtsTH2eEmWIi+4J48uPFreotwa6hrOKsHDyzz31oBxp5/1uGWrDOnMuOxgMynCDyNyYtr2
iLzqZ0x2S28P0WDekqLrtN93tMV2tFPY+MGOirDqIRyzjUe2zDp9Lpg0bTxm7wHaSJHw650h7TAm
tjvpF/MaMz8czka/KN0hFezk5e9X4k/X4TeDhCdmSuinDLyYv1g4iiQvdIvsGF28nfCDG0P/w9pd
ZhVNmaRKa56ifHstJTFF6OmYdrIvVtDoBiCIwfHvxT54QIaY34gmJC3hJr/FF4IcpUV9yA+WjeZi
0dho4Gzzmj1rS93Jdiptusqh/OiI2DxocLnSMdzsK7t5SpZ4pZxhaz5OyLMvMy1pUw3loDDInrzL
JCxCjKLrv59F8w+LSVnDoqjMqziZpfp/dwo5mXyJWbT9Li9Y9HZvmbZJTHlXzYYzk7fWTXaiedix
sHNpZCkVHboGTKgQmopySU1gQXS15OernBeFDSXT0qqEAStxQBvei2KGyyhFa9AAMQF8tRJ5xu0x
RczXa0SwIvSXgjc6HjqS+gfNIAOj2WrGB91Z+xDElg2GTbfXXogVmMnpHAYoQ6ynppS2dVmyvAC9
4bj88b0az3qzLViM+8GHJJ+F+CZ09S9yzuiP2Xlh5Nb52R9AlSunIKxJit+9ol3VinisPZKtDGMv
+6hqSGU02F2wbchJmTT1GLT4oQr8c43jZvQpoeBdejFDQpD+oO/U/vhpWBYaSpVyOs2c93X/nlF7
qZWlsGoPpEwso3A57alKexAW8E2UQyyCU32o7XTtbRO0abAZDhkZe+9kbcPX5GidU1Zo9gBhvKid
8AEWfB0+mkekOwuJ/4ehsiuH6ImBenHrl3eJHbGxmTadn9Zfxp9WRazJ///7sL5VQIgpZuKMDM9D
M9CKBxxxQJNsRXs13w1Qe9j8iM7QHJJ9cRsAikTZYbLcpKQHHkOrLSNtOOon5RjnthcRabcoV/E2
PMclAKCdE2c6bDLXPzfrZlu7xtJ0Cho7sZoshXuVIDe1oyOYwBFfGuMnygNhRgQXxYWimubmMwyH
ODsJTcDlSFHwJhjWVrAWaTsnVowVi24nPm1hdh8gTXH+fsf9SSsrm5YkS7/XjebvO/Jfn3GYKnUw
lEgg8EUARWRX0jWUU7ttIf3PrMbxIpy4RK2jdG+21sG/SitGCn+hXrVDtja2cBL4A2p31svTuX2E
1exUmi4YlDEnLvJX+UjCRvyevYh3Jpq/H700T+/f13xzhSTVasDwKJH/e4UaopzTwWBlFzrVBPVL
gIZMD0Cs1rRJi0Mnrwqkruqb9tPC49twj3CadS6KcUOUjBlB+fa6FYWiSdR02THDyyO5Q+svEOih
3kf3e86jYpX/sML+trv95wX5jEQ65NhD6N8uYUHyhIrghuI4K2roHMOaMdwZQf5+Pn8XzPzrfP7f
y7CK53qQVFn99r5aP7AsInDivRfpTCpYd4jWK5XV0EA/ldVGmxpqYFZC8DWIB0E9hJQGizOzzmgA
MZdm9RMGRkGGRc2/GkJQQusaecauIeNIbWqYPgEAAyp2DH6YOr6DTP8cujzv/UXdEgG2/nspdBiy
C2GEKuhIuOwE8o7he6SBJlt4INYVEmrKmLC6WT5iZDMcYS7jWl6p8sNQPlnluOY++WGq/vNB6aIi
zt2eivi90CfQFSvM6ibcIwWkoVEiCwptbv9kDHuffUaYIu2YebBLkEMp1T4E/nLsvqbmbvXU6/zw
8f7xqqVM2ZQM3ovxfXbVPcVTmlItjrjitOAtHFWyfgEGbEUaaKB2QvXp79fTd4fAPx+KQeM1CS+i
yv3y3w+F8GAB919WHJVqG6ifcSm5PYysuG26LchMxBq3qZFQUSWCY7O1NuSD8NUq8r+UliTIzd+P
508nQJdEWhgVDSTwe/uhntH5EpuesDOarRyefQFQDvM9hV44+ZSg3yfjD9bg333N/7mjDJEdqS5S
d2uoIqzLf8+AbAZDoqameo0XLylyccTTF91Rnb39FC3W53P8A9D5u9rwf16Q6H2KlFWFAePbLdwb
lYTQVE5JnYHVBfLHpWmnqdOWNot04kcLb0HmVlkvsCMoZATtvM34yiaWfSjr7ugW4VBWkP+z5l8g
80Mwk+61eTJnb1sAg/pEDGFJm6UwvYMR9G49tM8RWheUQVQOgC6wcelt5fr3z+5/xyZDVEVmKoPR
T1Yt8dsQSBq46VfChB/yNl3DrbySL9oG24V6I+psOdps47BrwTwCfmI93fYJoIfYEhsNYo9eFV0I
tvtFsPoR4P6fy4rrXGIuAP1TVJYZ38D0MJ3a2NDKaafW72116xWimd5NOH4jc6RpO2o/LMx+twJ/
+4w1yeSGUhQmIU3+9hkjISpLMfKHXaZdcvRowFlVEdu1weYtIhv0mS47uECid6rYZMFCjh/cfa3+
iLlw8X4/DiYjJl5JpdVT+7b77q0orD1axPe6taTjwVwF+noktjeemP5Xm7QbHa16LtEuxChPamFb
QLSQLIzDSW1/sKrK31Z5Bj3m9KaBv5qiJercc/+907KQUiTabLTrC14NxclwGVwuC8NeLpb2sXTX
62y13rU/3G4zYvn9DBjifArm65I///uipt53VaqpxDTXpEst/x9nZ7bcKpZF2y8igk4CXuk79a31
orBlGyEaSYAE6Ovv4NyXSueJdNwblVGVWeljSQj23mutOcfkTrBVToGwzhGC9ufZfz8DtAz//Xpj
1q/hMUBJTnLbP1/vpWd9eRerft2K3nXAEjtg2cYkDigWoOILaixj03+PThBwj0z/kUU5WU4N7TKu
QCpyfRF35CQvBzVGzhkcEUnvoo/EA8XIJc+tjN+JzO7ojFa5YukaEmcUh65Wh1kCjRUEvUnkKYAW
HUM6JdYJ8y4BZY9vZX9/L5bqe7OidabsWs794FMawD0IcIiWpz8xe40PWN3uVoFV3WE8DpLsnjno
RB+PGYXUnQRQhPUSsaV2ls1L+nY0JPqwRECauqVgoU+5b+4jW5Osm2Dd0D1WnvFiNkeuWGg8XVKc
b2g1GrRwra8CCqCpBvIoda8d4gUc96AyHFCEBJHJLVEj+JwwVrMmWow/2Y5V0jPbSfIK+Xk584Tn
HJrRKCJB5rwn8eAYNnHOp0a7ixXpGeTu1cvwD81Ei57T4uWDprEeU0J0o8Yn/9nR14AaEdBQN9xl
F3QwMjZ2vNzVfHCuWE8uM8jDsAAupyQaluXPJx3pZfXZbvvBDzXaY5ssdKuKO7tmfdPnhyMd1g/Y
h/6sPNvn9S1oAjy9PsEM1odosd6XsRrW+F6evmHttdnDORAv5SOOIMCGTqa+GVPNAaazWUGJtDOl
vewpRAV9a3yMD3IxrYdd0LjN0XWafM2Hg+Ac4/UdCQQbGHoFVMBYjMq4dg5nO/Nm3X72ig4PZ5Yc
8hmlkP0auoQ2qC8LRvh2whA+gqHAax/5c0VooPey1cXdkcOXWztQ6agdTBTkvKshJvZoJ56wTGLB
knzof3SQEYtHsjs/n1KHxo0phUBrdvlMsIZfnM+O9i1CSeuV5tiMMUtM1Xmze7EHnU1ZNcXhV0Qz
Mexc0Rmm2zbFm/dVgwlNF7d5Es3yVfGVeNe9qxlmZ6dQpydP84QxgMZdoNvZBpLA1X76mKRtEWdY
bUHy9XP7AGJxskdjQwYvbiE7e3/aVXBdduvq7bmCV8v7PHWOEfKroL7W1tVjdnyAcD+pvcdCikmC
YAemlVVRSJ9ngqNZJOYMDeI4DZJ1+gnXB4L1fnwq4peHlLvCleffPihJVdVGCYuvkikf0RreKBr5
L7/bcY9xT+tQESlGNuqfyeW2ncjc/KHmPt7JXfZFzGyXOU2PEGSHU3vJ4uo1Nj5ITGNkY2zoFy2f
qy4mfP5wtPXPEQapxyZZJF8cD/hrPOdOtwkxfB856ZceH30CZinn88nNa6yeQAMzXZ/fca+KDxO6
1Zh/FIiNXBx9ENtfBh+SLLBZ5zXTo+HBXwLunE9v2x0oz+hpiS7BGdF7EWCg5MSRMKZxn1NxnSI8
tbJ1hlcfqCgXFstL8H5ZJm8yX5RVedVEtIs15nkc5O4lFOa0nAUbSy7kesuAkE1zwUIwDNTCFOJk
Ju5ADkb3YBTi6J0oVrGupqTqeIkFW4Uwj5URkL+KWJLI3/NBUznrnM9Bsn88rTpQ98YCeI2DAsN/
+DIrBOHAzQSoUEAUz6TcFORJ4EMnCYPfOtf95ARPLbptVF97F75VuK3E89rFW3cA6dKQtQUoEZqd
mZya5aVE1uwADCJufWilZDKtOBjRthi3a9XPF0DVsJXnYXNQPwqsAB4T1W1jPTdXuwcVvoV7T5fP
17Z3yAAHOS5Su/NQaeX+Bf71EvjePX3HmK94NfeWvJddBtvOEdwctNPdmXwis1nIhOXa3TtvY8T1
ScDIe0I4sm7TzqvCalk/vYt/A0Q1GO3FWKvdauwaEjRLDhrWWSJgafUo3EqY1mev6uxB9aWEySgm
UbC+oWIN7kcX4Auc9UzifgCsYYD54ODYEBBERpQFFuVerTRkL1/oUs/0RkpiQoec5PGy9whwyL4T
RjEneI3PEdRUU3urUxw8Pg6q51fuP5dliLyOjhIgVOfFidU9fqkeQN102oZJbirr9AOxJGL/ZNV/
IDTj1TnFdgzg7Rop0zm8tT4T9a4PVYKSRWSV9PKd9LF7vjyJlA1hGLZ3CSRzJK9rgR2Hzs9t2X0p
KOVaX/QfulmGfA1zLrpTxAQnWJdQ7mNy59Gn89GeGOXQ7f9S6KlDn/THsWTMeUjlTKbIxMwM//5/
ujq6eu/L8lW+1g+LaTBRD/G2U8xof6CfiE0P56WDMdFT518sSjzlX6Xvxcl8KoTZfNqu9f3bZrMC
ULj95fzyt7fFhF7UVeovasJ/vq1z+jSeRdp1Me0aMcfugRabwBjU9fBfnf9+rZ9dv+E8SK1Hii7H
Jfo0PzPg7/pde1zLTFjbE23/sid2buWWPZkwpZkpEd+nBRjM1KLZxLYf0TYCrD2FrZ0HGJMPSWXO
8Blg48xQ65tf0KVLc3oxV/JuFTrxaGS+VVtHcqbVe9ivQ7aaiPAfuF6I0vz/j6tGOUf3xyAsaaT/
LHyeVyioo2cX40EToMTeoj4JVSKvlPjxa893OLD+vHO4ZNBeONirYGj/+RUJQiUluqSeN9n08ias
jDfdUk7I4M+f6LVvayFibLVsYjgmTOk/RTb5j7uyGk21EKVL/0QcijfUfIpW7yq4H71mMgrz9wwy
xuJ8GJSqIwufgkLhHbJUvdDwmtoWokU+kZdPomOJ3en+38/oY2U0YgCvUIerf0r0/3kYjHP9lLRq
JM+YkmSP9x4vauWVLaIeLTCyX2670XCB/nUBR4ZIj0FRqfl/lCFFCgsaIZQ4E5C8YvwR/R6l0EKf
MkUUt9d0UtwsxOQ0DDtbQbNKtkeOiN66rJCFSOtCXdVtcGV9SOfS3ZM7H4NEL8EbtVEmSgOyEfCk
e1FDcnjelK9613CQYEfc4fV4iKv2GOjZrBnvisojfUv29ce0f85RVpFL/8sT9pdPivLHGI1ocdAw
/HGriFIpdEVVvyI99Tva2kUfdiL13bd2Xf73K/2lwGYxgxcmSbLOU/CjjfQqgH2VNywQae98kFon
He2K6BZmWJQBz1++weGX/fgCeTEWJ4ZQI4Pe1T+fgObedXcmrtosfbxjQDi2i4EYKR5+7Q396X79
fCXEQkNBR4i5avzoDYld12eguDqSJy2ZUQKc9+45KaVVhnBRLaejjh3UOxp2qX6+cI1QOUskxV5n
RzCg+ItrrBXA8y5ZbxUt5MulIm+6AXE4gf9BtEtX+uJx0pTRE1zO6/qlkUx4HeGl2sOnxPw1yRmp
wdK5h0RvNcyK8VVpZYBXhAWzn+rA4ZNlArYmDc7axxP0YMFYN19g6MkVT9BtxTKyQMpXuGKLzCmO
E6mDuzSosi9Yl1A/YoiZ4/8yxPDe7QrcmUB7BlDXf98eyrAC/ryQbHMGesaRPuIm+edXVlwB095L
vVu3VklFNJqlU2REC5AqseqpIedal1xlR56lQRFwVg1QCL1CxXnEHP080f4+/9YZGerw/3pHP7rR
vfI0Lm31ymMdkWzxwm2aibO7xjHltRF4b8Cc7zfcD2de/vIO+V6sQiSn/31dfo5Hhi1Q12SWcXT9
Q6/ox3Mj9wSjp6OyW7Mix5L98BJHNa9BM93k6HD++8XUv3xkelHE8rDIsvz9nCT16hVoAaTl9da+
DgSM2VpwhtwOEADQFIpJYVFmjePaBhFuds40lE0fpo37GR2amI6ilUy39qKPvi/e6O23Po30t3cH
DQYoERJaurE/FiuVhE3isLhFaIkGotM7Y+vrdLbnPdAo0fz+72vxU17758L/76v92ATSh9rlpJgN
r/YRaFFi7nTz6fVm/stFR9j07xuNM4EoiXB4EF+Nftxor+xekYpldOuxh/sNmUf4cHREHK9VHow9
dEo2qvl5C+DjceUzYz01wfDZ59Rugte69rDsmKCEPOCRTud3/oGgs710qrcM+E1cWWSWaO7Yq4LM
T8MDfilL2iMatLWV7kFQkVzVIxn0ZT6cz285BsFnVy55zk7pZgs0+xatKffu0Smg7CvmZx97CN7a
XRoSyeBf6NKlTj0FLsi0w0oWWCNtzv7zdn/eqeZ7qM/eL07ukUDlldNXKHiv92yfnEDvThVHWKju
CQ68TecEcVFmA6yg/Ub9VzrUaound47quPvGj6SF9ZysrQiqK5Viz/8yjGpnr81z2iJRQ+bz2QeZ
C0fWrn+ZAKh/2bx0jh4In+Xx0LT9cecRtiAmasY5dDvZdzaAlS3gFXsSRd83C/Nh9M0UYA8L5kP7
WNMwe2yuljf3rDCzw81UdN9QrFvt52rVc7L879v0z8DnxyrF7JdndqyPeST+6DX/52R0e13bp/po
xJm4TSJ9MvaGhpCXxKPoBVvgSOCAjUVX9PNvinoESOmpnCRT0jvOi6ujAIiFPWjdZhxcxkgsDesV
NDIafri8Lsb6plkxE6Xndf4wNteN/EAWY6pQ20hdnSjzek7FlZ56pEBviJSppDDpX25WSbxWAlAb
uZWd2tp8ZOMI9RR6RrdJNYUr+N8Xgc7pXx4hVJm6zJqlSIby4xEq6xR8UjoSZh2f9Rrdia7QPXT/
4shVhLBu4k73Xp9Ungq2ZHKwY1p1SMJVDcTsYD1JK6RLph72gnOjEFcceafFSLkk/I32iHYlgT7E
ld7seySGgmJh7xEJAoSNU/GzD5tM4pdu0posKwzFEQIE7A40DEd3b0zfCKem2by/tukevxda8Dvd
R+IdQLTja4e7JZnaoW/CS+lhGbjgP0GvkyPtshH+prDVbyZGsCYcEtZNEacGzIWzq8ecE2r7QX9g
bNKdBRH6TQVdbpN5HcAymOKjxRUMYmIJYzBzT+Emqqyosfhvu7FGZrFiqk93BXkiqvfWufPV8iT+
tr4N1/5fdyiSIEPVDFEfa8Oy/j93aGMYqnAWdWF2/QaT0m9pKuM8R3nZws5FHkk4DmW75nAE+u/b
QvnbY2uonP/GVNKa/POxfUiNrklD+ZiZmICHohDe0cDwKaxiEpBvsVN2y/NsuWyoDacM88L8cJ/5
iUvK5qE3V8nM/0VHPPpLVc/QknqW4mLMq/+4Ue/tubxdlO7ISqIimvvI/BmSvTWpVPrN/BpCpa4L
dKhM9vwPUpIC7+WZ68zhB77i+L0NitMG0yeA2VnuaHAO2X9ZWpU5JI7fzj9/mYvgtOA/1Io6Wtwf
J7LLUW+eF1U5rgV/P3FR4rvQkMzdG9MEm87CL1fmp25s2G9ZvySNKo/vS/l5ZaT2iFMPrsTmvtW/
8T9bZ47Lp9SnP3oRLPwYYwtsLGCVyPi8Orf4MR2AhGxjiSv4fR50foN0SZ0XQDurFYXsXMS+5tFu
tLpA8cXN1aPzmXhFMKgfG0uZyIgm3Z5Qg63k4CeQrHKieSxujTP24cN8kbY5v21Gn0YMI26eErmM
wN5loXSOB4alPFsEMqJJX4tATH/bc6Q/k+wfzw0XhOG1NGIEzO7zz+fmIp+rW1uOzhtJMps95sq7
1WFsY0JXWM/4vmug47BnS3scJtC+AxwvHuhBGV7jGIK8K62kt/s0qyxyn5rBGPNnFgFFUgwBERIT
MwHbC2r468Vg4mwyvgiemKyGbg6tvSmsdx8t6C51krCIS5+8n0A7EBNvqTix6ZuQAOgkwQtBYe5L
39BbAuUbvN5S2uEDTM0jImncsEHr3mj9vrZs0sknN66VhgQrXs1qmaYOnpdPjB5Hm3jdcDyDFwIU
teSk1a7PvncPE0+6s3NW9C41jw3sGY6mdzv3enfs1yxiuVVNxYCEIiO6OfqJHkXqdtbrO1vDX56T
wbtB/2rfbdRqUesr1m3oXFzdx5ogFozc/uNTWORb+U5rdviXA07mrf+l8v3budXgyIq5Rh0jIfmp
oDhfrh1JvRoeiSwExNzQfM4HTafczC6afSRhYym8vKts0UaWLr89xn9Zfnn1EaWpqlIr/KyFBaER
KlHLWuJJyWsBL1gX5gPv50Oxev5RwhLV2nXMwUvQmcGMflmEx//emungsQDzyQe5qzH8+/9Z/kdK
R1cnaeoN/SIcBcexXWyNVfs9VJexAliudLuo3hznWM7N5TBxIkPeRaFXQqlLvVsEscSlCYMLITe5
GwtEeSTRwv5+F3kYZfN7RNxKh11hweTNFULuTYsph4+IaTF2m0W1KVYJP+Br9n/vL/K/F3MJ1iht
PYWZNeLEHx+tleUrRlVDWcPkA6u35lGhSEKrFHjmI9isFtxs4+kvC+VPNCsLJa8qiTQbaA3r8Nz/
eUFfStffRvql3hTbKk6mTLzieioxTUTDeF2SwGzuSISHYOelc8MbeYJH+rANgpZD9jT3F3mweCBv
tjnou7/WaOJfrwmDdFmnkhQR9P3z3eESrPObltabxjVm+RqLT0PwJ7ITVN/bJujsNhx7QBfdo0fk
rPlyZcB4ThJdzbtTO7cA1955na/b92NvHgftYq+ExZKJt+YaIM7MPcYgR+SmwR8eSORZAABMLdoB
e3mfvyN5ifVZzYs6d8oIwyuX6Os15lguLgfnuGK2BMoYxK7uomfdJp/dNv0Un4OkEwK6iG5684Ly
C76WWsO3nM0lerKmfjRf3UZcM8/95R76U7T+c5Xn26T3powRH7DQ/2gg6dnoeQSaUm2UGQRu7XSd
Dj6qAsuJ5pTbbhjwhXKIHiNu3cv0ahM3ZL4c52Za4NU9+oph4mYBOeCz31YOFUEVX9a/3hxcWE4B
aKCouv/5ZV5GhDorpN2uK2Cg9fYZEyLvcya2n3Z3GsFHcfGeToUV4Lzs/apbj2/SgBdMy3sLMEL4
mqVbcaGOIo3opofJz60e4fNNXabfvccFt5TgvBlRQVryx11nSvea8WenlWzW7/jInIeXE+3J1/J9
+bwhWiauOGKupprQh/zWU6JsgV3kQLA1SNQahL55nJNoNksW5QxxMzZcfa5/jufjNzRyQXG1DM2s
v5Td9dB68MHXCgLxI21xzQXrBqwgSqYTCIT+edKGTxcbfYy+Sv1+manDDrU7MyXn7xbnL6K7nbvf
hy1z/QGKmTOKry2mMiwz+61uIZBecjQJqrX+PvINVwUzisx9RsXt8GvtS0C71dat7ZlfJGD/WZRx
NpWoIMth5TvaZ3td2mfr8LIHrOYalLjLcD+8T8+r41qey/Mrl6YIM/9li1Zja4z56yF9tQNeORwB
ekf2UEP7l43xqQXw6jFzIHkotseFGhbT3NbnxnRgZ872jS24F87GspU5Z5cYm+CLtZdF+LIWrdT/
U/6jdFDsj48XUauCk5FSmy61mFKrQLdVBRwt+u+EtIZ94d9mBDM6Gt9oYcpTIZIn6iQPhFW2bNYt
E/LKT1jSU08yr1Nx28xb7xUM6aLM46Nml00K+gw5uaPV+hV3wXOuRTd3+PeQLlFIPHdHWw3E+byY
pEvFPc/ztTpcGnFgzjW9RS11+X7sj9QT78jh8Cg/P4qv7Asa6EScp576ZkzpO0fKoQur7/Ykz8hR
jstoHCf8h0NJfRK+uqXOuzoSaQkyxDKOVtLhQbD4a/CbEQvJNDmxsgPGF6Qf4hfMOfUeC9eg7nB2
FZvbTnyTsLMQgdCGBYenJKw5oSI2YbIpuWPhT/mjrxtOsCO2fRdDDS8BEKoj7JVowA7Ql0UvJUPM
LlhgSbiL59zFDGBehERhL3ZTomtM6UP5EB+D2p27gRsYTT8amKvPG3vtIObMhmbQUTDrdvIg2KKx
jhiLLu6rdfHVVTde0dIxuY9d5igjbWlQ0xLSXZCnDt/CFMcob8yW5bgGAG+LmJ7roNP9sTS5jt1H
EV7eRmzZTndxVfo2svXYGLtRLN8i6eWmeXBjuFzbRWqNugg4DABzHqZECV/gurb62XrgvB5Wlanm
PoORm/j0vkCx6fJi3LMOHgvnbHhX3HDYaN8TvBM8Vr0lcdMR0wlTZvjh8eJRmV1OLTtES3iVMbnW
y+MlhBl6FL2GpAECe2MZfEC6ywX3ia2B3x33i7oa8gQIDJNyy8A/erpGdQhhCYQnOqpnYotPWzww
XP4mk8ECxWEzq1ikSEea+Ba3dVxVPu+GpD409/L3M2Yvi9LOEjAMKD5/g8mAftimOJTkDRANub4u
xyFcckvwDR8ep617MrDbcZByaxY8iGdepXaaQU5jteht9E/wCSZKCJuMDjavFGo+KB/7QQPhNKIT
Tr2oLPXgOL+jRckWJaTekauZWKRmqcihn3ABskTwa+Gme35oZDl4LVWisRyMQhCJd6/pa3FSPyEu
PY9W9dFFqH9WysfDk+JnPA51r4qFmYKdF6Xp8rG4huWK+547lfEUniNjIweVT7zl8knWMaN2xug7
Pagicd7OoSAhMoVKUaGjok34YSzTDQz+SR4l3mhaRvJqvJJX2qRGKqSv06dDuIlXuym+SihLyVwJ
z1N9ps8uU8xYS1Aa4dG97JQjdJlIaElbtB9jS3+7c7zndRuTd4GKpzFPO4QJkGrwoSSIR2/WE+sn
Y85lFoy8h5tH7fyyS63LIOpCLGZpU4oRa3hpfXbb1nEbj7ZIIxbjnUxf5Ozftr2rr3SoTDvyBerO
4ylkJsOfZ22oKq8G4AKtxUHU4zO/mSEUCobiKHvLfYHWCgWn5qResTGKocI/fl52ZVTEwiQN0P9M
lBB+BOkGHMYvrK1GJJK2sUSe8/Ha3SeCVSFB433b94A7gWvb+GrnqU+M3T4bHCJ0BLss44vOBH6S
TZIQ6R2rXvNB4IYxRZkRvTxjM6gWMosHc8m7v3zkH2dixBHLjaIU/ZqwNKbJITlAyCW217+5Y4aY
fuEJznVy9VhB4nSicyK5uJeVhECOzC9XOAATymJ8QccYSIZxyM3qGxPJ6zZ9bqXv/H4aC+7ohmzO
JJnhtkM15CG/oh/deiq866GbUFin8YykN6iS1tVXgkeUus9BnxIKC6GIzjuz5eDKUe8KctG5HC20
Suw0e32Wf8sr/tbg7sFURSrD4rLlH07P0NPnR5tzgOTzzqk1VfsyBc1zj2//1zSO1TNdcyhepPGZ
U3KHFm0K4GtBpMXg7KU50O8lC5EA2h2PES1d5/FePaGvL78RI8N2Ed6PfjN4fZmZtsgcUbDdbcXT
JqNouGhfxKV5mlfE41mG4gssT/TYsLFadNgpqNfsjp4ux0imyGJb/ZHMILCxNlyCIP8m3AMbGOaX
Yv+acju15kVbcINO1IDtz4bAIAbqXL442pQ78OYzFuwJ9AwIHuS2xLERHdfPqCHSOwlJrfKHZRW4
i31ZGdOOEU4Mr/LObczn4wHA9tNCobHbuQI5BLqUS2WvLJrv/mQcHidjo20G49db/9a+ef3bg0KN
6wMd8umjZJBgM1HueBqLkEAruTbFz/qtCbkSC2J6swBB7bvEpwASNCbOyAQ7q03zHYM0Es7ZXI9v
yEbZ9TDdcS8bklUfrmHRmcQj119ZaOweE+ODGObSfc5gTh3JaCGLFU83XQvC0vGiDhIQpeVducJ4
Kb4ceXtDrraq3vR3wInrYskWBc4+MSyO1v1t+6TkRTGVc6Su4pwl2XDb6WWvbowIfFiHG9zLltQd
eOGgai+OE3kBoMOG2a+tXkxFkNa3xDBGKh9himAMblogDSL95xsRkTdk6+b947xRhnpLCZQZr8fv
8HoL8dECkse6fCNrsng550xzOTW9oCakPhE5nEmbHRs9PSzOKyM4SHRmDwMglQuzQ98H2POI+HDY
VTCwBRJxOoSLnofT7If2QS8BgWtdm1e85eBl38EvsOVSe8G2lGg9f94++b/OHIfW6vbyZnDa4+bH
tlfFDIASHxrTFCrTvN9yNmTOajiP4dhgJZP+rYruk/Pw2m7jgCrHWMzNfuJbZsc9oWeQU74xp+Kc
sHx93+5WwoTonJh93G2potqXq1dI4ezmXd2zmA/khiwwDjSyS2iUfF2hfv5zJ8vwfMx+dt4WcSN6
44pUNI9etzTlNvf/HM3aeRmdmzlJB+kkmxzfql2yked6CXQSmiwu8UC5YTMO9cRHhIwkOJ8VYbsR
N+c9gsk1PtrP86dwQkmdLQHxI+LUpeG4jd4lCXl4D8pO3ujvBgLMp0W8tBQXPkgL5z41ouf8OQPH
EKnkn+RvI93MYax9oS4+EpHrXLNgLHk4EjM+v8S5x2ml8PryAajQ8lZOoz2Hm9v69lksBRb790fp
cchJp1pukS9HYZBuM4QtuTlidycypOIAhP83XT6IJuJL7d+fDDwJFA/P6xcTKNGhaZb4Kn4/7uN6
q/Cc8+edNHxG5xnFTH24CLM8XdaXjt3RMfaaGgtYNW8zpXESDuSsXef5vd0QtjzKYAdK4bZfVKe2
m3G3l/1cZswR6SRhiOvqlKluQUTcW8VAorMr2RK/8B0ZIjRrk6vmV2/IXw8Z9JJZDWOTtK3Hkm4l
YE2FLYyHAtIbZss0vKNUreGX/JGVXzfVLt2IMOnBgt9YWPW1HtcnFKePxIbgJyRufQ+6BRsICGI0
cPDu3plk8P0f19kmOeASUXHk4199OmOOpi5JyB57lc1yuBZX5ZnVsoxGHC2kZfkhE8I4b3wSYVB6
nq0czv7pNb3AjMA8hDQaQTC74CJb1JNXhOOYLAHoKtaDNuZwS/eB7q5u3sW52snbwHYYaHonJjes
q8r0qVmSZgH8532zZo4myiSNcfWmqp1uDGYM+YyBEJFS9SQdqqzpLaqASi6rSJsWm7v3iuiOOkuO
BJqlgSdD6Bobh+EoUQc0pz3RFz9K5LGXsA/oaW1l3D3fGFPrWN2zhb5DTxy79znujGmz1YAhMQzq
GYqavEsMP8KhfDcWz29pZMqdWzeeNLYfJx6qjiAo0pwRcN3de+LQCG1Pfz7VayF5T44fqslBwnnZ
YE+csXeLUR1mXyze43k6IYSBQlOdNOyDtJe4rDFVvnRC4MZdr81oJRtGCCZ39XCUfTqtAsF/RNeP
IqICZtUIbnFj53F7s2Sv23fuBU2Bm22BdCDQL8EqTbJ3qtUlxUj7/tjW2/v2uTYySx5ArEM1ZRh2
TcbsZcqu0X8NNRHkzNzuG5Sldr3XYAySq8Ch3GJ+PNrS7YQMwfQRRnk/R6QVN9NyyXjz4rGrsZmR
hFmuCP9hucMPi/V5KyNOOjxWz8UlKlaPiJU9X0jb2/sLeXFKh/L4OeyB6E+5jpQRd74884pkZldN
e9KhZ/Umnxkf1efz8zlX39QVPwRFlxMub4hsv+GVWJ5L58ljRfQWf085EYymuJapGl4cTZCT4y4m
6oq8LiQBnIYZpa7yE+VZgeC4YF8cce44b/mTHMDOKLBpzGv2K9Rt2ESDwu/y1k+zBZaFqIE09V2y
X4Mb+K6G60zCs8V/V3QRGSPNGC1c/RIKHuTOMWVRL/stwBRWebCjwiCvB54FNLn/Yq9kUExPhU9f
EXwIJTYLXgwyHwO5QH/Y6RkWniVvQb31w+ZkCTi4EPq3JtFL5JLDD0pZhckJz20DVdQnlG+8L+x5
i9S/eIsbI2r+6szr6jrLXCO2szFFBbPbZ3C/ufWmDbXPTFsYM82VTvqB2Qh/lesjezZS36axMavP
VAgyiV1AXEUyTD31Vh84ZIdD4CSg1rtN+VbtX6en5o8YxSKY4P2cIYJYqugoR/9IP4RquHMNDQ+M
33ER+bFA2l9bm5mxWlmy6NzI4C6Ca0TufcmeKTmgFFU0GA/bgHysxSIMgnZQPivzMj6fDInJnS19
PINs90RtCdGYES9SYpRbI5yTVsP9hL69IXuWP3Kx4Fa6yd2s6oish+5qD0smmiiB7F0bP0HaBg2q
rIdNHcYZgu+KCDU7x+X+dB4frU/PanDI0CbtPXLsQKKywqDyS8p4ZEQvwjrlQDaWl6utskQ2dpH4
pRI0zVzQ3EGKRi9Hn2SNh1zvVm4bZG2KfTlbx9pTLiGR1QV8EKZzQwJsrN99jph9547Hflb5l+6Q
GRPxbhtFRBBGVURoXiXCLTjVcxUe7gNuAB09VhrSP1nav6WbR+grh0lgtP3Tb27OTZ1cZP9WBHBP
71xY+Pc48FtbK/yz6tWNfettNbXPR1Ap9pDdBjWYjC/F49R3dlt+NsNF7gNzb0uXAnoENgWXQxXl
GjfMTjzPRWWu1HMA++VtpWjEfMY14B/FJCKUNg7bcxHU142GDjOdUvu1hJXAqEkshm2PIYhvQP6i
YRHc453oSOtBawAW81B6uhzDs6+B94uskqSHANF4Uv7Z5jhInVgBUNHy8yzKfebykfkIA3p0mXw9
9sJw+HtNMuKq26jKwtqYPShru9upvE6bUSTknk4l+TxkAiRQh3CXlNP+PVIVIqzedG12bNYv5POl
X1WRLEYGJwjIq9P8AY5dXnEFzo+NVET1M9LY3QrKKjSHVb2U0h15HvXdft5WRxAACGouGz3d6LzF
sT0i+eO24NNCpbzARyMD/OLJlLaZy4/VQ4yvyfYEsSvJ3TGbZL5pWHm0/VgjdGX5oAJKCI6eXLKd
dNk9OAGoy7qfXrVgbIRltlIbD7hu/5rLr7kgra8kVdRhqy4FZJT3xZXWr7zoHx4Okrby60t8rMO7
7l2Qxxm2TEwsS1TmX+QQkGzXH7AH6/f1UfdaLFPfpTEdszmQjc5SPslZhG7Q/ZyMhpKQBvw+rjSx
bT1f39lNLx6dNrJadM0RW4t9fuRcpgh7Qf8QH0EHYtWuL9Ftoe+0bcYgJmMM7YL7VckiYuklVIxs
Y2CMtZ0zHUWNAe6PwN87Gj6aLWdHOVvoX1txDgK2pu3C+dLwCJS9kCbm53lYjrijbBH3lW615Cyt
joDSDJexP/6L4ugJha2AlS44/7pETKMFUauJQIUIVp9SlghN5mi9NcZlxoyAnQLhS2uPegfmILHU
jDzYc/KxS0x4hU/iHMpjrzBCBKBl4+ZIgcYuch6pHN7+kZzS0tEwhY4cSLsGWZ9E4YLCh0pHnq0e
3GsQrWF5jV56JNETl8z7w+Gjw+eEiv+4c0X9I/nQxFq6F8O53+36M0UExuLPcC91erDL6SQFyERw
BEecsQsVeNzwK4JMmN2V+Fy7iQzxxSXt9kbq7nlZXQJBClvYeDTuELUhOsrt0d0VcofzjcRAGGQA
ZNnOuR0dTmplbz7JheUX0kk4I9sBtmpiJ5vQ/GL+z7SBy9471PnXIbDZzkgewh79PZ69nDbgFAcI
3jDH0DFaANYui+5xjOEF5i3tPkfJLKEwFSRGqasS+4CHSyaxhqXBLP8PaWe23Ci2resnUgQ96JZe
fd9YN4TlRggBAiEE4unPh3fEWbbSxzp776hatSrSlUk/5xj/+Bv2R/opjGEPzgF8e0wgAnt9m/eN
TUwPH5HPZCqO4t3tBFjVE9F2ssVeiAXsXanPQyv6RIp1+7zXAwqPA8M0CH+4X5b+2ehhiZdvWTs7
ry2agjnsW75sdqBgDPlQfB/fxY8rWDIDflcwNxQXM31Gf0YAZ3xysg91JVMfhlgEuwjCmbZjWEle
NR08qxM2i82s+TxSnZO48dn6XCouXxvarc/jezxW3gB4MNs5mpHfhc2O933+ks0bJrBEgiRLbVAO
Dp/XLrs7PKpLZAsMZWUTHy4jtqUxu6L6ovY6Q0YujsyE31h0ZpLdGdYvtxfKAulT908jkLAxg78v
WhrOtla0RJi0avVaQ+WzfNXfEgRPbc8tmySL9C9r8nhW588L9dkUj7iX6H2UjPVh1Cd++iMZHObR
0vCQXjKAFqhqgDxks6Ed0qzPAEr/zT7Od5CnoYORs4l3CtgQNR4JLqnF3+lbuAR5zvjMWytKk6Jg
Ue3YYJU1zDvg6NsLhU4GLOgj+pvC2malyDcx1ojR9O5l3qyYRqZ1HQmb65ZrUkgRGVKWBgOR9s8y
3HIvvyGzHBTY8AlO8Yq9TdMhkKSXEuGhukxdyn7k4InSuwId8g7zMVP20vW8Zh4TH3r6DIUvMMBn
8oou5y0PzPO0Y8OKw3Lc7DCJ4qjQKzOz+3ZG4AQ8ShAW0Tv4lGLOFA6iWez3da8akgbfC3vnFq2/
2WnvSHzfW/Z2ezMuVL9khTtUegncMzrQsNdd6i8k7nrMQUiawbOZ72TFDcVmFazh0HbH9/+SNzPL
rQf8uwDO9YmzAbXU4e4cLq50szsdqmj7/AX0Z0Cw5DqXVufaFmUG3mCEaAB0AT6rBIlRQCyjg99R
rfNEfaXTVfE1IrA5s6rCrBe03MfORqNqaYsv93xnsIHzthNdiTF3uszPzmygpHI60RuQp94MBQgt
B5cJhI4MU1prs7qzy65ewSiBAWc6FcLNnUSNLNvd6m0hvNbhOj5O5fDtQO6tRCb24GTM9GgQn7zg
3BNlV639Tm0Ze2F8GDdvGirhfITLf5gzFbv7x5foo5pdt50l0ZXrfAeeg7Y6fqNRlwfyHkQ3pzC8
UvdaAso6FsjGvRR0/Q5a7jN2VXD6NZ/OXIlmGfE6GupqvyIb4EicCtECbfEc1la1uBIf5PKPBsgc
iwHgAcaGREd9uRId30+LGEtqs6EF1UyasBPdw8ExyKah7j3ake5wr1NojDD1VDM8MvOwJbB0DEC/
ynjc7/jE2+k14TiADIS0ifZdJ1mJghHNoQVq1vDA6IWxnrlYzcE/I0Y+2SHv7Rgr7ZfLB/Z40kAf
KqMDrJ563elh7Su/qwvBhirpnTbZl4o6Zg4VOGjYy1deKqyBVtqVZGEraeyTaJXgR9KM2xMUuIC4
fJwFcm7DPTRYmbfqtAxaOi8LqzG+Y29J101Hn7gLsREtSXG5APxBOtbfu/jy4+XdNmhtfIJVwqeU
x9d9MEkWuugKPEYSAzHjk1ojn1abxy+1FKyPfE/idwQ+Ob1sjV3k6dOzY8zQx4+4P61i+vXEhLx0
aFS4FCXB1J+N002EEc3VlVLVu0aY+/tB0usIgzhy0DGqN+dIthaVFWuF20ROxtgM33tisvbBLoUJ
fR/AZboizAbH4T86+50IO3JHCGzusVFYzWlaI9BX2QNtBUeAbbPCcI3PBstB7l8yjPZnW9tXZIYN
Dku53+2lXgs6qFNCnEvCK3Kz+ahfaJzpUsj14ca2NgMV+UP+LbakS2s5cFgXG1q9vIcDNcIUFtJd
3jZS7v1VIo5T9BitNS/YSARJGwTN6nwtHADSKnBCqFdbFuF4dIKrRx+DxfHZPG3Vl8gqBoz/ejUT
UTMkBXcbl/bZ727vOL3aXUQfs/qDJ9g9uzlOzKOYWSkNEVDyue0pj4lzg7NHnc9DFs0T4yhYAYzy
wS0yO1Rb4uzphlC4g/I5fbvP88W9x340qN+YTtJuntqZ2ER57UKKoxJ4Lz4Yf0Hw1n1CTWknOzGO
46YqEdxjXlmKS+u2QHF424j7L5peR2z1+QV1XDqIrmDk/lnyktyK6SNh78NP2LBsGXOF6fWVHd/F
5IX36kZvjTRo1B0XfGzseK83X93SqSMygsfYj3rNwtiFS2SQ0bQCyGx7eIvxKu9VjqqbL2hpzNTJ
PUMOzP0+bYCuL1vW23h6Y0QQvAN6BdNkp4+7q2YWTk4DgVQZu/ByBMv8jZfd8gRllnrrja+h3Mgv
eKBvgpW2BiOh72HcDIVMoVEd1P7plQ+fD5TVA0Uh+fCcUgH6hD8qdD4AKGa14FFDHCoh55O82nbw
fXCDEOhtd4EbspFdiBRwFOjLoTBL2JIC5sDW3PMPDDitrpuPaIEpc9JJvi4/1RhnajMlS3BVfIB3
VqtidSNTQbHbAUKGHRvDetzJnRqmyHEGgR0gRXq5DaIpeyBu4cZOmuMTTIddn1zw1hZkdZIBGZWO
ODiO2TLQIMFWxDoVP3gEkcS9LSU+T0poSyCUF7X19vDR+soRaIN1v2Hlh1F7HySzbJgMtlMD+noW
TLYcidQk4I7aLjsOUEMujKrKVgKH5050N/mHgeFqZ5iBjkJLq5vyonk7rC9E5nDzoUvT58ftIyb8
G5m0yk0C12GBAn3EjhQwE3V5m99mwiUWKUsZDTc2cL9B4FnhloULsROn6nvTkxnLFX3ZmFzhpkNu
x5DUuoluovVLyKwqFAEE4DZR1EdeWmD4ZNDRHE1gQyFOwRPqYXwenjUe3vqGSbXe8WKFSBZ47E5z
c1Dmn/sifgG3F5FUP4BRgmH2KNHVbESpwNvZCAStWBGFYOmGYLdLqbKv6Dl4PVl2wp7WB0GXDLxe
0ZB7OQR+sZ+WHu+R8Ho7sQ2azNNbe4SPzpbvr3ljNzp9ki+DiVBAUc2c/OzrkXPh8A0Ed4CgiAFw
5jYQ3c9WBKaLYFsx2RwvM2jnF5Y2xqUv2rgD+RWqAx5oFiA89+b6Jo1OwA/YlzLOhWzFjKDXmYhb
Slf55GoXS9Pde+iecq8bDYzMwW5PZPeiKwZ4+vI7vZSzuzbL5d7NWFfXqaGMqnxRkd15JllneAQu
Pndfjs2ciHcFzwrdlIglI3KVvAoQU9qn4zJI/RO+rTlgm3u8MAAiwxMI0C0GpzP+2AxYyTRwIgrH
3Q0uLzO+sw0OxYORib4hgoZ/D8B9pyAnhht3/PTm+2wfSCF4nrJq1bV3O7s3tmSlV6NmO77ovHaR
o+rOOeuz3MbGEDtgDtkQQMzgC2gGNYHqJdjBYeIy5raRd0QFGX0km2Pisd8nXMnFIhkoxzNRsYkV
I7UwJBdKtRVu5C4q7eLsl6zgQD5QCvDTVadq9BaU0/Duicrm1vEpEthIOyTLmFgjd18Ok2NIYpxt
zMMZgmNpwyOQfRmaEg6eZgVKXdHpeVjPgqNxm7haLbLYORFtkD1IgV/tI44FgcbSROd8dBNoNDj7
KxtFWh2LRYVmo7DYQeRoUBbWHTo41sBsXYUVjIPQ1TKHsomoRSrEeCRCDteH9AzEnxgJN6xNLcs+
SrxqeK1pC6vWTIsrI8JIw0pZGFy8Mvfqg5+X425nLlw2V+TZmZtlw5iXOMpe0+z1DiqY7G+0A82R
tK2xBt2JW/gBFsqN4wi4G/BDTu/ywS5ZM1CHaIEDzsk8T6Jd9oHjpAgpPG33OiY34+b1MtfX7Ox3
XEY+gG0m11nuCkOsecaXtT5jDBevE0jckX/pc6/AuLmvrvyaL+vPe5d5J58nmShm3Q/8uOkZ3VGe
jRS8JG8DYzpNX+V+/VqPg3lpBk6A+khv6Tm2ACJHHBeeHrj3+0TWoWALp9FSn6DntNWXQ9etGa/L
zmF67DFus+DiQAFn6x+jDxtdRsq46EszYJ0pgmGf9nWseGenHKQefd8AkVOvHsU+hKFea8xR+RXs
7tS6Dy4r3LmxxEaiuum8l9gfpPAkmUChlYHpZx5sS4ZOAdXK0V/i9hQ4NCWuFXql6cPmcS8mdksL
LGfBdtXlaQ/K28F++Lg/buopnsnFpriynn1h2rh+Ly5bSjraVYFbIPeg0o2ok+SpMj/sLy5rNG0v
kpoZ92HIlHTECpVQkSJTa0/Mkmw8VnvlsGx/aF1bQznN/JheHbKbp4GJmIi3yjtP+gGyOGoeGPmF
dx4dZvAMjFbCNclGWH9Pi40wNpyS8UpOFS14BXckJk7NvK0kO+kFE0wUHbQPqxDaRReyw9Ure9Dx
X4820yrzYt9cYxRBDDaxOVW9mvH9y6zah85LYQ9rS52ykndwMc/sHa45GpRDrP03DZeZ+xVSRXhc
jOYr5zDWze0usidQBOH/AagHCL/0dzZ16hDsWnbR7oAri/DEOUz8jakKi1ZVviJKsI34yVTVk+p+
D7tBtQRrQLuKyguZHn2QM7284jD1hLUr/qtWxoJQaK2b1darUn7wc6gORZp0c71asiB60DvsVg6r
WlCWn+h/5X/FoaKgChqKIZQx0Kof+MFyc1JT6ap3ltFwm4xHEOYhYPUv764Lsw84n6UQBa6XDgoX
fOANAGGBegnBXuWfJlbWT/t3E3ub984TGvq/2irOS5RFvEyFVtfwwH3vFp1L1ZXU9g5Q2awU+2UB
WOD9zbAXf716ScMxQ8U4AyOQn4+1Jt5GzgiEHmb3MTacpsg0+ZK6zPYzsFCKIxnjS3986LyGxRvI
YbB/cgKPmSRfbHtsBIhiVXUJGcXDkz4HupLDgu4sZXOreaOd6u6odOejm3tmSI+oDR7FxFWcHPrv
5DrcjVLb/ajZYGXTCwDOzcPoYz5f7pe9ZtBjPmf1lt5ct8yXl7GlDHlWlW9tTr0pVoM++obG4nNT
cPJ2vPHKco7WPLGmnucYrKqr287nFYutd2qys6+M1ud9114wwbKszyg3fcFc+F3bX9dPPOt+fd2/
34QHL5o0O0tqUneq5Y3yna+KMySlFqHwM/3A1wN9ZJyrsqzLAiow3EYflLZy1lXCsqxayd5amW1b
YrM7mUQu/DMPytKE5dP60K1pCk3Ec8aW/w4wQRDAs/WkXS/+OQ9F5y9UM+juH2QMR/2mXIUC1UxB
rwCpQ91cxRX0W9loX74CoKmwK8ZiXffcwHNcgSuI4pNPTPpNS8FHr7fqAJxIjIdFLbucb4mYxvVy
zRTGRSEzSOBeAwA6gJM28fYOAd8WNu++PoV7pC6fvPy/rHK88yLSBFnEE+BLX/lNulMox8MlkDNh
dBgU0AlRJ1lpv90tDevvI/2ymHw/0ONHlp6U8HCI27bIOfnEMdtSr7LLyWnz92GkX57qj+M8vMen
PDPq9Jwqy4GdmDvwK2u57/U8b+qkppOZTn/Vn30OnjzGfx10dfHHUR8WsTwoy3uQB3A8gpMd3MAz
w2ZiHIVedq+842XXEZnNQmKTO9uquxK0XhtJfdOKYdE2GcLVPhbjblM9k6X9q+9kBdcU1jRWcQFZ
+8+19VyftSY7srZS4hCmSmOTvxdnL0cInEAvxBoL6gg5EBYTm6AERFyiESOJ98mz/9rBHj81TSJv
6SvbSzQePvmiDCqt6UjhNJXnmeZ3b4PbhQnxFBu/M2RU4K/gg8RBJt1xMMgUr7NWQCrrflzPGfkw
B0q6PSXtafG2E5A17aqvp70QzajX/357xF/eUgFLmW77KQh8lA83TLymRSzrQsXaVH62JCwI9zjo
H0fyWJoQw2qCgqGFTD3yKl7+l8d+eHMPWhzek6oWl2V/O9pRXiEIpt/0zCHWd74/y55UOO32/fhQ
sOmRWuctPCkU5efL0Y2vHSNp7vFQrjddEC9mTQZcTSxfT8cny8yzQz0+/0gOy8v1dBoWYjHK89dQ
nojZOMxOOOofnlzWrwWF0WbmSRLeq7hJ/bwuXUzC9FhcipWKHE2W0MxQVqsOBoOvp+UFw4auLfb+
fnZfL/A/91Jr7ctaE2kUez+PeQ27tZ4fjXAFNHaHOKQRg2UVr0gYzp/dRfJaBmNILNB+bUQPGBPA
5TQqp4YsqL8ZsxsCZWiCfU32DN1t3m9b0EiAQKg6id/sIdYegTqhG5CenX4el2AJgZkvGZeeE6uy
pa0c2w3jPxgRmr6GY3DC/1IGO7PKsqeOYGWaGaYitGy5c/korgNaYAiuEFiEjWTQ03Zcoa8voAFV
A4DT1CIS512YGzv1vdrnm/Jpbd0uh//crq5OMore7jv6wyPqxmqIw3lymV5pnzsk2VSy7Io6AycA
LhlepnIMMKBwOlc69nRWGrO/n5dm/NZMdMk449iUnvLXz7/te2Q3K1V8vBWrdIjGnIiyzpuxrpew
p4qLdZswOhTMCSdWQJGCUO8xVjCVPuQhp4Q/Klhds7sPSxM2ps8vjeAWr47ONJjMz/3Ag9eF+Iu0
CWNNjv2sVVNBonNkPx+dPBIrAbYjO5nB10ngcHPsnQer92jireIE03iRLvKPmjQwsT8npWlNLzzs
Dk59yCIymjKopNykRT1NNoFDsDxWmEhdTGg2ZGeaayQkdEeal/aEfuXQQHhSHz3OoLRGjQunG6XV
nU6dMfrg4KPNZCu+TiTnMgSreQPcNUb1Ft7VULfb/KOznVmwJ0yNDvDiApyjxE97u33dwzfoONMD
a462CUUTXG9X6rcMQEZOdKBogD0UyB4kC4d80hVDdOp5RvXo2TTv6l5dBlTIZc59QL/7+L5GFoyY
/O6Q/Eh0SdBDIbe452YHjnjixJPWmvbmhsP3ZGLMC59Xxum6woqscdBQnDOG4bKFnsUe+NoKE1zJ
uixk5Ps2rhMYqJ6cHfACBMwdfAibWXM8xGJopdojDf4gJ59/wMoB2M8xdmHu5OKDY6UbxexfvNUQ
T5V+vRHcFl8Iie9iVP5yGsGusaE+oF+cIqp6K3DPSVYawj4R42Ec8uCkvvRxuYxQ6w4Ufod9+Ti5
EUBRYovt4B13/R7aj3HowJnoQaQw6/2xf3A+hsByfZioH4eFaK2OTPXVfrdfg/6PUlhk/Zunv2a4
pEJGtRI3a3UjDoi0ed2paPTvw2hQLG5QB1/JDcMVFWH8wvDJOdpxYOe8vDnEGR565y1zu9TEfR1G
9wpcG6AgW68i7CcolKCacCmBjfAF35HF2X1tyaJvB8SBrYx73I68+3jCml16U4Qo1gZhzYxz4ZCQ
/JDat4dutXh+4DcDzT5v089Tj0LE7h8gwBQ2JrPQPB00OHi3RkzezdLsc7s+cQICKMLrFVFMaw16
4MEqo9m4H3nOfQLVzHnTbI3+pOh9LvJhP7b8fAjsvDQCIgKj/mGi98aa+5auIbNMWCrdF1RU7pVh
n9fiYDoJ6j6WqLcRcj0orgORdypwMrRbWY/0x15rtcG0CYpr7iR0f8TmWvLbun/ucX/P5nmrTQ6I
jdJPw3w5WC8nz7s46acGPcpW+2Wv2Z3cd6aZThSZ29l1RqTNjHRPhl8L6grzsCj8+5xPwNb5OqOX
S0+9WZIzAL/1rwcL/xzO6xXb2QlhoEfuDGgnmvlBp3dAsUpE3Bsz86y3QxnMtwkIYJd72JXcDYxp
eTRAtVt8kmyyXhC5rINRsc6W4XTwnrjYGPqnrLWE8cj4M0xGgvzZ7R9sIE3T+lDVmKiirCebrM1L
LcbREooEhXrkVC3uZzG7NgexlSKYDM3YI/kJ6GX99/L8X5Loxw3i+/L8UJuctFAz4vhUrMQFyNNn
PIVfibomso0ebtwQMJgje+1Sk4zk/Va3WaCtkTw892VMj+P92YInCZpVWQMGme6lV1gqsVv1kIHJ
AX2z7NYuC6n5ft9cWZmoCDr8L8EvmzmWKS67mxrZC/YNlogeFqbubcB0GOYDCfZzZE7kc2mu6OB+
vRRWhdV1CmQ82Gxf9jSvy9pKrMafE1xnVj5SNbC5ucKfBCrNt4tJBiQCGMywdQyn897lnYKttmK0
Ww5WGzStKeOgvQbWDe7CF3Ie0gCaqbkgoPYl5qsiI2B6t2+W0gt6+hjQz2ET8vgQvcv44uhW3Weq
NSO/gi+S650UfjyC3m8XfodPybBwirK2hwGNt6NOw9Hd+xxKC4yL3XxIWIQfOKUFZRsF/js7Ck5C
h/Yj+Vwl/EGQlFnUW1nMs8ZNbB/pv49c/coHohl+tFnUxbIWwsspXZV3OCMHX59rSzxdc7zNmGTv
jDeoHyrVv/CkOfkC8v45sIS5g4ofKC4sD3V3FdTGMYmklm0MHxeLRNpvgdrR0nt412PCfRwkOzY0
ExWiA2OSJatdZW8OJBMzHtfjbPX+9/sv/3ovvp3SQzt5C4TsWKrBZYVQtHVUYkccwFdanmclAsBT
H200erNynPdrc6N72uTaL+3rOC9NZagMi2XsB+RjzXiFps+6BuXXyunbubU//1Y5SUEUl6qEN0XU
6/pwPGzF6kxQYIEG34Ydc4+5R1vJEAqALoWd6YbtS/TKsmbeXVhA1tnOh9S57Q5hVi5Vub+600x1
yaqUl3/fx1/8dYg6xjFN7ioUef+4dzRFGt1PIc4L5eedYYO2S4dw7/zoJVqS791dMP7bhEPxLV4e
EdIpTpsUwDiRPS8niq/xDkjwT17TZztyyUclio/BgKfYuoc7NogMkZl2+18hrFtA1sFvQsVIh9TY
vtgPJrjh9cOdMe4M2a97nd6zrkNu38x/3lwF+EZUsI3UHo3h9LIjF+dQaJaKV5K2gu7bl1jESwcB
EWTSVxG5MCJMjyLISih+2LICM9vJEBKRD4R+dw1luHd/gjpIXyHO/5wXpqzdNkyJEJiHbki/J3kq
HHXc/Ya6W8KPdKMhPoQwLYx+4mPc78vjBufwvThI/WAR2vkYjgUNT76GxLfKN2mPtaqnjI+fp3Xu
lZY2Tnv8BpRQEHEIyZlLr8yhqLwjVroeE+EZJmnTLpEO0eLGwo8YwT4wwzIoxEfKG5JjrM5bAzV1
bPRurNH99stBR+un88KGUdyxOzNKyeskX51meKDiLtGZH2f8fn2ejg0GLRlm6m2Q6IewgU8K7hss
WKdxEfCPbEJQkZybF5DOST4A5llXBsbYCUMx2FXbC6b/4UR6ideCHa2vCIuuM6oIbYK2eMk4r6tA
iKqodGQn9Eu72XSswIVchrjO1KAISnesnz7vjNyuIwMJNFkgMet0B8sbZjqUgdD3GAPIHmlC1hue
+CkzipbAaDEHRIqDAL5YyM5pwjMfxnAKkJJR02/PaN1FEm/ZDzCrxYk+YRzVrwGHFuHsRPLFE4z5
F3CFvEiFHDhZFyVGKj9XDvlU5kdVOQmDirwFCdIVFGcQgGh7hEnLIziWTyBetcUVHl7EH0d8wB2k
YxiUp/BQDfK8YKJHkkXs5LEnoLTkVJyw/ryiD8IX86Yil4nwx7hQBmuefCSDBCrG7k7YScfTUNSF
972qNH1B3GjB5wVWR6xVW/xzicUomJXT2hTzS47v3ym284tXqf2CNzGqCKwV18JJsQIO07kRyYCL
Yifag7ZDLrv4ckngCE8olOfdLht/gBEI+QRS6l7q2QXd4qWhslCLZ4jFkzvz0IFfuif1SGgkJtt4
kGDP4gs2oNaTrfW3ocJ3WPRxtpNlUaqezzWjW0ZnmB/qEHrEBdbedX5tpXRVbvSehrw/PWq7u37b
oTryLel0yN8ZXewWaoaQPYrn9wGCXfPv/eUXePXH5T28XsD5eWV0Ac/v9KIdC3lrH6OOJ9hy+yT+
eYe/IfQPT6pUDmf9VMjQaaV+cHK+4lKJfeD1+ftifsHovl/MIxwY1Rcx1XSRkGsJDsqgKh01JVzH
4U3++0BiW738cUVfVqzfns/9VCdFo7ajAIv6Co0UDrNX03hrRu9PcJ5nh1If8Nw8u2X34pw1g6za
1MFrWrnH7lrO1mEzvJzHpEe3LKL/j5XnyZuhPtaURXgTrpKELQoR92evrPvczyZ2Yrgvz97C3993
HQsnIsYwrn0EPOUokYW8fd9vdjvFOToYqjF4vHjPXsXfJqX4RP3nSO079O3JHeJz5xAf0/tASmUn
gQXRyJgb5f2wc8BU9cjaFlmaPO4eJhcIXljthd2pcs6cM9BFmS/+fo+kX6rk72fzOFKqxOhQXA83
GbB+q062Z3M0Kawe7oLTi0MOhDMe+/2uPXvyPf76nfznHigPj/Zi3FRR6XK3sWdm5ZSAW5LN31f2
60ap45D+Fe9paA8LWHhV1TM/qwcKXFZa8tTBdEbLe3nY8lrZmf8+3L9XRDmPeyBG+oaAU9nDR2KI
J4gOnaIeXNCFVHGbEGDQ6Gaf6elJY//vWvbzSA/vT6JrWbe8KQ2ZYo6Q9NNmfmAeoD0J3vv34/t5
lPb2fntLazmWL5XIW5pf59QYGLnLMglGMLFhDD4pdp9c0eM72MmPsVAwtRmwvZFZdlW8m0g8dPxk
cX52mIcbd06NMtGTaz3oFM5FG/F4WLUgaf79IvwS3vjjzj0aSeqRcdSSu3hf3r31aDdyT4NJawlb
+z2pxxwKytK4BRwF0+/2KvP9yZcltQXgz43h5+EfHpycJFqhh+F9pE8Kh1Lqs8SY4ba8YvhK27AC
ehwptYvveE8cEcskma3k5Vm6+b8f34+TeNwy5KAU0+xWcquFlAw5KO3Y/sPbC+dpCMf4gBFp9Pn3
fX92yIclRVMqWTtKEUTrqxdf/FheU3d2LuMUNuTL0/royeehttvzt88jbIJufu1o0khbQaM+3Oxs
E4Mv1Q6M/v/JdRkytoOMWGBZ/DxSoAbRvZMbwkAMRvezk4aqL1O3lAn0gsPdvlfrqNLdv4+pfvFH
/nmLNJI+u2rraSg8VGWBTtgjwQ6Y5ODeXTjJpk1XgrzPPObo4MNgYioG3NoMD4Ojj5zWFYnD27Yc
ucSSzXVgBQCurZ20gP9GYxem5DDLaZnzEPNSl1hnl02WTpuJjl3MNXx/0hdMjPkza1zOBBLybmCJ
VZ/MNFz5VLLMVPrZAFNh1YYo7inevd/11YnUT3vyVuU4cO3sbWgtE8vsffS8eADfc48FMOOLLlQc
QvCsG85XreuPYROU6ii2Bq6Oq/RSwl6tXjBPPHElDYYmXS4Em0br+kKMev/uoDu2GBx8/ZVYpMQV
5raNJMww6jz4TP97iqd5uQOubALCg31/YuSDLxZ8RtBninRznZh70cQJfb/jJplbAXD4il8E80ML
yRJOwMCk1u5uQZ8CDTL3ezRh4EGT5f5ojiBN4VpoCr3N+KXjvb6uxtPa+kDUYyXALTT/X0ARzG0g
FlwAQZI+3tqUQJKcUnMzHV7NBqdOw7zbr6+b9pcR7HzZOr1p/F/OTl9B/CztChs1uLF9fXZjKFrZ
FwA7VFFkFRzpp3GFskxzOmXGwnNO6ApyznuP63b7K/Orn3AaH4G9BBAYh8xsFlfrteWKHpctmVQB
UThab5vNWxdm1NHa6C1HyfoIiHRMLGwZFXPD1oznVRtZ1XrJ4SbHgYIeYise4Bu+D0z0AAxxTW6n
JoCJ3KPWX8PDpaon47jZ2FgCYPJ49tpH/oZJjDlcvXlTxL02TQyDwvbUoaYPMF7BBKngn6iRWZ4T
CzmGKWDi8cUZmLYXCAkU47NT6/mPzxcyCX4vF3owvY8NC4v5gq0105jcXcETnyH0Y35UQ0Jrb3SN
VFOw9b7gopJ3u31KnHe9L6+locCtPlgr0eq/Qmc1Y7/q3cEWYl8YSkCPKCL9LljfLNhks2akDepR
MSkmzSiFpagNcOEaKdCkIyexYbnBxYH+5jgLa4EtPpMRJoyM+VobksYVt62wwsRnh5cZF074xY1b
rY2+7Cp4koTDkl+7Qxmmj44djQfVzKOqVyk+hqsozTLvDmsYBNvCst/r2Hcwj2JQmuv3NmGsa6v2
3wuP2K5mf6077R7+bV0V1eZeHY53mt12Roegh+C5qMCRz5ECjAO2VTSPoj60+r+P+0sZzIb1bb17
qA2aq3zvlPpVpJVv6KYiw+wy1UWLRj5oxuwtMGuQqZJRADkN3LGDG8Pw6vp/n8YvmPWP0/i6Pd8u
H1qEkIkJtcNgO9pCoNwb6/jNjWzTnMcm2O+w7g9fKruPu05oLoQBTJrJTH9KL/wlyOPneTxsbxft
emoKkfNQWKy2DRxOgjwyd8+6z0A68YBsOvMPgDJPHnk0CWhpWFPy4XCow5qelLbjWLLTX1TmJ4x3
64rGYtxM0fCcnb/v2Fc2wR8vzNdE5Nsdi+pcv0ZKfad/YVA1Eiys1+Ma1+OTztIEbtoQpGoXq/zk
KSFg58Gcw4ccQwVdCAz8QoaYSKeqCcPj1uo57g6FwQJJzmww+/tMxXbL/OtMH7bUOINB1FEO91Hw
YczY3nrYDw1kRHezzu4wFV87Nljt5slB27bjr4M+fE95rhAzZpzEQYljmrSjKymk8a1pFRIrmbSZ
ez8ubk8qFvHZQR8+pqI+CxQV96YttNWgV8aDtAJwDuaiNJMOqwYSTdns//tXKgmijMG4KNPD6w9X
etKUQ5alQjXAVBmrsazsH4pVreqmft4EaMM1mMj5k7dPaq/k4fb+OOhjsV1dJbXIFGmUrJstuKQ+
UReXYYUzhKvZGTYYrTXpzVq2RcgmHCMAun+JvjG9tEPvfxBFIX0/nUeqon5SUiWMOR1xEsziKa5o
/cZWHA7f7uDCthgmyytxQtWTdesXiOjngR+K1HMdFVrnXoqj0kEPSY7EALyVcgsbmdqsFs/Wyd+2
iR8X+vAtSafu0bidKnFExPOnPoBaAg+kZTvgr/BsS/qlsfhxrIcXSy4l6QC/WAKrCPqnwR42oyOM
cqsNemrVOLWjuDXBtQ5OGM++pF+O/X1b+mI+f1vdroV2vp2V7D6Ibosrgv878sWowkjzmLTIf5Nt
qiuGHWHkitgShQMpQ02ZLUKcg1WngVWvJIjpSKv9+2P75bX/cVptD/rttJJDRz3rAdhKZHha6rCq
5MYaQu41nf99oGfX//B9lff6HoR3wOGWahByy+EP9JERPwFvxCcX9Ije6JIciZ0M35DcGNcaoyMG
PjJ1ZeZdcnidXesWKs4tghYRbSvUoBqRxslMOpez4tqxAOf+vuxfZDo/9t+voeW3G9y9yGKdNrzf
KI6oQW40NUdYDFX7hhOz+wz9/IVb/PN4Dw+0qydpLV+u+IKQQqDLayOrrOImO3m5MxA5isIdX9CL
qzSNGV9zuxlcIHaRay7iv1bfEYeT4tSNcJH6PMM2OL1lpYT79FhoNkdcNDrnwulqpS3lsEjr+5Ob
1X7rD2swL6MqiYRzEgHziIQLBQOeYwasox4do+ORllJcn8zA/h/vx/89xiOeEV7jQwj1lvWtr8wO
r3YyPo9PfjyAhUg4uGgZb237lHp/vwa/CBvax/Kfwz4uq2eNjz9l6UFb6DX2vmO6OZ03NUyXpUej
Z7uYEi0AMNKzpefpsaWf33h1r7oHtYpEPr3OBFU2nkzMfurhdXqzCV+Yk3KXelFuNU4wMbZMQK3k
CZSltIf448mqD29lxNETXTxWAxn1bRfvv+uBfo5ZHykx7dSzLDF3Okxk6dXQDet4292Ueef+cUIE
nihkycl3ty77V5zpREwKjne0Q3xR9T5BG6bR5OuWLI1uRJRjISBRk1RS74R2tUIsesgwKBKifq7R
N5VYC9S1q9d4VyH1h0BUP1uB2k3kr0t9QKuzpBIZ5wEfK5g3GjMKJSCr5+vKs8M87JtVUp4SMaJA
ULyWfqvQZovmco7PhNPQvCIwtfQn++eTz1N92D4PxuVwizWhGQTncdX57MYo6J+U1r+v3v/5TNqf
f1stlav8f0g7z+W4tXNNXxGqkMNfNLrRmWxm8Q+KYkDOGVd/HnB7zqZaHHbN2C5T9pasBSys8IU3
WGKjJsMulV0mbxhvGGUYocP//nlDXnqXuSr4ZaBUbaahrDlqysn9p3w8isufh/i+fGyAB4FSNTsO
nzUSiiyvZS3U5EP1VEFfAm55laIrtOoRTP000ejs6+BFvy12xXoimqe8aed30jbeiKtptCVgsPWl
8G5efX+tzi/PdHYOZUpCM3iU5uMPFOeWqtsCIXsa3h10Z3SV1uGFRfP9gftlxLPTB7NYXetjedpJ
xYiEUY2U1wcyi7dCJy0GA0NbcDoYNw4B+mgV1oSaibqmBtk/PXmDb0OHvBQifHsYwS2VFSyMRUU8
C0UmKdfjPCLErUCy9kvpEwYe3ntrGH6zkPXPy+DbjfrvaJ8p1peVppgA+UTTmnYNPvX5TREcJhyg
Lvk/f0O54oIxTEsjhsEY0zh7KbPVpVHv5lMQIG18pJiLmZRwRHIe5mKFgY60NJFdj1AW+vn9Lo18
nqoERaP4nTHJh6ffh9+Kc3d3c+M+ItdVrm4zalX/5WhnJ0QrqGMqaoy2e2qPEJIo/s2y9+Hil7Lw
F9kyWcarxH37edTPrfrXtoGUOGN1sO3Tzxax0MmZ5vlVv2s8fWlELd6ZNxVkjbYE/WiAwgpcucJC
ehPeeGDopKM4nqZ6Z6Hlp3H2KwJqCQEyNwPV4eioDkTyDwPomxEDsrBGqGcOwcKTLuquWb0rOuTD
DtKXgLyIapcjOo/Te57iClYkSBwVTo7isSyB0DewWUXcpUW/oDkFQJTb7LlHIhzRIr28cIvPZ+JP
k3B2ifea0hW+30kHlAo4NSgjc2K0/+UgZwcznyATo0kWdwaSdQjpjq6ogPLAJhfnCffnz/qZDPz0
RmebRta70VdCaoUZwg/7dglC5qEHzEZEtK7BmFN/QKwcyf1djPtSsIJuvYYtgKHRizSbP5QrCMGX
Vvg8jX8/FJ6ZMxdIwZz6z6up7PKwCbRQJANPscayKBrOPh8Iz6e/5pLlpZTh+xQF40tRmelv8nlf
KjPEyig8Wnx5uiPK6jrd9mTX6hE7PrXZjZSsJ2Ku7NBJz3U1XTgeVfXbA/LL8Gfvm4yTqvkiqDRa
+8D7YH7a8XHcYri1ms1dJn4aNvXKm/d3JInojyBZw/JDVP2zGt7TVqr4sxm69Wg6A2WHCkPDClm2
1fwrEd9ibtMYoHBZtFjQzDSO1E3fg1VNC2sWnktWNA4gxQRO/s7fTOOihCRH4QP2SU0Tgloy3SQq
pvQxVonzW2b0mZQ8P/FAlwckHeWK2B1U2zdneRLviCaLli2aVY+nSX6icZWv06Nf2drvESslxpgt
rwSeBdSmk7uvN1CeHH2BpeVxcpLruXmlIjBRHj13boWIy25vvUJGXxi39XKW0Bd5b0DZEAGegEXz
IKobHvmtRfhQ0+WCo+Qmm3lC5x4K2qSfbam51oGPLgPPHi0mC91C8x1RFaZU4D8Q5QglR2DM7bJb
iSegJGhf8rZIU/IH7njc//xdiKzZNZ+CDGbp3syNqvfXGzT4lhLQ+2uqYyv0V4hgRPs+h94yt1gm
CMflRtmGd4arbeeeVIngome/QFNZZksoibr9StIKe4RSG5aHc3uIvo+/f3wtqcHByZxh/lThBkCf
dLtoz8grhb9pWByr7csvkIQnEVT1LHES2C8YX1DMHpDmjOyPfMVvFzZyI3iPzD9iZ/7JDcUaSTYN
2fm0ajHkA0NK1w54LHQUjUq0QcNyVi+p3NRJoQ3ETuogYrIteMRxlb3MP1t4LohA0aV73dxtcEb8
Zw7nhiCHCBEGDlib33c3y0e6Xlg88guKB7imSIu5DIANr0+DaeTBkd6EUpU0Bt0kj6wQcRieH1lr
R3N75xHyDk2q3Fn8mktk9wmeLamjPgb2vnUe5wIWZtSQXOhSPtLouXQyfXsBfNmpZwlA1ChGJ43E
GJ/yJ+yLdP37zqV9KS1of/k8PErkPx/RFw+ns/u+U6Y0NbweJma1rA20irhKLRP6G13zGEFSPewI
q+hfz1qIwXMwNSsluoTy/65KCSMC2CHHso4KyNn9n8/ARq2rCRlXyJTOIEr3WjtVNMh/ft35bf46
+7+Mc3YWTiNZnRqBnxGj9RxiUBSVj6p13yS/fx7oE13800jqn7dM0QeGnFlBjwPg9ISSJVJl0tOI
IOu6PsQ3/kv3Gh+LlbLLt/662ET7pF2QIZVw4YLNkOzQZ5Kuu/KXhIAjcUi3Bv1d9SsZg8nDsB3W
yQoDN8f1cHSOcbAFa94tsChQ3udOI4KKNGuq5/pKerDcYatCYpu1kKTTLNWrrpCuXBPFrc010PFT
eB0cZ+bWUnG7F301vZvr+lp6kB6al/wOSef8LUIJ6VLV5Pu1boGnIOQwLfHsi5dZb5Zxq4jzlyDf
JRQBdEamWIY32XQhDpnDjL+/xb9jnX31wuoqqYmiGX3cbWaxEeOUbP2LF70yP/NP45x980EXu041
DG/fbpO9ecj25ik+IuEYlVflYNeqHR8kjCL6T3catKPxdOL+xZwqOUaz2q65agCClEvr2jvO+kbv
yubnVfndPpNFUrIZ6qfgw32WMkNQUUMtSD5ngho9EktQOblK8Ce/RBf5RtyATseXsc5S4VknIs6l
dIT5RWvdoiYf6TcpgD/KTyRqKkzZ6rnoXj1rqwbwauVTIB+U4dASH5WoxE9wGH9+/W/WwR9PdLbm
2qis1DaKlYNVOiY+sKrTI6b8Mt5F90N0YazPwvPZYvhjsLPFYNWtWZReJ7AY9INwS13QPGBnsh9d
5WqOO8va9h6MtRw72VV+L+Df0myHbXQ0YKFZW2Fbv+lrdZfcBxfgihe/y1llqyurJDHVXKFzPi6f
N1fwayEUL5G+uT2tLx2435Un/piGszvN8iMrG6RE2smJshRfOJsXjL3JLH1RmaiMEgB0D4lVuiDe
FPEZBK/Wo68mRB9xYy5jKVv9vAY+29x/fZcv3c+zwyAptVo21W7YSbfTLXRTyOj0L2CWd8YCMXfw
NzukHxFTvTDut4vvy7hn60FTE60RDK3ficbRrPDuVB5q89HMJ3wx6VewLZCNNg5yemPKc5l8BsSa
w0KsT6hPUI41Fllc7C881HfX/9eW3Se67Uv1pFV8Qx5iypwDKC1xOyKoigLV7AyfvpjP3il6S5N1
PC198D4fMiF8cptu86O6NWFLH5s3FRlnHIAWJR5lC2OHD99DBLW/tivKTsIidmdY2eMm3TSwkeDH
LzIXQMaNBiJmXKNPSkCFK847kKtTBrcxv65cE5gBUuRL/Qp7dgExZ1dycdwTTh3EOIxu4CO53XbG
CfkY2jwnp9CBloyghLAL3PIqg1laLKuHF9yN8FGEbiWuoAXCHQ/W5S0M5Nl/5udp/NRu+mFNmWdB
1JRJYZzMTV39hMnsPtz1S5DpRx1C5bRCf8O/qRzrKlj0pARoy34a2lXE57VjjLTp8BU74h1tFwBl
LpXLv9+AimIpGKWbsv5JsPzyhfWx1So6U/4BTQ+0HI7Tvj3E95+XUIclZrlPjpg8HbhvLgm6Sd8w
87gCvox9tvlLXxpFL1NlxID7fSMD3qPyYlZ0gsTrhHpsuBaxtGJDdNwOXas5OchCCxkGC2l6WUCd
YfQcysjoaB6blgJP0UpILGMxK13Bf0J9uqJ2k6jYpgyGHeRzHgV70e4ypMCb2TMiWOjhvdS5vQ4n
wLrtBGFVdiQkxnOrnCKsX7RCXk2NZgs9jk/FtAwjlE1BxAQIEhfCrhj3VJMmGbGDyHgdtdy1yi04
01VlYdycHMeqA7Iby3am5jAPvRKhVwaCq5ApCLdP20SnzR/65lqthI1QV45cZG4/ISIdAiuUacvg
36ZmQOaG3K3kJ13mQ2SPwQCkMn5MsAqjjpyijXtXpdVVON0ZubLKDADLlYCUNuT52f8tQbcY8aKY
gk6FXqG3N2qMmkJFdiccG9pE2fqz7Il1r+PXIWjlhQ3wucD/2gBfPvRZVWlIpHSSOq/bCZWTmStR
cotmLQBWxVwExztxIb16z8Ktd9K30Zv1GvHtMcElKgioP4Acwx40XorLYDPfkPHv/Lfwht5vCwX2
1CPM6SEnznmzwryNaMXCifqXUB6wBA60vWVdIVKLz7BQDXbRHyfaz79rfY+vm9yuVSyjvR1d1ZC+
GILeyjoioewfQhCGs22qvDIcZAW2glu5wa56aJ+STnf65gmblVw4jeVWUy7dBHOY8cNkaWenhWAM
nip4JDtzjwD56NU/LeuJXLXdFBcSvO+C0q97UDv7NIkVtmM+igDldler/uZ3uNyYIDaj2xtXq1G+
2CO+sViHCJBc3X54N29r+ebtobp0636TePEUBtVdYNIiAlB/pkOqHqbeEIPNntGKk8Xp3mdI+B9a
1MDCGCZkntowjhwpjxethTCLj7EYBMikwhndlHdjh1rQJWqY/D0q6ctjnR9Q4hCGacDkSPjEC5wt
DhLzwebp6XCo7dXqJnVzyKvOZvWkPu9WKwi3d1fS3d1daOeHGwQTNG+BrMh4TV14RUD/+LoBC4nS
/MuBIgXQ2hNSPBxDizvStBa0rNbYd9lK2iGzjpc2fLAdUJDdgFukb9/FO3WZIoaILe4qYFE0jzAh
GEoCz/FZWTvg1X5dunfxcmWtVjHM/LvgtvmNPvkjznGT+9j7VHbwdb6Gc4wEs429ZWM/PioulRtU
B6nPZDfHX9MC1ZMHgMzSgq7FrflIDUl0lgt3eRNv925j63fuvCqWt4g/ouiA0pODzjUWipGz+Ohp
YSF7jLYDGsD8myYEIEAfuQd8xxCp9hyU1JV1j1CNqylHzudo8bYObCJMiOt7qi5LfFOi59ChlHd7
qz7eogeCjZ2NHgkwdjsw96fTrPzz8x39HajwjxV4tutGL4zaXGXXDZQ4fZJAH5l6eQNKCFO3WadC
uLuUAl1a9Gdbzy86a+wG+R+IbtO7BTg3Ewx7TlR3AXchf3+o/O8GOyfnC77chpDT2GDIZxPPcRAD
/LIFiM9+0a+06doEBtV0iA9zE+rKref03r04Ozzgq5fV0rIHQKxkr9FIpfVBsR4uzP8cV/916qki
imWIuBKNzC/wJQ7xo6pFnQs9XXyVVvKyWM1Y9d5BHKBx57L7heHm7PKv4ZBJRKjAEkm653D8y3CB
mBeSKANyTPOj31OtzSsiMSc+oF0sQlqfVe7RaVIu1TW+63nI4r8Dm2fvmZtJGKeppAKz5RSB7QEe
GHWou+eNv9zg47l8zDeFfUyW22IxrpHSdf7fe/x/PMBZglOXYWAVSTrsyDAA+ugoDwnJ7dT9utjf
+X5PfXnXs1M90yS9FYbI2+O5408AwSXMYgXEKl4xo9NesALJDubSersE35S/gRf88Y5n53bWjqkS
9oG0U0J6lIH5SzbQI0DjStVQi5pDMYocCzHYROWaWoMpvzY+Jsn0vgUFZQrxuo2KdTOkeyrB6yEa
r1L9Xt5pCB0FDQ6icWP/vBxpZP68Hq2zyouWTG0g1cD1c8JPiaZ8bR5BsEjZqarQ7tMJXVJnMN5L
NdwNoeXAVwyIEONInQ+LqXgJuue2oFRSHzxLWPk6ZtV4Rj0P4bgLNHmlT/fmfIdixpZY67hZ1XWy
KDN6Odn9Z9HFwi293UIts7A0FAe8CnaAHxNkbqh/qh5RYi7OD9CLdA64pIWssEVXNqXrun2pS2Sp
WUhNEc8AHzyjoaCU++YKZAzObcOEjRKhfQfgL4tAWRDG5zK9JgXR+C76NZ88qusnaEs1FB3xF29e
CuZh6s2dOJZIigFOyvdF1KxFhYLUrMBJdBzhj4X6D4cecdwh7l+IcbsALYzwMRc1kIakWTKO0Gq1
mtUUTCFazDBmgE2a2Nz6yYOAL2uXHWlyThx0sCMs/jotO9Q+HT9U1SKIxMH0LozqkuPZTCu3MN+h
rC7k4ZCmiS0ZdmSZTh4/gAi3SMutHFVe/Dt0iHol56joLVIgpcZ0TSww974G8P0qLeS7CjhUMb4X
SoW6T7vscTpT2BniSI+GSqBKDYwB5j9VYW3ah5QFrlv858zoqVMxfO/uVEQbzfZqRJVrZngqSr+c
mudqdqbFNdSnqe37TjggRaKggScrbkjSVE8IvTY3soe/BXsQSO5Ot2iqlOJay3RnVGCphW9G/K5F
x1zNl+Lo6lhYih6SVgpmsz6Hxahsx1LdBPHvRjjMmLBQd7wGxQppH8dYOVgnPxO5PR4s4T5hMeWo
FoK6xUyiiI9xT3ezWMr6Qca2Jn9p4usGYBgmYYL2EOOyh2uP0q0QG1IrxM21lULtWUDU7QH6LIla
nnqrqNGXloBxqbLEySuujlLT7ieNeILAQxOx0vMeAsXR/F0Drk3ysGowngWih9F8qfOTVxa3Kn5E
eY0alz5tUTKIG7Lu/AXWbJjo+0IcFwlFFb1ElyRr1rkO0uCzww85OPTqRZzQujsGkTd/r8W8IMJ5
9llDPjY0Q4+3FxNVTvkm4H8DmXMjDzEGjfgV+FzT3OO1mPfEbKbbJr+FDi1lot36ycyvh+oxLu/Z
Z1Z5kON1xoJS4NB4zQDgIL8hMP/VmOWmNgAyYhSIPNRYBa5ExlTB4hLktTx1J7OpV4GIVGKNSrv4
7uNqmFXvSucvR0Nx8o3Kk5MqLzMR14EczTXppBgA7IHszcfP58PLMLDQ+2hCa+P7mTOvmBoPjII+
WQeTp32ewmzFtsxM9jEJVBtO4ACf5z/X54c+wIkvnY0th7Xc4qjE8c8Riz0GaBGMtAOi3BlJSCxo
bCvvKvfbGRVYNKY9n64SLVMMnAHOFHy2okCKpg33cYdeUGo+CMGpCMaryhgWNfs7ZLMlYnYrR/Fz
H/sL03iu+nSled11xt/V6b/yWFxECMmFNd6J6ACkJI99hGlL8tpglhfHHionW5AIF471SxegdVbj
TuO2yCpRsPa4Sh9za5HdSlgANTZWp96bRG3HXwRUGzRHe8MW5+c75ftK5r+3r3UWabT6MBXsCG8f
7eNj9Uux7vrZl0KXbSy9d8I19oUeaj3rC8N+G9V+GfYsshKSARcDr+nv4o9oL1MMLFYkB/fFLtxj
4+nu0Yu7xeL00tuKP0d0SAf8GdEVykCXsBTkXVqV6ywSrgMMz2Oq5RqfVzJQdLKEnY66pOKZXPXL
KCxYKlQaMQftuYHAiHcRxd6+tjNdwc38doargiDcVbivdbJn62mDZHS5SwZ4gR2+ZmXvxukxXcKl
wRWgXddJudcMDDmG8iqgcjViHhBlx0TtbFEWFlINo0oUHSlrrkuxWciY/PRmdRNJN5qcYw4NB5ID
NAjveim+8tlXkb7wxJsEVw9PA7IQuL6EXOfsjFejkSRWeIAfReGkWWiWEaKbAdqdwS+/xHwcZ7Ok
pCeLhKNMzzYHditazz0g8iC78uQ7C8dfHOOsJXJzOPUIC13H9izTl2NTrrIgw/4PC0D/VIQfSfo6
1aITqJxrAZ5I+t3UjAsmy9HCdDvV7cYwgwv52M+ryPz82l/i836QsyEz8k9QTCu5bbhF+YiApK7c
n9frt3X3/12u5nmj0Zo48UeN5frQ7UGJbpA3zCkY/zzIJ4v973SDeJd/qVgNnB0EeZTHk2kKwy5U
qI4b7TIaqSmSfFVBvGtzvIm6e0gRhCDFY5gC58DFugq6GwUCvgKCOij1rVVFWFyXezXvtpmMpz0S
J03DPQiUuqr1lZVOK1HglEuL2hl1w/H4+znXUlHClDBcGOTecVMtS5ayr/dbPUoiu8NI1ouw24kp
8Yz4WhW9vJcibZlGxpOKCYhlbKMkWIw17leAgbkBLf/159n5vsyCwsj/mZ2zlMRUq8mqhFDalVB9
hcyuuCWiGCFKLbQ1CRMd/INHWiBoadhZsbW6ra7+ShRwK/1bYDz79ZshX0XYRZHVsSUwAdJTrmOu
2kp1RiFa99hT6v144Xj/fo3++9hn6U2QKqYeyYF4mBsaxQ4f2YtotP9LJmPqoqwr2JGc5wWJH/X9
IEqQ8UynPtanLrpqGiq2rihd+Tm1XyNdUH0uQc316YsPUTO48UM385uF6V0Z+q1u3dFLwxRKiZyL
/eK5QvH3sv736c6W9RBLfaF1zIB3stazbEAMbs8/xfNpfyh2CiBU+RHxx8tiV9/nS/+OfHa5JUFA
ylRCnELLi12Dv7uUXNi03wHIQY9TFTLRNLT+qhFYUotehJIqFEs2RbqSQP8gpgqfXN9KyaGDwKst
GyBGeBZ/oMSHMglO1bMZ5Ig6p7GY/7vvoHz03OHJhNMd9nTR/1cd499nPC8n1BLxW230SGM/DMoi
Tp1OGe1VV2yj4qPMT3K28W4u7NZ5N/710b8Mebbsram1EqlvlbvUfnhCxZsCBqIKs6sFNUP16bhc
LC72ib9DKX79FueeDa1Wm2RkPb14YAl0W56KJ9qwJuHvFltK+uWKgyB5cxvC0t+191RJbz1QKe/R
rYJaAfa4eyRs/UPwO/mAO+ojSFDeUeH8MO0OO7EAOfXHKsfWt3CNX5jUJf2Fs+LbnfJl0s6iIlEo
BaXXRXEWUeqE7Zx1RzvALGI1H6k/fyFpDnV++ELnh4YZyJPfZGzLYQWsjsMJ9cWd+dqhJf3zSN+x
/b9+lvMAt0caNjZaUb17OByaK5Q17M21tbBdkypu7GyxpjitUTm4MOp3k6nKGl5YyOTq2jmDwND9
zEiGSb0TXedwgMuVUh8PVvbGWLrLT6mO43axoPZ8Mo+X2OffyQLNHhXU8CwdIddz3cjBECcZSZ7g
YN0KV9WbsqsPOUrz+Q3qm4/VTrwCtnPlXxdbGVPRtZwuqkNygLD/8xx8G92riqyJs28B/kVnR28X
9Vgk+cYM1YlRe6GxufOcYidx5JZw8M3jRSjgdwH21xHP9v1ojpZRdIwINXld/Cp2Nbrx8dOs/H5x
LPmbFfx1rLPtonQweso6E3exUlwVImDjAb9TLJhhJVEqKs1qPeCpTR11U6f6UqWVf2F+vzvlvjzB
ORRqCM1KKnLKpO0Ur8zsvaKmEt2OSe9m1qmoELfDdBZeCULxJKsYIAb+44VH+O6O+/oIZ584abye
QDyWd4OCPSoqoXL02GHwN0RLhRJGQz8qwnK6QBsRY17SgsU0nLK8tQdqdD8/y6fVzPmRgnASaw3d
Ysn41Db+Eo+3eov5GrW/XY/3k/oeVLdNiKCz8Vxo1UIukCcK37rqtui6Zam8hsazGo4L4PW2lsqO
EXM54a87uFIhXNgI8lzL/eHJzjdCZSpeLZNzzvpqdXM/ZNCoBxliMeWj5veYpMvBS13Dw6bYB2Sp
4kdhBGs58ABU4iJRyFtD+1WQ3wjyyitiV5x4BcLlJPUdT0PWN9ds5vW/m09jji2/zKdfNH1jBJKw
l1rbuAquO5j+4QmjRaxi1+LGW+f7cV/+knf+lYdk8yUuybdXxJfvacxH7Jfxc1lVoPpW0o6qC2W8
SL1X0SnO/deaumfsHyH9yXV3YRV9FzB/HfRsV2tVHphNJUi7qn9MQKGWM6JTp+hWuxem9/uRcHgC
OyqJ4vkN0TdBBzcIMRPkX7ggrvD5sAkAsDGxKWzZ9hLMNwCOxcdHggG8Fi3fLrzqt6tSpfytIZhI
/HhWjWj7SQ2bLht2CvFKth20rVmdkvzmwnvOZ+5fi//LMGdHRDoiLVukmXJHZ2KjQbJYPa1WGySr
HrGAAL5/tLfr08PPg85f6acx51f/snSE0FCjpoW7SetsCshVU7h1h4wk0qfGr+rvFOB+HvHCZH5e
yV9GNMy89ASfs5gOhQ5/K9ip2UGxLkzmhff6jHW+jKLxTmMUUHKgzZx8zEXQUXiXqt99f9sKh7kY
+vNbnTP3TJGlqWIKBd8e3qD5Cc36MuCEf5MQY/J1N3NSJ6fa5x8Z3acbD2UgC1465CYICAK2ohQk
LjW8z0/0eXRJJKk0YCvSBv2E/n0Z3cj6Lo9CqzrI43MGa80Ed5yeDP/Zn1zFWvnoPYObUd+qZu9d
JfG7Er6PjyXgOM94RvCmVu4vTMfZV/7ngUwDb1PVUiVcCP9cV1atWIUeNPnd7HOA3yEOrwIwCbDx
gNeheuh0tEJHv9AZ188++z/DInVDYQbaJijwP4etqkKfhq5O9562K+rNDP+CBmDrornrABWG4cIy
OBKryu5inaaCRvkfI/XhEJWtq/d3ZgsJKVdXc38nqrBKxsZ3Alc2jJw41uf/OTTvDLQNVVyfB7sJ
HnrckyJyRODcXXMQZG85F/Kt7Lkx1JVfLUL8THAhtednsTxpRe9nbjc1Ue50w81UX5sTva9gQJhJ
zHZKxZ9Cgz2N733/PpO3vfrWmm+a2mK7pa7EEvJKiAcDZth9FazR5lp3MVQVbWP4pkOB/1L6If95
QHzOKKUKfFpx+TOQn/1zRvVEVtu2UVjXzmzCDsoAmtJsCCJUdnWkBXghVjuXrvockMgE905U/jX5
/HwYPWNqQyH1T2E+Y8ekVwE+GdzID2EdRwupWwZLz7MxFS9Q4ErePCZiuKutvdV/pFDGIsDHsxzC
WrCccnDNDTGDMfBRjzMlKNsKjSOTEBLvRNR06T9higIPFCHFaCkoDjDFCzvhLNL+531wf53NyLg8
PpvFX7ZmXSRJ7o9lRoYts/6DRb4AJYvPunspLT3vUPwzFKgrg/0mypI+x6Bfhmr70ahSv7NO6Fdt
UKpLsfEp7HpYveRXaJHQnXDSnbbx3i+84lmKOo8royhs4jTM2PJ54hiPfpABypT3oegG4XIwT2b4
oIeU/2CVMdFdemmRnAX0/4w4awHIjGwp5xxiv201pZvUdB+owkHsTSeLq209CFsp/zWaQJ8ScU3f
zY/QUYaYmLxoETswdOWeqHVZAopsFKRjrLtBQ4X/fexObe8mAUVGVkiCime4nMbn6GFSQWg26sLQ
nqjcLtDJvYYY5ffjIuryRRnhg1Zsc7p1bVf8aiVzdSHyOLcZ+HxRBQdF0lPJpNh8FhPUWZgLaZ4o
e0GG3IyRxbKWNoH4GKLsqSAT2ml7s7pO5SsruWrT68a4SnB3ivGIWARXcU6fcdV4jjQB0VA2A1Zr
NMXlgT6wg9XIlu1bAOBa6vIypXtfOB79+5heyFaLHcHfVDTlskO01YQHAAMe1WP9tgW7oBtbQV+Y
Eg2vB6u3+wsB9Tl15Z+3NmTL5NhhbX3WmL8s5NyowgEUoLwv4nADOsLyn732EA2601os7H2TvlIv
6i+s40+c0Jdg6K9hz+Jooff7zEvVbo/qYx9WnCIvSnAcmbxokdKjLR862sFt/tHU23xErVNxI+s+
nLgK7uvxXqvwmlB2BVeANnxMcWFb1QmUhOBvm/CYtM2q8zLXCB+y1hXSU4cI2FCwYpf85MLRJvLQ
+sPvVVurU8cIKyJqUC5dtKB+YgdQw2q5X5bWvs/o01M1Zn2Oz0J1P/cFUghh2YfiQ3yV3rNkKzY6
mBgY7YzSqcPCy55RT4Bs81qX68JQAQmezHE/VqglJqR1UUiKpSbrYDjMLSZpOHXGeGHbKmeR/H8m
WFdlERynpZ9H8qNWiepU6Op+AHfQKHtFZyLMVastZDXaaNqHqDUPDTBCqmuLUYU4Dhag2fU5GXmZ
rPIs33RCuEpNznZrWHmD9YBQ+6ZqPWwKncKgFicIbqfCHgUzoEs0oE3sMYCalHKyk5WnhIR6jKNV
3nFndhdiaeUsgP98PRWnA5mLi0KzeRZMR4MyRqpolUd/2sRUEspaWvdQ24P8RutPQ4Ty3zbPd622
MkLV7pv7ztrq49oPD+Nk2JV5CoIrn1xWHuHcRpsxEnnY32OOswoM2eZa1TfWdFCaijUYLaL2VUlf
s/hCDHVOE/nPWyCPAEFTleXz6kDWBqXcI3IOqC2g17mNX658+zXd08CXtqNz8db67ixXKXxZpHcg
Bj/Rjl82u5cXQpkUVXYHIGYhgg+PnPBgLB5Hh/bm9hJm7/MyOtvkOBbjCC+JioQAxRzwfBlOz6Oy
sBo92Ys4U6OFGNaPYfsyGDUmfg/JIaKsX7Im/ZSgXX2Ox3I5SONynKALgHZvigH80Qx7cQtvXKRE
fYCK4mzJBblMKGHrQDKrDb8taDCeJVcFY1aBoir66wAHUplF7XGQd2qwUMQPjo+mOVkR3JESLUht
PA6g20UFNJDnWoHM1TVi0TI4YfqiTM1R1WOb+8qjVKXBeejaZt8pOEJGrzqPbWxkPJ+7+Hre7MlK
H3ZW9HZrFyIc7w6YnKCBV2j2rCF2ol2n5kEf+LVxJdHVZXPhh1h3BgA80nxbdrxdYi0NEc/2SXns
xnEpaPKyz1tXgZBfZ+Wl0+GbhcC2IWUQVVFXIbD8+WVEuW/6Xhn7fbVPTYcqmOLv9PcO1Q9bUJfy
R/mubnQqLOh+bLo1xZytulHcYFqmG4kJZN6nZYsS8Uv9lm3733G+NkL3Yo2KnI7nOFtBmki1WtKR
VWPZniUZiTc26pinyp59nFyZyXVoq8soO5XPA3Ap/3EsX/jZDmuwCeZ417pVcpUax1hZKRSmvFNd
3ojKKoRwXrtqzLV+L99XxkEEUaS7XrHSrNU4/NLLFy4+4ddACSlfCOoL5sZK5bb+Jo3emuROQK4A
QzFaxgId5iWwPFuQllr56OG7U91K9W4ctpP8UuYv2W81ciYS08glMeT3K7z3GnuMln6L7aGhurFq
t7Mr/dZ7y5XHsHEykp89Ut3ga5DI1NZduJjSo47JieAAgYoFR94ZQWhP47Y37YibTHPeyt/lHlPN
VeP67a1eOBNvbF6LqBWEa4/45JZY4pglbn+VzSBdR3KVbb5SrH0DlQYPyEfZVm+bj2AtjHe19iKj
cV5sdHWdPXcUHOVV7u81zEzzzQj4Q92Y6gYcWv7bxIkqOQnXGFiEDdqxey1fhdpVdmjNk9Ytje6g
Jofcyux8ckYcvsmN5Z2sb73j6CEr40SqDXYQCF5OMFg99t78T8ZxP6kO/8TIbrSitVvNHSIkoX8O
nbVvrgyiZgVtVjIdRTlvhSFk12hyk+p7IakJJk5R5xGzv0javkzRrOiQg8+OrYLt1uRvCCICd/L3
ne0F5u9RHu4qb7geRa67enTqtnT1KFtbigeA87qMSHTV3rZCdUFj2QGzsFYARzfBhxEgA4L9WZ3Y
hnpsx/ehuxKpjHpeaycKxqX9kzLCpIsP3D5wo6o+W3pIwYmettSzyWmM/C4PQPn1gHGmDmRJuPp5
Xr5LZf6Yl7OrNIQ+acjI1R3a/tk0bsX/4ey8llrJlm79RIoob25VTh4ECHdTASxWee/r6c836f9i
77U7uiNOq2FhhFRmmsyRI8dYCq9bD0P6bMO76VDcixUiWnijFT0T9WNHpJNmnzpJ3z8fiPKnCKTY
DnFd0QH/AHY0+c/625SF+TxHlXwq8BQ3bhEQTiOVrslaX9K9Rtxn1KMrcn5jQb5dj2APORr3hFUO
Gixqeqnmtdndygqs1lKQWEc5xqtTNR3Qt+NoVI5mAAtlX5GOgAW+WRp/hCGHE/cwra3xHgKE8P24
r1rFXUKk2C390EzqDrwi6tRfarLedSnOAYiRZ8N1gE3YYgyboTwijZBNyluaoLcC3pFqEBjr/Ua1
nuakQSqsvG9zFW4flmNAIpFZHdY02282R1n+HIQASxYfTGhF6ZCVTq0b4K5YK9WRH7HqStnVnpUT
zLPJVndNfIU7ix1Pvi8gn06Qhnsrccf+ZTVTf8DyNh0OMgQmI5sCusRjG7zjvQbHiJJrDJRiWxbP
3jhahjqC/iTrpTdY0h5ce6vHi2PXmo+3BDRTF5nBZW18Gv+IWFHEX6yjNmt+u74r4CxtOTkk9Wtq
uKqqoa+83k2Sdk7T/L7BrbXdL1qyzXBQxuvy5zNfS5j/yeF9W5q/rVzdmeHeluih0a6bDrbMZj+E
o6to3z2aGWtiQcuKnDx87xo2zzysWP6csiORkrJDZ8HHy8IYpiIjclNzODgiLCzqA306MLMmQwBu
Y4WodpSh1pCn+6qP3BLD7/x9TZf9mqJCT0BRF8nbwA2UssbHZ9KXZwinwFl2elLfIpKBntvWx8lO
iywHGuaUbLE1V7iSBgIE0frQjl70AkiQgoBewfzC4nVUjpvVgD8WeqIMZYWVpzTTcdPfJRJCnYZ+
zqTsrcCuVYeEPL5Xo30huYiGNVC4ddDS7Sa8qIzxRFLAYJZzyr1WxsAuvpOMIKKkR0kZ7lZjOSsv
JfTeGUxiG1r1XjeQ21EXR2Jn+ecpqv5RQf6ZoaoE7Gmohm5qfxZxkfiQQ7mYtZOqMxFZEHLtM6U/
tEpzP51IZcJjyfUxYfTiwh1axV0LdzTsocCPsOuH9EMoaFYqKaV5tqosSK37OskwFS8fk1B2Jxvb
ezNATIGAWOy06X5QGQwvFnmi3n/lDIvKupnJt9VXO6no/2WT+Lu8QidWNWSKA5gO/hlwqJo8jboe
WadiPcuxtNM23b2ANsxWClRj2slV7aS9fVH65wx6ilg/dKlAMyg1XbtZd9LyXqOjnuNHMt+Gzdti
rLsue0+V6muN42uO5xTbzNWmqKLLtZ+Ao7FXPVKU3xYyhs5WGURt9fjPt+1PRs5ft41w35JBF1Go
EFvjfwTiegVhvYqq/Fyul81I6C/Zd5M17pBg09L0i/bCt27Uj9qC7XyUntUCi5eVUCVMALY0X6lY
GXL2hc1YvFKJ+pUtCAspQb+0rsWi2p8bM98NjeGY+XiIFPPh/+f4TchcuqUpmvXDcvmP4x/6hIh8
aYpTNd2M53Xz2caeoItL/bsAeNcIZR/5UYkvkEfzsNyuxhtLFOl6yKJS5cTiFppatOfpbqHf5cMd
UYo8H2rZL2U3nYN/PtwfqbM/o1ZKaJgQW7KhKj/Ktv9xuHPTJtESd9N5NhZ2LtyIe/rxM6zcB+UD
Iq16b6coNkUPCPRclFLbbcyvbvqseva6zQIdPXWG3t4libBnSzCZXp3Qinezfu7mfr9GhTthHxa3
uGHmz3V96k1cLpEUes5w4Ux+p4rKoEKAr5+DDNvlNcIldVM/SOO0zzYfNjzfvo3vo/hiLOmWP1Z6
YLx4emQ1UpTa6Q3F15t/c2j+k/PyMwh1Q9YN7qFtMLn+exBSYJ9zZarmUw7NFpveocFbHRFCGEhn
y/QIkY0nNRjSU7fHlIRfIihTbiX6Jr3hCKNh+JfA528QEp0hBeNZpmpC0ei/j0eq7AiCYK+c2AFG
e8+0HbEZm272v2Jsfwe064amkQXDyGUc/4Hst8NS44HQSicNsGWqWqeRz6nxHQ9Xq/5t9gcR4RDC
hNq5GhtvSvF2r+Gstlujf250CVjrI9aUYOjYirqDWpXuolNABAw1qsahwWQZMJHX93P0G8wr6UQv
MDHT5gZfyloxL8yXz1xdvV7uHit4d1b4u6BTPFSlgCaeCRR/sAhKundbPwMLFVrh2jUBTHfD36My
vDm6rhXkCZ4DU8J8nyW/HHZlcS3mQIkPNU3wNEqNm7eGTFyvDh2FHBHmZJLtcVEhlQ/xc69paMwh
v2bd5uF5APIqwt+AwJJ5M4arVN2Gia6GZ5WmLRBibSJRWW9yfIiJpKEv91N2HjlS2LgpPSBhcc2m
bwo9A120pVcNpmvajtU/pWUQ50FZfUjKro5Uwp/aq+kfSgt8AeLUiZQr/TDGgGbUdGgtIpWzPb/P
Mc3y8y0cnWr6CUXACrvYy8DxaA2T2QGk5myADCDpWDstlO5mMBzx685Wf5YZ/PdoSTpXQJKScgPM
/OdF5Uer689FBYhWlXUKfQYGvP89XE36w2RLtTDvWd7BRU3ju8SykRhEkwh/ykBCe0InNKaZCc/m
f3lzkQP8z5trKq3iEsj4X5H7f6xoySiVDbtI+aRde/dJud/Tr/bSuN50/LUchm3q/RtUZUh/l67x
drqGiTzFjj8rLHEq6VOu6/mJQMbBEumoIPBHlusLtUHuZeLlooGbpUTCAdlAsW70YXH3fu8T7H5Z
DvkbUvC7DQ3TykO3i4ONvz4K9y4isWB9xV3bN/DMUr+iy+hOjorkouD9UZVEjFF8HmBoJRSPpF37
HdF5IQQZ6Qzg3UyfHOBa+9YHjmJIWLON8lDQIVRd4ShmPMtudmSqO0Keb/L603vHHwpLpOSDbsj1
C6FIHy+SQNgi1fRiYThrOdc0eG5210HFvsvNRjQU7JMwMlNBEpzmSLcND9NNA8raLiwbji8P0gCp
vwfbte8jN/JDb3ghxA0oc3oUoeoA76/A3m/e4vfMT3jgD7yz34SlUgTvGoBgF9GmHeIdwQSiXVsY
LVl8KA/rvUy269XA4566FQY8MHW3obtBehGtnX3B5/AkvUlv6YuQZqRmiw+U+G0RbB7otA/C++I7
+um7T+9iX5hfESWiWUl34I8VVnWmRUs4byFgCRRJu8sh3IcuRjHnEGAyfMOTC34SqoZolvL5U7hj
bZA4pCmIz7IwR3KaCIVMLrqjnv66CUI2MnWxAVMwLfhmKdwKFguij9yi99eJ0SQGTPMgM6bsHz1M
iVuH9AA2X7GPuA7nseFY512/M/bWk7GvP0ccwYUNF7+9oTnglby15C0f4n3be3HThf6luP0llmFC
Z+BHa+C28YThPGf7o/Vb4jIubMfWy/f319sNyy6cpIBeEQPAqCSkTi8U0HWne0KPAx808Tl9WJ0O
mcTVEf5p7NPb0+hA6UdsQHxjbMdDQ4GpJHmSntdL4waDcCZ7Tp8Hf/hS7gZ/vtbe4DdAQJ2/3Ome
WSJKuQZC8rJF1KdDLQjoJcj2y6uQhORtHeOx9xBP8pFmRMRx8RffvJbEWYjd0QvpIgPurgGbDz95
+7h9xAgdcBKyI/lC/1LHG13o4vGXLjCZMLE9FO5tfAeGc5ZHpAIuZO489OfNQXUmWkeE6xtBNIqM
q2Nfe3QjhSCm+H6hdlZfNlehmimuAc1ve43Tn3++trgEb3QY+e1W2QrVTjSuUOkTjxsdoj/fMlX8
VExvT4xhCR0JoUcKh8qpMPZjxHv6m7kvg/wai2nl2/83E2q3QVVTO2P2d0WdmsWjdoW5npghzExm
j8184UFrnhDjFJKb/4LT/kk3+4mZ4GLB1QUAhfPyB/5pFtZk5XU+XPCUbIfDBmvXpxjy4sb24Oul
+stYfvzzUv+3Kd5/vuUfYVGYjJshs5XyCTTeXxHa+Jjd9dQxSzVXg4yw+AiaMqmsk3o2g8XN0UCl
SkJTMwnDZfaPOlqgw8vjh3T38fjrnw/uJyb7cx+yaPhUFMr8KNQLXPs/9qFC6uUE+2L5HhHZ38tH
7r5HM2zSb2XcFSzDktu+tSfavqxih0JcdwxjHwA9BbZldc+OuT+B3NRI9Zz1hgt6aW4aEfBOjpCw
cbNkC9Ke3OOaV/gGqg26WzsjWZxTzk/GSGf4/dDd//MZceD/u7UaRKCGBd+OjfVHBOs/TikbaI/L
02E6r5LhDHIaKItAmTHgM6+RTSP0GN8bs+r1hky7cP08U7UyrX0WshWAz+czHuz2QKWrdkXzbb2u
Tq8ziTd3mXSbFmBGEGep+b0AYXd4UMnJ6CjxY5krgVSb22lM3A2hw1RCBlcWlGPGg1axqUDVYKR5
LVIlyxLfx+bsavB79DZGa2qNH+j7eIomdHvp99iueXk1bEcxvVUC0DXDbZ4+1bLg/DimhPqi+m3a
rgGospEhCfA62IK5a/FmIxEgbUcz9pr6d1FE3tBizpk1D0XCLjNj1YnI/kC8F8MkMeZXs6FmI1Ss
luNcjK4tvdIPvU53zTAcqg1V3VV2wHidLivdUJ7AkhtaCUvSm8VZkIOpEfG1Ee6oOwuVQghAqD4B
raYmmrsjyH2/3MZGuraz7ujp75Umltkc4Tj013LBwio5rYZrxLuQdha0DpxGul9NY6dPVKQ/hrKk
hbrbqlrkrqiG6tZ0quVklxqvKxoZ43wz5VeIvmZWnULV2g4LFS2AgCr63ADrV2m/X8jIe0N3qlja
6kp0P1CC7ccnBRRMK0pnll8l3ZMH1Z9lb6RSmRDlm9CEUv3UpZde/uLnpiAkZEAWg3lpUEQwaC2O
pJcuvPLewEyOnDWv6drT0EnwSDeYmWdbaQq9nmulWO8rlenpZhUnvTW2RGjbsS0oaXzBt/KbRgpq
GV/CcCQovmya12WmLurGdCQv9WtUwGv2tfgy24prdHtjOaXpc6jc1T1LR3HS9Ls6/m00PmoEevq8
0d1N50cYkaOHmkuvU78cS6SjWsvvYswh9ZQ3ekzoOpY2IY3uLqjZoOr+OMNOKp/+eSbKfxPjinSQ
3iiLbNA0/sDBTaTEFVma5ZMCWC/qi2r8kSZMALq2f0/myewvI+1Jqn1vlgGgaFkcu3X2+n/j+Nh/
U/QiHOZ/yaQ6x3//vcjVWdi2fb6u5y6bt22DRBPJkBfPBQyqXcT4Jrfb0BcbTj14KLLgYAM2/TFC
sC2c93EK3qGbJ8Qf2zbbK/HmkGfdrk2EOMu4OiNtuGEVB/Mck2aaO4rcgACoF4W8U1nFqBoIiQYb
RYrybNfSzvTRiOijhzq6X5SXGsBn3RYp6lopmWX8oMmNY5fRLhsb6AJIa1slzPbI6ZqUeu5ZMe5s
vfOicEOL13dF97DMGDQFVXB5/JCXPcDnZPRHrj/lx8fQVA5xjE8oiPZQNr5sACSO9IDrCiqK1IDn
jnxjW8/Zdzlo1GqKS1hFtMrVtDXUpHfErOgQDGrGKveWUdq0tUtXYxE2bDfSKdSUgzqkNy1SdmGU
3fUapWPt/4PJB8xGsg+rBqMO9Q8Wczaqs6W3XfWERINHk+hW2WNXZG1viDPu/nnY/hTR/3tLVBi1
QJXwpWVY4n+81zimBYihRBWrT/xRvTfqr3hJ/UVC8pGltaGIk08Q+dC2kxXbj03U3Jf2V6pIz2Yk
OTXMh478Q8I8cEbOYYntvSm3jiyTPE2TG1dQj7ryLhmrF+qgSXVKaMAq2yOLtWtn7S7Wl7uSlS9J
Mk9F+MDMoYJUtNQuY4BrLoqcpSvP1nZkIe6+Z9r89PyyRk6rG25kY0FxLPx6RRId3M6EfbJUpaOh
DoLEx6UzMS4fsL1TkS/f1C7axk5cmY6NlFLLMSbqCZbAjcbw7aLeSpVUvo3+Bc37mxiMVkZh6Sgp
Glf5TwLcmEWxlW7wvslpiOsplTr1eOiSQ0lMBLVgnG5UQ//5pkL++J+oQPRP6iTcIvX9n/7VIWlC
yRwS6ZqS2wbS76iBgtC9RfmvGltjIm3rNKXPMlXM0M+87D2ZuPSNJ0U7adoPrWM3bxGlrY0HAYKW
1/ZXuPFi40HIunOVlJo6OmKC6Cumtx5z3iJYGlp9IYdT63BCw9fM1yzaplNAPyDt1Y71LCPPPzob
OFZ3qu41NL1b+006bovutw1OzHo8Rq6RnuPcp/ujIAsDudwIo8JAr7DCOiryMUEge/O7hhinmWxY
R9ympl0D80of79mQEtSa+2nbxFg2rh6JnWzckXse59A1L1L5oCi+Np7T8bIIHOg8t8dJuayJn31P
eC4XCPMEWumRof3u2xMlebk9lvgXbHb1QmH5UfHe7QjCOPxoWAFuuDNQx2xZH466RNakk54cdTTX
Fix3pV9Td+hbf2h3unaEMdxDE3oxCbsTtKWxm4atTMpUsnT9KqNr1OCB5uI5l3a+yrkbsVeZ0XYy
H4z1Pjb8jXrcZPvOLraWvouFitC+7P0U5Z8R1ZwTV+oFFRSS/E+zQnPoS0+DofbY7uzyNGh72zqh
xkI7RHruq0A2T422g5bbmyfDhF5Nw1yKLCOO5BE4OAqolWvLxzX1+F/vXcM4hyZvjN6mP0iuccy+
ShSEoLsMjybuDwHqr0l8zO7Z0/KLGT8mm2A5UQ8fA2nL5h6W+zne6QRVOEjLjiF7VXGO2qD90haP
7EdLr9Z80rBYL7bdv/iqGD8Ka/+9vqE2Bs3WUMCOadv7YzdMZhqmJLmtL7V9FsWjNW32maWiNLN6
loWyvl4epbwNkjbx5dr8qqOPmpjYJl4dOvt+3UCigYShwmRWWOd6+Tc5k1rp+8iCiUEoaBSXFR0G
YNiMCls5tvfRSARQ529LBmFvWRyNPvp2IEfvUBEISTDZ8WKzu6Nu+CG45kqFUi50jyJNnF7JEOFs
nCZ/0MryrUvMrTr3D1rE5Fytu1RrHYO4y54NHy+AY0tVICFLSeLpRH+IN0nvJf2m6gYk/lrq8UHW
z7OEFxv2F7CoVYnyAPVqK98E3SbZJaPhJACtG0W+UNP2OAnojmZHRzmV8qJ7byBRhdMVKLhnrZo2
iNvggzj1ul+o8q5Lot+TBmNxHo8bQFxRU5mH7FGctFL+HjS0dppnicE1WrkzLrnfhcZlnhC4UiHO
1cV8NmkOK0bjJlfvZjneb/qIYQaHIW4Q5kAR0LSvuty4dhHu5RSZUuglVc+gnYrdOqXiLGnzoY08
qLXI15KzqjUOTQLG5rs0QjeKaxeGZaLdDJhZykqhGotPRZD4ZUq17Ed282iqOWBNAiEhXSwPlsAg
F3cGig86AdGqovZzaYB71x76sLHlHUXbgd2twVztUkhnagqaGdd7hUJABCFTr9D5i69LR6YTdtie
KL/DxOINSBMtQDWU+D7tGC0u0+CQV+1gIPSwluisFvTupepetnMHfldWIoq/yvvMbrdg5WH7TYX8
3lrkQyvBZohnkDVrbxDbVMDmeQ4WM4ToGYFEwzCKs3Jvfk4FWQfaVOVc7Oh5KKTwtonn1zSc0GJa
Eb58NqFSEzGecl2Dr0UXL5dNVuivDPfNjJlK9F4a6V2rB5HaUPsebhmh7Wr8sFJ7VfJyFPzaCkOz
jleuglql2KKGXqVy0wf9Iy+zHGkVNF6XU1KagapcbcREe7xdmjPkLAIrvKSW6doiEbNgIJJ8WNHk
lXmBfJQtg9NZ6yVsjUcFm+mRYKt9V+sRPQ/8E2+A+IZy27CaC+QaCZig14wnOFCSPZ9GbbMVzRfh
rHBhYqdIjEOHNEuu6WemcNeDTDLRjFro+6MLXVxGwyLF1V1LQb+pl47rSmbKmZp1dEBbhnlJa7uO
ZIs8BKmGEdT/zdduphfTyl2h8dhxsU2KKg1tfW1m/MKXcRtLb1P5IUVURKJnyh8SUH+VApoxzxLF
dOSpOaOkNojzoHqSNB6BewrDR6d0EN9a2uYZdVL3XcW/l5y5QoF/jGmYih+rGj6wmMA9MTV/qGWS
1xKnQpPXc5ROoQZqUb5PtUMjx17HHJ7tizE0fi7n97NWnWcZtDJfPXFXxxTVX5QVWhHzxbxIPhyg
Ldf2yUp6lh/bafoPPZqPpfnR1yXKNIPb2qxnrIRZ/7jW/gCcUo+w+iF//xAflOzV4PBSrRb9s596
2TqFTDlxvsVohKwrXKEelLx4sMs6WCUhnBMkknxJEoRvZtTONGBfZfRXZeFS6S46YmjjwXJhsqL8
0OmTL42/O+tXnv4Kq928YtA6pI61vMsa7AlqgCuuQdrGH2TU0tUPUXGhXuVSmiopZPX9bV0qtHeo
aVeFv8SBKIjJgtfddjvKYVJ5zUfUwReJ0uo9JTKNSvW8QRmmXVxrKKi430/NU1EbL3b7nWdeWLOz
M2GbanyYI5oXSttRs2jXymfo4a7VAfi1HmnihSwQJ0beSIeWMSDO99VT02pkc2tHD/YAAG7Wbtfj
umAXxwV+QALbOh7Kx5wIml4GG5HytrQ9baGnQpdPUvehKcQ1HeCnmBRhIKktOkZMDHpykzF26pLo
Lda5OqyfvrRSGNSVuyqMH7HJjTrMfJoGxaSBXAraxDUsZY8G1Yh1wmpKWhW+I7TDjGwj9ro2M+Em
NtepMrdpUTuEtRV9iTI9DoOjNSh4Vw8yyrRFE94P5eRFNVS4Eal6KrNl9jyWC+QgUNfoZll4GdXo
BS4L3I1Q3yoyvcMJAtOsVdEH1FuhQ1Pn+k3sm2LKDpvXTf5QmOapbm8yLcR1oxDv11tTAjUZli0h
sVew8rZxfSX93wtNmmiEoY2ckfG9AFdBmk+pd5s5d2RwyulqcoY6o9RgkC0kyIOJ4xmV5tCa/Wht
CVOLXYrRHDxet9WoDqkPqsKuMNJ+mcD1Vi4li7AK8mXNpitHE8I3x3CRbozYDgITU4ZuqQuyIX4D
Nw+yszM0WQDZRy7BoRiL4sqId0fcZjuhhRqp0W7tQ6famKefcm6zrSRYLKJlLau8smOt16gCmUVg
xbOT1spDu9wK872by8OCCnITFy7VSha2dKGjEd+OlOcnAHxzvjlyfuUG1Dopf0lJ+yR+nCq/l0FF
7xHeSjfBQSVG6zzdHt1G2gR0lHu2te4rGT25jds1h6RofCu2SdVwyyDXazPtI8uby5gfp6Tfb3LI
sCOBr3yX1YNrM2w3dOplEfwVFri8SQM4T0BYhPHFjrAXHIy+lRojcgjTQ1+4pWJ7aOWljQ4UxKpo
R4y5b7LBT7HUsYGO8eZfUqe/AU9MmnhMm7I+RBfrD/i6VzOsSMo5I02lgSc5mNlVYbnuKZ3LBQTa
q6r9C4QrayLF/jNE5S0hNwhuFAyV/wZsMqWJE7OmAxPP6mdrQ569bR7saptcSCVOIGMIWiSU7dgg
nfGEj6pN73p6YtHYnLqXmmKd7bb0sU5UKAZvOBQmdcvym1htC++G0hydFFRZFTRXhn3lkyF5wpmV
YHZv+vOuREAovA4OUtE+8v9g9t2z7FcHFhNgOCgh3vfmTHPqJUPpWn5JDkiWIqQvbRNAOdlbX7ob
sk/uu+mrOwDF5rDSSMoCsBWmzzGuclkQBf2uf6l3mxtloPCxI/w2Xe2LPIFCEd0X+/E3Rn+KKz+j
KYXCqgPncDlBDd83fk91p38e9ss+rzw6dejiAo91dPffmvMR8fjfG2GpCn0foo2SZP2PckmiKFOT
YTlw7V/DPMjqyyLtBpq4MLGFz1IRx04PebeD8l7Sro8Ipt7vCVFY8Eicqv2PRQkIrPGtH1l9mnMc
B5oHQlTTaQeTEbnV3MmD4WjvWo2QERvqIoekke9z81c1PSAq27Zuanj5GFi9r1d7vd4ZH/0eSkPf
4vfhDIZPB6qVHplxasgSjq4iygmOVroWyMKFRaotfJSxcJRFR9YzF3cBPf+GnKJg5mf5+y5z6TLT
YDnizCCjuY9+uzNBfmSoYYT7UbzKg18ZTtTuQip1G5RWL5NKuWyqmKn+egEcz++k6NDYBLIkFPsZ
d2qm6xjoNNladPhL1EFgQD5nvvTZfQKiN0flgpPPxt3s8wN4+6ag6tPWPunlhopYQ97gpbsPFqCX
B2XffdG+0sv7oT+kgOEGA2CwMMJa8AihCzSTH4h1NvK+omQLWT3ZJm8Gxg/xvjbvw6PW7dZ3CtKX
WBXl92krvTKy2PEpW6iEZqmbXrtHhCDXxdNit0E/tX+UEEY3zsijF4k/3X0gm6u9qs5B9gw69PQA
BeCL4m++4W/MRKUVRHwVohgWIcsLsewcFNJ9uu328+QQ5lu3Csf4Q3bXVv5c3MnYp+yqx8LXTo21
m5DVJiLM6gP5MWqt1RYYq/2t0G0NrBaSMpNArDetQiCSvfhKs/Bmm7/+MzwEPel/8SHZIiPWdCgh
oNLSH1lxn8r1usxWfjIpbQmPw2zX7zFXZQWRv0SN0+anuk/pzhcEBEFpYKsJRr+joF+70jtUgjOh
DPQDxNA86A6ueBXJef+rPLo4LfwCkw/EILfqluoJhXP42I5wWtxsZ1en5slSM/9YEVcfADBb6OI8
pgCi209x3vY3P6wH8f5/va/wvGzdzsP9+zr7GiVDtHLfqWpyNL9w0qAQL4wsN1v1K38SdpHCNFIL
Ztc4qFhLSp4gf2ByBRVEvKgWiNIsznZe/wVJ6CjKvDqH1J8o6O+Ey6NG8b0LZHqBaed7NoLZtx/N
x9FvvCUYBb1h41cvopoL18e1jh+iqi5W3drB6Q34I0F2H9Y1PA6MPV3sVk1MUX5Oh+akZ3HhAEd+
Lq4R4Py6Fx+zsg35hiVaO4SBcaCx4mDxA+UgOCd4Nzv2DmCY61psfw1o/NMjjZOAmzwKU0fhvijq
qzKXElVgvhdXGriGixRxNNSYfgQ4nrHv5bCM4K+qtuLYPFHdT9xPwZcB/eAwW26TeMPR/6l0c7cn
Z/0Sp5I8iJHRns64cHLzZVeGAPEkRoAgVWjchNi17m1PGG2qFz7DiRhfQhfhS9cWHAmHfz0bVkTi
WCeTBUY+oL+8hWsumCD4hJqX6Bu9MIoFn5+6T2nJEWMV1bPvp6dP/gNpExIFQnTjRfd0uCPaFidK
3fu6HzmWdRtDKskcNiuuRnZIfWFwi30Df6bvxB1VXe1ZDDpxlfDoZiBigIlLkijvs9G6+ZMVLGxs
cHS2KvaYFDA5NXhCbsVIUA7lXvqNizZTROa3sj89q+jKs/xz+VY3e2CBgdFDEwBTQ0wOAC4v2UYA
+jJzwGKbpEfrIlgo9uuK8kJ4EHSSYjv6+vb5+fl4/bV7dkXFSOYmnlvUZON7wRKa8CmFsPp/Y6q4
wBs6FVBKBMWlOPjwXGwfg+ifefa54boJZ1XFCQ/cFbyj1RNqgZw0jhoOxNcSQpTK/ct2Z6jFO+bv
jDnUiTsMisuN1PHDRRojDMQEEickMGCm7+v0vOANEx1/DFS3n+d3Wnb4QbLjZj2sp/x+PSkf4x5H
t3GfUQQSxKba125kiQEiE8GMRNx419+h4wr9Snzd8eqbLZmMB80v2VGs2tGbgBY1vBjxDPS+tqX7
Gd8z3vww4JSC+qnd02zlt/tolzwg2cC8bhFN98QtFDyH7QTpS+chjq7eY/nU7TRuHaG7yayYmBeg
QRA92Lewzagdyv3O5kgBybOu+ZOYSyxKgjz0Ke7bJyhAgELJQWfXTwO0LwVrAwF1HpsddyU4ipmS
Omz0zrBjZrpiERAR2u7Xz5SD1eXF9xMOtRojRZCNOlTEMH/iktSPwmeXVAtHr8xLPHY1rJO69xLS
E/J6PEfcZwivV/GT3K8fxbPqR/1TfxFWvvKL/NIEw60J8OxF9V9G4xRQm5QRedIDeF2g7rJDchDW
v12w8nVGIueYnxXRLb8tH/miuOYMJfASNCUpvWyXm7D/TbwFj2C+cge+X27q8a+fAlP9HOxfXsIp
xQT5pSNTCdI7PjKSQgdMoAoadFa3607+5GD89FGGUrXuqmBlNvJMR94VB+ymDwgjSdv8Lrvmjwkl
7RvKTNcoPkQxz+UhmF7wyLwGXlgTEMTsmkPFSWTX5rxSDogVp7hy2BxGf8fV4sqFsK34Nufj58Ie
6zciGB8VSa8K2M5jf3yZP603qFuQrVimWJgs12TlQDDeMZ3WQ7rVbVz9jC3engSQB9HDRfy2cQff
hOc0ufieBTa8pY5ndu4EhUowmQaUZEYHKXjEv2nS8mGGuOoz8ukuKKY73c3v013vzOfKpezwSvjr
QZbHGK3ZQ+MuHzRfxQkmcgBVL7JHUxdPKL3GhwalnMYH3YmP4rX4l43Kr+6RDn+QPYUXl8/ELoiS
Covh5mnYa/5fj/FD4cXNQ/JL8ZNf/cfsEdcEyHK5aIa7syf5eqAHw+vkDz7qvz7ms6+Dn+3NoNgb
X9CznvVDS7k2EOdr8YPyA1NjOD2ccbsVp734ypf1uPj1MxZmuB8vfuA5X/Qn3QsuFq1IfCh+4Uq7
+iwdyzMh4bk8U7ERvjXH+hwfNvvyHN1ld8ndtMv5qj7X5/K75HN6aL8zP/OBzAtsjEsuDoydLS3p
XBplS38m2zBQHL9RMCvmZ266kz35Od6lu3iHpTBmc+luExi+4Q/7bi97qjfsDV/lGaQdu+itTxz1
Wbzs/ExL5Y6Yzqu4XptA8/+6Vtweghav/1ifJe6UHSS/Vo8Lx62BsuBDXuJdVTQJ+Ifb5GrYu3FE
4phyL/UEYU9Q9ELIaoLChko0T2whtImLs8B5Yw+jLL3LMWEheGe44Khwme5Q5fWMF5gYvvUwbK/H
X7mDBD6vC8pxEa8kDk/yq70YaQu30Q7CL/ow93YwnJp9sxeaKn8Ngvph/kjeFLf6JY6WgeK3D0hG
cFZgbE+LL73Wz+KGq0Hv1R7iEzgXIXnDQ/D99OAihjPCWl920Ozp0BKXSmZMJqyEIgbjwQYBM3bL
ArjDXm1Pb7jfntvg/3F2XsuNW1safiJUIYdbBOYgihRJ6QaliEDkDDz9fOi5sdsud82U7XPK7m6R
ADb2Xutff5gfXrVUVy3lcLmwviHOL8sFeYOOucg8CmVXRZNa8PvgKnjluYHOSKewnMOnm5kHyDXP
m+lcUfa/zuiOtncuUFAs8Fdrf0FkpRAKjuFbsfxZbVbco/Pcbig8HopqcgeTzbgK+Qda7pt5a5aE
G/DhtDCwgBYiL0LN6zLuTFbIHPjJG+lav95Zxlu4Rdh88Wv5mvOQYxbTQDxszxLqL/O/Se+y2yM/
mJeAdW2fOEIjW+BZiAuDd2bwJi9/kn/tBON6OPA87gbcSWuJSvMy8tnzV1S++5Cw6/mZB7xq8yKb
/2nYUGqXN9I19jOLMjnMyVHzLSHlabsa7RUFw3mzGXAgeyW6gCoU2AoKWujNK2U+4eZVBtmbc85y
efkIA6cldfTFfOpxXDnBbXj64r5lzlfLD/xFgpzPxYwD7Q8tyL82IEiTcPRU8Pj93YRLl+Q+ThsM
/grLzuuF/p5oS1nxzHP3A1dpZWlPf8oekmdy328wi4nuzIANKSm6+Lv3HpKYtCslPlIZF0m1Fih5
VQ/LQnhz5vuwJmvDgA6Ftr+11Vd4roNXwhte4MuOo4B4GcydULv/fRuUf7Ecgp1pKFA9NF3/h2lM
lkV9WsfaiPp5qwk069v8J25oUcg6xBMGFehUrIL8Y9QRFqzyANWgN6Qb+S4g2jCBpfj1hYp1N2WK
vwjgnH7IHwpq8c8p/sMoFTDqX26gIckKWhS+sPTL0usvVMN+QPDZlzS74U6YDoDfKeF4tAgwP0A3
wCLgSALKUfiDDbPnjV4DZAVKkmMt7iSFnUhg0XCyXAMHhskNG9v8wk4D1BlWAjKE9uGWKLzhKLq1
4GmVq/oHn5z70OuoSdX5b1Imo2LJgEK4dbB2ng0yTcGZeAVYvp0dVW7A37h10h7EszZehQ4CbvMk
fsoU/R/AFszogR+VW/qdbYGjhFN9RwWqn6srBiCTp4I7JaeGdMwVtLmR+v8bfW1v2kEPhcJ+vAJY
FcOcgoiYtHq4Bn065xx7VeXUkq28t7ITPByNHMgPBa/OC5PtBLmwRbaGPd60l7Kwx2z+gR3Dc8Zz
RCNp3A5+qCuczNYpLzV4x58kGP98eBBQML0jx50hOAnQPNy/PLy6lzAtrPXsMjrRs765kPaxIeTL
+YMh0L9oBWGezL56CvI15Bfziv/L5yhj5k/aJNe7rFqlhwYUc2Vu+D+Nsp/6M7O7rVQs5YukMZOw
y3vh1dAeflTwk+bNP5SoJIIVjgh/0ABKM4j697f/799r3pD+8r10mG6PNFSzi2bTVoBM9t6ROboX
rOeDluDxxX+/2vI/ibnzB2Kpx82QoAX+JtrKkszXIAaMJ+T6OROX2qMVInZwhG338dhXgpOfAkpR
mnsZ6ysiWZxCXoJYBQyDGlu7FAzYPEFw/foPWqB/KtdkUZUVFZoiXEXs9/5+K0Y4DXIhpBmUROYS
b2ioGNehPEbQ9P+4Bxq8JxThaHAQ5f/9k8phwkeJHW7Xfcb1vEtkr8pHhgMo4QLf39Mh+xhO1tvw
U7wr1+ZkfhhMz1/rj/jb+jIu//1d1F9WVL+vAE0VZUvVJIun8ttlp60eQ17WhtO0sPRrHG6HXc5Q
cDoGNQWFsG/DkwRbWQhdDSAue5MHWBxT6Hb9sDD5LVmyC9SLkOzgNMgQnO2YDYaIL30Ttq6ZrpFN
cQeHClvkHbMwawUlpyDlLAU4dcAJg5Qpy9XXlnH64ddMycE+6RnjQ2F4puQNzGgyJ2B6X7kKeALx
1y1qmwfMmVWff2r1BhgaZFiWVnC12WS/GNU+GHC1l1Y9QN6rg7P42NJHEsEKt3/d6EcDNXdyIfHZ
7NcxHxd5Yvpk0NbI4MWStrKmT+BMy3KxIlPm8bhdEtJyDtpXaEoWUPVjIaTLQtsa0qbTbJH4IMl7
6E9ZxmQTX6zs9FAvanGIxXNuIJ/yapP+KiH0Sz2PbH4CIuvMDboPyM/V8GRJBxwQNd9FG1M7Xenp
ujMSLs41g7hpd1wVSuVU+4c2WQX0vt147hiNwzkQ1wuxRi8FiyYNNwNDTQvrZRwEX+VgRUwX5MHY
3HT+WgBYb+2iWsbVWcdReLBN7FgOMQIV050uHD8+Y3Y5ew6a42zCUiw1fQP1A6Y0UlsvN9ecHMah
3Uvpi9wfdZO0okuZrqI3HWq9dvNZIIeMBi7aQdMeolsPR2Daw71QfqzuhSrbOuNj+EC5K7HLmxDG
Nmq7VoZPGXZCgeu8Y7WwLHBPEO85x09y7HuvbTNUiI7c7hKFWf4qXeGWoD2e28EJQFr7hYIh5+iK
Z81waxQHIqYgtvpJwFQUev0EzuyZWN9tJudxiQ/B0xScFGlJ4AjqD+eF2rw9w8PFosiBoqAADUUL
7cXHZPFAh/hSjt+BJEE6WxrDe0FgoLTuzz5Cqt6zYlcUn4XYd8dcwo6OcU62aCJYemtFxAihXcJ9
IGHZa0DGvBy2HWB5wRyhm/PJD1VJjct/1TYNrYtj3tQbhk0Pwi9xnPGCI4ksFQBB6rHtE7Q+bhqO
6hiLBmTt4Xed2gHoDysDBJHq/sa3UR8XJV9gO2a381YZHTP1IMHDKJkcDrY4XEmrjRmJmdsYPUH6
lkYEWakb7b07hYVTn5lUNm/iimLJKDEMddTwWTBcEfNJEE9tJ+pLtb3RN6cAWzT8RMWNcD0OTbfC
D7rFQEJ3umIXWTCZqLWYtAnliv+tRVsi0nyVqGcdpOnciPh4WOsocvvklXJeGJcPxjExrzi8u26t
i2iwmmP88ApmABCVbT1e9MFhMlBTQA55CTqnuCrj0TgJFUF+jqo6KK3T2SuB6QZdRvEqT+dqExl7
IT70qf3fu+W/WIvJHN4K9GNcGkR8Df++c0t1YnSNhWKT5PmzsKLqBAVFrfqpHsUFI7k/fN4/x64Y
zUlolCzsEw3999o8zYrJ6OV6djLL1gK5Ks3qNiPof7iq+ZD//QiABmjiKYYaFWb1b1c1pFjB6lxV
6c1op60csMmxN4zUnPIPxGr5T5/129kn+q0WdkU+nh5UXESseYniNpLd72XT65qtgqpwLmQ97b0+
VspivGRg51uJM2VwmhZqyx8uXv63CvCvF//bI4VolY71EJe7ytpoxUnCiMWK4OxblOTkdxRBAS1h
dr5hJBlV+IXU21/WYv46q15C9aziyzQIa+zomfb/oWxEh/yvj8ZSMAmVDBW70L8/mqJE3z+OcrMX
OzyBm36RzjHquCQg3TFtXcXRadKOfvtsojhqMdZt82KbjKFbhPptiHgzM3NVKjmv/iZMTgrkEY2w
j9UIAyGGtNXq2wL+rK+ceuklFK5C8SYULxZlfi9jq3hNde5EQ12uvuVEkyfyalA+jemuMI0PzFPd
4W1RrC0JESf85CKv7Ii2gOAuc3zJYIFg3OT506pVllYUvk9KiglVzkgPbNiI3MlkiO8fg2o3BAQO
gx7zhwfwqXm3Gw5lwOsFC11UTfTikFVkbZGJsVOYAgaL+z4FhgVRmN5GJNRfpfApy7vWBFTC+ylQ
jilO+bfIWE4R8/4D+4S17vqTn8JvJnYUYimxnY42vNTlOuo2/HrQbAPkPxl7r3mw2sQrrUM3nSPk
Dm0JYjWTwUzpS51kN2HT63TtZgjs5J4wSg6VJRQe4kRD7dbrqIcGQHsIsWbJkD8Nqe7i/C0Wr9lM
eTddeEnC9CT3il2rqj1lTHLplArp0Og8Gca0ag6QFJtukMubBM7nwzfXnbxqQz5m2hmiZ/QQNYVT
JdxGsgJL+DF+azqpuUnGF9Vc9sIp4SSHGVtGL3HxJFmdXTCfCBgX/1jmq8HWyf3LIeHG721Dad3d
s/BdRueXN8+idmrjezyf/bCEotRLKhZB+m3myyj8SYsDhI1FVEdeJL7E9UVJRDudIowfkTnA3sp6
viQbdMzhfU4g/dXdweJcfO6RygEv6wkWlv13moEIM9+KXjt6RPw0sVpiUWsLuIQExrVIVKCJdz5Q
7jZC+fwxFczh6nUsk0SqMUYwoReTPytF42UKK0dra2eIP42KWgfLZTYL8sBNkWX6LkPkHOv2S88i
W1fGJT7bxzZTnQwabdC8G8ZHmOOaIR+a9g5T8KHfoYrafXS3GHoop+whUHv1y7zlySrHML7Kxml+
zCKp6lKWb8Sc/F4ZLMrncVXNKjEne0yB6YZlr6zD6t63L5MUL2BT7pRK3GqchqWyKVVXt471VO+w
HjqVCgmAauUllz4C/ysuY88kUnzzLSQj3J2HtlbCnsRWfxMOzbn0SztpZRbDvUkPj4kE2gge/Jsq
6G7K4DxXvMyQdqGoLrImfhoGLOGgCCqh8CR3KbK4czlSjBeVOwztwgpCVCV3vzr01Cca0lj831OV
2M/0Is0cVGkR67y30r7UAOVoVuoK/o2M1Scz31hTl1L/HUqsE0E7oYaWGf6TyDey2FthKdf3vtuD
M1TCLofGbBibYdhN6BDj4K7T7YvIaZoqYGjLxEn1PZyz+w+cWNR206qAgT5GOdSWdZg9TegPWlin
Usf4Nv61suMHBH0Iakr1NfANMsTH4WrsP4dkIB5c83Jhr/tvDWMP0fye2E+Kcjcpp7Rj8urvMZOU
pGOHT64inFOL4ndb+KajV70T8+LjM2k9Pgu2QejIAUnGglMo8MX6ayzcrGGdyw1E0mct+5AswS2D
Q2UsGoSFdb5L48eizsGysXOtKwiuZYs0y23Gye5xwkiS+5DyKuQ7hAwTb7vYKsRDig4sadyqvuvm
nlIWZYCuferK/PTR2OE3uqzSux4/5flHIdE+Vy3MRDTfFsrqAvk68kdkuBEUFv/YjSdEgHVw9Vl9
ZfamsGh0g2nMsAgjhv/Jmy/usuJgGedBVaBzrYP5JcQLKBPfQnJ1EibBHL0vanfvq8wpJ5ocACWh
W6cYvtafr6OdNmdfP4nKe2B9KhVKBv2lH34yo4RqAg8ebYPfvPd1hAHYk1TujRozIRFjjfFspa/1
8N3qYO5o/bV1Fyw1riBs71rFZDFCKR2/iR01OaE2cnXX9dSWSmRwxTpE7Ba1Z5IuU/OuknCGurND
dNmWFVHCJvrV15++BEQPYUclGOOsB0RQfbeKRHFVqiCZbh5mHofB8KApza4F85ZJMZj03se+Y8M9
RoFhPx7a4jFggAJL/TPvRMfoXJasRDPCFMP8VLJzTO84jNAXFVdUvAgBnWxljv+wVmP4PqjnicMW
Ivgg7sUabRY7dQF3tWjXA3TRUUB9VWxq66iz0DY1oS+ISsv0efChK+inTAG1VmaC4FIw+mURui1+
TH35FNRM7sIfs1GW8Lb2oXwtxeO8cZpytBge/lnH7aipyR1GnyM3b4xRTUcoK2eaB0Zsa4p0tOKz
GLipGILX4fSfX8LgPsSXEFptSPiDyuGQnEduvdQNbiwsE/lHFHFqaeHG1Rpn9I+cbrJpOwWWJ4WZ
K0J7MsatQVoMPndjK+IBSF7Fsp/iwxh1S0h9a7Fe6tqqEo9mHruGHm0VTsq4idgxDHunpp0tVd9G
KWynh8viVmtGmUYKBHpjNxYsvG8s1AVT4QaS7nXhBQ66WzSKzS1LStjCDsJmtM+QhrGE0+mJ9Ry3
V5lCpXxWgsATsmpR9Eyik/6e9ZC9DIUqb0DioGykOljH/bupUblk+FkmDPbNhaFXTsK7kfXskthG
tnDWg+puTKcB7uugqNvYe2D6xAlv45rtal29MoLPfvowlINonOX+mhRfOTOjySP8EcUFVAVEI0aY
rLrsRwQSKB/sejVxpr20zmgJkSlEpKZP8GoNzrDOdMfhlugoO5Ds2SH0p/jYwxRuYRuO4adpwsCS
n4M+dWrilvBxH0u01yHu9TjtRjMzN7hYj0tmkt2dvWo11czoe5iF01V9ZVi6JCOFFHAEiE4bsqWQ
5ukoCEP74K2OoNPEL3z5oYYSxW+u/Rf2z1bCg1ptbPouHH6E5ovXPmv9lYR8SqeCMx4/+LjKMT4G
cuGyNzUZVAIThWGMzK0k6HlXRwAH0C18mkXE0JHaOREFTkrhIPFNzHov6KcoyB0d+nrpb8TxVpmH
RnwVdObR8rkr4D3TLNBXJh1+HfHKJNhQD3PH0hnt9G+a9OKLd/M9GBsa3hfilJD5F9uY1rDnkqe5
tGsuPMwKvf1QESutPPCQxA+QeUs5eA8Ztf91PgSGzKfpJ++dirgnltsHr8ZGqxHJnM2oeBiGGkh+
1sa4GKxvId4lyTZEBmDKXpmRcaFyTK5GU3f0LgXjxwgxCzEhe3oEd9y2leiqgDERVM9EMPss89mN
TEJrwMyg2k0m5l5650jpWaoOI1A5YT7ufI9LEULpxH6Q5gsTVB69egnyL+H6FJpMyNRD1S14AWP4
34MBNS1cpsLSJKXLeHwJzXuT+YBXCHaJIxpI3P2O4iuBwzz2dytMj7D/RfVaS/DeiHHliojXKXDN
bYx1Vbyo2ROyasJFdgUbtcREl8rI8HrAC8vaTCGXLZ3/u1f9lTbxj14VQ33NIEsJhe7v/WPWBroc
Sc2+1jTHmEseYKi0Muys6zF0fFMlsHS5XoiwW/p7ONyyXTED7PvZgeH6KBpYuq+mBA882z7ii2lg
Qdzs/Zx5vkgjF8DZn/nrwqmNwG7QB2o9xsebVkZqs5ZpdxSwLkWRODsgvRTvYSt6tD88zduYXCe0
K76OFuGiNq1XAGsJvP6408/nylzshJJKkPLhQemt5Ij8CL7tk2X4wKRCRCuguJNhbFWZAGiDuI0S
6VR6VI2GfGPMhAYicJJ2FeC5XdIVKeKGZIWNgqt3EkCODlRXjEyWoniwsu8cb9fe+JjUU2F00JqX
iX7w9cgpUqCbEZFeHx4ziVSIkUCWihiyyPnvR/UvIQigF395VL911kMWmVowt/oNPBGG8Vw9J7tP
3fS/jI0zHNf//kj9X9GFv3zkbwROZUoCg1OL1SHcouCCT1m/i+tu11L1q/m4qKXeTXD3QkFK7kr9
ID6l4DG2n5FwxpKAFYvvGJEUzLIepm1p330trvMHUzvpOBezktUjh3mv6u94QOILzpVW7BHhqh/u
XfHZhfc8HhdBcJC0jniJclbr2PUAn2UvI4sPIndIItcwtL0eX+QBdwFTXjzwR5GIHdEmoj61s9qT
lcWWIqD2fyT3idfNB/ciL+4PD+iXEf4/3yVLJ6cCq0ZkoH8HFyj3RqkTkZA9hF1YUeeTf6YVdlie
NBrzYth2CWjAqTfcVtqP2bnp7Gpn1d5YLUZpmUwL3hQ/dChg0naHHOARnnGUUMatSLh8sRpn83V7
WI2U6P0u1bEGAPRmI0M//G2phEk8YdQOCOhJP/kFaFTKbo9XxD9yv5D2nG0p09FvBEEt8pl1KHhG
9xIM5+RaEiWdmK7arHpEQ9uuWzd/SvH5NWn/7d6gmlVVnOHYZCTzN+DFkLqehEeUO3g9UhGnjjjb
tMSB4zOqkEaioPE+iYpTnb7MGkEr2qsxRD8mJU38HQjyJha+/3txK8q8ev/6nYhcVjA+wP/AQruu
y78NEU0mZ0WIsuWSwOtjTOH5i2jffAiH4JR+Y9H+BjwuY22LfdWCCGK4hTq2JPjpE+5OaeYwJlAp
3s+PFdbKu/JaX6e7eRp/2qu6GXbIHohjstOl+mQcpIN4bDbNRlybu2IrPvkX5Gv6q/xUYNS0BvHc
J0cG1BInTmnnG23HiNuHfmQtYZ7AFkV/C5MtPCLXHgVb5c9qDn0/Hpxl7tA6ji/jPlq1hwA5OseJ
bEfPysJaQP1zHqfh9sCltlxixzyZ0OLSfQK/coAAKjqQnyHcLXKCkWZ3s4dXwZqTtoFnHJSDoCxj
Ip+/hed6qW3LE84L2THfT6uUyFl5Te7Azv8aViAJrnVoVtlW5tj7iN6U22PTnjAuOmBc8yX/GJ9I
8MXRHj1/062R3KNeT73n1PlsF+p52AS7nP1smV0xQKV5AGivBpe8DMCj9gs+PRJ0YalA9KpcvJZn
Rj0xv1bqqZ/EqkCN/BROsOHLlp7F9WEP4/lvOSSHCugEe5oEp20PLLVsaULc5EbatELcgZldaTra
2ipsmfIKG3gVk0CwOuzGKs976Ven2dgOp7qZOsa3zuAahfsKMKa3ZQJ3XrPYY3wQQcRk7n60ztGh
heb9VW4jbIxW0pOwopWX1vVGeso/ptdyy8g+ENy5Ir1NZOmEtrwNN7jpoqSA5ImnNnZkz2hrftoN
P5RsWXEbM4O5xScaoOeeuRImgQjoTc9aj6tqT/YQO1tMGw8JR971O2EzrukvsIiGVpasoBwhqrjF
+/ZDeAWAeeCmwnb4PcciuhTqtAgyNesfUOnfcXZeLPRFoox/Pdom2Dd/3wgFIw9TTUmTQzq77vBM
wpVU4kZDYFK49+uz/391Sf31gRhQGAagLoSA395kK6j7qdP4wH7cc4Tj7jzpJ7k84lX935sGbIZ/
bhoMLBhsk1iDcYr42ykcymNatATYPtXYbpnrAOdsJKLG2UKpUl7xBjJTT68WD+FJGFjN6peIt7K2
AJkvxIdTJzerRXK80bODVm20YZsIGx8Ydp1d9Mc6YiiJywn8veRcqnciNmTk9EBkzGTXpb7g2J2e
tHU43fnvvFBmvUivGDOzRijdag8kNV351/Fbqc9Ybz4p6lf4+kbDTY+Nq52Xoc4qbHwQuvR9HN4q
8clovAmQ1dMRikBqJAcPjwQkn+MNLFGrGUtj7bSYlDUIi5y67HcwXqebj2Fesw9vCdV4e8RVIKaY
aqbR7mGJTtmewWvJBAnxFSQ5WoWPsbDTtTW8zGQnyU0EFXOKc6pRxTgT/GYNCL3Z99pnvyNvqAG6
OMFpaN6sfCujTqjX7frBdttH7wHscEcyHQPaWbBkyiotfXhv/g4Tr8lYcEZCuhNOAZlWu8iBxIY4
A7kJ8vdF7tsjpdNyUjexdCzB3w4l6oLTAwAVTfClDD0Pbz9malwM/kQq9w3vEQfiU7Bg0lkV25JR
pH5/SBUXefCbi/AiD7u+eRIkTDiOJlEMpwe2g9ISoATKTlztRDtX19K4bG//vRI5q8R/e8/+uhZ/
K8/GppdLMgvj5+DHJfkWaUW1y5pVlKxVsh5Iue3sHp/99YTno/gk40bP0AWj2mK8W+FV09fd54i1
4BKsItXORrFqEizF0Tx2rnEW020Sv2TSTkCRHyzL9rlQvyBi6RzPj+koRDs9Zb7kGheefvrcV8+C
fNWC5cCI2DbfqBX9baCsASNIg2CUST/ZZYviHobP1DnqpkME+HAey08TEjxyYfWpaHExnwP8LMUJ
ZXeuMVNPujfG55C/wiKBw/erz0PxEGzJt5pS5zE74jI+qPcxROgrip3cUwnnkugKjsKOxgtlqpc0
Xo+1wowmvBntkgmAWO9GWOnCXoARQ34MAljoCXjMkOwjH7W5/a+w4C6cAos9YVjG0yb3YWwsRCzS
77yjg7nUoW2HTxInokxoF1AXL5jMZOsYGG6yJtunzAK4CfaSyhQ9l61YewPDPHz93Q7m7IcgP4vf
eH6SSUDe05p5PfOm7YOGqze2KeSPVlwaFxP00/PLhTEPlpEtgY+jYl6CGLjGsGQbeORP6mPTP5sX
TJLMp2hrvvBCSVBRT7CBGnIjmW2Ezzl5AzmGRZUHqkIP+2My55lWxMip/QsNnnrNJOwYbIEpCCZ4
uL4a3a3CPU74LA9IC7t1S3EE6ooaXXaqtcpE2MW9GNOWOl5YK1Xbwj8aBy+AErARwPcK8LxGvUal
MxU2Lsb+vsBwhrETFOn4pUaxQ4+8mEAmXTM7k+/lkN8AGCAieCJoShVXuPlw3/iK5g/MASF+K6K3
+gqzJzxrxHbj1GNjKJuwwosMuvBER4CIlgAbZIVvHYWAvNSYizwnQIMwbBh3rtLMVoldttq9TE4g
7SFqs15cq70b/eSiPZ0zc03yEtkorTfBnV2iPLrK8pK0gpTLU7fWTvNxEXu4IEwI71ptXyZusWNJ
t9VVS5wKVA+1B8k1o4cDomZ8QEtrxzWqZ29EDmKsEt+GsVh8ioCR0O95go+NLHpdt8+CdbrtDCSe
uuQQMUNqI+EqX8bRf3s8zjoGIgpTwkV5Y0sp4WXeW9PlkMm9CXrKqdQWI7DtiqFH2xzAsJVhQah6
yirMxnNLnpq4EPzvGgdMHLWtW54djLPAiA9FHsuQdcU12gi5ffzxcMhtYNZMB9E61BIErhlV3acQ
H565u9m9/YCx4Vs0oi7e+/VP7L8D7llwRsAtlGb27K1xxsKZ/5pCN24XiN9RHfEyYrZgdxYKL6j+
UCSMmYThtQCd+I+7dXGoxSPr318Sht7BQEjWGuRvN4oc/NkG1VOUzwjAx99baOLlDddhDnbaLthn
eqmxq/BhcyZHyUYFV4XhSZ+PrnVNz475WO7kfAcwLggqKjyVLH17wJvDGTXYTDdLhOG6wlclqhd9
4lrylyJ/N9ozZg2FtTbJlaoA9GbXHM9AE5Ju8gmFsv5MagRq/oLlgMqRWU6eLeMLSi0vSFbzDkYq
JRL/U0Lly9mL7CUJdnSJsPTEa5C6C3VcxZD1RUfPXE5g6t53EVl6bEPdE1ax+8w2gn4m3NWixz49
jNdUibA0cZXqkph0SDstfil4gdln6uCOPZYSeBXkl9hWD4RU+Ke5vcFX0vAwh9GlLeL+dEMcVcS7
D6r5jQPNo9sB7fYvfLXZk0p+N9m3YbgKXOHEKW4LTsztjb41MP5GO8bCFnqr3F0m85TjsYht+Yp3
F8qqVqHQTffN9OkTSyj6Vym7DyGUg8VkL8rHYSbU5uvKJEHATuXtAz05sM4sbXaAhAY8W6JpCaLk
ROTKlu4YnNNRdILsIz2hOlLRtCAhFsznIZqH4jB+4R+lHjczlP2VrzvF7BTYXEoDeSmGbQUrA3U4
Pl3wwsLWYzWBDeBTQ5WPwEh6sh4s2BoBAf4SlKgLvwkWk/EZFVuzf7fMdWw8m1rOS9oB4hPN9j5p
ngLLFH+QB1uyCstT3wrBUgTxNBXS++TBEUDdE/xUsqXeABl9N+3oJE24qOi0e1ZIqOD91GmucZQQ
qedIi+HxMvBuAaZb+YTdioIumQEzP6dSBEbKO77mcggSNxBu91HcJ/Vd5kduBmI7jI+YZkPaJYwd
UKPVMJZ612BCbmGpuXoUPxOvcsNYVNrkHAokOvzAFrwAxUxusVaRFLAspniHQZRakWT3HbGTsPxG
NJ0VUNwQYLD3akk75pW8ZK8+xked01YftMUzBI1oXOdMqw1XGQDe4EhjzujIwq6vmCt/vmDXFu04
9sWN6t9MgXk9UgHOsRDCQB/fiDmBm1zYpZzO5m7RsMLN4xEHi0G8Dp91vFbO2qNHl8/BdMCSyqnE
n3ozVYjem5/aWDBW7TEFKdCmxo74XOaEgj712rYaQCSdlBE2gT0IFPw9fqMl7A2yiRahvmPOYUJh
NCAv2MFVzb4kZA8mRlQwdjRwvWOM6r1cmMUNd4jSsFu0aNEODxQKE8N8EYazhhsVpw5FUZCHtJRC
ckE8lq7lVwpRbHFeouIpJNySg7CevGt/xekAHbrObOSk6md/8jrNs4CfmUJZBQxRG9HzCV1tjV87
DtI4lPh7H06XkzxeOnYwAimgWUa4zCuLhAe4b+Vl8toUtgYsoeywYeKJPtXPJp4YHEwE/gybxLqk
0kKZAMDtx3ZYF6+UAf1EMge/uipRo1yLdTThiXuIQ8/keF+HlNJ0CuoXTU1ZxFBIGk+A3KBvlX4b
grUSkxOacACYPi/0F/+7LbFwz1ckM1fKM7QOo7CV3kkxlydW5FndE6GG+WLFQXjNCXmDZNJ6IiMZ
JjGo8qBINLAwsL5XIS6fggMr34DugM6LIIO78pRDPKC0BrG4KwujXwTxugZ73wj1ipkCRqBW5VlH
BuOcKmcMRND7j7rLlKp/Qn+h7ycEmtOxMlfqcjorlyKCl7tRCVw+YWxQaLjWs1s29SqoPxgkNocC
FwqD4h3pwRHjXAH9F4SpT/Zm8iVskSOEg2ARAoV60zmApulKZzPeNMj4bb1YotBP8vmujKs0X2qg
lkAr04aOe9TXDHhk2KmMiO3sKX3G+2G2PkXYeGkSPIU3AiSDgMYcZgA4pjEf2jLiSvqtHru07eiI
Jyq/nYwZh/8cPS6s2OFBOUd32CE4nINGlzkY9FOq0YRsi+82fFWqTQ7/tDsz+KWGLZqj9BTd2JOC
ydWQ3Tw88l4uGL7Fyhc9Q1BdWVqNv8RtBSMcSsmHslLNhYSpWY7YXmsZ9C8M8xrngM8eqATOhMWV
Igff4/CpwieB+qZeMVBnaiB9g4vtSnFTHsCl5ufhaYzbkidIS615azvfFp+1bkV6MCRmg7QsXKng
Y9wUaadhJpkuW+xSuWfNsJDFZcXgETpKktrWl2pekuku5HtoF0aGKdFCvvJ8Dr3xGuLujgEA3omQ
f0WnZUD3pLUcxzbetDCMMM6mA8X+136oaxHq8kHlVRffh6NJRieeVjcLR46dMGyYlGUJyn8VnAw5
XLSkmp2Vt4hh2F5ms4VaPz3CI7UhBnu2tZok2mf85xibUxO8Vsqu/ZmvBRFyBdXMFrZ5vtIP9Cj9
tl/Nd4/OmFoLOV53bqttNyyZ+ownE3xueqXarCELS8JSAFtCNFg5BgpseCbW99BequiJBNHJuE7A
VwDDNe32smuO+uPuMCezKvbUcMGfS5z8xhGSdldG/oHPZCubJ01Z+mzI51iCVdE4k4jsy38e81uB
yV97ULpVvh2BjKZd9YKVD5WbPngqMq/noVw8SJDaIyLxyZ5tWSPqe3CkbKJawqJuGhfCqsWuDrOH
j4rebk+rgPrrM1m9WK8J6j5z+z8cndVu5NgWhp/IkhluqwzFTOkbK2hm9tPPVyOdizkzUXeSsvde
60eapdEvDXiV6TZA88uQSMbmopce02XA3p/aPkq2yk4+MYtr38RCwec70adKFhz+PBl+yWsBCsmH
/VXwaT8DN7xTELGrCEaQHA4FofUa46PZUN5GkguE45nFJt5gST80i9h0mfhGelWZMpzqHJ1r/P3E
ZZeuv9YIvmGUcXg5xdkxHPaFJZcjHcr4njWm8wv7B3xSdCBslP9QVD8hstLgCgyD3dNEOXMCkUP3
nByHq/Gn3Wm1uLejZ2G8dTRWkd6WSiwbtrrXVSAMZ3pEW+TKMlPPhqwvTDM8o4g5KYxQjomGF9wK
bTTM6GhMkvb3ZFgxOKupQyErng+l+Mera5THN1H/Kf5ZnRcQS10djAVPdm3t5+KIO4KvqVsn3CU+
mSzmVcdn3S2Fmiw7mG6gRHKAedgDRzkhuLJW9gPBUzeREHiKhU0cZEuTqHBhTW0mB4JO7Wa7jcNV
9cyiGzuPQiuw6qTVupSRny0iREkaifUuqjYuM0TMqs8tsFQML8x3hOwCzdKZ3XPcAUKG3BmLSHLQ
TPbBd1A+zwVvh8wQdOnytSb9yPFLxRlMwr/kVM83CsprI7G1dIgUsnU8bnIL4SQvnXBRCKIin1Qt
NvDfofWgq7NBCMjC/MX5c8qegrCuEDb86SQidh+TcZt4qVlf5NA1JHdOxqX1M1FecgququaZpEAI
NEx2+8p0heg0IZ+MU3TzpIcIhFR7RWGDpQq8zRkhNHl59wk2mqprYH3wfXEB6OKdGYe3lE97JvUL
TN8o3QodRYDYWT9zjscgzteMuQ3+Yy2cBmVVjhurXyXt1gdLEYgtdANyi88JBlJ26+AGUp7O62Zn
EqtytwREXmLzRNHJf6VPkLo+18/WamETejt+T+cysUkOV1yhYexZi+xNTld6vd2+scGQlXVemd1F
WIn/Mrpdhm1AHwoMBhkd5IAMZHuiSmd/5oDWHP+XaXErM8zbHCjKzUBiySLp0TS8JTbvzrVoyNt3
4SHPwci8uX5l06rVl2PpIogKXIMwhsr2yVKLbEtvvKGCk/D/+oIEm5tlODJBDKRtRvFtjA/qwYQq
iJdF5UmxU8bbCP2wEvy0w1nzfznXZlJYTHeQOJjTYd8nXzjn2mFfixsdC9w+dcpzUG7A+IkDguwt
xWWmrm3i+lUDUctSrzzxa8hXAcNfER/5efPYTn+jF4o87cQHUlF46Tcnk03ERrGAZNfgyirQ0u19
h6xbrf0IOKY1ggTDY6UNtn6Hu+JXpTFc/qWYIbDQr6stl0eb09cRk5lCVlK3YhNI4vUwgol8+TPC
SLCUVD1F8bUqa1AxZBTTKxzOlq3m66A7dd0pI5NxWQ8oT6AyCTR52yW8bLAbPovpvTaIucMS2ABd
FFvpNWR/xEVVj2C8g0n0Lwnr9sZ4adS/jsAuOJH0Emz0QLDx/ApIQ533oXXsVWcoH3q8No6cGV1z
QWgGdZr9ZZOjmfesekjEkIiHoHDgMRt9qyK+UZflSSyuOaoQ0MjAk6W9ToozB5fme1G8598OlwLi
A8jC7slOTApPaT2fcNyB3OxlpW8H84VCNicspDrXFgYlpPoBMQ5EI1KmRGWDvBi1B4G0o5uf1Jmj
1CMH17qlv0O+5hWskn2j2/N33NqsGgP2i/LGJik640vmWVOIMXULFU+giYG8PSJ9HLyRxeVpNrtE
2oD9tP0y+8yxc4brHoobhVoHOXtt+n/Dn28sX730g5wSb9kVZK4kOG25L3GdUqejI1vnpUffy+TI
jOJmwmEG3aKERlt81WvEJf1tlFCc2fEPcMSm4rZCGFgcVXBxU3hKxopZlTS2BIH5u0lVWgPd0mp7
VTj78WCvDEAQ6QTYhqy7ZLhmNfgZ5pUxbmv9h9k6v7Uh0YHvyTmcDjHPcYEdPl2294QEl3u5x4Sk
2wCY8r28fmV7HFgygUb4TVqu+Q2fJoQ0C0U7buEfeQhK62Lx0YDTAckWJId14X5Wf2SoaLKDWuIf
HCAogGVpDeyItELNvBZu6TWvrWW05zz87HGZECS2jwQnD2EUmYr/kk86HCSbWTEku+JPI1vIGjHR
sk01r175QX6JYjQSnk134XGjtJLIb2xqfULq6KcQOGwHTZS7pAfJf4N0GzajQP3sC8yDmmYqFKPh
EQF+y9CD/BzaheTwify/aCFaV2M6pOC3+SFqd6m+y97lkacwuvAOcWuxLIvqscQfyjlB/m50HZi4
Z05aOLb4d04vgnoZ/tQHKyxh3+901zPwMrQsAApBVKvqLF8McsS/LGjTxjGyY3RQdvFwMtxtx8Fp
FnQFCitjgpNHiEy3ETlvlptqfNglQOlL9qwjMVhv0Ks3/hLl3GYuvOmiOgt8SomX3EvOwW1WLPst
IIHqdXjQDHITP3SmkeTtAzlZ+Sq7k4siId5dDQSbG6cRAR/BsbF2DIWPVvPEkbEdTNPRzij9JU+q
yLjfVtGmtb7N4KYFW3NcyQqJRhteE+hpge0YS3iswPPovOJ2jP/uRU/5gPoMWZ1GOn6WPoIUksQB
rDKkEzJb8U9oXzy/Naboeh2nuzakfI7IqdZazLv+xswhk0qRrORpqc/LnJWKqTyHRVsI3wOZXdqq
qAg2X3wFK563kIEN1/dCuBJ1lz0KvhalunyBz/U3jI9f0hOoawsVy6qEx1L/639G2emCI1IReuPz
yK55djsgsGITWMt3Aj1l2SZHF89IcsAbkOtrsmjor3BaMvVEPlhPzi9W4VTYJeeesCsRQspfINRf
Zqfif1516/csf3jQk1UNaPKRNJRZEY6rTGg+gSH3U3gP58bR6f8ZxK10sSxGoWcqfhCk2fSGG2v/
JgUv29PEvFVoJ51bC/d66MK1tZNtOIKxNBtP1FdieiFKPkq+cLNwEAEGMAqBMpukVnJ/5anh6SZp
1gB69bRrvwD2/elVSFuRPzgmZHw5xZ5GVdAk/Encf5PS2GIP0I5LmnBia76o/L8KWiw1/lXewKwe
ITqMyYtWtmJnx0l2VpEUmAk9iM9AfmHYFG3zAUuQg9tbV8ADERANmuCaeMgpFtpT2fJ7MVcYJ7uU
o8rLZYcb7h5Eq/Ia/APQKoVjiMAOAIPj0mjXzCQlSWg/bnsa11wTeY2s36tAyDdThjLhUc7XimAj
41ePVgSaht3CoDqJNffILSNHK9JL5eRgTN/j+wN3e3iC8NXjp7VcZfpm0st4N5JlTiD7Aeniu3Tx
9y2iaEi6lo+6uqDUzYPGiMp7sDGQj+dLmAeOScSZvYQiz07ir2CN8+KtBqHpOtoQfdgxKeIdLZCN
EJFsa7oXkAUckCa5i6edyKUULzqEZR8z1mwIG6U59KgteJPVdYNn27il0TEmIHDw2q0l3SV9g+0k
74GhFsGeDzrMXsq+BX34EkjMPckf5ofl20q2b+IHzSKlE37QQyiu8h82qEcTrTJ5n2xBqH2sMT3x
wE4nkRdCNZpFhgc8pjedytX8JCxBoMRMWoIaDR+VvhrzVazujdSzhJfvnjJiZIjF40zMiA9DedaZ
v/28Dh/Fy9i3vUeaLz8R8Wvbeeuf4LxRbau20B1mhN0oUhxciSSqL9rtwJLcLLySPHN73MYACS7Z
nQxAqFiKzg61vXkz9gqF3qy67WdjHqvXwDFGpppDOKhLzXXGivZRrjSfmCaE18WBo6uXvICYs1vk
dXvWD/OhowckdIV8SXntT5uGOW5FYpVwg8oetzoxqMFGRm/xIXeOssdqFLVeKzmmnWAQRgjJ8P+2
Z/DNGaWXNmvxUV1AxkZyxWF0n4TCCheLCijSnbjlolNR/2uVI4h6ojzny7cBraBHdjOcg98ooowu
ciAZAPF4BM2NRBHWkV9IM/KgJO8Y+qvvvpOySdS2h5eAUEMvQNNW4MeLNZKcr+H92zJvRUwzuZNu
KbjJk30W2gMPheLvmuJe0k+koZA96izDyDYRZeqrhFrGXa2uc8CAS6SD+K8Lj+WP/1W/tBHMIDo/
6JBz8f18OEVrl+iHV+GhpJOXDoy++53lFSZnPjMqhprWlpptrxzL+aLldgINH0DAmB8BUVSRq57q
rwzES2oPDdPLhKPq/QJh8st4MURpF+yF5QWHHIC7pd/AnSMEMQiw7dbaquKjMdaJ4ajgd3SqVPu6
WWSJO4HrTvlHax4MRneU6IZ1pWU9QVrzyZdG9Gh96ae5dHw8OLDbFCICVKsqaR1raf7g+K3Lpdpv
+Ygl7YxeN2av6W9qeulZoglRLlnekHOk/hbH0EL7GmR3ZuhixrrH+nG4RNIxvLXRXVEdEK7kU1we
yxN5LlBO5m/RHpVDtPSK70J451Plyr+y/Yz8VW3cxmlfzuuqQBngVR/iM/WAo83uB4tx9CJ0W2MC
SF0THd96Fh0Zbz4qVVpqYIP8f9W3hK1dRL+Q7JBJTD8i2wom0ttkbZIOQv48KuvAQ1lRcXiN5zJf
MX7WhR1hBz8rI9s8F3oPtUdIaerIN+KVsavF4tlPcajBbfMVnFZoKJIAxbq2x1lnuAPGNwxMTs3I
ReeJCUC2MPkQyIu4MPRBYKccEt/FjjZHTfPQpEFLK8vmG0luPi3xoisS4bqzU9dgTsZKVAnNIlao
u+Dx6fTfTvvlmgzrH+uMTOM20EevX7NdI9kZHbvzqbI8hX4SqhbRQHOU01LSCs7S2vQkIxPRlw6O
RrZjgmad+ZAFwcPXLM/2FSOADGe76A8m4oGLRo/Ge2nLXyVVK3sjOZE4BOQ06Q+jvrMeOzocdev2
hZORrr6PpY+qOYscJ9nV1y4JwWunQnS7inNJ4Ychi8WDa8vtZfZtDPvsqkKBHZVle0kyRNvVBiG+
AgJBIRxJsIf5nUGM6kE7kB/bX6ZbSnITGfWXNllLYDjVrdK/Taw3vkKFAiC75j9bGJQN1KQOu1mc
MnM9sXppGFbEYat+q+WHSEuBv1FCzGiIy8oHrm1Sg/g08YE50a3PnVxadbuwfIjyrk43M8lM2Cu2
qXYONALEfIJ/cR+FqPVgsbQamcO01st9ilGVGwh6+NTCDZOzmf+U0jrzPym3IlxKCvY604Dg8vgW
oo2mFPd7i1kjmlPcmqRHzseQbQ7cwWi+Cv37rfUScbyqtGZ4Iag5QUI1EqDvQvc6EnLe8g+PrHuB
Gpo2XTid8a3xhAk6TyXqExVegyabosbkdiXrDgl+EsB/qW6dVyuSIkTO2YXvTtY+rl2fYzP5m6Id
QCYkM6DltzI50U+5ESiCxuD0LieVilMqk0bKehyW1wrf40/C0y6D6pQpHkYt5nUMjyAV4ocBHvne
A0gEa7k3cae6GS+LmbvxuCPtuGrAIycbr02u7dOn0T1i85ZxFIb6xuogxT47+iga4iM55WQUJsWu
J4fjHf5X6+yDHd8D6K+CVJo3XeYSAzfqkWoGv/QNMVdrwUePZ7ph2G41HEbNtiObaOLl/X/wMG+/
0fgCPTU+A3lRHz7VbfMVkseU7TnF7ouq3ajqThsXYXhN8A1OIsdhfo7yM2AugntbBtZAnO+q5NfN
eM1+IgLRFogqBfkWtBucJMo7+305qLb/wX74PiMXwl9qOf0ZLdaH+IOZhg+7f4cwYDQkymByYwSa
mMrSz2Ag5oqFWC93woEVc4/HxPrshO8d6wHQoae/BILxQf/Qy7iUwpN0YeT0vGzHlXGZcDygeqTc
ICXxmkKEnUZIWHsfq5NiORqQq7jrTqo79AuSDdGCVLvQwH2yo0au6TxrX2UfUrwyuAgx5SDA+dPo
f5hPyLEq9Wj5K2QV41Uyj7JPVwjj0Sf0UlU/4w3RKQppgPlDKT8LRGbE5nGj8b1FXkOixHlSj2m4
EjQwmIO1Rm3fbIfSiaE5CIMcNyzbVKvUAQGxxLPO/1Ii0RCwRP8I/ZC4YSB8UMt5DLAypqBDuzaT
FWsk82Eo3OuP0XIRKUwP03es7P3NDcYtKlYyEX6kBgeHsbeJtCgi6tOeUU39eLqnv7siT4UpaHoH
uqwjyesNr9I2JF6IiLBKRwi3gvGQiruu7H/0eDPKOs2PP0FC0ke6CNLfkQuXgGLjMKlua8JPxCfY
D2AOCFwvaDnSIDJNN0RWj1aEihNkthuyBT/8+wgUAViFsLYkQRlN9BrQobUubX8LCxeaBfK00v4p
Yom4BCvFkQybNHbEktwwHKModrFYstfZsEWI4L2GwGPZGY60d4TBAhsuxkp+HeoqsdzpyvgbAc4u
4j1yy16+orfopm9yrLurVrvNjVxE5DvIOxDuVbt8pZHji4wrbPiybXNULTdLboBnb82tXSQ7S3Pr
FILl5OBijPN1qtMM8mUmBwEDMtXZjHSxLXUHtI2J/6sY50kBbLOF8iD95fFGSm3OGHGHxAVwO/TA
Ro30pA0fWbmwKL2N9vl8TGbiKq27gjtKARhDRDXateamf7rN9LLrsVQhqdiF8qaAhuc084Kb6u8b
eDw49IjtbRUra7N35Gt5UNlhT1nnRZNrbdqZl7PaWL+muQ6LLYaLhkygZVs+FZPm87z5U1T2X2HB
ty/iiT6NtDeNXhnoTlLc6mxrKf/yJ5W90nNCHMGqy3RGKx1bxhjjJB0O5Oe0IQMkqazV5AmXsdma
wgrNR+RVyrVnoPtl2dZWeLaLxDVosa3+qcrVmmL6Qt6W2F2HAAbs/Utjq8Bnb4es2PVXA+PKqUoE
Zuzw3oTvO73lqhEo71sSjSYaR0O1//rLgRe8gRuXQIZXhJezom/0+tY7M0aii8Rw1ZxiniVvvKAL
zyp+KicWmGrHp4XK4YBKSloGV4J3JWCUP99lb4+LVfiXhE60FupD5yp/QwSzvOFnU4UL2Ip/AmRn
1aD+EbLvWojMD5D7Pmg6QGQnf8nZfpxIfiDkU/BIcJs8FG+g4SIUY+UZ67nYDcNj7Ne55NJCOhIY
kYGXPMj6RaDJj7tQFukdPAkuNZOXaAojtPzk3QdbAt3gKkGuNKxiy6Zmf4f+Xw4n/TqwOnz49WpS
L11y14qDkVwnhkYAWCzVSF3ThlWbtH49uOJVbjtmZzh6gnQDOH8FE2D0+7Vm8ajqE3UgTPsy/d2y
O+yNyknVe4yTqvjnB3/Klg/000cADGgWILOJ300A1efcEc5NIgZ8ma4emoGtYmVFbh1D7x7erLTk
UTUiqnsTix/l2C/0cwajKfE8SBJghHYD0CffsfoPC3B+Xc9PVtpS+ze+AZ10r5FHLuFxsRUAh9Jt
vgmxl+sVPXVzucwQ23c3neKVAyZFQo7ZHvaVfjDe/i9sGkDyAplUb+CVH/Fdm/AhylDQdMsdabQS
siUqHhH4jzcOo0mPd5JsfMVNYqgW8VczLkJ9M83TpD9ZkzF8pDFE+KIgLVj/EBTmqHs9QvY2roUC
jtYIWne5+NegRqG16v4/9iQCTad/yHSU4NIbK9rR4OYE2goA15EWphugWVXYwUOCBDeSN7+VNMkq
5IqQf4mZCNuVGvAEL4khQnxBMBKcMyCMpD1MES0pLUOLf9MfwHHygItD36Udh4mbIWeKQszynYLi
sXYdlY83R0W8Z8+YtBQ/E+UI5RA8BcAfCl6wh04nwsgwqDnST6ZAP9jzDwj7lr+a0vr2BLex7R5N
shJrTEz75tcnOJ0UmS39xDPbepWeTNb11FHnM9BZgxClWwD/oKMjVcIKL3KwF+sFtyUqWGVnTQwZ
xD/T90ScgEYLDlhnhgNsbjcSj4mX+5vY/ES3byzKa3M23MlJCbWlIq9Z6cpNIAfypE8MiJiz2Za6
XZX/5f7CF4/8KzSCWYAcez8rj7f8ES7MvPr8UUg1yD6aeqyeKyh3GN4KwWX+N/2hiZWlc4xeaxMG
WMMdY6cwE+g2v+03Oty4qDSpDOBzSoet7KnmAR7BjFdB8syHa2qQj4nmRHCm8hCwyEzZJtnKvCvF
yM2eTedpRpnJbsrrOAzr9pmhM32j69Xe+np7nmTHNNH9YFIEULmLtOuVaE+WPWlE3S+2nqg51l8+
66NPkQc5NWdKmZ+AkXJBplPlSGRH5Qhlky16Ht4sHrWeCBsVMdkTk63fHnE6hpwrbHNYpEfoOTtt
aT+ZXoK20ZotF6MvbZsCFm4ZbIDzOLc7SpGiv0FHHqLti30UrMnOXxQdj4vA3/UYf5r7MKyyfeYF
9Mq3h+y3NW8t5CzYYra/uT6ljcah2efySow5mFyNSi1lJpGZvVqFj6fwhtsJp9e6f091ZKgM7BVl
/NRYGcv9R/ea2QOovM4cmaVHL27Rmr11bHYjKzqubGUTrXcNgdzybxmv+ActWvPFKiA697+wVzxh
WqETuknzyr8WuzLZ9EAQ9d/MdOBTM2hBf2PXjFe57/Tv0fPt41lQ98wNHFi4v7Gq4FU2MV44c0vF
Q73W0dvN7DUB8e8vZXRY5yUZeXDHrdYhn0hBBly//JeoEEiEmxMvRtQiKej/8tk27vLk6jt+Hem2
d0rdbm5xsU0TOk32qYw+8O2yQJTIhsLpa96BFSVrOxcHQsyQNJPNk+yeHRG8JWxVXtSgkjvzmiGG
9Vm51pX2VZpXE9DdKd7NpjMhb8B/rU+WAcILvFIEgW0a+51dEt2NNFhUtg7vHl9rqFlZD++Z7ntG
57s6t8vbUxZ4fsHvetbBZyXMXOCgAU7bhchBElLUo8hOY8RORF66ONwnhPE1jGc8ALEz4eGEokO3
SwLbShNan4vb3P+0BW0IhrxKkbBZzUkRl5HhBLRyhZOybz6AC6Tzk0GnaDcRRiZtXvvGV1l962/j
Bfodhvgw2E8oziR+rTHLTiMfhPBWMnWpFrbOg95fS/Gmo+MOO2wzxkMDE24CJljL9a0fXwJaG3a5
svbDR5gzuJJAlK4oRJ+/6vEbO7sp4Rk5rgdWrYhMLESuEG3ThrtIAmdrASldFBHJAYFsS3wggj3Z
OQZn0Ptu355CW3xgwOMXb6D/KwQcgi3SjXX32VN6QjFANNrdW+HNp4Ydxg42BA7mbuNlm9QFmA5W
1jfCDG26yhuNkHZlQWHON2QDroLLeExHr4cdeW+/BPYt8OdRy7BVKfTAEYCowFzSSvbiasbCc0h5
VFxDffsII2fwZDbz4FM9NxtdWRXOCjJ1eLRHtky+mS0vKZEZfDaLvPPaFqn6okZ0uC5eZGMwiGok
c4s3sDYa8rxpW/TMQxsBJNev12Z40Nf0AYXonRHcEx1RBUfAMAasEYUQeZanECOgQEMtYBZ/HelH
84SAIaYeIn7l5Hp/pcGjUTapStOFSO3hEaG65Eq3LnGYW9ofPBnB+2cu9kAiM/I3wlq2bA7Dk4gF
yqu4nySXLB9jGxzCd9UcJs3pDyaJlD/kh4ZHcfA7B4EHk/n0t0Mysedaj9hK41e/U1Je7x2SNNqA
3jf3In5lwSbziAh2LdjKeJFtpTW9lIxOsH6jjeZd6rehSvh459D0wzzNgs+JT4tNho7w7f+T7Pj0
ZeAdt0kDZKenAv67czAOQENm9IUWW31eza8Km0Qb/8vQOy74s6HTfG7OjqxY6qiTjVi7Fs1BROf4
m3Q+SOqvouNH4AtK8SBlZAB/To9eg3QcjmLpKhplMsNP4JBNCdJ+LvgTxFXEWBDaI9uRspvqg14f
IsYgYj2ZR/BcL/nLW8Fltcv5lA/w5xN1JNMy3/GPve6ULWKjRbkLebWh+vwDzA3Kp+Kvdylv7NvX
MP8rueQ7buSS53Jkzwne5mVzsrvhvg8wHdJb5Tc7HswGV8S/5FKbX0rfUfe0U3lVl3W0kyKEZBwd
AUpq6QS7XGrQqkhhZ5za/OioG9rA6T/wLLQE9vDVQf6710xPiS4h5I3/mXFdQjelVDJkbmRuI65r
cY2e7C9dF+ZSxcKVHyqOTOsV/hC0RNB18K6OGRf6Tv4Bn+GJ7MJVKtgBMT0yoizAf7bLI0GlXYam
6mlo7UK95+alAE3s7tk5QMCOsb12uvApoJ3shnfKGIUh5THCcXgH9yI7SkAbR+YfSthpPnXKr5Jt
YzIm/2X9cziZrOiRp5CQIHAXscatiLTJD7noycBF9RU2gQtabe2RHSyLkXLY1nQZ9Y1vOPq4YWvM
U7h0Hvv4C9A7in6kLxVeLFyVvt3FXk1y1Fwgn1/FX6oOjLOrmamq75imxZJfaqY6ff4YRZEAisXM
k1Y0Tt9cdPLwp4OpkCPNsIMTm/PsnUo+/rPSP8njXTfQ26b64HRExaJi0Pwd0G8G8Rgk9MKEiRv1
NwJWlO63GjfoJ7piN6Mr01nKs7fAYFuWa8X3sETpU7aoP4TeDaaNGYE5crZ1rn6c9VcK8U0uy6v3
wXps7oSQqsR3PwtMcv5SekdZI0+D4OlgwOOOWu+tTsdn7REYNuyHarGu4QTIrEpRE8ieHLhDcgIh
AVFE0xBIoPFOHP6j86ytNpBeCi2bbnWXw+sAsUQClAXQRsinbCJZ8ML6CI8YbAeS88bPlnrmIsCU
oXh1ku/JEsU4uTRnUg5C8BifgweZBb2D2NsbtKISAUgBs/KG/Sj39a2m/VRy7WoM/353l9PVlG4k
oH2VA4dFLXn69ZcJFZnsks+W21zq8HzIm5IktX9oAaa/9zUKPIOWLkRyImFpbFy8RK3EcQl0qgSf
o4XmYTpWmNsA1uNe2TY1EhqodvE8gPViXdHhwjm0FyZSPt0gi4bdaez3co/4GslxOapbA3QVe2d6
yvGhnRtsLGg9ZBLTGS1LXuncESVPLxHpHaaHjCUr3fk6V8M9tgg0XpnD+7cWCeKS1s0k29b1pqLL
bBCgB4eXSUV9KR/QAHUKq4NNGEAPgh7QLreRl1Oy1o3/m++0Y1Q8mr/kkK/Rn9bHPP40c0fN7f5K
ISsQBYIYNGwTRCPCJJJJZnQfe7U9wuLvptkt9W2a/4DxYqLxUc/PyirtTn4HacasRhJVxsaAINP4
gG/h+ySHh8/0AxatnFYka2whEYlAXunH4tXQWQcrmLoYUlOBBJqP9FNajsvMTk5l9deKR9ptm90s
eUJ/R+cqw5Gua33bP/KB9XoZoHWS5T+6MqEFLCYbaV5H8a6GzwpBh2J0QPkph5ObJbYH7k1geuw0
OYnOXyIFXilgpnxkTNMu5Zc6egGcvGpnv0WFmOrXHM8qqcsy83tK0xhekvTCTDr06/pLFy4kzZFE
iS5UhVMP9/knwFcGEz+Ke9D5OuMToPATwS+9w98D5FHAaEVuQbjlG7D4fdM4xBSBAZGZVfweYO16
IPJW2hAMCakUco6PXrSfCsQ8br0FXKjHnW796L6b/wn7+FPnNum+4kN+AMAC0TUlruvR1UWQS/mK
qsHw/K04X+J/zY+JEQTUbPFJq31IvuXC1x0SGJpfNEuLtF6CT67Ld7vjm/2oGTUOIvMZFvgPKkTz
epuRJzBu5DVZTdeypK+c7Q/v2qEDtzRsVdhIg7GMkbVLZ71e03E/jp+1cg6rwNVKCXPoQlVQQu/V
77II3AaeeEKw8twMqL1LGJOMM1fSXrUeXWvqmH3GrkadXR1PkFnciM9BwdR6xtSciU9ZckaW/PvJ
loVvCVSSjTUEImuyr5E2+PErbTwr/gjQnv9abiy65EvQX7QKzuE1JFp6ne3/mQVHmEfMwv5rfArs
2TL1r9RJmR/aRRJJSVske8OBlaZYZWH+5F8AQlWw0T94BnkBF/6tLTF540p2xq3VnVpMA3d/+Jh+
I+onzw2WKYoCV/5P8laIfGf5BW5dWkb3xvqVRK96WXCIUNPpO1JvDbkndXeTqDCEkyepdN6s8yVY
Gr+CLcFJQ6kTyQSq9uWPz/LNrVX+cUCRMbkLtUcM2W7k44jT6s2pMTDGVwVSI3u1TWnrUuLxmhG1
do2al9Z+Tsc4X9F2C31ZQg8pI6odxJ7UU5TYa1sowb+IRyVXVHSWhxBjKbkiS/2IlE91EqaYGPAl
vPMPDfgw4rC1kXnhdJxcRGf1+7mHQIJaZcppdJWxaJmKd3PwEkwr62QKlnN45DYZ4RdwkzBNXQTU
s+3dOgTv3ztv2vsDfV+BzP+8LDmPoknngA4j0SLvleNpkwnhou5/KHKAjYz7xwT7AzyHdY5BF38S
sE3Y/iEuMmZ5K4m0M6EQjw5EDBDKcmADyoM9QVw9pxmHZM/6eRTwIuQFf1VKE6S064kXr7bGXbib
4Z2QxYUSPwFb8vwAQpgWj2TogRJ+U+kmBKBeDhextlcwUBR87HH6apFx402Jv6JgU36Rwk1YA8qJ
VLlrKXEKX8ZlNhaGtulIqMNoEd1m+J4AX+PCtL2JX0y3V+ujEllLDVO8vtIYNzioAU6bVS5tZOEc
MdOM+gfigl71+sU6mF6aAQDxMpoTTLn+3hssR8XoHPFB21F11gkrXc5nFfbVL25JkSOTtqGxgr0p
rEekwkjeAALz9BzGN5iqrDsS4Fv8yiw2dwvNO4+lVT3j+aszdqDsOIIVe8Q8USrrOTqOK96op5Lc
pnyXqmv4c5HHCH2xRhXIAllMsTZlSpIoI9J3xJKbDn9wQWPWeOwqWznE8VukE4UPZA/RvuxO2BZ8
SggvExYkYADV5qOtRFJN2nnRxVv1pN6m7AheRN6JheVtEayNAx0h0S59WJ94oTEzrFwkPWy+oDVD
dc7WtGEZ1IMvfjOqsurtkVCWZf13qFCeCQ9uBZM66JjQg6WB/j28c8MSKU/+/sSqT6zm+8MmsIbc
VOFfqL8+uaCNe3xoZIiXv/YQo986Fo3N3GeQT7Fl0q23qAGW4ScnbIso5WzianfaeekB3aeHO4Ua
9iI+KHjB1sKD+ylYo3+7lsBZnv98sD1j3+bK5JAeRzJetk3EjuSC18v0ra+f74DgaDfTr/si7Q7T
FB6uw4jcwYaNX7KWhHuyy6erstS5Jcr/ODqzJUXVJQo/ERGAIHDLjOI8lNYNYVldDCKgzD79/tgR
52LH6eouhX/IXLmGdfMOx43JPSZNKQFF/leBDVkllzBu/yCJjO+dbSLtXnDfd0zr6uVvykDAfS+q
J6J9YmcXMTMFdKAkPwJAigGVZRQOy7s6J70qN5n+4evDyru3d66J3GwcK2SQydTVMXZVvHukSw1+
3EbT7Cv+VRbGPdeYMa8NV6eGK2N9PUd3lO0HJh6ErzAEr/eRvtHSHXamK5V7t6FlnxgurFWYO2Kx
Ua21CGEDU1cm3QwNMMy0NIixL+ZN/JTN3fyxQiENGAFhF9wVv8xBsywwCBc7Az5nlrFqw+xmjCsV
UKcz1uF1ZHDDih0KDxiS80/Fw8NJUI5cMMnpdfpo4NUOGxYTaSoKfUaz+PrzdrSJnGLOdU8hplQm
FdoF/9JWA9l7vxCHsI994LnKEMetSOkWwdeDY4qmYwNteBY5c5gv6Op/Mkh7wD7YXLkqGoEfIjiD
zt/LgzcPOB80yEwMAXkE8eQ8JSGxiRZ0ZfLduhFNozQBxfLTCLDkZKpBKCOm1XTQiBFRRpJMx5Yg
KQk2WfnGj9vVw8+aYX0E2L6r3mYowOGYYE2yC9y+dEcANNz4ELyuIdaIG2Mw/xlfsM20PV6/T+bl
Z3A8PUDeogTNT9t7mO1Rx6TOqWlc8uTObeurMN8Iscwm7mZkXgdvxhS9JYT35UfO89pQXu8/SC43
TLzjXwwxVp89wyIOldsWH4jMkb4jSJCB4XjxqfiCxKR+lRYLGQSXqCVk7DitzN0naOhsBblKDx/B
q3AxDgWHosyUj4pA3hAOLOb75+G119rFwow8swCiRs2H3wFgQ31qJx+UR1iZxFej84dXumYgp1Jy
QWRTPWxa7+TfvD8ObzMdCBuEAyWsItNaF5qVOG/dQd/EZUhAtHgAAGpYpq0dr963+pjvor0+RT8h
dxsSX78/f6F+WPWhXb4Z+PILHLxsW3GRQ348yLYDsq95DGBuxWMRKrkleOiGrLkWpEf2FhUmenBq
Oy23YQ/EsptziKKKeQZtawJ6IuKouTkxkFw85r/DGtgKlZ/qgWCyVLP1oEHGAVcPZWyfvQFnb5cA
vDF4btPaT6YWCiqHClpnJxC6dY9kaSZhOt2lSXZEZBH1SLsZzcOO78MRNU7cMgwvNQwqrMdsr72W
FM2NLzTbTLp1zYn9ollj6zzb43NY8hznfr57E6zpqMkCopGhUOQP1gBuBKDYhhIyE0v2RzwQnBGF
QYNN70KfOJv4s534wtGRKi3ZVH96a2a39Xx01/lePb13kJNeV3YaszYYA9JCZPRJ2NXUQjoc4EVn
v0JeDa0/oP+ALwqt05prX+mBWiEqvaAZMxLBD9hKe4sBALhVgR+PSWPI8fGhw5CPZn3R9hDPfF3H
cURdA3kQng1zSPFIHSGEhaNOZST9gz3AtOzhYQhe29rvwkdh2NrGH+1+CmeFMxU+Npsnu7yVTaNW
KMwC7qNa+Acf/vHvhXUAvmi4Ac1WjxCXTOg7Elg1EwGoBVcuQYYKKgUpjicEwZ4gevEyKK+AklnO
5I3M3m6KPFnF/htfHqTEPOpC3b4xTq7dVj736GIn04ZA/C3DsmV44daQ0g4vt7XTQJQOT2XL8Q4x
UlygRQHS+NEs/NcsRGvdGk6vBCZilxf9PgZWZhJbQvMB6fZI9Unr1rotOITfnCWHYyp5TzPh6gyh
G7MxIVvN8a8eHJZxaeyZQoyctf6wqjiZ/GwtxzZkpyehnZKbi0f+5ozD+dO44+jSyfBFKT8VzrUk
WVVnmj3NjhqrUC5Ua9Yg+a8jnBv4aOa4jZjN9UxuvOSQYvgF4USwZAgUDKz3cTDGToFCy4dCpGYX
KT3ywugpDEjc2XRlkhM6zZbB0MDJ3bUcYt0MswLr/pfu0fHSKeJB4ebINS/aLYJGCfGIsB+KJ/4K
pIjEsLa0KjSjOMv4XcnBpneLaWHfQWT9kQlqiZzY5jocRjv+pthgiMq447XgD2KdqOrZYYA+Yyz3
86Bhun6Ur+LmAxvn+rTwjHtA3uLWhZBhFqiYNi2LD/wYKFW5JGswktsvVgbYL412tDEQnOLxFpCf
+FOPsHAs45q6TBZMUnxiB/WcedAdAjwzpK6i2RAtWabm3RMxzabIAkVxmHzBKq5DjfjpExg3x25n
MWtP8Yezpe+3E/Y52fPtHaKEMlUx0FZqbQF8x7qjAqJtpy0pzuGcX0Zkwmd1AZsi8fBBQbYz5qgL
UMeHDIqM3WwhIF/w3rACGwqnD5Z6TKs7W16C/nokpyLcuWEVgNRbXShAaEf15VK2O4/TMIlSbdg5
4ZMS4KxDtHTnWARp4YN1B0Kw64m4xDadydkGOr/z3j9/SldNrNLNOKJgKNsGJ32F17JTLJpvRkPP
8HlBiqdc4+18hkOSOVtyBs12DMcMHPLMPkA4gPfy8lG5jMUzJIO6K8dkiT4+Nt65KG0zHj61r+aR
jgknKYiWQB6zyoqWxrVpeA7zJSN8xpTcvNMVpdOfvPyRHB5cB23IAi/zV96/6qWwmAnOw4C4ZeVL
dS/IcF8t7UQuSMsFhd+ZrTqw7PBYMbHxa4PPYthlrm7vFRtBmou4YvZLv40Hk4tBki2Q04NyFbta
qFIQK9cp2mx3vhPh6J2rBS41VHAYTRyggSgb+ch44+sJlxwGLlOXxMman0dgPBlN+mJQObBJCMm4
jb8ZWvwbFGXa2yUTKdOEnaua2tOuURIwicqzy7B4zZ2nW8AQh3Za/JsVi2yvMcmASugxPGWmGwzI
ZSEYB/iaQMjmSr5B0vRSuI4YzySe/KtnjJL5A54aLtoJ3jHU9AhtypuGonI5B70jmcSwoDckG0oj
47Hqr6xXKCr1ofKY3NLtrLMVFTJQ7ibiosMP9rPIbyBaimSKvJDKE9/BNIk3PzeF4MlJq2kW/+Zf
HKu+UNM30IX8tbYYxDE8EbvQ7BvjJaRpi5j67Y/ShxfW/ABez8Lp7kQDzd96UGjDLkepMK0oJYAg
CYaKRyUNM/bAEAAZO3mfb3XXZX6lszqKPacQrbCpCAF97pyIR/6iNwp76HHIBP5E+yXYn8EX/kE1
ykRzL6GDDwvyySYN4M/4C3rF4N7yub1dKE7thloaHwJwB3dg5DDwUWB/ldZ7DKBoclHhcD6ZzYO5
uOAAobSovhFxnUZXP3D7AA8Of0CrKtwUMABLfjuf9gbUxUXC/IFRMW6tKpaTONiaszlMSJMEX4as
W5RUEzO697b6Gaxn3bBAoJlCSJrwMexATBmbA1ab6/Th59ws+AP7+DOFzZf3ULy893N+AaM6stHG
LWcR7i2Eb7lxYUH4YlQI4O7hk0cpe6u3pc4/DyTcu0yL8BDxEvML75Xpury0Rci5/RpJfO3dDhdT
PgDc4djnIQsUXNQ4+dzGsw6dO9rkEYrS4dWtuEH7yGsHY53O78plgA3n6ncqKE4vT/jWmJY3OjMB
bDaWgCCGyDo7IDKmoAEGk4C19L8pzYBaFc8KRKiQJuAdsvsgleNbJN201v2EiJLwwqOkZtLsoROz
318FIAAgCiYakDTFf7N11Z2F8uspUDAw1hX7iaEfwWqoIEK1Fj5/EMOu72EzMvyBxIjDmDY4zycs
eTCzFeFo4IeMAEEeOFUpLtKQe9d7vS7jb29PASCfTY21wa7EY0G3QuAQ3QWxIfGKn0M/oP976jC5
JiRTQCQIS6e+UD4CEleQs3HNl8naUNZ5uei33V8CfD6aeUUVSaH1QsWmIfQxa1KnsdA2ZRBog27B
Qye0JP1N90XdZG4xt98Q4F2qfYFA4b95hS0WramtyFYyC7pFz9Sjt9kGjPOFf40T/z4Vgr61wZpx
RfFZqNIif4qwJEV5x8sX3extYeKULOujcoSJgeDFNKaLR/NCRkwYuNO0AqDiD6IRn93CgkK1bn6N
24T6A9dDhm99ABK0LWlSi5Bz4YHoBL9HFHUqH2IAF7l0YKWkDmG5kFo6Gj4HZQUHt0bHZ7f3OJRQ
GnBQgYR0XyhUgrJz6NYOtR0O1iuUYA4nMx9cAfCY4kTjV1A24/zH0lYWYMUpIzMR/eBJyjGYCyjz
kyGk6uXNf7zUAkNOXEDUB5MtyQHKTAjBRuU4s7gg3pBG5v2Sd8D3zHhGbxKT3jZw7wyrBKa84rJ/
MURjZqa48TRwfNnNZ/VZd5b4+wIKA+nqAjq3eQiVgu7TWHWLLD/wGT+7OVEvpnB7xk4EW0ILmItR
N3GqpIL/Sa5oMLulvhXnWyRgpUsNBGWbISIakDT2QjLzNNRStNjCmQ35ONXMhB2BUghX3RvW9G/2
LDIqPtNSu0GGIep6xfonoeBEXIdH1Mh6jNyPMz+A6IxbCSwVW5AOkiNkIZ4CUR4rjfp4BWXiixMX
gQ5LaRK5LKS/8ek6nBSsxreNSTedMDBa9vDJ1nvdSUwRCUBP3KmUp0/7NtQLpBwwQ/GXAd5DCxXY
jczkMAsmN/BF/GQMpw1bLFMOWDr4bPazPWx8dGSCYQn/2HIFT5WrBqSBoMIsXjFULEH98eLCVgtC
BoQJ2OLUC/E0RyjTyb2ajTZQpFd/wvmFCoTeTlqCF6j7T+IWyqomXgSmA14GoTRuasGNWjNnzMxN
Ao0mJlAiLimDOihDfGuovLEe0A1YPTdoxRiMWiix0AdADOpAjlFicuAzEUXJ0J4HVGTg/O0N7V+O
NQjdUwniEaFztGmh55nz9j8e5+AwvwBGqrTSnGzo+iWbI3U4K0+rP36NFyqoAZpNj99je6dz4EIp
MTdDRCVKZ5ixCfaTf6DV8h23QXSY/MCS04Pq63URblDHK2uisSIABUqIpP/BmAPAB/0RHZ/w3Su/
tPxMb/+Kr6pzMdDfczPwvb3iL64v3MzPj2vwIdIAmKugVj8jjtii9uN8l+9TVcG53Hi0NZ8/Yhfl
S3ZWv6XvPr/JvxOEC8W1O0LUeWGWmYYP/KCBswtfRyBh3LoEfOLhVR+bjI3ZSgb/0uCySlPaMbdR
beAZseXBbJMfbf1YBAWSNQezOmMiitpI1igQ0CWSLIjkgWyIAwKE3lcDOBBUntfq9PbgdPOx1AVy
oG+KjI4bLVowdEDXi/YOifJ1amypKWioN9HvPvki9+GbATlt/2J6zXcqvRqvV2BaYBKGb6rHyhsv
NXYoHvre0yvxFeCP6Jf2E9oGq5Rgzrv+U53k+WK+H6lI0yPlH/8YKyx62UOxxHXekbEB4rYGqR1x
yTOTr2ERbbQJXaV+Jda5WcApAknbzI/xg3tfc0i9W6vgPCF4JHHnl9cxW4qyMwaEzgt/iQ7VfT/p
m0hwox+r9zGdMWBJRDsLtAtrKVmyRFVpwY4vjCUM4CayoFbpyFAwM9myuNikYBvJX029i3dItAfQ
QNGL4/HLwazuhzPsqZJvYH3WpGXSS7Kol/8+eyn9knH+zOiB9mgoV69VuX861CKeuIUnNxLigB0O
GA5NpPklXiZwllHYMv+WqLtPBh599mvyFlWcJGAauAfUa0iOfy5gR/+KF57R9NRZuBTQkAT3pRdX
4YBeyGOE1veo5QKiCAUI5CGaTYPi/g/MjyvRGC1BCGvjxr6Gnjfyr8ARp65F4ZOsuQiGOZfgphzR
VS3rYv+JTcrAOmQbSHtF2VJoU2apMDidaPPaotSaUYLvGBaIwm/2pRy17/kdOdfnj9krfymBHcuX
crM/zmvKa1JdYNNX0IIpZgG7lO9i2bp0J6m2B8SrdnBLDrmn+HKI/ghTgmv0dEkGoyZMlrMFMi1u
Z+wUoSMA0bFg9g9rOxVXc59GWt8+F8oL26Dyu1v+g9cJm34qn4D+ewvethyMW+0bTjdIQ/1wXyDq
LeRhMl4m2K754INifhZcTj3muZwJX00F16TFeuY72zQ/+MdTv6Mz5f4T76EA7HhmiTDScNESwj4O
kMbWd3KUYN3N3w7kD+JkIQd+FBe4d2SG4cAulmhBlbu0jibGOMOg+ZHfSCYBmZ+uZIHeWA+ogAuI
JOBS6fF57NY5uo9FH6aBvs03uImuXtDT/sUEgF3zfDffTljFdJ4+uD7ZnR/9CAv72l71A2YDrzvg
lix43Yhek7oSBIT107KcvNl38oYrBr6Lop3SiLW9wn4Ak3tinVmRDtyOZCNwY1MCkaute9Ozju/o
BNzmaad4HBgB+7itCY5j9gJ9y0u+2N6MRsRtii/YdIDOw8an8EGbvU2DAgbHieuH1D1OLd4InYX3
CuWZA+uFzl9heh/VjvBHotkL7frJCJQ9eSbqUb22EwQBI5ThHhPpv3T7LK+g01TziU+FOokzQljn
lXKsE+fBY8UF2Y703/TKKYBz0qFhEsskY/85A6as5083f+JX5eTrEoHThBfxXV6wJHacojX+KZI9
1Ptiyks2579PaamuP7sMJAkGmQR4C4QIgBU28gqoe9DXsRyCiJZtwD3MID9jr4NkCt7cF3/olUu7
/im+i0W1Hz4OVXZ8ZCCQnCfkmjmgDvqj7dsJ0VI9Hjdi1eYP+AgJxXS6Ym4Ho7awB9l7VJvhsxGb
BR7eBelSYJR3KVrHXN0c6Hct+6JQ54Dg/IGSTLPHaSdx5UDT070eCTyX1NsXTnH3xX/CPeIMYFSR
gsc1ltzjimr8FgxmsIvEPkfCUYpsxvHyfMw8jkH8Y+S1ysQk+0PfxJ2VBTEXzi2lz7qqi/mFjKAy
DEEgG6wdpWzVZbuPcCl+JNwF6nU7LAbkCD91bPOxGDJktpEdjaQ3hVnwOEURuk27F6BevME/+bQM
r9hCXynaGJcizE5/csLhzIOwzXYGffNU4JI3X64RpRtCONeJjbOI1OOxXNd40aUP0CSL3a6bcIQA
LDRcn5URXx96QF98fDO/gQyrZivJ84DwTCbejPFWkeY/ttpCUmkV6iclJ8UbyLqVNgGxHyy7nJoc
LnHK/E4iXVLZU64QiCh8OJkYlM/56a78N/xBSRlwM8jQohprmeuHH5geH8cuF7D+QoVNF8U2KY49
kmql3D36RV5iF7Aednhuzw+qB1nQTVQ3kvg+HSob4ysNWIIksFtU0D0VQltMHRuQWPMHws6/ODQ3
DQZa9xzpoDbi64LYPdcP8JvGeJ+8XXBPCtE9C1b91rR1JFveuInBrJk3ALG8IQ+mtsjkkdI9DlOZ
mdrJgPZNvyJeMwL43FJcwg0HCaBpi2tbpzp5X4wo/Kh4dKO6Z8PHC6QrypHxSec/+10L6Wa0++24
qWhkBkwZE2LWbo93ACePDKGQDOWKwchy/l7cGbr36r7Fi2xweVYV4AAM3Lu80VMnVxeJdm2NRdGE
7HwyGHNMMMA3wG7o8KX9v2qasKt7ZQsNALaAeFUywRSKczz7x2btPkRVbWkTqXs7Pi5slulMU7HW
oUrwQdW5SHHWQQKaQf7ywYE/DeNqTz7moFP3huC9AxAHqj+o2x1zjPUrWzafCVqpU08dNlgaCO89
AhA8EUfIrVP9z0Qbgc0LUzW8xm60TE11bvgh6Y8efJDelpHSv04X6ujOinXJaohflxwYJUEqvsSN
c/KEYwIKXZ1Jzefx9Rgu3K7g2qrq0rpH4l/MWhgfYayzuuAN4WHTU+rb8EmIJEDFYY0boYAFYfKe
QYqItqEbmRXLnGIFHz+wNXjgPOpLm+JJz73xTWsP3pluRzubuwgr8YzGcY4VPSr/hO7hJFqHJnwt
jSbynXV7KNBhXrjBhDX3V+eEkOOjkGcuM2XBaePbeNjkyqZwGcQwHVwZjWodlPwvoP/YA6084xv3
MofghKa8kX6gnMXCi7I2vw1OPYVsGnw72XvnHohUmuNKh3vga6kWnrQAgcXMa0CbhSFWRLlhVgTj
cf3kC+1Wyj9gXu1BwXsHW+A4kJcP96Bp2EhKeDAA0UXYsOqLWY/Pxkb/MQyoCgxQVGo7Yk02/Mtz
8f4ctpHhP9/X/ijj9JT95spy8XB1PIwMxBC8fqaXKdv0Zogrb0ab+zXdbG6zHlaHg/4j9Fe+ONfT
A5IfKb/MlpXpydJ/ouZmDMaE8f3HOEc1e+1uQDPGkWGyYs+CRl3SALZcxNP4SFrNdLtL/sTPv15E
hkUDEk2zsKT7SQnu/HtShQuaVeFUgf6hwrmX4s2jTRYvOYLy1FH69Yu88f7Kjv8gQs05WkK0bXgM
IpQyFeUnRfDNooD713zJvPjPP+1zE0GA66OExRoJfVPvjSUTinvNjnOCSp3sE/RwJivZkzDV6m6a
uDI8oJIoac3FOsNZO3LlKGh2WKOoa5lI4PcWnR6i1A+DnNbm7Rgeh/rsb8QfDKUaZn6q9djAybSn
5LRgdntsDHsp8Y6f+/leml1ExeqbAAnoJvnsoscNfF5pDl0Gks5C6h0lDtU8GOozhI+awaf+sPTn
bmHEkJgOYhU8u2WlL1UdqxpWMyM2LkO4BrVdUFLy/0xj62dZ0R6LsHE+K62h5Yqd9kK3X1ZHo1i3
o/uqA/XfX6Nay+yEDTEafNh1+Pg/tXMjX8dx/cTV5az+qf+aE+cAlFzsNbZoQoovIVq2ylYtU6cp
fhX5r8m+5GQfR6e8/LeIGHn2hDxojG8iKJZ2G+GcFjS5Y2ylYGA6TeIwlJLRBL/CoZJQ3Pc2F512
I5q5w/otPH+OB/QObzw1qP2HO4f2tGeUmwmOChWDVU2uD0+8dTmzHWRAKHtm2oVxHJCJD+YLsYHI
klBgznhCZF9b5HNieIYn6zCcynpX4Q2FxwMKbvxIn7V552Cuw1bzKbXzW4SUNiJ5B82ONyJ0ji0m
Cyj+0QbOdximJsbE0RgirLwAsj2EvmW1yPuFHR8k5wrVgNkZ61W2Bcj0dJXVatbb5ZFX1UIkp99k
LM8sX/e7G40D0Tvo53o8/UU0Fd+oJnh8kOcPqLOxVCnd52FW0iBDkLA1mFb/mmg9Oa8CID2vHZ7T
b3+GQgaLLI0DRH8CQcZ258oT68F8a4SiQAqst48f1mUNuXo4tIrLAsU5sBKXafY1GsybrZHJHpgW
+q8a3gCIo+pr6pQehOg635N9nZfbDvFFB7cznWJsoaOI94Yk9+k7GhiKwqNjXIeZs40za36hoqkw
L+cPR3jB2JD/41e87Qo+FPDdpnv6f7OgU7lGp4YKSgRHGT8Ida/wmKF6a1G4fTBbGtbZiTDAjFmg
xQoF03tO7PmLtiOhGZ9ghmy6//yFibwcEbuCQIrL6NTY33TGunXGGpIZz2ySnjnpT8XwMqxBYIpt
B+PwRn+wKCHs+YhwNZxd+bH5rgc0gzWauk0V9ktq7KWKsXa6yfGPNZZqkCesbLRyIA9ME1hXp/7H
UO1sdRbaXb2kJK63tweJqw6jhaD747EkJ8G1SXDEDJQcu+If5pkkTm3eBQEc/yNdCTzhp587T5Q9
Ji3lfFGC26nbVAGM/ezzak8idLuU1zkD+m1vGmik355qz0ccFRDxIALB4SHDo2aLHAUH4R14KfP9
DSI9p8Lp1+uXUucb2Kn4xr/WLpjrdh6ENgDOVWdr195H2rxqj3EEz9tk3LRk2FiAgVKr+bqM28CJ
ge2ZMQrRzAkCmtQ1oCUFerpJZsSBrEc/vWtwmVmKExMGbzGoWwkygQruL2i+4umYoaBDUDYZ1uy8
WNIZsbky2ZZf1JibrrGFK7SoGH9ZFcMrjqwGlNzVBBPjefwc+hx/cfLAp8gu3whbzpAKXg/MFbuU
qFAtXTeVYbKvQIWQYlOmmumFqD1o2cPT1mE02Lpf4FuMfpR0gJxAF3tY9b6cuMyMP0H3gQzpT2Qv
WlM8St2cLKLS5eSA5BfzOX1Y118acx4mLvGw1LzehryaUcidtdvTuL6JJt2f+kC8C99pEtKh9arD
Un4lePeH8O5Iy3Axt1afJORAF7afbqkHdFwikuolhMa6PTDBmkPwg2R6r2bu/Ecy8G8AEazv2Rm4
9nGkJE4aVxE2XAoxapS5N+WEvvFhIx4EyBQSZOdLDEosIV0SPZkDes8owBwEvWyY6o7tZkbKyqL1
6x/iPd5uA2sRwce8Xmb4VmGHG4N1DMfkgU4Q24elDhZIRAzkFWXKYFFPuPA8AIbqIPEBJXgxy55f
DMl1tuiZZuGVfH0kYSwhR7goq5dDhnXYdWEyhzpCHcaMZiFcNRDunAOBDVNYn21xIRuGzl/DNl4g
r40/0cKhsTmlIHGziB+uHJYxPGS0vZQr21b0yG6NAZM4TBiaBuo2IX5yypq5ZIQJWvxNTNVASqHj
cn5yNNxBKqWzGG2LHvMLNkC0mLM3yl9VhCPCMDveKeXXS9w9o6++uc2Rvjz/oYNQvCrMHmFNb6Kv
ZM5Q6uutIVsNdQkr8vuZH4Zo0QxfoorwxFpOY+C3i7a1YYOpWz5A7OYnXCZeyiqdL+RMMqFsgAso
ui8Ia9nGvoTMh4ajcCdAkJjZylpZqQy9Pl67jHULR0NTXnPKj50rdGSBg/2NQSX9pag/DXzo544x
u7/xuov9Eud2Y69/TnNH2o5qSG0LiRJWw7Lw5BckSA1XriRe5LhpDRj2ktYtneO/dnoQCzw1xi+M
cBMG19hmEJKH0u67bv4RkY0ZfB4jdiZmY/1+YFexLVvMRsZw1gUpQkJxSq9TwLVY93zX5rFFZYbb
QVO6HR41xuu7hbOiwLL9LGwB+xYPx9w6poBLdgpj0RrvRTr8ODoWMCQpdaQ12lhu35i55DIjA4Oi
PcF9eQujB15PyXr996h4hU6tenDCunYDLyNtt5wMhrKucEzDF5IHfVd72/iblL0Q1soN31SBWw/c
XPU+/+ALb5dxdtI4VACnsFD9LuerN4JGkt2TUO2CsVwMVGgQJcpbhhMDRC+savvZbfzKYb1QScSJ
p0EhZMSDpAgpyesgBM2/XjnJfOUP2YuG4AvV6VUf1PxHbRTzA0P+fYopZ+Y9Nx28YKYlyP7GRQm3
DJ2m4RcEFeDhUtntNkU/z/dwJXzFwG/56OqKBUMG5XcB0oJwIoiwM7HsYdtnC+YksSsPgMYgUv2K
v5T+sMegMh0puMXWe1yokOsfygyxxMw5Pcg1N/CP3qyLcm/Ev+mBQ6pelj8yY2XuhWoIILc9u22F
CWT5+dWH80P1sx3pH8rhKd4LuJEabEx7fByT/C7l9+RJEXOsP7/ZN+lB1BXMp7580tCZUld2N3NL
icsDfQJO1rPd+3ONW0TO3c8grWgmJa9uF3MBBvGuLX3SboTNRAVE2Pgl5mQ83CB9sQBI0db+1f4M
aG5K4TBsblU2HPcA24NEvR4ba9pLOxFhQRs/jUzKmS8/kQsF0jd0JBVr1Nosambb8vwXVsoAr572
w4SbWl8ZIzZNqJc7YIFHaw/LSQ4xOcUBbsj4ekwzWtiOkfNBaGcz4oW7/P/cdfgeWkgv2PTmcqDU
yD29kt3cI8IKIEQ2zGKcNHPLbMchuptpjhGKTKOXydxK/s3XU6gXj7b/ZevUH2qpiR+DdYi65VqF
TtMxX4nQw53ZfEnAacpBSkfzgnUBSW7ZtEslQaFwy7ZVgLgyceY4HxoWTF51qWOiSibar4oE0SPx
xjDRbVu0/8MlJZ4ZxML+YNNcm8Rp0HWaA/y6rRH7UblQt1m2Ll+HXyzNuZFbmU95HEUnm6wQhksv
+jKEaq+EjNFOlSfWFbMWcZc3g/Yd02tT3smuVMK0dmKMn2ZOv3qs9CvCrbhF2U0uyKUuvI4giBwW
MIbO4OE2bZMKiE/C6lqBlrrtgujhEXIAhAEH8VBNmRDvyH/iXbxAqX8jF0XxOwzyCcZ6FssBf7va
qSmfyVvpMZGFkdj0X9wSj3rPPQC7qEFcO0XHFPQMUutLvxpDdkSv0BrSn5dKcs9L/G1gdYGwGsVJ
nCEteKJ8wgkeQJz3QT1oyeoUd/C4tHmIvqG6tZtiJUIWLW/ztS8l97IIOoiU2FnCwfkrLkWy12fH
GaBnDYdiEWcHQngS4bv9+JikqOlt0H5xLPlBKd389uN3np5eIujHMsoOMfLQbFNxPPVn6FfUn9g0
zeAfw6xhoM28oaDxD4hSoc8EIZo5EWcEoxPCWPEyVkKWCVVB5sPNqVxsAxkcp+DKPsxCiXcI4zzk
LeAfIiGF0bZidp7NTv26APHGlYQcEV5Hciq/GsicCfwN5/HD3wPRtEEFmbi+GR84KDtJwx1o4Rh9
FK78j/C+u6xM0RW18UWaA0GA8fitZIciJABrXDKCcMXXj2aY0XBKOFQNB/lbvqsfsDzpS017XE5t
Nc4FDMGyU0av/cZ/d8cKEPup2KbH5CHn6rYTzCWtS4yY+qTNEDOY1b1czpjbsprlyJqJ/+CucQ/R
DHjta05P5BLSEn++MQeRPSEJs9ztd7Qr2Pw/iE074tX8KDharfZHtSX0JdsWS3ObMgWzp8zcoeYq
MdamfLTgGcY42k25AL1oReqS8DO1dOth855Jpi7dhJk901eRjIX4hbpaUVZUwQqaFJzB7YFDReiC
fKVj6E+lQxYFjkX5wjhTC/emT8/J+z5g/d8CcK3kddqdEn7BsbFtBX3kqtCcbPXbLjRXgWiLKTrB
aZBgqF4zK7Gx3C05OncqVdHHPpIICs8lXSV4mirWONgoTJ8uTw316WPt6jsN21SYbbVHIlSkwB6i
uKehSuE78mWM7ougOdZJvFZlWr7K7ALlbEBeelHZfd6rx00ozLPgEqHCo/eFTXZ/EGKM77ivf+vf
cLSogiuWFIows4WgTQXMUOeBL4iX/Ftmq891ZnImKSvFewfdr1jtI4xI/9XzrUquUI79y6LKGJLY
jRISkYg9SHkum319bgmCO2I9P6t2M9yRGKM8adNxcSdyDQARTbH32UiZ3V1RLJDFtXp2kQtdbp5d
YoqilBRmlk+/wN+g3fY7w6dBBu/ylmRKKIwFKmf+Wg7VN35u9Y10HQydUIt76lZ/uULvjSRG4HVO
nWlK9x42+rmYyBYeq5sYBZUQ4TdPLayu2TVaKAv2isI0jypXcwUSESW44sxVGS3OT59oJXoFdC3M
v3dUblG2ekTLaZ30zan+qRjJZ9Gf3GKH9v3o7xqBJLQoJPesi/hvOEXc7O5IktAATc2h6myzTaqC
x1lpTUYD9yQOGpRp+MFsiRpEdovoXkOLA7n9C5yWjtXXm0M7X6T6cdZsiJp5iMeXcEmp2MCoqSte
GeolrjUHKuvLuA4oTEvqqdWorphmUF9yr+T1ov6hbCMfBCLM2iYZARY3Ojbxwro4fD4ugTkf25jQ
fK4Ol1COkn795eDAY2wLOhE6CjNaV3qoJnzc/OchYwrzuOArkCGpj9zDe8W366eudKtwRFZsD7rt
8b1/r4YkoKelX1emUs3+hTY+x1b7X/VYnwt0spTMecc14e84XbD6m69n5BehgGBqh+WiHa/Lcjk0
lwyKI3M2KIDoEgm5YK6+l8cAQyZkwZaq2/lKgeJLi7+Axjn1Op09IE5RwXUvaHVpl4fZsorpn+1f
jknCGPAWvs1a//NGcm8l8BzRaFzegXYf9zT/QNwhtzFYDjd2lgA1OjDxOUA6D527zJEvuaVms0sx
mpYgwBLQwnwM+xVniFlVHNk18g90JyMUTNhfs/UIo0S6xN1WXDSBepFKuv8ZE7EWTy6iYghqwQeD
f65HCX2UMu4/gROUiKYyXZG6iE/5DPaMjJ0Gk1O30r0lrlMEPNWLZ7msoL6Qviv7AyTQlL5qct8Q
7rg05Z9tb5CCXfxH2Zk0OYp1afqvlH3rxpp5KOvqBTOaZ5d8I5MPAoSQBBLjr++HrM0XHmUR1pvM
jPRMF4LLvee85x2e0yaLNODU3ldpkxgn4q28T45EhJFkTApDunodRw8qE921JnHtA+qoIY2z0/Ky
GicOH24slXbzBQJb9ROCYzQhondRmErFxRBae/fMwe4w5qGBxCezY+kbhauOUmMmnskaKM4cXHT0
Frj3DuF7/0UCbEfcDD4C+JjePrNdBd9uwv79Td/BMicURHSImrHvZDgH776PmRjC9yej8tFGh38b
jXksuHv3E9AmgaMG/OdJ9b1UNhx50hfMzNu+vs/v3J66DDCG015Bhtd0pJDw7XOw5qs43Lx4K0Ly
7OD+0KYTByCey8mRP0gTi9q1C4vdVSK50a1poLAAtA0scmYyY9VdeiLAoyT+phgD4QTtcLDTS4sj
Az7ZYF4hjwgHUSrooA5BUuwj6AsgdOIP0fpwghaC5iFw35OiYsI/ayYFQH/DXAdeGOMAMHmTkbor
dsz85/llZMRed5spAjR2AGNYl4RVytr4hYUBQQiFHIr3UQdUKwd8E0xPVZIAQTiz1+ox2QsV7QyB
GvKuhwi1OVYTHwcg6vmGdt69bVUJUR62cc5ANGEXzWi9oaaC0TzYnB1O+HRdURw5xd4o/eyQjJTN
BXCRggiKMHE5Y0mddctLdKscUGnG4y4m9ZfX6I41muHhP/li2Bca654gVAZcHtrh23v5GWNtXOI2
QIjIWmZqA876Dp8jSJnzBqS9DTyZSCTkw5iVdL1ooZl4wh4jWAeZeg6d9eWOQ0UAQ0F1g5Pm0MUD
ThUfOFmGbAS8i8d3HPFIoTPQP4MmglbVEobS/isZHZs5yHJ1dIb9OA6rdtV1ACQUQkNeDC778HYw
E7wwG6OHjYoiOL6wKnHL75JBVUj+ZoE+30YtOUFhDgrcLTliVWMo1C6jm079A9cdck5beR2bY8CP
7krUiMBBFrQmY3BXwfBlSbYM3cg7Kz8xA6OIil2XYp5ifRLDiPMXL5WNSzprExuEEZIWbHhiC9Zz
lOBeRj011AyYOVjPEdVX57gqFnm2NVfWJEdayH/fHtuMeYKpgDkCAhg+uYaAOFjDDA8M84IgFg/s
bE/oJQ3TA1AIW4noVgltvTMv8LBpkyin2NJnmFUYbveBGTQo/cUnxxf3pKH8U9GQTNj1q506lDYU
d3GKsmmNsyB1zyUePwCiK1BDeIHR5XCZd4A75JM0DclD9FTe7Quzrz5Maa1hK5IvaLPj5sydbzgq
+Onp1vrVcyKMLcayQJPFVJmDNfESNY6KVNJvE4982pWIZbG0yMQhapqTB0cYU7LPx39UJGS5A6nB
g+5YYE/Za4tQfKxvJh78gbQmq7IhQW6QNPQveOBOWYY5kGyrTPhy1Bo9asvknZwmV81DMXcp1rCO
YWeRgn/I/x3U35Z3G7MXzKgCit9CcLQvHH0om4s8cr8aOOsu5xTTQkaAr+CGDxDZNru7fby5z/ML
UBOJF+0PQtShvk4fb0cLnyMep6uOsUNpxkvr5lc4QeBm4sRnsFmGitZhx88bEtA5KZaw6QwXzIK8
rAtZQRNeDWkugawz2IWoAENCJCpFfWdMhbkOWWedEkoVgm+aW59tHghQO2BbVY1SJHkpSdqcLFC0
buNkIdj+4Mzz9JjjsP1rvkTwDLgmC8mIxBW2Txz3AHGZryqh2M55+kqOjYP7uvjlBrso6wO6FHyW
KsyWBV5JG0k4VR3Pn4gN77pP+j11EvuKRAyOY60lxldmwG/B4lFgsyMUiKcAxMBukJjekUgNUgqK
qCd0jFo9cbAThE4KorcyFkk3ZECKyRw0lftLO8rTZWZYvYnVgpWNqh7rdV86xPcQUIeKiapNz/ZQ
cTqEeFOK76Tx0F5ewLfSIfkL5LX64IWvPKlxyi3vZjMUEa86ZEQRwyEflHmebLnPtzPou3HDk5fT
csBK+uKd5vr8CNJ1SsGdcajYqS9uhOYEMGnFU0Me3TyX/6vuNog9FI/4HjBxDSWQji6d4GF7yK+C
U/vwhU2BvzWdjDa6C2Pe+hL8P+DYa24jvqx7XF1xHlpLUJp5B/D7e7kMOvklWEMkW2azilf7JDDt
k2pP2iiZo7mCupycwqjoGLCtCeTk0NUYzSJ+/Byg3Y7J7JDBDWaDpVqGijSiJR0XnuCKMwDTkbrF
9+i+Yt7ETfAipBPVUsRpBnkJrlu0PhZVXggoQlm8FNCjPF0Vxt7hiInaON1bC7wx6THP7/+cYekM
cAO3mDuOrlf7Y1pH8nfKXGbHG/5O7nbdbniMgzzZz+ZC5j3fYi7FvzBqsOwprjOwGTqn91N1iQ+y
gzLlCJToU86Ko26Z4uwHWVg+JEM0eCTGU3Dd52XdqVMJYjiT0Ov2qUUCdpWMbXIXamtxi5I26hdH
8HkU/pHI+AsvWnD1Me8qAM60gWHEBdFzZ6OhzpLAqTZHphbQnD77bGyRnY2BqHvF3e8ZQl7MuzEz
nGuLeYRTvuuYOyDkWyTBWeJgkSCLk3OKT3qprMCRyEFXv7pRh8caGWEEbn0W+TfxufHTZ2+m10mK
kPvFH0vVIX/59bGCOY037j3slehBXZeMooYQJyhh5awtp8TwyIrf0JAf4BXTVpwIB9JImlLxj8Cg
fVxNo+Oo4d2M7eyDHVDH0m/fzpVu8WKy+sFLQFQqb6d5DfjmQFFMuaFu5na3Up7eEdYYMnqGNXY3
wrJ+6MbeaSNKfIaRYmwV2pbvyljkD+dD9AqoDVgRM95x6zlFI7WNjHd8H1XyvLFc5uFCPqHthrVE
W6bB0tkwJ2DyToSEy6xaAkrjZ8dtjPU3Y+XouE3PFkYZn9TErIhrVMBMRqhgwUcf061DIMMuEJ7X
GzwAk1xWSCQrRXHKCDPPt5uLbe5xJyAfu/sgM0qomL4yvh20bEI8TvWuY/Wm+aRg9sQxkNeHdTRF
07zniEKFi8gUgya28RF3AY+0dKhj92SRVYMZKwSDkGEKERNLqXDFd4zykMVwb/FXvGyu8vkGK7Wj
euRY7GzCLeuUpGK7Z1aWJIxMOe7dtnLkU6+uulHOC3VKJvh3A8xoNY2QQ0Fp66crZsyDGwbklQeY
8O5qvWnauK+2FifKy9hwq48Y9AC0uPJ9EkGdgRUFebSBegm3M2MiJzhUPTahOldjGuOz0wQSPq7h
HGliVIbN4npC28n4wWNH7xXXJEvAB1o/Sji3+WJpEa7NuelgcXiCoY7uldu+wBGvnGB2AouOLh2V
6XF+ZWn17MwLDlVqohaBnIp/Ux7I9akVRnLPhAJLLeKJQZCJ9Xrs8GLE5RdzueO0oiik7iK9r8B+
6z6mMiaXjNJHKCLONx0LQWxnOfGL6QOOnKGHBfa9/GArhLysjz2nCeLFCXs0Mz37HlryzJxR1eOx
SeOSranL6mqZqN7RXMdlChNyW7wWzGs6uuR2UQ4GZ/PrTfQFA/ONkZTshJQcWOaY1aB45EAs8c2b
t64vMcDaWyl1VX6Bu+Uz+8G7jihLfhkMhytR0XAR/SuCKY0AwTdC43pYAy/oP3vDlU2/q3fHOx7u
g/pS+1Z2edQfveR0m5kQoDKb6UEd9OzQNhnLtU+9wOAlReA/hsBANGvCRB8EGGJHDMILbSB28bUx
nFHiNdR2d49irGu38Joi+b00dhw/eeyqhNyWDtSJmkjsbIG7BZ2QzlFD+gTMG5WGSUbdNSRMqihr
g0R2mx2ItDEvsKPgjkcPRJHBAyE7/vOJr6AuBSVDNwqZy3Bfe7YtCfgFbizCrFeIttHYQZ8fa/NM
DAF9wMYJjeyr0JWXeK4xjZRNLIVGMTOh50L7ErPpAOwffTZGd10zR+aVpmAJFcfJv6pweXT6Yc4P
XX6kkki1Ol5HBNhzjFKIOMInSFZtbu/mWllTyFs9AndbPO6VallW4aX2viAvzTPYNQNK31TbnlQ6
Yk7MGYAyZ279XX8fHXyaFQLOiYiwrUPdjSSMLI0DxtS30dEZX7f3dsfA/cJzO6CgSj+ZdNF8xSjm
n+j4g+rjdf2goqGn5Zndx6W4A2GRrvTwJ3UvJytEYQrcAiZLoHux21DqYDolEhAAHA15OalceWZM
EkzMc1wnZ+IK5SiNMeVJfQy7JfkbrHLZYVM0BabAqLF86FYca1gnsk1rzwjDZ7VaPZKTBiuZbSnZ
Pim3GTVY1XCYChg5kB5VO4x2sNZfPPqZcvVVsh3mtYIJh0Pf+Ly/3ej1KLFo5Y8rUYO/4jMggmsc
5Ge2r/QE4epsfApzcTRmCze2V2uulxMu7ngNZKjPdCZ8xWVo6u4jWdHF5dmezsk6dKHz2OKoCEHq
4YZYhBtIUb/FpfhaiZdIA9xPiF7fUC0Ny/qc+YyljrgIoh3o8WB9g8cDIatmV6IEYkx+eQUNUu7N
3TxQ4AkwqVuc9UkvKOeEQHNXqSSvpIE5Ujuum+DuaV/Mvp4KvnbP2YWthJqSuSp2qOBWLGoGshYF
vk8bjxwTPc8Jk296WYpOesqx6alUB+pJqCeML56YfZOUZHFhg4kszUrV8xiYpk2knKpxyhizu5Ll
ZJf7K1FSlByKS6wbjKPHHD1zTpAy/wVA5qxZal/VmA5WHMP4dc/9a0pb9FGUmFNNO3JvXE4XDRFx
1HUcy/RllElwDnjnS4b9NexvqJbE3ridIy+By2U04ERUK/PMZBZGHsKBjUqJbubcmsDbzvGvph8l
jPHiWXg5gGPXI+tGM0Tl43RvGtNlrFKzCbXia0IBQ9Iuf7033EEwhGFUwM5Mh5yDKzWT0jorykyW
Qwn07HF/UbpFpQGreDuAjyKlyRIlfebflso2ZjR0P+efV9m/8ZQbFsmUB6VyzAOOzCliy43BREvz
SUFm4nGHjc1huFfmCeOSbhqzW5pnjXOMuh2lQLLojEMJzfyrKYdQyduUt9Ek1hinpSNTX9xWY5ZF
zeh1ZKkbDq+bV6hOeeoYbGvQAtdHIiEY1zI7vDguKRxYyvCtwmLeFuBmC/0R3ucDWwLqxfmCFSGi
f4oF82ymo46UXvXLnBZYbFtux5RgA0cuRTWD3cLaYACixaMwZMu4jKp4klZL/FSggFzw9EPrg49q
yKuAv4gD5m18VcizUmYXsCLJs/DV8DKt0LrW0176wnHCiECgHsFdA6JI/Je6puiEYpLTjXnUsiTK
13GU+qiD0nH3mhlsypcu4Oyxrivp8ILTlT5wc+LR22lyCa/fYra8PibPC2M2Fzn7JwKymBYFLykM
zaEGJsgg3o5Yp3/oGWQ43isCTpV3KESPJmKm3OiBXi+0eiql2XBOQcLXyHaFfMn6FFapggLmgSAg
4uI5uwZYEfPJZny3XA1yjVdpkwu5mC6wGEjqm+gjYeQCeM0UQhad19Q4EeL0pTBM+XwmrvwJ3bB5
eupnKyxMBrUYktBA8joVe+kxtbBjSJxXsTGRQF7iWZ0goQ5LiKbQ9d8HePTlpuvMxSXAmFraW92G
wGam4RuEgoAVZWHMRrhIU/g2YDauVthlMlW+CXW6b4pk3jPGI2UexvCO+2Wg/RjK6UVr0EkDRQ9D
N8ZtDPMcpm2STzPDvolobwrCViUHFRIAMLixZDXEMiMx6AA18ynkmhSaeT3Tebv5RduuXQG/5cqp
ouzTFgwv03Su1metGqjwvkDG84KbjxUE3NxD/EHR+ByxHcjpocKJpNvr7CohllnXlDADoKeRadiJ
5INXVPDxSZtmU8jnnE2WK2zALjM5ZGR4pHpc99ZK10fsscboMnrhyXoLjc1xRUyFBI9pBCl5xP0+
nugl0zdGiADwWxNFnmt+EJ+OkGV3Awofw4OotBHeug+XYTxD/ONsmKB8SBE50QzfL1jim34zxqfv
chld3oUFAQo3ZVbmLRYsMQNwZMHsHJT3qOGyfG+pbwYFkHAJerwByEZ/jCuLJ9u62hYeEi1ct1Ou
TPd8TkqVGFeC9WIHOKCxrfBf//G//+//+Wz/M/6+L+7XLr7f/uNWkTaa3l7P//qXYf3rPx7//a+j
r//6l2makqIakqpYpqyYimSJ/PzztEpvMf+19L+KNtPN3jJeSxDS6wQhEBZrSHVee7I3XwksWeTs
r0Ah8CwEb4BkVE7ZFAgqBqlMsCobXJdJmtfRDz1xf6cWDqBGgyHhQrJU1Y3wOPQ4y2qY9A3ulNhq
4Ys0MOyhRTJrwtvPfAUXjGtx6LwsjhMdGSXePUfovTnt0ph4cRudlHbCSP4eVjiKEXs2eeyOIfL+
yvo2MAjBCaTedtqq5fdmrz30EY5WgIn68OebJRl/uVnyj5v1LPLseOmfy4YGCi0RriMHi91lix8J
lttw722DvNyOutPup0i4b5rz50uQzf/xEgxTUWVJljRxeJ7/9rz6yrwlohqTJ3EmHKTEPi31FXMl
gqZ83DBsjAyAJebSPcq0g7xmwXUEd31me0lze4ZaEBHIqFEWAwOHaMjLp/T15ys09T9fofRzRelP
s9TF7jLMK5uSk8Dt4f1CDGZmztyUEOM99LVy3xlrhlo9kgszsvznNALL4sQt357QSeORSKWe1ssW
Zt5DGx0nWLkWF+LMyRCAYs8WzBSd7AOsvDEjzPewh3COEgf7pVvpkxvA2KZkSMfWFr2gQuMy4ulv
4P7VfZRMTWl7wcGXI2788i0UFVfoRUdbXT1cCiRAz+zDvExBN2CBw6yCAaLPYveCo6Hk10NA0QxC
Lupw6Tn/891ThyX0y/uoaZahiLpkWJomKdqPJVZZov6sS6HZmMvjUjzfJozU4tnuYp9qb5vZJhkR
dryCKxClNp4q7wQVodYNpHPrQV0NAblcQIMgRnqKg71fTfJIc87VX5ah9LfLVH5dhkma3WKr1u4b
ErrOoI/+5rvxrWWyOv1lOSnazxtiqooky6ZuirpuyOKw3P5twZe6HOdF28mbnWvZ79OdGIynU19x
WS7GSo++W9Agx3a8Ubi2DsvORnpxdsd/firyb193uAhNMSyJPVJWdfXHRZTWsyuql7yZ7qe9O/f9
IHM+S29x8GiAliGz47984PALf1kGpqoqimboOh8oieaPDxQf9+Yqa7q0Ecbjuz2Qa/y5ZG9ie6W7
iwBB+cF7OetwufvL5/4PX9QQDdEUZVHUZFGSfv2iYiqox6tVy5vMduflfJPMV8HVDiaz2QgICXHG
2fSWf7m70m9nkKlawxflDJI1UzJ/7Bil0LdaG8vXDQXoBM9d6/M+A9oMBecWIjuE4YmAAokitA5m
7uZf1rL6267OxxuibGiGpauyrPzYUo3WyJQq5uES5O01cJO2peteUnvvmsHUZ42hNyIgIrajlb0K
FsgYdxNvJtue94m9TXBALTU7eCNnuVPs///H8e+Xpv54HEJHCIyepcqGNU9ymB2hv/0OJrY324aJ
F7p/exTy8At/rDs+UJcsxVJMkbX+6/PviqboLlaibB7uGK5bRN637ReOH/TBG/l5XmmH678tut+P
VR6AqYqSpVuSoRv6jw8VKz3L20aoN0ja7Q2pSO6H5SENDyp/RP2OkOLo/W0Hk/+HfeWXD/2xgz0f
z1JMLqK86YL91PDfU9uPEjcKypAHO8PNduTQO4//Um+pw1r+eYNNTbFUkcqLd2xYjP+2nV1rqZOt
9KJsdvspvALGo4bdEB3y3ruCHfGCt/ZCjgIEnhOPPe2LUasdovo+Odv1+G+P+5+z+Ner0Sj7ZFMy
NE03LfnH5nrl+xfXnlQlem2vcPChJOWEsvj6l3dM+q1s4TsbKh/BExYlXvJfv3arxph8X+7dpvBY
yhEuq2zfXjDhW3X2ePmX1+a3EmS4w4aiG8qwi1Lf/vppV0ktH5UpdZvx/unt/enN9fnEFZjkWIyC
t8Mh7IDflksmKv6fP9rQftvMhoJaNYfdZNi9fxZo1lXT7uY1Exc4SAOcRMocpix2p6dmpW7FM/zM
cn/8himfbFsEvzaThmFIhFVyacPPYL6VtGPgl3ZyD5RZS7KyD5wpfVZn2XBL4tg+ujfRsG9TVBWQ
gSeX6GHN4TBU0Gz+W12F5u2MEAFk5Um41othkR1/vGDgajbNrvpenNtBELYGGOh52LBkJdTGjLZx
GLHbQSFyfJfWwCJW6QFVQ1q5n0E9YbKAR86ZasACQWZ/x3dgx4UC4t6YF78zTC9rO2tdmD2MZ7vn
QKCopvTpzeG4YFYKDxGMH1w/3r4+6pB6DdejBRpgWMgSYsZ36w3Ooop9DRznIWEG9D3G+ZowEcuB
pXT76v5JxWkRuuFAY2uTbseELj1DNLkIPuo5MNx5enpN7ivBsvPzZcIkF54V1JIMGQWTw9QW1tX5
mI2UbkBk9hRXAJdtiWnHQAYwPhGo9eBzh9TCZseHkAS9C7IjwUAYuvcTpjn56OLC+1u+bvDwQcDw
MnBJdzGhBxTYSDFfsJ8U3+gBXqtX4jI6Z+iAmSU/7e6OgrIfoC6dQmkQ8YjZXRlXb/G0w025ljx9
GNIgfuWeQX0YvE9pgprG/iaNnpZcJXQGnRrSsgehOsDcNuMGvDdYOZlfQlG2iDq1Nbgmun3bwFww
z3l4X9LNY2HB7Yf2ju9Ly1S+2NYfXLWFm1GHZmqFTQQRlTAtztmhxAKZqI0TVHfSIWhrOIPzI2I2
Y4RGD9PFwsFzgjxqASvE0kcoikOzhe1FjsY0nkB2+3xa2LlUDN2w1Bfd7jpRKKM3SkfJWoYFOJ+B
pRSe1ca2D2S+DsQtRGCCjWIcb6QXvJQX2C7qevz7x1iZYcBLGHAJW5T8Qsa+jf1goYZgRxJacIPh
6WCEdu2HnJtb6huwRWAkPrxcHr+QrraOzr8nW08gf2iw/auPLv+cZrN0pLx12OSOFfRYS27ww5gm
eyF3yi+d8ejL607PHmsU6BJu7WoS+lhiZ0JCnZ5SYEKkII6GEpiJLLlNlSNhY0xY7ywvTjzyksbn
zdriaHVhjoRJDK8UJTzG/rl7XHNv0SNrOCw/Q1wJWsFLGD8DOaKZ5Dle1z3OUB3USgKTPJxW5DhA
F251Qzt8JWmLp9oD4Ap2Bg0ECy14Knu89jDzEOGkb+qPXhqsW2N8hyAdHMgVPG6s9zaH+2Prn7UY
KWc9d7ID7stCoHkKRBRUAFjSMdB52OJcJj118yBZ5v0CKzPG4YrH5sr8lYUEwoJV7Iu5nY2NwIsZ
M56kOs/BJpUe5+QUHtj7zSvfX0sTT0yMUhkTwkdPsHJhMkIktUNSUSJNa/7bBbF3D1DYqfoBc/Oq
O8C5CSZz4wdp4ePb8vUNyKetQb6gqDASYru5j+M5A6ZymwruQJo4gNuAyGBDDTPGIrzxtTcm+B8W
U3kqfL2mxIzN+wP/I4NL8s2AW8knZkSh4wXJt8MEFunhMIAcph2o8PjduODDf3wxWdaEQAFAZ0LT
eIzYwJUbXiFmNctm3XxJ368lTSj78gc/ZBA2zOARa30oiztSUrv4ED/MtxoH3jE6h3p6hffuSEiI
8fmpPXZkSK+Icfitg9RDgLIzJDtrcKK/EHErpxvMFtpnvLIqjgb30jIzcLhjg1Wc7hNfPmugR8HF
h4Tziam+BDvGPKOlUt6VKW8QKQci07SN+UkJbexSKMabdsdawxKnxypnUe/MkLkgevK7ZCNAgpJ0
2wp4AGLSxKgEWc2byLTgjik8RwSLmQX/YGjBvSRrKkxwCbO14diAMyefGWoT2iZe3QJzFqbQ+Gi7
5Scjb+mLg4gbn3wLMk5vNuo5ObheJqnh5uf+ixMRb+qMNE47/wS/uYyEDZhUEjyC6wg5+BR990aH
AIKa+hnRrA+GTq1r8EPLUVm/rStPLqUjAXTyDBYPvHmY3KwfUAB4LB63BXcTxPGorrSAewnx4PEu
jxE587nc/XYGee5o2vFe2vKlYci5BvhoYfPXWI0EBbMeNPvccLi1yA4mst9NLiRJ2dftY/vnMkL5
rV4aqghqMtmyZFXhH36tYJ53SbqLVnNZAuksVayy4wDGGRjhnkHmTfME27356fJ4yLbyQlo+D7hf
iYtmobzrc33dBrwT4qQcYXxwbib6XN4nAMuAAv/Qg/58rb+1T5Iqq5SQmoVQ0qJN/vVSqd5lubgZ
8QyKVp5Op5gUv/IAJPTPH/NP6/lLrfrjc37cEiM+5o9nxefwll+Qq7Rs62kf5C2uTlPVjHLFTYk7
rYTDnz9YNodW4OcnA8aYmqrplOzaj29Yt71pXh5Zs04pJ67INGzqsAdVyBnKs56F1dOHfgaX5LaA
Rg03hlk2qAgjfvi2GKByRG2MDUverF0KFuoj/fzYQJx4TF7ozPaMDAM9KCc6Wd0uIjsKA6ofCJcc
ymdlkb2Z79Qv8E+g4ubQFzDpufomhynd2QpKylKkKqD0eM2rHVWOdHVQA+yKHfYAXxemP9+QQxfy
iQoG8Aimxl5EqAOui68WBlIDdw7rpKBndtrgikF2BLHfA8cS0hX0HQvFG6g0hBhO6TOUY/P+j80f
Zs9sXEivmQPUHvBchQ3juTynWIlp4xJpHFRjGBCb+vw4kdUQEK9ErAK0afeCunysjLlkZSys2KBI
3MD0FugfB+LMr7FCoFzlNp/VNW7svL4GddyQYIJZI4cjm9uDtklyoWvApqz2ynvJEYQ71PyJQhAj
cZR6JA3IuII1Lu6Jj9NxD2Yce6SE8DH8FsOAPOdxHmF0bvJheIhzyHM+WP94UzCtX2PVh4Uhn2Vp
zEmJ8fAKxM0p0AC4N2Ma+/6Rf8ir67b4MLcWMxeUr4B1b+iwiYuDKQtbeV4tBoYGHOhPqG5srtg9
1N/GgblDsqzW/fcLCh3WEuv8UC5fLQpSW37DQo3BERsOewumMcgY5b38WZ5ELgWa/pmd/nHGbOd8
fbu+Javjm4nU2xbfOD/EN5T/PAeGnNwsosmagWpSf6pTgnart+MHjgLKiWlP/IWnOqc0+wI7bkvh
gwcvB3v8NwjjN0SB19bURMPkb4qp/Wx4rQLvsb5vQbLCHYwy28d8w4nwwgsmgZctRlsndP/8wv7e
1UpAVybNl2RphmT8Ayn+W4+dWZ1WGKKVze7X0c0KrFfUph1cyqnUvSsaDk93zBP/0nP+A8z+uklo
Mj2npCsyABpN7q/bYKNfCkt/CPHsCUn1SED1yuy2kHQNdV2zUR3xMaDbeFxqvxTrQ663q7LtmKjU
aC2s4eQTCQLQ4FcKOGWzVaQd6U2w77MKz7Jp/5AZtcVjnXm0KdzXhlbNX1l4hbjSXmgmGud+e39y
pOUm/dRTyXF908JSTce3mubE2ujiHVvBd8pHCbdXFAJdJIqLuODtqd4arCNUOfrzY/jnjPrtjlii
oioimI4m/tg2r3p+FyzNzGYG3U9pA+2NWpD+btoNnrcFDQ++eofH2JhKyxRrzOP8PjGmmietSHNy
0TV7wk7FBaoG6sR4eEcio4clmvtFwowHW29UjYRQDLpRw9/B9GfW4bYcXpyv7OPPX+X305hnaymG
YYmaKOJo/euzJbrbvOvNI988z9UMhy02MaQ7n3Xzl5dF+f1l0QCFRJ25jmUYuvYD9k2MXsrT4oUK
iRQb5eue4BgP427QpB7UGHef6fOysMqg7iemOTHTadVGAuXH7V3SAjGdlfJB1r+UfDC7f8VL8XEg
xe4pnJgn5GwRUouxp/mXlS/9hlWDjP/7Rf84mKvkmErVy4yxJfbEx23d3YNMfRB6qTv4BTVYXxIX
KEKyUlvnhmy77mUiALw/PyL995HEP5dhaLJsqZqqqD+WW/K8CKVqpNfZQK+coOAUPUggGgcl/HzE
IdYi+b5uId4DaKS4zyDe9Wni1W22Mhgjnbtdsm8Jc05X911+UpftnIS2ewNgwpgXaEH5emAvs0em
5JbBsARpb0fXubkwkWB1u8tXPpIdWNnjalZtG5ga11mSBs9qUuCKQorlfUUyVTa6IUp/p0mEmKlQ
1n+hX0SPkELdgfQmBzoRVfucmXnQJ4yvHGiiiYqUJEwgqSobgYhmM3ygrW5RtiPLcqqe4CZUepM0
XpbZhCDeFpMX4I+nL8rLskDfGHDS1wY+tj5kaH6h8nVEgocQzSaulQNfDJOSSJExImu0nQA/2GC8
DS3JQSCCCy8Gt4qunjq+z9UxUdkOpitos82V4KOBYwDSjTGhje3wOaIFGT0mXaDMqe4BJKAJzvMd
FoFR54mDBsP6VHeAF9evPHytjTHWAvMrsz+eA7Qj1/ApggLNVxd4QhER5cI4P3Euxxv1s6E0cMln
W2aeZL8AphFtOZ3T+nDBA3NUR3OIxB4IgPdiWoJ9O1Q6POv3JBeu0L+48McMOw2fs3SsQTezX28X
pkjVjGwCzwgHP9rLXArTcTbWwn7SR89pNS3nyRwzwNHjkCOIC5/ftzUjcbYtAf7X7Baq89oRPMsh
ZRGcyqMmtbENXRDPC44aMzegQbZ1G5YUf8YzwpVGVCViRONsxYg6bOLvWIVYC8zvI2NMrGN48wXn
6UK32gwt8hRbuviLfg9TFgbf7W1wWarxHwZz6zms3QJaF4a72tCIW3DoMAN0UYkExwWJ5mNjVkyP
gc6HAJy5rfO5+NDGqZd6x+i6xo6e695QHM37cT4lgxrphgMUdYSjCVkIlGDAhCblzpxfZ9JO3x8/
+xFfl+lTRrymssQxWV5z3txH96VBgDgdNfm6awxmFaC+j9cHcV9jleQd3C49hHfb55aBdRxmCGNg
G0xTn2MHbW87gUId5M7Nxw9n1m7q6LIhJRvXaDito96/RarTu+PdXKSBtQuPMKpZ6ukcESZpeYPB
r+giiYruAYTQUCDBpw1wmGUy+Dy8sAh8IyQCh8YUBI9olFLwMK7rb4MtUFKfAJ7qbij+np/WSr07
pDs239UBcYkvL8R183k9Kytxgd2QxzjVl5bKEo3CGTSEctRcPEIS/PDm4DKuu1uYfXeM5E/mutlL
sxvmprbUuRjRvtiEmEK3rnK64D1NEWlgmz4unqFAMnnu19KyBWdFlyMMQUzbXP2SU0JUjIA4WDX2
nk8vxv0B3SqtxSeQG5a2smtF2IxRVOh4vQHAaLi2vDxdD1J9fr3upMsO00HMjCUVIT4gQcJrZtR4
quXSQB/qY/hE/k2fGT3xtJNCj/R+IjcLtdthf0TQEk0SqPAuVzBpsClOMUeV/QrjoX1BiUnfi/3O
4bkArSgWNdUKrTOJm1IyeqAmaby88ApstKBv53aDryrZULb0t+bs995MUySVgk+zKDEM8ceJ2VRN
o6S1zuEjjW7ka2dW5QnwEnWSvVR5WiBQK98NbEqphuh5NCTo5jG6q7xz/WADIzWbMoU161jfOXKH
O8kafz6YOIV+HwlwjbrMZRrDQED/cY1W1hrH8lLkm47lVixuHDnq8iG+XbTvWB2XCufRDTwDOU5f
NuThwTxKgJ4uX+Vto2VbqQoalJ+wnVPzYUv1mzS4DOOOSL1fDPzTniVAXwa5sMrH8X03xKMnyKmj
ND400ra9reTXTBAoOJdZPTOFafdws5oQa6feYg+k3SemuMqbr4e1urP7P7DIqzAkiaJSWtS45Wr7
13WVkI+CiEQnX4dmrrlGiTVqc/zAR3dt08oruTyl/aimymjUsaZ+J/HpqgJHKt9d/nVLt3n3XvM6
PAlkE+uVGm+0anTrxylkd3jVcBaeASQWBgTkvpATdVW3ErlrZJz5mfaWXfnncW/5loaObpTdSEYf
3Ll5qHe7OrUEWEf8vvIZcezhSAKvnEypGkk/uD6+7CGaOsYqyl5dZsh3FAxoX6v/x9l57SjOZmv4
iiw5h1MHbAMmU+nEqmhwwIBxgKvfj2tLe7qgVGj2jOafVnX/7fSF9b3rDeVX+XpBvowQ+bVn/MM1
PpnhUYjMebF1Epy3nQwQfEhY/Q59ueUryCWhTI/zlfhFS4ceyC7x1blArsdE6pa0EcQLPnGk2ODT
jamdYE6zmrEPp7t8FjYLTtUm278SczbsBlUSgZiY3lmfNzRgDsGGTVv1tWQtinPI43K3KCgSUvqh
yMKtr+qxPk2wY1MwHrDcrvUbQi+34aUlHnwBMJoir+GFZ+UHQOl2D1l+IZhRB4aolXxQGhY9eb9F
VWo+S9AqlyhEeDTkDxQMLUCzBSlyjhJLwNpE2E6yk0xDgSPhdkqjqaYNwHJPYMHWOcpkky1EBNbd
EqGXdhwicdmaaPxwUSD52D9IvS8NggX+qeHgqM27d2ByKhpeGNh5a05wKznweSyi3GY4jykcdKf0
qngTjfyoyz3tLUeogPsXpvqmo+og76u0WSqn5521wJAKQwV+2KaPSTmphTHh70e8W1LzQT+ONp2v
nJwLF4K7iitdBR5pby+OMth3eJ9/HUPEXPyIJwJb4wpH+nCXKWjI4Yth0lnw7/2LSG4KZ+mMrXWz
X0nvsfq0NzisIUXObbbVSOlnWbIwuoEkf1bdy3k3MuKhhNk1/sA0SUB8hOTVSF+awzyp3nIOX+oc
YQIwdDPOn7YTYTs+jjeAGWNtCrB6ZHxsA2zPkACXzuVTzzj1GPN6fHwp9/yQo+Nqmw6JOmchx4Yw
j10TTHbYqNMYmKJYE+Vc9EvgWBBGHDjPFiuL8EmM82FPGN0Be4M3TY8ylOo4Qqgz/oqaPQCNB76B
9UyjBf1WyQO28hO0zzI8I7lBs7PjREpbGNkQ2rdXaUXnhP29rQmwMDk/ypjl7NyMNcolS5fssvxN
tR6Kl5SO2GcNkk+d1My5nRN7ZRNQGTOtaehs9YBEUppexma6ySOYXU03prCiQ1OWr0c1sBRQoRPl
Fj2TorBrHF6omwZgabC9h8epRFiPQoW1H2aZb3Y0CLWpii+zHiXoyz1V+JRMjBjQuvGn9DZQlZF6
XPPP4qVT3po97t9jLcAGJXEEc8ipij9jdCRrgmxpflM5Ijqpi/TWktwr8fNUfD/MN83ksH/thSxO
BWjSDIr4QWxX8Q6g/bJo5HV9mjJ/lAsYNH75KFOwbZpsUBZq1Vfet4OUIuh2DxjPn45vLf7PscdZ
XBHGQrUQw+0Z3xz0UMruAQYbvUDTPbQ0UgcyNnlAXsbDhbmPKy1YHr85bWnECHxKqhhQoRxmP4tI
HZLAmnu46ZItu38EAT+hYBYdgLZj9ybRmSqbx8xabFf7lzaMBwB2j5eFRcIqqU097Y7UGsuNt6P9
canDwBUAzRE/anj7jmWkQ/QuD8DshElsfUVa69ZXF2Nw+56m8xioq30iaGtc4Nw96RaAbI04rI1Q
IYS4GvZRC8egE9jLklcxcbHYr61oM9k+nx4upAkN8pmkehieTWLMUByofJhynXUsDV1p3lKrnj2M
vemoQTwnLqIywkQm9kFFvyMNN/K8ZBPdsqihDuQPdEulddtxIQxb9f2SROnDZajMwQOl6k1Ih9mR
tYt9FhiC3IFBFlIhVtu1QE25j7jlZLOuYWJT8HJL6GaxNDw5+S4ge2LP3aDFYVVph0RcHtoRTt/U
46fjSIufBK7TkJ4wV9fFS/Moz4TjxHA2DTvsDCPrrHjdQRrW5ccNwTDxqNytFQUu/pxfW8lU/SCu
9nB4STE7R8lceAgDCd487+cX3e1OXyYKVtmhwC2SIa054YUOap/ELIw2xNAjGCKsEWJJG2nmYMNY
Fj3w3aUcR/IHTWSxp0NaFb1gyjYVFX0T7fF3aVFHY3z7cMYKMM0KDOaotMUngXaRwSjutNfu8mlm
s0v8XLUebe9CnzGV6WdfyC0ux0ATUomRVjLeSRjDb4bQ7Vk1atNTDj5h4hcl0HbBBhSqgastY7Ha
qrPcXCEIlE/RVhqcRPpU0oBIh3L7AdOThSonkZ5kOLWPJogOuhMjoyZYNTn1JxDlgzXsjBPTaab1
iCvGaQSGaVCq8bOcXzoK4meTWPQ23MSugqmmv7ugorRJn9ggijq5e1p/J+rggQluYk7yHeZrOKL1
RNOMaSYOlZc9jW8RHjwi1PalT1hAw9LwJQSfPm4Gh38fbQigONR+rXiEn4O66Jiadn3Sn/VJgw5k
mTavSXI1WqVtwE9axbtQwDxhAU9xQ53T4dRKdgWhocA7+CSOs8MQl7xsir2TNrhMaX1+ySz0Rxqm
MAPsIw600ORKwA0nnzfzAjwIwnW/zCo7ogrN7IVsDIurgidiLKI+YHoqNwhuwiMuAbRP0BYM+qYs
lPtqgF9Tx+nI6n9CIQ+t/wmVCRkmjF8BTQG5Exm97r5bqay2GAs87nF339syiZpA7N5pjOsli09w
wGON8/0M8326IWHyroC5G/29cNpoUPgrPQsinYqhhOqHugDbXaA/9WnbcbgUyFiUImwE8zbM6IV0
Xl+Ykq0OYaUiLmGgvxzfkY5hq9nhLKGHJAskh0eE4Md3KOtdPG16F29+lY1bLIQl3EamctThxYKj
Cdb3AKsdIa1Utxlljr1l6jnZY/0IKl9h2uhoawlvx9FmwYqgDOUVywpWvgfSzWDNPDFKVFoNASA5
YC71DuELL6dHaeMbDYI5u9IGyI/p1yCTroiNxG6AFffjKLiY76XT47O04HjHPCZH0SCQoMbxMzxL
oTEim4AzfEqWOGEjCHazYMtiDKwL6YIFhwUiIa1GDozdRG0xFkHhtKhLFJA5F3itN5OiWh20sZAH
InVoMjK70UaO2mQm4H2vYUiA5a7HUMjEx7M4YRhiiXt5UJ+eT9XglAyM5ttWVaWj5KFeacPGZOzY
9VJ4Lt+k5X4sYxR0iQfF4vyFoO1ZlSblPpRiGPp+uX3jCKFzkd2LqY6b3nJ+bGGhxvwusElwNTkS
L4h3qEDVeZItJMvBojwTBxJ+x7RzGxz0BppMl6tPDNrMT1R1/OtylFTRuYqMaqDAnUmbN7ovWfy2
39DFxB3LoNe9x5OUFZRj0ql4FPLHw3nJbaO4IVgB3/FaC2NwFAnsdLWHr1BVPgb6h2d87mQHmgvj
u8DK9EN/P20cr15xaoFAkJLnQ/zGLmqrpaUTgbDSkq+D7m8siolVlYwVa3w0Zrg9GzSUqIJomWBC
SKiT4l+OD5020KTQItdlyTihzayPMBA+6g7OMMx8fOxB2LxuqMte9ZY+VOWAHhMMCMgEB0zB4+WZ
r24gYGGaCFhWjFuy6HF1t8fj8fN4AgcXXuJwMnQmAdxEJ+A/c3cejFIHh2x71P+DwgghIawZm3Ik
PDtIEuzRSLNZrWyMGtzaHn2Mgnkw//oy32gZ2Wt8tYfYBbRufhyIwFkH18ec2fH538l73NmeM3SG
Sy61bO3Acj9QHgn5Ym9FgjHtUoAC+ERtZCbjC96suBsOhb74Im3LLJ9SdZWfX1X4ap8EYRXi4z5+
UhkNly1r6k7wcjpP28KklGT5muxqPh3kKKl6LXZTPg/mYSdcEOhwVFQBrkEwx/lR0BY6ahcJcTRW
XEkBKe38bJW+JQUSG3jl1tp704QlW4KKeDPWns7NWkyjZDM3H5TK3Ryei2QeN68tTKi0SJAQoD2s
5tppWHRznf00K8h+wtdPwxpRTEmAq1tv21McwPq4vR3L8BFSlFBi1q5MtqdFzjjY8ZOWMFPpKxcl
V9iatoKFkdz3/MB9dhZZiRSUKuuGIEt2Uj9s2xdxuyp3sHJQE4oHzr3GWO9dSwzy5PET+9jBjFO7
nV3CVcj5l8/0UGT+fJ3Npex9Cx6jSNDFiB0Q0tkpe5CV9a7viPNZQfA086kw50g8GMXV8Q1783z3
3Goo7RMwOsJG2vdGfUyz9/roG/qMQ5OWYuiyklPK16DOJ1UeSiU51XMOlCJCcwAHOZ036PMuTxpW
kxpeJtQ6H1gtCeQV7tIZSBayZ3NHRMljWj+X22e11w7Gzxttuc9m5jlI23l5xO0S7CL5NJJPWIdW
M2qkr+S8yPhifyMvv8EuqiRbumFCOKXd8LNr0yjH40WrZOyZAYsTEjztwzt5FUdsqm21unMx5bcu
iAoCpcPaFxXzWki1v9SH2kzoc6JTVpye3Ks60fQwr5wFI21FCF7p2AR1et4zp7LUnlhDcrDQU6IH
v0eo/w0UU3VJNCTVQtJ1TcnIq6q4ZNUmX+IrYvr5+160NwSe0ceGroj1nfbR3mkC/dIhU/694tW7
ji2x0GIryZfQgDCwKNZbBu2E5vXdHpl0yzfRekovYgwVkswNgxrDkKJI0osEJ959UZ1p6SMA8R0z
uC+HkH55kZqJzIq+NQPIUK4af4bZHPanuASGYyukE+eYLnsBYPVkvDz6fw9X5ZeLmZquqNCwFUuD
ufxzvLZNLZWajpK3ETmvJbH6oZxYAzabcnw85K4lo0GQCIAy1HW0QwkRE9xqmXR78ZaigS/UF7+l
ttpgpqWag2R/QHYFON5u3UPXIUjUo0t9GksHghRgS8RpPNrp55WqPHQ6okiy3FvIAX8/0y+kHd7d
P890BX1udSNWhL1cTkFfZHnQEdLY4rjhJM/gb5CsNoO/Lyjf8Ov7j2Ux4+Xvdq11dUHlLPPFqvzM
NIyiaOMMVvbi3R97zmtqB2x/dy732zej6c/4YNrTdbz6ZgdZ10pD2MM0fxhNK3tF6tHnAn5IMPbZ
o7fufC7N7l3zZgL07HZThI2kWJKoaFdyGUHrdOVcIyEgYI5+yBOco8H0LVxs/VniP0o8bLGSHEe2
g+DjQV///cS3UwIalKz2E4Iry5Dsf47SnXAR22JrYGK0wg8CDdZxBBzsnl2Mhe1qZKzuXO9mXe0v
Bb1Mpysuc9ErXoWonSxjIyJR6JMqOHDSympGoD6e5b+efOL77g1ZmQf4QVu4umD/+/+yR6q20hHo
lbzefdiEbxwHKYlkDOuwCLgz5+W+Kf3Xxa7GTy42YiIYBeNnZNgRCp/VqrNDG3KmM/bGE7aHrxES
5zvPKN97qVezRDbTi6zF/WWjksvuXLoHTkgytYeQabjc2MF8Pn+48yVv9uOrF3vVoO9MLTVOAhqQ
kYuCbxESCGp4iG2WgavcnSS/fkVGqCJD2UPMdvWEYmLVJp6gZ3Q2L5jErWjGLviMSKdeXwPH/djc
+ZLabzQIxC2SzvUgH2k3XZ7knMdp22ar2tPBhRaQA3SvmDQEdoaFV+K5aVd0lJvVOaoiHItE4maG
VdJDKMUFwz7HfN194N8E4ZRQLRq2M0ifkAkNLByqJ+lbXbELiayovtovxBecf4D3lcUWmnhNHY1j
IFZ13ZSGfvLaYGHNniGFl4+WLL3x0VWW2IrCR8pEAoH6bbkOjLD0YsdcFFOCjG3lHSNsPA5gIqCJ
wkH9wViKQ24fwyiWmI7eyqJeFKSaYYrg6tjFLwE6wUGlvZd8mrPKP0SCdxqqoeHAL/NAmO1ipdKQ
Ln1Mw7yDy/kGylFUDUDhfDmsoCqCiqWB+KHOdoPNss+A1/EpIvQea334BwhXhsUaBjt4M2B1hta1
9hGU+B2Aw9bbDHpyUOd8h5wneM0sufa6psE0EyZbXz85ik/U1f6BGyEGuP/D21CLBAcg4hJgGIWp
n5MN5TW8fMe0pXVPbehIEASlJO3XQXDPccSzoiGyhDeyjWxsbJ60LyO380XzgJxBhtbs6EHnp16+
XuMMhT7iy5hjZkHM9dOJMwiM7xE7LvF5Do2IgCzrQYnKZ21EgI1G7m0e40C317CqHSzEaXeEwLan
r/xV8Y2IM9AA09WQWFYHcz2a6mATNWzFJ8WXnGGC15hsm9zr5hFYjyyCClHKCK+LcT0TXXGwecjC
bNU8kEPk61gp2tawnmK/wkEuo30s+OCkzUPutSPQJf+AXvhofx084oQ+rVCZrcsQhZEjR/N62n6c
eSOFj45H8OKgfiKqzYO+HtK7fwdIxf4QBwbjI1jPNEQAg+cWFslSf1cHIh8Oy51zkEfDfHLsHanJ
0zoEnEedZ/pXPBnJOlgo5/MuEseCf3ZPPj1kXj/HA0d3n2MgpRZmiWIvgWCG+ZzjlTzSA7yKAuKO
+de1j1PN/70avBb6bhhaHQcNZp6YUDjEIwV7f+OlfvzaIpwCLgf5DDB0ctuwHT9iV+nU3D8Ze9xV
7gwJvyTNgogRrxvQITr1n4aAvi+kCZBd6CHz1+PW6qRor4gaICtuHkeEnIqOthLG20dpmjpfZoDR
OfMKzB4TsqfaJuV1YLmVtw8PC3V4HgrL45gJ5cVrSubzXH952HjlzPqKnzTnAIO7NwW9u+7/wi+z
ZBGRLcURVYveL9H/7G2qlZqX/ER19ORO4cuswsUn6l6Ko2VfPKfO3yu++ksxZqFfVnTdomahIvt5
uUzWlEzdWsWEPiCNWp0yAX+H+R5LStwIKqddg53RTcDiTzbJD7Gx404FjsqDtAyArul/5F/tE4fy
EkAPhzu6uTqdA5zdPEUeYCl2ynqfcOJf8BIRG3JHXcJGyGz6+0F+qyp5AgmBMv+FWna1TZ+1Lm2b
vqqMIneqO9NwEaLCnpyc4MxWeafAu9VDQyL939LORIitXpdY9X7TWqouqgtEyAHeU+2r9KR+tp+n
t/0bpmL4u+OcinsthxFkYqKN069w54kl8aYygThrSjIKSk02GDFXu3VxSPem1JRxJIyYRR6wTRPC
I6LzOb+451egZHhwG1t5rFpyE/GIg9/TPNKMsszBqQ+Cd8mLzj4LwrIwGkUcZgM6YINOE50zzXF0
krwL6iToGDPQ+08DO8spnoHAbiy76+1mqGGfExH/DMGlHROXdDIQ93j0Y3AGpzsFljrVkaxMpQgO
83lcEQKXD0vYQcp603dpbaF1hNlmDUbrWnu6cU4x6iN5+QWKG5QtxkpYlduBSQuFTIC1MbvQ53jG
lfXcXyLVZzBI8H5FtDK7i038cjAyOOjJkq4CGWiqcVXEH+q4FKVYFUfFmW6SRnioHqmbEa1FSOIl
8NPWiKqDX/33YwtZiaRrCFQpjiisr6ZkUghJJe12q+Og9tThFJtfB7K/a7ozj/3Ng5lkvwr+8U7F
+Qsn2zBkg1BKeMcoW4yrqvq4zTalUpd9SADFASb/1Q4UPWq3I4kSolZKt9YZ6dj63Jm6t8jEzwtf
Td24NbTcFAuEkkM0hQRD5KtiojyZc2jQYeweomKNLdD8DM9rC/qZoKc6h/WHNSPOYVLcef3GzdlN
ggivGYYp8Rp0+XoBlotLiQz7JI4rdFKyhmUnNv/VkQA2Swaw5iBfgDVDYxNeUmvd/2pbDvXm5SDN
K2q+Zl8EqoGv5oVdp10XCa6cm9e9Sow1/IE2NkYleUWglApNwAZz9iOdqnVMDOMxP4/VoQKJ6JRi
bQh3PIVwU2G6nryYNbBcFiiIQDCeCY5ZFp72vfF7QmS5iS/d4RE8FTdFmr6pRgEaX3yzgFqIMdBR
wUWygE6OzedFAwtuxznyWgn42DAfVRwZN9zvrjHxTteed0Qm1w3SPsVnnI83EoTBmGbBHtmFlhLL
XWBRc76n4FFu9yHLQH9uqIoJNmdcn9KrSto3jaakU1l8LsynY40kDTLqCU+01Hi1CH8ykHCaHUsp
2ubOpE4l/66j3XUuyBXWYGHXyUAvgaqxojhiTUbemZligJdROAHRVu95NrqYUwIeCPmr1OjvQfzL
2cKCNqZY0OXZRjkN/5y18lFN8/hS7LBbEaFCYi4emOHWJ3aFki5fp76++PuKtydE6d8rKtcydl2p
DHUb5+VEpyuzP4Q5RwPjjJxB/zxjgbU3ipFcm/CMqLuqTSiZz3h/9oriWMV1DyIQFvJnur8YFUo6
VBApwwo+I3kA5p187ry/b/e7kvhxjv55u9/Lzz+FTVrGghVLx3zFbcJaZJsyLJvCCs0TKqkTpNna
KRZbT5sg4Rl38/ytedt+yjP5Q8L3doZc6ELah717UyYQX8vVUV8W0/YR6RUHMgPpxp31UL6txH68
3+/94d8b1ut8KxVVvto/4TK+2nzUXx3stLNHyTMgcholEkeIshf3Ym/l6UH6qXz8/dLkHqr566Vd
rclJK5nNqRKwh4xfZJNcO+a3HqNxPQ3KZKBu94OpnCG6Xxu7SILQckwLv8UZPyf7W85xmOMwUMTh
Tp8lhRhlaNPLN6zVjl0LZeFe7ar9/saYwxjE6JL+vbT+88aU/e6iyIeNMKcnu+rNCiB41/O0mcRJ
mM23pSNMdt270n6ohxfaTSfKkPOCXHjVTc6DYRtCtiMxlp7Rk4yRW1Q3CI+lMHE12HXkOJfuad5n
gD4gWx21W0hGdgzf8FmhRFcihaDEA6ST8O9P8Eup1w+D/zzUVUEu5sZ5l9WUeuYLysBunI+rL7yb
DWIu8dyzN5gg5E4tc3LMcqd410d6L0T4+ybUG2Dme/L8301c++9sdcyXrEKI5/VQhq1jF16zbKDt
zXH7PFT2VCD4x78UAxVd4sOgWMe0uhenkjUB8gzko4scsB7tHOFTtb/F6/BfDn6O8xTRZt5EH0Ap
wqztNDrjuHXKRjQ3yRIQiLjB0GLR3q1xflnuLWoqhaVew9ROvVot1X2RKWLRa17sNzPM/DE+90Z4
b0DeYnf9a2Mvx2pExrbmusti7apz2ZB4stqE8pCQOgel0xSH5xYVws5NB/sA6zEsEbJw86oMLV90
gYJ8HvwO5i39Oo91CROX3lsFt6ifu4MppUZzOHMj4EZ0nbrKERakc9nPTM+pCAqd+5jo3NuT+sLp
evUwTBMolA1V1a2rwqrbtOJeaNHjwsnYp2spjnTCpveHoWLiMfBcHrHjdHKF2GO3utcr+X63Nxe3
aMowNCVJ/fZ0+mcx0C/ZDhEVttEalPmmorElfhpi2pt6SBlnBlwI4xlDMouLR1SJSGoJsYxyPb2z
8XyD7X/dyNW7Px+kU6OdcqRhBclCCI7wakajSzf0DRPyrHNMgo0BqrLoIjrC6UE/uBJ9edQCon8k
I1Yd9LJV1BBHWBF+Zfr9SCkG+6jo46qPbJzo9WngszEcBwqCD3ARlOipK6FYLwd7+JWQ+YmUETFn
7BvHPP2d5eFmOsmWpiPiNjmlSDr2UD+Hl34+i9JGk7KJWsER3GfJ+67qBp0WL404flTrz7Q9DCxc
NOQ+uLkt/DxDDh1bh8FWI4ZY+FDL3M/rmKq2g1pC/vxGJ/0jIczKAng5xGPh5WDU41QuHy60yskA
FIdqR7MNovmhJooGxoaC2+feFGDuZDEGmvkyzUS32GLk2deQKda9fz/1bT+Xp6YLh8+iSrmuXE+q
jZorey3vEvoO8RwC2FQZIQ+ac4CJDlGD0R6bwlzy4wFxyONuWIYX7xTto+00WVajeKIvVNyv5Uk9
LIO/70zut+UfQ46FzVTZAClnRSrCqyF32aZ7RYl7HP2JFpdk40xmw+KEzuyMxwEIFjuGrd8Z6PLN
JsFEZ9tlAMgWS+q1I8EGFZvRyntpJb+MnvZhhKnS2yUIrb0XCs6n5o1tJ3GGyBk6+kBQHrBDdu91
EG6eXMU0ixFomQAkIkfnnyNRS3Ity1S1XRE1E1QLdEeOf3Hq1X549Od33vLNosq1wD44KNFiVm/6
XGmsnPO8MdsVmyAlPlAMRwPZuazwqvQlgHa0fIAxS0isKNKLkNjR0Hw7E1N3XuwdDEnuTMNv1OfH
Z1exaKUXzaPDZ9CvBcZlm7bmWUlarNm6AbizveHQLkSLep0M9fAAxq7aSLqHmXP0jv7eueDOPs/D
L6YczKCvcrn3QT6I4rlr7nX7WdDeyLipgSuoOHxdFTGGbu32hcxnwXrGOYU9oPBeuxu8kL/uvYVb
3ATU5J9rfSN1/yz8RiLLatewt4NfDGn/xzPWCNcYnpw7VdFto/PqSldVxPlwqYvE5H2jWh/AYPL8
1h0eZgRD9RPszte93dD6q+F9x+m0d7n8Pi/881xtcxakNtX6oX32upCY5jk+GgFtfR829hq8Ganl
nSHeQ3g/R9TPa/bf9Z9risVZqazdoaesPEQjmo8I81cXG8q67R/pzFm+Mwzm6uTe2irfoCAqa6vJ
LMbp1KT8VX5eON/sK6HLjG7l9p3A6arkM37iYjp+tL0hjLSzDeOstufynZrlVokFCoCZJhWD0tOC
vjXE/zyxttdzIZPVmhbkFmO4xWNifw5SVw2jpwX7zWzrBDt7SeWUEOS2dTf+887xlkZoOmk4v3cG
vB3L33fzDcThucjn//kaul0jCE0q7fjmyO8Qg84Q8q0oVu8B8bcnvasrXQHxuXUp4qNewJlJx5jc
zPEb3DjY9uM7FoUYc2AoWa1eDwOHGIl7dgy3UAIX76uHft4ajLh+GP7z0i+xdFJiqeyHGV7vPoyF
6GVqf+JY8944z+JguPxiTRrdLYtv6pb+ujjoUp6rvavu1ettSuNgNuekW0FYdVUwzpyD/YkgtHsn
gdtagSsp1N0mI5ru7/WH3FiKplQXhhWjKspdj0Qye5jYEZNpltrezn2XnIcPzfN2YNGx86R7zske
tvbDnQ3yG8j6MaOvbuTqOx/2YlcVR77zEWntE639abQKy4gMoUEoeItTP6/9iWmv1bFDYkXwYXqj
O/cg/TqsFXyARBW6Bs2mq5vILwc1q81cWkHYHLTOk2G/vEybKS8jmYebAQlJ3mWUu6tt8MZ2QVOS
KBh7un+eWnSEkC8NteAUE/2MlDhhfBa41H2qrk0P1HuVXfSFhDrYQ+vT6S7ORIOfOv/6GF0+Pty+
GbOW7XX5PEHo+46A+pnmAYQGGg42rbv2ceMtX+Eso7R1aTt+8QYwFtOcD5ztv5ZY2JN5Q1JjDVf2
76X21mMW0BtzWVPnzGjI+jep7Z85sEVXqmr5TloRy/hEsugR2o6T2ZeP3t73hSXQB4fy6XjAwzj4
xB2FIR1y/9m07eHytAa+GJJ3ZnMWCJ1gJNyBpW/3Og1GDwUlDp2maFLv/pyi5Q5j8/1O7vc6tEXD
HOE9OiRnz3vKBtvlvQnzy5Lw43rXiMMh3hSiddC7ngqCRALr1VU8C5k1j/7zsHSXkI0hQN/9DN/r
+8/58e91aa79fM72HIvCNuv6XVZ2mmXiJT4MSRvyfMD+eqdkvqmYeal0OzDH0iz2uevup1qY51zb
UECcHSi/wxlWSZTF//0ufnWZq28nl+fTpj3hngsyPEawFgg2OkYnobGGO9Wz/7oZkkke0Lf34zf8
vwZ0sf07k/6XDQbLU0PpHXBMTHeuy7JY7MT8rLICEu9pf4yKYeyGZPN4j8Fywao3t2x3eLbHy8R9
vuMLxoGMj3b9UYECLLTVsiXeMG9Ph7ZSBIXyEwWhu/mQh6JPwY4HKl4WgLv+0zawBugq0ZBgjjFu
Kjc7u2ekIO3k7AXHqImSAdzghTbYU9xLtJOx6oyy4QzkcAigTzcAq01HhUXiKbhzkJjWvhyYvDJT
BbX+UEFGyJnw0fJm2VDX3NOsrezT8ggfDrdwbQANfYY/mJeN+lixJtQC6y3x6LxLnF1wt6GSJ/4b
DrtnrvaPHWujuN5Nt9AtHKztXMgwJqYOJwwalNG2sPPnzGsCC7EckSGkVBXPVodHB8qhceKjG7Xz
98MLK2bPY5C885M8EIa0jhzBOXx2UPUwKHC0BexrPJbRMenjiy8NY6jBPe3CmJmL+g2UFLqKPoaE
wgUuEZQLjg+HpRggR9qtU484inEWVlBxemdRODjQOFwUK+8Hdwtt43XrKjA2HitoIV5MUYNGae/h
QegW0clG624T1fOsk1IVQIVulyzrC/VJ8nbebii6Oe7LJ+CyZAX0Pd8H2OCyFPGzz5wjTBwRGzJQ
ifE4RjsPDixOh0Mh6olG8Yy/PPjsgtJ/N6dIJ/2t1yChOA+IqXH3URtYq51/gs1nv0JaQmDRz8kz
m4C5IJTyU3Ahs4fF9BwUvLP4qV/9sDfx2zljSZwoz9UbMVoJBq7eAUNJcYSt5GDjY9QDSS9ebHxa
BTUrCcFWpNK2I64WyQGBvRzISevGlmTQ37u+MGbnNxEGy37effZ/g0w+KGJItrvBvWL7l5pAZUr+
Z3pcnc72lWKku+y7/KowX+6LgjecMIKV+fx5HOFcMplhNj1OJxOCZuz11v1yP5pn1Fp3692ec3c7
UTVVVKHkwXLuf/+fTVBSsOjZKXG7Qu0Xc4BdnHkxOwd+D1EstYv9WBXs3b933l+3th6mlSScFCn7
r5bHpNJNta5YHVgKnGZ1YVlaQDGSAWPr6f7OPv/LOqgBkACYg0+oHImvap+4sKwmrzieRtaIfOYw
STFkcHbTds0yUqI2gf2Gdgg1CUZM9gazlb3nCG51smWkiViFpPa9N3AbGYJ95L/3dPUGzCOE4VNt
ddRjUW84fibL3B34quvbCOwc+9P3PAR97qtLSRrcKS3Uvsr++dG5em97ATIg9rSWnx9duJSdpApx
s5Km2SsEEuc7zc8r/M8XUtbcyiex231pgmakI3UiEX3Yuiv4kixXj8pD5iKO8zE3tutxTzA7Mh8L
OHoX//nrbrzL7UbCMKE4Iw4AWJm97OetiqVYdqlYtHRZW094ogNsax6HhhBmiVcFfw/M/q1fvRfQ
c/IsVJHu6k2V3MmXTBWPTAZ5GPvW6P25XpV3xv43N/rmGha8K4zw4BFdI7eXTNe0fcqXd6k5X0p7
WgTThQ17aHeyZ/nIT8LxxFsOd84XZTBSdXKkqbse7oIbt5WQZrAGmSLHPx020dUStNVkyahSjXIv
eurcqTbGbJ9jEd/0ddfTf++MuV8uxxlfRUVB219XrtcZ5bDLNGQbPR7VrEhgd4BGPVwCBn9/wdse
LqdKnS+o6zyXAkv953gpG0M6HE2Vx8Joy316mkLfhlH36HvNlzd03Dsj5rZZ2F+PXgfEPUaMqF5N
pWOWbs9lzmvkaMQxfvoS2p859BDXa5fLB2MsLu7qem7B5u9r4u6qQj0QGUM/n9E4b0+7jb7tiyv1
SL4fkkofsXIUuzPJmxEVTNAMJvKkbR0GZPjCtvz7Jd8CY1c3cLV6bZtjubkUHE1k/+xghTxkvcC9
62S/Y84+L5YbD7JU/P9Yx9k0EDjoeNtRzl5hFqKZ6dkhl+SVG2GCGnTuG1KS0F5onu+dyIc42q9H
BznAR3Cnkr5tKPXP+8+V+/X0n01SUeOTkFc879mJ/SY0gnJyWYkEJg6gYqtAq6fHxK+eMEr0NwsG
tn1Y69R8JFD3x7WBPEqWwuy15ZxszU4R5lxjhBnQvEtvN96PW0iu2aBensCo71Uatw3RnuCvUYKr
OB3BvL96aYIpnresec0qUuei1lvGpCH0hX4RpTRc7b4wIkj8boQVmPu4ziOEtiO86u9Nk5tlvL8N
+pHMSZDyG/pkepb0w0XXmhV2Mm7nqs5b4bQD5CJo3u+NE+V6Fb+61tX0kKxMM/bit/6HZsx28VLZ
FFch8UCP3nMVbgKHo+ydB7yFT7moLBvks5iYUurXUsNc7DJT6WgAEdITDSoHI7cF22fov9veeOg4
5FrkzvIcfN1jpt6ueP2VafZC5GOB5Xj7c3BmhSZcJBqsTIvorXLCS5+Jg4QDhAVfdXs5urOD3dIG
ry549X5P0FJOeYUYp7AxuImwjYVgYNcYDv69zNxWyf2FaGv1zT5LksyrtTytjf/h7M2aG8WiLu1f
RAQggeCWUfPs8Yaw0zZCCCQhhIBf389Rfd1tIYX5+q2si4rMSh/OtM8e1lr7dEplceFJm73jgPSI
o2eK9256azJXa3Z0TkcWyZ+WYNiBrL/Tf6ft8t8DphtfIY7br8tvGlWeq2ZKaY8uKbSZilwcVmAu
MfmgHqTs3N0+69bbGxTwn+03rI3BxXJWdIICvg25++81ofXRg9MN16urXJup0Pzq9nOOF+WSXXpd
wKJOMMnHhk/sNU4q1c7R5AOGPEFB2pIn79BPvN2kFr5r7ij0QPCK9dmXrLMrnAogpSMkLp5o/T0Q
ER9Akf7WBz0/7i7oIu90n8qB7D6bg8so8fifgUFuBuihoOyISoeDLpJnri4uJS/SUkg4WyPwO476
Q7M3OpV/IttodQYHRB8B/QxQNwQZFL+IXICEf5v42hJxqj5qT3Q3ttKRQbZ/WTjnIeVn9AVzD+3t
zJKmn3QNtC+8b/HEOBCRJ244/EQgZm1+Qcj2DOqZB0f3e68yap39yJojHYoIzzK1lic7nR/Bidl5
P+2LqBocpR2NCV6H5gfqO91BZ5oPdTpoHMeHis4YxipDvhCA8RvaECsEVFClC+YKtIOhGREYQQqH
niL+AgHu136uOghEz4IRFW+4OHC1vrJnk6yONkyfO8P9mlYN8fzoHWd7FXlOqQezA8xi5zn8QtoI
8c89PWOfqzEtErxe6w2987bEmQVPDAYGrqzZbRwSVZLUcxrX+1kmv8jb1YZguRdYl9JV6QdSGM7p
YiA1SE51gy5kPM4gI4d7CnfGq7Lld48znVYOQEcjKKKbDihDAs8ItcJtvFa0yUWrUKNCWvD0niej
WPrYw0zadK1I/0mP39Jxbh7GOqoD+eBszPeHeQyaTUNRcYQu2qXnnVVXNujk3C+O6x5Rdu/ffj/r
0VIhIPNxQaArO3zHCO6Vxy9V/U5oE5C5JXJDUNQz2UYP6Wz0T6ldIDi66QdHxyiGyBRdzAG/KbRv
8MPi0YEmIOdlmkxp8XACS7pZdC5PejCqRDz33A3W6DIp8FYQpuqsTOOlg2aJcrYUY5Qexln+3jmO
NH3eI/418iEQ6W0xw/+zFTB0YTkrgtRWuy19Bq8JuZvQQOyaCaCUYr4AOTQseYWqVk4Aoq7hHSaW
9z7zBss51NHAslGWaCmm3wNwGQ3UArRm0HtKT294rqW2LbS4wroeHOd98inRU6K01ryTvj8eG//G
1Bk376tkVcHdwZK1xAP36WaGxxEw4YtTodGbad9Mz5KetOPBRCYDyAQpuIHSXy577oulDPHl7H64
+monB4tZNdeYBwVGN2wNSvbdW/MJn7U6otqANTf8d4Aan0v8xwjP4ICsxsrkkf5q8R7v3XUxU1QI
hN/Dvl6hYr8ekINeFWkQ8IA4k/1wTX4bB1FQST9CdvU8+lporff/0SShBCNvKRs4JY2trUq9Sk0D
5QhE6QeIpDm607GfMko0f79G94HAdWr/d6DGC91NjeJUFmbBJso2cpdRf+cIrVzD6o5z9w38BaW1
v8e8ssXvdvDX5BoerRqHHSOUahVnHEVj2CkWGQyZDvRHihYFSd31DtIKaR5rOZcHeEKlOw1t+LOx
k9mr4fTNoqKj9U8TpU/7QNFYjp441sf45LxN7aGg2dKd+OVnMXRda/ztS+gLwOKej623qTtMATXQ
0oSm6Nm78i3KVV+7yaJl/x5eTVT5yZDRCA4aUCM2D2lGl4UqU3Qmjuel3lqRreUy9C30ZlaUzEQl
pv9EPX7hfLXWgcT63a0vQhUmvS6xRNfuxL+O62W3xchFuM9XT9abLaMJKTHeaXwttG7+AzPBtKNU
9vfOPvRkwVsQamGXCOIbUKL9pXM57GRMwnk4Yt74sqKz5r+xlVoI3lDrb+vleA9RF+cXRQ6cSCpt
UMhvrUGemkEq9QRsK3p+fVWHifUKWP1i1x5Bw2D9rc//9dz5i7F6AVJU2FRpXXojkJnBV/K/WrOC
D43Tr89p3FstNHZlb4tJpgT3PoHTtrb++f7QfRquqMe3rPYjR/L33Bt3l/Rgoh0KBkOVwZkBEbJm
M1BrmCayQB+uZtt26LWOKjyPu9NFogRWNtkSOIi3K14czeSiHRk194AcdBwKMUefCvQSZ15gHoS6
EbRVdcQim4PF4u9J32ffxIb/Gr55s5TO/lR0ApH1UryZSdXjTRvF7oCQidwrbQhPhYW12PWHah8X
EODJZbQI3JYn4Vpabq6CzuxNFfimQUeh21XQwiLdnYz/YjbkUvgAHzNl28PIa8tQPXxof43VPOPV
QUnMc8nzI6Ae5moyITiFZCX41eIdcilgb5fTp9ViYfb/Xu2HQfHvoRvnead1otpQxIW2udI88gox
U+gDK8pGy/ncxeD2V9KAB/CrZeRHhxszwvuug2vSjMYCA+iSTnshNXA1YmCoQrrbUGm7vrzjt8v4
w145C7VuMWGPempqv8ZtpgGqQO8GZnZdbGHCgIFKUx+IhzV+WhjLlmP00GD+Hq2xvvJRCjKtK0JT
ZzK7+IOlSTz6MSSaAzLUcnVap9awF2Wuga7XGazyAbnO1lsPWJp4k+zCb7VO98wSLip3gyoF5F7K
9Q3L3K1Px3rbwYW5uISEqCEioKD9o32EB8cFl+YN2axgmIAgyj7rhH7EF+eJCumM1CP+MoKUg8Lt
ekev269d9RUdx3ENk/AwgttmPQmXtjeHZjriv7wL4JK/j9+1m03zfpPgV8CrCqxB8/gVUZZQeBee
/KTzb7IZjArn/R002fTT23mcRd+ql/64cN/CrzdaH7no4KxoWr1ow7g8vPy/PqR5HuVLVAVnGi2v
ndGEmBxU32C5RHADjwctnJXD1FufcXEQbidPpQ3ciqjY4H5ebfAvByLT8315jFVOJSGw9SoPaZSt
OCRqu84L6nUGBsdGCOf/eclvR20cT6M2y0MnE6MWXo/27FibjT0YrH36etr+v/G4cnDoarAlLpVy
gbS6WCMacbVdE3Hn/pq9sEy/Zn+pDoGBIrvIFcv2Z+B0LSEu1g4fbFvl7u040UaFyh8y3471Snps
JijwTM53x4qNH7taOS0Ow7VZy18zazje0emyPe7L/0Ykx0lKFaPaT0C1dPCkcbbn/yTRLfX75cWe
Dl3LyocvLmEkT+jP1t/ZCD30UD+hw2jact8eHPPbzW9EzsZm25OkiIKmqBKeqC4l9rs563g9bwdK
Ixi/vRzHHbDXkMgHHdIxkdd20+4RdqK+TPGQNDs94HW9se9S91xvNzGfUDrnD51FiZAvsfNlZrec
sAfxJOJdJHVEJ2WVBGFjstlR7+QXWt9xwvRh2N++mrHdGdFzgFYaO3RP0K4Z4NjwBnRJi+ZL5GLt
vy/bw/UmiS9UF2gfjR7C7eGTa+mMFgFyV5sxJ+Fzhk6AtQwBBF61KVfBchHJVlum+9ESdzWTvAi4
ONVg4NtR98X/lp3qrQwymZRdLGnSGX6Q9mk5UNeYvHHWfw0F3+B2qMhU8rA689ihyZF6gy736mA9
9bVBSxrkHgqBiwIOliYZcM97UAluB8pkKRP9uQtQfp9bZ0ZjJl/U3DmiDr02W/btgft7O1rj6OSZ
Jh/DLq9q5hnvut/xus+a6kT9bK5ByoVEIYG+y9zO8DAtPtLlfhAPKrBJqrd3eEZpiYcaL/2+/j5N
9zXUxho0CgpyFNdHBMxR8nj1PteYksF8/IYzzIvYtgL3YBDhEvIui3oYZbEm8Pm0DxGFzIluw+fi
H7DndzgzAl8/8MdvwWwqxez0k/2zaIvpH12Zm4EbS19eqlxLSza6smkvTdWUZkhO8Najq6Gjo0Ck
2IEo2Tro/zo93s2Y/w7I1f+91g9yjLfzb6y1lEppHO6v0f0zuCPvfe0RCJDdmH6IesXfoz0oFcEk
EGIa+HKCGdiwE5diU3TUvINmKdhOYRTRrMI9i1pZSOLqN+/r74Ea12hX7uOkLv7zhIncB4VFxsal
CCY8nP9BnH47rcZe7tEBrI9XITPNmpAp8ARe/59Q+XuybWdxoCrRspAPz20PG4HGGcAMWRPuwC+3
IsqiFM4fd0TqjwRyBFzDYOd576N6NnrV/cnraDFarGKYAuRTX0V3Ovs5/kkI+chlTGYzsMt0orf8
wSDCaycHmSzWJc/29wUuJIHgYeTTkdvS9f7L2H3rkPxd9b9GZ/t5cgDWIPX/0y/OPZS66WPoLr76
tv0BFHq8E8/8S22/7F/HsudOC9+2ph3ckCkKXZGHrnGr0XwQ9wgiKcBoE6Irzf8aSYS6Mi9Ho2a3
t6ZF6MMxXhPBI+SqrnzE8vr9luW/53khHkdGTBfhJKW3Zmb+eDBOWvfCgEBC0bC88vuWy8heEuJ1
fcf79PxDH/COi5G0fygaCNi789V6e8XBahzzm+9o3N5yL+8umSSOef6PVjkkXfH8PGuZ9muEAl/G
KEW7hjV96q9WLQ/VI69DU5B6pBMiTofe9OrPUh1phSiDOtSZJwhViQIsExbJqZ82w/HITN2M1jju
iWZcFDNltLMt+4LaiLpTblk+osbI1o2f+k6LV/XAgHC1KK5A4KQc0aSLFLlaxtv8UJKXQo4f7iZE
8ZDGli33WJzMuw1EW0AnwSlTgGi4MHV6jFBDPVbr9FUT1K4BDCsyjGzaG7vWNqkHUTTnFqasOLPA
QOTGecl1PTG3WVSu967iHSKnotFg5hw0qrRJbfPgf29oj5h1bdO7TCoI6d5mZqx3o3Po1AF6l8dx
+VTGLg23UXUSbc3oqT7r+cTNL2CLhH4MzU1BuDxRA82GxWQvodI2CnrWzm9ZOPGldwv3ayaNK58X
qRzGMQeC4/AKN4NDj9SKKwxV20l/EMEhjIYOkIAa0Se38ZbEnaKLgjfJOUzLBOMOoGIwn8NZgUtr
L0at8fKjqf0er/GaoKR6qHJxs2IqYe+z2Ybc3Ppor5f/LE7F0Lkg9J5g2FvO4iOPBMEyuNRUAEnI
Nn3cS/m/79hIBJDEc6R/46elr03nc+iUBGyWJDAkrZf7/q6RHUC7Wcg3g1xp0rhTRdrvCJXU9fPE
oV0amP8OAoiknmv7DaWv8Ztiu0PtiVJMSo7iqpn792l6YMz4AhhoBsQfWXRI57T9ek2zNM17abyt
yc9gyQQxA+xrLCqf7nS4WlxGO/s4ajtX9/t8O2j3dlDdkHZ5mjEox2r2ua772xkKqN9gSIQZHSYe
Du+FTgBnq03iqnW+jSN9uuyO8U4V8319FdKy4rmUVww7HC7Isgsy8v9khekCKEJhZN6b2B1lty86
YZrU4lB7wv+g6tkvLZbYBanTv7C1besrNu3WRLC+dJnu9XgjgQw13gy9G8X7/JzJrO+7oXOqMvZ2
gJLk3HWLZ+BQCGCpQpG8bbIP0vm3IzeOU0FHHgX6fzqL5XfcNLr90LHc3Nklaqk03KM9iu6q+kAS
OgqxYYXyc5AjOJ/XTgQ1X8oTFCmOLRycB9Hy7Uc19lyrTmfEEqBaKrPNnP63k3T0chyocPtaUUlX
GfT7pTfAkwtIKnJqt0c77hx3mi5d6YWU0N7j/kQferrtJd+4m7UI6GJqOwII9xPN+sOnj3H+TLlj
9fNjOv12iyqm9tfnNKYuXyRV355h9l3s0btKKsgbwPZCdPyfL2pbw5KEdYXn2OJDPPBLxZL/32Vo
WHIp6CbnfA+2W4RWn7OZt/b/ubztNkXD/qhltOs79Ncshb35ZcSiLC5TvYMAJkmY13cFEEf1I9vn
Z9PysjmEM6hO1rvsbudEKBT31gMquDRAmY2LHW77EoxFSW1RobmMP3VLmCb2KkQH9mdn99swEA8K
rbcr03i+SyB0hW5yQJ6pHbwLDXiwWZN1Nqstb4kRJDc8f4FNOj1YQ2UixK6pPW6enheZ12KY7l3o
2y9peGD7g34IEpmzAe5d/pkBsjn6a+JFvLDxaQx8SLzzogNEv/Jbhm45ls1kvFltqirrYaBEuaZL
m9/+euNYy8Czxj2ffAcgyk9ncW4trD9IsNzMucn3CIhu8rhizjmkOp56b28vCZAtOtishm3nsu0W
mA07vD1WmSoVjPaM5f/0BoSepo0UicgEW23wzI74aX/cguZTHuvnY7iRWNSzYDVPPNiCpFZ2XL3l
v/ELAA4eHQYf5pPKOtg/u0lrrfHeX2R1e+jxAFtACqXpZAP77SSnakcy1AQ6oFmjAUhFO5wU1m70
74Xr79Ks56vttXs471+jNm7UaR9ElaQzKpjMfzzqPOnQR+jozmynNtXctjv8AEp+O8/GzdlWkRTk
SdLh5jhIFXjr/QTW1lfQn7svTHJjDZ2f0demTc7p8Xn6vzO9Jpl+2blzxo01kP7BmosGEoB2liQy
fGjJ3NNWSfwHmZabaV7f1V/DdfK0ogcR06x83rLac949UMdCzwe+pzVPxlQSCfP7fX3atqctJ6lJ
Xsn14tyR/lthUSVM7JLUS81ccdRETvK0tb92ry1W6X5QokOSoVCSBJmkqT6bHorNdl9ygQQQ7x3e
N9ks6Cs81x+UycAyt4x37wajcwsMDjeBJP5doaRzMJKzeoo76F1TwvVFWdRC74Oi6EB3/PHB4mGi
2xa07MP/j1fznnlH4QDoCVGPIXj/ZsM3kOqeIUmAU4S9MCZCrSl1ZutwuMQOUz6bVkDlPkCgEAW0
VjC6omxwa6xuB284CMlGLTa5ucMPd7yJsIxAIb6X6yVJb+qyPrnnIShE/vlZwPjsOc9tahQPIoHb
L2g4DdrGrGIpj/gCElke7dmX/j9fVG0Y8qvNSD3wCykOEV5qKlhkgoGGkdJiwBD7itGwirI9EZAm
4PPGBZ9QGa0/6eta2Kpb4ySuQUlYZB6zj+lQjajQVgP0IeCm90ebowUQtLUScPcagy3QRfkKBSci
/asuza97HqLyGJ61uKYbhed8wn4T6VCROL68zXeWtWBYkxrxlkC47Z7fBcAM3YMBDB4Uhr55B72N
6YYux10hCcIdyMb0JOYSwFMbMPALnZltbUKlvHBdssmnUNSp2z7h7vkQnwAwBnZFBzxs85HupJQj
pP0VavZu+JNZvR6sRc8m2BRPuS1UZ9q843tFlsaQjSipRPqnjpG/Xo8SEpdXMNBSspfliASLb5Xc
P+Ge8gtrh8P81RtI47PoCtYWr91fgsaXNMIVM6vlqpvxJc7r5GjNrPVy4yw5fax3Hx940eKp33M2
TMi+CDIqGjJpPaPXuPY1NakthFCB58QX39if4QiBtvn8ZTyE6kmHWlohrFoGvcfriEGRSSObiUAZ
ghe34UEn7yHLd6XLzQpxwazB95iHyyE9HnotRv1a3b4xbGIwAn2OFBMBxX472GVz2RvdjrhMZBje
eUJw6pcDtOhKS/wS0gjfoiaj+C/ffm8qOO4g28GgLHhhzqi7nvqGqyHuZNDKgfbf/B40rRW5mMXX
4vnvF+jxyrDc6H2T1DflxvbXlZoVvd715lPeHXwvAWiNP/iWNqLkvesilgVSmOhPwFOnN5ZFjzpS
LUFSvbYSwuDyqPuDf6IyRd6y3/9/TyXejtcTb/0vm5aRYgoPNTMbQZGcdEiqDayOULBJnkS5wvKH
xftTv3/6/DrSHOvvZb3PJzI4Eniwp+EwYFMbfv+J47HNqw5WzSHIg7FFlnZJXUSgUsjsDdEtO7a5
/w9XmAGV/+j9JLpvZ8wNyE+wU1jhvfVKNWZvhy70txfqx/al/9NWCbovTIhJCnFZEsRQ7powDyUM
kCSvz4wngo3/QDC8oS9TPAYeq5Z79XBNIWdA0YDLTLK2saFK2ZFChHOJVkeT7vD1U/0QEC7Ymy80
epkmb0MoUDgqLTfkHr/GHH8P29hK7ZLtNCUgezchVPVIU472vghqNtQKfarzmGiRvllFIl+w+Dlb
0ri1U8m9I974iMZ7oSu1khviIwCRTShg0qaapL+Pt8LgpPGEf9Yy8Yfb+3vijeMUmflZMoqUHC0s
1Xe2l2opjgkvkkiPtHIpH72JNwvdMNKZRjXe2Inx8EQFhUFcm9lsjS+AOzgW/cbcIakZNKdFJr7t
fN07pKyxaFhHpQOhKVB7t9dn092YeaqI8XGEJ5/r1CF6pjoMsuv6y/8m5BHZ6f7q52Cv+Bdcdv/5
J3R+WusuDxwyk/6RXKyuLC5041uSS3FJtp3/vsUjdTsTZeq1T1OXt4/+k+A8MPToq8Vq3WWNzR6l
D+BUuIEU5uTGKbuczK0exyfAJw7JstkMv1S0JfOhWuwo51fXhHzLmOLW3r6WjCnCLYQKqKg2nS/1
HPNc5ppQY3t1apIkJOcEDoRH0R123BU9Cp2WIe/9vdshG9MsegC2dilD4nxtkVbklHmomXWtFxoZ
U3pctInTPjja6LvQzAQyG56m0uSRHDbdU6lIOLmT0WY+ISe8AfQi0rAi1qnmSC2VwzHHuwb9StU8
dlYCnQfRrFq2zP0u4mSLKX4CF7gqvV1h6r9eRXWXdfNNqDN3wSPezidobkAMIuNHIvQkbljiPC0i
Z/TV+iCLAKe503DKcP0g0tBFpGG/j2ZAjoaq+rW2p/um9d7zZjNr8E8edCYUm55I+gmcE8bs3GbF
H7i5tL5D2QO0nIq2zxV79mveee+YKGc5E8QzIApEOINlOoLc505XlF/oG91ScrjP8rLQvwds3GAp
KvI0DxUU9RzDTxMAsKo726EvQ55z+U2DeEgW/0iggHyeuh+bkQvo+TT6Cb30CV58iy2/x6s2vqZh
WwOt6u1SOvqs6xnCfnlGglysPZ+iTVG4wScGM6JQ7Dw54ym5jpU57yPJhuzW9Oj17Z+v/8klhNOF
UIiCLOW9GMPRkI+xJoKuDUztiTfBP6L845Lfscg7POESth1ATSx54wDid0KXo9BJTazpQBhChu4Y
swj4ZO8z1Q2PsMlGXMLh0iIE6dl+NKCbOUpTEu+MOyQJ8HqxD+PKhtE9EtXX4RRA8dOOJ1eaY/xP
rd/46JzefGPD26iqbaVcLnQPFnAlx3v3Bt5cH8zxHHl5+n047G1G/4EBRviIni2C+gqMtpEFCXrF
PlNrgc93ePQQwcTimzYynOTZLihStFIyH4SAvZsRG5mQ4IRI8sFgjvDMPmcCU+AvX5DWRcqWYke/
tSR3n60ltyVYdPjGSG/Qq/X2ZS8LrVtKUSmK7FfGD31BNs5gDqHOmsrW6scc/PS/ustFi629T23c
DttY2SLWsUN1TqjriLRpjQOFPAypzNhfpvQ/iGz8N7i2stBaPX7SBAwZlPYj9XCDofiSjcdtBiJ2
O3sg+MWZyy9e9Rl8p6O9HAgNIBRWD9TYF62+ywMvwmQY2kfRoM24W+2MRlDmRt/JbO87Jp6SB2Q2
ju90SqbYXrQ+LPcAZbb394CNdc5O1D26eyYoHNWIVqYxXRnHKIxYqW86bdDra6DaMCNkqww0BRAN
Q8+x4T4Yx+Nhb56ZX0w2JnMmKWLzwXCG2AipEwAUA/JYiD3wh+IXoZFgX1wZAsab0bG+AxIBWH9o
biCdhrJQfqX55BHaywfXrjuz3twp3aA3Vj7hObhYG7/lNVDvUq9iwX7NoPE2hWYnvmjmUeZEiMCY
jyOlv/TdD+Hmrfqk2P6+CY8ew5sBG89PagSGIdqcEYtP3ilKcRUWAxINrg25HcAvYWoqGJfj4ZBu
eg64k9UOzGav5TseGgICR519g1sL2/D2Kmwum0Q5XDaiQIaTr7re1gvfl3ibcwoZ9lCwwtmNCz0K
Wj2QB+EFi/5r7MYprXcmCISU2sLBoQmgFby/nl2h/4MfpNs7Z7BO/KX8Vgg1opGxnvsv+KKq098O
Sx7D1P/pYRdbv+qelshRELgfpM9wTeXre/TLL0q7eizLxUkkq0QQP6B2tlxahFvuCwti9zEPbbmR
+9MnLg6tAgiyAP/pjU2I99WGRBSnT5S/Uwf7cPZKgLLTvv311Zp2ujfCt6M1Hpsi3PSKIMLrHLHe
IIXPywG6AwMY5L71AjbXzSwoUMPNYgW31bDbrpqYzK2xYHhS65STgP5gEW9P3D5TAj06d1nfiYAb
eYAce9NvttrX16IUyxMrILILpe1Zv7fCYmC0nGE5KF3Ek28H7kp5pp8256vD+4nF0Qd5/1vsK87d
zv/5ev5qhRPcPzS3QzbmqgQ7I+dAyWskiWh6svFQhvWXjLjaQCS3tt9kKaRx/2/b8iAtROIeFgwo
OqiRdNu5neg5lI1jVwMy+Hx0RQnLAy9oLWE6eT5CRB+Q20atAd0DF+Z20Iabpudx1tkduTacYQEo
/5amy2+01yDxIlaI/WiTUf4Pgtg4STfzbDw7+8Iwyrrk2iQWCU3TQqaQYuEBq2lGXi3c2BIzLky5
sSf19x353/rYR3R3DqgCQF9pmTvUCw45Dsj3XEQ+Tzj4+SR2EJz9Oe374m3+yrbW89fP0E2ngTVU
HZRHeIEqTuhPymvknEc/K6EYj+w3xuHnq0ztbmgBmpO8L9rK2KO2eT9IarLS5NNBE4BQJHd/u711
mXdNOSpAoAq0Odgd/FPSUD1kSkhJ0Cm6fXMfnOObIRvPoxqWWXSSZPHAVz6diClHLSGGCEq+UEYR
gIL/yRn+NcmGSayO5024P/UwiaNXgRBchwu6z4tcG/mupys/k/ewZdAHdliBuwFGSyUnQOnrdmXR
WS/zmiZhApvCumL3wwkJJpLFoI3a4r2GHYSPggKLkCsEFKYBM22Yo63Zibb7OqQNX3+DBPNmpAz+
nk6nbYSG9dkds04UV2E1yZ1gIf2rx7XuKhEBtznNKR/2hqeEduU7RITn4ah3srsWkr4zTe5v+wWa
1LJtPu+gaZB46ecOLdAdaawMzBZr1YRHNtehmQRRixhd1bRTj9KTuwun270GKnJnyfFnZVLpr5eJ
+VyWbtd8SsyF0RWSVNPIiOw8Gula5vy9Zs3Xv/k1V0DRr9dfqvL9wTzI3bVzLUO+p/MihccqYPjC
QFzWHyBZYm9FOmoBlefv0Ym+OGG/TNrd8A2TpoSSdD53umTUk5GehC+HKLA3+56338OjTeVhmV++
5F3tyb1pnaPIXUC4C2vLCHU7Px1t4GNuFalDdEKsg3GxL+ez3UHLykgUZ19AuI4yW0sn1WEqZauo
flIvp8khWgLO9PP84Kabsx2Yb71kpveq0UZV+9qpmG+z9QU+fbecpIilbRQr73x092lf5+934EhH
sS3Fsr2TO4vkmPf3l908Re3nLBo+d8Ph9tixD1o+koCLZ+HZSXdIe++nnV1ob86QVFIahfemXU2f
xCdEKD4Ko3Tks2TtOvUT//9Z9FnOEIPrlQdXVRfG4YAyQ23FqENn86x8PpfDYPu5D0MrgILQrWiZ
FKA72oVmkOpjlW6MtRZY3c1hsit3w7qXLs/If8F8d8q4mJcyhfztZ5FPNioQsGJ4PG4spfbOCnJf
OcLrnWeNl7vOnF08LqTKEkueqS/Sya1ONJ+UJkaiW0YvtPOun2Wfec7hRPhOgWO7X+QhYsTQKja1
6UiqYve2hDmaYZ2Ml1MS+/wQGeH9algbS8MYqfQBDNO9q6OSFtvyNvB0tA0uysE2It07xRtb2QM4
SLf2dvvRqb/PO93qbT/S45A+1DHL3AvGWhbaSrooVdivysfJ32kfl9qOaZS9KdE0K8yny1G1orS0
VHk/0LPNBFlOG1KDXR4hGZqTw2YR1QcrqWgJqvesTKG9rjaIdqNci53uhSAOFmTOQmjBxznZWAYa
6OW2omnwadhRd5YkxW5VoDW/ZTkvPxc596RO6lIBnx0D2Zd/UsRgtZNfFzzNrCzwAys1C7uOF5l8
ogPsUtvRy/vkb0PVOiY99yyhAopBEN8cans3kKqhfJoetuitKcEPmhNWsHPiHoIs+tnabJd6urNS
BVW3M705/Oh4ttRtOeCk1AenE8+Sanjk75Yy/JQLvQHS110VWBKADm6OrVWfSOAhbh5a3UAVPfHs
uviqKjTofWOf4FJMSo1lMbuOxFdn6lNZ9fPuyU2jl/2+7GfH0CsLbgBNwrsqcvQdzqSm2/vuz9H8
OKnTSvK2EPAUdXGKPi7Je8n6HY6HgbRZnFnVVCvtc3RxLuXGPSk957hfqCz4aRsMOzv/Uq+KyK4v
kXPQIdso23dFgokjTKbaQdgf3b5zz9ruNnZBgI0rsgtoiS6d6Pj8Q3fzQZAfHT2SvWIT22FG6/f0
TIS3WVYaiHhaMO6y7/pcT6ogcXZKMq6jSVGEbqkuwnKVXxyTn1aWEeJ6mR1oYBU4yspeG6lBbp0V
erpvlr1N4Pbyg9PLEleDUxSouGF7aUCrQLdInF53bxk0IGDuRXXsp6y6fKGvtuwop9oq5dlZ+cRg
Wnr4Lqad7U9WcdnZOT/1UB0c8RN5COLth5HsnJojtjlF1kk92uJPw9NE1yRb7FtR7CzxVfUPC52k
73BKrCKmA1yZ9M97wz7iox0+ul2uAa2l5dPiUNB+IQ7sQtkO63IhViAw0XjnT3OuWVj+kDC3N2Yh
di5ROrOiIlvqchAh3fGNkROHtKSQsFPJp37yC+lgx5i47aG29UPhJT3VTwp5lG90D/7cSKuPM/Uw
Uze7WZEdpsej5htRd5adzstA3bqHSJttZd2PFFo95Klz2U+EBiJNMSM6NChG2dci+oyl/S43oat6
cpq5KbiIw97Znjv+OSw9jdMa1fu+plXuMehYWxWjqZ4xloolK8mw0Djp0nfWq53g0EOk0pxLVep3
MBNcEYq8XpZd7Cg52XKwGeihtrzaWHaso/1IIR06NU+YxjQxlkkJSUSVZpVRDjrSzlaqrH/Sjq/i
/dGCdLzd6P3gUP7sin7dzVEMzbdPm90003peL/6ue+p4jyb0/lRNyz1qdKdiejimzharZfTeoyK0
yza4dSMIvntoGx5tEZDziAu8r4tdOnE/oJGY4cn9jfv3i/5oGFqYG1AHQXmQcbz1KJNeneDF9NRJ
Z7bZiuYistWl1SP9kPpcjL/HagrDXef0e7CGR1niUO6S80Vb16uLDTYUE2h5k4O3Xgp5uO8uEDrl
581YgWO/ZrLTVjXDKzat6b/8/oSGy5lc9F16qcoKSF9nluNDTY7PPasAw6Z5HU+PaDlvmepyvYb0
0XP/jTuLl7egY7+9aNu+b6Q0p+7vrPnLm7RwVU9Q3hESFeK9PMqiKUc8Q5tDt7+6AcgGMv+nUcWl
I0G81ey/F1MRB6A5k64M9I8GvVzIJg0tLNPdOQqOykgyh7zyne0yKt7lcoEJPxgglrDvR32CaOop
fqlkF3JHy3Zeiy93X4CwMbU5WRbU2tuz0zvUp/osbcMJ4rvjYNKbhdB0TvQypUdzbu3f40UylCIv
nsgD+TXTrfrjuDZmvIHmYjvtejSHK/xotp0kI7y08/AyNPvbCT1Mpse2T23qVFxPHj36/s+nNjIO
yT5KYljXykima3s6kPbrNBp3NSeg0Yw2VCKkznto5HXTCU7g3xslDvVfq9SIhs1kryvV9lyNjKiv
p24Su0qC3ry7rVrql0ozr/L/zRI6JG0RAEXfpbm1TRYYdNOdSLgvc4POPJWN4ZMX3YkyM/t16ESQ
Baf8WsYfycc2sDTVOszpnJKYtjSLl1lC1GLF09NzNN2tK3my/zBX9as024zDD32SvwbIzX0Ur/Vr
OFUX+429GWcKQs6FafVMBK0u/mUSLi7sroT6sDmVdpPtTFpuZ6lkn586o3PMu+JIAOii8X6MwDAS
w2gKBwPtaB8TG8dv95FD9AogEQbQcYfHYFK9bp53z5vK6ipoLctQm5PxTh3iw6JRHMyy50IfaQvp
KcDS96X3Ts5P3n91x+bO6hb2Ban60X5teIehOuq87UedQScbbs2fvze5maa+W/qGuUZHit5cySGc
mKt0HFTW9mCFo/TLJNtznOSqKy3zUdoPx8riPDa26CrjrB6R1o9n2ydl/vfHKI+CNNCa/+ccNNIE
W1U6pN2yW48u2bNKG+etiVHjVTWAKxd+ndKVrjxZ3e7Tdr/8e+hr6fHutFOvJz2tUrZrNjxJ9aDM
C+CiE650pjpdw1FDu5MMZN1WD15SuMrGO3WtOrbxnGh/m7/WtHKPnSR28CokGWs1MiovSL2jZF3+
F2ff0SM31iX7X2b9CNCbxWwuPZNkMr3ZEJVZVfTe89dPUB8eoK4RWsCghYJaUhWT5LnHxolAYZZb
LfivJ5Ue9WxQU9TZoyr2uzQCr7U/ZloKXRWpJWtfEdHrcqLcWxYlDWmghcMZ1Oe/398fy++Ntuj/
39+P+CHFAhWF4cqj7fP0PCQTGtrvhUmAv90WKxwB2HvAjCZsdvz7lf/s70HGho4iWBzEnyQO6VQl
4Vqz6ZmNMeB+jliAolR63+tJkH1mYKb6y/X+6Ld+u96PO806eim7qmd2HTWqSdipxRzpJaWJqT8l
u0g5CoyT9xCuUjweSS2DkjekNKScGZurSX36y8f5k01jEMyjKwUvjpbUP4PNwIdJN1MdvYtYYM7Z
reBN1kOJChC9lybWe1T5/XGO/tL92e7ypz2Di5zd5FgAhv259NaOYT6MLBi0UQoLo4pStlyPdPyB
Vg9d3/79Hv/0xH+/1o9IUUq5PAudQu8guM7WPopTHFiUXfnfIsXP4d4vb4W1BlCsw5oArvjxbudh
iUYa2hrnJEYehi2h+wqLSkBF/DwLG4cR4nehHumUAMZAXAwGEvXhn1avPEwxxpywbhnztn+//T+6
LQhLscDz0Zg08T98KCeMBT/1NDTQWEdE+0OGxI6IY25RzIFivDb9xpMQKPMvl90e6/96xb9d9odl
hQPThVler+6M/eLeSHY81Nx4qMgb0Wpg6Rq17KzK9f8h8f79Zn8k3l3ed2IhV6ub9k7PbfdKTyRq
NaRHMxKj+S/JwR9t67eb3P7+t7Zh2E943X0575jRRPWUUWaS6Hick/CXC/0pLf3tvn6J0fx2Ib6h
6YSr2HmHnLSudfQE/vK6/uAIti3FjeIZ1KhQyP3nnSRTWi9SEtM7ZDq6gu7S+Bk3r7nYxd+s+An/
k+Ld/SWiguf8R+t9OzKAo8iAd4KPBAtBWyH1233FwG5jT37jHtNqG8XriTaLnbCvLOYUe8yj0iHl
cKQM9kA74oGyBOyG0bEqDKT5Hha1+W4ATO2hXYhoR3KbB/MNEjMw2rrCpla7o4A6gCgFYtuzsqSa
gPsOurEOfVgcKEbY7JE2R6O5ctuuTaMmkDiNA8gwQEN+PcX4H1dWqZqMjEE/uYCB9tYEnMP0vYJv
VIJgZZ4Z0fcIcQoQdzn9q+yAhU50UY0D5SR74aW88/43b7TqesmdCPSCEKjWEXRV9LVmmzFYZ3yL
5qrFGuNnaozhVeMIRvfRogmUg9tUfIYbuRJ3EjGAOWTX1o3tUiH8M7XDS/9e3xKjoWHgVnrPayxa
xh7rUTHBWF3RFlAVLxpvfKYu945detGaUA0XjY7IhB53qnKfZaliyiVeZO9jIRwG8SIUlMBOGYHx
LSH8twwW0s6CSkN9LiwktGgBn4YJ0Uqt95LFqyvgHY3KO7Teb9skR/w/81YGEl1ZL7plr6InB7kg
sZPFRIL+A9Q+mICzO6cB82V/iTR81Qo/IzJ0O3r3vO6e+b2DfgjIGk2u2HgkTWht5q9YG0zGrfzW
TT6y714huMgIjY/mQ3YULPdSUAwUzQz9I10IBI3bDzoWCE3sNeO9E2RoGo2yM8G/GvTkuu5hIYvJ
mrPGaKzKvRmQX1SqWKqVysEMIT/iiI/6Vu5G54i8/ciqFBFgR5W+Yj60ApwXQr6EV6eraLba+BBA
VzLenqKOqlTQ0Nc0FCLryWsxZ3y0Bixnssm8R9CaVGZn8qpwBxupCy2JDdLSOYK2QGezBQ+lrIcX
sGE+wlKTO9KJGm1GH7TJHnizSLadOAKKZLwb8PawzqTKvugvZod7BT7Zi00KKtFI3i/ze4VW7wlW
PS1EdCQDr8rYyBG7Ywaxw8wpHMlq7cTHYxROvMcfWYnIi0aVLuVSOzzHHv2bPSx9F5vrZ/GKcUpm
LYedTilRfNGurQgCLBGeDvgW0Wq065dwhAliyRm3q9e2cuLN0KHVGHIcKGdwN4rFmhxJaDJA15BV
odm3Y1I88dQINZBjnFZDdER1eFI3Vr3zx+kQXvAtHu5lTx9ZtDVKVbChiWtPoQqHYAowKQ7LYJTL
e5t74J0ySH7Jw+j8oUbjAeB4qP9gayitwJ3S4FbmRwhoCwbwktYDVgTJqwS8oLSO+QpllG5+lvYc
Ay2cDiwEeKNQgObOjb6xh0L+EPxeMWRnIkgjhvATr0qdIKEQ5LAgNLpwXMwnYy168cGaSDSWQ3tv
kVElBGo8TgHBzA9qPyykw4dj9rQ/P3ACt7cFq/gID1NOsg+8tPEd1lDVgaGoBn8QzQWvvAeLJwO5
hn535ozZYE6pjamLFn2dR8juTAfarAe1gDpyRsZ7fN7UfwZV9GPzCW1oTwFJ4+6VHGdjwCi+9AYM
pmlTOWGAs4u9CndXQ7co30OPWBNgjlueDfntL1jTDg4WT0hBoQll8BUmTqGnAwXQfTfDklkwAfnJ
IbShUQjCwhR4Oviuq4DDlDjJYcW4Q4ROzggW+RESntMljNUIZKSxztzRisWjQdk840XBTNXt3Fc+
D9MWjiupjd4ufEHZLAwPYCTsdxtrqEXyQW1awo5aga8H8cDd+e/qg7njr+hFlxd1vEdXxeKPw0uG
cWGDTH6Mj7rfmkZSUGuzIb0jH8R1u+IlPZTKyEBiKd9pLNthOhKS9crpaMZ7so9vmOCvz9FLOct+
imM6IAKl9hwoFgIN3LQMYaKNNUVqNOnE3Ren+541TI6BMEFvsQRYdoGgfAd7Yh3qHSM0MXiOFPwH
51c4jJA4NgrgaXtY0KtQK1AFNu4bKhS74UlDKm7U1k/WxDu20bs2k4NQ62GQG2MwXTk84f4VwU5W
AxM6eMzIhwgOXgpaAGoP2msRezk4UVsUbGC5GHI4s5EHbdA40yU5VJdSA8+nU1xTN3ZFE+q4W9cw
DyafVQ+yw+sTqrDhIOxSAwxIipNbfrBa0H2H6ET9ytF+wmh0EzpeoVHJqNFl4tD1sLNcVTzwbHv5
DZKx61HwVke6ZC79nh1JpfQqdujMHGaSU9qSB/1JnDFVUGuOsLk5flZgph30bLGWxkhwgDGNTsnM
aUupzbRRP9qayB8NZ9bQfUpMtBXxXbWol5hyQWvko/5cZk2EBmhvL1DiSuEno10bEtmkW5KeI6ty
tgYCLKr1+s7m6ECkPXG1igIzAExz9C3u79fHvI/t4rpACs/L7wiWoi89ZF+wFZd/dg4IdFd49W6X
epDEnQykmOg5QFdLvUKlykZbmXzGYAy5fPZadz3kqoACAG0cXSDg9Bl0CqAYqI58SY/YGeCXIt4Y
BMT02O6+RZCXtzaaRd03Kn3lNN6FfXSMLMliLOm1HQsMSZ8JTNTNrsKJNeHDcwNGoMtoFMIp4uKi
WfijBhHGw+RQpy06LxC3Rm3X4e/vrQ3GTV3WRvXYxiRnSIHVjzv9JWBo0pOMJ+losOOZ7TVu886Y
c3TGAbM6DlLSjLoG1G5y2JY0emMVL7pVGys3lx0CPH4l+6HHCIfQEglpVTgL9vCKL/DdgzpBG83h
bCWovfg57SgXSZi5ONG6jwpt+F7vJQZESAS83B7dZNccoeoF+0K44SKy+rKr6OMN7S/+IQYFT2So
8sI5tdr86I1m0lo3NCULR7I95TEpviQJYRfpisubc016RlsKs7xTlkLgODMtR1NLk53S/vV90FIR
QZq8vZnwYxRU/kj7Ceao4GePg3UkfYAUAJpjm+scjcyv/OEoZapgcQhDCYiGKZs6V9Z04FciHteg
NaRTyuLtxXa/dWBDr0UM4CByHYKdE5JrI+Q50TrSZ8ic4Tp+Yq5moSb6hPQL0jw6fZxgJwsibIH0
ZwkyE8Jphcq5+PB65K3H2ZFPtY7OnsoZraDTqz6eJyiK40CaaPLxyFCqy7hb8DZP4w2jpt2cqiwA
H1r8Zmot2eVGlKHPMR9WE/URNMygGGpUNuPYjLu6JQj/pCMbTABMscEc7tqeAMHWXPiNKBB93juj
bcjdCatwVaJmlmAlmDdIxkYU3GNFrMTv+O3bgaFoVcYX2t1GWoE3VhApJu17NDbRNw7y39Ixg6Zw
dNkYhmds+Is7ykw3GXF9euS3sCbUEcOm+iTteru2EeYm/fwrOQS/P3iRCY+oZ7AbbJQzFpyd9JFq
Eqblp3LTcz+CT/EJj3LMg1FD7AUkRkH368zqjZlqk5kdmoZsYnChkYKrtN3lO/SrZUhyXkbgx5Di
6QMuec2O0puD9kzyHHeRF5nxtf0WUUkM6g3O7dQjoX4UqZ/WTiGqZaY2WNa35K9MT56NMxxfaMzV
p/yB7P5WGvzls72kaqtFFvuB4aKWeMOD+kC2V5PWmq0sI/UewI/yE/NkO7fbu3LqXVatDs0B89jP
EMcYoRTCdPPhC6kv7HizlXUXq7zOWVvUfc5kwMvpfEzmN++xfAHOUj9Wt3fR4N0O8PyWtOLVoRjI
QUwrH5UU1NIy6iRkGCjWwfl46kj6CS9qZlBDn+3xl7KgRK6RURhbGSQfRCdWU00GQ4fo9ha1jd0j
HdJIrmwnh8yp96WmGPF7tvNAsjInjVGRyaIKUbHkWWU6phoNeSnEG/TYjW4FgCh3ZXLQYB8f/LHG
AphXYWyRuusbeZVVOIwm+3KolmbpQLH+VryUB+WKXomqYHNzKOAuYYBTDowGJCBkZKnIU1DWID+2
EofVy6AOVhd2FwgEL3Imhqhv5UGo1TfZTTZ3h6e15feBbCt65s7f4j22YkvG06TUzR5g7pti4myV
qBL0zFmtCmlfqJU79syf+H1kRpcQNCWw19lGZrOpLwqIhJho7dhcB8hDR9YfaaLfoQJFAiCibKX1
1d1IJZwN2cw6KzJtqDU6lU/dZ1v8lq/doTqiRGlwsGj1qnzWSBshNLtbXy9MFcBrH3m8BqdAwMZt
bLhxvIdywy+VNIn3HZi1GNRCvL+Vnli32+GVgZy9wZ9vFJ/AV5jUlX5gEm5Lh8RO3A7Pfp+5gg7E
2Cu5wOnsCl82WzuzuB0iETLSTB1V+p6dgwLOCVCTzQFxFmokUh2Y1ya0lTjwMSvEHGm90PNT5RXI
8Bpndns7nVBJIkXcMTek/FdGKw3kmFaiU3oPtGwANY6vXIOAgJ7BnwiHDPAZ4A4Lj9kpBmetEIVL
ZahIUnAS/W5+JfP2hnVYIAN/WpBuhCw5q/IAQxyRFtgCEQKozYBhu3AmnixwZPIhwZUwRMHH691O
p9AxWHQcWF20ZVe6dBoOI+mMGSPU0WpUWpfNXrseqE3hSTxkvgiLgx64ETqdquisHRqxJqEvwOHs
zLvOG0/QP0ZMvGxlPVyfhuMRQTYsvYm2oM9Oci798Tjroxq6yyMB9LtwmwRCJK2aGYqDfpLR2a1T
gy9KMDtQs7FaDjrIVWcczuzeKbITu0WtjhsFcwqKiXOtL7B2UmjsDj+VDuIrHIp8xpQCcojbTNWW
AZ/RThtda3EX9y1S/dx0HjUo1hYkBO0vBLirqOWN11p9Gyauuogi5ijucmf2WaPTInfQGBUioR5N
k9zJ3qO/QTs4NQFBaZAnKqQ2szONyRWDh4+cOtYq1EbwpYOJYAYVuMYGrMLkT1MwIjEKgwg00znp
tATs1GC6X3eKX9+WYFQ3TvBWdWeCamPLBVgYZuw3NsQxA/4tHMIYeCLCf0otzF/xV6u7hHZm4sdk
OBqNueW4K5oET8TdILokKijrSQQN1gYLrryN6i08z0fqIpgcJs0LTk2rd49IQoRlP8tYDXu1XQhr
99hUksBFlJn8RgDsZvbgziqvwchgkCgfRw252H6Gl5YPSLyc+R2fM2iNNl70RKbRedt5CVZcfySQ
mOwJ44+78RV9UQoU6YYLIhBIhwZddGoDh6YBBJOEbvMWAdbsDBHetEHxkFwn2G9jIvtRdM4EC38w
+i3Gb8imNL/+po0ePdXOoj6/sT7lgvz5IHmcJ7qJTcOSvpubf+M8yZRMhG1TURDBiyMqCw81gcpY
3qbZXZlicL43kGiB8EC8b2+Acxi1zp9Fl/OXh6SvPudBRAeJROcLO+42HXm18HNkc/+pFSPyEoME
T2XVmIRwWornxiJpoizmQaMb8tyEOBiLs0YLMPyCMCbjNPZwLs6rE9mSeQG1H0f06IxekSFs1HAF
sNQxeTToLQxQSwVExiz12BqvMcxohN2ERoT3W1zkXpP8Co5FImIA9wdlW4klFNZIIBqKJ5hcGCvf
6HwuXIczNRkyjgV75kw4PbXcKc9Wh4ViARmB15jPc0y6C1wJY2VwXxHKUkHnCQCLZFSjinS5WuCw
noRYlZFwIb0nYOnXHA6p+XXVp32ud8iJDQzNbJj39F4RcnVxx+hAA3qSOgEufpYBZXsOb3rf3St3
PtBBharQF4Bb337YPsIJnbS3GLSwpYusye52+lhDODQ2miEBC0EISut269ZY+xatBBIB4m7RZnVi
yNd+Pk4BC9AJQ7p34va77Ku+DVBgRx666Dn0dnlQw4XGUsPLCeZ4hRCK7TwEPXI5qIX8J5IM6Jnd
b8H2GjMzNAaIc6dHYKzwFNCkk7CxiMRGB3wY5yfU80Ou10fWYBwW/xTirjjuZWcs9/xjQiPkOl9j
PAD5vhizg26y32icw6itOl5DPE4YXQ053QjaPDIsTTbw9JNn4qx2548uNoOMxEMxEJ9KrOPn+wHK
9nGPgyzbyE3xV0fZzi6SLul0ii/rQYx09rOZ1K/Ik21om1sNxpr74oCkA3Vsckj3mccix5xqAhdC
tSr7WS+ackls5QD0o3wX4ZE5dfU4PQo4XfiKLUZN7C1PjoFWSVQxGNH5wCoB5IAhCtjgAG1hmduN
0ASWoNmBNghScah9cXaIDhlz7B3JK2wOFY/23rIJ5CxmZsKWOo6shxzYtfeIHLj3wnsVCE6Gk1bg
bA6AfiRwmSxyvj17x1EJKHPAIXvmh/rS423xm89YZjw6vFiL2RUeHgJ87keuzchOzrSaXUtUVrNG
nf7TFx90AVI4m8NhXrBhpwP3f/joLmIg+bNVn9CdA6LwRaPzeYwQFTOd27V7NOuCGukbuQNMwpqh
iaoG4F0LXRrU5hHi7K7KcH5Wu96jYXwaLnVMxl2nStgDtDo1RGMiBGVeaOC+tDTY7GdA44MP5LOk
og5wwnP3qFvE/Hdy4bWcfCy7EqIfhD4hQCgf4F8/Zy51xRhb8uUg8jaSezhIdKxloEfV/Nbiwdrs
g/N7IBC9s0JSrNkVyFbCSJs0jNkcR0QIrFVoE2egdWM14B8vG5UGguV+i22U3d1m/PxPdMvRF9EV
Z81JuGfxORXku9vT5YEbmxBUl73iMWqlFfj9YPRO4lUeZzFacUQ59kz3it/e0PNFrxCtGkvANgqq
vp4oRwWenX4jkJdGNsENdndYwZFBCoJO615ENHjNlvy5BPMhcTd9utZaghw+xIkxKcBaJ9kODjrG
Ryf6ZNHmlLT1FF44YtFGfh3uW5jMtEeCZ13vVr/DSzdZY9vosyB2dmZPPWp4tI4eEZwRvx9gfybl
dZCJwlEIIEaN2b8nkwCP2OS1wo2vWyhRPNw0tNNyPYXkqWIOGq/BXSkSKMLRAuQD1m60VWUNHqAR
8UR5g8tqVUmWm/SoK3h22vksvdgT8SEA82QWdcWa56h/pM/u1HucGjRapZD6e1VTvJwIL2P+VRXy
uxCOtLHr6wLVcHPZAwwdIjAi6HsA377E1EwuQLKHbmg1cJKSQ0PNrdsVp+nW3JQz9SkgnRNQA6vS
I9H0WXXR3cN8gtIuA3IogmSigKnkkBkO32BhRoKe3TpnOoiX1oh6ZOzo0MOf1xcpKF7JTXJlv/SK
U5epcOgHmXAHHkXAKmrKc7ivZuJOxgJBdSwNacphMNhTBvkloPbN7FWaYwNBeEFj9uyB2klnNEsU
Ld21pmKjLUmZkrscmYDBaMbnW7WEOrq5WJXBasL3qE9AcfwnnqxqSzBECXXKqDFwQC5Xe6mj2L0J
3PvnqjJ6b6JH6zIn+YJGJtB0t+iUncpn+8zu63XWB6PDGogKVMjwqIDS1+HdLeDIt5BWfjDOqI4S
4bUJ91BpvPXR6hngIHDpSLgAyn+3OHMJaqHBi09saiq+TNk0egYT3lyxr2TAjLUE5b5Z47syL2uI
hCiqwAugB+kUcMyJWiIxbc3ppUClXtBKc2tEtFsVoK1QaG+0xah9QGetwiD/Oe6ZG564Q4RDHyL3
H1BMQaCghcdV/MipT+uruPQWOK0xDNJgKRrlbCeC1qoHhVCPN46qYTt9izG5DAxhVJcgtFYI7QAu
YwBo4tPvPtf4PeUBX0uETX7no3NLPTG4aZstZi/ZX3D86DtrbFY63EL/BMPxBwOJpJVfYo9DRH4p
W6Y9DCR/vSFDiNiDlctbjZaMiNjdvBjkn0dl1HGBCiqnE5GPoj/cktNyi0UVHcZIMKXRpj6V8wIx
hdocdgJ7WtF+Fp8cLGOyaNwMY0SsjhlbCAMypYD3UdHzR7m0WExN8fKD2JtTDDPvKB9J6iqWMOgo
sNEUYz1cDjxrFApP7MTxpNn30KmX9+03FyP5RihXOyt5iUfFhhFuOLE+Vum3YjI6bZUe+nx49qpU
4MC3el3AfApkxorTOgOQDQBxT+DNKImIqt+kcRhaM9OQnGyzrvrQX1r0pG8XvAoAyFG8qsgqFKcy
6J3ylR9iB4jkgEbFxWjKqw5mbVJjM9GAdW4v8mt8DkH1KSAIf1IIMB3tr+iXxKi5uTMU3Yf2MEWm
lFljBSDNAkmKh5wbud8DptfrfG4A2NJ2Rh/6YDkiLaWPtB0BtTdpAmOyKYoQSaOr/TCYwMrxocdX
+zh3qArAKCtRzLnaNZTDRR7XEgpt3cxheT1U9krlhwhqnUHFatu7UrHVY+wdKSJ6ct09tIYHjen0
vh0iuxGBcsVPiQDsBuD/mpV7NjMa6RJK5og2H7ptW4QLH1g6QH8dYVjEqNRL0MPALMDJTPlMYbEB
vRYFCXVBJlRs7YmtXNTc3Ks7LF5lwjNT/tYSRAo4vNNFn48mMn8/OhRPtMczxxZTTbgNfv0ZP0Z7
gfY1t5MgfIvuKTuj2qHtTmOczQ8wx8GIztMbX82vxEOX6oB2PgaBtC08iwFuXNYwVTD7naRGdv+d
X2u0p6Iv9Naf6T1H86SHVwfwDJG0MRi1cFmj2HxDrIs4c8K1NyGrC5Aoj+QC3bdHYvRP+VUf0qeS
kgY9gEA4K658TL8yxUjRYTxE9+E8HlKHwhSZAlOgEsDm6udwitE9QbGH1ALpyarOmZ2txoLGTGfz
b2aC0InRLwSot+7Ob7rkX4053+Zab3eS/qBJcoJ3Q2XWW0ANQDN0hmco9ltrsjUjA7zo1kBOIel1
hkdpdHwmGAhiLGKhAkFdn9mACmtIm1HYO+JeEVChiFC3RVzw8XB0zsuvXwlYj1JjQy6y9mpunYYt
MEy7GjlElkCoTzExhAOIofrObfRLNASq78LoTfoV7TGI0Po3CiMWWwpq+404ioEILDsA0MCBB0Kp
GNTo3e2aPQ7RxhLGYlmLdPajxNDszJOPBGkDpSHZRrTbgghOm1d6m5pbD8+LZi+cM+JpbWWAjKOD
pHNBTAZ7KwnQwFcprMPCuc+Xbh9xGqCD0C3N8alRq5Jevcy/fDqFYqQARStmqCkYnGqv2SPqtc/Z
pN1Kwyl/0AjXRxreQMT5XyPUZKwdXWBaCEC81XrQl5EeiHyqQtCmJVfukV9gCewRLm58hDqMJUHw
KE24y4omSjCALXI0ALBFa5X3kcGJBSkv020X6phmbr4j22PoYk6Tm90GMAn88ibwfx3CjZe8ejSl
WUdBz6rAjnCJxlCF9ZgcGxRagmjyRMrb4DSi9q00APgW2ehuwmMQnpPosPK5Q69jKe1qNBQhoFCB
RA5b2uli8kPwTYGmmreWEbarypj+TxYzaH2kdhDKSY0F9RalKoKWihrD3ef1MCo6jxZbRnLgH1BH
sGqEWX0G3/AeRj9/chkgH9g/0enW7LD7Inp0p9aYbAinAstVkzXyZI7slsd859ApBt+p/eR1opeU
2B3TsIFe65hxABWS4qTT6jw5LThuGCPHB8WAnfUHwNUmZw6tmiLVYLTJrghV5MRbLzP3EgNpHVYG
H81tfEyH3M0IfYSEp/iEttibP6wMYWgDYQaT/2I5YqWwTfW+uuSjnmDOXwNCMoBWH+hTLMCgcdUT
/EojNcNuza33ZjP7RLdUw64IqZEdINgggUu91OPsBj3b2qZN4Qwoy7h9XG0c7fwr2rOvBgcYd0u/
gDg/l1iu3dJARMsD8EugeMELL7+EoFM01iu+hT2weetdOilWccNdhWo9qXjDnbRNsBIg5eBXb7E+
HpCZTYRFuA0Ee/2cHDQMYRY2ermoWclcGbmHSBMflKCzyvt6wvyZ0Xn5PN2WG1YYaLcAJvk7OaF5
LTwabNWCE95ktEnHVHbPDDhfY6o36XmSjehEW4uNgwbC03VfAchDPdDTRWTG4bUoO/YERHIBpopp
vYfdnaD1GqxM8PstZ8ZUFQehs6IbZVBan2nbZ+Kxvmbwu9JEynrpsG/M+oA/hCvBK05evJ+bWAGE
i8le6Ln/BVb2h0UYTuQBWKYlCKGCa+qf+K6qkviRZrFVOgzI6xD04ua+1hCyLHWsKy4VWqshBoYt
aMGakgD+OrAsBv4fU3gR1sMaYXxe/x1NB95AXPcHOhGfS9jYT8CAxbA/cGcTz65FIirzDsv02FZZ
VA2YMg/Sj6N2v0O/byOuAQ8IGtjoaGPGT6CTDEAnkEeYpbNoowOiQZ54E9t/e28PFoLnHT8LUE/8
OX7hZwnbP3mBzBzcvnv7vKlK2F+m+QVqMfAXBiUJMC1FBQUJPvXGnwPw18faF/6wwV74W9RqSwb5
X082Kj7ncqE15/HwY6Th4GpyNzpmVNyQrfVRJIMqD/vJW4niPBw0nbVvfI3J4XD4PlwH/X7VPpHS
g7450Q6nk/aXl7xBOX88TIEB7yn42zfqCfbHxkoqQIcQUN/Ereceu78wz9Jr0GEUsM7aDFaHpYIZ
imDDhDuNz+WKnJh9jmt6SYBA+/fPovxh+V2AxjYUYUExyIJi8J8Gl4pJGVexsC1D3e8NsSFk6c/k
/DLuy7cnGE+AHFycb/UJaC6tAnxx7TCZdHfiBUiM98ZHE8ca1+B0VXjXBq+TIzZWgZZFfd685V69
3TCNAJGTibwVYF7UKdCVOKKPccu/A/1DB9kS2FcjGdm3YlsXVUc5Cj7Bx0ZePp1BGEpb1l/g8/wf
0KEgWKZF8KrjKxaX/nnTzSoIbNo0w76fjZm5Rqkd3WgUgOll+mazFmfIZ9adgPb4bFaiu4a7UngO
1UfOXZTZXXpPxnK1spfTQGluS+eM3F5avLRxmfU+Ni6vWBMwXNP3PDynEtt9QYk/pw4palZpH2IG
zdh9ZqbSX8C8f+II+Md9/ViL56MxS5tSYL1GH3AXDm+Cq+88E7QJJiNfyIeg/mXj5BfXww9b/v2S
4o9LNtVUR6AOXs4A9QiEaq14QAoC/MP9SesGMNyx8fWFw4pq5XmrcmNA9sY5CUZWH8Ons6kT/B9O
F6dwNKg/BE6EyucPV9VUTCfy0cR6gwNIEJYW+Y/Fn0wKSnzIANBPxvIJ+7elwp902PCKLK4KonCe
35QC6c3k3h/HpIy6//4v5v8pUYk1+nyY3Q6oN0mbMaU5j4XKIiMBuOUW888BVX3nKIuOVBtQbiRb
2KJoQ+vfDzTzJ4QwWKqgtgzuHlH++UEaJsuETBBTN6d9rIdTopMD0wtvjbWIAZThNAAA6V+YmZg/
oaEV0JptfIwgkf7JOlvSU1RElDzvwsqPAf2rnkB3j2mJHRknTR0R+F2p+gAVxb/f7J8OMjbMoOQK
KkgJOhg/nrosx9XYFPBeAGlcJULtoeBkgCLPRAPbvofg9NmH9lH+TFQTezGuCiJGfTFcH8RNp/gJ
vviNNfRvzFF/ALlvooeiiMUjGmqfP7yLmE0iZJrg3ul5n+S3XBlUlPsCRteh+BeY+5/MDiKuMD5s
AoFTW/gBqO+quGoXWkhdJnGp1lOUEl1C4c2nqKa6wojC2ekx0IkKBgppiypkmdGj5E0GXxAeUXsb
Ol6L0/Gvm45/8LDgigVvCzZWZF6Sf4SVTpGwNUzFM7ao1JjBFj27GcUUXtnimKf3gb2Gg8mLX0x+
lbCAzf5Vzf6PTwYaswixm0zK/zoHHdbn2TDF9lk73bj/Iew8lxzVlnX7RETgBX9xkkDelflDlMoI
gRBOGPH0d9D3xt3dWhVVcdbap1c7IZjkzJmZ3/jCN6lCpbNXcvTVXskYF9QHruOs5OOCYc+OdMpP
WKVKK4JqSOwzAoif1+qfXf0hUnI1GIgO3m6mOHrY9fu+DCNdLsNZPDsvNO9iWCkHvN65Hcun/OnE
0TEObnvS+stp2r8M++svFzCE4v9cgDLIZCVotv9ZK3VcZhhoq/FOHKs+YWHa+kyUUVKpPeapmAVi
1npa0MJhsMlV3NQTpsUv0enROGYIk7oCn9qAKwbmVnxYr73ZRp0QmYxUNPdASmOn0XS31hvv3tBZ
NGmN3y9WTR9ZZT41osAhFP6lHk1R9XvZ6X0gKZgXvylKp6TWmq5GEAVamargiPnm7kWibZAk66So
Z8Wt+WV7Vb5Z1H9f/J8o+FeMvxaj/jLYAA0wQmZBzoxZTesxe1y2x5IAZwD3BRc48k1I0KPdx0R+
4uKsyS9BT/7tMh7ii5CBKUnNHoGWuUoo6CDa6VPDrpimr4XqGCbC+E6FLhVrp+s+rn3nKJ0AvGBx
pguRORJdyUt9FPRkf26bTaHrdDbWWp8sEiOd/rzmpOFaHtecip0Bj1tmY3zUy6lyeK+uRiLOBzYS
FbVpO2b4hxEh2UGE/NsK/yaxBnv+v097VDPFeippCQ8IBMZwNJl7oJN5PoPLrYUg92Xx5uPMtz78
/C2/Cfg6QQYGPXY0ivaoNhUr2MBF2XdBbIwHjI3ejQeuCaKjX3kMxrdfEbMZDg5EE3M0LI6/1uDg
n3avNNTu8vq8yFemdwPGIthKcAqyTcrU3y70OzrAyiydMEpHdyJI1wzSAL7op6A3kqBmTmJ2P2gT
mdE5ZoPE+XlktQyRPamr+Cmlez68Vz5toVm6ylamL/h1NY0X6e50dsoNO4m5otzhG2tjbnjm4c9U
xYwRs+mosETmG1aXRcLg7rSeGpNUduPMDjfn5fU17/3cz5bU2Pc/3//v0g8ewP9uynDT/ropZt6d
hR5pcXBNl1f6r/J8pI0ljXN8ofqC7hmVnekRhaVf075vsq1/PvlhxWXXSM01o5Tmr0oQeeBdnKHF
Edq/6WCN4S/6z4tERkdSy37K+/TvVzynXSMk95ApPGHNpDzT7o0jHlQ7Ym7LxKd+sCTsHOSohQge
goN4PZjXFxT4WiaH45lMzekyEybKsvUbTx8Pw13HT2rOOBXfxMWoOQc5U1C9Hx/CpbBW+SYN3Z4O
Yh+sFHq9rXP16cqsKatRQWY0eZJah6t9s1MnovUBxoXG8PAba9pIDNfQePvlKX9Tg8A63hz8joFN
QKj89xYIplwW8uUWzk4cJi5MIIeIOBgAL2hpmm4e3N+TGe3Oy6bdNoNC5+eP/zbsonhm62TvHmni
Q0ojybkgNPFZDkwSqZvYDfSYWaOLgyYXN/LnUHUylXkH0vuLBFMsPCTGeADs9OevQj0/35KFVO3F
wpjWIITEtlyJkRqw4dhx24x/vthv464GJJpKDqD0//gGjMT2kktJpMzbYRQ06S1mm5kmewdvoFLe
XtJZ+y34fnMGANIPFhAhL7j8P/Tjv17CuslusXw/hTMT5c9KYpqHUY05EphiLixS4OjtLJ7ogRjE
qhUumtd0Gy5+e02+i8QoijGFH+HzQiz8d4lcw7hT7iK4GoW5Z0ZL4OCav3zPRzu2PymMpnK2RP1O
rNcego2gZKLaVSJZgPMcjgtL7Jy6QsNylKzyytB3ZudXa7eMtidr9YkD4FBlUqiO0w3gzLEtxyJz
EJZ/cf0Gy4jfvHy+vQMqYHxVM9mQ5Ic7kF2uOIOYnCypKvvFXGa2wulWP6+u715EDXUtOSRmH4b2
cMJOgbBAa2yl4bR3upzcCPqG1HAEY6TUkBdavPj585Tvgh+qYU01sFnH/+sh+Gm1GGetesM0M549
M692Rxtibu92dphz4FsuNztVsD7HlTfTn2vQU/ZL/6UMFgQnzA8xaVj/fD3f3WPsAHSZFJaDnjrc
n79WehfdsltyGYlMnTRT05afaSbbP3/Ed9s8Tlc4m3CYBsf7cItDPe7Lm1xJAaA31OdyOP/1rj5a
O/xZyINvnqkOmbguPizkrjr1xf3UtYGpvJvMEIyudlcqjOPTF5flvdEyxiKuBDGLxokmWmmTwtva
lGZm34vLJARK1cSRE4abq/x2Q4NTjAxa68LkPnAEaZZwvlLRInRk9aqajAcqmq4geuuEV571BMcY
j47cyWSuSypnF4HyfH17ySrBFSUGiI1XTm51y2gisxGUV36J598dEAmO+nBUV/CgeszaaoL5Pbye
+4BDoB0CqOmUQ1HYcVNa8tlXKuaUgCVq5AyU2c+XzLvpBkzH9a2gJyvBDIlp/DXhL5clf7e4/ndZ
I/HhmKhdGkNpKhAuDRlcN2vHzTR/GSQjw/zdaM7opDD8v2W0MNeM7QTmSoNbirJVJ5qas5+X4bfB
DgS1NtBX1QHD8e9SP9e1Gte1IMxOC0SJyQY/kqj241WIYpF0a5n6hV8tqIN6zUzUqXmZIHbm12X/
JAXRMg86/7Kop0W/jReyQe+Ctmi1U97EIF0W21xhNxgu/eeLlr4LFwbVKFapii/c4zlNiYpzctZj
aT7U/waMq/ExTD7urgwkMgKw4Nug5RDFX97Zbz92JI0MXaL+R/Xn33tVyqHcYnyLFeN9qLxBdMql
31/bb+sIBsU2vHC0kSKbDxFeBM3R6LkhBWpxiGLRLyOUPkxMNCNaUkB1qqaahJIOFPCjpKOF64Dd
5oqjRYmbqG8DgEu9vkvxyBq6RREc0J/v/nfr1xS5Ps74g5nhw/rNBEHNLqObGPSKK8p+1s7bmpbs
/Jq4P3+QNBx1HlNiLK7Yig3AX2xq/97vwsgusXoHwTBCsNillqGuFRQo2RsfCDhRiZ/4QVQccoYD
aEYWavlLKvDdPkilmVPYn6xQfLiALEvCG5T6P+wzfRgVrpXJeWBI6XOZFnwT/RYbvjtt/P2BD48+
7ft8pF7ydFaH7lV3hTNaNOHzriC27xmkRrwUZ35PcqnYzTqKPrTRrDJ2Tf2i0LZNSQKrrRRufn4M
yrcP/K+78LCNGIJ6l/Kqq5f5tH4Tnq8eBe9LaF0+bjeb14AqRN47xs3hCbUKYliJcYWTP0zI9F/1
NqYYKcId8a4cE4H3vtRHWl805xV6iXtmW0ZMZNxn4m9X/f2tHA1FU1WBqfOwhyt5nUSFQd9iMFDO
mL9H0mhPTz4jyh2pBADtF/R/1tVHJFCOKRoMNra/OYJ8u4DUkYLjJ1kEq/jfFVyzA6v6WZfpJ4Ga
gOXMHOIIdTnQzd88jL5DJuNe8b/PeohO9TWH72uCQ89c4WohiW39hLMBytmhbm4OqnFcXNv5TbB3
8JQuS52ROsssbSVaJra6Qhpm0/9G165myAd3POVNc9xAV/jEi0wAYmwxKY70xD/NP9n8A4DgCx+n
mJz5NNGSmJ0/8tdSibD3DC3OBkTVMM/ExOl2kjj+bRihK5Z/uFXXT7qgwcf5yBoQfzlG/im//yds
/HUjHt5aIwb5f6o6jRsxD+6uJxx3lyXY+9CDvpdg5WZY+GasJ+LmYzKMOacOE0zax89vzbd7lAk3
BktK+vz4LPz76I1L10r1jSLewPkt6tYTKIjfKm0Go6NIX6OiXEtt/GLAtxXNygMW6fVhM7+l5phe
v1hdfrkt321eJg5XQ4Its90/JJx1qbWhrrZi0ITluBddrTiE2lSJf/V6+HbND50psnkOt4+FDHqv
Yd3md3V3cJ5NxIyDmB/USI9GBi+ZsTLHxqtcvMmzwcgGN9DDL0H7O0beEK7//wU8vPmdGRtJM5K6
wKQLeDN6S0QdJJ6ZWr4x2bQwKzCynVt2zIuojUPGG3VfppK78XUeVt1Yq4i056cKmG59ESZitb4w
/H0zGeEmXZSS488LRf72weA5Q3seqxXxT1nir8OG2hTRTcwG1BseVM9LhvN36V5wp2OcmBYafaxB
ST8gOn4pMw8L8D+vyV+fO4T9vz43j/VCT+8QlJpwzwmEVKY2fjlHfZvr4i+nksTgF6o8No+NmvLZ
+T58N1I1zxshOBpcpHH10twVnoY4CoTuF3OKvzpWfrsKDQwVFQ5xIpZM/347WUpVJa+KbgYeIx0U
04SnZekLq5+f3p+Cw3/uIo1J7Ck1/lUfom4o9v1Jl6/aTrHwcakOnfNc+87r6+sucRG5oJ16+uwX
qz8+5QvftoNDzhjg3Q/MCfvNdotlxkLHXxFlrGW7Q8SEWPDzNX7/FP66xoeAmNS3UZyYqbIzJ4fG
O8AuGdwydph9JLZp6877xXpRGd32vwCuHX758CFl+ekGPTyIc3s9pUrb35YXdAyoIG9wGEJS9JMj
My28lGZIbtgFxggY2tq6yUv9vtKqmeIqjIejaCrQcv18SdIQ6n66pIeVL13zaHQq2nrZwi/Jp6cJ
+lfebs8EPBUxe0lNhTJj8iH0duTHnwgF5N+OEt9egilTxOEIQ3LwsGyku97JWkFi0GqWVIPPdwSA
ho74rr3lxS/P/9u2FhAzFQcck2LO42zXObuEei8LUpA0ipeBtzN7UDSMSqWtm+INkCR/EPrqW1XS
6oIQrshvAz8dmj45rsPpWLhzV547JmFHfeWH52SepShqugpHmSczRVxbQYg4TRRBcUZdMzb0dm5K
mdckuSOZm5+f33fv3FAghzs6kilRPcISFdOU771wapYj+aDWm/zmimc7HEwI1mH7UuR7Q9iUImO+
F5nSK/T8uXSZl8VYvWw6eZ8ym6ECT5JPYEe0lZJuSy0Q2r1O+D97Wg+9PzCyaa27Zu2Y8VhGfUUj
XcnejNE6U/bh/f3efpZD782+9H6YTcLeif28eaknkMvDZB7eEMI5eez+/L2/WTNwFKljSCaGN/je
/BvSOrmV6U8y94JOHmIHWBsGuGcdo9E/f853PVxuLPMulPkUmRD67wflci1d4u6i7Wr/8IwRBW02
jG52441weKpQN7wYFgN49tcktH9LmL+ra+PFihsawZSBG/MhXJT5vdONS9PCmbrbR3JQPPvm6EWY
hEXX8Fsk+PNVHkLBPx/3EArqLusMJU3uu0b6YLTijlowp4bu6vMiwj/DLUqPhZQs4Gfd3sPCi1HJ
+BDnTES8aFzFcVbNdI1B3XFf21nvGn6CYOAQJlZxHUtMnhtOkS9kwY0b1L8SHJcS7gxWEs4zr320
MuTxia7ONN6CN3uLWhAgHFDuB9b2sZq3kPNyZ0CT7EJ6wJZ6mpCHG8hMCmsAsqWQKTq/mSA1uzSU
r3zYtregRT9gBrnknmLs4kaugbjvq8VLl0qmL6+VLcCdqTHOPQ3iQ6z7pD5jNsisoG7gaYmVGeP2
OQaMsS5kB8+E8sCc/N2tv1BlPauutEAVdsHJojjM5C0qGJr5Wgp8aF+rrntLnUbAo8Ay3hVMMNbx
yCGulRefzLtHOtHbypcA+BIe76AqgXku4XGjHk4GKWJvC2dbuLr9a/PKcPwlcRm2R3RkeIW8z6Ed
xuhyHF2Z8L+5BPrR6keHovqtvPRN3eGfRfGQKo+qRLly4gVWD6uKAtMnwluDMVSYAGPY1s7JQFz2
8zsnDev6cSHSWeYEp8qabBoPC7GrRklfd5d0JuZ2KhrjUR07Z0V3YgKOQME0RvwmOXnh9Xo5j1Lo
WQaUR/Q0ZHG/XMt3jbDR39fykEBHF5pk59N5GLoKAiZ/AZlx7BusoF26hFji2ZPfj8p/MqXHO4BX
5xDYmKnizPRv1ImU61m7qududzkjG1Zh+QAJtE5r9MK99Yw2izboxQEr2Dlge5yR/YS6AlaNuu1s
crxtGDRz5HHO3pwakN0u49PSZNT9l+c05EqPV0kTDH/WwSvyP60Bnd7ASTJzGJLdE54hcb1Qrgi2
i20SpS702NP9EFUc+C4U5ZT+l0//bgeACcrex8wT9NqH4DgqqzY8ZTWTjy4cGSeZtXRuQxAqP39J
fFe+SZ/pLTHRwYwXNRTlYQvIsluflJV+J62NEBiAFho5TAm3zk0BGxL1i+yQXsf6wBGrSg+Jg6dZ
LU/BoupIbUqx46kaTwrCwPxQDECdkXNG3kLHjv+DgKg0gN6MIjgwaRyPATlDeLDX5pS6LaUF+4RS
PnS+sDf7uqlIk/WjCAx4iydttD9oH9K0W2IMdWCaaMxIebEwrRqU/LPKRdjB7WXwFAxtAG47fOcq
/8CKglblFinfoXKZYkdrTIu9+kIPMwV1Sui27pRJoEqy9K7gBKM/5NTNshScYz9dvpK4Qu3w58Xi
ddluLk6bWGZw2y6NN00FhkmLMPRlu6IoS0PSYs7s7oYjOvgybQSU3sPNwwGCcfnQByHIzlZsgNeg
2LHDYvjz9mnDNOMzk/e99/oqIJOzXxNxks8k2mEwm1T0DVgKMLlehj5wJfASo5NjCt783HPxJWcK
7FeeDzXP4+vOm6PH0xYZuWZRq8YEg2qQfRLXjIYOmB0ZXTrPinS8AP/Jf1wGBCXiY48yIpjVK1TB
dFwAdFDwpukW7IyQKiMPvFkHcSdzEwYOuVfIrmis8JdEU6p8oWtOEma22KEAUsaZ11qd5I2AeOKZ
FgTN+6FbHtDvGpz5RqsLz4fMGjSJ6PGTnQCrrb1OPkaKtR4J0/RpffK0VdfsiqPhpsePL5XnJloj
bXiuHLa6FU/Z1nD4YCV9ONXTeisHkU8Y2G7vk6+JsoIXNwnm9RfCBcext0Yw1Pverhs0AWssP6J5
DAvz3jgBJoYf2nT0crG7kduicEWlHI+jseH+udoIQrxNOkBkRrDdOOV9hV8tdwYcQ7Ux7ytOVJrk
PINuRDtxcFA68MzRTZThW4/47rw48SKczNwGv+abypciM9YAwaFkoF62zxOgpINdMBVU/r0Dbr3b
wvvASQTT6B0HjMJAc235d3CFlbzeUQI4FIguLtMrliLJW2Ewe5Us0nDBEuxmpBSGL80iRK38TVw+
TMvaJbHvnKihb8D3IfNftO7ouQX2o7C0v/qMoGWVs/vdFUwLMNECZQCwrdZtD4zs3aByISKE+YH0
H/1t72ZvKi/8GzZgGT0/2MCpfd01szxyLvBQQstIHUh9i5snzyv4rIaPcmyEkv/0pa5DrJExUFhQ
k6woQ6FHgjRoRkCMzWX9xo2UU1dS7BYqJrOU5R8AsTkZ4FfSVFqCG13yh7iq/mzpFx+i4bX3LukA
zzQIAYgsiQbYviigNwccA4ts0k15P91D2UGnQxpHnNpen4lEKfPa8ox3K4d/VDq56pLr6WSA5H+s
Y54QxlXr81ebD+/EMGYNF+Tkqnf7zDajOxWwW358kHjtSy8uhzss34ebzZqIjenl7o2G2VxbYGqi
C/LZjdFG/hkmIXFGGl7CiP6p7hTXBXXbC512AFyI7MN9ogWUcW8vMr534NHIRsrZlfeGtmo6UXj+
zGSJ9H7G9d25Vys9c1V5wrEjFiwBKdZHkTmIzE6klCwBYrQwljf8VhRo5dVGkm06IBGUzlLcxLuM
+xfBifyPERQTmd/BwdhYQ149FG86YvACkqP6eQT/5lc4fr5exyPnBNC3wHnJQv7vYG0F47GhObJr
l93nHYXCMp60TGUL+3QaPpeLatYCLF3cfNSNPhSYRTsF6rSMfB7UtoK4iSZuBHkopCaLmpEtZLTM
nfvYBNtWgZcK1zh/uPBw8KcdWXlD9eDy3C8HEi93jE9/4vK4oyyl4qv1Q/Sp8ZwdCOEX80wQY4HD
qE/5p7laA5r11Lnh4gODg8wSlTXKOlWeDS4evuRm3iQfVwByCzecd0soxCiHZ1SrRd6c7FD7pKIn
5iyttIRW4WAs82JsWswi7DO6Opd01Ts76OXOzGbIXrTJHPjOQH+2mAC9A0udA6KULDSU5fvpiBx9
NKXEACWGYSyX48EV1ShEm0U3vvhIe4UX2AvHHOn3Kt6PprkTMeiVvsHmfa7emumNHm0XyIgS98WY
db5DS7u9OMznmJVTrnSf1xREOHsgf3Ks0qMHJN1a4kba3uAGz/sVqsT7OkH+x6uG8HZ6u9jqGBSP
09LUs3kVfHOpLQ2w2Do/XficBbh/QiCyc3HykBiWwhgMXkqzPAUVSJWa8Wr41blspZXXDBusdcJr
jLDhRvORMyATFe8UYId0IFVg4zGkXZUCCLK7C9rwPff09k6kPX2d7qglLbonveRcKrc8ueASM3ki
v5bP3Tsv2UmcMgFF6sGeFZ0tJyMmMTI3v5yDygxS9vQ5b1iHM4zFmTyV2EpQNuoQyD9M3MloUvAL
9FbfR7P+446u/92w0Qinx+Ylmp0B1s7Er87D0m+lvQBaRm8rfGBsRqKT4yqGrBbhJKyDd06Jl6my
ZTQqXCNFdFp007nt406HdegWcwV3AfDKNYY+eW1LlBRW/cGg404OEJT7K/N4JLNUTOJBhlrwiJYi
98U2Aa0WQW355vq0Kt/0s2VM9Ce6Cokb/UGOcI6KFpp/erlCgqrRfZekCiZq3YKwf3o7LQBoWukr
djgXJglJqF1adYX9Gs/5OhlI42VdDCZKgeJpzyRAw/cwxufJgB6+lONb6AycJP0lQ5/JVKGt7ZoY
NMNpqWrjgbSRfJHoCduhjAa67mS3mqPR3Hsa+L7ClkPysNIP4ImvAnRB6YWFM+n+36JI7ksNpN0b
UTaSHeV9VFsMnIw+Wk7PZImIlaN9ezzzfqpelto5BpOQU2fFSrHDJXSgW2mFnngeQyHj6cNxfg+X
GUyxZfSGnAsI0+itg0D0kcKlG+tQpa4TMExjyTZRbOdjntCeYybS7dMyA3TzmaGaaCaq5CIKDheI
vDG1HE6h+RwBsfiE8p6z52jFo7/CqHnJMofUgfhXvmelJ/dWQA2T30dz86Lb5C1w7TEDZPiWXOtd
dwkZ88gdkQ3HsO7P3K8zrMTzxHw+T0gg1z3Y4rfzAcsoEq6S7OnmkIvUVv/RL2/lhB1G9BH6HsTD
TWanZgvhaf3fBU8sMV7PX10Codtwr+OLm650L7cPpdMPXRjcAl4rIEQz7T1Z7BGsezcDdiNsrmR3
B2ZiTDppmp/tijIFIAjwEg0qXXGWUxOERQEqCH/BED44dxeE6/vAP0N1s2d50N5KP40pkCFx2cAQ
CLeCZtWRo7+3mIUuBhZwuuzd+rl2vqJxNvkivgOSaoCkd5NbUHnqVmK2HxgyhE37BCoXiG85VWaw
lpf6y/VJng5jqvGVAGDFC+aEmq/+SyutbJZ/aXNxdZ1cAp1UB4ZjN4mGAKUOrOjn23A7hzeBkUhQ
dpyVW69bp/DqKPRw73YiODT/6mIe5RoTwcfXEH0wMYp9+W4d2NVL01fQupL9foQlp4l+SZKdMIXB
PpC75kc26ZfK8lo62WjIqa/PzBIhwIZkLsxi0tsvtn1x0UJNOpImnOPJ+Sv9Ilxo76NlRm/26/rO
z/OHzF1S2RUcMlx9d/e1srxM9WTCc7tETvVF4KSL0S+lFdVwEtXZBbr3xRECwVM0O32Kbs514AWP
mJldE0SJ3zceEhAUJgI40bxggFlFXstaHEPBVwkLVQnjyyXZuN8nYRrUXAVDjEDHCnt+2gjvCUPu
LYcWAv66W4ZwuSYczNQFERLpigvI2M8Al9CraJ7FMXnPkM070WdtHe7jCL4kqTmRMHujBLYRQVqK
ZKvQiKf1Qj00O212W3Im+zSfKjaNeg0bUrbxYhqDpdPt8shwFHTc99P4EqjWwJk7T7NZ75du+4wS
9RX80L6OXXV1JzE/TcR4oZDkiDSnAXgIjGWUlU2hTCu31Mp6dZnotpp5bFGgpvgZ+GSkC5T6NaQK
FKjR7s+TvUad4ZhmQLfMExxGR6fMllgd9R9KvRR/jFmh8nLYHUXiM4xlLNYcDbwCHoa6XUFvjSa5
7DbluMGBAcAX4AhYXncftgiAG3AfEJKPZeEyHqEcr4iBOOO2k5BvYLhd41W1k9ZOUVhF4mb18kTn
AUAMdcTMBg1LfQ5iWu70t4Dh0xskoW3yegt3Jd+V5TmMshFzFex47TYZk/NyfdLNooAYbxXQ/MBP
udCkY7uzeWEzZjFWzZEvz/RGW1jRza7WuA63JqmOfeeYTqu8saKXCgAs4847yK3nhTyG4gxgGyy/
l7+bMwgje32hReAaWx/d6/y0MNbUQYG9k3bsIKXxkLVFPpHAE0Htoor4TBjpvtpnfRtO4qcBu5rs
RdUxOJpdrYTvEGBJqzAvkjgYGyelzRA1JcHncidVU/1u5TMF0C5hfx1NBY83JxpL0yEnEryTM5oC
PxY38bh9MqeE56CY1JNwo6yyyWVG9IRRYC7J6/khf0U+C9fltIQlhmUgR+jpBfLRAj5cYHwomwET
pk57ZH2u9JpDEslt/PTg58XOfWXuo4P83kXkLdwyoCFEzuub/kyllDOWX/K+ni2S3WSqbq9f3R2g
2Em2xGei4oiEZip96ebAKzHXbgEXSxs//eGcgH5607cpPKf8jVC1gRu8A/gNy3QTegOHL4LUxIme
FOfMh5Zvb5dNDzomorzAeP4MfCL4tJxz29MtOBfWypwnM2hq3boejSnJhhDy7IQwXZFybq5PvWiz
IWKgBt9rym6+PU9jhL1wEF5SzQ530uYuWY0vgLCZSWMQsrPGl5d8NZAdWEGPu7U+Y/RocZ1U7wPj
Sxmfp7TYvfYlHmj3xsc1tO+xJYYTGQA2WJ4y+PNjW+itsB23ZF4jq4OqJ7mX64SCNShQitf8TAle
a4WeXDGdOzgSgdlUFyCheXdSqGJQAmA0YjYBDFu003jcgMRkz8W5/eaUT5D/RjjeMKIHyYsyiXX6
BIjGrwRm5oez0UZhLODI666xwuYyfHNcBBlcIjaAqdoDGOKH/NbzHDNx/GWXcuadP9mrns6f2Ri4
M7k2FWG4QapF5nuGgonvHzq/p3RP6GiO/CIBo3kaXadhPP40VuFLRw7Np+3hDx3povEPz0d/McB3
wimEwDyymoxqOPUFtw+ZVZmRc32IlLEQZgjD7+DLloYX7oC6QWotA/mlv07umceFyi/EKhEWPHJc
DnbcNiJ9NybcnZe5hC3HomK49Rh+KJkzijyaBzl3q3f4aJRMCB24NBBHYMzCmwNqkgSROCpSgK4d
sJPs8WYYwNXlV/m+UfoMMMnmDxBib7DR4iFwQfAbDS2E2xPRlV/Q4yAqx/w4MiwhdyPZPWNxRa1I
xsN9+MkzJh7QX5bDDwlXgIZhpBWcI+ws96DEDr93T3xl5igu3Nz0LsIAEq8JlscKOFfuEZr5TWSv
BE0iL79x+McYfnDKvSs7+Rzk7cC/VzBZ4XNViz8I3ihxCNeX3MkBV26J6D0J975/uhd7PICJlDUe
Mp+E3k60iJ2fFbh5HlnuVKcpsiMml5MF4fVajvm9Cf6KfBgxWZ9n4Ga2fE0+ZQj9iUtMJ1rzJbSh
k6VQ2aSHBfIwmxD52Q/44lw+P38rcH/hywwXxZvFDgGKJllcs2nFwru3k9NrAQCaP6up07Qb/oZo
m31yY3ANnoB9H7NkSx4npcTYpTLs3+enoN4YgH35ANOToNfCDoUHFLAYaaoJbr+B1wn4HseHQ1gB
ah7YlxVtFlsInYwbu68AwK0pPyG/6XGOgQfBavc/maEzLOUp8ZkiU45/NqUhep9f2dHYY3mOmUEu
x1vAu2duQIHCdsVZ6al7UjVbf2F1cKnqVHiTMeY+Du1+ixkdtiLr+pVM78/h0ljWs3hDA+n8EsIh
2xdErtd6qZ0nKQ5CPrIzT8N2dIvIBBnU06Vj8tG+P4mhc9mfGVAmmTqelpd5xfMsoNSAywk3jPit
+G05pi9ycN0PZyinYl1uEw4AwHum55xhd371ygZinKz4U1gBqBlx8qufLvMRjs7WcE574jfdiRAt
Nn3W5VN8gvzDMQJyEeyhEUO4W/wi5QDCUMSheMmvRq8q2Bw5yNf5PFuqsqs+iblzwc6cRYqOZnvx
I/8EmvYpXaZLMejgGGyYEOz3sunpcIDW6iTywwVHFmcrBhxQYCFSNt9T3wjtGJTe65mSARyCk11s
md8fVHJO/injRdJBEyTKzLmMFDdMJkxeaYBHaxkw6FRYYWeYv6pHgWop9LdxYViJQGfbqj/UyVkg
1NnZ1pxqAjCfJpqIk9NzbstHMShfr0DpxCf8ZhcCXQJ4zXbCGWosTpq9ftTgHxzDoP6oBwa24r6p
kDTD5XUhvcUY21OUoVM5bhbZTnZi6i09dQ+IW8cvDpCOCbfMRZxGY9BTqUU42uZ6XHLcIZG5TQoN
ii5PzC4XQ+rD/N4cRJiFP9qs83j117goYYdxm9yslyhoZ9kUJIQBdJf3DRabwFphtv5sQ9jSUWpZ
Kqmgl0NfJy7yQsIhAgnM6jx0QMCZWNzGPudcfgT2fnI7NC6PnhcuWrJfOKfXznoHsulsGovp+INu
3b09/YqTtX3DeCbANR2efuJncz7muixedxmjlkwRr09+gqXSRNowXbEoxvUmepFmxboByC++lavU
VWYqLd90PMDShzSYLq4lOrVXzKjAeoZDzuonMAfBnT2BjhwK6VaKo4sykaA0/nEvgQKqr3R4kkwv
OGxNZJG8kilsXvkFTB4FKrxP5l1AKhxO4+N5Jk8l6oQBvOiBO+bffGjfZK5H3lfIewxtXQ6FAwpc
hIIqTtXpjc9Hwu2STocrsHwm5hziCi4z1H++F/TiP5bHLp/aUXj6qF9Ge31ZezAQz+A/G5e8Bava
Z93pjzyPMiBGD3Zr8o4caMLGp7nmvrvjumbhxhtUz8JnhRiS8+zzaWfOyc3wClGnly/yFmFfeden
boONvcfKmcaHfq1dHeHQTEA1z8QX3EVuxwzW1/HyJL/w37F9/tQGSjJnDBBsgId6Rwac6qfz/pgM
GPkBwUaikE/kF2PX+XnAFxGnA1wf7zFcCfCwcOL3aiC5b9iz1E/QZfPhP097spDmiRC9xTaGxzyp
Xwsb5dLJ8nBm8VLiPXw9m6rNDVHlp+psEkwPum3in9blMQ/gtq9Hx/PrkoR+3wfsmfW4nie8mHPJ
ATJsnwnhEKDXApRP/qjTUJ4V5xKVbpkd0R98gmbYY22bFY7jZ2v0zJESk4w3YGPj3jvB3h29pwsm
96mogBfeUhwD4fvW79KNSGFyd94Ui+rttkNfa5VbdN0HlfaZJ77x8ZgONLhqhZSErkuqbdgjobIJ
DD/byHhAmN4ZuxVyL45kl+1w0GDfOyUuMwzF+MS0hHNjphF2Mned7In7HL4Un9mcm4uakKdxCyDz
kBSAbOMgFdv9EeMAjQnkzjKmHGCGx8QJZ/iPBadxnGIyu3viPJasz2sdmeY8fWUHu+NzgXLa9Gqo
b77G7kRnZsWdub54ywIXofbtxA71DBfzQz1A12NAsaDCqTwnALYxQKJmDFKKoiCV0HMQQuUnVCg0
Q+c9phEa99CgGMpJi1dVCoYnWgZNAFhocg5KPLGoWTr1/rZsPxU6Ozq9Pdaxjbc0bEhmzvbqoUsZ
ebD6HW/xbRWdnQaG+Tvn+OYZ95ZF6tYHOJSv3LoVSzvIcMUZ2S2V4v/D2XktN64lWfSLEAFLAK8A
6D1Fyr0gVDLwhgBhv34Wqh9GYnHEiY7bcTuqbpXgjsmTuXPt4Bh99G/Gs2bY3USZ9lhd539CCG0r
ccvhoKN2QvqNpMGCXtYIvQolVWrlAAXZXwdEtDLtJmCQnYIEULLS1v7ThSrWwT3CvU2XwphQjIjk
pG00uI0DP/jMCUHdNhgojixzbU6zI5HqkEWwNLBAOK2PtgF1pK3wWb2Tl1PRhdBOhv+NMYedyKoe
b87wllkZ03XDWkaoOK22HPAs7yMHQO9Z52O+qY4k+YRFLsJM7seBassytaCJhLta4CDFLcnpUXZ5
Np5l8lG+U7PIZoCW0G3ZAmW0L+XvfIKgyMrJxvnYIubdsOEktDPT7E4d9a2rsYgn7+ov+Vf2kk2M
mVpb2S4iDT4vXqXWklcxJlBEAKZTcNc+qAzZGT0bk2KaEX6EM9iPzvnBmOUbfxlvst1lk+zOL/EB
TuXbZXOmQR78QQnhnSTkVna469S0c3J8kPo2HGVez+8ZhR5OWukkewY23LDGDAcQB9ffB1Z3EOzj
YJUwrHpOWyJWEhc7fTUmo2dqDFi0ccTZkXPa0NU2yCUm5io8lYv8uZhU+AOAWMRLSoBsB16ZGPWh
PlU+4ZK+UChPNNAdadMHF9QdU5Ie4AJGVLxsPxuSbJVLutI2scYzHAIwcm7uc/0I1ZaPkc0vjw1J
s8ah65lEa/qWzQUq3STasPgdk5OrHFKvC9aPr5y22DF5bvM1ndFWxwZj2gRPKxJxW+CR7JMEulS5
JtqhnrEB+Q8EjrggOAr8tnADgA/Tj349gG8Tx1y0Q8w20DsF8onNnIT3AL0BVm48DZTeCNhmbG2A
39jFm/wcb/JDipkH1QmaDqpVN+8cjEPGhD2zft3M/6Y/2d1n/SPjKIOh7h05BRfjRQmNmtc7id84
NVGjIrc91RagjfmHFzHIlyDjxm/RvGBsy+C9lb3xkFHpoJRJUXab4RbgYRzFe5jGG14N/OQKIrbC
y5nkGNJ3H2fH3zDMOaBdWARxdFmaA3WZ4pi12sgzvtDc++DPj7ZYbezTZcXRj0KGo5AOQ383zg/x
Idkx5xhe5Xv8iJk9ahOMHYCgj+ONfwhLSyA7fvBnw6x1Z+KQLJf20YqcQztkYWLSF/0CanhsYYry
UL3jeAXUv7YpCj7Wa867O83WH+MFr2KF3dVBXLWPHSEac39PLiGw+Unu1n3wotcM2u3Ap89W4Rv+
zbB+6y+IcIRY3tQk2UIZD1udzgYFDHVVfRefL7oTi2siu/SRFLSInyQ/onFYsRgvIdvkF/iXyJuS
Lil9p4knYW+Lxbz+Kh75Yx1iB9kat7oTJs7wVin3YeW4DTfFMNurATZ7XgWy5XnTHB76c/x1lhz9
hLKYNWnMHxlxZpgAxJ5JdvVsbI1yKFtiP4P1VDquYJ9zp6yqZJj5CSJjnk8T7My9TBsRoo7EyR8l
Eu/++MJLfosuY2oTyTFBy1ER42pMMkJbqNBWzQrNAsbbAcFyrA/dihVHdHxxKpJfay3lpM7yRcyp
RnCKU7DVXkguay/hiaapeN0NhZ4nqhM+p7iDSjoXIQAC3WXWOTPhVRxCWdzEUCP4BD+EVN68XfD6
WPazXfso7MHOyzg4NsdyJ0wNXKryRU34XQ53S67pYEzUmYxZSjQZ7oU6Oe6t0xG/dvrPlESeY75E
MFc55LzWn/np/Ec9aDtzuL2h1GauRgfXZjGhHs4/0tQ/IOYbD29/7u3cd9mJXpA+Yg3Clrcyv4IX
+gVX6cY7+gfmE9PuBVgAiVUauC9rUEQP+cJ9AqV3YJThokPMwuY2D2nRsFF9nNqxuQ+X4sxfukvj
iTw8hSpoGDOUGgzTjoUWlnK1olbEFKbNhQMb5xdi4q0sj+WnnGnt7UQnX5Dbp7g89oeFMH4V/6Cg
nZZPuf2mWiz2521xAiDr+dhPxXv1jzyT1h0FA9nWP1tA/RfO7LRLPRnkFLYsn2ow5mOO+K0VvxoO
RSB1x/krTXpWOJwYMPFbeug7equHwTJtLqiOZ+yAQY4VrJWO1VniW90fPnK8Fmcs1zGxPm/izOuZ
JQ+5gViGA/TKZzEjhfTOX1X/hAvN7h8pEXOiGSqD0U5edYkdz87kxBbpJn0csOQyeWJgjmeQLdLX
GY4orPkA4xSygtilIYvwYWpW7zEunvREvxePwYdLmZiYiIy7E695QYOn42gShBwIW2WqndpTJdg1
axY5Ds5H8paV7pC+kRQku0jkAf9bgfHMVLbLI5ZHDAe8TJj4TCfjHYs4VkRclL8YmdJj9rHBAwhx
7GHkO37KR8yOvZ2iMPbfnvTYWYGVLF8A+y04SxymzU63SQmUYwb8YSpy5pitXl7GSJ4+3t6ks73A
DmJKtLZ/wFRxn05pXCcXs4UxO1d21EK4+HhPVxppndNbc+xWm3BE+0XmLB4IHWHt+0PzGqfjzupw
v5h+kQSoZvsYTwEkAPaHcRp0U6N9/h7On0VpikkRVZ2nxxxBA2BfSNjdFAWxSkn9Mfmzb5bVn+CB
vZfhWVP4E0JqjgUZ6qU5N+fNLCCwwPeSje7h/PDw5W6Y3LhLT5tZt5z5r18MXQaGRdXxi1HxFTmz
+nCxaaWbfXkP2q7fyYfz01em8Rce8mluf+HnQbIY7QRG0qq1b0DEXBrrizYTEuevNN6dQOky1L7k
Ge5VG3Z3mD4Lfqv5wxQ8dctg8sVJP0SwteQnQmMWgaiqq0K0eSUZDd0PMQoL56tZUus56YL1UWMu
6DQzddBWmC+ES1Sw+W3/s08PpWh9pdMvswUT/lDVMJ+dslvN9ueLhQko1ecPE6XynBIpVgnOmeSB
3XI6s7G8K5cgpbHnhj98kSasiOvQm+0N1hulHjPCQss5czKYA+/dfSSmQ+FVE+ZIjbs/5iqI9nH0
hzujrH9xPj7AvOb2SX97+NrjLRBP97SdxQveV4BKwwcizOtBaOgzeERnXACKJWa0986HfqfZ/oZ8
05BgEUiyIg7a+iuF6yXT/SDq4/aovFOusi6LboJIeyLc6fRTbmhUf1znSr+rXLxe8bq2Oz7iwbxO
X/qAE6PvOe1Dtz5Opofx9EX52qQArFBuIDnpeCHRdjZb7u8xY/5VNYPnG0HCVVRlBIXi6omrWCx6
TaJj/iKsL5dNi5hfm/4uVpUHKepPRa6iGShYoYbIii4qV1LVc+DpF6kfoG3O+hWuMDQwwcYmdDe2
gBdRCmfKoK/7/arSv+3FXHUk0thGQwa0mKGr71v3nNyNDOOsjHrSXhUnwAb8KMkT0PH78g4C8sY7
/H6l0ZXo1wikBsTHpV1ql4XQEDjLnLqyt9+f598mxOFxFGTvI11S9NFVozLIn1p1y2JIBbHXRRut
Pfx/GgL/nQE/L3PVwtLphVtFKpRpXf5yzQeTlEwemXbcOAI5p2bSlHeaHOXhJ/4zOngmaC70WvFo
P7/TRaiaURnU0rpB3So9EGtO8XEek5t1qECSPdCJ0gfCvkwc49rVHS397ff6v5e/biXIaj0XVJME
DhZjZLu1KXRD73xHsM0icusxEWqLEmMBWurV94vcvotGociB7vkxFyYBjFob/QNgfYSoaxIIBzCp
ZETQmFqHOa67RGnimCDu6UicJeHiRJUbkD/WBVTRjXaRDKY0wW7HwYMILx9nFOuG7BWVqDDAlpAf
Rpf4tvwc/jzlrIQiATWw4slwYmPy2T4xDSdzelmDBRkq610fWyvQpfZmc2qns69B9EdP67HzrNm+
s2btdGFzxoRu/5a8c8IkhU3rw+R0fiksqbdPwJRmD4LzsUe22Fj+Z4N5I22jgePqtEx6k3rd/N0o
Pz4QSUw9vJ6Y8soxtPEXQcJjy5mj7aQXKg/p6qNcxtOPcoYaGrI/Qgmdvfveynd7Wfr2Ra6GeimX
A0eXZcl5dl7XzfQoPc2nHPAMa7w4LQIn2jr7e6vSv6p9pte3a14thXXWGVF7kfulmG/yhuAlWGop
h6ApXNpGu7MuSf9uMz+vdjW16r4rk1ispLWyZVitfHswNaEXA3c/oilz9vsKdQPn8/NyV7tamIhJ
6weQ841gFmWbNuGUSsloVKCro2tJo2mKeF3Z0K5otJuG5F06eOBotAopiLC7x0Zb/35L8s3Zrasi
eCEouHT7/1xcgqapjKKqBsmO82ygJaYMwnQroazj+sTHVt+N7Wi7yq0xnKo7S5t0c2n7dvWrEVY3
vVr6tSGuSxqtsHbDl5LT7+ARGt/FE/7dqf9ZR79d7GpoGWKcSW2oswspB73fXZwMAOaoewkptbuN
NSIAzut3VSaRc34EotRk64q0Uk8esPO3d9777ZGnw3jQCC5k6Wrz9bs0rcSU976ktYHWDuT2dCmV
1oQmJdMGRZ5aKNdonp/dW85vrrOGCudUowWHzfLnF5eVGLytwTob4bdheY+J9ZzO18ijKL2U5In1
P3NvfwBIzfoITIPaj/++XrNjv27/YDs7PZC+Rtr0RjLnFTFFNBm/RMfcInupkLhKo3luDT3/M29C
4O5P02r+yBp1r9vs5rj99hRXU0kztbPm+W6/bPFXoqZMppByeZf/VyvEYHIBN9WQiZR+vq04SROl
D8n1KBQj6jmmtaDhcwTeyIice1utdPPbmOCgIKfKItyXn1fztbTu/DaWBlxQQLOGL3iTrpsWJTxc
Sra+vBaa9UjDZrz7w+3aJqX2/2ZgfruFq+ERC4F/EfpSgoarbfVtYxunajH0EA7xBkqW9E/5Ltk1
hzXMblgmB53477dwcwugMW2IuOmMvsZ81Jonn5MmFIl3Iowu6QtZ4W50ZxrcOGGwFpvg4AcQPYTA
4VN8i37jyGti+cwEdJYSKnjLWTfj585u32kfWv+hjmrNSWjvnmRv/ERecfDruMdBVId3+c+K9O0e
hi7Ob/egJKO6PeeKsHLX+Lht/WOySTa0gtCqEOGNrizPmCCrOSaM7g4MxGO4E7/OIyv86FfBEusf
PPpQ/+ChrNK50W+CHQn7EOXOtEX5QeZyZkwy9DjLAN/ZcF00d8bKDbrVz3d4FddfRL+TzmbQDQRA
qZ4SGobmk+7SZnRq8VCWsFWbYofXqNTPd2p7+H2cKDcPMN9e39VsaRqtDLyO+CR31s5apZbozqmh
2ebhEIrW9GKxZ21C6+GyDhwyBMs9TRMtK+rvt3F7V/92G1dLhFuEZedL0MTUdFlc9k2ROnVKspjM
tEprWUOVr5aP/mhSoBWLwrcYSX9Kp1O3Kuq9EaEIFe9FUfKtVwPYXxtQvIqm/0U0fxtZQSCGCWGF
TOvra/FCKQpf2mg535k2ySlrLEwvtoxAezgu3BkU6q01zMRnAoY7CBv6bH8O6iBuRi1xRrvs5MUZ
KWRMrlpt1zUSFSg1HTX8S0Pzv0/rU7YtxB2kt1LDoE7RZxzZWnHdtfpETfWnUURlRT25ZbTGFcaW
c9WKMN47p5JjKF9Ft+/rZFLJnL3OqDAKkLHo3rpaXQG19htCiIJ+EyQ8aXESWtHuZcXWwgzIQ3vn
7KLdWrGgyWq0/gIu/cfO4+InTQkoht74ywEmwz4Tu5lBUCcZo0VRZItSDBwtfddGz3rQ7g0cooRF
0sdHxRUmRUuCtXe/RHy7YiV8LtRknTT6plL7tduGL7G5H0wqeg21dNxTAY3cVRFjN6UKU1p8bY3M
rpdjmxAGMznBRjDFIUt6ChrkTtro0Ev6l+A+XLrigWG2qFx/3obqLNQ9dGjyIi44SJbJpk4rK1LQ
FQFqD7tFoNMGmh5G52riu+3s7tS9sdHRJw0EV+SoB3bmeo0P2kIN1LajdWcVOzKdqNgJwqLY5Jty
ly48p375fZKa/zbE/7jgdZwraxImQpKLDeAs+zL20nP1GB2ojyO6P0GAk5rJeeEtzxt/1yzEjTJX
6Nwyt5djhH/igCdP+K/Ku7SlBss5AdPNZoEynw3SOwSHdiWP/xQPokpJPd3GWwyVl+f8mK2Edbtw
H6S9ts6JMVeiPlYV/l9bU8cR9tSgcnDj0dZA5HTK1+imSJ2zaBfpOGQ1D476wlw08+i5Qpfw0EV2
r1r52jj4a2El3InFbwVUcKvJdRkiJKd/8lztKJSLEXkuPzwMUFGjtovuRAByb324eSFTJPM0ZLr+
iaj6/hK0Yg+bOLKeMSkwFmhU5dT5E5b0+4ilRX8A7aHH43w+XWFnOJynx/Hby/jtTXR6GlUsCuaK
TYZ/MJkFvvVxJ/yQ/x0qygiqjaGMBluQf3iiVXOJQq9o+2XebyIfIdW5svJA+pNRck8QOPbhuqK6
YOjRpNU/xXZvelt/4PywonqNhPzH/BM0HgwV0voSXePUpfxMnozMp7Y17hwk/h4UrmKIH3d7Fa+F
oyzpC0/kbqGAhdSB5a2goppAOSLqGN3Rxlqph6oLURI+5Ri1+68xJbpM13a6md5ZCW8d6H7czVVY
rpaFqWdp8zdX5fh2usUve7DcfPW2+p3vdOs8BxLYxFYHtxDNUOWfG00WtGHSSF63zp+rsbCle3h2
/pTxNzW26HRxbzImEan9bvr7UnIr6vlx3WH8fNtbz4mR1HJHhEz3oZMtpOVwKLgsSGuCMpCpK9yL
VW9sLyOymqMRyeGBgHT1oLkQQJuoz+0yat5Sc5+z1YW0yuW2qPcW3tJ3nu/GBB2pMquzrg7o1r9g
hW/Pl6WmIXuRTNhYHXSPdWvgDruYIkdPvj6QUr2G1ihoMC7VHlU54J+EECMjWZPl98bTEEFej+7v
93IVTHhZXZTdKOpXfY6CQHoq6XpQGypVCHIFxARWQa8Q9Jl419HGFS3DUrRLtsvfX8mNOB1Gkwy5
SAJ1BdP26ouHkVec3URcQmyohQVvwQ8f1HLt3nveW+mYH1e6mj+Zr4ixm0KbG5Cfa8zq0KalE4yi
DhdrOt1I4zdlTPnvwVneI2bcCmNJMpMEGghNfPqraFotXSHIWo5dxtScRO1M+yNsBJReqD9tymjY
9cZrBMEQpTxc339/wf8xnLr+0AZzWFJwBWN3uDqOXS5KoDZFxKTanqVp562ld+8gf3U0o2ByfQx3
vWyr6NL33SuoIXfi7tyPc2PLHMvDgfz55FJ3c0IZ1XY6U4/yXOfm09llgcZgI2xSxTqTDlZIROza
Q8Emspbxnf3TlLa4HOy6Z5hy0uqM4ehyIKWj8dJ2nhM9c6qhxRTSG4IEugLW4hzBCh4WvJgWRdhQ
riVqWqhIoPGppyWHLHyPlgDm2KeMVwmNJaxHJX4yEMbAvEAQXVDZ9JFDe5R1zQ/hONoYm8u6pMIX
bCs8MpaB0+JtqxwHWIBxwFScG0Q7Ya5c7BHuJTiGGfTbi7+aYVFrFnHSnSVOoC5INMc/+rv0yDnS
CYDVU/OiXI0U5pCyEdNAeG8Rv3F5xpssg3Uj80+V7efUqgAGCWcfeDfkhnpFQ8cEHQu+zdN8zIU5
rQzcrGyCbdhOn/8+6ORh3bx6dK5N3M5ejyXPX8jet4UuzIsYr6RMORbO4JZEtusw/aRAvxpSnfuP
5cfv17uxrlJFAY00ZJNA5l89apDLuRFdhmWcNEO1oJjIyhl39z7ojcVqKNaYAzEej8jrzGKSyFmt
NXJ4hCpAv+gGtsGiw695LO3PK+N5YYf7YFs+MdJ+f7ybX5JwiX2D0vA/ecXCi4UUeCtzda7agXU0
x94RddOdj3bvKlcLZNwbuqKGHBzY8ocxapOCROFwr/ZxqzhKVlbXCFFHClYqVx+rTLsorVNDXneQ
uVFJf4g9Oc8a4g6qj9JSJ7+/PGUIGq7HIrQ6thd5CGX+Au2+jcVWEsQwaEfdkryUPXJJtgWJbYge
7VeuldBaqnd0GOuvJqhAKUJAEvod8rpmMeqI9MLwcjobI/R7F2M1So01vnI0ZakRsO2DrheL/qws
KDMvH9O2mNUlFVKhLsZJGH0YlYtODP9xxRifzfyxwuP+92e7talRlTWJYMh2D/i/n3M8lhI3EOIB
p9vYa2erzY5zM7QpwOn21LZstAvdU7FG+3EXoXrz0igVVFGGoDrcws9LVyn7qTiCG7p8nqy7zXHL
HJ/vcirrL5I9tgv20q9qhszibir3RgYGe2QiKEQDCnP+KmZQTSE2QhF/itrYmvjKmx6dBd6sQMgW
93bQxOOeM0zrj+6sqLemvwrdX2Pscq7+e7r5NpAuoXQuw4ZsFKsMrj9lsBgI89Ak7rHtbzAWIZwx
WuHo61gEG1fFm8BvVLfqk+6Y4+tIB603ltUJ2MCyRPeNtczAbFqENK6gDHZtT4KYQF/ERZ+UTv6G
cW44yTX4IpG3IrNTLpOn34fdrSnMYgBeE68fjSPC1bDzVNeU+gQNCTWOTTvPj+U+nkQfAabj5Z21
7/+4FmsuR2jWd+3qawtxW4aiV6FTJFNOjwI1nEHmGkxc+/en+psZuVooTIyQMXXRYJop11TgRuj6
MMlaaTnYCRS0PZraXPThMATi3GvXQ02xLtSTNvrEwmnRhBiaCfVJpr2SRgIR74UwrlBpx6yeSj3P
gJ0P2SRfrp6U5DN8pD7uXzbVOZrUDZEKmNWIznZkgaWqIZB+reCEAeIl6Pexip3+PQKU0yJuT8nl
/CfocfIh1WHq8twU/LHnBmMOCWJoshiJdyCHo383VHI6vG68DeRhwF+t0XEmq0onV3iyPJjbeoUR
SWkBJ19kC+MtWPYrOE/6+2hv7LUtxJtHj/4OdFVbut/P6UFaVuuQp0S/uD2v4y0QlpUPDusYrdKD
uuS9xPvknWB/ybIaH4oRuJPzBNEV4cgWY605bdDdamjkQwC7NvVVQNdbvtZ3yZ3EzI18BI9p4GOE
MSfJmWsMu35RSleTWD5RB2GVfKifPncRQUpqbRaL2deHsCI/cWcVuZmgU0Qgjhg0oce4FgcZEi+3
U6RuKYcPA3XcDIFrQWK4NNNitB6M3bHOiWoXStvbqKTH4e33cX4jOKMorXF5RVVJR/2dcd/WMfks
l2LcUJ9RKM64r2DlOBAdJ9aOqDSYo0HYbGxn9vtFb0xjXFFwjqfsxF78j6VRE41GldmCGSaRm6tf
kbpnCYMhjJ+OnQL/6prHuyzgfxdsrgnrHTdeHpOs088tKusKMa5GPjt/8+af6clFxiOteaG+cmfC
3LvSVezUFq3ZpGcNqrzyGGUHDNC5EEYgdz2P/wrWfi5SKtxdSgBkK4iu9asrZedQ7/MyaZZGG43B
iIjKtiWneGmnMu5FdORrW7mfmiJSVfNNZwRRNLq0/lTM34KKTvTmSydpFjRIf8jvJ9VzDpqPm82Q
TUL9F4pTDJNIZgaiuQz7Uxm6dk939e/D4d9Yk6dA+Ue8ruECMBpitu9DMPELVxMqaVmo4yyf1mq6
yEc0LLK+RdUE38wi0u7EgfKtb/T9mlcbSZNUkSg0qrfu9jE2mUORz1sXS06wD+6C/Tw9tvOEjjnp
EKwuYKW2xWOzquaxP9dDjov3kl03Cknq4D81zAp5JCrG1Zf0lcwXi4s++IhdVm0N5LEag+DjfKuD
axBOPm0u2YcMIgqbpMM9ox5KRrzjq5EksfhRo2VKKtK1Kqwsvcy8hGziwOYHrcL6WdiGO+pom+fn
xFpCpzE0h5R7AFg1n8itpeXOfB68ruxNPC5seorp08bS73I4k40sOZhoK3aJGbovsOyvkhULTm8d
2z/sew+I263RRw1Z4vNdt61pHltPdKpeKE2Ej0O/z9g/gArbvLUo8XPdPkVkGPNpZ33Rpf1FC3dq
YxHTkVdoTw/LamCuj8Yzmn6wGJkN/gcVaJ7fx+iN/C+g6W8v6CoK85vQyDJXAcNud+OhrzKeYBSC
DhEZzXlCUQzp2L3g9taoGAy3ZFkeliwqOT9nxqW7aLqrV7QJCv10RPtWGT3J3ILgnjodk97kjwp7
IQo+ZFUcm+FzTQChe8dLAUFDaGcu2KkwJEutUaUShbvv5G9odzVqMNRWZY5vEmPXHE7+32Yu74SV
TpXB9wF/d1vRIVdfavi80ADpyVMtwZ9zLSHS7selNqnNrRSe5GjuRsuy/iOdx4X/4tMJ4FWvOIJX
LE5SuteA9jTgYzQrNhZB4FnHUD1lTUODD8ryMKC/B5pl8GIicE3PxinvWLlC+uMQMcoGHRzIDZVP
EkXnECYpuB1gmsk4bjurrR7TGtFh81lzNEibUxsCJxH8r8qcl/EbJ27YtZ3llac2X1Sw/tqlEK01
2NxY34AikKCsCZO4nJiJk1FsFewC4BcWr71lQGrTmhc/PeQwZeoJZIG8SoHqTM304AHLNgQrAneT
LGr6xPV9f3kBskYSVYbTfcGYMV+Z7cQ0tgmgmiQj6Uq6rSiZU/C9mlaFTaJDu/BmUYe0t9/E3aeK
OD7AsiT3zFntq86578diPnfv+Q/c2qwH71Ac3EVMF8ms/PzIntamsuKX/TKKnzTeaEhJWTUfTVRd
Cf1a5+TE3nY3PX7jSMmhThUHY0kTAcn1aTbwUo+4yB/sMpxnyuuvpZ0s5nPOsqhDx2NKANbiobHs
/T25yK2QSCEk0v76YKjYkfx84FyvoqaTM+2oWctn0V5vBVR6gyLTGmJBWixn9wKimw+rcIAyUeNQ
zhevLlkJHHXky7k/PmNWLU3Wf2Dq0b+NAndq8sDl6mUxdKt8zajDffy+st04Xw4iNYLAYelHoHgl
TRyp2cjNex53ueyGbi22XWs9kSzO8PODtpnuWhuVXLXCQfPB/lruf7/8jY34x9Wvnlxru3Ik9B0d
rN0sZtam50U9OrYyaKQ7V7qhs+VBdQwDJPLvBsmAn99VLAYxlOwOFdH1eos5GVqryTzg/RoYqlx4
OnpQPh5/f74bZazhqjolzpGpcE6+mj6SnveV1Gc947if8G0FC8qD7Q49rWNaf+07n1MZIpfrNfn7
9a72jB7LDap5DCWHXdyYro2vV/V07GfW1ALM1Di5ZZ9OMxqBHrBxAQu+eROtu7aoN6QaP5/66l2T
KggjPNWaZTTSxwoEJqN811wiqrOy1yt62NO4WvqGMUZBMy0J87By/wQIWhrBttHgEnQKRhl0go06
1WoMhPjA+/MwPGrmVoQnd05BfJVQbcFIX/yzUyWPspDO5MpABINXjdzB8TNkCfyKZF3KcKUJOzN+
KDhglIIw6SOAiSYaeN2cCXUNgC4LTkVycZSg2zZJvOAH2b5pPKkj2tfaPpgko2g6ypS9G0GnO9er
IpHtQtXvZJVlcRgO/3w+gOocUAiJCQl/DtJzMCrEPmzD1dnF1SZvJubFp4zSPLgBXO7Gm0gX71PU
6mU6kbrmLZSEFVkxEGiAn9Nunp6LmVYVM1Wkk9oN17XwlhlPXSMsm7SbhC0d8cSv+ZrRR1EvK63I
/FDh0yPtjz5jRZyOyqMQz2QEpVk38cTKCuDCXIQFNTgDK2sFwK/QOuirwToZMAMR1aep7Raio/KH
y8tJMvtFnIcTTzX2WegvLvGW7AG5oGejP5hpZOlVa58hdV70lZSNdn0dzTXK+KqXrXPdBRo2GjBL
SbN2/VVUrGkLNZP5BXfVSjawiAVCm4lPqefuPI3Qsi1nNQCHCFTxudyaPSCjfX7B5n7RGkdVEF6i
/JUKZuF52xYcqWSabzHyj6otp0FEG2QR0HcMX40sj96rjuCBgdDBd2e4WdRfMgTSkTkWfYpGajqX
AzBuYbjwEuio9aQIaFanHivU3kSl2VGtR3Ysw9+GIpBTSPMppqAB0LL8cPHpYkDoHEAuOn9qNCdn
WznoraZ5VusHVzgVRgK72vCXw98Q0naccA2W5acEzY5Bv3GRb33xWfWodsG5S8SJ9y5J6MqCN0GT
JtYET147CeBBnB9Kl4vuMzD2l2MyMPw4W+Vdv/TBbRJ748VDA72yLrL3LDiUHi4+7qZBPNz3C341
PgPeyGsQUUnGhCGW1kz70nfjOhXIaKnxzBNCa/gN13ul7S8OOKIAfubz+ln5CJa/f5HLdhV3uWLV
Baoy77LW6S51Tdf5fXG9IU1kmTEljf8ZJjmqq2UmcS9SHRphj4Gf/tA+pwC1DXpOT8mh3kXjZA3l
TZ27k+o5laY0l/ZfgUtTii0YdgXa4XEBpFNYUfM7z0av5vHOzQ0Xv57K2Poh9kHlwqnu6ua6IE1T
rySCWQ5ZcXGdjOk4o7nmMHKm1mqM0vWBHs6Hwf7befjY/1c7D8pEXPzIzqq8qJ9LSWAUCmF03C9D
Y8oMbtGWU4iz2KNAfT1mxVdxfsJSJZC0TSP0Mzo/BOjVv7+E68gGy3kE1jjgIv4dHA6Nq7RLpxS1
IOZes1Z94FPwmpL+JHnY4whTRQsnQbIRz88SWsMspmk4hZMsfpmkAtXRVIDQ3WtPWgBXll77UvSA
edWbJKrQ+dgjYyLFqfP77V4Hu/+5XUwzJBJFiAyvo05DK3Q31sv02E/SHTp8YAi2QOx1Jxa5eR1M
cbFn4p2QervKP2SjrkjPl5zjhTuRtHEH2bYbwdL8lML1qJwrlBEi/Z5m9OqQPzwc44EUPW4kuMdc
p4uQnrlp3oTnlUwfiNucQn3twg+gumUYdEFpHuzTOxvarUtqKLw4OyDoIL78OQZ1NWTPQnBwKOn9
t1C5AS4sPLAp3Yz+4zsf768U6duM+/uA3692FUzWAnlyRfDgr0bhi6t2jtbvBBeiuUQjpPSZB8JD
payN+rKSE1I9uI1rkudkeTcv6cYWFGXdhJ+y8tpC17qsFWH0bCqR45Ugys7nQ5CFYFbjg6iUp67J
bQ6KugF+AtHrCEcCmS3Yl9kfaYCT6A+XAEojDdtGKcTLDuejLCGzjxoZcmxX788Ry2ZYb9Li01dU
KwPRoPenOkTJfEH4Nk/b11LSsBU727GwY9mXg5hGZ5q2ofOVaxEcoO6CRJqHcriQXHxCYTgm5NND
rF6qN7edjvRVfWG9b4iUDNgoyNDUehaE762yFlpgCoE6HVXPl8spMXU7gEmfc09iIq2JBaozlF86
nEOwWx43b9D37ZOfrpuxoCsPeWuOYwRCoQw1gH24CUOSL/noqQUTW3C1Uq4eEak5QuuBPMgcP/is
qVA1ieYYMdnQV8X8DE3eI14FEISi4my5lO4KlH9nXGUrV5rVEg8DeqDBBYU0w8rwsYxTu7dAA73L
9hO0+iHIF0HWT3JXc+J2IUAzughQofHxdHkmAWLN72PsrwPe9RDDolIWTY7Cg03ezwHNmTU1vOqs
rfQWG3Q4RR+Bac4U15/Gg5pmoFAEoBeXtRI4kojZFWtUBCoBOQ4WLzyQvIhcjOzjx1zaCm49y4OH
pjmvVJZASUg3NfGmFFIO0BxJe/j95in//NyS/k6Q4cYxyjZZlq9LObUSK03WyPGqACxeAeenZX5C
iyddrvR928iOrHYiTy+T3DmD9+cUNof+NRHpW9a2/QSZ9Vwk+yWPNaDkxRyV94E4PNz5u/AIHFfY
pnRkPkAPE7bufuD8igtjX30VgGAnUMWm5zcVqJg6hWuO9IbC1URw3P/h7LyW28a2dvtEqEIOt0Qi
SIoilaUblGxLyDnj6c+A901b7WrV+bd2t2Q3bYIIa83wzfG5Gpz/5dB6MZh4zQkflaDbG4EWVHsl
0N1uv7HAG/69zV6qIMlgklFi5GsHiIovOBvwGiz+pgh1Uf6BgasDptrFFQqJa3cWXfFJ8yBEuZDB
vc7nAx9AQW0Qab94U/alN/gaAfUaqO4cpD+1vbFvX2tv8tegANDV/zK8kRPRB8v7b0TaBButDQqA
+e2pPsmHMihheJXBdu6Ok/0Eb9huGVtiPOSWqW8mbLdz3bmEXw7AdM5m9ZQHeOh4CucWtzfOqFDY
/UWhuKo4VFaYEIRGe1RtBc3z+CC6zKXscFXbKR4aBX5ibTlgljB76hUYd+f2vKVysU75hldAUjVw
XoCwOoMr2kSPiLZitN96gBygsh9+MNTLe0hc89UB/3mmi8evFKe76u8qWObZYdzfKbHC7myNQ1hx
jVmoSOOj9rA61ft2YqH8M8eWucp+8HU7c/FD8fTZ1vhlf1s62ql9XZ3ti9oklO8UVROXZfUmd3OM
wMWOL+ZBwe06HacHy4Df/wxMhbr5ZfuDm2FS4Ypu4dLN3vF/4J67u4v/AQIM4+mt0AxEj5+3gTq4
sL+/4Ox5twA0bhM3pebMXB3/GbMRvlJPem58PC+89PddD9uVez9ykysOBpDyqAjstto1leq37WSz
kPM7G+eRPcSx8CDiQSkOvOwxd/p7/rhTelshYft37Y33ipMddXsL9Zab7fQVbgnAr/ONZwhnvCZl
BIof+Ezst04DVxLTDO20vUz5fTa143LT2Fx/JwRGD4fbVn8ZwBLN37/eprQ2wR2SlUu4MYC3F80I
Y7dC0UPMcF7lVBsZCzQbpJnTxZ+m3U/LZR4bjKV0RQjvzleNVRZspuJ3ThZMXu/KCHkpwb+6bgc1
snWTIAFL1ZyiS3rWIF4A0b4VroCoUcsX9iAzmpefh5N26E7SQeFLOsDKPyVBFqwH4cbkxU0wnFSv
CxoAWrDEDgYQuYGv7ufqx88dIDrNxz/Tb13V6fegZbzaFe8lvwHC2QSCXwUGRJdxX/l6AGDbzQLl
YPmMYnjjtXQbb8AnAG+A4JWg6YBuUrNLF3aKP9z3/vYFxGz7VvvpIfPigwDeDCKbIzu9XTmli9mG
9g5ehxIxHizbV/Qa7/N96dqU8u9NT3FVT/CR4t1NcEeHYAp0bwhWN91bhy4gefj9LegCFCdQ3joO
2TjI1OxOgq/Co1P51PLvz8+nIfg49Mjq67vVVT43XJ3gzxx+54yARvl61B0dWLhht+6zddO7dEBM
bF5kh4JY5YXPIx9F3s8f+H+AOWMOjJrIcTjCn72hcwy3eZd44jE99H700r/97wwUHnK+NyrVnCt+
8hPPei3huxbQnTbOa09XpfDyt9SFuoLSf3ZXRg0nh1EXzA1KlmcaGiytk725tpEdw2hnHWPCFIQr
A00p7nm8SgCTUn8s+/SQuttfW/G2vOX9/75XzgzfTqHQpdmixySjO9tccxjvfuSrTuhxbfeJ/Qww
M4eBXp2qCip6BKKt3oweoHb6VAd8w5e5GsMDJ5uzWznwqbi0ADugwdTOjK0PuEWGr1jubPg7GGe0
LCsweulKbRd8O7TSt4LluOGyiLCOyxEiL+dwb7riefs4prvtLq2jQJnaXr6dPp0r0MN/grXkbX+8
BE+TgaPlRrtW/FT7sJ+WPeYgvByiM/+hch650Itj+auLgwznMcTOp2Fboy+whza1X/ZCAIAmwFKI
499+r2Zl54C237aC7Yj+e9f/W64BfmRrX5HUGJgB/hmyTFq2KiQc00kyHsv2SndFb94QwdlF9ljB
8NLeCHn/T+8J7oQYA6DGV11fJmIXTneGQZ/cW9l9lM24wKj9qbmZe3pEvmh809LdEskvgRmNU6QU
oiGJNFO/JJqDmPZlJ1nFyQJjO9EE6g6wPDC/+eaTfamvbiEU70MVWUdbSoPiSwC4dOWYS+mW0czY
Kk3n4iPsHJjU+k7DZWcGCb3s8Bf45l23zOVfn47mMD0JRJ80A/+8hpG66K3WSuVD742YArEVwve8
KZ8g+O0+/0/vhR5FRBeysV7+fC9J1q2xaprygbzGBpO8Y0x+o55wq3wTTX8tjv/vZKJVpO/BGDJC
0D/fqkiVJUNKtVxGpGz5SVz9gb0OoKXKOJAT1g8qbdagB8vYM4qU2P/9Sf92y6DEhzaEeyX36RYt
/6N9GVblLCV9KZ8iPMsmvy9uxPxRiL5JgY3fD9jXi0cFxlJUUn6TUbw/3ydmbjFeGII6FQYGM4tx
pgTtT6rpTEuyN4Qf5BE/qgQbv/xcTpDSISPAGhTcqLGCOexdA2AEA9zYzWErJco1tC8ml5NrHWt2
Mp648+2qBOm3ls8RddNReQpbBqgsnAVGLJUMQCjE9Cps/VLcVSQihona/k4WYKwTyQhlEEn0J+c3
nUpqScM0n1DxF58iEFIFLy3J8KsS2LIJeM4M94PQPZbUnNF0zTjCtErxnK8GtGfpl1ShuZ7wAZ3m
oDNeOgKNaWaAP3zpchVNr+JNfQVFmKID2v3hMmP+llkYQAC0tXIcj441hlsNCMch/DQW0WlrOI/T
m8m6PUmiZ2XN5hNRQZg3LD4DkHaZPEoR12svenrSHErduFXKwRH75TWKZ0KXZngehbc0mgN6YLYY
0SbWrxGJemyS4irdrp6LRyqXXosvVGxSp8wEn1Llqo7PUseJMAm3Oty0kH/APk2kD3F86GCVr/Lj
ou9L0AGzvsv7n1WUOxWDsLPeX2uOsq2YOZaic4TjRFodao5draClCrWjiTdheSPg+ZJUF2N0Ewuj
xwKThDY8yea6H1SL4Qc1MLgha7P5GFGZRlnvFxUb5HBOtKtk/lzaj0bCMBPqXHIt8CoYLNuAvPk6
qqQSVeTVsa+cOgZ3f7WhL+s7NIV14tBlmd7bhymxmebhB/GJNsC0bkzpE+znX+ZhxW+Rxnt5aYAb
10zLU5rKX6s7rF2EnysZY/euP+mNrUMTuV3Bex7wkgyxBsECBi4tBgELKpDCbuFX3JYP6cMkATHM
AlN4FkdwsDQOam7s2wGsQbpfxINoEWkPDziv9cJHJoe7vhB2s3kSKHBHlqc0iS8twIPCjwgQ4oxG
LsxUis7oWbuffQe+7jqrP3QEl11O7BKOmLsxd0fLJsMiRKHqmCT4C1Jx4iIaueTW3QUyiGN1haOq
1IBj1c3ADa5l6Yax7tdL5rdLdZrKyU9kqN+jrUwESBVjohL5qBKjVrsvzBHLJCmhgsp93aiUXSKK
d6pdm3jtWYmdarihFItdkvAbkfgQm7O2M8X+VoHbHCrtUY9WP81ib4zaY6Ypex1jRlklig016Ki4
15xDVASpYfkiStHIuNTRCpS1N17bsDk0Bl7itKNaM/X6iVZXhGJoil9FWg9z78aackir9iAkP0yV
3GarmWoHTe12OgaWrTqTjdBl+MwThc4FczJAUk2eTHWt7KbFbSyR7ExNH4UMlwgIzqq172X8Os2X
SeyxvSWe7YxdOGILPo1Y23WPHd5imfzBQog3RUyjQdpHsn6/opGHZ+epanq2wvssHF8nBsy12aBh
gbsRl22W3paV5i+vTE353OSgP0aK9HUQL3kgqqD8V7fXI3vW700ldyNQhzrL3IiNM0jVfOURDbn7
FqAO+DDois0I6c3MvS9EhSNYhju0sjcayHNDo2DRWJAlRbXohcJVNGmAzJB6G92LDUebH1UEt7DF
u7XDr0Q/KwX81HWXqpg61JMv0kTT+vSUzk4Tw4cVwI5yI6Qlmo/qZ4pcpAaeJYTSMZslR4iZqNPH
51IjNFUhyIMqaCZSsvyBWsx+IYIcc3mfTOXjFGO7WYtXMy33xhAHlZif5q57GXOgWnL8s0tlZ52h
a01YwUofwyTcG8u1797SKnvI1hF7Jlp1sNnLCnRkNf8yikMF2STt5QdlYKqfjaBP/JHsoZBYTy0L
SvJZgLi6vqS1EkwsvTEq9ql4iSm9q5V8EZboZe1FhCuRHYVA9oflRVVBKcXargRmGhVZMGBIzj2J
KcybPjwt9UekYhIKdLcG8dPQyoOCclJKvBlKjCDzxpk1ElS18cTCHlsZQ+FW4UlkN4lC0vKy95v0
bqwsP5MAF8TT3qxxB1Vpn8MKzUyoj8a8N1FMr6VyzpbYS8fpnIu0aNP2KmuMVJcE0glKYc1WTDtp
yIRHSkwjVTcJPja4U0KoqmswvtTglxK+F8jb2GF6jd1Xkt7FRnD6gpZE/7qiFGomzPTye4p+Pjec
nUWPCTuFXGJqGYEp3sh09LCrn+MYDEh7QoxYoYoa865Grm/y9Bi05WQdV6xxoBGJBzg7c0rRFOt0
14ohmlvaLoa7PE4UZHLZKbCHwxwmizEe5XNXhrKL4H7HfX5Mcg5ZPg7KDwV3XNN0WhGneWx4Kl2h
ymvstdpLC+aSe28SCkdnkxwWQK2QSqun1jiZqt+LeZCMFH6MkxGZOwkFWSEXx2gdHwb6sfOQnFYg
RYZ2b2alPRjroUQV0kyFsyA3aoTHfsLT1vIXbGnUSLFjbXDG6drhKqhwscX0tB2wmb/kq+jmCS6w
K2qrm4iqbr7gHZNRtsD6Lh/7BxN2cmFBTMhd1XibW1AZ+vzQqApoB0+NMYEqtxZR43Ul3N7qZUYV
VYcLRVTtGKkDLYSMrvdLXZ26YvCN6WbC0SQZm6cETLJYt/uqJY2vCozz0pu1FPzsNp0hCAqGY4rX
kSJTbB5pOB/N4mXo76O58jSoL1F36cxunzTVvi02Z1+VmHQgFALtzkSwJDIYm4JigirfYi6knTMD
e2FTx4AVI8N56AIjaU6dltjxwlyd9k1ytcX6X8NJjYEXBZAYIfrXHpVSpb2kTO16Y2ILLsSwoO60
+RQmp8hkw8te/jtI/luMTitfZ9FUyCF5wz+j11wW1CZs++zUWuz3VXUwdO5LLIkHjJkKvtNOmGNM
PLXSpkfhSyksX/PXt3H03w8E2oplKQTsqA7/PBBBZmcyijU9xQNihPl9C28w8moexe6jxsxQ0a5b
H2tcJ3frqMS5P0ff5EZ/OfVIVxgNZ1YNNY/2pcEU6una67G13ChTaVchJp7pjza9lXvLiRkz6rT1
uwzpL4mfKcqKCUZsmxT/moxVgtQnzVCVDy804C/Fft19vFKXgPL7/3+ZTZlBBJnclgzvN3LgH8mQ
JeakKVFZnSUMqGfJLhPRNqgw1VkgjZ8Jtn3UMrSgwK+qll7WsMe68Jsb++ts9JYO/nEMXxKyIo4Q
mqdTec4kvOTgCpvY6eE4ZWH2skSf4xT7mkJd9Ty0nZP31FDnmxDoY25hFPJIvrATx2/Oi/K3C4Ae
W0Rer8v0Tb4kb8MwppVQZdkpSvvXcH0X6XOI3XIrTtRk248wpb6bY03BAKNpjHaTPXUpfeuUGhQw
+kQWXUEiV1ijw3Mu5I7epw9s7O6Mh5C54oOkxhYr/E6g8WsZuNGMnyFjbImafdPa/jr6yMml02wq
CqURDZXfVzGxktZpJKYtDrXyk4IVo6pQ72rpU4qxq6umP4uN44W9+CZipCO7jaDYYsjqxxT3FoF2
6XioapPGXsloSuTm+aehHxuxcESNAdixNF4L9Dw7QTG8enyV6lPdqEh37oRxckbzkxPx33fsVw3/
7w8EUkymoUXTV/mqr1AHdDbNmqyXpjwulNpixxLIqejVshS4Wkb30xUFV8YrhGS3fTHW2wqiQu6Z
bUCgL4H3V11B85qLUjghxBmcYsZf/32Qv1eEPxdrha67pcJ6oWn4r2nkIjelRRTn+iYpl11MEjOY
ToepueBKZbHPUDflp2FzXFxf1Km/HdXuVlebfU3aoJm9vSznufVMdBlrv3oNbRBAJ8KJxN8gVtH0
20Y+9ab1LGTiTSqre1FGmxPNgjsoHwW+OmaArtxWOsldEDHHc+MblHtN8Sx1+AdG/bMw0iEylyDC
ZnG7mEr3NMvHZqmY90i+q2JtlaM/T4bKnadxrbYiEun2nyu4XqxlU4eyeJHmY/lKOKkGESRKDz8H
whhQrhsSv/2On/bvRZt3lViuGU+V0ap/2cCmaeYMDYl+M4roCddHVW9gYrlhi3HBbHM+/vuS/6Xe
yvvxP1NjpAXZ55f6WaMpK7r1oXp4Cq/lJWLYYYBWn8IK/+83+ksvmjdC+sQTwEC4/Fvw+o8lW1QL
c2rkuL4hwEbyyQTAHXK4TLqmfVDdhQmjQE1euc203BTUGSqex4mIr6+0g9FTH28x/c1UdzDoVI50
vhbkgMtdocB3n0YZyiP9j/wn7JKnMoy/OXiGlP52M/zj6L/IkyJrTmexrOsbscyeDLNwOA4ShkZi
CChhBKy76eLCaRXNUVilRO2aYVGUlKcUB2EdEkx/WO+rqTvo2DS1suYsqn5aNR73U9zpnmTcRPRR
Sw2P69WL5R+U21JC9UK3Daa+7R8jnewUiN29da9faXI4og8D2BbvQNPb6e493+BPpwgsRzAdNp9i
7J3pMG/NhW6DyO+UW/afC8YTDITgDXiUaVKOwchUvmpPZ7I+6dSdq7ut/Sk+tQ/CS7RP9gwX0QPu
neOT4RzrYD2RIe4w1/YUoKA/bk0fa0xsreNLcZY8mvEBc10OCxumGUAt8H6BV2oix35+rm7WfULv
lQbj3vJ+zA9WYUfHDtNkg9483zkM2V3e+0Cmi9qdJfqps5NeFlfZus54rt9sLxGo3lAucJi48/A+
obAs22+gyh3IWbvmPJ+Kc3VeQG28hLh4JVC48gcJYzKGPpdtVMmBjokDVeiPYOq50xkArd6Nn9jk
NihDJnS8j70w2TUJZEXtRl0fSjKJUfukIOivxZaE6ZfRSF7SIXlIk9hB9fVD4G4EP2PLVuyVXXj1
RxqaBqa/ai06VaHvLQMvDYp7wEyoA0xPepU+D42FM+hWT1ztNMEsfBL9AQxZmz1IMj24IR+wYxOB
JqArEaf8VCftvmuSH2M8XIXqWZnrO4WyUk5YJ0sJVqfZdTKSGznH+FsdWEsbv1fYT0z1eUpJWUkH
+lE6rHV8DmVX7eEvqeJuJfuQC540aj3jQK1yjvZGv43GFG4RJ89Fqd5IzOrN9dOI+OucLpGrpwwx
jeINoIyXGcVlufmCY2lcWZ7a3OJvo1jTaR62oZVqZ/blQasbpDsMY0U4CmM2jIGQiai8mfE3xT6v
ShRHzISTLP1AQmRit2cgL6oWKoUUd75Zhbag7OuivvHtVRCfTO/9HmL6xyoUFqZiFWjfTyD1nGGO
3IxVVYDoG2I5ZigDnW2lxRWQSodEQdmcn2edGG465c258pj/AUyn2W2zcDswcKbdDI36zZL8lQBK
qKAy3EsMbZms/0wr/bnxTOR+4zQK8OHIzqMs36dLgyynsBXxs+5JW1t1GqnX0cClaBXKbzO13JsV
xWRK9hmHyiP0FoSsT1pv4jjdHkwuzUQpLcdbSKULbwC+xIpM18erUbY4f9Pz1V4tq3ss4pmWee6O
7a9BLm12bV26a/veWzenIxEHDTPfs5T78kDazk0ytm/RQLmJKtB/Xynj3/0O2lagIWQsEFCWq19C
2ayyrNTIQ/1G4iIhk4h+9Q0SLk1yMlJvoah2FAjT/KkVSp6gwaG+GHaXJoeMEY0BPr3acm8g9EFH
Jvko43az8mhQWU7PZn2e11NRnnrjzaD6ymo0/bT0m6R/mvE8Twx2+f60FieBhnGVaUytU+umvDZS
jl3taD0OnJhVu7eM41ie8xlZMaaExa+2eeIJlXTHyF8SgtbOwvfmPLGw5YUtqbcL25dwHXh9iQlh
/dBUSUCaOhAFzckl6sjQUDlTuUpLycuKb3Lj3zvsl3tfpaHKEK4uElf/1lv9496P1bAnQcqzO9k3
KCErhy1oFveWard44BpvOAnKDJJiiPx6wfWGmydeKOx/mvnjVsjJXAEb5fmbrfVvAQhHpRN3agB3
Uf5+udvjyBjktdZuqpxaEpMOA0H6+JB1gaV4xXouCPWM75pptFr/vRD88bZfNvR6anp04EJxXs0b
uWluNau3VVzhVKQbvewNMOZFGQlKhYQsojU/W35rPi4RuiNi8p42kVy4OvKfuJ0eeii3lWTsak1j
D5n9RHvrGBBUM1bZPPeNZQF/uziLJrpRNbttWgaZhFYRQ/j6MyrW50GpfOYXXL3qHlM699wRK7Xg
LkkdpfwcVb+Y1EPR4L41rk954zbN4gBkxiugRB/z2GHD1zUorQpkQ2Jsv9A539LQqX3qrMkRkwTd
lR+3DGR0jxJFJbUHmmjKeyF67/qCCmlLU8V0+u4QUpsoNYrH0zU2s9uWttMgMwfRH0ylYBpQ3MvJ
da5TXBRKT1cZF18wadV3ss5KvpKlgMzUcV2stSAu3rMBzyvhuklat7wTeivBXe/W+I3pRR1Mzcc2
sdEkpiPlPAGheJQYCSLQU4KEZkJfWRS2fanRL5ISutspF/u3UNWdhBFN3Zh2CrXhGb2quFRHeRmc
xXqSyVhCuaMfs9rtwJBD2B/bjFo5VcntnRbMgIvubU54AHq8XaPTJNTscIe5Dp05v1rtdbviaofg
aYwfagYfNesxl1a/x/I+aVVH6uVgslpP4LGYw0cJFNfa7tfhUDMhuRXE4R3agnrDJCLug7MLpcKv
WVW2wlNJBFfeZoXoy5ip6gu6S/YRLLtX2jPKe6k1Xm1d5+XXwoCPaKdK46Hu5bCEtxh9if4h5Ope
014N4WLMlRsRWhSLK2JzEVpZIM9rkGcfNZephx6fyBRjOUPWqrxGZHHRWroTzpkTE0S7XFEvHfY5
qvwBKcc3OxOoUe7MlcEWgHio1J1ZxQOzfey19j60emdiEdTxNRp19UgqYRcFJwsIHLOo2XJrtIsN
0+Atj83LCue4UsLAzKLXai6cRqRIWzCNjYMHQ6F1ydJtyK9T91IsOAw2YIuSLHnn46WUHbQt+xTf
JPR5rfLaYIFVY94k46bKBMDYI3prf0jxo6x2B1No3KWfHeBXu1WUjgvts4z9repAYJtTIA29vy7Q
LXG/TMobqTjU002vCU5Ur7RdEHfXBkub6NBwv2bK6sZ1fAO3U5YfB3vRsn07MLbS8wkQsKmcQkHo
vbmQ3BJV1iBy/fF5KdV1JzaaV3P/z13yu7ioJBUhwuzOzWMd1U40zo4mIQGShuNIDXo727ErMtz0
39vm35fTzSyFup/FdMSX5TRsm27GSkO/mcSHObq06AV02gif1GHBrbjCyjyy+Y0B1NfR6t8RC8oZ
hcyVPNn4Wtwo2cdTKZvoJxh7BcvH1IdBbxHIdffp7YJgLGfWe+NgVj9S5ch4067BQndCsPXNp/9L
mrZFDcRPoKHRn3z59F2WrFEYhv3NCNdnDGrZEUuD6PYq07cX0/cBiXnbngYUjd+8818CS3WbUthm
BzQmFrZw5h+bq1TnWsPghwY4g5UvaCUG4tJt7SRmqX7lW5IoXgoZsbF2bc1vtnY+2l+2MwZXEPrA
Q9D/dQWSSI6VblkxvDWjI2MCWd2dE/1lGE5y+TNqn2r5lLYT7mETeB/TW4UwkBiQyjppnyv6z5ki
DLianDV3LV/N4kEvk51QP5ZUB7VGQB3wYCJ+zyivWSj2IqQWXME+eQeTnJhPMf1jcwztbgVQglB6
VDExpXRk0b0zCKkYi2J0qWJrMTpfAAfVWMu+ZU0QuB3SkWyrJ7XLD108O4pFhtljYrskCM+xAzSk
U6p/iOo1S/UbM/1lJvgbriYr9u2IZba2fuiGHcb1bl3PY4gKcH1c8ie2Y9iQrLnKoxX+aLW3MCaY
hRYZTnRdMF5UO5bOHNlugZi8Kp1u+WhGfDb5pdIju8AciA1zJw90f2Y6T9mb0VzV4TPV7oaadtmg
gTeN76xhOIhzsG7MIMPXE9cqXsyEbD2lmTOuvmqIn2Xb7jMe+iwUWKk/YpQG5WssPI61DDkapYF1
yqIHBadTVq9N0lJJtKfQ8ZZH+FFUAnqnSLVgWvEgpfo210gElvkm0X/EWsjQReXIRBdl+bII7Vk5
djRW8Q9aMJqvzNabQ/yZ8/VZwW2PaqsnKYh+h2afd8M53qLUESlwLNtM6zuxgFPoMgfWGtkmGWhf
0nXPWyTJBQ1jIm2T3imzGbvwbhwQzqCnrhunBuNep3cTrRXqlLnW2hoP2MJea7WzkzArqA20V4vs
Q2RixKznoMQC2CDgM1r6nQkgdJQj8iUkvULIYObZ3oJcHPW5n5fnsCu8vvhVUktP08wRjMgdq0MF
JSKUXkIV72RW6OygS4ehiXdD9dhWjiQv4N6BTFG4FroLGwHAh13dYjgp35vxL1m6NbBMV6Wg1d/U
VPMmoqYpWi9hZ+2sEIHkBjMiyu8y1eHmiYxADFU7ta5WiMbBeuOR0rVbDCOT4RQVl1X/iOugRilh
PFvRRR7fizb0DCmz2+RskeiW/bGxHjsSKMwBmxFpj/Q20AJE3Ts9ZXgAVM2ZqvpOrd8l9S3vWrtT
V6dhfkfuHC1jlqQAmpYgOJ2fZvVjK4nH8XHKnpAmmSoC0jrItPEkCczpIO6szrupM3eT8JZdDMri
a4G5YI/H7BCICKxoWFYixfShOUxRfTAyuqlr80oj6TbtEkcwMYhFi8y03K42tzj2lSkiAWmRSsuq
b+K7NovoMFKdwvZ5CU96gpm5Zu78rnxM5E8Bbc3cFgEiDGMI4klj3/fjRkRc+XMB+7Xmr1ZDi5g0
31QeO+O2lN5WrD1VT+5eAIw4Oo1xuqDYJVAV2VnRIUXl1HSSs3Sj1y3qXazBLEsnMnYm0gauNaFQ
nLxOghdNxb61uqtq+dYcjOtLNnwutB5T7SwP923GVLC7jqdFSFy9nWyhvMsENq1JI+iR/SJ+DwUY
KRHrQ05LScVYLaPSpseMoE2ooWK3lEFcoXTm6RhbLE21Zzm9Dala5JXCYtTZed/vhUI+5iNTJ511
ZaAYxZbijgmD3dbEFNIQjEQaAP7dGBHErP7OFM5S9VThMtyoE6WUDkNVkq/pxHnKCs0TVtUuune1
mOwtl01rSP5G6SV69EMpJL8GOIPgQlFsa572kY58NcQdEfnRwLiGKO5kBqq18IdGqCxnl9JCfkIP
v4tbm51jh8eCNJ3SmIPJR2Lo1mUs2170/qitb6lChaSFZau7A5qhnq5xr/WPM+WiCYvFJEWNJzT8
6fxOMKmrFc+GgMfnxPoV5w866mQlO6xl4sniz9SAgEelP6ywi6HGolWhhxtoa6HAkefc0zJsbGTV
Xob8HhCnS8LwICxvS3grmj+yjCnjRCg/KZ8HibI1cGnWJC86qqt2qoKqtY7F9heHwqVnDhNA105t
1QdlZppHxSBvmB/0YXQlghM9j7xIap2kiQMyQEvs0RSkB6FI8bPpgqhHqR2h+4fvnIsCNJV6L0rC
Uc658q3uLfID6axtrNQZE44/Td1Q3xl1el2Z4mpfjXjaiW3jrfmnlkmuGOr2UKy7ZIuUtfxklAp2
FbQNdeUYIxxhyG9X5bMdpVubBKCa7qrlxVjPYasBo7E18k2r2M/FywJhQIp3BoqSMr5IbedlS0Sa
nJzQ1bAS/MQoiJliBr+zkuD30puAZ6KCVhmSgPZh1o13wzq0vS8eJ0Q4sunlCNRM7q41BAUYx/78
IgRayhjuftZ+yaJ2qxbdUcrozUQCSgKmzxPjusyCH075UWMlKVoWF112KTQPIvLCkHbhZ7R+CIO5
ax54rpcBPM48eZpwVpTUbvAZHiI2YlNBpoT4sW0ucz+9SXOLn/ZDnJ07OIIVquiV8bKlfMHAcadS
bR/Gw9yz+g5Uen5XZpC2a5w0iyoXBXRxdQdynaKVd40CIto6GsK+TxW28kPV+uiyevoour9QO5vd
mCV3gSLG32qTrU2h311SPwk9Yhfcm5mwoAL6BuU4ZGf8Sdpfzo5KHC+zXm3uzKtXCdzzbpv8jA8D
4fYt47AviFTVyTM+lSf1OX3ASZYD0iGwnqreRqcSUXYn3W2dM5P8zS/UnSQ05hFN/XrZVIWjq6uB
NO078WcDCdNirLYPWo62BZlmUWxY1crPB+0aUVGAcMSiZO6pTK5auZd4WTbNnha9iLHIWN5ZQ3gr
N/1N2Vunara+KaVujaiv1STEyIiEZWo38MC+BLyKtlQq6qibMn6fxftcP5jpSWXkk9n8/46t/1aq
oV4r0pXRJWqzW+j9j9A6i/R6FOY4PU2S3/cPy/wqE5MtSNF8XXuSvmvsw5n+20dDar3NO6Nk+K3t
+McbWnUsz8WgSVeJhTB+NJPnRA0saTe91cNuDRFreGbsGTjxop+tIPDuqQlh1QKcoLQCUdprIpGP
H5oMUVL1dqbJLSevak7lcGwwr08vqDqjlPxwV+kUk3Gq3YuVbZon5Jx0OivGZhpc2rf3YsFOB7th
oCv0dPQixj6WnZaSqLw3Z3dSPYVJJwbDOq+p7PaHequ8sb6m9wym557FbvmaAhkABiWhiiIVcToA
6ROPV7A+SCOyGFtEUDu5HbYIoTOY2GdTvnKGjzV0BD7S/+PszHbb5rIs/EQEOA+3oihqlqV4viFs
x+Y8z3z6/pgCuhPFiLobqL9+pMqxKIk85+y91/rWA4OMCnhTThKh0yZ2ajjCjNNfwkqI+W/P0f1l
lbr0lht5yzmDA+o8CdNWVbxGhQG9AOEaRlx28QRjDMx1+v+jaw57CYvNsUoZNiySJ2y1rFwsD1kD
DGvZvnDBgeCgh8uLRfgBwiq+zyCR0xSj+ICgRVFCbGdIvsAieGS0bLqUt2TeF5aN2tPkuVBcJsWs
S3gQX0cEpJDxpCVPNPALfRdcZGnZUI4FNqE85bQSUqRdq6lHzL3QHowIKK2jqnRctrqyTvON2q68
cK01NqcGFqMZgc69Pl/yMiycsrA1hksNIsFlPG3mP/rLUHLDLw7MvkwfEQSJw6+U2kX1ExrY/HOS
Q49p9HkLS7oqjb9kck5Ge1k6Yn5DUPGNHgnfvjqTFQCBW9I1s08OvEzrjSLdy/ljlr2CE9wkUrcE
YNaVnxONKcCtGe1LMTv3ydkv33vuvH8/x9I3Swb5gkgLVECa9CbmIvb352ryODn5UbRX/EvVMrNr
XZqJokKtYeKorl87uFGtYc9NHMlC/+lvMvPNGrdW7Dueef/vy/m1Ql2tYH9czrzu/HY5kWrlpZKX
4p33KAJtc/RmpT56Ln08DQ5Jge/rbfTuwN/LnCdUBwF5YPCVjzRHzQ3JNMn9KBz14IAE++MLIQNR
PNy4wFfMYjE0brWXS+Y3HAtOg4W88rVbqo7c34ef+NcFJhh3per0Cqd6ztUh/RIeMwTTclsuRBlZ
UzqLw8kKHx4GMETTK7RZvVqq6CMLW30X+8fqFpMAgNbfK9/vH8m1fig2Oa1YqReRmE20gmtxW0rP
OV7ILWPpuwQMyXOd/xrHFFiWuWPr0h3PMcd9fjxatO2yUDfmp+4mL03MHG+ZPUm5g2FunJ/W0nrM
+7XwTmKwQPuAqHmjXg/lvbnlwCP1z0m9DIe31Nrpj2W2nMRjVpzqiGelXot2qu8k+XEQEqbudv42
4rrzqMIXxo4+QjL+7PES5hvFXEWFI6iueceZKlHeZL6YkEhCryLaU1qY3mlwouIoBm9l+ioqX4FP
Yke68ruzQNylv7aGS1Yfg/gcZHf6ZkoO3bufvs/gwu4Q4dx9KqB8ntPs1Cd2My7UHxwcY7YljrLo
d1CcuimUPAsJ/aK/01yFoHu3bWyJnnu5ZENmHlwSB2U95Z2jMaP1cKIg2t2mkF4mPiIMsS/Bk4EG
a222C1+9yPdJc1E7mq4LOrIatfMx3PTysV1p6jOJmxvaM5bojCd65ZrodohWI6hkC349GMK7fMmU
V7iIeAq32rSNlUUwc5v3KHqbYUtxF1nMQpdGf86nCzMnljOq7udZQ1A6z1WFMJpC2NbHgxW5cr6R
TjFl/XQnreS3eNdiZBfu23EZR6dexJf0Q98OIffpQmEBzk/BhvMPkffYFGkXm1th+UPWt+OZp6KF
3wY5qyBRt+G2fq2bXZfvJ2XF8XDUXnO0tOHGPOJ8LNz8JGH6fYhFwNZ2ZmP2LJoXNWGGtYZsxHmV
Qof4J/aoRboTx/1jH20pdZMAAAXiQHd086cmduen6SNcJcqqol3OLEbY03dK35QVdzZgKOuFQ1jG
59PFzmCw9e/K2uYMKj1ETrnvrKP2ZcRLhbJzkzZ3abG1gj1NLywu+o0Z8HdtXG22tJEuiqkNAe2f
a5PVa9WEUjq/J1zAjvBTc/Zz8Bu4txqX363JOvgutgaiBkA7//lCcpll0+gbOWcTl5ovB+UCyJpT
jPzw7+X2+7f0P690TW0lzUCaYrXP912MTtI1dTswtgXFNSyBZhVDAlBvbHrfjJCRb/33ezOvBumG
XNV+Oeg5g16qlYesgyN0LuIb39U30j5VI3IKSo3FYZj2758foSJ2udEYo3yn4BSangfwgMeSs9De
Yx/oYG/eA9sMViiN83zPCSeh2AvozXC/4abi0K9sJPkoX0TOlJsbH/o3R1kNOZnEFImLg2r057WJ
ApWir9G+jTbS8pTPFv0F5QQ82ttYXn7V9XZqIFlTUV+Dor+WLcijOYyF1kd7ZoWcZjuGJgQNyJFL
okkTffZgSrPy/14aIFubYcSqiKjs13722xbeBmWUhxWNFUyRnCboRovmXgzfuYEnZlfRLbmc+u3n
iQeE3C04WUyQrz5PQ0sDJTGTPZqJImAMuQgv1OghyywLJsXcuDBgBdNZJxIodIFZ+8OixoPgb6nm
3E5bSKkzeD9qxFvDsVXwjZuMUF0f4/+reezPg3VSz8MJ24/krykMZ9OgcesgNl/lX1/Vb+/iavhd
WV7YppoSoiq60Ha3atssHiygIMmc2pUar5Nw40bU5nXk+iVNAoxVyZRZ1a5HRBWPSJg22DWqcDwm
KdphivFkG6SM0NrtrHZCg7lRYyRM+POYGffcP35PuzF8o0GTM0vBOCi/ZaO2KYMvH0LPdFTx5CUU
Ti/MEGaQblXjS1X7F7UkpNjKlwJGSa8Z7JmW6/fsJD1HvJC+fryQS2WpRkyzYzyUyidgo3H4NGZF
vqa7zWVG+agdOgCjX3MejvFLCSPUCDx4TWoACUqWVbadulvju3ldv/qYdG0OBEKeoXFPX60l8ijr
deSH+BD3VFmLX9nSDNRWzEdvRsj9yoj768VYt9CKi4RsXQfC0nzJBNlMMhij3RLj+ztYKdgaOWC6
1e0I52sq9TwlZDNjRjVn6PCi81b028NqdPFEUcHLobU7VZvghYmHDubkk2YNZyG7vvd2BOvcutm/
/UhZ/OYXZje9XiOawRN1Oedlx7O4LQkrR80DzKNdPvCROjfW22+2HJYG0j5Yc4HYXWd+SCiyhDaL
hwOu/IW6VdPxkkf+PikgeprEzyYcQcPXJBnuVPUdqe/KEOplUcq7ylb1WzGQ3zzmBAQS20bmroqa
+Ooxz7sg61qNm2nGTqCucZvFk0lgl3Vjn/1uVWTmKCEbp7AjJ+HqhaRgLIPJ7EgiH+88/YcfP0np
hUb5iL8QGfiI3NKv9rp0qJmWG8ZDpdS4YZ4182dkGjxxh5QmZJy/pUOPItKZx2D6eO6VrYoXTLNe
SfxD/Lb1kpcEpYsfPFYcTMNK3iioRyxw20OKMgSAuOZ1K89E9ho//vuL/fXgXT8rqMFlYnsAq5MG
cXXzDprqR9UEkI1+gmV+jpF0VqGH04O2/exHg/pOYSyK5tPWq1nVUdmtKqEG+vCYpVFrbqxecOvg
GEVcqm4s5P5olYw65Wevt+yxrG7c97TgvllLfr/k+f//7XkbK1AaNO7nvAqnFmYZXNZCl2NsuURL
TG+JRjKaL4DdPPty5iic9FVotFCTvO14bCrnPz8g1iu9XyqqI6ITzJkrLtrPnpN1ZpeoBem4XvgJ
+hn8BCO/gDExldSlJRMGbStyvCOt3NatD0O4qU7ThgADNG+m3Sj243ihIYSsLCZNt3zQsN5mm0tU
LBkgiCwNVNQ1kY5rWGxsozN5zXSSEybmnIyvez93aBtQNELsqkeHASBh26cRmNOO0XaSAT2/YI3P
Grtvl6rhjMx+ql2UbgJt1+LFlVYMVy3IVcEa5RAuok5+SApkVovoR/qmp05EHwkpL02+YgbVEbAV
6DsanTIcKKoq817A5rvVYcCAketIc1qI4d1o7IsdlR3/Fgfw6veT6jKUnIqK3orN3+MySCIf/BdB
OaXRUae1FdW7vDvQUCsekh6j8MbLLvTfumI7jXv0PmGxokuYxXaH9gUefbxMGRIYW/4XJVh57T19
PWB9JYT3cBUBz8H3ph0Ufct1hP2m0SE3shmuJ93tSqf9hF3X1C6RmJF+Mggv0E5mj6joYMLhU5fW
uOeb4M3TJCR8hBFq+6LQawSnpt4Z1Q4sZ8sGoS2xy/J+kOVErrqp0H9FDjZWv9osytY2aPrjFE0X
WXQ3QOl5r7JLErksgnKwkj0b8PyEOEtbkL00ywMMBgM0PZxyOtIzrCxnMh3SjTOMcTzj8TLsF7Xs
9CCTxWWJFNy0y8AtUxCAdg83jWFp6QA1bHVnIAuY3zBtKmSjIH+BLg9zrR68SRX3KcrNVS3eqYFj
SS6jEVp4+nyd6XCkExkGDDOWKmoRegEIm72dAGVK2WisQJjqR6f3nb5cm6FDN6GrVlV9me1W95aG
PdtGIl5iN5c2MW4YhLq6DVFQLBAQbwyoAo/g8zq7KW0TGXXr0kDEMGB6S/xHBMSToDrC4St2k77q
IY8xwIuXzSeURH/cA8Rg0dARHn0y2EUYnbONfRrcusyY4QluEfaOyWEsXbCYtA/DbNOpOLBdSVpR
Z5fvTEzEbGN1a1VZj9OlTM5cIHJfK/g5dQ6NAGDWhNxkUFTM1TDHgy30cJPVToxbqUEcd26A/iOM
OESNi6I9Uuh9nQzd6fVlFq94+AXT1VOWYNjGCxPyUr22sMyqjlRtan3Hij28UG4jrRtVvNzAFrey
tURHHPfLJlsxr0qiYyvaXoL1eScoxzHfgl1OujVWIWlY5sLcvVCEtdQeOlwU3A/b0bMHGhmcHaA9
gKFDuS6tTGRxwUnWl9xo9JihOPsamOMdF20oTuHzapjCs/WU7wmI5Z3TxZ2Hbp+0dcOfNKQtfwUM
kmMQI090Q/oZVC9TJUjeCZo6WgLCQvmpv6ZvrKTzB/eOZ648gQOQYEaaKzU+D8K6rne0vNFcyO2R
FmYyYIu3FXnFBwzrs+G8P6545xphZ8FKh9MNw4JYb8mmlvj33nUdwPzr4PX7RnB18Oq8HI1EFmf3
1TLZnPBcLz/mdkK5utXh/UaFxDkA/REFkjiH3P254xgq2WtTk/eHMvPPCgzdRqpgs+CCx3ShMgm2
+hvxRd91FWb/p4JjCsgRxf6fL5lqiZd7gVEeeb7QAbEVCHxT8VKrF2iBCL+Y/h8uV1C7mswhnQM6
xe5VTS23o5YNBr2Z4F79eu8WMx4uuDCQB0H272/u1wnt+tRhAfedQ92onH4l2P+2hXe6F0+TyEvJ
kCTpN7+JjwEnZhLeYrtciivtiwEi8+XFY0bgF+qlTcRl3DzVfneQ/P0yrg4/WhCajSRzGdVS3nZL
AJm7j8FpN8WNcv7bimRWLXJUn3sq127xAAWPwPQ3u0fmsIDBAwsytF+8BYb62w2L+VT614drIpQE
UqUoGJf/vHXqoNDqoSlz8vmED+l5NxdcaMNsxZ2+sou8+PnvL/P7W/W317s6JU9aHqRRO+b32LHA
KwYrAOUg/SDD3foYv/2+fnulq++rtjKri7QiB4ql2tSQEN75CP8XestvIMYI2CSEj9yjkvFXCamX
FdyQBvsqkyf2VhkNFN72tHc8Cw17rglOBF8hHs9Rp6/SJkIKCGomOQzMLPvy3LcJxldAnwPkdS3d
Eu0HT5/NG21YjDYgA1PgMTxQcC0lmJdKu63jxYyYp8kUN/kdbnqF/B6pPjf4viSUwHUcP6lKdRYE
canjsErQLMoGCHs6CL3R0HqnhMdDqk3NcWjFA+ZRobN2VXMe6en02tlTqUcyOJwWxSibhyiNzpF3
Ds4eKcPI8f4lhgjT5wct7paY4TFv8BeR00TtwyzxNnMT0s5aT5g6VgwKmztiZzRfWRldbmdySgVI
B0H6lOTzrHKwZm2yKG0MkMcJPnaV+6878Ou9AMAhV25MuRv7oxMMB4p4O1FqDKjRJsnfhs5wLHaj
lLAD0RP3cpw4IbsrpiaSgfjVPuPlBHoKx4wI5UgB+2ciFNvH5Ma6mMEFpfVaduWiAmXs025S63yt
0fuIzG5P+5wjXb2YlOZHMsKDqtVNVihuJyanQob0GsKMCGMCtnK3F8+kF8vIWyh8gto8G3zXN56f
b57XeRfDEKTPJa10dVc3jWrgb/czQozl2ZkIBDd0PmfcormiV7S6FUCu3HrBq70ljvK6FlpWo2DT
rdp1swzRbSB3txUSZ2KQn6joS0KUhWOzeKnsxn2jAbjMHwQntPuPitgflCTqsQFPaa1vfBjK34vX
Hx/G1VZLMntp5Q0fhn4YVogsF93aW1bgKTkcHgTSym+83jddFMTdJO7MzQ022qtNz+pbrQK+ltMr
Ut38rX/jFRfIczh3uZlzy3D73Ubwx8tdjSWySPSzpqRvXa0OPTBfCYRgAfEV6wbU5H+/N/W7z/K3
93ZtNbPG1CuSQJ455fpGRI8m6B9Cvw2bfd2C7ZCzTWtB9JQoBMMLqLCxtPAOWHYr/MAl1jIes+LA
ievJbpI5gwTzFgCv4aNVKC5xi7cKYsXGadFLEB6yIXzYpR+66LOCZAcAYhEVCxF/qzJ+qSaqIcB2
nfgsggkIkW/p4y25/jfbw+8f7q92zu+nipbMmjHlw2UiDYv4E2CYLS/81Y2Q0l/N8KsN9o/Xudpg
Q1xoildLDIjhrYPWrBwv20XjThYPQrPOzI9IRr21wxINbidubb9xM6aDvat4Tyg5NEo1Kq7XvHF0
6x3ADXhUKjkFa3J07m/ZLqVfp9O/L5dcDnpleBmu5Qnwtnq5ElX5nEl7ubDHR/Mt+pCeKHHpJeRP
lFMc7o2fiIi75+KZeWEZzYf12kAzzwgLHhkwqwVS2s/41afnk9laalMOyQ+FgJTVRjhQIgCOj0Jy
0IEwMZWMj5OxBTaK5lMM3bp2GIaB7asRqSRMhaEoLUQVGLYeLaPpw2tOmr7tiweK8EzZpKRSoDNh
QhgspXjNthlJLtoDgFpIbrkCM3ID7J45f91BaDTF8wUVTwZyOr5u2sodGwkSsSW10JPs2xlBMe2S
jDu8SmG5TBDharMCx/DtUFxG8k5q4LzP5U9CdjwZMTrD0wZKGXwmCxL+isoRcQ01elPBF2GcgMjb
jcqV1FPWLzumHeIulB2PswjCF9PWt6prFDPkNo7mbkBhkk29YvQaqbO2apZ4XtJqheiGj5r/VBF4
KofE2X8vAPhUvllNmZGR/AGwh8Stq0mhmOtSWenaiJ8J+vcW9JUYHUw6jhjDpIXKuLr66HBTwAUD
bjytmS1Jltvru5jOl3ASk7Wh7BXW38nuC7QeO1V3ULxyVpEfev0FfRWmvUmfJy0WHQz20gcfQ/6T
3C4hqzw2AN2WwqNBibgopaV3yiGJ8jUc9v6mQRmUMwD2JNoQa0QhEToLbq18nVS7guFw9NJ2WOVI
jEmzJyO6BN77IIyLFOIMG7QMvto71SDhxHpfmtCfcGIk/WEWYpUuRXSkIgf+WTxrJ48J1sX8RPpq
jRfWqYFvkywscHTCpu7WceyMw1lBfYzE2lO2Gu0KyRV+JGCRAUIKTi1vB+wmy+HHVLn0hvqOQh6v
39LKtkawGqMdPb0xufNCzF84K5wQprhVHeryztIRDXhHI+JEAjUZdqMYDE7RW8tOxBaI/xL1v6JW
6yF8ELytn//0jWXSciRBzgxBhSxm5WhFTgLcWUW4lPhrJVsZoNup9gm217uHYdiRCj3hvYAniLKi
bmctffBD4Rvq70dp13i7Rnzw5Z9htSnSjWwdBHXXr1rkZ7z5TTBtJLfVH0o8xIrdr1DP5q07LsvK
yeOTSMCWeKrgtgMxlZpL3Gy19q0ka/1ZrAHBk3oRlnOekYjJ9V1jFjpspPcEgXW9EyUe0F1irVo4
JtGpJoEbwUW+MoH8Kwd10zUL+YfiHxQR1fNe1Jy4A2ZHY/IMs6d4S821QrxRspppyRs66KmyRpov
P0m0TEMX33g1bAbFhSA+G2Fe0nHXBGfVB37FMTqHU6+cB/lQygyFrfixM/fVQ5CiwotfhuCp4zvK
6zOOgIoAL27oCTTmOl7yk0l/itsNmnC7niMSCswg/SE9+WSlGazS9pQeTYx2CKPxdVQ0igGr8j0j
6OmVT5Yqa3iVAGF7b1N2xIKRK4+yuYE2jsRO3giyK8XI0JcDIPX6R5+/Nhya3+mohcW6bAELbJLX
Elq7Zuflj6F4EJQnPb6Xw1UVrkXiVYnJBF7Urv69VHx/MGF+pckE08BAvFop6kqaon7ypIPSPUP3
6h/7+kMSn8JxK8QY8wsS27YN/erZM/jvl/6uGTBn/fz3S19tp8TEiY1WU4VLp+65I9EgJt2CActO
A8Mxj3dCWz+Z+/z5CS3M655zuHPzGDifsf/aI3+7hvko9dvRYVCyMPNiuTuMGvd2D8MUt0OYek5Y
s053D1JfYNY5zgaOOKzpo5JEiho2mR787MZI+buRzB+fx1U9kA/y2Ecqn0e/jQiVIMgDHzIJEYuP
D5/mAa3Gxae/gR5snpSt2wM6T5x+F7n//lpu3hFXVQK27dgQ6HpxMkb08Zxt7j/CTb1UtoNzq7/2
XQuB3hoHFJVhqiaZc8Xy28eP7yIRpJGWRW8Pz8binonAdk5JvPlCv4axf33RTPMsosCI7Lau6ot6
bEOG+KJ81g8jGRdoH8HiY7rZ+wT0QC1FHMu449wRwUnXxF9UDboWO08c6CEkx/BHvVhBpoV1E3U2
1FLjiXNJIzvJCy1fdMsj/rwzQkr+pPQ7n4quWgekPRBoMWcGkLo3i5MB+tJB/MJww0joP1MJ/Yue
rMpciGbruYaeuPANtlQ0A1ifnOqdMYz3UvzgFxXPA3pt2DYfMZUqg6anetjA++A4J8YEWuCm2+af
+NIp51H91tyvywLPlw4rEx8L6/7Ce6KDi8ODOWQaLaAWPhS0zyOIk079QsYum0S/7H/SJkD3jzYz
eGQmxqXWB/zCxY7fEFwSJlq7fp/WKKRdzC1MLETMxdZCPMnP4Q86+0wxZZPd2ukt15TnQYAi3NXJ
in4Hl4bTvIQz+hFziWiZfVwStFdQRS6UT585gzfPCbJ4Cb1GF3YJvkTa4Co8l6XWQQpwioeyW3Xo
+qIbKxIHo7+XgzkTTFR0BXSUcR0A2SlS3amVZLKHU3+zAubZo+IdKsiW85+qNDua8YDmysSdQxcK
BWXIQxpgpFamozVT+6IHVUxPQay53YQSkjauMXbYPhK4iDTDtVfVZ5bQbwsUi7Tm9V/iEa09W7RB
Avo7Ae0fo7WWdb2v6wvsMrkIcUDNBv6vWE7dNDnImXkUOalbaCwb8VGcWRMacyQXdIJgvIbTA7wE
TSJC/sxqJqnQZzj1qIhPWktcK3lhx/nkhHpyzMdiFRI9RgJ0HjQON94YKE5Y4MrAvIe0ZZlKCap/
5sI+iiuYBWH32un4S4xwU+IVKOt2I6fhKYQzZxDzLJtfKvjaNrbepN471xrTcv/TI6ZFOQ2RZHtN
ciJiGZNty3STngvS98kzbLQwjfLQj9VaZiqrh4w/x+IHkoRNk6PqrshMnOR6G5nlWjGWPiyIjKlh
buJ6QsKSVwLHk7MgMbSkl1bpwTqdvh7Swpzt/sgXsDgoq9l0jzhcRPOY49335KWAfV8Qyi9z9vvF
UJj5y74iMrDvlzpokz59Lb14n6J3nv+GxVAsq7udwksGhvyg+qSrWqd28jOU+/J6xNjja4oTCRxE
ovFYAEMJ4/OsDjJDqhnwN4IAAbr/xH8FN7FfIB9fiCKzZ8TQ85cO8uHWBv9NKfDHLX21weOjltO+
GstjSh8lfg3p7amDtwcX/VRQsMvhV6r2i1H+LPPsLmKiSByy7eHXSOpoyyUa0Glu7DDfPWXgU2Xw
/yTiWdLVpms2s+RElGDGTK9iCEEysyWEycNgyw0hmC5sDysf7DAYb3R9rpNxmRxpCjnP+M2Zd5gA
Wv7cb1ohg8U2VfpZdJ/ji7SfzIX+yYoLMzu2e2hTbvDcH2pX2g3QdPluDEd8yXblEhMUAjnWSHgW
Mk4Dx3Dk+3aV7kmYgfS7iPcvD+HH9FAdMBZzn2HbCz3Q1MCrWP5WDZEKF+UnE8Q7kQnzsd7JtwZH
3zgiyBWTiezGwDSvYVfvzUoSNeqaIcVuJnHG96EbzmtWXyNtjuInkY0ia/O1pBFu1kEAe6uobQxF
O+kJ4XE5cBH11aC5LKTn+e9pIbzs3LJlHRmy9kmh4eFOHJ+gg6btV81gWwLyRpoeBhXmEYskzRxT
WJuAuWDSRiNcM11wi7bbeZVF6EHqyGJwSgUC443YrlOKEkt80+nDThylg5BnQ8rdIjDcQmQtEMGf
G3dxmDsjm600ieRUwvqeXufHRkF0OAavDcf3nAcqyyAglXym4pcJEhlf7wD+d243q/6wq5LNVujP
TUe7gF8HvH0FtzrzQ6qRryoUcd9k1PUtggIq02pbiY9lMuJacbHLEEHQlo9z+37ut9dCTinxZtE0
tobmVOb6NmEN1o+tgK5H4tH2m3UaZJsmoo3coTrukD/mYOySfMe0gSSCvSYFN/pS33V6+OpnAtiM
uVRV8+okLQbJ5LedWR/G+qLg9ZBrD8AHMwK2jcy/y7UfddxeemMXkLiskEim5M9RX5+kQtgUCvFp
Qu8YXfXQtfImE9o9R7JV1gOH8fKzKmBl8Z6j/K1GtT8qBnZxN/Jk2oD9StY6t/AJJyiE9WS5pQ/X
RTMv9BLSVvyUwAsa5jIZQdvQvaHuK/MK17ZqciYxVzrJimRgecZqeqqC8qzLATNskoH0Jx2AQYKD
tyvekq4+Zn5wh0B3oUQQ+7KNAgTL6lVc+RDyCtK8lY2adWhreqayNC9F7Xmoo41hxGdTX/sB55P4
FSh1KJzripl8cUHV9qCkIKg7gR3PswOhdCd84GYtLFsaIBXSmSIATDMArlTE53LkpIPIG4OVKrzK
ZrbvyDFOCulcF/JGDrCPZ5G+aspmPSj5S4gTlLqfe2Mp+ulajMKzH77k1cVEvFPFyU42X3vY5Aon
v4IrLlvj0uQZRjHdtsK7qWhOXj6traBYFn73WhfZtufoZ5QKj1tKZfqayzgo7kXTglqYYctv1Xky
tB7qbOFPHKYZFtUlWgZ1goE17sOIUyVezM640XudF5U/j9XceRbDMtJqVBks89WCmhFAG5ojFRIa
ceng9WdgxRCf8PQgkP73vvG35HZ+LY5l5MPO4Y9X9VE7JbVaApc+lKgQQ1pZSula0yGkVSDzEcyT
K7G8UQ3pcwVy9QapTShORMskP1682j6jKtD7tCSs1arao8AwsKcY9trD/B47lh/lU/ULe6o4cYfb
KpTf51qSMRlZpQuhnNcnmiRgr2T5LHnNsoTFg9GYjperIv2z+s8+3nLILLOtCJx+AoUBuUnoto0a
2GTiKEh7e04nLQ8cOS92XMO8rNHxmBxgnlv1saKVGiavaHwYJdFkExwvLIgJX6reS1yODqAN6pHS
DjnSVMmlC3P7a+rv2dXR0GHc4mYJMfUq1i0p+3f7EWNv/K2EMCuoR6++Ls9QOw3zd3xhLzl5LDq2
bks7er89etVBX/igAdbhrSP83wW9BjCHpreOpgFf3tUNWWkqmQ9VpxxaAWqo8JTyAPCcL9qh2plx
7ZDVA52FZ5LMdA1TDeGvARKrSrtx1Pg1vbu+cX6/kKvSto6DXgBSqx4CFSa/aGP/mozKhXlB/ASn
g+FHCBkm5oiqCE/ZsKmEjc6sEdir8+/H5huw958fydUX4atS56uDEF10WuvytqmJDgXTHA+EL8YP
uuJQqpBWcoyaC4m6A8ApzUXG8++r+PV1//V5EA1GGDdwvL+IPkWS6urIE3HprG3zIRRnDZ/gSOb9
Y+9SRqMNFx1KYUJF0GQWd/D61uUSddssbb6fJFeWFglWtfIJeKWKZBUVVP3cjiuKDracBWFAwbE+
oU0rKxcmVqTC+1lAxRdC9ybS8td08F9v5qpHouT+QOuIsXZMY077TPkGvbcKF6RO0AUKYUEj+abA
ySt9VBnywuirGvK9R1/bx20s5OAKVcbc7IgxKIQM/cuUPyuxyL36MRmfnccxAqpEvIdg/WpBjpWp
VLTcf/QArXleOlP5tmKWLXrk/jc7UZI8Hxj+9f6uuyVFlmmYa4uDlyZ2JSGpLEbHzI11TNpG0n/1
BC7J8PhgGkUpaT0TZNG7lOUJ4yBEIB97cB6SiSIpm0I4WPEJA4TgZaSFSiPHqmdGZ6L5hDKCowok
DjOG54exSHuedDKUMpohk7auPc4JCsCbNN2rY7fXiulxwCFXxPeAirel9Wn4oP+1BseFimiZSMWi
W49C8NF0X2ltflTvMxVmsNIVqRKkBoQ7M6t2vUgSKZrJrvGdkXswoeFjWZbDFA12pPFijaMr0+3I
On9fGOFK8OG5nDWeGcE1EzIwgEoJwudQHKv8R9cjK0B377/L1kOXcvcZFhZXQlt63807YoPOo/hS
RUQNA4IuLe8wqMcJFaLXfqbVxVfhbeDlAGcslvsxiTd6L4NzfzdhJBKZZDcROuTUP6cBnsEIomH0
2CnHmnLRBLxLTydRYjcyszetpYT1c/754mhL4XKzaptXzr/vCZX4O+QK+K+u7olsIsKm8Q35wCl6
JeMXjwlCSKQfQF/dECWj2N1n9cUweV6jep1Y+CH58v69ivzi2f59EfSM1RmdwL/+PG9MBHerxjSL
gcd0rSUDM2Yeb6Qk76KwRQGtBl+srgs5l5cmbF9EvTXn4VQnF+k1nva6QiPXt85qcuOcwLHmu48H
zR7JzrP46hp0XkxlLpJUZJzDaVEjsZUXCCJhydTaoqJVV50a5jwT0BsG6lsLZXi+pjG3mZ4EvuX9
u4hZfGlBjdlm3gKqjDY+5ug+3607rNQ6UbvFWn6fcVEb/KciCEdiiHkk/VV2p516EPbn6NDhuB/b
RbHXSfM0dtKMftqI2+AlCXYWOVJoQmXHBLFLvA1UgXFrdEzHnJGVxjzExiaaNlq9H7OVjLRKpwmw
xdHiDcv2PNGsVJHTElG0iMs7VExk4UIoJINzW6BHhkdd3U/kvRHMQbROhC9vZAi8sqoFhJ8mOfgN
5FWGalt2ZaKu7prUycU78Wf+am4+kSn3rR3+1GjVuFb3QCaCsK1c/OBAMS6EBJjFRpEg0dndccAR
vDDfg1dhqVe4Vfun7IxkmEGZhS0X5ZA9/WzXMmSTVQ9KfGMsdrrrwwq+g/xJr9dv9tFe3zGir9Yc
kAf6kveVm8g7izYeMMmjla8i3sEzi7mU3433QMKqbecQNKU+dw9kO+90lPE2AzJltLvHoFxV1HU7
ubb9dyHeJa6JmOKInp1Pf03WaemokDCzG20d/W/NA5v6b7fbVbXPEKIrqqTVz1N+BpTGgZPearVR
o/VENgh21205Sw5pCyd30i+tPdL/hqQaaA/xLmRwqeHdtmlJ5m7zXr17P9t+kXzpJgnBJg6PHO9/
TEf6GWSXtYlfps+pP7T9Xe2twhJGxp7E+npXAL86pdRO/WIrSbuEzKVopuCRu3OS+gUkbVKL/r0E
fKNu+fOdX0lpLNnzhdTqmBbeV4qDuU1YSc+dt7BO3PDGD4nZ80snzZaQkLHJm4dY3A63M8gF38LK
SJkucjKnK78d7wkCLtfdFxI6iShZAn8FN3ymwRD+F2ln2pu6sm3tX4RkG3d8rXKLbVqHAF9QEsD0
PTbw6+/jHOmeLJM36OrV0dp7aa+zUnZ51qzZjTHWSZ37eSeaS8fqnF816L995ZMb++/X++6L/Oh7
6PZhouwnGyvZMMRw2tbc00bh15kJbBhTyLOzzPTPE5SOT2hqQPt+Rz79MVCWhnvNx0fNcBtE+RAg
7Q4cuovRWy+uzmLZQAUZSTrL26/8+6mlQh6AMpaSXqk1rzLq8qvgpmXNy+Pk1Q3ICZiIuB9aKlcG
tOvmHfjMPQsf6thafNW1gXFGc/s2OLN1GfiWGqMfNxtAYpYcrlCgZaGWRTnxzr6+Ymau4SknsOkM
PKIyCZEIhxD96cbbhSzNyhkoX7TUBVRgmQNdGvUZ0chT2DyP5hKndXMvx96xVkMv60WC+jQsXiJ3
TR0REFI4pE6/dRx+bDWAoYl61k+bWIUQmX42g4Eo65BkwW1I4pRlDDSMJ9vu31ZaXoY/P3Bl1Squ
9npY1lCs2m5i8r7zrklEA+8xWZm5f5EUP6VZ3yvBc1jq4toN+2mKcF2oV8QQ7dbhRCseIE1H1/xc
+yrJmSfmgGUvFnx9VK9IyJfAsiyI1f7vL2uryG0weFwyhlZ8EehUFOwOkPpfkNlbJgdY+EDOnGFS
mv+90BPksnzZnytVzv4m32ztVa6UvUmzydxUtHb3EvosryFH1N+jax8H/cLhPPWpy11l9t+gYk1/
Vq9Xgv1dvq3BbHBQ0iHd6cRbijAU9ObkJI4hgZX9rhV2B8aLPX3qBn+valh0KimTw5hQeVV1rS0v
58uRwyuHTuEmn14aotw9iX0hm0HBP04imFqvlq0a7veypsqAPvADKAAq9Q5GJR+140lR00jxDUH3
10vaO8dD7P4mRE8J3/2HdD+2zkoE1+jFoXkCVVcXL9OSH2f1YSxz65iz01Fyc8ZeOwxvAUIbItVl
ksftMQ+Swqy38Ho9y/XdWPGa7kU2gUK5/aYZtFojiE2bI/dN9ucbWUqod7td5ELS/Yuc+nuE8uf5
rj5ppcxwPj0ej526VzDEJEkQoJbpMWF6tltaR82dZX5H6fuMqbfe3voHOD52stuVziIpwDMwZtCP
Xpnpt37PX49UCY1B6S5qj7x+TRlFkmlSapesk1nbbiVK0u7JzO3Njk6r1+rKwxu8NmKKYjblYd8K
XxGcPfnc6u5UKg6b7KyerKV+TS+onmwcygzy3WgqggHAV3F3NSv5z1Kwc1NhwgNWAcob6/hAPe1w
50MMk2T8GaZhr/fl+i13IgKZOd0XxfbvFtHzNv93wYo3ONE+bBRru2BK4zrXTwLSxR2gu/Tsb5vL
sXYU9die36ZWdEbUi4FDpBbiE8QsTM7fA6C/l2beVCHh70KHA+vvIqImRHO3d7P8DfDZsCEWIdpg
ljuBYH+FChyj9S6AL4oNlnPvvXCo1ZpqdftKd/DjxG0mdqN+PRzv6cDzPlNBi1+4Qr4FcmrLV9Qs
T1WF6mKVe2Ixyc+PZWZcU9sHZpS2I4iTEbqpM+KyjWnaSPfi10Wrueu+WvqJ0bu6dMWbFjdTW8NB
c0+dhGOqckhnF+GLliRE7wYvbOT3G4NKl2JwX6gUq//dVRU2iuXaKNR0AIGPcLyzbIcLz9/KrWSo
CbfVepPBdPv5Yt3/x1v+d92K/8x3J2WdZzc1dYbe3R1vg7AjRg/Z0oQmmk4w+Nt4vi++p6NAFIsy
JRp9SjX0qNvnW22vckWtxdndiuHNST5Vh2ib7d3K8DrSsWDRAabvj+LmSnA5B/PGdL5LutNH5++H
+X3Pmdgo6VMYJNIqHnmy2tMKRCoIhqF2G9IH8Tnhuk4zlzKVE7QOchhNRHc+aL5yvE+YoW/bQlle
byj0l+F0/PdrF/ruYT+W7HrkDId7Mea+TEFD3UQPxVRgKCJMrcjrraWI3WPaknuvP8/a00UCclRw
iXajV9eTVfr6py/z45EqhpAVas3U1JxHyj1G67AFb+e0+SiZSNPPwxRwLsfAK+8EX3eE27Karbdm
HwbbeT/3pcumWbLj9+zOrDfxiDhaC9HXokC6YhKoXd8WrVbQL0TUvcFD+4Ln4XcX++PpK58SzrZz
fWnclRR4LChAprDEcLCe06YXzAZawvY96iqc4kO/t5c9sYveN+yt/RXDgC7j+BzHuvDdg5gITL8Z
wLD1IlL53dpsm6MGFwVRb5me//CbD+u6Ug8XRUnPTQzf9ttjhmLLTy200I8t33Xrrgy4fl7EZ7/6
6x/rVmxts6yZx4OS3ThyUJwAhUP0MkSPMPz7NP0eTPxYp2JAh8Xivt0XpQeLiG906aUg78XaTcO9
3+upLeG/u/IkJNRX/sKd15zuOeg6r9z296Gt2jHnGZEf2gZ1s1Fx2wdo04+7x+XOfKCTWMJr47nF
V8e/MnLhy5YTBKY7/fvVf3WiFuOIdabnFVQjK69uHk6HDNXCezpM0nQvQ99H8k22+vNo+ur9nhgk
S9dRmo8O4LD8TeVzTuxso2tHrqVh0oZQi7SiJ/xYBgt48+X0xfWglT+tups2hCYUKRHtVL///IfR
WrZ6QB+RN3OGqhPiGnu+HautTtxq9btqCfc9vDBXnGC5XU+LIsjIcBRUSUr1Fe9a42EVGy79Pcfj
ynWYlWPjThiOwZnwWwgNPOhvZbJqt7uZMx0u3ejgbIkM6JbyZ41WDKlgMo2GqmhHTCIG45r0vfbE
GQZDMD5n0WU6GVHAtJfu39rTedTudbYScipRSO8qhlaYLhxvSqcgaYit24thJRTM7YlbQKCeXIK9
nPUUn6h92B5M6+wLl0f74ljTg7PweRB38Ta1ePSdHETh7HMGiQO+1BC9TECB5k6kGrJ3shYU7iqk
vSFtf9wGmOjAYR98YkGZ6FHJkbADUTZlGM/PebMuElQOWgtN7+Jkwcbp9aClaOdEQV9qMCA0YlBC
9nZRRxWDayYGw5Mznuk+jcShMaw7KkqGd/dTkSoJyDCcOcS+Z5lCBcEWB8MGGyPZXudzK8fp1b2K
jXC70dhRRBRlbMugJpIgmMi4Cy3iwcG0Vf6r2TyLHug08HeXYKx6x+8qM405OVxICAZdRRY+2RjF
TpbpDnufd35Xk2BO3QcSjWpnF+/FANWLWHFtmVBfogqJb6yJ9L3BP8dL8WX6gOxEGj0Qpyv1FZOG
03DGC3eq0yOOW4g2ZiJeid7GmbFZyCOunDY/pAszsRMlc9sHeOB8god3lPAmO7boPKTudstNhf4A
+/K999ZNzHAY7Pi7f3TOzk6o/tkB17gUS7kV7Tju9d5nCRcK9+AWUv6x74/XYroXPT/pjsd7Mvvu
ONkL4uAkuWIRg6SdO2cXTmhiVLMZfU7ctgd6HQCAbyaRinBlIWGEdJmvdbPA491r7A0VUHfPB4k+
/TBK4Ht3dclmc33xd8epvxN+i0dmpwPsWw6P0hRDghaZNWd4n0xE7TbWv5HtzK1J2KyavRn8nyIh
RRbOgDE9kriraDOY4F59t1kPZsnCGabIFbJ3YBpNoiCox72Qf4d8I4yfRnw7HGbUMnIR7iCrQpbR
nTDjlnW8retmstdK3W5Lmt6bO+/0fTkrnJ4hPme2EI6IPzMhRiha8ru99FNQ+z6WiHAmPX5n5vg9
TzhbGXU9Jwpvgq1cSHL4KV91qrgjzw1H8R3/HYe9hL/f7NEbE2EpxKkz7X4WbWeM6QbTwS1cRnWn
dxDi7rjeQ3xb9BGDn3V6plCTYCXewmIc8gGl34u57xnM9wvh1Dox/DHOqp+Lj1UTNi6RHLv0P9hv
9m+0dgpHE6ka1KOlG2/ct0IwTQ+3jxj1mwMJ3kmixuLNy+wk2HCuD+L9Y47wp6QY7GzERxFYYasD
KtZnsIBXeEMwkJ+uyvlXK8i8RbO39/3+HBt0N2RRhWix0Z2FeG92wXt6rQduaNVXe7r4fKdgzmbl
0YjuhOvjKXodyHcEu9Hah1Bzoyl0ASEal3wBpIZyiPQDFgedhzs1XRKlnWwFwbD7jpCfiFsG/AIm
ZYc7f2+ObfhoDvDDwg9qu85EXkT4BSJd3tyGY8lRIdwz7BklSRqdaYnDY44vfhtIOeAAOICExSiS
E/cYGOF64BaCktPoIP0vPljyEO9Bq8eka+8rJ288833PHiRFeJr+OejXpNHbiDlS8GIe5Hyir9z9
IBQ+htze/SNu0yKCazgGS38MBoVslU89YnhNzN+m3nzi1ry57Ta/Rr2znI1wz6ZoMhbttvp4Hvft
IXudFLEQ8THhhY7iPXcxx683WDmE/EBzzovm+8iGXNVn8bjZmkM7jtM6iv5oJWYueYADsDhzWiOw
16IzygUW8K6IMD7M4KzFUb+JB1K1IoXWIGjd2UC7NZrXRbsRjiPJ/9Fdeu/Ht0cr9t8/ekTIA1L5
1rikJdiLqCGmNTEsBLw+zZQzMWEfa84xanvpAHwx9R/KFcFwKXDJxyg4BWLjr4U7p6dK3CpaM7xq
eOc33WbXNXAzR+HrXug3FWcYjT7mTd6qxRPHozbfymN8U/hNCFFEC9JDjHjLrXrFAMVo3urTxjhz
paT4N6flyrI5xsMw9iv4pF0eZ7bACeWCFPUg3noN2er24lH6IdzpB6VWgBkgw05vvLHjtjPRdNvH
JC6tWUYBhZa67IcfXvl3/buYxnxbtqtbsnIqwcb3P6J0IYYfDDrIIgiaC+cjns9YNA/K63DWrMkR
37TfqTnvXmqyeZl4Hy+c95vwF068k3weIWEIaQoPd/UmYq836/vuR1yI6TDk+jiIuCz2LUS3LtNO
yECAAKgukgGoAukDs677/auYw7lO1ZIT032HtUgMI4j75Ggk41FQyA/bfbTnNk68z7g2JD4cCuwh
GMQbEdhlMiEDjpslPrtTQ3QPZTIy+gJXIVq0H/lBwMCcjuLydz/SdDb2iqH8em/z1XaDi4gJVE9e
i4LQ55FPHzWc7snXW1P0GiTJVrPp9i8iNUS6/aYI4TBjbC7ge9ng04c4t2hDzH1y24ew3ZD+TbzP
WfPkUvwEdS2cXNYkAAIH8iIOFLvh9Bc+V5JIEM+SvZo8BGuphF/cBx/92ZvbZQBdcvYdYqhg1udw
bPx+tPSk7hydWac/+KjjFHsnNxe4iSEtYvdD4bT0J7CzMNFK3P3RmkNBT2Vz4u5kXYwblD1Fcu8F
pvB6zeAkRX/e8RsyLk8Z9fJRSPj+DgO3nEN/Mu27CyqD2qhDdZCr+QMuctnE78xbXWbc8AwfQVfG
nWaX4245QziSsXjy6dJb8YO53JYYiuKVni2O51/NEIZ9Z+m7wCsNnotSKwpZGPVDfN1F0LlxX/X8
uL+T0YI47PDp4pag6eS8sdtX2XxIcFfMs+Lm5Xv6+eXOmt1Bs/wJi3YNz3ILRBE5p8Tmeag4489b
3eGC45L6HlbqZoQWn3seEqMdLQQx49yVfnDAIc0/ygfmIXGaI7mSQ86jc3WacbcunKC8k9fiE2QR
d8WWm9IS7AMhmxxM01swHnPTNUZOmYFtRaTIJIQIzHHgu4J1zq+FJwcr8AG8a72pxj1xeJmIPQFj
ykSFOb7/jeIrKfnS0LPrtaC4PBwP+8QzpptETjj4DMafo/SID5PjjTPSEbY+yvFNRD15g7+Be5Zd
IVJYyxZIAjkXLrdH3b1HmwTDYvpvK/E89FsBBOOQZiNFzGKO8d8pnVnWm59yEOozzKfaMEd+//mP
xGen1SerHCpLDthwOD7jRlaeF9IYFuNkGOUjasdDCiQUBeEyJiZKV96uzc5jz7cgDFeK6FyE61r+
w/2gaq6Ifr8LbXbpP+2z5BRkzpxew+BFKvp7wvbjuSu15uuOwduaTZdBS4YULj9F2Ku3lBBvSPVl
4nZfFPRerlepBtNtWl6OdbJ+9ikZL2RKp8vCPbqtZpNc4WWdtDo9XFoVIvQG7FOA755qdvm5ZOA5
810gXeQ2vrsJHoKYuY9MbMt3qc6u23259Zr9jXxVSXnCyFcX1zGaH0ZRW99v6POyOFWmsneQfJL5
ga1O02tCJkWQe4l6MAJSEMf7N5ul8sVd7MZ9QpONfJGb/1pL/bkVlZbJSrUW9UODp7n7Q9KOcfvM
pdslday1woZ7E9ukJxruV1nnoqnUZHjDeetSYFItN3phduWLV08LqjQWxVSS9kYVKokW+pJeEpXU
YfgCpPJr2QxmcSRoLIXC8Xfd8seeF9rDyC+NnZIOEmfc1t0dNxAR75cbG98FSOilne4++Pv4a+Ux
eXqhH6tW9vZ8UOr3266mYNZOm6nMlMJnyPCS/04d04UqZOv0+/MGNPyY2d9rPw3fflvZj7UrRzjT
jgz+FUxcM1lLcgNOsFWn5rBObOfrAyhvC+xTaPKZvb8Xrv9Wd/m51ZWzvL9u7+iu4zsG1JbC3jLp
cT91yxhPxA2/RVYcc9/KeSG6UePVtO+Tfuf3a8OPDLsR/LJ87H8P1/Zyv6/Wk0nZGhiWRXG6yGk6
IUVYQ1fsr6U7Gr3RQu4Xwbxrun+/uvabu2dk/38Xr/SZQKzo6/2K7112ZlOqP5RsaMi+uxQsA+5/
cFiDhf/iBP9u2z9WrdQqi+x40PeNB80XMm26aQ+89VrCqkQM/yYlJVJYjK7y73et/1bTA/ajGDYM
hQZchf9u9NE8G5etsbinOhUBrVkOKJQ1iUcZSfY6pvN+JSczfFfKvdOXROPRdPDiEcq7/+l4/XiE
yrcurL19vV54hIhaMbdGeJTpOvLCCUw8XB+svXdIQMoosB9ofILu/NXel0v89QiVL75e7+zVYrug
31ELuLseXlLjkm/fBPeXC0t04YxIdGSfLkbgvHj96iTef0z9v1+g8t2tbLE7Q7XG0MI4+bz14f/B
zEnkxSF4999byzQ2vaYMlPcu2CJS98FL7qwXNtCoNiNq9vUB0/wt3Yqsl0WZMEgpLhsy+sxRXrjw
3y4qdAkMwJP/8eIVZ6oXy0mxvHO4omRIVU5zP3cOxB6E3ulRhpTPTi5FrREkh02KMILjlnndoGz5
vfrovxzzf56kYvrbm7m8IFFY9nRtSortmtDdELMP/UPgx27r6G1JDkhEp69oI37rZAO0g/jf5H91
W63GDtpN40Ccy7O+ckKcDEGjy5JNPjQLUnb428jUXwycBZl51uB8h6qjYmQbdX9dH4r/HHMnFXkk
+MjEAf3gZRD4iz3/XKqKgV9ubzaj7xfOUkKBNtwns1AXwt3Rz8KHMU7z6jv+clNpUGQyUqEy0w2Y
7F8Xtm8sV8Vqkt0JxM4umUTy+R12kjTHNF6YReg6r5b8JcRhSQvJCKWhgOuqfL/zuTjcH1eup71L
PjVWHY8+ohlzReyESyM06BLhveLf00uDrHgpjbkq5vQYEudSrCRRxprW0uFic3ToyQ6jRUzQSSGc
9Ah9aQqJj4AJDOhOer1Fv+wD4bTvYl4L528bt99ftikmZVjzC//9qzH/fKzKZtg7Bv6NM481dHKy
DIJ+LkvC3jiWzWY3cLYvdv+35mKpXEBUANMCFHyVfbgh0VDfGuz+4E5uTP+U8zvG1lKD6gAl487E
484k5kbnNeq7knCF6QHnZfrx6/f48RyVF280ChRvi29LH7aTtvJW5jtr2XElzusNrWCJ9wq6L0LC
+i/3pQa9BD04S0PDrnqW88I45tZmcqMNB6+A8G5TlYLJF2rf0tfbFHIfksDMmQdk8nQhnBXZ/csj
wDRfxRoxfA3UZl1TLOYaDbtybRsH5X7LMlVvnY7OttiKBUQH2VDLbvCDMLWwn2mbCWTm0cUKJo9A
naQ2n2eRKit/twAInH/mx9RQ70zJQ/llvC+1aG90DuvkePhY61Ht3t/WWhnkGPpxYByBGMfrTXi4
RLdGkF+akPVNtlG9/m5dkonSrUOadO+fYJlfgm/5MBgoPn9dL97mMKyp8RWwAEQscFQhoa54q5N7
hHpOiaDk1IAjmX4DSrZ9dNRuQjW868Wni6Z0z9egvgWJLSfXEJ5zkNc7ZL1c6lHbY5LvO8jimg1/
eejqdpgvSjYqTWndkXh7QA0FknVg5jNTb0P9sdkjwNAsafv2oWIEuQY8jl3Kos0ivGjRPW+WCttr
kELNR9bMCj87tG9KckUbw06v8I5fFf9gjTLt/a5466x83D1it4a3VmeTPFg4qGmrtYzh4MRcvvGz
NMrjerjiVoN8Axy64qtawmKnVaemvqN/eQ1rd+bUu7U8MTftbN+Fl46/sV53H3YMmfod+QG1h6LX
xB7xH3UrsTfoTwS6mS4avRd3U+mff7q10pAgU0B0pkFnmaGBf/33+mHZy41ytqPiVPdqqFYu60vI
WbARrXldmJ5lX1xtX+ICdmNt29MbD/9yHOjKSdzW57ChYW17c9fTzwkKbn8/2/fsTeXZGGLF1WPk
8KxWHX1xfTw2BddAtIdm/1Cgc787BLcCeCzWMPEtyERyC/JA7HyBhu8BosHFQ/OP1iI5GNLcNZeb
+QHCzMkabhMsUJ1ACjJr6EAIFA4qXP97DbgRBIu39/2jY6nw6/aVunvK49NhYCE9V0NRPLij5bN1
MzNmohcSFiRJEdzTGr3dGsHyzuWA1t4mh0T+Asfh0V/bve3x6jz29UTR4aVY+KXUHyrg8mGvPfuo
CJtvfb+Hf2+W+otHQJbWBihtMEnJ5/z3Q64ux8Yt05ZWDLsDJEe1+8NbbuD/vd4F5CzMsJ83vUn2
AauZentTl+hw2K5pbn3YFf5+kid8JU9hNwCaIVrLYDuAqn+fRAHglmvaQonVpQKE+eHmnG1FCdaI
Aq8QNM/h41Des1uSrTul+6H/XvgLC06XTFg9m2L92gYXUUCRk7UPpgaCoTErcqs5WTAatisB8Xsw
R8KqdfIrcwb3Wgy5jt4yLnZ7c2O6ZLkbX1RvZxmv9rgatDYIOBANMiwkbErHWzkstcvkuoDHYd1i
GFGuzklxhl/JzLzNOl0fOLQdW51BTndUMKRddwNtHsytMFT+vcHW06eGH1ZjxIV4UkMqqTotd4Eb
wSwMfZ2qcP8BaPoy2ntF5J65dRw6tmDQGsw+BNY6Ts4DZxgaX0mtvx8Y7VWjjfvefkS5PoPPZpuJ
tj276R9kH+H98GHXRW9n0SBwzLC2DNAE14zpqda5yeZNngauVFCPNsN1Teo52D2oPmlU3eGKGipp
dhC7VuMRwpqzRjI2gLmqbRrB9YQAt8R9wMz59y48X4EqXN/YOdRj/Eup0sGsL7iGx/VepLA7NOtM
9tMOIHudNAGJpbW+JhEidmtMq5yGhasx9XAlXgMhJdXgFq3hbEYikqIOBPauGVvJ3fu408vDU3ia
B8sqpWKLXyuXId8WTahuli7TB5F0PujvgaDBKCNp2H6+Kgo8FUCQq+OFKHarKiTmEIL8e3yOy4cF
cNiEL9C9xGsmM6DfFCfmSazgKG9RQae1o7ftdsNXHCVYJbcOo8fTY9k3+nuH1Wps//0kVGKMeilq
h2DVv09i3a6nhZrbGSAjxL89iEnFYiXOyIfU2/ru7ZF1V7u7lx+FdXj7e+nv2bB/XH+5CeWYU7mu
yRzzv0svGrXd6XQw1G4N9ZvTUtT7Fk27Qp6+NAB7D+8BWAVtXsUHcg7l8XGCqoOzhJ1nEt2YrlmW
vLPn5AaVqJZAH6mA6KYnSKcGlBP6meCuYIS6eVdYfTfeDcjiwil6xRithlJq+uoVF2cDX9a3n1EY
Gcnd28MpZW+w9r285vg1p5E7xAd7OJKDA5jCkpztmNahJwEj7pi6g8JOcQ3gHDrrrl7zzgsH/rTN
Waw7tw8NTV/gLzU4e1Gb+QZdvplxfhL3L+hDP/YTUFtCO/n5eNU9oltCQ+lVpU0t9/Bpj0lkODpl
f6jqp5eThXG6bWrwjZaN8pwchi4wNQ/YxV+N2T6FzaUpUeDCcXFgSR0qhYdGbWKdzVzftzV4pE2x
NFLzhv+ATJ/5ISTtLPfEMbb9i6vcvHMtfCw9pkFzwKiPe6nQDQqqWAWnPDTJOR6AYF0i2SwwNO9s
Oet7jLR2DTFr/YWTQWL9l01C8VQ1kIFQ0PUoz8iPovdje9UL5AL27cl2WmsATzSn68NgAXfc7Tza
cRxIEuCgZaITaIvWkEa2gk+4v8/bD+MW75db93SmwbqFFhPn0tCFVsNzNBhK2i8Ti5DWPPSWWt19
LHfO/ngiqly3VGODrtjEMW408zXubCJSmL+ujd55+aXmIGZ0RdyJUNHLQ0V9qpx2vs3U4bEGMA8q
QxtRno0RHPbDvaoKc1uXS6sBWN+gublpOCdzVIMeHIm3dT5XV61iAov+FaK+BslDy8qhUt8xqme6
tWVne9PQDN5dIdS6BSs0WR/3tmq7GbqRi/7qBJfcxjPtM1QudFeuUYNDqZfC00Tu9S1Jsb6V+1XJ
lQyBCIck1w+hgSyAOr0Smhf29HxK7zptYULgO/rpi8X0vFl5G3v3VlvMlibwyeUdUuhlKztOglPj
6i1gB0fIrXE5wJ7HINFidqq/6+Ywz2YA9IqzMJWFD4ZfrJBeWSG7+FjsvcOyCVm/uJ2Btat00xsC
9P/uAX/cAgp9tb+tb14YzlNeXho8fOM2vTHuJqNaF9lOHlqh2kBbosRJrn7qhaH/1REuaXG/rCa/
CLqeakyV9aqYRWNtH3Ioh8o6TOIorifCpfTjETWtVzWm5/iOVyP35yBzOxHflRXNH0eitj2fD9mp
vmwvzGBngPNW/AasDPd4a0SFmtyIqU+dK9WBHNEwcf+AnvmeNZH0ReV4f2xlGXpHXl0TqhUetnK9
RDDt8TZZTG3tfb982+7urRvqRlo9zo/gfmvJLkv5gBdYCjL15R33lP+UL6NZlHRIf8AAVC6azVnd
q7sVGJqjGw3HgNZ6Z1APEgzamaap8/e19jSezFeytQbdMw0yCmLkStHiYNR0SI43pVUkDHxISham
8116XDrzaPD3ak8dYVqSxODoaZJFIQJZbdhdctSBzmf9BraB0cCUYmfo57TCW00QLKvkVVNWrxYf
q+uVcesPw7if7Vp9smyw3sWLHsOjW0jqQ/RDP2EulMnw7CYi7b0zs7EOR1tqrgd3MTDFbT5ym01Q
gC92+5dIivcneIFxqqQOtCqXzmk3OayVA+8/MMRgW1ZrEsrcIrQYrKLSHbco+NJBc14VfH/feIuR
d40eeN2oijLtd6QymW3cCOGGNKfb4WxGP4GSYB8g4UtQ23OYxmvyfTWbX5S1K5kfecIxy84WXP8u
WiDBboQUSRMpRSrqx+6NyaFcnr11aHSZEaUmmTmozzOvsQ/mp67GBFjcaV3k0pu40IAwfAO/OXOQ
L8PaX42DRgsnzTapgVf6HLdG9tAmF6s0xsRjAFnqo5rrCxFLSVOP6O6VOf5y2NiXHytW/NTjSE2+
sSnNMRmSFt1CryzzF1AvfwDg+vusPbXyvm3f1gE7mHTdUYb51/bVFTD5fQNbG0YlkkqXKaN2FESJ
DFLARB2fhOHS+phE/X4QTFf+9OUGl6/zbzhXvu5/n6DiW4zdRSl2W4xuiHM5iiz6PHPtAKVpufUP
2rXBiyvnCd/x/cok+xRnFDR0q+jNTDloZ/vG/iYlhuZzzaB5KEbHOH6PR1KWXaNXww2/3Kq8448l
Kx4mu6prVX+Y5Sf1IJ3CjN4YrIgn4o2jHHSD7fuLcrf6665y0ynUyACpVkXAVnqhb7XLJCdInjRV
0fti6kBlfOz/3JUqdxMEbClba+Cqq2lfPqlddje9fDXOB1NOPdvpdHxOiBtwHOfRK3v59XiUiigc
RhVleqNSQjaLyfZ6mNh5ioQOJJ2e5UE6wlhvlNF0nXiH93cTAQggQrUQZcNX7/tLwILsclmxIvmo
g8WqLP8gijOX5fIGiOcFhGZoKDXou7PBdVdztt7Bb3Tuny8v/N/80M91K+k1XHzL7HjDW4JIY2xs
X2IQbI9hnL8dwtMQRfk9y9Iq9TjOB3W5fx2Cdcjt7QXULLo2xUe0YGIZcXFn6y6bULFAEM5s0s21
NeZOIdsRhXdi4PHKuDjUaO2NfJnslaf/X+/wjRuqA4rSITywKs5wR9zbgNKuSBsB0lEB88JRw32P
v+pSYRxy4v799r8YFxMNVKaIc8qPW6V7bCwyKgd1uB5OHoqVoU6e0nkALGHU3idqb+au6WXTy0Bz
cvAb/5+LV7yExmzUBZJsjaOEdock9J7pqQ+xAGDCILr7fy/3ix8s39WAvLekTITisvKlzw8dLXGl
XG7oNcC5hVAf4HfF6IMLf/7qXvsluiinRdhZQyNvRxzo3/Vqq2JC2Yv1nCHgnHTjgAsgqmOcnCDK
eRXu/xJF/btc5fW226Vunfb38vU8EEDkMg8x6TAj8SXiJkRZYu318fUB07AvNvY5sPl35coRut0n
d22zKDc2IuMT7SRkLIUp4N33TM6cKsWrQ/vsHFgRmXLq1xyRJ3JrfbldlSGFhnNI8j54xUU/9fmU
DMEE2nupqjl/dYv++pIwNdM/13SK5pWvadNfMuur8iWTxEspXEmGF3N69q5sLgRjqt2X1RitPABV
Z0DOw3QgxKh0VyqBcUb1+LjSyk+aJIa3bU38NtkB2Kue7nRc9/LRPHrBnGk+Zub//qbfwxV/LF1F
19+KQ109muo+rQW5g0Jy6yzz4BJAZOaZnh4smq8kMfTnMhdNCBMyFNWss81aJfBULlaRqzsCz6uM
husWsybAlJgNjlIKcGPsmG4giojEEUCCOrG7oXkNIwncAju/iIrP+Slhzk4HABW83I3n6ALKuZJo
lDRF5zIujeNHxrS81yf72vVUpINa+5CqcbgRulcw4qe9suzfzMykIsHsD6EMKNJ/Vzrat2JzyzEz
GGmSBDJXQb98VjopMCOg+/uvGvS/XPCEhSylkZSYrFjxG5eToZ6u+1xLh17iAarK3/URkwElkCSD
l2vx9sKynjP5f9ereIu9sl2a2v6CUZNzAZEtp8cwZvnWJ8mb/r3Yrz6Y293CDVOjxlv8u52X4r47
KxcWG5Tzgu0VcQTz5iDH5dsSfETwsr5TPv2/58aAB4sirVbXzRIE/O+C+WF7zpa1TZGevtYD0//M
3MzfQbJqO66VqN2HhHAELMXxFdvZLwfW0MlivwcN6sx8VAIH7bHJTZswOI1OYb1U6EPSZh2+a+SS
6hvTDa8C7t9eFG1mFDUhia5TnPn3RY3L7nCh8ZWl9q51VZtQJiu37qoxamhBMTLqfr3uL08IkDkI
nKyuzhq6lVVnu0ph6fz7Gz/bEy/OSkbZ9TPJq/59kIOhZOvVKoMrRqpe2wyvzoR5tFdx8NNIHnHi
P8tU9nd53JrKEWlZBngSvQnkCMYk8hr/fzg7r93mmWRdX5EAUSRF6pSZysmy7BNCToySGBQoXf16
2rM2lk0LHzF7AjDAj3GLHaqrq96gz9HAg1q59F1KJsZ0l3JQgVMt9s8AESejTWva9DdE8EuAtnSB
v/GG/S6F/whGx1C9a0HFB2++zYcn6SSFofeE8o+nzv89t9/qIs3t/HOsxvnp6ZeyOHUZq7BLq7BP
lCwTJ4IcxY42xvkSic2WCPjoJUfNrY++iCjB/QdS8+PzlHPRLZQbQ1aCIg0fV4OBdYW2g3/d+t+f
9yAlBFGBrtuAcoeqYJb9e+8EKdXnsKYaYJG5wIyI0GAwQLa49gu4vyFYvLZw2/uu5jWmVIeGQSeH
VyoWGY2NlAwipXdNOajK4f1YGpubauTU+3uWc7bDr56b94zTxYB+rnlILXrq9oru5O7g02/RHP1i
BSB2ZLOS3OCVqnj4HCsTcBN3WmC7Ym9pM/m9torlAV3kvl3djQEf9jXb0H7Bqu/We6Evl33c1zko
iN1+eB91lnliKn51mtHjzzsmpfgcIvdSkulo3q0ThsfP2bv8FpnFDsjJWXKibFEf/P3TfnjbFcP0
yT1/RrOLBiYgwvNoFl2p+lNSkV7v0/BJHn3GND0M1NpRzB3sLib2lLTmUgTLnfJCBXpZWPWCThys
kGvsnk7z/WdhVq8hjUFHktz+THKT0khmb4Erw3LCQdVRS9i2vVlFZQrDicTBPlKG8Z/TF6sXz/Qn
5AX9ut4JaNcieStoCnaN0ks0Kpq3zJEXxXaw0/guXOhqbwBjr8BJ4gyuiYKnjNoUQu5uucuW0qaY
I4bKTcG7M6drRfueFuXH3gG0RSOu4xx0DEhthXavaqP893zPzGjcj2bIotbFdl8vq5ulfmhzaC3p
DDVPpEKd2laf1Lt9tFIocjSx6bu/Xp+RwoyAOJnS3T4t+8/TEzCaz+vdQvVT+vzCUXZNV6T/dIjn
/WqUIM/qlBjfnOwiZlWNcG/qXgBmxatxCBntZ4oXYiKKKLYTWyfV2s86mS89FWDtugMrlEx92c9t
tDfDmfyS0wjK3bhVoexRsY1ntTqQuwMcUxBq+n28sMU538qQUtdoMrplkBcxPDFec3+yFQoG272g
oe6NZAyavBy/gqmv2DexjRmi4efOGgk69921z+ueZdt27I/HR3+MQB7vNs0j/N4N5/zpw7Wwb9YQ
6OwUUubzGBowJEVBNHuHQp8bu+lOmqwiiroU2G5o6gx57EGUsxZoxtHmsS/GOx2Ym0M+OS2pT0Fd
BUNeIS7bclM9iqZAuqkzwNdQBhSqfs/HJbgHKHZXVwgbV1tydLQy+tR/e6jzmh335if24t8B7sH7
XoDICTXcjzo1K+X3iPGhvBYHncT1DNm+2kQXMxx1nwo0snC9s69+z2EH+dUHKgQtQ3/n6804h5zj
QJaRBWUbNGJrFlySQxmTz7+i8DJJHB8aEG2uL7C2o7ba+oM8D26G8BQD8sOlqDXuqf0lvyl90UJI
DWvbdy3HcdZLaDjsjcofelbbJfXgtfJrQL3xHKzSQtnXF1G0hhg+hwhhne2LeP3KOAJtz3b1FcOn
3XYGKMejTTE576TYmGmI64zK2dpAEkpoQhg2nWPKo0fIHPaaAJxQCFYsrh8Bjl2tssnQNG0qMVVo
j93plCLQh8lhuL4f0CGwdceGd22PccOD7HN14BCG5tTugi0y4nloRl7PehpaH7yoRvf3rXQ2X+/j
V8hfb55lTg8Hazo9GJfUA1YjYMhfi8j9aO1uiUdqcx/8WJompOB41K41TjSCODGaKF/HqcMbdrkM
XXcM+jpZCvWoVbhqq/SLFf8zrKILtUJR7G8S7I5aqAwwAhGwo2JKhwU5DN1pOV1/n6xsAvEfmfsc
iarGY00NMrWDOUC9zuieZatodkBk8GzPh8/nt0Sx7qr57wG/i61/PoomGUUPmjO95q4r08s9HQSi
UzYijAoFHbCRoSHDnw18f26PO4uXISBM2HbOaoH0TUtZ4A+fkywYBAqNOjAiQlap8cX4tqmDKCOi
0zC0BJ77bSZovAzPxh2jN2KG9GQR+zt66EaZiWdC3miZhe+2XHMWOOUaaRQAShgyv4OaXKsXPFz4
EQDpFfP1YvXd/o2rZFL7aJDD3ODBLJo6HCnSciTYvjs71ZVw8IJ0g1nNCt7RH8fnxVduek/2tIoN
js6JX05vIoUm+MFTdPXx78WTxEOk+bMFKUEk7jy0mwWOrF8EddGhki50/AoDXY3Slmj0tdXjHgCG
eAupdP4ViroM1Vik9CjlsZ4WVzAGyD9ZJ5+wQz85n/Yc2W650x4cs19jNQLvRZajUr71onXkq044
lNzIG/gtEyfWszFxjCFrgy6FW9Eo/L3e4eC2D+OYF4FQuTlYyDzT++DWzo2Te3rKUQ7694APSqm0
r3oqt5dESepPKQoq4CGjqiDeehoKIvCl1666nFOnIGKVxorCgTw/s3BtIz8oxvweuZEh3AexVF5F
c3DW/1z7a7CSghdt2k9PXrfb8pkP94kgBfUl+qAUtxrnqOgO8vtFocUiOh7Zi4pIF2oHRuTdaOsk
wzYk6Pffa65jD8SkLBORqWY27szu8Z7egZ9xZ+6NV/hAaGnRYfZRr4AHQ7dXNYfIPLccuwdFVKb0
x6iN3XMLL4EIZrQ/X8PRyX+jvSz0DA1TEH9W6GEMIHpzSf57D1EdeLBrf47byH8GSa6pNPypBDmJ
jzHmx97O0Surnduw96rF7s29mUKK6fgEel2yJaSHlunnjUcG7F0FKR4dnYq+uf8M5oGlJHZnGmCK
9aLZykqZ5fZgGiF5ms9rELyTCO2ju5mHDk6EyPEfh4kFrADdjvjjZQ1VgtNSWKrbd8phOO9Zyggr
Bj9yEzPiGTKd63Pom4FxMrPXnlX5kr1f94+GZJMm867KQKziqf5C38u6bXGTGRfOdWVLWOaCDNFp
mKdOdjQrT/Iv1mk84CF6sXDPMcoFDxvvbGqzYrOfqsYXoiYv99eE9of4w92hviixbDyCrTP1pwAv
SuQ1+jZK8SjWWeVn24PkwfVJ1wdM7ncggVLYCFZp5/+VHq2tNiP5rnYCSTT/zEb14t1+mbIPIFMK
eSsa/y374W+ZisjfF0gs0v+/JAmpm8WVElNmFZXIrhm4MPCAtwgi0lSwZlvqcw9KG7/Ha/QOerl6
659vZ1FmdWbAaZZl13BpVAt+LmY7rOjH/1fX4NdHNs5aFtd57ziQsnXf1Yf3sWzJEG9iM6YoJ9lH
BzhkW8R8cLx/f2djTc8ImWqdM9+ZGqTi6JnHolMQWRyi9/l4bAuIQzaBjd4ywcrfMhwDA8ulbC4g
0N9ExB91Ku18ks/9/bVH3RHgCtDvdT8z3vooUVGVWdTPCJA9hcZ8ANVNItnn7Totp0Mp47yEpocm
uJUCXzcDDaQP3aOWn/fgRfT75zXmJcuKq3wrROV7qxmvhTFDnwCm9th8AWTy1JIFtI7WCHZdTE/P
dc5oliX4rP7y8MZDBs3bJzKqwNw/t7Vken+zKfF95MFoP2MZ+L08P6a/OOXYP4vuag7Lk1aRj/4X
Krtj3pgIx2z+fXofoAR+j9a4ui5KfY26Eqd3YjmzfCV0LalgBRY0aJs3pj31qPBQT/gKV18JnXKr
Zfy/jyj6QfSgMMwGqAbM5XcKdFWTIlNUAInARrcTp2Og9IAo3ieqz8+8+bzY+fLarrAH4fKbgA5l
WOBdYLD8HvSc907YLoNVZURcAWjUYLmVmJ+xOSZNgD9JsFxQNptrCDjec6Nl0v+oawC8hDkpnjmi
K6gpjRB2SvLsoJSVJKAn7sS5TWfVE7o8tgnfYzjV0YwZh2P7GS7xTRBXw+eWSRfJ1u985ff4jSM0
qLNenuXpDYkL4c+AsCNHiMWmaCQo76tR2yn6e0f8HrBxiuTiFoZywgePUFd4fa3HPfNt7zmUNZeq
Pedr50JuOaD2t/KoojDr//7i7230jy9u0tKTW+eoD+78gM3W6dlrjOdWiY5c4rL0uDmEDwecPGrA
KC0wBaQHbWHrQcGKVF/voWdC3QjcRGPP3bR9NhicmHOhVTSDpL6kfWaTdCMvzbvs39/7ICOlZYST
GM0j4I6yLHK4H0EEG9/oei0ZbUsBckIy4FCM49qAHGwPwX8j5956Yf1ZZKUvymGIA9Pk+Gv+0T8F
GRJQBC5rK2+1dzDuvgMEUPSSNA28JbYWyJXuME5XjFUhjtjXpu27/+xsepMySmO9wQA4A2SP39/d
v9e3Q3dPuFZRAxBCKmRBNNVtbEdMWlctB/lvrGY43qJdWPlg8zBb+T1cVgVanVTiduiZE+fu+S4C
3oQQe2jyAN8Mxq23g9gmvzYyzzYB8ZS4nunFDhqJyP1YHqJeDnLibCKCJKR2gRII0wrO7zTxKEO2
q0uJzdIcU7BmQM6yrL3mcyrCoFvNNcaUBd0ekPrbetmfAypNVvz3mUq2PBSYbnAKMI4Mb9OdZtuW
Df3nVsRCh+MD6R3zPErMjZB1OOzL4pKxuQbe9lVBg5ZauUtdqNxMSTHbTuvf5IvhBHViIAqvFNnE
Xv9xfrqXOAxOopefGhsYnvZNVF795ef7PDZV+x3FeAQtIPe3re/fbqwYGCQGdbcB1j1/MK15L9Oy
gvtYOJIopi+kJWZI4vjp5xGzNX+JvoD5VH8jJriidHPxxRXZlmP93WX8ChyvxJsCXFkTP65FYT/o
yjX7GiXSiZMKOgeeOX2jLy4pZJAWI8n/71cY8BEPCaoTPFu/ey4/pjw+KJGiHUg7hXWQ8NngXvZP
xtnhYgKHhJTEvwf8ewvT9hbsbol6G7XOfmNLpT0AIlGhCamSLtKDowqsvPOtg333EBZFIoUHIgXn
MXWKCOk2lPq81iKyOK+/zxY/QuQ+CMbzrya9a3CNTkclDmVxLYDbFs4Ea+F/gdPHaYiXwnA4REiC
+2jROuF/Y+XvoRs3kh6kZzWvmHChooH0ooFDEhQN3hYXxPMS21t9tOUBf54WYsp/fG3jWrrXybV/
6nd4u93MCVKKPqpe/hxWEphbZDOQy2hHRz6IHL/GbF4J8anMDmJMC1uoCeeJuOGatAUiAUlvOzkP
R9M1ONri+ChNNN1A38fh4cp6jraz1BOxGU0QUgxUnDxqr4vFvzfx39ewmNEf4zVmNLqdtPsxYxND
H0L1056gqcQGotcCJDPyhiEIUKtt0Ac7R+vioY74CtAqSl6/o6OKZclVzyOZ8HC2kcvCKcVBcuYZ
YKTEMrY9+f9mb8BCuuTKmA/ANv/TBOOtdO6FXcaDRxP5PPsmMypsfj4KUKf1OaRzu+vYVLs888tb
fJTOfz/Jv8ZvpK9hfQateR/85wIEBIpAsKf7dOyJhvRcM/MLJd72CsDfe/f3ZzcuoUvSlXGt7wuN
yT191S22k4BzInN5myMrzFTbCNvQ1f0a0fNt+WTxSY249POT9cYS84Ip72GPsak+oMKPSnTozZx8
hkEWNEL76L/YwVZoHQHSbDlDf1QPBVnsx3I3u8lyN7pK6YmxAcF2zdkrFy82MrCXeJ98qS3XwN9U
uTGaiFk/7h0KqKnUEV8q2niviv1Gb2VJHscrTBIjmiHSSYgn2R8tU/wgVAB/BUGAfUdXJ7f6PXA/
r9DPDIm/E/QBHCFbhUWtifw47KDFpq259BezwHcCFaQsDo5PVHZ+D6eUx/KsF/QNsdE0zgssQbGA
6G72pfmJ/Pc0r4w5UjbGDszFqjTGCLw/xc4VcNLeShFuNv/99X+5/Y2f00hkyz5SVmEkA9C3AHA4
XUSD+H4KsdZgkyEJ/e/h/tZxvofTQZehB0IPqXHZ69r9FEQ9cfNMmGzgUMRIF/SVLVMut1rzuL91
Fcbj8YV2jOAfUNj4PdvJ5VCo/QP56kjosX6rKiIb7Prq1H1+BoQ1FBdsxxfqcm3+TX/fYQwNzAyE
gujgNhV15FzOb3FBO24PEunq+ldLNg9tu/dv00984I9RGsHp2i3PYT24HddAXQ8W9Ro8iw6m1nI6
v1uezTj0Y5gmay+TszDRivrIe+ds60NMNHhJ9hEs7wJVWp3ctrgnTsG/xhNX349o0C/21e2g4C4r
UqKgMA/O53M1dqtvjwuFbLDy32tzl6NLKM8HVmIj4my37FWxF//1GxoRqRjEcEcEtvfmTrjUZ69r
FIWxTvJ1lAKvSJ6zb6c5+cTZuKjmpmX0Bznaz4VtZjDF8ZgVQSWRL1kzpIzpN9vGcvy/dIAVdjkf
LfFeeRQIqYXRB+W9Q0hsbCX1uu/EJ4omPNrRUEDrtSb/Dj7+t3AAOn4iAC+84GGvVm903wvHfkFQ
HnLCCKm9AcYEbUvw6CeBBkAyQiWH634f7x/bYBBp6TGov8lhHeOGTwaivwLvHPildzJ2KZ4zwsfj
+tajQtm2AR6eLYU74T+WR0ASfm/Csuwp0eGiCqPazD/4PRxy5sHsPG7b7A8eHwia/984jYkvg7h7
73fhKYHIf71OuYJgIxCFRd238oXNINJCyMj/e4f9LYUROn4M+/35Pyb3qkZ1Lzt9x0bqJhR8hVSA
KbxYv0Yte+s7V2ieJaVH5ggGljrNoHGW4rS86FeVW68zijd9W/V50Eo0Fi+rro0w12vkg3V0wQti
FNAfpqA7ncouYCKf7eM0m6OGu0hWlYu4Ro6kvoW3RAUpcR4t92t5k++iHQCmrp+6tESGam7XnjaN
0NpHhvBuJ7vC1zID23dpPhjjc+CmTjLZvyVu7h6triUP454hfEv6UzSaKq9uscJ7eOn9/PjmJRTf
Mp4GYqJHDlfQt8QqeAlRKTI8qFptno7fuKB/zXYjpYkGSueUaSJa24F7XCKEQ7P2OO7OxpVjA+Jc
9pet+dujTPXnRzbymqJfKpekUMQNAUXWRUBptQkWoXfAO1Zz9sPICciW3c9nbai5QjTp4J4WGY3a
ll0tvu1f395IaHpyfL90Enba6GrL42J4po9Nd9rvGalVLvLh6t/jPag9orEOPgsAiSKUGBvjoeC2
l1IFiW7LmoQ0ioSWg23XdKbg4bVT0x4mbNRW8evEqJsyTSODOiWynAcSIfH1FBl3r09tRtD2rdzN
ntqMeSVxzTYn8+dgjQioHcrwBn3+yDUsfXsA4/pm5kbP6Pht/KxHtT4m8v8+rBEF90ey8BjdPurW
N1NoP4vyIswHOjKAbHvGjuoEBV36fS0r+GjH/KeoSaePkm4jNl0OvNzlKqZWAPMO1iZyNTDgOJ+i
Ro+cjdn6snpwtwMcpKZHbRGKd3PPBMdzJ7ndWEMNUkBmobakg59AdyzBlqzl6x5cofS3oKMS7XVu
98bXnXiIRPGeW33kWG9Cz5xLDHAKTqFf9Fda4vyjDQPymAq8TNrLvxuLqNyDtHMbAPnRYHMfp8KW
Ct1IpwfZqy0nfZTb/xjrDzGnm1UlHqPM4jaSrVlxNy7zdBjN+nN1mdsvJalh56NjTUsV6fTCv0z7
Hpij52wS4v0k+y3T/Ddh1bsaPR4FIjtqrP1G+Lt0blI5iElYRWrMkj4FCRnyxQtd+eJ07Hw0Vjxk
I+F/j8IZeqtmz7h5/WnFDnBbfsrfFf/9UxoRKQvlKw0wseKv6xlo9jkusOYOtYlFW0XmwbMAQhhg
c7g0HB1kn39nSPVVyvb5ProSH7psZIydSm+OSl5pwChoq5Q+KEgwGgeHrUxRD9Hu36Mp+SXqXQIQ
T11TQ5B1o+zCkWS8Px+mx4/jfG91R8iwzW9tfeIHG+33uI37+5SGXRChPFqB1ZtCyOUNg3I/nrif
c4IEwYnyBBYIeHO1rOTf8MtCkY4LFo+g9DRWUlUOZw72TYRE5w18hYA0n2zGFBXTtn3z4OyKbYFo
CXA9nsta8+zKx7AbFHm9PgH8Spxgjr+SZyOQ5Urzf3/YgyKI6OoA1KPAJKFZ01jJ/Hy+ROGJkCtK
atSgnYI4L5wlQmpr6M/nHmhfOzGmGFB5K80Xrgv//gniY37fbPwCSjB9xHI0mf37ey9JxyxBxoyP
vS2KDdwjWGCaq7+3ZAcPMjGG0cEHAgyDSN6Ug4kIyGc5IUaNYu84TIcYKlHSwc+t9+2qFg01v2iJ
wQ8uUh1VUCQjcfPGqrXbeDsfzp24Xx4SmZKOsOTRqFkKRIdkGWCo5YlijM+WTUXaJEKOWt4yfwGm
yu/BGyt7rZI8ybL+hZXt8G+4mRbyPoEldC5yvNhSK1iGVtst9+CpxrDiiDDHKLT0RUz8+ZapO1qW
CjAkDecdyGymWOYThR3uv/fNg2Se9ifFJJjM4HT/VLAO9562L7XDN4BgCw0EvwR/qdFboCEY4o7R
Jq/zjUho7lTog4IWrgBbaJZhiyjvna86N0tq9IYXNEAl/FfyZ/CU1Qxny39/3sOIzuknV6AgSgxo
BAFVzbQYwSyB2b3aFxw9JS8f9THWlMwL/uuB3SYk/3BC4aOLEhnS0//xHv6xdGEQh93seL4BtMIe
2Jn4QCaJdPZzDRIGas2/P/BBvo7GzI/hGsFc7/RPHalG6C2lu4la7DdYF5uC6dOTaXlWm3nyg84Q
4wmbDakvQkGTo3YjK0iOt0q4X7/17BksRDRBBFASXCZDsmeq56zVJvrBM0EMS9cYORLwa02wQHC4
XnKtInPPLRWMPrxG+/1qmU+4I7VM6IPMBw2JrtDGBHRCj+/30QsVyggdPpETv+VV/7r3ADItYXi6
wFxI2BEFoWP70fbIfbxvCKuoMHMgu98g+x/7JpPTE0xljLA3G1ojgF4F1vaTJ6aoy9nT/15uhcim
0eJD/RPwBUJJv78zuGWhHlyw+R4BFqPa6lBuYCkFmAfE43C1WLRFNS4k/mbz7AuWMpqjVOb+EBx5
O0j6NdDyWWcEDaf3lWKSulQKM+Q9FhnyKJMNNbJ6mjVQ7TK2z2gJbuNPDUSIOiYVBbS97U/OGxUP
2oK6t+6rJ0Md1/7AKX1l0326gJj+7OMz07X2qnXB/zL0r2Spztk9zPZo4+mO7O7d+jkcFsNg2Bvi
lb24nwgKlW4j7Yha07E2C91OT9Z+jgRvZe4Vo1AtCZ/KwpCfVTQ/R+Fi/3Qc6it5E2KhPbmV1mHZ
3cpTeMAajcpx9BWMLyejGF43vcLsbsI+PLf782F9nEpdgz+Y9kZd7hLZTC/msW/L++Ggs5KLebfy
kpuFurqGE+rdva3ideh3Xu+7+EXb1Bh1wWDF73ZZf6ko38VW0rduV1S63f152jsO68Q+Jqb0rm6T
b0706WymGIB+dRd5bJTjw6dg+pbGdVu7+1l/qkwQWFYm8ovy1kmM4AnR18HbZSZvD9CMewilGtlc
8vUn5Wbvd7EX+egMd5zOSJp3vEDUBmAxm4FzGVWTbMUrZbr3Du+Xq6EmFpoGXkdGtdiU/fqlujgR
AsSTwMHANLya3Xd1b9UbzMfvlordaWXoMAGXSWBcJ7fQKnAlK8zbybzfzU7i5ynewuk0O47lTm0U
188o/gjTtlMvwuSfnYkPI2cPwCismd+nQbnU/VMuEdZkochzFCZ3S9K2McmwKFfyaBbGil7LW/0v
KBrGHQ1vDjw16i6ac7+H1fJUKjoCWCbkTQWDF+lyOjtnW8VTk9qhQJCgqOmQ6XR21/lVgr07vUFg
tLzCXliHyVf0lJgf/w6Bjx4mv35VI5mU04NUXfa8em8mff/BqMJAU6Q8ilEDv+dtPxONimrUGnsf
rILc08EWokssGoqN2BvfwIeniQ52xsFS9nUGBE0kWiiJlmCwQ6uVoPco0fo1YmMBrvewPl2EnBlK
2k6K5f1nblz9I6Ij/57TR/f0r4Eacxqdu/t9lLHSW0si6eH541MjedYEw+DLG7W9Bx5dmGAamEzQ
Irxom9eJXpSDWyIy9ZvZtVP75H0OSCL72E/h/d6yjVsHa6wbUJj81s+Zxb3R2yC/77vwYQIoNjpm
V22jaf9BgjRO66+Pa6xaGVD3igIkvs8mb2cv97vDcKe4HYQSr2a6Q0j5uungZxRMLiCDD8yBSu1Y
HXC2VQdh9Le93dsR4PSbcfHvvj6EWn+zw1G8VFBOfz9+hRi0O8FCQTQi86EoH5B3Ni+V3S8dJKfr
+7RT+nrqdTKnc59296saDsPdPO7k0NUT/7KtT+79/b5VhhrzUDkozJ8L87y3KugMmZOs48o4T4l2
T6d51rdPgZsN3gsCfGRVO2KvtEVPvCIIZkYPLfyLy5/RNav3dUFWXeIW7H7tl1ya592160soEB9H
KAUURzfJjbhropcd341uZlBEOo3ro9HXrGgtY8D8lZRWrzS0d+Xrxm8amDkvVg6zZgTD/he/cT89
KCb/WHLPm9S7zAeIUAxcrmgtsiudcG0OUJV/z9bpZVktEboYXT8vByNFMt+4PhXDChmGF3oaN/Tg
S/PClZfAn9pbsqPsuhPtrfaT+eliZB/nKc2PKkXMFbFvaXyFbHbbxJC9qyeU+PfDYKM9FyBiaI1+
qs8SFuyf+aqY1B4a3vfRNfJKzDTEpb2+ptYttbLzSL/a+95WTgE25qNwXA1MFIW69nV6w0IB4fIU
bXCzuuNcYRXFODvwc/ifvdAMYy9QrTL3r7WhR6s3GW1ZYNu1HxbO+e6md1eJvDq39vJI7dmq6ndr
c4De9n1zvc6Kkr9pdDcYEyl4kliFV9mdWYqhQsw63q4WNPLjHVJX8LpPvcGqM0M0WP8665aiW9fN
fte/I2luHHfp8ijIaP3P46KaVE+6btcH4/YaHZD2x1wFcIXeN7P3lPV9i0cpQZkbVx3LkOQKyEM1
9CFMH0y6RcbevhNlKlLz1GXpPMiKPSv09vbgLcbZ/ELjUbGTj9o/vqojdkvvM7W7k8vHYc6hqCNU
2409O/Rgd7aDswlPJ+YqmpwnOMO44Uj5KqHIytz7kEtxF+hOUmyzlcQQgiZV3zykZpE7ZbBWsCjv
WjH0t9C8n0fJe6oa3SdEfD8Ps15hlJIRhda+tpl29RnjAfy4+bVOZ8uJ096raSbjlbKMOk8dtvAX
+5kMkH/EqejSXIvNYnP+Cl47XuGpJDDmlfTkiIB+TOVs4KfcosGQzg21fSRDJpGLV5EVmMJz/jaM
1oGrU53m69z99Dgtxxscuplnu9yeMcDoEznqWekorg4eNoEzWzt9/gLJJKk5niR2MOkOcbM3D+MS
VuD0MO+7Xwc3M1VjD8pmMO/4gR35x432rnWG+6mCP0eI+os8IsUaFVg2oCsr8fd7i8zP1smL5oS8
ai4AovjEk38sTZmsVvCj4OOjFoUM1sDAwAh+Ydj1a1yskSW3j5vBe/Rxwys+QtF+VvonDphiwmf0
7lZcOZgSnCJbJU4Z2ghu87icX8bxtLMiqfMIjaV11k094txX03h6Ie25T93Xy/b2RZrNBh5L4/s4
mt8oPHTmyaRvh5uzeXHK8XGKdMTFFSbrdDY3uGybsdtfl8+w+lfn144kpE9xnng9kzWMTiPNDJFq
VjCbrT1MlVahaiif6ahjHD6ytQwfrNrhPTXEMsrq+cVEHung0mK7p1s33bqMB7PE12bdL3WruCgr
eRUGJRenO2R0JGSrr4NfjgtbmeRbst0tG4JnYmemuFFsIP1sn+2SfjeIM9LYeJqvRazdqo7qiUdE
8CEv5T3KoZQIx7RZqXVb+jy169jCGaGYHvwTN0k6LVD4JFGd0RF0T048zcSfqVcF1LneqsOcqyNe
MVFOx5cY/Y53lrvfXU3khYZH8StoEWJmALIxZ1mz2dvZTnzOloTjfMzTa1JauO5Oqi+dXXVxxGL2
mdUeUgXJLLVhqgbsAee4Kf3KlEZ4z1jyOn6O/OvNlrYIGonZgKLqD2bqlr2UQgrF7oPpUme9m30Y
B4uuKfBZkRObvdmS98xW4cDRXKbXrE70VWDtJ2Tlw2obODrSbwMneTlYd+9uHOaHFWEKqTv5LVl1
jLsTiNdD371T5EyhQau4BaOfub5PcT145v9KnyTZyQBG5Wl/fgLo8ppcnQTjGf4jGXgYBamNpZpM
xNDM68C+1Z7McpQ2N1J6syIUZyKX+2tQLYopwQ45kCtxaJr41bC3TDqc3EzMank1jjanaKg6+Uu1
zNeEXWWIQZNdufLzflGPWJ353i0IUrHR2ZvVUvmqdpfxAY3am4EFnLwqybhJID4g37I+vWE6lXF5
M6pFxVNRs1MQ8hl7Wt9o1P/m+uL+Xjq9aT0vbmbFd3vhtF8ainv2jl4CTVjGnKdna6MiJJhVrkQW
fxgnPvxZUwA9Eo1Lxjh8pSY9lfSp95I936earfOgjWA485Uy/+Po6tbBq94vw+wtnkSzFI7yuwIo
NWOn8d7VjT4v3AOH6OBEzuF5MIVgd67NjO64n7zU62RbhWa+uk2lwEiXec/iIk72Zu/rPt57qadG
to5ulJ372Qf6d31tVFVQa/SbyQSWJBC7zoxrQJy3aBxwT7u8iwZmx3w7xsjfZz533DIgdiKyNRSR
IuCGkD30oaYB5/fKC7lalutsTRYVmeo7WcdxR/i603cF2uWQKITDLuYVo/vzfiiNSzxI1qQqZzIk
n13qqG/122CpsNc8+fng1M+pG/jSSMXW9QKY5A3XGhndrNo4zI7IYBnhp1C63D8Vn+obl4vmnDd3
6zjURuWHAp06nYa7S2YmfrKu/donHI8PTobTk3sY3ZHNvMG7vW1hfU9LL/STr1NklqXRH8ulqYpf
cZykC3XUsylJJMZx2Kk4moXLxs5yKyasmeokHMduZJ0niAGbyqq3UtbqlEX2+elXu/o8RIb6RsFC
GjgaXnpY+L1LfbuULfXiXo+uOvBDzmY2ru426ai+ODnhM2qi284quxjB4jCOxlfRKTKlM1dM5J+B
kEaKUQVWf9rjNZ9u+Kuv6kzsXsWuJsHL+bN4rZbFbqNMu+SjsiMKoOnm7pA5gHg++LcN//hgnTcx
B0d3gyEyaEUoHIZ8YZ8LLMxCDMxgfUa5E21rS6WVEjlvkRmt4qFQ1k7h0r+pHJ8BubgGijhykrf+
S7g4Di/rKymiOlbYY10gdrUvwG/k38S7A4oUiTOPpvNBSEn9PK33ppAKJcZR29O2qXfm3EgOefV+
SoJy8YOMrVNbOgkdJi3jHAhiPsdNkY4ACasneWui8+gTpS6DqzUYVm7ychySdC/7XCTraqJ/qiPu
KGP+nr1kBLf3O7exNk1DU/bOU5LDuzE5ugert9G2/WHsFbWdz+uxCPEK50T0AxXqRZJRbK6726a7
492xSj3dlSyVu1Z3L/55wdvC61snQyOel7NieTp5C1Ic4z4+nGke8LdH8si9OcvCXSIlZM9jWzyt
+yafl4qcTvkKhtx8OdKb+CXhkqWN0oUbTckLbJ2pqTgEV2BGSu7Ib+Hi/Nntm8ks8IMcF0Eib3fC
+oWjC0Ux0ld0U5bBEJO/JQu32NunNe+i9zwQMCT7yjQWQyb+OwsxBSCipqlTLZk40r3PPfmqEUEV
lsan2SC3CtqFbuxlZ77mOO3u5LGyuczrdb0qX5TQHHD/BC7pxTr6KMfXr9w/zDX2NHI7RuBuQutm
3ux0hG6e+X4xBzY4PPswv/vnSeFONgPjwK3wVpFihvjpfJM2D8Zn+pTNCje2Y29e2viUmcvMCWDJ
h4lZLfDCKvGDwLc+HHIjrrtP56e7X0xrygQJ+l08pG62EpvdCe+rdT3m6DoKS6MNWZ10USCAl4D3
LIwBSo2AT/wodjuBq45uO9lyVTxF+vR8pjG3edl1yvlxqVO32pvZy+WjnB1rQ86ZM+2tGOZ83B1Y
0HUnWdiHevfxROfeZ1ElxqVOIhRDeiR8/LLL/xB2ZsuJq9uWfpUT57oUpb6pqDoX6iUQfesbwmBb
gCQQSCDg6ev7c584kZnbsbwz9lqxnLaF/mY2Y445pv/yuRLTI4DkFlmbnFbGOnRwFGJYlele33cV
Xtm0/eI9j+X3W3QYX9I3g2XErSwItadsaOUeenmMvcyl4LCofTKhWAqLhf1GivlEYmKgfj1TzAWm
wExXNp9g28x9M3h6mAB6GC1agjBVa/OzGuZDfnFleXhizh53LbVs1+IUczGOIzzhgpltcOqqmFAU
JQQR05TcY7QSdVQ5tvimA2N60b5YbgbnrUGETHQ6rAYyp/tBweXiMbYORUZMWb8TcW/cLmecct/C
/QfAisS6qsfMRD7mkKOR5QERg8tsox5pbab0lPCVDPfe9jUjtGaxzxMm3/EGF26tg4OmwTxsMQ8v
tnh3JyK5010nhsup/BVpBh1I4ps5ywQz1x4WhyEuJkYJFXuv46ksrVfEXXSik+fo73+BXRsqfIdf
H+TiGaFQ2auIdNApGHPWMQQi7jkQhV+nzlLMt7didX4fboUuTMFIKhIk8AaJEeBaXHBA/4WhCfvG
yhOLEnu9PfEn4gcVXAoWjwbmW3CZbEl4UXrk0/K0fah2PNiakDW6jwVZL1b5xkdEsKGFvrS7xhu/
HeJRecEjHz8PtirvLcIdxhfFjdsOL+NbZLFAGsfw1duH2pJ0/UiXZ45MygFcyBGmnH8/CNsewQPj
yM+BBmR38kjE/THsBIGsobViqgG/RwAvr2TLkoqL7+1nhwkQPBvLhq+p7Hm3qOGfd1/wnti4LroA
J1N++58/MpSoFoPPHF2RroSktSyMwscSLJs9y3TBxYI3eC3nh18TdXgmrBYpGDMQJZ5KkotB5P+B
OBV5uCFLATl3b5NuoAb4afl96/DDRdCMjSX/TjVGeYuTw+eeM5/J3dC8Jblb8UyCX88abIiOqzGg
B8XeM+9IMApJosCecKK817IhInqFrOKv88S6+AU04hZolNdlnURAzaQ9jiTT+cKXZ64OIpmblMSm
242/ew53wOPeZsyBxOS2SUOCXs1tHmv7edZiAERt0l51PtRcYhJh+JE7xebdIhFY7H0zbTAUTOee
6Ty+m7Oks2dWxc/swqHkD1vXBPdQQ15G3BE8ee84fOF5G68dXqe3rPpEHIfACmfLoKr5xm8CJxa3
RQjkSjzOGEgB9IWAY8nb3D3im6zzdVqT+Fs4y4wjY0dqyo1k7YNyKSgADbKkDi8gLQjy8NVdYJPR
iEzGIFN5+PeZ/I7BJcvPE+a4imO6x1OCj0A5Ead6T7B05BQTKYRdoHvbdsrl5wQwRsLv+qcX1/HB
uWLfoM3zCGoGh0x8UHFgGPQ2eybgeZFBr1jLtblk57Ew+PdAPOGeUfmgZUELaoYCWcnG20cONK45
sI2rzk7xg2VHNxVxnsPQ8l9rO1CFbEFv7xK5opGsICaY791y3pDL6u5O8eamT+jOl2HxRlVYRipk
XwZmi1spoPKan6yRDHL8kr7tTSjW6BmCZMsumSXPZvYdleg7n33Dt0KwzH0Yc8mNyRUSSAWnLmVq
oXvKnOQWi6yw87C3rrEw45rfSPiHNErhwz3lLTYOL3LoW2Pu76LmSmfiafi3XfEBG9gX+3eh3Cau
+j6UR1cSo0Ls5x4jBpi1Lbhq1FQP/iliZjaff8NqiEt1zBxfoiuBstyvN7m+K3xktmrARCbOkM3d
sX3UmLwGw9TxefafN9fxmXXItsJFTh9jk80TksvciuWGNaDipC55ycnBl3x7sA+ulP8Z9jpWvIcn
zoSIPLlWHD6TR5w52XseQ1Y0ui4tjpy4AQrLTIDN3ZH4is7dUUM9ZGGQqWKoQZb7m2DjgeuQJ9ZQ
buzJJe5Iks9bIfXHKD+utjhrr/CKWIPMoprxlZ/kBVx96mSAwmJgi7chpIKbALA0Z60hp+bhPmAs
psSCoPku9m0zKKPj/OluqFSIw3x1r56KHjKrwLf8ehDJ+NEzRid2zFo7vjFiuCd1hicvK04eozZ5
9JxxoCxFP/fUnjgeon9V5kVvfj5q+o8FIpV8POR53fcrB3B5mFr8xis/rx54cNe/0Wb7SDmCrNc5
kyYSgrH+a4s41n0pMcnZvS4dlnhDZ+x7jqWn1ouqb1amnDJfmll82uvn6TMPj3PLIz/jTnK/hGYw
viIoopYflNgzeOccbY7nVuJgtPzBjfriTmGFexK4gzCdx4i1E7+3ADLQcXkWiE/nHbYUEWc5ihF5
SLdLRJ3Q3bNdzgjFYBaTqj4j0r3jXByiPfe28U322xg3mNRLv/E3swIZNIfX2Ad5KA7pJjhmJ4jY
NvZTeLQDL3nxL30CN/cdQVBun8IvlHzB2pmf+wc+Nf/hiQVWED2tWewL9la4HmG8X6nuagNSSk/l
N5z9OfPbOZS35P3GIX/891EX/27dnTaQSNg3/qOHKMVk07/Sx3kE5qOxkuP7Ch6DSyhBjDDWxZIV
DucojSWv8YXt7cLGL/nUOh0fWsfemr335WN8ZVZQwas/Q5vPW0fIHnF0MmP0ZMzggJQirOkVQMMs
cLDs2Z0DUPhdr/Ir/zqpQqSRPb5TSXREy5DaOWbF8jk59/Lwobubnh6b4SuQ3liorzvfht7SLRFG
R0naUNuV3hkkBEjVvQanxTuL1HnSzLwiALdmVnWenPtSBHzifjl0HOwDC9Bjn2huimAidunZu/TQ
TXY3WOqRzjG+B7fVZnp6rxec7XMf6x9wEIGMXhuvbXrUjgNzim+Z8CWbv9bSLpSHLTahzeQtREjM
MDCIRfFRDy/+LRzwScHk6JJiT4GF0VGUVwzkxva/RDQTFJ9geNJkh1gqqtFaHs8Vb0ekHEkLc0Zd
BIEtDsdOi44udYPA8KeMu8V1AT+5mwk7TRzurZ2G9+V6PAEZz1spuU2PMYbv/VCGz1V19WUNSUpt
cAstattG0KbPUIq64fWNY0jziTDrlR9c/Fdkf9y9tenXsGQAZTBQQdlrwoeQMjOiAkAZSWZBKt7P
LZzx4owNtnm3FgvR+Fb09NdGUPStNxERSB65fZKPbZ9MU5CR3TL6UkOTvzoxMOzFxbACYPzg/NF6
1RQrEoqA8RUdIkxmKkV0mHC9kIsHB1BCIMl4M4B84J5YjWIGK8H/aH1jV0EVvwwf8xIFDrv3TEa/
JjPskO8O65QgNGzdGYN+vUf6XBWzYnQqE5UJxgd+npw8BQyoXCGtTUfTx5fwsgr7gU/A+z+CZqal
cqil98Xm7K4T2CC3MeApsUl6mkoDeyQuW7Hu+lfbR1b8w2HTPm5I7R045a+RmMBo9pBXB/tXUwWw
FIjrQ/KvaZk+5m0Ei6D3Aci2qBKNVdyPr+6lf0meoYL9FMYFLTGxP7EsYo89x+7uPrjZSmpy4aJj
2MZqooyVVAbjLoZSoo1O0SmVezLr2q24bmQ1RDtfllfw3deTa9fE2sJ01G5fuMPlPj5wg4aX5BKe
h6fPoI43bPjnIa0QGLkw97jwKpCkcGy5AntZfJVEJqw4sWy8cc2h7RKmjLT1v1Kv0lczhbJaqldh
3rkyeHt4BELzqw3yTq5VuEX/3G/6tNnSDDRQpxqH5pk8osuoS17ehvoFuhOg3DsVcJF+I8YunAbF
SLO9JjkF11Ttmz07vHzsmZWYmuQkqRgKfp5eLkgeIlpIn9o+dCbAqp/5uJjXjWdyxLEbsypsvftn
Phy8PG3cEW9UiZXl1DACJVh/gvUghhX1JWbv3DOsbHjz9RDsA4aqiMdQknfF48TUb3bmxkAxIjFU
XqOG77uNTnwBcmnvwbE7h8/4Fjuz8Z59OGYeIY4DE8g7J7eZjE48HHl/n+0fkdRHVN6tTsjbP0Mn
baGwTx4R7XXJk6JpvDzvniPMDB1/bXbP2sm7EmEG+/McWFd9e4xi222AdWrPGte4X8d/aTRSpbfw
uChUPisTh1Ok6ObP6PpFZEzPqBVRKSAqqNwPZPNHVGq8Jx1Z6TUQ7nj9RRTnLfLBKj2QqlvJC538
9Dl8RTf0I4+iD5zSAHRLwhC8YP8xaqk2AW77r7BNOMhqv/XgiROdXL8egSCC7jOkk9HffwRqv44A
soiqE4j6UZ6hJROV7G0ZFLhGlCFJeiS2cz84jKSUtiGvHZS4OyizCMJiL0/49Mec+jWaJJUIJ0mx
3o5v5bw08eU2uSoQWvj0PtpB4bdRx/SMkahl6aj1zTcDIymjyuc8vk1Hm6SYA+l1HYHDyR2B3aTk
NQEFDN5tKgW7gDBrsO8Vfj590rpF4mETUHHrYtnHF2Ler/j0MrpxSVHczNT4aLhlvB9gAcq4nWA8
/S8ptcMiXAAGejEGh/ozMIOxzVMzWe4nt0SKXhjyBtdKY4Kv9nKvnLCR+H51eA8YuO3Z1EnS29BY
PNmpzqv7wO7V3VNRgp6ZK+PrChieWqmOC765cqQ/vcPiFuxBP/r77IAMcdwWnEr6NClQL8s5jKTn
ndkBB5+VlHmsSHHO0SPG6GKlRRzJ3e7dhFHduNjg4JRq6Pnj5C9L2S3W/Q2f9kG34peArrButJIN
bnzip2utj+7ywm95PzFA7xnlHH5YP87azGnAWEuZkOpG8JRky35jjHwGtpcafp0dgwKKkD04TMux
jKqj4TtxTuHsgsyOSX8io7B7UkgFpYu5YPML1rELFfzEPqzjW6ik69IrlubgGlJG++gSAlf/jHOX
2XIMeXxRiOo3031HFpPaARSyPo/FR3Ox8TUzhSQehdyhSJ1OnpLIb72BusuJH01Ko01QkAedQ5to
0YQ2v+WoDZzRITR7cu9QENRePhqyrzleMFVdlQOieTrCFE188JuRGe97ZUB0NCgnRMWBnQt54zfs
+fS6uMwYZhF1dKQQkhNiH1lNw0/XVpR75otsZmxur2MMdENYascGaZCW6qvbwS0Xjz3+/9r5Vu1d
GDhwSXZPDC9dOPfefWkalDm1X5OJVP8aOUjpCbdJILZ4BE5av8tMoZ05KQANcQg1TjLoYqzE9yUu
gRnfhF01MMbHa24tcAx+neJfQk7PcXwqXHN5Hlb+5RBY6X7QrI6LltDjzCITPJKdqPgqbe/pq/qA
tAI21HUGur8ky8z2vQvw4TvFtTe5Ry4D6gCY3L8l1d1tnuFhpq+K5OJ/kg7YvuUdF/vBQ7TWY0vO
iex7Zaova9Oz1uZESV5TqX/M5J69PKzOH9WofpeuIXZu1+AXq+xycavMIq6xXQknDgg2bzHa78e0
IP57co4poWTmTCeE3COfcg9ITKN6eyBY3gyfjpv3tYhAqQ8f0eDJGwyQCNcfC6yUN3mBIRB/GZ5B
7j54Afu2WCuVwLF0a9J0kULXXjlXYz2+Xvi+pl8vSlTKdIINw5PZluu8Ct9PxMVtIKQfKl+HyMkg
tgPxieVXe5/8eCfG8jzZj4rhAUTgvgUSJhrxtYBkiKyaSI/N0UNpfMU2JPbqNGgRrZjpQ+nNHLLP
jY+W0/KBosV+bLCMD08nTTGRgj6ETBVZbXYa6R0IxCFCRl0jJrvs8uRFlHxe6+GdBcxpf4GqyjBS
DTMMlifsuRLU9DkQc+TMZLU4XDY5MX58vVldF54t6EdxBfK0OMWnJSNN3TJoM7Z61vXVFY6+2z0M
9wQVJb0d+Z1keuQS64a4BoNTDg6zpx7IdsQqnM9Dg9wY3J+z9Wuei2EPNMPNOUqboNXDFxNeyvBc
hvned6jg98tj+gJBo1xNo1fr6yj/Tifncd67juD+YO6unATq+wYVRi1GC/GQHoBY5wqYGNXPCxyh
c9Zui0BjVFERGYOudpUB/Wz9fXwOjdIlGmTOhu9kInRmHVT/ksgreWdjvU9wE67BZgrIEfBki0My
L2Hsco2aPnNdpCcBSLWyQA47zxmci+A0NIC+cpDLc6YyMKbxpMGFsTh5+oBEhGy0360moIBfj5k6
PwHJtw1S0iKstqJbchsJgEHFovSLrJq3sc6JJ0T21S1HjIaMs3+eOgumRsDK+pIq34FKgeb6JP/Y
DNXda+8dn8ENf0llo3DP+1FLhQDg+RQeyXCX+bzgaNCLfwxvc0twn7UTYN2e4PHiVyqmY2KFzTu/
ha8YDK6AhwUmzmWyAurZkQrChLmOYRIDtEtbAzyNFCkS7B4QkUBP2hh+cX83efWPurdhCFBch+Cz
uP51RGEH/LTERh+C6hfu+AhuEB8r8AXCiopY8pbkAOCjikxVWsi3pLZcfcTCV5/H6YGR3GDWiuTL
bCoIPXBhdAGHYwLrhxXLti/n3nV09O8gwk7YZfVaQH/k5H0rHXXRbXKgotGDjQT34DTc+MaEzwxh
inrDWutRKzUBlu+hGgmAtgwpjdWJhS/GjlMXdFbwYawVcd1U86nK3/uUrJ/gr/fljbKOsTQXRo/S
MP1zWI7JcyBTkSbqLV+ujtUk370yQPxE+F5FypZ0FITjNH3Ed9caX2nAL5CsKW1gd50LLPo98T9h
wyG9R+bWDqtRPmppgqzji78fGOlrcR/c3/axlmIqzlRxhtXNe41vtZsroTLAjXSAeltjkMPa2PhO
cIoVrj7zEPt2r+uXB2GEd9Ldx9PwzS854jpuFFyZ2XdEoRmYU5AB7GmVNAS790Ab5wmmACwHdNwv
F/rukdbxPYZaLg10+oSOQnBcGZAaRDLYR57Vy7Zyaw623Mc7AZxFxGniqNnCCL8Vw9Y7DToQV9W9
I1ACnF3OCwg4/WvEEPUBNjRs7hh8M9aXdvgScEpBbmHSAJKZ8QsWnVfMyI+n5SM5QN4GnCZGfqxh
glNpmBZDlXR49CDph4e/8TcAkCPZZ7RTqvpG4Q+Ydt1G+MAnUYA6gK815igqN799I42BcqCSr8Cz
D+VVNXu86+H1QgCffujRZdEzxOdtho7pEZVhfAE9aJxaGK6T2GSKWkipLIReM3ISqGHUmXqEQ55I
EINmyjMPwzwEIISHdSU0uSwPSz0D0MJ625SlBdElg+3Rk0Z1pF2gZLrXjGstEJOk/dTm/I7xiXhV
iheHYbeFXL/tZLchTPPwEiR0tLIXPphMcBGFCrCIs+oe3+WwGR0RF6A+2HmQ7k/UZRecY2f6jAwQ
gGdsjUrKD70uPr61TEIsEufpVf0HQ4ZJIEmY8E3lhFfHVFJemfNOX2feVHAmthpJFQU1yHBxy0zD
z33vHYX7pCIiL5cGQAQjtUJ9W8ZngpHzlLAreKZHMlF9LJNzsU6jB+PW/Y+7DwsIOl0enqe8FjoH
UQPQfsJEC8hFDuHnP9wSX3kerY20XliZ6duJPHIGDuN6YG4yy0teEsO+JtgrZs6+5macU+EiaHig
uCOlDWpN3Lmn33zk+CHCJEijTColrwg5nJMH2T8VoVQditzmSRyIVwAXuc20r1PFz5a0zFrpccCd
uad5ZNIlEZ9iXOxoE69ZrbD9PMYDSt30X3gETHdcdvl5IoH2uEI3XyIP0gq3njwWhuVvoE/QbAjE
TG1NocyL56sDs899fgCDD66NZyge5BGdw0AEAiM1lkR67W2WT0IAUYMT7YEUsjMGD7yLG8VR4tg9
+/nouXIyIRlRpkQv+/QylFCQ0KIX2vbrJymwDapau0aqgXUc53JseMpiD2KeGimNH+T9J3I4fXuj
kVWwGuvONalKCRESSgYhyU64z6SRRqpN7YLogLnubVRG595he8yOkDRgcVSBBgs5f7/wQCC71WPU
UZC4B+rRU5/EnApANamycYisGbE5Ufm0CjXk8EBQ4ORxx3KfTCN5BoIdSG04U8BVs+eyGOYrAtwz
qTD5W//ECAbqneeUVEXnUiaPoQFasD4vj5mU3Oda0A7AiMjrz1vmpzLVi5wFSN+zZrdYjk+B4bUZ
Jy0nPXCOQugkpshz4nTyJR3YWGSd5rYZ4q1ZWuJmjgRhIpXXyHRE1KiDyRAFan3lC3tpDrsdgfmN
JFP5vGcyCKcA4eGgZIfp9ZOIC4zV6xKBW1GiuH46pOZeuzJ8cO4EmH1ySsmrCICJdDfkkjzpnByp
q/gsFSyuxgcutZJHB2TYxWp8CcuJND73lTEewMn4AWJXx6+ofUiUA1p42XpUA2XuA7jGyTnpQsZX
lNMRfJDRg+nBJWUr8inGr1pYH8NvKQiV0SXO8X8AhqTvUHnwiuBGUNx5okh0ajp/wDlIUjM2n1j/
Qh2F3SXbqikmNTSPNDAiHz4e1bssmXfnfxiw+cr+a2r1jUTgy0VOMit4X10A+1wPtFj3XqE2fQ2l
PjUCctgjaQk/Cl/r/ItsiMBbpvdeQTGT/RtEyJ7DPHTAMiDJgjfbxw1Mg1tcIYmKheGc11G+us8v
+PreYSSymBu1F24G0Xnnt6ICMtHjr8WqEEpq2YIWpgTxgfjwDqVxJr8VW23dkZFF18K/E9UMLcwQ
AHpopdq5J+fRC3DGnMqJFWySVnbNEVS6+QHMvCDgeaSHyAnunpJqGElrZHJkpZHSufsxaQyJpenu
sACdi0IuWZOVE3btiF8SJ5VAh9NqJEoRVnrpd33QwyJEtck9TS6huWSNabx8pof313DjCdOcWSA2
eMSoOvv6k+2ueL+cIlSOwTYSctd9CreEwvTwOnfWDUn3Y3js5+/V4qH4x37Vg+E/Q19hKZ0EsJSW
wbu+sq9gOUfyJ31FuEyaXSTzOhrsF0ZE+WxAOxh1vdSnXUjU9I3sGd76FFPBVlX/kRm2/8B1gftQ
ovi6fNjxFfpyC+QEafpOEeED2Ojm7TkZQq2vgwU1mn4Y76f0i2OR+uLUCS/bLTpKdBHZQCYPLLCg
YnqBABfbYZPMVfo/wrINL6NTgAOc6KBj7JBQd5FjcNGsAU948hrdloJTIj4pZVfYccyQfP9V1Rjm
3shiVAHY9oNs8xi3EeMc1+fVA/9P7XJoT/Z5DLs88ADSWzQkQXgmRWIqhG4M5cE+gqRQhwSkUPG0
wF73rJu1RDWCMoOjpWwnkF+dyZI21SxjZH0YMwjkU71HbUgMi6PyER+z2lejfAD5zleyBvXGDzMa
36bCy9vjhUwFh7fi3tX9OoGh0pPgk+7HN2ZG4sHs0F56OZgm0TSAKt7Vv0LXMQPAaAKgzjeHhea9
UlFQuX5K6ybmFjPtEZX+jtbl8QX4pqP90HU0TNQxOPZKDNEJEnnrYo8l5uu23nkoDiINTDNl3g7a
9/3k3L+F1FD1CMY4AUSd2kuIdsE11oEsSP1p2iBNFpomQ4pevTwqiZ21bfVZRZTQ38X3HN/U5Qv3
FV96x89T9oBv9vYyPQMQ/xl24dM3vPpN+LceAc8eQZ35KXgtDo1/TjbUUAUAr/d554Qs/jBT9p70
ZoxFGHudoGO1B21WgCG4v2UMtB6eYi0SlqpmCIYzkpctN64htsdEtQzkyUe45SaxQyU7xvzOoH66
pH7XRb6+HRjUU741U6DmBNRE1O32gejWVYJXoPB9lSf3KcVBv+i1gxzXOemoKNygwU9MFu5DBRgA
EblHryas7FghDK57nZQdKKjVPZ2YBDaGHCoQySx4l6EM85UEkYIaveSD88xCyvr61d28w6hJRDmH
sKZP72VP1PVq93WlHnAeXSH1vXd7giIoBtExweK451evpn/h9YEa9ELF2n3hXnZktSMn0mj8B8eL
HnMpoeKBYU03Awrn4byhSka37iF0RoC2bvtF5kYlWkZ5eWtO6Plx5+QFwTNRwVaTpq9hKvCIVOaW
xLDOyEjgw/fBPzmiasjWUJEJGFY/ZrLQMbMSCoe3npHcAKzwkDqTWc35C97TFtI0ebDsXuCrDKzZ
NbzTa/BL46xmQFEHgqmEGrU4hSoyTaAtMPKJVaqgxsecpeP42aM9dArYCvhd00RA1xWpFuRxb54P
ce2gquq2Ckk+shK81sCRSBn5GDtsLKxUGiPbRCmuo7tK8KkFFWDvTjveuBjO2wDGM/gwRcUX55Qz
4HGw1ge/zAZKtBauNLFmr4/Tig4Cb5Ne+0/ckT4wRkes45J4R89dY9ZAgnyrsM8MONpuPHVQek/X
oyJkhnilAzSRMhgs64AxfsSoYwHPqT6DHgR9QmXYE+ArWeE7Cz9VtwQ1p/E1PY+slLlSfFJBNakv
FJonGnna5A65i8vtK+ucYEjDJJszDrfbMoSuhsDCxT5QouRUu9cIGopFCHXYGgnZVYJpUkZEYxFZ
Fvt8GldDin6UgqopkPegGbXZYcjfbpmEDEBLQFZm1fA+F8N0zwlQUr3gFx/FWD8nIzpqVi0XRhWu
mLCYc5sKqFBEXb69g68CtwZjQfZ6S56JzuF2+h/vBOOg3keXFgQ6LBhe5Z+HcDtoXor02FnotluO
OXR11sV2oBCCFJTFpAR/QEiOHCAtNxGO0jsX3vS96SuEQ5xrApBbcJot8KHOyBzIV7g7UoIVT8Wb
NFst0Wbg8VSgsB1YdnLVIaHmpVcBvWYSpTAblXeKE3TtbybG6JfP8pv0OblzjknMYDGtrqWnE8bF
kDmGRmIG9sAi6hvkW4dpkb3Truq91hwKk2N9Di/2jC8rjwi8+x3Cz6vzRBTSfp6FL9oEUtiGFXxJ
h0KlQzWKH3zB9tinXNxieDVHzZYPaE9s4sPGIzHCsFuG5yCvZLu14RMNKfPjWCKiIz0VlCKIEsPT
m+FZNigBirm8Vd/pSx+nbH6ZXQHThdarWA5uY/Gin809AXVlNy4vFQliy8n+0/o4bzeV4C/J27N/
nBgEHwYRKDkkDAsYMokDu4D8NKj7MPCfqdRzPpqlxmoY0yMhosTNu47P06sdAOpOiGK2XcwjJP/M
JtCOoYwuWxrEcc03NZB7N16GynHzQ6ep+o2E0B+dn3+10RpSqbwUDYUmC3Nzolenxb+m9i/9TMIa
clG8IiUPm3IIKfqPgiLfiSfxAUy0flBtUv5NGOvabmzpJGZzLGzG3Lw1bgKTb+6K+awPFC6VID0n
Hpsy3gTx4if1jW9UftAYMjRTRjiFNnWhr7B7nxxOefP//lP5X1p9vNt1Tp8tRL2JToVpeV4z4vY/
/+N//9f/3T3+T/55Hv2rjfY/TrdqdD6cWn5O+26NmfvGUHkbBRrHEl3avz1FvhaGpMooYFCQuPv2
nNS/dHu00+pBmCACBlhfrYQwxeOLcNIp3F2fwqHnxf4/f5BvN/v3D/LX6+oX+6bfdLRNrv4i24/e
kAl3R/1ofU6Cd3Rq//lpyneLyzQSRk2bdGozL/XP126fXf00nghikGPRjyYmo80mm5g99RAk79wf
dI2+7bLXhWgerf86knZ/SQ7U90KR7wpvx7hhi/pquK3SXZ+qOSOJ51NGNP3z+6ni9/3dNI2uI8ob
Bv3gmvXXamove6/caxpmETZp/WymMApjBHkJVdZ3xo4t/vlx3y+nmO6C7A4C4eZfy7m3crVWC5bz
5q38N/innwzMcVF//Vl/UHzyf3szHak6Gc1KmeEbf+6crd5OZlEbdB4kL3rraa6DKmhMljJswJJa
8o86kt8eFaG6w8Alppn8/W6vm35qrSOTvnqZj7zt5w4hefSS0EzBt/zzOqrf6NFojD5HnklFn8n8
dYx+u42qIundRv0luINwPcM0ED+9B59Q5gcRgo4d5Kj465iygVb/nx+tiC36e10Nh/nrQg0CSfm/
tvBWX+pj8+SErlZcPT2x0Wtm++Ji+/HDk4TZ/vtJpoxMs6IwGRSj8+cOVvJFL8wrh6XzMjLE2cWF
KAKcE60Z6O35P6h6fbd9Jhr5jCNEy4wJzX8+TTufb7l+/yVBJXuH3otSwBFk/yd1eEPIHvzbWwld
eJuxWQpKwX8+Z9NIqtU2rF8bLrK3jNkzWdY77MkRDaKkJuhJ8asFWV75TIzLZkjFVdTDPsstndCC
600r7hLLiqyuR9n742McP92xXVPL7v2wIt8aIwSyNIbyoH6k6n8tSbGpulNTY/P9sHGpmEXIRYjN
PnnT0vtRx974TugDhSwTZS7dUfBpf64M4+tOnSOjOlauVo9wRR91ymSiu88MpnBG7eURJwSj2wSQ
r3PbrTs5eH3SlyWsHdgGjKkcIEDChAxveibkRqzQ3oOLHb0fjJgp5N3+bQdNzWF6sYUpc4Sr/O3y
naSmUjc68m8trQY5nQoacCAhEN0AtETTQwJvNdKIFvmSzX+IJgFIjHRBw6wHgOpVdA9aAwea3AuY
eSdNnIG6luAsw+oPhSKHE20Ab47QPPZvwECCmyYAQtjeFB2oPvQ3gx/u2nfWEpnF/3mnvyTtNPXM
jPYrQYQd7dcvSkDL9QGGCR1sser+4FS/dTq/P+yvK4AOmn69n9no3kqIoZ38WbLb9UF5PE/+UfpW
+TZi4FAhMSWGUTAo4c/9OtToeqpd+SBiOCWKb/UU/xbZC/MJ3k07BzykZ4a4Aq3uz/HdL4I83dLk
epkYtLV0g47+NFgBWzqkTNqg5Iz2w9sEAkd/P9SWQgH1zZboo9AvNG1bIsugCaWdXZnpTqdTJMjo
mmibhl9PsXt8iCmtUuwC5LA8DYIueM4dJp066nxj8XgX1FlnfZkSmKNADOVXhiNUEcS7ZBgyRW1q
CALizYo1POZeDs0J5OkJXWKg73JqBcf4JYiVS3Sgc68dU4Yu1sfPYpqvodBs//nYaN9cWREYOSpT
8NAqNf66Cvvqqu1zq8JCiClLWyZdVN5shrEQdguCA4ipFUHNXjOzDcWkcQ/M4J8/gvLNyWWeiaYS
+aI/x0izP3dX3W+O9atA5NLYuzZ+4hRKdJ/Tfn+Ki1kZQBL+SX5b/cYA/PHIv5Rtjrkqt0rO+dXc
hZhaKwKZZIIYHDETY+mmPynLK98u82/v+JdlvFR1k5sV76hGxKCX7BDlIEDQmG5x7/zT7fwmtvjj
7YRb/s28lWbHKA6Ft/N7b6vhdrL3iQpnSHBvQkSXgjT+IhP++CHw/f4k/faKfzl7Z9/Im6vKUxfZ
MQE1flCQQth3BHoWmVAIRpH1Bj/HBGzxY6mP7tMHTMcfDpP2TTis44IIvYnhmCwpdv63d3cedluV
1usxq5CeOM4oLMA1o9P1vmzjQvdVgCMy4zOdMps4OKYpGhvLmJKTrUfk9HUG4lZ7Hz+NFP3OgvGx
TMdC6dTRUVr982Ndyjw/NlqpkXyhJMKfcIjksWgp6qO/zv9+2I3vEto/HvjXCbfP99ejtaTTsH2E
LztSTz01D5VLIFORgPrexZt7LJegQoj5bOJWjp5ttFH9+wuGk0EBlaYeLbkYkS00/fovStd5LB2C
++aHw6p8exURp2dVUGmTtb9u/0k9HNuDjSaqRYQPQaTw+qJV5xAWvuz+4Pi/i7pRv7YcsiVLZyjZ
X9vQmXqj7zdili9jVUUmSIUmJDApvNEu6KM8yVQJ2A20D/xwLr8Luv94sjCCv51L/WRbj8cB8TXR
7iW6GUWTXQVr57QEYaA9iGoVCOlP4ozKt7aAoECRLcfAwP51DtrydrhcVPM8o1P4EjWRGtBC6c0g
/8Ggj+ii+Emi7P9zdl7LqWvb1n4iqiSUbxUQ2QbjeKPy9LSVQYASevr/G177r23LHOucdTdrhTnQ
CD223trVmwfztSSYPeEY/zyDL18aQ1lcpjl77GJY2WUhvWZMZ7M3aeZDCu1sjo/55I5ZoM3Q0ldN
EJqf+DEdwVNT6j3+uNifsktbSZBtrp4k4M3Sazo927gyBFnst1vUCoUYji0t9cn9nZgH2wv1rKHD
Fva1F16i0vXfn9G7ZZ05ShOtJbwkbrTNW1HGvlBR/91tXjUpqEYh6AeTsNCl/H6jpKCLzMNRWHli
bGZNlitpNZlhalF79+bWw3zQplxzYkRhsIuqGrq9/TBsH8CmSLYHAwTY8Y4Ju6PNjPiE1hPPSExX
U6GPASiLWTqAM2Jajtr3wGdf9d0Gpn1MwACZvdE75KxNx7XSpO1O9JvhoHgwJsZjPA23gkWN6VUJ
AToxTCs/7iHHkuBagwSmdQFTTI9bkwF+0MCaB4NStEsfThMatXfHj2R28A4LGTqi88MnfzGoGYsC
8ubouaOJ8fc8hc+N8XIx73+60SZB5IDrKXa6r28qT6U0cbjXpkXs5nsi7sqDz/a2cOsn+e1hX3oa
85RzJjRfksnbLVC9O7TTwUnKW/02uM1uasFSgFwV4aJFy1X1GmBt0HCshSRKADOCoOOFbCn0YyIx
oDbPQoih3X6KMVSLe8DYuxjirel5Uk3onIlGXDTNZ3XkWC04A9Hv0/8AwjXv0h3hZP162gLKAX0I
Scoc6PFYTFM8qG97+l0hHTKBeaG7BiFX5ArozxioP43py7JcN4I9BJEWFxzL36ByLL+hJbYt5kwE
LTSIFZ7pEidgDk9r+vVidmPSPVc0HVq6swnI+gK2mzkDZJNs3X3IdCDGi2Yx2plba9cVA1b30632
XyLqC2g8iILVj8qqlltnXTfIfx9GU/dpPxPi1j6SvJ5HE2a+F6nwwP28lnIjbP3fJXv+DKLjYFRe
WJL638vNZIfysT8js329a4Zqf7IIzn/7vJ5xV1XEJqsW467YY/+J5qX9tqd/BrZkYCOvfxVk7aoG
i+eYIst3Y4O4VZK0NV+1WAnZk8zdAQtdPs/ndx+LASd9NVY2v6zVS0mUFrHuqELsT/WZZduIkdcU
DARoQCBUljvkIq8a0q/r9QzKGbbQzBTfptikfvislz8TDi0D2Ub71Zk7GNjfjZh8LUr9umTPQ5hl
dUjOJz6RcUeAy+/AOOYnigVDCynXXBFSHzQXkHenLtbbSyup83GnCWl3t3YXFNw/XfKfzr656dyb
zL3x0QJ/1sUwgg1y3aNE/SGK4kOueXylOKdCAUvBTIEg/mcpUAmk5FCP2s+oYNLO0G17hGpl+1ba
5CRCjfWO1krh34UMV08HZSOuRiUWii8q9NQw8yq97KQ1pYO833PIUPDCIwpVCoq7k5083SLSfWsC
wKY8T291creZbgbD/yueU5NUujuSPEa6uV8I1Tu5rjKxuqiaI98DM5832b49ll7pccHEtw/K91zZ
8a9rftZwvsRhplxkwSn7/GKIwG2EOVC54ZRJ5OebxP/7+5X+rO31bBHa58gaoM2hc8y9cGSPOlze
RJ/F8xsul70deTN5eaQbQZUPbBLGlhrCHaIgi8qeAkLbVI+DIkkijf7xI+hwSYKlX5WMXpqt1Sgy
Nv/koC9Hahiy/SeY30wY1UA2+nm9rrf0fDb/C/XdH5tNDEZFHY0OLjepTM8+WuND1sil1WIfJzQP
Dyt4Ve4S164QYKTzA6CPaqYE3MIB0/RRDXmCzyzp24eL9ZGs4xdYOiLPvXeOeFOgdG0kUSFzYZb+
M4Pm+nG7laezreX5qETdi+7l3d3H/n6DCuLmYcjS/HS1/AJqdKoBE/ynGMx3D1GVZZhJo1CUBN0V
kqkMK8A7j4CcB84qsoUK/Ob3Kzf+cdq9JXvuLzRqqdKMSt6FkUPLRlTiZ9s3DQaRg+f7MemGKDVE
q7+C6CUeNGlDy/cuW3eOD5Vq8cXE3zjFl7NDhX0XzHwqLchuEoTn7vQu8qYLbSDIUIRL6h/3183u
P7a6kveyGYiCqNCjt2z02LEoM+hfcme71ZnaEJWe9d4DuLL5oKT19zis+0zTuP87VLRFuHB4GPo8
sFJ/P3RI3OW91J0ON8FpAp2dYvgyQIUzoIkAlrgx5GjK2C0Bf4/0vyoUMkewEZfQq4vAD/OjOy5f
O4iNx9HTvnvvdhdtszfez5pmX+LWHkfTAt7PPQhN86bQqKTrd6N6pZ99NT3aEqMjo8OzFjA5c0ps
uQbtdBjPc2utjPaLEiB9pb1kGcX8i+5qCvQcBlBBE5xNNvKOxeXmAqArCHN/HO1Opt82CypHsGM5
58vB2Zsf4dGzkkWrTIpobuneeVw4LUgxgGEH+6SBmLVA68QQGwK0QUQNCpT3w2WpHJYhU63SumEc
IU7+ZmBH2rMjhUz1p0dPjphlUhizYMAvz51ch0E5k/3jJWX46taC7/i9PkI6dwDwncLalS/N8qkw
AaKf/ijSAZZAZm0aiEUYk6lPi4sO+i1ioBLeFOA/CWOfBoPQ7Z1aLTp5U7e3BwU6kwA6jTNkfuRJ
+rsCd+bpUUZwoDUKe39ObDWH/VQ/O22xLo3n8+VJV9+jBFwe2K+kgaylepJOoaPGW2RDnNFF8Soj
mXQc7qVr3SZ93Udi1FklazDH4JvNjdVB1nO5ixhsLm4Tk3EbxjFPibtXn8Joqx53FuhaaRkIdjyL
oIchiWO7MMVst56AXIeW7k5q70ZjClXqfXGC/KG6h2jfrpJtoDLJlN7J0s2BUb5xssysO4bZrJCJ
sQs5UPGnLB9ODRiHIzBfde9YTWaPmlcT0pZs0XSLstsNmKEfj5FHIGjtFQm5DRS/+ra3pGMRiXIr
RQfLhq5JcSf2m988PSK6jgYW/ubfiIxRLcPFCWEDodP9/eFFRnBOgpI1F9Q5YHz0JqUNYm1pAqlk
zYFq4meV6Ju9EZ/4ZblevLpX43MUqSzXOO4EdiBKZu+at9xYs78DRv2HIxUrGWNJBqSiU0HqxWmn
3NybTUih/OLHr0hFGx5DXTBbDJzZNcP1ZRmt76+L9pAolxCsmro9IrfKaEqxNUdTFEEyOLXBHoLs
/lOCDzbcBl40hAFh1zjbSrPtGAJdJ7BEMLXGc4YES7VVayK30kCW8Nn4+LHrdGVQctHh/Dd7P9JA
hDy7NOw60hkAu2w6NMobwasjIMQ2B/8CjePNDEbmo2PP3tAiW67nTDfZUweff6CD8l7aj8/GfOnB
IwHr+MSjGOXZr87mr+W6d3NnvXxsJlAL0Y0fgvlcCwgNAm2iIVMSsKaed25qJOQrHYGvFdNxt9Ra
0QX5pPdCQ8WZ+cXU95YXd63d39FYimwgstkGtpwpPCB/YQAZuFfXgCuGEDZSx4qioR7Xu1jhSdq3
UdA2u4Nn3usv5ymbSagGsees3bYo1TCtyrRAjADGYIZ5pQgr9NU/gQn0JPpIlnM1RpnPyDoEMD6D
M4jxYL8CceW/vfnUnAWn1YeJGNDgymKTv18hGg6aSu9f1EAkpXcImZqbRh7HHfmf6b+83Ih29zug
tkfCcW8u4rJ48kG+N1QCvVJptwB9KKjWcf4iPPhuoNpWiffgAZB3fCKfpuI8g70RcJkNxmvu3N0B
4Rtqso2vfezXNXvRSLqP8qI5fH4saa6x2KLQdXvLs3imLW07IgoSIycDpkSY9/4Wk9QqKIPJlJz7
Fmt8DgOzU/cd5YPc5oARI3Bo7vg+xnjNMN5gHfZKMYa9/e+KfeMVnuKsbi2uE+MzE8GbOLNLthZv
47Ct/0JS6vtyPf/W5Hx3W+SKCDbBKqEmt4UhhMR9+bh0pgnQhsHbc3VPgWABpEM9R+rfHjlO5ESR
UyF2O0H3IWb2zt9StQOMjWLz9O+wiOW1u4NlACuD4CMVrt7dqbP/v2Juw3F4YKj6ppjMJsHM9pE4
X4okbo3yxSqyN4PlAUW9coW+Lt4L5w2z28uHy+eBcoVADSEj0xLJQ7/nvLPRKvO8qv0ouif0K4i1
GFf5+6DfD9zkn8UiYABodQnkIoV1SfzMLxWDIE27tAl4P+3NArkigdqpfK7yu8rAuP/YvC1JqOgY
zT/gEQsFomHgB1w5hLGQgjQB5vAT+tYqDsNQyi26pA81vDRPNI9mtOd8povlNWeQ7tbOFFTlznSa
AfdwpQhoYaQs2ZSNsUpC0yvb0rVqAKaGaBQtaohuJze7LZNht8yaQzZGEPfw8Pu3XjvzbwuKvfiy
2ZdQj0u9TeSduuLKYSN3x/cdihoCgOGnjubd4rFByjlewMAn7ViUGu4qW3keFIb6+e20XWmXiWYS
W0/2/v2njMxTfgg0tv3JpVu3jX2iLmAveKYG5NKRwz54v3/9TwDR9yX7oc0+GB3zymTJcoLJvJm9
Q6/3+LZ+pTzE+NygAvAPB8xydN0t0wAIZ6Lf+P0Lre5yUqU4wBtBTwtDgsiSYQ0iBJoOOwQRe39z
CJTdaJBJuFuQj/jd74uVcRW2conxErqmK9QUKcac4CDwHYbm7u42Hw9Dl/fHuxGVN2JEYnSCjJ9t
bXywlmgivlgIsU9Ezg7wHc7e3/2l78znOL7Q3VAF+f0Qf2ItWFZHjVw01CWh/Pn9Q9OsaRWrErs6
9hcr03+Cif6m8VEdlre3ywt0YOvnuTlNeD8g54djjB9eQiPAILZUATbig7S+2dSM07EMsVeIrCHN
uzs420TCEYYgu8PJdKO53e3vn3zl3rKkLCGxiKYc4VRvya621PSgRt3OFd3tESVGQuxP4OI9RmJo
hz+R/9+v0vflevd2n+61SJZYbrF6eiHv4mjbBTBOWtm0sGizTq3n4VV/XmBZEZaA5NKwTASzv5+r
pI8M1iR2c3mbrNrhflnTcxgSoXy6cf/Vd+qqDsAPrWVA5b2bJOWGWV60tNs9COcHVhQ6zNn7I9b3
eX3Hxhruw2BN/uej4St1HQzvGKgQ39n7yrweJ1UZdp81tInsougauLPbGlIoSmfEi4Bzhf2L/OnD
wC26usFflu4FG5fyoFzkI0urwkTQj9gl4tHaxUJe42PX83sxajKQxH+Ghf3L9PWDe3dXzZN4H5yx
EtX8CEnX0xP7vL19377P2ildyhzqP8HL/S4I67cibqYv493NP6uHjNYxnwWRH8gYZoEGLMnVZ8Xc
DV7foj2j9uuITXQ4RNpJFu1F3tSMRjej97eioEEF5UGeDbp7caF6e6FLnL9Bck0aogvT8sX7HoxY
Px8UTmD1REY2Cz1/y8yE/8x83NTZbKQhsMaPBhCGmQKRpRHMIiTeR6Z0TZaldSDJuwfaPxF83LvZ
uy1qtM6cN+UQ0w2UiK/V4ykZMDuhyRTk9R/Azm5U6dnZlHaLB9H0I6AhpAR16D+v5+J2Db7hnz4W
1/plQXHpv2zpifbfZVyKBTEZMNb7s3QzsXWX6ZA5cXvk3X1UorWoD8QSP8sk2veFe/62sC5Nl6HE
eB/EU7QjiN6YdQsMN9lJ8ye1cEbKdvFyfH1B5WMnUK0oxdok/KOH27MLj+Py/HQrr5E5eh+D1649
XXPyw8TYoz7mbFMdiNbWXC4ZvV8zMRTzCLwzU5aRzdTnfXPHHwCrudPwRgpcSV99MFYKPzKk9tVQ
zepHeK6Z1PtkDBZQOdR2e2Z5fyzr8ngOJIwkKcqLsJMCu75lj5cQAazXrwTmgmQ5GAI1/MzmWRof
S1ONFhN+r7e0uddG2r6pPrP5yWRHR37G+c7Qh/bmYCiZF5wOGuifaS6L8mZU6qrMNWmfN/zLhVIi
pQhDTdQ4qdPs6CcSldoULSwYUSp7yCZfeaGsptDE0izQiJ/BzpfVim4flYmUsbuMbT1RWNsheIkZ
9Jhh5vrO3Q8u1+9+QL+6pqYKMXrRGe8n8uXBCow8EWuix1S/geAINouVZo9f8AlPqz9nxiYo4mme
4TxmD4Irmwauv5tMXp40dMFnAqD99lg7jwXNEfsZbpjZeupukuUCLz3kP65ZFLRb8ZXoygMmsHoP
HA1XFW1pk2DEnazyzS73Z7enKU4CT3kkLf47dCTCA3830gBp0IzVLB01ayznd4tSh1F4Mlv6e1Tz
SZKE4MATeSlZ4ezt/QwDH1qXsCd588108ff3o/mJV+DyofIuJllEFaKPMquykaofNT5WYW2RDU/E
2Ep0g7IxymoC7+Yz3W2LCubBdQAzd5CiMDsw8DN++ilKljQVULrn3an91KxM9DIOTjTx8VMCkg9l
vf0GRJaSFngiazYcVF9bcaxqoo4m6ln9+UVpr0ppJcZEF+b9w+qzpzoD64NQzzMRpzP0gT9jeFHv
t4DxWRT9GSn8fsaZlhincybqhBFCUgAYkVoie9m+3zKr4Xmgswfvsbg2vWulkTfQKCd1ABHSi4OC
wLLODFSS6pOz4P1b5h1WB2d2cN79N3TS16f5fbu62+MlPwb392cdGojEl9X7b97Ug7QoSjFpvIAS
zsXQzLa2J4QU1vgSZyg1vHacVGFBnTDlgRXtfWxnRIZxERNgtOXlyctEtmcz+Db3DMDSFoQi1mAo
6fdL++kN+hsMSkwUnZlIxap+P9Po0up5eRHBDtRpBswp3F3Vm0GKuNvdKBPpgSFcT7SQVJfJLxKZ
VwU5p929ZN8x9Dg4mCCu0G8/p1fWUkdq3GWZ+DlYzadADGCAPzIWGHihCbRNHczoJzolfUsWVOMp
QgwFKVdqLEx5mlw28lRLAr/6fU+68mK0o4hzeKKkCRpHPGT69AKiAK8omKMhA3bt4CmdqjpwK5Du
/aHyqgiT1lBKgfxagbZiNd/wKL/fg8TYjCa/H/nVz/u6mggOv3jPbnQ6NIEpSQCcXDFFlK/gqxcf
5/COPjbugGu4BoBgYgDMAX1CjJXWcw1JElF4uPB17pMYbaQjSUgSwgVJtGast0QKxPIkL5sQ8mM4
7jZ/Dfff7LCl0fMlvNbJlXv3apzXDfLfjPA+PZ2WL8A/ZluDeUbK/q9UltzNUDPnJ7xdoKtYjSyC
OT/tMxD+ssljOSXcD7nIDJHcQd+Eih6jiaPMWU32DG6Jd337uLQ24W4P5cdz4z6/MmQ6HRy0Va8Y
ba4V0HNQ/sI39U67yPKOy5xKu8I9uaJS/OeGHFI8qRnnQOau795ucRai+W38hURRED0v59O7zBlq
TV9JHU2ugUVMYplc8z7uLA6lMOry+sJvoSe6gv90wkX3KZ4u76nu/YvcnfW4yZqI2mRV7T3kuMqO
p/x8kiiO8OVPvGXeFtURZ/kMe0FjD7qrKw+ZqWaFSowhUuP+Q7ZaOQgK6UiQSNhVkLPPbmFm8Mgb
p5vAGbjUn3FNz1jqTOExIUNDizZIL9IvjTQypciQdjjGXYaZupFWM9q2iKuNJBJle2TY28Sd+dvl
8tm5PzHI7fPUWxsYJ1pAa++W+bIIPnx4GMWY8YJJL/I+2MHWmzsoj0BkbRgMTgV70sBvv1Itw8nJ
VJBkLqdEfe67EYqCU7iXg0TaAdpfTRSXQgInYzje89K5dzAG7mbADv1sOQJBUyV6RjoIc9CdPfcq
h+UhK0HoCGDnqpitaFmIXnzMpjw/Nq53suciuR+Evl1Jtr/iDc3eurFaV6kp8IZ42GDDkB+xoW2v
GaZe+vWcYEI8vYGP1a440m+L9u6GppWFdowPZPjREldaOSty7RvZvdGmu9K0twRtS4GXjkSfjh8x
3W7D1N7W9qO/XGMOzD+CKeiCOW4+UaBDsc6VwI6QjgRFIoCloteLJZuuLgOrABW3IAMimdLnL1ST
RHlHTCDeLvPZM6TgsC85ZAwDi8tDi/eCnrYG9z8+cBMeRIqCQ5pBoEKX/XUK59vv3laYmP4bNanp
M2SFbzf6zi8+qnUrwaGyg1V6vvj4/S+/FqAyIkdHiFoO5f1P4//Fy5xGUZsUmjBwTy+W/Uegffyl
DCsfvbdB4ybu6Y9P+bJY78jUQ6meWrkkFseR3DQrBFIVzEwukCvcZ9zX3R3sc3fp5GJ/DJ6ZuLC9
1Q3qGST9lJAMEtvvBsPYj8BHS5EAhT+hZjibEQt6Plbq3v0Y/NQrThMDQapDqm/SQuhdkKouElM7
k+lgx29yT+RywBN8bJNzR/1EVFd/P8lr9hB4JkGDGK22gCZ//zwxDTjaS1TV6QrdULYJ7Xelmrzj
mXFUuCrtVkGK8+L/vuy12Iw+G1A4Uiw+te9CtIo7a4xYFsSSIfACsx1L138IzWiCgYsQYaFQukMn
zBU0jouh7P3aHaZYRWFXwKHJ48UL+nKHw7DSj/K4HoMi4xYzyD+jv8jJChj2hzuQww6u1gtG5U43
z2rZsBrouJfPqVJe/+fjB2ATDq13LQ6EekRVwf1xn+jZf/+6rKzG4zOVQtEVkhxCHlHAhtPgnnr+
Z05hwzkgM8oRT/LJlLKr/XfokK+FXYComGXGCInqTO/hgpLVk64B9bIAeP2Zz4B4ObrPJzAK7mZo
pP1aLdACDAjmmekJsvZexHkxTxWXTRWhL/xcsII7gKw9pH14PIP7+9O+Ev7QJAZMP1Z07vH3/U2M
faIdAmhrUvsBjpw/f4T4t4mqkzMr0Dmm8rl9A8lEABbBuQfYWdDhzc839Ma4zL+/piulV34MJkrh
nKFU6f8Y7XBJjHIkEniRV9G5XgEyn/GSmFvxl68nkPWQNc6O06Fo6qdx/L6wsGdf3tBeC8ywxaJR
7qMg+tK6L+CBn8jcd/4/eCMRgt4fmaOjRfQw8NVXj+DLV/euF/MyNbVaMU3iElP9EfU2nPgtBAYi
r5tTjRWw2sE2zU8b/f2bezY6U/LoYozZ7IcFy/KuWE/zZN9fO6COBCPfwHeK7/jugViQNjazWdT3
qKx/3+TRODqN2pbCOsDaJ94RLkg0lAHnTSXi+6G4Ubn2gboBEJKGOTVFtXe1q1JuJCXhHUF9bE/c
yDluirvO3oE5MRzfpsXh3YM2WRwmzseUCiP5TDV4pa98tKpjOVSGtBWJ6Pn7Rysj49gEIYdL7/Mf
sr2b7ZZBNNquxMsCqvB/32UKjJgPlREwWgo9g6l0VjjWPouMOCRhof/MJv7skfoE4B66b+7Aeldu
L+uxu5BrkY/0gRFZfTjqkej2LVSqTSvGYSCB49Gyy6jEzeHUVzyAVIzEDCz8My0gQwQ6ZSqyoPjo
+70kqkvVaLrPNuOK/tBuux0/iy4NA+gUYpj8QZVgqI1xxR+xKlmxBQwE2qd+3lVGWRefFEqawhes
Jn/kKfENLh8Soi2Eghyr40Cr4jMLI+Bzg8cr4pjeI9IIqCzGCmULUrXe8aZGJAWa3pGXCDik7iC6
LtrpBFcOCp1kfoRX7uBXXzlketUW3VVeE22xXjZ0TCM2OrREmHOi9DBZ/WG36StyyFuIoOZ4Cyg+
3t7FxB1d5fRGMNZmTv4HKbybgXO/8qypostcOTHryUZ8f1Gdcg7b41HE7IKLSX6kpHxL65zLzXjF
pLGZuRsILj8dfH/Tvy7Zt1xpEh80g7KEEG1s34Q9gejrNHsZIdlT239QF7KZAQNKoLoQZAsioQ7m
ZeSz9RsB6V/PX+G1/aj+VERI2mwzsCM/EwvQUF92RNyZL95LFKDNsCo6ykJPT6tVOo0pEnJAVCUB
Niyf18hHklsIJOPQI7ziOL8t3YtVgu5ihFp87D7N29jBbQq/vQtu3wl/AZeIAiEjnxshF/wPJdjv
3/4JJ+8fDekhhUKTUiHUEN+/XT1HlmR29M0OnoSCK1CPYglx7gb6coCNwNHAF6bO2wltC5o6Fjj8
W8YspgJDvBaOTgSMAybxSoxswQBoKcTjCoOZ/YJFsS9M88wAo3DoknOjOzfMBqKPsZy/zomatIH1
rswGsp4JCxBZDjPrZu96ym0YVAex3gNi90+rfAuV+XoiWJ6O7qMNCQJsv979PR9LyDbUAblSDqdO
C45WjIPSROtn6Ae5AlkUcAIAWc/e0+RFoTpt+0BMxIgO1REopf/NF3PgVKMUnCtEQ99PPc6DRNer
iwxvN3lB4IspY5lLn86pRODqLrP12vL/F5yg10JU6i44chIuiRC9t9dHmHZKLefCqyvuGlYgZLJ6
9kmeG8+efdl55lZRBR56aOINf7vnQHgs3ByoR4sRRKlXBAuSPE2MiiIYqi6Ynwi+FYFOhxVfYKYZ
dHm+F71Zd8C29GkXBPRCAsPDVA7lX1H6+77T4SiQ0xNp7qqCx6e+yeeJCyvzJIfmYjVU9B9bPZ8u
uDOFU4WOFHsmcaW/r9bkRZVmZZ4u1cSM7XGwRyzusBunzQE5qKOXnxBGicbOQd5IqMNeXupG8kij
psn44ywjM/ukV+FsX2r2IX08G8qs0DS7HhWO3JmLcdNOgkafZCgQHRIIRBo/06PFybyV6g+ArDMj
WYfn1WWkPIwSMN9NPJFRNlSzG705QlEafuxjv5K8tPgAz+xVUTo7hYzwhdux7FfjDZfCq6zDSj6M
bENdh9UroP5ZoX4UnemkjCnK6cXRLnjQpnWPCdJIsgWv/EYv52FxRE4eYWnFmFjqPLbuta529Uqy
Nf1dTpG8yoxJXVmT+oLcthU4IQTvqHUnKDQzkaXXySSrdHtUIeCmowun6TY7csnbZcBoZLR30z30
fTLaj3zvHr3A497Nj4hqpQyxapD5K5KTNfdVuRqHkqO06BZDFW6MoNNis/jHSoXEVH2sXTnO3VEk
rVSKnYc91OvJea6cUZkP0G3UL24m7d2k40Z25z9BdXYyTuxwiib6zrAWEN+xeyt5fB+fkStS7qt4
fQ4zhjmPvvjKi1x9VNlpHtSaLR1eUvlkj9uNrm5acxPn2zqXvbR5zlMo++Vdi7BR9RHJD1KuAl96
NVs/VNtpEPNvFf7/Cvn1ZiN+C3g0W46lVWopbh3WN7GOlGMqe9YR0amS+VvfhBMsGz0mo8dzvkrb
7T5HLlFdWeFr2v0hEnGs1FMryz10wH9OOPfkwTxtkrxzziWqGc287apJspcBU+UPQRX6NWT5CTCV
XJaZ7aU6G7xYNRIaxlSWgU+UL9H4rjq0ttSQ3suKLZnr7L5QUXnpkNBgexkuHamRN84QjVPjhyZH
WLbeTw5pfhtcjvOmDO0cSTEusBPrjMXkmh/y3/LDjNp0M1V3jdE7kA+73fMjlfvR4fywb2XnbCGB
VMVOVCKS3KlzGI4nsRW4x3Jz1ld7eH6eG/3F2kNJbj1fZKZ4TdesPo45IhZJfTOS4PuP1zU7eoou
cEFqdhyeXuNQuYnb/UvHppejVcR1Dsertt5IWeq22aREBlMDdjY1YY+0pMbbjydNtZalD0lbnTMU
warD9GC8XFLNjgp9qgczJbDcSo+nWlS40Ora5xgNEq5tEW+znB7LaTPORsy/Iu0jSVNDiwayVbkX
8v4wRcIgfwmqZCYW6lOt5kutGLMNr438Up58rmE4wgB3q6rxi2LkRFwwDgysHBbaxpIctHjgp4gQ
5ovp/88v0Wm8AJ1iPKmXQkrl5XLZ78/5MkZMKva46OK18SovQTjgWIeW6vnVXD5rcmgekuUBAdHj
fFQgQXUfFF58GOKEFj/6t4/qRfFGsz+1+/DEqGb4Ghmo76SelDzsa+47QjP66bm8HJcjs1zKWTcp
5FVTzGMehWw8xF28Vsp8onaQPEVQ1UpKbv8eVfYC6v/sOLTxMLCaBqDS72efj5rI3FclCpK5V52c
A+YgMYShzvhTUD/8vlo/pvixXO+qJaO6KULpkC4L1L0RUSWMukMLJ+hm3VNQb1tjlSGsvOMzTdlF
0BAp01Dzyk7Qsh5VT4dLC2zY2ddG/u+/rO/9//llBJbsgWCZ7pdsKsMo8ktkIldaOvJpVt6dlYnR
uQ0zUvqWs4oWSTP7fc1eRvHPkpoi0npGvgk+vu99N0osGjJ73p38YI4QSVEfDqxnWSDOTqt94eOm
f1+x3876z5IMRJEqAPX7jEq+PPWgTiHTU85EHZJvYdLaYl5ll9cYFZiCQAEvlSAZiMwa/raNayRD
EY3M163ycUr+nGJj4PZdtTxioIZqMzVvs/8Iswqj0qSH5QjWt/M7713X32P1fuCrxV/z4wV+WaYX
a+0BzKRtRKyFLSWaGsmdIzMBziskBDnHr6gJuBV+La8+fl/56gl/Wbh33a0Lh5AF0WF5TD+OydRU
3cN+KWWv6luO5HgzcIevvuUvq4mQ88vhFtax0CNVicVuqkiGGZtx6WTxqtJfsnZgrU9T/NueiqP9
stglJRWvLnG6zEehg0kzJIeo8xx5J8PtHroUqPbAZemzXv1zeb98X++9qAe5oP4ZpMsD4Qjcxhk6
LFY5nowu1DY1VJHqiz1GCz5uUbK/IHYeeHsDK5ulTiEzTW+qttKii2eCpT7AcxFeJoxnunHugNi1
z026bI/KrE08M31SI8uVomgSXP4ml80IBr9zeN8pvqk0zjjZyZB66vxdv1+XoQPsZT7VPjtAjFJm
y/bk1eUqCU1Hrj/ykY85qKt4SDHgqmP6sp/i9n45QsNKz/I5tlLhbePyQWprWzs6UbxKUg89UXVh
DN0acUK/XJo+1ngc0Rm+lOPkJkOfrrpRzrZx8aR6EslDSeTAVlq965leLGgWlEu6LI2S0c/QGxvV
R6vOFCXw4LR6MtKDW2tjJw+TW2X8T3RbdC9x3brQucyhQp80yckjyiT6MEb1Mj0enUSkNtEcG4WP
jmLohSF3/P0KfHZvf9ui/iVX5VN6hrpuqb7sUXVCZfbkVO/5uyYuMvLfdhN56VNWud0QreKnr/9t
6d71s1L1dAEinCwv0opVx9H8iIxR2vqqSqZ1zmw99E/N6qLNMyMduPr/gz0BDyXjDqgA9FwB5IRZ
2Y0yIgPj9Zjotnze7PPNHrbKQt5c0K0x8w2n8ftuX7+PkLoSOYM1s3r2WSlqqxwxMHZTm/6h8wrm
oPTpKZvmQ1pA4rr93Nr/LtQzzee9dEjM7ogHGttKnNtN4h0q34qjgetz9YPgQP4sEaLOMf7+pNMg
iAv1rMXLfeWPEWSP5qeQOsJGOvq/71y/EvePMf6yUt+nFmdFPzV6uoQ9Nd/fVvFcNzSSTZ50VG3C
YNmpZ9tsINpvtVXePdUn3Yel2TnLhnspjk7FHI51ftGpEhixNLuMoWlSCY4LPyW/p39rn47kyre/
/+yrZgFkI2PDjG2RY3zfnyTWYVFPjGRp7v0OpHTqSLV3Rrtu7FzMye9rXX9PJs0iYjsqd5/khV/s
66kYafSSlHQ5DrwCQWu0Bx9kyS73cx0JNcMtIJ+CfXYopB+LW/vjsv133X4jrhyd5bKIi3QZhJZf
n+J75YiwafgKlsSNq6WJqLlUydOy8Zu6nJxzmLQOR+d8fNGtj6q9OBdtPG0vqK2TDhpaPleV032n
q3ZlrtLmfWCTrjkhkMwA7hjKMCmEfT+RY5tC3z2O8mX09xjmC2KyQ2x41IWUzNeyoxeQEUdDXZ5/
Wmb9PWICxbIoMApuCPGzvpxNnY5CIgkjWwLzcE4V9Yko9wp5LaPQW3EX05ryGbRBB+XoJ+1hrlbo
8NbIqmWt+Hd2QZ2kjjQ3HUPy2aJped613WOgPY2IJUc1GsoIzubxwsotO1GQHM4Ojiy9WmXsyNrm
mCAqgcdV38/nOZ/c5Mg5li9Juves8AXSbyTC5xRbKr11D4fXJu/ekcDxQjRKzxf7VL2kp8dzF3gN
Rb4kmQvbLOdzaXx/PALMb1Yp9Gv5/mV/eFXLwuVBTkbFxVfPq1o9+Xq1Ua375EI1rZxbdTctFOpx
uHz5mUqlWDmOK7zfwZfH990BTeKTr1HnMKzcpfpiG7xPQ0N8sfQlKpX7bH4xS5fEtRPPuvENuIrP
BaW3stpR7vNawqiEKs6oNZyjwd9xMOz4FM8auNLMc8DDK3w1r1xz1G6KGGEKyp5dbbjheZElin00
EE1FJK9ullb9YhYoc3NGVmY5yuhMgQlFPtiQTzciiE9OF1dOz07CWzsqhXPpoP7Xx7M03yjyxgxL
WxutOXs/PsysTvLlYxPbUvEY7atZFtcT2bhpR6g3/n7H+6iaT1v59bL1fJtSRrLQqItFXFcE1FRq
ZG2lvddQBBLcc7BZW+bRGQejRSxRwjVhrtPnkcRIbsPWl7fjeEThLBNpIZ2J2cDPu5YejSn1G2AW
IDPqz5RaZqufR+3+sFTrsVNXTmV6ndJ5F/No1+NoMi7Rfc8uEzNZp+U8JhbIDASq5Zc2y6Zx7ClU
5fK08RId2x0nk//H2Zktt60lzfqJEIF5uMVAkBQpibKpbesGod2WMM8znv580Bl+iWaIcfqmw95y
awELa6jKyswKaulGcHA18kfqAiEc3tsqK/q6W6W0KPq040QzcsYhnhcmem5WhiflL5ZMCx8595eQ
S6/clf1biD2eTp/ZfMQkO6PPIbUNANjQY8lrK0orsRjj4RUR4i4V2Zs07cj8wJCcWt6qcm7Xy3OV
0DB++RPJ+P4oZznMt02ubJPZ8uJJ4NKYb3yEy0raxxrBDowzWEQJalwSgnp1aI1lBBmZ84h2tT/i
4IcUH/rRVWncTr96UNbs2Jg/EuXUL/eBsAmxGAasWZwm24M63lgTa6BweT5+fpyLJavnQ1WJyZgc
9EV3x472NdZZntPNikyt4RkbmGA0xFe82YzTfgh1aIBpcjfnltdqb+pC+1wThzWRphPhWV+W3VTf
SuuvBVXQuZD7W+A1f63bvK8yKcEiA9fBvRU+1ctLltJVllbwAAmt+Cyox9CkX0mBTb915rZV1XPA
ppqpA3w/XVj/XZ0vngNMBf3ApfJc1DKxS2a9eej3wqZ3NDRYMY6B0jbbxHvBVtzCHY+1X/q0MfI6
yuU95j94Qe4ChMul0x5TL9mk3sS/l+7yY0ZPosTNEIDUfrMt/djj3Gv9pLAl/hY8Jg/Rj+VO418X
m9zrthiDbP6jYKetYulD9wk6kMSYzVBO8YK12b2T+zl8/t6tkBTP7uzyf3b6X8UrW3YjbtaurjPt
mMOH7JTt9SfMMT9InIXfItULnsx7ZZf+s/qN/GnsH+vPI6/zB9/cds576IzIwGX7XbbhCfbb1I12
3WFwe4ghgV3SP72k+W7liCfdi3YFMt/So8GtK9APNzpKO+Wn5c7+LSrjtUgYj4v/90HWBf7pgp+M
RQ7CWcoPqnwCSgboapaXQHCH6Qa+e0li/Ni58IHWcjScVOsDXv80kiDl/VhGSnKQM8+Q3/PlSN0g
1l6UZj+ITIj0wuUKX9dWUa8b3TP5DHemmZ7n6IUI+PuVeO21qShiuYFpLxLXi7hGz0NVzyUBKKPf
K+yE9b3FncHJtyQ3UoCrYOLnsS7OiHRJpFCNqRt0Bk6rmRcq+yTwo6C1RYvu7f4w3s/RfmmcBOX+
KEZOt3RuPY72XC5uYOU3cv6rKSRBJOxkLgl8Yy5CyYhGj0mg9HwI+SQUgqfVnmG5lCyMLl2jFW5P
xFa3tv612xNOGPQ7OKyI1i7upkmtWmOs1eQgGWcpOQ/iRpve0v6UURQzhEeOHSHcR1F8405E5Xnl
yEGntUq1gE/xIfy6wtu8b6plUCiWiH5ekGzl90b4YlFKtMTKI6KXsuLYiW8R4WRb7Cdjr5qHqop3
yaTfzcV9kO0Rkf6ie+wxAg1JWl+SGm/qNTszI0cdaMEmDD9U9XdGm2kLJ91sU8dA9T/7mUCRw9RW
67s22/YzC/51adyYHhWJF+pHaXSoBk4GSOsmx1RW2os0sU+fkmzYV6rkqg3nWkGzay3zDSncBoHo
9eXgykQSWjn+1s3Z4YkTQo1g0P0wPhGzxr3wIJUUA9uTXG9TOfSQj63vt0ZSWXZaVCyHB08qXwT5
ENFUmcpc7Y0YMkq21Xr4GOv6nWJuwZnb+UTBNOZ5m5KKqz0YzhxnSBQ8o3SVzs6mjdD7nBogEGRJ
OcuHv+hYgVZpZTfKWUv2JNVt44vNvo48svlEPQvz27rbQrsTvDb0QR5j2W1Ml9xS1XZa9tzppjMn
tCTUFbep3vJwHySHKb/HX92uy1PzHOpPDZrZCsdcKfRT/SmjFJBa56neB6LlZXXmKMW7lW6l3CXs
b2uvedOLk9Q+d90mEA+57EjGY57smzrwi9Exg/WfgQDna315vlMWUP2KcKl5lNudYKh2JOT8TfYW
K/As0xna1JbqxlG5tcK7QMiYRSe2/ELbaLzIdJfWW045s6Sqv9HDF8Pg8M9fNG325OhpngovzSri
xz+qFnhBGzrV6E5NZ09q4TayeOpS0xVqmpQI6c5U6TLjZUAga97iidNDnp+CKcIVOFnrjEHwpEwH
3j7oGnv9b9UgnfJcc+R8dkz5vVN/j2DqlC1s7nWJeZ9UaSuDB3et9mjd8pa5erp83m4Xp12StDoX
Spccos5LLbfO7nP9cWCugmNIk0Dz1Hfv//9nuYniGpUg5VCoKV83eFaGUqgXaXJQYSDQYW488pKR
tCvmW1fYNcTg80gX72Yo1dxWGsg6I+kUgEY/mWcna/28fVlhgmTN8kS2SFPsBa22p/GWde+lvOTj
FoV1aZIHQTWV/2L9LLzo9EENz+3weXARwu5eVmLbriZ0ecPqH2WALTmvoruH3Lb2KMGR5cahehWy
4QbHdI14koTjAtWqFnkSGxo9PfTBY60IvigJtgzualEB1OB70H1eD+hSH9H7qf2RS7dC2vX3X4bd
OLrS0BpNOUqti6gl76y+iOciXcuxBZu2A45Rw34j65Oznuyk4kvpoY51oooiVlM918qtZ1iX1V/P
QCFFgl6HMPUD+fscz4AaLUWdFoeAyLL3xXyvS3dKsWvNsybtlvrcqjciib9vMowZwGBQwZII/yX7
joNQKhaVm2xpvJyFXjkE8LL6xvn9/Y76O2P4OtAFwq0YUVCXSpIcgnN/bz7GP6fj9wNcWcaMQEcW
YgFad2NF9XXP5lBZWpMGfYeiU9zW/GGZdqU9yEHkSvW/KJoh0c6gv3+EWLKF4tnoZHtQHyTBTU1i
/6Cwo1l1lPY+751y+lOptHiyzkJzDnXCKOkw6iL4S2l3kFrKsAKVhzi1xDeSUe2vFbC+hGHo/K8O
Te1iFQ6xRs5kUZjmFjTKfdD7t6Pm9Xd8XWWMwSKjq4fGxxfXhOrTKssjdU6t1qB++N79Z1AOc7aV
ap9rQ3Eiy1EjN6bX2Nv3X+eybR6HzJdBL6PjTgvlqcCj8lBXcL9+GMGD0pza6m7OvHL0ZNUVIXsJ
8ksoP6vmDlBAiNsbZ+21uZUwP6JvFZEqEPTX9x6SshD7kMTaFB6zAEbSOa9vDPE3yA2g+mmI9RE+
TW1rVKreIfk+VN0vIbAFZdumL5AMNcsLus2NKb32HSUclnBrALgQxYtLagxVSEotSbhi7jgqjG5f
EWwVa/VIHleCl4nEKhz3dXPj0Ljs/fPxMbHwwX1NgZb7ly58lsK6wwRl/tnuNbv14B8fyYV3P59M
LDLn36vupHva7jH78zF6/W9e+9PgFzdmEcjBvBDCHKBm6pYnDDvV+DUqRwUiYOK0LWyx7AWmpXar
Snf1teGNcjshBsH19GJzVl2lmlNOlS4QHnPiYf00arQ/Lc5Q1byVAGjqO9F4jad02yiTbcl0JSL9
o8Ofj627V4m7nsqQNJ2lNPdiwjXCr6wlAQ9ACdZfUe/hdhV6Y9+Ysr8hEoRQnx784m5NVLnLJiFU
1ow8jX9RbnwQysxrSASFfEjtNdLWxO0svwVNAUmRoDigA1rWPEVDeSfmU2Kn03NCu1dK9Dee7doq
Xi87Ag9MGVjIX7dMZYTdHEQr8Yx2gbIrgldUbqUBuO4mk8YhbsP9C3ujujXwtePg88Dr1fhpr2Z9
0FntRPaoUmhZjGUzNG4me2OI1UJeb0DgKRcpK3JOFDzBMVxzWaEg/yAM+28mYTUGxcqQ3fwBUX56
lkAa41kSxBhy1lEJjnPpG7w8jwBLpjFHlxuZ+I+sp7Ju9X9c5/fyNliVngokd4pz2sU0LFYx6gD2
H8wHMr/YAjexdisb8sY7Xp3vTwNdXDuFODVLnUMFklPodC0U0bixh3RthPJmduHjpKR70TjQQBt0
1XD6ot6sdGXdyrZKfQOruXZO4yPMjINgQjxbn/XTfA94wKbs8vigB5VjwGgG7V9Py5TXNrTf0HJv
vPzfYT70du50oiyCO4huXweM47Az8xykCsSgiTi09jmZ9sqrTrgQSV6h7wz67xXiX5TQyY0SktLp
+4e4FuuhFFkN53TMdi+TmklTy2AEKz0AkeqFJ+QncThCRrfgG/4XI3EvYQhKi1z5ck9rg6osqbiy
ehpv7lObZD5O/5Xb08S7fT/UFSyGmf001sX6pR+fWosWCtPGfUaWMzvPysPd2jaGdsQeHj6+dP+f
/j/+4Pn/aJ7vYClD13Xt981OaX/H7jwHxnJYriFUQYv59QurWjmEtboqXV33ZbfB4PfNcNZmXc77
nz+3oK+rVxHt77BKsWjqQuni62ihNKeCPq7rqX8FpCkmfaNrvxOxcdZ7KK6GXR6arpFDL5Jg9Yv7
IcLjfdqLJkiRQmYVA9fDNLL6HwRunlj3rihPhz4L7TXpEdvXYgT6wdfzFvHjCl7PRH169PVC+LT3
BCPU+2CMk0Mr+YrlN3Vp12ruKGpiizFIpRkf16IsxFk7G8EkOAiz2fRyVmlbFG6ZPrccwNn0kii/
FcC3DCTGpLKXWE44nQp14bCWtxrMM7N09DSzJ84Zk1ZGmddN047irMjLp8FuMGo70X7rxdESJlsD
J5zobiX5TfaE4bitrLUqobW7oKbq9E6brElE4DAdhUrbCJrDX0SqvwOkNRA/9RZ5+YN2c3kwf56n
i0tbErFzxzIpPSz9npBuMsKNAis8qj24hWIueIvxGBvmRhRfv99SVwpiX7/QxVLW5wHVwjSwuCh5
l7ZUyog4RpfOZJ7cnstwH+dQEhrhIRXeoEzZKOO25KeArSFHO2RdgxZdVXLrVLk5IxehwpTjSiWn
UHm0eSNpr2J8FJb3adiAc7cy3n/WL93Y67dS5GsX5OfvcHHADJnY1Bp8y5W4O5fenKxodpX630/6
hzXKd5/7MkHurDSnIwosaBbzsafdWGTJ8FZ1dwmnY5qvSFy0icvEF4bwqC2Fj14giVuvaE5dVzjg
5KC/GoFav0P1Eo/7QZ0cGABOthxbwIxhOHPe6y1hsm5uKu3YGcth7Gk8zQktR4m77gAhOsnaEblR
wZaY8e+t8mw7qk4qJY+Z2B6aWnV1YdkLS78b28K3wtoxkxnpUQyQSzWJMnBx4za5/t0tzvi1lwUu
HRdfYJKzounGKT40JjqB2S6EM+VHG/YGICDBvtieVOr6t4HH9Si6/CboPeEKoYXTkQJ+Paq6Bi8B
oUjTwyCcQvlUh6tUaDLe6vFIbFgPtb1ioHI72frN7X9tbBwM9JUbx3VyCWfMk6a0liUkh6L1UJKt
ZEQAAQRiK/CZgPqaG5hmhMVCcut2uRYd6YyJFQqAHBrEr689B1kzLC1UdQYoCI7APgEhI4yY9Zeb
Io31413OMVcYSSwWLEQnF6GYFQ1yPRukzGvhVvKX9gQCxV1kF6n3/Ra7OtJqGS4B8xP1XVw8E0ob
q2jl4jDL+zp9nvrnHH0V8a6q3NjMlwL+jwRZx40Bb0ETd9+P7qKf7zhpXIy20T4KRDN3VJrupfql
SxNngU+ZL4YT1IjCwpMecnErCOXKlWaZ2YV0Zqq1lS5BLaEwYR9EHuiMpPxOB3mzYvxdR0lvERz+
3UpOmVB+aZzTq2qEkgMUpO9n7Qowu67C/3mXi1O3C/VKj5UJhJqijVvDm6nXxRhODp0ajcKfZtsU
nEq4seuv5KyIMwltqK/RAvYynlryJqTXFkgYJcWGKucfSrlD9fjbipHM3YBtrhzxX8a6WIOjTOs/
sRizNf3iqmWHMbnUr76fyVtvdDGRjUStGo1bhM5lv3KRKGyxDBkMswdbDs9EXN8PeGUff3mti3Nz
hmgHyyvMHgpjVzKEfJzTu0HeWc1/0vj392Nd2Vxfxrq4vgRrnqvQHPKDEr0KyFvYxDP1TDE739zH
1+ZR0rAVX8sEMJIu5lGKkQtrcg35RPK76iGQaOvDycjGEpfNGN5ltw6OK8xwjDDQaNEImcsA+fnX
A5EEUTGhtScHUTyCtMkCYkK2G8UZM3hZ4JD972pzs1TrJTTkhdtFz9/PL4701w7KT/vw4mvKPWR5
2ezTg9nQTXHUnwoi2UHbxAqKVfJWMgFjiKBQCSIFxoKsEhcNWn1K0WD3J13A4NsUEjCWc92/jHLO
4vNTYo2CdodFmm0b/VRGsx+k1rYqa1uhgWxGKTT8JyG8rYzmEDNmoiv7NBAf12fIE6L35Bzlm87c
SsVJuZ9nipLS7AmquVHD56QJN3r+akQNFLpjUL6irJDDaa13k2/nrekIKHkhh6jay1T6Vt49kpPI
CAHAf+VkBfOUk5LmPucEZc93jlqXsphQvChRdqDX6wpiTYrmQjeiOouU3k17P+NXgWw5neSXKoXw
loq65srZczKwqZPJHlgptRkdlUyFTxc548C5Kz5GWeuE4otI3VUcTbdYDHet7VczkEC3Lyu/gjWp
Dc4sbWTFLbXcDZQ3TfQ5l4pkrd2Vo+5r2hO5PeXXNvMQds+gaY2baF4y2pPu5hJv60HDrrWnkszE
7LvNos27gVqEiqsuJdpi2MCwuMu19l4TIKJlpT0JLzo0Do6LoYCqGN1niWZLwa8mhWqpTq4JiTuv
7WVEoic+xfkC7iz7Q5e7+fiqKbSbKR5wBd+UBUq+VHdN2uC2+mOSw1NI6JMbOOmM4jaCIUkaOQfa
RjQtd4yVXSLZYoNPPORYuDRB+xIXwJqsNVN+WWBQGsEOlQxzUpTa89QUTiwPG2GVz3EpwNdxRgM6
Aepl8Ks0omW5QNYZlhSyD0up2M0xnSGtB/G+aKddTAi34h6KAq9t2xuL3fByQSG/rPzSSKDaDmxa
52fTSndCKjkGWiRrPIMq2mtUyx6MjNGGAleY0gvUt7z4tYzbcLkrgvuRRmBmezSbY1O+9/WxTns7
mUM3quSnHNmFnm2aUgDa0x71yXCjzoR65y/zbEsJNFzlvEreRXTK1bA3chHG5ZsBN0MeVTuHcLvE
v9XyqU/eyvZF61pbje5r+TkWNbcc9mnzu4qOcAUbbu71FhtfJO0I/FLrP1vRMaj3ajphdOxDwtyp
gW4XniIy10doSlX0LuIHUNcD5c+XYjwLBORY1mzodOY0QeaO4ui003OmC8eVum8Z2IFCFSY/VrEo
WP9o5QMHwWm0oBbDao5Dv1Vg35d0KZZfiBcC6YywJCoFF5UHsvGwOCchdzxEz1WZv85kftLm33l4
34QUQmEqvKqZuJnlGoLNsG5gKfNmjNvy92FIof6ad5EsuRCGN/qA4mskS1bHuwwy9hiwHlcubvTO
VpeSyMEagTb3dnYOFdeQ/SJbPKhZ85zSEO9+TcyjJrhbAnabVf1cFyd0+l4UN4VxFISzysYQOYA7
C7asUjrIiCtYSBp9d9CdiVLhZtgYiNO5LeDgjaXXi/sRiX9nPcUm90Z0F1nMlV+W7jQcGwsGPmSy
lxaYRKZHc1qNtmGOkEII8VNYZYtbaA24vbqJYMyQLa0w/gjekIKVlOabbO6kYrwbFBx+i7dyPEXt
EVQC2BvKN6mWOW/XJQslbSnvcjk5qn3hQyZzxvKo5cM+HMKtwg6OSaSnGUpMhHBZtkMEutp5LSoo
TLAVtk6Z6Z4EdzrcxGa7M4jJUvpsz+WbUK+VoCx+RsxZckNIkptIJTYXMBQ7y80KzGK186Rqtq5N
LkZTWz4EoiqriA8g35nF6hpJ+8ZtNXiRceiyTa5S9oye0xY9lLhvyQhaUdrBNUFhiXsAHPJlOpjo
hRQlcvpAjGwwzbid3KaVj2IXOaZWOfqMvm22FY69bqp3FPBx77RxODDL5jGW259LON8IIT9ypL9y
Cxzi0RavNW7z4spEOdBaUw9gEPANNdnlwioMqN3yg2EgK9SOBOQ16Lriq6OHRrEpj2qeemX0FukP
Waa4ffDSg6dxW5VJdKcHx6TyZ/nfgV83cgieOyGiCOxDCBZpdC64RnXWm7suefz+8r969ZMhwXRb
vSEvMfo+ldRhXOFqeUJR4pPv3qzPS3/zHwjzdQx26BAqy7i3fo1xmmaMRlSzxSFVTzm17+pVx2tg
aZsPa4uQ+wM5XpGS5rdOPXf2alPx/Vteiet4AhMeoQZIjfHY1yfohkCW8rbkcoqaFWnhSyTlvtE4
IoXHID9l/0V8DHlQluiljI8dWOrXAYuyHmdxpXywYQhNCC0I+0V9F01HUL3/4uU+jXWRU1ddQfUH
hwXkT1AP9h2OJMv0hsKEkzkF4rxNJrm6aD6NeJHuKjO+H5JV5Yf5RATYRV4PlkmHeihueHlETvUc
tTaxFhoOJCbS+N98Tez16fiyNh26lGBV2OlkdQiFCgyaS6JOvequSnfWG/nAcLM0e3X1MhZdoWHy
U0X7+imjpLY6taKKFXI4LR7wwTzvpc7JSeU6b172Wv6rmh+W+j740eC9XGEE4cUowfXHcHHznaX/
UJ9K41YftuvJ86fnugBxo1BOEXxRo8eU2eEw7wGOG+qJfS9iNqT4aXpOlpMOgpaX8I20G3WuS9+s
DyDCwFOBhl4Y+RmX7RXrBnP3YWJPSWgC0eNsLanwWkF0s0jBfwBwXDmu8fmKEQZvCUiEqb1Diju2
auJ1/LxpjlzXWoKbWQDdUrxlx3Qtt4KMsnK+VD4bHKSvX06pTAGSCjO0cri7/ZjpdpOfrf5dX0EQ
4yR08aaRjisNsaV6vgB3FJp2Y7FehRhNzAdhh2BrqV5y4EQFk5tOlrJDLu0ZvozeJQh5xhawe2k3
Vf+vov200ltupddOvM+jrj//BBOJaTfHkyh+vDv4YgbNrO1fSooOFhRmKg45fgnfn0NXwX2ofqur
GDV3rKy/jjkshSzhWkrpUz6V+l6uHpMWNpNs58oRxq6yrWM8BUNfV50CzqPgRbVfiQ9zeLhd4rj6
/iqdH6D9kVvrF5l8uwhVUkvNx6zrWGGZQgbRT4QTuxvjkzImrqU9qKY3FyLWIxb38+L0ZHGdAyBv
z1hdKcroYe/z/RytsO5l2IAtGGU8wE+8MS42rVyyHHoceA4hoW64ZG4hKDc+g7xO819jrN0+aA+N
nfYl7Nk0nSZlspYehG0jvWP3ZXRbqeUtUX+njV3oZ017abTAmYqtrD7iDYLssVRLh7OaK6oe9p31
qyFMJ3T7/u2v0G3hgFIhRsGB/aWkX6DevZWEuZkF2UO87PCuccbedMVlP4ubKEA9JwUbwv0SNc/3
416dErYe86HBR+Te+Loyc8tsGyYKOj8ka1ot2iHpgTqy5/nQ86Jvo1RxSmp/LW4oWqjvObsgKS+j
l9YLYTUixDUVPfXi28qUtdB9dvV0A1O7eqICOuGasvZr+eteG8XV4X7t6U1n1dWKffVRNneWU21j
R7fP2MLm/xrurYbLV+A1Kr20SdFwnqef9sUpCTV/EGaNasBgVT513Fx+BxLWjdWy6PvPcCVswAcA
gJxgc8XYLuJAs1aScBJzboz2BMAFhf2mF8W6rS/WPnUchRZasKvhHF+8TJUpStXVhAadtYNWW2h+
Ih+16vxfvMinUS4OOoNIX6tERhmEI5qDJTwtw42D4tqSBVWiJkWgQ33qMoK0IhoIjTJEuGf9+Mt9
edjQ38XfzY+P9rL/Pbve9rT8+P6trt2Xq3+hSBM7ritygq+7BH35WIlBmj3I+h2CimX+EYp+mzzK
07ER7tTYxTffQfoiUYNNhdhpbiUj174efXPQ29A1CSvQi69nqomgazWgSTB7GkXxas/UmtbP79/z
GsOB90TZg6AZlaF+sQ6XOMbFu0fCD/F7XPaF2fiBVGFYp7iQ/QLFw+tPnPeqvuuHmqz8Z0FlkNVa
CO8lEofMDURc5OwmcWXpPjnlagek+WuJOtuKn6PmxmK7sj/hSUjY28OG5N64mJRIXkSM0qrysJiv
cvFO4t8XrQ/TuMNW6vuZuaJ6kxmLLAnJGzfH5cxMcVKERg0aLYz/NAa4ibirzHMZHydzkyk7M3rW
gGlU45yjURS8Rjr10mNQPqTTpr5VHL/+3v/zLBew/9iJVqxLbDI9tfGyAdklZBuiI5XCG2+9XrqX
h8bnt76IlXLdLEpg7Wz1cqsleEtnWaMUPDznQ0AY4CuG28X7HPMgvKQMvAW/H//DluDv8YnWVrUh
9PKL8TM8u+jinWcHc0oxrTjRzXL1v1wTua5a3EH4HVYnA6hcK8AhkWSVcKkxuSzMt3n2u7Tz+i7a
hIm+Rwqp8cP/w1sJqAT1SfMTYlg9nytrhW5ght+IN66d6izM//v0lwdV0E71LNAa9aDRatMCP57T
V4FM/vtJulZw+jzKxS6olVlf5irID6JZ2awFc/UOjVZCN8VjFfPN74e7vvj+56UuTvhZiGlOxHn0
kFSncXFgsabBu2z92/S37MCvnXmfX2xdnJ8C9WWY9Ekf2viw1D8NOLDh9GBpT1F9MtCaqbMfN/eR
QWI9+9Jyhw67aP7hQ5viJpUeo/qgWts8fi3wuWlzE7hRsU2caIzOlW/Joa9+AToioumgmk4ro68P
qkqVVtRGUhzYImuJykBtBhVEK3ykS4Ju3ACmrp9FChEJ7vyEJpf2ANakzkWEruPQ1oZt4G0BiL+m
MRIAagmQ3en/AEjKxnlY0QfrnhzdZkVQOckq8TWnJoDx5/er4uoUQHE0FcrvuO1dLMJQMJqU0mN2
aNo9hRnupzTPbZQU0Ge1/PX7wbSrx5IhkjaunRDIYr5OuDZDDzI7ytRt7jdUtGb1pA2UlwYWw7iZ
LXfqEX2LspPMVOTyymnyTSiq7mI81UBqM9WVcHYjPbMz0bqrqwRHgQcqOWoh2oGW2EInUEF5CESC
2wnH3hwX3D8rhbw2HIPtxWEyal4zoPsUT6U2vhpxaWfVYGeW8pDHG4GhDZ3a0khlEHcGVly7aB8c
QC1J93P3c2xuHQPXMgi6lf6/SbnUx4qhmoISd/HBlPZAloQp+HwSTI5A6nAUmvl0M2y9JjD5MubF
Z68S9J1BGJE9dEyMsZkR7ZmUR/HLGnBr6HrVb2Nxi7nlJM6Yy73Jg/KurKS/KXO/XxTXcmw0SKAW
dG9Y5eAXz5KoeKQs62mL9BV3Eas69ta9UT5QwktMW6kxbahwmtjnIR4z24FKF4lmBKdCdGH5ZcON
c/L63Hx6nouDsonVjvwB8RVQTogxr4EXjCq+QPdu9KNav1BTpEKHENak9rWUPvWemwDoNYCZScGI
C+dt0IePnfTpDI2XHLumNM4fQuXnpPuSeF93/4o0OsymZx5AqhO7mF+L6Ed2KxO4hu7AHVvF6cjF
6WdxEaVYFtEjKjdC1pF0Md7D3+JQ7KX3ElfK7CwPujNS6rtN+14/9F9Bw6eBL04HUTDXVBHUNzdy
Z4JHmZuS3VDwg/duKyPtyXVhrWFaDVrqW4HitYMQPIsW9wYtVamBfD2aOrqmhHG3xAcMRChbpimq
AtSzzTHPQseAfv79qr92G38e7mKShUTIVGuAloH/QYJR0Rz5a/nu+0G4yK5MKV0A8EPSNTCsywO3
FehTm+is5Uwxjsv0YxaxEBz+EyNaMatx/yGrtjBNkZ4raChUqIMlPebh00wps8mz3Vq45I8wOdL+
HSq+Koi+WMl7TaI6qb+ElvAQa9MH9lmET+1kulbId8KXqVdVNCB7E4pW7wsZbiuJCIlZdzWh3cAY
SApn6by23ii1Z0bbIV73mF4/w8/Op63c3LftJhePSe9I86aLn37hSGduw+FujHwh2gVj6E3NLzEH
fhuWXRrCcjAp4Uu2Cl8im21L+BEqEtZtqNV72wqLLf6wYLmb6ldm2cCVi+kFgT0OfmVmd+Hwoxyf
dfPekpJNjba9XKJ7yndi+rPXTZgjM1azjV1Vhj3i5mnKo112v9earogKtFKpyeNLidsn5t3LUm8s
mnL1FGqbtnYBS1/lqbfjudlImDeNsr6zsHObgnNcQPmfwl2aniBx1GW8n5u9mJOK7lM8uo32lGs6
9FHVbeCcpHpnS/IflYsTIaozAO/pEnyo+0VCAaScuT8UpbUVMXky8tbp5h+Z9NKEvwTNLbABt4Z/
Mg2KO9e8Gv2aQs3Rs3stLGEOlKjjH2P62Q8y5uu/++BOa35N1i4bfiTqnyD8jYYL9K1rfkfRv81w
rKmk55E3D8/mKNjqVLkcCHNn2GX4s4YobtCPs28fAwz9S2lrTvQL8Ec+tQxGGf7RZjrRSO+h+kAJ
PaNWn8PXHbUfcZL4FEJgd9FNTlT3K5UmYuuXxgS/QDnV+UYRD4l4qqZkB3PRDjMad2P4hpdCbQje
OJxWxfHMGWJD16kzi64bS+0l84+8gn0na25IIBCHJiVyEX85LHbM9hm4YxZejBQLq+UJeqU9GiKM
w/YxjX5m6z2jvqqYLaTzoRb9vm5cPdlloaf8zmWMphpbaF96CTb+hqRE1Y594AqJN8kwU/aArfqx
VH7GVEVbJ258o2CJ+MUfQV410sgIitwPDdkN7wTLR8tUzp4kHSL+XO66uOL5klOoQ2Zo7oMKmY/Y
3y0xHhgw2Ws0t4Wy+E3ZPw76CxRbBKM7AbZksig2rgMrxwstNGQiHW6DtRwl7aRnhVtU+7F8hbmn
aqbT5Vyy+GdxpVrWAIfjRdZ0ZzIVP+xCJzTfoQE81FLiCYHo4/sEUoL9hbhvmvauEXDl6yg6EC0Z
FerJqXUrSCs5Zmk5zIoxqE+tmWz7qcZP4jllHIhVNVT3CjHtyEcNIR+lrT2q84tl/WC0rpnc9ZMr
DVQrXqVP4FeP/1LSSIbIobbfRr9UpXzMKKvH0vMApSOUFjfNTT/KLRzJKifosQzpEpc42y4sbVPE
v5o2BuxwQsFuArdKuFvc6WnOHUxWKogIodtW1MH+6PMfaA18xbbZFJHb7kGPZdFVNW9qX4dxN6+n
BnV3VX4kf06YD7gUw93qfwYdTMP8fKh8i3yGEDW4S6O3oRV/xnX2DyAoWmmuEShgPe0BqOobQvdg
wieDGKUbgqOpyVr39yNr9hN9xLuhcxvN+k8mUlsO9p2whQG76k3ydH78X5yd127jbLK1r4gAczgl
qWjLsmzL6YSQE3POvPr/oTf2P90aoQVszOCbnm5/zfSGeqtWPUsp800UscTlTljw8VEn1Em/IFBU
44MRMNBME8nVtKBjUu59VxAo4JXRpq+WUUXDsvZOqX9ZgRGZ08ACqppE9GfZFtlaUtVbvbgZBiZx
u+KP1XAzkhPxFpK+oaBg1RtmG2Kl0F9in8CQTcFWeeOatFIYbcLm1hz36nuiOaW1LKutWWROJW6z
4gbNhqqib7wZJGjybwU9IS/FXRu4clis2f6yvllW1javGmd8AdRCUh/JYi/FWwXpeCSEq39vjhfs
BGRSUCipGa8aZPOzHT+T08rTZgap0CG/aZRb6qWOXH703WkWGLMsdAHaDiObh+ukvHtt+pzGx5LX
PtO5/n03F8MPmWbGGd0xu4j9HX7kvt43pJijW9RjDdRFzoEEXfMIQXCSCVf7C69d7/yMnod5Ved6
eOtlzyMgdbPRDoJ/kvNn2lVm5GYbEuxP0iL3T5Mp3Az+YTRit2vz+UyCvoCZ8u83cDEiokqgqKAB
Ma47i/7UvGhUreMYQLzA9TmJms2c/bmqX57/ovMwk9bN/73QeWdfq1UQ2RCD7fPE7con1NmkgovE
Haa12DFBr6RDLr1pnkgG1q+izj6XwwaaPiroqeiIQXJLm3nNlky/7o4K1VXR9KXYXZ6z3XMLjg7f
4ezsYqi1VaoZfTFUZuHMKbS40COMjA5tCDuAnsDaRFJ/rZP/UuWe6yI9p9KjEGie5dk132rSRGE4
CQIcoV+oaI8pwrozaNkk4tzqnn0srkmNL7zav656NoMrOiGMMWyj27mV35urIxyb4RwJ0+rqkfnC
qEHWzPTkXITkxjiTv8hyoTatkma3NBIJ2oZgtR+Ak6Lyl2SCwPerdZ/L7/SPK54tCRR0e7kh13FL
HArpumyXjfCJTHZIDo11Q3uGw6OG9Yog6t8z8VJGgmfFtJm9Hgdu62xxqMjQRJjHkD1WvrS94mGx
023nRpOoWGM7M32X15KTF96uRF0IPJ2OxgLu8d/LXw1DKCsayKPkdOwRsSqSRJCnfXQ0EGXPOvEr
j3jxgihEWf9xqOar/n1BfRR9EIlBus8GgS2QgC027SyisVtfAfEiROXDPiz19oPqns3MtknLNUXg
CPIWgV+rQzQYh2uk+0vHNUrJ//+uzga02UyRr2ge0rUEtOmPjgcS6UFyw6yGtD5wC0RCsXYbiO/X
NW1zxfh8XVQNuqhwjWOrOc+GTmpfR30jJft4xuClHLfKhP56cm31eAu3oYifvHajjxEArWEXAC6F
lbe8+hIu7QMsX2SDZt4AENW/v0zu5xFaeXKEXe168WJu50EK2u8DfX1lDMyL4X898B9XOkv/6nXf
UlilHKMA8m1WetDjKwM+aTNZbhCtRevEMj0li6vtapcekbM6PXLI6VQoqn8/YqSFRTVKebSPo61h
7VHTRTOGkWgwuAZa//V1P3/IP681r6F/JJJaT6rjKUfYpjUK6uSXuMHMKX4ek80w/lgcMTJOhiIQ
BXss6Ufo73XpDQSiSqY03XEaVTL8jaLaHurvtqSSfvz3R7j4KqgPseHP/9DPltWWPIsQFEl+m+S9
HU4HtN4GPUsjJ+9rKZdLU34uRf3vpc7W08q0yirszOQ2xkltnldMqgxerTLONnYHtN0DJk7/frxL
Agjpz4uebcht12hdC5H6lkiZSCPE/qOrMD1DnEVbQGa8C+1PEki2l771yrTUmHoyXL5Zm5/kky11
NTLonSS9qGKwwgft37d3sSIBChJdgSQRm5wbXQgjhlmFqEd7oVCc1GztRH+Qil0YHALUjx49a4K5
b6KnIdwbJt3jsE0GOkZEz1iFHdmNxs7CKxWJi/ngP+/pfC8AbaY3ioA6URedKjyV8rhoavq5MyK1
pF7WPiYodA0JWram7aCuzVW35qa8cBlQPoiaceHp/sKfiiubxsUBRGELIQviQGL1v6cSvS1Tpkf0
mAM9i6IT9gGNvgNzRhMFXQBXt+EL0Q178H8udzZ0PHOownLMi9upl9zavJf6Z62mqTagarG7yta7
OBERmEC5Ys+Hsf33w3VYuXYoYP+H6CbeGVrCeZleuLurPZKXn+s/Vzp7jaLaTGItkU7CM9Lw72gS
5qRDKINiGjrhlQF+7bHOXqKJy548ei1wjQYtOlDADXjwcDoiJ9bZ2Jso2+AcCWC+ib57H4M7U5/t
HmqO2lddxS5WFpCAwLtFOol4+2wtHupKqPS4TuZ6Y5hQOEDWrFH0De/uSFSk2saJ7Na/pzFGW3WB
fK3QMr/Y/9oK/rj8PL7/2Aqyoo+FqadTmRSH8uolj3TnJeox0CUcBXYK2rHSap3sygp/8XPjYIEz
CsgPsEV/X1XoczJUXpTftnhyEsNQ2Suy0oZjNmlbLQ6vHLcuTtL/XO43tv3jIXEfVqZO4xgZNVvE
+ZwJCJyMgdP7fCbwrrFqLl8OTTzyLDCEvweyPy5H7iyeishHN2WsOHBRJGIHY02gik8/ydVTyOUF
Gye2/73e2XiGDNdk5ijTK81OgRBSaSyKd7+8D/wd2wLnAEhtDKyyqddA2xpLxbekXYbUqoAizX3P
aXflvIBZ54WRheM74nWCx5mU9/c3bvSsbHrsWR+8Y/D0RJBMzLqZQrsLbb+2SSWNy2qu0q5ERz3w
+3rvhqf0RCNdF7hkH+9fO4x7pVu4vWSdmvEmvmuFxY7UtDyLbXNbe0zvJtLpbxg/SCz/Ng6pdwp1
AVs8NbdFu9K3y5Q0ZDZJzuy6OVSlO6bFsiaXSGZKqvaVRrJPQMgv3nTFcRw/feljqveldpPVBwvq
nBCfNJ1uETvEUO+jTj4V4c0ytmVyrxr3mnVQslfMJaVyocZuOOwseaGlh/bYYynW3uX9OjNJztnj
LqycJ+EhW7dLZU0Zf9iUzjTBpIWTiDOn00f3WKJ2b339js0aWhjJcz0a/6YbJUTwEtnp+xMoivab
VOXSJB25MM1FPjgTToPLSNskAfnxdYZcDRQFpGPNBcM7YU0lO1nshDsKY+mxPkpUTl8USrlV7NR4
fd6oT9QO3eRt3FWP4dZS1v1beSsDdffRILiF7MS01/+MwjNKnfq730kdv919KC+wKviEDlz3oHT7
7+pReUkEp9I2VblIQBbfIX0tb6M9nXXRMt3G7/U7LN6tdUdNg7Sq5k6beoX2TH/LnXix9Fb9intN
TDvflitdsLVuKX4jlc0PWBmgt+FlZZ47vISL6aXBbIe8Z//Gy51tD3CXXKfbbh/h7r4SH7tFsoxv
UnyzpFvppoUdbqfbirzjuDWmB4rH4TfsFfpjConXJa2yh+hR3qj7b8bUk3JbOrTukF0fJldp76ab
mErCR7euXhJ92yLoByAibJKfztHeqZIUqGarZTHth9QdhAUFjicJyM5tdzCefUfynZDUh20dLORL
duHmtvIJk2ewVZF56vqP22D92L8MEc0dTnAwH6iu9A7syEVvo9STH0BM30v3TWl7D1/utAT3HDgQ
6r8sONh2tKvv19IG0cKN+ZDpThG7xTZ/MvEottNH80FeRStx5e+Np2T3k9M8Ea0y1fZey2UEZsbJ
TTteqvb3J4SwF/Gmol8xdqrv9hEP4YgqxEdyUBvYzhsox5MP7R6Khp3BTwHX37euv63t12AXlbbZ
AF6whbViO0O8CBYKzTHvgUK3rJ1tj4/WWv5oUfa4hR3fn8JlojvxsnKkHTlTkrjDqjqVy8COAzvf
jy+meNtMTszRRNpo5k3nL4fJ9tuFgVdEvujIPyIXIuWf3DKOdek+9+yYMqG1srIFvz7VX3q79YNV
262sYAe6VCWAHuy6dqtnQtn0KTmIT9Eu2oZP/UZeGxtxrW3ppG2OCW/2CL3VVg7FjbA6Qdt2zRtr
BdrsdluswqVol7f8PaO2CD85/ByDnbqukIceBJpAjuPy1B2P+df0TetXbkco/zPXz5YNxZUE4stx
aJ7zZVPd0dyqUJUo7/LpxhIW+Re8UKF0qmk2sOvrXfJgSZuQyN81tt0PH+mzDOzhnRIZ66ALOuWp
vveVBVbD1area8rSuwkVOxbdcS11C3+v9Ru6tDPb45RwLDMbN3n1wcNmxhZv8iUlKLv78e9luxWc
MXb8Ty19iR/zx+RQOdgSDrZpLenhCmxGmDZuS8/N4nncNDuBv+hW6daCcZsd/WJbHMUb0zhEu+le
UmwBG+415RWoKqHnup7z067btXUlG/KLGD2PV/7cVc5yNIqeC5Pu57Q/GytPXRb1mmI5/ewllU85
/Wyxe2GC+z57jHkYqXCadb7RWdzju7481WlkawJdndsWSK2C1rJZFLj++LcsZSwIyWxD7XTQTTjp
WG1xj8MtjPBZKiR4QKUH4CH16IpesdQxWqI1bmsMGMsp3VIOrgQtv+qCfz3qWUZAM4tKyBqf7GIf
uF1w51HYpALd4AKYxeweGKNb1sqbAspbNX1aBwW9EL3GKsV0FfvFUFAW/46cLwXOf778s1jVSJLG
lET8/eZu+hlLp+Go8tu8zJIWXwnTL/jtylBCOfXhhEEgdR4ZN/7UFTlZwNuxVUD797WD3d3CZGsT
en9f+oWbxjGEQ/y7cxydhPfZ57pnWZiTBZW0oPYvUJ2KPXWBssKlUchpWs+RwFFHg/ZQKsY6iYxr
h/vL7wj0oQbqAsbp2UnV00vfQC702xJZaf26zyZ4CVJgN7L3KZHJFBVonDDxvS0GL6sB8j9aPnq4
Z9taqxIhpk2OgYW22ZGCqGVbCvB0n5vdciaoVK3mhITZGJs6D640Llw8ZTNmqXwBjaEwcTbizK6J
ZckoybiOi1hTWfzvWpr9K2fw3BxuZqyKCywVa2sbGDNRU5YgTMYr3TgkIn680XNPcPPvIXcp4w0o
l+LFr7uieH7ArkW5KHQPKPUUPHA2qQoIEJmybfbTs0jik1o+UlCMDWp2G9O/cvVLkbxO7U1W0D2B
Yjz7mGqZaklewZZvWqdnX2yVA4nXjiW8j06yeFtl16y9L52MdBMRvEXRz6L59O+o2Y9yCecKKZoL
UTk2IP5dKN/QOIR+A2j7v9/tpWsZ86WoDRGk/1ebErATq0yA9lBZnQ/Bw4pD91hyVHEGv7oyMS7N
CwxXkFIxo1G6nh351DyQkrAVs5k5k6rF3JjoVQeWq6s5kl8jxPOF00BIRTUP/NZ/eVOjpwF/n1Dw
qoST0eOFWzzzKpN0aWXvhozkvb8XIqfRloHx6mXOoHggKHpHE27w4rIxqMqWghK6GIbRNs25zSf8
Tdt9qj6ilsD/Ew/552Kyma+i9hCSDPcEczGItWNKhq34Jx0mCx3ytefCfJvkG8kPiW250PBWlVjp
4AHh0ywdXymWXmxsoUEV0S6wYhMt4N9jp2BztNpozPEFlL+rul2ruCV6FC/8vrlXssO8WqMTFFBX
SH1dkUmvn8iR1cqV0/3FOfvnjZwNYmuMp7L0/F8Yr6pn6xwVkIVSGX0Jr9NMaHtpnqsUhxSoEAyB
fw/rS5PWpKeIlnQ68XET/fs16I2RSbGGjI6yeT3i33Xwf8UV90Xw2+xX6ld2qqu1sbPyRBA0kO+V
4Vc5O7cJg56nSjFQCORx4+Qd5GWfXLmoMr/Es1H+V0Hu7Hxt6ZnUVHlKDoUDftIIbg54My7WWQ5B
RskWFLncMHwsmmqRI6Ow0oPaq8CAss3sIW5E9CvneGTqskOuMtXKZcbNGpbvFkWN+G8TgvIUs/u0
QG+ZNXYTioQUcfVkdlfX+AtfjGI4MwesKQXG8+q7JqWdqE4TZX4ZYqhOThnb1Yps9/RZ9zBanDh7
7rBCfvHWmYxqezwkxan07vAZEA9DcGVZvJRP4XYsijEoAkjqng8goUF/V3f4IMThCnDiRs3xPdOD
ZU4MCF9OwnO5kkwMuL37SRJuIgU/srhgAfnW0FINn1EeruZW63+P60upwj/v67wuElWdFk0aLVJ9
tM2TcO1JB6mqPpKgncsI7NGdukqy+LmtojtjGtd+vY4pafxfMMh/3cfZ9DZJn/ZlM+tEAOgFW6hP
SJ9wE/KK1ZUnnqP5/xrj//kS+nlmy681vzNpb87o8ZmtrokAapyvc4I+Hrkav0FOtHSkxWm77cLK
Zqbl6cEXR7s1i82/7+bizbBbImlAE6z8Wtf+kdYLNYzXPVmlViRtmeEqkBmIoB3x3b+vQ5F7XqnP
npu+RE2bm8wpfP/SEf+4lAD0XlYKsrKx3G1ny0LK/RqHxCAUoblXC69E8+otIqV30sjcyh4M6oCm
qnayyaiO2ujSSeRmOKkWCbhBtqx0hN4jfqPQGbTmRg6bNfX6BN1HJHyrZbn3Yx1BrAHlRlnNilxQ
VfKkOEOvLk2AwBMVUKxkXSqjHwmlQC/3l5mpw6qNRBrlqMng8xijDlXBnaWdtU+qgwzNK8igBenv
INLXibFsdIBAFSPSxxBQztwRayUzfQzhxs8mMbJfHJJhnLUNTcGfItP0YKSohkPQF6E4KHF9mgFa
AFv5GUMTFrQqKJ6yp9FzG80JLwlk1HvUHipN2XY5lUo8ooK+3AnlrsEOM7dj6Mdze7gBbYgQpFKV
BapFY16uqRWZPaA1n244NL0TKVTZ/Jk6dSNUBSqnGl4bgkEDD/N0oCWCvMTEs3hIBWfq1LBrBd5h
VAByEm6EJKL+9CZEpzxDYifGxBsPXZU69AbfJOjXFTHYFGOjkMqDPBQLN3Ot18DknQRHpu5ECFte
ZOccaWBnyVO8HsXENbA21drsvSMCKYthn+2NINuEUrGWyL8hx59ptYFe3+moOz2x3SVjutD77Dmb
sUvg2YU2fxKg8lDKsBgddY3Ll/xgqNlGMtfVeKPWxx7p4KAd04ZTcDc4BXPMH9f9CGojAU7EJyyE
Y0qPw0hmBr1yC9TV6x7KHEFygbvU0QQ1NalPdyqCbCTlnBm4KSVVliPmL8zXRpkcz6DMIe4GCNbo
bEV4YH6Kg+m3P2yCCJA7SEd/JwTJGo9Qrf5K+SuRmA1J54J5n0TwfWzpo3Ea4h8tmdx8UNa5ELl9
dkp3MZr51pqgvwmIB0kwUi7Lu9NvP3zSOCxavZRseqwNAdxZjOHkjbPFhIQ7pboaAcuSWT9M3Lry
8TucdfjiQSKH46E9HeNsHWS7oCoBZY0PSmTdzniDOcDhbABmWCWdopM8yXZJs/W9/JhoELpE8DBY
EUynpvlduIrewrfiYG6tVNyGJZlmjy6X/Ci0kKo84ybOAPGFz/PkZVNmjQUO6fi4JgVYGwzfPUN1
WrbEco0qLDOEKFw8wRPct/vWNozHZK9N2GWTIRtFd5LlFf0aXH0UcUJiZs1C3HLMFnq97dVZbAoI
kOfj1ZroyFM5u5EL7wdNCTQ3EHvTpmmOcKPdJHwt8vBXaZwnZLNpFwTeVWBnHIA8R5eX9MDLaNGa
f8vHXl3UH+kosQNeK/rjGWSlSeTpu51FPtSnaYRGrpWHutPy97r6MTL0BDV9SoeVVvV3+NKhwHaB
whF3I70sU+NFBpBVt6Sncwa2qi5lIXlDr0xJxxDRc08dGuD0JBX+Us13PuvMUIdOL5R3kXEox8SN
LTaJ7CdCd+bFR2ZMS+5mnt/zk7dWdStUwPB4o1VMBLQdzGibkQ4eqRJEzcMo37IkoEAShMeeBsRK
ylcBPxELTzo8xwQmG2eFaFg11uCyQbHCgHVsAAnyDRl4FIRm9AoVJ84AMiBHBkn8UuEsWT7WlmF3
6tugmeQ1M8zL36iyhjG6+mrRCoUr5cMybgvXiyqc503++nJd03yECH6+96iJHB++pECTIAFhBqkG
vPmYvquRuBY01MtKzMwZccNg9RPS+6Bn6KsJCe/qwcNZuFTfZ2ZK3GOzKqBI0MiWWjDL8tZVetRe
uH/Po1eHricSDqULEj+DnmxSFX74+F6xaYQ9qd9yIQz0LIyrGr6kN247L1pjX1BUGO92Gg0L3xPZ
U0vpb2vxObGaJRXCPVUryXzHxMhvNbfViUsj7PCAQDJa9eIQ1ju1iNYpSJ0sxNCEZoV8Q6Os08eK
G/A7ngrTGX6apRA8hs9z8BVNx4x4bWZz0wkyv/aBMkI3mPtq8ij60h6RHsPIWMicASVfBkD5pDM6
zHanUcIxUzcZNOB2Tjw9UjQzKMsIPt7BhRO0x7BZAbbBi7HE/GX2elRULDni7ZTmti8G95T9ckG0
oyBaCgKmLzlkuc5ym7xaT9h3S8eeqHaed4DJttTWaI8xbjzg/JlWQ6cfVjrmv72ewpT5UtKvSbDW
nPtezHKrA4nsU+h5VrYTMmttIVW3gmBnjsbaS7r9wDZXMhPGqkekEcHBCz78dhXR/lI1J1Gw0Wkr
xbob7qGzFaArJe9UxMe80MlWk9J8Ez/z+lA3m0TeBNMC2Jv6xuDVxIiSBC0d6nae3KJGH9T4lOf4
7oQ6njOioyW0i6SR6yXjuxRUbqWAg1MQYRbefmyNR1HI1+lEh3tJJpYUFvxIKEmT9iaWbxNFHQkZ
cYvgB2NNKhFHr3pDcbhtwICqESDtUsPBE2P1dLjNqmFt4ZRukbSdl9YkeeumOyl/y7BvnRrTUWUG
oSrZY02xIKbV4RlwNLL+j5JZIXqr1NgL7B9tgpR9/MpY+zKjs1VhWo4QFi0Nkns8LuP7hES+lIY3
njXRYJqhSgd1NxXE9qFNl7tNMztpMMTsZsGuEEBxjlfFTICaJDu3hFt4Cn2AbzHRBKI2ULczhhr0
fAPCKnLbwlwUfo+6Hs0RpW+9jrd0PSKZf5m8w0edd8iRWpk6fLIQaoPFlVzQtKy6cqtM/aaWAZtG
mlNLnmMFiZuOnq3imjnk2NIXjwGFBwTs4Bto3Uw7O277+0GuHJAeTu+0yPNJjcItykcaayaJIyO4
mKKivHGoqmYh2O14NJRkqY/hjWLga2jcCOWTJ6+M7n4crNs8gEc2LE0rm+0hlpL1HQ/BfT4qGNGn
tqRnjqf6rJ1rk6UwL+Wl6A1uySuONAooA2qyUluZOXPEuA9St6OImwHFU3JtWWPoKfnCw0Rdo0FS
WGW0ArWvWpK8GjlVJTMGyR88d5GwGivqMnq+6aZ8bdRk+6VkPY6GXQ0cJCsdG91Dz6m/CMR1I+HK
kVcbA6OiLEIqNLuqei9dtVXru7AO1gE1G8QwBB/5lrTCUxJ/WAPc215ZWLPs7UHQPrJkP5bLvBB3
tbJqzGYReTQ+PCLb6tW7GtC8AnggCGWoYG+99iIFe1l8HOA6+CnepRpqusDAlT3bUpGPdfwvynSR
5sS5EmPODJ2sI6HvY1gQ0oIm7jvTWwwZ/UGU6EH0zl4/Rr/MRsrfsL1M/TWwwL9qd2hDet66Cq1E
rRtHroNjPGh25AmLoQefSX2S4DKnfyhlYya91T5R+PcyyTXqcFsJKsW1nRWdCNbo1EGcTWBPcUdS
buf5FVFQqJujGa8kkzx2G7mNfqvyP+n41fdfZvfajKsESG0pPwnS3mtWShuiG/H42Wwtih+d9Kq1
a6MFgEsTStbcS8OqZ2QLHDoqCWuqfsle1Pu29FhvsTs+oLoMX4Z76TH/qL6tU/QzPKQYNDyJj/Kj
+CgcoawehoP6mLFthbY02qFnD6fqpPywxD1NR/2lOXSn6ae/H/eMb+NHejaeqwfruTsMx/aemdOd
mgf/s3/M3/qn/imFG/U1nNTZF94G6IsbAT8hLWR6Tk/+W//ofYSv07f6Yb7kvAGiuWP7qH239/3T
+CQdw1flWL7R2md+4AZzbL7DN9bsY/GdfVffwluACcx389A/hW/NqX3SnutH7yV6z74ZmVNklx/8
o3qVHoPv/oMESPkzPOXvdHwTRlL9fqle6w/1AZWd9VV+YFFDLf6D7r+55vplfVmFrbxJb/1B+gy+
mJpH9Sgf24P4Ey3UNTc7fJMZlz+i7wmA8mf/M0AiDW1iAOFz/Bl/ppxfDJ/ea3fqTqirpR9eFA9K
5+DL8G2+sAUZT+FL8Tk+NG/Fq//csOpQB+5s/t1PGdwaRF4Ish/6h/HWnrIvSm/9u3gUv62Xbi98
yNxP8WXyGYGiZbyQOOM5hC8SrcM933gf/5Q/FZ+IW4tYgysC3vnurE8kIUNoxydOMNr8f9Sf/oeL
0V6VfBn8CwR7rM6f8Qk2q/Dq/UgsFDKWaza/SJ7W1UpeO813QWcDtggfvC126PSl/CEqNj6je2/V
nvhJ/lufhNCO3ryfpHaTr+gtJCx6Huc/BLvLDv9RvFPNt+zwczp6vBT9xYhs76h8Nq5wE6zm/9Cl
9Fq9avR5VgiU+5BwD3sBzbwTaCDJYAmUhvZInpVTK/1Xo4zBvP7et8+q7pFMju7nI34Js81o2VZZ
pMXmxvRaFI2LeOacDOyKwHh8Jm9W07QRmgvVOGDAY2koWAjOldFz6B+ibQ0ZetySjeLMTINS+mJy
GIF5PImHPn3zaMYzAjzDmh+fOBqkQDHTu6PFHFXjmsmSXX72vbZO2NwyvSXg3xXSoYAoXBJKET8I
MbV3XmTek7jlLELAnubtej67Vu273xmulWwhIM+aoqAoXQ9qvlTWC4GIsgJCrdY7IkeypXQ2l4us
Mwn4shWxORQAgr1wmwByBKUoluZO4HiWgSCjTDAfvvvyMOmqrWPzjS/0rKdIfxTtSaQcGkSFqyaI
4APCowpM/yGjIkjjMPHxnGYOpt6dO6nD7F6jdE59I0HjKxUrHSrjEG9nZrq5TZIvXerYqyJHMY2F
V7QzmLkvWkfz2MBLQCyDm7LU1d17BnYbocjElzT67zB9oIUH3ntu4JDd7sxSfIjb6nNc0hYNao0m
mKdEYWGLFpOfuoSXnA9FT330daJS/zC3k9OGUw0izKVyyStHhuyP+e+6D1EVULBkptucBtI0LBda
/tNzKFM4SYt2pmQkRcdFiCYnIT+RsY/Xyc73PLcaj4nCnFLBEHN2NNN6NVfwSovaw1FBdRywiZl5
uqtK/VkMXuRoIw2PZH8Cu0BjMRB+idihAzIQlO8ZpDgfvIZxRVe3B4HB1JYzWna2mOOLsdviNDfa
uIcnvOrZx0hUrhWRLqTg/sqLnSXaTRPfWLWqkImOC3jyMC5R488ZpX9n4C7Vqv5Mv52l1qVREcSg
pQgnju+c4pr2Ppj2PLIpLf59IZTmVzJ9Z3oGbQzEPlIMSiVoF1ySSIHBMQwUlHQQvCXbfylTJKOt
hEPMBvrFnISgr2xVM6zD+jN7qovnFHFb6tPlecKmQj9myjKrT726liOHVkFhKU/rieRT8t5o3wIh
6xC/YZtO2qbBNEx2vOauJvSIAgo11oskZ46io79i4UFWaPOaI2M3QwOpJNiiILu1H28tnIs6/G85
CoQ+vpvysQtgba41oV8a0UELMHbQho02kHn0b83umaZlx6zqZSuhM8tdTW4WE2mBynqfq2veaGxJ
ngwodYpIJikTu82M6qYcie5tbuwdFXNFH7+YbDLOFQXGZ+Tkg4EFWsDSnJ8X+mMRAboM4leJrvU5
KzRbC5FidATicEFR76eOgJHsxMw5m43ZWT1QTZSFSrD+4AeIykunJCTuyeP1kfpuVv0TCxaLdlx4
rzTmdX70CVVhYwjBrgyVVznnCNUe/HBYmMzWEEVBMxB+kbRsCIeGno5X353deH3OzuaV7Pi1yTCP
4j+SxJoAkSruoT2aOgCE31olDQTX3C0vylD+nAxnog9TMGuObrjN0X8Ul8+lMaPTsf9ZUW0wPdDk
wOCY7CxaGElJKPEIPNqTmd5l9Mn/e7pcmyxnhRmvR9hTirB4rah2onDRT0+g4ft2MbCqkh/Ur2lQ
9CsrwW+i/o93LONJmJmJHt+ymah17LYd8rdyPiveDdaT0Ne2SBZiatm3WkcM3gr1J6bAPdudk1+X
gm1UScuaiHroCu74Cw9v8nIngXLG0siVm/mHaw25KGJz6wcNdiGWsyZ1T288rW94EBt2KcJXlo3V
nLqaMzRNWN/IPkfWwm3LfN4cQqAI8/hPw/s5Le2ZNXJH9HCzgrV6JmE4IIRKLIDr7U8fb73GX04q
H7CEzc9GrWj1c7nk3E1Kp3DqqV3++7Nd0hlgAgYTWJ+tjsWzgapjzmowNyicZItCgDvxE9R3/6O9
Firz/7J2/3Gxs+GaG82YBjodkpjNsV5icUYGNQwp/19z0/utt/1XlQbVvgyKZyYWnlWn/HwSUrzU
8XUqn7WQUxuGKxZ6g5LckpgLHL87UBf5QyE223bHqqv0HDkNw0mQ98xPPsTtBkCh3TYsGOHd/NtT
+IGgbepYwTiEUYAlmyN8hXWy4p1NFQar96lnWyYR5hqaykMMfUE7tCggCcOXfb7Mp1cRcKH3M+jv
PLlW5w55samsZkoOTo1VXOIPnL0FJQSULllpHXlcaWNk5WOkTVdKZheRRTooNaplOHnRQvj3GqXX
RdEppYqiCAYEnGCg4it6K+a1/rd7cc4Dq9kMOwxzXlq5+vfIuyiJ0CUR7CFmbHB8ziQRId2IUh8R
MNAsC7qMPl16LLg07RVdTKdXsyswz6F6hmEGXRcWQrp/38GlBQQRPLZsiqbRxHq2v0cdyLdcJJSI
p3Y2oMHnQY7eSXkl3RVBwEXVhS5jdmcyJKnbn0UtnZKlTD8B2Yu1VYn3gCWIqNRn0QdAr+y3Is3m
pZOkhfP478e8NMX/vPbZY1Z+GulpViFGoC9ZnqvC7A40Yo3tti+uXOvqg54Nqq5r/WpKARgpwyPu
KCIdaZDyNMA9M0bkOfT2JQWOmjQP3Tz/fs6LUNU/H/RseRmCVhb7dsaci91OMfd5Nm07wDtaWm5C
Rb0xRWTxJyHC80NYEV0E3czowCGF/KtvogXvrIXG1A+qgros2dhq7+cmWiK0vxIZWHS/A5mgwpbq
a/d++RsZsxkcogZSOX/PRV8WAqlqjOjW0o9a5wAAEATpHv+QOReOAPPKqn+RpaHT/YLPO+QGRT0b
E31cj6HhW7TB5Nqdd4i8PQytoHrx5aXA8d/04Mis4spyzTZ36bb6H5WMpglXFqHfSX6+TuuYjiEe
lGhEOW9izlS5MvSKJHI8HUd/Y3F8H+lmHtaJ++o1pzhcQwOqw7tA2lJurZVvX74dppY0+kIghEuU
u38PokthDLpWiAhzPzOG1n9/CIoCdThN0NExyys4MhFim8J8iGSFlsKDNFxZGS5fDwUlJAYok7+y
z//H2Xntxo1u3faJCDCHW8ZKUpWyrBvCliXmnPn0Z9D74tjVhgX8ENxQd8tiMX1hrTnH/G0R03ek
jYw6ss7cRM5yRzY69x7gBDvqOr77Ml3ulxDiP9d7U2z+73jXg24/TXIFMbBCf2ecczYwXfw9S722
rkElWa6K1rDPztl43rSx+VjsaxTXMuCdqOMeSM7WxwMwpqaoBWi/9pGAIQW7IyNZXN7/+16Y28W+
/rCmqgD83MS6JHb+eTOEXNazqmvTE63VVacaYpY3GfshdgwfLYv5airsRI98eQIg2R/wXG4wxNnA
lkGTaVMj6AgzACo1pba3hqe5uy+GG/qtyjj7dU+OFK3bsBBuWyuIBGBR5eph7qZKIDEnM1AaY7Eb
FTjhofQRNpKtdBYbPfU0qTimVFoyYRj9yDEasGLKFoPQNdKC6IDRHGUPptOTIZJK6j6y8WHrv4nl
HTlirkAQdEiRhthmRyoIJ+sxQuUH/tbGqQkb9MNa5BehCfrnXBQWaOfc1da7rU+2WphqQjompWZs
+uqnrbdYWmyVZoTzmVOwdwIHAS3tpl1qr5fr3b9vyi+V6z9uink1VOVhU/fiAh/F6oKqOG7GbDT+
nUHhdfzMy71xywVuqzueY107FaQ5Td3eYt+bYapCQ0GBJv40hi8Eln97j3hOADBqoKMRWf75qDRi
M7d6Q9Aq61jgF0gZmOQoQDCbMsklxhev7d/G698PdyWzUipWT+JSEHCA84acrPGtmjbNrNQ9saT/
9xX/61vw26ldLWUVkMz0lhkiIX9347eo8ltSi6X+i+lT/eqclD8voSjEYl7MOZE64h1kuDHzRFPx
tjQkfcIAMzRuMaI7N7MXtvrnDuCEHiJuMR50aJPNHegT3wTrl1TBPCR+NjfQ0z5kpYXOKtKikv2Y
F4XxZTGWDRTBMq/ulBO3aWmetAUtTY8Y/xsBWztjVR8q+pA9FoAhqT0loy01TRREtGDQIQzSsJe+
r1+lGH11oa8qWMY4NWJUx9lJMp4QzxBEsGlg4f78+37+FbZtwk9gtqd0irH4zwvdJYWOyASGb9I8
I3ue9crRKGHcUi7K15c0OmbiTAO6pxXWOQBkEl7/eVWJaKyoQC9ePT4l+06N6fSqA+IV6UgPvG7y
o5DVB2HfkIgoESQjoy/Z0tb+/en/hiwiLZQ4G5UwIlO9hmGsRbOaedulJ0OhPo4CKFApVyI0RDNU
aFT/PvrlwPTwxWG3F/g/w85vh92e3t8mSjnXC20aKMaZ2KWqY5Q6I2w4ep9wT7CT4pn7KtH2r4/D
b0e8mn3GciiNcCNx1INlR0oKOxYA29M27f373OTtDf7PuW1ZJKjiRST4Vw+EHuf6LMRwrTVgcAIU
NjJK4H3irOuTHbCPdGQGEfHP4ELvd+XcH0jiS4a7Omu9rVoeh9Q5+rc2Dv1h/tDq71k8fuV42t7+
f33Gq+s/Q8Ycw3LbrelubwUiDT+onvIxfcEBpaqnFu+P9lS/LV+tVf82sls4lbks+LXFa9eFNCd9
uehRcTYyf3s3e8+SvEk/Df0rUoJB2f37ZvxVYSyi09+qIpLOUunPB03q5biUalIvNPv15nze41x9
P307OM7d3ReTyF/2n6zCRAUfBAtgCAN/HqmVGdfLFJ5NBrhVdvr8nM7vOgWpL1e12jYfXd29Pw51
tS3L20Ink5dcDQg2FEvQYf3c9NwqjxP2CwNs3bjQLxWj/aYezci2jKzFHQrcCHHtCKrHT0UZHNno
1qx8OlaDsesUx7TOlfIxhpfte/mTzjLfDM3j1Dym4QMaOLR/fYN2qnigEybB9w51hIGIEyva29Nb
N0NyVUj4jF0p1w65cOEnl5C1w+O/7+pfHiLOn+RQ2aIe9J8crsoKK1GOo+wc12cz41QobSTwbg17
0QOeoRY15L+P+JfRQwboRsI8kHbtP4S1XJVzMTMSzJDxPWtpbyVnqIzvqq9Qbn99iH47ztWdjQiY
FQphSc89mp0EFK3+GGc3a6E6uf7F3uhvu8Y/zunq1ajIPs2kiWMV8Y2l/iypx+cG+McOy2V5LAWc
CHQoZjrBzRAGSXZKi5iI4gipJ2XZ6Qu/KZirvzzVv9PzrhZ9kxyrDdT55DQZ1Z2YkqycUOJoTqWm
e032ECb72AAjvLH5VbyF3zel9NaH06veLuCUhQr97PmZZbmU3UoxPPnzPKj3Q+QLpAga089MfM3r
l/SFhCzFepJxUBe+Xh3n4k1RcQpiFfIt2R0QL4kfyrQzwH6Kz7r0rlJVCAV1Z+j3yAo3QjVF5XJ9
mZAy5TJCxF0k2d1suUlNcG4MXpdS4MAEUEd4PFr1uIzaMRUNV+gfJa3bRdl6r/SlHcWaXY+7XrAO
rYppmDXYalaOqJY7M88v1P6NrUcb1oFEnKtQH3NLPAkmMarMEJlJsDIJH+O9UaKFNRGGFrsEz0ZL
ADB1yJLWCHaoAM3zSuOW0qUE91knRzXh7afduqFftzbv1qaWlnW3RJ+jeFiV+iBxc01Fgln1nCf6
oU13vfhtcyCWjCaMpfdLuzMqOMyN6CjVpi/NJsSJ4YP1No9Pi6mc1Xl9tnDJk37lN2rowQThSmtY
tthz0ruyxmM9ghimMU4ocZNvisKvRv6/LDH+gDFeLeoFKVxiTYurbQ/RTkFoivAOPlYFOUR0J9fo
JwWw0ob8xXrQ+FXk+G10NjeY6Rb3TggW3/+nCFKVdRmrpYyV4rV2a7f35SD7Lh7ivfGQ7pdDvscn
/zq7sIb9xZOdxZs8Zox9+Ia1OShPejD75V49iAflffv56Hu6Lz7VgN+Q2HIg7OpX+a33Gw9V+ytr
mN18RtkZqIG8iSP47/wSZDUBXTx+z/hKloBXwIe+i/edx/DIweSgha8r+OvFdOT7NAg945vpocp1
Gm/2ty8zACMZ5Hs9KPdmMHzKh9lX3mGz+ell+9UqX3ow8pOrr7wO3ogso/NaTjY+tZx04/Vu7xLi
8xzejS4QRY+P8yr5oqe4wDO8obEb2qqH1F93TbDuIg+3u2e6xi0FOTqdfAGmdggWtlOXEspD5rF4
dmUPlqYPlu5HE1RB5OVnnh8yAPiK/SbIPBgbPn/4K7zdvuAInn7RXd2FO/3rV/K43+BsgEch7wUO
gCb3KfGaIOHnyUZ3t6/cr8/kxjpAjB00EW51w+6MafXW8rZf9M7uBZrFy0l3h2/xj5aihSN+I+mY
r95eA3AfzngA/7BT3pZzb19G2/JC977gVwV7+35+Sd30IfUxDO5He/ufhaNeJJrfh8Zt3NrTPNXt
/PST4I2g9ga/cRHrngyOmjnlER0HlyDyOj73dqaFp5ykk+LqTuniZ3Crp8jjw94jgnTDR+Wej8zf
VLdr4BmOfB586a71GMO8xh382pMfNG85D0SdYO0lseOiutOlS+3tb8kX8bKdluWYF9Pl97n6BUC9
w3XlI8/2h+DsH3+cVUf1fqiO6Ime4W9fmq968yPFvp/RTn3WfMkFseArbgmUpQuU3fJU+tKv78L9
fByPM1/hfj3SPee76FCAFDP3+h4g/j78xvfudjbdZDPDR4G6b3cJ/zS89pg56j4KyF9HMLz9lvUo
HaGSHEo+AYz72Cl2hg+I5iY5ZIf61+GtH8khumtuUsGpkGcA2qj9kr+SHGCQUGc6VDfx+X+fY/tk
VJUhxuz7H7iv97oL9tPVPO0+fUkCg0s4+curEcivVjB7yc/6tr6NHPFRtsG+uttX4cs7CnJ37VvB
v0k3lLnc/t74rni51xFt6jmF2wfqS+GnXuH3T+Ju2S0/lh+E4AR5MOxS/nR8YTHFSLK39sMu/sj5
X/FH6Biu6RzFe92Dhx0Y+wmmwi69yW+WY3mzidb29Y14hFEi7OPDclx2dZD5fdAHCK45fOmtb+Md
YsnSY2vJ56U8cJHdmTOAR+UkF2A/fF667K7qN/vwlcJP0PBHOQiB7I8emsDRIzHGVfihGgcUBg9v
Og/n3OuD7XSguATbP5edtccxbuy1vebGQbXTvfmiZjbtwhdYLd7RdFxmx0fjJzwd0q/d5AdDEuek
7NV7zd0GqpEn0tX2ocOXF0JuKTe2Cb+dbYSHBOKFppr3v38nVfdc37WH7fIDtnErvw62y8qFiEqu
EJqPnDz0PUapG/AuAYLI4ThwRN1jffMIuyVYdvJLDIok87dLBRPagd9+U3A3Uw97spt64i7mcLio
PO4f97Dgw/DzZ/w7x+Fo7bsfBOJY+9BjXc7mloawF3p5gETRi/zuJYUYg/z+q2311RLq19SjU4KQ
NY3tDmTtP/cgTasnDRXvmZTeQ441tvCE1wylBx4rHcb6bf+8PGbZV0e92o7856hXM22p6DEJiUP5
SPSltzIS3SMe9NG3uj//vQr/1Vi7nloBVYgbpXYDlF6d38IiRJmJ2jiJWJB6a3THvPLxPZN+kHhm
QidO63wlh3S1MIzFrzFlp0K7H9Duhuj3BExJTQf9alUuRjkRONR42NudWcJ6DiSy/W4Kuvvvz/zX
5YAOy1fesH5ESV59ZtMQzFXOCvGiPFiDXQONuiVwKkbB71qP6QeLt/v21O7LfXgf3yTf25OIqvxY
yM740e1QXGqxG9NDkvbjI2u5MbbJi7B+GDS2Olcj+Pbb1uM6M0A/ljvpLtovubOc0Ts/DO/qQzba
4Xtz4c2UVafZi+/de8c7e640T4exT5LuiXbZ3NrJxXyhptsScoXqBOg6T82Tef/vayErW9Ht6gZi
l4eCB/FSgk6w/f/f6j7CrFharPXiRX6j96BVNmWnjKV74UnvZetiCmye8fN8lwgj0u04tdOfCGlZ
UcTIHWkaO2vh9BcV7heLzp+r7A0fuE46KADA8WMXOWv3vZfdRrfrS3vWPzL8UHT4HpnB29I2/Pmn
Rm0pcgocSw5Sr/xd/VCOBrXK2Kb/f6vO7jyi5kYVK4Cnae74UIXpcGxhsAU6/9/F582e6CEZLh8A
Elg+oiqmE+4JCKcngKEoJKunofJFrMpkfYAhaWwyLD5Zr8uFh+NLeG8fjR84cJhuIYwgVykp/kmo
LG1EIXYoO9OFWOX4RUNf+K4sjvga/YSC0FyGR9kVCf6o7Pi2NZ3yOedrgJr4VBau+WDUDvsd2Esr
K278EtgySJtEdbLY1GojhXBaeFGWsKkWNSS1ArqpPUwp+kGGjnRbOaCEDR9w6Hnor0Pk6/Z4s2JG
Ar9c2R2KCi7J5EpEf3AjQs96kyW3/6yfh0fFdDSnOJutQ1BQ/EFzXyUC5WN90j6074jmSMpuEAt/
Zvvem2+JwW1qW2dFxDOAYoc9CY3C0Ja88k3/0T7pCkNzjAiHZg3K7WJ1tZq4ETvl+JIdLXbNFUCY
HMNr5Bwc7ef6E0PKsGIkcmgQAIiodcf4Jn7V2JWuNhXbUPfH83u1Py/nTCjapSkf0Vd4N5L90bmD
G9tfSsF+qRX+86KQ3asRRwDXXb4qVy5TtmrN1MNhzswdaJh5RJco5YHc3i4S72vNrmwpQoJBmPI3
DNH4FqLxHQjoyiRQXsiFawM7WqTsgZyflUx1lSa6j8VPul6uhh+qXcSnGHWnCOtKR7Y7ThdRznmY
EgqB3cnQwZyq+a6w5PfeCl1Udc9sLWVyjmmlKTL7buGjCFVyR3Zi7bfqm5FquCBZ+HabHGZQVD9Z
5UAegzgBFRfFbLa6HdUVG5uvMF+aaYTwBosseZ90E23k7FjCuKkJSBFpP1Zr+qmG0V5RkdUfivB5
S6SS3zRkWEPsx81Pwrt2LTudyNjlbCB+/bOcTgpUWDXEAFV0OwhjAs6Q1ZPwwbXVB/lZSvJh1Qrw
z/G+iHE2T7tR7HYFFgkjfBhg0IWdxlZ4cntMUtUy3llp4UV5RqqRicTJKcbOJr3MFmNGJNS3a50f
NQW1aEeySHlThPtSugnfs60GR6qLYi2sTmt3zQNpfjKMaI8Cmrbz2L4N/ee0st/AkpYVd7kxOkO0
degpvBYUf4TxrsQx2sfPJTkgMeFvFYdYyISTTzSZvR2UppaWNq1BiBcV6vcB82OINvjfY/bfHnlL
1MgzoLFPS0a7EruImtnVkaSVj9GtZf9Ab7wfPUK/HeWrA13V2LZ3y8JISiQIW2cm961m/dvcUHeL
kXQRB5p9Ef+4wMbOug9Pa0BUdeI3L2UQuV+SHq5Kif87KAxwxBqarOjW1dpFQ0064wBcLwCP7wWb
5gta8CB8tDwpiB698bnwJ1avxj6+ab8642t8zq+DW6RX0yTYQs+ug9VJh0mbQo3nG6XXXPKSfrbj
gGVUjKDjmv7amPTI6CbLHe7CZhhedKX1jaS8TdGNh/qDTuYXIpiVRUKqZH4kCQ9DkmEp7zx8Zjya
t0kRBhkEzp7SWI8nRFRtfLaoSlHJSoLNqOCYv74nnWYr9bUUh3E/GLMthh/WWHiUB/HYiaAgJkfV
37VDgzyyTyRPHz9hNHxRO/nbzfj9elyV0KeB0IVkAUJB9t2QoEjWUF7f5N0b/XesBF+K1q673/+5
AVcl0DwVzWIo9YmR7n1pJj9KrKPSvY5j6yX5LZi6hbesETsQYWDNjO8phbdaeZvkjzKa7e96dNQ1
do4Gxef4/Yv37qoUzGcD16vxaILjB82uXr0OipLURhW28im8mbAgxN8lRiez/kwOBhlXdYCbgmCa
sfMJG2YtaGOyxhf+tQbsv1MenwOaFG1CHlSUpX++lkYetTneyuqRZLlPyU3s98ldTuHx+Yvz3caR
P2c8TUS8ZEFCl8mm1q/exK7JZqMd1u60DjZuJyTPBxTkyUELHfbgFqsk3VZ9vB2iyLrgi1X6X17F
7egGww4sMPE/OTGGKaW10i/9jUp82aSKr2B7b7QkPKrCeGOsGXlydBeq27WiaEmKFG/kIlH6ST4V
lZdRfhuQuiP0cKfF3cx8VE8HyR7RoWkywhVzslugEEvxmSYfkeF2QuEs2sOYva6N4skW+2YkSlkL
3WVKAkETgrZMgyb5oTehACEB7EetPOMtgfl5ERJjNyTx0WTej75q0F23BX49d5t0GCqaATTaulp5
rBIZkMZEzByPXjO1jkIQaqw67CwPQhW7M+3+c2xB9WruI02ioqw6BtYBoWGp8tUz8d/9LHs9CFu0
syiokm3z57PX6DB4JuSWjyyN/fm0upa/2u/5bfKtcKev5p//bmOJy1bYPINBJDJIuxoMhkzOhzkZ
hpPY/kihUibjuZr38vokFbuC4hNRDoi4FZpd61c76F/C7KuHf5tdVa46az2QSH+e6Gj0rdxK43TS
wreufp4Jj9tWWmsqOjhjylQLNmxMHd2OwDMAqMORm9r8psI315SHRRvoAbY+lW6pd+KqdNucMrfw
Bv+hbp+otDTYQbfkQTYrNRqOrUWILMJCDtiqdbD1M+T+jWixdSOo8pvqMsUljZBSj4gbYFcW134v
GS4J4QLaYol4CBzF7gb57YG4dBAHpgPFf0s9TDmYNh0fz0eJm2Q2PozqIGNXY9BUo+cWkddaXcbp
jQXmueW1TiNfXI4wBCAzTognWCBN4rpPTeNW2zT7GVMUxBs+8VKZmwRbbJkWkHttxBaAjgZoHRy7
iWU5Oj8EakAdbwX2lWoCGypfIOx99gUb4l53Nsp60YHFVWcWMhskIyFAQCWW6XuLovWLEe0vI+cG
m0cBqoAXpCf8503VwkEflUnenl7zEDuP97Oj+lTjvhi7rn0j2xurwvkTLZVgLXiSVyN0mxqWoOWz
eGlxjLZ3N/mF8taIi+g4XcYDtFYc9v0eoE17/zQP+//LWWJb4T1lAEVI8udZjquhwPZpt+pP6Z5j
CtjfSG2knvfFcf4yP3CW//84V+vQRorHoYjM8ZSCHT8QbDh94lA18EKnAYjq3Vx4SxSsbyTF4yv8
4uB/GYhUokvQc/COkj9xdZJqlpVZSHjADWigsd+IoHZPyp6qaU6o+6TyuIMCsoKaRQbeuSu/HJz+
8iyx9Ab2YIgKAlv96lmiJYwiS6iye/1ND5YPRI5HSje361Px49+n+j918vVY9Pu5Xl1oRZ14TaYR
EAhonLrYR+awr9J9J1bfTB3KhBsmHzkbSAtUkDbDtqLKwHO5y+nFiCmhgZ34IyppE+NpK9cTl2to
BJJKEHu9ZtV6aERIygmCyRXHDfmzbQGgg4hMA6rOWniiuARKIdo1GCppsXxs675EDWUqzdJO0QuJ
UxsMUuujY/VXCOeMTexMmZjgZkTWmwjBBycybsrldtBeMw1omk6lfM7crHpnBfAkKURLT9pZAlel
5MRFst/C/yeqd3XHArl4tpJLFc921WZeoVQ/0Ja6IbvIlHJFPStuKpOpW71N8eonmbSrKRpVXehF
4vgg5dlxxeSfK50f5gGO49umodZB69zvRf2gL+ttyROiyvM+U6W7tJdssW1dCPeAbxhu3YW6mEKN
qoJzhCS1LHJiQBLSeSbySRPpVQBukkIpVmEpKUYgZtprrViHPtfpLZMQO6E0rjyxe4jjTwjREY2l
iPX6PJMtLrwtqepkkgCkRAvmiaITmREbTAD74HPck5ubpU5nhhQPOuVuTWGW8Fmm71PIQmZRQuKC
V8Bnc3MeS+WyFls1TkKO35s+EYbHViHrtiXZohFPkPxsOYOoSgEJpJWX7BJqdBOO7ab7iFgoNTOG
SEjXK9sK4BQaU0RoWXtFHHaVWJzVBMg66Ujd1J8E1XqqKtbBRClEMQU62MP3Mrc41Smn6sp+aSAQ
r5eqD08ytkceykpkM6c89yb0l24l0lOCXstTnIi0SLXqTrZYVp5yUpl0eGhR1IOKeNcIshdGdl3Z
4IY0ImtQCtaKhwNAlUkVsHoNRY0AMgSULStwXRiIcbqNDB0yDhO1/kp2t7fKKbHo0GmsMAepzq3U
joJyP0kGjzML9nZyK/MhW1hBDnPp9hn5Olz5Xudmt6NHVoenaCx48VVv10WKb9VROnTF+kBFLKgQ
cKYSptNkN6zKTo2pflIWA48F0MZ4y6KfiSTbBkTjGX7FyoZvid8Xap+Fvr5J0LR7yBVhJT92xsu0
PPUDTXlD5sgvc0lxPJf9laelJYdTpi9Syc17WwlUXYuLqQvuKoyOpJ6lR4GFSSsCE5mXvXUrD3Yw
5RSphdGtEYdoXf+tGDpqlfGDFrWBvgpOOpxUZH55MbqZ2TtzKbCDiTypoLequSLL6qygYGkeMoJ5
dWn1JoCUXSh5WUIzMe7u6jonbK9z9ZE6t1l6SsHCOBqflFRhqIEql2N3N09xkjmzBc8oF+0ueV7W
1GlC9tNnxVBuYz2iRpw/KP17HZqEBIhvohK9NxW0uIZ4CBTinjXv6wZ/efnICgyOTuobyk0t91C0
apss3U3ogRz2Jv3eiZJTiKkfd5zH1B3M9bVOaFuHBNOv7NXExWtNbkK5bxbY0xG0ASKYkxraPVQP
875vnjrpfVtEz9SGWJmln7jcTkpa7ayF7quFz9wcwSHn7rrkN8JY2J3hdVwqIV7uw7S0O6sOQi56
LxFAUFaHZVvgbA50tRwdJEsAR8kDMMjBqCd09cVuUBXkPvijBvNQNt1NHebHIQJAFeOsRdjmSeNG
gnEEAIFIFnG09Sc92lj1dBkWUXDiHl1OT4Nfu1cSKyjr9iGtsiAVKb/qyrkpzFNfSLxixVNWLJST
QWbG0M/4PZzLzailNLEB5keIzIfDIEc3hiYdoxACB17lHlVB9X1FNGdp9VES6VlEiV0kWKF1mcZg
TRzIoO2Qnh2G6H4CxNhhtZcKwU8gwrAy9cOyOopF+lSD21JJKtiKGP2wPBoWodkw+tGKHacJGEoo
e5ZOul/0Ian5Xkubg4UPO1kL+oTxXa88ziPad1mnwGgF65wGbXtaZ9GGio8YKLQRK3kZNL/ZYPqK
i5z0l/SNo37SurIt2bqkcxvEOdaoYf0mdZsJDn48Yul4vC0z+vZMsCbjZj3HRC48rOSrYIyRpXLf
mrcasiQMHJ61aH6ePkrL4OtxdZGIZM9MAD/IR3Oq3ekAPu6zYA1UMv8x0E0PDQ6pDTY0Lm/a1i1f
+r1VWHcqwi5ZOWn1e8yTzPOdMoEmwp2BLySmWl8VLR6l3jWVp2z8bIRl36pILYr4rkVuJJk3uBW8
rhzvzEjD9r7FubcXzRr2WkHfG7/EAnrqgRqpUwKdEVWvSd41JbzXM9HvZ8WfZE+sHwbiq0XMRyr7
WXl4WMrXJOJ870gKH/Yoyx0QkTb5MntUQizvbeWgHboTHQdnQCdxsA7CQXMiR7Z7p/SeWEkfQn7c
4KeohJgDV9fWX3lJvdr+Lj3LW/vdre9iW4QxZ6s702fF5kc1f286CQHju42aj+41Gxn7idR1vlk9
k/+sHEwb4D+/vPmp+4zy/MbbdLd9uPoWqpdjHRQ+xvCwtfmHPd5SXE77aQ+Ojv9cuE+gOo8QoGjt
Mwqda4e4aDrNtPHtwaajZBsIdAz+me57l75QAJfNBm92M9h0afzX58QvnU+NH3wW/MGebPmYubFH
Y9r+LPzY5pR24sackXeVT8oIZzgiMKASsexJjuDT8qTvVZteM/ZlOuU0HG0C2vgNE99tLevtbMBq
0PqPvsW/zqy9jzivJ+FA8cXnzbC3I9UO0RsO7n6Xa7p6TwdkCZwN7W8bFpD/SQvmzAy/Ig9BdMS7
eqnt9Tnkj+LUt+SmAx0hXSvK+IQyzbgGFtZaOgnETRM+NxOC3Ps6290KyB+6sN1Ar3zKH8P6VY/o
7KfHXEkAc6IXIqWmTi46CB+51Y9S+JGCsdGi3RpaJy3tgXImQThOKONWR0e5SIkyIyLn38vja5/t
r83W76vjq80Wru+ozDS2O6OPOMo9rwh4CBFzIZu7if/VxkP+y7r/942HebUYz+JYiQtIEY/SGT2V
O3mIF7zSYYlsM5F6VaDd0sp9CB+oVfKcfHGyv7C/V3uBrfqHvUHSTQ3D65+bu56ycDYOw3gzyY9c
U6hBNFIyIhKodkkEAkRWuS2LsknxqAHkuWrL0k0aneQlaMePQatdmXQTiJbexvrZmCaCP6f3MSTV
R5YfMearDNCBLwFdCt3ivg8nBI9nI818K6NmHT0bVenUrFvEJrejNtqJtHKy4ZRRUTMAwCsHmB1t
BwFA0AOyH2TwN/pw0oT3hmwZK3ZoG4UJNjKS0GfhPOmCnY2nabnreQKLhO1G/QHdLFpFW58PglVQ
T4nQKcKvbbf1+ItZ8voTLnWIAbAigQKzk5u5PxhOhtY0YuSKb6YmAb7GQ8coU1xmUH+r8CO2FE8w
aF3LmiOJKxFOcJqk0DMpIXVsC9pXBM4Mg7s1muwS+EncmwehfjZmHqdZ9pT6flJrL5Je4uzWiO7r
+qQSTAJu3+15k8RaOukie27YI+RpAwA7yeJ7PkZujnqrsshdeVIs6oiU6RR0MELBOpwVlmS8FMsc
GLJ2nNGgrsm7vpx6zjWfn5ge1myv9q9iWTgbiryJZn9BBF7Kr53uTohMTa+TXqBxUdxMxoOxeOly
U0zVTihfilVwIcb4OYDVL57Dv2y/YTOLOg1RUjIpqfz5GC56VqhWK9EaesemEHT2B1mld0CqGZ/y
rw72l1eO0ASZtithFIqkXL1yoxKyg4w5mEaP91cfynlJLqn9898n9csHcv1u/X6cq5MylmqSVnlQ
TwJSIal+ZNlyErv8Nh4Mt7FklCqy3WovYp570vYEmzXZbPID2galYu0ryTwPgblseD0/iSlWU5Nl
e1yh/BrwVNQf8fo+lnepCMYy1KAlKXY4ye7KZiDsLmb5USkEKQy1n2mCPeqHYtUIYEOvpCH+SPMP
bX5+jPbRclvDMM5YGxZieGmG2JXD6JwCCM5DEdoi0zBtpJrnoxVeknJyRVVypXi/jo/16KbJa8h4
sdVN26LbD+bqEzYpbkRkktXKBE0ZLesIbp9WIr/GjFoo/4cKlQaRgNKqRNiHfB1T0BVVpQhCVT5W
tuih9nRevtWHmPn23zf0V8z6HzdUllRN0jAaQ9eXqOb++ZTin5urrFmkm0RGmA6gK0Z7Ec9Bedb7
/gzY5TjUZMt1jYc7jzqDxEBGkBnQri6VXWXt3XjNHXNOHRWzELNn0rpG8moMpt9gBK0QwSgV4ENz
3sGLdptjrwowGEHxDJdCVexGyg5mx1Zz+erUrkEAJrazP07t6p1ISmmV8jWrHmVUxa8KGtvL7GSP
sxezYPn3ZfzvDEvtHQWbBMdhkwoZV8daFKD3ZVMtGOb9VYDC/JjREIX1ZQSaCosZdY/XI1XaJJ+w
f/599K3Q/sc9JKwBgRkIFdnAwH6df62uatrICqgfODFghK3oFqJuy4xguJVOulkb/Pt411iqbT2x
FTV1MBJM9Gii/nxolHnRGmMtl0scU3vCECfDwiKp2E/yF1KY7F5yxuikzQ3YtwP7DlzGxXJDOlGL
DmzZLJzGKUrdlp3B6CTjg7I8bkmQ3Wufv+j8fP4wRJ4qSbax7sh4m1JfLm7G6hR3W63DI03B+/cZ
bUuCqyv4y46u6CoaRFW+GtbUfE7Eeu3WG7ae9HERbxjZXb/lgDlfp0qzCvnP4XTZYkFmMlTLFk74
P69fK8CcyhPkdWG2U63bobkshA9vBcUMaXntzBfjMU4DCorZQAwmczqIqw6NhZ//pFIy5/gyvRBE
5wedxfxzCdZml6C7p09RZA/9qrhNCKh0Pyx79pqYND7iAnWRV33PwEegyDePFcaoj1h9LlCe5ucY
YdkdkZuiGMiQ/AAfjgHpN60/5Z+QceTDwKSSCjckl7oVIYQ92HISqhZnPA7jXQIKrwLTlR4XjOrJ
vjpp9O4l62UdFt8A8P7Dmk6q5MsYcOFM6io2pG+tQdTmyChKJcYxEM7er58yJpdAZbcx+Et6RP/G
q6JfVMVLe5Yan9FwEwo+XP/G+Bm+sqCZ5qOCq2R+TSR04YjI1P/H2XntNs5lWfiJCDCHWypnydm+
IRyZc+bTz0c3Bl2WDAszjUGjp/+uYtDhOXuvvYL1qio3prnwMvpg28X9KtiqPhVeseth6p2k7EvA
8backwo9uJO8eAwwsYcDzg9B1yKsg73IjjXM9HrTbzAi9bsvTMyh6IxRfuBxBkEEW+rWeuHLXxGC
YS/+IP4pm0byRtga8HUdeVm2AXy2JRY9oXdFBSlfjthxzUD4yseHcPfCHkLD1bkX5DTf6zuYh5aE
VbtNT2F+GU/8ssFzclBu8AYAKiTFiGlv/u6RDJFPUO6XhwCXQbBTAfraJB+NL//+jH7h3RAwpIsy
n5FmYO1xNhJMHSFsJJ+5O8dCY7/cQe5+aqeF/XXlOr+8BCaPBNxAx9Ql69yzQsViTY8UndxcDZRO
jOZNU+J59OWKd2AbrO9yGy+r/gZzc4Oq33TTVTrEU3QvpIVSPHRXhGDfQ92fG4j+7w19t0T/8ICq
Im99uey0XQW/UlWeMAdxyF2FBIfDuyO7E7z7Eiy0Wi3Ea37XCM+G9jIOFLVhH8IUHwh6759M3V/E
u1Sg7JelmVnV+EdTAEXyrGKOi4VZ6enPXX5fDRHfdjKPXFQXebv0i/BNkgTApGtV7Pf5f/FgWMJw
spC9Az3751aF1XAvCLj97aUe32Kfga7snwx1XdO3w92ydKBKfDB054te2JKPWhUsBh2tiKI/Mcic
Vk3+2lCL4aKkuf68VqWZLwNrDBUuoY12pQ4+F7ZzMhm6rgCLcjAZ7ONnJ5Nshr4bIkjeBr0yNY25
LMpTTUJBVU1CcRlEyGGwxO2LT4X8zcIVJw1Acuh/ls3dEN562rOavBR4BkjbIQWhNsqZj0G1o9An
hsWiIiCyaV60DM4seIh7zbpoLLZ+vuyfd3/Wubau1ZamoQRj3LYEVNpBcrynOq4PVP0YE34J4opV
gB0VWw7z37+/KuOSTMDlx0KQapdUu++t559FjMxPl3MlHE6y9yhqG5xh7KxNZr60lttpKOyteUcq
qD6pULNYc+82eHPzp6KC8Qs91tz3H8bsRsI3stuW3QKeYVot6vf+6BozmO0BySWxzFSMXEj9VL1l
/dYD4b8Ti13HiCN8STnnqmhaJvP2vdgTjuJ9SPk9HC6JMlyeh2y6PXrHgcxWpiQTgcYtfs0J1DWe
G6RCNz2+4sGmk26JdWga5Cf+NX+KX7a3MWkSGji2E7BMzmmFQRvkPadJcrcjkuPoLyJ7Ta7TUb9S
jVxWrvCWCJgyZBLf2eTO1fhW0shV4EAhAWJC3KMiaCLcw6YPp3O81jt+CxB+rjquNmatEylEOaKf
bdpNFnkQSMVqN2Al2Dr1ytdkIIKkXPWVsHfGhMkIJQvoAEJpRaQ8gz+mFe3K8noc3qF/otF2Z7qA
4ytmM5mj0Ke4TwQ0gCUADUqo8w13WjSLzjAOQ4pE1QjWAUpYxp/zCr6Sm7+hN5Th5fJbQ2ur4fmZ
MEh1/0GQX2KEd2mwdwGQG1hrGCLaVlLNCJkUdfBkQBX8cEzPO9RuvUH1zJSu2GZBtgkdaR8j7I5p
NltzhQJ7Q022iIYMwofyqYtaYmuKNm9zkNPka5BOtRPvAgmwvCKyVIk3uVPgtr60mgZP62eXoKGy
KGYFRAXUoiuRKN48eWFAcpOq4KJ+SUrEMZQFOypWgSwurnyf35mmP38p3TT5jUbupcFc/WygbiQM
q2qjF4+Ru+gAjgJ30RMqlD/KybZ5q6NNMpW2hmXHzlEbvenVuQD19gXlUFndohVCP2whplTXKiEM
2Q5nUGWrf/btSpInrreSlmRd9P4i3fXKps03mT9NKY2W8VJS3lzsmW50b9cYbymWaq74WmSntLjh
3zWBwGbvaL6oxgTeimJrdwFaAoMJ3TSqJz7CSwjz0+AuHFZ5GU2yaom7vlveZO/JU0uod3BbJFvD
+TL8vYgueootd+EvhW4ddMva4qh8VMlG8Lejg6r1Fu+1ehIoWxaIqG/Mwf+2sG02TrygJbec+/xV
ZUTD/7xYhulGEdaKtXS820aYuv3Siw8uHv3ICvNwGpR3evyuiwdneNEHTl30FXgugmVNpeLOx/La
ZXxa22ly28u78kakq2rLhwKC7TCJ90Ir2TXWhaRGEhJDla5OBOg8ibsQRIkRPQ8ZqUuF+YiJs5ju
NlNjYFuU1+JXufAnnwHGRdajy/rO2ALHMlV+cKQvV3owdMRZ2M7UzIsz0q0Ao21Ajr0SIy/swwXS
a82ce+wJ7qdGqNEnHoJEzxNh0n9a5SPB8cOye9OlzWDOlce8W7btXci4Ticvmr8pWrT+WkGLIIT3
UnbwbyzQbPHLooLsE3VCLu5oF9ziao7O7qvjrK8DayE77bSsFPwZybbRaBy+wEHJmYmsV6bvrKr1
MMcNF4s73NzDkYlLwIfCtp4yT221uQgECuFkRiqDOqOPqZNPmsdEm9UPWGtFeJz4MFSzbKe0m6po
7Roz2TCLCL+WJjp+U2/lvTgTDgIDB8tGCV7fp9BHbfk53IpPXTtta5y7cciCdoGwZo51DZnsOSiS
PNHvoFR0t1zUTxbqKf2KCauKbbGe18hVsYfI7EqYW8KcTstnSODN3UO2Vk17+Mxy238UmPv7q05F
eoWX8LRjuJ3aA5pUOAHFXN3J1Y0Dpl6/huJzhU2fmjFSpeqr09ngb3U1mBgmFDMWtiGkk9xoT7RV
OoCsT2bPgEbngbWxIc4n7ae+u1ZiidAZpqCzWFjF4gYfi76bR/GiT+/ihPidnEhttZoH1WveGUTu
VmCr3rymoIGan4VrMl4Wgj7smR0PVF9+u7HERduAqvE/KYejAQjr7uq5bx6kk6kiKyV8K9s56g05
QhhqCNWrV8wJuZIZy+hrJV/A+8aL85U0iRhY9zaFa3e0rFnlHOnfBOHYCccCZ+VW2Zo4vxtLTzjS
cjAW54No2eu18NE0ll24bIupm+PqLp0McdHPAQmrG6Q2Kqiz3SQOFmUpI/Vu6lX5slBxc9Y2w7CU
tLmirFvmjmLHYSjW0IZZE7F3w6DV6+5VjFJFD35ES+YM0+WG4bGZ8qsGKyO47bCpF+HI0vs57ise
FYEwS1B3pHyiWnWTb0eiBjMb40UBstelbaE+1eWhJJIsUGPW70R9KFY7fS0Kj/lD4hzaF1ebut3a
yBcR2bgAoNu4nOA5dQhvg4HIJzsUJu78w1iF/qFe51iidY9Z+6jSrMFLfSgX5iozbPVuiFBamitZ
fxrmjHYRZCB0PzrBjDgNZ7eR14L+BiUxjeAzdnfxOvIXoTuvpZ1MUkHj7h3lGUpAOQO1vHNWrnqD
b9X7MA/3mjrjQ4kUFt6u1k8mo3L4DtThcwF93pz+/Ut4z9Ah3+oNUXsLOVg3zK6ateLsGDzbYsMc
pLD1fuKRvMl7f/pGIlEXp/JHBm2huY84gR0LCS3r5oNmwCveRfM+au4FZxuwBXnTGg3pNqhQitOM
VwszeNECAGK0jsR/COKuViR8uDtM7A5qIs5U882FeWxkRyt/iLNnvjS9kMEwmGxo7/IhgsauHqVH
nQyQKXxnGL3GPsOSKtuihowJ0fWJT8F5E9p3a4cvYy/o9gsKhk7fFOxabfQSOoeS4dywTIEdBBQH
0prYEgWjunBn5Ld4GQnlrYBid1l8gVq7O5kQEK+dBtk+pHNwJpl3LHNEsRazUYbBjLT7KJ8yeHeL
51o8Plr5G3UtRoqWTbKdHyxcc5EJM1V9UBlKJBuPaNXhCCRd7QcOkbsUDlnMEw7Dali7Yx4cSX4x
lcSkmwXL5oR7upiuTErf7EBZoqm49+Frdh8FC8HbBJ+A2W7LgIpoEOENCWY+4NF3H+UYcYV8I90s
Z+aFfAhmaVDAqtReW+XeavjISBGAGdG/ydqqFeAELqp00lp32pF0F6Y1g2CLuOW1szretlvD3QXK
aeY6b4K5catbayUrSzD7YOItCL136RAyonrmJAFpuC8wqrVuJGcZkQhSKI9SazfBokuB+aNd8ClI
G8fNkXOZduQe6mFrEEfVLQlkoGoohqcm2KhaZIeEQLS2cvDhMbn3KeI7KghA+85/iIqX1jxR5EBa
aQdyIo6ZvNGS1yicN87734XXJboLhAfOoBHaPlLM1XH68k9jpEdFWiaBW+zHPC9dCmeWdReHn7Tw
Zn3Ssk+ZRTvmwBnhZ2ohWg5OV25gBAQvCj8I5RawKzDvd+f2zw30buprmp//5wYMj3S4AP9uxEUG
LBd+ZivtJgUkrcgnhFB87agWrtzBZW84voL/3sEZZEkQUOB7Iq66GYaVo5eL3J266ETuDhaHNKRY
B1uDwUFw8/eFL7Htn9c9K3kjfagLqW2LvQH/RMf6wMIXB39KlGm5RuiP8xxdM3L8FUQYsaVxhgxL
+dwquahjH78kZTjl1qOFqUCE5mFrabN4bTKJ3WWPTKe8CleJmhiRYzuKvgbbF+bMO0L0vBWEENd9
S5sNTAZn0mV2Kc28avr3i/llUQLJmLoOAK9YFlqXn4uy8aNgkIKi25HXuFY95JTC1vJeDQ9H3Z3S
N2hpoUpSfUHsmzXIUTTA5P/PPVgKWB/8Yv797NehvHFUPIOTu9FZBcH+XMWfBH1psAf5mVz7CpTL
RTiiUP+93BkYVZMiEmdD0O5iz9kWOqJwJPVanNkhruEJ1MVeGE/8xBYrTPNFb1OZbIGtty9Jr2lM
a145WCtUyj4njwH8O9bJloCQU+ZLC7m9b83UnAjMO3kg6weuVXCjwTysEUgn+i41bhP2X+BNO4qf
kFzU8V4M5W/yq+ecWvFO5tBSdia4aymX0w4uYu8i0faeKMsDJh+q9aGleym59SjtpKnovlkIhVT/
3dQmzTg28eEBFWQn9Sc/3Ks+/6lWZ5mE8Rz4f+pt3OIploIZ0JoD07LRCjbtW9n5NBuMLMx3o4S2
AJdukGFseuu6eXHDyoaH0T4JJj47LTS5hDShuY75iMGKCA8CxFRm37YmNpsmuFMSjCBTWLf1SLhE
qkAtQAofbjlQElr13cy0SWgdGn8ZueY0bhFvEhFrzEWqGFiHthC/U6jRJBXdeze8QJJscg6u7jhY
ztqKcX1Dwl6YjxUkXJ1evsG78cqS/G2N6FA/JDwXRn/Is40qStrA86UsvSum0tx6Ku18chwm/ocG
gPL3pX7BRke4Du0LmzKLUj37AhNEHQkMd3+rJtq6DoS5Yd3XLxHSFQshMja+YYsCNlug9KhLElrL
am6EX1rIp4kcRHdreK5ThzjMoINBjkJAXaXtVy1UV97J5R76E1Y8m/EGYRHqYukR8nRS18WdNU+k
yZCs5Xepfv77lUjjnPPnQfXzUmdz0CYeMsMoGEUySKvwB8XE1EuIRLfh3Xv1KcYGKSXTeIyloijL
Pjk2lMiYXLmLX4C6n7dxtlGUgza4aVQOpwqWqLkwNcSGy4SOE4eoENKA7aYLkE3DnVnKtmLiKLkb
cbDVbOu5W2clPg8U7Ix2dmV1CMN98ZZgceRM6Lo8opqjqcl4kqNXO7WM4iDwyROazf4QQcivEVps
nXLaCzcVHDoT30zbBydTZ8qLD+1JmprRa/VYR68Jf6Sa4hA3zJxqRnFIeEM1cw6ue3RVElvnGBiY
B5U+MC9WmCF06nocRW2K5i7YQZyw4OTH4sodSKBeq/JKpSgnKShYNMGDwaGTrlMV9jEx1ST6nXDF
1K1nxboRg7uI4+vAuSTdVk/WrQeV+v0rC+ckHWrHa0qfbxnYzyUBA4Zhp0zQAVMh5eyDDFszsMK+
wqg4OdTVm0C92uIEYvWYvHWfUgNfLzhAbMrDI95ImDqaK+hSiXCrQgu14lu32PFfUWWU7lYN5kDj
qr+KhBWGC3KxkKTN34vnF/YalDEVdJdSj6LPPPuq8cZFwebV4d6KDyXupzptikyid7Wz2s9F0d8w
K8HKgBZTumNuPK/BTG7FlPjw+NQW+mTUr8mPf9+UcfFZWaolw2ZjSk2cyPlZL0lVFBWuE44TfvIp
cjpF+Kuq9iJrp7+vpP56KcVA2D168aj62eMHhqJ7PggvWlBkBhOCfcQFkBCRrcZdgAsn6NxH+8lU
OUtspZo1mA9C+25XBYkmCVmFEye4L5ST5S1Lb8FhQDAQRBs7ePVSvARtiGUwuMp0UTXHRsWhA+Jn
vybEsu63arZOs3FqKj4CkuCQ+Pej/bIr8BZV/E4lFKImmSw/KybXVb2i12SCqboXWT6xMyvYiHBa
uQGWxhl2ilOtvTbTudh8YaHICrQQnJYVTTLPeocobD0D6Ue4bbsZWkdCPtzynsoZ7SEe7jNyglEY
ttoHKXcBATgk7KAUwkPe117yagCOK68UbechFd+8GBk3IkWUdINbOrujVgw8U9GE4eSqT2724JUr
EyV/veoxkmgpV1cZnFA0UOCLUPnY5lQcuIwpcu1qmNV3vnwsa8DuSa1Mh09fvDEd5v6nOLv9++f6
9cVhOk67hbxVPB+2QISvem/cN8xhlyYPAPfjJoHRWkCxbd3zfv6+3vds8MdGNf5S/72gflbMimHg
O1Hn9Cexh7G5boF67fbE8AmhSzEN3BkAcz4cwmipPFXVLK6pDgl+JQcbueYi6249YBj5ocYwJ1y3
i0PbL0IdBz/njiBY251LO0GDqJ2/A7TF+cnwMZmdl2Oa8G7IF1k0FSFxF8z1lhSHobwN7/JuUzkz
fHIc5BBt8IqQ3IJZTvTZzNxHk6QQJ2yE0JTdg6Rc6S+08XHPXgf9rmSaTKIUlvD4+/zTc+LDbsqp
O+R7V52P/R4mLeCPIJYGUpKpUk8KiBIY+2DyA8CYTI1oDpKhOLYPidyapPncMWdBtiQ6BFoI9I+C
ujKxi2fKTWizpLuPpj4T2Z1tyYQtwqVYLTMUOsOsN5c6br7lqhOXsbnUECuKU8zgZWueG2sdyM2c
ddKVz+JSkQqFCyG9qPPAnFXiWZVkSEkU5q2U7/FOAvZmLuykE8WZcu7TG5AimJPPUtg1PPEXyIbw
KJh9F9cm2NK4v1689pG2LI6yalM9q6D81sKuVqnSu3YiTl6iaTp5h15jh/OPv5f7pWZelkgYkVUN
/2fK5HPftb4uLbF2IJIoxj1WKmvlqTUBcRg4Y5FZ77uBYO89GF2qfeQ1+gOXIrW4HqJ2+ZkzesTH
xJQNaI4QHn8uM9GPciOpjHwvFKdQ2WG+GnOc2G21q3oFztHn3499yV2DNiKPND2d2p0D7ux8c31X
r+VG1HeJxNDw0UmwHpT7G994IrVWUXEVM5ulk1e2SUagQlz4oMpLQZEXMTmnivmSQAuLatRzVn2o
y2Yf+w8qhZjA9JKUBGwFMJIEqjBQ2VZONUetBToylJ+GF510V1yW2qflPhaTIb/v1PZgYKV15Qkv
2GU84UhG5CkR/UrnlE4vRt3Txp11ZDKAiSo0TVLE962BUZjt43hQgLNOwxtGqGZhP/HEdbDyUMUs
lX2HY0h2Z413Nk3ihXqQyydG9FPP3PAJlvWGSanCxClYAP5B4k6uchkvyo/x5kc7Cx5A50c6+woz
RbZExxGVHQK1ieyAq+HkO2AzNPrFXDlhLlk7+C0Zmsk3wMoD3zs7CYs8dczYFeWjZ9k40GJdR6ow
o6t2p4Hw9ltpI8wsEjW9CaxYmXLQv3cOfj0DaCPy/lM7hhzU2dRC+IjV2NZcpAAIi4yYNaQVWT6B
tPH69feve1nEcM+Ugjp+H/C/5Aumkd/EgRl10ZYKxu92krYjJ0nMdzDkcrI0MTbwrpluX54EmJuI
uIhpFgypi7Ez4oIy1Zs2QEsWgvYbtpmUTJ3X7mDQ14gzJ0eSg6CdGWIfRUxjGDvm938/9y/rQmFB
8y+MzMG9ztZFrqiOnnZkPjCeYAQONWc61krKPU7Tf19JGv+qnzswj4ubCvEYGEVdhGNAucokM1RT
uPTyZF6ewhNzXPtRmXVgK/bmqgHm5Y4PewfLHFzaTP6lnj2aJUZlBGZBxe0xBGB6WmMZId9TEBrV
A4MEopM1aVUj1Pj7QX97pWwQmC8YxtjtnK1+PZSMSCARdZvUi9w9DNJryXHu3P0/7Hg4XqCyoEzQ
ROqJ8z13jOXtqjYjGucrZHRc4YSKCS58ceGYZIueLwUb2L8fbuzwf/6I5AXC0RkNWEBwz1/qEEVp
HWQGgRb+DPyFJ8vaHRmlf1/lPKqBWpqzi4vACxqZ1+d7bUtUhpYXYbKNZdgpYoGR1b2ER0ebVVid
G5j/4l8uRYdvd3M2jeEk8k9NNTgYTHprmAg4fGjBNSrXeGieP/2/tzW+nX9qN0BU9FdZH27l5KuV
EdAoJ73++L8+Ow0ETqO6DuN8TMY4W7e1WnRam9OUekSN05v3DFfLF3ajuFtnUPyey2coveXUDe/l
RLJF+b7GGz/EBMW5cuRdEqbObmV8H/88b4SbQFmHSnqHN6q928kT9nHbmKCTnF3bf8cm8cer5VJs
CsRzwM/C12LcLP+5VFkqnWt2OP5HDvjmqk6siYyfA/KlesGzdxUOBittuM+uGQtdFErjhUfDErwP
f/mIQisRcDRj48cup/uIyoWMJwxJRebt8GJV6pXvR7nY9MfLkQczipfAbs5hG6JlBccrwogYureg
wBsT0/v0rYTjJBh3RhfZhWnYZXmPgSxzday4rXTRS9nRqQRqZAj/Y5uC65eO90OciwuLPlvLthVH
pRC95YE1h3a2dPuPFuG7jCmkX020h74W5oqTXPlMLz6H8VkwbuUIGwvdcymWnOgp9MNBGYc4yF2w
TmCGfw0Ovii7xoswiBm/CA1Y+KywzIQ68lkz2UFDWX8XMTmFec8klMCoq3OXiyOKvx4Ig/b9u1+5
KJoJQqmonvi+41sneQfAdL112C0i2hQLZTKCwqzH8259awVHL3j4+8u/BL4BvcWRXovADaj9vDVM
JTG22iJIbiCxiOkMJ4iuQrEOTcq3mV/I9wpa4mapW7gxiBvMegtYm/lywH6iWOX6ipUTNEtQyDK5
vhlov7ycf+/uO7Pjny9UseomiDBn2Oq0oU77qg8+RoVYgBLAaTXiLosNprgx6uvAmRb6IazbqRAg
v3AVwpixEoQS1EoYYyNb4YQqAP9c40FtMTLGDSFYgNxwKmsKYqKuJVuUda7GMMpeJA43CUVMGUEP
ZehmKvFCyyCiNvo8rr+Q5sjhiJVh5p/M5IyfiiEKeGbpKzsMHSemB+3R8+apYywdwsZKZZj0UX2F
q37ZYf789c53MFmJNakiwGKr4/8C2qa0Ty4zKPMmcfYKPrUZ1CPcaK4t2osTmctKhqgCAiN5oeL5
uXE2OMOYvSLHqHh2JPPxLkfj0Wsc6l8+9RFtYyIKZmER7PvzKiHvMCjSNBkTNPpmhxVY012B9H75
0FkqdA4c/hSI51pLQkxMklCISim8mZCvG4In44WEFMQJn1rp/u9v7bJN57XREPFI1N8Kjd3PB2rN
KCwDjdVsYXiPl7D2mdbSBpLAIj7J6GOzQwBLQl6Y7iLKWsxq3E3b7FtLurKHXuLi442MXbqFMRL3
MZaT/3xWgWOogu5xxtYTa9OSuSHYK35GG3t9lfiLcpqvzPlpDOSol1fewUWlenbpMyiKytE3nTJy
dmL+kCNfLjSTNE5romTGIkMiqvckL9TQWPNPX0dJUW0LY2bhtqw5HDrRg2Rcexm/7TH/vIxzQkaX
GUWRtEawdQo6QPWr9IoZ2elYXSZCPVF6uO7kfo4xm5ICkWuLLGQaaC9CvVDke4aAIoyRTGZ+W5wS
mPINNKrR/jhVr4RS/roZ4ses6xIwKvDK2fJJDSvwOK6IbqQ01Wc4x8Cd8+eadV+1i4Tqe/TowxyZ
hCCf3MRY1RajY7EG/k5Xl7bGLGk0MIQx1PQzI59H1J49by+zQxAQa5UYn+N/hEUfClkNB5ws/kpw
H8bVc6SD1OSdewQLCd4pNvgrQY2JGVU8hTTkfK4F75kgrKRoNpjZhOTGHjpS6Clrkf1RCdFpSV8h
wsnbK8vptz3i33dytpKNFvOY0JHTO8U27LdVN2UeOMP3yN6aS4UxcbL4+4K/bRjUBCAyo95P+YYh
/vlyBE1tsFom4b7E16Vd9MGDQExSeQW/vgQw+Ur4iVUFtFwEsD0rQOIG48NCldI792vkA3pbcfI2
2AL5K+5uWMB+9O37ZGJeqb1/3Rf+vexYMP/zdFaWhqoQp8SMydvAhBRlzTWA6hbfmZ7zXUozxKCp
3XQjU/2tNaHgErXZax+yHy7jRGCUiTnMl8NKAff7+81/y5POqnX2aQ4EKlni5b7n1f/cnBxUjmC4
jr53EU/gf2+WH71ojtWSplfLJkPPIiEDHDCjxgzLPKbkGkkzx41JvAXzH/U+3q1aH5MhmOrqwseR
IceBxvvUW3wbkPn9fb+XiNRY4BuKYegW/Rsmuj9fZqAJStCTxovFxLqVXuqGsS+QCiIyVU4X6vAa
wSrpMixIUoKgpAKqM1TTPJma0mNj+lNmSUHxJgnbjI7EhB6n4JM0Nr/1Czbwk1BjgAoD2MR4SL7D
1Uau9oh5d0NIBI33YfAXiVk8sdrT38912Sf/fC7jDGsIk0gya4M8uMi9oQ7KzE+xehEiQsSylYRD
hKvj6aUsAEdTlZTefJ1FPvZWydRvvIleLq7e0W9vWlVoW2H0UUujpfz5pl0hzUPFaaMtCpX+iGFp
qiWwdNiWDcxFtY5AtJeh21eF/+gJ1IsBtO3wIdW1RYPhpwKRnSFeyCxDapnN1M9ZqC5reE9Ettbw
8mBgP1f1jVgKpwIQFkd5YkmFupojSF8QPzyGwMVXi4XxWztb7uD5CCLxn+WMPgdayq4NnaKIgCNw
lCtO6Ji97qtBnyMUjPH0cs59dGqOK9arCgnkyo987erjP//nY3NrrxejllFnk58oazkwhPjEuJrO
j/E9ZwDZpdkAWHllf73ERBUG1ciX+CnJV4GP8/PCQSTha+ip+ViRYUpS4XWMeKIGjvmPuzSyKcyY
rjztL6eIqoMAyJKlspLObWYMwxT8MNW9bUdgEBlnA3MxNfu2q62p57N1NOywkQWoJJqc/G4V6bqK
Q0tx7UZ+6dRp02nWIahKQFBn+/7g+AmPmiDDHzk1LE5V3jmWstDlbAwkbyN9qQVMbiGN93436RPm
b83D32/ju6k6X3nwE9BMqVT4F0xA0cT71kjy/m63sUgtDVZP88P8bgErGuwUszQ7nqxgnX129uK4
xZLpK7n/WgKdb5en8DZbnKZXdpxfv+9xE2Xz1+n9z9uNNuxbQYtdAg2tneq6W7IFt2JdHatcnMnw
3wUBvj322K05lYV2W7TeHKPguHLnKdEmBR688SjRiF/p9dp0p0G35zd1rID8HlKo0LG6AfB3IR6S
oV5VAbwIFWI04RSOWmyrPPuuirKOv95wlrWnXBGC//KACKxHxxdDBVzlgPu56PXYKuQYxTCNAXuR
8lkhu6vUmanOQa1snUGxnkkkOORzUWpgFSBcb54T/UvHqyMEoBG0hVc/aMU8gJJfEaDZ+UR0ePhs
oTWmJqM1C+LXMZwjR+/lOG9Z88BADbSLn1RCSYQYqFhoUTa9spS+f5qfa+k/jFaZTtFQgP1/PlmR
eHUkKNDdcc1FTURUQBRP4HBZeLTUE3OhMwOvJ11M0gBORTA1p+AO8YPI3Jkp7SuMcwunr3aa1fAj
Cfq2B3qSLySImkXeCt6EMxVHL/rPwcZkVfyCBoqWrE5mOT1jshjBK9RqJaGTRGTMrWFeDuNcu39o
9wGCL8xJkTqPUq+RbYkAffzk3AnHQPOhEIcJmwy54DMlc+WgLZ4UH3Ccqtv0xvz0DTsScf2cSqJt
4BB3qk/DttpI2ZQK2pMxmwBLWLafAlWbMgvzeebMVXclHKJFQXKhSkQm94GNVWrnD81c3KkPAl0O
4goKFgFZ0CwRkNfZejvpBTvAYw/feabzpKM9Zpt4Va7YCxb4VEKRnSdf4VF7Fcgj6+79QzLD7mIL
F03fJHs0vePv/oxiLJco22xcZOE5kd/TKxONaTSShY8un5gHH+QbD63loNv1R7/K50SlHdw75zm+
l0hINLt5YE4K7hg/SH3aEFJG8ptF+TKNUGDBrDCmsWXrOXq7eTRMFAR8vc3Zb5oInCDWTSUTizxy
RGYoYCC8StaUAi1P53UzM176d+u+xLzOt2miQHWgFGBLTyJeG0x5DcFBfEb1wUsYdXTQJFbKSf7o
24kL1cXYMrysHi0C10gUIqIyW/vhxkfgBMsCBit/KIW9Ee21lwTWGm9hUbbLzCEIfcqflG6kdbo1
8Quao9aJyVLCx/s9eeiPBn/4zbnr3/v3bO/cIu13kZHf60dlgTZ1q2/FQ/2sb/2df+dvi6X4lBTz
prcbbNHvYEplN80ePgTr9Mm8tV65/55xeDDNm5mUL3Cc5M6s/Nb3p9k9FnuUeZv6Vnk2saI7Svc4
JeqPwrP4aL7hlyTa2B3FDO0ApR6lj6LFDMaO0Jq4U/9L+6A9JaFIwCKNoDsM+R7LY3EKNtmLdRTf
cLE7CR8Cas5k4uBf9iYd6a3xJBk+2tgmcqPjnvKFUk1VvCZ4v4iVD91OQ439HXeAmveJnk9rbeHZ
VZfcWLjFvGmMtcVM0uYUwsORP0ekkzNMC5QcyBqNdZtjfGCrb2FCS2l39w00QSp00+b/gG6lg2EL
HxRjbMTCc6faMJYLEjJbqJC29oEI3JAnuOIe3If+RryR1/1avHFucKCv186pmOsvXT1hh4gf25P7
Vr07n/3NQAlIXR9QFiOUHf9GByNjvCsqG3O4YedspJ35qPIAUN7kTQUQiAi+xptzhuMy/9kLp64w
QYaS3XcEkwpbUqiwVCGCnvQdTHjKCTpol/vzbDiNIz/4TrnDPQ7wzX2MPlFLprf9Ur/5eyO9VAiM
0Cz10P/uo2fNhMmEr0Q2EW8DsoBpE/yJZdpw+kTUIgFGaY0dl9PRx5KZTHMtneJyXAHiIIoaM1Tm
FfRePzfxpu5IaVFQ4ULfaseThS84mVAQBR5e/lQqrXPl4Lhss/+9IhaAP6/YGUovlorKPLM4ifEa
jNEavT/ek6vdzGXp9/NKZxVXlDuYmRU8W8yz8d2WyVENbi0mHn1QzztnlF3RueQs8olW35v8g7aj
U/CuIJF/v2PoQj+fuI3rVGh9IRxLUFdDPvwNUTfUncJRFKft1Qp/fLCzkxmTKRomBlHEmBtnF0x9
J/f474PxwTNh6vTGvGOgQ5C5Fa2ZG0fEs1k3iXBtgPNt6HJxYabUIKFgyCynn09qunGqxJnY322e
XnaH1QrA8d2e7PeTJbmcVz6b70nNPxcD1x2xMoOvhwJSI4f658WkXs7SoDCjrWZrtjih0UYwySG1
aKYplAD+P1uBGfjw9FYuAsAjbSMh3DTQVN7FC05hat0jRa9dTgaycv+HsvNajhvbtuyv3LjviIY3
Hd39AJM+k5l0IvmCEB289/j6HuB5kVIKMW5UnaqjKpbSANh77bXmHHO83EaYEEhntdvNF59VXXke
9m9id13Vfls///zpnZ5/Mo9YwabblAQRsDyT10kAsv1A+WZ/ajSqhLsM/BsSC+dpX3iIakG1Phg7
grCdh8C56745VtAt//1iL18DhwoNbZaxCIq+OJu/HOcAk5tiXSFTXLh+jFJDwG52QYxM50zsTh9V
g4kEXrqH9jlhFfmpvSLxm39EnC+pGARyBD2A6Frhyq0r5gefLy0Hxb1WsOnmm0zYCLiENFyUtzlU
/Z1RQDret2AxLZcNPkoQlfAUedUHZZYUA/S203dU+lQ89TN8I0nyZkLzJFvWCWBzcKqm1nqJQUwd
IDwUVFhQU8WO9P4Ydk6xMzIbjkObUgsTz+f4gOCITWYgla1xx8o6tSQObSdrVhPGBbARF1zpYLmK
yqllu6DLb9h4hGuFPqZDdxJX1z64HX8EL9RibqDbGGlD2TV5H6FLm4bdFmQeJtyg4s0tmY5MwVuw
nIGNcQzECmFWsIruwKBobPvn4iHjEYYCjmUXZJHDTy+JjbAmvOSB2eUd/xecHhcBeM5wHD71l2hf
fSpvUOvD55Gb7EO9J6j4U/2MbqOfOaBMAlXwLuVMutyCKAGY1z618oo9uNg1zmB6qcx2xJnB1WZX
/BBeMbMpLwKOhs4JsDYtPohKoEFiG8DAu4WyjZog5q+dJ8PHl9wCcSKSDpKnibIYV0bqqbXHX0UI
UBhKgSLUVAbU4Y5suiVjstxdzFWCKyYukzPBd3EEGUAfwHZTtJsf7ErCp7awQm3h5/AU7hFaLoZd
ZofWotUWLDIkUWQV7wJzzof+ZQHD3PMOA+5FKpuPlisDukcDg2wQmyq7sLAHzQP+3mAu53nkDv6Z
3ZGzSLHVwGwWXKlwTB/b5ooDTd97i02e+lx3WEAxe5JtKkMIuNVoZHKdiHWmfgfNhFOYzjiPv8r3
AsLSHuq1qC0FEd386dV/ozrJ+lVSbGTOC7GtvCvEPoIUA2LXuso7oR/11zaYhE5uAWkeqOpN4gxc
UqMGkzgzmpCAGBgSuFXj9oSicK8T58ARbSbKCPxw/cgbDTnTHwYKDN1hqM231PT8t8tNOn5o4BFa
shmAtbrWwozbTIXL89y81i8SCkUmtzcJMfdAdIR9+6C+Wgd9N7y2VFzklregNh0DCHnKLekExYov
k9nBGqh7/kpYDcWNYA936hM/Y/RQ3ZxctTYiodpMXI8mxIU2XM0KaWSXNiZv4JShpSIbfcJvzdDm
ECQrQ3Vh9WdY8xKvTNwUJn7vFdq6BRo/bfWV8hnd18spBLGiw0cpfJcqDAMdbjPJohaFQFlkXlc6
Qu1BxdO+G/VcV1HLMsjQS2EIh1gehdbVZi+kmV6kQmAcxIKQAQ6EQtAcglq5T26/OgTt5DAJCUx9
J+XKiXY3IJJvmhl/fQ+mxHL8la9GrNnvO5KSR+M8hoV+8BmbLpKTWBqIdziISrTWmrc4wx77GKOW
tFBiWEAmM+ObUuNaD/L1NbAbsBXg9USVf1VdaS1Wz3hIgd+1zoAMvBSxBwrwmpQHBMQ9wSdDNj1M
6UYtfVuLgQVr2JNKXEyqayAZ9BtaZKgow8mLyKMK90tI5ZJx1KrPkwlvG0cgutkwF7ed9oGSRpCf
S+ydJUfr//6v//X//s/b+L+Dj+L8n438v8hpOhdR3jb/97+1pUq52t/Z2+kT4gNZFGlXV1TV5ybM
tSk91C5n6rW6blHILn8g5LSDTWW/9i4GLDcmtj5ckeO0BsZwq9waTu+kj+aNf9O5vdN6AGNI2V6S
tBP264hdG/WlPa1JZiHy2/QUksO/I41epxEv14E3T+mFRJbgl+tKiCZ6bCatnBwlIlvMbjilC+lM
DDyR1AFV7wAi3VhA8SrOSnQIAnYHgI/EvZMt0TeHhnVj+VW/UTgg18gZ0kp2RvEJLq/amEef/8A/
mnhRR45A5FYt99SHlcKJJ8jn3xdC/fuFwGtE/3ZB+V2dEfxoKrBQJtmhFgjZHdYzcz9cOXKT2rCm
Nv5EBit9ciUcHhM6mEApm3Di6PnSDPpWhd/RuzMMpE6CCFPeGCOt1ulhHOCjCM/+cEH3N6iw1Q8t
Z/BOpVGSiHeqNtEkBcHMsm2WstdN2BtCzBeseWMpwLjuSE827/Xyu1RSvCR/u/HIY+JQxoMsXX9e
JY1qbumeoJlj8Aga8IaD/zND2ZOwV5aS0qFt4wABpcCcHFIYtnCsDsFJvZjHfkXStNOvaP7Ia98h
EoyS0FzD6s5OoGP4edkBOUTxgOPV7oB9QMF2QJfY4i6+p8NVMXotbRpMMeYdkP7MA6rll/xJemC+
Eh/4GykbFcBYGimcTMGsQUdBFM9fl0hA4KTkZdiVvjShonmpY0TIUiqCTjt8HYGX6Ox3dvhIfnTK
eZ3TEGwGWt4BgisHwzJtKEoyXnZheLPBQulQ7JLdECEZDQqqAbYqkbwkXt7hn+AWkfgztMHbjPQE
QHqoy78N6Q1RMIKGoQP39R+mbynZd4v6hqPl8nv/5/X5kPyW46t4R3+FPhGhzvNL0Nk6kRhA4lDs
0weiQ0aLAR+Y7loftFP4E9O88RHxd6ybOHfoHfTwjOxAJgrdzm/91+SJIBYIQOy3wgfacJE0y4DA
JCyj9gC2bvkt4c1Ai+AVEt6ugEhgeVlenJci2pwfnPheaftMNu0xmkc9SpxTsaIvwqZK20XqsR3Y
SKV0LjQsLXV5z/95t072xvsCa49h3P/Bfqj/0B67m+G1PPaP8yPNk4Wr4SzxoyXQy139xpOxQQtB
k8h47vbN3jwJB/Uk0yEx/ofyoq8FirwQ9Cpkr4BAu9oo2oSY5zC2mAfn91wMo5lXwXiJqb+FM/BC
uFDuMoKY4uqbE4v2lwOLauDhMghgRJ4jL4OSXw4sTRYx1W85nWIXmyPCxKf2kI/ZJqVCkivoxDP3
OJtS/REJk9MOTzWl8ZIjaPjbeZg3kcnUzxR3S5Ihdk9GSCabe9eXXs7UZhn70YffGrRn42rVRBX/
qt4v5AHOvtzkOmW1n2vMiUcuO/cUMU7MLf3YXwtLf1ncpenoKc1Dzp2Xh9RvRnVsRAuIZnIqzeW+
GI6z8JJKyIjlDwWka6QTzKm687SuOn3179X3ql2yXCe+LRAXEj6ChXXx+7elC/lc5ESILrPCVoSR
rR35LJ2At6pYR9U3p+q/XhtSYRWV0kFXrKtXi4Mco3s+xQfwxkRPNxLsd09IjmH5gUzR+k4Gdi2b
Wj4dxcpyhGfuhK1r2Xp+uReKujfDwWqK+8fOM3fzQfbkn8M64DxO9vlt/xI965vv1AbKVXvk60X5
Ki2KxUUTfs2JkTK5lvuJfTI9GDZhV+VKmwDzaT+6CfaRm4uvsI8FxmDsSvr21nwXPqLO6T8tMlEH
8FXLQyt0miMY3ijYGcfeulhhP0Io++9rf60B5J0iR8HpJkkEBkiMyX7/ekDKGmGsidVpaUnKHPKs
7ueMwMd6trIPtUv2xJusVfksfzer/fM+wL6MLm+pJGGMXsuKlbqeM0gd+X23E2mP1PvIeaZ7+k0r
8C+Xf3kZ1LF0ixZ07dXtFqhd1Bkgghn9WUicMD6JO2neBsk5giDagU3Oh8e6fJz1xptbIG0G1VFL
L91Skam23zxq8p83BhzJr8Eod6KJFOX3r3uaIk1N5WC+jJBGMJLmZxAJLSgGSmVtHd8wj0DTMQVu
X5yCbRWeZ/lZ73bRm8JoiSC86BtLz19KYN4QZkeoLUiSpC/z5y+PR1Tkepd2kXxU87MSEejGlAfK
cP8ExCkSDrPmtdKbGkx2bnwU9Wla6OS0bXwF8YISr2K2Il2s76oSi4Nv3idkn0hBgusNQKQmOmFH
QaEIW7UHD9W9R+ZthCwAtgnZZIT5ZdVer4y1UXEgp3qVNFdqXsyKw9Mz5CdzRKeD+1utKPCwyJod
NXn0anFYDsEbaTjRNfGb5enrvvv9TMAXwjgVkIfIH18Og1++kDw1tHLSxemSxJuRRlS6kUGkc6ku
xryK32VH1vdM+S3mYGsomTOwsupp8bZXgadYpyzY+80GSDhi9nYt/2DHMbaXbqOc//3gXqPjlweX
mGnqfjT51mJd+/1OikWUJ1PYDEdRRdEnvKh5fNeJwdafQWK6o2jZAo2mCFsuFYSv2+1N3OqeXyPQ
bGxF6jZDH3kFYz5F/CykhXGBFTEmwQzqI8PdNO3gwVcHbZgOhv4+aQHgvskb2sAtm5PuEzQsBBty
Wxr5LQdbIijPaV+sBWIu50l9r1RgigatimPZvWaNsqlp9jfWpkyQ4abHPmshl9HC1D+wC7wAlFpp
4Fv7JeOsPyVTzMHRlSjAomad+jJXvgesgX8xewrDbxQLfznQ8k3ig19EE8uafVWn5NHQiX2vNMeK
a1ZL6dskQvZpvYnzayDUd/MytoH0BKsGQ3bwIwwZ+ukwRvtjWtMeix7JfrkPo3I7lspXHJSVe2bQ
3WV87aDJO/FZgnZ7iLRhU0jTZbA2KVVsWpCCNH2bufS3FYYkW3yBJM2gM7xa0MUp0/oqjNVLJR3D
iKf3zAwZDf7AciKvFGWbDDZCfGWg0+eYWCBAihKr0J+q50J2zGzLsf7ft+pfdsNFhr2wNBRQPMb1
rapomTGIIfwgk1vOoF8jDs/J0tx5K4Z78LWuCS2iVx4DCtk8vh/C0tHluyIj0UsE/R/YJZQmwYIt
Z4knpYD2v6wLTyUzUWu0Ta/S0AVwUIC7aN2P3fTNHqL95SvVZFm1FlcHO9Z1OZkj8q5mTADE4JWO
oX+UOFKjiB5vNLghKWuGTEe/HjhvkPkuKPAR+jB5GmVkgwiiLag3nICUjtxnHj6D8j3rt4r6oS6u
YOMdmEjEQmLSSFY4+mgdQBHQrKXMkURPOApnW6uaN1r+mRf5qqmgbMozrFdSy1P5qDFRMtIcBrm/
0Yrx4ofiWjGLE0im0B5uVPmth9sRzOg+vy2t/vK9kD3AjQYQDuvXF0Hkl6WybgepDnTBPI0qln/U
wQj6xkzczCCMjPnZ70TPgnEEIDYtvk16X1oCv6/TCKtw9CFCZ53G4fz7+iclqREEMrI9Cpc09Hhe
0W2Y8loe14X/ZDEEz91C8/rpZynfkNlIQ/Hft7XxZ93My0NdYzTE3UHSwdU7qEpxnmp1ukCEMA2n
Hlf+Ar22aWBN0Sbz0i0oHcFY+zPUXy98bse7VH9nIsHtS/ihb7r11lwP0Pqh26IhdVsQ//m6ZppO
O4Bcib1xI+deTD8gcauTxUhlOtBeU+A2lS7pi8MIpRbfIOEcqwzJJ4gFog3etHQdBes23ehvlJDB
tLLKR3ipQv+Q9dibrTVJ0NqjtKyq8BzWVctU3wkJBszXTb+ujGPxXM9r1uz4W3nesildXTSk5xw2
WBAkXdWuqjFZm7tuSMX0QGfjZnCWToZGNFzrTvQ75vMy3ZJ3EF8J45ZswY7s0eYJQDhWOambujnd
uNCBQs2vA6/4+h9jIP6AvemRZpdBnUucN9XmsO3UGzqJ263vrm8N7+3848cP+HBn034mDvFn69Cm
4A+SCe10Z66WX0MVWcn2A3Jlmzmmm38E7rAvma/9/HliJMFPf36+//sm+rMKxi8KFQmPvsqNfH32
ijrLN5vEzBbQv4gjSXB1Yel51uI2adY4Jf/9cl9L7e8XwKTdqSwWuEWAfn3PWrUZthmJa4ewJrE4
QHTB3EAxb3r1sfNFN7KAJBtwdPUUj4nlQHQbrWfT6FdpdK+UeJZEFtzKW+KxkpBDCbHsOQVH9yKj
N/r3e70Wc1LhoOJkvk6bE9uCfL0vi3PfyvXsS2do0wpp1d7wVhymdCUe9B+cir55NePPBYVuNjQc
MtJpqtKw+P1xVnRFkOMSW6WfR5u8fqq16DLleytobpCxtsI6sSLI0o8iH5i9Ne9p84veOFHlQHVV
5MLt83EzLgIhhGUxuxGCh9A/BoH2ng6kXwKBDXLykf37sFBuK03ZCqGIN0zZotM0J2nX16MbNJ9Z
84JWVCK3NkXeMszVijM/Wg3TAfbgBPjOyMhLg9fSat2K7UTpZfpOt5JQbCXlpRfJNmNSKY8Pc5/w
GF/kxPRK9SPgpA3tNkSOFvmHNJM3lh6sYiT4LfpYFaVXjhykjF9xgOBmPneMZkzhbKXWceEPRaDt
Cjr1KGtbdFiC/tha9WEIlVUyT8dqREIlzoRkwEvLd1kqeLgQGPNmDAl1pyTkFqsk6kLSfJtF1EW4
UPuRZ59mVWwX6tKY7KLyUks/NcPN64dUfhmyl4Lw9cCBq9riq5IffP3BNLeFcOQVcDkFVBIKVNoY
A54RB1uDPnAgR47GKljQzSxRNWk5vVRZ2VXtJRk+UtjQM81LgOwg3lHoQegCY26Ap6bvkSaXmpmh
litrRbvvuKg1s0E8wG4NS7oFVhtTz5WXLjee0mS8JZ7bjpioQckuRbIYgfAkGZKzntSdqtG9KfL0
dluY4wdZGq41lYQepa5mxGsp/8yqnQ71d4jG3USzu5EmlDnfeH4WeeTVw467jsG9RKdZM6/TIwiw
FtSmMbJjhexG58qYzRofnMG88ZuH589+tonOXNV5NQtYwvVmbEhFrja9nt839Jv9deh80FN/g+/2
zVP6n4f+6jOx24pwQSDj4LBdapJfao65GKO0F7r5WJVnBJgUTRUhpo3jmw4Ak9q8qR6tffdAdDHR
CEW+H4BCe+OByLGAuOH3njgR5TM/xMyT0LIik6mOscH9DqX4p5ivQRbB/aiGLWHO2QNkM0JAleAE
zhi51DT+VOAaE1nBQSo8psVz8WlmGwQBwWw31R7GYTnt5WpRRUxw0vz30bgxw22RblGBfpjDEf1n
HJ7D+bFS9jSFCu0HSyuLfpg6Q32WGre+y4tt9mLWJ4oEVgp/fCa3LlPOkvpMHTXuhm47ZE7Refkp
Z8uk0azZIyk7xQcJXOXFn8+Jvsn0s0ya2M9Ec8PiA70kTqNijVZTeJ6GO6G+nfQDwZgiKsbCZblP
HuiEcW71YuJ1axQCXiUzAnAj4VihGOaBS/eicBObbuOv4mDHZ+unJ/UYsYoxaqJJ7bQyA5UdkZ/y
6yi+zOINg+q2/NkPFzO+FCQziGsisZj7LXqIpwKJbUMTFbWQU3cX3cfagTnI8UsvbB6SAkjhsSfY
mtRP4SFo7lXehoHm8EFlwOMt4ARcTDemZfd3Jj8cncb8ZNHVmQj2C63zEknUvE3VvZGujWKjPxdo
ItChii/wSnQ2s3WlHsP8MJqHwjhK0QZvmTn/CKt9iCRPeGdA3it7goFGNC3kU4r2+BYz0Nhmvivd
NKYzMIt3SrpW0bv1XUfuL88SUiO8/SKbNPy9q+MoxFqV9BQSPAf69jb+QadyF6luTUbuN4/tnwsE
zxDObQOqC0S8r0CYXx6m0vdHPfNBTC2hDfk9GpTBVXevWF+86Wkh4u/GR/nbzK6l+/77I8xr0WEx
sOCzOl3XIMWcCHlhhgbg3mITWg9x7/Akz4O+mvqL3ISrfonrfVTIpogRR35zmvvLcR/7l4mqa0lk
5eCy1Ki/fOjZR0pPCk5ziLfqSHaHsYJ6dI5GF9RRu+3PKWotJL+oJ7ZQ/5ttiqJ6Z3gK9eJGWXcr
xcMhUB24UzfxjuY9R9Tox//8wgD8+o+reAn9vFrlRD+CCmIo+T07vD14wQZpzpZJp1t7PLb2tE9W
weo7vdtf7gZuAQsO0mIk4Ov5/YvphlYYA2QLMFKoB5DrWqQLg/trv/MnXpvAMIUgCKW8Uwy4ctx8
Vx+PgXOY5wbJLaVL4ggyOWim5jlJveoygahqHkTNJQsFRT0qpvSRf6D2N8wKi5AmtfhWpfuOoZa6
0YNtsyhA+hNhVD2i+Im5Uow8Se5uUhXCFrMX9SYjFw3Bk3mRCY4sdxbzlQbRhHKXodZ/r4R3VtHc
vC+Ed3K3G2ELiIsLjxRGeZAeuvyovyr6KSme2APypzJ90zmysFTlT9P0ruEtTkFIm16Aq0DFT2UH
JW0xF80LC83Q3LUfkBn0zI5uYu6f4mC8mxxZJACnuzzclZ1LbgBajabYMtjjv2qnXdTufXWrDf0y
ANSJ0Jx2CnPYTvbUfMsEMTYPbbAT822PoE2FLrPAptpiJRAW0TgS40plo+f/43UJoQTjGpo4lOVs
9Ve3hz/pBgkNrUxw85ruBeP5BZoJtpJhUSWdp/Dle0uTvJyhf1srKCYwbRLGiXEZxefVi5LZJ8t5
Z/YHlNpizJlopX6mtdfqBAsgxmh3NTNRMuK3luHK1lYoTxOnul0+reM15HMAQ/9+MrWvV/zXO7o6
whbFIFaNr/XHdsS6gBTK7PutqLtyRuRYAqaBhkeNwCo5LnHSCcLfUIppifjrgp+KYp+L+N74d2l8
P4uHpnkRzXCj1ZnbUTo2+RvRPPVjT8eoG2nmEmMxJ9Sj4ufs0yPvSD8mim5Cz2aR+sduFaLuMtP7
0ifxmC20kXFutI7RkG6OUUlpGW2+tLLktJJ0EhJklsohxxxEJHNSSOsp+0znu5Zku3G+s1p6rTfj
oCDhkqCWFSs/28MWsZWu2qbL8BNiXdcf8pgzMfLD6kILJrPNhK0xY/9ugI2YYrrXw2Q9absM6lGj
P4lT5ETVA6dcN8EA3tfbocIFUon7NiK0814iICku508DZeTYiU7OOJ/m6qh9TOlnTLiYIR8UczFy
zJ5GBohEqGkcP7I/mph9rPnUWVh4IlB2g1up+lYO1a/QJTVG3OlXcKxQV8SWx6HPzWImm7UrLF9l
tqkVKLTmwzgeBlYQUticYgDtnN3GKqC7brzgP7Iz5c2falvOTVK+dkSnJkK/6S0yZorpJsEuJhIS
FX/2OuIEJhgx3ShY8xQGGoYH7GFSd2ocUb9jzfWKyfJQVaFz8+1+fNFIyLpkXKkI/0Nv7EqBGUKO
EQPGsGZtxoqIN2ldh6MHYKTrNipdNpE0kCjRVvmrDOlnRJrXPESTO6OOlO+akvsO14widFtFe8rk
u8okhnS+xTXoKMIq7Z5IY/cF/Y7CUB9IrkM2iz3Iak7CkqXhKMytfScsVpDr8CeMLSdJB/zqpi1P
EZ/KD5fdMYNUW21987UwN0GHNDq8gHVyqx9Rhrq5a0F6fkzwEn0WCVKLKlJTThl4n/5cMNnU0ciX
XMupxYcRoqnCRWapd2X1kdeDk/c9ee3ITsDIk3elYosyaOoob3OjrHihocjJdn/L0C9k47hWpnpV
UGk2h5KhUIudL8s6byahkWR0JyGhopvvxBC+KFkAcrkNgZS2UUCYQ73NdLJsXpj7EYOk7MxpdovQ
8kKhIdfJU4Qf5nwn4LspZDtGfNLprw1lZapRC+rHKLwnu0rUH9peeJ96pLwk4MkCmH9cfgrJtlO3
CGZEUu+R4psBGk5kTLM+HEMR1onKPaOsLBxCOAStpgEWxXvh8+gtoVh6vGI2gLuHDAXRoL0L50KH
U4xeqzyIgelx3Ak55eci59/svZhXSrhZgtN9a5vCaoAi5jRDvtdEPHI8zUkOMbdqDqZ2N0yKp+pP
Srg3LFfTnxBkeSkJuTi5NKNxpeFVn+5qkkmDeiVLI9Y/PEtoToamZ1hvHLDpPUvSTRA/kz5QVT9q
ziIjtJxQAoJKOtGEdHeEM6klNEVOujzc1p2CBnUXV29S/9qNd4KU72KZJqll2EVx6Ew31dNNrHd2
z74YQAkbyrOcvnXCuqPXFLU09eM3tWeBP3ZhAWiyXzXBp27exP2hjyM353CBnkZC4K12dxpuqIjh
uYjL4suZn78suZ1Zc0zQweUSyr2OLk7Z8FwlbqFWLuOqm7R9k/zHiLc1N6A4JGOdT4HXtDvd2mEl
WRkj+Tyq9iBTTcxhR5bNJTMpwejT5sssYpCQS6wzUubl9kljjdLg8jasRyTak6Xo9CHpDYRZpndj
dUoEaZUBko1JlB+47rBKABOd+yQgzvhiNNomDt6jRY+HqCgLZXxMd5LYr2ftZJW9m/G8AFg8BNpN
CB9LiE8y1wmEUvxYcaOzoKF/nkvYomTzmbRtZuyfOaHPEIafC96MPnwYY0fNcbKUaR+E06khRA37
Gbz4dqv0la0iRioxNSGOD11EroRyngwiEo3+saxTMg0I74k/l9veQlil+URscKpLqQZIwlDRtBjK
UcaEqvUvMY7LiYqkqG4kwGE5GWOkcSAaWtPV3w6FYOfKzx5+rjDRlOZOh+7olYW16ZidTeYlpL5i
nwjQRYjbvt2tWpEcKukwCo+RTu4V2+SSBMlXkM0Em1jCdpkjGmK08kXT6+eneikC215ex7F4G/Az
E2zWTIYKE/yMjdqjs28buETTBiSdPJ4zouZ8zFyJru3E6gdZRcT80GZqXNB3zE1NJxzzV5X92mDU
jWJga+r5d+eyv1U9S/aqygEQqe115zOqJCvzZ6Y4I4hWgx6GFyP4nta9ioF7FyCbL/dhtNOnt39X
N9fEy6UwV+gMiwCBUegwYf79CJBJYaYlhjIfaqKyhv4hHPi24XYkSyOSeW0lbGJS0cP5JWHH9Vc4
ffr4m7nKlzjmusJSAaSQuYPvRvx6k78c0JIknVoca/65EjzDZ313Ztfw11TA7SpBenAhle2mWmPN
HE4m5KqIiE1bYoXS/HWU7hO6gdqxIR3+maGM6ZT1W9YPNpr/msc/xKWa6F5/iydjpVer4DF9CF7/
/TV+iWb+9QmWVvMvn0AxQuJzA8o7rNHSsNbpnoLDh1Kaf+QkVppbuGCycMCkTMFTr6htwzN3MxWQ
DzHnk0fNZLjB0HDcmdtI2BTsZcqtQj96cFSNGbVHNZb1G+2E1D9Dc4xULXEoZ4KLLq0CotTwI5ys
T6y7o3ZpATrLlJFrMzsaKCzGYyM4ZuxgCYheyXH594f/U3Gz3EO/XL7rkl1OGzCmlXgmChaS0Vge
57d0a7zJwVMs/CTPT/OKGH/LXLh6SOmHPvqbd/B1PP7j+4f7xVBSW5ooV+fLIvZFPw0s+UBHmFYN
Lhw12bDURuMDNDBT4P+4s/LY9naBl0A7lfJrKN2iAVT6c6Qt9phI3lfHQt6X8DvQeO+Hj+LYE4or
r5i1zr5bHHnysT64rCiV/9iS63Oj3/f7iZUjcTH+oZERClfaMKmLpnW0xmVcmF5xZISHvxizk97e
6Oopzo4yCzVC1q4Emyfv5ZjmS7vh9Mvv2ZuXQbjFWDwO2I1oHubNnqSQhLPNmSNqu2Ev6PMdcgVG
RvS6ajqC0VZuHUl301Ng4Z/eKJqrCs8YWyTrQI00pffJ+Mn6Xw8b1Xd90kJVplzVhptP9+TNCA/E
xusy4LxY47sVBkbXtOP3qrSYh/FqVhiLG7twMZegkG65iZ6/xKrjs7iHlk5jFYlpe9t/4KLdNy0I
wk1+xOfCybx0IrI0m724obQ088UKjDTVGuxW2mcc71edaG8K9WYqPQsOzbHDMaPemClK2PCdXWfu
abno5iIEskUO1HTnZjd71XCAcHJvT7iTM/W7oeWfSpvlhv7lblpW61+e5jJSGrWPAvmQ0+oMeGhz
PBdSRWFTJ2TjihnJg9NnNROwquX7aIpcJXNmRfX8Sdujm69xQetuUZsrK+0Pgl/TvUTGOyGfFsfN
PIVbA9RVaSTPCViYQik3miz8ZC/D96x5pXEhuoGYqWIb99Y+zrHthOpjGpdelOfPOtF/mlG+FUug
5qzusj67U/oUP/0oXyxBPWUK2ZwRBTIpJWYvnMrpIyGKsq2aVW7dqzET15B3AzEAqkVAhAdyTIA2
C7lTRdVN3iTJuv3KKtCbx69yV5GiyG2Cbz9imjHxhGdt7Ego9QHkYbi6VWTEbYk7S4Mnpg+VUe39
asfXRVkxcixGfZIGl97iHkhQdcThLlDGHbbDI9/xxmQcFUzWqV3AgORBjovaf5flL+PMklEu/Xo7
VHunni4VwZOyCByxdaqUrlEbHAmo3xI+XanGjd4Sf9owjFA+KjDKGY2Wio8jyj1Jks90PDXRjSEP
JHiKApFLUBWnUkNyz/eqAj2rZ3pSS3mRVqsBHIQfr3zScmvz7Af6OWmYFk/ZSpOqOxV3t7kIizM+
Psd9o74pegJJs/CHUQfnEpCkNjid/LCMePtPcZZv4APrttQdxTz8oY0zu1dOhKG0p/+BT04jCgXc
YEc6bOdoUoR4roMpWN6F30YdWH9oGK7u7asNf+iU2iSmWz6YD5xEVsOthHutZzK8AhUSKvYoroxV
2R5T5Rz1b0FzVrMTve/RYRAiPuDeC/AWGCcAGS0HX8GxXruU7BI75Jhqnrv1LOF57fobQT+ivYzb
u7E/wbvg6rKUso4mxa1gdWSx7vpy16mnvtjU0JTCTXAxtWUtZr1Ul3TVGqwu+sBlHrcqiNK8ICXv
IlK14vMoP0Bpt8ZDpdwN1iP53jmdwU0UM4rT4O94EqtnwPgrhbhHvyJKbNbjcddTtReHtNjE0SrU
XoIKs8A9ucosr5YX9PeSzxnUjaUHTT3ys1hHxvF2QEOwmCT5bdyg32CK7Yw1A4lo+CEmq3reBOdJ
OWiPfD17bi16ev3AfbkxxjUggEp6pWMcvdLzi0dHbIiVYDkpbrVgwxmiLG5F80LAD5kDivm49BXp
Ac7xI/28eSBvxdPUU6mfg+yYZcdl/VvWV1W87buboNiS9iT0Xl2uUvUuQP4wHNsYmZnm8iaI0Obf
QTMwgVjwVXAGGTqK+rNBvZDcozNm3JNnrxXPZ7IQzUjSxLlRbAKcBRXoiNcy8cLgzhA20U05bMz0
2CT32PNACCq4JM1V89q8sgr/eytXl2LhXzv5VbO+75JYljpRO8wJI9vwZ82QiJj6jaF/DtKmY8Ra
l7hOAS0L93q0L+J5O8wCR7fmPV76f+p67XckrsESEwFbGGw3CfKcOl4x+xmx3Jb36gXSz3wrXyby
kf12E7C7+eMj/Sinky4SWq9q3rbJSdR/lstpBJerZDz2dOv+/Vnlv31WQnh0gNI4F9BT/b7PQK0m
lyaTpAXDHmqQI2DA25nJbckpq2tfsql0fL8/RHp3VybC61QTKP0MXIF03bWsfvj5y2ycIys6Eo4I
PaV5qxV8akpy25bEPtTzbclZ6N9v2lw2v+sL9Oubvi51p9kcTKiATFOCW5jQprlYnH1xIwk7UeT2
cUKs1s1m+SuwjRPmrmL0pnAnGbtQP9IFMANSYD0eYmquRthQwDbr1npuk8vINv/lGLztojdp+UX/
HsoPJmytreLvczJnpf/P2XntNo52UfaJBDBTvGUUFS3bkmXdCLbLJikxZ/LpZ7F6gKlS/bCBQaM6
Vpv5C+fsvfaUq5vXdF/PmI1YoZGHOipeuSjWlxuZ1YtRtSnWS+0DGkMKJI2Z96xbuteC3gJP8/Yk
sGzOkg0bHEJm8TAWOak29ChDvAgLpTtS6Bjb/e2d7mavO2N/IssWw3cn/VBfn+rG/97IKW4MpLOC
BPnvp6/N05x6SURr2jgU3eTAwE0CKOLH/RVC4R8Odad0aaT8Wl8HjWfGuLgo2AkdtWoXfYLKCEhw
NC8elQIWsrVLbXX23q4x+gNNmkM7WLSEe66CLWu692Ap0atxpcGPke42ZjewpQr9aMFI32r7fkXQ
O2/sldaVeiZJLzYpwkWfOM8ZfunRPGtTkyfyS0z2/Djhaf7r4ke+4dFsW/QLtC7xgAiX3xF7t93I
oKUsw+sCAED6MuspETosf4MlnjCFRalTSdv4YpWqOfP050basR5VvPSUWoL0BnVl1nspvuiGBZCn
DXY3s9HAfYlAWrzQkyD9bWTip2fAnBzo408SBQ3ERma3vL0YNJ9nXgXkizK//sw/fv8R/bZqfvPs
7xN4EMkLfZlgygyOIjU6qz0lj8ObduTzZVuYRvbtbfzQzvrHsMWU8Yqtd3wvzvrLpTPL94L2B5GR
H80pfQvffv/X7tQ8lZ/zl8tL8UqZNjVBy8xNpqP5u/x2OY1v8xdQM99fxD2Z43ftQEWu9X9f4Htl
RjereqXKdHHdid4V/9D1k+YvNCFkoYqdZMamHA6FtrnMDl8xpjXRAOgVEihvdRpZ3H5PqfH7M/rd
SP7utk5j1x8Ld7UxuqYqA2GNu9S63HL/UqC5MGpXq9OnBMtyJJBWxfo8rnuCyLcZDbyy3k/MWwLB
vRgsdkmySiDQ+YMGtbm1pKkPZUu9mkkQ8Ug5Kr8uRHem2wzjaEbTJqkReyZnVXkV0468mpj2nuhf
tHE5ZoXTBbXfBPKyUihW1tmizg7fX/K/mjnWc38+hLv13Cy/tSN6ZJWU7pTIuC+ZkTXeqOIetq8w
o3VA1V/6AUD3Pws2KgoCDWk3Cvrfyro/7rORDKmcaGyQlDRe6LMeuhlYi7QuWCMTuHlJ3ZwCnYKo
5VbQWSpuuqWLjCy3CvkKqOCIOh0VRLcED3K5Dm4bJnuEbTumtYm5DsebODRpWSZoDwFJBVF7MCIZ
VRzdQK22c7n6aA0UM0J1GDLdCzpKRGr1nk4Zs4YqLBoJ6KHwgw8ekub/Gkb/uOy7QkdpzMc6HjJl
regnDbFcqx77SnKGosZwKGB0J3W5GXaoesJKPcjFsB1G+lF4HHQBifgcdFr5EDGnsC2nwppTJm0N
edlJc6+lgNmQeD5rSjvvp8XmOWueqaw4OYEpIcK/XAgdonj5DyJxLZQmWzR0/bqnW0LZVZ2oYShs
kuA8H+g4ZkCp0SiCisWEYM7LgKzejv38U4xeuRU6MpPD1RhzHsWiEtin+iNjLvwOyhA6sNgFkkgI
tKpTLnCKgBGDFgI6KrApPk3/eKFAZ91uDjpFdFK0zXQYFZRTVPtSrxKVNZWHeylRfa3EAun0tTu1
HEU/DPdj/DKbQ7klyadqHiMjpCm5byEpzrIfDKn3iV//jVB/PLD71m3X3cpKKJV1iqJn0NtFkA6P
YW52op+lKHta9HzIuUT9UHP+F7anygD7lw68kVytrj+XOhKzQaIMvGzGZVDu9W49o1vLrYnq2aK7
pH5cHgFPCRXZsicxCyn8sQYPc5h7QYpAIMfeBaAulSx9PBXoxL7//n9/av8MeX9c4t0qou+VIEpz
iEWn3H9ngPJxV9B53u5689ENbSIF8NpRUOWXCPqF+Z8/Mq+feJzM2vx6rM314K6RSb+JjrBunufm
CN8O0fThgD3ZjqG6z+AckIBgxt6v/bkyNyt2cE7sERlgpaiU2A+YP62O7zeqE8xWBsckkLKDPOqe
h5x21TWoK/DlRfkRjfuw2cIPvESPYny8lU/f38X7YEwdHa0MZGOyBKG9+QetEM4DAks0NVqrpY8k
qsAnPJDMrX9K8VEGchQORynaU0C3sx5iDH3+fDTICoTjAgIFmd6QYwmfwRPNXaMFoxwBX20Q4M0A
19ACnYdmu5/9RMe/15L/PmtEVYYx5YIh+vx7ulMiY15VWhWtO5ZY7fCiJe+99prQtSzlPUYqVW5/
+KLu16z3R7yvswI/qSo1J4sLkEy24u5cicgTN4Lw+MMTmfY+f77X05EwC0NxnVAXyEz/vjakBUYk
qZn8MHuakTnQHALVLt8ViIG1jXynpQ5qTQXEYcU2VwTYswJTc5TN45xdw6/vT+a3mvXPk5m6JDju
eDOwoIiY2+9OZqi6/krZZh1t51iWJ1OvILk0Z2V4QKurcEECsDeoWubxPm7dIVhGCO2dYHPdjm/6
l2g4/afc+RW8z2HJTn4GHR2cNKltAfCrjmHTCqgG9F4ePUAMKhbfn794v2ebbqYOiE/BeMtaYH43
DoZRGbaqnMr4LeCgevoCBYb7kfmX1ZPw/v2x/mGH/T4WgiHItEi9ON7f9yro1LjqBI6FfGB0Rz9Z
9ouZVUcuSUL1Il5dqdDbsyVBs+aaho13mNmNpYCxeDT8HO6Km7z/BCb41+LJ84NbJwkKmmW6bHf7
n66Th/5WSekzBjz7+kAz+7neFQRXRNauX7d+d1YYHY2XwKkxiRtevhwSK1wpK2XReqlFwJ2JaSay
v79V/zwWYC7Y5MibQ54o8utu/3+psvklYQm1rvLjf0VYqNmgTvDjp9JrXVokSQXj5+xHH9e/+0Ga
frzGKjGRiK2Mu884lLquShKFwKKZe01Q6+C2NdUP/SQv4vf5M7nm+uijfdcr9/ZTPNv/qHrgP2Zc
x6NNCrF+v3hk8AyHPiqu68rY5kFsz/CRhWn1qN0ctUPEnfuVnfqGMXPF5qkVdYw98XVf0CLQb58K
m3cdmslYv8t4iMPga5KhUSOalYf5TxEa/9Zn/j7TuzFICfKK5X0cr4vBYfhXs2Uf7MX87fvX4H5M
nTDVv9OpplSlyZv/9weTJFchznPeAgrSPPxi/gC9JhFL4Kc/6X/vJ4zpUNS5ycfTFbS4wt04ds0V
/aao7e+8Qb1eXitv6GhShg5pIJFyoLn7/aX9j90JlH2RF4wvD7+cdlcsSjKUHxnulTUyKVoGe2U8
CO2GwJC+oxXQHXjHf2bC3492eKS50Mm2SRcHFM/dlqjLRaOMSJ7nsWEndulr8HGVwGMuiPRt3HME
Wwd44ALzh6v997PiwNTGeLGJ1YXL/veTzLRRDgZdua5RN+NeUXP0zDQ/6tUs93hzlAho7IaOQNxs
Ls2XHK0EOA/fn8O/L9N0CqAyxQkAq/zeuf2xMyO5tqTbcgMxQCchwpS8kH5lwar/EYT6v26yhoJ8
IkloAkyqv6+1VMYb4QpyMjFEIGvPwcykS4O3FnEI0jgJmR7coDzci/3++0v8H2JiBi8QFuQka7zI
9y9VquoIEDveYknaa+Phln9B3TeuA660PZzkiSsiH4jqmjpCSkwLUjlU2b7nTTd0FCTp+MM9//er
4nw4E/TNIgwa4W40jfrhWgVFxFc19/V0I19elYTK6KZkexUPBNs7P9yA6Qf+tRxBjasilZhrIgh4
iKx/3/u61MT6Ri9kTagQqtxi8qMk7+St6YU7dO6Ilb7pj9fe+/85LlJ+pnW+MSCwfx93FhrRMEMm
uq3nh2iODw2hTErzaCgOWnRoh82Y91YZLTsIj98fWv/ndeOS9alMipAcUbJ2d+j5TFQ5dNI/24J3
nNQT7KTgUGM7hn912rjDEfk+uivJxmw20V58qsPEptiOcTD218npuWNlmDqv19STvbXgmkvL+vqa
O/Zi2XsHay2dXh0YIUQUmF4SW2vnzXqa2V902k0Ut99fzr9UkLvLuRsp8gr1YtIKyVq/vnUVFQ8t
YgquLaMspyKIJsHBBGKuD7u5Ds2NvN/Ky7varZQSajaqF5XumvokJ7CktFfIYu73J/hbcPTnK8Ys
oSDTJ4VZYorW7gUVwxATcKFWzaG0Na9z6odyF1rjKXkr/R2iV/fmGZa4nO/E5fiVUYEgOwni3Q46
qlt7ssMW+4eP7D9/93enNL0ifwxthjBj8pdn5Di0lBzj7jx2ZB+P4jZWHpNCdsagelOp+ghtsWjx
ZFFOWXTll44kh5EEZqtglnp6ulZXStHlAz3LNL1asi7binSGLJcBa52P+eGqfXbIZyRskzGzBmaV
MD2kxl7MzuFIcTBK7BFuDk/u1vd+ZV1Dci1Thhm5cOCW0B12r1L/IlSPaM0t49K+1jVFIrkhck/w
iyHbDF1lShDALy3iCqyKzVm7fMXizOsoiQ7gDJSA6rPx1YO6rXGn1TOZxsfgo/KMcsSqGhT+L0YG
Ig73fDCboN+EkhNMWoIcBVT31ZSCm6Q3JCulLcCQj+olwtpZc1lkVWpfwhw0abJqCmIqtauXdbTy
qR/1w7BuSLOYi8sin2kIRKG3ShfXEGdWXJ5U7VOKvgwjwTdDo/VKf5yjQQBhLyaL+bZSBqzYTTWA
SOBM6Ruoo2hV6ql1QWppWrMakE/XM/WhbS+4mwyEIO1RF5fIk+McEy1WrRnqE7QNSfbcFXZFXEVd
TLyw47Ub+Qsg2nLfkBgwiksRdG9rddcphy+MkLAQw+6l8ZtmFLQrv3r1gMkSm+1FuTznue7PINil
b9Ply5ccw9txGjVrJVggRDDhPrsCKIXLZ3IrIBCKxXoYPJ2DXhpvVm7VhowDTKMhf01lw9JT3b6m
G1UYF/IQLQNpkxQXJ5+HloDpk0xUiCyFq+mzs4CpdxqlUemynPsc20mZUOOmG/XSK6rrR5AgpNA6
Pn/M/WG2E2hyKTSUc0m05ihv9MkkFywDxW6D3JtXIHo7Mx/pzEQOb/k6gftoCJUjhOODUEVeLBQO
GkNznDd23qGFPUjEQ6CF3ISivC3EGxqfCrVzsatGhJcDnbRMqSllIjGj2T6f4bRNH6GmAO6Vtp3G
s9cDxdGigXGILmOQ5suwhiIiirhaLt2CoNgJFPPE58HCHm/wPum3+WjBRCcvQkfFVO6Uy6ZuO49o
wnUmj95V1HPI+XNnRuaI5gpdvETwYBeqaEkVeFiJrqXcnuOMWGoRIqDmRHViV/noin25mc87t1MP
GlKi668QtH14O7IJkOZvOP76TEOSr+Bu2GTDdn47RPomZh09cVe0svE68mZD9bK8sR5FZJLyBrcl
dbr8ILaJG8dMJ9dhnxOKBWHUgYzSKvnjqJPsUfbvXe1xYCOkt0DAQ/EJKNyTwjf6eOTcwkGmc9tI
hkWMZiLg9g3Gx1DDOqh6RB8V8qEbb0+1ADd1yBaygstQCr0c9tJAO0omIVq/+i22RTncyeP8WW+n
ENlgW8C9nFGzbK90gRoWrWnAdJAEBA+vDNnPru9sbU1yJsJ5tpJ1XnPd6ZLUJkPW7ll/1gKz2RAN
7gV7UqNBZFQDUk4ugEkgyKYb2DsQXYv1CEj5iiL7lo3A65dqg+C+8QR6SX1ab+NE9xpZM+nqpCUO
rqOuLEUQHEoq2E0urrL2hufKbDO4yepGEY+RKJoxl3CrMSvEIgop+Jb4own2CsiuvM6UBY1qU4sQ
6F6PMrEkdQEWDjFukVXrkjItDYNpjND5XUOLRlccoBB9yX1GwQmBdWBlPIgGv/msfmNPaXJcVd9r
GHRG9BTVvLWrAKlvspXiZnsJL+4w++KrLiIAbd1tlxTpqiFp/aY+tp3dBQ3MZRXupOBnt9GfSWg7
xPnDSPYHwbFdYyFtEhL1RVEOLPJxk5QTHpIQb9QCOJBaRXdreXhLhOYIWr0h6Tj9UPqvcKggIX1W
c6i2msLXva8Q8c8JgJlRcJjB7WzmEM6rZRwQUJyuw/Z50In2JG9sZl95FHqnv9xuJPuI7/OgsK+6
5MhIuPJEsKd3Z0zfFCH4Ci+q3UZAFpXPhGcujPLmwpIiniE2ibS1HiFc4YeRBXej1HIZPlu0vW1Y
e1mjvGrB+aqHdhThM5C4o49CuYyGY9nNsbpRtVJiJBSov/RNj8SrCgv/ykNVo2ODIfkSI59ivc/T
mr4NDjhHFdQ25O7OfF5X20CxOpn2iZxLmLmKS+eKWriijArvwX/qLs9zY84mbVkzcwR8EhAX/bA9
9ynuPuP5ilO6DYleEW4bXNBezRs81udGrJfg35ijDOSS6JTb8KDMumWFQmlWDHZE7qBqhIuuEX/N
MPRfyOiypBhyE1O3ajhFC4U4+FLzcVlgQh2EEebOsCiD2ga4s2hKPrYM2Vs7m72OHdJZWNbwCVT1
tZFpa1c0teSD8TmIokVElNhNtfDp+69u/ZPBh6aO4Ja449PpGsnNpeVi6+nwrKX1xnjWxY7PNHFU
O8uhr89vn6E2e02rxpmWzkihyea40EC6WAoCC8UNsSVo+m0xhte36DouxjZ4FadCpxraxSA+AHp7
0AATZSIEdKqkeBooiKF1Tb5QEt34dvs4+vxhiThVp/5ej8nyfA5EWaaUxBb/bm+f5VHfwesg2M3X
vOtDsE22wJx3oRsdaNnRb8CCZVbL2eJ97pPDIz2MSxSMvuDidyeOSFjl++Gle08/Zf/7M/u9yb07
s98p7QrTlDAnqO3vlSJhg7GkzTgzaX85z/fFUbaDveRlzrAghtwFretn3rhqX0K7t+amaTmtc/Pn
Trph++qypPVKpzrp+2ydb7M1Yj16uD8sZ+fGdBL3J0mPY2I5E5LyT002b6I0a9uiP+T2JkFGaSqp
h53JMM9nxTkPTmaWa90ghCImVco9rVhlkjeUeDdiCfLtSduX6OyOqWQnZm0jqgkt/h2K2afZevZM
RoQNj2KJYe600pxfF+dqHU/FsbZPq5u5N+wjy0/Ui05K0oXgXa2FfRj8w5NtHwdL86aYIG9Xmf5o
uhvV3Gx2V9c9i6dka5iubL/7/sxy30c7Wu0ka/ZRmDth866JmwgNxUOx3Rmr58LKNr5muenDbvdM
xO0CuInrA/eh9gLIxy1ficW1n9/T1x1ieZPvyXRvW2DHE7h4dDcogIkZZnZHFO1PdO4MxALCnOnv
TP3j3G3PPEXzBPLVxBd7qu1m+asz96vj5uLBgvrYtOsT/25zkqzLUj2Vz67vhq7/fFv5gTMufLfg
kCSYbED+Ma+hi0FfzQ/bqYudezqdCme1mXsnIoYde4UGxu14nWk8nBJzxUiFgWX9i77YV2fSeVid
Rl6rU2Z2Fgkdq31qLcALCfbTQvV/zexF6iwvtNGewFY5XynlZPKbnjoTMIiP4QFTLdZFsxrMDAWN
xTlU5u4T2UviPe9wpB87B3OTdWZ1sDmL5vOj4j8+Ekrpue4meRPdd8WKzOfAibiRhrurNrtu+87V
QImBDR2+Qur33sng3Tyu16CQyOF77M1nF0232U9289benC/e+TzdWqCwkMjM+JmzuC3czTn2MQX6
F08Eb+EpM86E8DQ4DPbmOHi8S4vY22fvzQqb3mGxWPEqgpyyNvZxFdh7bkdrz3Zneoa8Mw6/uM/v
u9h9FqyT3ky79y/Boufsn7EP7TYb7uve8KvVsYVVzeVymA1oa3qWzzgb2XuuFes84drJoUKuxx0j
zs6gBlB/8GCKY+9O9kTzpHnn+XKnWe9+vAtMl0tT6scq9bAUD3NLP02Xukvt3aPy4LOH282c0H6O
7UfzM2Neb6wPIdsTXIZdDLE+Dqg3IQfOY72gsbBT0/HW+eJifzZcwbbnuMRIYVbBNeQ9MG05jmWH
h878GsxFYDkvovdw89cf/IjcebluTeXJcfY323FKxxm/iDA54fLdvUSRWdmsielrBT792ODh+sYe
lPKD+fJaH1ERULmAKO1hVn1czzbU5wdHOaFAhlrixW8sJKxtbS0Xi7m1Xxws5/d/oZe9dEBYEy8x
OvyJK32j+/QRPDil+dbulzf3a6/6e/a41kr1F4t1anryaMarFn76a7p9ax+XTwsezPEUbDfH3N5/
WYctX4A2UbUel06smc7FvC6Ykqyq8ZR66fRHYkS2xtxq4yVtph3FGsNcK7KVm2/m4L9lz1ZmPwkv
X8v5QovMLVpZAr/4xVpvZh8gMBy2lZ+bHEMKuGbtQ2dcMuXBbNZb/lcURVbD/t1a/Vosnq7mkvW5
uVh2fGGmbF3MpWTz00jWWgiM7g/ZB/s2s1qHb2vdEy1Hc7flkbOWzyXtcJ/t79M6ep435iv9/uHE
BeGPnBDk3uB2JyfzSxDSD2zIcOG9XpGfmjlGTPvCVsV0BHf+5Cxjx94fheWEcLefDltHOnUn6WO0
KqYPq3yr/HAx2BjHlsDotzq2AsPclqbkYmMPXpdcEcWm/a/vJ0IQIv9OMjDzMNPPccaIonpXMwkS
VcrKPu4PR2l/2mz8Z0bAnbtBEDeaxw22v5OyV5+w8WmA2YIj2npHWm4Yfp4D0/sExBh/fdyIAIF+
aK6DB0+3Ptkd2K7vf3rxSjx700AS289zfmqzZSh5Y3za+b2JX+Xhcbb1Prx1+Pjw4Lni6vHDXKtL
Z53IVum8bJ14Qd+cABM4a4BiOIi950k+pRtMrVaDL3txtbDz/HBLhOmS7+bdiUvJ0kWnfj2/D2/t
xzDoi3QID1w1sFJ6urflYDH/nrJpGsBC01oK6z33fB4j/sXpNI2+ZwQ87xV+fQ8txbv/7M9fCaF8
bKePE6vizC2dMvE+jLeb9Ul+EAVIAvtsfD72o+A/OIh87EvD239BkiEvs+clPLrQZP6IXC6aIcea
LQFK2bx5+ymhMfOjhzf4KL5klnuCXsyvbvVLc1a9e5I2qzhzf2nGD2Xlab32140hRVbHhAk46ndw
2/2qKZDLvm4C+IpJRkwR8YgsMK+r7+//Py8kB5leyCnhGg6NdNfyjIFzl5JO86/RURNtOQz4WUPw
4QChX/v+WPd1eVZXtHsljkifgpbjXZFVamS9u1QJ4pylkF/pMR4urZMaE/ZIIXha+OFw993CSbBC
bhZaFcDa5HhPp/NHfbKfFWF3KYfbOp+/C/Fkg3INKmsXXFzfX9d93xgeHwfiWWmIxnUabHfF8KzU
s0tdXi7P8pMG7sjUEc8Or/lgxotsN7z/MIrc3cZ/jnZ/G6O+DTqywlbo4yO81D0phmO4Q0ZtKdqn
0bIf/YFRLd6tje8P+VuD/setHPqgCnq9qB/E+duQ8i2xEVcrHzvyTfoqJTTdhkUdX1MOVDlxiP/0
KO8F0/+dAIBGBChAGuXfi/c/TgAztp7ot9nluRZZXyvLaYXBWjrabjauu8usR+82zWiB39MoGKc0
1Z86p/et09+nQH+HYgEtJXoed7f9VoT5KA6cAnUYVp+SJbxlDEe9O1HEMTi8Xf2YjRdrQsAALRLu
+IHFubqeFoHyy6T7yg4RS0Jqko7sCkf2mRZgoW3Y8j8IFjsLx3Vd0zdfWIDYxjmi7c7oQ9KV9RKs
CbYwzN56efBM35UB9zvldik7TK9f+6/5437hPHiKH1kKawBtITtQBUqL6Q2shtmEJikbaDxUC7gm
o9zipw7gHTFrCuiDXj/12nTabbR6//7Uoja6xYaUais937NxxySd+sN11c1c0GVhvo7LHwhGd8PW
Pwe82+teu+CWlZcBN5Tg1bMNNk3lKpgU+up++WOf7Xf/7o+R+PfR+LyJPxZwZKPv+vvyglZWQOlG
eNMTB/ZYLpKBZiuwBnrslO5VWdREEeLoJYyewgjuy8+SEm/nlqUXjV6Xu1OqG8r4GQpNOwJCFLlj
4YkAiq6otB1JtYhuxrHXipbyTDkdAL3BPnNixlDJZ58wImbNYFJgO3cID5riTk6313KZ7oFAXGwi
xkiJwE9KDOoYLpp2O2/dsF/MM38Gwibz5flanS3a2jYui1J0sT3152GO1d8OO7/IlzLZGA1u71V5
9SS2OYWXK/b3g6R6N53935vIJC8C7EVocieruF3LNtdTrTsEbAratWiri2qTbcKnm/c5bZPkF/Ux
fxExfrwEm3gl+dkBr9ZO8tU97sSlvCf7aZl5xvbz8+ZnPqs4iBeL2gMG/yStAhc/NRWYWHeky1qi
0Gt1L7OHn5Rbv/33/74K/+8q7l4FWSoaPCJJ/yB+lGtwgzdqTJcpka1f8CpgWCP9TSL4SwH2gJuY
mp4bf91aX2k2Q7NhYITA05HKO4XB2fze8csAoAjbFqkwwRjUUklZFK0b7l7My7qj5WSAENhHidTV
SDPFo1et+mBZAAdm5yc5AHNEcn91fMKW9KIdvn9q90q7+6c2v5M0qrHeVDOt7g+Uj0FszoCsEK+u
LwBv6/lzIi1rQMetRT2e7yHiNbt2Zj8+Xof1XHmQIq++LnsIMXRc2LBHKPStUnKj2epGonHvofqY
A7gAGkOtk7ZPbyL1pYooNs4P13G3GPjvOuYQTuUJkinfg/Z0VD2XWTa2D8hsikkyGqoPMYLwCkn7
AEew7rSHsP8S072hn+V0E5bLEaPvVM4OQiBfAx0rinlTPVy6NLAqbWykHpZX2mxfUm+YHdJu2i6r
QdZeBk2mWYYgtyu8oK9MNW78QpPdQN+XOO6/v7Tf8op/Xsk/Lu1O7jBcxzRISuDS8A0wPq7AVRyC
7XUTnrVHOjVu7jWL60b0MTO9qrvqy1hIe32RbdInMNZP5O149VP5UO0/PXJ3KGuELp7nr3EbfA47
dYnDbRe+vdTW6nA9CzZOIs84Fg/G8roAA7zoFggq3OyHVel/Q+rdRU0TijIxKObAh+9m22srdUMT
XbTVWEHd6VX8yQ55C9u4uNpK1rmFTI4k0QSkiQs9k2ODF5FcLZpebZBO4rCkZS4evoJhcBLpfE3b
h27cxW3/JtWNo8/Sx0qPycATWTJI3Ut+Q8c21pevJqXClUAL6vN1QyRnISpumS6yuni6JjC5bgz/
detE5dulG46kyjc5iK7yJeSL79PKHVv4hQlTdRx7+S3ym+Q44I/ECgAN1zHC0L1U0JoENKb9l6FT
B+wiT4i+BipNt6AkspSZHZt0PRcduXVBkFhD8aWPEmTdC17TW37dzULWQfEppZ40NWPCofOn69eL
dq3y96VMiivRmpqaLFn/Pkb8JVasVKNQyZtvZLuie2tqVqdk01/yAnJO4KcDsspgTqHhM+3YZ/Rz
q6hzV3D0gY7fZIJQ0VcH6Y5GNW04DUQk3ldhNMdCcTstc24wuWCAz2Uy4w7lBQdSHtNM56nxEyNt
2abE5ypAkvETAgp0QBXHAd/ddUYjsXiUqO9fGl9J3qQMg6/RTGX8LHoUdEwaTUtpgVczUa0inT3Q
GWrGfnHpKYIRmdpo83Vxm9GkaZkFCqgs9b6IBbe5zR4qNXXiiI5Fpa9TOGhqNn/qCEzjqVkKLe0g
VnatqNGoxn2ovN3IyS3nLV0W0AJJ41ZNtbuCWM2dUo4WdRHS7WuIQFVoNAfYCfpBsrJ6U1XdaxNf
lvW1OagX+QkfjCWXin3RltXt+pKqtXeJcXezgbvqAY53hr3IcAVhwiTDeU3ASc4v8LGK27pJ5mcj
CMgHc4W0OSti93FJOnpL0I5ILJWz0EuAVwyLShbdGILILBl2uZQ99AmUKN66KwlzEWimrhKc67C4
qTjlIxH8kZC7cqfTJEtXisEt6GERp5ugpjLcA0GKj9+PS9I/i0I0K0BGNYlFE9nN9wvmROhKYciu
xioA/lp1Vz+izUpIXB2rz2kz+s3AKPsSqNEym1xRV0wrER3nRP6qE1r6aPZKmjUDxLerAgozbRff
n+A/+6jp/HA0IA2cQsqEuwVJwfPvY2Rtq6x+xBSLEV4j0qGKVkpwvvEJd7fT9we8N+iR8PP3Ee8W
D2zbrsb8IgUHatmNI1LIEL5oIlFMvbjxZPoQ3JhCXv349cOBfyvB/hpO6Qeh+IShoSnsXe41rf1F
b1opa6YiC55bmDAn4F8mexXBkt3+eTOZ4J8pwAMHt1FzJdbc6+30oYX2T1LhMRJ2NCRTH6DheSLV
stoAF1bybwB3p6vcPuIqq932I10re34TezT1SfEoFqPqfq4GDwMVDnnQvluCRnzUYLpTG7YYutrz
ZxZRxkqsi28a1kNES+JiDpk5uFNZNEiopWay9ap9pOZW270k0BBHKz6ijlHd18JPHkho2x4Wxdxc
hmbzALD4bXyDe72D1FguaUhDltpPjpjrXhDMgnrxBE15ipeC2f0KzSWZb/4vnMn78en7m/5bAnd3
z4Hm0/Sc4ikUVr1/7xpYgzSx1kb9s+CBNudWe9MfpLB6+RoenFf6slv6NaX8Essum0I2gs+In5zU
vjnBsnyPYN2y/GNPV01TsiN74lJdziART79ER7UOJJ66pdctZn7pxQ7x3q7hCW7kT5jccCuQEjxz
oSz9sJrS/1nLq0zJ8vQmKTgw1PtItzZh3gx7dTiE7LkHk74scRIFnG/qdTRIzpiKV9Qso2XkXO3H
yeGUgDxaEEeOeoX+tOh+9it27e3qk1gqw0Hegd4Ee3zix4MliC8kr0ARTfyH1lo3tmPN3adJ/McC
n2f5dEXGZe9Dr1q1wQL4ZwKDpvCiyA29uF3A5axVq9Pd0v3+ibKRvStWTstIeGTk2CGzxQczv3um
tR7OSN+tukO4jh5v2/k52tLKWhfH2U5ch5v84/aiPhjPw8t1edllL+1Jx1EMRHr+SP8BfvE6W3Rf
iCWP6oqPr9jCJHIGpttfwfuNnwHO+9wc5RPVz+TtcsYEoLuq6+14eY7iTnrsoWixmEB8b1Zf8omO
o+q2tozq8jT3hkfcFK86h29tHgXEJ3Nq1tndMX64XPF98yf9JXerQ7wTnMGiwty744OyF185CWf2
kT3WD+mu+TQeae2EO/2j9G9H6fHq0wTNXpBXwS4yYUYuJW/csVTxqjfDLVd08xbx/yHszLaUxbZt
/US0phQCt9SFda03tDA0KARRkUKefn/k1Vl5dtvrIjNX5vKPEJjMOUYfvWgM5YjJ4BUL+H7BFrGq
/sj6mwtmdxQ25fw1f29gD+374zfQ8FEwnkfeiAcOv5vJWTsnW5F5sL5QfNmLFxQT+zKsD/0Cufmy
YAYpxwa+uoT4+sJWhAgQPn3yeH7FVTGHUWQXGFz1R/YdeaZOX/PPFOrV+nVQp9VMDYWNsox25X60
ZvUo226RLJtffXHuHf0qrqVNsn36z60wFVfKLy6dydQZoohX8UIOH7sEBlH4djOvdN6zysMsb1EE
DxiXY6OaZdfUK4N6JwcEu+4m879XqCyT0lSWvHSGYBd2OYtX/QV7SKtgWEkAqI0flc+DCrFwmTV+
PBOM0pZdor7tly2gEOQqwz5UnYeTbPAusnUnWmnB92+4I9G6d1QP413v6+pLAAI+TZJYiI2NeQ+e
m+dCtoEVPMJc7Nz57oZWYJGeHXTTq4dV7OGxsn5m5SrfoIPrLt+5o53ei+5AXRKDpBe4xhvVKtvw
D93JlvVNIyz1oFELbfSDGkqHNFQIynW0HfY62RQpirBJcFU24lu8A8e677H0VzYQgHEqGLM2Be5U
7kSOur6vuK5jQtsvrSd+My0Z6aeuvBx7kvN0PtPPVFsWdjF/BeVMn7fuN4BL7jah9jSY5z29bPMO
Hyw5K/GlzfMYf21sNXeU0TgQjK12hdvMLQ77XzXhNssztE6NJbpx0AUERg+EKiTmQ2P+peVec0XR
tT499m2I8++q5dyVj+nvZKtZN6h3sTG5JmhGL0Pw1SEPXxaTojWKVW2dr/XVZEFGxWNeLeuj5EbO
Mp7K/iTjwKp9bSqtObhm79iQt8Keko45TfLXLh9vA5t1AAvRJFotOXzD5JAdok17UuaP8O1p19ev
sOPD/bzf17+E2VFlcm7hHhO8yGK7M6Mcr0A9IEq/rMeBfX41ckYb7k12ltfq6nHAp0He5rY6wyBn
tNF3TxcbMrq3rbxplyqu+9t2OV4nF9E3NOs1lT35JJ5aNzqlwX0ncY6QLWMIjMWy3TiYTPmnPfIz
Rw4ojVYPf4zRAcHB8e5ralvxJOEZy8ZN4+CKSx7S6MSz6F0kyaTZzJFbrLsVVj81+kDEQYWB44gX
uxAaYZ5MrgNDFUPuFYat2rU61bDiCCCQjAQbXjg2V3WXzZPV85bbE3zGnCYg3DWzqll9+hx44I+D
vtbPqqvOdNatgzffrdzx3zNrMhPmCc96hFc1hsXGKBTD/Pxel4v7JvLwl6MG4Vk919zZmkfLZaB0
p8P04/MzVNlmcKox5MXjVh+0zfsinqobdK0137CfsxKO32W6u2OMzu9FUUjA8/EdVMyDmP7zrHbt
kuuSVGO0FDd4QhCJwjmAWGpRLLUN41NDm0vL77QbBlCHl4PzwdPDJ3Ydbx+edJa3cEmr3XitrFsf
fwjBjZYK7DjIBg9TmVe8rnyAZYp5wxxS526wE3KStbb9HHB/6i98rfeMPKHeJrIMKnrGh2tGoxSY
Esw743vinmhwnRyuX4eHDFHsY7R+vGUw6rA6LEP+50URDB6nQAV+4J7wO3ViWmDFok5+HibTYgFL
y0lubMsjbBV5mCfh2h3zaXMrLoOIfoZlywni6q+6qo7RAhtsntX7TwkIFb/wSzVPXEA9tiunc3MP
2Zl3X0rrDk04Cbum7LWbcvFYC2a94/ZbhT854VA7WPDwo+WTfOJmrfJVx3a8U3nI+JHYb1K9VtoV
Qaq4lIlO5aseJhuIhFb/91iJF8F63oBD3R+yNCASKfOPBzl3/rZLJ9kJV3wolz88R/ttkkvMheWz
mFkg1xYv3wc33X2nBUaCVmyuMW2+VDsJAkdj+Fhs7fjeA1qJu6o6F8Ns9bFFJxliLAzhirH8xsTX
5Il52uW5y2/3xUa8lFM2TX3d774XT1jGmpHjzBroc3Yd7gq522G3+2MIKzsTEqJfB92j9UfOyq2r
CDBZvXdEEm0qfuBzRtzHTXAhKfuoWW0VNKbdjKbtkiAQZ2zbXO6eUIdLfWCB3jekJRPDvXxs9a0G
UxNrKZic69Fv76LaRQFmfC8RL+mZ944kKimzcCvgU/X0hTYzWb82jxuXhtXUFGk9FIVV457MsbkT
vdE8t4tlfdCDVyg4yDRt8VdcdpfP5bOPQuUP2/rD+0bMiZv5T4uNyuXV9EY+5iCHeJ24OjX5eFY9
hg3tw49OD1QI9QFK2shIN9paPz24Wr6LvhjNobGtdrUpbWNsVtoDOZDz5213EE6DEyHrevMNK18M
pSUWMrvGr/lOdyeESxhk00kwooSwe7+7lIHujTnD5Xlx2B8JgA/u86Q264CjDWJKIG1H68pTlhYg
60lckRi71K/ZTD0lq+oyWuFEY+W3NhxNP39yONRxy0egLkfz10Lfvmcy+x+hTDcugAWVnOtDzAI+
abtoDsN4RpCKIXgX6cBIK3wuOfluYF1jhxX9dnB7mL6oJSc2xLDoLGzGvzgXetH5vo5cLjI+ZLCw
igOWTp/t68A19yfRU68Km2hwF4102+3vG2GLk4WDQdhqFPbLxzGagYExPICENSO4p5dJ0jBBA4PH
vrS6fev3q/c8mz9sfftfSmfx/xsh/mfl/G+Ja1qW73cqProl+aUdX6EzpBZ7ZDMGrcD3nC4PgzAA
J/CBl51OTFmiC3ReqBJRkDk6fBrRxqUqbj2c5Vr4gbxjmVPCY81MDrqObDr4cxAmsIDBvp1a66SU
Vo8fFUM21XzR2dOGIjqkE+RY7ky0EGrqFC/8IC049KNyOml8vKxGqYvM4wE3GxvbsRmzs/9jN/fY
f680n2JpmKpsKLB7tKNsZeu+sFIKb5xRGEyWFkZMgkeMK3ZzmRi2jZMpgDeIQcLP3Xrcw+hL4k2g
4L3HFp85guiA+OskUqN4wMQDlcNt8rSI/5uIdoU9aGQJOCBjUou/OwQr2SUwMMOI7/YkuBpliuo0
kafDeSnhqpr/91P7RzT4Hy3svx7a0Af+P2PXrBIywPE3+0WF14kLrBoDZnZg9ILxOUgjczxnzNEu
8YfRd+1vMc1+tDEudtYrgWRulBsi7i/P2K+B7O7Vf+WO/Fvb/u92TP8XhNMTmVt3Yt8txRVYIiHj
81L0hcZFdCDA48c3NnIkApMQQWXOpPWUl/1EQnD95vYYT6eOR2sQwDTYGdJyY/KPma9sEc6aDq5/
jAIIHHGUp+znY5tVEN9dSfIY2qWaPRLD5hO2/LHWfvOcGo91hH6o/1rjp40IBF8EuOpR54J4wEt7
F7YYW5iccJpqRPtZmrRvok1VeTGMpMyfxIxVDKgQKVTc3IE8UIMRZzgpG/25O8PH4B0nXqCQvPTt
IqXqoH7j1Rj7QNikPr1ZdenyrrijUEude+tInVuUANdhK/tjbcqsTxmHCl5tSSBkKBHMAv7UMGYK
xt8js0Ncuatq7HcIzgfc2UbZ9J6YWN/gO8sBpj6IeLPH2BtmYUMHWoWfxqf91r7/ZZ4BeUKS/rc+
W9KQuumM2nQ0lf+58AocXwVpLHRbeSbyNNYwaq0nnJwQL3tAhvETtAkIFw/bVbV6McLBq3zsNhjx
AfW07pPY0efigQ7ul6nMBi9m4mRc0Xwsk1Nto6phwBbkR1Wyv3QaJGpTh/5hcO1lT+M9sQUCZN5W
XFphOif1xJzopnxnng9Kpu0rlC8YVvndl7wOk0ZHpReHLGqzxwOac8jc6YE3ZUhEjtHRaVSYshv3
w52dtrwhBGmYle0LsrRS8+MvSh1KKBsi/qk2bb1Y2KhGvfEvvfVxMuggnIdi11IQe9EqCz6m16NB
2CtmRotqjjUrCuUp6QkIbpKJ9T4TBmBaowPRFFmALZkjrq9lmNyYEo4Q9JsBcJhMiWYxPNzg73tn
E3wae+6nespnE4c4pun7ZZLOV25H8H4HymK+J4hKtOwRedBG5+LqR+S4igODOsS+JvTwS+nkXVkg
jI77DfxZCJ2YNcwwpXv8NidhKr9DWZoxVoAiyMZhkfREfCgPVSdjVAMSG7CAqaJ6MZGGIB/3OfbQ
HTlLvAQ6HwQnGH8d+C0wVDv2fEtIsLx5QHr9uHViEuzbjy3LO9NS6xhV2WUHPMHH4WcQa+quGg7F
zDrWQRUsvu45G1sh4uMOG53UFnOLcfTbwsvfVyAMK9jlow1TPZ7ZHLqzSEKQmb3x2zVb7h75KsE/
GGoMPqdauTTQULJp/FOQW7jhTLVYh11qLN6FQxYugqgPJ9ROZZWgWMAIM9p9Jl5EksfPxM5NefZs
De/YJcueR/BeqNuITDOHNxWC1MdBNM7iDLnAveDp04yaQT99od9QpuWtpy4Fv2LoEiJsN+6nKDXc
dCs6y3yOcPZEiY+oRF/yZG8ehS01Qf6jIq7FCZiMnF2c4xUUsEJBVGLB9HTr63GGJTNVMCjj/RW8
InEOTfryDSWBp/yiYAw/SMrunsRXV4zJZ51cX/Mu33VvblOYO2WAgUR15ugUOPletsyEyWpZK7FF
yjX9OKgJwRx3c/IDBIUNON3FrAykQz12lv1Kiy3GyYYfgQ90YU2gSOvEwDt16bDSOWUPgrnW7bdK
C42JOSNaI//1R8IcyvGj8vKCJBGzk03RjoI4FOEPrvlb+1PEjtxZ7Q+z62rutEieJHeCjydMYdIT
yPltPrOn7iUntgzpOHJ1r1/w9mJs//nlVF+pqt90hzqyWVQNBYQpJs5oLZ2S2Utz8H/m1oWPiVVt
sl1F8zeP5uhSwK/ARDg5w6MY4CIov4y7TWqryahrTI+KJfrAaLhhwnJQ7aeH3pE6Ww0wNl5HTn/A
e+Vck5+FKmKCOx6BMGME1gPdJIo8svgEkzPKJOLQv0iRMdh/uboKHHQPkJugaJVkU45GhoJjKvxx
a7x8O18KIQ/sJsdCpaTEHd5/3frDWnhkhLmpfPBCN6pQanzMGccD7EaQ0uj8XXfLxP+OVnpsTQq7
RrsYu+Ld466T+dPpbnJft+2aASeLobKgANRkLgaJ2fhaQBckTQcOZwsWCbFzjRzJ2TI4ZMgKQXWg
zVez3LoH7a5cZWMYExC7DSGFtK445RDRzDNNllog77kiQb3ixvi4aoFKe00db4x+xjQrUc900pD5
8dLHK9eAIOGYpEjQpZH9WGZLkMsP7YSNRs2waFXZcI7pn0Za+AdQ/q0bVqubTeaMjXvBuh7Gf+Yz
tUTkqVMfDRCVmlm0drQdVAA3UtAADWqwTMWMtmVmrw1jJFvqyMbouAAdnAB4dC+qUmNypLwLIHkQ
lnY3m/N7db/CsJ4YGgzbWfLXYOG9YNieWcnIuPnpLr3bJIYM49AlQdYAEimPgDfS7XQHgkVnyJmF
c3/WOPfbUHj4xQxFFyNKWVg3VB7s+u6onsW7u1tkYX5oG++D4efdEqlWI8t/fwzjn/dJAIHGn690
sXxG8p6PrAnui4tFN7La6kfeqRhPI3+wx9OqZ2brqxrgXuXqRKp/i+Be7ePcjz+/2VKKQ3SAjnUe
vfcfBhXb+8hWMNviGs1+QQRQhxok/WGjFH6r+diS96ri8dq/GCD71TySVshImsqXEos59We8VL7O
cwr4fd/3y9pYEdJmNsi28AzY64RHaWBQxY/sajMmnlBJMUwxky6ksegXgnOnC/xeVKhvsh1Hduew
9x7RGIC789Aru9g/P25BPYNjWqeY3f1S08f5+OOrW4Rqj6M0BF58YO+oCOgLzXyzQ86LwuII0Qe9
ktUcOQe++8c29RD0qgaX39pa5zFVx/HgiqT5+/NKZlFB6g3RJoCkCFUIA/8bv1da7skmAbhaMAk4
JsZDeZGuI6bnVrRiu4j0uSSZkBv9j/LLLXj4EerL1+qdnSub46Uu3Ie+QJHHbc2maDCttxMfypCN
AN29kckGYTy9BSp3ARp4gSV86EzWyAVX8WZw+IeDr1rtoYYclQDnWbgQJsHXG4UFADTt/yG1YJI0
RNkZrZfceqpVU5whe4vO6f4JSr6PDyPveU7fdoT77AMzeHYMeR3ZlrDtx+FkHekWUbDeprAUWh+K
NgIKcN6EKqL7YYJdrGo/CO9MZIs+PMuHjE0Mj7RZFXxO44UwnHxPU7zcEUVc3rMs8CKoEMv7pT+1
AM5jZ5XtXp5wveZuTqiZmZ9BNDiqJqSimDxibkxpV+x3hKkSb8RcbPWeIeq8L9pLVjrseNq8ePjs
6Jlxla5vsj3HBoVFrtjqUTDGwwscfBrjK6JEWkxczX1grPzBzMR67iifyk1IkIKdbj4KAJGIsULF
O/r0/h7nXLPfaMewIbSesye29pv0O70CDwqW9DSolFNYXho1WcWEBLI9Dz8ghM5yYK4MYQSp+305
aRZggCWH75OMI+AmS8IGcQ60wzuJBEb9pzAY80O4PilV6BFVLavky4LF5BIZtEvojrBJ58PEoU28
aGKKslGc5dpSD+iBu0OPqRYbWeMN6pf98Eq7BFZAiakMqH9owQqXz8X0n69pI5JVZPYH6aJ8mEmw
krk5qUcLTYoRyxRT18ETPhQ1m4HCxEoOKfPawsoNY7zqATX+5NqsphV39m/ce247vV/BNNGOGM8f
QQzosuS3jYSsRzfKr9Y/bNLYHXhxY5UtqrXRx2FzGeVB/vEq1eqnjLo0d5a/rWQJBfhh428L94pQ
NJBOl3Kxp0zUjUlwyeEDYqaAAQl05OHmEi0s5I7lFPPs+q2MfPHdfSWndR+MKE/tXEx8a/Saj/al
SbmRzSlC5NputPlTM8uvM1l8f5Wxm0qwaEcQn3kay3w9sj4/AgC9j5aFO3Ps0B9oVnzTlmCsxX0J
pryAQ5Tj/MsnyPTtANHvH+t3ssQUEuv8z287GtAJEIt6pvbWlmnB03txBrvg4ImltWZ6XvfddH2L
gw8KpFs7dhSyTfhFip3/vH8YlqvAmNCAyA70oo2MI6gPpUNYGS3ju+1jYNXRFYWyI8y+v7HbrSsJ
FgpwdjwDLhaJ/LiNEVZgnzCKTUqukmXMlzXKFYeDOt9yxKWlWWs2ywjiSctkpt1O6A+ZTnV+coK2
3EyfMtPL7/M6SczaTkh7YcfOQZZmX6+99BSB6NgVJzOvYUF0WgASGHw3jfvdRIevwcZ+pQtpxs7n
9OW82RSUQCY7AxJ13hu5dmpwblOcJ62pLgpsq1VTXk12ujfZvYiMPZYaO6bythTNk94UDItzYUuV
qQwiV0YNDTrNrWAD7wBmZ72FlgoQ9UvuG2QoTzq8IdpS0qk25FMiJeHNWpMra7K64avQH6LSmcgH
Rkmk+wzDg5aZ7u3dW0PQDBpJG8fAUHcGOvc/7O/Jrt+8vA9GFpmNqqe2F03ttmYZ2ev0Oa/3teLU
4mowxtFMsoietCwJwmxbCHvi69iRHzM6XjDyyGRDb0P+ZmFaIYYmLrXyIXWClP3GQZ3xLs0n9DAA
vxpElkIeC9evK+cbpl/qdsHmLwajfaQYdErtFzEcwnBHZle7zx3FY7anHsYRvhlGs+Rl7qa5k+Vb
1h680lUzMlR7PVp+O7xtTMRqmeGOfyLUL6UtTl/Le+MW1YDVo2Aqbxz27UoALpfnwuvAjSJYYizu
SPZG9gokToza+TXjpZBRWJaW9kFjve9IOz7JD3wZMT+467chLw+a73eBMbGNwrxqt0ysP8mJoD+Q
lIvNU6P3DdOO6WYzCTKACtNYEv3QoEXjSLgd4nIrVsG9WI9GzkRYQRHkBG+DARm0ukBy71Nh9yRC
4vTh6quHqU3f/GoCZxnaZCYIY3d5lx6DkuX44TXh+yA8PJmsqmrO3FBZy6qtEHAzfQwdqNn/AHX7
8hGriHtlFafB5pMBB1QxN2GuCEdjj0Zt5EVHBQmiZK43uPBMR1MBfVIwlG1kWIznUu10I4kx0GhM
sApDFqu/z+TIG4FtwFaZnDrjPE05e+o56BSOuA2ODvr2jgjqds+uT5Fu6Jy3TtWdeHnHnBgjmGo9
WSD89Xh5D2HVriMtrLWQxBDwjddk6AdaRsTT1QJPCt7TDv+N8UoZT4vExG5XIBY9DM6PzvkILg07
xDJxDioyrYDLu7uTf/CYwXLYo4Z6fgKi2+kIM38/OdefaZVvWmF5fuNhF18ycs1ls5xb+bKLKDa3
4k/TBM9TAYbJuVnM32iDke89Vhiu3Dsrk4zPsgwIvmlX+C1xqvU3+oGaqAtLByzWgc+UOaeFvEgD
kClKj92Y2Eh4JZfPNVumUjCwaK782eL2UM452SW1pagzlS1/MI4wGGgNMl7e3FdspiuA5hK8fBXr
UzaMzJHCyd0VGIklHofHGxOLg9Z6bN2pTb+m4GBhyjjfl7Ao4o1yYKcmeEXQKpapKyQ12SjUw+r4
xSvOy9xZw7n18ymcSrMeELTTSAHzUfCogDSMcA26m6R5+RLeRLxqgVJ15UZxqEAjfmwygq7aSeRU
P2UKoGLTQvZsBrK0il/zrxo+7juRVMFrJWxkjeKw4bXDlmEeo8XpD1BTOR9rHe9bjvZ4tFAqL2py
kjq8CgipvfsShnyTEtkuYwrRfRWbhsL8SFGqdOGjPt5h3GtWT7mRapzJM3yMydac9OSjpR38VE+L
Nh86mbYM84YOX4PCNZDbs8F/zMRC5g7D82PTelXM93t6yYGY2NtRv+gY6oAOjzxs44z7mGxPaSvz
jyjf9Pouj3bpOvZglUcu6LGZLlJinE2BHhtlYuzVYCzr5/H1NOlLiRyYPoQhwI0KXXthKYHl8muP
VBml0ODrgwpbsOs1T/eNmwNrpraqnJZQWHwSS0fd/4x+nl9njCfL19ZVv2vD6u3QGJZ/jUqevY2t
RiBtRpBSLpK/wTw4SomIMsolOK2Ve48VGz3vxyu3oq9HsO/o9Vvs0UJnDI5eWzk+5ldO+PxlFygF
rp8P3H9Px1mDSmvHE35eOHXu9Qx7NGEOL31JI/DeJw+nxG5mH61yX1tlkpn4k/MgO6Jn66bRXri8
nj81iZuRZreuSKF4fV51WAXRRUOXn6I1WdXtolBW91C2+y3kYtxL30R2mumcuhPdvNN+Qb6SbX1G
mgLVPUscjsfe+3YYh1vKxwY4gN067yztjdnNriR2KN+wtg6FSzmjaRb7PDN7ajUG4i/V7jw2KNJC
n3BYkKPJS3bVkT/B0+Anf4RSUGxJ28O8a94E+Lou8qWQWHhlGU14J637NFBvaWIl46bPi12yeaBy
/zg4ctBSjK/kaq3F2Hnq5zabSTEEDGUqTQtK6pYQDUt4e/VjXtsCSaL2ow2/vaeBP1wkyuihcEWl
kFyjIKJDsvTaEe9EEJvjQ7rKFskzSGcFR44o+M/IJN4WSji5owuNyFtH1jEaYoGik19xfvGZitY8
ARwqJ1OMOuEmYuty4EQTTwKJsuxoVhpwUlFcAN68mBg8g/fdbHFJQXCzGx6D5lGPFirbD7vRWXfv
1xdB48VciOyaidc0lY37TKBEo1sH8+n5zvwojfC6PpA8oZ9O7mEhhU+KvkqaqTQaj7dNgvsXdOHl
tXNpYHuhZ67ety9MFA1Ple9P3ztfULFv7uEbJvf4RXmPhs2Ih9CLRqcOecps1Sy61/yZ/ZRwyyYP
m13kI+PSSbYhGLC8beUtf7ZkABYFj2VcXV8aVCb+U0TKdu13xJQdAGuvtM8k2kUw+17E1hqijZKJ
EIInhjLOK5sTzNcrLoTf151IqkPyCkZQohT/EzkOZ3tkTQRKBWJL+gcmaxRgzFk+j8RqyO3NtZvq
jOKtqtgcdHisFEFCI9jbGfZZ+U6gmkyTI4t3Uu3T6Bi5kOke03E9MFnx5SsCnWEJlBuAlFO5q2Zi
50f7OORd6oldifcxHPkkCd/CrgRebzJsJrL1W4OuBK7f/vTFOYvREoOB8xRxzrKw1cxgoidfq7mP
nPFnNaQDfMtLL++SyQB57lKYExlxN0II1FLcQOnEDLGXDS/j7cGO2Cq2M1p+vj7eBi1aa0gLpa/0
wPsmq9vQQo6Oj2oj8zLBOCjNIY7pprLO62WHTbWU87jBll34LXdMCGG2AvFOwBvb+28R5P21CL43
GhH9XQ6qq870xwcGWZBnNEu4zzCoginCNtQy8X+6xXc5dtVdA8At7om/BjDqzA9duTY2JhtOP/Dc
DCyqtROnyRa8/J8nudnmJyRhiOB3KtcZuwfM4PFU3H6XuO0kzArtOwyeLujZoeEIgfcODCBgyBzg
jiPypjRWfdKrgbRyj4NEWxU3itGSce6ZxfGADAJfMVmUnavFVy2bT5bKemg5n9R/BBkZJQRl7GX9
yWulThoGBkbhR5sX76c+mEFksB9cDXN8LMpT1WxPusnQ/rfZp9f3vIkX787SUfdhiDbVCbpxC6wk
GJNgdWXa7cYU35beuxXzYHWlrbMZ5XePjEuZ5kGLcxaABRzckQp+UmwmnoLJwmShzyR3dGSGM9U+
PnZSO/NpEsmEUstXoSiDzmPc5JRjKIbphuqPVL0sR9qWbsmOODb1bqzA+SfGLUCQAicivz05Rwhs
nBYWZj08S3JnrM7+iDO1nvZUBLBixv57/6IXBKOHEWukb2/5OkI/e5LfNrbu+gKRxyAlI8DM5PSu
tn1kc4eY5W5p22sZyRPjEOOrrPXHPN42c1H2dPUQKLe4XqVDBRtTEnwwLtdD1sL4XP1WVtuj9Zo2
Q9+CXC3EUjEd7+84pUimtmiteDnP1tKu37UIHCVfXZaXIY7ybhXxNGZOS1k2E71u1u+kCR2hmNP0
qYssLLEJVvD/qZ2DPssKVwLsCB4FeR1OutXdatvBQmrWMsPadDV+L7vepUJoZ99tpPl4w72ZwqPj
/05H6hpTuccaK4x2e3fYIgD1HtJVFalXzPhlJ9hh+dqBiC+r3bTtsW0CPfurEheq2MTLA05WTHn2
A0/8Wl8QhU00r1Rv9YLODCFNgKhjWTsYLHHkLWqR1OhzypRGzXipPqtXVtvIwO6owpZScYg+doR5
2XiujxZ5Cygzn7wgx6/517ZaPXRzUpgNpwFhEGO/0awne3E3OhfXAl7J32P9YsDxsYtrvv5QGP6N
dFemAhDcvGAjp+6iovzhgDlqU5oJ85Sss4p07oG5ICAT+VNXKTwPMkMOvIH6nHZP0vCUM4qd2PJu
DygQYUCEWy8EuE6v3djLPiZ2p6WfOB+vMb9HBX5f2IVNWLoqy9nmFUygX7W8gH1QHZXPVRi2ZpYq
UzbCo4h1S2mRXu3mQ59fPmIz+xrlb1179N1DyB92RLG93SbMYRNE0ahVHtMZgAE5ug639PWYilex
mJY0kHD1t+LWpaHT9MVLu4w0X0Y3+KhaJ+U1kWr2cRL42poJBjtX1VJBYN3EQ3rm+NcdKviTEvrS
dqlnx76AEq2b9Wm0id0RQb9G5MlWdSK8jYk3saI20NVu7I7PA//+4ZGh7iqQHr9jA7fF9tSMzNil
dord/NCjC29NRbfeYUr8GT2dwp8GMKlNHa/tgFAXl8OPxAr/i6V9tCh8FTuTxBOdQYIjm9Lf8JGX
r/wN/48C2R9ntkBCL74hCikH50lSGFoWoA8zEDPBDBMLoKPuKn/Nj3Zk8iDxS6qp4nZ/0AB0gxKf
/6AE1VR1Czy+XtOOH333v47iUtewO+R/g1Agpd6R3GxfslHC0yN0YxZ5vRt5os8cyqWYpOI5YMJF
ChCON9EChcGW9xpUrAnGUGBlH2LhqYCfQAHDtuNj8s1Z8bKQMzl00P4T7mcscENwOOQjJI79NXyV
Mduk6uouUy8XYXP49JLLMNirh9/qP23hLP4WCA7v/pi/vg56Wvruagq5kQvq//IfGhpooO6XEsMZ
cVcrPwJGZdDOMNVo/vpg9Nv8fR1tkW5f/gv6H/w47kTJXeCHzFKfWtSvHayiZ7XTOvwv/isLbToO
vtzK4Qt+Kcm4lcO/8gBRKrtyaeRz7djtZaeZv5aDEKNe5oGs+I0re0nuvhY7QUOmiMMPOjBDbsP4
PVPKa6XuFIlke2Pc/LxE6jMr3mY/D0P+/TwQK2I/JMZrtP+zgcsYfWb9PJ1CBCmn/JBkHvPusgww
zRmlOxR5crnoHi7vto4J1Lb+PA2FwFir+gxAUVm5wt1SCAei3nGGpKPUinQcYMksXud/WSjDs/Vy
zUp6syfM1a6PqbzO8Dsj8a1zxAWAZrOigRwZnWDUniqTOEMYkX5TNPxNvZiNvrCa82OWn4M3Dkhs
IRQPZvcn3L0vfnkVUZxwac1XY1boJju/mcVH4KMAt1C6gG/DrLP2WzIlCwtEgwEI7X25zFjYOQHK
gbr68jY8jXFhfT/HF0JKUydh2ZjobnzlHGJrTBv3g9xoG4wKtt/hOqgKeFTK5weEGRrDa0oVkKwl
SGY2KA1UK1eszTymPOm0TUddHjS8XrHVwKr8MiGGr0sexZ7Xf/YqWTOsrQz9+WRBAITXz79Ldf04
wAUeNZtEg4X6TaffFxwN2oA1IVupsJ5sn7Ba2yNKrpE3Qpjh8gKX+uLBYirt5JLOAJG0epVf3h5U
Ku5Ym6zrO3pWU58QgGRV8pL6CtI0nWDtMK8d32BXybUvyW56Y56ebEZZKGT/w9KZLSmKRVH0i4hQ
QJBXZQbnMX0xUk1BUETEAb++17E6srO6yjQVL/eece99+gwfz5j54u4LKsWU93IsB2M37TpKm+n2
Mp0W2u8FTR0YunSnjOH7hpxkZDK01O3AlHkRWtkPKgPIQILFA3Oa2IHlPjycQaHMyxlSsu8z+VFm
v6ZUMt7zEpcJnauhQh6eXQTAmABDFxRZucx9DDS7E7djiaUbip5VvxNbz/B5gJAMwK1nAry70flK
DYd0wrlNyYM0JG+nQJuXWrzL8VQUNHN4DM1Ai9scS3Tn2r7FqKd4J1Ofa1dP1/QGu7dlak5JWerT
VG+AVWyTAa3AtN9R4yvaa+dH+L6OFO3Pshb1/Fn7unM1+y0YC2BycT4dG/mSP8rexOSnV2C1piwS
PvDVeIoeUFZLckag9d4RLfrbXzrKGZdyGzBABt4ZJZf+B5RDzovQIwkz0OL8+BOh0OAzQfztX6Ff
JFAORM7w7aduikf0b39UzllVFvcamlzQy7s4QKtmJY/cN2cXHQlhfZUuEqGQNFnFknL4iEBnDieC
aiftVinM5xvGe1E77PRxik/wyycvHyReFdUIOUKbKFF2rCNAAcaBvu+PudDnYMrOqwo1mo6jHrTG
JuU4Qyyzqn4+YE7vcBuAGkAqLVKGQKefEc3iSKDeGR2it+yw3EtoZP2hV8pbRjXoN55MGODXftZG
wOJ7HdvDyeNUQWNofkyMfO4xR5IysofM4PeplMHoAjJXMuGaaXP9kG0QlBvBySv9yjcZa0ZXcIs3
PXmfKWk3RHNYBUhg8O6MPIt4NebVEGwxQ5fSKW2p7xV1eQHBTkAlIYmq/DOMujJA+7d1ZEuo4WuZ
/lD7cMwVjXz/7hEEupr/WhRuAdEOJjNtsrtH8APnDnGJbSCrmq1q3hHNqPDuCWGKNu8vrSe746rO
YyJ3JHdalNih9Vir2+a+ec6ekFcUOFgnX3V0bpjmFy7jx8MaTTuNhg4gBzADH1aD7cKX7Ivo+nd2
2z5qrLY02qkH6ksQqOwP1bFoiuHJOHoFT5G99P9G4xJvHmWWgJItz+QK3PKH9r9vrm7/r/bTvzAX
VHiFTBaeqkdN5Pm7nh7WnMUbncHnmNLYiO2FNOrq4lQjSm8Xp3SrWeG+FrLf2rs3I4k+YKOTEKZz
ePNyft62mV7hgMzhlj7Z6ldPdUxXZ/Sa/wZVrbnpmNoU722x4v9+TXVajr6sqT+R//kG8Obvhsi5
zWTgyIn7uScv9ubeyBvocjd8lgotVpe5BiiDKvuup+zRNA1r2JEJbn1UzR6LG2+fMagWhQWOBv/Y
BhxSFkUwHxQxGavXtlWumrIDT+PG25r94OAV7oVbVLh5iJT2ZXPayMr+O0xdbj/p580r4FldKC90
wzJ4BsgMpEB38I0C5PEKpk6BEuu4zNlzPz69D/9l0HNM+BXm9fAQhQ1OvXf32oxoPcGAJwSluNz8
XVlHLCxvZwRtH+mYA+1mQRV6khUfWggXgF2CI2U3OaNekYrdXCgcsdYn9uLNg/GFgREjcwr/39KL
O+9Tz9I9qEcWmTLNWV6HL/m4JolWLxfrAf2KX9QiIC67HPtdspkvFN/mmKNpupajgDiGe58YfUon
ffn8rQXrHd3gjkk3Wb7YO3JUeG1+zCVivibUwI3+bWqx32kC0pfkWHTYz8+5+s+msb9lU5wPCOJC
IT6ehq2QxlSI9TagwuLtwyIuApDqscbvQYqNDQ+ADvA3V5vT06r3DU8/B/Kth6yV8OGGbOvXUvbV
a8jHxoXbcpJk9eq5btoVd+kcvI4N79el+HdiY6Q/8iEL+zFpDXKnzS2Se0+/j/t++cOWwErl3l03
D3bAfdLxWwMxElqc+xgRvvWlHHCazYn/4ePp7Akod1PNlhXvgJfRXDJ9GqOfmBz2yZt+Ly0oDLmp
sqvF4LDCVf85T/ghKylHn9/dhvcpoP95R+WUae7jF8ATu4ptpi8rbgwnGrwJKFBQqm00Aw5bz2B3
XvlwzZH2nfpdmDKAXnjU9mX82WdBRgG13re8cn11Ktby6tgJRWyIs74B3BRWMuvZcBbkTGNhqf+e
PDGptb91jQAPgiKjbutzsekdh3R/65YOkOpN/o314WIs7jySEHm8gGZOTX5oOndwnyav1HHIiU6e
+gPRZiemnuLCD1y3QNyA6ei2OpcEi3DpxtRGkgd11mKOoU/tKTwR8lOnRTfXIfmheemRYTbn/vnY
9u7rhAzj4SLr3+xr5KMRcwdNy3Pe4YO8hhHGNAXNTXmUX6Z7LBE8aalnbTT0IGOJ0JJA26izjnPj
tdSZ5C0frpfKIPmFC1xbLqw8WmW/PJ4q+0QSomwMAKfHK7lKWxIhfX+Nr90ALabyqLZtZcMVNETY
Xnn89z/kX+yWGaQIT2/uxPUXopJBA0Gw9bd9Ru32hNjznfnqnZdt/ZyKRVv1NVpqDwg2yYMZ2d2f
JEfuySu5qLKJy/fy0xy2GMesgeeAFkWrG2OZ9OTveqaGQ7Mpqgy8NNPSOoRTAyYxFNtJgjk0vHvz
o9Qr5ZI5OT3EB1H//YLK+1jLkMK2t91xZQTb87B9Qa7VmlTsy3a/xD5O3ur0MSGCuhAYGzCtPWsH
ooTmGGSNNHcJ9gieoFuhiHPb5+BnLNtMiWjCLnKLOdMgvMQcI4uRxOpf/nbSxG69Bx0F1ZZe9xan
e3Nn6v7d6HdJSUi9n85b9zLIx21KG1ZkAsja2moSas1e14ewP1qwZv+2p6gqV+r72deGTF/dgjN8
9Vq58wbtg/4cujbQN5QDnQhi1E7Hg8cBq6QwRtkj+nSC0yekLNDZwQjIPnFlTTpmCK+XrgBjQZ+t
+A2fJADrYt0DdTsjFrsMqkh7Tw26p4qg6Wi1ETE3b3h3T3bKO047o4/lWtcgQ6/6PQZ2k9wXT3hd
9tnurJAEKwyvTuJW473r6PqinT7TVndaUYuCwNDm+ojJX4uX0Z8jLQa3eaf58nu0WCfdFImIK8hs
Zir1kX+xrnYKiwCJMKdZZ8Ou/377kD2vPnM0nhv25ru8TEFcQ78HoR/UEJHSQUsLPxeQryulPcau
5HR6sVVkGmayK7f7O9J1FPVLvY9KTHp41k6qcfFdBepvUU0uv5bVM3WHnrTwhviva1JNdmCf3tFX
AYWJ2MMJgexW/7HsMn3eaxHljxDwxP7t03l7/+prs5fZV4VJeyecAHfggTBN9RXoLR6on75GhRnw
1Fe5nRL8JHf11WfxHEIkoWpx6Ztodlrhor0oFrcdfbjz5DXq9tQ9tcGXslmJaKzmrR5rqD0NEk60
VZgD2VkUoAcvdkH5f5q4z2u/8G4fG8TogVow4W3v0+k3lq1P6ws5uX+lyRUUMaSp6bbBl0GvIud5
oTIKWUj0kShIq7feGyIe4RrCVUav7AZZZefb8TKHe5y9pEYrqkvPPz067QEmId6FpltfX1WMLNRp
L3qLfIScC0NcZ3HhpQNjAWj8RH1RCZTxC8BQ0jemZsAUShBy0jiFP1fEh6YIsr/zi/3W7/qXnwYe
gUtEz4j0ODv7zOlIPCX83fZatGxtsHLNZA15RJgP2YE5Ar/0QlSEPTJgxkgUB6h8AJVbAm//XEaX
pQnA/YEHBgt/DgB8u6Jj/saqd/8+M32jgqFAS3a6u3ocK5jGuyJ6WeEeUqwAhNwKejRJAxEF0VBc
dd0LSKWp5yW0rYwxOIARuFGouzO0xq9oCBQqyrxPCLugymGdjE871PXhNGkH2ixau7c17M65DxLz
PIfoccLvFYeW05E06rZpR4BkyXT89m5+2xiEzbfeEgfgoi1eAW/J5pT8CEn59ZcDhI+YNqgYvQPc
16Y5ow5h0i3O82aZRy+iSHBn0Mfs6ocMKECV8dZHuUQnn6Jl7kFVeEzvPTUHG6utaJngxdDmNR1F
D7NKHInX4+Qc9VHW7fc8o/eky3yGCcIEkF8o3qjshVTGu6MzXV2vds4U++LT3eegKtDbKHs88IiN
k1eTV2XHr72yVIASQdGJ2iUgh9bfHEvbB2EUK+sbmpNyvii1bjktNiDoXYtZlTS9AbMn4OJfVFDZ
n4zT08FPkDJ9wWfAIXtvtuyt6ySOQm739Et0vuhZg9JyX/F1zpSgKF/T9UhpTrnILVPbNB0AegXi
mskiYeQNEyLodFOcKGJawNHt6Uxr5AQdweLUven2FUKITRQf3nAKX+/qg7dA3Gdznhm/3aXeZw4v
2lzWrDi7hteBN6La1BWAyG8pYYWyOdmrVU8Nb1ThJxpngYKuyqmBFPr8S1yfg2UFBlxNsGH57wOs
K2oqNEc3lea8mHVeMT+ld6cIQA9d7NFpiBBnFVTj1oKw7jVld3jlsy+aN6DC5y2SpM11aK27YR0g
KOBuPlCKtnACqmQ8eCwVVNLuWDi7DLT1tgHOhthY08fecTRIqg6PX2W9aT97wHzTgwWSt9VXRk9b
UJoAAMzZAy3/zZXWund8RMfEZiiOzww6pnBnE0ZuU78TQs2Hsc+b69O9dEJ1eF09opli4+MdNTpu
oV90ftIFiTHX3/NpTSLr/uWaJ/X4hB0FEUuoGuK2u4u7A6ulpbvJL6DnB0LJGqw9RMl7z7ihpt7H
hLvtmHXSbHqhjCq376ADtbhSbSJkK7Do5fVfnd6Ealmw7XfBq9mlR9QqQ0i4oHwmZg2ma8q02CdN
ahjq4DdGp1EyekXKT/pmOrUynj1Wkwc93R4MAzCqn3ULTMazT0EnIb5EiGJKwMObc2nWdmSuoSp0
6aHLKSxGiHnwi32AEAGSroVfOcRuqqudYKL1XzYt3El6d5EM0qFeKw6CiiDzny7DLXaW8oMJiKoZ
tAKSLh+IJ5ULJ3OzGVSKCUm3e8kBXRBmgMJAUoqKRt2m1wsAUQaonwbbOToDMWpVT4eKMtkK3JH4
a2FDKEG/oBL9G1PK6PHMW/Fl/NNyk7nGkX6jdrGhg5Z7eqffrUeS3QPGiQBIKMMnOeATHH5exMaB
zibvSsu9N/34Uv1C84WeDKlMA3DZeZ7iT3dwpc/c6VVrc1byzG6gmLubAmCFnXV2ZRzBafo65kuQ
y9qhSKjAoIIxP9d2tKzMRWkdPqYHYmSjvF0QrOuJ2avKSa3QA5p9bsy3weY/ryNtDbBDDU1jjwsz
qj2UXGNdvKPyM+4amA3Ql/VvLXXQIaYagZt1zrytfDQA+8NmMJxXtW9VYMfA2IB8S1SvaqhDCSCF
GgncmatXaL1usaO48phQnSBZfoFufvdYcMpGlJ0s+wLDF46ubza+rv2V4sLhOzJ0tnHAz8T3h3+/
j4gBR6XujUAX9YC/vvSxbk1Pht9V+2EzomWu5+ABfmlbONl5oJ+GH2gBEPdRBD5ky7GVow7ogJMw
iDx9wbKQAdzDzqyKK1DeDuInOctA9adiTs4hV703MxpY1Xn3NyndZ5eqHPUX6o/EMlT628658aqB
EcmwRUdbqHq/KmFgKY+B2hkk1B6ie7ZWU8lcuZBJAfewzl2apvfUbePSt1EFLnDcdW4kHS13m9Pl
vsdJHo6gIBg7EHX6BTWY7mST3SZX2thE/3ay6mjsBTh2Rdg+gH8R13bq31DtfkRoUr77qbXJCQRH
UJtraw7GYPBCFqW3S+C0orIKqER/h4gv5Yurd/lDkEX/89YFZKza+4Ay9R8zqvolwB+WCTINsoc2
vEY60FArj202HdWD/fMyStENO/fbpNkA4noaccwqvkRt1gjXYMZqNoCnjGLdiPgie/ageOCSl2a9
rgnhaHpQ1KKfpBfOa4kN+D0N4eUQWj6BiUBGT36vy4JeixE935EW08UA2aONYLzrVEMIr0IaOznM
fxysm2eu+ftcokVAZRXg7znkLNNB61aD7lpjxsGlf30iOmLXbzs/1Gcntw9GpFde7eXILKYr3U8u
ozct2KvhXeiMI6ibuxf3c1l2Wz1n8gNTlDDq6p/cN5/NrhlU6KGslFHbRgXYVeb3VZaESsfqlUX8
sQ5m3L78KnFnrGqj92moAuVjUiCzqmgOEZaAR1Nm3U7vhF05kqJvR8SXpmqjXARBhXuBrXIvC2NO
qyve7smFjgymYnkm29H4GocPGlEmjhv1UqYhqABs4sKf00d2rOHVg3Oc0XL79NbteBMp9wGwHIg1
lU5d3tu2MR/TbBzpRICP39cFBG7/tiyDN81oFMlAXtgemY6yrvbw5MdoajR0dHtpCazlA3gOzzsb
LrEMW3Nm3dCC2rGtbSKN1rh1JFDiM2jcNzBGE6Nx3rHCtfrFDxyq6Dr91P0HxYOXY4EsJAxpR8Dd
6JVckKdpzUirPm1A0B+3O1EnFSpeEEhtRBJycTE4THVXg/TM3NYcasylzzSKburVfQLreqLiE6xw
YgLJDXNgEWF2Ovf84hFs/5KnxXC/2X1pAn+HK6yNPo8+MA8+1haX9IlIlh9IViOtbYPhY0yk4s/O
CmKpHewYQRwMe0S0P2TUDJ0x715S9w4d++wpcTPl70AHXpj1XgHIYH4Gi5bXop1hKjDge9kbQlaf
Vje0kAWSIo/CvzDdkli3MuLt1ekEhfUKtDEavxbiLj8lUmA4M+8FNSntvfdtvDUqQIwpGOTLZNi+
jj5CB2UkHQeCIgUFjrcLovQeF3FF2RReUPcXXuzpEzBPUCfxBNoldKFbOyxPC57UDBGROnZoWW2d
u85cFuD1CoWph8PcjpJrsJn7riKHOszM4ObwDh1QgqxmGoPye3PILYbCNUNMbeEh9HRWeyqN7Yf/
YrpVl/HCa2HKNuAKEbYYPdqTugYm1VPpvhi23gQQ1BNb3ZRr1SsSZ63dglF3o4ZwTH7rD+iXiw9u
/f4edTVvtnl2+pfdafWAr6h0Yqi627/7GxBHn3QhggYwe1XMwWQHoov5QvkAcnIgu0Z79ZH+WKEU
owTofcFcRS+WXBrYft0jlKJm2+cmKT+Je2xFMOlbEVpBvvrs0TvcE2uYE3h7v82MAdywVLcQupFf
cBS3g/gYB45MnBFChmM4bNnzWiqUgrH2Tr+EhWQYXmYuc6J9zSsRx906Ju3BSYrmlXc9JhR3F9eF
oXi6ZtdNfzX8TCg1ISn05XZSVoQSw3BUbzuwSF8EN6f3lGm2m1J5ox97245uwYu4mQQCrYLgZZ+X
d5d5ur9XnWlwMQpX9A3xrfoYMmL1mbbRgxkCJKSHgtJiZ2wNkb9AsdUDQ34ZzG9MWrE/u3L8cLaD
Ep5T/LEzPLNueGAMl+37IPoENzKQfue5NrJQec5wVO3cPTFbLR61PICsJxsaOKvyZuxGRKh72m0t
wMq9jzWAjrNu7/MhREGaPUL2vC5qvOCAsMxtg7lp/kCPnLd7xscbfMDe9eyd0IwF46/2MFxd7wa8
VrUrnEbjwNV/oUkzT+4cKv95dY8cl2PG9Ek3WzyicmCg1ry1a6qK+iDzLOZEDa8kPCt+oSmdW2RC
40vdB+xcjrM2YqiqelGZ2LWR2dC9q+IkycAcqTLECEICNwIiNl5veVmyz55MyrkjFnBFpuq5vBXB
bffeHglweZ+aXuKUDaaNUXwe3FZbwL12+pcurqtUH6K68yB0fz4dEvnbDh9RwPsRcZ0HouVXyPQY
EDAqhNnd3r20mxVUvBkmpf678ZM/2tZ1z4deTOA0OSXxrOzYdJb98t0HSsY/KCA4Nxal/4qMh3up
x8QpV9W3EEIr+p/xmTgevhYVFlxKPsmbPcpWABC7rghW9e+7B0MqnfuueAbcvlu+pjLsb3+bCskD
0DS9N9MNKnfbtXdZOlT77hvqFQ8zhfhE9jLoELRzmYiDO7kZJcM3bSMLnn0HMGbmYFu3w4ZO7o79
wQZdvybC7aEsXVHcR5x6x6KAryejKP9aMARZA1SEALbp7nupgcHoAPTQwuI3GQt65h60Ebm8uUCF
vVf0ikxO4t3PqGenXie4+rxa6hnTdEAtKRX9nbNnwfRj2fnzJUBtJTh75FIW6iz8yAqACkNL5LGR
hZTZK1JXzJn0SsQ0n4hrIqhpw+P4bdkt/m/hYgEhCPYEnGdo7IHqkfwBYwFK86ZkLcgV1EZAsHD8
ABLRy8SaO0ZQ+1IEl1alPAUSVkhNkhdCxg0lz/dQCIXFX/bHZT/4OJhUvoq/gkukRLl5+edByjCl
k9v4EKr8F2JGgOc3pdfa1Ys0hMHAv6tF5VWevgLBSZh0sSvv6kJBdblNKnpLdV9WFug77POvNFQb
RQcyK5R/On3BsJTTTj958UPEUfi6uGkoTzFcMIJLAy2pj/M6FM57UBN63Ufl5MxdkHDpRjHrzG9d
3edC9WvKOp4e10M9BhgFjdYG4kQzjpd4zJOf6hegGsy599IKGaRYsLL3MZfwq/s3LrfkFTkUZ9YA
DR1aFYVz+pEyF0aTacpE3Gcu9eqqYBA3aJ/C+1zJxy+9YqOuitwWUpTHXLGIuykvAdkdndC7Dxo/
0ICX/cmSovYs/0tGDWlrI0RXQg23+KuvHDtg4F4LSCevSSGOdfXUVf1Gn4t/1cBdUMpz1ajlMyqH
D65G3V1GMTQBstd8wIUb+eJWv2mwkDF4L6TJQ7jw/sMvBvqu9HgBblc9KBgxJTeJmBQdaKocvJmn
BMloOwSw4TPFxTpgswJOUOqlaMj0EKB3P0WfPWwMH4gg9d4/ZP+cq9STA6vNyUpcy2/QfFc32hzR
fb9y0QMNtKBy34hqokyAyqR/86ms8EMExLkTiB2onl5NDaC0kAA5mUQY9PdN5zMtoVXRDUMbrAQO
ht7CWtBid7c1AxxGV+U9eYCUO9Ero33loaIZ3xiPFhAiH9t0n6yRGpZxGVexTqMpC5QZ78S7QdlG
YKFyWwzbq9xbh5i6QQPE8hFg8JJdA1b31UdHNZBbhqkkCWT5rjszYGI1WibdoeJmrMndh63xowMk
YZsYEJTeP+aB9UClK5b7fePlEC0NCoqKcwDprSHcN7/c68xJxv4IHJA3TWOs268SNd7NP60QLtN6
8nrX3c0nNmTE04OoLTgTi/9gr1ZZzIBDXgTadZundVGEsCUw+AD3CzDD98gYchU/7WALTYiskU8o
zbZIm8PCk5Zm7aZBd3A5npaw/4iu3nvkVFku1q4JIbOgJdKEWZAG2w3rNWlRQ4KMQrNO3eTH6/HM
lBlk8IN0TjsUAXgG6VFjoWUbIoO5af4YmwgsfdyheXz3XtN2LC1EzSW1Qef0MoRXHlNuOHN3rJE5
gmavUfDm3tECBUjBFx2eDQM3APp1R8qgHeZA9FruB25t+D6SmsMtHSRPknTiSnkwj5s9Uod5zC/M
niFWLwb+RxuwdQBXfqgAVNBKi4B4ROBjReKOeB+05biM6ktvG3fJYbaxIFlAX0TgDaI2PXXp05N8
B9L4LPQ+FTi6q+dxQksevQ76oCfasem4CrIxlHwQ+HMK9tDOu5T43nbbpZ9cUfi+/GZzc4So2xxl
anr30iWFLTxPx9tJldoZOhICuaCMChki8Yux9PyfAe0v+03vhG7vLy35DrVX7ftNMTHeTnQa0dCO
1Qm7IeDYKH5nVLvmrNPudQdZQHvEHFHp5IlotfwaIV3vJfX2MW3tABUfGtlG2c+X0qCGZjKBiFSh
CK2HHdKbMwpw19+CW2UcE79EH1o/PmNoOHE6ljok2tGDV9iEaUwYg1k4I9XIcZJjdY4pii7BSQTt
OLHAjmg2aF7azcWPLGeLlnIdo8JwDqCJYzTEZ2oFYzAh+cNYJYLDVJG8Z4HOeew82K5NyIkNlVkW
3AGhcflI2gTGZDsAkettM79gATIebM9onCRHCQmzGIU51TNnDaVcns36nHmyjtDShSntPF2+aDOy
3V9sdGvGD0Anex85HyVkdk/fkDekcWeGRE6sb8yZ4reD9uj1lV1a85R/b4osEBcB+otHkuFnzYXw
eiWN/zLeoiZcgilQ+JOaspyZrseUIIAEyVA+wIPRsoNMpZpO69E3Jp1RMpTz1oTmSCiR9/BW9fhP
TiQl63g7wEyh4SXwDzHqdClJgF1jcJaIOA2IiT8z5vg5xoAkAKk+xW95/D0EvC3gBjmCRv8B4uDj
l2S1wHoSYBggVsKL02VbloGOBfjNfur5meY+sLn1iUNc2AL42BJCdIMS0KAxNw4JnXQE1DlZqL/4
GREvXRH0cAHPnAVSRktD2904Q4JUEtSGAI+AOABjE4RTG8vQcipB1IjJf4X6pqaGLBZQDF7qEaIq
rsYA3jtKjrgTPKkYspaXBi2PEcaeiIpL4kOtD0NrBtshuZbEJQ+CqUdEjUw7vEw81M2/AjQQz9TG
CSqsk6wjxXNrhK9B/wICNO5BfGTN66sbiQml/HyLsKhi49HCQnksQKspOLkKTptuMdLC34hFops2
UQ/zNwmgGtw9gTgzf0gUyv1z/4Kuij/jwJzjVx/1U269bBgjbJbPGIkHZaQe30KoY2scSTroHznZ
QZhODjNVW8vHL5AVMBI4LeRvmFcsXkqbKweLEKHaqPZrjmUUNfbf8/QeWFSJm1jiJ929kNMQGhE2
jvNRDUMrZ31yN3cNid0lvPQk3FFt/RsCiqw7JLAryGQqGW/mdVped02wG1gTUq5QgNygwyf6+jws
hsBYidkMIhMJwCRuIIbGy3DvYrlhIoIif8Kuwan++4nc3e6AYz0SGE0RQ+PnQ7GVuwOJxRvUVP7d
A8QvjzgiDnV3gdPBEmT4K8VPg3P84MTWbrEXH/YI/+0Iub1igVrcZHmdBrdeUkNCc9tpB5358+e0
o6bDidCCEpUIhwUk/FDwus30Ecp1skvYJxKWSKxC5EKYYvEMHuVTif8Uh81OImqQ59wj+qKn3Rtp
MYLliK6pzarSnEBugKSeAB5gAqt8Yb3JLLxMvh0C0/sIShthMcUFtwNcgGnq1YAsD/V2gDugroYK
/U3oxozCoe+XTPOlPmGNUooX24UYbgwftVB2rsx6+4dkwhSKgXmguyEzY/hrgSHisYKdkwZwgrCo
so4t1qkJmwmG0dpXc6httLYr904KonEHU4Sqe5XSEzFwMegy3o/bs5CC2B2eBCu+psjp3o8Ikgzl
FukexXJeXHRhYEHtIWCHzzZhB4O83PxIqnWmA3SU/SsBRRNi0zNscRrkR/YKW1rlkrTRmSHcBudS
bIFGpPjvRuYr0iljKHlSRrbE3JGIpJL3qlyxgu3ZOebzeBJAZXHq3TJqJdgOjirlLiLvscqvO3wm
69Di03P6Vuqk5Z2OtXuJcJmzyn0QCt7LvslLPMLOSFauBArWgIsS9SGwg45AGNr2ya8IBU4+mnjn
HpYyRCyH/aYwSxuFiIbtJ/te4qwSDRumTlFn+/cIdXeqRrJJZYcRKDr5TsyXhS6exOj/9hXC5Ow8
duMCZVm2enufDE9TjS5vch8LD+UJWBfGpNuiA0dMTF6gf234XbiwZ1cwmQLO6/jlrB23nJZZuZjz
E2GKQPHkz9tErDOoQ+zvDdAv5Wzn8QeM8S+D84gf2OSOtRJgnkBSoZ5rNI4E8sefE0EK5w6cT1ew
lYLd67gA5hiIZBwFPGchs0S78wMYiYihCl6/jO5IwK1Cfg3E7EBWey6eqDw51VuYa3I4MgfYCEak
8Q1OhGq3nWpKZjfu9J+Y1CuZH5kWJuqNPmlPLDF+gQIlwfiZBKnynlP6H8zuLRyoD++FhXQrmdmV
VFRfkUBhB0mdSGZU/8Kj2sJw8x8Nw6faktI95vfgEZSTll+waWR/YbbFFiDqy4kDfXND3fF2zNu4
h5I4w5gg1c8khG7//isQufQnIQ6sGV6NW+brRdTEqdM9ZKP23UGh9eVsqB47Ngu0/RlIHI5HDWly
yjYTFGHJVquDkqhPIuASyKyA8lCDYXlPQ4kyJABCg0mQclLzLDj1NRlN66iGVUyLWVy7nPPKffE5
Lpj890B3aamTH0ncrFLH+OAPdFYpcyQ5b3aSwqebxkcBaMi6k1mLI+vAiiLplgRYniZ2SwoRBkXh
jdyrx+xxgCoxeDKIGQkNKBH0GpkobpdTnZeQkgk+wf0s80Ny2O47Hu2y1l5mhkgEb0IKguV+hPCP
m1pu11J6kMsDzUY0IemcwoUjT8B7nkbcXirr+eGSUEa4uPXi4qoYVMn2uaw/Sc4x0YF5AELDMb9F
74y4ARU5M5Bjxb2ErE5JjH9J+iqp2A1C8PvnZdnaQfy6PMx4SCy83HPQJlHGYMLp+4dy0WkHPILz
eI3kxYgAOLfPH/EF16jDb2MhYV9RVjKxdegv0P6jhYn2ieHw27KVxBKhGCVZs7wZys336BbRzlgA
O8IyyAVdo4tc3IB3f1JmRu6T1LMu+gguS6JoxtohWX0v7oQmBiVAJKbkLTpzyRv1bbz9JYp2iBGp
dyo+IEtUwb5O0BgYG2ODBS/h7RM2soee7D9jI5G1+MlvTJyyvUBSkKVAdCe/IINDbR8wLN6jjO9H
EkIAP+zUO0lfq+rdccvdiWQKBSdcAkjMCVBNybDA5QfI6wO/vP+AxEwCcnfSKkCNEite14Kz/vD8
Glq91fHVhenC/QAJi1X5+ORllKWkqkUZ/Vv8gafo3Gb/CmGPmWzSF69l8jyBggrPAekW3hGWmwSi
UH/9cifhKAoHlBkIMmnwnMB4ywWCLQW93AyaoYBma45QgSetYqKxb0r2z+xLmUBQ3vyUwjcOQyIB
CUDkDNsI964lEpH1FAf1wEy3voWybz3IrvsdRODlHFHlckFVEiDJI2ci1Nc3OyKtIEVWcSlIsAJ+
Z8YGWFwN1gVqkaQn/9yF1Ee+pSLK/R32jmxS2XiyDwznspNdTHTKtr1FfPMY0mjfKJehHBLrKt/K
hoTK3Y24PZIBwidJl0h2xGESd4lZOcf/vrr4XUndWvwpnhlPRgol0RrFEEJt8df4e+xdhan5Jj7h
aWiQBcv8IMmLq0ASfFAzvDtFCy4fPQxWjiDlH76a4Q18RisS7HiGp/kHnEdoCaRxyQ6TLBYzSUYm
cR1KE9RUHwSrJesrpeZsw9x1AisqytTWxDBJiJVRdRPvAMVVds3VFrslqBXMBRVIKXPJU6lY7opv
Bc78FnSkWCtnWiI5wyHPSFaSVahetb5+c6d/mRO3fy1LJ4vVIuYkgmeRiD9k/ZqwWv8L7tk04O4F
ZE3ITrLz8S/kStsAJgisl+RLRLl5GvEDgB9ydzXEZsvwJRZsCZuBhBhkY4qWFp/7/E1mJTz+cBBZ
PrH2lRS15NAJwF/8g+Yq+4KDK7HdHZv4HnRZh8dIqtYcGuiA8vVxroeWzRTQQFhneFAU+sGQ8BMs
ObeWmImVN9h3QMhYTUqZLBpeEZKhkCLRMaPMLFVioYGiTQ4REoYnzoLWPwe1cxQ+o+m9KLQIsB94
FsGC8AqAU2PW5X3O+HclwNvsiJCpE1JBlqKofCkUu6XgLSXw0rtCjZYRAuJFuHCxAxAhKbx7GRTY
p78NGMsQir/458r+fRCVmy9BgtR5X6Pn9Mp9t/6e5DZSfz6HUn+W+VTfA8mhrPvfCjSfki1ysTXe
rO0QO+AH/1WnYa1zzfIvJLntwpF17fpyWfr3jaUGLX+3IHEb7tlv5pJAASFxoaj/yerLxpPXlohD
VrTxz5svEPPrUCnsDvj+o+gb0DyiZUmJLxuobe7IdniPzDGZrMhsZ16Xf8rP00FOIZCc48cC+8vR
or7I3zp0DJqIOjLr+6DSzLAIUC5kv3e+M4TUaIblu38tw+suHaSDh98dWiQuRDqUJLMBoshMFug6
KVOF5FFJva0YFSKeI6dPXkyOMpH3AO/6Q+rsid35fv1vg3gulyaP4/XEyYrBEsMkfpInyjdbTeHw
kPe5b5hDEmgKMUWKa0JwKfE124lkgyQl/1JCFcdFgEy+I+YM44X50cAlSE70pmZx+ftE20AYKW0I
FMJzkb0ndbubRLO8hRCcKFxgXyXKlbAYoNpGno1uxkh+R5yXuK+7J88Tjk49kppbPWoNXh5UCb4M
qHAXv+PfJ0JzenkNzCWdYpa+lGdiz0gQhJslwZ/8XJ7fELnBr+F5JoQKIWOYX0IGKBb4TNQSl/+Y
HBIuyhcFmanweOQVTMQA8Qf4xu/r0zQhzsZNTl5w9HAVvgZEVH6kL5ldjEEVppmUvbeYE4qGsbl+
xvKYEVIlZMSR2Ot/QWU6Lvg37LBhOtYhbSBmg+sDfEWF/FthIwI4xxIPSJpE9RdvUOPiJDurXfEL
fPEnBgPLmWKWMchsu8bnjGF70fYjYKcqQJipcaTk+Mi5+54/jpNKCC4GHKMtj9FTkfEcBTUTDgyB
nRw6+S1JjuXw6Dy/hQOQSkW2EUdQ/v1H1HktJ9I0W/SJiMCbW2i8ACGLdENImhHee57+X6tqvnNC
gUaDabqrq7Iyd+7caU5kxVongURSyG/cUYVdaRZu1Y4m7vylF4pMZh07w7mReKm0YWHFaTxmLZk2
Z36ylQr3e93F4YkJpiktDcDTiGr9O+6O5wA36Qf4EGwQDcAPRLiNQ+lAhswf6fm4Wi4t8vosRHyx
tlgRYqdh/+nm33WfDUbOrxqaGUEIzWtJPBXxd46EI4wQI+Y4iSEEkwmWhb5oD/vAujJOpDy0dWyv
OtavULT4HevW6DyGc2PBmGAbnKh2uj79cEbkYCCjfoy8I0FKmjDWkNZKtMz7AafLijQCulANZD2e
wNMZ1JLwjXCuCHrJLgTE3ETJKgT4hu9xNhidH0lGRBQlomsz0iXlusYllWPc4bjjFxc5DUJRYhm9
nmmNJXZ9Jk5igVjGSLUdM/n4x7NGGQTfl6mcAROHTrxtn4ix2Ci5AINXFtjr9VsDUMSdZAWH1T88
DVlvrDlX7mZI1RRLRJcS6RkXfax1pH4RnjbLvkuDMY6w+otDyCPW/VGxGpxEi0qDHg7Nz2F3JsWX
SXN3qeJNuovjYuJgrkKtIJ4lH4X8faRK0TrEO2VyWhXL2hxbRhaKJtdXGaEygzFweF2zZbZwfSV9
JohKSLvSwi888p0TEd2tc2Ze6nTM3gKW0iiCjLoqTZFoMCyXjT63JategQWs5Huzlg2x8yJV0KHm
m0epeXhYfqVZGtsvI8EVEgIKO/iv71h/mdsmjUKmhUqnTDWfUL7EIZCM4LFpHx52OA/pBs0w7785
yV8XDuAX+LtMefq6eq1dGqlPMjNkn4NKwkM4EOIUx864tUtUZ0iFdI5lUMo8WCRVaN7J0yDMQIba
Ut5FE4+9y4ym6FWAeNVEGdSiODLXJG7QbsCTp8CYS6Zu12ouY470R5FKLgQyyHZP+J4tfxmDbEbk
f1q0k+KyZogr+BvpRR5F+kZ5BpVeqrdo3zvFgeed4XoppxqgOrN6mNCOmpFEm7Z+7JBcfDDesI7Y
mSN4Ap2cAgBucqP0LlDiVmCRXp76Upvm3Ora12171ie9go9twDAF1yr3CoOUjfMI1HRzdTlxMqmO
SxEeHBtgDt5+MVBDj/+8UFICn8XX/Yjw9FMjYrIcMwlaghI8oTKZWBZiGgNe7FxCEaQr+4bKddgW
OHBcoCnWI6q/bqkGjRHRdPP2cXvCugR/WLBdyPrSMeO3H2n5nZFaSezj17x9/4kZwOCXlpGH80Wn
LPwjge7C4MyMFebGpX/Tec6H9CK0Ig9EHQQHoisSiLuhh5vKlkhspuz0nSjC2V75P7jf7yIvRQnu
lr8uv8YdplWEPIhvPxnHjp+KUau/cWmJXi+/GdaYzf+4a6wYyQ/kLogYre4ucG+zL8wR5FScD9Tr
dbascASa1BIYArgRDfs97p/Gx4bNMZRmd2CEutCHuEgzSMfGlfrQNXWkiCn7Rvx30WuibC5F8HQJ
kGJQsm0eX29uaWxzi4bhCI4St8JN1eH3Zhj76JFJ++L/9PQ8hL8KLxm2LxT0GS9jkRyNJDwRoXa3
ZCgsQAM5ku2CjLsWoAgIxPsBfPvAzo30AwA4Yb/j7qeQE+pJSYlkg6kKT/RqnlbTsBkkebhds+2G
H5EXsZd5R1RtO3TLZjP7i38L2I3ABypVfMB9C3rL3yX0h7UH7477wh+gHC/jpjsTpau4WgFR7BkV
6XiRGWQFQRnqp36OlMxoIce/2Drq7/CMYtWvVt3wSqfx0LQ6lqrgfx92D7P22EyTcb6WmGWKqV70
imyVeR4qAswwMpqY8zf6wrzBA4QAnO2DdK1zx11WBIXEGZ5CAc6OHm3hBfIlDrfRi+jyCcdbLoAb
/4FdmtTQH51maBElfPT7B0kEmg6EsF2XXQjKoY4eDS23+QEe+Lqz69OGiaAshwdjyHT9GpNzWdbv
Pf0iQgli2ix9EPWbAuUIv8gbER8z/CPIh8S3W3qAGenKYAJSBfw8vqZbUyIgfSh0KYE/NR7SZA6D
Y/PwrCHRFzPYEURNh3BILyQCsdGX85zIbbUUk9XjMgzy9U2Sf5i3CHdqx+FhYA4sxzGmrUs7C5mG
gpwnyHJ/Do/4eMEbFBektxd6NYf2vV7qQMjxCPg7x1dB4D1BPXPvBirpTPNEC3+zLUI50FlrPkR7
vegslznvSFYpYRZyeNXnP5enRal2GNL0gHlE4Th3VRfcx3HgZkwhEjD+s9MteNhJ+a8evhirW7MZ
fjdr/3d68pnyXyvHVwE5d/v2dXwYqu0M4xUTyPEX4h5tWkIkorWh6vtRP35Vt+5cRDcTTijHcbN4
XzQC4cieJBsFm4dYfOndvwyH/J/zeTdMsanoGpW4NmN9qqwxP0T/mCK/31yAXo7nKetF4EW3LNsk
efApFA+2TLxEHR0LDmjGqrTDlxZT+z3Zob+Zb9qDSEuA0KgWqOOGRToISwQFLjHILhBuG3CjA8jk
VBjqlsh+c9+Bf/XsFHY6gcFg2byJxpDaIM9Fsy/GLXaoVXQzIf1BVd0rJg+z588eY5drV+DKaLCi
GdyxnjROmkTXDJEB+zQOyo++iWXSJ/bqNGCErky6obiS2kir9rSv15KBsid4oYPj7/FPhVnrnAWc
C2th38x/i3OToesenXmsrHyZft1SxoSyZXeh+cNiN2QoULSulV6KDrHT3nF8i6/xIqLl1VRooyt/
Diaf3zETRPgRetqTf8Da1w5AGoQquD1XnIotDkumua2r5YVolZ5mPskGX8Yr1Fs5UBaeae4SBaFy
uHLpxo5DZLkt/kak6NBeP4lGbFhum8a954JaJYIfG9aLpsO7YuBhEOVDs0G4Bqh6eNaYePf2TTjs
3ko9PW+xdEBvv/DlvS7AAyr7cyOu88ugCn7RP+KBrYDDmtYBnOMgQh0Cc3sKG/bDY+1Z/8ScA/S+
X9EkH4e2xibf8IZRqj5rb0LD+WzjiCWUiqgslh/L1FOdfECCvWsn+jgYS2r5pp00ts3UhTTKGSVp
XYmVIc6LaBKENV7x9wkEGGqJ2EYKyN7pBZuLO8n8hO2QftMFP9D5D69cT9yd/vhAzSg7v/FzWHqY
GJeYUgf//XX4OoP5GVsL3gkdr2FnAdWRnbmTtduImrti9wY17FYgz2/ChGUSN65i0Wdx5zwrZEmi
j97THXTTqdHwFfki0cWxOnBVt3YruMe4yTrHOP9d0W7kafCN3dNUrvEnn8jtNJkCUP4Kj+pJGFy3
tUA3AvfF1d9ZB1eWTyl/oCOkk+w8zD7Lq5u0Eehvj3Gtz2Al2CpGavuwCFABxST8XcTZ0gVzm04T
wODq4gPh1wHwuObxVgEsU4PUYNbf88l4zaaLkeRkW9VKmX8ADiK+dNAZJUBk2r1w9XEwAZd17/Ci
HC3z4kaF6la458/JYM7Dzq8Fd+tWo0VXTa9Lsp9m7iytwyfoz6BLKd4v24kj8jTfG5IY5s60e5Jj
DMmUwgCJ5yp0BDxPZ036U4cg3dQ319PNc43pzuFXP0wfcFffj3iFv9fYCHd/eXqiA/6AvulM8Ck4
HgG9FVtC/YU7S1HX9xGQeNygwzPa3ax6bRx0x7o+6gFoddJEkZS+Od/FF70YdDHaK/wbPJx3O20f
oFfJozHkWBNyCF6QbjwTVRhGaIg9YehNen3aZmH+6Mrid7dVcyrxRYcQKGmZ/Gq0MA4oIHke5HMa
aGIwsz5M5iCbqOkiX9dSdWPS3tdPNFAhhYdg3sOxoxiHLzOrWmuuzOoAD2Vs6msezrmnMuG9eflJ
A+wa2RnIxnBdjG7XnBGow8J71UFzrwt7IytJCavoLnqnxii2uIZMdeiHs6VgTeugnykuHh5Jn/Cb
fVRmEplzamBehf0yJL7pUlVH6pJbgWoM8IEQgj807AhxtoJIM3L+McNhbkxkzf8VaZwTMbcjsd6e
zMi57e1cBYzATKYAeAFjb2MTA3LULtm7jDT8N8SjQQJkWy98+rzqJYGxzcIst+FTMb0h/+LHCBs6
tbE03Etzf97XyGaFjOYtLld4rkI2w4wE95va4N9U68LebqB3/FiP3Ggpg8XpJwQkCQWi4Fbm5M5+
SoTQJEqXqbREuVKELAHbqWf+6As7sC4GccDMwPQMcRdBCs2T2LcNUjyWLAZyS2HWGUsKCrsxGtak
DHO621Hx1ZRZGUqaCFvE2owO4RCweA2bzLJLwYooo8mvAiSvwgtnTIDk8+RdyYy2j/NE8Nl0WCyG
KR5ghbhOvTiTXJ5u8RPIjDHS3tywPF62hB8D4G4ZeqyXQTbNlKxIuk42Co3AAeY8qG8Jq8Id+95E
cKOn6ksaiqk6LSesJVbzR9DB+YwIZZIOW3iEIkx+upjjinI5n8PNF1/wppfQe/Q1iibZ4J0scZOf
to41aPG42OewQ0skAuOngCACmWLy0GKEHnNt8sv6XIGDbc551zX486K8J4795H32vanDyQFPYBzG
r659H0bg/isDMjEbaGrTe+sQik8w4z79feroWMbXiOjlMhje+/v+g2o9nfiA7j2MeUajd5iNWkqY
k005D5KFDaDdKbwr8uF4EwXGjQwES5oeh3kiSct77Bb970bifiH8iJOahu6zZ7UJYV76Kj3pJBu/
0Ru+fvgbsBnMI5nh4Ykb4aam9Vyp+aaSmhidPjZ7YIDw5u9b0taATG6QB0LLf7FgA+Im12Diz4t0
/pttt9WLKzA9jIDF7tcxEs5wxKZt7a2bxviV3xD/Qq9G30rHRq6ZcJJxF0B2JnI57CgOqAlaP+5H
XbHp5p0+rbzdai/XToX1sh6JxwQ0hg+H6TxyWsepbLzq+gciauS5Sx4QHhZUOg/reqNmNPOsNfDW
xnvuAvTGThArJtub53RYuT/eMq8qWBFYdmF3g4UXeHnOFOrKnBFaEo8tIszLnzBnPe1ss7tNvMB4
yRohjhQcAymbWzZJLzTMLD7tnPOygbbewCXMr09+y5+3zpUTiTMMEGkbGDTiTv4cE9BY1LsCh9i9
LmIt/nZGekP8UkF8sRmv2BP1VB3fCn95Gz0Rp7nYGv8j+Ih5dlfIehRxG/EdrUYwbQD/Xph30gGH
5cHN8RUJbPsf3wn12hsav8gv8GtwECQfn39YIXwc2uKt6Vh4eQ6vi4JT5/R1UegSRJ4+uFNtvEjp
fcWmdbrR54hDALfZxK9HuP/oMrrJ7Qn1DEkNTLft9C/6qZ0KrcO0qr5H9rGDhAIArg915+Sh8WH5
bWJZoRIYW28wmuD9Zkg9++NZiaulyRJBlx78YwyE++BxqRPow/nCV3uAHmWSoEA5pefl9aU748+4
6F386oH5vxy3NsNZeHOcjM4RzpBbAZXa+4HvhuaeXtnYEkBUKfP1GwseFjxbLTIX4+biafmYCW4a
Yevvkf2XENeN0h8HwCxGTHeZBFv0x80VfqjeQgT09rj56sON9dAZNI+851Lxnpg/MWrNMbT66J68
fq/elTQHY3dydF38kFcfMW7HV+5SU0joHxIpWqlZa9KF1t+4ACgIUIXd/N03xpSkFiekKNnnUfaD
ZY0vEhKUZwDvIrUMJwKlHQi8MZg/RLPD6dcJZNstJ/uIKCWOP6KXSDsETsykmkUxbYllK/Tz7ETL
7/QftTnL0BHK5ksRmJvAvZh1EHYhlSLugKtBBxBqIpsb9f68HHyj8C9eUse/FlyyF60jJl1lHWQH
5z9BO5TUKGfOM2FYeD1cKaK5OFSKyV36u07wZSilCGPzz8d6qYy8xYYH1h0YUOAeB2zXeMtnwiRA
lI0bvHvyeNFFi6nPS5/eiguq+3M/CsipwifgTXjR2lKBJjLGtrlGa0mywY1iKavqiOi/ge4oxWVL
9aV1c09P1MYSfonJyVuXsLZrpBygAuGCENga3BJJg4u6G5PgA2l75+18l4G12Of8bywClFfCD4Cw
dJH/7MDm1/CAfbEIvd8lqW3yEa2yKUky6cSxm+64LnMAzgQgoyy3CEOaBHQrtIXhHE8lnHwPmJW/
48VQrQ69wtNJtSP2sG5aDG4+Ut/Bz1inRhhN8593YYlpHZKEPg/hNaH79e+eUSCgR1zFo4Dqit+K
4FpgZMoTz1peACPK0Fnl5iDQFYdRFRKd94AhOav8t8AARaUXDKv+GVlBvp7hGxjFM7zgzJRS+V7r
Hj2ex5Gw46DOEjaazpTEr9/jc/tXb6iQTUQxhG/Ww/nwd88pSLDYgzz8u5Q6/Qu9q8fmjv4eA+Ep
T8dL5wK9paTWudP7Yb67A+goAzVsn3awTklkt0xAc4KhxNWzSsFe9ZzAJhkjwQ5T05Fd6kE9K+8B
AiJAE2IqdyBNv1ReiIwwUr6gMvP6tcdIm+YGPLnyquluaPhD2eD+/9pf128vlOQDpE6fbsCtcnGy
jeXT5I8C5eqGy8ip9LLosQsTXTuCYNAsU6hDb+tpZM7HhF3EFSHQOjTQqS/VBMxKTQHddFLobPuT
xxiWoHZCTfehned5Xzu1TUfzeFkD8npWNGcHwtUb1R/NAPGeh2WuyfdH+uaO84Kpy1ULIon4pMg6
pjFVqaBnnkO1MIfpWpAcPDX2v+YbC6TigOeaaRpv8OS2vsLa5Qghczje2/p1uBkRHD6BiZGZhdzX
FcA3aITeh0ut861sOlm8TwLKlk0ulHn34SseyXcZoxo/zzCBE2KzAJy0xn/MnmJhCTvzZIMylEyY
eXcyG66XAYn8198suoDcU3VfIwRmHutVu4frxRTw0/EOhuXasSF1zbWuezGHmG7SRyLNuNYFD3jR
zz7US8Fzht32qpMVfBZ2GLGEebs0iIVMhkP6LFoHnSwjFTM8tydK3QnP+F80MLjK+4bl/7oZeiYk
EN/8W5cUOqeob4lkifq8iMQFoqNOH2y+3oLwGAoQJiX1KOFpO1xbwYkHmeYLrwAYJO9ZuZN3r3fX
2iZmOIDRqAvQzcs8x68tEQ2Oe5qxENvxTmISCoiBcCNjX0Q4cpA8JOUFDCHOIYpfwfDhChM78Kcm
02HVESAY/dnUr8GnohLUmiqGFU0cXUwjGr1x/VrP9tbZQU2VyVEalDkTY1mfJ7KAY0sfkCdj2fsH
Re+UCJFSg8rk3aUq4Hk7ulF9aqRqAVHEoCXz6vIJlBjRpoDHtWBTCvrLfYrV5PPOe+K9adi/FPXz
CM4jl8qRHVMTcHKgTlV2VGynx4ceZTKJek6Lk7Dth+9lD5vZRb0ehU2GS8Ougffn0DrKMfHAeJoT
PkpL4UD/xP6GoJjDUhVKoWcyRClEAHTOGVL9xNBbAxW3DzeGaSf1iJn9u/wLFQ1clGoILrVHK0ty
i1CZYX85FTz1Qnt1rG7MY3FNmXbmWZeZOAMHz8hccA7Y9BdFM91V5qk+bajG8IbEWxKwLo5kvUa4
Tk5GIjQ3g8Xj0Ar+OxuY5cHDYqbCSwKWnHQQ+5bZBS5EfCzGKZHyijD4GPYgctswN8jDC5spE75g
nSO1T6Rnim/9jXyob2/dqVq4dyfDTW8FkHRFOUmySKFrVqhAYSdiyU2VsUkHPc5aLA5zLWRmeCwf
o4+otxcuW6/WHwv6ipTylZs7ahj/w3+ij6Kv7RqgFmaA6Jkrl/APbzl6tNTFGGrH2MqiJVeWs84p
b5hCFNBBareDSlqCVx7CGJhJJDL1qXSBdVEnrcWT7JFFC2eYVR3cVwKDCJnq0eOz76u9U33R9zzX
beKCEbUCDq/YanToTaKjj8PYl8ncewf0cCPwAlunJyXM/51+aYBLPQfAkz2CDdyp0AuEwB2Rm4tS
0q72hFXZotAnFvOI7holuaJTAU4SBirTfPXddUDmlAkRf5stvnWz32D6SByxux7L9bDR4vjcWpUP
0H3/SzbwkwQDDgOfK9JaDTNAWfMHKM+Qr+cUDKgMKUSbdbfVsUcTmvqdrmLce+CNJXHDDB+bhm31
8Vv6SybOhsCAn86kCyupnf1CMsxMHWK1cPai/2oOzm8QM+VCR4VBjjJbrTVhEbEzQ8W9v1Fsa9iG
Hc8SDo170srNCpSbFTLa+wfuAaRfft+BF6j7gHZWoRT9TKB8w9HdgeqXg4cueXjTkx8Nv7H3j52I
U23VZOY7YJ+YdMMF052imquO7jeS/Uxus+OGGrMOBUKSHT1AwDrBO9dcyuGV+U8RkKmAwvf+WcVz
18S6sR+YiZctUVB2uyfI6mcJFWS91CNVEvJ28rJEqxmFfphPkiWU3yc94ZqUkCUzJocqfIwXjGzo
7ArC6iIz5BKMdRYLt5M+6JhWJVHauH0ZK6lfPeP7c3BsFnUhG487hcHh0c9dvXzfQTPMzgvNNTjJ
IEbNx8yternefb8Gpn2DAS+YWgDlNS5xwCTDid865U1KUsv2z/ylHq4fcdLGzRdkAtdTTuLkw6Rn
kEnAghZAo9yG0Q4AVKEeIqw0iW5K3JtBulEdZ67V41h37Nqh/IeT2zDeXDWfgNF9pYxQww99gF1B
/9nSVUx6GyNPYhH6bvqT7V+3WkUJ0/nSKuT8EicAkumOsNJGno7GBBAG6T5gCzBgdllWSABfG1sQ
Dd+LlBGthytvd1KmFThhxVG+Eeuudo/zbqZO/Y4s+tNj9h8zMbqG09ZhTG8n0496o/EhR9z88KZ9
QSqnLslMcRT+SvJQyAvQz7KkjtX5SCGUdW6GfCsXmfqTAaMS+TDUZj/pnAU0NLIBBAkA1BKqCqz0
99wfisvjjh24FgyRgwSvhCYSjIKmBBZLqmoYpD0xLJKXStzRseZSRz0UDPHXojGtRzKBNIPAU+kh
G8k5GR2o7AB3gn3SUNDSAlipqGUajBkSEehU16iCeMNkglzQ7qi04Vk0t0PelUDveTWlSnAQ6NiG
bro+2kxKkyttT2vLx9Gp9Ly5DPZcPQlchbBXcl/Xf5l0PT0DGN1KjS57lTaSxIfvOc96rX8miZnN
/7yFU1dVCkodcQgi6qv/IdouMu+367lEu41fgXegrzNvjvuEaq0SMlbMPF0HX/CBeyB/XNK3R9UX
EXDWE/Y4/HQlGom86yXoLchwIUyF7+M3yHTxXxPifjJ8gk8hF0LcLXPGd+tLepTgZ4djFPu4Iy/h
3OHIlV9TXVeNIMwEixCaNmBnTIT+9yOwccRd0BcYP256FQq+WpNPGsyTS6J3TesqS7xHd2mfPvMf
CYU6FVgV2KA5+pJqiZx2rNSRszJiapELFLdG0TNcdUvuI3ipsxmRRj33+GMKI+YYxcLYFNgDTUMb
Ly7rlb8SfuiwAx3ekXZSGgRXmB56u4C3rFSHw3kRCb+uWNFFvUadwzjb0XgKhGZsRXDT3HORFMDp
ZAfEY4E2SiuC5R/Y8n9MWGPyMKoQR3lFxDLHX8YZQnGWDntp+5Fkbx1nUwCqc0TzjCkTWqPIkxwt
IE0kZilDoRGF/dLOh/3mQp5YYnoJ1wrtQMyspt73aOR1XYRmZMOgxsc7fd2GBT7jezi7jhOaeJ9R
sxDNz2ZtDeHHrL2NH3IXIdn7eMLImxC0kcUahg9NEviKPbxDoxJxF2HEM1st2y2ujGlXk7y6djFv
lxp5gqmRg6Pb5+ZB8TWAoHk+383DFhCcmsGZQ4aSDt6wzoA5C+YK68sVYKSk7+dkQFACKRNnLTA0
sC3lZGz30YOMxE72i0+COqaQaXIT69R+m+sGdkVXmQFw/ZiK2jIdNAPCB1Y3KZ40hZxjnHL80dzz
Xs7GK6YFfYpSe0MEnXcjKk8xeNv8a/LMgkEiiVhYJZrjuiWN5PxyuZ5IHIWlzbLXALjw19SMuIxj
SilNqWM39xHsL9NRCwSc1l32MBvvcuB8q7bJqamVsTxTSgxRE2XyWganIFO9izYHXqORpPfK/dGr
3tQn6VA07dzPo6bjusgwww3kYrjHKnngOrgiCXqmj/goW6z/J0rEGQXphxuJ6QjQm4cHgCf1Tk7H
DJU2BeeNQFPyk+OXaoHS0VccdQh4SWYZKygYQL9kKXo93gU2mu880TterT6ttWAW1B3bFPB39911
YChvITPnEcWAnwxm0TK9JEe5hPIMXRHAGvIgDvtWlhQiz4FLbPktRmGePddLDw4BvTB5TiXsm/iv
eWNDoRMAzqFxG9D4L1XNCYzwPcuuQl/ZdpbksTjvuOFfdNrOBgtZqdsySZqID+VtKAeGPr3A95PY
oQqJdARjCTr8JHtCHw2I88p5bQJdPz/a4DhFXRfyXlw1svP16lzsAu+SXcbN1IhOLMMlJA18x3ro
VEUcY0mMVJgFRTqr3qxZ6Zup8/r9WQBjwSsHsAjhHJeaPMSMOa+RJzeTJ31AJtRlNGsLKJXbGaI4
V6zn09OWGaTEWEbcHt8vhc5EPG/iNHaRyOiRLKExizziC76a4U6J985JPZBXkrZspnI/uuFX4dUz
eUIox0QyCnCTiC6i31kYhHQh25SmwgSLpkLg15zTJsAUS5J3MYZweJFu5RVRmjO6S8GoQBKPKI6T
VNghTyRITo4JDsLiGt/Uy/YY61mXiaP36AHHPdqy1vXmJUSEIODBUlLuZaDDUCPOxiD7UxbVtCW8
KYwHuQ3o0c3e7KJrL+YahRu0C1oGQAVol2K2uB1hexIR0d+FSaKp0zi6j6ibYnr/hPXW8piw9YBx
a081ViSfNZERlPGSLgViardQZ9ueLQn/yLoRPAw/FMnLrkQHQozGpe3HzRgStnYupIIWbDYWTJlp
2Q4KhEZZJGzQN+KOm66hmodM7Q2SNHeUKfxlrOSGcW3tu1kgQpdXhBKdSlsoycAEZHV0z8lmAXaU
h1vzWu6HT8i4s4Fo0LkJyCe5wcj4VpTHUXA/jak2oztTY+lO7qc0mNEOnoOBHoSVw571yYFf3Vck
IRlspt9cf+ZWpIpZHqtIDlgnkQ9Fa6Rq6OZE2toalhlhoCGiBJkY25GtIVIyPlsnpnPs1eVvX13y
2/fRFZCA8krfJbrK0fOL2JKACljkHGrpbHdFNwO+Tn2JDWU5yDUR/Lm7ByYOckFW2GE24NFY6Crz
9N7+ds65ubsTe+YEhsN4nhJrXZuuP2S9SLa5g5v3MheGRgX/N3DTZUEXC60IU2vl5vUhC7nWfVrI
QqYNabse0YwQn8sAjZOvDcH7nh3TPKGhFCy5CTLq5NRjOtV9zwytttrsiglPLQL/BvrOVaUyOX86
Msf2+QUKFGW1fmuxSVyGbC3oS5ji0MK4K1pI8ZdJSxjF6gdos8CTmgkXsIG/lvA8WH4wG7m3ojjQ
zZacVcw3g1DwUaYCTogOh2936Vo1633gp7sI1S1FIOkDbDCN/+bhDr4vaWjRnlN0+1BExzOg/ic2
hVyAuQ8/pwYtOal4GYGFh6oXdgnaxVJ/TDl8KJZRpokQPWwHR7rmsiXoNvOsm5DQuNJOqq/RW53N
iGfZJgy5raZcwRqUb+ZZCqK7qf33WL6PW9NQimOps/zEMuw04TmujIqoDUFxatAerAebJm18u2ir
1nLo01VapWR6SpDbKCU6BuUayA5qeEdIPcXXXb6x4C4Oyc3vq92S8nL5TmrAvTmhQYMXi97yS/Jn
WcsvR6tFTehING1Td+fW+FidiJzplpxNpKcuP6mW5UerC06uK6+J3/zqDmuLSs8ube4nq9UFPe6d
f8KEY4mrB3PN1dDP3idFKlWvP8Vmt9gr7ZL1qFdAew9Rx+z3uZd/0F+LyKvFueYI+dfUlemwb8ur
D8TWK1KKswaoF6ks00KRimtSCOL1jrP254KmS6hzRNSJSFqpTpvoWrBlIkV1O6eAW2Z+pJiQypyE
clj1WEqCTgV+JOdgogtVIoPlmJtUhUbPxqACKhFAsKY7eoSXIZ5Z0lVyTHagC1XoaB4sgYiUjREW
bOlaCEEjIZ4IFq34N6aITQFrfFSS2T+v6pthprVH70BDpfMRKzSOz5gmmewYPyMBTUaaxeYKOfLN
frcL1BjhiHIgOXrwhWRXxVX/3Dzd6qPL1/xx3FkCu6yeMo0erYOQ/P6cIZ5B0cih9tLY9dD3otfB
lVrMGp1fDjVatvefCk9//1ZIoK+atK0t1Tef7Oz3wfgvmyo9B6rzWvppMljn4Rava5V58/5Bzf4D
jSrGwzvH4kfVPxT/ip0SMvCojPfVHE8ta5iOdGfxRtOaH/C9ZYICXQ31RNIjoH/Lxhh5g+ScJLa1
SdcAE/OIy4xoslD+pH0DmcQhnkJ6uMl0ctW8kOOpTt9U+BgqEe1qGSTWym+Isl3eMI5/zu1P0Ov9
uNrLL1rINc8f07VeyKUPkVekrDX3d9JHefDrUt8+jO6N8ZBQuk+BKqgYzaMHkz6ebEI3Eexrodqd
PixoL5Wun27J26H0vNwnpzNqzJ90ztthaWlUgEoBOs1XnqT9kKHZ4Q0Z9CEdoHuXmqnt3mnVRMs7
3VwsDlXAqCK90dspmqr+5IcV3Gz0vAU9ke9frZp8gBZi9fyWDBm5NdoCwfRHtzvD/INW9oOSdyCb
lXujyiBd+06D0Z4ZNrIu9zbq5TdENKG9oYSGwJmqEOnuMwrGDRoAU5FcQN++vb9Xb+3LS44y/iKF
igi1dmlfX6+B91xPyez58n1Bcn3zTS+BR1Jc1X0RJhQnMzl/ZX4qRxXJEZcBuLjws9nWp5+ASJiV
cv0EwaC173WyrRqoT7H2CwG9/4yGb4NOY+8kgKoIYF06XQg9an0nqLtfkDou9rf09Epv3ndEd8UE
cf41tXyXWgrVewTvMo3Kx7hP1j2E94fasjYs9vNUZj4hnPY0+V4wM5v5nsOJZgu9HqoMUql6zNVK
A24MHu8oXds+jne1sRvSQ6pKzTq9detUdtZXLZo40J4kT33M/nH52OMeNq60a08KWO4zk1n/+JPP
1EtZCnF31cH+JVuvVAfHl0wy2PUbNzSq4RMk0JHxVvYf93b70gQvpnERqi5QYLc09j01oZorto0p
mDDTSWqcaotfaqYJNn8P77kqdhspsVy1Rq1UN7tqlabV0Vsm1eglmdHhDR3FJ/rZfH6uWpjCxr16
2tTo8/5evnY2tadVvrrJV+c0+xjOn8F2po358/jPz/mW3B4rtUkdbfHV64xGK7l3xPOT2bY2+J4n
68GkSgurXmVbP6MPxBIYSINBTK4K/nWFljJYtEo/dPl5vryPD32m1TYpJMI1pHNKjdQsOQuLFfDL
PuiB85uidDUPlkVhHweY17rnj+7kOshCEkH4KTkmSH6l0g8Imqtfn2rRY2dQRusVjuqqe0zebp3D
rbqf1Pc/b5V0Y9p7UzSe7nm1C+1r3pY1QLLKQxm91/nDdoR0fbq/RUjvPWnNa1Ps1bh7zFW7h/Ub
ImPjWkIrsiT1kkN1sII6NpL7x2SbpFpdJt6plZT7NBvIPL4BDtwShKtosLl/yj3fWDIJwkHpIfbp
s/QwP7+QWRmvk+6RDuPZZaqWXdYV5DWMuXV6GLUerjRs+t28Nfvd1d/KwBLoLfdoJPmXdfFMW2dL
uOZXJO8fZinEwPu/DI+tu0+t4by5emcQ09d6cpMxqg0sAKAvfpcPu/rpkiTaJlocJQQY1HnSZaGb
q44/5w+TUrLp02kZr0oUR2db/MTINNvc/SpcO/mKIYn+png87cYIxETtBJTQlyAPY2Rg9EoC7NEu
TNaUigflMKgkTTqszt/D13SaADj3SVI0Uc00q6dfIdPYXTKLvYMeIE6FTuho8iaVWtzh9iRNWRqr
bw2qlKS5xFVC6/KYl63wwdk7YjMcyTdZlgLwVR0j/kEshu7l7QmtvZEuSob0kFiJEZFI9r5pFRF4
4iqZJc+Ch2LW8/pkhMVDBvvybA3fDSpHpj75yELD2LXrl6TUkachBG/pTqqZ4/e0peCj6H2B3vJL
OgKECsQMlA9oKMiBFWoI6qDbj8thARVFOQS+EKKlcExwRyX40yyOzOuqDX9k1t49KNy0eLSoT0YL
QpiA6ZHws3/Nf3ve8mSUjAA2fxZCCrgzRYuRORNSgZhlUn5b6D7+wMeg3NmsQTqkkIkAiZl0+wkG
VODTYZf2GD0H/QX9aktLIXhUzzWK2Z9oyAyl3gJzi/f1sacD/waCkFbyAd3+EWYcpaiGTQfqStMo
LxrfmCf1Fgh0lR69DdaCmVEx9CbpbXwid83IxdpWy0csVIl5LBXwjtQR+IwlLMYWyjyC+o0W7yJn
krWibLh+G5ifZC78NOlN085sTe6T2toBgtzquhgfO/EKL/IfBMhAqojehQucL2PkMS+wH5yYeQAM
T9K5K8PBWUSXgqfSowQz0bkKbAHCdJIPxb7z2yNWCJaoxQOvEwDMtdcpohd8ZoIbCcU0+4HRibBs
VJeKHuS8dyD74ODk+5suBA3xNou34yH1uD2VyJIVPhDlEFQS/zCGFjdXgdglvQ8EA8N3yaeGfhvW
IV1v65deiT64EigNhA1u9S8PIThjiyjTLlnHMki6vN9eFUn0dpIGxXnVORUpOP7JUoRJk5uyYaNW
IoT03JcI4WsnLBDSImglPBHf5fOxtJtWhf+QCzwcBXi9Dq9XBMRIL5YwSmDH0gGJMC4Lin8EY71j
MrQD3sL9kh8kULLr5p/yfTEdFMb8MiFpmlkvuf+MHbXEdBgBbhRucPCg28cCfDEKITxHLuIPVnTG
5yIiMf6MHJr856X25mAHIeCgkE7OmqJMbegdCMojR9TabIsxkKVS2lLT/zTe1FX8RUdeBETMw1x3
rHnXzMqVQN76cYdXqsCMhpmIu6C4cSjw91Qd6zQNX/GQT78Ecp40usf4xZZ6ZSkqk7/g2IvV/Zcl
RkOBCWDG9kgIT08SGM1ScU1FiJ2I6U0/vJ/WjauU5b0Sc/coUcxEvI8dYV9FFzXF5z1JycB+WxlG
B8GlVGnPyyHx93+QvfULzlf8d3VQMs9hz+FoJbL6XlHMEDkNXEWmfELBqAwbl6c3Nd6L9KaOGIyp
RJmBZdSnqO7oq3dJCTjG2ipbA7sFXB4CchluVjBMwIxFf2NrYJsEj1sRulLrHFEuRM/bqipGbmCl
Ce+uuZN91zRPy99Y+R2bQjbhwTPy8MQN/PAdEQ60IesnVBxNcx+Hy5YcPsV8PJ8Mr/tuKTbWAFea
82LV6tMruWv2EpMSKXTFaEHRPo3s0iysjZgGqQpDXFQC8A8sJ98hCaTalmllzyPuP/P+sg8LsLN7
KITzujTKA6tglOLgG7lAQWAv15pZ8bptnb951udmbUmO1pSxEW1rfkRdkjsKHnALC51849z3amQ1
ZtkUPfEdbErHCCU0/jd5LDUnj/S2mvfzPxWaY7GPlYazdlCW55I48OJBGfrFw+Ih9eo3+JwoNO3q
eLv6ZJ6sZUIOrNG51ceSNC+NIjWzirC4S5aa5Uo1w5WekjUwTtg2abDVzv/4+h6VVk59/xuv9YJI
ygRIfMJXoaII+E3tUWdN/wPgcOIQuJEmGiIf8vSRbUv1njTLf05Y7ECLKkObnHQq1raQMd3UkO5G
2sadMN6h/+ZAvLepW+36eyBj741RtvAwECXW3VCDQNFQsYlAjGUCH1+zLbfz86WexrclNOKWpWrj
Qw1N1zQ4+/IrWyXoaWQr7Xru8prJDZfb/ppK5wJNSs80F9pU+6juDc/LDq0/6TIx3J1qxcwDLNZS
pQ/r9d4mOCOqvDbY5usbehL9qdyrckBVe7ElOEovcFwdGodsW3+/0pEt3Asn9b1zJDLiTdnn8ro6
ISlyAC+xLo/Lb5l9ifCVoJfU+GOXbqqKKS16Zb6EDqMCXJYsuv7ImrCknDguKCv6XI8unwWLi2n0
B/dqGO+5kquWQvr65oGcRvtcX1GbzhzQT3IOe8JxKqUbVaciR2Uy5n4Vaa00c78piLq6Z1emrK6b
x3dBnr+ySfZhR2H1EZm5Av/j2fCYsmwRziXkxpbEkwzGgXkWZn6A/TMcXH/v+kY4yGp3bXibPVgU
pLDXjMlGASkJDbqYezw3lEGCSMQucHzhK/fLjWnrzlHokFM3WOBLxaYsmDvX8QhvYTlkah+6kJv2
kX4rJb7a0VLZL6wJMjwrRsgBcSRpZM7rGiv9UE8shwI5S7atU3nGw/3/k6PFE+1An8/3ZuH1Qkeg
SbfTKU8fjmUXO9oW82JtSBeU0sPk99w40hf92JykW/SSVeudbQxF9Sn1lj+bN1C9+6FO+vk3V2rd
fvOUQdcKuV8qnJur/c+OtNPl9bxPdm+77Z8MjaGKWM4RrfMgc4H27JcNYoTC/fFSSi7nryJB2aJ/
PjVpw0pDl1/6YuzojdD5fBssy/R8y9ESejSgxfPbmuzobjimnLm6WVO2+JAuJWxDmVztSKy8FbRh
Zv9kLwBN5UJ1Mn7G+5rcBxuwiVOhcSjXCj+2lZ1CF+wBKk1xTiGIDuaV5jT3QFPhWzVFD/XqcdIs
lFrQa2hgTIPM8+aDrBi41brMaCxzb4sirVGJz9xce+fkPvqe47F8rVOdPPnzhMtapOqIU6YGlLcj
Ip7ujae1fCkZdbO11e6tABpL5+bGie0bAO3UZIdNX14n6XZmlD1KektRsZOqH9bN2dOJ1mjLNCOy
ho9R+qEnV6p+WzeLlK/c+0PodJfagAQzEpY00riQBO306EpBF7l8rddb0/OU4UrthoPPPA3fGrT8
LI17nBVvGeVGxezH5tDgyuaFemZ0IRJo9DKNYbGUrHMPnPNh91b62Wz7q3uteANgwMth61y/7Ha0
IpyN+8tC/W3Qm76s+pdyrUI7kkPr5XYf0EWQpPxu2VnS8U+EZDzc3GspUieNFB12KRHgRiiCXXnd
3WuN4T1xfKewHWlatc/VJqt87UZ7+vGkx1BzkNGNZtAjPpgtjqZ0PVw+M1MYu9ER8C2hHcAtVBQ/
/Hmh91quBt55qeOx0sYyW0qYdCtoSvfaBgCSV1bJy4iBpMckGGH2d8/NZ2iPNkNcvnBPmH+cbene
L2YK9dyIInjaDfxwFO50g1tFz939eJDKYXubXB13aX6sg4qvm710Pm8b5Bk62Lg91+7k6Uoaiv6s
2G4uI5sdluft66R5qdNeJDcarvqn+r2xQpZynU3uexxZZvT4/IW89ezJG5V7uO1/HPqrTR9zJBto
vtIGpty90QuczmdjlwPfkP5lOFbLzgWhnSmpHpZK5tQ8E5Vfn/nm8+yJXmzLl8oe72v1dU7QhRq+
wGdHf7y6qRZ+esz9E2v7ynzHHy3NX4uLVrZcm93rPU70m/u7+Br0yvcWhuCa4JCS42E2Mr77Ai3K
/0fSeS0nrgRh+IlUpYDSrQImZzD2jQrwogQoovT05xtO7dauTRjN9PR0mu6/yeAgVTQCUBmLD6OS
snaUk5AfLBp6nGQ33A1jcWx1HmHUu0DdQrr1Lx2j6WkOM3jbwjFokIk46B8zDXR/1QnfyIbBTQj+
0w69cYduH2ztfkxfcZhUEa+g/RziHAZdgSq3XmThlgkP44fqhfmK7WqNeUiHuCxk44jXZhcEBVLL
NCeiM7RfnBgBDwZ1/XRpg9kQXK8mw4NLlsd+qDGM4McctNODnhzZD3a1oRskm1SdGu3UppNenMFn
sLffoJvDz5p2ArZB6dz8CePs9WLbaYvi1CPsIMX7qta7evSvCdZsRnoxbxjotIAuEWeRcbPEjKBa
y8xZeNftsZkbuj1aX8he+6ZwTyT5YE53kfcGoX+hnImlQ254grarsK8qcD/jYC8EbckdpbzhIOvc
y5DPPEyQfQXFeDNrWGs0sRbta/RboRY+BwoxCPNKZKcrZynaad330yT8ryxDOn6b+i1ojg+bdmA4
+8Pv0HbjV/4TSt+yOzezdds9/aTcxvFjorER+BptPB6p/TgpSTCjR2N0aXDO6WhMb+BdYl2lYM2i
rZyrVXljDUtiFNRE4mZaLueJ8/ACUzCAGTLanuHZcg7lVRqsjLL0ELcWnDJM9JoYXcuFD/r/4Ra4
UkTHX/eEGumEqZpD6kLUyP6y8r9auzdIeZlCGTawspuZydVCK8S1bk57vfKD4hb1358s73DZoq/e
9fVdPVxEOYxpjqi1hX8lMp9XEUj4K0sfo2BIIuK6rQGCfKvhSp8HmgVLcbOxFcWl/3KXAOgwrMzw
UsjLAegU9aAC+K/0k07OvPIdUKiqZmQY9JihJBWfi1NrvX2LWqtS32nqqVVlrxjlM5g2R4UhYyV6
oIbl7czBFmoRBi5OCrkjB+RWuBN/qsKFXZ4FYtuPDjSvTQ45Gw3rRAeYnJA3n6C74w6FkByUs7Vl
IdGBkXhLzebpjjub8zCiMQaqNTslB40YMxKKbtJE/TXU2Mci2LQ+rTGLU7B9IhGG6evNvXR0QPdz
tpEA4nvhrjjBnYh4eDq7JAekLKHKQ3F6HFA5UJZB9534ME0DeBGplfBuxai0egq/eGJ2Qpa/DuFO
JtNcNH5pq7F8Ty/23gy90RZ3uEKHWi5qh8+0nkST7PdJI7GOPsISUjzcocNYLqu7y9htCHjNhWa8
GvFYE3Cp7auka4F2jkauehePzk7KuRCtdhm7oqlzdspOovMU05DW4S456Gdm9azGol0yL4qVS3so
E2xD6FedOMl8CmUZ7lgxz4l4mAx2zp0i5eiQncS8pBs3YdLt7dNLigchDvmXaUPX5BDv0G+CgBgj
1BPQ/4DFQckI+oS70V3lj/g3OYjpWlvaHGEKZCc+whpMT73HOwQzDFycmBhHhyczhFgzYgGOOUWb
Kl8F28chkpbaG03BxYPIAmJ+hcu+JWK3ePVxYPuZF+07DgxCTBsjjibQuxYS/o3ubx9TpTgxMmAJ
W+ZrbZUzE9YEEwnCCPJAcawzQZVnvkoODJdsGs+82WuUu1hCdOArKLcD5kokngxVipO9ZiLhron8
D+9AoOhgfPYj2H624YBWQgEKshMkEbwrVijtBUFPbDo0eHbEJj+j0Ech9A3xQUgabGuP/Qu2PIud
ijk80SE5VB8+9MUREbOBBUlJwdBhcjR2YWSxmlHL3NinN5/4f/LQrZRE5ceguXA0vB0d4kGcluRg
r/mJF2Xli+UB7ykYX+gdsUzWx++YhewsC3h4SoUiEBaHMEc4CcxNFrEkzrY48IwI0yu3h7haByRw
m12kNbYtZ0ewz4F/2CidMfiH45gcmBr/B9teTPpz2tk/ZsROwRY81A5m7Ctz5+f/DxQzCncvWBGi
CAZnCCEqihNyCibi++LJTApO658eRAq2bB/niE/CyHxLnAyWV50UYTrBb+pMfIfldhw+GtJB2AvC
9IqCu2IcRfGuq2etvNRHKqNfrZbuhth3/cgrvWsfdU7Meax3Yheqq8L13ABgIMllpBuq2yuKMH35
/MVgsp3emBvDVEXFpPnGEM2txd28KpMiwBNzbRFZExT5Y1jxzNTAVteEqYENptG6Of3OKCrm0kUT
PMyLGASlvHnkiTdka9ucMIer1f9yuK7Y/RUW9/NUqT+4AdxZsx5WyE4JrcZybjYsKcyop944KQ0s
QFq3v7AChPVnWDlXu16a/TOGyZUY4h0fIQPiB2sRT8GcILh5YNo9HZpLc4L0EtPsYgX+SF42GaBR
EvUkmH/CCdL+ARcA+0UXm97A9NuYjL44RWw5I2MDvaXNMJYfe46FTK/G27UrDkzIUA+8gog8Q8us
PebU97ZeUh40hPmF+RRgfJnXNyUyr9amCy5+s9LRHNvG9XMt4xzz0xXmltpIqAJ0InrCrnCwJy0H
CzEZfqG4WfUQ+brFvmzUcFn58FpiTXHEkKSBMX+kC1Xm2SnXRmh+OMjsx2sImRbc2r3+VfKyxpCQ
37Hb2Rit+Z9qzIVbYmuR2w5EzcWsTPboBzMdJc7OyeohVbdd+rtugDx4Dr+I8RC6W+HSqncawzEM
/gzO2UgVbqD2xuSiAdPHOcXPE8xh2PunQnvgeBdj5nc8hVqZ7AfNIvl6PcMqJZ9A6fb4vBEZ+5jQ
2shwlHpWw8pdtsbYTOIdBBow7KVZLE/L6FLi9WAWWFPT+hrGEsme4mVfhdGxEnozdwt5ijNqWime
HCTHqrEJeiTHHNuUXnicqkwfNx6Wmx7tkBoPno3LFitLxFOcThDHCBuUvrmupI2e/agS5taERQmD
esRRao+BcQ4hCp5tsOJhCC/8YVRtRujc/hIGj+Qj16R6xjiPcsvxeQVrLGsr+wuZgeBfnlZCXMV6
f1kd19jtkcdyArP8L9EWb0pLAMzL8X2GNTuipL82ABX3QvrO63PPRiOXchiR3ou9X3ffMKj62Pd3
DFFUAycR9tMIBgKOHLmkk8jU81GM+PSJhvNVrF4Y9olHXXrQL6WREXYk04z8ENxMGBSw+d4vrSny
kNchM4vA+UVMSeUkifxXtlYo78FBivwcaEOhrWE+XMfCcHA6Y7we+lYK62umVb44v/St5HBxw0L2
JQheughrYKE13ptlX/TS42CMqJQy5t2wko05BrqGy4l3bJGTQxa5sAdrj9rH6sSjMMHhuUBeSv3Y
QvQYc+5VqVEi2ab1sCQVBhz98XgEwsMGo8B/yZss3xDnSLo5mgRxodBWk2seawrla77CSLrwuInx
E1LC86l8Rd9xPHRuAAKHgEFGhBF7LhYxlJzcHLK1OJ7CZm5z0i7wjL5Mh12AKdYVgXtpBreuCT40
+i5tjxABV1WCB5BV9Ip3WmmjpjOkzvvOKWMOWMm1fTTYIwo6wy9sDChLoObKAvps1djrUTpLHzOI
LllTXCzkKpqBPWuFsfkgdegxRnXh0ONdFSd2XkRGXqTMYD1g8bU+zM/VOPKd0yXbe/TBkwM7EE9L
JyXxFbqAYkaO/KSecUYZ7hV+oaP5WyzXVBiDbQz94eDqMYPtsTlzPCMS/kLx9qvc8oA1mu0J6gL3
xekv/MLQqAUUCxMlSkH4AmMWXiuIz3DSnzCpj5nJ2ngFnUDYoE45AY3DDr9HOJ13GAtHOseljzyt
WGr6Lqyc2PKqkzZ+OtcxHM0GhINbve56OzcrP6K9Se8TRMHvhHlxCUTAKBKnHyeaPWMkGI3usu87
LB5qh+ew5hwlqlPg5MrTQBE+HqTMsn8cFfYGqxnKeLiP4mh7RDR4kcP+MW457nhIaEfMMc45u/7R
JKdOnJQJwbuo3/fqFsMMDoFyLZCCC3R8QvMPbpQJH/HVp485kEDjbI1wZ1EQWia0I/kdd8hgLVC0
9/rCRUXrEtfiZ5RFVoNEbb3maMyhm1dYTo0jD64y4Oo7CL6AJXGG4AH48I3u6vYxJiW7zu5oojWM
wSfYwJd9RKoNRMLi9qjmp+aJ7aHvbOr5kTp1NQnUw3DmhEE0fHR0Hmf5ZdPPfgK7sYMIUFnZviIv
LW/C7CoOCAGhMyAwLno5rNIq/WifiJ2k473lqhHwK+mvnK0QOMhxtlgfRC5z7+J9B8gqCIb3LyRi
+mvB/mh2zBzGJgCAJ8oetuGyJpLDBBoKY4tTWc+wKWA8XFxJXRAJ4xSgQbILhg9E5QUWHWdzGBOJ
kJ76cixUWHsU7IT4aGvuS6iV0E5ECXTtn9ntO6aBTD1r0vhJ6JBc5mLZ4vPL9qrEqghmhr0Ks/lb
mF2S/7wYgc/x7e/aDUrhOj4v2JkEg9s7mku8LO05rpiGxNcuUEzEih+Rr/FfCqwqdjifMfnzOLzw
DJ8EuqT9cBYXmpFHsAXfpUVpXfikdvv/42f8jrO9V87/P2bPd1rvLRzK+OKRo0eYRHwcpdDe8VL0
m3ZWzvQALNz0RFLROb08T8+LfOc69gbnP8WHIdldzMLi9xNfJyh6I4Pq8oSYYt7+8ySWotxwgfnD
NxjjhCv4mRSS/YYrfUIgtvf/3+WVEgHFb2L6hSsemxEgEn9gIl2ELsXww5mTxxRvaA/sbu3GmlmJ
ckYj5aXXgQlxb+/xJUZ5fJAoBJ2JWaPQeER2IpuH/KdhxcT5gH6D0lD2ZOVYnsZWu+ln/ZxsqtNL
+NDDORNG4nAOuZ1ARGwZlcQqdkasXgwo3mzv2vmzmmAZX/BeTxWxJCTaJeesEydP+Ux6Ycan/v7k
LApqsAPD2aBi7QxFhcQRGy6IJ/4dUTSIXx7yHbHX8WfZTPWO0vswBWuFlO09O4nnfnxV1A3QDWwM
dBc0Hc7YuIQX4Y/swonkuKQQhclRChd5YtO6M2t6vL8IsN0I6RK5FGzEaxmbrgvCamfsDLHc4Qyt
TagIZ6GXeA5/Idatv2OW052SH+Fj8duHPXBHoN1J4eWW7XjCEzGrgU3EDitnMRHl/LmO//A7rZv5
asrHBKEgDmZAf4chnuJbXDVDAv0mlDPU5u3+zlADA3Q8RVC3J5KBEGDWH+qKt2EQqAoXffaOZYtl
iLkwOZ73ceLF5MSU+Q0Ox1q8Q1pEqibODJbISYSMGf55au+YOUyuwhhymQjKGNWR/T897CCz4yaQ
NEJNPB+qMSK8CbwcmxEsCxLJLqyJIyyxr9jrWMKn7nM2SFBF1NC28fNhjVg1tgOtrrli+UTWsPDE
kz+s+rwgJcQqYEn2DyOEpxEvY7tMfGrzRrwAFkJgiBcFUfju5yOfbRFs0YmROTHQBpoIHuMiZs8L
KfPho2KfxKlnmzjA/HzhPZ4qOIbUDRwnXsJ2EhuC/klPqhDsn5NtbFGAFSFC197ra3vPtPC4mE97
hzkIJxFKvvecHB4jaPoROylBTYcJ8wnhjn+I8GEOggm0bToHv8YWyolJwQ/igLGHgluBSYOtS0jD
BMXGMzyhXH4Qx50PKDfFnAgWZU/hzDNP+P8oYukywnAmLqDdGJvw5YfEYkbMgSP+vttrwpGuiFiJ
ZXP1thPxDMGfYuHskXZDISDAtNsbccNxo1DhzAxZm5gDsoqTCKsJtmZ3qPLE9oQSYkA+xiZgB/Ea
Bx7Bw8Gj421L/IJ1MRnCZNxh7cWxga2wGPgkIzO16s7kIO1nuOH8OR4femK3phdW/P/5fB3wGD9S
VjxNtAd/YvSlk6BfW6j/vqPawpzEEVAb4ragyACBDvNNh781jP7qKHDjZ+DUXGdrOIVg+O1amnHW
3V6J6HSKf1pw8aVRAzsavHe9y9V7lFgOMkPH5gPeAMVazx7WY2xRQG5NpX2vy9xFoD/xQVv1oBsd
6ZZ7bSAKKu4e2L3US4hXZ0wlCtYpKbrdSHIJOUdW4IyyTY6FrCeLNOQisLjxDNxTbkBrDBlsggFj
4nXP4UOW+yQ+0VlHXHKdVhTYQWpzNPBvy+4bCxAn/03XBvKalK8nBqe8zJjw4GJ8EtV6dXMcjjd3
/5x163nHeiIoH/S/6EOFjDP6lg6rN8jnWPxcNxbbOj9gihnZxmiOJvAAwktyIrB0MarK2MPgRS5g
LQG5bxM1ISRjErGpd5EWOY9+zDy6TzQZj66cCCM9IXH9Rwk4LMTEKdE16cZMJDtYXjkppIcK4+Uk
QumRdsdbHWUrTgEUbI3PNR+82VFWna0yoqIFLeYlAA5/cswSpCWeE1KFkI64dkMTZD8FHdmDZVWO
kYU4XgyrPgKnD77xs6xqx1mwV69uLwLmGMe8WzpXPBgekWINNdZRkNBy6UKPm6TfEoIaIrJECXVo
JS58j6Er56cgZDGcAyJstjC+SjCpXus+co2aKASDnTDeKM4lbXdPlB/HFKeNmyRIC3L/qKydBBsO
973Bm802CfsaVrVjUh5pGKSeY7uemADeeoo3WRceMwvTCeZWlFTiEgGdLw0bI93r2UFOJkG1oJoO
3wy3nMBCHixqpXatonS1+FjZq5TLg+xFQtHb1Uc76ynqKK6PYM3vpgKqXf3Fxtk0cjcnETdq2V/x
2Lf2CjFFGPVtO8+e3IGBEES1C1+D+4L8kEtO92l+Io+xnBasW+lXnWY4KBIsfHVYWkDN6MYVsr8J
y1etowb+EI6IY7hNv7Lgyf41f2d/ZjB7Ec1QYYs4nQXxFB5By+A05epJMXvHSm03e/2Tsn4x0NQq
3xbVQjMDJzXmAzvfp1RfJBPbOAamSzisGNYNsuvDWnswDUnlDX08GSykHO5mVqpJAUsVE1bQvM6+
1HnuqM97168aWoaZF1LuDGP+5uat2r24xKsXZDNnw5JdxnDHxyaqHvfrsCIn38TSVzD9al+Y6xwA
P8tPyWiX9WuCvQ+adD3/yaIpwqhxuttzmA7RMepXWbhU4C0s+SydNdGxLqdy9tdXi1L5x9TjsHNe
GGAwI+5pfGSopRQKLC8y96rUN9/oUwWAFnvkFkHompXivMmQ1oJwkkgdzheBCvI4KoickxLbr3Rj
kg2TPvt70eQUHnhZx35YJuAglNLgxvbeqKiVUX5eNiEGLLgqHutZTrENePykG8TVNcBIyEe3hppu
SJgq+czqATJ/reWQdGxOSKAcJJWMLso6C65RWm4E8hTI/KwFADHBLzJcRae0fCQfIrpuj+j4rlFF
R3PnVOIORHu6nQVsljICwdYMLafXH94gPZ1Qa5wIXxT6Lq7J9NreiWh03Ha0bycrVVcykLrxd0cb
en2OlsVxFLbIO51JBJxVByFZ+eKLjFASKeGvu+7reByfQtKvVfpuRIajknWrkP39+tFL3ZG0ykke
jfs2EpetRAYQpuQmgKjf+6hSO9kciZaMgg22dMfBSNR/imS7Qde52tspyOYqYVx1JDt2b7hD0M6H
NwC/Mu0e2LIoEsU7oWsX9rgHRpm5Pqej2nRjaJYJ62JdU3D4YBdfQMq92GDmkzKqlcdeSPgclx3t
Sm3VLoWxOKVSGM/UrW0Pbq+T5xqp4/RJhlPrasmqzX20ovHb9usk+SUwklNVbelEiOYa9RK1CVJ4
9cC3vQ9MGuUDDoMGC4fPL2r1XvHbe/Zr1f7WNO70ls2TKKH9/RKl3MWS2wCyenyuNgD1pPky7ZGR
F49n4pnSWJ4hsc1qZkZHKzs1FJXEpxg627BciI7rhk1iCyHUdr865AvRPGy/rapO8D4q5fkxMjYV
x1vKDgrc+Iblh4dbcfD6Fwkf75cv1UINwXwPEpVomHjjkA4qHddTdE1N7zoSCTkgCbMtMTdK6DAa
W5RVccsElPfehs5ItVrh+hisanWRKltkegVV40tOsxvS53yVrdHX73jkGga9Q7vfhhtnf8QUSe2z
QZvQKW/B4rBXCiuTFKd5kLPiaWsKtRqvNo9g8jZcHN37ZNJ46F0pJtiwqe0lZ5LSo4ro+MOzyeto
AS19X4ZbOdo1Zesgu2xjMtxE/3QaUCNsWFGkMvmo/Y64BtDJPxo2zFMwx3DjecxDlKIB9euMcnDz
qlkxOpejm9g/a81Aajw1fh9cbCS/qGQkbmnDPtFRtkO3fx91ZQEVxOaWE+O1ksGHIFedUkiFBuW9
G7wyN0aqUI33LK+j3B3yZdb7KR3unv8y+N0s/YiendERlbgPn35UviespkZCIciafIuob6VF/Prr
1oVBYkA87fs1u2oSdvPk1+YhjZWqcKQYDLvQ654/krTVuzF6oWMMNq2pvwLi2/ZGAi80cgbrYr+d
UX1pxXd/teio8VXjPRAbR5xw/4/lW5g0GUceae4LDdQ8f6rWmEpvMB0B+Ao9vd+ALoeMZB4ZB2v/
DDZ2x+XInyqPSPO6tEXNcMuEGJc+V/rNy5ySm0TtD9WGVudDpa7SvZKgB/SiRqsPYeH6ydX5jUUM
9Dnsi9DXmu+U6s7R2SrGCbsNlZhu0L1I8KKSsLKdXm34nzoBe2aZq6Sdl6FHPR+PULrx2x31S/k5
t62l2cyNfprQwCj0WwoR5aTiHkcnkHXV7ZkqY4IvpRhXh+bhJbmAtdspYJRO05LIp8dXK2s16gEd
o5DqRcaF4sTwY/ybG5Pna5PykmV4BWUR9vc72SfhjqmjARVtJ8sHtaChmHkZUaLZrZPoGMNnasFF
5uMfVYdQtHuu+2Smg4vS+Wa2NThrfJy2lNHiHU/NeJH1bqpOLHkmZcsmx9IqCy5byQVRFuozIdlv
bPTLsJe9pplL1jJv9meDVQ7P9bu4mhXt35l40nwHZuh2LNGOADx5/MTZrcq+S7an31R83qgu89DY
UqqFzhFPVm+p+WNHv4Y4o0BQwh2JpEwTa93205AJyum9L678YuqNB53llapO4xpY5+dcLneDip1a
I+ImYf4dv4ljzyIwE6x1SlXP8yuSHEOdyqDoml/v9vf9+Kcof/UocCyqkJvglvWTpphKc+1JTFR2
okc0trtNA23KXR0dTeXPQtOED4Rw83aiKMF8u0qS11MOVjbfBgxVEL2fNc1e1WXE2L/SNtyA72Tg
TCilX5q0p25Krkxqp2R9EKST/xnGT1Sz6bVjaL9FNA6jcZHMRq9TOGBlLYN4W0jnpv3iEdDUIOJo
hyeJqjctWjXSaCzRcZpCvLdCZkcMdFc+IttEdU2ZIrWEaNXbkRbK3xN7NRDFp9bLgzFplBB0DpWW
IBp2JO2YThT6GZ+JxhqtZanfheNrF5Who6cKr6CO7kENpyPsE9JSycwqHQA+EK/PFWdN2QPFv6hy
157YtHoNvdfL5RP1TVnzohRMH5SxD05D6txNP/CccUtGjeKkpIQjNnCoSC7Cwrybe3nLMzqwaDGy
SKp/eKw9/qY/KH2n3z6UZ5qP1qlAj7syNh0/RjD4Tvl52gQ5fcjHU4a/5icPPeZPWwDUCoui2rmH
UZz4KixD0CJKhxd4bgHwmOlQpSqKUFAVA5W80rxpGZ/TIrhmcLyOmQcTuXR5tFE5NoWoG+bGZXUG
EfVZfEWJU0kbBoJKjcaN2qL+Ca9PsFlFvYS9UFcNddbAgRXA9ZEl4CO1PckLr+22vNmAgonkKPiE
v1P5t9tAseDf6Je60eZMhV/o65R1aDeyUSDVMiGhQSRNaNwmh5NYpdRwQ1rXPNqG6+QI6IC1ogy+
xVijXA/wU2UPwczFaNlv5Z2yAZ2UtEZJ9rqNNAfGk+YUKREGP7yPDA99Et9ZBY/WDqJohxtQql2a
n9GSo78d1u3sVM3Cq7pMbKdZhCc2st9VM6qpqBXJp6MlVGBrIF1I6QJMQZ0ofgz5ZCSq3wkPlLAB
1BabibuBSaaLd9+m2/O38UbgD2bLHmLbTt6NKSNWo29krfHybHOtlX7ycGUTG/YEp/UdXXDHKhgY
IEhlZOt7j9BvCk/RPIQpH0ZlUPDZbt9iHukJ426WEBR7OdSFmqrblq51BEvppmyoetPFqpsfdWfs
NGpmKTUlBtCR97lXNul3+h1+s2Y4CyWWcpW5jU+wFJJ4C5PAIFARboN28u/TFEeMFZuxB4eKL6DQ
gbE4w98wH3NiwWHmBRf2ST/0u/qn25gL9Xf4gyXV3/AOd/H94c86MjooEsaRhO+H6UPYRHfBDIRd
JXnMznJEc3CsEze8ijN2nr9urItHgPxL2acQpA7nr7y9zgxRCnCvo1q6VNZa9Nuevm2uS+b5zW6/
gn/yb/Oj/WmH5kfuPWlOAkWSePKvdgBRWRS3wv7Dvt/RkebP/mNWnJSu9mpavVMXc21w93bYR6+F
RNWn6Qw/I86c7FBfbrBCcxE1AnZH36SykyLz3mPKTRUO1Ur/G1G8p2tOjDb/KRNf+Ulajq3yA1Jk
i9EA0AW3f9QO/WXfCnXA0VGCarpHIfqGlMB5jwFLHZqo/AO1UJs+58D8Pb/1TbAbNtqGxs070MMW
QCSzuwJpUBSgA0GsLvtdC57acA4w4XzRQkLfC/wA4ooY792ZSHp3BkdqiU+CVnFK28HC5K3gV9+P
fmMqna3l8IPp352bGxfEwa+8NbbyKpoSNJ4ghYNf9gCDDlCNFNOMxlXtVqjit2Puu1tw1DhT8bd1
ZAL1mbwenm4usIeeZIlZS4ic3cl4W+RYtOcMIams05OxlKn95iSKHsrdrSe2W55f5wjj8KYwrXar
/r7OIuzxC5vDCA0+SV75PbcA3rAW4Bcg9n4JnLJgWY49Kru3o62+19ZI++f9/fC4mOWiZqtu+223
yc86SMmjr26dmoQc8FjUZXDkvnKrrAXGg7bPb3B4eNJA0hY/Idjju7JHgeRne9KEZOR4xi8/GaIY
vrxBltd59MspRDjw8F9gzvDAMqffKvsHtak3+TeEJsOeysotegx5q+1hoKmoSE4od3h+xZhpKFQQ
GNB0e4aVf3lyfgsuLzGF8gbPEorq1vUZcmf3+gcslY/Ij0FfESqn6cYIVM6jsLJ4R+e8sS2crI5e
gctMHMLXDTqwcbzPl+sfkryPOabdVt4KdGDRfZb0aDgop4x3O+yRh6/b4/z/iLEYgQdx7uobNqlY
Ur/VDlXvwvnaFBAs40j3KjwqnwdAhmJCZ50NqKgCSMISiTsOsI2/FZWYBuxN3f6QC9Ypu7GAnWB1
w9/wF9+RPNI8+Ndu028h6ZHuLQkpVI3hhWPhvBkl9zi92ALocKsT6tgGQCkQmtiOff7FOqA2G90d
wDC0f0wdRDAS73VDYO/D67APtHHwD5nIOIyAJML20BC1e1TFrtvAqog0VhxeEVEh8SUh+dgYMdRZ
XtlgT23rH74xynzdA+BiJ75yLc/IIhBvetuLr/E3qlLeYZiMdvHVnnQb1szBtw8oWTRx+g18h5Ci
qBnbwzLtfhB9aM5h81rqhzniE4vGKN1QxtYneuQEg6P8tAii2tH/nt89EO2ILYQU8Obo3bB27D8y
jJAvxkoBrxIovzfYn7xrIla/q+JL6s/pFYm0LL4R1xGwEj8CHdT8Mf+IDVZXHlIppHgLQZcCaqHt
haRKHGAJMIoZOgEqgMpkD2d8h/Fnb3SPonegWftvfcr3siuOsgZcACkmPwxibh7Hx1H6SWavX4v6
tN6zLyFFjiVlh5Q1OaVPdR7/Dz6ldFQTYWMfXy6G6ZLiQ4csBIrwZqF76Z09URLfuIPFwl26txW1
irL3oP/W88c6G2DjAhfittRs6ABdCdgAsv+piaLYCnhY7H0fQnqV/3LViag0bHzOC98pqbgiBwYU
Bo1EcW7w3Qowfu5JQXcov1aiuqmjIUQ6Dt3YC3zbk6mvz32Swcb9dNUAiBdOqYmKv26VR71Z4yvu
gsz9lTE+CpCIhxs5liNPbVZSTElDdWuX6fjll73Bwl9HfgwciKiObZgcMtelFYWXQwE2EUSKwM32
ulsCVpLuy6+W6jFKROcIULBRUg/EN1e9titsWb/3vZRBCD74sILXg1qKcc5bv2SrMN4dxBUcRqc/
E6Ybq94x8HV0vuoqC9FtV6U4CEwahRKZnohE7XHWJ6V70qcS8HMg64r/SLmkIpdcZXcQHXA8gb9D
at4scSapVzr71MEQWoy5NJnVB407KLZCG+cH7puiDfdJK5K1AGyYB6ILjMC5pioHWTw2XMsz3YQJ
IMXame0ARU1xrelL7jBBU41NQB8NSoGvAjkNDFnKI2kI9ls7TwqMkBlnwKjGrw2AcLNu0UzJ1hqT
1QSCs0Dbq70zKf4+7Z6+gAohdUeAi4NG5gFa7Y3JQmldncKGwSNz1rP4k/CTUMgSOW6/IF1PuFUB
JUV1m3E1OSt7cTLBjIFCLuknLilILpmzIK3Mye7hF7xIr/cF2PvITTzJzwl2xZfXYqk45PPMSGvx
KV92qa86WDClKPE7xV5CzCzekcFMpi3F9MGUUI9TuQSCKCxYcg0O3Knoa2R9CbIDe0UxtjwjXjdT
FqApwMOIm2/K1VgLN/lT0eKK2pSVAE8E8c6X7iGnA0SzRTgXEAi9Sy6TQxIHp4Ajx3VWvHtCC4Hk
TgHfuoT16Ni6tmbRTzh5rkanzjPXc8CJlvIuvYbA53z66lDJUlxIExrR7aDk9n5Y1Gt6K7sCRK4B
WBKQwzG3fV9kc86jJYw76yecQ0rMuSQDgjlYSWDulLBK8EVG+BJwK/AFKFEg/X0gPwHoG4JNwFGM
OLji68hL0LCkH1DIYAnqWFwNiCPwyTnaqGlatFgTda4tXnQMGEDPtPmDz+UVvuVu2wmi0MNzY1bJ
plx0XFqSYCkgLDiUtWt8518t9E0oD5K+BXqB4Rrur+hU1FFhu324XHNQQNVROJWuX1/C1mqht4Cp
T/bZkhibo3vhXgXWSps8Z9ecU0oR2RX3jm6VNLzyTM+NkUwS0M+1RzCDZkugK02obZna49AHOhAY
gRMCaKzPe8wm970E1csD+835oM/Dt8WXvDHAQoxn0V4UxZZUHFdjnB5QuzIMR/Z7TGWxw6UGyAvc
CnsGgAhcis4sL/6KPC54prlHXBRQDNGqQPZtOrPSrmvVUZxfXIAUgnPJsvVfmIPUxTZc0sx4pC0a
ys7McYRsmRer/kQSDHeU5aJYPVeg8S+4QaKTp4Dypxs8MPHmTdzB7eqQIo14lV6iDdnF5prLQDJF
RLtakDGXYiLRIbzUlGaf3hSiYYKalPS5hfhZ3Pxz/8i15afhGjbUJNjKM+4TttbD687gOwS/1d1Y
6utkgRuf3lukEJyxxkHcEiN8Y6nSwXaBBa7s3+BMYvgN0vjNVRdN397WKhEu5Re6W8GCJdBK6NKL
AEaIP2FwbDthNOYEM2fBUk/H2prPYDiLplGJ+FAkbFDQDLgUHC2Hv/AOEocQZLyGebgAPuuxIL+e
sT+9BwAACcnkdLCFFm8MLst0XwsCjC8xFqHC9ywhiRO6CJwQe1JwUhmBcr4FS2XJIIHvM2zXrbjB
onkFJjWx1gU2qrHEPOeTYh0kqHNbM2VIEdV4A5oLKOfXi4xEMSEeY5PJRiTISUQoFuuVL9Dxop1h
HYp5sWyIM+Me4D3DB6VcSz5ggWGcIeaBFsHGVbfIa0ZQ1u9ZD/o9KxSTZioELmfYqoxB40IRbwK0
DXJx57n8PFGaMIq6BY10GdMaByjgnhC+YxPPI/meX9/QFthf5H47kybaerTscJ2X4R134bFg9uJ+
ApDVPGbWxlIsMVowcwimQgaezcOAmaXXBUl8NHZkGHDT2Nn/WLqv5UZyJQigX8QIevPKbnpPiRKl
F4Ycvffk19+D2Rsxq93VSOxuAA1UZWVlbgmOHh6eDRZ8a4pAw2U8DNjXiPRm0wA2ub6wM7hphue6
NNOFKHj6iIDF6LIcNe5deU/tuuffGXZ7vv1oLqamMjy/VOVREyz60nEFEE3euFxM5ry9/5FIF7iM
uyVCIrfg2On+3U2Qww5qxWHuKK/QK701D+Bt7wp8OXyacPtRC/cULmcOwg2GJRJmVlhan03Ze3g2
81k3NcbYD4ZZFEj7oZPfdHMSjIEPGYRVEe6WnawsoiMNsfJ0qoR15IeE18cFAVzQQ3g9sp0LEEy8
0AtaMdmuedPmbAKtu8nfo2Ze4Wb+/1EDVJXqxi/b+W/6EsGhpmEUAkxmlt23qZpNKgXXTjUgESAT
a+vWLATZ3FA5CH9hX26rZctqI3WajOkIH+cNN7syp0vTmJCEHqddxkviI8PzCOXlzBn6gEPX30dM
Cz9DgmhEHNphEP4biFPTU7dOzQDtWGa7OpU3v9/akLfctcI9OofCmgtZtbU1qXiha0GxOqzPVM9q
6Bivf2uVnswjcuGgdw0897jQEzvKvepqrf+mLNtZ37v/3h7ppoU8+YPe7PzCv6eAw0BJwk/uFaK8
h2FgwkAbyH+zt5iGn3WhsO6fv0F01wIr1d+ev6emVAp+kvwMb3lQ3Z633Yxv+vVk7KZVm9Sv/sIs
TP6shBZkM8VhM9yvFyMR87lpc5X693cXB2mnpM/REt3VZUGXsLovzcnf2tlJPgjUAsEhZNnagV12
JSm2BC3ZnU0v4SXW6VhyD65MjyzhFqVP4XZL9clXuKSPBnZj39fyu8pFxrExYX7PMvzb/7geaaN6
oe2T68YyfN8Pm5w5HKVrqiAtARVhv1dol9pHWYin8CNoqDVYi8v8haHKJk3joYWP+J1p+KlEG4xp
UO/hISYn8GsECTXt/95KQ/Nrqbeev4+kj0gFX6gWuT/3t2ulfufLeC8ssBrX57hogISqLOGEJu7m
d32vydCkZaVErXiMAEbhD2j9I/fK+ml7regYyg7ZJrAsfi18LEeJ9mMoSyyOisEwIvmtjHjZdM5/
iY/L+/wv9VF6zXfT3bAozONL8lM63oNaZfrPfnYYdpTvzEuxk2YLxFKnlepfWv+GnDROEXZJn6f2
z1p89rabBrGepCMSoWvDbWglIFwMQ1A4G65fZ12EmfzgQprtHKOkIFHlZpUk/c83RUyy6WPfDFbS
xc4Rgy5k/nCdsTlQrbBw7RkhKz/E2c/9j1XhGDk9GiYtD9kUWb0VXs4YaYu3Qs9BlMA5Wc3cdhAq
KrwEiuTLZrrScAEwymGINFM/hZcjoU7FzS5E17tOPxH0+WV7nH1xZmxkP3OvqZ7f8AfbYQomAnSU
wkZ3/7nOKupB/uZQeQDYL5H/dBbZ2kMdMgcctPT88eaffwytP7spMPhnNQ9FuWevtUBcGdsBKcba
Co8/xx8wAafewf0Hbw9qqgSQBUwCOazU9GfYYhVsdqGUoKi7H7sbu5wKzvGHnkX685LXVxTQD9ud
S8ze1KxgHHaW7Trg+ldKamEAvP0G068+4GECPzyTf5DyfVUN0AmadThcBADahHzE7Q7mTn7ucZTL
/5xXtmNg0XQxNWSKUUno02SUe/F5hwp8fP+zvTWhV+kB5zgH9ye8Fi47D9dMw6o/0yjh8G9wU8Dc
7j0Xd0Y5qQASQWh2t45zsFPoihNKTfKF3/SZ9UehHZDWyddEUjWe/PnEVC8AZkdISxJy9/zNZMoH
aTPLinEYebTuN//Oj26D7c8/rDDVeP5OvuwUdF2/LKXJaPa2mCbtKBDpDA8CePu7PcQTjmfv995t
UCxFC7m4gssjYFw2HCAQ0OsSCil5r3airIiSv4bSyW7TUtnwXJulWnaok8C07c6ZX58L0ih6+gKG
fQNqVLpGG8phMqF5z1eDPvlTkDkvKLMZqADGmqn0o+FvzKvHOCBVUDS4hcXg82y0/tdITv4UamFN
b9nO4tuWsXo/fzxfwiODVGB0j7LVZUz8pnkwxlCj7DA9vH88+6V65iXLSrmNpPZmfRHLToQCjT3n
vA1ot2fwPAKgySg444VnBwBlAo4FIbda3JjbWE2NkH8HrbQr3HPD5fxUto3ZSHyF6J+aQerDbc3e
7V/3jwBQ/doXZ+/7Hx9T/Myqe0q5xkCnWUDNrx++lOpeZavUAeG6C3Bk7nXxXUhWzafKAWjXBmU8
7G8lwdl1nFAaFlTz25E5vWSMymMAlq7bs5/baBXAfqGFmlSA6dSAcKMCh82/n5cK2cYPjoWlilme
TeF5n4+Bkto9Fft1FQVL6Es01r735tLx1+TQBrynO/2vJqIAaDmEw869PmJlmMSicsvHloBPN/hK
L+qHxk4tzFupllHKxOfiX9jRTmXngwKERWQBAxhvpdiJ5XwA3KmmWDC7R6xo4WdKC8WFPCC95a0p
qhyPF1q59MxIT0uR6k7qxcvvKW2KNiQB+G5qaj2lqMjB5uGMpYcXNSn+eFPDOaiISWHANkpdKxQp
jtXNpnEnGLam+6ooW3UFi9fHegJY7mRd8RYkTl5VwVEhsDRsKyEQEynoQDX1+zLgz7ODv7Mbajgv
aspmxplv7i6PEFP4GdfyIjzy8Q7XwHcuA49goOw6DjxrxUB/qjOHEI14uUKgFi5D+T4vDd148hFe
tTzM7RDPci2DLHh/3qtqcwgCk5JeuY9bsibADC+St28b2eRXO8I7Mcwz82vwHDUe3rx5Og/lpq4f
h3kkoTJ4xPV6pt854+1RlzmSwjUtDmUCncmajwyBRzL2qRBjNThPL6dSM7YhGrR/NU7o578dLmmr
zVSK2aatxKSnlS3t3esQkNqi9z8Wkd0kxFCKCYmAn9vE3I948/yhxjg2fr5ppFVdxQt7ZEaLqxS2
JtPkv+2K4Ts/63HIBGDh/TSA9tlb6iS61JNDPiYg8JL6AXrhYupxvd/5kS8+QsEBCG2thkxutJiW
XoVe5tR68WIZZF+9eSdxiGPZgKo62Lxu2ybs3GtwVzQC2ClUHpCswu4WThg57TkyGI4LfyQM87ZH
8oOe05B5Nlc3oG54eQj2qfYU82HNuruF9ZhCZ6tYv6HM8gjDbVC8CPdD7EfWsbVj4szj/wPbY1iJ
hU3bq+tnF7vw0igOmy/xtxnx2thp7K6PRwPWbrgsZhe/mZxDbK+SebjBw6nv+uGdefTd4HZVDaeo
kgEYch05LBzD/sPiMfVObndnnHw1mQbeK24gvdaWxPkj7Ia27WTVeRGiyn34Xw8ZnqridVDLMPie
6zHgfeo+Da6n8FradzbknU//yqImXVVEgSVB7aQsmLa7pO1aYZWkAoZ/31aVLffjFTWyJPW1cJlF
8dQxj47BY+TN8Zm2Gd8Pu9FF+DnnYOhJLXKbZm4Rh/k3JyDqbShZWFduzeObd7+FGKPgarGE9E1o
xNFr8e4njar7cRc2AI9PPvnXWNhdLptf9AeneS7fsC0YcZ9uOfhcJTO3Mi91/H6ql7JU811gQdvq
39CF3YaVkOTi9BmGAqODGPY1lHEN3GZe9QqobbhiqOYovdot79tIFUOhVhXkWPH2Tj7tTXp+Mtbe
y9NifsQp4mzfNtTk4BAqOItvQ+qXrB9X8ye8Ch/7n/DP89dyMcT47utl5Xmpu55L2NbMygFuJ/qh
plwoO5GMtRfS/amhkLH2Qc+M2Nl/bopV9RKRvNLGA9x5iibGtqGgOlrWzmwzMgw0gKjVNamSxVdK
IIi6MAiNJPpLprYh5+8M8ryYWpaTv9yvM1LGpbBtcau+7cvJoYRTeCQuGsnBantF2uGOiOj8b/GM
d++L78fAh2QHi6luxPdCI6d0HkTnA6B8gMQuI6LM9vMyARh2lFRl+8sGtG37um2QviifR2dFiVWM
IgIhOcZOvf6jLldvQmunvNh11Kki3IJfCX/GVBwMYLaa+3ubt5IuC7IK3nH8vzChNS+Vt56VzY91
t0WCbgtsxcV2A094VJcIdVHvkecIb/w5vMJG13nk761DB8UZuTe8i7Pp7N226g3w8+KdgEXcbbcd
UxjgD4wKL7bf91K5hLc9bHTzsAU4SXx0eHFcQ9S7adisQ5zxbztKb5veOm+vA/PZn30H3kohbCf2
gJPDOPMvHqRxowAPDEqGn3s8YjuNI9w6uF+CSus62UokTuVJpkYuPJHWchzeXOtdjOAp7DbWthfX
QedkuSbC1uDtRsTzOGp9OVjPUYOdaGlmnYSptkCFvb9uztkp7sYtCHXCsnIYMoB08L/l5/UIlWNU
ai4Cv+5SjRBvR2XPFd2qiOjjTuZNc5Kk4eX5ocCXlmzlw31tf6LCr101OLSiHb7nh8Y19bs71Erk
UbTkYDRqBGvNYd4ZEhYVL9ZjmP4svYZH+Fd8FBxlPwMFhM2hk/yiQpqV2Ua5RajRpj50IEyoyoaM
3C6xeVKlEAt9zq5/xUVvdy5LnhdpqkLl07k7u0r2mG+l4O+rWH/M9t483pslSvypyrXQforehZnt
e4F6XIMXXv5cZpQYHscZv9NkgeZZz5BcT0VppoPoIkwPP33j+DfhwVcsLx81qsp9yoZR+ic53rVL
nVQ0SnVWcbIclAlZm5fZMwN0di3RR9UJX2HY2MJapvl6VqUMiuil3rOajs7xrJdusZGvJ+PgfKmi
dybW/PjOpqJVvG+e2pdduZ1TVSZ9KLNr578XvX3t0Ju3Cs30OFObSKza669U8/IzeXlG5+62m2mm
urmurKxxahwj7T656FkBm/Tu6NRg4eswiRv+tiHDNk50ki8USqdFWWW+fJ8m4Ybq70rQUWIZ71K4
QOV8d928fjr06ld1uFNXSaq5VlFkPxgf28/2vV3qPSiJJ2Ol6SoPbeYj80EhztgdEpzS9qNg05Ab
530vHWeidAtZRGo6hYHm4ofnfVeZVrpPvZj/7CA/iR5KJfn3THO5bs67l3aiWfo75SurngC0thy2
n5UiipfyblmhSR6cH9yrCgf0TxpLl2LbFZ2rxeGit3ZKvs9eisH1rhI0e0Ug30Gs1uC1Eh9+V/FG
DfVQIU6gHqL3WJW4d6b0Ihb+ejTvH+s/HzLpnseQOfZ5y2G6nOjf3llN9vVMlVKtXD85oBij23sb
P7rZ5ltSMdZZPtCh/GwUvakvh69j/9C5fs9q696lq5rJ/O/17EAZcg0aaASsLOmx0gVlnVMpNnCD
IzFlfPnbjba9TH1GPg8RFYziIeN5ZVJed5Pl4jCHd3OsquvUdUgozc2rDHQV58ZiWjXGRZOrUxwc
BBddvVlNrRUa3ZQ/APR0dM4/ah0PMj7N5TlKC8V7GlZ9Sycr2EPlDyidjSFBhbdzp8jU9T1VrKxw
/9+Pl3iZJTqP66N2XD1jxHnxG0dj6n1afNOlej1Pyjkl2bc8Z8ZDLw1JuBFni84RWbFRaqwrlwum
jHSgKGMC6sungtPl8yhbFT63H91TKF3mcHri7YdqUz6IXX/KYgs6OW+d43uan8GoNMz2N6b9L9dd
DZL5KPksLz8SP6V5pZS2XbW2G4XFzDyQxML5ee87cXXLbCohWmgWgoLhrHV8eSwi1eYt84By8g8l
nSfybbji77AYXqvXdOj2fyZsE+rEb3q9NOiomwQVhFRtRnhTW/8RQ+st9cC3kWQG0F15J5utPhej
BJ69rRnx/dlzyt2yVS0dz959XHpYOEf40YpcLWL5WbWy1BMgOvjkNeJ1/e2PiQpxIaXTr4b9vVWM
R+LPxxOnENmdFL3Jk3z0TOowBIByr3TxvXgRPhKUnaK9Fwq99XaEDVu497c43IODtoBUs4CRSgJP
R9s6KuJYEE6ZnYe5Q/wIobFqTs3lASqar74CmWZwHGcWbTyx2vlcO5DteDk8G6dvbXDhrJ5iumQ/
87lWeuDAFEoVT22pdUiG7z0MdqDEaVmfUQiZCCAGeYG+W/gXB3oc0jw/Bka3AUsLqcSbYB1MJvx0
PyGa0z59r66yVSWE87UlIXlCu0TA68p9VvH4QrwAcl6jREuSiiGvebt8mFSWevmTtYm0F9CXJyQu
9crtBojq6eu2vrfbHIe7Ul+gWXp9ZvrrfF2mCcoylpJh6eFxUUPeQ58wSOfRqtSfsfVKVua7agw8
kX0ttt2rXe7DR/gFQubripCz2DEKp+Xg1HL0/S52TUiPI21FGVOJkm1tAfa0qBJWVJ0WSvs7lOP9
CCr87+x7rDpnsXlnUtlb9MtGDsMjEas1q+nboDhm3hhbBGdS3oXt67j4KYo5TPOfwgAlNuSrdH1P
9X/SSq7G+1mdN0yyu/xbdlL9Y7XUO30RlhuLn07N3KtrVsQsJPJDVXrdxthSMt23Uy9bgV4wKwiq
79Sqvlbdwk8Qh7+KkajK6RWIN/WF+rDHxcy7JV9XemU0PDvxa9ZCctkU1OvLKOUb20iChXu/WNa3
iZr454S3tOCDERIMBfMrNA2dXckKuewUILQw9ZOqtEOA8qhPWroDrkIgNs0/jyYFt/rhLxNTEMlH
mk9jxd1npO5RD4JravPkQQ/pD/2fmsiURqZ6NjDdvTc3LiqfcMq85objvbulXN4waYDkyuY4zF2C
11A2jHHhNzROzF+P48Kxib0k/gvtDAih73INEf4Sp+ZWKw4xnLCtSr/mUai9QXzcNhKFypLsqpSI
+4MeM8QlH4sv9bp6McWSOhwkO9BpSFqhZ/aVJrZil7IYa/K3+DI06UBpEjB+bZUf8A42wYBelKbu
/IGPWZNtYukQD8DlCTM1iW5l1yj/ob9XHA6/b2ZPOWjTWmAnoLCXM07K4CGQiHl58aE+KYrKmzfv
x7Exvp85MGkT29R5TbzAyIAQpV83AxPlo2pBS+9sTM/ygloslbsmFS29uz3VA5StWhDBa+91Gvcw
LIFeEK9jbTnavKvmFaPv43uqlY/2DTA6YLhX+Mlc9b5V0odIU69ko5vqXckYHhvPd+zrgLKD2ByN
21eWQQmsL2yGR2f7uuEYdatcKWuLahZhm3hMj/3NIEOENdGgeSBp+So2d81n2IPdMqp2Ty7WD5Iv
0aZbwlFzAkSlnvc87QQAwYeuJ90Y8PZ79VhqetmdFullc2dPBt4JYf2gKy1AQy9pLQer6XbTS97a
ctjjtX4PGbUIAOeJPVZIkXKp6DS4UQy44n/wUc7ihJZ6aq9/Fuz1hfAclFwrzKc9UsFcFiDPWR7G
QvD9T/FaqktzUr/iYDsMYM7Y4wkHPjm6tlQXoi4DWfV1tyyvAwj3GQ7ZOm1+ZRS7+uJ7977vBOra
s/I1wwxKNRzlOFbr6CLaels3vL0oYGy/64nejpcO0ssJN0Eu2Cj88pQTNReHJwUoZL1411qO5K25
/qGC31i7x/wIogzvlQuGDGLL6PbO96opzalvO/F8QOk9/togl4RYaRUf6g+WvpxuYkWu0zcmqhNS
2iZrfLyX+gydEu1sgTdRZT3a4ZkNT838IFG9fZ96i1XkvVu2rx9KC8A0J0G6W+oXvG/fax/PM3lA
VveLxUjr1BZXuCGAvJQsPvRv34ZsPWLp1U4Xy7MlR5Ls92oSP77Py1bx8ALjuP/YcISOMp5/Fmyl
KpXb4PIQ6k0SsxRuouTTyQJ9kAVcpim1EAqPVAq8unXpKHHo2hvKh0w4/XYlqai5h70PB7lV5ftQ
fiDSiPwaMhh+UQkvB56UUx09jtkxQZJcfTN6xTRH87MU0gOOa/G2dWbd+aR5lP2kxNI9+3XgWbQd
TaLWqXIX7q3GweHl8H6bgGYErlgsz99t43qobWpEJLEKx2w4KrvRkUdnaXz/pg42KJXz1zrbq02d
/mL9MIHxFAferU05u42erX1D3ijio4bcxKaJN2JlFiuvN9E52sopW85RSSsvf4h/Kd3pZHNOtqhF
r1opOth6t34sl37xXVKAAvn5oKsTXcgsJFqXsxKF+7a5NG0y259sDU82Wk6w6NL2BCdJ4LFRfePN
E8YqBLPEphC89XKEfeNaL+HAsdZkkCEYwWRTTKnqXS42YVEVrJWIWXWF99+lcqhI2PCNZhXBWjls
5fs48L+u/2AGgoIFEV8WcIFsddemG0kXn+dy9h6lXp8bzDm/FGn3ibZVjL4yK0oMSKJ9XMseiCFr
EK+Wt0audW3ry59Bq14vXdLxMWvK9rF968wGXpJKobV+uX4/NIgGpAT9qbPX/IQpRSbgA6JfWeAR
zirfwmMaxnccwyfn0hmjQpkMFuqJ56Ke09GelXppPINT+sC5nTxasWe/Fs3jaZRrkyDMjjL14lfq
u1TVj9JVGOzehqfO7e3RoWvXuL+LqJ9ygocD/lS7dQKHzCZSK+KcHjl1Qz3iqeytxsCLVniuioQF
Z4KTa21NiriMnRkuVZGZq8f3UjfT3dc343XrHm3ftHQNgnPFs5mKcgN93uWVBGRxKK9Gz7qAOVe/
szG4xsWvJTAU6ahB16KmY/pE0pXQ+qJ8uY0KC+jFvk8Ta0WBslDXKooI83iU6YnqEZc7knKddSZP
R2trO9fArSIrwEgUaiJUG7PqxyQfp0qITaoS/gTQPOyVkZbt4yWiByZWpx0guQmKEXsyjSHfh5vS
hmpMWpnR5FyeK035amWAP8D0oMO/3aIqGij8hjLyfpz5IIrVTXaLg1l3qUNcc1DiJ/2WPETkhyUZ
9MEm8+iYjbJ/+uYkY3cxYXmfVsWRUQUFVPuwpOEN/pfbqh6H4jDtXaOrw/RZlr+sslQEytsnQZRW
UU/BQ0NZdD+XH8GTUvPhunGMz1V7kuqHJuMbqphgohJ85MOiokFcpzs20VUZr7rhff1N0JJBPNNC
OYsn3WUN8oOo1fvnTcTiL29FHdDxZs1UPYkcumanBkVMsL6bfW5qLDniW4W3/B5SavcrPxuZtlsh
HfxviihBEIX+Z2QgJdH5uzJEmxpl3wUl88GKSp42+nMTse5qOYljX0QK6ugOXjheSatcor0iYGd7
UgQgmbmq+lnsfFc8kfZwXOgcU4BjJrlRC4scz9DJ2z+UGM6kygCvlci4/GXbUsR9uWh4mmgRDJUJ
GcVMnEJ9/FyTjgHBCgqsYTvfUmko56XQiddEAEmXnBuh0SNhX2qrVhZd0X+FnzSkbpT3P3bJ6HqK
89P89DTc1UrdUiuot9KEGa9aBTNlwvuYW63jKF2/1hbjSevST3XErMmWiA0RphlwSwDnsp8YH5pH
55tbI81WXr8chkV6MiewLYxfYD77lqYqIRU5iV1bt487PvLv6m+vH42MzifOjTprTrBZTr5dPucv
Z70+sPtBDnExfBNFzvwLVOgEssXDzfMKPXU1r2O5pxbc8DUfynmww0K+LvxYPOg4VjTJSqlUe4yy
wiD8/QJ2C+gfEz2D/ZOBcRNjwrj+x/67VmVHyMKPEB/D6cnpdrf9R8Va19aNshFQTenVP/xU9yAg
cfYeij/93dvt6zB4fmdHuXGYoQsvjEhdYKvlhizvsSp2Ym+oELN5dtDc1N1dMqUEVOyWCrUkc94A
yzqxhGgyVLAuDgR6h9gppLHSc6KQIitILnFF5ctSX0Ynu/ap8H50vHn+e0l481G/JNXzR6ctCX9q
ObVNtormYANJP8MWIYKTEOp33Syb6UMVnAmPhsgCNRWU1OEhvWfkHWvlV/2aNom6BBmWCvtOPnkz
ub6dpVxqL0egJTFDqXGsWWHdvbQueW0m6/AxXJnQmhGYRoUX/pxOeZTeF0x6WWGikWyl/jNV4WN3
eL+06J6U7bhR+l2SDGCXKWp2CO7DS2Yrs2q+C8Xcdpj8vWjaYCy6lTQ+8Jwt7qojxlmIUV27tfa1
gu6ty75iZnChBSx43N0ASunTqqKeOPY2zW11Pi44GI9YZShwA8QTzPE7e+NSXYwf2ib4NCGs6boI
py3+KpT/bFOzu7yuOpP+oUwWuLJ3wITDMFVP1TedRS3TTYh0NvUbZm6h5byucQn2S2ISnPL5L3WV
7uULhFXZO5YUzaMj7vou4r5XZrAS/BxX7MvuqMSn6MqGb1JPjFZthk7c3F7vJKPV9Bzn93c8ZUb3
n+uGt6b8adf5mDWvrVMkewXGclzEHNMorI1gr/HzhnWvZMb/D4gaTfCSTxFmOkYpxrZhqf4Fp225
S1z8xBV1I5OaXs1hYYy1gbV8cOKGIGZexVaYhhFV+xze2zxwX2mWNmi1lfmuoUOVuKJumk8xDlaj
QOMY52lLvt7xpULfQAHp/lnOv92Gu0HxbaXDQA9xda/z9jf7tVDyFi61978nVY6/le0sX97+7l/X
/ccbMn3PIbT63A3wrNu3t/WzCjebbo9BP/U0tW8KUup30GDQ67Zl5Dtklkj52+KYmVn01R3IMViQ
UTkInZ21vG7bnFgVpFRN6IsIAdYnWZZ/M6It3xbUEfZyIK7MMUUvldCQcakMghNQPAfV3gZ7Hp0P
PG5zygywIOmb99Pkh2JM4/I3b77oxLCe9bKYl5W7VHPT2Yxw3bltkP0WZG/qwV0e80Slq+q2NQFq
ZaBZwQ4hnAP2OA18UG4SR4PT1HYIkYNTEWaU9Lx1dguF5mCA4Ryi1hUg0A0ZcPKwNi3Ht58OfvJ3
fQHhl/9dYZYPUNzzx1H0VPtJVBabmFySkPdnIryTMIph7RR4DW6bqiu1LT/3dv4BNqCLwdRpsIU2
vs0bDQsca7AbEMsxZ2cCfB1LOrt+5aG+ieIlz7arkaLUjgimUU158ROQNmekz86GlCXUhZyC6U/I
TH3SURLtaeYLjX+iDRAcQpyKl05XNNlP4wEjHkrNaW746sJ5Ueaj7JTdU1tE/1Frx8XBoMkFnrn/
CyW3HZk4zFyz9Qj3mx/FaiRqviqKEhYHMhb5tITStf3Zm5K6WmV1U9/yQpAxwyWONeltIy1mdWK0
9nEQHb+3c+3sdOIEe2hwVgIAQpApIjpEXAis6rBP4zh7S24B4Nl8MVrvpL1Kv7594uPwbxgC+FoM
KGBhFfoTQ7v4DIRT3SN9On9g0/sIVXDlLDHIzqJDfJKSHhuBG6JP00eFyX8JvG30Fq3RMEr/rTPd
HvkCMBKbPH+EENgqWsYJbv85pBznXoPt6PC++AIWE+z8Nx1ofJPhOhuqWeJKbZqACInoIrp8Ky1p
yn8RU0kX5r+g9yFmw2o6GZllcxgwO/2FIVbBERgDCdcIa+nP5DQxtkQfg9C51jOnOb91i028KVCG
Fqgqx818QHMTEzpq/6vA8sxo7SbY24kW+fptPzvVxj6rkBmmxZrqeYzdt2AHkG1NO3cBGl3Ncd1g
eShF+0nqEg5PoGvjc/N975sbn3P7Ml10kRHYf7eeh/9t8e35qn3obJlkB0CM60focJSN5cvW10zX
rCLv/hfMUyBlaJYTUtYlnGD3lug9pqTr1v3TkIytibSyqGs3cBUcUI3bt7JaeRbtGpMyKg9ns3xV
WtmTwXcnI9tsnWZBZdbM6fnBH28feW3ueDHPmvfWpJ9qqSkyTUwOGWHWn3WMuVrovJqorOyu5V37
FFN0fUmO8Bx6q+ayV821RcH3+KAL/HPzecBd3bYV4olUdC7i7WW/JMLbSYpTr4d/rhmD2BqonTrL
F4HR+41z/L4hQGuuhrPWqZt+Ow2UWoTTx95T55Qzs4W/DXUN+/+se/ha/qZeb1xkM/XsaP9y7a91
tP5e2xJqSFkWevaa7KS+t/XgyLiIlDr651e502SaHclYpfB75rN7fYGtRPfQOTTnvdkuyrRK1cJ4
+cu6a6q6sihnpzrd7q/bj9mGZEKcnBZe6D8EeYOrtmmgKGL2gDJSi+yyLoq9Vq7glbnq8pdtb6Sm
y2pK4enQvMvK1feRbW9vUIL3B/YyhKQfkEKa+tQqnIvtn2QvoxMoG2e6r+c+VZ5KprWo7Grz6r2+
kbzTzDVrvI2qCvRKdBuztPV3+3qOl55gpWGdrRvXas7Rs4zzLPKyvRtvRhOrr0a/14hfQeXxphLw
psVkIK1KToOUoo2xGNmGF6fy/OPY39XCyCGjjRPRvLrpZN7PjVBmK/KgvzY4LXSucNYULY94c48u
n2eJHPEmPZ28epEVegW6poWei+koWvevapuZH+ryFWhTh1wD/PRWx+zjbpYZh0x/p56nAqqAMaAL
Ow3kgv6ksqgmfg+Vb0zs7oWhL3E0FFHNKmyjLxXtQYB0be093JDU7+xdZb79dLDN432f/WmfoYZI
sdVYxpPGSbCwDNDExmk9M+hyucpDB1dj1z29sY8dyBgC45/4d5R+M7e11ftSGNXt/PeiGJH49rca
5OqPz+QoIeh5X1YT3dCidfoTD3vGed+eUrGs+feqkPeT3FRndcYRAC7xZzsXK4OhO0F7/KD69EHH
3qr+bBw6hdZTgSBRLTYXFYpYnVx1M9y2J4NFVzaoh4Sz164LYHW2SVgJZjDmdlyGHtLQvZZ8p55V
X3cExeriIQBaAcie3HbzThAK9rEaShm8Ge2aGY1rJ2GUhjBdoPmhzK2fBTgFb+wceoqeyH2syw9O
pKgB4cjJXW9gjGVNY56OUZ4i4BuKa2oXyxgSUNv3rTldl6K1lj7koWijqWuusq7eOinRWuhbXY9y
nMYOTbtlazPYzKJ5jxV0K/iqak4mOLLAX8/0glc4uU9sz/FDxpzX2wGCfw8wylWpRh79puradApX
EmihoIgIzUfUGKzKdyoXh1YGgiXt6R+6oRgjoIMyTGqCQIqlw41WzWQNLiR1mCtFy2+dt+BhfHi9
jgLV9Kt9gflv9utUO9WeLeY1/fRIhfCNjdSV1waKH57iMwQkjoOxaEdX592mD4c93vQvTDqakOrZ
VtaI8pumDfd2quSHl1YwZy525gR19Re2bqPFoPCdhD8VoehfB1HoJpIluwbtkt687Uozl52B6fhd
aYBUy6gQkevTouxMmL5cGd1qZxjf3hLv4CBUf0lUNcA6aAFp2NuhuxVrqgs0cENKr6Xf9PAsb0mJ
27RH5sb2y+6hdnzP9nO2ktZOfRxtGeBbapQcTE/DcO6dPq+r6DE6v7LjjYgJ1U9akTn0VZa/x/7y
AxyzGZI+7OtVBbtlGkBRuckdxUoGVMtVM+2rcv36N42gxKtBuQJvKexgSUYzq+H5dft76jqmkQ70
garKqYOElSxGX7UeXapKz3bya/+xHF9GyVFRS3EJV1sOUzkM1CE/i7UAJtqIWmd9m0QxE++l1rZv
MHdOkDkAUZ2ruyvGx1cg0WQqUrYYkm8OiZKNMd8vDcMs59rpr+KULRtoSObofXk9RaVWtkJ8c/jo
PBuqrvvqoQmD6kj8mtzw6hyQGts+q49h4E/cQ2+evuAaEDEqtiftfStVd7L0z/qqO4UXgE0434rT
ErHxoaxj53wLnbHHNsCiXhiuPrcvVoPfYIHQYqRUubTS34ais0S9wNl6BaBDGtmF9als2arhgQQs
o113/crx3M0euvTr9IIsWRDVZAC1ZW81mjlLC3JHIHot5eCY/z3qB1bkJKPkk7dgjt5ctQx09u3x
pSLdmX8Is7La8eyZx9fsW1qOOKntBlbLlxXKniCEbdbpV/KL2Hwz+XdhC05+zFF/j1ctHlPdzdT2
uWQJKHDRZbtoBpBsoeu7FLzgK6HadOzd7S1YH9cqluxHfhInPuasoIMu33jl7Fx+nzqXOPtSqJQq
WyibE3FWTr3uPrdg1kU3Y29JWm2o3p3tYDYuhDdjKnC2oRe0+IRe6Ws18yIWjUPP68VIPyqfIrmG
9b6MT52Z+ylUUsNVbYku2SJ/ym92JRXTWJuIHv19C8MCli24rucKZcdoBVh8gMs6FRXFpeF73Ig5
020ozrvECTQdOi2LVI0EyBGV9G6II7TfvRWb99dCK/UegGT2b1fo4Lyal3CLYpQUBisNxqGnXdba
wEy0qcgfALPoFJEKyGu+eRvRQHQ+mbH8275Py3yQjSbVJPtco1qfx7fOwno91Qf4HmqaaHFtVLel
4+dIjmd8aWpb0feOlRctaiH1nn9kYeYUEusHqEiCk59D/o0AX0sY35s0Cl3eFfVj697a9jbNQzM3
UW/dDY+v80frzhGu6+6YGFiLoel4kBHmEBio/qL+ik5E09d+Sh+2nrpj5fqzsSOWGnhEeD6qlI1n
HSxQzWpyvtafrVnz0NnUn+1Mm8VGx8HCqHFCB/vrwa0hrdUBbYoBzqLMrsWuq8OIM5zeYyY0iArd
IH32FXKdvJS0sttJDGAZmPq5CpXg2ZD9TJT+0J2hbQGjatmfachP1nQ69q/VVDX7JieS9IihU9Xz
y6l7tYiJTyt1oHOcmmsB3+VblVjRKagDLOKXr2UF1aF8NKT4Xc2QkF+6zoYKrm5lW8PI7Vmm6GRE
iuQGDbtPrHreX9RYsNQOzUx8bUAAyyjm8YnIjf0zaVEcgKAOutqzvIMPnASv/2AdB7GgARygJSku
xod4IUywwNUed+XXkvcK/Qm5oRjetPjYWvbubfIT42Nj1trVRNNBkgETqtS9RqcqDLfF+Baxvrsb
Xl8P9ByCuzujy8Zhmm5CFiuXt9Bc/ogG3skqUVAG7jeXv89ryb8QRD4l4UTAC7wO9u3TlKJq0yHp
3AgFtgAp4e+80IOhhKkRnASmMrGyKOksG8WebYcJVQUHSU3inz2RkGOFUrElMa9O4ns9cLb21c22
mQwGZaGDHWLhgIaHes75opLfslsFQ4Q5Fh5CUJkBJj1lCCdmNuddrdiY1bICwHu8oHfVDb3opZ/g
VSoddbP7Vx44hFgfKHVShjipvJMhlyGUqefat9Dt877ukA/RXm2HghAQOxoIlktsQxQxNyRY2dUK
uuH60oKFfXgR4DTeQs5O8bTcdkBD9vmjDs3G4KIMXxFpA0C412wKfIOEwxQUVKTOTI3+0JcKL2G8
QoaHxHFSik5/yjQhHtzJuJ6k7eNVMk/oJct2YAZL05pn7T7ZzyxyVr6WbuZpLORrqR8GD6wESMD3
ZjRBAwgCxhioBjyffV3qpZd1O137H0lntqUqkoXhJ2ItRBS4ZZJBQEVFvWE5pSKiKILD09cXp1Z3
V9fJk2kqEBF7/9MGrSiWoCLd3kgBC0BupPTi9xPADPKX+FxYgv7FR3UaZR8iKXH4IfXYKFPUMuj7
SXp92/wLCiT4PSabxUogktjBKRAf3GIBkwNIcGxiAaYIRo5tUNu/gbUAbOAZH+YrTer04+mTUyTN
+j3rt2vvVvUxr3DFIJx1xqCjXYN0wu3A9AC/OBsIEbHEFPFzVi3OKaq8x6JG2LvRXuRwm/2dfPK/
7OPZe1ERV/DYDHbtsWIG+0T8Flno3brdJ3twbvWF9C8k3OBKILyJcmOVT8l9VhpnxfbbUZlyQIP7
lT3u9RdLocI5IvIU2NiVQIxz+ICPcixu2Y9o6s42fNRwCu4AYiYl5NyTRM0j33EJXivE/64YVfFU
wLMAxADMBgmbJRS4mOhAwc4d40py5W+4xNBh0nIOkR+C2pwM1BcgDEgh8D/qhN79G1bRLIXOg0TZ
kXir9RiG1AHvGWH4FH8UqR6vFQuYfxsG8t+XXJY3rDH7TQF3fGO/QyOioCLk61TCPHppuywYf22k
wlsGa4Ssg9D8Hli18AGf2eW5JASigBHoU4llVZhv3KKJloC4UYP2enAbfCZO/5gPcooxh+3fFh8l
wfmp0JMwGUiMJUOkIoF24+MOoKVE4vw/6O3x91rxqcmEqEkmZ/pHDEqe/P9UI4gz0ppH/8aDTZEK
KMjlAoa5Y0jtJ4T9IYFnSQLiYUPdqzymRGHToPMe/zp+ScqCFiJCvsByEw7woSNgJJwU9Isp8wQY
/kHgmGilxKXGf4f+U2R4a4DhIHs81yRIaD6dqJimlEfQNNFpK24jUcYB0j/BupM/7nOByIU4xSKh
AmNrCHXVIpkEtBYA6yBl0+rIYDwtgeGGG34bV6d58/ZaMlOqUR9xWcpXIZVQEuL5THiHQ4BLiL5N
fUuI0gq4eCLwg8z4+w/DMHmgaAbd6g9gsHeaPXtL0nKfqIbxNgS8CJTN/Q9jvPh30CKRBq1fWM9q
VBGh0GAK/wbcKnZlMoMX0En8IpSBRPXQXJHECIRG6tHHIQSToO4vp72BfRn1PYZ697fvVjjj199p
h+JNHVF4gf89fF6GjUYYEM5UwvQpRibsNqScpAioKGqS3sP/pQNKGZ6UM7q5XkIKMCwU34bPDH3j
L304QjvMJb543ymeQXipOwBO95OQLErgKUTnuaIFZCuMGbaIEx4vH2bqeUPwoxKTEKKNMbmVuttH
SMBRlBHbtSYlEPlab2KMv5g8Du0NPR9iMvBCPOrwsIhrbMZbOUPOgQMDQznW0RXqdIFCXCRS/hp8
6P/bPU+1g/P/zKS0WNgRwzeKT5VilaKCGYmoVInmriNgYVBKtRJyL55TJKgqoEEEWkpyxgJQCb8Z
rrp9sRTkBguCnbW1mB6U4JbgQWXHBiTnHEr62gKr4QIiE10PkB4FZ1cQMiFm85C+iWIXcEoVkclE
acDacQL/9gCFPGUg1LwbodwScQ0YBWH5T9TNIP6SpyAm/SVc7gUS0+cKlrPqBcZgxy9CfIhGABgV
E508eoGgg28ueEGsoCkPZ0S2ScXAAMg9TrkAOSgKaWDqUoTM8fuhOgGSCYZTDDx6A44/oKxvhEW/
9cCNkRSR1vsDYQ3JeyVsFjtIfsRnRv4oAQdIP6H9sRvlW/R/76ewEQI1Qy1iWRqjz3zjXi4yPCNV
7Ritzz8/6x6NMFGQAMhzbLCTcvcWkUT8PIo9VbaeqE4m90w78HNlRALC5LIwhBIRs2zZ93n4mG5g
PXbAtGQGkPZIzII2z7cwsQZqevhUnDkzVo9qq4ovPQM8Xb5m4xzJt98pgYEEx0Bw9VL2BbweeJIZ
WezD64FVogVQnR40JB3u6WYLpiqWGLv02J5mmPm/JqUteOdvw9zLEug4eC8RW3N90d6L6cuI0qmI
3dtc/mu32tkGlqDCwRqRiEyuMzq6La0HP6IzCWuJwHNL1ya2VXYMn1kql8bnXdDPUTdTJDOE3mBr
UWmPS29wxWliIUqCjmFyGCeWGIbUwlYQHhnja5mC5ywhJcA7nqL5pdpna+RkMPY3ZFyISRklS5nH
47Vl1MaPo4G9WqaBYuDMByITFo0kfjC/ygHMEtNt+snHRYoLl/ZYfpl7FnAAMwGEY6jl4v29iKYD
xWTj5oRl6hRwOL3VCKBRYaCWgO/gSQjZQFnBMAoSYc/EJQhmjnRuvtqpjkL1AHN0zaMfs8zoynjZ
N/4DYus9liPb6wfOCWTy67LMqNwobPg2vuG0RWPOGG/EIax9Kko0ujy1mPnIp5yWS2pDoqxIEIGE
EOeD5GmpJPIOhOz7tUIUMiaKMydKX6w9HcW2LPTmZKlzi23mDYHtcbLROhTiDq1IZ0zlKbs4v5uB
BRAB+YaF9I//YhIDx9C4IiRApDcgQn8AAbCbrCpBt1HpoVPgV6gkY0KSsXWtGtXtl6ilLcIW2FKG
kdi8saFTrw1MmC3+Wd/WpBTFHJhIeYeEzLE3EQ0+hb6ATjstYVwYtiCqwv+jbEi2IfyBd74n3ZPY
E2BJzEoNXdJ3MGKSc8wYPCbkSmN0GHiqXBHQQT+6a+Dedcfwr4s+IDZqIUL8rggdp9eRUiQnmqHF
ArumuaWmRmJLb5QpOdEtGsKQL/DHEP8QbQCiANB2mHtGtHJUS+zC7B+Eu7Ex4QiQLXqcjykcHSSV
RUXn50jdcPaCpuf2FUGQWU5beFIMOrTCfU/B15OhvPKeqSBH34LxwKdt/2jrXjCmvXkfQE126vmT
QRBCt/ZmMJr690OKw7/To3L3GDTiGCtGdTalX2nhYEWNFcNzsFKp4BlRxQ1m3tfXakK0S8hFDTNE
GDmimyBDom9ySOkWbBj4Nue8KB6QcFSwgzJsLQ4JiD80eEC8p5iBiYyeqft/SofdDt6DtSlWD4oa
FriI0yBHTiTOkTcseAGqQYOxaaxi2qnBSqjQxSB2jTaBCVEc3DwH21OssF80ngLsvLzr7k8K6GJI
xp88iKLTiDEjfYsG4zEj4w9W4zVnijytDowScsS4myOdBEjVwPnISLDJA5kMiE48TYc4HePKqRYC
9e15LE8XONVrQRn4Xzhco5cDC0ZgEORjhOeAHCpxc/hV42pxkSxGGa/PullS50MfIngYjDQLrWZ0
/0dCnXwtkj0S6SdFdKOZKJ2cgLrXhSce1O4+BXMccoVy7pE8luHCaGwVbBjOfegio2NiOKci/KkD
rweF1ksvU7A378xmfprhx0VeWAbF6D7T0FyIofRsWL8EVTCoNaMfJhLiBBUwBsXMsiFaDTERXEF2
P55tY/ecPD0DeKxOLkkv7LJTyFNE7X1xb2k5lWKVJvyW9riQyHHApVB2mMXol1GPIJPQwdjBuEl5
+4RMeEVghvIUKKqXPTOcUX7TckSZ0iynPwegOg6ya/LJjJlB5QJKGudxg36cVFbioT/ua26s3qMH
WhHxHhS89VE5ygOivkNoHacOaxglGhwXYs1X/CFoHq2E6LdooxlvO2IjwyYC2uy/nAGoUIuiquC+
IWkec03Cu/VMC2QdAPBes5O9O2F8gHCUmj+QsibkdfzO32GTsDWvHxI0GfdRiEgmOIXD53aeyX16
WjQgx53Xs+qYmxfojJgTaAgJkc+kCJ5ZncmgfhlPxDeuZrlu0X/BsP+/ZRFovGBz8zkcHvEvPKfl
UXaeY/C4EQKcWU183o1IvA6cSQaEFyuB90igIjDgDkHLhvkFBlh8/GSPBIdMQDdFH4VcVnFadOoR
M9kOyNFQeiPbR7FRmc/DGefFuD0y5HL7XrbTy0QmbRMYaf6PSVhcEp0D+DPm9mJfEfqSx+iFaO08
AeQALFGcHy7A3vixeC90/o4IvqDYtFNud4IvLtWyJhKAd3ssvcprZww4iz/+d9NstLglIQKmnGFA
ZjtCh1u8/deuOT7DJ9zZ27nu+mGdSrtz0pt1pJBmT6ghVEW1d+YhP2UFFqWzn5d0sbfg11ERMbrD
2RXoJl/z6xlk2G0fEz6fxPTg+wgOG0A7EAoIwXkYCZUGB2VA+gk+LKqAckuVKs1pEQJG3nnPibR/
Lykv3gEd888H3o5LhC2MX2Rt1nAAdWK40myQXVIAsFdJKCKNbPrLPmKI2/401Q+NmNUNhGJKiKlw
FvH8HfpwaxcXSs+SZvcIGVGMEwieBMSJqqXcykudyXKmtLulRWTMTh4fOSHe1YXg9q6J7t8X8FEL
Ct70kmgxiioqEwZ2zaA2xjXMnBGCIXt9B8SC0wNSq0WEpRAjMJEZ20YS6ww8HdiEK/PeiudwwNNf
6+YHl+grOL9MeX9BnCXtODaifNrEQ3pRJnPB51HZOM2S1yIxOmlG/V0xZiqai5C8OkqwODB1zBkZ
P2YIq28JXwGqIiFh+9uV08+OdluOrnPkCasiHGT0skD7ghBkzlkoY2Q/gedhKtEmp1DbNbgDBRPE
sMUp6arH3NfXSJmDCjaMHNL4gsQYSSFSe1ueX8JyUljIKnve+26djor7ezB0wUTXh1wF6zKY5/YK
xH4PXqyLHA3W+Jre4UYQqBOvXtJ8UuiiomP8143BvxYCDirIUxb2GUCCpHEJbH6daKJpB0EGbl4P
xbRvs0L5MQg+0zt7Eiqnjhc2NuVaQUpEkYbsiHYcdI1pC3Z1csoOtZ3HbCFVOpbnI+C+UJqaVc1w
BftW24xUh6TFMGC46MAQXjhsPsvTsu2NmDmkiVlyFw6rVpx3kJ47OMW4806bTwgZHQmdWxHUxPdW
jsT+3wuNae1ck0eQM+nSVNNeXExhI6JOKCiIJzvm645e/wPmvVdtNquaAhnecy0A2kuqTPLxcH5L
hn5uX7I6fKVP4pnMZpQfOBrwUbo/EsdczmXM2V8NVw46HwUIAgCBVHf2IaicF85sGBta67Qffl5m
PufYDgeUF2SI04n23TbiwXZbdmOA+2KhsfnmG2ayJXBMlEkSea8Nps9ZfwbvDjPIQbIsHVab91ho
lYlbzxww7gmRufMlEU1o37RskEmyCTq/4ZejGlHXPKTF9DOvou+6F+f/8gjKsAhvhy+brS6OxP11
UsaQp6TRAopMr3tx0iHpD+8bffxAO/S31fCS7hSyedhAOOdwrK8brhcxJaGUadyzN2tGdXSqgrMr
9t0rfgoDWNng41fIZ2bq4YYGYXrLnsn7+OGo6FG8h4yrHfEGm6hGYy2Kfyj08Jwo6Gd3t3kxu6W6
uD3F9DS9Q8Z9KfxUqw/IM7RVnAxoVBNOuxTT6xzvacBswT3C50vCTKXVy4cUsW9ZA2nI+dJRAKLq
oDIaZOzaLAHkeSJyFakiBpFkOP6iy22I8u3ZMAij06g3La0rybW1SyopW2jn4/Bb/Dja6TYT1jAB
sflaiu8EGybkvY762WmhrvWJimKT5FWKjWFAhuw/7A6xBwTK0C9H5/RBHdunVniFr91wxEQSJtyY
2qwI+vGHaKXNlzgibtEF4aSypszwmXe2Hm5urhYjOKxQSMPTUpiWHHnkJ4/PcO0gfJ6oXeU/KIno
lXxSii8tk5xe2BxbjEzSTEVasVbIKMWfBv/Ui+9cQodF8MvkqIkGZBffqZbIwgywZnj8LUX2ba1u
Xwn5u2uZTbMMB2NWHxZONKw/qPJ2CzF7m9ckLBcZDu9xA6Rzp7IFD7drH4slSAeDpCA9LhSRvDch
S0LNIWgE/gwHLVFH0ZzZorGieWcN/6D3Tx5zIuCkZdYwI/JMhfKRqA7EB0wY5pZAAZG9O4AMljDn
FyPVLI6XVNAxn51Q8rM7BDdu1Tu6pcxkC+9TSr6RBAlFnnGgBoK8+/AaLRF8P3sjRA8/hLh35L+y
tZkLqrNDl5Gz+QinCiZMWgve0ASb/KikBRElM1gG+0Lu4vGGJXw7H5/uDzqZNCWYoAYqaehseC7C
D3ToHYc73AbvHJ0EV0WBAcLm9/D4DvQ5Q//CxUCFGTIzfnpdc6HowtgUXS6CgC4dfdLjCaAaR3Wo
xk3UZbKPNApBC2cSkPjxZu9I2k6uaclErYRkCYoOTG4eeizYGSXqu0XEYXIyO/9xlNdd+DjyqhHk
XEgW3fhx5Od4EpkASP0/AGVX4c3vVnvs74bHek7pZIhu14AA/+z67KOcav2wB4wn6uzfjrR2r5y1
i2qrZUJTzPECpaVaw23JCFpxpN3c0+iWPKY5mqXh9ETL0ERK9NtfXQw06nr18bWsQIT0orxju10L
zRD9LdgeJk6TCiCqMJv1J3rMVyzh1ZBiZJBAfgrqbmkslM0wmh63KELRgvaMSwg9xGUlP1ponJto
Rx3slgu0rK6gplQUBWh78Yo2ARgXjyXHNQ8b1s0xZ5tz59EFCOPPhsN4V1e1jQUn55QB9zPqa84B
+h++Q+TK99Cg5HMaDpyP1OGkvdFIcnUH7oZqihRuzuiYQAknjwWxipBlXoZy1N9Rbq4JurGFEpiI
mPCx6eN9IqA8eUTygpbI1HbiHOHMvIn9lHzrhcbtuZIR3cRYjtJB+P4jVQlqFhrKHCJHRTXOq71n
gn7po/TpQmgyot6hxxmagBkruU3QMS0q1kJOuD+zy3lGRfNF2wWFLzpYCjVUOe2iHOFdsXC8ieBr
pFxwb5K5g1XHTGu9YJ+RRNiCfQGaIUFeZ54SPUHBZ949LJpOejK2zz6Pdoum4RkaEe0erssN5xjy
WS4sN8OjGhZdKKReyzYMK8J6ufgyDygzDBDsEZkD4oEuYXpOEcHEV55wKFdXokqEmQUuQiTJSWX/
vM7b5y6HzY6ncXOasg+RnPAKqQ6QfMG/IJz88ARhcIuGlmgsKG0JYxguIZaXn/mPaAOrQM/ymrSz
1+Q1kYuVLicaQ3t+Gpk7ha1wfFyGaHqXMjVPX122z0k9WHJJ9+VUhHyEw+2N4ryyYMGfnQXYwGxa
IQ06ACb++wbq/1wYbbTTqD+gU7F7ndl+FifSJbrRTZudkIGp456+L6vsQs1XDXHVVsAQzC16X2+E
Ud6crpQtBS81e0+vtIpmL9/RycIkIbZeM+wB9htYcg7pD1uDQwYwBIjpOdH/4FjoovWvOWSwd+N0
jC6z6MwguMTXln0K404A3lCtcHvIaRSV6R7Wj/gmojk6JFFAWLhkxy2cOpKjBwE64jvZ0nTVnhW8
17SP3IX3SMm/euu2pHt1JX7BbQ8xAdLJX9CK0AXe4YTHL8Q5KNVmCIqrHVp9ksSjb3SP1eNgbGTF
kd+s8drj681Sl8+UxnmNPOY+qkn5BjdRUK0AIDVWSUw7bzUr306jQxH30l+iLnGlGdlg3+0IdgfX
H9eNxatR0j9w5hEk/zGhG984AXiAHlM6beX4nsl/3eSZKn/odahxj1Qqt3mfCUtvBNzcMKt7OA98
jv8MbCwNzLKUmwbqAuZMY6LYoF2lfFZRMpBrgxScSSs44+CsACnR/HA5L5KtgAjg95TNmhkLsDVU
owSC7MX/TzqxlRd/MlPAOEC2yvYNEkaNJuH+pOsCLeesAwvBx36AuYNCFe671ZOTJdPXfd19t3ah
oPW1BqVFHzJccNmVBcjxDQD9wWTi8S+lB3wePukzZVjLxdYJtiSfgYguUhf7jnp406tRsCIMYIbp
qsdduDPoGVzPLY90AXXy3uuUx4uSb5q1vN3S7pKXDugmrVQwsom0xXtKtEk744gmQaq0maKnelzF
ARk0klUdP2E3DNQLA3dNZU4nJt2ZIWjKa2OHXnp5RdsjapViaFHXKEA1ufh8/DyX4UxcGEoK9u/p
K6MC5vsk+h70o5nSRXrPPX0sg1wkWXh+eSh1nNjUzdz6/e8vT+lO2+k96s+0WX+kpJzD3C0ptyrO
itrhp7gi/JYeIKaKXQYJufXkFvSYXmo9rtZe47DvrHdlteIBqRikofo3vLifiJvLsuB5RBWjLkv8
IDFqgu5MioIFcsfujbloTm/P2+2FQNmkzP2xqPAFy+jenutmY+y/5JOZPx1U2eHFrvsHNR2KU8M6
8f2KM0QWUzrK3RVn9oDBYzQDueXKaKA+Jq/fJySBlD9dLBw50cEd+HzkH9fCr3rT3U/Pye/bDqK7
DiqqKlRVNDIkN1X+9e7xOXR8VUQB1dpMow8bdjOF1r7XCf3cWVp0PVjv0+5DeIl0qtwXLraL8XLe
0CDnn/sCw6vQ4NxItHs9mbRW2YVeWSqz2Qfn7VX33qhE0NqiTKjjJ7nC+VapD2U9qfL0Kk8wD7yC
imTpPCCjR9ATYN50/6xjnIU8uRgS+nOcGqvLBKSSh89F/a2Cv4D9gH1qXrt4Iz9kAV5INXFlEnt4
atcwGOCG13TwSQv0Ip/0/hq/dF/SR4/e6MmrosgogxeeXCMe5tlHIyPMhmB4GLEOiKT3gKrEkO3S
Y5Y304KhKZiF/cNVVzkX4pa+HnOGFdTkD0amuRh2cGswrRjontGqRLsj3CaTE19nz0bdBF3MEEWM
GBBwODJgxwaA3rL5yMjm9kHQZ9VuOPtCbRpUJbp1GxGj6BCsQmrWzxkEjf+LPtEzqpJroDKp7GXv
UI2grxTfuIS9xphJPgFOOsxqwTX4WbV1IBnYYtAVvjxSd8Z3V0b+qoNaCrUhgL1wSQPza/5tgZZx
o4BQuT1HRqNW2n38LYXLPjhq/KHryZ4eP0ckRUXdQgH/JxPSb/2L9yEt7M00IlJ6Qy6IdUE3I8fD
2ZuE7wHTXM6+YId1+NkmPKObVMnbEJJ8knOZqKYw6OwbvIS5G4E+0zxQA6N9IXTB6ZCTPpK3r6DT
JjSFooQAJCB4tis+DskAkfg65a+H88V8ObBZqL/gg/kageT2eVO4mp1DUxQJIjRPSDae/OLOFmkh
OAsnTN8ESYMJNPWsO5498s9A96e8gKt6TdrweQimgTn7jB+EbJwD3g4WeSphVvjLJbGJ6p4+LGaG
HQJvoiqDq3dlqknrtf/Uo6ibKb8E53Z62FdERy7iQsSbDUomuMWP+UI6s0JFxwQ2Jrn4HMDnzWuj
h7egIOOqQs4HLXg+fLfPNWLpO5gkbP/oE+cZNpbe/rHEpLAima4KMfZesT9zeoDC2wTG2ShmLMX+
kdtWJOfgcB0hiXMXt1nr950/RiFhelWsHeyV87f4cfUATBnYJIidN1dUMDiMJ6SREaN1JHPZisrM
XA7md6j+AxuyPUX19u+n1heHcKFUzHoScvYSMOLH7WLuBLLk2rKnhLPwIC/pNFyhxaPcNKeKCZNB
0wWDTBUqcg/EiCPWCL9+wECmC/kauNecKrxE0prpaKGB95TkeOR2mDRQQ0jpB+mM+GkKLgtiirgY
GnUb8MgSN75K7qke6plK2ADJ4M6THFyz8mV0/vQRB/a+4Dvutn3nm+FR9Ygzc3SPYKGEMKfVD3tp
7ixxZ9Ah99b1qF4M1uQKQG6bRONFMGc+msDRcME6cdTxJ6pJB0FFOXlGV+c9voRi1tbPEctD88mY
jnl7Xm9yXYjJ47RdM4kcfdIlfWnSQ4NQ/iH0iAHbETjiKEhPqETw3bzmA/pjGe0OZgLzF7GxQqz1
kucKW5iYocdYk0SbL2U8w+jVaHRaR7NfJMhkYK7fbDj7MEhsctu3TBzDPkCmHZeWl5PG54Achoyi
xL7xaZ58rS98Idw2VAn8qYdX4kUaBnoxPm+Z5DNDrEzeDtLooMQnpZD/J4ZJiHwIKDiW9d9HRJK4
WIlFmpn7YICVPGNknd9k9/Q8PR9ZRf5rBXjG3f6AfCGBX+fxN2SrwYTx5rFrGHtVCDsmvV+F+BED
jJM7BM55LXMCmJrkXIKLY0xQtIqON/iww5xHymzg37jUcnhPPhETgtxhWAeSjb6WJQ/GhI2YfckC
Z2OmkrQSs8oM2m08wS51ivvBs4yiy90Ow2pN8lDMsKDo699dFoqPmZQ9mCAgzlz/4Q1SbT+cdisj
5VQDZpIDLGWWNDqg3EAlK5TGbBfcMZBQGYM8CzIAaGUE1qxdvtgAlm3D6VUEV7rS3MFVBtYFOhid
vDaWt0X4HF/mD/oR/dgfo+dHJXWBJrpEd2zIGgLqW8SoORGJwgXEmozCpkhBgo0JolhPpIgMfNSc
YmxZwhXwuEqIgDoAB3Yih5jN9YopDfSrEDsg9TQNi8KF02RoFLn6TpOIG3fGt2KAe5GSEsk71FOM
WpLS9x9FZT1Hxu4znHZM7neszpjuzYiz1+gccfgI28vitiAFZ8Cu8O9IIzFTNvsTBmcuvri9CbZD
Ml/MAP1NsFXeHDlCbJR3c/VcwLBaS6obTLVEZk0IahuxcQDQzN8xIvdpT4wYI5pxGOa7FpI+lL3L
lI2Z7faOTwNDjcHnw8pLKNDX/yOTbqRmCiGGzY75E6Pax4TJ6TKM2aKtYilEuM2sjYVoGw0HTDXS
fjTCfHp6Xzb3eDAfRmQrstmDAWPnRSvuckqHPQACp+apJb4WW3rj6Tw9nP0uUqo5/Q1uiy6qod7L
5XU+2CM8t+roEn6zz6jvPFLOQBjjE50eIAbrDQkUdkoygNi3kO74dfzwK1edGXYdCHHxgxlRZJuY
XVyz9EgqQrv9NhXvtK8335CP4xQhdgqcqWaeXXBwDRFfqAESD3UEYmI/eRWdXZKwLvJj+Vuxacom
bwiVND8l0lD49C+rw2HPMF+rJe8Qt67dTSljN/fk4bKVwtWpI5lVb4zzmRhiAtzmDhnIYtinFYIK
7tXDHXpv7l7jq57qsQW7zEKB/BkgFdTGzH/iCTNYksz7gADGRz0w/54xSBQfjmFgvDf87vtie8Xw
Bf/N4DU8mq5A5/o+ZtMqg86EqMRtshfTBkvwR1S24xLXmRAaYqZCXXAa0W4iygGVourPJ5iYAEL6
Wd/TnNqZlH4/6I0G0TU8AYY+Zs+kS4CjYEFfY6yT0MMfr7EZDgyQWZjQDVjsmm0+6gOb9gETgfYs
8tHim6cmn4BgP3ycewMgCTWshT4leG87kBCQMkxd9RqnUwXEsKkzOgl6jgpCBI5KNX98KOKQCSYl
p+egYgfpnP6IvgpfDwpbHIfLfvB1kc/juC+c+Rn4QwfA4dEDl57P5hFZTMQvjwpz10MQ0bCTILIW
F+VFiwIDgMwfBQReqlGzPi/B8WrvK+hN6iVPdrtt7g7XdA6DGWgTXQc1xnXNW+oa0VfrW1IuO6Dc
39SY6ogXUwhN9waWpPs/coYJ51kNV4+x7LeLO8j+QoC+VXCaXoBoGtYL7NbmC/ICewcYVPI3n/A1
qZMfcQgnWG2gJ0uDnEGQAEFQORrg1X313JFTv4Y3ADiICQMhnQgkGJz9BGBH0I0tiGNZyMRNVD/u
eTkYN7Gxu+omZNdpfKIQiJ+7kuZv+WFT3LHZtptuxzC1ck1z1G5OI34uOhOYPL4D6R6GB/WoLAyS
sGba4pWpcx258r6fWwOITUIGjkPuiG4KwcLblXQBftxjjCGw9YG0UAkL+i5I1xwA7X1m162gw9CQ
qdZWxQnPlj4sLGVo9ivrp1qYMa8FilcbSpM3A7d3DVVcXxglqbdYdhv0KtWPtCZFcpDQK0d4GNX/
xSgteJ2nbp5pnMnXQNeH7JhjB2wdzQ04E7hcbv4oLhg4AKLMLcZkB1qQW72rrR/q7EzZzWCFr8v0
AroPUJQz6eGdjVkO0Ogq2yquPQYZ/nCPEiZEv47DpwG7YB5ma+eYdZk3+bDUPpE6JBnwHw2PZMHQ
vwKXZInooMR7iEwfdLNnl86wdj/TprTVkyVvaY35OIWwMj3TfpR75z8tuiGOXPRn73WB2wDMAqky
1fFd6MU/XFDsrzwDgJEpJjo6TVICOvrk/A+ryQOVHTAyEwB5XA/CbwUYBhOPlxJQ8GW+JiWBgCAk
HR4EkytLGwzfubjIZgW/iWSwFRAna1GilVzSmUPoaqU1PD6mdNSsSKgPID1wHQUz5d2SBxZ/3UJo
AguBj7QAALpZZzKAx8cChQA3M1BUd6IbPy81YjkVtyvcU2uDJHQ9h3vUkOP+Z5Dvr5KXb17IQYIc
o+ngKQAvyujXy5/Jg8wv4rISFMuTRsjfVl0ImgxFPtQHm9LhZM782TxJdj9zjjiDxJ4q+pj+7HiW
7VxzVFwHCIjJOXqa/Z+lKnZfRF3b3x7T00ans3OvGANA6r39al0gnnZGbMCPDQcOHm5DG5/Ye0FF
SPeCKu8cjeOPNE8qC8V5MtacD8DMgd1Q4o0SF22qiGLpy3Aa8PkrmzaZBAaE0/XqTkmE9oSphg9U
xeadRoDtCV0w4dfkjYP5gnVJDOewFUNEU6PnpDVGW4wuEEU4nofnzTr3LdxRaJ81u1FN4BBSA8nu
eTwsTTFP3LhK5OCoMS+qzs70YYWpodErzy5NkY4MmzEPYOEAOVsk6vggDVtFaPo22+37CNiFwE/a
d3Mexi9SJGyKO+X4AKbmefh3K9DxgPC0xy5n+oppgMeBm+3es1tYLpTFec1mfqOb4/k8GOsmYcIE
j+eMF+pjLsDSvlIXl7WBiP2vTiD1WK4CXVySLqccPyB50M1HcMnf7u7D0AHKoQz4B8C+0t9M3rKD
A3kgRkQfTO4GYCICzCLocaos7nfLAHkiwvcAJlyLy2W+2BfA6vjjX/dn4PzLOGEKRi+Qnczzw0Um
voGsAGL30CuvWaAICNhJILpV2iju0rFZ6RNIUoSPYE/ksFB3NNZDNdnlAbpbXo7MSuS+zMbgSHbg
82+lhdyOWHMwX/6LerchY6rg5xzyutDLSjx7qljdlwYri4XytcwIseAp+SA96fCFwPKyCp74KDlb
OBxBRnAOn6w3lr3S+c2x5nC/xVnQwXr/EM0A6TZMsL3hWbJYJ3fYWiy5Exb7hU7yH3YHu91YRD2g
F5QItwAhR+3cuaxwgaECGaCViXkHYG9sML/VdQ1sy+dSj2wL+p96JIgDfK20caizhaEGxCP6XnKA
8nFB2PUtGxVXozuAukKiQ7+jUVIxvrBcUc5s2Ln04+1w3nP6z8/YpAjBJnldEvicsehl6Cs+M54g
NqX7oY/omvbgTtyAtJJWDQ8hsB4x+AQkM8M6q9lBj9xZEFaELqcjGLL8seq1RmqredmreymSRMY5
/9VTY4kCEbIZac6xOeqQbmAl9Ntb8PtzdhrX6ARPxz5H4ysrWDJMoqLghfiHoDxZX6L5AexJJdr+
VqxDA6GqqEvUaY6vplg+D9UMILs6cibztK04e1kZpAXg9R2j8dAJ+bjxGV6TrmcZsfTHI/cLeNev
rNmf94+FEJYsQFehhYojYOdXFQ8TfPjr8MyJO4YxeixEsrDJMcrHk3bwlSCzfHwElVvg2/PqZYiV
x57FT/QQ6zHuCp//4X12ZJgPfGCsfAwQKLGZMfWxtI/zAC5ArMjgXaQtFwcgVXDlLfGUpftC7NG6
d8yaXIQ8fNZB/0va3PxBpzRXwahIcTxZpLDKDJTuIXhy71enzoqNfHwf4VkmFAZI7Sa890F4zbg5
pOcdfzvtPDvtekKHO7uMGd7t37fSqibYal3OJDoDUjgAG2H6kFnlizy4rft7DhPuAOJNVvkQkY0J
k1Qxu/tr4xcVgzdoL/dqNEAJz6+ZYUMoNFsGy1MtVpqcm3eC6XADC/MlJA+yK7bL3v675Wh97X7O
d/LZob9Khodb0mUDD287HNjbJBVg8htDeHVpu2E/uR/VBTeH8/I3a6es+fsRnZ2kiCIIaTosBBg+
0D/Jnv+CJvM/aOqcLF/BB0AT+PWEf7ZbBQfCUWNLQJuxbTc4MLZDhjCiHIQvpAAVjwzrfgjEd7c6
JHeYDSnodgAmc+ygwTX9HvX5uY8Po+w5VC9GylbHt7yRgaNOL4lqiQ9sld/tQGdIjsVuosBnR5pk
8YYFzt4J5Fhh16IpeP3bzRgVM7+mhX8/PhBYwbWio9DXNJYrfT2YXcNinHvy5JVpOxyxq/cWG77z
G3EF220Vf/Gb3Uj/gmAm++Qdd6kR8gxjQaaHeB8pqNU1b5GN/XEkNC7Qp88pmfoR+8Zj9sPlLy/h
ozgaUCdC2NDM8MMfq4oGf/WsTW8x7yG+zMie3D69y4pIr/FjLMXP7Lmr2HdW15OJamU6iG67htGs
kPiQL2tlIR+/ySuufAZcu9UE4a2vjU6+MkcyOrnzxI+f7R+4/GfRi9/Hod+M5QnXW9eYNGVT4PUB
Vl1ppWUEGaHcHn/dYkrAoZCPNKInGDAt3D4dm7jXTgq/inpBte8CCBeK0ivOkl21gftSbX2vJHWs
zy9ZNTqN1fkNm6oGxsFyz0GqkPeLLde9Zs2YA9GIb7ufB8uIgoC5d+jkcwLESOIRZrahBbtVO3XM
oRtrGYV74zaYvf3r5rVlIju7t5OTtU19pwB5PD/me18E1WbgfGMUlL9Mh6bK9PTRAwL/+nr2gcYc
vZyhL43uRAh/AX9fx9vmOa0DFcF7N7tNL+HjUOyfcTGAbQ3OfzdmdqQ8Rexag4hK2S+Dp/eYaEQd
PNNuxxuaSHBr3mDUYh+ngkad+PUBUvxPIBFZhz+Jjr7OkOkHQNXefTQgvucUNDbpESif3vaNCEOz
cs+cv6gWw7OHZWndLBr75P/bKruJ4Z4HFovEQHJ2mWPrR+D8EngTEBmNQNrGHEus1OH47AHnupwS
FL2ddUfI0B61TGUCnXc2rDro/iPpvpYTWZYogH4REcLDK9CN9wKkeSGEDN57vv6uOjfm2BkJQXd1
VebObTo89huG0htDSIz/SD5YDYg+fKstaoNLjb99iRwFHwdLEDEW/TXRPDWvmAbqSu1rdfqV25Yo
wj4WwywertP3Vc00j6Hyxp/s70Ck7H9FOOW5VQeah9I13XyrP00E45cv3P5bo/YohE6IxRNbjOLz
utbcPvKNW9mm3zSTM9s/HeoKYvr62M9I2PRn6d+3YcJoMjr+epHytgcA0n1KmHrPN44/9qVp+Q14
1M/3d/Ghdq+vW2Id8m38Ty/5dVko3b1bwO/XcuQm6jRv6K4Xzf2yI66zYaye3dcpO70U54EFA172
Euqs6b78qCNK8akbZKPizDO5L69pleLdrVMAeWx/b93cZya+fE0/p56+zezCpAvv4YGmmWfi8339
2Hw5aTf5ykOvM4/uydIyH6U4SCpPsN+qhUfV513oxUWotZER/ds/cTF7JyZD23bucz1y7txxfX9X
APcv4BCDSrzxTbDCruLE9BzGSRStVMe1rjj1MZoUT9D854iUJ2iMUqG7YoxXoyP9cAzVp1QXtSz6
iH4Jn1Tb+y+Lbi6Rml8i8cVb6TpCIflbMoFKfmcILBwrOELP6Ph1+SEVqmqB81DqS58bSk0Ztxyv
eGWmm5zHfjPQFGxBE9huusHvuAkxwHvBxYjuXROLRSiHLrVkEzeSB8W0d5vlYj0aXv6ytvxHUGkD
SEc5BlgLZv4Y//yt+KK0dQ2VW8OQs3psn6JUxbw/+nu1vwTWN7Nfj3+ilCMcQEyqgee3eYrc05L8
iDLSMqZ14m/6kR5d2oW4EG/rp7/nh14m1822p5+cmTPmz6mvXc+lyhvA3WNUwnTl0fTYdQNhYdPZ
oTtDFJaRYn5ZS8yUpthIcaCR3DFWz1WlXvxqJ6pnPkzGz5duoTd9f4tZV9cQKSrZaqKzLCfbBhNz
D0niI4ue+GpcBpgY0bWP0dYVB1hnjt4+99JfuY/d4GmY9GOGQd7avdZfDZbujWhhFLirYKYBDnkW
w/QT5c/N2D1tPtDckq21hfzqJKrLXqIctCpv9fDj95VkdK8XvpNV43qs/nV/W6OO7cISniPO302c
forRuwCTc/8UB+PzBOQ2eB+cWrNvGkUp8ssIANBYfNyGnlY3bFrfNpaYzY9ymoMN+UvrCgvM1S4d
V99u8YoWtU0nWVUgJDrWfnyvZ7CyRcDG98G17dD+d/h0SDt1ynbr0vJfALjmYFJnLVIo5iK6h9uZ
RwzBduoU6pfhJv7PlTg94+xliIfrH3idA4zU6ndHhke8rt/jI+QMRNHOl8WHMEe71RPlZNmmVd7W
l9Gue8fpoiqoFD3h6+qj/x5s+/HJGE1bdeUHncm8eie07W+CC0drOjIxcT41bHVVdMDuOS5WF0BB
jqDVt2jefDWXyGSFNtCknvvJtrk7vK+rb73DOPNz/GU28j7bRt9Efl964OZrcqhRWsS37wWUFHVq
/ht6fj3RLEv8Ulsbw+76yegsWGxdzUf6pa7LXPvO8JJD8gQ9ziPu1a1i1bi6txhP42/9JpcQ1gs3
LORj//ibwQhilly7D24/OSzX4mzVCxQ8xqc8OQnKuXHma5f6FZKCp+sIMyutnf9N2bqfZ4v3e/Ai
iU6fjM3fnT1fpy5+LBqo7zRzDLlQBSJ82R2NRyXdKsYftGPYDEYd4FSuyxhf2IT610L9VJvW2ODx
2nBi46EtoEaBC8pz6/02mcl5Y4vDOKaKxhpsXrGhsw7OouN+Jwpo0X3rv6xEcxXfwOuj/qijhxns
5BBPlZC4yVDHajGaXYNhG7qyRoL1+6L8WygdK4eSR7P8VlHPW3QHI4yJVDwD01x8DwAvJQ9PlcrT
1nUr72qTVJwqfd2M1yU/RJ/JiHtf9cG6nW62DreNUCDw4XZdbZKUrFCQIdRFreBvIyKrlmkdXQPn
jgXnFe1VrwgBsVEw1JkckIrTYqzAmc1g7MbXpXyPIXreEPw87E2dZU90aOznfL8at+qDZc8h4PRx
yp9nG6tabmiBuJxcHYIDg7ee6CfH+xZ1dx1S0DiXDx62TzbI5F3nCj6Hqv3635gDEYyAJ9385WPH
5Ex2aiWPb0C9Fofn9QI2L5YtOjUPx8PyvIEIzAt9q3IIg697y0gb2fnqWn/35JNEhVLCg3CzVDHO
2rlSoj2t76uhdOktapfxXdmZ7AMZ43S/EGda01hRt+5rfAY5s6fALTd7s8wzJnD5/rycbmzfVaqV
W3XbOnb39R5cvVmsXsSAPTt5D+uyzwmqxvsLQJ6fXFD3z8zliG4j1u5tHnmETz6CfyK0R8n3eaSU
4tDD14Ao6oxn+J0MmH71WLk0t4SJwQE2zVpOYVmzHWpitv9Y9AyLE200D1wcR6nzFuS1r4CJMvE3
Uyu+gm5vmyaIGQoOWjigyhSS5cfw2yXDBbi1LrWnO49z6fNvot9gBsvhxL0EENnDRWiUdVntFBoj
QbGrABFwTgSa69JGwkS9pur6PnQzfGq3nIs2QU8nOL6UJ1eCjDXTKuzgs7KujYML4eqDqL57q02u
1XTt9/oO3IifQ03KykmKy95nPFcVlh69WVzf51Y+uqi8Etbz5NvUuqtIYdcSPJhgMfV7QfUN1Jc4
KpEt1VVq+n3tdSNXMu7tn93lZ+vypf3q4koT4vxCglvuVLRkfFa0w68ZMAJbtx/n+i7af2a/jhbf
vpFvalXK09ozxq8t5wf/WCG1NjWXsm1M8bH/TLUyrV5RP/Em+e1VLfQwltu5Xlox4UGqrtGVqgbu
7etH1jOeVWSmWvfuA7M1sD+TtUuEr9K8e0BzrXtc7JzwFIrhsaNFlaLxnYrn9W2ds9TABFtQYXP6
sTB3CfWczUafPHvAb0b213+rDgV99IzfWp2pE7rwvbWG93WhKY08vmmhd0cAfp9fhNqpGdTv6+cx
TitRmR+lN/jIxdapUagtcMJ7BWd5+zVafwf74fnffybXoDbxOuwYEYqql+q9OR2IEVhj7s6yP0H/
mI60G+dgwlSe/wDlJemMD7bR2sa0eQYTWLTFhPcOGpz7e/LLx7mpHs6VWyfVOikRDoJMTqNroDto
o3+DiF9J3QOZh5GmX8H8aOTGmqdVk+AH3NUtJL+6hUOkSh28sNW2kg067XjFe5XnFgCFUTe/HKPE
48c6PXg7hHFEOLXNxXgbnWoH1L/6ZTL9hHgr/98PP5ANGt05ueJpcq1sW+uf199hfHxfjDPdc/3Z
o8scCPH7hP1sPwqtfOcIeD6Nc61XP1MHbRlaHfuJgT7VM2LdKtJy8ZpT4LpR6J0JL3hMdee9Z3c7
eqvnG8Xq82czI1lFpM839ebLatbCXeCqKwI88mtyv8LnZBndGsXoXimUwKhKPPt81XSyU4RsjHdf
KegSsw+aIlQWIN7CUDC4TR87T6JNtLg6GDjq2QUbC5tSon1nbZNWqByrh9lsWi+Wrwjkc8UHmGb/
HiyiFrXA1Tl2n9iUbWXlGz+x2hHpItGaEhoz1lJtEbetojSqBp+F1v32fk1Pkuv+mtIFv54B677y
0PswRs7carvTcAOOdhq9eGXUYC9XBqHs/ZZx7lLZpuIL0gHP00w9m2373+m8sWcRsurO5/X5vf1E
VSXmkTDS3Yv2Ow0fQ6iy/9/F9pHK5v1tfP6iYyoX22v1m0cWVyPwz/eNYHt6tM9xtvrdkKBemofu
89d85mzi5ORd916pKGFaCpr/Z5Rz6M1HGthN740T9r1+OFXXv8aNCWjCq3Z51fx3ahPvku0TTgNW
TTbavaL0LkpZir2jdpvD7bxy+btDpdTNsOQ/KLaHYs86R87bhxnWDRvuVb5hSyA4oIScKqe/HEtf
6aOCfCm+79VnrnXLtHfp+jzfKp6a03M3ma7vGW4iwPA7NfhedTbP1vpeW6fiZAp5e1HanIe39Eij
fSe7WtR258kxMU5fmov9x5Kuhxc9m0ERiMKQJFTS71/YNL2R6oKQ30NsyiPOt4hwP1Jf1/5hAjQ6
9tedNiBk1XtNVDgGRWbjGjIcrCAOP49PijLohigmeipBmMdq4ScPxHSjHpMwelsy8103tB7N679N
OtqhZzBZJ47Fm7Sovu6vYKyuctz1OPqNFz2l8ugxwZKG5hG/upXLMu+tAPaNb59gvFLxiFo9/0M5
Yh84vhGrz0OeQ1CwFxS652D2xaCRvl/C9fflfTtI1vLQwbY+0pwtNfZaxY/tYM5htlDOs8YiVlLh
Lirnl7xDjNmEEB9cBSxJWS2Ldgad50DoRjwDucOT0wSngw2ubAYM8qSz8t/57/U9zcSnYHtAhs1w
JrDJXziVk82o+FkYzvNf1/jUSN6iRiHeRTDBYe7U+MywuhKZdFH3GwZJ0KsWRmm1y4LVu7MVsz0g
AItlUONDn0zksh8F1ly4hQ7qYphCmiEsx9x3BEznRjiqbmpnObkbLg+XeBZvpdu/4HL3fm9w7s72
dh83KOGTb/Tq/dFayEv7AVDAG/f/9gMGaewbXa11rWDJanuzEa8CcZ1vMg59F55EMh2sTNnGkGxm
7iiupfS3BJnrn7nX/u/lLDbmQckjbTK+upVzg9wg+YmnVDf9YJoS6NNShUuZwe7DSjr9hJF8++i5
VsEMbl0DjKd7fq7suZzSLoLAo4IoH8YEeJeayWSY6+TZjWzi1YKPQ7pb7GIEitQpE7AhZzgyCMnf
KFEegc5ESi0Stnz+Mq7Z/EAKqCEIIXKgV9ov/kAIviaeQxG8Yhb/bc0xZtdCaQVpxoOElihsmRgb
VJDRwEBQOY/DYCbBRn9R/vg7SYfA02kp+ljzbt43qF+Ldpq5wZkipoFEAk5O4NK83om7CXuXMYON
mEKgu/2zep4DRx9u27XBJEf+ayGN8OqERU/Vhm6Gs+M4NBwJRJo0JhN8Yci0fbIci1L8fBjIlNHb
hkd4pXJ1uv3YRbyFxouO8arB7psLhUrzFE6XyyuHMYXupTH2XXnfEmlbeosTbd1xefEF8ntWnh/Z
bMlf5xBXGy9qq8ZhlP88G1W5z9yljFaLwdHWvZjnwpUM2XSGyX9MazuHESCu+POsBmPhAyl9Htyz
psI5xYv26tfpfp9AV0oZLdYVUavRP+kpAiHIGuvuIvQeHLIFX0yWLOVUCfF1kv05N95qjHPQ9u59
smXqpU6iHog4wYCPJ1KHwc8o08HPmJwAeupI1COPz1pelQGvJQDOQggg6JTq2vIJevyr+rlBCilo
Ssd9ZgVip0VSaM+Hu1Fqtmn3rzX4HxFepgwJ4JH68WODjXZ9TkJWlz16cPgwSUQDa0x7j35ysPP8
Jtlpr6vKG2TRwBIKVKyLRjLXC96PaZRIhttYW7v6TyHSur9LtqwE6d6pmR4QJFhEZ/SnDVQBRB0/
3TX+qxx21wOljEJ42/ewLKOZ/cULBbMZyb7VLAypvmrca27sciipjOutgWqfotK/7/8C/GAMSlAW
DD9RLoP8+twk4WC9fG2TB9YDm/lRp/nUOWdbz1+BRIAwfvmT7MwssZIlgyhPGW7sFTh0TSg0tNI1
4poop3mdi9HaoWopA1mibCAjSdYW0Fbzf/xVALng+99CD68DkMW5unXEFHq3Y1Wm8i2Cv+eZsaNs
lDhdZhtWmXCARsAB6TczvWULAjoU6GsnQOvyUGBA9GRShjvT0IpENL5mrxXgS5NOTgOUqQQwKmfN
jo+9lx7v0XlrYcd0Cnpt17JY2q4qYL4515qYCkjFJC0ES+pR5yffPLkpvSmrxER3zhRhSbVm72xe
iKS36ny8It4iMlZRggXYRmGRX1rsDqqBa/TECMdWsEFkqjr/UgKKE+I17mWsZpy4jMzIcNQi1DLj
gL/+t205Y5xf6bjCQ76CDFmyuVPZXkIYZSayRQGElwPWuNpGXuiYsZJN7RvBCAbKYcPj2MdZhMM9
Tph36apq58uANL32rUHufXF/pgDHTOnbSafD1GjbHjO8NW2l/G6KbqYsP5jKFdKhxsOECT8RAA9y
3DjJc8R04JOm7o+gUo5fF1TIPjONAS5Qba9V2pY/l2Xv0pkfwkOCTpGTjrIbWYqk1nWIHkTSCABj
0roqb0C01VMrENm3pLXsW8sLhyG7lJCIk3OJNwEZUM8VqiwCoZBk36Yr6X7qrXbZ/nslew+3KRe/
cV5cSOULQ/N5P3+u3e3CcT6ZrhBo5Bh/Nq/JdsEJmXUwpY/vRoarBKlONXmtYjG8mA2mKryu1ud4
J1Dxy6Fmi8sjtt9wuh/Nzb479Rg9o/w5ytxGzKFQu6l7ZR7JvXiKVArqA2xqH6D96q3+bf4tDFI9
VxCpdpGiW14YA+pU8zg5d6+0+/MhC20lzRkXuyjSbz7cdu98j+6T/GfiHXF65ft/D6Pt0PY0U/QN
8vx90+/F3uH3OuOCFHYV7uxT4/1dOfG5+5XTq7cd7kky1L8W1L5ZbC1GxR4fR447iPqndm72pBmL
7rPk6IK22WfM3ku/70VTlRxy19l9xs7u/Jfp31SG03ZaMpCE0brosxaV5jj179oEKnkjF7s6T0Yp
L4NMLctB5NfSllBQP73fVIzaqcfd2lyMZN9OipUNFu8eHzO4vKBBG0Rt+pvf4/DWOcZ4ZE1noLzy
wATlB4NiT66CMftWSTUztUM/nBBHJ+KFEuPAYh5jo7MPf8/W+OP5dxFR8X0yx5TeCKcltRycmwwG
0Fc1Ioiqt/alfRktWYcFnjFbnbKpTn/Xl/tk/0uCQ/pzjaY8JNqCXXmYkrK+kZFR+0lFFSxw+hQ8
MnhGeJuP9nKYaxbt3kyOnPD7MFNr5JoJ2qr+c3juBu1LUMH4Ze8b2h3/pWpTsypq/BYfn89UJCfL
AXdpy+LDFF/035qXqm8hsznUEziGKAnxWnhnktT3aYsIjxI2pwX15uFfyMPlaSY4SHoLWYzvhC4x
rBmi+FDWml3aTPQrJnXB71XwYStTlvDCquYSs51oPD4QN6VAJaIpyOw1mOoB+FlIGbZOANDLRqo+
W7Te/mHZ91O2fowKOaB3dr37QWp8H99JhL85CLlkXHZmy45Uh+Gqh85bv00SHQI2XHP2o9jSwYVg
M8lTDL+V2SEYTspdgvdOjLycN05ROgOy6sD/5ah1ZDCgFAVHgsiieRWu2C2Udk19pg1/KQYKC2KY
AAgs62F+Aa8ketG724pHwd780LsPjkYDPVa19ulrHAqx4COte9boukz1fZ+ZCwAUa7hUeOf/0Uv1
obvynMz/CvXD7P65UO7/7Bu2ubte+k4Ffjbxmv96y5IPOKdzJppXiwPnUyVZzrbznZhv9+z4Lzl5
YP420jLq1wPSzW4Bt98YYFQRSNihmWK1Tf/DBf3I+38frcFhzl3ciaskhiORzsX5vMFND5krhzrH
GwyjM4oyQy+FSWaQBA3Qw/6Sx1aDgoI9DBuDrN2FIAMtPQctPLJLhe6ERUo/k7KXYyTYPh3QOk20
XRp4Ouad3jgF5Jr3twK9OGfZhk/QYGsBaQiJqj5ikNmCCMD9RDfpXgou9GEIUQbdXpzai64v/CRq
mVFUOm945o/SbSVAobf952gwdR/JlfvMwg2TTNENGGrazYB5rJVPZ2/KbaWjPtTPNUyWoLxWkgSb
2UXvUQ+K9MMsPVzU02qCee3GV4CvndomyZ7p1FtyWg+zKqpzUQz2IeEqT/a/ZPaD/OdD0RUo5VRf
3wjWTJzcF8AUy4lddx/mAHfHBGu4GHNjYFDZfnwEK/4blK3wKYSRgZFpqfe1bOba5i8hnsOhPaf1
4D7aC1+3meED9w7DG0Cou6hALEEQwWYC8bJhIoANTdHgRGaUWStw1tkMQ/GCtOu0M0vmQNOZ1pAu
o1Vv35kP7qx6Li3ssYF1MwBUwcONnRQAcF7uTbwqv1D/pVssWi9+3ZsuB7DSo+God3hLAIoOM6cb
W7TA5hrxLql0Z/AyUOzK2p938OQHzL+Hgf7A80qlnIlezqKFjc0OjAW9B3kagRL7k+vVnzzXl/0T
9dDT/Kvwuf7Hr7KabeIe2Bb5XZeDwT5hVPU/fZxpRzF+TjbUFC/1r2HicPH+aN7Vmjm5F/mr+vXS
/Uc7919tk2jiBROmkYeE9UvV9WgnmsmujysqiPEY8t5zvCct2A6W2Drs+qoMF959DlY18yj1uakM
Fiz5H7NDE5GLPdmRQsMq4OjAhC6GsHgMuJJ7RIQYVV7yYc7tzfDKYJBilJtBkbUzI1lM4XDSqWYq
hhTtRGctRheLs/Wf0kkWAffG7lt7VQmxSKx4RuvGAnp7YTW8ABtjqQ8Rx5IzsP/w/gicr4dg4Bvs
XUISMpptn/PqpnX8C0a156Y0lR/UYREvof/bkxyR/irUF23n37y0nO0tG/ok+hnJ50rEh3efKLG8
kqLinZEwBGvZTZTvhe5XJxSt2gbdcboeNEostMvPCZiixqNK9aR+NwQ3P7Ts2GLRGUHiog33Cm7s
wBrnPtHJvYGkRftYCaYQe6U+XWqMeh/mVv+dET71q3RpYhQdDHDW9BPM/dWLkMoyxWacZ+gQoDnc
M8YPS087A6tOzpiYuAm4/zDbwFvh63fEilr3iZLNaK7EWmGILB8IUpoyBV+2MqaioX+7+dB6KwLR
eSsrU2PBn2QV521T4d9hqRNwmXmBGhEFoAoA9jCDCmHG6ap3WT9X7qZTk1uzeinTM4YZmx40jD+C
XQVTBmM2hrKVDUnPBWXmAha9x/nR0s73yX4pFNLII6farrRjG2ha6EMmyjMNj9peJq4D2MSrt25d
Y0V2DTLSLJZ9FM9lWVnNbYJDVM1AS7LFtLW0tnKVXe3LTJSTy0uMkqtZ4/KCUIBBYkC0bN/Kv6ZJ
DRpBPyvMdae9Yke3U8du5e/ImcTzvmH8EvRrQXuR0Dddq+6kPzEnMhQTPGSjW3u3Gw0Cromzze7h
ZgXePEMV21RwD0T1tuMfjNwK/ItWlQ/7V8X8CGA6D1PqJrcNWxASrFnmyRq2p2CgJT06NFR8Yk7M
LyUBfNiYxyc8ILJuzezDx1aYyBxR/HDvDEpQKXIcxJFy/Z0S9jivnNqLBnVVuwlcNvZ+Ocw5tjQc
WO3c+6J7dfIa5PNcSURZv5wUthcELgPyvOMb6cQ0SdsSwnWr4jkMzWAfNlgdnEA57YMTyLedmbPY
+XB8eD8EaHjYu3H/eIT4LEkHc8MyS6hJ8x3nKaNWDVOJCrua0WJyiRLVG+5Vqjsdrltvw3nr1UD2
SjemwzerdllPjM91rPojiXC2nGisviDFOp/PM23zbx6wci/nPq92LQQCtlD7ehbPI1Fb3qOigRpX
h/flYbB99BPT9x2cVmlfjFP3KL+Mn5vm9VF7jnaFxj47zD3aq9TgSEHL9q9rs8n9Lh9Y8Q08fUQF
nSvtTr40D+7p0ZEeSI6qiV4MevXbU1jWBkFE6B+KY7zWWu0qcyx2s6VnZceMhmaHcq7QTrf2A/Ti
x7eQNn4+t3ck4KGYzG/2/q30jIlYB08bSJyf3AO0uoTL3KvrfPwy7FyWt+66+hVkT7hVCFzVJRNl
oznc7yVkjkXH3kjzgPW4f5WmuRIxCjASLlyclu7UNIrsFO0oU3Gg3RT0vKxgsW95yw/SH3e2Bpio
Hf/I8gcA5acDX/6gQn7WT4vZajt63loY3JdjN0PPlglmIef309lHrCxujdNyG2/4x90eIbblgdaK
TUgsUKxfX97ynt/T/ONtMymyzuMYdOhssVCz++6F/vr1rQpwoJs2wKBCgtqDYBGMbMtTmj5L2zFY
RvUfUkD0eyXYqNos5G/c+ftDFpQPT4bN98ZssPOtV78P3+RKfK3xqRUmWbuS/51J8Z88sELSWugN
8p+13T9TN6p5814Do3JwVZeo1Z4T9+Ybu2pa5uu+sdBkhlhSbk8VZsXpHr5Lh6syoy6QSp0kEZj7
IUGadHbT2lRHpLy9BcNY+vqhY85L7mT9BRUj8yZcijsr/+XX4+PRzXaLBLF6VWOAkUJAHyOh6t+5
v89W1DSzbGdfRyEkzufOaw7wk+xf67kP3abJ6ZUVKAJEk/asRg3cOzoS1SudTecyvoHqFQOjh6Ag
POX6YXwYp+pJwQ3ILfB7DhS/+KyGt8Npd8nQjPuEuVq6UpwIF45/ZaWMi/3Mx/5939vW6YNiLqq2
b3SBQIqObsMlmtRO8Mr894LnuDCasXXmxrn+YnY3LvXHBrJG9jUMNchXraC0PceQcTnZI3Ej1WWT
v5DpuBlWDVq+ijmdSXkHfkCnS48JFUD5JYDOqVK/1FRIal1wNvvVi2DVMCuHOZXfsEIuZMGF0k17
la8e/NwVZ8XOwbwYWl29yTRRIPaW/WLZgIvhYyNL8XbBipQ03z6OcJbrExcCOVeuvTRgDBCMsHmD
l0OgK5RSn6su95/6scL36Pep7J/7uoNcRZ64eSojZ/dLdM65SoBh2JedEBAFrhFm7jm+crGSyjVJ
rXHkFsMzhgsHlrj4vgKGKnjKpo/Em0fN7LqEbuU6QKo4q5XGwSnCVQ8HRsBrcGkmj0kBCw5f29d4
IeUuUHAEGkAq0G8YvDr1GKWAFkMJWyzvuv/HyxbxBOO68vkt1nDIppevmrtoNvrkztnz6HXUgF56
oxfZV+jGYbdfPQeX3qIQGFajNWbVupytfvOmocE81HIOHvkOPvOlEUapeB61w+CIxiKK2smG/nGu
F/lLFPvpBoZDK9nw7on09UGFSlHbSApcykbGMbBYHoaVt95bfd4CoZc6ryryZzVRNq7s7V3Gl622
8ts54w2eP3bjFJbNahDIMGfZPkhIs/fq+/vclZlMRhBv62pZPgwWg2sXBSUu/t7rGD1u7jrOTC7V
be/xb0tDyGljuOrjhNfXt1Iea3lautKlPcsgzfPHYbz6QihdQ+++zSAzydL+gy7NhpYASZfP34nl
JJdmwbOvLS9ZdazOH1lj2rp5r6ZfinX8MBf1FcEI63ODxHt/WhwXOajd/tbzeja4zV35AgQKA2Kk
LrwtKsRpnGztfpIhM04ZxMquuhpnAlWk+yjN5IpUCSSj2SBfdq2ClPXQScUPf7NU+S8LkD3xATdU
s1JpuX2ViftX/txWPm/lCRKQlaq0BPAGUnWaguZR3q8r+Wz1BUh4OHrupGWFO6Slll7G6PTJU3Wz
4r+2fdSOZLWW+K3H8mdTaBTu0XITpQ6DqYVXaK+N1Ze1DG8dHPx2OuEAjeYKQEd787kJ8rKETG8G
9sf4KpBoXU4i6Tz0kadlVNx0V4Xf16W+ugc5Zbr2tqm+tFPT+n3bcPgcQBLsGJ2rbAIQjgrN5K36
dgBxLKp5W0wmMSys0H8Pf4vj50q46QY2kRlPj+PXobvFxEj0Xjjlm3+7w2cOoBzsdLfYLgLy+BTa
lRO99OLrcHy/HjrLdD95qa5VR+QpGdV6ZSvlG3LCVpcjBFaJ8SBoWIMj0KTI4YagDWom8EB6kIdC
26A2i3fE43lJgDxh60XJrCBUSXsFnhw1vl7dPgfgCGLBSCPdSyDW4l9yWkgCoFgaVO5U7IxUoiA/
f1JfO//a/U3bjWkGG/ZNnwoe2EmxHc7GN0ODQ3XTR/0oJXrWMvOTQ3VR6iDBaSV5nfxnOhO+tLas
9LcVeOFbaRShkK0MhExPeG2cHagfC34gCs3Q4/FYK/08MXgbjZ+5UnMsJ6ZSw1Eoj/pZrwhRcCDv
yp1VufnHcCV8gWHa30k70Ol0fviKOY6zpfFfaxp9jPuX8l/T4GfYH8tK45nhD5v50l+DI6GPu6n2
YfAAQ5z3/8qB8M0/Z2Fff+aB9kehYBMXrfHnhbh0uIiulJ73Uun/TaqT1n/MmPJ20rGyqzlPzGcr
y1NiXs4572+jndlj9W6O1NcaewKo2o07RSj7FYqGHCebaeSaalp8lEW1NgqC/QLjg6c7hcHNeCC8
kx8WVNoWY7kw0/4JwZ/3Uj8R6/PCRP2v+SyPa4jLeqaScuBa+pc3JuDHk62klfzKlTCb0itmS3Am
e0Dph65LQTPuP1mwm+X4b6+hrKRr2zoKKnPvdFwoa+yzlT8uJaqOn3CUgBjK3aIfWvC1fyPX1kUf
b8o/66AeP1X+fsbd9vhaGv0cKu+ANt+CKe5afg3TJVa3Y2+c3YeG8GEapEn1MuGL8qX3EGYPx5GY
GwCarO/7MKP3J1xISk1rwoPqj3atcarUGA5zpWrWKnRtwuKD0rpw3A18I5UMBMDNdK3HIrlK/67l
sZQ+VN8XWxBZeH7gx7+lesR9L3W789IMRtjG6TRLHIQT7RqbXog6jDhrVeaATCYo/3VZ4XU/wne9
abg/uuEYIbgpDZyI3ts18lpoTrrpR6nL8IZj6GyW0cbOw/8GlNrEOYXgFjq8b842Az3iq/ShntPS
0ObfSr++EysQjNju0oDY4/NVUnEjGbM0KGywlCTJq3KzMc5BmvRdBvX/3ZlgacS1paNCcJQ9kUwV
JsPhpdz5/P4cqE+sQna65V/fpHxo3aLoUvLzwwUplnq9S5Q0fEvF2b7guRZT3nHaYbqsF3jFypc3
kSAgvNBUYEoBILMu1++L83+G57H3B3/Bs4k5I/rKV1Xon2OZmNM1FAQI69NgkhBgxMcHVQY5JPPL
RHvdPiPVq4dL5zYXV+ifXAnTqO67IuJYOUUkMD4Qyx0drZ9eep+xCQ49rx7Y2a7acnVm79wo+TUg
icdHqCdlmp8bTrQcY8dQDj3cKIabsEADExNDia38YUNICofTxnm00NCmK0hLNAKyzMgcfBVW57wt
sU5puW2zTKgHh+c7qfJ36mv17fTSkqUeTOpOByJCZJjg1ldHOu5pd/jLp7z1ltzq2w+HslOgw3Bi
u92C8Ln4ffzb/4mO5JSJR8pTBhvGnNfVq0tfoZf4b0revxpGSGk3TU718+Dk4J0UnHmKdRATtK/8
HCeGYFc4VEj/4jz8nvLM6dA91Bmg7OKTDW7n3Nn1th16atG6Vq/lCgRvcC59lxAee06YFwIY+ZJV
5s15c9qYAgkWPQYCu/d8Sdv94qrDW5m9MGsL07w3g5dth9Nug03XujQDFfHRzvEDzQKSznHv0pzy
vn2rg1WxfzGLfQHymWqdCqdyjb9NpT0s6HfddP/Rn7eQ8ILGhIGkDZVyB0zziUlqbw2Y/mK8rF8a
wTZUhY3RmMG0O9nuEPHnZV0gErO6HFR+aG0u5fmmuhLCvWkWePjMK4VcvJQ/sW1li0I+nh3n+2M4
/Xv7WhgotogQL71TkeN+unUndfwTZpsoXeqhgz4bKlZer/jh6fivpZ1rSH1Ndb8sr3eV00/8L2dc
wsLjUsuwEyQivVUTPCsgzIeSAIrFprWCU5pznuuc615vnfmhmdo0zDczi/ZTkrtyINkuqi8bu1M/
tTdUyH9oN9Z1IZiXdMt082Kyz9MUr8c1TwRGz3ldUwy67TDHvsVQWTG9DfSGh20MdN4uSNu+R1wY
I9H1GjTn9rmlelio5X8WjWJoA3fGV4JD+VXxiGOetm1OO2/NpT7xIU7pWdtZT1hT5o7YGxNH8Gj1
O4VrdtnwVxEWxASblI7u5UdckKHxgqlzVWaZXugZzkwU9NXpwMtrpBOtJDfdNKXZMZJL20h3U4xx
Vu2l4BJd9+F9zlWNa5CeBn6/sdsemvmaEBbPL0cJw21q8Y8DgNAuDRA6V44tsKD51+1P8SzbELNc
eapdelVmBdvGomM+wgUtDtKQs9ZB3KTgzKApALBq/I+6s5F5Sf0yzlYz6NlQWWzEV2uHWpWvJYF6
6cZhfN2Xvta0P+mOzOvqNF51iBDrqd7JKiUvAj+N2JSN+IkbvRUlnKLNeP0LawgeWqHLe4GQ5+F8
MajPCZcUzM3H5uchN0TmVyU9Y1H9u8R3hpFi8FYvf/lRPkq3nz2+jjZJbYsfDNgTImAjtqXRSNnQ
Gmlvm0F0xKPA53+Q8aS9adx/fP3wkbbV3g2g+4omaFTGCqCS6vfdRw/7IJNoXcOSTUyHiFfj4Pud
lsEGW3saUNzq19rIbS4gBJu57ErKXbfz5z4LNtjDf3RqjRVGxVTbuJQ2u2379BIbOTtGzyhLUKX5
R+oJPm2uiNmWO4C9P9cSPqTBJptTcKeLhNZZqCcH+CaO2m1ds/ff4JQdt2PHqWlwZHZvuUsscC2k
BJuQwRiTUlYEK8H7E4gOHlkxrQz9r6JcZkgk9veAeYekROe4yuBn0f9I12Y0aoIRU15vPsCccYg4
4LGWQmjpwg7EM1AIo10R9Gu8wyIohLgfFKyZcu9cAXeX1yS0KC9fqZiS/hrfymkyDM+TYbPBAS2J
g9p0Ld8OPK18O/M+fV+iwzB2Dx0W/+nZCRyy+3qrrCErCL0/ztbv1L2cBtpOyWejFRwxVw0bWzE6
v1Bc646byxtZbbw4ao2qWptcOi4UKovE7JnvLK7126t5mPeWq3YBw0JwfWFwSPX2waru/FMQVGWH
OnaKr8nt+Jnn4CohBnhHEJPonk/jq6tewOatIlAW5m15qQnrOFnJHivTr9cwhwmQ0IJfyCSX5uvp
xrnFVqOeZaH1xkQvpPqN+ekhiKy6RpqfwZFJSHddbF9UEIZhb0BBubF7BHUhEWbN97hER7mOuiUW
HLGNDDNbVhFUj2wiUx4swSDmB/iWNLtA8OffMsJcnvegMrlSoWtTKB0NDlrz921Lflb32SvipN3L
BQ4rMsp7Dj0UvDsB0Vw+9h73iOU/kIfvQdXI2wC+nOk+4ysK1mA7OsvH3dSTMmARZLa1A6UHe1fq
EEdturHZtPKFWipZh2JeQQrz2XE7Ye/8OPfby3n8JJlhr3SJl0WM7ggt9VKo5c7xtlDxHysS5EXl
Uawmi9XrprbLtCCTx//RdGZbimJREP0i13JWXkFRQAWVRPTF5TzPiujX9w7sajOtrqxU4Q7nniEi
TrFFC6nzy61RaqR2h82b/uVr3vVOM0A3f+2BeJke2vSkr1fsWp3TzL2chkXKX0c3V6WgjMQX2G+y
r6DGD539ywUUs32QBbX29/4DYija2DS/hcoHn4bS5dlDROOIjgaLHfwPbCqoK6M6fhBttNgCT2g0
02GlfwlPwZPojnKJvWsVmqropN3KalMwX6Nnh6pWD5VK5Mqff0/EGpy8W11fQ6LN4XR0bFFwAw1D
D0h631TIlALUG6EL1JNoT+8RVEdvQC9VGgjY278PiIS0UUL+DjxR7wEvvhbnFtewQsN7eO0URlJA
Egzszlv29+PrkkJm97W6/OWBcV0mCClBfsOtS2iRKzcY55yCIhUFVUHoCE5uzQCkODUXwvaJEUPZ
xjdwbwrxzUsW+1a+nUM7hu5d1SYIQRZ0QqurN1p/RE/BCdkwdJdaFESgHyFlkSEB6FKM+ThyeaWg
hHJa1b4CHAO76iI7hYcGvIs+TlubRBuRyIFCu3osQHe3Z4jJOfsQK9O5tz7AuXZSA3SGL7favVN+
IIs5NTt0rOqgq0459uU9SUNfOEHBRIL1Ru7V/RAtkyN2pr26lVDGnVJx2YHMQFoOdAjCcstK5+ij
djLFMQabhy4WJrD74ELYp16OkT5FdISkUkWlu0TUdu4gKdEybAP6rlrjbsepWp89BhuPNDTtKFSC
KpMjK2G/KD21LuyXWQJhleWsvscITn7tMpr8NMobUu2tcYxKBX9Lb967D1oYRVhKRYCsbHR5Z1dH
kl2v1rMg8e1NczvkfF/WaWXjqQZNryYrofpERaOJKk/jSDYigVI9p+tYG7Rx4yPlVBqmVIh1EIWo
Ug2CqNy+ripEYZ2qs0V8u9Tdhdsh9f7Ogd5S28UGpvBn9Zi8yUdR+KLz9NYOrkQ+JxwMY6CM45Qa
z9tCrudCSjfIQ81DJw7fFulfAg1CgxD8Ve/cRIZxeKbCkjivPsl9vGcqwO2Dv23exp/hm+D/0086
CHY18LhJ7YK1GJKga9GFC+bcdFDMk/TcunAz3I8n5dIrmWW3uKY5NMCuNNoOPk5hfe1DaXPybOKG
UBLUxC36aDB+b3Csm4Y4vMdmbkG/E8NCRrFbQJ8Ehk3JwYV6t3IDWkr6uJo9GOm7XqFz6mPte3X3
SSUoDe9+Or+1n+PCaLqEb8zWp0j6+CPEg5pUG+Ra+VGFlPHeenCKiu7RrI3247z7EgaNhn94Mq3S
GCXiJ52ACbohQJ7goJsP0jNxGY1x9R86uTVVGgo+UDIWLekd5DVh6g1gbIO+EW8LqSBEBqxKYPjH
4BUhlIOmDEhTcv8EDwIrVuhxk+shO5YfVsMTXARwNsCh3uttIJ7p1sn3HjTKQFfZrA8KyEgtSxRi
akTxcSG+DHIxtuOLu02LazpTUkSojh8R8PcrEKZixMoHFfZ1rjTCBnEFZAYxIWALEhcpApD23/Sc
Kk9unuhfhYf5HlbnD1hOwFC2y1tU8xE+oOHkpO4WV58Z2HeWE/1E4FaU7Pcf2KraoDDaI8sBhHH9
gkP8nEO2wBiUJ3Wm4xzmFukonZfJXOC63SbIGfDK4uo9YUkBqqNjl1teV4A+/+1G+/Drg9rnXoAp
IB5BbYpWqGhIkW/DQ6dWdHrShBGlk5xZWR7mvKxMigiVUOSt325lcRpc+qwm+xjcx9QCvdrgzmz+
3eNXVPywdo7DIsUTZsjVtpzUGNeaX+JgLaHVmOK4b90N/Y8BiNlfH4Us9+4XOvC5uyBhIvpUt5m/
WswmzM8eqj5SxYpQ/mFlOwCfP5hPivT0pqg7b1q8vSdJALywf+xTFkMpEvm38/jWo0SXnfmUJ0vE
mVKTroxBifuF9vw7OvTBVJz/zl16DfcSJz8D/ufebLYcZGKMekh7drRDDVKfG7rJHIMqoQ9NGm7A
jei2Rs+eNwxGikl4fxeK1YJW0+7UQZQeSDRSAcGNYLzYTxdIm0S1hbog0lIK0/omCH/+7ftlJtkD
ER+iB/VX8WpzpCVGV5hYpMDt63IKehRd0S7brw20FK3ag49YD4Iln656cUTbSbF38D80CDy1QctK
hA9NiD5dqeiRMELdwLv8VQOWIWgEmlP1Kx286hVBUGfBpnYP2MAHcAwEZWxEGL8jeo6Mb6sX2r3M
gH8jF4CkKnFgDhLZdfmOajSO2eA7nWDX3OCCJjb7NHEuLGE0qojK6pwoHMgGIL89pWLIVKO9fx4a
9Mut+IUAzNoOl602QKZgdZX0/QFpGczldVjpPUcHaHhFCuWbPihuVAXRZKEiUwyDrRxuF74QETEu
ym4tvd0HQrBbzEDRLUMFVVGyPCAGBChKf2rnPcplCrybxqFRCLSt3yyLz8AIiy1QeORBaLa+hat5
JLCiA7LumdIOii/+lwreCfJ8YXTioLzb9d7erYFEIs1CChSIZ7M+qPNRaAdRpKPxd2cbvmaoEpBe
A7Z+sgZKqpGaI7qYts/e1csvwMATZakryLVZ4+cc6A4VBOqDz/ZtlY5oB7CFlMSeIxu/StxqhxZg
S6BuPcwYCqZvMvnbzqH3iSQ0WW5s/upETkh27YdVJ23P5UhtiS3o74ekOdnebrEHWKgFp2hodB6j
Gn4V0DZO7kcTJhPMogr5rOHjY0qPVfcAqAeYRSWs9wD8fIcQnmCnlMYQfK7hxTVQFiH8tJOQ6Wsf
lyXPAFiFR9etgflDowk1BMAsgE1DboIWTshowP7tqpw7gBbp5hfXdtEBM0F+7N3Dhhn6iO6xZXQ2
g9zwuZxGJQrZBV5VdDZhyUXjsAXrDIUHGlAQHxPSFCmN0srpbn8hOo1ynfRt3ua54AXsafPkFDHY
t3c8gwolZ5q30EY9pmTHqQmIfHF2ThzYAJsAZ5IaJMLPOwBFnBexacXdBMAbgT09hynM4RcaoDT0
Q2jmAoSKlvTWnrzXaZD/e7HLDhvlSEFU450AE0Ql0Uev8eqd2wklDEJh79sjoqUB0mUGEtM5jQ7z
79JAx89DDvnmqWU8MQuM4PC2hIFxyln3/r2HFCMnLsdhrn0bTQf3P7gP17/N8OOyq8iP3QP4LL1c
D2zKfJU68G++CyPMLW9t0tERoFebqCvFcZjdQ+Sc4eXxTJ9XGu2gbUIgdKHpESofMFaAS9FBzejt
yepsRs8xB8/XvALSRUD5sQYUxOa80e/vGOJiVvvv9rO/GdK2992gc8m3ZIJMuC4v/UOn1C8HL6Sh
y4haXHrojc7LgIHfvS/CaJzFEDH/0CEaJXPaQK03PdrLIooK7m1jAjyf5gFlmMmb+7j0wPEsSovd
4E3/Tg7KoBLfO3cfosVIIdyaXS+1ELFNaF3fA4LhoElmgbKXxPSO7cVC4JD6vkz4cV+HHTWsLWoj
fKcRiKTguCyvC5334B6UAZSPOZOQ6Bx9gnLFMv7y8XQInIC0YgGc0b4RSu2/4r/uJjnVNqfOExUl
CXKmIWACNuTHTFA2IwU+M+JiBAeNHAwigDmORwg1DnJmAUNUWMAdfFM7nZRXcPUBwWKWt/Mq1xvU
Wqn7Xkw7r/jlpKmVJwGjYjMCPv0C4hBAfBsoLXfqZIdY+GVATHWnuCbUJxlCvUx6TLk+eqXxFg+t
c6QHyBkWV3n59ST0gqMzOa3KcRrllYL2ppR+Bm+n0k9rJkCc/TCJbk5tTYnwGJUoTRf6df+NEF6z
6iVdBBKs4jA3Y2Mj15tr5wtecU9XEC9X6VaTLhJoD2qi5eH3TAvgRnpxKLiW6aIMqPWG5mi3Lpp6
a0fb4dQpg6bbAN9B+ahxhNSMHE2NA4NEaDVtGOAk71b15N4gcJ2bu5q93XoEyvmNDZSHJqI5VB4I
7AgPN94FwHu+fah7R2xT3i/hju66T+SYX537s0ljSBqNXngf8EZXK62sqIsSwDIBqCTjLha6BQSj
0Z8DFYccHd0qUljLVn2SA4CKKMUonZz/XusjwTbqUTkKBGtIgIXlE9rMoIhXO1H3EVjhpGHIjs+E
oVbCi97QwRmWJq3cOvV+bZjGJVqI3elRWrby7wbO4ZPsKwlP1vt9BdX+CmpkDB8V2wFy3t0C20bu
kX6bU2IRsrFAl1jcBQvTDhc5SezriHOwOnyrj01hjlLPDITTmcQRbqh5y3Eq1Y7Wc7G37n+82f3Z
KILnQqWfhC4cBmR4YS420TLaFCkEptRlt6D7kmGRbMUM2StshOTpcETmV7pyc3PP7Ebvi5P9oUZC
Uoe2nxtUwEkdQgsJLlzumnPjNNuPT7P3KO2dFu8wP6GRc2hQw0A/alaNkhhhU7x5FFfLs5P7zDxL
rGQ1uqL0s4TqJZXIV/8Rv2BKr3ckx7EJ++bzaEKd/sSsWKQn7xRI2dpls0AACzY76aG7BbqtwPqi
My+5g2/zUHAe5yZpijTn3k+01ICeeIvS+AP5deNPgZKzCCTbdmlCpQkQYLXJeITJ4jZ/DY/tzfwh
FkIuhsLzRiR0UnGYsfokQTl3sG+J+fOinTkiBAQm9Ie8SVAUFMAGvs2zuSmbqG89E1q0N3aIpAJY
hUuakyznJsVFBWKz6VaHJ4O064smtiAXJG56HoEKuXRro2N4Zx2sEYlC+bLUP3U+OxNxh3r86tSH
qNWFd+Thr+p3VHsFDyTRcBA21p1OKMBxKOQRRiMPQIEDDmfeYgmVQX9ihdAOIKyrmkYJ+B0EYYet
BHbtdXDyFGaEC02KCLp5xQiHLEV29yGgmDRRCVZYA5fZAQ0ug6Po7ZWWz3jav2FwhpX48nf5w6s3
PN6/SDbEoJ52Maw9XktRL7z757GxRW+hlSZW/ts8Ur0hAio2HoVuCCcLI8oVcGVP8DQEmcqdkj6e
7Zfb8X75mn3I9eqhgq49obxAEfLN31X2fjoTVTZpL0BkfqGT6K3Hn/zkqpYDcOTIlqyR+MH14sp5
qWFOlJm99PZli0gCOwCtn9XA/59DuhKfQwVNN3IIctiguWUftRuUcAk/ER/aO9HZserWkfyp4uPq
d0jz7sgkQS0I8bgjtJzCL4gVipF4CdTG+OCKSAb096ZnIsiYGi3dNzSM3PF955DWBV7x1GAHh4Tf
NNOgWt3jHKbeh1woGBkJFlBTWG4oXOpvRnyl+/NhMG0h1UtvBDEIgWyjKEQFAlg7BAG6rF96bGXi
OSnC350LQ5Pys7SDBuk7YlaZ3ZBW9A5DUAWiW3VJoZH0xWGHBa9JeNNu+sApjnTplfoUC3HjlQEG
kVrKvqisVOJj+IjIrkXT/rRv+HW+d7PCIo03s+kEpKhfxZPeghgEXELeu0ZCYklF/2wBsVh/zL5H
nAmIYEdjgK+t+ycn12BG7gwDeAIIDEAZP3zL176Zk5s5p8tfiWR5LnsoaU6YwzeuoumoYO2ADchk
v4W8oMRfM1EAZOqJYUnZIRA10Uv1omJzXrV4P6XyHqZAV2E418fwKWH219VgNRiA0+Gfc9mz0oGw
LcxBUG0EBoAkaK7kwVDfAyqtZNOeZzFCuYjQn0/mugZBBwSRyPcEIaDILy0usMes3hjwKSWG+GR6
/LR7M/05StlmghbPYBAKeb0BFKrbGgxaQas10P9SJKPAzWmkwcjTP4AybZMUKIMHTQlMLrqHTDli
GhRsizjpbxqwU8gBBU3xTnhwBpkFBr+ZvH/DoJIB0SAbw4fJFevBEcCeU1vUgxm9zfXbXDJuSBoA
Zi1aCPp3vSiKWBNcXLhjTPz5fJJvTliLfIDWcKyhF/YAqFdqrrgZDaL2gzaidoaAK35iDiCk+qFu
nXQvH8yoeAwS+Q3+SlUmW/2qqtGCiAQGa0KSZY1Ch7vXEqG2zCVp4WCJ31y1HgnEDF2Fbq1ma8Z3
bT1TdgahhvosL8pTlxQQ47eudBPZiH65RVa7akd0HTnylgmj9aSIo9ZMApDoBvTI8G20WshTFlQZ
XJy/8pr04owdsg+2AWwtUFdYCo0uswDhU3PAEc2i1ENgEX+y08p1BnXaugEXOArEE6NSwAXS+bIj
thKlaywPyYueGh3BLM0m4oeaoUZhetHeiiJCh+yRUKnSNIC7BmugbkP6U1uMf9GdqX7Pn8weFSBh
QliKE0jHDVgxvJZuZLziRTfQ3zuQGc4eexq+gF2jyEaDJHAbirNpok6SRsy6Mgkz2t0zxHxSG6vC
UOtKP7gk4BA7NUYybeQW/48dd5dwVVBr6ZTYKplAgpYRs86QaLtqoegicV4o2mvRz9n9k9h7CXtG
gSeKMB5aYziQ3Gkc9z+m8t4be73s0/4I1IPaqX4bHOKM2WTJf1HcLVqxBlZLk8AQbdAKQ8Y7YwkK
nQJESFUT2YSDoBV0RmdzvJrP/fBFN9KzOWqxAwc6FYj1+EySIlzpZK6Vq4vTfDBxhkk5FQOAi88t
ANX4/1GDhFMEPQWqrA8fv8996k65fUaqBnHFZ0XPNRWTCQuGh4rTGYSG3c48YVC6beWsCW2xGlhS
IZTeZrtidrEnc11GkVHVGgVSR24E3TgYepb7b23o2ORKAauzDJE05hxlyJl3hgIIGDApWg3rl4St
4t9ilxRbgzIcsLRlP9KA3zsMdoNXMWwTmdqvOdckqCew+lSHndEiSEw7aDF6db/KuLHBaf1h8EsA
AVgdR97i2ejGOdPH4k40gXoHbWJZiMzApuZiwBt87A4li9EoIDtBCV+rP3Ew2RQKpg4Cp3bIqofo
DtkdC4rk27eNxiur5WIuf0g7YF+NKOYwuZlUjU5mucW4z0nOc+k3i7WPldYS0WhfrFWwWLWcEKoE
n8TVdOstppWIU/VePWRlZRHA9nTOHXATQOeqoMN+ey+qmbGshX7rZC6XR5D2eojIr4Wmb805STOe
dfRpKWqvylD9W/NzjiInwCdqom4EtBxRJ3PENal7uE4DcFyrFSwgHuDDJkyYpkw+zpwb46zg3FqI
z3o0gxM3BXF/uGPEMHAh/QDGON3L22A7ztNhCn2knQWENDlZ07xTeji4+3x9mFcsBEbxi5ITtlWm
NKUTm6B0MYv8ACOlsV3ug13VfkcGJTXj1brNSlBBqGRgKCO2NMOhzfazd2AnOUv6yyV9dTydhyUG
47eFJ915yExwrGAOufnBgPYUIHWe5iI7YByd89rPSSO+NeMJ7bHB7cUswnNHHgQXp0Mw8xU0FHoP
wFVgEgaDzpjHgAWR7SGyKToyYvmUuqxlvy8nBO+bb9q9UQn0vMT2WDwceVFmirgqr8/PQSpN3kzk
lb3X/Vhd4JHr4RYwJEt83BsSFoAjpaDBYa/18MMeam5+LsAU+8beZoVkLgAbDdsh+6BzR2sRl0FG
45/hsKG68NDpCcSPfRIvZTZiDlZmnOHSiRVqTRxpaLOj7rRzv0BENq7M+gmYxcVy6LwhA0RvQJwc
PTjh5cLoQ+ZU05GuJmZ2D1ENndJdRDonsROqUsu1KwTmGlUTYJV84QFcrXz7Y4Lc4UdcyP/HDVdB
SVTdqf3JJO6CrUWt7dNea6EzT1NoAtyy5/W9vqwVeFpeviyZS0ahYOIWyMb/vrktHTXAK80lOFk+
wIu1KWVjtH9/3wq0KTrycwS5kfQDu9Nojme9juZhcTQXC/RS4N/lLLKs/6+hLftmD5I9pR81uyeF
cLAf0pwCmsbZnmsKNDbMDquDR+jHctpAqP6/RGUM+VeMhQYdoUTeYs5G0HJAN17L9tCkZs0vsHVZ
wJwT8OLn2pWy8Hqf7MyP8nSgnnZ1PusT1bSQxkG8p+6NkCGSk7UjYbpD6/nn5eLqsPJxaiyP/aM1
sMw5GJVAmFo8pZ/plFU0ONonk/kc/AGN17k+Jm1DL0heoQX5M1GStGNJ8ObkVzI/yJYFIYBnLd+t
LVPdX0aYelkl2SXQaNxBHN8bcdyt4RrLKc28BsDBVHJN32YdMpHcuXar7+v3Wd5yllERgWSD2i3+
scilJB5VIs1umHEv2WUXTQH32kmpNieUUu6NJe0Y0fnLthE2AgAbz5oObuL/NXfGmfDiiBOdTanP
ypk4UYj8M8VMspd6pAlQckv5tLQteqrIqSCGeCjuEetaJz0pDPBDmnhukFOBDA6XT1ndrNHG7Cbf
F2VbnTmgOn8nEK3wWpnBjePoZyVqDR2MsnKykpoPOfl3QHNq9Kk3+9kWzX8U6SZizqCl9hC7SKeu
PK1nIxJMPbOaOo1l1CZAfjWsISPKZ0582nzpvNP7SwuGS95h7Bl3tTrXaSLjR7qA1HWONcryw+li
9N5chv4xWyAxGGpiMG/CmUilhrc4w4jQN6UPWKh7YF+EMrwDqpvssSfABqANbC7X/RvKYeQq9EsX
tqW27hwPCR1J5hYqZgvgGYRrhT84NLhAbQUqOtm03skmEZkz8bJ57H4d9YBreZInr+BfbdwBgg2+
JIaPyI9gJDcDXFkOVDnBH3FLCOyh4SNNAMqKJcpR29sGG9RK9+ojPQUVAnARjUhkokD/4XKR/YZo
F5Mh/nv3638nr45BwV3VUQ3mC5DQP6eUIyXb1L/DCmLk/8f3tLn0IuIz3QiXL3wwyVLr3N34O3t9
teR5rlkGGmccTJ3FWl7qy6ZbxHNcDfCwY767mBHshOZS/8ZxvpKriVnaMqgaGB1Rui3JBsHTKwPO
+D2Y8v7+b9rvLpc4Jrg6duqza5/sWlxBXGOttuwSulqPCm60akmzEfSQcQWvxkmBwWaZy1zAu6Ta
El9BVpyiiv+M6xON0DfYIk+lVSKOxRvb8IE4Afw/aam1J9LCSIUdYGUckeVCc7DBYkaBzKQOzNlX
yoLdo0UrAh5ny0CvZDgczmZ0POPxsSFUbGFxgDsGeVwCea8FSiHt/8BN5l+nzqahTz7Ya6yYWuHq
e2/VOWHFNtCW1YIu2DD0+VP+U4VAT07kt8FMzX+Os2w1yPdyg5MNRt3HFtJ7kZhBdqpqz75hX2cz
IrcLD/BkBThPZMx6cLI6MH7x+xeaxzlSFCz1is3Klg639J31SIYSI9JDcTkmsHmyVp3Oq9HhpZ0W
nDQ5ppkjo70g1/s3v/IjFQPp7jUKKNXxKKErQVMqYLbXxqeVsz8tnkEAHaHdYASX5E3WXFpduHUI
ZrnGhq6PG5uehrBI0JEiwtCcaHiVb8EZAVoEzb9NBpQFpY+UWZeXFBJ2syJZkApiNhxsiN9BKTBA
Mu34JuvezfEzVFkQiAoGYGMPVq2X44bm/9xVLAHVSwFQtb1/rp4UzpBIwykHwoFVU/i5p/sqz04Z
H/znFoqXH4IjClTc1UGdmiG5dGQVxBaSH8BegivRZGtcYD2s5BSW5RQeyLwIcTqXR03ww16SPyDP
fxKxuxGPomVtg8KUzPpkMpB8Vb0xkMd4a2L/dGZrpyh21jpiuVy5A44sH5qhPAUkb/mN3+nu7VvZ
a94WDi3n6/xmYsKPjl7LwPns48ynoA5+6G7MbnZVwyKS9EXOtHKrCs7+w0qbz3/mYAXFsP10Nx1M
a2YB4j3qmoCSFIFjxQ0+W3acnnZW0dHITGFrLFi12HpZXJwDqI+/pKYs0rfh+5SrQ8OMo3giohwY
wp/7s2JIZfqh0Mgb1lDvOi14Ntr9ch04SGyVDqfUr/UQqYf2xHI42BhZYogoVC5YFlYxyLhVOhE0
Z4PBRmGvYTJq0DP5KYljE9UQQlj5PUq36m42Zks6bNP2ArDZK1v2sNs50dhyJM4yKQwd1AWdc5ox
H39K2hCa1tXiYS8KPUOfN598O4rOc9BTheVfLMrEOS+w2WXuLBjotHY59JpgxRocnyucwVUWAWH9
HlhkLfwS88UOUAJCeN4PlxjqSkK9IxJogT//NOnooJyfppaSCKzQ80h+JSo4+J8aFoOlfUV7owqH
iOv15/I/jB4VFpbPPhuxB66DEiCKa+uQGZQZpxa/a9Q4dAP+BgCEB3T6+DbLr6/bBvWRBzWquOag
GRgU6KELHRsSHrtasHO74hWAfgCtvZataUSCeMOwL6Dvpohpk8I/OmU0KPDTZw86PkQ0QQgf6DOF
VDO2JJgf0SuqCYmH9uk1uAavHq17KW2f0O+AvpE97g4p4IFeqQe5nDjF/7z0IDIhDdtP/M+ElqE8
PgipQG0IHoNyVIyQhyLDnAKaRYrlwoPCbpCn7QGidPQfRkMPvBzpfq7bZXGTGCJ9RgZCrgxWwv4Z
eMIui3gMJZvsNFDG6INH8DM2YEIdedQ1RZYkgLRXtLbRKFJqku8HnFx5zdDwu5M5sbJcT6aioKgn
x3FYdjfg1op0x6XKleXDGjlf0XzRFQay6J7w0O+21EIBzKENuqdbuKKWOrIfjC9IzX120Kc2pVN+
Syy5GPsjP8pn8cqBQEdSDyeqN5eR9lJtAV6Vrf3ibkWw+4DNzMIgUlKX9hK/Qe4eQlzYZm6KC3o3
t0GW1tILlvI+COJkdOVVyPHRNoG9ky1knX74ltUmb/Tb7RjOCP9UQeyZIxiMF0e5TB4GTJ6BdgFX
zNhs8Ah+7rh2hxziis1YESbqszin0Br6REq64i6yq4k+fwYTP6iAMoZ8IeKdIAhGwZg0RZb80YbB
q2O97uiyipr0kAixu4ccoOw4+fGhJobCY3cLVPI3RbqtC8wY7RhlaZX/wl2B5EAhl23Hb2dhnWw/
rQlxUff82675Wt1DsA11l1NMPv1WryVVIjUFVj4uFZ/qXiz6FvJ/e/Jpv6SV3CF9Bpmff3eLGikJ
Ya01hS6KSXWcyxM+WQSWCEJhHw4W6RVOB15W4JlgkfdWSgbznFHsdAppTJS8YyCJXvXB8u0gKDmA
pZBuyY472hKawNx7wYKzjRu0s5//sjpFOBA7XvDPljBmRDHo2TP6ZF9OzAwglsajH0KN4oK1KUgt
/NzYm8JqMlyM2xd0lpIBMmBJdkpRUMDg6swmserp5rjqoBME8nlwWI74oys1WBDzW3E0fw1WOnhP
HR2+VDihrsMyc8p6hj6P9lfGCu/eab60A4GHyAHE7SndSFQO2TSJxDkzoORnD3rMtqrwWTv0huDA
0EGCBGj8ssXPqNF0ykAMYoV6HMDZKe8ydVLwmgcg/XRhrrmlcrtk2Pe3neztk9F8QZm2toj747EA
ZKNNLKl/ZJjpz4gi0N180rNu6xw+7ZrRBoB/QK6uJDb24YQQqb6KVfv39bq0+JpCxnzYCabhS/8A
8zS4YyoxlmHdrZ7YDQe6vO2B8h6gLmEW5BojicQOo68YD7FsS5yf9OfmlPs3IVrVcsAv/Z2c/jD8
TQlFYaaJRcjSN7B5sif7zGc+2Td/KG8ljrMsLwmYDA3FTOu81w6kyS1pWeSAQXnDz7aWkD/1YPdI
Dtal3wD4wy0lB1U8kAsFn/qwvk7CPi43FbPNtcKhypjhBC8pnrBoMqe4m32uPMKQk5boEtXKbEt+
zUBz/oCOrC2hPSjxIFEZacJEfI2PzLEPLh9PT3aipJKtqqSIzlHm5AxAneQLQltetyKclGpC6qDY
0zZs2I1wj9wLaS/AZC80uL5I8B+Q2DBo7aFeMinZLQRGSdug4KvcjfYDn4fbn1kMBpb/fttaW5vG
MMGFCXxHtxl1j/f6SWZlXe+XEJ7xcz56foNXPwFBfeofhw/EJ/ZD/Mz5pSWy7s8OVUGdqbSYQmE9
mqPFqXX0r8M7aCjd86bNqQ5YFP3VXs5/dn6ByK+6JQrUz3vBdPBScoRnM4BDIRvYFz+pBPi/0Mj8
JE3ozxn7nWig/4mEZYs3bdregPA8YadlKEVwSuB8HeC2nrr4BYAm7wBggZ8DsiqSnQRji/nBe6Ra
vRnsYFG+0Sn7xRfKROkRUdIjjOir4PKbKk0XdSTo7KRUfr6hsp7rfnvd7rc5NrSaKxSaPFjvUH97
pHl/OQcdVjqlH7OkowJ0ETOleFNJl7P9s4UyPzIhlJjN2bd5JXZ5qh2J2QnlTYMe/X8LxMhoZuc/
Sx92RnbE6cBSkVP+2u869P/KZWikv0QRHGYUrPkJCWpOrn/mDleckgPFBr1SKbcsiY3n98+vlVaF
TPgvx6pLxY9V+nnVIpt4xUgpPv9F6SN4mf4XUJXS6th65LEw6VjY0b/f4TxUnS9nDsbjUQdXXQeD
0iO6OSp5rHZyf31dilwBcbhVqn/CNdBZK39z4+n00cMg3FTyd3WywjmFEuqrGA7FBPSM5xDjtPuF
CXJRVc3gn1pCj2qrpG2t4jr7lKDKldWe2lqEZ3M2RhWc/6OrK8EFk0LfyNNfnX2VV/dJGGEl4Jq0
lKY5D/xXahsRW5vBVqAgXwQXYgNiz/DvnV3vB5JgYwOx0CMFVK2FC7Q6O3913v4mA08d/5qLltOn
qdOvyzzpGNYhJ0linTiaBN3SvMgQpQRFouCxYF9m3x2DRIC06brbTBtAVGVtHD28nX21+qgxfCDe
yalPGojzslzyYCXJOBV4W2WcuAINHOaOfyId/2xQr9GCvyj3O9eZXmAwdWpdLNJuuukT7mZUijH/
amwAoJ89g0oQgFT7MQFoBK+oV4/r3JW3XZS8E+4DinrBGVm7w99+Vg13AyCi9auZR2qy/VzXnX0A
4btbaVfD0ujUyW2t+5oOENcR/doB9CzQRzJoC49PAODUOrh7CI3ZOUhbKWWIyOrj0JLBmXc1MXqQ
WjqGe5oqYbzwNsrw1d+2QTAqqAkj2/bjCbKNqg4gR9Q+TN5/EiL8/BVT8mTWAeUOsun0M0wdAEJA
sZItnO7b2YVsPig3n+Q/1bQB7XTv5qIgYgPrsb8hf9L3C6mnr3Nz9Su7AkIdv9Tmm8vSYSX3Sg6l
XBcNKDu7P216TIAitR29gEjmrtt/Q9elUvnOhvyX36SXGkAY1Y6Nxh1cjkECCp4IOvlbGD5Vmi49
OHZgJvWK7RQr0EtGg9XRRD6jRTSnTR2Mpmavk2VL6ClBBkPnlVy3X/1fyxB7oUz7A5wm14ip11Yi
VKYZFmtN7afQl8Wv/Vnu47DgPbp0TELBXEGHfM0aG+Br1WfFeuNmgL7rFKN3wUmCzT34iEgXFMvh
nfwkGNktOL3m6TS6FagW0SqSAU2eQAzrIEisao76Zr1AAVrF83z6d13SMrtqFe8RdQJ0aj/6utNV
lfiBNwbIQ41wahL3Aerh/fki6ruhpkikAvBRkPn/nyED58+Ss+a5hF46USlNxb56rtetKj0HSJ+C
uWu9zq3npoWadY2Tm4ZblAgM+sc0L9/mLfuq5VyUnKtw/6kOvtd00IWUJ6lyYMsHemN0EjBmf7DL
a2B390ar6JyHW3SSIjLBKDVsgyks5dyw2r9AFTtE5X7BR0q4h6hM8PenmtO/YOVNcos743trLpUC
JPOdZViLguclCG2p+CDLKYvyxuUqvzGiT5Qk0DhBWIRDj5Q6cguJeULNetosFEyQ1NLphsd2t8p1
6wIuyN6vS5DmaIm32FxaYHZZdohAQqnbmMh338fl5btHXnnvp/3bYDp8jRFNuhPyQQukJ4yLU/Ho
4QEzbqJ70bVMIY3OAqEfABaRC6c4g1h5KCiHKg46HllyhAY7lhvxRGt1plyfR3Ly2+zNxj1US/Xy
mo2bFgbH6NFoZVUV7SABc5Tj5KRgp8sfyOBOfJJcFh1WvwOtihyCdLsO/EzLdE42BDgY+Rll2lQ3
JOsl/DrpzEJjwI4ZEMaNOh0g/VV+Ank8g94o2X4mAX3ulJipahel9aMZa1Ws05J1zdN+hf6Td9hR
dBswgm692oBZtnONXomYE+E+FkDdp/fTGnvILm1VSUpu1QGWCo1aWCrEyqK05h78lIqZ2lm/iVWO
6ldUAaBYdupHqw5A9wButMIOIn8Q8T5XVD6BV5MNDS6Ec+DxErPg0w0EdYPt8jOG+H6O6vYFXDNS
wO10eB9XOlWYQ1D8J48/0ICJX9k2E5oe1JCLgmB4+1rvglW/m+li2jqHt9aI3o+Jqa7ILANCtXqr
ttiQG620wUOsk7nIGms2JYJvBLsTYEP1zo7GPxw3Vm7OusOwyI/85YmlfftDNSrPBmNLeVlkiiqN
moOsAWg5FroKvb+qe6pzjFNMzwL66e+kSeL+YfgYPbxKvEPOABMAWzEZYg3gaNQIQ1hn7nYE1pN8
OnlGr7ZFJ5h2kA4qE0SgpJngIvrwL2f0kiPxyijRggNPvMrCIz1SrauEcoGowY1turB9n+0NTPNt
VFx8vRfyB43CCau7m1OkOKwOq3LIZLDXb/OUpnF+yuFJGEwiRmH1PaRFKq0U5PC8wXdi/JApIGWU
Be8wuuquIIo5DNVNCIQtdV08ygqmY509YXXqGVJSzzB4ae0EKBPowQfFcXh3oSBaAmnd0bomdxYb
fmlRoFXpLzerbfFzLVR9qiGIkXRO8OTAHTqvJlaMlgw8ED1mdFUKmCud80sxkS3i8baWPbc3bu7J
WW7MIkYYS/v3iK6r3HLfx+JVyNFQRwWyjXD/8P6HGS7FGLtFflLyPv0LLQP8Q//bJyYZPcZVt9h7
ReXJifL5l1KGP5082ilk4H3RZJ0BIQMIeQxCiJ39F+o1oJjc8qTaQ+iz/Z5/BuCm8sxhgGl6U4h6
r4v90mJzM89j5u60Pi+rHa7GQISPcDh4w6IyFscpqpvmcw6l5z7fTXbui5RjF/DroI52aX1Y8z7d
yoI9/aQnAQpEKBGySQ0f8dYgsatEE9MAMn6PKyuye6iXDhBBcF/dFJGb0pzcpIcPA2eHqIg+mLcu
eucYVC+JCNzpmImcQ2zAVastvuhfoN3aItPQJn6Bbje5Uo1YQMvpG6htk8COP6SO2KItg1LXzgWW
Sj4kAOhM/FTScf91CuGiSrOPfW/nVFr3YQX3K2lOkcyutJAGb25nx951tu9fOsm8PibUHFzQ7N0w
rR11bLlaNeQsKnReTMHrtZ98WA1yUqVHcxv/2KYLAD4y9Bo3adJvLqjb1XAP+NpOrRKSrsmoGqez
JKrglUzB6pxXn/DlFzPk+sX9+OTs29eoZh3pWH21hsO/Xs8d18lWk2KR9NCtQTPFHu1hRlvATOF1
pAeN0d7kqGiPtm+UEMYdA/V+jqSKQU7kRspULF3FhNALkLuv2SFVVBbrzg0fHCoCGasK/XMKEbqK
yrNvu+pvFyfH6NbiaYCWZFSd5fpVGrrkDXM8Alu1+AUVU2eFMebn0sumheHXp+mc8ZeczOamk1tx
vD0QDSPVgxwRvSwgIICJL5llom/6SeDEkxBAcIxe3H3Sfg1idH1NCoQV6i7//TZuq8L8F2KcUhPN
wPvZhOT6WX1Wxvw1QcEf43PipvZUZhEQ4+CXI6gSDmjpJqo0tK67dW7OwSO2oQJHuOns/lRDUSGC
6AgT5r9XUkSnRAI18we6psRPpoXyFvWrgVIc1G+IALyad4/o6n7rEo23hWGBuq3zh4cwoqoOPIhB
xOG8gqp+zd4RqCGcNOl7UVeJvAglbW5O4vFGfBxfI0O1DFqNw+mJNEKEfv6NvjaoAH4P6ui9JSfb
rVcat36+e0DV+Bzo1KZvCTS6C/3S4DOB19W1f3r3LLmOir13OMEwLXS24825UYyeQa1d8R4MoWfM
H5PcKDfCX/MI/k8nxf/vh77O4/vyvrwudxsTMd3H06Y/G6SNWtLia1dCCUTPlRNiov9/FVEdQnly
13wun0soC28yc9lXFbk1YIDFRm3bBM3/SBv3kJ/dw3to0HYr+8ojplxvgJMja8YZ9HsuQw9DH5lq
MblU7O7TLkAryr5OJGmRHqjKieULCNp/RJ3XlupIs4SfiLXw5hZJCBBGCM8NC9GA8N4+/fmias9/
RnTvnm6MVKrKyoyMjMRlvS6y68qyssSYKlVxgJAvctltkEUgvMP7nMIflQlUnXS0YxxdgrLKTY9f
onZk5Jtw6k7e9eSxq+Pl/u+BM4weBvXr20MdrxpvAr4aniQPdsm/6yK1TC3v1G9RcwAtrqJS4+vi
zFFaVu7eCS49NsIQCTCe9C7crKluwQXdoc4u3fY0gmwPCl5ZnOj1Uu1KpR3ZBLFuqVn6O0xv090y
FRe4c5SaI9dyhDAhX3Fn3B0TPhuEgObFeHiiPYu/Ko4xnW463FJcNZBCTxHdf6UACr2lliWAQwkt
gSCb+hUf0cIDACgj/mao0PIfDKQo7YsvqUa7W+JrKDWA5B6cfOqFq5dZH04cIMyjNYOWl3YCnhDA
YhEdRi6ITq4C31Mo0YWdXZkLYRGW9BALQVmRR8aIoBFRJ/KnHa8Qk5IH0E0qF9BEQGEJ8RvxZoQ8
/T+UgfdQbU8OKJEJkpzFM54nxErc1NmsNsPcbTxWuoixrGnPoDXLksOjiGI1HawBNfhSanC5JcNq
Qee7i6yLCGJIjvEr0hWEUeSQEU9SUlWYPZE2dosQaqVsTqzQFbWecJYlo4QHJwOyIiSPRMbj7/wS
/1lhrXGt/Yj0Y6ikZIhKEWwTIJc7ImPXye6KzsgBgSoFPQp9yoQ+dKX+oldFewQKJ1JdlXnM0d0T
k1xuDe0HvyPmPA/UYfh+JK7/qckfsPRlgGAeZaesJ9q/UnuYreIbHchYLfaRMncXREepgil4fMeT
uDOjS4n7Hd1B3qgcyW1xvj2WJnM/tcyu0RBNr/MIXrDiUkuo74jF5NeIzEACpW4EOW6QxPuC+Jsn
Q/E8yzGhNmTr8EHb6LlI/lL4ron7Hmm5libUp9NzBFE+AtUU/aJM3FpZptdUYLK4eTXvwfrCo37R
VynvlCYldAKErjzx5Igr9yfKP7Nr+n5So6LjzvqUektlSack0EQct9zkvDhCOM1N8La5zPyab7xW
b0PWE8TmOlJ9znlx5611OuaseEZ6/WZxrvnpvCiQeVVOVAtXXzf00c40vHPPC1kf4maiAa5dzzvT
I+fWujNwTby1AgW9WxBWHSTrsgpDuDSVDuE2J+G+A8zTIRpH6K5D4I5fmIRoLGx5NvoCOJ90WW7p
kioMS3pNB3fqkBo3lbOGjNm+k2FUJ5Ul7hyGJ8+YE4+womGycI9OHt9pgXgGgFI93pU9DugHjGfr
6GQxhIUJkQCXyuOe8vBWN+k6kT1NMyna+TkacUIG9dAE2zSB/gVNFJ5mHvzMJ+CZptd840c6YP5o
g0nPwUlhInd3wm3kwYcQKTEsm06pezJNLMrtbK/YriD3uqX/0bEmfZtNzHqn78SzyQWlBkoqb4LC
02Hbksuhxhl8sXEr9cbSAqpj4ycIEmQkXgITnC+Eb0AZMIdBpZ5QxuQnzRms/plgaJvP13PJD3Rz
cD0MhwS7p3dQY8YdGZrRSajKYUB/+T69v8BBhucFnDOIpu4b1seqQ3KKhBh5L1/WAxqP1wphvmyB
VGEeYAPOPgQfSRn+SG3DShs9F8xOGpmRY09CkDhzG253pHPMfDsMSrSZZHbjkTPYn3TID8wSHgAu
UNfmRPXsRPTvJO76706nSFLQb4wboQTDtqNIXPpApJEbV0PouRnGpLgjH+rcLbIsUEvpdfOd+Sq4
9jc5/kNGryPQA1yaVB8SKr0zuuJjwCPjMBSUJjWojVRdB+OLYLzqti7uLyQ25VjbxAFCXYh1If65
qw4LzqJJHTNpMNUivEGIaYqLitCDc0N3sqbOhUoIWdRCmZ+0Y3gXDzcHiGDQDGQxzDkLEjEAHYr5
lHllPVWz4aCTjBS0UgH6JpLm4gRNCP9VuQpGDluurCFeA86U8GdtnoItigyXwHZEM7DCe7MdW7KY
cgCWGidOqEZB46CtV7H5j9O0JT/MGiDI/zZYWxWFYiPUnhSMKh2Z/qcrIsi7d0YBQ2wn3QyouAC0
MV5iWUwoL8cM1GbHYmd2zwT8KPcmwEPpplh0ApucEcijA4hJKXRTfy6K2M2QgwRWC/BieUCvVhWH
KjURIwIQoveJACHEyMi6M5RCHEC+DdZQmHzgSSoFITaC6LZaT2WOSotC0tYdbh2tCe8BbfAS/qbP
sZksWBOO/K4fpH+B9qBWwOPK5AvWrUDa0W3TAfT2D8inKERMPHkmcjZsPCKUXW/KwiZWOfK24i3o
opVXKEFke0NkK5taCf3WXqqAIOEdtsqDIkKGUcLheZplisqWhFr4JMUpShNJQsBa4lSAzmz6f4OS
OGNNFKrMdJHMtAZHpy5mPJgyQyLauUhrdwoTNCx0YYXVIU9FaPC/TD7njSd0DUT50P1QYgG2VRX0
WJwxLhnHi8vV/TW5mn95jVCpUiVMydpoHslN0+0XIYBMu2RAmAWkaDV1VegmkqvKRHVbGUOgLeal
uCOGVsL3G7IWKURdWbNcNTMBqou9qBiv1YyyTsOO/dGWvJDPFVVADR0VjVhASgD2i2Ig0ORarIEW
MfHLcLLz8TbgCGx5GuoStaGyxJMRs0WFWlRfTNozJikcroayU5wFhEigTRpbclI4Cb3MRJyau9pb
cjyd0+QCxCUGp+iBFapiIC9ybGn4uuNYKL9zIae+prVJ9dLG2Pztq25P80PzxDBbRYLukjEIRjDS
tTUcVTciUi33exAjJ08OT/l1BXqZajemMg7sWGcErcyk9/BOl8tVAuYpZrXmJNcxsHl5k3EjlvwX
VxNaQ5OorkiXKZlGhNu2nGg6sftLeZdkd0mIIyOoL5FLoZmSJH/i/ubzZDoJ+Un8SmfYkCtM7pDP
x/lkTlRotq4z5VxZTtTpcKgWIAN9FczYJqvs4jlWB0fQEpFf5N3SYdl87oM+FvpU0d906K/2vc1S
DOfuLW0CXyGspH7UcUFLFZUFGiXdfWJm7wB3UIc6tGoxn3tkQRB/sXl/Fv+fEuy2ZEz2u4JEzK/G
zY+VVtP78S70jjAFDzpn7gdlOhOeAbk0pWIZqEg96j9EkSiRLRDhSatb40530ECJQmg6hpoi6Mcp
cSkpTlOnI/AazhvJZGpMugNmHG/M0jMBDSL1vJvJS0KN7RHD9G9Os+9Ai6bEeC1mBmT3nf/kFbWY
8jRd8KBbGxh2Ogyd+sRypFJMQ8U9b4ei3ALnaBaWuf/ME4wcFTdg5bAn4ArqjuG8MjfksKC1TfUm
spKs5ggSq3CI/+HwEHCAHoHCRFbSVTLRtBD1srthRoGa0X0JXoNWp+IQkZ0oLm5V8DhEz8GZ4KQV
pfCZzC+EvTVJxPVQxpv1SmW3pjE9ZllspvqKpcqD+W6Hlr3A121iDnBCSTeyYKjy8+I4yVIJhNdc
FBhkk7bQf+EqtVeikxY5mF94QFJDJVMLt+eKFVfuQJjTvDk7ME1ULiJ+vsqQZfjLUF8r8Nnouil6
nb+jf6HSRSOzKxY7gXirpuaR4Y7FlzBmVDND036E1AU3+FGD/jaQCCeKPZywrkTGXRl4kj73JSBl
sZWM6O06uc/yb/2ZTOl5RRbX/wxSKDG0II9AhieXUD8Ol6wvbgeDDbvlU6W8rpPDYYFuwucHuTHd
6CiXphFmi260LYCLX+tI18QOctvhhagAkBpZM6KOYkQRzd+zA3SRyoSADcnWgxRJmvIwFgICGAiJ
N1Gc8u1nd+hxOrjyP2ACvTUQNA0t7xUHWeCQzpZz4N7bgFcUuV3pLq3n96+oUo63UXFf5zPxstGr
HeQOs+Kv+8FGy91U1IZ7meOMiHtCcA6FgFALiCOQzGm9PdE4PziAv8lvch4Vlt/1EVBDIcd5kQJ1
OjR3A1xNwvcK+tLy5fedy71RzLRzT/85Spw3UwQFAMVZJEYSCpt1KPqp0GBdhMpS94pyxmO6cxC6
ZgfF8e7LbaQGAC3njduz5temg2VYxM4TH1BQAHeHAk75l2wJFExu2D5i3WbRBfUU7BRUQGmAa8vU
+hgIvyMvr/qEEy+puBQtBQE2AiN2ZXOAu4IX6qbHJzrZ0e0IM9CbyDQpbOdNpBKsFP+mJx4iJAtY
eVrUlklBkQuMwW2TLXFGYKE0gPFg2cWAe2EDbNyLf/P3tQoEex14C5OY/zQ1z7T0Af3EvurfzPjs
QC3icjlv/BDLRtUAYIASZ4Y1UHWAitxk/mXxLJFV5fp0t2NzvkbWqWG5kUajvRY2EYeRORxjjAYm
T/Gf58jygAIl4l6FS2oofJq0yVixoAFhig0uUtaJ4cVoUSbKlcNacNmQLE6yXGrR6/mGl4lzqgFj
3FCsr33IGLL7DnAxBYCyD0vFgNgrHpydAYkKUp2sOnMwwPD/ZLOQUCi6kSzK1WXHfFRD9l9aCbGZ
WqMj86MbrUM2kUIkV8WuBTqbqUDpTnquEsT5IXh/VcTjPIxg1FBB7nM4QJZNoyoKzQhDDJ7II8D7
xrRAT0PV/b90ogjyEOrU3hBaLyrkFCr2cGUC/AfuwB0jnYmBMJ31H21JiA+ptm4ziXFXys4oQDkd
H4I9gQ1gp45HjGJSswaTCSTrqavX5ME64oSL++hDJvI7QyIlr+Ube26f9ak+4oSKxKSvAdCNl1EH
14EDVGLYdZU6CjXxh9LOHuddPCIxnK19TENj1j5qXU6gMRlwragupZhacdoaVT9ny0vkserQCzSp
uRgmkeadXAHtEMzCtiyrHBDrfTCi8r56fzhlCvDUDoOt9evQAkVl9sx5u509kuqxZ91KWWetpRAM
LhQ9X4wppgwT09YG6qN5GWA92w+dRPlE3udanckNv3usqXVC25Iv/WBOzgRq/b9yBXPKeAC8zx43
j9mP44nTx9t2Z2zoTE25a+EKOJCWVXKK9PHTnzP1wyhFyEIZIiOOuDt34lUFlASzY0mc9mYQNBAa
Ctmaa+8ItxTJPr7L+jwAD7skqrSLb/m75hVZuaaoIEeYDSD0v8Z8lB/Gn34JMfgbHLeBjsygOPqg
Pwm9Ef0U0NxtkPXmYDiN298LCU5hCHfEa37KbVDyhpQqVA+jMGMDPXnxwm1BZAMmIZavS9jH7FaU
gcugsl/moWzfp584X1rkkio0hH5U42mHmKflxb6+DZ70ekLFfu7fT2zZj0F2JFp+mbSqvmm3Qx0G
BRgd4F55/skiTSk+lRAD9bJjOjAZcPxZJDGqqA71p2zcIpEbEQQRScVOfnLGmlxML1PVDY01kOXA
SW9QYb+KtIbglb0kgiLzgnTIvTojflOQYT7nj/nVp+8PqbPES1N0/P1HsyUoGEFEZyqhsmldLd5Z
Bk1h6acum9PxOq2WD7CrNbrHyvkRH5hzmTqaITLGUcSMiKJ/9lAGQgG1iBUKJ+W72GOSJTNMsKMA
A8PJB+k9MGunWB6gzKUkYMSX5ju0ajhaHFr/KEUruic9NCiMtdLU1xeFUwiwaoJBzN56G9Lk3Smv
YmYGt9O8t+hwCg/kyIunZ49Cp4DYX6FT6jzoufkgnH0F8Mg6qnfd0thbmwrdQXFV4zyTgTkI5Tfn
vkLCEPhST7Q69s09T8TjZ6s5906GUp7STipbQBAnv4lepj09QyQMu/FAemDAtPfaq9Wp2e0BcznO
xBgP8965+gXyH/sBFVAu01UmKKa5LxRG7ryqNkzIAB2lhhc/AwPRXdMtMm4fnz9ocP1Rh5sXmjuj
pP0Al5m7F1JBWcH1LON6cmN1UPFkCuoYuLvz6N+66DieZB9Zu5T71irj75C0YhttX7nWGp308IFC
K9AD60OFL6TTyJjDlhMeodHSH4ojrVJ6RG7pcrwnJwmJDTkihlf2wQYl9yrSfnlM8YCgBNM1QTog
GHHtioXjARuichMx03/G8FLAQVUopotZyLxzogYzcRCGSkeqopaUJGGODssaUh5ABVKgR73+ut8/
u3+TuyeDrpoVqMtAWuItSshF0nNdZqdgBcVUhLTsGCQrmPmOeh+1KUhBrKBHDBZwLrKidtFxdmab
sO/F0tWS1c2I4pkaNdX6iPxgbjKuCZN5gjZ6U96oUMQHHd0SipLaia4Oly1kR9iMdisdOh91WBKL
xVZHK+cjeKRNGKc7Tay3KnmkTeRxRCyvu5aAPyZDY1bsQE5G3B2I+yxHTer6WgwKDzd+niIJdNTI
x7/RyThVV5CJYUUqIyVgh8uDy2K2Fm6a8S6C//w7eR74fVHLgxzYGXY26vBbGy5O1RYJ8YgS/kE0
OHrcJN0crXcFYYgwaOxES8YVYLwGTM6tLLMdUGwICJyRhwdgoXKNTXDJXW55rQwfIJSjAwDgAy1X
uBqcLDfCawjD5bh1gdfaGV7oO8WTpowAhRhFftJSyDeY/DZi65YRO9Bvl7yzHA4d3BTOkcWgf/jQ
1UrGSEtWzgiLuQbDHZiRc8Pn3tWMp8Lz5HBITOvOAh34fr7qq5pchxlGLJ6uHHYQN53gFR8Bs0Eb
4DNdGSnLqCd9LVyN7J2ycYYCqqo2UYEL/5kM+SSQe0OZDB22asfW44tQqkkP3YzFrMVuQ9DVMk/Z
Y8GTgdX1yZ9QGUoYRsJ0bG5TN2aFK7nSVWpw8B2dBjNYfrMmnOq6/8sKKAKVCw8X6qRUrV/ChwGQ
VeMzK1XFPGfZRmTz80+zUMNVlN0OH0fvoR7N9sA3IEf/SqrQfHtfUMzuuYdOcx3ya8JkU4r21LcM
AvpmooEvo1sJKshVopGnUgMMEF+8JsBUleg8wgvpE4/lke35p9OFrlKhnkBdekOKUD9jeboSwFKO
UBlfJV8nbeYd0chcmVGZhgDuvtwDsLj46HUz6sjGY8bindH6TCzbNxaA1ksaQPOLYL2vBswbljzz
ByMyAaRJjC4bJdRMbxkx1DB693qPClLya9UGWh4jhJRIzZKLPdOsklBA/IpogEkwD2VU0dJFr8xr
daZT5Oojv7VsLX0Ki5yQRnbN6ZR6XuwgWVhuoNaB4rqkuyUc2/TUAVRVHlf/1MUpnakFqcAfFWtZ
+2g3aqoSuZATFkV3U4dUEZSglt6JjAAS22gD6nL3nQrbu/Iieh/tPMK+KJyUK3evxiVVewaZ6nhx
Qyh/xyIU+9SkN2DgsHg/PuuzM8WPlXOve/z/c1jUaOiS7mXK95aiRqBbVw2toH5H1Jng30D1MIfq
QgYKUyleUQ8TlgBqhNR5kNmBVJupkUaU8hjlXUa+6mCQdyp881h57i6BpmpmsUuW/PqiJYQuTO1o
VL7XjRXkEOtiAGdtBadouIBrIRwzmbXLzoSSk0yNTs2aMn9gXaVqWxtWl9mkg9cCtoDKYHeZMgQ9
2lSMbWEiaaiZaTiivbkjkoCsoY6LO8PBM/4LriEzjvVkVmiEaBbFv35r/CIB/62Nkb6vtlodxCSa
cPk7HQ//XKhliggxRe9aFHe70INyGADDEMLz5nHpI3T5Hl76L45LrRTsMhBpKgHcuN6X1mNZ7xk9
O9foGj0GT8pSH+H+y724TC/IlEkIr4A0/S6UPuNuUPRp1Uxm6EcOUjC79BVpVWqkEiSYJ98A1WOs
nrKSJjRjegickz3Ul/RjZM2OTikCSSbWxZpjj3YMG97XDz6P1jBlWPhcGXSKc8G5p/LZDRIJGzdD
9invvPHY7+6zQ/lLpA+/oHIFjiZyF3gev7apAEQxsGNK7ynKVw6AHnGA6AeTrihGqjgD4Z5wN8Dk
tY3zACXtxuz2cJSA2vgTNSRychVlUq6YbRhFPoT3OOlX9eKpptH40FwerU7ZmhEcbLEYOr5wib3J
9bA9M7u0v0pfTzpGTDLuucgY+DUqLeFm0++WfYlSjthE9aQ25KVhzNpysnJuJUWg8iM91C+PuGkU
QH8GLw5FJGnYPjJwSnWqStcmEJBi/VfJShjaXNf7XNjFKD8l4IlvFMA1MrJpyoxpljLKkEuUMND/
aYJKM3TCvDXlTaKqMOlFjMbBkHO491SWu16zUII2Sg5WWYkZzVamv2uxxQUR0TGiIsroaw160Jsw
1GfQbRsNTyRXsb5CoFRxGnGs6Z7q0Kco0JMBNCcWNMfZUeCTIpxg2/m3cUf4BRhGKQitmFYaN2kJ
W5hV3GFNEwGuysfI5+iyMPFKqM5VXs5EANK45N6bpagdMlyxsatu84KEgBIE2UYeNypstXAkWprc
Cvh1LvLfOIyzJIt8dPwIaHT4wCmRY0IdepUZIRWPFvZb5ye0QamBMxiVzkbzqcHUWbXCKbuAsIEB
3sVqTEOrE1ejKSbHT28ejS9V+Vp6DzPeevH47Upyg4nU8rVhSH8T9YC3OyYA0Mrj3WUrwtDjAi7V
YVOge7jCa7OxoIYOIuejSWdFXslbDgSoKbVlq7CkF8Lyo1zyQ8s2VWXJTzXYAg5PftWd9IETaY0a
cLNUpCJhxBKdv0zelj2yjSUNJsSn3EvNrAn4J0/U6GlxBIHy4OuAO2CuS74kwBVBguQ5iF7FYYDZ
wezkzWLlToWCaJqxbcd4nfygGyKxR8k+4iNoh1J4asAPfCFLZjYj0wopG251OsMNrTgZeEKLq8Nn
MipyiXzICxBP2XwZOuIr7g0UpTBCBOVDIkFUqKXWPogWHuV4TG/rj4NiGnV6GafT4qaBpFw8xEdx
WhUuD1Q+bC9N60IjC1bF1DvB7707yhsVEOnfSkzjihor7+03VJTDVWkZUbxEtsSXlz2IGqFkWcI9
plPeKFiw8dPlQ6raOYtZt+WEdtbblHISSrlTAYaZrmTxN/hRmv96F5YPU3vKiYerNLxZ8bwS4ugy
XSPKEm1V9HBCkv/X+dAUbuvQ99TJu++wBBsYZ0QeCf8slyjEWN9TXi3+LwujgFcP3qSPifQ3PZP4
xw/H007GmX7dtIvwFJRWVlSbjqOUWXQhpNKrNF89fxzo9Yeu/pALOOo5CMIQAgGQtiUHn9I+sqv8
KjtMJvmhjkJrA+gPIMTa3+JCftv22C1zaffaJAalErW+LzHu6XahVWglBWevqJWvLKkIlO6NRo0c
KFmSQh0vhR1xX1cB1zY4X+Ceard8IOPwCPPD3fI9ywxOf3JgVGnwUfmMVrjwnVinITRMTszBfbYl
gkO363+IwsmlAxJEVM2FvQe+gOGy+xoZoobEIaGF/clRovMbG66EkYlU67qNel95RUBTSLPjycNl
oMKDmfTFI6cNPcITFcrMjCstsqy+jtRyvKP8MFWpU7tGy5dReZQmczaaF/m/E1sliDUEdeCv3Lx6
zfmZu1t6VZ+wKR8h7nok10DnYUp5kSaxYcKHJmM5fqdz1N/lX1AuTqPWxpFNxTzeHXDaF28ut/0Z
iZ1Ljxm4tyhq2GMTbOsvwJ558zWQzseLIjDotflFcZFf8MNh+qzAVXXvdxXskmECReSCqIfOj5Lp
e/FdJFNSTzDOIe7ynefBroVay4Mf6C+QXKoAieVLoLdAQYMut/RlpdPb37vMEMPgBWq6BvMtxSyN
LTr/iZ+HKFZxHuHrMJznms+PSxEUFK7niBzPYXARn2+HmyQ1bbpbcf6b4NX4SbPj3qHxwZ1Wr/ot
I7rBp1UtkwiqIqL/Bnc0MvmxQGkFMCII5m1g5Xo1CoK95rQcAVNEtPpG7ss8g+IU5wKm0TpR+mbK
YeUpXyNxeDb176hQg+gucPLVEkPy0hBfDun9R4tMFU2tKP2AlD06RsqnCc58USudNWrHog/ZLVP1
Mor2JG0D6bl+mfIcqfd/R8iNTaDTkixh5PC3rBOuEyTEwhMhkzkwnCCTaLAxZH62H6eQFWiTivvb
Bukik5pRWL/Hp96N5UMtVGaAjnrlr1LfLTOD4+hKi7o1v06zhYx+yEox489OAR0ZvDioc7SfvoBv
2CDbsgC0vqQMAEfcGMYDUPkF2Pu/NZX2arBBNWgM04LObFO0nhmuZ+fZYYpnWlkvTb52UxXKTG0+
3VI8ezd1H3SXmEMaLjHY9CZ2eAk/8LzEnCpDMxObRdRbHfKwdlTKKKNLFxOlZvdVmpik/dGvnww/
3bO3jV50B6G7ILILuFaNd/DpZIMt83gfYF8gmQzP0+x4R+cUZI3byfIcHVaVkPTm4jOoLGn10URH
PFR6KdVBWnh84Q3Oq1dYRKbe2ZIGQaO9fsL8OtceahGtR3znHIJbvOuX6WJWAUYDlt1H6HDT3/HQ
TbcfATHGFzb9sZetzdGnePvJMtNM0bO9f6YabENZxLtBt5fg5z9XpJbcY/huzaeVYWoIw+PW2dEX
6Rmm4QDaBJn2K6FPSq/txhkIzOfabdd9bih7BaA9UNFL+7lhYaydohAUSD5Zr1cxhQVUlcKS3O/u
XcV8+fkhhQ9eengh7CCwqT0jLFKLtlJYRev46xZo+INi+xmUuqWW2jjnSa8Wm6kQXRl6OXtlGlMQ
b7nf+BayJXRpw9d9omRKHrKX6378b6PUwFj8hjAjB+/qgybQr366fq2/aoX6uUewFWynGSdZPht7
uuw8e0n/23r2904yyY0f3jz+xKf+Yw0c0ccIRz+/AoU9Mz4FaehU89pxZcRfxtoRFc7/282JGoRA
KbspZ0Ex69E7N0tBzG6iQw6TXC8bwhNvToJslOvnWblnD3kNfxvRjdBjJpHOvgYJBSgBbXKQ8sB+
Fr17EyWlS7vscadpH1ErdzcIiBz739oOnbZLnzqMZ6MYVPz3YB7yjHf0C5L6nFYftSNAkcvGkqb9
7rNxUPOpX/tEQ5Ip+w7tT2a55m9M9/FWMi4PsvS0OvoF70SudMdsqtRoWkgHdx3abGkRQgFLfvgZ
KKuPCH+LJIr/XP+wM3L3BYaBqs/OZAQumpZUdmzpQppezNfltXpFb9nbAIn4Z5AffcgZ5UeKiQq0
+R7ZhMGXHcHuCocpNdqH6QH1XZuKx7AydVQ8YnkLc2obs6hb8GrVkBSLFIBd2YDoR4FQ0y0sPLzd
9AX9brSb5kdpVt8HYeCKCmK6t+6lm6srqyQ52V036c/DVKccHuCfW8RB7rM2ymJP8VkWGl7Rv8Jv
FKVr7qnVovnXE52wyFcBbuRmnQruTUSoWmLhUqO3pAcinHgJPnKVgFtzOolR6dFI/m4NFThRkmx6
JHxa2pB2tHP7obg4ELv7PlJK04bCqRqh77oJdWxNUKg8GRkqYkJIY2lYjCY9RWwUExDPyArLox8F
PaUyVae+/vtj/6u6khmV9grFORziLPBVfXRy4fZAv0aY7J18L1U7xsdOhe1/lV7hmA1/5Jo2OIeG
uPwvK3ijoFKHanhieQf7QO6OPUTwU0mHRRwyNfS7Cv37IkdJAAmcrazm0bs1jtRKs+3RjEzQp3x9
oZ5ynpWP2U2evUpNfsKnIV7WJjiF2vm0A35Eumdn1TY29+W9iXVrE1oWQvgSzJiEcBcTjrTU3478
9tzrPas7v+w916/lCR7RukQ280entqT7aX5oGv6J8jvyWPgE7Qs8+Uq/En0xyxQJ9vbBrZ9elMPN
DOOLZ3BcbXrH9jxEO2x6ooF1CWv2IleaY/d6TyEFXNunhtoU56n3lV6aYH2UoECOWSTieRlITCgD
UB5nomIQacroXuKDmqBKkxFu0GhH8sHaHCH0QsI/iCTs+tpMYRgomBZYh74ptyJO4WymKPSXKyqO
AXEGuLUsNEkz49synr8WGKPatieQYPVKHGhlgoXDypNREavabOhL465NVJndEvAvpA1caz3LdLmH
Gs6J0sunSZGrVNCuzd30STPGYu3xcsjzkraN+CT4PpwON/JihMavpG9ZBmHxXrsiHLHeB+dM45d1
2c1PgwTGNEVZyH2Q4MsRhb9RZqbhDCj+kZZ4wgju+ECHBz2E8t65PKFOI0PP5waOaob5TfuYopMr
LZOXf3o5OxZo1r2i/OTQNPhy6VICn00jGZSbHP54ZXI4uNmmPM7PsESFKLMMlYFXi3N/jyg/oRoD
ZlAtRTPDS4MF+mjRvXJOCUTR2EC4qzw0G2+NfVRc/4i4XyxoVZTQIIhm6eqrkqv9l3ZGunXNolAf
EtV7yB5IIkV/tp6JbM2DCl9NYaJy5ogCb/RhZu9mpZGZzg1KraVCvIaHKpiHcKUad8lozD5zmizN
m8LZaPw1+y1/FJ4Afcb/0SVEWCyi0IwlIbMd7FoF1t0fhV4i4RLBbvk7QBwUtie0NAstCRDdY2ws
P/ULKRjSY6XKZItjnYY2PRPabwF7FElJ/+6BjUMTkAERLAGPj6X6csXW0k8KvCRPZ/dG7ZHaKVP0
P91S5Xsa7Id0y4X+amsaRmBLI2j6sBaxhVJ6o+VwcEGJfU937Xy73KSjZu+8roSlv1//139Mn+td
i555X/++yMBAk7tXmnwx+/JB8mwjG4KrTefefjQTmotfaoVuKdg20o3xFLDWOzcoj3enfmuFKNMj
KBAL25w62Mu44CsVR9bq5r1r4xbrE/G0UEACogpVRGA7i42zIC0wfXhCeqiG4LtVV8tXlwhMmcTP
pZ5yhAfr5YKatLyVtAc+0v3uuoxtowF4AZpBI7GOWK+3YDO8jDftTdsmzMWHFQkEibFWtqv/q9A6
XYxrHUqEGU5mjRrVcaaOO8O2x9YX3wvu7liooip2hwlN6Rf90t3Cq3n9tq+Asi6aJ9j0BOxDwP8t
VAZWsZs19srh8HuTm9BNTELNE5AiFWkkJlkBPgv0A8BuZ4emJpgt2gN0EDqQ0Wjd2mWYO9RqPSFM
MYGuVQQGtgi+4uKRqlwWCB/RXBbALvwvxYgIxkJkiIP2gcFyA8xDhs96XtgGDpPHZgZqFqpWoOg8
e+/ZD8OgA6TFoSEAaMp/VRFWy+eC8plKo7QGkz/NTrvmNNE/09uQXZxVh/+Ecbhze5Qf0XwAyeTz
ddNABEkoiqdjfUAtCOx4mmWp2N8kqWISVSRgMJ2iGSfTZKriAEkiSSPyDetRzWqEer7R8Mg3c6bB
R76ZrX48OEnUM6D80RLswPNaWZ+0T/BkZ/lAlIE/VmctdQd0AYln4H62dFEDTt0A3YEb+4UWs4gr
E5fchnevlxB6LDjvgCiIyhHU1tFl+AZzr0gI+/V2Dg0E0JjGV0g3N+5wQ1ppE1GuCU0mC4xECA5G
Ktz7jbo0xBlqUSASeRVEfWco2HhYKZ0Z1DtgQeGBEAVrFzhpCV1wy94N2j8tVchPIExCEQ0eEz6/
Ro+CGU5bwGWmBmjp0Fi49kHxCUpGdZBqf2tv9+pmfEoOaUb6A6F5NVHKc1YU2EDl0WeyTaE48cD0
Mn1RrMXGg9Ajn8JdQ1ejOiVIYGNMeRkn47z4vnOGWpQax01z/HQ/TufizIMzGDKvbj4hv+9Yg06Z
diMJCeYXekPjh/Nj0V1Jy79oYvFFkKgMXn7xN7U7+O7eLVoCMcT/NF9YfF+KxmWsAVJpgJIXD0yQ
q1pu2vlGoVN2KwyqyB9KbFtpSa1eejhDrJFhnamPdoY0VPdKAczLxTMBe952KNPpq3y7QLruBxcT
HbYXlHk4fmxb8ih27rTINNW70FQRQgOQoVPgJ5Xb117UHI0vDEuFC0JEhmfeifykREzZnIvbuUTX
qbrUnBdkLhHcqXzLPeLMwz1XjeoQqCj1AC+TYWBY3M4HU1TG7pMdhnpSxiMEuuEJ+ASYqFP1zYgp
zCT/Ja01lQ6cGfcP9QVP9FvgYuLAlJt5p1Wujlekit1xmct68yK5U4CqZNul/kVJAmpg1XAYXt0i
UjfTdY5z+XEMVQyLdBwXPKTN2Bq9s7F4ephgGArwNFWvK9q3Hfa9f4tVsKwS+k/9FWNAaYNNFgS6
046G2vuZTCk89n0vUxcimBmLzKkgWKRAHC3IhVTtmnsGJNk/9cWyk+sFCjLODhFHpIH5uy0/F6qN
ckV3R2Xwea9wojHgM/qCPL3Jk91CGatCC50kl31V/BzZDnbWEQqpHxRilQYVcHQZPBCd/hEmv8zG
qsZs+j9ZZ8F2n4HAJuj3vRS6FhX4YFvvFR8hOCBk34at275maU8raj7NUzwJ5HO4F5KjJ5esAnQT
eojFokfJ6mUE++KgH+vSb4pjLqRgCAAZJA7ew6f/5eq2kB4567grL3TGhOUSoSFx3HuYxebbvzaF
hSqVo1eDpfOTognmnWdjCzQva1rIqSod1+HhdWIUFSGTEQM0cHua2sWtyZcBFXis1x5tCi+GzoNh
oMGqBopcZSxrrIHJuDHYfa2ylA7urlHp/vQJbt6/MFVVgUXTSDhJBH6I1RxwxHhJcKUR6Yd+w26s
ihStI6B7DMXqLkoBED9blzIb2P6dqw1Pn6rIX9Dvv3NgpKSmJc+fk1H+Y2DKJLoYR1z2QFkSBo62
w4MuWBYVD3h/BNaccw5oBMaDoCoatyP+ghtFNWSa6DtP3wrwE5KnwnMJiJUuIKSg0RBvsUVcWhJz
WbYnuqWybl4EDiDU3Giir/oPKQjRga+8mh7nPOfHBstGRLkF/QBx1jQOqObwfhOujzPAxOZxTlXx
f1A9n+BGmFoaMdr2YbZhIOiMSOWy1WFOGT8GBd+Bn7VGaB/KUCVuV6GIFk/C6aaUkkg5MdEOvy06
k58w7dbRIRspi7cnRx1q1BOXcbxbNadZrOSRuHhsi+x7Oqj0wu9VhKKucA96iu8j8SEYWB6xPEzR
JioIR4pwjPwXHRaUNmOo/tTNUFWRthmZeOkELzxXz9cAa5/WZHwQkmotQhnjxbg/VE3Ij1D3Qout
EiRIk0BcZoTmeKHire9Cmz8lF2w+3FV9OsuU7wzaUgIH8m24Wi5dsbNoMBmChucCnBadHPpGqCOX
snjaHLXRKX/xJLZQep9ueAAhILrSeKBsgQLsbXSknFbdFPV7lX0Lc0AWltoJ/X03oAP2i7pbmmHz
5w146Xx9ptyeAEjRUKQGjHoD0oNrKUjbz1TWwLpNaaBlq+CpLELWm8nVE48pISMlhAztAeLTFKoF
JJ74jmvKoXwSywa9+oZ09isdenBgclX5lXTnIXLJXbFjru17HiWqH+JbsCUI0k2jk+MqBcDNkzY9
hJiMYTZAznPFOhVcZ3gIhTqJpmMzn2fqXD+Yplz9uzp1U2kIzs/2rS950zNMhRtESXt0Qf2CDYvO
303es8OSVtBKvZjcgOjL9jpzcFhwikU71TwtMLI6NHRiVDyjfV26Ip8GqQPlA0SXqhgkTZoWSJsw
UxEIUWoD9SPGmUbV7Bh/xZOpbtUUlrstzpi4GpqJ8sV0e8XiAEmCO4DSASGdbrrad+KpoRXye1FX
IwnfffQe7SMKtXMIjZzo0a72V6rd1h3f0N0aPSi0ft/4A5GmhqbspaFSmlvrwldpeTR6IOcFfXZ/
pvA9N3lkq9c1jfOQWIpedTZOwKYBK9Ey4JQ5TGqPcVJ7jeHLsVtKyui5srvKLzgQFgW498gbgbfd
UaARb0wbKFBkLt7PzhtkKUglwq2Xqi/5u7q5TWXuVrHsHXvHnn6nA6I6OxTbb+17JVdw7F0ol7p1
v+0TPiOZw9vdp7Bp4+QJuFhHwGTdUw3KbFLNbpxHl/2HHFuJ7ESPfCKI5vibNHZIsVQPS3ooq3XY
OyJfSPSTH8LcuPGr+83Rb3+DDeXLzIh3p9C6RwIbZaWkJC8LA6RJJoqcC0R0uDEDZdWkBg8hBz66
VOM57CLTxm3SS6TsBLVssD2aQbspsAur3oJZEvtDdqlGIp70u8x8e6Z6DxRTBzIBMSlaZbiR5NhW
2cRkp2SpSEmrgA+InL6pkZyADfj3p1bqfoH7YO+W2UegL4r3SLMBC0sjrSwGgNkoCBhKUtE7092I
LEjRp2lDdZGujvR7SjOcZSya/NMLmpdqfwSe3fxTEsWMAsGBUtYK5LG4IhLQosBvYRDcIBZlhee/
2Y7utKBBbSUPQIomGa8AAmMrAaxTBTlsLqS+FUOpdPntbaojV/wXNo4wloJITBAm0dQcT5gpAhNo
gXm/VsfYDBwD8YiEOWhTXyPkxBz/CYZlh8TWYZbgeKAtie+6kvnPubp/2lqItcHk2KmpeqE5DUlL
3NpnDR+xOk4YXu1rCmxoniAn881ftmyZqodnt++QrmOtggt8aw/vwKngLhEMLBY32hRmDCB3d3xc
3caddji5msQ/2RC5nL0zJnVPjR8e8XRBCoYNMePMq1/CHGr+qw0/5b9rKf/c2BJ9XYICfm+6lsL3
zdXfBPrf2te9LZLo43XAIZgbK3Egto6/BKnoDId9fPUOsossKg4KdsuEb3ka1Yj/1BmzqFfhrZ6d
Iobuw2hcdBa0wxl2aDcmmRebDlK/lHlr0z7EFcPcl6BtJSJppVpJCs6aDTWX1SzMipLMVI1g8I4R
K53SvWwxbDb7/fqtKoFe8XsR5gqLLiNu6or4F6cebx8vnR9+PegJIjasOAGYMIvhpeqJKczztr4l
6SO6hrwQHUno9117YZbcc9uUuVHrpbplf/xyxmNylx7x1rbFT98a7y7mtb+yyrOCDwjo8YplzAqx
zUyKGPc2CDc+pvFUldZKsfcqmoemCLLwaVyykQoAby7KQaPDqVLLVozqFtU7XHaxtHdfr42b/vtF
l3qm89wRbXyJ+TGe+GAcZ1Aoy54jg+XvZ3K9lfsETqf7Oo4wSl2iHUBAELfBEvhpZA63H7gKS0lm
8NhUScC3TQkMjFodovWlh68UuTjsmqgTZzxuibmC3RqT82vJ/GhvUnFAecOlapMygQKOoE0pCztR
Vu8BE1HAsNJBb7Kxizz/oy1KaPOppsogu08K9s8h3CO3Rq6MyKCKf4ArZpwsZAaVCG0gEbCf8pO+
dOg3lZe/xxqgTo9Lp3yNUvOk/tOL16OeXpyj9CgDzBLdO7kXXUV+rRtyfl/0Ec800aLvNF1NVV90
/T+izmtJdaVZwk+kCLy5lUdCgBD+hoDFYIT35unPl9L+4yzGrRkQkrq7uiorK6uzOdnIee1KUemE
9II4kTiHBMYb/7mg6FS2GkyGrh1iIsp70faNGGofFi2lSXc+r51agF6PhBo/1CvhEF07nIp+VpD1
QNRGaBEla/0uuycnqo0806pDG5NnHHp3GDe4X8hqkmLWZxNQhzQ7hU/iwco3ldlXC+tcovHVRltH
Yjna69W7rcxoXJCi5KEG2nLg5Foa/3AtX+3S0d5C8uW9KmtRDNTzWufHYXjcWFCdPLU/BwQhZjjS
/EOGXieiXQIhLqLWBWKNYO1knZr/IINMUNmhJIpLR+lou5Ps2K7g3wt+8xEcBlTQVn+dR9OjJea1
4G+NxaXp1YgHSsHmY6Pucr6773PYKHo3I7h8wtsnNO7O4d5C++Vca5hnAHc0Dq/R5xE8Du6V6Gve
PZB2eQTvtEX/+jP9O0/ettGaXN92oWp+DlZ5YzcfEtw9s3OsrhfnhD9n3yKQQ7fhHhNjSu3rbANj
6mOWQFhwDAGqC6i03gxzn1rfm3Vgl/la87qFtBBqnE84M5j9n1nei3pTRK6OyrcCqFBIAp/o7mg3
vjrX+de6la0tZeaIvpI17VaN1gazSgH9PSm1AS/cIgk28BTnEr3Hu+Q0XBu967I5KA8uk1Jc7F3D
RqfYe8OJH1zHB6/R2ZB/7lVX1RW/q92sJ/17kQjgY2MiR1KcNnsH7/a3I5uLX7tzGxvzSD8hgj/c
/ZNVvkiQrTBr4NL8KyfHdTM5DEC/UT5aF1F+ei+uHZqT4qJ9F5X1vt/EQAz2/gZ3sEAygIpa1GBJ
nfVKCxLMt8EcLhUJUaQWLlYVD50KoeQTfp/d8tl/VVq7r5fWgs3ZfYIOUYFzQOPHqu2te8k5EEwi
jEQjirfZWG1K7mXn7l9OnWgRoSsCtgfZGSqHrEr7vSoA387NU8N6oW5QtJtXt0Q8WghrO6QeUVS0
XykJAKNffvaO36BwHb6/QbppN96twymq7rvbU1w8RYeSVa22Ktd2DWlQcK5tu3Ial9nIj/523rrX
3Pm1d3s4SOSVbzYV3vsFFJTJBeLi+ome1KQSbIx2AQ/jHFZb1dTcOoeAym/HCM7u1a23LsR/5/4L
AeAz7drufi0iw8MC3ndwMuxm8PCag0P7DCPh0W7EW5YUuvAETZX4gcbMEQPxxKQ0w0v3PrxGVySU
1ar8zHN0hLNTbpHbaxF2U0qpDPaRJAQICt6eCDups3ev49QrxT+EhIAdcC13Ic0GnJQuyLtkTnsD
ioAxI5RHjQr4Fw/37BcCNa0pqEQ/HVT/ARSgOOWnXj2hGIDlj/ZN8ultW1dw3jS6MeY2tPCX2UzK
3VJkhJXOfrmNzuPf9DquTstTw4doMPj10jYhvvOM7vA7tng3bxcfp3ckPqlJmNvqfpKi/xpXjyhi
msX+GUrx6ji5fM0q0NzB/HzNCmgAm0ARbW2zAPrDWo6/IHxnu0K31ucGsW90tl69AuEgpDmS8Tv7
TE8VWNJ3F2FuAtJ98CPffw/KO6TIbJqet791q/jQojmzb7rX3rFnTMmObhYvO03tOuSW62qz2kKu
aViH/qtfijCHg+/i0rsuXt3beBPvX9GhaMFdvHTZzTLpX8TH6nMSvaz2z7/NqBL9pr+/d9JMHoNG
55OaDf+zMNAtoO+FZQTV7nvRbNXccou2l/TCOMQXGyU5OBzBJdosEIHdh1Cs/pcTy9COYD69QSZB
iO5xZzFWebddu1GI0yb2M9qfOr9i8kzj7cu5lJGhi9N6+4S/TrG8Ee7JvgRff9cFmqcVKsYQrYG5
BR6kNL4S+Wo9mHc9kl4Ovx+oHac8EpBiVDLK3UxRDDydpnqidKuPYlZ/JXLAxVsn6zjbDfCS5ZxL
YiRv0HL1xbjXMdX6eUujOaXOD9Z1SW/yEAFXhAdS5GW3xAa0woU2TX9I6+PdrN/w6B5dCQfs3YtH
1xb6eLPk6HQYSoRET9zCeikAywo4Rl4YMBiSn/zQ1Dy6hYf5Hu+fZm1c/6sBDm+sL/Hj3jRIWYyx
ksDOI6Tr6sx20hmr2h+mq9wmQp1fLKkPX+xHPWiU3FLVLjVsQAySkZhr8gVf50EjFTKHwDnQbigs
IpKnwGBdR/EIigSUmOEPM7tKz9algo6o9YBUDgN2b97QfP1YJcM6kFde4a63mqD6TxsHDGtK/53C
X3252ZifpvcoW8WanxI5r25vq1J03vDSqYSh/nX87DaAfYtWs2o1ZqzXN6IQJRMOIyzL2uK+IC92
BEwD4f6YRaIRKBFgaoZ5xPCOi+hL087sG0DDundPyKnczWd3B0RdNo0kRVMauuLZrp7abFTMWqLN
b1Cenpfb4BYd/GLFPOCoz3BlyMb/0JlYfOmJh3JEFQGLc3c3KRBwDM9bs74w8JbJ/1XMxrIw/rzN
Chbts2r8pYPrN9tg3+aHqIgWf3DHL/ht9rxpc09fQALj/cm8xb+K7tlZl25ih18G9sC5U2WUOo2C
9Zxb7HT/mhyZPEzWvPQKfycBbyfrdybFt5zHqdT4KqPm+D57X9Fn3H3Na8G8Xh1GYhvfw/LBenBk
JBc2iFFbHwIHUqnUKTN6RXNO1R3oHLAupUx4tMxACZUAWbw/1hm12rJVZsz7DYaP+3mzHnf7DgyK
BisZrU6BTWJcuPvYsmZUjXfDd+/evnRugUEyCL7H+ND9DQ5TVCxhPI7K/q37wxi1j61dq9Lbe9eh
USRW2qPI8o4uXbh9E9psdo7D47CE4rDhHVvGsMHdssvxi5hvZfR3Q0Aw5/Fyd/Fr2ZxdOvvWBQI1
XiZ43uTWhdAFpuR/e/PJcU5G8N7etdFxLlhFSm8HxGDbBjOCVsTHjWWwhsiRInENMWvAvDy1jW6D
0ZZYIr7uqEJMCSA9u3+s22pDsEtL2eGLYuCidS9a74L5o2mDdwkOwSfaIdhebt3c8OFSrdL+YByP
QAcJUsAQLiEuj/bexblTJRRU/hW688EztStvFM5NQDB2YULz2W68H5+h9dkuwqD996IyepAc4EoL
5gCGdQ9wvg0xBBIIhXCQa4aFVjEuTG+HqHLvvsZPViPEDfONDhWS7O1iqwjgMWD+ziPBqaj2P8fp
7PC3W0umHcf7jBzH9Q8tYgi9jdEJLxLMAewBN/BFU8OymDWVjcnaPES4Vkf0Lmc4YnhX6aAU8/dL
1foAPN+ggHzauxjhdxb5yaofWTKwCy+94+wnRfzzsE6TQI7eWFADyYKNH1+TPim7uXlEBWdr3SBw
oAJYhL3o7ph63nFvny7+c1iAPl4O61cnLTv1mleoxrgzp8Ft621qLuI3XGnJw51p/97WITpdMYus
8KZ/wsVPByc8PjblsNx5uheq06Htk6VAuYtieTqweRX7EqZjNmjjj4ncO4x/G7Pa+fW/K7gOPhy/
ZZnpFBI0z98W6+7SfXXnAQhiqwT198Jm0TIScrSta3T0oSECl6CZYzi1mwsnZdOfE/J+GP+vjX+9
YVVFj8G58w4qESLMNEo50EjWGBfD13i+qkwhlNV6JSB1puRyc4WV6Bl/rzF0qg/z57PCUj/gQKAU
uXjs4A8X2J+QIgZbT2TVOte7lQZlJ3U23UOUeucQkU27OsAHojbq0CIp0qL7V+88pI0LUNOvewzT
qNnaBqfgEG8So/UM2dECSGhWOkwR63yH2+jjbgc0hx+UzbOfQq19d+rhKWH5IypExQ+taUudJo7A
O6z4j84l/sHjvWJTDRfHvdT5daGptA0X8nnnBsW/exiWoWuWoNiLR6CAr+SxdwbsiU7FHd7+bt42
PPjNFgzW8Mhm7MGdbh07xr8Kl7s+9XALk2obZLjaZiWQk6OuFvbhw63avylX4Fy8U1TE+6BlMtDy
OSi3hRGTFiIdJP4CmxOptBfvjN/J2BF0dxjB4DxE/Xt8geAC2IoO+65dDugV0TKC1L9BJjU6O4r3
ruQ+aSMBr8Q58oR3+xFf4lfn2vux5hZ0nziEjV6z8ws33rX9Wsy3dgUQ+9+OrS7+BXCMe1XEjZhQ
0+tw97ffg+a/wlpvExXhFx+bmMe5O2/XOQD66Cyd4oONjS4jj96nfUeDr+Ihi2h//W2E6mRcmqE3
Hd9c/NXJHriV1jVkkuVTNzG+FBp3KYHsboJ5q4bkYTV8dPfhZQUDYFRsw/Vsv+zyoDSrxGp3mbYa
zttv9MtQt2ueGKUkzZnOiz1iJN/o50Ohpsq+HB9GRa85PKGGs6z3q9hktgej/xlDFI13DMZ2pX5j
BNjVfx9KIOqURb+pdKFgOqpMjUXVYbPo16ZQcqmxRiQFwiyAxW/wgTvhs/MCT0BBe1H1XUJyFpXU
4uS9vrLbjtjNNliypzlflHuNzrzDLv8MjcEpSj8WMS0ipQx5k8u8AtaU3VO7EjUH1QFqtC1qLkLK
QMnBQFt3C30CmugQX92KW7ZK7ZIvPTraI4cfKlLefQRpXeLFoNIp+A23ykRoBiwscorl7jVEhSTY
xofoGJ7a86jR2XXrqfmawiDpFaLjjCv7Do9xcVymhRY/0E0uIssTnHwoky1R1BuQOtlahpStkmdA
SQwBC38T3cYUVVGjD+RygpjUWKHngTw84H0PsjDkCyrF4SRAf6V5Af4a3uHwveS9Id2PavGOpERh
1KBqiNKUc6whZ7LOlL/klNTbTrt4dB3iP9yWbNaTelyPG10DKmcl2VHdVWV+zt2q94Pu8UGz+xDi
XPo7jCaFrV3mP3UMRxotGch94U3S8M5Xt/YKMsj1fyAHTpHyuErcoLYCarB7otyNrKZbc65sjAxh
Iz6OaLsHKb3aTVvb1jfjoqjmdk9Gh7w9uBqlA4CMWOcU4SsCQkBUGlAPay2D2lXSYTW76vwgtlSg
fzT4SnmfVT07DfgchEzUo+JjkEeZnakrAOYC0No0bDUZeUmC976G0IWPdVw+3lbNOdDA7IB9+vp3
ELuijzmC6daIrw494qN3YPjVxEiuI+pX6F7zC7+90/II0/UyqEV3mlyQ5dvb9z98JRJt5Q4FBk6z
gx91/bslLEB6FTdT6/60MeHp9DAtLdLJJSGzuDGfM76UfS7qRMJtnC4LvVr7ERSS0/rbbQwKvQft
ErxyR/5SPW7SdoKWFYn8JqKz3/LQoEcbgmxmiXpO2AR+E070fUFFDK7iNz4gk0qQgvw4hodkb/dN
SuFiHWGdpK2bwVkHJTKKCGJhb+3H14Ywf/evlEQBDKT24wlvlGABb6paR05n0EDFiO0JqBTD66Wd
t70BQMON4I5O7yfrSJ6KqvsnXaZQ4ctAD7YzTlKFYUUAp1aR2z6FPIO7c7Oq0Qnt5sENIU1Ga3ZJ
TnDhX733Yh7Xk/LNL0+IGZV53JM8ot08LXhwjsmjE4JxGmXzOnlgavuHRdN6szWxO+ORpfar6Oxw
yHFXC5SktIo/u8oSJC56mFcir4S2ZcrwhayPRzct46Bdo8f4Qqp5XB2TCKuPSXt2eUE9BKCYPWf7
Pq1ok3fWLBgyqrcZ16ffeNMhZQS/mff6jUm1ss55n9L0O+EOFikPOLeelFo0XCOgzah9piTNOXW2
nVr3FxThS+Ni4zvvQKlgtMzkgHXePV76Cx50BLh1G62yV+vO26/gEjLf2iX36+4iyic672hDP6W5
+wrPXjW8wGXata40at8NT0wIpBLoZ0NrNMoLQnX/gybUIo6xKsndLrRfFH9sybg7Ve/674HLYHj3
iv3d+LXph8XaMJ+wMZD1gHulbB8240V4hwmoet/2tlNZYTfuf/vNeNuc4ZLdgbxIbfyDGTrbrfHE
AMzD6+w8+84uq2rZ+iAKTohNjebT/LIiqx2Dsj7oA/SrgL/epNTRAyV93ewaSilQ28BD6G5JkrZ1
k+Uv/7v9A2sw5IBeq96WIBvQr/sYHjDq+yXuuIunXv6X9p4xd2Z9/kq18Nd6Dj/LT9hgBTBn8CeJ
lMZH2jvtvAKavygx1Nnni53t4jn59vZDMc4ZDXYcZuHxr8FWeZ8+wk1MVrRHbx1CAqaus211JTLS
V83rYIn2RRhSMhALC4A+Ty0AyToqy/NOhLOlOHpFnw5ag1HTJlW3inmWyhAkvoaSgigK1B+giLgS
8EC39uVStTED8ixkWkSFlxLGgFxi9tyZdGlVHA46BI8SsucA2qhSCGfTjkYU71DsIK1SlD4lLggT
Bd0O5r+rRCN1yvzLy47jWO8uyQwuRwRNXRHMZxKoEnSIVxSnj7iaMypAlCGr1kCSWEfEQOI4GZKg
Qk9VFfJrnpnpjPBKUZOVocz0gaisR0IFKTaOgqiEcq2ifOqk2Lr4qvcEB+ChZqoSEEJlgJPgI+PD
Sle1afXF9eEPrW7EgWYRRyFZpld9OJ/wYUt8+Mhbcddw09EWgV3aXdLqcwIRh+YQJIF5W7JNFGpT
+jHI6NfkQqER6aY0ddVkjpc8sTVCyvjKwHJjBfIgJN764yx4/SyCpClKBhqo8JC4w612rTt12lPV
of9Rei5ghqRb1lqCNjqk5PgDxFyb4yqBlt/iJWgaqQU1w82KxXnnPGNNmXjAu2e3XH9XhlZksvyR
36t+/+9f/y8b1OVfr5fXjw1QZuipohxdR2SQSMxmmsjPSPXeH1oVKolJ3X4HljU6dxU603Gr2/RB
lKx9e5EwiskU1iOCxOT7lFD8I7067SRBgj8UF8xO09PliatNR77ga6KG7/VEsEaCp+y1d9a4B7+Y
8lfVmZewaaQW/8fMnGeFHJqMYpyUQyXo8kcVzpV6hkv2RiJcEoMQkzHnJ4lgxGxkXotJP8hVAZYa
zNkymqk5unqgwZ0VG4iAoD9T2uaEDILEDHEACHWg5UYrPwnIh87NRPK/q2yd7U0/EKJGmtRf1RzD
/W+qM9mZFluL3pisUgF6E2aFHrOs6wkVQpA5aeA0lOCDBIVjhERXpOJ5poZMNDvIHsplF02GGkKY
V2fA+aMeHJxZlKuWDjhf0eD4WOazkYvjv6x1TS+eKeMhO0CJEscPmXX0cA+1Ihli9DUo20fsSGvh
779hVeq5R/fuqw3MwPzTDKA4FvKCKLt9SZJ4/z7k4p82cB2/AgJCeUEH0VM11cSO4BqU0oeUZPVg
kn7tuaa2EtEkurkD7+wBRhnA3+cvP6s9zrQsPVFTxdlFHEDn5TmQ+9U1U5NnsVgg8pIk3DIuZ5Tr
QOLEUFd58elN6ElTuNxpOpXWB8ShdQtxXfkkrQKoDstWNKmsmJBgSNQmEU/VuPyMst51CM/XIVKC
xo97Aq2mKBV1Si+VKb40sMIXIg0oNftAao43COgZGzUsAqaJNif1OyVxpcQjFeOtVacsUy2o8Eg6
ojDBIyVkzMmlorXlBLflnbESE42GRBpgaJNLiIsYMTArCBKoomSWUcPKCkUQpd/HhPEE2KK4ScA1
IlNwGB2ZMda0Rm1pCW0Ks4XKD5ZsNmA6YUo1ifjvx0VvadBCIFNkF8A6ZjxNbyMpkmZFBEu9mwh7
KivRUZfLJQVogz8PNQfWKw0MTSwVq12mYfq2O+P2mGUsVRAVtvLrm2PMJLwxLgfFAPoBr2qPnUXQ
7iDD8YcYDMMOGbnDoAbJkEZ4c6YDXTLtAFrF4muDURedmqsmrh3LmX6cj0ORx6JgM2eA3+B6fKxm
REjtmCW6s7dewSuYU3BbsX/9Cs793dXXio0eXM0+jIv9nXfzb+EPx69VW9VWRaIXZgfKYKFIcXDn
nGYfn5t54uGySnzx6J12cC3E5t12ARSvqLRuqQX7jXczWMqIcB+YBjCoXKJPJkYJUADRYNVVM0eI
PIpj6R8WfSQcYFQpH4XEJ2j5OT4zgz60K4MyYIxpmcfEQargT5IHMmg4jlS1FugDlpeEKnW/CyG5
wbsS90rSBUrol8nFi/h0JSuN0id+286nNepgPjqTxBkQ5oGfTU/TnAogch2EXIZT7aFybX64//Ah
wcchE0Xs73GD4j2/dDTv/pof41BzRFpMLVRR+vjMNagsvTdRTw9rfRnvvcpUneZYdtPKVP/TV627
RyjVSZy923g33A0hgfTV5aSC/eLHWg8faTe8jV8+v9oTG5LjauBZbd39UDU1yFbzv1rGo+ZADjhn
bYoXL/jVnbceNPFo7Yf8r04BeEYlv7Cuhav8gQ0Sap54Ag5utugbEgn2vDk1Fby6X6EYc7z/I3Dg
fbAASF7ykybA/3adRq/25mjE236th2zbuNnfygc0UJQyOgQQnFJH78NJ9zg5fMSU3+2HTaIUYqEG
FgdlQ5Q7PxjG1gB5GoR7x+0Kjj2b5HbUjFglMnXqH6Vdk39/3CNyIP5juR9yk/xjVgUgSX8dTCrT
EkvBBvRxIv6yFvZM1zn108CQGVX/+Hf8A70W0+aDJHK2IeDKqXREhPrcKzzj4fAXJ9uZnL8/WD5y
4Y5WCxEcpFxM3nAL8q6e8NxcrlI3Qac252vfEBNb3iMlONn2A7v6jM75mX0A3xOBI/5HuYTeLHfU
mD1US2SdIjgLvlMcjmU6z+SqirlyRDtUu9XJxUyJsC1xbqIavsEJInhneeV+jOTIjp0uHhxOy8WR
gB/ek9nqzpb8KFerNRhgqQkXEWfkNYIEluiynSGOcUDUCyHaDxB/l++AkRWLVttk6kKoGsyg8+kj
89Ayi7vstubUPd/Xr8rOPNINLtnZl2jn0lMCKSZbgkzgixdr380zcIXxrnuKvg/zJBx540p/PP1r
ojycP5SYu/tv8omGvVae8GsC1HoXS5967OE97NwdL9ML9MQ3pdCpVR9sHlkuMiW1njsXKlpWUPFR
5w6W8PplNyiiFmf8AOpk+PoseRsq+kC7yGQ7Z2c1R4lINPcDtQxvS415ThOAZhqAUPOHcPoxfKS8
j1prlMBlr3SP1Sd/JMAw3GJvNzaAYuroq1f5VL2z8pdydsoDw60Oak7N2Y+/xPyrRpbO3JLOvPDE
+eLTo9Aqq7VW/PKwI6SI0RLTkZtkPdnZ5WPJR+KRPKzknqTmEIkSnICiA6uuhEBTYsnjXMeTl+uT
sTQJNPBq6rhs0SQaEb3xuzX5h6xwUparq0ptHGPtceLr64Ebl/WAxl2mpsocKcVLZw/2Rgl7yQ+s
kRyHysnt1aGQlxV7XdKjpDQt1WbRixX8edeXpLEqtfSgkw+VV9QS8F3UfLgRLs3DTohfNMG0nk75
n1ib+PBBfi6AqHUYQ/uFlMnUR2e3+LgXJCUv7QzoAoZBoaGLxCTFYhANPly1GgmVu7BlXu7VUe65
QNcgZZAlla9qePWlGillrdlzsuL1sDNMYtKJtu4r3idOeLI1rbWk/LbmopMkF4s7qvu+XknRPIZL
w1UT8K3idYK33+44wdtUESuacPIuY389ImzlF1IAl1M5I/IhYvUlaoqe8kxu+HLJt+VscKJ9Dqpi
RJIKLaFF6aap5kGztdz9BlBR6AV9Y7oVvJt7YEb+EsM94A/QmAqgqU/fhjGTc9xAB4B6VL841dfj
kv0q9VKPIj7mEZn0PEcvn5wh5X7o8bbCmx0zayR0p+nKV/JsDZ7Q0MS2TuXOnKzo77igZM452jdr
g/pV0YKK5nzti3ltnfqvxWZacaE2rRqUHLQ2VplJSX8z2lbp69w0Av1Gv2P98NhwkPwh6ceSX5CV
oCpvuFAPF/I55s2yDqQs+CM9X/Wys6sXMtd55zk/YWsS+cgFly+LRckePryA15kNVwqzZGlYGnr3
j/ewTsQVDw8PlsdQXxaLolOwp82gYA//c5uanniu02AxHB4CnY6envtTuLj86cbBdCaIZDNDkGob
ksPRkyhNy3gDGZuBFbbVJdTwxKZDIG1OSmqzHOo1+tpTPLq9zetZrqxj1vNaaxpTebFK/oVX/y8G
WKnWeTJC9IVA/NAGfSClJI8jf6QDSSygK6kGKqMyis/x2o/jpr0aMUN5ibjAk5HYFGonqbkPP1Sm
6OqM/AQNM3mKouCeW+LgrgEfsDeAmXhBZCiDOk339FbMYLQ+IRhN4iTBFy1aXN3blm4ZPz7taYcL
YXEgXxmBIXxsPpjzqPsBdLBykgQtzw6NLkc6vpoZ0dAGWYksOJ/Nyq7qheCBOb92ibKyjNSKDFse
s+b8SPQEVHkGqsR+RJEwELs2v1zpQeHDI5GSgajf4pHkzHXp51xoyfairKoSV+IqmPhxZCT6iiWZ
VEk37uitRuX5za/c+wY9GGvH9X5UOIUboHN8i3PvAliWltrVjVOj77HhNjf98yk8rtMSDXPBxSv9
+acLJeB8sEdlJCzEH8AZ7b4gGkFOIUGo9F2p06D1V91mc+oZbTU5qLay4vFIVkiMGu1ob3PDOjR6
TIHlV9L/N4vbitj1mT2mYY0+Pcg4jOC2pXUaI9kfr5CkZfuzwxW9RVcxa4IuC368SjFsbBgGIiF8
X8V1O47XK/6fMBwiy1wsVBRTK4zXVkFvpcA7BZMIiDESdtr4x5ZC8XjA2Fq+1sJwGAyHzPSfs9BS
X6QmKNUeq5kcbWIUzGhnWnIT6dVOUMCOfZRhkpWUsMvmiswmZmWF4a227v5KQe4Bq8oSXp88TfjV
k5A3lkOwcVdNKoDZ/mkkdAckIW3EzaKvEE2HeEVsUJe8zjhITq3zJv++msOWk+1j40L9e9W0ORRT
NRDIgqa9D9v7YFHDzzlpKg59Lpjz39vEzB+MS+fkBFxOR7DbGn0/i1A8SQDfspNH1RPJDlaj9kYt
EHZF7czhaAUD6cmCWrHKBDx+tUkysVmNNO4SerEahZrpAGnamP5bjIZrhEZ4BZYfb9k2O4b7mjZI
r1Bm0CaxSyo7FMEsLLe2Hgo9WGmOR6E07BU+zkuIgf1qDyejVQPAaAF+3sMKp4fs0D18hk2yzHxF
7AyxkXR4oBB4A/3JwLv642b7l6H6L8nibMlk36xr94ZjJVOLGjZChNyHYRKwcMXSOkI8rISn4BVJ
LHtIB0LsHpyEWcm8YNhkb6HfMVfgN7iytrKHGIma+W/cAxihUNGbBvD6kTPgWRdsskxjm8h2zT1c
B4mMtKq743UbXaNOsMBrSTBFZTPmJhaQ6l6D665Wme+D88dUNFryY2Q1JZUpEheJHNn/o62NQxei
0+GkKCwvZJ/X3qNTAKpXuQW2mtwbqCL1BZ02AAvylk8klHsoT2Gxg0D6CSe8qSGbUQd/oINjhS78
mvSldg9/nWBm16t2mwmTcHI0T6CzSRSufF7aHk/bHdyxNYtTiONIAMJkEjPXOvxLkiraXnJD8cnU
WwGwYufgVuMgzGb0eJnlCqX9wYACU+JOIXSTp1RNYQ053JYQ8JfWKisZXQopAqZuwRzerGxf4030
e5Yhr5pArFvHzEk8EJqIiGaHOrH8EeASAofZUlWDQL/YAh+SJOO7Hk2eDgZ615HD9bAx0pnLAoQC
hoPDOMgQD0n3w6hylxyJ6kVAV9xVodM5XPNo6XsTGAZURYibHggATFiZmWvJ0NNxmKpcnZswReEs
GThTwfnTaxR75J0i9A65Y6on6y2WnA1hiuqCM8Fg0J0ZMtA4UWTbWYDyawqx4V/swkxqSTe76d8y
j136SOqAtD+zyCpY5WKv4ZT6DVx2GaanXyFs7RxQV6IbDZ1r2JoJaVgeEO+cYULlCrDMB2B6qlr7
Mc6fnBE0A1kHuu//OehBsPg4TY9n45UzPous5GVKFUuvn9rZ9Mg8zXwSb02gnwTwDgseB0y7gOoY
LYNMw1Z6egz4HuFTGR9t+Wz6WJe1hlg3hjQH4OWI6EVjHYFhEDp2Df1RMVBmsjKHX5q9AmEZfT4G
d4twDqxrIIroDPeA6crgz9jEJe6E5z8arYpsNrJumsqaDMxljlB3mRVy9vX+sFYz+nH2Etp1mcXW
qIZwA7vg9EIYdLAwxgJ1hwstmASl3h03FFsOXzXjklb60pbi/NmnxC1FGFhVZ5MVa1wvWcs7x65k
Jfoopbb/tcAs+KCqB2T9REX/1YY4R8m+1i45UcZEjym+ofzPGw8cLojhJiWOmHwkh7LNiyFzzu7Z
fXgPLw1K4QP8J4Qx2MWzgw+txw7+aKVhHiv+GwCPQgjoi6RCTW2w672bOgceqVPxi38Vv+IfbVLf
zBZOmUMoEhbR52zzPvwWMTzrFu3tY1cmF2+a6dPEOZ5zmmVcYk4UIjZ+dvcWybzxGZ3QMdjhH8Bd
HW/sJ4bYw5uHwPP2abnl0bcFfrZ0wOZM44alzm+XNjGvRLdLX2RRFIE1POFaSjWBiIJEiOlXmW4E
PaFbPJZ/mwko/E/haccKlyCl2jpckQtApogyfjU7QbCCKlo9YDtmcIqwDLbXFx1oFcepeETVcdSV
iCvCQ7VAedkQZoPaIHBf6l2o3abqTpV3aoSbtg0f6oni9jcTKm/m/qMyDVEXFLpV+lqklh7SyECS
nYXReyF/T+U+H1tXqGJ0RPiYrfDKCdkNOneWFDkG9IRWex084Mbw4X77ZzjtEq+X0VGJoHR/txRC
qTPCALYJncLrXZjUzGqqAuMCD5S6YKIBCBT+60W7r0MKU/hlQIKnQ3BotPVodPINWA2vUkb+E6XO
I0rjG5+PqOTnM+3mPaJ9t8Su1S2Fd3lehfA0PAxr+BNjY/oeo2/pbZKdWwgLYQpvFgYZeoTP8BAZ
rR2sZnH1wVR4RpMF9oQIop5/P/RGVFqk60G8DLUtmUdlHeQVK+aex2p1skRVQXD7PgPkVduvEiTq
BvsCtHUnBMXrGMq6yF7kFeXqNKjA9EVsobsprxTowlpv7HgicIiOOJgUrPMMuD43EKfW5EuXmnzP
ofGNSuMpjF9QvKp5iJUnCyQ0ziCXIt2gvaXUibIRKssXu0WTdpllASS3jp3XFpSfV17cLukCiS/8
J5VLKwPBZQogFBNo98gNVQoTzvBvIDQFvAcc4tXqYhs+BC80DL5MePRwSTYIBha2n2lX67A8BIOR
KEUlRWXjfEGtkSSO5El6IPvev6O1JzFX6dWdnbfzRAuSescmoAdkVmlcX0rugI4VyLbcKemT0FkF
Jo7m9qGXLxTVZCiJJ3hcgisqVVPxrsr2d6FCI43if58SPpISISAe9XkcE8GP+Dw8U/lRDqUVS7Ua
zyhSAqzS6kJwagtKQCoU4GvL/zWOOdQg2Clto/PgXdcleH4pO6SiijkmZwPpX1vgl/gZFfYmG+iN
hVVDYEcwnfj0J4+wJZPwnqhqVjlD6ErsNRqdAno6+g5tDPEAaVHk4AmuRV7JL12C+sEChCuWrebB
ek0ZZPwiRh59myO3Aq8DxWnErqV2sGwEmpAyBlmbBtgDlKSxJeGaqEdVDruqSxkTMcc4l7yawVTR
cj6QeU5O4Fd3MguV+MO/hyEwymYpW6Nyu7DhGdws9fqPEUeppdHmB0o5ScHJStaF/QqAZrB5vrBs
QF4STju4aUWUL3S6WoxKKeh25AtCgTVQmGsku47EXmWGtNjyXtwDcrWaazoWbV9YxNsurWSXyvGq
YwfTIlvUCoO5mGzhfkeqzqutSxRLZ2JvMKmVw5U5YBs4Ln5uEe0lPTadU7sW37F/8pJyOKDmQEol
xPgA17OF4Pq4h+HGfVIt9vTnhFV6SFoyAzrBhdT0FPUPvEN1BETdl8EuWBIB+KD4ImODi5nhBoqD
mEaw+rYKMhVCAqjxM6gHMZ/8NHkougkUhGOnpUeBIVlmrklWw3In86cZ8z9fZgJE3adwL8swksGD
yYiMCUnFbIlKl1xYu0B+rU5SEjwYIyB5ETo05jjaJAHxvssuZilzeRh3hPxxhYEtiFFXMX6+QKQs
NIaGoWhVgd5TThF+iVwqzUKZoSbbh6Q48umNc6qhLJrdCWgkbhNzCpdJT9c1so6RIq0hjqUXMCOV
EV8uOXl/MPJDmTDa7WW/ByhsknkCWpWySD576EvDu+U5fM0rLSjNrv//DZWQFirNeXa/QX6ctlA8
uNncc2KbsgXitSjYuLG4RtN7Wz+ULVLJ7y64Xpnwj4gfAEnhrpAUvT0iLK7OV0ANFzMiCFE5ju5G
dmWss0HupZcCAVRZyxw5jSoQOlg+KBBeH9HwE60/LW41zhHsSRF9E8EIKkqwDlIh0cVcekZ2BC0X
BQcwZ+WWSogmnyxQu/A7JWVLlEEQoj1CQmq78NovEpYIGpK2ed1nvUsQZEnfMB0tmmh2EZXceXXZ
1b3DESbZS8aEDAkUD+U89GuqX7rscc6cWjh1I1AT5Qqsr0PruS4E80gJAvjneg4nBfYS8gPywGyx
+n46m3xolSBo5r/p1Kq7sWcWxXEBMsqOQHLngvcozMiMrNAfwfMqpArXIBa4vfIPGQw85UQ7nM5L
E+9tcR+FXxPQW1/SJcKOYObzyieY0AFvUfWh8hf1O81d2nDygHTOT8maoHm843nIMJQ5YhgDVCnf
8qR7bH5Mhdd5xkVfC36eOMDauzma8MxgGdrcENMRhYhykM8yzTQdjY4NoxWHzuY9SQPNZKQas/ut
tcqMUXo+T4Epz7VcgjVqUWpJ5cZNsYriEAW+EbEMkbAMVlXaDYo5tbB+Lll5LSzNhRkxjxpL4cQd
1LQHrR/vmnkRyu9RaWTBdFHXLMYatk+WqMuyfqKc8SHjIJ7ZEvuvHSB/qLOq541/1tjLujfwrEE3
O0J3JjqaZiLxGbMLt0fnLgMuHqR8qMwZ+t/S0DYoh1UgZW7SJGQhcaV7toIlFiefvcmZ/JCcIa1J
V9P80+jnmuXSKleLGDwj5K7Rz8AhF7OHnSDS1yLvoCUrhwh9iuz9dVKyl7p4OS0ZCU76T5yicob/
3T3sLgtTM/1K9QJ9YOL8hot/p9FdAcJpUhlM3uRktoeaWQLABHNkoaguqsntkTuXJ1i7ILfQPrLB
1saot5aN1gXm21x2qbT8UpdgKCba85SuJZEqHIRRzF+gVGbW7RHTzrVDLxggoIXB1CV2tdfqToKg
oJ9rVydX9jy1plKDKmHZui7BcgqZfy4gna6Q6jR5Oro+yKqsdnnPouLd4Y3kHrBQZ908nS3fZa+x
y6pdz/3gGvEaRbiCmT8ICM6jClqW5OS6RBHRnQSUoiIQfLaNeLUWvKig9wsKnnfJwZqGghe2jtBC
IHOaB0LYABBmMfusbao03HW8cxN4jNx/4M03+NN6LQdW+xPRYpYZkYOWbVSMkgbrYG2zZrpKrsra
yL4oNCK32cqslKMuXRQQ9zV/NX5fdS4i4B/xDiuNch6lqxFNjrEJrOBgyaa7IxClBl6WRxYnsxn8
8eKRGMFyKbomSxIIb8IQNCzDBcnDaKXA3QDSIGbMmCUjp7tJ/aNtuFtv62FUeBIll85q6/0fUWe2
pajWbOEnYgxpBLylEXtT0/6GoWYqgg3Sik//f2HWPmdYlXtXVTYIa62ImDFjzh+5RRwJ9MQO0qeU
zUitypJQHfTZJOzL6cGf8atcZ8LIEorAHHwFgqdQIf/WIO4iwiE4krzDZWDZCR2LFJuFiOOaODPD
1AObFIxgksGnwRGTnyQZw3+0LVl7r6F8JHRIqGM5cLKQcMsPkpxCvhfL9nN5ch5xignqtYNxiorJ
Org72+0a9xj5BPkq+WRxuZN87u9aEJnl58m/iem0nI30A8EC/5icc3RwYEbw9UgGDNn1SADG2MtD
g/hlRvcBwwCtI6gCIvo3F4FY+ToSHlF6Fp4HdQEXzcWzgGFvVt3a5fbKLZT9xwWx+2TTKR8Spta3
/Pec+h59kxdkNX7Ex2ZVLlnkk6UswzIBwTwdKhhjFWhryaSAQvkmRRxck0919Hlr8gZxmYbYcJA9
JOLP+CUwJ8TwyFfDnhMJYJCmfzGE/wo4ykQDfWFZsQyYfsfo4f0X8/7iXvqhDLA/PJs+uowayxZm
WSXASPIy538oiQS1ck1XjIbCWPnJe7LSICXy9iU/l7RGoorkucriL6pKJGZ3SacE5O4DI8HRWk8g
Z4pu6J0NBkkggGvQ0/t0NKTT/8FewGAm0pgQKEuaqTrZS/OxPMFLnmjw9xu8YiQpW0SqhywjsCpD
J8KSY+qB7B45Fc5luU1ymov4idw0SSkxJQdF+Sv39KEEss9J6YtVq4IHOBNRDGvx0T/vHsvY5qkK
yUZoPPLP/8cianOrhtCJvpQ5FBahdY0lTy6oaYXOKLUN61/WqqzUz5qXwPX+BBfzE3KkspZJEjF0
CeFI3fYShP/0leWdWUMh+okumchRywwa8XqPNCBWeBjY8SdkSOjp1x9mQEVBIZlU/elKfwqGT6Ih
+Jb4hiMRD1AoUGFEA1yqV5lrEXNJ5qc426VPiZg02S45BhD6Znj65EWSYXWlopHfwCQ86U8gA9VN
ug0ZGCcjuY2cX/Jb8iRpNoXULJIvEQJdbCAIh/riyXibPDSTt4ZcJuX7EwkwdiEbTraFlPmwinhB
UcIwuBqKO/LfjhZrNonif/wpm40Cp98XRiZSdMxOClXuMqiGHV9Gbgy2kZQwsi0/q4JKV/PTrzaK
mrJdJBn9ewG1uto89V5TJn+4kVKLXb+ox05CtKiB/CSjEL1GyZ2bQclL7d+GrZ1U8A9mtAR7E+zj
Dxx8A/hJzSXLVNIYtuwai3hmKmVdIsvJMRBHHIV/kp1n2EzlUpYhzL9PovLqhf3Lb/W5DXIr/jsR
hCJr0jKukZ4qEUcV+UrpDAlbVn6LWvWzL5Z28gID7FZuys2w3OzDmCy7MZwwmaIKp29RozpeKVv+
Pne9PiKK1Qd8QUWUe8gUcp+Zrl8m/3i9ILGKomiO6p5ouaEnyq1WVQDQ93BxkMj3h6+Tmj4prZD+
HDNih1uJcnOYb0BcH57ci9NVvJ1yzleGjnjcEY+Q0VYIlrnXCSIG2F7MorwCs2f27n4NCv3i/aFl
RZb592L39TVGqc3+/xtXPxAKfH/kAsWpKh8/qEAG+kG0sf8ulqEahOVexIQaciRMLfGxwumk95yJ
s4clAk1PlO7rcfnCovHB5GWHnUda93TRHP6TWm9YJo9PAS+IjvRKhcFUANZqtHj+UKCKjKbdBf0S
SEmApQLlV+nBy/nDq0u5JmEp4d4IxvRYXsjTWPGRh27ix6FaYtkHn2BHyLEmBlgdsF/RgoJdJvPn
NW9DOJofkTxr2B4aTBOLBRUj/XQFT4z2ppUM+DKaxDy1uc+21c+FcPbTQi33FP1EW0mpxQo6nzzm
2SJdZDJWjnwMHxlYLRHepQFPzY/yEa1qMgT0hxmiPV1he4Io0vxD8Z8YFjo30zmDN15cRPDvn18p
nZzQ4Z+Mk3biq6rIf0UeqkVha3xO+jVzkSDGBEzuw/zBVKHMFfIH+dvPL8AWiEkFxR+YxNVBFEef
GszimYwxwhVchIQxiQsZ+iqoEUSYQWrOnVYEsgvQE/5eYOHkhlSagqPJSwDJIt9a5qphlJ/dYzoh
WiabalNsLqvz/r1pH7PIS/av0k1QhH261ed/nhDybPfvY6W7LequjvP+/ArjnqI6GiI5jdNRnepY
HW+n6pg42qxsO2e0U2R4WeWJN45Onl7K/zCEHv7mUFaZ/cLVhQn0rcrrcXge7En7q0PSGjIwWg+V
PlIcw2jw1z6R7kdGT1ZeZ9fsap7RDT98GvVDCWL2LJB+bXulOdJJyWbSJ7FI87u6z3QwLyECMpFL
Xal4Ak3dl2EsJzYkgbvb6ecHCbkUoZIaNI4Y2EsKCzROh0bxICLwd9ItphlKGjCTByCRAGKA8Lau
LiUAnF4aTgAbK+hQUrZLPbCTcubmSB/gjIAOBf+/00LODGav0eYVrp705yT8SdUlqIJAzsh9TwQ8
kfX6j3u+IecSyEy+szzVA7mYJMAtVxz2auRT/0AlgtluOHz0QI52h8idpl3qWkHVpGoE1fMIccwp
szoKUJPTYKL70P9hLX3QKsmzpaKRwuNFEvVnbS5qqwI0boazlfxswZ7IWuUFss65t0ABFBVIkWMT
QyDZ9H+0fMBZaqAIbTYJCwJnSvYiRawAUSQp1EqIC/KGmf9cyEXaASUW6ZX8nL8UX5Bgk1qMALZH
LXQgqI+8V/kM6T3I/PhfCfd3bTaKXp+WheBaXNCnOpY2DXMrICx3wBdmYIlsUuRxIwX0+VMolbAn
D4fJdMaGEaQGoZAi+/AhCJMVCwwnT9HiBkkjGOjmKTdB4AdhOf1FA/kcAbKltfQfnUgKvtuku9tx
sAIxUD3LQZsMQSBl3ES+kFEC5GT/6g5JnUAVSKXmnPjB/HiRVoHtfR07DH4E2xEZ/TuA8zwK+nNw
iRvEY+qOz8yAsA8qH3d0ZnDVIOx9smoU2mVgTcwU/sBPAYD/gAOVyyQ7A6VDQ591JE9BYPXFQUjC
pCwc6Ya7qcGdsoD3i2J/X5blQQpzsX8UCFVHr1jSORCKFSUwA/ty3/+SVnn4koXGHhRsujNHAHHh
Z384bqw9CcbSPWwHhW9MXwR5Kp5P4lz4Ka+ym/l0zNdbyTFFfRccHebYWlq2MqXAUH+GUnzNMIyw
joQn8sZOojWtxFRiil67KwC8aC4K1M4IguhLfDQmRKcX65zLTKZSLoMMpfxdm15L/cuc/kcSvKRO
ET9G7BJxApOQpnvSfWIYSgIJb6tgK+g9WRySncqQlKxzqUwkK0V3lOVQknrJ6gJbl40qDfR/Y3GU
m5RWO1JPiBk7ICzWPluX+o0hlL9vSV0CakzhJVtYoJlyFou0a3sNHVu1nfj7NjA5eFkCo2aS0RA8
phAL3m7M2bhol65yfEywuqHtchWxvhNBqqEaIcSN7FW8uQ1ayxLpNPRjGT//bZPGf8ffyew808+O
9tV8tXfF2YkO4QJq/UQboSHjm+jtHNsUgRdY7AE6vdpKO7vtA0OqOTQJzhBMHWxH5/BdaSc7yEZt
du3NQ6DvVJ7wrPlKcud1tHfodf2gakAF9Dy880ErdSUIQsRZ4He1REnFb03qWUa8IkoSbDubBwKF
p+cqmRA5cbCRwP1rHVR5o8kbw5weAh/6++uMrZgd2LinEaLIENf1Ae64zTj3rwI7u6Zj4REILCx2
E/dOTx3INOppjAkTWZj4RTOBeYyxvXygQNzZYOL0Hf2gbIIpjoli2XmiTmuWGmG0idxW7V0X8Ve2
Rbrz7FqHm+naOgqfxSGf1b9kO6RhOSg5bMoXd+m6RQmIBhDpKrwP26k5zQ7qiC5fgsd8C7Pl6lvD
ewY6Ak9zUyws3n96tBZIR9VO03LyHPkhT0XZjkkeYgwaTaQIsAZdHZU93bnX7htlK8VJj60GPZI8
dzIknU2El61jvdI35/15pTMS81zhZqVDYX/242hZw4amvOsyf9+GoXibnxE7qmYXjtmyS5k7Y2sz
j91BUfgZGIx6oD4AGapgRMN7MSUvXyNjJNUBZSGGgg3njJkq7Adcwg8KujLAyIsXyhcZRliQrsev
qb2kfdduunbGo2322r6YchPEz+rMnBRP4Ecpu6+DDVGdR1MzE+0kvy3KnEmxZof+Pgfqukjc1vK5
73wbYyz3UPbzz9hSIJibOJfczUjE18bsOrIQv+tMUUQInXp+hce7aS2jo+D+6fbaRdBA2QiTPxqB
37Oo5siMzygSTyQ79ixe4OYzYZB6cv+y4ZBf0dujjQntQCfKrxK5n/3OKApujU8SRZZoDUsklnDl
Q/4ArZbffFZOUFYrybCYHm47bFnyIvWnxEAGfjM0IKKY3Y0TV4/dPIZl5Gq/4Yp/UJEaB0lhKcCI
XmpLhNjyBmCjjRjrl4HGCzw1fVzwtDfoC6A6gXxj7ifagFyWz72n4luqovfRINrt3khJ8UbQXX56
ejxPsMNpyQD+meuh0cApsM3QGSADzRCETm5OxIMmxcUyoHSbEzeVHC45JXtdd40TvXg+ec/O5CvK
PRN7a8OX04X2vuVer10+C0mcNPJL27NpOq3Y+DFX+XYjzmewvrbPEDeKYQo83l/rG0Wv8XOcLWw4
RekmA/unboVM/vkezI8boZ/cfOvi11DhdM44BxW1MxEXGg1+7ZWbP/FZeyN3MNTybrVoZTwetCy/
9W/kE2ek1UU/+mqQHUVOHVkgjk3KY04ygvWq3FVfqJRvCtg0WBBE8NddE4ZZz/RTqIv2wViL5g3H
AyTatRp7OrNJzGMwA0/FTy1x9XjXyLMZHA3s2mzxRvT0scoH9w2ib+nm1jB18Oo4+Un9Vi6+ucyO
ry3qQNYd3bGuFfsagkxsa7hCqDfWboVUxeF+bE+TA61z3YXQsuVMuJCBTNO7c9up7IHHmBIvuC+U
zYNlV0qarkXumUyfYogDl1Qcbkwzi0c8GAS8ycLxcGc6bkmweBJkAB9T3yID/7nB1khk9gq9zArs
G9cxHFgUJzu8VVd7uAkTf2dPQzALSrNbVS5OhSk6sxVWteGMygVVi5Tckn78T/vnDYt+cd8kWfcc
dVFBtXfcl/CEMP2ONVfYTrNDyRS91hccJpLqm9P5eW9fViAJtpkG1mtwobXbs4mgISeaKIlGv/dl
ebgdlEW0LHvZ7DYN58zvGCRMJ+tbOyWTkg1QOvfMu1DARC41iYUxRyRLxSQ8n55zvXKQGF0h7NCM
Cwbf0FSIHcQiwi3BnYZMR6ovChyNoYR9Q6ZC9bCJvxDy/cZ62RC1BESgMqYPYvGE7dBvOVzXj6XO
wGCBrBZCvTPua1v2sWOH3Rr2Pokkn8mNo2d5cXVKJ+DA2k0fXhpP4ykxojCWUWukh93OrWvl45Y1
VPQRFSJXwfgESfJeWyIQtLPW8ZZytNsu/DvKMdvS7HbafoV6xMu7pUMLSVstUDt9+zoI1TF+vec5
fMaF8hUviRLhnvfWOr0XKNL/IlFCzvPcvbghJtWk3dPtfvEaygmWEkgYNyqIQwEqkbMzgny6w0No
3ZyU0RhSAtaxSIm58NrQl2J0bxL91hCN1G21jfrq5jnJpvnk/vNm1uZI/LawcDLAIS8zDjPuumb5
L+Y4qQMQECEou/rkGH6bo86E52Fun78peIm5ouJP2g6yF9XFb5ixU3EV7T3MLneoeS1L7rw+65hH
BRlBY3C5QKYk5lv2skQDk9MHXG7z3iYHSujMLQ9J4ai4Z7VdnerkLu/jjlVl9GOcLN1lg1ilKAhn
uVdc0BmFoI/8dTvzL4eY5iycLIq2lvPa2aS3FLeISXMmXT6Sod+3DfIr+tNRn0ir+G9ytVJuNfIa
GT/EAscAPCFWk94zqfiT/nCMEz4wGWUfAttxyKPOCCZn9JBmqcftA9pS8QYVD3WTny5Ejg1RQ6Ma
xWyKUw/NpRPE78uqvQG2WxDlC0oxdZR+P39xRmnJCjRgs5IQrAki9cO1GICxHatwmt/w1NmkP0An
z9zBuLpeJi8nJnE1PIKPRdn5Gy5C+rrpqGP0DXtUPPrWo5fMlNB7p17DcFfabcEsB7+6yxygApE6
BadHSsdC/PFMoCE/C2iFdx9rzCvnnW37S/8xxuEMq5Glvr4jRZyIZVobA6Hv+O7wi0nT6lAacrDJ
/xUH4ydaX1doFMf7O3tygRIIicEDMyuqEno/iat8YBmbsgadRryWfc4YjZkNbWJt61kHBRegVETm
K6R/QUrUETkX+Jy6lp98iI7PudFxwxXmRfaqc5CL+rUePoKG9Vd0UFU/+m5tg/uBIVq18c54Adao
QrrkZtgzaMhaDW5o1l/Ik9wb36cRG7jXJobQwql7ii9OtoEt83M5qD9gIGSi56z7PAHgXBcIeW5q
2AR4eJRz45dUAUWXKbfyMlPm6dq6fdR3luZIn7GuMgg61C/7Yp98qbMUlNIg14O5ty5AdGOPC0yC
GJLjCzHxdx9Ab8l3IGXS+UgSsXsHLaAYpWuRZLadFLWn4xM5HJYmMZFLI56e3nN9zrnGezTiISux
ZP6NwpuuC6ArlP5FhdbbO5K9oWxIecmKwhNHENpV5a++Lmf5b/1roQCYLuCrrWuOP4/Tz/Yqspzh
ZWexdRTyYK/1chWgYyhkcZfJ7BrgIFIoFJN6hI5eGgY2wwO4SPf1n+TE9mlBwcy7IdLWK/6Fimb1
pKHIm3t6OZJEgBWze+RnDIutb7+o9GZE5cBYVFC1jS8FgXi02nF1q1lk/QjFHPjhjU+0SyCrKZ7N
2b+yGzH1RBM1ObsFIkqJ7BabJW1LvG2BcWremwZ5NXqgTw62kFO5ImgeRy6XRKwlbuSsvR1ipFkR
XFaN5XWA1vIuT5tM8Y5idrcTzQ3LQ7MXP3X95t4XfNAAIORe9G4G6grEoVcW5C/fVCYceNn2baPH
06MjY1Q+ax+I0u6qTGiYSybttVdwboJrFtRtpD+5uZ55GdTv5RlgiODUcW3bwxSxZPDu7qFRHN9R
ofajW1d7+0+AFdqb6Pj16v2z6OqIC+ojbFwoH7ksJprqe3Ch4n4DA0Cktb3SGt5QSVf87EonxU5J
uXr64nGIR/YtaCU9zXaNvYg5MY3NfVblYL/tNPHrfrtN+ptH447hnxnrBoPchus2dQOt5VNKI4sp
O1RX30C4llfBpsyQtuqfb77S8l5lryq86Lc11Dw0Y/nMs/vshhSqD7ekBoYX/anYbuusWzMoReYz
sPcKbuq2E2P+c+3npC7Luo1SmeU+meLkM77ZNtkDDV6P550h9ngeaW3vSY8Vk9ani5k9TirM7DE5
1lUh5NTPSb3KnguKU2IqDqUKKNT+Uo4sSBH7VzLqtOfae3qOGSIs53n4XRejWBnIkNh9+66/67jX
QHnb3oM21nFJUA8fCIq+p0bjYhhp8mtmIv1EYDzk64hvwlwLzTy9V21LAMOaEQS9dolb4Kdvenoa
ab4JTRTC4MrcI451o2tyXaTmuIPIGbRoykHYEj/GKPnWCeLEtm7Sf2xaX5RVjTUqgCl0cnat29KQ
jIzT3vs8enb87DHjQOwYI1kFibx/E4p/p69s0AlEdI7Tl2oSdlzWz/HtvblPq9vZ3NIvcHAWUbmv
qN6bbn4VkLxNPGTRtX2z1b9FY6tZo0tPOqVr6MARig4A5J28R/lgv3t6hkV6/945XLnd4WP4xj3r
OmjRn6T0v3XNzqShqAcXIJW57N/FALl++x7IWWTMWVdWGUCpsLhzwBwI+jenKvdDjCUeQ76WVfu4
+9RAz6SXP34pTSLNq+++jbgD8C2s3bivAsXlvv0Y4gWQ37yaNh9fWMyTx5Cnea4vbo4CLDTTevi2
A0kz2NIEcS0k2ncRw85hcNADM7wIVau6F+KbgFZcDC/1HHr3y1fKAURnlvT42P427wwXFltzpo3B
ELhhyDyTwzWTDvp9laM9R01JdogwPGr/bvuYrMph+iCYFKWLxPg4e5BeIwxJYoXtkTpV8MxAQ44m
AQSOr1DtJe+gSlzs7hFsRTuR7nYcaMnkgdzYb0MSYrl5M27teYZY0qMf3gxYfkD6APg2F2VfPRJm
3hLtiGebbjlp4efS1a7uUc5fKv9tIUD2FMlD62ju2kd099ycPhLKEY9RkQ+p/FswsYG4qHvFxhgo
pZx0NgobGYAedcAg/Ij31ePLjq8yCxT53VvbbY5E2KvXwYKGPgyEURBXmpiUTjabl6KyrD0DODjp
fRYEt3/whsme9dt28CQXgLsPjcA8XrMZhdAFmjRFd7W39JUKzWGvTwvopfMrRHjd5chIF9UPLIqD
tab0N4mTlbIPtVmmedp1ULzXHAj3zpJj83n31dgg2SEFQMoBBKTToUNgDnNL6g3Of+tHiQND773U
LjR/io8EvWBKwgaUFJ9nFCxFUoDoRS0YBa/jg7cFdYMJ7TuLlb4ZO8g+6HlPiUcZUyBtFL/ZMPh1
Iu7p0VuEY0vaBHXopTqPiHFuLSXDRRmcGtmK/JbZpZOVfaGnSMxCRbBsTWkwcDLji8tXqYz6Mbtq
u5dk/KCJE7opQgrh4DrC2OJy93nkERNajEAHSeSGb4fysxReEmsEECH6om2IC3xbYh0bIMUdlTJv
i7x3dUVMPbERHWSqoU79VsfT4YJUi2oLJnW59ak8cnpTddxv3fy26rRRv34NNVwwma2ZxmFXp3v4
ASNKLM6R4TA9kiz18SRbmRppF6mpF3pv7oO4v2Pv62gTKsowIlLP0Zd8ab2IQ+3eL0L3GQdgJsXa
arkp1aNgTO5NcxTqcm4KFSu7exOdmq2OPOCQu3P/SbcRpRqAPkVa5SO44tVU/0VQNb4CJLTTtb4K
rXXxggJDSJjxlwUJJ57pNlEQdfNxuNL2OA7SHkTiCPDUHOWIvI+ttxcf733QCg6UEh+ThW0Ncz3A
sfiVuOhdp4d8G5KbwYhD92ZxXjzwfKYG37c2pEMI7nHucMwfm6+mdvm3+6n1I9khNg81/Jm69FR6
Nfo4zT394jySPksTmEervBpdnq1pEVMAOttA/D6g9IoUM7Px/yQZwKWYRsuko69YaJQrUe6rVKuv
weeZsT540M3gRRERu1lXjZ2IOuX7gWiaOciHtt6nHkoOzctnNZOOvViOHJyC0wzIiCJ8o4COSMVv
iyrzzY8i5mudthx9Ttb5OD5HMWqqW0rAxDeKaQtZ5MrnOV7t7p1HWa9iWHCPPjU3OVGcenPe9nvS
brwrHDalr6FzoPfVyXNzx3J4rUOaXje/nBy0hbWVyn6AGwK9I2PdtaeczMb8ugGlINJADefIiOck
OlSWSuS/+623zx2hFqM6zVAgvLJk+o+j4rex7qSB25rpPzqZ8Y5gHM5InfBppEx7uQJm4MDCgomx
mrCAMgcqt7jjFysiHxAOVYPpqx+dG8CWR3vybG1E8sqCe8Rx+xzejCE2Eld1becrA9Hr7X0BLoeK
LMW2mWIr30uGtha0R5UxUsk7zWhcULBjZWOVtWNaXkTxdCkOVdONHtO89hSoBJyVgOy4f7xGxSvg
yilcjcPlOtVfznUW/wKb6HgA/ehToJE7lfaycZlxAtaDaxH5GrE48tsUifd7twBUpT5UvBLaEN4V
ZGFf9S6Lu6Tzgm8HgL8UnPeqqxhjdYJ8KCXFmaWLoqnh3r7ae25LRqRc3NFOAOqaG/EXKLJW9fJ4
WKH/DQMCLMBwcp3iZE29UAAAsXw7XgavCTcP5EDXc9ZAyx5prxlHBRZ5r073jG1xzVcAxCCelLUH
yPR0Ui8ijbkih1soLjiPSoOVEScDveSCldU1Guod30KKdRLpfk3vmkKbObd0+PoOlYn2Bo/qgVSm
RV+OfpJSJOA7CFTvMdIhQbO7CHKPwh2ZfQsC16CeU6m/++REkA3KIEOACu0lonfvsVRu49Zjbmzr
Ev8+/wIS+uwrLOstQBxr8MwFNTxxygwqSSqf++JaDVomiOaauNrCUEecES370O4E/AtJAuKdKGuG
oKKpQ91JncSpkqtjFkx28V+0fXIPPFOZxp2pyYAlvF66pt8RajsTwQaqp18RuLoc+LRMLumQDClq
huC0hJns9Z2eA7UMWtfBI5yUt2+WF+BN2TjmDlzxSaZn984Ig2KigoLbu0ue19F/3823YC9AkApg
UOOajf9M+tyzDIVTbVSmPxm4L6uzw/BeOFWy3jOcsNIu5jDBm5xzp+lydPE58WObNt2wmZrncd7A
kaNlAOX+/ZWhS60Oymaq3ZlZPztisYIWqz7iskkT+Uhup2VdIpUNKFctY6T3HWoI3dHyvcKgCgQa
ehCMrN/7dDpCv6TT2b0uitSJSu6CH/8AAkmmZUyIrlAr7J0ALRe3ngjcagArOurkjVp+NeqMHnQ+
xiRH8QKcY83OyOoufKxvKqACyxrEH2qH/OGVe1o0JsjrTCRSxIJ1i4UUEbTdjc50944xf6ZxxewY
IUFxHrCUfDBUju5duAdRVo98tXnzyH/vo7xxE2jWB2UYE6Zwh920gN9CGs4p35G+gL5t8i9wrcsJ
eDpZtwHWlzzAB2wVMv9JPrZ0dLw9rYaYBfBC4H76GKiRpYVn2hXiRXH/Kvr36+72hCDs3JR1ZPxq
zY7sICuD4vV9tbB38cl60Sm29N9MAZoBYH0gp0NeTZrRMj1UjJv3mIRUZzKDXYljBkS8jT5IwP0n
r1VbqBjwMkkdr65GEtTt/LQkWWMh0cuj2ZBdZBAi2dNLaJu9mkAESXjcrN+79FcbJx96irQGygFp
f/KCHRH3hZRG5YkjNSa9XjMWl8r79MkUEgxHkJAHXRIshOlrAaH3ikFEeeZY43uvjV5+95W7TwLR
7xtzTEhrYwPNOygdOf5oyrw9IVk+GSulgBxnDmzW7Rznjg6C/4HBFmTDD26Qm2iWJvTdYXhpge5D
KJmXvMdxfiyve0rQepsAsw6wGeKQ+MkwcRmZVBQ0lzcmxbd7D3kyTl54KqHOCRVH69uVe15wfiaL
nAGyifH9nhAgta1qzVosAdpsDJO9UdurZDiXhKK2R6k1IEhHvScAB3MBh0yhtqDT5MXakdz/6RY/
TDmikccB/k57mIege9px87fPs9BoNMhBBPMUKtcFw9AGjAKQEkH4NetlrTBewhhpgJ8WDFCqS2pF
0Cwd6yd8j89UK6CSj49asFF69K348SjUt4PsAev4EENTZx9eHbCI5+o8BGPnmL3QHedZtvo0h4Dy
gL5hjrzdx3mDKZaGN9VryMLIzHmrGOloC0U+x3hU+E+TrkYEMEiNcqB9DYSjQm0zuzjZcKiw3xjD
HRiz1o35iOvmhX/Rp9RK+hZknYhc10UIqvZYtzQOyHSbE+cXvmSKX2O/DY557t1avQQpMc4MHEsK
THrgU7DhYc5FVvBIA9IcKgf8u0LuZEifj11yozaNPA4xFE9Pr9fQIPeN7R7vVI5ZODb1UOdKiC5A
/NHiAnEUJ75phGuUhmCLjEvIdLAO0jCOfujNaR7dH7t3mZPp60djUF2W0DbRppi0gnD89qpROItA
2y5ry6lPK/WJTE+rxwlz6TWwFQBbMMZBQE5+IlR+Mzs+cHsAAESWmVR3ZgQYFaAJ1XZ4/0CX4Y5D
v54p9hR4Na88hjGTHhuTg6o8KZARFAwHyQMRtCQMXc5dOm5Xu0fVIoFDm2GhByhCYvkmXXtvzpPy
lJ/HF8W/1UsbuFHzwDze/bd2ImOhgDLZQAoUmGTyxFrvtW4GrcpyXzhVQT5kSOE+NFPXzkccDNWm
Y4ZOBTEYnIYm4X3YgmhxGV3IKnmMzss88Ol246bYDrq31Rm3EBQM7pOSuYqIw3QWY7QGH7szJZuL
OAqSrricVdTlrYBoRJ9RG6vfjGMJsVj9eQ7TtmfGUyztKOWTg+2SJ7cx8DLFEAghGVoibBdKFTcJ
vacRpL/X35QxbOkX+io63oCSULymxJX78dw4NhIHnGlJ7VmqJ/p3JzP0b8XhDCuZ1PlMq3hPJlsv
nztYi5VvcBJ8FdT3gmJVxURZXSld5mSdCNRrXzTGO3MMKxikvLV8k9bLts1cL7gQaCs4wrQpQdSv
NJ3MYXnqfJeWZ9guRojhjD2fFn4Lj8Pzpmz1DUC/OflfSCc775456A0MJaYE1Y2kTYT8YhBjplzt
FYM+eWtcWAdy6mfcf3S+a9r0SWtMEhH36UBXG+0GZ1Q6sEY+glr4yvox7miowz8YOoCte/PP7x5T
HrdtRnoVrtmkl9upSb7LjJxwqTYUVrI7+PtYw9JgdWW3Yo10n+CNODgDi8XfzSD1gIATddbJ6QIE
UBUe5vyNeSexe39793N7ogA3jIurmxZBkQ8iWJi09Xp5jg/Cs3/LYGAFBh9rFTxfWpjapR/x89rf
BeusHCiZ33n2ksdKg8sHGHINsfZIX93bLehYQZhZ7g2YJmdGmo7D3drXjC7fWbdMxRaX4HyKoqWu
H4nprWCWD8jLSUJe20R1aeLXcNRxo9yVz0HFUbqLcqcGYSy9bEM3lxYwZRfhMx+cD6j9wJnD1rTY
CzozuOxJg8zEe55aDGG3j2fcQAz09XhKuc0sITZjx81t9aRpbnSpzzoZWaYJ/e8SxGgQXsMEmufW
NoAWAVbciJFwPgEliqECWrTQymn9i8ENXiZU63trpfrP7pV2Q9dA0GJ4IxHrXeBgpkt9m6PPqFc+
m6DXrsE4B1HDASxeZXdRZ8dm8Jhiad/B1EU7hSuQYWV+a7nFAoNOmY1MTldgq9hXmYgCTXcz7buq
eq3Qfby9/EIB4hS1r6W9DvxgLHGeqG4cieYPhGjBfZDHbVRPoU14rJE6fQyv9A8wD3Ai1lg4uKvB
Y9TZdX5B4L378f1FRXtR/c5PiveQ1nvWIx4GPXDUBBfZGeE8hL3UIxhrAUYPxXhbwR3QCK1+5+yT
r1xONNOZPWGo4Ny7qC6ZoAoIZ4ONu5cW4Fhfh5u+s1ZNv3Oq81470GFHYj6b95NyABZLRhCNq45r
nrl8AK2A9hzIo5OurvscTLVLAeXqS6X0dPhwPsg4qiepd86Czhdt1jMkbOB9TsOmd96XJ/WYjTjF
4yPCuEgLs5XoZLYhozK2j/PSJumGhzPqSXzjazSLfimtviiHuePmNdDGhAgajlCF6A6IY5FsIQ5J
DFXZMBy2OnUhoNH5UCnMYUUDDER/lEB1yUnu+9l138LFjmbkV2eZH/k7Jcg58yFQIGRx5T65d9Yq
iJ/fGuG9h04aB/RD7z2Mvv6VjS0ySTWwrNGzX28sAMevGz8qwmzAsRbtKW8U7WKDnWycQggfzvtU
na4rneIvkOWIkqWg9G7Ue4PGhFzFi6DVLVYZNEAUW1fPn8R75TBbeoCnT47j2VmGURlOZZR/qpoY
G/h3H2c1Vk9rAUMMIQ1aYFhqlihrNIvCHb1WxqazszMaJ4gjK/POPJF8LB9pP/gKhWsuVWWgcaaO
O3AdB/TWwGuUmUnEgTajL85f7UHjvTXsUrtPHB9MIIgZCBLWnfUQ7g5Us4qTeI7Zq4nV3zGbSGOC
N1gFl2OSbqvbIByqkOanBn4gAxrdwP1ZgKQHaqPavD6Uo3SXzSAxTE321ZYPHCZR7cc2ajkw2u6l
V6v+7YDhFDfW1y1sm1QmjX7TfEMCQECVxBssi5T7o/siidYIW90Bhp2mU+Kqu8GaCa8fOn5x3ptC
PM82lHuwK1TDV7M+8QrhyZGyUUMwwormzwofOkqMHBUJPEIPdHnhRBB3c/+WDB61d9tT+mmA7l1W
7k3HPeMCdKn49o6jjWBtqSMaf6GB0AtNjm/rqEkhbjLqhHnLTeytFEQkvrFVWBOOrGM+ofOATP1P
C7srMImWEPV32gAcA7Id3CZUn5mQ2xnXYzp9DJheOJUWJRu2RMlJG7/DceeKTyY1W7urd+k5pBq0
2HwFu5GdcZIS2Kc6pALqKGTIhfHDX0nrpnHb3+/N8y3uNKAG90APxyZ5DPoVFpWfW/DA1cBkWTHS
vlBUz2rQOFV5EsV5WGAD/c7GnfuZhihbLcVhBESU+r7MVjTb4KOgROrzbgl8cPit2ygfxJeJDp/o
GnusvBe+UDTOGNdR3RZPGMvN6y99o/r5XTPt7sXz++rWX6oUr0vOLITfyBv25cIsIQe4HKFAo406
qchZg3IaHjgi/PaS4g+oZd7AKi0XMXPlzyEEiLzsPgoUCdEQDbnv2Blfx4942pqEy3zwADwP7kcb
frcIhqidMWVxxwHU5hbiSz0T2ySt43LapF9X6oXu6we4PpmAi9MvgxtCVkTP9CgDuK/Rfath2HpI
zCFBVgcCdsFeWsHbJCPWrp6i/Kg/yv84Oq/lxLUlDD8RVUKgdIsyOYN9owJsS0IB5fT082mqps7Z
s2e2jaUVuv/UsjvbRVM7G0A3zsAHfabPkSAhhNypnkkBKdgZkXukaycmveQWhhhhVXgUp98QLnQR
uWKcK8B1zVa7RfIHDQUgX716O6Sh1Qs4oHUNKreoOPlwsxvx4cMF//JvvWA2aDkEm1aFziU7U/yC
GPGjbKMjPwllDT+ZZqP223UAM5AsZ+Tov8ox+POph9kXCI6X00OkS6ZHUYfb/1j+UvYxIgyxLDNA
iOxLx9HR/l8OSjqki+qOzcNA4EaeUZvrDLgWHnR1gjaaU6SxMygkE1wtgo813v2KsUrJA+wneni4
2DjP4dbTCd5PBYTizAjFwQwyNwc5Moo9wea1PUE551RO2S7rt1EApb/14di89QmeNslJmQjziOCB
w82g0WHPnhBBN4mBXN4y2GO/ifew6OyNHbrB9sHD5luiAHVqrOZuVTjyd/RH1a2aPhOmxmgkanfo
i7ktf1ecU0TIdEBYIzRVr8opQOWVOToYGpWNsPl8Bx6zu1bsUoZfd0yeg5ZWbSH/DQi3RAjCHQwJ
IFiax1Ba0hc4wzKXMwFogDblGmkGqigUy2pvQttKDBQ0OreWt4gSPtindG/Ps8kPkoOUmbKKMnoi
bN8+yiZAenOeGEgYmfxbMkIsuoyR4Wg0uNhGgMrE2saRM9fW7ehmSJwKRRXxo4a6ef+kP8x4Q3i8
w+QIl49gh5lAjJ6GST0wDofBgKP3aP4HQAN61kqWxHuosUkwHqv4EX0rCp0oumnVSroJiMj9MTnc
x7qq0zOToyxaqnwHbYJFYci9tANhbnXPEuAKxJ8eRqPgY6ZEUS+l79lx9j0VnYGe1uZvocBqiGUa
HwCyiYCRZ0whTU+y7n8LrkTmBNex5VnhOsetheK4/a5HJI56Jr56GO5PvW94pzlULOJ6cvUNFdkd
dJnBqCTYMNAKZ5AX+VnIv2bXDrKaHeQPJ/9HznaFbCU/87vIOa5uv2YggW5Me0n3pqLh4eA0U99q
toET3ZH43CiNQ6NGu2OIJaOWKQew96H9D8/8lpMa0m9fsZ4ZpI0j8RV89oyWesUAnPFfhySUK4mg
WAlObaGAf7x4k7RFoQZ95UwpIZfaYfoIMF3eVE4a/K3qNvfNFEzhIQsWshh/oTGqu2O4uBkicJBA
ddSJq2znyG/fpsY6EH4Et3wxRgwG9KGY0FTeV7IZwxd41frEtxTkhrrk6c2OA5CdM7IVw0QXX8Wg
L2bLcJ9UpvhKeiu74n2gJ+Rew1Rx7o7lizkA09+BSUyM87QakKyW+bZGSSy/gPIekZPYuHM8p6Wk
S6mbE9Z0gg/5MEUYKJpXO5Cv5p9a0crKE1DkBO0cI/2Y9DI0+6TT/Qadlu/W0evD+mIrObQKKg8I
9yXRD6OWUR5PgYzdiEbi1sJbkF82ol0DX71IbX47469JzN8TVpPppVqJjRmKVhfBU8o62ziTP3pT
MTZyOWHGo++mybmNVxpExZu65c7ReSkEg4OcjiZV0dyAbAWuJCy82hAu3rUMZ+gK9iPuDyfNExVN
H1RC3EYAvYi8cR13LjBNGTuzpzKSEMOz30RL2mgwzWAOg5Vce5N8Bi5YC30MC+W7Gb9B4ojL0OGt
ogAKDzIXTLCcx9dQ0QNJ78A28pUUmvPOSWnmVowSxS6ijfJl2Ok5IgzQVSbXjxAgkuJkGV1knSAd
xte+ahuR6DimwqjW1c7bz1b1hmAxamwzv0+ohG8R3guLBh9mSDLRovAjKYoPhLpIz8C+6jF1eybv
BXq45bpa0DAv5w80kLryInXNjmCFphYE47rlb/mM5/gQkVf/xiB3BT++dKfWWXX/K/yIkS7VKAUk
9T9H2reA/WTII49bfVAbZQmOTsbc89OsuLiRfoBpYdw9CmOIW3yijBu3j7wULy0OnnXhhkv5FBhj
v3p+Y+ytXl25QU4QBXcZ8EvFGU7j2jEBMRX25YMyDK5gfmgzjHdAslx06O1maMTHeofldRyLyGSF
t8PtKGGPNYto/oqWzalzlGf0G+o4Be7FdrYUkV4YKfQac4z15i+90a/6G7XaKJrOoVBRc9j5Sbl6
eITQ2kJ/XIeL9hs4lTkVzi2FGA1XjxpPWU+uNB0x2r1XcJ0deCjT2lpkqStOFom6nmXmJHV67y/3
jkp+qlRO49e7P+Y1spGFqKa6nFq+D6cF2mqGqj1sM495b11vKEyPQA05Lkh24C7QrJjZdavZFAbn
Vkc/cY0a7dyiaAIP9YJl/S0DH5VGAtEsXUHUlHpJScO1MPJRI90orcbJI+CmVNXgpLyEaYUtqZ/Z
kgpcV1o41OJlj5GVubJXXsGw5uIRZlgbxgfcm/wCcqSMpqWD3YAD0Ub9A9Dt5Cndyw2niRNYqpuC
BfCi60XxrOg0DPUcMneN5Qra9Kg+QJ8UyCMAWvhrBWXaNeyNNnRw/uE8SgwZCHboV/Fe2k3JGcDQ
j4KvJTVE3iJGfITb8oaFeI3c7yBcPdob5IZgE3okWjC3LDEo/05Y1F8h8ysATo1gy8f4Fa6fjbb1
WTExJ9uWu2kTM34vsaVtt6Q3RPdD2AObeDwIcA2smUErAyIz2NSYrfJrz6OyyysyB86hPc+12hW5
Ga1kLkKGR4CJoBNB0DNbMa7TBuAvEEWKTH4WUEITlhLa8+tQmZ/6OecUhukrFx6um/YR/DArDx6q
myyF2bkedjHCDWgC5Z6iCO3z60dgCsWIhrwvzwa9SRBdqtBDCfwxBxB0Zuxhc/D9kfWxeVOCvxmx
tTIjGnYdVcdOShDvXTRUhTJZqFSPxboQryXZZQry5AnOVpyy0n+tKW29JxzezQ1UsmSd5vbsvXrL
e1r3cgmRNGwr6SVOl3Re1Ua6zG8Zg2NKvbgU39IjEse9wlUnQjEegrmtkvag6CLqKBeEAD88ui8m
fjcOhytUB2GMO+HUhoAVE7fatqTmotXbphvp1Dvc7CRHryR01lf5nlvcf+S/+H/+6Upy57k9YN/6
XD+0mORiHUie/nkfMfNyJFnNd0/N6NKfpet8BSfOYeE/mCP/BdrBKfAXrxGVMTHbKdZoLjBN7xGT
UP6iMG8P8yW8QjgGjQRndD4cKQ5JXHp7A0qHhLXjX+6C2Rkoh2VkxjYCFno07s6BJyhsNagvKDe0
dAbH1CZ8TF7aTt0WrwHIHAMCoTxUxXdGeDznmxzifzv/jp6+RXNF78VrmNtI5Ai1M3vHW/Es3OKe
rOAJPw8EyZSErBxpzZeCaueoY5VSSR9VtL3JmdKET7XHKUlkP4p6toUenXPm3yCfXUqOt4/08MzY
GPB70USy3Y9aeUTEqOcTlwuMOv6QXMCsqp9sN0VWqzxZ6mwnl6fUnaGH3PRMPTpBbYB+UbPSE5Nt
yCR4f72NKV9f1j/Mm4W7ZkAl81OTSwiiUbqUnNV5vlcbE4hVkAzv+gZCMDJwNM3UMBEEhzY1VPLW
UltjsLCq6vDGCtI8kxo/Lh3EYxKmrAwBbDPgbSNj532DasiMMoLTZeYU9+WH8RSxXkz/cNLkU1ZG
4S3fGIoQP1c1W7R7hjy8JHW0YK2QMRu6Tfb9bpcN/g9ONfV9K3yM1fFd+O6+QqxaAkgTMRUNiuPa
Yml9MjMEIO2PdN+ziRsH17GJmzn8UabBaJWrSMN4rXGp8LbERzsYUoROGlzUUkHwW1ha14c9uaAB
UCCdQskWcH7hhxStol+KVDr5xxXBViWgFIxAhkScLaN8mXUj8L5/vGoRX4BiA5/KwE3S3zy/1vEJ
8gkWCHKFnw/SnDYKgST4Ado3xMLO/O2IFF/hbOFMNV0BdWBI3zdKkN7fRgSxxZeMxjpYCc2yZLw6
DssSkbNZInGYPqqIWfMIKNazES1+teIVPUVC09uRwndvhUqX4fYkBnK6nb/of5BGBw8K8dID+i6M
t6PtM/JiOJA5eMBfdh2010Hq9F4kYzhGLVjYMWorPd0MwdKfIrixRUg4yqIcCIFkIF8fmMNLmCjo
2lH4foOYr6GrxWgTS3sa9uleVK3SSbHXjoYqNEOb3IltoIjeTkHcKKxO/p1RAm8nXlLnc7Mhyzgo
RAVMcJIxeKBCO80q/JrfNIV2H4isHzH9GYfp9s87YsIAQ53+zGCJ4zWU4FsXDp+PQVbCJsOciRQG
6Lk+VOl6Rp4qAd3eSsHACWcW4i6amvN6L7wDA8xQYW6VvAvx4mlW7xTK28ggswKGIL+mVOJzTIsY
hDKKJ4JztAs4YeAIqL0RhsAGFm7Lrxpi5jIXFz57Cn45XEieSbGfbYPVgPnprDFSjdtWCi1lOz2I
nG9ohrEkVGbCbl8LLvDmAeWuM/nr7BZYBJjx4iGTtKNztiULoQSjL9ctCimdBVeu/Ts0IVQ++k4q
xsZsLsEh380eqkC/rU/ppJLlbNnBWC+9e7kTz4kL8DzD1jGY0xj5taVAARYHGSwfuQFsIZk64RZD
E0XC+wRnh/sbzI46d29PthCNya8G0X6rjbmVW/KtweO7+xgBAQ1jwTa3giVUKBbeFXAn07oTCxC0
s3NxwV9i1JtdLOdP7wiQc8+PwZmjddFSp+NZf0qPAKXz+I2n2/Ow4vwLN+DNDHsXHe+k2agUNsN3
xVRpg+cinGepmby8e32GNUCCapaMwLoKlanwtgZTdRLodWncUzWN/XsRT1311ZP3AbmN9wwhPGls
yCEoZGPCtduddM0QW3yHzUnJrBihfWwonE/MtddgohtDvrWnKjKIc1GPtWDw/FWa1hWPesAYVByD
zK6YK5IZw/ccE7aZLWVxMUcNcOJ5v7fpsUQWgdjrl3EL0PULdeP9AsRXPyCzsKB/CDTP1BKInuG3
MEBgN2SzY8P65SHLAMydPflKzfcWiP63I7G8xTrLsMjOpvHnYrqPOPEbYQwl4T2HS9tNidK5NH8T
O10WF2EMQmeBxI+F5wjg67Do1+j+sXxj/j1xiKlLjDkI3YTZ4jXzHGcGUlvsBNEq3km39theUfNt
5YtPHETmhldEj4wSwkwLsZbkeuFSLz88EqfjPeW+A7AMQjCqp+bUZhxQcH0oXB7zP0phvhX3pP/A
VsjmY54RmVjZ2KBMXvk20VbxD6q4Aa+WjDvSjCnTWJC4u5zP0d+gtt3MjsFjjELi8ouZWwd/yUem
9SqPbc8giEgwhGddjrbpBgEmpm7/GB0rPrfm8F2qGh2r/uH9fhW/CcBZZPKXUeggAZ61rso4a8+Y
ZQvNGTafkzcKvwz53jyGmV3uqAXKnceEZgxhEye5gbfLbzcHuuDW4/qJSv0TndH0Qwt0+4CoF/Uo
bIc7NiUBDgchGhYIGP36EZzFjfKDwlZ9clYrkcuW4RFdhq2385AJRU4Nx7Istv+lQJgg6lUoucpX
iUIA246dyyQoF1Z4Ktn+nY5ZoncU5t4oevbd+K4yQuDwRbxGaJ+D9lu3VnHJJXv4gm0UOG74s/NQ
L72DSKpvsZxQYh5rfXihnJh/z84tF5cLt6st/g8GR+C9E29tYXI0j58XyIrZzs50w5kZo9yZH6aq
+zHbZ3TXOFSgOC8QfO1uTg/DjZKRGDtKcKkRzI7mws8WCU6bxeyqdAv5GSFe++7XbBVfWPcu0DfL
udIFedOLZi9xMK+k6WrC3TudbzWG7Q53bq75Np5e09nRkw0EBJAdH7jgQnW4YSlPSMWJqBjY85PN
dERQ03o5uu76Gwls6/byyZChk+FEbIjA2yGy7I8jH7Buir+nPoIm+vESxR3I4ls61p89D6ZjT3Nw
kpW6L9aZMfnxb3FvFS8BOINK+kRZLJ1HkBmUkvM9MGDZsVBgMur/NMVFyTnSC7hP6iUyv/wAMiB8
9PhrDsesxjZXXLzANzunsy+xGKG5GHSQ3Kw/KWjoQhoUn5K0RI56RgQOTjHlLEVIMjexLvil1Wfb
NycKIy9W/SmLXU5D0LXoFBMXS1lRAC0aOJgAUfvUHDnZdkW/oJnqU9t/bmBg3Bko+2odniMonUm/
l6cHgJVUs/N4+ablpwZKNg1JL/9xxuqO9AbuI9bx1AoO5ApuEPTq6azAyD3WkyNumhx7YYNIBEgo
0ZE6ip0BxDniumcAF5Q+nrxCeYtcE02wvxQzSyUZbkyNpQTAtxXRdC2w/NMVQR6Jf/h0BmKv8ScP
W2oq/lP14fX2ZKJTw+YImIIlYJdiUQCk5FBwYzB6ghv8kF9Bd1ScTswfhZorX01pBPfSxm5YnJPu
0eyRu7ZQqJAEAIHw/9cYf5j74awj64QFG699lOGoi29onfBz8CJhz0hYPjZrZtVtab7TFzoR0B31
ocB1ABR/tt2w5RotskVBo/+gwPd++n11y040xsAwSI0TwjPfBoLiUWoBDwivU+oNwVwYPw7QsNpf
bjVE3k1IJD35uAA4wIsD5Vy7q66Z6VPW84VYTmp2IZEBN1wrbn209ZHRXnB3t77FHNZLrkC0+ZlO
kz8nfpcW5opJYd4hCsbDeGnZiyBglR4t41PCXEaDEZnoYN/qkkeU7dBhfS60EMf27u2oHT53ZSnz
EA4oUmAfii90cyWevUUSmRWtjXabXwaS5TJ3bra/3Ok5UkHt4X11U04BtEvofclOZv/CF2eqjYQy
vPKmUNLQ4mYt5mLv7cKkhfBIVDSeFX95gjOTrpgWeA1Y6Zpq43PwcaHTdXMSflwWQL0JLDlYdie0
tiENbFSdvGP10qrlNIcA2JUMf5iePuhrF+W14ag4NrvoCIXoAin2EAUOKEz5EDbooJYonI7MD4BY
M/Pf/1kswcsn9YqfNdgHv+jw3HD7QezA3W9Eq2JHwp7ejG0b5BgLIwGDHX1L+ejZZyHB2BWvvGIU
WAgkpmJmt5vblOUHwrINMzSUpt9e5CU/U4VylNQLkssJORKPgbbI/4o1UgCiuhByz6c6x3tXuoBD
GsMBgKb8Dd0lOXDjeVa8qtJ8n33Z4sPn0XI8IFE/5AzwJTKgpThekFZp9lcSSE7llVuPnc60COgf
zq56wWEJOvWkKz1VP9pYBXqtLm2DrUCeHgkPaAafXnPGD4rlDogNIBzljhvsMJMIKpYnlpN3FTB8
4iVZsXZwBLDIsTnCzGwRRs0mdk07GK6Q23McYkkUNt3MqbKlx9Kd0IRHVzbyZ2a9T7NCRxIFvcIX
6T4Md/WoUoQ93uLgqjBfwTuZaAh+u+00IfqN57gYYZDum5uI4pE0IUbEvaJ2MRAloqxVoiUbvKz8
W6Gz1LV6ihnmdvz0togThVY5zZmsvk8O4ylNbihbMtAHK3fIWTGwaMG+rdiphdPfuVlg57fU5pvZ
E8wRwnLBKBXKCagUq7OzsbUluZ8H5K37O/3U6AGxSndsEHS29iVAUgV4sJktC7NTcUlNfqdgpX/T
kRwZ8Km4+L2Hm4AGlpKKJ9Oc2L6c8cOi/NYc1o0OWM+7o3deoo1F8ZYyZoW5D3cypMgqlJm3UML+
YAaxhbsHdKM3ZvU94BzaCk78S60rMI8m2DC5wQzdDxNV5dUHfGLHEgekq67a33RTPGJHWXZ/2VZp
jc++5iTF3Ud7ozr8KC1j0Mv1x3gP+mTp7crz7K/SKfzFdZOtaKJ0kcyvZ7EMd9q5Xymdnv98El06
qIDbOJM6UyXqMtYjl06kwAxKOhMy0tIRX8qEZgUNTWtNGMQ3drW0XKy0EB9XYFDht2vlGn7xITG2
+Eak7tA11Z3VLWXG135uTaFrAkv+XjauP9yVQq9AmVWryW05u7Ten0QUKFcyWsrMlI7DzBVSyGyR
9eovixxnM65p7dwNxzYo0LQtpnSRvSG3oxdAkmwMb4XwzLUr/zAt0d7AQ5BvCxID8imHP3lva/Md
owXr1hGFUleoLuVvufmasuEiY+QlCXI0seAXKIhAaDG4qskTrDw6JE7X8FrhMSfgueqACYJ7zxqB
nMzyiu/45CduGunelzJzM8nOknv4PcVPr1DZFLfZU/zlSnwryiJALSMy3Zd+WR4NhHF6ryY4QnCi
WDFKg2jXozEWL2QAYIAfXGkFKN39TJ548j+fYxk4DWAWTuTAmbR7RTvUrDPdY2dpFEVycRnonVUj
BB2TjACFwUiUMPVrsKfnElV4jr3chG4B8qb+8Q7XdBPfAyrhzxaIhFzYE/XafLRsNuSNkWIqMswb
za6Zf8NFHIt1wgFerOlLTnguBrCywcru8Lg9NGf91XEXhUsFNQaHy5yXo8++0SIS0zn/me+SX0nG
MY1JYyFV3HGixaejdVBhVfV4lKpnnJ6AOfPU+KAAM1O2abH8dC7XPv9OvAahXQ82wFinOSiDCY9D
YDPbSyS9ghUPmMlHikcTTSbOMGAHdwxBOxQora0gBVAZVx8lVArUN1gjGW9Hbg4kOMoXFLv5no8C
dfqV4OY+td/NQB9IQi7AJrZkTGibpjznbHNiWVoIwtTwlj7lHLVpIVhQSkhLZlwiotFVJATZzfsy
0XYUrChssOfiBPO3JXnLv4ELU/O50Xxl7Zjko+0B0iSLigZ4bYYIaEJ0pVUvsUXJv0QFk7NJBnS8
ai04MuezBoWHarqybH+7c/Ek3UIxSz7rFh5sFa9oguR1YDWxMTtQwEKxvvC1tVbyAXbWbNDkQ2l4
LvKcP0WHGOu10cPHnUfztPd/GUKP/8Vt92FhMH/elYoFCpNdc82t2VLYc2KRW67sJ4e1YmcLJmN9
rMhobPhoLBJrwJiU2UMs73b96ey3ahHNMp2vsidkT/X04GhnqoVYXUPZ/mkdTbxQdo12+g1bs6cv
VDtby+1UwX3I6coJT3LuL5FNw6FvewMDfrvBAgSlyQKHlexOmpiP6Ud4UINTf4lfPRFc1XUqrRVY
tM9hEqKoNGUI9NFLs/vARuZ0ggEaU+n8puqjMAx00Pc1K9Zsrxr51+oj/K5+IGWj0T6tPecHBCyc
ysvoVBZwdAPjoqcb9tCHCRjYtbAUoqXHnfPSrMmRe3lwuS9RfkivMeVIYS6AdJdwnJOH+o01iXkv
fzTL6aZYjv0hXRIt9GnEHsrl/Chv8NmuaE32/R99ffPTEpEl/kZHaPUEFFlaJb9wk6toI3DLoyX4
GN1S23IjQw2NO5XmtjwyEhqyDyfc8cN/2m+GUcRI7WB7B3QITCG67rKPU96b8Vin//ujJv7iRrq2
Lq/O+HjJxu/So8LIsHu0lmYs0M+xnZ+mMuFRILdYHUULmySeikhdtx1RZnZ8ihAXzgDFIjsQDFG6
5d25wR3IqIayYdNhd5Q3EmO6uRft2bMH8HQw6s2IMBC1dR+4ou/yLt/phrfvmzN13IEchCjMPPDL
dOEh1woWLSbZ/mvi2cXJu5KdEaWvj0LoE5k5ewLBgtrFPNj9cBDikO6Z1YR0jWEtZgkjTjYmJSBT
ZRpxP6NKQ1OXVg7/K5U2qXHUenH6HSMTCmyOnAkxMdTkRHTKuF8BK52hOkscye02ngCxzJ/xFxUw
TOB4ZqE7XtcHbcXH64yYi/WNtsqKowdi3JQ86uYeskHkazgKHih3iX0YwyCIlJWtVrbmS1EhAclU
J1tIDjnc0NZ8UFOS2KCXRxldTWUC0o9uAMIyCPCm+0ooGnS/4IVCEaSaEyA2Lq03Dp3JU0CKQs0/
zGB4kBcl80MydQX8MUYqQb0i+6TUg8SbUbHgZmQLD2QRvJqYUwof41xEKypbBFCl7iD/vEnZG48/
xPS4hIRteZUQLQrEXyghcqTMrlkNNcEJyOoy9ADgLWBoOaiDhGK68K1gsFB89NZcUm/YR4RpZSuz
v6hnD6Gwp93PWc9ESSgcCKUT+6PDQ/BORX8TZ73dgIdSXU+kI9LE0XKd/hHNQ6WKdlMWzxWhwBhS
qoKERKerkd293drffAjOZftxBP2kny9B/KrR26c7PAG04JUAxyN1Lrmz2q5EPX2HEaCAeyvPEMV2
yYUip3uvXNcEtfvHcStf3rS+qTaarcN0FaY/gE0TwfLmG0SdyGypMdNNFxlrDQiCCALxOIX7sgEd
g6W3vXg74cls2HQZo5ZG1kFki51uOZLRSzD97k0QWnptbOB01OikoENf/k2W6pNdlR1ySsJcpZSb
LXOD35zQLp9HixADDIMj7OKoUGFCZr2qLEBRalxkhi16bm0JVDaBu921T/8u4KzD39fw/aM/fsy3
6fNVtD1XGQwRVPdWXMWX6MYffU58Y+lcr4JDd3l/lx7FafwbXoeTZ4bcCy6IvsuEjR1pkL/h0auM
2VGywdLaRblAe5Gt4jF/iCKZMPUDFrEO3HK4eY62lVDHywZDAi2mvAEmEvu5x5L0P5QB61B+wNrC
q8Ak07zAz6i/WKGrwcDTVpARSgmBTWjjr3Dvcu9h98WxgovQjlc0CRU6LWVD2ejCTmqL+YMrM7fb
Y7CTHzk6FwE5RL2JiVz3Dk+iEaofJBs0CtVPgI6Irmobn6CwtR2vlo7vqryGO+K28FF9kfKn7HAw
Rt+SW9Hd/s/ZA07BdRQY5Ff9RcfJjlIm+itKZ+rbAG5jrAlad/xDTPUAcKdyzrnKW/v9E60SW9wn
fDRYUKQfNBbNE7UIjQR8Oi6ZeF/bH11j2iJjlJZ0f5O3Je/fRg9cLhgI/aV1coA1lL8aMhvDC7Mb
kMRAVyFtJKslpahAooEsgajxK4iKhagWBgD5tbYGhEGNcpXAi1DJfPDzjSoYDBGAY/50gz13m7kB
NhRd+oqRYHBfjFgv6WVIbFDVjRlCqB0oWPxHvJ+e+TLNnuw/Q0Rp901cGFYvZt0Ep2qn3TkhRQLY
x5DWsT9C9CmSnDNqfPK//s8nOjm5FhZw7QR7+fE/gL3Mn+mmDaz6mb7w7aTQ3xjiedvQFtyn4gWj
uI6+Tr56rrwODwLDENdvVrqCHpCnDFtEG1kxEvRjeY1Jzdbc0PpYSQ7/YhH0gFhpvtBuPGy8aAjW
v8eJfDBuZk22LLPr2r8WrAr89qbVQAbtClCOs2KNFJW8SRtX9JuxiZNju/UOym76Q2ePdZQCY+ZG
V1ywXFpIGb6xouKb4lGNih9EA+P/z5zMKvZ8laXAgF5uLmGwhzP1AdUkUSi8RLH/oiEgiYqMpdrC
ikThjJl0aKEZW7eJdtybyQghmVmwUgLbi53pYAlX8g/6+TkgZLUWnHowexmVmWRNBGJvUluNb4Lg
vvvTPD5RrArKPUxO5Liw1fCUaA0y43Xib4DdgjOpk+RIAuuJghsJzgcztkCGwKMSCbixtMmGLzvD
cEpcU2LN3vh1HH8lTO0YgQDsLG5UAMZgw91eZLtsuijo58G0hiWJQep822drUd5LuUmHg6kvOYKR
1EfgTpxl5KD3cwtzoW2INi5R8b1MZyDYWNnEQ4rxn8QAoA2GSHBfUhMySlY1xfbLJ6i8QX23qFSa
MkK2wsgkN3ONXF5R3BBUZf4SUC++j0O+LPNLqV3r9/ZDWZJsMszqol1Fa8Uj3M/G4tZJz0l+V9qT
zO2LxWqyoZyI31bVXpP2XMT3XkIPfOjxEjjEX6Gv4+rjgFi1FC4ZYA8MqVXSxLFScnk1b2lX9M/x
3WBwhZU0JoQ4SRtwCwRNGgO8KiPjn4l1cqD3NMkNqwtS7gyYkXdAMGe2gaMqVHs+xal+RGKR3qen
6Um9zGS0gkYvuqnq9qIdCmZfWQXO0JxPlrZrtTarjAwo8gERo5WLNLqQYVz/D4JrLK3U+y0Jtsse
Rqg1hjHnZBF/0TdFOASpwhtT+89ofThw52ZGaDRjXGDl5y5hcbPQKtGtjPEi4H4oZV9lrmuFE2g2
tbP4IPiDKMTJEbTo/Rx/VshrlS8f0PRMXRwRNJxAOfhtBqFdJChUSiYhgrnLkQNFxaFNvgCySeKm
qKCAw36H1ftEbZ44IzVMcKBixoQ9IkOS9EExW0X3vgNuQ3pydNoIB1Bl4mblA6HKQ6ZIq+Ux9IL5
Uox50ckzI8dE5t5hnCYmXuBkf5EhLka3QiIJ8b2JG/dHhfk+h4DEpNIE9qDpu7/rs0+wZoqSJlwi
8fiLzhVUYeT0yL+uFHhZD8kBcjuI5kBMQWRUlU4wNIeE15nhA0aHnxD9I8zaVDBcL7PYHTxGStx6
TEazKpJetKsgkiVgEqYbbyPGFPdu0ZJ/t/VFQl3c2COLChsB0azUegJ9nDqKAgnLhAKgqcMeDvOH
MRFHJBquqS2dormtIJbWjg1wKfz5mb9K4drGDm0uycgEXwsahAHfkrfJUcfFRygS8eXqo3vxKOEc
tRdACVoxsGPCbXFmM6SWqrJV8KePi5UlSxYo8dvqGLCrYTECh3t28B62dCyYFWxqzM5Am0SiS/Xo
77M/7z6fk7u8gHsGMKKHkJaoYYX2AAQPwplJO7IoYg9F+Ia7/BM4ivfFqqDOnEA+PFChpgmjUeJr
MrMU4o+Hg4ygfEqU5IE6VyYoIP9qyLOmtBihbOk4Y4ZEPFpiyFmgPkXDPytNhe6JOc2lRaHJY4k8
rI16TqQoRxxLpd3KGLmpoQg9W9CM0IkwaPQc0rX22SUqkApBGPXLgiJHO78brkiOp4++SjjSqmYv
d+fW09Dzbqroa/BYXjOgorXUkIOzehNujqCFnJphw4FMJMMMoYX22cmM42iY9dit0PwH6f8Qb4YP
N4dppTf9frgP9+RzjQuXBrT85kabfyx6ze4kIsPS6Kj06Fv8nXwc6gjEZ5JOnMk00uttyMOGG0tL
UqgAXShytWY180YYxg5Rb4VWcykQm9dG7lFa0fmiC64/ToUUQ/lRAE+FA3tMuNJNfTactONoNih0
Ssjf6dRyOvE2Rc0isyEvXC7YhFXNnOTQQKQVLTUnIbXyrApfmiuNqQTBVwchGRFaMfr9cei/8xPp
gjOShwBm5uxy/hi9GibQFsVts4n+MCi/hf0nOfm0339BZfjTZTWx57KBKQLTKopFIMD7hMhSNHeN
DXlRQuAwbJWTSUZrPLnJzS7GBPR5vMlaZuskX7HnKGQLeLqPX0izYDrnxa3sX917q2b2u8KihKzh
mnOWjIlLOIl3nBc14jK6ocOMOgzH87DNoaDQgngOgRI9ylYiBiTyzDF8UfJRDvy0G6CCN6l0u6Cx
WtJSa4f8Fs6jau6i8RCv/R8GT22tgH1P9XnAgW4gvmJQXOkg6yFylXgp0SodmUENlU6WRlbbiO/Q
8Ek3BMXrLHSrWxeOnmXxt2bHbkusMESokTfz0SmHAqwGp/7BGigii0qb4BFMvyy+QLPa6ZqzUCbj
rj6E1RcF05DZk00IOx9O9xJol/eQqBte00IHDigZIHOhkkbjJGcUHJX+Tgyk/29ylCJLA/bjeTJU
4ladOrgC7atU1qWCb2STAydke7ZFX5IyYqD4TdSRefcUm2yfFCyhNsThXnMSYhj38KvoWW92SJ8W
Wp4YISIY/5eYPU5OGYqJ0oKaD6A1tPg4PjmqoIy8CwJeUepF1NAUuAPYRLjcoe2l0Z8a3sTM0Vjw
i3RvH1udU/bfydtV/c0bpWmuw0VNs6UIJ0qzREo65dp7jfzwik5m6PAnoLXex09qAGRydvKPpvPa
UhULwvATsZaK8ZacFEREmxuXEbNiRJ9+vsIzw3SfbtsAm9oV//qLCfIzC/Q1u6zZjtqtiMLMa0JB
AjD4K5lRl/5GdzxdVeuRlnyQCZjjKJKjIFf9NHoz/0Af1PfiUf3ABiQv6KAPt4x0S7NM9qqpLL6k
2+lQQa67daf2ocw0b57NZ7qPCJmvHeERuKt/jR6TBG9qAAEA/W3F3unC4z3zasSt0FkYZxcA767G
GCOju9Ovf0VGyQ6I3YNtOfNPEFrd7Ubd2LK1tsZXCWjXuCvW6Ygoel/gR41FsX6+wvbzrG2XUI2W
Dz2H8KQrbsYKoqVa50xzvGTH5jUi1Vt6QVnc1QRk6gtnFOMnTTl0KYe4xF1Gsn3okaZz1iy2cUmX
4kz/tPQ1HkNjb3/hDEUmei/renVuhaBNPEK87hDXrcH+AwreEwxi0IUOqhW9vvGJboPDC5iEVguP
HUOt2zXa4Q5sEnNG8eDbe2sfprap7pc+8NbJhURgdUf57gJqGu2P9aQvrXW22z1tO//0PCDwjxM9
yZo5r0PPU+h/u0NwOulv45riW9rjm74drGPcZTKtaoYUl03r0Fu9mmA3hmxEB1nQ8ifIZ7c2Qkcb
0G7NJlfMTr82qmMkTsSpCXqPZuq7sU8p4zCBAyxiSE0qgw8ceH7TUsdtvwgfY07FgFlTI2TXcr3J
KHpaUTXVbFp1kgFHE50JnIoEN4UrNJ/JKIN2fMPdIpd7d59u14Lrql/nGdSN76sDPbKUXiTzEJb9
e0JG8BNcrKbTnRy9NtHVHS6IUDkYKgAvZoHIUbMgfHBpQQHwRXDFOpzcr3dwuyPVflozR82oKQGb
DWQwGHxuN7pvwP/rqv413wEd8wOccPM6oOUxuA1OUc+T+WLbAURhDnuNqXLt2oRqSS8nYdcv9+4u
mFm5+4X+pU6in4mGchx9uuheHW2Xe+DTW+T+Qe40R7Up3sIlOtbtPJmNzvPu6KZEnZmJw9FR7ZyB
X+oAY9imGQXWmCb7CIfk9PyjGvm8jpuMAIEnBpNDJrqAK+CstV6MwA4ta83Iai3S7D8yhSZSYpA+
9cx9enXgpOt9oNLQYD0nrQjrl0aBbrZ8pS3Qc2+g5s4zeSa7v/yvHJSDeyjMQsdsbz7se0R3FA1e
W3A8DZoryMXOSToFnU2NIWaXoANSfubVZxFZ/iZj5Jhx90q+H/rOpFPrBhf0HWCs9dqFp1cfKC8s
xJ+wl902tFHd5j1iUKBKA1CTj/ktPv01g0f8SS7oR+pY2iEEK+iCIF/dYoB3yws+IxZ2Fyjj3vx2
pLuXrlamYaqDIzuFVTrH70f4LLGtcInAy0DrPP74Ib3fs+OeBB+t5WxdEA4t4XurU6iNMGefj2SE
uzDpdo0G9FUn+/NxZ6r9fuJohDQboxgbzukLHVZwPAxqDBcm1QXZ4Iw2Yk8po71ilY0VSP0LQK9P
iLEle9l5Tt+KqV7C/AiRzu3vvJ1f6YTE+Af7kM6Fmt7MgZheg7IQCkn6g3ukC2mwzufkrx6l3Qko
e50T1FCDphnFuaxfLReftdmYPIA+wPiiNuYqI4eOMTwguXN12mEOksuhtooDz3wKC02CJ1bskhtE
E4td9GpOajPj1Lb3BKYqFHv2nlt503aK17qrgkZVleDRi5on+CKtzgnwuEdxZNc1Ty9MV7vfaPiz
BjhBGiZBVDVs2EO+KkYjqQFTLWfwdjE0oBHAl0H3AKNwnpAdxPVuX9kZ7Yz+aXxWhkp0LzjyNOhh
7cCsRrQ0k6w6NoHYrgqo+07K6AgmBENezE8E5N8RzDOdYko9agZmjPIxLiKduh+vUwD2eeud6wRj
jH26X4N2OexSLvqQ0q8d/Lx09g3ms7Xmx1oACckM8qprB+wjWZPdd3nHLz217M8QwgQAISj0Ngkh
1amr88cDhKlfMBAYx5IUL5S4RPIvExJwZk7cDyaRPL73F4/1PXvT7E5tFMZ9svHk3TpOu+0TrPbq
UW3Xb3fpw6KObx3fJC2JXKVVQ98z16twZoVFk2/nPenj5rM6PSYNP8iL2zQxqKa6+ztStz6EKt2f
j5lBpAwzinYiFuKyKRs33s6DbPGuZRw73o1yTWHO8KXfgwKgXduCvrt+N2uK+b2GCnlOsuY46uqy
nJJFmW3gvMe57S230PZvEyHynZM+I0hqWTT1XmjX6Joto9Gvu7sNdHUuJy2zYavZUvQgMYMRo2I0
jZ1NU7I1S9QqCFB8EvAefVIRc1QZ0gvYl45V6YxA7la0H0H+QgalXbNhwNkdIH20lZ73hasCiBAJ
SA+6fBhFlA6leWsPg3MPfjfAcjB+GSc6CSCWIqnIOFznMlHgH7nRK6e4F6af0Q0Aocll8tnrDacR
YDLnzZ7/nHytmSvMR2XUHvDC1p/qtk0leDuKW/jtAVRw9seH/YFKCa1qfnOgrmqxGsngkA+ZUUgw
AkhhjxDPNLz28OMxsEnoxTr+zr8loLrS+/xKJRAnjgI/2T3yJL2HVluz1qQ4qV8caQuGcwrX52PC
PMvVEwdAOFLeSDtG79I8tmQSBs0x4/0b1JFdq8hJYNwpc7vo6YiCrKDlJpYWMsLBShZ3PQx5hGYO
PWGaFIPJv1qYawn/nC1393vgTT71oNdJ5S/y4cvf9UFmOTJB9kFsbFLuNw9OAjJ2wXwW89nfj1qD
ZtSxG/5p0Ynu4ce9hA1HV+yuPxs8bCUQq72zOxVDPYn0GQA8BnQsmn+4tETAZ6wp96VPzAo4k5oa
oXXVrQJmjheRt/is6SUhC6z6ZDbpOK0dTJA9lNDrE3IRbLJ7VoeVutaXrm6app3TEFmHpL+EeyQW
krq4ll6T4+qRHBN66yGp6DQMMHoUwCDlumRs3yUi9g0PKZBHxSmXDyagKhPS0R2/ubdpnaTA626H
yJi2A8FRXx/pQWG22ctqURTu16O7R61PVx3wPTEZTfB6PXhQGdZyJT5CuuojpjJVuMomE06gCe1p
VxByMFucbcBTdJtd0o/N3Ma5oC9Hsz6FUlp+3kD9ofL7ury2JJ7PzUfR/3ZtciFQXaGISGLS6dU4
gXhid0LH8oLZBi4wGAzgoXU67jEAEj7eB8dpPTeF4kdxoDkwjlxPz/AhsRq3F0B9txkUVSjcS8/4
1HT0/5X9CT3VlqJBJ+ng0tK0Ikjk87I+c2c9XTm6tJIpDDl+GC3VAv3cxl/RGBnFRRtvJoRuLTYG
lK9NgheCGojGXfCir3WTllKmNwCzG19WH0560osb00ZQ9g9WuVGpjRDVkqcaguH/Mr1p9bFbqwdQ
pT80EIV1MlHL87IEWYD9hqq5VxdAMpRAsFkRQUJbDablr/P3jd6TfHTy+ZXIBAiH7GB2K6fjKUGH
cHHdix52zac/sX8eXr3rcBa3zYYHzYZ7Dbqy6z+APBHWupWT2tybXYw7vT1b67gnT2XCaN9RteYj
yt0djlx3xJoGu0WOdkkhG1nuQLNDqHFfvgOstppcGM4J+rD8I+vnc0VNkvPbgCidwC5UjI0aoel7
VC1vJgjzBzzQw+slqefGzVIjLuONH/IxDoRHOkl38+YwkGxMXFbA+4XZ8mtmi8mCXX0jDnJ3wo40
QFHbjMmMnr4SFE4j7iQI5WWmE4bnBpHaVoiGBQFLQaVHwgmGMXwPmSuKe/GWDAmj19QRAOheaVEU
OsF+Q0iQfuLt+OLmYTMu4Y3E5QBUCa0B2cbgyzzqqEfM2I3yjl1ToNtyPqgAfUcbHL9uoeqmlOg/
nV6A1Div7EE7MXNxmLPgqB0iZo0gg2zacfO0dm5EwkwbmAFgMP4vyKsUent0hb3gSpJPB9wOslZ8
RvgO9PYKiOqNDTpoTturT0g7BU184UERitkWmF4QytLZYtCnCoKuJOKgpAPDoPsd0g1MB/CR2w3t
E5H/x3jhUUNISKqveNhQGNT+WvBZ6bs1IExy3V2KLdUhN6SjEe4xOG/aoLTKSMzvchsdKM503Z5Z
qCBUc5qzIFHbaUE3vBstqC1pVQcqpMFtoEJ9UHcbTSgQGmSp/7Y3DSjbEd4q4CjEKDdzxtKBC6B/
5h0+FfYoxN7YW4PSNh1y7IlmUAC7uHcpdFxM9QTa+kPZBXwQ+I/eVP2MvzUsSXtzYiNBCQ4KiXYI
4/KcfgCE3NMrs3JaNFPxcvxI8vQ9Xa05PTL8NG2hpegmhRHmYJ322f7gdEk9u7yT8vXImlndP3IB
L9xJ+m/bo/qQBv87Frse1UngHsmn7Jz6lXwZM3AYH/BE1B8k1brbP1g+GdbUPCvMSIhVAIR/AKvr
b7dFg/OHy4VgqVZ45eFCIxQmmLFF3bNRY7gBrE+92WKXJzvqS+0arWU7tGyHaHgft/EGD4ChWwA7
HzfF3ZImfd0ScOQNOHJmbzIMAN6vLdCM511MIXb/B9JpH12kd2LLuCXrLYPKYLWFD4KMnOJDy3KL
4Hfns4DE7qXZWtpKpYUJbQ117kqZklimLJrPlVFH4MHYGNxUxgvTmUc6lV4WioNt4h6PJAWQqmJe
zGuplP0/Mg0N9f5Mmxs6VaiM3IRyuIaw0rScgstpQPbYdd9HjxTu42PBideBb0tCb583OzE6Ampn
2A1BON7dM1Uvsr5M9kwg+v1Zl93ZPoEOOFrA/qXPLsW/A7zASIb32yhpnHx4MCryR+HhZWYKuXBq
ORpOM70JzNugRPOBkXPWp/f27D8ZSgNp6vK0erpH+zLJw4vfiOkmcu5Oz2l7KlSqxZCWO4t9EatE
ZIXdAnwtsCjj2RG6riYNRowdhDEVWvbNLmWJ3/oOcPlwBiffEDMVoqb24wtjqZe3KZ25EeSxFry5
MdMaH/RwaMqqhEsjbiXkTmmyuUw68DG1JmV4gbSx5vVcWjKB12nd8TH+pvfoRScq74ac7v1OsJuo
+KRvrUXKCgqkgDG3G+5ab3qLAOuTrMSErMiYSN3Q3rqXwXtQ6xNGfRf5mHwQjdcWd/uUbS0Scv37
8JT1YnXQhdOjG5D4eJL9IwuG5wOMjXalmGB6P7qswYnlRIx9igAQfAMiNijb7K1aNaKoA8SKtM8C
wD2R5XlmgZmnXFYDQBoxWwkarxTto00RdG1KoVvLelofzA3KR75kdmg1OhZideww0wRoCxs1hu1h
Pm+gWukjoHOfWP4P+uxGOFuRMIV59kptuQMvRyzD28AcAt7Gd+lobk6qHwYJh94pJ8cDoz1vzDTq
wVOosw7+Kzz1L/0boC0AysZl3hieKCFvQ2k+BnmQe5/1wQO60HS7NPHJ6Haoye3nmsUVfo2lcAWe
SuaPOKerDa7xYjYajOtyqVTA60THBxBO88hkph5ChUBYzA3ODsNjWPcvzKioM9Sb8Y/2OQQsoDq3
cD+aRXUH8lXnGrajLlP9jsl9fKQ5oROTwfhAigkQgFKzztlRYS8GLUp1dYpE8MXZ2zdFSIfac2sL
jOBlgp3a7ugFWMOVMYL5Nz5id0vrA8l9Topz9hzdu/0S2FLdObXh3jFexE0Quk7Jihk1Q3Vv/Uf8
Ti7uyX3p1BcHKkjy65w+hJhuthGze4cMg4KuSDu5zDPwIUdd3QZXrYaz6t5SmCuWwMsHJ/ehAXmk
/9qA2CKyyiH9J+MS/rqAdJtOiwA0DnRDmRASPRnOBS7GuDOpWr9DB4Uho2ODxpOOefNPey7I6kYz
oCtQGA6btFS39ebfY4K1fExahK+9v+6rf996jXtWPnxQvDD7MPUDTJrEJR8AyRBXqTSTwJmSUt0r
sdMQv/YWx2XOiEqYSepwoOulxbhBaKEA5NKoohIed/rt/fnvXn/p27I06yD++wSi1MKg7HiS5SOT
ToZdbOS7bpAAAZrxBGmpk9zEevO9l7XDewZ1DS22TPz8gkI//sFZt6LUSrKfZiUicwpdqM1rVGTv
9WcM4Op7vgIkNtlI0NBo2c19Rap1c9OH1RzQuxp1VsAFnTx8Enj95SHFKSrUJy27xIxf2kEkgflX
4npAjwtZ9W1hXAtj/2SCmUnDEpVwSZJ8pFixHR7OMF6BqJDeza39pQBco53XAZQBk4Bb/7v7XnG2
3g+dlFBBYIU7zPhg1mPSIMgjWDkweknBlQ2+ERblQdpbZqTRqkAK/frym/DNAJmjVg94nMwwZT+n
ScjQJXvQLkl664yrAUMAR+Ojv1t2F2e7Q+uBMO51VudxMSrQBijgAgs8S4sbiGVIknHlTmaXDXm+
XEwiybzzNSm4Dp75Gfyt8R3tNvniPHO6oFBkiEpQ7uxzza9dzBrYdzohknzv3HGJL94NOIetvhxa
sGsXhxG5jH5o9pnkuyhgoIZtmFtwNb8XAwp2XDXVaYKZorPmHVzfIO1J4G4HJProDiJBcrPVb/Bo
20fGMUEKyLTzlnsozefRfvL9YoIVeo6BhhYvg6zKri3gof3NbJXRhR/IcxY+rUnMCQND9cygDgnO
UwYNkMnE7yZVHgJC6gO7m/fGzRGNrWrMP/29daACRriGzjowTEEHVE00SRWAzBGdfEA6WnBfwaZF
iyeqgew3iciDoVBbV5m/qT2+/udsgKWUSVpph6bXG6MWhEpdoed1DlSIBjWyPzTggLT94nesYGKD
BAWnjPeG1xAvzuS5SNhr1U7JeT1GWzizuhApMXgKd4/gQKul77kaIDNcY7HrFxApgBwBCoyv8aIv
iJcdgJbjp5Cd5jw9PJPXleZSq9zHBVVxiaiRYZi0oUEnxcTH4KnQFE7720kHVAzMAbK7/eohwC8L
VwJiaJALkJRANkDlChS9ulqxnjCvEt7jow224+8f0Rgk59hdBjYD3x/dnU/8YnrwjlaRfMi4COzP
OdnSAAbNb8rkkxswfagmFjnGE81ENw/h2+QpDV3bycXdJZ3hcXC09mFn0BnQwM6EBAo69tF42m/e
I/ceftuo22TZP1Z90DFbdF4A0If0hOohSasRGt26HTY1HEt2SBUlcLu76CgGebI73u4V18oi1QEy
CYeecYf8cGdDZQeSAl+GK+BG0QybnuZgWpm/9PpTQqDK40ZydT5hLcx3WiNRIfmHlc6EEHv6GQDG
9E7DYlxfnMO9gfOUqAGT648mKDYEAKiGMgXfAMQeLD+3aQdZxhIXEYZlIM1JO/0Men5j/BrtPGXd
Xh0X7SD3imE9uf2pTsPsju+bR7T/a6Y99No5Qln7KHWYjBr6c438djCmX+0CvQmq4v6wkKoi7i3r
AUsd5B1JivCHB+NPc3LhZwO54cmr53w3P9cmeSsB6NTD1z0xT7W/3cfXrV3SMY8PCzyYwcAkIhiX
SxaPLgOKNqAYCWRIVjT1q9AP1dKmR7bFBTIMohzEyq3fLFLggrAMPufK3WHQA5O0oB6qXQcYe/gt
83hHDp35YJi8O9MdHMaSkhlhGCdJGRKMu6ND+oFKIEXvkgVvWRB10ghKO+mcntJ6F4YIHXwqoxAo
jMLaQjB6Thrjy+aBn5QlYXIwky9c5oVN7KuXWhRFyxifR9tpC7ItmtgHgHz8ikNhqU5C3kIje0iN
i12pr2mGoxWUOjRpo3tpgOXBO4cwFEeI7XsfPBIunOvjclp3h8WgJPhmzF/DI4i4wJL/NsD43ojJ
tgagK+hOKGu/qiZoWrgBhVL9BFudAPZt3eFdYhIvmX2uSwi0gx1pg0MAfKsAsnWg2/qEH6tIpx0t
jQ3uMa49DVUY9tF50XDbUZ69RvRaXMaUeXOf4kArAMgORBHkWkZIAqp/ObM7U9SrrYTbSL7yGJRO
WrdIXXtnlyCB4MiF12ird5aA/t0Gc6xrfJ3Z7yaDchhYL0ProXE1EA15eg+fs7QY4WEAKeKgj0fL
DoO6xZvyxj3wsOS83AsT7MlDJvS0hfj6gELlYH6P8Yyb+s6BuRxHFtQUVKY1m+1MXM1dLDjChdwX
VBQHZXEqV6c+HTPwmBV6uFjwBLLoMPfJrSRdZbAL9DVtpOZ6vTVi2wzqevA3OWtBpAXrhxbBca5T
ucSRov9CozuK7wRnPEZdQMcgE75v6X+YRbm5NcgZ2EhFH6IOo2scKIyWOkUNbTAajYbDFRQ8Vko+
Skf2+NpqG5Jq2ogRuPSc09RDhbGrUYmFaLisDvmc5/TrNUOcGAqfV20+0/7kDOScHtpyyflxADEx
238Hu2u0YjknRcd1qFZA5BcULXIMt2Ml2HGs6NGLl0brZMdINJV5axf9q61l4RRzjeivJ5OvRx7e
O2vshrAOfyYrt2AfyP5gh8Cpvx/tjaTQ44SNEkX0pPDmxxBwvkVaiIPmJZOb159Off/tMWtDz+gp
lBjEm4YLYFK8gpb86rBDik0cPW7fIkykM4rJLoZcGRRcfN/S7yXXA/MLVwaDkU61irUlyqt2n9xn
2YUP56Tba0wrmSQLEBaslUA39L0l7Jpyo0rn5ZwgLAELQu9MJRd0wQy3Mi+ZXPLX//q59/WLft2X
Q/VPXrtlPMfn0bU6TkO8bJOrNA5D+X4yKTkMkHYa6WrgyMIns7NhAx7ewlvYBn1uSv7YpqMCriXV
ITfGyyRPfjDPxnZJp6HOvzo97XRRfIFlNHVKFz5tH8bZIHYhtyzPaZqN6lCNtw0XukP62tuCb9yZ
34fbOcGd1qW71BcQbYSOuUEIRyfbjuGKgDEYWEOAoL+xubc7mB2T73UIZCEew45Hsq9pSyJJhfrm
ENSvBJKyueBIARUMuY3b4qdp6h80f7gZe+ONv/KnPoHmtIoyZe9dtM1HGw791J9Oa3o/9Te+/OIP
+W+DwNtnfQXtL49MS4s3m2YZAuVmfd6ln/WpOYQMbtYWNHmQuWQgmhEiC7nG7owmk6DxVy4uawZU
kDBApf3Jbcq9nQfjra+ytOCwOLYcdVq766DsgXY7XQ9bhIdzjggNnXpA7DBAa9LFVgbYpGJAN8ox
KgaQZHuiX96mLMOX4TEA0bktBzhJoCukUbkBYzV2RrVoA7KoGvJFZdRte1eUIGSPXQN1ul3d53KA
EqepgD46Klt5LDG3HDQNWHKAToRJWJamZ6yO9ltbzXRZT5K3Ji2e/Nti9VdpC07DdMUMKoNOaTYH
21XUVamtl0s28E/Nye9SqZEb0GfAWHXn0kJzmeSnUb9hVWyxXaLuqo0OJE5+KtjypRZHk2gyIodv
gfIybzZ+kTYIomi9jqX0I180OKMawADzfvywjteRHU1s1A0NXnAjFLDaavT1E/yQwMrecf6BaVEW
uWf1LFglkebnkA3iyJ39STjQSdT5JabUfOEzCMmZCcP2daG+Y8wEvoT4xQgm/RG4qgPMHZnSQR7P
huD6LyjdhM4CpvFqtL4HsF6ld/NlsU56mq6Gm9wYkmo2Vh1jxgMiytRg+C6TN6CGhFrk4hB0kYuV
v7213HprwwOrDqc3qopiPsdFS6Tsde/LmuPRc5z05ERnwoWHpBolCygHbWjjWFS/3AsYKnwFZSSa
bSlpadHlRF2avUZLorpslO96WRhg+9BsaGEMDzIuCk2ePnmY0SSGPQGszwwVVVJPQ3vR3JGjpuQQ
Q0NTCl8KSuygE7ijEDE74zXKO+acEyQlJPMjF8EuC2Ub8XjXiHtmvBa193t/Pni9jJbB5C+YLO3I
jrmK35VeKNmJUag7dQfDYeKkoveOhvhBwFOsRVsXc8CvtnxHuLy3faXnEM5V3CQ6m4yCfxcAbHzo
ROk8pddFF+Um+49BIigMeeLBV7DvAFqZsEs2RjIykVh6KL8rUfliqkVk5FVMIueVKkkexgnFXXn+
qofwkD7TGLulvVyURgA5Ds+8xF9aWKiii/LUw4aJ+aIcos1s+R6Glhtijqol6nAqPVo2IJuxUGak
zuT+/2QAhISe1fQsy3j4ZqDU/IWsZWxjCDnqWh+VuOkZvDCTlZOmv5BPWmSS+BWLlvEnNFyWMKVG
j2NevVjwubRHcOGZwn3ibfhFqgQlZ8/sGfqD+GCwxbwahyVbJAv+Y2y22Zl+zD5zpoGcmtSf3Psc
ALt5iK8JFNR0P5aoMMBgLA2IGa/rwZc+zR1xr+ARhXr+ZewGb54l10XBUit5HpMooNWvo/LkgOI/
EQ8Prg8e+7ldMLfqLUtUYBm8AnkNQSHv8dNqkkf8wLh9Gnw2/eyJa6rXPOp9rJdsSFFfENrzFDob
PHRUloU77Wzgby9CJmnqCpSJVC25cPli6XBK/vkQiDFryanygbIlARqjIHkRT5eZDzOd0ExPWXv+
X4gFwYXk4/k4DNVqM/SnIg68B1ghLZQb8YS1nVVX5GO4F3zAFj/TRYNmaTo9aPJ+HcQpm1Z3HCp/
LZ36cnt5gx3a7ys/kSiSj5SzqJKsctsQHbzQN+8vLqtIR9fOrAzQNIaMLZkkbMGT6NLK72BbJ4kb
hgvejouewdtydbt2w5Ms7YksrgiQyCIabbVyesZwhflcYSz8ab8h7i5SdTOmLc1PjaM+5BVTrpZr
yk0+KBbdbkdrO35p7gXXV3Yc/ti/s/7/FGlBkjXniuoWwiIL+fvclOXjs54afB7csptx0j6VapR1
4KwFBxDzOW5/ShKD9YVbiMizZqIzY3tti+KKMT+iHXC5yVlU+71uZLj2bSAGyHP4Db6I5h3PnwKN
J2IpNbKSmgAsVQQH8kVXFOwmtGWHAEOh2nuIkl+BsgAAUjhbrOdwNUxxRRbJ0eAD2YNGrk198l8G
3oiIS3WL5AZdEIsnIufzH1YW1xQvBCsJURC/rDasYUfzxTcRky37N7HjSDQmgSfvnE0fnEnl84jv
Eies8rocVrHfCQ0sdqLyqfkjCpLsAdoRqRSvRNZfqb4y8PTIi+wyWkB4UE4MCqjqbj+539XNf7At
/68cpumzOkNODyGuLuffe4ZhdcfgoK6O0qoDSxBfDa4//LeUORPDobxhtRC/gOvs5rFs7UoYRMyZ
8+GdjDGRiKfq8zk/bIYznXsvMtUXQTOGxB2yPGk6Hw9GgPi9joZi7Fd/5d39j+aNRm9tw75jI/Sz
cHHGYGT8aTgcDREiGJPZVow956K/1vRpIsFCZoI8iZyLivhVKSQMfAWU2qr2QOJP3bvpo4Y2Go03
H7wirkRuG7KO1IrPxx5esINQLWyVzWa0M+SaT1q/NKaiDuQ+8lRudByv7b/BAG/yIrYNQ0mQ6eaY
cMWMHxOJIeKH0yV0E7MuJl7+dsLXmUGhrdUUEn/2u//b7T+Bos8CHBJjmWzkqTARHM4eoZU7LGfI
h8pOjG3ZK0nCiaIi0P9l0LLYRwn7VT4pPuixy1MSUu7ohTAh6KoUAxcWqsYiFG3JRSgYqhDlhWzx
ZFYaaeEisVLpkDs5XRQ6WkqWQ+7u06ykQ86DetEKxgr0PrOF4TqGCGMfNYisab2DjUm4lJVwNtzx
XQnfjOkTFb9PaIJm2rQIV2mIqhDVL+2y9p5AXQRU7pnssLYtGuv3mKyP+LC/A/+Lkgm3+GVxU26k
jEkO2j4P+w+Lm8mzwpaWwimDCEiwAciFnyQQcXDkVivSqvJaX0X13YxUNq58Epx9lYcmN4v01ZiV
TmIiO5Yc1xsLIi4rSl7EIyw1OwqiM+E12VQie9ESOzziXz5H4lWRpJAlBmHPJdXQAQgtn1X93NC5
6SFewJQzSoeo6GFhlgBpUFmcDNUltrQMOZT1kV0LnpRHxc5Ay8Emr1N/gmql8sNhBzTkL/JJlf4V
mWG4DKkUEdZvyDLJD0dXbCYzt44CAiFqgDSWRRKzKj+J3T0Sl/08flFs4NNwZiW/UDj0EuhQeHGA
fftXCkR+JKg6mQt+kvNbLO5cuazBmdWQA6GqBBJ1hy85M9biM5KEmDl4s1eTsANphqwVN4c/w9RC
saB6g7r4eguZ7fi7bLob4APaOfA5oGhEUo6oWRLmHnX060tvUfc0j4zB2kdX3tQSlSu2GXnejEae
Nx/MMT8pwWSHx1DaHKmEQdeAy/ktDKJSvYZllM2GQl5HcW8QX1AQuGXp1n7SUi4uvqySyIxIKsqe
WZSSZGJzSH5K9o3oVyRS9L+8q1FOP5CDya+/4E3EbWaXRib0GJXrmKH6xGKJeyj+pwh9dTfRipzh
2f3ZHR6US2OP4veILyhvX3mUiTgdYv15kP9RZVkoH4POHsrZiuPDfVo0zAxFkXGJojDlERE3ER8U
yMG0FmgEZBzLZyLtvF82hXtC/A15VaUA5IVcJcu4+mgjbMIbOREV+VuXDM9JLoel4Ex5h6RylfwV
nocETb4vbocYS5ivsRb6UNXYjfJipipjJ3kZSzM1JD0gi9ggwH3LxuCy+J6SsuSWUAPwpozwwX5i
fsWwZPhEkhQhmZ8PycP48Ht45GJMBq0RdoQL3GNUtDhJlaEQ1umdQ1pAFoRlqIn1YM/iSONteVkZ
dByY8O2T15t+e+Qbb2QccySyZYm4E8ITk8+oy8taysZueLLRxOEQ6ZA1FTPNs2NxZU4xgT/HtGtj
S2Rr05VZ5WokZPki6zD37XSS8rPhG1dFvGZxZeRLXievJmix2psK/kq78XtzTIq5MmUPkBQ/QDR0
DRi0Rv6A2QVT6NwscXzkoJ3PPqWSQpX0Jg6Q5ady1zCxT4lVVxQh2Yg4LwgNuA5OWwKYhiRMZSvk
lTMiYZs4uW0dNcjT4yqS/3llC244e0mM1xOvWr6IqeEKQxM9TTkvhbQcNwmJwo6L6hGFLp5gA2Uv
//p+y8AblWexhw7akFMTGdjsjLM+Gm7ADlbSzXb0+/yMsmQ1xR2pZIY/wvKn4Su4xL32cmnHJ/FX
I7SQKCcXXfRz6GbGjiBYfha9IxeNGzmlT41DwsK6pCIT9DMeeBtLzFkjIjttObGJ1BBv8bzEgp0g
Q5QD2lcSkR+Aw3LzJToRp4mpGhr9XwMsjSQK5HIldfnLDOBwKDwPdhEDAwX4E8npIZ8qny3eh1xe
5dj875kj+ZXNFrUjCqulrchI4MrJ/WRCYuWI4h2xGSQWlMURLSTuviyR+EPkIHBpCU3wef3pC3oM
SAA4n8LZ65Jk48pYIza6WPvfKVBzRrxD9otc5TSJluuEZ2aiTJQqrbZYAAEXNwGPhKSEjY5H15/w
X8WDlWySZDbR5pXSmPpvbTR05IzkwmSfiLKt3HlMJtMBSc9JfiOiYUsS4iRv8XPChbheEs3IKv3M
IZ9b2Vu0pYr/KTfvRgKtgfh8LdnJOw29JXc5/mUhKrvMlhQbKh8pMh4SZ0fxF3ffJbhJeE3YsbBp
kk/4uQWyF8KsLopBMon4YCjn3wKJZFQxlfq/byv+LyJLihLonjZ+V39GWS8ueOziM9r4bqJLMSov
Cz2GKA8lsZm+vbSBx+mnK3CeWiqKTlR8khG8ixqVX3lzMc/o280KV2cqZ1vdKx8kZ6r8rDBmQdw4
sXS8ZlG5gSjubMGdxUDIo2LreS9EkM1ImnRHYrnOz3JV8mn8ySezSh5xg2b90HyL8w9vQsiVjbzB
2LvqzgjyfRFFzJwEjfjvsrPxmvlc8R6GvLssp6Tmv4vqDlQ2BFWLqhabdjcJhZHizdbE1V+l6HBx
cPcGWywl4GJ64Iok7yodEjMWA0kwLPA4sEpuvLOVf5n7Jhl98l1yh0URsY/RHD7ZYHYsn4qPjjNs
i6aSo3JJ5LSuyc1FqOVcqvVS5SoeqJ8US8MlsGHQJdW1bDZE/nJh6CwOyCywYRhz0VPssr6oIwIF
8UBXGwUXkwiJZWNFEoYh/FtWeUcRd8I3jMfXWGR4SfiTrJgYc5ZugtiTM0PtiBO0LvXgVyxpkton
s0GMmbE5uaJgwn5gDWZGlV9DFfM/Nk3UAp/aF1kRnV36iUKw/bslsraJuGWUUbBv2TQ1xKcDxgIl
yN5uDyQ2x+sUNeeS18vZwXGyKA1sZuji7zZZSj6PheS0ZFcXxDw5KpGVxVPmJeQr6VbTqbdsDc60
kmDZcpaVVK60xPeIACfCok9Juo6kiiRy91OgUt7LSJWwNVBaKSIlSzZdpQjTT1NIEC1KTZwobp1k
fvBJftlVke/sQT4Af5SyoykZf1J3ac28kqyvJP13DxFWsjAEs1I+q0FwSg8IaSXKH1hcUep92VPy
0RSy+Tgx7D9/kA+onDoknvvOLmPbd/WWAQuxQfdy5UqrIQFz+BY/m0GWPxdQfD3ZdmIZiXwq90BO
WtwGcROYl4t2sFJ/uJKci/gNP+dZFlrqZ0sqFi9zEqBcQVegE5WBZGulPCXZCVQ6wecRoyaH7B+C
Ph6UchzCUW0o0XUkUSlRHjyeQ7WN5/Ixi8VC1kYiBlH4e3cqaThuUE8LxXqkiLNI9Wa4EtXzM9RS
pelnJEIhSONF4iCzJmD4+JGVofiwR7KAO5EwZ4F+8QL3XHJAUqkUH/oKark12gf7gJ6EPjsK84Ek
uYtfvCSFAp1hIlL23BKS/TvTn9f6v7/1/40h6HCAMIWNtIcoha/F6RLvWpO8PdhjGsnZ5bAeteFv
gOr1zeUidbhyuQzR/i7bJ7h8AJ8UFHRoJjrbZceZsXDPGOKrLjXsR0A7d4eet+d73ij2UO7NmUr0
AMfFu34guTmT4pRU6WkgzpqkPiUZ80z/T3kCx8A+lcZ9Tt4Rl2UGo1EJZpM0dVPHIefakoOXQIND
c77kuj9fzboyXpJKx6BF5YKu/Vl7uiXIoYHjeujCppg+GWVyXX9aVrtt9K+MpKmDFLPr07fXCRk/
2QphIlHqyDDIMkls3a9mW7U/5DlXHVrkFLoX6CAmKCH82goKlAbDWQprdn3Vzq79Eg60DB4hOoLO
y9eV8ehftxiAnksA6pIwfg6BrcCjjk6EKS9tDoCxCREHjZA159ABrQGh1QsYyjcEzdNTPKVldhm9
y0TfjNaCEUPVCvNqXDat7vhFBmAIBJcxG/u+uvrQoK5q9FW86hqs6VTkP9o1AOzxpbfNI1kbFT4z
+oRtAJgy7wj1fotpjf8xdV5bqitBEv0i1sIK9CqLhPfQLyw8wgsjzNfPDuncmbm63aebxkilqqzM
yMhIFTfAX85vqcb+mra67jCNqXi+OwhaHhtxOypJyaJwpuFOblLEu366l2JbbJhg1zC2EESgl0Cy
eMf2PDd5lsYUOtXsQwEadbKoXds5BCK4mEOzdqdUO2wVv3TYsi9FKhWp63ZpVw3D3I5vjdeuZ9CT
u3eO25czmtEGTXdCBu6NRDItZeizsvdoIVN+5yyEjQvUuxyaKP32b8Gpsr7UllEfncvYvrbReaZR
NjJmW/XupkfPp7L+FZ3ar3ODLwNz4DuA7ZLQBKW8LcXon8O7GhKr7BZlOiW/JyYCNmaLnjV52hJQ
oQwz+k6PAXpmWTV26RBpsyadesJ7s0zm8TSM+keOUxeST7vQRN+CGApqELn1e1j7QdSARF5VO3is
I1WSHzUYL9X8/b1F/rdIjn+am9wbCM0UqZ+Fv5yw2czDG0U88YLbXJnCGzf5ZCoR7+LwEBjA9y6f
HKpsqjjBMPMxerDFwESo+RQXHmo9C/FLCdMY3vRzBq+w1Enwigip6WETQD2vHepoYhRiB64s9+B+
a/ERxf76OmEa71sU4+1bj0atPW9XNcOCnIfEeh3FIkDqHS3F2GI9CoL9gxdvKEoIP3VKoZdUCtLy
dHdEmFsKJGcoYRCO0OgENd77zyfCMxbTg0USHzRjK9T2sZdQlXUC5rqAvgsEn/vfMXJpC+VQlHWn
sw2f9l5EdeRTXuRtEHQuNhElysG37J0BbKiXfVsletBQREQJt5l+1dwHixjNTIS1tHDEh1HSRYn9
I6GMsopXvO3pzyBFMM3d6yjE08PThlBHr/toIgdOBzohWHEBUUVSYbsGFHcI5SYZaCWslbqO6rCd
SG+DvlA3/rZgEP9VGnH4S3wDwhVYLbLw5cJwl+wk9XKouOcFZWGFVa5DKppqg8Xx2kA6UJOeDmHF
vY0IRIWiHzI8TMOy/7yjUuwy6Ve3qzqZjyn9eYeHZrmHqs7RiiYGnT0r7B8aU0RhaGOTRDZUq1cN
5nuxjwaCTPhElCeK6q3qEO0S+IeUrE6OOfe2yqqK6AdCQ/H+CRpQj2qjT5NhZQGe1s5j7saIiFAX
Yh/AGtv5XhI82R+hWzxn+UZU8JkT7Or9CiulVUSLafBalv8o9qaK4bOKe+WvfW18SLuJo4OhrQbx
OF4iSHSmAO7uwS+99gt0p2N/RpAKMU2VeBTq7+13xBKF1M60gThJAcTXYp0j4bUiBYG5cxmKXAO7
VXaxXFQAQOZAB3LvUhgQh/EXh6n6shhEwrl6AkPWP969+8OtsJgW1GqQGCCHpXIg9jK2rSPSbhDi
TP+22kEtbtQopw8TFIzJXdAozd9hXPADeyWQ9ManZJ/V8TaibsbHuSByCynoMOmtYd8nr5qNOlVl
8Gq/Q6ib+dlpaEiM7ohhMgzPHKDxR1J4+4Te3wXHeIf7ipvflqYPinrosjWtdj6r7W9crlqPvUfP
xetyP+Pm3Fo3uimMfveg0Cj61dhBJ08NWcISPT6om3uWcVfeC96bgvRhnPLw2Pilx5EEyOlRo81N
fHYOaHZIqfC8fF3c58M+qhTFPQVsJUwRi15RBTQv2Kece44SXe4p6m9goQPqXxJioqdTowpvyR02
B8zQee+b57Xxwvijnf2FWJ3ykghNC9KRp83tT0gWd9oudKJxdfCh/UAZVXPDr6xebszGketgnvnW
NuicQu+Uljm4NG9Yedh17TIFf+A8/A8rrzqNF5QWU7wlVlzSLNIBNG4dKHY4AmKswDJeq+8Lkthj
Vl4bwWdSmnwmhlNEQHpZnD1Y83fimbIbISS+NfDCKAA+u9BH7ggbTO5BflSYcv6smlxgDs71/Me9
bdAUOAyRzUd3s6qKonvi3t7Wbvndmp8uElvFXonUsQ/n8bZizztTi0ZTTPMePFqsjLnze7qVNiXe
Zr22uE+K2yO4cJ1ibqjSg/PL+4JI9TCOGOSY+03jwBkKnn2GPf5D6H8PL+3rngBRGGgSIjArNz9E
xjrGjTYtHrUq36cP0ZWOHVWojBYyNG/od7NaN67YO//hUTNyWl4alJJEV/u3pCoG8IDuFj98ZxwQ
VKDG3H9mV8lw48an82hU6Y/V2beKf+w3NDxEy6Zk4+1QeUu49YRHaWMt7h0WNfKn7qORowz0JvjG
/VVUJ2TSenRUVJleO9lQFm9MrqzNqliq5SrtCc9f4BpdCAY0gmrrfBfq2QzRLkKgF+otXAMHTbyr
1TO2xRGCceY07iEdM8Jo0JQ9b9rft/UdnyanzmdY+8MHxFudsbtcHtA/nSqagpYxpNXIaVWefdun
7hMFLfI+03zZK7aRq7lT5I5z+xc1h8c+6CCaNTFCuIaDIb5uExgNZw+NZewA+mS3iG5JSCTinlRd
2h2ib0AudI9kHE4a6YWBwRZBLSZc1wD3AnIU0fXkAxOsdaxYMMZL9QMa1nD3L652cJC8UhpBKJog
LuOuUOVzcAgdCfuUtlyCT/zt6iBHT2hMQhkvAWeJZwaHQMiksEnWVBpIUaVIroFKPtVJOKeW8hAE
GMQQPWqTrW8aRghyzuKPDorDzkGEIfA5pUeE33IWOhSlsjPWFScpuaD8CXiVYkLwLmVSQH+UtYfE
QvB0JmvnI4Vmzd6emJFE5ZtNUifKVWYIMiB842DuwZRMUQfCLJH4CrSFQHwOIopIY/8RxxSBinwi
xMpE8/pPORptvYTpCjAbpBfJZvIDcAiY8B8F+4SVPajiDpWmYOpw5PiTgkeCsUbNBvt+o9kq9E9J
G23k+iMIAlercVZKcAmmIRTy7mmrT11ma83cYtBwsnlDPEtwtmx4lqKPCE8Ufpkhl8IuqYYFWBSZ
BTjfXpIv5KcsiG2Me2REOekpkMk+QLCVAhw2xPRedDJ0jAwiOYuWcA3w2KMLKCVQCFvMs6iuYJkS
sgrOIEoFZdAcKAGMkPgCJSdYS1NpGcAnOo/Qck0aMUNIF98l7g7NA5QZC14BcmfOlv0iOS1alGCE
qEcdXknqy2Givrp/nNSBk0gdH9xw1uT+NpszUreDrbhag6MzIDI92ZXgZG95CJF/Rl+YFFdJZSdj
qQMcAhJIb03Q/8JPUTScUcF0N0lmgAml+AAYNFht3l0WgCewfim9RFQTBJC8o9ViKyfcJfNHhmQs
PmPvYm8Jrz9emj0iewUMxe7PB1JC5a/HusFgwcIKt2Rcxo2vr+XRnA0G/L6FryCHnGkigISb/0eS
R+ejlBKnArCmWyXkX5C0ABUhHjr/Q1MdLoUOs33hRlh5P3MPhVZkwXYGdU57We4G6HEAp6+NeI+B
kBMnoFUI8MTncHqMMdAN18I5Z4sTDLMzXKa3ur+BtjZh8P1Jv9vt90F2TcFu0/G5Ma4IFQKmJG+l
l0KbeITMmel67jJQDFvFWTfWvezsNO+hfYovIBIGLwaknK7BLBmkvP3fR/aDDdRC7A8GgQkFrkjC
de5yY8HsUrBMkBArjlgpYABZgtxDLjRbWTUfnIO/Au9xh9aQGOjo+Gikb7D3NQEaAj1ZeVwe/UlI
AnNJsjJLJcpaXJrSVFqKGk6eCo4t2o4Iz8o7ZIZRBHTBQM+mvgsAFaFOOhrCgkRh1geQxhcSDjiv
gZ5OO39wKljLDAHIXoprbrBOgKHPetTqw7jkpHhcfF8B9AY5JhiT409QxkKd6wbfi4LK9CE/5xmI
C0CXCcwVPaDI4Ss9JVupRSiLqfBAKIbSxLI6vFQWBIgBA1GwlnrWEiuRsUym47VmMDlTcsevdN4R
mHn5ntI+wvD+b5qliP6WtY2dFFCCS5hlU3VlHm8OCb8uQFO2XDkFriqCNKgUu66MiJtLkFHJLIQQ
7C8AnNF6QhBJdwESPJkNRa+avRCJE8yoqgV0upD6eH12qRSCODEAPnOaVqDkpZjJsnSpic1Wgk5c
UxtYSSPDGOkENP11wScYoixEXsDUYTp3OiJkg0kutZqUklZGJcG9xNbzFJkO2RYMh9nMDI3MsNA4
gY4aTMgtPFEDAFXc6jy7XDqfK3SPppgN2ujymzIhmPKlppLSlECIEGS1GRftNNOMDeBCyPStmfwt
rIksNqfJZoQvS/ZI60jPhw4CqKo1mGXneBmn+tcqeWk+TIuUnVxXo5PLGDj6iaSe0tH/EEINtw7t
H0ocZ9euWaWPFM7cSW8jrH8Wi4ZC563vR3Jq07+vzAAvFubvpVMNnmj6Sgb36QA88OZanukYQ3DR
qhoWQBE1OcSZzBIZehOtH8J6q89m/YM2k96b8TQdLZn5zNQrLwVz2SHlUdKqepM0FfFI70hSlLdZ
6lM+/IsP0wK/H/aDSGcIrsqfde6aeJhuUtxAw+wcU22k7NniC2PlsK5ntgPuNgj33GZHAmVze+Q9
2RhS2y8OFF0WNBuVUhOfJ1CySAvOqZBXgoekwaKzC9kK2ZYWNkF5HSD9/2B0TSNuZmbGci/u5L+Z
PMZCpqYTW5emnTSIWjT8zuTAfB6U68lSkZllE4JMHQZjoPUN+XGpc5IZemhcqw2UkB0B5p0SXFrl
1LBGWrI6IQwgQbDXYNphynFi2bifXy9eVoib8D27Rv+4RdQ7ojYQyGhdAxBFKIs5OwbFMFr3lyYU
gquo50x/KKpvfhTOYk8WlBQ9V3dcib/CsLD6UFCJj4WU21hi3FYZZ2dLAIQmOO5srfXCQ1nRpnmc
Y8ISsS7wO2+z19+vSeBXXc3/TK80+TVzdNmpTEEpCdHGEXyx19igymxGdW5jHiBNAFJY3ML935ya
5a9qManGyCGk8rCImFBzr/B3svJfh0gawSrO/IUI1NRcFtDsQyF9R60kASTIV+7r7HpzVM+CI5+w
LG/pFQrkthuXBsQgZ6n+fobX8WVIG4VegkbwOpmd++hQnf9y41q35JgdEv2CbdrLKwhdqf/yksmP
rhlx/zpCymxyHp1b8eY0iHvmpBaWQVQ6lX5EmSD94UZJeEc7H0t3nUCiQxMrZ1WbSBz5cZt8t1dB
Hh6idvgJ4l6uhfw3Hwi+ZpHutunH6a1gQbeiXoQy9o0yBHQS2tXGD6YEeQn/3dq1UBP1kjAazYew
7/PWigpKOp+XXaMdLapeDk38d4veegVfaFiyKlCA8azDAkLfrDKJ/FKzBm+jRlHFe0FF/+jXe3nU
nMI+MG3VqNPFJ4xa9GuozwtWvvELc61DWK4nrap/9qg+bxo0lcKHRlORKdoqdqB5lLufRa5NpyA/
8aPue3rqJ+HBNVumb3hV+9cwt+fub7GnnXGyzQ9oJ+++moV13Eja31WuX/Wfk2P31j/1kvbp704T
3E+rOLnYO2e/2XkmToX4UUb7xCMKT0CsbXAJcsB0ySu5RQr0C+6P4+tkx8fNO+eufqbKND2+XtWv
+p/tYfGluJTw2q/0Shx3KOuKhXcBw+Xc3OvBym2+60s9N84t0Eht3BomE7BBAQBDF/lUKQ2/6CwM
b5Oqi7Iy5UkkjEjdHe0JScXuitICap9W/qzZFHMtCpVkOoMdnkmp+oZDDnLJf7hnSV0Pwvo9WU1R
tTKQcbPJUXaQ1UgdqaBCLHBdaYvmaHB/DGqlEirCEKu8u11SmokNhLELVIyAYJuveGpF6AR7bnYN
5lbVd9vIdNgh2K59sEbQRWWPtZeSQ4cnWrDnNAf+OrOCnUeZlaK1OEAT277hhe7sGY7oYYE+JeVl
BYrMULmjQK6pHyZ8FMiPDYDSnH3cGVIHvJx/aJcHcw/pEVzY9Ik8Y6Lzo8CCEorEMsgpH+0S3BHV
vR3AkhjV7BIZulYOL6vb5bk2YBUvfTmTiT+JbH/18vSRzSeinRPDav84vVmNWGPDziPHr9/v1jht
qLFHDz1HqmMiD/XKFvE4O8/eGjWbH1uedbPdXCyoSeZ4Mxe4ccQ5aUEHnbhQzri5FXdVo9E2Z2g4
iGy6jL3LHeiqVvAIepfUVe6Ra++dpIFqcNJIqIn+1KmLDsn30AwTMckBjmiINgX//xoRJoKx9KIe
ncBoLTQPeHb9V4f049HMhqJlEObNleo3+Bw8gtmfh/gemV+2wy/LyumONnf97q4eVMyp2E5BntxT
eBZdJgNCT1bJT4f7wWg9nDOXLMEKZskKwSbK8Srt7BZwJ+g45j7VfLBHwI1iQ3q/VDaJVuK4uMpP
T4vL4hqYfmlLAe9UKylh8AshSkvV3jF4upIXLYUv1EPfzVdQQu6oxITCMngvjrv7dGnjjDqSFFdv
7gtpoQsdwi71fHBrFPm6NTBnrfmwOCvPXgfni4pjfzeKRs+JMQOQomcIY7n5LH8cjONj89hg2UrL
0rL2rpeWigaOf6pyFGOTHJv+eaG+QKWZCu8q2OH9imI+ROTQF7l1So1L5+SVnoCz5B5bj1aJskFV
pPEy/5UW6735F5CsjiYErZ/QyUN0BPtIb2cQ/Qp5710ddm69wE1Li206v/oVPb15QLFiSqlh+rbb
o9HiaV+dszrT0oIMwAoj9RgmdC8voB+L1LFX8xIfeQMKuc7e6Y+muP63/oVFW+2CgzFhr04lfYe9
G3mAxt7eRYLLBmC1i/SCbIxoIxXeWmgE+bG3r5s00TFp+Wwbnt6cjkoeQuK+asX27nN0p/23Pujp
X70Lf0ORwLd5EGHeQ0h3b86wZJc4U3ryOJ8WX/43OKG7WlgUU+NaRkdXE+DLF2aAr9ns66CN/+91
+wa1yXbh3yFJ3bhZCGVKdMQB4gIYF9amaK/r7QHXDT0NCkpyntj/or+qPqTGoWw/ySklMCkUUy4m
K2ARfUA8aNH3RChQvl+5YGWCL6Byyg6XQ/nG68Fo1MY2VAiHKcNFxZfz+LiIX3URP7BK6XnJ8Onc
TliSN23PkdFltkZEEP4PELTi0h6QxY/JxT5p8WdGWOKIKmvVehRLhI9wZ9s16UeC9wEmsNmUjXk4
GMjJSh+HsBh2Mw6qIbLF0frUx4VBmhdZKr4wl6gU7xsa7X3D3OyRjvm55PH8j7pwMvavIV8BSbjw
wVtUwgftldhJUTJOkGwPZOYr9jcoWhHaS3Zl/LRrHgX23H7awTFb2CuZORkfRSHUzdb+idoGpYSa
S4hccee1bhdFr72g2VM4Y2HLZMsmIEGOUcG8ezeryfYS+cYQxgSWXqXXGPWVJHJki87AXlm9oiLJ
rODujDX3+9JvS2vsMFr2w9EXxa2oXVAWfAyykrvurd7FSpXgwpStXy+zyKgpsLd9wv+ME9s2csNX
xHIiXqaNRnXY+ip7r8CY7ijNZpiK1pwOh91n+24t0D/+8qnn5tM6bT+9X5W9uHbt/Si+tcwRTeLG
JGXAsp+xkySTG5J285tt9Mh1I5dD9ybZBbo++meSi3T2cZ5den5TJqm05pFC9RgsVqSczcZwNpRk
07ABXx6YkthQcYsigDL1Msc2pQaUfmm+kkLnu2J+KucoJVbcprhAsSrUUTA/8USIIWmw2PvAJAQm
I9Ap91SLr5KtD2HrB5DuRfkZRf1wUWlwBT8hakf0X6d7X1q9agA6ZZWWGYUm7+fJzBZ9soc826Di
rOQJt1DRHt95D2VY4rHeU6BjhhuLeJl9QnbSMcR5kAQIGKcuLaHIdH7ogF6PDDrJuPT4PLbR7b0u
Ch5abArb4vF5rDoL1boIpoycHPatR1kIKI6CxxQtXRL36tlixBHYITkIjKY6AwG4Go/rYg6XH/Yh
yIlON4MUbp5G++bFoYizImAtBbr8X8iosLZo10IFwOK0Z/hFbiBQSqZCQZWghmGXehIcCQXT05R/
SyC2AwXQHdYTAGH0zvpYhWvv1s07hwJa9Xs2Ca4jmNGgv4D5oTgzpQaxJlVFse0tCdNViJXFevrO
uy2XKrESYU3/LnkEPGNJz3kfkSAujPfuLS+eCpNUIyG0SCCFmG0/i+b21gWSl05G77djBbKNy0XC
8lzYhMmTYnbhs/jy8m4LWSLTz+zRz85PaQE0vo0lYIBLpM0f6xRMwA43Xh9vSh5OH8Tr1kDSqK6i
Vx+37E4lLLPSyrX00yT10fRxRDLBEXWsii/lBdl/fUmHvcj63OF8FlxWI9YYZxHnCxUFiI6oWeK+
Xx1zTMsmm79KVAGDerJc/DzsCz/rXdojufkHyw3ZcNqyPc3ZyyGJkPqieonO4e5O0pfkPdzCt4M2
hM51FyQot2OndNqT2ax5s0L8YPxBPk/+rMw1Xi2vlkGBjWMzCHh9NnY/krMtIhgNdKB+CTc0PWIG
Jpq+/1eKodyGZAuELc4p4RPOyN3jGYKvUv5SRkjfAUeKmHRxkLuiN5ru6TkUg1dHBrVljNtsaYq/
xl8A43gOKZRYqSHeWlwzCL2wGVVNr0moQ5jUkuyAoK2MIL/U7Dxikij3WAqk/Y/KIMNMnPJfLfN7
9XDkrD2ZNcjk40hOVsUAyZSGPMPJRDvpB7NdxJn7YEzlVcqiX+q1Jq0COOL/3TEyP1J+Itsqn44Q
L32ktdXhLDIRUHFs5TUBrIs7ok1c6oivtxdiukG7XVMQsRgNvvUBxLgwVAxiWDMqgqjtmwnc7fv8
NxMFGBk4Dl6pf9jzRyOcLyr8tAiv9mdJVqoej/CqO3jcDvXYnm4k/VvmXdDkVqYrIQUObe1HArR7
/daoKQ7mkbT8U4gozSXoD4zixLUFiQ6zQKaKGEubXrfpN/2ZNXPb7bam96Lgjmp1su9OyT007haV
ekRd6cznMiaTSZcRl5YGL8djnxDHaP7VrAW5TS6HfKSN9FgL+dZ0l/5a+Tpi1wzaQWtHvjmNNxjN
GYubxgWZs64dkC4UHh4PH7LKIzI3965pclvvXvVfzh5wQXuzZkqnQ+VBNmGo9GduSNqxVD9SxK5C
djRW4ER2OTXeTxGh3h7giC9F2xI/4VS+RHt62PC0xhHNSU2NfCzUWSSsQvArVQOthIfPBzekGp7d
mJ2Lv8wd2EOzpI9YGvwhKLCUS6WRz1RD5oQ4cikyA6eBF9lYQydFBVjwfIKqyTS/sbEYSf2eU8TG
5Hw4nD25eOsaaMQ0h3RkXo3mrVyRGmExrYpxYiZyZniFYh8d6f1ADszKhYvFs52NsHxFmvUR88hj
RNDI/bhtl45ZqeecDhF3Sj4VkXXZg7o3zExf7MHUSZ8mNztzRfUGmYHUiOqveY0x3w+4a4pY7/YI
Q7loMpgQpGzyO7oKWes3oVV2yGlVGPZKXVm5s4rpY3xCdDfSd9N9m82qPhf3IzRXfmgDiGA9Mesr
3eSq3/46sxnG3wbAwTuCAL3sbBSB00aWQxerT13h6a183kFTQi/YYCW1aoRTJNZtYKgX3214WRe8
18NaFWiTaz28uVdtyWjo0C0gST5EeewLTZRN6ukeFvLq3h6RIl5zgsnV/V2huvDg4k5jxY9ZpFn0
1M1D8YfeRaG7TJJMkYRjytzUW33nF9c3tOmLgYLd/UQmvEr/aZryuPG/s8jWzY72JEWmtGKqo2NM
vta1gx4u4MF1cEdgg2BJ22Y6s+dsoouFPOcLzaWFPdGYjHWuaIlXe0ePpsRD+oTweJkVoWWjm/Fg
G3pxb7uaLG/n0NcF/ECniKpGCBjbt36RME93qsibYRnt7/DjF9MTE2YhM5ALwGzqFOksQm2PYG9D
jMns7WiypkueGaKVoLWwlBek5Ne5NU+rE4b4GfIP3vhawpv1Vw52EZ6elunAUfXQh2yobjpytTtp
a8PK9fWmWM80+R/biMh/GsU3tBI7N0L3+Oe/p/e5u395JdOpvUA0zmCWCZpuu1YN41jWgtLK0Rhq
Suadaxfde85bm4y+K/bSnXywfdzc4uABQqDQS2tYO7CCr8g3XeFstGIIdAC2CH8h3gY23mDg/Zhu
01f/B6CCbgPPzEOC/veyDDITbPbwymjLpSAEEysLQLQn6UuTSpMr5/9wN+Q3VcJroLitRstwOTKm
r6GWZeACmlRe6w5rn6IY28BEL/Cu5GQolvmEE0LAG9aH679ynXphHPxcnBZQwaZwrPw6x0pTyVdK
rUDWiFFWMR27PXCxkjLarW8DwUHyLTZkHjdcfHrhUi1h2wKSYrNy58M3+Th+pNtGsF9KSsn60q/3
H14IJMDKYskTRa2AXvlGHLeavFM4zfyjm4/OV37izTq1NU9PfX3XPiPL8p/AlfAkGVZZBkXHdANK
d/53twpt6D2rujt/FQHbPTwF0FFQ8mV4q+l36VMBI6YeoYZSdx+WIPpZaEEw4bI4RCER3rAnvQoq
klhMPsg21APJkNF0152PclAAv/7Xp0c3dQGFtWoEhBe84UlAUfYT8iJlMtkZg0Ehkt5Mjr9aTyi7
+kHWJyF4knKHUpuijyjeeqd1BcqqKF1HCqlKPTuVrErrkAtW8k9P/f8laIpoeOrBXlPpwcug1vEK
MQEa2Tnpx6sLJ0CdBipkbc1mrkkNImAHKDLJ8le9Mns0Dj56EabYqJ44qdWuftOH6wUK3VUkrDQi
WjhoMEuYv6Wasi8/ZCnOrCjwTCFtQAZPFTUqNhkqfukEWUBkUl4pCRGpsBCWcSyp55ADkDkDeiQN
2LhEHYpIn00jGcFwRrtvR8t2n9bvHyRI97sQzuwkoTUHmuklzJS5Ronev8NCJuR1ySBdEsWuZPoO
AcKlj501p/kHfZfcA8KO6J3Ttgw6fMndN4utEqmo8Afj3Zwich6he49eYuf+RKKI9Bi9NVFu2iO+
7aBnGd0aEMKrCCji49Kzdfol641M9Q1CPANF15z7CnHsKuVUkMr+IFu+tlm2FLdYdUHOUu6xvrCL
eIksM3KQJNnIqZH+lNqBvr3dCBixWEYY1IPKtm+i1gD7EEZ8aYq43hgvnfBOK5YwMTuwl353lSkw
iQzFV+PkHUkj6zYUMLmxjQQW/pZiuzQPaXEyIktpuRNptqgcoVxMNlomPUNVkIsDeyItwIZWxrfb
mO6myx5OcymwKvwYHCN8IVGw9M68o+6eqABK/utCf02UxTR/dSgCrpImL5BSVM2rVh5RSnjLjM6F
6EKfH6e4hhwPXDPcJDljqkxS3PFftFGFylxkx9CyQK1yXEOVROtM8lkK+GuQBPL2Mrtaiqd1VlkG
VJU/ym/r/MiJw69jeb9YgJVBkupu8RZ9wXww3f0XsAhdAYBNxFSSHEaJStKM861JK1BFfWnQlh3q
r4JVaL+KbhsbHrWopKeRYQoAkCno4bfzvyPHz1F4GCT0VySDWqOPQH1fDr6z1+w0SSYF7BJdtBpl
gwZO7u7h5lp7SHDek0zIvJk0Mjk4UT0Ua2VHZiI+TjYOGfqjx7IxyosJJixD1wzxK8u6a8Q0gmIV
6CbFVDTBewSWEf1CSIckuJKh3kMISLY682l1ffZKjWFMpKg5JDxbhD1mNZdOO6N099YtgPhK9Ch3
Osskk0vuExTDgsU9IggicZre7fIAaB4Carlif85B1DqVCYTfADcVuwzohGeDmhrNQ+Z/lZ1Lp47C
6m52vnf6A/jPIF6c1kn33nlskjwqV6flazZH/Pxh/+oA8wiwI9aN/l4V+bYWDGzqgUsg65LpI4ZG
9I8it/Tu5Fy61IBp1D9VNSk9/l0uPcpPdmhVu4gpR2GVTTptDUGi12yTC6UDcGR9YTUurpgeoou4
e4rs3bpCrYhVUZICdc/2u2mG9GcAAv8OaPc9EBx+nH78D5nLxC+MEv/ixuCnwuhfNKIT6mrSH+3U
Pw+TMS10x6dFEfIuoN6vS4akTds4Fhid4ad5uo/RQTao2hOFangHilFFNqR3Zv0I7Q0oH8WTnHPz
b/4Ft8s9DtQG7w4OIvfvbh/CfOPSupFw1WN6VC+W+ydRPhLvgi1GANqp//Fx/0tvJq5Q0TMH3wMS
tcFvm+t9CLgVZBQYhY97HRa9r/NANDPzv8BrCJ0COePygrKQRlFJ1f96csnJk4YvOBTdpH4fvPpF
Ax40WXqPtULH2yotTrEv1BUxnwGg8Vpg4+ER0OQUhjEISYdBYkyOsfUkdvYh7CKyc+wWfnS4haxH
Ju3rT/O30S3GmWaCnKn3uUCxd5E5P0w+/VKrUqUdqvO8N2P6gjZ5u/s2cU1as/QQP+7NySRimqId
uuWD3NMrAo+RT2jRK6RD8Hhynod61X5CCaW7IYq3bJZIyodGp+KXYG/6T3e/2C/ewPCKpQq9OwHC
y8v+vREwxHJCbYSIcaCgUZDojVpR67Z8Nipnplz+jRJNDZAMAUtcVMMp9WtDZQyqdq2poENhiYFH
+AvN1hV4slPpfVAYFfLdJK2podbd2fcPZASyPEoB71gRpkJWHSYOqZzSLO6hUd6Tcgm/Epp+McKl
NEkTVP0rN7zql8JSeCYbUAmLnunTYxZ9ZU0gBSh3osnsuLeowHA0B+ml41180kp/UfrvaYQsug9N
c7bfpJ4Ifsj8jNze3FUGfj9CvbclzrD0Avaucgdfa0QZNggHPdFwcWuAAgqOX06ud5DzCJmbX5QL
EWBU8rVucPWzsE3BnTEwIAMkYRKWwJeynO12RHBDi2V8Q2YwWxxwAhtPt6vYUYdyNW9n3jF7NKPB
ec+nMeFzbPoau1eTNi+LN9817xMXyI8OrCbBBdjYD5UU1Xay01LbRLED7XHhxMBTQe0MPv28HRME
ra7b6DDZC3NX9dYJzUhpQ2Z7Z+b/CaiXGc7cShl4meDs+GfK+bBU9s+tdYlfRqi90vuKTy/P6G1K
oFIjXoo2c8RQ+Ql5liwfHPsFpRxRLZZnRpdl9DHf/ap3RHSRoiE2N9SIz1IEOreTprF9LQ4oPR/W
tGeldV6FEI+cBakgMPGiU3uwTe4TH7YMVwe5OTxuD02KFutvKqmo0fLpnlaP63GjFFQ4HnV9Vz2j
vku0i7oZz4Dve3NyOLR5OjiUBk+PJh/HCTUzv8Gd7mqtV2iarRo1Vh/vEORDtRoif0gO4UWiLteR
842ENF5H4hV9tOb9O+53afCgNQtOLRLu9Lx7+L9ONb8txktJzL0NBDqdHw0ejtvcfnSgINS7kgF7
+HPKhhtnmFTXenUon1qqOS9ry39rvGsaj3x7sMOu9TU6w0QJmqx5jDBYolxrlXztSDOirexFCyk0
oFk/kDDxbYp3R/GXDhhwHN/UM5IfgUMGrntUZJPCLU/mXJ7WmpqboFIbnCMMaAqfiuCgnXQPnT0j
muJds4szWDxmCorAmsybGeQIXg+kItiL7QqCDh04iLYVnwu2XeLZyC+ijvrqGn/IlXtUvzUVpig3
gzlbSYlE2RpliMTP1pWIo/0b3FZf36yTQa1B0T7Qwo8Ws90KR5XjVS+X6s+aS9EKtsEwvSLQZ5oM
lMVYKJ/GN4H2SlMLfFQQL1ryjI0H4AJQc1SxR+xS+ZRcIVREfB2wy5H2K4UvVWdrOls4PO6xs+9d
/O9Sqd/LaEekqd2MjmWYGJCDfjUwgyqH4UKrOzSPW7mDXDI3x3D3sLEp5mlXnJx3J1tsjOgY1XyR
JT7wuIKpyr8KcdXtobbt5wafKW3+/iXGlBrL9GGFbMhDAkNOhaDB0QHbvNMglRsGjdzhBAEP++Vg
51fc16zs0J3Dpk8UO4F7gPAD5AuIpRiYrTNDtXJ/hywujgnBRRNBtRNWC55+zHduvrBPbiesn/8E
VQlwHRoFSLWmOFY1ICfGF2xk6Z48Fl9IuiLkU1YFZUvLJ7vdqiGAnk+GW0Ef+cAnM4OuGvxyJxSm
6P5lM+17ZxiBMBTHPNAjihVlnMYYodSVDlRVkW5vFpDpOzeysnoJ9t01m1IRK+YVH0PqEU68wiYV
pRY8GKnyTzM/M8tumkpuMUsFuxIvwA2lw3L2G8mvNCZSejwAb85UMJZDjYlGRUFXwUnIRHE3QDzS
AdIg6VBqbRnhzC6hsCo0E5ilcIgFwk9HxWsH8l4svE9aNdIX5Yr9uSU2zCYi3oHsj3pOH6QeKiXv
kiHEffL1HxFUQbgFfvF34qYyJtlsC+g6OP3mYuL7hFPsOGhpGTOzL00J5RuaC5f9Hz8YKi43cxjA
ddXpgEJzjj1UWTaboE/mB6ebExweEEfpk1H0gxXMMLg5/eVfOQjDogWtapR32ouZcu7RLMajBCZi
ZYHFfj3AJnc2Y3IAcvLzxwaWVjEFmXk9ZdNnr+DiUG3sT0Q0AHIqW+Qg+CzOsj0a3NoFF1SRZII3
m0MTLHdfCd0gHzEX8gVb6ico0NL9lUG4qvJEfne6IHiI1j8EAPzBV8ZLG2UGMjFQqbYtn/yBVpKj
WQpGSm8AKn1ki9ZJyGURMCzkG3wTLsF/3knF1/UpvahDvKQT0SSBRxZwpFrg4FMRvpwkCeBLqs2a
s7nVV7qxOif2Tp3KnLoG6eUyP/gf+k26vB6U0sWhzDQ0He/h00mEDZTC3YtDv5tqHV6Q/OcqBVB1
eztPHWptBZGTX9K7Cjw39WbkceetpHXEYTqERUA98W5kp+YYUTqYYo7iVA3/zu6mNaOSEjq1skok
VSRh2CyNr+WqiFU5ZumeXCj+SrnKKmx5QdvX96srlEnExn1LXwd+mlMkU11XAsFFEg45PsgFVamb
MfoZGCSFOMFRZ+r774hgjCmnQNKGwhBJU7952Vz7ofa3LtXp1/GeMSY8gUOtihn+WSq+FCag6Fs8
7IStjoYLRJzQILoXikZke2Asg4PIxaG0CnqBgJFxj6KpATVtFTjc+EGzAzHnaL/h/Nlh5i7y2Oss
WDm1OJ0JVT+MbkrFG6j9OL9BOoy8AQU5deXFiI+2PKnHTtHj4V7k9NY9wLTds83/1Vxwpocj0OXd
3zEV4fPuwuuD3eVzUbk9oEzCMAPMsSYTZAL6DwK7+5AWQfHTo8tFLR9cKJK1+fu+W563DZqGJ30E
rBvvxWGm2Bqbk1qf6gS8e8kh0EMZK9kdASE8cHDmM9Z6KCQci/OxyjPTJXNKR9U2jA8yZbEDJ49U
cwWmjOLpZ4j+HrnBzN7IXuntMsCHsu/U6qHVTIyealpmBQEZRKVbMwROFTcP+9TXSzGl/b3Xh8uP
cqJ98oZKQoJcKCHpU0cdAB7i+YxVA4X+k8g92mjF8mRyaHdIPISqqPC51itD5oymD3U3PfrxOQM9
TUfFKbbxgGl7K58vZlS9Ky7g1z9N1f7y6RVwk8S1f7jaHiTGBnt8LNz02K4yWVTmcK0DcsLDF/ak
GiodQkAlSk9Vu88r+LtAU6FAcpuFjGR34h8SzninqXZIddm4/VI8DIPd03oXQpmWLqTZvoZgKhEh
9CLJYEt3LDu0b+ij9QWA6oK11k/+hWkqkNV0LriGB2LvI9/P5G8+UOQeF0upnAgXUV85SiN3dP7e
dZg7zEpe9ZjM272dJzdSJBYTEHfH1wkXVKJb/F9UxP/fQeLWLVq1RprZ8Z++snrnzk2ULKtYP4T6
eH1SD50+Bp8ThBnnaz1zWxo7b5s7qLsehgqPS/sFvDHiGvEb6LtF/govTd6ZllYKDRxSA6yci/yy
CLa0PLQ839PkbZocFNOLV8qnk4+n2O1Fe3Uaa7kjo44oCSlenLtDnfSYQ+6QivOU7/eFrQbn1l2Q
ZmfHEs9X2YEZuxAPZ/k9JQcU8qapkPAIT6tAJkBJV2XwxNLATbKARwBH8k2dAgEkmEmKkZDu14Xr
i+w/FnvN/2uh4XITC1jw4EVVB+hsaz0IR1z7SBcNASAjtMH1Z4wPltEQqQCZCwCWC2uBj+CTeFf4
ldYAeq7kc+++vu72tfMmgUmmjYPpsHd1d4lq/s3eimO4mv2J90YINR+iUMAK+KBCI/8s6lMgDCQp
m6m5rNksH2kOMEv7AoqCg2NdtA7S7YoB3m1hhRkaKCur9zigHIp8YBpOytczV3lbYKaQPTmFSIVg
tnVkuD1mSgUhwNWy2EIDyXf4KlfBZitFUKKw/iCBD5aexCyymGZP15gypU70ujHMdkTyBaue6zzG
+qQvCHR2LHPAc8PlE8ni5SdYLmlIx19ebXQbcVHxzvBd9cxLl0eoWssSN2QayBnrcWB9RM5xFwUF
E1Zz0VDMtML/h6gz21JVa5bwEzmGPXoLIoKAiH3dONQqse8V9enPF7DXfxbL6lRAmHNmZmRk5JIm
luyASjyK4bIPpt3xEFIu9eVMKm1I2vF/qczlUoVxKghSXRTWSCVnF1+6oqlNO8HsqgsGPsYUtaLe
z486CZ3okoVzzkqJt9BbUqYHL0ZVtjjZWw6AowYJQmgyQKwcxF6PHI3MLpdRuxDRdzkc/qEF/FP1
ZNwVEv67d6oDxuiMWXd/u6QVkkv3HSMXAqYuHl5e/ZVjAnJpXy4JdeX57o6SAmcr/gOhdJss88h+
sc5zmroynIk8Sm2vToNzVOJf4YNshugSLHI4ZljBzEwNK63MuWURdGK4R7yZho1tdWMXg0VOXhaC
BrTfYEdZewmGoThJUmSRq3Sn+dYua48iArpWTmUqzhCSDlkAi9FzdlQgwSniuonRoaPIe9aJIliG
uk8HB1w/4xHjFmcqyaiay0pt0aiD0UflU/8jW5OJmdJGAxOPoV9/OgrK13hkfUq1t60BASSrId1k
Px1wUtZhfsqcMOrGBuv1ITgFsmzPTp/0FxNArRK0jbGAWpK3OHrmZ7LFwSDAzJYSXksEpGMazOrs
b6yvKgzbYTuVWdMazpLOl19JlwE+oDBHMbKKldGmG6tMeQwjUbYrl05WZkMOnarF6ZdjhjsOS9aR
oZO7VfoxYHwsiX04TVWlyZOis1JbeQHZPaQDvJ+5g3opd4OlgUeVUZ6/X4uBzCTly6yICub0m04B
nD1bLP5l/W7EdAVo1OO+t2g6M2VwFanTTNjadWss+k9Xq7wsxK1Pa2zy1Iuc1LNYwC0e17cIQhJh
0PWIeCQMt9E2moVfm86V4l0ReHg3k1+osPLEZpjldROwUqDE2PZECSoiD1628GSIdIiHBTIgagRm
ZMRRWKeV/M+tDTQ+fxH6OiYPpYGxBLvMZMoohrMZVCoYyDnXSc+y57LpnbzRseVBFPSKLeXgQ/Lu
g9HXRjywz5mFEG5E9lmMeO2CRLs9CxdoKe5bthNFkARLFq10OME1ATFEsRuc7RB+IKlv7FvDzKqH
YJ6JGZKxW67uzBtBnx6MFjA1YO+00l6je21j+xbVNu/nOCJsndtYF5KYXOAT2KjBKEyhF3oepkmW
PUsgg2rIT88M2jrjuclNk+elR+bss3I/Znhh3GsNlXz7F0GI8SvHKcUo0aqPd+iRNRiQnycjKHvH
WelO1WC3i581n2o4QEMYi/8uOkJjKv+Bq8Q/fWoFZbLVe5cBYDgv++pj2BtZCZCsvvwMUdeFUos2
CnFpvNAOGBpYcXxd5fR1NMAhcCPb953InunilDkf0i14P7rvc7MJdUU0qadLNpeftelkxUfN0xTA
aQuRQo60S9UpnF3xBb8Wx/8QTp41jqDXXUghmbO7G+YfTuNUBAORCXTzTkTO2X3MiVIKNQHZVgdo
jIQCrghP4jypSAgvgzOeOOhdooyn4PUf1U0jWVy8f5u8L32cG5f6QhGF6FnVzgMPYoev5DEqxLG/
BFvYQ7h0PJ/TGx/4F9WOnL5HwOK3xbNYMwowGjvoChWWhQryvPns1oIiTO8JgAVnGxCsMsxnOVkV
+h/ni08RyFq92VTYTJV9PhDYXzYWcHHNO27TvYOaNtqANsDPrd3XCNNIU30CcvuMP3qehlQqk3Tn
4Afr3pH/SmCQ17RSTEuZIsPtQHO4d1ueeo3Q0NXaY4AKSRwC6TZb0vO5pqMyrnoY8s2zZgHKxeZO
kQyl3Jx8RdNaptVNPVW0DErYL3NAuB4bV4Ue0DAyeXslOmVy/7lJOEos3zjW7QsuXX5nGPAlawcl
r0L5Ck3GWe/qbYbJzVLeTJUPyp5tPLmXF6vY3dkDkY51c/GrrRcLd2V8jeSE5reXEZZzt/LOcRmZ
xyoEykVocJF14IDyw4uQtuhWzddLXPtf9u7/0yy4kUz9JhDlU+rbxmt2ppaTDF8woDrXcBusFNyY
fAlgICoubuHGkpYxC5GmtFzaV/DA4CnBMmK+zliptChPQKiqM8E4R0u1dEJRRAIo/gpD0Sb2TZXx
vtLQhzoF5txoRRRWvK1G7/8ddbnlRK2QrT+9KoiM2D1vsE2VkVVbzO5/5FSRmVg1DnGRIqYaH19U
bM7q3+fFodY/TQfdmMUIWtQvQ48hhaXHQvLJ9ATfFO+Td7Jww4k0WMQ3cGVlKmpUrWiSLxb6mJgH
1qxwMLcHUKakfUqd37wnVrsqOVmuJpMHvZcmJK+zE3W0Er1s0dgHsNm1KmG82MWnVW2LkXd1P1vW
hiqlTlqfNER0icnEMnWPg0O/CvpEuSDjJCPd6UlyrTcWc1yPwZpPJzIm9yHfqLTJ8CJ9hCxuKOCt
KMVAwozoQYu6qAsVFu1C59F+egJftWwXQ01HTXr8BWCV3OhrmsiXV1St6DmbjeDhei0TNV/mMSA4
I10p6wuYBaUxTIgWAp2YmkxPsS0UO6AsM5731SBovziOt2OeeZr1U6tydV/SSyslrRIGpN5B5qt8
k7ASkA4+Ml4yDou8eKSAKaMjdsErVRiDUIZQVMoSh3+QT/6GYIp4X2fklimgV82EZj5iBvITAXz5
W0AvJMUFOWFBKh3ybrT7pZBZkZAVBvQkGsB7BIKrVw3kF50Ee1Q7wtQ0ovXB6fTXrHFouQz2LZiQ
/Ww10yT5MOYGa9byPAi/spT9ypn7Fd7RHxD5Ms4GqMr8jnEz+4POYEdzEoZiB1loJF8ujIMwZLzy
Kq3QfdSQOEA+/7K4mfGgIVLuPEbwQoN5+EpZtI1WuX9wb61mw7llUpiUog2KP2/qVgrO4dWvtZK5
LnoDGUuFWtP04SdbC8E3LrbhP4hOE9Mg291Vq9NOBSKpWQ6uH7Ql+fIkbncfCE1cQwWUS3FFhof2
MisJwWHUbRGmpw5ZymqIg1LHiZQciTapYog9UvKRIRmTtO9qNxIAkd64gP0lNy+PNFS0ICeamANi
JblJMxnF3ON4Er0tx7BYbZxCsxVNVieSsPkrVWsi2m/T+qPqlD8DSYtNekUvgUIDWFbactg+43CY
Q/ArsU13ooRD2VSdq/ZFlHBECjmPXgSxif2hhOjR+opxtAWSZueKI5RtVe9X5JCdScTAGyrk7KFo
bwh4GfNLJp2h2FN2StAmTrjYVdoosVHsmdAkkF6trnpvKaRWSCdSHNSasYJ4UXbyB2W9/7X40rhF
ajNv3yO9EOGheXhL+oaXc/iWhH+wrVo3xBIm38XgZFRlaMMjuLGaX/oHrzE5eC8WE2AIkNHvn/yD
cldoxM7O3oG1KprQUqCm80ftjMJQdihwRKjEGTmiFL0sSzlblpQs2hfKVerpaz2DlSWHAeLsETM4
O//Dd5VRCq9WOy6gBRYPOm9N3wTU21DXSx8H7FH/xDJq9EW0QnU3zqvV3pl8s+IWXaT84pX8KhVy
oo+h1euffvNOcehf5yQm7bNJW2YrRbWBEs0H1ziz91kPgDr6OLotWUCueJgxREETg1aKXlJzypDK
prlUxDo8YsNqwV9WupDJkRFPbzNOs6JfBa7KI+WptuVSixcSF7S9W/ZKiv1ZoBgkODikvOTn8L8M
5iKZQcGDQi3xczyumvwTNRIDAwU70TItJ2jnCslXnk1+mDZGli4XGK4wjBzeATOmJFD0PYXspLZA
Jre89sfI3qKPq5mDCIAY89QKatbJtuXnrzkjNuYxUyP6u3VILhV4Nt9K9N6oFLMInbZ0OQikIazx
JzvCDBhDDmWZxMyStwCvxNYq0oUlO0B04j9EVrZJNI5/G4FJjpHmFaIZlPlxAIyvnV8Npjo5WC6Y
TJJiEIWxRUvgMUvmxmQl7pMesVhgdTAtvQqraYowvWIc9JG59gEJAw1VuUMSAqtjAzkQi7VcnREl
Fk/345MZCxfFNi6YMs/4FxItoNaZwG+0CGfekUw0Myenx9+sa1vEaxgoUqXgGX3BgSN6xcI/FILK
UhsEGAh0Zj+T1VZVhkIbBS0NEzYYXe89PA4I/sScRM5tfAaARTn8nAjMqUgenwKYC+4E5h82OFRm
UhfKdwsExks42LwhQ1TlW1a7N85fUU8B1rhKqxNrQzRO7UwHHzWu2CUqAFQFIMWKr70Bac0jovxE
5QaFM1tcF3k1CukFxOYBUx63bTgXPBw7xH7jy8inyZ/QZ+Dc6Po64ocvxSkK2+S6vmxCdBzg7Crp
2vBZKF/5UpJ1YzfHqIxrtGBXia45xe/4ePolJWKrZeevI2mrdo+tS//E3g4wCLhFLaRRO1XY83c4
8yWLgma/RowHUN2qt888W7GPs8xNptSvFJxbV0orVPan2gd8Sh/ZSevtqA4ioZJZJ1AGxZWPJk8z
vEZ6qtEuc3H108XTuKh3dDLQm4DsVeau2EDul5ywRijIWHfo021G6RJiU8Y2uE4yZkIkFw0iL86Y
Ck3lqmlAcj/JtSWg/EwO507yPzLchOF8B3ZWLkOLktYKLQvCbGu89d+mv0tiUa8oILBGdTvS99oa
VglydG34jt6RuAoN+M9Kuivck5Hah8J6xUVfChEtsXLkxhO3SItLlTZGeVscsFgSzOJ0buHdPtwX
LR4bnvS7yiKTaqWsdQ6tMzpv2tApddBtBVvVPrWx2IAFblm9qBjoaybLGsgrkyumY2sRwjdwHXpp
xPIz8gDuP8dtiXf3X+abH3Dh/hlLFqDsvzxRpT7zkE8GoNQ+hvoq3yMn7mptvnKYO4/b4ESyrYgY
u+BIcMM/AFEt5TIrVc5MjQ51dhCeUGNYLrP1BHwZRF1lEZKR/lOYQ8pe2KgK2GQLrnzl2jnP4IQA
s461zGFUAbB6WpcQaizOj5Zg/A1qaMhz89+RrgoNUppWTBYvqzSTaSp1t/QE+2+/Jmj2MvOX9VEy
OP6szGJHkLdCVl3abYgTsn6CVMt5UTis6yH/S+oFbxwUmRFh7zyPSJBMsLxocm89vT7lGYyMLpdu
fImrIOOrIaNiBW16sQ7H7Re/SJAvUC9LdJXWREgsZdldXXv0UZHLVlguSpYWcYOL336GjWHSLcd1
SuTp1TC+W7W9+cWwsm8QzRr9FnRHZT1TG8hVnUwzND43lNjSYt8gQZxFMaom4KKQPaVt8QY8WUgx
Ah2eypR3YMRcXP4J0lYRK5wOxEH1m6TWdGmp5OH0pfdJPHC3Xj2D2lbaZ2NQZU55ZNdLDRL43w5g
1HB9dMmFL+QIA23qBK1cmGcqDcHU3Dua7dr+C8AIyhSWpXhFeZ5eH5HODAHam7JHnUvFaiboN2G5
5CAJbJHZ55hGW0Jg+QWRv8R00KmSPlDje52efMc6F1pXRbcXZ4SByCs1jHV/Fd8J7NFOzibN7h5L
Qf2v7rxVnx1pjMQBiAz3JBaV+LpOZJdBr8dYdiHYMtAptn6KaJz5m2TyrVvMrrAE7CsOnwJvxZB6
5PcPQTodjKYSNPYgf4aWZH+t5ozMWc4h86WIuQRWc13zNon6ePwm9EbXR5C3GmoK9taSpsYc1XgT
/Oc1ODsiI62tsohA+etiV07rxRp0wjAL12mwcbAbncaqfueTlz2AUgvYY5TA7vjYyYDCig9EgDAO
B7kPTQ9JnAwKa0k5gtd5JTjau0r3ypuKQFk3SsdzkA6bJoM7INlK8xxKOaUtK6YeNcMwY+IsEUGW
XSBV5rYhlkNXbKBOCxR7DipQsnAMsIf8P4S7WPVaJ/PKaav4q+IZTrMvNZMnlWv11XYomDJnUWOD
n62KJ6hcll6WEluPPZdHoUrPmUy60NLZ5GWphFqgOtqooaf7JTygXyQAzQozffwQoE72WehDCsoZ
wPICdDRAkZwiXPR1pDrGWl7EjaJO3AO8mmuG9OMFyU06YnZVTpqgyCOLKXt5827e6AJqPVLKF8V4
dnTKwDMgfk/p3gq70paDtzL3wjHlXt1IrILsOwdPEXX+vJ5TcHKxOKJ9H3TyQkgZ4ytSR4Ai596O
BynvNgo3tnAeXRgyAqWs6F/2/8yJnnmSvK1NOhatGk+xkIB1YmBo8pe/DWnyQ/9b5/aqJjaXwKl3
XmR689OVl3WKdVWoLkeGRte9gZ8mTFikTPG6DRGptOFhojwAxoMHC3AjFH+0wGNa4yxn/nI91FyS
Z6pskcqxNaAJ5bwskww+tUBSS4NbwxRHawFA9cCTw13FbUJ3hrueD4b8+ifgRH1hQ/1np/Bbi/rr
tPPbkWsNTMEKqsVFAYKK0IItvoAynNgPGijc18o6lb1sgdU6l03jrBGbbAA6ihf3Rw3ltPphgOl3
2yVCQRyPZSb31NVfWSujdiTG4BlnXpuAJcNF/xWOAy6TPvM8Ay1/4SLsrPXJkdbseNwgPjh3Mhwq
RyvncC53Fk1CcKLYhZz9PIwS8eNBmlyyxcpX/Vsl8wU0R7lFBcnOjWYGArvOWayek0Ie0DsViei9
fDIaGTexezhFxNe6Ib8UtYkRC5KEyKP2n28owaMR+AxKU+iSw/cKMfSf5Ch5ws/69DTbFR9YYwBm
erUeu9ZzfA2a4T3eDA6E4DhrszQoTcrjS/ccz39OQ/oAxM/FfV1pX1onlDxrdOFueHXwYbJ8QRms
dAFoRtjr7GZN3DQoFGHdIz28qgfF4J6a1/hEdBfeUGxA2iy1SojfgBgk5j0u/FEF3yuOa6ERl7qP
STqqzm69ZswA3bcSNVT5orJfmlBaXTVX0ZCMOPZU9kP+26tNarRz/JkHu19jtIfYbRbwrJq9b3eH
+lHxoIKcHm1g/Zr/npSKnFilTalMs/9ldRhdqQzcDGurF4L4xvI0ObXeKxqAdqm/Cw/060L9vT/3
Ct3z+DKttRuzY5jCqokePnZDhk3aEo11o89xjO528W0nYU0Kd9qUD79mAis0N4brgaO+hnvWv45T
3jpoTrjW+34FiHm8GZx5U4Gy++6RGt15dB1xF86BEe4duIT0HqP5619EWRsd416dGDk7kREdKl/f
Js15V1srgnNVsKKmtSrhLornGZPRP1pgSUtSObxe5yQqplyLK9iY4ustrHqK8ex0pCBd2xEf2qDt
qZKw0uj9tl7occgRFiT0ZoLJf6KOVEQzujcNaUwCOPkvT1tY1ZH1yV0q0TgUEORbkLkF8oKQ1ce2
45baSFBwWvKBMhVjefaU6qHlCSoLx1/+GQ7EQu1+D9GVxzl8+Nr2fMc920Qi/B/jM9spugzrNDlo
sJwSekV6Tr1Qbm6Fyiwhh411unjQGIlRTKeUqqd+KdpRemzdKeSmnkHdU+QYNqe7aMdd3kT7kJLN
ffhEnHMf6/FE7xONzOlzjO6kXeN7bXpe3OizIJmhG/0iCr0kPgz1OB2tw/DAH+b9eX83nPdpy0PP
m5tb9e7jypSeAOPSdIPo5nGsryq9QGLTvWUfsSI0O2/QUP6o7dCe/W/DhK1RM5/r5/rg7hc0SZrS
jOhDWyyGGKAr13B1X9/TFl/W5d2EDiHThMdruh+/ptvxHuS7NjDY3tMzOk90SbmOn+sbKIt5HutN
eq56sYzBs+TtwLdRL2BJxX+Gq3KOvmiXvqbGoNw3BttxpQfA1iv36WPi1al52PjNDqdQ/zke6b9Q
K9N6qUyLtLJDh5Emev3m5eFUDy1ablRA22mXYlhnTOzNZkVV1yiQWTI8WWOE8tZNcdey/28qfvET
wBnomYNU6S+wffGn9PuYJctkWahQ1GSmgHvZ/woOQ2IWWT9pPbTtASU/Uup0ae5yXhqknaBpkmE0
OJXeHpsYl1Kz2mhfkCU8L4zK4IIGEFDitrz8NuwDdmJrHaFfX+wmsonVFl0vKjS4oJbj1qJT1R0e
flA0zOpP+Y8i3/uivmBc3nkP8ANcsJh5fDPMzcW+42A0rA3FWfQ2AI69WF+sJaDLz71oNpAQHdx+
aqNbXJwUlyeifd8YbselVc1HbHV8RHu14Ff9BJ5K//mgiJg1LJlwezZYxv34CgXvPqCqIThF20FG
dcftxT7IHF1S/OPfjBFGK8VwhGnCy81ro1kXVcuNMz0mdo2HDiRqdIsJdodZviFvACkYDaiMzCxi
06RQyTl0cBUGoReSY/LxRTfm76vNrn5PlpQZ1oYLT2S9ba+TXmpuex/SB0JsZS2BGXHwcGTBysCG
4R/iNFDhh2MhELJoG6tvdzOshoXuZXRcbxfFsIQCJxVJNO2CQpGaXMHbL2PiO6VfhvC1DHGyldEU
cxET1tr0mz6VIMG7V3CN1sa50PiHNIIRncJk0HR537bNEvYIr4uPT2J4tF/c6A5x8D6TeliY1RAw
hJtpU8czrv1ewdemtW7j5zGd/31nhRkMxI037967rOv0wxhU6GlExoly7DnmpNK7hw2a1a03w+sI
epm3GVKBRzZv1hCNMUjHJfpefZxGTA14cjDpHVTscyvnwW2IWki/2avGx/HPeB5D88OVkIp5BqiQ
v4YMjQA11gc8WWhGCR8JT4kGPCwQCk0wOlmAItcJ50c+gaCZ/s7h4irAkg+kiAxxbcXegrwJ9FQ6
kifjKrpeAUi6PCMCcpH62Kf2q2hc71HyXU7TlZybAnEwBVGoc9xkN3y1IMKSBZcMoULrPPmmsDGl
4Cw3I4rY1cpPB89x9wd9ReYOGsh0rah7Dc+YQl47olWJCA96RTu/3j+iXckC37/Qer4yZVV5oQyM
AXfQsT+bt98K3s3GYmYxNu7hkyzK2oAmznyMt4lZ4i4uq3/19Ru3B2EX6sav1ifcUTyrFl5fWmyZ
X7e6rkyeC4xIqWIVEFWrtmtITBGx3qVJLp6jGoFlEuD3v7fLC/dfizDtFRWO5vWvcSLnBLz/XN8X
iNvRl4uyXjJe/ZP/CepjhvAzbdERJkq9y5QhU1wXx9W/62gzS9b10ds9jj7j8pqWbpeh0aYhEtpi
hDmXFsUFG4SnqJKBSgt3am+eStYVM15pJRh0xrZWmsqqBDg05gPuVhW/TDf6NbgFr2QP9TVsR45f
Zkg3fqu/FVZEZNU+wSc8zW4P8zwqTK9hrFwHH3fLCDtF+Di675C1xjdYz1kmgHYFQpP0GBLgL4Wk
Ce8RuCMgh/cImJJzRlWRFNOw8TagN91X4YVqXB7DHyEmx1ioiX59+WQDtCSJy5i57dQqHUnCiN2o
B4PIb/bu9e5ncfvFVmVO5wtcugTN0HoVzTlIY/uElkbnice5azURb6FAkOWwiotzQYWP9ixV5FBe
EUW31qWHzHP/6+al7zSlspV/i5VyHfZ6FYSoG8E9NHAoqjfyF5fhc/F2a5PbajO4dSFhT/DFewEH
x4dyE6JbuK3IBzzM9+BISxGYpswVUKizWYLwszGfVbM8Ov5dcX0+5mGG4fjwjpXI9yjX/tIRkbGQ
/CR/O8QbGrjgrU/VrMTHP8rza1TS9ebrc1DxbxvTWG4ovYpZCO8jo5ssHg1zixwD6ejBe8bkQNV6
N6BQOU76XIFuLTErXFqLCqBjcBxV4nm7SE8q0ib0Jw8M22HBj7lHUCbiB4T+4fbn0v061dbZqXQh
UuCQ18IkSJyt3cQoonVDirP/gF2xZY7iftoPj2MjFbvvMgESZDiPLjI0QITaVNsJPdJ+TaSDQ+UT
0fwCqpKCTupYRN4EZbSSkXgbx2BDSTHCmRAwVDyjKL/miI319nKCxpNaQ2H/A8oVKbuVKgiICTEm
dUB6dZ13qcBYj1yQ7W19VrX+A8WkDyXN1YzOIXWknBpF5Et4K7LP78bpD3JQgsKkVYQ7TvpNVBDV
3b7/q1B+trbDJ+8WwSL7eDjYqzd8rdQ3qKV/2fOe+Fn1lWqPi+2n/3yRSal4aVtKPhKlkmzOpyWE
QduFvIOCZhB6ECJhE9oUSEOKgltRsgp9JGeodlZaIteZfa/nvauPdJkvbcG9+5z6zaAZnEiQT6VV
WHIqlKk/OJZOBSoQxxARTrQg/VXFxl90Urf/bZnS9w3QwK6hSLX3de0S9zj9OiVKN3QXtm6WVxGP
7P81w3LVG4SpfCqVrYdJr89WKVT1hwHZ5pqxZuqIVEnECGWcoNh7ka3Uz7o9+nrp3NiqrihoD/ah
evPq4IYg8gVs4mJfqCykUsn+RFWX5luXDuXrnE8BMmCQ7QGdnXdcHX5jKTVUYlUaogiCGDXFUuTh
HYj2/JeWGZ/I18ENiDzl7ETED3ppdqiU6oU40GECPZjPIFUkkXwEl+lM/nce6LlmtYybdooXAya2
vtTMeslUabsEcVE+b1WjRkv1WtqlHu0/VJARH49QfTqiDK1hj7C2hmnilrk6+hyqfc1rJNHPzdSL
CjZN/bJ+u1IxQUsPLXHupG6AOFiHsWaDLq3enrObtIM6UtEwjy8TtMPty0RVl0fK1wqcjoJIcn7A
aNJa0uDXZ1wRw3H+UrqwdHGb3EdJzenBlVQ6lvPQY8temnaJDDsTmheEKFFYt26BWI41U5sbR5MI
CSU+YyjeSJY4zNGlCcpObnmAC9w2SCBomyM8W7Ols6iaXxXVba2/yWqCRPu/DVqFc+p8orq/57Q+
yAuLz7WFecHHoTuWVO10kiq1myhHyRU+uioXVFXFzc6lGPUuhK35/d7SyNfMkIiD6JGb+Gv5IO/K
fSj0FGlE6RcCZ+Y+CY8DFDdRJvNyeskRKDcnAWsqWDqfLp5u16DSSNXEDZIh7rnz/VWJUBn7aBdD
IJkW8UEGC4v4dgokiCSg6QPz6d8mhJregrh2+osAoLpz8ZFbxd536E8CcV7gvTxAetsASJFUzug8
8g7pMEofgM1fI6wBPRkt6tYpUKrTlK79YtYq4cYJ6OC5dJJ6iOsQSlUAk2fAuUyuMkpZ0xfBTsQH
uZMOIX0wh46jVN9Y1Xi0j0RGEZp4abahT1TDLkUEXfM7lVIb5zhRWhxpJnzJJ4UhZee9KtNx+UkF
+SW7EAZnbOhMqDfS2ROdZNvdA1GClETdsjLyuLM89HH0NXsxxdAp1/sDMaQKPwnCUws07uTg+TuX
kcoWN7a+kpgkktAmpPQW7GwEV9pCwBkektrKi4UkscdUXMXc/pibrZIcyYE9vAP6lFONGVkhcRxZ
75l7iJtpCdVCmmWzO6J0A2zChUMET0+sRVTxFvnwhTcuiQmwd17w8Ue5JN55oGonlSAJ+VQJpVgC
/7Yn/WNVasZn5paKul/gImlccIMD1aorvaAL+STdgPTSoAGXBzoABc8SD5gulzlpQjaURaxbbX16
5UHi1wLDKvauLGwGs4UlIauCyK2vRj+BHnDij0DRNEv+SGZM7py0Id5ZBk1YEZ7eUr5/zvJvKO8i
KJqboOyLHmwMVaVDlEwyfJB8fsdzD/S3TLmY1ymdnHaUxkl6+edTCqoAzKm7r/feWoAFGjOq06G/
2n+QE36fsoQpGmV5x2vVnzQ81RoVSfqpQQ0osE4AChpFdxIGQxrM2k6OXQr5craHJpJwbN0HmV7l
sPPJJZawsO3BmvXLW4BYi2QASkhWweM/PobkIL8Sl2JmfkMtmbrW+jqZwVoIZ8iN5nxpDZbjTGr3
G0Bw2XfmGtkgMkJ2lbhugIRrSB5E3NUPZc3hQCd1sAipacQgMyueLVA9x6IHtUuR/dF8JVTey7w+
EWdJ8We05T/l1l6CiiVI/Wr+QQoBmoBSA8pYUM9HcoiN88p5Hyut8slIFcTyzGjZQaF/E4WjS/fU
pUi0c6K/Rw3LarBuSyFQW4XlM6Xk7TOVFk6+6a96Xma2gfugFVNZmWJLKZGBx5TNBzM6CCQrRI5A
1fjfiUjGRWIuyLpn3Ui0z1tm+xNH2gKywTpy2j77V7a7//SrmZp/yW6oolRU3iZXRfb92kICh5yY
/Bs6MRA/umn7GFWpvc7ZJeV2CnH/g21faa5cGf3kYrnCVTcmyikymC6+hpOg2zzv/zUNaGQ/KSRV
F7Ovyy+LLW9Bm8RaZb/muK4GFi3SKe9R+dMH+bSPrj5W2sZKuwXr1Nn3S50T7X32YWFwXtSmn/E9
FEdhAyhLsrrdtIuzvSNxXXnEMVYvmpQcfJNIkC6TkMBM5pawI/6jAn/mhzbUnMSi1GB0bpFood5A
qsB/kT+B1n9v+T6kGYpLyN9jKBlu0r9W8QMpNbUwUUYPbL2OAyhXWwm9h80zM0mKnnDAP9QOaGO9
9CG5OuIUYN8C+IpZ+lqMSSXixScg6SvYmAVlyZm6OJC8a/LmOTXKVBIbrABOB0FlnvhV2JfnLZSL
JXqUogKMxSuSqR+bPEePVYcyIFu1d2qHJZRKkLGuOTHLxCEl6HO6KqQUGXxBuf9o4EOHjMLrcJEV
7GyHIqrr0xEWIPh4RN2xau7W51KLlkEWCsR6N+lP6uv/RS5iUBvBFodCoQgwT78W8CclzyaTiJfR
548LrCOK8oWz7uMATWYMbMpEMyMhouL6FKyVkC1SQSrZoYSxX2Fh+bfptKSGWX5a9RXeGZd+BFYG
OqabmlgsCr+/7BwCFqqps0Oo4aQ4RTII+WPvagnJN7mEuTpTcaCBqMVBz2wQB3S2tFD1mBQVZDwP
0JFESLoSRZTw9LfMF7k5kvx8202PcMZttM+kLWVht23lkhd3KpbwfyLp9Upn6bs+u+V2fdpk7spL
euF4PVuQJd5xmQZLdOW1aCYQVeL9o7W7oF22fXWKqXlbpoiVntzjX5U68tQ816Ok3H7SS6lkz5EH
gVMiqXh6kThqAs6WUCRK12IEf5pt2lSTqjihlKb+I82uvpJWat2hrPwc+1fyGWIF3kfqKYP6BgKo
SKDiuc427VyK9ZVpptbdW/fSKbPQaY0tjM50gwZjrLWfZfN6tO70m/50jTIFP0ZcJoAM54Oj/3Ve
HkpJSC52j0QBsyM+4yasxJtlCsC5Dw5IxN3NSvAlEirFxCRugtAX+rtaE85+DWcgW+WK6EBAswuL
/p27R2oMzg6ye6JJduiWDX+J5EW/0IMf3dnAXM674WyIbrI1x350Tss7iqCIz0V0Og+PuxZ9YzqI
z7JQSm+eu42GxmO8jz7+y6l2H0G1U2xdGG3awB7MOic2SINj/4FP0E+DulVppWGldZulTuocaQSD
/Opgt7fOI22kqEbzqHCxk/67i0o40zdI+pte0k/6u941KHXvPK7BfURWbXQYHPuX3q33CZrdPUKP
B1rdnynDJDqhxQ0ZLig7ZQ9pS3DtFBjWl3bhof3tFsJGNHcfS5reNKKtlzr38BrS38R7tCvuJij4
1y7mc1iNS9HTK6NcKjEquvqO0/FnfBvehtsOUCyw4M19js+L/aKyQmGqXxgYveO41qv2N66Eni64
K16zU8i2y0rfaQdPOotsKvmI3s5vBPSGH1T7+3FzUPSActpFkCAfCGn1XRkDierc7R3pDoPJ7yMd
hdSfd2vfO88OTatdstrDcvyNSlFzSMfiUDybuq1c8MYtOtXA8AskGRuBCo5LlBbVVvvFwb1WAWIb
1MzOUqDds3+xOmm3jC9KEEtNpPcB9OdgDXxPWo2NNjQHbc6+NJqnAU9tCgrINaV1BpiIMTjKU0ug
gr1hKQH6fcw3Ygigze/2/ADW2xxcx8atQyO8i7v92kjaIKmJf0nh+/gZpz9II9v3tPO4W++TezX8
76mTVIkyGfK0g7mtDwgFDtXi3N7/ImH/cy6gamreIPhTVlam6OLpHndOskfW/D5q7PFf1Ar6gOvk
IoSaGq3j16rhqFiPl1l6WklYRm9z0VxhPRbnkCyLYsN660TCMJq3Krgw7S/Ivlcc7XppkPy8cQwJ
9a82c/sCIWNUd42LXYiLr6CAAD9CySUblVQgqsm5IfDqnHT2iVeI61E9asbNuBDP3f2fmhQhRhby
t5CwNmaMEw1FBZ6uU6USs3ewNhAtVonuMXh198jdNcMH39XgSn/hb7Dz1QFL3+eugDJwivg1eZRE
3f/TsvOgrZM8q7Jbd6tsCeVIFUfmN1enUxVOCQ7splvvIPDhvZ1DJ6XBjVrcXMKPv4/2lKHqtRSd
8q6aw8Lt1RA1LPEXfgff8fYv8wwCx2+ewTDmiTsOk97Q6Elpr9ZvBtWe8d/j8jGbIEf1Hvsj/kVu
TqQQQS8v5Pl0EL1XpvOJR3pGPVFtr65uwRGxFfoqjZNQ4mdThd+WYEWudB4AyB2Xm67KNWmWihSa
tD8d6U1Q3kGwINaD9MSKKIptobOltJRRMlpLxdU5DdB4ZtlTykHEwHp/55YdsH4m/IG87cn9tg+u
5qAEOMDH2X/uxlfca7fG49rJpZCP3SbJ/A9CGwQOLWlrfn0dUxmIZybeIW0zqdnNnaQDHZAOLh9y
E5JY1vE+3qs9/ynzfhaaFwS2V1sRvaLSkzVitsAY+uBvi9CssqeU+S9IQEGaRBF0JciFKJur/HDD
KUD7E9Fd4IncTGVgRPn4ZhKvN+I7aLkuUZIzj1PaMUvzBqabeB5X6PtZhfpoKC0RRcgil93oaCVD
jVoGS4x6VAuBJ+8EnKFW1srd34ClT1ZKkNd7rUrrtGV4oiYXnNpaP9EG0FpFuK9yO4XYSvZLUKwC
Yea7HPBPG44HEY389+SUMbd32Rh9ugb+Gg7/JTEPZ7tJ2Pyy5nfWDlz7itE6bYLafvI2po0VXZ3I
5qHcVPAKXpN+mZ4I4BWbPjm4EsX2GQwHdyUsBIXgjUSk8Mx7O3ER7XMJSghM8NjwVRjmLLickkzd
i+hh0xGr+ti+ZMwkkewg1rXV/ksNolJmxJPBXOhfxslQU+HlJe68o02xzu2ITr6OkNDgruh+ok9U
5PEN9dc5vdkkx7j1qwxbf8tWC9Cz8dQS701jPMOKvg6KaF+nDO7kJdkLcB59RQFSHjUcTe/nkFlD
dCa19wpktStz6No2xmo9Vm9/bYNXp/gJH+j26lyRIcXxh4CFOYnhvHU3bXJ+FO1IZIKR3CZ5Scn8
tgPpmX6Tr+E1Ltt70mVzarvhT2g7kv7Ye/TqIKB4m/IeFFWpM4mirKxdzQuA6eEk7p4Unfd1KmiF
FqNSSMC5m+RBmK7HgWt/J5D1BSgU3YZ/6zw6dWx5QkAMkIiWvEAGBWL5M3J7otWKqEMN8eRaIkoJ
kN4MpHUpT1GbbrgWFUWLZcLVarfcOSA0JdHXbFmBxH4FEb9bCcaPiOTjPFK3uNzQMBpuyqV9lvMc
onJQgx1H7EiWc4myFRtWuJt2n90KsyjYBeBXQT38Pshu6sf8T3IpEgDCbrbB/IE0sKUNWLceVsOm
X6qY1fC0a7XO/KEUFYYPrl5cOlnVuB5fJ/fJblTAIy5Z6D6NDqN0chptoDM27G2vEJ2Q5OQE5A7I
IagniDRclwIM3xvviODfDmPsnOet7wuJqqrDpwNo+ziX+bhGZ2lQn+/0zU2ue9+d06QGFtRiVMe4
ErBSr7y150nX4E4v6tP6C2pl8m3fTs7+gRw3oFRtXBw+h0XELxc7RGr3kxcctA9Q6LcZleGoSX11
XmohC/xeN6GRFt3D134U7G3Nbqxedjk1axhQ6E2p+Vo+02GSdhpRyXm2qCXvcDuM475NfcIhrJS9
xvRJf8Bv7xBWNy2c5/0cKkerBPVe2Ys6wrMlXL4v5Sl1/46T0N3u7Epwp/UENn/1me7ieU/6pfmQ
yDI+INsSFZQ9uuIEKL2gwPsTqQMCNCbWwh4J6SKS41/qoZVtVhW2EtNUKcEkvOFi5iIrdb5/aSgG
d57+RApSpYMmpzRXeUtIGdCtFJ3lgkWIRzBJaKxKjQS4BGKDcKScTSGMRpmaD4XJIj4KDiRQGwko
AmGcOCjQKTgdCljQD1pNaVGSRegPUMuBICaQQsGCCgEpzVXjA1VS5/1TBE++7cQaUaMEMkhJPC18
dnByQwWiklMUVH/poAJ96ZSQqWwVI3B/UIdvrEldGFXpFMNJaA1/016mQJKNUmiI1GQCyCk8Jjon
ZRw+PaUtpNCrhhL14W5SZyeluOqqCaV8FPD+Or0l3rhgwkm0vZjy9ANiajcBQrbcoTyhQ0Dd09ol
8OZlKelBUnEDMiIdwvz7niYUykw0iV7wO1k3tghK0ppkaNj/x9SZLSnKNlv4iowQZ0+RQXCehxND
qixERUWcr/5/Fny9Y4dd3VW2hQjvkJlrSHYZ+ipRn8irYRWWE93vJluQ6pU6ZZVZBNdihMVHU2pH
hDCJRlADBlMylJ5Q4CGZSS/ClswgXhzQXxSLMh4xxS0wShIQupMO8MTiK6FLBkujvLZhfAGsU8XD
N5nPE1EYo52v27Bil9f16iTv/MKbYO9NbqphI6acOGpaenGgZTgd7QctMR941Epbcc7S1DrfpeQ9
b3xr5GVrZB01X25pd6ETp75iH9IBLdXb8JnIZ09WtYM4Y5D28gbYKUWTi5/pVhACS8mSgS0jUlxu
re6KrPFTYiRt8VAx8Aw/q2EG0TvRlPYKakt5fUkaj6kEBjqE6AzZofhbzwitF5lkDzjwtG5d5VQf
4Pwcr5cpgZyNFElo+iS+GIFPOijoKAdrCrovyYyQ+zqoveglgvbBLmJRjehqR8EHWor4Hl8HApdT
5/u1qPe5vkNKgjrpVf7vw8bQYa4O4iKwvFqiHJhroe1Ul1QlQjeQHU2nyDfr5XqA3w5MR4WLyD5U
fNLHUmkqA3NQWAzBlrpUWBbDwlpYmrasTZu+wVTJfhYUEps2Kl+6tJTHasBKG9i+IDxgJnvsrvzt
zFbVR++C3DaYep4XmshyKPoM2f8lDHLHJBNZSUxky51GvmiOexxAUes2LAS8rDLkE3iHy4OIkd1D
nALd6kKCgEFnbQStAGtN+T2Nx0gi/wFx+efIZZGqAnIO39CtFCSGBLpoqe6r9mTK7IXpcZ6ZxX2E
cFK1Rd06xbtvixOmzMcf+NlwQj2X15vg3S5TdkxVj0cRcEh3kXvnoOgib1yMtSTKCKXLhZ2Ou12K
bH+jj3MgoBrKSBOxqURGiT4whQx9qXFOg6vhFSR9h1CmS8fCnTXTYmXkDfWzFhVYF7kERNDT6G8E
7NTByINCJ0xVDk0+JXm8XjrFqXTKwXSFJZ77v1ryduXuCi2u74H8ge4wmRws0Tyy4V/I7z/tSScm
c0/SXxsLLpUUC2ZMTaY/JIZBL8USimEpBoRMY/Ri7mUtsqwqTImvKlO1o7moSom+FIcZVnH7nFYh
zJadwlJyIumGYQ2S3eQ8KzFK5YKZWYZA9BIPHRdaUbHEbdE0YHI8uzADNXoFQqLKVoTXkx2Ibp2S
FRVVYVAify+1ZBZ283BK0lwoDDRJYXPVZX7SyThfmoq6lRuXZxtuT75LbJZ4YTsBtVmDRYP7KELw
3uIvlursivoasGPG+5JpGQzQlKup0JipdUEa5mlTg01kPTL9HCJfzfxgfYdayz0OBgMxfqaiBumh
u48JPOs4F3aoXfzpZ0TlBb2xV3afkubKpTxNM0Mqt4vGpDpi9WcLQFQ/1P04MvsK2fL/5OnhQl0V
9QI4M9Tv9UXktxRERw5rrtDFQCxRmbpLGswIb44gZKzUwiy96LiLyiDudpnreQlfgSkl3AWprcAT
SFw9+oX5qnYLJ8QqaYasgzxCjw0Eh9ZpJFMLMAyUHeApoHuNzhX9yKFDR2B7m2U0ZBpNX3aEr64U
n0Ir1Jz20Fd72oiekWDhYCeyaF/RRXp18d76+KrnMicVGLuLnx30aO7Jl3Y1oNHjXWYwoHCCmYXR
Gb6XunViV03fwTPYT75YZU1Uz9CjQUwuSCMie9Mjj7XVGCuXzGy4TrlcBSdxBDH6fGrf9SfOCWm8
KJTSlEggQ6KHeifvIi/vWiUzgBuAnuRnumC5bX2zVwb80a2BGLNjLSXqCU3HYWTXgFQ0FLUzwFtD
pKA6XG0EXTmea8nLFQ//NhoGnpw2ZLhH8f+IGlEu49r1Y8gIoiY0sx36J387SZq4/yOqziRPnMSp
df07cWjQ88h8xvbXv/3xQ5mzro8Mv5j166ZmLzsWpRu6AO1lp01Mtqe9JiasI8TbgukJ+wDBf+G0
cpr5o+h/4aXpk0Brn7/J1yFik+LLSoAXzedVfq/T5gg4cCgwRJDMrf3XBxS4gMGY3WYaNowkZFbD
eCHRwsxydo3speT1JGBAIOAKSIHiv4JF6G78Lf5T7j0Dn6PgxkMKPcSp27KsKuUw9t+wffOvgHI5
tgiaxj7OOp7FxeXbvV0MosneLy5k0HSd3WiGuBZ+rlcKsUQ3nFlyagrc+DAlLg/CZmc3bEKs0Xap
5TyHh7G5JsE0OjyTd/zMVgatw5S02RcUpSQzLfUJRv6hr/oxBTV6SlLOFoxGoyx5i38zGLHMbVQc
qVwAzhapY+KlnipOdT8cFkbNUYGHWnIZtjxs+nU/60QoNTiJIdUJin7jhkPMfTMvw+MqbFFkAHSR
qi2/hJKNo2OvZNczF73nF1wXXYa1rAzDuznUKhkQX7VY3Fg+mwiLar6CInFVJYYQl1WmI5g/E0Hm
BokwISk/Hynb59rjLBKx861Oq6L2fXZerW5MFr2XWGkiBWHr5mtnptsnt3xm2LrwApIFBUmK1pdF
tsbA24YQxA4uIR/LuNZdRW+KzRSZ1R0DhmzJTsdh5w1+3EYstJRNLZUu50O/5GOmRpJr/ivTMKpk
hHigRpFL3cBq7q1LFLAtDCSPQBaNSUXNf2xzQ6s8DswTKfZRNkjZZSuVUs4hCPPeFhmJnILEpEmE
r2hfMb8KpHmRVAE5wTW2Jln3UQX0aFKkTgbuIxgVfhgsCR3now5ehfgOygXx3KMfB+kXrAGE63EK
NUQWy7l4vGoV+9gIwT3JHdxVF9Tn+/joWQfkhbAIYAfwSb8PgtCs3saPMt8A8KUgaLCp51BS3rhW
9RIlHgXdKaH8+XKqKEuLtUZM7v/WyMzaVIYSOJ6TxqiUs1L9I6SRuTjqgqzWdrpZiuR1ARVOCwxV
dCburMaWzlB1Q86Ve6NPAP8bPo3qm5QGRbPAIgJVKSJ8/St3a1GIMvVudj+lAtMiBTuE42mM6h3y
0D1rlpz15D38h4Yd3dtCaZm+yK25caKD0R2PTFOlLYNZKQhe1eEjcLqKbkKY1FZF6DZrDuuTzG5B
8jUh8Tuwqy1W1+3s0IY1c2YczzQ7UQkCly5WUEoIiek/lYV+5GpMM5TsNsrlkl3uSvmjE862gicA
mIT8lb8bVCiqEVRxaRQ1qPjK+Gs+IyXPZJgGIiTrdmmIQUYcZ4Q1Rh08VhJ8oAFGm/UGYnp2tKGw
XI2UIysUzwlgSpeIixTFamWDgczmBP76q0YLc2hXoodQ49mJvoNhl0suL/tkGak3re/BzDzjUlqF
GN6vWtRRZsHVrmyOfpMO36C+pjaBOoOtRQVwDLkpjM/hSHHHDt6XiPvriC0vmn1eGZfALDXxatWQ
yR/5fCP9HSnRncobim7KTQ7RGEHvx4O6PqgP3k7zwbalUS9rLGgzjCbNhc1acyJhI5aj5zzpEG2P
Jq3Jf4SAlZoaaz0SF1TskpRCIZy50Ttjjyrs0u6jnoVaRrNmrGrSNMM/StrPDxeJHVSwtT4iXcIy
55hcwfhpneiFQjeUzPv9xN+VkbSR84ZEnEz92ByNbtQ89HIN/EJb05mLj93KwpAEBRJcDzN4kaS4
qA1770oemb9ev6Nhr0mk5VkRs+KJrGxOEK9VSmUe+SMwHuw6Q4RYyW1Mv7FJ/aE0LPc1aVXaKOJE
mxXEWav12FvnxbjYcnTx/qnVxVXCMweRifhOfF6tRMh2ApG4Cl0grqD+WwP70yURYkBBUusXBSQw
fo2ZOg9xBOUmk/nJyE9HERFd+hjpwiEIgxJGpeMoR1cKpE0kT/zFulCioM1nT4Hk1s6KayJUwtIc
FvoxkO1+Aki7DtcnJMSFlgrBX2DayE8T8zRJQWrPk+PoMasuHrPXjJZWvXrn1Uv8eudBcYR27nyV
qXRUqCU/xnlVuYoqT8a+UDTmcq/QRLx3VTWQIZCuhaCY39o4E3ND/MrGXkYpe7Mmyb8wX5NUr9Bi
u3NhYCxoODwcioWn6DWP/gHYCPqq5CQ0QCZJ1q4BotcGknur3ym1rhBq6nWh26kaD9ExDVnB9PLO
QVpu1ZvvZN32ZlqjralRoWJ+opIrXqMKbAR5Gj267NoLvlhUswpZp58myR7dSbrGhh0eKWS38pds
ayhbDsPaX7lbdxpzKi/ZTq8MWzdC67gG3nGsQTelQkBSJDKL1JQKIFTtOCBMJCG7sp6tcYWmSELd
nQRRDhWKkzssA8vMNDeTNmtA3yOzCXEOp9A5GGgdUkQdttFT/luEHoxzxCkbX+cQeB8kN0e8JOQn
IQ8JljSbpJmVgvVRYwhDijObtEHIDeAmHwmM1JTP5jsECy8D7st9EhtngD9bBJ+rBX+Oa/TBaDyz
R1Dmqdgn6mAhLdrsF0cpTsfgZNYvG2kRsP7B29CAB9lJzJ2ha2BpV9mWtgl7J3AgQDd6GkZImX4J
NaMVFa1PgWSDHizQUyE9kGqCDD/R/NHKornYwJkGWqDUSiAnbz7w6kdsFYHAUNNRQkt2D1IU7AWL
bvjXmDXwGgmOi0dMs9Av/SXQRi4V4/jSZZ2HTedTYx9BwFVjOTriUlLf0x8TkB99kZduL8T3r0WH
e0n9rfGhu4dZ+0N6SiA8bIyIk9ZCAjeAmnvgyGgu33BjWayayHsZ77V18seJgrcf/zbrRq8uSbsy
oDelrzybyI1Fl5e/ZH7yXiwKEOUmE5F7ZdhH9RcqbYMmGzyT+/DkVs1RzhR0QwuB3d6eyOxPS6+i
fTA4/r618NrFrH4Lj1H/M0JKAKMRz4MJrqzweHzw5Ftf0SROkJljPvYDZayQ8E4QfVGAoGAn8nSu
vbVVd2a1Ml89uiQigqWIQuUNwU/a1rfCPjFQwDEJzwRcCpSKV1v9mS/PeVItEYagR34AHUsK2bV7
+HKizJi1q37TNVrH4dW8TPO3z9KdFc7KBjwjvePZDCnfKfQtZUG7+pcbfwrdOSvFw/E0nlY/mUlv
l6T+Zyi3Y94Jq0q8DHkvTk1fNIjGakIccdBMP/HKOAOnXjyNhgpeEg+UzsN+oYvuwgOTm5/Ht35t
uRkg7CBTwU6awiGnD6XP2o+zT7Bixyz79v/jcq4y7wuqZbSkpjDBiTztvuANriefSO0H1ZqQF1Dr
gNBOXEyMPDe+a9CaAjZg1fa1xBVZkeP0z/DDVo3OxTrb0oeg/lo+d9zD3OOCa0N0FaJNaGIMWGgf
aF0IznSP2o2Lf3j5z3D8KJpnAtuPWyVcfDEQ9JhtSYnwp6ZoMmMYkbBugIis9GrvV1Hauct2b38k
WdRm9YJRLbL7hy6MyDtxj6JcsCZTzJjWj4WsIIr8DSbF9qZEWsCJVCfn7Yb1iWzyNLqVTGpXabD5
CS2mL2+pl+qXNGxFUT1a3x1BhAz+yMbpkYVOyab7GhskzYKZPqQDeX2YBVORrbZ2rUJRW6tukUXq
CXFZfiyJ/R2oxHbDorzQLo5qFKFQAvkIOUmC0MlhhtWbmi+iUI6gFVaS9n8RN6vF3VFsVnJ1qPJA
iVOZTh88u+ThNHovH8UgnCH49ZrtWhopbvydu3UyDTSI6R9qawzynnRfRhdL+9aUlTCaV/gSpVnt
B9T3hp5shlfsfweyvtJ/ZG+IkkAb6KmbchnhFhmZwrrSMwbnJXSej7vZFtp7Dv7MKAP0OvMxG/S+
3ttrOnVHHLljO5fxR+3KnO16G9HghSZ43T0bJ+0XyhvzRDucaQDZSMXOZH12CkG1/YD6hQQ1K3Gq
q4HacVWBR7QZ6FHPyBhcWOu5pMda1aH6F7Zf2ysUelSb0rZLcX/12C19tQgQS0M8DbSanK0+9D8t
wIElTvz/q3Xn+VJGWxBnhN2OR0cXQnKCmh0FYmyLEQ+4CcthRNvpPLLTGancCnkDdxBFZbJ3fIjH
7isWVBxiYORXQD77Kzs+3SXlRtpmi639sExoYlMsRZcoVrlSL2WE+6FCFBE3NCw0MJQ+amDpUevl
xpG5+Y9SZ4lk9bqcna7EBOILGkw8BA7DDz9+OFRmyanQrkaOXacei68rSIIAHIXwqnFXsZZ9sCNr
Mz5bIPct0V1pRuBAxMtaJtN82Vf75Az6so8+rwZF0u+8XFTEvasjgsjZqS/olegTK1R23Fh+uDr1
TpPH15NBJapIYoUBrqQySa131Ok4bkedC2rB7hkEnFfu6XigngcylpQTv7IwlQHE51GgJINVVcbP
vEKPh4S6BIvoLVvNzm2V+F+vxnf6KGqYISqKoiIq/VxkuqfJWmlE0YLggXZUXswIrW3PqyMEvsr8
O5UJhVop54OQ+raK6FmqTEhcRnnffzWsJDXL1Cnh/VX5h6GoAnmTFiSyqDoj38S8pOGDqhCS8IaJ
iV0XPr6Uq9W7g+SxTGCWZVgIudoOZGMlysBL3y5xUN0J1GCSuAj2qdFVQUWmFBTfp/jCMT2ELOvf
PeuwVXWOoanzTQiTr0PDoklJtzKHzjmlgG/XnXR8+yWc7KYgaGAm/evwzKPS2tDO0T793qZFOIy1
pHV9ukmfaEQ6ZX7iw73mDf/KNI8tnmZkHblkF3OfWoMkavFdSFEUzmjDv1VaUEfHB1h2/FLtr0ba
TIw+L31h7Fibv82f0fTOv/WSdf4tzm9P/F2L8/PwNr0T5FJmf/Lr5737eXRpk3kehhcXdh7PEsqU
49arBzOhJHeDcjf8mrD3DuC+31ZUcz6wPzi7h/suWfWbFT26zYaXWby4tJsqnfzbsRuW3HLovt6z
2rd1+23SOAfZX+hev/16qXtIpt+CDwhSqzobsrvYrRh+eOm/qp1P0TXIrbzy8EP8RC1ynGIfnn7u
frE0u+/PP0Xqdldrf7Jv7/br5WxK9jNsXW+oihp0B4K4caTX8iwm4qY8+DYfRWsPUsNOjL3++kZO
ebRr5XYdIgec9oNb3DuVq1uBS5U4tbe9AZOvOOfUvj1al7r1hcIDhkPW3+BOmbeqfaG9qr2pdy5f
83WxGwzxk43HTuWCetxsUo/Y0y7djEfx+rg7LIo/j5L5nUfDlIp8weUI3skq3q2kvDgbl1ahiC4R
p5oA/x1q7wX6r0LrKjXtFB4ldbufsHMd1h++cRhfol7j6G2K7QZVxF/GSWZCYgyqiXVMx5x24WZf
NvbD/4yioAjCg28Erg/BK2vwlrFpPlB3wlaD+Y3y42Vfv24N/1xob4DAbi0E26/esdKAbCYqZS+s
1HvNiIizaV+ct9twHr/NmrPvwGBqf2dN2oJuRkccCz8n5wXBZHIYVYIKzcnu5sNo1SibU6zC3FPd
R+F+tq4qSrKa/AAGnEvm5Qs/xGSwYqLxJBAoWvH7YYcnu1K10ksLpnjau0BB2m+ccrXZ+oYlu1lv
rlTtLPwQmKdzxO4JvYBhk0at9NuKiZ36+DM4zc7V+SJ7gi2092pV6/O2H4sqy8irVYQebL8O+vfJ
in6wXojlaL9FCQurkn6TiBN5Hp7Ud/O8K8LHQLgI/adunlzjbjVXNG3e9IuN6e1gxbgLEcdylfE1
WpSH72rrDAmf9B/uIxIy4pn+tZcGhU37TfIP+wdFzO4+u/eevUuRkzHrPMdZlc3vwTaAmAg00bVj
yI8CvmLdL04JitvGSnGCLNJB67xV6+5N57UodMJxoV1dnUnqUXqTQx1bKbxNdBFoD8AXCCBLnQM2
3vRb8JKgMo4Gf5CKBnUHyvQYF4P6DzY1/m34tTCsIf3IGgB/l431EW+aN3tU1LqkmF1EfdYuQcSq
LI4M+9MVKdC//JbnNexHEbZPjdkGt0ZUzYvkhN/S6w8TF0YltizBbUf3aZ9Y1027KIzaNJ6evJzi
Cnrq9HMB+KijSS8NGpPiBGLK6Ds67+kbfZzV+6VJsvxYFZaWDNrBbvbv5XCMdxB51fV7hJfUOzA6
V9j06wjpewgH/4Ymmm0AiOVEanGrmfFvA3LZd0dfs/XVfwzLs/vsOnvvnut4laLSDzbjlMx3dR6F
dF7+TL80uAUO7O1HnwbhLi9pUEAttc6jT9UsdZ7X3unympbORrt5S5zbmmefs1F6ocYPQf6+vLLY
LBH8QyTDKeNAv/p9pR0follUqrTuNBdnSxxGy1voPJpUQK24CpUE15qQ8tuV8nbT+7A9ABa4z6AO
8RLRYdAEJ1F35wvEz0N549OO+ty7kKdhIXM3GzHuA1Qdrwez0nvL9ESWDx9z88eCXQbIRRiIgyiW
zWC5IOv0h29Ypdgiw63QhhKS0d8HYBH09OcqHQQINRZFX2fz0X/eu6TkNyIbdCB0q0Dk+Uc9Ja46
cdLCswJGd53tv9F6vKziF9GF/S63GhWnbnD8VkJ5kB8pxaS2YVh1Q8YnF3h6hE7k/ThtQl4V+Hjq
8SluDh5exFVVks4Hpt5o/SJgtwd4VNO7LN7DEp9nYvx+IEJBeULbTsufhnOpuoW6nTANE3tzsV7Y
7SK0v3BeMNLM06jp7cGNHl3SqhcwpRidl91pYrQLFDzB0dwYUy5Q5lkR4uBvFSoQoVnZbN7MO8bB
tHmxy37VL3bv7oU+mKEcBWBBI4H0L861x5JS9UKn0ZfRH9wJbDZVCERA2/6QiJQ9NJ6wCqEfzuDz
nXalxWmUDK47Btm9dyE56c2ec3Jk5ILkH4BNBes6O+9O/v1obYJyYhq7CJ7S+gIXhtAXvsrB/H5b
KREBXgt0goDV2aFECxB3dURGx8AN0EEsr2j6ARpji6NkL2rdtgnWjPzeGhJRtCiMkYqr0A/N3cZW
mC6hf1waJrconYj7MFakxTy/foL4XG2RtmJWzLgh06eHDjVh4eIbTH6QdnoRZM4y2GNI3ghm7oku
XXRfo0Yv4SdceQjIE7gpNxjjGOxhXkSdup129u4J6PnRvuKTA5fav+JQrKJv1YuoKTQ9LITan3YI
j5ylkH9D59C7jj+QH0FNV3d4c023MMKAAlZdhKHA1Z4VLVxrrx2jfYV8WvaLDu2f2m0xcF2MIgG4
saJnhwlisosQBjGtpTDTAUwaK8q/UJMBK4f+V0BDWHPq1sn7uG96g37pQUwwLJteomhCL2YV7NxA
pduDR0sIiZAeRIuU6+lPKdwFTgzoRFMXJOyfp0Ab/btnDOm8RQ31AvaGHqZd9JuTMkaAT+6/tD/M
GzvuX714y0LdASYaMBOW1Umhg7A6NB9YjbAp0QGZb4DFaGhPrfnooDlFi0L7jaFaN1aZVcKJDm4K
CgxlHDOXDUm3etYzJCWD7R3AfNVXCyo6hqAFZiZdMdyQxPwA8ntyE6isTL0XzNyQ28sbccX2fjQo
4XyNJYlz6IhrTWUDcdm7RWBC6ahbd1VfghcQtuBmoKLGfIJL/oX/C/+iTplJ5YsiOG+Fl8uRs49I
DtX3GQPNhrNaqYJ0HPAMMyqlA0BheOh9yOwkKXjgrvlmSFB/uK5v7sGvLNRk9TgAKPQPfjLRp0an
0JXioQiJffqlZ9aZ/yC0YBDjq05xhHFcZvKb1B+dMui5U8WZQ0DxKYsBalDKGSeYcEInd1nl3T9A
8R491NSxdTSinTdd27joEx0LsT6J4ov9UaazeOdidfWrtmkWtpHUdXGrs+Nxs/ukhqHkUt2x1AJU
iejyQBszNNAolJocgs/Hg+nhVCnGkqQgiE64NQ/eqzycPEglG1Q8qANO2As61eHdLQ+TRTx5z07U
tM8mMQLkBzqbV35Y+9LOZVHFIeZBFIL33JbFFwNIkk7vOr06IKeIpJDYLI922McMi8V/frH3Uzzd
hjeHNV+UE/hCZIAVRvvbA5ByGutDVzoL6qLOG7e86uA9JNfvwTTeJSivbz38UJEIFJFXHq0Tkc6F
og8a/cCYYJRHzeDZPXgP/4kwbYynC2vtAkb2UM2X4kl1zu4drdLg2X+uk2FzdaSitIx+Nz8syqze
BivflJX52ftu6ytMO4k/Fzc6tCBy+oVcTUhXCc3msrrEHi7pH+fvifFznxbtOqag09IfRjqbLtK3
BDshuFtX6zXeQxX5QV00q0zTbblzhQQdNFYJ6woCwuEzbw3cnLx8FCiQP0/D6/LSJ+4vO6fugTgN
+KC6RN5UIpEtzYzuUxWgXmHy+KtAM7Nf2Ag2241eYfD1sMycPEiqbYLWV2qWolYCAXR6IVNAHwaG
5J+86rLKpgejb1LhJLeFJQqqysesL6PONTLJD6Pxmp2ZvfzVv6EJo54Vtnh7UsJkvP+pBgQR56LJ
21wBqXEngoYG1Emo9HsbNgipLy1MKBH1HYlimYZAkiRgoyOgyRTMgT7znMJ92uxcpMHbfnobv/ow
3z+v+WVcyt25mhez+lNYXkZxnw365pE0Ev32k129c1im7qZXmj0XH5qMdKLeZpWgFayq4e7f52NS
skwC1q3NiDzYSWZFupQObpPX+D29Lljt/OoiXu8nyK+RXo6iEW4tG9rPE2ujreeigSxiiVsx63fz
tYv8B29Fit2ttyOT3JMKzuUPdyU+BxnLle1yFAaPuvmdvDqnLu5r7td64YI5pFwHDtm7YZtYH5CJ
MAZuDAOnst7MXtw1yjVVh8rapKhN1W8CJ39/q7+FdtinvJ9V5J74E3a/q4d//wEJGCR9MDMwqCqr
+aeNDGh+nG960TzqH34voB9/uElNXv2ok8y+3cr2NuGIi6R/cW8TwkZ6trfBqtfQgp39QDDeC5YE
menkMDhC/cWstX/uJlt2g104qoJdFNH2LChrXie0h4H5fJocWDTXMTDOBvCMtBFnunj2XYQQomfP
wclBy3agJhT6FRZ69xtsruZzwUgp4wsyC0fP9mHw6TPmybleFWxkP7PiDk1QJ8JSivnCKEMYmuwS
FP+I4yj5J9CtX7MQomoQcp+jNa96f+k8HiQN64NRxMNtsIwQNE733XBCIpggLIRpsCqyZiPKVHPu
7yRcFLrII90TYFn3i280jGwgjKBAWWaIMx1Lhkuzv5VxMMPBmSiZzJVC7HDvszbAh/D3JccoEMif
Z5eBjm2QVFlpB+gYHHaMvGO62W0ovlCpwVCla/w0oM906r9xYKziv5tzmvEbxJTYuSgMwezPKbmN
vjGo9EqjQnezjRb3VWN8c14jACrkkqyT/t7CUNSvsrjXWsmoRg52NQ8/iR+Ok35t99k1vISxeSQJ
Ja09waXF2yt4rSu8esaPz8lny8TqUDlIR2Uq/NyvYWGBme0E9v7kQGzFMKitDCj8m+4BBGKCFZkH
6RZbXMb/GbNC7hjXs3MZ3Yabvw/KWIgE3bDD8jo8nu0q4PoPNrheHYdr31gRQDglSHyT8mSzrk8A
0EBof6kNU761EHJ+uLy2ZHLPAZ5qUa8+jt5oIVkljm+zjPiRocFoIeeKZ+G6Ob63EYrUViX61WEL
hF8ein8iCRzPXqzJmOAWWgyNU1B5tdBRXhtOUmjj2NYomx+MLeokLladwXa3jKqbhq0HoPqqBjaQ
2JWj+yaK4fcPrVtkF3Ato79Ds316+gZiL8n1niqXPU/dKOp9EZHVLeo012W0OCiGiTuXdjiRpUzU
VwE9/DvABXNA84pY8tFkgrQ5bNe4KrpYfPx1Y/Qk8ILQPkH/Ny3CyzB+zlO0zOk8aW9GGAoexzfv
9Re1vx6N4X8ao0P34RIK+sc5FoV4qT4Q+kXty1bgH9qOOVf/Rt58nR7b8YyZWYD2CFEv2KxQsS4a
v9j8aX9hGjXY2QPclmZMYvFyUib+YQDCzZLaA7FcpZBzGjA1VuEMFer43C69xE0KezzjwaHrl1aP
VbR7L46JuUcc0RwfZynz9Wia6BhQDcCF3qwo1TrhuFQ1LcZwRIIeLU5ci01vufe+g+pPZVTpldEy
lK2BnoeW4x8mJ2gGtLm/zOuYR9+6j9F9UJa/f9ynGD2gbDz8rN8BIvD2ayb9sGCWhdah3WZVow85
knDWo6C8wF9ugRZlrPWLXJ1WCOggYHN3klEBo6fZg3CIt5xTPHuMzxMm1ZatFYlX+zalolhfsnX0
6j+bGe6ZLNT1H1DddAu5pV9F9Y1X5AhZCPL1y6zZj8E2nu2ox0+9vWMsGH13/rBGRXB/GjAmisMT
IreNdxqgjdhTxn3hJhmPji6efNS+CkG5E1GQZ/apPj1/L66TGMfq6+TBAs0kHb3xENiwUFOecy8Q
LgFMvg7mktRoS0mrAsuEDYDWGiUL1Js/ZbxAHWgxQ2ITnIt+EbP3iU9untbWZscIXlgZq66NzfB5
WsHBuLBsTh4+d4IkkvyH72pYoh+wp6ZvlyPRpw4JZ6xLUkJSkTIpDG5fXbeQmpTNKsHnx1UanlNC
gzTrMgt9JnPiRqPL7DTA/9BnmK2/aPgp+GMMCP9hGI/Ly/TvYZc9KqHgKb/SrFfJHfiL+JvkYN/l
u6vqVSXcq/n/uMP3m37zd0Sl7LJI7PrwaFEj2yG2myUdFHx7EmZql6pFsrGyjjZR9Ms1uOISlNrY
BHdrOLtzX8P2s3vp4wPrQ87zkz5dNihFW5JOQM5v0dZ+He9qwCeQwlasOc1xuHugT393ENowENCQ
+yk1rkfnMEuJjlNso07tE/pcqmxVZPmXTryAsLtI2hdeAiHKk4lWY1zrU4YAYmp/xh+3ACj0dF4Y
Gxe48u8fHKGx9vqgmQ/HxMHksxWcD9Hcw1FgfsH/FwZCWQWC2vjNFGcGxLtCn4qQf+zzVIkBXERd
grsBrQQNmqlNjUWBGA3NUyDOIPLztLcfxP6jnxJvKdAuCwGy8JNsDNlojS5XRyiWoKs1JI1BII0H
UJFhOtPMCoPvBsArIBkDWBkDEAvDGtAk7mA5UwcyqzrWiJfqwQrxnGIvBn8RirqmHQSKhkwnfZ2K
VvSZi9Oi56IOJA86cr5XOR+bXxwETnagIDI9GEocbYwMBv1/h++miVtexDMjkPZCgi2+JmjxqUdI
XSwuVsI8JwLjLUGTJHFANNQ//b7ZeMAlyJNOw5pfB88RYCboTF4x+gJSJR16OoT0TjyH6Kb/fsDb
I9X/FRNWsNIJMRV7KO+A5Dt76Lal83hLVaqGgvzsyc5V9J9Gq/Pgr3gBKAmdVMJxEF/eAuIluB7I
IqigSEtcVS4290D2Gaz/XJd3BhJKia6Xi64GTNAuwlElhbOa3Xo3Zb23L7YcVEVOUefLO1FFDomK
6qmHmLc6qQZtUiRnvJg9q2PRusDpZab/hClIMnq0WsHmygHdcnrOwBuYnmNBIerRWJJ/nB4Il37i
5gcBegxvao6f5jUQh0oKp8rwLZq2j5sHXDL2eJOUIWO3PTu7Zh/MiScl90DIofFEWN6qL+jrY0gu
ghAE2ZPjQexnoKytdT17N95XqFrQG/TUAYhR46zPYGPrwbrHCfGfEttMvYHnSdkAsRJtwJfxMnAG
cRsVjheU2+X2AJCwt2858JS+bYYLhg8CRVOMSJkfuOoC7mHjziatov5Fxu+4N5eX8baEmv1LQl06
zG/dkLw67G+gVL4s46f8c7euVMTBBRhFIT0MDjcr3Bo/lCjx6/95L2VnHs3vy+dP/Hf/eR6hiFn1
sl2u2U+0ssO64aQBQeKZ2mBjcXX3o+uuWTEBSK5+PKi0vz16577hOqhOAssGowt34kM68f3WH4UJ
1TJENcORuC2C4C+g/zy1OzwBsQcjbeigokhSzsgJQkKn/6khEjPscC9Z+roa/jC4MwEFI1ZECPhj
qgtkiCV3XQ89nemJxGsQyq2nCCc5ug6wn8ok7ZXhr8JwxeAShSxFKaSOGeqjLDsCcSuCKeIyyazy
gWAZJmJGhkSxR+GWFUWev9DOwjZoqk5CPwXi4n56VchnYtRGI4rMzHMByCmfAp7U+N3d+CQ9AKeQ
1SgW81vizb2hmCPnpt0AGzhH40gMON78aN8WX5zklnQgxH0FtpxOWbCzUPLynpxbxlJn2vVkb5NR
uClFqyqnF7C4CKU9tg+/R0BBGAg9nbsaHAjJzZZOzo7zFbcSmj4c4RhKIdEAn+XKYTmDwXWQrmkh
RvaFwBKNKnvOwypA3qBjBD2Z2t/2ZvhdXGaHyXdhIOG8D+FMdMSlOGFUdBydJ4ef7/QxJi72vwGq
z8Ge4xPxhSO1YLj4xvTTk2aztH12zyz35U5lRujeJpBZP2bnyWVd2knrz85uEXn0SfLf0Pfj+Z2O
A+n8OsU03P/Mk+3VK/3FcyiKrRTh2dXZkLC++uwlJgAABtrOYZj21/gCYE7d7NCeYEj468YEs0hh
+cSwDvhbN9OwYAVyadaGfsgeukiRD4ud6asbnMDfnBrIO3IpSE7oZspyBG0vZIM8dE11ZdnS+Tpb
0yDq6JCfnn7Sa0U4zGiSbGZleodSLfA0PmBfcvNymkFsq2GbOkHCihho24ND8WlBpGRxkXcatSve
UpRYyQgCDc/ssLxSPb7USCadnzN6gCZH9o6IDGiuq7Pil1O2aII7nyGnU+WI2SJpUE7QJ6W2iy0S
l//Y4bJAwiREs4K4HWhzrTphBxjfFAlTXNwgtlmAIQzoLCjyWkGFwUjbzextOSUW6OmAO8T8YGn1
EF/ucDRFOS5pu+5C/qZEZDPWQxicwVQGaGUHmR2/yZzMpofW7lxup9Gqa55f9X/qyjHtJjOxPEcN
AlEjUMdqc5iyOdBlI9Ct5hNkE7hPosArMiqTDVVJdUnyQusFa1x77a3MD9IsXrswKKGpizGrvUqU
V24cH0pHqsDPUAIVZrQsnEew+tb110OLTdhR1ylt9Xf+R8IHiSA0arRfc566aHroJskYReuYGjlr
NdMNlNrxY2tZlObGQKDC9tMKx2LU6rEUY0d9l9kScnkx9RHr7cE2CSKcrq5DMrI6JJd49A5SQpDl
a1xYlhjMYAbk89t4nIyoVFF8nVfPJg1tQNPJ9z49lonRe3IBlVRKRTQU0maS0PcH13UtTVKxEpe1
llhDoRODKqvoJT+HBmurPGaIGjMC0NPi5XroQ2o8sB7qFvIXV4AmN6LLaC3XxxZrlBZl696A2cid
Z7ygMCbY/U9sqQ07i3oY+tnM1Ui7ewk/cDz4Qgxo+hArNIrbjORyW3P9ZD1m+j3NLMY2aAPMtYz6
ogVT+8qxzVBBhieSNmOrI945PvPMMLrUMWXMAFoLM0frscjcpP5EdSzEWLBjIIY+gdyC7RwF/NPe
s+i9qEBRTazsWELJUak7VYmO8ES6TQhDoakncNBPkwI4tx3cdKNOQ4rU6tidNFsviilFGrC8u+fJ
G4SWUviORbROTKjaYMjNvRNSXJH5N7qw+9kO/ffkMS7uKKJg095gxZzd0xY/Mcj45LlQFfd1HvIU
ZMPB/z1bi5xvl2/EDwry2YbYG7N01GE4KOyQLNPosQkZeL0OAu4I/4nRgztUF+YxPyd0Wfy3LeXX
eMBKqRnPRWMhCBRlc3dPw4avFU+rSHa7NDFZhFh7NWpJjO9QhI4dDLHow2OYAberp0NrLc4q8nD9
31QLOIXQno61BkzlJCDVWq010H0+T84cFWsli08iUROvnjWsoT71zw8MohYyRLVwlQhRxteSe4ty
Kwcp4Bpv1UcOG6KhUye3GeTiSbE94d+8MX0fMioSnzwAknyQ70BtZI4hIvB/TWBBR6CqCu3JBYti
BH9wQi9AqZX2RM3J/kfUmXUnqm1R+Bc5hj36Ckgj2Pe+ONQkYN+hiL/+fhPrjHuInkoqlQZh77Xm
mo2EkLlIckuSPWJ8VJ4uCl25Vor5KwavBCf5VxSn+DiUsG/vNZjZFPBolWRVDzSLHBpR4dHBj3Lt
8AMfGN3s27zDaCEDPkx+6U5nSMjaZ5cR2LK8s0s45uFXMj+dLKLt6sEu4uVG+GIqS/NXinappHTa
pAfb8nZD1/xGI/V11ZOE08DZY52ss3Ftch/sB03mL6eNhBB5vFjOULxDaK3Z7/7VVl+gA/9omgXD
Ll0Z73zNdFF65XKimi99l7jfDN8YB6F7kQgM1BPHXJlMiY8oBar0MkzEewozu9rIGphFzedTfT2k
KdSakYNQCR4vOcg4OjIXRL+/bx85GpuELDvNtCltH723m5I3C7HH0wvWwP+WVx1/sZZ0oGUpQvkA
uG9OPl6vFUcL4/xkH1u41y5Wzr0RNLxykHRTO+oXncJAxktP++Q/7YOPDpxlZgPQePckEpQae7vS
h5EZzdZnF860hN6aDb7wREpy1Vkde9KHk/Xw5UDeIWkeyZDUSRvVD7qLv7brsiXH6Di3X5UDv0Si
umoV1IcZs6r0NZnD/Pik6/GchevuOrNXurjejPYbfFtd/GskwkoiJpKwPWqPRkxSPS6aEZdPF2a9
JLmZDZeb0ELehWUuGjZc8wnfgk/Xf6k3+huNTr2EBoEs8/ZLOYEwqHe9uM3FZ/FrYtrS/rRf+DF9
PDgI1I0n8JjD5LrZoSKdRUsa5s1J5ou584mWYD0eyDZwrW3hGuJorqxNM699+CjSINxamNMhcspr
GJ6VMBrh8alTrJNyhcbOJB8LuWZHPrkGmtpHePNlrBsHcNdayeDIbSG7aobh8Pkl4iubr6FSE+te
GW4/t3wWXrHvEqf/02IhmGBAO4G/rQWAjMJci4DkiCVgsm51F+EsZTd29+uQO3vW/8VJVtuYejza
UdTdJ8poqffqZCpIbqXCRuI8/F56eU9KOoRkojr+bTKKQQU8/Goqv38jV5Qc+/zMYme3vLiUhRs8
JHjssZbTAw+IdiXggcMoSbtU9GLaqp9ge6RhkGvWzvvyngvzk/oT8AhELt+D3XOzycsvtuBh38SE
VyQILhitYuQRMX3iKmpg67oby6MVVluIMT2ZEBJNStp8QDipKAld8ZKMyqU1gUShBXClq0+iX12g
33Xs5X5jHZVQqWuVvhbHD9hDrDx3GFbvoJwGigPQ8WKULVMeg4fWLR0Ha/vfFsfPHNv4lPCj/w5J
BYBiKqVnCweUxQwd554syCoesHK0407n9T/iUcZo3EYHge0yY36ujMNo1TL8a2ffxhjh3DlgNf38
0d4ggcKH7pTx+r6VXwOgbjGcjoNd34C/tZVhGQ/OnaIYHDYMwWV5ls2MBWy4aLTCzP78y9oM9V99
s/gzGC6YxgD5aevlHkbx4DTChmFwgRyyB02BToLMLgtgVS0IQmWLgogHZ/4SPGeyJSx6JRZG84dF
07C1BPIkkftXdcAdja8t3wDRCunZWtMQwiBsqTpSo6z+7YNaj1CED5vWb93G9hclygwJSb4p6bP0
aukXJ/PAGg1GMvv+E/NC3yg2+SaixuBQaVe9esBA3HxR8vWi0aNX917d1D/1X9P9MIYANoau2n30
4yAd3Xr3yY7ic7HiBjmbp9HOrs5OTjU49CTZh86pXwg3fMbrcBpa1aAaZJgKcCXDO81Cgxb85NxQ
rRRa5bJZLXNpXpkxj402fJlmuc11mqBEZrurEKDj3z+kC1khhNkm+Nrfic+fvtC1Ha0ys3isnnFV
YZWJ6539NEpb+1hWgSufyS5DPJKjcBjGVtkagwCyL7pEb8hZo2Thk8HmUTe5GluS9D/tBZIdVDjr
buQ26HTYoifIkmSmVQ9eHa3T8n9jIZ3wH0G33ZAUjwprFWxUvkzVTNoQQJdIXtY7q4YF33Oxetj1
ML2aruIilEJS9Z9780HrgsVF1a40bSZavJWgLbKWbcqL1c91c93s8fiaNHxKUN4afpmL8DdBZJiQ
bKGJjAZuLL3q1U8sriq4bgC89F+9seov2n2aW8BMIFtKZJaWL2igglmFF7rdvMHCnjUgX8rH1oWy
vkdZRt9CuSdhIM2glKqUkVSDjMrG355IHYVsyC+4KcU/6rAY0rUkVZk3XPoxm+ZCiv2jr57sZMZj
QrdogpAy7MfKZZTnEqaTrFqybnoMNxSylJ58b5peIcPghSl0kn89kzqiebE9x/7cmS/n4HY9f7yh
5/hBizMYTOedM+2VWq2v89NS1S+fx/dTj0Yvw9fjg3nXogXyCwAwxR9jP6ieZYgDkjYjdSPqCqi1
WdE5sZTO7izEk1tWGXH3xUrIBVIjs+Hd4mLpVlq5cmvRwgvDhcpJuX8Yp3w2SR6NHrvQ1znjgn0K
MvTFpE0x0lUtPpMZYdY/B8irvCYsMKySmVXWuir29QPoYCnvUSXr3Oh348ws5/Rvy7F+Tvp4nj50
SvwKXzjjF1is/0vNst3WOk+n3KN2lgFiv4hJv2FRuS6eNhq0r7OD1g7V06wXhKPIX0yfK2v2/sqr
LFUMKfdG67+MmyWqfzEz5ILCF/bma0PBq4LNpcsW257gKkId0boP2uvuw89YlrUhcI6+Fbuqdj26
Om98fjsvd7F36RU97689GvwYiL09dmkWepVt0C4h50i1j5VIu8vGo819MjnZLFuwbag6/2UXIMH5
ugzc/rm3FhwVtAVn8AM0CqVLB/lcBTw47wO9o/ADFeOkYwWquLR9AbzvzNg7d/d0jQDTlMqsOqwd
teYovoHf44YSgecZ9puL2czP9bA/k6dCH97rytny9j2j8qU9jRucHn5V2g+Z1XxjkLXz7Ow7dVd1
Uw7wpzVR3zWXhSVkzxeOfvBc56VBmWyMqr3yHgstGiwe9bHWjnSBGWM0OW7U1yP5o56EXupWFzgj
TiQ/Rludg9iA5/hxfu/6r6UUIv35wypPsEcDtBJIhLbG0R14ZVa2qO1MuH88JwjohlVLlp10oUMo
gj9gJV9rQkrj2OoteZRoUIEcqYR8rt7EwwzpP8uMUe5gp/4PMy258wFa9rid6NXLLVAnI29atUj1
okA3JFMarV67gYokwfv8sxz3VzMotx4qBKoyN8ShYebuL92t+8YCRVd2CxOlMGxmXr9WNXl9rgy1
r9bzaboVEqlGO7PY2wfX2Kotb9XWFRnq0dqRjFlyG9nf/tRNmq07FcTi88Hr0k5oTCPntbPOdef2
cbCJhATNdVBrWNzXh6bbYJED3iFcHCvYsND5tN9to8MLRe5C1WZOG6LUZ885Fs1VzaK//6XQHZ3w
O9pqoU5/WXnbxx7hm9fRnWqfNS9fVVnbTiU3YW7fghKtEGVprb/rWeQ1mb7SjH8BF8LptGBqLWZF
05KwZFm7+lLiM0Ib/x9g+5V1G6WpU8ijkIY+LAUMEqlrf4d+/vphmZUveZRatPTC22jAI9NXlfqt
0YlE4y9ZTnjDe5Bfsz/j3pVBndY15Rp86znVcUz61XkCRLD19lcl54zwiDqfcRp70PJCkiFqlXxf
6QCmh8357iE07An/CWC/fcV9WMfXkkzKfRkM1BxJrMr4GWZo6vcNq1xavs9LA2ClwNUKtEO98AP3
renghngj2m4mUoy2H85IXglfkKrIVT/BbONr7chL5VTt78qolXA3OaKveRF1/Caj3itXm9atAp5x
Y4GhCRi+za1CrVi/V3G5W+buP9wKfnFvJ2uIfezz7ea5nbyzsFH0D7V+NX4GYEeH/jN4FSlmuZrZ
n9UYAKcLqmU51yv485WMMmTV4m1eg1odEvQQKGm1KGMrlf09C3Aw99wFI2GUV+BFBRM2QTb1Z41C
VoMiVMfmttrWR/X3EdgY47/8ROvq0UeR7eA7IQkqZP4zSgkv4kuUsfFI/1k5qIkoikoAr4V/zZdB
LA4GxUrIoZ9WkKeuyowtVRuwJnBq7mQJKVibYoObXvdunOdzNXCqkGklnG0eFEZsNTKpkZ3ov9Yb
4+ETkDTMdfS+EX9IkH0fUWTSUpxHtYdTA9VovaZFYhzk7i2vYtlpqVgrbtPtc3ubF0ePxTuSuzvF
E4XS7ve1gTv52ZQ2co6Qz7+BsLCCtO3KcCHxsx0Y6y54+9AcNQVRk6aJEKECGEDp8WGw8cGsIWqv
fMqt2cmtLyDE+ODWwTv4eH5EAIT6uq/BEOg7L29eUQkavRcmQlWLFugzgn+ANMnwkL6BvGvuK4cU
bjFXi7WcIzRWF8ygzVcFpDzRdFEKtAE4rBmcupnM1+tOqWUAPgxPuK2fxqtec2BwRGMlz+y7j5B8
n//8z/W5Z1QYCc1I2/v7Y6vjCgGnkLXU9w4mdOPuVBtBRiVzC040SPtOEpkHCmV21lr4gtbzCdZP
HBCscxxQsr5fIe81dp3yz6EWbimxh0MVKaw7rO6v+6JRd+oPCnf8uoR/tq5gX/uT796u4Z3ZxdGO
twifmnemqnK1qGEAo3B4qWMzrmVh9jp1XFyiAYAlj8cnbq/d5A5ZmBDQ+Cd7es8i1WfdS/d3a4dK
jxiPyuSJVKthvWfVD8RxeHKPog0A2NV/B79wd4Yfr4gmPejAK4zB5Di/zrLC9WwVcH0xT4/WEfWL
BRvCvMOsMUvZyaI8mN4caOFHpHbUWGjAbqiLIgqD3orABYh6lT/c09h5K2iF3NN107xyRUi9vK6O
3xU2idLHzYafzmPlULlki8K7cwFBwKr+c4Iz/rTs2zEsLpoQcJY1LLrppm4YSQW3/gPjaIP8VLcC
rb8xOmfqaaISBm+1Wg8LOeOwLjWcA5V1xUx+emd8/nv7jfGwE8jvMt49tY5kOlipCPSHo3W5OYWy
XX2CBBnAy4+XVaqYUZ169xnD3X0HkNQ4g5fz6FZ9W+VFuWwbVfeN5uJMC9m97Ya8cYbObGTMRuJz
1HkXJ4dbmTvzwVL7curTxK9XxulxpoL1245QjP4C4s7uf4ckbq3S4BIPVW8S22M/a/7nbV7h8Jke
SIx/cNLtCCK8We3JG/CLD5T9qIMfcyfqpClXY/f8cOqpeSt0KvctushrzIXEbUOFPuOkWuf1HumA
mcZwbskuqYB2GvZg8JdSLepo3swRMOug5UfjzE+GRa5n6PjRKOphj+2lM9lWNfG2V/rZ01u1El6R
x4Y0T8KxVl09H11jcUSLIZBSiu8ddXHp0EI1mF78lD/2Gx/m2buCVbkTV3g6tBrlsE6A+B6bL6rL
w/SZtB9lB7Kr6Ku4qTMBY6Bbk9318Y1Opgm78xwtYUAZBB5u2D3bD7qaqnveFLlGDtj8Em6CT52i
TB4c59F34VIkDX3CRqOOfMTNgENNoV4LTHCtzRhVd14hsM+zM3Lv+sPbnK/ZWHXqhlc4td5/j8mz
Iv3eJTxOEwMVLzCXSkpCWMe9CpMxeID2kBX9NmqYNYoD5golswJs/cKAEPDcJWiScYEFfRImO3TB
jvyKgfGpsXLcR83HDMg8tVcLGUS+Nsnm8GtE5n3DU5lf1eNJU1upz7UHbbShaXnIWCBQfSCcGldW
B3v3KbiHF2MUsN+9m8Tgq9jAZd1XpbWrkKGbYiHtp0n4QhO9h/f3Gt+7qzBJXsGlkZmlzedRCWuz
V1zsxc8Sa1FUr7gnw341ey+7Quzwqoqc5vp2yrAb8f25/t4Unt2Me8ePzXU9xJd2Z/WjrC9PVwnb
jzZVVAwHgNEI1XPuf4OX2zc94YXTzLrYFiwuZx/MWYBI1MNI56J4xQrHD6nkmel5oEKH8fnQbVjy
jXsDmyvQutqpdoqiP7LzAtyEynBI28DrbTjK3n9gfewWwhrAvgFdrIZAgQqic5uVhyIOXXImENY2
HJRX0wgFuUpy8RHwo0QpM7j3Civ8DazKqYO0YPy+uY86BEFK17OTUpy/rWc0iu0Djjfc3rrB+/0b
AhnNItRQcsNfoFczhYxHz/cIn/lXi3jRvyr0am4M/4s6Cnm8E+jxdG52Sk6C0EdFeOioEQF18lVn
lwin/daYqjP5LhzoxaxXBKsKo9JqDF/XJvaYgnL2sv9wr6FEaKBNI653nDUooqJaC0jnPVsy5Uvt
e2Pz9oqr9eFp3/ZYuXtHlhBuQliHCAvtF/cWXnEzg9oZxWcKXOjRq+cjTQG/dwKGCxZWvtTCLYP2
68yu5Ep+MtQtJbAfw+HNeEyEerk5jcghwEHxbJVmVx9FdvbYTHFak2PEwxPzhtUGPE7jkyxIidXl
kghWXUYrrgLTcxBFDQGICNjMQ7Q5qn4+Mp+CGP4UQBILYcmHoHkJSlyrz7ZcBcX1AoN5mtdyhKjZ
R2yC6sm9QibtcYd+AnYybinNtQX04PLEdLzkFPs7hMq8fFXNjmT7SBZCbL3yKAolPFR9o1v3Eyrp
F0vCO6gdBqcxNGCrmNKBkONNurLlkjncr9vbyhAuMK2pfBRpAnmmHeSywI3zxBCBQgou/25yUiBP
EP0aGS+AXwDuYrj6EA1PXat4DTKXE9WiasnU6+thLFabcksoar0zACG+ZzLwwKrtztorgyrKiTbj
pYT0ySd/J0oSGU35o+Apah5xdwLuS/PxcDPGgE7xj1MLUMS/RjndEyGpDMXgH5UpH55P5wGUKFHy
Xg5EJSsdVMzpy0E7hVFXkH/jDpiUvnxq4QNCq8YrBvkJSIhBPuJPfnMuVePmct/MhBuqHP7eEJox
1tolQEnh6CDsdXSDF/8R4sub4crQKrDGNtcYx5bfzjmzzq0zYwKqMtbBMO5dvSISpS4pCYRqQXOi
LkcTlpArMriBU+dmr+rZwvBtgQ03cjOilFuTVEgyE+YC1atybeAv3lPJSfk6uALpIXdSQAzeHrG9
+yWLzWowrXsg/uJ6Ig/NvyLJpmqKrVmFqJYUQaaw1G/q2oFJQmo/wFs1rKWP8qgjsrlcKg8+epNe
xeUmzx0ci05osNA86CreFuWqfR6c20I51Fpy360W4J65aznDerWp8E/2UKPFDNR0Jp97qlPTd5QF
IES3u8tBB1bhJmCcGiRD5FYO7/ILLdZAeRkrjPyPGCF3MTdVbN0h3CLg2t/MsA/OwH61unY0P1ns
GVwsyxCxf491zGlPyAuBtj2aP2uiTCSFxWjUdqcRjhhAYTE4qnVKg9IAu0JKUtlVFkfFHrJc7rBf
vhomuyHAxacNdHEBZUydxkiO0Tke98WScKQOc3uokA/OSuR930LSYngRzwvgqBanffdkJ9LRn72o
Z/GqU/dwNffDFyFrl/Hu50GYjgZoma8jDu7dS/84PA7j4XH9+itum8vHfBeSMBscgxoVw/AzbIxX
Y92diTKkmG9paqfWDmFX3qYcOSMCAPXrqnWrkLGjED6hXgqCqpDSRJK3w7TBJqOvitjuDjyIQwVN
nYL8StSxuFzV0Cwz4eNXirvy7tQIisKXAyE+V8b3N5PxnjLGkQqzDZlUV0+Y9flbBd467HUIoajZ
MzN8OK+2zPPJsxqTiAIyU0UarZqSgClOzgHIXleJJlJ67WW3JY3xq/XADzv/qVZHp0E2a+KloY4m
gYNlyAHfAXN2K5m3RW39+Ln9rDDF+mv+1QgupBA6MqrV3SL6gCDAL8CqP+36BWRSRqsA04Gpnxc7
tJMniiUawBYNv9IcOPJBIAMVFqz8TcwQ+lD5BSp4DlShAPo6uQbxsDSNJpVhuX8jZ6TfvLoFFnQw
i2FEWoZevvcwJSKIsfTTPHOytgToJHe91ZGpI6gnZqjeY3xScT9MUvryry4vjG5zKFGX5BnH0RFq
YdqBMhlWSCgp2afhBWnwcYydQ281QIvCGrrqyHDq2d6Hx/CM0RGeGN0rfypDJr7Oy65WQ1Unsb/3
q4PmqD6IblZhtNNTYZRhyoiwkn/YXnVSPDs7xzAy7FtmNvi6Ri/qap2P+9C48oAqfeXqoMhR7pQ7
F9KkU3p/ueg12QxPwT2XLyTSG0Di+lKrNbLQewIyaCpFw/OHbNRRG3mhxEkgqXRMuzy+pZbnyWpG
+bUZVW2i2WhKdKtillbOClm6hpLV3EO4yS6HHjBQoatH/ZtLkgQVZFp5PIl2PxjyaOR2bVlbljCj
lpslB5cgcAN5YoBcX8zg7GtnUwEK4fpuFpFTAgZyjvJ8MZLAMPhCCjp498i8+3ktok00i2b1yXne
mFSX9WWZWMA3st3Rfa4jmkbrytbYNs1o2NyW/ypzbBof09ocqVVlXpkrx+Lo79bPv6Nf2urb7P33
NmsbvRourUaegGhgkyWTqJ2HiICIyxqiA7lK6aApCXM6mX4qkURkDIjxaVfVp5olvMohsRg+Ggef
9O9Ar1EheKBYqPP6IiUf1HqXvz0uXKLsZZD1VDTLEQpXxpH8msoUxnn8iLw+9RDDUZaWZS41Uvac
i0J1iEhUYGLmqrxWIa1AN/wJ6NCUA61+rdl/T1+ptXLhqeT1t6rwvbTN/AOo9RRjSkKsMlnL06yV
m16DA8Mej9ZYBsZPeCzHkFaVOkLohZCLeVO1lFwugba/LlRZfu290d1LqS7Y7OUvgcvAVroAlVVY
Rl0JTHvVSzcLPvCOzU/TPLPgfbzwzLAKRdPfFar4HTL4Zm/C5Sx22xevx31rBtDeTISi1eEByBLY
KWUCh2LlwJrtofPBAIapcbm9gJg022rfFGWhQO16AlenEdQMkFyE3nKZ4Ic0w2LSuI8OMfr/y0SG
P4j6cnbDl62qOaIgPf8CEQFY59Z6J+33JvJBt6OyjZQO60/UiIwWjQGRNTRsXOLH3qHQigYrqBGl
DAnVl86A2yfXuta4C/2SGjuWUZ6Z3uayC1BnlkeiD0FrtaNrFPBllYjPxn8YfnyYwDL3r3X5zg1W
U4YOu7oFEtsc7uCD1/uMSINCa/WjxGh5serblfAgYy5a8WBm8C6qcvpXXJFQvkUsHVAtJinr+Gdp
TN4/QGCFdTy7VcwZjB94PfYsJE+XN4YgzOwOHT4BtiCdAizSltprOngyYeHH4HiG5MszvBP3ygHZ
Cmzyf9oOCO34hdTdNxAOqx85brh2Nr3Nt21Qr0vaLCf+FxfGvD6r5ptHY8RgoMaVgHnGtaVMb5wU
raG+Kz2HgFUBJUqg2/ZBW25LRlGncsi8HIZS7oZdYx89+Pe/O5u89lTVB+4ufFn6R5FfWSastaPG
iP9VqI/sO2lbGRGZFKFKZVAlV+eb3+i72EW9BK18+O6CSeYDc22jETUZfiGzJzcSFh2zbM4rITra
m58y7un86MqD2aF2cStsU4SFi2v+5mwFEUosAD5GZPIASSguI2vdcI6eyFDo1tlQI3h5mp8h2Mqk
q0UkgxrRl3sJHZSDX4nBrP9FRYoDJCyfjN6NDhmFlIQtBacQCPZqG+HVLvXVCD/acAVYhOLwjb2h
VDVEM7JAPQLDvyXmM4hh0XdZELo4OshSkrGdCC/wN7gLVfQQYpZHWF78Z5ntXZnF5BJTKjxIBEi6
++B7FPBjKbTvCsn8Mf7KOxMbTarzeHifFga7cTSmQyTgEh+gEqylbTrfTwtMA9N5Nl+NztNsfp4e
14rBTrCBfXiNBhOwQPGXKpj0TJ4m+5Ne5tRhGtWLwmOQtGWSvuOR/x/D8SZe0krEUzHX8CG7ctyI
j2L+faLlF0QO8T18dI+4AkpvoRRLlqZulB8ZneXXuf5u036Qb3mBzK/j7osUL66AiKKii5ZJIJAH
LrcXHTNfpMxsJ2sjOJUqSiqRd66Nquce0l+Puv+I9BI0YCmYj0q49+kWFW2FHnDAmjI4INDnQnKQ
Fb9ZStBwwaatthjtAWB8JRUYRORqrlgRO/R2YwzUqbNOLAfkvcCPbIwbYyCE7+Wcb/Z3vGZ0ketS
V8m2YMRPrc9cG+CAe3H2kBtI6Op9jYnVCai81r2ER53PZKwNouyesQnp4Zt2cMJ6zxgUOo2e8k8N
kA1mh3mpXHDXTDpIVuOr0ouVrPWTgllN3wLvhLwobZjdrm4DWGxA9QvsXNXKYK6MGyzOMZSsOuDD
5BfhF8xXz/IdGvRhgj5eQYHcIAJsufEJd6eYfjLuUqUiG+oEO2qmgq3XTCeG88SIToND8AWp6ejR
GRUl5MwDnGHbl5AXIWwIaQn0NCRXnHYCrFnoRMzeyaZUYxADfejFyhdD7RlQUto6/RBSlvp8XlX+
dW5tTp0pD3ClMDEOm+ztSnBjgWDDcAvTiFdIxRigDscXAUhzWjJu1vn46YIfsZjrDAhtRZlxcL18
s1g0aANukMAPqh6IkeYq1bF6LZ1cvcSwiOBtKLxP9AvD+tA4aVGVS4853LLI+WXwC/2VmoYv/eFB
k6gGgX6RS4ImDMsYrJ8brckkzw+A8rvO+3deZr3Q6uFhaN4h/codOLn81OubJmG53Niz1She79eZ
U5xriS61ue0VkrvDI1jHgXGObu9Ku+nyNSZXeiu+qzr3M/PCFBrsdXle7pe7XrMf9VZDVqjJfhJz
FMbfXMgmUlcVNiptYN8CmuYnDK8eNKyOXEtZ6byaj/+TT2lGFCXYt1fwSVwJ9t+G2VV8rsx5ilDk
AB6cI8MkjHZYBSFdti89pbrqo5AubQYLBIS+d50bqY/zI1IJPqjFHJbgJOMXF0cMeS1AVAGiPQAK
7Gvam5iJjvn6ff1eelXIVXo8MBzgCoRg+gu0B1V4UPfgSvWuA/xy+PGunbhdDs7L9+QzqTCowEiu
Vw8mn869nflreKBhDLP31r/0z8PLeD9Mpvfpqre4TuO1etx0W5icFCSqYl4OTFBkRls2TyEi3F0+
PlO01znOeLOZPy5v8+vdvAJUyhBu5aBpx3q/0jVoGbbi16yiIW4f9z96+H3OFoiYOxxHBrYdNSdm
KsTiBDI0zxaGBYxPLXWxGWEoyvn0q0xxVT+aIGohq2Bkn6nePTs1hBCiWEj9HLWR2Gv0iPcij2r8
o3cUa6O6Qy2Ekv1OrIOalONQ6b5CFmZMbg0K7EpPZfaTkjmPDGfQTlyHn8yNEZDV7ojNVTTdhzFD
HE8bYh0fAkWMY/hHHY3NCu+rSq8OEiR4dI/5Gw58zW2BY5lOCygeFLIlhRzmvYyeKNJZLVgj2hhI
0PGwEKgKAC/euarPKDFjfm3d3iIsQFkUuZSigDJrCNaRUA6IqE+yKtlxuk1uoeZGH5jHw+G4dxl8
UOOwaWYt1RI5YMkNabRWY2FFgIq5/b70gZQZWuaUYUegtmugWPAEX0Z1C4rCysfrQO8eJieO1UKr
EseT9A1qlgA1HQP7X1FyOTwYvbxGOpSpFnkNXIXlOCRvS0JpyI6ouurUdMR+Qu2hvgi7LnD8C71P
AXO1OrfrbXabXWbNMSR5/+Kt1o92ga7ogFlZLx0823jFAenj2UNL3RydpgUee1hhlI/yplVXAYdG
vva0sxqRCHeObVxTcvKMridV1oAB/PSqsvUC6KOI6XkfTFLkOz1W7qU6qpKZidEpD6ULR4BACZjv
h8zdEg9Cdzne7RJYZeSLM/Ftf0G/c/RCegNKb5fT5YkDnTO8eY5a9VxeKRz3ykSwhmfvk6v8u2FH
ATYC1BqHIS5CiGRP68M6s65kbhjsPxqcq2M/++V2Gaehw/prYixGoIiHJAbVpCLQ2Fgd8xsfZzWj
VXyamQQDB9MasotpD3vbDwxAsX2OSMOMF2I5SDCe9IrAGkn/2b0N75jYypG2/Ff8S2BAsan9RV2B
D1F31z1xSNOLCYpj5AfOnlAyKO6xdOCfvtknDfy7iDvWoe1T3zyXqeZk7C8pR/VwwhKiVGfGwqQR
a1l5MQUp91iTtNfc7CLl25ckWiLs9DxbYTYkvF1FG880NEoK/cYk11i97jzEks8cw5XaRHICAWzH
4QdbfNXNTx/Ytk/FHt6H56FWxMO4VaSqvIQ7/xQK3hdNVSTEO+RS1QjanNWRqFXkZ0/79eO0OXvt
nebD+hjtiEFk5n7wGkEMZRfRIeMPr+RqHfDkbk/LuFp1LjtgYVb93+znxl3GrHqz39TZHSM5+US/
u1/Q3AP2A1DiGQMGp0mjf8JXZGVT4j0oCW6A/+JKDPssCzGgGbyB58cVhUYHq+m/Iw8bVKsthoVK
DQ1Av0iPcujyXgn9kXT9eo5YaFgZ5ImR/pKySoUCCd9DUUk5ROoXk50HnL57S+uS9gVIAJzVL/yX
nrUsYTp7IPjirxpUsK9anjkFy9VsNau9Law7e6vg6AkPPnqPnz2o8N6DyYiAAfrGCtEY3Dtsax7w
FMys2L2cnDJ3MQDtF7hvbFOKKyDwv9cf+PrBr/YKy/qI8NzRe1AcpX1wveF+1hiLKlxd0N+7IIOL
/YhxcKc2u1LMY2wd7oInylqV9GfcMk7DK4YdT6AfadKLqX1AnP442ZX5sWyjYeMtJf3v74mkHoea
k94o31ED4pu+4lkktJUr4aR8r1Vyn3Hw0OajTYgtqnvo1PtGF7cXuw+bSVPfJhAskFlsmruQ+QD7
aevs0WBrL+V/YqRmPR2lQQUwssERd5sDoPAy3yDvi4rzA8aO12lxfp1msQ0fs7GN+rqI79PduL6t
bsvbeF0faek6B6vwexhW48fo6kciYqbHPslVJOYNl+tjB/dGeJwKUgnRrvw6svOWQ3UdV6u3vRvu
ho8pFiZUsH+0Lbc/nGjutDPQ1GhDoUBRsm0//w620zNu+dPY1yg2YxO4Y0uT/CudK7b2ZlyHc+wv
B0Lgsn0pmE0HCbX3xjOAhmmALcDgwDrz6AK20ozhdL4UhiDr/I9/a9/aqRCGTiU49nBZ78GX7IGx
ENf6wvQrxi8shRoaTeoLCVQYiMCS/EVL53LHOCX3Q02574om9P7T0dju+sq0aE5fw9cwHcde7EFM
hP9ad1L/gK2iV2if+lowXlhhzJMpwrFpdV7ffv4+f9Xtfn2DyI0hGdTIaisHKGZb9Z7HoNKtdLVw
afrXWBRw0+qUmFURU/wGKflggYJIir9jOcsHiXD5sHxASSSQlOW8FBQvGRy0TVwcAGgZsx3O2j5P
uHx0o6ACBFnJD/Unp67iffQ4dI9j2eQLSzwCZPLK1QdxKKhRR4WFKrL5wnSyISav2xMWU8+/w9rY
sgv9ayNVeOlnlXm9rvMITTq2PcP9mLsFfzz5ErwFHWE5d+KxG0ZD7Jzj/qWLLTNLEisQTvm1AEMh
XH7O8kTj8X2dToBb9X61nwTwRNWKixWq+Gn1qNhlQTzD0nxWY91vjCvD4+Y4O6+s4wxu25fhhqUV
KycsRvoVqIzCoKl9ns42RRapcMCE5I5dCvfCLpOTnbTPOYvbYI/RlANKbC6diaoJ7r0Et0HmTqmz
jsvKX/3YMKMit/edVv6OrAgDgKj/KS9rfrYfJMVezS2LLw1EOHj0zwiSnIQNHrIrlKmy/yw6xfCA
YNAulZbgmAfwyBLqW3yKms2qcyyBWDJmb/WH26HaLdMcOk7PWXak0Bb0O09bdicIfq520AlkzOED
W/rYcODnwX8d7PUZpCqaudPhH/JxXwSMfv9luaY1UZQKagzI7QulgN6ndN6UlBf/apqtluu2CP68
Bob1m5ifbl+ioz7DkZsNud+HiIxLxMt/8hI6HWxLnLE/9PkJ4XeYbkgdY76Ay+BZYmrbOe1+sMNj
bHSz3rgbHgvrCkOatIDJda3SbUS4SwEsLpEfMP5FNiGPG7jOMG35qtBpUeKiw+1vn+96K33NinIQ
rKNEPZlskgkSEMR7C9hOMUgnZnn52wqfbfx1mI0CdzI1jyarcW1Y6xbZGK/ewbqynoJohJVOFBZ7
xV65Vx9VBtXecVobnNmYd81Xq3JKFnH3El7CE9Tl2mA/bYz0WSWmbDoezudoNyeinX9cTUEKU02Q
tNd8hjgNh828k1Yv/bJmTC1bYZfrrx42z/Ylbb8Mc79vmrennyIMMFy2//0flyg8PxqartGt9hjZ
7acrD3CNGihdnOiCUBUxmgCeqgwbZ7MyrIMd6aNcV/FsRTcJT+1ulbpwEYv+rdgqX1oGnjXFrurl
+uQzOs+fmVfGTB5xLt5HNb29CDukLmYynb9BhIgyczW55hMRopcgVkG1+8WEGuJEuVvq3+Er9c+p
VQeCxD0dnHFvXeHmpCZsxg+eKFTmh7/DX0yPB3LHXr1q3bFkqS9f28byiO6f6o98z/ytyhwcGi6+
SBgKxDjiyq980CRUFv9RKDC9d5WtHfFUyrg9aiKp5f813MX4uX6qYJI18xkKKQYrzictCh0RcHZr
lUZy/qmNFFRSCNTffzkkir0p9AE+0aPJivhgo6EoQC1pDJu2Gnt6b4lrpVwT3wSZLpZzohwp/o9K
hiWRwcgSRZK16ohUdKOMztECJio6EgZNr8XFg5o2KDifq3kKmjQpCfFS6nUUOAuoTUrx6NKw3vM3
njX6gfW4tTImJVDEeEkyvV23d1xsTEysTga3D7ONZlhHN4pHkmEmtJGLC3aHl81jVsKyAtJd1BOq
i50vJrtIRu5WmxbUQSrBAbUvnR3dPb2Jk84iByNeF/4TIEfByWkxT1Z5ZoIXYg8fsKrOlofudTRC
UtfuPkh3LHfptvj9xefIcLiV0xHEkNk9VFNibD+4QNNHDnfdQu8a4uXTOP4OyjcgYEg8R2ZGEad+
P7j0zoMXTvn1oB4gMUwQRWK8DWV3BTQsk+EDrw4Je94DQ9rYv/zFfsnXyBJT3KA+jEFwcN0+W7VF
g5lQwU+BoTnoHXEf54H/eFuQTuw2SB2S7a50i5KxaCwtfBCVcH5GriITgX7rdwUV95u5xQ97MLPS
4vLiTVF7+1e7yHgWjzNOF5/Cge3YsZMGOGKjuK6DXTe8zH8Nzq3XYJ+uVwAhMFa76MULiNP3v/Ai
n5tssx+8QV6qIQQVGnRGTrfFCb5wUA4VO12HHAFY88aQ+IixsR7n9qezCj6dT+c8wLgaRCfznpwS
+Zdpfhx5KwQAwpWV0FMFOD76sZ/bUi0y94JJ+QXoqtSv9OvDSt+AY8hoUacKxj2jHMAs9dwqw2Km
zTXGmNVBvYMKvdwpBOVOsVsbZ0McXmelRRU/NR1GP50VZ5idI/bcL2Oej8tkstoky928ODam7Qov
o47YK0BYL7g3vwzchZ81PdbN0VH1EFEymxBg9rlPZiK4o/sZ/JHsxgv2dewScF7iaLhPeXbldx4W
k2cGfBol0u2CZ17z2uZMyK0Gs0IThCdoyMll49bobTHY9g9BkSBEAUSndhrR8SiPp4LH4KnV5K9P
mkAxbFNZLg57DRRgZvC0efyWNpVNOtGESrZqEbFLK+zr5ORGx4U0CBJ0n2qXAfwpMyOkEX/n7ZMX
Gz5cHm/ySeWOx4Sklpr39Wr+GD/Hr26pMxr9j6nzWk5c67bwE1FFDrfKAQFCBJsbyhiTMwgBT3++
IfWu/7TabtvtgNEKc405Qj0UJrizudmzN0MRV+dj/7VaH0Zp2Obwh8UVVQ/b3LSGH8Ko8S1+Il3i
YQkYc4t4tgyTRu2V1FcfJe3OAdHhJ8yTc/cTnAFFAUkHl56YK+KxfKJ2CIM4TdLkM36N69Mb6vVt
vzQ4RPew2RM5ruJXlusVYVis0azOoFd03epUgHlOADmIIBBHin2Ntg+d2eAC+w1L6Ue3jinnVzY5
4naYUo/fLkYnJDXlGlS6Kj3nrjImddrURbplcKb4LPVxvmXBwy+B24W5HzNe+avl8JFPAAGchGn0
tUzUPQmnH27CUxaTmjfWpQVCYOwJQ4DCs2vMEGPLLkXnLkJ4VGcj+RWw/o7Ooyt0VvH8LwA9JF2U
6d0GGRxkHT2vjjzGy6GnWLR1PyUvQDPl6gn9FTB1tncHU5zBEgaH94D1vFvjEzY8dyle6loHyqxD
8rcFG+5g89DBAUI7B/eS/aQAdVkGNpGulv9GyQbQqz6dwemBhRZeq5EgCkyEH6sT/55qCZfthQTJ
86mmDFHejpjWdLZYi/KlmritOezNdHICWhHKxXGZ2ovcyMspwnhlsRAbsLggB6uDivkX96ECJgbp
g10zA4XRYVWYAExHjWq+QMCScrCeOOQffzI71A5yIuMAWzQWKY3eYMPFPhpsuCkbtNxouvv7/rH/
qRu7AEC6yt1865K0/L9nCWI4lIElLn3szDvmtkgvDQA7wVa6nlZOb8ChSGHJN6sci7Ugn73/tlB4
F3l/WAcYsS2OHDVeZH0JxPpYVL7WnGYh+1uL28CPYdOG0Wbf4ROLySgHNfkQlnFD0moiXw0eCLch
SCDB4ftQyLzZfnM4/2am/Sr3q8p2WmVzQmdu72LKh0S3qLhBsOSsdEAYE3tAOsB3wdx+STYJ8zC/
bnwn+ZjQFA3KzNwzs08t0iMf2VtjtPG2ks8A9Gj6aWc9r9SPkNeINk9s1KGHKCYhH1lUJPxibHYa
m3puMG3/rbqE65FOLOLyg+8iV0Iti0ogEMujMeLZRPaDFZ66k3eYr2n+UneFxR7oU1Zw/DuQc4aO
+QyNABw6Ag9C9CugF1gddKiwC+KsXChvR6BEjDn8vYd3ta5rIDoufAfQAGMBR/RrEqpaKDLcFLNH
AoeHWoofrFw9lnL2VjFqtIQLQeywLhQrg+LlIMnkweCpx5L4IUCeeROlNJ4bvoZ/2dUO1sb37/Nb
+V3/HFVQ4R+IP/e2t+/dug+w/TZbpKLsZP4gYhaVMVftzvDWkyQuzpL4Z1UAeqpVJnasXaTij1Y2
ox5NCxNQd3Cb4DwNGl0ftkaN0Sdpj1u0cGeYDWI5rqpnzzH3CYw6DwBXAfjvkwqPp5NooOl+PiwV
e4JfhXu04Xvg4C/wcz+8DLIeprHda3wKU7p/JVA8tSCb/sXjfMNxlgPxt5R5e5feLD03UrMSdVlO
HtohIUh8dscuHDdKpo+p1JbPhNc/2rqVHm+Qi+xLuDx3xGbgECO4A5eXOVjTna5nAzBPgcMctFFC
6gcL6q775YG+vTgNYgfqqvp1/reO21MLHlcJ9KjUU49FXRb1W47RPuLUzXUJ82aQ90T92Ym0Nq8b
v3vOVa9g3913m4RATarJp6eHuoWNjks0eIdYfAIZrwg2AMWdfXyl/7buY/iOrqQzmNtE5rCUFpSF
6qyE4IfuBnBhfsDoYG7I0CK3BbajTEflx8nK4jAYCRy7lfwUY3v04UT5qYB/UHtze6AsPSg8ODjD
bv/KaONLfqA1SCNXy4ZYygtmh9oLmlVy44GHzpofJ6v8MLGFwAmFkxfexzGD8cM8Z+3QMr5CgZ8n
jVOFU3pr51MkpqhguIxSIGv4aW7rIwzM/P81C1TOkf6F46iOCR2vOcZnd/ga1EYKAtlEx6nKvMqg
3tOlZJo5PWD2KhG9Nn4BtXF0YjlRglOZpfTmTNpkocDkYDLdw12u1eFRRaVuUQ7kZBCvTFmVslBo
cXhZNxg0N6K+oTWMXqyrHBhIh/DvqczdocI0UL0tUvLY8IPxS08f3xm8dlYbt048LRto2W1G4oTv
DZx5DVHBJ5n5FXJbluFkslzePRI24h17QhgSfWUsJ8RdtWlsPf0T5kgrtscER86DPWaNHmsTLUU3
5gMbY7E8SoqUMlRSb5lkxHLHpHm8sZVHI5LhC8u778WeWY1VxTiRon0cJEHbuwR52u3TPcMmV11F
vI4TtMlD0QJdeZnJaqt0EIxHlvHNaY9vzn9tYWKCWE4r5rXhbtbme3pnhjnQaWx1fI+YM20Yq8XK
rXu+4Rwhlyjdgge5ohPY8vyVc2bnzo53oqppeK8H6XkWSsHRTL18XUVjusX9IxiKJ1DCCIQdW5cD
OS3vQQfCmXLIdRTKr7unsdHwN+41PwqcvTMF/41FUw62arFd8yabPi9vbqsAE/VvnjMS273msDms
DyuDTnfykG/VDb7iYcdKdmPdzpgVaiBpG/l/W8kVzmCToxb8WWioUAbuHXIMHA5ll+SRXeTFHuwr
/WeTA+HikijgY29mbnnZ/Ll8a07CDeQvfyT/FNFLr8VzKazpaHLA9Ru8RPnEGV/TVa4ZxTmc7+s0
Z8h8mNTbH15jGY+gx9UGr4hSzWWNrQt6kUkb/y0VU+3csEvppVmsg97DYaJt8nh77Uf7fFXfsClm
snljAVjQE1zgp8y7c/eEt3Ibe06VLbrE6YXkCSIQ7ltWSo4sq0qgferNy4bzGSc0YO8TMVg1Rw02
/Z5kNNFizRknMiWgcYXyRixmaWrbIP+fk/dhNSXv50csNwkHRM9owp6QoRqhhlKRGer8ps5r+MJ/
bGNWEdZCb42JlkOWIOcfqDMkGJ+gd4irJ9KuYoyh7dAfhhJ+9jfeg8aagqIuttr+8KCre2jlOXEH
Hog6YJ3oyBlDKW4faD/fB8KgJb04I0I6t7wrR7fVpewhMLtBI7+zuWgbwQsb5PoybSBewFCczTxv
0z3oo+mCRMLeU+wtpRdfJSf2Eyqaqn9YnBbz5fWvlDrDy/sXBhiAOVvX/Re8DL72WqYyQnQ/ARol
iEE3+5nT+wvikjZFNPawBaWC2NulRvRZ7IjfM+/rACNuMHaqmgM6KTFl0c9TFetSW1V01Juf+zFH
R2NSNmVvygj4OPdJga+m4LGgsRlsVknxdSziGePLlSJVyJlVVkNoXWDZh033EB4i+icYEcO6DyAZ
yssZkSCbNf18FBQtE1XC4BcrFfFRd9MmEgL+47dhDwYV4OA9LBxogerwc2oWzaqNjZS4h6I1FSwe
xkuPbZ/xpJKsaHGPNiZcANr9EmWRZBneFur0F0i66NbSzKqP6Z3/NnziB503MSPUfJKL0MKlH/vw
RDji0Yr6Y6mSGAz2/Cp1C7Nw/qyNZveaGZSGkBoBs3vQxSGWqt9Nzx0GCzUkvUQc9fkm0krs8zKh
NBTDowSXXsx+1Tw5z58B0YJegkwXay0xiiS++eSvhc3uu51o7lU565x6g1+kJ3B+uPfMgG4XM7de
0FvTF7Prt/6BpSPb5BpOfjpPJiZZTUqXNtPrLL4UeV/Sp0tsoK4mlpxwL7HYpukMwBuL3p4/Dixu
TvzKGJ7lrAy4YJC0gN4fizYBkWjXCX2Eyc6mhDYZn37Re+/0oBr/LmJy6BpceWZo1ACuUy6Js7cO
pBmhpwvvACycxhlN+xd7g0482DOQIibMUceYhvYKKmt14h79BvQNeouyOqv/FJS+JgMXvheLs3YJ
4WH5QdROwy1uU/t+OeSIxglGh8mNDfczpCbZOytCulcx4iwVOUc8h2pf85jMR63jVFQYjCKliikc
EBNUCMYW5ilnVuWdiUVDuvQPypqwPWlywRgYiTnwGqXxM+lMy/D3W9Ns3ODlwXF40VmUFqUp7B3+
vpbP5Q5ZfZfGEZ0hfHf5ldQHRG0QtuiOQbPIq03WCfo49HTWeCsx+LBFBf+G5kUrm+7F1aC1sJ3p
whx2JlqkTOa4OzlVUNIx9td82bta1X4jEn2gFr2G9REC9GE5qc3S39PqtGItfAWIPlSeYlSTU5lY
iAZEp0B7weY5OAbVvwY+563peSYXhCuN3YPTgscsnIggRxptx15OB6S7tY91ZlJXqzNsDeuDBmKh
3fQzbI7K36eFyvmNU9HJikOT/M2JGxs2yXoFeO94quDInMzhzzq7cR34s8kZ5M5FXvsY87SAIMxq
WPWe42vyHJ+T8nQTrxO5VW4k+vDy8HHRmth7ITgVRN4OJYH2v7WjUlSHSXYrRosKal1E5UTNuIVy
RRHaAnAAvlYiddRtCOIM6ytmENIcav5guBzfUVjPv/djnU50cWCRDPJ5NKo+3Rqp0xu9Fs+AkkzU
wpTlFjpZZDOt8Er0wjZ8DKqT56g6uQ8fg8fgSXDRnWwSXbcEP2corQdOBEQt/Zs4dEQHLCtHAG2a
gioVeFg5oRKKgo6gkH3EaGDRYwlSF1sOgU2e39egMWqNjlNVv7oQYVADg/x4achTMtY5u0kd3aIj
miGm2UC+QfXvn0iDElZYY/zRrNzykArtUfaX/d3IHY2us9I0jVUYVzEQNJ+s7/T8cD0u8ew3ozRQ
vbFDMg8ubXUGKvjJTA9oaQ85+lYxwzHWqNGqRvNN4Mxl9J7cRufh5lvPzGv0GMiHQ/zRLDrHl6Q2
JS6KZ0R0rHPLuMGXgYW97r+x4tuBzAqwEeb8hNKyxd1pWLPx6oNsyXmEwL01vMOyBQ0GSR6unxTU
nFao2N9PszSu9inOIGG+f2EVQGuSQI22FHqyBlYB8K8OeD7Nf28/bYBNgYwqo+vhuQ82Eu/xy6x6
ciKdL47Ou20csRwEHHHrHqiQJ9I5kClqDTkTi5WsfjBWyeyvE1AVMJJDDDof82X4zrF6q1lQnpMs
ZJ8hWsJcbEzaTg1spe0FL/cCDA9eyOgXLs3LyyiXjRNJhORxINB/CFJtAfSDRDHHcuIkANV88U7a
oNV4Bd4BUunLOs3f7YhcTTSRGK3weB9YI5KUmItfdBo8A/6dgUzvIYGMYF2PCLzS/kQkJ1JK0uY5
mPWomLdHMNUatPtNRJJwaSQi25VJS9wV4KuW4uriADv1NW5PH/Ezfgzfo/rcICIPY5eqdR3QG6nC
qqEFx6ZR7r5wfoQVRfoSZrRHEpkPMWpNt4pQkBYKMOkrunBkeScnu2YjruTOFirD3s83Ws0DLe8T
kjtsVPFH4UJ2l3HN+7pEJxElaZ404kZM+Khd7rcikr7Rr6K8pKAiahTxqgbCHsvL4pJI9UwM6Z7q
ilRhP6PGGor6kzzpQO1m4F08wtPshouo8BO5eXFO4Qgk3Ea2t4UwSBCkMlCe7F0yvxMopAslAlo1
HWd1KNVxRVg1jQicVXqb8blibsZ0N3jidai6WHUXMbNOBk2XVL1yzoc7+a1f9Qj+xzbUdz8RkHSz
qnE1FhjFtgcNYnABv0576glUWFXQ+r9w4bpAfFFtkF2h6MmPRuX6f5vtkW4ClyjbULOPM1J34Juk
RFwgXashXhMbEu+NPq4XLFqV/EWfdMf5uRH+R24hJCnfRNdejWO2ejqyQShQSmnaysSWKKVZbMY6
4jJNFmm/Cjt2WcGUgz2KgU9fSIYAwHJPTcs1lhvCKDFihG2guZ+NKpPt8vXz+ukccgj8BXwuPUnV
w+0tOiZN8qo4tAqCLhObppzWDvdMyBhvSJyqwmGTn26zhOnJVC0DgKsRhxtIRLvLvtNcxPcjURuy
LCm0ytQLhIgzlYfcUMXY/9iy5ZW89TnB/I622CbchC9XSGshcXn+3chKzCcwDRQt0JuITPNIFiOs
nPwrCEgf1dFW0GKGA8RnsJ1q3j3JTQYLeZC/raY1f3fueaG+EFhP/PhtjG5/lV/Khht5f+CB9IM+
NTIx20EZX4buaSRYDrId3lFo/sFEIz3/ubYKMi1sJPWFGrzOafX/6F0SZ6EUwcZN4tQddHudKYQ7
amjr8K7jO47OAnda6odyAWj56o/qmCqgNtNiw9v6mCAocBrGe35+FTipW0GrGrhaPWqtozDEeQFb
Wi1XwBwHmikyZZnb12lGKqjUhCW4tVe7RlP8TLd3Pz1zCONJO6MEfLsdLwtKhFkWOsYtJCExONtE
eoquS96ZhKTgQEKSd0BaVWsD6LOGfNH9TNKjyd/DP7akqI16EX9KmmZZOW4mquFlIZpZafdtHQdv
DizQm8zWmHONbBQ50LDbXOBW7qZoRanZKI9dhAURHtB84j4/0emj+lzJN2QwLiK0Tj5ShZxHJXfj
aTnquHUWuTPIjTCY5pTMZRahi0kcHyMXohTFL+C9nni2YukWt9MzzwKYiHc58QF0scBevM4xHsZd
jo6kId0muj0lv+Srl3FxJQCQwSnOude+rrGwfNY4RySDgjYgKO9inX5PvxJdCmEsrkO3lVAZudTp
KDw7XsUvXte4W2rS0lci31eOu1Vyl9Vx0Gu1W9RwSepePZTdd5U+4iUfAyvia5eYLX63GBoMgqVm
bRwuwzCMZnQk539Iib4q8BnPkBlbv3IcPfk1Dq8wHDlvXOAVddAmSq8qkjDAKRhdZhZ9GfErpODU
S40FUwhebYTSM2nP5jOB76cumcd9Ie5S8cmAAvIXZ+h9r2ruKCEFcBU9QHHZperOEQ5UUFQAhDuR
iwj9jbMfahSZE+hcyVE1B7QH+riItgDTiVjnki3ppHYkkfSI4ZikOfp2QMYUeRV+UNHxOg73w3Ry
/rmigxHqsuP1dZVSA8YANavNQNeOi2g6RrsocmR+fL+JZ1EmEQlFjH6KYGbGefUEP87PPfRcNI3a
dCbUgARMZmXUdJvbAiFZIfNllzaP+mMMGPU15ZREZ9AujURIOPARbjCfV7L21AL6Kq2tjM284CEN
OZIJpoQhIJB/l3Ebhyq0gx5I6L0sdQi8BcYCTA4WgpWAZsGWwJpYpo5ZCjwtDjQ14q3FQIq1Lqgf
xpCYTMSLkfJXxAc6liw0y5jwIrxz+8rk0jIFLFvztRjJoPZplfraZGQUqC2ItAkCNBYLLK7QjS3K
kLJ4cJxF81M0mTKC7HXmF8dejHrtV9DUZO7B6sduW6yDWlHUodJ+rVGX2SXE3NVVRkpSse6se2pO
wYatYWBfwByZ1XF1CQsQz1iWpLrE61jzL1068ewkqjkygTQhMWs3N8EWsWM+kbRexvTs2eZgjNmy
Yq1ScG2/K2yQ+I/e8EinQ4dXerEPlYl0V2NTbc6MFrGaELTp8zasWsTA8/GFc/YO6TTD4TtfmCO8
sdk9dYu1j14Z07zJ1kof92GeAjX/8seW/xDdO5lWV+yfGrRB8SZgPmGteoE4cH1KzrHasrCeuObJ
YbKbNJGh7iYoIWXlyT8wgPm7p67/wksXFIHod0hVuNsgJcwp0hAYSc6GLv3hI/7Hxh0b71jt/nkF
QAK4lhZwfMHYjBnGYl+rJOg1v3YxQjex3s9pMgwmoQb6HaT33NKbVO66WqliStWM8GaFQPrLZdFV
aceqaASbfZwGzsdtqhw1b4WdybSHgDsQKsyMy6wyWn1yBENwbYF0LxmlayeOE/B8PV3YSmfaMP00
b9shnucxlqwDJUPI+Meqn0+qappw8bWp8UWb4W2GX8XeqmYLXm+LHRXEEU9vzj7oTXQS1s4Mj4io
N/nitm1sbDKIbSoUYStZMgwSK0U9Ea2XjFrgezlY0X1nbVONKPtoMDR6p88DdK65RfrpPrMbl+Ap
5fuuZH2q9hw4nQpBtSQ9SUq8jDkAj4oH+TYnJWeiyZhVR2iwfz/Wmue2Fovxs84t7as6yPb0xTo4
Xd/Ri9VLVFuE8lcznRxG14kmz3ymaabtW8oPWYbef9ouwA1uRmY92O1dXN83Qe1bKsjpHGf/itly
d723w6GNzRR0uAy8rHcFOSLJLKHcE/Ysvr8YDOJCF/Pvh9HL2xR9mLz8MMZpy/isPCpSaIclFJrG
j1pikNESgCfaKdSIeq/ojqtjhmDAsDWJqzwWwN6TNQ8fB48vS7ajNtTap32ZZFbJxecXxLrlnkeU
kcDcL0pJ2QFpYdhw/JnjoTIH4ipZVRJDmIgayfTqdtGam5uv2ZRZ3G7OdDI1ULqw0up1JJcdMpVO
pCGidb3lw1FhXBcMAzmsLrit6HZAVGNV749cLfTJw67qOYWCBHGjgsroX9pa7syk426FZRTVnn/4
fvkyDi4juNnSqpaG+OPgF+KRqRRZtMlkqKQ50wJwU6ucPh7d6re74yFrTuwi9axBwFnpMZW/mONG
oBM85RmvedrVeoS8J/dndoHnbG3RXVtSDHbnZgPCHCGfFJv03sXmN9+RMHCdxMFQ+EVEHKH7lLmk
ZWkJf/kNh9YH9F8yb2idWjjfzXajT0aw5+5s0uWa99jmoHxMV/AHqNu5m1snXobeCvoHK8pKj663
MX4OvUOv5X6o3PgcjOM5ucYHytY5kXxb580D3vivKDUek9bq8fOarFGMr783nui0KWwx9oDgG6Gn
HHEkMWeV1Li6mddl9YEndcUuBTuvBcpxH7Csctp9mAHjgaEFaz94G/GKBhsL/NtYllHOsxVYZ6ft
IFClV1vuHuD3t0EF0tH+W8T+uy+MgBT7EWJ7VsYxBRo3hz4b+/7aoZUEiJNybAU3O04uX6JoBjSh
z8zAJk4j0FVlSQeTjZ7yfpIFPP/G5PKbBScC8Y5TnCJoxL7RwTWA/+7BxTrwA2iArsrsLPyfoxgn
KL6Dj9f+FlZ+R4TNG3wgXM/W2Nw/coQNWFtG2JACzmzTU4ywl0jZwzZfh7viCSz2ltTCS7//dRXe
SKqZhGO7JQ0KHVRKhlZj6cnaqMNSk4Za1Kp0oVL6VxtWMKUsbA67idfXdop9GP6PdJr8jnexNJK0
MtJtp/Gh3VzVolUNZi+nBBZHxy7Ayoo1Up71d2jf2DFPYlRKSA6JJXjJ3kHnWd8lndc8wi//+rA2
qu0nr10xyOqsrkK+QYkqzKG3nWvv40O31i95H6wJaExak+X3ikgdCx8vFh3NEC3/K4YfYpa2UaIk
0gagD7MXHlvBDdO933v/RIWBOR1SaBxCwvE2dy/YmkFqPmKFIKFlqjtgTy97PWgE+wGl0QW973lv
QgfN6v3MKNMUhA0E+aVic/rsQJINO2fnDTbRt459DOfGldntbH6tr7Z3G3/woOvu36H9/cQdFT9t
TiveM7NxUsSuM1008N7yMLYDSvwFeA2Vmbf7KrWNqp31omGb/LEnGg8JcRgtjKCMJaJLF/NJT8je
sPJgn1fnqfAK62Qon1y0r4DZMhc50ngfzBBt3lDoT/CS+dinJb/s6NaveenQQELygCj0WP5+tlYn
jCobK53c1q67k8GQ/Y6WrRL3AgSEZ9F4B52pE0WWtWFAV3twlj9L4V+CyoBsZHIDLABizW3jQKOu
uLAB1WciRTWJ8wUvTaSalnZ6//uapX1yOa1bDNj4MitX9vNmeE3OkpQdZpnXig6dbqP/cGFRjum/
Nyv2as1tCilKKHhBFy3Ps0KLFZ2SbfGWZns/OEXLCRH0h7H3+piH0rL+onFnLGpW5xMq9m4mSgi6
CTVg3rBBcBEisFNrb0hFzM0IJxbjB7eLITf6PG2cunfKRvBpuNXv6eOvkloHwkmqVzc6fd1+dVyf
NW0d6PGMQ8ZF+wLfQtUmGyNW7Q7762YucTS0kqRkiYMU76IkDFR9NFTzhx6FgMVqGIZeEHOegy9h
efHyi1aQjjmLvqR9zIm7QYTsBoj13Nu7s34UWrOv3ALRIaIPecXIH4kdt8f8shM+TSJ/F4oSDl9N
d0C0MLF1I6SyecwrahOtA9J6FPoMz/wxvRYf8LGD4n8Qwxp9niX2qllmk2ZrRRD5TfYtVhbeORrR
F7uY53kMioUwlGhZsQw6pEMnbViVFvlb5I+68ETR6EYk4/L1TmT16bY6hMoiYkG28g4m/amz9rGf
ZgnBkGeXIAwZMdB4GD5nff4ZDXnLd6vmEDkpT7LrHHtDPDHRTF38xjClXFjAmiLBgF2wrvRY9DrW
a7FrgNEQdw/D6W8+avodln76S58Fmiv6CQhwauM55ustlh86mrdwWnoxBsqBKtzU6Iw2e7dWt1Yc
+qCIn04KrDmN+Rd14PtlZHtj1CByHG3lFFzQ+qP1aHRHI3xk6QNfTWIq+7ztG0hz/FEeDsCZ1hzS
oEnu4EvvK+ve4KVOF7kBR4x0+FKUNg+PL/L1jt4d8jT+/Y2aCNtO/dqC2exsA2P+HG9KgTQOvIii
ylExJvpj6akAgBLRtqkOGHGZB3123otXzMFobK5rXvlswVo//HUGnunpr8epidcJL+LmUEaHRIV8
cce+iIpEeqQoZqaGN4/Fv34HT+c2mFD9T+KJRfG+fPVqrIVLxr4OzDgTz61swRt2ZngwfVpWKIoG
3BorZuhboRfGlN+Bd5xbj71dj9FpSIbAzh3YJPEmScdK6GQA4lT+qu54FQgYwQchWCUi+QNfqo+R
gEEnZuDxcuX7GE9sMatOVu5WsKc+m3NE5izRZSASlti2fk/WitRgvfhiVJPJo/ej+tCztIYwrMMv
FmLUVmGkoemMzj3Nui/e9CnZ9HyweFRNh7nGWbc/W3CiIQI5Ihu577O53nEqaFCsk9M4ayxesBEo
3Ke+P4LpcTWHdxphfNYj8HGZZkw8HHa6qp/N0r2RG4koV/kEYYR/SR/tXpgRd5O5NoKhiY8Swru5
67gGqaJYc2iCbPGS8v2G1+RHw8Exoj+fxHAlPr8MXysdX8V8NEcLtmRH0isqPeLcKPGUmbAgRGHS
Zw72Z0zGRTR7+uRDal5qkbQcJqzDk8GBTU8IUxKXLD6Vmc4HFnyNhGd8DnnRiMTIFOfT+nwt/0GC
NE8gL/h99p0vy3EWmu18Qb/f4INnVjvsXFn0npCNwC7GybjGcRnn69xS42bGQaIQN6o3FfBLxgN0
O4h1S9AORtGEN7cOyhVqgCD4uSF3+wkwiDFd02QbKTOUOOObyc0M9Getd3s9E1I2jSlvRdwbZ5MY
dq+HOsijpk4YdwG5K4nCVDIj2eiziF/h4MIPXPEv4yf/mr2TmHyPgIeEAMf0CJ0zx9SUif3DaJTW
iJ8VhEtL31a/FQ9Q6hzK9HFvnEBGUyMrT24DmCdgQQh8eBkDWHCq5XyEghqbEMjmwA0CCdfWfFiT
zuRkPnJkYrLq8Xswqd4eBfqRZCogJtDIu13xMXpjzpcG7/AADq7ZKPriEtRY+xST4Uhz8ETIHcIW
IA4hVvRE5Rplbf4qDyiXENQ4S7w9cQkgbhP1BS4CZXADFt/47nT5ovGDxsTaSPY4FZ78Ie2RpMXu
tEvWVMERPq3kMpd6rwV1aQmGxxTiQ1CZwhnFPXvxmh6juV83hgv/j9AmOh34dFOZbsMa78mIV/R0
BYMusoizCq0ZJOn05BnmLgFyzhGl7/3vM537lRDRNSrgDYVTgFMt/BpczZBtECc/vQaP5BpLGZKR
VL73yiaqLCgXpf4aMrnqYGEVMHhYZq+4Oeho9ML80K8YfYUF21Srvtj2/GYHi1d4xEXKS3d8NwLC
IN5d496pzpjO56+tFmzJ68n/xaqf6bAP+qMhizof119EjwS1w7sZIaakVS0qjqg7yFLy4AjZIsgU
ZC0uEXNfXSm9xeMZjQinyt/oOxt+sM+Sw7c8OHyadhqmlYGiksfrb22ioPRzMLXjc5n5jr5J8X14
jOAvM25kUbsXrG21KlKTSsua/3yWArLXqzYWivWZXsB84KO4x15d7abLErekGwuIKgSCWjjjQLRb
pnMzO3bPsNwF2ugSA1PHNc0GDvy6qiCXoG4/OMu+rR8cT/HVrZgXLJ3elmxPOy6OyXLEhcUhv+Ut
PYItXYE65mrKmJFHqpzGZIKmpMuX28wx8suYgUqzVC1TYhCjNU47OWovzYf6W0LpLq4auZKcsD1I
eEW3Gc1JjTgzlGl8upD24tPJjZ8x/GmLsXMiLVBvRpC+uPYyAevwm/92fjkGASE3gzei78F6uO+t
hwXWLLxZifelL2mJ6IDzMg+24QbXB7/6s8Ux4OFXJ+WJmk9ilCmAWaArTRmrxp6b5cYZQs6qK2EG
gk4lRtSLBDWXvONQUB3VKspoe+T5fawxAhlBR71yV/Jkld/qyIIT5y2DlRYKqmmWSGy3yKniUK2v
eZi9gCC9jfejLt7cIH0EfMa8J8qsY4nhZgaAqD+YOAlJHZ+trF+JDt57JJaBYqjKnNm5mXwtPSNL
fWmcN3IX3BM42aBCG7BGe6hDHoEsnNQafDA4BG6I9ST5RiFVgINJg/SN6uPck50a6kP+b2/wzw3W
ysbdTovfX57xWFrmIGsTz+F6TpKhWfLv2swUSaAFTv0dkWSlgpRwgu/DgG+y0nEq70uXKSHF+kdm
nwV1ttOt95pcrYHCDzrfmcQZNAHEO57b5+nOLY1agKSCSfXx3R+fYUJfB3EUIiwzKKw2OVUeSdTL
u2J4lOFv1hsDjuiu6KyaC1Wtw1jwq8BVjku5vZQwlGRcNShorV1Y7jZh5vWO38fvMy+tSRMYo0aL
HwkKXItiqMsyiiYVRAU4A4hzzgx2rDjqcMGKHNMTHVVRhprUYwMhvWsuyUOLJ4U+EI6zrX4b34XK
13Vy5wJe/Ln/dL5KX+/JE/uL0R37DGnysJfDbg4XOrh92whgghK7IDnlBB2O82oEKTZc5i+CVVkj
ULqxQC3kzqN17xiJrkMrlbUafhGjn1gt1n0Web4eoTA8JBqwGFGIbIXhDAd3r7KFrLmlPDrlNhL0
4L0tNjaHpZRr514FLBg+zaludr4KcxoF0dMtYk84u9D4cIrB80jWf/nCopZj1ReFqQkhVyTKFjZT
d1eF2Gtv3mAIBDKeIqglf0wtHtP7Rz4IuuR7JArcKecOyD6DL7gyWD3KSDxfwJB27ouuNmOkMfhP
1FM0eeX7qrPzHexBTBI1JguhQ81ozupRETOs8a3SV81MLUZqMqnDo5kv+YBkBLoEXlIosI0XI12G
Zk17glaIPpDc2RtQ9XUT9JIale93uGMOXrHQw/I9PC+ok9/Q/uazRlJHabP9afxeex//5T/8Sh+D
yAFxn8MaU7EZrMOOQwutWwmPL/PN+kWRW7Hmk6NX657h0VstZzEirYJ23hai2N494XtRsuvoJPmn
TDnx98rZpjArYeuKvye+hVBynnqDmvrOQJGvSoe3JGbTiFEBzO7JsMubTbmVE5+kYSNF2zv3GcJk
8SUU6n/XW85DkE0+zjyWwkH5OvNI2L445QWvXCu7OmUSFeus0mIKk5FCqQdnMp+lkTJJLGZoogOW
1iv2PEa0dk9d+6NFV23S+cUxBlXSpEHq9+q8Wv9sf7bQsiucRgx48qXwQ+AzmykOKY+Ocei+4123
Ojv9bhcXwjYWraQalEmuLf/ch41uo21kw/fsjlPNuZfOqjwnM0WuXxiUs11/P3uiWgKtZ8jN6M7t
Tmb52T2/8CVsANjcBofvDTosChfsg9tRFbLUT4comN4ln1cP7qyco5TLpKaEnhwAPZqfD0eyej0Z
Uk1ppVW3ROc6CTgRaY3vCOfnZnMoXr26KBKp6fM0ZsWtl9t0IRrQU6wnWfvXJ+fQi0cvodbcrXGc
KcM5LNtz7G3gkzYord5wTZFJjbT6q21UXLpv6smI9S/przqz6Bv4oVrGxdhqkz5bHX6+pd9GQQMR
/wn8F19tCJYiRejhyGizkP7oQbTdEhu46B6icmvz1ZIloqNeGHL0d1gQIhaov8qdlQqqaazBKnNH
CYxlqaSBCwYH4+fDmrYeb/FOasBTiCESwRaM8HihEIIFQXwW9+o6ZhmCNC3GtbJCFC2hnJB6znRo
uCQcUGwkBA7jn4NT5eanyBt+wGi92Z1Zbj6GnuuSMyggLuesV4kEcpp4mZ1mTTP55aql3ETYQngQ
MFReB/xTB7zZpb/hT+MOh7UkXXho2LysXXleSSF2dy68li//HbESjmefgLqu+8G/1EXQsfvJnNMk
c7b+lv/TJ7KQ4oXbfQ3FWy/sks+Y4yvNS3buInrnVG9A16qPzVGA0cpDxuHeFvLtmiNsd18z77gJ
TSqr7fL6nSbXBBm/1TBVM6hqgDqErCGzyuRuynn8gewgQ7GQkZWyx57tia8Lhh9dfHaG2IAM5QJ1
W2z/HotODyCdl01f6HNBH9hsYGUjZINHAKl3enXve+tFPNGUYOkoi+SBhak3zj3OK7maZ9yNn0bZ
3nPCpuP6JvoQpFwgiEy6ldKlF8hZ+VansfRBf6hNgeMLVfdItxqy/N/vb8WVW5wEeWSGOlhmkoMo
GoRkC4W38zb+z4apULHDORObVRsi6CWQua4a311LbqWr1zjbFP5t/rMLqUm+VPLhmws5po7U1NHL
jQtuUF5qgQwJjgHoUQtXMh8Rlh7Ahl/bYQ2HQ7POyLq5t72Zsj3sja23o0wI6nx789NN4zkaUOvw
4CmroZ0/zy6J4jVLGN+A3C+gx1+mze7Ja0SvYJ7U+V3z4eQ0EBagWQ477LplXCMfRttq9DQASQyM
pJfQcyHaPeBN5W1vEuoDPMgqU9GsCJpDTqLX63iX7JJ9LNp9yoEwc+ssHprAaU8NWvZqDKYqkHhT
V09PCw+BlrOGfPzyK91P9z15T+4UNq2v+upDQ0Kv+IuBEQ0BSvfTaAujZDs8sAyJFZ0L29l/8D7h
Xupu3rw/5oyhh1qS7IHbJ7qKFgkRCaUyybsaeeEh+cU+YJ2uhDJ7OuLfqxcZDhPKg+mweIQVKo7U
lWmBuH81Eoj3rBL+6Vt3mAxCSwx09BpNk8nFV7Z9JJlMN1GlyKslhZzeGOze/9wvdt6N+n6H4Zp8
o4lty30Z0L45OvSoVj4FMEm9Nr4WNKyHxfUe3Qe3oV7SEa3ZOhbppAzVzXPdhKeQPo3700gpSzll
vxEiIUXqE/TMVK7gb4Xz2vdxzELnHGcQphE/wNSOtrPXQqlW7e8O7mO4vP3LBdiSDCABUAfFKMH2
uU1PM7f6A6EtLnIFCnlI6mDcO30E1cGcCI7yoDwQf2wwLQQjWiM4w2B2ivgo5pRpyQTgY5fcFwzf
2+Rld1wxxkSLpZXNcaHMEYmDj046bLLwY8V0zfKmMu4Bw40Hg5IvVwe8FmR0gwpNShlPwQZXzb1J
dII8RoZt8oB8QVKDEdLvfB/+0mnHb8t6AxoJBZsOITIwSBecJYfi8m0o51TSAWfRROBYlvfOvRjZ
IyeXP7rj2AKoebJ3rokIbuf+uU+MOs0UXZwVHL5ILCQBOiondQQRaS2DvgYRENWfOO8ZGHbeFpOE
smDPFL+xXjcdzr/vvfmKdIh+uZl/9bNchSPNWMP2iToFQ2SXILTVMuQ9dRqQPSc0G+2MP9REANkE
5vjwrj90t5HhDv98oGoQFJe9bbhH4PQ0fIXZ//1hM1WnfclPxIAKa1JzS0tQq9/vlqIcn3f86wcj
30ES9TDknXKQxgcLVMJWDQMHKkmk+DN489gfBvqc3KhYEIHWjboxwPlLRs58/wFWVZKuowwga5Z8
E5RuHbN7JNhqOrCHKOL4ARmR1E8MwM6k5G2/qhaYg7k0u98AfZKGqq0tnoAO18nNsImoLqJ38QBk
0pfW3y9yBBc7pP+wJPhPuxFUcbfpuOtLv8xJwGRXay/3Z2ezeoPNrmoH4103G5MDSpGjhachEUDN
L0WszH9fdk297itki49pIIWyv5t8R/JBO7hqp9AyKCr8UlyKCcobSCV19dPuNR/U8qe74Vf3GFYi
GmkEBGkhqHoesDnN9Ct7O6Z3Uf27gYFmLfrE2A8O0jKHdDtU9UfDR96nZfPGWTtn9fEhxZHPZqcl
WDSHOEAy0zOtyDd89YPUm+W1vmrm0HxSQK9oXy+L9o5wZe2CeSWv2lIKSmEcGQcRkV8iVeNEQChq
iu4abWKYtyhK6UVSWoGSfRgmMlXFAN51SfjBFf+vZRquYRvur2EMTXtIW88wpoPi1j/ZRrYMAUK2
YExb/8fTeW2nri1B9IsYgxxeFQlCCAEivDBIJufM199ZS/vcI9vH28YgFHp1V1dVlxvtmj2DYowV
GpdG1ER3aC+GGkt9RR+E8E7EQ8bhNB8WF12DOUxZ5jPh3xU+XA56ELh2UPHHUeD69tjnBa3ADvmH
F3jsQggPpSgXNKsxp4iEmlC4WRah5mRZgdVY9fftE8je0Q65WH3aODzQsjpcltwRIPMcw0hdHX7l
4X1GIXqlncVDrBjL9IaPgH8Yob3DkK3IfefytnyeYw1i6LukD1BpdUywZA/knKY7KOJ27DeA/emp
cVPSGGh7iyvqvv6dvwNu7KML1LIo5hUdwLw90ZBkYwChtGWk6cp8EReFWV8PZ0RlM0rngCTy1MLO
BOsskV2V6j8NDyLVAx8TOM+dtK464M5LMmEE9iomRAJTnSVURwWBSqYSX1VUiElxB35NNzBEFVXk
vlQZtJNUMIg8pu3nXfIwZFLjkDI2JVLVfllixde/+7Ra+Dx4EPObd+iNeEJKiQd3kcxd5ETVmChs
wxdmsVeTqemNZuEaKJPa2BMh3BW42YTN+m95biEI4m3WCM9Cca6oznqpFYj4xPBA2PuHNx1sGluM
MCEXq0UhPEc+UzzAbJhIWckmKJpe8PRm/y5Wu8CVrqN92Tg5vCEu2COfIG197dHoww0gK18lGiXu
Dd0mT/fIHyR/4tlVeKEk51WgoJV9LN34RVteaGj1aZ5QsnGPXq3u1zpDUFTHRUcr5yGwf3LMz1YB
ymcLc0qbYUKG4YsErMrt2OX+5OmvSF+KYQ76h1CFnd072Jkg6ba6/LnA3RaEEO0mt/7bHU3aHeBl
Sa5kiEvVw3c5M9SZy1o1jUbh7QGFau6rdakf7R3LLeh6DD7d5x6IV/0qTpxHivoa6d4HS0NdpAHt
0kZ8QC925/0C+FC79snmSK4wDMxYc5peurDpLuWIM0JOFXWEQROuMEMkENGh+2ARQ7CZcHHTj+7Q
sAO2549odtO54o/VuFMfj94WMU7fAOhzY+TA2TtzT/A8N5NHN4vkfc6kGaIfTdwf8j52gQ4AuDoy
fotGmfZAEZQ7Rrujf6qhUNPBUlxUdc3TTF7OhCCrvjuviJuqWofqJdoNYPR5n/NKZ35Fk1WMnYIH
WCM6rki5D6dFZesL9pVHTwoLK0b/29y3f/EytAZuHelTzl2BUKTKmCJXkb4+zCQnJq+1+aS/rQWM
BgM16MbbD6SnO2OBrXtEunRplEuhAoqWYG1C3ol1FZvTp0nMKTL/gZ7FbBuzVkmTfXWGW1xVF/6C
wOTHPhlpxNrs+9HKIpQS5ohNMQ3whjIKPmjr+zGJwSomQYgB3uIoxgMFGScpASL8fATDkIetPCa7
8DgVqyXi4sr3WQBqNimGxMWx/FGIfjyQgkpaaowkV9FQMqaTZxNg+dPAtwOXvQiGfsQAoJPl8k+W
15cbNpsCq2+aX8B0iyoMSGgEJNNhyCLAWAQeFTAYYcxOFRdrB3kVP+fv9VREXosH04Vrkk16heaf
a9sMK7KGWghCN2Tc0JgU5kdcpzDIdnrwcUd/XxatYbzYbjUcCG+Uq7My94V6N32vMW/Q94WtwZs3
H6RN+YIVnpjf8LJj6bCpRCm8nw4ep2UrOjAsT2qJxVDTQDn4K0TS2onhsMjJ41j4T6b1+CdzQuLo
6QRD13K1klrcqCypn+aF99T3+3PANRWaWysGvJuraOXbDk5/zB5csYasojMLDalfp+oc5RjE1aLr
5tHqc4BW24FuaV1CN7Bg7ncW30VQbbyTr5nwyoqCQePNgTUgrA1SovkuSeCkL5MEFlOCBObJAoGR
BV/r3VoAgknjFyZOCURuCWPAWU4hqDhmsXDUloHnayNPsJcPbppjwh32AG9uHbBJfzIoXj6OEJEt
OMFivCMQuLs4/RMzE6113KKKn3/TQeFJFIXUABGI+dPNNVRN9XlExJWBA3hvkTL8YmZ9yM89g++o
lPUbJA665eSXLZ29bG3UQZSSQXVtimMSjqTEyOPscvNgZEpeYepuY4+MiWLzZ9odgr9wdODmFohw
g7KpkQVfqPIjxTP9UIIwoQECpAnqAnO14bUF96PXA83duT0ocXRV4PxLeqQliT4yyTBwv8ix6aZx
zeqO8FN6GOpaGHya9Vd43pmDIaYHjGJMI9qvURHKo1ZyrekpVqbQJ1hBMGGFkwFYxJNI4ISTmigk
1EM90GtKHAjk7GkKPguH0HbiWfB+zHWqBnO90suWA5YI2QbdYzAfUgwsr7xKB2UHVt2HCMEGdkuX
say8a2xXRNpnPqXB0/GXZoRR9S4wG7mBugpCj0XaJgdtnmPNS9UyiwEV3CY5GQsXuMZiWe+NFfoO
R6Y0dOIub86lzql8/FXgyzRbcxyUOGRBBnLeri80U+sQI8+4UPJgBQVsc2gEwsy+JjIWWceyvlaf
QGU8uCHV/q5zxjrgtLfVRMEcQBr2gfyQXmw194GTsbbL3/5lvYMdyywgnsC9nz2+MBNSzdCfS0me
9w5hhrliNT7lCLh+WZsQY0DGY+HfkZk8R2h8e/KwXdP2KPZv+HBswfqKZMKaQ6zCtwaEDag27b09
wYw3flly3wSbL6aktl9dlriPWAe0BlBuNR/kOkCESqefHobXWhf+lcCGRa5aaNsodWuTorWZ73lr
/v3s7X3K5QKQSS281C9Djf947OwXBFv7wqxvbHpujioTVHXl1p2LD8g8LMF0fEDvpJxGS4dRolWC
d9Au4cy0aTwZsvhunjEk6hwC6djXoXxlp10ZjJE0MsmNr1f0KrQRizAoVeBo6MG2/kL+uWd0Hx6G
nBH8es1VJLhi5zH61tzEmFrU3NNcja0SNtOkAFg2R7wFDR7Y8Jj9AAsIjCA+w+kYc4txOluNMACZ
ALMNwr4aHiuMlonTNzfHIqrlMhxr9BU+4vv+tPOFdW8GffCAF1vWg/OLKLfUlnM4+Ehwaa3BTPYS
QQ0+w89wi3F1lmlPLyZmxtMG1zvGlvSd9D/gzLl8CtLUmLDExA7lwGvCFcIqg04JQfw1viE6fFjN
01hBAQbZHCdcGS0iJ01DA6x+fp7S+mk9wTSB97rtgUB0FTO0iUSP6lqNgf/sBdSSSgi3fLycApzm
kreug6KRvYrHKx9yaULgHZEMfSkkZFMkI1KY8F3d8SoKMA+GOgw76ONJPqeeFbkqDBUS9UjIRy6q
ELQIcpB4pOKnERFLDInWgq8KaMYkl7in+CeLP/wWSc/TRrio9JLvKOIo+mzgPmOQ+5PlkVNsmxKH
mkABTUzN+zz9TvKu9M+QoVgKVYIG9FSCCViZWss8jA6+z0XKp5eIh3CynT69paHUiVIoIoGWP0V/
6g6AZJl+qORSaJXRYY41LOtO1ApNm6dp9SQu9Vx9Uzgiddm1YHXPhSqndAGPalYcSf4Eyigf7wuX
oaxfFhosEfAWVIExSrTBJQypU8aIelG99JuFUAuzNtPVStcUVlsGO3cZwF4NqQKWVTuBds0DWjA+
WLOx2TrYrYRGJw+jW0EpX26rN9ZqKWPmOa3Rmxchf2WZ1pBo+r/6e7mAiauskmLSZh1W9MRNiZyZ
dbJA7j6iFIUDIdhhVCP3dicTdf868E2FUv+h3CDngmWiLjkbVP/UdVHT8LKtLC4oGfytdAZ32K9t
sMK64BMrARrX38u6Mslg19/080jHb1uZMVyTnydz3TREpJZNCth7goQ0wG9sMO5UlJJ7MxtSenBP
QK2MMqQM1vCvFAXWCbqzgP/w6fw0xAgEBwLD1/IirxK5yWCBA/ucbvSUFL0KsqaOtMIz3SOzHRkE
8IAyiFcMwUTvXSvZPEeFoQUNVAuKkT7VgFL7/AnTW5VArq6aV33VjVObMI2JzKD9XEzrH5J3zUYp
EOeJszmuvsaX6YfMEm48vQqNJXVyfn5t8Ot+O4eWgNgyAejKhWqGLMLAMfUAmbggNdkJblnBV59u
xU4nt2gVYBAiufcN9gnuTkbwi3UbWTBDichBtVKotpBf4ApQkX2FAvBh2CSLLtD+kWrw1QIXHuOW
4mCNyLR0vBCIwjd+96inHkmrqxPxlMMhECGypaGcrLQUMbSuKe/BI3YGvCV6Unj9t+V8WCBZJSPV
0X3VpSPF6DDKYBeljJWjDO02BgjKN/gi1FA1qfLfs1xGEPek/WkkPeAHPxU4ixrvEpO8pnVf6Bve
GMJmtc5KbpXaA6tGbcUGixxVlUwblRjLpYrcmYJWn1fg+9SHkcm7ux7jEbpHzD5Kc5nNMHWB+YMF
WrtNajtIbJqkqTNtfJ4oB6CY9TXwhTgaKuX40j9dM4ApTWlScZJIdBc06xB+905lTn+BS7jQurfT
EQwHTTTGr4lepyyjuAxN3fdacyQ289rsPs7wyRCROk7z5B/9zXAzzPfPMGqZ8Kd0QBsQJZDlEc+I
TDulbd3cRURxQYmgnYVnfGozhohLWJsaKIJooUdTT9Pa5243E+LTqLO8OVKjKi4JKlEMxA+dlrhW
rXSp1r2Ev5AIA1piFf3OGHOxDEPq1ikjE6R6BGaIG/LbKbrcN+Y9SqyqX+nsrqqOzLOYWuZmzJvn
hglRJ0fMvuLmIdvjwOzgb++cE6qvnaO78VGvFnCbxFeLsdMFAh50TPyyhF+fKIFN+knjv4jcBUtQ
bdfkw2JGGXg282QQQ8jXAynwK1Iqrk/ZGkq5Brr0LyGH74l2WA4LJONvWUvDZA6zTDs1nn21irsb
PIe7QWUs/RV8JJnsgtsRP69+pldmohexPdX0yrtJ10fOM0AfNo/NIwgXojdknGpPbI0LhNwgYEqZ
VoLm/r4Ricr0ITV8gN9EY2E3EF1IClgqBBSx13rVzsa/CNdd6NVaIzGMoPxQa+OM/5REoyBjsG0l
zBVKJtmztrSPsdtbm8mRQeC87e8QTm2dzgePVsFC64SE4+IjitYeDvRV/ZC0KyJ9/BdarASrdxxg
fGUwehqp/WV1REGDElCaE/V6zvDMcrDNYJzh/aIWDrOEfupflZof9IR5ZF9IimHFHti5LW9Sbw9C
DslJSgzL+8RMBHraANbA6zTbBk9bHBWu8Jw6v06+LSMKGGNxKdphXyqffpmYymlRp0/8s9TPFn3B
BVMSrbepTYBsi0WfEIlC85T1Ux1euaGSZuDcWBkrw9r4uTFuoY1vBap9VeUaXu0Ua1JsyRKk1JN6
XRQOEQT1WbU3/J0aTIa40S5FGD6yCWaVS2XV/eILgdgwwEFqdDO4qPgQaqVqQx9o7llFw4/SCi0+
nTk/hj5RZT39D6V6mwRCb8BwReCGVMFTUVoqx9KloQ1bc77WDEXuZMM55rJRIqRNiCzoljSx5BB8
SBysMCB0T/mgHqhPlHJowHBTgmfyNY7Gwso+oH7KMKUWE+tsDYtYu6/Kj242XLJ/hFUipSnR1NS9
0i6+AqlqrVaE0Sf0L0txRqMHEXySI99j/AIp/1PGkQ7AweunS7pM5rXAf/qlQK83L3gTAGUxhvPo
4+S7jTM6BmY7eqmfA/7wLfEtwExARbXKKFnTag6emm6inkgCp5pVO7iuy2AhNckXaeWFYQEkn7D6
p5talJkiPGm9S+GQ2kij+KATz+UleowuDp2XCunun+S5A90oOL+or4gWckf3SEJa3QL6Kmrh1TN9
YoYVyPgIzmxdW55NTNrN5OTLSX2HK0a+rs7kbXAZnHBrr+JbJucyOV8hl0Qzr1d+AJkve70ZDQtB
U0oLmAeQbqWm5oOeG1U6kjWUcqE4qXRm13bTDkUqfUY32tRn7k3ZyfwbocldnW4KMTB/obmEMOtD
ADt5heB2eQLYy/3TK6dTIBR/KBiWqJGND/RfT8z7NU8poivilQRea8F9964wKzetW/gEGgwLSSn5
9p/RoyvGPpx9mZ/3tmbb8L4Vk3boTpmzSZCB0W+4ppVGsWLpQHxA18c38pzhfV6JuP57yNLESFXk
3XvyyMk6OUaGisYpy6xN88mhgB/DUlq1+Jjm7NwlqOZsflKesw0vk98A8exx8Zu8l8/leVyYnccl
aMOz6zLH53m5HxeS/fjDLIInUyh24c+9N3Cb4tACYWp2253jzWEaHuDxyGJFbqESgKezWpnUyhmQ
vIbiCsUBcZaSK91oNbMCyAJDxdSN/RdJ+Ib6No3qKq2Q6HOTyzLDMG/FTVRUMFWPQpuaQIoSFa4N
pP0YkCAmJEj9gY72ICvB8r42cvTyU8443kJky8tME6su/ITKo5+7Nqc/tXdJq1C1wLVXCnWqypa4
7XOUTW2mn1RMwag9QaeklxIxHZzszeqjT20iRTPGDI7uF6buLsy0NbS42nkhExM0rMVDVIKaj7tN
vzr6uOWCfaAZCFi9DzAUgz34swFT0g+8GUpfK0duiHRy+ey7cA9Qp3DTNetcdZQvUgd+sPQ6MSxF
N9FtsO9dBpvJe5gZ1yLgZFZUq5fAuEMNfp0XKezGH+wjltNZdrL+K04uI2fDk8M0rPT2yWd0TATS
nRNR5S5O2T0OlRmg/fhLa090NsyIBExhtE8+zsaaGpR/GW1vroH7NQNHHg69HjV2t2sGWO/jMrPQ
c/7tZZjuL8xTXsGOnHNWIrmpMUykhG/KtA3cEhQZ1m2rzdfq0hMDZRvpZFMAtjPkI7uGEfuMkiP+
XjpbWgpgLAIsca2JBa4+lwhKWhWrELOr7SyrrlYxVss2oQzS9pdSrjrQamnWOwSp9M1s/aawFH1W
Xkdn2foYrqCK6jxj0OTSWG7K/wU9l5knp8HeIgLBHS36+CQ5cs3SVms+G8wgzDRzchdwy8QCbtLV
w1aYfCIQ3yEk/4RiphW9SrPU3NTzRB+VotILqrSXRZdM9/GPdYEu/yqdh6PjqmOhI5KnwVnior84
I8roVkuMVBpYKsxHySi50vYjQ2glLd01Qg6EQTzr1ViqPlRImB3UiV1olRjxRQtCHYtrAPRHcJVc
3tiizjRwGDEGxifSw3O1+8U5KZagkB52DNBaxUMx/9SawJMJYbxxOyPWOHpnTzGxh1yhLQJ7T8E1
qtgRZCCEGfQdfFoMvF5ArA0JMCGTu93xrWq/I+ovWoCLTdk7hZt6jmM4Hf5Wd4ZJYDByvPfuz3B7
Qu3rv1vTNSPVkC2SonC3im5hMkZeeTAgWM3EzsH9Lc6xWhCVJKHSkSZOHPzNYM8AJkZWfeM8Ho7H
FqZf/UJUahTBCkkUonJ8nxfjjFdh4I/sDs/c4k9ynSw4PIOsmIVkbqt6Pv7CGL0ercuCLC78wnLG
gaz/w1jziZ5cvi5vRnFgm9Jdd7Db5KDl68/OtyEZFXJloztIWTomgtgvrDZSzYXgJrF1TPKjRJ+f
39p77+a/yGiz9eKdhFdDf7SQ5uHxpwstSzEhbtN6dZnowsL7GTyZJQOJK8oH7z62Mf0iJK4vLpAS
Zf2Mc9G9uQkeXrELYB88uRO57G+NU/Dxrgy4fDTudikoBLgLtCotpMFw2t++NFH/uShBfb1YGVKb
u7OB/8PUgIJ9fsOczj38Oy6JX/d621s/NM1AoxwaUICQAbxyg3q68g1KrevS1kWaePFSTI5tVJip
231j8cFwyNc4F+XGt7f1ulj3ilfp18a77rpX4aUvVmln7blLB5W3VUTYgUlHezvc9EGAJkICTT0o
NreaHur2FMEFlRrSUkWIyaP4kJ5QwBqgMh1gGr7nOE1kN2RU4pUr7RPFWBmVGhiVf6120RW4E0cj
nmU+71d5zv6cIQBtja7j5Smt8ICejDpzetGvCHECw3vldpXFTE69d/XuyYvv2Jyr7H6Gygv1vTI5
Wcfo0Oj7I0eeLM+k1Sq8tX1Q/9IzMmyoCLCY8c9D7uSQz69DSoPlj4FNjjwitble019S00CARE5d
ar09Vct6GfNPldqypzEghgX7ozM/UNSqhQHqEKmdIWMTYUV6Ur0ArVRucBquKpC16fmfA3h8cPN7
qeONSu4dSLJaX3T/GvuVzLmYjutuIUdPHQr/iI9hBBLEnHcSC7F0QI0gSw2Oq9/Deq5iFRNqeKb7
tlVZcbfptutt7F3NcToz3LNSr2Edqq4Jvyq1dlA8CigxvAfrwWm+P/AThio3020KJv9qFbmv6b/3
krrjydl42j3T1Vw9NeD07hUzVunp59925hG8kl07eSUN1CA1CInb9gEDqHrpCLhfbmSBbcxGn0PA
EtASzRKZC2/Cny3/dZIx0/Qo8vZAOwCO+OAddZAD6+wyFAQHB9MPApg50dP+JvJ9vBn0Wzg4XGK5
BQIiYMIh0Puo60z/U+6ekBBRUrFay8aegshInQJaIPVkx+Kg6ict9qaoNbTQpfR4lVLArOIE/tcS
JOAzao1krlvToAS4gywqmHnRHuV5lTAJKhXOT1LESnztKMoSY5UdkTGbnFmhUhDuGdIItsUpXedA
mcfMGuo7pVgkihT62x6FO/9XkHwMpKiTekx67QMa7lTypOfUXyyXLHDKJgnZJGaY2klgsFvJ2nBq
M8yMpJOlz1SRYMjGC8HQOohG3PhyEhWVJw0NmYVmjx7DZyLY/MN4Fo02So+Lll1lmqW+fHmLEJmU
amBsAmggg4o8BntS2ognLyxZ61CPY4CCgKU5iwkUC5uVaPB2bnH/+40+C9qipY5MFJGoBZv+gaby
CSsy1GikHqJp7KJy8w4oSC0zf6K3b5RYUHjPaR9UZ0l12ojmt/oIMiWSNtdksOTbgtZpkivCyRxI
b+QJJ+jjiGciqjOYHkY43PSXMVdc/9Zw0FTKntZMOTTkKhGEvkBnUi/R14QAWRFo6Tb2ocwuZMC6
oTughPzmOaKMyn31C/yHjuI4P85/O0tjQzg7GmelgVZH77jx3zsS5Eexfyk6m8Mg57yw+yxyAu9T
5s1f7nC4ULt0Hqz1NEnK9M8FXmN6Q6Kyqlg40Fe7uYUIV8IFBDQxKEtwEzzZ3eTWTrdd8zEASPIE
6Ws6hwb73UgMlC7ONnSFRvtPa4sqDvZzUl1cCFTOmruSdNeqni3/lXzcC/fo1S4BD/kKp26zfrIY
jYpWotR8JG+nhv0UVKqg0tzFx+jazzqnOEsSKOPcAjXT08KNd4c3I9cHBsEvmLmB27T/nLptY3rR
Zb6qHcL/6Cmxl6hR2Rfhmg/TVgUPpZlHDqNaVxWupjeQx5DeKCnTJ6pM3WhpBjnY8QblrVUj/bxY
WUeV2GDAPakM7q+77C7poeiCVLGfob2jf+mWf3lCUnoj5sWO2LteHYuFtuOpLaMrTYwxHHJZ61KM
oIYRO4xUWi0pf0oXw9FiRIuCD7Jm1lFx0M5WlV7Rx7nPPo66I9rUSJ36+619n11nU/+dCHUpINxR
jEtRCKhY4A8tZekUfYxw2vjHYQVaBzNK6IfpcudqiijECTm8/eZAgt4Zs2qlj4SXMw7T4h09f/PW
VZLVbGo8kzT6OETwFxtu1ANGEcxzCZvMhK/W7zDw6ELD/8Bzwf++nd+osCj7auxobofczaWq/UCi
EuNVlQp6z+QFEQ9rmw80AwVQgSaKujD3JqI/4uZDzi4xVApt4QgSLC9o6dMQptPS475D30lxN4B9
Lw+hNIcdhLwjcYZRNYiQxEgM/4zWpaGi+4uCpYLHWdYrjooj8iya+RSdnHRs1UA6hHcIjTwjIpW9
Npt9j+R2qsRSEKmEo/Q4SSkJVE2logISfkmGi72GsaAY79qOjX3jAZ9YEz9uCPEr0Em1qZ8iDEpQ
t9Q6NFsgesfQp1iuRSkSq73Q1QwKyYzotQgoEEwAUUpFhzYx6PXO8ySsVTAjruiCU4GUmLW3OF6N
8dj6WRkszlEFlaxPPGXUbuNNJ45jGxUm+5p1HKmTIA63KGdKQ8xO0SAwyym9NDpr9M60tvITNxOq
VQF4Dxkq8qE3BWOXo1Zl4GS5xRBFPGApl4lWJw35oaRwSJAjsaHRL7J4nlvPnX0fgoDSPW0zXzB6
Qs3fuM+ohHXjbiAwHhCocY50Ii5h0YNj8UqmdOBWD3xaVnhyXhkUBrEeKH9F77lPL76NoGKFKgiT
GKpADNGptlpSjwOfOxkifyE6DjEwBnh/LAodXKvvf8RI8nRqjmV58GyKeQlC58sFuxjKqJdeNPu2
/IBXSi7H3D9gEoJ7o8qam+m/6yUwYZaNuLas9fn/2ioStsmwl7edVQkYJlsJ8rHmSF4GhNIuM1kH
+aNVxN4XmUzF2mat2kUWDqdaUlPjGjuU8/w8pHuw/Tnbuw3KfCe6UHv/otwyE5Cl14CPP9HDOxnD
VHSM2+SxyOE5MYLlgjwkqeCB723Dqv/A9Q5uLp3+a/PbribZwatz7e5GlfmulwkfrXWzMDyh4bky
U3zbumGHs/Pko/3Dpmp1iR6NKhGmuxvXPEROTWCIWqhJwOz8ogLWcOifZ2cW32KTl+7lFs/kxWSJ
qX+IStT1hUCWsBe+KsXfQhN6t7/0P8NTxALO6xx9HEgO1gisONAg+jONuCcuEfvutnsdlFAJFYIn
6tc1fhRTcngMUJH1nBy0sLAZ8PAf5QgXRIoTbnlpRGRmNwEQWBygSwpFCkatVlxUrPx4p8FZ6XyZ
MSBRFpxm54aTbpb5cefWm9xo7ZQaTKEkbXnP1q0btyUqJGW+BefdnjYRRmLVfIP3VHQPS3wg6Q8e
3c2yiiGSbArfvprVD/hi4kVnFpc+c4JpbmeZFvtzHsE1rHjKj2qk6TcGDj39KUwqnttHZ40GKUMG
XIgZJzNZB/exZDbFxrSOsiUooXP5QdxRuLrTLXuPbsyqq8EQwhYNfig0K8kh8ZWZQ6BVq1RkUmyQ
CCUL8YseBI/h4owZWay6SMIozciBLgxFgbye6g0FMbXYpaG1aA4fdt6PFwtRG/lA5Ad/cTwezJrj
MIDJ6PPc2pgg3unMc85krkJHXW+oOzBZ1WUX9UsAvejhVC4cqjsvXE10QEtBjZ69UPwrsS8tj3hR
ka6vsSo0yT9l75kKQHm67n0l9Sa7PBHjT8VOLdZXFU/pO/5h5aRqSzuWoTEvmu2N8Kq5OB9+Qqub
XuUdIoCIt9xnhDzEa8y4mGP90Ty2uRW8qkODz+PPpNZwxSD60aqFeubRJ+aQV3hKeGEhfcdSuBm+
sYTcWsWRZp4+JscebunOn4xYSeolXybTd/74jxWT5TIPojJgSZrNJKQUrgKiAvno7uQoEo/xpb59
DW8MODjYzGJ5W+Xxq14hgsL4IYWYF5C5WJ8536+Z28QJm5uirc8bpuZTVxtSroo+F4QZzRV51sf2
1RoW4alsfRcql9QuRrgjtU4VdmSVP4QlCQtCNa2IEVPIX9rk+7x2D71DJwNzZe/nju3v3kdqnn27
lVdYKHey+FSeLOTMB8fDlHh/9ZgazAffl1qVrLPD346Vt2ivQTOxEWBOzsaqwCIODtjAvw/1Q3VL
xX7/OAeGMRhsQdb7KhoQ3BhwQCqWt7st4fMAA7WblF3Y8FRmypGUVEmLTJoj+moLCQteWElLGCCE
0i/kU80Kk3j556CjJzvC9ZBcPOd0SkG2DfmsKVXqroNDH9u+u/FeCBslAMRgWWeeARZSo5ZtdIN7
Opn1KWBlt9Y6/7i1qwbNlHd1GaAnRxKLcsjQq+SprE1FyaZf7W76Zeb4aRalqsxDoL7lm1HQ5Yk6
7dK7i7HFVzqCMrWoOJRHbjlOQX4KJDKNrZMfHjvKUvFYJQNRdSfwVvmHShZB7yUnGwvSP5PpSUIg
VbaeX9lpun3BP3WktanHqM+UxQ6SghOpLB8YMQOfhojCfVuAcK+mWGoCrotCW8qr27qlOT4AUG/f
A44eAtVP9wiHBUbUlp4bJo7ExWJSCBCYV5M90qaIxKSVoTj70N77roERfs57cmbZI3IqMIheYEAI
3fw/jjmGLaU6A54g3j3mYnZAfgxE7xGdQIwcxQpJxmWVmnWPcRl9F9CS1mvWhL9Lo+BpoZD4iTOk
Bvwz+ZIQQkxMsNeUawy4WO7p3wrBJuLb7F/u2ytNO3hcnLP1V4VyjjUbQjCUthA0HYAKjRW83Icz
ba9DxozO1qEsigUsS8Ur8Bnq7ZJC/87ABOhPbfA0c4ZE8SXdVrFBlQ+APcAslcoirS34TVqaM1Ue
AqD6/OqmqCal88DonGQp81x1ZFVyoFdQBCWQEUPhWRCTTWf46NJlBX/69InMhzH3Hp4erQyeN4Kn
GPRjMJFrXGLNTykdqk0J1KytmYf15VyK/KLt1vm2v+10irdOjq6UFHF7BbozUzjv4on1tGGZRG3L
iRWN9+hi2MGp0SlSUP7/xvWkTZCZPCQEDGrHOHnarxutXq1O/Ckeaeb/fI+NkphWKWck5VDqXyxd
Ov9UYEAty4NPVa/xllrB2vgtYpveF0UMxM3ESZHDlGoL59OKgYcf3R++MeAfdHLC4PhGDtxO817t
pg6w7DDSPZLIstCS1eCpp50XfqiWdNHlTIjwZ6a5Ga6n/vgObUyHlbFoLGQ7JibpWKgOl6EG4KZ6
y5Nbgy86DDluPR1erv8+AFY/HT106Ry7lNVtApAo7rr3WNxZvkDtCd2aaZcxqKGYTkIPWekV7GUj
vY7QM7IKgGUuVlJ/rsSq0fsX5pne2CLOQeXpvHo6jUWkLNXkMj6N6Tw9SGBEHF3X1a/RTN+sUUel
g4vfP3sDqFqw3zyZ9WQlow5V0P5tnOLb2dGK5U0mOYYUQgt4cHMproOegKSoBNbNCCDHJp2VopJw
ZczBoIUT0U8M7X0neDv5jNwGmNNn2c+NLtTMk9FIReXRygHWoR4IztwMwvEoelHUiVberhq7+5d3
kdcg49ZUosukhJyT7Hgy33BpclmsrRjUEOULhQynvR7rWz+i0kJdEsOE0/GFElgKUdZyCH1JBYfQ
6NCfRBeiUfBCs/hrah4eKKvGZJwbJ9y8j3zV0pvy76jbJHPVBEj+UIswAkgQ2cgfmie4OsCZWqcF
UnDKjJGE0cWEM8ygyBdm9GE2MT8PsQWXc5MqVYrAMtb1izeN0Vo3vwt2sezmEb/E72Ly+tsHpyHZ
Q3Hn1o7WFbnOxsmunQ/wAiz0CNwYx0xdCle7cWeNwypixfL9nEzfVpag2stxy4DCX7z+o0Pufuxy
HfaUxs11g2LN1iHixDuNW1Q0NmoZjiiCSiSVi4iBqTbvcIzSEsUKP+LdkkeyyUZCLANsmAYD8AVw
BITpcWHIKQHzR5nVmYD2i9rC/0DpGN4BR22C9g1g1ahWksk8hhe/EsttRSPMD3iZdIsjKZJ8yZri
WOpUHHxphxasLn4y5omSEWaYy7+/LvGC64iZDXhntxMirCBY9YqUvRmk5xD8e/kkMYgw/0pTjqQF
oRYljMlFkhEYapcIlJrRmGXW2yYa44KnzIwsxD4F36agxBdtE12uqV2Fxn3oU4/DYpeG683QxtSQ
1I2hW2OkViQaG4i+usbfLhe58J1WUlKXkuWGrhP3DIcKZBabWPaxxPsEuOY7DiEOoXo/kKMBjcXe
keCGEYS5SDQAcif9lwlIO0G5NURc6ZVstxNYgViQtkC+l2V3KeAZDWRCdktPm8f+oyoLTtV+gE3z
RPCcgMqhPEmQsuQhaUp258WZqoeuk4E4JGkatHNEjSTat9a1lIZUwFjZ7B3aSBvulQP+mTIXMP0O
JUoRk6a7VPqTUhPEHylhRddbKsXRbmgXln9KcUD4gc+qEK1fzjrU0cT2hxpnBFp//3t5KXAnJCqL
Qb+CUjo5YcIQIl1qOoYcQv7gRUoqpE6hpuoTfzhALgjbx5HxL4/hXxVL1G7FKuUIdDEQWfPDtMOQ
ZycEAf63iSqo3jQdtI4YV0gnTDdNWa05kpwhEa3VgeDC0yTpu1vGNEn2OQ/nxxgY/f+Nc7iuGF0Y
olK/8AG/BGlA1dGQ4ZRmUitD0Y7wrCMwb97RG+BbF1aLM/QGidMLbxoivmX9qztq3byk2H5warpT
d9lKnnZXzf0uf55ldxWu1SeRmEvkeMYz2F9Ex2kYFjQqubqIATIn112hETfsT6A0HdZYN1NHjcav
+CP1Ei8L5aos5Fwz5kNJMW6X8ByBPpgyBVGR8cI6NFxR2i9dPGoN8HamHDwoH70vMk3tl15dsIPq
WqUh8geCPcpAVOilK7CrGoDg4gGtmil1rXQAjmx4MiymGVvyH1pZfMVhg95QtG1jkEnRKTGSum54
icypCXsfKuh1l8pXM3aYuYqZjV6If1EFs0YjDaDDRo+PGt3w9khqLQasEysFqZHXzJVjxKuo7ESr
OO6rOciCxIeW9hLm0qJbE+FedWl6sWmQGQeFuaq4PeadIpObxQXeQbrg6DcY3Gg1Uu2+uDuyuSmr
IQhixxrAUwpQ1GdEzqiNpxY6KrtH9dT2jQ8Yg/w1ntSm6ldsgSwVSKcBHux2oQ1jFwhTS2PNLcWV
EGkMfG4ZjO0xHKqZ+bKZECua11zF9pHmKsfnXxuUrJ+3jklpUz5MypRyFpbKGLxBi/b55V4jRTku
JnHTY/WIIwzitfmRfqXkq+iS4IoWeMdxW/iQWHswI/sxPc3+tsmCJK6/0QGRLcppyJwqdNJQB+Xl
be7cFh1lgCC5dqNl5dDrvGESw2vMdaYgGrKwsY74qyBA5N8XTb3fmJDzaeljBUSQjAew1Nhpiqo3
unb1hknSGoyEPoVhoMaDhgOGnJkAYSijlHlKwbyMYYpFg6+FOk7qB+86oCJ+lbESYlYDDevrcSUJ
Ed5EwCtcUGbiBSUYnBcy2PtARGzSUs3mBIFZuxhUa9+ZiddkMl79KlX+sYlbGSNVi1YGpL5TGZbm
50llXhkemx+SFlePeDIur1A/Nk8YL4uh0H76FPPD7wo5Py4/fDIXmSwHzd+5+WT9YO5qBTID6SpT
2lBphM+45u1GOMaOXswaPyy+k/JKFrDfwaPHKN1H9A7zW4rBUnCjHxi8jTXnLzhFc5Kz+B3eeMAD
4G1XsA5jysZLwaFy5HEPnN/Dd5id7cbvj3Na3sMbNInwEt2YJniNz/FzVvwr/pX/nrPsrJxUk1//
0ZeQZ12/UQfeGplF8W+z3CzfsxKTfJYXtgoHaVn9q/4VOIMfJzOqjZ6zb8Lvp38/RmwkNzigCdaL
kNGK9jupjEh8D8gLohI+PNgd4nPYP/SfyY6BKNxTWJGqBXOKfs4uOvAbbfv4EGnbA1o+Z/v4PuNJ
slf71K+wtmzj2mL6djKLE0+1j/V0Z6hdx1luVOySt8FFSoSIgNLNde0L5lIpwp3R3nKZrZD4W/JS
9IMhyZUbREPpISLIQeg+5LHilTtFLILUD3vQRX+gBJGtBxdhMyROXNzo6Q3dcBD4McEAhfbYJTjQ
U/dFNYJsxARqI3vWROuXdakPh6EaLWHT5coe83LDxTrYyjIDC3BCDUFCc80Xi7KjABZLC4VBjYIr
+nDAJ7JjBkczzzydph7wwOFCgYsdwWQI4HGLouXRfJEqT/FP0c2SticIYIIluYnGY1L1IAgAu6YE
PzdCFP5yXVTYH5twGPi/bkSK/K8ZSLL5ZY9nTRitYjXS/aMFqObJLCdek5it6mum/U2lFgMsrAch
nxTpM5JyPZX+8mLrt7OQ3tJsAF+NNthAfwvTi4dDmW3abhM3XbUZlcOLf6U3O/569CZ5URpmQIE3
e6BeY33GCFGzR+lzP7BNBSsckO/PBkACtP+b+KxvLHxRAppZavnIGWc2Y5TqjPfET0igmzNXligL
gynyEPkm0QhVKWFelIbtrMpRenv6Or4H4ToCIwzdsRtyOSDOH7g2z6AD9nTUzkGfHwWcERdPFg6x
1hcO8ngculYQcXQpLKGXlC08csZjrSZqsvLUHGgdGFDOAb1Cjl0ztEMswcO/Li3bcMbgLSbGSPLP
z9h51QK8msqCwMKrAJIbGwmdzU7wVFmnCW2iNRtcOB82fduLNVjbzbC3s+scbdt2XQ6AxbHkuPNE
6SkcNAFYXVT1Fga8M5ezxWEyjvX8gVh6BOTxjOM24HoYDABoIaty3Dk3vDJ0OpeLaowBgT/AAd0e
/HW5EBj45nJa3Z7NXuKQTyk202umm7x7xzD48CGH7CFiM65DOt8zBuKYG02r8tMZj8d6Z5ClNfiM
FxxwL9nhYArhWn/dhenH0eMXM8FDmKbv6t9GwcUMmA9e9mv16n895gyxH/JR4NrTCeOWWrPEcI3U
fMMIzHN6L5Yd2hveUXPs8rusQ2eXdxC6XF8FezwLOOcWrd6Qbj1WBJyEjzvmpYGu/3rhWKdmTA9O
p1WI8p3DFjRFMww4NipylXVwv/HIse9HmEdQ8ZmrTr8aEouiCHAqiuEtIq7ju4jqEFsrUAl/LgYJ
YU1RjU4ExfeQ/AeviQXhq4Z3xIqQIf8qwtI/CAiQBeKTVldNKWSxHJji8ujHq0pIOpMi2jV7VXYY
LG8LFYtjLcT7AU9Cd8CI//hhmvlQ4qtWDehp+Cz9GC1Y2mKcMISVgIiTifXNE5DJsVB3lPQqfwaz
UQYBePNzGCQ1B3HiTYif1e+TP5AJss96LnbfJ1ARJJ9eNDwRzIhfkUJbFP2PpvPaSmXbougX0ZqA
pFegKHIoEMMLTUQJbpAs8vW391XnbtSthAorzDjmmKlYq9Qw/oYJ2d+fmrfq5bbmUqn49UaKJUmU
2FoODHzUZaY4JnI1/iADS4kVHyJsbxwwdbUxZK7B4lJTGCnSqmgdYi0ZzqGVsWlMYMzkRT8RPmXC
JCmSERhmsEMYuAyjnKSRxXuTvz95Fn/bmZk1h8RB1DejEW7zaGrHCmn7QcRaBKDQZW2yaiI+yIBO
MHYdV8Q/USivgEcax1qRaNbC0ji7QfHCBA+wwRgMv9ftf3BRMSRvdxhsqLj1mtPYnHFBjHvJALQS
fVouFe4Za5uMNZa5VtyB+jt/Qj/MX0bftvxmrJL1d6D4xMd3czAcvr5CDA3CFbWAaH3tv6JbztF3
C4lI4AKL7TneEr+pRswhrCEfaDz0DytfZAkxoztQky72HqgX7LyU7E1B12avg5xgy6XoLkG1iATb
IfzUAbDA8dcQZAKKwNjwU1t18s4mp9FYuYFQMInJm5H5FGe4fZEpK2AKT23hiUg2zvDKvj4jn18r
caFdIPVjoMm4X2vYjbsxW5jlw9eQYs34+dRA/Q+7wxPYGKz9Br4CHG+ys+ym7AamGGnxHwZt/N7t
E6V5R4S6qdVl727/bhdCrtcaIo+g1NMYfDID9e7Uo4f5cUN1QNHFmakpeXqn/bexSaTDK2NmmQPF
KEWWCVIpKOkbUAyV7LNaDg3XR6aPVSY/UKpuwA6jFhWH2cigEe9BL5Wrh1b/lZPz7qf2a4jA9W8R
Zg0BOm63/1qo0aRMLMuhZdkFA/Rb7wbt6I0Enc/I9TVoUAf9NvfCwQFjI4ufXiV0VBUjpZF8WFfv
qLJX7pMBo6q3AVAUPzI1Tr7ZdCn1qra/a9QFaKgsFxHfZaleQJ0Wa79vttb6I9e9h+BoV8cbMVL8
zHly9fc9dwz0qPL0MEDkJAgQJmYIP99nl2XU7neHV2pD4XVxv5LeDCFtUyIeQ0mq25TuH/YRjgPe
U4ccDt0TGroJoVpzjCcRGT9nX7K38MMsctbd8VFqPjwB/iQUfYmJ+lOFRYh7/oY0MtO1pR8L9N8Y
qmZahBsR/yVUiydOEMRgAGGPzoiljuImEmNOLoU/9eaigfHLQ1AvZRV4aE8tNiOmRBzC2rLwgFXF
SL4QKOsg9OX5qNfmfSafhVJ1KfBOwZWh9JdpyA2GtKqB/OiAx6vve28XMScVnB8fwUYGqIYLfWxC
XNlSP3wEc7XNeAIezcB+SMO3OkIufeDFxQzj+A5fqLQOPEgFUxWMq+q8XnoTUgMxY9QzW2XKWulC
KUg0P41whqI/OqsZ0w9R/fACuQxWw4OroY41bw7FDNyRMNUDAfR9y8dmYm4O3FdbnipgYoQKv/vf
hK9IXhHEqRAmNGRoYOUBeMFDOw1gGfYwhW/lYJrbMyiitjJdZJQ8DU85F51fuM6JWtn9RQikoaQQ
xpp2DlHFmCYNoQgpXojPPBA+JwJFwMigpHNLONbEJTEhm8sr/kNo0cxX5xEEJfQAixPQLgNLTH2v
w0k4EX7MhlSWMccXUjYcvDMFIAulgcFLXyeGVZtDJT8pNLJ4duA6hgbtxXbnGB/5EV1p5vcELFy7
+5ajY+jOe4e4gPKSau//OlrkXAZs/Gwk9XU4g+uKG/OC/moAy49gVHvyDuwCWxFPunwZGcKmJKMJ
853r0CNw5wRvuVJiwscGI2D4jzNxsNHi0BylhzS2F07w4nLmNZIcDKsgwQeJFfgczY3sJpYOB/PW
JgzIcHamlToxUVoG23jSEGdnwUVwCGiZiGgyTiJ/F18hnirwbfNJ0XH9S+WLrcY2G1HxRd6QFKMs
QiYeqfjFh0CA/VE6ZhpxFnWI5QlIWEVjbNQv0cXSjfB+TO2mgbepy4irrDRhvOtyar542mpCYrtc
EXwUxFdHNGvthAAvvXl6I5aHq8LYHAbBiG1vFJjMi3Fe1gnDxdWzmkJrZEPlHAPwafxFf2Ymn49t
ehKx8seImmZihEbobfsBfTosH4QfqcphWO23E/pXkRyvkTD9Avs8cj6IcjMXXNmXlK6Olu3jfJRr
67mQoHLUWUwXTYYL8GOd04xOTdn1jDRO8bQZaIslPRmVPzBsCE0k3qkcOkXO2g/354bqvdBDLUg8
WnQp0MghdEYvYjbppTQC5M2FfP02v0Zt9PQX/gsNA0bjEYhmitwY7E1kH+nxnpo9lD5vodmJzY5g
6KEp4vhM8y2mqI1/Tb+kXB3/BqXQp8tmu81f6MX3CP3nJ9XKd9wRvLCQN1I94YakQMFXHNE+HJpd
TIzX166ecREt1o9Qbmg0pom8xypezGqLKWRgcA2OGDqmzUSq91KqM/ZTYq1uAyg6SAAoUqBE5G92
O5/p9JD5aVT75cXGYrCGMBunwO3vUXzNn34/tF9kWLn/h3rNwtJEYVi8Tm7sE9q1kLzXGrOWVh4u
+NtJD6ZiMD1Mj/dhFGN2Y3I3yP6il+Dxo86Evx9Rq0QCH2uDOTzTSNz5nMaq4RlTrqsaSI91tYLS
VVKTJs+AwcV4J2tCENDAsYF7Ni53xlAs1F6jkK0HSCYE42vdCO2q8P+ZSErlmdB9zLx9SbRCNNq7
viraUysVj4CzA8yizSbtwYJumGMOBNA475qTXecmvHIYDfEeJnMaJM5RLIOKqR1EUOjeOedDJ1Nj
+hSRhjOsCgKerJIm1R0sWcfFxcrgwE/dRru80eTr1pXR38xtpcpYISRpn8Stp4hOLhC7Hg+iRJKU
BFs6/DQz7PHOPLlS65ulPKMDndfS44pe6NvIOxRhb7P4bZ6HXiiDAZ2L5o45eXeKrymJ7nFdUDVO
GID5wBMPQIo5u6q0Fy5hzk0ya4Zs/QOjPx7wBpkdAwUN56FVNTfOQeM5mfys90nafD4QKMIn/ChD
Ykac9kzeMSkNZBOodvyRBdIn0yhQtPgPAZNShubZ3IwrX2ZSEFp/CLs3boZ0jeSaVDq5n9P1bAIh
XXa87C+0+a69TFkgCHGulJChLhoSoPPCJsGQYRtNKRhASULWpmiYv817VHySWRyxksZjdtb0pd7h
DXxwqpis02fSrYEu6XyxlFhzin41iUnBNzPZm5Y5GdtvX+AJZUcqaDmhtpJKvsBdeWeq1y9I6KZu
VnObIqYtXUmJPRiaMCxkcygQQJxbY7Gv5SBb1rj2ZaRuAJ30Nz0vLuTyOB+pOmSN/ccV0S/0rVKX
dXi+oNWXZugZS25jzmSWuLiXA5YgV/EToRjUigwzcMHd5AxK1HL6t8f2MjELalbO/st+XFHChSOV
K63RDD6pEUxDtCIPZZJAiRGUSM3/sw6N2X10VBxzx7wLojs6xZnnpFGcQ3mma5LIKu4UNarYKjAS
t6ED5hXBc5D21xBoRQPbVB8GnaHeSJOajC06hUgc88Ti5O429Cn9b5sJDJHiTpsbEjBWRGgESoJW
00/oiCs1ZR5yleqJ64sfcA+EkAjHlE/Q/1c1i66oeJu0YorPcMjkCRU5gifcWI1FVepEOJJsA7ZL
AgTGzY/owM+LTV9cm/BAhtjtZ4JsZOORvbXkCPugHE3hn1WeYknPdcAJuiBU1m26FJvVpdWpU84a
6RQcNAw0130K72TPabayydwUasQpRKlztqBpmcmkOjzFKFFMBzLTi06awR+YPEkS1nq6qx6YXsVu
AJnm4NjncHxprv7xkoYYK59l8E5zG+TonuEGf5LA4BCrNqQgvjWcPefwm/SsXXeVvOwoyyW+0Sb2
WzCpqAVkfVUJeaPJ+MfzGrqCTczwqle4O1hhQukWa3U8Rl0TC2yiAxFvWIlkyaeKlKAWf+laU2Bp
/4ECT3fwWzCI3kBNMzWpOe/lM94W7GvbYDu5jkx1av6wkDS62J5mSzGg2aAezEFByLsRNK3ZPsQ0
lhHC07pFBOKpmqxrBMRIYxIh0UUZgsMlCESMhpDOJ9H+508cRjjg8Q0N/htiSyZEt/4xz0SgYkh+
3yafwE6qCUog/vhMJm/kHo9NgmfPpgbwm5IbhZzOGQAYwz2eiHXCpLDklvxhBCgeGtWZEEqaJEje
CXGxLVys1BNKEO9LaLM0tjQgyYzpzTBDdT3IRabNgNg8E8cgMkjO88OwDThL1lMqCV54hytqro1O
7IxoGckIgM9JhqYi358F4lkbvy6jQnN/rv48zaaVc5WMbP86L77+9sqvtLwg7fdSGpnRTIaygHoX
IZtGmky0247uWeXpIwBlVShgxypDLfQMwqf6JcnXwat2cgGW6NKUBQlM3Rp4HDyXbkJYJnMwfxTg
rrT7VQEuFjYmRGtogJ6oldCmU4lgQ8GJYJZ0C/yyzum8Oyd2hfuNPAmE4K6aF+SjLO4V9kEY7xtR
xPA3eBg/7GYfMJBZfgYVkYqBcyslnbq1SiTgbq0ZCPRsI/9i5ZnFqD9g7nfDU98c25my2tp5sie/
Brie9GkZHOu1Czkml8f2C3CUO6ivUmP/WuL28jwyL1syWOL5dxN6wYFs3bUsbT62yJMdW2l6y3QX
aHcKUdpi65VpQQaGk+/IfRUIG1yrj+A2QOUTvOhv+5uh7fqWyWaSGQiVLcaPQdtZVbmv22ccN/IF
FlRr8C3CorLnCWO439dPeQEr84IAWOCWGWIoIRBQ+bgm8v/R3BYc4Buaf6p5CGwjejmx0mTOU4Cg
vdibQdfK8v2Lj8cxfmtq91TbMx0TDLK5cgXQzQ/2k/PJ5iBiDDyMzcW2IoxGALcY2iSSexo+W1rL
C0OzYqAMiL6RaDM2lAl1NVBrAqw9xaW5wQMCkeRUBVAKiX+MbnCrfjfv3WurTFWjTA+3HBnCNYNU
YYhupATVptcGgKLaF+hy7iBQPaKkUH7jVGkv0FWig7RkpyBWp52FFZxgUjH1cXhiFqkKUBemg9+J
fx9cN25cq7+D+p1h6td1gvCEceEVt6pQH/99+NoIhw8SVNuQoUXDY+0hWFlLFG3oD10iarZfPE5w
lOYCsLEHKTDA9tyM12+GbA1AKS+2BJ1ozEDwl8iLAhAlafLfn/5lYNigMUpnPveMsFdyfmoQwsuf
n0TJQLQb4f4hhu2H0hgw3VDaEjOqQ4l0cYofTsQDwQ1Sk2lAaE2sx6bdjcgE/qZt9IQrJZqAsTeY
B0JodOUEi0wrWhX/xuqgyxjzeOrvJrTgGWxo6nGo/a5rAJEfplk0VnFReRjuiskqM9jtB4XV+2EX
FxP8XBrOLzBSqBNkBjv6L3Rsx4OQbYMgRHvXlfz3IU7riO0xorqQVQMNMU5Lj/U31Il3QGQFNvwN
XIymrtYhnCLAMclGNzSosNmZF75SbI4yxo6WgtKv3G2SemiU65Jr9neXhktepWb4UrWvG3DuIn/I
jsPcm4OLOc8Q0gjbVn3yHyKRG2ABmneoXW+tNT03bVYIC0Fgbyx0bAtLHsLZtvsTO2GF3QSZZkc+
PjfJx6kBzMXf1nER7nSodMHUfEd/RNmcTf0B1xdrirvCpXdFGgD70ZU5AJXQsKFwAcK4W/XZFBV5
4W7c4lXWQvQDJV6yfaLWaZx//ns6jK7j8zjz7OPxKfcE/vFIRJ2af9IEWBnX2s++diGV91Dbr+s/
p2o+V82Gr1OxmiPq+K+KXCsRuILndla9EHIMX79kQ7++E4gOKD3PN9LSR8qJUiQ6HM5spzzBjE2M
ZZqOvdSY7j7E0hRo097eDBfactstzfidr/UgJwEyh2ljmIf+yzjgkk6TIF38YUlK83oV8qoDT3gw
bEs2jfeeMuZjZuhnTnaIm3VTQm14rFWKBIbVVO4azUq2buo0KCU0No1tn/neMqxur3u1OPqrIRt0
dvR0jCZb5Ow+E/2kLZIk3erQnSsEWnyOrRXk1H4kkHzmgGgeybRugdTmp6+kWydUtl6mQIpLLxSS
f/2876F3AcrPsoMdlDHK4QzRUYFv1/mmxlaS+JRoDaOH24420MMi6EQ34umNZ4Xr4wpCIXrr/vHc
GdbX3miHDMXinVEygcP4pV/R7r5C3tJuj8euK3FuqHKc3c6I5s6CRwn9BJd83Rz03twWgzkISWfF
DyhW8YAGyEsl8Js2EsLKGDA6KOw/7GjUCmPlqhbMk9ZAUdZEBktEvY81A10EegV9/Dzs2Tn5rUB3
Dk+nXXqWPdG1wdgyLs8FENsSAdrDl121sPP/02HBRAch5Xbh2jAggn9W4so1Tcj0cDQdDWdUyyat
v/LCfnq0IGGIcU8NyXhVTCgIKBMH2SpN2nh7icbRej8EJACn1wps+xubPw80ThHsSlkHK0vyVcTu
E80OWG4oUmqL0tu3neTBNAQ1Wg4XApZYQbi8e1h23GZiBEG/nGEcvKEpQurDz1hohg31MpXIAI2u
BmRsTeDOfGHOJ77xnKmmqE2dgzmmqXmT8IjIonr/CflRVcWcBs9EX5ipM/3YaV2hHCTs119NjtDA
G0U32rxvQXzQ5ZKEF81gvFOuuhpSQUkR0xVpaUxaAKoR6lxbE1BE81+NriO4vUT8R7QHoX6IoMqR
as7U+xVTumvJkK7VoadF5IU15yozRFWMFXzAMjsPOuTEpbhrt6pw5L4uB+uAqDKav8gOAWQpnveE
iUOQkt2hL4t3y87QkJhiE+Acdgh08pqxZjV96lylh3WTQU1YL2As6cGAoca96Yy4AqWQLpbAYR8o
eQwuD+yHNK9weKCi51YVXp0OQAjSce1dDf/KMvpgar3NsQQmPzHfPDHr6csp0PHOv0RRwDW0KGCY
+Uy6qDWWAyIKV0HhYhyGgOOyz/0Qf+l0WD161wPO79VNcQ1RWaEbYuJJpK6xHEH7uMTdjwSC20g6
VWo0lVTPgPgUBiqX9wndlscH8Da4Ls6DvYXMQ/tPsGnpkg3kqgoKEAfebBDVHpyf6qZo2x+Qq2dz
u6aoTGF4XkIiC33EfXPhOn9KS3ppPZOxJOkEMoyVe8eNf+7qgnmPbnI0F66EWtDdMVcN+h0iQPUy
ZgO5EZ7Nps79CqfHbeansVOTRDz5Dad6zZ605JxDuEJhMbCUSHvMy9DJSywZwuIhGOHkmWkSytt5
od6Sm1StsBN979yKDuwOW6TPtZr4OFvfazSbiJtifH3DAYjmkYFixRDlJ7qq0laxTCY4rUNcz+48
CwXkANM6RveEE2B0tSa4k3qUSFENpDdW1FczDefYocVtxIXgl34kFKTiKLl0XC4e3v2JhJZRWIvi
E7ZbSTionEHWurM9wETfkGEzLfeGdJ4z1JKCu+L4NWw9SshdRp23VYP1wgZzhyEcWcaI2grHCTuH
uRX2PAWnXuOimTKDB7+4/MtGMM2NmDCq00W6kDmSt8rAVdg8ziORLpY7cgrDHF8y7Rr8doh7RdpP
ZPRMtkZvEOdUDhHg4Z5Vfpw4TB/kSJMEg9VJNhM8MTxENIbhRi0RYCUjHuok0tVnNlaRyjQwtu6M
t8EQrvx0HSDnAcWGmMJwG9MCsVkerp9+Pm4dFtZ3/AMXVfNwoy52PTqfasdrg76CpWqW0taxDVcx
r4sHkMsggwkUuNqxlk/kuw13Ewnkgiekgrl0Bo0XWKUu1GHCG7kuTB4mZ8DaxPEmgMH0hfYzdKlh
8hJWlkvT9dVceBehyxn1fc5/xXgJaycsaO4GxLfKchug3awG0NraOndS4gp9LUrSR50xi9M5JQ3H
VxjrVCZzPOPUehnhkKKPWFIxe1OIULi3fN1rddh/0E3ml/FDvCOHloApyUY00VyJJaBI1UjSeViJ
PlsT0t1sCUKqqJu5nogrWonwudShCSMzAe5C8x7GQQQHmADgJx/7iHAOCG1wT2Izt5jQ29qHjf3s
ujZbfPOESe+AUeDdYDL5gsuYUsrNsZqZnholCp7v1jfvm5WH2jIuyzUNFWfyWL/v1OIIJEXSv3pe
GAFQYzpnIJ74zf2m9VHBOg21XUhIErjMpaNqrAisPVxlfF6REAL5/NyT8tiTIMgSJMiS53Hl3evz
FCIBDhyO7RM4Zk0C0PRjfbV0B2t+0kOJI6e04bh7TqoQCC0Yg6u6cJv65amCh/2If3KhyA7LZIX0
zuNSEJgmJrSuze7RCl6DSoP0DJEeyFvlS7OJuUX++DnUu2HmGzO8IcRdjaxTlsj0Xw0V6HqTqKVA
qC5DdCINJ6vgXZVuR3StYdQ0jGyBi2WbGcrE6psujcCoPZE88YrrpkxW2+cQlygdxNwbG13pVcAu
sGZFIZXWNXgdj/SpwWPzyfREikDnQGVQ4cralUbx8w2Vp+ybY23OJ/NJtqmAng+0b4KkaK1wAuwy
q9x3uhzW1AFYstCxBMPPMPhsl3X7QKss3qgXhr5Vu/EQWydyokj5OAXkLZfgB/+cJ+YMxniXpd9W
XMy6O9rO5vug08D12q3EQkWLDDIlqodrt+cC/799P4XfAXgkwW9BSbKdvWzOH2R9KRp+Pgw5C0Lh
k+r3lq67u5wv9seQgAyvsJEGlQab8tpZvl2+oxmGEEXHIVxvWF3Hk+YhdgyhduOM/boK6BjtyXQE
Um9ZiZLDXqIGy7J+Q8r6HYZ0S5gRFtGe2A4J0uDjVi0kOK6Qu0DBT3tkKv0YJlE/CJkwDNZSmIj9
ra8SyRl20+XkQMkTLZ5hZul+tw5gLCvgtWRuO8BH8MjBZg1H9KMCQVa5cXtenTtZ8Mubxn5wJut7
rlUeqtliXMnU1n8t2pBfB4+P7QKk0m9HMO6Hfp76etoP4dgulsBuKK6lMfJiS4fibZM28stO7v2A
azuDMmTZuXUf1r0K+7e77JyWk9z7tlL7NyTIiTHezWaHmZc1JcFs5uTY2iaFEz9m91rhJV/fXOPV
cPZX/Tfc8bYB4PhjD9R7f3uPCjQ1PtHNdwm/Ipb4e2lCviVDKw+MT75CTk1VWEqz8FQEvabFYavu
qb3Cve4dotuAWrFOplOEGJxOyBCDUy3WcmvZfNwqMf24EpRRWpchV83+FHByaBYjcmELAAWaDiSk
RNW7V+eKogmSm9oeJAui2oWtN2Sd7K1apFWa/UwBLR47ZYwmnQVWDMLGJjqoIopwnpU/mb7SB9tr
gCxzb3AIsYx4ISveu6WEHSkbZYCWCmHF28YWWbapEIJ9gghIubGkWnhVrXDBbbCO5dbp+vp4osdw
Kcluerl8tDvSvWwGbWdvRrcIev4M//7VHm288ABTSIGmon+XKl9QxW6aP+QN/1Whkli3Vu+nboaA
9aAQLxeHRZ74VBm0eqX9OIdGbHWrramEg/ZN6oAAgGA0Q+95iZcAqEicSrIRyiWybIZW+Qm8JP9K
Wxb6wbAjYrreNk2RSxe/l3nnmXrlaE8j1NMgV73GuWq5me2da1uh61JKy7l87h8Wq84MKFWr0s60
K22Yfirt364cw/+SfR+wcX89vFyrmwoEYhAAv0a0X4Vb6cTPLdzzhaiISZnkGt8Ln5ZV4xGFfeyt
TtVLN7+t89fuHp3BZVLvn6vCNXYlXtOW5NrGraX2jrqnaa4BYLKd++EVuGRP4T+om3L1/XuWhq+P
LzJEPcBZX8ZkjLcQOnEUEYzWBKQI6EoPXIVthIAXgncEkwFm0E7w21dgnTvgHEDix98NinFh4tsD
4YYC4O2vs+ut3lLYjn6U3srvvo1vQVVBpn3u7yC+XXUOsDr9gxcZ8B+gjfY4V71NZ/BHn1qVrwfG
apc4XtvhI2DCpAysOw/2fS8h7DUwjYiw/9ffUvyeUBpMZYJP/NaXCGzUDsxXx+n35KEhbnWVPGDm
1G4R734tfsDeTWkz3XlbxZdVcmakHhonQLGvUq1xQhizuM9X6dKkoJLE2/qJn/q9x28QakvJugLr
ItOtq8OIyxctmPu/lN96wzZAzxqCSdku6BuAYuC5MnSIqXu5rNtEjb9iIU82FhCLtIER5LdamRRp
CkU5BQy3RIAwM9iWi/KS7BsH+SxheXeAA/F5zGryxPIuNEcruKb3tXAtF+idv74bRtDGeBZYfwSC
xOLQ4wCCryP4nB8/pgmvq70eADniFqTJ5X541teCX/yFvjfKcCGeGygTOZT4pcDa+I/3gtjnKsZA
eTJt+Mpy1H4E7odN9cwJj7Ur/GL/In7G/3m9JNsH8HfD/e39wtAI6dQs4vBEgqv5lqnrbacweewt
pxAHvnbq2Y/MeD2FEpFLLNsOOcf6fKsdzNxvG1lu5V9UOrA8XDcrylIoPYmOn1tIeetfDOCud4w3
nNTGD7/Nfa8ylD9r87YFlfTY/GkUakW+s71/EZ2c2OWwEjeOEHdxCOiPP/ZALT6OMPHF1/g0hqYE
4sBy48yNydO7i8oQqVEkYy+Iy2BWhS4myoFf+sdl/Gtm2tf+rHPt/2uuOrT9DlUPtG6GFj/XyMQw
8cL5bCXEqfVQp5CHASUwTu5HINMDx9pEMn4dez+gq1bfEZNJPy1wVQw85L7RMab4m0mGS5i3W/vj
t6U8Ds4f3w7aH3POavwb3S/VXKG6ydO0afYNaimryifQSPSk1AKzRjOOZ6F2looLogjIrHemliQV
wDp2PCNo+wx2+ZrG173V6AEaH5hcPJkNNoxrHPmkNSnHns/ze8cLSWtHcuEyf5AYG2SG7/OVlMwY
mF9jVKpvB1ls64dZct7UPu6jI6Fc2iAkx2Zm+jj5BUKNuV/ItUrRPz58rv67Nn56xc3HenT9aa4f
q9lta998eK3SHwfY/79srUJPoE1tvaGt3KxxeLk08Ax2ONP8ne/FXQpAn65Uj+NcDx8XWnr4IhnC
FIR7x9/tTX2HqR7CLvk68U31qODj759agZBQZ3euHimKoiwDO4nwQwOy2NTm9F2SZWTJhX1Hhc5v
z2JPPQ4rd7ft/QCHEpvMb4IK0Zb6UF578j3rALOYz7F0UbpZlK7nDR6m/u/csKHWOkawOnmC/8V7
g3tpfh90ElEhE8O8tiUqSYKCX+H5OHNbRrKznX8DrEP+MkmVwd7FKyGisKx+f86I7hq1DY8Q0kzt
Ux3A8/NxrmOSSbQYUp4//U89mYTmTWQQAc9TBUbxlryaSE2qgU5ob5hAoaZHU2DZsa7cObsoi0C9
v5Wb5easYyuVx+6FpY8124Ssn8c+HGYTXXs7CKzTFc4x2RccLX35XCt3OA9bXqWBZkBL3Wh8LhHV
oYXGQKZblJUWULmvfhq2FZD90/9pCDjeWcjgUnR5AkNkO0MJyuPM5nxPjyGC/bFxmqgjfHg8PrWn
/Cpd1KrBtNIhiNCmUAn6ukGRU04uzxU6FlzmxXOVZg+fsPFjzdFpEYg+VXppN4lUuwZwOYL9vUxN
laSV1k+VmwjWOhjIcC3eX1pn4E9rnsvjhw9KEKh3sG3VvvpKtRMajK8nIf5Q8pSbNoTYMFLKm99J
IfBAZnvXUaF2HYXBhmgxB0PpMTkmRaTqqnlprZr+3C5Wzfv7pbXkk3kMnOUe/tCH7m94giqGHFP5
U990nNQjcgApQXuEVAY43sA6uXKrBi3e85q9swu62jb1hfZG2+Q6rcQ3mhQW6CLm4w/DpBKvh+zf
+NT919/0D90DbsR6TbHfX8PRVzM7VyyiOhdUzzUstbDdvd0qs+0DpRrbyQ3ikD8+8W9aiP8am/dS
TPdKCEsoMbJOhOK1qRSWld4Z3pMTVifUJbSdipetO03LZhihu2au9cAi6FwKRBNm3Upt17E0goAD
4ib+bh2/vlu2RMvHezoxZvmY/bos9ty+GJLYN+0RtplXanscRTk7zatf+T+NbOgE0WD+4/k1NTZy
3Niq89dyR5Q+7f8BZWcD9cSSXbHQUU3xoQzv/u4tqCMo9Y8jtVfatmKN9Jb4/tL8mRdapw59Hfiv
uZ2foEkt1UENYxFrmOhb2C/jH1S/UFBIYFCoZgf2LNT5MDeLJV2ZZCYQQtKhyUZIflO7YoFOWh35
+o66p6jklQqY5+6lTlfRG5N7wRe0WLRCcJyCGN5MJpF46EeJ2E6+z+jpKqcF+984iLZ/vtTLg3vt
D9qXUrye2EDUbyjimdw8CzdfW2OUHYOt7ZI9kidIVchDdcvuo8CJwl07tHgUq5d+sZ2ztQvPaVny
zfbdV0vtPYuH3RpIoxElXOEvFUN2dpkFu/AAphWym0Jc4nFnArYNufSxGzr/epfOhu/Kqw9bXWGT
xZdOHquvB20ZI4T6BLQ36y8H3KCW9BOh+PFTm5sGwsTIYS+Zk7P6iktjLQK9IIZpzZUVh6zPOxb6
HXsXmlrQW+95rGQgupqWwcb24rHrhIXgul8w1sYUWpa5+vcvQn2Ax92C2ApfX7snTDJIdWBfzIWG
oI65yUuktf0/XZB7yCJYkNRcN4q/cQV2BDBoD1EcQhHH5oevWq98bj9Wc+OY4umP20h2VWctnblz
tHpnW35lelcKcCHPSy7DbPT9qkixq0o+eoZqB7vZNluwOvPQ4lKKz55P463LG3uMFjj138btRsLm
X2v587IezMDXEKg5tHJ7QkJ3ttz+0rwv9ndQpC7nWcSX0zAClz5uj2GrTQvHLGXGbqGImaKrp39N
GPwakvJQ0GWdKrWoMCJHfVyRKtKeUWL50Iq2gUfD/AgK5b8Rwao/s9K4LC447ZvUsAqAQqwvUe/Y
ZiBI7RS2rJ9BUuYbv+f48lvN72uPj5vq/bt+yZScEiB/j8DBQZFUIMUoR1koFgtxdiZoFx5BYsZo
/Ey1iOc6mMWlOXl7AmJmWOdvdyDPFKxc2oTrAANZYrL4WgAOpc8qgBmukYqBBRlbzMdDB3jetEJ8
wBg5UX0C8jTHxHwca9Mpqcea/hpfqsHx+Gs8bpIdro8ZoTCQT6/jxYhiCvA3rC52zGv8WI3LFAv+
q8Z3iuIpuWPJWiVP3BZcENVJ6EISMphB3/QC3HZ/aXlKXrR+XdW2ufo3wo6ulLX8b8wWoJ7we9K9
R6gqGKRY9ZQGv7d1uYK7xTCPcV0A2FxELn6R3aOzyC/cgItZgmPFRijVZY6bMgVMlp7LaDm+0EeV
Ao5qj0w1mb+RypBN9N5+og8JO4avr1FKR9eOqHVc1+T/QCnz0FBQdrD6ow944VbVx80Uav/t72e5
dmsfIAs8cpYN5Q65jpbtGimbeksmLN2XuICQ29HE7vVnbtMRTsn2JU0Cgtd00e0dYdKKPh+u1Syk
urCeVP+uvQca0vwuskPk9Nt2j3t7Jna8yBD7f/3bVMmJr2hb10uuk0xjsYrlQgx91zpfJAhYGVqC
MkUiCJgr5kuBAFjcoD/Z/WXji3GjHIkFIPiBZ/lbCvhMazmgTp42Jzz0RTuUl+Ti6WIKkuoChQ5Y
0Sn1JCoKH/LZTBdjyzQoh0TUF+J8XBjJ+4VcJzVQiLJ9A/O5CfSthEf3qMn/4yvIhEHzSWT0mx6a
qeg/1dXLtyhbe8eUopISAeY09NtM6Fg2AReDVObuK8t+LPtoa9E43GMjbNyML1hdygeDLnJ7MkG1
9lflaV1bdv+IScG/jL+kC/ozcF/j7o4pRwnYMtDr7OUm0zQO4ydMjNa0HBl6U05GXdGU0ZrqaI24
Mn4uALIg0nmFbeZOC7gIZoA0dak1I3ogNiemCpuCPcr0hpkoQfgX6F4pJQ6egh2eySTw7CeJiBZh
VjMna8JaS2T/Fik2S9p7hgYzC1sk/u1ua/nGJzuNDyeTifkJ8nVzECyfJDRDKqUVcg26J6Qe+11j
x77Cy5IGaveT2LJYGjeGvOM3Jd1J6780xicV7QBnqZ5ctltkR0E+tD77VI/TZ2WwH4A6wpPATyGJ
wUfvdc7L5eN1mGQiWxxC2DACWgrq0ZcsCDyCT/tCn54MQSdcI7FuE073/yKRKcY3eDAkN6hhWUcP
3+3DU3kGby157ScjiiKfNn6awPcQJakHswTtBmSOZBVWhBX/f2gczcrvFsysvVv7G6VBhTMOWP2n
S3CndY1Oa7gD1w3Jbj4Z7NAHxWhXf0x6kOS61jIIGZDS+L3WHeNJoLX7+ehp/KW5N+yGZac8pNJW
0P4YcnTU8m91T8wA/3Kwa9tzq4xnH8xwg93doU2T2C6qyWPEDdzbzxqO+yal1gwRHAIRRlEpMpWb
YpEkUh/CMwfMErOQTNkQ3DL2veQKLHPWlvGptGURS7LPNWsXfCmkWa/0VlMljdlCYdQYO3MgAAT5
aS4EY6OKv5C2D3DXlV/oF05sUfpeuEQYij0m1O5d0j/J/7Dsihfi9o8DYMs0HW7KFVoEkY74IVFt
hPuHIqNDFdBKA0f0RN5G59XFwUKV9M5iOKAePX7tgVLPUdnIK+SbzFaXRyWaCIQ/wA1QoNgOpHiU
ywTGMj6DEvutwd9l8tTEapB86MWBFJ2gM/eNkEhhidDhPs2+WnoE/yF3PX/rAKZlm3IUe3r0KLYJ
RTtUyLz1OEjYImnC1KydkGG0LnB6ZHBESpYTejTSNRmSZ+Il2HuD+ecQxmI9dZ62GCkLIK6EqMUv
/0xMDIZO5LlaL9sgA0rl1zTF0pC9IqBO0cEb8J6XNJ8/kLIBcgJOLm7TbyCYJKcMPoTMOJUJ17pl
ZkJy2MU+JnNTk6SbF4Zm4PqwE2uFHIb4h38TKo1an8DgE7Odn1JmwqfzWN01C9GyC6nNM1XF/CxR
IQ8Rzhn6k/j5DycST/Iv9KXjD76GXNhzWCeshAR3Ewu6z3OfmK1IsGL9sXXunJskE1b1Cjj21o1w
A2k1ERdRwmjwy8CJn5DIQtIY4bD8A2IHGMCygCjvYLzzMlmZu4rK+EJhc9jT8sPOjjCxpA+JeDAx
OLe3RazmNrlukTe7e+ebuB0966sff9jf8f7a3lGlGZ3Ok3vvYbw9NzKWKC/j1R1qOLIkmer5BJZo
W7v/PSXn/iN2QIU9SE6YuQat8fk5N3XbIhji/iEoxFnJglQ5N0EOUP4fySTfmM8JyFB6twaqwSBT
DDZHHIIuSNcoi0uBaECFYzD4n0gb8qHQO4i2N3dsZMe9OXgJ+J6fWvLRBU/F+1jS8j+04q4ZVIFq
ptgTU31AczGs/CAXBZaD0X3hve3V4PsR8Wg1vOmZISRICcPMzEOchUo2f7nUZnDPytH2GUdQA6ir
KF+Ag2E4PJLePIeADuKVf2XqDDLRI7kk0KyCKggfLcGGvl7n/+7ErLhpLmCQCBlgI6FyQPTdqtXW
rD4B0PEyZ8DsfMy5HlvsGFKbVZSYgGdVCLnuSpQbUv2PbiTBX7OVNx4QXARIzWEao6omWnJCzodQ
MAQZiHvden6Wewa6ECEFxKP24Gq92EwtRy1F/TjPUAR7HmwyVBr9FmvnMtTLzGqwsU0kWwUwg0jR
78qHqOJbt7ir56bm8HcM7zL6rvT3xWRXWNf+qC081U853I2fY++juMBwhEyvHCj1zIlJ4i4AyZs1
eytPwW3OnASqMyfFkCDobCYcbjgoapngLPNKD9lqQ4bwLEJ11xLCLMZ5xnX9RVYyZCB4pR0rjAVU
cYBGBp4My7fHa0nMR+lVT679be+KwUXtSG/Zvnco3GqLFrhBgC0ihso1UV78wh/K5sFEE2CSMAvo
BHarq3RDggBK+iyWgsy8KbHCba7qVw8DhuxNflhELLMUQgF0nMuAVKV2b0Lg2Mz09vG5Pr5gILPm
zIbjNoDr0Pl91lt4fT7UhuXxsYdevMYghjEN4TcYFqL4mXqd71Y+zpGGw7b010t9RRGwhuPjoDDa
Mgd0HZFV9kxTdI6J9Pn4OLcxs04N4wulXnF8no3OML2tCElXf5fkaabl+ewY3ZqPt/Hv8wVY0i8p
lXG2Wr5FGTDYP9V4NRjQqj26dTAimtUMDKLLce6FqFKj+JJrwD3y9UPfk5Ak++Inyb8o95J7OU5/
OVroinIiWnZp/SzIJcAkJCvHnvLkfXWTzOg7eqeno81YgztMNP/pt0WChCCkD5xi4jqhBzXemH8Z
SLNVNwkfgv4d8pCdv842UyM72JmR7+j9zdeDxbQcAaXKg69KIcMEbYjmz2rYA5jT73pZuj78pYW8
HdBpKCKEQYDOIm4wsMyR/vCGPam1qGwD4WVq2OhuJrk+h/8jRC0sbPxc1QGyGedOgOmuaxZlJWg6
wUHIfQQOjEW8krDhQQGxzzECiwHDk8JS6W5e/6z0eSd7FAqk6ufz61pUA+YnhVP8/4/2dM8HKHie
yccZWNLvtgnuLmqPTRY+wZzF+EE/A52I6TkygoQ5rfS0sHxIxtImP48NI3z9p6/pyNwUZCqMiumR
J4rIu/iDMJrBqIIt1bfyJk/rytHoqUtFC51foE0heNtctN+RLJAcddvjEKvBMHouMqhPKiPOg0hC
N8EiA1uYHDVdnKId9L9NCmJHFJKSkxvjs3CFr9HzZ/zB6biS7vMz0WmIdDDXsOOe8HO/4GaBJ4xT
YbgtmmOO1Nc/lw6mEmOk0siIe+f8kLW0x4YuYK7BLLu3L/CCoMNpj4D3gxPD4ttDzkVEA2IdytFU
loBvkmGos46xJONYQiCGARu4SH/P/fQA6xyXieXHVdHQt/2F+MQZNmU9w7w2LPZKKeYn75IpJk83
nFkV/Zd0n9oj6nuXmMz9/rDb7n4m3fenzfMSFDUNCQYU1c3BLpZr4AkHbzsKFCm0fqNtq8pNwzIG
qKOxEgw6JRNfwn4Uz/wKp3Xvbd6YYCpZ6yH2BwGmttPS8Y3z/9d++IoYI8lbwG9Z9Q0AgqO8ga5s
jvgsol+uZR2QkNDBiUlaiD9YnUsAGyOjcLAKsIICtzN8VFCSEg3A5Cg9PdbLXakDYVuNvnusa1yA
WrKE/QuHQvWDaubFEl4vBn0Bg/5j+HHnPSXolJju/isLnMN9FArNTcv+aDn6heJwY1+6fd3IJuPK
tSJd1A+d0DmB8Gypa8+DFAgigIEdD99IWhTN1qd/lJU1B6pnIOkf2Kedtn0NAc//I+rMmpNltij8
i6gCxOlWlElRnE1urMQkirOI468/z4L3q1MdzKwI3bv3sNbaOsQdwOXlUT60Nn1d4heYUABEXBGC
uYk89vIWwKKQN4vTwpW79cXaG3xquxLhF4Q9+EauJ/fhIdmRHGcXDlrxROSt6M2ESIt0yPmb8+Qp
xBlYGwHn2YIggR0Arh29m79DuhPVqkiQNhXD1OpAm6BcWbzX1ROOlW6/wcuK2aRxZTvecDS71d4B
4P1lqB4sSIaCel1jS+7zlFYzRh+teuy47rDA+ELwT0a/EEqF7icrB/T8DUvlAeOoPAQjL+V8i666
s7cnwt4b2qO0U85hdSGFdykCSSde7Rbp7Qu4T5LwR9y/5kIehLQ415Alq57dKTnP/3loZWlP7m7B
4ZFjRi9LNu0BFhMrO5Iuv1B+hP90pESgYDEzPDGiZkB9SmEK0QZ1J8Xne3qScFEyb7YJN6HQPvrB
Apz4JlyIHAOGl2+kV0QHIH4NwN5hQwaWhHqq/wQwjnMhZH4ZKqjlQQnbF+DOdGks3zp94eHRyE8S
M2YdoN6bxksSmhbJ+AV4jynACoQJIoUYnRRBGcXQts5sGzrDBxwfyTeL16VZoqHf06IZsQ3JbDBB
C1Zjl4mjhaun0d+83JQX1qlBNGV+8tGUm8REhY5etO9QDCvXEfcq2oyBLFFxfbbyOdEH3XPANAFg
pfSb0OoGTi7SwCw7spUrstgrpV4EszwAYtJzPHFp9GxsaHQGIJQxyMwUvRiwDUvZBsNMQOy9TRGt
Cod1hY1nKePdgqEqnm70xGMe8d3BB34Y4q8j8ogs3jsgDJh44dGzgC+iiEGUCk7RI/qsemhJeAM+
fsw+ujWSPoSR0iXrpDwd6V/Wse2XlAUiYoSuBf4uqfsl9HzvVkMxH4eC7GlIZlrVxiUogdxdWbH5
WUEsoE2fkIU0P8jk/WA8MJyL4VDAb7C5Q5xC7En3k5qyMOaog4Ar+bm1Znf+SUT0G/hwCkPcSDXx
fvlZcedUceApeVI11dZ0wxx4yh+W7EzA8ywrkUIk7ySlDYiDalRbhqsKWQvT/P2N+bBd+An8iTiU
OrSCFFb/t4bUV5aVUlxtuRFNdx1L3FrhwhIf0H981F07xI+YWz5AYKetIpzCCDmEDrKg7TJDucK5
qPi9h5fxc7oSoKSl7IYKRSBK2E4P1FxwOyjBNH3FHkSaI/2NClk0o86w4sg9usmKZ8/Z0bn9yqf8
/rIDE/IIRofPozP7HYHKl6LxacrPMFMTedJiXtbczwK8qgld5OSAm8t7Ql6Rv9IkGwFoxxPyzwGp
IcLcghyqeAL1ZHB3idGndFOUZkqkaBofKCRSQ6I3do9/oQqvIFmJRZwsly2YvYrIaUUOK7mzHO40
e6qFa98plraQuMZAiQVRJmj5QxikvovrwOwoUaFonaAlIKKA2wilEbmHgmxAB6r1r/TE1btKsVIZ
4sCwEtSP/+KEsWwAtNqCIQITkHuHuJzwFehpc3oEjZIEVwFUv5YHqZ/VWXxHF4Vyn2xOQEuwM7TJ
at9JGtAyZNjuoIylsa+hrtoal+Awp59M8CKE59M1qNJX9BpYwA+6V3qNVot2kYaXztUJj0bTYC03
/oburI2+Wtpqc9U2eul0N/Q4g1elxjZ7/0ht6ei/5uWh9VVwiwBjosFAVkkkJTLRLDFaemtoXRR2
sahAUKETF1lsI5ZVJfzR19KBqrFtowDP1/SL5bB95chYoWSTMaKQqmq+CLAPclUykurxocVSoEll
L2Ux38XOzqtpQyuvB6dFK9qOPIZS30pVw/+Pol4oE3KNah05ILwcb3kxk+b9vscGQv2k4NyKmVSK
vpQZsE+dR2PPSeA1YJMxkcp7iL8iOhi7/jfrWd/Izyi2BJl7uTUFmpWSsqyUXk5WQhhWeiYEFpCv
rWvHpQNUpQJB7Ub5TNVWxFuAAyZDKGh4uUeJ3sPGMKB3Hi6Csin/JZ0FeNF8VRqaTZbAW8LhuAE4
EJzmdcSGsnG/QXiTR9HerH+0cEa/+b3Fu+L38mDkPOEyMceqJQVGnSiWsTVefj2TZq82Tef1H1PQ
suv8NK+cWwcATU6rht4L2WDq+nmLAiXmcfjX/SnuePxDIU72++XGRx+6Zbe9iGP2buU/TffdFdlu
GXmkIz+RSVBKB/e2/dmGrCeysgDf8pHVWTVekHKFdPUZSyYOe+74zlBMSDVw0h5Kva/KjKjCjyvJ
1ZTRQL3KOste6zelTacrAlwTblXe3oYy16VlrkBjeLd1n2VCtAIlhF/vY5jskEwhgdpvz08IO1bz
FWH6051jWq90AZVgYUoKJydAorYBAIvFjXiAUO3CDen5MB7g6vm6U5pGWT+qC7Bp+FCKpHTQL6Q+
tTcLnH+IS34lKQj+TXu2JGRUGuApImDHpaWBXoHN4W+VhCHXWBDCIHeVr6CnG2CsJb+Lvf11CvoV
ScQTr4T2iJDSOAT/jJYQTUxwGTM9EVZYxh7bPGjNQyW4Ze8pc4gpoNSJ2JcgoXEsSA+m4MboVajN
YUVoPZIPzbvjlJ4tB0O+E3No2/4tLhLgMSTFSRWMcFSLrQAy2gBPfAAbtxDEQVBEuTUPwg5xFBL2
nGl9flx6u2bv1UfJYyYmZ+1TrSyMn8rDXY8BidL4fhPTGBfURzXkoFXoC2B0XMVYyvjVOpWJRf/I
cpzbz0Tg8/c48zJoHGLi2whX3Av1jDuGaP2Vfu3DZ0Gwr5Exa5CdKv1i8vQz5dL+85JPI7uT3yHY
S2rELoji4nzoOIa3TmX19uysdZnBel4dMXWas1riAN8ny9iOa7jY8bFT+36k3q4aktgdON/7aAtm
kYzOHIgmHXz6vMmkZnUAa4dNmO1L1+w36KYCfnJOwVYtv4sqsYqfFIprCEDKTZJ3VR08F+BJaWRT
H1cHznCLK336s2l8Xh520dFODPXbv7bGWmYldeUB3bBsuyKBqHXfWsnJ0aYkRwj/XFZKu+kDlo3C
jbKDuvrlNMfy1SS0U7b9FfrGSth5KBpfg3oIwreut7LlFmFBGsSBRq8SnjDTdBKB/6yY8aVVXR9z
XCao829/IAJV2iiatI35kZvYPZBCMtvP8Tpr5ePmtwHu+dxuek/QIeHu0zn1aLVYzl05Gyq6pUVi
j6+jBwYGx1h2UUZVhlRfa3bLS9lTBNl4ROzABCHYo+lGFQPrRGAk0ZVC94jgm/iRyYvjjjUtA0sm
7kRuvvxErCY047LgI/UY2R9NATm4qAfRQFABmQIJquOYy/TrjnFyfINCnYpDZX4ARgbCoupao/q3
dCvUTPpOVKPf37hJ/LTMwRPuslvoRD8Vu37jackU8KYCYoZB7ennAe5GnbQUxuB3gg+vNDYu8abQ
zuF9yFm9UtKasIwnVz9UU5QJWX+xmnjast31G72Kt3fupV80gNWZaohSvR45kaQOXkyhkjxtU8yF
jBoQcCtmvLbyZEPoTPvV1vfVJ72L+sa3xdf60EvrTeIzD4jf7u1d3y564tDsN9YVtXl2rS3tBoe+
6dYi8a7KKWvylAqvv9XSbePeiuKD9jwx0UgcY0YVVmmcogqVBc5A8jgi+e4nUtxJR+KLZWWricU6
kEZGhZPW3qs0dpEmbhfp4vZpqKCc6xo+u+o2s4sblIbSWGy/eNmzw2VPFP/zN91GqcUk+27aY8MA
EpCGz+gZpaEzqNHToToECVZA+E69zWyf+Y+buyEX0jpODySFd3AtcFKz4A6y+NWqjZvTNZg1gHfZ
q2PerdbT6Gz7/PKJLcOFAbJ+CZ7sPVv3DOWMvgrbzqs1v7NJMhsZwkQpVMBFVvOcshgrgSUFldD5
WSYTEuaNxMIN8HgDNJHppCnNAR3aWcMYIke/UJZek1wTWZO6jjUzBsbg8CWOvW7LOVz6N1qbo2aL
8EMtqhOb/Zc/qJJhWAfFDb/CMtVk1Q0ThU/s5tKlwhE7iCUvX0+WRDVRddl6LkyEVSSae+7JNL+9
Jf+KHIW6qktkIuOVZY5vQz3mYRo0bZIYurNqIqn/kNugjkrqfqRHWbD9ROZuS0IEQ8gcUENiUiM8
ob46hzfqSrwPvQuFCzID177wBjhbl9ZxojyeZIApZKQDq+lftn1RD3eNdnPBqpH+lO3modzaJ61C
9EY1ubBCmBNWHV2Ke98yIieu8q7/+iuJsGQ/5PHKs9xh2Es/3umTFmvZfX2Hm32YNwhtb8Wf6LNa
e4kGhIPNv0v3VjtBKdCFzRbTVjq9XHedOlHaw4eiqxtA+YS1WFZueGuEp+DhhqeX/5wbo+24YQQV
ApeqRF+qzJ3vNKpmkOsxIMiR3FBBUvaMHso/Vu8Zaj9Uoqgcebj/qXo5+VXYmXwx0Rwos0taejQL
ZP9RGg71Udm0GxdPXuCbR9mk71JzU8tdpkUeplxXAVhAPxGjA4sMhMF/gdJ/QN3A+y/9bNH8ZF2V
apHjB9KqmFn8lpiEBsBzSBiouCkmMgIjUHvXPSI5ehndhMUrkmadMZZfoJ3wyQQq4wVdTOmZnDF4
5bB922/E8idkyGXYNZrU0qV4oCfUHNI0KeYBvylMFlo1GC0LKpuFeDepE4Hl2Zm4uOrRKjdRWBON
b3UAVUxSKDUVV6xIkhHcZB5gJgh1Y5FU1Yju2qkM6uNL502LsZKsKn2w9Ovp7ZEOkkjFo7NGVgBt
Ks5E17bMT14JDAg2OLcnDqDyExogRaPHVIB+CSZxwkMpz1zYMS9T+ZJSZdKZKheprKHAEMw32W3t
c+KhSRAJSaSoPPbhPqQfZLOV2+0qyFPyis8fiMWd5vdBQlTiXOrluQLkCp7BYSoHVy9RvhBO71jR
98WV7pROgfbV7Tfs5uv0OFb7AJ0ce/9QsBx9xYmhzqpqTelnUvyjPq23diVxpW6geqN6Rj0buuGf
7KC4A8pa3udq0SDnuc7mKW9cjwm6eVcvSXsq6Nbd66qAVgOxLXMtQrVGQGxkeCn2UMc4Z62K7xw9
aILWnLelsjJgJJKmnEVKwlhnjbpRW6IVaklaz/t23raxHCQY++HOv9KDySJn4NQ7WVd7jsi7SheJ
Mp5Sfkw5FTJA5w41j7bA2lnHHp/hojpgCvQHYpQrC9EIG/zrMgTPYH8ob1FmdvR5R5ZHQ3JL+qyM
DzlCklHKtOi1lAXEiShY+ZQPSHgIPQGfgzdE1MQvCtr6ijO5tJfQCbkElaF2H0qjtDZQOkqwpDNw
HCGVuUZcHom/J9QOaMoJXBhAWb2fU3muhQanVw6qD3huRCmBdnXClX+vxMlwluRf2M7In1BDhGDW
sepkVJRPaYK2SAGYpf52bvVrFDloYsUJFwm1lAunpksZ1d2UqqsQQwJjQLZzFsuVoHtiJ1bcGuCq
XtZ6tQWi1Mk3WqZog+RdlauyabpUvmMl4vSWhYba9CkSq0As9L1ydNwfAQYJFQVFJvNzcHexTTaz
S0JoF5+/uTvBfa72bMr/lXdNleCnC2WIqFPPqrMsmBMRMBVf3/X8OWUYkAzkggHaF9NCIAcqBsUE
EWylvJWa3kpeKQjVV1pS32qrMRHErbz1XE9uIh3rhMtKejA4gG2r7NcjAFaDCnNxnh24WJXoEN6A
n934rRKMYhgemF18UeYT1bZJoEUgsAXgikchkOkktGxllDBd5+C+SIqhhObbaef5mX+eoDYP6utw
T95gdvlpHto30N0jc9NZDs79rL4AJtHfNYLdwd1XoTtdjx/ZC+0K30bjd3DoXZYRX22P/sOIjFfr
kjiIAC1bdYwZEJz4UAMlnnWXvb3Zajzc7RmdggdpAOBNx6SJK17pNeBhUumJ0oX1uw9ugGR3KO02
iYIbnXQN+/YR3kJxLl/A9jU5eC/MB72xL3HlBKIW/FjkoPNQsLldO485fDtwArsYgliDTPac+a4g
4u08BtxRyp8itx1jYW9VMD/TL4q+GnSOUT5hmVANEu7jQMc+6PtFa0MoyIx7oFtdqknscD8d+rI6
RquRCP+uWa4F/C/El05AqeklENYuAiWh5rDqeQxmu0hyloIMKDEhIFL2T1QiFFeXxGq5qAATMbSY
NJij0WkBnNO/kXvOoJsIYJVDbigpDiaUBw3TM4aba/FN07f+TO8QCiL7gLzy8Bpj8VTe7r1zRknn
6w6rpUruZRcan9Anoh3HoVfDfX6CnZGl1bGeiEABwjbKYTlS6KZSrXXT5Jyk76MVUx2aqwe8uO3s
xksB6sXxrkTlcwuEcfMs/7KAhJdykWRTtYwEF1t6TVdu/Pa70q/0hWFc+9VOBc0TkuT1Tq1twcAT
z19fC0ak0XTh49HVGXfcDs9dhQRO6GDKwDpn3ay7AeAZ6ydVXBOiwj71VByOjvmhF6i7b15oM18C
8cJokWnXodMS8kb5HqWWdbPLNf2mb7V+o+/1k9OvaoQ7Um2CIGBGBIrC6HDI/5dxWmN61AmS7Lgr
aRFdlIyGlNVi6CY9O+pGLOC67o4gzJrwsoXE40AvpgUXwwLIC5uEeb6HHiX2isajZ3viZotFXSLd
G12RIUR/EJ8zny6v4MvNrt3ddGrMw85hA1DD5nu7e0NpAzqoVsm+sy3oTxkwaRFWzxDUNSAjk7EW
dkTokdt8P5XbJ4L7kmzDO6lO5C/fuPjxuf0andu5dyJzUeov2kN7eO00PpWCPZIKJhx3a0gUNDet
E7qngekbZIvKI2vX8KUa7uwHzqYyGee22eepeLr3+LjSE+tYTuU/5ut2HTmHwPlcTnOvoX67ci2l
5PVDzavAWgNXlaUQBJ/cL9kFMg+dff86yYcH7/HznprBEXIIMMorBPN68uierjAzzIZnOe1Hd1tt
G8nr1K4QydNweOOdYSUarWNET0LPcLzXtVNYvH2nOquQd7OHtSY1i3cfkQ4rl0ZndKAyk9Iscjug
h1RRDBxtOZ3Aqbr1c6eRUHE8kQ01+lm3irBWv8Em/UAuwWnb6PaCo8d2rp32Mu3UbHdH+XXv3Y1k
C8HqNjXHNmEpolgYXCbrtZWNlgf3AavYCTLfbLR2Ztux0I5IBw9Q6puWNb2EDe/cz6EqQimGeQzJ
aTfZG6NjvESu4Bc4UIMsiV/5ebOjP1qbYRVH/b0wWd9UDbr3R1AH4gZOjkDybbgELMYImCTbWsPD
7l3GRv8Ow/wnv3m1nxt73hpQ8hrKm/ODGWNFnoOcpZoHMN9IyHTyU9v5OM/xFqZOsp5WRpW+1gfJ
3ycegpA0wFbeGJTezZOj0sNRGY1wCeXCkYAhY0/+6OKqlDoaHZDkYb1jis9zMzEH29lj8Vpsvk49
o0pp7uql2GsWMgX+w/QyPXw+ptn4MjTjKinPao9WnCgkbxabRTY+Dc9jPW5X21X2UfvKfjYfxuLx
dWMcRuhX7pMr7TifoWCml8ieXj+b36/fB7NpGh6Glfnu8/19+j387n7z7/x7/et8HL+P88JGnYOs
uxOyzmwZfZWaobBg5522+MMptrEKKuwANqwJtcPxbOhOp3YjeMaXQcVpXQaX8WNHP6xB89ZeA6GO
na6Oe1wLNJ5+IxB6/YX9+M+eyARnuKVZ5wpNsgLFUbw/G+GJN631IAZAJ78kx9FlslyBPsv3rSsJ
PNqB4VfRENMe6NxkilM/o8xXWbeyoNo/do+QvUTtTQtPnuJjZHXRvAK4K10XB0kWbUwmuN/aoonu
xP3LQFCiiu5J/9G7hdtgC5v9Gm77mz4+BLihdJLN8pkEFPb9ff/WO/ZRYegcPhzvgTOnXcYOMyZU
jUdWDTY5jZ9YwlF95CTaKnecoky65GAyyrZrTljDaafhO9oUjM/z7DzTC+0mm1GabDmWAyt6R8+M
SfLw8r/8TzQ0ee9kTGXjg/ecxkZFg1jCBoqWLGUgjcqLvmE9X2OYz6SlEjPRFr3/rjHTJcmaMc/z
Q7Epqd6hNsAqbF58JeRIbxE+yQOQvDtSn3+1SF2j9HhBC/rWT7uX6BWfB7cpfIfxZrBMGkktafZr
+OpOUtyA4M4uLbKj0lvrSXPYHC4HW1pWbqG3bhhGvOkfehWgj4pP5CNoyDvY1lprPHHbz+y4vm9t
G4v639sKXhW2l+mpDZwL7pT6hdKbEK0xLTpVTrgQcyX62AbjrZcOrfl1eiMKPI+lEVulbdT4tXa1
fnTa1vd7fvq9z5vFHXISIgUVilXgtQJJi5+RBRfMXeVhh+SXMKwXeOYH7jHMWKiuSuOdIOriQ2St
48VtWj7eymvtY4feuB6j3EeixWk9DLeGXkd35zXIyVFhxdNzxstTIAog7IXIDszuDW+dJF37/Pmg
VLpL7r/skvzWINOGvdu1UmDn7YflZo2Oc+1mDzf9Rjq/4dZ2kWG1TGL/emBUOkuSCJRDqu4R5Zsg
s70LTE8ncJZtvps1cBtuFHqXLsk96xjkzfaJut8ncioLc3EJj6CQoPX5+a7Fib8pIEZrdCaiOypw
/mFw2nrWBa0LmIvgOQfL79qlc4z20TGqnlzbRjS5bX1lgCDw/iGI2MExYhtvVP0jgfz8OOX9O3m/
SiXu6r4fgd118hZvcElZY3LrOq/2yWzdnHCcEwK5ZqW1nGwJeLbu22bhW91q/+Qkl6orjz1Zn7zm
V2VY2bhZvX1EJappuMfBxa/OrSDb0AkYRkGlW5lX5s/Mr19BRQuJJAlbkmzHRCAmJfKAY8yc2XNy
Hd1Gh0NLM5umbuPj2Jqnn+/5ZYpUE/vJdNtoEZKzomgf5jXnJLv07LQTy5Br4UUs/lSNxUEMfGw8
QaTZa5eh+AH3bo3VUR1V+2SEfXAaWas+PS2unhE3BloKy8EpvBRmtQJMA4cWt7Y+zAs3ufTBZC8J
Mr/qvglA1/Rs7BYyLwamy9B0cxDZ2EB7F4saUqjo804Kdf7NkO8lglnpcuC6NVZlTKb4FgoR2FQm
v9HJ5s7HzWEbUkBKIqOJrdp3LwBPZKHXJF2iE5tbsty0TcfNl6fu7dQIHuSrNqw6AUHkS/IEs3uE
S+xmQeqaIC+2f8cALLl39RxM5Xy1aa1AMO/Abdyjm4f2Elz0vNMYKPAWxJ2ov+mf6YgE8jLSG6D2
Q0OkJZRWvRn4wfBjPV2vS6jofDNCVuhEYgUPpV2NnMGNaJz0Nq8C6LPpJvL9/RBOaldqvOtwzbqV
0a34FoEh7OnRHGkCRHIWbOdWpJBCoYpyE49/sgRcsMUWz6KzS7TzbQLDr/GY929jJvj9l92V/28f
JmL1CbHN/iS0B+GYaqknirWYpM6pUCPNu8pmsFN0s8KOSGRMDresn814dsBQg8Ip80dqBKyQWc8s
rrQyDtTgk03ALvogkKn69krk7UMogSMu3ZfpSSYIcQB225JN/lgCZ2uSZm1p0spCKmt0Zp+E7h+m
ve2rlfbMgUYlbsD6VwxTvgOVN56c8XpqfzQm71ElvhN75S/IjapiWIgHEIyxdc82s+3sze/S8NR7
E1OJU35A+MECUyTJA+tPW61Ch0evAlGdOmYRMwtxK+UHaVygy42WjOPhXXhL3m+FzMa+n31lX7oy
wpabbYsDnrr331WRcuuFYzNThHd3D7T5vMG3LD0VTRPD3wS6a6LcPsJXiIZGVyoRlak5uQ8l0fSO
D4Qtwqzz+m6fW4ZKiSCXyvKRMBnsWN0Cyy0/MAjQH57zJx457AGNyvcOgU/4AhzS4QbFJVJKAR4q
dfNq/85RYa1CKZbzol7c8UoE2eIUKoNyCK1IQa7SUHpLZSbPDmuTu9xVijFFdG0Nr57i1HLX1M75
YCjHd4MWgGBM4V40O6j1sZqFGdU5ZZAgsYvAUemGKHKDCIfiHxGyuleQ6bqEmKYrz1yGgeWeXAZ7
RUBH4Lacyy2TeoZ0MLJo2W1SQDDYXBrBHhfv8fP4OdPDl29rwTkqj9vAijXecRbZ5EG7tS7O4uA4
PA73Q83oMoJnPfq3FSITPdEaDz0jttC1UIRe93u4yrERkztDnXW1Y2ZZxQW79E6hJDOuvSuZtNl2
dJ/tR/vRdXKbSNzj3m94FTIxEio6ee9fMi+oJiEflpFy3I5Ok/3oODol6Glw9+XNItHWuaAxcfK0
r9ndLDa75zgdHJE72MYSWKvCxF8iEYXkCeOGnFMdvrCFWH/VBYvVpYbdraOlJqp5zlDyJ4M8SfLH
ewUQso3w7JtF0CtG+j4qUwWSuj64Ht7MnXmlGffsaic5kN/JSRU45A/Q+klqk3e/1nskywDdgrSX
R09mgzled2pb0jOnIkWzxMOT7DH4tcFTFJnNGKRZshlvxnh4vyoFy8Ar13mnkqh1un27lKsot+DP
KCNiRdeeNhttN1Jv0grSyjyRzMK3X6/ev06wj9yd7e6je1xhEnSPEaxQ1OIa3Sy6kRkjP9arR1xn
PL4rj+tkNyHnM9phu4yo4e2Dhuf03poWw8vgNEgxoAOzu410yc3uJtod4W1zqQgaCRLJBczxF1CI
8VjFk6xvRFn/1Ttysy+T9+wyYUM85J3qX/qh564pxcb/SqGtZJU8IJQgxiV9sjoFaSkYcF/TgYY5
336ac3ueT5EOgzhS6jZI78ViB1KkXs7THW7lZfqeP+fLD0VQ2ff5W4ll0bpsQuInsiryqM/zZgdv
eFTZkqbPvsnppr/n78pIEPlycZcZqWb8IhK80CDhK//L/syVubr/bfpylq89mUlNS6cnYRllP4iW
EeewgzcZ2yMsb3Ij0d2/f0oxheTkNTHZZJjGmu93/4TqnKQ8zGATbSIma/fGUQ8rAN6ZucznGF+x
/GjQLqyeNPrNpJ5wcH0GRpIOmKpc/cwnYdPKItADzOhtd81p1WdVJNC0WsoVc2ifmeVir6yRLSF9
qY1Ku7k2xCd+jVKApc6JdqnGqu4bQ+ln3Dv5bl5Le87P6TZMm/7+3SHUO6NHGVkmJantT31xYk+t
DA/7oL6yUN64ufW9ez36VKVTLKPVupvt48N7c5eQ8VxHjTAF59CgUlKAMYtChnpQqDxEmBC8IGJe
1q6Ka5W5qvkXX9r2xwIcUKEBxs0/oyx7AMjvdOziuE/s4qszPxW0XyK3hFyBKG8bVq5CPiX85DeZ
WHAdj+Q1qO4otBPdllsTJRIqG8kd7wBoGZ9otpT6FAFWIszjsNTGdxdRHoop8Ct+DUgXxDZUiAhv
OmBR+EhbWPLuL9wLdn87CzCIbzLOr1bl5VpoezGLKAn8HTZU+yn1Qy50sA2fTWqe9F6aNMZMNoDB
Z4QDwHUtB4uUNCvEiqp3mC2H9fHx9NF4da4gWq/t3btFbNHkclNNPIO6eLgOZA5rYPpOTDk03oGk
rC07d7Jctz9r26sN1YR1T30PGDfjUQz++tMETa1jv8jIlTWo6QvVKpCSurXm0AHf7XxSUhTPYQPY
wH6iWvzl61r1TMKcfHTftPeT9Wg/ob3EqBGJdLGkw05Z1Vdd/9xbxtLm3ffQ5gUoSNehf9XGPWdV
AgSWfi0ShKFKVbrpVfGGjmTAFDyn4H2ZOonhOnLNsLiqDmjYIRkFtt/TCk9WTnGt50w289tH+aO8
fe4de87QGjxAdA7BlQ4a8ZKhKueJABYc2d17sLV2qmCZBLQSAUO4KeAU99Z1dqA7mjDhVQISq12l
HdXuXxOGJ72s7oPlTD0aKINWvW8pM0v3QIVISABYHqU0SHsg9XZYmHjj7Jor9HCpE6DmDStZngi8
ER6VYiJHksbmg/xzGutNlglowYzvnmrEmzDzXrB1wGFxu/M2+DHvzsXc0YWjfisAnC/32LtFuwyY
754q8zI+9tZ9NaLRm1JFXN1l/liZzbRVZ75CVj24NwBWNJcg2lycvsTKaLYgbQOjELAO6id3vEFB
WrCRincFOALGaSY6igrSBT1GZeWiJCHHClEJ0hYqjimrfSTWkP7FcyQnqUz6k+ekbE04DIXlDdhC
OFqVuI/FnHhxby5/lz/NkGMKENf2BTJRz9wK9fI70OvyNjExuVH7iSAJB2ExAFUowdyEflBvG70t
fKUGAGMntlk9zbEK2sfwStaVfBWlwj9gTM3VY0YXmdnx7r57hyO4kfNE4zU7JvewzkSse3dwKjmN
v7LwDoLGpk+FFtET3IFG2eoH0egas9wG+aKxpXpeVtM123LaSgueB4a6oOkIophxhSnEw/BVLb2E
eEgqWwSkZSS8TaV9gKx0xD0UOUnjAZ74PniHEBPcIzVz5dBUINQgmysBXKaRKqnKaAlZT3UkUF2h
zh1QiMXWhhOp4s/8tiK5AFAj1th339RM4OOTd+X/VBZxQm4eikwYzo4Kyk8CNgJJmdLOelr7aHzc
v5cfh9/n95tx+ZWItTJeAukrV1WATgCwn9C2Obecgz7qYW1UTWr9CofQ8VXg8kKLlgn7zBPXqBzo
DxR3+u4daSEI+PMVaTIv4+dqR3kETMfdk3HSvdeFfbm64IRSgIoxba45fMBeyqkoqBUpL+6X2E6Z
NY0S+yH0xwMwywvE0D4xpLOgL3dgzbaJUCYFWLQ5ULcnAc7ATWEkgMMPa0NglAN7KK5bzuoE17F3
zX27emnXPrO27S8/S5iJja3LOA3JmanqkGNrEfOfaVFXAArxzX/rU0jWk4A/AjEJkGfDmm56+1U9
eJBrLscrVoKPRAhBg1ZdufKE/1t8Sq+/AN2s5491i+pKJeRzE/Dmxl+3RcaVu4Q2NrJH64R41DXJ
bxWMXyo3RwTEpP96Rd4VweFCbBjWAYKlcrBvXW7cqNYXa0FmKP0zgiqCysEBvxoZVr8UObZH9Z7Z
fw/eg/Ws8flepV+VRY3NYN1dd5cRJmcJkfzZMxabn82PsbL/jvd/LeterxYfzUGTDtuDxvA0q4C/
GdcHoBjzm5sCuuEGLz8bn9kiW+ip36tTvf1eHXsH4F+svD2QmaxHv3GgZ0OEq+IGW06V6s5hXiM2
QF7umey2rjmqTk5djUooNJZ4jgCU42qy7NPiJV7yXX1SmTSm50Xt0wAbgc4xOzlS9KDaq60TLbmr
icZh/vzYFccluAS80IZdlNYWBQbu3Dtd3Dt2DqT8OjhP1sR85GiX0R0VcKv96sv4NbDMQiKpg7og
bo8OdglYzr5ndK/RjX5MgKsEvJR9lF0WTF8L48wMu3S0d2aYtDMa0trIZBi1ixnj0jQ1+Swwkc0T
OZGsj9DAsKCKQrLAlrQDAEOqY439LrcjcWlUSIbPRpnhAIv/mXrZ1V2evPz7ThliV6QotEdpCFFZ
pfBqJ2gSkvGHLYM5KpB3giE+OrZfYy08V8vPbZg2CnCtxfx4Dkwmk+EBCW8fvnffIsFs/Sa+vw5R
YSQKKKycFWbbVnnDqqEJmaN7mO/m9ckzeQxP2IsTL5FD9VJ3G1UKN1w9hMxjc1hFsTed7Vhs9Pbj
WjeKOaGdkT1/Ga/7R3CKukJCK2ahyJN11t0DtNwhqgZVWsYWVwmrfA6bgyqALVqGsYZl2x2uKxIJ
zI4w7af9YvLW/K1d2CNZJfUhQ9ybPUurXK6VgYKfNS00/GLwA4pgUfNW9Lkeb6ebqTFxRroOTCVK
zX07duIapwxQjHGmNWTOBqR0v7YidfqSZITGMdxxCupzpN9WkJ0X1FLAzkZhsq4FW0nsOSPAhfjE
R+ye25m3/DpRTq3xCpVBjUUj1JfAZ+eQruF0tLR6h+BAiqI+xwsvCmjQU8gmM9FqPuDmL3FUxZMt
MZTqnimonFhl7+69a/Q1W5RrvePAyZ1HYBbINjiGYIkZ2F1Rvd8md9qUNaJjchqdk0rvAknxv7lJ
sob0DbA27CHARO7QLlh37/RxpIw2ocfo1JifPi1Cvvv37rf2kU7X0+pINUH2MdKJ5MAQAhCQqowB
7J+6K3wRlaakSc/TpgbpmCJQpDivnbQo4BPd76bUWQUczrtNZjUkknmzwCMJeoAKAVwIPlieAm0K
t6idB9KQoI8qLONV9580kKGaABBSGFFxjvR1hZ9tYYw9ExtSc/Rz6kByFCtHt0X8SrEQSmjkFhCs
hnw3wfhPX+afMZCzpPbgAlzvwTEKYS67BwlHxAh9aSMlyQTdM01xotT5sznY9Y1BjlL7SvdMqh7y
bGUOLPjPNVCNe7h9O4bKYhp4pI0fNOJ490AhNISZOAbZGvUeO5SDC2CFCPujLF7lWAfddYmAKJeK
0AKEVOVZC26NsHsC9JPoF3iQB5oXdk80j0TRCxskPDtCwKRinwGYbcpW9X4aLyeVkTWy+q8Ebz/A
22cozSYRZQ1gIdxPUuMkaAJunr8ltlXDCcwZciTiY2se6unwuvtmwgTovcingtYi26zxLpJ7ylsp
3V+PlLLfOT3j6jVIavWuvYOVIBNPbuSBUqxyYo9F3tki2fqgVNBE4E9Zr9XvZAQ9Bo6pGCiPL7HJ
xRYvWeNWj84Nk93oPMH1m+k4jQ6jsnms6sK74P7zDO0vi/tR6e26ZvyIj5CLgTJyTXU3BJAroC3x
ZmZ8alBkeZHerY0BzSxuC2f8Hh67DcyxWIoKs3U8SSqJvImsGvO1jJ/PaiQYlYY869Z+7B/jy/6p
/ayn9VFO5S2fk9uaUxzn/qZg5+74iZXhpa2yYTPWcf+j3vvUQ/435xr2qnE9PpETRDg/uoRVruw6
BFl4J5n/8ATfIfnfVcVeK1Qh2mFxxQV9rbK/nOxK9le+h83sPTwt7ImPyvbH9ptCLHsMJbF6/3In
b8PSZtgsXvWJ0KyisVP7wm5+WbprSlKPFo9Q4ewRo/9OnPiB59hkn6f9J1HFe9X4NIev4R0LNXA+
nc98la9Of5dXy6lSD2tVm62zTUs6Vkpvk+RYp93o1N8nl/4dYLXZqi/VqmdaodBVgye8TRYolyNV
eOsa4B/gempI6NYZWYlO4dBlM9J4gvdkT4eAGdXi06vVwLYr1s6AoNzcZs/omUhFJc2JTr0+eSev
0WP4Hj8TE2l6lDZD5PxR022iwiL37AaddBNfyWvWJ7t5ZfIe417KOT4TXxaPmwxUbw3xT3ZHcMaJ
9bH53fy+t22b3hJzY3I0aP7Q2pDJsoBVb0GH0hD15TdxyXMUT7atO2AS2C7Fx/Ldsl8kWDf+++MS
KJWq8ay0TMyYDu3GGnugyvF7YOEciwcgD0URvogGb9y/grZBTM0Qd7Q7+xPJ8gG4aNtpdIU9Iq31
u4kQZx1KpNXskupis0wHQGtSFGS+eZASjRHqSiBpDTlWepeixNZGzIL3z2bduZ1dC6gP6fD+T71C
1VocrWe9h5Jw7dXOH63tw+X9OJR9re76O7+1jBuMqBNB9pH4rQEEvIxtr3BgUAOMLzEpry1aSsuP
fJ7PGx+nqRSKaDNM1RFJdZgCIiCJVyDClSISkYTVDv1/RJ3nlqpq17SPyDFMiP4FTJhz+ONo7dWg
EkyocPTvVbCf79u07rV6GeEOc9asqlm8lDQGCtKUxTfknQlGrc4eJrCemceT9TEjhlt9jCyXG9AK
sY3IS2VyYLIbAo9HRxHTHV9lhMC9Mm0AQACBFavge1KTlLBYkGJ1hTXND24tBPe5XbJCe1TIO7xq
iXoVYUhIr+RUHafD8VddQvtlUg6EckiqFAApBIpdpacVXC/y/YH9m6CRcHSy/1Ub48YcjPI54C4D
LuppNIZHMPepQRQnHBej5gnemPj/53ywwqT4OZAsWsnfvXfeaDTxZ56qlFC6aX59sBse6mSF7yJo
SZumtF4HYw/6V+LGPC9/fK1fGp4B0wfSU2sYprMak0F5gveTbTGNmF+m8Zim2/StEosbRyqW1uco
GYUuuVUXWVr///eEfuf5teiWkl3o4unStdC8CqdQhBi2Ey66CoeKmSUGQNeFMxmyCrkLpKglFP3J
qUI5apFxGozP+0aC6yJmfXWK0K45MiYFxvNixzaJpLS7e2T38+j3PGDlcWtVxC+XZYNsk0iWjEFO
DIWtgdy6LniDSIAm6YiJZYaatclfpemee2Gv1bn2GmtBpWangTKguAH57F9LY3tU8qkgAVzOAWPS
cgQ4B2amWFmhZ2NkwLqnnVnP1wpRRYxZ3ETTKwOtZZO0S66ZsnTwGNIfwYv6lF/CEAWTr6GUP1IV
4WvB6PlygrUznmlyLFxNSqQmj2SZ4JshvAOaNJDJLMxFY9ac0eJoHI+VOuXUKToYVP9hY8HEe1JV
Ker6h35jx4YAJx/DP8ILjBx488pJmChLGy9pTpRVHmaliVYjSaHAMadqpa5BbyJsMIkwFU+zUvFh
CG/5CpKf6ouxMrAqhoMmcYvb6r1yhabQQ61jytslPFSre4Wu91nFimfq2qyOzLlUmH1c/88rj/CD
8RX9gIxTytQuFuYl+jrFvia8IUXJFarTfgeiMECajKs2G2jjwpuLCFVgDJ38bEJbYB9Absl8JYuA
VYTq4+VDsDBoRibNTxFv1UAQ6KsYWqi4YZETyhMLYH3kAFsTFOSv0MF4FbA1h7XnkNXnshOS2liP
hILcPi5Rf+9hPrbxhxF0UuswzMhQn93j8Yzd4HxKBPSfZgLXEzwWQcvxrprjm4GUEaU+1kYyN5rC
lcbciPiZX+EMsdttuphZTDNCOZmnnSTh3mArNQSo4k+iJfzHyQ/5yvTp5CIvefq5jQCnzQtz8I2E
v9JAT0aIWF2oUQaIzEbZSAGiUWTPTQxj9wiexrkBSZOp9R5x5lGfkO9DZC1lExaKkyO9uQFJp2+H
JsVVFFDbLYp2yZuawAiayE/38CObeh2a5grci3BdQbngSeYh7qH47PChKRrgtON3XoM5tjByb2qN
JUgHKUUE8K85/cIdKyEBbVK2aO50dc8rpS4qQYqCeF3RoRi0WAccc116HYLniMKBx3evAary1ZWR
xP/xJxHrzRiHNo9QEM584YM0IfMRO8FS45fUH5GCi0kgNoTK65Ki+zw/hLB1QZFOaJ7/Vqdev6V6
s/Ia9OTSezNAesWTJIzQcBStJrTrbOnkfsRp+VtfJHalnfldIxR2mjrDA192deO6oU7S33Ur7rPe
da/+kbCGGF4Zppxx96zByENQ4ei78G55+UhuC/nf8TDSQNBDY4ygjv99Q74XT8pHBw+YKWpUlxH1
PtT3Slb6P7h9bigpVghDOR+bGvmcWEay/EUZghqKSIWakyuOtFKhNKAHSFRBF4J5UYmkRkuDJ/FE
Uuf8tg1UhpH9zSyqf7UfeCqvAL84RBNQaqMxkTtxx8Xl/sK+gqUt1dLPdwBDuCEyESTLBJ2pGpK1
9jB8gp/mKXnZhxKMXT/4pcCISLDkUHoNkbivLu0GOU2J/g+XXpWAN7GexJbrD0KHF/SYV6l9U6X3
t9KuDldlBwNt1dVVwAyoFa6Ilahk4lA/qEKcAhaFK3p3A7nHYUpNmy3fWgHk4qNAC8z2tFt/tJsL
3qdCdkppkFYBqFB4AOwP5ELwcXHO5L/NhoIZ7tCSxLHKQlwcHCeSAbNrnmmhI8EvYUboxm48S6hf
Hpxso5HKFe5eRwZ6WagezJUr1R9lItI/8YpNhh4pn6a9LpOaVr4H1FRyXcybIgpLTK7iYWFtq10G
+SrWnCKjnqld1xxo/VX0pJRDobNNb/RpgcK5mSfvtk8zlXCY/qa/KIFFGKLZh+ghIoeI6CPaTN7l
QI2ejACKjFq7yGZxg6sexEfGDCpAGkNKJch4UoXIG/j2G321IH7avXaiqb8TzU0RscAa/zdDC5tQ
J+15eGjgWSbNnwKPIo/07Qy9X541k7rkh4bydRa2a5vXuVMH1B5DF7uF/Qi6Hs00Nve92XuEQsL7
N6dAFLRIyXxDZie694fUlYbs7OAVDnWjGn9AeAnikC/tLIXSRepQxKGIRjfhWlrs6LrZiXvb250A
/kO4RmsxuPCeU7imyD998Yf7C521gPNUjmFIuhLDUphpyyDeXxlTnBHkWE48Sfpj/TLeflCI6L8V
dvkL7GwYf9UejqAOkaRyhfzBdByUpkBPvYwONHiT7nZtEDLWLBpxz3BSZAniNXPZLe+/VhYVdH24
IrVdy2kSYV/sX/qa//JCh3EdNWTeHU1fRO5VKYbadLtQ1/ktXnez9UIelSgr9O0w5Ml7ypm0EJu1
6E+gxgf0u8DrYaGmAX+/zTbfiCjG0X0DtUN1LJBHMI92iY+bl6yUA0nmLASH6hxgMfJfV4hSBZUm
cilXEnoFnl5PcWGDv0tyWxjxnEHREBdMVUaig3NACPJYSCOZrIS0SAoqzEWoVsbSi9ZSK/ZA0rzS
xl9QWJoQAIQAbgFlcxpEuclI66/AGC2qh36Loch889mQxE7GapZ5+IbyRENbanvy1pcKh51NUxHT
JN9pMWPZsVBCcZOyvzg0D565iFYF/NIpBvPw3nNh4/dxmYQVNT1DvijMCEwTjiZnoLRbKMwLiE0O
PFKGU7GdqPwDfM76xoO1LccgrvoT3hrcqwIhve+TBxFhy1eGuh0GILRdVFVIClzmg0smxKwo8zZS
nOgoPoS8wLP8KujMH7qkr9ESFbSuBVYGqnw+qdIpwjJ6hVYL5cZAaxuezTjacQoHbHD5kwEGgfbe
HXz97UGDiTZ5nbD8WMKfuI9DdanVBZcSHoOPjnKOEs974WWoy/2/XPRYIYI2eTP5LkOoptqMpjfS
hgbGA1JP4AjcmgvCmjszdokHxlyQb++VOTk9DqYjzyAekRMgC0g7VGNX7eBLOtnG1i9+TbNkMNMs
VS2pwC2lVjcYxfJi03URkvlwdGWibYFhyDFJI7v6n40Kmm6xDXzyH2WZ4RrO7ag5g5owA49UYiSU
FIH4Vu8DX5rXvJJf6LeFJFpgqi6MLtaX7OSDVll+GpoOWoYEisrJRUlPYUxR0bDizEGEJt0wOvE8
o+u5llw4yCQ/Gn63DmoUHEMUFArTjvDOflpYgRLf3fr7ZpdgcLKna+n/i0R4YKEbOcpInQdzyVWV
0fvofZXq4YRAqi9FerFYJrnpITOcRY42OCwf6/JcvY1Kg7i3pmPKgiVihnUuK16xMBdxY4ClL18M
ww4sRCSKr+b7hfYPBpv9mpiDkA3zzIBT2inEFnIMnGqiYJlY6q9ynMop1TzgRiis+Z8THm1BoJqW
hcBUjPwvfAtSRIMqemXbqtoRBo0kPP55zHWmGROlGTrC6goJltY10nKlM6+rgDninmCJrZrMZqnY
TwAsoeqYABWdL5j7VIuA7gtYudVGd0F4C95Ow2K1/IHpzgoSDLyhf4F/pbZ6rdV3VhuJ8Lir7MXZ
EYMAmjm9rLBXPp3mWD915cdON4NCLvd2c9tehZpYuQtzZg3jAmlKqeSFoh9FXY9yw33sQdN4sOS8
YSUCa+JgALdi7Bt/4Lb1dokWiO1w/iY3pOg/9Hqf9W1Ztd/D99D/vUyDqQAe5uTpNXy9ufhfBxfS
sn0dF+MQgJ7ReB7Ha10+fQStBdrC9awvIMFETeM1obWKsL0e92QZny5LNams4v884syXYK4cshGW
VcXsMAbzWPu/Wj/OUlqTaU7BveLtZr8+lWN6idUZx/UThtRN3CZPp/PwVJnhuWdiTLjBJXjx7i7c
1ZCMcp6HukvWlAmG9bhAbYz2FPkwZ7b9o6ZI6II5r+pfQZ1DQdaUCBi7Ldm485hxe8xW9/c3xqp/
ikchdCg+/IlWrcSqpVGNmnzYblbWDa9dQbsBhES0yyhKO0lO3/44Zlc0M7GFZRdc6r7gkqM3I5RS
VJ3ZrdkdubKIai8o6Mbs6Yj/CpS8rZ+uw2jduAwzuvpseasosCrGIAvbeK/UoUHSh/PndetCz03R
6/41JlFqwcuM0SuO7vSF6z0+Q7++xY4/ro0fgeP/NYbvhiPG8pNuBGICii4hjSry3JN4YHV+q8YF
Z+61DRYUMY9gVAMUdvPWGImsK4q9qLsNJ5vx/p/zMJudoY69Xb2mOli1ViJlSPsKK9qtA5K/3UNP
r0AD+ZM2WL3+9O0iDrraGVsZAuFC70pvgG7992w/0SD3ROnAY7xX7p+mtCqgWwf++T4YE7HUz2dY
GV0/Hfi/8PJojw2nYW4GVmtd8VCIfPC7nZYiu2pa37hjApHC6BtGp4vXfjacCxjyw7qazrvi0KPz
ees+zQ6wqvdX4vyERFXxA5sRNs06UgYavbnmIgTSpuUhSg1IOFerPgsOblhxvb/o5P2xtvDv/DrK
psGNDSEYBsQDbCKiSghqUfG6MQOFLUgcBWxmWD4tPSpOgBn+3Ynoic3+v6tTKXfNeBRVFq1zu1q2
LxWnhWHYd8uHbvW+3078ofz23abdyqtbO93hVazDrCfyBjVxSsFs9JPDXlb04ITOWpaFUoJerbV+
t9ZWVGyAWvIubEq01vnFAXC9Xn/sNcZ2g78/qeHYx6FUVknXHvwZzPUxvneqlIX6TTa5dezQaLlu
G9624Tu4Ezz4sr7zSdx0eId6NS53rlOJdj/IGjTa/bEkDoW8wcRCW76g6t2mCbd7t3cyqCf1OhN5
oaOTTgO5Gb9j6kozjHcF91hbkvjM+4rIFJOROjGkmP7pJF8l31YNwcs/+RrkKRK0V6g9N4CDA77j
ypMCRIca3oW+Ore0R+Tc1auG9mF5WMquQUEf8ilKq40+WiCZQGAxhzOV8rF8bQIN4B9ZlcjWGMjT
Vp6blVjMDg5xCXgG6Jdb75dG8I7nX9eYJZ3v7Otqtpi2uOYnfZ/CUkHs+8dfrft0mgtM/nMSuuRp
Z3oe1rpKkLsp6wwlPfJR6nqEtTTqUwE4r/B9pUOXWA/GK1IEUXzz6XdxP+/FFbL2ddhEDQQhZ1Ix
LFJbuoV95x/ijEHYNeCuNR9aVsoVxxwZRDkJL5XVO7TnYgVp/TSmT3i3dmMYE6IvMKlYRKD8k+kU
C1RdmQAtDdIHcCz8NaanfyfW4uGw3kGqiiswSwbCAK4qpu24rQO99eeTOSs2jxcgBvaFhPVIgwtW
nmI7LHrldd9clS7ndj5lFeKdGAZqh4Z77M+YfP3vL7V6JO/owqgPvEhb1TCLpFz277gCTHFHwcod
kaysp9gTGEuFUkE2IAwrGVFJgVDu45FlA+Zpf5DYFiIsSS4NaEc+aGPd8k90ou0cIO/DjtmGFMsc
A/xGlbRgWgE8gwH8WWX969yfUolrkmiEnn3YxaxFbr3Zvn/azcsg/lpVrJTXIaqq32iXDRMMCa9D
k6Sf6+5CsjsY4OKIpqk7wOlvrBp2y7Q+o+scPH7C54gRAbec8m+1/w4t8vj3rV2Gm0GO+EIlbYWc
5tGjR+pvhNapRJaFFABW288l6pljzmN9Z2A3f7FfZPiVjkgCPLF8aX8ug9fTxo2i+kZBt0K+/Lq5
rYMdQd/CrvbcuZXp+Wv9w33Tot0Jrr1I960NRvk0/9HazXwTnkvrCGNUh+C3aNytc4/Yw4CJuL4d
up/Iuf1Wn1bzimYu6jTS7oEz1QWr86tOE4lW+wF9ZPb52s/RN/s9z7x9bfN42T6uAEyjx6WTpl3z
YNfJ/AdAGmE8rE9rdBLBv8qwX1qW23xvPxi1kAqsbiBGNyoh343RS2qdsFeRzZVVgtiPZvHttJaV
RYZTVDVx7ihusISBxP4Fz251oonZO3Ce0bZcu8A13N/oiIWcEDYmNPMJ/lMxniOY0HCKnENzeKO+
c7VMWkmn7pMY4W7apSMUEDpft1+HDoPHtBNyjF6ZdwCMQj/BLIV8Q16DD9X46wabKvVkdvEQinT9
VO00Lb/p1JAhkTqVO5WfMvK6zuFslZeVdro41yxAt1qlny6S6jR4WlHYi3+vu/j3BkqPIyVb6sXi
D/zQLuNtJ/3q8H/HcxnNDfLn5W1eZZWeZ+vrNBqfp8EZRZs/D9EAX5cST5nsNiLME7PEVLxxq+CG
g/NP41TdNk4oN1KQFLjU7C+JTQDETwpXpjKDFN7METpWnPSUbI3A+ZxYema6Nah7rmuzS17kL5+q
p/qp5kqJaLglQMFceYC3tvpm6Eara6Z30ei4iZQq6bPTIIGun2l7+uy/xv7gjVPT4NNvsfsTJrXV
BETHHRXCG+V/Iae5Ume9TgJCzcR5xVADA/JvbLsuMx3XSTh5r+JFvMjvkdZBfEHoQONptKhcMN/y
Iv0cQGBXh3lzHpKlbig1GzuUpc/j88i/JAcnOdZ26Vy16sa+BodL/C+Et1QwCxVLld7o6YACMHHf
g2wg90aiwa0ifbmCxJxr6WK0IWitUrQlAg+wIRuPMGOhzII77qPr7EVusdBcaUJYbeyYpa+NXGQh
CY2bQxmGML9xUCh/rGr+09g9jjX0U0dzXDMtSachuiIq0UEvm71YKiI06VDTHdYR8VxqB6B6FYZl
q0+cNPMnyrmA1juFdS1mJIhP5PYhrZoIReLaSntZQVyVQZdoLkojVlw6AacdwlACQrGlo0G5//As
viXcukfOyvGFpedZKRZUspkB8SfVIqXSwWpGOtWA+itLEYUHaiJ3Y4yCyj5hytx6MHp4VFtqGO3C
pGgL0baxZ0KVIXBVDlR6tmxHzpxn9lH8Ph1jZswOC8JwqKyLw8JbHhYXJLJSEUlXiEsLHl7d1kje
ieboOpQUu/SDF8som5WxBGgskDTfmlguQRt5hE4GGxCjQqbNvS/3gUIVWR6iqkGohMNAN0LAXEe8
VmO0sttibCCPElTQXf1fgjcaLyOc/bavy48jHW4Z4N1A2oUzCcdt9Tz6/zDfruzCjZiftaWoV97R
O7535yOmFTA4s114vB+bczqYLmiZO9Xo01HqF312EecM4iOqHNgXZr+Q6rT6MuT+bKKu32wz6psM
AywLu7wKheqSenJ21aT4gc1C4KbwYND8eFu8h9Dfpf3LwB/Eu8rPBaGqRzNrfFmQcOmIOw18GV6j
gDkXLsqb2yrdlHafY/DvwnE/QnHYPDfq5V183Ag/1JW3iFbRqjS9rQJ6Ns/8WXps8ZzkaO6aXGsE
5fS5x2wFuBjmpLFM5+cNnEp+6nHbrDnehrMBk7UO86Q2FQvxvvFX1fPEmF5GGV4iOTNWXTz1nc5O
62KhRFL6YE69xXlynVxmi3KvPoiJg1d5q+hOIPU5+/kgpQ8War1gXz5e9o9/5WN8b1/0GXs46YrD
8BhVB1UMKQL31X10AxdlH3QQ9bgtpNHVDostSkO6fst3yb79UyfOnFsAQeSxgiRyPMOhjLpY8HJ9
cK/tN+dmZHM3Df5F/8qZc/vXmn5kbOKT0mZd2GOkklo8mFIQ1USxklxUlA5NqKbDHuqAd/JvCGzh
pKFHOiLRw0wDGPU9OOOLL5uSFtU4KlPtyibAzkCWBuHM2PhV25DyHOXK2QWeOzgREULFvn56tyth
8iGeJ1fHeNrvGiKUCbjsxLgQTccRhi6k2yS3Nd8+4JgT2Dejk27Dfr/OB276lg/HycM3ZvIYfKB6
nDuH/qcyeBijuzmsvnvJLQHsO5Ss9NKtUthh9yQDpenwkIi4dFBXctZPHYVbRu6qgZwNnhvNPae4
d43DaTwtuWyMJbfR+UmH56fjRw52Wv173h5ZDJ1btzX1VzEkIn9Ft2kuhno4oYdDkFjv8NihaGAt
l52oBZsu6fvF9ksUmpsMISfUZuPPGBn5ZJau890t5KD13pP5AnhC01WMljEeYMRTKdjpHXWUlsFK
EzRw7zyQXpc3hI7YGrARYY3AdweCKVsZQ9qAGsWwRnBQHFBVZMRv9OGLfJgWN7HFDETbRCxlil5y
dOCnhdDOW7RghDd5amnoj3DEwf7kSldnSf1UBkBjY8V00LVDTAe7MQLhGCksWUHurqGMvjQK+3f4
gsnw3r+hh9SBlQkxQiEnTrbVRZmjtAqh1cXcviz6oji+WPDbjaU8SQSVqKCIuH3It+WcPOryn/a/
+Znhs6CZ/Fh3/O8+dkxlCsDUc1+4gVI2guyEkIMVgD35X3mDq0VHnmcGlkZEEgyI7pMr80SFbbjf
dpNqpqSA2nWlVEbnMar/MopidtSL01g2+ofOodw5AAGc7ghIEZMSFC4IJzs1nNakx5Ra98uy/WZO
EzRE+mwlwsqa9YQxly+S3B9Cyp7WdXGZPdlqFmgPWAR7r1V9E+3rm/fqNXrQ5heCNIFF8rJ8IFs2
Z0LYlwW+cMculdd40k/+DpOoNr0P6uPSsDWsj5OLbS5DBsgdy6nS7rYqb/Ty0knKngqOlIUFmeTk
Z1jDOrBTgbIhRfml887p7PIDK/cPPQ/kwa0u/aO/8Tel9f3kUYH9u/xVlzgOoT/zRrg7TkvyFpKb
uwzp5emu/Ja6JL/S+eNPqljKg5jqZIzrENQFCwxwIhSZJLX9WX1W8Z6K+F41adzjZqW51KseqlTv
HzkF0Qn3gED8qNWfOJ3vHvX1Fjzb0piwBD+MCvdXTyLKmcxlWmXrOaK7Ty46FvQKXZcN2ByRPcLu
lfry0Pd4aDgLZwlkqNoAe26VgEJX5BP4NGjsbkjXMGiQ+5psDNRQXaVP/C1zTE73hcMeRt9tRWU6
aowkKZN1SNVf3KT0F7e2SoErD5XLMdaEEtfX3AsOjLJzQCk+JKS+jBHe61+fuDfpd88hkQun93/s
g3AkYYJAzzOXoE516Nwt/Vz99RXtHLPn3A1LVnlRu9lk/I0J1kS86q3cq3biFzEvg319GfNb/4gv
Ea7f+NpM3oMqiiuoEFRs3D4LPRKAbChPHZDivtRf5GztI/+dLa5h31Oq3cQNJFjTnpujsajN6pxg
neQq5OLqxBjdwMj2GRaktVFt1BiKwiwDJGPswUPm/LseDf7c0hyCMp2CaPF4xPDpWJmnlPFFSpZF
Q5VYvdFJpij2B2e8u0Zl7DTcJiYJD/cyuAzekRMCcDI3qEL0fx7zS49VBo13yTU4+zJ+82ytjwoo
/JnULTXYhvjWT7xcX42hNWsJP1eq95py7hXNy1UL8PnbIZEyfghf2K7Llre4wjQMSBw1GS97kAW2
5FeXmqhLvF52xvibCM1FWmSVZqRWIBEqlTctDG64R+Sa41g7yIlAx6qv0jA4sXoAa0VdevBwsoVq
tpShKOfCi1cBFSVIW8qd64YSMX6kFG7Vez1vQI6ozBu/7Hel83wC4EyD5pDQzeuh5GEVZefLl78W
nc0r02xqQhGsLb2Nt2mumqvLsJDBqgJY6avEIWXhYfbOdaMR2tFo+H22DyPkXiRq8CUxhh8+3dIg
HJSGcHLRGSrek12HAvVy/36C8+wHVsw4RxmyDtblrbck1o3xACHCJXa9YF7ArafVnNRLNlzaw3Be
YAeUOPy7/3YbPeNfpLgxwqlB9E7dhMnXB8Idf/gH8BoxvvL1Y/aYpCNJw1oDMf50S/cSj326hqb0
QEfoyi7fHDTqJOY1OulQ3oUS740g9TuylqhgdXJlChdTWYr3z+m5vaK+wi/qPMSCDqDKJG9ILm3i
lSofG7Ch1rvXnZRMaFy/WcBg94ughpiyRdrxliS4GNDdSm2y5wuJ/JDcpdf49K9XKyPpAFtOnOTf
YZf8SxFwd+kd8LzjMNcmU/NGCV219+YsOVtJGbAU1TS8ciBIPEpIUO6Tx9luUiN3GotJFIxq89vG
g/gDg3QbgJxRCmyCkGWzECFzQK2HRYZwq1cZ4ZYR4hca4eOU7StgrngaQaqhjkrBE2Wl7J/8AB9D
wqZ/V1y62VZS2fxCsgAQAeqANFrG391OaYx5t24MbeJw7CEQQ1W6lx9igqiB+7lTNk9njMAzO7iT
kmcYCKSvrlBDuh+AQawC5McfxBSgiFj3kTRRRcOEaP3s36EFkvO+7QqY0L392vut9q0OJu+2EDmN
kyMk8823pCA+xXN7AKH5BXBAg4HjAwEqDH/Mha4DjzGwCU2cqDrJEXM+SOuE2hmoTmTdoTluvhRF
EivEh3fAO0FGwvsB2zW5+2kglv5qeHNUfoQ1KPiROaLsiZrWOHTQLTWtFPssba8xgCPmDNYO0POG
6rewV6F8QX5brln3C8ntRUVx0caUmYLMUu+r90lHJSyRd6fkJUp1pdDxHRFnKHuS6pba1T6FDmQQ
CV2aE5bkitU1barj9HFM7e3Ws5DzEIurBCgAmho3ES1kUpX3/b7Izue/6ts5/8F1QT7KVE5db+yH
9r08iX7DXv3HPwULsxMtQBGhhO8rg5hgUjU40dMG2ZEy5+yr+/wNwAPQVLC9A4CLifamxWUTDBz4
EoKnDuX/fu4SUuih9a34hu3Pzv8zZg2MGYfXruyqFTPoXvm34AUJnkQ/lsBTDa+kARGQoNKq7lW4
FdtTQANvsAJigEYC5OGRbaglr3lUTFPFTKuTrkSVzR1w/rGr4a4Q8Pcap1Gl8Buoooiv6umrGuQt
N4r/dE3WDxjgiK2kf0aZAj06y0X9d6qnQ+GCejgt5XLtoKIbuRbhXccR9T4JwMXLfVAtpgrSNrMe
KyIj/gXeCnMgti6veZCqZ0ITKlPWbz1I3D9V515ya8gy/5hUT2zOOo+3DfDpDVSjfvdjl1/GaBc/
dmv+PrJApHBf0B9WICd9rPMMY+khJsG+b2OaJFWzynhlNENe95/W52z8mWbj7yydVBfppLQqreqL
Fxq4BWicsWckCmj3uhRL3hS5TW4wc9bpw5KO4Y6fAiyVJz1u8M78MU7ZtnK6rl9bUc2DgM5REjR+
J/URFa2CH1ztBuwfHzh1w4xWwggiKhPJ76hK9blByKPiZhCyVpO1FOuiu6sOpd6EYq3IjuDJVrKm
qwJKzxf1Mhob5X+Wn4IOSVypKaErlsRQZTQduZovp263fPBk69NwvL/XqUYFbZstYgTXotij5aDD
C9rs+6CyM5dvUJON+fslTj6ej+HAREXpD+ujcvfjlqFRpywhTlpFw9rIbP/seAitlgaSQgDNYQqS
8/e89qjpVQIbBNlELGlMqJwRZvHUQs2fuhjlrdWUQlScFGaHBBJSR0sVJ/YXaQK/0RdHQmGr81il
U7UVdOnQsMchC9abaJrL/dtpzDBZnXl0Iqls5W2Bq8NffdZA8H+FM0bVHw5DZPYavp1QQ8PVA2Zl
ar2gp+KqNnz1/YPF529Nko/TPPcfJ9pL3qG1RENEMMgYtvDx8A0800PoCsp+xoNC7mgsEFTaVOBN
KdL8J4fDwywH9cD44UMUwmxis5xcbtIXR5wdMTakpBDpXIqRu2sM4tmHfVsai0JBIq+B4sAM468e
WJ8fo/P5CeGdQA+SqFNWHN9hCLklG4pupFmbMKcx2J8AO040GV/opqTJi45fAqcLEIATwuccXMeH
ivtOoOci/WvhXt1ov/DbQso1pLpCy5WkC0HiFXaunmVAxxhUllW4DLf+342k12vX0SBc13XaZafj
xG0tdKvOaCpEFzpfadn7Iw0WloJwpErdIBpWag413PqsPoLT/4aLNUNPv302Bq94UoUSuc0+A/wZ
JrVXN3HD9ZN+QS3rcWphRDt+DkI83tGC5D+Xhh2t2PyEdX2OpIYegerqPlDDAglfb32YVL3WwBzQ
nxV/OXoN5E1eGTdIAhB/sJWoXwKalq1aCYguc8N30ICkJURVO4f2DzFI69i/cO9wfZtDGugGg3q+
Z7FCCLHFHRt4FECaNf2k5y2LjWc5V0MIMjwoHur8oNuHnmeyKUaFrFmt8rYOkcEwhYEWAgmVFUHb
lDQQSG/ZO0+VXDwhcbjcWHygx9wqqWydF2XArk26wUFSiFr5mG5au+cxPma7bIcSi93yZZueQ5nt
4NtSTjw5sCsZluFyo7r90klVcS6RLvq3aBtsWRtQ87CaMHMbMJGYOyzPuMQzV2A3PK0rvi4B7Jc7
KpoiqEy66b+Y6I0NHfrx3br+g2b2UAKzOXQyvBRB2aiaDsvT6hQz8mkMHF8bpBQN9ukqXb0Wz1nW
f7Pxxrg6SumoQ15td3gwhJU4STaogvnaJS4HOzkvGrgZ0Xq349FGjsqE158s6+0ywD/mArJuaDoV
2FLt7OmcPTYNlqgbNURos8bwWesGN4b4s4Ig5t2PdknTgc5Dj10kJlQju7jzNniZFlr9QbS7nHAa
gsK8iQGfvC+U2k4d7PknZfPzrS8K2gkqTjThqtfxWfzTeUY88LRrzQ5cJ75tWt94+/eTafg+EjwG
JEGQjIdXROq9SrexUF1b5A85MBF1QicH5QEXzyj/m3gviWesRNsEGS8wNSHkVEVBggpnprRzXt7W
2Z+sCXUUKJGoBPILKygEJNsycUpqdniw2gfxatO+LKnS8hDnUSLAmuF8KQCZDat0tx8YFrTNlKyN
hze2Ms2PMN3VTX9eVZ3Vjn7dX5uCsTL2Jq9eMHfkCUmrgFJXtoGYCDrf9Xvt/SKlBTaodR/U5dUQ
1RsGqFMPQyW/GOT2LnB63dqRImSvReyOyHdeA6GQP20LLamerPqaSVoS9qk2Uu5/UlKQCtbrptOU
3Tyd1kZYm4zY8c/0b1K5n4ghL2uozkKhp62X8/oGxQ6xIyVDV3pfhEX+BHqkfGY/gGXwzTMLfqd2
X6Yt/OjiVllUFs1VOk/n1JtXEbKy+C9GSPr8S/7YkVk8W6fSKW2re6z4elA4aVB1Q13VpJZH8ipq
iTZ2bac+5gO1SUpEgf9QhHEDLKmh1oI7FkRvHArkWJKgHhT7T7cH7jPnnlZ51PNEgtTb6a6GqB4Q
um41d635FdGuzIwl+m1Mm1Lb9xp0IJiSkxATTaVgB0GixKVH8NixSWYMsHTRD693WVyokQV0ZaFS
bNqXZue2uW2YyMvmUlriGr7NtXEwCAYJRUvKOoceMxwqfRNVik4z4S6yus8/lluK0td9BWeYK+BY
A+oUCRHW5He4UI1FZZaSVPo/1dPrL1iffSfdBut0+8Fw+/JTBuVmxAodrZEyaJGV/bbMa87cDp1q
X9AclvxzYy6hf3WK8V6eeWPfz7gw2sJa4I5gRkicSb4Bl8Q9eA72qEMkGz+N7ePnu25uv+t4+cWW
7r6U0FvHpXcW3p0CcldJufEyBXriQ6u0WBQXlc3IajseenRkxAr6gSG0t2zS6SAkO9ZiV++juOHC
IAnMdZKFxgVxlNF5D735AfVZCx8H+Sxcxw82+fLPqx9Nb8uA23WOowN7zrBJv3K1aDoPsmF5/fl5
cpT/DjO6eC3YLxk1GjjEgn84oxjQTSgU+DaNeohljO3zx9yaW3YQ+UDQRAjee0QemyIUJUujTNsx
d8ZvAv+Beu3frUX6bp9DJ/JxFLMfiMGwHINgRg/nltWMp5i53dfevPHX+JO+UFz0Q/cornOFFFgb
qtjO4jiKCyuxwINOc+oBp1U1wDCFjsyO2luhL6QDEqwqyPZ/s78/ACWwH0pJ4hxgjPHpfdjto354
7xKJAmRnOEECZj+xPRpklQ5KUDLwMSK8excIKPt9nILbkn4AxALvTkwCXm0nR17Km2BOf8NSUkW/
GIbGqTFKfZtIDruyyGgTv7q350gcz/sY9jUUEw8v220lgZ1A3NpEcniYPeCynmnr9+V6vPtCUkzM
QKTlV770zKxknIxLVes2xdGdzEj6/bBngrUY4CwoxHMvJBnWKcc6Q0bG4jXXCvKysnrhHCHlfLZb
izJ5qHyj1Jit6aopWigOb+5WDCWUhJBImwFFu41JhZQuguUftukTgPEYOHJlKTf5u5tpxPSTNa4y
7n5063/okgm7BBFlC8418Xgr17YPIwoYKX3MPJg4l2lIeBBN95VhMq4NPySAgosMNLF39DgERi7W
A0w5sAksgp06nYrCLRhXpzHMxtk4gtSNB1sQO+xst16yy+Z6WNK5UrpqtDNCTzCTXa4TA2tHTNZj
xTns0E3/e/5LCAa+VplI+pjhJUt0OPnsQ7e0+ZYdqCSkpv+qqyqPAPcCA8Rt/5TsH5Eyvd2FchlB
QMvyoL6mnQdOseuWmxCyxLjSfm9QojvhEnXTPGoH6FWb/SDqvufIqdwvFEL3G7b9sTG6lEe1q9tI
O5f5bc1TeQG+yxT6Hnw9fsmvzger/B0w1drm7JZOnqgzbRxukVU5tb9DQm+TFgknZBaWxi1UmXdk
VZZc8KoVj8+Zdes/kQ/BtH5b2PZBL+ayUXV62Ne52QmeziXcB0smPlZ+3tkOfIcpF7IRf2kl0X4Z
7bS2DB4zr8dl2jX/BbtgWSLGobVZin2aDqyxA2j4gK3zMoEaAXsKk6Z9ZYqD8EDFQwZyw4Tb6GFg
0MIbgUpltoHCRJbwhl4W4qV/GWNvC8L3crV6JtvMjdbmDAfmBzNidKZGD1wFrMa160CM88cg3fEv
LROX5yVkBU45YPi1U4rGdbQQo/LiBqld+/OcHXqSzSqz26NDATL6wzLfNmfyYcZkqF0hVjeGr+l1
AJxAqztmFqPxs44wE+Q8NMP2m+ZDdFrHQBGM5GuZWJNtsjfZiZ0aC9kxUOCk3xlUI1RQPOYJIyya
hO1z5oLSHdYawhdCbBL4WY1A1Xe/FduYV3FISD67pdpuETcQPbK3BMe3ddlUOZmbx9HvcM3IaPbC
Sq7uk+YP3j6E4kFXhk1ArEJNCLLFgSXFou5Qnl4ODpWEx/HFikeRDmoMzqug6oPn+IM79uCx+CBs
7j7vIAGh36nQ/kW2ezGR+W1SBZLtxWP+XsJGjFWevHF0x159Wh4/3QwhhnTYn8H5hwj9++jdQZ3h
llcnOByYcBErw1dkJ+nxCixO2cNzHq0J5NjJF7B8+Ybv/7LM38elXSaIpEDHz7S+90znHrYz3Iwv
PXi1/FxN64LUpJNFHQOniaR3BgoIQH13Z4oDsOqJZijJNBfP7ZsUnkwDL3dGHrRJPtalpxLIlxai
NKP5OMFPA94TteUPRoq4SC+z7vn/aDqzJUW1bgs/EREIKHBLb9+3N0aalgIqID08/flW7vNH1q6d
la3iYq05xxyNiTc19EmW1Yd3MV8jEZEiEESIEcqH0sfVTKuGwPwbJm4LWxJSazrFnpqiOXQ0dAqQ
J6p7cf/e4+BbWfkluRjMukIr3TJDTCAUYEaL+UtrQWRSjvlwwRTSUYLvdoQXHlPeZQ33U7J7DdwS
u3tpDH9A8d4QymI7kqYG6TncOUypW2aH1e1746yEFCdndvpQ4UY/Br8hVtiVnf4IL5d+9rd3MsYD
wnD6WbrIMLoNHTV0pNMb+AmXl3KXr/KVgdBnEwU6ECrmSh+MCVLDvl5KyklJsUdfT2dnC70CH4vU
7cKlstB35d9rdc18FeJBQQhMN1GORMe0Vp669To9U7gPf1AggowncIU4ymDp/AxAi3maQL76Sl0x
KO0ZA1Trdom5o3jSeP5zseqX21WLPpyYlIUo8dVp/HbrS977EhZv7fiz7GhAGMuc+ztlLOcjYE6C
xRQniHCiAifAiEpYHQr9IPDQtkdVuGMNi6MOK7P/N0tEyoIjmjAFAHH9Eb5t7e/zgKMAgAFVCPg1
k3hpJ+2GZ53VdeQBxnhhiaBoFS8Mk3mLcEwRbpbm8rp+bqJNTMH02WSrcpfioMMlZdMQOqrvIl6F
K2FiFRMjfxKYmIJPmjDOEFZihivi6AsIIoIikvkvMbbeJa6wxxXD/XgiqGfCXjfeF8fvTdw4x+KP
92MsWBaJjZtFiC3Ji5AkRuleCX1uFHw94UvN4bL9eOkShgxAeew+UDxpOSE45OViO4BavrJLxRLl
XEmmQbNIkSYswpPAbhi5Ap+WwKQUkOGSsSxNMY1x8ALKUGcFHFrhvSlRO6YHgfCVzv+uaIJ1wn8B
2BrAUmHniKvxtwDoHQbftcDOgYZAQiKEVXuImcKccXgjXllw1ADslyxUoIzSvRLsFR6UrfCWF1ww
huN/1csrGFKP8rZTWiflNZdcZhqbN9Z2rxl9N0BRpUJusUyc27w3o74E+wGMW+fDI3oaoNTvVAYN
CUYje4gROwQ0/jlAyoEwbVpQywRgWwrCCfLnFerH/wrgwUyMscT4isgnFpq0DFdocADFvz4HFz75
tI7TzBOfldlTUdK2u+9mOMvvQk/7DP5LyaRAPVxhX2PoqZ+uPpAbj6TfZWAZJWs456SOptGUxGaq
MAHLCICmxk6DHwHQH4iiTFjXZAQPc5rjD4EsYiFM2LIdGN7s5Q6Pn/nvaAmjDUU4dYvFZEu/aXvT
M1B3BdFajh2p8nRGd053Hs0SMqQParwWac9eTeiRAizNnN3Ds2z3ip2kxXvnioByNP62fqRulbPO
KGFmwhZuyRcHODiZrwmG+wA198GGH6Gdi/wy6DctfTLCviao02BAzlt9GJQLBZWTMvBCgs0y8zwY
uHG05CzPOltq3SF/dzTzg5yZGQoZyij/u1vRyr+s97Q9vlr2pK04RPHCe1JuviYqnQZT1V74Eo/4
jLmNCZiqbPXppyDfkVtAzLginNSXBRJuZrLKPoVy93gC5Mw6nMO+bNsjRmeml5HOUNhZ5cTl8lMu
zAQhe6DARPlOJZyT1GB4VjYYEYXpkpzxqN1f38eGxeJS7rzvdTc1T98MSs8GAeVgN7LjxGsiboPe
xIrFVDH3Y4cqGO4+icGw+lNujM3TCJUGETFwkxVmGVS+4jt4X2W3fvsszBL25e5rTOVDeDapA3FO
lOjqyXgqaTykpeoN6FzBEhtWCSuSm4yzqXNDmB6/4ez6D6tJ/d5xk+Ye3sw5jvwfO0eCv+gKLxsT
OzwYuokZxNgADRY1VETWNa6Yu378ObTSpBrMpXwd4QGKCI9AXsNLeoHeqjdg/zUotnaQbl/8ZGrm
ZfK9QXZs2K3OZB7Td+u6VIFxEk7FEOemK+MeKtdHRXlnjmNshDZq4X3xA1WtEjBl8r0uo2hTtVu1
3Ojf32G6Mgc7Yhg5wJ+h2yZT5pXmyBky3n466tthYQiW55z/D+Wzsj2265R71cTrkuIwVMessw4l
z7hiL0d/d532UPClAEjvOu4NL+wdQr4IvYDFETTpz7MJ+MfLz1nwQ5tZaIm2aK97EnOPdKHe3uRk
181BkYIrpdoTm/yG2QkbLBU+RKgmMDH7hF/Hj4Nft0+fEzkCtNW239pKNh+K8uMXEpl2aTWsDlKY
tT3bXeXISx2ZCHciaMMGaMR0a6Dm1Wc+Suwv8CNE+jNGcgBDkGQPQwT+qp3WCN8P8m/3e93IF6qm
bBSUX8fIfAM9uY5UwfqcqVqSDWdzLYri7lzsmYgd2gw3/24qQcs3YMTJbx5D+ACUGSn28+Wgss6m
LRIYeRth64hdyUPLAwIz4QL/IhoDk/KQKXTfMaZ3BHr0gTnXlqBhUHIpmZg+VfZbhARwsRSPRfA9
6TAlcSk5XUnR4pdPst4aPq6ICOZVIAtrQk60qeRTqmVQwuAUMROArF64/fpX20r/nhoz87/1tM2V
ido4yU9El+IbbzqcqYZ9HNw+jUHuIW5/nh9P6bZSIgbdgJGK0xaeolid4kjUOHjEEO4Jvkgq6JNx
Eyduicwod+jdML3IeZoqXCuGgKHdfJZP3a2ZifGSAMoTW685KZo5ouyYk4dexJoaTlgnMrNUEHxl
r5LJigKCHTOuvUpzoEnp9F3uAC88ObFZPLX4dDYorU7sBIz4dA4hWleO93W/a2PKP5tTqwSn0ycJ
A/b3WqvnGdxKHgRFOAZ6HJ8S8T3xgrSRl51CbSpstCuZtFMYF+mE9g2IIYJ7uVWd0UF72vnIT/ct
TFfKdMp5K6KsGo5pZNg83ytTsunGDM1SMVkmLHDdLKq59g8xW8QmTL8yL6lVX5YyYvuwVewkl9J3
kqnQcpL58GV/93qQfmc0fFn/LzJWIW0Ak3ZEAUyCJzxTGuZqUaDHaBaqtucncb/EsHZjT6qmydOJ
f6lHB0CJGJJ6BfyB2rkxMLnzbh05V0rpL0dIgNqkw7hJClrNR1fDkSMNYaM5CZmeRfCisC9dESoi
2EfmyJNap327EZWiJxP9QQCPPlxEaFTerkEmO0hCNlHAtE1PNj343cCjwE32aBjo6vQae8NDNghG
r30uL3N2dDtUzxJWq4nbtMdPpTsSnOFilkfYDZrz+CFJdpVuY4LbKNnZC4UfgYgAwzwd0BNPHQF0
QurDtVZw9Kmw+LSI7IDXSB6aIL9IC+FZSRJnG7wbSJ4GAiYLSiPpWQCuyvT69dtyaa6+NCvveBX1
DjzR+J/GS4P2EaUYAnckxJWvI8cr3fxvhsCM4dbrQn4U7enAP2vKrX13B/peDW9XlmLj1c1qgDTh
PDwxQ15eocF+J+GQsw9frvd72RmrAacDKhYmVLDEhFtZdn51Dq8atpE/wlXvBmFig+HD7jvtRNg0
KDLt3nArLT8LtMw0Hyn+NkR5rJS7scrHHBycQwo3JOgdiAeqotz7UN4NnJhpArj/Y8jrhhIFT0mF
qnXwdMunW6uMgRw9duCExa2NqsOEAvQMKompy2ygbdV23Y/s7uvqI7t90fkwX3TUdle/pmU3SV82
zVgKWRRV/h9z9dl4SWs3+Bx1fnbpW85e7zpAT+W1rR1jY5R5pPjmeARSSP3L3v5In9fIgVgn13XR
roYEJjzxzMUIJ3Pq3rdhxA2Iw/rs8rerwlIBaHehxYd46IUBGcVF47fc9ZKT4w1CrgtBx19PxpK+
XoYU1W/2BelcJrf8vap4nCjRaE7z1zSkLyqmz/c8LJfqdVOlkx6mXbIhDa08X+1PPk3VZYuHr6Nz
Y7zZkvCdY/xtYjFWr2oIi25yp/KyNZSv8/Q2TGyYyNsKxr2No3RlS1N5jW/AqcPVDzOLnkKfETeY
IksKfwiPKcHHk6vZ6OMU3A7ISksPqz5MQt9niBhc0Htq2mWN/Hz426w1TpHx0GMh2eYFEPcMflGx
hxYO+0RMcQ6KssTTESaccKcReG0KGYfATUxwXnQJ10nnYtEtoTSvIRFAwZjpd4x/WBojq2YWr7Bf
AFwN8HZDaUVZfV0avnqSX0Ga+NXh+hqHWPpQwWSLz3sCrCpqrcr/KJMhozrdKYmnhGeRTpts1ZUb
7lpldu3ndTGpsTDB4mgsf6bcW4Y8gf4AK+nQpAeJiLPRqf4lW6QDVb7gUiNJjrwx9iq5f9MPmSqI
QKIVDMCayX4f0gjbcjuD6S3dVWEEyaVJnUQKUixRSqtPf6Ag9/EK5nQ1cM3+JCEI+/eBychUVrf0
2K3y7adaQS221LOOBRjWDovv21GX3+n7JLNFeikEEbY5YQL/ZkILco4RREp/wGv7WpinordfoD5/
pZ7cctKJxt88NbShp9dPwlDdBGAqLIao+5KubYqMDo6U0+qg6f85D8JHFf4C2Uq6WeBDNfNK1QMQ
R/PWHZV+ycuUamvMxOFczCjyM9hQPA7pVyBg7BnDqXIA2Jr0nojV5eIzbsaO2oKQ0p/o2LkyaaCT
KbAqXHV8XST+mmeQPrA8h032j8K8oy+cG3BiThUy5RHTWMf0k7l5H9yj0EYkODDFrJi1oM44fkbc
ey1jgOHA6vbqlMk5Uz5t3Au780cH4LYh7BEUZjVwIgDglLsRCbA+KWKDV3iBfAKrtt/nJURX/m/g
NHOYA5AOIucLykF7ZSeroeQUbAg/77sBMYL66pBO0KFmLoe+evtwmpf30YHOWkscgOVmL7+sEepU
jgjMhk4RI+pdNgZqJV4IBHnJq72MNsWFVm9vbpgsMKIPdyPoLkNHm1f8nMsQwOCNi2Z6xHPTDv+x
x2qwbkQkACmwNzYFD8P4OwjbE7hEd6XzaGGyji0VZiq9C0V4h8QNogqemJE7usRv1nGQqPb3hVxj
kZu+9iiLMSBhbTA1HCU+MIECIrFg/I4DFBnuzjvi19U7FoR6SjT7qp9ow1XTnxsPmvKe/vizAW6c
GBIepHUxZoBjCLYjBzT4CptEN29x2mI8bLot35/4feg8C683fLkLDBRjWK9zeKhb3ZEv4Q6rG33o
Ktm0qGbhrtbcF7c4avTR5vVd8Ug/xaGizWNH0tYfKDaNPzrkwK4GTlBwop3+ZkibmFn95cv+joJ2
dJT3pUomt8pEPYSvm63N1ZtjgHtHAHXPpTqGkWBznr42rGJ5yK0H8wOWFATSo77KNSSPEBfnsDRZ
kqOA+rKYweKON822OL7YxAPOIOXL4AeG1Wgjb2rasHMXsPeHuiUxEq+ROcCGHiAHda9wXwAHfg1g
/MTVrn5U+G9CczRCi6YVh1w6w5p19PVlugXF7bjltygSNkSGkWzYwSaFdrItJzo1Px3xQ58b2xAf
SJ92TAjDW4+RdP74KBY61U/oy9pMriYFZDYgz98wnEd0zdFYNAAFCWWWkXja0K5lyBvUIsDzg2mY
uRRynW1+DyW8YDru6EeH/4U4KV/UyXYkLTv4N4/6J9t8ViSrw6Cr7W73XVUhorNnM+k/jDLR74ye
PrpVbH4GfqfaITM+ZKDw6+n9zfgIPVaKGIxE9oe+Nndg2DKHxdkMdQjSWrtdX3lf9/MFIaRXNGxv
jOTyB+2NfqEN5Ghw34ilDkxFHjF524hE9ciJNTNoRvc2nsJqmzDyhg0nYdvagOVJwRsXZJWMCE4i
Fvmfp768ZlMihoe8Finol+o2dSWvmfA3pvWvB/S6kcMd2W+HMLQ+/FSR9zZYAbLshmNhsPU5Kgvx
nrCWNTYGrCWnIub1PkRqYu6ML2I904kyJ34+5G5GI3Y1vA7nfAugESOMDUFbTUAFmIeB1Iy3lWG1
YZDMq2O4nn5QA+ln+ZKCkx/VMzqj8J9QKUQz6QDhf4fjSbbAIFwkgxcY7JmUCEW8ljkpz220Uul3
byFc/8xqbjDp65TmWCzLavvEVWD6fNnVjYllTfPZYWMlGHESFDxasOrUWU6F4fOLLPVwI6wiiJsH
utAdBlyz9wPvgHP0hGDsfsOgwbUHm4DX/MtMvZgxu+JcAnnS7ujVkbZr5OliT0NKUMw4x3n+E2m8
Hcrw3i0Vn6XV/A1z1H6ewbL/MRt+lfgDmH+6/raHwaNnG1goFSUVg2MvLzx0RHR10qO5Wi+GuYKz
jErN+2qQN8dxKkJQR5A2GKdrtHd2DIhkjqWhV+yuVvi0BmxZ8FT4HgMWuQVn+k0iOJvegU92s/zA
N6RwoTur/uloOU8Zu8j5xeF7MrjoWBBEToQfME2n30JAMTnsrWLHz4R0mh/QfaiSC1083JgPfnEN
k84par9X5tXduPrFNr68913MTtNlNGeXWN28T88Hhxh1Hb5HzM8+/hUXZz/FXSklV4g6mEQ/Ym3G
o0V6dVAXFkQdMoH2ygvyTgZf9SLbG3iuwvhCpTaA4uZSviqUwnD8N9kabfqwdYZ0xAb4KDJD0wbJ
j3ix0b6q+9rP/o16MHhLp+4V+ZeYzpyUGZQ4NAVcP3bqn/5SbfM1cngIN6Vh5weZeeVeEdF0j9GJ
QWa2ULyGdQLxR5g64qw4WSy4Rq52Chf6/IrbRDa5wrdAnn4WKZIiBBzK3qYiopFMLz/fo9EQWqlk
080GP+wt0cg1/RHx3OFUTBnYa7/T529JrfG1DMmWdzRPCuxwKNxs6g4voH6g2X+PU0+TLYrpJj++
R6uevEt6giVfndTO9choBghl6NMXItDEWRQfPMGutypmaWfl8mSnoZ9l4lm4WegqD+haMj+X6LvI
0YDvQNRzhiwZVb2t/as28YkGO/wd/WDXwVkC17JaZCuKWPnQGeJDBtJBxSe7o3tUBw7US0VV5WV3
6sd894SYH1CvfBYDzs/e6i6kLFD6YrKXL0WTPHDK+yu3s0iEJ0AmCL4/FHbwL0QJhqPUFxQEpiol
vqCxumXvvclobh2CF9YtNoHJOROfe7Ly8XR8ZKwBKNIvpmBzOowIM0MINtW4hJNPr8K4IbT1bbfW
79StlBNvQSIGUh2yLe9QwezJ8NBt1IzLbijoewqApUZAFCC28w0UqxnLZGFCv3hZdxNvxngCxuDD
3E/8dt8cYWF4n6V2FHGOnKFBgpE42ddux77XBE+iWKDfWWE2e79+w3YNWqsNfWkc7xHX+hG9FjpO
vhit9MuijwtdHCCFFpMNVuGk5LXdd1qAirlB45f7vObQPd6+doyZQXE2u4XiwkZDEZrctHpR4zZ4
IVZSQZyhKLjAvyeoNOjfevYBLEzq5Re5gZ7ah8FogWpD3YMuDPbl5YlVCjmIipCL/xPvxROTogH6
M9NBpjK/tIIi91qEYn9e5/pSvZf12x1l4ySzTZzOhDqSH535ETJnKIS8Cb9ykYn0n2V6dMSJnAnS
FSdLg2tySF3aUUfyhFsQBMq/7LH/LtfVFgRrIWTipibR8vnny57Zwq6BV+BPQ8qUGLYB3cwECyFH
5Jv+vU3KCzsFjxtBlnl+ZW74tWJGlOjNhYl65AkTzNzv8HqPEN6KVwBIgjehlhazKJH2+tPXMT4F
IncU62kP1zCCjsGFgLwQMAi7OOGJOxZGv0KrIM6Mq7PZmKg1yj/PGcFIXKDwTNz/eRxN2A5C4QWL
Y/9VCCn3rT/Jkf3+TBaT0ApEvI15lpijiYeETJuHuMZSE/5O6NJrLMs5+jMmAcvEf2Dr76yDjlcf
wB8N8GcZeRhQ2B1Woff7QbDlBGdI2J2PfOH/KHwFG+GmvLzhfLhOcL4TGgkvggGDCAH55jI2sPdF
HOFDNEAcsSv2f1Z4Dpbgwh2xt8Zym3sqZcprwbVFUbOmCHSFsDfdwhblsv73tp8IO/3SxpGSclEk
2v8nexSp01RO2unLTeWIs1ikZpoE5TZ/7gVCxy829Xcg/GAFDxIeJ89x0e3YgdfSKkTbjmHvB5ul
VdKM35OCIR16vtRW0deqYzUWOz/qd54JdreL3LnuNfyFljDAB+PRQSpdkJ3nNIt/GEZRkGs4AH7s
4WB1pQ0zfWpvlbkT5jQ8KdNWQ/jijCdMWFiCc384rBtL/KmOwqiU1/EwvZwEFym15rediLS5YuEH
mcKmqXoKiEDY2H2s00nF/wrmVmNV06fDiNq+ix8p3LLLGf7WwuL6i7fdko5q+rEulz8GtIioWV6E
fa2Qj+ieAqcHIjxcDaEdqXidkH/wFrmsQuu9xb8SZiO6HzfeClNLdJ5CG8Oq5ED54+EhftmCRDlM
EI0DRGBMc74L0+OsBMGY0hPGV6saev0vqRhnBtzl03b07ffQ/8JuQAyhrZvHCAlDeEqWWNQA+vIT
DNhb1wm7OfiaDHhw/tYzSCdND+GdRTbInAEdueKOdBedSUjzAZFmjrBN+6UqKSKnwSDQbyKHk7Hb
DntE9vIpgzpNCLeB/JL29152TsHSOMJj3LUD9w3u+XXBQIHvGANpdoqG5aK5AE0jX67wO3OjtQ7s
S3EYsefRxi2G3mBXj7MBrJaoWUo3RP4GQ5yUeQoC1ylORlBAhxNzQ1BXjHUX/HhIoyo+IClsPgfp
2hMXn2W8hIQN4K2jkGdW6cCdGTxnIeRQj/a/gZlxcD7Hq2ss2HckQAhQ4zM6SvOuNgQtDLAyRHYz
C08g4Kpg12BTXYl7kUdN7UxmHX/uzNMquk4eNGY+b/b8bSg53b9uwSc4frFD/tqC9W8yN15S8gqK
Bfkra0kfS3BjaODW3YNF3V3wHSoRtwPD69arWAKqMkqK1hhG5Wftp4U0aX+C6sJkmllyijOcH54A
NXb4KAGxF+ifwPUTD0bYyIZupnM9Mnwv3zuMqCamleyEk+V/fqsakQTC1VVw3LG7s8u7Ac8I3dK2
Tax8+20tOEWAt999KDt6vSi3rMPuxY4zOEJof9p8GRNmm4vJdXNMI+hhWC2S6sQs+SvGjJCCQWFX
DHEHkUOzjOv1k2nC9G161ucfRp76FIwCtKcALMC1grCZSggEIRc9XWHVpEyubvzP/FPDQ24s0T19
t/2qynxIJMXHHb1E5goJ5J4yAX1iE5Cy5aAY59qjoQx2CaWjlW/hObBrwP0FVmjpYjbAVpoMiud8
NhA4YDXLyRQQGOYGf72CPqefA9iqq4kWrhNmPLzMdlb4GHY38zdj/Zf/hkXcHrvUHuwgY/QFdnvh
Sl+mAZhaFWAswqjERgzEjThrz31jjXL7yxQGqk5+4pGEVLPkcApYpzgMi8CYkEeK0SGj2yVmguPc
U9b4SHMY3EYUP1vQ5AxZMCNjO5WorMEtrSR3ErpsOQB7HEabCHDkB55K1+zRuvDsUAZwpxmJoOiY
sHTfgYLvXmV/fl4HCQOoFzxHapTUzSgbuQ7sBrA5mDij/nouUYdeKWqIlzqMGFihwZt+QlimiF9e
gJkZ94KdyW6J3p87Gio4MAKRF6CTK3WcgA+T/NHZzdDqs3XVBUzPm8Hk/WTCMHlSzp5IroHtiLEe
VM92X3TTnCP/Y0HOSZfbcI1lwvCsDm2y77iABdEGL+wMRxl91ibTg9YYj/bXbqNhbDK04YxxpaH2
6gPnpUz0wpUfcU3v7z0X2LSVjPi7KZgkV0eejPYDPCHUxWcASheAQ/6BsLhh9gEvCCu3AbpjVXbz
xn9ujPkbrCa7RxsNN+qOg2gi5INQ5ADXGeGv+xDJGboL/7V+ofdLnHZbbvkkOwZKEe5m5nX1jQ2K
E/tltwzHVBsRKAFP0Oq4wCPGOjYpFuaUUw4BSgk7+nrpT3W7ZTUYzT4f44C9aOXFR/Gz3qs/3nAm
u3rjSbiDXoCYau6d5ZNiay8fPouGnBzTjoCUGLpD6gaqDIMSlFHMsC21mOaGN2SHxDHGx4ZyqqNq
QPe+xRHiloEPQrimHQCLbO/sY/hYkD9Hi8JtZA1X7IbKa96i6xjHQxt1UzAgKpLtz0Y0jrH7WoGx
zRJ0r182gHI32HE9u3yWOfJacKoOrHc2Xm3dvm4ZcYWrwvQlX6WNUBF/9Ae6O2KWQYLhBjaU+aGD
TmOQLdLdXuFm2T5/mbt8t5xB/Bn+++bu4F98GTLB21yX7aGgoZCd3nS/V+wvsnWzNBEvvcbqA035
uBgrXsJRb//Y5sM4RdI83cmOMquWJgZuLztP7REuObAwB0hoj1deVPtJBct9WArbgP6OiHFEbiEq
+8HqvXjZGSyAFGEjvhedXaB2h2scuiOWH1XZQt4xI4eaJlAWH/32v+Qi30a909zwF/O+S4qh6v5d
/QFZ12xZfTzzazfY7K/fL/gOj3hvoOylVtow7ACEYSPcUxtQt3iQED/QYrfY0yBdw2cGaTSZPExw
xxAEwTMv/FUfrgHzHlisJLc9d69xiQQ/tuNjfoSmMGCjgoOgQmAIcI9AwJ/z2j0Zs8uYrsVB3I+l
f6qfTBUGBiRHcdD3D8Or5wCPIx1EEHpY35DpFPE0powXSOga2YbhMXiQjzjUT2kA9pFXruPNgL5k
DEDj4cbBwOOOMS0jb24IiR+U0RjU7gtYZgM3UoE79mBQLnFurfFDhtuE2fm8pX2On+dakIPeUEZB
4SfX32yTT95vH26k/AulZ9qdByg4utX3RHIFpr3otX+vvxL5pgyhps9/WGCwA+SoYyrULpznqV+s
yxWzXx5WiNrnPeeCMTVXTedXQ1G46a82xLEEM7GWwLRFh2GpNOULPnXQf8bP2jWEAYdfx0H/Zoxy
yvJ79J69hgeldFWbZRkTk4XVdLNUqwvLFUwISGcx+dwViTPR/XKQjZbR1cvXrG57sC6nPCYfCs7L
rVdDwtcyMfOt5mxOTHXsfhFV9m891ZMxvubz7x6TQXaaEPcS8g0xBaTKaxnjppMmFi9xwgCYq027
zYKAplFGdnW12p/s6ZkPhkdsjkxPIxuvgGL2qm0gpuuUB2fpOJugz1cn7PzR0G36xapBBucVs8xK
Q1fXnef9ea8oujV3G34PKZOFWfwag75mm2bJ/AToGo7QQ/4drlt4ZALBNtNpj+VYv4BSkZaBqeKs
l3Mzqb7MyWPAcPG+4ni1n1mQZs6HtBgOCJ5ICY5J32/JR4Oi3R/Mkwktlo3LHyGFnMq8/4HxgmY/
GAUhDh2CFhTt/tOJ1YfWBcVDUssWUP8U4+upGAsMSLzl7AfyjngQPC/5B22f6C2FH1dO2yc6WOHD
lRHqJf7rpqAJTNxQXvxBBbqD4ZDIexBdsu4YthBtdH4PIWrkIqFy9Zn4KGNoEhvEV4luQjTIwkfq
zYAFN2FhEMSkrrphUeII6yXxK0R/hhvhRLbe/MeD8UW//hGeVI4ihgO0ouLjwhtO2J2mDoHHQqPW
2/81aMJgTtgnwmMDemROtxIfEf+OA7xIedb/PXswxEm2aA/6RMe7iSNRdH/iBxm8XuKHAU5OKud4
Bl5FUqfMwindsGpjgbKHUcmbCKYQCIDQdBvuYIW0eQxOTVwZew1P/S8LdtoR6IXSy1fZrGb9y+M0
aJ+uwQet/BdUZonfy+f3Dduf9kIOxH+Ghy0jwEiGg3PphyBwbPSwTpm3A66Ir/jg3hmkzUJ8Hd0P
9o43Gavn+xArDXBx9W5w19ZOaOwp9ZFrUzTJi/0Ho2IITkxEcDKm42N48WfsdCWd2QOmbltQI6AA
//kr3J4SYVPnGTBO9oO9MPDKERGyoXvFVmUiK75DuHBiO4l1BNgy4xralN0XL5t2kTotlpQUWrOY
OUzq8ACEizihHve78JjnUKbfF+L750KEjjBMRxBH6YqHQLsgvdZX76M9svmQ6wk8AlbQ2GHrM3IT
+XNM7DFq3XwzF6e/OX0gynI0zVOFOOw7JWcRlKoV3fiwiAwRrwh5KCA4sf2gwX3cD3dCCdYY9k8P
unXqPbxrU+vAzkQRpLjCs+m/tIw3erw/WIFsoi8KAZFnhhT+T7NXk5GlTWAqeRBinDk8dxexekFg
c+3NB4ROaHMRwvJ6yH7mTCkX7IPkEbsC9T70yVUMhg4ZYwRMTUVW4PMoggnFJGQq0sMxErgcANq9
5KQy7SADElfChhEZId2BY65CsrrvVVDwc7/8zbjJJtaQaOrnsfQYgjNVgQC9ehOqKK2ey3hunkW8
93UhPsrX/71XTbEYnDbH5ijhhQYwSKYGkmNGFdxWEDJ5zZK1uNsE6IS3obNXMadplgamKuwWbDw1
xoZiJxm4wNae5vXuZD/5AXCmaOLv/zJzwuCH7wMHe9qvs8SwCuWNZ3jCW02eie/sZljC/wiV6QBw
fGBHK8VbqPb5R1gZn48YGOv2asX/ndWZ4028ZdZZeBB1aFPFbxXvSz5lCbQ88cshzrrn3v3hzt0L
3O0Hk7t9aZOOjnkRT2072WKKMr/eaHzY8N6TzA8nyTzZXxe2Tq6nhJ7C0hbdJie2XuPVrABdL+kj
PwnGBI5C2BrUp/qE4t1HH//n4tB70YIRgAOtBNFZz/i7d27KAQ4Hyk5UdRrKUfgurBqR98MYV6i0
Z4y948j9BP2VCpuMhlKbadCEObHGZUkyC5xRwhq9dNMh+hIB9iKGTnaLhXJQ7HLc4el8L8caLIPk
XFj5CmaavbwJ6d5/oXCmV4/Vq1/eM2TYjJmTM9gRQSz3pEIlh/0GqY3niCdpONWmD/33XfuJAmHL
bBzqccHz6LFQyHfXh4jREypVqNg/xUIiPq0cC9hHo9HWbKKWxkIo2C2AfqBzK24JTUXkTN6E8B4/
Fqxbd5/LfxlhEJjt3Yv4NiRvInUOyumtuPznniD80gbWLvr7njclwJ+yfxfay+VOKPrR4YP+TdDK
YaEi3oSJCqK58ZevIOZtuVvuhHMKyI7Dh3Y3kccgfCVEWNPtBoSluGBYIh99SYqNW1sgpChbcGBX
/vqHKVq71tL24FjHEDHeql5hXwL3zByH1eQr6gLviiX2xri6KbMZdnIkvYAbBM8P4ttwi+FM8+gB
Cdh82UGGG2MImCL0iRBp6MomcC2xrEd2WYggYWjWUYIiBarWQX1OR+VvV/5+Sq/4THqMVYDDWNb8
etSK2AxD50Jva7pY5XdcNhp0vC04XE70iPwKNtAcdtLASn+QlCHWoMmlFRye3vcBqMw0PtMMS3wL
9ebbJqodkZT+Hb8pHGgibvADqP/xnkBW8hfS0i7rs8ghfWKyIdpNn7uC3Yu89zUiSvWkyBMalhx9
x2DS6oHGpYkAR2sfGhDkGJksyNwqHlyk0ZqTqLNxLjkZ0hGk4RIyJJopj1JxoNRQe8IuEvw1Nl96
Hvu56Ql+yVZCQkHBlp3fQ2jQVmjCZxVtb4KktsP7DSaDwuKEBrmSH0xGkItC3On81xGB6xio31Le
dhE6MuAAlvNx5w6xyITNaxk3Ohp6otJ0kMddyv3rrnAdHupEYZqAiMqRb28snxSvYrA1Aw6Q9eAc
57kQ4SBt8TUKRUr8LU0UNdv7n4aoel//45SfP3cYAFDTIKH14gdaqMa76uMrEaIAzAzZfjUZsg2E
3PDHvJj7UQmffRvjAhW8Ihez65HXOa9dfEBQ1+e0WZYp2MZJb7H9HkvI9HBXjnLt0YVgDnETrqzP
OzZ643qe5BeTTQeZ/0YnbuWGmRU/d4ZHqEHRhX0e/ANSfiOvqF34rmrmwn/FVFx4PIghcoO870Kb
pQNj4GoBvAKkADTDSt32CGQA52i4OkfikfcHeYbBnyvmKbjxWsMNX4E4ysXaIWESUdj6nipYdDcI
WOAX/bYPlbLjlAseicP0Vt9ru+rXnJeTboX2AcIBkvH88SThpIELCvvWRRKWLYY980bH8FRt8jwx
OKlhrQqX0vbCsDp7T66AOTBvNOq8r4ejVuqhZQNgb44D3VU0n1Dg4hiBRKDVnTJ/wqX6umDeQjmK
uZzzeEgieYw/scglyyyXo8ena8dFWaQgGI6IXEG7jWknfzMlHls9ja+rLYsTbiHIKB8ywcEBivTk
AXMbqMsbcM/gzHrOCYI/6zLc8vGTgSe7/7bwGsPnmaKHI0R714MmD1AXa6CDPpSDChLdT1HOR17z
fzSdV7eiShSEf5FrGTC9ElXMAdEXlx4jigpmf/39CueOc2Y8Rmi6d+9Qu6p3JEry0jmO4s/7k28Y
Ay6lqBHbwCnja6PIHv3of8i4RMAIyna0uTMo3fLkwUZybFDA/9LRQwvrsOrlWvth+ebuU+rAJZjP
d1f8wWu3QHMO8eTRorwXtaLBAeLOXIR3cJ6ULlQmHCNv3XMeytKku/ZvC2a7L8U6Nu+kBwcvGTu7
tIlapc2bQAiUQK0BGqD2nhLQ0lA7K3fzVzJ3ZppCmEcgBZIkzAuJQgcqnafNOj43aEf3eHcO/WT9
aoLXgSwPBCkVxHr/S/M5J4ebjTIwk7cJG9M+cs5//F/JOwkNCGZUcBdLngSPlSDMeB3xXFK3aTwj
mQBbqF9CeRnP1a9V3QXJGkTu4ImlLa0d+wJt/fuYIw6X+lFI6WHTT9A5VE6StwJjGJIiPQZoy3ai
wZOF/lZV6z4/IWT93cQQ8zU52EWpQc3pDb9sHt+CcvWXzMaul7BMHsp93L3v0f+oJAS7TeFIM6S7
mOJ85bIAD6RI1IrpOAWA8+CKk2zufNh4TxMgPhFZNjr4ayGApoLzPFh7ko3rnCcWOqe2gww/Ifi5
kSzjYo7P2LG6V0BSo+LC+ksYCJXevkGo+3zboEBu48PB+UAEeM/3kiY1LzLwW9j9yEct/m7tlzuz
HCAHhgvEABCGOh54guCGfb45gxqWLJ7rdUdWF1dLpTAUJa3ZjA4AbrSSmo7VbcHI4uRd9CigjaR7
cSrNTJqudyjsNZ1cC2cxb1NjxODmx4cZ/dbRcgGQkamaWFUaZENM7bFP9M1/Y0x4HcptL2rg2PG3
jEeniqV8VUWOurGG6SGwaqy76anD3YmCVqqW3AheMzrHKvcBmq/rSHDvO8TXENg3YXBBx0uppF+9
VQVikjWeCmI5ip0XVcBhz4R4En7sH0+2wlpuTqUbeXzg+EY9mF5Ca733cq5uKbdSE4zPsD6OMg5l
FXY5RiLIFgJhe1OkmnAwE5/KT/00xQIp5xjBO8yfB332a1o2wCfi/TejT+vsnTpk1q77VhGqP6Ye
AGpQhJXOlTbZHZ3js527gEDIgBWeKNO+e8ceFXgxlL+efR41AObCouMflFx/ncb1Pu0YEP8rSD9l
QTouIYG44n6NpH7AB8ejo7strq40mgBeGunf44gqt7OH/vtOeEg86fyyBjrBq0XCY3XOFNC5IFlJ
EiS3e6aXNO+Fc2gkHHAB6O3OO0+7k0iQd9Ubj2HVMvHgerhpOClZ8RG8Kr2oBoKJkupDtIiiJJuM
nffcIAjDnDlvHkTF25RryLt5a9W0/c58zO8UOPl97s5FxzVfUVnu3fQqvELFfCpwSp5Rmne6KTIF
sYwckAQG2WUgiXm7YdAY+GEKHvRihit5s3MdBDxnJGvMn395MDuxCfkF8kJhR4c6v0gfdPg2h2Od
Bw/ohEpu3Xy2ee73vZRdOSkaFsMGcpZ+h986KzFUqTSbfU3ASzjiI4K4Knr/fxurpqp6Ny+EjgUy
ikGpfZoZ28PV/wIWSP/St1/9g+oDPpG02sDBexkuzXrQ6zmwABOHFrs5OmbBtIB9WBtDVfF1tfct
LtZ78qGvg8P4y1hcf5CALbCA9XY9WK+pLzMtvO2ps91ere12MFgPgoF/NP3WiGlNiO8HL+uLbDj4
QIueWIbpHartMiYkrppzJNV+QnpVLoMuNVqLY+TFhgfu19A5z3FjSpD9cvQLPLVmU2My5ILyuN6C
KBtD3OORnckMWK0K9rxIdLQqMrP4PIJ1QosVVWqewRvnTQLD63t1QZhvq4qFgjZThkY0cD16V/KP
6IQLzd+YivjDHHC3bvaIX9DyC/5PXEhDkibuwa0l6i/81e4LIcP1eueCbViDwyF+LzPcZXMwIM8Q
ilVFtfZiS/V2GE2J2dhJ/6n+3YhYSKk1h4IzABzcENn0jgMx9ogsSz87LgdckDgZtpgkywCvoMOs
gRSUgPgb2HMVZ0WKexKG+AmbGeaYYIgRcpCmlvpxNm+YREBDpKmsSfa7rYgYGU3WSY8Qyht6jKue
X/1GloYER9q0ZMeJ8sSzpihNtwQoMHlaPoYiEXGdyvxEVOfLTD3Uo8ZIc8VfB69WAgfao0VrhIgt
1JkwX1Xp/y27NYLhZ7seXrrpWDp8WiLo75GVKWK1gkeg7lwCYaJoKG8scPCXmh193XPdK79HgJbw
Vk9753HePGIn3lKCBAYQwbaGuSzANQwLYjM/RNKdnN2hSyeBQeNOZ4EMAnzqkM1FczbruvueO7dm
VfsNGyaJLPDHJMjVChMB7q6BPqVgC071Bb4VadcgDuqjtxsHnBE8iD++t/cfnIiZCZEpyXv0tStF
SiXoC4po7/lUVpT+KTTJ+4DahqdxsUzdcoklCcCRLnitGD6fuXRhvL4jwLZUkWScHnyOPq2wBrWY
ZR0XDjgyPi2PHes/n4KkHlZ5eLREbaUbLbumKIzBCTnapn45WyUoJZGh1c+2BclxzblMhX8CjEcW
iREBKhtZoLIdmQWofLZbmbb/FdNgakET1+jWnBKnoI9bI4VLZm3PDkwemjCycLbqtG5QNqTDXx+9
975goMt85cXXO4yhUsRVzvs1KDXfs99vhX6uLZ9cebtfmvDRqnVAmjoJ06YDRLDSOf8Z3WsOqt9W
RKs13LtWfUSKs9T7rot5qwwmf8Z1rfbhfChGVr1xDOIlonHxFAwd/dQtvrHFmCJ/KVMP3A70C865
SVrv2lQ7hqy17HPULFM4/eUpqdjwiBgsISMkzUs3BZaz3M+tlQYGAIVFxVb8Rkks07IPsNC4ZI4G
NHwA90UodGeHIctrDKVcRkAGLgc6CW6CFYJUuMAr6MHX7uxhBXv/kQb0Fh3yTACjBO7Rv9kmJMsU
DAIq+m+gS1ja2iA/z9xWelUwzQ/e/qQlJCALBSLGieh5o5n+C3/krVPKm6tTL90rGKzvzMcmnoNK
UIsifKy56SlvF3wD/bQJzd9B/eOToKBCXgnegIy3KTRJldYbDUcyRnEr+Zrn9fPeiKgUp2jEwQqR
wNFL1jooudpdf+ZWq73OViwCxpgwih9Y7je/iOpIZQemzb+/9vS83QewBthQNoGs+lo1w6mTM+jB
7Nbs/9FBc7biDXVn0CbHVr1g3aBwLzRyU+SGp3SMu69h7Fwp3NES2lRJ+wuFRw48rWHBBTCO1o/l
hYYxGzRm4eTSkBEvaetefFCCc144Kwt6rPZ9QJ78vQUXyMkCSADUdvMG0OLRNQZbqVRg365YBK7t
3Kiac2GAoN8GuOcO29Hd3d39E/suHi10iElx/7S0dV/ZQXBHDoQwJPNQ6yWnpv8XLWXSROQgY8xO
DyHxTwQUImy4G0ASoU35R24H6ci/P8NGedOrT4p0JyyoOJEdcaiP0mp89Arde6NqlWmGID+fs84l
drcpSl7XByylxwaISya9+4GZAjYFUCLQpDr76vCE7i2MPVzxj/PY1nu3j1OjO9ZMgnO7DLYMNrvK
YlpIOrtiC5BunSMu2KXwRsvRt5sn40PXerS3yXTdtnEAiQjJnhhY0PELWyudXuhAtO/hDcjRPEcE
NKp1voCc8q0HseaOvPe+YAeAOoBNjHYEhPhmSPwULTDZiR4rziPodPOefvKfDt4MnWO1jtEi11b7
mJASQMbyvfTAQtwvJlzCcJ/HSOiyZ2d7XuwxKwrkRsmMMuYGhBKSXX72a61LzY+HeacC+T+tN9GY
lrdLNxob20VLxC5K1pK8ZW3+nBL8CdUH/m2aq59XsWtob0qbH2RlKXw62sIkBSsWTvJY+HxxV17H
GeK03zvYN83szawXJMEFIY7G0fjlfCEQUyXkDSoSXCRTC+s9BsTx3nsxPCM4aSIUhNOHzk1yFyVn
UbciWFDpfqs6X6okNByvKeE/L245coBZU0hkC/s+nfzV4cFilf04WQn41SZuzvsfL2l8R4vNr2QF
JpMtixtuDak7CTUvoJTbVjqVzsuqdQD3WLTEeretOErg3maXKbExyCaS/2xSWPey9/M4vquYDu9Z
aQeDR5JOGXLqzJy0jJ1AizK1+sjq6BBIxVtLC96hFsx3OVLrSq/XR1ptp/bNkXJn2QyCsh2Esi6k
P8fZQoImdweZHgygRiA5aBrJSAyjA0dumQRylio+OlVfv/8Qo+LYFtf27ydJgAV06zSb965H60MB
gVl0HLzQYJ8eB9Uu2hqjJJxWRnFYaUMWAE1WdZJbFtefmdFHKWSdf8HTaMzSVTypRSY83fMX7DyQ
t9ukxIFnMmM/xOWo+phA0unni0npKxPfL7nz+bWvHLVcTPlcovxPTzmHvREXnc7gMKKQzaoDjjiH
UcdAGexq5tm1Mi7e0hrH5k01hnIX2xCbBLHktFg1vw/7OSw48ezsFCjC6afeutg3kivoOBRRG6i5
FYCvFOzyjYKavPWIItC0buk99+GX4Pw4So9BbZhrIqqzvs9oa71s983qHacoKg8/8PJyYA/UYY8c
YpFU9I3Nkjok/oxfWl/4YOYABFapY0BwvP6epVjTOIyA6B4uTcOvB1VotMHg34GJQ7h2KrYuUpe4
L4/r57AK6sA1qJG4dzhbaCUjQkMRiKkUd16H2bFCdnoRd+7zRy/1SJnweiiiChN4CQBPXr1ys8q+
wKldSEBiQPZeFRJPakfUudAqCY+olpBOG6YUR4YH2MjdfRFSNZLS5MchqqeXi2apE/xpdxploCgl
3c15VmxAIg0AI3mcYJg8UWiyYUKnVnXS/+k217mSwviQdikPqjSBiEu6v5i9V4lByHbr7OZlo/mC
FCNyKzU8aqAd8OTGEALRVolIi7FJa/zCXufS5ZhM4s4DzuXZF+6ewOgd2mBTYaQ7B3wP1BXu7QFe
fkN/TRrQUZPQsEghn0IdLUhP1Lr2HytZH4joSSJTrv+4gCDy9QltIeKL2L4QtPU+PRA9F3aZT2Lf
GTDRe6COSdEYigwLihhM2MKCpSqZ4ELQ8QcI+UDS4OUBDoRgAW6row+7ArITK5SuNy4dS1X64+tO
blWtN6r4IF6e9m+mCDzAN9Dob+/W2cOn39lNctSRCXxbnBZga1gcERd5t4og7ou6BPHJrVfC77FR
gZULEtBjIzm56EHn17sDx5xHOLK0t+JZ2jkfncqQBGVhFiXCGFTIFcBu1qcR/WEXv8NDuZczyIJ3
zpC2DmiIyFmIkdFK0ioA9BzRNUTShPQEuy65Gn8xfBvoEFk8WSk3wa3QBlM0i+hl5a0SJAnBCVe8
Uyr7OZrqoYpp3NLBB2AjZZecnazJRft8WmlzWcORAZS4hH4SJcrnMIdd/zqX8RP20RmNyaQgISRH
cgS5NtzYZPXyUXcw/M+IbDfN8nX65QH5Zjka5Z1YjM3ETxpCHCSEEboRjw5JCRLgJ06hl9LeWoFr
Vv6ujDShgHVc1dvrtZx0us7JFyLCRv6sBcSf+v4vg0a81tgC4Cf/o+IoBoNyqcQnqe3uAFL8KrAS
ffmKvu3araRolzaRkGmDj96F306KuwEt7Q60Ln24qfvxAJaTBSJtkMu6GbaN7Rrxl61F/q81oh9l
qwz8qNEiw0AefjRRVpDeIhAfefJgIC6ONimn0adBykmPTiax2yBTT7oB0QqXp0YTVF6tSdlqjc5W
Y0BibWF2J8vJyeGg+W2krNZhtCUk5UgopptbSsOCcfCbvS7bZDVOREn+gAwJGxIGFz+PyJ9cjdw2
2u+zNMC85OYpxWqXPzR6dTB/zBpH/6to9kteVNnotd0rwuUPzr4nr4FaqMqyD0+lzxWxL1XLrEJ5
s8aK/8cxCR6lq1bjkz3uHQkC+F1ZshXJjFWHpJNPquJG4gIuC7ZRJU16KBX1VhfTR706DK/kqOSf
4ne3FMVkTsaipfTJDqd7HNmbij0mdyL/ZN7h3NK2Qp95Bxi/TnOOYP3bjrs6HXEdZ09qPBRxlIiA
SMtwFhykzSMMhvJopOs4CCVXQpx8Kns9onfO/8sH1kMaBwp4QdmALB/BG3fmYsJTQBcBn5jzyRbV
CDNxFhTg+IF/ssgkxbgeirhSgrTY7IQFN8WpIvUzP1KEVqpwPOYzReRFd4POVblB3YCrOpzD77Ld
eVPeemVkrPJA9Hr5FxoicB8cVA//ovdCEEhPV/Bp5IK8XWREuk871/sSA8gvk2f2yvwyiI+8hwNm
+hu+HPn4uhFX4sNAcqQDpj2rC/8BXpEAL1tm+40eDBJ5fgCFPo4u2cY10SDpCE9xIwuU5UmiaUAm
7WjSiZplyDg6co9VAg/AKQSdvl81wZms8BTGFLp1goBQOBUdAN4+9LMASv+NgkaNbzyR65S/yryB
SdbiIummq4qnzgCnsA1omOVM8fJfUitQ3KrIVQHwL4elWFwxLZwoCKuz1XOun5Ye27JmSY+S8Pq9
QpcRb848Neu9/fiNM0s1FiEIXaRaFuLqInFa5AP5Rv2iq0rfAJxhLPQBZSDNcS0FlsGxNaYZSGCG
8dnWRFcYBjCXtyWBomFc5Kd9XCrO1DggZ0UOilJ3mX1c4HfpO3HEBU4m32JVEJpkdyQkEYFxLsI0
stRVh0kw1GnXrpZ0OfRxytTJO9UYvQBwoTcjP1QuLdA8XvbhQ3ZLOphCbIU82PzHOgT3tFHqce8e
wgCQO7RPD1qbcKZrSEvphwL2oqNmJ54+BDtuSigdtrkGydERBnuUOMrSqkNqt8q5+TmmvaH2518L
NHkbUlHg4rO+tWSl3E55dvKqTYMriTqm+sjU2EYnmaxeD3CLJeOOHeRvd9KdLWddWp8dkrye5OfB
jW68YX94Nqc1XBXANd3lEmoPSglXczqlpmkCgFwuAQwKVSeqeJibHSTBSG6CpVKCg8nDxCGacJgL
NBN6LOwsAuCfgD+/SSaHH/+XyTDnZWs6CEgw3dBeVQ+dcFpsGGRTwQY6mpMMLkMN5XQbH4sB1ywN
WEDKs/jYg3kHjnNyRQ/TX1J66k44QZ2nnv/NQ+YYJkIG5eL8sjK/eazP0Hf/Zi0pryaXNAtu9P06
DnX7+Y2PyQYCGFGqpColKTfVWKtdUmEPGTv9awqfdQOXRh2o/+7howdhEPi/rkA2RVFfUxXRj66I
KiT7AT3NYKioNc/OGtaf3GSr++PXn7WlzE5q5GSi3t7tjlhnejsbYBGop+ouozXNXRjO31kpQaWh
VVwlw0+rFstKS0Lxl+ydDNfXZrGphhLkPb1PGhU/a6jR1hM8gregMafgi/WskLWW7Z7zRmGXXnR8
yLAr5tVr6HHt6lrp/i/boVyXpi4tF3SVCeQna1BgyeurKcLIghGWryjGZHYsS7br+LUBPF0tRh3N
76ZPSxwdpcsRlLJtj7Ccfl8qBrTM8Emyh6uVtjSdNp1m7hOZpciV7bPYZFfKtDMYsphxlz2JEpNE
mHheYzSfn5uLFCYcwB/tcpgPHgMc1Q3AE6gdUZfpFnQSKdkRs4CXvD0glLEIipR60SUngUkpmkj6
NgWT/ptUZAK3O5eVodH8WNDbjGRLsCQOgxCsq03Spf4AF4Q/64dZZtsYVG3KBHoD6+huk93D4GuG
6UcWWgZGp6CCiAw9OQVGk5CZh4U54/S3yjjQQcUpsuch6fL/TduDrkPukR2Qlhf1GQX6FZbJ4DWg
MPSAPBWjQn72x8hqdL8zVTOJl6hskrjB3JAUpk1W5iby9pPakFKjQyl1RlESW0NNtHcYnTuAWqUg
TL0U9DAErPqhawRPTfXBapAo+PjYqD1KYGXa7kvmLpZ09Wyp2rFQe12qot0l4BY3s0U82K244G+7
y1mbarKDJdJCYmGZI6Aa7XZ/Q0Njv+1E3TRY9FhTMmGTJYBWfMJslbXbT6tN3dqLulVv1pXnORoN
/AHmC8olxliZ/d++B6urB/REpEDaw7fAQgba07SaQK84rO0BC7Eh/leNK1HGgMu2bwaqSDEdmVYa
exqIMtcEnjjereoXXgBLgL94YDhnyogq1fc1qRp0uL44UFrA1BT1KegdaQMuehhWWcuASh2WFLv6
sjC7zBBNOFWucSX42WZ/T54/0NdoXvxzA2SCeRd/YcBHiFGpb8zzOvEriN9WhrmxLqv2FHHoql5Q
c5JpJiFpF1QFv6wE5V4ndAAzYTUk2k+ICIgNGMfBmspYTAmBp5UQd8pAVEvIB2fWnX5fkIW8XxUQ
WUsGXGWOfRv/r8Hcb4xGrROtqzo1CubMeM13OYMYWr6PAAj8bFZn4K2+L3jWzpo0tvbaF4RXebXf
GYfBgIUzCBjnlyOXixPnVPnDfyHulLx6eFuo77IwGaJjV2/WqAvg+AXKSPcSpUAVEfFC8Lu5Ej2c
c8piFGcxVTfH1/Wbz8nWjHt5qyPXmwWGdVplqqE7vJns4ssMMxP4AC6mTJ6SO7hub1uPKuRX9ZG3
qQY8/xUfsVW8FGCkrFZmuGTOM4dJMwhFOf7l8od062pwB3iXA+0EGJ3s2miCPCxVKsPMnFA2wZqy
F1mDkPdpUwwzr0snIcvJZ/MQfe6k/hjEhjjLtFUi/EM6TvpcVGt7kEfL/jJ16WNqkUPMtme5STL9
HWIJCuvzlV4qfzMLTnao5/X80A/nmHzeqWUg122eVW2HpGYFByUdJ9kTE70Wm9iI7kgNfIEQy53n
OV0uIZeOkEBzfU0lC3h3cUeG6cG8Uvi2czX7b41sBWhaopxJgOlz+phKy841VNi/2hUn2HssABbR
v39uDe4NIm8QBOvf3GYc2anJq7II8ClUO9P0Xzja9usUvX4VNPU0EM9iFl4m6EFqQsSQuhz8o9Ff
D+r2liqwohgd/s9xwX3XXXKibpnhRRP15DWYmSxLLXPZEQ0lwzO+WG9KJWO2XVkd2RwlWj+IHWpd
nAgvmdhac6b/c62ziIc5pLiAnG/vrdiVsE2zklAvK7jjCjC1mO5MVh7Tbp9ZnZ9P1gMOu6MmrDKx
ZiwHwvygRjNk0va4Cvz1ByxT5pk6O3S6EYf8bzLVPKE4QV6EbFupHWL4NAkMYXN7PS2csNNbsZZ6
c7ZTTaNahjKVuROKXq579lEEkFJKY4no1KOmTv9XSvmXgc/xDj+U8QhWyiPnrfmK2jmuACtnzJgB
MGGS/Y/vMDwqCOGuy+rnILIYUvG7QvMCmAoCixtx9jwME22lVdykXwijS6TtF5vOYVPUfjeG4709
HG76B8v76xe0PIExKBb4WLIGQ3AcfMVNqA8O5hdphaHGjaUJUmXMB6koscPkS4MsxvAXGpFdhrxb
NA0oTHttw2zDZGNHOHmIOx8croaDKBBvi1Ge3JkkHTohF48lom+oebpMRPedYVP4CT3GRcd+6Jua
f563YaFhg+a65py0EuOlhsr9GjzVN36e064hxwKHb5ObosOYQlBamKKz8LvAnezjBNFYjVd8AzE5
USoP6rs9CCWGSOaYOgDd5FVp3mOdsWcaO3NzbwyHpLfPNigfwRIYasyNBaKBN3INCNssmpuBbBP3
Ca5NhL/Z9Dc6/LFw4sIYMOgZPHznZGpsGkYEzyzA3ytcPZokZaFCdWjAjwJHSsHVvpAVDVhlLDOW
5snTdgABRbbXYADWAzib6IVg5bOcUYT/16dytd89Fudvb5WroS0fy7KwBljZfBeHSYkjbTb6i44w
M+zLN/LLw8L8/L4b0BHnPQZKDuvBisD3Yvb/qngrm6eW12Y41mCFgU/Ddid718MKAR4SIAIv0Idh
6zWL5uE8p9Ee9puqEfKxB8AgyHwzXGBZiPETs5Nj4eYdFtEqbvRAzWs88B3ljCiRAM1NU9mpa1tO
jpzuCutDJUq56b+9ZuGxpLK1oJWgRIBuBFxrkjXTC/sOzgdhHh2RHT3+e79WAceKCBCRsLwiLbwP
8dXd/XmwZU5Hexj1/GzJcGBcmuAbxiwxquJc5h4DoayHiuYVrWLdyHkIY4WUQadiETVwkvNeOO+w
oOUY1wilcchk4X/JIg2ZTqVu9gQy00fQWcSvskc7mjEACjGJezKVeoKv4Z4waKsVd4gGNFjKD8kc
6B4vZz0xZXvzWot6DS8VzIyJ6vZITWRVXMVGJbuIRAGVWBqka/vWpXNFUmpoXNqV/vXTrvXfcCHC
+Gjve3kI7Ga1/s3dQalAy3Sn0sx1K23tmDsnu7qlhpA1qlX93+ZAv6NVpbdCN9Ju1HPhwkcFjw4M
KO6pHrcpydIjreM59w+NZ72ZwMsKi2ANzNGiZu1qNeqyyzfd6DTZPpdQB+66EZDTB0BipkfUPLfT
Bx0tr0/vURjvD7RE20dQmPOSWXHgZbuxkz5glwdKDca1wrXlQWmLe2/YIjr0aCXVwQEUPOFt+4Q2
Q6FpPME446JWiXWbFI/JfZR6NHrX2YhSeMvSxpF2xR7gjRCljhHtCOA5dhCwfJwbPAZ1WjNH5fDW
fWzRQaUNBVRCYzd4TW6TWj/p0IJC3+EbPtRyg9DQynXTVdIpQMqeay+GF//mHFvPVcRuiPAqifIc
nQtnOzfkNQ3qFfvR2ydPRNRU6lOvsgFP9k6Twqw0e6zqTcNjJlDLfdDvwod7z96ugazXkur2LkCp
YHxM/Bq9mCAtgTY+3S/7yGT1oqOS6oFZnD1g8jB6xT581ZCcHNHssWGm+GrXqTmfbX4LqCBZUmiG
14WOh+BIRTAeXrgl3F7dVzcKixu0B+97CS5QTzxDwkw2m456w7xg+i9uzPymOXfFp65OowKCkdYl
tegmgkT4QMribj3e8NKbO/h30T+373+7Lq+CeHoDH9AyRgDn7/GyYxoL0Gw8vs0ziTKaFlhN9Pgj
owNv6VNE2AXaI+EEIX4D3b9wq5Obu3BLKN/XAElDM8KknwNqd5FJsxbkPZDo+3aLyBzAnPYewFJb
msaoS8K4IYHUAhU2sQrkyATdx2zo8L3h8qOvBuYPknlQzs10T3ss4irF4EAGPbGu6G2P4Vb0DNgi
0KQQcxeTfxsRW1TW0fhdNK/RMNqh/RUd2zTNFMrixgUfQMZid8GmwS8OxsEjZl+gljs1uoULIKZ3
7xqex5Wly9dQBZ/nCjSVnJpGwBRuU9kER4OMzw0+poe3N7aFhwXFMnlD6zD8AAgGA0IdPN+/1lEK
gIcVfmm8TbKesXek0taq91DhAqVQs6EwKFKfa34PZmX7dXO8P2qWZmdr8YH0LXi820z9vDjU4KI4
5pwL64bU8L4VXRtMHCjDDw0xxYT073BQ15pZXz3m5359dX+26qVGpeCn03reQhMWwDsuxCW8AwR0
iv0KnEWJdaEvvLGHyryzCIt7J8036T54/RVoZmhfQoT/yEDV7RJ9IqSUIytFLgTxwd7NrX9VAIQu
/dDau8c5RUvY+PFP0qsN28qDMhuyB/C9nenJhxHbroFqh3wBpdOSf/Rj59JKZ/cedA3ue336y00/
tJUZy2R4Zvs6WJfW5bYpcxHrjXeuVw8/S/AzlW3SzUNA7kcLb+eD9LyxQOJTAzKIMwChql8DR4nI
gRA0n7J7aOz7TIsSRH1ODuV4elU+OH00IeV6WOsXWAKkpj4CuBh35GrxpEkaI9dXDg3wLM7z495h
J6k1wMFchhWQq8iDLGj2pi7+d2MbA7hIeyYZH+g5vjgCMaidKw0OnXJ47ycb1E2QmTtgo669M5QS
ZYeabXECt8iFSU4hOeeAMno/vAj19NNDAmApcL6MD6diX8gHLyH7xX9Je9dZlV1xaUCD3KLUFOPZ
BmksipSKBxagd/TJM28vg0eQa0LSOaiPY+AqTE8YXgGEFKD3hn2Fhjb4q5aLeTKAl+ZFOzSy8kL/
MmJlxJ9YduF3dW48AKl+Taq033GFliJkWfONM9TDL9vwFt8myXXIMykf95Ml6fYEVhBkDa+zSsEr
g2igXeUOrTha0TH5/dKfsaQpGVbknPP6IE1kn1PIKv1T2uTXkuG8XvaJgU4GEX1P1cYNRsOTa1yt
F07GWdpIJSjUjm6F8j2p7I9ZTwfXvoF2D8sHgsTUfh+hz15BLwQkrYKLOCy1D8tzyebM0nEBszXl
st8G+xm0QVtazG68y+TLrjsKoxFKeehWEyVCMoj9WFZZhwndbrXzBn78jH+QjecWIDX7x3ZYIhNN
azQcRiKKZCTgrUV0sfT3Hanvl3fH1n2a3157t2H0F6OeNuKic71yjQKTYjG7TmEnSWd76t2QVTtY
cVZxPXxgaOtYfhC6aAPTo4ITBoi+aj3I9MwRGGE/MFB5os3s6aG6fDBh/v++3DPdKsPXG55pE6Re
7mobNefWoW+x1o8BxZITIWLP3IscS/hhJ/O8RAH4Wsy38TIxrWxVD5hVSU5Bz8F2DhKBhhAouwgt
QQb1q6vrVU2nu4pbuDXeFGiocsL6XSbUezXSFpXxLhQg7ZL7RcKH3j6v4LNEH1YCu9762zn8vWfP
nHmf1KYfzgqEF12/Szr6MJoGSUJ4MIoeKimHFG4RtqDds1FFv2+Gy8TuVJxJc9MY518ACaCQxni9
pzDOTAxYvG5e/elBZ/MtAkuyLjAhAlRt7hqnPmzj9E9e3jYk6dXYzdFD0q+H8ODUCbTbLKYqwOL5
jh0GQCCURiZPHb5O8nV4QVoUThIUMcsTxZgUUjvU6Kh2750C3mTNYpIeKn795kCn/4rtC7MR+MGJ
jhtZmTvZGJyYqI3OF94MCLjKrf2gGYzxImEIXgfcBTvHISPdWrLsy2H5rxzy1sf20GXrGJRg/15s
S21UJEcF/zm6Q00dLLoHF1gvsuyH7nV8o9dtUjzbYBUx/cwQvCcGtzh4sKABxM1f0CcfClYeCe3J
gvRLL+6/2COCxfTklenFnl0KyMwt5kzycl3MS2S6Y4ve08V8sTwu7/2IIwXXwa4PnRZ4h6taAW+0
0VAD4eqhEES8CBVARfwrMeiJur1f3SB7jHBod0di1LjDJDxAA4zsCggMq76qvOHcCBGkgIwayDYu
Dhsx6TVQMSScHlu0hUpQxuDN1hpxbCqfjoobXv4mbp17Jb/s17nWRe8NXhNy2v6DAtrbzA/jqxNd
IEqhwkQOcYft/Fjk4Bnj4pLVt2OyRmaJWb+n33X/x1oBGxnTsbYzT7PKEg8prbGskag8/VWn8dE5
Wk9AYDhOZZhxoUWWRNWrbuE6gCusAXKIXY4BiOgRPNnH3lXsKg0XoLwW62h1aJ+D6/K8hLonXdJx
NUogpMlQMq9JCVmtFC7slwPBGVQrz9QrTVmScN+VUZCNjAbk6NQ8c3Q+m3CZPKCeHn2b19GBc9jZ
ObOaODckEa5u80ZaBrnQZtxpkhVA0mLf4wBqs/uU/dpY3+AiI3OBQGfiVcA+wxqG5lKB9YCps+ny
rERgXN2YzP/LjB/Alc5lOpPdN+mVglc0YMNvHh5emSZNHGW8ZXaLHAKV1o61CNQMgejLGMXoRZgO
y8FnhHASdLOipE671aC6eZ3NzzgdvDvXwWkTj3Z0Dcfm5GXvmrt20l74heDefXbpSRse+3HfcC/j
RUhDWxELTCUaYckQLWrUpNOlEZ6Hl3ERYRnot8H3gBVemPUtXYIVEgtX7i7Cvf9pJs1z9zZ+Li/j
Fyu6W3Pv8AachjUYJskM+lCEINQBdXPRhTWinXZTqG+/zm38PoASoreShjWM+xgKleV9eRruZp/m
eZgvmqfhaYiiBMTZC8iQd2s+knR8q0QraHDl5zzMdSKO8ADKEMAEXgZWQE8aIVKiYdRNiqYBnLuL
NDZ9b3TqDk/dknddXrtwG2zviCCfuvnwMD4FJbq8YD8D7/Sx0fT5M/7iogn5TIo0KIvkZUcEk7CG
k54J6bUDW0KdhzY9yDrpe/6785WvUruGXFFhG48Zy7hPy/DwyhjW/hagTZeVvwekSB/e/+IkkIZg
G+ZL/26kWJFB5mLNaXGg7YzjfLlok13gEz0MYi9tQPsOOcOtCPHDY7zw6wB9hlyBtAv1oTUj13Ij
gQTJv193ETjGc0HrYEIUwn5w7tW718Y+yP9dOVpkE91imJtXCvYp+LYeIdJSyR+U6oDNHvScU2+c
AYTD9/RLnc9VkcSLLoEybuyhU6QO+dLUfoP1JEKu0yfOvRLSDiiD4CaYO4gQQaK1S93j5gUGE4eZ
MmnBqsDjtiayNsow4eu11e4fwqiNqMcH7Da7CUZhBycnPMBkonYmQHgWy3NqsKrWlZceuitOOkwO
3nnFZ/IySJKKmc0rUcqISD0hzr0zzCza4wV4fBSOs6eQ5uY+GLqXeb3REspex3LlO3LO29+PeClf
wbsN6KTwGdiZdybvea7qwx32YbPo899iBlX8EyYJOLA4TOhZ7DeR3Nt6QvZCRF3uPHG3a2Jw4hO4
Xybh7dD+Q+n4BUMsrnDwt2gWfJKcCiBek8cEZoPbpjR9N+CMZJONis7TRwKLToA7nDs5i8CSbvDv
VIrih/kC470CSL7ImbyIgBnxLeCYqNpPI1TV+Uoh/Q6DCsJfNLNsElhs9+aYoyysuFOYgmiaI3fS
uW3iTb3LB6hZLZmgHNha9L9THmCb54ULuzCNRnQhPDY3NAU/gNh3nZLP83SlJ53ziMj3F2rIyRGJ
4mWgHgBgI5fWo/PiFSvaJgaFxr0H4dScz7wNrnhJq7J/H70m1emNnEGK8/zpFgifScN38XiDyjKP
5o6kuJNhCdg/winsru0vZHNFs/a14jMhgAWftBgoyV26SRdXH0ejxEYGwLIk7mg2r8v82XvAHFW3
y3hP5EafhJ97pwaenkgBq0LECF8iM79bAqbzbkPcUYcclfAF0QUI7sqOohgcbaiV8TJIfkTTcgRy
xEuhZdzbacmqZJI9JB8KPSq39LNswdjXwMaAvmd1iwOCaBUvxJgnKCyAon+YhZ1YImLIWGvdJ6x4
ZHtBvRcUYqagOmFopjR+8BL2CzorVk9k1SBZRZHAsJ/MdJYizAoL3CVUIa0b7gWitsB384gJeNwp
GTZ0+CJ2KvdF8CRcIiUpvI2T9Z4lqZ/iKoQPKksFA76StwDKVpFaHUswT5RvGjvzvcnNjGlhk6I1
EdzpO/8g88C2SP8D129WGpdIUJ/w+Gw8B7yFlIIBfadk9YL88tl/T+8rltZ1BGPJALXlXn0IhyaL
l50P+jgWH0sfjxnk2hBB+RYGAqpZWsAiOyWlgUnfu1iVD0le31jzltKCAXLOnC4sZ5SjWfu4djYd
NHc/KbjFRSPPSkaqyDSglmAQ11doQrKOC/SzpuRnyLVgtIxx1SoMSUysiuPPGdUQk2zIeQVwHFYy
rD72HF/qtP0Oz1OO8TTCRT8OkvmldR+R9reqnTJ9wd9OsXH4j6QzW1IUicLwExkBst8KyKqIu94Y
aikiogio6NPPlz0xM93T1bW4QGaef421aXfYbZ6q83q7LBwqtxsvLHkNcJSLZ7qbVAxw6e6PO5NV
hF9ZTlivxC3omAGPk3hYVomOswh/B+7O4tLjTIQ/Mg/f141RhT3Nu6B+M2NuQeLeOAdWLOo54VMH
6et9aGjdMj18T5/pb/4dv8Q68Dwp+ZBHwbHx/9mm2D62+nJ3to67FKdcdqh68ISK817tyBJ3WNLk
dtCjl+fQHtqEvBtu9Ix1d20dmdA1fDrYz6cvXoSGg/pB35Snx4kFUJ+oThmz89KIXkTFtqPsSw+0
cbN5Ih/XV7ctBR6EIi1w1ZGn1IsvnEH6h96k71fhN6inHf7kN5LRi1/O9SNRC6E+e6xx2Ue96Q9I
OqL/b1osbiszzkbmJPeKU33oTa2pObnMdPYZn8OjuedY9pvf/wgK/WNGw9JBMXtv3cMyZNZUDg0u
c2VOAaB/7bOG0BLMdjn8baRxtpS4GifcqPm4GAPvjT/Ljk8oIr7te66G7/WdPfTtYxQgCpMV5rYb
YMfRz3j6OTKzOvRN+4a5quYYKgbhe+MzsEiGw1RCuCiJrztkbBTy4YpKcE4IwaPA7n//lpCdOuzq
oCEB6xp0FNaQnlbhv4l1Utblc31UDZv2N5IEj9ydI4N2XRkwzLbm2uzhVzHuMpYLrjljcKV+9qBi
l6f4EbSThMdRTscdz46Vc0b5tMVea3B4JVksL4bmgVx4lg/gQ8BHoi+4gmbtyfrT6TR6J/VMPuxM
xWP8BWNBNUfwC9GjXuk/t9eECxjgNLz7zxMByIVmGws9LteYm8b5ySBg1BRRihKNswcw0u+2/lNI
5NQHFAcQKUtHKOuyurh8CFmIVfAMTHUX50lWD3Mqspnnx5HCC5Kg6+B6wpCgGG7H6WPDY7yhdALX
Zm1An+DQHpHeVUfe8JkNg+riDWG5Zo7k7SGQIShP/Q0779WRToT/DgnnJau6J4DNuI4FxEtiNRlN
mcutRxvdJWH3Kt3nieM2yeCDXai6mU9FAnniSzKOOQiEuJAQ5TzOhiWQijaGvmVY6x3xWpApRBdV
NaHzd7wDJSB5eQjwlvsYXRl8X0tuo37IhaKGX0SrMPtcmEBeAMxTdtAGd8SMqp/os8i37N/tgZeR
Gzg3bBHkXG/+wQ7AG++AztTXkmrjphHxwTvZu749SIU32KZxvD4SE8hHh6hZCLuoicxgyp0UYxH2
webDxOAfi6xDB1yH8IXPQKK5fMOrOKFwbkelzEgZ3L/iW/MU9ZRQVRYoQhaJ5yCjoDf/pMZMOb7O
dKxSqdAsyyUmXu86qkc3cgaugZEQruDR8TL5+r2YuXfLN0VQaRwvwTX+rfsjnbYXy4fSYLH1MtQs
Mts1fBF64223/rBMvfZsybd5sVeGAsHjvptg/7qSuNbbEMAHovU5Y9Vp9r11NgXIjR6psNI9HSqP
QS5rxblPqGcMQBZx2uegUJvPnvUuloEVrcEubdeEh/RvLIYiNckEPCmjPv3OxfSzL6fG+j4pfoN1
wRFjzwUr3qRtmT5H3UyOuYYVoQup/h7bG0LAjHGQOdbHiW2LI4yP7C4ke/o9K0I1IJZ5RtQtpxEG
7ida83xAZJf4hQUz1EFGv3u8MVHDWx1WknMbCgrFgDsq/JZ299ymU+zcX5RTJAJgJp8l+BaQaO/I
c+Ml0M+WOL40ONCO1hrXIGXO9HMT3BoCxEcg439cZx+BqXHJw5xZwg0p3Gqco0gxhvykwdRjF55R
6stQg1jR/CdGaVxIGhi7jyBMnRF7O4JuAALxcbKcinr4gmfC+cznQCjDMD7dCD2nnMDMohUV3GLt
XGKRysbfyzMVDdHNBhRJq9z7TvOVNNYX4CTTjvAY3BJ8XyGCuf9zTvdIWTbmBv3j+gh9b/zwfxM5
6Ca/SRM24W8mpU98FrsxCtrTkwZwznT4KwzuNzHx0Ci1b0Jp/Fj1p1Z8oanoEV0W4iR0C2+4rb5Y
WOFrUMs94ZGEQoJORWDkB10dQhOcj4VpIPMJESU38ON+2TyrSR5pK8VvTnKUp5+RON+SSBZSYD1v
gxuB5l18x3anUg95xzTMXZZ0CP8VArTlRE6useSZIx5VeoOE5gUnZfASZ6RiUQ/Si5qwj+Yg4TVx
n/6Lfz4+PexoY3bu3fu3mn981kOyIeSgQbat4JTHFy5M2x4WEzApocj4CUP2qvEtehUkYoiyoTIx
eCuEdIvCkCFUGrfkwxft7N1QyEGJXhRuddNlOvNSBIQjcpqRF7580ne4SWH3AmLx/xlVcFwN0d0g
esmgjgkTwfFBsyMv7IV2J7L6UOOIbI4fxLhgpgWz06Dt5FRj6zyxM1piNNAP3mmhdWl5n17e0y69
WwJH5jCxhNfkR3n6HTpKxMcpkYxdVI5+EaYixEgiVL/aEMm9/flBFrJOFiNl2kcBkrnG4Z5IizIl
niFqky5iikm+J+6rnzlgH7oQwEwOtiDsiP5e6Jir+VMR3obfk7wS+o0rD6JZKFiwm9HdabFCZTgN
hduDpKZNf/HmAhA8PY4DDKvV8O5YKy2+DuFSUjqbY6xPKVYxlgZ5KKyOoNIu1TJoRUSn/BNYls5X
Uq54DlR3Azb9Ioa/e/I6iXBqDJDDEpuZ5jdbbFlYztgLsEeSCgo9iNvM4WIb5FgX20k7uWABSQ7d
nM6czh/NxWphnjnyzHjdBpqvMYCcr5v2D6B8hMka2zR3v36Wltv+CAJ7+g5kX46qQ5NiFH9O+UsO
ev/jpoqjLm+bu/PhV9as3oFj65NWK1yT7ufE2fSZFilINrNdwvQnH2AvGFhn7YrNNtuqAUBxcIt2
scmRY8OBm2GZbGDmxyKEkioX1I2TJ4bL3ckXYghHBkqeMQXiLJ6dIFEZTPHKMmJz/MgoY7EF/Zko
Pi8KyThUuOLdBH3DSgL1wuQwlzbFqF2VvPng7ozHYHCbLKR7xSnd1gc5yFNr/I5ujkoohz65D6H1
baLzE2X1GpkbGSdpNTRWPD6qfduZufyOpdFrwaU706ihXkJfIVhRQ+IghW2f7YDTALuKySKuOPVE
PVdza8hlGpThDf15xMyu8DjayZ2u+8LdTR6jIuowXlR8RpG2MBOZDzA+UWLN/2wvG3zyZBwjD8iZ
BaEd3DsC/6AcgwazzqtkMwzAWtkC2pfndCwltZBKyuGlDjTdRwpA8gSrrpBdUJ/IrSe8EesMmBxJ
MpdXS05P1QQAYx9i03txi9Vl3R6LpTYHsJX/CC7MyUOm7XP/s8TJCDtGc74h7m8Bths6Z0WeIm56
+CzmvmJJQxzaKZIVd/vuA+qDs+Ya3rZ34hs5GgO9c7jg9OH1xy39j8AVNC+TYc+MQWAVb4PIEM9x
oDLPvt2S0rZRvrrGPCbOHKGxhuwhdZ6mNFuU7lBQ5PRn5uwObUSoBPTzIP97zM11O1bfxDsOqCED
A2vHn6AW0mNu0XYuIjh19wceAEqwG+DRrgDNFABYt1pHWka9iznOZj1ipehdcstJt7/yjrslkqN1
55WzeqFH7VQ/qAdDHdxSSPu0WIO3AbaT96fitCDN6w9M0WQjGZDWa5xol7sw0bGuAHBlA+ZtLDiO
8g40Bi56Mf0XOaONTcOxDJCL9fTUwAKc6tQCbGJ1JSIDzQH2Wn7A468HlbETOGb+Rz5wTXNgCR65
G2y+jg4OC8GEOItTPiANqf1UeGneg6TYytXQIu4cHkwfsJkT9EI97HZibO9OasQDLY/dtpxV6X1B
gtWN0QF7NTQxd/iVU6Gt0Cm4sIDLTwodTqmK1AC4VB28sLIz3qIARSeoDbkgJXqHiDIpBQYDpmK9
bLnvvPZ9AIGe2/Tc6i16VD/760Y55ktzUZyrhmRkRzJszFiMN5JXO4gmkdSRIXd1d68hAcKcNlGs
YKbGkWxs+sS95lDMEIP/iDw0NqvHljIQlu8mLThfl1P6vRjL6OTheAMiowKtfByHM/nvJQiZHVvu
YwWl1/LJQLTbnjTkUrTim0rWnPuo3Fzxv7Kr4MYw2HB/j2Gxcyz8GbLdr9wG0vnhkDiJa1UluCQo
sU8yyK/oBpNr93/QhHTjneXw4l8Kt4eWisxlLIW8Cz/R34z5vyMiVSOZndvX7QiB5IrALs1lUDk5
ooAtFw6ZJbE0prQQZBlcnUX+4qg/u51AqzVsplCZKKBZkuBOhmCNdEFfiduu6AJgMlrVyLE3u+kl
s/uHHxgBJc0DdcV1SytUz6Hu22xXrWH3zYGyL47PP2NvnT7B62+3rnjx3vabsQWfNcLBP7daPgTm
rp0F7t+mN/9D1BzM6GOw2SX5HFh9qKVPxsJNf50HwCYA2lZq0s8kur+Il54+gtrPiUHa+f1EPV72
XMb2Z+jWtj5sAnprgEKrcExrz1AL8WET/O1154uIk1M83ZHTy9LgsSbUXJ/zibrur3/nhsXhiA99
KogOrvz21I2K2SPpPBEJRHYfAcsUnAXcrOHG8H6u4bWuNSJ6neilo/em4KgT+GdvCsKsb/QNaSuz
+8wQybKhFVHXHr/Q91ST98yKJE7hQAL7NihAzinzpFFzII2g9ywajp3LM+gdlOi6vm9IDRHSBZrn
PnveKXrwmCRzCrmBck8qKxxBItzmHHiYE3Cqsdkev/LgO2kPEvPrIfd+actlvRBkALkcQTb5UroI
zkCYNhGVDL7bK3ZT1qsK9TP8fj3MmY/2L6LXzw/8uGRxfodPjl/oYTjDsyRZg4+zoRFgYngSbCpF
KyYgHXTt8EWn5Nsmr/AphgVhfc54L9Ak8x0RatWw+5Su0igweMbVkj/zeAkhrPYdtxOtLIMMOgdH
/qaZdMsK7sg1Qr6cy0X7MucMqaDN7R9SoLD2FhAU3wGphwpdUbrbjqXh4l2N9YvLD++WktraHM6O
k8dEpvKvDfuKXSjLdql5AMxnfipXlQbBT2Y/1pB2Ka3vyxdjM6hOuJtBuMgXWwR7sj+iI9xKiZJ+
HIO61O9QwTZPDoDXDOXQsuVoF+wCWglGetyGatKGt7M8JZMl/I2NBXXktjLiBgh3XNXX5c9rNhkY
YFRFWaxs+8mLPtGBtIECyfgGFeksNBn09u/osagj/a+/uUeEyqLTuR7yxW5zpU1L8Iujz+S2uvOP
Mu7Pu2mz+U608e2gjLJYwmWjBlRKLBrKQntb6fhNsriK8vgJieLxSHwylCJ5TFf9WJnWUVBH/U3l
Pp1+QKhM+gvNBIpOGnJx84xqbiMjfYdvG58Nl/vOn3AnBZqXxXVElXrQOB2f0tkigZv2A9JILdJV
kUnZtI2OKq8dA61PipXF1FFRTYjahJuqGiHJGouYgsGCTERO+APYVmdW2/zJT/GH+9HHRx5BgWON
UhwfaQ56TRU3use9dP4uP2Rx0avMlfFPxxFpSXbe7QkLjYDeykN50KdPQs+zmTlWgkv8IgKdnj9m
DvJX9p8vvZwDci2KJb9rMwFDHERGupT2Q6qR4y/J6kuDclj8uuEt1pJ+qs1EDr0fOaZN+p3lUFuE
b1mYZNiI0cmn2AMs5y8VDgItQGKMIQwRIh9L+axo56bOi5RCC8vN//UIaI4vo5TmNcTJxvDFcGQ5
0V/6Rwb+SefE+w9DY8cFTwNpuduUQ5TsvGSuAAxMvngQ+BP0GNTVn4U899+fysMTfBagmOhwYcj/
yRF3ONVKbAsWqPlIX7184bkhBBB4ilRvDBASLScUOvY+YI8DXWZiI1AEYaRtbdhrFM5gpISJwu3B
5983p+8PxMz4DD4oVNldYLZMDl8DEj5OPZgj1AsQZxxZWLAwrhMGxlAHm8VVAk0LAibRH0Q/jv2g
vwtIqkDn47DJXGFwBQddJnIeGu3wKxFBEVGhXQTww3C1ahO8kGyZDqnVmAT7zrN1TWA1U/R6aHY/
vjJ00GpByDe5QBAtIKVt+ASfEEv85RbW1USiKFw9SV3UJ1ptbbahvm6+M5atnuRbHsnblxE0a5/8
YjBBtwvpNwFvWKa3fUMo+MCi2d5lfzIwudPy2AFZUL9SEPtjHPUb3duIBR1+rU0AeDTrkMUuIar0
j3mUsSqxJXvEhHTGWglZPC+oHNGHAdHbZAP3rquPiFbSB0cWSqjnPWGo6vDqcyC8M36hpnrar8y7
vmKeJbUf4M00c3CE219huWzzWL0OGeB449MOhAkOxrsyWSF3ZPnLl1Tbq0Mlm7fZ/OJ3Hp02ZEH1
RuXfWw6y3ClRwn1n9VmmjZggRQgsNF6S3+eoRTc4rsArXAzCTHE8DBoCvx/eqw2Mn3uRbMKE6Xvv
npObSeDdqmhSXTvRglLTI/2zNY9WL6j9hEgVEoYMVssvAIPm0j3/IvGc/VQmpMxvfy5bDJF8nJrp
tyZ1o0/pL4w9vR0/TurHe8/NoevEEkU++YMOgTPJKHaLeqJ0v1b4PBb2/bpu8Y98vOY21bH6I5Ij
W+0r9hE2/D+SdPO//M/ouaTsciS53R3ava6sGSxvIqCaI40Hkq1hm+FcO8ruIFKu3rN/W/YaSkV3
lBHmFDRy8XM8hiQn5oM+r92h020RjNrMulH4mfWjZ6KiSjCy4GOO6kUD8wmXS7YJ6quYgzI6bXQO
XLaiexJBQfb3SWoOXAv2zt/y9nXKDc8VgUC9l0fvUW8OkwaR9+CYiTvIFKQA8yKBQuhsXjefEjSI
SxNJ5H3AeQ4JX/snq3b58B6W/aGvBhv8ztNvvqUuPy40BMIyhnyO1VRYQV5+GeYudh8GFA84vEUL
y+4afbhMR0fWYToMjiV6iiWoH0K5BsEu7rlShIiZKZMgmXvLikovHg0EBnWNCKpUumpal88wbiLY
St/NwA852hfEEu8YZQY1xwECS78DPvj7rkr6boqYn9LnkA+QdvOLaR949uWp/xDulkOXYpfUJbxo
unU0iEF2kJYuA5uHxJBAYS9fTdLbte9oCA8BgarxO2OBCO5kpIbgvr3w3Qtzenz+fU0Vj0xPP8Pm
tM85TCo6rx7ZqZZnqULzJRs+0sYXQnrMrORc/kiaMPCJuzxwpF3MfV92OjOgwrjmAJbdz+XdQ+Fd
D9YI4FowecG/+OrP168BFX2lNnzI3u3iMGbzzVBIcrvL2CGATnVk95dOiL20XShTNgDMhZmCF9Kk
BYUMGRcp6a8m/oDuQOfXuMgbeRLQpLQu9qBkDed+cUyUlbchQr5Gj2gfICwQihgapJOdnWETIYY4
jbblNxArZy7CNUuvNQ47BumG+qTn/dRdt58GkhMNn8kg9GTM2lXHRiQd0ZRrjNVmku8cGlpMzkCP
hI2q5aU6vsBvKxta+jcrBYnFK0pY3F51y9PP69SgZj4lWojYgNMV87zBW+WYdze37AaBI9eVMm9Z
fJ5z6buVEHXprz0ddzLEhTUmQ2FBmrIt798jtjToKw5nbyHQvHtt2pyh0N/I7wjLk5CowJTBA3Uy
cuhd4dJTR20qklKEwCVM0+UP0J8f2fH2QNpxD3FB/YgXdChIgHlHhMqBgqYD6odnCpyAxYmC/u/o
srUARwYdR6MlerqkmxDjgJROi4v0epTILH1u0cv/aDhd3if1HxMqj4iHqSS9v/7KgkxyylWeCF+r
kkAgAqO/15av0NbShzC0kgcSr4xQOqLooGOGpYtX8lAd3it5eB1dF9dFc8hmVgxIuSjGAO6T66IA
1sVLM70m76Q5q2deEmmhbyCDKyj9QwUqwksh6HLKvfL0cYIH/pyMoQREVR2yLWSSNuV0aVTuLt4l
TbKLWBKrsRJmMRqW3l4KrLRbWiG/jwg9Sq3RB1qWGCbk/pvrSjClBA+y+n0E0dScaO7Ez6k4PdoA
Cvt16kOLQQee+pTa311Cx2kxZ6bLvMKF4P6I1s8dqWwAaVskPM+jmai8gDNpmI9Mkt0mhB0SfXjZ
v7Gdb3XnHiEb6lUejhro6CwVZBhaGJpITshE7sNmCvtHnEvM6sGNJG6uIZekcFLom7fPNYybinHb
+d9YB9bmnsjUJY8KYccjhYDkO0KaIb0BZAI9vBxRGt+O4IQyUAaVoxeysPBzCEvaZYg23is8PWh9
/oveKFhENXPnvyMaOl3E8mXGijywCvvQG3BtIPArXQO4EVnJ6Co8EeYeke91k4Par59jo7SlUxH+
M8P23Q5UjVkhuM4z/zr5jootggZUAtCGsTmvVm9wRTlSVtKpBp9+kPWZpSKZl/bOW88xCNJHxJyj
l/SxeLzYbtig/c7nCm2lOAfob6igh4LyqDqBxaFzQ2pImnPRqKC/bmOF9SVLdywxEF+c/ynIcbuZ
dVCo5mUe15ybTJUs1RiBSmJ/z25ndfLdCqMHrzIuydwBtuRLCSdHZ/WHylj+J5VBL35rHJhU0GZS
2fRBN39x2266WY9Zi10685BK42ViS7s2TqmkDXvaHbIPeei3c/qvGiAm7ADmTCq1Xki8O0iCgmqI
/iDj4v1EWu7W+bTHZ2ho9rvvSvqQ+7kvHlGFwpxz2weNYU8DHSGiEsnMg7NPZR4KxPHfJ7RVb8Um
YT2uzjrjQzSv9pQzdDLrZSPhJCap7YWq8gcg+aXYWOt3KADBL1Fmyv24/g5/4OQ6xwfALMNKWu34
ykZXlO9EbTKzYr6SitUPtTnJL3BewN/YQEqytYZftlop6OsRFCbr+L0NrWKIB0FROJtBuL+Ffk6g
or2oOhLPgDfvsfxEDYK46Sv5UCUlM7I0qyfzURNqxG9BV6D8ApuQTgRWHBpOJIhlN9rwOgP2hs47
C+ZwSWDPqVozDD3PaOYhgTkMoGoo9pzHlq89cg9uOJ7fbSbt1T2rO4AYsv33hh/N9+zh/wLlSyB3
WP/ZF9nTm/19jo6CdXD9wsmEcAK503MqjZAH58vbHCXaSp8b0zcVsGCaPClpKid9IXb0+QHfr9se
tb/fBrEBqfdRD+OWcoSMPGIm4ykEr4OYaRhfVkiLtL8+ygr+SpuV097aWuOcgd0UMtxtNkK7p9xD
GXWHRtNZmrNUIXx4uwjGkNYYtS3WxcyuNiCOAC2GYtNLekR5tdvireAVb1Yi5eUVYoRA9rsbyuDw
9D1+JoAGvUWFCK1O1BOGirKylfjyZx3BDpfW36OFyPzF5QJe47vAFCWBIU+kRJo9P4OusVG8szJr
xGScMEe18ErvP4mGKMavKScyhOt02pp3D5cLcnqOVGz3SKLwhrREeWzlzWslhryr027qdbFEE6Ik
+R5kn782F+q43ZTDb0Dym9+bUFcTM0qMqM5MjUTZIPDiNWM8Rt+vjyhypbOI2yCuApJSSd+2Znyn
ESeTaqjHOx/BGgZbOh+nMA5/rN4b1m/t6YFKJPBJOO4kKNU+3/62YOpmq7uOqJsObvGHTuyLEDTP
OLaNNLc3rmJhjBF1k1xVb8GeYUUboDH54vrXJp/Va8WwyqVMm/ozIbc7ELyYGhKFIvxWYBgXrGH1
7LdiJfVuQ2JbFsY0O/WmqAFHz9FvJcdXerWvww5r5SvFzbI0uCTwe02KUV9Qr14xqvw8uKJMKsLn
CdmUBxkM9ZqxdA605Br8fAO6DRWH+/L0iR7nHrdogPyDTrWb94KXz6dafJ+U7KtFKq8IlYgfESpc
wjx7Y66xjNpNNgwIJ+WgxeWeUxLJuHKS0SiiiagPA1+JeGJ1/DlzFoiKE+yVta6Z7TjS3aj79Wg/
evRDVBdiQTiiJ+DNy4CvlqzSrB2cp82ptDqj+t8Ym2KmTTKuuE12QPnAZI/KZcdQMN1N+yM1JU17
8gLE+ISspZdYEL6fVTZUx7pXg09mKHtpEgkeoej2JRzWE+1xn8NlwWXS859uH4Ais0nVRmtEmSj7
a4hYEMOVGbYTfGk81ehBEc7Oz73K383llT7hcJGf9M1jrWz5X21bwyaBVVVgVZcVIc9efTDQw0mT
HcIrdYNCtTd9jCQ4Tjraow4iV10+Q9kndQ/f8H2uHaUzLLWHKfDMjHMVNJjf8ICeXj15J7tAmcqp
OkeG+918N9LktgciPkvHz1HaSIHXTSv/+w64clHVVjPelRGdqzNe9izNt9ZKXl0wx9b2RbM79hCy
drMhmGw94az6uXsPsCs2Tl7Fj78bA4xIU6dc7lLOF5/zNdbHTWRttL9iCRMP3ok4c83uvSzPnKaf
S21W7F8g+wn0E5K3J7oPaVHB8aOkDo0oE692dB8RBTZ+4QVtFhyC8BQ1C9hN6XT765O+i3CINw7b
hCe5ml+ODKTm2UJoExOmRQnMZ8ZR/bN+kGzEKg7hZs1Etv7HU/wLybk5xIYZiCxpY/EmDvH8XO84
i6IoAO2BKNpjUULBAX83o9/gX0XyF9Hl55+2kKeJ81ODOebevdg7Nk6OVIxdR2FkVsPnmSUToo29
R6hK1PR1RjIBH+FpaMa/S+OISG1coRuvDtxPgeHtjvnkvq/3xZw4z1Fvi9r9tufgB9C8Vs7GtptK
rZOdzM37wOGsWz3gU2X01JfhO+rIUeCNE39kGa0SJf7gTjI37FKWTQXvyuRQylmotdXCqRQ3053b
8UHZ6GWi4CCSiMp2fjiDkBCTN/uARu1L2x81RkooW54qUZMzpq/sqVAFbn+IBi9nlya41CPTcCqg
b5K6S/eGkWhbHe9sxkSCaIILAxdTpy1XGJsL0wo8NWgVpFSoh3iAeUnPPZnivtI3vee03FrD14KT
Zu5n6N7uSZtcZoR6DxpeM1AYyGZKIRATXBLZ55jqYP7FzcIxFWNJBAp3CaUBrmCoxmx2F5lMG3rS
HYNm0tZ5uoBQtHpWcJdSKPKpn+5uIWoEGYDoZhFqCRhNvPm3STe8438WehV8IgHX6yOC8XCw/IuH
TiiiSyg2sos6uCHbEJqWbqisOZWSjYXi3+u7pMHPBe384v/vnP2IZ3YqcXodf0M52I3IzjoLCVMV
0GPvffDhyfwkEpbQyUAq+eVUGPX7yCIuR0IwXIsKiytqVmyapDpzXOZEcUUz88SObtqiY4TG08l1
bpGZH4mANWHub4MdLrGdR5Uh+YcFS9rdqRNraB1y1pNidDKD0jbcVsD2uPL5zwH1sEE2PWuoofYW
sghC66Pn6EGg2G/1I5mXau4IlzTdhc9Rnt6T6/DFlXZzDss0cy6DghxiyylnAFhe5VGd65fJN8qH
vUA9VKMrLVEi6g67JIEFMtFZ0uqLm+aFNBLuVmSuSoMFdCLxLu4fPim88y3lD5y+mRjEsyDZgQQR
glpEBgDCD+QfPBlml5IMUYgZkRow5AoZnt5RG90jXjh/LeQxEu8Jwk6fwF9SAkSaxmUIZchni1D+
OYMwXwpG5F2cD6OWRY7aDtliwS7dY+PTIt6NOibravRwLcYoABsHRSw/08RubBHbgIeKR4Mj18U5
D+VKbhtPgFmKnwVWZc+38pBkCjH5PHn2IqJPxCYIzQNvPlNQhoS7JkngPjKnhAIgWGOXXmLMZidy
HtMqQQLCNMZ9/pvfZu9DQQTHlPnWmLaHl4crQRImqO7wRbH3WVavEOE9p1qWMmX+S/pTTorF4R7T
K7+SEVqveAmoqqwnDPlssDpqJSM24sdB2gKB0BBWnFEw6NsSqgrrJBYKNAM36riFJ2HTLB6n1wJ9
RuH9gK1B9FjodhiXH2kR9Zc4f6U9hUyc/fCf+9zzxuy3KVYd5kljhcvmlG+RWWsHDuQIuQXNvNXi
lpsGnAKXPNnmk8ZrJwbKDVAKRHgGDsM/CTyB2ANAgAapsXBhtgxbXHYR6rGUdbYfUuv4Y8bLBk+A
rCMiOp7M+8iHeB78y0dZoMDt5pDTXzbziD1/2qz4fdSjJe3LufsSyBt1qs16ySMtR0zk5sTatmG1
AjzItuzLLDl89B3lp1+EVhc95+Tuy6mZ3KiibhePSbvsSOY8q0fgARMVTmv3kfBx3eiQ5kKNo1+9
osINDPpos5XgTLk5PI/vqZvlvO1vIhz6YceqIDxGMhTYdWZufrzBqTQCBuy71QzZFAdGsnOB3HVh
dqsjY3xLPmNGjWFzZx3rE+PfX9LRHtznr7114FVm4v3RQnWND4w6xvC7z8f5vpo9Fpfkuua+3kh9
T2T/HaQTZGkRv4s4r5ecLrBqtJkHnHhvXeZVOjmxmsucWrIhA97LFFaRjBpem682+oyw+vkdsy8g
CbmLY3w9RzEs+fC3HJYgeS//PCVIGpio+4YD+kTIIGAo4zZ7NTECb4KukKkJSMqtrgsuHGYx/Fvi
tKuHJcRCN1Tz4FmA4rqgbMBnwLiEP1R0+okfykPk6uesiM2UQPZdBpFXBkhdVreAQ/C/lgZlJo2L
pPKsQD9ikhuV+8eeryAyZAlotQspop3fJ+ryPvvBXJes13RcIKVGoSYnDGsuNufwF6BHnRosmTfs
6KR7htJIgaBxuxUtpsMKdSZdZihyfxvVIwJViCI4+vhZ2CF8V0FBfsFtbqzRxS6vE0DGZo8qWEHO
2KGY1Ue8y0E1p9OUt43lB+O89zzzSDj+vNnnNURmJJW4zzSHHMFy3EN5iCQ0wO5PTyxa5hG0OpZ/
kzABOWYmSHFzzYETsd+qLsTlRJq8fW1VJ1r8GhPDkbw9g6pe03sdECDHWvw5aRHArP8acaFg94h2
KVKMagLi3ltjIiIsAUdHfS6gijBDg0SJ1s8u1Tc4Qm6JGZCZgZRVO37NhXSZ5lQgYmBv3fvP1cAt
cZknsNt0yFNu3JE9T/JqVg7Nxte4n1uXXkxGRKubWsZGfWEvsr+dp+QJ6N6oXjbzavnZcP3vHLIb
ELuZRDXbP3Q0GHi/n7SuQu0bd+Q4GEwfsR6S+xzIYznNhMjXrr4DIjs4MPY5KCjute+391DrB1bf
l9uJ2p/dgNCu+PR2h2KDO/GC+ktlCM72X2FPFzOhc190xO1PGT87/KJjCRxwgfgApsUw6MIUKpE7
fvX3sIIv21GDaisoaAGdM29Tww4TiQ45P2row8Swc77AMAzMIz5I+IedIPt+tMmi4pg/WltTB/wr
HZT5NTXCelnOH87vhFDjjX6R4hqUSf+4ywbpH8oa8gHXjzN+ayIwoJ0EMgO+gvUbhILKXCBf7jiU
1NJeX9Z/rOf9fcFSwt2KKDyPCv/Du7nJAAJ4rmC+ECxjKpj3EMY0RIKga3NLHhTnizXIV/djvipW
OEOIPzsDgJusjG8n4xVelKzzByJi4auKl/0mcHILmzamkoG377s2feWkH+BGX6sPBiqUWgcMWAUF
nM1MWdQnsI1u802VWSY+zrPCc2H9vQF1etiu2iGBNSsMp1hk9zWPMsVfeTm0O8Jg7LshUI0ncmlk
FjEYzIPTqugGtsu3TSUA/lDmyem7GXyD18T0IWKzRB3xXZ2nr6a96EthkpqWqBtVQmRpfwEezxDc
9lyt9mVzQTsmIkAhdI/hka/oKMPyO7yCJ7HefNdGc/gQy8a9mHmWZyZQnBlpLbBdzBxtXMLZMj+o
0+teTXopmZ+GW0c5sgbgthfT49cRVarT78vd4fFHHOKh6Ch6w48VahycY3ls1eCx7pVpd0y5LRer
Qi6Nclu/D7I20rCvbS8yU1P/RC3oa9Dn6uExykAs1uq6NpFlOKX/2jbTX/xkCbpsrn/Alq/xqPrr
4t76OyZggLmYW5GGoGJ8CxT8A4ROn5V1FYxKTH3/Cr1ZLzluivMxWu9UPlrJziPCEznm/8LbD9aW
OrnTRqcNCxeVPp3hVEkH7ZCNp7RB6RuEcsh8gW+5eQ/YurCMFC5mbp6VDquvEXRgP8gdz4IvQ9jx
NVUXH0/f688BitH+4sk3a+0HNVi03OQcBj/be0az9BhgudqwI2wU3u4lskGeMi0LE6KNCArxaobf
dwLQBFXxBzlIqROiK5TiUNu+CF7mVrgiqdw8U/pRxFTsQauALMGS8ek9hkwwM3T83MqtzV3Se7rf
i89jzLdZCkVBJsDkdbok7PDlFnKAERL8C5W0+B9pUHAJDSr/foBDaP4j6by2FNWiKPpFjCGIKK9k
ETFiemGYCQYEFfDre57q23Wru6oMJcI5e6+9giNF+izuezCEJEbsFO4ELV84V2pcb/bFXN1Is4ED
q7MQARtS7rWomaHVgKX27Ltidf1Cc9TgSWVpP+wncntC1KiA734F/EQpmQ/hAalQAkmdNSvAJ2xA
mDpuakxwcaOCQiZPE8qnUzz6UBBvEb5s1IHRA/fPrUpi3kqT9YaAVlBORHJENgMMhisMwMKC9taL
urYSaAx79i2iUkwgT99961yH6oISan8/qUF8EImboI/IIza9leZxhaOmR6Me3Se/aDBqCVj97n5R
dXpNq0XhlmEXnGfYhL8xcDCBDfhp2bUFVu+/Q8kv/WTEyu01Y32auXfU3F2+U/rFrHCZoPuvpebk
x89EjtplvpVcglVDhPgBBLCuWQWdjSKhVhd6K2klme2J5YJdrtwPQnBB1hj8HnQhh6oX9+VjP0zb
BRJ+KmaEmZilmzkpZbxZUQftHO5cY9q+kIEuJxCUHBRJHSjhnH4LkJZm4HBaXyEPRr/h49RQOcFx
2Nw2XYoWiE/Q5qbQ66Z1RK1HiVlFnTFmUE6CnCD18OuaFyN5dhu102b+m0mr37w3hqXWHqlPL0TY
EtRKphS4o2Qp3sD5utqoXrzD0u8mJmnIdrO/0gQgHAA0ZX7SCuKrwqSBITez1rE6YcuC8PBYfS/X
no1T8a1yUg4zp/ocWgiUEhbMloujMGqm8bgj0UJwf9gQ+zckyr0guMHYFSNncTvYC2TbcDLEcFYC
5mkDwseYw4CEUUpTnRtJpK2LGUSKYsfE/yaSntNNm4KmCC5CCCkAAOTxMztdroL3nNt8YWhGJEMz
LOKhUb0xPqcbp+OFIgDUh8gHsAn2wK6vMe0yYWxk8rBAjVE5hTxm2vEaEjH9lWx+berzDDJLs4oX
ha2wxZ2+8wbiDXARD8uYH5fmP0amvOd1tYoBAbAAYSB4jg2whadXW5QZpYgCn/SnP8mwiFhE8Af7
VCd2mDWZsR4uFDjos+jOPtPrthr2ptWoPqjr67E+dff36X058B7RHdUEdCPWgJGeWSqqTnS5OyaA
1PgsLnAZRl2Q1E281jjVM7iqpGIVLPRGBTCODGgUQZVJl89i0uSeupF/4u9XIMV2Crvl+L58+5ay
gUwbDEBdmITgCQA7j2WGEqP5b7zQ2ni1cVpaa0oQiDpvm2AiHBIak86BBeNnNubHkv3a6bkfyhQA
+v37CedQj21XmOWvNcMNCFDWJsI4/x6s1x9n7X6cxnxz421wHwZrl9tB1uAhaycdBvz0ax7X4t43
4ygeg4+jZkxhRhuNL0it6qS0eZ2WeEzxpFs8kAxeyXDAl9hAQMQUFtrBVjOoA/iXzIMXZDRvw23P
DEvDjwhzDQlF+dn+29xHA2fBGWosCEyhfXRSgle8S2LMFnzbw9w5B8xY5JD3MiOCmBcuVC9SjGj/
Df8iWUJ/H/oEApSmH2WGv49CQgW2PA1f8OFzU3GTvW0TqB7z7PwV8vzksnRNso5D6BNOuL2a+3DL
zsKhXn/tv68jM8L8m9v9eU2IIILtnjsKB3AeQIRLi4PtCov87Tba7+lF/l7Hhd+aBI3ZZYGtunDb
n0nDxWXmnYit9T4GLt6Q7C4X4V59Aaq5EgUjoi1vpn95uHzDb7kHYnYBxPw/NMLwUwQhMy63CsiI
NjEyC+4FN9H7HzTAAeNuOIknPGoEsmiGhOUwZuGo+ebfgbo70aLgJUU+BBiyCTpYm/vhhYO0IFqA
DAVeGj5J5r5rbxOPoOzoNYR4Zvu86O3W5fQ2gQx51RyRlpRtf9s191Q3Joe7hW8ZxIbuhopDTEBj
bwcGP6utcMv5MDDc8Pt38HifooXPhmvyVvJK/MJUPZ6Zd48nFi9Fw8SeDZiwJvK2n0Mcq1TvpdhZ
Li5DxZMurHbJz4BJV7T2Lx3e4YxgftNxk5fblW1E74/UqWBls5mDTEFHVoca6hMcNDeweVk6WQy7
iBzpblBilzCFrRTTAa74bYyDgoxu3r7SrrxFRariT3fzE6jO3BVphhb+YI12p8/eJIEf+IGZZaeK
Seh6KfwnvTpz+rWd1mIHLnMLOrNGMDec+sNg/gNcgACMLhasD+YX9jcIUPCEYZ28NdaHhl4RpMEc
ihJzXmS7yfgLCQ0JhnkLv5e3/bza1NVwc1+WNgHt5ot0x7B/SaVLGXKAEACC8XTB4nxcKyY039Lm
sxcGc/IS7ZNfdC191OM9pI1jyPY0Hx1GJUjNmJmTwzEQyifcN9DoZ05O6pOAQ4Qc6d78d2Cc/mSz
zVe/nptLq5QXilU7FQg7NMNWHEc64jHYUxvZ/kgeKV2aikZc+Bw0XyfBx3bUw2Fp/wmzLY2O0E8I
1SFi9HSuQa4SIhzhdg/6ifsVKiMQN6o6BvVw1Idg0IVHRtkVHadi9ashPlSPgfeSwoq0IWHM1+L5
eFH2sLjgOt2WZNp9zXgFlAcToX/oUdZGlHzNGpiMsdBz9nBy7DpbMs0Spw+Z1ZPoPHQj+M1oUB54
u+PUilYQcHKBTdIC5RwUd6B+jDWjkiWNIEt8AZkhsIEnSBz8BqwR5hhaJZ77CA8KutR/W6j28hvG
l06kMrbGRoJB6P9mD1IRFIQ3LQCPt5JwH4G30sUaIbM+L+tHzfn2g/59VMmOxgdj4aelYLULEgZD
pR9kkuDd87Y1MpGkbxK3kHb1fTzZGglbCedOBgsGEMhmfkhMhHhfUu3uBvLatw/9y+tfbRwAGfBD
0vnA5KQhfFliXgLEc0cEZRanh9Vj5lhg1wuOAirOuBWaEwb9yJ6GFM/ZkTq8wZSFShV80KHlxCYg
hg0G3jrnEDnAcrqYX3tSH8DOShv4LtrT4UQpFm8mJE8MrWBPNMJSrc9OD6GeqLsTQ0vkTIgIZkgZ
3A7MnhaXHkbkNJA42FIQUorxEjklEg8M74lsL7c4XUFnHy/c5IZJ5kgxkh/3I77vdSWexASVarE9
QQKw4mphDgqSy4NxauNXmZNwRkGMfqXCb8XmN//FFicNqr4H0hbZZmjPGV0jDFpjhWFWY/WMW/+Z
LqQiXpECcP8HxdCn/BRy36gGiBz/bqQJWpxxZ/jFSACKKHT7BqsBXAH/WtDHRaCTuqEiUDizHPTO
0DSEXoYQgN13nBAR15j1gnqr1ASLuU9JI2G3gjGGqPiL843ZYzZ5Y3rGdOMK5GLWVC743aFZMuL1
B880VfinvcN0q0qmKMt8RFcPzaEs47mKmbJ+zFjJVB1jAkvCOiQ3u61LDfg2+ww9i+B7OwKVvG8j
Fkcpd7vQqTtWUjCRNFWqAbJxQjIGqRtIUMTsE3QC6KhrfQJdEuWcMvAQeFWBCqpvscTVhNRJaxjG
zVz5jmoc7WFVs5QbRFxyTr5M9W7Wby8hXPY6KgHg9cO9RJw1HDy3NyrHG+Dd8zGBLv3gvGPy0Bl+
4FAvP0rg5kFSWwq/urGeUjjz9zF2yLCZHo9TDK+PmvU1JJH2m7o9ezqFUAxiJZniz92c5/w1Pb89
yZ6DIjEuEN7eV+N8xVZ8uDSGA4b1cLXcOUxxoaO1ZG9+PhPQzeQDXyVumkfijkhhuevTPGOX9ndL
qJo2PxjRXdhErF9njNnmetgZdiYUZt1ZbwwDzYyn97Ey7dJOFTsKWXCVZRcSxBmtNvoDiw3eZ+cm
G9MA4iOIpAPtnH2bYsYX5Y3Z+aukRC1wWZhUIqXZstn/bbhw3/nD9is2/8Jk/43Ez8gPEDWWKBoo
EHKHcusipnYmwyKr9ihBLtyEemX2cIWEgmliudM4aVhzeZvpEO93M9GEIAYsRdrZSWh+3WyeI3xK
yKes3WKUrRKEIT1QfhQCaAYHwDDo4pjqoGgcD4b4j2MhbsyP57fBsef94Whih2KfeRPO86l7nKJ+
ZsJDx2NwF3M+182zypHlZn+HXUtIjKgx3SgeloKi7WPNyXRkrejr1pcFFeo6JhJUbR0MnpaxTA1T
VUNFn6TsJKlJnX8ngjFUucpJMD9IqlG+nIyqq4vb5F0/PsTixqBEAiHo9r9G0ZIudx1fRStvNaWt
3N0ryZwqscvDK2nIw7Y3+QHa5kJwd3+w+Li99/imTrn5FeMfyILsiazpEBeI/nwt9Hj+bnwZq2Rm
Ra5yG78zq+Wp45HazmMIwxjz+VyCPXTofaip3o1aB9/MxOthIvQRgADSBjqVN6+ZticflVEPuOVc
Tb+siZr7BqMiDHXaLUYD3KbIK40n8S+kqwTk6KH9zIJ7YnU6U13xBZpxdXs+VH+gYcoTPuuuKFMg
IEBUQblHEqriSj1HcZTEej/sbuW8hplRB9Llp5uvLS20voQUDDNasIQqr0Uzg0zqgVjAyBhwZS6/
15sCw7nh+NizrpserPzLfVsvrha6F15042IzxkQBAR0mpLp3uzpfzXnD33+6V1wN8UeurN8VlU/B
9AMEQJ5NFaRAYxhMXPG63ZujpKVsZc3HkWhc4CfMcANgH9JjdB0Xf7ZmbAAs8Qi/v2vd1oZsMRCi
uEuzvkadrpFiocau07VvnLu8J39jIyWK6YlkuJL9kfxyUVih0oJOVeNHBG8LC7L7TEIb730h6Vdm
D/t6fifqLAxHC/N70vavXT6DJ8ophTHxojkhsV8wRIJuyzowwHCdrZ4ypRqzd0JXeKLQaVxBLEXb
whaFaRzWAyOmdmjEYYcy+JPm1Qd5aG+U451J+i/ZUpI0gnb57cCNFszLHmbNQC1fF8Zi/1gwHVoq
sFra84ewN32lpxMwP/Wzlb8rXXWVeC7l434dpKDIYMiLZk7VqUHglK2CLf7hPLrDz7nozJlgVYsa
Zf1zpxSH2z36aeeexJNGSXuEF5v9UAltdD7Tszam9mSwiJf5rDmVU4C/LjLam4cxdT4XAKaKqTej
xz+j2u5A5IcDOCKZf/fcQd/uIxtS3Y7TwOZsh7F3uw87vDdw83hM8Nm+c++ZP2xrxyDTfbxW6Bt6
Y2mLtHW2mDECtzxazYJlMRVNpS2aT5Y8sn8WHrMib8HySmck/hPRnnSS/Nex/EB0jXxfdEkk14kG
iH8HoU/bGA5E0tNWhNbxT/pHPoc0w3SJdMD2lgRke8sXIRFRMF3t8K9V5kaBHYj+OPjawdvmR+JO
pENt1WP/HdR5wGLWG7AMkIN8PyrBc/vw9dV7JyNAQ4FbOxnXNOuX4t+UWR9maznuPuyrzozAbHb9
1TM23lQiD/vz8R/z/soE7ImNvYTBMlglSydDEjYn0EFGDMAsPewWW5SmLvS85XNTYi/FYP5n5NvO
8g3TI3hFjEw7PfNGubnD5eCs1VQTVsGIg3DKxlT2fah+8NHxr2VUDDFy0r1asN4CCCSmNB4sBkeU
T+ryEwHTSqmjPy2GeGmUTcDaiL/U+sJbCm8jplRw54M7xLzK+V3Awp7IG4C3ECfBH9rJbrVpzMqK
Ce7ARkbQjbkkRuqcoEIXVJILHDycOnyi7VRoFJysE7g32JvFy6sbe41/jUQAMqUtQTjXUR5StUL0
LU4deFP42Wvm3X9iN5ybojESEhIIju2dmtC7AfEMMe9F1JMIrjfWs6261rKRrERN4b+fXk6fUVFQ
Gvpj2H25SekCN4+rBJEH8+UE4spt2T22IXWzEslYo6J6G/PxSPcg3lXYY0KN0jUWegLtAvcJI/nH
pmXC+XHreTUvTm+VRcUgafylGTLs4LHK9gsYOGAjsHWg/cpjx9IoXlgyrmYJr5LJGK55tcHeCMD/
1q3Xw1S7JMfZOlS10uN6MuMXiw7dHsoLrEQEzga8x+irSu0GcUtn+MP+bNllULiRGSxCi4Hkgv1S
l5bcyMk/QpcHkKP5eNh9tjeaqDM8MFSk8EeeVk2FjfG9mJA0MDioRYU84svcLDYbOhuos1RIsDgZ
IpaYtDEzS0TcAFP5J8USVTjUzNdMh22MVE/QrGqn776G90CHj59OewBoKbzInsucc47LCjdhqAap
R7F0HEdw7yuYlZsICL/wKSFW0xw1DrZfMlwYDKR/nsyarvqUXBgKvD4CjwOOx6GeqhSsoY8p/kLZ
pmcyu0e9bWfeneI2uL9ttOghqLnMIZhN6Q3KIuf6cPOb3+kLx0C6rhtvyB7KOpKl+OIkXbwsOdrG
g+fAvBG+LP42rUVfiYaXQzm7e9kWWLpYchQ+43gVr1gmC1Ww3psT5PZswz1+V04VBOmkGJjJCROT
5ceWSRcZwRkIswl+MBTdYbLtb7ga2bdb0AdXUVxet/42sYK7zuFX0sTJoMXWC4wZqj3WC1dLTt3b
164P9aHsjgTPELs+hlsOoEdN9Zab8li4T/TxaxkDf3a4A0nMNAEDD5Dl5jGGSNvVLeoh2QVc6U1B
QpR5J2TroiWCRkpvyvljvUJ5ye46J8s2OMge2TlnRkUMpyr3OQe5R37V/MJ3voPxUBO53oIv97/r
33f0330AyvBaG0OtgVLy2Nwzs+oTy270wa4+xrZv7W5ASzGDJsgiCzOyTM+yxh4a2MztFDaCVQ2Z
gzD86i2wIEH5TVIgo6oIAv79Ov5zDB91BuEHu+VU5Me3gsyCpun6QF0lTArYzOKn+YI0o0Zca8h7
fvSZZyUqBtAQrc7XBg5ROOdlU7oPGYdCT/yuGnq5F2RiTrQGU7KnRS3EVYU7yHCArvse0CVWG2Vy
QxTd2ZZefw4Pl0UsseQDE0MGYuVQIeKYMR7KDxX/0bufYfP6NrMjuTAxJFidwR43QbiBOZgjeFWc
bVZlLMmBNv+C3XTnIGKYSAgwBDPqZrHS++UAvxdTuMRgWgrz7zeEmnSSLRitGDU+ZzjyObcFLGmA
EwyM5HX38FhAQfO/UB+/npD1TNLZy/1B+RoAE8vepuMPXPhT83SOl5DfPw5gyook5eden4A95Htk
Z7Cv7WyoY0XOeym82m8kKghHC3zXoscGCMFrJum6mWLQxgQI106C/kpBe13H8wHGd2MJss7Tvq/l
YW/5XGf4RTGsWcMzRlGDCqEcd0aoDPRtPpGm2fm6qNf5QgX7V9edwvrRatN40yVDKQDK3t187zEW
pI/f5OnpwYDQ2xmdECNH/qxE1Kt18i6mt6A4AGSlaKDd8sjP5Hyjb5Is+ibaKXADW3Wwayfvoh5J
Di4bphS8vGzcH+rDeN4fZmNk4ExYh0n0Qg/eHTJs9kunE46enjyUJ3FU+d1TRaqr0IIn4x7bVUbg
DG5hpGIOWJBK80vdLawYjP5SXxK5HiTLjs+SbKW4+KgkFj2c9+K7kJfNotqxmDI8Fe8a4is600wg
JwkQAZ0p/RQHgsB1VKGIqUNJ7PSs2nzRIUXlADoFJsIHvmCHGwvCokI1VUz6TkVgTLGE+rzEG2qe
hm+81q37vr40G/iRsB0mvcUjiMfW0x7MMfOKqgOOX9j1Hhi3afP7usHocFvBDQr7Sw0Hyg/SevIS
SlxKhK/eXj71TiUV3bK3zA+vdbbDAgQFx/l27hxQW9C7g0EtlIO+pe77oDQbvybJKPNezg2y48dL
xr9Fn55kkQT6sntqUf2tufZx5pFxAxzslLlMbXA13oBsD5PP2P1Am2BZkZhzRINdb/PVxeWfLQkI
wo5Nm0Pi2/B9WBcQaP8mjJ8V7LgxbnotHCU8r4wMRhc1OsV/fabUlyFNksL1UWljhW7l86TKoGHE
rzr2P/vbFA3EUcOGEByUeOuLMv5ufzDnkZ3bEtnwMcp+6PzBb/r0MB60sFo73oINrmuFqcwGmC32
JiJzHWB11c4k5xaRlmNlE/ZTyDgDCxpyK6H3MHhbkS1H88aY8zcEVAU80dLnEn8E9VJgF/OG/FqQ
EVt8A54cJvUNznQe7ztSk2VJCtO5Fp5jMqMg0EqyvMied2ISVpJtFw5hzytPT8QEIhANPmKob+5z
ZHHk5exwe6UMxLSIXsN46RSOg1Xfk5ecptMMJRE24vOBDzkGVLgGAnfUy8C/TWv8ktMRDPkZfQr0
3Hz0nZZb5PiYlmAxiCMWUUisW3TR82apYMWjrdooHdEUeJyp42IUO9Je+GKgqGpxJgZM/loVOtTS
viKFZyf8OEXfOOPkYp0BcRzJfrwhGLKsxRgFsTZGv9HTLB/GB70OCnIW+VyEWgB/glrWqyt1DUWX
14Y6FzV0Wt7q1NfwPhzdjikPT9qHAWZ6TEefUCFWKJs+hl/ShvF4RNV6t+Ddu+AjKk4YA068hcQY
lekDY2NAbWwlCvMhpsUWcJmyeOpGTAm5rLafbW6+qRvo/KHlbPvz+NQh2gt9Awyq8Z05YOx9tvys
PXVOdEslAwAqV/eLDA7+JTIIuFKZWWMVpplEAXRYB8CJgD7/PgP0aufnrFnAKuySvCE8/UTyMrbQ
JiiHtWHYwioPeuI82RXwJYuKCVQ9V7VJQR6DgUUvBCnXWRo9I6jj5KjhDeY/2KF+RjykQsIynHre
wVj1b9aEwoyHF2TxD7EfgkwQG0dMkjyqE7dsjJ4mROux5qaABUt5z3wYo6zGhpMxuS6V4w812Kwz
5Ogz7/H12QuTHpqI7yqZp9PX8OVUmNQ/l/m0tW4gl9j9n3iI6zbfXre9i7J5r2p6sY4jbGH0mTrJ
9sxcFuokdurpa6NNlOGPJjQb1dAaMi/dZlejOrWwZ+ZKwMyGcTlRBdM6KFeMbYMuMtOO8wgz78N3
svDDVzcRZoCt13Wa7TEDTkxarmU5r5YqzCgqeeZpl+8eGJWHy09I+jeDTbmXfHwOhgVkt5Ch1Atv
In12BS+8Tr8rDfP/fImhwFKaFWHCv4vVK8gxF1hme+hewMucCWnQH8cepiyLx6iZXYM73cOyPd03
UmN0hlrQmaRBcUkpqYUtUeMn+65b2M2sdtDejys+C91VPrwOtUV/jN0RnZ1AL7vjRymmbA5AEBw0
yaEhf256bBeBSnxTO+nDT2x8uB1jOjjcEgB9KXXQV1z6Y2lcOxAAG3PN5FkjiZkMeNVY49pPKcT9
n8FgMpj8fBQZWNbcAxnVr2qtf+E1eBuxU3r0dCBAMpb/VG1zbOMjZk2YMn3NEihXsEhGkpmPBfI7
B0IkBfIPRkT8aYPE4nTN+khzRuMGdNIcxC63o9mAFJTOmkMmlm72PBj4pAscPjD8mMnjN0Y3n5Md
pdqgMpzJwlpJ+NqmWCWV0xedGg7DEEQZEaUerK5QhH+P4WONdQOHvJGOGRMF2iGlAAP7ntzdwVAP
36PBlBYdqFmw36/RvB+CdfbRjzy8vs1wwuyN82HtoJW1S/vjvKzWyYesTUPJhVWCsK4D05/A68nd
wdXNLf3GlW0g4sSrOXmwpBh2/RZOHDkR0ADSYT6UxpX1WKkg0b1ZPvyaSdhzX0Ft9X14SAP8qhr7
Nlcc2v6pyM7A/2lZDeFeGBLuJJrTNWtw4Ou27zN8ciqCOjACgcajj3+zn4s/Iq6FzHQBcPWQcRuy
kZeLyf75M/55unnnMqVx1IhZIKoVuI6tqmemAHKAvig4qe7+1ls+C699HVfWjnm4rXHRoBskj9F9
hS+/Gr8PV9RZ8hDxSHCbDlyS+rAppRd1qDydwR9pWBjp5CgAsTeevoM0bF3FRnvuE22LQISm2iNp
HT5xn9v/OU7mcwLqQgWRXHVRAPmO8VjCd/TAiIJEQ/Cq2deq59/pb5iOiAIaEXclDERxUy6wQIxn
9xWEl6AUPoxuM4Luz9L3hTv0WOGoPk5WWDPtyDyCtKRM9TAOigMMyV6CJ7aIS5LXkNcADX/suZyD
VN10HIytEoN5mQphjAl1hdU3XTupMDDqKZEK5A5Y8JyySLa/4cArXQKg3AHTVtnB8NZmgGMxAUJ9
80W2SEQ9G3Z/3RsVkyvu87WNf+h3ImQvj6lCo+8rBC5h1dunznFqE+xsTOzKn/lpycHWg950MK/X
BZQxZe09F83L+ADZcVmwNxaWDqELyQjOV6iQpu9tgnyArR+jcBzI2dVn8ewVMkxEXk3NiMQgQwRq
6LCg4PUIU/MZPsmT61pUZFSllo7kuxIubw9aKPj7lDf1CG86tYHLbBW0/zd3EAdKg8uiCoTfBxVz
MMgrKLxxmoOugjkFvHnUPHR+zOKgpKIioUeaYn4Mesw3rjphAxhTWqiib1Co6tGN3DDk/tQV5Id+
R4nmld9RpwzyQZhBjPjzP68eNkaAJDoBfvXIfIOcCpss2W54TUHPKUYdVBQUeW+PzDgFyiAGbjUj
kVE+xwX9nBx5Vwewf2F+LiVSUqEdPOxcZESZLdvJwFJ+9OF2gpE+anh4XPyI3/jyViz4/0zQJWjL
jUVuVL+0EAWQFdQR3iNm7+ag535hGgJcj2gxG75bBzv2LwxaOUhj+9madWl2wnQdo0YtmTqLllQC
56NWGdjv1m9qL8f92XqtW0xmcIOCUoltksjqQ5+XXron+VgwU71Ue8Qf2UnfgFwJ7v0Zl1O9Cb44
pccW8VqA4c+oD8WaSBwkG8DaLLWspDXdJFmPCPlnv54JYyuhqlDQEpXrYg1edI5P/UPNmQksPCo/
BgZ2O9iktcgDSI5cJFSloMvNuq1tmmSxYsSBNIb8tCKLiRIfNseqXT3/8i+YzRKdRu2CMgHaO5od
gAg82UjQQTvYt56595Hd+O62z2mZBdh9pNnwmfttbCeq/ZahfhgPcTIxVxf9Ox9POjcOBxI7SOcd
3cL2k8OkdfBv5TDZ3Yf5axi6C9dF3BJf5Csy4dHMDigXnhZAQWAUiJiI8ET8hmMZqbYMelXsFG3e
kAYhGeEKW2hpvCUqbBbZFPBFYXe6w6ZxS34HsDTwzUr8Si9quaCDzIG3qR5dHRzIt9nsylCZlYSm
iaPF8FhQcJ4QWcRvoFE6rrOomCWz3/a2Sdcd2PW5YdU0t41w1kwg/A4QBeCRgouG0V8NPLpq7DQG
4BZ/k2qmHtsfaUCv5e1qqIEwIzopiVFPnkBqB84eXkH/dL1Aj7gg5ycs63cU3iyo6eWJQKYQp1IS
JCbCi85Fu9QXSO1vXXAR8M6sC/NTmHdkLdhxQpdnLp2KpHiODAMvurh7h+h5OMJYVsIplo3mir+M
AZKVcCUwePmaNxa6461mOTUhOtDJ0bPxXMkJwj2bGEtIa0A5ASkDBeP07Qh2roGjDc9aMRkV9bd4
qO/H4NI30Sw9iLqqTQ03xyE2YW4m8vWGKABrXwGHftrka1mpk056057FL5o8nXj/xolWxtEddxfg
Pdqb3wYVrtFbSKM0NvO1fMpBsLbpuruFpR91p0IK+RohW8F4GooDgGikhMphsNb9bKcd3n9+mOAX
Vc7EnEgSE9dOLcyw+MDfA34n4q7auLOTMnpCPrbWQQ8Ji8PRM6HLGvUBHurDzRXGclp4X3OzGkB2
yuoEeJJFnINvQIIdibuxbD9j66P58Tvsfj356XRl51PgZWqlrPXQ335zNbaU9fsz+ehO9aeRYGTJ
7Am8knH2bXefMNOLHrvHTB0Vs/e5AFjwFKcNntPPEIL9Kp/mQ2F8WK4Gm9f0Mx2M3rPvuF0nOHV3
4OlPr6gPT9mpCh9TgjOPvaO0oFP+M87j0GLPs2kvzA8EughH/hlCvTmyJP0QPUsTLIgwSu8O1VDe
ytMa/7xm8lolCKEuYOYfumdcLz5+hbED9BVpcp+XWEL8SIE1+odS0MYReXXBRw7XMat5qE3f6zz6
CteY55i+E9Ps31IUECT2ollPZ0ibZ1e/i5wfH3U/WcRgx9oWj94RomV125vX21q0aCXFUXP44Jjy
HbZ2EeiAJaqPyN7tAp/dptIkD3HA0tjiQf2X70A6VvsvOZTv4Ad/vhn2+Hc6z9A9pZCamAGO0S5Q
cPTsK5Xi1XXraTuR551tPKWekg908ECVn9lgNcCrp4SO/3f55XDGjuw87QWDZ6wYsTAIB0HlDIYp
zfM96AwHS20pGKeFV0/VZfeH0KM6QuAoLgnXy4J/U8y0k5bP1fYawWqNkkt398SCBG57b9Yeb+AE
c1JNqLNHNNfpuTxkuOjo9vugba/n/Ex+LN3ptjlIYR41/CB136MrAKM6hLLBSuXiW8t14N1GygQy
7aXYV0QQrJTNbaUu6DhKmtNpb84MtzzUX5vNJ1Zxp8L314SAxLjmBup5ks7Juk85WgHfKg4zRlp6
gJr7jkkSv1yGjInxCqAmVJNNgoPmB3kSpKagnhZras2niDOlMyAQQT3V29eGnlPZsH/xPpFyEHE8
bgxXT2kguy7EsjtVM/oTgC0SE1lkls9pvIYpYeMxFWYh1BgoMq/EKuBOxTafb+1EZf2C5QzQjrYF
cxYka2w6VAB0nlcym0ZN6hB2yCZLiB/uKYWv5mIQhxkO/L7/fjg8FRY/XaBfMGpTiHex1KG82x1E
qjjLtAmeSYK8iKZHomM4S8zUl0SQE+2NAq8c0tubCMENehYk2g2x9l/+10i8jsct06IJbtllZaMt
rfsW1xHSwLyFJ2COFYIPwOTB8/5/UJqysdSkcp6IjUqW/UVvgoPE7rqv9gP/tcpOAl8Yted6V8/L
aQcKvxDGAq70YXz72BSlCKQQK34VEXVDfYhyYZdMie6BFADPheHl4UcVnc7eI0Qc3TmcPq40VGsc
NN5yKr1MCHPerNWnXMSh/aW+cVNxa/hdoA5obgF0p8qWZhCyn+ylO95lWAKvc7l4naVDHb5P0LyY
z3yxABLxotR6z9X4wywZp4KNzBAHtyueExxz29mxU/xOj406EwOXvb74kyJwAbs0eI8hBD4Fs3Dy
0NpdTQfq3zj6rznq4pcvIewB/qpCLknUneWS6FflUoUOsSt+Su2IbijbfMLvJNm0UbYptlS06kqC
JNs1KBT54IgJ9e4L44ZywWyui1chlAuwzn2+rkaPCFYKROzPZABPw5DZRwQfjG09ZdB/oJj/npsc
80Gx80CHoRE7xDZF9aRkVYbLPJJBrOWtNq9Gz3Vyrg6A2cCoeDXjyNkDTAWBxMX+nOzq2HpTNlot
zBSa0ijzFY9SHka+2JcOmNlsJWEamp3ZtorzQ/zFHbQDPDh1/WOIea4Ao5ZKkI38XyTQe5y7IcFO
qrUe9KfUF1pmXilxmPsMTGmpzXuCC2OU59eECKBDb3rDkRnzkLMaUjFUI3j5YgIDFkzSL0eT9+1A
aabM8zUlVOXjHYR/IK4XY0pL8Dzep97h5iggWS2XPh7xVzPvCzut9/S2JY6F8R17BO8iaywf93Mb
qSwqwuzsTReN8T3CekTbgwu9DgRWkeuLKRf/DiA/itOAgi1iQeKk4Jx7LJ5jzrv8zKbBZh6L/HMW
KfYg6IrFV1Aon35yROC95RoF6XwscCohAFHdquTYY5DK2I7zFluP7KhEXEbFErkxJs6UOUt4m8Kb
/3bUR9VYRAMwyq529Vg/DM40v2jQut7PzcIcnel1XrKHQgIh70kb9QDGY3n2/k37xbh0tLkUiJ4g
kqfyloOozNs5hIMhAS2ESMxQSGNgFr1chkuj6wxuTIqlDZY5djqWCXm8cs6d2UHZF5H4sDlkZgZ2
atddgVJ2d3qkLBm8tuS2MTcmwWwKwdDcNXgGh8JR7+onhf0YQQ+YKYv06XQyNFk+SzrdBG0tZNif
90o9qefRPPcC4V/wZtABBYbuj/eJfoWZy19r8Zn9EYVpHuhKMPDId5hmj7TJnY1g2l/1Vr+9vHrR
m+J7BQrbijF5BtJogx4R8MhuRqJbPC0P5fqcHYiJ2qXIdAB9WiHt6aMdwxJyXNogZf2oaS1qCEzu
ylG7rQUsj8rHPAN9QDF9yiPgXNYtdp83E5KEUhEzTOBbtnG25B7hJhSYGK507GdmJzACW6tHugpg
yYGSAvsavGcpjtc59m84C4VKaxZEhTMDwbur1onJ++K8qAFkmxB9IfUquSdP6Fi1JrjR4hMQ/hkV
oASk1uBZxx7i6QdWJfXp3KyuV/4c5s4flvpLTzdYnOpxu7nGjHoNhTHpCWaHDgWC91YTxlusjTmk
niPXHSUqPNYnU1Jk9Ph/dA9QgiFNPQUMgZnbE7Yac2qGDcZ7c70wXMdlgt6FjYMgRgBnfvPZZ3mb
l9iLlbPvrIsQKSTKdYlTtElIS5CufgttVxx1RoIZFb7A3U0dMwIAyhXDxeueCvEfUWe2pSqyhOEn
ci0EBLyVGUSctbxxqWWJOKKi4NOfL7T79HbX5MCQJJmREf/QGB2mLPqIwJ9zfID5bXqmJJmPF2p0
n8Ijl/mJWiUtFx3DfS8bH3ow3AFjwOCGrgwyhjUlCwSiR+ZqEjEgn1ld/y0Xj/l1zk61tB62+izv
uqcZywHIHzD7wsMMoYNenuxTBLDGl3WeHNGkYqzqWz2EOgPs7N1WP/PPsNHUIfUuqpUvBKoR1mcF
d5/plG6Q6Bidt7IWSNS4EbYDbBDNvoogmFjOLXvUfRCsavc/awj7FZmjW/c2Ry+JBgjMtL5CsX84
NOqTMv36NFPW+WLncNWJ/D9LyQLxNmB61G0IU2kJEnRwlH4uQStkCgCwly3KGWSoz7D6EnmZxg8J
nt0GxWToiNX2Psrxr72M1BkCzBPseCFlmchBZYPb4DF89urQnJYjPYYh19dj9OxBGnOXtcUpL7nP
7jPVpFYLROOwbv5e4ubPYc0Kj/nktVbhL83ek+Ua3trPs5cFENN2P9WqGIP8965DHtFjQvVvAKPj
NStGD/ZZjphFmN0eW1Ym+vpcdZrY0y0UeY7F0wFtDsyt4Uru56yodrBXifUr+7zQcINYIICkuo/J
caIONWZOCiYUhSiVkOFZLXuNn/crPDkVt1UK7JHVMtz1BahrkxrqthGpTJ5z2GiX0QXnkhXl69NP
W1xJXmj1+ZzWgyV3OVMTzIZspsuUwY55APYbIjEEPg3UXc8+DHEWxK2RYue4yU5uLNrbrvJXOUj8
otdV9xrg7clvlAhwkAp8sVrsLLfsVoKwqwzGVciUsIdb0qnaXj1hRULaGmUGssn4T1fsuEXB9+ai
n+C0ukdPSailvSbPGIENSgBP+xAyAbo7/xHcYoJrK7Sw/LpPqGNumWMWt5EyEWWDKqTi/HMLn2Hm
VRCjX/13TyEeBw/1yawTZHN+TIz61priPQBEbXwf3ns5EDBys+MdWfM6KXw8bZC1AZeN8A6oGA5B
DZdds8eSpA/zhUFjsR/cRuXkNtICSlWkRzHdZs99Y7rnODTHWDXH9eSZGvYzTNsxeCEMgURToxwo
09dKmTbmWd+cF6gCFsNi2I5LmkLQoMy6TMHZCGCljOlIJMoQ/25CKxBkFxglxvlG8GYOfqGJShHg
Cnca3aBR+fCsKZj1fpkghBmfBijRYn5GOTgmi0JxD7RzTxY0kv6iahmhp+ZATV5QSgRIojn5vNV9
jK7o0l0SbY10xcTKXcyzC6R/LuTOOS6OkYI9dYtESBTkhWfl5IpkU4oRzTUlT7u4QPdpzIn9gJMx
dJOVQ9UYVeRWh8ThcvA82hlrVdjfEyPScPk6JPtgH6GugbIX/JhspPZ3rMuoF2uUwVFUxcCGm4eo
BHHNT4SjbElIl0MtRoaF42FiOG3Bl50JwpCHx+nh6l5pKCRXHMgeIFuNZwCHonpjyyAEDutFls81
AHSiWoGcc0ebPXg/xcLdIT7V/vXq3CfAULKIWIeIhx2YMxPfTYzJI3aIeCHhAiE6kREiNlRJK1yK
bBbnzTXIPcT/KMwqSf7TmN+B0/4ehu05sEmUOhQ7bbOWWSQL5J8Um1JM8gQtk0h+fMHz7Y6Xyhop
LTppo7NerJN1wqrpvJBVD+X9p2N25pfOHEW42p3LoijxzE5C2s9Okjkvy7Kq3ZmjKufy2iLhN/kg
H00ShMjc0pVPl8gYLQdvLxsnL5e3LD7bSJxzyObZCrtg4dlxklNn4czZPImlW9eAyk+5lW3x0ttL
HNm6PBTbcRycANiHl6ZewiP1PC/893s4viQItW9ZO8WAGg+ql432xQSw4ivJR2Ri/TfaYJNXoqIS
MMgfdnN8WdxS8QblOoO/4d5BcWJ1hzxHIVEyZwCg9L+8fxsDQ7z9ohgL0oYS2CXCJaDTtoSNtp9k
G9RunjNcSBaEolovm90C5O0ok4NHLifFOSWqq3/BO53omVKS71gS8TecUwuVe0pee1JDEHSZE1CI
GVhBHh+HlUuRM2pFl/65B8ojLsfZsDGAJQeBmoXcJA8uznL2GmXBEw/01l+pIucftoF4nn0Y+g0Y
cARmRALI1BAAuEQt+VRNQUQ2B1dGgeJDDcJLPFYqHIgRCCFghEDGnGhJB9d/6x9GRIrExx7FYDAm
WnSgjnbu6XR9b0GXe01fDMko4XQJnOL7kOibp8gyFzaiFRVhCWkcYJzqFo0mCoQWUyBqMzj+uQa0
3nd41YfK0j1BI0PgHXsoMqYmNfUl7HYNVEuNZBj5gFY73jSHMNGxFJ7Uv1KrFUFe0s+eVTOKIW4F
LBOcANm4BbHqS4w9dMBB3GkgLcYn9EGRwNoe0K4xISXa+gBmXw9RtR/khKn7WOEueffuGw2RwR7Z
F9YU5kyZNNaA3yibgKy7y3L8WIsy7Fnp74bgJ0msQzMgj9QMb3ssgtxc8W53B4bU5eEVzRCS0T14
FTZZ0COlt9p+ILOFZ+Wrk0fnnvm3jPfz5sVmKp48mJ0b9vWCKIJNNpxQxIBH9kdCwaT0VM4uP3W3
Tdrq40lPWkidX1d19/ruaAzeC+IRoiWizh2BDM9tmnNWx+8xswfrjnLbXjdvC4KSrRIjYLiGLjFj
2QrHEigD0p/Aba7ujcAdS1mz/6QOhgdRDFATB80e60wmYXKkhE1WD4nQ4ApJFOXb+CgH2wohdKZw
4Fb57zhdk+l0cRsDuAdh3Ba/M/T7KkemPEmqMOcEGGNzH5sEmFw1PM1IqPAlj3P3+1PEiJqIojRi
s2vZsszFswR8o/h+5Aly7BP8DXmYjjEUp0NUQXkNpVkA1aQ+/XaALcGcDBlSbvSdjuFLBogRvMOS
zaZ4mNv7GbRODCaXLjzlI+p9O68OxAgFOwz7jObDZBLdgB8Q+XZEJu5qP3yhD9Hy0IdRBwBwyXY6
k0nd+S07g/h3Oo1ZeLEfHY2+ks5VuoxYqYlWWxNfbhTbfKQjcTe5uLVf+xq6YtqvFhYEm5kP7i0Q
rFyJS8nO2wNpqjE/yq8e0ZkyIwXhk+GuafmrrwQH7+A94D9jc5W+UuK5IwVPMgQ/OFUgEoCV01/2
tuHaXjJHkxRVR91U4P97BVmSz4LuSuY5i0l7VFtIx+0fUhnF7JZki0YfqxYCv4AC6ITSiLK+JQR7
y+Ft0JycI7Ilb+j4DBuoXBK8jTBOGFjkuI/bFktb8nZ9PnSdFOvbhL/YLLpKvayLRrBop7bH+qIe
3qOqSdyH1tthRUqb/8vFYXqbW5ObsxwWXhYhiDNgTTN5A2tHGJn5/NFVB+WUKvReNKunzZRBhDwT
uDWCQC09xYdZg0vzJ8niOwqeKMYNH+PX4tnPKLkz7ExbMdaOa5IWJ8b7u08lbgfN12X0Po9YCSOM
9oUBmcEJEbjX0JpWvzUW29Uvq7smyo0kOz/lacMen53SLxePlGgEZdrS13C01IJ6yxbKRCMeyr37
BGFAh3VHR2Cnd+6IFCQRK3rp/RUTsTFF1Zp5xIxP7BEFTFclJEVo2UPZlTI9xG9nfSelSRLDEcNh
ZAQd0VekMIHwjfZ5q3zk3W2S8ORVvuuojUIWBXN0EGAetNScWIzoixTjicQisRk4NfDstumxZuWR
2ZiUMJXhgygCu8EOFBnSH2E1lq3tYkmhyvsN3odPO1Pe0UGVir+IO3lNjop4hwdaw0zk8zdKtohB
Oo0Rq0+5wc9dqe3cXS5k5aHej0lpiWqszOUSajB1oENZu0gMizWFPGl2cqIDeYO8LIOFSBLKTXV3
3540DpZU7BEgQrD076tdIBhgkcgUa2Y5bvHqPKH2rm+xkRCUCuloAuRnenIvESivS8T0TeOfAmrk
Trkw4xYP+Vs+KaqJlbNg6S8BFKFRy6O8OcYPgi8NPVWC/i46KeFhSGbh0kP6zk4U9/OYYuixC8C6
ICq6C7ByRMi4GhtTuYZNzoVjoxjGOV+o2uT9U+/EuCinRM+WH5WzH8p3oBXD2sWMerELFnJAclgG
Xy/0sGRT6BKiXLp4hAvZxQf/vNYRxIO63cEB2HslrwnBOmanGM/zFY6Hw36/+wO3B9eaDoGsM5nk
iAjh3nMMjtjWPHotu2Uz9EXRteNC9oGwgxo5j3fUGhiIZ5gDE5lrX1A4oiEh6hAi0wFgJUQIA/GN
li96GbsxkEcefXiP6OZvD37V2fZ56UfBpreHFc6KcXVCmvIzlNbOGVIn8n4AbUj4/X/D333jlNbZ
btBhAUo6HI/DdM0cw92063BCQ5SkXIRSG8F0OietDwG7s+/RBwUcKrGohMDwqyFxA6MMiHMFp7k+
AYLhDubBqsAvJFXXDEphlgs8SYsBDz8P0J6Rt56Jvqe0KHWxEZ/DHIIIgijiexvBQGD7CxJ1C7mX
sL5BxQzMJlDX70Of6p+3ZHZ6l/+EBrYcuO9vN7N+/9jp9u/Oz4zAY3GZi1azLAHfPnV5EGYtkUKo
hvq4MVVDOMOhGiLb7poItMKDhM17Qi0Usw1+I22CUCuyvM4BWPodZW5Wtiy0OL874gdNbnX54vyc
VyLioy+f5ZfXmOG+y6ulqFKxdMODRzbDsIHuIFieE+zUg4/HHsvgZ0ws8aDmZoKmlfUqiaFwa4Qg
SIUQDIaL76FcF+AClK9A/fJVccJoqKJhKks7+Slv3kFGrkCpEaLzWHa3mPm13A0k5tlmU3pEP1x2
gA72THosfODgD38uyL70Tv4aRRMkUCCatROwdvI2UWGZyYeA6vHBu6PDqJX9AEQ+egL8R9mgI+OX
xkUuWPDAfuosKMIzyHyHGhIJvoilpuv7ZDm9Zn6DauEFycrbPZK8uUcOAyegqk89/7C6/ZYVtKbb
+LSiEgTcGvYlwP37XzlszE4LtANqQmCM1OHjmBRZSSujo71hLsuJICDVYxlfu+0iQTaV0iwailuw
JuBOIBr+tRBQQ3CrJIvYuW4o06ZUclHeJzUIRFch65/7JeCypktQtgRrnk/AebMeAwIuNnDo3qKm
3nDQmdl7QPRzlBZsLZyaXWIV2CMBJq+23vsWEL6xFB6rHRa2gnxChEUCnj1VfeFGQ1Qh7sJgTbR0
5UsCLVKa/dqfIoU/ARodylP7NQtk+/dFwoeYShgExI1uC3vqB5QnxhkEpmZ8A7kErgontobf/MEM
DWfqewClwJfADnn3OCDxh6oyX2DdoWq7B++EHzjiTigqv2HkXO3R1aYX7J1RgygIwzGfugLiJbJs
KvrokxlYd8kXDob2Y7jbvLclOrZb4uScreWufBfw4N47UzKRxCMRFstvovBHLP7XhxFJP/QA96Od
t8NjG0iK/SuJzKVrEARnE+DzgtgtZkv36Ledv50H9CHa01bY0HJ2aGoQkbIUCywbj3sSo2dagXCW
HG3QCMoo757+sjAnfM5DyoSkl0FjQOJi6KInssKTBZxNrbFFPb/pHwiCUwwI8C+CTXLLnBqwzp/S
a1HOwWS9ES9rR0vxFPi5vNfVg1X71dVyIA7a6DQ1BtTAhm8IKBP4E9ovWW8wDgXymyjIKMMsC9By
XF7Cx2LSruzd/Fihbx800UeEPwUommIXrDQqj4sWyp8vr0afDyFQwprfR9vuXR4BwqlPv4nr39On
bFBcfwqEAmoQNHm0GyHD2JlRKwfbycCWGpsMeLwuAjEGeaJD1ML8kpsUDkfhUDxuMi+AMS5EII7v
RruD6gFiUhfe0/bzuydkNexxrKN9BLoGdr4vltwwKMF8cio9PL3AbkyaqzfKr+R07g68z2aNhVCs
tEPC3geOcND24Xs3Ueu27B80ERVOgQUDZemb1ybcv3WQaIP3CQQJ/G8xV9ITq3fQVk3b4hbDbuzl
HRf4pq2fU85EhQ46fB4QoyYja5/W+rCgWzOIeAUkhgZeijcAlRc0tLEA0Eb7P+iV3XcqixKWDXQZ
7pAizhKgU5gKc3tz+foQyiRjPqSv+X+vjqyCuLHkthJuTk4PxNEJj0Orh5QJSOmdHiLHUyFIMyF9
m+FcJOUqxi3GDAWlGrjdFCHBt7ZSWG7Llt+kbGTYS+q/VOVAL47KtKVzo5DMffaqyUjbquRFfsE6
0ZTIuKmsIFjvUoUiSVsLW/WA7NoAZMQNwhuQgNEdeAI8agTOuAif0hEFpH33PtcGKrMxkecAAMBy
c15ZG/ISCkHipWNslgSPVLmJjf+4FiRJSlS4kRcD8UAvanVm+Ypf1A1Xe88y3LL1prMDz0atoQUp
2jEXxz/Yi5AI1NAaAUo44/dDij5q+hjWNSNjs/9tTi+/O5Zz43fy+s1MNODuI4YFFaUAZ7fhlOnw
yPSFObZTanAftaevEXC2YRbj3UYWbkS5Yc3qqKSOgGrttpoACrtG9bhMHwOwkrhu6jOAZA8yQlYn
Yw4kfYntXIy6k/fovVsOSX3GsBGsQtNu4LQDDv48PPRN/+VhZ9hv++S8h5cZ9+jdFCgTK3Pub8AE
8KcIARlfF8sZ3OXLjzk9/Jbhvb+bv0Y1xW4shCibpJCgRxVTbpNyGgbEUrh4bI8J49pV77yoN1Kq
JnnsszKrx+SQ3rZrzbMA7cbk7LO8fPgFariMmYipZxG90Jax+rRmXgJMhfcYJX9jsZzs/qhAH9aU
/q8PJwN8ghQuXNNfwIFL1B/BAf4iz8gsz9QP95WUeB+lhx2ISPJJudOCk/vpi2C5qglDBtMHdpwn
h7Uf8SMLBNXVPJhu1IkACoFUfpJvunXNEeUEFDI5LJvVIHNax4Lr+OrAdwx4IN8RQH4cvDqOHdtB
LH6hLM3jwInnJA6TOYlDx5Nvi89P+S3h71OHn86ciToht+g48zh24oGkGp1fZ+AwO8F4G3x+j+Xv
KS/I/wEPBxU0h93y/zcIyE/aPAbsOfhlt/KP4JS3saGY+xcgTBAn8aWTskbyLGZZWEv+lMwotYxQ
0qIcAscpx0MC9POLMz91Ps/FHJsznzqO/OcQkXX/5Tu/T2OyouyO939+8oM/vv/4MG+U3+XjbN5j
02ye5Cq74RufkvQryVdpj087yH75nPxBq/HTowXlRT4vvzqyEcnQkgeez88hmyBFK4055YTmsUM8
js8BpywHNXDiKYcaO2XHcmm5adkhBHF+43hF12yP77MyNvvLnjWkdhadJ4D/PNUB3+HCcEyIaWKi
hEjFJ+Y9vzqvwZ7UDIro1ACA+7lsFGQPaFREr03H7OdJ66cdmpWPBHK73+6D1ZBNnm3QyLDmFDFP
5QbgBlW4H0HsXZMMk2mdW470T25Td+hMrh08JDErcFkjCaKDWUOPsTElA3MlWUQGxj9HhXeNrhGy
IG6T5cs1akDTNv17920LE6YBd+YFp+DlPFhICZ8BHYTVwVPBjyMD4QUHApeLVyVP/wRKwb+LyqTK
AFSHZYiRk6c4jAfcoy/n7gD4wHfAch5ojxB7N3pL6lJPFHt8EqSU5Gpmvps/QX8sjX8BRBJPYYYO
WZY7coWGVghkhpUIpUXCEm5w7CkaDoRNX+v8Mj9wck/4zUDsXcWxCKWOjFmNqJm8wqJfd4G8krW1
a+cSIs7oVu4ToUYcYDuVW+LOrMDSOIHA03x99Pb7wH0pk1cvYvIHBTXk5uwjbdTws4B6aVCHF9rg
kD4m+09wl0WvmdWr18oME5bBeYAQYtdu20bnxuHR9XMaCfsk5PWQ0mQFs7rTQmp875+6HNDYIp5H
yodTTV6p0tWm2vTez2Kknx7gxCFGkfqeCpQPyjxpBTyTSy5Qyy5mxVow/g3/vCLkuP2p85ziEXEY
3tRXQGqbM8BCDHBD/Qf5N8THpChFWX8mpBVJ9V8mRqgjd6WjpGxlzn18W7GU3YB5C3UPX1VbYUjT
mUteQSPcpWdSl61+Q1KUPQVCHo7Tm3YGgtMckRwxJs0R6DwQ1gCFeDuzzdlXKS+jiIVICsEvdAR6
oyhb9i3SkCen4ZddRUS8z0P4KHSa5vTce3V3/SvHcZs2ILmUjrox0hpD6lP3DR4DzeAeFQec51Db
tNJlepsaaT69roquOTDSVk2zG6Hga04RTvVoYe5ZjOojbfEeCNYR+aoJojLRfsEiSewOlz/WWO3n
6/NM/VF+NKCex7j0KggxLFLRnbQwLMQ1fqINdwQBx9i0qYQFWm/pILPnHEANnnj+RoZpdJxCy0GY
roqY02/vgDrJqbscWaNdV7hbT5SWYXa1BntkcdWuEqPdG2iuEt/X7X6Bfy882VcM6KDqHBk1cjA7
CpiAp0D2+a9CtN4UfxCvtRQbLujJ4i798LLuJbgAhYVR7CmD5ugUF6SHmZfgpbBiiQ9c9xxVNG/Z
I3hCMCoDNmOfSYhhi76g9H9Kz/7qaZdeTW9GpNeFDhIWo8O8BSEFGoZ3TK4TIoYRM/Ego8p+xHMD
d5LBk5kPjEdKABJk8bP3SpGGBbsF/Q3gdfACRczAc4GLDvCAuZqEj8DjlaHOQEkGP9mPsAK1iXGi
Pfympt/ywYaQPThj/7SHxwWAE2nvCiH9xkxJqFAJQ7E5zEEfDSC1jZYjpNkMaGvmgmgzMn1yrQ4+
GKQT0M9KlZR7N8K1+G/HuDC9Aj3Fr915DOvw0C+6tz+k+wjWboRkiEYkhthPGKMcvz9bi8g1ky4a
NClXFeHh59o7DkkyoTsLE8V7b5tu00VqwFZZYpJkXmC0e+hY62pyGxDfaJN3cu5B4Lwe4wsuGl7U
INkbXpx7bI7rdT1+JCzlKH0QRDUgpRm2bcJjpYABBEOGmvfqPYUB6VXTG5lwiBDY5I5Nv+KGekp5
dK4vtDEgdKI4sQrWZyxuWOOGgFMSfPRYa+6ZnfVeu1vMyGx//7d1HIrxI7IBgYOvoxKbZtGR/RKX
Uf1LDK+ANXYeUqQh9NRRqbyAdnN2JXQeFPkiKsSAA0ySVCTKe42h2Fe23HbEQtWlDyD1ij7Qqppe
h5zJAXaHeLVGCiMEet+/NAvBqgZ5H9AWNUay0uyXfNy2TIn9tKkxmkG9Ip2PRwncfFSQlh20N/DA
1PH+gBTuPlaInJikjncey7YTimvkXHdexagH7g1QBasunGYwV6TNIVABKFg0KrtG3tnCKLizhNJ0
RN7bQ6pYndOsyGDD5z8oggFtK07BXWw4+Ca+7kOgUHpmV9DxMveEA6yS8P/wGIqIhWVrm/dmj48F
CqftzhkhF8KgNqgcH9msZp8De9nLVQGE+4zjMMIS3uUWF5nXRsizIih9UZN+OAwS1GGyzhPSlOXt
IItgi/LB6pv7+IoqKsyZXQcHi9fNvjPeqUgsgQfvsEvLQI3Rg08ORQuolP4LIU9B5fMqajio/Dxu
vmp1NYao0mmp7unYV7ihzsjaw1HbG062c1posy/R93AbrB5QlSC1//CUh9fK/Ceu3xe3Cd5w52Ff
VjJr3x2F9qVmWMfqPlmcrFhxd8205iVYzNMS64UsuR27fDfethhHn93zOM9ogpP3PrHwrR0oUNYf
NQJk/anvslhgMdwODxZeT4BnUOeEQIXeBBhhpjMTo6QDeTTrZN9eONy0kf84zpAbuhfT5WOtaVM2
98bT73bo5hRAKKjsi6ZrPYZYbWHZ3ObqXRRoN3Fjmew/JswKtaNHlLex4IlUkllWeMAxkwyGOihU
oIhRSc/gsIux/g4v6kArxmyrNuLlcvZGS1wHW1uM35dUP46KR9fCNlWOx5gf1EGm9NnYpZgabzQT
E+PSV9SxUmxuxfgMMO8KB5bj3iWPIhHvZnSjVweqqdd23Wkjz/ReJgrhBpa6EHwKCvXWEvHJYYl0
w3Vq5DP1OrWAkjFovJkFFRIEGo4a7dHbmtQnv8S8dZrrdolvPRCkOUdVU1usYZljDWqjeAqz7K27
eD2jJar7551/voFT86FQNUYNBoqTuDsfGzD3WHfDPGr85FtkHZBSuMotkbc7kPdUmN0cMsJdZQfp
AxI82hwa/ZVSPgI8q/sQyAGD9EOE2tGnIcfDXtqWD/qcP3XLPsC5KEgd/kHjeXeB6gDSaYoBW3sE
+q3PlehhKJfbJ2x7zDUlbKx3EpBsgNzqIdi/1hzbJ7yLAF7if2em1372Q3d5jCludFszFQMawYEv
YedysiidIKPKkPiCW3qKjiMzvg8oYCZaam70aNfTgmUEUmtAVRg6RzFBuei1BbQiRXe0UGY374oN
qMTcuyndCw+6LpiVIZpwE0pMI5iYDGPrA5AsKquLXYTLb7nlQvQZBiYnijJnqpH6kHqqbwZPgIkJ
2MQY+h8sPeDGrTUyHuhIuo3NzcsXYP28HEUQnQrZBdB5gW2vuabw6iBnFUAxcfC/6UNdTXYLEwJE
784wveFM6NVgV2EaYq71B36hGCJapFfO03ALUlavAA26Ro4wr1O2HIbSEnBJ//z0s52fo5uFzKHl
GrB0NUcldmrbChPZ6tJMM8r8hGbwtT16VQP2ANAGEAd4hzEGMsDBzgN1PMPHwajsAp3lwt0BtwMg
SnC0xGzOayL6LGDb+8FVW857jSJCBfQTCwNYyVMNW68nclWAQTy+HxXnpnqYGqEoy5GS/JPSmVRA
GpQQiVdEHsx7plKzxACMrDz6NWgwXQFoAdGibIBjvY+pJ2VLBFdcT6gUnw/SD76FTpQM9I7+THKi
OhpZhFVERSMHtnX0pM6gSsnhBNpLrDfOFK3e6KSUKDbhGcpABGW0Hulo7mYOxMT2Rv3TEJ36E5QN
QSnJePI25HCRaqOKtreLKeepzSE4iTwGL/KfewRPqOyXX9U/bpRsjNBlzVuhP/Ffj04rE10EB0Zo
I92hCr0coMxGBIgYBuoNKqTl/bBJFXHfU6KlaCrpKJHoA3NEGRmXa0ZOvCUIg8lIQy09EaY70Kza
ml2NjC1kOp3aYYFBVnZzlaQkBfpx9VhAlYdJz8xu9HdXRDMxgHRRwCChznxwXDylZPmKSilg2uL2
Z3CzAb8FmbcbYio+5zSFVMoiWwqgBoM7tSy6KDUIcFsp3lJy0EhfTbkZMd2SKyt4K8t/AbFiNMbf
RGz4KoLe0lUiQBxh6QI8uHXPIRu+TAWwRZISIO+nzrijFRYA9D+1MmjWNAx4p/lldZ++XOqPUsY1
/DP0bjXCv5JsIfVbVLpIxcDVCq/djJJcb17brNAENwzi57A6Cu6u5hcaincgImMNXn9SzEUtbHCj
JAd9yj939ys0gpjCGaBIgB+7kKUxJowKV2AapAqaIciXiyuADo18p6jXoVLTQQmYGvA8lroyiYv5
kzqtFPmo5FAppaQDmi2zPSScUKAZIj9LmWlLISjseGHoeZmdemmyWABFQ8OFEqHcHDjP0XCyNXAP
kSwR9JNk23X/DlbJoUMsgaUBQSCvMZXDQ7UN9T3BlpBqiUUjRH4T0FuygInneiRHpI6y8ygKUEDp
jP6CIHC4FIR97E66JKn+OWmTriBe2iOyQZKMYRhi8em/PSB2nuOtFwD0DNtLFxxnzWVX7aVfkQcz
okrSNnI153RqgHbY2tIWjGIeGRlqCPxhcsBz+j1JM34zuSwiPlW6CYgqdiOAnEd3AQxw8RgjEBoI
ZCdNvPWaarNuJ29ngRo5eNF3dxlJpVlx00YHbEIhKC4FZYAO4Dsqrj06IAgOeqFs9OUm5/A+VWyO
o52+PQ1txH1DSFNXKF/g+m4Axjf0kid/kTDCitfwDaQEyAH76CZxWjTGt+8SsXUenjQ776ObST1X
sIIwTpjY5Fn6ObdrWkPf3/UEIQA0lceZXAdKCAOB/chJt9NzyKcrr7Z3jNA+elzcOOfwzRPYHLXY
ztubWwOVo6jIBlo+7UeFg21zKIAda5uDOqyECyZded/LxzLiCITp2r12Ky/hYn6hSy+bO/iDgEwa
0qkWctRcJzm/bCxAIAEGyVG+PWRdsDgCpwoQSrYr0KFzly0Un+CWpOQ8mS/kJv8gMufSQUWRxoeF
luyn+MAgsYifEc+TlKZ3ceMJyILQhDwS/GG9STpRdg/68/v44jQBonEPn+UCyCHSCSQxhBoCcFD5
zeNukvvJS4UcB8zyAyHFztiXTnbt1ui9IG3PLHopV3tJalL0orJFHYobhq+Hs0zgilAEkxKY3ME3
npdkLawXfkriVqL4kmFK2oKBAJQIzBDM6yQ/teQux677M0590SUa6dIKBMolOjroxPa+GA+4nZQJ
EfQBJyIoFao4HAlFOBbQ8HER7hEpMrlVEa1niyoIFh4ucRzeE99XQO4OWnBmJVL4YllIzbB/eS+y
KS56dRwZubJPUa/NecrWliBbDVRQkM91pRKPWDZf5Icw5RRr1y+0RZpRID8EE7QSBVUe0hZyxvIK
C6TP68LWWZJtYYngiOXJgc/QQzbSP2klaSm6hEbuTlpXzgr0MXtBnRkwCVMBPbr8tKy0o5zzt31f
HKt8gmfpJHf32xLSFg/mFFocmJHCtgVez/TEX8zYtEIVirGoYGGeI2npuzwLSEde4z19aalvi785
fpSvAA4QioK94Ux4PwFrsKjZrAxXchkpdvNAgBMHELH9aJCu/T4oZHGATdyvBX0gEAaADCgA7tm9
NJvcm3Kz0KVAAeI7yy5IBFH5YnPVP7igDyKI3+XekucYQlsdXEYwDWJ3n94Hjkr6h8QkH1dUioq8
ddeTC08lgb0s+S77w2TpMzAAWZb7UqZRaX2u90Da1tCp5MFVwHNczsB09B6gVH6ju7sUQClJ37YQ
6Ukli9o4VgCkgD7FeE+q7gBdbYTVuESySTkG2Z8ApL47ufEKoHDXTLn0PEfno/VocMTRODGZmLkE
n2do6m+LSZt9YSAiYkYVDIxK8TlVmUC+J/zFq0j3N/gS5HfLs/6yXybkm3fe3nbwPIqYtp7zGoiP
HaP+i+o9GpO9zDfxKLXokg85AjoduBce7UBjgNSJ/6Bd8BMBAn6XG77iJqW5uTGk88o0DaGDTxPt
8S5UZdBXWUondbnJ+ATIUNolp9uzNTo20AnaU4YC+UkL8pChRLQyZFiRTs0eHFGpv3xuvArZHaTq
aQc5NmmFE+dJ6MxZAPpAKxT99TVhrzz95GBlrMgIdXkLJyQHX/B2ejUHLfL4KJDae3KtkgN98gpB
biKvySnyE0q1nAbKXkyekll/OzJRiial3PHcH+Dx5Df5/n2f/AXcqytN9c97aBa5rF9w7HcGa6Ry
Z0qTPZ1GSiqiKzdOI5WO8P1iDv32FRlumdt5Cbtv+U5/kSFDHrueNZA+JDeD6O1JL69thGgYuL47
kt/oW/+8X4JM2aohkc5/j++O/vvbSowBl4VRWi4mogMcpfxOJ97ImP3vO5+0goxq0vkEMygdDhNO
LoV0TVQ6/xkz5Cepdp4BXxmAxaYryDYR7mFbMu5Jp/v+5LCJ+2S0krHwuyd5VWab71/S1T6nx2e/
p/mdAT63Gs8tEzGsl60TYhAZEB9gyC1bQ/SdVwDtfDhjsDZSGWyk8z662dF2cwtljbCx7L9P7rKd
nFlxt1eWPjxzNzPDtpGnaycUJ3RMx2BLvm0q1wqEHgAymk0tW8V21SQN5GEwity0Ptci7U8AxEZw
7b3h9lPypp4Nspv/raNrtrHJQ9vDVV/oQOugXTMXMD8ZOkC+7KT4ff1aJOU2rgZQYaP+KkTBI1bc
Fcrz5HCLYTa66y4FjdYLHMNt7xzC29W+7EE6k0qlwmxDE19nAAYjBD+8G9Ai8sNe1ooMDHRAsLUv
btS2F4YT+b2thUs5qYEwj+bUWaToh1ROZxpNG07P1QmitP4+d+9It64NR2s7xtmD+Jk76t5XpdxP
1Aa8qO3U/XOAkKoBV2CpolW8pFRwGyLURjL9yux58Eucncu0mIAhgFj71Sbb2SDySrx6sgjk7nHa
fFC+MtKi3YXBkW3Uldx1LAxhZQzwD/fNNXq1ZyrvLQfzHwU1RhYTUMYuPRzP/1BeN9t+WTkQOpSV
tgy1LoSPe4cEHZx7i1HgKgyrI+qOTZR7d3Ri3ISoHc6xN4tYKVcd+EHoK+gmKjnuHtlCP+fOn1y7
WOL2D8P3/DZ/pxmArz+ENt6jR8N/g+P7yZ8kVfSBhbQWKVLn57pabu7jU//+awWYvb7FbAJkDIah
FvOLCi3cvk1Pz46BJp5JxkpM5sgGv8LmypLs6wPnFSgPGyQBz8MSFIKxJg+trCmqt36aLRrUaYXt
cT3czerB40frW4ymmk/LKpsHWQ+A9145f20umxtp0k0bePyGbgg3paAk2AYWuRGbVH1GghsW6w65
mYk1eyenDSSCoF5DUijWjZ96fUkvo+uWQJDwBeVgatwtJcdaZlSCqBztVAD1PElRC2tDqWJVAE2V
MzXbd78AGOeVFeuDKwF0kCHntJsZB9ASNRkLDZODn6yr+s2RhqG3wUoTGNe1Cp872yDxJSYb3TaG
lPhUQanvygUiN3RT3Us1uFXT5wVBo/gJQRlgDqBO8hDUkgDEXoe5kZ6REr0OH60wf/VB/852+8BE
Q536J6ISGB80nLfiPK9h+fZJ+Zb+FcDOy2vFWeEAKD7/XOEOWlOohPUb2OhucLDhy2sWZDLvtvQK
qA+SM4c/fPvJfuremxKkhIftWNJRr+jaVVf61ug3Bxd4abJSO4fUqLqw9uC7ebk6JHXfJMejYVTj
PFKDuP81UbbIbOqq1zKji9nfmX3jFVrHKnyIV6i3bKA44uvogGgB0hm5Hh7yzZGBGOCXDhUWrVPl
GcLBPug9vBBuwATzvollYyspW331GZS74ETyonWJ1GZcNgKxX0JuY/d7RahXCx4WqNKzcz0mmha2
QS4QUzfjHPLUdY0dsgWQQ0euqBg1YW6bXpUPDvl66dXH4TOnRHB01d/2sltF1i7HBpj1dYYtEkUF
XwUQE18UX30tgFcapsgfaSNky/9H1HktJ65lYfiJVAUKCN2iLJEzvqEAgySSIgo8/XzbPVNzfOzq
bmMDCnuvtf6UI8PGOMlnkEqwRuyqboU3yT3Ayny8bcfM5HG+f50Y0cRjNBUHTG/8Zy+scL5BQVod
Ks2UHG0O3USPghfHA9dPOCz4cS7znYQ/GtwnXBwoKXIX8KBHwtohmklkM8hMw0GccCxawZnhG/35
YPIel1t9pf4giLkmqUdgiQaCDN+ltr8NpE0bukufwV9r9qoRfhJlKLvFuAyMtXYANuqrlvJndwU7
QSbzV7X48QeiaXWGWTDi47dZq9aLTkLyhoofJQ4SHWmsXchXAgE8AFGgFYEWVPoM62GQm0V1NN/Y
RqS1WabCOj2pVGABsw/ox5St6bkSMyzeB/WEbgseD0xNuArwmRiCUn1VCxnm2bcztV8DWPwrBMr6
tj9t1p0GVff8+S1oMLYixnNjbMUmkfk5c8Tvojs6z8zkQTpTF7iLkCuBZAKJUQICtmbWn6gI1AT9
qdhEQyGfZjj+hJT2nDQQPvKwWTQLddLOejTWlUMq1bo99DP4Ck8hLO8tjMh+klWOUZUSufqekeEH
CZr2q0tBHbnF0FOP03ux7srLiwgm4uPvyzg6kynALB8vEfkvAQ4BCJIRyGjMFWAso3xoFQs7BIzl
ispHvfXBgkVddCgONRwAMn+IRyLqMeZ3EqzBo+wOMQ/VUzKpzGpR/SSr3M7mLABDPCr2SfhkANlj
Do5/1gu+cMd015QK+9WR/QYSY+VQUjBRxLS4c5CeNXh2QMBPMMYrPZBgOz1UXxGXd6QAyEY4rEbE
0OpbwkeX/H0Aww4jHMCb3zsCcs7w9L5MfmtI+bnZGz8hW4H3EPpDGikCARAiVlgDTbYZJdbHH5Z+
HzlpTdXgUIXA3csNn0QsAjSIWyUFnWhZYb3aIXeDyB85jWylld1vLAVo4+tJrvGySM/ofxHA4TtI
dI0dmVLQYDHK3YsgDR7g7d1aAIi8BP7/bgchZtf14b4h9ZD6IzYEa9CYyL8AEs8d9E8GtQMiDEaD
yGUXO146UhX1Ww+6D5V2buIhUW8BbLWXpWnOQBzN0XHWOAOnmA73vHsmmDAD6VC7FQVVy/TpQliW
TFUVufAJM9wPL1gdOR0ZSYKo2CGL3KoONrcONlwW0Q7VVrnxI1+Q856Dc6wFDwQwkz/PjE1/0Vg1
Fm9YgbJTjiE79mCKjnpYUgGaJhZ3CbeIiqmqmez1bTnT2MhElTCKn6FGuGDr8TWdyUwrGVziR/8g
icTUkC3MItI4y3E+1gLFJCbIzNwndCPkiGY7RqtMNwr51G/g3tUulA9yHDYyAU9HfCCng2paFT/y
24PpK1fz/mD8Lmd55mJ0I/XHT8W8k2SvMZMiUCA/qcy4AGWAzvANGFrYNoMd7huqe4SSNA487xAg
ygRPwt0HcaQSZplHDE39K4M9kU2HpnovU2IgOsa5/xzP9F2JsFY7d51bwZImuTVafbWZPpg84lX2
CV9Mzbj3pfXruz5qGEeEKgbD6SqptkcGAVwVxte5J/a7tCQOet9vaeujUAKAKBca/O2h133G9Sd4
k6gQ26kSFMY5e4Bf6fv6uCFtLyv9r3oboNAeaM6x7+YQsvzhw/tijNubDJqN9vgZNpu2N4+O08rY
fI6ruNtpVdBBAscA6OMy01cDcFL+b25ZiZO/T3jF8WhLQ1fXPblaMlpQ9nJjQb7mf5A2vjJ9xwyD
ByJHmhnAx7EJQCgmjcy5P0NTRVCzjskyecGx9TlyuWdoF2m4eVTju7Ys5YWBBzY8rOgkD/aNvH6k
YVGRoYImgN6uCT8GjKBNWnG1LdqOrA4nx53Rfg3C3JhGSP6+M0BU6f5TPjy5HxjRqUDdRBaO5nyA
7e5jZbjJu5+InLhjvcGD5AOmph53AKXfY/DEwwDn1jRMvrMywrndu9PBpdO4XfWMVR0vW8pbQx6L
1Jc2bOPlo8Yrhfj5o10M/RzUleqZMAkDIfXsWI4zpnvHANtICbXMMXjJ66rc8/b47lemWlN0v5a3
4PskyQyRJ4Ac6F4cLwfkQmIZfv+RX7fOmGYkcmWT6H2tVPvFqxE2fEsVbLaXX6Jvh2gXUKsKDHWp
R8umm4Ew89qe7YpdJF/E+jkvzyn658eqjU7HxyqRF2nfravgUW96pGhkQzSrU15+hNfJO3wON1G9
if7cQbUIE6wgHvrPfGKwpfJWssVXvXzSeaxACeanNX3zLvefR1CX5EleyvKclfsk276MKS8nRbpA
RssXubSxyutNm2wG/XXUm3T9RawtXwyokeB9/aZ/wJa1YEjeD7gTjTLgGTlyfXXZb3aDHHvHkvmU
YsocVmN2h6+fTQbSuPxOnums/s45spW8jYxp3U1jHpCts/fhnmyS8tx+57ye6HWjioLFsBkMwdZ4
4Sw5WoOHOSQO/irjWEBdxVqm8vmpYRR0AvtES6BQGbVOxgWfW3e0dZKTaE7dOVz9wsaGrgrP+IFV
MB9+OOxjWWENn5acYdHB7EZldQKY6EZvxCAg2vDnXzaJIoL/wUnXTQWtHwZeoGRfrweqaLD2ODFU
/j4hmE7GBEwxq8FZ4XejrCptIXFgUPZw9k/dyxiIvbj83J7qHBOfP7TdNGdUhYH90+ran7dIm8Eb
nXha9tVRsk0YI5E9gUv112uAaF5uP+L1iF/DV4VJLuvh3/+sje8xT1AV3nvoFgUPP2eFx//R14uV
Xyld89t5E/zfo96/j/nKLSNrYa5S4koGzXMFYZQXQotzL2hdlJeVwveBLqAmPs4THyYeqJEZFRZO
wwaW7LrPScsWcn89vK8SbvZMvGJeQvm83eWromIzG39gGNVUGgMgXwMzHwmRRN/UQBRLERFHaZXi
B/vuX/XBkevb1bD7PCaQX5Div9iS9Dy3an7qTthR2YfUFFEhcH7eR4S2X69odn0Y1K0NX+er2I0x
vyc0apybi5SM7+T69MertpvLyS5lSRz4L53Nw4HYgBFsRKMiHPt2grJDDf76LdluYprZ72R4D+DW
ADco8xyiykOkDZFsIQzi7ja0ObBzjymoI6QyQm/EmWZyasCqJqJx8jYl9jwhW4KG/keOQ3IRqlkA
kZxBPZZkhfBkY+xRT0kjuoAWYoJKEmix1DMTSQClJ4cpxvLQLRYxFKIJkhXaYHQ16rZMHFGaF6Ph
hrL/w29jCrpiKvECizrB38ImVsGLDcbtlgcqhwQxMhulQEqXhjzCUuk7lqZgaa9TMea2SSB1orgh
8AdnuEoUM4VZ/CQzGbOFGX6g0m96AxOLcCAYjPQ9RnjPX7xeIfVLopDA5W3e6SOoZoJIxuvBN1Tb
ZrS7QNY/KoqHRcO3CS/CvB3ZXjpib/zKIng2PbWY8fVHxaH91Q8koBbX+xx7TJ8oVpC0s7aB/m+M
sKaxZei/HZgfSOVVQi46fiVOb53jbOdp1yOc/2SlTtJlRzdDKDTl7qrYZNt6wQBiuGcjZiIwrShs
ocwYv/reuCQ3tOeYxUmrj6fuhufHpf1JDspGYg7789wclzxsnc46HH6EnjceN9vyBszhcI24xpre
PbV5O0yvT/jAmQxKPONcrRmzrMqppI/yiQD4tzle4/qsuZE5xQymZSUThq6wl3rgWzSckZBfXN/q
6H7VrAVJaOSaDNxXyPiFy4Mqjj0VEQ0yP2n1HL/h7s3bTTZRVpiUf8XBTE6c6ftB3cRzMaIJkb3c
AxqTnF/BTcvrhaDx+77cF4jwWdw48FsmQgwEuolxUd0vrh/rof0JuYWpW4MjJ2xZztJfRuh30FGm
WCimcJA9F3+Kvu0TX0mObyrSd5Vzt4k8HLZ5KzSVR7KyRjjR0V4eagoZ8uksfof+516siLvvFd7n
jAuoL3x5cezM+ECKll6bNfGG1Mm5pa1U9Gi8if4k+YzwGxtgWMGZSzWUdektn/UK87tnzcZniibo
K4LzvgPSSEYpOUFbLuEK+GIFbQTE0/141OrdOGYvGHEL4BgcwWday7vvTzQbcijOTDVOHRnuko+b
rgKvbCQF74V0hw3eLrmT2HHaTVebyrUSjkNc2qj5Vt8tur1ltZvTZDysZ5BchqNqS9PwDmpmJuve
gmatj9Ou8DCrfGHn6HPQXtPHsqYvwKki4AHKTpao/IRJfDYuxnt5IbF3/h12mLEk6kyUjylvNbwT
CQfGurm7SbP7erijQW/ekNq7cXJgdyT0Jr2VYCObF5r6hRb01i+xDemXI7r2Cw4ajLuGGHFpJpbs
sFFWbLCQlahHkqDa6SXTDtZ0bZXApElGGJWLxZoC9jxshWE+K7nXB5SlJ/LVGWFzDHEG5n32ASVY
ZnAIcmE4pAKbbPAL6v2WfQv3qM7KifvAg+xtHW8YJrI1x1coyFI4ZIyAFmekTkHKwMq+jgLTjJrB
2TSjLaMLZAqaL2AuIV4oQ9FVEF2JTOYJFH50GQT9qW3x44VGcZxg8OygEHJ+UhZiUnSY80JmBToh
pduT59/RXgCI7HpgSH1+htEHQvnXpH/GK3H/vUQnIMVAXWZuFzSeGmIbw4jpHK2eE8PvzgUazkqg
20tgLKudqA72y6g0SGcFOiOGatYE8A5AhExtBFo3YEMY7KBZ23cI41PMFkfjzWrxGPHGC+sHz0C7
54apjeoCVUMCo0KyNp3TzS6lM0ZKgK9l7g3onBhRrHrBd4wDCsdIQAL5TYz1AdiDJhhMnv4D4Lic
toRVAAX6nblCDzJDXWBTxsO8l10hWMWxYsG80HohbHfUEFL35J/uM8cGdLAc2jETXMHTKPxycZ8d
/cz5+koInTeMrTpUMC5kbr3Hcyr8emhzzdxTA92RzkJH/QChe7gq7wEhwRCJDGpQnPNwKR3B+hMK
5bBP0PzyMbleU7jbmMJ4dNUImPvgfuyqSxiCuEV8fQEO/TMAU3g+xYE21ULWoNRE5Mp8NqzwEvhO
mChULrox9IgdUtPYZyZdiKsC2GXJsJoN5VcVmgwkKBsUB+do9jrLQQbkBLNlPJhgt+i8Jx/4QY8l
TRC01McS9bhP6ISZYqGDF5cVz6g/zAj/ZSZg7mVHugYiAwnDSgo7AIMr/S+XnBJGqNfJVrksVVu1
NU/Z6c7A/PwI3wI8NEKMQWCRxTNgIXgIHIqQHEvwOPJFEI8DRjBMcIAqcezRnGgx8Lkxl9IU6/oJ
1OrkWjMZA0OqQ9mnmcWPDezBTk6k2NtUgWSkGNO+93flQTLK7Z8PIhiIVtQhnyDZYiKvj1PiFd08
ZM7IKyuswZRZPLnUhAqjhZNIJYswn8a7DtT2xc5GUoVLZcDZIb9w7ouXD3qC5wbrhWQmk2iSuPoy
C79L4PHpcw86+juAWKV7kT2Yyz78OVh42HRwC9bhXF61YeUdx71fHJYoTUfdbxYKsyO86TySH/hT
gRFAb2VM0P2EKO8CKP1oKGp0FfkekQcOTXaL9wphR2dwNVy1oYo+rJqwyKPfP7rqtpU2CjQ0NgFh
blWKLbMc3btw0A2sumOMAmv2NtzEENV+6Pwam+l1NmVNpuaFtEp/KkV2V5/uyhgfZIrYexWw+Srp
DGv7oRYm2a8hORFoQ37J8oWG5ntAwyFh/EHZVJI7yCVIOcUcjTuumDxmIoY7wyuyC9+Nx8LLPH9I
WoLH6gdEsOvW/G3Iusl55w4DOYBpS8ea4DDj0PWSE3QXiQADkl0JS/UQXU2RbfRpnkaMJ1MqaJr5
i77voMm9ttgVdaL96aaJCszDzdBbSCDRaKE7pLmaaudpSLwF+cFszwOMQvBVeIMKjBh7KXAdUvsY
GiwuUEzwAIEn/fS+v8dpb0GRyfT6eW01EQCZM2ZtTelhKw8Iohacc6bK0JQRSfJcOgnj75Gx0+EE
hcIsjdHsGGvbTYtCG+NmTJuB/tCkBex9kDVB8bze5jMhFcLCQsd5TD+Ye2hOBWaL788hIksK0NeO
r2gcEHKmdNwWwuIJ5mt2jdAeazl8ETCuZe9YLCpX4OhE29sXhDOw6JF7UZAjiQd9Fog1gW2k6pVT
xlMhxgMEd1IbEbo3J8nPE5TgBpZhPGf062fTATqlL0KGwm2v2CAc0hOrH4ltg0mJJr63RmBqa1fl
8Dhla3WiTpJlb4NpIinzBuxHtnmBcyZj1dcwgsUZuyalip4Rc0wKvmYHS7+PMYhbi7StJXZltrKP
ffWHNga4gaKJ8fILZXWE7k1TRtvYPULOqr3nVcc3D2dsb29gK1iTQab5BUXa8v2b/2Dbu40P9zUk
TaJvV/QZn9LUAQ049JOX8xqDA0biJhZZ9qPXzCBsxpjjAeXplD+LdmLMO5ZaRBD2fTwZnFDuH0K6
Uuf5K5yeMAewSh94Nfiwb6gLZnG42wBuTEs4MkvKN/V0vGVzPP/SyR0PyWYi+6n/9HARJhaOtoF8
ERcvI7G9A6JRYmHhblMfvsIOXXmPnCPQjOf66Zc3ShXqSWwqMosiqtzWY6iECBcvBWbNOA7u7n5+
w2HUV3xIQXsCgRadfQzIfZ+j8J0MzgMPDIEQtSFzzE/wOLV7CNPD0WM5K8n6SUImhPQe0g6PuGRR
utLuAyUdu/bZB+4ZZgYMxQLcFRlfFwD6IF4RbGQzV0UubyubzQc/J4jsd0Tef07i+KiCicDf/QUX
aNgMI/MIhQLyx4pa7khIsEALGmCYwQgHtyd1am4Dw7VUeD/qkt6nr9Fo2m+stGhmZjdPprXYNQRl
4kbrf4JPMJxAh+NMcLMIYhOg+J8XCgef1JbdZ4Fd+dDm2ZVfjlvLNE9wdcA67w9rYfYgj2BwBFO1
BQ0EHc5NCfz9p4MMuUk2n9MdgF8XihL4+10kjLPBopQLrlScFOAmujqo4wTB00LTwFATMglubCpL
ilapES7eH0qDF3K0fPlZfK4+S/bjCqh2vNv9M9sHgxNS2SG2qMw7hL8vodEKg3o63cbJUydFFNu6
hkGeLosLkgFho1fAE+i5CidPGZVHk7sh2h1vBc7KIeU6aBK9NDod+USql34k651cGrHM6CSVsENB
MDx9z6xjFXROohpZzspZskLH3ZwHiHfMDF/oPaV5eu3dFJ0tgSGT8PBKBqPBGc1czEE6IZ+jHFwC
gZU3eQMBgdA9XGqmOuTJ61O24x6Fjj+bgdW+zNF1jZyStYgQzi2B5x/6Yi62Pah7Qll6pZKuaNq5
a3Vh4kdQkGIIZj2HnlEsve2XMa3OPmTlQ1g3JRXO0AYxfWDnxEXEFqKPpJ7YE+FVtDcwisisTrLT
85UpLtwSyY8oF4gYeDJtgd70IfzDNI5WjNsJkPfvW54+FSDP8esv9ChnsOmjmpjUNT2Cx1cszisY
2I00F/MtxpaOiLaI1+oiZa9JtwYWlCbTUJKIOve1RYEUFx7N3qC1n2PJe21Tm4di0DZ+jvm3lza6
Q7GpXLV3iu7e0QjfmlliHFsv7kCLvWR2xCACSgzUX/wtFQhcjLJlWyW3HFv74QeXq3IDSkz5JOFi
9HHfM6ytoK2/AgP19FJEN1K2QcU5qLd8i5u/NGYl7R+OZhn0L+8aTsXnYWFXbg0PyhkNhIdOsAqI
5n2twbfjPd4R2+Yn6Wh2jsT4FOYTf3kQmwuBYyBZC7jg8Rx5Up+wSAYRHyIThS075ozoKnErR6PS
Y6YkLopyIl9RShD4HIUVSNfT752aLVc6/V6D0uI35RrxOAGsPgwDF7LLxArS2oA6v79udwjbvjuw
ia/14l/oVpv8WrOBnXXZKtbID4ZW7wthGAfHU+8RvLYdgxHmhWwfSFPGj9wdbFjCjFXqoRDN9uIB
XYAb1zFIaeECYHURGYz37XE+mEPOIU/Qo5XDG4VwetqG7TCoxgp1ArKblJy1VvjH8/Y52cTsbVnd
tbcV+R/6H9O40HQwd519V/UlWconJbE5D5oX/SCl1R0wtz0mr/EMQRYofIxeg2aAu0abkmVKv7Cm
xz4jTJsmm6PP51onOH4wi1yUNF7rqZaBOjYF5jSETQbhg3iklOsn3hRP97HCe8KCiqMlWM97T6hB
qMLHEVHi32Xu91lnCeBC6+RrgcZfcnofnCsw18/tOA4edOw/DaY8TLlkS7u1cJnW6n4sy9T3D9Uc
RnYT488uzDnyyxHIkW2ASoySCmz5ZT94HHlooLDpdlChGrWMk4H2B+W1Nhpi2UN9simZwyGhWEun
nOLnHXRcV9AK1n2aGNZLbNi4lwtTJUoKo2IyNyAyE6tCddi6bzJZiZOr7TfFZO08rsjf0ocdBe2u
hqkMuxbmIrZH9MJHSxk6w0g4Gx/RMiPkHY4y7LRasWERDI0SCe2frvofGMaT+6wnfhP19AfrGJJI
yUTBtppbKR+VHHjMkjAQ3Hx31bnaZWd90y6Gq8Q3Tv3lcK1MarAjweqKng6UG42OhFnqryqTN1gg
X6XIGYA9vg7KYKRCDmP8K1tMk6F6xT1vWHj32x35KD3B89zhlMm1zGr4W3MUZPPBKo3LMZgyIiIg
6Zni1tTd8Av71oYTodnvbeSrCCrP7/OAQEkyLwngrKbttFn1wLhGdRaC4QpkV7JTze56c8JzA5DY
itqWGwWq/mMtfScPjDlSHA3oevKP90bds/scOFcfZlfCKXaIhFBU6CPO4y4rRh9aKubEjRV1Tjok
9d15wkOIrZ5iDoRVjv0h8LK66T99IEtiryLrGbZL7Qv1ymQT4DwnsIQm0lb9+KTx4sr2tC7xVJ1p
P1xDCaNqxl8MDMkLwTOS+nKk/3Qz0A08hu6LoppGd/dezYuUhDLU03RPHDZK677uRHdr8LHdB4xO
5pMfB67Kq/aSu5sdwSZOnbwaytO+FnxwBkBNlo0ubB8aTDVoMRDKsFA7/hqLD55azahd8A8UWHU4
OPDjbDL3vs1hGcrMHjFXHT3GA24MJ97m4AOj+WefEPLJ33WrsDPW/K2WmRWOEa4mMiQ5E7d4K1JC
zRyeRuvGaM9wFiQFZ9mdHnbXmrrikxI3LcK4urnZaBPc9AaZGfZO13pCj5IcxMh/mRFDmlpLBg4Y
uZVOZWuRSLce/vIS5UM0wfBWeONY9O1uj4gm3FucchqLtJc7G8BvbuomFAqHX0bXw01+f1u98RSG
wo3jj9su5y1aP9b3UNmKFp9eqUUyJ4b0xYn5cvgijYQCoLriYzoxxpB0MOkssetnNpddBUZFJbUz
fpU5ml/lkAtnnWQ2FKb19YK6O9on+2ZIwjXoQlgvInw4fnkx0CSSgxG85kZHLCfEuNsdBx32c8oj
zBjxkae3S0YN6ZzPpY358Yf5LKND7KPW39vg0u37BS7IqEDF25i/d6qlOs2qb3Olo1m/nyqKQ+yp
CFStNj2/m8P4ZbYOUQZ/YGBma+hXXLsk5np93Aoe/iWzSUFi7oNbvINjBPsckU29/XAlr7TJndhX
ZhHh2+v2bCFWNFH9ox/9tLssJAN4K03aBWlOtnTq5tzjFqkd426STgYQJWs7IX+Wxt/mDU6jdaSY
GoMHCtblcQ1DhT/1DqRx6DAtiUvAFs6mIhvQTE+41lVIzX7JsJmmyB0eomZxtMT6wWYSiSGqfjer
0Fg+NbeAEw5V8+5CHcvzzQfLN66CBwX5nPKuxE9v1z/7Qu2ZHWLyNlpSShzFQwD9XLELBf1d+mdN
3rnFjpuqCKmsoOiTWXlrLrANU+yjFbyX4HFg/TVFcBo0zSgTykYip8Om8Ws9GDRefo1l+GMe3ova
rnRr0gHpTe6OBh8eD4wgE87v+Hdjhc9ecabifth3xBWy3WtZu33+nP+0xD3EI1y9KQx4GGS6TY8X
PMV4ihjt2s9N0CjGQdCjTBT4wLuzHv6QrF4r1vLnZwSrwUxZJxAuVnNZeLoyulfOiMA96ZxPdUe1
k4XBLDvzen5j4VDhFV7lpS5hCbiKcI6wPNHszMO/kXTZj6MDKgQpBg3pXj4MD29yYplVUefH7Ank
ByGlfP2w73CgGxT3cMZEmI2Gn5/NuWSgj2lD/sN2o1JAgIgjTEHJahnnr6+fYQm0o8Ep3uP7H4NQ
gEmHBVUr6lr+Ag+H0aBqCwdYorEmbw7eoqB4sXjux7U912dgR1i2zM3EFquPer8sxkNcxT4QiEay
YgrLcsb0TOeRaq+0OUEhTA60OXYmVBRk0YdZoJ+gEN2X9YlthBEuauqvO8z3TcZzF/wko2TaqpaM
vAU+Dz8YCueyKeaNuWA9AUcBhrCUXukJ21P/2vkCJUtGz2U1racpHUwzElQfLu1Rh1ONl88fh+F+
MI6XeQGdRuZGRv+OC86YOx+/ChRdudUc2IiL0ZvLzR6MDFek9r6nwq+mcyBeY/AQOYWZWi9sAAnD
smQHUiX+koYbw2B0eyH9ddgw+XuavTCbCCfCDDvA+6RjLB1iATjRrfcE9t5MeBaKQWABhS33MD5k
2IzRmyc5uiV5JPpBbwNmtu6An9+5cBQ68nyKDWGIRZFh4KRhbsEdsXhPpDG7eEiNYZUfeEeNNWQs
w/TOTRk7HGfxlAmfq0zSMVvGrcQXqBxj97JUw877Q9gkb19foKBg+NMRTvSaquBpqhuPM0Q/htce
elPdrxxhoCVckJaf3XMTL14rHGpQTbGf4slBobh4/fa3PUZ1Q2F8JGGLGXYh1ULym/9iCAiihlFS
a8q0T7UpI2KgucL6e61s83UUWalqahBoyVhnCnk98ks2xKLAX6bMOD322JaZwNm4lHWhuit9aQEZ
67NuDRNEKGVvpUj6+OwqgI8flgnF1zNhxgI8/tzo82xTnt8brp+CfJNfxoFP+qOYg092ZsX1TYC1
clLqma5ZD8Fot6KB39UByKaERwA0Qzlk2nE5Ygzr0PeZA/qEfN7D1ZdMEGmVwY1T1/2eX2wpg9j5
ynGzx4kAtFoLqCDUuYZl6JTCh8iiNsUo5Hq/SddH/yZXrnSlBIlY8vm2NlUwxQdwIWTlL+2JJZfw
huoXgpYx0xiOGV7D5JjJFmE/DJLWNIFKvkD5XDKVrU31mlP2VEIe3l8/njZrQPewvoYTxb7o6iSq
boju+FC/Z/Hl5WmeDMBamdhVq+yi1OqnFykjAANkfAEiIQ5EhM0/Mza73puRfHofql8BaTFJ5mX3
RQrggOCWSa25IFaf+1SzE8VM1kQU9PZtQDCiL55IPgF4pWhvT9mL6X0SKAC63fi10RKnv37Oyy1P
95yTqAWMvga/5F0DUoOAY3mhBNL+iJfA164Mt1gfW5xSMYm9Ow08OaZLvJwhk1tz6PcOjCeeRG99
RjKJtPD2A74oxFLBHehoYmkwIa4AoDsvBbYjUMdx6OVHV98mEVPHHvBlA5lVQ9XjcT9VLYYmcdj/
2lAl7l7r8g1Wrsbni8Ss3Jf/+wN4rUBurX562CC6GgdCjWYP+C1Jz2ah7jUmc4NeI1ZNal8xgBli
U+IosZNHXkeyFbRcJpYwDp5mNGYpvUs2lEWIidgusaZmiKAVkwWVZQtPFZiym7ZmUImfy4r+mmEP
MKC0Y41+bWj1px9rYA0gTc+HSCjnFLZEaYYiUUv29ak2fQAyGEuqAYx5VbdJ/1K1Uydv/JiheJKa
OJsUicOQZej0SxMLK37JIoMFUdvUrB8cRC9PrkCdS3sw5/wzbiF5BU9NE63Da3JkbabamJGLcmsX
XPTvXQwDj0ky1ziqBWZ2AKW0RiX5jDjIIHlh3iU6NBozdY28AEgF00pF7PkS0xxGa7Jd9E0yMRI3
VS3+maNJ5uMRUh8ScRw3zHLoH6ughd9W+N+7p3WTnrwavKExzDMC4nXn3XlpsnwVi0Qet++gn9ol
R95rA+E51VnsJe/N/YrjItRdJioiLXYT4wslcv2eLqut+VwIe1th/S9C+ljkTZiUKBSEURwhl4hz
Tp1FPLzC7s1V1jeJovYNthEKmT6u130zmaeEzPec1tZdhSd++DQ7Pheoun/RRVeAPW4/4I9u51B6
OgR38Uh0ZX5iQtaxnzuqvODjRP4LI6yaf+flB+pKnsF4siGKT/pgQ7GTXlpkNQSI21g7jRtllGpY
NBG2bL+aUfQxH5gioveglYE4BL6vm3XAqkOHjoSNUu7PZZlr2Szskr6jtC5z3ZwP/tSmXxOn7qth
zi8MkuxdHfCjHj+s/Oib116zj44oZsSHitkZJ77wrlSxcx3MLZkYYG+INAhPKrgk0BVcmVu8rq/r
l+gfqsdvyKt30w0gV5hPvgB6/bC8vn76XolDfmILaFnxHoF+fmMg0W2YqzDTxTpCZHmCme9b33BY
DIUXvlDpkTXyp6uD4IJyTmhW/30IyZsQugl7+RKLlmQrjAVkQDxQJksfq/w4qks2WwHwkhkhrRl+
emQRg7vsQaO/YyGmZUo8WgN0gYYLNeCf6g9lmjDEEF/Fd3IX9RV6Nc3DYYd/6WMyDe3h70McavFJ
1Yw94Yi7lv6KxHtTW0IQ4EOcj6PHYXFVvm9wXpIJjziIM1SN3B3jMZNBBScGgjdWbOwBwoKN74mf
NUxsi9A5Di19KuEFKNOcMCQCQgSjOJ8FfvzPVFv8Ykbqofgq2Yz7Rtd6dLmoFsoVm9kZH1+6O2jj
FnWnBZ2E317zLOK5/j0TezFgq8RXAoAzUBDh+a0vjenQF++VldZfvvi+eCpsTifXl3k9+u0Ii/nD
ezR+ji70XXzAO/avy2kw3QR9WziNUnExZhciYAhhfKXIApASEs/uLCyUoWqARz3dX/HP9MPcjL1R
MBzZfW6wf0eloS7isp3GS+ZLWC9iJI2dGMx1BL+ZyWLCrQsTiFr8r9Ay0zXlFrU50I4JrM+HcID+
5yv9QlHxtPGXtiACWMJk70WlB3LCYzUzDgfwzmNPfLzmfyZmdJu5L4weMWDCbzjnPk/9l18SRUOI
Ch+fi/6j/zSX7iKw2If/DbDbmyTjOqi4t1JjREXscoOJsuCW2bic5ReGJtCBg6PT+6ULdI4OBWyF
ln2sTaJxMpZnfbe59HHiq82en1sUCHgTl1Z3aU1gNy4XfBZtY9E5PWGNnI/jaa1bMXD34og34X36
nDLuM9x/Hxgg8viCNoXRFO2/+JDA5QfWdwqoTOwZg4IBU4YKKFrEn4lsNJbrv3v7eGg9PsOIuoZO
lrj7P00sbQoXOxC0pXKJ5ZayKGxhzc4JY0VLx2IF1Fydjxcrplg1B5diW9sFtnI1xHtYv2i1+AAE
QA7QWAamkuqlx3KanXqO7orcw/f2uGJXfW4hfzjDGQ7QxshYvPz69sJ28z6N5s9pgw0WjQtLsvjs
nBYZr7iLSqu/+DiNU8BL0FiUH77itgGakb/1TmfaoZv9KVi7F02YGGE3Bk7mJe5zN7DEoelm+t9b
NOzsbNjKUln25t28PwUCssQnyzXPIU4LRCizps1A7bcQRpnxsueIK0X/+zTc6iSuHWEL+liL96nc
DBfkjfer40SpYMNXAqYHNZsH+gSueg7fN3iNuYp+RPhCw+PEwWz+3g3Xm5NbX9yvxWUjvrLblgRK
HT3xeXTEhSfGZcHXjW/CHVCz///RW1FU8XcRKoCd0ZmpgurL5BGauDeSWGZg9T+0rqp1uby4zZlA
+49JHbIGTB4T6CwQXoTUWhgBQRgO2axYM8XX3DyLsIM1FizXq7sbE/6QjQ4n/juOTsWIr6wSxM0R
F9FzKIA54w0vEhdCWh52Vup9PvVAdih/xuImL33yKZg/8Xs4TjxUGFz+WwNERXirtsywTcy5+YXi
XhDeq+IEIOZgqMrjYQEEXF2YkvaDNytg5/CMOfPNQXjv+fE024IskXA15ErEanQs1mDkfi7WpijW
UPm22CwyP/U/jrhzuJlNEdQgPoT54j8LRvEnsZ/n+3zPOcGTEbdLTgQnhDEQWyjbZ8GoSMQqVLuX
m0zEPip20dpjlgKjk+UMJkDIF6j47J64pNnCmImZkcdeuhE5D0LiL5TTcANAJ/63U4lzgTKdRZnT
97eMiyUdwyY+9Mlfs2iR86gf+H88PuwgW427/1B1Xsuqat0WfiKrUMRwiwQFc9YbyzDFiIgRn/58
Tdf+q85GXW6ngTDG6Kn11rzJxJ6wVnNjCdcmY6ZLml9d/tC8d3/mT7AaNblTQMTw5lGRq0AOpLtI
gkr05UGY4z6n1oBCJU88vUD2lPJr3PyQ9PVppTg18muoaTqnRtGPlkXi4oTetgdS8FHbIFZvAjcp
9d5QBVUHsuR6h7g4rl/eH7FWQNahZvMK/PswiDwQXqgQyoo6QJDiXFMUC3Cpg2SA+RcklxhIRByh
vwJCBtZ2o+h2c2H7JCDG/eZ1fQIfCpYSSVHBD8g7LTYCSiJ0yA/4dB7e9WudiYG7QLHUFlxjvNlQ
kwDIC8jU2fkWkqbV+pfOnT/OpzCnzPElyGTapw7XLOBK9sQoQtIH+BeFDNLE9A13yQryGlfYpR76
CffBZ4JUIl9E0gvQFajQOQjC/Oo4N6mbIrioWt7Lr3ryjQj0frdFUVFDhkzkizsqyZT4uAFTJ05n
FaTeXnBVtoKeDNgLSCuIQoESd0pE6p2UdJHyZK2stUd5gtLpNfg0aBoJj6HZPKL0aDYfCOOdkL0g
rAS3sAF+Qx043mhbbLVFECCOqxx4PPywBouei0KaOb0qHMxPD0PnMDwMr2PxQp0pi1YHucH10Cj1
Pmv6N4/kU/ZqVwIZ8bsxGuipRplW92LA18UNDR3ju90hCD+ONdSedA9e3TLGHdkE1VF3dFwie90t
tIx2oYX89fAzqIySKV0vAVefysH0t+3HZof2hsKXAozKXKlndnbNR3AL9GgOojESHsAom4sypAfp
FL3d6SJtHikZR06pVWrd+aKDSFaoGSLxXprTAJEijEuL1WJkULAF7aiP/e77rVFyDFJF5kCJoWod
3FK1DmK30JIg7h1tsGR93OZ2QNBScQNzQBAHokHQEysIkbD7npVwaOO1OQShyeCWCyWhDxFNyXXS
9tVJ+zfwe2BHAN7jbw1ekwjRCyKcAOBm/f6XjlKfpJb//LtSRCXYA5ib2Vv0hZpR+BzmEZG+9IHa
eDlqhl7cpakSEFveSbu0J0EJRfULj1w6SnKc5Z0f69BTeiBwPeq5jA8g6zt6GPHbqB83QHtwqwKQ
6iq/zAfhlCbh0z6TSWhH1D6la5WgcVVdJw3QwCwy2l7uYgf30B2SRJq3aJJeF3iM0dwDe2chXiwK
qUJwZC1siMRFbDCAk+BNIneLT7zqzMNNxWWyggvRLGcdeNSKLfLLLTHiaABpGF0BzXPewajG09Rj
gQEKiNqGj1LxkEY+AdmJKQj4mfM0ZPCJPcNPq5TWA5F3USvxc9+zsq8/bvajTdWbrEdMT2vJPpIj
w88OaRmlllGvenQXkExGa6tBO+q7AQVjMyHp10JLdZjwl9i7D36kfa+RhIcEmaRF3VOduCqhW4Lg
WYKLhDpD4/ud+1AyYgl6T/VnYxGQ4KLrnCHIPYH6kOw3OxdLJOirCXVyRKektYRcgC2hrzyUB7SU
Nl59qU2JPSZWFLYWMUdCHAYoj/L0WgEa6rl1xUFi1JGqEtCpOskFzIVEhOKODAcSk0RRaAC47CJR
k1iCbnN0c/k8X6QPA2ixMNmtZ8d0pISmg9MhVmFrSxFMip0Cele3vn5Ce5O1KCWzcWKIESEm7J1d
NeIf1ixmsCf6OktVbyWnA1fh4y7xAp19lzwwziG+wJNq3J27nsk9g2XDJSHk5WkRhZC6+wsVfuEA
RMLEnqqahxeRFTvXLqXvmsi4teVdEgGmCGsTDEV1KHkcScVs0ScKlksSBjiDD4KVjFK5vFy5H6K9
pjKIC3cmOLD8xUChg2CLCY5CoYEr9w3K8OzZCGAgjacxFacPAU+8jDfheYwjoeBMMRkeOKU8bAsa
VpJYuvm0wXicZzboKjjT5vdqRXhlskU7wkc5dbkvuxW8lnhsb+geoEARZUtHMSRZnxoFCuk3YZZ6
tC7YHZqKvyFh1SUKdO8UPUoQe6f1n6ehoFHev+4P79PLjdCKcCxU4KXj9CESKAITkHem7dIEsBqU
W8dmsqW68O8B1RWTA4wapKE7VLZJc1d5ZrWeQQTLetTAna2jvsmdUAl+A0f/ZJtF/br++EAs4J83
vKpf8Gj25TIVuGS/YM9ATFE64n5utod740ycePlGhKK0R2W1qzjyzCXKnA+DAl/UgYmSQE2ekTwi
hdg/gS2R//z8pHV3wgBjasuhVcB5sC8IFY0O7ugUoK42SGqD7XarMLbqWN2vM6LxocB3u93ZaFgl
NhpWE+wvDjcpWLtvts0+UlhdsKF8L9AIHnMBPM5stJpM5T4Ho9oWUabezt5i69gQqwzas4kk19Zr
Av2/RbO7bjbbS1qC7eVohNM9K/OO9kwqBPo1Ov9rfoSemtIXK5h57FWeedbpDCPbX//9NfrDxpA/
DuXDr1Z6tduczHTp4Nb93ml1h5T+YI+o/3PkKVDSU0Dk/N0h3mPisJPjJAaXQ/87m1SQPPIeNdTP
+H1+hE4DUfFBLydZRFj7AGNrzV6h1IakneDwSraI5UpeKdkSHG8i42+aRYmIvyp+NDilhdPfeXAy
Mf7Do9Q4N+OzDU0kADUaDN7O9M0D5UGG+WrVgRxSM4HqmK3sSESYMhxi46BLuQFupWOcNAJ1IapB
v1TCiGaP2hLhvGBn9/hPVHsATB2D7okF4CbgAVhE0xFoXUdAmzD/lmEXihtiJBJzEySOcx3QCgG6
q7ofLvaYutYk07BsYLT7mO+6co/xlzRMQqSSIV0ykO1gyS+jMCo6wNsybbxcpcNIubKiH7o5uBsR
eGedv0PctgO8u/o0DSyB7shZAjZntU08q667WWd5GO3dElh+ylIQGIo0Vz6V5KhEpAgXFGf94r+J
+0nDfpcLZYMiStGKaZSGKH6zRp8aY//pU0wnOQpFKlNHuYX7N80IwOF/m0V3kOWm2MJ6HBYbfaWx
yv2KAzj+G3xW3YhIiLioSr6JZmj6fPCLkbSGXov04vEbbspNVvATucoswrwncT6MXU+PMmqMGWyU
zsyI1s8wySkmpQnjE4IC4k6Cqs5B1Z91i9YqWM4uLb4JvXFvMYM6jEYXxP7qr9ENyuEHYFGzzvd6
pwHIN+qlkA8dAcFpeX2NCL/edhn0I8xELQjT4LyVlN57UCBEoNmA/lFfEpQv/xLQfMAuyl6d3WcX
LCGELmjHPXqJZzqYsP6jDyYSzkYsncn2alMQgf0Ryr5g2hkO/X4XycBGn3ELqg+DLOMsxizGE9lI
hQJAmxunWZ7+XDiNdnwJrTyNZGMsk268oX2R4SgUiYlTZTJk00ZxKwXL0rYSHAEbA0yGluxFQpXZ
8k2hyi2SRJWosmB988p8Q9LQXVNVLJEgv2udzjVYKfOY15QaNlhTyAySUyLjSAXKxli0eYWJ3unw
rhVPeQvH8jdbfmN+pzkIau32bDZpTlyt8jT1Y0TWqUs6er3/RrLKYmrJ1SLMRSuS8tSMrzBASDoz
791fmkJWraJSCUMVCIG+gXzq1/SYvWJH2e/HWsY12SLSPFdWaH11umuS3yQUvrqCrNY9Eo+vOjOT
LVjiPxzq5jiqLV8NFlOukT3a2YPBYNsb9KpObzAIBsugzRGwkD9r3ZnyC2Q/kTHsyo6SF6G9Q0sp
h5/jCstVJsv8vT+4eLqIWt/Mr8AL8TxBDp0yVBZZ5JQUzreV2FEeflH/+CDnsIDAc7/ZQiI4Xlt4
4FK4W7DrJHVKNUldNFyasVZb5rnodI3PEDah0zRHNfpFffq3gmVw4IldVGuWhoMubR6wtPxvXXBF
utB9wpwmtv3fpgC3h48jE8aZ2NksjjKD2maypBTQ+7u+0jDK7swCziX1uz49cN/oGQg+oGz0Dlls
9gSBRcrTIhQu+qA6qVw3DEiatWRqE0kqd3pucaXoTCSXQJ6gCPEDmJyDoOwOwZpLEOdktSmnWaDJ
Nz6ORsvxazIS0u0gb6BekoQoYBjuK8at7bVYTDkDgbSlWJy5QL9MPvzn/Vz/39X7zjPw0myiYxQf
HlRC3+ZlmoJoWVbj8kN3BJwhAnfBCX63C0OdJYUOLpAeeFmQCo9Ez6hcmcyZcmTylTUAVqs8VwDS
bc4/3aJM08yN/3IHn25oRN6UIl+0WRlxJAjniPbSkeK+yNnRy3ddnXwpWDNgMV1oSHJHrQ+QA52R
mOYtqQvt1Bhs99dugZH98oIqgFTuRPmSCMrizP5+XmYPgi9MesGWhb96B2zqw7bospOHK+1GuTSR
s+1J73APy6WBtAfBpDgvadJTCY2IdLajwKbodCOlxM0vCaMf/KnhKdQqtvKdqwsPpH2hOqN/lYZ5
QbsnNSylfsSLWSTnIy7DmDSRrJNMqkhWc5289zPskv6tBNf2npnfN4n+NIoJXL8xqabcuQ6ZsmzD
zz7kh9cAwK77hKZc4QjNYcBk9Dcw8CyvtIewBtMBLjljZafiZgZbOAzVpJ+xl3FDYSoi51hRgo5W
qaaFXMEXBWCsasmvsGmtpUEH1WBtCgwl2Ey73Bw3YDhkiHX/it2/v58TsoKLN6vNoUQ+LjXxTvQn
/lJNmorzeYdR+11KWUHPPRKtnuov8oigfiLEMNiURUalhfDmRla6hHlFvZVB9+UE7ZgrOTsacITh
3w0raI97m81GWS35MxJDFX+ywgF+0hsiuSv13jV2OkcUhxus6piItuWwscffCo2c3F/e4af7SXed
hgxcA2waWeQVtFywWiyX7SW53wkurovPyq3b9dddy23O2ssBi6uGpe4iDCYdB3sGl1uM3wVWCSPI
qObqz8rs/XOnNXoRTN8j4S5xT8o5FHOo34YqB9ENyTthEaL1Ve2xyumhNwoXXa+CO5y6ZWrUgACx
C2t2iltzJtdbk4d+X75bQ13qYlvanuVxD0YcwmBQl7EgL7NhNfzOAeYa3pDWQakjq8imUtuEw8Rz
BlkAYZBcOuZXC/cS9y6BASit3f2EmZbyczk6qJ7tgqNK1h3JrDMHg+AYc0m7sYeL9UqTqqlHQBqT
G5oxh9aNxkRdOww8q4c8vt9A/K9C+obavRikzUJgsFIW/J8I5Z0+XEGCQs2z77L6v1VXXL3imOWD
zBgF8ACpc225XvhaFGcZ6rWUCVDkI+hA9Nn2UAn50Om8UBCCCQyeETpvgILTI8MAQbDxqQaRHDIY
/z2WSPfSegqoH9+azrrxa5wOyS81r2DVks4ZWYJ0UJ1ko2PAsg7qOhmUVwlg+tXrz1rFHZwuuFeA
FAHVDpNBAavOh849KPjOvUdLKQJlI8DJMbILQZncEVRHSg2Q1xrSqUQP56P9aGu+iz6S3oHwl90m
QZU4z67+B+41VpBru+DeAry7MO9U60zyodTDdzCVwu5N9Rj1Pc1TJYE0T78BzL1bcjoX8hlVt0Nv
xT6sDDvPRr7xGQL4IZZDh8G0zeYpzNctlFBIIy8CIBcovNFly9V93+qAuAVo9T4EPAQjN4dUmvma
nDLvlolbDL+jpjhr+bXDOCPbXlLbqv45GI0wyqMguDjMp9HRaQcz6q8DJAl7GsB1rDY0YTgvZy8Y
yFoE+o/VH+HeA9gILfF6lFWIOtDhNSC0byGW21J+kG+Ig1IIAkxVVBC6WgNkdxjDVFWVYpQK7iM8
1QhtHJR1lX6k/0tpSFCDJCGRfmM8a9bokzCaYGdKdYWR/B/QOWuTAQpuoMsFqd+uVWmjD0cM/43i
dwHWBoYsZONCbchbtl60+r2QPl70y8ilIiNI1yiY4smRhhRme76rrdA22u/Oq6c0690r+E8POCyN
RqJTX7QQt4zytVPct26dD2XQKKhcJ+lXCDgZIWQyigbxiAbBavdQtHVS9p3jd0tasIexTzuSpxnr
oCy20oyyZlqiiNUHvcQfHJ0t3NC9LVHcVGNlzugR234Hk6DnJEF5VV44k0cWDH7i7oHt3E7AVMXd
ZHjoLpCOkGmp+NdtRht/eaAayYk409hilOj54E93yBEW+IgwB8u/2/EN5EKXcxM3R777SgZgL63u
Px9wQrn2hxHCX684cjsXJOy0xMvH1wRQPCXgBdALDER5baBDYzD4qQMAwtAkgUYvQM+CX1U0GYP1
lnuXcpqnmypuXyiPo+gjUtnrDdokJpCkftnheLw9EtReITA8sLY9QqtRbsjLoLueTmt5CRc6/w3K
SJSEvgd9Xoq2X9UmxScq6PBh1keUOhg7Qt9+3MuwgB1crM3trfmAaQ18oV+kih/NjGYiEHvcT9uG
M2KtLjjLtI2Df6D50aoZDhmTX65F/6ZkWoi8g8QGA4RfnzmnfkZHp/6i1RzMExgB2OGQjaSJ+Ruu
6/E/1u9zh/HNSg/1Lus43ZuUczpprTTRoBfeU66U5hjT5DvTkN6WE4e93CqTL4uqiYiHx0wSi4Du
YG8bFKzwBvWXC6/hH8rI+voSFbzkcf1UvBHJdn/e3CnQ+ZE3uFwmNreKDWwUS7Xc1XXjXGgbsXZw
bUCcdhJ/90/NWnvxsm91qwFPpWYl6OD6Rgb+Rf+z3Hg5vLLWvzFPghiuCvIvY9Ba9g6hQnRC5Hla
cDbzxkDOneKQq4ubQLeuDuHB4eo8sL6oJHH0eKKTIM8RvNb3HZpOmD8bd2UztvhacctoD0jT4zv+
nFrtS8HX/pDkD5AHthVw0IfxnY/yLysu+ue+qnZyIc4r1fDggOUnSn35t1p23uTyJr9a4uZy9Z95
j2QeqyZTvLdBiInFnvwSFxR3n6WbQqGKh4qYme9SH8wCaQmawzKQZQIuK3WgnjnCHEgHOEljuqJ3
dGtTKjXX17bVRPYJyPYGvOYynS56l+VjSZPqc5ZvXMaqit3pqxkRJQ0/zmkINejHfiN6NaN8ROo5
ednJmqefBAF4Y1KeJdPXEpuKyiHZupxt5kAqOscyNGPUTCk6NSvBk3IDCYoIZOhhmDZWJ3rIPiFk
Fmi9JA4LLcBmRi1wc1Z4DdgIrTs4mAqTyvoyM9DpPHfOg6RXaDJmm0VNuM61CRAGZuB9B7InTgSQ
P/80LA8+g11LLcuawrk1Ud6rFJ5ywQNeuZxndopX7ymZtwaPUdF/3gAVYwfjYGE2jsV69QFBnv28
eFUqmE9C2P32sX3QS312c3f/M11sESRJMZYVxwKMGnnWBDR/gsQSVAXE11X7uc6TTuov/p7Qb4Ir
o7KCc0ify61+PoI1h0LPpzWpxvkrYoDmMbzSHHDCG0hyHvqXDSJqIEZxzCaQpmZVh/7+Am3Gudlx
cOmc6oc+ndkdY/KGd5dc3MGtpLXzt7fXeLsQCnSevWsjoyMF/DDxwJY2sOLg9SA3kYyBNyDjHAfn
zmuSA1VP6+w5LFy9FH34zIUyupCvgbSmWzijlZx0AiVbO73BM1zbIRioRpbTtjS4sF6nuLOg4BHH
9M7dzzw/it1cABjGAtKQAI6PNmm7DdC5abq3zrOVAX2E8gQuE3GwvtfoH6E4VK82P4NXjQWdSfiC
v7lic9nfGP/8MlneyJhmYjgHTE2bYXULSFvkW/RlXOHztOnt4SymgN+4+HQFMYHp8yRlRRE7sz+d
+0NUDaURD0Y72qZrSp2QLqRrqrQd+u4ZZW4a3MAvQdE5TubZ5Bo+eW8f9Pdn9sLuk8andyhDiZP2
zYpbnPCru79F31jB3cU3UDRlVlVGt+Ud6BmNP4waWrYG8YzaI/RvBepQ5NUAg7DYcJWrdF85OzBw
Z/gxxPv9HJzWcrzmCeoQ+3Eub8dEOVu8WTUkg9tsw/SzuCAbL5BskfZ66jz1DwCsHUaTdlHI7v6q
q+s8fvBdFm5c2s2WqWSq5ozH3aZMHfOmnvbD9Dp//D1GtBbSIoHiB+jYsr1AGQzO4j5qYG++f1RB
u3sTcW0hdHQLkEOFK6K3SSFC0GtObv5KcYYMAtoL9upI0tYKrTCPKwmc0VDLLbt6LIYXunjVCRKn
7odS8c1+zbOLS0c7RxzPYELPTXe0bA4vS6PsvLYw/VGRf2HoWkrHwClDUAvNUb8Yu3Q8U4+FNJTa
fnl6LUETak33hDotliyYMa0Yj+M2ppBfmdNdPC6Nn4Nh6Q/EQXF07177GY2nCKhgUPnM8tH/IPZO
E2SYm/AD7Wrnuv2OiFckSo9C2wT5bnMzK36LK7A4i0sXXS7KwVBr743aZ+96hT2+0rFN7Nos9mj4
d9ISK1GYzOMRyM8o78OoWYVt8AjNB4ROpPHq5G5Yo26GTQMaOUPQX/TJgAul3R1gSJ6uhm/7Qa52
YY6XGXL15/wEEB8oxc0+bsTHuwvf/hHJTwiywdmsoukprZVjN4KJiczlBhbBPry7L7O2L7oZBAkY
sKtIdw8fyIBtEIUoEIyhbIeVKxua7tvPL61lBCjmj2XmUHEPNFb2Fn95+f02fGIkjWicaO2de+84
vc5MYrP6Y3hbQKwNuaO9mD7HZibcOb2/RWzqXgDzjN+DVDernaB1pTNmvVuWe68pgDv+oiLkAyLc
8avDQhZcBqUJSwI4/RDZbRi5U0IaYApvaLXLM+R1VxGdrhP25jop9s+T8vAabuEEbO2pqUa1fAvU
9XP+Yg7AK06TqwEDyTb92OW3Y5Y86HMtAoJgwdVfF3fO6e0syLfTibJzeHyXnSsMtp9u7rE8Fra3
fTMPB94evlOYQQwofSCGQrHw3rTIwp8Gj10/GXMUgtQTPrfLSyjH5pfBYX6YQy+NPC59RnQWsWBA
Gs9+ZytWDW6V1Y2gZU5jc/p3BGvGqZ2kNNVtQFrkO/B5lVpZZi8mb5celH55WaT2f+U91dltUoZC
YXKGSPg4/YwtSM0gW4UajFZHGOmSFiwPyZ9xt6MBzYzZqgS5A7j2TbEPDGUehcfPFwDhSSbgNGca
TkgbTk4ta/PMg/hYzC/jfMcapGuz7Bfm8ARcCfRY79bAQMp7aAmcd/fdYb2mX70bDUxqIUSq4IUx
B6RYlx+S4q+a8fZzOy/L1WlkpqP+UXGKVEGZMNRnYKfs3YKowwHQhBXGUgijYf22hC4njiAdpsXK
+nsMEr9Kc2F/v4q2L/wYOpS0FKStvPseV7cZTVtBseAi2sCZ+XDktMaCPRrcNigHMC+5HrBL7/w9
fL+lsHyof2hPetQ/x5aZTEoIYKb0GlLhKUC8hYkACXKzz1OmSJZ3kA1/ABGxj6QM4FbY3peXbmV1
zdWKC+jMEdWg3QNBVrtI6AYXTqJLS2vZAv6wI6ACzVv23cIz6t5nsPAccITmtzJf7WaLMAK0AcV7
jDItcqxSgMWtOJxq6cExKCtArQNVOj40ikdQsVs1YvccHVFkCiPnTK1yV4O8D6OFJ8IClU5RsF3M
Uw4Zdc2IBCW+2rNqw0ix46wKAPW5KO1hgm1s3pZFmgnonL0FlXk8LbLsYytNm53bgQNDe+Imu4kV
xuTlNgX6w1EpP7Z4csGbwFv16ba6A//lFEGlgtN7cy+gqa/rct6Bo/h1dkoQC0PYdnaO+Qbiq5VP
5xn5O7wjtJEHZaDOVPzuNEb799hLH/Uq9a1nj+C4AXcjs6P3/WVo4atWDcvN3nysGosR4/5j2nsa
PGbXive8kzt641hy8uGWedkQhkVwMdnnO5woNge233JaYXnC6R+Wm8b8siVtTjbuoR3hCZKqZ9KJ
+xqtUDc4ps9+AbJXmpczV/T/kKgXnOjmcUxlslvA9SwXDGGCz0a8NU9eqHvYd9Y2ACigqTvWDmmx
zwAA15HTAW84Th+XHfAUdQKil50XGnMrj0E6bo+r7OJkoDyGl7A8OyNOD05i57HfH8bM8DnL+uVZ
IUXvXeKtPL6rNl/JJS0QZ0AHOgX/xNHOwDTBmliAGvoEkT6vY0Wx00fLhg0DvA/guDfY0R5NlxR3
yivMMQwxJKqw5I9RpeKmC+f1l1vdOwWauuCM/Csyqpd0AcExAyEBxc1OcUlJHJQUOem/cgePBkAR
CT66pHjXluJJZt/pzh4brQQH49TYQ1TDkjhNqXXUSSRBY7GrYacrcO6s4bN69Uki0Q8W0REFZTra
ZuSiQI2SQcZb9h5gWXbdBEUUAFoELIWAAyZlh3hfHhJZKLFYSYB0Q+KwRyxF/1us6HWTuOJiL7ZH
wm9MMV9K/R+rw+DfOQnh5jjdVIHowSRxhahj0QWH4KERQM3e+KuMX58AWhI5Olbz07iWvLjYhNHm
dvrj/KfLB4SHCKNBqwc8KnEg10yogcL4UUFXGvVT931nvNdecCqSXWMpjwLWpfeoAFHTs532rqvd
KMZjQ1jtXkMroXQPP3/FTmWKfPbzAnmMfR6kBLQAcJJmHj1xuKdWB2TNWAUOqGYwSp3dCEfzSQcF
HU6M5QNwZQcmEgxHQq2BvABBueEy2OiGvNOLY9UWfwxLJkcRvpILVABMT7mmeJOvXrRivOHTF+4g
tmnzJFxalgjzlndQQwBg6BcvAUHJnGrj4l4gdDTggMqg8Sg4524+yPUWIM4x9dX2DbLLx/L05MD7
JuULBIzYB9L3uGjwP+COIRQHo9nOwQ/ZHYOiWCKepLcJVZcEH+JjQlRghxs3LtD/3r8NzoVXWAmj
9R6MKK1UlOpJlJNshUt6lYywfiDjKO1dKBthPy8TdHJ7wosmhApvUbzgyxb/aE783JxP49YnRA9S
6iwM/nqpXsBpQlGc9ZpOfwheE/wfbE8NM1LZe8XXJj2tsMQRChFkyNv7YWmKI2P5RmfRVI9ymJ5h
0byDnY3tBUt/gA9gYosrkwVYPMK6RavYK/UIvJ8zzj4JxBnwvSlMtmYtwretDlIoqMUTnd04dSJD
Yt2AI5noMCNTwDoPoxsvlok1uWQsi4wqog2GYPZBY9rB5lQPDp7j7q/qsPDJzM94Zy6EoYoxCKDB
aOyhDGld4OoapZMylAtFp1FepRujViJHCK5hYc+ZpAZcKcuI2ujpJWOArAod3zTWUaWBzavNv+Uu
9a4ONUTWhX0vgt4e/ikjsc8svxBNwofWjmdMatCWabVB/WsPpR4gNUCr9D1XagjqpMzPXKcyflxr
JdjnyJW9HEwFSywTOeLCn1im0Gnon2IYr/GW7SPt2SYKGQ6xrEljVSd3bSSR+0r84n0T78NboZ5C
CVYZvsoQw9vWBp7dyrzYswB7Eo4V1bVbKeN32nsD48BY3/GUHvu/y4DeYQhWRo8VjJSL8AAtAUjo
Lg7084rfVBo9IQ5Ohrm1NYWuJ0rakM1jGGAFLxa9GCJRiM/gS6LrOz8rPpdxdVkBgLwfJcV+dHat
c8eqBo8qANOQt8XXhvF0KrFzSVwY/pi7ZAJ4zA49ywgfi1oBzEdI4FjI3+3ckEtaOLUq/P1WU6YX
aZzuk0D50S4fwvToUpB9wk9o+ZfUh8oLdpanV0IEhtJCFekFPw/O5+VeDl4eNktquUU8U6dMs87C
ftPRzviH/BSlRQIxA36LaLCjFZNlBKeFGgUR/k2EgWU0uaFVzS3690tzwRJHCQiiA+pR1NygvZo8
6icKMjlEZuzrDKaM6t+tmw3ePglG0z2VvT0uVRmjZy9WVkTzOg9pawEbtluYnNwsZFJXroEBV07i
PlYn5ALcctfEpkInaLYjxnubqD+mTzIDDh03CeevOFWzlCsWRhM80uM4mbKO3YJrmJudgtPH3rWR
wQn17jJtjutSLxof20m30DqOkVgHOTuK/0RAmm0XgRUWtxVk4yK4qI/467RtlzGzrKRD9LsG+QGr
wmcT9UskDJ9aMu9QAFz9xdaEjqBO3/2yOjwNiWEjeknX1TFeIUotix7T9FaBCZE1uUqyGoeUQWWE
58lpTmfttOog4ONSyofJjVJ/iELMg/V/fSUoghUCixkaf+V87ToygEbNwFGkIW0uYxjn86faecxD
Gb/CkS2lt495A7s4O0HbJw7ALKFWJk6756yyhWOTOClCIzZqQxxQEUlxTF6vZKFGBuszbbzt2xYG
rSUt2JN3P9+HNqz/gD3lg3XRCkcW4DJ6r0y0CdF8AQaLA7u5s0sDHGd85o8BW0/tkbNpNy5c6VQh
q9R7grdK3Mt6j+ocTguINlwQvA7kxCGpQXHJ0ouwDZ/GL2T5thcuLG3HIzgeioBnSWLBXgi8dkSS
IszPF4OyZS/KdUwJHDYAvhI3n3dv6BPl5LBf4ZdlRH60FMUWjDc1fd8aAput9LxwOHFnLw69Lew2
vNYMqdTfMXMKCJs4F5rzSaNixLEjGHQaHKDLEI8H88O9UgR513gRqgoqfJHp7eWbejwht3G4+SQx
7oC/kXR0aHwokSBbAgBjlU7j3mIfcLsUOjFYfMjbL3PzMXifm/vS0Irnn2P/YDr5e/1NoOvt9n5p
+abYajopeFWA4+QcKBp6eHLwQuawt+DgkGfZuwJy713DDOJZGaRXWRreKOwZEwrhffTdSCvsnVKw
g776TGsG+Uj+fw9rSgHZd/vcx1+MwkUAzVkjCmmVqJb6Z5brOu9KciOeQlWm96Q1BgJwAQLkbmWb
DnW/Q48G1xKvwzQDVS0MGP3dDm6i7eHULEMi85SC/Qvmgu4Cdxqihj7pT+jJztc/mOvww/LHkZn2
aM0HvGy5x2WuU+wh601zHyVY6Hqxmy8o0dkZPvXaItFNi9IpuOVbuZv+mru51rR6n2aAc2B+RO0A
/lgQytkgIkQi5MBbH1uaKp51qx+vG1JleIBR1Nt1qfXi6l9Rr8NLLzhZpXY2h5AYJ23ecbwQ4Ub+
+QLxvOqaaEnU7rngUx0pXf5hDh0BdvVI4CSWe2EBPCQdUjkYOHLpl5u3S3Evj5PrDZ5zUny/T/BJ
6NJ7yTuMT94TuRIT2q0jsI0ndSM4Q/BbXw5REnIwL4RNjO5h51rUAbEgHCf9RWSZzi6aJ6Wzy594
ski95wmdBU9PHFgHbxwLTm4p5BHe24O53eNOf90IHmlGSKFS4zRR6KfJIHWK8L5Ri2YRwT9jbwB3
LIK3+e8jOyStvp+FO44bERA3HJUjCkj8IHkaEseZV4A/O/OuyZhHBEwQXyEKQtdynknOB3JcEncx
yKezE3HuvzcUVKIStrr2JP9lorABExR5RKo3h0lcGN+TIe4PqYd9sb4fE7IpagPsTxGcKPzk8YjA
Roq3hCAEeaZdoYlIBzeoInGaiOh4LAARg9OBh/eanMUtg5ZRAbqep//vZhC1s4imdR4XlXb5oXfy
ewim8MiLlfliXqFdhn9bFiQZi1alZdGHY2BRjB7GIKVPgYV3jhkqk9fZfjYv/C8wEWruP7TgpoW3
JavD+FVTZbtYP8E9K6wytDKuilzsEMhkil2wYYUqPKugLSATlDZU4J5/iQ8DEmArAZbUMUal5wwa
E8xRMBVabj6djl81aleWzQOFXCFzvrVbbwoAoGyHMMSMpR0KglO4AI7KF6CGvOW3biow2a+uqm4M
0rnAA78t2sxiSq8fEIDkqr/IQeDZgG1WACiFveFNfaCzPu163XUf/U5Bm4TRIKld06PgOeKT/tCa
oS8i/0A//RkEKhgE0r982ZtvEr4fTE+3KwT46mqj9f4CYAe7MdCpKsXnj1Nes6zlXCbI9DQ0QI7l
FERSUt4mzSeZ8TvVatX/kDopU9+L2rjcXK7fpadfqkURjnwn1cEPfDTUCCF9r7SukPQEuXoOAmGK
YgMGXB5QCi1UnAPoLGnz4dI/1+hn4hAQr4MhhbajStMe0S8gRIoSS+FT1fGlnq8LOhOkG6r1A0Xn
on9qwIvM3KZeLMZ3vjLjR99rhpl2hqGMw7sVVbxEMXP09qTeDlLgAp9Ur+KpUYU2l3+MQPsMNNAr
9p76PSBIeCyA/57fmvTl23WmqvQHBJpq6mqHirunbqGmEr1g4Qs/c7OxmphUrqdLUlkxAGUE1Sg9
pk2wMgqkm0Vq5xmp8IAkUSm4fZACO4E+OfdjHpNhOsQbhrm6EiB1xf3ZPLf3fTLc4DWjOrZEd2CN
4N9MGOlz64Wf8Cf9fim4LtGzoz8z+eLVhFhT96aq+h8HQnYw/6Ua5Oj14lIdQ3c+96vlP+F5PpBQ
P3TjoTYyDyT6L+1T99I2vXO/Jcz7++kvwPugvxYYgHfS724iyUg2rH2jKR38U/fwrD0oZuamxliY
myc9S/v6+ZuY2GrP481pUy04MaXPxbaypQqxKaFK/VgaUDMbY2OsQ3/RVJhwGvQbFQY6VdG+nhtk
tPnn3rgUWqUAd+zZZEeFShCE0vqi7yx+7zTTscZdA91snZ0Kd50dnUCd0hgenaASiD1f27sJaxq9
aFFdW7YU1f1reelTOFC6pOCc6HesbI+w58fs1QmqzwUF1XRz7b/aaTftJryCzDOzmRY6mufiLoaJ
5MAGb2D7WlYxOjo3cferdMEa3ihRFuYUZihaRhefPJAuA/DsIPcAapW5536CD0C2jUNk+WwmQ+Zr
PKxOzZ1Tnd6WpNG45VFVg48FZSB2S9ttmVtrq64N9CQi//JxSQ8x2JRVexAMBZhwckHoqpkUZMeV
Mky2KlSXAAGeKUZf2KprjVRQyneXR4LWImf2oic4AuwGySNu7Cj7QsD5u12PDZyCx41rgEvyrfUU
aik49I+Hic97AEc84ws0q9A/IVA5ubQ3TaO1YoBnwQ68dygQ5KhBrQtbfo4xjR5wP6bBgdiV9BLl
fzC/vzvJDy8xmxas/JAIQjXO36L+70viRhW0O4sUQC9yoVnsn+lhoPRhefTFpQ6rl/BrFN4wfChG
QtkAKye/fCbSwDxD4FTxCwAjS7Q9RLT6AYneLa01QJgtSX63kGxwh9dgZIKqTXLs+0XGvRl93LDV
qeD+hNOOUeP503GmgHpCvCAHuFzl5XgsAJwcErXgrc1aOPeobeETQHnas9YL1o8YVF0D95xePtLI
Fzu82B5P+ErMDM/JjeKlHY0GTgv/q5/Qj33/PPc+dI4G9xT65SbRTtjyiKfxa1C0e21L1bbk6uCA
RNSnUDuRJAAeeO/jVSVwHGItaFdYAtArZS45XVxJAp2PpPCmHXSf+GHOY7hDWaKnfAIxdSM/xT8y
zT/cIQSMIP3BYJBqhV3UfuS6uETI2F3HnPtw6pF3wBHCwSA9VUOm7nFvnoAg3IP9kuPg6b3JD9M3
jO+1Q4kJtUfV7HnhNg4BN+FXIZFH9veV94+vUdn2OE68tYfROi9JMl/G/Dq2AM+Ln+e3OW4IpPmW
K6q9l7ZVZDE/LuMmOwu+/HoaJM0DGPr1a8vooW+DljAPJWf8Ua6H1X8jF+YYYFeuJDx3Lj8MBp3P
5tf8Am9hZ+Lm90v5JPlnfDE+AuywJjtZJhx182uqo+woP/eZ8kV0xplKZJ+PdU4ByFFOE7pxsc+p
k+8rq9KGT5nfkk9nlzuATdyQk08gzGk5L80ps4RDAh79fzSdWZeqShKFf5FrOQOvMqs4i8MLS0sF
nBBBBH79/cLTvfqe6ioHhiQzMmLHjh3UpipIiUeuuifFgPP+OwFB/VjepF357zrkWvZUvjNsFMvK
O/jGjEQ+7P11/sKJ0Nu7b0vewFeEYoLHCsOMMNkAhOGB8aSAfC5cIRkl2kBwGV/y9xTiQ+YkIYFv
i5grtFL6gmpcF8h5tGJEPhfuFSfYVpakP2TnfxvhQRj84QQ34mPT8+l3hUgnR2y2uUFLdxkkADIi
jtDjdHjQgSfFCHRzIAOBj8GBEROWGQQINeBifU79MYm6c+PhZ5wW9nj/YX/BtmnjRd2AGR748JTP
+R+AOM7NcOyZXTqXzj3kikPKmwNuOUOM38FlKAO58BtjEHhyHrkJURhSPUBE4aY/eAnRjQoyDwOT
8mT8W3soDKU7xROg9PRpo6M8fsoSsJOwnM/jOOJEsrBAH0zYnAraU07X5iqVKck80Fn3bdR/Mk7k
lpjtEKmyy3ubPkxmN8dj6YDxAfBzhfjQVK5LEkqZ4vxQ9zcmiy5/xwfhKuXs9JTTAu8y23oWcCTs
ePrJwKoGEkDRGo4ZQ8nMv7vcAF9lND4mp6RNBv2Z7ZtPeBH7iLhytf7d5cvMiS2RZWgUf225eTMi
JMEDJE7ozhlwCqB00nQsMp8nNlVIIpJt445IctgJCVZ4YvQ127YUJ2r/1uhvFGWQe33apGNicPkU
svFI0ne2hYYT9XSVaYWsARXVU0x3Zxt45Tbxn64QI6NZlw7uISaZIvD+iFIBCZFuB+6ZlcmgI1j7
tIF/ocrQWDhdtSqLx8RMZV4oBtOBTwYeT53qfUQxdZ6KVB9wE1cCK0JL2vURo1kfJtGbiAyHVd4k
wOLuHz7TkzXDMSBweAQzdDQMyQp+YJh2BjSsbP0ReMls4jsyN8BWKj27dNCsolKR5cU8WN7HH3Yv
hmBJCcwQj1pmrQw6miBWsb0xZTGpOheI4RxxObeDOg8PjWXkBhS0K9PkklxkdvFW4HHd9zdPilkl
LDhI4kv0hPksSwVITN4qt1/6IzCFliygv9/34EhhvRLulv0kPNDlw1W7+MisSjp0GWK7iApjP3Jp
ECrTQI4cyLJnkkSuEGq5PvDB0qLQyGfkmFcycFwGxC3Q+Tu8BmJFDoSyLpYC9T2sLZQ9M4Pp7315
hB42imRqU6qChDrYYzIEHkdg9Kohs5lzySCJ657LY+IZvLB1rHd50kyt5CJwvpzbvb8dcH2QzLvV
vDKHODCDEnL73GWxlfUOdQQXhxLUP7J8xG7D9PJFDkKZEnKn2aJtl1vsW3rh6KyN3IoP/IbJwohT
wypmTE4lHchYb6m0Beugg1kJuyl5IxQgtweGCLGUPUoaNXyH1Ty+Ou092eTeUlnCiWyPsXLltiUG
gNnCfUpZEwy5ORgkMPjd4tRX8qAa9A4Dh4v2iePekhBMpFGIbYiJ08u/kaKSirwhZoIVf2DrFhLm
e8tngF1r8r3Ss6PJ06GxoyTBl2wbLQwZu7qMsIx1hQXjALKFEeorTnxghBio337AG+AeV6YRO8/4
C97HXx9MBDObiSO7hbZkLeAasC6Eotme00qKJy13q+7hR9o0CiW0+1J8Kk9eJrC2BB/AKhGpKXJb
DOyPNLrswYHf8sSvbr7l1B+xXhyd3ee3TZVbJgYtuGl+a5SwYPc4UDJpBH+A8DdFnINOph5WacuD
KbbJ5epy120FQ8l6C5FMQKXCwf4Xf12YUmstg7RJIj+3QH25pqbNipFlyHr80pEezILRYTw6xKaX
J6mRu8Gd0Qbz/QeIkZq/CU2DTiiqFJzQcJWq3Bfki5J6Azt9W2zIgZmpS9puMuAcjbXL7AFIgWmh
LNMLvWNl1f7xGiIm8UaeGBckXgB2i3SN2/XoC8FjlBwrH2TA2EFI5BvpCAIEhAnIm6LsSuawI0sf
FHqWw5NFRZVY2OZTTn/eYrYZxjysJNAuILPt4qM0Yk8h3kErgXjyuEDrLgbpAsm7ERIPC+2vtWU0
vmIfg972NX4cAo9lTzjeWcK+skVEpYDYSTaO0b2OFRq8Y/XRQmkyB5QlyMAUvJgNS6Fur2t32By+
SM7TdYePRfAeB60ltxWsGef3H2IrvKeuwQjq6c1HPkV2kOv43wEQlYTyVXBfGhUVhXGHgd61MfA4
Vix06MJ3F3yI03Eq6R7hg7wu5R/7ESUAgQfgx2VQX6bLZ+RvmSlsPgh79JbI0+zhsyMQk2NxGWY+
J6JE8k2Zsl9qFXO2BHVPI83ldVxO217nVOziDc1PAahYccJtFNIxMdes3pF/1TNwIbKpHu3rSdDQ
0xVy9nvfB03wIIFpZn/0HIbQxknDaC6ZntDqzSiIgpHDGFMwx8RLfFzyojNO4OJTBvecxaN02EEB
Aj0gUkXb144kBZIYCEIfrwxjzvIEsLWb52aXF5vedxIANiPdko8Jb81pafBfOd6DjY/Cfd2ETTjM
1kdEiUyOQtEzxQHH5+xfcMZ+JbYAkkXrL4bcLb4M8CgDSLaGtAArVIqGMxqdZSaubUEZnfyDWMpi
l3IcPBqqAi5iuUUFSuY1WR42N1jRYDHsHjlyjvR08rDUvBVPIOywPcgroS/oDpPiO8y38ljETDYc
hY0t37ZtgG0ejHwdTpXgUFOVRy0qzMy032syN+llPOeJ8J48TFyW4e8BssxufgMotO8xbQCt/h1R
2Fn5/x65nAHrtWRlf9g7xT5jzLGncr3cBpMfjWzvjXvEQS7RGHPeRWkGb6Ca86Pv8aMjM7xmiWhC
AXqMlBVptp6R0cjwbqumOtGgpJNsXEDG+TjN/lBFxweq+giq+UwbawhO3S4dlyWLO8j6LMckGboH
rR69ilFEqo2WRMfOpiQZCRuabRM6JZVJ86w0u+ftK3WU0X2ZeI8+VBIaZ1Ee2wgH4Rz5VXTsdAVa
BTghz3yIkMvHuxuvZZes2Bmtli26L4MmvN8xuSSC/sGT1UXudl9CmB9rCJJoZtYZtJjjlP/TU4QG
FOihtebX/uBwWx3qizIMdRinbDNwniAtIw+P7loyJmVOWpfa5gbMgEvPU/b1HG27eXWqTmXb6aHA
fugbIj1ys9+OKO6TDRkEK86q6R0oO3RqMBsTbgTGLBBAueyiygC9R4fYHjpM4gaK/HAGKL+ekht7
2PyIjA7inKKbSWatRtfvzGDSdjHxBscrXBU2PoRzQNgeC2wgNIZ1aq+C7yBwSj3dNvx49ZKGA1SK
Z6vkRPuOWh/sOhdYC4Zk5TpD5NemH9bex30DHiwoNwQruE4aOpXr/BPOLrXJFIqps25Ck8POkUvM
Y6sAnjiCdvUh6ZAjpnvVbXhdftYxKWKU9kBM54Ico1vPc9XhAWOhE/tuLOR2eeD7NzTH6edu8nBY
++jGPxvGtQV3uFyqPlHApIeI9KznCHhM76PHsLu+mV943JS0ksyjrXDPUro0GOtZi3KFzSBngFwr
Ueo5nmMgVsHu5i3KwXV6n6briK7TFkk+kiRQaRxyvwfVL5dBqZNKawN073KXNkkgW0gSAO2CZgN6
IMpQH3kK1yNPrTP62rTAAWRCtYzWc9/L/YYWXEzTTgAgK0NvFVIUtA86tzjycObpHMX+vg+2NqOt
6+LLCqOYvD1k/7dby94f2K2U6LW2dMtDGwTiNN0aCKz1YAfAjBBGPITjw7G769euC/JwGyXS4IBe
lFQPzmljZNgrxI9QZthcKU2lr7CTTwFGcBkTs0ZCINab/QHk8YSukJUJfA6ZAr2nD56zAm+MfRNu
ckBadyadWysTYKXTx+glTn9iYNvUeXpo+x8UwUd95j+6HLAhrSe8AYny27S0x8CLfAMFgOkCHPEj
pYeoxA0WBawy9hhUgELFFK3VaCps7g8L0qBL+JeYffeKjRYSNtRE14AofQgnNFLSexQ2j9t+SoNs
MyXdMKMk8afZVR06lnr5QFfPJrgxtNuwcbSkLmXRNKlCzLu6Noh2AgGLnEQ9DuwjqHjmNX2OyUiQ
wCbH+KJDH8kOs0GV4Uk+LPikWA3upDvkG9wHhJAFMhcTIL4niG1CvXVppGCYXBpwKPnQltUYsN2A
XP2S7u0LYFROEQaTgZ6wOjgnxIsBEHuPU8ktVn5lMl+p2UbwZaxs25fuRXQqMlVK60hULxqStP/4
CT35/MxPiWQLq4lbhhPDEZk+sE94AKiOGTe6WlFWbaJQXtEKDRCYxpiDY1OWBrS/i/LX+wMrAyMh
epKtjsq0LVANgRreq0D98jIJA9A7kEUKu36bItXsBFKSOSBa+PkkL0CkkzRF/3GU721LhUNEpDuj
5aiTOomjdEwOQv8xdlxiLMIqNtzBUyO/oDEi6IcpDpWxD1bAmnQ/0uBuDDvIe5lQsTbxGGDVQRHQ
TA6in8aYStPWFUNtkbvAsNFMIp4Xm4Z/XfYReRnhFyjkicBLSUdnkxDVOAdnYuVN3c+TQokxTfnO
VDuk2B2ROb6tNVNUUIqlBz4NN3gJdX2sobWHjJ82ZQUiGGmkE3JnUrSLBPQgO0O4QcBjFa7RqgwH
WAANuVVmMs1huAUnphu6EVlIfLQWFW4pCpqNCZUWMU1j4wk5HevC+pPcJ9GDwOUURmANR1IB/SYT
z1dc5ABGz5P2m+oMFHOctRMCwVPLgSuHcoQ8BlGkZLue084WKulDf85Kl6+HdPJ5kVV5kYRRrHQC
P5LJ/5pR8+/vgwszlyoAGntRQYXj6kO/4rvaoCM/rjupoaZ7LJaz6bPNg9mzO0Mih/Dq9P1yBY1T
VUdfNtFCZ6KF6OYxmCw5jgPOT/FWbVxnXwhbw2KMOgXE178aAgU6CSJ2M5Dqf6z9vkWzc2DV+ZVC
E5GP6FhTGqU8jd7xMZwyLgR+NXAakKJidJjpbClW9xLpLIEJFLTWB7m6EmTjNRltrV664pO1AabY
IXZEw0+eJhA06fmO6pJxJ+/ONUlyiJz/X1/PxxSSsNKpxUhhqkLBsYkBCR34qBsuAQP3KeyxjALc
/QU4C0vqln84PoBaoxw5xpLSBnAuUn04tdz0VJkF59JqAm/c3XT+WhKobxhaDGNyxgDnn8mDXkts
lAcUMyn1Xoc2imPxeYCe8aa/xJ8gzLYVgLRJsIvJfRbTCOrYmY6amBG3T5PABbI4IPxiRJg0bYMS
3Jcr9wFDm/QExneFbhMMNK8m839QbdJRPhkCQdAxI4f2pcLsqPysjYKMBpSM24SGSQdQaRjKlLp3
ttGKQeRvGBw2PEijWB3ZBjC1wZDGMkRv+Aw4RgtYDVBnG2gY0op0BR5/z5xo9WmhMiiqqKKXmviy
+FcgLPPv5TMMoKQOeqvrmTV2M0/+GtUO44OfeNGJ+nAfIUZSR9mFJ+ztR85HoUUG0d22wLaS3Jf+
OCL5hyeH8i7m+L6SzDS6sqVjI1jyXQS2NH5uzZqLG4zKn64qqliU4rEL16uSifa0YO7QnOCDwmlo
VuvvGl+DnIDxXta5TgxyxmFhN+LfDdemOeu75aZmzqq4MnBECSVop4TTIS0oGyP40fH8cRthEXKR
OeWxVu1Ra5SsHzcDGxPuH7DhIN8ERt9tSAO0fBNZKo3rVJSpEKf3E5fa33MKjXR+0XcPa60MNea4
oc2jA4rMyIlua8RnB5E03RIxbvRP/diN/Hqo4uU23XDN8dUZIjvGl6WPGjaiOfRYoJPTMRi3Z1dC
rQu1NG1MmEUlxJa6umCQnaDvo2n3cW9fGoFFOPW24jVdumQYwapNgQPMlFVBGLFAh0Nvf2Fei5r6
rIds51n6yI8aC+ZrUJj2wkrODNEU5+7ZoK8S7gecrXiujPDGhhBo2IhOqHv5yUun8dKHD5PhR0of
d+hxM2GF5hvOWDiLRTT94KKS79+LRNRdG1Ze/jbz6X1JmRod2lz8M/Rl1wUKgWjOwrkSdRB+BfzL
KZzQ8wB2DKQsXXmZfRyKHFrBDeIIhv4eWwFWkVS3BUOda0DshZaj/Hn9q5BRcXhsnDT1eqM2AuF2
F5TE76B7oIJBkN73WqSoJUXegyElTc3RH4ROCJUCE1mzr9G6FxaHntD1kMa0yiyjP05kUyyuDLbU
I6A98enCbigTh04qHXJ79Cg/Fht4lMRsIX1uiWZyyIoL+Jz4RDCHCoKFwFUWMQO5kxlJtyZ2yO6s
QE4ZT5sr4H/vowpT7bqR7lytRdctjv3dHxro4/wI5xv5zeuU8XmDYbbXMVFSb0OBHbb65dxMnFz7
Az3HxarXq888GXaxTMMWhXjZXhsFuDCK/kopMXWTVMKxqhxEfxHLuBi8TxHVYk0rIxnKI3Nw1th+
2aq+GrlVlMR6sak91uUq2onLlUSreEQDme/4QZDTwVRP8K6rkmguBuj82nFlcGDefH6cXCPfDvL/
8z+77Oc+uxWb3PMEN63rfyb5rJim++a6TwCrGtRB4sDlMX2m8AhvTgtdykn6pL4fslppiFeES24q
+LjHlwsAu8A/vO7icHrd/fY+aHLhSPVxpZGMNvqHN7kMi962GD6ocbAMOH3hPiDY1Sb73KvQ8UY5
Jfss9w5/DvEjygzpMa9LQpm0K6/igXXZ1koDl89n86a2L3TIndMmUTXovPrCMKE6QLEQzt3Xrw4c
E44ARYbRTqMBCTIFPz8moC6vKXXC7LN8NplAjqBQ4poj0Ff5oUj//Lup56wy8ZEWL/fYsqYVgj1y
BLxAnMOVEEexXGzVmTirXz9e0LR7RVXQgCuCJmgEQ8h2vMP2X4w5XTaBF0FB5M2R26GMkoSB0AS/
Po9bzslez8TGIWcyrNQh+9L9hKeMteIABad+FXbTxIGgdGDGbYmjC81j8JiIDDecELt/Ibqiy04E
OSNe4K2Sxq7F3QAX6oGC5eYLdVLOUqIDKz6CeM8tC1h2VoyvZMXHlUltks6VyGOOZtq2hQstG7sM
Pd3BxvBS5HVcZxwslOW07ZFPkwQCTSWmq0xOdRRfhZtaHO8z2VIZviP72uS5kqNSj/mTj3vD1JBf
UiINqkd5BCmT6hjYxJ1DHGs6Vv3EZYrxfUVvN2YfKANvMfkOBHFItFt4RlAfSDnW1o2uBqRRIKnb
2QEPl5uEYoUP372w+1KuirceO0ycEe7KRRyaMYfgOfhyTbLtP3CGSaxPGn///u4PQwe+C81j2coD
3igNHpMcVh40Ao+YoYjzw9MRMgM1K7BDasK/x4QghNoYxAVI2TZMCmbKkGFvX5gbEBD6uFrCcxAy
wfM2hoaf4zxQa8N6EresY8noodRBvCfzPpnQ7vbHkIAyJI/rRIBhYPE4ojz5H1OCNSm6ZDI0vK5y
J80L2j08f4gcnxfBVdjyuI1aHMrenQ/LJdTMAJXoQa2Ixlg1RM2/A9YWWzy0jD6U1S/yWV/EhDqk
2fglO8AazXxGs+lw7NAm0oFCGTYdwiFa0FYD9qhPDMIeMcWeP3+KUJI7kBMi1fVXSMinAgWw6nWv
296lsEsFCeyJeCUpQmgscmHdobA8kBX5XSREOUDvCbUKrcBL/OCO+BcnsQCKIVSLrEN6kdyJMtbc
DLr3Lv/qVIFTtEHBTQPALCXFzbukqecJWW8zXkyvVn8GvoPiahemuN6m4ZHz9wOAIM5bIY1nviaW
fPx5/Lii0suYJ6nA4puTTQE0FqhfE0nwPtC8cAKoFUkfNA9W90QNxMEXeWBILDh3CrFVrDhLRG/P
mRg98EcgvxvR/ekH6bPnXcdSTeXgFlIJATcSptK03jQWd0sj8CjdbJ6dtQR5S0QczHqMSnJppl5r
QA1Y4t0Yu+mbhWzhJhIgQ0ghMO+zLvAcHggcwTsAsonnEakEamvJETBCiKu0Zo8NshK5Rajp9Ebs
Xcqmc6QGHQfrdk7bAFORFdvagkoW2rwsCMU6uF7i1glkktgZcBCwrdWFmlZdyB6iZbKIZvVYcCMx
kS3WoXjTN0J75a+0oP0eRx6pFIsG1dQToTbdJKPzRnlJpvF19QKMoijAlg2WQG9EUR25WDP1VZ/5
/+R2xHW4TUY5TxOBIDBVZhq8YRh10vSnuqDitKfXONHwl6XHg1qiADKtLqj9YanoojMpjqv31Mtd
DwoAmc9dc6GcEAdvnch3LELDF2D1yXIXUHtQ0hHHrGideF0hPDjvrdqL7iIZbeftuVS2d/3v3eTR
AYHd9JJ9Eu46LSjw2/ZXi7CM+gw7joSKyT/pdiSvpmue24owl3hpB4xnJutjaqOfGexki4WM4RB/
0Q7iuXwMPZGNgz9u4RfinHUCHDEizElBa598E67pR8rO54EdnsTdCYwejYFoFo3uJRJi/C0ukLw+
69JjSJvcN3Quo7kEHcBu+2P7AH1gRsg/6CHZqtiwt9G9acxRKXcJz42b3ZsExvnf/3Eq+W0RX5F1
Vrzs1xlj3B8jzrpmZDOeOA4pscHwRbEozZHo8dXaaBaMCEnkw64iDDKAE6hLBgNAvhWnbdd1z5qp
AeYcpdf9ukWaMrGeiUHDJFPO9nISmgJF+h95xMGNfrOieBVMH9TT4su4+eYLW4PERA1nMlvcMHiy
Lb1paodimV0BvDMA5ai1waQe0dtLNdpBEhePNZKyLv78G6hp2wSJEPR3EA974yfRu2pPUV9vAYhL
ESNkagTQsBmMwU1vQYD5DtRxMt6Mh7uwGMwQr2WNR1YL3dnk3KUcAsweGShKXZFjtW6nDEizGsQa
LQEf64hFB6Wvg8xSiObXr/leCJzcniLwOays2cf4e3GJRK/uoGCh9UYi7itKkaAhtjZnHkw6kzdF
aRse7A02sMihNsCwY+8JROIFLo4qLjwrlo6D3qIBvAzMzK9Rz34HSO8+1kGHVU3zz7ejnqgAmD28
sGegPor3SswVz7trRmKGTcIlQwukA5MEGgDc6fkgWwe4AcGQfaPlBLNiFHsUF5DDGo9aePReGw2Z
YkUsje57CZJDg1IjXOcMP/V7DXOn0uk2H7z81rCkx0l01xtguVCw1ivBsHDJKX7Ja0aaC6fwjWew
XmVz/M4DuAB7G2aUdhS0M70hxEVDmwctceALDjfNZcf+/j2oIde7It8N88ysZrP3hj1p2UEdupQI
54ruHQkN1hwoMp7qCEM0wrBi/zJIeeZrWfZtwmSim3kH4CyzKdv5rl+I/lb8pFCcb3fwuJtnNHso
Dq9cksLYM1u5Wu0zUHt3TZaNxT8Hemiv23jJX3KvTZTzQCcRCqL0wacGTEcvYwo3hNYF1A6yQUD0
YBup7F8SGKLkAHOR6WDqjaeLnb+dgxnLn0mIdnJCmo4LsaJpPP/YNVYz8UC2u1cjH5WVUdGdktI7
FfOUQArfHyUs00jQYBEk50AzQMxBJDbi1HWrqyE5ledGaerq6oM8xk4D+zXi9Z8s/tYixVPZaGZ7
VmgGS+pjbBrnkvY3Jc3qSNbYrUVv0t5RxjOiHXZv8nL6Jw7Q2bfdakd/wRdMKDqOPWh9DRzpQhpe
RpOYCL21/yIU4wpYUHW5LfIquwRlVDguO4rT6LrUdGnECM5I5zssTWJFGKbVA13EctFftZA3o2GX
/hot1FPsyUKgHR0zXULhkcbMk846RK7PIzErKrBPnFxmOfEX64VevLJafkK76Et3T7RRpIZCbxP2
7WwCdSSu/10sWgSZsaNm3C9x37kTPAmrNS8X3xlt2Te4EbTxDa7241w4jzMRbXwznjfyTmllE1oz
YED7eofYmNJSQNJ4/qSvz8OsnX9zD8VCW8LF5zTzeOBkbzIvX75ohUCSjd2TntA4aJKqFWHGDC9l
MaPxZ1YO2if63V6+dBZsT1+jh/7HHKBoDayHArRza8O85hx0/qVFKA2B9wq0AO9D6wWu4AVr7Kxs
QA5tycPINoW69TwSZNHOPLlYgmNefdK+Ri5a5LCnd+OJaGpq05OC9gxy9Nj8krawSmbUJhyiTO31
nMe8h1MhlQzKpgtCRNsGuWfKHeQ1MHjuj9zaiNVSLL9rmumhhtAwAA1U0r8mjkUrs6kVf9LI9272
0KGGswAfYnp9SxObaMsC5cP0BWwgkhPqwCINbg1/ZHSDUWcnBdioWuofqoL6pkaHFHhXWJ9i2HoP
i3D9uXqkbpCw2JGsee4aOX3crVCDSTcppbSQ6mUOSX8TZscTd7jrdw8E0vmpWAFBPkCZ+R6CQQTb
Lc15UJFKlfyuQbQlVIk3ARDKNMR6HIrMD2LspIIa2K1iqPp8qi+hOHXx4JEcjMC0JtgpXOowoh1l
iD4Nnk+FS2wsocubmB++lbP/gMUP8hPx8nNHOFq61eFDy3aEK8evU0y+AmUYNxwRW4cjusU7Aobv
W6RptdqKSDmxz0Pn9fk+EgakgyZcYAlMDsYmJwGEbhGvl4AsyA8ScP8OFUvY3scBC0dSlkAoPobb
5vYJZPAziQvjBUj4RGI04aaX+HTqkIABXXp5D2GKiWROb2/9uWMEi6bVP8TMa/TK4cMXxK/NO1dK
pN4WFL2gfzA8BUFB2C4tskYLvk4uEnzgF833LInPJYiVCFzI9xJ0B5d/fwlGkK/2lnyTjNYqXeAV
M5QxQe6B+yTPwJjS53fWlFAWM0wJpeAZ7Hk1R81dxhJwQ8JDBoGxk88lDApupk0MThN0N+Z6fwUQ
DDd5AYnHoRfZoDcWkf8B2EtXtv8GRvALORLBsUT8EnGWBtGjYGPgHIIff312BcEl5LOxI0gHKkul
ccQpJv7Di+JuJKD+FTWQPsRXlnY5hPakGQ6068nJst0cxEP/f8exQ4rN4hC/WyOJwWl/SIMgvmgn
UXaHfOvTvoYjgUEaIRfDC3oJZSQjdSqOt7wiF4tLqgvmQKgvQ04H3AFXWxpAFgI/SGRMyIq/Es4z
/6XSlJU3JWyWxEV0+hdJlkb/IneKDJbAJAIt/BsMGUwibEcmkXxFMoIyMJyiApAHnaDupP0wmilM
A5M/KUEo0SxQDKoQ0mASQdfokELlmZ1eeLFUuyMVYrQyCkDgi/4UMz9M3iugBpE/OQ+VkQoGfeja
rFRql3tmlywWf2SIJJohd4oonJJ6RYTWw+RxH8qn4WTR+fgzpGjiSzsqYuCOnzbMBKXAegKlnday
DS972gV9A1T9Fdqd4HBfSb2yD0dNnTeWBJ8UJcHig9dIMrDe4svAw4el9KEAIIL+eCMiCTwhlyqE
w4rQmYmKcaGE9Ycym0mxFYzF3hQOGaTJ4EnJVROvodKFQCcMZKjFpMRolGVQwkCKgbQR8lr9EqHZ
B7j+kbDWof6TIdT+kCOjVGx0ElIvNOyhpg2m8uAlOdjvEz7Vm3RO/mwlEE7mywMErGEKXGfdIQUn
owYVCKLxR9jJFk7F4BhNR8XYU2CzIt5nbrKWKGEl+YpBPNVNI1/+pMFACR3Sw5Ni9rTYyk40oLGS
OSGSDZbdPF+nj3X16/1AG8Y75A18J3iaXPN8RkPKUePIzglIBnPkCXhtdVe4HKr7zlA6s2KyY4kN
b9v7wbN3A7mVnLw9MD+7Qj2PKz0l5uwM0u68VdjX3f10R1Nwhsf0TsEBG9v76XuoDpTBYi40veJ3
eeVKRVJ00rbKlskUGYFiMIgoqvBQyU5Bqvz9wiposxAwhRgv7M5qW2MQKPQ0VCQenBH0cbhp1Kfw
vS+mR5Oc4WtGjj6fNb1pF+YNgSC+cA60jBHHeROnnF66KemC9mtwdleRJV6xfm1JFAjDj8EjOxbS
CpCtlB20qZldwlDjCGVn14S+vhTRZkoFgf83BPMesQyjNQLYf23whwgfNnFlQ+H4qOaHpDCOCkRY
6+P9Em/H423Oq3JdOMpo1/Rs0rWRka0Ry6L9FIQDGEBfG8lFCYNx4HT4HHQt+KV5YpPya9CHN4Xx
G2gVZC6KZfeczF9ca9/kv1s8z8gaEDg+gAHYEVVfdlBBwIMhNXVIN8DBHGeACdLBispturjQTYKd
8jXrUBElaGxTMGEKvRB3BSjFHBL6B2wNPAZBIqio/nEZgC8xMfROITOLcjvYrhizps9WIngo0MsY
LWhgOhqI81SBQMXUyotil7Dt6PAKfCr2Sx3C6/vRDrgQjGBgY4n9wM7d6wkUVvt9Da7Bv2w79AdZ
gKEjhpN6G5BeIRZQ94VWEUw3t8MYreRsX19auKjsJZhuMZOE1RxEkI/PIT1QIIbxg4/gA/NK2xcx
yT1LHZJelj1MVi8GmB0HhxA7X9PjhaP4b5U9oH9Rtl+/gVAkG6cY9gyzWZl7AUC1LUVxD/3bMEl6
MrdvC8q3MJLArDcx+iQ52Z5qapPF/GYHNH/ktiN4WVwcf/1bBFLnKhpAT7PJ7lJbHJL3YsDj2grQ
EaSgGrohUuHAmMkhBqUC2ObsU0pN+Y/IjoK0j0+1GpdOnbjyR7n1nYq7thG9PXLPIXS+LeutP8J+
Bk2vk0wBmVI6CH0vFPnQxI2ImwxdYEJHBIqjmJzKqIoCJQhZF6pX3nhDLQN2fP0nVFFS/+BGMNyp
yrzrqF8hFm+raOgqNAPqTxpjFUmPgbKKvNuxYZGWwvcck6Xciel7jkV/+G3BQWRToCCPJ6Ce8ynz
P95Lsg2kp4AoOoOVpvfpmUrPrRJUTV3Zt/GM1FVtL2i57j4QN0IQBMgVnJvpodOYhhRlJJE2suNw
uZpmwZOSLV229iPLmz12IXh+tCtW7xng2BeBCuupQugE/Wa/wAMl5SCN8wRXJvEmFY8IF4iH6cjz
71ifAxZLbQ9Bb2WT+xrk919to5uCa1E8MtxL8Rv5/w80BirK6aBUI6D7WLamVx3xASQpbKrnwTOi
hpF+kPQR/tdn/e4YD2TmuruoXtLiL0hGaW3iXbF7UxT3hTjR6y+YJY1Xw+FNNYDvQvG66midS83e
A/IdgNmWGonGCpzHrr7rLNH063teds4vtnga5lKpg9ZVe/7o0tATsXQC+woZSTRdb36ve+pEixjY
KE5G7ElZZjGt1G+sI49WliMFDP7mVLcCJwYWDropEXoSBWsIThzTrDYDurK9SAkno5bq3tFxQtWk
UQJIRgWmjjYC6vZbxEahuS0NKHxzU7ZVZkEmgCfTVp/Op0+WEgoaXNXO6nMfqo+XW0iJV7XUOjQj
/1PuuBltWCbLvBpFPK8ytcr3PIyflpovruiFoIEgQ802AtrUCqYZ49ZtsuR6p25/y/UDo1dfgeWj
a6D3n6K9hXvTQGM3mbYZCqj3WT0NWpWj0rWbDTRueX15gIN2s3JSBqxolejpRYig0jitDwqUj9/B
lBNEmVMoTvpi9NUjNYN5c0YhVkDM0MQxe0Od1SZoPeDtdNS1aDK0tGpgxJzjWQAztMlb8bYClNOD
q37bULfWR4T1tn9lqkOlRTJVKxQHgHlkZgeIUWj5EI0HlmDIq0oGkyEZVe1deEf/o1LHWT7O0W/q
/UVpR29Uk0opiY4q8g/AThBJe7ALO4T5MK1a5ajRWyhQot7zJIcY8IBPox7Tz/heL5tBc/9o5ovM
JxiDN3ZlujGOVIhQAIBuJkQx8jrBQbmNlY4faF+Il5sHdIw+Wy7Pj9Kq22tWXseUOr5mSjvXlXoW
ZEcKbYLabZMExsJTbxRMa+1QRAe4ubm6fqpuAtSEANIrnXMCSmSpBKyv5I1S/0UpE1LVitGqyDR0
/O7zkuaLiPJuKMThZ9BrjzmEVidGUbN9lstShd+0otSQ8azKxBQTR6nvbUi5S4T8vnYH/dl8h3Xb
f6erPvJYmSSyeDh95SVVeTT6SqZdYg3BJ6YlmSB2QlupJs2uJW1NH4MvGkBwU+wmFORND3FUpH5a
LUsZBwjoI7lWzdUJNQxGZ5rB2nRTqWF7/mmE5m+rCTG6npCaKXf3dcPoaybUFr0MjGr/hSoIGLRs
YgtuC/Li2meIAxH9hS2nXNYkLDrZCEuoLcJz8vUAsGB3HFG/CXbRfYXjIu2prwaqkfAd+D2BkYHe
zwvs7YMCDxUoUNVOtQJHDSEcG88RAYORtqBv5AqRaKC34tjd1q/RF1gVlwBGEnvO96AgJBp6fcoZ
3qY6bqcIs+op60VHSpU10O6bGUX8rdEHNeYuzRjeZoyD3XzvgXy017B1fLVg5dHiHG+kGV2edGd5
eiAtIU4/gsB9UN/O6HEF9ZjfqvmNyKT0sod/JzPaMD5gtCHwCIKc+OvPwH10vCJ3HpWRZlDp2XrR
5VVP6WO4zzRccyDryM5n3e6OcB8wIQJJ/hAPNFD/gpeud8IjvEV2cfWrELI+nsuaBm0B8ZmVoRoQ
2V0YHC8Q6Np8gXnfwwmqNo3mJKVKiN1qoFVWMyqlR+j79IzAf/GHP7RQcpTGEDmcVDU4WEKGhfin
Xe815Fc66KdUo7DlNlAB6cyLhvd8z4nGovtYVUGRujBi2vMvVrhcf0Eh6gaVaRgiFPo+cN8/8MkK
rNp90+TXh4W9xEdu1BPyNjiDfSzTk0IHcDbCVhhQzFwSbpjoBxpVEtURp7HW+nSF7SRG/TZat3EC
zSKC8JCBe9Iry4iZuchOBlN2yPsLjJFEOtof+TZOT3k5YrOrXpOnejTujAnhcRrOtdSLMA8R6fMr
HO5h2g4NjQ0xuC/pztHD3MSkn5OehZoMZrps42OoSKfZobQpSaa1wdZKoI/3T9HbML5SNodF7GCj
Ckw6mxLKHTf3iqDRHZJ/CvMCH6d3GwMppOxJGLKQyLTFFtuBK8E+2OueqYglIHl2sZz69YR4xA0l
NtzXh9weORZmlfscE5NJ+EpiXXrnsAMCY9jJKKDtgPTpoMAATykxl6mFEwUV+Wq3F5Hnf4eigk8l
B1n3YyW9va7y4+T7/glFE5o3DPXLfH7yydcgFUEwOSClctPPZ54p3d8G47E9cEUNxbVde0AXS3Zd
/m1minUble6d/F6PmsLRZyONrRI6cbemERck/5sjJPxrKkazzsFyPRxvZveBubxIhwTZtKhBG6O6
ohg+XCCS3TitCLPMT3OwMXGSUyRaTqPTdg98Ynr0yzE8Mt2EC020WPj+Z0ArPQmr9hKwiq7LFgsC
VlwOVltKxUzDPS9ciKVbbeASdQ/ksGTmOI78Zjk0MLoYI/7YAy1CQRqVjmqMd8/BbhxKW7uVbU9e
/5F0XluKYlEYfiLXAjHeklEwoGW6cRnBgCJBwKefb/dMzfRUWxYSTtjhD7pled5y6l3W/t8kwl30
oKP893aA/c/EamhoYCMjEizLHVCfZiXQigfPidWIYmZN2v+1Vy+WtQYxvEqf38EAAnFC+uQfAGqH
+VhXHxv4yy4W3AcCWBfnFvlWCKVmrJP+886zGEC8jPlmRypEVMqVEHN6Pf10EU86YQ9QK4DgJFTR
f85M14U85mBaE7YCCYRGOX/rzmUW6lM6bLZ3OgnCHMzWUne2W99aSqLqUwYEl0+WJb5RGncZhso6
X8eXuRg2dVZHLEbCMKLXi8SAJCjnh36ucLiQr9T4O2wxjTss5rjp/SHgaWJIcYVVw5e0X3dy4kKX
hmCCVcMVT93RaC60ywpW8rl0z7TucYP/5xT176DXszTRFZ55/9/JPHnfSg6FLB+/Bk/I2fBwyVzI
TXAS2YXOzAl3ko5Ml6fLKRRjuOkynMm3t/9v22yNTM4Ua0k5G3ZPKnX8CH6JfiEp0j1v+u88+S2m
AQdg+ENEEZNV0o9/N/ttXHBPfXE7ZZ68jdDfcguB8MlXpK/XL7pVDn+XgRFaB7SJvs7J0ka6F5ve
0HCWWCqPEhYTOQFgxGRZNOn18cDaG+POLgUS8WWOozgDNOKNXlAkBqM74FZwcMJgF2ymnDIiQuFs
oGOAbDIQaKca5M+MBMlzxeopRBSIM5wed0c7PJ1O4fLfwJk6CKxxgttRbf2JVtL1mloAma03zSka
nbvalDuMNg9QC4dagb78qrS7aYqFtSeW4JqJsyYFBL1nTG3UI8lc+zAyQHgsaIHd9cnfw74y7UDX
6psxg2FOigdFTN+418V1/r9dToLzxvx8laUiNVguxuZmPHYX14W7glbD15il6i8GDRtsgmB1Po9Z
GHZyy2QMyfF2O6/WgQ9z0zHjtBmaN3kiNwsIvOM7fuh5zEvdYhYftl7Io/Cs0cgyHPHG8Xbcxilv
4Pslt8teIsbLsTyGvj2FOsVRucWkHHRrd8edrBMwyMapOR5vaO7JuJRLCpZeGE55SFziypzP3fGK
AhE/CsC2MpZkqAYsnp5u27vAXsoZP4zZuke9y/c5advzZV3FWMyWuYgvr76cJt4E92D6NZSphUgu
fHE+fYrXLA9+L9Q9UPgGA1Ww428xjTb3PupKtGbF9azvzGCJGBR2wJjMl0dYrXgvbqiiMtAQWzLv
HhhNc2665hx3F+Y2o2y5xH7uL9jZduiE3m4jl7fj6rhxcj9Q69OxFbFik1OrjRkdK7xU+Yp0/2f4
Fg7DS89xeroT/j8TLr6/9f/tH54jy6oT8hHe5QS8Xz8xE1hffd/nzSKSNXO23BAr/PfI9IlqWI58
ZK3TWPA+AaJ9GA3PCqs2KBX2Ud/ErLoYh3fzqKDtsKltWSZYFqcXmaV2Aivva29gP8pY0ZarDYv8
EhSpPG/ZFbifNvhoGSwyRyvb98LYDC+4lM5mvMbrujPhBEOZ82yLlrW1LO4qCrdWg74YdLHmra89
mrBvFmCV5V5ms9R62X5E2UM8yoJzH94fPr+qCQp7wwAaX5kPclKy57kLY+QGLX23Mefn8TQFxNfS
EXwJZNlZet6Fa5eFipGIoxOPQRYq9qYZ8BEgHoVcjSwyzgQKXm21NOex6yoI2rCmwEt36KcNOQu6
Ds6q5c/HV7N1ZsthzeXRLj/GJSN9k1PZ4RXteU5uyrPm05gX5Aw6m8QlGjFtDMvwHY9HF4bLANmC
FcP9w746Ov4bh7kxj0x3Ph5zgZm5Ws1xuMRXWWb6eO7ynfxgc55fK31h7mwOIHvC1VV0gx3k3+o/
MkaGa+KltSEm4DelTMY5OY7j2Ts7JJA1TuGR+fNgKPz/gEKHqePIdL/p3tKn2MiyJps3QA+27/WP
eTabzS48Qp6xjlHVxHKWXBtHo8vI9VmTxd/VVQ1GZM/cZobh887vGgd2ACD8Z9wMJ2S74w7h1ItU
jxXqaz6Use8dQ94rW+GSaaev/2EU3PXaOuA1YVM3MR80xhkwhA+ym1dG8PSYwDxBkDCCXZh5HVPx
br7ftjVjMaoYNG4F8VDWAt7QMmY3w9p2bGIuHwgzlXQxyu0bbEQ0rIsRIOS+TmqthnQdjQiA6hg0
yhTkxw4KYmSUf18aoguKtRR6NUIftNk7OsPjtWhYRR3N7YLzwVqvK6gIutsPesZw/kyVJvALW2IZ
jl0A0SUW9G9g5zFTqOtWwVOFt2V02GUu6RYb2p93g0neK2yUeEiymAnRGMFRU9UbrPaK2YD+Q2T/
ltR7t6ofsdW5ffvnA4kuwwcqYukZWNk5AzoVgpptVvuRbF//ODY39zWTqj7tyVG8rX2gojPlH8T4
g+wngYrG+sBbzmBLfWkDvs6137lGbvuwHyUh3J3zfrRDWgz4404E2NrGsW1QW2ZVB0ztU16lQxS9
wKC+VYrINuS2m0v5VrPvW1EFg+O3+ky+1Hb3MJyln0I9VllJm40NGvXbTyiiY49QWb1m/8rAKH3F
aMbG2/KQT16z1ma44ffEj5nWBP0E0W4DRceWkaO9pqwG18EIBHXBpyN54dEdJFCh7gvXnX5cJiBR
xGQL6txfILeCKaZACyxP4yACoEZtjg6ZgHa/PjBhsjmqorgbwbgChCro3H/QaMKCW8jrfYjLbn5g
R+A2zqShly75tUBE2hCralPPpmzyr5V5onVEXVzgw5H7D2n75YZRY4Q417nSSho9AVdTrMaWbPl/
r8+mLkjx3eQURO2MT2hW+QHtUvGVI33x9sigKVa5ygAV0ilF447nTBm7u4ly8BDJ5EsJ4JSiAANN
otGVK4BVGH240d1nhb8bYMIqIRNYbCpzEJZUWrydq4jo9UaUpj9IqiILOKPQDLAQ4Ct9ZHGvkZgc
nRk0jIkSA4raUgwwlWs8A61LJYUO94N7nrK+468pH/yhdUD5lu70LST24t9HGEg8xCf+g0gLWRHK
3S2U/rXsPc/lLdyVK2DbencDzJWSuYSX3AiCHJ4t9VYjoABPhX+TgAaWVOYW8uncJH5I2EWXle+f
+oaiOnEcKgnoK4r4K2Z/gcChbbLPGijwc8mfkJrkrnDVADat51IQ5F+PwJygg4Ogn0MqggwAsG9c
VnOGD5wmBxoaSGXpyVYW63DLJfsj5Cv8gVOuKLn/NhTOKNzL7ehuxHFwKJkFiqkO58QNoq7MnaSB
vgKSzeBqUFIn4lFFB4v2JQaiyC7qUZgII402BzeyYUD3KD9j8uBT9AfYTIJNO6FmQIOzvnKNPRic
oryYUAWf0miRfsbn0BlxB/h0Bjm9fP/etfoneTO4NdR6GIUjkJwAu5fta74anoArmK2OBestX2U0
VtAQ4lDMUwRrwzbtEgpnbXp9wGLwPRItV0Hq/owN2m1chHLllzIqzpMoVEb4iHETl7dJgbwjPQ3O
gyHKPZC/12TgA+M24RfoZfCw5RSlgksnkN4hQxYRo+W/WwZWu8/HtxCvSBD34T+Hx8yjk5EGihqy
nrrhCVn3pejWbQCd56uGcStpD+yzD2zu5fCUTChZOdQm6K/sOYp2astvRwgzitwJERCaK8vWgu8r
a/z03g2bTmnMXwYYUFLwirwLuZDpar5YFAYUH+O6YbeFGDRNDjLBc+JNdGcJbxHyMCWlbpDTVOC0
jqM1kremCQbNSexG/xegs6FfU+xuyR/IyERRdDwnYl/MAeNKMg8QnC+xFVxRa1htiH3Y2tn23TN8
aX1FdruxA8kw/9n2/TNa3QVjQmgzCIjNu/xkYEjiKE7eR0RayQ8WiwWFaRY78uCdlDFIhPiHY/8f
khyJlXab1Zlwj9h4GriLxdUlbxD7c4kHJe6SXFJODlQek4LAZMPLux/2yPRg5MAi5yppjxQXJAmY
surs7COZ1JQsYLPZEfFKmGoH00ACf/7Z7QKRC5VIikNQrTGDHXnjdENSE0zJqMkqGsitjUGRQlIA
kg7ieUkiNkcQYjjx3kFS0edzgnoxBJsDQIyiBMQk4ZrqEDDHLwexd/1GmXZ+TYN4hHyE07M0YAiC
PkFVw/33T0VgZT50c7wgpuB+uVexiZXIbPUvSeG+7MSs+lKMIRtT8uBSCIlt72hLvuR5tqTMUlpB
zJozEpTvYK7aXFVAxem6wgX0yLXzgBoHdCN1pLfcxfkK/0QRF1oRYBYOWR0e5k8Dk1CTEbeYT/u2
PR65xHy0Wdl29fHZJHng0XJa3IYdcZkEs8udPJ6N5HY0Z/2pfbeP082GswiOEpDwGPgx8b2Ty50W
OYBEh5rKUwabxJzHmFRI4DjTmVyrYBFtnRVRxPt2UwTfuDcoKqI8y5Rwr4xlhpNAOQBtsdDUJuE4
GAl9ozjnPfr0qdk1OzwrcapujDOgDlECRsbTmPc4pDSPOSg1XxPlOFMyg0U54pd3IPD0DX5OSMwq
jgorVoJeeQxyfTeESxnCLMMclhCYNZjVnpdY5vgV6TOgiJccuILjkqGHt/yYzvsomhPeWWEr4U4J
Hjc23wGm9ACHiXGB+iXAyRldpJjhjeJUR3ee4stdmjPr4IOUnkRLFgxTAWCY6n9zyil/oGj06/mp
+y/GmLE9lWZO+Nrok68VIuFBWE1LzEv13P9agpPED8C4TKnK0ZAU+XNa1oTPM99/YFu+JXXWyAFV
oxX4xLHbw7axMZSyfL+k7Gn4pf0x/Q/gb6g1Bp5ClC5eAKMTjwB6vZaj56Z81Ub6FPPurkNHCPrm
upoRs/fx4pjxb9iyEAzR1Ukx+o4y6+W20STZL4doJwy8AZIiYnsrSHkvBpgZsc0ZQ0sL+xP5CYUe
/nAjWNbxAqAndVk6hmTRVMf2M9J20PikcqJzD/QzudRH1VXXSI54kmTfIE+CLiUPYdgUevgOqCtP
3xcoALfRUXNRFNlRE0E+ok2AsAMCJ7cKa2AAO4KFkrzmKCEMkR+jjfGzEjocqxLKuH0GOIU4+6vP
fsPlu3JRAZ08RqDfYdN3A3X+vPYDzYk6Vi/WawYB43IGwQOcbac039r4hdDVbVQCxNvbv2qigMzz
ft7yQy4Dn1Knz0BkD+XXDPpuR4BVZgQiHfaJ23U1LO+HYNTS2WDETicQjClAzgA1DaJT4XkiLQzm
kJBounfYe0hqj7R+7A+m3gksdRU0hrjsgNCLe1ZX8GdAExnqilcv9x3kbTvWrWffG1VwNUA63iXl
fLPds5HQBSTa2ZIpvPZHTrSbTts5lilW9tmSiADtGbDT9vGJQcyk9tsPr36mfJuXT6PbWfUjZ6eq
s2/HKGnz4oBUoCHxcHsdu/Wp9KLnajjQ0riIjaICm8immk7QEiRDW3Sf8DaqCD1+WHA9bVT2wCxO
U56T7GLyH88L0RxWRdadXJfCG39K0Qvkr4wmj5WLygZT4l8dkYoJI0wwLdOf7oVAdXYAgP/9SPJF
rJlFpZujLMOv4YTLpVREZg6lJuqM/mwtaf6MlC8tcIXQ8VJ43iHQg2RngWMNAE5kAhT6l+dZ0TwC
iiBTHrw3BChhI1fgilGfgaLMF+Lh67s9DIfseEqYpS59GtCzvwGJHzVvzp5clAIGmHLrt1ahBv/V
/AIGIFQobyN4Hw/rNgLKJUhmvsogsSrnBW142R3Y+d+Pp5/Q1PBr7zt091CQ+GzYLVAJljXRcmZ0
enYaj/M3QLoNjbvY+X62dAtJub7tF85xwX1bvHMi/HZ/3EXCAYzboZi1yyMecMmiZzQRVIFhKSLK
sdHTljSfmCNDp0ZQiWWy+Wq8zotVT7YEadVgCwL6JJp3aIZIu2qgeAkpGq0mVIkfH/+5/0s6DXZp
zBPQxD19T8f7ju/fHgrUsDXqbj6snaXTKC65xBMLJb3dVYAsCj94S9+Kk9pP+pWKHh2V0i++YSI4
cWy3R8d8pcWH45umGOrJ4AqPFQONUUdTCOxMzO+kGrpLQBy85DNrNfaR/pYgAgbkCKjpYjveLI4R
xzx22xC+fpKmHIl7jxpah4iKkgD0MEuUZlN8bvVd5dMdF50L3SJ5U0MKnHtMXjADxOlH/nfn4G1A
A8OCaOx7w+PrYfJutAn278swh102BO2zP9CxP+aKdwRPiQL1jXJb5AC4aaDo5b/dkSg3LZG3QQpA
eV9aAJ2SfW4cb9XNim+HeyvQhn+C/xFRagMebvdcA2gtwYKQXNaaahTZHNnAU9an2q949MazyCkr
IiAab23ANe9pSrexvcTgCMxKTdfv7hPL5+mZE3mpM3yQ0g68GlB1necCzAL4ot8vo3tqVlHweA2x
3pmh3UiMzGkg2FuP70MHjGc9cPfourzMfW5nPTAaGkLjbqPUxqpJV0P67h6akBnjX+SU34mwVjut
PeBz991aa+/tK3Jord/76BqZrdzUuugZisX5sAyqvs5YiQkqd78K/AUKZsqV1jQYzR94o2peds24
a2gDF1bcKgNPVwOIBzZOniPMkTE7yFM14BiIEDP468tdMTVCLtXQHvMbeS4d+1lxx0PFubVt1UXQ
BR8aBbfy76ypvf7vVHUxMjTBKfQ3AF5IZFHsWqnwxDKTVAvYYgwQ5FoGfZzGC3YBsGvNoc1hoFqC
nlYmlKRuAQMqbtYY0g5QVfbTRRmS1zbTmNT4RQL9oqjjfmKXYucTOhzpThqoO7xqutYtcofRtvjC
NMh3xfLNlmY9RsUxg3k3TRd8BkIHICXwaMMlprYSrOHivc2ilu+i36hNRX/e/04KLER/Bst2c42g
cP2Tiu5cIdh0cht8Qedy08YwmJbaZrhoaaLYCkNsv8oWfTTZSrMzuzn3637RFWSv0RvidmE2qp18
0UPaDJFU1d9EzJRMTDgFTM0+rQ4oHubwoHWCB1ud5nZi940/HfpPSGepkA8odOXOMzJJsfooncIU
ObN6tlKrvW3O7S293+85RyZsoi5VNSzOPQIauPpfPIGMbFuxOT3gRuwxzG3jicN8FhApqJ+CJydl
uF7l9p/zwcC/D3CHFR7Tm7Zo5O3bNqNgTz0g5JZ0Pri+karqXfBZW42pDXsQemwbvtjL7at/LMbd
zvSD+3IvGKKERqN8sZ/dqGgg2mimv+eqPj/Y/TGfqybagCxvz4WkG8SkKO6N++sP/ePaVbrzenBu
w4l8L5TDS5s94zGfChoNIkWEbvskgvUAYpPdvYuiPt8AQQAaFtmt/V/nM8Elh/X0lf7Dav77E3xD
WxlAP8BUB77Cc5a4GWxIQAqzQbJG/UqdPQr7wZ4L3G9oxEO3YEUHEoVz2tdJknWnp0fxvCp9PGtg
WYDH+qRj/vwBZn/+vdPx4EXcABu+j9w5Wtybqu208blJRkUOupGxiXepg87/B4wEVaoPWOKBNPcJ
I7QS/BHgMHr+v3IU88GPW0D5SCKfjJIfRQsaoZ1r2pqyXJoN5jKJPdCWdvF1hii3CqySLAQh8jKk
vlAXQr+GZLzKSCOApQ3cOt3m2SpfJQPIz0kP/Ho0rh7sXgO2lUEcdDW/eXjp4483cIS29cN1PQK4
iTAXs5c9LWsFbGXQ4p/uHizX8n474BYEWmAPkKB5jlgW77FDzS7eIuz18EFqZM36p/lq7qkJNSsQ
OAO3TR6m+YA/Vbaf+50BwM5GSNVj9wKUAIBO6/NMhh4Ai5jMEx43i4bBRbwSO+qPk2jz25NB9aHC
P7G2p4YHtl6AFUl6uSkIYP4IM7J5WYrgTjlqnWpA+F/SnNL50mVufSHPJ26cTgGvgtvonYjadIo0
HSC/2ZwH0Neu03b1d8tOJVsxC2+LNRCp6n0PwpAeEwn86OeAYV2rUyXEZ7DysgOLcLciUNQxq3tQ
hryi8nP+agRHoJlxyX6ykoLvvBQMgqBeMvcSGHliW+xSZ4HtDbckrLCFIiSGMDAd2jwWwKU8xi49
xeEJ/geRFbQ3CpewOykzbQlbtc1T1OhurNAgSxBYofVNB/z0Wqh7tMpMKI+PQ5vKHmgnngoIlufe
zLD9vEP1I2jOfHaKOwlHD56TXrIBQpmiTvgH1Pq7ziixKfq+pT/++jZaMoClqH3GOvjR+9eG18dA
zrcaihnMfxV+OwlO/DDYroFQKeT+8BA1HYwWsNFKX2eXT25kVx4VeU5xHHiqkVG1FGT+fdGny3Yj
jRgBa92fXxOx1CHIrA+f5Tu2EkrIAy+KzeEfjpa3vlW/XJlFNIWBHL/cujPt3E+4fVVtm/4c/udq
zhW2sQcs8e3lkgmbwEUFKPr9+lO4bXuESgsbGbtqaPWHrhKRSDx/4wGvBfUZvaFftXl+xzXePQrY
MGX923s1+otCH3oVbtaePBFzacZNf9IGOPt0My6Rufns3cDDEjPkc4hlSHqQWSRuTR38Z2m/BcXC
wVNU7QepgUOWeV/waz9kJRQa2pXiolvFDk1RrT1qY9uRjBJXK6xXJAgccJrDffCDSL0ftXouUsjE
OFilc7Xg8yZVUOIq/0BqZZxX6BQYdfi5U6AzBgslOjQtu5p1LTjQN0K+ijxdfXtF5092v0ULLYD+
mjE6hFHHJpP//rpfpwozZd2QmjSTRzQFXMfyWcB3w2t63KEwSE0cZADAV5GtqxMbWQxRFHq8Fqyq
nHVJ53XosSIhmcId6f0s/LlYGFhhysnXh7S1X7H5EFnGdvMYazdb6wC0Tf1b7Q0wORx8hNt6+4zz
16hBFn7ofQ5g56m6E8TdrTuaqJFVAC/6uRpBB4S3Ro++XlsZ/4iESrPujepjnY+LvRF1iMLkXrw7
1j6dx7BdUiNR/dYDla+knMYEFNri29u9AfBXIiSHouXdbC5112uEqwh3+ztJfg7nRL12/MHoGL6P
nS3STCjpcA+IHaog+VEgB3rdW6WzUnMgwyXAmfLyn25Og/ZCRPEXUYbSUw7Nm+SWyf69wTQ5NpGt
Lnk/wjikq8V3xFZNRbpAt2Bw4HUG4udf4vxFscjJmZqU/LkpBXtOh6FFJX449OR+Y7qSUVZXNerS
SE2ahdo3lRe8hA4YHXxk3W+yi89sUND+BmOJyTTzWbgIJTZtR1GJhulLZDcptqdItABibrfp2lFU
ZitM2TxaE7XQjBq8ekkWQgtHqSFsxMnuZ/OY++WGeJxKd/V0CX5Jt1nDn2fw2RSt/W7rUKuz4nag
bZAFLdovKPLc3VtsV0zY9aNjq9uugj+dOHlhjkaJmcCR5Y6RkMej7lFdsiQ+frsHq3ab7/aL4aJ8
mklm3wlpTgQor62mmH2sekDfIgeU2sMbXjG774wWBiIIa5hbmxvODxN8AH9EVlSu3LcUCsCJJ/sF
KhxUqzuxrexYj4enn99MyktGnxMZZfjRkE6HRnrNouALKHe6zwGEQo5aF6QmRCEoJpw7sIpA6WPA
mU21Ie341CRzbmCS0sJcq5/RvX1KhmNxsGU5h9HzxQZBBcFWxZjodW7Bc0Z404+OvZ5d8Xo8Zth3
tBGw4n3bqVtTApKiVxjvns1cRmNXVI06yi7DybuHkhjJ5Kt7bWtvi7cr/ReMhFH62WYdI4aTm+HH
TA26RQbfDM2fn5f+Z5Ll4MkIHw/f3llc9ADQn/JJfuCbIlu+WwviCCpxEoYQsH6UXUMATfvs8Udw
kPTHzY+w+D2+J7tXOYJ/SSzDocJ9in4Sw+HHqggRpTWiz6I9d9Rdonum78iI2arbZVh0rkoSO62q
doruufiiuPxZ5nwED5+AE4JAuoSK19pogCpp4BLovJzafwwoL5Lk7Se93qbIXVxa2jzZl/N67n7N
egjD61l99C4w0uxBRE2MEbMG7qckwm8CYmCgsEk6JKLDHo+hHIy6VGVKfvLMllWJw2KyUNLzk3VU
QbW4Si+cxL5JzUwDzP7wIvmb1WHRSe4vu/ms6OVNsNMZBcX7Nmqzy9J2a9XrvPr7ZBXG00CM291p
FNXWAALBkyj8/RgN/rAqo1WIkACFX4RN0bdGz455R0uL3RwE2rmABteYzz6oWJIHo2qM54XFcn+s
UUx7jcvGUMHEg9JctelfP8/JRJ0WJ3VaTrrj3vJ1za7fTO/5jwMLR/TCojFegNF/k9OBEfHac+yF
172wddZOXZ+x22UxQwffRA2drAvxlfqEZPykmX3hLZzfl2T180oRZgCSV4mm/3NB0qCBnQSwAUtr
/Tszya6tFs33vdeeqWHrAOMOhZWgNYY3cEhPAwT5weDmOg/nDY5loPfo0ILzOCe0BCmHjET+pm2V
f89FP1Rhww+n+119oklGxppqekoBsG2nvQA5h6Rr5jVqlLJMsu0w+3+MjBsrxDQ6RvBNaEbaOSWY
WAxvMFTavJCsg/m7aZ3bkP5D3gPWl9W4ZEP6kCWqR0hsrSNqtXSpwU2FX6pUTOiCrRqogWRO0J6G
TnfggQ1+sHMjxdqYg5JJYmaRuPa8Fa+nuKQk8Mw/8aKcINgTofJjNDsIyGK0Vh1orysrsRrpF0Zv
p02pANCuRPNoQJVWUYNGjB9Z524kYITZw495H7Js279F98Tq+prtfw7JsxZDWOcW6Blq7Ghqv612
ZKCQHDnYmPXQYUJap0UdA/qGSYX2p6L6Eh20thETVtBO2wq/HkbzANoUHPXeaKjSwmmdI8rod0yD
NZIgH+XJLhaqUmh+jJXcfj7IeuPNb633WPhQeKA8gMgjHXwKWXjCtmb1A3tqs40516q1ezXmKa/G
HWhFq/YS/YwP3WfVefe9W714wHjr4H96fafTmIU7d6vGLhFE8tMgXz/eHMQk3dQa7znE39qIP45S
siuUsyxbFAM7LWeDG5BclHlVJjj7VXL8/nBoNe7VasBOfrsj2hQkQbc1HjIw6n2p15z2O7U/5fSd
gGbvgeUwfj+CCkBu9bZ6jqP7BZ5+q21x0YQlgwHcs57XK3DhoI7Raihhs1UjKx1797owpr9BLJz+
CGWkp9MvrJiQ+MbN/b03bF/3fqg9fST3vgNKma/XHH29NvphVfjAvTnSgkR1H51xTvcycSU4iFZR
d94kIxjULN3P9oTa9CfePOmzfQ0CEVQKNHSUet6DZc3IWRgYaudWj0AelSoY/smoh5iH0BGM/RVF
Y5EFaaMTROHbhb7IDgAqHwo6Xel/nHgYkmXOPJAQpVg+txRuygM5Bzp8bjEjf02/BrEXuzEwEZIP
KtdDgzexGGLPV74sktsfhXQkeGjZU4z/V3DX9jqv38VHvJKj8eu8iciYjJwwgW+aQ2vzXTLLhlnA
eL1F9jcxhvTn8QtnW/nIK23Flbwbf3HIZaAt4OW3nQcBHXlxbFInf4QcQP6vumlukgq/WxPqt5SX
6DFRWmWpDYvl4NpZfeGx1WPwODCDGetX6vfENJwvuyzH4Jd4MxLRRLZcLVMViiGhJSZ0XP+d3RMh
w3/bIfkbwnwsYdyan/+BKMpWC/gJke1Nj2ocP8wK1KjM+9eJn38qFPLCulWaXjyJR1vBLR13FPcB
TGAzuLISIE/9xHuXkD4+C8eyZUFYYDemqscNAZtAEykLmpcF1RFGPEw13sX2zZmBdEFWjooBpw4z
4IUSHt52L0dld7whuslj5layb3KTNYPgHVQRNWAN5AMsStqS8EIRAkiEfQwyAn/d6uEK4R0GCBs8
MT6aaJGDjwkVVS6QK35QmwAYhfNWbPWxjhQx6rR3QqOtGDotshS5X4J2YMW+7Rc9/NG4IGVCBqDC
JOrZHACOW7d7BYrE6CTLf6iBcAWv4FI4My6FZY9yNtw1tvuCKXeqXoT7U9bdvjIbxgcIY/AzOpDd
YPhRmoWKyjKOTB7ydB9olQArqEeATYytQSZGZ4rqqK0R5U3uH4EMdGuMekFh1H7x8DPANTgB5+4Q
bwk22UQKLQoLFdK4BQJWqaGBn/y4XY/TRlkHsA/N48Z9WYmIwVndk2bTrXKpy3lvE31fAxUNEAU5
3lvAntAyuZvU/HgFOSo7Mf9ehkaF6W7SbDY/a3gCNFVqF01UHlWgrgld6by2QNJr+n6CcjfKc+os
9vOrAp0M1B0rt+anbQmElSv4mFUepttyogHJSQ6E8dRo7wuUjbvUt+IZhtdBOiV/Rz2Gqr0z8Hge
wIA+QHLgs/JhuJXQKScIhVt1N4bbZvy9UNi5RNPHYhB2JrEfL5sVIDUsK6MdWghj2itGjNQPVSC5
QDo/hZuD/4WU5SExRw5FhIsY0nByC250OuhgopljDKY/q7bAtzhD8+XcppmBz5W9dxH9cwp4LvN4
ITKvkPE3QBFIUW1UiqBmkXeR49DhaU06rKywTca3S05LqXXUBnof926KSvQvmPK7zgH0GTNisEoX
xQKCKUU0KkD7+RBPjXKUu3BPXfJXXA0QC3OYuq7080TsSijXQ5s2E1Cp2wgNMVpSXeCOxfjtHHOL
+E9YRR4aOvN3MJh96EpSn9mQ1remIGywEaFW+ffEYzilmjulgIxN5uYOGvAxGo4jLB/qNbHX+y9H
4pG+s5P5zag7fYTf6Wtxn77/EEyfZGNluz8PkVzellTbFV1k+9K16gymnelv8gjE0eA1pVKT7k3G
DPAJ5Mv823y/3c8yt7Sf48p+LLV5xxSOP40zlHe+bECMlWb1ojIOZzog0EJs7udVfz/67AGgR34+
wCGBuSJ6Sk7kd0dESJIq5xtl+h1Fs57dJ2XX2R1sCunj21w0mD+XbAGLze7zINV5Tbe/g6QyEmQA
A8Bw/lUXIvE9fsFP6/1kFderHVkyGwNqrG08NYozgaCgKKlkLyi5tNZl2PnjNcmXUVyfEuOwb7Dd
sPVQYKilo4tzS3+pnuF/jfaX34l7D78JNt84cdDXpQ2P/SegJlDw0aSHuPETtRE2gGVzqBFQRNYA
vaHfuL2lSzRSaZNNHNW5jYrZ76WXVNIz4KQfnOpQV4JO52EJ8TboEqP7MDhUh9ukHcQXSIrFidxm
jLbEZL9CrcDtT3Kk3fK/1zHfvkhTT07OiW1vF09df4ifUlNDKcy8+c+VFqAzZyWz+qpMBz6RFcUz
WH0U7duX+gFlUUT/0ETEXiRj2GXOh0FHf7iGF6f/MLz9rjvbfJtl+uc0oErwNntMGLqwVLVSNkKK
a0ZPsHHo18GpeKA+DSEPkAq6ksaOViuYmSNVItYZcAFgbCh4m0juABpiAti0loA0dpGaeFufdU3z
Qyj37LlIEaPt2/yVkxRVPhC04u+1d8iIkRSJJumMWUhj6D3HKgYFthMlC+ZZl3wVdgxgM+IVabYj
XPryCDWBnIiSORAAmyYPZ4WTAYskohHAxcUjCMVlIwGmQnkJxBJVzYdTfKxkh7JKZfH3DxLfBKqE
UgzKvU3s3lv+EMdGGOlOK1oLHpfOVJt3iWEgwxMnsyhiJ9P4H6YKzQxCRIJi1qc2Vc2zNs+Q7yYg
9L5B6tLDVkNFXv9avXWEIBhdQrInKpXiMsC4QRGMPxOvdvqj9rJ1oAAQPay04/W+HuzO29civi29
zhp59Rc6FxA6IUd/Z++OF2EXomDnZny6XivyahYb2qKVnYBp7jpp43xYdiKjmn764XvoPbBs6o2h
DmewTxXvMTjeOJmKudHcd+n3791HaLu7sYb0Ffp97Ag9YuFHy/lEpze1x+KHvl9xeVOs7d5UQh3w
ngM7zseZav2KyXewbOX07V4HDa9gpuhkjxZlGeS7+qiB1mk5qfVYKkeE9Mc/up3WffXmc4bGkFqe
R62s/zMLKsZ2Pe8hIYfBu5tOvgdl0zPrEW34BzJLN2ahfqfbqWcM1i4ZUe68UZ+gqO0OPA31SRvh
UcD/H6+H/kjk9RbduWq9p/RkkSBvTbQQ2TYdleegsCJLg/HDPQs0yL7o7luShg7ItJFN91ApxIKo
akYgUpBwuX3+ogizuRFiJJ/KVZisnOcevEZEjw9RABA1pFghepufZsT7CHYcJiPC6ZfHPGFjH05b
U7SpLeqgeg7sLe9RrMOuD+SCwJtubIDxQgrYlIIL2WbfZBRvV0tHbMLe3c76oww9edIwpLVe7GPF
OO+aClrkXadqACVY6FriyUOi+fn7DKwfFki5CI6yXiDWggZNGY+q7poq5b7y7pE/eEwaTGlQb1VM
St+2ljm0YGPAALXR7Y+A3P94pbLu5ZhfUCqXtYOWu4YKPIg+GDZgvhGBYU1ioQYVwCsI8aU2CfmA
9aKZV0yVu/3qB5CMny2z6eLVpI3x5+gf+9iFcRwFAUs/HuzupEMDiuO/zt+zuXay/3g6ry1VsS0M
PxFjKEm4VbKAOd44jKCoIMnw9P2t2uOc3tV2de2qUglrzfnPPyz0e2xIy1133Rrb4jHPGOx9J537
+L6bGO3oLa+/8prNIEnoGH6TB1rtTu/d1z+DyrQ7KNJ2oXYfGWwcOGLhJvmJcCLf3eNGYYqJpgKa
m2LfXpbOKoPrTs9lqyh0ny/ig47jAt/A3AUDtxseR4iZkwEdcnpUKusqe8mNaLsJTdYDZwSMUbbF
HTQdS7d69H5N2+e8EdNRtqKa5qigoY678njX3RqacOlu55mBJchuq0bdtYaf3qVZYmaMm43ilKw9
g6TTZ72Ms0lL138l/UO96JdHUI6uAfVCIFJBHlHj4oAepIAb9LJYoj3cElVe6f1i4gfs1kv8PGRd
7/j34c+9QrpDoN2XnXSo4llILESk+mHXZkZoM0h04YJFmE94ia1vTPhorFMk38DdQm06vC6Sxdup
7SyUtmAL1m7McNcE0jRwqTriSGkwTTfFoFdHk2HA8+EmEs7xarKim63z9XsXvrfYcHLs7tj9bTTy
kGqH7lZGugUSuOwic2xmxQve1U/o8taUWvSYptPF3TQJniNl9XpBc+lzvuT6ZFzX6nMlk8NRxh0W
4yu+kHU9Af1mGCO1a0Wk2z0dueu1nGXdlmryfty34ub41MNARP1F0zKH4F70nXecDenRqvg1Ja4J
2/RHnE2FPzzM/TkT0zCbPpbSka6nQOmBzmAMLfoaP32sGcZUE+VYW3O+oUrQ+xazL2jsooqugeE/
MgFM3WZEUnk9lDIovH6MTsXudIPS9/H4hdDGK0zAHnZvak4rRiE/h0LwujcgoaHRRpKAKGL5ZuLx
W6fhPSSt9LMmb0g4DLWnYsN1SwMv2j+MD6lbiI3EI4jFk+o57rope2YqtM2Hx0KbPnC5xERtk59h
A6YzkErOGKYw3nPTAdU9CdFGhUz7T/TFLooVWpwM86lMO3nJeMsgq2C4SDVg0XKIYMr/2Plh/0df
nBUTOAIfogvORj9+9qGCndnWkP6A3LH7WmehpYNgaTMD40gAmwvvV0H+ROl3Ph5ZDh06Ko5N4vLD
cHZxqIR1gKv1zf+wuYO4k+RIzckL0xxhK3q1yeegSBQ6PHy1+axLZNtmv9jbQk81dtH3ofKFhgYd
eF4N5p/+Cu33KgztTQif1HVNGwccm+1HlKKCJjbMgixQeFQ85mcBwrMM5ZBCtSFExEKcjWvwH5kO
A/D+gYWQd41n60D8K4pkcQRSZw5LjUgZDVNuQZIVLEkOHdh5DyNi3MXoakgbQXya84f1Eq6m8Pl+
RIK9iaxqIgS8UM+Qwn1swVYFYnRAYoVUjv9v+erHxm+4z0aKTpWp6Fq5vIFFWGAuzbq3NRf49Aw/
YJ/P1XNVEcvDdOxvsNqBRfUG5eyL7gCYUtg/ikkoGxmbF1EV5Gd0mQn/bR8PtgIhqALEernsJRS1
LPUQdyCCsOyr+QCbziGfsQhIcPngQ0KIzQc3EEkYkXydz4l4I/qLRgwfC2o4fAwB9fCOJnEFJn9X
TFqeipj28g31rB5hKz7pRNCCYtbhdqwu1MUus9TF7QgYWm6+eIXCFPKx0wTJ3SUO/A/+NPEbU3H8
d5m5aGE7akdaKO0AX39zMiw+Ollk/ffD40dwx4Q29O+j1cKmpCJD6fW10jVzVP505+BWwLl00sCG
O/FJtwWsYjwZ8Ig07Cr79c7vkIOAH5s5wCGBRz5PblG5843clSB6ojzg4qad/HtUDXxo7I464ZG2
JMttmCQ/xD0Pj+/54aWRDnnEnZOWRgUmwvCLrATSIh8Oj03iID0jH4i/opX598EqoDwc7Uf4B5id
pNngVR1dLEaMi7swSWigDYtHPm6wYpnVvEZ3/dLew95rA8mUDxE/hGsDtCt+B6Nm8cziEUCL/Ysl
kkdoMzXzayA1PK1JhSoHGYYmifNhQascWB6Yb8B81UCR2Nzw47oyZxZWafyIApj+HcISgSEpQOkm
1AxgCvEh3z1DdqUUHRdgGf/lA3EaNkc/8IH/fdwBa6xuGRkP4Hm641nLGqLZkFj+//GskEziKFhC
raAtBIgDH2JV5hG2JUDPvw8QLz5hNk7fuLsH4GLic96ohJFSKY0EmwVrL8BzjHugUIAr/xnnsWPz
icAbj+bx379sGXywT/H7eaI/P89pOWfSFJN4QKmH8ei+odET6rlr7j5bFwzth5yMGCtWEyGaYXP8
k85A/hfraEobI1bT91J4uX3R+QmBgUYP1eOzzBPf8e/Pw+5eDb9RP36K49GXslNM0Vs6MSJDENpX
uGsoI4XsWoLYB7gooD7ff876VB5SaMEJwVyW4y33AcqAM5akbU4xeA3L9W1E+1HFxKUqIpoBr5Kd
anUN0AaabupQoe8QSJQExRx58YeqAtZ93HE6DpCME6CbCYJ6sEdvfDzrOGWzRviCy/uHjOBEjuKb
R2E5D3ahrJQVBCSqpDGypy0jCCVi6T+2fZedgt0LWfPkFWWBNoTMyJKseBL5YTTUI1wAoaWL3k+o
YHRXDghYpgdkY7kGrOf8vFB1C8a3+FPjDFyPSHlj/4IGCHUcN2XG2jLHV0AqTCPBb5kpCf3e/VT7
Df7yRO+sO0ek3+7qLOTSgl4sNMVgVTxm9JaZjeFwUDH++BF2x5R8sMUVFcEpd9Pf+RKiUIligqvF
OwhTv4P4BzeqP4WvAh7Sm+AX/RyUHcGcw/4ZCOc+8u+j56gYlSNzWI5gBgSCr4yHovIbMmcgAIn1
lRuScqjo4CRJrgZbvwJcpoX16CX65tcEU0sWa9Ar+Ywv8SfFeKXPJzfocrf17Xhbc3IftrygYtHh
8GPrAph0t7up+Py9pe3equf0KJ+lQ+es4JncOecLvDcX3RUpUJw5KHoNpY75w/D8sc232ormYltA
lcwn7yiHRKnhRX0f5RjmK46Sr1VtVmsesRMs/tDaGC39EF7m0bMe0GxQjsjdEXxTGMpvGD1oB0ob
Fg1816wnWg4tGf9qAgit6zOAZ0Lpw1FNJ6wyjN6EZxO+hVergoSQTtoGKx4r/a1AjomS/FTuUwO0
Mf8wBBIWHzbn+9sefiBgN9PP4fahB5Nd4P1u4/aUQbrhRX7hR/8CuhqqT/ScOAu5BHJNoTWCsRhE
Fi8BvHCjjDqBCCVVhtCH2MeptVXRnr124StZZdfZr3s0wGxxK95D+n1tNc8wxt9ktOPxN6m4xvNZ
8ltAOs/MdaJtTG25Uzd8qIwk9XRdtuubPN6WY7oZLj3EKs0evuHtti+lhXJfdB6rz2/GEp7i8ni1
6lqoc3E3Rk6V4jXDiihJexMIrQtnjoakRxMG6fIxaD5isGDsYoYPpYrBFNSfKYORTHcwIcpfZ5Zz
bPawhYXbxSwAmJ2v65f8N0qlkZxGkOoYFOxIUJrCJGd4kL8wubPxHsvEk1DDRgWea0JwVAPyCKsM
hPNBsBBVy7AMe/C+EK31UD/h2zA6CH37fLTG0cebvPvDk8Ca8J7H+kOo3WlI+lhRCu1zJL53von5
Z48tRuxisvAnRkGrxndOP/2pcDC5Ik4Q/3WP+DYgqV+FY1fIEnzGTPRnAhnuFgF5ZyS5qbIjp96t
WsnZsO1FLHg52XafSC7jDNZ5RVc4eJZuW7m0iu92a/wCfMChY9Qvj338x+yMmgICTln7VyUqU5eM
lN6UvfZNgy/FO9gC2DBepHUn8zHXoxuBj4MhcM5tCV84rRmauOzknFrapx+UxYcPmsxW/IVeTWfj
QhRgF4TSpFU+WapcVAnaQoxAGYjw2yr3A6+scr+wZ9BgY7cJWZGXwfaDp2nrat8hrw2eD0QemqLv
Nfrm7rcY8vXMY08Uk6mP1cGfL2Xi/+jFvc+wQ2lLVCtAOqWMg5c31YzRGZmacHhGVEjteGF8KLNr
ikriatEv3zZcQ2Jkh3yK1M3bVMfGXW76yXffY1cnT6qCcOSmz0JcadeuX+wOvKq3NHvRXHEJKrBI
8DqGV4IWJnvFEo6xne2TkoUgQrTnP5saoIJA9IXIZxRx1Rx+0oiLnZ26o2zU3+jGDqwE786W59lx
BXf8HyoACEgAcN/ZtQlxD9u9lpwJlcqEv2LiyhgJM2bzyOSJq/hIcYdnuSZFHZrG3lqBJs00ilef
/wkhtNN1j1qE4RBWedQPBYxvKKSPNKqZKP0NxgDNeD/M9xnT3RgDcWpZspSg+K6gvubcPndG1Yif
IOf6vKBOx3+Wc8qOHApNuoevokFpxWGR0gaPMwY37XcGq4k3b2SBCtybTNULU8Pqks4ZcdEzsyDh
KJkx15LG6oUZFrMtVAjYW36U5Q51UxF3ZJzKeEPqt/8pLQKh3jy7tlbW6J3n0AdhJOyF8d+Fl//Y
97B4Pn6Rl3ePWfzYQystZaHqQ7EBq12sRuT4UMp8BO9K8mpLxhj8caY3QpETEflAZ0UY5uRvjDCh
YQAGAjbSrlhyOjdpmGJW2xCCTfXqAqlhQ5dqC2zninL0fCzETdXpemqHLEqonurdyxRXMb1ei7ml
R3DFC/18cqifBsNC4aRJvQbrqAmQysDy1SunbVkVEUl4GO6XSXxHspW/xpCggAvqTgy1WdCPWjVk
FezI7hvSTm/IdE9LYHtKAfSkcrdQfqtsWps+NCGxWGL1iszrvTd2s+d1z/HMDGwy5AAO8Ks68h1K
HeCYJpPs5t2yBfU0o2LG9oRrIdGjhiUzht221WxO1E3Yp9lPzYbaiKDn8119rlONlr5VlhlDWDxp
Q8TZVGNUpdxlUJjQnHwDzlorLq/UB83AsFta0yggK0CCZvHM0MMZ7QoGBwIVX/43MOP+P0tjk4Yx
qrzXqprtbD2WqBeF7BYWj4SOaSOdpNN3Skj1CO4HULffO8lTPe6Nm6GWOb1RerpvXlOTVIh82kxv
JwrQdo0k3DXmnVlz7JyUuJi9F6CekSgb8FUmseXj77CVYEYq2dAEvna6STeEj4FkXIk4yeyE0ocy
k/URkeHmc6B1HEFTSL4IEKg/32eaT3AnaHBwNWnAmqnWDkCRNIATStl1PgWLeW7oCTO6KJHZB1kB
bzqcXUtIlBbtFqsU4i2IC3XILcbqyHaHIQVV/AOyLDbi3JyQY6HwYCSxu9AOURYUc2PLG8ymZRmJ
mTfgC9J7ZtqsT42BnbyOSXk+vK8fFiRL7+uisugOrjOmUgNOHt64RoBiOmhHIuyRvk+xjkxOnUeA
xRwe9/BWhGzHTUPKVFTcP4Qd7QiVV8xJIyO2R1AGwVQsmUP9UjvJkgNts+wSSpWur4ua4fPf4Tvv
Jvn2AQFh+Ca9SmDMcA0sZfp24fWiPP067PNWb2VusbP2OwuZV0Hf6vX105Oo0Fg9dTbXBVMPtejL
YzC86iKZ/Td2ExAVmJWpL0I3R+Jaotxi6AQZEvVCcqDhxN36dsLsQwoE5ZORuTxmjxA8ip8tY7rI
im8eYPvDE0GMAEXAwEK6IZ9NUJz84jeDs8C1D1uQu5IFHCUKQ3h6NW39/SMUdC48I2UGX+XFwNiA
ZPBNo7aCVC1OBasQ1HuIXV0na0IcUpNrRJlCLDCWDYKHrz9dVmcY0jwTL0DGGfE1gGXAEWU/+Q41
4dWIFOJVOW8cHSACIruDoUd25c/u7GZCxcaTw04QVsQ7wopsGKQZLCYuL5gksguRFXoY9vqPPTI4
7lVeMeNj+AESWlLCwPCjgAzAcFQwxajHIPsRHNDz8FDkc0gEZOB9dV4Jr4gffy2zPdIvOsV6ynuD
V6p/Id4p6/eFDpT8iZ53rZyMSK181Ej2Q4I+sxe/kWdLbZq73zGnkzVJULDypcxoHE9JDp9kIyu7
G77c7/Q7U8nXpwQn+r3Rw1LG5vHt6W7rlG6FWvflJTFpKbQ2UF+sXB8WIfbUTxABcKfE0XxBetcD
qGb2FyRPORbh20u9++JL84PFEA4Y9wiNQtSZ6PEtaMJ8BTI1BEZ3cxpVFAauBh1hF3W5+t8AfboL
XdP6jdX4dVACI1Z8M7jh7wSj3KuGDH693IE4ERE3Tvzv1Xna1TBDwmUfAGsc3X4NP+NkX7jGlDy0
GXHO7mOp2+g4B22k+flKQIndGUmNQ8zJrTTAXjKGjkEEouLdfGlUEMX3DNd3woLYuSastFEfpS9x
W8BlYFbzRO8vwV+hh2N5Al90/Zz3jglmcbLbXef7bK/jZf2cc4ko3OVskegCgVBtpmlkbePSQV/p
sP6xnPAzWF/alEFdrz4065KV3a1/gxIm55eMQHsH8o1nJkWh1wvqSxKmccPOPu+MZEsLNKrpJbMw
m0S0/pub3nuEWIigV6ceBfotvgPyusIWS80jXLX7iVwGlz4egfQDr/ePp44JU2LONFRrqyviuh7r
34TZAVNyNCY3m3VcAHIYqgJ2ueUByTgtlm9YyVw9JNh/zx6nIk5xJD63q+qsT34jbS1/EK1fq5Ee
JqESwxRsUYys0lUXnsRGmpakRR3AmTsRIgn4rGyvwIBYfgBhD4m8YUunZPzgfPMaI47KMLImZVxz
nrLVuaBzwTLaqzNL24ggb5Omun9lsEtO2DGFLrDVvZ7f2KWTD/PVbwGHLSU7b/CC/8J6/HkOOqqr
Kn6Lc4UYuQ6e0c60jAh+7GPYsxLHGELN2GKLW08el09kgAvgVWLx3J6Ob84T0kcRrMlIwJNsoYzS
iJmiZ/oF412uNTXStzfgE74Q7gBgEieds6b7QmHeOpQ6do8QARHQKP6fXz6mbDlqM55zDCjqAk4u
k/3Tp768uTjMBuqkDiF0AjxDBsSeF3CHZBusVcr59WwSmUQnkbkAc5M/uyuwGUd/D7CCxkXBnDKT
7k6Txf0Azyn4rl9sqaN62WUiDXEv2s3vU2aqNold/nNV2pXzwg0gieTaIq/FwYertNWxOtKtnv0c
qlaxlCKYanPiQZzUq+N8zugnm9D+14Gmw0EADjZwFOALjDlIDWy9YlXQCyvxExKRsQG9GzA7TsGH
AdPj3QmA5+0Uq86Y0OxV56jFvalQfTdO5YinzBa3Fa8LYtewhMbD8/WvCwis+liJeQNgSvchcyhL
9T9TwtsA8FnicWagimDMQiVJc+lIA2a9sIZvjIcssG1kivlWZtgvYKbqPG/OjCJJHjzgXW1QjzK4
GraQsva1YDm9IW2e6eLpmRntk07hwjMfy5C4uuS7MHNBd0kfXE3x6Jngh5+8baS8TMQyK0OByFyr
HZCtfNf9nEO9YxY2ouyhFKmAL7CVApem6ETUCEWlFIAvnMR7N/6FGc1cZ4QxMqPCBpB6aa6xP/qC
IQtckrBf+PDIE+DRPS22WzZArFpbAVVCTKVg/61hKtesvUG9TQPJkVCFzBKqxODqkB0wYwVCvWH9
1iVmQhH+VTGuRvTUtKoMqZ4e9OU5YKLLCntQQpwFPMXbLT9Mw2RGhcmC1EkbVqMoSB7OdV+slScA
GoRuVwl/IVUCOOVeXqbzZMrF3BtRaofdLrXRza2C3YKYkQktt0MKHoOO3fhxrnGfzfKBOmaG22Nq
MkR89FxpsdLj4pa239oyIUjG9wMU8OtAulQzY/j1dSfHgAPl20n14VFQMEJy+ayQBnMyilHvQPAI
gwv4HqA2EHI+MzglUGqFqAMMjORGuPEdzPfRgP5DudFIVbxsfSvrFqNrVCdvN42BcoTxxlDE3XUZ
1iXxLvqsyc65QAlkx7+iEw2f6zem0oMigqL/9oxBFZSORDDDSQrTReGC4Fvm+C6zsZYuCxEUf+3A
k34cDZsJ6l6CYbAe8RnS2gCyDyLKDL8dmvYu7NntEMx0nJ93m5d1jeoVdJXHQh7Xo59HRXwb6Rsm
OZ8DI5y71Q3bE9GvfgZyv9Di0tN9AiCjF+F3whcVE3QLaspEiZpjj1usG+shfh/QILD5I4eCu48R
xfh97NnlkDWDuyeJrq4Rvtn/z9UZsO+M3R5XOXdQbyXAyQ7kNfoTpxzV48y7zykk9rdJ7VQkykAN
sHXi1HE8dw46tmcUu+CuIn8FWBc3DzE3YwjqQ1Ma9qb4snkflgGJ5DaqDvw7kO5A+hGILbx4y+C9
MCwLGF1+ICbil15bHanv6+OMtLbnmI7sj2+cblAvc3SR+wrW8fPEZMFhJkLRRbXGDXRhhsI8o+fU
Y0aenL+TtHYQMNE5Y8l1Sec3bDZ9OA83boNvUEa5Rd4a0zM720oeFEGgejFt/czBw044T77HLVNN
rPgDcyudk+iHZeCbEbls97x21p66ITMAxEyXZs8wX4jjGZjAucVbhHGPiMWmDmVF3HMzU/2xA4K0
wSiGJQ96QmwZ5teoLIEv/44LNzzpNRT2981t/NpfYQ6zqTJl2nPxvDw1hsq0JrWP8LyEoywcL0Ae
+a36Eh9X9itHhnIAaDulCbrc6Bk5MqceJT5hubSYJYFVGO6lABSySyNM+aleRMNDcjT/Rw6FxU+I
TAckW5A3DZHNAlMWyIOKG3UvX4QXTNoUBSyV59/YhHIcFIIfpSKHl8yvJS2D8hT3A1QEL8JwIMsC
1VIY8a6Zzhei40DIYK7pxaAUUsjT9+LAoULUgRAu3NVkQO/WYZQ1Ul1cw740WsKJrlVgf7UcttJa
f8LXlOF6/zV9RSonzbBemMaoXHv5gPGEq00hiy7IqWVTeXLFsSHYd2ucorzFrkxM1hhUsATALykw
PR9CJkQwh2obpngrjW61x2WDsLoFobN4uVxiXG8lLiYkR5gu8zSaUFZmWnHOQKMLEhzXGnMsGh3c
8OkRnOI2pWUHECKMhK8WMJO46KFoM3gEjVvqF+zqaXnEQC4l/dul8+LCoDpiDUJ83FxoRlj6G5Z7
A8D0kHs/9Dva+HGRJ8qxt4axXIjb4Ofry+uQ+e1tJMXXLWvsEP55On+O4DtiypOFgM6euVW2xaoX
tzlTCChDFZKT3jBdN1Mgi06Ekn4HpQwNPbEFFhMViPIDbim68OJkBKyoIA+gg+DpiunSMAJKQUcj
egcziR56SmFqw/kXKAWeIOKgYBuIBpbeqEDVR3o6I0dBLReiMd656DP5LljkrE4GniF9uPWIn0R8
F8xnVuafOMI8Yo74R3ZHRg5vnuOjkQSS4gRJmuGAwd6NkeRf85jQuF/FXQaQIqaOzYCjL7AymBm8
PkQ002SK6FAccSZopA8xegQsgGvAoRe3BgCi+SPpltwYQWTnbwQq9hB3AzlmDYAAjSXOPTStpbgb
8teJb4AlTx/KHQsAhLCxTq13QAbF343DI00pUgG6P+yFuPKPjCheS/j13EHEu3UE3gPRnFKYW5Lf
wEvF6q/Le1QweRGBQgVuKMxcsXqhb6FnBDYyj6QZEV7PXPhCI0ISHL9VaIRpfPj19BgHwymie2RM
80PXx/8g0heKD9ewILoNbgAnoxCP2vx1MOJ8mEbm+JY7aqRG36k5323JuTuoU/RaQxS1ZkJpYY44
H5xWEQEpjR4XfSG2TTkCTKqwPWOQYiX7HkQg+BJAOptdSLLIUZ6/cOOYycd0/5lQthnzT0DYSdSl
0Pe/4/JGgAQJojAVYNH+Dgy0uCpRxigslKSG6ud61A3fS6z8uSNPXCbpRr1c4xsTmtmXNnJUryve
NFldyipfJPvPWDnxlxIzfwH3GJNnWI9JB51SeRjh7/DwelEdyPUgvRhhvYIq8YJSgf8HeYRniohf
ucE0dPlecrGybN5P3KvAjZrNxQCWwJ2cbrjEuICabgTox4lC7CBBqSK5Cq4IjA4UjOB2mMtOe+N8
yF2sTncTdUnKUYQjJpBjvv0duithuTPrLOoTqAsXBtMYApW4XrgqubD5CtfIv9UA6Pd3W0DMxJqF
5wMY5DzXX+dKmheO8wTdLgE4SATk72Ucmk2RjwdaAOfoi20Ek+S5zJQq1jaP1W9THplrXdRi0B1p
YzqdkiQAmrV9b2x6TcDL2G2LuUYE2v1ECUq5x6XVXT8jKVS3cpTEt/N7sktIkX8HOAyYkKdeU/hw
5lrz4K6NtOnzcD+InG4DMnMWtEN19Frrs0cIVWnxWj+9KxLqPmHMtJLD70gePbX+FWw+1LmQaNKf
VkMOfI+lRtBZJFxFDOBuEq4kSgqoLFvUAJVhw1nhYiEsHUo0ax+bVv9aQNjs6+I07jBIY6tDK8/X
VRB1RlI4MXBVUTNQtsKQaV2ZPRDA54c0VzAVrqaQsRgTxnITUsBCnQTEp59ym4Jn6Hhyl07qJiuY
WnCEOrE8rcHWYXbFz4MRkvBNY5OH6FyiO02W7PDfQ7pCHVlA0megAfUUSnGHCJcpEcmZZqH9qyXB
HIcgU0gWlDc4lvQtdCngcGkfgBT6IWwwEp6RGwTqsjjdxJ8NNJgTb6HcwBrh5aPifrOHjtlCGbmz
IC/xSHL0pcxtwxtUYOWjTTwBsaYKmyxXtmB+VFYxfk0opsgOhSEPCwQe05GWg9WK/Z7LrZjzF4JX
j8KDDU8wI7Bigjz/l/eGFkdZs/hwgYNXs7zSPiV7EQhJZjprEss5Y2WFpJ0uGok3cokDRCKG2HAw
0WRw+etndSH0lRRFe5b+x5T+AzJmM23HTMVRlw5JE/T+vLgwUObN7IIuziobdgowFsBgjXsSPPcu
5F1tSBEBCac4oWBjk2WVJ/d0D2LHkt/ED6+aPCbslMTf0nmQZnK1OP/8EkgS6pItA7AYUy3GBNQE
bGDscVwTDIVc6fjEGIplrnRafHaCFPjmTj7Enc6tf7cv5uyNkCiUnJIvUtb5wnYUkKYYdOLWvUdw
IZmUeiS3rRkaDmSQCQPBCG3CWh/ehRgI9ACEYdJcWJxpK8CtjhyXuyOYH12yv2GtubUHczrEvm5A
dFDI57YWP0hPh/4eANIDtjVfZCYv++4jN8KdAybK/p8NJfOUiPaHwpddfiIjOnpCPQFyBoFgegzn
gbWOv2VNI/w1gQjyDT5OZ9kOhWzf21lH4qTdQz44gjdxj+68FmqLoMWJJgSY1k7OMFL7mFLdV1we
QXHYefogCWSf1+kpkyRQ/YYm5BuWcW/R24pU8ZeFOjc49tyNaFHyI+cdAkmXHCCYINDHB+odGVE+
aQfNBOTCYk0/Hw9y8LCxfe+hmiawVaHTYLN2YSji1cjnfhV9QHr7SXhIHRbIxc7rul/sy3GZobcU
GRSf/hUm+Ze/BUAIK0ub/kIaM4CYq4cOEnILiO8Q5ZZgAI5MLDPIbFoW3m+lBYlNk+5I7gfebs/W
3Ff4tlobBQFI7Li2zeCz/0Soo/oIiNX13YPMR178fSjte+Xgu0EQgGYAyxQWNYTgCQZ4xI1hcrBV
VvBmkC28id8z8C0amFw/ZHr3Ilyf8AqQXnbZsTCzw9FP86DNtfT2LSJ+u/nYX673RmyXhdK/4tCI
5SpVJ87KFSwsZFIM4pHa7/qq9FeCihu2EXmOxZyJmr6EXYFx3ZLShnaFu5urvhibEBrF2LxElR7o
yC+27Uw6sLA2k7erFJZ6fk3I4Cxm0AOhVLC8smMjLIFTzRLMcBs9KjRAcgJxZBRENcFPYl/H9rwS
1CAqXUgIuwuTHGSiTBt4Y2EFrEpqZQDuPMyX8OyCzxF0wr6Cod0g/TS25OE2jvtfxuzl6fdWEKe4
rrshPHqaRSzSPLqUjvWacjRY79XlP1CDxjGphYKUOQYlBA5N8OdYK/h6A1ntQhVpHolbNgm4AQfa
wLSArV07kpesFL/ni8DbwgqK6Bv0aPBT++6+gyL8bbQRL5xi9Svi00FLzLgaGOfMrqbkaoGbwc1U
wLowMRoU9h2PxdsFBuykBugixG/AeNGl6kHpgiLEBsg6Mwlr0Zhxkuk1b0ccKti+CGQHUBo+ML4z
hJsSC1TWGWjMGSmfqS4hctJN7/HXxrYcCPrmd/e5RUbiUJ5kjuQ8BxJpKZiNg47vUKhMqFLuIBn6
5MMq8bJPO5fpRjOAjsj4vw4rkLbNa0ntAGs6NvutX8+R/nvdYZcZT+F8hpg+HpIoGTYLLHuQRLRD
SvhBA91cJ4uxf5ttKoeX59LN1ziWOTICnBdZ1Q4MIBeRN5wzZjEM+s2+tFDHMNvH9RBftoVhZT76
qHIF9IG+DUH+treqT9254EFjLTspGbCO2OqItvM4Kpxnjf6/I2g4Ykc8sb8nBFDSBMBSQHLMSrzH
Jn3NjO61RJB/jZP4uidgpP/FYlqNpSEVNeF1m65DlM2hhBH09Bt8/KKXjdB7ePMB9nFAWl+n2Z5k
OILKNAcKuN8D0NFZ2bA9xxKVlcEWaC2FiBLKFLbS9IEkpeyjku9jEeIXBOS+ot7g5e6c2iNoPm4s
Ztjw5hAowBhOtj37ge6LQghKOm6Uzid4hHm4m5WryrrvNTSHqPYG1fznAYK6+2SwvyHxCiX3PYuz
cb3vgt8N9HW5fC5NrC4Gt8s7se7DZvNhV8KAoQsbHfcLTPvyzPaxjBMiqc/VEdGhr3N+phzBM0HZ
WQXQ1JNazCB2rl9llgS/EX4TzNuXTXmCDICCizUI80HvV3i4F6CK2EEp9jCxyRXGw7e7GNkKbg0b
zlJDzYHLHi4SLFc0VoL9SE0Cf4mbUuzckHDhrFZWebUyXOC4TZmZcp+UA/BTVojOFfd/Gb0EdnMV
1F3ac2ScIiAA/FSSAuUnoCAQV758P1HeWFC98DFnP8Rv7c8rBjZKDhb7HbImPqsJgAw3Lh8EdBbY
LQ6YdtK3AsCmpo9AG05HLUUvhlFM6TbAA1RZ93vIhJCSmBkxK2XzsJgctsAmrCmghtFJDXhqedns
aVrp2bL9M8SRsTP5YkdGn8Zzvkm2tBAQUOpV0J1FbYWrKEsxKXHmnx/ijnBd+gdWtYeIhvw9MU1o
hbMZPXKiO8ZFcfCJA2Io2XVy2j+kyoYYesIfYLwJcmEwnm1CFn2pcfk5lgtwHdaHKq7vIUY7ePBA
I+sk678e2NnR/puQ7CxYvj+k0jTQdODTcqzuBZOUvYCxJm0q9ySaCYAN3kYjRNYPJYBk9k0mOMBB
EoaARv2oS2PG7azvYEZUkrTRNdUICBjvkVEoP85Xicbk5qTiYvJObcYKxnFjWeb5PthHdMD/drtY
49qplHluauAA07xmOVSx0q0HcCoS+D2QbFl7wFuhCqhLCk7pga+3tCcENnmN9by2ds0U/xXWQ1Iq
U216Uwb1XYxreVoO/ANvcExdAPm3JvYXbM2+ej/uUg+qxhWUEG4Rzkbpa/RmRtBoYsLM+8rliOcE
SGt13uQNwJsOEkX9rjhlscJcgeKZWD96/uI7pF98AA7A9hF8IhhBT5btHrMGrtkiOZQKrEgZCRel
fhkBfEiVx5knAfamQKgn1eS+IhGWspZjLXIM5Tcxwo2rvSID5XfD0vTALxAmPiNnt/fyTWogWIaD
O/qn0VO8OV9eXUfIt3W8Ipz3hGEZK//mY3qYVmB+h851ISYS7i/EYGKHer04UYPTYDIhp2ilgDSB
yEVS9+S3s7SuXXgZgyStX5VEHDKMs96WNIHd0pdn8ulOSg1wPqKCz4AhDILT190udb/XzLpzCZCZ
2znPXdFP41MAfQsHZJLro+/NU1Bt4WkM65pKuj1W5EBShvlw45XuMSLDBYGwVrkROygQP6GSMJ9g
IEDcKn2gE5z85H3hoEnoMEu8Ovi+2tm5QD9yyLBC8UyUlKajGmEVIWAo8UGFNUJPRMdA84H40PQh
BGBXYXQ8vHuZzOAYBMYDyEQGJb2JMEpi9vOzS2kPr+wLX7X5jVSMbUpzYZAkgJcaRIC3yF6ELwnq
JNKBl7TthXoGRgVAKxT7C6SLMejLlsh2/lgmsNOcixARHv55PyvDUwPe1LlDcg22gt2+UW07aHkQ
ORL2AP8L5ULcbFH0/che0b8CMSK3Absl7j5QKxYxFsE3w6Alxc83KqVBjXhm2nrUGkz5BN2B04lL
HS5fyKtLm04KkwZYNZCssZ6SrCtNywLOVjHDiI3gY2hjDcZlVHPEo/dJpQFRl62HRzg4ygkIUy5L
ATAfKZ4cK5ZIeU8bzbPXJ0R0OQMBDGWOxl6rsWXGaFURNlwsUbwhXDtYnFhvuVkEnrEeyZPuDDub
Gb6gL++1f8ffbfa2U5wVF/IbAYsjQ+OhWFCRylVYEEbPA7fuc4X82jeon5HIAeeDtbvySvaewF8p
Zm4OxIRJzkp7ddNqkCxK5sfN6GbOcUqFYPa4x+pn/uttuzIcuAEOsPRYjD9RWNODN296eYSpnefg
sVAO6mfwTQM6HdPJkAlWqEHsa+pX9/gRtG/n08GbYnSlZUi2+Hi16KqRrnHxwlW9d2f4ByIXenh3
LYRUqcMAhcduHqBIV1tz2MQN54/IDWz7YTI8B6jqvpWAX+zqqfdzDHyIps+mUFFv3Et348hOIUZd
jfduQwraYpyn5LpgrubdQbRg1MCQOfCvfscvHYLKb0Xx/dy5HZwEeOdYc2bqvLOk/CQ/XfDpdp+F
AMTRTsLkpJGXA1A3vbiwRLfw1q8N+yA7Op7manNgSe+xTr3uHiOD1ODStXBwe7BHsZSxSLKHAhim
p0SdZCLlJQX9en6HMD553V11yXKO0xZL/PO7KrMQZjHGSdzLheGX2hGbKXmibk1c/x9OPbEVplwM
blcM4yCEjH5S/7kG8GSflfFBjmk9mi02vjJQj0eY5FYluNLSZr3xj9f9t1MuQTy47burzpnIW8wM
BUx8pcTUwtsJrI1ylx7/Sde5eJ5rqEb99PyhC5ecXu3+x9N9LSeyNUsAfiIi8OYW03grhCRuCCRt
4b3n6c+3mPhPDGKQAbqbZaqyMrPWpBfF2eiFj0ACOQiY6Mw28PjszJzEgTUcJJdN6SMC/qp3vY+A
OLB+Na5sJIq3zXxr4SAZukxNisyHpfLxNet/TxpEi/qlxjtekqYFzeRj8mUtPUyCoSWKBtPMW/sB
ALa+kW6piYqfsYvFRYV9+fyGwsrnMr5rWUVuDJLnDc5OmVmLn/Dk1j7c62cR82l0jvqbYi3/vtfj
Ux+Y2MetjbKZyFTnXRjs4Z1Q7X0uBSdae7sqF2eixOc3aD0+uozkGLeBajqlV4GV8qy+aczDdGRt
vDIWjTbyZ9V12bXc9tzH0abfmEWcifKxzuVM6/S7J2TI7so7aca+6eK7NKd03yJo5O3rjGDb8tFD
aIOe6ttnxSEGigFInbluWd7iow0fEjQkW14OZorhm/nz88xZuXpZujKjVZI99P8BqNt4x/Ioq0ky
1xTh/53UvtODeUsSkGzwqLGeo12Y0AKWSISGS/01B4d08YeVHzqWVUjRZXyo+otd40O0KEEEr+cS
o9nontDWNlU8RNcVP6VKrp4aQl9zn1LKOXC5e/qCUczGs+a9DCODq1ez79sWru/xM72uqKBP1cNk
J9dfcg+IH7k+NjcKJGVrTiCNSvkvSEINQLFTYxMkAd4/8jdl4DxIPatIPh/li+uPy8+jJzQ4XUoF
csP27L3QSfYofhIE5xeq9GjzvqgCIpF3Nu+9w383mELt+3j6iD1aT1yrR2MdixnopTtaGJoFFeBl
3VyjfFL3ptrxl2ujciBjO7y386feCRaC8uoDMRgGxlN4UcuE5h88AdIYRjKZ9i4ZLdIqzVetLyb1
o5LtxzzKLSJzFLa3qC0GWqyRRW7LeiMEe6EpYRP/OxDB+Pmj3pHE/wotAxbLcqJxrCS1HunvPjfc
acs8Mhrp7kwHTWwX60Q4VxxTTUtrLlK+ymFBJ5ZPEezHoUo7HxvAd/tsEK6VVD+tDiQEyFSXx2Az
ezADNn3o/xyDiH0W7j+qfXvYVtM+D1l12lFXcYvedZA418Zwx3miw4FLSNqhk1Np2wqV1Y9Z1iVq
66VLLMaDpSCZ6/AmqGJtXcuPdIH7eraOhdohrsT6MoaGPquXnDXL67HMVnkkc9lyX7yj1cp0giAk
OV3GuUxHZzqkfKpBz4QM9UtykEVOzGMto3VqNL+oQHiehy47LC08PFUTCx3Y5DUht+gpqM0EUvR8
LG8RG+ELWEdyAgZZwlh8hwHPvSGTwN4R2loDIRMdLjg8KtMVj0xWO/QJVIYeuMA0djKPtXZn5A16
jfk5+48TfkBHQJVtiCBDbQpIOwktxh10KIiHd0DmpWh5PdlwssMAMDhWOsF5j9mDzgcC4uATywOZ
I5ku7bmfpLVWkJZtnHiVNkz37dKl979Bw7G7s0Y/BuuwfV4PVd/iz65Xie87ji2wNTt+8XrhJ38e
RBwUk1wTkYbi27PowrORa/Rs2SO1qlszqiTre+4Vge5Z5cJkvC5jdMTLX9G/bmgtjydi8VVt3lv3
1D46fpB43tUfKvyOssX5JVnJ6pQQq6juhTIR8fl9jaM0UtYrFGhCJHeV5T1XxjTNwkB0+4rHPlQ0
vSu9zbytE1x9NUjqVIaHHWzui9lJJXYgjq3ZFfcDMHMx/2kPlJR/7CqLzqapSjPItWhPe5vpReDc
013UhpUPmSf+XAGqsaltu4/OvnX/uur0c+pofzbcNcKnrrjdulQvCGiz8aKRqyHa1Pa9zPdTFX5b
Wmxq401nVqNg+Ln87QS5jVnnVCl0//ZlCPhc7pD4tESjowNr0/Xlh0VoHZL6tJ0ruhL+rd5xdSba
Jt7rPkm10nAl1qVnSyonn4YQxj4Wjcv4OSyE7Ff3ss9HdYLYH1hNkpFTxWJQUOjmCtedARqakq5d
NWCVZeW5hzpE6i2he9myCtOTDZUznURtNr7WEmptsM7QCupQSw5mb/cuZRg5PgpUBxaJV3e0LmVa
Sb8vdJOu2qOzez8yAyk+m4/RrDnvPuv8Swrt5ccjWrP8RnWRCWWKlcnl65R6m2+kxYlPSIkcqtFO
G0H1xYCwprnTv8WL8LbCu9vCjzW47Cw7mcEZs16hDmtn33lPf+876eZ2cK8u7OKX4m1eZuKyXlMd
kClXlvZppqRT+9tqWUG4HMWm121tfekl8tG1uZyUL7HanmfMODZ4Lrvf9uPbrX7Njde3CEm/EMFv
Mk2coji8BK0nmEO10Q/5P5fY66f/W+f0+SO6HLE2cmYCiGryPTEUR/HW2HZnhyhR3KSbz3vPZ7Sv
pqfXt9w1hAbDeIFjZGJR8b+/XvNkmJXzI+tgaLo0adDyp/sZkm372bWU4/UbuROAnX8Vsr4KOBi1
NWsk2OPV73yXH9lohUwbliS4tbggdY0xMIY6EO7LNci+Y5LTbIW8aTPQrPP11HMdYeF4/TS+yaKR
gJr2KzTPhTxQOHUcQhbudfKRbAO5LgS28L57eSz8DoZdlkQyZVX6ZJs92eTbO4Z1MCDGMx05fyUq
CAvU4sIW3t7oUOR6MCmLqDX3Wk9txrArVceG5er1FmFJ2l1a+A6293BudMAtTg8tq7JjsVwQb817
jmTXCeLt0rHniC201otN5zQyRYTpM4XqWDfbAGBLrDxZlGKXHBQeb7TZGPbc+uXm0/XwfKovNh9e
1kKVVuIxVaDKqS8LsPXRBRkg35AnC89FTc94B+dBdfmqV4Q1RsE5l6+CsK2OsMfprJM7lzALl61z
aVPewLoXmK27Wradh35vFUTTDRh9DWES5Elpqm1C6pOC6CfxaRWy3uQ30v7Q1SMXi8Q75u+aKcee
iHoz2AGWFAoOg8cUlCWI/lv/wnkW2tSIGF+uXvGRjqTYG58Txqg92NWZApffNmboqnQtfpADpUrL
wQyRJNY4bisJDQicUJfJ1W79/cxHu/cJYHdZsfzcdq37h6jH7x5iNHveLjjW55eVwvWPxnafL2IE
SL3pAJuJdB2b1DxJvt8UkQz+8768z9TnP/N8I/moxibiUbO+/LiUWcLuWDZTWpbihRZDm826OhnN
t0O4ffWxGRWirjnBt5PnqtEfCA2XD/nllwEcKBIcpJftK2pEyYw7fuUbi+asNvMlQJjfQgqYnMby
tXk8Up05fnm+7fXfvLI522VTjMN5mbKL3w0AphiuCiWvV7C1H3oT4gGlK27uXA0VXayfai2h1kkW
bSjm+DAj0ghiXV17Xvi6h63NdvYMwYTQ4TgMn+39VL56DrpTS7nUG7YAF9C2QnHOmMX67dXCGt4x
0g6defBOcYRm+j4R6u5z8/LMVYoqS0AUvnYDGWdFrff1pmFHRZDicdkBNPIXHSYFcvNigXaUCwUb
LDHghRzN64rEMpNq2EXure0luC3MasRR0ogje7dz3XU4ipOOdWoJ0PtGb9l/MQtkV2TkKL0ngUn9
Hu88NRBQuelQeJjhlG4DIYz1JlEV89uDl9fqMxakQRSEW7FC2OpNUTEB4tL/wg/WkqaycAMnTBQr
0jBVt79gmntdO9qslcyl5NW6YS0d2E+ot5gyg9yndBNErXzORo0OjLCkFQrAKPUVFRkRKsbuqTgM
rdNbxVbuoQMQD7R7rCQ5OyGm8+G6tgSgzGokspaacP6iTigAuFWHX9eoLEx8EdsmWuZue2IbV2Bx
Rdr836UPsRYAtX5+vsU+VT+d5SpEVpQ0OQzozZs/ALdhUTQSQ2/yCu38XnR3wknJh2hsMcAxyH0G
fTCKSWPZu4143SJdDS+naO7SmgcYTolAkVJinN3fRUYoKzE1FeD4IAfnaC8Q+hbRY8fIqnHZV3eb
CgCAazbTeefCgjvK2c22bwCMr837pJfvFXghsvKrnnCOcYEno8XamduuX0cZVsvAROzetNu5WMt2
UDmSZcHU6DhMtDSP5j6W6a9a6nBRQbdlZGfrsw5J5fQ4hWIzq2LU6O5aVUllbMhACYIj5WnP34xL
7WvavWT9vzN2q0LVVZdKBFHi40G6jI9Yxsn9lEcQZ4QymKaAXG9Q24d5fYCE7FA4Kw8zgFs0Wyu0
QnPShVbyv/y9bdaA+3y+53O7sNZxBLEJhzYE0GEvA+vbN8IOIzCdJdqHtbZh1XUr1pUpl1XzK8dy
sn9VymIHVj1zXbqzpNQkr7pqhOZsdwecr6+wa3wm19YEUeRoUj6AJwpry67WGNT9jmD+k80KC07t
fDpc3NpMW0wU8nXY4mpoeMSg2DLNPUxUkh1o48xdq7LtAHZveAEYGYm2KWA6+UzscrpRYLocGrGP
UycLbrR4avT1sXrnTcMjzrR3GWLfVsvsPoplxzfKHaah3WO6thvDO/gU+Ciwh4xGcbw4ddbXk+9e
/PnefrDNoNG3lY9lPew3oc+qwcne4T1oCqwnpEviSN6v1+J3vlq4GKhoIoZuSbdjkJUgY9Z0XnEu
dM1QSTqvG6pBaLorcg9LhQVh0gilwGflNmOuEfskCzLXrAmexOkK7VbHRl72hXfh7TUV6Jtgf5DE
6S+teFGdN+734kiPCeW0xh4T7x2xsJPs6yDDdN+fbIlLVoy0PU/Mdh4aufs6iiudJYwFhATX+i8W
9BIB1F6jkOf1liugaktoD0p9iY9jcx+kFM8OaGZe7iX++Kr2JlFCZ5HaAwZVauVK4Mh3KbfBzB68
avKoyQG+0EVqq6rgMFrWfWjr6BpnXcpIHBPl2JyNE8OMgJhP9ceBgkxziP+Qn+o7YsM9awtM9+/t
V+FDZvt7GK/eEzWs3K91k6lx5xlETvaEimLkGuWzmO5dytm3a+X0mzR908P8cB6JIC8dRPibVo8M
Cphd2gfe0hWg0mTkIBcPbNcV5h/sfrx5vw5no28ioBo/jM/s6F7GDfjM8KJNRedfAV39+SPvMuRb
s+n3RcERIb0j+DV40tMtcyxJkhdtG+/j+wdfGxHn5ySKqwIPns3MQPEHeNIlcO7M2oqhoJ3v5H+Q
2tuT45dWPKrVl3b4/x5vFd662b6aWV2/i9aOce48oocdTBq3qliyawx/7YxVgViadIvfLsySOuqM
UCmK4oA/goUoltbInk0WW70cPqzo9nLbXlhXMZ0eleQorNx2qYbahVKZTVmukWoB53adEA3cQ7HN
1udBCBY82flbFbcgEm5fFcuHV+Nxz4SgFgdQ8uqwxfVwoRb54He2i4+TI5YRQstjK2ZlLSfbqfw7
xjjKiN1YmbWnz2TnWhMqzao+5/EcgFRV+EkHFUZ+pDZjiWgmzsxGueWI5OJ/x55ULSxd6ZawWfXR
DKhch+AB4bGeh9g+GNAIPQqe5ZVGGkNHKxzgtcAFQP2T+n6ksAYDoFwNOs+pRDfAEVMdoGxh6p+c
ATTcy2hUjYUsPtGrhKI+U6GF323pvyum1QgIVymU15VU8d2eC83uPL88npWzneP7oxZrxqzVvfV4
+3OXA5BANs7DWZ/EuRv6yxcipZsBNtaHA0GYylNN8GSb4NSVBVigqDllPdlkmcWjqtpY7vjxRG5s
HD8m2OtRHAPRBcgM5PLDl6RD9kmnux+R6Jxry2lyyOqwd4hWrbmGC4O8Mkozy+TY0lLTr2YZg/2G
gNqg+QtUg2SPN8THlgntvbSvGZdItcNJRNFQgQ0+HBLbSVuNlTWbMmKzuR5YAHethwiJ3ACZzHQL
n4fpUtd56+GOEfJpetuVxplIG5HGXnoNds593AahVVVJU9pKppLVetOU7a6jGbkatyDQ4iSyRB+b
cL7jh/5HeezTebBBVwHO/cDpNyqEnRSZAsIHCZzeEk3dHmqTwf4nMFI6+3Ie5ZjrhWQAmU5m38tz
+U+3Z9n+bgbyLD9qu8quGQtSgHXrhMw725aSD/Zt7LT755/TKN1P93rLNw6oJZt1QsU2yrrgj0BF
jvJv+d7p0/Xw2y0wMIsqVXe8HwwFOoZwps9XubS0fsWwHL817P1yQnjLvfnbbBdpQvoun9D0qnRv
HN6ZK3NjzrJkKRLLDST/lhStMACWDEOj/HD337UpRatD7qUXmiTeP84Kbx+n97NWrdkvQgU9SEQe
XYjf9ksQTkOwrp/r0uFNLTn1pRDy5c66cK4/AHLBd4R26VIJv9efw98cgmOzongrd65lp7YpvznM
uvnGvJTeN0MH2LQak0y2afL52TPEzMuzDm/b0Fdo3cvSb5wCnehej10aktwQP4eVgxmgZoe+CVik
VCTYaFTtuGh308c0fWkJsF/cUsuP6aeYc63mZ31K4kcTLr8ZPCq5iMPCEfvC8kKaVvglJqXA6csi
uT5YUduY7Qi0YHGozbKe6WWCBi8QcF+cnBDPwWXoN0LhAywjuwxhXX1WOXZhOqPd1DJCVouCO0Px
ESHfYKbnlvS8NepKQQP1tfz8TtVmA+bDxrlmgP9tGgycbVsr0cGyrJb43wqfzUXNfn3r/KNXFoep
RR382Yq1rw0k5PnA4O7c6qnqtYLWx0N7p8TIDshmMbzsNDSVnq54PD9CtjkbL+Fi22KUT0aFQ+XK
OTwU+ADMMstgdhWi6fnPqskae/gCXIKEDYy7UGFFesGKuy41v6G428vr6ZN8dvKse/3mo94MrOnL
r2Od4z9CAtK9AjUfD82XCox4Lm9s8LRuIc2uxJrXZfGdhS2FZfNS24/fAdzYW+VTJ/d2Gd0Gj4Z+
6Jfi99mF5p3U5jipe++fBc0QznZnxGpnVEYSkg4qJgfxmkyamguzV2yRLy/pIvt8qUoyvN9VTYwk
PFp0Ft+Jd9zYxkMncdSqBayTJ/56iNoqp1wUP2XzDCgqYN1D/4AvF+veNo176zq8q2r0NOOqn6ri
tvL9299ViFhW/wl3jjbpZSctUkgAg8rzWjxCAilTkuaKPYeCC36+KaeGuPJYQhhQinrWbu82petv
erqEEX3xGcEHv+LoIEhyCcP0hPM4LK0Hz/AhidtOEW50r6e0bGR8F0nvYFkBYBTQQisZqFjMsu+7
jwleOsCufHbhbx/z6tYWmc0g2aeKt+Alka4+RmKSLlGBsnLQQpeUAH6V+KBvWMSjZN/wLWE6o0qL
7MCtLcXr5r0VMkKTNlU24OOV0fwTmx1GB9A3aezsiaHayQ+qyqMIvNnwVc1EsS5AYJjtf1vQW2nh
UBg5bShplWMPAlr9Odr0nv897Eq6wQz+u0WTS0mj8jSZosqdAvq7JJ9tu8s0L/7YjZup0GgbBVbU
2OhiCDc8yk8NzNmekcbjv/ALs+f5fRh4mK3P6jlMz+ryWSJdafcO9X01UVm9HaJ9BxXl2j7UN9Hk
g/hweBylf/d/q3cmcm/nNRd02dXUR6xg6bOJ2L4+VFtxKqRNhWL62EhbxkXI5bvYZVnJpzo5Ij4B
7tuqPelxYLpzcy7NxoFVrzs0hYVUWZ2sFH69QhtNM1gJTseHpGiMZeoiovmIDVLIEO1LQEof7UWN
6ikIjOc91bZ9XS3PpDyM1l/w+1UtGB8R5s8qPTxxDPbyvsbifpgcJpoadmh2bZ+QAhq8tiqmaLRR
hW9k/yBJPE0PumDXjx98pj6Sw0Kbc3XvggHWunWPwt7x5W35H5oX5/FsbfJ9Qqtp7PsLwV3xhBlH
o9Q7mHGD2efyVHy7E7ft+yr8nWsD1MKZs7ti+3Cs6XjYmOXqrmY8On0lb3iGq1RH5IFzudCIZzhr
n78Jl9/3CJlUH6fSc18p5Iebd/0faRMkL2zz0l3945dvscGrMVHiY5ljR7xrizyW3aVIdtEvPFoM
8j9c7MetntBF4IS7mGjOGkykmcbdP4I99jJan0OOm2Do0DXA5rOWH3uQnzE4VGteHhq8sOddbYPH
V1eMXIH3jeqrbOLAFe98xMYdnhiufawat3nD4ildjO8jQeiye6lu3zTK3jUy7GC6+UxH2hysBNlO
S2Mt6Y0EYkffk/bnUqKp4+aucRDQyYHTBzD9y3SwrIKuqyaa54VJcqrpT1d+wx12rC19thTyZk0f
5SGv312zZKoEPkokmeb8JwAx4/2vQTLnoWDLzMuSlz9xVRSFO7Ea4EszgZmCtM1FQr/h7RpXlSxE
0DywoIY++L4sxFFfshUnwNfvNr5U0++yApj6/CD7ZqaawvvFqCenzmkzV8vIrb/22g3l/71IpgY0
D+DgyG/4hHmYH0HEUUheAD0LhnNG6AqR073l9rnrvLDx+PSQkjZWtoTGQRBn+xHCLprX3rWeHzE8
U3lcBIHEGrW2BpTXpAj4tsCy/d1CIALwhp+JLtaSMOen889Z8FsWqIyPv9D9zMgTzr943+Hkyxzy
7uIYUc6/oEKoESKLF2aVQ7dkgZwKveN4sc6i7CmCxjvgcCgmUFLLKSm5FVgK9zX5O77MxqD98V11
JcbUfKS81ObbZIFy+zCe3AqD9FhXSizSwZgM8L5Ub3ZG2/U7xBL6dmxPjiNZFS4S4F7+gQ2TtlnE
8wjth65tWJFARjTbVY8n/uz9JWxsIxzef+XVeEjwYm3Qx535/rySeEb+1KGI7qH2wEbNaRjCydfm
s452sfkaNg5HMX3tTiMwBBBRDcEZ5fgAHDKAEbGXl7Lge6Fk+uuFZPlQ4rwTAbVcSbiHBPSBAAzJ
Buev8SjoLdbYDOA8Qxcu1Fz+IazqA/lAfSDeOg7RGHepxmnSuQQ4XSFPdYHArOHAObCpqW7FhLDb
AvyykylUU6caHEM2uGIvlwpX4FVCYHAC9bNXkT+Kx9ykIcthcLkWgiQiFdUh2HTR0bpsNSGoDF1+
MpHa5CCwIDvKveGSQPHVRUlEUGJagFe8U5LjzWGUSI3C373aGuPXYJx6BjAR6aB6TyCiY96x0Hm8
6WFkIrOFtMvcm4lPyzMuaaItbobnMgnDYQgqTb0iAZCazScE7eso1DyYVwkAsP7yNW8afH5YDZ1q
/jrfv+QQvO32SIIjB4dTG7CsT35GPudZDTyqMl9GK4+PbumvnXroZnDqgMI1cTLI4iOVl1vnZFl6
hXCX19iBResOtSg7YaEREufyVB7vHdE20F3/RdqQe5xaPITOq3i0WiGTNbynAaHdsifsTk7Ydxo3
ZypKtsr9T8lE/ZEKlR8Hnyrc5EQ6NVEGybaO5VARX+rTI29WdOcjVkVpVMBfdUD2nNGWk/d1DwUV
SpuKCBofqS/X2RWeXeFJ6nIDIzTmomPUbPzoaosKYTzI14U/jWTb6/UYd+swOk2VkJLWZEJFCfmp
PrurSJ3AfgMvbDLuTwzc2cBDra3p7dt2FRS8jvqUg2+g2BiM2DZnVtky5NQwkf1J6hkZPvjHs2vw
wth5YUkkTch9JyeaTcbrkPZbog1dSLUY8rp+ZujjYw0DLmxEQHwlYPI6R6gALqY5XSJodnf/aTug
/D45Rqmu80nl67yWlhkUASGhK+dn2T1+Q3c2CFrPnB6L97fnvRmoQnPtV0UDhL9smbbZnzkA/zyr
5vsr7TBW00l/plAVg1aR1I2yrMNGp9E97z8Y2ed+0pXTQL6slqdKbPGeCG4T6NBq/ofU0DteRu3k
kxXniP2Iq7x33cmBedbFerkzu8M6Pil0Y5+vZ7oZ5kSK5yeE/WuxPaTWQFrPDpAoU/nvJSeEy+B+
aaQ3b9gpuXgHvSowTRmJEK71iLR5iSrCvJaqDTA+EDpy6T8z3/RdDxUCDQQWAZgZ3hetL56oZvsu
Wraf7yerC2QRJQwE8gcDswIZR40aPcJAWwVJL6P1AUcAUMJltG6R6fYMQasGL/xAfWWS3r03eeLn
Oqev676kEp7t3gos4WjLi2dONrL1rjWoKAjc78ohZqLbZTTY3rUzAzAnsFiTF+KpY/PbYzwrCGMc
4bhuz10vo8W9CM7LBt6rLjmbVfNU5fSS2BvPlQdf3+jyfkipEDcTyYENd/5p18O4y06ttfKYp2bF
unnU4B22bC2RKGJCZ7JZlJ7a6k0pm94R+X+07F2mgRhnaO55s6pR2rZZzaoZouhdNDpaldfdqvz8
P5XqniLPMDld17OsdxqG0fY3nNTmv/ubwta+TklgecWNDzXs9xjmWJuWX9Adn8prM2/PVJAnLn91
+hnP97qmidvv+Wj2qGa/8ucS+t6kRxu77ibBQmSl3/ePwOewxpKLvICp7Feqf/qRLHmBKPN9r6U6
mmS18918ofhQHrAmt+L1QvvZ2UvXgfbdwmAe4SADm6u6auUe48w4MUa7qU2iTa6VJPc6U7bAqezQ
krveDcTNK2iwdMdHYxHFnt8zJ5k9i5wDZfwrdSxJ3nLvmpQKStkZaREKZ1J7KYOdT1OeBtPMpxzL
3lHgqUwkyoh/cGW6gRgPIv7vh88/65tSoaEvelNxp5FpLDs7xnE75K576eOj2uuBW/S+Mgi0Ztp2
o1lf3Hlm9XWLjjFeFL/rk4qZ7lYis8SWnA3lVxCWgeWXDqo0q7LvlGIEap+xmMpI8r8UDaaGINF8
BnA5QM50nJrX2SoXcu3b80VyGskwsbLL0JHbN3rbvrr/mi+qRlEyjxbhe2Axb3SwzYPhe0B4oGfB
mehJiIv5NzoPubZPKXU3zmd3EllBc4wYNRdDQ34q80fpGdkjccrI6fa9+FTwFD+ZK7/Ajk1tlofc
nDxn6imKNbMmahiECYkgORWnBvAYSl3bPk045dG7KqeUa5oPipbSMqUWh4fFE03ztdy8JErLN7xn
Ie+VJoDVqulx6pgIt4ozVcYNMI+ZvUT2QRdXSFH4L40BTVpM1BCNLSKjRJDcAa+1bUoGaUoK1dbT
t4dueMa+N/9KRaI8jDPgu/Syloqg+7PIzLJMAToyoeFh8H0MVKMQaMWzkQBXYRZlnWNER8BjZjos
gd6iBlYmzwCLWdjwOmtS/FSUFEeoWcHEgkZa7fsaMObz5N2PIBRzvwx/EL5Skb30WcJR4GcTTpC1
ih86FmnvNIDu2d/NgBfnPyXNohYqSIQ34Dyhm7jC2/57Kp+wEamT12OUXUbf8CefavevH4glwMgB
IMcfunxyNqnEVu8OOlEe319npxh8GPh8vCU8PvwBaogtTcO2S0OwHV5WaTutznazcZ+GfqElKjzu
OMTK9kwvnky0BRFMTm3GFnvsIi4v2UiwSdDmlGZNZnYakYiuAlNtPbTpB3LcZKt24eIgrYSwyPS6
4mhE3vZ8rvDazVddeu8FJvGhi3MehuEzw7td+XeKgbLaN897zXoihXhgIxvcUQg8ubIusG8wDZXj
1YWPbfdZgBAuHvHFgbXvBQosLnhzxEruOMEC210VVjkLrclD6C2+jgUjxlch22qMs5MKNjXHeHDH
ns+ByJ0zz36B01DU7ArpvNPRUXSlIxOXUd0ZQyDsSBPtc8uRikNJndX/aKwYcOAO8sydQ783JtHA
DsAGe48xFBbpeUUgBfCJdcXkmRPEcWsJ1EiFJi2wIBJbfN+GcqD9tCdsCdSB+eXzLLu95WwgQLHC
Ml66I+OcEvykL8U5lPSYRkJI2kYv52LBh7zP104PptiB0LU8geuNjOdSOHqL9fM6395vCdh2erDT
pkupm2iICO0Gtoee843Q10ANxLzT8uATeZjGRQjv3suoirh3C3V5k+QR/XsQ8C30WST0R/AYSb7u
PUjn1HBQ+ZN/olgfipu5KB5clObcVITgusGp8+QZMoR7j2fmhEo0PzW8ZUEeI4pK+k+m4KaQE1DL
hzlT8apumoCHj5AJo7D/9cAz3WI/Bqu/ZXPy//deSihmMP57MEOLwqt43TKfq0TbGdg93AT9zkPT
TyenFH2Y+i5uvbFuWvLC+ajRuE//2cxZWA1vo4OeYw6eh/Kf407/HUhqRTOYUfNyRpXkMIWb2vPD
KRd+FqmvY6zNdfLHQcg1vKczSv5xhCn8OCL5zL8jif/xUsj9uGPWEqUbh6m9nL7vMJVmHJSyXFZ8
MAz9AhNbP/MA56hGMjin6KvwL03ue87ndRi76XLocw65lwv/MkN1nBL1Ycb2KVj1IRwL+qdxeD/5
ZNbD9VA8Kz3jFuIvwkmEU/DRCeGTf0aIq2CoxP/c/buhXxvpPKbdOwY2T3GbzV/yL/d5L1TDhThM
vVzhxwdGDeVCirD/vdBsoFMql6Sfw9QIKPx462BA7UCdWLiIr3f0jPSfOwG+t9if6vIeD/7dhJ5u
rugs3o39JP9IEC4jYfF6GP8r/MT/jMcE5cXrlnsiY5d97inyyU3o6wrsB/3lRPre0Gfg4iZdCQt6
EIQSirn/N5rkyJEvt9AGygaikIDODWufuy66IL1cnRGTXnMhmah6kNfpw0R8uV54IrmKe5fLKzhC
7e5dEQONZ9pkurQQ+HkW7gIAfr0Rq5jdurEJJkHByPY1LuhHc84qXF5Dx2chO1pKkF5pksemhkkR
sqZLwwSWBYbJLBh4fUjewNt7HMqdim5QCswZcfXrXdfDtCQ85DNuIbNwlio3PhO8wNcNIen/b7FC
mP3/1gB5jonKBte9lwvThcSSk7H2K06F+blr9lLK/fsD94aHnOoZxqs/b3uvbV0FmauN3MW9XOs0
MsBQxlnWoFGbp7cy1SwmFCq4ST7pulKessLSoq193R7MdWGgzm5epshz8zm7n2wtuhhpFiNGTBJF
9s9dGf0j2T8cf4AC+4ViyRsWhlfgOcwr6rWyuXfz3rL7kMqeRuHaP17/4BCYTIlPgpy/C48zxnFp
nMdzy1HzUQuHnqYlZ5DoQJj2hmflctCE0mF04O27mi58pX6wIO8+e93ALML+Zp4sJ/hGdOWKWE14
8xrEUPwPbkIeBjLsoXOMT38zPR49vfn7upT4OtRSvXk71Tt8pL4SvSebIl51y1Kih2YVa+WFGSVc
Ed+kwI+lSy04ipyEWKlIJF+dtYG+isvKnIdrvZ7Y1oLt33+rXZT8slkdljwfQfzMl9S3EqU8gRu5
CNHl7/HCzYKqY377yaSqmXsln2jdV41k/l2nS5Kl1b05n7xNdpxH82+nshZ4CHRltdHrhEasMoEA
fUkEUw8l0g2R1gQPoJTal26E6dgPz07sUblPCY119qofIEXRo5pvGy8CCoBF7dQxtLO73sxa1I/9
krKuyodjNX/iqKJvQHvFj3u4e1J+EWt21x8zTgB/+UhQEx3zmi7nRuvasS8C2KSkVJW4qEcY0Ti1
YO75n9WX46pc1/Vk626qD66j9OeidOeVeW2cMVCibItMcEFynO2DYzWgy8HNtW/NqYotMUI0aXUc
xFbb6XPdTu3KiCOT8uJa17Yy+ZtZtRl8aHkGhF7CJouZfWVHfq9whihTzADseLNi8Bc78daplfsr
DGYV9pg0Xs8PTG3+V6n3OWJrkT3Q/VuZ47HsrHc1mDywfiOtJmrdaaV0KCeH6z+2KOqRKZFoKz9c
JgDy8ubyYtY4JaNcPspvS4cUjX15mXiPbWoYB7kC0nQFG4iCcvG+tIL3V/WHmn+uFuP7jpXPvuEz
j76mOpwr3no5aOGlcr2AYbWwzf7iuVUV12eVyVlft5neqGkMrtO1Ro4ptcvEKzND5y/+ttDF7B5p
Sdx6Vm/oXOXVupQZp/rI7AzobuVMvCqwISYSjTSfmUAMikHW0HRrhVCHTBnb6io/OiXW8ufyaVW5
sX2bX2KlQI4sFMcPuQdIuVUoAl5DnWyvGcmlMhx2d8VP5FE/RHZ+/cOOKeketIGhIUfpCbo9V/n9
jnfdfjN1a54wZNeF6WbXWx9rNxS60W+urBcPYx4V6vKRQcacbU92TEXQyCgyM0EhFsPKb5IWFxn1
tyjiwB3L+tLc4853LtAu+i/KjrPA50HubfnoKHnPrEHjLZYe9tfpj6kaW79QtWaSoRTImZo8ungq
RJNNM/1oJHY0vMVb8ddtNHp2uc8WV8XR7+9v/3dXvnLR726YC0zj19ahOA7XIfV2/Hk8ausCGXj/
t/8n6mII3pimSo1HuTMv/tWMw8BDPcXKqyguG+Nyn6zGWRqng91FWTvwUr60+DhKFSuZ8u+h1uR9
//iH89y7iC4lBzOL1qVfcFYxw8cow/A6PJGPcSfVS5RoSlVDs5VUfR3jW3moJaArlUQv2dEnFJto
5xnZSraCAl/NV8K/ZTUlxfReGA614ImZKo6k42+hz17GO1K6F1k0anmVqYePBUmkFItGl1L4nJo1
Ct+ixjJLLqL5UDpI9R7nSmwo6szUDyrmjEN4fN25WD0+E4teeL+JL3ztyqX2t2yvuXlnNVvkoVLK
1VFUMl+nj9zX6XvSybLM6DFFJwINTcl5m8fKBa7S/jz8d/lYv99qt+9bjZtzvVBetpdtjR/a+c7v
hbOS2K5yKfX7+uK8/Y4+tcH5Hus+gM2h5U22lSIOEfZbC3yfLvVV6835L37oTV4VtYILv6s0tz/x
cXx8jPZl3ZmryuBRqtgM3XYuxdHuUb53w690XS2eozDcbjwyJ++Z4udnGE+XyoNr9dXmknGR5vXZ
KNue11//FBTrj8ZcsKHNeJ7EuZGs5seT8WJ0/ST7EcRUNSHwKv336bL49vbW35b+fP32J75+Dchm
ptg20cJUS0RBdZeIaIh7hj5PKTrJ3r01DjSsU0UfaS8W+qFo4YFVxNUwvqlk+5u8b2YdNKMWtcC+
lfhZ11M/u9FuhCaAQLToEEBUUzxvtnXbvKBSAzYcyFmYD5/WgDFiOeBrjiXqy9pKwfx7ri30SlfQ
zAcFph3L3vTvgZKnhdRNwTgfCxRznBy9oN00qcDZY/CMSHmjjC7XX82EusPuMBjdrioC+I9TFU6P
P6IKyO6WChzgrhHRQoej7ngcurutBmNW1L6fl7oJ68+phBj5HUfckNR3k6UuByAcA08LT/TM0Hhz
6NmYZAjbu6IHY53Eun6JHPK9VYJkCK3L2eMdZ6D6vYCKhRZnnN8RBEgVkBiuSDKhwRyHAl/b8qby
rRNntuQgYDGJcuQQ6qF7EkficMAuQcV3AVpzGr42lS7EgYwlHHukJ1M4SHfhdw7i5HzG32MrTDg6
iIB/knj/iMaqi/CXwa38+zv8+K6E7uxcnH+v/n9EndeS4swShJ+ICLy5lUfCCTtwQ2Bm8E4IJPH0
50vxb5zVwI4B0Wp1V1dVZ2XqAjltT0MCw/wTXIyubLMO3prSEb+cYKzTAijjab3mU2jOYt3v05VI
h/gFEjj0MMNpgarUD81Yq5FchN6PydcLAS+S9+ElvJ+fAVegy0ZMR+SZ/wLBKJBQecuJ/AFp6go4
yRoQFteoi1DuF5AOTdNjXea+rT+0pFs0uXqZWUrloaPVUfYb/KSD7DrgWSH2d4B7Xotn+FDZZ3n1
qViQ3DVm8BgREdspz2wDm3Gg21Ay2v2qyaUoVYRMJ3DMor1YkusAAQKiWGdTJ+mu9HX/2lzuDUwA
WdDB4Gz07IK7avlFC7Fls9iB8WMQ9/be0vBL9qtNDa/VW82p1+bU6hGGg65ub75HDMv8xoJHs+gB
+NWhteRZIyfuX+wWmgoV4LsP6eJxI4/wFkkg8NmFI/rV5WTfntPN/hUSSnKAxHHm5rdq/W7u9mYA
6IljaQECR4f4vD4AWqgMT/xuczY6nc4cbS+aaIAsNsgxGo82GEXrPMyskmnCY+ISv7ahUzDBzpnk
Fo2H9bSO0xxY70AT94c+Wljsw6gO2XXD3oFn1wcByoNzCpYzKKXPznNyHV1C/meUwgDCVQEbgLe6
yHgQilBH5Ue8X1Gn8iMCuDeAjaarUQ77Rj4bWC0ZC7jyWNDp3WL06tDPuvvXNhowJt/BrAXwCXNF
aA6v3pnf11EEPvQI8PRFIgnIPHNUB9NRs+LJIFYBFZaQah5gsTaJQ2DJDSefAT+Iqv39obt4tqG4
tyZgbzmOvp7PvvgF7+YRGuuTs2eVp8rXZH0yW+1tTk3I+sMKdDFoMDOGzR9sS4uhBsu7q+9kteFP
Y8LsB7shxEjjxypSeS0k7vuBWnnrcRhMOb2YLRjjpwu2tsF/kBhY/PCDbIL4CcmVI4AAFx1oNGFf
YWrmAXeMEZwr0+d51OhL5Bf3nlAHAiiO1JG/w9pOC9BeWFWRJ4Hm2U3M6Q9CN8wnxnp//O3mY1sv
jln/5JvJS0lxhSgSBzPHpjbkOzbRWGt0JSQM6ySQ0x2otcujOxvMZrOXBZJ6kFjL/tuGDJ2j7LBs
2m9Y01Mc/0b3v0Hm3+00bCBWMJt1rsYA1hXGNfsGxgxmwpl+/Lh6liCH/t+QhOLYMBUje0N9BoyF
JAPMDTskxgZpnruxWvl7TM38dDWzUYs43UuoUfJL3RTORlytABxSiT1bq8nexYxdbAf9DLBaV/Bt
iaXn5bDJpGcd/zg4n2Y93JMMM1JYsR9BvYr+Sb2HblX/3j3aUFTYcLPYRAFQG8Y23C7MlCeEhigE
SbhjyF7MJA50SMALT35ycptYpK+904ioHq3O2/6Y8wJbP0uLvXfrv6vcVGkNHNfWi8ZemK0Usdix
iRIIIdcFJnWgaQxIdsB4vjM4ywRrehQtmLgGFbPwVwSzp1k/YQjLM/VaFtoFTrXXsBr4kXpudWqw
Ym5xcu+UKP+02fk5mIMBoNoOGMT272/TGg4x+FpaZTgr5NllI8umsK6aUpJLlTctJz0DnXdzbo5q
GO/g8865z6fPkidazaz43T2wBcQZEudD/NzsRIQcfmIcuCDNM+QMVyjIY6CaBrSxPEQgiaGbzX1j
0ptQiG2XZ8e8C9QVepdMGuHd/GP2JGPo/1G6F+ysHe7jt3dOFukk0F73XsUE1NCTBS9aNZPCdKti
v8OHU/e+j9g823olrzOhOrPqBj48nl9AC7kmHQdY/tC1xys943q+gq8V2FmJccYayAoQV/GK/QKe
N3q7ZSlTIO/7MpMfvgQOf3AInRk9wjLW+DACWSNC02DvZ17iHe0IXiXW2XoXsR6ryubN3qCQ5Qxv
/wgq09JPAfLbvXEmawEzk0kqMzfqGUNYA4YaGlND59bR4wnRl3HrkLmH+xBrzxl1vN2qVwX7tlzL
sEG4YIE2V4jixSCpfE6/98seiXdujEZbZF79esCGqDFRf4MzMyGdZLh9FxW9nYoGjp31hygEQwFD
OplMequS2evpE8LyLMOt9Y/GSovm3qtC69nrzTux3Znzb7WaYHRX3H6+5uz82vOWq2Gvab0q2au4
x7tHPqdEl/xqk/ulAQVXzYB+1MTt7KhptG9vHO0JCx5XzZYVw0gL2+xqwB3KjxiXeW8y8ffG6O/g
JF7eVFo5Cbd/W2oR3KNLUTgpn/CHdanfx6B83UccntwZwy3DFnebLn5VGWeEX0syWOvUG0sq65/P
bZeFIOpo4ZIhQd4Cxx8gveJPSKyYMUBbibYo9DCYje2GRZBBsPfnYzwNrhQN4O86U7D+kuDaTfiR
UFCxQHE4ZX34QU8iX2h+gp8gmAZNEy89M4Of0Ps7WKGWqMfoPSl7dfIoqVElwmcpYyQRwVF7RkUM
ux8QcCyydbIuzHkMdqPdqMXzmcjqydzqHif7iR77yS4h6YxE8fKE7E796l1qC0oJqeI9KiPWQEG8
6kJx/gqewdl9w8tMpTfLI/EaxFAM04A2/Y3CneWFxLIEbCGBVZ440OLVXdDVOOty1N+BvMyd/Yur
CpzWHcKTg9eDO+nnZckD5N3z+GOPv9MYglIiASdP7ff3vP59G79yk1yIcSbx7IyI3AQKcfM5fFIK
vWZDj81RWK1YU6kjM1lvfyKUVbWI6mZKOlqHtvoK8E7jpFMcA1KcOrUVhqun+jXcRbIixdyhURi2
JKJl7xXzWKHuW2rTr562alNW6WWYkJ3XnsBrWnL0WhZnvoP8FEeIDVhV5sgB5d3QfjmQqnoKw6E9
pYFqpFIuOmR4ZXTXcmSeKF8rNxp3ok4iv4e9S3kbOgFF3JQqcxpH3ixJAQ42aWjkd3RyyRkLf/gi
uMX0f9373LvHa8Y/vxB84e2jdQ8/8Dfw+H4qmCTriGP9CcCuWopVKGhiA/gDZ/JHoKuIajBdeEaa
FTd7WEfPV92Adm576d7beob8elUCe0ABwd/SbW1I8pIbFq7tQ6d80C/T/3oPRVjyhnSb3haFrT91
V0G2jsRe1P0ENFSd6CCBE0WJ3ZLDRpX6Uz2XoFYBLwxzjwBIcxNfh4vNv542uvEGy15CBoD8CTOw
5fEnzVXdV320qn1z55G4l+1yrlHd+M8VJ3gx1opDFHuv12uq0JHjepqEUGtioaLNf4R0RwJAEOP4
9epGrZe6GwWqq/FJ6WSJ8SpC0aKPX5C/TqrYdGweO6BfOP1QPQLNOyuuokxiA0K/M+7rk1EK9oHn
D8NHAtyi+RQw8Osj615rAIEY44K0Zn8/WwOJCjh6uPoHaDqHuquTExvR9/0WfWbC2wrlmQro1PcU
dnGCjwUEJp8a3/6VE6tBF5CTC62zSVpIBqmbmT/WNAiP5t/OCsOv8y6vlaCOyHs8JiJtGPqWyDMP
ZnW9beLS4cC1QTF1zxRzQQXEM7SN8D0UiCw1OVS+w449fatRjtSAi94XvGYMJc2sjFS8ZhOcJFRl
821RVDxUy7D9Kryk5l0FNECBQ/cTaEE+TFv87Y4jrumkA5eZRDjes8aqJrQuW/eN/AX9pg6hVxml
lLYxUqHRwk5UnNcKbgx8+Tt8Degs5nvDeSPoJfYeMgrui/ZtSOEAcAPYhujPBt/LEMmOsG2hwarh
Km+q1n+SSdIjppO/hkYvrPqKHGoMyRQkqn7PXFam52shWsbP19Uhf2YfWbxPrMh0gnWdFKwRC/M/
LwV2hDyp2ugE2GESl9szCaOiee98owT5vgotsrxxi2+AxkAnx4KN1sEWEwJDGtUMeQ2szO6PoXjm
O4XRxPHjteLVlNibvI0LCy2enKJLSMihDte6Pl8aKy3jLPizGW4967WgRnL/XnjjMzcZsGTJ9T+x
CEC09Q3GU6NOxh9xTULQVh5+IgQKWcUyD/nVqIs5HP4WmFWwWsBjoaVBbbiZnIStmnyiqbaZUBv7
9rVwJMAsxuS3rTAHi7bRol6BK9S81Yw8WwKy6ztgYhBjgiD34CTlQX9w6Wuumuqc9ri9Jr1CkgfE
P9TCspI6qKjvfL97mnjUfdIgMH26MqOy0lSYEYrCw8ugUNZAuYNvhilPivyz/lBtMRGIWfP0FFmi
n0Xup5C00CD4pnqwPuvmFFAS50ixH5QWksGCCIIEy/coUgX7wTp8JzZmnGD438+yJg3wMxQ9ckQD
GDJtzUFMYO82hD+WnwHVdJRke7dlGDQnlXCCmpkBkFvEr7HRD2oUYax8ImoRc9tHUTO2Uz5TTWaY
Mdho4xFMFSdQJGrg3bD3yaH35+ZspOBV9lkrIOpVMnt8MLgdTjLlvRhz3CpNHqYPr9Ojyw2VQzGk
mo9I8ZsgUVZIN78/XmfdBgoasKdwTj14ucaKEj44jC4Wt+bkCSPhxkiPXa1+X/kwVhQ8QVyHKVnZ
fGHGQ8wzYwt8QOc7HbVgrNcaGw/OqQwUcZU7HDvj9ZqXsdwENyIrhut5xBC076N81R26T8t1h4wm
fty4sMfisbKnbbjc36/1qWO7pb5b9WGuwglFqZ1kVZ7p8voXQ/aAVqoLF6wvmnlrVsC3o5z010/l
L4v+grexRpGP476U83TimUVLaUowgEPXdTszHPMBSu9aSZQe/OYE12RMx/3vuiXHDL54cqotg0RF
v2ThJuuOqwF0lFzUn0V3UaIVe2c8Vr9rxKtfdsYGF2/8QLxX8+KbFByfHdKLO6NFLMqN0N3SLSSJ
+p2pfdlIWKNw3bSscKG6L2sNM61mDDQl40lm0scYt6BuB7wmv7uAVZm7H7VjEYAaheZKHcL06dPZ
6/HZ6nfDpR0qjgtI5MgNmyJM8AOYmjwIP1AFwvicBj9k8/E9U2MweFiDqtWwf39/h1yMBs+3nTgF
Spnqh3xEbXjZwXRJdsxTe050czVcfFQGJ2bTpbvxW+FiJ5mmA+p1F3UFUbC7iBbwW1FIfI+W/eYv
iCD7N16DWXNLa6weBxplWJtkeAqoccV4YcQwU7JvcumeLKsYNExC1qUgLuonXSg+nLifnchWwtDx
q7yYHjXwgEp5o0AIBIxyBUgVKU2lLIYDGnb7GX6zmvIpyFxpKnCbf6YUn2ju6tBi9u9grDOnp7yK
YQeNI4b6SFPkSoPrUfKvJulEziH3RTNfmTkIXBzNczkAcmG+K+U3uOJNGo2644kNAktDocXYb2hn
Stt8OGGLH75ndmiJYpb8/MiWaz4wQhtKeDG4hrRJrdQkZhljnH3XZCQ78hune6y1RdmZHWlO+b/g
vmdaIGTX5UpBRcEz5AlzGcQSsQYOA4vFFeZ6xDXCA0poGvIlzPo/F+xr/BhYVA2yzmpel4XQAFHF
yjFM2xDI0dPwgVCO+80Xl6huKkHGUfIS2BTZg3Jz99wDpgvLCIWkDjffA/Th7Pydr+Hx8VhzffDI
tH6OdAiVXzDfs22XX5RsUqvX6i3ZC+zdYwrfVfqupfV7aJBRfApFRdNq2d9DA1FDssAQ1dJbG9Yr
lJC2evVBa1jggM+U4rVPQMXYyS7N7phdshE3CtweFAreXGk00txgCUUlTC58/PcoAbQ4mvVBdZBy
O4at3puXgAbiOtI1wR3HJ9BRCqRWUvHKFHIl3T19yuoJEcvpa1PoHQn2nXx1f4RheLkPSrxgfOk2
AlR/GkHWrUMA1c+gZqtc2dKhWhGcMYydiIRfQMl+GOYQsaDK/lyI/XUP0ACpOx3FySPMuq3gYme9
jDralLQOGWBoJVooOJ6CFuXl9zksXVBSJaCPT55WV0VAise0ApeQk9Fq3HAAMVftdLwHoE9mT5yA
7Hppewe2Aw+XmJZATRrNT94z4uUIeiSUtEaDeEv5GLBM59OmqNpn9fKiectJ2yfv3WYx7lDv9W5H
g1ev0tEjxeFqVzo1ELANULVl+xDAKc0s4O0ojeYPLvg3n9nwZEHoCUC81pEhwADkD/kFH4tyWAsH
Ol+Uv/tdLYzNhQQ6SzE0U3W4+1Ia8Ia+pQgKtwZ9lpoEMxOjWT3Ctp6nM8qPkGf9PZj6NKu+OlF8
LgOFdk7umn24k9/VqIR54myi2+LYz3fwe0pvCXkOLlxdB5unF+OJN7M8VgOB5R3nlJU+e09IB9Xv
fC79AYabJ5pWnYIibkOBJrsWI0QDK1regWqx1DeoAYvHt+Gb04s+rE4SbRiP8XzqODA7DyYmcN1R
G/YPLpgC+HZxpXPq3IBGvt2ttwpcDacM0YF6T34SnJXYUwDOeFmK2tQfYP00OqxoAD8yS+iVRECF
WE4RSEz7ln9gqj8dUL2fDtBykNEAqst0+HGeQQ9w3ZLTaBKyAs0hXmrx+aCfObSh9s93K5KiyKY6
b3mq+0P3IAq9zWl4EMyFFawH2FpcWsCfxdpUBCB/f9MNkFKBsx0+eqiDQrc1SFZNOIm+cT0wc8Y4
qHrsF8SA26hNGiDtNNlWE7t9BsSQ7spWykbomhH/5ap13XrAJkMXSilT7Yql87yChpdX53eaewKo
nVEECWL7PojHJULpIVo5wqBDQ0CT87Yl5IrJeUCvAPCgZVJI93j83fe9glr7gWjj7BVuR7P6dKJx
cwodzfyCwwFiFr89pwtMgMelloQX2NOALeWNR4scG0GKOPowyfstOQrgk/C8UwOQwAMWj5t/deFz
E/iJVhW8PMrltwXK9LhJAF9gF/jjV/ziOGfgkJWFTxmV1DnnR4e71KZ6kuKgat1Ax7KC8rCw36Cv
wdEXc6Q7Wg+0CTkhPgBsBYj8HYZ458L63dpA7wL6mTa9pk12JfZ+y/s4mfkBZdyHedOu4iIqKaLh
lrjsaDMI39a+fYJgEKes8/JfZHdB5XjHLigQwt0i6Ujw3KDkyO8xcLPVu3NFIwfmODY22BHglkvb
E7y9ecUppeksXApR62hLASk1SnYKPIoNjjYuZHBUzo1XHbjZlKCS7iSkZABgdhGzwXR0iitMoX9u
H8ctldaLaO7W27enqBIA+EZ1ii1SlGsVuxN0xWxpUTGPinAzPAKpqLoKcstWiJ/GdNfJP9ismnfH
Rr3MG/sblMLXCKoJrfncpYsipjhHx2GBSnm40c27S0gMy1RQaKeYpittvLs7fA32CGHWOLfBZWBU
6n4zTK0Hzg1XAnqyxKICTgDfpGGXgggN1CuGH9ogvFh4j680GQpLEzkh0jrQXqBKTPCxZ415+He0
ep8S+h3V1iDsLSJm6DHK1nLwHp2tOHh0qYd2Gz10p8z9iCW4i+c3qQ9Q+2432+z82vHoFiJW0325
z668k0s39oA9op2V72qGhwCQvfiiRh8o8e4DnLVeeZqQKCv09wMFDUgjhgT69PzDQ5iPTYc7m5oJ
6WOZ/CuggOuo5DU2DKl+oV0OTmxikH9jASMteuA+MXygZKp5jVnDu4W4mV2IS+mET4BcGRQfQcp1
VHD81/JHDqzFz+4S4TCGpHUVZ667XLAL2SPHgg5P6kH9wV441CMsgW9oZo90FfASnCiYJjGHlHe7
rZ8DRA/oLhg+Oji0R4FyDa8PiAuJARkhuUqZPV3ijxZtrbJnmvAydtbR3LKaumTjGsa2CWVhnfVV
kkCpX3Qq3B05DVCRIJkkl+OFng6OF1IhjCvquJ03NqrBAEGXGxJb9Iy8g00HOfstO7aqZaT6BV1u
QaUUUxSp2Hl15evBbYENbEJqp4oVmeOovYTxp9a/ggIrsFnGPEQgjvQR1HGFjWTuqRZ0qI/Ffat4
JHhAvSnV00A5u8G4pPUktgCUkDbAY2dOgY9DD0nLNc6aWd6woxnsJo0ePtZ858fIDno77k/Jeznw
gTkMONjnU+/psD3biUwk5/tVXKhxC+Dh3SjOIwCCs+YcpSJwPvuc5bv/ZGO0fe3f/Ovo2T2Pkklp
hrb7+oEY3suFXWv0CAszqL9mtaA1Azj4MKCDK6xfi+UUjaqeKtAf/gGsBjR8yEWfKHpnzfbIIEzx
waJ55W3CS9u/O1lvSbxPFjB8iMorgH2AAF2+lFZl8ivMTBYSFhv+lzsEVLYdD9JxVQQ9NjeLuikt
eEQwyK0s4TPE0liVzgHXBLUGqLsqrNcpP0c0gdWd1796rKvKkiAoryVbyVkKdMbVqRIxytXt4BLh
5rNZQPYDqCjLvQJWyszznMnXP5Jns8/9pW9e9tkrsahCrsqiUcwmiG9UNQruW5ayLfX90bbEus96
r4UwHmhBzDMaJHOVJIEOiMCLqi7AmWRZbsMmfsNxIGKSGFZw5ZiVSQYz882+qxHYLMwwn1rSKlZi
vCmSSmCiFrwifx1np/RLpKC6IPmlTxK9OrSl8T2UdIEfzYJUjGmGP/FfGEYl0n8rNKua2ojz0oE5
mFARDiDFglAMkDzW2eQXwDumVG003h/IPVFqgW+iV0lMjHPjrXyBOGS76E+4k8wjPK14mnih+U3g
EtbfxCvFdjcS05yXTRjcHzX8uJVNUlJL8aFmiV5bc9aat3QnPuPOY32vMF4OOJ7fVy10dSnc8Prl
Wj/QGPw5ZWj1CigEeJbbDmOqxZoMejOvA0txotXrTV+hKPyZPeih2Fflc/UOOXUaDl9nHxcYsqRF
+MMiidcIOIlTqnEI5bGkogXJhym/DcGUevi/0Fe5+28eQwGpHC41T3e8jNnS9VAW16tSnEDtOH30
zet/EWkt+KGUrVamXGEmrr5XZQDo7Exmxo06SG3Xp2jfRKnvb+4HjT86E6d23OIu6E7owS4Bl6at
r+J0D2WuOkQdo9/pisrT/7cOfwcHjku9j9UfAMGAt+ijIFCmAdpOq3IZ354iZh7jwahFGtVgryr+
q+LHaICaNXYkz9vrFv+Ke07yhBK7XOqaojXopShwh5jvYaIIXClbcDwgbE5ruUfIRVOTAwgS0ml8
OwgfzkC5UosSxTtsWnDLkOEkp9ShGhAk3aq12VERUVNhh7wPwg/2yDK5cXhWDdA6A873ATLFyDmg
TmTzqRQppRRbNy3+dOnxa5wxmBPqf7yeMg8pYU9pC6ehOoaGUi5Bcd1FlVARrxiDDB1kQTFIZjB2
7voH9lmTGRT63m5UoRSh0o5YEZAJ9bPfCr5HmS2OHQGW9hYpQABYceV73G1Cnxuw9WX7zKrP7bAB
HITHfN8LaVD/iqRojVVBCa8jFKokW0jEAdBkU+DaleQjfPP4dqk3hOCTTGzNKDhLMK1r5YFwQLn1
e+fgRgj/QAlEfkSAV7SsuD8g0SEGAsJvrH/0alh6lPy2p9DJeqBira2gAHDtGwtGtq2dLfjd2Elo
stNdtscsvhWCbQCe9hGWt4YZef21fDe8V5wqjSv0Dr0zc0Pr7g3m+wPE+ih58B6KKclywJLMANse
zbWSL+uC0TR3+AQJ6zAWf7AVZhjMk/VANBTnyZhc2QqJzTnBA2QzpMI4iDqsyAHZzNqys3GmuGSd
ZnVyduzMUITugCOhWcqlKRFO9T0NU+hOfpMG4Vuz83UFuMeDd2AqEVzS+sFKjAsI5Rq5acEQIUrh
Tlx8skX8vwcFBa+fuRGasxYkOU8sRBwuxTuwOaHb62oOo3dB7kcng2GQXZwWmGNZY9QMAKlAcejF
40qnFXxgKduicIyro+lOOYBXwRPCq6ADssWz+02Y7EjYnHjMb/Mb6ALqyJHHvHSe7bojqMXOLACn
9ivu/S/dUzly/Us2r83jp9iHyJxX11yKBy2AtJ1GGK0QLCmEu8GSco6Cf9jWyFC/iZygQ4cMwziu
7sid/lBS3QqrsXvDY9wbH8CDQKOMZmfpRCSVmpDF4jQGV69uJQ4ZTTMiu7lrg87qfIbHdbNznN2D
pZPAJIgmG6oB76AMfeAbSl12hBB+neMOmad20fmgVUJl7zglsUGKrt0Ik/azU3KprudvJR9OD27V
yzu6B2ffLXildjIuw597QOvPhs78iZ5N0yyT4qZG+WIdytCNm1dy9gBDVtXNDvxNBf0qiizNqGm+
CfjgqInt19swHyBg5pQr7oyss4cxA0+QqnvCDyzuzj5TMc97IF2Aw4e7yD4yZYtzfjol6GUYJZif
IdJ069sHEgnIz8JShM4EfMrI8RGYrN+IsD7NGCA+WLgGXMfNg5vBsc4u3uzCpIbT0JxlDkVx3bTS
rgSn4EVuDtKTXr1fCss4NdRZzOhYdzcohBUXL++8zuCzJYmX+o2WdU+4h3xCyY6LRnq3K8gJs6ZC
pVC1ElRJjlZEqdKR+hW7mGArTTjd+eXxAF59QKFMY2nuwKfF/Xrq3nkjlFRuQs6OkpK7HVfhuzGo
/40PDswQEd48duRl3SBMKDOTCw8XwcvazTqwivBcA26wQzwJFoEXyhvu+47cofupoQWC0A4FrpJh
etbNlIqg/p4SEVAhN1pn3H45z/UB9bbFn68A+gCcH5EpNF9SrjMKjF/Sfvyn9BLJVLKygtcSa1Hz
x6SEsAF9DrjMSCJ6NVTIPOgEL4RqTeLY9iGEfwogu/9ZQ9HFFzRax1FSDu4NFFKC1jlM690nuchL
+Kr1dmQSa71CtZ02/GMDoc/a23nBPAu6tjZbvvqferdx87Kyk74d2pyhlYM9Z7+N20BVBxHC3fpo
LLTvKPMc4sW+1s6gYE3a6aVbrs2g1EigyErsMaT4NRZaNnl35pm+YK/Xr0HUQOoZ5N/RqTclboza
Dr3zWUMGBp1XmYs6OsnLguiZ3/BVbdp8LucrlNBzkojgtaDfk7PlmyK8HvwGTCGM3+AAKJxjH2Rp
0UgY+yEdg74R2jqI+iseYvGcqSGqXbeaVKnEohbZPcBcumsXa1b2e2Lb/WzDOXhbwAUJHon3IkmO
9BHqykjzJkZp/SLqgmeLujVw7Vjk/DRX8BiYDuRbP53nznxCX3qys9Ssw2/wW+R/lM4JsEtMOuPK
9kJsfiIX0jhOUMA3RURKEltlqr1OZqnW/pAjyznu+TvdfmpAWEYpWJ3Yumgh+owMdFzQF3llfqQN
qBTx7tsemUj7U3cvRJ0AkV4UgZJacjkBjGgW1VOsuw/nGlMEhgwYJITmrgEPlrNHhxAaHJQQYrOB
fBgJhre1Y2sgl2tuslteg8BFFBkPSnBgrYUrpOnfOBVzN3FuzUEZse97u8ZNTb0IMg2kVc5BvHSy
vElFfKvU4+QtYJXUL9DIpVMlzwcyh8Armj/BNlWc/cnJLt7nYD0g6IYp8eLQ1fEVfitLSjY1eZys
1WQZChS22dyVK9vn5XZpSFkeFLo31bdhLioUarEgA6xykUTv3EdJFz5CZhx1atgRCPluVYMhdGNV
QaNsB4MbdNJvMLf9ipg5nyG3ilt8g1n3paIz0uzqYbCrEPC1bEJAGpYs6rjU4FzPZhMUIki5nzdS
6rB7UJYFfqAiAYv3NkYIatP8pRORVS1wPU+KCcXVhpAOr7kjucGGSt1qQKnmLOHDjsQi3PylmgOO
Omwzmo+/fEb0wjrsimhOGI1i55hQCXdj36th1MHLkXjAmMJPQKuSIWoVvfPRKI2bq9diB9Nsxd4B
ifzdby4Nkw9EkZvnZMEFiVmeAIjNNnY8M5MX07gq9UwtqJeJsdItEsqni0SV+QPv4iLUZEYLgTnv
ZzRvzjCNAzXf0EqUvqOGy2WiMkaT7vQj/QlEZ3irWy2qOYE5DdNtKyDqc5Nh6WldqZcz0zGqiIcG
nKjqlhrRdmpA+w6vCqOhhTuwfW9LiByWezSESQSJXuVp8QY0Eb+f9CQ+IyuxWsL584KhC4IV9Ssf
9zGyRXPFOaFoqUFgR/7vWjU+jGJVYbzCahXt305z1y/RrXgcN3sJLJPtblIy11ED9avLAGqXymkY
19utwqRMvU8zOF4mV5Lwu3G8mzYfnfoBt427vt/3KoTj8RR9u3K5u6yOD7v+stAr7QZHIqmauasG
FalyheXLDGT6+zFPssm1OGruw8Nz0IrDZgYa5rSqP6fl26h0niD/8dqHleNwX5y9Sv3zq936BI+o
t3tl0C4M7qXemf2VxjChWw7U/u56BRyct18u9E7R4MBvX7v+uTmsvH5KtemtNr6+f2JS9pdObde7
PP6WXD4q0IVJrbl53Vi+e1dqpnxCuBfZ3MMKxu160bs8xAjOFnpxGsXt18Uv78I9F0ouG7UsCgYP
fnz3XvQCidlmUHn7jaV7OnZpzjUOu4X69oKMJQYA7oJH8Cx5x5aH1PPyDyoyFF2zm727u60seJS8
ZbF/IudV7ZRPEtqmlp8NKESFUMGrNalk9BBVo1Gn2EmhEYmlj5KeFXifvYRJM8PiQ8MO1A/YJczU
5KYh0cEFQWcxtiEFjAZndgOgtyFPGCPlRRvXmkai+XBLRDDnDuQ3kBnSlv3bj54Weq8fCE8+DqRP
ZI741KXbJD2G4zWlYNyoQjcABxQG5tk7VUM+8oVk4VsqTWQOucrXEGoQuO2O21Z9+KEVb1FqEQCS
XydCVC385kV+26+CcFuGr9UhzCDKQnOE1PlnmyiLXv8DO/gepZs9iPQ2Kz+ezPBCuMOAn5NEoKyt
goxp+OnU1p+DU4OArXcfl39ZJBH2ZNHds6Rg/4xsKweQtlrNnRVFTott4KPxiEzoqSJ2QE792rtX
aIVnVMmTAatohpncUZw4v0EJtX+PKkXScekN6erm9PJZxThOV1L481JzWIwGT9BNHuzQ9M7pszok
Q3Ih26R3iHrvqmjpuQmwkUQ/kEV1ll0SviOwP2GtDYVVWBuk/WcvWl9Hx06jAy4fAkJUh9ps1v6C
36FwkNy5jjX+zwEz20BDcNl/jDPr/gfZzHIs4tPOs8/IGeM0ViFzftsP9i27y/7HLgx3YQMGWgQq
w2RRm+2CWqfmJtazcyBNSAaT0pEA5qfBbfwewu3gHDoMe5z9O69KkFgZ7+v9DMUspwA5Od5GaiJA
jFjjm4Lodjw6BVjucwspPKzCgM3X+/Z4NdmZOxSBAPSydweLlZGwAbKLjSlGvwXKEHdX/xiP0+ho
8t3zEcToCSYu0n5PNtjR0OhkbwZSCnl5nVU0giWmZJ6e2ztlSgf8oaV7ZeDtsDJLytDJueXF+wHD
tkmPlAqTUv0PvdhWa71rEoIlwwLjsPHLyKzV7NPFe39Kxunx9yr0HjARFaFmpRDfYY8MKtDjafjs
ZSkUMc9xpdW+IT1yG73TxKjnqutY1+u2xP2BfYkp865N4xg9ujZM41dmFgrV5S57jWwftY4rjAyf
kexDWrzLcIRhJ+wdYKdiXh4k+MbwvnxM1NPrmdijSmMm5YfCS6Lclkn2hs8kbUG2sfx7WGAwN5/w
ZiIgPsHnZDBS7raI5peQhi9ukFohW2cXiw5lYp2kEw8vY7vchv6oh5dwuk/uVbdw7NZf4Sn1Xw27
9p4uD5tSCS0nsiC1/u1l3avtUrZ5XNbJg+LUdNx4OzE7upWgXA4qRQO/HBcEkjvwDgEu/ck/MaLq
mftitE3uo0rwAm+Le0Ee+sLo0kP7+BJe+ZafsY8ePLvP7rXPM7obfJtMbgtIyMgSzxqzxyKbRKO4
j5+Ihxf1GwHifBR+9k9hxPraf3Kep9tYkzAA9FeDEZYR7OPrJd17H+/l3seZ5dOLv+Vf/YWxyX9h
1IdjO4xGF7/OvpjfWkNGvngtCjNgNt0i4IFi9wuj6TeYaSQqz3M2aclm3/gUPidI4OJ9dZHKgAAN
Wl19fIUP1x9xIh8+ItO0VUCEYhcYTl8HTgsaePgXRJwnBIDM6mR58OG1fUJui/N3xYPY4CbwFc0/
MTefp3T0CkvjV5giPL2c4gsgJXE0DkefeZoMk+GHIvJxDOl3Zu24xXeDyQYW4TPGAXjjMMQcGfkf
GKsraHYPcGPuL4a8gUtDgb9q/CkdJrWHhN11LhwCGfV0fIvYkY+29215pQegGWhPPwF2rcxGGUP1
BmGjKNzKKcQKUs+Ix2x2Q7A1FBZRuOD7EwDBp1N5hswjxi1fpNlJu/mkDHceuUO2zLWhjOvVFso3
hVFIOFwhm1VWQXW10LBn8y8MtkLgCO/6xP7p+5RdorKvAjshfYWgVvKfJTuHIgkJenfWWW9dMtba
B1SlMkggKo2BHIGPg1RAmLcusCNlTAg2Kc9llwu0DQjntznIi6qIjckCqbQJ3jyeD+Ybtgae/Ya5
hFmawrYUrqcz8hWoUiO6bGOP+YaFCbbB860NFSOzg0Ca53ZpfaGQmlp1SsKYDxB7Lz7rJR+/5vWE
h62bx7OCXAwoJ6EmhmI3lBJOcCk7d7ZgYG+nDgtYJLEkEyziV1dyFE4LAO7JZS/swU4jAHlQlmQZ
oJT+raxvOJESz+kliZ38fj8+zoO3omgqGC9dxDP40tn2pFfs72suTI9biEXJJriJrRkaNnevtdYu
UjaJ2V0ik0HNNy9+TjA9z8klJLRmUtSCBrzRYEzy/SRxS2aTM9vJmtvPbiWQFNx+A70gM5CYMOpr
fn+nY4IZK9fNZNJYPxYVwFML5v+vnlszzSXNJgHiKG4hBRFSUZw/8JMJ7EEB+cz0CgAsmmW+Jic2
ssDWcdfZ4SZVvlDNcnUxpZSS/Jz1BcAxEkiwC2em43ewaXCv8YzD8iijTgz/2NjD9GPd7bv9wpDe
7eroYWX9h/VAyKrivtiaTM1O6qucK0XMJMuPt10Ii05iqaYytTNL8EywzjGb6kOV0NtDkpsA3YBk
AnxTGaOAjFBiU2wDELI/Hg6HKmceVNyHRXLo1Gl0kexITRh0wGcjHkrF8AZCEiey66PjNPnZr8qb
46r4c17VN9H0vlpuolW8eq8+0733ah+9fWQm7X0AQ7rX9GBL/617VwKr8Nm/UKJHeSRtTToZeTUq
1PSDKt6IbVT1RvUayY68ig0Mrw6Q6Kqcu7rQPeS/EHZQ4F6WK0YvJSEmK3HcTeHB6DeLxj013niN
fAEuJ1Qnyk7NJrQYfpHivPL66B/92utMsmt/CO7Xemf5dvYNxJka1IAUmAkpwoxezK4S3zOLIAZm
13Ov5/SXp78wB+oKTatDyFsBBoXWF8RY9xpgKF9biEIS449/mUEZMRvVvt/zO725ChmpPiOragj3
2XEHAoRCm8nXYN7zb6MnszH/ihg+ZDdmzdlz9Jl8JmebhEn32R+ZWKzwYBXaOyrWevP52ZiBn4c6
avLpVpvGs1/eQ7pltH6rKPntnL/ECDI2XwBcgoPU/2qz4JE5eYfw0qo142X/tZWSOWokVUj5aoMr
AYXfNOazGR+zGSiFD6L+d2/lBVmuPe+9Lp0Ilzz/Kr/NJS8BZUpSvOVVUWIgqxiZZ24ujnjFKjX1
dQIQQHSAzFHLrF7M1YWaz5b5wSw3rbhpXaMDSdQMGFnZauK5k3+t+BfeDxaJQABORqaaZLO6uFlL
2C+ovSODDpM56omQF0bWld3V/Js3ngyMpi8zzr8pLeEzIUnbQMXnZaZ/H8jMMuNFkTgVySoxxcjy
3HIL7mVbcD922Sk65OfsG2XxDcriG+6xt+89Ojp4m35xa786j3bDb/jLnwoDHD4tKiGPnjpx8j+e
zq05UXaJwr/IKhUQueUMiorneGPFxIDiAQER/fX7aZ1vF2MmMzGK8B66V6+1mi5XNuN4iSJGxkTs
c+8YCaPhaDhcVeZwkllcVfMrJBlyHrPaE8Vs5vZWZze3EPL6OMgcTeg5d1xYQGRR0f5u8cY5WreB
blca3xC7Q9ah/jAASeY95UDxgVISleNKPhLAi/sjemqQeYjvKR2yEid16514BFA1m6Y2fxLTm06c
0QiRM4rUp194jHjm0g04ZsDM6g6qfbVnNhxpHmCqq+sss9GnWnkoktGn6fuYlKhTYfDriBTNPz7q
bLSaeFNvKrqnacuafC8u72er/gOh6r8PSFmNUyaw5rKBaZglo84IZey1wk6PL99HX1nSvtXNpx2n
s2Ro2Pmo5JLLZddCPLlHlBuAV9a02LgGWph/X4PXXzZvxdm8DZWJtSZJnUvK8gBn226hHGtmxd+9
dKhInAlj6fEaquq0OdOxyjxQWUqwuuL/pAjCzy+E5fFpmcKFimkLrONwZdf0CwlaufR9394p1gBy
/FCC+Gn/pN+tDU8wcqs/Oy2Py/PdOi5PSy3ujbVYj4/qeZBhVIUchHJTOk+eDnZbdGq5/j22jjZr
TlZ9sviq8/Gek/Nf/ZM97Pqnj51Rf1Ose5vtIsGR6IpF7EzBrwerbPMRQr+kvxIetzAkh0XWcfB3
epFke3rMCbTaYbrUn34tYDjhDGgYTyzcli8GMIYudrHsoTfP0DDcOrDhPF0yBGoxIOfHHQ0ogMvz
CXVgsmNVLBWZo93C7KZiNUA4grld39vifjFQgieNkiw13sZ4mY9eNAc8xKndyQGV6VR2XAoPDEqU
0zBbGL+wZi+wPFbpojftTgk0f1+z19hWZgluONsooWt29q3haIhZ428+r+b0LptAuY2lUEdI7Izh
g+B2/YT3Rs/b6edDdUP8EtYFdEwomy4sFAmb6dA2gFmILzZuEe0w6sUn2G9leB0ALFrYeA+2o9Yk
j4rosDYwQiOau2EW8NUuaBn2TO3Xn8HMJh5rjy74dNde8vWC7Vawf1X0NCF18C7hiwzJ7MyWy6uj
jHvRcfiMi5N1BnlL7Jy71z6GKSIEXgjdxrpe40tVremPpiMXJ+TF0QCmEpWlp4lX6enu9Qu3YoHj
+VRP39Z2DVsPz8GEcJ5M5YHp+5LiJUu70EQ/UrU27KEWISdlEYjc8IC80sa0wYTV5mJAher9G3gb
y4+nbXhfuHQjxSJ/s5OJgSiATcI7UvE6fh+/n+vTUubE8rm+Frb8qyBGCLNhNhR/EDrPUgKe7EWU
IVCjgtoUvNmhTAJJHmMfSo2Fv/Xr8DCsw/Rv67+8JOjNejOZHtuZLKcUCG/Dy/LCNJH/7KFPGp6H
NXMxaMIXeyPJHT2fGOFvHapYptw94TkLQZN4XBgYV2CcyxzxH5NpKreY1ldY6dJcaSkyuXU6ecAI
BQvi6rFMfD/61hW1oFytrVfjhirAlnyVLoDyosX8/k1TPBJkaY47yaYKnF2RCgpXQvBxlFXj+V6u
gVwBNBs4rsDDy7zK33v4X4iyjSvLLGFtIy3jCrP4RKVdOaVdshDVTjoVkb78S6faKfH/Jwd4eT+r
h0sbP6/tGpTxPlsMdUUVO84hIJ31hQXfaXQZUbW8jJ72i/Cvg1EBw3GAO/77YCOLWnG17K2lIEs9
VSHUIqj3+27FWX3OqUeoJ4d8DOr78lGGJ5NtULbCpysnufL2yN1i1DjQCBC1SdFsdzA3lGK8xoUK
gNsKURCvOBIrlmKYgzrRUBdChbTY5Wr3/o6/x9/+HwjEaSJkGaFoC3H74D9GGk1DtSEQ2qR8Py6T
4xc9zaD+Pr6fWL7SLk21jHX6W8KcFpVwgc45H8pbQcRcH+fKuqQfWTVs4zKq9vmCG6csF4cubqna
OpmWS5klMke6f+g7vXzYDtuhqPCxwtJpH5l8t3CJ+G7WyQgzLIDUoT6rXXEQ61tbR3bd+0qj1Ord
fcT5QenffA15mhw8CSZoDcmgwq1OfkEetKrG5uy2uvstKvIlLTGvAwNbMdoAwFd9hjTzHsJ2xaxG
DGv63uf4zF6RkD6X1yntuufFXGiFtVBVaIGISQg0qiVclpyfnPn5ZZK/6f0ZBV8QCVC2lEohBEWY
bBD+We+EFZcMgPpKmO9CfxOOuZCyzyORuLIMQ1AQbWcD90O0TyQL5HfMtU/EIENJUgHCaUavjOFP
4C7B+5WSO1HQ5Vt/B0dtXBxanuo2uDp0nNTvuR0HP4uhRoxfWeqwsp6BmDMob1nnZ9DRHcoSjYmI
mrbBFYrCLUKxwQS/xhkSm0Ms4hrhMBmk86LrFnW45OLoyoWAKqwy4RMJ4a63BGeBI0NnMVdIeZ8i
lmiJZM8D83C2JJJ0JMeERJ8rwY1GiHLItiPmJwrrNj0N37Z34obHfgB7Qv6HJh+emLxRmOF5n4f8
e7uo3MK9OvLTLkY6Pe8UYBF5oaOj3FIonl76exCX848IX+ju9VyI/vKdcGhE1lnGHzlSY04x2Ye+
bwpSKhndO1/C9UWu/B3pn0pKVsLAbr9XxM+9Ud/3poJv3byxAzHDoQSKUonyPJGeqPTlIcyczBkL
1EUNDlbrRhQmHyEReACeU15nJRKyBjqyyMcYDFB5AS2kn6xoykSvQ0k/oLiHQc1I3kC0sfpASuk0
eIEe/tG0CD1YJFri4YwQeb0kRKjcJcYOO0rq7EodOOGiiXpE1OHFLuqNsJVobW7k0xmyGhHDUo4H
OCFqYzyKAlB0V0fIJ1Qo+F2R9UgEINorkF7uNjJvTwa0ADbQrjGGErcAETLXdsFgp8ZRDU/sEeKG
1H9rttljX9y1HvcO1NHFBilOh585TFuAfxaJekCdKxD/CklHIYzDv8qhkhSeZLWy/csA1yzVVd36
u+VJCtB8q+5idCQklwO7C8GYxDlQ5KniJvkxdpA8TE7yY/5wnNBWnJFNv0Kunvy/LC1PXApRs8ov
yEgkrjA7ATVPwh0xDJGj9CEzfxxExE0EPxGHMELsseTlhd6XTUV7jnQT8a1mDpaS90GbigeSswrW
JQZuEkK89zURg77M4PpWaL5V3UJQFA4pZNCAXjvIcP6TDwviJfeU0cYh90geonSjip4yhG6xRmXE
be0EkHnKHYcrVoxlgpdM9gPE7qvFoiNWHdZ+T5Ip/Yr30ymctfg0FqRFDoXuZI83MpOPn3tYcYzd
Dzyk+KLRwkP1DY2KWA5hoi8yr3ZDJz4hR9N1kwHDWsLAE7p0Cp2alZA9/wTbMZsKhTzhNGThk6Wv
CygnikxZD4XPXgLvPUCYPgcfdCwfVlThiMPAyQ6OVsEYkdmEVMkXR0SZgVAD+BEMfswinHJxZQ1d
lHuqai2wLACtom/ye+XiAdkRKyCwNdqx49EvvVxY0aPjjDeaXfefeQctBZ6KBFoAjqLNlWn9kbt/
IETk8QeAmyaUZfVGTKHawqaSiKOxWrht9VhbkC8FIrnHWhJjsxmp2vIXzOIj1QW5NgdiIMPoEC8a
+uLw8FNzQXODt6HU026TFD9dCU2SyR3X6+lxlC9zwsMtIZ061iOqXnrUkbxDy637+nPQznVGkWvy
mjbxaVCcYA5SIRtjXHvDL4ZWxPOUBn2v6XPSmz95Vo1MmYrqUf508a46WpgGHHcnju1cm2rTZKFN
q8EhOkT5TqElLaKIfpAtsM+aifTwtXvtbvvOjhYqcRZfxmcetHNjIJ2B8HNRoU2Faa5nCOyfo3rS
X7rltLdUl3T95qjmd5qH6TR0E9a/KNdEu0brDA76yJrCbqfJ8ptChOcdibUxQo7H/bhG1wXL1PsQ
jeZHhyiL72eSyPZ6IC0m/eaBYQGC0is9bnvEg+L8NZXF9eNqIyH0Z6DxcaQ19x7uES9Ik873iimL
7oV5JvaBclrnt9hBZthHaM6UwhDtYHkrlfveM4cjMnwQhcXRqSPQiUUYLkLna6KaK/FikM1drKFk
AZNgkScyRMRc7AKF0fhKbGCtN1p08cQriRdYfC++vlbirUSiCRwi8Wrj3IcQosjOjbBzH25Lv40P
2OA+3xIKX235PYD3pxm3bHEGu/vi+ioBk44+4+M5ixAVO2DhkEp0kg9h2rA2MTYFXxB7rdvqBEXz
gaSDF7EWfIzvgkF9pNMRiI3gNqTPXgU9mvx+UoLXbMeC3QhbMaPHWXwk79AK04HCl46243R0oCFD
eBtmQSfUvE6IJ37Q8eA8ejRdE3bLpsN3OdTE7lyHZZiQXQ22bdq1vjwlElKjOmuPO17HOwSXP3Ws
jo2IfD/Khodh924ehuqstRDEV4b/aZD7E2WkjNoTjKGZsi+gXdITCyLAqG8X/gQGcr6Tqc54wi9A
JOZJ9CMmjIeAvsLUUsHl3O7PBUJmacvJ3vGve7hkTNZKifnSWF4d1uHKMzZGJIecC6WF6JOx6FG6
JNZYjZzvJ1xJM/fLi9sOtPhhD8EpJaposQIOb4ndofcQ3EV8qS8+lc4clc4RC3eHZzvq/DGhb08V
yVWSa9NMFdSEDqISVqD6ndvc3cf7eHKGGJEF2VyGmWCLMsQE9zl/gRi+EbOru6is79D6/sb4Sz6k
WAfKQ4ZVy5NbWwapf/7lQeHXPE/a+LdVow76LzrTOAp/kxI5LyK9u1l7NeZq9xmVSFYyt7MoYlzp
3rZnV36NzgWgqh8DMZgHTptHg49f42Cuv66WjdMG/HvaKpGsvIFCPKtZRdiJHuM6xpJNXotHYilv
EzLxG/vMlxw0W5ZWqJLOw8S716fWJPgW1xBYjk5J790FN1tyKu4wYY4/lfhvJLZ9xRSfs29+40+A
tAvWWWAHvKIY/Mnri1ucoOb1qGvDfP8GKPDLX/m+w9nLp3hitViMKo5i1KISRlcX6/p7+z36Xfsx
l8+S+t/XyXlSjEBQy3nbbv0JbikX83N9EkQaVgEwL9C8fGzVffHi4uAot+XB13OQBSBomqd5N1SJ
xujpnkkJnkw+uVtMvpKz49YxM0d0seSTdTFLLSeJ9c2dYomRpFUM/kpm54OMmG7AvKZCyQNewds1
ErGkIxi0PFv8DEO5vVfM5zB4s8rx1W3TYZnygntyEpBH2HP2JZT/xT7+ffLPAJc15H/b2pNMfHS5
DZrN53PJRaTFjNUKWyG3kBxdniFFwb8ZuyIBoDUY4CG90KwFi+UlXLAg8tNPGIdT9jqSOkAkyhox
gxERkBw46H5qA9Ja4ONaC+vFK51mXTqEptj0SLrYi6XKiDEGENry988I4hPgTCz78dlc8hMge8Pc
SeIDdM+WIxuIWCTNpbJo238+MA5bc1sQWz6rlDNJUlk1if/CM47kb4crgfnlkGKmPj4G9c/5D64g
TUDiO3IbtxtLqntz+CXLgLYvfusSRNauWIQ+LTEU+5zw203k82JLCWPZDH6pcfD1N9tlK3Jl63km
aGhhJdmdSurcwuDwGKfO06frmvfAdhJ3d6c37Y/6WE+W/nkn2XFrLrbgkmafeNZFyNmw9OFoLirv
/fGYsBB/OFp4w/dGBl8NaPBbNqUEQvw150tuZa64QV5iGQvYEzKze74MX7HKlJkhjy3Zp8yOz8yu
md+AnBwU1NbPtSxT7Z8n7GxGoOLJkkmHX8VKl3lhnp6mFmlRMpRHj6Ot2I9J/7F+jdrBxa/CIjHp
hAGD7/2vdlC9Ea/PS8nXLlBnbmnxLZ3WxqgVpdUw12EErcp1u/P3AmOhi1wL0qPLi/SEFJ6R8LL2
cw1n4mmUSkjxHgEfxwmqzHJs8OOX7F2cwEWTL7Es6jOiXKk4E0QTnUhs+/F6QEjKd0T3maMMxHxF
vCg6hDMEkowytK/jlKpGTK+19f2HPWeij6bT3RxPFwBLVL66+G0Qz5o7NMH8RasHvlJspIJQlAPs
SwwgDACVBteIlvNDdQrGpCwdds0y3QZ6lINaDeB9OTyOlLBG3hPIaiI3QEqgOZvJhV53F8BCvvvr
ABl+Lnpn9CD9Yd9UplDyVvlKpYM1GsU9LSZ3nV25h+VN4fuxf5Ai5CQZV3gYxbgal7RLlxKwVI9p
Wih/dYEGSBnEl1hHb0JGAL4gubugWpLe3xykxiGdZNKg5dOF0Wm54pQPemDT/0N8U435x8/+7Wj/
jlcgKDFd2h44NAd/Awt1Y6Ch8B5qqUkbGa/6SQMyzbD4aXWtzlgOZazPzstmfV4as3aItDjGkze8
cF1HaH/QAfU9QTHA2D1alb6l8pCBUAt20BGKvEvwNBHNSl4sdiAHR/Sr56hBJ5HE4rKO0pPIk/hY
jt4DVtthj6EHQXMvwHDDcPq2KaYekrlIQCs53OcgTxOUgoeIwRB70Vgufyu6RHSGOAVxHsR87C9w
1AAOEBggdyXLe1tbz0h9SJ9EHQNLBydoEmCeIYfgNmJLINQKsZ17cPE0pL0S+qVDNZL+DyVH7Zbg
bGL1XKOqDw7fKVWE797/cTOZAC8OSeYECaKv5Dvdk/o3GAjjk+H6sZCSHFe80gzAozFZ59SwfiQV
+an+oVwEwgSAD7YxjSxxzY625ltPXH1pYGZdfOONWCn8omEdVwbQxE9tYkYslmV62GesSzmxdmjV
RiGlZDCX6G2RtLxte6pQ1gWJCjvxDYHfuDu+u/rm7hIk5s6NtEheV+5Gy7rGQH/n73ZIq0mqCfkw
GfUjellkU1RTaCfgXUdwI85+PmncZ4+2xrROw+IOTwk6UNnbJX2c0Wmmjk61EwIXNsjcUYAx1g8g
gT8DbRNQJtp/3T6MsHvIv+hz36x6+LbiSaavlXV6D0+TJ9EciMrHQFrv2MkLPIKB7m6j8k9ctgT7
PA218Wko3xuzY7DdUM2gKQdgJ80GludlL27NAF7p9wBG9sTCnYarmCuz/QmwIZiFNMB4ekAa1mum
mGXYHjWTPoKxr5Zbwa8LjOF1kEYl6p10f/dL+R7w7hjpgTxOEZ3Ev2iPwTaToD+TjSR/byXi1Sub
xwW5eGb/0dbLWijF+uC0GnpXYkGQzlQ0vycrpfOG9KRWlw+aft/GWzh+7kkNT9XyCn8JJuyPiktc
Y14OIZyD4rTsIG4kMHAOX1pYaW5DTHQw22tuZW/8JRFPhWUuexC0KfPmQrS15dG1b5NPqCZWCZRe
dFqEXOdk1kRtBH4kM7OF7KvEAu88XDbb60Ad9an2ygYqNV9yc0vjiskDOwM27YelzR5hPxJtvPxG
iwXrQi0qQMz2LaD55xDTcWlcNaESQklEzXwaSmlg6OWyGn5QYbG87IXiSC4IphRIpPbxAVkFSWHN
HNNtmYy6nfo1cOgKdcgdXk0lJvX5+B4h7figNcKnEaYbPHIBqe+QtaQAoHTN8mCdp+dpxnGZ5zTJ
micClIoHOiKXp1niRkrjDrrUC84j2jXAYZwOkBNcZjdsHSH73DiO4yS+RpCkxy8skTA6Ctl48KEQ
1PDAV/gCJuwFElSyOlp4c82Jc4keCyvU40PQnkB6FHlYfBjq3snvLLbWSHWfQ8pPXz23Gt1K8hWq
Skz0J7pm/x51hueO326N+iy8eHng4ggfOEKudYTaLrhMh0ZadJUoUOQZdANb3RniynugC/HmitM6
PncUzEOoHER6BSDy890KRtrBpMH5jwIBd4eEYXP7Uz3+xbCiS0jt0hovUmb5mu7x65Z/4tG70YqW
l2h7+Y8UP5lCFC+UmZRlaEDCPO15gH5iDPywBkS1kmH/fX+PFlQDrZQYTaDJT+INquhIfULqI2Ki
Lyvs849qIy10hw1AqeyMDYuxHFLcLMN0SEOd9ubJhqcEYqEqE/Sdyi9kqNL+y6Z/DCgSMSnPp445
rH4QV/htZF1clJy9Ug753Oy3667XZWs8UpiVrzfnsLw5lB15eZrvkA1BbuEQg/MPtEr0OxYL9NiX
yXKCdZWZBtbOr+g1PnpV9NKYVi1qJ1TYPK33pcKpEqYV3Kr1HWLTnTKblNoqYkA9rli7xXNZDk6V
TAvByTsklVCT8HP08O+0nMEY2qfFDYUd5fdKaNDiDrZcPR31Fq8jcg4hVQ9bA1pAS9XnXT1AXkxQ
AX5BfYhWsgTL/zmT+39Pn4ovvIkrAUeXZ+FmsX7DuDxT6E521PXOW6dYA8rJ/9/+jBn0d9w7zktZ
ZNs4eEhJTG6THCmVz8P0PGKBO07EvvaKy5IUliRkkNKwGA3gpgENm3Kt+FLIYD3TvW5DCxgz6ZkK
GvJf9onXlVoePdvUsKDIbowPI+ob1KHvf316Uktf6l5soJ6wjBl1tJFOnxhaWlE8f8PrfQ+PEY/J
3aPxIrTj4+R9RkdOTtqdHqYZSANGGgXnLvsL1TcQ+WNXKuD8oVnNYUcHoWeXa3gyvG18fK6Mm9dH
+Xn57V6dx6AH2rLePgN+TYYpNB3K5JYCDYQTUYMz5uJ5pKGuu07a01fLR2x9zbCmJooB6Ro2t/2W
Eu3NvOyP+9uu9atMHqqbAPewhNJsBwf3yZUOaNWqCXM8wahFN2Hxd3xZRkwwDxLTOMWgGNBOOko2
9z3hz6oEl9UBldEsqfhhW/Qt69kqK3VOo+bz4h5dYw3gOYemi4DU7m5ofIlmhl7eml3hynM0X/vO
g26s0GehojhN6SB7QkqYbE47HXCa14R9aTg5TQ8RUueD1otg/7gitaAbQQv+m24n2bC7jTpocpHA
0Q0b2vNKK+5OziklYW+UIyZPfo+qk6rOFgMyvLApJhOP5Fb9GBRAM9xLbjHRGPXbTY5yn7ZtiiUC
KHYx6cMNa3+q/om7g/iBQWAZSQ19U07F+gFTg6FUH1+BVCbFuCN3W6tP1entbDZQBlBGtSsCEacE
FGBGX+XPPbFIg4pZPn5BcKWw8P6j57RsxhlE3aMHQ9KFRMpA4QUBl0hBNFP5lxyXr+KXQc0fZCkw
giEBtzG8eXzfOaR6vPVaP+M39ILcXGUhEFV7e9KnBNmdaIR0LZqbgwibP6vhhwFJVwkaTuPOA3eK
ygZZGA498rdAt/qUrip7A9iu//4f+akgtmJbJocYxoLVl++gmRCVbMu9U8DEzrqwo+PLZZ+T4svH
apd+YHH/PEnboJyCcx6pPgrWKUgnC9sppvHVO+0ljaYMrVGI1vjKssvj5tO9iuNJyzCFhveAB2ye
b8rpD581kTY/1EmxMX8RaG+k7yGWmeJWL2/PBsDCvbXS/daSBbz0SxIdBEk49PScNsm8PoRGxKKd
/cnifekg77TytXzfELj+qJE4RtFCNvyvvCU7HbniJqKpUQAJXDjPnIinmt5qCJu1tlYv8FVKmh1P
asw/Kp3J+aJTsbjZWoQGmUdC0mlOOt4rliWbW3EZbIc0+XvfCEHbxdtQAe/GyIcAQR5SLMrbNrJR
YmMhJC/wJgo7KT6SuZsoHkY8Q1wYenhTYJqNL5fpVjNkswiJ9RsrHerFs1CiS2Er97MRtEUEJi17
PyGM6JkrqDLksiBbAEd9FzWu1wAzFvE9s5K5snVe8eNmZyCfvSHswhYQH0jmuKHNFCgT//PowrM9
U7C0m8bpTurcK/CsPNkGZR/P3I5PSzTlhwlktmp5elld2CqIjgYKLkYb3uP62wDVgVajifH6Nxr5
wRwuf2pcCzEIfZioJUIFGAbELvm9s4IQ6+TOARl5R6dhCzZneCoc4GSPX/SFpdMdeeV47om7bBYg
ylBJ0uiQNr0x8GBT2JelUU6TxDtSeN6KMv5FhZrmj9RlXnd2yVNwwmAGCf7FOpLJOBrZFWX6I3pr
5FtU8pouDKRMd540Us5Ngz709IFUgtaR9BsrR4nroI8Tgz1Br9NZfR89kxBKbgO+3XgnzEjsYnD/
6v32ug8z3xmOATfdb+DiMfYGsIvaFH8Ql6f1hCegu6RpKKTfG7WTekU/sq3VPTpax7mwnVwzG1Fq
PTgnQf+LS/Sso+PNoYnmmW4bM9Ti3atblNaDqsCdArla8gMn42eArlGHSV9H7D8Jhbp036gBv3us
IMED0vRpgD6G17dNQrKDAb9GjKpp3uHh5zevbpu4Xj4wW+xQCr9TN+6b6S2selFtuMcx9UGldjuD
Z3+odrG7VFY3/md1pTzaBfDOBuwnOW6a1MRpB+53BvE184SEv0AbYHSg5Zzj1KW0RQM/H34+o/eF
MyYE/Udmqw7ejtAZ+T3o5+idsHO64a3O81I9enawQ8HBA+r/hR7sEyAhjWw+C1WqpsyiPkVa2oCX
36p1p1IvlK5eUODXoEdXQFkvGZI5J5gKtVjvtg8L/W/Owj1GkN46R8wgnUlJF4SU8m2NXUe5eqAZ
8JqW9RqAw5wTSsPgNJsTviWw6+Pe8SFCadTa9emPAacyvrd4JF3khc/7snxQIWvh2SVp+L9E2ckw
FRMbUm2a0YpKd3BTm79JJe9Eun4bl34cdcXGVMyfM2aa3QuwP6AGV/v9oB6kOG8INkY1jrKtrC0g
8x4lWFab6S0ND5sScVp025+6+MtMbh4D7na1OqsklvvnX6Oq8F6rztUvYRNjpTs5zjhprmABSwj/
A5qpRu3bAsGvanaoGo/R6FOY1NguHg+/3XV3Ke5fbRwM3Butvlis4ntOjq3gEiatAoWribUfGy4+
IqwwRBUsIpVzDgSCf64bq3JEQQb4wjpIFPLYMwaYGBYyfwRTpG6UXe7jHuOJNGjG2yWsck/4FuET
zg4OwMYLNI+iKR+GRbSPWbCsoWRZPC13qV/ru/OGZE+q6CWae6osV+SMjtI3b08zW9JGEF9TSdSg
hf9dlv2xTi3qMq4wsgGIwVAtG1w36MfY4unxur8vxBZ3h/KEU7nzgsxA+vzAwRELW/DJLNwhG2mz
XAHssJizld5tVCl9zioJjR1ji1vAmZcL0eVjfIC90mB3RZ124r7lImlRya04KZPcEfuRAfhHhADE
YBCEkEr6WNiVC1zXkOMTCTUwnFs2ZgxXBgyZ6btZPQ5Q0D6np8mD6jkmZqIpEk9C/JgDRC/Dy6gL
+QnW8tCAlXwZ6SEMZEpG9+HTTaeHSTZR3csom5RBvzvIDozkrVmBzczP/r01w1ZJ2gpCSgcA4zSp
Udh4C8y4rhofEKltL8qZL2hM9viwNTvpJrWdg4HSga1NlRK7yTxMcGabdIFPchOrj/bvz35CVzb/
NHhMTpir6A4PaEGsAWdcZeBc0CS3j/MFJhoVK83ukfpld0CDw+uQ4WdsrQwthIphsOKXqZ/FcxaX
XX6O83HZkO3ioDQoxillQ0yE8U7A8Mo0dkHMs9DzbIjhdOjoDPKnxk05YXMoV74zUKhkXrA32DCw
RBeFXpYb4u0U4mYS7OjWREfeEn6F5qM3YsxezJp76Cir3J3qXfwNeT5OR1j6C/mC9gO8LJUXA4tB
1UGi2JhFi6nL3cZh5w56cMbDUSUGbmMVJL+lDBDRtsHG+dUNFhFs8Px+Z8DbVARUg2bWRf5APqd9
FeS7u4ez24YGG9VJC7L9veVX0NsIw1eltzva6v6x2DKHPYLVEgm4pbVNhEh8JgATzCDdTcKEzme8
A5wUxEisxwSwYcc9i1HwikUQFB+vH8WvZ5cxthcKAxPDCJwqC5YPKB9n8BZsmGzIbfivcQNi4hta
TXZZduCqMBtvIRspZsE7PsUkCw18PDIQ1dTd8RL1ZN9TTd4ntfoE2NhtOGpjjYFsPAz2cF3gzq1u
nBes9IBrx/tWrMrlBt9KPg9PoHV1Q0QJa4V1jnKXZ6xUGHqq0yGdivk4JcQeVk0Qy1eAzVTNEgrc
SrMS9Jm4AFB9UB2DGhOOCmLT3Foh5vL4f9UpZjhwILuEWTHGL+MsJh2yEEG54ecF21GYdygvaC7G
IAwRtik8aTBAzvkAvP3mZLORrC4zJi5nChfMEwyTIG92tTbKDc7SC3M0+G+PkVxjrjV5BLmZw72j
TQEpG+YhmJmiCMsGz4VBrV3WgPWR63Apvc1ldmElYvy1rD0Th+/aKPg3/NDFHCqDEaX4cnnZr7ke
iE5RlbFC3T2u6gACFO0R/A7OH2L5MTr+pGs8JxBMbNjLwxb3S2dgqc4hxLcEVec1ZjSiguWe6LzV
kRXMYJaw9vI/3YZvcSXEi5LdizsQIsfTeh7mhEWY+QxlBj8qXzYU1fFf0nIGHSew1E89UTAAkTsG
S5sTQj3nTlGw6q66/zydz/zsQddnagWpjTk2grhbwvA7OCi2WY+xksbOjQWUm4a43G43UTUTyF9j
jEONKfGNhdkPKQY7B8h4UAph8j1eXka7PIZ4FiLkhsWB5bzsOgil+eA8i2E/PlCA0cF/N/DGPewd
/C6WiswBUDS8A2SYyBBXmN+3TW8P62twoNbRtYIyYkAUpYdZBsAiazqaZfALpg6WqPAR5yLhSzQT
rw8g3a+j29/LtbltuOKOPujgXoGdDKwnF4Nw6ndR5qgLgieMDmEimjtIk7TzoZW6yyd/ju5YhOGd
lWPBy0hFivr1upjvvFYsPDp+Q0HE6i6uz0jOWMzJkN2+rxb1toHMhzm2GfNsQFniJ/3hVjI5wZqE
i438Gvkjs0d+AQ0vn4H5R20HCS6vtagnMNrcHu1Eb5hiyueXiQjiDwEQQQ5DLyPMxrqcYt6OeSPW
mbCsHC5qwo1pZnxwtjtuBJsoc+4+PXGGGvAfHCsmhLzhZ/oa7qWH2TWr8w8bLCZidCBZs3rdMfXd
c2fqXyqEzexCXz3pe1J8cQErJmpuddp22WanvQN2c89hME4glUS8Gzk7emi8UQvkLjYzGh893bpi
xSAeJrzAk1o3N/A1oImA4hVfVUVk7iMgfp8eVFlKCIQaoAOs0h1GDZ0iDMo7BI0Vbhd+h+YRzI8X
jJwELdnkCAJWLfrL6yvGNIh1j0np1RPuYMvGeeT9d2+pwFCBBADL127jPQXTYAjCAXjQ78A/608f
NG2YV3WBSVHiZidb03/bKstZd7y9zvp9faSe4afy86fe83QyEbXX/6prQucL74ly+RC37mXQNqzE
B5VAjk30dklHD23+ugHiP+DkAV5A8Wy246yP/OHYzWKVthNdhj4bxw2ZdeFu1bOtnVKvo4RNxQ8P
UFtecN7qEJqG9t0GSQUN7Tm3ZJFTCL8irHEQPp6JzFdLMNcTnMYX7qo3cXzRB+JsM9Br1nhxn4lQ
gMPql1HAGETInMj0f2GBwb1mIKl4gZ2dQmG1fJQmeDfm4mMgwkqxWAahF/qtQY/RptJEoFgkkIix
f9mOyvawEKk5SeCwwEfj/KPhzBBosGxbjV28nBQOEdukgtdAF/jJaSH2q7kZtHXEmXAgeQn9LFue
9n3ywPr4pEmK7WOwPbvKgeJawW5bsesiWlGwmrrd/O3z98hFrXBxzgqvW4SFMWg60+uVuJr+b0+z
ry6MtGSdtdp60NKt4+hcxAeYRq1GTCQbSwHwNfw+ckI0N4kDhdGIbgG2ducvegqSW1oXp7/q+moH
YLA9MCZp2AG3GGAc0YOM7B43yfhOWY5lEucyFzkp3/bIaMuBjtsUdjoWVv4CNYMP4K00vmM5Gla7
xq92Bl0Pvh7HSbWrd9WOcE7HI2jfYlUiJ8XHloY34FrO9mtbAVZ1J4AEFpI15Wkqf4/KASdod+1D
5ePkpnIHMCuiIghKWNtnxTkoZLneSxnUr7D1iNQE6NOsG1ot/KoNb5KYPbLTPNKpcOCiCIOADccQ
8E9Zt/961wGEasYgDfK6OJcW9KvrhphIqEkELvx9Ca596zTsxvn6EW+/9Xnnt/lqb1QE3+sSonbo
3AJOgLBeMyuv3JrXlvvaOl93YnfJWq3tePQ4gLaMDVrOKvPiZZ26XrM0/l7fSKwstFWPg4NZX4oL
gN1prPzkbHfN/tGClWarB/f8W0xvBPA9q+66Z6yqKnM7UrXxcdC9rZ+/6t2WZKYhtTk43fuYnCzb
8M8So66ZQt1Y/FhwNCYMWekQ6hZYqPHjbEPpuolLqw9HxC9goeDTXYXtu+mBtfRxZ8rjKwMlj55u
6+n3IGJjbgYOrtvaDyn30fi+3b/pSfIEyzarLuXFxMfLg/hNXFVokdJ3VOLCo6U5KYg3dQ6qkw9K
U8wznXad9GdGZ2cQXzKgeu6l418pLfq112dFzZav3uCu7c/P+HoI8RR7kAADuG5JB3pOj7X+ZRVD
5DDU1MQvlXaAopUQzcR1SlM0vD+lEQEwqXxDGIT7qXegaE/HFZJAXDYxleYhxqLCdC0hm+LT6VCQ
w8gc0umM4PDTIR2Pa1KWIP1RUhN74mX+y6oNAMDS8BNdghKL9aAmBTaGGwxH8bSx35aebNb3EXtB
iQCfhIsL3eM0cAMg6EAwl5KxJefRY6TD2gbfw0yR04ED3mafO5y8Yqazkb79kAz3GmPGvlGQvuBq
CC1BbI4x68UdaIiha7MrKPA4aJFuiIookauhqEa2fxcksMi7MrQD8aU9un5nXIo7pwjhZLrViaHv
viJeo23WAKqmv13ogvQEWGKv3N/fveLosmvR7Y8gToJYspoMkiIf1SXeZU/hPySW2dERu02eIfGp
pvqdFekWYqrLrtGCwztY77OHEwCLqRK7eoEHOM2gKTvSY6efcrZnlJDogQDyFywc4r6ahYL5JOz8
LYfMlhh5hbeDijUpDVcGBXqwACyLimQbVCTuHnFQjBjEzZFUctBDyTFRH1aSWJBnotN4fmB6+Nvg
HAdal50EXTRlmz5RECo4/LOk5llTHQG0Y9oyGICf2I39BgDLBqXSB90kuCUB3+bZOJ31A925Y7aN
WAT9vpexlneJT/FZdLnajA/FT9HneYRmbYUQVkJniYPhMNsHw3aLwhmzAXVUKzmb26XaY6vAGj13
7xKBnKfHHyhOcEYZF3j+b0g1v/CGYt+6SYSK9n/yIk+H2kOlgtZGAUMT7+P+YM7ojXDEuEV8Fj5m
ubl54IZa6qqgd1cXW8bjWOHikRy/4g72TG277vwQvRPDkAQol6ju0/SN2MfAL16SEpqR9icEorf/
0XSmTa1q2xr+RVRBgABf6dO3JsYvVIxKEyCEHn79fVhn3zr7WJYuNYHJnGO8420O7BkTcIZZBD3c
1DtNbUNzAInc80gxljxw0t05Y7FX8V8F76c5vP8ZwKGGy3AHoR7kcLyRQLKPfby4xMvLsDRjIcig
BRjOYSjH0OPUoz1LrAHHuhBkx83O9KPBhtXOm9dDU3gYfHrnDr5WQBZ6tR+7U6Qw0YRVhR80PJvi
ZWLshSfcsAHcLAqObJNh3pQuQhlyZx8o2yWGYVl00Js10irjMw8vmI7ljV+0KxluRrrCly7A+O75
WzxviDyE7wBnK2znT9jlBOeSYcoUTpSXHgZf7ru3wi/59TbT079VuwKMQONAR4jrVEff0OHjcEhh
hX7E6RaaStXtxOHcqqunwCvCrm4q3Xm07I7LJNrzCG9RWwLFmsjwFHk45vDc45TTg2I5iTAhEKA0
X2D32qqEnFPx0DQfEa+P8CEMT3iUkDphM+UVb4wS7Sya4pJoXDu/Z/5fnUBEgUBw7NQN+DIHOnuj
dccrdidPoKjerHdJQx/c9P4r26vaBn++TF/hP9OwV+BcLtN8qk6jI2mRCL6QZnzxvWVnVz/5eq6s
g+xUvfdgQGR6KLmj4YEFJcSeXxL40EyJLzRI7CvgX+nbCRSbg2h6gqH3Upel1gxteWwZBFCwx+yj
YmloeLQJfoOfPuDsfMXaiM8FzEVpqWFPUn0jRE+uOJiViIMGq8TqHGevVcwSEv8gt8+x+nO6ZhFj
VI1cmEveWTmWpUsxPyoh/Bh1H7HOyadiBLkC/UyFVUd2Ae+zAyB+2wJEIS5njqkfw8NLSvyCYSss
zm+JWww0s4nHdYqSv9oZIEfCKgJrxoN49XIUwxZ+SqxbB8AwELPCf35WP9m+o1L6a3UM2LEZyLdj
iungtj48aTM4Iup039SWEFvVD6OIDFdjSjlUianOeHubk0q1Dj7T8ACULNbLlloztQJjA+8DZgYS
F+FL71bpc5lIXlpDQ36/z5Pef3AUoDFKS2JYiHtJfOjNMltY5lGONxRyxCevZKYW0DnE/eiBvVow
qdPMGYlro+SRlg8BbvmAYaP/ZOstGEZkH8XzrIKshcvuxp7z+hRv6oD5oTXUdiLj2DIUXyNDlIqJ
RsGuR4cHj4dyhkCSXxFqpx3SWjCwTu0eikrjGE8TM+L5Z7Yfh49W3EG1LrEQMhb16AT0Ha0Xi6dE
tJLyWCjLvNoLDCUaewZ5ZNGTK6/STGDgyiaWA5FZcxEuu9jiQxKfinKvYYYcOTPVYRY1m9nazJM2
1Jg9R8K6wxeXwz7ZKQiYTqV+jUQMiOw4tqvRNV4r8bVT0EAaZq6y+teBP0Aq+wtVRyrh4sxP6uQu
Zb9wOJPxtrWVvfayS+yB80UsuSV8KN2rwQfglcGPwfWmXSTz/RMgXbDUjwYsGWlpzTj7PNe/+VcB
A0kkCg2ELoT7Pi6JKo5Fi7ryyn32xSWk4qq+eIBfxZrHV+l4Iyv2ok7dZoqZNTZV4FPlgG6h+vka
JMsltrxNpjpzhDMS7vwwDJpkweCwPCefQADEe+F2jXp7K+l+nmHGmPsyVA+riXpT1NnUqWMYJj4H
76UydfIT0OzWFngJ6DquNcOk150ROIZOPNUdZj7JQelM8cbTyRyFEYa0Cj/kAm+9TVR6JXw8HBdN
3ev+SNb6oQhRDgn8BOg0s62EfQtwrpuoVlY4hrYeGInWZg+a0LgqkwB0ZKqdLkOOsMZOMAieDKEp
ck+zf93KC9vh+Aevj3ZYth/J0wsLmxDvQXPfaGDh2X2HjBU+5yTyDg6Ewu4PC3wQa3p49vtK4wE0
sd1/p8uyWbbUUZ1sjuNpLmwz2eM0L5FZz90WlKPFPdt+J5Al3+cQsQ3TzQ9UZNVDnUFl8kXdi1h1
+B4tXw/cOIzekaeTwFThaHkjPObPgkmhasm0v52VgAMjGO1AOUiCEk5MIG68xzn0cE7Y2K1wA8EG
rXfzfCehR5FYsdYrcMRkkwE84Z+BZoOSlhOQocbcmkFvH3wJzoEsmQM+3S/Fk0M8WCuKYvxPn7XV
XWtp1SgbTlYyw9iEljkEKtmyE8wBCqsrLOMsArJf59uU8u8qo9/wm5nhlw0BS7PJg+DJwdymgKoK
hmeTieuPrk/tlhtnGI6FPL3va1EW3ov9PYxah/LU5yK+8BCvRXSn4rZ879q4srvUb5+wGqgKRKAk
xWcY0ulOiw2G4XIKYgrWYsisuxXasmYrpZsYDO7pGDqGv+6sBQf2JHxlvjEcZzDbYudb7ZJqxXi2
+CbX3RPQEjPh4LSZ1YMjwFWdXVuq6KzZSdphXk/T5aGCFglYhdKqhyNLWfiyU8/wVXGl5h8Z8lL+
grgaBfbFYzc/FO2hJMsLgAEdle7mGi6diI/8vPXnsh9K1psNL3ZnQIr1Ki3Wcbstu8283Y/hIkBH
DcbUuTO4WAHICy/ACcFQPAk75N7v3suceJcIy2wn6R3Mp4SnrcM2p4jSbaX2K4ptNEHWyHgGoc/M
MzJbjyhUbbplhblByrukfsc81ZlXK5WR1ewuJnBuTPVHAcE5qjfYqBWhyczV2Z9X+SPcqed22qo3
/a5WYa++vmtXkKdshmv6dJH+48QUmSVytrdNXz1YEL3K0JmJt/efzJa1hNv7MmH8VXDp0ujeoh9m
KBVb+Pe9IZqCA6TkNqrr/nvyV4UXomOA7Y7o5F+rXFjW9KSSp6tug01zxsWm4uf2L4zEj4NN0K26
fqXStuu+kHFksGAXWoGVm8sB5n22yXo2LtL3JocMrls1wi7kffUxFvZ56Zfd6pWv2hKM240TvwYM
JkqkWwmoogOHr6uxQyJG/LwGxUWbmfpoJZWd9m4QLlqgp6e6jb8YbwZADCq3lHuog8W7JTjr+6Md
LAE2q+q85zCaF2Kx6CEn9O74dgmidEtmcARCaSsKml5cpMU2hwqylQiC6O1Edbrc66mjiNYyrJgK
IcTqHPo3ds38N6Ltpj5g1sJzDTELSjfUyt4B9H2xWIjnLmnlrGju8Gzhhc7IHn/67OVqqIWQetHq
szYIAKCeZnuF3ZFbI3LE97TZ8WuZ5/Ick8cGuzop7YQW5m0bUHVqCNK2gjye0oaMtK34XAU0RRLe
r+NdYySkeXLAZkicGy/f1wJPBb98fSW4KSIMwrO78Jm2CqrH5NJgtkvEY+e+iUYAP4RoBKUYH1sy
5Fj4sPdiV317fKQ3D622cGCVGMSxgwhjChYRVOJm+qLR/BZ1Ojoh0TVSR4cvTogI9K/MCUqn1TDu
dXJaX+jnuNAJ9mxOWF1LkgAu30yoZTzJ8P3kKiJ3B0v4CMERwXvp3ToLjUwCEc6SOPdMQDLJsFJw
HqBFfE0QLcDIG12RJnp0ciS1AwQQ7inHLYiecVLnTjY4QcC+tChVB7vUGjU1wDzEC2Ic55ZLQ0Wb
jaN2TP+Pcz2HdcwRAKvTJVSwgH5Ug5cujJptUFm3+CNx+hQ8Tu3g9njPZCtWaokuYMD13AlzOG8W
PhmaRMXG2MFhHYi0BgBExbJFWfYjnRmA0YgDaoA10NhMr4D7v5j4CC3oCPfbwgdvpN7+GjlJ6+qU
6G7EuGL+WocwMSMf+2k82NX5Rqx3Ub9To907mdkJ6X/PbFxrieapT82OZAi6mFpXLphslfM6yChw
5uAaL7xmaHxlwpfeOCvvsCvG/eenOqB79xmJiOmKriD6DHtSSmnoMp9BVbRmbkzAx4sRDsODmEhM
kakdvQ6lDq78C/ochmlfDGmD7sDuysY0LXoQRV3wtRC6FN9FzUaPiA0+mQn8MJI2rHydBpGWQoMG
KilcWGAF58GBUjlH/Q3Yk9kfcBCYd4s8dsvXXtLg3XYlgOQyLg6FxImXLXpxIikFdJuN7s1pYYyl
ALocUJsVMGFIRfDDA8hEA7Ma48hfrC37H/GO11HWTeDjoyZ1h0kb5FTda54npjCvrVacW8PMQJPh
67KnnVP24QCslkHQMcaMbhu9b/BYIZKyJjLFFV/X8s0awoIFF60S2uhnIVvzL/5Bh/nnAAkas0SY
VQ6/RThJsFBHf77hyB9MqNZJc1Zl3ZGq1jsEW71EhaY8N+JRAdirrPp3OA3r/A4fK+deU3F0qVvf
8ZMygI+WwkI5jqfKUUObP/yaQ/Xj/eA6DRhIvk0+Q2ElDbCJGSew+SdWHS5BugaIU3vMPPH5dKqR
HntTW/EuI5uA/gAe2eR0ONQQlg20Jz5At6Xe4hJzdVPBXjx0+/aTAUDHiUIxPzoZMThsnaFjwI1G
46o5Tzabl58TZQO5pUDetCpersoZ1rsRw/vGU8m9FhdauSiQL6CRYI4EVo+EEuuIwmLwRRGI87yM
2oyEIvo/3slUMVi0dQa42Itj1oWAOxAbpXqchdBaJdnSMDpjNIzLPPBVasWlC5dYZzC5ewFHdja3
GsbPCChAOmbPRTBuerEd84OsLHLCHCAiCskYWObm/UrW+lsGboJBK6cSMIQOUbJ+ryjlRCNU7CHE
YE3RjyWVlgaBqxJDKhn2ii7CX6eeL3slcOLobc0npJqh0NiMe6OhVW7ew7pKGttImRAJyl2J4mUp
KMu5huNyjjnYs3I6/ZLUc7NlalNrGtFTxTorBvedh4wUVSjKInaTkpF+5LL4nc1fnKYSOEZDfiVh
vRRPw0PGfXMtKKQtMnfqOvSz9BFSG9BD19h9I2AWP/KIluoF2rQaZcSPSNjr/o78Npb/VBFu3RPZ
qkRkqRwf5CBFAb+ECYfLMsEcEfbKgF+p84/rNbn0c/xJZzqS8bVgcsy5HoCfBAMO81M+Fi+C75Vz
SA982q+hUJbD74sni92RTY64bUgGPwzhs9QePubsVZhS2y/mszT434I2Ie44ykxTeVh3j3HaYehp
iR1khvevycktVJOY0sFOpCvS7f57zshCQssFfpXteq/s8FLsC2v/lNdzyjYmW/cMjeshGi1VZRGt
69xh6FNwsRqaAha7/UQ+digvozN/ZNSIMBsvkzaTMwrSylLAHuhDO7QwiGN4X/TyKqxWmACImCK3
S5wGpmRGdz+/tfJiXMasSis+kFSYm9Iq++iPJCrOfCrqV0t4+gccRUrnfsUrjlCxyZtI2RA406d/
47BLhH3jAsLoqZWPXwzMavY2PxtP5V2+4INaIdbMrOpc/VDhp9aw5tg1ky3CVDvaKmireWLp71+M
mPIjHprzwsYLEXfPN+94FXXHcm6/9sVxdNKWBCY01BEVA+y55bP29cfcpXl1KzCMe/pccAHmq/An
DbZMoFDARdYDe8QHm3RtNutHgE0dl3D51nyWcwV/3riqkyNig5PBe1XJR1lpCHdacbGywU0zew4N
yE63j+xcYwNSTopvNQAI2PRETimu8HZrJ1zD0M88I7rKeLK8cf70Rkxk5hTx7CD+opOghUnYW0Cg
sR9P8lsyqN0uSZ7MDaZl89+HHidwk5am+s084ib4/5QCYNI5mCNGIv056f8I19pJILTAFVV0At4l
3Z6Um1tfnZ7JD1FEeC3TIPHU4U7U2IQLyQG0Jpv8oRoWgZVfWYTM97e6coLEJM03wjfMsWS8DL+M
xBlONzzz+GS0VvLDIZZi6kHqK9B0ipUI1nkgVYZbwx/HXtZsiYYHUtCcjIwCUTpEQCuKHwtnEbfQ
J6RAs/dm6kKkn6GdyGhNNQ9g43l6Uc6wZa263VxbBpZCkIrDh9Tru0WArfqCoBnCqRx6BfwTAjJ6
vJdxGGCWhurCuI0gAYY7owfkpZuN/1L84Ph0003iJBh/BHAPnBjZmrCOGkDexfu1nMEDIecSrghR
KfFekifhXZntZsOiQRPPKajvavystMV72Alv1XwiSBIYu9MFLjpIQzXGZoyE1V14VHdtf31u2UEZ
OiMzI0oAAxBHpTJwcnk9uzA1CFe0TvUnjSSQ89Iwdk3mcSTTE9IucsALq4TIaI7Ftyd+dbAoKCac
CCQVNWXk6Adc5C7Uhiz3eBpcz/B/YiYCfEwPATIJB2saSxATNPvtf0hKyZmGzWSP0cNU1jTTrF/K
P3NtozPtp9yAovY0SV94UyWpO/mbVx7/ytXpbawp9OXSSxHSFUIDZDwx1MhXhX8UQelomLKFrqys
KUTzm3AtdtlvYOd+d8PeDcpmsZ5yOmMIK0TUkCF+Hu6gw2A3cmmLWBXMqP4sLkN4l07tZ86v/5Po
OIRlKV9at173n0ynKiZXlcMFwFKFaSNFCN3OlFbKqJzCL8QgfKHCI6EFJaZleigILWRrS92J8wsv
RrXH1sVgiKfml+dI/ub1O6Oc4u/qaMYNUCfZQ0Q6MggAnWx++2/eIw+/CE1ArlGD2CWveqaAZZrw
SF86VFt+D0+K5PB9rgTxRwQxPVfEjcyO1a+mmYarLLsjBdxMc3hSdbB+Yrx4sbq2f7+x6oZ69p6i
yjlreIEt9uFOCmCDkAb5ICzTcNnOGViT1mwwurvksOKARTsWAr1xwn971EiMIkyAvobNnyaWYhET
c9QAU2ARHJEAsPeClTlz8+Kby8NLOL2ODBKMK8AbAp3mg7+uYgcTTLrFG7b2kQH3yAWPRHWU2SJg
F6lq4uIFe6J2gsHJasRV0HIQZiEhorvSfBbn+y6ckP0Y3uwyjd0syqrqu/xNNwBLup8c5cvsWj6U
JQ9To9lgXu2CNcvF0na8gGbLjIo3R06K/AQcN0XBQeKkL2FOAblPvvtbiP0V0jWLE5R6XQZScPQ7
7uXoKjtIMtXXcyDMgsfnpF0Z0gjakv1JmnHsE3RCv0qXxOSE83jYMmfglC5wzqexVXzIOXl6nsUW
jWcYulW+RLzJvFRy5mjfWS0Af3BszoysgCo14mL7H7ZQ/T6l11wguHHxXl/BjUYQIvRHe6bK5LHk
AsoYcXK4ORQx82z6KJw0gCSqbJIpOSG/uU0jFhEao1qQUbotsb1jjIdTsfIjdrf2/QA5xXuu+8PH
lizhRYBEFw5z//MUN3BmlO+CZFEm0wCZMgMXp9nktN0ohEJ0AFDka9F8zAT/0X9HO54NwsQxiWYy
RxMN0wV6rc/So5ligQqhm18RftD/P58O5Q3YgZFZs3swmXYByALlTmEVnL309KQFAnYtySlQUF4x
AxrNyYYQQJhwUCaC2b2aeYTTUhhxbcAYefgIioD+oNvvzb/ax3A4bJghSeQEWRjaQnGeTkRXwY/H
okJF3/SUFlDMeZ7B181p2YKTctYs5n8aCAibng4vj6oYYLnw5NZ7Rtcn7Mg5CX6YDvC3DhG+x2d2
FGCzaCMRfkzSOP2Ncp6kSMy/TBKosTd4rmmxqG0RJiShByoqc8+RxRGr5GpIQJfPS79DGlbBIoQK
p1+ElfwoPul4clLrCL4jzAoaZMzcWjTVbsuCq7ZZ5XY674TKkcWMU4wHDf1NjBs+ct9k3vyjGbDu
uKdFbDd49uC1BtFgtDT+PM8I8Z7IdA7xPRacGXpCtseoP6ERDL74YBSbWoEQbJExpdU2SMtgfbOy
orOL4gPba2QszBqJiz9NYgNM6Wgm4SkT9Jl48GliqOachhMEbAUoevaTJ/mVRgtxn+C9bniH55CC
BvMhivskNYVhFy4wdpb+UiiWhzcFVG43riAiAFSMP6G9tJDqQdOftgRmsmFlPQ1yFN3ZnY0UfYp8
5bIkj/h/iwdqYdu6goKMw2ZdoQxBYAL1hIKZxL/hF+h2qsp/YQ10hNfjvMBs0FhEkfe699WCPRDj
XwJl8T1VUZXKuLPeBc1P6k8oXt0HzzB4gSHt37WLzyJTewClOS7PoQ+TYgUiBpWCQHjYHZMBIxie
FzPzGP3Absh6XBlb9aigvUUKxr4pfGIJ8NIc49opdv6y38ZSgWrWuAwXIKjlyxl6SzvHYHpO5wAn
ctzKmK24yb0CTXxEFxU2qGrR8SOufbo4p+S53zT+qN0KY6r1mWQLXyMKAjgZM7uAhRTnV5KBmSlu
dYH5EyKDBZw6vHnJNgnpqmxId/BZZ591RwQucFnLaUVpw3SccDAgDcKlsS5nZoZPElmgmDlkkIAl
L/qW5EX0J7LGVswkODU0QuRblyON48eDL60nNtgbzyuM4/LGSRFM4UyzkIhr8Z4Oq1ZYJrfX15hY
Bco54KzG1bE9UplDmJ0wgScTuyFy6JdUlFde/w0sD7ebjYvd0kLw2H8rzHcx/1une4Jc/X/zXfJT
KFhxp3wUiyJ2JqMd2W1xmhNccrPA9+iQQwflQPeR3gJcjWBEoNk6MqbCLreQGVBDf2IBwl9Q/Raa
/T+Oxa703x8a+NkHp3fIGTC3Hmw2U7Xw1YxoRcJl8S0Ni5gJxME4skoRq9hM6+ClmbhMqFRDrJ/w
0MY7KCLGN4R8QjoVbqdsSt8cMyGYK2+ntVIsSfRNxy7IeEcjcNuM8Z46GpXPzlWuxxpIkshQ2LNT
FUOpl/xWbC2wFchJt/ghbXBhA6YLJD/wJs0N85Q5E6bU7aCu98xUpM4KfsPtU9zJCAOLifdc7o1P
qfKCp5dOklExxtAC98pszeafulzTEdYKRPYnsX1UC8KpJQInMZXiihwWr+TGidUt1FbK12HmjfGx
/ywxDfp5Lql7cFzGfmzdQolvLfgTEynL4yUCrAyXeAtcTjvQEZBGuhBFDrtOscPLE4O0GH7CRpSX
Ik3tFDELFGIG/WIGEzS/hkcZtXdOAWIpf8QCDvfqzsAGTRj8JfBd+pMZ47I9h4veHlFQE/F2VNoj
8HhjaRBeaOsgSMk0h9Aw7xhIssAmrQH0BO0IIDk8lAdw3JnRIfnxXGwR9ste34mB926xYMvJlaMC
PRN+wU366Zideem9WusVzbyA+dNfmhwEkQwx3LKRMmv2gM9PcUYaw4Bh2MnD5qlNMhb6Fjec5nJz
jdEzVFYWbfNTsEPCCCW8F4+BDEv9R1pjgmk3oWwGhhexfLKMV36osGmKbkD3I1JIFF+I2RX3/XSD
ANgJieFlnOHao2AjaOJRAviHouOuoIdQqPVGCg/MHlBbNjeOqgsTkk2DyDyz+6NxrG7pd7tSv1uS
Ba145gOmcvThXMoey7lEBNdUOkO4RqYBCfrcAT0h6kGwAFN+uHCzUcXfoj3IY75g4fAnix+Svhfv
DYbK2QooEtfxQ69BvIKNRd8j/r3xkeSoblcAAMImnZulo+/VVVhahDl/AZt1yD+J+twDvCMY/FcH
dP+oSBv+QrsPl+qRygSkNrg9MYcjg6c6KH9kk3CG00zhaEG7i3Ep5B0MS6EoJy6vK76/Bnwe6Eli
F5gD/YfZYpMt185owL5x4tyZ5x6rIEnX2qr+5lFHwVlheqFRXMwmeAh98wviGSUJYVtMyydgmA1q
6CyqJuOY/gle6QBSqagqM994TCD5M12F4CmfPOdcVtbYnScy+2L7B3BuvppfnrkpSzYypavhvD8q
HPcgr6SHY1mb782DSUNfb0GZOWL0lmxPZGQe1gXQ6/BSiRy8fgC/LzzpgkRCCAa1lJNsAwEkwv7z
vf13iyoMoHlnzzvxiDRS02U5wmRsLrQOPI9EtztUTl3qGOpdu8bxL08ZUCU0INwmYFVega0URqb0
OBS6O2HLW8eP1OmxQP4WZQecB2X9F6ZgwqEypsdlglRUD2lkw3COyZMJzhtdXmt9HR6Kk3KhuWS8
z13Gpu9CrMcq8Ycf2CODDdEzxSvRphhJYE38NhhO+WG3qGExggIj8JBtBacfAHiYNw9Z9AKo69Ag
H1pqAyxtgwe2+ayP/0ez3ok53BDiouxtWidAz5pblM4nqM015fEpQaQw/RNaB0l3U+SGtGqnePN4
epPDECwobzrz4TCijGmOFXlc3ZZUJfiVOc0GhES32wz/dlZIP8gqfPa93+TWEEdosQdOFRsQ6hWr
njXBcvPf5qveI2yrtmCJVPVoX9BYD5I/v6hrzh6OxvIq3gixTq9UXgWdWuvQLPKGkFACtQQwiqiQ
TPG34odhDC3ibXUJlsKV4TsBZsf6zBcOaJy2NM4vhgr0zlwujOVv9Q/xlfMLpfQ2ugmfmU9BK96N
FeMz4ZsWZrhTUEDNutdndQ1/rKmnLD02U82CeQb9JG4XEckqyAR0O9k2qPqiVWg1i/luvnue6223
wMjHmmxBJhO57Kx8hueGgHT9jNp0PULzRUt9aX6qfbpUViU/nSBQRTOuWBaMU+ifgPSYiyBRMJEJ
6r4MH8prf0XWwlW+4S8E3APi/5vjDNxb82vD7u5hyOBRlvvvc3/Pzs9ze4eOrn8Ca5JMDuwZn9sL
q5JCi9Em9QAZPLzJdbifTZEpy9KDMtxuC0I3V+VmvkUT8P7WbjFmJrK1ZkSI++a+97JT4iu7OYwe
fhJkICPKk5u7Zf45qq4Ggwy1C/EAmdXrYGcmOcDGaIYxRkfZgn0B/AnvtvwCH0ou3fBMJguJjwZo
jm71qkuZxvQKIF81i5Ji1a6Afm7vJSAN+kUoTMKBXzJ8VjfDwRyV+e1DWgoe7ABHJfhhUbEHYEXB
tIaZGvcbzGchb3N/Uj/2S8OaUm5aa7IRoI9FRh9bj+mT6QvkNwBCynj5VW7IKsPvbrKzf84RKiJf
Gc1fgU2QJ1MHQqQV8Qk2JzTRU2akS9kKikyfCqmygLGb33/5xcUProkeCnbUWMFP8j07v7TFHL9l
/RTEpCFN728W2m8BjNQz3m67nJ8GeR/xYDSq9U4ngiHsHBgTBBcvqVUVFMvhcugZC5NUZCeBTbr6
lL1OIRpYo2SpeER98+MKDkDRonWfJNWA3k1dBW52q/eXdH0ihNPozlCQcWpgjoS6g10Tx+J2MSVy
TM4vyGwgUMZTBYGFUWEljwExM0LG6BTsi9P8V/kVf6UVRxMPJ3ZGfWAxTxlu/YEhSfWoIwhWlAbl
Pf7BBIB7oh5A3JnLegX6UvhwqV3/JVudsyB7Mi35oEkqtH9ROHAaaQ6BAMp1aIAWS1uFCIJ2nZ8J
qcSBpj2HMCNbXOzSfYoyhXOmt6MfKkWCZJEX4coH0IqLTMdMHj/Rcwcz+5iRvbVCt4eaYkvzzfsi
RXOSLbKJy3TB6Ms/4l+agOwNybTanLNluZuCE3cjqQgZKJ52pUNkxxbn1+r1HafO+5AEI4Mdw5Ti
9BQSc9ip16RYtEzgdauans9FuRPURTN6iTjtI9NsHnI9RsAd7HjdhvdQeKm6REhQY3eDluwLzmEY
2VNckIwn6joup2siI0tzWTUQZgwgvQ2jYHKEhKPEafBLtF+9k5ksARMFE1NXnbij878COClgXmOW
CLAw51LdzKE8fu5H8Qip+dU0NjWVQDb9S+zM92tdgqdz3Mrql4pRLRDxczVm/Sf6elW9I48ef5Xm
a1pKPcN++RsoFAg7gg0on3TorcFtIf/rwtB1dQwqE+9ECpq+ROqAMThVlYWw/5fB/vLSrhGd2cq9
2AWLCEMOE3N0QLLB+VZXgfc9tT0MN6HTg7FP/N33x5GL7YI/8Pz53AIOR+3IFfRQ8sDoBZ/Dshur
dVpdTpPZPwofHODWPOcoGydp34ZexTMza8TGz0FqZdF4o0INMCjA6sBHWxHtMmKH2QjIRTqnCA1f
H5NB/RGJo087yBE456CDOoLLkuLlZ0S+O4VqcrLyTl3Nb7CuyrZU747B97H74hdnW+IpkUJEp8jC
PwWAG7WejrsFogVcEI6RW+6w17E4DdZTDE75CTkRMJcCcj3fhEftIeB1JJgqL5FNiOgNZPqWWJrI
S5GqjuYuwnsLcdYB3flS5b53DiHwmLDhEeqLsPKRpeDAx4XC5yxz4iOiai/zOcJBinGJwNwcpeMy
2qe4BZxxBfHR2bAzcn15OUwb3RwjAZIS2cDYFQ7YdXDdJDs5w7zYkqUI9mycBwd0my9TZa5afsM3
zD67mnBZBmIMhB+jHSQePhLImHssFuRvBis4D7ws8R76UBUnyf6AbHmf4UMgLWahWTLEx80IuUkq
LF9+7wI7qdgMUf95nYPp5qf80OEtXIz17Cu+UJHf5h/4iTjCeSDcYdwBsy4LNt4JyUAtKzzKH+0T
QnGDdKXaVl69Rs1K8VH/zD54NVhC6vfXAatMnv9J5BftCVY5dIaluvkNITI77R7jSrNfNA4OnXjc
gRb5VEbWyMUmTZzpfOWMe8y7EOZMECq+8ATa3TLompPe+U7G1IrhqG+sCmwNSQVDRtnOAKXPPaqm
zu2nhtEj7BTdMgUUtiY2PRrRgbyeGr2nSgTX6ApHcck+BG0D6vAa2IqCXIIIjqEnvp3cFQTR4wo0
GiAtRnCfs5hyUiNISlpKzMS4FljbE3s5vxjX4aPi54hIheCyeH1gNQIWBimMQlGfaMdRjQoXh2IL
5JBVD9ZSuMBk68J+nYItJr5Wu6CxRG5JaihmGRNR0c4oW2nYn5+FZgawIAuT2vTJyJCx6bXNTKnl
uDKR/aNjZoxSBm6xgIVuoclkQDzILiwE45pWfjgjXIjFXnIMD+/AjIqNHGlAgI+BrUqggNC0b+Ek
rAbaz73SXDqmssxWN8PLxvTRwz/NgdoqT3MsxY7W6n52DDv4wtYLNGNKA2Jgmnm08xAswBAz4CPd
im4K3iGm8oed8YI2giFT/gmRT/gRdff1PdsqGxXOnItYi1kMN4nKxYYZ/ce9fK7yU/ylrl8eIsIT
Jg1cf2bqHzNMurQ9g/WGzSs6FacIM7yd+o2xmjmLKIfjH206eIafsTYAHZC9vNO37DSvzpMMRIlK
IR1CPWPTVPPfXjAiLxDDn3Bksqi2aFnzyNOhrfVichtFGHBNt80bvF7TJLF6USCJBzpyDz+ij32Y
dniBkIvXLRgukkIWUY/Ct8UiHW6yYr3euyezDt0ulsVBZjs99rv+8wnDFrIruCRj5han+n43Ghsa
rzmOcu1nkn8UTMXCr47FPbn2/6mLBKe+I+jTG+YZeH7r59ouTzgRXpFTzelMilOsLCLgbHFR4X6L
ESfCQRp77MqiaQoGIBegBsoi0GNxV9AlFz3F0k7EE5Nze4zDtQHZWqKxfUO+HlhByBveixscOvNf
+JXjbP85s082/zoW/v/yT2+3bbrdJtvOnhzFJWv61uS2Hh2nj//7vPvPb5y0sX/fk5flhT4cV/rp
X2SL6Sdv6+krN81b39ZTIAKUmy0a8wuBnevuE1WmNwUl0G3tpow8pLz/UpEmy1cqYDvYzT4nczgi
e5niT47mb37LZDFNLZwtZsQDUiT/s06v+XZ+Se7hmV7KGS18Tfjf5HaPk8dpoMccPue8NCzywBGe
i6o4K4IrKXe1hsGrgP0vSyRD+NdVYI217M5DEo4f9CF9Vq2aaPlOEKvoeC6CubVItCRb1sAJ0vgS
/yAUGCI7Oj7PRmdrkveu/Ijrh9+UDLA08yUR+GIjzT+l8est4csgshlhf1kyNYnhyusxxLcF3Dmi
3ZDNEnpQ/5V/EtmQvhIf57vgpB4kb77Td/FC2ExxCAEQ738pBNl6vhM2bEcR4zy4DT66hkW8nuzA
gJRlU1mcYS+yST09rHlVU8ETIr4ZqH0nlmG6RT1w4N081xUx4ZZyuo6H6tE8useIb+/rU+cOIpxb
N5OnrvpFQY7lowkIRA8La/7f/x5zsHsI4ZPtmPmgZWDvREvuJOFN0k+VvsRDD0OGh8JUGnM+DKrU
i6GSLkAooW044r72y+9/NkSOWVw16oPJfyietAMOTAEi7/BWZhOfE+ZQXGc3CLs4iKPW0G/oODp2
nrJBOCZrewVi5xB4pKN6z2lhUaL3nNWFQwSlfChWr8nD+dp+G0d1WzNgraiGCJHG+AqXMeKaxqv8
HXMk0T+VLBfFw8nMxl+c34SdHZkkAfQOvFYxDgTjWAl8JvD59H0l5wNqaQepDd0SUJa2VbeUS5nC
vwywaNsqP5NhRrB4a45+lo853fvU7mrUCezfNYEQtSv/H0vntaQqFoXhJ6JKAQVuyUHM+YayWwVE
JJjQp59v95nqmdPJNiDsvda//kAYUgVGHz0N651wV4ymocpiokanDLQHTb7kPa39fx+9WvD55aNb
k24tH1PGChQUIgdMhGBDRePfF6sn3nyGoxKtl3qp95n+0tPdIgysMOxjD1ThnJA7KLKueAfFPajL
3pEjOMYMLOgIYsSWHeLQK/z8yuiGkT9x0fOUuZKKAINLT4TxvrFPUkKut8md8MMnw52XMzir5BeM
xyIsp+9cfBZRmuSW5BLhPEqqq7COBR30D5AzFljKhjM5gnLtX53zYvUvo0H25egVL85n7EOtMCMA
SmS5lpM39yNSjhdnmX8Rm9Oh4xEXtDiYEi3QM88L7gkdthwN3dJ+TsChzOFPPvAfMdI6klYz50Gk
Rc+8hQ0ZsVl4DUUI1cWcwe4B3LcBnHixuI9NmoE/EEp05Yrteom3sJlFLZEY39O3t7pencFt9Ygz
c1HYPGlCYRRyFcoJAJHZWklU2Tyjfw8p4l8gHdhQVL6Q9BwNyagBM8/JbQWnfd0d+sB6XmutcBpw
xv9Cr2TupSdek+Is8GMZi1cYrh6Wv1qQonC+mIuw/L05DvY7VhYlEa87fM1XK90nw+Md9B0JSbO5
4g5u4fgvNxbnGDM8PPYfXgP3zuvnAfBXiUKMnRv3OfFBBTgC3+7P8h8qMgEdGASYTIfddsZzbIm7
8Re1ldvdKt22VsPXLXFeYSjeE7IUHJGywdsQieCB3MVHWuTfXsIelMrFmYY5FHhMbvNrLKUzB72p
WZBw0PP/3mVuxNO1/oV0+OfcbjGgljckO4k74XULv938L6yg5u08v6AAxXB0eBNyrB2v1oL/Lry5
4gwAk+aQfbi/m3UU0Ql4W1upy20pRvm5b/uWP7s4ImTkiKu1ONNuHM6/tDGApqgH3mPx7ubuwrLf
nLM1bn6LzDlvZZ5uaYeQwXmT+J/7U33l9EDDRpe5ww+cY0a8L88XNhq/ZdL9d+pzTM2QiGDdPYxb
80BvHAwIOluA8oOJ1SaXhUhYYC5B0oL4QMttw+/A27o1iQA5fEn5GZwl3sJ1Z7LpDk1uyEnpsMXW
3PlOXJR4abFP/9urRT5lNnbEJxAvkXY+CItlbealEPkxiPAWv6fAdJitkUFkwZzlE4oZrt2R4W12
f9t8ERxu1AMaMYXiw5iNxDcv7rUKhr9YdUGcE1v0DtxrxBbsdrgziH8Z/ZO3freBvl0Fi0TxGZKW
UAWKvRq/RB7v6ZKGGshMh8WNUBm4wOkms/AnruRrFRMP83ZunS5MGJj4RcDD4kj9djeb6ds+HGDh
OOqv4dUHIokovLhnsANvpBBOtMnGwuVxyCa6gzo3mvIt2LY90unknrbAsTRriuzaTvzB/hdLzR45
CYgSHBw/PRWILBmx/OIDtml9plC+Nm6JzOrgr1G1YuWau0MsEi52N5MxOBPFDdw7vGpJkd8wBifT
qhID7cpDO1vMqHtN0fdijgf2R0dsNHHdhDrWFkImHi/vlo3/VIPBFyFVvDC4U9G7BHN039WP+pl9
K3ZyrPnX3xrDGdxgBj5QYEFzjoDHxxc2orUHz8E8R2RXYGmDTU8/IsWCJEhuiS/Al4zCjkDCcsWs
GiPWghCDvHJP6lJYuSKrYOdkyHswoCbij2lwtCTvMq/HB8UyvCGVOSfkeIw1gnUQ63o35sDuKjRT
jogKeU9WrCDw0IQP71nEVl7D0LlPUoMFyxl/V6ziNruC2c60E8obrqPncZVagWorKP19Hs+C9NM/
dPF3JdsFAwTF+Yj7ZXX+FbzQ/QDyYeZdWGrIqQDVgE3ESGJKOVztLoRHiJ90HhQwLONFuCA8s21v
+ZywfvGdiG5VHCMcuok52lmHJ7TOxTl0hC8o3wysjh4Alsz8Mr/NmyMTLupjwiRJPCF7hwwbWIi8
AGb4y9FhCN/z71uyuSJ2EbxoRwVzysnhzVFSuAaRkZKZM86n1K38UHhjM6PlaryP4AlSt4poOfEh
0NeHOf0VFevoehZZlBC42aI58/kllnG2cHAtsNXlbWKLYuN+cE4C3e2EkePDPJ3uv79UCmIvR6tl
F7Eyfvi/iOP4tShY7q4cUAUMTUCHPovsCrdJpISRQX1CG3J8Gbv+C8nfGKaHRhPLfLWdvISEhCYI
9ygRAXddXEnUu9Dkw9jFnxauj+Y9iA6BcMrAQgSnNfipMeQSJpE87H1V7PFuWBT7h2jBYSMBB4v/
cQ1AW4g8LoUbwDr4xYGSZr2M4bHC5KN9VDAmBWcjVyaGZwHMxJPABIp2hqY6QDPemFSKZUxGIO27
8CYDtwXQF0ToZJruayocT5lnm97WmON6S0Bw31NmLD7dB0ZDn7qFMje4AxviZECiPHeDyU0yEYU4
qmXc7fWg+/qfwa9UqH6J5qsf3lkXyOejRwZ0vPv1+oqDKnIiHAthaAJLkIuGoWT4IRmnGf52VfTq
+SLmnqFA2lxs+tAvOoBm3RZDs8co/PJEvr3s94L3cK6U9keKH+AnFHJUTIwlntu37vMXjCieQV+h
zrh8rJxNuWeHYtMT2yiCcStnCxR7HA467eKt4K/kDMuAsAuwstCGzmgR2YotsrDRtwsThCjzJFe3
UGNb1+0HUUU3EfFFzOInT2voCJt0xZxpwcPtB+s3kCPfL9R9pAh5B8SKxm+BER1AJP89wwbBa+0C
Hhp8WnIxI1Jdwf5aW7gzKyYucjxMcjB8MBKn5+kzNHyKecZ6C397ZfkkvGItuYwHgScuPPIHkPRp
rbWR7G2hsQJ8Pc1o6Gy1UQtZB3derJ2f1rY/KSPM78fHteyheoU0iwyORyx5oVdrxt8IT+X1+kiR
jc6DhzJ7FDQNR+MNmIi5AjfnhviUF64d8RR4df4HbJCb80p5BbxEyMXcD1QF50jI/U7/OxYPsFiV
XBoRBjX4pVa3Gh9lvJWMidGyG1874mQsmYRq2ChdKYbQyJG69Ob4oH00Z9lqMBV5HJCnrJk6vmMa
nfIG+lKQupQyGDhhk5+Q1URO1CX+mB8fDe8UtiKvQ6RUcRuPfA77cpJ2b/++OXPPjj5+RjNRdSXz
s2bPNG5zNAJiAQnG0ghB+/PMnxw5U6aJJXI+shXWGH+lExnu5/tGss/HdCLSClNqbVSKwUyyF+mk
9rhjtE3swHHipDDEeCZUQViYrWphsc0D1J54ZoWbiyIp50uRjfD3VXThFFU3IvMVuqLdxqJopD5y
Lv9Hi/yrBEW91zPTLac4l/WEs9oj99C8xMlcsovJ+easPguFnEcqdXIoZBcLGBbZv6rVXXH+J849
+u4ep6y25Du8SO9ROZDNKgP1pPckBZsohqjpTWXgfxmetyMuYxz8uUMqy2KR3aLOEvHqdze3PCG6
T/x//6IJZ4UVIzEaaK9PnmHi/01uWGqmnfXreZs7bSJxT2Kx7gUipV3Z0925Cf8btImnK+JPfFs+
yHPhWqEVDquhn53J7BxD7UPiJr+9/IGxJjw96/GxinrWbHVAzSstu00+IfxxxCo0ElMMUb84cm31
5EDXqiSkhrJgPEHlEG28S+txkN1uLfWC3jO8NCf1jqcROMcUTO29RBKRXe3ecG/gIbpBaW0sERwX
SSQo6zBX1On1gTDdV3EJz0cfqBcQj82OLb7jamthcUbiSpW9FMLYwEqVYPg65gt1rvBGVJhu2QXm
SmmAEKphEHa3XrRBBTsxuXOMI9ExufiluYqjG171wnMu0u6Qqy18qqqpDkNTyLeRbOxkY1IiQQua
rcgB6ntPAwJoIOaUcCDjfFQ7vwAQIe/V6Ob3vXKLChMKbP4zxCh89OkvYJTJx46eG8NWhNgpMY0Y
5ADXBhIl01heVKnDHJbVf4KLBzllag1ByWHGWEcQ5QchmqdU0HOKBj80XhlzMbgJFmRGUsCIf/pG
wIQ2aIP3IrL2L9sdcw94VMCtAh4G9Mf/DjbDKypiafzyX/gDFXERP0A3HgwF/jKmLLjb7Qv/3pc6
eW2+HwgHGT3NJMEXXH3t+n0Ld9kMBLWKccb29ePtx7DmE8n8YUaDg9/Vnp+gLomiLwMl+Zc+xdBv
hQnUQnj1Y8QRJVNhzMwciAEGSdRsokSYEbULN49IHqAiAYpUJ+BFrzOxtBVJ0eTAxMKvWpAbG3wz
ZKfsZtDfvjm/Wn6jPuBsCjc+KuN77AZ3Xiw2+Ux++CS+FI8NgM734igEwb+fkKnKEeOXTI7FrcQx
6sQT4AfQKfgapgQ/B0XBkr4TPuv/fgas83dUzY7DLv783/cZs6e/+2TY4kGpSAQzlRK7Wd0+I5EO
66UzHY95MydwrLIfkQeDNAmgIydMWSwoy/qUobED617nSCBC/0kxsYcQ60pUz7xtPcbbhOQwi8aw
uDzlK9jRqSmNh/bc9AxrNDW9+a/J1/OC/GV8U+I+6JMnXtwPlbAVLOfiCQuPgC+tjDoBbiOdxjAL
gSBm8GHAUcDcxhSZCUq97d3wruMigD77plY5CEg/vM6fJMFTeh8ACSjwtlz5GgzVEM6CITmnEP+6
45Opy5yrnFxKWBLXm60g65qynnKYj/y8ci9j/ujhSTzkpNC8lQ6wWzk689lxsW2ZOdFM6yXFvTyu
Bv5tf1/kmAliZmG4LVXGbd/DMggmdmdiYKJk/m32ekOBh34MVIXVBt5VkG8YsFq13/MlAM/4qVMu
+TdIKZWA1tnK+OhwkGNpd65xsWCluHZWMbnj5AEYS5mIrVyoNg4mBIigF8op/zWYf5mP+LqHymGO
OVjObhNerkE7l/VfwNiCqCFVth+58Pu/lGH1orS/x0QFnO5or6fDnx4dGWR1WtKFQgmBW6SpXcSO
9lQs8IUMEISt01+sRIkFqHQ+z2a+vxiHC3Id/MWCamvIherpESiBBw+NUgqRPBNC+IfO29EmsxzM
Bw9ZTiyzXXF83Y+P/ZnEWBlJ0+k6sGtQfUTnpLgB121yw12BbdGogOgADKwaV7RHruwDd3HSHT7B
g40V6RvDbsb1DNPW70lpH5BKP9yXiLQxeYOfz/ABnF9d3edvHys78/2bNEEfpd8ZyXof8SudhGad
pkCWZHNozi0qUOntHj9DnBnBXL9loGju9afOXONwAXoYGaBjb4wS7NvF+mWePcC9DUtwiAaUwW8H
ljhXFy0Fo/EvNEwHK3PkMb0rxVQxeRgzDGi1aW+AHcw9hqiNz66JZJwJKVkRRCQ2Yc7n71JF8I5i
iPOymhsG3mzc7ZIwV6T43+hfhh6XMxp9rvSMAAEiB27zDJba63WG5jdUFlzT8Lly2WVNov3GDSux
mNbDxtjcUYvZyQihafSIuCpV6ifKMxde7wbbkxRcFvV6G+HjnWDVRBoFZAgAqZ0x7tgUx/05VECd
NPraYzzHPkFAQwkyognXzQIz9elXsxRmbEjOVxzQK1l03xY0HVkAeEBvl0qCE4w5EbfXF72g7NsJ
tlrnL8Yk6Mrc7AxbKjur0Jw4NNmy+h3mjvaB/zu/9mbJ6Cax+0LfmX67CTYL6/4AeyQbWEPTcK+w
AIFSqMCQsHEyYMLJDGinu++HNSAfToR6ml8yyY43OeBnaGL1qMnG+t3m6u5udi8bQ7PCb2hXYotK
mvVnUR5LdY26cnAW9ZHk4DXEMlX3YigoOD71wE2JzWP4fBXQjfWCUHS5+EMymzRSIYBEMoaVrrTi
NGN1NKxbN/ngRIGX9Y3tfJZrQfvxq22BSe2OQkvfsP22cOuZ47JPQP9ABv2x9MXAUy6+noT1uYFB
gO8zLR0ocwm/zEKVqTh9K8f9+NTBiZetB/sFrCtA+85Uqjkb9AC7YZBcmDwLHJbkn7fOFO9NRA9U
kXXp9j8Ad6VuVtSyhT3ApxAuBrXCAUdMQIWCbgWbA/cZsJA0CAUo9yVh/vXRvY516+PoTVCjDO7f
0WzDLVIeBwUzos9gzpFVil+5j6dRSiUxvSfU8QauLEgHeUIsApSnZOuy4xDxLLo1nDHnyrTh3MVR
daOxQR0G6fL1wFrG5G4Y24EVbvmUZIcLsiPZLl/mJr8HJfsC1BXsFKoJc8I36AKsdgMKyHUzqMcf
1kr5zyd0udoVU5xuBl8APHaAHviDgQumrw/X0jfkGHYrPVn2jRGrOkU7ly/Y99BDWs1aXf8tWfiN
soHoeMTi307UQMzqrjMLyfwnBw4sFb1+unioi3u5lS4e3jMS4zoKxS/LrYc8clCNCg5U8Ch/eFue
2NO8pr1NOvRylAOYElcB3qOsxzVSIsxMPxrv0Fd3WKt5d0F5Xl1ws7p4+NNCGQGbA9IHh3J7IwbB
LX4ZJzaMevba4zTyGsP7Xn8JXnl6nzbIDlw1lPi3z6TGg5fJFNrnmEuWOQvZ3HaBv51sajEXPpf/
ezqIYfQy95roCzyLl/VGMey2th5YEzDy3cE6BVSADwU3vgXkPcFH0EhgnPMPQNoJyg05qqDqNcN8
T7nO3jh+bFCAEY+CtWOJvquGTQDLXuUu7HsnBOJfiZXKJNNChY12/YVMiwJc45yg7BpEaH4U2Bo4
XOEmijJOirgjakJYBS+2YuWAPqvCi/q+Vy5wnHkiSbEs+51Tkj72acBtMcL7OFlGgSdZqY4Xm90A
zZCbiCkorSjiX/Q+9OlQ+ASLBu4YZUfQdm5NN9JHxKdco29yceXHvlNwA8oqb0DtruKlqCo6Eqw2
Kjs2hQ6/Hqr/rwQpv+A2F/dh7BPO9kborxFzfe/++9ZbPF6G3WCK1j4IcesOg8+ovO97zf5aZUHe
YyPisFwuu6YZwS/Gf+IpTTv12Fe5CiR0cwrCCXy0FKkXq/1da6z0dHaTZvpjj2ZZwwPh2iHbLmnc
h5wsOTvM2FDWVbMW5kAVm0OHVF/jpBq+GK533hA3ayWDSTtUZ1UCLF1hUdYs62Q1QHt1wVFZ05Fj
93M8fdBdowkWzigK8Dn5T62BRGX2VN02nWOL1QB2wI+E+Hl3KpAV1S3P8OJVTyiNsE4BGCCqGyMg
cign/HMFr774xRmb5GN2IvjkY71n2D0h7ajeI8007E7eMOt85EThzY7pmbTRPvaf9P93yMhg7liM
XDGyEabDb8goCaKwIXObDX2aPDZGiWM846HqvQlRBasmiiJSaUIJz1a9XmVLKFAwAROyvHkCfkrJ
dbrpkCm51NnzwGkxYr1ZyRySx/3nwwk0hGmSkNu5IjQ6w/kRDWtAYfNO7FqOZAobSL7gWXXwrn26
83bP5nNxvkB8MB/wzUBEfdsPGOAPJwBg9ifHOxonADUYsNnOG8WvSfjCiO4NdeDjlxis9Dumzm4O
oHw1G5iLivUgC3FdzYfMOjAgPOmdBXFaQUmG3632Iw/G18ntzz2TWbuCpQrNMASY0qNFoyvD75XC
c6EI85bnSieJBGASM1blpyD0ZBjC5cE3TrD0iURB9MiWbYtkYAhMWwmX+u8IqSiZKkIcB8nHwlfW
zSORmPs8qB490qw/atZwsnHDfx7wwyeZc+hlW7JeYV8zs45IcJ1mLmGuEKrv1Oguip9HAPm6foXP
r3mpzfZIOgWkMmq50h9+vRoMPO7rGNyj78spjVcpSiKWV9DRj4dxDQA4NdJ1WbMkRKgH8v3zveOA
ZARyv7G3CXqXY/P14CkyLTeo5BeZ4mSpTUzDDmp38dnpUNoj7EdTgGAhqYKBiA76ekwjnSXgoNU+
JPESLvF7fjcsJLgfqO4lF7W6bq6+ZnhFHuf4K1fIm+2tG+8FH7Ds6I47mVq5Z2XHOxv5vIZKAwNw
33eVrU3EGcoH3SrXuAqCJg9DdFl4x2xRFl1WZLfOjv76HJ3P/mzBlM6fzYZONDDXA5M0zvU2iqLt
PuaruHFi/q3MSOM3MbjfbDFLbd+PFuI2pQkOyX9bvsKkyo5KM4pkcMNbwL5MEUZZzjKrmGS2fYQo
xC5+3tYR8o3bkXO5eQPcdUxxNgkxmsbAKjby+FnZPDvxAYgnIUaHGWpd4zdcdE5mXD8BfLCagnd1
9/V5rpvSNF1gYaAStMsaLchXZra6P0zuT4JLL7AUqR8N5y2esML3ylYbr5b8wcuXifT28RqoQNeh
9TebO5dxCTs8GEyN4Lm5/xjTy2lYO++NcLgOJC9jAFsxXO5A3LgcP1E+ucXoPG8xruubnn9xRG/y
9t+gk+8f3MoiMVnNQgDFBbDgIuM8IAlYzOI/ETejIcG+H+juvckX3E99Yi7OV6s6zrndLc4n6QRf
nZuHwYxkXk8Z0twfw777xQ8HNFvpYxmfVE+EDgtQcrDTMWHz2Y2QlpjnNRKviIIBCTEDX4kXNcBN
CXuG0xWUkv4SsXGUujwzUMUcj3O8HK6ednEwTzCHcCNKeLXcjGZLC9jN7j772SV++hiDE/SnBSLq
WB1LS2Xa391DeV752nLITsc1OpZG3+k9VJYaYax3arJNg00pvYLAmEO8jBHRTHB9mmTkkcrwP4F1
F4BEoapZapyNlEWyYsEHiQac++2jmp+8ftP1YEEWYUxOOaRIeT9YVOcvXBpCR9PxgDiqARHPtxEi
3YZKBbTLI0uuvyVTGJY2Uqo13sPrBgZesP+ORBBk6Q9E+M1Jc4XLd59MjXox+CFPqgzxDmcStAGR
UHfJEbbpDd2X2Zv2po2CeajZMu6esIPPcbtPUaMjQYKO88B8zBOj2d4Urm+sUwv15/itbPQRlP4+
XJkUmfV9B53fhJ1zKh78Xg7qSDjnD8iPn9dRsvwQDDcfTq/4f/h0S5IS5NSNbENT8CLmOkBisptD
UsYl3m8nhJrPsLl2+ra6EpHnNAzOZVphzI27+5KkjBE+IHpn55GO/ai+JlhBIcZIpKGzro4TUlbV
czW+JWY5f0DIAWGJHkGMAOl8mZZDTKp7hENmOz2UUUtAzSmtQWajWcGKnZRUmtiWmFbkGK4KgNxr
EUdfR8I5kLjcr983TJGQjk5a2JtflnKokp406oWDSfFnfXXDw+4Fq1gmSSznSd9pxSZNNeWdxRjv
jBcEa4W0TODbNs4N94pPSEkm+XJ8AX4F//CGMbuA84S58jGVheRzDkn+GgMl/oRcB49xDVTM70RM
SrCeIOWeEYUv+cfLiNOrNxYnpIiofocJ/4uk4YzMS/yKeShxD5eAe6ctC76Th/twcWEk+7eBGCw+
01Uwr8Dk3ya8G7qGp+85cTEv9KrzO/yQsDzRFnqMOmyvxxfu+8nrw7BmMZgQQF7aKs8gVEPduwXt
CD96wkoZWpPpglu6qf28T9UM+iFDaH8QGT8Yk8d4MDKSvolgvbB3wgBvAPuqCO8eHE/S7D/QmhUf
hxkbljbfX8hkgoVL2JUQVIsE+vaGGA9fC4DLm1tiNI4Flo8dAHYPULOIecGS4hsxkZQ41cRYsozZ
f1gpV1LtXBZNXBE3lwRpeJlUcTaB7BV9N4ndRUMJAQsh7fo0mRYxZ+zDz+OMRXg8hGeVx09yv2n0
sSpiZDcYy1wkbSQHAMSC0q1PJYfLAm4Ylr8jwHKmrSQY4esmB39z2fC5E3Q86vlfkuwZ3horgVp7
ZuA55ticu+bYMq2NyU/23km159OHyTRauDqBIyAb5sbERfKHgkHxp8IJAb3/JsEaAwZ+ywMKbY78
B4g/3Z2zAjicXk0gXBSpcC06a7PDf4gLOCRjxL2apgrfaA/3OA94uBa8lTHGIwTEiB8XEj89Y3+/
zlWcEbz7W/DB7O8YAX/Mzv8rjkntrwQljmcTFNZUBWquI/GNeLotpAxkh0fgUAbBUOTAYFyPJWIk
jhFx4pY2v/78Iht4+Z5g9gn6XMGkV1RlEjxFaNnxCeYzgw4smxjBkLY25mZjcFtOLyDo2eBHANGo
NFD54i68QYsAkxt+BQVa6olT4uGrAXdmqUEbKXOEjoz6QOHFDUTllwRfH0x5VkD5nnDSOUKh5+4D
kPCfatZbiVCdepnOn2PMjdD6VKF6kLYG/g6WfqZAI6WX4YH/ClRrP5Ed6Prx/oOvjGr9INkz+f5H
3AJU2ZFIYqdhdD5j2MxDHibnWLkfC5Y89P2tNHmuC6qPDF3Oj7E1tvchQnRCnnNY+kPCCkRi/NfO
jkhVbZLLpjwUrAekMyTd8VAig2IYDs8Q2GmEcaeAjc7AHM+xbqSzuhD4YASyhRbeFon06fymnqk6
l8mMJhf/EODK6qDyC/hEAyxnEUh0NnQUcsr7W4xREVuwXNZTyNsyQWsXpjIAgDwsPiQZABpTBt5t
xhMfoejG0fP+MJ/JmMX/DVs2WyofTLMSt0GJbZeHZo3eukOBNpGIW7ojVRmysvw+xFNO4p5Fim7F
tbzFunr8/uA3iDKy2yKqcPrbeoRjKPPcATP3yZ210U32sEAnIvEXTxHC1MUhfTrKthi4scoQGtzD
GbB94yiHpf+Tck+faXjEtgxsRX44s2wx98Y3b9RN6ZiZ3BK7y0fLAybxhc7uNjbQ3XivHY5O2tE4
Vj90REZgMGylxFrVzBcwpxjGH5+67bm5xH3KEMxqECYwnsV/BlSAnxCj/kZGhsnLDTjO/j4nbYss
FLO1rrb0nvAR8V8f74KlawOmxdrJtXOUxzk2B5h/CNTN7uPwBo+Mc55R2Dq7sJajlcLdMB1zzLbq
+IsFm/de54feWb2GeFPg5IBpDCGLffIYg4u2eioww7R+8PV0fcCSoQwwvqG454wGjUnjupjXU9K3
L1I8aON3t0rgcSB7zXGCxOLx1gb4b/WzlQo/h0Qcdug7DnqjdJKSTyBHT2Hh6Q0BHj5MRaH4zaAt
QktYnMsJ42kmwdhd47fpg1TNFgtyhaJMGxuMfVa4cgNPVC6Iu0++oFO6alQyHTSYK6H8xgnILabN
rvgFOpN9UhBovp3cbSaLnjn8+UC6k/3XSmUOLfvDSPWbRTjcgMxwK4xPNq8/shE+6YtrKOrbG0P+
h/eKBTtPEBVlHrRayND8+OzyWxtzakbW+5zi+OalC8xZRElKUUhlefWaCPyYTb7cfHEvmkOw4OMz
FxSGGm7BgwLP1lfZaCjcprwKzxV4W2H7K3uEesY9pDwBRtrwINhdK6zxIZ4G4gwWNUYCXA/DwxFW
MIdr8Mg404dCxUQVYwNM0xVxBZi3AHsXCkYcLoh8x7b7aqK0yMc9a18iw5HDI+Koq6UiiRF7NCwT
cQUX43z8dd+I2P0X5nSkQi6HkAI+kd4KK4SWPCr6rnycznHLKscYN4FiyDA5c6zVGGhiizFt+5gu
fbBVhDxUL2CUuV9giAm4PB5V3+jC9iwmlN+IXlTRZ2y4xe+1CkTUQzGl+3vz+ARaZJOr+yNCGjEX
EYSdelHu68ltgpR6VUOn4aTFibtsHl5yZ9dHvocEZo3xiwwRemlEuCcSD+LJq94KdTwSzdoWAWRC
9kPVsKTmiJWIdI+W5zVTNssmzmcUIRv8JSZEFuEHEJMFgJnMj0Lrtenw4uihxTBhMCVhkePKNoiY
bGD1wTMusgX5JbcFoNJl/7J7EbX8Tz269rl0gfvfJO/1cHolxTPI14+LK7EdLgd3+0awJ6eTYcms
r3TUsO/w8w1Q2D/XLT0965bq9Y/8zCaBMhLH8IRD5IAJDkjdMmfT+kVA68EqccCabO33W+1uATIT
bZEtkV3TWCi08qxw4BBjIM2AMw9dz1uo2mbUscivvm5foezcXwK0NmcEs6x+L2pMcapyDrLg8Rex
vurobqRoYMs00YItc3ckvz9h1cUShId4uIIl06Pxxc0PGgxF7F8teaffABDYiNUTxAiNV+bNZNBs
CmBgKZ4Yml6H5k9balweDeydxn+RcU3PxQ95oBI5hxJLPqI2c4vhKneNUM1FIznqJFdy6xY/Snzn
GLHU+ytqZZi9l5lGaphxuj+m3zy6vCi9+8Z5MBzVhbqNQPsaJbf7Lc4wOv1vOaoZYz3hkWn6y9YV
JJpvrFTR/Vhaeb8wwmT/QmNHWYA3Zpv2/JYd7/sIcQlhi3qh2hK1vTKq6jGWyUSZ06KluIik82Lc
BkN8TEaJJ4S4XE5s0ndkI7C6KnJEEmP5ZcJ7x3CtHEbJu/L60iN+3B0jdYZfQme+JKbU8D6ooioz
78VV36seqdN7M74+5YDSz2F/gptKLYF1f/t0tmWKBQWu5xTZ2YXr8/Se33YD/l6x3xU0Sezi2mly
poZoCkoUHUeql5niQcr1RDePz0xKKDehJDYt1r0fDNqllM8/yvIGePPdt5m9/bwxS7Joe65S3Ddb
DI6TWQvvBXLXc3xFjwr6p9z2H2mjDrYY0BZPzUyp/GQbEAdXKa7auLvtHtoP5x3pX8QZUJI8w6II
JLTil9EgiXWkf8Ro1suKKkGSmcLgmNXOXkRI3/3BkyPi5cjhVJqF6wKQDUPj6XdWxgY50S10nEfJ
dkjQHJ3BK1KYHZ7agurfQM0+5Cz38KgifBcKI6oyIm4yed5bdYF6eMjT7ti+LI4PMNZtJ8y/sgjw
EAO3e0bkOUN95l7D4I66Cbno1wPrLYd2h//RAGGXRTATjh63itkmJuM+gsBb38LE6C75d2Xxvh2k
v2h26YOCGK4fFFzDNvuoeFAEpcV9BEIHewMNhWajZdIvEX8O2UNDDYMxEuu+0KsQSNdjHsV8gch4
HGWImKfSwiUqmTxPT0HHVTcNbVEnI0nNBmgDd3qQ8Ng1wBkWDO3egJTaU6hesc5XYT+9SyhLhV+A
8H62l/dRTU55Qm382Sa30es9+n7jW4lkKiuqxV8Xr2eIbgrerj9TV92rgYJfd8LM53RNzEmfOyLh
JUqpPELngvg/YxJJdAv6jqkMirtM4e9powZbT42AYX36xAiaAYewM4FLytigAbzcsOjijc6lCvRW
/WDaJIwF2ASFR5WO2fCNa1RYSWFujZKH6a0AOSvYUwD4Zr41WFhZykCvIaTcfN6QTAV9tCCkVG/e
debC3DmZVM6gYnBvk/8z7EdyF/I1MfN9egjN0VhbnhgJe4Oe1fszZELzibn3XTMVzSl1t9UcFV6b
FDCXUNvoIuFLHnTVKCFHHpHnKxh0XsLR4MmgAbgK9skgiSQie3BVQBhJmN7HI+BHfdifPhb2zg0b
ERZ2/ETQiap2j+iLzBK+t6gldAf3PUiwyKs7Vi86lA+8sIb5D3vGZXxtF21vmq8BI3rXc7oGCLiE
WgcokA7APTPdo3io/+3lfXcYfhwExiEwNj2LYTJ9+DMUEUnTfR/COBaYWHoRj0rL7ZR70WOJTpuW
GuExHj60TqRa2lB/rCa+2MtlMFnSKeWwWliQuDaxSaBLx+2zmF0X95i0cUjrgoWUM78hPDhjHP/9
SfeC9Js7nQ/E54AujTH72EnzDF0uXRwicsb9dhVXJ0EKplPnO9Gvd/4diju/pJYAsviYNCag7Wj1
lUV3gC7i4bFQQjUWifUP/9RFuBWk5mmOD5A5nW4ICAzIOzN/f0UrrJpTrnKaSwMJnYLlhQC/iL/h
QxCvMRWjZUwh+IgWcngcLj+760au6W4Zla24G9FC94LmF07dVJvnK7S6xvzla/PH5kVvrI350e5C
Fb8qYnmXr7QxaEIai5Rx8Z6K3hSuFoFzEBvCdCYKJYQAcMbgXy1AKbABnKf7dJZBNMI/QpC1BJ7B
rRhWTCixrhP8wrmhSBvr/5BWDapGaxs20J95BOjdHZpNKrHmRP3CF/QXkw5DhvsKS09C8Fhz8QJ9
jN7r97qYk4Q3Z9BQ+J+x5mvgicAycd8PIFDHlwWq/5WBB5RwsRNvGMCfr48EzZzUHXppwed6xtRG
DUbVnzUWbzIQ3XXNZEH9LHvVD+kQQ4jqIqoquGpxO0lSgMeICWeVL7DsZu7Q+MPO15A2I1Ijbcjw
G/wklDgdLkssNJcGGwd7dT7rYRCJ2xcmtO9tj8Ft6Uuk2CFfosBtfIKEL/2F3AWp4tY1lORtpugj
Q8M4LZcvDwzr0MTTqUr5EoOStF4N89/nd3tRDply6N4nhX062TUrSc/jVkN9amD++ZJGnXrQZOzO
sZC4pRxhYU1MHSJZeptYDczNN1SKbsCj3H4egii/oxOniM9k2FkAD/ickz757oibRIyEYc+DZIl7
b1c9UH3XCUpSlMPpOL3QQIUGbJnhEwF4I8U4ZJj1/L7s6dCA8NAzQiTefrL9OvW8nN7GijUImwAS
V7pL0Rf0bFZL8z0yztc59DA2aRQ71Bzij67jiknO9GMzA7PfUM1aQRdNpz2X/QN/LU/ohz727TnC
7uaoo/RFu7OlUHcLrpP/SDqvJcWxJYp+kSLkzSsyeO95IXCFEAIJeenrZ52euH17uroLSsick7lz
G3VO1tSyQKgHx1bowhDowVb6eELZxtaC3iEeoKZAFoXJSO+fDIqfZI04UiEM6nws0VZCwhQNoDB6
ITFevRgG6lCffI7FTJ0QZosAqibZVPNTiKoXeayWQydH5lRdsw5H+mECE6GehqMKFRO3H2JwOofR
awMlnokd+SB536lJqhloes/EkiMc2CixsCNGyCLM4kiiGSG4tphQRgHu0RlVLf7ClAX1gGwaxprQ
QhrW/9e4sCbMGRgFMSCv0I9I/R9qSIY0CTuC2xCWziQY3SPoA2lyTc9mPEtWFvwABjcVB7AAAIYF
jgI48zB2wl9JuhGdman0bzDDZ0/vPgXY2EfeVXY3gqYJwCmc0TDcAopG+pXhbEYH9s8uzYHYDL3D
HNPmt5ZHpgGRqAcd4QLyJ+zmSnT2ldOrrx+oExC3h/nApFhvFE8+hTQlWM0izKEshUlCjS75vA9l
bfsdc4taqPerHkgRiBF1IkWktJYxB9Jcht+pOvn9FQfE0BjkW6IRdGv06iPGcQNoamFvMN6dPn6B
kj9356fxZmOf2GtB82rSR1wDp8sQrfKn7CUKxUyQp779nsbRuFX89DlgxzRLjPb8EBfb1JMA7Nu+
xPs+XeiCvAfq7AJwk6zAto96sDiF3cbEdQ4PhimsQcpatZe0c0bvuW8yXIc8VTKK9Sid08Nn94Vm
AhfJh78MgA4SFHr0jvEx1Dxt4mAmjah4p3HL3rVoVTlDEh1q3Ki4Wlw8+gEAS7x0Yb9RzTEgd0G+
uCYvONyVKCnhjdaIag3IG27L6pr4/H2rTjHdcRDgI+ymNhWBc3bnv7CdIUXNP6t91DVniGPTN1zm
z8DqAorxClNSFcHHjDfnEIyCd+s/tb7B2IIIMHWq81zCP+3WP3pQFpbo8lbm1bnPh5GDjzb6pWOH
5vlzyiEzNdZQxT6S7CiM7jb5UiW6GDj12SMQlsCBczjSMe6u/eeLLD4MIUfJeedQkKAXfO+s91y0
qL9BTtZo794tEt87BUNg8IfGM49h+meQnqFnuFbumRdsdp12XHQ4d+N64NWfPS40h6DBzUUJiOXo
ncYn/sLqHcRwA+nrn1Bh1gxg55tmwP52HqbzeNESu0t4XMeYhPwRDJQ9ZvpYQRbVyP7LGxCSETbA
TOCFDR/IHwN1imONJ3P2qabF2cX7KdaHpb6m5CjJSMJbuZtEAEjShkyinHEOsCaanErY6HJvvmYf
EGMMZFWfM9hU/ea9jQOb0MpmpOnD3MBRnJqIUFKdR+hhYebGrohwwOlnGxXKu32IPoFZD6hLZQmz
WJf+n7NM/1U5AxU07gvJULyJEgX5axSSjINwBqIJ5NHOf6Kvp6BFhjP9wrZmQOTA3scxUFAEId21
1iDEZywe/NDaMcIs6RWdpq/XfSO9fZwLlpNGdcq7hT7I8w20t5z0FCO9SlBcQ3wi4pH67NsArSgI
40GU9G0e0YYjSTevN4UfD3fhS8+sh4LpLaM+k5Bnti6dsE26qbMolcZT45qKHMeSRVvSIBEz7b5+
pxQrNdFBqOOz9FfsV/VzlGmXEg8epq1U85cSLRmZ3nqfOQwaXov2g/f1s/KJo5qvyD7ldc7C+sGL
E62gKzoHLEJI6dN8xBc1bl5cHrCBI6TyqPYgYMvcOFIPGy16eOaYH5xhdS/H3SEa60oAMzVHp+J4
BB+cSUpLCKUS9n2MOzsIKMyfDddWiKNypQc0zAqVCqsRpSL12TfQZN9JfAPxzSQdywvomzVqH4gX
jic/RJeLjTuOd6C5Ibwnj+aKJihhKHR2aVpe0ZjADVUigW3JKyR1WOL5S0obVDeWLU6uxITfw58S
299nEjhI8dD6AsNikEFfw56ZEGY6MA33qw6Yi3HEQMJkzpJQlwmI3XMIJs+ClPECuTEl2TK9hD0v
Esl+LVU+hs4oqkr6PY9CwiY2rhBOivy4MvTOP89WSI0bvCIPxvk/k5m+ihrx3APaSLwUi7SM+J9Z
pAMG9rATEya5InIhnucQetjGZrSY7Hu0W9MfdRymg/LBOB/bcBR191aUM2Bggp8ixnufkbPP1u3U
CUSN99lin2ud3sBuUN/oNIg+2hbJ4UeNFhOhPCzjMYUbzwWt4QtuMgjLlznv9xs8o5HywXJjEIEE
FsxYi7UYKeyYY0LAC9161sHT0j07CejHO9WLadpFhCtv5WLoyj7GdOOTjM/weBmsfz0LKtYiQS03
KC/lUsPc9OW19KV1wKBcnv7+KNlsxtBGgGsssAR5lOHtTIIwnhWxW9l4hHoWsSPvQdoFljbh9+hW
U94wbIGKo2I56MGsoTpBho0xBIybTPBrZHuiS4Nf5Dvm4xXRpGLjIukQ/UCGYhAP+L9wC7Vb8t0r
JrYBz9dcDeuRrFq7Zx7gzl9ilCZDUfntsG8Opcs7LCDUwhrSGLb8HlXneBYfTtaPEirBUIwexBq5
FnE8sHLO2vJbYwya32wgOKc4nK2DLM+N99YuV5WBQzGvlfwGL9nnmNXVxAM73odAqUyeVBZTpS+d
R0Bdm3ZKwPO/m8TZg6xSk47aGNz0RDYWcxMAaEJ/LxpCWIQYgMUvl6r7/PGr0OfEhfjMAv+D807C
U3KkkW0QuF6KpbMhuQigs4VnFLoV6z+IPW4Bo2TJrddtmnvBXBXnjJZIJvZqleoFbf2KUkh/j8xk
8VNHP3MMwpR00K69N/NpWPK4VzMd5hELse/2ytoDbhOjK3rYjiEeqdevVQgec84CcY9llB/eRyZH
1RLlA5WRvaxyP1R3SWWSiTr6aAyTpM/0paWjppBEkEbXrH/tKUErAX1Dk4iHSZC6m4PUGtqQKszr
uerw417aEoBgcE7GrXmI0XCxcaHSouj3QAGtp2cAXSLj43JS3dl9ypisDUAj8/cA/6B8ZQykmTzP
WuEWBaG6uka3/D2Skg/G35cS5DIF3s0CGXRToyhpoSE3AXlcT3nr2H+CwwRZ9e3VGj5z5vU3bl5j
nK7dL6jyEo00U+b1E5Fm2KdXZJCPa1rD/OLYosHc5GPjbrsHWHPSBgZpv97Dih7ry4IwRjqIwPal
3p1Ei5XweeLYbuWoCWC3nORTu3ruPrv3XwOARAEKMn/4AMx6hFXqcDstgMrhE3cCtCQY+b0HMCTa
7z3U3Ofl/XKhe0LN4AnFqPjFs4jghyebjL1P31C8H3fpe6Blw86GtjnRrKFR9DmbGYhxPc6cuW3P
TGMMngsiKWNRCLuJTDgU7BaSgcBIeU8Iw30d9jyhXFir5wHlOSkiIg6RdLku+MkDCg8cEAmKx6zZ
SQYYsePGEgH/wuVj/yunEnz1BqqvnWy/r7lZMs7YEGibP6rxLztl4CL6d2WxlCckT8MrqwJ83qyY
IEna8xKufO0imFBL7mREMAOgHwCpemFimZgj6GArHuZ40CVBLQ3MiqxBVpkJ2R6gVcgtYmMqo2cj
91EkKNrRwlB8jHHPL8JchFuoRlNIsXPR7yClOTs0I2PEsmzmjNqKeW754R64TiPa8yF2B3axbFIQ
QIVyE6+dLCBr6QwMD0ZOqiEMnIrgL375v9xXYewDGfH2Te8LFzPuRWMWHOdiY/pREingPhmzaswy
vYLHCe8lGo3LrxIhyxVaS2YWGGBSsLNJ49/PEK4aU2zgjE9JIGnUBugvIrbvaniW+mB0ujT8sUm2
nloO3pbPN4aUV93q5+wkzLqKWVMRYeL/FD9kXtx6bzzlmZn/vDz2HNgRzOi+HqxahbkSUd5GcJB1
QctVG6Jbiagk/jXo3gyqMSXDK/vO2hIzv9EvH6TH592vPKoUGaDreI5SolB5UtagF8rJdXJfyAMf
uiG8IGRKuBKbtUGRj5nAFhBhGToQXo19MxB503+x5Of0UCQLmwsbqKpkE5URLsXVLqtsV92X1+jx
WpMZdHWO8HIxL6HZwYuD6ESYpljGrIuHfEXlwD9aWu8su0/sTOmgLcYHwCK9Ds0Bxh6UdfBuD+kh
5u1YA3KRfsq6Jvh0FNsyxmCuQXwckeMkYmiMeQf12WUNKvjcXormB3o7jzvMMS4eymzWDBb6kIBQ
tA6UwPSIPnzm2hAsajhCZuvqTC1MGkWfsfWThA70aR2BZH6Lfy+m9WAnqD5sUjZwvBtDv06JaSIv
QPW/vxGh8S8Y7bRt1I+th4VuBWPth70z8egAvq+HcwlX9ZGt/nbe/v5e47mFYyuYU/L4zj8nVViw
NqRaMw6rsfsRaSZURrq4ODhzELdIEDVB9Dx15G8CyiqzXnFl5ga+WDJIZMSg8Wpm9W8RsFrzfEJP
5s+UN29aIh+3rqrz+FJFWwJ/HiIGwRXLczjMYAkwOMOokAEy8A2oJGA+Wqizhx828GG+xC5y76y+
V4BxrPSRBoDicXS/bbxmn5NhCD2wneb9OVSaCtYPFY8jbXAGLWbJAUWFtM/FxwlNeAlaM+TJT7e5
ooxkCLK3obRvtXF2zfbPk3l8coQJ3geMXhiO0jvDhnnTqYgqOqUcEaSmCJ0mNSDMf0iO488Sk8Yx
QldWh4JV5F6MqbtFWV0GGkS+TbRv7/UiznosIow13tB0uynTMtpKX43dn+IZ2LIyNkQhH7shlnl8
jGf019j0mzf50knbGD9gjA1wOsLfk/2Wkkrsh6JEA+JgZ5eQq6DtoQHlFgYRZBTKBI9wnn/xvayY
ssnMwJUfDgfJBWEh4yy2YtRDL5n9m0uR2oBdBLMCDZIsKEFwJiiyQpulFQPGvlz9Z+JyMxSIMTir
qfdJVkSkcZ5YyTHqpS4XYh48zIWcbcjSzcyDS/N8UEfJbFuJ2zauNXjStUguXOwzgTlMeLFpdUhH
6dE+O44IA6Ldtmk6sESjqAdh+1MqkRv0OdUPUR5K3gcwivnGESPQdbaoNjj5q++ejhYOP1Gmn0cg
hIjVgohQPNwYeNL3iA9pIaARdBLIsqAHPP3CHyzHeeGub54vgNXe60y8XK8+4BW2l++YhHSwQRXX
4RGAntkf4jAKvAVMjooZd9/NmSwxYqkoj3rPbSmC0xG1NPiFHrjeZ7odOoMG22qm5lyWDG5DPf7g
fRXeTF3m6bAGJnuzVaLESM2BWtHKjF7I+fQE2pez+uEUyTilmprF/AW49WA/y58jSxeCO7YenHVQ
ttd0bBFs2O9YatgGRl/FpyF2uPewdH6P83YTPU8yHaWYsmvBz8CFF8udWdZM2BeMhgSuvSws/elU
HWeE9zdkGqRHELQh4GC0lbAnQDRTfJ0xUe2aig9xhR2jUwIbw0xoxxDWqqCSBnCq4+cI5I+0TYbb
KWYwAFsJQhivdTzGwbzDDxcWbeAo4IsjltHPry9NZG1oFV7U9HlLODs1ItZXAPVHVeB9+TZWq8wk
2bPZQfCd5fKTp3NygBOftKtoeAi14tmizqJoMonsaAna8TX8ZImllGHvexW8TaevPLEG8F9YyrAG
m4GKFBbyFjbulmtcCTNmUomRnUU4GjVNJWAkdOQa1BnD+wFppeSB/EO5bGpO6NyELmKZgCdR3SeE
A/QJum2KsROop0xoL7HZyEzFTY/ku8UxsfNQWHYWnarPLCtk1pG4hSJ8XC22Xx6cyOUqsS8y/+tm
wiGBEsEilmuEx6kjuykdFxJWFF1c/TBgX8Q/j6XojCSEMisRY7kv3b9iBw7oiPurh4w0sFjSnwNR
7IDcbJMHq3ErsBlaP517kw2SsSAxmpIrtoE6QFz1IaOOJlEaxBjQ8bigtJeINBNJQXSOKQQh7pS8
J3NVqbtsn3/FhBRRK/gMxVtuogVCfdLHkkZIUmEw8yW5sfg94dOWjFgngTtYVV+ouERBBgOrhOwM
Clm4nD4uRZEiGIBFAkIF4OZC5ylCvyVp8x8O1NoewFmb9PHm5vcAGYgJ0uDrkq+onvjd6UtYcTEB
DsmWHuTkgjKpIbeYBkWUDO4bRNPwaYbotGiwGPhX+bACQGw8Ewc7U6COU6vs81NFP0mrExNePbQk
7po+FDcDm6+GSGwvqsBoBiVE+YfrEs9sPYyUUFXUkW4zf2GYUyIZ9JUb8BGDjHp/Zm2mpcd5r3Nj
cNbKrYiwJAQKWQfo87lHKLevUVnTter0hD7Z5kk8gBXxnlm0W6Jb9xLHzXFtYo9nCAcDB1qVKNFj
zGESkqjHHbssg40j7B8TRiTusKD7tWvxSDLiBgSi6qH9NAglwnPS1fENRmTcQtYOEAkBbksIt0Am
Yb8S+cmMg0nJSrNR0vj5qhryNxpxGfz4KVwKgbpc1SOOQ9QEGqjSk/m98B4idIjVj325hPRbsCmu
GakpC6Qb5f4D0wcAAyEHckH2Hb68KjV8HjjhQPNfQuSPBL0A8vLYfVYwmEQWBxE34LFPlrKfV6zL
E9CHfXmjX+Dm4aSyzfM0Ku5za7CG/sPLVIApal56F6Af6rKf3zCnobVCTwLz498fzvCqgR3tHnl0
MjGKKK35dGiEMa74kMqBKt8L4QThEfTxpkUMmcAjdb3AHhYCPdRKEG/UK9R7PEnwAuknMelg53ux
n2O5/1Fx1SlDyA9MvxB9bNJ7eAtvkKjQP4F3YbWOo4LGoouN4BNJNL1k8XbLLfpEkQDFr9SDrqBS
fxjq7euMONyWaRZ+Ndxs8XsHvxBTly+9H1Ih/kAGCYZfGbfapTop289NQamAwR1NBym77NIoAhCz
YLVSD/hSpiUoWX57NgowbJspG9mt8JTgwqENY0tjnKDAinEbSgDWn6Hz0PhuZJhA+ot8XnNbRao8
KE6YliXczKylyIoJ9mOF+TcBUpg+dfAbvzHlPikWX546Ovj+Kx6A/JSI/Ho07Yx8uMcrXJs4sTh3
ndn9DcApkxAfkgD6LyQYEPtCj06XJcGKAxELiX265dm0ANDuKBWeNPYg7kMAKf4mzD2lFOoQAkNU
rOpBOowAJIRnj/KJv5TFXsA25L7ZCD4e1Tq3YKKMOCytcDuMb7kxME0BCoSYenY77iKeaZzlWygP
YjmhKos4PF6I670dcQdga3r7RIhoxhH6WMuDfGvCttHvEAwinaC2D1KeFrbVJ/nTR22N6yVDkE77
9KX3Z/tVZkrDms6zj4iPPgBrGiw9IHNDzv3j7EAZRsIBssMzynoH8YgnFeIV/15fIFFwRvhH86/D
BlzAAAK/53dSacSvXHx8dj30HTxe8a1YvM+MWMs8+LCc2MowljY2VLipIpHjZl2/MAy1q6MQTvOd
J8tyGs9TJqY8/agTLJoGzCCWqO631HT5sqWaRpD7O2lU59hhHJq1ui2XFHWkpqzrU7NWNlj0H6uF
YFtBrUL+hsvBqlgoG+JsTdZLZkMgaO0XReQsARxZoOw77yr8DpRJMxQhpqRcLqo5vOBFtwlpnyGA
UfrdQQaLzY/wopT8q3ZsYdBF3pDyDCSqGAZcjTNFBZKPlQU6EpYkXOpwvMewHYMqfgHrs6nBmQFE
OLJAFQS3g5lnAUBKvGHMx26TLsQPKQYNSnJ4ULYX5Ut+vAw+ZoqLwneVjCLAyvDlA+Z8ucydgGNg
J/4+3FN9vplJPsiT/YcC849LCexJFc/8R5ozU4Q4+VumpHC1l2rDHYKjAKfZ8c/3/MCzP7Pn54G0
a1YK5lBMHQNtLseecXtfGGuySSC94R4rbdFRclCxTo3U/y7krXn5gVEBJCBu6Hon5neCysVRgXX+
cYJx9d4AP6YLHh7ZFNl9zR2n8X6Cg+28WTv78hHf6CptvSddEYBS/eDYWK7kC7GzOOAXG3lq7dmV
uOjUFyzH7N8WHek1X6aZr02Ku20KKPKVQFdAH/ka0wBQN71GTyJzedq+a+JPoctCtGN6yKLKOQNW
EkPdY7HXrlbApNEOp5g5xrdfce/glBffE08L55Rf1Qegy+OR4COCWlEFiLtdHrCAOGD6f9niQ9AQ
LAPC58N8JAzW9FP+997lf2x6coYZZc+4VYfM2757YzSdvSm9TQ+V5H08pnTxDqiLxrsdllCGC1bw
2sPStDbMaK2jjjz2qg1/gBCvdRf1CywUdK9ZmCtQg6SdPNNBvPyAhoP8FYG+rAfm/nztpji9pA8s
VBA7PkLMPx4aqwvMmLAXH147oS4SMdlQw3qfv7LtAanDLQcpoI7RbZddUsVdAcfOHffRD5ACKvPX
t7hurdALTLGJenrS+twnKYXhYoF3HDAfc0SkOcTjQkidhD4yu0T2GQY0iA6+iBw4i89Vw1pjUIvM
nVsbTlliOEEs0vaWwzPgO9WedlcBjJE8kIqmiSw4G8tDRjd/WLgfk6u1cI4IDXO6JfKjH92az5Hj
XMN55tMwSItdc/vZv69PjEZWdzj250tHUpCDHQIkkZ7697kQtDcLNzB2hyWLR7YpZ9Vc2X+2cPaw
+t8re2f/Gqs7GW5yMpVW8D5PQjrF+JCW5kFtq12bK1vyj6KYZnIAbERTX275jV8G2oMpuysq+fBW
nqQ9axM27GRxYPm0wkQfiiQkdFrLS7WIbxXHz2T4pm/rVXEXizf7LaMQ4kB3r7E1BvKA2iZS56mI
IKFQPEOLgQRkzLqVsozwLQqvsQAybMCEvTX77k3you6ICuVFN+tmzUoeRnvzrt8llhC6SR8bJDFC
enT7yOxHa970g1+3L7Mq11uY4nPKL2tPqyxdi4WJpDs6RvfvMTqSfRjQqzNJxLiDl3EC+MD06rTx
AkARcADikz5pKy/MTNnqYYPswzmg95gHGKJhE4IRADuKP+iPVPYsRlT5ksWevzMflC8rOEg3dZsv
fyeGYJxlWmJ+zmeJ8QBqcv3tqVrwbPxX3H85/hNLcnF6IZ5zn1MPkbdHx/7v7RxkgbROzAuBjbE7
kN2o7kEYqohGtKgNA2UDfUnC+IGMuQ9LZMACYT84FlH8QivKpzzzxcv7oVMkMdM5o4pOa5wzfNlh
qOWe8TbC2IhSEzc2yCQ3lh7euQW9BYQb2A+TxY0EbxsRBTFfjycNoS3m/uddOQOD0B+c4HV4k7dg
DZwcOEgQw1KVkSgUpR4AFuxXjsx+sO5xfsieW/HR+ES6g801QKGoLTVj+BsBV9C1m5A3gm4j7flQ
YovjNBO0xjhyxfrKwkmFCtWLY6jWz8jtYlLlvTYcJiPzIq7HlvcM1K014BTSL8WL5ATKQQCacaUC
4iMgbyW9Y5MdOXgOWZ5e+ZIN+QJOOwUpeWYco3yRrrxBMzQv13oW3+hYwl59+o1CiFqQunsmQKOo
sIkrUbdZyt7h0qk0hEwJMBJeQ3yj5YV3RddbUgKk9+igX/StTnLFMV+KPbtaREeeo/AQHugXOEVc
pXJlXiCHqLvmft5Fh9/oNyLF/ghko9tjrnwztHf27nusV1xhZcPx8aUy6TZwRVj2N/aOjiZbcIKr
Bdknm2wRpEf7IsoBbcIeUq7KVbOmdefwNjy+4U28NVe92nDduZPSe3OHdQG56cGtwrkU3Im76vOy
YbOmJuFi2Tv2IZLohvHtPda3JY98sagW7ZR8uXm2MCbZveZzhLfi3qwJ+rYvNp8lvIkX/H8WUkyR
eC7o3wmKFHkm0YEz8T3q2/SeHblYfAOf9tlikMIJYg9WSMakcYGfhPctjfkmuvEKlqJJveIP7IeU
PheCZVbyNDumR/1C96Hu6pN9KRb5Kj1adBsz8cEZZ7FUikPmzOx404imdF3c+RMLV8Gh27tsjVPy
kkpsrl6SvJet5UszUSZYAN3rWbL6ET7J6bvYl/bx3XAGARk55ecdn6idaRPY5ZzVy7+LZIzNi8wj
9GFUsqMWWFRrfVfd1YsyoZA4d8AfPfVi7vIl9gzpgukgHc7dQhUnvszu8o5vy8jgqvvyhTOl72rq
gEU2pKiybhSq3438p8++iOrqXbdhshlvmD61U6TKO5pKa05VTDGbL+M55lvb6A+klQmfAdaIKRJM
wZMye08V5oHlMR7XRxrWe32UsczW1zbuj9pSXwMBfv+K63mjzUiG47Mh+k7HZY3ts7r4hFfrRdZE
Tw/ScYsrMVCbr+IGXmNIjJNO0Hr413pwYvgXRv/D56KF0n3hWvaAkX3hUSdc/0usvIVrrmDUiq/K
QGjIo93PC3fM0oSXtwtETDCluxeuuoWP1KZPZB4qWHrknpCuworAblugzz6K2n9f3lD1eMUoPyIw
9fHm5v/mv/8ZIhQCyzKASF4v/o7UBWINaFn5H5TdqY0FcDEQznzqgkwJsoeMGeMwx832+kI/8keE
6RCqZmy5zGQEvsSoBNRpU+yLMWZ92zMcX4wRfTjxHiN8eMt4X5Fx9XoUe17xXAK28mLAHsBm9mF8
tccQn4N5hOIo9oRNTxwILbKwKO5gReBg5okgov+/Hgo+tWBTK0xKAV+C6iq4f8IG3CavSLCexd8g
iMUc8jyEze+RFcxyCPxAATeS2Aw6dELXzQZa86LpiVc/fWH1yPnsLSjuOYePxYwyAG9YpB+beJ8S
8IMJHZUL6xGIAipaOArfngDA/3kYAZ03zNmW9ZbFmwqC5RoeT4lnZP7gHAEFp/++gx26u75hVyO4
MGbpnhKE97M6D7AAkQJdPwwgCgKgPCqDs9Z7PqSuxzcLbAzVGpWaxejAtwl8GWIZPQj53KQLod3A
/pKCNocbDjoL6fi1FHpeZfCbYqJwzaefpThL4rQSYzbWRJ2QzpNRu303BDsbY46AhoaqZps/FPTm
4ppAwyGj7IVZNZwFcW24CsglCY/m2rxHX/5swViBWr8s1sIqvdwCDll7TsKPf+Wl/gb4D877k0Xd
ofivvsBEuGtCpCci3OU8ITanH/mJNkF/ADeGt2adCaAUvhZONJDHoNgB9au6SG7SH3O2WP6g2b3r
B8t2VILMipfqtj7VK2lfzcuTeWE3m6oPEDG2DH5v7uDt/1crm/ZhTKQ9UmI2E6jf7HDsXOEhOlBB
rMxHdDP5LytbO4sO/EuzsS/NnR2A/YI1+I5FjswWf2GFoupAyVMzY8EdA7nChvmBcmJ+i4CDC65H
PRNCziZO3pMaEiFtVHyEYxIek1l+IQwU5vgf1bpzo7xtWG14qm6oBJ1DcjEOzg2sqP4TmXrSgdaN
TlLUJ4Blpxr+d7GuWZijbG5kx6StRp3KVpMWgL7ZrHBuOQZjTXoIlXtoCB5l3I0plqwK1dS1YAtl
kPjBrA7Nr+Oy2CfG0oK3Quv7foC5Mt+R9d7Qy/tcnk7H7XeIVZaerp6+dd44APEGRkouNdwn9rvn
RPqNqLw+hK7F/QTns+80+U14TKlJamdSSEuschJ9rNQLhxCuGhLxWPmNuueO8gjOZ/LihbjReSra
wtc6oyFQyd7JHwDxGTUC5RLUdWiDmQEamJJ2MHhaAW0cdwYyVrAgykUFTw+92JVfry12anGXFewv
2s/gazLlDtg+KYM6pHa5V69KeJ02wI8gp4LTS2fkMzCnLDpIzZrbyumc0F0091ohq7qvFoEmmJlA
UudhDOsVLeAmSfvsYxpYLQWMMnDeTOutu9EsuEJ8w0frU1CC4GqgIhSfyKY3UTE1PsE3n1KtvLwv
RM5Vs2Fjy/Jpdh5qJl4VVlAR6/MJYLVCXc26ta0MAA8ElmQy1OExpp0w9qweAg8kFlkoGdoH5EFh
3o6CqhmH1/QKLQ4jWlUoOG5Qha7NmMeKswg2f8aowZ4U1xxn4rOnmFNSjjkzcNbaePF9TsCHps/p
6yGMzmo+CWsncBlPG8NWPAiQC58IlwylPvIxYPupMdHKPhesvHTD5uxZYUDGo3w07KCjxsjBjR6M
y2DKAuKJcW1WjjG8ZARJmYU8iR/9doRoLETHyBfmhfKcIozqh5fbGfVJ2KeMUUxRf0nZ0XpCSCOK
HmoC5Bmtr718zgWHgkcVccUCc8ZjYgrBjgGxNWLd6cVr2Mut1cvotIi7g4eyIk6G9WQZH2KsYJip
f5DXo3jo83sYyhBtMBPrtdtnywxzL6vTXB+d61WX9+0vbA3wnfz+Svste+hnkqP3odSv4HAGiCUt
BNfMY4gh6MaW4XPLQYAw8fCPYGF9F/mMqSQQP/0HJRzwMgsCM0+6RpATPjGmzfiJmT7/CJJlsEhg
jkk5ysj/JepA/K3AeRhLgdXw/dSMpT2mRATVgK3HgfA3fIMJxOSgq/CJ1lBeaKiorygO6aY4v68W
ORWjsx43M/MAPHDgJVV9jh9itxiWQmKg7nxhxyjqVcp7oHfuV96Fik4Uz2QpcPt2PYSPZzBa7FKx
tyiCkjnEKj7yehiIHAIPIz+LtYZnl1L7TCuNUzZAbu6J0hQFMPFvJGqafvoNOAssSXxQK558fH5u
zqExB2baR/UC0rupBaGlXxAZ//XIrjNB2xBU0w7Sh2BwBa2ZFpudmRhXUCIwNcrF7K7++xyMCngJ
U3HBLufH8BLuHKp9siMAxdBjfGGQMtP2GaYwx+PRpUu8Mvyh52/OfZYJTiWjaU66OKrWC290ewlc
XQsBsvBA0FfPmf5Xi53he//Niru4PzjbVvCE5s0FhuOIfsSh3RYILE0G54GLwlSG9xUrMpMLgra4
Cx6cZ64PCzefgmG4uIqkrOKK8e+KhLQi4NgYp3R8bI+FiFsE5G4OpCbGR4W7YmqsTOINpJaVcysv
vEI68HP5L7+i47+bjcP6Zdz8LlT+iCzKf1eCUly0MlxTB83syw14Dhm6cYYSCPzcATQPVCWMq3mp
Kjj3fDROJFN5rjhUz2/OOi6+k7uSk82hf/8dIqU+HTS3NrIp+NRhP11QimFD9N187/IFXBS0omaN
JVtNFO/FRtzuM1Ky7yArXJgWle2MdxHPDRMNlC/snSqHLWBDOtjfCvSfuxMbo3p2/lN99fKCqiAe
lvT+r88GiuVz0BDxLnQ3G/GDsNxdWEF05Ibjpgeaje+/FReZdVzfcddASQHl5a+O7b+zyPhhxWMm
ngIQWaDIIUAkBs/37M69xDMo7uk7l4QHNL3zlt/79x4dRUNzpKs+cvq5uNldXAYuyr/DER8BF3m6
vHOPx//nYOFJ9nLvR/4578jH5+njdPIdHHKx4V6pZ3wSmmeerJShJ+oryG5efOeu4RX8NO6kZ9fj
SnD28YijT9z9wHmDM7xL//zHIfbLXbkrJnfJQ6A+NIZSgDXSJMbIQUQqxP0dWg9mdUCff3VvfBep
B4YnbQDxud1ZGSE5OoHunhw2G2H1QmUZMPXL9d4dLI+khbM7/vXmOcicKEedGUtyg5/LVQtQFl2/
nNRo0V7IdMDTwhwxkeaf3wMrqPv2jjr0vX1vc3ztgC9cFh/26Jxq/w2ko48wexriFIFXqqvMcW3B
VokMBchY0cQia4IBKOkSZEa7HDP5GiV2LJQXIp2YngG7eJAwWhBoE801HRLA4MGYpuIDekeNxxAg
KDybMAb2S94Jc1ck+RHeFdhxk1xVcgvDjkPM+eHW+JBY1pu3boYgn3ZFrAbYENBdsVG5c5qgHquS
+9CYyU6Ol5+3FRbRLzRDbFOqSDhHs5wNaFQD9nb7rszY1kkqNQbJFB9JApN+S6pzPF7v6YC4nenF
8elsRE+FHxB8GCx/ntuOVwnPIMU9kp+3ohggpWiOymUwx5ZnVMzfRLWWp3b7PXZDFm4GL0xP6lk9
Q68YQIFd0kYv0PPT8eer7GjufiNlAnIyo6G+pAt9W206DBYb0mUpQ8U+pu7SBfmfQC7R8cu0hqnC
rpnIU3On7hD3AumLJwlBDrMY849Nszi0fekOJu6aS3RFDv9XRwzidpGbDMzTby8Jzzomq/yOBnnY
uskyWtOL0KcscmLl8P7agC/Bv+lBlyN6lbneTNwNEMom1SRc0Hf9tuBHD7jgM/sJx9x7bnkORtBm
QD2zvdXe4nHoFuOIGGZIkiQX86/59jnSF9m1RC5FWBH4LFHvqgf7w9X4sdpIQXMyeB3hYnaNn9S9
+M+8FVMHf4vea5KTg1VcfhukeM0FxhAxlhpzwEmL6q9mtQiMmTGqD6kPZACBcQwZh8YRZiZj+mTK
WJqSjF0LGgVsJK46O8osJnbHWGFJy2mL1xJWW9FcXosf5yOv8OJZNTJInUzmrfeZ1IMvLlvfwVad
GGSh5yADJxWVGrXPMb5YLas4ehS4ouhCJrDO9HXB6JpZBYM65hJXiJOvh3bKmCdcKjwiBt1SXsM8
4b5MIUfstVWEP8dE6luj8834aw8Ww05yQ1XENszIbgXDLqanEFEhcxMEw4LFMga5nHEjj9aGk5As
SPKJd+87FGVWOQRUvW73OqrMIUbxjFcrf1ZfPejwJHAoVGj8PHMiTbOLcukuKXv/rtq9CjKtGZ+N
pNCVadtAfYVCBKtH79XH+RQLu2RUc5XhgfL7FS89Ti48Lxp3ewENoLED+GdM/dVGxFRO2HG6yW+G
Kprn0z7WgRCB8soRJ09ec2rgU0HDQTlTGH0FfhO6ArKkMbGAwfKvpTcgIxmM1oBo3POR3xp8dCAH
Isfmx6BGQQ2FWXsc4LKNdjO9VFgTpigtcPCGxwLWmrtM+0HgWTS/MG7m3R6WW5m42jWBjgZ6foJB
h59qvK5N17iCnOjtiEWWCr/cNlkfqXjYS9fg7Nq+ftC3sW72MTbYMp9l2pZv4egw96DDh3Yx1a7X
ikAzY8xPFnxQCI8ABpTjcJKWv4e25yf+Hk/uC+hw5JfHYAjwwwAGojrIH3ATGKYiCzKFCzMzgCwl
SQkdcVD/R9OZLSmqBVH0i4zAEXiVGRFRcXwxtCwVEUFUFL/+rrRuh13VFsPhcMYcdu7smmplw1L2
hQ9hWKg7/dcvEEOgQNiuX5gEsDaxhioCAn8DXwBSxMzFKbQTMwkxrS2B+AH0uyqmvug9TYqSO1OQ
0oa+6+7O39gwdZeNuWWt7nSSHMDzIn4KHDdfc2oVoaVs8GV8YlT1bK2ISYCE8ATEANgGMuhjlniu
xQKxvo3FcIA5AbUJtQNiOPFFYL6d/jk7XjgyqAI2h+uo02XKx6X3su5hGR0HxQgaaezIjFbMBGl/
py9QRZ/rckRpiWp0frGh/soHG7f4CVqzx7SaFqM4HbzW9S+W+gX6+yxbf3BeEaLoVAFMrQ6BhEEb
Vy+27CEJqsGhVEgf9BWs7PwDfYCTqqt6WCWwQgAwOR+/oDIArk8GNfVHAH6uWQVpGcLwVtUAx2Dj
R4cjV5tjCOiAw5jqcGmj9OPMgv/+p3fyUmyVLGuVqSMJ4H8g2ybjiAzmtD3iw9FE94YbDkgLa8Ia
naiji2COoFIQlgqXOdQ8io8cWp7CB9i3k4dUmdxELEemx+OSqjA1iBEdsQtnA2aTDdYxXYT226Rr
K5g1wM4ho1zBmGP0N3UgN+z4uOZKQ8MtgChV7ntb9m55deyObDwoQo+2KeIgejbUoyKlOjzyvZH9
DZn6/dUixSiN/kKKgz2OmGqPjIoCYiN8I0QhVSH2UX8kWt4IkRLVCeGOy1tbZEyIanDG7JuYvWEp
ZmnEtLakFbjqmiBeInGhZXEz+hFP/+B7uqx4AveLjwKZU7GQPtGVkNtRjjpbAj6r/UmkQWTRDnHZ
QLpErStW4kHAwXKftINkgBQkSh0lP3E8nnBhdLYtRl8RUU2qLPb5iObQ5jiA9nV4WiI/dh8uOrHI
kr83n+JTF5kcAfQ4IOEcylmPAE3RytiSgcOIGhZ1tig46Ld0HqI3gwoPBTaRe9tBWaJVgYwBGiLm
6P5VXXILuR+lDqET7EP21S4BqjU+Nq71qm2iQ50lcYbHu9JA4qqCKf9hoQdzGboQqgxfRE8ALPGB
0J7XgMrn83BRVelRUO7UsbibFEB7Yybhkg2R7zSoSOZdLC/oK9Sds8Au8wnNS1Vbb/NGsiLUT1Jw
oQeSjJMxcLNRUIhNITQV1Qe5HAUKlBYvezoNEnI2gKxHGY+ha0CV7AZ1SFQxAePeO+hYT5hgNfKf
WNSmN0+OUEGz+o2z2+BlVXud6FkU346hzC+nrwnBRu1YOj2CotBPULIrQqhcFIN0cLnhyEN43xNA
j4kTwYgz2QRNqLoAg/iDLTK9mGxkdqddw5p17EOiYECJ+2RSoaUwdnIHo0eLNIuHtolJgRHMxMkb
qAhMOjJFE32r3W1655xOGGbt44AaEW7bvo95USZBDYqx6nfrQbMii/a0dbU+lZNB7NUh54WPZePj
NZaoPRuYMhnVL1leaMCejx2qPIYggTTClKHmhQoRL87NUCClbzF38X616WTKJu9qjAafh/SygpM1
829hb/5Ct3laxypAAWfVrS/uJyOQ1AJ3mVw8hpdycZFLTUyQmXuq/Gyiw0jBWG1YvCIdDyH2ccBa
cGYYgqyC/hKaIqF/ZHSwHHTBPO3Lh9Wa5eveHDUWc8vGZ5w8LrO7NshaQ2aBdos04MFxqXv0qH50
WHoC3hA1SyNnomLlIarzA9Qu3JqKoHnA2NOGWFs/sYo0SOqiL85KmTPm4P8zLiQtJ+jWouqVw2Sh
A3ht6tjr2RoR6neYLC2aSbfpiwLbIqot6vwlZqnTAJdApA846/kxmKYsCLTfa1viL+iM34xf1tiW
CXKLmxjdVGRCM3ZPFjdjDUZPlT7+2NcbsDl5V2wd2M3eH8BNTFFLta8xcFkW4OLhMvO6QQ8vyHdJ
rNDUATBhMXpOCKUWm0RrWMRtE2MB0cUT1hfGJoNPMA0A/hGPQoYFRbfm9ZxnpjhQ7JMhP6XA5syM
lBwu9e/5YsRhVCACQmPEwsTrdwN6vgCjhcXGoMvvAklLB1Bz00kU1URMJBYUYwZgatz2sfKxWBFp
AxmLB349UMuYFi6TtXNofp9Pe4HnS4lFuhJbCmzQA1jH7mLR9SdZ5MEKvk7LjjKqjiEzd0P49p4w
GixejSX3sB60Ax6O35n3Lwi99MXekmOTfcQU9GmMTlilQFMeQ0wZSiM8ctOELikw8SG2Yh45Wd1A
qtVc5iENR9hfxUb+gTOZB5XgdydtWXceMasAy3FrS/E0OiON1XEP3TtA2sSoYoYVr1N5LfQscryx
WX/gsNccDebS0mvN2SEtjBlW5T28ent0UWpcwZXxEK+2jvCnXlkYu3YCT+plhYeWtvEhQg1gN7US
t4QI+hYmzKBb+A7eHH14G7/ycvifOYrM8YYSW2SPjU8Lb3ziVKXh5ayUkbjyYRTIGeLIKJor3Icn
a75HMoi/M4m78T+BnGdzkqdjAfOklFvIAd679P6eBe0r452S7tJqG59TbzJWyJ4mJb8DKtG1H568
bsUbCPHm3/toRGvySKBp/GALqTC9tHhDqelflaSKKvdK8RpFAThxe/wvZXX5ThNtj4ONo9BsQokt
bSEFyre/ErCvSEsW+4fHi/GXFPl9155/2ksJKnTX0m7SJW2cCR8Tdln5FN6JZT8oyYAgt0i5Oleq
dI10WcugUzmu+Rrd2uPblYfI34olr82zHjQRjcQk8GgQuZhh9FczecO/BpZ7jt/3hcpcLoXnmwd8
TEBb8NaS/cD6+/k7Qk8xAOTlZRzJ7wuPhT9gLs/izajMhpEm3zHLUNk3g4Hvc2myrn3dE0tlwV3C
S2lUQYO/tudXgTSgDA9ZFNE4veMAUl7u4zUgWOeLjDV5Uxk9vAoS7psRht2Agcy7OFKYXPW9Rf5j
1/0buRVt1zblrpIqvGnRipPyQCEL/gQqVfmWQWXkqPT03/Nw2jDuhNecYRhqjD3Nv0TSgjBcEEzN
nyR58IDrfJuTmSK1vIUyPt4BA/pbGZkvcj/Tmh0URheegJ4YfkefnJL3ZoALEZhY924MEtZwVld6
k6QaYYXEFLCMKrwqJki26cnfAxn7gdiGkSZpleteRq48+29E/M1OeV8ZsX/vy6hEGpTu0/weH+lO
2Ve+Y3DA07BCcqn01cZnTnxnAkumvA5arc87XffMM3kKVi3o2mVY4XCjAaR/ZFSxkhSoN+dIBqX0
KocP0oTagS5iU+EAs5Tla+Os5Rb6SVpERqLUX0jjMfBzkxSgMIjk921SUdO/9UaxpDh6Hy5F+oBK
QJIjcw6N2230swmlOjQ3L/kOWJgYHNIM7A84+mWZgBiORCF3Gk7WGOkw+R9JSibCQD6yfEnNqwBK
dSoHQIgPXSYn/uooCBI5XUs/SwlvukEGB531NmusVxygKpfoQj/Javn3TaxdyG60ecqUkaEvLXnd
y3jOQ4VNMZuAuQplf4ne7HXXSD5lLCeySTqpuQQ4qhzElNZDIv8E2JRDSMMwoGFno7awtwDYu01y
qMSQpspYdrIVg5fSHpCLyTnSnWB2u4V37gJ57F+jc5RSfjbBo0wZb9ZUuR/VB9hOJDdlk8ayjDOq
wPBEtFkjsAD5Rkq5A1ohxsVM2j54WMQ/hkobK02EYVlAVKeTQy/R6aCRcVazkzHgkZaUeeOnjFFo
rlEFOR7ZAApMg2hNCPfsZ+3gZKjLa6TbQBAp0YaLd3yDRUg74KhV756yZYS0TKYxLHoMgOfFRWki
YIq1DPcC6jDmZODIUNyRug80BovqCXbA/6HKiMLii0C4nFM8fp5L1PzG6SjzVwimjcAqAvyY5rWV
zZGyet1+ugXbepCVnRW9FFYFUFE4O/bFbcULvbbpm+h2o2sjhDcRXjOu70DbiRQR45dHZkOkZ/Fh
P+fexz5rhJjuZT6+5tf7uHfgCgbRHj7fuZLygiwGbPgKvsKmRwOeUBPnIs+AOSTqYJ4O2sFt0lIH
d7gbKljNkwERZg9Uz6bHWF8jGLxjnv7cdgj/xda/xcYK3524dIQVjUUgY3Bq20skeRU0X8bShzTp
p2EH2gYEc2A4KMY0xI2IRUDnR1JoQv/wsBFaEKjwqlj3LdRFE2EYgjA5bh2oLe/6t+Ax686rR+Uw
Uahi9ZR9l55CpsKTgNAFUpBVH+ETRP0IguSSsClzowiXBZWk+pBeUw02ILjRkQzxrk0go2icYE/w
+QvcO2sOyh5vLxISwPUlt9O4OcxRiQEXlBAt/fUr5uN0QgvfezZ6ZKMc8l3YnYD43L3XnOfwghAK
MV4RUcmXUzNAE1RBao5iSmADa9pzXgXPbbMxyqnch1xTcK6LHw5fCBET1EfVXEYf8+XeH474gyYA
00+3vOboK+QdgkfobsIgQqXQmTeY39Ewt6xISGrED8LXSsVPe1g7GnAGHWgoAocQZdEo6g/BGw49
op4gXjDpA37fNBFCeXgX9pBtTdA6/lFMIBZSKcvka0vEYUoeByVkEHAvMWAf0FtiXJYCqSfDn9lC
xXiglNmwWIDI2sGIeRwHEiwDwiz10HjRy4UHGR3OYfwgvlIMXxgynGfIMN2kag0Jd2s1pMp8samO
zuDsWOuvMMUGx5KcTrhLVh2a97ve1axHOhOlYJG5RNmE/vge12UsyeL3ZJjW80tUyExD0pvQzuyX
JGEBXWniMq2x4r++K6Wwa769nTwOxPpxkoVPbmwsZRFD+FsW8TqbyINQJ9jbeJF6LqtrERNkgw8O
j1mfhdySVZh6NJa3kKde9rQU0j9Ycg94OjV9blEx+Sblyr3sft+1Wpc4GIXiFKqzlkrLyo0Vlgey
QFyYEfNT5ZB/6lDENCBE76zgvUNJdXhQY8nQLCjpxZ3EPJC4GjcgdzMil1LOlfLkWYCyo0v8wD/7
/G4dpxW115c4j+fqMpnct8+5jp54iSFs0X8ucb7N4BLXR/n8GoDOt3RXs1idrW40vi+0cBO+1yQo
teB7T20ygjkt52mcHDymzt1VzcdPg4Qm4uMDAdGw74O21yRVera4DRpBwzZJecISffFexCgPkzCZ
4O0G1zUhlQRostq4eJqDsdUmFMVu07pte7kk1gkXIMPD2IHVIynJ3YGcFK4ilimSNz9IgnJhi707
OYBCG0J9sjRgRydNczIEdTjKvK7zsCLYFHDXJ6E+gshnqo3zubwkfHQvC858MvtUSzndY5tFjBSz
mNux2uDcNHB9Z7ttJ8gKCFJkIKlcrzXLfJABfgUEEDghBkXDxljlNgcnO8XKysOtuMs7UAaSLfYq
kqMQrO97lYsaT2JxyXv9gf90kjp3Wx0SODrYeCTLxodtA6Qz205E+hIbotG7CY87vKNivh2WrgM7
gkcebMsrIIqHw9qy82E2TB3V6h9Bzz2HkjElcXAJAqujIa4HGyM6Mo2IpmTAAJnXxaNHIQY6TYGI
I1Je4uthMsSHdHR6UZsUQUKrCpSLdtRIwGFXJhQ1dEKDtCRP++Mr9maUeORN9dVxHtTLNOiOtZE2
stQxZKJjdSw0lB+HJCekX+l4V37aIWQRTtvf8HzoSIg0D+TurmNhfhi0Br0BKYmH7+HLO7sN5xV0
/VOYeovcg/SD04WP7WZyGrxDaI/H6eg0TkbFMDE77hXXGfkYnFlu99zS5/7BadAKrkBwnA5cle8Q
usvwNLhFj5AIu0gJysktesaPcCZkludB6Zdk7+l/hk2s4SYkZYESbFsBXALRaVBMyvA6KcLmPIu2
Db8Oisllcly9ghR4/zKPpMQ6KMMs4q94e5lk0RHj8HxDwOwEDlJOpNH3Jz5NcJXlcRpV8zRK9lmc
xx/AjVEeXyYJaY/TCKK2ZRpxVdHP4yTSljdP1wzOlRBWRfj+Up5yDcttFpdwayREHv3o448hLX7e
FvPX8hg31pvp4jKvidq6zIPLXD71srG+zLHzzkmPecBHeLjMy5e5ei5fXNSb3pfn+aI3JWeNfZor
o8aMxFP95rjFt67inOZtyWg/jU7z1kgd/sBhjJMVovlRhYOOpNhHsoOQ2R00ojpsOtEV0t3ucOP2
pgmY6M8YduWxOsQb6EPC0plGT2Hy6A7r0cNvD0uL1hp3h8oUdpr2MKpH7eEraoYd71ewynzoYzLp
YAkfvCcgw1wdd2nB75bXM1UjUjzo1fkK1a9LZgBDBUKs7EE98WmGgk9mspEPB5oELufHkqOqhbF+
K9cm3MGP9ZmAz+K8XKUF8rd8Py9Ui2uYdthIFz2qImS6ckbHjGNcFnKrnIR5OOJSgB9cLWWoVuly
Xdwjxw2E1dZlIR5O1WpPdOu3OSFFEYd0+ZMbCBXGKcW1uiEHKgA6ZnsSFeCcKRRUNUYy6iHo6j+E
tfzGu8+T5LhuyZ1/V8j1UiS/BYPtSG3BIFIfuYrHCOg6YVr/u4Rk6axYcnvqEBHs0IyuFN3BMzIp
FiWXP3gTWQm4lSUAOx9o7SuI9eOMl484s+e6AczOcer0QJCsZOFoAMUWWDZlW7Cd8Xh5DSiVv89u
8FdrRcW4rlgkDrCCBdgDjkhtLkpfvhxnUimpGqnMJNkQbnY5IoVx8YuEQlSEweHKR5DY8puCqKNc
nUEwLY8WFAMPxH8CpCF1HguNFXTjySUUZMFtuAAAGJYL+J9hXZvATUQab1fOlAuWsB1ZjmZSHM2+
YiTu4BKUWgg+Avp7nvnmYh1OaTaAWcbGREZuAY2/XdnctBXPpGollNNUjURWlRw33xyTKwi5ly6i
DeS7VDZzgGH/3f7/xWCvG5O/4qTIE3+/eYo8SxDv/4rkJjmx8bIZz5hJSWTocLQVTbGggwCpfyvM
cbKJcLvcKGc3K3qLe/8VWe0a8gKCp38L5vNky+OkhvgHeCh15u7HDn53qZXcLLWq3Jx68ncEAxiA
etJxGtzGC6YzOU/FwJBz/kXhUgI7wfd/guT4bDypLdvuCg+3HJBL5LBwjss32hkUB1/gtqAMDq9J
LLYSQLoclQdwNyGQ0rQ7KRqvD3WSk3/lbMwNPSZl/R0V7nLJTiYs34Lyz37lVUH481tw/bjC5eaj
9YZE7692NMkCJ7xc8T3xrac8BQ50noe8gLv74974ljt4jjcRsH8blnD/g4Qgj8lpwW8FjE30XoCt
hQ+ceia+1DaBS10eKd+l/MT/8HofV1KrH7ni73NcS3XkClInfAvjim8FpST5nO3ET3y5B9Z3sKs+
QACpJU0OfkiiEXgOuGsa40vhTk8kfnMHisU+k1+IdnkPvvXHy8tBIOpA/KWwlIRuKf83oUInpIJv
kOwcfVJYkqct8aGilPIQWzjDWQQJHkpVzkhwVMWmqDPN0NxRK57IbdCGfH84C3vQiKcRs/qNz0jX
8rQPHPVStNQwQebi2bx2yve/Vz3yRKjoeQpBi1wnDXj0ATvAYM8lf7/lm/SQ0N3fHRLH8H+TI7df
ju2aiyaV5VXloFwoP3Ijqg81uDn/jkqYAm0muVrlqxz+V33uB//8PUDMAfckVrqWUpBciaUxiKsl
0kHiJugbKwU1jBtm+OnzB2o07/v3REImIYz/PhIIBm9sgYWQYkm+BwqDQ4Q7SGlEmgAqAXlMhF/X
rAE1kFGDpC/p4EjKcKpIdc7k1JGA+vYOxEf6lksgTQGrQetQFAU+f5MZ4NIrKWgBONwNYlgAi4AD
4ftJt2FTucHPVdnk461rXyEnrRZIkURSvLxnOjhj/up4p8JtdsjkAXlf1Dr59dED0N99DFKdTBXB
pee0IBL/+J/S0Y4eibKJ/9TSAbx+n8K9Fu5Z899EAD4HyS0o1WEvdaqek40hDso//q09eA0fL/v2
8QH8q1WY3oIaWlKgA86LV7LBWxAqQPQgjs+nbl1LvGvx5hKdX+GRWORu3+7uIPgkgOPN7CQbcqdP
Ogv+hCVH1W0VSbgBH5arfPz0QrpnI63MSjEJIdVvQG/wNgelApjZUBuAUTEOOEegTeQXByOlmESO
XB9Gd3DrTbt0QBtEq2DdQaF+SIMAAgXUBwE+lQkcoQnspCG8Yxzf4OF92bCWQStCIEpKkT0CQafk
V67Itwji7vsPWAagCQXO5bfRJvyoBNFjXdpQX9u8KPdmMOKdbaLdj2VAKEMTDM3FIWSFK4nfzC9y
zacBjIG4eoiuWqgzwIV6YArgpbBor/vN7pLV/DWq3tHlaMKUdladLtgHUsRu7PcUdAJYc94HAD2e
+7KJV1ZgHYAsija0BALQ4JUIrhCsPvgFApYIJr2RvMMkZGIjthAguxI+cYYHl9jUs122Lf5xS1uR
G6kO4A+wI3gK8TUCtgA0McJQ1voCJ4Dw8zxgKoLUuAWpakCzRcOA7wF508mNcnolxuPdB5MMnAaa
MaBuhAGw5BEVJXtGDrFV8luyrehmK+7Bj/aenA/6+Bjp4/YQzi2dIOCfCxTCwE5XL5JtqN9UkkRj
kV4SmCcAD3IEEuhE3BSoTUQ2qOLIyQngrutoRb+GRAawG8CLs9FrmwXAFwjIpt2bXZ5dJObbTwFh
B9YtkpPCVkMID7GoOP52R9UDBfcB8d6xz6BAwWxhkG4b+Q98lTk441c/x8rxNBLCM35qUGtgcMEm
r56vfg2HfSmkzDAoZ7m92UOu/TxbDcVIz3KMIO9bu1/ULs8DjafsLwd1Tc6a5vj1I5oA6eAi3b8P
3j9wEVxZTcJ0Xi1PXifMF9qEvD7RfaA4DxjYawv+8kAz8Kv32ygwN+8z1/1XTCYByen7k4cYKrBn
ouL3xm0Pghf7g4b08uoBuejIaAbRlodsSN60yp7n7ssvcNUcXZzBboV1sGFid/MlpYHuvExMdn4O
5LE9ftndMa2mTJ8/ORwWXmN22p7DZ4BhljwS/TcxeqCViZ8n8CmEV0gJ4UvJVQjbGHHE9/TJyV5C
i0j89sV4Y04F+0LjwXj6mfKlHcGhQMb1uBOCSo716APmuDbuhyd5eWD1IlA8yheX4dWRLMtQzRA8
SeWMB8gVYRjoEoMAOwWInn0nJ61N/7nrRptQj46j1y6blqTiAmEMhSIbCzLPrh1VoE5nVBTSjwp0
1aJ+WzVeb0JnkUH3khJ+le1amDepZbgXU2sfPqecTF/qy+Aycr3O9Ji4Eq1p6ZCzN0l20f+Q3ofs
0+CUSRAGRzUIUygFAUwR59dl7JIZGdbwfkftw1r8bg30DgxiZoPM7qzxw3TRI8hzUTr8V2FQoil3
CVwF7BAs+Du0bf8x7KDMJz+9XQapqPcckarJzFDH0+Vn/YC0cN0jMg2puUO9jMbJfcEx9LsZqPMy
vAvkCqNzP4HYByAdrHiwoCAX7XqDbJ/sdSz5IFkBmZXEtUGHrc9AaBJBe2KeQKy3+ISE0P6QWRDl
8LxrhPmMfTqdHWetSIkui87+1ugrTAraDmgzaF1ZZ/vp+kllzsKaR4gR6NOTJOCRsFyJOa0AToN+
WWREizK3y91Hs0syFwJyaxrMdPSOCTYkqMXP7IgGlInds5cCCclIk2Al2GyJZX9CWGycCLH9MqV2
IUhVIZQk+h5OJkOxoQkttzURd9tjdG/1j9H7cLlhFGbIGLclQbSrdIbgHW1sdZwB5C3Cno1sBDJ3
pUaqMFblo8vJ/RJawNZBl6SFCZAbEsOF+vsa1bF60H6UZWP2nnSWze0D8A3OQaIYGPDozfhLJ02E
PmDFo+7vdf345Wt+NJ9sQrCD50YXqyFgecHv9E+Mt7iNkQEyJ/KjtABlrO57vj2BqeKc5G/wDdjE
Y5jqTwTkgI2GY4aE8lgDLHWYe4rZMvXDM8iDW6DZ9/g9/xzeaP+AS+Zk7yGXX8u7Yh5iiXY2ZGR+
Gpdxvk9WT++JPUYjhaMaVb/kF4mLSR1wfER6BGXAAoJ9sbtvj3uBGj5EmHSUEd14w2cUYkah8Q/v
QxIncW8ESfDPY3sNxX5xnufBhQUX4m6QLLWdnCxF8kLY1JhOO+FaSghLMWtM4jkTow+k+QT9j0Zw
Uv+Dk41gF7a9hlFDLHTzizcT0VAYeT/8IlccLiCiqZnbS5WLSY43z/ZP6C7INcD3zknaVv1V4s6i
mGhLIL8wZYH91T+WikV+Xsfv8OUVs0bc2J9nyfQ9UxyyisaaA+JyTE9gfmoFefSeV3PGBAPae/vY
fF7B09MW6Q+Io6jtbKYITAbp33fH6SYsMHmdJ2Sb8QE8k3JzzFIPZve3everWWoXkkz+RRb68wz+
xPPvc3H5ZcaWmqWFzVW6UGWBXzzC4oB7yT6t68Vndp3fGbAhyfDwWrGEhM2oMXgDMZCoXahYCK6b
bcJnz392vBeTapbRQqRCIwGJ1m+SsXP9mB0fBpQzZAOtnmbvTg5VqNRBJPefbK3gv4ZaqHtHYMSo
kZCnAjKowB+ZrQ3QL1PJQXqQwc7KCv90JmcAl8EvC4av3wTePX0SpTe9WuVQGRTO1RH7edwb56QO
mm6gK/5JD6dA6Jj6m1lj8FpUv9DxshiDagEHR3QTvrG5AiVAnJqN6DqEh/I4Tcgu2nPxeDiAwout
hi1Tg/ssQqIh9B7RbkrcJSaVn66DQ2hA39Pb719Z5WChaxlMz+1jki4v43J2H6hYUlY1ZJ5nuM4t
nVW8Z+QaeGarB8OtcYZ2kNBzwT+zrkASaR+vsny3ow3YO6JNaJVdzVZFTIOGXCT8/iRN699IVMXg
I0nqbcWw4l/PruOWfQ+AaDmNcW0zBiZlv3b/nvHbGdSEoyxICfGZ3WAXAaIww35q9Yid2NMETPSM
0C9wVOD4IYjVIOFAEYRhZ/pasng2tm+IJBbtoTLKEUVAGTkpHJpmM4TnvBXpk6P/GqqThnXGyvS0
lX0vsTqIebDEoU53YKMcSu6rzqoYFBab6LzdsLp+MektVUh+AlQW5ggJDckvq7l3WWae8c1+Tt9w
vg1aZuPQOCTsoWCVNRk/dxYHCMEkCyDp/8Kqa26sYsjYypFfeyHTtcNKvlAWkH8PlDgHZ4XVMFid
+z4AvVD33/gGgbkKUyKr2vYebEasJY2zV3wM1X8wMLAI6sDNQRETzAm3HX3yHqXw3nQi4lb72xeO
ZBppcB9VzoVZO8hWzEmiMOCW6pPxokNoxNW6jR4wX9JbdKtfkUlvcbHgyLTeNVMayCrtg4iX213Y
kklM5aVeEh+xLCO4s08OH0bD6aqy37w/Xm96xBhJYnLnPtLggWg7Gf5mizxmwztOSYIh5sD3Jj8w
v3jdOSKSz8R7/G522Q/te57cqv6Z/Som/uQxuU6IwTaTUb0rf3u71oCd+bKmQcthC2o+6Htpv4pS
PS2xi3U2QiqwCWt1YGalvWE47zjPXdYYXIatxWuRQ/rUm3RJGnroDdIRq8JEb/dbMBfAUnx036Tq
HUKMzfDTlACCQ7AEhZjJCJNQrcqnuYK794FsBPidex6zjFzX1axGl+0Xjr86mSo5+GwVCuVslpAC
/TzH1TyE/gvYXgFxlw3py6jabSASewGh7W/4yUhq1OirVvCwTih/uybpRmAwEnscWXH8fH2fYdwi
tTjmwGL0wcPzJCiMw2I6ONnRixyHHpz72EiSN2EmxutltCLA+iQrfi1YRpiLEKUqUc/DXsYl2S8G
Rwxf9yFoakL3gXi8Pfhbfjsz4hxsdCWUptwvGsazsK8jbXubvBwyaKwfWHrII+u8ZvruvERTAjAL
5tA7x2SUSnCtTwBNnPaVebOuRPYQOzaq2jBnqgR4MYIq7DYXoP+g31tzHL6Ayk5A1cFex8Dde0AA
ofwHU5uA0896qP0Wv/HgPsPXRHLM6TaogvBqP4fXaRscHMIa6Ehh9+yssAkXEIAhvhmkGSPPNqrI
3dX0fgOTBFlHIP26201QeigEn3kd3GPmbUJS5qDD2PTPWzbqKvW1o8WdjEaECxqsYwVt5+xegJiz
258nJ/cxeYQ3mw0PjpP7qumcQo0837Hc1HQIEWoMN3q/V9s8efMTFhCX4092Tnf7tRnCotwd3+Fb
o1Z4Q5qFoQ6ZGRkMEDlehJpwpFiB7kJUqUSUsQynIh6rilWT1wrI1eDAMplBCwF9CuFF7/mdQGDr
OW3D38BEav5qpEMw0iVgEZY36LGm2uDltewufjstwL77YFTUDAS4/okDg+HXFDWU9IjZkCFjvuy2
j1BFBR8HZYRqB3lliwge4Q4lZP5X+227pMrEOMZI4vep5xRTwj9gBzML73kogCF9vGwM4xX4FqPt
3MDPHD7AAVg7+o11Gqtw4PeT6FPzhOdPa5ot2+NzeMZ71TaKIf5kYlDhvB4Wa/b8G9QxT3wjHU+y
Ot4IFSmnvbZ9G3fh+KJyrKzDD+BNdZltu3cLlsxT1a8P0D3q/SGeewAu0EfQE4XR/eGN0V/m3eUR
QAVRwsTdtvptojMhjq9FidLWRzzLwFSazNncwR2fH85kwj5FZATqH2PIcKbKHg/njqWwE5EB4az2
cUudvW7mPCErJPk6GLSfe2l2LkYGJdDd4tXcPK4OvdEtRswkO4haSwaDkuQ7x8mNHGuqpzrBL63l
sOwd9w9QBwFLg8fmSkTrkBwUpfH0sri1/PjH4OF/ZCHCqNl2iZZ4WaWJ4thAOwXMBcvMa1Xuyq4j
JoVfoUuEvKQFWdYiWW+i0iXc26btt52g9Ntv4waOB24RcLZYFgr73YGtGk3VfmCwIN8O8UOL174H
UHvGbqVr7BHszVeLRHi3ae2dgQ55dBghS2eY7Q3uveNkyDG6QcyLgmaWv8qAfa9GOVBwfmY/ZPlb
P3eFUaCmvhZ3RC+UIHTAntEmWwUDDF11hSQi+h+LB3RVfnfa7g/ubg1H4G3KNohEyEdz8317joy6
LYelM2uME++2vA5KXBrhJmJ0OMS6QHSPOsggfrJ7EtI9b47JFDDJfvF/D1GcyNH5AtHkg3Yy8lE3
Z/zprP+z2w5BM8ozT6S2XUsF60XEpFETyQXnjQrjIGwf9gWSz12+2DCacc8jTO9RayH5JiATLm6o
/RBFVXTXtluRBYOo3auBfAQjYknQHHtWbt53iKpPGMMBlX5fuDV5Cu+grccVVGk3swWjCzPR7gwh
OWQ9jWu/MLGaQVa20718R/aFq2odb84Tm/+ALb8bZTuzAbcWARSFlS9K2AyxfeV2Y+NCxnzFEmSb
YNSC2qfo+J6R/IyoYQ1j/wGKT3LBYcsKUffHhPYOnm5pX5dZLYSut7rfPZrNkR5c1KB6iD2jEB3N
0ANeTJlgFxDFnrhgcFYqUDTjvRrnQom4wkbQnNb+2dPG9QGOZqJmSOtzHtIppHmElsJDmIT7kb4e
gVGryM6dL84z2jedoqwX656LlTNC4DjJvNJ+estrH61Vk7js07rAhTNFxsLpbiEWxqhZVhqvsMvm
vzl+ORzEY53lLxuiY6NEYxFToo8DA9ZlgMa+gg45hU6INMv9j3M54HDF74B1GUJqNCOyXMIa1fhV
vDZBQFhFsOMQOgaGoLa3TTzDmNA0bKM4+1TIq3pLAj3R31npL4M7YY9xElR/SiAAosJA1wtv8RFD
nFf6PeT81+4Mp+0AnkfsJxiW7Y6LlN6co9JufgjuPO5RrefYKY6F14BEfGMXcOfNjlMsLo3g9bXJ
tL/Lxfo9VPrAsfqPsM2Initxttosa2BNoJzmFcQh/SemyWb/KlJLZuu/1TAZIaKTxBhhlqnpwo1c
hdrgSCYVlARELBFspl2ozBF2kCEld+dmJBtln5hPbd/b44tESWasIxMv7rNyel72fjUmNdo/EaAE
Av5m7UG2JoxSiy7w9wSKh8HM79gXN0fuCo6re9dK9nkEZchUz43DhWahnTA9dbx6gVh1mXX3CEj2
1bpCKpbErR9W1nJ+nmDY89DD+wTaRncss1G+a7LAO+m2BFtHUigCxnYn/zZKl1dnA0YIc42N6cUX
9F4ELMVRwg0qGZw75A/tLI/RTXR6b0yyiXEa6uB6akelFDfEHjx6k5eB/sNYTDihPrjuwaYhPIHp
jW4GeFaXlK2WZlfjz5aEJd7ReQyQG5tuNbrj9MkcsNBBb9n0u+PPGOQKgbkRJpsnthuEKvxIuEkA
IzrgIQkjcslOCzqo4+kEO/XhHvXQnZoWNiMxCZHO+RcifYMN4zJ5eRC4sCx3zcwuxi0Xmy1Ygw4G
wKOBXUVzk8Rs2ccIflhTi45rMkQUuo1AWS1uTtdtAmIiTsYiRrqHzZmdNnoP2OLTNXs4O/xmpYc4
+2U7I20ZHh7yrU2J88S+Xk6xaWvbBC/OZKOaxOcoCG0EOtK+4DeJv5qXMQE/Li6cG+OM5b4fj+5r
HW6wNSNGTNXImaj28M+sXisNmFvLgTEaHlS4qLU1q2F4d4/mFPHVLojvgI7nt9wVi3rfGl3m1aHY
kruOpeDeMmmLW4DBhMR/L8QAGNF8dlSIgCFugFkdACa5PZFQ96gccN6VfeWE1t7vHlTGzwFATGLy
77MVW08KLQWZvsAyAJk9WSWk84caUeJktn7a/t1Tb5LurvpYp7bfIGftHrNUNVbuxnV2d3UXjNlA
jZ9qv1rtB9XqeIAo1oXo085H1bjhdJa9n3KOra48aKO3hevW7u1IhXToPGHYcW5MV0QENqYxMe4i
tushpBEntytRxrCsIm7VhOyqu7ap9luO7C4wwkFbBioAuCSx2/+RdF7LimpbGH4iqgAF4ZacFHO6
sdSlIgYEUcCn39/sXdWne9fp1SsQ5hjjH39oXSC6zv7wSRfAQkAaVwpf4Smd/y3s74LTUgWx0qcE
TFCCeqz70jwqsJEA/iXBpwfchlaEE4ZSMsKLvj4OUq4VN1d4g9cYy1Xhx+0d3wAN0e5EDiNFiDpg
uO8VuknGHjAnPENGgwQ91gxW4we/5VAKtDkAsHePuqBcvfwa3xmGT5U8ov5In+5Gj9TEaqJ0/4Bv
/SbIeOXvI+yS7NeKCenlNt6+Z5PE7lyBz50seoNjv2wKF/ScBknisrdtYAPMXnhUUNjwGQAl2Jju
SvE5kWXc/LmL8+e0n9yIJ4L5vpd56+aMzqXTBz9AqJ+NikSJ9OOb5ODZJyBeDKXmxgRi29lakXyw
+i5sna1KzLiPWmd/g9nqzKBmpTXFaWvYdCsvn4wPMI6f/SLa+GNXkpDrA8CawzpiI4LZnQvot5vR
2fNcSoYN0hYWXj7B6Bhsq06VNuoT8IGo/R/Moo2/TN8kKeFbtjkTyN5FbUoBta4bwuEw9qAe86sl
nE7gW9cZ3eMAjwjYaWoqPPtupBoC71j5oWaNwza2s/NzG9GXv9cDgWTrKW/DG0EhsQ9pzx/YsCAw
JZzBCDnoTunIRxMiFfQxIBxC6MPdSJq3G2Xc21y8yv5Omjl3hurNiXh+U9GR0gbXGTuH66x/GNDg
sV/8dyDt4i74xFrYjiXsSYQpydXTV+22mFHuA2V4P90Xt1SNKYNN6AK5QQmfFcD5ggQHREj9K1OD
lkADvebuicYAE4tspsTFRD+xZYWnCAdKm3zPvObfJbBpz+XWuLsFuLkNY3cqcG7VanEKex1eXK5F
7sU89GxZqMK0PpwOkbaukp/DHbYA5ZniURWS3kqK4x45Aj3R+XO+LXX3zYtUL3ary5FKsqBLBNn7
LIlofnH04XeG8XfOilOs3E2x9oB31uAl+RgWC/hOFJTiAv8bH0tObG7LisDVKcwNtqjwQcHaGhg5
12E3bjk89X3PCVNiNBm6oV2CIEBdcYW04xqInT1mgqTN8qg21sbc05Z4PWFkKEpGyph2d5FHkw1F
9FXLk6M53xVlaOC2E5nSOIWGBJ9TWFoSFkU5Z+s+CF6bp4Np/SAaHMwYDaXOQn0k5E2DQ0Onf2KL
jM9df4EGGA++tGDRnVk1dYI1Nwv5jCaebzbd9jxhyM2YFSEQCqDRmQice+JHhqaU3ScYQjJj5oAD
3/S1ecAhtZ7LeolKF1bc/AZr2VM9Etl8vYwYKX7/FkASwLQ2/8QXJ3dLr+f+XEw0SJ0FEWOlBoME
PhaLjnXfa78Or2tMTKRXeFnUfD32RRagZFozM/31XIxmXQO1PJuY5NXxLglHEBO2yXPW/NvNGhhb
8JhQjkFH5nCMhr5qqfysrVXiaXOzX7rNqq9RQOFdAySLIrGD3A3VC66eYT3v5Du4bJYuDOca+3ax
H4H8ifA0+bqPBIzvr4cQ074QVYvj0oZZB0bp6W6g+3WqIUk2HOhWeeAoyk7PRfQVKKI4iL6e6JKZ
4iumbZcNF9sxsLDf/xNVLDEehg+vt1ADWbaCPKoixj/76tE/016ptLrYQky0zdOuJyC+TGXZlhUO
yDcg/Ipxhl7eVz2mV4Ezwyt9zxVX5dQDL+damo31PXVXT0BhuNdbhqfHAkokKo4VFoCivcGcZ7Xb
wNfoaT4zu3yDGpLB0sKfzsj9b0xoHTgdk+vtxJOXz471AeoU0YWl4f7YYNLa3HAadB4nbfqMVbFW
YdBmI1cjORGHlr4GZ9jhlrIGgekxCwM9lJh5iMTfIWu4XoCXA16qC2OcpQNeQMord9ngWIO6BN+Y
PpACSGjNNblUwYOgTHp40zrhNxHQykBeVXt2j6UyIRh79kr5Xu67VBmg2OvPq0ZyUobVsnUj0xnQ
rWLB4OZREwxCLuK5drCOCprDzlVHlEr+lXNx5KnO4fYcMrLFTxRjELAnZozYEqsfNq7wBKwikKek
kTocS48VaCZKXNkzbO4mMFdmURnALT/xuZ8gw8UhGWeFA1Xq6VdEbnFpR8L3if3cbjTY8Ed/YPUa
7vvTrSc0hnQHbNlgNEfVJNNQ9ZIYaX9m0s25rOstgz4NPxPHJ/036ctOwK6PUER2yK9hs2I2ZDmH
G3/IoE4mFkFWFbn28/yURdUWBPZfpnsWaRst/P0xJHOUpflW/AuCDFbUOMYRKuUgmWBghGXvLqnj
Fz4to4KAJ8FvfAUdNj+YA406T8aHFzz1dNxwJuWUPdC3xlFslX38LzLtwZRWuyrBRaAPhcd8BoPR
UiLU7N71rwuBg6Nu1rNHCVZnKA90H//SmYYpFKSLH53Lhdw5VrimyZpADndzbIkoC4K59g3kDV1V
l/Jg3RDLe/c93S0ffPFQf1Xhd987l+F9ikAJor5Ty+GviO+wsQ2PvIWJNN5NP3FDtWeUevFWHBrO
YzxljmzhvhaPz2jgs46cVxYLDhaX0sWOevbvLB6RMjbnF+fGwcZrRQdbesT0ulX021//Pg4sZEHL
36UD4Hqrwo0A8ifchZ2l4e81MVacBLzc1UIF9E6mdPMdPdVJOuyWwuYKSdYFe0qXBDt06f8kSX2/
9uSRkj4TxdMSDvtiCvgKoEciOTPPL3zDkYFBgX4XLdN7hAyN8AHmjGmGBkZd6ssHfDFe2GKImXFC
bfkeILb4RMPMteVr9NojsXOPmcdG8x2W3tfXbI481QM7Y2YEYHz4qRqhDcYBLZvvJtoaNFjdPzCz
HqwK+8g257tsbWibkMxmvNev27yNSSm4bMUMytrlJGh7M4ic9kb3dE9jQlDI0GClu8I1ELYGK+Aj
743zTtmN+r/zYOciA5g1Ho8wvcR4IQl8kp6slty7BeqM4u4WYINm6wlEnx4+C1KAX+SIqYfLcQk+
Szw8MBbeMQVyf6PfsSZYjTmIZ7NxhHZVvNM65Bs7b+MLCiDmu3K/mxB7hZYDIZ6O1lJ8xC98YoyD
PQnslMHs4/YjvEXxV7vsn0m5fyXtsT6W596MfcYSRRY6HlSM12CNWQFpmOr+FmBTFnwVroZiJeOT
+XJVCBUIJH60fLz8uZ2lnKLv04FcLxi5DWR5GOdj01b8wRAONuDIDBcfiEpCVTF8xh3UhY7JET/Q
RX34BTVX10OmOv48GD+vth5exIldDs0DZRsqp7BV4OaUNvbY82az68FZ4NYYfzUk9ModCB/VzuKs
Br++jikjDlDOQpu4UITQ0a4ZxiBq+bm14NOHgBBiMnH7QWXvcaLGvHrI1sIHqYvhBRysjZxk7E9C
+VhD/QHnTRmr5DVkKQdK1heBr+5nbNPJgT6XS+ZLRMjpIyIxUahekGbdprpfefjqNW6MjI9kArty
emPiI20MFu2S8IxuhBlH2kR/oPM+oVPeY0/aSLnExTb5fjEwJgdhS7a5JVlT6J54U2C3A+2+YxtX
AAO0ds47zrvuKw6CwArLrxvZCbpQpzOoSpbpXL0rxn5v9700JvfhrIc4IMHTNXyEuLNYYMwuykK6
O/whMIFhukPURkOH0dX1Xx5ooTkmdrOHneZg6yG8emhXAzPmrIPFmbKkqVW3WJjIUuPuhLnTxT2+
kzH2tGDAhY0hFiM5TlC6LYBGbXZZ0gMDEeXuBLRzfgm6vflBxX0LCuJ3SAhIGOdIqLNOj8Rkoi3H
P4SLdj2sQFKh/YmpXPaoseW6XN9YNH2G1605enzdOv4duHMTtrb9GaQvdrUw6HnP2Fz9Uw6IjRkg
+YW74DO/cc9Ni87D7TwWfMz5FtyUbs3aBThlHZSOAq6CQsKVRvcUxv/fYKQnpjjdHj6W048hTOmU
M+E9bPwe7bxGeNmSv97jS7EX+SnaUUv1LS4jlXsVsdLknjJTc0BnLAUErPsgjWS+Q7Ue3Hmcek4b
ImHHEobcuQt8eMORl/1/7iC5YHQJyxkuvijieN5gqYFQ/liDTsjB02RPP83YA/JLdQbrBjuSN2KH
ALGmjhqND0eejDB5LqMSRDCHZ0bCuQixEb8NHp02JJ+CBTU7GG79c8bfXaE/SxDuWjsSMbuwfRIG
3140a6IrSdkZG+D3DNFpBJuEfonNBBfzTU/MGlQhcsG5J4VLkCCj1ndfJk/D3hgpbi4AvilMsb2A
EZmTtbPqKCeJ8y3GYcbmwjpdABI+g0bqM9M8EkQ4X0eZ9NM2ksNuI4eDLQpQ5zm7TTiXjTFBHFY2
ZRfGRlnIPGzeENZNgG4oqDSXG1uGfCm4ddz95mNrQ8U64HfxBWATWvhvCne2HA4w398Jy8AHCRrY
GIyqBKQ86DGQeP1zHebHO1MPBnjpN6KnTq/jQdR4+PxlbJzRmGzalfebSd6k2w94YVkv5n969EYS
GapbdQLjTUrYB3/+NcVPnoMs6eM9IpLjpRXUXQx2LjF2DK1N9Wm58hrZi9bgcNsed9wEObwO4ZYj
x8z7NsYA5BMiTw6qDXUM3anE79CYcHB+O9WYNaeOxvOFTRz4mD0F52DpCHTpjEGqv2JQBPd7urQL
/eQHuMwBydt8i3ggdBsDfWhW3pjHX2zoKZ+sA8RyN0vrGIbrapdKxFMhi51f5mwdj4BJ9LASbsJg
0DwQNFU47k+ZTYHH/jEzPmPQMQwc/W0/kvENID2D4WvfuNfRM6SueVnyBscyA4WIWGIDhiVrNjoB
w+9XVs40BIBPbH13NlMxINvrtyvbKdOnUNwS4e7AcHWbqHDXROxh5NWfKuEgwfnJeYZS+kDV2Iby
UOSs+D+eThxL3UtKL3s/6SyQx9cUns7kyvF8ZU00vh54K0tWFHJExMXxuZan7B760wctKv2LQ5jd
CAEyhz7hwIi63QbfAl14uXMaIeUFJ+TbGYS0xR9eejYPBkJOMaHu/Gx+299xCoHG01ksJLlTDaGt
QTbmpvaXPHoT8hesDw01IfaSlycf2sOHW/8LeiKJqjhXLG4IfCKR6sxyYPZYkmpt4s6KjwxemjGG
D0kfcnJECREuEu3fZ/vyOvHAczjU4BrwOt7RwwASdNqjsfjC/Oy5Bbl28CeQvuo+/qvszzG+Jdmu
AwP8GHb3C8uOgCtbRUWGG32qpFnC9uZFoZm33m7SW79BXL7UFCqetpaj4nzFS5/vcgmahxXR8rqs
MDLI5hxVG57QfEOjA+3dk1D1OpID68WFyCpPBimGxTaxbGhoQJo4eyomfkdHN6tZeuX1jkRlkpql
gFNonqHgZOAWhJ2gpKJrebLJobOrmWVZNlB/rrAmSC21H2cJ/nXYnT/gqmRe4WrFSinoR3gRgM4E
O0HNpcYTMB/orjKjaGJKiH4FJcXN5VnTc1Rn0E9mqDz3PNrM5sBugrrDSiWffoHaAIUawRt6JOUz
/Z77R5XHOD88stya8pmUIBNpUsWpRbQEWZuflvAo1f0dWPNor4hZ1RypLCnHg2mpeKRoFrnDCNFg
EZpxy1/DB+PDw8JlzZGdy98/9SWghK+mG6LZ0RWvb/tyBO0rbXd/8CUZlQugr3pxxc6/dJn5o5am
ucc7qh4vY8lvfdar/ZUAPbZyXPuqYAPClGl2voKjG+uJj68lb0QzBlrcHhu1u+7dRwkAzUILbpM2
NjaXIRRtVdALfHWTsXEcS/vf5F0FSvTD1k0wC6GBFinrM4anPcwmmNLcu6S3eKfQc76GCyPsPskj
GrSRtnyPSxpf0sWDfmPVh/pfnvUr2HnmlFRTxjEGKG1UR1/0s+/MNaMs3mEIRj4MP3AosfO/Wyc8
LfHO55VUVvAJzNHzgB5xzpptsEAOmTTH7Hwd0raI6K1iosXZ+oHjU+Pm4TuqkhfDN+YNoEgrQraa
E5Z9GPLu8z/VvYiAjmoGhtbGtwUU24xp10c3xy1zbslgYcwy5hEsUSNubwgf7MONRNAIEiptGwdi
u9PBhlBg0NF1RiwJGUqfgTQU68DXyqzsesUCB4YDYdHnEg85ZsTBCI0X4FRsgIkEpxAiLubj3wgZ
mE//vu77V2IN8Zzon3tr3pT7nFcKatZQCXMfGhUPDw3I5EHDd09UMXtwpg53w0+HGEMAzM476uwD
Pw59iFMu8zlRYjjM/DgDL6vLUqGZ6Xx9BAcb8N6ca3AwCRPiUeWcA/UyoH2qARC7y+K2m2QJOwpW
ZuRQP/Ab1lLBgTdwJcKbZf41mGRFaqO5fgv+Bgl2RBCwQfvYql85HVNfxSFE6rQN6dsxMY2+Ay4I
omVOhzee5LamiHC+y76kCIkpsXFJhfWB0xClsB1k/YNbLHrDGLnPoMYqgxRVn2b0bno7R0Oaiqx9
9i3d+wx5D38aqqfAdJvgkCrMRaUVvpwPM/5ZK0KHTLua/lyUe9fJc/beYl06fER14322iEFU+28n
kJCC2jAv2CPEYDRRzmLa3s1GEOKXrfPBzQSvUROJ1Q5huYzDNKtiHuTy/8waV8P08/RdsTnLPZ2I
7oMCsSoLQLNuW+yLW8Sx4Svoz66hMec1WOg8RZIv4wRog8+EkvOMAOFYEtKuaiSuw5ePiFZpZ5g/
WFr8rKJLxbeQr7shWSPkYvBjZOvv7It1dZ5y2R6T7EijriAw3oiHpWMS+zcH0lcggcLa5hIPgnLS
jSR4kiMsnqxa+Ldjmgdu3fhtqK3gbIluw+od6VAu+IP8bOmoeR+3WvM/OMZMZ3SIWC7gpvL3Gt9I
1QEsptv8wi+eYMVN8cDChPkbNhduu+YB19PnH1eP55pgLahfb9iCPvnQg4pk7jGkuoSvJS97eGnu
BdfsQ/dNaaFzeP2Z68Ga/nFKBJkHVh685l9IlG/3BkHz43/VJKscaqu+eFOGXJJKo2f0tGM8h8ad
e9s/ls35nojXJ19AKAn0BSUBpKr9x1AoOGzWtwPBarh1m951wj3CBpuG9KsPK9NjKhocZBjTrBQW
7CEvJ0Kd3UvCcIFr9WUO4LPsH5lawEelDez/IX/c3XqayQw6q+rlP3QYORf4Pc/lAxdMMao0njTZ
HZ97dr1QDEY9CmI5fH+YZvhLsI4QA2w44aykTcvdWfBWURJNxqXh4zjwahy+uLS9GiHLgBkoHe96
UKV+68JtUzpsPYUPdT/lU/SPtzms5z4hp4Tz4TSKTyJpSJZe2y0dwCznsiWDibRQtnqzKQLN0WRP
vbMGkR9+z8RShNALRwyR1rZg49HHO8W5hxeaPRokMJbOuRaYbrsogcpPkB20aeZsc5xTeuhrosbF
YQ9FrTZFkTMFHWdc4gyflwBn7Pd2ruA+/12WUnwrHCQuxTXsEPewWKLE0tk8YxqTDDZhvrrWCZfb
vrMyytm4X9jUhjgbsqaIpellYcy7zf1gsHrPRo+kIrPeesp8gwPk9R0bShqGDO61UGIgV5KY8SFe
105dky4F7AW7YpI54fzuNP4gJkDxFkhWQeGg3WOgD+ozy3FmGnVVRfL8PYN3BsMOBjTnwmD829xQ
kZA5xqJ+LZVOWVkU+cp7uwKnak6cV7wfN97OYR+05MqGkOmDMovqiYoCpnLZfk4FL+WPcsXQw0kY
4+QpHdCENYhXXtwWi3qlj+UNcvvxYI5Uxgxhd4PVX9ILLhJA8pLhduQK0xwA+15Sw4VdnZQxizTG
GIVdNE47ZAtwNnxufrGVT4hu/h9jQkhL0teVCJU/YLf9Gmr0vTTQmv04vCOApqjj4mNVztaDlxFe
GoYwFw4PHB7Y+eOxAxNRUDtvLNfX+LGCc+3LJU1eNDg+561qFXsKg7JWjsVy51/jNsn+Bke5s/XM
LvYFaxBafUYDnprqbn95gFkTEhePqwvrVqHjAD1GoyeypTM2YbWPtmk3wfzkbDYzPr6/RbJGsCbP
E2UVDgPmLutd8PZMYKwCrppBD4Cd30gFMcOP64+2soiUFZPVHc06KiKi28T+7IalGvYuw9r7peBx
akV0Dtm1cHG3wGqTz1km3gLuIFkEht0/X6fXkRhCpLBC2UDXzrkx5bcMyYX3RG30GmZkeA9hxNll
KIgGkWa/05snSXDe0A5xuYG5bymMlokyxNUDs+G5JnwaklKskyQARQccTydu7kjv7HXhz73OHyG7
E/vFd7yQ5/rDblFM7Eb0XykTaqrDT5EjoBwuzMsu8X8fgfwXMaKsV2OVL7uRbYW0sb6vwHpXmGpC
iaMDx/ubCLBvocYiMTozYrx6yZ3RGy0CXjlYTaS3pbJWz+aaejAhwBPJKDGHSZ3c9hJ+NBmOQv9M
orBHMwaxCSwIixJuCIojtH62QfcNRCWL0ClCSP23CcylMr4dSbhkmKXU/dFi63sa+f6yBokRwhZP
uOiaT2SquwOyCECRfNPhUMFYhN8PTx9ZSS1nEW64FC5YfYYwTK2Av671VlizT9CB0+wIrD4GbwRR
gujPXpF2dzD8oWNsnDfrBbhYYTO+DPtPe+d9ANeIVnKxpbEvvjZ8BQbk7BEJZbxNtcrAUyUHnvPF
bZF+sUR+zrqFumDVSnNAZf7SSLnZrHe4UVUJ6znxTaT0KCjMQQZYrCqAoOzk2KSR9EHXyfFwG+JD
T8oFr/6P3QoKs0PPbzw9wYdjpMRktREATkODgrSC5dhYd0WEtWkgxxCAyItlm8nSlgeRNv5PLOzh
jpIecRcah5qNAHyC554dfsuAp1v9HhJagE8ngwsGmgNUf+4N4eBmLMt5s3mXGSVHyL8ym5mIcoK8
4XumWtXIagajfHmd79Z82JXi1sEIPvbOMkSN0YWlCttbvksMuphxGa8ZnzObx58vBQFHi0ATLvAk
MqZr1vVsYoGyareG+g+VFMLDwzEYzv9a/7soUt6rdvjhvO38ftxz8/jr59R580/wAu5C0nf1WqAR
vxhrwoiGdXLAqUk5cdBeSNxcmmTV4fOyTLlszHM97XsF1rSkAS1L+AznMoEsFDOAzisI/aiUHBWi
DVcLG5zr+MPEhMyUFRtDHGarPgytc+1e2QJjN+w2IuABTl+m+Bo74cnF9EnsdfLjjxgwh64lhHbM
kwYINOu4eHAolvhTXfAHA+r7nM3Zy6kbqx0XlOSX3VGzcJe6AC4vi/2Nxlg01biOSSkjLqTBebF8
M/kuRfI2g/gapzbgF5mTcdyKdYtwfRQEA5M7ucEiHYN+Hicax/foEYgmesjhR1dZ50iUfB5UHpqK
w2SGdzNESUpR7hzp+Xyu+2+hl656YPCoFhjeLdkyFWPOt+LvkzyZnd02D0vRYPxGRH5yYvU+HoMQ
vPEPTB664aGGZzluEYxZF3f8CFm205AghV+b22xP0l3YV2k3bd5CnH/Im4FNocxpcOooYfH6rLyb
5BESOL7HcL25Ea39dpTesLk4/MOSnmb9Puad1U4g8SI/htrwRVbVgybRTm6aLY+hz7Fdh/MIr3rY
rWW0wtmIR5xWazCxd9c/I2OFAoxgPGKju5KWyE7FlZy7LSUXiMjaJsMjY6GEbU4wA21mHvLBRDo5
ctAwNsG99SmMt1G5VMAnBmRzEr7Ji9M7F1hcnaCVhYMYW/PNZ1RGABm49hPhI29LF9ieuVUkbqIe
xrcLSgjOkTvNG8BGxfcTbAn/YsXBfnHzdlmPThFUY2iK/5kQ9gmrb9Mr/7mh1Mf+RPZ328v+tgSL
yqC67XEQ5XxcU1jXQG+7RRH32ac79HW/9bNy+P8E9zZLqiP/itFtUa3viDzRkGGoxjdi/tuNwKRE
vcBJN3A6+mmc+AZMWsMGcT9zIYzYl7gsFOYGlWjmgBwxnGxJXWRQ/TCsQJRc/WZtamxJvwS4G+cr
pmleppMWv1gitrgS50mrOAyCwEt8bXA1GvVD6RYxwq/3mO/g9GI+P0mzX9JQ54qDHPXxGvsMRZul
pU9W9pcJ7wDujtJRWrfzDmYGByYSetodtn9wUXt8tduQ1bE6p9udmUOYAI3THbsxrBJhg0HYKRss
ml3OZTr9l2wBK+Bpcne0+MOhykkLNgPuPxLWmGB03En+XR23B+y2/CLmQZ0V51+CEYOHQSHWfTuW
0u0BygfYZo3xYSZsjlyaPB+qkN9gE9eQpYTs3HkmBf4YwjmDmFZuuRCT83IDLsvc1/uae8qzMsM9
Z5R5LDRnz7EIairiHOxbmP5epoKJmoVbBWMOCHiBOjagBRYL/tGJ4uTmvuk0Aay7dyxDi543i9tW
+Jpg7MazrE949kDPezFTJHuS8E6Q031oEnr/4/nD96DvxyLaSZsJD02ytPnaj1UPycQHuQ1R6unX
M0FD2fn8Mx2hqcJzrj9TIOg1zgc/oduEYMdUX+7OSHf2l2UZ98bZ8B0XAal0s1v68u+LAYJhAFvY
tYb/W9/HHAhMIOFueE9+XhdUwyy6eg34ROnSvfN7GXxWF08KIRswPg/SFKiHcaicfCbCEHDnFG4+
vJPPwegGoIyHHKT/3BmASpH6+sZkwr5QiXO31oSwnF8PgGQOGjEMBibQKZab5/poJqx7cjCfM0A2
5zGH6yu54lKORMQIaHqAs0VXQK1jvhvxBEYy7uav8X1zofXh7o1erD/vj0TFcIuXXOS9OxLTJXIu
Al35xhTIQS7/0cF2RSRBOrC6eaEZ1xN13qWIfe4xWBnYvAY5tgVzKBbXhb4xiEqlXftRB/gkMR2Q
LERayJFCviyew/Nuy+sRvdILq0tg75jh3/qOxZOMWhqDUiaNq1g60jl1W7oMGD8U5U0mClh6iZ9M
+AXPMQVYtt7YOx14tTEKUU/g8MhtDKtCRbK9xQaABJgztBLdZnKhU6HKZGt+VGQo7Bt0ZHmq+Bvc
RXTNuRssEGSXvTB5pU/BAuN7oEzBw5EXt9Y1iyCnwTnJFKWL/dFt2BsfTYiRNIVuxCYACA5BhoEW
E+HL1dFM+I/TDrOIt90nKkviYSBth7uO1AyWZOf/ptCJupb3iJkLLuwnybbv9Bvf4KmAAID0QGKA
4cK8wNdcQOifsiHExKsZD7bS4rkSQUnghUgz0OLTEuoJGp8DuyYGST6J3pAMJT4TSwbJol+kk+Tj
tZGKGaHQnB4w+frhywG9k7xKJixoI43F17hGDIlPDnNAyQ03g2o5eZ+4tOza7460os+m01Nwq2G5
rdu5YRlshelpp3wt/jSgH8D05QHu60nbHX+Pl1/RFV09EzXJ1UPx1zJi5w679x+YNRcT4uKW5pbt
lMQjTN8u2HVwMehNc9PLi7DXD9+q15F3SvcsHlcL4gD5UISa6l+X647YigrPscmEg+gEwhsKYP6D
TwbpuxFBT3yXH6BEDh2WzpAGDBxDxfnaCy5DbA7yQ8YLI3vNmDAE1oYrKb3smfpYtpNpXR/6pIuj
AWMxOWnWz+XuCKN3q0KZh8iPnH6LBqFZAWdC9kqKZX+C+IVruTLnyBL+LSVp4UA3J+0CQqCCCR/B
Q64e66ti9kh3MUYx/numcD3vwW1erPkWWtUlVIkq/WIdyWMN7vwPpxaXmcXiwHqt+pucEZoFJz8h
kkqK+BFYBvKuyTFOW/2x65+dm/YnueHwfKQ9ep0Hk0YVKosvcv24HyOmyjF/lFew8h9pb0lv/d7k
OUDP4++3eC14pWlo9QNd9WDCj88nGhBru4Aeyy+dFKyWDt6WWMuejBFHGrTCN++P5jBX0qxB52Zj
0IgGm7fDFpoHsrm4jHcbRFxDKHhG70YnStf4W/OnFPenv+Fn/IqE5PV5ei3yrTGVD/UWXP/KZWF7
R+c41rbMB3dmMIaIsyp5NxhNQFqCgiyN2YOxrAl2cW9TrGCkKWGmOBURLzE7eU5l2DOU8nNGxUHN
DauRS1JYuzUNIReJ5SMDAr+QEbSdaKifZ6YHJonizzxdji1Q5c16jx/jDpoo29EpK5uSBBWkxtB3
J9moHkrjXu4C8+0Q6tpsBJUN10ZffdLPHN3zWGHHmR2QE44wsWEpSc9vPG3QozEnmAon9AByEN2P
RCpOezF+FuFu8ztcJljyAF6iCSE/5fcvj4dZ9gUQuMNmTZ2rs/Iop88DszrnAHAwbwu0CQyvmOlE
PNj7xFNPJ/7cNNhQLAFQRcGI8jGjrHmE9Zr94ckMqCoviUihjCigKkCye9y2+3tGZ1yYzFV5KhdV
rAMcN2N9rv7dD8rAqleDkQwZuxoVoXaGJSyvmeVqhgGg04oliZwaSYONClZGwXNsnIFtxAIRZHdK
jUDuSI3D5JnHguGd2sYyDeUjHuaYojNlApCwfuuf9NNzw8gCyA8HBjyCKkY8GK6oPWVS85YtB4su
zfYaVXBJj49x1YiBSdp2fPRRm8jw9BidFAwGxAXHXJE5XCHoeDPd/akbTE101GJx3SSvvte7ExHt
MJTfKofR4Mv0A2AGlnGsz8h271hHAy8nilDH9sncARhjKb/UgGjX3Idz9c8oA2iVYWKw7W0/R3P/
ZguL1AlUXkkMSjxj+qFY9DVm+38a2p0QKmP8jFpOEP3Q2RpUuDkXcnd9pb3ClQ5PBvXbsII9euYn
1FOmaU4vCgOkjH3BeY9TzLY8VjzB64KF1wNmL/tzJhJI9b0RtQU/uJk4TFshhuIskcTpfT3JklVx
JyvMRLmUj3r13F6PLdrt5P0Kea1zHPImEqASm/utengtwH0u6/ccFloO8WNdn3JeeZ48qH3cokO5
aikwf9fDb8z++8o6AA+hAXAlh7WNTwec17doiHTkU9bzYqsHnfWizBtnriAH3Qn3QqF2FYHL7MtE
1SZnzKNGYEl3Qb/o0FCX/Ef0ZRg3oozxPP5N1VmxvgiPmHo54NLPzfNrVO+pi0NeA33Da0HFzf+p
5sAngNlBI/HD48Xfi5BNQl/7Qh8OL+7LagJ4HX9not/RThL/grgIoR7IH6cCqBB/S0a7eDlATLHJ
B3+UsJ3hPAGhuG9JoFF1Ga8D+IkU5YWeB5BeG8OTbl5HEsQr4Fqb9gNmKut0NFzUUgjwS8UdLKub
8+6HaCvUl9/qwfsa3vsEJQ/1AWnP3pMKStsJrpmP4W0bVPHW+pLw9wouRM7BP+E9Q0UJiWDAtteu
sHUisRLISzhZoeol99iY7Hw4PEBW4jRgdAWVh4VbxsYCjB38s49vWycmqhaUB02L0E0z2bekGfAj
VnXUZxnfCdemr2bfyWdE/YtsVKzFwcWRmFTgpmxMOszMLOA96Wvf1yqLfHlf5jaCHcFdoeXZCIEg
mUeFcGTScreBhVc4gnxL63+Hik+XZjHPPRD+4YCKBcvHZotfPpyG34tYXHh2ACRXcpOgzf7sN54N
JOh9bPGLF9awa3xedEFp4cwgbIK7hWs8SIK3G7LWvArl9Y9fx96RW05fDd7xS+VRTqk88uODY0zR
MmSpNqX3UsccIE/e22vQLVGNsdczGNQ8eVhMmqkmXAXxRFi0K4ymT9WYM00KbqNfSLDRKd+UdLu2
xr9W4vfkNvksybshvLXBzEMm+ZDEOGE48CAEWdD8fInEDW1trsslp2J3zv/e03xjegQ9bLgL8CG+
vbP2SpvFlQ6ZH5MnmevAJo3fOUpRE0xAVLVZjTy8OT8EAM5o8CaXTqwVTAYV2unm9Gb9/g3pxCkJ
jPQ7EhGIgIMfK404e3uxR/LhtMdPUlgKtI59e2T2N9dK8i8IiVLOfs/oKCMtU/+GQK1q9lkY+2pD
eGF2ZAG6obl/T4kEvGoItwQUJDLFaCuhcrJFj8sJojRF/JW6BKnn03VLTnrM7m49j4XdALUeH80J
W0BXFfDiS3Uh4tLFQY0GzHyfaoO4SBZMMZ0ziZe0jJi2MQOAckLIY3Tc64w1zJX4W7+F3y3jP1zZ
9YcwLmSCPPTEQYFZNnih8hkt2nYxalAw/1SMDOHH9xiUOjj7lqgcuMQtKI8m+35+tp9nMmhskRmh
bxrLW33Rm7Ej6G/bNSgIBBpepG5qYM0l3kkDajEmW9vrlNVvjaYQHrfM7oBVGnLLv50YQpC+uNjT
feHxskPlaP2EDdY3QPr/TvW8cGj65BlyMYpStoQ3tegd3gtOdrhnOzz1nsjAnAuNM4NIw6goVk1Y
8OJNxqRyZZSj7jEdGNBWa+cpepAeFQlpeOG1Vfzt+2XhcSapfMcbjPgo3/zkLSJ1Xk0mEPpEOO+d
nTUOTtQZLrQYabJWKB32eRRPE7yrxUcR6vdnzaq5dF4P98E2DwMKEDLdJU71Ilkolv9ubFtAZc/X
ng2IlvFk1r7ClmLbTz9gw9RLij8MGxzzyiHOZrvSQXk4mADoggqD6XIF8vOb5QKrJPgoXODwerqv
cCWEovDve6Wwc/Dz+2/an/3OdHx4kU+EaR6BCY9pFnakHBvTfMFpNEgw6SNnmrl6eh8iX1mREtzb
E6LLlHbZGhtt1HJ74hwD+yqGJ4jdlDHNhiw27ic62D9x/h2Vvx8P9n8kndmSqsgWhp+ICJBJbplB
EWctbwxHRAUVcICn7y93x9mxT3d1lZaQZK71r38YP1LC/9IeA/ecbFxB+VU2lEobPekg1iBnsLjF
9vfQVai7VALWaMI2ZIzKNjoCUblVe50Fx0l9dYoTfA3oAgyqzT3bDNYAosWhbyMdiVnkvBeY0RNq
GnIndpf7SGZodb5R1rn3qRnXjVM/McwUXkfaqLenOr0m6t8FkbZMi0aNatIHdCes4zdQmxNt8MRE
Cx7xoNhr//StUMOhaBoHWDFTPdbWxdwE0G08JWn3l5M5/070p83uXrFEUfil2wkt8EJayafnjBC0
nSKeic/6cVYz7wbobcsxGa9MY2YtFd7mHYJugq8Emt8k9w3SkYoMOYdyjkofry4KLm45YvMXViUb
lsfMmFFBvw/cVyDWQ86zwI3FoZ3v/5xrRKD3kNECa8m6B+ptuF0WMQ8IIJvxJ9zS86E+shbykcdA
Xha7Ygd+Uo1J4iVdAksn0D76YsY4DEYKitOgqMQGwuASiSsgIu05pwJadUarwBVAKgCeHEGJthDU
R0uwLnk7CFqyTcCENdtuemdlyHZGQUFuBLMNRH6sEqKTdvVUVBaQFthYQfY+wuXzPdJ2MoZv/xDZ
6x8/SDUEpWbesrvT9YHsdHCEyQr79xv2l9qSeZS2E9kqlC944co78lvINCFsLAcALMlBuIHputn0
eqTE7wBiOSWGxBYAlS1IcCdmzPIBi7JBPaXYHhinb8LZ5glAD6Y6aZDAqgE7L5ROKSBg+j1ofkuI
6S1TZrx1JxaGhVNoI4iVXGsqFiwkGRzihzDxBzl2QSJuQh43MX7wwED4D+G7/glpHeFXmv76KBSQ
2ELwt5bQgbkW1EkzYk6JThx30j30GCS7Jfy+epCvYF04xYAPOOD4x5IcyvpwTtcXYgns9CN42Qgi
hTkzVncOkRPICK/pReCbkKga73WY7m/LVLLHvCojB5j2SPJM5DQ5nCjhOyxs408Pd3RgHXGeRohq
+bk5ZSJEKup25zOw0AsU/FPunXQoMVDMxorTt5lhI07IvD2FEoRyBjtjVIxTJhOlywjQJz0Eqyms
/dlHGBKwrCHsbN19GZGSCz+HGSa/Mc5KwX1gTsXvDwiDwr130InjEJ2juWhw1hh8cckaaqmVGENG
hn9NrCekmPh4b2vRB1aolyH7b12jpOUVDUbHUJaHjiHg6cW4URUytFK3OXZI5rZ2vcqj85CBs9UE
DhlbqGR/AeY4wVKxm0LgxhPGFVyGRFoaEbKMuDojP+F3uy4voz9K6jAXhRbrqhyycWEq5OIB5ght
ASYCcwTy8N6RbUAJwMktRMAQMICYw4Uf84tAV2ZO04cfCZNixjnFdYHh6d4QASGuZgJFKeAsQWiE
sT2U5BuX/4NhENbfKJz9KVq7oPUUBCKNPYK9wG0twoOBFHvH5FTcyAeYov1xRiSRu7RRzv4Toi91
hCKT6o7QcM+zo4vr22MAZG5b3z388fecFokL0h63LGFpicqDXTOqnh6tI4fr9ohfZneDPI9JHtks
8TeWQJYbzACNDcY9OnTA7FycP2vDgwjIWEThOdpjPOD+ZgOQ48jC4RWNjGMEavqDrsZQztWm0L3L
u0Ovut6S3VSMthOmdo6y7wbkuNhGQMY1l+gRU+3HxqTYveBCM2cYVPClELSy6gNh4tghL2BT0xwm
suQgMkVjKIx+B8/nH/MC4e5gMSXDwtjHJtbdU8C7gWaPQftgWfVjxT5tQx5jMBgonMLofM/NGpju
ct6s8JHwMDLyfnYKpkuij3D158LeUdugGcQzeCp/E1kfVXpYsKYA1DPf5EaQp4JgxnRO6RctQo15
PpTxkIeXVjVhY3AUiJRiQXA/6FSzTbW/utmEnJbFJZ1Gds433VAGFc7etBPAZnvrE7BLI6gnuUNe
iszg/Hr+KvAndW7U9+2tmjigjaVwHPYiDo9WtVX8Ky339iUAKnh1gfQMe/GS5uXr1EtixFldY+Ax
+xXP5x2/Czu65ExpHi/7LJB2NyftDtd5ib8Bo0OX2Nd/kwHpoAVc6/Mj5GRlS0PvhptNgxSAyNEh
5mhBSVlTMYh7DnkvJd0mcPhZtiJOgGKTcUeD/mGWL287DgHGLx+fCe59aM1yBspMu2KsGXGq4XqG
25Fe+tbNr4alRCLQlWFb4SEb0fDtIWrLNgVvGqqkNulh1gcjVV/DebEOIhAQ9gydA2JS+HYQmm+c
1fDVsCo9d5xQ4/oWwb+DXHNn2+tExhZNBIlQJTZxJNOd6aiKn2uQxTbi+yhFKGxhFZ8J7QLp4SeY
I+fTHtG8nI5lQIPNlzuiWC+ejEqRkLWfSz9miDwzWjNeB7gzBQQHwwKX5jJXq3JlepBXm5BySCwN
5F8BvDia9wGj48uBYDq4xzsaiurvk17WRKBD37xNGDQrvKKF339/CDQgigG4ZqieBGjHv/28iTxq
fPyawXPmtFQPT48y9xmTpI3ImidhZyXF3ekM9zkQrQGbCyWnhxMOe1SxvpzZUqmF8dsaZJG1E4Uu
fQlxJvLxSxUEhffNTRzhsof/Ju5ISJhEEd1jS131XXaUrX95evlCpiBO2K9zCZFeF9KRMXpb9mkh
+oHq0x/BJaw32GCI02tyiwvnMNrawSW9Y34AhWsbvZff3eZhL6wzpz+EoQ+DfyVMW2fQjE26aaja
pOjgFnmQRl8sJhkKshTZByvSTKQRnGacIGAlYOf1jxC+1AkpuOG0R/zAj4K0Dsyb08yUlUqik7Iq
TpDYt5HhjouYORaP/QSja8eYCpgIu9O3vbyOl4I4vqfIk/4AJ9qV9YdRPIlPOWEY4kSGx4tZizkV
/4z9V5yLEAVFbNEo/S6iC8W55zkguo1vzL3f6pX47DaTLXWsg5RvABsXH3HGfc0e5wGHItzePe0D
X7MLYkReSUEGJMg/IeQYyYi0ijp5JYxGDgUsJoD15kF4yZa0JvoSgEGaJT7T0XIA8PCvewrXrmL4
OFiYe2yH/LwDmyGgMoRawhCdUR8xVhqoV4TxjUxayewz6B9fzCfm2TXoD7XohxKoj12DLNg6sN7Q
xNDbg7fgWcqmikmTk0ePIfLgDPfJLjDsKZtVwt1G4PgU9X8WW2gb8wX2O/YLQxzsF6nX2LXojJ0C
XT6QfEDZta9PwMgzyjP+wEvMboIYDOm88qEbrX5YMn49ceGYWvlPnyN1cTsh7CLGgW9iLnVbfKAO
KOGXyIQCa408NgfCaJRNT/g2ZDYKImtPYiBVFcMJaIXJg5QsyOTKquacxortC5HxQlaPRAkIpy7C
zx8Nlfh/C06CTEJDhabzM+CcVVlyfQxMGZfhBERzhoGePiXVawCF06cJ5RsbMKsFcwy2Nor++6A3
6xNyZNp0mSK0DAeH4OUaf/uvtwHfGV53JxY1h0/D8qSnxToibAblniCYUZFAwfGhlnEE3v3p8OV7
J24MhtHenB6LMrEZyBGfhbnixUl0PizHWe1DtsF2BRETkPBIHE4UxKJEiZlcnaSRgta/dnHHdqOv
A1AvTSmwjGGLtYU65WjBbHdI9fjjsnE8JEAXxOYUyfYPZeTiBoQJ+EmISFhMOhLZ4MME6Z3rEwtd
I27WHzvtOOW5lGghPtREsN0rJjh9kKvMf6quUsVvBuEUvRYSvdGXlVv6Wi5oceXwzf7LZuqr7qsn
KnuPbFVERz+d+ro/5VGkjjbQUveTL7jXErjYuXGthpdhtrzMkerAvOP0UykWKP8JQpsyfjAQYo82
0CMbn9LkfoXxV60hMV98fDgtLRLwC/AP/QrU7M6nHXkyvml+IzW6RLpreNm+DSyQakz94vdZJN/p
Y2zhP95tVa6hr/rAisaUXvwSfCcWeXct39JP8MkN3xRLlYvwIMp31EL2bYoR279Kh9NUtMFGoLX4
eaqwPRb6yzGXPXf0Za6PCMrGYNmbQKFA9t8fYczu4Jvuif2+xeyY1x02Pi5LacZ7UP1UruJX/s8v
hx+3F/x4fsuhNql8LhGH/P+F5BK3MXpWVEl8DsdY3vE7YR+lOQcpwU+VSR7A231Itp+966/jSZcy
teLxRyidFa76QjSVja6B5M6e8XYwIZfBnQjjgnuyFmzjEqsWCkW35PcHCnra1wVk2L96daV5NzxE
XagAB0/HY0bIWyAhCGhV3TcbBUx3PnAVS+66jG42AmH4szCK1jJsQHql8Jd+OfqUmUKcpP2C/7N1
urEaPQ8vz9jAJBlq0yvRF1AemoU86IXifxdY7dJYwnXvepJczHV4anGFZuKJkyQdQlCMeGG/W/9b
Hcb0hbMBmwJkdlN0+tLR5CMEwNfdDDT6yS7qMmnCmaj1sSjvrXhNMhCEUxCuADa9nnAQBGsSzlB0
eqj5WPZ+vZKiMr7579Uzea3uC8wnTKZu9j14D8iyY9jlUdxhB226gnMPr9AGb8OwqUbXV3sTXh9y
1RqiFGrZH3NeSDUMivNEDM0S2Dc12VGi3RVy5P4fz6Xzm4lAIB5jzqgNzYWLgJMZsyN6a/QjPKE9
kiAte1ByAygBQ3ipCM/2aTdcZywiLYZQ4ugRpT5LRxHbOP8uoZvmh3LizSFQ4Ll9X4B504ISeIMa
BPsae3LxXMVFO89Co31zcDdyJky44E0DALIUmd4ieHsPMFCEIvwNy0CbLq8TrgVv0Z7rkIUO2Psb
Q09xsB/wzOGR8HC2Ox6fOsTGgvWhD3sOxAxXBChjuR13PgpazZe5rUnrYYV0DxJ9KLbAz5E2fyH2
/Qa/AXDTrZ8nt426B1YBuKqF4pS6ABPefwwmTIY5mwEk8wVQJyw8V50CZ2WLMjTslQkoQNlGp3vK
YgmjS+oP+3Df9Y7tWAVe6OKabZRgRwRGpLEvtfN7h6N51EUfRuN4pWwYmoKx8AfCxRvrFCg28W2B
lLzFfHf7d4tN5gxvMVox97BNwJ/7OPtg1tq3FeDkPd+JPHClDhCKwKHtvXBJIC6IXRp4kwdK5B6A
9IDx1BN5MYc8B4gNhR2IHQIQFkNfDvSbFFo7iwELxD/TNr8HhqJwaZ+cc9hMoohlJsCmny/y+J8I
EBqINPrYq+uEaQcDAQ5Nml6/cXgS9rc/HS8nj5MNYlQdAKFw0tASoO/ysD1GkNrSs2kcUC77b+ns
59yOmNgkR0RR7V+J8JKvA52K9w7GUop8M+xEKToXZopkEbqXyCQl9tt9hTfuieCOb6c8E3BR3hHo
u1sPeoeeLxM8UJ2YZbMI8FZkPPQeoJnCE4W1p0Qw/QMpmv341UxndVgA5TnqGAe5If0a7gfQrF+U
jJ/x3d/i6sXk5I9bE1MsIwJ8chRR5a4eLEQC4zl2EsO5zF7Ovhega6VEgv2FLHsb1CxUqH2seuY2
jA6oPIjr86Cbhp19oC5glcvBK+zTPVKh8DzQwSoBT8qiGAqUr2+fayac6ayIrAAzisEYbzTEhAX9
jfsLmh8aup9HDucsS36Dwyd+enxnjLDOB8weaUjD5rXLbM3+InLhelEgCK/EWJAG201FrcZvR43F
Skr40HdmQpCiyRv6jJ9jtfChUj9G8Miz1vlOCdmmMKfJgRg7fhK5yu6bMNgk5BzR9m+orxH7CyOF
y1E83H22PsT9kKXqoAgT4nIg5k4WTJHnXcIGyF6f7ZphPqrpOPGhTR+zJuBq+/fll5316RxRENEI
XI4MkHSkCtjA0ZSiX7kHYBesvso+M7BtA7x/Brg2+CC6rvgqnixfjD+3ENPebsVjBdFtXTvBtCT2
6+pGt4kwuGbYUsRoRuYsMxd+Jky+Naw9EDxq+FDiCMIfVZqByJxuMcBmg2YHU5Ny8jzhDBua87Xi
F1Ma2/GNRYMrHRgG2IW5J2haZMcK8OL0C6jDCgCd0wfdE507+VD3mbIXHiR9pOnEeQmW12NyTwv0
+AjBbXJNHGg/lDvqQF3pgyIGMh3DC+THe56Y1Yiw++Yo0os7zn/8yVTerEC4y2iB3blw5iKkdUMe
NtdcbI3mCnbSjpfY6Csz7HlVVHjUwA+kGjK/O3Uj5W/Nev65z6EJtnkB17xxUgCpwhKlT2UOPcEU
nYdJHBClS4QBBWNMFIz3iKGKMj3XI5lZHtlPk9fowSe+obl+e+v7UFSAoP1DRhFEpFmDwl7uBWLz
HeFCQYH9C9XweniCWIocRqAeWyBg0ggEERJk6ZsMqlBqUgjSawPsPCjJ6+Seoq+mRIzfuLbntAbb
AO84PnqALM4vQlGI3tMfRnXX1IBMQiRByDovNsqcz7QRhx/F8AldIPsVZvCUxp8xbhDEpWOzBvTD
rN+DBUI01BbW+9T0+rPaHashI7/Fa3L1tT88R72C01K0JvcIRQZbh7IHSvnDvZ4rgc0C0bq0vfgZ
kKBOaX+HDar4Vhp+Z1XwtQdIlRBgACO8WM/MUUZVlA1o+OM+WcbsjAtc1zlWPgN1ZO1MCnc7xcEX
8yArBZ0J4DzeJvjASYrTrTj73yda71k1a0eqz0BAhmKbXCLm2ileheIx+Pco9pxU4jKjyHb2IJh0
g4B5tOABYClQ3ZUdKR/gR7/INxjph/f0FfAEi47o7wG/bQPRD3Nn/PxXD3Cs557mboFIzbudsMye
4k8zeAU0qRIV+V/ucVbAoxnt8xBfTCCujzctEH3QKvz8PQST6ernna7/dMQcAJdUvBXpZgyGH/Rq
sAUxBWSJkm/cSY6+ohNORDhyScQjZ9Mllb5j1K/gODrRf9sxFC2mAzrk7uVnzlBB+CjIS7SJgB+U
RXN2Kg2hST/mjJu/R7/jnYMvNU7QGiGu8Yel3J7QlfyrAiiF4Rtu/4gyHXC/F48FI1yOtQofNa6F
xFgR0G58w92YJ2AEq+0FgLAHcIaQj/Mm1qb6+TG+gjwtZYBlLCyqJelBb7A2zFiuM8FwbjzZL0dS
YMV5lHt6yFmPHHWGph7fwE/cS/MFAWPNg/g5MQdkhEuXxmEt/wEBMHZlMHrtXJUKEy4dqHjp8PU3
RtQPlwnqLSH/Eyidnz0y2Jxb00uan6wRdu+ezAH9oqDhQ2UnCAIA/JAheb18gwXQhIHd5P/kR1TL
in14PV/4ZGHv8l5weKRovrxpjU4EL6zbQd/9PEiPwxfbkskMz1qVfjWT9igmwFfqE5kEzyEGddXY
TAtwGnp5WDQlMhFHKKNgO8COL703mPiGGwvss9qetHM9bU9XqDMRt7QNYNPSn6yUMQLpo8HEH4zv
2ORuw0jpCDLH7OjF/QaIhC/HBYQoayAbMXKy1qii4FFApf3N+mTB8N2cfHCJAFjqXX/83bW7T3o9
qJBGsbvxf9F13T+1m8+xntSTzODplVbSXv36n1RevBMoty1TDo5T3GJW7aKeMEn7srvUE31vrqAF
TJ4puBhtizhVnkEPZl8TXDwKUqfFl+0eKcBiXBYWtxoigVLYHCigARqI78acuB/dcCpH4jPLR0z/
UoZQwamPmknyJFCvKvz6GMCAod3TR8z6/VI2PhFlKzx/t4mg5E/0kOP8OqkCfA6DdtUO2n2Wlsmb
kkOC+v4eqaG+f//jAr8WnAGsZupRhhvgq9JfuShPEsxYDg4AE/TUAJpzedqN30i2YdWpDizIHPYa
GPnUgip05inLiRVnT5+9R/fjg0HcRYeX7er/CMrt6XXiBopHDEEAJQJcZPhcYA7YffAEx8VRhRA+
fR3VXYZK5u91zDAKPv7YpHYG9/OMyuo2Z9d8jrnlJvsmVQlOPmsR9JoPnuNy/JlTr4hBJYjrkb/+
//PCZa10e8uP5lD/MqOU+65EVQbGAVAIKsvYGrQOUhm9wDWlEp2xCMFMJZGqoRr0w1Wa4Sbygw5k
m8SI/LW7+5FS6D15B8oK0KpYvBYFu5W4d3yNXPgZ+fBpvbimPI/1AepPHbb7p2ZbY022ZZHJkjaJ
vL8n1QJiGhdllaXwMNLXLp9W0Xd3ZRa2+xy5RNc167bdMKVl6CqtudZYZC0fjGEP5Vha6yt01IOW
c92IMZ4OXmzdDdAP7KRCk0M26VDBJYuICveK/bz7ji5QbXxxAGNnCaT3jCBmcbTq/pWWFdsThjc1
ptVPv7YfC3WFHTfO4EWUob8Y3wPKae89AUt7ivqYfgRiMutNX9HStKcq5dmob8JzB1I6DxnINr85
XBMmxAYGJZ65hscDHXRkHSCrXcevlY5VmzTLpsVym2SG4K9B7rpUyFH4PthB/A3kfmMHD/URfJ2H
x8CBESkCbPZauLC5g5POA6QTqhvuXOwDMPiPOvT8DD49d0lZYdoGg26vHQtwD0YnRzPBii7kEGV6
5MD2RNKosaqm1R732HW1w0SPNPcIZRYjjN55e+YsoZCaZG8XpkofcwVNgJQwFDF+y06KoGxmSAUx
toLURZiQFeitw6u858bfdaVurM19pCQASoJVDT0AtoxQYrabh8aT9VtLM2PTsn9NukO3huc2EZBn
5p1uURf32RuEh53BHK0b4oEbPYdWettZqfyP9gVXDRYy1eS0x6H117jYQrGsVzRUp9fkMbke4ADI
u/65nL92BRAay5Tl8PJy5m04uv5zhyXrl8b2fr6upb0CiZ7qiC7wR9QL3jdecSoW8OGzB7waMXsC
mEBHTSUBIROt29Pp95wbJBnoVLDaoSb7b/+L1SKDUstFXI9etCnsLxWdd11JO2T1f5w1l/MPMhjl
M+7d8J9m/USHTpU2a0LQhluMw4CgvGrIeqgB7+AH2HAZe9IYzxqwwMf99DOD9hl8xFwiYGfKWht2
X5/BMLgOfBHW5dya80/qGIU+YSRkWn5Fitl9oXFggsE0p/aG3034BFNDaM5ABL0F7AcY+Rf7XJ1e
rG563biB1eJrWFKkNZUHomX9I8ges+9AH1/B5iK5DZ/5or5GPOuW5pVZUMP0QxKJnTcw2sXTKrJz
hUSs7RNA6PKHSRcUwTsWPy8kBqwyHogaGh0sBx4CSIMFQCC1Xp+cMhum1pcemq4bQA0uOlxBehUo
RBeXfwa3MlgX0L9NEg4cgJuJjJ2BEDkqQxXdK0QbhpZAPlTReNFQj9AwcBi18PMYIn2YAxY7WRrC
XOQNuFQy7EqgLP3tFVQ6GDOf+bqluB9ucoUhCNWDwxyQ315lqqI6Ruu9rtFDCTrkdoX3qYRf0fPi
XaE/Um6GzwRyfNJOeLPbjt+YmR5vYULzw+YaVPV1bmH6odpc9pLXmXkjs3Ns/YBz5XPvzGMOPbCC
pXqugFsg++GflRO0in3eCxIM26G1zimJjmzrW9zVkZuaYARhBKbxorht3Cfzbpis/+amPNay4kut
C0XMuvjmLUFR0rJjXt0LJ0F19V/MSe64iDg/RURxvBCXGq78b2F9YIFmNJosbgLcnD5j5kqQPj8o
bpjFTHsbecoXv6atmB5sVMgtDW0IY9S1NpCBqQgFhQvSTrW7x615Qg49VrgG8I4Pm8lo+e8WwTni
yEm4ceWQq92fsCSoW/hjXjxKrWk3zAZd9Jtdx7R0zEhze59Rdi9hKTbplzVk7Jh8/WOs/z2PnyEb
KIWQcWaLZFP+omwln/dQHXsMkDhhON30PupTwR0EOYKtrDAtxvhAcdRVOSvDXsTE0hrAadaJQ/w5
l60vZ9jlPWKm8/wcX0W8REV1kV0TqiLSEFKLVfR/IqkCnuNHEkIt2WAVoT510eLkMLRzLh9zoJly
9Sl+eUUOEI12ZqOdtBPMSuq4O22I4ZI9/J5m1EHQV1wlZl/E4hH1vGHXjOovTNUuB7RriQx1q0qb
9HKA5YjMBxQUHma7KOIcaisTDFJrMtrNJhRYEqYKm34iYRK5HSFJjppZfT0DtGFSBaFle67m5fEz
/47aDXzuyxobMWH4WIXqCH0exQ5GqgjspJly4BGE9K8tkG0utd1v3uAOTGd3qo4/4q1H5aiXqkPu
EoTr95QBIZgMArb+rr+UyA9SptKymzLZX3+4z4v7gCTRH2IHsAd42bBsmJerDhrwCmQFsdxM8w2A
7SaAFxq8/Asieg4n7xMSteJDrOQBT7+IaTlpzhpgdBMYs3aNRFw6a4OC3c3PFwqxewoPzvlNZdXV
wqNHM4RWg5rZgpVJTzXPgg6GK5P3yxFrCvRuiAs54CjKYLP9I301GtQch6fzt74tmbhsOSx5jVdM
f+lD5Dzy/TzsatpLtt7ndMsmzOMtzHwwrHk5gEbslo8do/k+dJuDws4IOWaHzRlv0jujHPQZ+60w
0/rjmcdsLSrxGL2DbzwFOg8w7fOMkWN0BFtbvu9ujwa1TB8IDoCUIXWqIGwwxow+wy9JdRqm/lMs
cNiUkNCdcaIDZmSDnvMFKMHMN7DPLdxiCWN7m7wwV2NZ+Fiu5RBYHrsf38LWy2D9wG77JtzUIeQq
64tUjZaZOjrK9ozl3sV7iQkUG6OZsoezKWIIU7iIP0nbI/gQw195XBB9AQLG8wyLnZ5d9ylqvpLI
ZTNbn1+EA6Dn5CN2t+cR+9lVM9yedPwLHYZFMB7Mx9+7DIiNeOCczJQLDzhMc6eQ7+hsywxHKLzO
Iom5LwoRSl9+4WWFWZCDQxy3EuzhE7FjnSllaZxB40imrXF6lOky3s4VYsyBbR1SEFS+6AYhiapr
wwEAg5XWgoleBFuCFTa8yy38DZG2rL9CzpcanhSwKs/pAfkz1n187eOTOsImBm4KloQzjXAw4drl
Z31WriEZQSlOuO2KDxqiHDqidARDeV/vtEKY7nWp4SFRaq5uT00N5jJ9X0nlWDoQvzs2Z78/lkG9
rCfULuaq85dZSs9yebvSAPMU5nCkIcQki+wg3ZOZgUIgt/2fq4bsCHOm56ypMdVnKxBGHKwQSy7V
dX9jkKBKDKLlGuytDhHMM25Ofc6Xtcc52ww5QPkYnKe3voP9Hx+WtF9ESQVl/6ggUrA/zKGBMhOh
WPv3vWzs3d93ssXk9MzyoFBol/eoR8ZZb65TFPDQtzB+hqVKP2UJpiZZ8xWB8YKggXPsN1LR7i6+
FF5/uGKwpYKD3UddKCd0tLSAjAhkF5MaJIk/IUH59W0ko8gjqefEd2SOtYIQWljee/FdvBf4u51U
YDPQC/8ZXSxB+QaJg1R3rOjRfd1nsnwbgaJvFPCoG8VPgwULeMFRnpJnoh+rNRaI1Dpwb6QZdQdF
jLPm6oPQ9pJefPnTYSUeecyBGb/e8tu5l0BZM/eFM233Sf6Y13tjxLqC39/fseJo7liKwqsB2+XR
LXwCo884Ht6bfEJ3AaCOXpd8Sp/PQ+tqoEwHfsniDKPOzr3vMTDKEnmmxAytJ19gfxgHlnBg5vDh
oMbwS/OqFMv7ETTCFdhygoPY3wflnrGn+mMm9xig/HtpQXdEUpKtOmYxHyEVQXdNEqcnDbKRcmfe
9wVboTC2u6M+N8dE6yqzYsfTeZ8j1WP4deZMo5vh+Yt4trm88NbEVsO6ad6BEVfH27QkkCD87jgw
0/LIoGarEb0co75tRMITQNP+HlmiEAaKMbxiBQ1aJQiH24Nfy6iGlyHqSHRn9IbsdAQnbYyT5XN+
8wLc9AtGblDxY/mE3SjNFJZWgmabC8sX/oO5ei849DmF601vcU9xYBQBGXsNlfv9j4V8/WMnAw7G
p4NuTgiZcBKjLEpRJIgJoC6ITQ7X7X5z+4hLO9S7ws8Gab+PTIzeOiNpIPeziXlPNk+3u3rqd35j
8kWcopsTpehmq1doKb4ypnCSN9mU3RoDMdoGfhGXT4YsaYob8H18A0ZF/M2EL72BsK6o7Yy/fw9w
1vNxu7s6vSPuIqGuBRjNH+Hg49OaRyjaNBccTPfeHEVw73AGMl1mNynodsRxN+q7JNkeSK0OrYCo
J8YM5U4nx24bdjSF3zygQrzsAcpoH7UjLVBFy8zNxV4MBhY7GqbGbnvIK2rKwDRFwIXGKNNGC6AE
uH2oAWE1l2lLwY+LxSTPomrGva7JTrOQ6xV+t5PZyI+fCXKE4S0QeHVAvsz7htX068Lm/6PsSoBU
Oni5FMIcRuym9eax4HPBkkh6UgD4yG6jJ/qkWn4PZO+ifNBH72pt0Z3c+r7VkoyHOAKzSdw6EZZm
6+vEfNmE9N1XBC7zm8XAA+MHU18YzWkfsznqjX7IgBO5DBSWHdqFHBQEisXPhePe0UDwkbldSDB7
Nq/eoA47SNS7fe+DE228ZX5O42+TT+jWXJFN324bh1StJ4hlrJg48ppLMFegy10L12p+wdHjrzJ8
ZdnvuaTORdueK+zLbeHMr1WuFAOhaODb2PXrk8uZjrzi03znBsI+/VxEvVmPbKP4uYC6pf91x5tP
QjO907H1UZTDFdVHOPvPOCd4856Nqs/drjusOahasLS1AEI9wCaVDt7j4/JHxesFS/YqvjAAT8qR
5nJiPAfWoqDOYhA+3zIvgaiGCITNPuLaGWhvseH5CDC4XLJEEGSSf2Q6jUm8Re0SlDqBylmvQdSN
YXVWAu3wPjzPL8U1Zj/KnB1rKfMkOPnoQb+kFc6V6RPfirWGp/CE3QzNZAsPY5KhPxl93gsCls9X
rOenrzpGHgC0DRAGhBBdiLz1eI+3L3X2+GO57bGA/MJeBi4IwQXQB9SAOSEbHjvk/MIV/PmvNS9W
oYODKgPGzjvXHhmPmq/Nrq334c4HRuYWrKYZq19YH7Uef8skanKvYTJwx16kJTrKpDojXubf+SEF
Qy0EqT5XiG9GBEPmk1/Bd2B+4t5vId/KLILab0h0AOuMe7SFcIlo2Rvz5N51Edw+7uEvz+F7jUwk
SoS1w6zCpNfHkundim8g5f2f8bJWhdwBlRACfn3N++uEO22fK/xKJCw259gEqkA/XVjtuF+fGLtR
UtnZmb0Cl+BlDUl2w1uUO778UwLu9BODGUo0XCUJOeAD8HK0byBRd8e6xSWPkZJ86xAte68OG69P
pUTdgdoIwWR2/DbCC7ai5KbCwQ2m85tR09Eih/IQz/+28T4jNOHtnOXeGlNGBxegSuZ4kE08/v/X
OVukJHG7qrxyZRyueOHXfsfMUVvy38rOuxFfb5AVsmh4NgB6uRXzL1MuKrxCHvFoN8WMx5iM7182
0SF9ICbQnB63h0c/6Hb8fI+jhOJlTja6TDEi84zysI8uSvKk1rQVFg5dSYHpLLMdtrbbit2N+1Nh
UA06gRLuCycHj7dA7g1zCmL2HM0bZxfil5d9yX+rxyvfIfnyM7myubySj0LE5pS9SS0HRLTR9miN
eNPrJdHF2T/h5jyfKp27pi96NY28epXGcjul5CyK6A7BYJ9d/GvtPRBvV9G2CBoMum5xRh0LVw8E
/pFer4vt1qNwr7LgjoFVHT7o2MzfrPrNpPJP0/ycYQ15ry20WlnzO5opvEygikvuc53hX+zLU1W1
7x+PpDCFTXr/oVDcimjrGmEVgorwdqbObX/exWJrSa+/tYxhfpe0xHagHDEGlc5Fc7thMWKUTplI
v/6GEVl61jtmGv/Rhk3ttoT3PHkC3YqRM01rBm2v2QZXImg+dp8x6LRGkNCEvIT2GvHz+YDRcYUP
E8L3oOX1lOjdLp7E7WlDUNGsl0jr6yX4FP53+fi5l2xwA/msQ6BA3pnHhsKtpg8wpbhAE4Xh7TtI
vs8RrrJdN6rLwHpNVP+bVCsGS0gHZEi6rPhyxtU2M/fNsyVsrmnEsa085wC0O7xU5m+edka5GFD3
hAV8Br7MbUTukfTKce8a5beo34sbII+d8DttR1+kDktq//cG6+y+244gB/IBXw5VxyciKYTWjQCA
L721vNsUOGf6vZ3EWbTFDZnfn3HP6we+3MGXpEZMi5O6z0KV2Sc8PKykhv0AfTY+qeRg/wr//nc5
YoJHq3pZ9/CtLnwFgiVyvGmeOz9NqHG5pJS+An5HHw/0vQRY5jdAmcR/RFvdo1minXsPqSW2caYk
2c/tB1sloLRrcL6zUoC0HxgdmnBWNzwlsEHspGMLE1Mu6ZNSsovuvQFgfUO+EPxUpFxrjdRVYSn4
1Dzw3bYQf2PwqDo6ZJXC68V0HLhCIsNj86o9dMBS5iHYBIjj7x46FYz7y3cggDxe4rpqai+n1c48
7gl9iswRzu7Td+hFxRt8XVBJdMl0dlg09jAr5SU6p48Qg+dziaycV6KbpkuV2WgxUJO8Hg0o7SrG
YP9a6QwrftpVrIzheOJ6+OKn0QFIoTprSUPYsT542r50XXCPD2CZ9yHvxs1Hbge1povwKTXKY11P
OysBsiyJQSsHl+cctmHdevTXjf/YKa7cd4DHsvOHQ5dWkq4SXqJfLGmUaRqUnsuQRzjmqkyFHfpb
YFWMF6e/GV3Dm7x2+C5HqAqZUz7jH/R1ZuNTwA9oXXQJ5uIJKwGgzHuttRnbe7kbWxNcZth/NPe3
3w7rQwlzjHwoQIQ1BxjnOvUWR9sWLvrslXEyF5lnUMX43YTxwIMhElWM8+6NsnyglX43fVz/jV6h
91FYM4JjXGt6+vRhejmIX8uAj1NeOmm5+/4r7sgIxe7JIWSQiMX7pFvJ/4+l81pSnEmi8BMpQt7c
IoOEb2zDjaJpGGQAIYcknn6/6n9jd2d7ZhgQMlWZJ48xudo//NLjiBf7+ibHwMBMIqpBrh0oSuur
8+6fPufCMScBWOB2gSzPFWU7+sJBl250qAMU2zwW8g/K8/dFWjbEBBcMdzCpfI5lF+U1QoMKXJt5
c0jXpDlwJvmdWE4F5KxVIXeb/cUQ9+8O9Mw5GEhRBQ+ioYTWQA2Kk8hDfXzZYOkdRJrI2Eqr1wR+
Od0HXYHIGBjWdJIJzDvKRJm8S3MXlwF9N/TN36cU0C1blf/4JzP6pB3gs38NEpvQIWEv59GQYbmL
dWmNTd4FxKUb9Udt27UBXYW8Nl6jlGkbQ7xupEmji1yOXzvszSyfuDfz5TPdHGCZMMy/hTeb9mUM
Y+iOyojOSQ30MyFj0wKP2L7D+atzPBQrSRHQ1X54B5yDipD+VS/CZ4+Ei79gwFpOKRG7L7J43SEk
gUcI/7AFGA4vBsaTV+dnTJ3J2KRZgkxESFwrnANChqxoPQVdI6ef10Pn7Q8HGQBWaM2AVkd8NHmQ
4LaKS8Mnr9sz+fNoTcGga5hWvBKE+8/mpaPGvegLZkJMU2CfyP8oCkFfl9iyHCVsITBm78CISYHM
VyqivijeN6ucLYwKOwduYwoKP4qhkBR7xPyhJ80CSBEqsyLwBIacWFyJ4d6VX5i4251vQyRAD8jY
pPDvqfc84vcNH04Izb81YaD3/LZeSN5HdYiTBtXiCDtO/IdVH+cjmRwK2FLYUzGMxleJqD3evxSh
jowcYbbgwYRWAodyDuXaYS7K2TYYyTObeuP5ZgPCB+CpBgQpQGuMoHru2zEQdI95FRqrEpBNQNDa
mbaxPNHxYqaWjF6SB4f9lQV8b5WLs/kGYLhDbXX5On0XfAP4PqmzMniuACrd+k4HDg0Y0uPyDsuZ
ITTeMjTO89emWjIHHxbpl/AqVD/w4AqKmEkO75V2TIw5PzqtcrZCQRV8SFXycMGR/UrynBEHoXEX
kW+4uZ3qBQgqZgAJNmzclgzmyH3xOOH3X/JYfpi/xBZrP6Mwswf+GPBbGqNsg7UZM2uHYypEFiSR
gb4n+NH6zDUEjbPtOefYCpQnrECEE5/HR4IsgdA/2Idyr53b3PkNBtjI+CCp0n2CHKVvD9ex/JSQ
PvQUfhHcH48yoPc3Uh+o+M+nEzsv8AocJtG20yUH1sGBBOqlTBVUP4PnLfAI2D2QpefqjyXYofBC
dxbSmHLfrWWBZcr/HEAYUM/gtcK7HmgW+qpgJbbHFnQVbijF0MBiceI0wTpZgEVYU366TaEI+kCQ
Y8cWtqsg2SYBvcOMypegJBRMh2LyvHyQCkINSLWJ2NWboHx7BexiE7yrXGMUI0B58PbEUy1P+32S
TVLgNIV3TmR8AgsYR9tm3zloLY45LvVFPIaSksQ7/BKj5GIOO6bawqkOfPklzS1jfXstHCuUfSbQ
b/aXJw2OV4Lp+fSRz58WJIVc1/V7z747ar7VabnC/wsC0qwP2GWxZ/mgAEZpzraKhNvFDY9qzmMl
aw+t7hJjG7tMk5Qxx519Q7OpATZNFxozj+j7IPmVYF8+HTxSPCkE1iTr5znCMHIGkMKtB0Fq+UCY
es5zvyCsbJ/0YKFWmF/TP+8EkoqwUuhJ5BLCi8epXjczPLDUdQ2JdSF9N5tSDTCOK648nyzx+Rjm
6FhZwyh+JuNGEQCSudepkP41W/0HSHpNgspP95NcOAAEygwRw9uXMqNmk39eaMQOxGJT+lqwgI/V
isrvafrQ9g41c1esmxJ4NzDjvDbzVSwTMYPyuUUURh6WKzgs0CdfaxYEBQoSaSWntPe5AZ9eOW4k
z2y9pr92Pd5K3JH1JrV9Bv0hRhPqsT+jCsM7YlqclHZxE8sbKatZOYEOBkrHUqiNLRIgkHmRdjBm
PYExWXGDvtxvEPAh9tn08g8TbB5kdKGphatzWxCH1V+GPqqsORZ93VV+zYbOZ5Ame6w/StifzcyP
txJ+BPiZHhEMTVkEa/xLGJWtsHfmYcC3etIc4HvlOxgqgl4yaVmpWQwor2XvfQZbg7wIdSP5zqjP
cUAOQF6ZCyQMn/fxpHaYvgyMBqO69YyQ769la4rp/BHajGCBgcuv1woc/MNu/gkgaSQI14VaUBVJ
OQNN7/Z9OZU/JYMXT73eS+++pC8bGDb/6pwdNGDOmJTGQJ6YYxZNJmb3ADEC0DP1VhpyiVgf07Dp
IW0VXwrMLiR0kKGxBJgzrR8FyzTcRuOxORpHkMCFxncZRL4/m13XiH7ccepeMfvkzOyEnE8o5j5/
XPz6KBj6ecjj5woJe/q1JTxtSaqVNnuE8KqgjIYW/9H9c8QHXPHoQnI0viNV6mGVKtMn1HWo6Euo
EkfHwu7guSm/BENTG5UEZW7vhutcPqjqFlIPfQq8ST/Ih2ynUtpIT3KoWCKZginQF0bsFEwam60x
45nNmDvmA/kxlqTvPhpiIctc98TQd7uXtM7mRlRMoaBDOL8tXrOclC0RY/jACcnIk+XQIJHFprm7
YCMYM/1tH8xV0KNjPhg946BcZysVnydqPHZLVivVVxz24TlMnIT5LfsdkLo6ZQ94qnDFktyAwsQ9
1EVEeymYB55u0HPOiTC4k4KYxRQHf+nSp9t+8NB93avpwZaDuLSRPq0zgo0RHOQM6CtkSE8eio4b
kWoQ159R/gZG7YNXf/MMHFBbbongQVn4uN6I/hki/FLKX2eHFSFbkHD3wm+YfuPyvgtKCH2kCvmU
6BiGQAp5xX6RjvmZ16UOjp3qls+hBAagQnXKD9rdL2/kKrK4AcJaPoQSWRPqBWAr/gBpP5jsLfMt
BCSXjME7Z3Rko+MhXwcxDashRAiB4SCQ5cdeFu/O31OvW3CdulEO8xsaLFYK7FmMX9DWZH4LYwiR
Cgxv5Em4yJTeZ+BWckuaYczhXj4/OAOWWu5HR4xpCZlf/Q7rxgMxfh20NoCnCZGMxJfYxcSyg03H
xBwJnZB8NM/ocYUqA4lxChUNv9klsUMEbOhteIcx7d/PPSmq6KaAwmTXekQ9NjxnAXvzjdnE4S2g
gJBQ5T7ePvA3Fs7E5+TvCCMcA0cMouz4eEv8oKJbwunScEnpAHaknGp5QHEa6Pw3ROKDKoZKdS/i
qz8hOuZCWIowRYDtyk2F1DI/waRNQioWltqBahkSEwE/sNqoKa4sbKYa8ONWNFt0zG/P/OkW8rxE
/kE8xI53+Bz+yHWUa9nGOJDruDMOPRIWmeqPEQUj/tzDxLXesYpTo2mHek45in0fTH4Ym9Qth48e
wVNEzftn5UrJR7nS7eRrjcSz6gI+G/rDmAJTsFjHYrjxXJaTbt2uuxOchWZpTXFLWRgzc/88MunW
cGh4TEgtgyZeLQdcpeqdvHtvxOrRLMsvQWgVPIv3BkuYefYND6FBlRbv2aTeF2f62sAd526eYwBL
VcKGvKoXww8uKH4JMaFdqAQFtvSuj3W5uMNSfKwd7HmJtyR3lIkZg6HJc1VtRRLfZ1YjD7wtyBxD
eNWxdCLq2+aLbGvj0VzvkSSQrPgM7ptupxFcUs/pqoLnVvf1Vby1PswB4tnzAOeFm4aNMp4Nq/b7
PfmsNQSf5laMA8hYIEmvQXh5up9vV/WIfte+gOrRAd9QxmIGy3Z0JqB+h9rn0GDsWImo0iMQsX3h
l/gCdxg+duxKrOMY6cZYueorE8uP51lfGWuodmIhsQNBp9MZ2R64swmxwnTt4Kw7qDmwPhmgUM1o
4sG986+khbPgX661uXQCVWV3+cPT6YiRPaFiHzn7bmOfzWm7uh31b/4SmPAG+PP1FF46OesH+yxM
BcxumMahICTX9nf4dRAZ2htjbHyZy3wGv2KJyevXfSrtlRNPPDNVVpG49orvBn4WAXOAWyBCgHE/
yv5xlNEkT/JNc30L6ibkzXW6hCvzxxSjh+O/CbU51TeIKYotyC84W7D0dyQFuwbJ4yLp22csmLMw
6/Be//o9qptrvqlEDLRxfRzfwLITLg2AQXVWV/lM828b4xivh4N9YDpj/BRxoOzsqT4DmTVppxBJ
Xox//c9nX1yG7XvB5GQL0RBm+fwOx4oQC7BydmkemYNyfK+fa51BBXi1CBv4/GsmTAJeh9dBliDS
YppiEYImH8zz/cuevhYJPqb1IbkOh/tX80dNl1fKYvhOV/Ks3LazdJtG1pw0xqjc6rN4Wh6f62rR
/ySOC0s30r+huAMOwz3pwWjgOEOGipq5s1UX0uwx7ZcDMJdDXUr3EQuyZAnRDECHuhq08A9PSfaM
snKIqHS+q1iM22AcGn8usnipCXoRk15IY7pQbheQw1kk6EKKQN58vnCnqv498J8GwLA8/ZsLSoQt
CiFHOCdoMNz4mBTe6Ci9pPQQRxWWzf52KbYNFE2wisTAK/dJc87cIAWmAq0nncAiAz4UYwxQbmBP
7MMoreB4/mNzUVsBBMF7BBnl5fxwH8j3Bjbijy0O7hdyKJOaRg9qEYfAffeE2vIvGSC7uiSio73V
TmxUvIytUaeeZcAK0i4M+hlcAQaisYUcYbnSm2HCCFMJtjBpn/zj77STjeaEKYkyGmf/Crh5tCJo
ARldsCfqQd/j4szAH3aZ2F3ZjV8DvM4RQ7HMwp0q+sg/lbzV2yzUGTdn2KSveSz0raYuizx4QaHD
YaD16yM77RtO1Y/OZA3y6uWVBDzApUFJ5EHuzIwJ6aQXTD1hE5Q83BeeMaZLfBNeLtYcJlDW07Ng
a7KDQ2fDPQV5KK/gsChj8MFgh8KHYFSzs1+ofe74Y/J03+Clo6a5+5Y2Fnv49P4M+3Zv4oDARsvT
9SHZS1upNm+FYE25ZPUirsgpLfqFsrjLY6oJ8HhRxCRB3H7pcmAQskeinTmzt3nmK0zddQ0jD986
dR4szGwsTnki2FYmRPGZI7JGfDEDscUE9P1PIeGIYvHto8bQTvTH9PIxZhXPexhrgqfVBVDr8Meo
bxMm5TUtLfzy4P5Lw1qP4i8BtHK3bGMMK5QDhF3So7Nili9vCtQqV1LHuwScfSrWEzgJ2ImCxjzH
CM4FrUgmDXzw23qdzGyuTyWQ9oHR1bbFgva7xv7qAQELiOScoT0a1g8B0lXTj8MQliCJQMOfPjfF
6I8zXrXXG77UXmNtX4qfxFNZit7MqXi19eq9LIUbgq1DCypg7w3HE9VjDQtNikpr9mKunG7Ndl7c
LlL+PYDTFf0EBxT5+Dxr/azuxyJQCljmQ7gIN9KNco3YLzugJunjqRCwQIekBr6fM+w1btc6W+F6
2s+eCaeYPMjYbTNht9AVQTPVoOFgp7kqu6+iJnMoG7NjJXrEC/HW/vCFPhXjuQAbBWAR5xli1pTr
oyJbWcVEUnYvzlKb0Ul6psCfXwe7Y2TpyemZmzxGjjOlMGTgmjADgnW45EHCuo9RYiJHZrHELM0G
OSIHmg14FmMtnYq8naUgO9KrThxk6C0haKiMG+skE+mLQDhmIYMLcz9XtQS1ZfehdsHVO5/GZNzk
sMVg5COwkeGG831y8bgUYX5jMBV1r6dX6JqgUAxYS78ZXkPyQ6j73iC9muj7nCi/iji3WYGJmurd
fssct7mwvYiZOXx/YI8VcE3qmzDJ218WsOTnFS+c+VVn5ZhUX4M1cchYZzD500+kfXqlDHvTcI5V
7c8wkSa6mIAUC6zkP9Arn9C/XqQFsoVA4cVfcoAp4PCte2hOI5kZVlBggTh7eK/dvj08fWvMvsq6
xKnXlinSA3A/tOELkuMmygWdv+wb37D3REIVoPI7EuSlUCN6cZh8NrQvLSQRmEw7lYpzwpz0Hkqe
vsBVqDwDhyL1JCH1l8zwCFK9kFEDSxRIK6/KlF5vlmwfmQuzHjCDzfPhVjMePDDkCtryF6ZyeOg6
ZyipsE8pX7Gle0PAQpVb0qCVnWBZE69KLcbTqvoYnq4bpGoAg9n2QwymgZapmT5qMsWBd+U1FvBA
bpqz5b5NAMxJL8xfwHDK+UXNyu+MxzdxBdREN5AG/A/VAAijHFv2FzxKhgvENCK+6Im3DWupGoE5
PDXHFVxcY/zOl1gIf3Ao32WfGTc6k9h/HS/kX7TecE0HSC75UtxU9sjSQ4Bb4NGumzvDrEjY2vKl
MdW7aJjzNq/NtkY5RO++I30pBCVUDsClmJCqZBWkRwrNJTOLMOOGp6TnSzjSVDPQdJ/lfJFP5AQy
VbugQh+6qO5o/L6g+TzyKffy7YbbE9zGEUcmVQeqarxYyBJA17kVLNg/L/18ZQyzcmc6exAOsEV4
zAO53y3/U4aWXNupvEJk8K5XQ+Wz8XTO5Ak7oLKJBfi4lFezuJqwX0LD6G6+zo77rxSbcIFv9tPP
AwG+hwyM+n5hEhjJBkhUZxP8DY3qaRmY34QUYfJ8YQQKbYbi9jmFOSYkM913w2o6YFbNBu3YGwUb
O5YDOF97dVn964Le/fixFVljLEDdjBrDeSzsqJnAmRCsFETYoLfsX1VA0ZEPAXWHCm9/EGQhXlNE
tMuUCkyO/kgePJdq60s/doohG2o+jJYPNkanFNJnyjQiCOjzqKwNwn0VnCF9CgucSykZ2E+lH/64
wpKY6PqbaGw1pMu/eMT2oSkH+mV4BmypXA2xI1l3MWJqqGh8jPGkGzoNpo0BPebTDtjR7oSddKPu
SGvJCkDcOw3DjdUMb4rMY14l+QPbJSuQhCsRpbx6QRSDny0INCkHNu0DBgvo3+Ha+TYAyhMvZMAG
rOoIxiWOVKGldjnVL0HSYxkGZlQRy72jDrEZnlC0wphxWizSwnCV9h4LccbOWftHUTxzudUNdQcF
s4IFEM6nIqcON2cmwLRbAbeJHUevahRxhqg3LNjRuJGUETVcgtQE8waI5wy+sT71jJebR6XHtaFw
UwEkrAgegvrLlO1ZuqteRmnklvEcZoNSLGD5VJijCFlLhKen+i3/yqC1UBV5gkcVfth4abu9OYUs
RXDtfQLVQtZm74f3fi1Ap1UmYObIMIPwCT7b+h/WXFY+AMEfB8IZ1YPE0BzGP9cYBdq0tkftxjwj
TKkl+EXjvtiU1AaG1y2dfe+3UfOjTZQO5gYxApD8QAGd4BE45spEPHu1PwylsJzEDgTww9oPb/cj
LTiC/LuaKLuSsFbmG899M6zvxb60eFxYyUB4grs1zn5Btfgd68GLINrnt1iQTsYU7Th03mU17ImT
la+saJhLwcLUQx3rTA0TsFVjf9Gh42ppHNjGWB5rmwgYrLcZcDK2QUyTc5JECCsTpEYoxtq7r2x1
kbmkY4xEXx2PkXCKkXxQvRGxv+ovGVeuz19sDCweaQ4ZPVkV95AZr6aRau/pRsBMGgJ23swy1VPu
AZC7/fP+hb/dF0soHxU5mhgTqNu48zQNnYRnvrDHg+bMVBvvkMSHCRE3awB4s1jtG2J4X3uZnCN1
i5THhI33QPLlA/mK8usf5D2Vyu0T1vdyFvMMkS8tuj+HAOAbsCD1EKV0HKaixIemO3qz2+B+wJwi
w4AUtocff2DH5kbQQaPhjjF8WVohCqrVr54Ij3iuIU5jVB7VyPwx0XpOn9BapBniy/Q5zZij1bPG
AbIih1Vh1AE8O3OIKXPj3sfVhmGiOoSkgr6ZkE/pBe+81gKuHzVI4trwxmi0DYDoaI8Y1w6uaBfP
WqSjbLnEsGWRYrhvVrBmyZCyU8OaP2EaxlSQgUNor9V1IXMJ3SLU1zhx2H5D4WLFIHzcsJgjRoiy
Uvgc4H5MQhHrCBcb/h9ZDJ9N8UGPEMZXatgn8gTsxH6gkxgcxZPceD1okDR+AeBZwfNXTqO+pQuj
g/EU1E3KROqDLAPuInmxm7RsqslIyYMbisEySjd41juwahXf0Eb5aCOskj6/yew+x0FHYLoDYdEs
zzg7pSuGzwxdbVoXsca6OtvMlGFLK76tB7/5jvsd/iF8VeR+vnxIic1h30c0TkkHi77YdoCQrmJC
2llb6ThLF3o2x4hZa/0esasVs/av4BURIMZRD+2P8DuEaIy24Dm1lkkdvoujFM/f1ZcKY4kqxcHG
gAk9XFiFcp/Kq3qP1fvkgRfXSjNw2C7hVxbpT6XafqIi0bnBWaFCf4wTe1vSWeuHRl9SwfXj5I3V
um/5iLuBAy0qMF0KAQArg/VPeIobiu9oUQYi1izqWxhv7dX/E15xMeT8LRNYTw1nhV0oXr20UEuX
tXTJnb2E16A5qTNKG2Z0+Xt+m8dvROa5tlG0qDRWGoAoHwOf+LkWuwMdnpEuWfdbtrCk7r2BlEIF
5nu2aFWSpcpDoS/en3VTTz/dpUEcIJHN2N1CROtQsbUwcbaavhwqAh4Wn+SYPOav80NH4xFqjPaL
sBKTdD+ihkYCq/PvyLt6+UAEbEnpMG7egX3sD2xOjh3ch9ntFhVqIKDx97/4HVGpPxhm38JmmOXq
lNdk1fgtTSmbMpThObnnYm+74T3R8dacef+u+uXAWhXUXaQouAVQCwksYhiX8vcjH6OxJAioqV0N
TJWamjqPMhZPg9InS0ijWDK8nu4A7nIPBM1gtPU+HwzukmUhwrrB8LVY1JUpXvuqX1mTW48wlE2c
K1gSug03SQ0knsB433UhgdkUkITeMujqneCt+onkAedSC6LhNFJuPo8/L8cAsCAoiLJk5kYvJsCU
sxg2GEWUdQHDY508VEbw1VjufEQHBF9dQXqZIWbkueBnTD810SgwRbEofOsb2TP4SmwUjHl7nIF8
7EhfRoiS6sUb4p6GqTTj5V5MnZnUAznfM9Gh2kymPh4lboldi+q/jaVVMEnwMFREkM6hF6huKWbx
6UAyBi2BjeWMgExg0Ez7IW38olxjq0qhyMDmOfNWXKCUhB/EqbQAjLYg5vbeC2l0Qo0N0cujfYe5
gx6Qbb/z2J7NOrIJmGPz3SMBhdRHU4GFTJWP312UAYqv+sXzB8SxjllfiMt1DUCei5qMbKgFS1SM
XYdNqJsfWNPYXbFuyybOzPhlL1ENmsyRyd4OR2EBl/YOLQeiuRpxo7w3H6IprGkflt8ADSoyihkv
Mbc8rgKfZz/ZpzfQKpfmBaZUxa6IFBKtpo1xW4OxMnUzwDlgD0JVaBg6lLwRz3AUI1FmMACJqQQL
9SAjU6LynIFM5BM87pXxf4AWCMdz8GNUJoOANXg1X1BO/BvBnaw8hNz1Hi4owxBQ1NS8AKk1ORSM
6tBpNy7aGCJE37Ay6GgUVziik/C2B4pM1lTlQ+lhEk31JniD6Cnxdh1GmTmqPq4JW5xM0ddoYYDT
gedyZqhdd91ZOe6t2WNvkZ3IqhaPzLk+19f3P/hU+dH2Jiskx/gLAas94l/BudLmI5jhJqP2Y0EX
OQXrNL4McsQVP2u8+Ef912/B6xFxcyqxXYGp6N6IiqAfw0X9C34iCRHkVLBo/2kilPVjNiDMjQVK
mOzVrYPBBDyic79xmIHAiINcC6QKz22ScqNVkHldsn5xsRhgrE2Gdc3ACKstitKdAHr2A1wH5Uxj
CEEjQXK8+/B8lhydezNAkD15b/+jjDGAtHEoMAUZgweDAIR77OEVj/Ua8j/LU5cHVlEoZe8XRbkf
v0XQQiO4C+5nMRzpEZw1OAT3TseDw0qFQRFPKE9WFzjVWOoCDbNxAOtkwnQ2+a4uzKep1jR4RaZw
9OLYUHrTCMHwwVcYRgHlzJ/kpj0NtMyr+0X6FnnvTEumz9A4Vf8s+j8B1VF5v84MmYSFZ+ejGy/w
nP94/TtoqEQJ2RVW4cUOSmXNCBjkHfXnF54JtLxREXUzMGrw7Y7JM9jt0y+2IFAdWmt8tqiO1Dl6
BWfS/4O1nT0YwiElDdMeZOGro/pHhc+cgJsZw6E/OBkEmjuW/pn7ztmJ6R/57YrAkelVOBKqfpJk
qMDhDXLGe0jRCBUYsvkvB8TFt0zvxpAZagRCcZhkMK0sgKszLgoy68exJnQgZ665Aj1OFnVgbkFl
sCJn2pfO0YkAt5Z8lW0XMTu4fykSzxbmxqP7nJiyhTFBoQE5kZSZscXMIvNTlmY8AoFz0OUDRACJ
rUBtAYYZJT7P0t6iQwFEpoj/96Y1/YEYvIBsXBw4rDfpjgrahJMYEHAnY3ryY0Gn4NTRc0IK2PDh
Jfv/JZ7mWyQli2bCLZ32eDY0q2z1H3cQrR4/UEOz2CDolL7btbxDbMUKA/jJtPs0HPOdaPLRcN+E
1LDb42SponxUlvlZu+hojH+hPiFnlrYIgm5BvoTW8uJO60nOZjxN9+IS7qNcUFeehMAPYjqUIAKi
bvAcXmT8wb3b9BseAm40sgewe3yMLqj7zij/YPp9yNHucUi6L42zvr8Lce46+YUnAW78dKkt6hOX
M0HUqdCB+0+YmCt44k1LV4nigT1WxPS8TvZtkUDv5YJf7YO6dsJ4x2vqKjB5HLmBCKQDT2NOYY95
J0TaMgUUU3DDzciqZd5LIcDpQnLJl7QJveQfQa/lv2/QLxEHM+w1dA4jHEvMPanbPymXZm9hZQ2i
Dw4mWLAU3Rmn+hsA4myvc9by84fnCFti+D7YdfIgU2xSbfPMMpyhlF98dpxH+oye5BV0aOlYZzZM
VB3+9hldOLOBoGWfn5bcSx8PViOMO97BPDDKouaEQbgEGKwghDJBYZum5nl5NJoG9weEMOimEgnj
UKVGDw1Nh1s3LmIetjk+p2EpvSYVpDDBOKZHgS7VqhOlCgFiKZtBNZSxWgU3bEmdJQYxLLMW4cvl
D5JPs9x/+qmgNmHGHvG83WWPXyGTyXswOQkaKSK7rcQGD4DM9gplmM/hod7CuSsw+tNGOBAJVnyK
Z1aAZ7c+oeyNB//ZT2EfA6rbcHCUSwErGTNPK+r0oERzLAV9M66UGb3I8xvJYkRrIM4xMnSm4GSv
vtEv0KRCb5tqFBNfDY8Fv6PEsEf8MQUAMagxQvirse8XDp4YkEeY7EFyOosMVRyaxCMDGUvnoI/S
Wb8yhsa/keofEx7wyI4l8jTssm/jPAi/qZZskT+Tx5zBd86KA7bhs2UXbKQDGJcASLt2yfNJ6uRD
/o6lkPLyoQYfZwtnC+BQVESUi9T/OsyeoMSi469Bp5h6eY/Ww6QrgYeHSBLP/Hx8xxvGBBZylQ8h
XSKHE7AcgJKZmtkQzDUiigIDzfvvi/3wz78FfufZIrUSEiXHgiMcrfvfwVJ6crB5PibZzEF8SHUm
KE6PK1UI2xoENWFOLQ8TuYv4120+petPobekOKvdl87HY2tqOB7qTjWA0Fl3fsd4VXG3bz2sXmKr
oKJummliRDZWj+/ij8AEacGc90XE6F947rSY14ghB0O6Mf8Okio/A0cILJUg8yVbLbUgteOLE8Df
pMGL00qe8Q1fGJdCmDK5/O8Q4IN9PMpJXsB+JQxP+Fv7jy1G/Z6EkGn4E4BMylZFJIJ64BpcNuXs
/H0en9MfOP28KcQ33hdyq0XpikBRcjkd/OCkQdmJCpwvx9XuhjEp9hT/bJEwzoCeu1D66wZAmLmW
nG/0rbwfZwuOEYg8TQhFe2fDQfUAaJNXmFFtO0Gee8oZ8W8XDgk0rQVjrc0bR+guKii5N8A1vIvU
sa8mk+wVcq5hYvKBALpcXU46LxOoNoOIV6DeIni48H6hRlE2wBgFD4dkinUD+TEA1Vw5GZjZdNW/
MwRmLr1XkEc4qP9eyVlkOgt8zxkVvUc11jCyZptEOUz5QUVD98dIWxDaBCOVy8bHwQFWO0JvxNfQ
bxGULywlllzk55IiAbFyx2iFJxPex5k3499B2sV7DYKHqF3El7mbS3UYp+YB/OQKJQQMO5mQ9yDs
A5dwtPiyZF5pO5jFvE1FzjurzAlSc7XUzp2xSb9oRZQz34vSSPiPGvUhJzaYYur5CmUO+cwvHDqE
mWrD1aUtAhcnV5b3YI8kF4EOizdvNlFuLl7DPu/nNFNUJBvNK7UpPBicfCBQBfQwZI2xrt5mLBOY
J8JL1h5bKk/4Nyl23RglqtBy1ryGUi3lRiQclkoUx0WMgJYY5RGnNOw4KdzvdK3CvYr86w39gBVi
c/mdT6DtUMkJDHYhUleIH9LxOyc6gproua+/pf39X3vMx53D+oTtzILVEyFSCYsUJs+LhQNZOhUk
G64IhiBNghq5wgdg5aDRYgJHwfhc9heojxk8Ku8W6IvnXD4MCs+YB5+Mstxg3L1IsAl1lq/t8IMb
BtAemtQIVVOIPxYC8RKKpVemIZeTxe9OEg+n1ZnyWHGmEjAtaesEpD9jXIOWiKnCyAr5bDwo1V3h
nnTDS9MNWCLsm2v2CyuU6hZrpbtwL60wLywnEjw2Gs8T/m74ZGrT9xIlvDM1lDVGKQklYN+47Zge
sj6pIKxwOkxQoHmNaQRU+Km84zAxJsfRM2Fg7dFpWkF5H+PSOUZl1MLEuKPexedT9h9DdENSeaK6
lQS927bx5XovqzjK0rEyg4af+hamScFni+oIThF5qPRkcNsYLbmDPTVui4EK6pKrp2L9Xr6csH3P
3pdGWcAIfaakwxBtsFaShTmMxX2Zi1WGZKKa0rU3kaD42NCCPvyzQf++GV0vAKyPkO2OhCbKexPP
T4ghJN0jo/yHubVX43KOVVO8sgWFJbhNxTlLOAcTJ563++zCYoSlASLFgCPsL7Ce6zUGMtZvirnG
pP3ArHKgPtfjz/mxgzmPAWd/ZujzwcIMG8GxRfRNAMDBsBpNunZQPFAVLNM2r4CVDW0tzGX8HrEA
jh6vQMFAuh1nSwdmGK4OXnliHdCvEMyMmXqt59AV+DcKpE7yVUyfaUSgSKKtyKH3QcAOqqPMGwf1
lb0KeQ3hUMWpxTHAw1Uei5mQG/oLQHNr/7tjzke5N4fciFkvtzXsCWEUCM+yI+6HhHD86fgglqta
uGDRG90inbmY116tA10bTgb4/mF6gyI7oQBf5YWfr9X9IO5vXFsZu4ZAflRSE95gx4IH6i12tpCx
L4QYFoIzUopb9G6nnynTY+4vkBPq0TOvxzWRVHBB02ahp5nTCyYYXJYcf0XgE2QGASuCETTa6uMh
ncMYR8IZBWyF46VoWJWVQAfg8ItARlEmk9iO9Ua5vh/RQVWESXE047tXRaKYhw0UyT+Ng2iDcXaj
eg/bq7YQkMG4bTa7Ub4wxx8sneiTvW7BDi6H3Lp5CIB/h5qN4FLgIrgRQwIzBA1NXxLx4GJdim7l
YEa3L3pdrAN8AhlDnjBB9pvAJP2EDVr9v2OmgeWKcQreB5Z4JOrhDZZ+DyWSlV/wE1nqSMoWl5tB
JWv4I2WtG+YfYWNAVMAUxwNaa9mjv4TxDA4nEjiparCFZRYMlHvmjWBEMLfg7QpnxnuAMUE9X8MX
YxbQ7Q24HgwCiRVi27HwZpxJhywP7n0gETizebA2V24ghIZYaJv/HtjiIrCkxYRIYU34ZmO2T8pi
4LTG1XtXYhSPnEPctUZQRWwUWWBjgSMafJJooGrEciTvmXWwZqRNEO8zk6bNx5yR78Raf0xh2xyo
nygmExSqrnKOYUzaI93nFNo/CXMEsLMc7bQLTX/O5umcueMGQj0LnEygwnG3fPFN7Qj+RbiFQM3q
yB+HglCfTkpXPCf3QKSUwL0PeNqZBKd43DJZ5gGmCFtGBD+MH5xHtx9B2u75HyYV0W20Fr/BnHUU
Aa5xaJ8RVubjdsfwb9IsX0sKVZ9W2RfANPMaLL0T0hawLxitJOKvcBoeQRnDDDV16VBGj4iVbXT4
sUe7XTZaHK9Y2riUloxazREG67/X1cNdrWjL+C60pBD3WMMc3s5yDxAxXHCpiCrdBdsbHVaHxbHy
DxgX5jg74SmwOEmYLMOCGb1nnFVWXRBXtjeVJ99B/iH7c4lH5HxOR+vzfIozWYQHdaCOB6yGIL8i
XHpMtdEFhxsX/dlI8m5e4nfhTvOr8cPDiJxpG2afeMN5ZdiKkAg3w6efNBvGS/EEl+ygiXTBGy1O
9SmW/Pbn/gl4xrCl1HFw/9c3fvf0q22FQzFh1g3KNogdPu3Pg2sp1hyebR4Jbu6UZYAbtexH5bw/
q9lCiad6P8GiLzHnwC1g/fk1MeYK6S5kZfIOrmYDdYfgz4q8Nv4q6PnHmtigxj4lGwsdZQpGqB1J
M58DPUuCxw8jCGqbrWhOmD5PWYkAHLUXE4MwHb/P5TU+ghI5/o0i9wrc3J/TXYtC+krRTV3HQ/Fc
vogP2BTjqDgVkIY9dnHtNsPTBqv33me8+Fc9Q3SGZ9tvHmFGsskB/UY7j3tie7ABgz8TVOySE2VL
62TMipO+qxHTcbwsl8XINgI2JraWGi8614KuwzzE7b/NHWl7Ex0vxZaxym2MU1XMKDYSpkcggUwT
pyicWL9ZJqmCKCTJGWDofBEO+OgHGeussGKI2Scc7tg9q9minwLS3D+euYL/2hSsZS5k5RMdZ5iG
AppFR4NjzbqJcIKe8UQQPuwiMAsk8iHriArXq6Oby7d9nS1LgIH0AU3pM8j5cJdpAXaaHAZKAgyQ
ESfw5PIoTrKltKDjetPdUUXr9FUTSGOe956hXJxq0woJmuD2A7gxxg+r8D4lkTXQxtjzT2rcO/9H
0nktN4pEYfiJqCKHW0mAAOVg2b5ROchkiSRAPP1+PVuzO+MoEZrTJ/xhCg2cpPTfeG0dOAtiKeXR
UaiTz0asyFMgwWBsfTfHJL5Gjj0GH7+8kxrX+3LJRHUHpjLg7w0WZx/pPjlSynsSQZrRQo7eP6rM
KKdTdW3RzvCJJ+syzPc1wuHpEk4IzjTFFhsAcjlEvEFmt+vmCL8nkr6f/gBUug80j8fEF2hs9h0X
UBWKeUZU38wArbBIX3AGaKUoPviOpycc9UD1u9kbjTfyW3yOzB1qD3Omzojn2lialT7xbS2CT4o1
EHeUOIOUjw9zPrLxp5cONMmDxGv4HJuC4CfF6QBfQKDUZmDuLAzL2dZQC4lngKuR3G34sfwMyDkS
L9Uvbaz+hCkQx7KUXA5goQNvAKhD1LIXNg6DFQ5RDjBJ0LPXFQjrZimCXevFZ5V3SH1tc19OyM7k
QR5o4ex+EcfUWXsqG4HRR8QQUDQ01WL9YLzELllC2PIh2VDhMyV1PGox1V4xLpHQRCChK7/vW1G+
Ggss64gNpQvNk41T6ABFlGbUQTHMLyI8GQZxmHncfW3QB7dXPJmkD7Xm6Y5LGcIsgedYJoWiX2ch
WyGcj8bZzw1g1vy6IzlfgAQ50ARzp9npkIYTBEDx54Rkty+TqP/7ACHox/pB2sYecUpnJw9QMuNm
eroIPbFvt+eUiADUlFvZRXS7mXaVn/QzmNPRLsgXOYyCzQ+afUCM5vZOhvKg9KJ1QLME+acbQ7+K
GK0j5yc9/0wwJjS/4uWAudRalshZ5tqhKt5tOBqHzPATRQhk5zxQANCo0OmjgUp/LJ2nx4MDgiHd
EwdoS9yPzMmItjyXJVkjGUgtLpfyTQIhWhRsJBdwB0viBCV8RwXMcpQWdS3CPaqFUY+FAxflcSAR
5XsIeIEVOE3YcxyvOrCPBamAaOlQuQJXM+lR0ohboXLlV9vnHp4aIy3yzxJHNQHmVE7djlzAilhP
UNaSH7If2JjUKwrgdsWFw9aqUfMI6A0wdLMcQK4LUGADGEHxR/ihsnBIP1Mk1ks2ZBquYvnzYCyB
kPO0p4giWuy0o5sdXg+otwOOKK45nGw0nF6LMe/O6crJ/9qp8hUL+ztkdR4LWuCNr7jdPCwX6nd8
mnpcIQ0Gi+v2859y9dLe6QFr3vyWwM8nZwBR5snQfOmNfq29AkOKeyVKOHjnfGRvg1CgIeI+fsfP
++fjwwZKHqqz0X98DAvpjL40VhkXkD3Ty0Vf1G9+mOkT84H5ebrP+F+hToxKoOQofCFZED4ZzcQ+
E7vO8GJggHFQveWgFJXiWK9QuFvL26enYU0KAwH90K0IRVeKmnLjzIJd58Y78/3+xSyolwPa7z1U
P6ilBd0XL+25DpGKOhJd4H6OckvF6BpqJzLL6Fd71tedCdRZQitTQCBIDwRI5+qZgpQ8a/bxe7vV
btPN/r5eHkcUA7dVeBfAHG/cVKgTY6W1N1lfx8cxC1nIc8mvNpMbpgsgHAvk0maoZ3lqVK3xOIrU
KD+mP3J0Xw8RvLDZgArsm8KEeytHw7f023/YVOj3PT344VJfMkM0hwtf3dChDUwKpiNW9qM/vamz
IqTfO0TR/QQiakkHaMYE3OWD4ox8+DL9sLh3M8lH92gGiMvD+epYbjn0NZ+RB4k/Zo88k/jgTNt/
1s2RaGIu90Vi9++LfF185QsDc7RtzuRQfMJ4ZRFeZ1//vqV7zAV77CFZWyPfEhtow/dMb9Pjs7Bs
mdusS5kACFLqvjfmzyMQf4r5bXP4YlIbOCxnQIIbbomh+vXvk+oaOd79q5yDWMbKIRj5Oan1GOfQ
jKErL6S5GMPr5dwKG/CKpHg5nGr+9Z5RcX44Xsrg7dLiJMFIfowSxN8y9/biQXiJ17BA3C65/TbL
jyULEJD7Y3qYkfYISoUc8+7xy0MTMBJ/F/KdvW+jtgBlGQOTM5/imgQCHjjurNlM9LsQYCF1ANhr
hVIotX+v5O2xeXyBnFDhhzrogeVLSttyyRCP0GJPCGM+0Z/5EeKBTAt+JTYjtHhdxN3oiBBAxm7Z
fExisEvZKBoQX+RQuESthoM6H6DgbpBMsX/Jo0zKK6xdfltiwoQK6OxVuNBOlVOB8Cvc6PNzXNL9
AjmUL0wy/U8yF7roCMlRjyNmEUJQZGo5+dTAYE05QiUa2cdrIP8gEo4vxWWScML3m2cBiAH0fewl
xBD/arvymn6dwgvuM9hsiokYlEoS0UfVVjrcv6FEM5XcysCoPZvzh1uoLewhXVwr/KulI+rpLZRq
vqA/OVF4Vx/xoUCt8oEeD4U5lNnFz3PV76U90zr2p28HvjYppBqO75UQM54ztAWQZVe7EusmpPko
SWP8GX3zCzvQgXE5ffLDa/ngDkdFoKMeqa0QqtNZzughI35pBzC/JyG6Y/08VB9wGlMfXN+2HVPv
g4qoGIzGWacxSEeAFAVTpJd7xKQAvaBz8pfnATDV/h3QGSCCBu0Jl887jx81P+UeuMUCcd/O35fQ
52Gh8I4zXrSA7YJpVv7nIF7E+y0QA02X6hfdx0/4dzHF27BULdeMf5/OW7ruLggGUVIlWGJ2VRjP
biJtuXFfPfils9P6nVbEcvFOP8ZzZu/vb/t4Aa2REuvYfrcXZigK1e2NgPNh4PZzkU6WBthhrh6q
eMmYqkd5Y5gVt5RR9zhXITRxT6IG+yXTh9x06zav430/+tqbdk5ZKMSJHh8kusuobL+h1zwj7O2d
0Pqqj/HWQcqH8UigeA/6G6cX/ppLZkn07y+aDR4L4nJ50N6ve3jraJ0cIT8/DrSjGDY4rtjNz+nk
6zS2GUYDzMKs9rsgIWUqwn6l3oyIkgeO8wQeI/HgvmHwEcQhrXf+2ubMNa4CrQNtwoaJQJKC0Ryn
KETK5iXiP4gjzOT4lhzphXnmTqRI05JL/uBL1x24K36U1FtS0Bfz/h/aQEcXTiriD3oIsLkZVUDA
pkojwQF+BM8+Qe7zxmQeZC3ooulSvlBqx/MFX02+iic3uzh3SlimcCs8VC6hDZBTtbCA1GzXgWhH
WeDQY3EOsh1ld14E0redReCZeI2gQT2BQ8JOC+Ixtfq5AQ7H07OUNukZRgZmFD4NzA0I20e3KAAK
UooiAHFSf7WNCspPqMeRLfzLcPVAOfTUVz74XHknfyCRDO/4IJiIXZj99SH0tk/Fx8R+ffVw2aE/
vkTta2Nw17k6pIILY031QiKuBsLb9FQv4pUcSF8QjcyFcmDoCS4OZRdMjmnNLnPE9laTD4KlXgjH
lDww9sRBBJvm4x6JH7JxBqgekOc4oLkkJOpHcRC0RZfOWUW0+/ja1j+8gie9vSy//VE+1SNEIQ0j
ZnL6E1jqca9s5ADdyPkPDOTyXQ6gQpEsvXbDjkGMJYhLhgvq3DXYbHBGHfgG5GOFBJ+RyjvNCZ/i
1AcijCRpFalB5WIYupS39hFZaK6EgXUG1BX+E4fMsbSevZKPIJ3dMezDLoQYJp113hMaGq+k7et3
mMWA1jtOJl2hKrUAb2NuVz4qcnNA0tmFFzMXzpyqBM/zdK7ChkpX5jFl+xEvo2+Ndb4aUb0zt6DP
p1Dfqj/ZRmaQGSL9eERCb5/DkVtpvuGnwcvLNgTkoDhUGyl87B4Le6lHxlxewJpkl2oDhBxDDDwC
NvNqfvzLZ/s3JHkQaK5d3U+CFnGh8q1fOBBclZ9u8Q6dmYBILvPB/IIJAvsvOU1PHicThgcI3FvI
INKRAFm/dcjoobCLoBO4aQdXSYaGbzkrYX4PsN4Ur9BGGQq9IAsYFPsQ5EPR1WEm699X9j45waVh
fKKG4DdwF5D9afd7n4cbx7dnux/atfMfDX27anZOSHoQUXClXepZH05gz52VggHww03fVF/HocE4
4rIZDHNla36KM6hdNBN83V/C2/7n0pBvEIB9hwhOR57SY4sRXVjxPShxfK7j4/C2AAhFmlAHX8TS
80e7QF4FaDrl/zyJrrNz+PfL2DFEutFlkHy4znFRc8uodmHazGkY+O1fETQrtMy8IngnTQF1wI6A
xDRIrDmndiTHAnsM0Ja6gQZvchqFOtl+ereUhbHt340twwLM+GDSIMbERibPEKyZH/HJxFvPQPT4
GQ0Rf2OjmG6HaMA+z+KrFp3nhYYkbWS6OQrbs+t69K77bvWpeWZYf4HEmMkLTmCYvRWr39+/3OMj
yIgr0UMTMR0jgOUw+42g0M9MBKZZIHtgI0JnepV+AQ0XinHAQ115bobgS1CGpa/ymaNrpr2bPib1
XG70prChQ2BmZh+sXX1pL210de9zCpL5X5SmzpssNLqkNUAketwrkJUheoQvDxvFt2Sj/ojL7Vv7
DIAcD5IBL6ojCA1evaJz+wnGhgeqcwGQwBHgkWHJeYP3wFtbgqScBk/vSmr3fAe8zRPUUtfXrFGa
E40bB8ChiCdU++yjNEgffrxntkeEk7eKz9PWuMM7DzaxCF8LPuMw3gYPOc3ORfvyMw/kd3SmOdDX
j0Y4A2uzq6Hbfkm+ERabYcGxhyMgCRyYyQQBEUF4oCoq/pCkow/x2hEkoXACyWrpVE6CUgGZ735F
XEqw7cxAcmk/iW6JsUkuVWSvaKt+ABN2kTUFzcuhLtVf4UKsfjTRdQWXL1IOLT62Dm0PAopbcZZi
uYqGq3AknDbfwu2beM5+errF/vWYB4h6fvXkqOFAPSrUIYLxD56ktWfWOt982V76Uf+MAT/BBja/
VUtw1z+QXtHYuAlz6+wbQsr9AsGSyZ/D8HjeRd0SVBrNB/aoHNev0h8v1510yNeGNYOSQAKNTwzb
EdaFQcvdYW4zu8++PsbQ2tesAiV8eQaVIQkp/7cLisD9g/EtQYVbz1JBR8E1QWi2MAAEseP+Vr2p
7yploP1j4n+90L0Xh9+unqtqY+I8Oaf6zRfp4gjCkdavfOoukP5Q/TZ5Y1s84jRRtvUO5guulORH
XCchgkINTdiRkEAKBlOAk3ohkZXPCByaJ5GSjAF5/v339fXYqPPiNLh3x6/RJYdVJhrHUOnyDXCi
u7pImNDhg+O2X6TmpDN08WeMhJnzQI6Zn9bbdbT/I+Igb373pcVRXv4Je6qIkDHSRWQqSIQUkTlT
oVu5JXq0vrVlw59tBXELJVKU6VIMD6iCWRbViRx9cz1rM2P2+cmQurkloTD4iKmUrq62A6m4sV0t
oHgqyXhOUDhJYsvZKVtsF946Itlwi1vhc08XDoqdM0IN2DnfQXDjQsiliwuj6GBvBOwORsW/2E5T
fRHPiRxasCwjrJs7UfNvntic4HWMYDjqLdjOt18I82BXKHr2XErFAwg3KwJknJjQbU+0pnjc2WKB
/8arH/tImTmXj+lq53x+1rNPh6yZXSO43ILZwnvyu9kKPeRPTAICA8ICHZsV+fxeYEibBe3ltTz/
/Ga+sY1hWaZhjHVeOtuu19bszcvQwGa6iavpqZ5566UTOMKYtJy9fzJ19EDsLlFQmu3/KFMiURDU
bj77+zsDW2b08fH0wv/L73RRbvPjn7Og2bEy1yCO0Wfi7EcP9sP8dQCIxXSCBP8LlC7uTeLOiSvw
yxx+gXHkoaFpQGAO3/vF58Kb7e442Frz3YCROX4YdOeuAWIwIxvFt+U2kUVTX/RT47UzVwMD/WBS
NMaEbGmo2X2kvvpLb23aNOwtLPUiMld9SAKGceJ1SaqYUUWQfxgbWBFBfKsi3NE394gmFzERQy7x
8pHl6kE5x4hjAXDBZZ4V/PCOPg+FLyZD5ZxWLEeINCILD9HmjY+y1rn6vp6gnXG05kfzDUcOpZP7
xeG14JUBff73B+2UlvKu8qEiT/m6hTuOWwZ8Ea4f4L1vm5kGaOW5LhQtmiV9QaogS7C11Z190po5
YTNHcYsFvoGXVhGC7JMecEqYvW+sJorXsZ98N3TN7gjBAiODqynUWFp4P4qXENkyP6WsJ9E78J1C
cbm2xkYPxJ9mifcMyjD3yh1osd05YXlni8AsG3Mdkz8uszB2RrrF2vCiqW8G3QUb59ltd5/5PzcT
uQ9+6NBFnIPViHMa+mUGqosDJja61990ff0tydvjs3X4v6Ft03QW4VPfxTckwiI7aCIoerv07DCS
QQkT+Q/eSP03AvmGeQglsIuuv/masIoYydlCosPa8AKAIJEtRHJjzuWH3I3MrRCwsTge+pyMSUQj
ntfRDvqOu0fWLdxZUSgmT6QHwwYNsnkDbvaI+BC9YgIMUQp8Nh/bO5ML6YnQhXsCtY2wbLlSsFOi
ipKKmeKV+Z9o8EsEL9rwnC0Z387+5R35L11LjGkAgM5/7jO3mZ3zRecjsieeJ6D1i9inZuEWcEmX
94v6UdCNEKfAKTrISOLkzYnYC24q9EdaIbTz+A6cHq7Q9bfVRWv/wNWxUbGdNVEXpec+AmtHc4NG
Fy8prsmFdnmO17QOxoZZHCUUheJF2kgu72oumKIEOu7SN2vDaAGIG16lOqwV7jHVJlQzBhIMKpbV
N3cqYcYQ8SLNhaHBeoKlBHj9ZiXMX6BTChxHepYODETd+Maj9g2O9vufKxm3dk1T0zmkN6YhEIYZ
MB35fRB/zSUm9lCuksSig9YHDavsbO84rPucNxJiRSa+DYI0xI9RVCIUgh1zxLWo0cR4iRaJEuXZ
Ty3dXo8VKHVZiQbpYBKD1a+y/7DSbQkGO18zLpTGVcNJ0ED8tgmaNBv79WQn+6LYZ3Qwk9+XxkBJ
lm5TG40P0PFjaJgwG99gvRfyd/9awU+6twlT+vMAPyJFlNnQociYxm6Q/lgnDJVQrGHkw7zGTdfQ
aHTplmJSKxCVN5sH8NhHYoo2Lenng5yMP7HzQ1X7APFacR+AIaj46Xb5UH1s560GbbFmuCfMnbkj
+JsC/7kHFODXD2D8ICvtffzZp168vz5Wdy/dYzerM9z0gY68woRK6SZ0t4Ay1HTkifmEOAGZgtT9
AupWz0BRpXvgJsxtmKNQr9kwv2dTBEaQiSgs6xiV2lLoeiFM1xobsJtM+vGrm6KJmYUVTgLPwHsC
8NR5Rw+T6gWgSFZDDNxyBqdIyGYuGZfQc2i6iJ4Cbws7uxZyKWaGly1IeIxNr2/pZx8BFYU01eni
HDlxfocBsurSGci23LHrztCWYwRqFIYVo/cYJ7g4ZErFZb8xf4E/RTcO9PDSDtTeJRdrnA9i9J38
UExWXJoKrB1rM9XM2a6BYnz2l+aS8JbMgSDDq9IsxpROD5Cmyirm0tiXivdlpFMwb2SBjWZIB4P3
lh8rrNlpujwoa0WAoKtBpwPCFwfCLyJCGc+AMVm2V9I0S9H/6/+YfdvZAhmGCjSFoGSZHwxzOUuw
isaa2TkNF3DEguLFWAramEmjkvaWtuR3OFsVmiB5DrkmZhGKR1/E3MXZbsBXQkhY4Cf2xH2zdzWF
ASjNRJ51Hj0aGCBAzr0Zkm4/1syhnhjc/DKK/aA2p1LPaMAhApV45NYD8PQf+Vf9hcSNrMn9tYyF
QP0luftP2pwWlUpBf7rVmn3eoJZ0z39GKq7xBAykZTKnLLVLe+NBHZsj72R/GOOKqM5Nv/URxzOu
OCcJ0gYNI+S8+cqBuap9Kh5LggCDVoPYxzWnjeVcI/QdeZi5G0OGxuiGi6nYHqEfYM6Nm5hsiVuE
j+6C0yz0O6aogDfZgX8JFi+6OBUr1dnwWpm915klwQe8AveGKya2KHJ4bmZ8QxJqM16yx1KVltfA
pPLMWFLGc3fNoC2zKlh0LA2WpvYg5BNz9H4t7jFJ1o27KCAJS/Fwql8sIshj+RkRPEjnfMbDAeOO
+6pCF4zuzw1vDVSOZXYlx1+K36ZXvcbpGHWRA8/s+FiOVciPsIyBWbOEeJX6TDo9T7HtjsNCOxOS
StQ9VIzgae0xRxzBb2F8fYNsWDMqhPpHu81twcygBw0tTYk4AuM7B50qPDNXCuq7eRzgnvmyV6gZ
FXBJbhBmeFA1gA/YjuZ7IlN7Fn/xS2B/UbW0XURvYwQD99AHnzQXzbXxPVVY0zPw5V+QucjH3u5W
WNHoZDac78V4kdkTkk+iNTmsiQhPqCj0SM/AnNM86tIPJpu8Aa17YgqobaNAqw2odJqEfEdbciqc
pNBdgxIZgjVmHosDCwmfl1crDoT25NHBNHVPIBUCN+IsUHtj/PjBcamqkLW8cve512KAvU6OyGvy
kNFDtUT8+gZRy94JqFZCkOHlDzcoWHoAgLUVcqZwGnmKQKvUQEsQQnkywozdAUG6b1SfHKTgSBhj
cZolNTdlwhwgIpnkxHIH5o4yguJqtP8AmhHzA2UJ3xP4NuTN3M2skPCKPCC5YeqNhq/K7xldHs7w
SFwAr5CEnB8TWmImE/J6ZLqVhEYbEcoUKmm/+TcVLy4gAh6LWxOZv8nFeYDvsb8YtTRbGu4YxH4j
h3ijLcryveG1JLYeCKvNNw3W6Zv1xeK1P9hJCtrv4NQSos94SW8Ia2ALT2DDmJPYx/UHZM6a3AJY
+65VJCxZbfmejaJnbAjGnQJsT8DiRifWJz5+NATzHThw7M2tcDS2jJen3gO2Hu9BkHBDyxu3TFsy
yhIQc/C0bDFPNUru78xjAGY/x9P0/coh+sOkufDGVpgAaD6S+KDU8MTtnXVjLZmIc5h0qfO9Y4U8
UWwQdJwRhJw1q8ZD7RvJTFAfN9Dz04AaNYAD3hCwCjfyLONqzE3mFJw92oDA+uIAnDo4gBccla1A
iRsXSYEMwzpmGLQAeBwnywZy0SfvbOabwdh0QmjKHSF03IzvET5LvgAiAB6J9Q5LAVFBlpqC5AYC
q+W6KPcmxQiSCo7HfL/gnODjD7m5gFIEzv+WZB8JoGF+GdlXtt3X/hofmbYXxwnlSC4XjKXKe94A
MKbWjik7WnOEB/GrncH1vqreldTBDpMfEOh43EMS/QZDBaYUsRUx1lqzNIguNWGAApmP/yE6IBeL
GcwaeAq7X+V1jGG2xZvucZlFnp5vYmMzfpOexI/yqJr9R/Y1mf3a0ZQtPhpa324ew+XZNAFIpPpN
ecdS9zwyjmqCx7S9w2XXHySpwR2bikl3pc5H6X+q2gXQTgQTsIVS1MV9V9WLmq0XjWqWIphYdaOv
Fcos7iEMmh913yM9ia0e3napKykeH0DCqbHqwRsBtRUGYEWLWdySzweSvN3z7a7sXkyVh4UCyfUN
hf7aYhNmgLmlzgJQ4oEFoH1Bz4MswAd+Ty5xZoyRUTFoR/2xGoZTh/aMJEQyu2zL3kRM4+ukrZLt
8UCCSKGniVuvR6iJARENJ+IHjzd/8/gr80plRsnoDZXKnWN8FtrXNQ7vbE8PAjpuTCqqKAWkGxZq
PTDMYdLyiI/PV6igN2+hcVuOH2qrQtl49grCSOhngSQ1qitN7IdTLqW2c58yDK8SKTNloDM9huX9
4cZZskns43RXl4+mda9hPx1bnIKean56gUTpnP1UgtjLURpu+dlMpSjWSrq2OpLLNrozV+R0ehtB
IpUpXyVP5w7dfD1/RZJRg/qgvlTekxemnsqkMNB+YgaisdaLXVHWOW2VLCymcXNt0Qux0sVQ/w0Y
QzdEj0mmIx2Xy+vAAimAGL+AxCi9PwwTAqnq+tGmUIj78TBOAxd+5KF+PUITabWutvwGgWDdQh11
/HqsW5QTBvPlVurd04rsvYJsqtCxV/UWmY1+oVXHlHo61kAS/qY01RD+ktMEFaLLCy73S4bww8E1
bT1/XZOjBZHqLp0NFHSH0Y2T19IZFXyRlnUqhRpN5l5blnDtxO+gPlBLQC4FzomehN61b7JF63Ha
pAhl29nmnp+eeCnVyrusWqEBx01DefFRr7IkZrZNq2Ic5iXowSzpgjSWwnhCU2WYzpJDAmun3a/E
9LYhwzXRJr1eq+XTYO3bNMbuykqyoFYzELfjMpSYxPbgxApIB1IcqHD/noocNlgpqF34lL7AJ7Qo
9sLrURHxGPtd9VypV1iGaB0aEMDzFqSAen4NwICQqVYraZkZZdg0DHctDFaarYld5KOi5The39Xm
w8rrVUkOlMvfakbvO0VNhFZwne+tvJxXz7XxxFkRaiLOOdcvVC+vGQrIh7aSvapLF9l0nvT8K7WU
TWaQYmbP5DOW7yfl+QQoddT7cSFHDux5zU/Y1xQVjZYxHPRL2tpAaziZFH1yZuMlguTseYaOTMhr
r7dgc8Y37mCsYCxUy/NiZ3dPpJTQ+7aUP6mVgtiqeAI5R4ih0ls7lu9XE7zx9UvTeArjQKIC1AxY
GjA5iFcJW0b6OuC9Ez8PEmAKntx+wiyxr8ni5AjQ17PjLqHPmWPJOjlBo/XLUZePDXZeZgLgyKT7
jEdmf8e2jUfYgvLdTHR2DNorCimKLW9yYSD6DKQ2nmmSzTO5UOohymk9jzJ1uG88w9TG8KYzUADo
5kC36A052A3XbJ5Et0aPLAoFu/Tgog/d/vnbkzU06Y8FshAqbsYYqJqXbJJ/efXjoHaj61TFCLs3
FokPGyyUSyoGNJHiDDYKE/EYgVPYZSbcraQKpxErnKvzmDn6FaTElB8MJcVrUV3WChNVYK1GXHzL
sv1j1xkqxol2yQc2nMfKnmCAptKyySrfaT0pMVdWtkn6T6UI78+V3TVh1rwRcEWJIY2JO3YnhTpq
yDdXRLcxIqionlXGnLEFkAmTO1teTZTbUDuRaZLRY6l/tCWsCntEC2PjwP46geZw8H6MFyR/bIlP
UuD5EHso7T8gcf7ll0kSBpAwmCVrlcGpqH2EU51Frgsn8ASKfdtt7smSB7SFbnJFbHnTdQFGF5Lm
Mh4EMoruw2uO47RsM05EtGd4CkNFPsPJiL8d+omINdOD6v0aVF/vF53b1Sc2O35PU2axos3QlnlS
YGqkUWpFbYLemUVWSR5zT48iMqZKfRwy1MCYP+ZJf9RTuu7t9ApKGccdhTDp9HgR6JOE6K9ssZEV
rRWVVRX2DX3z/rPn+RcBNpx0JuK0fqbaQJEKaUl2+e1w3chaiEMjzFAbKimaRyz5Rt7xiBEDc4xO
Mx40gW5KQ6XgcUIhJsbeGKO9sFIQ4XDlbjHom9eV3L9aqKh2VR7wAeiiKYri2n1XY4lXwSxJ3HY1
Nd9W9n5lCEqEbmDDvpCnoGtpd2vzgYoelUYrLV8Zk1S0xWlVciW65276Zzm7eFgkFTh3yWDWEIdS
zka8SrExc6xPjiYjHThThg0ymoXAVhIsefaaxVrFP06wQeHdbCRaZMDl+hqJagbTkHGvPc9vZXk2
T1VjCDEXgJ5AqbJqWlXoL1b0o+oM+AsrnDjaNHE4XfGdBdnb2fMnBApVC4H9lZUcmaJFhlOdSdTW
Ei0ws3e52owydi1QTWr2i5I+bgEx2lDo1OC5qhxbbBtGGYInSlpQYNQH1b75zfl0Nuz5TN5X9kav
aetJ+V7vIedd00VSlK6elRcn+dNMMK0jRwGyWVrzs1r/+ClN6L+PTUFVZLYUlrdEuDABnZhYR7gy
QlTQqI6Yt8MbFD8s9eX82a31LpzsDU02tRIq5a4lG5CYL1rhl+hpEKVKBd6UtEbVsa4bz7pjL8eV
s/AYZvHqPetMgcp973dlPkJ9osRhS4xT5GMm6jN0UBg9oFVcW/JSNpjGIlUggdVhL+bIFYFLSmGX
wc63UchMivenShmTkr8o60TbWCm9+temGrKlgjOQfS6QDpuQoVFGOBykEuVorxT6hiz7emiwhGvP
5AjJEL0gohsI0GY2Q5/7qc7XTmHttTyhm681Hjj+a8G0PJH9lGeWe+aUW9vkqS7KH9VU146zz6/I
//IyFi5bWp2uVXLR2LnvnuZ4sYmuuWIxg2BtIVmPPvtweJILavxCaks73ZHqhfqAqd4XQX0dI6U5
wu2tTJjbJhpS12mYTbaymyyHFgMK1T3dqAHDZAW0gHIW0hEYkbc6ij4mBdhTX9VgiFQFPcqXCWpA
BRnoIOsxZnh3wcQoiF93ZnWK81lLh6LW+LkU+zGU4F7Jymoh+EDPukI0Ly3hur69didrYAB5Dwtk
iNPqVF5zP7YZs7b7FkRap9hR15PD5QVKOxVKF/SqWn9E46xH6i5mB36l7vVSeqSGsI2LpdquM1Dj
ZAiDCin2GmjU01PHpvxAgOsB981RF/Ljd6pYjSP6O3Fk/NZCcBUxnWTYd0hq2AZMzjTqalYjNoXy
nbsQ5HmyGMrfNFu+RvyZGwfloNSvcfky7ODOYjboHMGiBY1NBxBY3HWgBYDonTQ9F3XToU/kd3RZ
U5vHVz8WzUVn9TvKUWJkgEFArx9jG4EpYshV/gHLWbQdXSl4Jo/sjY2yk+e29qZOtz4hX0vCsf7t
5D4qcJuLu4oL/JvtnSdiD0zilfrdYrQ+pJgTgyqxVmnx1amSOzzDxLm0dkO3eT8NwuFU6IKita/v
2U57NgUolGSwWU5TV2j/g0HqkV3IdNSL2VYbhcdeNy5pilpDacj0qAu/6VW2c6wkR0bXr+5UlO2H
RYdiMAi0ajg9sC7XsiX/es7DG6BE1zuDDmYivdXOfpSn9wGLQ/WOeyZZJazu1qmiabL9UQ1f17sf
M+6NHzgK2xStWknyGQMmR7KCpgcp02iTKMAiHfNQJXA+0z409DKwze/MwcEIZZxC5szj7TWtF6/i
Ph/Hdwe8kKauzQk2C9ad01nTtfmEbEbtfNwN0bGh25Z99X+6igWxBsWU0rTknBNMWRQmVdMdbX0A
5eyt1+kgJTDdBM1JWrfKb3NnfIj+RxW/p05QgQ+hVLSGLw0BmldQF3QumydUIXoc7u0h0ywG82gI
X+w60poRP3E4omPu68P4ZlQNLk83+Sl7Lwu1QBGmS0qq7uXnhEGx+LFrVNy7GYpcHY2Iq6b/S8ub
bt+w6l45ieGgBwmo7NRxSKNpz5KutyzFpABQggySafuMG3IgBC+GP1xWUiCdJlXf6Cs7CV9ZdZpA
H9zUO2TR2itj4HC8mYXehqhHLKG4QRcpB/2dFRrq7yX43tr6Nvy63cbmrqzMpVYyPzHdDlozfYDH
9HTv8ffA09UN/sSEQjabjYHXktSkuzv2Bf2hRqSuGZDfcngGCsOdGEOAfHzRj0gT5tv9mzL8qL2x
sKAn1TxL1YhJTI4fXvJYPEy6jXizySQHylVeyYbhm6q2jLnP16drju+NCRqc7ULWW1zop6C+I9v8
mPwX+oRmCQgmf+8nqnFaF6LBXP+pKQh8RKDyO56oj4ueMpZJuFsv6HDjFoFS8yWaAojfSvYyfwL0
yNENxv3NBgFK+tRLwBlgPoqMljr2JXJgkwFCuy7GYFCzKK3h0go29ktaWJDfnYKTKh93t9Dx16Fj
5IRpBb2QH0tKB89i4gzSIYpGtgCCtqKF0qqfOe29+7CfMjTk4ja8Dzou4Qxg7Fl518+WWQAGfbrG
VNxezirj0hllvO3Ipyu6D1P8deXJlfofHUXou4XQNFG3HdPdU1+2Ov5IhoZSQ5PvYzC3T/PHYdWn
FRBZuTvd7Ym4qO/Ua9gpRviApFOfJuPlXctt2j3xtKc+KAxQElOLGBJTyNdKrt/JmGRCMEKHxmR8
psqEw561HLQfsRgzC7dP5CvGBC4dmrfITb2UQLaAMqIA+wTBr8XMvFAKm7IxynSe1hKxKpImSZO4
gVdGrXTKuixHOmmRZgZ9ZPr0L8AtbRLcU8Qf3yYNIFGnqB99lYdGwWxT2MXdDWi3iLJif2FOjFBp
YN3rPEHtIl/ZyKKlFJVE+peJFnyiHvH81JxvKoUqiTTZ9GjF67hc1hBfXg5suGI/Vs1yVFCUobjS
sf6V9c1/JJ3ZkqroEoWfiAhlELmVGWRwLr0xxLIQUBEFBJ++P3ZHnNPdp8+uQYb8M1euoUKfNJ6c
VCgzdP+KlFptcdveRlCRMHr5Ptx391yMrladK2jwc7fNXhaAYOUq+YlxM3+xdVXWGa6yEhbZcyja
PE3fbiEhjCfyVnxnevqduLfH3YF6Pk2jF8PjY/TZH2UUGpJ0s24D4FSxs8Nov2W5Mfm4j2vljxQC
G77NQf2iJG7zERFnGk7uyjGQx4IJLv1M8mK0ezG9VOwMakNkL9nutTpU2su0nAsKvz5ZI7w5V974
h+Cz4bq3wbP96/AuVDFGGuIisY5i+8Iu/0mbivaKPXBplWy17st7wLRoVzKe22yknuS/pzNMEvbs
1lqMYlOHtS0P7+Pos32BO8DaDQcYbgZ17R0cMQYzpr9sWnDSxt4nAjMbMFwQN1bMLJ6lJZtDfq0n
Y7zPl7C3wp+9AV9z5IxdumIyCtN1MeHj6Qvpn8AhH9tZhL6KD9jbeWUgBaC3uBcjpYeUiH7ZYZvz
gMp4XEKsY0+dHvCkBPaDcfHd4QHqYRSiYyZgfr0YXRdbshlrw3QNgKeCtSLjmz0OkIv1G/sVBKld
ogHzsZo0EgbSGqu8uEQNV/LbXQ2VXKhzAVEAX/HgGVc6u01+ELTsQ5189p0yUz4GnNvZaP0mQY0j
kCOEJtdAR9JPkzv8GGEOH++o2qQ79Ng88MBrQYln9Jlo6y95Fg+/pD+EoUxF8ZVD2Vnwd+HpAIUN
t0PF8de47nicr0e0li2YAZSgnCTCwep4HBY3y+uNM/tLtMaLBLdFmEFifMss2f0mR4fFobRsE1Jc
yMCwIWlQpVHOYT7OTTHQKgPt66xSpDC78OmpaymSOOiqg/kJrLQzolyEJjgiGdRQviu+kS7rQKD9
gbCN89Nl4DAgUFohvT2wksVQ9q33P08fPEofwOdZm6BUjgUsJVhvpN7d6TSDzT3X/TL8mX9rcpSc
mk8oAEQK8l6BY2dk0/tH5wLXHa3nNSL9wT4CKs6ODg8MG0aIRjlrarCSOwtbjY25RQAAvx9uAWpl
HwVbgF7NI9Amwh3p6tsQ95QzeAym+ENiFBE2f/BjEArhY4JH/WtGFCp0DTKl5SMa+HkFrRsweV1L
wVhCd6Ww8qR970wq12vTBqye2fF4Ikz6I/MGkd8nDU3cKgQH/KZWFdWpPmBzr07n+Np39nGHhZUB
81R6m5PFkfCMsQMpD0UO8xsP89gdL+BdAmZbqmg/a6uzRToiKI6sMpb5QaE8oyPMTBhAmDY/OCH1
apgMkFXdd4LLPMxMMhKwq5u9LHI+gD23IzhyGODqI6LBzoJ732pnCUtvOLNX/zNH0MacNMWLyec3
M17W7/VwvZDbza4cDolopS1ISYb/o5NfBNnITd5PCgt6XfigxnXxYZORy/AR8RrZ3dCMotmYst1f
QJmhBdk+sVczGjzIjIa1O83AjIVBgVgQlksAQ4+hlyY1IMYTQr9L6E2ZTKzHZQICvxf9W3An3MbH
XVfd9+7V7KeL0h/tqtYa4+yCRuulpwC0e5jCrwH/wYYG2mSNORq8SweqkAfVW5cOH0kf65tXcONc
3BcRw4u6zi9jFy2fnkXP0kqjNoCiYsHP9gqLoa6ye57QlTan7RZiMt7s2vpFlih0HoNY83Ax8M2m
M2X/jbVIjRkNI8woLe/jtNJslKCUCrX5VbQyMiT+QVHjzq6429c4g+IbEvINuMjvyFGgX+1pMYtA
OdZXAWIdj3RcWaNEcWuu53yB8OUqm6wRgE5S+OKkF0ur1BCNzxleqTYx8CLMQ+HvpZ9uppLHU11w
b94nmW4E3mYoVXdkXPy7Rq+QljtvuH98/PRPxtodBK9YK+4b1gPrRyrrJjcrFw7lw8Tb+lLyBSwt
sVN1ccqcJBq9yma0nsoOCwoBwiL2d9y/hgUbnnDoZQNwt0mgYWTjHQ/a/BiKIVFu7mMOGHVlzPl9
isZt/0G56dNCDLDLgqpNJW6h2QZ0qLqIpTMqJwniIY/N6JAuq796Tn1OPvgXPwnsROrzPT1OoxXJ
Sk911kfX03ue7dMfbHLsfPGO33NqHTXZyDcbBfSWz84Sl0YOi5n/n5B2qy5guh1jqHhjT/wpY8xJ
2fJH35gIzZlq9z993JnPJaaRcCWyfRuwA+HkD7U9soCllDI0+U965h1O1Ujv1FkWyTuRR4YpvZh5
Ix8ZmYyIkqDzuIKIulMMIQbTte9/vPiIcLfFQvxDkR+giItBXSX/ySVEsnqhzfLrFepftrbaEgjg
lSBpCSm5etJhfAeEAl/YIY3a6Lf9wyZfEWI7Pncp5G6vcdBkojO56d/o4yg1MZ8Tm8XacZHPnxR/
uDPQfMk5R5ap/tUH3jb7l8ZoWL+BDoq8s/X6fWCJi6XFEI8s+9kK/3auLEktU2fETzeeOAHO0jfs
yPxlsQUZ904zNq6hDIMU1dNvxhAFVUe/mTyCDzS1LAG3pXVKz63IPczquUD4tn5foV7klbPBtUtY
DEZpYLj6XFJ2P6CV1Feqjc17iSRnUICSbBEA+YZiMGVt4OIMum7xtYopaNHdabbyqbvjcPVcAb34
5OzAOnbZg9ydcpPk69zVzs1UzxLYO3fUNZx2G/YeaTSBkg039/fx99o+l4Ix1XkQ9M/+q6OT1Uu6
EHVz+8JH733ZGhYgcIB09YR9HxUGjQuZtbz+12XzcyWLVUccTIhTHhYGnXNRQj/ZgntoiGdBpC4Y
qB9vxjS8OY3qwhpHXqNxiSS8O0LIBykxv7h5mCCq8aTRGUcbtriygyfzERJE0Jjbp83uEALNYNxm
FXQgAPKzjP4VdrSMofO/8wR8qMjwSAuOfr25XT7uJ+EzionIlcYd1sKPnVwMqqqN2dYTkvnlRoEo
jTzk9wvL+cjaQHZnQYTCKVEJ2TRkvfmb/t3D2lLd6aa02CmdS5ejaFtwYkWqXewfwTQS998liTmb
E9upfbfEdFkfmJUUCfiJTKLcOPuDmajDb2zzYi1GjrLVbFgQ/6o3lqV3XTR4kwhWn6OgBWjZ/7v/
HQzzv8qptZmy7vUEPLXFDR6R+IH+A7XFe+ZlkfQZkqsbYudv+pafAJ7XIxzpHdWGS3rgpdTWZKVb
ojswtL4GvCA17H/Ji2Tj5T6RNOh1kDOfC0az+/lGqF8ga78sDlhDWEwczSa5lQglU9nDvjttemdC
lrJ7XIoHNQJL5CBAkrlGKQimj1fLlsIJ/xaN833Ne5BwbKnzdEWK4mdWA4Zh78Ih2sU+6ejzL2/x
LYAMx9A5+eXFR92QxukPNOLZLdyI+zss6dp+4+fMTQ41dB4QDEWX3WN9SKOxqQDU4Ddp3AVm9Flt
i8mg2n5cKpoD2efBDmQSvsb216qWiGBUfeRVs9u5Mz7eZyZjOWEo2ux4Kk4N6wrGNQo85Y38mOEx
RWlt5vptnh8+EDArHQrA6HBbVybf92fT+xuuNARK+P8CcpfuiQyfLF8UzCDECCIkFGa3hNnhtuNZ
oHpwYxV62AC1bAi3a1DdDhiHk1r3pOUDT/Q/lcHbxd3Q4uBNDek3Ix7LEk3MU5Hv/XGLqejUWyxz
NEeJ2GpukEHYj7VkZPwhAaV7xbf7wrgggsIQcYh1R4/Yn07XHN2lcZyz968GYhoxZBjgv4xmzrmz
OrLxt6V9GpG5HWRzPru0zeIppdGtjGOUgrjNRjhIO/3uG2TIkX9Li2YnxyMDnUXH9AM1i8npcmf8
pkY8HBpqziC9Qt/hqStABClH6yQvsm8wxg3nYw5N4MMc657ibTKcw2f3LbESL4sc03Yw3t3Iy97h
2ulQRSls544a84uM28PJ1heX43PGh6Ow0/b8faN8o8FeM1AOI5zB5wCKjl6adJEUK9oc8YbkY0jP
I2JOMrN1aqe/LFYU7+p/NyOSlXpj4nxQRFznFe6r2wLhSGl2dLD534gvhOcRnpmEyJniiJrETTMM
OITQCAqeYliVjywyWf08/NAub5tzaz5MLvjVZLvGobLhNhfEh/iZsUGWGwJ4weqqd2+O00OX5Lva
zPkdzmhCn2MPOI0Nymq64+B5XUg9D0vEh6IFw4XjaHBNmRUUAPr59ZsNHSGInPRdHsphLnlp7rNz
Ivh1LK4xVkC5X6UwnLYd2izWvd8aADwoJbu52crExjwDLzUNJBvzLQwpe6+EY6ijJTIHTfFtidBL
ZjJ8z0DNBWSEMGe54DjGy3oZchCNdZw6Bz855P4ifmyTYvseTCj3A+3K+38CZqTOj/5YXSMSnc6P
sQTzlMe4ND+kIjKlnfko6J70o1Obm7Fc8Yr8yJPDH7CbDp4NgVCBOptZ4hCbV2IpU3r9mHbalA55
aTD1x53e7D9WVQwqo8szc8Uz3/pNywBpNV5wGcce1tcPdteiPebZpygT/rIootKky9UhORsdUo08
PEmXq0NnXrkIUVGJMh48NhV0UhJJg2ZNAGV9wEXGfG+5lzT66Vzk/MAkaXtMiYXO7LGi02125jcs
NwCfbY/LtELDLYcFAS1G/3aUjcw2RAfg/ehE3hBEyNfjqyGEN+vRYJPqPffDvtVStP1tN3DnMLF+
+9PWSfECY7nCo8T015pTS8JfwgNl5SG8xyVGftgEGJLJ21sZGZtKsrKHAGM4Vf2vAi8d8wJ0x7F2
tPI15mnXF0lGpiqzQH64OKkdF7BH7bH19ZN2njFRBDjWfafufcnvgzOUvCVVG/ziZuELd8JhysKk
BBsh6AJgZQAKRJIwZXOyW/0ButATswBe6cGN3blf8AOff9fXXxZwHBVYBoENXE+pCcHrt9yWJRig
iZXUxLgDBiHEBkINR/pLNCaXawxgNvj3q5id0X4zqLNeh2NjJ/iRwfpAoAMYt66xJR84i/kKyPZ9
EXZEQPA0qwrAAom5O0jFD/uDQwiRe4A2hJGAv81gzRNbxXsbQRvsRPOhRIVTKByU0GI89qiwvVXk
i4i3Z+26PICvJpCJbFyvLulBDfmqOzvpAXKZF+vr7i0MAai35WCLaROisn6d1O0rwPCfMvqklQKz
DckYOjURvJnOrrc1GPNMcMf7Lqb/ZRpiylpgHwOS+LTfV/vm1Av4bC8TT2lAtT3MfrZiIBl8iiOJ
FzpT00jU09GSRhEmwfAaoMo8wzn/hrtiUyxh/Oc+tNPJlbsm7wGJUpuYpDGL7F8E3k+qBE0urKrz
5soQ0M1YRqjzajqMOpuKM9Io5s+lilvReK3S/N/MHlIEXmtljCX1lGzSn1vU8xZxdEGD9a/LrFhO
srhlAgYB5BN99QToCRdm8gb7PavUPc6U+yuGFjxbYFiy+RWHBIwJTFhccg9Y5WL6pVkY+JEFz55A
wJKMLomGH6IVm7wLs691/eqYycTdH2gvCROnzv/gNTNkp47O+fK4uq+hpD0JGZ1VS2mHNbf3dDWH
MfC7al8GS0Mhwu4wYZeHyJC4LRU1DoqnbbHlOLFTBlwhRli7mZigGxa9FK7DMwx7aNxk0WvXpAwV
D4PgYtwMFnJhq+zGN/Tf72WHJPIC0UodYMDCLE9TstmMfEWJ9I4KMx27az29+7A5MBfBHPHVmBll
eYn7oV7Y7w6LLtpkjWZmcgAD4GkYvLEVvDPRU4dwAX74OUi6G+bWO5as2QLz+6vq9aqR1v4kFBxN
m1VPHwqjgBDQSx3M3lH/qj+FP6VDhGZ6xLnyXBEE+o6tBmdLFov4KUGnHOxT8T2C5mtz3GHKRiAE
l8icuvhdfYF1oVaqUFpneC3D3TmmDh8cinBq3/5GZyyFmq+N7Xv6nkW9me+bA3YvjNzpkO0izeFW
f6p/7g0Ka0VwuNEPOdlUAzyWAzi6onuLjnseNkvxGQ/PF1DWsU+dfzjvOUtfvINGjT1KRj9wZmTe
InrT1TAJUgTkTX9po/7qQPGu0ss47B7ucY3KgfxKBwGKCFqmk/6omoMFWXGpsMqMJ6SlxWLrCNtp
a5KsN8ydxYDPTtesE6CaQ5lHMtXQMYJ4rBiwoWspE4QsJnB4BV3h9xHG7V8pIkVAUXzC/AmqO8Hz
jFnrRjSyPWdQHS7oCByhCnFRh51y0GzxOKMsNJHiCaXdweTBnY9qpNPn9lXUkpQ1r3hosEDCoftr
PM+VxZoe33cTSh/vqFuuNmQMP53PkBFQRWBhrCe9CY7clBjMtNiiskIcjCoGo3UySzDcIWPHapL7
HQkkJDBUbzN2ayfoDHEXdIWxIYy5e84Ri470K5hWj/6BTnUNd8Ic8pNBvqzMAvBLreeiA1cW4UAy
tW76ZArBdnCahF4F354XICl9lo4vOgiTDdM2tYr9Z5cxxQEaPR/zKmmNrUgLj82ReT/hC2AxtqcG
59icoXpyHgrOzX9sb450kTyurYNi2Rn3c+wqLmP7Opk9B+kJ3dgVG3j0bo8HWXrfJcIZlss4iVE8
OqybM/sLmXTo/4gS/nmYJF8wkkDNg2Q7ZpCEAlOftO2rC1BWXMQAAQa+bnxqAlQa/5684yazQZ5i
gFWgfw4n7JpByZhF+L4/L4hEwGwuvs6wN4FX2y2Tp6CCaHP1UnQLOsnBJwZRFTQjZq7yyHJi4Hx2
RuOm0Il3z2UrmONTB60Om4ztOBjmZycD8uI0Z2wf3O5i6USxq7BS2Sun7nS3ihVeURSu2pW2td2Q
bwmrAh8JEwvcdX3Axxx/wllrYrPTwc82MWhAesGFSD8WXlXmKMEqBlhroPFI6H5hlUyYxMhR5aDE
zdF6uBRp9hBXl2Fc+n2hqsPaszVvLH3XdD0VEsCs2AAlh4+RzZmi8aiZg3eTTvDedciqY2kY3OYM
fvnmeOnIsbgtq0jCRZFNfefhHRS2zGno64oVONA9oN43F2JoJ4Kb88b7zH2FvL2+Y+XmFCx6v/8A
YjWoWPCkelHswQi0Et9uysJsPNVZ/aqkvhyuODCiNvlY+HRpg5YUffgQJ4JohZBDXE76Hw3jEQgr
nOpbAUVQGvVdTFjDO6rhhuNF/ZnCG4ASWtgSvHnx6kiFZgwWTSp4Bv9CgpgGp8UpO/NGcizYeWOy
+yJSrzDvdr/HjhSvbnyt05spQpcGWNnUTr6avnAcFnHxwV4QC5yU5Q8bHqyuYfl1tS/jCl9gPI/G
wr+xZY9hL45422Egw/kbZBoFC1t2tNjiRriYVkHVRnxdrkSDdAbWcUCDjjzCfvwpjA6w7E6PFV6H
tG4U0az3MDocLAJBoUHaeOfuzP9z7elhgcU6kr9mB6yaZXnWFJDlMU+kREOLo6YhFPjMSJ6HNy5Z
nDlM74smpFJS2BmPIOg/kURgwB5wLCDzIkhTu0ZPMnh+yXUlhu6UYty4/I7mjD78/1dZp/MaK5ux
5gjJNcKaB78aHXCPtao0f7U0Dub1LEQJf5gvAQv6A29ldnSxjxI49MP/rV/L03hO9uIyA/qa2OWS
sSLMgKZcbAMjyCosshlTkPZDNo4x/d1qUIoQSLLOg89Fe6QXn+McZkmH8+i5yt0rbpvtieHbb1CS
f/za4vTFRAMiV2t/fwCmQZH4l4BZ2FFz9rRv6K6w6cnh1EdBIQZXed6wGXxyjZ+RymP2uTmPiYmX
sfwZTF3H3ECID1dP6OcvLKAQYyDC+XpSG6MhZBSjzuHhfF8c8d3+4k55aN6byX3XisOOifOCz/40
VH65MQZtjG+YBdb0JrVRsaZgRYfjU8Sws5G93p6GhGuQc4vHP/uWbXN4P0Wvos+lY/yryRiJBY34
Bx1eBFajvfu9r7GNVY82NHkBGYcIb2KGxfZtSGrUkipgMalJm+ckQCNCngXmUEg0BcVNoVBh+Nwg
TlZtmKq3WLkv0I58gjJDqAx0EEw49qWNloy7y/ifXqPCAY3oBKgtsAmeFkSOY//Wp5A/21jcX7Eu
yCjdO0UJOiRyIM7Fomii8Yt1UrlE24GRHv+MLPSmRHjAZsHgmN5yfHPYL+7H7SP6yi6qU3XXD2ob
hOF4eCKiI7LhkWGQle3LezIIOUc/SBhLO/OAo+CcvqFryjc9u04NQSJ3FdvYQUJABIVe37AUjF4J
QiGGeQTxyNLkPLwxSMXsFo8wtu6zMxRmbNfSib5r9tQ7hMU4gzQWTU8fy/s8QTswAbIk2+mfoxR1
hd3h1cAmlf+ci0vDz8RGAPvgBTmzvEtLpINnHHORsfK29cZ3bNK23vP4XH7WSCjPL3ZDg08VsbeI
qhJ0isOJiHyjuPAVj2QImx5cxocfpIXUcgvNN5Iu5mxtecaDGJcBc5yM3xgN4OWKloq27iqd6ICQ
9zJBVmiRUVlMCbUZDFq7nWaxeoSR+m3iKcPZtOSE6OdjvvBpMqYda95a/v3tab7BVocVIMfGewHV
lqBm+i2wqH9mq+/sl0znhABA3LRRtbGbuFCvPxJq9qG9LkJuB4welY0/YR9YAh4alLhB9IJws5IL
bN1cARMhCugHQgQSJvrJ6b5EWFk2EXo7rFBJ4mWuD0VE/VkwcY97phAaGWZAetrNOMFyAkHDZeqO
BqV6gW0VyvPBeGFe/miBYtKfkxyFEp7Cw2YKSBIEaNPgv3W3pyzRJy4LZZa2MXe489G4GkUA9fu4
VkM8BXgi1CXi8D0uzxqKfuwd/NfQeQ5fpYbjZbdggpyPbVTbQR99zpP5e7ydrASt0zuA0LI1cvxd
6hWnABtvdOdmIpEouiGeJBrSWmYqoSB2RYjd07kfnpHCEtx4WFPRf1UmI3UTMIKJhHlrCXtk43P5
Uj98/jwlv8e17RPwGqv++tMxxXDOfbEjBn0AGEp4MxniyS1jHVXEmI/wlCAx06tN1MCse8679y5J
zeeq79ZJS8+CH1gR8+PKxdBL84vxz+7oSbwTkTczdi3cIo16io+aPLNZhLn2ZP/c4T4D+QOk2H+D
GsuEtBGM3JL2ivY75txS+zneAm+QE1PaqU04hN98XNJZxnSVnI+fgL8OwuQh32SS/X53cLvI7GZ/
ixtt9FK9IfcbopqyawjN4EaQFkPSSfIuB5FTcudisAFJxn5DBqRFfiOsY2k3XLyOhb3LpZeSnryn
TZSZkvFYcenwaQZ9nkQjEAKeXRv130bbHYEEmDgRMaJWBa+7vu1qOPLlq1PTlRgQXPnxqOGkZEKU
q8dVRi9HRkrmUXaI2OFWTc0Ed1sqQpRbw3+44JMiJvCJEAWOP950U92hhSfCQUAVunkQye0yuPVc
A86kC5+M+0hwyqDzk7Cs15Jhu/OqV1JCzEp1yI3gg2Cx579oCszoCxcKC24epT4oDxKsDB/ePIEP
CtY1nyB5Mb/CiOUUUCc2KiK8taGozlykn9PZob9oQIqKk04MUBK6p6dq16vyONfUIJ0dPvTUE1JZ
DteK74aVJjASnSVnJwJvqwmiNX8qAocX9QmDfdlA1Ryhju3gtStwo8vJYyv39Sav8dsYE48oVrsj
f88aeTlCLnTrfQKQU3LGm8PzWy+Jue9HrJM1aTFxadAgj2BchP3TL6zPN4InUASCbzrjMXJy7EvP
tI+FhkWnDe0e1le9fPVRWi2eLLNYXwLGS74sFHDXMJTP3Otj9VFMSBRMUCBwJElAegth6yJH1kzu
wCSG8TnlZg6++IzsA1MHFx0Ae9ix5m1F8X/NojZh1rZx251dSYpoNlG+hq6eaw5IBau9CfG8s4Yc
E1JU9NsJaJgVWQBg0zIbiVH2Rlj0DFVbXO0HKgFopBqSoW5v1P1oLsQ4iFk4z3mvBa574F69D9jE
dvJER6OLGocFpy0EKL7ygcvfZd+Fo90Hc7p6S4qlRtT3n9hAAoeQNOTF9CYP0PEXSMck3cfunc4e
6mIayMZFCLCELu1XDF2T02WYK4M3sSixxIwGAk9GdPt0cVToMNujSp6PhpCtxx0byi3NMId8biCV
p85lvopBFbFnbHQBLJiVM4cJQruQbFi6eIFFA2mJSu4pYbpgW4n+MfVAwrwRHuBviFuEoNkDGQvo
CuL8yL8Ls0uDxAiTPGzK39b1hD1XeEe2m6GwluOC0ZHY25ddesP4P13FV2tIyOl/eyCg0nxRNJBM
DE03qAdOrCzx5zzDp8mlYGU8jAm8vxKS2qelEcMMcmV0KHfPKFSAEPhBn3RVc4x0riSaVZBVLHXo
zl6z0sFsOV8ft69VidQxIITnI+GYjfByKXWx2noSbDBzFNNVP6dBCjs47d2RhGiF3h77Aexr74A3
U3VxTZEuDtTcyfZzt7IpeI/0RNNLnyrbsI+NS6ayIuHhhhI7e0ruPYvlidl6Wu8U7QqzRvQXP6xe
xs+dnI/c4l6v8/ThSs8eZCiBCtUBLj0+Gf07QxV9ARwYbTQfT7yruHlla3W0yMX15KZs3+/03OXw
DP1JGWmU4muWs9N0tNJB/c8UIgrLI2RLhN2UYN6n7PzNLJqKKd0y+PkEmFBvE2SI9R1jbx1eIuQt
bKq3GCotBz3MHB758U3qtz75UTqzUpZ5IquOIFsd0IVVSpdsirEy0IndfV2srg8Y2LlF1MzvULKR
g8f139dMf+RVuYGLZwnSLPfLOY3Ahwnefp0+8egHY5i1EoJQPkzBfXsvbwIt+YaBxrC0h+oGpOuR
IsmyFJI5bRPeltjd8narLtgExUEBSgmhqDx5CTm7GWKkQxWcq9ou54M1pt2wrsQR7kWTjwCQvdcQ
oHqQzTXPX1AR+UqSu3P9ebLN2rQ9ZFMvsyEd/PK429IKfz/09e+pMcJ13p0sa/sRSGcYiJToHVZB
e9mDsuu2STHYUVzPuAXInmTwJTOyFrlaYFSNjP3UkDL8S24JKVFDFB3KWJ0+jz22zHKiYNTHH4AC
e1JQVfK5iCw4Y30Hu8xDEnk0uJA2gzULReOxeS0lb7gwpYtxNaO4bFOmmPb8IUYJnnt0W/EsT2OM
SxL5YRVo4gD8JnGhmgwzNUEj3ucgbLJNsT5a/BEcxXFpn0kJhn8wadiTnI6WZqVesYb6BetxAVWQ
Xbwl53qPz6gIIQq1uP2iHJu1M34MdrGZjlEdG0/A2JQKhpk6qgRyu0dU4kHUnEz4DpdmOfnF3UFa
CGHENFqdaeoUuCkUJYXOdAjtUPHA3YAA4egphLKHIp92ws8IWECydsYQxaVPxp4uO3C9BP2FjQKO
6FjBcOUHGxymyLfdS4N7Cj74DN0lzoHEFi9qNmoXSH+CPlge+fSqxZK7K+iyiafA4fULiJ1u8XV7
rwBjdDRl/CLjNd795XIaM1VOoTQC3e1knXwJ1v1lIKBg+xt+3+GG3CwJ8rk+jV/Lb0gd+9jwq25R
4WdY5jltwhmxBJWhGcGy3ZKSbIB5AH1VHRdcmDcSUZuIYs2ewGOHwTbDWtYi3vNLegoIPp4K607l
5BVC8SR6zwArHXZaaiKbeUySJLUdJRP6BDrj1oK+jF0fVoE3n5tD14mM8Hqmr6NScoUafZTwbkMN
nz3iGy7gJvtigxavgNpqjrGruhqTTeFMGnzmv2Hq0XHkSbu+RVP818bGe8tEz2v8goNKpiaxbMPj
yONJ5wlj8MTjiD990od47nJLMA3iW/t1Mig0vMzFmg3rkYhJcgnxko+RYw3OlPAJ8EOhhbE0Ni04
CSggPI9jv8DPre2Cl92DlHUl89GcQO/ue8PLHiw8pV9+XDeSuNiL8JAzwtWwof0EqOzaO/BhC7OA
LdPxwVPRjWgjMrAn5S7tkSKdha5bXGtxIz6MCT2zW12+LvMk20BgFbeHboGa/wdkQsc6OMAFKD2Q
7MVSA9MJCg5Gy/hXvENyFkG6u91g/ZoyrCq73Biex1eCfQlOSW4PTNpafWGP14KPpcGThQztNVnF
Q6IEfTWlHndWG87yJh0w1xvTJWEAvJeGqrifMI+vZ9ShMg8P96QEmeWZqU3pLGK0I5jTCQ2tQVbP
mG/EUDKULi+/DH8262fplFsunEm61aL2bbDSYBdBfDK9/bD0v1nNF3nrCvREOavQELwrin54ZohX
CKDCL15XbgfQixscZH4+13yqlw8jevNoE9PKgrNeiVOEWTPp5+3xrNWrdPul6tSuQrQbqRBYCJ6+
N336N/iNx3mC/QnUJVbsen7pV+kKvFsggwhzAOVMCBz180KGGU/S8BN6+OZgpdyDIRIvHbmKK3+j
eiWc89pTz+O3ex1ZI/PtHUO4PKKHb0M/cllAoWiAMHEs4zHa9zNnqwsU/sKwh++6es25b+exhRBP
ppvcjh4r5ujXldSyFkw4fn9MjmHGG2Z+Mph4wyMEdBYUYN6l1YAsoqalTGIu+CUMRHVuux6di0ms
BuY/Ju3DBtYINeZqkRrE1wEK8/evNT5j97tRIR5gvs1TMcHvhYotRnh4qCYaVh4zVRssrNSAr2Cf
cprutR+GdDzlsWlFUVkNCYBkKVZdwA6VNdjAdMQkweKZ7DDOq+agG6+V9nTB8HLYUgDDsOcbXXnb
AlBiOOrtQdPiP3+HQFt3aqd+jexhC9tteiK2j4XhL8gajHZP7uDvH7cpgihW6NIZBIj8WQr7LSSp
Mj0oiDV+jleCX0FnWZ5f2T5tyNRkppRAf3Dq9/IEKAinveNWhL/qd8X6bj4T7cNGCQI6O0xr2gZg
KSzqG4t69TfFpT4NyU/Erkr+Ba7AkbANAEmUD6ClBQbyfGCVg7ccUxBhYpy+2JsA29HfUGH86uMc
rZIXep6Z4orCVoWtL3Pykduz7EoDokMdT9gsAk7/3iLxxP6LEGw7X1Mrh/rGWK7gxcRGlOcreUzc
97ZC5tHodcSyfjjy+7DYpWimU9g2nJXLOm5Ze0HReAEuyuzsmL3969W6C6w/VtMjsQqCKzWOmKyE
oBicxV7w5Vg1vcIp4cEDnwyEDIOuNYxZfQRXzaEXx2RvT0sAYLB9Lzj5nr+8A6W4JUjLhEeRsXDo
45YHcod+m7yJr5lxJGv6YyMspKVSOMMPRmVnFtFrW25YymNwLoTSBJvCIaETtb7VebdTb/SuBFFD
xKdWdIHaoYlJWwAw/YUDYwNuC53t+DMeOg+ToEsYuMJKPR/t2v0AZOiYZnsTc7Kkm2xnkwUVw2DX
G5CSXGIUwKsGvbEFYsa1f3iJjh459CMyHxi6SsEDALzW57qeY5PGfqLTyX9vLjT9LybX8OhW/5KY
QKtK/cyi3Om89GrQp/WQmBmDdK5RhJbaaM3RGc7d7G5g5WxMo+NPY7zMIw0+L/Sf+HMaWWMWNKNI
CFhpQ74woQu8160ZX2DYBPgFLAl+5kg7peHQMLpk1H1nETcFQiPcwNn7FH22LQiaSj0irIPhNHrN
exPjEE6lBPc0PnTGUposgz+Wk4snekd7xN7Jb38Be7DagncMBALUw5bLWR9eqzy6b8ZDkFnmwbPH
0xHYiRhXI7fp3k0s05jOOcVZ15/PH+PFrWIBZSL8sr3VRgjQkuts5si60n3cGJakJ/s50X6DJW4g
Y7HBUfx0mR/ij+n/NPptAzycmspP5b2iqT3JddTeHCP6l9W1sHqwylaxxuI+vHbgxiglsJlyss0o
1k7Z/Eisw7x2OOoj9tjz6U8bYj2yY11z9FktyjpBOBnkqb/c+dR66J3ZbNuEALAXgGU5rwKNXpGu
eg2Fnw3pv7NmL5vTLe4/HLngeh+obDAhUtD17cuBxH21ZpdZNxPdL27yaFhOj+VrqSGqnJdxQVAJ
2A/xc+GJPXG35aZySz8uzZVf/cASfVqHiD35m+uSsefP55icrx/7EhWyj4TRZ+88Dtu/B+Kh1ETk
M4vqGGUCrhgEv7FgWR1IXXBUTL0CXvzbr+pI+L+lFxBl1sINqh9pwcprrdp2kRutx4gT1lsSVpr5
efiWa4yTBOBiGK1Tzv0Dsh1o5BBioDrpJi4PduN9PDpr/qds4fplT/CPmU2jL4tujin6eW0zjd5u
E0F2N7VF4wLZHSM5wu7glzVnQHdICkQRtEziLlN1HiPkWQnQFjGY8tV96dxc7irvQz9rAJppuEBh
sf7tMFqvSZIcoDAB4nUfLVlfIozBBheLjEV5Nd4Gv0s31XHyVhdv+A7aLMdXmlR5fdnxC3xo5CbQ
vHdHB69w6Igs6MliiKRdSqOaD85i5DmBUoaSNMOiHQ1Qs6sc9AP/0XRey4pqWxh+IqoQFeGWDCbM
S28sM0EUUElPf77Zu0713qtXmwPMOcY//rC9Dy3FHaDQouKFguNqZrJ528gWqgsUweGqcTjfakzu
nP4q3o6z7fcixZa2SSCfjxtU4O7j/MPqLchOcvBm/NL8VU58qpFdmvhEsUnj57Wm/DgunGr9WRRT
LGUoN4/rl/e612E5duHehd+dge1sAz6MNEobmuAR1fiMb4kKt5YVbcqI34TPLk2gOy7irYqf+7vv
qQfJkZBAkJMimErElmxeAE6tibxh1zcyzj4YlwcG8NAzDfqe4Pxad/7PhQrz9cCjc9y8UTNXxhIX
Fevfru0jEMCkyePj80CNOOZDAI4rrdQOVVTYgBE9/O89XRd+IAh0uSEtMn+wqqC7Cz487rm32Oiw
eO4cMgVBinKiPGUblovTiZCQZIWfN0TgMG7xCcBDHUo0IMxxreNYjO3bwCCmLAO/xhTQK7DSxDfK
Rk9KpJyASNctg66SEe8qW0l7VvN2DGl+dC0S6PRWr7I/HlJsIgDswlMWNUPB+dOHZgYLjjUMogDS
xkAh3OkDVWCHqbc6/Zn3eM6D9PcwgCCGQgqK2fKcGHYCxothMo3cdPdB5RS5whmaOsWTKuN5TeBF
bEaQuT6r2CL3aUJbL9vVVXM/UA5T57uQrPeuNkwFusTtOa1JWgiK+2CK2nGvMJupjc8O8mx0QNkU
8VZ2Okt4a1poph3wBg/CUMCHauuhRd+3lvbIsSq3WsDPKG+oh4KXabJEmgnVEdFem884cr+w/5Az
eW0gzWWbHB8SAJLwNenP80l7x8T2/vRxlYCBQUiMQ5zORMdFb6xf5WVhq64zP0rGGUo+XF6kME+U
O/PPFn5RfT/e6VmY3KG5omDJZghDsax7aXhTWQSTwTUGAaQqCZ9MSeEwOtVZi7Y0+tTMbu/lw5Gn
+VOY9QTyJnoTYgikyyvOSZCDdb895g51RUq8LGc0jUxr6c6L941bNgkLN4hZvSm6sHSnYsEJmmeW
eEww9JqrGwmrznG0gHYxfmEQgUB8YERvB2oHtk1syD07fQe/2FcX2XvcDex2aEgP+8fPr/vFT9DI
9/DH2++kfrKNLOnCqcKHcCg4EIi2HXLsog16LXGuxuwUCSUzL9rJipiK5IKJdrIlvRycEqI6QC8L
DupaeVlWs4IdALeE2eM5K6Y1OwVMsD66fjfJB0QnuWIlvEK7zEDIzfI6HL8s8P851ClGEwwlznNq
AiYdAj4XNvUySNqZHN+1fOrhm7QtCUNKHB5/aNRdMDr3SYMWho0b/JimbgPwCwkTb22ToRrDt4yk
5HTGfBEn4XgK0Qm2ChxR3gliLM5DcT86DeyBjaVOw2qwPLmVByzM4BMbXGwvPWwfY9iQNOtnRglF
AIQ6Y39LQkQoYNxr+QZf4bkCA+bN8oVmv/lSk24j8pCFAy4O2gI+J3bw7WghOujAlZFfdRYvgWcz
lk/sw1vJxwAN9OA7zgYWG76NFDfqzxVWn6kGgbY25RCQVEguytloS/Damh0/pZAS0IEFYD+4RCci
SuA8w/xdFYwlKRZ6QHLEXBQweuNw5FK4BPK+GuMtjEyMxgeKNdOpcLCG1/SEPRIhD0fTgZx/2kCM
ezMr6zGCYS1pD7AUsSo7Ti1Kl/bOgfggU4Pcj/e4GBl9cgxNdYZESmcwAMpA/w+tYNw58VaCyYQR
UmvMFaivBuZOI+exyPkSPNhhKAYn+GzVwaikKiWC0uvjnvfGs3jQhyVjSeZkKQGZYj6PVXvh07Et
YLmXd1Gs3GJcAaHoJ2bx82tOAxI1/tg9EYbTzeIdOCe9ipgQWINEnIOD8HiwpebaPIZYSdtzz0qP
yJzZMfy5Kph1RXKUtv0Agg2d7yri2UHeaQhkBhyT4q91TBg7oUIXZ0ao3qzOVYXjaeVRQxKYAybW
gnGWmE7Nj3MpgD0veEWJrUzqyciFF71kFsyxqQRPvDqgihhjmRGEPM1/9pqPZ5L4mDtRf/l8aioW
eS5IwtHEMGaErkdfPanhdCcLPtNiypCZ4Qhe/5I3KqxmrrBZPsBmobIbvzPGVLi23p5MSVBCwvqG
mU1SgYrrqaGhcumzwql2a4wXyqwNNNigGoF/TNOuJcu0d+/7sEbi82ecoxO3qz2VLeXbxsWkF3Pb
hG7OAkbh0M7TNdxtDXsYPFfn4qjqLCa3ZLVbT4VSBXnB78DwDSbqCtYxZ/Yh3kT342rE8AbEkfzL
1kzupJ0yJduBpziQLBmHY6CHMzWTRoNsgQH0qkcY0c63Dmg3jEEYHxNIi8cV0oE5rUZvAeSsWrH/
9hWjhm7HObGRLCQADrvHTN9qxkgQvbMF0+SNcmu8kEng6btgkLwhQlFwpr4mgzAwFyOfVq7q1JNH
2K4TqtTX/LFQ15gFkD+wnvOZL/pMVO8RAevMSx2GrFBXziPvs0QNTsEB0wiTPtVGxG7/aZTonobB
v9UwLvpO8n1lEQuHAORxhx+7lVZtwCwKGmDnpTSxgPYWI9t83ls/4Cihe0pX1abefSrnii/P6mvl
6H9b1m8XJn7MBrpVSgOR05jz8SPKA2kNmZeGmx2EVUw2qeF4pIXmzmvmK+2G8x57bupReM3zorbp
1XlCVrCRSDvjox+OWc0Wheus5Zo5LHTCAJpUXoWMghpYJYaLoTvG1kAA4Y8VjRJPoRAX1s4I094T
+Ipv8m5x09KXQAu76DzaYAVxkVmGvhrpKOwMfub33a7zXDzs9iMXRmmz3ewVK71CILdz3YT79pqV
cDXhaFzZ9qm9MJi2n53xvn5PeAvpnh75tLGn7uNgHph0DMg+oq0nuqNbRg51JpUXI3VP3erEICdz
ze/P2jlBV+jc1D/V4fXN5tVauaent4Y9s0Gi0rIW+Zfv+XeBUDs6HO3IbULyPFCgPh2Gm29EBEFX
Ga99fSAvep6R48k7p92RbYxRoXEP7lDhTrikWD1H+suhtk5GJEpHbBeiMJxj9rocEPqt3EcXzvHo
49P6NFY3QU/5h5j2wXrqqahj9mIHgqOj8DUgC4UWPoGYMwCWdJi6fAXLZBQAh37xYzOShCSvvGTs
WeCZ8a9DuryMMJLsbF1Ifl2zaLCl04b0PF0+d7LRQjNGwDMV/tG136O7SVwXd694E1KXV2dIEPjT
Z5vvmWMy+pA8ZiF74We+08Lwe1Yx1W/ERuou2ZxcTCGwDDiGLb06ynUM2QkycDG8wLoiOoMqAEzD
HEqwFYCBi9X/uc/RSJfGGh62tZgeZBuMjNHFayxdbvbDaoOewIAyBrMU6yA7Mkk8p5tkiO6/cBlI
D4z7acN4QHarDTIb0dB+z6AWg9zAE4XQID4Q1mvCQxmSM6IvAn3HsYzv8oZbsddwq8dUvcronzxi
2aSNEBUtytMPnp4Tx3Dj8edg/2Na+j4QjoxhczN2cYyZ/WojgReL+p0IKNw8UVEeZXQQxzMUVJam
L2owUJE5dmr50NrI42KVB+06DVm3dLBthUSeji6JaEEMrmyqBQI0RMfQH4O10yAyX4Gzo1vIMEQz
vid2glCT2ojUg0IdBokKqvrbo7NQ68VvsIO4RQDgcRjiqPJ4+OB77w29D13AqLr3vK656keTfOZf
VU4TdC5ISXCFQkJRQzpimjEcUzgx5f9R0BCZJ4gSzIZvKBhqpJ8oGLIsUHt/RQ/JbKUHow5H95ih
20BGAsIxpw13afLw40SEdQ2HKtmVpfHIzUQ5MhEeN4Oj3ZOU8VuuaY+aS/bLHPkzMIYpi2XJlHH4
xnsyZoLS1r3td/z7fUdmoUWrqJeeP3jtJJC6pL5sFR+vPL6ucYmNCC7cH52T6J1PHyqM1/jplJ0K
3bKsSNeGzfS55BIiTPXLflvH/UXzHN1TJP3CnpSy7KmSl9Okw3E6LPy0v9Xx3NNq6Mt1bwfO9Toi
ZC//keNHXb4Y0gN90tvgJTJAXuDAr7UCypDH0VyGE1JUOlivGOi8FbvKP/OKSId+Wlvzpmu8oSdn
SJF1DOAraXxsMRPGdkl5Xo4dFFZJtsr3iNeUZktdHRnIgl4Dp/u2E03QGymbksu7OvRiycKu185+
5VQtchJhsPFCpEtOUunLkvYnLfMeeul1mQHWDjtvUA0pN9XlUG986fXABKIerY/1KisIG8XS6hzN
0m4AG+uIogskqf/SnPTxOxpDyCCPliQkpqZq2kFdBhl7Ifz9KfPfVHpwugxHc8IHcq+NOaTljYbN
taK05LgVfYB/vKUyGQ2E+n71LOyG18VHXffaEUqIXof8IS9TRzy4FrdOVaqnWIwzZBidv3pXvGJE
+LGbVLLXu7ZpzxgUzV2vyln6OE7ev03aTZ84q9cYmzyHr9nvRZBZrY+HzRtluv4hxi/ucfgyfW9Q
pA0rkOUa1tGIsaHqgDbmjIiwm1YVFwlyM+lBDFHopw0ZsJX6CWn1tjdhMe9N+Oe3MqsropLnvs/8
azbCawrXB0gKmfGSHXaAbzjAvI95FttQztYweHpwO6go1uq2AJTosOIzyhC8O6IfHBeowOrTK8LG
DGtcAzx3+V6yUWjBb1nS52DclplFY0l/0ZWLywlDICaIhOR8bfkOwiAFbPxUtSNl8sRoAjbL9hc8
rMxpV4Px08byAW0lItvV0JXc/qm+IoSAMjHDfQMrIQ85RuNCUN72oQiRNIZOlkHstZz91n1gQ/DD
a+GPFjDJX6cRCMBlTx0L8FJdEEnb0v6HR5IcfCCFCzcfS3R1kVvxoHhUAifvv0fxaQ4zU4Krg4nn
12m/DqToNz62DqRHu7FqG6dov/E/y4fX+M8r682MthtsrL1rbv8vnlXomfsGMMKOCQAsnZ71nX8O
KJ4OtIsMRShaIKbANoZiv2BbI7cA/h2FDB0llDqGotBXSgiUMFzBUxlLP1c9Qllo0W7CtBQ3cDBu
mM41e0bzmzETyTYYfrMqQsklAYDCfq0CjhxYdtgjoyrENIdKN2UDIOCZlAf8a9AXPKcsq/SZdMna
w8O6X8KLhbQZgo5wM8K2hlkOc6tmDEoASVBavgUn3oBzC7e9YcegTUxwuoHtK+gnpAGehYE5GaxD
C/9+nojHJ36CYoZtHzkUvFw85DC1xMd8B633gQkub+xQ3DBGZzsKGiQGDqxEwalmIAP7gTocqS0e
dj2TQAhS8fa88w8tEZGyD4Z3IneZ108N2EAxGLpwCynWM+wYaXIgKFcOfTC/8/mg8eSW2WYpAbxb
D1Ev5GcaVcIGQcxZGp6kXUOpKpEHjPEUaQ7N7LGPltWdGDBGTF6Gd3xl0RL8REgB+xzlMqzN96K/
ywLxIrAPYwCHFzZlNZg4qQW8HF1f15AEyt6ZgIyRvv4223e6xe9MREJQUjXr7xA0CVL1cc+ln8eK
t8fr1vsnTRar9gUOm8IjCHFvih6Cg59vDbrxeSRM4wNafCpc3NyRMcPg4SU02ZTthYn1j9wEVL11
Coj19nDff0lmWo7sWoXWTvH/TyTXO/OJoRnjuh5RK+xXHKIy9oDahGdSWUY6dcp/7cNnkiejAIbQ
G3lEDFQDL1LOg9pvCeDhDY0RQ9h9L4Z6SuzBCq1rR60Adov5wuKDNaZNvsCtpH+hToIrXjvQLuCs
M8TJgYcUJ1FZWXDZZB/yYyqkBjVe4lDxw3cbMyhTSUVmvvvCcRW1KMQSFLjTDv5ELS7nZbOQV1Dc
BdE0AdQT/DYfzKCB2k6mB8RXePnQw248hJw73JPsApINeAZeKU8FP6G/U/Ab1J2IdELVfXDe94UM
hFc6YHq/aaf5XIs8HkUlBZfXvvnRd8CYv6UHFXUKDldoDBuvw0Z4JcN4xsKE0x7jaHFoUAqbHGbv
dqFCQAG4TO207zSUeoKh2h+XcxkxNMoOEl0iPydTfRTysjWCIJA3U/DA8mXAwouKfB6Qfz4qJC2u
mjtQQXMZq0Nc96yGcQN26pKl7+IIY6Ygn3/cqnaY/HN7LA9beIBkCY1T3aZEahsMln2d3DmG+24u
IawBLXG4+PlxUTyoNx1vBs2Q6jDBE6KxS5wWcotHyH/4xgS8gEolHHnCK2ft0mpfvHG4dTjYExTI
ukRG+IyAnEFYjowRGiUmISRWYsVxOTpfVPTPbqtnT1tepFsGhJmYPLCTxOxAmvUa4MUJG4vsBtyX
zfYg8XExbJ++AegHWNuxaOHuS8wEC6uJHPbbt5towk9Qtxy0XHa02+DWHpibvx4wRrf1gbk7LB2Y
KhoAJPtPY8uEHEIlu8H+4J32Y+LliYNx+xFusuazNxOnAYyGzlYUuj9HRRx2xDvOIZgAdcyfHMTE
AGsLxCx/71lvEo+ZHi86aL4cPUS+ltZ3D+Bf4Bhqe8jxHivIg+/z8DoAMIydNrfpf2MO90Uxz5wS
krUxwioCRaYE44ZI8uMs3/zYOubdtJwCd7a7mk7ojPuPp4d6WE6VceMSn4CSkGeb1ObP23bExAPZ
JH4dgHUj84Wk6GJnSV6NOBM4LtmDLhirvYwXCqLHuLMwnif1iA4NXPGSQBAmM2Q4qWfIhtTCUE+t
PQjw7LMbR1uIDHnNFThQb0xN6PboVRHRz+IplJQZCRyLEdOlyEl2zISHYHi9pULGH9wj4JMjXm6i
PsUuTUYdwtqMHb2B/wLnGPlgnIucox3yGkIuH45O0hGupYGMoPknPIQQXaUjExY+NCuNhVFZJoWV
YEsVwws0X3sVlmpp06XwCiq+ISS8K4p6eXEApqlkYrSZajuRA5uCYW5BGmDEe2cnXTY+9rahFuAW
Z7MPsmwxZX6bTF5x4iELyNIChMZQoFhxaqgQEbYy5MmSswjG93BhaYh0QzXEqRWZYGbRFXrv8OnR
lF0Hf9ESqXccHlcXdF/T5ywLsU2BN+n18TgaurvL5IFmw1s706PLEsz890vANeoOm8Ic+M7Bvbqk
APzn8xC7fLAp0SKAagB63yCaoWzkeZughz8cIbDgekgacsxjxz+nvLdXcJq5PkVF4XYu6dhEUwf4
U+inBzMooqVPdDPqRbngYKXi9sH4vKJzfCJp7qPFRiBucoOCp8BxF8dnBzbB29+5+SkLtTnPBiN0
evTIAtyABQUUiefvjqxDa7Avd9JHZKqnG3G+993BvFkw3CJmBjKkI6Qgy4H/Yn+hqxYujqrxXqvG
jTgTduJzekAJhD+DGkLMijewI53HBoxml8yPhCcJHWVjg7lPRYLvcQUZgtcFbxdF8Hrnd9RrvQlS
LgM3tmk2kaYX1KFrwrQxtwNnBaLxsYTh1UPtNFFwYWKo7klV9AcI7pIVqAI6H9onyei8Ht5wnK37
+JaznzB4Mr9Gh9jAOOJ4AGP+rLmgXAEkL5vuiPerhmThgWlDyUnM7/l1Rs2i2TTMnHbMsDnqqXWY
5J275fDwu4BWlht1e+5P0OatdaeRJ6VwLgH/QrvhvQ8VAhHUFdR2ByAvapDRjkH5F1O7xsvALHEz
TS5YetWkOzzN7zVjVvFBLxakOEsecV+mgjMSxKz33/a9/F6HTjnRV1DlBgsoZCO8OcLhZDRmT0T3
nyZXngzWGTMUYvqwEnrhNWDArkabzhnaUoiwN5wZHmEf3hHW9rthxkpZi1UInxeOO+DhQ+x+JiNw
JRn50KQhu4Dh6b53wImy6Jv7e2B0hkskPHPk0vrAJxzYDeRd4TPPRqOONbWCmuvUsBYZ66Dnii1m
ixVeMky6EDyCEWESOsODilIKV75q3/Xhc2KlYvWA+JlTsQR//UWMW0CMzdcXMydW3cESXxviAs9D
1idosJ2BZk6YOD04Jqf3O8i+05L37SvT4ToDFtnElcNaPESxcyNqCWdFA0hkzxTrzd5ygNnApFOR
6aUmMvPCBXzrW7l4fFy0rwpfOFMlXhGSTabLCNMSIfPFRTpbpasBHNShVfLdwfZYAYGqyxi6it8x
2fOfuPKgmOCM/lkCI84Eze15++2SzeAzxl667zchHlnT79etceph+BE8/2py2lYKM4h9Bvx376+I
nUlMcouXkt96/f2Db5N5MP/AhNcdWXgz2N9J/1I6Ab3gtofzzRdvLNoyF34REJn5dKX9cK+ynKD+
8XXouAnxVyapHvsEbV5m90sbq2JMxvCl0qGhwHocuQMwRnKoVikA1c9QsNR8BkMsEX8mDrj0zhrM
MFuBwIgoobT4j18+rd0mRLc5GfzDl00Wk2DHRGJaz/04TtPOxphb6qOZtlTICpL9gD2HS9gHArgg
H/YepDAaqmTrkU0visG4bvAYPKVsFpmlamaP+Ih1OSlwv8K2zlHdilvyEZ+aSXR9rflXA6zBDsrg
iIfE3p3UdlwgzXhWnPj9d3pd663Afi5fzFqxuHkRF8VsgIkcnhzOKyOgAz6llRMLQRQ5qZvXT2ej
AeD6IyQneOuxOYzsurNpnRm8YQ49wden5UGWjFNonWGuM6yGhsRaiplk3xzA0MxWpAy9t6CvMHOG
zu8OhSonvQ7Lpj+UppA5Uc1LezjYr1tJn+P8NOO7IColW9W7oTU45BdtUTo6UIU1hCiFUm03BMgz
Wwwah4YM+l/6Dd5Z64dODAnNk1XwQoi9oALTCdBwO7wAwIf/qsvHhnWHqgylqsdnQif9Vlzxsj9e
pjp42kTkpXcOj6Y8AyrBCW8mBoWi497WW76hesslJb4N4NMkjXem1DrtnRomsiGbfobO9E3i9UUc
E5o5GHI7L4egWtpaw2giY9yfzrFD29TonW96OApHV1aF5y1dlZCNxWnJOYl7yIZO34EniC8aMwd2
0ONd22aHOGin0LKJZjE/G2pJNGSUFzBhoTWpG9Q/eJ0ctz8Yo8s+qS9XMK3PFjVFII2H8+OCrpUZ
/NDKJyXfFnYkd6aG4K4FJr7qFqgmXx/diOn4GCIcHrXFNMf1hZEJAsD2ALU8hkjEvB72MvzBZtKa
zRx5t/0Ku3XqMSEWkzJ79Aef1krHA/qNBfCMxiHkD4Jp86fZCj87kCEdfizzO1e1GbjNrTNAu4U4
1WA/NdUFoISNqZeNbNFUhTWUIY1bcxwZK0GUOPPZObGdkbwIv4sYvudKWkpQA25MNiExUSKmbF2k
FKN15oSwRzAzcwwpT+BJ6dDo1qQ2MYP82STBfwhWZ5y/V7c9671E9U0pVc5/b8EjpqgmEIkBOmTt
fS6YGUwbkn174ljn0OHAKE7FKQqTsPlToGfMG4+tM6bielC8sYFYxMfDYepZPL+DTId5FUNgnEdR
+THLqPxmgoUxcDsHsD+lWjXTw8flD5zykUcNZR2nOJOwBnQctlgrQalhsV/BO43AqqGgsZsz1muA
BZtrNUd2uOmM2xPmn74F2Wea4ubCMNfoFunk4UKkNDU4ZSP4ZkipbI3qq7Rv2DF52ZTpR76rqWY2
UMStxw3ChJj3N2g9mDqxoKILwCPpDO0W/kDkxIuEghRSHCqqp7ATYE5ANw4/nCa5P/5N9fPTwWaN
OVft0v4NvXpKiIbLZGLzXWE0AAf5s4AuC7e03GdoVXrr6hpzLu1Zgmcd31BuEL9Thc26/ocC9pgT
FJTxPb4EDsEa5p0CDrUWIOKLHkiAYvkVTPMh2ylN2J5DVd0SAdaeNJWSBksqL18zX3/h7MNWOOEU
c7Y1h10Mn4x9Jbc0eOq4th3qQ7qIFxglCdozoBI+7JwJOMIbqClj4+/HyxbHMGOpSY5uoAjAj2Ak
1XZtjjCVOkC/pUZrqFYah8M4RHI/z2zFhItCRPzDi9gBCbvznu7bq01mjV5njT+eAOFyv5sM7HpD
ITjGkIs58cuFq2bVSz7qABE9ypoEQc1TWFYvyqGDAW1+QoKI3RugYijhuvg6Fet8iS7JT5bg2+zE
NBy7x6SxH+t0Xd0/Tm/WZ8ZH9XADSVkyPWqZr4PWHU0KRmAy8KyYFQtqBz22SUREI7TvH4hTZ+Fa
MP2nQqGroAGntU7Zd+ewjiODFqxaNdd2xugOwRvNzwF0CcgLshyxTuhHAA3oymlqEcDVWLOAA3DA
D9EKWnRBUewOMWxKT/N3gUk7lIJqclx82Mi+/uCkYDm7L2awrWzJ+KuNP4XnpTWMg1sXgPaJofYC
eOK4HYr8JSvGwOvh4lKin/rTPuHfacAtWNZ+To15uKBSfklUs4pJeZLFh9eDn7CMr69lZzd3bQ5q
4shORD+E8lO2cKcK5QmH3iWneAXD8isMWfqnxn1TuS2JfsXrEcsoNnSbJWBSYs9jJuOcTfYU4W8C
HWYJ9ZgsljkiSeLIssjiF/JbKMonYk5///wBOGA4gR3IhaHtu3WQMLV0O2zIp9c9JYCQa1k1N++B
TefDgBd32NrTrwjbn/AKqY3ZVvHIM14Bn7eBNxfuubKomPX5awJubwE2OdEYoNpSLjncT3I78unv
D31bNaQtif06bPfxwPowGMtdCKHwZfrpFP5UCztK8XAigE0SJtRYsP0Y7d3Uvb4kkz28HfffM7Ar
tTfyHIQYiAQfE+gdpC2HWIdo4YUpnk2zY6h/WEa1t2MUjPSFDjed/dOIsUAu6X9xBNVoKZ+hU4aI
EqcccrXbo+TTcHVVWPVptHgOZBk0JHz9B5ZeZjkoqpPVA0b+kWrOTFbErYqD79CdEw4nA70KQA89
DG0RQGR2KCV0AyxvwlQDSO4MySpbpIffDXrFJ3fa1v2wOtJcDM/pYrjjNqCPwEVkVdYQHnDnKZCA
14yIhS6cQT9uFABvpCjwM9VRIJO6Y+NVARQwyB12bAmWsOAB8LT8WrOKsL0i1SLwC3vvFBgup/yB
gbFB75IfHebdxYKT5jN9L5DhDY2iNFn1MNVKZfPMXo0amlOut4aiuQHv4h10E5qvDR8QZxxND7Jq
5DiA/OkpoxYYBPI2HiPFgGNAL2otE5wKmo1D+YeYycNutZpmlkk/Mpi9vZ8XQVT8Ol9H/C6fG/cX
9rYZRB0nh+0nOaCrFoCogRetFd0w/4luOIKf+xhkADAHfVu6Y/H/jm2sXQfwV19WRLBUhdWVohiP
PbkVDRlJgkyiHxCHuD+/cfMD8Ybzzxn3c0Gbgev6x3bLLIZaOVsy3qBio7QdYSrEk4bd3+cuu/pk
FF5pR17BEL390x5BD6f7u+bLgaA7qJHFWN6IZDQ/Ru8ZjArzccW2G1jfyKCX01b3aOVgNzcWRSSl
3oOQB3Q6kBBq5N4U/vfnnmqBJanC2O1yRAI8wXcNCTINxA2GoXbLafepjtiqw0aQbVtMVHH24RjW
NAs3Tz7GztGEjhJnTBA92DsS5sQPE7QTU7cBnRn+eDNRgTFL/YeJUuGB9zXwmPFrOEAbbLD1Sh2l
W6MFOm6Tn9dRGCML6jZUZ79yBiEm6Vv8RAPOHsquB+h3JGUjtpncRnswpg/S6AgVi8WsK6U2oHi/
CHs4uC7RDdfdYkfXR1laJUaBLvKgLI4iDFB/WNipf//lzpKpFZ9efnbCkogiv90O7vBU4VkUohsA
CkWIxDjJVV3wGtbh1Fy+0BpgK83hnzgg1P4PmCYS6v8KQl2EuwR/v4N6ysZwBkZblj6OOww60oCz
hEBu6KO5iIZX6UXDx03nA5ROsd+YrJIFNMPjemhDONt+WCYQ56o9a4gp6p24b5qQNcEqgvpXYfz7
tgDuaC8wOoIEQ2vKVERsbzoQITgX/QWHDhKp3AHY5r/PgQ0FTBnXacrUVXujcAGJZXgP/CrfRprB
1xmAP+ME/nR7oJ3U6D1wLvAlahtgPwYx3KdZMQ8LAXBBgIcV6DCVaDvLbIyG8jAeIyeSTZFOxjfC
ANJcgybzNdHVxUu+JVZEZJfwi8wRDg5jDTkdboQwK9bqjNZpM2BtioyNMq57prZE0et8J6/wMyPX
hSNwPqCdEb8ygcPylwaHftDqdmB1LvO5A6U0pRjWOUG9iVaJI50L3s+NUd8xhC+BAgzhgs2qwxnI
1v8ILmBX04f/sR6hqCOfyHCyORKlMOHEArDjE9tlCz7a7vy59XfNmZbXxcD9wDiqOSMzplAsXWaD
KItZrdkaojnfiAwA6Q+XMeAB+U1yim2GdcHTzenZ7/XxUm2T0TjDkn10icixCFBfM66AcnaJ/36r
fGQqUGs797cixBP+BNO2g2J9fDsOM2ICktysDmlhfcJm9g7j8DnT3eO8D5PVQK+UkfplwJSUr33s
SJm6rQG/EA9ocFzQjeYCX2VEGB/QKz8QYd5glY80hwGkGpbn8nx0fkKrzTriPrekPOpULPa+l3gj
ROaY0QmoT/Fv4Lh/aG/UQzd+QwmEQkf/Jy9JpsdNqyBsQYNg7jJmxRoFtxG2BIpr5rhsctSOdICQ
/5DWsc7XP4v5RbERKwMtwwu7PnPNms8WV98KgZMDu/E1Puf1BuwNpcf8s/m4j8XFgIrssAX8SToe
L47CQOr8TU2FKSblgcKugFEBIxqQOiYnDIL6uSdjBOiyZX3oaZjASeLWTHcyPiJOQQtPKsp6Nkom
ZWVABLFXmLExpQ84yFM4EVAScVGbVmt6c0B52moxaTjVG4rKjkhs6HgIHlIbBcriIT5ayS5pQ7hM
BJpnbu2mAaK+ObnYOMhIQo+BXJC4GR12YsNZXm73b3/kxn637FzgDATXy++/7Z+BKqFbxCOiRKo3
bOYoj0YUAAH16cg7wjufpNBGePFPHCFhRNNPMPpOLgUsZdmPWhH4Mv2e+aZpuzCw8i71Xw0ehJm4
QWnTLYkiWUU79SpFTn4+XgF1nMHfcGT13W/AJ5cbKBikAUY/D55xhGzTYbzEfLnQ4AH1dirma+g0
p5+RSSndG9PA5dgFq+NuirmsvUcAtgLfXGJnAP/iS0fBN0Iwq8mM9Dlf8rJZscTIj4xP1SwWFOO/
w2DTrEY7viEo3DwqMWgVhTazJ3Bx4AS6azo54lECFuFyT8YlhFcG2YvoT2xQOJQsK8h0ifNzqzlO
EdUVnaiyfVALIlq+6n9lyDJgI9eULZY8pJT9I1GxTqxbuoSXIHJC5qHMGcfnHqqwzj8Lkj+/Q07A
8lkcDQMBJnAUiH9pp38/t32eE0NoOGjiiKlnoGT8Jv4eOWcGbF7qoTVC4ohWgi7BEf8gLPffrSJk
GP/uzSNUNFSDf/8W1z0QL6IJX/LI5hwRJBcNuJG4ilE/v4mHF1f+93QRDyweVtxB+ncpGW78nXpc
Klpw0ZT9+8PHjskh2obzGWyB08LhZZ5Hzn/XS8b83Kx513OgZU5arhZgROqJmzF4J55X/ETBtf2J
V1D5PC9uySfy2JzGh6w6g8Q9Lq/l9bX/72q4kARk82ZiBmBDrqz8xzj1/v+Tq2AlBTwIQz2vvCKC
ZfwCgOXzuanQXwfbhidJwRaSPtsPKZRw2+A9QKIEw7RlGwCFNrZjbtTHkWDoMJn69xOmNk/98I5B
zLN9eRLxP0NGcYNm8oVcwmjVa0+8ME/8RpmGS+7zKi77csfY4+Vy2/8/KH+jE45RMh/vA3MK1EYy
ex7y4gnkDN5LSrH2VFNF8DmATH1R7+HNzhOJJ/v6PLy46MiF0Ln++7WYPTzudgz4Qdn276GeYTMp
ZmWFvKb/7/mLGdfGL0u8FurIZpIti9l/f8jonb1CfAPCB3lCk3TJ0z/Dcs2vcBMV98l1xQzMpkPm
2UyecFZ5La8Q9AbXeG76CtlYj8EzJCB5xos+cKl4eu4y0bj4zW/iby0oZmBIyVUHSJrowHuY4HNS
S/xWGAdBOWeeH4qfnXVQzLmOm4HGDo7tAWxoBcgTp2z+74uVwIEivBY/Wztboujk2xNvVVwv852+
Qmy4t//d+nciBIxrBGQqrmNU/d9NhzxU6YsrxYPyFYjHF88iHvm/C8X9hg7DGXELcREHgCvuJ24K
pdbj0yrXJUJJvv0jn/fRTfj2S7/dcjRA+OJXcWh0Ak797xrxOOr96PI9ovAu/fqk3pMr97DFY5S+
uENyFc8kboncyn+GuFX/O76oVE7Pq5DpiluJy45ufdKC0tfu/91bXNZXODb+u4M4REufb0Xcmof7
767iWu7C0VxyPRwxDlbxr+TaQKIR1/53f3FZn9odLuMV4tXzKvOuNAQM4nWIA1LcsM8pzOfAOSD+
LS5pT+KoFyeNdm95veI8EKcO8Xng5+JrEIH3tGzdhCMa2T40x/C9fPE/XLWwZjocjqB3kTND10d1
SCX/XvYmWJavC27wXeNktvzMPrMaNHL5GOdhTtFHMjUXFowQef/r3oRzn8UMfhx36U3KUNxOOcEV
g2T3Wf5myrYMC/5mKRIPw1IVjyHScUvW2d6EVSD15rBjWAQp3/Ar+CFhx1GP9RcUTvwiFjOxqFHx
8od5M/8jiZrRDzN9/i1J6bVTDwafDRLL/Zft7Lek5+Bqhaq4XjZMDyMzHvOE/IOngE7Oo2ZCFQfk
nZsvxLe4t7BgwRu1MevEWiPzah5E52X01pDmxVP+j6Yz605UW9fwL2IMWsHbqEgvYhdzwzAxJSog
jYDy6/czs84ZtWrvVGIQJ7P5mrcRf8SreCObAiK9uY3KeRCbtuhPmjb7nrW39iYbrLgcdbe/b3NZ
TvLtf7+P0MWQ8Db/XUdfpPvC+Waft7gTVMv4b0BCAk0L/iAjt4SszbHE94ACfILaEHah3LnpiAuI
97BOw1ILTO4X1RHXQgL/v+//9znEWSKH4uYrbrvgjsUl/3uFeKX4GpjZ/s7Xd6c5sn3Tnd6+XC7G
oFt78e0p9a4X4qOMjRhnkor/DqpnLAbzjYKOvkBJYdGthVYnJP8x+Bbf02cVNCZ+pM2t00o8zAdH
Dc9JvPi//1V5jikKHQsegWA0a5Qi/0YHRDCgzJT8NWZsyGn+hrxwlC0jLyaHuHNhRSVuVMyD/8aa
2UJT/W+KiLNQPBX17wW9K85H8QFMaGhiIomf6Ke/f9PB54urL6Yhd27aFQPx32vIwTngxL9B2VBM
VOhG0Idg4MWkUzhly6PoUGCHshdXF3/LI4papET/nccvDrcXq/J5vvhoc9BdZynTIxLL2Jc5kP87
964sX3EgiZ/yCymRECusd+UT0ysweAziZ/QbuHx+bM6U8JllFYf3f7+D8AxPUdxAzvfEzzjc6Le5
Km/x92tncbzi5/rfkkNR+UjR828AxHX1vXrCC4bOggjYxMtU9mQc7N1KNDHEN8VvEz3wmcWiVbmx
J6OaQn1P2a3E5xWjLP/fJcWNixEQozW1xaoWo9Qzs8Tf/x8dsVzE8+IxzgmOfPPQbwwmNbdOfPHa
UHkHcXSj4nisjgz3iQlwZqERE722+Q89IEa0BZt7NigyQam7fAzlnIWNHap+GiJlC9B+z6sJT7aI
sEeEpwnF+9eWckr+g8AAAPCPB72AM/8PytU6mXQyUO1VAnaR/SheN+H/pvqM/WjcPkEYIqgyIHwA
c3ZfVpRK9NMKMxNaCNwhUBs0KiApDqCE9B05wEtbVMfmKG6XOru4b35MRwX9USb9aUisvRzejs+4
iRsqQGcC4edZPd1+9N8JUSAKXVANTi+IBkNS8rJuTbtsoyLe3yZ3PxUeFMp2SqjGG0OzJJw/c+EX
dwKZ+fgOhxBxHPfqM0rjln097qKGQYQx2q159TPml2D3T045E4vBfm2Z7mCmz338Puli7GSO3zNT
7tTw22zvO9MfEvaD7FPfDV/SoVtLh+dmeiDVWz2gQwy7+7rejYfJEd2LanV7Ws1GLebtYRrnu2xd
AJc48EX9MZLEfiClW3G/Rx3XuWRCJnxOkzcPLNE2EnTnGjrf3a8UEiwpMaJpMoKlQULyq1g/N5Qb
o+vJ2EDdXqPFyemGMtlmGqmuEo3RuH58Snt1U/rIejBNQm7xMHw9V+8dI4HkQTJu1R2HV/7DaFA1
KRbWiQEHBc4U4TkTO/Of9jebmF+g7hD9oe5lAZEiviEw44Ftq62xMrZ41n0r51tsrm4QylfXb3wU
wMTFelicxliPJgnkaX9A/MzcEH9jj0Z/lSWyMlciFn5A73mHt7jwqg2ZdR1ZS5Bln63fH5Wzhf46
tYJt+YkTHCpbMACve3n9iq2dnpjbx0E53gIYzknOw6Wq7It1fFm8fA31mXsyBuURqbP1Y93u6Gqi
4vV1ITuMJhs1vq0orgfEllskMFaTo3xkpNRzd3z9oZGQU0uab8xLDtd1R849PRjOX62K+YQ8AEWG
xpFjc42Vn6cjEdJ9XkAJ6+gvSCGOORsrQO6bA+jqI8W0Tvdw7JbmoRO5ObJrbhpDIqX19Aiva5Og
R1/ihZUUXrduobsVURaLUIyAFimXSA7RbYwU1u3huqt31arf1Oty00OBvf5aZ4SVed2P/IP6w9r6
7LZ5goXNdH3d3lCOhBWUIiKDHoZgG2nL0oE4pCTWVh2oRpGcg0vekURTEiDlpahBfZvqO9hclZRL
1DiK9ft3QIdEWExBHPog9aX0RqY/+bVOr41xkA63zwcTF9n3WN+JfePEAm6/Cg7NfgMd9XPk6SX8
Eu10heMVHnQjLvCM319cbQj7jbJ9f1n3OSBNi5eKcOJ1ZpGyMbCmqcuKbeW33/A2zFB2LFJsTqU3
+Cd4AZQ6PvmGemJv4WfsgiybEpUV4iLiOyI+yAuAsahA0U7tZzIp/8YIiMksyMGJ2Fq56uRknbg+
XWrezEJ5UewRfP9vybDFsuXxM6MUwUp/ZmvmyH2PH/fHotcE+NT6JUQZWB5XnN4/iCfoK9BfZTzk
k0U/g5vZ83qKwarLbfFKfSd9t2vazGfpW/pmTLgd0lL6++AnOAj4DwX9P5Iev8BFGT9u6PG0M9iy
VITZokj0f59noswTpwM7NZdNWcbstGfe1Drx9qLEjg4nrn5/xXQ2Nrr01LJ5Cz4pb/G3cXIxxlJn
e4XRUoiR51J8k/fn6xvK66CvCnElxo1Thl/lp4wBb0dPmRvkBngx2zL1DHYNRpnb4N2IiDHN5g3L
I2qi6fedPvd1aTHbW4hdEKn7JCvtjglRdz9GHlT9rMGSSPky9EDLljqq87L9zl3K8kMfqHDV3gjX
N79KO2esWg3C/QQITJDSpmjNC8DMxeuM5BjP9ekW9b8J64iblyd2oXv3p+C93Kd+/UWXIYWN+prz
gV4QTXNHyQPz6VjACbM1pwqBCB+CmN9I3aafXdVQdCeMY45Dpnz4092bteQjz8WlD/Q6rrhNoktV
fJx8ssDUxW54qHtqcwBmmtG+42gHynYYyFE1y7E0dZ7eJ9j9LUhba9KVHp5BcgMTrKE68J7d1ePU
2lVoCv8CTqtp2Unu+AP6tzM/OuBgXIcoGGO+jyexJdrHL9yrzuUOCt+VImqkncFc3TP6f6gJBG0x
J5dBpYO9fGtRyMyc9M+G8KFxTzZFpmlhF7XdX8H9dighfhsmva4VdJHyQGtw+n3H5jLJbT0efZae
gDNqs9eZ+r6igkIU0G9UMnnmC/XIoRkoxYzyWIUC3mueucKrqwoIqrOPLYU/yLywO9jyufz9EXQ7
VtT9sZHVsMx3gtsE8CXM8ODMgWkQkNOa9K/L54J9dVYnInEArEjLCldMPuOp0WaF7AL04nlO/k3b
BaAFAFgFTpp3r+KHvuzpYCvnDxiOCwMy631NI3BPdRaMy1xy8iPtUQDiS0S8nihsqNFz1yDZMp6z
Xf3vTu/zi8Gnfeu8/1mhKRpj6E8It10rkb/peVkzoZnmKMhEv9EEVRfaz9XpBjfFFtqlEQ16FS3D
5RhQxgGGOLtsL6i4FOkqvSwa1tYvANdlBYcrYH/QZtlebeYqGANSAqrS7HKzFENX3UZDB99IGJaN
Y+kRRKFH+Z2+vevLmbyOah6bxXbC0jeMwBq+NVbnLfP70e9uoQAbTWmUfFyMdWohxCujw3CUXgx8
h3j6qIDtx8FFW75u2Dfjwoz+n1UTWGXjR4+yz5O0k6baWFN3G+0qnrx3L/PcPX/K59q0fpAElFXI
r6AL4Ia/d2/FKXvvjlQ+3hSpO1T+8AS1CXd8Mn9UAKRQ/20FjB4IghZAoroVALkRxbpjHImqSxUO
zDD79VxJqI4Ld0qYAaD5pMbJ5agCUZPNuG/LnLMdstPS3m2aBe1d/lnkzjS3TQ1+J/zvD4pIRqAc
TDbPnUpB90vWvVqgKB4hBwPkrT54Ry+4CAhVfZktjFJq/Y+3W2DavqoxLAQlN4XxPKdeQMA7PfAr
+RltEEEWM0a7Vty78OU7I5dIJQx8Vgm4L436bj55uPfyw2n9/PMGyTxh34YnthlRHcf6HBIAnrgQ
IBc9nwdMDgdFDMgRpb1ySybA3s22UO+vhxQAN+LGu1vYUCJDNcc3XSt8YB/wS1nZhsIujQnMH0rx
4HY5KcilCk+pheyqwxIpHKGtBGsV7g10F0QyLE858H4cIRzvBCadMYeiBGnjQuqaSL8TF2ozTX+1
m+t8Pst/I2YN98Kw3xEsNaFq2qBoDeiMfvMdZZkZggAcUkynN3Iscz0yGc7mg37b5J+g1mmI4XU8
d0GJlSAwJWBZMGx5rJ89yihzuNUVqs9rogWO0/brfV/KpmAUil1+Ctb0xFnFFpRiGmQE4gC2HN17
gM2ippsUXzykVA0nLW26HA3FT447Rvyyv0fyOJv+vLi//WVAO0ZYDWMyQV7wgxymATppXFXsOMjc
YSng4wXPJZDudOoog8WI9tvmPVDx1T112YO4h9gPdPdNxrVkqt0+QUCu8QNOLmtroOqYubWffjW4
RgPkoPNVsabQf4kgwTUbA1EV2jwR7SAa1amYDCD7MIhGiYLSNWWSuPqH6xbucpAMELSHfrO3luOG
7dMRXAtNdzhTcTT8eUA5ooPwg7Ku/AGbDPYU8xdCBJ2dBxICkTx89+ptYY6bemKPLNDrglWWMbjN
eHizD9ds4SQqzA7dsOUJ03NPVxoxIVP2e2nZ0oGnRuMw73BA+WEwZagP/6zZ22++8l8DouMdMiSh
19VEL6b3soRuIY5Q+xSVHaQUuiMsAoVAuPsCIqLSBMHIQ6j+IXA/u7va+wOTmd/LmjyEHUCdCDx8
/QTLhDAw0WnlgwvGjOr1g0ei8/K7Hx0Nubc9CRQQOQ56qr+oTQH9Ty4tsPD5NUPJrWdH+GHDQmeQ
7IrXtfZleUUbY897fWH/EKKkjsYRb1I9Z6BMoANC8jfg1QjZVtIggzAbwJZgbBXh06MZflk23+om
K5C3QrOfl3EEsX5PMplMPp/eUE60B6FdgA71hSPo54HucWYP0Nivq8dvURE3AY6iz3ea0PdFhAEM
gUxZaEanjwhojJDPBrtkmY4xTJYyAQUBFii7n0EhKZGPLMRUwkdChVkJBIPGD81BFN7o4le05b4p
tgRgNuHZAzukokAbImW/69bXL7QYSPKUA4oHPZDu24eL+Am5zksB7saNFTuExj5N5/VNmNd+sQYO
BeuNVp1GJ0Hf3Tb3pbrl8YHmf1NUp5OLECB2tuDXSRCWfb1AV5/0QT+mwW3TGO4LqH6KjPLLAZTW
SbJgY8lGYSvlekhRv5mKujb8WRo02L4qc1DZI+LkDDOHn7RgC6VmCz9ZQS8RMc2v0p6OAWkrrQ1+
8VHPrF3K2X1d3DaUBUeaogWdudvmjduO0C3N+EbUHMn/13cnpxYgML0cyuApheUv+8xCfS97Gfli
KczFRAT6Ci96gt4P4QyQOilCzWUxtWYpuO79G6V7asuoxdFloDNLb/4dmJHsQo3/nn6PB/34+DSX
l08dN2r5B+/h7ogzJynOZXEF0A5mNJuhhM5M7f2HjtQ9qD4bf9m8wD7nA24ZMOHTe3s5okj4/jR3
JuE0+Ybkk/NpXXTArFvITR3k+WNzc7CPPiPMDS7kw0BQjOlGQ+qNU8+y06DVTdE4WqTm2SgXE3qq
SLfuUBbp5WVKs5m9F70zCi16KGO5B8gOrJ2GMdOv+vJkyZwTjL0mHhzbOzoWbEERzVV6qD59a86O
Qvl86KZXZ81cf28RaPQLQEFKGZpAiQqyrDceoRVnsO6ntGblZVl9Zp83af0y4C6+WDSou1HmwoqB
Tgp2vrvir5xJIdfu1jUq07VHR3tFyWrTrntKPuJfzE1X/IviDzHXuo36DRImFLhHt1n1q/qr5c+b
9uz0u9/IlDjyH8J9MQFk7vDq92BCxm3t3T7b9VREGvDZrN/8WHuF0+PASuWHsNun/k0lcQDe0VPu
oWRPvR7W0JZkyQj0PUL9wWtrBOoJud9EYOjapKQSxqo4TfbP84RC4gOoNUUlAE3WvkvuFDpf1EDJ
iqnIYbCRkJ/dfVqvBON0R+LnuUtun82x4oOKKh1qtzRZ1ZNMfZKC05HE9nkW74Ye9raNqKQdZSpT
8CF9fU8Jpktem9cm3VOja5Oaqh3J2d/v8LO/2p395JMwAKsuEcm4qPV2kbhxcSmS2YayyUDXgEyQ
+jOlunSvgTTPfI5OAWux9m8+NfkSZx8QN2L6I5em8ExhsEvEuJZHay96qUSLJLi34xBRG98TuNCA
FeLjC+q9F0ajiVf5UQWKE3L69DGpcb+9czMaskJ8OsC8ohIFQGo7ROI9ebQxi56/3Kyr0Z1pziOP
iWMAzCoZpS4a59mRXdTai+KcuJ3Xhtp41J/FI/7r1qLOCZo1RgGPn7+jJn5HjEDSrRtRFN4yXFpQ
8yxvR8uj04h0ti4UdxgVQRcrj+VRjEKzJadFVfsI3SMxmBHySbwbv00NjIawKqQScn5anUWPS97f
jqKWXTOTypg+E5GP/aAVVEeiVST6SxmV8jtwLCbBluD4fWJre26zoy4YA+VZPomwIoY5Mv2ssOmt
T4DniGLZMduT+o/kaAwkmAXSpxgs1OVWzea50r673cu3jvXScK7Aj9A+WqPiS5l6suT4Xr3iSXjZ
q2t1fTmZG2Mz3VhrgyoccZHykweSeBkNBV4+S703T6azuKn3qU24xfJIBzM7vvfdCYrrpvW01eNE
2niowx4XD8Dctu7lQYOVkcB4PB008OhV3KlwZauREpMFAxD4yHe71D0BfmydqXPBOnWylr1LUu+R
qQ9ucb7lKhTa7/5jTfAKXSKfU9VDtsCa30A+oS6px9ABBQIrAOlpswE4ExcMn49iHUcCEpKzyUKN
UHcDvzvGt8AKM/cWDN4YQ/GSbBUHxOkGPjLKizd34qGJxFpUl/hI+7hGcmdlYMGJCG+BvETo4gDb
diPFmYeDoyP4tdZCwbZWoCORcYTqvUoTw334elgG16h0X3NBIX0FoB8vCU11as60MRD9xC8zVJDI
pvC4gMS2VLzJBjdUF5Vvx/AZ7UjDzk3zpQVcqYW5bAPVLsBKW/MCATZjCb/RboPOFtwB7J3p3E4/
70DcYerh4qAgoko60xz0uPfrJQbPrkz7FpFhp9oUODpdAzMBbxzK3tR5xUqsrW50YHqmfLssN2zW
nkYjo1uO9ttRHXBk6F30YBjoiQQPj/7ZDsED0FP17nXoUXAgX31+oz8MQgMxkW/BarTc5/fTu7t3
d/ynrnS3ARKueY/4lhTx9ajsy8TkvEHVr+g/2gAxQbokSIlDzWSPXGk+f8i33+A3RCtxCt8hWykH
dJ52vJ1EdF1AczUjfGSWmqeBh4MC6SH5SJvn4ZlAw7SltDZDIE6iLwYFu6NrKwqvV9aC5cLojI0E
wRl7Gl4IOZYZI99SfKYpu6EUi445ikZskcMSIFa5qXeMSljPO/tJrVaj9cFxt+hXsmhmiXbvPaFb
vboFWfBwsgDTROca3fkjr8dV660VwUWKM6DNUBaoBLMQP6GIg7km4Mc1HPGYGQIENmKM8xq3ufuS
ehYyiIGxtHDpBrEBtqFxp5TJETcKqe4I5JBT+eb6BVeyYVmMvuGgHeNj1ojOND2nZQMaQnx0jkWq
1oLZDIj7eZCQtAmFnieQqDBf0Q3YZZ+pV0TYI0CuymJrba6kzW0LEWu0p+hUV4G0Gf4Z5AwfqCLB
vpqsy2W51J18naG8sKl+J98IqvidR9m/BlXvvNFBnZDnItAblMHEUzgshc2IutNYVRYe1oj5nNVk
REWLLsN2PE63elQ7xEFzdgmaaqVrzKeu7BBPoBCauWI9VWAI3ntIq3lcYGyg2VePKY6s8p3UgETa
zu3ekZLrrvFfzt0bFjgIxLXPQgd6dPFQ8qUnCR9+YUAOyUOD3MyKpoGEu/rNxVrStRaXeU61x4il
c32Aha+5CtjOYQEm0uk8xMppZdGIRBhw1YZiKiGIEklJscOyLh4PGXKI2LRTZOIlJYSlS1g6Tz8N
mgOGuD7Sbcxc1Okh4Q9eif73i5q7j9fRnU6RcqCeb5sO1RRaiL2vLSuY1iPrjr1zWS1eXrGd0lw2
7AdUI5ISR2PjMNeX+L5t9vetbktet1X2VaKS2EVFYAUvBxY7dmlo/3mKo874IJCsUTdYPwTM1JmA
nJj6yrdC4HpbXT1sR9ZsEXRmOEZX3U77FvLEF8CUJu0k3KTi+w5v6g2tgZyN5gGYVVTOwE8uSPDj
AUmddMmToy7MY7/AHzTmkwVTyG3mudsurpGBOwYBOQBkgxnbirCcq6LS7z49eQODxhtB+9321kpa
DwGqco7lt+BgKSmEyK8vrlTNIEaBsKfJG3O0Mq0QUqZHFeHw4PSBgIg8OC1GRNNF371mAVUL1ENt
tkw3T9rAWE9DbIe18LY3vGovrZ/8rdkoQOguaT3BzYOdp4iEvdgBsl1hx4GsHUC2He+LJFI0cS/Y
4CBQgzKHd9lJCP5LEXFxZB0rHjbaKMsBOH0A53GmLSa2tJRtuCRCBVBbyBiiV97E6TbSv4I9XJgK
LnF+CSXaRTiORq96hnAR/6z8u9u56ecIoiqezJuFPpfjSaCeS99IlEQ+Zt9pkH83zp9rIvV84Wmo
kL4mrG9kCYalQJNc/Sm67iWGHuwCjgqSkM2VNhbbLc1sgA0GijWFR08XvNsrEHw7qk7UZhS2Ek4L
kvnrrghfhyK0Ytkdvcv55f0AXwabJrraUzCGNK7YrzGOhlsMq4TnsB3C+1qjISuEou5OF1ab3s82
ZtRgX5m6UnQN+QSxmYCRjCae6iHGtChtfJLtCpx5G2RONLFvfseXb7yiimD4McKr+vEITK9zM/8R
W/bgylioIdXoSsubM+H5oqDKpLnHbzu1tag85Actyr4hYPlGCAkpgi3LAX7bKfEYy5Hkd/7UzbwH
4Fy/WFl27aarS1ztSbxwlzNRyYYyEdy36s80zCJr032ij8q80Tftp7yBGZgIVbatkgBsFl8B/SbA
PZNU3Q5GRH5N7ZuTpvmuviex5SIB4lyX+GT9GgmPitLaPWx4luTP5bceX3b5QfywOTTfmGIe7vBM
mGaHbGMdKUGy7OBkdiF8PnbH6UpfUkFH7pwdAgcZ9Erm4uY4UYN0k+0rOplETKvLuvefvg5ud4KH
pb66b/OojB7beou7k49Y4BCbX3fUCd9BG+u+euh39cZyCPv9NxvGqo0HRjvz5cByhq1OPKD674OV
cJrtzFgoW1lR+53tpCPbZb6rdoPTh/UKM8VkPFURjZAEd7gL2O/4clRO9RaFsn0T3aJLTGfSXOur
cf0+l445A+ibpGd2TJ6Vtan2kLhiQh/WbJ4oCwRNHCuSo+l5ulXi6VbCD6c1kQkdPpCh3cCKB1u8
SZNSFU67U9S6EUypv2+/+S+RWfk7ZU9CYRFQAv/aYcmX74bDcCh3l1UV3lcwhFFNQWxw3q7kQNBk
Jjb6Z3YXq4FYlCU3cHPa7c1pIhSG58+oX5be2x1cFHId3ViM+3ZbxK99nmAslkxx0L6eJS9PsJBf
310sVw9PWhYQzud9iPSx89y9nXI3PWbry+q6EbIt2HesAQZsmh0h5vrvlnYV1CwkAfpQ9+8rEXlW
v80O4UPUC97+2ylQVJ841OdC2Zf9B58k88ql7A8MVXswj/nOiqzoX5qkSba7rroDA/U7+MQix+5b
/K8Rt3590GItxhHeHwrGs/P0cLrCn2pV7I2VttI2cmRuXyslps3Or9zCPMyoPFOunm6n59tv9pui
CV7tsl2aXDbXlWTMuDB/pLN2VI56YnD5W2i6qqCAEmcvpvDsTfcW1kTZIgZVo9YzYoMXXTfcj4O+
ORGBHIlVKoJ2g1sx+at67X76U7nZFt4/JEUKrYor2bfAWJE4RDesRax1GdwCBaefLDSkj85JE0gc
bkeeQWC2hGCAZAK1VtiJqQhJEaq33P6QrTCEjYQQSkHrvnAVr8YGXuj1jh76JhAl7NK5EoFDCphn
njw3vTYY/1V0V2PTY8qxJ9W2xvaOncViwqGlLQq79JhUh2z99rsDaA/U3q2o9seVspIjOOg7YBH7
AYyXLTAh+lJfIlvP80OG4hWWHhz9i/Jx8+joWd8sQkfbU+zG+uHBsaJ+0HTgxKY9L7ZgPAkDvAQ8
rI8xASi8krMZpnT49C/LGjEYSvnsDlBJVr1nwmHzunkbXLfD/LkwZwVBMbh7zuNsQ+ZEEme5ucxx
woES3WSkRRsGCNkW/21DRIWoSW/1jzKAQdBBisg1yDApL3JCuAi3OM0CyW5C13bOsHF4uQX2j9Pw
EQxz3R62bfxEqDzR9mrQJGowLpRZh2UmGkAgwGU08Akc2Cl7LGaU5XU5ALWp19SxwVqIM+gSptvL
0gqGGIXQ5Wud8mDUVcHeZq4VbC8u2+di6kkeXCTPXE4AZCAiaBfxoH5kCdYjK8AQUbW/xv1e/+yC
MsK5NXmdyqSGfNpEA4cIZa1tBaTAnaQfz4jDhbBBFTxVh/JbbDk8fQAVPO6ZSI9unOlXjqAmahLo
d+9tF9dxux33DwhihGNMjlg76c7Ef4WN94z0YOI/1xi0r5SwXDyT2sazc5E7MIu9cV/HxTF3sPQ5
t1s1QB3v1JIxddvr8RlxFZv78dqzcnohdAjnzlcRRm+3LTtWv1SDzC+TgamoO3gOeqgkBlPvsZV4
1zpO/TbGCWkmeVcMUDo+69Srz/kCCyWHmCS6JUPAXhZ0q9RXwpzPytUWkLB8yTXdDp607JMrzUYW
x9s2vPSHAmRg/r4i/vDp67hMJA9NVe8e11uZDgGDWybGv3qbfqrUJtkr3/NeVPlIn1Aeg36ypLw6
oKTDfAoHuFLAYSjR5z7E1wW+7+TGPAt3SsY7YiSkU4kddt2uIAUTTJF8BQ8zIzXmLEve0K95MK5q
o9RC4PiMUgb8xkCrfhVeV7pfrhEzdxDJNjwaE5GILif+4OpBFb2DnHHL+FdPXiOT2ciOerivZP/J
6OAK6rcI4Kzytf7dh+Ou9MbwCfLkt0a/q1grB7wTiaIVUEJI+SNI9DW9gKYQ+bDIjSl5EDlLSeNo
0e0793O/IIwhF8abBjiBP3r3LWpQ245QJota6qdx5yJFXGVbSQnTVFnoSIoorLERVxZDWgxX+jYW
AGZfrs1FpvduW0zmFap3hVVCRlSJRSKM6xbZOMxLKVsYb4qtaKpYnPySwDRcQODISQZ0+KNHkDm7
F3MDnXaNzUfXSq+/AJ1CZ8laPuvD8/Kys/H31uU272g+K/f1lODColEJIlQyiGWMgr4R6c+diq95
R+5tSq5Bf7gHnfAEr9A/NXuAiqlrwV9l+UMT/BXVPKQZVm5AYbIUjaX01MvXo6V9V1MU2RlXzJCn
OcCDHsQOgrb31H3eUdfKVnmLRo32Rv2oOLRSaL5SJ7vodv2k3k2HP+sr/z3Atr59mrdtLqNkVS7g
G19eDXH912uK+pGyKJiLvPX18p5P+sGd/LkQdd1CloNBno9C0RGI3960sFKNyzclc1wl8TOfdZTj
9c2dh2De8FZk+JCUjFAReqDA804esCZMwJDRg4TZuYUTAZhDUkJDkNEmRs7wRkpDc8rIOJb8hZIU
1F02rdHGFeyeWh90L6mOC2P4H45ZtHj2qMsZbN0qgDus3nEnWQDKqzYaspv71vpoafptM+opuFpq
C/R3YD/99YhryzZfZCOIrizQBrIaX+Om7/YDMSVy4NsyN+wGdvAD208aQCoi2+Sbr6Vk2d0twkuW
oo5affy8MXAALrvvkek1FkUKveQru4UqtVjBP56byJdf7NrGQwTX5dYBB5OiAEtqXs7pclNHn19Q
h0IoZ1OBFokn0QTpwOusShG748F/XM8XSJvHx/G5YzBRcEV02+rpN+P6EVrp6Xl6Ij7TANmwC1Rw
MIdECmDe/HvuCw50FHOA4o/Y/IIzAtYFbG1Wna2TdmARpvR+UYqkMvT0ivmVL6m3yFhSlm8YWRev
wo1rPJKgpTZeodh9t8BhYiiAk/seTc073XUa2zSlL8j5QItdPhOFVg1aX7TBXvRtfNryNEe1OR10
UOb4b/bW+rJMBTXrRpkX5UWa6iikwYd/nZG+VK/ngYY2qLfKUczwNv0CgX8hfv7B/hxZ0RBl+anL
9JKBGjXNWTLsUQY0sRq0hYWXhzR/4hgI6V6Z9ZezhMn9NeJBSehK0f7N2k15kvIN/bX0bdd0rT1s
zcQhS50NLNt++ttueD4x1S87j9E3RFnNubiWkQxo0ki4TcnWDp16a0bPyFA9C8l/VNh6+slzBTUU
fwqVGsmvu39TQdyEGZST3oizPjTZn1G5ACMwG9A8yzypshVcVxXKvOYMKFJFk1BeotevkaAx6y/7
7quaLFkgT78bBGhjmcFetezm8IT8NfHydI5+7eU+r6A+liHqe6lrXp3JEE3QU82cHlbILicTfPoD
rB7jE8YxMrN+861E952OSep7+VfI6XFe604AYejXUpVpP2/z1xzAAGyEGhkLaX/Df1nCOxj3KPDR
0EKp6bOf4nD8oZeAXT7yZmVQtC3KWYt5B0TBBlGNnaX+SjsZ4vW2Wsuo29znjUdpVKM0W3BAkZ1j
2anDEKfGSfouRCfDSzys4Na/l8Wm27zJyPJTvcQhsLKlRN8On/BbbyBkcI7LoJA9ljqUwtoZ7zAs
f+jwNTBFwBg90Hinyf+GooLNgjfwxBygWNQT3SGbD607WWmFf+0PoxammxrxAMbGYibNcrSe1iiO
y2jizSlHIpJDewAp6hZJMsYGMyIe86cJJZDOVbWSeEMdUj1DMjU/aBjTszSmc7Ock0DqCqhSJgrx
1ZVK/tQFQgDMY8qQTDcjMnxuilIKKgaT8M7mPb4AK6JzhnoJ6AVGK8NoGhzWxQEbMaghB0lbwjUC
1gyal8XNMulyLvBfy3tSo5lyNhuLjQ6K91O6fFyrO5vca97lb0Rtd3ehe7tVaqJdGrzZddFAgnxG
Rgs1oIP/h3VvfXduKafsmKRCiXwxpD9tCr0Rv3kav6Ridzo1SW5R0OYSvKadcM5NvSnwLXAT8ter
gu2T049XTxe2N+3Wf2nDjPhiCHnlUM1e4FuUj3/dd3oC3m1usFHLXCXOhMSo2HanbjXDj/NL/zG9
N7V6CmrLmo40veW1ivUEpcbGRvjsAqxkC51L7A10S02w1NRkAWghfrm8AhIJ33Twd9oJPQg+xz8i
yz3sj4jj47mhCXv/UrFQ96fLamkcnyE1E/QMO8oKWDP8tOyZ5YLJprBnszzluZEurtv0cRxWBU81
ejWL/Pf1W/4iC8azvy8h8RedC0+7d8bl819qfiOM897IYzCgFAvVCN2O8nWs0OgdPmQ0ESezygpa
9D/6xdUI+fijuci7I9ZfLzQtOIJlZLtn9zIeUDrwwENiUO8rW4W9xpg/AfmjN/4ngS5EV8rfywSB
6Y+e6ovi3YhFwQXidoOas4zuHG3pNbo62LTdvcm2bJ0LSm2fKT4iiE5Du15fNq8BzYtn9yGnixtM
+J8SsLrG+TtdIS4GyLIaoykGpnRCtAPd7vGb5vK89t+aowEgWXFkjsAhH/8eYIVPCiuaHfVkPY4E
XNoXYGpOG8A8bOYDkcwcCVrgSqi7MQnHnQ5nAuO8Im7J2o24+qn/UStXq/NT/5V+OELupdCtE+Yb
xGFEqZN/lM/WtfYxvhl6aEfZHN01iYw8sxyWZFXsctZaPSJPf0HaXAYr/vqn9jLa94gj5J5sKC7B
kd6mkcnpmQJT0m8QJDSy2FbxGm30rdfDnxr5Qr9VoWkt38ZaaqdRDnQ1Ndme0EaXriRbOAgUasUT
aEFBvZEkXme3pCH4bsdjdkW/77UvWBJPvGCNC8ffOGSAjIHfmnKQE05J6LAoVKJ7xr+hj6EXM43Z
9z+SzmurdSWLol+kMZRKKr3iLGODDZjwokE4Vs6l+PU9dfuhu+/tcwAjVdh77RWiJlslMWUPOn6n
16EHy/el1nMFonL1pdQbHz+H7mESEYbfRA6UZEdHq771WMRp6U2nG4bTUm9mKuVp4+nxNhAHinvj
UKawRCV1UbaLPe7tadVZ3wFxLo0U6w6r7ABRbnux88XXeloIc9L8yit8SMO3PPnNkg+tupWDszFg
iY7EXlhvNjwOyRGW6GurPxtk0zoQAibMxz55YEo7NUjWsvdKexqKl8S5hkmx1Xpfadm2yuiCW5hf
w1EwbM91buWi2kwAGePAAA0ruVJd82bYBgUd1vhhfWTpI3EMc7tLhucCMIvcGokX2vibcYopjBJ5
97OIdmXBQEL8mNQ4IvrsI480sxqfHBwZ03obxiGCjrC957a+EVBsWw7mlGsjFJDmMAmhaUaX6UGE
hyfFEk6z9yTY5pa+nynBKm/blrSNUG4jgt/0s8kOa9TF4oIruEE/AwUUj2nhFGZ7sVDs4DqU5W2G
9ZRgABIj1mjGZlt3UMfJO9aRzJSOh+Oyux5ywnPwWhAeQ43qZU49v+r4RGAS6eeMkUhvfSdD4XvJ
f3+eDwcc4pfl1zsNrHDzv2/eL2kOANXGvyVUM9xNKdWQjWOytpMWbZEY/IpbPmKDjIgiKz/Ij429
tq0nQSggIS8mWruC8zUs3hpXPASCdEZ6fymoz+C/5SyNAAmptcnK69CR3YNWnQeCq4aCqauML4ur
bKyJgXAIi1Yc43g5co6o3CWndDuPxWpKMcqNsn1Mk9XCuB4jqHEzPgjetXRcQiv5V9M8GY3nz5Rw
VT8cQ6DF+dLCGiLqw+CD9Br0BB7isuMH0x86JgcmM5mW2aWNMgIXpAB+w0qyOPoQo4HqHuEoGVTZ
55w6BzVhxMSpwAfj4ZbTpmPD1b4GzzOeGdqGj9GAs4ciPqg9mlxDJde0TD7q9L2idVnaOD1HjlEj
zoYn2ZkYfGNWPPQPqn40FJ4RXFQFxVuOjrYoNhm1nNXRmHAWq5khIJkWPTot6yb5BejjzIWRyWdt
zVs1/zjq1M6QS37qIvJTsRMe9hVGuFXWdLY53P67bDt1mhChqkBspoAZj75rpksYg6aak5+xqNqu
W8lFhlG4WNL31Bm1+umqH5kah4GUlQdHdU9DqbCDJqB0DH8tO6TTop8woM1IxLlZirOrg7lUQfps
86SogMr0X2/dJRb3LiWDgf6UQWS7V7Bei+AiHLXuzEvW7g1osiWaDBGurQDRyxEHxDpMaBpRAbH6
vEa+Kc2XFdO+8pdX2GAkVNrvs6M95Is1aYxZyFdLKzOyBhYSVcNVn9n3tOcgxEUOxhxfhGlYhpfg
kOGAo9UPwnjA3j/KrTVbPNDmSzaNq4YLupIGrC384bACdHD7TXGJWQB9poiJd9CWsFMYk3NFR7u4
6PtFE+8TtkPSmJjkgs9pnOeZyaLVj9J70ruaRf5T0ysGIf08tZrInc2YqDfN5O6pITVU6pQY6Trp
ANnH8TGIKqwpdbxEx/zZKbVdiMW0RME+znhQdvT/wk6I/wl2rZnuAzvxU1yfErtcW/LLcBdLh2gV
LFuZYs/J8PNt3ENfRCtZfgvqiUHoh7Qs9nl2Nnr8k/KnMdrFDmMszpyIyjcpSCiL7o3jwv08VqZ8
EcNvTkEn41Ob4o+FQZOEnBjDlewmPFHD9dTFm4iCrsHc3e1RCukZdYs6zjG5wQHc7sZY1QNpaKLZ
dKwAjy8PSnNfu3uNyTU7xdKeBwhuDlbdfIxwPM2kP9nQiVmY2+WwqvglXRPmYcWdSrwf1OM+D9YW
ViJx8Myre1OxR5SiEts2d2m/tooj3FXjba51bMwoGYCi6oASGpuY3nzKcMTqgt9JL9cGhuKCKM/E
1rczRtyokyBXUKGYWCdwNhRfTZmu9cnjXd69ETpCzV9ia2MuCSN3wIISjKTK1nHy7aVw87uzLR4V
4Pp4Z42ElUv3dqoA5+TicOuuxxklAnmNRjrBcD3NTbcpYSvrtyrjzLXOwrsFmDtM/HoL1TZr6QJ8
2w6w3Fs2rwBtUkjiJaSnl76z9lTXyyK0ZjxbggraaHaI2p9AY1Pwc8dbkYOqw0vQC/2gCpy+OKVm
69tzv/TvcPjRgTC4DEzravJYR6LsqGGav5oWrtXrXYXAFwAjnLDIJV2h/huG5iUc3Ieyq45z5nGV
j3u9eZq86WKAcgKU5clx6nwJ082L322aDUn6SHR2M79zTpJHp1knBQMzuUpI+xJeZMjNaIMY/IOE
qeXG+gB3lGq3vieesfNYzs6AuikG4Sh1zGK6X1UA55ftwfvVXe/HmfKNm+uYckNI1vF4t54nTI4G
mPo9kyQI657ARdlgJ4lVuNwj4jSH51QA4oQWgmFkjCYaeecjMoy11pyQg/DMnfFM6LI3U5jXNwuG
qw29pBywzbeIVN9x/epwSCfYPOV32z4Jw7cCIlOyG+aKIXMLBxNEjZp2lZbXmYsgHfAqsssdHybk
1uebAtbwsHTvbSx/Mw7hfv4poEe7fOLBupWQhpVaSsxEUrliPYylsh58pCNnQvLB1ZxhspVGvieu
lslVbT4KxBwh0p4EUjB1s+aP7SWBuSyLkfKHYpEE2jaZfa32wyDdWhQGdUdyNPuvY7kMezO+jxEG
CNbVrqt9DvxaoY3nw7fZn5nIZ24NW4FoWPY5EFgXpJguZD8AkwBYoJl8QKmDjmKPjIoMkUpPa9fh
YjW2WP8L+RDTNDenrPrtK+OSO8E+xeA8zY4m71ewiQYqsg6OQN/mm4JpTk25BY940MkUMfAso+Aa
J9qn9KwZ1kM0IZdQ1+XuzTLfiHAd1U8d2Fj6i+O1BbbqTJ/CQdrifBkQxPjrgmESdb1ew66YPzTC
wcLY8Zf6GxJndai7azx/O65cldo1w0Au41aTXGKgvvxWbeE73ln3kKVwYhfxtTY4NeQpm3wh+00n
LzL8SlmGTewvBZIEmUrLZq+Xfjj8xXj3fUSeAOMOfkfjxSz/us1cfgkMYd2IK5737tiMIbzhkJrw
9wjxY61RDrOC8oog42w3yhSuyLdmaB86jWOb/bTcT168z8trhtdyJKZDMOwdQ2zM2Qd6LpELLBda
nv90ebQSObkf1bpyk6eZBDQVw4XTt8QNTQV2Blp0zCFq13X7LOljuJQr6qfcbnaZ/VL08M5gR+JI
Pm7U3O+khECBIdjgngxK3JSoKRtDSi1x7i2/+EgpFyDElxM347KnNJovvAtIJxoMCdBJYzPnGyUE
Kj6XzvN5tuwt3g89Bqq2T1+mkyUrSvj1rfOUKzhIHEF5hM6gDCkgQ2q1dmkvCHnS3kjAYyuGcNVF
cw2i7/IQFsFqir4HBCrKQjunrl2dHaQibyKrqN1who+o55P3pUYcTX8p0iZCAMzwFgI0BzVs+LDa
KEzMvPCJR1QFu6W2Xe5nF8v1tuY2AmkPELnM3riKMwh0NG0F923TwqZ0IW9w4UfcoFQVwWOMkWRk
7nsVrSoDEpzeUUbP10m3/hrlHer5LKg6tB7LzyL2RYLNMunOwv6Q5NPdQvbkkuYMIhGAWFk33UDd
x6mhwmY7xz+yJbIwRG/LHtF1ZCsu4JYiS8K6cc1owdIDfIYmPYTZPKj0XdhkSXNxDDkmP2gXCuRm
ChkpAytxH7FYTWiwArX3BjhTEhIe8iWjIL7IMR6a7JnrrnP/cSRn8XvWEjmabeo82TJiBazlSnTA
HOtjiJCqNF704JQk/iCJjcE5lbit+MrSlOiIsm/XO4ecQyZUDpZc5zSb5ZCw3iaMfWLGNoxQa4QX
DqnIP4GAtfQaGU+t9toyBm4ipB4DsF6zjzIc7dvtLILthF3v8ox4kUabHFwc8DrOobLLdz3ny6rF
LmlMz06CXyVnjBscpMY0lX0Z0NbXuDOK8ay7qB2H37AhAADpe+D5FpkTergvJPaE7q9MsjXdsWmJ
lcUd15XtUgHUcflEjz16jC5EelgQMxrm5WMn5TFUuxau0cD8y6hXg1s/ttY3NXCvIe+6hkzYmvc8
1baSazMQqKU5ySff8q5Wx7xr/KBxUqwtRj6JbNaIjzYhR9xyw84BIw4Lp3iSAcZTGWOeYVyWZa20
z+UVuNA6qxfHu+FobHTMig2f2m5tg12BFizbYOD+zGluRh0T1bIZH7TqYymclvo8dk+dwOCUub44
8Xm73ln2SydLLtllnaASSm+NedNmiLPlncpHtNlaspU5ItOaOlCr98MAxbPCeSb58KKLOdpbHl9e
yE2u7iHiBrPxQVxoUmGNUS1LIHC+q6Un65nBm0X1WINIsiZ5dUY1rawcd5dCf3BQQMaQcHVzgSgm
NmKP2y1V6IPEMTTFjUj8a80rkxUKfyvGIHn6nBpEZsWtKWCn0Vvl07+Yb+b4Sbsba0oL79ro8FP4
gp6cvcjwlxayc0Ea239Fg7sqZbzpOxTbg/uPh97mGJIX1PkcB1PuzyH44PBXeZ9cNxaoaoumZHA5
B/utUQb7UufiN17qHipz/5uk+BHC5KIEmWggUmrg2Xues382D5GXPegAfuW4TiGDOAwP546hU/vG
gW+jpotyEEC6n9FchOb5uifNQ7suGztzSXFxCDsafbN0jnkyvoANbwPlHSkW17kz+1LLsQwE9Vv8
tai7zcvyOLL0n2dkT2aOt68kcSJ5ccJ6rRFhI7L96G7MXNuCx+bFMSjOMRO87ESyJuPIdK0RVRV4
yWG0CQbA5DoAr1za4sF5VXiA5yXbFT7gf6NP4IuM8PpQkfKNPgwFoNYdTAB4qijD8nUwHmNqPoSD
ViV4rzLKDpwagshYW38B+EZlnIb+JRuKfZRAXKwyIHySco1T6cEOG+YegzmGXBHz6pEz5Ux/6XnY
l5rhykxfl87eAvDzwssCZ7AWWUTTUZUzaQrfqH8ArlETJwhSSYDh9AdtKLyL4MGy6cafqLtMWr3y
gORi8UwIueKIiXQ0BHjesCTTPj052s4rzyFW5ktdwx8MLgL86NcOMK/ANzuqKJIa5lYk6JjNzlX2
TiljKxhcT6KD1hx89Rq25jXDwuHbJlC2MHAtFlx+gvY4g4dL3LXqOEb5X8tBOTwwczGmDWf7gJ64
DD9N4y02mWRzEjWgi2SyeqsW5JnC0+B1u3fl6qT1MmE17Y/JxPmSd73sqZnGYDm4UnRPQXIJIK9n
Nvu/0hg8PNgpc7r5InhcC9jBlg/lZyjpx5PHcD5yq3rUnD2Mhblk3FeeVeX9hfo15NoNHF/yjQ0Y
8Y11aepFpQVOIkYuZBgtfErDwlbe095bRkhajdS0vBaMKrnKGueEKNowsPJlSJNP+2iyGVsvJ/nf
xCe1MRfX3iQ0Hu3GzDu2JywDICVnuzbPMO6c94mMTv3kFZtGtp95w+VHT0vPa5FWujSYBnJjtpfl
qX2nRWtgwmrphvVNb6Bzn68e+LQGq4V0aPsMFNMBEykYMQUucdWpHmj9cXQpgZTyW8yWHfNoZ0z0
O/O/GePjeigYFfKy2cl9m+1E+OdQJLCY8y7bXZN24L7ZTazgOq7XRTdsjfBVN865dylFtRmY1Qau
pMeANTYaVzc9GNbeQjxs4Y6gMhTVdfwaU0c0JcQnxtI6Krgy77ZRrY5yYtaAW7gmTV+nNe7sq526
z9W8c2m4OokhY0k7x2A2njCypP/N/9oqJp0RnwEFQU6DVy6yQwhWLdP/H6PxN78ZDQb7C4J1tbYg
eVSGvIwaQz2GWoVCcGVoGxsDcn0KuH2ZuBJNvs08qMagPbZrPoYxoK5OmCACwdT86rkih3KzgHiU
diZfZRRHjqWOhl1BZ/LevGJ6qEJmMPpPqu06bdxwfNPWyPJc1N2+NMw1Wdtg8KXCnJOllfWYO7Is
nPtSN9fae1jQIch9a5xaLTuqsfMD2b94dexXFUOkMtoRuckiyxzCpw3OZTaAi8kTd2fGhRkXmOuC
gmQgb8TzwDkxclwlgrcSeXYPzsFKfRwM3JvhHUbnBl+Y2EK4Yl8I1F1l5dmiic4HNI3pVeuxLJ/a
J68CY+MsnzrzvUvgF5AdNdeUJywjad8ZuWW8wDr+jgogzwTD4wz/je+EK1PjJrS994BbUKvU1lZ/
EDbatjyoZqePl4ocBHuxmM3k2gj46tryFX2ZyRPOmcSM9nmpmpbtzJW9nNwhQJM93l1GgDY24Za+
i2sQzRhMYyzfdMfa2BGQV8pDCc8UC0PKWIkg8Lb7yrVfZiNrszgWIIzKvrY1w0oQj147aQb8Jb1/
b1hwD6H1okWsWPZYa1eYWSOYLg2eBfPLWJTbdNYGstIePeVsuTUmdlpjkW0oO9jwWnlNYueXBMuK
iATpkUrrcoI08br3HmWH+cjQI0bj5y4HYzOX71FY+a5ENYXNQYoMtCUmPEs29QTDDLetQJ9WSeGs
s949px0HwYSolQuZF3pL6BDdJbcDzbHq+23TvvLsG5eLdrP0ru10mdsXe3HrZ18b0IbKELqPtoUa
0KmPMsNbE4WA9shMQxIyZ7yWwu8xCfTwF4KuXd266lyWaCl5C0FinlzOgZq4hPk65JinURtG38A0
vE2b/bXgc2aK6n/AZ5xXG2aEokbcr9gLzT8C/7AUi3nTWLM38qTjwMd+xHNBCyDZhwhOJ/dnwotd
z/rnDE8GLWgxgZiJKfSYjSCGuDO2KJkoBjGx74xInQ3QRUwJJGixu+ciZ0XZryLTfkVl7l1PX3hV
UZ78FUjDm3546Jd62NHeCibOQYulw/SZ1+UxTs56WW90Xm7ENqjTmwdeWg5Y3HBKz1DInIioBVyb
zW+We9X7y8054GzOk98Yy9wBgB3iSmupVar9jdGrAsHWh1WOwKSkv6UgDbxLgNWOKqEyFpyyx5Hh
B6dQ2f64KOIhhJi4MdFFLxUdJWdi2SQycdji+0bIZ1SviMqxyxdccmhVoytFXMKBRzllYkzdt6tR
7ArH55geoFMlsKJ0BvoWoHRvQCrkESc2Nv5ujd09S2iKHz1QRXdi/p5CQbRejLBcB4O9tdFUVLl7
4pZaWQz03eLU0G1q+YUxjpIa5JFmE46rUZPruSEECLugeWyejPTDTKCU0GQ3YXyhA1O0VlPOlDai
ktMpq4r4Fd6Ck1/dLDosLSxAyjDoW9hdcwtTKHtuHTIhMANq+0eA0lzaq1AnpQbVJPOX3bL+DCZl
Mgvx8TGeBZTD2lgPqbxUJh4J5YhJiLjHYJYgiZr5Bg4KdkgacncJaCKK8MsBMtYBtZoE+XRNVlu5
msILh2pL8txSLc1YM7fFtO89hMxg2QaXHp9P1mwfU2j4nrw36jkTxi4K4euHME5g71jExusFNLxz
2tJI2UfRNDj3UXgr6BPxRgueM8/2uYE3heuuXCY9cefsl1exLEYsMpqQ9IC6eFrqLDPyzrODEuB1
garo85n8QAjCdKJ5iO3Lgo6y8nxPMo+asvLQyeI/PCgzd0v5T+2feOfpNz4UpNM1nFvT/GFMC6Kx
6UIczSy8zZicxDbHn9vjS4Hz2fAxesiDvH7lMDKnp3eS8q0xm8VCDG27h6QHiQM/3yEqxiaxJcAX
YK+C75lb3tmVNVkiYDdmAGl/6ratDVexWtrtl/Dff8MweFcNyd6Fhhcv4l3+EYcpz763w0/SvGOp
EVWbpWxxp58ExKAfb3CEUjUBm5MzysGmzYsqjYA9QIK1wFBKdQjDwRtS0yMOwf4KuUvoBDmNV2nm
8847nOGUsB6s4WbU/Z9bx7AQ8L5ZABIGvVl3IIs+EbtahwGkYTyDkidkBk3lNg94dbfiZ3AwDB5e
tCVGN1zbhPSVqESiuyI7I09Ri8DRW6bF9V3198EV/6jIRxMZXPglBa01fFHde0xUu7XTP8CvlPle
06V+D4jRVHCliv5j1DDZscEVcQSaGUuOuGJYp4aWv+ut/WhDcqzQT6pumyf9aUEugSpCXnTJgfLo
abgqM0j2kkfPjnY5YQL88GVlhR6zW0G8V/eaeoxHUnOVQOvUMsGQFP8pro5akXeYklh/Zckz8hDM
EDPj4o7pw87OoFQS+tMF4wPzxvVVanTgw335/xJqqEh7szrCN12EcKOzWF3RSgiYlB/L1l6a02q+
dhJVUYedpDecwjY6qaHF+YG6IIrMXZMa50aoBN5I+AVrdSXc+FpI96Bw+o0YFMFeDMZmDcVga/1H
Xbm3ilpj4agEf0PuvAFHr+q22EvAntqQx9nbd3SW+Xcs01UqPrnQT3236fMP+tZdNjiHmrImU95+
zhlwLr30w+DdBxNeYK22IkLcEeLzJLUNE0onxuq5/UmprESA/079Llumk5W70R0BlwEKka1IXMk2
c/zZG5S1FbnDNfIQigYbMg4oz5Ps9G1B0RZjUKQhaubJdeqWQmAFDbctuK01NE9vl4AIVRkcNeH8
uNCXQlueAvKnR2dV9OQeU+21rr0NUBCF6t0jx5SURhsQrvxHspUNWQEoJbAa33C1s0MTvnBJFOwj
IcUxTZ5t2XABNg8mYXIjFMqdzfmT7KuZp31w3AMNmkq6J02fmLmi34o2vYCCA0l1oASnKa2gxA34
QOAFVNp3NuKDYeAKpmHxpuJdAItg5tZzi/ZIMYK21Gj2bhT8uYm4DOG3oLJMh/mwzBLGGoJcx/XU
pHjnm/1Ri5XfgbrrShwyjgWJCKt7dTJ3q7eXCZjHLBNMwDiZ1WXMu58x+sjjtWwuTR9uq2aVNUhu
Rf4Mq5cXBUjf7jUrY341nkzd3sazt7Y10oHkNWRbx4NG1vfNHd6moX3KdJS5Zrlx+BMa6zljkafd
1iMmw518UMqAZNgccu1PQkyK9ubxnibB9IlHXOKumeC8pGCkVN66Ie2Ku6IfGKrRLEiR7AGw0zTw
G4Pv5raP/alvx5UX6LvKQ1FOzPhkwysgd6hTcAg6rMiiu4c327820Jf2KoGlHGJf6UyYr1QhDjTq
Oe/kPhbxa5k6HNjOKr9pYYAlmrGpA4c5WXLMkdllwBXCpQ6bFr+4Cr0Y/ZLWL8FYAV03sCGewRq1
h1Enfo2XSgq7ZjCZV3dVs3fYvhGQC0NlG6SNkY8NnplBPY5Sygiad6AZ3cQfxvGZKwzQztwKd26B
32+BlH6I/JEOKcSoUXl4rYuznAnFOWaQ/5PguYMiMSRbixPUbmfANFwQEkhXY2RtykR/FTMhK9x2
HgXYBOQD5UDrp3VIluuS3JMxe/cuimAJNwqxQDR8EVobgMuQ32HBhodErmz+2QWCQG4l1mOkvUIQ
2LTTY6DKfUP9WTYvNuNuCnDoFdraBbqqycqgZeP+J/ESYiOjfwm8Eqlfc7x34q0tmscG5lWSkAVO
CRS3Z9FzIDHBLCryAAVS+NJhcYziXQxEwOsEqKFfMN8Mbe+Nvsurcf0A1L5mPlu8Faa36WDTO/O4
9WBhDkC9y3/iRmDOB4Mf0mjCSMBJT61XHI0sZgeojXpz2vRAXV3a3nGkGzB7+yDYWIa1K+xPCC42
z6zFd6ec/lWdDYyxPIcCf1IotM1oPDc9E05ZkxeVXJo3S2eWPcD7TMVhzhviHEltcrZ2ZnzO5LQJ
gR8KY5VoMTB6iBl5Ca4SBVnYKd/L/pv7bylmYaP38VsKmwSnVlIRyYU0oEeG0tdsMswcedRL7bFD
g9BoJfSdC7tKemR+6qi1oCiZ0sBZ6GNhuxho0/Vuyc/VwrsuWvK6GfAAUNX0qBVDtipiuAe6xxGo
iv2MiVsnSUao1HthUtD07qGFblj/xt6d7mQZulHGOpl6irvXLHvP3S/FAJnyM4yQv8HHBWSNdb7Q
W/eh+ZGmPOgh3x5KneQ93LZhIbjwP1NaFiqnh0LYZxtou9/X5J7Y8hwBKXCp5dR1C0kjs+CVw+yI
M3sth73rutBVUd+LZiU2i8xq0nczU66mxo14aTYZ6HVNd+BLFlrXxNsquqNlPqcT1gXNzdZyskgh
rrdLOdip9VgCpVqwF4VQ50qH21iAv1kD4wkqK7GORuPb1NNX0bKHYjKDvU+NbKawI/Z7oCt1dUY9
XoQx1HibeiD9ClzR8zUd97KSX0+sEu/dWlKi5SVhoG4iL8gWxEnmBx0IvzcIlzeGdVc2u2Ie1xDB
47Q/jUDYyjZ2kFvGIn5OwgjnmU7AWb4OVcyZhEjBszZz0TqrAZHmiHit+XbYu4XufDNSga3MrvEs
lBH5eLUhGg17gwK2zM11b1afXTUeQBuqyaYcrW/DhKMISIKc/NoBUpoVwWHJdAzUhFsmZlvpxiPx
yRrO2BOaJf2p8+J5Fy0wj4l4Ku2BrMtmN1eITaJ74qb+VF0n8DCP+leDZxTTDmOkBLDpEedZihbD
TwhT/Ws1GtwI8UdERyJdghGb9Czpa00Wrx5qRx33OxvcYmSz5Cm5pnjPyvKq56AyvQUHXz/WLQE1
UAoPMnT2Fct2JfsPwGKK7Y7OImrHS5M6bN+2h9Csbm1dwMlJpuvYF49KgQK6DLpiD0Baaw/uz9LP
tsazzN4nB9ZxMK0Ndakjh3hlWituxXyuySFKdgwZ90ZRXmUebDl/ohmLg6KijIme2gqh3AjfYDDR
FBfyn0V/LRmKc+cFsKiFwVC4gBs6KN8aWKUlqOvYjNjeNjANhPJrgNKYVqoRjCWYV46Bb8ZQDyjb
VDZ+lBziM7MHZwS787TtaEw0FTmfjfOpBqjQiPFrEbaNnBJzdnLq9GtMx00EG8ue7a8aOSe6dPr2
hoC3sfjK0TfVbvIWGDqSkWJ5yvQ/JAwubGSjA0IkLBCTVBsqpTt5+3h6r7PsBcKrR/bfeCkn3ZcO
zK6Y9J5q1g7Kjd6dFLC3Ivg7AmAZYMnb9llPp2MRMmZMgDNnYNkkRnwM4nnpAv1pqDGryxi/47IV
Od1NvIcSzpam7zQGDQ7HRsqB5VRr6YA6VTqqSDPVfQ79f4Xs9pWL2iqvXiReVfqhBxmMh6cZfwSa
wd6qDhrjnW7aDdgFh30HLz3/CqhPpPEh7RbpKfbloTpmQQhLh1gTPAZo9ZzG+hkNCrsIJr0nX2di
FrFCt/eREV9xnMvjewXkzg2bN9+MOY562yZb231ucYw0XfLpqml4SDTnyTAwMpxxeZX/bO8WTxog
KLEeLf1TAGYkVg06kZ7EdDeEGVvob5D43szY2LIFN2Z5ZKapKrEu+VEdkaMzRlSw9KWJpZ+98jBB
icZtN5mfg4GvJucqK3otygm+BpQegL04vWuRhnLEYjLTHRwYM1T5LoOKAd6SHRBlE8f7pa93TA4C
fGJHNBHjRcUpxe28aREUOBwLHA+Qp7mvAchs3F1Tbfrm2Kxl9ghQl6WXNhvfmNBvZ/oXri2BnwA+
tToza5ShS4WzThyIhbyNBo7XDCu+UC9655AxN20h7g3VvAnz8J6U06qt2V4t5nrzdJHUmHYQHqKo
OYZe9joIG2ppCaO1O5WUZBHF0VjbWzOJt3E9QTNwwV8j36U2ipNTKvKNPS8mxzo0vn43lQ5ihmhj
DcVT72KAEU3M7CGtwmI6tKHP9cp/R5XfYU1U+RkTyAaKOl3QiKEKDDIGIOzVHgLYcngzQcp4YH2I
ArO8pv0LONIAbpxz72cGQii0JXhZ1Xg/8oNtbsyYn6OTxZZHkQ8DpYbw21Rr3O8WyGcBdxdGfCOu
iPVGqiGDm6NLN81kXSGo9hSTsJmhK4G7o7WTebnTw4BMFUFtMhwVegzD/K6NY9AnFL8nu/9ixT8k
4zuk5MFDeyC/MiLn3Xm+6lSOEfamnkU/TkZedpIj3GYsr8r3kCF0TquuvU7Oue6xCYcWXWTnkZgZ
D/v7/HSP7Ic0/8OW+KMuZ5aMtZkgpM9T95/xNNeLDn73ILyJqpaMFNVf+8k56gVQegXbLdPTY5tD
7/BChDzBFPxRXIFbc5ABMjuz5c9z/WohLnHOhoWxYXIrLfREO5vfp6rrZ9dUGxIbZxhwSXeEd/3Y
AEH38g/r0AmOShlX6xo+XS3AGLVt0dHneITbeaBdy00dEy4rkajUP8sPZE6/063NKKejnoS7LvgJ
PEYtz/oyKMcNJrkXYb2LQw5ykINOe+m1J42ZCrQeOVwqEuyb8ZaW+SaSTFt6uLwTeY6wWaIJLXNZ
HPqG8ChVEdaIQ6NFBE/tPeuVu7cSa9+G6XcI/WzSV1qEvyoDD53nXUb1qRX1tsVXU+bZujCGR5Q5
YUlSIHSdugeDaps1o8P9PL5ZzXfJODhK714QIBOtt3QS63oh8fop2AQzV2UapEz5Vgt/j3TamL4y
Kc0DhImQsYCLz2Ka0+k2LmRjToSSFEEDw4nsuS7FFpQ8pcEbqGodrmeDEXmCRH7IARqGJ9VToqar
gCO/G+AdelRc6swCyXoBLwHC2cz1Gbf/Mm3e1TRwIRrK2U6fLO9BjO92rtY8NMMwtlkePxdev2ts
zENTMBaKCiNe3ICvNoxGIT4DQdsTPUHTg/r0qAQaii3fda7fPOnhyO63/L0JmlGOC1OG2UbLXBPq
QFzBGvwxGATZb25/6zjGKgVzAV1BxK+9Ln5N1JvAhmZAg8wzgpqZDMc+eJudQzSeE45o2/pIIfvq
InlyecS9rh1YsklyblDHaEo+zJq2LiBZIKmjWBkh1OrUmDk+RjZyAXSoY3soqsmfYbWaU/hYceub
kNE1xqZ9Ofk6JsEaRJqCAFGby4WDP6Ibg6m2+LkXsY3/+MUu/sfRee00rkZR+IksuZfbxI6dXkgB
bixgwL13P/35fKSjI0bDQBL/Ze+1VyFTXLZnqGDhNe6uqXUFacz8lOhhqCK7WHhVJDJpI1h3f+4M
Y2dwrLaa+NAtDYLRo0th5DLnqHQDNP2T+8Sn8ORK2IglWaSudO11UjfCR0q3yglmYHollfQz0Caj
eAdxy0H9EqFdkdGU83ZFg6oepYnOh9FbJBgjlxNOCRFPth+9mf1ZDd8UWMUjJrcjQrXUz24tNKEy
0TzBZBiJfy2ygNYARNuosGaR/UJIh0PcyXCS8P4qfsYFfSd+1HSYcSw0HxUGT8MugF20CBSQNXTK
VdL+lkeaxocWV/zSTniRYpRvltXesXgnhDDNbwLzd6AJ9imGUrP1AlrzIjcBxE/MNFrz1WBrJd9j
nrVWhdsFAg84ZCXcoWt/s5RJaUS0JT3+onPAuTv3rJgARx5Kfa7pZ+T/lUiiJZ47CGsC3Jny5ctv
EsRlzWJvwYLssqe6oC/TLqt//QbP0mQTIjCXtCenizj7cJiCV1cjDBvpRRrG8xJO6FXNIAtmKx+m
oO/7rsWi4aUX/wJp8uq+OipystUXcRzLNYBPVo6CHc7irmieMpyQpaQdi5OfZsSDsrDAkWaslsvK
OoVwyBv+ZWa98WhXRVE7MnwIrXpPQJYSoINmqO6FacQrylheP4ISNGpyrl6WBWVy/DUGPbDZ7VVz
IaGXXmBdzAiSF1OfpS0qJW/CUp7nYzDRretvZQLL0cu9ZJwU3LR6qipwuJpJcFn8ExUUxlyHCqr8
djryrKh2Dfp4VHZzdqgaRg0DMh9y6eun3LtxsE2YUw74J0zfKX4+hJbxs4V8Q0VlQ3byR3o3hMsZ
dY6KN44kv2Zscs3cALNf1cy6jI4JG7712l4OHOuzim6MIIq+X8fwLeP1/KEad9Y6+4BQyh8ISiBP
KLjxMJOvjYw9LI1DPK5XU3irp0fdZlAQmeRKzwXsG+vszZRV11CPKjBAVX01qeWh3mLLMoCgRl53
QrNB9yb4CNkn4UcYUCdpR24+OFHHaBFqMUgBclE52xmzGiXiYr+4Kla8biyUbtcuL2wuavobAbEa
eH7JSdZrj6iBBqehHKyDJZWPu7Hl4K5/lwUX9Yv83eb1CxNI6c8CIS0Am5YAEfqSN44wZgAog1l1
YuDiXsIvWOgRlO1alvoUqZ4EaKfiqC6OD/TLInC3ONDrFvMmMB3Z7D4hS2b/37owpQsEGEx98wbo
x+l0cWvxPuuGRAyw0gDCeFSS+61d6uGu5BAxecKKIRxMGJQM0HKQ6Gq4LtWExklSUaFWZMCmjA1h
rZoKJRBgAYVOP8UUdq7Uwb90C/zioDZAveoww2PItslHlF7ZdxWddDjkkZtH5+WEUeduX4rtinsc
MjgivAKTttn8l2LTa+RLUAOaWxztzZEHKwwi3a4rQS6s5vjl5wy4hx/FPBWWgRk6V116CxY5Y46E
JIY1jC5SSVyd3kKdXlNd7JIhs1mt06Rv82m2ywjaW7zwszFbyoHr/EPGoRKgsxrDz+VWjuWfuCD2
rHQkXq2o/BSYEzSYCdApRRHHf3Pn/1F38+GVKxicB3B4S6YvMr/dGZvjmFNhsPKgoza/Ahe2Gf0m
KKKDIHLaCB4WobEQkMfiWea/Oh4YVNBEXXOHM8DL4u+C24sRai+59Nhx8mswNuHPSfHlc1m1BNbp
EKiZVFEx6lc4HGR85CzgihuuYNIxVj2raC3ou8l49nChuAJXUAIb3HpgTFdYWmXSh1DxSeanUo09
IZ8vZlk4iGNRE4ZWvuX5mZPpNr3qNUrHrGcZExIJo2CoYLTrmJiK+TJHD3O5tiC6LVMxZNH8s4Ab
IFf/2BCzBnjEEvUf8HpIS8QxwU+773DY9f2fKQOuCcizcHBjbhvIsefP+rc0H5U+hv6DUNh66jSm
MTPoitCl1pk0a7dcmp1MmUE0r5WoB3PRwBvBuhHpisAvOoELy9oWgITLUjO4COqCNN1XqLf7CT5S
AVk4SaitRyYdxJRQFqEn4o3Bfk2bnQjVGzkOn3EzocbG7AjVc7+p1JffYntajKfAoR+wU0o5glk0
PCMGN+PuMmTYLXTgVvFqhpeYfGuwwnhoAv0ls4CKQWpvUZjPLM/+c5wqtuNingxnfDlZ5KckmpuJ
4VHFUVfK5U7Ea5LFbZKI1EBWD0e4zV9JDLnctHYNfeiy2VMEwvQW43MpjEb2kg9dtFTd0SfouGTC
XTPtnL8X6tQCmrdCfvS7C/RUji7dOJR1dFEJ8sbHRZP877p6GTNSxAIfXnqllGdbltTcMnL+r4uF
w0hFRpFCljxcYZ25RUiBEwK9QKhbp4A9YVU5hYVDBodPdax+LT6lGptzU8M3ArhZp7+IpL2Gd12O
jYU/shBzdEfGp1R8qgB8reYtYV08NaT1ez5af8GtFvwXsBtFlmqsFuFVSnctSI4e7Pxe3QsmIFxK
5G577ABO23HcCYsgTaaVF+ItbuN0J1YyHUpL31Me2D5OBgAAWbDMqN5F3g9oYRXh4YD9OkZVy6qj
JSySJ6s4nJ6Lt0wK4D8oRwnrjq5DBE650THurbuQiXN7CPrpXKY3yYr3qObejJ7qQKo2uRj9FfNX
gShNhIc4zLfKILOMmJEAWdXgBIKNvj55sUX+SmZUMGAAs7SVKLktTurxoZLcd8zPk9nL0RO1ttDe
Rw2JsltT7Cf7tP8Iu2Mzno3irjIjo8ScgDX90YFoyoE86SawFbM+qiw+HrksL1pW75Sc4cd65BoA
iihfuvZp9R8lpjQBlse4ZCfrJrLZEcN5/MVPY1Y20NTCxFYgQmP1+gGfNsLIMNqkCCmDA5ODgREO
rqtU3KqbqFvmDWmGzOSV47I9F19jCHq5zQiRoqDGrJyBqAnuC73DKVEpSCAsEF4Qmi3pVSwoBucB
fsUV2TN406gQblsmew3e2wG6wib0WNjOUiOGqrotKHgE1SDe4qq+GeIau4iuwXHAJt0AK5IuW8N0
TfsDxFXkDw892+gYiPZcozz/TPwzdDgo0AMCfqtJw9UXP4JGDGYbrRRzPunaAb5PwSwVEL/4iCtt
1wjhVhVJNwI/q8yYwQ0VRKK4CbN7MU3gR+Db2to6YUAasxkqtwox+nL86H7jqTEONVgpKCXex/HJ
pzbiR8OKgNJYUNvBdzhTi8AOEZHZy9qaFIQxpour9iltlFX8s+qbNf1Y5KsFAMCV8p4TZmyBg6m3
hUj/ziwTuh3UR5ny+7dm+XIwF7+W+C3pRIxqxspgMBgm1gqaLm2GgHOBTqBWn9NWkY2m2v6pmLyu
khi35gSaeQn0YRFx6TKz4vxajrFyGVD77brpCTi0iIpCacwL0Am8raizLEIA0F6HzAdVKlEN2MMc
uRkQDdExWhcJ4zcD81/urKi/oBd4dcxVzdXEMbSSHhMtzWr4RwaMh74Ft9pRv7W4Ew+Ojo8udtpv
6XbaIczwjwR1Ffe0RBucMiIAUxmIDWcl8nng/zPkNkKMnRJznEMnDMg3qQIJKDZzBk7ftJOdQZ8Y
AqIr3VUR3kKmz7WK2Yx41kVCNM034MVV2e3zOidoVXuLqma3tPGylJ7O0N7tGQ1HCU+UwF+4J90x
OrUjsSCnCTKvgvnxuPBvAjsZun3MKRxwvmKBxcsJDgsjYoGCfO2QZuhvm1eiYmAVz+RVI43zN1WA
RC9sNz40TdY7JP0he/O1TWwObi1C8Yt9GxiKATXz/h7+FVOcEhseiGB91bxzluThz/gxVu9XSpQe
9qEGIqXSaVaytOsApRUTZ+9p0ah3mwrsrj4tAwF6QgUTVPisPNkFsC+1whtamUAi9rzqH0ROqiYb
kfWSeA7T0wcwMpmU5sxb/7Txm87RdAsTgz4Do76hfiTKt9EOG5XzK+jAg9TEbkwXpkjQOiGiNSK7
IpQYdtJsK3064j3RcoOXprZGHEvw2stU9H3ZnmKN/OgYtOKpkKcS+uWpJPsMdQlW9AtZcqxhV+xa
iCS9gdMFoL7MSSvXyUXQzk1EX6tDxdJU+OFgsbMNM2Fi0yjxC+ZAxOJDZV7qKpE1mlM3eNnqo7LX
OlgOieWq6k38kSw0bCNZG0Ps5BRUbAiu+IDFO3BKieA2DfckbCPcV0EAuxSE55HzOeocVNAtRQgG
Bl0SKuVw0YvvgubI8jUEFnfpAUZXmKalb828t/DwjIedDBtMoC0oSccVdomw03D656RDDkk5C4MR
Dzv/TQZvU5qBrvDLwnJtYhyAfU9Tf3DmGOH7hE9WxxSNix34qoNLGev+uoBPabKpo0UlO8+Ymr1N
oIqG/hv4tAuIhwtOETP/awDA+DzrMl5/JjAqqxhBCzegmHWMd5B/HheAD3A6ID0dmg2BG5H8mmjV
FBEDDqivQR6BGP2awSWUdGoHblF6TSvumFbBuPQfoUoUT/xPGMaVjBdETnJDwK0i6+ktQocdtm6l
Ld5bjLXEgNgQFW4O7sNw42adwcpmfqceowqvad1Qpy3VOV/l2adhuYoBG4K9bsVfKhj/CLwcNsdG
Rw5TvHRpZylPDvsNoCHKqQY/DoKRAMxnpgyy+JnepU1g7OvkME4qqXrTBgMJq6BQNNUT1070pw2Q
j39RSsyEgOrn2Ny1uovzdovCK/1holFqX0G1Kd963Q2nv5Bc8+Bg6ii5TlmKWyHv441wvOIqPjQi
tDBhekDrgpaj2cKLcKbhiK0GNDmKOhycJPk7Vx/I5dXENZjf0HCzTpPl34H+5hsQnBL1Qc7gFxIH
xZFHhdbgC8RkBaZwgM6Ncn1N8ZJP/4De6ff58VDJFY2miEoSignDkU32qL8t4852myxWIa1YPr8W
NbkSxAd8Sb4lYV5mwNjdGdDAEirxgR3WEfCJc4YMXfgDGQTtwr5VGni8uidbsAtJYlospFc61VAU
vUJ47oTjCFCY3aihqPFqjL0lJ+YLQDfyhpANCxNuhIAcckgztgCgM3a/vh1XDyYdbeJqBVJOOzpP
r7r6BRrWhhtLv+jQeH9n4lvYXOLs1LefZb8N3kKGWG/iiyZUfqWfzGPxl3/wJ9oxfFMYz/5xV2kU
beU6A59bDGRWA+09JgSou+a1ZH3xEUnPmRe3YDxKjwfRUF0Si+pVVg+dhk+mSdEVZBBxoc+pPYCZ
4Q2ZE7dOJh1jHkykk7xkVKBr9CQNao2ywYlfrzdpjxhQXBDJ3LzWPJHGtVZWN1A6YUinYHrzh3VH
k51m7O8yH8MxWV83wewsKFyJk0DJeTzFRxSeyA9Kc7JbFT3qV0kTMg9PhG0mFqIzvDh/CUHpuMv1
fNUvQhPjkS0qsUB3hMhLcej2MfOsDI6FjR4wMxoxvqMu6k1aoDFh3kIpoZwrsEEMXPJ5wMAIXweN
HxeEP6QQzVhatJnvVTZrIYSAVpqwajPvlNeqp9XDaQjzowoKhULKonWHszsl08c8IBHm7KnGystZ
5rXxI+goFyMCHbClDn4Gs3cpNhLGsjDFx6jYDJlbcHBBIlmnIBQcma+CnxbNvjN0Azr4lalsa3Kf
UoH26GdEGQX3yFz6Hf27QgVQgOTVEMUg+seFxvt45sUrAriozKe8nO0dHai+ygBfZ9VnzLqTYwBP
btAqIch2/OkYGRlvLR1oyGGT6w/d6DdygvcgRmE2rIrcgt7Hhd9CajCLl5rj6Vc4Ph/WUl4FzFNL
lElScrGo9CWcrmY/hAalY0TFzBp9Nsy1lAnTcjLDr4WejdeaRuJlpn/IDFSqqv9tit7GnBKVqg6X
Fbb/hG1jJ6PQycN7xxQuqfZdvy3k38iSX4YGFo92zyekoYZfNtQXyd92bMWx4fqKe/qpOUxuhkXU
qvW5VBWSbPwi02rnwO4HGaMj6tXu0MqkDAdu2WyAMxmsxiMOi7YI9TN3jL8Qk09W1WgzmgF3ZjKI
6cn6JBS/QHgGYkOaNo6UrQ+WtEQs4hZnUpuv/s/CcHjzuCkmOOIG5KPSRARIHJOW0xMLrAzfGO2R
ROolathjTYTF/lzvdW1+zzs2PCHSfTcjC9rr+oCkn8Z+vKpg0nOG75/mn7NAYlo8vy0IU1C9WwoG
puoGB8j2rzT2gfInMBoRKvVQo/5FgFV67k+zGXl12HNtcAbAIFKCRLhXMONK8k8LMZ6BMlt4zr1I
v/+Jn8ECl7FWrHbDZY9otFRfOi2g+rCi4zif9WnDYFCr3nzxGOAhne4ThsCSf40QfSOuArdJodO3
EnEfYfBZxMW1egRpttNrTiPMCxdht1lOr0hP3YzZe7NcEVHqhhS9AWUdQ0qIC+siO8f9wzQe3SYg
7gAzyuIQ0Q8DgzXQVeN5ha8aPSYjGbH7CFhY/kegxdfh2Q0fZb/vo4+pQNqjrUuB2Rt6P6Mm1E1A
BM0UAblNdEgt09W1/gwiguGrpe2L5DD1rjgZbmq9YoCyvMZjscc8DToJOtKCPXfPNQSG7xSUEmOH
PEO0JaPpqw46jNwVuZEh/PLZsC56VFFwKccuTXCyHgmFK9A0+Y7qhzWA9eCNrOeKnR2X5VYtzGM/
3ErFZfa2T1W4zfJHchfwA/IJw8zwFsR1c+j93TAge4/WfJBY3HNFRvEhmrSTQPTcQPZRl+Kbyelr
CipQYQEYpu46otQqk2izXHgTcyezcq6qg1gdeotqCXs2OUDrQykXvheLE0jFgJE5e+4TsVx8zJar
JbeQ7THj8p2eQ93RjNv0mYIVasojhxjZttdaxg2YiQ/26erJeiOPCXuFHGYwbt608x8Yz1eQpVfD
Nz2yD5NjXkHy8H+VbfSaY2ck7h1uMIzyP/9h3GGI8Z/JNfQL3woZLHMkAPNH+VkftWHVYcFNt/LR
fzSv5iXf9E9iUyCRiN/xQyFcdQWNW/ihTD8xl3uh+8A6jl70bLI3UfNn6yV1Ch0HsqZV9Yn+e6hY
m+1kG1gZyMlPgwqkgeQUQl9kohzmGjZdkJnC4q2C6oRMc2UY92goVgNkmfgsM2JvGYS3QE19y5Af
40LZOGE8JuRnaktVGVYqQu2cFjDudkioYmQg1qmtACLU4xBTqgr4Xww/ZmbcJBk1Ig35o+ZbRpLI
vU64zzo0fQhvWVhhiIsxmeBx7sNCi2p37D1J38KJw3rKRncgazsETqzYuXUFAnW42X2b6RrfHbPi
TQKe+duzH+8gBynSb5STuveuitc+PvA9SbztjDUlDb1LiZEGJKN0N7fvNMWNOSB9ihjo1ceW8Bv1
3Up+owCcZ+5fA87mCStpSP+lMEPztr5G8GsE4VqqSKyYGZwCQd7kYepMkPMjrXStxUwF+8VIZgxW
vQYgLUXRLhK9wiAl57wkaL2Fg0SJNEz5pdabU8H921WNjd0SBLQm1r3cJ/fsxpCuEErsOfbLLxi7
/DD8iunG787LeBCaXJXs54Y2kOqNAQ4Z3TT0AUcdsVi1vayZdB290EQEUOwxG7aR3TFRZYjBE8dD
FqzfokcCmybKlrRfkzfoSGgzQgbX6/qjAy9guIf1b7hqMOIVIdoFhr+qSm2rxDgFVwI6u8uE9kje
L9u+0WSmC0gCQVtqU6WpGVgujvRI3nDd7na9pa377GdMc0+SYOr14IyLfk+/XQKgj7LonbxhbGVx
lMSRhhQBg/GO1pU01oUdJnLZizFcUWXTCBJjXnKJlQeFASeLUB/G0aESD/BCaUjZwWCTYUJuwX7B
AxWYJv402bpC8YxKfHNxuaw2AzHBDx9DrzuqS9sis7o6QHezmps5Q4jGaUnqE9vw72mAB5/+U2hE
WSw8IdTT0he/MiEI1cwgXWA42oofFt5PQUfuDJYSaf2TJc88LF3kWvcGMf3M0Ql4Rs2yjkEUZYN8
kr+A7iMJ9jJt3trPfKfGXnFwuxw3FUylElCYOCm2FYTfODU4ireG/BsSz6KV3iwdgmyrmcpR47fw
k5lXMT9LRzAllY70E2KzU2TWesTLtsMTuoUmOrJgKuK3FxpTT8haHB+mZiuUJ90qFouiTQI5oqQ8
MNrIlqNso8TkpCvvbTu546cad5dWSy9SzWgpLL3eT11zgs9YHhBEegGIi5qdJlDhqX4s/jPkAYgM
UnE5G9GhqjSKkSUcQ8KTUaqalv9SremSkD/coaqX+wUr2Gj5Jx6VCws5T3jh5W8emV+GAixE0Hs+
rALyQMnH9rIa0sSnRtIcqWgYYyEb0kIFrzAsVvK3MQCNMoiqIa7WooFP1e+UbWS16haDyKJ+GAOU
D2kdUZfAX2sL3VHFdxW+qdJkR+JbW8ZngxS4IQjgVNvtuFD68MXM+xNSiutUgVHk6c1A56DIJyXu
DmplMWbFraypj2qW3KbaOmTsh9SiL+scFQkkGo9zgVNYvoy2su+wSHfR4h2hbMJ+WksmFC3OKEuZ
rtVEYMogu6UUH5VuDy6kPua62WBdKckPSEVMtlsXi6VVKfBKYCcXnb4p1f5SR6dZkJ1AfuAjIFsM
sla4gk7jp/9Mya3VRE+fr5IKgaE6mdJ8CkVuNMabk/Ehju1umKrdSHp4JNcnRWreitCLYNLHBfdV
gQ4COsj46sarhZInGJq12jMDS5xUG9xoMjYpnX22RB1vOgijKf5R/EDEkymTlsIxSiziTrpIBg7i
hKZzhsLy1EHFyI0wd1duHEyaVUaEXPx8Y6bdc1RWOV7ZfC+EZiaTq6wbHDG2MGXBEYEkKuURQg0b
McKErW2LfXlYzg12L95WqB2/e3K3jH8ggIV+6uBzGZwbFrF6OCbmd3n6gMA7EsAxgnfI2HXMSN/g
QWMRsMV0VLuBhEnxDlKeZZuwGqHsgwGgk+ZIhpmDTwUcvfzSpBvkTAxyRQIAID9DX/qA+2YhEoWE
DhMLT79vOE+QfsHc4i/zvU13HKgtFDgDpoaNE7y6HVmPNH7wxYB98YRAX0hRLXgKAYOcC7GL1go2
3wxrj7OF5I3+xCWQll5z7dhaITQYL2z3CnoWjHynAxJOiIkStx6RVMom5pBl3892o8LTP+rRRUC4
p+1opiCGiueovE7jSQ0vMplM3BElT91Tx90g76GfJ6nLARJ19qDaiuRIkKv+sCJjEk8OINaUvaca
TiNxNmPnt1amGwNmSVsVwM3CxVI3ISp9w1FgTQ2ehXiN8KLE7t+osvMPkBO8xL41aOLwSGY4NNAz
MJAl3DldDz9oHKuZhotkUUgz0p68jwj25JbzAQAuP2G5xvwr2zT3pcd2JeZ3gjeT5EdgAh2mtqv7
X31+bxFYmQRICq6P3REKNypCJ2LSh6YJP2yWF+pWOz9I/6Iv/MDoDjNiGNN/XeEgNMitz5pDWoUP
sFMtpzBAorYhWx+sl1DXfh/I3qDuMuMEMtUvUd4rZsXbfEGBYedaxg7ycEJRa9r8Dutu2Ph9b2ZU
tWtZ8pLgnsjHRtklIOv1E5VZHJwYc4GI+ekWH/UB3GzuQGveVJzzADxmVhmmuJTqb/QS4H5MBWQm
k+PsFT8FVy840Ql/Cf3NvOvDPRhwRLxwUlOGqL86ldfI6Brra2LgZ9cyjryn2dzFGDOy6QvE33sV
BMjcUP3LrQuOVE6r4CBJLsYxYAu0e8FCoEbxsh6EDRJNlnfZb6AQMr2jBDWwV+i3RrOXyfiaAGRA
ifckEybYHZZQ3zmxvei3woExW4fjM4CqJUaWp3yTJE4WN2ctzvid5NWt15j2RFKPacPExDM3poAP
HZTD+f9fi+2hTzetuc3x8mCU6AwMhAWOClSPNjPLFJIuTQBjH27UHL0PnkJuIZ6xkm0b6GSrvvJk
lDVPAqWZjkrUwEeYIZnkNaRD4SWPuA3qVMAws+FYxWUL5fpGYSBt3CKC6hsPR4553ixSH8yKTzAP
MlCMbtd1BxFmom6+h5xyyVYI3KT/zqd9psBocZHsMBm2XjOI1zXa62SpIvkbN6S2uq3CpAFPEwoo
mDEM5dY5sSeAENPJGInWBmjianSiYss7XZJO/Z3wTuCtcs+IkZXRsdohUCfOaaUNsZbPH6hUq+CJ
X3Tt0gyEyq9FchDwxSDTwFizNFVEJ28KGK3ltcjrMQpIscBCcbxWeLwIwyRaCyxMifw2+NE/0OGS
a+svDmhgpAA1tF4dkBOCQGTeK6nGrnqNKxIcQJb6APQBKnZBTzqXGAytgt+b+sHkLfya3iVsJrtb
0HpJz8l1MJVn0gKAYhLkVrrTHq2teKP7spT1KDO4QdYmX+m+FCIDdLtqjnJ9lOazJV9x4DVDBOG2
xooRbZmBOEeDaseJjWFNzUPUHHiKC7dDPkTMe2MHSwLiKZJ2N2K3BcCX2k3/QrMWKOiUnOHCes41
7kq75yPlkCaH2XCYqa+t24CCHtgHlGV1pvYtacNwcUC9PK+7Lw4K6RsGUfKbEiQZ3zG9h3L3i2ny
pKzqiQe9/HbGCJg2tgwuoUkaLmHi7Nxug41R844vX4UITsEPBE3sOvxe5i6AeZ2nESEg3GYDJu3x
okx2VmyI9caLWZb3XAQwomBNgH8gm4twX2jWHIdsuyl2I3BaVtSVfhAomiOd+JVg9PAAgQYSzjaS
w/hD/gUxV/ULd4sCtV8A/toy1omOAFiYLMxbzP0D4t+KrS5vyoVb5/CFDtWa/ppGFGUPVlqAkeDG
EUDtWpKd6cgyLzUMhmzzX8Zq+JIXLsyqbNzikzps6Gk8NouUjLgfxt1cFxjWs3e3EYozlhq6fgkD
LWYHzM82IYLlH5GPGH3MKvi0HC4yjy6TnGV2iNcwNQMrlR3YC3DuBHGVIj/wELkfY8zbKTTHY2Bg
F9Hin3YsU8pyYYIJiKRRxi6GvwKoAuYzCAPvMWYP3jNRtefoNsr/Wv1LG5nyswFxEzAbeVsM0B2a
b83yMfsJvBgSZSV1+1a/Z8hfR3I9ugfE+prBziv96R7MohiwLAGWSrt81eEmhpbzSsnLm8XthM+Z
e9bAGuLCroEoSa8GcskmG19UBKQO6v/U7XARz/A9/xkOpWr/ih7tHgAG0To8capaTltI0LmMr+UG
VS2UuPxtevBYYBLF/8Sn+mXtk0/hpm+nj/RtOvE8QDilAGXgGi4P7TX+i/jr00kuku4LPSLfYv6J
+gpSyegvvWa6jPIOFYwVdR0T7sLEb8eFzgk5Bq7VOGQi5HyM3fozhq8EHXeBK1RcrpBnWit2S/fs
iFX3yXvN1sK7DEi+0rgtpGuo/TPeuLLvzH2QY3xmn91VfqZ3/Tr+QPBCBehfQ2IsuSYMMnXJSfTM
G8IcleLpHQ4oIsh+RbuGl/AZgoEb7ipPPQb0CLiTm+vKXGs4Sf/v289Vj2XWZNrYFJFnxsnBsCqy
fSRUNxK+GYTz53+EnDdM0ehckDwTfI3MzI4gkktuLeywdMCKJEdi1h2wIsexIqf4bZ0YL9tswycG
E0v94jPrRmqOFW34JHqMD6AIMlBRv0goweIjCUDyyzX+S2f1mlVr1FaF5JpYi1Kx/hh4FzSbgAq1
hnm/AgdRr7i9ze9MR6Jntk8JF7R20h8gjvTX3uQlC+9h/PBpWw2QAlClJ70zLOcOrXk1hi1Yy2FF
yZvfFQpXbnd9Vd7BwbEaGp4LJZk7yMayEN2Dxo3JQwcf7Fcgt3f1j/MYaLXjpOMYeiopU9U1wcIm
LEqnEj0OwGFZB3xp/VSMs7n7lF1n7BP8pk3beI/Coy7vsKdIiJCmGJsdILbuqVfr+M5Nj/WGSV5V
jcH6atxKMhMY2PeA9/AEYckcuhAzBTu+sKSAX5mXg4B1YC8sRV7hX3y3Ou4O6Bqcxg4/HOsk3iye
kOb//y9O3M/lHe17BteeIo8mkCEW8ODyDTmrubF5eMAhS9UJrQnHF30DuQeOJq8ESkWBkxW152U8
YN9/rh3CFv58e3oUQA6wWUmorp/pUmQ6PWPk8xLrQL86L9eXTrDVtg6ZF+J7u0qgT1L1wn368jEG
xhVd3/NBs2hg43QWRGxHfOKp3X3VdwOQn8jE0En/tQeS41kG73nr6XzIAE1EgKCdSnAM3E9MySL6
Ga5A+ixQng2W9TAfFsMk3Lv6NWtR5+EvU4J1qJAnYDOp1EAJTWfRhAWr5kEYd0Xx4jSjpwbH8Z0n
XpBj/Zy+jPfsK5Rh+NjCT2pt5//fB+sDgkL3DP9l/6dc8OKi2WG/80Kym/gUfhJGPNna/OO3Yrth
L6mxcEd5G18IdiHPTyfNQ1sNAb85LSSIL941pwYsZ7dwtVvPyPo0Nk4xb/nB4twxlWB5POZ2iwTe
bz9DwAk8Gz2VyLV5h6sD9jhxskkizyq2aoCSwTWX7CeX24pmCQGnL4PU2wpFQeKxjat0l4cuxl8C
xnHEHBrMCrZKeiwCKLx75PnNUSDovMV11rW6S68ds8QJrtyF0PmSkppwV4X4v2+UYaMjT8U/BPZF
cYjVbVhsp/5Yxmc1v4kchvVbM9zr5C4Pd2xauGn5TRVMrsUcF+5Eh7fRXjQPOHAUyQU1BsIAjZcA
ycU89GT16kcVOaw/wvg8BpiHjB9dfy76s9VfNP3YjWRqrKdPvMsL5Wi025Yc5hzvF+hyVzHbGaRT
Grc2PUzVaYiOrXSic+mBXI1dXXgCjqFYbFT7pnVN6SkKG84UiJEzxvNBd6/pSxPhVlC8Yp8yDKlr
Ic/Ob1nPp8QuZMdM001/ZINdirT589rixAaibTBYQUup8yqLbZh9p1D0KBANhLrBvipXPZKbkm3P
zJd8a41ARGU7hZsyYujKfGiEqdOE+H9KwXoqd9HwV5aHnOKrTn+selx3mgdMBJVhExKLMw9bPz0a
MYudoh21IC40xSYd7712Eqlnxm2TrMEvfPrfgdQbhlpkIuIZjDWKoh+E6FJ0l0witQ3foek7749M
xo1iU4ZeQ586uUC4KGxCokHw9TFakIcNvBLjKyLlHdNt0jt0vDTgpkPSd4MUNySGmMJajj/i8cMU
1sIW6r8F+bV5G6xDjUnBTik2YuUkmGSlzwjeb4PAbZX8dPi2xG4noUmxQ7J+iPoi4oXxaOXGoSdl
u/7UNAyzMSQ9C8UjGQ9ttI+6zczcd7qI4ppvxFASfmAlrCf/boLw6GvO+9qFRagwrCBRlSuRM+Kz
T56a8NtT2dTGgQKAwl+kMiEKfoIWBx+OkLLBjv5qAwOQY6KL/HWOUG9pJ6ExgGckyWtyk/k8Gp6l
3poRhd5P0DEZ6n6fAlQfAXZOKmPUWGKGyVpbheKuj/4FkMLhJwHyY/g9jvdafM8SaG7YKGyb8KOC
M9UOJwsZPI1RoLhG+BUqh6D9rsp/PmPDXHlKynNqDxMJ7ikGzlgGcyvz8p/jFagGA2nuDgk7uV3U
3jhu/R5W1XoMPGwgoSTpxjopL6K8w78lxXLwjoYJuWeDN/UHrrw9KxlF4TYQt1rD0gFncbhZym4X
VfsQgSuwZU3mUQU1LatPgfgfSee12yoaReEnQgJMvTXNvZc4NyhOoZti+tPPxxlpNJqSkziU/e+9
9iqoPWFLGA7oizmsUxMh6kKGyhTOoI5jUOEauGajV8mOceWYaAo6h4EwRA8pJ7uu26p4fDeEhBBY
sCmFXWnclWGl8KgZyU4VLmUEv/eTF35mHGVh8VL4Zhcdmef7HEkf1Rs+ElzsfhWzRZo2NQqmnQp3
tfTho5Jgy/5EXvfZtkx2jPHvmDee93tSDIKphM5b+an9uzns63gxGb3OdhGzC6ThmaP5LlpUFJWA
Tax9TLp2EDECgjKQIacaF59qepl4AMgf3iSrYI2wN3UMm9K1mHq6Cc3tQI8L1qWu/RCjGQS18/oc
8iDQRzc3EcCMkUgF6VoZDPPPF4YcL6YDLGDnnCV5b3NXoEGwAcPd1Wd5Z1ts1oK99i0cDxra/Fu+
lmbz4Sykh5rBfpgYKeLbNqRdk29LfcXt6hng4GKNh7Tu2H0hLkbbZnxVODMLS22LkXYsMHNufI1l
X49vF9vlRYqAaUBAtcDBIGHDVzGakKnBZNAswtfeN3Zro2LYtuEjlC1rlSpYaPIVGk2pLLX4UuK1
huukLrjsZtpvlsss22MtsJpm3XUkei1jsE2irPLlyJGj2lmLR+YcJ5u8XVcti3Ao02warOCKDc7A
tI1P+CTfXhuXgjjEZC0SAh7uE/MSIL/uf0xhwUv1Cs9p9Kt1v9LsbEYHrWfvfDbEU4Ovh/wmlecw
sgLDG2LsUfWxz/4sZitZp6BbyL5jqKjdThs24THKbcHYM+Y0Kp3uM4mOKhANqZmxK6hY4UAwwVBt
9UaLQ9KlzONyQWfF55x8zsVvPm2eOPh5torisYaZDwGP76offzJuBzQpJVwo1M43HLzC9eNdGLOM
BK5lHMWDDuANZ9QXSaAhtB/6CsqY76kEATbnaqSoYIuLTooujo37K7iBEZkCbnzFWuz2JbPmu+Ly
G/egOkS1C1synxRo3hS1CECveBwSBFvjHllpllLvOnEVq84M86SAUIZrInk6Tx+bSkLGE47Y91lP
HFg4+aTOzfFhZcVLSz2glo+cYrjEFIxhWcGflTdcl0mRy/xh1zgKIFEb96MCV2P2F8kPNVzrby9r
v6JkgQjvSIGTK5Tfjg/WXA2Q5N5nlSf9hc7dzbKpMaXTKrisoYU89UWYzQiaQQe38JnXUxjBmkMA
Txk0RJ0shX6rRngi5R+ITPJyH0l3rN7Q+87jesAbFmGIcA2yTRpe9MIVhXVZrWV22SYyhnFGl2Dl
+kWZLVJ2hcaAXe4GJjrrbvbbAbrZ2aYNDn7gpslVRG0ZrouW0WE56Jso34gvS6rWtECNdujHjVQs
hCll9rgv3zc/vZvxyaRRmcVfQXhMxY0Kc4w27KvSf0O4oEW6SVjn6ZD4HDV2RNnK9y0h3NCOQDlM
3koHcJWL3zfovdZC70EWmI42FMR4Ok53HNCe9LrpdDdcvuMQFRBGncHkRHWoLhWKWNWJ6gVeAB1j
qAq8EMteFn21xZ+eLuMIH2Lxw2R/p48f7LHheMDAkMmam7mDvsrTDcI86eW1Pu7FDmFOEDNNla6S
a45T6zXCoXjEGR4ootmFXMGq+jQbcFUW6yQsK4e25km49yRUR4sAQzqrg9aEn8S8fuLsyC6BfNTf
gf1MDQI7bs3MawY3m5xg5rATTULkofC3f0izMN26CsJHa57V8jeMjiO5Uf3yRbuTItpzK/oAgz5b
gzxvZ2hlqLDYjRheshxhoFKtmRyILBzsdLaIcR3ondnsoxpPWMayzSUADBpIgMPiinctOL6eunmu
g48UDxpjocFtzb7L8QfBVMhJGoZOwzbmhWUNbcEs+tEYOF7XOPiLKDqpjw9lCvaBnbGADm7wxmT+
Kq1+gPYJdsFEAhsKKdAGd7y4oPOCUWa91yoA4Btx1YJJkG9h5riE2DOWgfiX1/QKFkG4Mu4mwsS0
gO7JbPidoNqWnPH31XGszHkEQCipSC2gPJCX/9oMbC2opCAVMkk+iCJgssFYwrAZsHKrAyClC4DB
CZqh8ACpsVHmCTREuxxcpXJwYPUtFW1lFh8AhaTZkg0LaI3y8uAeiLD3KltmHQP9gHWEcBjwGUlO
1BlPMGxNPsHXGZTrLPmuuVgaaoE4RPpwqNBSkxGTeFkNr/ibJolyQyYqJEMMYCnKeroI0o1anxBh
EdwqFyvkLxpBxew/FQy5HW2kLSSiBHdddEF489tFtiXMCthSEMna2FSZp2trgm3qZIlPhACND5Ke
YuvCn1R+8lrxP/FthL0Gov2N67MgewwWAOacexPNGsI0nGzqIqnM06XF4n/svclDndjd0ALO5gYT
yMgNIXMNdl/MQ3oQIFTiZ3qGsipDEbMVdkPszhBA6pb/BUTDrcWEG5gjwn6Lb4NOULFmXEW8j+CH
fbzvyq5c1Ha94R1w9DXo2qOCj1rdmydMGhOJEXumPRbR+fp9119g2K6GSDe349aRdVf/0T7VJTo8
6WXl00nEGtI2qMlzyE+EVuazRdsuBsNNIfLyqzKysL/hycGTbbLwnH7/UraSZg6hKHsMMiFJFlyq
WNqOqst5pSpUwwXEMk2yq1u8QPGATOPNfoYU7F9+KpxbsyZMCoUe+Z+4hM3xOkK1BXFiNeJppzpN
s0KyNPBU6we+CDMMFRql6hHyG06OAJbOML8PeVk/GVIM2DFwPBQHiwUsUPBnBeloYbffCH7F7JR9
HDmwvOihg0AEhwio0gChvrGZHAiSaa06jeCAN7qNAx2b+GLCscZDcPbXyXk8MAkYGu6RdoQbz6Xa
Eh++ldhaHupti8rbRiD4xo85xfMDus10pSryKWHpFaRLWhKAvOZm30Q8wvYNEktZBLhH42k7H8/v
wUr+1EuNucXMMr+hWAGy1Zdsl0L8ATAEZAkd7Q9oaMGjnTx4UT679dsRd93KTGFRW8ET5tYM/Lqf
K3d0LCN4GmCQrQZu+zkYVAKijCFltlce52oHgwROAFUgdCqu9UZb54fswnAEbx3EzcDvcLoDwQEH
RuU75DLAk75GWOTA9bw2HY7W83jBrRlTj1IaLtRb3M/hIlfcY6TrMwtt3xVWMaxBfmNKCaSW5tkL
8+7Jz97Ut5EGwM3273r61Hps15/Jx7jluvE8RR1bU/yaePmYf2AdSL9pj9mWU9ckH0F1rf/GGi3Z
eYBsQoocYUW6w0+egZwiLCPPBWoWW0AIMh8vwR33ZWrLittJHt0MKVk6rFCUYKZV091pGBk5I1XW
BrNK2Ba8JmhW5W0MrYGlTGgDeQF/gUSBR0mhDfta6SA+WcFXNPm70umRa6KecXWIY9DKqdaysVcq
YD0rxZ7HgsIMQSn4yM80tjqPe+QycJksYCt3xgOrujoxUbgVwAZi7ofi5cywjyMJHGIf6HOBhGyu
HTFxeDNqznmDeGXDKxjRHnp5CGkZOW/slHf5aBCc8gXCBYYEZozAe6wt0NryRppvN9dmC+HCKanH
sIhdKlAzOJXptcmm/Xh9AA9oVzr56A//86NMk0G5w2EBVxCqcA4WPq2Y+Qc+A0NzTDQLG6bp/raf
jebVRxG+zNuWuEH076ThAggwk5xfRyzkEhBpzJgdLFWpniQBB4hoPuDSmrdy/740+3DFlULWUR0x
3IWM0O7a7TjpVeftKfkpmfaQcHFbIQ8sR7JNqUK/WFCGwVLo0Hh6cbobEC38vHGWIu4DzTo7H8jx
rHo+aG4zVJfKImEZ7UBMy0USUxxqGJVHSpwEShqRd8iNUO7ErhpjMYnndUCLw64bJlDsUD/NGhSB
sHHsU5Dt2lGH3IAFD0/bQkNN/8trBkv4XylDLEutit5TScKjnIcFKLC6dL9IbZHt9HPCtULRDlrb
YOvIfhW5GreYqLpHGQEXOdEMy3pP7O2eSLLWrvnImAuRBks2JnQa+lU8yX6iexV7M9qmuYaO8q9e
TomYE0kTMJvxPv+jnmOKhxgWeJVyOJv2BnwYjhZVAruERktWCCfOwMT+lU/B4OS7vXU7bCy8B9Xa
Ej9x7WYqkLez2o7ufmXBIIFQFyGSWKrN0ejYPfmBleMdQCUicrrVF7n8AMYVsV1OFkP+O/3ghtUV
szCjGhaclM9iy13GTWaU1z5RQSMeHqxq3TdwDCSmCCbNUEDTDa+1T5Ua2ZWamdWbz0o8+8kB7YJ2
YI8HUtvRERDaCPzELWDSYbHI7wJTBJHqcbZhXubFrX+Kn4n3pzpdbxtfNXcZGA+vFajNR+nC4jLo
ro2/4zUf2BXQpnHY7aD5fr/Ywj3xyCeTtV9z3yBwkPGd7N/sqUIevo2m7mChoF5D18gGi02bikMP
F4520XBCAC/WLuGZrx9VUjKXmPYS8z79ePzqcEZDDrOeNpHa9JEqRhdlUcruRFEONnAEOo7ZrX/A
9CA+qIZb5JhK2xpES+jqMGnB7hTk0nYCyRs3CSw0L215l9pbmBwrHEogKFOQHzDAgwZ/Q1tVvFJi
GHbxHFJx2jnCDQlap4SNTOuChgIBt4rE5FCA+5aO8ciKk/6+l8NxWtCZZJ5hXwA655rkgiSHMD3K
rxNr9fa1LHWH2LYcbz6MBVUMNfAuAxmxEjjGR39Tfoi8CrCR7vHZYOwypmscXXMOE6x2LJ/79sxp
HVnjibws2HPMNeQv3zJ8o3nJAwYofnztT8U9Tiwud3po3e6L69dSaHipGKqFiVeItZ6AD85ffAtv
/gYcn8cI39xcWYs0Yhp0VrM66+pnrR+bYg5aA9FehN2rkiQEX/VRqIvGOGSztazsTklnweZhIVyR
ygA/L4fu7k/YqS2ScIcCJtj6OORLi9FE2XHOSZ/5lJIJjR99MnohBsOK7pOrr6vocNcaiCCFbFwY
mIQ2CxkbfuIoIemhq5U2mnmI5NXQXEsVX5qziti4LT6l16UytzJIixEx+C1g0k7M/WkNxc4ijA71
60oZkmcfLRYKUDHIXwMC89easPynVJ+Bjs71fmO+Lc4F+MHSD4m6VXk0bmhUWa1DIjfKLfgTkR25
PWBLgHUGatBwXhkotdC9fvYM4dn7M/YbCxlSuquMzxwb7N8o/tG0A7HYdQFKnMNDILYe9h3sDIbf
iVeUljR8h44pIXtwmf8R1j2h3snKYdRWTUvct9WTwiNgxGgVMSS3RR1sO5BwI/k0OXFewr31d7D+
SnIOQvwYHb/x2DDSGDFfNZ4PTa4zri0xUqAfnjDs38azZU+r4/D1q+MyYHgMOVHLFIBP1joTflU0
e93gSfkC1o+R3FIE8PiUk6CuWf4tEel80RfNy46N/77FSVf7RJg2AguZ2APi2GaabgYpuDilr20y
LPDzVw1sIu45tm2witlAd7Szefqs+43oQ7ZaaLjsvz6QQ7VoWIEgdePRyJhxguqzxpcROgzAmkFx
6gFXlG6ZE9wVLGXWJgXnSwFn9YwZwIgtgYaPaLwXOwDhBR9cY7nAP4RQWbqHj8h9esAn8hhVdEgI
v9tKkSszvfP0irI76eDKM+Tued3cAsNr3EweCTzx+O3hgmSxB9ENruGk61ClU0KrKr0+aw2iRmuP
9b1/bV/GVgh2VYy93TkfllI1EYVi7MzkLZslLb5B05v81SG60EVuXulequ+RuS4wLSERq9mMJjOE
dOyj61v7eE1DS/CRhBM/iMVIhuyd97tBFyev0vf2pW6McGXmC4gMkkFc+xo7FvO9FgeolguR4hIG
tyYNOXw2Rr/U0l0sXEL5BPdgRgSicBGBkLrHOH1+yvYUUdwjtG520mBrKBA6CdR8aTTHonJjZLe4
3AI7kFN865V/wxYhrpKn9q4CzIsIuJ/jhE/7CTN1XLAV8hsSFsncnEiOGBhamUditzAsEEshkYV6
Bv8OYxcVef1rWRXggp8J/LN8ocJOoZ4rPMBQgVzf8GQS93p4GnudoAKoJinf1fVZEnsF6iUO/ZOm
8PxbdcWW2kZxG1aXlpwC/DbWcDXfPwijeXcZGVVMvnOs3r0GhywocPgCok1Vt3BIiEhqzWUbnQrT
I7A9JTmVUDxaW2T4qyhzitghP0TMF/FvrR2yeu3/vuDoYRrGwppNPjwCFv8f6kFE9CNcUoIHIL/K
3w3rhwDVQwbS7nQEOWfq9hVtguZGaAZRhBh3VriyTc53kJP7KMVbyfa1dcQiM1+ZKDUYkYCfR1vS
3dcAl9abmZ9BvNWyVQ5x+w2vb/WSfqAUIUZqGptjOIHIQ68PMYaIYmocKS5UvvsLW9KRMRvqygRY
QDst2FE1E+FVF20JjRQ0VsxMkDwm9niXlTPWnzCBehI+gGD9qRPjeyEWby16MvZWrIbn4g6HR4lV
Gk6NDCIIRpGXzwfE5ezsmFoZHqe+mFkkwEqAFXMKMwDKDaYpFrQF3APp23jfIUYltH8oCkGvd6nq
sPlxadP6vbijxSoJjweqmVhO9tsnI8h6E9MJuYiQNqTOp+wGLRGpHlAFXDMeF8KDxF3/D3muVH7G
Uq1XQAXs7mkk6ecqyEgfjJEVkja6gNod4e1g/c2X4P8PcE+yBCEWk3wkQg2D60BrTdEHvDGFRWOn
v+kH0czNGZAg1fUiZEik72SykJaJz4KV073m0/mt/7/FGG12JFTBAqXVxMPhE9i6Pok1uLroPCj1
dLvcPuh3HDA4iUKsRU/Bma4+hWEDJS+GSvugWKq5rbUMbHZIoZPcLuD95z2aOh+kwXLrpKUzoKxX
0P4D0MzFX10itHqiV/bIQ003AryAeoVEDAkfdS491qaLtSCs5kGxSdxEiIN9AVk0tB6T1Vlqpx1m
cRa9Co4sENv7El7T/I2FDqxpwh2ADCfmWg7Jjf6a60EtPxICNFGASYyEUQ5l9xbjn8l1a5kXbBDb
cuboiV3NcE51uIsz4tJje5paNA5H9DdsUK2OhC7ICrR9cwI1vOGJEaP8NJ7dHlAEFRCQyjuiO7Xk
iV3GfIc/0bz99dfsWivmhn9oA2MIg093ro8YjKlfKXrHP/WEGGfSJgHtA16zb/luoJJAxfPSI9Ap
ne4DYKDoceacCw+6cf6Tl5+RfcjsI9FpASGauNFZ/5xJ7HzJ56DepU+kJuEZjhpcNXJNWkz2iUxN
3PIbpA0nAKhcs9KBVYE5LcdU5MzuHaY4GofQ3oBICLdRAV5FfuCy9dO5li1LLvijE4WQ/gZqCE/6
sIWvnYOvQdazaaqpYTxTvJ/FU8Rr5kHmFXYHUwdYzpcIEpCh+ze4b7zwBZV4Yn/OedVrxBWMetSK
nlZyp4D/sbR7SDhX82jkbJmcEoI7hFt+DZIhfYvgDTKUcGlu+JS0/WSRIaG4IT+iBqdwNniReSxM
LN9gqoFPcuLNlcYp7lxmj6+ymb7hMfBcI6bANu2Rb9s97yV8lnfg8ncV1L2ygKjekOVAkCd+K6qs
2XvBTN7IngmFH8RPc83QyQKXr42hB/2x8cBYABRC/Cy2lceciSaa+E8AGIXXrrFxUYM0bDGaC5fk
qbHFANhgP4mSj5mrcLCYY9QHKkZcDkwGOQGTLyaqH+WceehzyZDEtAZ/JxRpUB3bOZQabgZEWK3A
v22CVhTKQ8pkO/GCdN6Mid4CesEqTAX6o33ayCf4AC1dPYcmBpEv/M3cbsC6zCHnucWZxm5VBzkL
tTGDuoMTBsvkF+Rwh4ghZeayPSUxnAeINRglQXoy35nQJ+lTS+cNna+3WGyV22jqzaio8Btnb2vo
FsDOfjcNU9QN6g6vo08GI/8HtG+iU4Jg8Xf1VLgYuPvobiBi0xsINj8FR4IEh4NmJ8PSh49GktAP
BwISrdln+c1TMEBAGwCSbF2zocSyKGhgWWN69rIg/BcSv86yy10mshoRNiviwWN0YAThxGI6ZRVk
RLjRc+Xp0iZ6ev/XY+ENSwwfTGcGF09Dx+7oLTFBEx6PlCLu7D5ewM8VMGnHA4Q2tSah2lXQjIL2
cyMA21QYcYxZ6k4C+V4G1yb2tBjXXDqpucxKucU/5x97V8c4jCsPQsuCYSXupZP5NH4zWMpEPxJj
9816lvZR3/obRAlrkj5OI4Q8JOSYIVvwCdmhswkQv8ojr39M90T4Fc/MmiPkfWLKbZ94anHJpScx
mCBq/3AP8Vo8smsEl1W2FNDWABsbFCYWWOwY4KKFu5DNwhufgASwhS6Go2RaTNDmzWPuICTJiDdz
Ln6F3w2TNIx7QgkMBCrWBKigyrny6nOBKfXoRiCHhrwJVIqfAQ1HMBduJJNgakXJGaYrhYsBX0Bz
ENJy4L3QT/v3ke4onk4lpncZvjsQzhsKNCKeiU0cPvEMw10pftJQwATGhxBSMcWDTccMQO4b1Y+B
mxz71BnT2FQv4aCCS9AUt2c8yBmgVUBAfB947IrpoSloWCY62Bx8gfcvt0wHbPACDXuVbPjIvLj8
dZoI0I8OWxcYAdM2BPr/pIyZTlZsJy+sMrJ2wVKNtkOAXmrhKCPRMzCg/OPSGgINAxwWu1+zjNq3
dw6BZX2XH9gxxZbxoKrHTxZR0qm/Z8futzzCly6vzRbrjTsvUEWfQ/248s254vwUiAsz9gZThw+0
kK5jaLfCiXcKqeRk7TFvL69DshtusYvRqd2c3scXpl+W+QFP8JSdhlt10W7mU9wC4F47T7mWn9pD
OPHL5r/5b31GnunHxFWABEw4B/eIn81t4qpz87lB+DFwDdSn/IvWl4qAAozOr7sq2OjTVU2hXNMQ
DN+Yzk+/A7D80M8oX+qmP/cXVnf8gf4nfAxf8o1dAEzt/oLNNiSav+JQHpud+gGoK4SkrljyjnmZ
G/W/eNkHCpzXv+JT2Y1n9dx/QLTJd+Jf+Kgu4lfE0h4fOhdUYg1klR5nSwBTHm86RKgGYMtf0vdr
Wm+Cmy7gUH90bOAhHz6MgVRgWq9/bNQvQLrxkN/TVXLuEM1edK/dZY/moq94vUnRzBh5P4imWHbn
diuynAi38VV4vBx2m8omXozb4theNdfftVccKWqYORA8aKKpSeVcf0xSMdYE77OvzzVweaj3mGpt
pE33BZt0B2zr2bigbNOr+WivMNaSc7kfrwDx7bE816fqmJ+zZ//wv7I/EFEWnWCK6UbHhZMSCbzX
QNZ3sKnAE40jo8OpihwQNsCjnT3lU7MeVXzTQPrxanFBWJMnzCcWBB2PGqMIouM5ewwci75LShEF
Il7KmUMfbv6AERvwxoF1+nm5b38D0N4GBrolPk2efojkbD3/4C8FGiakBN3OET/yRGhfnHHfYInA
t8mtO5Z3dSkcsvVsjxcqswHgAYTQH9SbTCETbx7kgRLFxgxCMMRTKMf/ljIFdgG0+3fpMTzz/etT
uUdn8wE6o+3eT5mx+opb8y+oP+gJho6AcmCHOotvV6BDflkZh4BOEzntA0HVJcoT8pDpHLU5YukO
2DGE8XwfUmQenMT+RIa3QDjRHfa84fxB/jis+EdF2wgadRsv2MUitKIwCMD7INKcknxlPJcP/iP5
pEHL0LTxemTX+j4u1AXhFp9czPpD2qvffehwhsu/0kJadNfyt31GV3WrfgpXYccLl6yQyQpP/dmc
9DW09JN2m7isX81NdsCimSFc6OisWJQtlZ7tQ3upzuhB0CpQT/MjnRhvIleT/g6+0nDK7txorpdK
CaRcbulXaYDV39nvUDrtL4iP9mw/V3Sk5V6hNFNytuD0wPj8W1l57S+PRsM4iFFBMU8/eP5gu1B1
IKe3P7zvL5rWTxhWXwL73pkV/NufjjiEAX85YWtNy7U/JFEdEpyczBi4FdyYeR8QAIjAn+qKQzO5
LDA+bAhxUD8iOrOMR9XKGAyfCSc/EKjmYmIU/vnyBov4kF28jHHt9GaWHwYfghfLNi7NI2Kf/TM8
KNzjE5RHI/gJqFSxUbmgHQT5MpA5su9HAkbV5ZfGNwWF1KT3NAuclTzJhwbrosOWvzUTNRSJyvii
WQSkCQyNSGjRSAIRQdhjAz/wBFkvA7BiOhvCc/HkMegX4xJyPWQ6dCqRukvGFYQ1zCbz/ihiHAAX
rSb3yXcNAWGT65db5gZakfpP4Bfn3IUdX1psBt+Y+ZlkSnFNYI1Z5h/hthyswwfUWOEaPlsuKptz
HZ8Q1JZzZi4wRFoEuEwdQx0qpGB+KT1eRPTGCSMLkivciCxet76mL5hERII0LWX5v1jx0A6OWCVG
WOvCCccmbh4BPE9TPJsD8jIsQD3ge6BJPGxuOo/Z9KhO5R0fSaL24LYCWpGEQg1GwcT2JoWgQu8K
LA2zjn24C5Hu1Tg9gIjNXAxXj3giRBwYKpFdxr+CmPIn+NNN7fLNdMzRisWFg1XlzhVzJl36H4yr
ZLIuDOoxmhvooxNYzbup/HIOZV3+q7XF/qUkq/evCffmJXHAShgZ85REoJkXNWIHNGB6jtUylD0B
YkX5Qn2KY0fxUcXIu+qLmNN6RSvNvOrNCUotvCSJQ66cRxIIGDa/TO/otO0isCiGFc0Qu63vkKZQ
AzKcAw5d9H9Fkxfs/RTIncMfaU4hfzSbyfKHEv1Rfw1nSIoE2VG6KPbSFQdwPqaKZpBXjb0oyomL
SilvrK8eKQRwXuRA2OHHmGgZsZeb4Lh5dAB8RNe7bbevY4lDEOhUwvbdnU5vkBttQvmF2297zEa3
hZOJs2MDG5HgIj6UXRVQ1JfvBucKS4FPjdUqVGuylgFwIcSVCnmsO0KN/99u0HjOZzUKJ2uKOOpb
1l+Q+lv08CFqxCWWcO8OO6WVBPe5cWmg0bsG0c7XcHhwXyOitVU3ul+mYadHRBA+sUJezLoJgovM
5GLVHA7gFo1TvtYk90iwJ5JLSSBNgqMnsSXIIlZvrNjgOrAKLgQHM/G+3Sj8wvCmuCyhvIyqh9SS
SnQN3rYDUdZ6X5T3FlvQSNxpjUdlpOs3FyoLqew7pA+E5+WjpjHZjd8w9hqq+0hnzcPYadscGws4
1NCFFdhA3TZs7ZmwE1AenGJlDTfSfO/QHOuY4/Vr+VLUltDfdNXrScC1TXcQ0WzYDbVDWchnxYdK
vhLNFdMEVWJyqjzjkxYXDgv+0bD6p/lFt53GC9752QoCPHMNETCvJckI+oyPeVCXxczCG/LcPkFQ
jGBCKefBUsy3r33EvWFFvx1PrwXsiE3wEL74xjJQvjRPv8wvwUkzJAobykWNgXLmmYhmh43w3rYa
2RBbxbjK0MRGj/hoQF74+uYRwwsfGwFTBsB7/TYx/YbCTpYJVyUwoBYvyWSl3lWUFs4Ig755IeCp
FtK739qevS/CGox257BNhT+c9kBtk+SZzM7obgAFeIpynY3wUvDt5mGgtUCAc2ddgjtUj4YPfht9
KZoM1p0V0qZp7PE3+BNE/QJwwk+IELH0HbbOw0eGKWNli0RZaUsSoNJtK0ck1s8Njard4eJx8+XD
CME9KCGRBreXuDKtxDocHGW+kSznCmrhwbHl75zi9qqyVvF8YIX9RTuKCORgTG3U4Ap/CAg6QEh2
n5rxSXF687La45d0rX8ZeeAlY3GeactMhjxh65M/Mwsij4VdqTgg2T6ZA8BfpwZyCOr06BAIC8bM
WKbp86TRNhhgYm2LHB6cQ/ik4JsYzVSu+MGmL4dxv9PyPRSqxMcxnIgVYN56kdX3wt9MZFZgoKeI
GgykQXFwo0/STUVkMz9skXIGA9/2e+angHM+wpmdXT9Gs2z5juYwF03PF++4NyLs0tYQL2BD2cNr
M2LWnHmMqzgFhzuMVNjmASf4TtadX+Mne5BXtNSjJYclynbWwbW2CumjJSjfS1GY6yKWnAuGK2Yf
QsFhR6PJL5jEd5JNeF8gfabSDkvdGmV0cQI65OHjfNH2seaZLiLqXFmZsv3ueRud+AJV6AdB9hQV
oqPXz1chOWFw5nlwkvO0XmcSz2lP0vel5BfWsQifRsDQM5MTpx+mOPyFJctMeFRQeYC0J92n6PQm
iYYmBkuwXndNwe52bsojO7MPzkBiihN63ZYlSb4ufPB8uhzxs6l+lGJdpaLn00APBUNcuxtAeF8V
A0l8kNmWCnW4ML5wI12/tcaewX1LRJbOQEcFrpMvpJ4JzhzmaKwDDqReWsjEf73R68lN6KZ8ik7+
IfgH01cydE0oV80NKekqlu5lGVBnNB32TRnsXuHaJ+ZhQITPrDTD3gMyp4zxUQxbQ1VHJxfChZmU
T+xSfLxGmlrwZu9Ln3BQYMXSg0SlU1SWTzFhuaKai+JtWFETXjBc/RuAW1vmeH+kGgP0w3OXaIrC
WfQ1fQylWUZ64ikmGj6eKiyNBv3e6uhKYyhTfrKpavUj8vdgvbyqY0A3gFd2PNhlT68lSXsB3UoW
rsv8KIwkcTdvhJklu0w4hW7pd/fsvfQHAGcVb7g08VB79wBnvX6ugIInO5a+Po4YBuUK/4h/tL+u
x8yeibOjbxb3hvzTTIyveqrvI6XPbAHNeluWO3xjOpKiZSRrkXwUD4Z+w55K0jTYazWJ59GiCw1v
jPvj9IvUOfOsBvMplhDbuVkJIDmjZJZv18BLB/+9bdSbq9y/DG9esvfMln3Y9wth8DcdwmoN9mSo
P2YyACMek0a79GGVNOv+rWygFyh9cM7p0cb2OaMzLQXYYOE96CdTtWNdiVskImPmoZ+IUCnJUHpw
p3an66CagZvAYUyUHBdkySOt3J0Joz3ZEreTLBXi9IDmfxBZzUrsGHHmR0tXSgWocx7+xpXoNGID
LB86wTROdubEPFUCHpMA/2VSazIK4KtgzTWCfGSii5QMtzMjMh3TeC3i6qclHTgPIeUICAd0YUl8
w+5dzRb8iq+MAAd4r6qA57Lb6mgQ9Q2pimoEKVkCQ9QQA4+Y6JAHfU0/MhnIUdfOJQPLgFaN9C5c
q8Zd2iBQ5aIIuGu/1IL2lL4Vry+ZQh+icfNvTSIui/Qq1BiIQhXTmRKambqISU5Jkmtpks10hOwI
rxkbp1Tq95X5SCBpErzOx2xe3ZYsM5aZhdf2DOh1ujO5r4TlkcWFCAw68DQgg3OzxMh2Rb4EVqJH
wt4b7wd6M7645Jh8/QTBpaRryQXxQPzWUoBHFYHv5PlSfn8lJp89r3Z+Abit8jHZAkbxb9hWC6gg
BNh9SwNVaFgb9YeBaCv0G/vd6W4rrI0osxEJK4bsBjCSWf9NT/Jr/I56fzOknWegdDC6ZJsX12jg
5cmGDR53nfhbRw8tNA5VftTgSLTc2P5aToI4jIrK4qkW3DV2c6K2E1pzFeB7HMrgwyRJG6lObgWx
7fp51u+0Go8Aoj/gScYzTjt4P7FROxXuLBmVSJx9aFizkL43/wwzGTItzW9+rOtxUdCKtM3H9A10
7W/an0/ud2YxibKKrQ7DNaSE5MaHnnYwv8ifBxgSsI8JMUD315NN1lQ4MkOz4uYhqCYv0E7n55Pr
5En0ldyV6XcOlc5L8WBTk/qgq1gsoKbCzV3mfRCicRXhrd1IczVYxq/K1SHCBUbK1TwV4uRzxODG
e34zqUcGi3qCZy0NbxAcAa0hm6RtopfG+4bZJQFWDFl9+v5PYnjFbLZrYexqE6+WzcSjfpE2IJis
UtizEqgdkPiQI00Zu2v4lq2WhYRxiSGv6n5xLbgLMidbaNSsCYy5ziw/hWuJO/hkKk4gkCehXX/V
P91JvgJv0h0iuwesBHXo7z7qCAz8fsYdTzwYdXwbDoRg0vRzdR46QwLj8o96heb3Ik2GfcW61L8j
XKmR0w+Hhjm8f2VbA8mhGMWEZ8WMIbPoFJZEE2jlJoeF1OcrnVKTt4Y34LsP84AdQwoLvvIC0iRH
nLVUoV6I4Uox1KURrl+aiDMjXvf5rwAsFiLjEVyiw4HaSUp+6fgFYiHK2g68HG0uIQO2gWDfJ3uK
zR4HVkD6LU6wodehjIZRxq+DnTCMOrqbFpDDAlsvVdQXNgakOtrjbxMmfUFhpzBadY8oqzJJcLXU
a4XxVeiw0SNei4vAvi3BvnD6GgU2CF1sZLdHJrG+hz9swV3A1oPhnFg8cROUy873/CeuaSZ8KkdZ
R6AYrBJwBCkmvVbG0VWujMpjgiRDaaZiKWOX6VcLAzJz5dHlyzRcZflkAVpQS812r3LHLYFgg/s8
G00Jk+/AxUZx/P2PpPPaUhSLwvATsZaACNwqAuYcb1haZREkCkh4+vlOz+rpnu4qSxFP2Gf/6fvK
J2WwDg/lUj371wDMheM1VkycWfjR16cmi4CbKQ6LMBY+7xkx3Bx3pIGb/NCho4+TIbykL83pmBd9
T8gfQBZhgnTjf685PsaaUNSQfmKTORKH2OoeUeIBlg0nhBLC1bPMV2MwUnhFwbSns6lcEsT9E7Wf
0qqQH2G5oz6xcXxFtqU/ArondM14sA/wzQuKJ4Yv6pu2n6xM3x1iIvW1Ea0CvNOGK1n32e2kSXj4
+IecbFDt71N9ITMBRwD36ogAUxxMNTSCmrqKQDnQ0pqtd9BoSFWwLLskmhUfrJRGyQzvyPEwu5ac
a9MmuHKMHZcd9F9hHP7GKYUS1MSbTw2uer5oPNSOAmaSwWb1FJp81Xd26JHOFn6PA+WP0krVaB5o
ePHm8BVKWdoEFEU58eFGSMhaNgSqlx0vR60ZnINyZCsD76RSSrZVMFPhYw5lqAb6aGm+o6cZJH9B
w2EAQX5brU0pmX68ltwxba2mCX0MUDzScoIkg24CAPQpMTFu9W1kFMe6Lk9vdA2xig40hpGG7m2E
jtqgyyGeTzekNeXEOzenHaTPEK9D1Tw27wTphpuSQNsb+kZJ/Cl9GZNL9yMYUOqhlwRKjqxGw4u0
8O2Ks4w3HKL8YtfOSmg5MsCsRGTFVxpQl0BHyIttnDYvsWZ71WhZma7s32n41FEyl3DQ6TCMzt9Y
kJq3FG64iHySuLCvG2so6OJTVWHWoRdAPdg5QQoj8cwawa31vRcblSFJ7gDutchwMICpTAReSRLN
P7c4JbudNb+DczBMoOdIrsHxKWiGK2KyE9GMFBdfOp9AoXk+OrzhnXs0R6UASSAmOt+LSQs0bn57
oME+7F01MOepCYvhS3xxpmrIpgJLUzdKSksvOuY8zMBZrgFErd8S+Eu5HZlASVxebBSXTqIgL0Yj
Fm4DqskqQFAm4Y6r4ccjVaVTh0N6rzC3S2OEKVhh6V+doJMMPgb04kp6DUidNxOJaGiDTma2GqYt
SfMXUbpC6RXZ6EkuLSPsTrLyMgxuebbkQnHvTA3I2kAGNFb9LFnI9Mczz0BbsYtYt3ptSPSJ4gSm
AhtGgo9NKypH1tnmTkYDAdbcFYVxNDhzb1MC/HS7XsNqkX2i5VArtlCjNTqZTb8z9V8fQL+kjyPc
dNhnlp+H/qdcux9mE5Q6cBEasAR00U3FlAhM8u3QC45QJ/zEt2ytvGgZtU+fFMBirS2HJ+lJB6H6
VVg8ARWAa57vE5AWNSa5SJAh2UO1+pI9aCeV6/ygX/RLu8x/ur9uBXLM9B3B9WmOvBjnVp5bXtLX
g9VDuVLayda/IsPojvm++I6NHzpjzca74tmW7ottew+rIy1W+aye25HdA6FXHdA0UPvZuHZoJcfe
4gvBHyIHFvpjbxMzUi9Mhix6jN6nUrrLmIIE6ceSEehU+E5FWIdqjOc+Rm/f7jva4TENW1WnzWL2
R4x93aTAIIDG9hdDrTdbCznN4wg6Y+l8xd9aH9PlhARwvHE4Q+lp80hrDpIFnQmnZ481qpYSIMIA
VygOB4ljfHeUcJDc/CPjidIlGaF+MCmtNJg2HsLceisXlxy4JoP65CEmjCUaJrnYZELcBwbnSNlJ
dDGHxq2Di6u8T9SiwfBonvLmXpQto9qUD4r2k3H6wteEs2Mi0LOeRRqyqkF306wyuBg/3WdTgxnL
GW6wAbmjzLQwwH4+HFxySK4NlJxGO7xpeuYIxD7m2vjeMG3tiW9v6ZC8Q+IxpT9xSqDmQv1NmnJT
MpiH7e/oS6lErq1GNxUMQ+EAr0++NGETOvpJ83U+8gdrAlA7Ofwcu3d4MMzyGXTh0fxKy0/EWJQ/
3c7T+Tya6K05GW6uw7Kbj7gpmJtjl47ZPE3gDN8mQCklIj4BvkmB9sRnBVX94OQxsclun8uVvh+N
Tl7W/+Xs3HKIhErydqMgYyvT3AZ3O0o2cC7ZEPlE3lQPPPYh7D0lJLxmxdIOwibDTgYi4SySgPyJ
l04M4JsWHlkFUitjum7yMRJZ4Y4+MwM2p/69jxDrtgIFGQBUJbO2oFTkIBcW10qjMzlYYG4ZDag5
Vma179VjyMAPqkuDlK+SFkm6T7V53m6idtPDU9J0GyFsYEMfo532iRH7W6TjxPJJVjf5aM7mSu0o
qD1oNl89Hd4LuAoUnIq9cQjh3iLOj0V2NP1Gc2VDJystnhhU9ua2pxYOJk1KQbsOcXEPHZMJ8m6d
arQrwJ8b4bcN9yLP6UkQ+Eg3zPVXoqOPID6ZYQ2spEh8wKdmMCzgxCrSvyj3IbbjkIVQ7qC+8fDj
dVON97pO+it5h5DddIFJTdX4M8XfDY6pwXaiTUB4gPxhLA1upJsgJwCj4RnpmbDubohogOqRDtxG
nWjz7yNe8yw1AqgMQtIWu7PRUnUamv+7EqF+P9PSBSQUjp1JQHsDO7FxAPTmufQsMUL0fdLSRTfd
Z28Ppt1VOtHtQpw/OUkUgXjCjMtFt6ju6jSekm+JO3a55b2w1QyS/aikMqP5rOk7Bf9/HA5V1W0w
MBw6FfHWGlktY4ofTWTbF3ORf6YeJETjSIbehCGAXeCH0i6MLzaH46HFSQD+/fdCluYKfrYNlD28
6D+AqtAilPd2lnlnpA/dl1ifjdGzmuZLjRRuY4frjFFvJGM3emP743pblm0HUieUErVaII74aptP
eZDVx2e0IssQhnTdrBL4S9paD8mBnTbdHOfPUnhFNAP6/D+Vd8vbV5k/iEs2GxA60uY5KUGNTrFq
oL2JV2iq34eNm9sm2ihCLza8ATrFB385BEz9rqBGA+8jzYVLNEixSaam5KjohYvqYpoWLcboUs1H
R1HZcUoYG8g7p582/yFFCeNVOVkpXNV3mrygvjMCyi8amaX/GmQ2VKEIMge8lUPYzQ2oH/BL3j4t
6dTyokU3xLTAhqKDi1zZObrHsuPG7ZmrIfFvhK9egwxqdI/aswYVCbpkYH/U06g4SZkL8T/6riG4
fE1bg/hcHrBslpJV3C9h5mHuqOnz7pSjUdWf/dDNpVvVvmQKcWAvSDB5eWG74xOrXx5GeaGLfxwH
KXyE0FxJR3a7/rtWiseAKwD023SnL8oVKJ35jC5MEroAc1E+M9OVJE0AyBA5Jf2csAdEl9DRvhjd
LoihVorlIN+zI/fpqubnMMvN8f24p/kMv10LN5+PdqqCZR5vRq8hMDpudlIxpRalohxQcuHyahSP
rLsF7TZTbf0piPWtMCtFSJHSHAHKK0+YbH9zwrTEmX+BCwvBv0nJzIe5PhzXwUwJZp+NCS1VmFGF
Lq8m5zMDVrm+wVLJ95ZxibHLMSrcQfQyWjyiL172LIo9eB+X3dwFBEgABl52ONEd69gpdDLoll9K
VogzmvzTtG5YPkKghHgaFRbN18hOmy1lSFcslFf3wlS6I1VUiPdwJuTew4EJJ43VobOHZ/igJLNG
R7Idgwnnq13sNcSAxxaH3fyoLVkwJuhdVxrWUGP5Cud0xgYw2mlX7CwJlMZ7C80iyXz1GUIV0qwm
WyRrvJ/UH0oDZZ5LK0y0MDScdY+SQ32yU07M2OhXBLyP01sEZ0ddZusVxlrFvtwR8UOuWjfFubO2
Ejb6ecc5EmgUsVllI0X7XLkyH1644K1MYAa50Q/7XgSzjIfzYye4dw3BQ9CioBh9HIgK7dQH2caJ
CnwCSd1oPFxnsHbRgDLm5lTqfj7Pswm9sUl7TTKrmeDMB/XSGs7fC3kRbJotHMDRLFtpLsZhVuy8
x9KGMOdbx+ygPA0dbioLLW+pPbZEjgmqR87pHYLlFCQIyOT6hnuGB9nHzs6IaqAnQn/G2+yB0fMm
cbln8QwwGwr5ImIdRkdDy+mHoxmSHuz/snFwq31bc0sKLAY1ZO/qCP8R0cYkPVBhWz4QAdaW4B0Q
nrlv0D25XZrNQJSPxd544MyFs6O0J4xamUMx7a7avDuWM5lSgAhjjkxk4gDTLkaz9ok/SH5k3fDO
3LqCJFyyp9CxHT4bQWlKD7Bne06fHmydCcf63r7Ly3yGeeGAwxzc93HojobzYsUejK0Z9oAQd4br
boFvfDYlMPLP/Hmf5a1WWSomrBMc2yj5q204BdcnE/qB89YO6L3cY+pGM35Lr5NaKV7W5/YQ/EAZ
WYGUM/vEnXs/ZIrPMWwVPmX6Ggu/HDcTKDkHzRLtxbFvG/CJDAez+muxa63hVF6UY/0HWfYcEzf5
GOAYOFctZqc92JnCKFN2KbOat2UudEIiGL2r1sWfZ2y60VZ3w1296wEiWTAf3DKGmpO4vcukxRrA
YrdixOL+NeMk4LswCiK7u1NzYO57TObFiXCPK+SE4Iq8L5yaFyhJs+EUU1rT7i+cfm/UyOvPwTsL
XsKL80npwDSzomv54msOnIs5xEX6I5t+782aVT/DXHDizzKnm0az4ZyTsIYD/0TZSlMGy3X4l9zx
spmhP7W9rXFsVjL8Z8aMEPFNNF6qAFZdRESvxxuiKHblg/GrXWNIftkcbmTohkCVvANj2z5jm22Z
kcRByjGF+NS8cE0LVneI+hvtOppg0DELbBjM1I0YG4+/BxxlFoC/++GJ/fQf2SiZcrzRFjxJ1ky1
hX/CruXBdiR+BEkrRaMNWb9fgLXiiwGjD7vYc+sQy2y3U6QPa+Tegs5GgwPi77rccIqbk6eH9fOY
3W9cLrMNwiNIPiDW6KE4Kb6XvaM5tUmOno3AIGxWlAuQZxKngx8omtr8Fap2gM6A0h/5snqA1/9G
olFvf6TaBrn0MIay6zN9iCk8eH3aQLGEW0aT7UM8gmAPJtBgunlqwxzvXh+ccIopHiewTF3MU7BZ
RW3RTjHWafF0BW1aluvyzHorX5O5D2OICfiMLTyVLEazqITGzQ2uO84M2VxaI4EhP3xMq3e7Ja7i
4Z0NhzVhPXxBFGTxIVJ1nN1JjeYDS/+4Mmmqr7R1vDHQJNAGnBL8JsyJgw2ypHHlynv/Tlv4zprA
ggh3XzBhuTcM42k6+7KwyPvKResx5WfWP53dU9yW0OatQnC8ITibdutu+wtJd1yqqAyVmbnDBYMd
hgQRO3TEInIY5MC8qIwWELddcm+X4RxS0Y+597YCgbxobMsb6iAssDUoZzt0ozaKoDs4kfGAOF6e
Ub9AYAi2ZJbO4gUSdIbJMZzVEGAErRRrVp+EpjGSV8YfU/W9fk+/wsGVEzKpnaD5VGez1mVAEH+q
CXqourITkBq8YF3OBgxk/yV349AxbuAGpqAmV8/k3j5BcpoxzWdz7Wdj5ZfpjQgLVhzY8AwO5cP/
VZYcOuVpvg8wBcapZB6eKG8/U/mPLrzlHXsnP9dLCb01e+dm+LaHeF00cMWnGnYdE3kN9MOpPxxa
1QXStYPmbexwnLB8B2HiFgBl/HMsTiG+BvPPoiSlqb2AxtCbQCmRnN73Uh3jRrAvlt2G3XwsOL5Q
euFcs5ymiw9RM0efBQ73cdreczhGJ4xBbtmSDtYeFnmyLGwGcu0YY2lO9NKs4qRHroAV3rcoGeyS
iRE//BMjHJbVBhWD7ogHSmvzUdvpuaDBvfG3j88ZV3wbmgbl9co7BrqVRQKGZ0H9yc/6KndRt1yT
5WCLLfBPeUvPNIWczk5p7fCpj36UTXjUdqhgqEb8X3UOs0ddl5TPUF+Qetkfl/7YVILIyBLt1DWU
L1trWS7MafA+UmB7Sza4pcaBGvoPYx8bRtTq5vi9rP6UymGDsJEwV2SBLGjOsKsrv0Ch1UR33ksi
yNPQpj2ZcdJYDkm1/EwgScJItXA0eILrO8Fa3/PSooj3LHII198/mXiT6ZcQem5o046zFSpp1M+s
ahS5hbB8ba3NSFCNs5e6RzRJhSIzSzz65GOs2jwXntJg5q/AxTFXag0W5PT86SajI+9TeiAJ0TC/
faCUgt6f/w1Qpxo4kFoVPg878hs47rr9ruRMh8KKliWtLP0OCL2j2dfvpRMbCmKgWTIX1HdmB0M3
XQR2NTM3uOpsuMpw8d7BOBNKK3T2FHqAwW7+pHTb046C8AArwqJFcjdpG1naMlsFE9k2TsM5ytdT
8IN55pxmvvDBxizt46YuBMQIwwVMEHxLdVIXgQz3lTuPvoaDXaq6AdsrGoJLfKDufOwVqPgc3KUJ
qplzQflwlB22r/XIaufKVuyoG8bUTl5zIg4diF8RnhbgcDDl65+Rar1f7EFufGChRRFWuYwZNEVI
B5x28p2X6KVXCp7ra3g6nIQskFbfGvyGmei6DbYy9e7247bzdJE+wuV30V/gqmJeAko31s+DK6vE
9idYswHOcCC1sTxlguzl/fdvyORmqgiKpw0m1e/QASE/Esvr9wmRZ6dzMF9L5wpv6sEBehqkBoPM
pDFWKNUZsJCDykxfM0+b0+CcYTtKy3qsPosTeoAhy+Za/UymrIXL+irv6QPHZx9pA3wCSCBEnq7N
V7CmvwbpFeYzK/gWPQ62nD5s4K9rIP4zpm2LCMmGEBUhBGHXOhPgjFk7mU8EGLISvSc6cpZTx0Ud
0f+gYxVmK2gG7f7U36HgxXMCB54YRtEEIY86Xiy9Z8GlHz5z8PR8B+k6N6boOY1pdK+cdEqYvDu6
Qi66QFgwxWgdjU9/kAGmwHn8ihhk9Vi34BlPKJo4VjmS5R9Ca7AgvJEPCBXBDt/maWiLP9lYJ934
73f397gNrBO5ariXnVlzhbwMwLGxPcXyxvOR7U8e2JFNHo9ufP7jKW2OMZO/Zhxaf1CloD5xeLB+
fxfuLR1feGg63m4pprmY8y8eaJNFNz6J1+JV+SqVj5U7mODxQ1hkTWDijHe/v834gNGNA1GIx+CF
bqU8BkYTv8UjOIryQsqY6zyN3KFLyB93kGk6gX81OSn/vonLCg/JJ7gqjKHz87WENy3+r0G6gFQ8
ARLla/8uYUI7iieGCGNxNuDnxC/B5uLBMC95KB0UO/9aIVYBjyEkVzaGqbcYHGtvDOBVeMDXlgFV
DWPrxDZ0V4oP0KfUalmSAMvg6Scc6KfNEmKwBXmTW6hOmBk2t0l8iz1qggsYv8W1coNc3qIjrjaF
RSa+Iq4fqHAO15B//f9eMouNkaslnWuKi+0s2b4HNsHqf+9kAiQUJnSGrepMkuIZC7F87dVzMLrB
sRUKQ0u4ZWWut/jc0STiM4uRBRHjWyRN8M/C/Nb+0bOCPuxvpWyBgF+bw/3FkAc53ceGLIfBxyMG
LUMe7lnNQj0OyC0bG+sA9JviFykkBlNqP9klt+SXlhhhxphOtdIUhWQA5a20iOsJVrgB9uQC4i3H
iZUEIguZtrGhtx5g7QGrTNgHGKWrzdtHugZf1E6RwNMm+Ul/AJMM+zXcnQhq5bQ/0X3vjh4FKqHh
D+wHuA/6HAD4uyZINrSJWbsBDJa/7y0236f2iPE3h1NsOFzWjGyJSiyoKamoTpGdhQ7Mynt9+J5M
FgQ8MyYZ/m83Ks5dz+kTV8U/Qbdm5IV7DNzXCQ41a+01pBWzAT/G/oG4gk25MbBznnaf1WffkVZ2
FvprGzJVQsPXt3FFkJqT9gfdjvVFO4t745ovPhjsRPFcQZCi3XyKTm0+QqV6+ezM0/ukr1PX3Elk
tM61dArlDmZSk22iB0qpnu74lg9zozxxFETNov5GdLXHyROxMqQNzFskY4rF1Qgl4yHapTiyEIbh
ouL4on3q5r53g25ssJVHx9Y8e3jzVnD7176BBrWzDHewgMWDzN3H+wFPslUHbDNnafSxZ/luffUx
wqD4jVjdMtZDGOE4JBIxQLCWcZTr2dc8p8j1SRLyvWDXoKUOIcWH/VlwZYxVoj0yAI+BPgdP4IwP
oNgsRe7agE4RAj928dy4fEIkCkSMpcTbUUn2oBTA8gG1Qtyf/P6g+gRkY5M+x/OmQjRIfCT5UjmR
xHM5XAY5ETBEF83SbFlKO7VZZYNl1MLts3mTPDiBiGauemn7Gd4CBDUe767l1UvcuBD61/qq0GaB
vvWwGlQWCbPyVXBUhJLcrjJ8ePXVN5yTSiUScNOr1NJYOobVIlNPcpempIgXJFT9EgcF8LUdETuZ
0EqstgPdESHZilXAgcUrJlwPFIb84q1eynCdJ5Qp+MyxfqGZ+xBVw7uYQMhkqyWVhGIKDw8NjRge
UJh5ILcmKdjEeHhiyKSrsHmgrZyGPZRZCwIp1hz5Az4mHFt442lMf9ViC2tg4Ap3N3B4VAwwaIRa
FgpLjpYKu2V5MiQ6m5wSzigsRJJQ4nEMGlLdMu3fUzQNNekqLy2bUjNzBfzZUEZzkFTpJa56qD8T
HzGNxgo1pRCEdQWQnsi4RRHQNKFHHhi4Q1he6KCe6GSCpMVKQHecSY1tmwKaAY3lD2gBn1vIY/C4
YUbAqAeZQagk6TTiNyjyP5RElHY8wZ/Mu0WJDaCLJ4w+Hg1YsCcVkh3ffWduL/rfmARhzGMj3Qef
ymmD02RZGVeKiDaiBzOueivPSD7AzALsb+LBtKfhwpkJ3QOaYxU9wWTkT6dZPEF9naL55duq1UOr
6lC5iU+KG0SbXq/tOppK8Gd8CzJgjDid7RrlfGpHhYPhD5xePsEhdhbqeMujETZzUODuQRb84ZPn
bgm0k8sIbE5nCKDji460XaHfVQogBE+aHQ6mo3r3qX8TiE+fRd3inBY6DZ8FMpDQ8jO7xAwsRXDt
ZDr1Joyi8lUoiyjZ0bqI9Dn98/ANEMbGhOcLsv+x+iSkS/es90m5fZ50sDYtvRQib779tNxEO1zS
6kv+IqoJvtUIrGlcH5KNjmsf5vyuglQP1FK3QR/tvHV1HNPhwLCgQdOcKGd90y1Q33vlpD6kK3VG
S//nf9OxAydTzcJ2VxDt0U/g0aagauRmQiGuxp4/H92EyRIw0A2sHfksfvCsKJThME1Bnt+nHxao
cXMZ2j8Vpi9/ZAkhhuUswZ/qYnCKcEBBprkhwgkSOYObr2enfKE7aDbU0QQaEEwU5Uk+qmCoDFCc
0YagJT01ltKaY79m7nBH6k4017mRDXQYzprwWOQJYpAlbGbCYqh3EU28clpm+MNw9Rwc2bdPTByH
CYQvOgRcYL9pO61O2J3NPkjTQ3IF12RTgQkgem2LKcel0UwoWp+iHUrKRcOugR2h4vR28xdfpeCX
wa5pGy87x5GDICLPFUysNBhv5MmlAzw0YnJVcgzt8Mn2SV0kCh68jB0Px0uaUnSV6PrFEyyE/qFy
TMGxSeFDBBHSQB/FwQQ3AWxS8I7l78IdhANMPBnI5ETY8MEHxh9YHjW6AZQNWZQqR9164ROgI9HP
XkNis03JPULyPYR/Xd062DxD54UyG/SvbEACES5PGfaGyoDB8ErCYQarRfhpwhUifcLvyRq8sN0O
U18EHt8bUac0TGlPgPYY0Rr+nc7hr4CoHrOhXOAVJJ2wmUFXRVsdDlz9p/+89zQ+3myfJX79OMTR
jhwP6UVtjNdnNlgVJwTqiJ58LBOJvT+Qg0DrcUaPYDRSkENQtH3mb5ovHO1iG20uYFMfr9CuG75r
6LSkRP8gMo9qQXizFfovhfaaxqo2TUhCiglvJV4LA9Jj1uzU4QZCrvhuCIw14cpB6bALg9RAw4ge
HeDT93NAdzHEfBc7LG1V4zDGWfTrKhRwGrpKmFTDDbnrng5QtNDX9IkH/VXOmaM2524fgxe74/Qu
2zX5fNqql6clt67fcyd9rGbrrdJA4dhwG+He07rLonP9vRF8B+lFhtV+KyDY5rgrfVdSfGWifeMd
Y1wa4MzI28xqh15L8iKDXgenGQwvEV4QgfwcRuewubUcpWPkK/hTL3i73pcbKCzG9UnE88O9Zolt
6OqYwa0H8Hu3O+B0nxiIQ2Xs+m6pZOQhAhAy19sPYD6mXlgov52icyQeb3LebxGMMH4NXHQumkz7
Z06WWO4vCyilhrGEWxJvIhzf1JP+3erKs9S3o/bGtEoHVokqi+h1bmLAVjwZEEPRz3G4Z8cbvZ0y
fDHJ3yaGO7aMFSi10avcVYdiri/odKyAVy/SRTl1q3qHM+6yP3LmX2jL90LhgtYdJqpsdWvczlc0
d4U9Sy5ALW1pLhRWlBXPcsnu5ak8ZTuVaf99Zq/k3pyye/NiVXnv4kO6Yeel2VtBzdvlm/yQ7MSv
gkfpl+5FDbNrULsItT7/MVYOtJ13xQ5ErVkNWI02DbnKlg+Ct/ps9KeGfLw8qQS9ZCd5geLtkB6a
U3cq7+LX4MQvTF/m0QHi5V7aJw7GMafRdjiT99oe3tmagBXSmPJNjXsGS2e6US/qpT69edbyFG/6
C8974W8H+SI/1afM98JpjyBoUezEO0h29al+ve/yxacJCKmbpsBdftL4pKP99F/5s7oYt+rJ8n7R
9912tKSbujSWXxlO0Pf9vra24Ug/QEnREQ0HmNnBPGKyays7ZRfPzJ/yMTjX63KtXxGInxUgkfQo
8pHqR/0IfhuqqWN9Dvfkb2HX+ytdm4etnL/HZt2tvxtt2azrfb5Vl/X+e6z3qGerbbP+bOv19xjd
PttiX+zFw6Vqmm9LHlnuK3Cg4IbcY3BWzvzl35/RDbU5tN/HIHbT3wgVO0nMt+hm/EW/DVcI4HXM
j2Q2lw/9mh6R6wa/X/i3oAojY6Jf9StXe/P+jD+0KwUoxa+4Vl4Bf4f9/08iXXOewpsnbopqodgT
xcLl5VyuioQfewzaEbxK8KvbvBa4/mPwgCO1lWmOK+f0Vu7VZXyr1+mtPVab5pQe1IsGf0qZAv/s
3rtiRf+0fQpB8o86R7UzYXNkTHwvxao+aRdgNgZauftuvof3wi7mFaMPDKd/06BPL6UCxkBNNVxp
m6sONgXSpP3oP+ZPNdPtasMtxn4AiIUEoGtlcSRvnWj6O3Kac7zlG7z96DfeqpCxfqG0pdts/+WA
t41v3ghGybg/6m51+G4rPoLPFlyPBNlNBX7Iko6qvzrlu3IzWhxcarjtZ9utyx1HriczS8wjxmHK
7/yQMSo/RAvQcmtOH3DTmJ1vodLyWRRzMSeKO2St4t69irt5qQ5iqz81KzHLOuaN+TSfKFzzjfkU
U+2zEX+yyJnPnL90/16sYLroT2YwyiJeUvxB341ZTJOe6fDiK8x4zdJ5LnDyZqU/BUONBzHNXm/x
E/pTXK34VPiHeknuGnNL/GYBfN9F6hif3LPgYqEQ0pfCrUEsI8ldvRy1Z8bXizsIxh35m3jGf4uL
kAe9mhcvxWvXL/3fw8QN4hsK6psnL/XvH8ztN6YU+hOiAeaoFEtcHUXPs3x9OOXxczqznJ6+NGF9
YjK/eVmcYEL+V6/EGoP3IjUXUsMxnlusOAiIxVtI7vpTvE39kh9UVpX6JNY39QI2Jy5W5/3VrwgK
7Ti819z/wQn++oKS9CnzDW4cd126lPeGFxG3OuaucvGUq6AmQtYMUfX+2t76abteA7qLKxM/R6WH
e+IhOsSMVx7Hf8ULmCjiS1A6+BvKQvnyZmiwtK8ynDOMozLb3ubxfPlDEt02PBm371NkBLJMiV+C
Ry9QnvZZPbHoAB0i0GaWLpRNNV+aqyEewJPmysFzWRy1uXId/hib9KztkHnvpF297JYj+zMaPkbp
4NwUi2Yt1qNmDZUIhOq9KHf4e+W3/sgjHoS43pRTcB2+gh/BRfj3SXHPWWyP7L1g9BmGxnw+8qVg
YU52/WWmLSp2Bvx6TJ5rwDhl3zixbIuf4n5y1OTe8zlsgKgJN2BPWYnBn/HT4hdDESHYM7yXL565
YK1ID5AKQgak/kQLLvZB4UuS3d87+WJOLvTJDvW13eULcMZ9dfnwy7h53LTk1F6+z/7Jh1C+IPi0
F2PrbcMdW4646vCOWRCDyef/wh9Imqi8i+wkuujvaYH3CKiSv2NMZLDZYYOCdUFEoyIh/VYZsIiE
tjFlKyBoTz8GS5WIuuD4fiTCsH20Ch/a4XP1z/kyOBKG5+3CPXiq2CHKs7fLIYD+4Rf9E8yGq3QJ
2tWjXBt3f8n6c8xY+om12sOuy9lC0uN7/V22M5r/TnvtpuSNTdxJM8vXsRvPpVm0MpcBcUmYTvc/
70c+q2bf43fLOGerxGfm/ymLCB1WqvaMe3o17bHJH2RearMm/pGGLuyXQNoNiuWQ+ByVhiJ1T7yA
0SSEPTURJDQBLvS12eBTdWoWpDxsZZyMTBuMXePw5gbvTaYsUAYl97e2Vhi67TxXXeU7A3gdHT0Z
s/kxRmU/qL4OOobOJpL+VXxtECKRVZrfdOgBNxW3uWDmhwdw1DoUgWUDrPEyUXfU8EiI0C45dueu
Ut+90TpoaLZ7Sz+aJ8MF61muk1Iz+dDYJqcYMAUdvbks4i0npgzqDIei0WHwxpp+GY45DiU0oaHB
XWBDaBa4rqTNeH+M3J5VB1cJyEdWQvwBEZ3gZvPUuLMi5RsYSRR5fTbzkE022zbeULRlDkUd5nUK
Zr0H4nHpLXW1xWVDSsLWQPV2fBF+QQPBiMz1fJ70DvVgiH1ycEBIal4KAiKXuHjKufUWnjsdncMY
1/F/KyAvyKOLWEg+j6P3IgznCJA/0g2G1miEpJu1GiUsicLxd81rh/m+J6pbnpjapmymHwXB1jhz
FM2SOasqk28xxaZVJ+7NWOqxYG1BksNCgefqSN6Kj957EcQbBXKLhALfIsNNe2/6Rf0Rsp6ucyp5
6EQkYL9/w104ByKEXNBSOfIUt+jpbbFWi9mnmbgm/sAPrk9e0NDhG5zAV/nH4QbzDlhZEYeFdgHZ
KETsZ+PlaWw7YWhMCEfukeOb4mcQJDs/bWdx9yuTghc2cLMQIiukRGHPbXxeFPRQ4G5ZgGvPx1Fp
OQU0A9IhVVvEdfExIu2Rde7vp55p5BRiQ1p56aZQAGaiX6+PN0NQ8ejLYRICa8sT5BWZg2W18qSA
ha6ked496/zmFT20sw8krHDrKfpdD+h10/MJYqSt1JWIWuXOdKvPEgWp0FGYb1zwbnB0aTJJqWSt
osHLX3GsbAHXX5hApxsFdBHaK7w8Vuh1cvrhZMWhnIOCjnEmNBEsQ1dNviTWxKSdyWeRTDiEYI75
kRZwGph0HDlUYS82x2tDHr+N6Q/StlxaEGEVnoD14EvywMFoW3PiQVEDM4fEVcoOWt0v8uwFR6Wd
RXa9Yn50gct0EVP5BDKvbOkhdTfQOqKxHE6dND4AKVty1T32QY6YbGqDV7EaYV1Ex1GIpmEWwCAn
EMlajczloL0xgdguC6br50Rbic/PKSaQJXOadoJ/85OviUHsnWzloH66JccfXA1UnFfG7finseb0
xWyqjQynE3oy5B+ANKoL6IAhx4aEozH/piPCgGdks2RA0TAEBwaNkQ2y+hMLcQHnDSixW48tCmsQ
xia450JCGHYPsRSsHcHzO6QLnnDegfYOJpGt74vJMbZVjlo4f1I/chKHO0JfzSFddd0lV5ACtKF0
jhJArDXWi7SnykP3TDQnfyHbw22eZjaiAvj4Mpbgrtw5o4tB4RDe0GIJg5lxqc/7evNRUHOT40I7
uLcqJ28nI+/Wh3MiXL/ML8WOd0gI3j/hL904gYl1GDKARfjjDUoR3jSzFWYl3DkVw+gp7njqkzfp
T6mBSm3ty9eahdlncReIBf2XMgD9syA1ESo3cmAEQTX8Dt0WCgYbngHdKT7A5eIg3OE/aBO6q/1H
0nktKYqGYfiKqFJAwik5iDmfUK1tEwwgCCJXvw+zVXuw2ztjI/x88Q1lMAGtjCgIOzMFSjFSfyg2
eZzWDYmGPtVs3M8VCnjvdSHDfPFt8HXQR4jQ3G+5Oew2I2R8TLSK7wPEpsErQvYTSFzgNT8eaMpT
9f39yOuGU87V30eXMRHiNleGg5Oj0TAot6Bv9Oqi3MkAfp6YFn2c+voIiC8izWjqlXPmKuiu6AgN
4GsJr61wiUBQjEq/mVjv0lebEEt6JfsTiSoQ2gSGIQjgeBqUiJvbD5g88kndWmNMfxYU33sSCzDF
5pSFzGYYIoP8CgcwKSw+E02Y9g1i5eHxnW7uu98pvKrYyJgAHYHARvdjtkQlcSd5DDjW1W8WvAKu
j/TF02OBL3NRwFg4egC5OJv5geLcHSuY1NjaFdbxAb2bPQSdZqn8UJme3x5IItIPXBg+I2zpEcg/
NCqI3HUmH9quCfjArcVrWQUc7O9jpwSja8Mo/QfJA6P6TVZvBxlidiegvh4AZv/ZksoEcAzXkHok
77ymZIvMFpJpGTsSc8u73Wg2JBxeYNoXa0TIdLBLWMJ5r6/MFVJ/uKskLkjFvLlEMCgRGSgIKLYH
UHMcHC2oQVxj/DDMKKw3AibUJSPmfweJXoYnE5br21LQTidefhW0D46dpg5O6TavvlfQkmjGFl3E
cfkQ03LIxRYl/ZkRM/s3RB/HDAo4rOCIpDMJn3lL4Xei/UXs+gV0j0mnvtfZSizQqlWY2ZQeqlRX
5ogAb+e3znd8UCrrfxhclJc6b7KHyAuHcMm9zh1IQimAVY2NFi5ZlvyxaVi4qcRPvj7M/9MT/C7U
c6hEbF5ZzI+MOa8Jd4rRLwmSHxFbCPc3u4gQo24GqBkJcPiVRVCD20AHiAjCYZ3f9eWg7XeEFcvC
IHOelfvq4O3y5t7ZtQ7y46APuUVD4TF0dbozxx6D5WGFE7Q4QNqonIdiBF4KgZ5EIoVnzhhbVDHE
YISv1Lipio6HlQWU05kD6gWwPfyM6nw55nZOp5Je2Wx+Cw9VqRPiVEjKnlkPkdvNt7EZGreIT+Id
YCTEwejM2ylZDmW0W7LP3z+cKtLOL2cKbnnJS4NpNV//3w3CcJEHRdtPT3hzGU69lkj/cicpCbhH
LF0t9F4bqzgB5uTOoevicVgIWQmvC7uCfWE6L3eOImi+/mj2OZ8TjSSEtPH1Bgg1Nrkb58Q441L7
cs+5Q59o80HZ8gzLtPOoCsG/zaELOXVBQh2w1XXiqy+bR1WA5d6j/hJys6jznvNzwW/ie+aQsO3e
Q6kQkdw5lchnW19TEzw+c0eenFR4FZv1T0RLMWdoXI1WEwA7wDv2xFuMkYeikJ8MXCsfpaIhyErn
JyIQIAz5+YNXsqTnyU4Ol46gaWISY57vkKfTYr0ydJFzhvWTM1XYmS9OpCD6cu1vYn6JV1KUz+tr
f2YG3DokxKQjzz1uuxfHVVkkJ4wzTURRQf9DI5CqfXabSfk8Tq4MhZmPtU6JOEU6XHpcrHga33Ja
roevYHG1DRtc9h6na2vGgJpRqBjc6ZGiBK3zHoRTSCUAVySvP4PmBhQjv4CHQIf64h6PnKFsnO9z
bgahnqqSr1fRs+thFpyZ9sOZ28+l873exyLilNTV9bqUPew8Y/QgacYY0aOdBzAJ2BvgoWHnP3aG
LQisHjQCVqXNMgF4kmBXHjPFl8tr2J+TCGSyTW06lZbSqW5DPokWOmZmDoKVXQ7nb1uYmtWa7dOF
tYaFrHHNTEgynZ16f9ps1+zXnxCFwCPLYHXxxdyanYkvsWYELFKADTCSWe199zkcx2NJtwHteCrN
QDLu3ZX2K8xuS3nTesB/LVY6cKhVuPImty2JwKZ1yC0Z4BGevEs9ADnhukIahUIPzVMAbpvXz/sA
/ao9xtslllpmdXnsKocA6IGs2dDBbN4Oded8hO87+ZUDzpNHLHilRvpSYvPhZOZtm59h3af1FAlf
152iqQAtH6cPV4KUgjTuJHphL3tF3Ql/ArRykUdomawbi2ePoo2hLdiUKBsIUKBLFx2XCySMUqqi
yy4BAwITka1FEtwB9HAJi1u0aAoHJJzkEWEJFSksTlLC85xaSuyxBhotGtUerwQEVoBH8ZGLNlw8
0bmiHGRLI4C2dTQDxF/JODxz7+dm7LRhGYqtt0gtHfTNx3ABRO6BUL69youdzFfo07MrDdWevb7m
q6YNAgtXafm3DeDMz0DNDbDnsnWeIVUtYlRlmEx7cMB2DWZwu0i48m35nWoLdqIq92zPT+5/e50t
FnjPlTBTbSH6WYAzlal0pq/fV2mIgvUng1dAPlvwcfgQl8/MCHHWbHqPVh2e+O2vsMOdZPw+cV47
YaWT7eVT7WnbXU9fbBy+D+NvV59D4RdHncSaWEhWqRsUXDoXwD17SsTaWX/hz3X8Gss7kFTAeDHM
TWp8iMVGx56Wne7XgoU7esBUM/pfvVlKi2R/O8sMaBa6xXnJnDCefVd8ZONN/NFMNcDnzIBrHf4C
wcHnp/n3d6Ge5ttdQ2wygJIhurp+xBabrWnyMzILI8r2xXkMFAhczoDzKVuPdTfbZgNgN8zVQFk/
95wSkNj/L5bLfYmML/0DWOxIBYLotLqFCBPsNMFG+I+Oz31sCT+TcFDhN4G0sonbS1FpZP7Y3H48
cQauC0zaPPfKqJ5zVfkJOrYMuy43DokT5VER8q8ag3vQI52LUffIeOw/dmNSe8M8nX5MRi7P6cte
YoCEn6GnWslfsh81TlU4uhUqSPb7u8bj9rEf3D8/S+4rfxf5fXZ886f72odPcyIZk8V9e1u3Jxjo
NeyhbRE70NQx/JssgLV8DdUnJMyTNZeDA3mAMAvIL30jRn9hbEJF3OAj+l3e3XSnbok4Nvv7dFba
N3dBQoaVyv7vWIVAi8fndM5BJilHpFm6n4ZMbjbXMYUEtUhLu+fKOR4VFMnGe8+kEMNruPIuqsep
5WJUtkdUOmGoTioiNhJ/zBW1w6KPEBfJByEMFAmCnYz2V27uvk+/K6acOVxgwDWjZMp4HvNzDoEN
suejnII7Ey9s1757+hFt9if5PGR2u6yeWsE/IJwpxd5j33gSvY71CYQwLRx0nDm4QFgKgeOdF8St
P8HJqFrCd2uPZeQY/YSRBwnb8krKJFazDYqDluZ8p8mmYSFQBu/Z13h5B1R0VDDw8A0GQ0sB3Q1g
QoPFmxDyfsBYSylvZx/zvmHo4o5MPBrdCzHnWKxGwXv1WKyfbmUJU0j8LqWNnu8APIIve0aAelAT
NgekIG6mC/SJmHWN7I9htZ8lR6nKrZf3mONvAmoa18gA2Hh8/hoxwXR1dKEQgTTMt6kLRkkylbU2
V6PCX88e1nd//6nZLgcPv1oREc3CD443n1BI2eKwmLeOJEzwxOPlKl2JDusPRElV0NRXxqvaYry6
uUmQYfI8zTYAym30CPxjkNoP61hYZdT4HwuNDTNZrjSgrtoBPJ04n7rK5Ygh0SZfFYv3D3OgCPD/
4OlBpueQ/gBJYEAy/fOaDOxh+3cFaEFQU5fJojTWCGxbF2FpIxZj26kxEyzV/wNeOMchdgV3yqdz
5KLvVKkAP6aMDLzW7QCaF2veTazkP5wP/KYf59QIaFw9maB7rYwjBjubXjXILbbiPGfyWjHcPmjt
CxbATud+PIIVC9Sg9m/Hly9DCrnbo/Bux4cpRLVoXw6Kd6Mz7TbgN4mkDkjDBfxKcUqdBBTuNVe8
l8Np8goLM4pNOwPvYVKEIM4y5/S60SfkwbFEBxFBffABO/5yxh0+EYM5I569S5BlVw49dorgv7Yv
L16JM+w7HmcdKQHQJWnu3vl1RH5qgJ08I6Q3jrZSwcLMG/4BM+WORuZBwodwns2ho1l4UQAJfUdP
OJgup88GbgM4N2A+D6h1bN8WZWX+mZ19a2zFsxUNNCjeJATA4Ts2m+RI/RshcmhVJ36pZibz0n3T
aBoBycUoRSMcQQeJtoJbsg/eqCybGZGAT6AxQwwMniwH/fRYB9/97/PmYlUKh5wwH92vzB8+XmyP
Fx9+WbqsvQzIhWxNZCtE7WnLnQ2gWJu6+yF5wsa3OSZYoyRAXpY5n/COdOqgdfi8MuMxh6wByTbH
/MG8R7vY/nppxAgRSO3LuwO80a12mwbbrwEmlqS0fMwJLrq0brD1MERwKGt4fkNHYNZrLHofz4hn
3p/yIAApY8v7m2iXLug8jsALiHZr75a7IcbmUfjat1sVqLBTnaqguoKEJpYtE2uZnroruOCvF/DW
lx/vc97pRwXcQW7r1u7Dl8CmXtjw72Jh7RoyR+aQjQlOQLCbs6xyJpeIi1HyHqUNybo+W8IvOfTK
eTF3CO3kshGiBYrYlW49tyOcnsy8HCghLwsuRACY+kySwOwDDFmEruiqX3RgiWaPMFKny/ALFRSd
A0QXDERbP3vdEha/pOu3xmvO/QRGbKd8bBrE5wGZxNv0r/JEJNDmc9/RiHfOxZAGqyhuzc0iwKWG
eVvH+2HZib+F9e7dtrVmmITsCLh4u4ohX5QPMiAHLx4uMWwGXgoKIB6ohrQLxBAsUlVN3+ZR2jJ4
QsIUyHiq28T0Uxo2qF0TGrQQn4PlbV1Y9wBAG1YPO4mOaX5baB5opAgvug3qAe4YPqs1YgazfjlA
odmYGdUuS+CEeQKUsOdpK+2q4EXnZzSiiVmoMCRUYSGGBBucxc3yG1DOrMUU3DJj3ai260Cwuihd
Thb4K12fLG0pHNe6L3qDSJc9mRceQ5rL/SqAwve72WuNllAcgh2KQa8n5OzFS3fyYMTbYXBuaW2R
ZpT90bkhIyBdgTkuI8Vrtr4dmGPF4XcvMyEMyi0Y/O++jMCC5Ig2/IsulGjAPUH0shWyWNYNj1Ke
kg16hpEmvMlpt8VvgBLlQVmFb+vw/nwHoGsGTcUYbe4z3jG/DmQXnrORbRKqPWmIBBznZW8D/MbB
HSRQQMphOeCjc1TN+j8OTsA41FSIdyBviZbT+0rdKSFIqkAPevByhQUYDgz7nruuXEYO2pvWbfGe
kWxhdtbWADaeYcw2CYjTDsqxkrlMPm6zRj7wxmDGGG81pwFajE3QX/lTz4HePax7VDhDpnvvqDbg
UoOiVzwwsR9miyc1wEIvwHUX1WNINpJm1VP5sh0NgHO8lU0OqeaVK24K4oF2Nk/HnkZhAmK4WbwW
+Woc5fRf1J5WAn2UvCINMRQNmqN+nTysp43FzngbX2IAkg+bkQ8Sv6D90Gn/e9sfCwFaUgHwdA2K
xK+0wzzz7+W3HEZQzmttECVOvV4zBeiE7arb8d/PWeyMd9+NdgACXi0JbxKLrR94GKpX7mJv6IbG
hMDqB/l1RD+cFkD3oKnifA7tDs2TXFjkwOVqr1SMiVtDEvgp2SKgQ1qDSzXgtoPjLzElDnEFHB0I
9c4dbXickKzObsDm/Ui7Gjy8CxHOeUMXgGsDcPGA8eGANn+ZYM27ACwnbfZz4M85eOC+OzpdLn3+
OHyZbBe0AXhmRN9F4Y/WGNVAoKkqoyxYESNAoBBgD2yUzfZPuluUr4VxQeKM09YaXfAAaWmLG2gp
gOX7GaSmkkQQMC+38rvRHOspciWOvh1DVtgNFJ7njBuAwaMCuQzg+sPGm9GTLQR9Y7+2wObjFsa5
CVidRBR1CI/XR+YbCJkcNEZ7pB2kdS4g9qFKgYlC2UJUvMYig5b4Ztj33RPH66C49CiaAgl50+GN
LsKD8QpHarxCP3Kj+C1vADvzKfA1s/RSq19+GhOuI/xDpM3oknGviYOusx/T5049Qb478vtG6zFq
zwMnAMEcaygCcAPxn3seB0DEHr112XklF1RFio6DodTHCSygyqTNxdIHiJ6+lY9iYt334iafJQDq
tlCc8mZR4hJDR+G9A1CXEbu1VbrW91346FxpleYmWuLOC59Y+2GiAWnIcx3jHVen8WdizQyFQXgL
dYn3JcLhgOaobNCEHPxnoKSliGPg4Ek58w+BneQhIEaRHiS8KCRvSNOwzhcof9A8xK2NG6qwup/R
126Yz7CYWSVRgiG7ajetDwQ43nA8AEPSbDNAGckIaLkabMTxird6fxuj5jiYoGnoZ9kZOwz2Lsfs
2o5tfo2ySCEN6zMklO3syg86FTebLaDii+hzK1RTg9wb4pjE5/Qrca3ADP+7FcbnoDKL+P7Kc3Hd
DAhpgz78DWEWSj3vgkNpdEOIcJCy12BCVnZ9eO6ShZ7MlenEFXa6ao5+uXlkojNfa8za6PvLhcLs
lH8fU/7abYqQDIsF57OoRm4pH3IZFsQMQHs+CfW3A28zqTz8w81+9tINvGGZL5OyEBmK57GTQgAH
eBufbo3JWUVp40c81k6y6ZZQRulu9Rne8Ztjj6ij0Z1lHzTWb7xgzpAsNcI9gE1qa4CTR65FXdbO
O0T/bxo7rPAW2qJWWJBCKdkh0c9wJhrxAlR4AQ9HvRlbgyNqbzb+d/xbMu+LOcbljvYBUi1zLYC0
+ReTFVVlKCK5taN0bg+ZHMtTFz9BrASQ7kkGveeUBnFf2UxYqv3jKjKjGOMXYTM2BEZ+iXmTW/Ph
x9MRJhlboKkZXgi/H5eBGMfUuQAyHc941ZkysKjEDagw7n/dUuZeedo09qAelTukRrjrrewQMtJV
YVVbYhzklnfE1z/yd6uHD0EaCCrEeGYnos+w9MjhnuJNUCQMjTZowaFLxAAop91l31banInvEaw6
fx2taCxf4dSmFvOyMVzdGYauygKcvNL4rE+RU/ng8g2rLQ5j7hkSPXt9BW55srpJs/f4pyoHmO+E
UZE0MPouyvz508M1LcBbMmeTrc+0/2AQktHHQIaNYGBAe12T9iCCEbBCPpJwy7T15rJd3uI1kwPK
mURfDGLsdM3EKt7ERyasJdzDDysxKMq8xS8X1BjTKn8yqJ30nABwtSQoXznKG65IivhgsGt8+2ll
TyJ5g+8O0+Ys0medP54r7ACmH/vt363HVTWF4eUfe+cPXTf7XJQZjccwfpacXXsU3eciXTDe3Y1s
8GR8mw9hRZ0MBPrDA/klowG/mans37nja6i0Y3RimSKzSRWPcIc5pvVR2Oaw0kGlywqrdYprlrOO
ZiXL2CNcktcSK2UmqZpSRX1mwMYvb37WuhwnVB1HsinLZvWjAUFiD/4iHHDaLJYPzDQx+2CG3oVs
ppngVcjxbJm/1QMK6omJ8sRGK3hwJSncN+sIdOexTGJZP3tdKubNR46A/iMsmcgHGbz099eC/PIF
lzGIP6mn9otUAmlK1FEboqeCLRw7b9I1Yq+MsVf3H3bD4gIDpQiGa2ZAlsNf+gI5VTfgjFwgA2N6
Oh3BsRjU6m3kGeWNdOrdN4w8osM0niNAjXYnycT4OuRhQAVkIMxr63x626AxjkkGVNPRWmGJ/VpU
uwVxe0l+ReXgtlEptA/ZllU3pp3mHWczo8JbACc+d6g+lGEGrbJW5pa6cOCoFNqaVjG1O6bLbTW9
xV6Sn0XJzqZEo9s/KmDrMiGhvqkitA8Kh4ExKP9qBhgEzR5CoQPnK0jeNuQ8MrcSBzm1JVB4581/
QYSJZJQmmkHlCrM1DNigJP5gPyhPK8Dqjdl8HdV9bWSqCW2NZ4CvXASXEjLZSDMmTQjGZxGbCIDL
N1bDEV47W560uCC9EZ2oLMQLFUt1G56CfOgftoa6fiw4EzQnpRWk5pfgw2hPKutzh0UPEMjuwetL
dky5DDkP5VXuNRfW5l43WioMP5GCADIPGRHWLkoVqvcqjrSh7Q/aY3Cu9a3yC1+pHqrkBCn8K+Az
AmN2hQC/GcqPdwSi4OtA9JqNr+8lm1EzOY3BVWOhYQFPcqS7PpzyKb+CgrXzXqzp1mBSZyjOV6ug
lakJXsB1Buc+NtPVv5NKu6EhYklwwzNFWCHh9Nwz8Sy5AxwkaQ7PbVtMBR4vbr8selqyv633znvT
UrKjIUV/Dj8WJMPjkDUWq0CkANhsY1g42fN+o3AF5KNUouYKcIf9PKsvXiXESD62wkr+hnSFyaW8
AO1AS0e1bYudOEtXxoOTOkSAp/y3cJQGNRh0ykkBZ+3IEL/xvr86u1xEDmHk4LAHepwpRb7ShKVW
GtAexqSQxuGbUDZiqvvp+FhTXEOT4A+XGGIOOVdcvM/SSsqjmJpsIE9Dx4B1RDH3oRiVSfa8q5Nb
AIDjwt8RtuhkpvPLw00Rh0dA6s5aZvh/I0ou/lDB0bL7P3VJNQefnzqaqx9qv4t4kZbEp5s4CDuO
Z1APeM6QT3/qA+bwujtqXI42P5QP4vzmw3AxPx5zmMarrlzx2xbcbQfvtFQH2YnGEqLmGG+u5O7l
fk+YKMZODKY93r3Mj+R8r+zL2QjeCz/74ONtsQVB9jXN/a+jnziq7cPXT0g0wA9Dte27wB3gNFmh
ormUgsvNJ0ui5wPWZA365klYJ8imjkTMcmtk1BjJ2uWa/dVkBW8OcafPwNCKN1SVMOHeXCL+4qH+
A3wOeDYJ99FFAKwfNhtC9kRDYeSzZ7F6KFl4qvEQ+73C8o+V9vj8DllToOwX6GZzgHYREHhS8BM2
ZoDxoEhCaOWc8tsTmbhDqgd3ABxJgN7poIQKAa1Cvux2HUQ5HPTrkeST/Q4APK/XnCK4jEMycfrE
Qoj5SCRhfExZjDWLCJc0If/47SCjF6W9lUh7En16nnw9md6WWgcBdOSUcZv0NHzeHj+DNiQK0/nf
+AEfEesUY4JWVgM2gA1UKOSROALBNGR/5K5LjMxcGgHooK6A1cQEy42vodfOJJDgkRi6YowmU2ae
9ySDhDpoLA1jc3Tz+iVQoglCKB9W7D0QE+TYbAwYdwViidDO+wE887risXysdiRIZZ3Pitpn9VQw
TMOxfDd23jH3F3seq0KHiY6tm6HRx1NhacGajdBGCpC72X2vzyb2C9G7ypaRP6A+YZhijlhVBLGJ
2TrjX6jH+s+DOpBOEgLtxExg0Ax8E1iwyCnaA3jOft/+IP2p2yfDwS3LrteBME2XEitetfsiCszK
ealiSYXnEjxG4cT78NZn/QyGH+VXtadw+zCv/GURo78cmJv916LCJm/1KCiOpz2ZM4l41UeYCAzR
lzzJ9hQNFwRM4C1h2YH6FOkdQW+eAsRH7iT3xqB56RqH3e9wDpi6c0aGZcZz9/BBWrXoGTAe6TpQ
Qj5TMAYnN2WO15IjlNMKnp1oTl5QcQLJjM/8qWJCBbhua+Zz42pWL8qVh7jz+ihRQO2KjdI7ELTw
XX2YQlBonhB8RYuOmt4eqng7dl/xfDIhUBlP0iajbBxGNIwfcKlAOuIpTA3K+BVcSR43qsi59/yT
GJ3Jz/b0GmgLCP3BLgLtD4FR0KBbxRiZ2nfFBZn8ZIjIjgFBPLh1tGa0J4lPN9XjhsPMkAJKRfiS
GX1M/AVi8HLev8AvRtMGAymUUnDGZWEj05dO/J5m4YuWD2tTWhP2d4LH+h8YCDC8Zli6qumx3bO7
EfPwxYpY9svngSt5lx7gmA75PMUVPx5ULzZk8Q4MbvYIxd13huDYIFYobLWE2mqwIsuQWXNADmuI
fjGo8Fjv4o5nZUfsxd1dCc0EN1kUaRCmYcYCbj/DJ+NHHxsSxe5Wpda9MOOapaHsDNl1o6yKyhER
Z78DHRoN0uqkomXyI3iY+o2/gFcGhTv2+FgwDiyrMkhKB2xHdZuPSaNgNdSBgx2owPGkfoU9ADxf
Tmc16IhoS6YtmBGRCOcSdS3yka08H3Wu0voNuaekfVDrcJQzCpFn43wujZEzKLC0tYA/qZyuF/+L
XTeKwim/ZiTPdHErfHZNzxJJ3+CpgCRPO0HfjdrKmejgjm90BYiuAgBANZi5wRcFPRRCqDk9NO67
zEFoUUOUTg38B6enbsD6elhHIwyVil9/9DgXn6Oc/IGE+9xwuHhtSdET8iOQCY2xIhL1KRJKqTeA
ToGDAfTiARNyb+VP3KLEt0An9Ak+g0QxmXGUkFuZKvNhFJYeP4xFElOkAWA3WM5TFh21S61QywGo
NFQTAazJiQ/pLL7twDWJk31zJ959ohcFVZxeU9wWG7BHWU6iAjMNAC6HJH5uUQB49tX8DZQ406eN
MkuYSUmPD1oHcvCoWZCT+EDYTBLExn+Byam4DavtDJSnDjAffoxoj3WnoSLRHUzVbwhTquxIXDAY
PLAJErA6ckFDp5mhCAQSEMmBAQH5Vdjp5BvuKkCcjwouHRhh/F2mVXBvbC2N+saFJtm/gxZMdo18
HiIn7qOOCjTfRGjjvsgvhPy4yFujqv2+CTLm7niHZJZ4n/FmjAtPw1WBFQdABhCZUT0y40CB3zTr
AZS3U6jLygtypyMpqySMFXTyBjs5/HpyNjqG9Bwx1ItGiZO0lzHKPKXR15FA5Nti8DMRTDzCgc/G
fnHAsGZgT7ZgiTogXYNJuvZFjs0Ax66gTwdrF4GYDZzjHpGzRat54m70djr83FByg2HOGzKFn1Ts
UtWr6+mb7uRrNxMHd5ZvUNOwIUPHgmCZY/kZNuGdUU03GDWny2biSjBEeY3JVnAKubN7dlF5lH7d
yWIiGH/SUd0giuCOkGuMozS3Rg//mbO7U+eCg5Y+fwbgPRtd8SwC0T0xix774OcmLGAMeYn9HFL2
lBadpU7RuYfdDhXDH6NR47Nv5bNVv2QqMpNif0xchz7PPZwDeEC8DvIu1OO7kftM9SiAwEjGR70z
4NQtoWB5CF7V5oVqtWNpdwuhDWhgvFJfyYJPFgBx690nOHjOINufR4k5duljtkKcPWGggg801fNK
3NUPJBeCfmI3f7lujMBfG0wSYjsl63kaazkbDfRk1h1wDK+mHNdttwZEB10RIgMwYCCC9MJ00rBp
6wG5jPUW8l00IR6IORr8Qfw4Um19ddEHkVRKJmZ6VOUjO108F4A6ykW8JDi52aw+AZV5nxkNezRA
DAqG4QfZnLDP2WF/cRiwzbMx0sdORjERQF9hzNfY32W+geV1s5zHFvmoM3AbaTY6oO+Ly9EHv19k
GFp2bAwoilWW/wLlJyPcpLBiNoqGJKp63BgHhAxobmiu088283K/mvbTp/MU7SIQfyofWrMYMH0L
O7SjIDz5gCSVYpUDjSUcv/3Bgx10mTrDkfAXwDfFSINKIkOTF2iejXAaZawmk/ljI3sjTwqQ001c
6nZtCrcf3bwGmq7k0XkI2THvf0s4koA0X98l4qyPeziBJAKAc/0iOQMCR2Adha2tiqsPVndGsit+
Bm1S8WUWu9ef9rA+SB+2FmreRXuqEIR6D4hTB0deHWVYo44Aj6sFjPIBPAmRfcI4kjUMpca+XddR
hnLbSbzKP9Wma437pq0saQ6SZq25kpOsKpjeh3Z+ZwxuMtCnKKbFUNz+rIbgZnMnNT82mlgU6+rA
rboTUH7hC19BTYDM0BbYhvR7judIDOftVEUZ3SqPwEH3z+M3G6C27fq5eATtGXk7ZTAmz1bYWHA3
cYzdYec+6D6ecN+QnBvrABMAjgPd1lDDsUdJ6rwv+DSjvjfZx9PxvoJnjnAZHBI/VVzgtiLspMxu
aqdavMB1jBH0e09B0VWLp3/mhD6opwfqhYxsLReGvfjXpRifnPt8nmh2LRipQyU6HmbAcW5feBNR
GIaTnVsab/q+RzN1cj+UYUumHUaYynOaK4H+ubxaL2s9XKxRkBiNw9vXTdIB3zgBcbLODzkma/Sp
7CegyuJwFZYLLGSZk7JXPDOthLiJpJm2Jmcf0UeBOtiGN97Kbvkw6WcxJ50CXgolN1sKq/FKvGjH
5749A+L9ny2Daql+5i0E2vZu6KCZGYlPh1GrEzQHpDCGhgQJ7tgiJA8I1xMlxmUSUu0EzEgHImlq
EagWYCo8XXOoAL5M0t4A7s12LlbbjiW5cZt1Icdg843wdaE5g8bdMpkEsMnLeh4FWlC4o84A0T09
D5KRuvN2cPENuXqSAZlASz0gDVZlURL2QHTeBFBc6u2eDrn38zW02Xm6nhg0uEA/vbRyzwdtxQKT
2eswPqChZTghDysTjWGZPwyw0kGFALg+so/AHFHCZkDQnwG0Py2eoiej9sZpHY6NNTqReMoFIac/
A/O36XU09FMz/iBlKWb29Qk4s0MFBPkDwsZO9qlGL224uqBi4jPaXDB9r5hmG4jfe5NZyuIT73dn
+3RZ4ocMA5nGfrjASTBmpyEFeCh47Dq924Z0v0dFSLH/OtJR5d6Aeu6FBdYpXyV4ujlrFd17HGlY
2r+L6iIOI6JEbsn/5IcyFoGAUOyM/ezEES2qxwdIY4u2HSb6iVWvDs6l2Y/pWWfybHLMywc0J7vx
KOwoy+HTmA8MInN3DJIstyQMqISNQNHNtA2fWX6fZHh41zwR6ttWUDrW3/1zeV+26G+CNBhZHzbI
nBzNeMz7l0PF1Mtsbavbpf1sWBE7mAL/0wrmmLOxJd2hOfJejTurbl1VsN9IVfWIh/q0PyrPLhRQ
zZ1P3HSlurWObCabXdET/OTmjLwsPgJTidmWBh8Usa9Yeo7R/IVCeZZf7v22Izsrq0/IdphSUXM0
Gn0wUOdkhOI/Tj9mrAbP5WQ7kZc9CbFgl2MUSODQvmQRpA50vxIHt1E9r5iJe4/fprbkN1MDbxKv
pReOTj/vnwbEKPVJGsUsMj6W1q0lcYOA/KiHjqPPaibnmt+Lm1txfN686o9K7v3BqSVd5UgcSrvL
m/3BnXUmWjDs+S41rRkAX3R1APf6yC0iRMDG7YhbJ/MgYq2LUPeKobHssGRElUEys9+Rc+ezdzHv
A0LHR4FbsKkRSFk1T0TRdmD+mERjLnALaCHfq8x/7ti7j+zslxlO+tMhBryTJfOuWgxmi025/WJe
we7XvGG/CjDzApapm4lA58NJIKMj+4L7uWVmSomQn0rReTigTYSJ2a+xjVbZrtQnECXY05YOx4ED
hOz59YXq0lJz4nn+hxQZNzAFv/q0+QbCa3d/2miHiRcMn17TQWtmqSOoySadCe3QiabYH1nZoeq8
NMTdCsvmaqXyfgGfPt2Oumaar9oCCVGCroEZAz6p3dXWpDK0GGMqlwVYP6M15+seRsc4sV+jhfSg
xtFhzrxmesVU676t+nn1ntIdI0zaIUrA7qQbzWN0XUcML6vfCXnufvfLcvYsBl9eji/EtdT9wmEc
UZ7FgzTLT48M2h0pwO9U+ocdQY/3SUdEqR3PUHVTDlIPMQ2/69V3tMh4SzG6270LAg46pxRUD/o7
9OAxurW6f87A33Uc3kCvcP7RCit+swNiRzJrFDhXM4zx+G3Stm+nTxkmy4uxsCsUi27s8goVl8cB
XC0GI5Vgyxny/24qLr8wMu5rfE2ZHbH4yzR8f09Kskq0bdr+PCgRyo2m+fGE5nJRKKv6fmIimPCf
TOu7MIfJr4RYfDT6KRuvGwV2THP+fPcfeTfufkYq2L379p7MhXaVfqZJjHoAmmj3VdUv29Rv+inY
k4Kf6p9d3y4KYaeKcFYgyNz7XaX8xM1FTEF5wJz9/vZ1Z6xSvvfryfy+P38fK3m8Fj8QvBwUuB4P
xG9i75MtZJyXcLVRbdbTZG/w2JyyOrHfQGwx8WDAgA1rR7vllj20B6fP8NjFlsqX6uno5TNpz5VQ
7WGTmjWzKdFNNF8B8JFHKrg0U2IqphIcLBxZBOZDAn5IALsGHSx1ELZif4IaFuACPhQEAEo77Eil
wk4ZUh4/2MpjnfG10tfwVFDGZLn8vbCsTbBBBBMBPBeDety9IAWgxcy2/04iHvS1EOu5fywBizHd
/o+o89ptHGu28BMRYA63EiUqJ1tyuCFst82cM5/+fNv+BweN9vRYmSL3rlq1ggzQqeysCbrPA5ti
ii4YFIBaRFSueOUA9gkyQEYV2oEv3Qb8zFzGLvG0mnkj7DrWEi076DBPAfxrTQIGAuQBdGOIJoDD
5odUJVI+GN+o41qAh8ypBnc2XQ1nJMUtMzFEaKIDKJWmE4m39Gdqt0VNPRQxG16TaWExfgAam9y6
f8xwqieXT0UMB0eIaQz4rbRExzCr6GxXDKQoIeS1aR4ImquBaYtd2619aK/KniaYYzDFHnNYqizD
Jx5iHRsejF65R8WwprqPpf0U7Kpwg48OBtUU/pP0ral3X3sZ8YYI31LnDdjCHp47FVbuZU6v5fiQ
7cNkXXLMWKACxHvnNtprHSNpinn9A/AhBGNEa7YwCpdhPtkcZIwUZGl2gocyg3Ki6jnTK9C0JnAe
vYIYDXU1viBMCtH2ooGnphb1AaA3uryQ7dgr2Rqf5G+mgFQw3JEmqhI1ePqEowX+Ve9HSDMiED3a
CIHrzGDoTizUPTgSxGMywF770hbgMt8DFQbTs5ERPWBsivcYbWDCC3E6vJZngItkRG5yK45YNuzB
OuFwdoS3rDDoiYBFoakN27DYonatvEJffPtMUZlDZF7ArXcrXl4AtGm+mFkTEA2kAbmHN9DWZMjT
tJ6+WRkwo8Rxjo5BWgBvbxpQcA4UaHz+2RHMDAfiDU4ATASfmfYWaK/fReiiPWzQgTkBX9jirpTG
QsaA+EC7CZFrDajg4g47U1BaSHLBXLeKp5/zn5xZOdmP+W4WntUqTmbm2WHPT3IWAXrq0Izf9VwM
1VkIyC5xIDUzHjw2GixaneF3vgfcJXEetLGCsmijOheqoO4bBsiw1bC6YiwD4RVlD2T6FSTSTYsL
4YSFum+9D/JN/RvSvkUAnzSIgKlLqzuAPgNKWMXio1W2NgFMKg0ezMLNhfs8yB3Np1V50nGgfbZh
zB32UrFYtNvz9jYxErH/RcJdI7gzx2yZ2yj6GywCRut17AAtQG5DgmnJOM0RkDIcA//HsJoVlgnM
KCVp15Dt23wNyTY7FaeKnYIEqfJk/pTtagpeNUhVQ75KoM0FlFRbSqxFDDsGn3h4iNCMg1cyr0IN
pT8+gcuZHZABk4UXL4Zq50A/TMgyFEI/AqveUaQowaspUT0QqYJPE8Lhm5kgogWIF+yttvcyOCIW
O+vwAGxD7UWlzSLH8IliBnsIzKBm5DJU57j4gokDLX7FnFJGsQAD/fsl2Fn90xlMr2h3amZXmJKV
W3lnPU2ZS24S7T44pXqpGP2zaJI78eKwNv9SMkCP2hcaM1YP+iReGcMtpqFblmYyq2vFG3fQs3AO
x7V+13zRdrMrJKA9LwWEGOqgkVRTFEiiHgH/e4vmFzbr5FI987dd5WIyGt9ydIQQ4lBHX3G+9toH
wy7zKZDWwPv6P7oMV9/aB3OLT/MWk619zLzGBf/H/49/ILrBjrHfmFvoCdPhW8hjPb1/+/YvM8HF
v+Ys98BDOYQGbWUfmUacus1AcwlPYilzeoKdRuqeVoxLdYkYIXS/iiUX0OU39oa5JfNKLuzsnVxb
KACc0iwGkIE47ZfYcJB9QuyL0PWCtRYgqcWW0B3uhRISISq9XFqtUFii+cciaoFeLSGygt4UpRo5
qsiWy7PQ7iU7hUabv+LP5u//tE2FImhfHZMd2kceJn7+3fTf3TUBFDSeRmLA76PEI//3aFphnvN/
D+F3f7doG/EqyU5Dx8yYiXswXOX/EJD/77HaRtsgMBUPyH9/iqf//3+zsHYeLyp+B8LEvbTNr+dK
54lnFu/kv4eCme565pRehqhQ/FRIKmKkbV0iXGPV9CtGKsuvxAt0HpkHv3/FT53ECvHfkj9oT180
V9yPd+aK+8p3vLaICOSPeNDfXTtPxsmr81CDe+U6XYPniRv//zn/u3OyE6/IZ/h9XTIIeLW/V9Jo
ict1f+kv5TpbWb+vV3Kr+H22Gm7iv/oqW4F182aI+NBc8dZs+Cu/zwZfgZWbMdYO9EJfidv1FajL
/z5G55Ek72muuLP4IOLJ5HvnEdXG/2sb8dTiPuJt//0U9+2f/u6vbRivcp+G28RBKbmXeG5xq3ic
uN/fBxCP6m7iOcTri4/H3TMe9Pfi/91RPOHvm+Sokq99Fw8ebv1ZPL144N8nF7/9e2LxUf6OjOAF
3KuAHeHviPDiF/EyHOGYQ6G5jBo5+OJGSeAu4vlJyvt9BfEhxQ0qBczvPyI+E9QnHo4ByMVaq6v5
WTzk9w3zKYZbxkN0lK/cDeM4giJ+H/Hfm/z7EOKneNqI162hkv0+JQm//Fo85d9LRBvxr/GZb5YX
FC8mbiWygO9bHFjxSRVOIc7u/y4WcbqJP7/Pj/EBp320Y3t/LlflCvkdf+cbiiYQuMgL+GuKfX1j
b+0tIk5cw5DRI3YNzz3AVXYUv+v3DKr/9XubkDMTOWD8orusYO3wGNNrg5NftMYjhYUnB+EjsA2x
FCb71rrOUNu700g+RspDAm+6KB5lr1f+aBOF9xaaBGhsvoarRlVXEvTGVs5lGv5LJCDaRzo8JqQv
wb2Dk8NK2m6QJm7ET3NbfgYegn0PQSLe9///B+ouDqcRISziw0WetRJ/cFvlpcT/pdz6d9vfb5h5
eTjNA18xN3eai4zEav6A20pRW2F8rFK5nKFtGJQN3Bw3J9n+KcJLmW1Z8pvKrWHVIiEBXJaf+cTy
mRIeDoJzJ0gue5XDm25tIQjZ6/HUPFeQaZcMc2Ko15B8n5gXazs6xHwzMNaCikbLUy3YGVBpz46r
2C8oRGGUmgdyWGYYihnIVnYtTtmx+cKe1tZWdB8V3BO8rBGGP9XHTX6FVf/sn/WvoBfUMsG8JaD8
HWyhrijvF8NzdZYk9Cg0xkvzky4SoUzHrJJcRhtMmsJfURjo492xjFgtGNdhLcqbtlxIpWib2odk
LKA2++lbT3I7+z3NdA57kYqxIJiNnhx7ApCQkHxykuG9mi0XwxXajZ/xvX3EbGOwz2LC7YWz5sjZ
gjUpdiJX/7f3BQhm7qFhxeLjXIxZxnJqvQSCEp7Y5aWXj1DDkeJoFQfIc1p3aFy69RCXeGtpwQxS
dtQFjIUZXmH8A21Qg5X2bXBG5kRDrSghMBvtgK6oNWjTrhhsJ190W4AKViYQn9big68qIPtWt9fN
Af3yMtkBem4h0RMCEnn1p3LrAIo+TfJE/H/48ey7G/OIbBOSRgguDUOnQ3ylHpJXDi36NNjlDPHF
nJls2yWuFjhUoKqz4Q9ldwiC5FN0h/ImM86AhXqZnuzXZuvsxnt59F94ClFDVvcBsYUPhR9m+g6b
uCO0uG12cO4T9qxUIRFmZdOa6eRmgNmLdQwwO7gkHEwCubd0UkQ++ofqiDnFRt/p1+D2aV/MZ9JG
DK9kYqquxZOTg7Z2VtVx+kej2rxh0D3ALX8fLsFVuQ2vcARzZt0gMOKU0X6okQAFJirh0FKF62sR
yz/4IoftaU5eA+vQIoQgvYUeqqSl2NQaDrCY8hBhLLIwduoz/4X1gJnqEJ8GUkqhH1PfcGrIAJCF
CyMKkAJODqPB/ojzqRyjWF8J8TTT3tuAMRk+vkd5gMUDWZN5mIKAhHgLaBQA6NATq7bCb2pJt0L8
DY4pbwD8wXfyDVKM+TadSyDoZ6yW0CNhTPo4WN6i4/hZ47rknKRb8g1mT2P3hEWzAP7NN0ij1L40
QzXtQ7Hm0TQb2GoJVzlzS9/Eg9FuKUueH8K6yBjrP5lX823wAsyPPsHzM2picCrXucVP1LuiR2PC
wbQBK6eB2ThvKzmKLBhIewjo4WeX2wa0YxiO8Hq0H5Cj6UsMtYq1XGLPDfVmY8p74zPEQsRwQbup
ZMFNAq5lnyRJpohQ1LT42ldPEVyj9qIp979/TDbRCvPn0G8m6JtAKHCR+KIcnDhhHLfnXNlMBKfa
ALzQCm7T/FrF+9HcGdpGsGEseKywGLaqEZxoFi10Johsac4JfmHww6iHaCObufZbxDW/iYYNoa5i
JASrh4EEJuS4/qN8JvhT/YAhFvIVQBILNiyKZr/NuvOsb/GhhTlWRf9skg9gOtj90aeTY8WE5cAX
z7dpXsarPb7244H9LHvV0iuTUipXXZStfP0pwzfqZhP06oiKQHCJSPdG0GAepvhL7kn0wjIhucMI
Iz3bkXmyi9ODZkbPHXComnxK2rmjdw2++UBkd21lea3T4PbCgpkRYyZ5Pmtm+xbr7wAk7BxfoElO
9NKQCn2lPwq2su2h9wBmNc+9smM3GHC6ZWR+mDPcuD65EpTTdO6nJQsp0hNSXTJlrXXrVDtrjst5
jRpBhudYcn0Vwg9OjFt1rzEPQ36IrJX9HCj7oTtOmDZAM2ffk27aLa2fAgwj0O2TpP3GmaiPHrbC
ZnkP9CcWbjPe4+E30NbpT3HpkqG7GMN4hXkawMJgHzqoBgMEnA3jMz4/bhe+/DoM2yRkD8PFakDe
y3WUMSKqdqV+x/9EBlNChTwztyVR9AkjD5NxPPsoCnn7IGMxTgedXqtvfhBoGgBbIKt3nicyg/s1
9EDipVvFWWKpxmmAqSwbf+xm+oswTJbdzDwUSrStdNSWWSW7OhmdJuCJzrBSTaCa+29cGJNguT13
1kFnnnaBrcxOxeWILZrSndLsSApQFfwSLhLpBx+MpNUhaoEr4vWLbsA1HBxphNIe/EdG0yYBK7rC
hsFacBMNpE9uCGsRgNqqAG0Ui4HWbElPy/wbrEZIa2yP/byRnFOBiMpZtNleuP8b+2k8DQHcxGFa
SVZ5DTJzE0Po7ldAWNX8SkRqAcWqflLacNeV5qYnrULLzJUT5VuzzJ7Qm0j6OUYprnMNyYZ85jfx
eOPFggChdcEarKXvE7hDDFTapxhVttEB83MMXaSwYZCSkDmMu/YYV9chjndGpHrdt6RZN0bQYSck
YEB22hDA8GFr5SrjtDDZn0NoF7Vd3Ux8ArdxBJeE1Aw4BhGUMyIik0cLiFZs9diCNClCdWzwbMTk
ZgBSnfMqacH0pDwBsu2Me1hcGmXt+PsZ+V/lVRnHuSbEijFtUQZMFYLDSLsL/pX16Nm9cdpI1CF2
v1Sa4TCMZJzgljBZH2q79P0vEaPQfZvRgy9DcnUKg7726hyLfwbck81Mg4yqvCEznJCPsUJl4fTb
ugtpgdVNj5kAfIA23mfFje+iFgkOfrnNJ/9MpLrVPuQSoUGwa4SNozJcOvXF8m1yNJFbNHu76jgZ
/E2cM/JPGbSkDoOa6Qq9q4VdrbKBWXIPp+kp9MEKqKk0KFYokmrjERJoARmpgCdgdw8dRnLNOhTy
Bsxt1AEJGLwjhfdv19WTAS2r7SEwavrHgDymzcyrz0c1p4rA0QTETfus+5oQEBr59ENDNBEhbB0Q
tCNGiL9M/BzzaufkyW5GIB5346nN6f5tTC+a6scI9jIl0ZQ3p2wKnhXJnRryx4oJYogyvoVx/GL0
/sMoZU5Az+zKfanHl9SAW2ZW6SaD0WbjddWc2s66OBKfvPBXRtO8BBAp5WmpFfJmJEqV8UwNzVNp
nmeJqiWgGS9/8h6lc1gxrcDHwVa9Pl0byaEah7WSHnw5e800Crix2fM1Ee+D5DVoOxZO66oP2nMG
Rg4Kl+E+YNisWOGnLMfyftYKdgC4GJq8G1vr09btvQwENw7JvuqFH3v7mBICd9qOkQrwW1d4FcZF
hpLsEx3yFISiSb90qOqp2nID8ptsuY6SrdoBDNvqWJyw+vDlbWc6ODo6Z5nwBYdAjkGF1gS+jz5E
HSgH+kcEuUlDaS5ycSXF3vSOfwlLeXXM8BCrmOTTJMFkqxIUV1m7ibP3tJa2UxQw7MSX3HLus5Q/
6zb4ICEGsxs1YGQy5DH6TekBxVzWkXCaqFFU+UmTmPAH/raskBU8qrrdOIX62cXkEXX4Qk5eVqCL
MwBx0+ScDJAchpZ6i289LJxd0mleoqZuCJo1/QThUy8t1Vzy9DEh1w83kTpwJ8P+DAO3hsuKUT3s
zgatIWQhh1/054ZIRqN7L8znDu3qDGxYSs1KDb7SMfSidNqZJEHbMIWq7pj6TwYm55R+ZmpsKysC
7O2PcwqE2ffRRTKsQ6IVt7p8SYEP7YA+NiPgXIG5Z61ivSchUkbxE5SkYSFsyDPSzdP41Ymkf0PM
dWa3B6lO3rJg3E45PayU4jetwE8usAbsO3E2sjyPKbCPo+BBxGU0Y8vSgn4nzcrSd22CH1uuLUeK
EXssiFUlnIEyuEXkkkIcralDG0aHgfXZdThVluOOwoFUgUsRvBoWcakYYUXj0Te7n5ThiHwcsWMS
Z2zPQNrP3HLAXMPRVpItr7l+n0iTiTp5I5mgxBqcQWNe5wZ8wWqXsN8VMD6K4AnfTZRLUtOcuxHu
uQ2hByrcBOt3KNAgfQCRaiZ5U6Gz6XR1jVZxcihn49tZz1mUISsGI8P7KlylTJsN/LKUXd1eFZq8
wVhbVrhtpWMyXx0LO+1hLzcYpuCMbp0z1EtE5oCOKRNCVW1YRTKTsYDQW1t6DCzkKmhyPyLAZSIb
4O/k45kzKy4vYKnYxUSchc23nKuuFEX0kHz0RW8kXwks0Rg7WE6LvrEWI/O2jtLW7LSdWOVGOz6k
CSPQzCS7GoXBMbXec7l7SOZ0Q0YhFeZHqiHjr31SMlTZ09P8LdjpBsz3AnLHfDeQsBFGTi/GQqOV
HI1IX9UdX8CYwOHtfxKruwTQ22MuJw0/hap7xz0LmEN8BMCkgpUs5xJrB8KNW7SExcQRebcj452h
npFDzf9I+t5jEqVH5WHsM7evpPVoBat8+Gegck4SHxIwlqBDu4bpLJcqo1V4jxhsiepCv6umgdBY
ghl67QpiUORXM6E13bUyvPvRLZLvsDAWCe21X38jhgvTq+bDUB9CrDAywI7+e67DnR1JXuzIpwaY
I4YYonXBpuLkYTPwHPb3jqMvAy0EFKxzOb7qAYJIGlp9Og4EvZaRtg90Yx81gHjWl1apa5nmvWVg
Wwx3E4Jn9k+zg4PWQvpg3ZebamXXd0d45+opvhjrLtFWfAZHRTKcT89iWTereDfiMMtQSicgoigP
EtzKrrtVwP85QsDxZ7JJyCO0tC9OSVp8OlxhIYtiZqaXyjkU/WeshORFfjY21k6g3H36ntTRea47
qDoK5IM0aD4b9b3p9I0i25uo3Bt63eDumlDIRljZlFTm9bWwzBO8NR1lqAzqMeQnGV7YIqu/FTXQ
1p1i7K2OgddE+plGMwDNIHuXjXVk1w1jfmttKtcBe90WQpOUeLrs2TYSjkq6zDkDCxsJ0I4UAIMk
8iZDO9J2zDd3GkyBpKEd0XYlEW8YUvjqjjNvwAg1MiUvQGgWnPA1GtqDOb339aZYxRW2iws+9TpD
Hr9u47UfPzCoZWOvIOpS65CeWK6sFE4qPbczriMCi0u6Yjv9akpgwtpCMW/L1SoCIK9BqqifuUq0
7pz5jIW5+CKuixSBdrpLJpEXhU9t85DDa0lsXCFTTDNqNiHFcapr3UetFCtT0hbatEnL6p5bDCHj
+CQ7Bw1+UomCkROSOdq46o1HI7UPi4ClqL60DKTyLt3NE4iTs/X1Z12pNqZ6DGWiIo+KHS51+t+0
JozSNh9Ui2sjkPeOFuzTtlzZyYSfyKuJOKq52XwWlQGcicFfpGwtxAwIAlJtZQG45V5UPKnxSJjb
Q2aXjxkBKrwHyyGVpuP7641DT3ehFOVGxmdBNoFSGOTYxFHiHZnNqzgtDoUtMCpBJ2hde544wg4N
54/TkqUImlXrbFOqeogduGhHlmYfvlAfQbGyck8z5lXXpvtGhUTHvJMaS1KJiLKUlQ4vXBUQGuHo
lGnif8MWCpRykWP9RS3INjHw2m0Y347RxqaZ7wtMMZV8lxjpehiYLCX60bZpFTnwjvba+ZhgOiw0
xLgYrq9AyOz2U41LA9yfKTLPllZgTdDdmLOmA4Zh2eBZ2nKSna1EY9K1P06J9BS+ftDhI0Ek747s
wRSji+KnniX619GttfEQ411Zpcq5ly20db2Fpr4pMLyEHRfYu2HChWuQnpx0eKsVPMlISiumY88k
bE4alfJ7OIbs0FDtU51J+kgCT7auFEhG3fQYlYpyxGGUGdnOJpBCrL0b9vjcp3Oo5L1C79r7d1u/
pkqPjoUBVbjTmT7GE1twQ+ltHfU0w2ZVfowoeEIMPdizHIbT+DfLg0w3bkPrRA9vEM+K9o4wct9o
NlIhM1llQU8rhJhU7SzN4qyX7cLTc0Qlo4qZU4josvkQx1+e5+vUPulJhUsIFEi7/fITUhepaNpU
OqQGrJ+BNr1D+gh93pFfk4kPP91Z6TE20C+hUHfCpcjNH0WxVzM7hI+8Rx5hGCTzgBoj/4q7dN2V
Bx8inGVjGG3fzRhKf5tTn4/XoPxwJmvTUhalsg6NNU8012nYbcd2HarhNlb+2UCAY7gVZ00wN6wK
SYGrbY+DJfDEFO1i/d7kDItzGtVI23Y5YQ+qhXPA+6g35B8B/qO6s14o1bHeJchs/DSsa921nsYQ
UYJEMivv5jrOVzando9Ij+5jmUCJi/R7l0OTqJrjxDiSuZ81bmISGkJ5BU6OhXC0kuuzr/4ry690
MuHFAKOgAPLxUgPjk+LsEmGeOUAKySZsxItzW1wq2MjKUeGumX+fCzCdflzmuMZC/MoKx/XJ/mZQ
Kw04DDkTVsOuidVtE3pV6NHvRaG8V5mDqt2qi7xREIBZN6NgUxMZ69NYc6WpE5T37hA4RPaRi+uD
S9LAKCXcutu6hbE9OUu7/NEn7VADchDDlwfvtr1yKACZwlfNl4PLuMm3HePRMxZIBHXVy1BMyNbP
DBWOhKMUGs0oEpoBE0ALo4vNYDyFpgwTMFCaVfFjQWbu0WyNTbU322lT9V+RVuyd4KY3KCTU9zqt
SYBECJJdDabCGT6OLHSirFIK6N53Cx+dTob8U2tQFt+ze44br9j3aA7KcE99RFL8c5C8mFAXpIaT
kYsH4qdJk4T/I6jXcwrEOKcf2FILURXlrtzvpSTcZ9Fv8wpzGHsq37Xhaw7QncplxN4eDcpq7FWE
Hy3wSX1HOOhP4yVHUh13q7pIt1boACNSyeoeEAEHDIdfBOC6zGiWsiHn5oG9MGy7Q+FPy5bFzNLn
ZWuDmlvsL/pHVgQHJXYOTtiug8Bct5XsmVmPTgcvgoHOdZZp+LVBXRuoJdP8EdWMoNKHYzsvcZCc
4w6hoY9HRdBh6WKyvNfw/n1tZQBd5oQ0xBJavbldDCUjkzJxfgwt+6lp4xZK5bWsogVn8ggrNgp8
NyNo5o6aJZmg6Akb8IgwP8JKgVVQbSn8YmoLKAlpf0vyGtmurmyVAv9ZG/KgAwSY1901QvRSslno
BiyACcCj+GidbQ8Iag63DkJaEP1IabmagU+mLt3XRHGNEUEriPdJlAwotNcgJvEIty38YbJpYcRI
KsRKnhiXa1RrHEqdrVtDzpT5I6ZbwyXTTxkYrWbDHJ+xzMN3wjcfIcK0YSi2XScQ0GLfGrixadFq
mAzYtUhBNPymwOKqkoWCShovHeUw4XPdWnjEWu9hxuizXFe8ICQ0vd7rNarqMD7WQKzKxCUZJPcK
uzlWGUWlajoYBjZbPgB/My1G2G6lwAjYHPwfBcq56raDp83fWLfqbbtOHfQpGsIqcVKo0bf4gHnb
rEV4hArde6Bb4DRzRf3cJCTc1feITluUJBakOQ6FqjkrdtxOTt0hq1aOAtXUhNjD4lcIsgUsSk6Q
vpCWSZW7ArkpChNfv34HY2yQ9FWr10j1n5xmXheIjTizRqjWvYlRfB3sRQ1P8kWjp1s7g4aBrZ0J
D4FOZ6C2reAvqFDIp8FtuveRlI9IGqmpG0828aVIO4TA+FOyLIEdIZ/ET2e6GORkSPMteBdLezPD
UiBVAted9t0AIu1rUs4LYgumb9E3jFfVKF6KEuKgE11Y1tZcfIkDrYOidd1ppABAE6fDGl6Z11Gm
YEXzpsoOQznGAK5ahx777Yo9ds6sdQhWE+XxE9+UD48v4WqJu2tjXySUV7l5tIfUe+aT1ITFVzj0
SaiMOO4LYrGidCH/DDflk0GHs8Lnh2uF9+YOtzhepO0mx9nqYGmPARs35CPJzQdV4HrDbBVCPMWS
uUjR2AEQIZwVkQswLIVbgrLndtSROJrAt3+iFUE2Nbcb6VVfJfCKHhSDHR0CJrbyKck2s77kaW/x
hRt5WWd6cr5GLMfd4BYCs7igIB3MWyEoA0GWAi9n7lTr+BMRvbgm0Up7Sy/+tBggOmbdIZXOQfAq
dcsiR2f8Q9KK6SC7q7BP4E6aJK113TjnLC+JcqztTSZv8vrZZo7ayduKSZQKV6kAyRkYa03I3qnp
A+UojRgIzOfZPzflJeEun+X0lKPcaANP5YAGxc+Yvj+UrxQRxq4Gor0DfScbyokZ7P2FEXaVuZz0
tbnJEcHVazaS6SrvJPURmfuQ0SDxssgHfbw68hVFLlVQz6fsmZzMQpBr5i9pR7rqshJ1H7TiZU3c
F18HHvTqR1Ff9G9a4tH0KpIbKHxjIHaPcANs0itvEN20hCzhnP6akVQHjDiIl2j/ES9AZkkTPsnG
Se7OsIR0BlZQj2aUHpTVAP7ogLB8ISCBoM9wh4m45Hs5PLQ1mIUDVKsiX8VomDz1BrHyVdWfp/He
KUci1cqmxPrKX+bdrtB2tQNds3zjyyn1n3E2qAD2kK8VsHmuaMeb1F0Nn7WRN4323LevRXmq+aKa
8sQFEYig331I9SeNe99ysShgW8G7ZZV/MbhqVmGLFm+uNsGJwre74GmGSWYPzXY93ZDp/cvwOjFF
jm1+zBhhuCZkSI7tItw2xBChZz3xFUQQS11eUl7s4act4m+hFPQRnHCSs/PgGgp7kUa6WCmwJ+Av
TyhfhpVW06K48dYmsR6GcQcWKDJyc2MV2C79oF7i0Et62O+IGxP+dvzGbwGnHczk+ak7S6X3WOXQ
V+PP76ykc+nC53MxQGG5YtR7j6oDIm2ImPMBlHFNlfQd/qsPhCilcL6jhXrjPONtQz7Pvc1QLxts
0I2FxdiecgyCzXfrXKcYdsSrRKbFN79iwHllHpGKGFSmqxbwUrVm/ApwVeIhGwCsgpbUOObBT18y
McQk22SYeR1EkMK8BWvF6adEANLyZK/xR29B6UORTnY6lAaW9OGMtrPYoJmAzQiBnlVRrTaSdiRs
lxENxl74cNE0sD8zUvF15N4ncF1GU62xnbCgIrQMv3OSQgjgoN5nVkkpV5GiaA+L6sogA5cA1Giw
e391SfZH3C/HJ6EBDN4Vt/8MBKW5fQnPyM2Q1JJacZWZyKKthhU/uQzXgmt3ZKHFcIehPJPKCB77
ni/iGKkwTnk12nw2RjyIBCfnmzdr1F5zT6unQF2TjYKOju9z7Nf4OmPyuGHiOO9rXaT8MkYrcAL9
iACkxJFK1whxPMa2qCvbS3zmOsM8BJLg/KKL74MKCowGgiByaBuSMIy3F5hSwjxffyMdAGvmJ0ak
6NE+faYESOg4twwILWw9SInvyKa+4ifIhEcs2TmpVsQHcNmGSHZ3fX/CxR+PP8besL6Z51InVxvc
wxb1KjVeP17wnPKiZxxIuMISxF2sqCjWX3BE2sTB2yDICuqWEdoXGWysxYgiIWG/YIGAGd4NKjRu
fco6/hTMoW4hATAhkZPW86nRXYZz4Qv0c6apzUFRjwS+YBlvePEVjcaHob4O7ZPWEVu7KCdPVpfR
fPBfcK8VFzCASOdc+Vmjt4U7qdNsYws7cchRZcJGPtLOMHgZGFef4T+M/qmig37pvuyv5rm/Yn9Q
39p0189L5lu06F5AFsalSO82rn/9zWxXqHrgrFSXKsSy05V2neaavXfH6m0ZfGeH7Jllma5wo13t
C4Hbr/0HCqv6A0KztfP3lnzEGLCsliWOOqprVQjkXIGHLxLU0ChjbiOgs7GW2IF7kCSWqKUPsodo
R92ND7qI8lHvQDnTHAYJ6e642YJc5dYyz3f4J4GK9OC0K6QkIOIh9ozk3EdoEMBWg339wdeV0Zsd
oAGRUIa9JP5m07p7g5qwCHdFs8TOEp+H8GGHFxq9hLPwCWenCcs6rKQwW4NTDr0BHsBNHXcUAzBw
YFLUn9XX5O+Ev9Hg4VM1BOgzdnF8xhOpkhYwf5jxYVmAwoE+WH/FpxJngaDb5qfdWK3hLX1o0ss4
fNhffCsFMyKcEMcn5QajJGENxl7hOToSNkX03SI/Y2+A+R4LCH54QfUMMUR7t7m4fxxGO+zA/5RH
0K1MIed2zT2iKvaQ0/zBmlLAQqbRnaF044qDEUb5CG03adyUwJd+aZ+nV3Nb51u2dsF4lvn+w03K
RjAvnO/2NNQuL/du7LD3UK4WHAzpYEOakTlChnUyGPcwdcBF/MbAbyqOIw4LTP6xncFO6EUExaN7
hHSNZ4mynrqt2r5VzVkVYoC9qZ3qeDmgJCwg0TNxMVGBuxlKNk3b9tqmRUOC/m9YwkCGrxJj492J
xTh8okdt+nMGVgegTdd7Ty9g6VV1CfbdnYBf9oz2nDD/JjKvcUHsKBjwFbCLk31EOnhBcLiNn/uv
4CRj2IdrEJBlSwGzTDZGsU2w7yC8jkIVSrLhVTuIA0hK+e4DrCgQWy3idDnwFSDyIx3ObTOwT4Kk
XTTW7EDQBF4jhLzaC8GBuCOwZTC1Lsk1Yr1hfp8OgmGeliJyhBKf2CDSX7x0b7+BuVTfkMM7nF0l
TI+hQmPIo8k3Fsxq2iFnqLsT6ypFilN5cn9k1WQ9JPED5bZ4AWyGyMJk8rcH9A6YZiywiIzemaD6
Np7tAD/4r7jDSTnQ7DeLDoc5MpClZUjECFjSAIBSYa611MnjNfrT8OuMtyNxBEoDIhb7kjFeqqGC
MFjkbeB+dWR9g4oixewejLU36nb4ovavQK9I0Wk3KXGE88rGfBX3VjiHrVi2zPXAbDFyFXh7F85l
hF2ZetCTNTwC4x0j0AjTrxS0FUumAYdNFcgSRRnmGsSVYbR6t0dGSx54S0r8qr2sla0wVfXPRfqu
UlZoRxsbEsbsFIFE6GAt1jAoWRqU5xBqnun4Wcags1wcL7/GGzzWZHhGaB5J5t0Dv8PQ+i5vg7rQ
6CmfksPQ7pT2EDy/mOO6OAwh7Q0oDGlPW+iQ8YNxV3EJb0jeMmdTYW2JitmC/oARHUUDEi4wGOZR
qbHWK3c6Z8ay3hgepgXUQQ4gJKpYL8An+E3fqAeiylBz0EUcIQihUswAn87GA+vY7jBs6TOTtX5I
3lj2EJuaoTshkm2O1nfxr0BTQwRkderqI09aY6XBit4ddOJOkCxC9gJbBwRy+bztz/A14vu6yG/V
Pwk72ecZsjB5IzCwcOM9NK/ArgacR45G4Y6nGfIlNU3lqc+O6apMwWwwJZ4t/fEDTL92mXPu6VOg
zTKzTR/KT4v6sdtWLbHd3kSGo7AOZgg8wJ0yF9irVxcqYHCiIJpWyTdMLFxHqR44ZVOCXl/QfEn3
RjD2hDAGQwzePKPMAwuj+grPs/+ZUQq+f7FtcJTfw8eITKfGw4gKzL/4/7A4il+C1q1eOeae/H8k
ndd24tgWRb9IYyiHV0AEkTEY7BcNsLFyzvr6nqp+uH27qwwG6eicvdde4aei9gWewW8DiHZSq0YF
gUur4cFzt4EP0V2qM8L94rs60LBJC3Uy6UMmVH2VT+WJhbTxLk7VLl1PIMxCe9EfqF/SCoqaDrX8
IW6qdP7PjqxEgmzD+GDSMws/PYQivWtb34x0OQY7Y93+YVfFiZRXUAJwLpp8inxvaT4GzUY6/TAE
u32qmt0/JR3mbfBQ3t5PCwlkUT+tPwSlCF18fVlcGYf5HGXXTp6TW0gfpFwtcaldkxcO1+mNg/1f
BzGr1tTk1dYql/Uq/JbxCfj2HgUTnVPARsujfcE7Pd9z4ct18kaddosu0xk5rNgHobu5p34LkQ2C
LY7VmBBX3gptItk4cIZ0awU8CU7Hiic3hY+OFZfxUoOn7NvRsOW8/6QtQDC1xvxu47O/wL90qlMM
wdEx/hJgVJY//cbFeiuf2mePvcPC+zJ66gJXs8enJa9KstKQ03wibR0+EDsLf7WJgVEHKPpVgXBe
NWrT6SWQGFo6hWceb1qkiE/Mllp0WkucrpsPxnzqtocQxogPF04yI94wJTBAMUjS5MZ3S5DwobDb
G6Yk757mMFU2kYFC2ibPjMYDePoR/wrcOQJbGHLy7ZlersynBTZJMDoJRkG8raFlrD3C6MYrM7bm
7NkmnhuYa0Sb4hO6VEYUNlxpKkQVf+1+pn/27I0MVn4Kf85B5XF1sKvho9yKW2L3R6RPU2iTfAN2
oNFSyU7sSoxYxLuA3W39mboreBF5vTHfxFDXm+YS/yRwb6w/UdrIYrBW/GHRSL9RejO8Pfpw90eL
NvE4aS6hxUHmG7oPsULAaRBwEs2F5mSqBxii3lTME2LWFbdMY/Y8L9QP7A3oaiKU9XxDjkQ8CcmS
St4cWEo8VSsZp9SkqqMOZ2AEUVRkdN2dmQcxyMfQanIk7N5muBW4KT7h5ris2zLar3AFwrTnMtPQ
5bJdnNMPJD4azXlnT9Fe2mHcYpNiNwcT4nMFG3qmPeiM86/yyEmNZgSrJKh2H/JbwEJxqw7OwKtk
W3iRXgvVwUOfuhNoEV9+sSC4D7b1FeRF/6T5GDedtI5//S+Fu/chmwuYnPVnz564jH8JKm/n8S+O
WvofoAMNhfjt7oGy7ZrYb1XcMFvJzbU0i3/zX/9RH8tf/ckdLY/xEcL3E08gA0IJAB4idtIj3V+o
vbD3DkpDXPCvDuC3g8IaXaxtvoaJ8EevHuNhZa58Hg2ux5on9wsKEhAJiM/fL1gNYeWTkffsHOFq
2sKqgU5gM6mF1Pwg6S2YiWf1W+fInFvHTz6fHq2bCwgfMcb/KMGSDW19rgEBYCuMFhs3dezx6XQQ
fr40/PLx45nrK52gBQsFCg32PZ0b1/HX33jVcqLgzfpTMi5aukEQFpj++tpF9k8Nz54m2J5wysWT
rzHcRTvMnfJ/QwIFf5idheSpF0hBxAUXPgH019akg44Cywvf6+SbVYXZ3E3bxsKX/2hPfYBCtMO9
ULrgfofiFw8sdMiv/swQGHOS8QxD5BKsEFf6d3TT6IFgQ4POTM3rzZpDZJ5SQfMtOgUPrgTnGXP1
BWra4I2CvF/T2ZMotZ+4wGR1gFhNyzbe4v78ILoaN1SSGgS4PBuLBKMG9IwpEIPClQqLov0gZWtn
kJ/BOJT8TqqwYZXuK/MMdiJ96f0F30ntS0EGtpyA1U1C3BiuVwsFC4nYZkfTv6Ez+FeBQHsEDwyy
4oWqrHpt7hP4soYIppLWsgGVc4oDbkvjWwDA+K6O5A0V7Qreybgf7u7BZ3cx8OP5FGX2WHjAwbmG
Y7isqwV9OnhxhTEPLtsqSNuXz9EhmhZUk0mBDN1U2+vuX/pKposIDRcPStp6F3UfzlcX4FfEK0NN
iO6I3Ti9Ce+A/VVos0ngjjMxqC/pBwbVIhUL68j75txU8FaDfjtdMJi5ob6P60m6G2akg/4kb8pS
Clc1OjBytlAdRgfEvNyeHmco2ItsMqiYWZZgtFZzkoYdfNfARlihdfjjMQFEZcEFBQMRySm76eoB
CADIQF6yGaD7bChCPvBPxQdCmJMxBwcUBSBzEoAabHjeVX8VuAq1bAf4vrSn4Q3ITZXeZxvjhdmX
umki7sIRbKUUCPToTnJ0UrKNae6S4QofmOFZqK+GWwpWTrgzyQj9xnCvo3pLdNj8E1tqClQklFRZ
giFqVOC+M0qYoMGtn3ZZYZnQ0xMoTRg01lXwlH7ZohjGTkkthESvQHnU5gjEw/tLwDftHnoaX3Do
1j3SXYTV68JD/bueCDBSe4J04OZPhFVvVz8V34GDvQw8CBhqoJwpemMKSeBivK4gPPfELH9NLVS7
SOJFcQEiPpf9kiJ3721UEaMB3J+hYN5kpJ9LKM5cyfHeU+W/BHOWnaNv87RhpoFAk+9KeCZqKhwW
gNch9V0wkCESAHnq8QdLWbhe0JoVEornGnu3XYE80d5O1RURzNQUD+3T+5GmJmbXcLLdRLKNhEty
i7fY/mIr6wIcHHRxmeeYg0Msnwxo1PEqF7suh7PKpjIygoswT6lchhkYy1776oNUzOh7ShqEE4sz
3jDJxeFAx4SK5EsOJOiHU68HpPyl3KdShyuDo6pwwHpnCd+58plvYuXRTnTyuXwduZt4HT5a6TUd
UNECcn6YcCXotwB9IRdqL3Cy6f5+4IwHs1xjxdvEYvODAg7JuAS/WZ38nfhOybL5ltQ199bHaBK5
ZoXMMl3GiBWJIlqABOHHNc6uV2yOaDi5R5PI246XgU2O5fRHr8Au5vECHglyzwLx6nSUSnRkRBhQ
gDIeX0TO9PMUc2QxFxdj7XX4ECBSZxfcYQEwCWoxUSy/xvt109A78uEkO3/RyUtn+yee3cUlZH5s
dHc4ZszK2dOf3fJ5TgoTDc2i3tfzZCEv0DYcwgvRZTNctPu54gQbu6exw+15XmyU+QGraV5SX7z5
jTkyljoohZzmhK81aS9fZEouCDCdUhzm4kJc4DY2k7EmKY7RQl6ne8hTE5rxrH7xkDGPjDFGEbrR
VqjobiG1yGSlojGjOeYZgxNHTtjNUvA7O6s0c7e+OYQiPlcMo/+FPPrvrvqmK69uOGOhpTDaE4mU
oQjNCST6G4ZxHF8VBmmkb5OvBlvX23DLuMD6ftAO0J8na0vEtw225zVPKlHIEx6Zg8PQ9G8M9muO
kPhKJdiUNwqSaBuLC7iT/HF1o8fgX0mWdSOMW1bkz8rIDz4k4Qv6QZ49GOnXyTXGehXJDmFUsylr
l6UFMaw7FowyvHuKHzczupscfOg+c1TMP3HKnevPEG9yEheYPcSXaC3BEL+mX73xlq2Hif/MjMKm
xyrIfunMSPfxh3RlQpU53dvNcbmcCwgtqX9IgeeqQsVjVnVBX4JSjJadGJpmgbVBaC2zG2DYdBYw
MFUQZwkHDUUUr6jRh2+KB7L1n57uRlv2n+WlXWmf5LCAzol7K9igmOS41RF4XLQDG76YXkDTVOVj
OjxwgodzWJLvyXDWPOt4kHbqHWkAwvmLpTtd+1WEJwa+GXMsWyHzAxj9N7wQZIBECujAP8Absmny
8aKkrsFbq/F/XUajyHQAmWJKSqv/BWZUDy206idfpE8ebF/ZlNgR+19geCXPpArviJKV+ocM3HXi
O+yZ3oRrafeuv8LeRHJOvQ/dPkdNEn7C4Z2F0RFRSVrdOTkY50Zb8cl7ep5D3iebz5QyOmvv+JSw
jdWvlPw7gEViP8WHhXYgqr/Be1hPwCjUF+xbXvqKlRv5uTxx4JKDgx5NZ+rJ6M3FcQLeMxHFJjoj
zMUw/I+wf/lhdUYdLKx5ieLyPu2KJXWdssFfFGuAGTpMeM+NcsLEkH93SRinYOHLzEy4bbeRnf40
ZQBkiyHc+pyNN/ErV1AyLUC3f4J3gFn2eEEtkNjiCXiekgymPtHHc7QqXmg3WPjXtwZzeWEjBEc5
e0LCNE8mbJVtudWaPwP22D3y1gw3REoMCGM40sobDKHl5Cj1RylcZ/kZ5QW2EursR8DBOAL8AVcA
QzOX+YvumhItzB25/YJky4aGuvc3XyN08QKUvqikRmZbFCnVBxKahCZmLtD2n/99BsumjCO1JY7O
rnxowCNR9A6YT18N8w71tRGY1czIS/EmmA9mgovfnT0iiM8dHE8meY7bbQiJ5VAlUDj4zs48+eVH
oN9baklGKCpsUCRw331hE1zLo8+fYQ/hzxV2j+IJ6GfclWI6PXT/TzKc4JuqXK6/CTMWo1VOqe5j
NNExEZIgCGD5mylb6WUJXwl+Qt0pwjMV/+FA/8ArM7Brf1eigZbJlV5Y3VKn1EDQdbYeDclP7Oce
poGzaV/hr7UNRCOe7+HNuAOuAOupWFJ2V3tmmjpnH7bi96z59saV6DvW8FaxpVFsady1IRQpCFtz
BmxwPfBEYsBHWpQ8mcjxBMFCpqCWmU4wK9X5lfMe6/HuL6w+yg8mxdRcIIjtC5Wkpk4tnoeUAxJ6
UfOS5sCbANeaPnb3WjoZu4imnY87rkuG5cqUS4mCNeFKdjZp2/SY/WSC/UOb+cOeLwDTtOmmZcMI
J6Ue7QMWsD7hQAHri3tEcHGKwMYGaUZnpgYInjdMx1DTppwkL+gNRKdj5fWAWYQ4gsZ9aw5ILmdp
d6D9pEpgqIvuC7Azoqhq3QmldT9ZYmbzleBHQBccEVvM3oh9MK9jTMVB2qkHPgp/Il/hPu9g/1Iw
9y/C0SlB/C9RWMcfnC/hEjkcN8CE9zoN3piP3PmkLmFAZGEKBKNs2HfJLkZXwONQZky0cL3aMqkU
KcWpms718IMnckJEFmZAFM4yrmKIfvpTT4Iy4UJzNz7wsfpyJYD3UUpn0bZ9sUHyrqxehoP+PP5A
dtNiBczAmLHNpF0c5Vs7XijxyoYDDsB6sm/j63wJKBRDXAHRsk5aOkxgcAatmMrQ1aFBpMqky/rt
Dq63DF0cAhbjMb3C6UnMO+s56dcwYiUxXnJ3S8occl1KJ83OzQjNc6462jWCxYy29la/aNmYDnA+
oIo15LW2D5+JZpvH6os405cCE4TTbl6+uFauBwoI8Aax3qOl620dlX3zIpUp5TTOHDRwJathcnY+
1xjFEHjrr6Eh13xpOCWwvI/DN5ooomCgRRv3JsCOGIXeNgUETxzDw7ckmEAf6Sq8Gh4Xfc4BMxDq
wrhQ3bBbySfPsGk6JwQeTS2AEYwn/VZQ/K3NM4No4MfroCOGhDO+api/MnsGePKmIsPAG5F6HVoi
pIM5noQ3XTu6UTfZpEnceShAnFucp7gWnTgNYVho4VFHT0BvFwVvq96m/3oY/CoYVmRMemLYg/Op
Rs0X5rVbag7zKIfjSYYXyBTNWrb4w2LulD785FoCIjIJxJEpfVEXFQHjRXNim1jziV0kMhkziYnM
dNHWgfcl7QxLDz8l1mrJyDv/K0mbwJEK85msO0fRTc5xzlqbU3ML5oL0Twusv1ww5jxsFXQrn0TU
qZ3YykN0Fdg8o+Gs3dXEXBjCtU+Z5ERbL2IzjiA2wlsrNP2QlfWlt/DJF+tThBY+hjbrWf6lRpxi
FYKtvv0UFgUQox9da5FlQTkPzuSBktRjtAzbYCFYtsSXzXk4spxIKb4MFMpFUQkLM/iM1Xyf9rVT
NcFuYpJVLhNR11yp3apF8jMWnN7isaN3m/Axb9d+6iQkwnSdJNUZ3uOjyEaEaVXnQudEAluB7OQR
qTD1s0ufPT3+xIpisFVGCCOIJaBggk9pcFIHSTDvIbe2Xb/QNAvTlpPlfaseSlNGtfGnnkCdCVO4
RagNCn+fmvj38lDmOhNgcf2PocXtlBaJvMLiC3us0qATCIl0GdaSOq0+1/0Y4hajSnlTyYzmhWKb
NyRdAB4p/itxh0VAyzGknIK2jC174kDSCkRbaYV1ZZRLX3T/Sgu4vN2NMuMNtVha2gTQ7mXONw8I
bgzNuakJRE3RH9MLo+pKcU+w2DNOg/fXVmhHuACZgbZ3yE/iM1OVnURv5YOh6RgcVNduvDXjzUqL
Qzgy9vc3prxvDlCC7Qhip+7pxxxjKi/H/6mRIb029yJU9kp4azXFsWrUmoW8SSzpLyUZ29JBnkVt
3cKQNrXQaSPh1OT1ScTB2jQTZ+Dy+q1ylmT1ErfmJYuEpUUh3zOIKh6WwKweVSL8D94rFxE4a2Ju
C7SGqXHT6GyNyuQIyhFWT/sntKOqJ5dRPw4eDBP5Y9J6yrDeSrN/xmWJvxk2CUtR7P6sCM0rlOZG
2wQpzG0WbZmdXWj5TQlwAP0K+0b9K5VLqC9/BXSDPnd099vHk8r6HLx3Zf2pEg0UxR5ruazDdYKf
WI5mIUQgUGf+Wq5uFvpTRYkwZnMqFV1gMWJX6fhu/EwsjHlwE8xGAkxGPO31eWLaoYwKYSicHkC/
cftZ2ZtEhRLBplYb3WVKC1URY3i3aPehENBu64eJ+t+GCSEEAvM8eBbgmb3GpB1HOx51VABWl1Ko
k2+MHLFrg48mx3hEz44j6QOJmq26vjiWAekwqDQRH5UC6GvML8/dZhXCiegBCvo0tgPXAyhSJvg8
YXoc9pwvK8nadFP/ZkoYqol8B8ZPPh60OaiN1lqzhIOpbqi/snwudZPBCS2z3mNzb8yTujvwbKXi
HSKSm70ThgCp0iNwlphKpwtV/J4EpmqlLTk1sOiAvNIP1tFKAY2dibw4Xa9qIB8TBgTcfWQNiaLt
Bam3a6iaKUbthYv4pBuOFhpRuM1ezvDH6XRv3itAWDCQprufIcnEdEcmeCnD7bZYutKR30gmCkzq
Yx/xNbprR4/a6t+e0q6GULFFWMZ1GW2GnJg9N0XBQKZGuPRq2CUBqGt1lpSeaAosR8q9gAtp07F6
A+ZS0CQkjUiavcF2bIydg9FDJX523RoThiY4DcJnnFwZgGhME3g0AhyGDNhBcDiYynnwbGud3QcH
Ua0hNTZexUOC1wIqUkxs855BVCosedi1tOE5g/xFGAJyAqdiPmTxAWB69v2v3zFwInUzB0nrgj8l
yoG34RQn2GA0/SL15ZXC3EEMP3OpXmtEArg+ewqhYRyleudYhbuQgYaSggk7W0ykHRoGWnpKkqLr
fVY8MbqE7RC3praUmwT1OGRHHzrOfEOB4ApzLqwPnpqvrYCse+5dHoQ7Y+zRUgGfJAPdP8crLVhC
aFUEm6a/sDwtN4Cb56IKxPalxfYRFH0wIGHCxpPxMFahkKOHY6RFMWWGkyVs0j1ME/rTJsCSZVgI
jc3CDJ7xl3Yfj/QUBmMMBTtzmHx/mXAYMGvptvAFTXFtkGjeOggiSbGeRjl2iiJTPxRkrJjO0K8G
7YM6Bv8J0g/wpWzizSi9jP43QpnWoA72nBaHg+CkM4djKyZsLvyos089u5KiBZJW1u8cYLDwAEex
ddEngz7aBhwloWxJwjYbVmW8r+u3oO6xm2ygPODtFoPBp2dKJdGAR7iOegIxTiJ8SQWnFB+0bOpR
hIPhbgwqge7L6A4mQaoBr0OyzH9NzX4NDlgAyvihNctpejLQyZ5pQw/nI4DFr9Kh9tFtiEHR1vxo
sh4UwSnNX1FeSfWmZ9pbtg+yQJYqdXPakmzAVNFio04zNmyZGJYRQKxdt9HSxbc6htQOoJxjFiLb
WvshgO+N1xo0QgsJiv4YZHhu5mXSHI+6nTCjKRpYpySSQA42Wh0ZlzlXKDViWOTujS+he/e+cfzx
nb1r1bUTC0umWF9GcJOmTVz9m/aFrP4WI9unoWWjFHS80rHCFXkqgK8bZU/z1HvQXHmc5P6sMdBA
Lwk/TF4ZEVC/oD5V/WQO3mV64OTWPJdl/DJwSTEHeVea6rqhLCgZTpmoobyYmomOQI/XOQfHdAil
rf6vuCz1gUoDjRWSSxRjMI5szzU+4KOEBRHkHF3Thw0gK3hNflRzAwVye8yTScvgF2ewpPEvhJno
GYDW68L/M3CZko+WnuJKzwJW8B8C1CZCCNo7AVQpZrW9LSsqPzXYusGuQC8ajeTAdoeRUevoXzrB
uBbMGBpsV0AdeviEM9YtLFjpFF/ls/IVfGQQQebtLjv3C2EtXBVyqfJFzKCPJ2ki+TL6Kn+sE6f2
D/sCjxEjDIKP7j6/cCpvGxJgZgSLQNDJLuK7u8G67t5geswDmOFrF+lgbvyjch/+qG+xbJpype/B
n4WtwlyA9DLPGYPJl5reTpghA+NBhaYPwwW/CFhAZ6leNVD3oCGcBkAgBwTmji5Rf7CKo3n4FpbC
R7oxfsGyUJTOok9g+3v3Mm/JVjtFHyWW1PpafhX3lC1mnd/c+VlYqHdlxn/V+26t3kljBbGY5QQN
8IU8mtU7UBKnNcKceQrlCTvQa7hb6KDIxuyazV7tgvS1pfcNz3GmbAHaSCPDNm2yiU8O6VUDXr0m
F2PGEPM8XBir29JP9hldULX95L89CZtPAobwfCy3jAvZJ8UFXeU0rpuRVMUouHkr9/GF/6sMvnAb
THjNi9ydTVszU0mdhL3gWDmD0zzrI2Dj4DBfcCK7egZP96z9ZH8Envx6+CEWb2nNSGbDiGOWnrpP
tHwCT+Z0gVOVDwAeTkre9GGIVVwDO062rw5eVXOIEHa7idbTuLCDogqXav0CNKdHt7bZmbdeGWt2
wPkF+nn1ThfNnuv0Ydy1VwNQy040fPgo9X7NiepCghtOl2HxUUHs5cNoK7ebAxEyveNcgAHDzkKy
STeH9sNGCn5JBwCR9Oofje24yW4h0ds403zRB4BKFB2jO3ypZwEIp8AoBcdKcOYP0CC4al8UbEAL
9OrdjY2i/4A+sGcMCq/4A6dqtj1iuPFHfwaXcVeeqm8e7wh1kufiZwU7y8DzPDUpqAwIRA2QEYfj
JKpSUdgapA/HW8Wa+XuErXPxr9+hjN2mwUw5WuvqM96gGQH4AG9ljslEElE770Ds2VI8gAm90Ae1
y4aLnp86x19Ji/TIFvqiqWevJqL0aJHnPZ4JrO0NNOpz/17awInTl5+NDuY2+au9c6thuMHDYwVy
ln4ri/QklTVKUtfxQkqUMYtI7rmL+SuiukrQgWYNqe7cPxqynkBAiOY11glCSjQ2Hu0RPOcwVIF/
zKU/iIsQ8F8u21XHiDsI6lXZnjRa8nQrot0J8+swapgFgzdFi+nUnzbJQYCfOairnP4W1dO0JbGN
TYJgFxJ6hR6K3QOxiSXCPKjZvvc1JjbmIb4JLSgtzMVdJW6ibKXony1xF+KiTMEJ442byMdCH3/J
GBKIjU5oAg9Gue9FUobRgTDmDnUdblxAmMpR2unCqSVvWgW4h6Yf09f46nMiNIeK01rlpvGZKRO1
iMGnir33vwto7Rg5JcJnoh9okvEwkmbMtIoV3gxvoDjhkS5eaP7yU31kVVUrQB3ALFiDcJXIKemw
wtbnef2Rm46PSwEUgWYLOEaARGEcUAAmybrJUBXOASTArwC4Y7jgcLlypr57jM1Tche8m9ZjJ+qM
/rauVll8woSFNFssXSXcY+BMe5RjTX5WRPC302gSCNSetWGBFQXbBHUDLHWw0gEvtU1Dat3eUnfp
KYfGhEnMVltPTi1PuAv+bxWvJjNTiJG0JP70QHE2m78WOVr9RmCWWmKXMwZ2Jsg2nMOk5fwJ0Sz7
P+UoLcfGxd0nX8Pb+U0oXj2ca0f0RCDdFfX1UBabAjjIHUNS4HBYg44hCkuETDNE4h46yEgkYwHk
fwX1pW32Bpklok0xEMLHR0lKx5ghs0VNx0iHODfbQudRrqipiSJDSDrUSJEG/9vEaUjBArHHhC+8
ipByDPjsqswQTgpOLqYshkHQco/TU0hSROctVQGkzsKwBNrBMJgcJ7+hJhFMtWsyFZDWSRI04Eq3
UUwkwYggywhFNzYFZUcyhgr3ikU1digsiDvIwSkF81XK5NnwI/KfFkBrL0l3QFPS4ZPiEQgn6gS0
mczkdBIbfLCQ7G1Mc1lmhLmESGmaFYrQA7mZkfHA0aiSnJ6oKsWR3Z2fkUX4yAVO+mNcOz6CeCgI
AzfLDoU9jiPVo+puuIdUzUv09n5lC7Wt68tKX5rjkfcLwn3THjUTo5HzyA0cgr3o7/m7ASvSfq1m
F8DfNFgxi+u1dee/NeWJrwGrOHAfRgi5ArWLi/EfIvcUMhx20tOn5/3L+lGJxzG6ic0lEtem7JiS
IxqPUHhOn6d+mbBCy+YRAuqFxdFoH/xufgfTtj5fV9KRXCJTXfKF29rmz9sGhGSluVeVeVWzxkR0
jAhfQz00WSKD9neDY2hOEGCEYe6YKY3xvqQ50B1v4OCTCvomh5orJ5LIvBKm6Ze2r60pr2aK9pT5
P82Yfpq3dIVzhguzaddItJLxS0wOJiR48DWTdXjU9HdTBrMSbBTZN2YBkK7MdhbCc2/E75ysjr9R
eEruM/VXnnodsWeo2nJYhRJ+ldz9KmW6Avrh+ftoWgDE1EX8L+fgqKae15FAODyF2dBA3In7jDrm
DK3PocH/vMFudYh2/0j1MkJKeJzRvSrLRRtMuwKYBXj4AExmDLQAqggCzmnpoSy27kl10bADlZ8e
BvokZmhLbLXVEL84J8CLj2id/pgLDn5bheZQUyXlhbVFUcXC6XGJXFeyo3FDemeIH21ObvRaE5bw
+XjXILcxxeHHo8TmZ/oS1eK7Jfywd88N/AgLICY0z9wYf3gra134xEildVH87BXhWKgO/5IwIm8e
rABulUBnLgxvrzs2ZUIO9ZExIDshdxlGS1cfNfXpF2tWLpPk0TyDbwk2it2uOarGbvond1DbQdXm
JvMiXs2B3zAxOfMCbq9hXd2SzYVz2+EUyeOL+G+V/v/beTX/4o5O6m9ZnUF7MfUlBhIg7NxVbIIA
+0prWkO8axDseURkHheKjuaIDXAG2210ePNeXedo3rQ1aRRd7wQ9OdBHViH7mux9gD7Gjw7nHPQX
2bvH5E3f5bDNCN+BCaLSAT4nh3SQ34oZ4rUKLqG0bjXAunXUOHoN8eSYmL9DcTSVXaHtxIYVvLT4
VeKuky5W+La4EO5SV3cW17HAnbJnS2LRtcrVs4h8tgMYELCsp9ELDop0bRRb5ax6pBPt4tpOUezs
Yi1WHQI7UUPb7LL8Yo2jxfr1I8cQj3p2NrAfaZ1cOifmM5I4x9M3bxBzQQsMPK5NJhK8QJybVNCA
oMtxMztWaM6JjQjCae+zlhaJrlHNHliRZzLmm4Al1Tsdih1Uy5kdZDd+oW4yP9HOrlt+liRMhhM5
chIS6eZcJThDc3n4ZQI+AUp8k9QeZLPyVkNC3egA1TD9g3jeTwrmkUuRyET4aJCpiD4lpE7ocVJl
qaUyFCFYqSNKowaZgZ89cu0pvXC1yXo2ZfXZM4vVOFr6/q1B+HOhIcigrW7BH8OTQ7rK7jm9lcvL
e/PMUpheojIrD7s3S8vnhda1VJ5adPTKGxVvNTg57zi9efrQ6MVT/Tl9gyZ4k4qnb/rsQe5jH7yE
8a3S1Ri9AsinEBJxwcuksOadvM+7h1y+UbrK49UnHiUvHRwYpfvY79gYp0xVY80inVIqYGg0R241
/WNT3RJ354ZwFHaacE2CP9Z4Jj046/zgxZ7cROWM3bkYbwm73HTmGYM1YSVtFCONU2dHl+FWbr4r
BoKBvB7Z0DlTeKL5Ba21lvNL6t3gl0XffXdgbNYBSWd+AIHowUMc4sgWnRry2BplhbgqgwW4BdRl
VriPAOV9/LPIqvBBx0Us0uJbo1DOQzIegAIlaLHoY2LI9lajwBhhW66Cp56V2C6wHU9lAFVKEmMt
poH7icFy1EHrOagjTizfBQzHacHlGekU/j6xVlmzK6Fyu9AE3BQejH9O2PVMw11yhuoR/rID+oKe
wQWRdvjWLUMVUtTAHotpBImWftBstdAgmg0/W2vA+qmEtDCsSxlebVBI57bE/HO4F8Z24COoEV4C
fLxRxnun922DOkKEGzy9vOFjSXgwlLzCNAzbgGQznRaiEmzl8qcuUSa0sIYrjN5U/CZ5GDg1IiqQ
LBJ3vkWRoXNnOFdGncvdczzzDHOiTLVGFRBlxi+f/h+ZcpGR9+xf+I4c1ko8D7mq8dJi7wnNdWYg
opWc6ZK11CI55Pmq5tv3WxXSSQhqPISkPevMtrGs8/kqfUfgCiYxAVVO5fW26JJPgbu1O+mV1XeG
6tgf7hlzDmXn1hcx3GDTEocnjW7XcKxdcDS8AKhtrtJT+M23izFS/EOgw1yqt8rQ2/RLSbpq0HMm
qz5ZivFBmPzJHD06qfHPUOzCkOB00oIMcT3Ep9qEQ7KJLXKtTjXsC30vYlwvXvhBPVzNgKog4tQ7
FYMLxHssMBPsBnkNmS27BF+//DD4DzdGlXeAgYLamJ2f9wSYp4MA0I+gUyjTP3ENFFHlIQ4HFGLl
ectcW6sCMzuuwwZnY2jPqbLwYJPWzI5vvXRoVRL87nyeMLHIjVnyLvxRL1xj4crktdiP+r5EW8oP
6S5AMFl4Jz3cyTpkYcfqL7Frq9Z+igVMaK1Wk7sZ+jt5Ebn7gROjPMUlWh2ng1bpX/DNrNGj85Xc
vVVfzMZJNBQrO34efLBgSgh3WH1HxitFEVsyO52Miar4SahQGcHNlUBkgV00YsWEgJFpeFKqE8nj
fDTRvYTK0ZPvssUZt/PR+bjHQVpUCD2DmxYvjG9NXTTM1Eubc2qo1hXu8t4pVR12M7YZnXmFrFES
Mcwt0z/sSDHIzM7QtuIAjx8gFwAFzc56TGKhC9tWerKKH2BgN1qCeUrnSvoTITKm6xRESwjhcKHa
Z7KgQIzZpTDG0t2Y3eUR/fh4Acdb4jhH6siXrt4z7w8nTVitXHtqSmA4ERSEeyZmO08l8jmE/AoN
cAgoS3ZNh+vBCEJp3FluE2kDzin/kVtfGeFlvOv0gzDhoaeNt1R5eRwHevjDX5YYH1TMVS2odTAC
irsWSQjp11W+IzSXW9qEP9PfC7yBiMWDcGVBeO23DDEqd7TqgMMzy52CZqRRKVaUdxmawuHSRNPa
xPAV1zsktYgiYRgEHP6LjCFwDviXYYeYAwnCww5/fB4QUbsLHV+ouEvDhbfgu+rCO4eXG3Z/pXuF
midW01BeYi7t/fGGDbfZPwkIxfIDa71ugMHXLHS/PxnSpfd3IiYOVTiZPQbRIS7umXLPiu8iPFCp
NsK7bU8WTvfKIhynD8xt8LwN03gWOn0DDyy0iKYEsP3xkkMzOBLZlti9VtNYm+kl+QDlijfufA4r
m9UuQCzoHInmvT01bbROgnAlhJOiDKuxlEvD2QshjPEIDA5rUSEqZuTS4aK20vOdiC+Pzq1UeLxU
CAFwQvOOCRKhCqW0lEnV8R9W+l14lNT+oylPBXRbwauXbh6vAx4bz9wqerGJ4hAfDn1TFYdeMFb1
KKD1MzHBRqYZbtJ6lVFeGwt4Pw22PXxew5GkV0sko2uPxhXuFiBsnTrkD6HevrNNWNlfFC3bLsbg
ZNXEuzC+58WpRGSXRBdh+A4rPKgkZuABvhwBjFmcV2TksnpOV1Lt2BBa8arjDFQ5ElGMXPBguHvk
YhGrxFNTn4ZoWVj4r/7H0XktN4usUfSJqKLJ3CpnyZIsW7qhnH5yTg1PP4u5OHVqPOMgCZov7L32
DxeSikql3jX6S/WvToAIaMeh6BKsp7Cdvoz9ITUvE/8qPfBDp5s7u5rBqiAPUH6Uzp+eX0KdaAKg
ggfOlFI5YqnmthstQgbm/P3NsA5sRPffXbIr45fOwMQ19qNHjB66XgHdf8FHyTfx4WK8b61NA/wV
SGehNhwGPxxOHQ4jfJLUjKB4jF1MTHEb/Cg++0T3z2EfoBLiBoXhAv07IuOY1B/vWaWIsbiVcmaD
KR67Eb9XxOo5PXC+ubyDvBUcJmZ7SqlHcu6LNuTGU5epcSnMfZHyaaCZcf9y768nB5ijnoj57sLU
PA9/ZP5jqjvf87Ymwz1HuXfpOkE+jfnJlO27CTX1FrBUM0LcGyGzbD9Y5NokuHEXQ0w/6v1FKjK4
fxFjtra/GeGt9x5GcAqZnjhHJ7IO/Il0drAfGBkGYDE1DE1esOIvLN2dJdc90qQ4PUGbLvEWSjdc
OJj9Gr/cmslRgnii0tQh+biauzYjwSa5Q9OEaS68qyXOHEkpjImxXq2L8pQY6htAznpgSJFBJYXK
3kxJjszznRA4EpuDrOV+IT+4QgMpDAaujAxaHR4tDt64nXxRnw5IABRVSUWKn/1Qw6cx7F1x77Id
E1932ARMqEv3N2fZlXF0Beq5cqpP1d5zVtgJzXj61+g61O/3oeXD9V5Nz+P4Tw+OoXTWvraNox9e
b4ITR22eehfxxyEKrIq5gXwnSFgquNk8wl3bs11Q242en0I88vnZrvaqrkNtHBeWXpw1BpQG4rgW
MIrNoui7UZ49Or0cAmJkZ7PpFEjHT4W/15VgoO51DzI3YW/SPnSa2Wr4dspX7KEE9/6lRJ8ObEIs
C/03E6cGFbOaEjL3W1ZfJUUN6wNT/vXiU6gXzwFWU4pzrj/75MIaJ9KuWXMjW3ogUs9Yt9mpaD7d
YG/Zz8F5WvmDMtyoLi4dgPPdwYQMtkN8Ieuk1PpZQUshEC5Z3JbAsizqRb1jof3bBfg5p4v8y6wZ
2BUXm3M9ZttpAg1rTNZKBYaF9q4XD5/Pt+IOZFLS5bNB/6CfRU2qpmeXUb48DbzKScsq6Be0h3Bu
voBDPJHW1Y5W9I3FbFUsA+c+FC9aW8Bsir6S1V7GzJ92Q39X+j+Zvvneo+t/fabe2hDN0+JgDjR5
xdxBzpWaE0b16WRAOog3PCUN/lpQQuJo9ZtW/+BE6NMvdKOW/lF5e4zLvbWOaAybnekwm5jmlSI5
TzhZyboQwbeWMvmjuYt8RIkjqQsoWAsUciyxvewjDe6wOQLU7uVyIFIazZ4GYhBO2OSpG+QT5vtk
O2tnbJ5ZtCoY7rLVQFqH3BKYhz2JmTiJocEhTC+xdpb2OfN/aqvknqsBrKCRx9RO4znHmsDWoX2R
EIUDrv9kjAWjuWu2WbgEZ6UzOkX51suZ/IWnE5bIiFc+QcpgCA9xtoBZw9wp69aKQbLYMqPFMA5a
e1Al7/PD9N6Fj9McJdokH4zJp3GXyESRYMIlHeRm6M+qdXPkMVMPun9QXchMU+Y783OOohVifvYD
0LtIOWgM6D0XXBuDJKR0W6iHhiFvs2eXzFsFWoxIjQRwmVhixGI7Y0Cb/+e+1K3KVQjhBJE8r/mP
RQSXJQsyhPisWUN1xw/guQf5p/llhdTPQk6hFjOg+i4+lBOKPf9twg68Mw1nnowgsGNiztIL7Pxk
bNU+MWRz89nEol7KLVEllFa/ctd8sTdS/spoGXQrX9tjL5F7800AOpo1j5Y8NrRINMIuixtkgzg4
gETOaZViUgWwcOT8m7lK2lKPixhjyTajio9XAPbxXNCDiS99R5epUl3V+/EqgRlh0hwWqrgN+k+Y
PpkHzKOYu77HgD5AL/L6JcJfu61mScR3IawdKi4anDViYE/N35I39dIf2DvxenrwYJWNQn5yLoAf
gxQfF3TZD4sjtYiePo4oi/h2ps6AssuETE/UYSF1iqIwWIaQVaxHqsmUJVhwyK0bgudJlo4iPwAb
1KnfIY+dyjwiVw0hk9XKr43UYLQ8GNNvGbAfZO7Bo6torGASHgHsjRzwvk4slfxzx6Nq9vCs3xi/
1MGS/B5btMvaeY+VvygjPIfjldxX49AZb1myk8lOUfKl0SODCYOLXQC3dlkJ1AzMg13C4t0P33I6
ciP8m9D+wSdzsEZp1lK5pFu2sOD9Auwr/UF5uVq988gydP867MYeQCkqKaXCx9S/1QbWZGzEKQk5
wQ4RTV+9oJkvekc5AAOxaeDYLRRsDXV+daaaF52JFtqtQHyTW1nLZycw66k2k8lF7IBiqo4xdUiI
RrFjTqpuTfPlAibqqdjTrzBWl+bwdB0HY1F6D6LyZKBqQXYw6f0wnJsNfCzEPfUO/bqjYGlErUlS
sJUOC9Y4xXBwDeTLoLXDf3mPyAoXVlUz1eE8NfidaoUT2zhmoAIYA88mJU2jAMEMH3HERMEa9wF+
hYhHthuLb6sA65d2T1kRSRAisYoZr8N7HH5DTJs1E3YMabxUdgBI2Es0f+BuPZvr4oz+pqiWMK9s
OBwk0XDc0YrB1oNfQYVKLr06F7SN0Ta1/tfF0hGgGcAX+Id0ypErkM8SEhjDyoGsv21lUjcvVKj6
6YosZHjdY7ojB4nIRPD0qP9QzFXzgPREUoQ4+XjU1ue83aoUZfB9H4RpiIC3AgXjjPBmH58/hBr+
oaw3DGNY8mKDguQSmC/DVNgaJeCesIJGCACyI9K5PHvF1GStu+WzWwxZvosyFhPFm7SKNWowNal2
gVG/xQwe4vSrh1lRjMc2U5+Ojq6/Z8KJ4SMo/9k9bQH1oWa/p9lLh/ZYchzHNX6u9g2SSk+1m8R4
NdGgBAE2avaLiQ5/2WY0xteL9F/EX+wAq5jqAbs+pkxU42lKheCsb/cezMEmxjuJb37KyaUEyxQU
H4X852faE21KBt/atdO9NaIa5jKYJCxGRj0kYvxfsOGJQNEIy+QhKXqiG7GGv/kMNU0cr65AUOzg
LeZoHafQ1OxVgTpg/AYVqoS2PV658GNAEqLaoe1nhMSb84uZcRoWTg0N4H92cBqLYrze3pwzLsi2
kXnGT4B5r3DfLPfQ9Rdm3ZLpFnrH+Eyy6TkAMLqDjStx8DLfNJZRvlA0pJ4bnCH4k6gcpbHiec5C
DMVXzwculiTI6cfDZPuj4WPjbn+wpXcuyXfxja6BdSvfiAob0TLqe8KSQHNNonnQeTjLZuEdo0lA
gO9W549EGIV5LVrTSRFsk/o7We6a8VCqn/SWSP8FknUE++wrQEOrq0Y/q0R7axQUqLaA3hPXquFE
nNFTmCgouG6BOM/1bKMEK2wCqA3a/ICcHclKgruAcRvvOJ2PtmQbTzwATREnGeAetppI4AEVNauW
JG9rKZKj1x0lpXS+QNlfMY/w7IOYMoN8ZXHPISOU3K4GcN0FgjsaH9T4o3qVAwvrYhUws0V/Gjvc
rDse7WTnVJkB3OzqDiO7tbve7qsM66r1V4PC9AANtKyiYQuQSlGZpKip5AVbPVQWZoXlFVMbigqz
ZVOH8lFF3UfBhPC++lG8c499uomvk/rT7w8dDh/oyzBcD7ytmFimfwB9yhkMBq/cdyGIUq4dRWK4
1+S6FkQQMAEb2rmsIL05DE2H/tSl9t60r6nub4OeJbOtPrxuQGpfXd1waVZbtwVMMk+JMnrjiDXg
UJKF6+8tddNN6JQZ5g1RLxqQ83BryOLV+LWUG9YPYtZR7ptFC7akw1vPB7fUSMEbDhWzY2AXgATT
aQTXX90PxDqlAc2GXcES8D5qK8odCbvOuWb1MRabBqrfwCk1IwnGwdClrHEajPXGKS6tsfb5Ilua
botcesS2vei/plnDrdjnvGfqrPlFDQJQMx/XbIwtukS8X7NyundxLS0Sb13q+1pflfrKaVbhQCTZ
NukuBbQXnSKlJWqE3rTRxrXLWY6Sj4HRpLV/b6kPvOyLJOvEWlfRtoBi7XMrjPjvtYU5sWm2PlBT
ZcHjq0ihizCZ8DFkaKRdG3G9trzwzcD8P/bKeihJlRrmnvUu9SPPNFv3H34N/JbRB+uAEpVvtrQZ
8tbxdx9BJkJcVd1NlpzDYC8aS19TLHBuqVMicHkcOLYd7o3AOYWGsnDt6GDWmBYRtAUkM8DkwK9W
iGtD9ABHmVPDo8gRXxkcTTiKNWKDtr70VyN0EOVd6w6ReqO9yYJT3zwIgIm8MzNUDNOxfcrHp02t
aGc20lue/+lpSJDFvoXAr9QPaPB5ToLFsS0edbrxq00h8rmgra0BybPsqZo3FBQh4x/KJeDX8xCe
mOhOVGV0k4ppfUTGkuSMNrjb4V22XyVpiMbR1t6JiM5BFaAASdNHPrxZwJIt2z1DvN1Wnr6zLETp
OTNcEyev4vwNSfCGPKZwrhaMJ9fcaGxFpJrALO4uAZQzC9Qzvzxuz5n2PUAVFJfGxkAFMkfdNdNq
kQkLk6XsGxoYnZlivUZAYuGi6X4oBiIVhVBOBqSJdZRDzGAKZ3w5qFnhUuX5QRSQ8C+x3CH45Zah
kWYKluQ/ljiAjS2cUyfWNgvfmN+imxDmg2WIMcfRCD9qfyL11ArGWNCD1+RBmFbAbY+0iHuc5QtT
FkBcRQMWv3uJAARdrcxtneh2nms+f8wUc6YkWDvZzWnUe/LbRYbZBE/SqLzu0EpGbP+LD9/GjNnA
eMz/KNyG8t2oIUkNs16svfrl1yxFB/6kf3V/1DKqQ07F/lxo19TTtsGADap19057RLI1ohtB6Zj4
r5rWehKImsw2pgIqVpNtzCucRua2iGaqB6SMSW4aLly6cjfiRkBk18JAJ5yDErG3qfZrufDl2/QE
Re9sACHqjwNy2pKuVGfUzW9UME9GVCqk3SJcSgLU+/93lKw0wxzxOudQkONhxpDmMbCMI0BTQr7H
efdUQ/1mlkR9aHLRuQVJQyxRoA358kNSRYdy4Em967EOtuwqHdDFWSEumhy3gaYDJSRmLDMg82F7
JiNdMjSMx2aLyH5ueaj8wVh00AIsgyUXDh9A2s4UXfg+spUyYszi8itE1uuqxaIeM85Z4EjoB5wm
I4mnhJg+BbfNxdjOs564LZO8Xn5sUPxT/HvGM9zHaaJAi3JCQoDaz04jOYcdj5E/PWqYgZZQ92Ah
Z/mq5keqJjxA/pOufIRoxkI/RYpOiOQU7WdQwmcCPzV+HR3Nrn6shmPs8jiqD5b/lUUsvjIXcTLt
BHsdRKLT1d4TgPxHbQD4w9AOZBrR/9EhjlfWFWH96XUYYEbJgQEGScSrvjeOQnqguJZViRi6nis6
55FPLTA9KTHxK/zPDPYlygxXY6/Wxl+Z6ZLSmF1qlZNwBAZnqChtOMEnAZnxG1rfjfam1hufpYVy
bMc9kWyG9kfXlMbM7a96fZiaB9c75MG7zTPCZOpagmONStSjNH5KiAyavIVHF961eEXxX1j7zgHO
wNKGgopH+cwZL6X5044ny9106Samz68ICu7CZYKSjkQg+aqNX1d9i7PnwHBCHcB5OR4juXvGdlFn
W9MQeFNx/uXekfX7F0h/m1yzlI09jquFFr+a4lHFxPvcEnWrpIuw3qory9955q0r0SfMEg5Dd622
uK1LVEj81OKHQfHgfHWMlRDmIzCBTSXlrB4uKgjDxn4GMIXkgzEXbMSkuRBflo4XIFu8trpaW9Ms
5BsROyUEAJnO3DdirfIpwiHE37Z17adDlSR60kUcdxF5ysnj0dBoiHvdAGFAxD0PUoEHZTH8KNFd
Lz+wh1Nrjuo6qoEhkky7rwlViN4b9pBOcC3TVUHiq0w2VEu1joXZRBQGM8vxWSoO80HHM0px2xj0
1C5ut63SP+IA6XtXz7ZKC2uNbh7CPAVcRx0mdQwA+ParAbuw5Ny3MTOl3y3PfEIg0DM8K/aUMV8t
A9ANUbAsqdRHj5aHk6w7W2iyiWjR3McotVcErwqUy8PpP21dQ4Do7HxuorgvGJZgBc29tzD9ZoAS
Cuc8tYghQ7lA4wnbH+n+ZefuW6AFRR3vFEkZ7Z5MgaP2otA2Vurajo7hEDIFjmloNu3d1xdjTJw7
q2tJ1mr9JHayBHsHeEIS9ywY41Z7nuWdMY1F4LbPY2Vn2WsteTKF5QN3mYO77ocDIQd2NRD/fpmw
HdcfhXfyuSaCpRItPYGqaCWVa+A+ivTKFCALNrW17T1aXUoR7cIgeBTsApZceS7lUXpxJXjmox1y
rewoYcLqgw1zgEi0YX3KKc+1huA/X9v9csDzzuoE82Oz7TlRgr2G3AmD66ahTOmY+Dh1N1dY9luk
P9TRFwNt0lQJAelZqJ3b5hImdxtgUF59mIBViK3PiPpAHQOyLDpKG0UKy8m4XQ4gOf1vjXENLKdi
DzCUd69OtzHBivFXkt/a5uhg3yTuLsGWvejtXZGsNVBg3LTqMoYndQbQ6ilYCvZCX2tlxEf7aQ7v
zEnSYF+pS/4zs/7xePpzLJukpZx0F6UuSYkMTSIXlYV2HJh9MtjTWDl9Ze3P4H8XBE+RQpmcG+sm
1G3CzdogLqj9fjmi0wmTd8/7agV6zpMWfTnhVenfWfEN+3q4xRx1NtTF6q2f9NEWkFc+uztA2dZg
x70bi7+22eXVXR1vBeuIICG3EsGgs0+qn1oja1rzjqMwFpVw9nWR7MJG28KG35i0RrZ/E/rtfx8m
J29w9Frv+ZG2ztVkHjhQngJyFeF+qJmHbH2Q5gNHc2399nH/GLlKXZ66OXE/Ssh71OkHiz7PnOB/
lMdJiV+3iXaGM3KWmPcin7qHFN0oslRTRRtID8JohgdKUbt41d3i0OoVwqvEXzslcJvCYCeTPdI0
35lh9erzmj0VbQBFrAvdt9RxxGvxtgjFq7MxwyToEr0GAVBi7fMYfT9F2//aKm8dhktj/HDTR4lL
JMIHLqpvUyXDjK0CLGTYZWniX1NbrojCu6daCBz6XoYO0mOwKNZ48sKDyPZV5S+FCWrOEd5NTmEo
XtUzlTdvwoj/Ki85dq3GqsndNJ52TBsXqwnuo5QL1hv/KapA6MaTGCoCZrytXsKrJYXU8/JDreiL
ErSxPeDbnehrTE/1kUlkcGZNpd1HjgvNfjj5a8Ry1qCzzxRW7ZYN5jtYptPjMuxPsikPbiIPuenG
K5cnrOGBNtaMdlPHJ0Y6doX3mW/Bx1rgWPsbYE0kn7qKY4iIQrga075tYMeOlkyV/1KIWmZ4ZiMF
R7XTvhqAPGUuruzXV1VLsYCKaxTvITpUAfFEerRrw8Lz4rkX/DT+kd24gy/DgvjnMDGoELgh5EKl
/P+GgK2YXmxMSzubtXMafB+vevAMXWYS+mCbCyflK0kCz61Jj3ae4UDXqEQ0+zq6Baz+eEQtRySm
FmjMp4ZdZL+a4RflH9Pa/3Gb7TlnGRBukNWqmv3hICiry3c5VGcrczfjEBjgZpQfBzQn1RWcTOZu
btv9yIF9g4pqSpCVk9O7jK71pZjy4HvmUe+pK5hBMr/zz0bzIo+CSB7dmPKz9Hkabobozy/NpaIE
azkmRL3VpxIIbzYQYmVsDebxWvWewgrGgDzwzKlp5UY156l+aHCO5wj9F3wgZXcOM21O7e2RLuwO
xJUSRLmr2ls6IFnVkkdHLl9YrhCa6a1yGCtrXinOXRPdOlG779QGORkCckhNgLH5wLVc++1Xzw7Q
lJj0Gte4agHmb7p+VbK2i/k+Mow9ix+qnVPK5uQQVyeZ02OTtW7hSsj1Fcd0+2jbqxlfB0T57ksH
3glpHu8AqGuYv1zSjr3LTUASPUOYrlh5mnoregfIW7Nwg2+v8niimyAjd50J26bEVmabxy5jfuT8
mmAhZM1MmF1mrEBe4ddavEurhD4yT8CFJSmAQv9TuKe0O/o6Fmz3kDTswSfC1NHjUTiWT2ZzMydP
9yq6ooLpSOlTGHA7ubn1rfv6HgoKYdY1GHj8seMh5//8UgWyqR6ziqfXmFUfaF93woXOXuBlw3fB
u3wk6eVW8myMh3w/XSY5MKVoeKjEYkb4DUvkI3XbY11XUxYnEOodiGnTGiBmxBxh22xLphJACALy
y2atzV1tiwJKE7VupxPj4pg/+rTq7U6hcA+OjWsp9oNTBSRPRPKm9WI3FP4ryNHQ1WKeVt1GSAdB
pb7MGw0VfbUakkeBizWt4nJeNt6p0LJP4n4xUvdHK/xrj6lUEY72TPnKYRkMU8Fn762+2VgQW2LM
nJ5Dnby2FWtZjrwYiQLMeyvQ0RhqtU0UbV6h2Zf4ma0sh4WkCfHuMdtMoP6OOZ6NuCW3MZxsQg1Y
Yn8ewlSYIlAa3G26nFKjxKkYaPqK754wHKCEKLzkbxLba8fsDmZARORwUkiVJWFwzri7fRcSTKqO
n33lVPRdPZJH+1or2srOxw3ePna7yarO6zeDVapduDvQ0D1d8mggnQwxbxy98Ne2zol5DqNdz1Sx
Ee4+wnIfkRgUyHEhfNivoCuKoJsCb88ePr6RS8WYptaBskhLbZFWhGvWb4Vs15kc31QP1auCsY1h
AakogMyZISuJ+S7MpUYkbNdZHx3u+N61jrIqNl2JRQusYM/0tiIjywmSlcR5DYqvr76MAN82CdVl
AI3fVXeaVu9zJcMcxp2VFkdbd5AoRANAIRWNd780qv8lMr7Dvqfg0CjgDLKwa3osFvEzSO4APwZM
2Ek1wSSpMzA40GkaRMnb+17Em1wLV/m1IzNHFygkmKwJFBWF/eclMZWJuk76ZCeCdVZr3yq7HCb1
BoswjG+296Wm/c1W2MKQu3WJw37XNf9vbBmONd4+Recbi3vLoLC3AHzgm3BBgGnSX+o9yef5fjQI
iIvGbC9ah0uSsRGosMKUSNkd0GkN2k9kv9CG3TDFnQsPnIRDZFOkwhQQspOn5jfLhiU8eBRX2WbR
U7e+nJGNpmJWvwqiqxE/kZL2j7zh0obNk/sAWpKCSkqExFMqgFiUS2P+YbL/8no4MD6WmRHpQtHv
8gFbYlrzwgAOElGROA0ABM7uwNuyBr7bLnAYB1n/2CyuCWeZmUJ2S5jYCRXfYOklh1p2SKhfaV2t
/OmJJ+RImmYwq8RH1yA16jH/1yMD94bVCdFjiGAIODCWusCyhmE4S0kZypgS5fHdFcnGN9rblOca
o3QpHP+fl10DIdjjG3vT1Pau2u9i8uUmY3sax/8K7pio1DaN9l1J6xeYrOX9GgWaa6KmBybubdvx
DRX3ttj6SbfPhM6ETTMOIjiIjtF2ipkTUW9bsZeRGvkvPQxI72x14XOsWAxL1rZlO94avz6UrXUY
wrfa6/Y1V3WseieeUTdhj+9+4JIiDtk4Msi0pq2kjdM14pIUliZwHqdpuNEO5MOIN81hycp9GE6e
HUrjnnmwggtrUmkXFo0XC45ch9gRxkgX4HMhnGmgeDBN28XwrIHa1Yg71V0EKb5hhYPtMo4vofve
5u8KaRtOSr6zipqRoFFlGfbjLQvleoR9YkrjAb9k2Wfc7+hSszWRlJ3m8b581F6zjlOJ0JJFi/HU
OMzTJtsYPI8sdGa8ZZLhUezQid4HfTWEn20x7kqTKdrKTGBGBuNawnx28Wm13mdMPBhSbOg5a6/7
DmV7HvBKh96tJRh3RKMNSQH1FPs9HC2g99DECxSdlHk8yO5ZfO3XEOonj5G8+tXXYF2sbuOLBWAh
EtxxNxbByWT00zB3Ik+nwm3DUJFaYt4wd8nRIyzdnxJ8JcMmyDbqEvmcn2yrX8QPzP36bmNn25go
SaTALTNEIrXoPmcYfYl0gB3COqo/cSwj6tPlDwHREkP2yCXu8pH2eg56Izik8YisFnORjdgtiSm0
MxVexlS0RrT157Fc3lvzYmVfuo41Yt3KrRRXzj8spmX0r+pZTW5jPslgUjmi3TLkJsFj7qJ0Lew9
7rwBCEwcXKOUfOFLjFqF/l61D64OoFkz5i3kT4H91Wd1RMo1GTn8U4sJxOtRiLX6X4X6swX42rDG
iuw/0X5k3Y748iA6jxJfrL62ECdx2yIQIt2VqzhkxZlWq6ou56Hw103Wbjwnohxzf1JTYf9Xcl5V
WyA7TF/oGFV3WCV++0nE3K7s1JtZ1H85DIMkVYu1LLVfkTufCgg3X4qNGPptFXD7H+wQdfkUQRXj
BvO2lYGUlaHfQsR3dlhSAo+yCQ9yylnl/ihQZIqqArLKYnbSeSfdm2qanz1rSUhRsMbHc2vv2/KC
pD+yzj1ULXA09jUC202uMGmozTUlDq+59AbrVnmfXLTuijajSnGdcTHNHYvtBEZeYAcbPVzB8rCG
U4OKEO0U5mR/A+UUb15hbNJyBXeMjRWbdiyBQ3Hug5fmnX1342C5ihHFN96HdWkuLuQrEkLbOQ9O
n+IBLs2fH55YCxceaTnraYAglyaNR3LMxUL1F6qGaCR/IIS1Yjz7y1z7rWCyd8mfEOvav9pwnD0e
Dem+7T57C1wMBMbylOoLKfaZsgGh3odrhZFoti9X2g/jBvq/Uj+45aOm8zQJWNRZnDcIkRg100B+
jdW8GvK1hpga0LZJw4tuhOwp8GSfZbOgWYeuoD14E8of9WKCZWfliVoQL5BlbwkPCQv4/bQfq8yb
m+LuG/UqtMeNXRGJht0GVoHCiQwR8R/xq9VHju0E1zaTabEgJ1MqBwpMpHSGvwiuBhi9EGXfHNzg
nWF98WG+5b/Eu16Hdw4D5D6v4adj6fUgl+SCdjE5p592tgdgUpIeBFkAJneAwGUe/vbJKtvX64gl
3Vqs26312T6b8ciXzXc6tMqeOf7Cz8hVnjUMBwk58N8J5cy+0X66O2kuws+MaBQLUTgg1lUTb/CA
WmLRPyFgBqCUZ3LYKmJpg6v76OtzXwPq0Pp1jVXZZ/0WQcfqDP69eUQeg3BrLh9+sOkNtrPxejSx
E6OPCYc3dH75kfMWpgvkBmQQ4Axtsat5LsHAK+MfaquBZRjquKCdyXt1dq/iFV+8H/xNBUUyEg2d
luePFW3dP2suKQg1ROPl+/CZMD2eIbnkkkDhtwr9ZVsv42jS1HPV44qBxhu1B+UfyMzKAUmEM0j/
5WnAMdnPbLhrNAz9omOv2a4A7lpsWAlYYFYJ3gEE4pZhMUIewwO/uS7EvWe2K3jTf607cQo8+DGG
zGxIUHRH7Qd6Tf44HEPAsUOSe2WxHCKa3VNgnIvoE8YUO3/8b5a1KTCQmIWzt2Ob3Q8eD7T3rW6s
dKaSWYRMuf/OUqDL86KFJw28NG2WQYBIdLrkCO0EwqQBKqSmavO5Xf/G5nsx5FvOJqqnmxtzI6CF
LKj8W7406rukBpfhIFCKoIRq4cKLzZUDDg6Fd4hvCxDG0qZ2SUtcCr1OzCC2do18r9hl2sADJEVZ
ZzqzkGA1XzvESrZNHLSNxvTGpsV6QMkw6Xydra5AWqUR1XlYs29FtMEwlfu4rVaJ9dZW/SIs7lxu
XXbrHJb4zYjj5ZpBG6jkVh2ILzorJh+TCf8OgAKDERAobrvTgWMPX3l5UCAdJXMSkbIvBmppuBPp
EUGmFWpzq3q3OQCCkkUx+F6iZY3KvSQCPjTP1IZwGeEsokjfKLR+8XCn5KN5tUjFILG9XMYEAkBf
xAZn8LGr7JjVHzQPWnkJlOImhyn4GENFVm/70UJYD3LSeqjJow5/FdxIVJdJp+7BoY5kpijfQdEj
guIRjapbZOp94pxYRvQQdGt5auEW5tZF2DGYAZRvIBpY58dTol3S6jTV2OGkBASk03FbWoxZWffb
LLdtghg1C7Dl8Jdlr6OtgN2zKIeJIeUFZ760Z0ddPwzEkUQBgCKqepudU4P0rh5fEcYr0w/OU8Zx
hdiOGdviWGBgcjCzpF0+7wjSiR3S52DPWDeFutFCROfactem/RFu206Pm9ViJUtnq45LHymwpVE0
cp5Xlbtgge1p90DANElfCnxtv4huUi9uJPAUGtTN0q2XWaLcWo1Iyyw5tc01wNHuRu9OG2JnZ9lE
HlfHmY8jpMYbKZpiVUEDYoUd979a22549UBlCPdzrgh+SpvRUMm424wQ8YnLKvdyxqjm7+Caf10b
ch2Z6kL1ECDYRsDJpUJUwymqhwPpORRqOQKiIf1zjKPPE6LMfpFQ1nsfpov1okKGlzt03xUiL/gH
kVJtkC8zYE5nCfad/g9ZudXtkTbNVLQ2yL/OSubsg4gLOm+sTY6YKopZkPyTlJjgsNNNn4zzECud
lzKEwmgruM1NMlKoUGb3jCy0SZ/mCFDmEGHdmcYqiznZE6P8WjQ9bkXqmRJhSAjdBv6ftrO6KZSZ
uTSdcFXDBizbg80chnv8VenhsYgJvcDjEMTVspM/4yBQDJiElVBbKO7Cqcx5BwijgLzGWwc/FzqK
eRsL/wwQ2c53hv/ownGpI3Bqo5fR4BSQGNz+ynLr5s4+hhngEc/hN8jvMZQ0IBcmGZwa+MuKXiHt
C+g8GHmGyZ64YXjb9SPLBY+Bu4GKrZt78jN0ma3wQG16b6miPhGajTSHDT1jljr5aaO9zrY6aT6Q
X9sGG7aZzlLSDspVjfh7NBn8d/OQ9XBLJ21PUqumWjEZUim7BavMjCS3nAcNx3W6H1kl6ydDJ1cC
jtVLLxi9sfcXJnYnQSSrZiw146m6zKsRhYHqWcRh9tNV+4HIO2xYGaS8nlGGOf6kKrm7qrktexZw
Pgm5/oY5/xpR7ZA+s+raID6JKbhVNsLkmq8UlMJMzBXr19bLFZfnzsam4WcdZnuGNsNyBKpPXmoB
7povomLTmC8KjVjou8y1tecSLei8QiiBjnVLNcLKoCYAQptDN0QmPGwbdn8KIrowl0vuIZ4H2YF0
2a6RCCuJltzZyAMdC1UnxtQJ3uzGc0dUPFS+HPidx8YiC4ORdfg2EUQmnlxpIyLgSBzIo6jJI6/f
R5UWEMFqgr2UADmNKrBhAgGqhBZFv0xZvWnEuLhIwVx1K1YWbHAedkRLhQsaBB0E5B2vDYlrykKw
9kPgQi1BvtDLK8SuS1t02wDxKCpAu31v/yPpvHZaWbIw/EQldQ63OEdswAZ802Lvbbqrc05PP1+d
kUaamXPA2O0Ka/3rDwG9Trdz85KwcaBPbd7QVy0l/nKKsad4CAGuWlhu8POjkkZP20AJWXVn0TUM
IF81NN1CkUHz/Uhs9kxJBdE253KKsAnE6bGJPpkWptAM8MfYRMC2NF9QYi/zDD2vtRc2O57xvQ15
Svm+5ZAZLI0mziIcnvmm5+U4AV9jka04FNAlMtDQYVzMZBHGXXvWTFSnYheW6z776nwmQdqDb1zx
GhJ5SbT7uTThWcOGzgmZ6qAFD7m3TWjoeLkGtnOgfaUElZ/IH0mXmFi5Gk6CE9oGE0MoPHPj5jfJ
aKJPvmLVwUpA3ldXB1TyHVJMsMrgmeFQzH9Rjkq6QMC+CCguhEzqJ78j3XEDX9DjM7jo+xaO5gGe
RwxqHxm05DZGIJaaWwN95tjfYkZgZVJsMZPJOsZOIMD099iPz9NLT+kVuje+Dd76YGlbfsKRtwn5
BfwVOiErqte2jWE0poaGA7a31ltKPGfaZMGjspKdiFB9yT96/tTn5iwsdxHBFjFctmjSrCeK02Ko
iXx9pOJil5eKzdLYv76WLEW5MbEOc6BjzXDN8v7f6DxETECvBBJKN34/b7MWty3yJzQucMOZTsqF
cMakODTKW0s92Tq44TMYG4focFr7kb1A+zzY6UX0HlZMVcqFQLZQUqIAdogdjbK3mVzeOnTfzfSG
l8+hgw6IOU/jM6dqQxJusRFN2JVJuFE/qfbRo+TyrQxreTIJ9IHc2DOo8owPtl3rEOPOC5cY+qJa
tF2kttYlLH4qMlwLGBScBkVvMZLvVzsc7wfGmpcRIhs+pk740XOuhExmB8hQp7JNDjAgF340Lub5
0+HwVm6QkRgWJyWddrGMcyEfqVKg9W6cZJgsfysGb/Msc5iZUHmgljklQPuevzuAQajwepy69y1H
wwmkEkVD9QWk50fqIWS7kmoKRo/6VWXhgfGaHhnH1CJMaHCv85Af/IBmv3GPoKXMHKyXR447HYam
VnDHJyJOrutSv6FjmepdW92j4lcWMczbrTAeuVUvDfa62qnBhY1ryV9TnVF8YQjWlQMvCrrhlobf
+PGhEptw01RB79Ev0dctj6KSzmJm+huh5Skz5EV/AVxJNb6JYNfY9iLHJJrEIZ8rbqKfghcdOOsw
DlZl0TzlQGNj/xoxQ9JiHB4tTCHLLv5lwNUBPECHCa5Np+Z3OHmEw3YqtHOjN+cuaPZSTIcKyUXT
/kwwLLT+B0mIQ0PO/4GQNQI7s1g66R5NsMvQBP+lHpma5jDEoIezXNtfLbp7nWrNgM7RFM8Q6a6n
ijZidTTVerH3EyyJrqCilSs2CApA3jXGVdEFc7+NWyiL/nlfW/dwTC9JCjQQfiFt4NpGQWHP/1pC
oXDJmzrC/MzTMFS4U0avOtziyMVGNz0Obri34uoN+QM8iBoT4PQzE9NmjFPwpn4pYkXRH7eliSo7
zg5RAlXEIDkwDO9RS+Gxg/r5ILlLkrJePSUAIaZFBx1XFLdFepKE4lygZa8Th9CFgBY8k5/xjKlS
+qdw6uVonZ0qRssybJsUWSkYcZ9oV2byd7e71uWEB4oJZ3DVcuj1kIUlR4ddPcpakdca7h8l5YhI
aQIhFdSpxJwJqHlJ+jXHj9SCZltfYzr4sGWP3vXpnzAxbCHBnY7EiyQU7Wftf0exz+0XLc0etrR0
N9RgXGyH1sYXyscWgFqozpOdFiDX0HFAmZi+GeGpyR9daS5Lhg5Q0Yga8ZBoV+13CQndmeudi07H
TZY+bjSZ+5Nw4Iy6wbmgfVRO8G6UNrhgs8JwAaMDBizYmYwoUodpM8G5LhMT62d7bT5ybqp4ajDz
WvnwiLn0g4TcvKo4OAxSg7jauo04dnI8RthT5/FrEUNiBwEICkKAWkr1GmSofhBlrJmqMMTX4Blx
t4rvjjgwWMuBvOeEmVH1qFEZprhf4bTNIf2FkIJkkn2YIbZz4/fUJaek/a6hWVXKcyQxTk7jrgZG
Gvr4LJi1qZqsIUJdME6wLX/jAfxKiDO035QGAbR3/tAMXsZaVreTuJjaw4oQ4FaIn7rfmLvatTLW
9r6Q9yknJmNYGv2md8FGzAcs0Q3oQ+Jdctc/mMPdI4DBtodTRC7rlKNx8X4Nd5cNoCGYhjTMwcwe
n5sg/krL4RH6wTv8L1c1YH7pk+PqO5eJb9ihY/MwYQwi88DzrfkznGL3DOeEKpyvpmoqJvOQM1H2
IvtuWimDErnuMAxtHez8m5jYYsIKOceYeWDOCaJk285WZx/2wlnms3UpEoNZXcMMl7FsmBTnCKF2
Oyw1sImqJJXIQIX0McanAvl+Kuh0gqfBMVDKXehQrMv2QzHzifFOGXYbahYwMrWavuFYoqBMEXxm
J81i7F9emQH3yD5r6s8iDj9idk0RIaXAS96bKIItpnyrskLONdIrZCE2fSYXPyTy8lf1l7rynX2O
cyRRHmjHMSbmLcuXPPNG/I1hj9bokDyR0wo9ovLpQsYiuEUj5sX/DrAWC2hrBHldtnzOOkMD55Jk
3RGWda//jJG1dopxJ1Vl+4RMXiGrH6xmU9dOgz7cgWK/t/uL5IJUn79nNqnHH13IaH8/ZGig5386
35Pv87Uzx2/d4HWsyBxLrx33RgLRKwQi1/3LwOTTCe/CLY8jdmgct4vaudaoVPSaAimo94hSg+5k
xO4Cbw61sywyhigkV64o1xnXcs34t81hsxZiU8Bu5xyh3VC+segGE+PhQ0f1HNqicdMilacoBBlu
kxZb4fLQpQVUlbvaKvgN4m84O6/1K9wDCCdyNZjZWp8FU7Zd7QZXhsNroz8FxOWY1WYoEAc6L5FO
lUld59fXgjFlqo0UaXcXFniIYS07isQNRPOAMhIQ5TSrWa0FG4PpvdqHGYcLGBeUbQcr9eDLT933
gOQy/qXMVzr4Q1GGx7AqiWGwNinkg4x5uPL+I50K1HWkvtE1hpG5y6QSB+2hPRgyex3pTSeH3n6A
6LIyYUQlxd7JqkXsk1QGcGR5lAQwSIrkNYJ2waQSeh5PL11VjD7MAkqp+BBgMa6sTlUsD7bk8UPl
oRUKyls23HBfsYZXX96NbIB0vIkYtRJiMXu7SUCUGEN5NOBm9JdWb7kqEVMKZ4LpDtvPlruYl5Mw
lVuHeOYr9u6YGGxmIGcnjjG4iJBIMCTh5Oeh6Y3EPWNd6Sf1ketWnYt1HNxUmAklOUXbwD7j0e3V
iTg40dan/dTFh+tUR1ZNqD28ZFx2IfFXbIICF4ICLUnNFCWof2sG2E5zk/m70/zNeYsW1OxwIqhT
ndKRV70FMBqoDgFNrnUq1iYAqZYclO13pz4BfbyTwqCmK9P98hCQLZG5ETYskpCFYGswHM7KG8cp
S6YxYFBDXCS3vFmOKua8nldjo61K/rBX8b/H+irEDQLOomiKk1rZkeUvO/1h4XU1FxaUKP9U1Khi
ETxTJwjZH00LSURdjEs6TqwQWgkJiqVpELODakyCz7Wie2PJ/PecLP4Z3OnYcJlo3U2cnudhuGvU
Nv1MDTk58HdZ3z173DP3ot9PGIMOf8whOHhFeQqNkwSSSUG/3DHbys7GmCI4eigwdj5uk7mIv+bd
LFHMFdbWtP/VESZBBwPJW5bjhTWZ3sEoBkLnXucWzK52iaLhvXkz8pIY5VzFQNThONS1TTfA4LkL
wJUqalkiWNXEXX/pEnmOGYiw10OLalSdBTZhEyNc9YTbUi2uskGeyS8O8bMdx1WcsrJR7rkMQrmp
ZoIAR/lncOTOw72MfKaZzPSiBpBOaZWyxtqLqd5oYBEmuS6V7SFJxmwjxyHZkMcKSycP95yWcZBA
oE+Ykj4FOwnG0RjYdz4kqq+JsQ4miGvRV1ti6fzsWQrGfMDewb8s+wl9Y2eivEnpiJFQe9G0HVpQ
PWBLV8fOutjrOHiMzBWrsVvlkumD/rTThxjWIu22kvKlHOfLNMDYzC5Mjg8awhLEpk2/1dCZT/rR
8HaiYMw47dSt3dG3M9l0YWhlmo5fJyRiOjlcJZuJqGPt0QLsNynl/KgdA35PkuBkoR3QZ1Z4dEaS
LoNjbRVfnVIKuyQ6YCDoN81nHKB5KgHO1OvaRXeQqAJ7FV4UVHtjGC8FHpVWS0ZIavx12HK8756s
ALUB8jj7lM2tGceLPTmvWSYPaIhES5w7Z1olkb9XSiYRhSflR1BhWsu1gbFgtDfDE5+QE71qHhG8
KjoOCb01SPfqb/VI4JngBMD7efoTsTzC2Vurb1fYoDEmhpDmCdxuUVN8uZTHfvLtoHP0hlcPKchI
W9grE12nfucHfX6vIJdCHR7qecTavxov9xo9p6AaqMJPnUcIS7B5aAynTc5E9t8kSB9jEap9+98N
yLYU9H7cKFVovWAAI1HsXaiz8sDemz4IXDrLizsFVImkRoyvc8N1SI3ETO5z9FVMNysN1ig0jpwO
QR3wvfsutBOvod7QpLHS7EdLLm70I2RNOY/Xr7md850WEjSxaTF0nVF0wgsnZEGuYQwhJxhmZQ0F
vzBiddT1CpG80sLQmmCcwcgAn5hhN9GCWEe3hgbOhBoMb6fiH/yrJiGG4uG3Dq13nAm14ZQkmwR0
IMBegApjTT6jNirtYvwKywNLFKz+lCeQZ18IvefHiAokzV7YW0G6X6fU/522a5lCNKBTAFA8RHgg
577/asiZxReZWrPZkbzZf+LA/UGF1OTvsKTwYtOpS78Ck5t4WUDDh1N2p9YK0zOfYZwOKh2j2dn9
C5A++VD9H+dpMQ7UL3G7a0KAaUY/R6iGDXNVEBtzScPBf3SMOOyt5Ph4M0pyOcm9IRJiRTcRcFz+
Qf5sflItxrxTc6sNEC2+iUGF7+kUa7Sp5B8FgzKv15qbCSF03kjkANli+sW/spHvNY4HWDdYEH0M
7HEwgU/E0ZqaY0eBJCFZRxG2xW7JS3AIUt5QWHhWvsloMQQZWqHTfnh9cxznEXSXqg4ljxkFnxGT
V9uIYVfenHok2JP5fPME4tPNbx2/JJJZ5oGnULRLt/5bZu9Vj1446DHHGtHnQxWCtJ1xGNFWZdhW
gcCVtK7z0SKCucKSibAa1rFdXrk97J8cJfnMpI8QxQHmtQVBt2UEaXZI1O4gGkyYl63tIRehkeJS
QOzQ18SRglo7DK3GBSb4+d8pM3dRUdkvpx7n0Rpo5v+SKeF0N9+adshkzunw2xvRtU2bdQpQHbcj
eD5191R9huBWntMvh7WtXy0NBzHrBTdJG5WaxLm/6DZyxH91ZNCyjQRwpsS1Ld54pYWB0ohnATwX
sztO2KKaer126o9MV6g6mVk7YA2BlLpG2KOiCrC18DbSmCHxb0EncmQY6jEZEDsDOlHd/w6xruXo
JXHDjdLVHFvUDB05bXQzHGAgB2U1bgM4mkOXv2sVUwGc0lr0a598F24ZYr7CFItoZMWE8tmAMfKC
dAvIDHX0ppDiGOMtv3+zYa57k7ZNuxtoKO8u9cQ5buetWgJzYa9bHHTCUZ70vD6AtERDukpw68PO
sIblPENUL3S5bUu89cBboSuD3JCuUO4iFy4P4kaW3OzkxzFP3ku3PI86/slm0/8nBFN6s0jOKO8P
AtAgAJviXR+cLoJeyoihRrST18+cqzI1vlA5lJihiCBdjSWmPObWNaiAoicREQVdcUNPQWjQLk9i
FFDwkMpjSik24WGrjPX2lqmv8dXTCJKJwY2mQ2bCY4Kl3WvYSBUMkUIy9VymajMndT+PK56V5B/p
cf/jxQM00x20b3AIkHFC7QYcuwtGNYDsmOcX06pI9wp4d/j2IVf5tFsg9Gpip3eACN6ptTwSJmAv
48av3fh6TOvp5ph4i6Mq+Vn3y9nrFsZw9bBsIEfD1SFoaOap9T/aeqYoOqXqd5/OcJrDkaAPfQ2E
myb6I9Z3rFABiqcBZWcO+nnrbMMgKap9rNJygckrriWPSlcZU4jOXGsoVcG+2xiri6fC2gp0XVny
bFTcHl8dEwSPmT+glxE/6plFOmSQcfZZy9SjoK/FXZ/VOOgH5QRnwj9CHD0TgoIic2DjA840N9Ft
GB/MVF1ajTEEz9bbFdV9cLbS+ynYYxqOlQUfJbx4OHBEK2T55RFSRpI+NDZElDCY7G9BpG2cvFuO
HDuivinjDJGcaiL9Al7DRSShZeueI8IaNzA8ib4GaoO6X5TxzgCN9rRRCXjhgCJBTnA3Kxfzbx9A
48uW2tAQGDjtDYovhYqrLezmK62s1hqza5pcFA+eCQfTwFV8wa2oRRyvabSdI+gLPrLOJ9oYAHOl
KgfEuGXguKgOO7TIZoYc5JE6875Lf+pabsHD5VQjXGPgizEx4hRhfLtMZNLSX0xLHV5NUV8NMEZ6
+gqWltMbaxB0B/zXtD8G/LS5i2mYnOVMkd2vGrFvY9RyxqbBcyYYmYsmt4hQuLYK1wUidtz9QnyP
++5nauedt216EGv4LTY4nhiGYzncPDgU8BM7zBBcPPorWX91kj63HM4mgwyJIY1JDZgV2OIO88m0
mdi44PMNeAMh6O6N4mkuMbmS/jEYr7OBnTs7socozySipgfC2xp02MDMzIMWQPCq2ax0OhuHHVmM
6Al3gvlyVV4sZL6u/8fmC4wc5U+bHiJBJI8a3aKa9C1rrUZupoe85hYQS+Tx7MKCMUu7Vwkk5HFb
GgkgWJzoN/y2muk8c5kYdfzt86Fz7xkw+fQYJEaky4Q9oznRHWnTOOW2ugfsDaqY11dOuJIGoEsz
Li7smXFtNSe5J8gA8D/Gcp6hZhTeIpLJgd0xc6tPM7S6drxEybuBxwHw94QnonHjMG/rDbOyFZtB
JtW+kl94fAoMgyKh7Zlw2dGIazPYIzEsXMHqvpxNeu+hXFseUz1x8gC7mXjFKagMSK2WHyguA4AY
NVXzObpymF18CfpcQS6YVlUAvhSxjPID7gUvYX5rnGsB9uSSglJrsG/na+Cdw+KC7DqkV/KPre/i
jzosq/YtpPtzicWBeCOClRQzmX5sXX0w90Xgw20sD2om2jTlpVZBASjOAWcaJpTz1ROXIOluQ0ya
Jw7DeYrIrdj07Y40ZAwN8rs6EBP4qh1atwDvvoQ9pCZcJirPKt+kDJdojcumXLRY6mToQrnvQvlU
mUfGeFOPrZluGqNBpffFW700jI1LRIzRu6gBSsDBeB93CK1DjloSf/o12Zx1doug7+GHQm0BV55G
2QsjDK1wi0I+Eqb4oJF+o11GTNHRXuccvZyMaPaZ9DFDfGDO48ZiBYIxd6RBYqUEbZBXFQy5MWk1
Zb5JIqb8JGDMhnnCYI3VnGz95DRSeRakxthRddE6bVuN/mpwU6IymZ8xdbfGbmnh/BzAuRL+J3Yt
hpKNZjjcFegVuUOZHRgLXcIoh06qJOB9/xxD1jmLWLH78oceUY1EmFsxGipmPLW2mPdQ/0y+DvOL
Yew4IpfFQ9G8xaywBF9Hddr1z658RMifxatNRq46S80KzAufBwBOy4UK99HDRQPSU6ayeZUthhiQ
sxQvjR0vBdPqNtjg9Sphs3X08gm03myC7QyVpL708Y9dn4K7+2b9nT6C7qsW76N94OKRMFRdvovc
sBcmZbA6h/Vwfg3cmGCc7FzA67Hsj6bASW0XAeZWIC9a+LT/m3VCuBogJf40cq8lTONiNjHsAHq9
Sr/0kJhnkCSDR1F5yWYKCVfLWuOnmOjsnwPoCHumNEi6yX9a/MtmA70A2oryZLKCBiKo0H8gTEXE
/t81AxcOZId6SKKFTOa1KnDdLv3QhXatWDQ6xmgGF8UolIPnGgp0RYhPug9l8WNDZKz5VTPJaN3E
KtEqA+eAVag/rRCPe5tJdKn3P2DJmxKiiUNtKzh25gmTgtBa1wGQuQ9Dn9NElVP4UzSGefCcEQ1O
WCwN2mFKPMg1IURCQRRwzZz4fSTKoS7Kdcg1oluXqt0WxJ2O+LMkNNLvrbgnOJBgGK+AmF3sXVzn
0xrWLkVltKkR0ji7on1HVD0Sp9Zj2rNxy0sGbVdZUGzj6BqUr7ZG2veR03gi0umWVpfYOOnyhAWt
NI+afKvrv7F70DFTjyg4PB/VN3uga19GGOd4QMI+QDUisndk3FN4rjO8tjZGQwbUzaSC9dy/Wnho
8JQJwvMszoP7pvVfMYJw/VV3XgD4X4wQOu4bQApH3VdZvsXlcZ7QeOw7iFXus8pY5GATuX312vEw
ZEpCsq1T4t5mzpa/nnbO6T+6KNxMRITqBQ0BE1k9h47N024+ID9BbfjKqg/E9pJ3IqtvJ37Lqm90
iR4N8qid4LlBVwZYkN4KPd9cXNzi7HMtaU6x9KvfwLr7gfdiN//yYpVh5xMzLMg51G0MOdsYkKTD
AgB1bkh29zDvbBxVWhh3gMmrnsEisQCLmUFbP6GaKy6J2PQx3scrzIEn5PcGplYsVsiItEJ07Sze
gXzspCdhY35wRtTxNtKwCHwP8T8Ga+Pm1bZz8fSwsA959ydRpThvYooYXMBsCoyCtZXxl4FqEh4i
eNaRf/AhhuJEigoB32d/0XnRy0Rvh0cVkEVoP9WwZ9rC3qYM4U7NUfvIRWUdEx6Zpn12OvZVmBux
47O9h9C+gkvtapR44ABVS+cvGFVUry1f5AwFN/AoYyhzekipFk+ZvLziK4Nikr5n9TUqNnOyH/hq
nwU/p+NWcBqKV0SMuO9VzlZxuNN1O7+G1Qk/VxIDPOgjf/iUbfun4hkVFDINBGlYoihBGCxSCMEk
3jG8FJ8dDGttzdFYYI4EkblajjNkIsy1H1H3xxWfvTL8wjg6+sHRAAEheijxC8Yoxd4dwlUhfnCU
QG6JRxBYFrUas9tjeNU/aOfMP/XBPmE90lzCfAGq2PhvbvLUx2tTXOuwvOfImycIO7P9nXBAAn1G
JILCxaQJgR+d08gRTLa2XD5jdc5Fdtc/idEk0m3pJJxndEVpN+2srsRc61X6VCwLy4ZE0iwbRV0l
t27qiX2dzyUfloaM0JQgO1Y9DtAXouhNd+1T7VmL9tRmfEjDOwYN94rcRYTlsagIdCJuDCAUuwMn
fSPwHPcvNyGK03/zCiJhwl/DuxtshDpGfoQJgoumgvTrtn/2vH54YFLg9RgFceWu+vCaIqsvy7XM
+pfS/io1+lzjn3S39kA0dMWwT3XphJMR+JQiod+iQuRKNuhzq1tq3Bqx0WYoAOZft/sxrU2uAm26
S4fHMc4Xj0keasI09W8z+Bzw12gBtrz5rEE2yuUuKD/M9F32Gz4YrEEIwLaO62l1GPVm5Z+admNV
2yY+zvZX4Yi1YTYvvd0sMjTwSsKM9r+ed7Xpb+hWes1X6D3U2xgisnHins0nYx+M3CCVRhpcjD+H
0Y7PzFyMDunYVohJ5nxusdxdZH5PWZyFHP/YHPTI2sbyYhAyVxkdj5YACzoUWqMkfOQJmwGbDs0Z
PmoJTSEzsOulzxkuY483gCCDODfOlsQSXspd0iWbGIOZdvzgTawbeDNd/3TwlDPS+q10CeQDAE7L
5NfMPbiEGVaR1QgwChLBzRJNEwBWLd9zI//r+PpShxLlQjS1XcbiA1G5rRlBCQ6MI83ga15SVA3P
QN9XuK7lIQxFYJ+CRQjYCnWAwnMXmwSlNfNKG7yVakgLfMnVW0NHdWx16xDQOtH4OIWtXBF9SEAj
86YRg3faLyqXILtS1GG626Ywt6icQXM8SjA9+s/TsFyP7vBIGBkxlyJcUGeG94JOYxuLfJsa2aMh
RaTz/hK8is+OgSqctk5z6SdIYhzIzfFoMmfgMBPjj6LZ1qCYaaZvPUK/DHDtHj+RH4G8P1IszO9c
zDt9ouhbukisEtgFASotZRhjhDc4tRDfItQQXDmpudF0b5VbNvIOmFBmB0JThVwNaW9A0qGIJOcr
9IATmZAYAU5ro9btAqnfPWSmOSNLjRWR+xHldfqKzP89rMdPPXePdcX9UfpfuYDyk6YBUU/DZpy4
bRMHSDlGS4gei6nPpZlQ5Ng/WTZ4PJTIZbXiqKuPw3pwnZY8HWBt5HmbYXZROGRYPXflbRTei4W+
6WFHWyCfGGsooREIiGYXOE9lRAU3INhwYmD5OwcQ3YyatlyLFp2zdcxVn8z/wVstpoddlRywTjh1
cCMkU6KkTBsl+FvreqZhMehuQseDLh9eTTF9gEU9i56ZjFHBg42zb9W5JqaJR+BYP1qj2tbapDP/
nIE1GX0ts4TWjl4QHUnBDRH5Pj2Vhi2qbUoG/Cg7nEFVS4qsa+Z/Av8RkE+S4c1X++xmeXK4viat
oR4F3SuG/iqyHtvYAHE6V3ZeQWNJJ6DogHoiCgmYn/FUHibYq7FE2wpki7S/RGsn0sWM9iDGnAOT
hWcitbeYpPdBAmGgXjMpGVs9Olctf9+g3fDQkE5hesDD89fO5r0bk36nD9JiuI27b4D9VG8jjbLr
R5diYlT5l3Gc0UAIP2IezNhzQrQSq6BwyzKXWsTknSnLEOiEt7nJxdvG1Qwv0nUecR/8MZIfVN6s
ltn+lwDCtdn0UdnzwpqPNpV8BS84ee2HjwCWUPFtegzLpOAgtUhEAyDBAmWck9eOOAgPr4ZkojyC
aiVwZLdNlMXi2ULUKu01kEhToOZLghbblx73dgvMTS/eRgjD87NzT+SrorXBnXBfufsMMUo7QlRx
H0N6FWnPtpdU5BWjO3uZwaVswcniiC0t5NmEb+km/cn3FMmUD5fDeepx77OnXUPoUZ0vE0RqIX9R
otnx5JKR4taIscXjbCIkiNRpQApLxyhfv2GAmpBj4MnD4PhLMe3wgXP86FX9GCSACmfSSSJKa+mf
YYNQEqkJTUbADOaalLf5xmAKhBWsB+zrMboe+nIr+w9vPITeLs+xU9Z3sY5Nu3GBXHRtYu01QB3H
QrPs4XNQWa8x+CrUJbv476rW8IUO/0FLYSxU0k3T0YPDm3hiD0xgvhzQCMtDM6uT3tBiW5U8tab4
FR0W0KgDKq//6FyM+XDec3tiW5wFkhbYLxitws/p+QAgTltdXgvd2igd3LAscjJb7PhihQDOVeLi
x4lDEPS/BHzEapn4rqTfrvLaeLOZuKF5GClmJmvthuVhrjFxdsgcQAI9ZPfJHg9TjR5ptn2+XudW
ZBuzpQXBeOijV6z+wiuPIJbrRFk9gOvildUQhVJFV2f67viSJ8aRkiEMU9T/JhOBS2c2AMm8mdq/
idzfoFzPv4rdQtjNLnAuqlmGw7XS8Ryac+LROGG59TlLzShBn3gzScLVBoSYLI/u0zWjvcREghj4
sspXZf7RmtYRFuMG9gisRuxMefSEF7JDdGj1VNlsOIWH08uQYg7xOqBPNUPwoTyQZ6RC/QuN6trH
irJryz+pcU7h8wXetJ7ZBZVtr9reOYAvThUNf2m6uyihrgljXOn8lQJ3/ZSFjuRQ4cmyPqKoBzua
9A7nCbwL403ZnQWTxeJNpNe4FUROYkjM3ag7+rr1mp3v6XyeZKkegwNanlZ7QhAxAmZ2KMedsLbk
faHQ7L2t79zNVj9jEVcLoGw4XyoznLkAfaYRFXT6iDnSfYGLqYocLjC+9SBHit7YQUq3l6EjbpjB
4HxPrgrBVyEzQRNpWPwww3MCP5XZZ4UVbpjrdzN9+sA4WklGAX5Lhj/v4pLAOnDq8RFA7AvqcW/0
3VlHeojf/8oHM2eUgMMB7fvSw04t1gA6QxZ0LAFZK7nnyP2IJUBeFtsLrvag2ZrlbwiT0U+6atk7
7d3PtGMDKcACPfRHTPiMuISieoI0p4Ur1dMXEw5+1bAJ636hwIUpmlZd55/r1ADrGhAs0Qma0EFh
4cPo1CqYRUMm3nWJZ1nnifaNfyPtlsy//o9X4nBhF9rRqj/YzStTIObrA1xZ4kie8C3pI5qtAbN0
LOqitiQWottqnvx0QCkTnfLc4GsvfbFx0JG8ODbSNbCfBGzPwcsksURBOt7QLIaUGSVRi2uRZxvd
hZhsrC1WKokBX3FCuK7ZAw3h0Aq23BB0gi8lPJB8YeC5iT5nqRNNnPBb4b+4BmDIwDiB1WyQ1ATn
37IFeE+9eO/l0fcwY/rG8eLO5SU2TMwgGRwkrzWSYbN8+pmPFq/jFszHmjhh4BTKFHDlQNMZIkDm
0Ot/RK58SA7muTT2Ua7UH+027NL9YEkSFW1RsiuABUYKjtbNULfCS7HsJDk6lravZ1LUPRy4ZKr4
QDlD6FSvvZVe3yMVqOp5HmEptnsnsLXfDx0RFuUEn8IGASl/pw69YIBrVzj55zDN1kVFbz22BC+T
pujwJr1seBuTfpf37i2r6kvWUSFIG7u9fDlDjZJMmkWJNv4wMDHtSRIoYxaFZgNOW9E6SzsWbyE/
bFfuyDZZCvNJNvglhjvVJSnmZohocJImKaGsmOD3ey/BylzcONO3UUOvV+WfXu7eTMv/8C0HYbcg
1Hc6ThBwHb3FEQsHxsAh3aNd21jt+8J458DBFyGo1xICEd2H+n5qlGQdUK+yYcRqfEIZZcz1u28T
49h9KdUa+SBFbbxCM1E54AFvQ2HYQvQ9RsT2DYwzrnHEXPto+5zbf4hufIVVs23Tn0RkO5DZCWBT
PAWGRX53chkLw76BwaQsOv/4ywprbt2tlo6Lg0PKFsYcFu2y0/ymJooNaHQ6XMOZilwGtCr3AbKe
hK5VQGEfFQEcHkNZ30Ja5ZrUjQKm+ogzQ6Nt7th4aRtNAbxYPhveZx8V7JPTDLWhQz2sMbCb4u4y
0TL+92UwtR5sTAkwN0mCP5S+1lcn9tiRUyPe4ngfYAlNvbzhY0xiYqzMumZQbT8CG6UnmKwXLcb6
UvrIAljXizT+onlxp+/B4KaBeUCtIZL2M8WIPDBetX485n6xz8vizUvLjc4IO+M9tQiMCPNllHQJ
ER7G0Duhx1qgu4rB2Py68AWQQbGps10DH7MOh8t0SLNx5/vTT7UuKVt1hUZwEBqkKSiMnkoPhoW+
68k+UKOsbJ3M4crGIzgEz1CChTzV3izkQ9EIcp1gn0PjPPDdMDDe5QNfVunikEQrXGEH0OOX+dOg
0Sknnj6/XZeYKpurVj+q1whcDsxQe6NOz3Hl6uxlB4SCF3vKmeIlv15rbcx6n3ebctJuHR2p8P/H
0pksNdKkWfSJ3CzmYYtmCQkESJBswkgSYp48wmN6+jr+dy+qyrotM0FSyP0b7j0XdTjOTJOFubd2
A3nUpi0OxgU1Jmv8f16vtoP8HH4yh40AfP0ENwNsw5nKM1LsTuJzTc3MT99Y5aplqZW70Z/FBVMW
8tZNLn2LtW2cM4rqW0sZ1dIWaFQZCVqJ27Ct5LnUgnNG8QUIvB7FRAdqQWDI9+xhgyqHqQLyUL4M
foVP4bNzf8qQ5d3R5V0p/eUFOUViRdtisbex5WzTIH4qNRMACcpk9WswMRaLcLlwizxbRHRU73Va
vYS8Vxrl77kHNcDtmt5mtrQGv6+lGJZBQB3L/GCnP3Gjoe6Qo4fVEu/8ykX6Sn9pFqcUJ+owMDSC
QPMYa+iK8dcBjZC6DaYmxinUQlGdv6KfLEAIunZ/0s+/ojKxzA2WVZ/CjK0Iy1FUczvKf/ykw2le
aEpYCIDJ7VAu4n7Ijh3k05D11zSznGcXUx0FXziHIhYDh8Q4PkNMQgosEDPj/EJKA85rqM4h59P8
WEXrLjvNCrQ3oOZ2PBNTBYXMm45zvfXUuQRSjc1rmLPgYWpwMicQft2WFDq2LGx81KrB60Gd2lPZ
T8jZsAI08zYKd5OD848z61ua51y4l7jFc8ZBGbr+xavYPEJfgj1ZsoqDnItve8nx0UWYaJd2fmlK
dnbRLgaGVdHlpa5EWi1pi0yWVnkw/jNZ88Uea7HAINS1eY1Y941lwykGiAdHk9MMPLsXfQj4zK3z
kcTk5XXqIV65fu6uJp/pc4xMMVs+m69wKd5y8NFVZT436BZFDxgDqk+anuOMM7URe3u8mXgFs3Bc
K5fZLe91Bkwj56CczXsmzd3YyOcwPscIWvNjx8nXR88ERjREKXcNqak8XlWPF7qhWpm2iiXZMH7C
gCG1atmPZrbveHr0p1VF3bNi/uUtDTtqtg3AjZ2YimUOhtvCZ70Q2z1RphXTp25K0CvMy6EZXpQv
oboaP0RheWtLMA5pCmhBcJcnuGresjeZkQrLeBwIPlqQU9i9gA+CSqjIDzLjFml2DHwtQKr2lLFH
rnadFUNJJO0w5aktm3tfchhm0n6TOdDkXjbPTNG+HReQoAr1TDTK10x88XxpD+DZM38yzwA/B3IB
mBVLjg03L5igngE6cwTjKe8F9BTqQpekdRHH92ysXts5e+4iQgjABx2V3OXteFJ59EpXcrIZj7Sz
eMwa4kZYIfd9v6VTx03PWV1vWvLFpSUvYZ3dBAhYa9JliGGjnSabeuiJdC/zX3Zu/FI6bgJpENyO
+rz0fLqwkSymgzUPsX3PZfk91+nBZLDRBbBu6nPFEC6RCwPSAe/QeDCljTpPDkdzXrD6UayUAs+Y
y73VL8WhCTU6atrQANvp3yDjb3ahfcolOpKRcLDZ35Zhv12Cs8FvT56TEYdridc1HwgBDwZYG+Ar
Y8KYOB+pBYabCNn6SfnStuuUlAbd9Be+f+rz8ujV0bPbzTvP+5z3DCR2Hv7GmduL68NM0hNscWTZ
vzFno+OkZxG0WlO2mqKQOZXLjJNRCX1FS9zvQBiDj6LezAi2GI3rAHSihaubJ8x6pukivHfOUSAt
y9Zz+Wv+LvIx6npgs/RAsg77ddOaHw2dW213rJ9rCvmgo6VsbR5GC+y2GrK3tmesNtQshQiIRTGT
Jf5jMIPNsZLx7rVQXp0MQG7JWN9iBoOFnYcKJGuGYFU6r3PWzGxMk+sINhLeb09cTx6JbVHoUCx5
USBUChMwLEd/PFTPlvszRyyZS36Hshj/iB6uCklzRtCe8kg+qqEkFoQzbs65u8udRc2b0/d5MADU
4r4VXvjUEVrfzuO3ZzpwGtPhsLjlU+9TpmODmfqPLOO0ChcG+RSO7mDaq/4Oa2YVB/CGaf3BJF+S
BP7UfFgCY0UmIp5H5D9kherqnytPGM7rUkuCaFkVsZyTvoBqsCRcY8RZplwAtRS4i7qfsG7uCIDe
ag9VY72zSYd5UJ35ltCi5/9CnwCGeWGjFLu/ORZ8EWY46f3gAeCAPtex2ETayWPqGb3BueglLbpN
XJPQvyJM3SIKTkJAhslGGla3Oy8WfzSz1ZMl+BcyADwd2gI1LFfUgCD2euvXMfMTZpoBsFv4KpYm
AXM+7QqPvzhn7i+YH3OT5Nzq3dKua26Uh8FpWRr43rkXzt+LMRQMBBo8goFRPc8wDMq67Sl9uICX
/NQaW7uWv7lNHaK5jKMab1kBeEXjWT2EAE3SbLNhOI/YPFQx/NGHBOME7Hu4lXHRuqx/g6vbNEcz
BwyUwujwnlp0LgJOpOfPB97AtcQmUJbONiDor+tLiMHv/ujd5+W7hnGq/PDeuk9mpeviOPxNlMH+
RParnP84fUCuqL/H+LLLRnku0abnhBEKOzoShE1aYE+96wdiXzQQd0V6rOajyMSpYwhStuDIJ3kK
FULdXLIthklA5e2W2d3DW7Co7nsYm9XgZGtHC8HT6Y9KMWamLdnjOZ/RewFDyK4aksHHk7N8T2H2
HpktUwN4yaZi049etZq3qCI3i2nvi5kZ1ExNMtXwN5CpcnET27RR+i7ImTxwQ5O4p71aC5iTiFWB
AStsnP3DstyU2jhhh/30mYmWuxyXlmToPNuZjndJ0cIkQ3dUjbwYsJ3wCKYlI7B+RlEHW2OycehH
exlUZPm5SInBMYfoe8jzqMJsp1wChp5D/vQc4LA5LsU9BlA9BywW2zzGHcE1YpF/0A8vWVw+LQ5J
LFOvHlJOZiCEqyGEG4shxKCI917yMebIlWO/cemv8p6wsFbBIkKIFZrvUei9wtG9EEQkL1VlneYq
eZrrNw+8JBhvCrqNVnbNUf8Ke9TB1/hbMJE32j0FG8V7uNEpUGBWgVOAjZDiInKuyxA54kw90xoj
Y4sOCI/G3cNIrmUG2F+vX2T3kPboLbwm2Q91BWIqT/bdCAqO1ZHhRh5n7Gqq3edJ8ZoCN0Ip1PEK
ZpsJN98SphBMIqiNqvrvQliqQ+g7zcsNhApQmNnAJrQQdNf4H8xiXYpOkx1jWNL5WF2+0Hs0bwUx
ESqQq9BOM4YtzimbwnOBT3pJmq+CNDFRkwkThJyb0yBBTqMhyaunyeNLbk3zNe0wThVoUnD9odnJ
jxXjkkOVHCbD+01cB5FDzzS/50/kfTasUwWvGgWGSvkuZi07g+zutl9CvOsSLshvDUR56ThHCwcS
3+aYKVhrjpxwf5csJWdak5mgrTT9S/md5cF7Ta7TKQSMKX0AnSA8FS0y2rNubeiEz5y8lcpiYzjw
ANd+/t229Bgoq/HW5QEzsULwe4Njs22CEJuPCaDiSGrgaHzLUJ1YncD5wPxgBcOh85pgXWS+ucXe
l22U6KHaWc+RNx9Kw9lltMcqexXOO6aHqvtqA7XFIFNu7ThDNhI85s38zJqGA0ZoKBJyrDk7JSBJ
Efsb/yi5bi01dJfYT6UGf4qfICh3MVq1dqJkSBuQTsyTKsIyMplvu8j6ZA/PG19svPrQ4iWssm0I
W5APu8CJYJxxGps9CqbxrDW6JUAQ69amvxWYBSSLj3o0uERvOpSpcWGOALDQvqbqdVsgwfM6dxtC
gLCN+cGrrbPPFJ6UXw/T1TwTxzzAMKR7u7pD/hwXrG1cUA9YSYbyHTngPqoPCZNKiqTkWLv//9/8
kkFNggeV6LoMtT0Ct2t7DEefVSJo+4eJNAp77Da+lucgtcG1ZGuBHbVm9zVJ9UIkKpMGblRvhOgO
FkAxQsKItaAZ8jwA8BcQfIigMyZVtKRGxdqAMVllbKfghSEsoWmkvJToAMv4NOLHf/cRfaqG7Gru
eXe5Fek5AVIwsdjPRnRheM/x65ko4pmDjbg2p2rtQedz7PY7nbe+hZYBYYVlr1U9bFli7pNeXDyv
/7VqgdEWlWICmoqDttjVMxH0Ty5Lfq3u5nPsHLKMXjy2pYx1xvY8JfzxLkJOx7Te1skm4760/QrV
AyFgkCcMBwKR7x9hA3wMQ0e0rP+d4hquo2/hFW9Te1GCdF6NkO6Hr7kAVwC+PASKOPn3GsPKw2BR
zdlVzIQv19MZTKUwf2F2YPfI++ep7U4GxnHLFE9Kffjt80ZvZThrVUy24ckOB+7e6hBU6WNidJuR
Zax9qxFDNvk9RpaoQVkmA4RKpchiUiSb+ChT/gImgOi5HtK30J3P3YwUit6ONnu8LJ9lymCjnlW4
DrtwJzOs9bjF2DMNyZ8u3Ncghh+ktH4bNO/uYv/h4LRNTcP7bJ+BTBNw4h4XBgVeD99nKHP2sQHJ
vwPPyLwQEigUZERVaT16sA5gBrAeuE7NSTYMrIpq+BlLieooWxkYlRm2YbKiuw7Yle3Lhl46nV3A
T3PCsxlvPa9+Ign1MCoIB2k1dIwi+V2Tal3waUcDs0sv4rfGr/jHYjSzMiy0awqCnu8T92di6K9m
/0GWFIbiGKOoMXQGSm0+Jz5knqkV5Pz6xLW1T2bnnsp2vrhIo0cworl9Y4fynMq3Ma2uDAwvgK3f
ltCM1z3IRKaH3K+eu6lMMqiakKrRnQhNCpOPlFoKliMf/5IQ8x0QeMQoeHTZfkVN0NPOGLgm4+kx
dKvx2JXbbOY4u5gepU5pnx13BxwLLWbANwc/V4Lyku+Ex5w5Mi/GclIjChy+QKl5kCWWArRXeosn
KEZ7296aoUeyWIlp0NwJKDZdlL00mfwVpfXEPu9AThJ2sU0jx4+uINuXz9mjta/LYucgeoyGHVO/
nY6tS5ttnUAMTImBMFm8D+EK8OsmC7D0xCglbSb841NNZztH8m+Rk+0pvHMRMVZPjrgu+lWKKzVi
L9t9C6w3FogHTF0S65jBJ2fTXLQ12aimM14KcCMzbIQN5CH4HR3KtpTFcBuO8mCJJ390TOzwXOfS
ZKYJpNiJEU8G7NdmBkdDuu3JIqo0ad+HntDOa2A0MMXIuzXNx8DsP8nQQBmB6mmpMPZYcLuZN+EG
Z4L4WMjpNiJJyB67Oiem4L2NfAYksI7La+vcWK1CwqW/8MFk6Jena1/dBCYpSUPep0Pfy4hUmh/M
1YTVPdp++FiT2N0gsGYWOV7Ir1x9jQacXBSstDAkzFx7RtIl6JvY+DeMJUvYXZbu225X5D+Fv03s
8IPYPYZTm6nGNs+Ud8xfo8C5CLDjA9RqfWWX3Cc9ZGkzOpdwoygVWLBVOAwCfgT47uqqWL1WMxNH
udX9MXTtMDsVKZ9/fi9BZdt0jrYiFNkuqXSjB6cjQefqxwGkOxpdtpjlvOpC4+/U3kTye3TT+U2n
FsCYU8ZPif96iYx1nzL0QMLbnBBJ8PXHTEYsc7b1lnpgPpo8mCUfdldYfx38r5SMHJp2yYawoP/C
RW89SOB/PObxxmDAgM7PQovxE0PPQMFWslC1wjTbbEwB7mzwcYpWqdo6EVi2YWn3iDE2vlHZMDlN
ZpDt08DCjonJbWzCz6BL9glAKQUDVMDG6TmU+dUzuAzAcH1Yox7JS8RdUprxhVx5+tOEdKPzz+ZZ
XRE+ptYE5L7CzI9N1R43/30XJ5TUEWzqjMKwcUkxd85WmO31GyoH1sn2LUex6THGI1DN8370Phrf
v50z8+9uukdCLATg1aATZs1iOhvTh40ix5eRB19gEuo4SDhlscCfxwgmGXIzuHNhuNd3aDL3jz1h
zm6eeJADs+uQsSjqu+W7qxU5gmTrycHc6Y9PhCSKDjuz0eluvYUurmF/hVGdnWTOSVxT0tUNWuch
ZfxdrGnhwvGaGjuekZ4Hf6RAsDldKusaTDss0ph28uxiOT/S7y4mktAkfI6x5nIAZKT6RWdJCAtL
OZnCtKSEUssREfYnz9Y4XF2mcZ7m1ch3BLk98YUFY5GiZccZE8NgYR8TyJtYZ49VwaJr3dQBjcQm
16mLFnakglKhXkUKiyVXFap6CmXcUkw8bhI4ruvaj01IE18WlMw7nh9+/neTAdGmhhHmtUJ1WTFM
Tvgk9MTSzzdDxQyUCo6XUtLv4HIbWAfRa8E3uvLVNioHgcX8GsMtLOhGmAAG3Sr1fiquz9SvtrKL
IZNzI/S85aLbwkRb4+fLgNXU7TocbxYLYaohRslru+K0ardjm20LB3QHNPhWZ2US2EN5IDDH5/bZ
4NrQ0z1jdPXCBE0K/T+DpDY9IYRiuPzLBC6c7Yso5z8Ctk0hhlc+3iZh/EFSYmejXDwaZXbVC0of
RgLi/2X+nHs0rdzMjP4Nm/nZfOa3Esl1ZjFkW+JzGovzTLEeEAPWEeuJSJ+CWELRrSJ8W+1/83pc
L4JMSRW2J+oCEiJfAFbTnqzL4tFnYFDNh5n9ADBeK/jtnHI9LNQ/7vSRG+ElM7NHPN/cBtVzUzDN
MD3/YjT+c9/dg57FaKeoYaVrbYfe/eqq8HPEM+J7815yzM9B8ZAYn7zSxVDvMX7vEvwcLE+91MaU
WfQsRmr/O2rfUgEjtLNGtgktyDvD6RhQjxfPbJngqvcyLNfE1ILnxqVcZN/QO8I+aDcMSZBhWya+
EBUciThf9unUbtslrRHdNdiPZ9hifEZ/IMrgPk7YXncA9xr2nYBY+7E7JN1j2gDHqpfNCFrTXXXx
c9JElEXXJJdInDH/cccm0bzXY5MBZkqyIQC4hBhRg8ufiu84y+Hb8s85C1TA8sOeyw+xuKfO8K/U
5dJCwtdFzrlX7smbxLr8rpzwCbowwPffQBztgHk/gn6fxhDEu48XgMbc6NA7L7iC3Em9K4vw26XV
/PwoZA3l2iCIelaIlJMTWejLRApTSUW9tAfLXZhJuiRSBnDMJAadOz3m89xkz0GC+ypOTqbZvKM8
kM091DG/EpOvT58eikfRwG2tGiKAfyVqbZsidE4wM6W8eq6GIEAsdqqrc0U4FnPjVTRvM7pqnygX
wZigOBYGgjK+Ag0KFM61gP0XGnTkV+qgajBOVElE2HCaJrXzHoCV208FEj+hxg8cWJRY3jE2KV7M
r6UivZasG737RydqEqzpBnya8sfjsEaTBfeM+kE2u9LDksAVmsgzC5CogikL25o/wFmnqTqd8SMa
JhzmS8e1iaqD3pkZSkHQSPnB7de++kDh2/oaOR70atbR0HZJJcO4wurkCpqQvvQRCXBsIK3u92AR
QlRzqCzQYd56g70Diss5h2ZoZ+rW+Qzfm9BYCy0gyKBAat1pDjg6Z/PKF3FgHqCST4lMvHbvgnMo
79nHDubV6IujtIAoU/5W/Mqjy97+OOgEuz1QqY1tpyfh1hcpSUEMMXNkt5zuUUrgE9yDwxheY9An
NUMD3SXSDfKQ4rPPCdbmnwvJ2Iv68zAf0m4/GU+N+sRIBUsTXAydbsh1q80rpfoIud6lnF88/k8/
fS3IZBXzV49Pl4iityASqyWN99rJd1QY1NUrx6OFPDSmK4rmH7u/I82wOGYYJa2SNlo70Tl3Hw2X
FIvNkrxUk65CAkYeycCTyslEmKl3tidygkCC1Ff9CS2Sx42hEnFYKchp4g2mkqn+3hK33LvxqVMN
TBZRkf0tTH7hyI0pai2g1XxPZ2IAb4kGbDx3S0gCwTHjMxp2bfw3SzDjEW3GXa+NsagdeOR/bUSs
yUvMWIu7JHRZAw2fBG/54nWA4swPy3nEHIwPBeVxiHFH/NjOsJmye+V/gSlAHRsQacyKEzmg3Vs6
Zp3oCEKCuLXRpjYrrmjdKXtMlrkFHW618Lmj5pv/quaI52zlK31TWJwI7jbAlpRxfcmF88CHHdOE
u9ozV4uv1t3ArcgLrr9sIvBCstOjvaO2UQ9kYiPsjx4nRN0YbNgT6kHLoQXoOaHjrdOWJnuO8Ttb
4LVgXdTfnh4DUvpnZKTa+O+WbW1m5FsO32Kv9d6lLk56O4Q+xLOVjcEx8XhAIo/irNV8Z1BuY5K8
et5gIj4iHtUHXyi/S2O01gEdZyqCTdNK6Ju+fUSFKsjNNID7pNPyYjfNC17GxPd++8xcO1wwaRdn
OK/7f/5nW3PdLF+e/DAyetPESJ/amdFKy8jVk18W57A5MlwVc41X17OfYiX/xrV9HePuB9rxq+P4
LMqr5pabNPD/mJIiuedKco5EFl18KChGOu0pvBh+nS3WqF70Gy5frheDnoHqgxhu3Ct/VyheQvfa
vFf2vinWyn4O4hd9cA4tHFzShqlC05g8ZqSj9Riu6wzzT7n27GWdVSNH6wLi1bpFipspU5hNk0uA
OIfA8ARZ4YI/MBjhvTjZYxk8ufLR87+MYELlhmNqBceFCNWZnoO3Lj1aVqHt3lQRMHWto1j2huhP
dUKPxj78sTOIyhPofDPoIWqf82PorTGebLTwMu96nflT8I/muJzINLRKSKgqhMVZYeezi5b0sAUa
UcBSzpzEEaUg5xrEYoKu9FcQT9HOycINAM7yMTNDUtGq3YgunIOPjalps0huWMeQC8qE3mxeUpnh
WBD7IZM7YlFXQtG+E5VbNQSAR6/6dY7Oso25s6JQnPsmg24UPQ5myHuaoHHsMXLj+wxgZm/cLLw2
sdxZKjsT2/4tmr9JSjCLp+Mfl0OZxS+d9zglT9ZMEjQyZAM7DEjGj6Lka+uGcMCZMMAiIk8uVbSX
4z1RXzk8+Tm722xay2Anod8T/gboFFQloGp/PjLBIvWC2m6hD5mEOqR2/gQ3YbPk1asLWwlEfX3t
wvbqdygHeM/9dtwGbrFVKaI20yECIgKD4Tb5lxoSenomRBMCej96d9N+U2cdML3wmiTFGdTXUt/1
N4Ex+CUsWCQ4Lw7zCxWFJ8YOn3ky7dtFXS+s5SL+dUOxeutopb8yVLp1tgktJO0jAh6t0E+JLJD2
xsMVOneMf1rcDpCParkuxHsXRHvDXNYNXqQy0z5O6KQGaqTePsZ8/3NUYLXooTOTE+vdk9DY6v/3
UHLG4d7qoXFVS7LLlE2is/mIe3bFqpw06WbuKfbDa9U177xXeA3EmraB1pdkUZbwYnzq/jQNLsMh
PrhzCFWNM9JosYd8ciijPdpEQfGUdAhWPRjf7ioTDnCq3DCoNMpH1mPACTluE/9qhNbr/734qYS+
za/aZeLA4ImTVC64Iimxgi/9qm0CnuV/3/PJB2gYzzCixudcAd22BUfKfy/Q50eE1d1JKd1GjPed
cQwBXVpYohriJTNQMxI8tIunjkOgj80H0WVMMHP4sAypxuzoQyWxOHfTi34C9G8peDuY84UdgTRu
hMekv+q3OXYxjm2NYOdE+bEEjO/owJyl3o7oS/UPX4oB2wauFYe9dPxO01o6Edk4GGPil7nMzywL
cDXTo8VyQ7cXd8VTHv069vBsVv3KW4DoD3zl5IUF5jrh5OCO48+x06vII4doYo5Ehf8q5OYR8cDh
r+meRzc+G9H4hJzdGvaV52CijHdsFckKCpF7+dzCPu7C1FiKFcY9wnbQJut4Snsc9s0I0TUb9MA7
T58stXZ9aF12jfJHG7nnxj6jGpqC66DuJbIrezrZ+HIT2rDRDg8j+1dRfQJsRb9anBp0ISaR4gYT
5Zm+aCLPpDF98d87lfWXpiq2MTcvceTS/OJ1NgPJE+wO/oLubUx1Y/vJDB+n24eyxB5VNXv+s2YD
JnV+tBP2MUW7MwSWFZB42VasEr7iKOIhlQXYYssbkypN+Njbv7qc4q4vBKD4UWsrjmN7zYz61o3+
M5nI4AA1KZuw+clvNiVb59mmkLnnDkWVsAlYCX4wbR4BvKDokKt4OoYZ/Q9Do9q0Hn1KWeb0Y2Ld
e+QObeA/54wb9TcpCSIOM/bfKASL4lVW7AmahQlEs7U5H9rkq6a0fgMtICeOMFxFA6olytjKvKrE
wOv4Mtu/FvMZh5hHbJ/UKH3OXzaoLNBLtrcgo7VX2xEKu+wZrROK4/NR96F7cqqC3SeQvpEVo+Xv
vN44xrI/eLm6jOFZds5uNjqIBMOX6ZR71f+bOkR4Yjq1nItmi4S/+QU7uufRIxqUID7YQTMOKofP
bSITrSPFMkWUneWryqcEsr4UOlu8dvwF+pM4YraQbdjVoAjGJYyHgpzElkQME1e1uLQG0+vhd1ka
uvOUwIXpWceB+h6TTIbWjVpeYhXs7GJ4T32+u1C55dVgaVol74wbeG/G6ThVF6MCjt6fjOVrGjyQ
axhwKQgs/54tmN9c6xAOd44IaZCb1P9RmifkX32qoDk+pvqgyCCL0pcLbFx8nyS/JHfgBvb2ocAl
qL+ABTEtad/9DRWyfQ6OOv4yETDyIvX/TDmZNMtNzw6wckGeQviQggb4FfCsC9TdjUMWLUKH8ddh
7DxKeY7JYIlntAAlpO2GgHEXwbkOit8YmvRU5simX0BdrP2wOdQJI7Pa23jOK2GIh+oJYdI+9V1E
ONTIvK9p+XXAdkOnGu2VuGPYCpf0xWAPazPsyQzkPkt9yBcWdShyS7x4xXOGmnVgxG2j0QJtW/mf
ikz6Ov3pzvopDlkCQNVrs4XuoY55sL6Qya35onbBLQoEsc93ZU1aJb5jadh5F/1jquHuVdl5DDn5
DWBuaXRxeVdyfLecT9K+RbAXFuprkgFgBkn/X5CWgFB4PJZrNzNmyKa6RgtrnUVKHZ8b01vuE8yZ
8wOCNP3p4xbGlrYS6EEtyr8rMd1NfVTz82IkRFutsBQYOd5khs+8M1kntvWum4JvUYPhGWFvcc86
HkFc89lb8pcQyQfS3/B97gixGcRHXYQfs2UOXOKrORCvDddPq6ZtHcP9JQuIIV3aunfTn1F3093C
jRNVc3F7mFNWfSLCjnL3U1HMMdTRdSTd5MrYAlzn4Jk3JYbfmLutYBU+0SkG0mSrg7GBWzGo2a4V
hD+pf02cfzSAFeJ42KTxE8PIMr2aaJKNvrsVDp6hrOHjKUqxZfHOx4a8JVv+UsbS/kc0tD49WGI0
hyX7SFr143ioyAq/+lMa7XdZV8kK+sLBR/bRwRxr6EEm1DCMtyYFxy71f2RDhmCj40pTgCi0RLpg
jpGftt8Becv9OBFYSwsPmW2ELlhYFJez/9pnEvpU/JFUYvVgUc1Oibq6I+1umBPqikT9RJyX5QNU
KpLMZO7hI6SJOqZ5e6s1j6n3HANcbTfUfqeYXAhGiAX3c/qmgfp25r5HsvsuPYMxoPjL/DtgyEq1
k0FnVCDmEOLqbxuy08Hvj56sL00j92MaH3L7RM2peyPb8LYVAeDhv/kr8k9wOFv1mNfvQXRneZtb
v3pikWDE0fG9iM5uKA4AnKT21h0ufYigxK7fCYTVKY6IWOtT2+ZMO4uISjY5d0R3DP7RIJhvFZBt
kbyyvq2Wx8q76bPSLJtNzV3iFogkYBrpZs4CdfEbQ0IFCtROrzigtGN62XvuDJELxC2gX++m3/I8
pAmfSVZe/jkGE++Fdtf/1H+OqxnlZBDsveWd47ei4c2ST2w6CKSw3d9N/vmEe1DVzbFl6KvVWWPE
cMQe1l3Ad7OP8Qu4ipTV7GF4LVmGpGMlUf1Z8KwJzFbmSj7V2my8gK4LPLUu8H8G6ClamyFKBeVa
XUip5QhDmxOGJy8+SAMBdHmNvIHb8KesfgPzzfHOjnqVYJ8tgjWEDYUZB/Ti3mx4rXMUsFakyLGf
q/nFZldRy5tTk7WnphellscpQCLimV8OK6GclME0GC6gluNLlJUvhLsR8dgzI5r0ttnBqUe2IMbJ
iP1g9dOJ7Lig1Btd9EIW9JSl5P1lFJLiqC9toSEXD0ZE9MyRQRWzjjBG1QEGxmJeDTGrCMzHsPp0
1PBQTBjfh3NTg9Uw2RQWqCGgMJEhxE2dgfPeTC6QgMC+MonOELfhkVi6/mDNC0A8l09seh8jgkFq
NOCszTbJlK8deTP4wnXid+D5bYiBM61bsgYLxuhmTrRfiv8WDavyJ0mZQG6dw5mmJnAec8i2SY+c
+02X7gcERTliJruyr5i+CXawHWKjZ5LkBoZybMcqjx0Ej4zxyU6RMBtTQ4cTmFtPi8nv0HO4j1d9
4MsqPs1W/eKbNLKOGTwF89GczC9kypvZV6eYYsdC1K1Ll/5MTdIv7X2x/g6KtJgswkddnNM+Yp9t
bVi24iqkRG/RILZ3DbCpED7oO4pkuXmKbApZZZKfM26m0D2SxvymZPU3cGipTOvk48PoInM1DxCo
2ASTeU21Aaq2eKElOJpRtotFiFYAr6LBfoxmnTpB1ndFz+8cqaT6uQV/l12bnrgvQ5BUwuklL3Ij
WjoE4XO8IeKvo91inGfIYwwYBrmizFBs/5YA94HcAZz06r8uJbkE8hjb6TGI4WxXe0mkAip9cp6g
Sdbh+OT35cmarml7H8Q1TTjDuqPDM6bf8qZOqCfR1FUtqRj2iuApI+new1z31kJdg5TVfW1sy4ZA
weU2c7sLYa7d8MZGCSeYsYolREv6e5/gjMU76f31lFKY8eo9WCHsG3RtEvNhqybaQIaKK3Ga8Z7P
DvbXhYFnVYyn1CmOVtbhH7Yi9iu8HzWy/joV94ICXOIPCFAbyolcswL0EEv9vdfB07VitlmD1+Je
n5DTLA7jkCYfzE1TMqHrSbck5mEE381SlOmCjnOIqYuYOxA9pRPKnEtBCxNWi96wMz/KL2LM18EE
1pJXkI5HmlEGzt6AHUq8lB58o9hDGQta7VCHKOk9XgUHzMvUZ1BrNYC8IDrQ6SDUJ/VzTIv2EFaa
GV0x0xiY7wEaHHn5tif+5ek9b/q3LmGkAIaDwGCpapYpOZM/zPlGfma7xvMMkZgzdNwqF81mTEaY
i69opB/xqAxqdKxRpI4Z+vlk7/DkBZKPAwzZCGx7pGC3FR7LaM9RoEldxNkYJjdLCAPdInbRIuVj
EyKw8LFS8eDvBZY96RcfEcT+B1OwI0lQXT2mRY71zH1U4S87kY1pNVsRFNaqdr5LB5gOA56/c/mC
W1b1bCSvMuz25ZvEXV7yYIDE9AjlC9VCmCQ3gs1t0vYkYtXlG3b5WhbfeqOWOjdsk61HiAefJjQN
bzwSugfu65iSYiTMRbfZjEeO9u/4yOG7TbeF6cI869+ShSZ5erc+8ujgRcgKBYcS2yyuGSxuq1hh
3+TkIHDgfyyd13biWLeFn0hjKIdbECAQYOOIfaPhdlDWVk5P/3+7zunuqq6AMUp7rzXXDOAA/Q6y
wQNyOUxxCUSXz6vb4oZ265WL7K/ATgWSDbGfe4BGzR9GcC/1pjv4YCrWzXI5sY2OgYvZIdk19pzv
GFqSIVw00KgZPuYVv400R+off/27mhBYqbcKDZTlYtJ1yYCsLC+vdCPEL5pbx633ZNuDD5bvTTsV
2K5aB8jGzt65DlWDNyJMboxaMYK7GZlC0d4d5G5dELzs9iEFw2IqMmS2mf6K+SnmXqOfxioVE5rl
3CpPHJlshXsCwPv+4D7pMUbEarXHkDH1OrwuYyQcW6glpxl3HbgaD5EcGY17BY5GgzRtBgixq6Pe
kYHi+bOj+On8N9ofDZKPQaHKRZgbYds7UYQhVa+1ixxeRsoUJlCI1PHPdCGpf4oeIbh6YbmU97Rs
HApa1zHCAN98dcGpi5tJjyfbjfgS1Z8dik4JjYwZNF6mGDKcT6G5zLBCUHXtwyIr3BAvme09RuLL
HdBApS2m+fgWIThcHYKMNedUy62mV7d25hD4fMa5GJkEfjDkakzf3TKECYU7SR3QzPEcmfHUbKz0
gOhyVwx/TeU1gYmf9YAsoZsCRzMF2UtUxksEb6d212SbGQmzNRVxpeFGqCIweoixX00eRoUIx+VQ
IwVjQpasX+0wUye6txTOVZLDIDfA+wsF4dqQrddq+BMrlZSArJeMD5OGdwzGSCaXGvZCKl5ULSys
gzl6aH4Jtr2s82/qJN965PlxBnKsMCPFCuGCYeZzkn40kTv4EVrnQfQvc1gyj9d2HgADvWRpB1Nd
3PXSIp2OsjXZ6ymTgXVGP6isT40enbyIyhj3LkxIitF4SqvuZM8vUGSjMrkQN59gfwixBnbiuvlF
qXAwOH0K4XLQGbPsRaEBwEEVr8tf+JKUyM5+HPLvBMZf/mJHc2hrxZlwzMvqWI/K1VWiN4HYp4Jq
Cqbul5eiRkJxgliu0qRiyxqLJwoJaRiXOSeNKmQgXoYfOeIChzhpkD7nlGCWMKh/OYbIUJQ7wlmc
oxNzoyaBVUdHtXMPq2MGMUpCCGcI83kOMGaDPM3cf18iElXt7M8tqeVHbv6BjRNJWOK9qJgYTRI6
UYWvYRuQ/FnEJZmVeEzN9DgXTPwi61zE+dld9XPbpo+I5Lil8gmF20geZYIBUJSxRFBOYnaFeQIr
fcyzh4Y/I/SNyaauBiZZXTYyeRYJgzzRBE6fWrGT5EXxidh2mT6gUdqHvJ6fGidGDTJyt9VfsjxQ
YJotCqvfvRAxPDdWoBYrPcwTsf/CFnhJEvMIMzyZPeZMAJeQe0UbVCNlCaSbWIc1Gw+denTL6iOn
q1HARFanCpwFiDXGmbSsYKikiAfwhE9jbhwuKy0FUqQXFSgmaqPPPD7a3JKGCBKBA3ZbYJnbgd0M
2Wvs0bDjqzqOq78u87W3QHskJXaqKTFTgAWtLlFBpFurWT+09KXIoSGvX5hBLPOvltR/pCAiiWMT
Rx9BGVNyr8bFf4V04dSq+jubu+PYLgyxtzG7f4s/0mgeeqX8bCUYrlJoDQVlIlnGrDKtYd/jGfEd
VJStaa4ItJOsCKdHotoKNNhRsbViLt7SwQa1hxuLGnyebnQujRjfK2l7AWYjvIsHIU5gQy+ovAaV
9aZIb0l7SOwL/iy4Tq8kifI409MziSGtccus4T5m8T7BgFRT0EL+6dQB9pweWx6dMSXYqchPiVZf
ZcAL+TI1uOnguAAoSUAF+eS01jdrypqaLxFPL8EsLFuvJRXqaqm73vtT6nlv1cslH/WHDqre9Oox
KwDBdpRf1SmPfkUPEc+QEKHsMiFlDxsVLE7n6dKVH23VAiKWUIg6JtXZghnss8OsjQiKF73GTrYj
uh5Jr7It3eGStx1uNkXil05OpMMJylqG0AYKaem1Txm1lZPuDfNh1Nkgo23VO8cGZDmNdX9jrM65
0Vny8DJNMIUG7swNhJU9YWgwLhBwrqiChHn1iNNqC/VbU79gF2QgdC2WO+YMTwf27IMymCi9xqAp
EdephvVK9MyXMnBH4QPnMG1jZ8yZner6w9CHkLSG5gaOl3s/aTnspG+Xlr+LzDg4eKts86w7tS52
jqxkTOyydyC9vaVYO3N1HxIDPYusPdUeOcSI9XbR/DdDR8oeLWqJiJBKJe5uikcFWqOGgafr/Ywp
8nbH3Q8udusjTzi0OgcQs5m8Yz1duDCDYW9k9TxCbteVC+0gjDuIfJGFWhGdmSSdFyU+yMwMCLKS
Wqn+rc2PJCYmRqjbBUXCLXbYaHVkEq/Zm9of1BThF1oUrIs1Kdv2bqiU5R7aGmxTgEaHRtjBDKQY
x91psummZWdGpQzra/TCpCq23lODYFWiuitPa833NpkqKA0OZIV7Taii2wTf5TjaT0qzheFGZGKX
nuOku6HQg1WATbfS9NsJC7VlFmST4xWFprUakOFz11NZxbZyGYHS1YBAL66At11VQhaYxRs8psXU
HDCHusz5d/5c2hABGLz7zA9KfH3dRwhLC1tsxoOaYaslzXVLhua17lC3MuZyPO8dgcfJWs4CFR2Z
bKy+mE4B1bAxWvFKZ4dIa12eIEyj2so2uY402KPJwkIyhQ6wzWdAGCzGsEv50HIVpVryzI3cJDXr
pdBeKcMkcJjLujWj4G/n4oyE49hSRbRAUk5T+RRndBTN0F56B1yB2UPCPEKhPzP79EjqQuEB8lIX
OpW2rZUSOxk4Ocp4i9JQK+IQJQ8UGzewIibairlzcZKqqmNdIag+WsaxNty/yEDVhnuQ4rRHxe7h
pS5EkDVwRSvW16JHwbY4QSGKN/jPl1JFFaKl40/dr8Afpa5tM8siKrh6zkZ2wvYGrdU2bLnClh0K
A2u4GP2fGpNlztukFaUyPebHbGAgvx0VIKoG243MfLOiGvka3toNowGGGvs25dFWqIXaGimn4fY3
6VYtsnEv7zlumZ1LKSjLNW/+7of5PI0MJf5GbgusP+lMUdUvqlB8/GZqKqWD57R/xGG9r5jmRbAr
TExZ0n5lqFx/pCOZWRfoJxu81eayfOd0+Aw00MHEdf6MuCIVu4yyMKPIzuH5OLnwXYiy8xDdFOK5
PwsHmACIfWCGVPg2J6agZRkIDy/AjrHUqot614B0yTJFwbyr5BkdtD8iQtFSb8vZCCRgk8m8sOZN
2vLaPMBRjYHj8ODCuK3Bj3OF8010pADHYkBR0S3NgHLea0WcuVJZMsAUXwA4lXTiDfCMyS3im17P
mLR5qCcoY/pQHeKxOFmGAdpziyPS6jK4+DzXtodZWzweTf1RNkECaRIFL/y8FkjwVZbUUDvlQiI/
Bltsfo4SaDARzkAlShhmOx3QqvXbJlk4NA5xggRKrF9VT8+VqM8c2lFmTOkGvjDusYSwUORgZYys
XYYM3kOtljtWWQhOiqMGA/kMCXVC09DHT37WF6EkSMM9hdiGa82Wl3KzeUQ8T3XFgAY1Wlvs3VX5
MnDMsZzuYKksSrSSFcvqMLz1BQ5qdfqo2q5fLv+t6AkynpCKxkEsv1JoDpc2melCiGpx4ATX2GtI
2Q5EV9vdKzq0RPdvHDhb7J8YxMckSkIWRnpR5Dq4MSEZtAnyDLlDFyjui8Yoh/nohKsf0bCvpTM+
jKLdpp30PVR92cuM6uh7+EV4Ns4T8MElX2eC7oshOF0ARgIAWMIkjsW5syK7HLd8qpcmxgged0j9
0dTZA4a3ipZVT7WHJvuvQk5sqZyg8T7Ug9+XJy7KGr3rbHM1hnze8kwtN6FCE585Ewft3UEnJHtl
ebsCgsRKi/CzKvedICmUPlKkCETwumf133JvUYOTB39aWLulRVoDCKCZxjsw/m/MjKU2f+V4JtFb
pBfEJacq3HOkLd1vAa855gyxT8tT45lsEBmejJpzGA38QasvC8PRGIbuNdBnYj8ILh0zPKVxt6Sb
0+GJNKSoz81JDMip12irxR+4zO50LHbs6JONPnXE2VNUP650rOD7/wxdZhTjXWJxAmJViiWg7EJx
q/OamcVEBWVuLUPK5v8iRpUrn6nkWZbXZYaGshKxzE0MORa6cDdWB5oHun3raKIwVh+mRj1FDN89
zzgYDXxh2dVrVEBLjml08ZdP1nVGmTHBOdCQXymO/s98vdIwbfX0L80x91DWH/m2u4Kr4BjarpId
6rCcCwQo5pqcvVbhGcdV1VwCoLPtlFS3ekzuHTTcJDXjR2nFUaqPsTb9zFjmjFpgMNx0HcZ4c0Ku
7zVns0xn7EobVx6nyYmsrda3WZqc+beFyqOyebalRkBjzdaFYUt7nbjEFt6W60zK6gKuz+IsbxJK
CHmjYveIDphBICQDTNX09I/G0ubedBlNpVkIDIOpOeZCm9kJugYrSQpfU/2UN32EJ5yRMzUGPqwO
tXKJlHdyMA44/pAo7vraIE4u+QOxmHgogJZU+mHgb2ABWDz/lsE+bqEPIak3cGSbhC96lDwF4MOA
YQtyelzdcsQYnjb6DDDL18nDw6qi6CFcsyP/KsX02GK3OleslwhlmIgh6kChgYOtDDbVUPPJAqbH
okE++RMnRrYubBOjzS8ZPo1duo+KJcixMZU3vAogVUEURAFTI+HLU6zpXX+FtKKw9wHxodzBq7fp
vzCW4zGqATaiJH2Iu1eACJQrRARXfCuXNntu8+9JSfYGYW0CIy3YHGywsFLFDjbXvje1q8Y6OjbQ
LsH9RqN7ttsB0gdpjnr0auW3wk4haA8908OOMVYPzgmLptyhZoZZ0R1w3HpcDEZu65FUlAcsTQYo
V/Bd31fDgf14qAA5ZViqycau5eOebA05pe6n6SIXtMIwjoV8WA6a0ZwXsz/o+o3/KhaWurtIe/Tk
oSJnQxh1wE0XC9h825iUR7yXAgY3UO/YRIeOhIakuJp5cnIBBtzOOVbWo5UPx2We4DDgtaj/JfBi
9eHcaMzygXw8gqJGImDqWX2SafY6NledQ4q7bW8aixBBctvyeM+nmYXGCVI5NusngYhtkcrrYoun
97ZkWG9IPUilVGpwcTgHxLCN03iu4uQ/5KXhSHLG7I+4Y9Sd/iNTEarR2zdG7fcKJ3sc8QFlx+VO
H8dXgj0YIgksf1RghzaqnnP3YVwgs5A2PzA6/5OVGitsAvkZhr6XF/u1n31Za7skdWl1vUNNuI2s
Z4t9GylC5twkiJmJZtsnJfLWVzgeaQuVidbYJeobrhDLtHmXxUOCPneup7eIgR81Qded+p7F1nmT
fcDUvjnxp5HVwQoFw0kan8jhFhOSFE4qmafwYUuGiu52hEOL7NEmXaEydArm96LJgGjKXYdTpaw3
5OEMbklHiblEijAaXrKB9bzF6DQWeESy6kgLR3Z9VC7s155BB4SVEFNgAuvkyvHvrdD21TMJKqW6
62qMHQAvEssNjdG7zW8TTYDfNYyK7HEIpGGJVB70FMBWTvu4YAy+Kxh2pXhoQFqUqpkB85shYmLA
4HsOHO53Jv6Y+mDLRLIghg4pGGSpkabSs8mMgUdV4uE8W9EjgPN20GFZbzhDzVBi+dqFCrgd95qP
gE4uWXjMBcj3IQRgBK2N3nGc6bTvCPsRqiortu/J81DJKRCXRn03IiZzxjheIKhLG5IkupukRBYW
xd/65VihV38nRuVnun3UVbj5jMVNtT9z6YQkzZjqjtIftjF2nWQmwsvmeo+oHy0Lr5p5Ly8FD1Vi
6rQU69WJFix9GutcjVgXUUcOxkUpbynLcVc8mex7ZseGAmLfJjSiA+YSrFftZevFNwa3EerLMZyN
B8t4SKEC021u7HbxbQ18kxTwB5gFW2sZ9uVcERuNqkj63T1hLNOLv7yugml5UT3qdcoTuaFLUFUu
mq1H9Klb38HXQNma5QTkxs+VI3+xgMl1//6Inzt+01PxWzg/J9T0wzReRfM6lax9raueba3DVBqK
KAvrZFmXeGG99iZ7PyWk5chFZggHjsISyBsRTK7jI4YsLK/wnB08TcaSPVaSTcsMaVWugVO1AjZ5
ek4n97+ifRZDiQFMfenwEsfGAuBlCE2nZaNlYq6jX1IXyFLpU9L81NqtYQPrIT+sKJThRuJxJM+0
ap5kgSaArCAcpi7EkwSjymVVd41jneMux9YbyURKNM9CEQc912ukfeFbgWt/1NXATdrwiHXOpnf3
nYPIxemJRrWPAypva16Ys9DBTa+IhxgAbiJveqYR2U3/2E0JzKcOJG+69EjVgXzxnxxVgCVvO8Xo
Gi4JFjsGmAQijgVWAEz1ebAP3izrIKpCaCEjQqkZBHVgZyoL7Vx9SozeFQsTUFzk9Ac7zk/q67Ke
YvFf3DGwBy1jRt6ShJXLzZlnbIKsOSP0QqLkROiZIOwL9lVdNTCykgp2uFIRou6CRw35UqpSrEIs
8661Mx0qDy9cs7gVs/Vc4vY4meLFnLaYasmaMZKbL/NeQcRf4tZEfhwbu9ypnhIwGan2+nIyIXs6
XfoJdOpZEfvPrZ8OUSnwtrn2No7aDofmFe27PRb3dOrftX44Z3n1lGJLhZ+S868QaOPqOK/Naci8
Y+MkfMIGNou+vmWwvJkSwYSuJuRLGWo4+1jJil/pmqtGRPJAjITMqnJQjIjBCLCi7jPy7+r4TRJL
7Bbf76R+FxrWX7iCjVpn7GB0ZTAD+/lpHougxGt5mERIWugZjw5E98B7SCjszx4zHPPXhjdbfcTM
Joyu9CNN3Q3Y+vWdEzi1959qv47M4Hgo4UXo5DJ+yvtUIUKD6CKOXThfslVYKwK8iIXofKzxdhWq
7yxyDwQFesqHrfwmqvVY/qo4VahgyZXxhcdWCfOi/JlkcDAsEjJn2y9tId3SeRaTfdUnF1cem2ua
XzDrhAz2hZ3Z3pnPKDHiH71cfGsgW+xaArbAa9ilMqMJKcfvyKwkY0Bp0mKzrq/MrPq+pEakPTPr
o9IMHypKKuvCTjStUUuwaA+MC7owZTTl3vKQk1CY9ZhhWNNlnLlTcRBxdnL+bpOJPVDH1mkVyuKl
IyKThdCgBCu2uHr6eikOCB1hY7cdc9F/0djNFm/xo9lOMoJC7R+iRkGFN2jHojT+7AYVcmbjaYJV
I0ZurjSJ0VYMOQAalqPaiyPZVjCtc+ykY/0iyB/tCM0pOEJY13avvbV4yxm22BZOsW2RrgsoY3HP
w29XnNu4IJSd75dwX3YKbpQlfwi9WmgzWDOz/jFi8yVUgMWPLaJkX6i01zIDerc1iUfbA4a2iIsw
CoNkw7BWdzzSHL7n/k+wpjPGv8JOChqzeJDHmy1xMFX/NbG41cp0qRvnsDTpf0LMT2ZZBQNgi0PB
JqaXsv7C1z2l7Oj3YvpYyv/WFNghG7+n7NHxrEe81zcTc4NF7wgBzx7aRdrMLAW2BPVD0UKztaaP
sqHF67g2PXZ72Keh9+uci800ipWY2V7lXle1vmRYbxUVF7pPHB+UhSwbquEMajcsPSXzXAjkb3pD
WrelTPeIQbyhoOpSCZch7QJOEnfY5JxE7P3ohRbGmYFXFQy8Qn3H8uDKXcMwfNuX3b4uwQ5Nhg2J
e0wzNXTQ9vTtQ5FFDGIWlA2oeOJkOufUHR3DgwiMsUO3KdJzQag0fluvo32YG0GNIxGS9Enkx462
gWF8qTfP9nKQiNXMd+8cV4rGqkCk63PPIBkfhfdlGbkzkDSjBcCnzUiZHtjjOZv469gMBSqqdGWW
XhuHDORJYdWggHmXX94Cj9m1Hchmui5s1FgVbsn1YYjESa+cd9Vtb25E/mPF5ocq3fROsQthviHc
a3q12KXBemo2QhVkyG2nF13Lz5JtvuoBGWcwv4IlodUbGrhcExyCtc82PTYWzpEiZ9s72Fc4NFQe
Gj4PokKv/gqAeRlYJqvWrFixv/PwhDRY/7M/y5FJMEKhhe3X+6J0h6Wy9oM6hJAznjLc0TbNrDGV
+DVzSfnXR8Q0f1ri/GqSHNyZjJQTAGDjSDA4ssxbgzxfPj0qOz94ouqSTf1bN7tuhvmdEwWjcUdB
E3mMSdtp+wX2AQN+Lm5n6mSJtC+x4WmbSWlvDrdbTEnTkDhd1V4Y5fZVbeCX9fuYyFa37C/tOoRT
vXO5Ljn+rZyqDWhmH9vINMj5klqUMiwTrjajH2ZogYOaAKE9bjdw2azhvi79VW8MQp3Tjyj+WzIZ
aUKl36cvpk6CT2mzYCmmyRwqhjWrvQpo34Ux/ihF9Ni1Bsuzd6ezgqo3tOJR7jodI1hKdyhDUcOY
N4LUXgM7esrwhhMw/IYkY9ahrrhiKNCyI7rRvQQISxf/VxBvFid42TWpERIDl6DqwBFTOYtZR0+C
lUSMuCrbY9GzUSgKiWjzZvWSp39y7W0xAZp4xE0ocsW0p7lPJEtL1aZdWYurJSUeWmafVvfJHeBv
4hxX4kFg4TuRiF7OE/NnoeYYSGJ9+BSXxGAdyvSvhhPQC1JJ8XIxy2cJOknSFad1l/fdLletUOsu
Q5/7Kqy/yj4mNS5hi15wZs1bD+VUaLQ2btezxGbIquLO8l1hHHuDpn1E+DQQHxIr6XepFwHz2oVl
dkrQVxjBRAVl1PMbRKfLEAM0VlLDSCgccGqs22eesD8m9/TJ4G/rLdabv6Goj3okr45zjWwbKzoc
3NWeRbw4zRM+zWb2uXY32dRB7vTIT2iWXdthHMVxLtytkdORAVvvC4dxRGv5aNNhe/45dFojOhwD
2GhoC/YrwXinjaJHPDO3BtWBknvjKeLZS2JobagahQB264eKzB4M8gxG7J3AEoSUXRfcgY7EWchr
4IeEKoYMKT5+CgXX1rRJMpLjCaYA43iruGMb7VYuWqAt+n41yPFrfQctdczUEBz8nvTYVWGBSpGf
o2vWxN7qH1wg99FUeLLeNLUNEAVCnV2eC2JTItPYS6pfy3WVuIehp2xbbPrun7RL16wbI5yLXIYa
C/rtJv70XOPikDulkN4u2T1qi0m36rsHdfpyaIQa+Jqpjp97+iqGmHG5p28ML7eYaAsAftKDK/3b
U1ZMHFt/HMyOxnt8FGQjmtllVozwH5oEzOYoo+obon2s3Z44iDqsjBRcfbKIzTkluOhOzk8wk89W
m9OHbZWwhv8kLpLFpCwiZpPdrbwZsdHbTgqw0piTRXNr9I96vcJWlAVPwT7CdtCA+/euHsDHiwRO
IUr71Kn9qwB0L3pvH0vmG3li1P8pU+nFS7+h8BN8fZPI00K0vUFMyDhol1Q6I5E6pKlroCdvdgoN
DebgrEOFxjfgCwwkOhI/evJC5cG86Ze0QOnKuGm+Qk8GwzmO3h+J23apflWq/rxyu4gr7Nqw6fVQ
4JhWUFdkVXuK6a078LGIm1IeZVYBWM5KsE/hslaol41UJiqp22h6rdfkmIzulvWghYhq0mEAMZPz
gO9rhgVAFwYYWWOheixeVrs+rNVIXIGU3LQnm1pTsY4Zynjp3mvV1M1WcVLt+GtkdQc0azKKVISP
GsMUCzP8AZ+IfknOg0r3OG/w28wApKuiPU4MxLlt3sdVfEYjRseirX3dZFJEd1b9NsTotC6D198i
grXPftlXIG/TjazK7dRN1xlja5fGp8FR2WC/NHHEMGAhQ+tP1/ipxdtWz91dzhnQeQ6AH5luA6JU
SkMVAr1Kf8vK5EGZ2m8NmNMsmZva4l506atNbInQ+1dzRJ9tT+exbn+ieD2lgwzrWLNrtTybJ9t1
Xvq5ftZTrtnUrEzIaY07xh7OPjPcayE+i0kyZ3ZeNnqb3mYFIQDvKERPvBbNhypdpKobI9EHr1Uv
q0YGN0a1Sof2r0GZ5TER7t1rR0OF3g2byBRJJymG2dJtGNnVirdvideVrYczJ0dVrE+Ril9BNl9L
Tz3XqfflpXQtt1x9icxTPV/d8pi82kAJWwJJt8vmOdlc/R8lwKZ7+/YDhsK/1ia8bU+B/+bnG3+/
3z8dNseH/ctLt9l/XsJ7+BP+FFtCNY/T5uf5Lwh+ft7E7u12C5bN6Tn24Zxv983m4XK5h7e38Kfc
hEAOm3wT+uHtxiT0EIZvYXBjRL9xNpf7XX7XO+X65n7ntWLz+flwfHl6edkfcWvbJpvn59PptPXf
ys0tDBGNbcgZ3f3cLqG6xbmOf++h/NjZ8c3YyFdhcusD/twZo2/w4duE5GP4YcDMdPP3HJzazTYI
tve3YZsb81OXBUMOfc4Y3/xLz1eG98uy5V2cjd/t7ncO2Nrcl23v2wf/3vv3i19u9vy5zz9ByAsv
IUchNnf/whHz8/3CF/AVF//fZ/N5O5+/9+/ya+WveY1fnflC3ptzVBzlp+cr+cDIPDZvnAVezx+F
8qV8ggu/vshPx7vyn/wd1NItH4SXEP0t/96/y7N3kb/lf7zO93l7LE53HNH/vzcvkKeZ9+Eqyg/I
11x42zc+t/zEfK7LwDHLqzLyaf+94+f/HTHfTPCv/JD8DR3y4TL68jXyeO6f4UV+z09+Epx1zgaf
kJ8//70ZW/eWI5r3/w6MgxYbrh2/keeGy8fH9Da88Z0zKc80n8vgNPihx2UT/pZ/bv4P/wZvP29h
6P/cuIHkSQ7D+7D1Aw7oIj+0PDX/Tpw8cxd5CeSHkJ+Vb+7PPigqH+yTORfXAYBMnlz5Ufnhcb2x
RznSgm0vJOxsPuVJ4NdQTDb8gXwZn5E/4If8+fLvVYIzXh15Eb/ADRnrsLnbpf1/mvkzCOUECfUJ
2NrWLnZh404xb31p3i+DVOspOTeRcbV0KxjwwHGo4shCujUFhWW3b2RmDki3WkGNLfoPjHwASWY1
rHFEW99r50lX3tuKdI36Z1p3dXUBQN7MZ2yvMcAK42fbMTBWfu2bR63rNxHGy44d5rGymY6NaZ8L
KAQ2MV+uwUpABaPACFfYfFW3C9Te3q/MPZ2ftGmC3rJ70Pwqh8XVozx5UIsiyArIfMu7VyYttFKw
oshCdd1TeRpva6uk/mAr+FGMfP4fC5P+sgOyGsZXa2qOuSd+Ewb+CXzNBXiszcmfjBCzSRtnWa5D
x0gJn2957dDjYcXO1czlc5TZx6lcDkVGAT4TDJPN9WXSQrczQ3MeOWUq8ohw1XpfiuRWbIYW+GSj
8mJZx/FOpZe+SREGkvid3N0X1zjQUpgovXQSJSpiw2panSIcTO/mJsgODZgwcRtJ7SRBT6Vpgr7h
4TUsr42iHiXcbKU4aLsfMcbaQ/KCkZTE96UssZUOXC7EHMu706DIGTXSGsg5r473WWXWVZtmxi3l
aaZrwvm+FPhKyw631Y9m5e7tav0mhkb3Fr/qcWRJ2dsKXJflJqZR5w1fSet8y9/JHkHu+E2Sk/TN
0AO7CUbAvfqiNvV/WUOq7aRAIOo+umqm2dYCUCrUBhg0JpcSSllZR3uRBst6GDFcqvap/VKjJXMa
hvuUNBnpEQCCcsDtyklGCvwvpuyjLvYLVm/JozmsiO8YGGRc/3jhJQ4bdJrFr0KOOCk0GFzBkMVi
H8b17H5hm4kSSPKV09M83kTOtseUHs8c8Am+VAWangQYZN2FArJBqX+ODOxlMaG4BjJGBwPTbt8t
xYvSV4fK1oO0+YshiOVEDP0V6YDbIRUmpnJlMQORwq/cks/gSvQ7B2138T7TDt3ymmaMLsQTKHy9
vjtu9cS38gYg4noJ9X8Fd4kOPW6+s85+hBG+Fs+SJjoQstMNZDWvlUqIpHE0XfOxQB6oluuO0mnh
5kT4BYOpsXBtHW7N+mmqhw7eiiclp7D6DPdc4H1pr6/YUflqj8aPw6uoU6f1lOvlvkI21riQ+tz1
o0SBZi6HBoZmrIqjhBdqCBB40e56jcRwihhSluhAul/4Hf+J9NTCQYO/7Zems+1wcpEPg54zvYrf
ZhvL8FF3HrJ5PrVTstB9LZtSt06lHmB3g/UHj2IEa9m40UfKhlOxOKZVCyQ/Zl1qYoAkgEI630vU
jJd8UA5LWu7aGscqsZJ/CwI/4DfCjE1OzPpU/28l5MguVrpTrd4ttL4WRoqjC4cbAxqS+PDXhUaF
McFUBF5GTSbEKTex5yqc8saFuMhskRl4pooBh2xMHJbnlXz6KSDC3CMJi0aIUcto/aQrhenvPJxY
YjCuyfBE+OxQ0mKd5hn0s2pA3jh9TFtVzybgZjkclVoERDhjxBx/6XPN3C6BG4uWY6wvVQdONDzE
+XfXkLwSkJSW2OGi2WTRVkR5P8YTJZ/1UfXwrql6Rx5yYTBgHx5HpT/EVfxIEkaSrk99ZrB8sP4K
FdYCuVcIYpXc2nf0VT2BX7Xu7Vw2Bjebdom9bxYwelKIkE64WMEw797n/H/gQWjxP5I+QJSNPlGQ
MCtdLJ08AiO3QHkYvnm3ArQHJ6u7mqbEUH56xXPXgd7iZhujQJM+BctxXLRQOsJ2R7swHr/axAka
o3piRCWHnIx2+udeH4OB9S+33hOitkZuvAEoI61vM98XunXZHlnq5uKQJp+oSPwJvNRiqLc28X6t
CFMd12NXfE7Tcm+z5kXX7V2q021aE2m5PYbaO89mAK3Gvkt0ojEh/mjoAElQqFLUPh1u8fTNfQVz
r8h813hah3bfTbBI6OA6c8YN2z71KqZ5zk7PO1JvX2uWE2ggWfsmFm/TIVMWIDH2slxWg43LrW+1
MLleuKUEdQajnwqf1jAejWdB6lTuBQb7n6uIU8IasnrKD6qZ1wXroBQ36Lmjd9IHYAw8Q7zdOOG6
bYeeDRW5IUqDgbdHez8doPw9VzlO1pmB77mdPkzMLRURhSBYgWBTbwdU8IhfM/2IcfVeAiAiHx7h
FJJDvWJrOb7KzSojtyoRWPra3V6Oi9gagXUH0hIiOT6bPYTzPGLYrut252twQGAGcHvHAKwOfoOy
y4iOMnTdEadixWmfRVpvF5RLiCiY2HpYblqEBUSgJb3kWmtLyGSGFC8zHDRNijhODn5sAjN2BNGY
b2B5nBvWxRIIWkg7xA5uhyVjWI32TunsbYemEZKWpFjYKSaCJ5uMIRI3t+x0rJHM/mJvX2I8rdpt
mCwwYcerTrFOPkNFFEtt4NgON7WBWMVEwetwHumvufdTNvQCRk28nszeEke9jPaG7V5zlhgL9x0t
/mywJOjqM60k/sD0rEV9diOIKy7cJB13XJJ9lindWnIFlKtBrX4vxf9IOq+m1pU0iv4iVSmHVyc5
22BjDC8q4IBylrol/fpZuvM0M3XvHDi21P2FvdfG0pszBC5z6MKI6vHlqXzXGKlWsR6dgvwvVj81
CJS2uk1GlkeGu/SqE2I+JPf+aIP1HFSfTfMaNbPv8kGqBcP7CkkajDDtNKXtylJ1AIOMHfoHicUr
aCdcWjTLHkhg5MvIBHAzLGyw8VxfccCCjmwoZQxPNWoTUYNNQHwQFtxaLut3BHlcXbM2X2mmjcpI
UroOKO/3npxsjRfb4Gd0qYZwhh0a28jkMujd3uD30eesJJQzk4lfFkgSHj+udqjDTP2Rj38bk7cC
ALqcyAOY0+/m66M0URRybySTWPH4efDu56/ccOtjYYrVjLsLST8pHOprGwHg7FTCu4H0X+mMpY5t
1kpRf1BCZg8Blp9tLVuhz7ESp1nIM9/sUfGGnzZhPToPL+vmrdAxQXkrVenJhHfgrnz+Z0XgQcrM
etfxsaLceRBWhmbM+CWJSRnUjxopQwZYZQo2uXgLtJeBTO7AxOaOFbydOUi01lKiclKRCmirYG7W
+RRjFQXQ+ItKAgMewcmG6pdGtrQJaCNbzWijlcXDM4d5Feg7IaUt9LrclvmLAXgX82zRfhJJElfw
inZOC+I5q1lveWJhKmQh84Oitl+nwWEuOSkMzB5A61Bs+K0tNIEFqle7i4j3ji6tDhGOeimUkLT4
jGcJRQP8BxshrQ1KnbTC4Hu1QRJ2Gpsyx7iopsH9hWZA0umOxs4ovXXMCa1QuGM3IryFtQCPhdAO
JqVpmb2GHIrGW8qey9YNv0Mvwg2px+5GwLBTB0wQ0C+rr0ZPD/OrNUtuKta3OIcNCBeMReIXW0fO
oGAu4jb57+0m4DIJ6UUcZhaTfhOq7lvmV4vsTAk/G1D8BlMF7dyNcmk2PyU0YcEO06quYATV8hMb
M3tETgZC/Lg8Z6ZlkrzXgoVOT0JSoL0S0QkKT2Wxs2YONOq/+HY0jZzbNPbDzDrqFy/F/kTzZTKV
ShOGx4pyDCCBBQgZR7asxDXvDX066PH/D/KWkBDmfawDbBPFInmzvP12sObgYMySsPl/SxDe55l6
hZ9vWcgRw5saQlPuPOI4PugC/Ng8E46wKxN1XeoTHgZm7Nrf5EQvRQGWM77L9IEOftliUQ8j6zIY
b3yJLp1P7oNaWCoIqzq7Z2T/O4SSNcixyU4WaRFuafEMz2ZHc60qEZShEbHH5Fse4SepsVHV8XXs
uRH7ND/IWrta8trlRy38avUEcmVxHiv5REQFUcDeG4l2T1zShiLsTUTIAvxS9LU524STlb6PGyQ2
wckev7TJXHPHrwOdhra6ST3eFIWy7dgP9CQ2hc2xTtjdQfPBRCtRvvedt011vOilDcNGXzh6hbEO
f7DFbBEVNbCrEGeonr9lFOkTcKGRLKaUXBaXG3SuhejRCgPe5OiXCSD2vHtNFZeeBiWfBXo1oBxN
YJugCMg8uciS+KDxQaLmpUJhck+AK9ZzfAKQ8JiQh+t8/JdQsY7mBSPweoIvq8RLnW5mEfmC3Tih
I0H/6Vn/6iFjNCnxcWIL5LoSFpeA6m085bs0ULfzgefDO5WBL7ycWaCfjqQVL1O1ewTDLoIEkf+X
qDJ9F8RDxlf+T/oEOUyrN+zwcCEA9rDiTdiGm/armwregZs+UQ8Q/WQEGLbRmbEBb1im9PlOE6zh
ogMvyIFX9eQVJRoThW01wF7xDPvvJH4ASWbX47Ij7o5KfEyVObvaODgxqxOLedVcQJUpUYp7kuqg
uB54c6MuQwmLPofHEcJcQphBSPEu5E0YZzuhOTHF0ciGHYKYly4N962or8hqCb1qq5LkBZV2sMOg
e3FQ/gjEPLZZsW5rTpGBQs/Gij7yiHKLqyyxja1GSngz7U019nk+8HKGq7bVt4p9BSXOCRpJSDHK
x4AmAS8JO7Sowa5zyet8aXKHy9ijEmo2IeaXGU2I4IWcVTfCiD/D6qBdNohTLfwpst4qsJ0Die4w
ftGsHzGc0Y6b+bNItG3aWO8YHlBNVien3002QX1oXThP/QnGRFSo24ZStIVtqaM6DBCuhxU3OVsP
u77KtnprSDUvQM+WlHCO/OtJv8qicmdWyS1FHKig3cw/oacx7tf3VN3P3CW9wVoTlk17yHxC5GdZ
eM+c163Y1zlhbkp55+pAwOcZaMiYPnrrgXQpwVoKPr/Mk4sc0dmDemdtJZfDoL0HJ6/s966Lx4pO
lZ1n4hAFkZB9/e1mp7LIT6Qob3ruez2dI74E+kxtoeUXtSp4ffXXcNwak85N9NCGn1q7FPikMghe
ncF+nSc/Dct1lMuFiao+qRGzsdLMpbbuXWNXgqyxu4M1wlVu+kvvYBkZ3kqwzVMpL6MzIKzAjT8k
HwIcQolgS+t9uxo/YvjAk3lyO/MW8+eIVt8Yk1y61EggPpbSLs56ZK31YV/zQmQtLZm4hMM2ll/k
mrIFQLLRy08i2NdTwgjGzhhAFd3TtV5MuFEOGaJNdR+Hb+Ig64azlpO0Z3Sl5MuYT7K0seQMhrkS
SvZNXb2bDAb7aCcZsTj8LkH1SEJ7kxNpU+b4iIi1VgbwnwrN20s5/gTixwC4YaLMICMHbdp/j2uh
0AbjNsJNEQ+ngh4n4thxWrQ+lOgp3J/OAf9SpPQkHVO4Iso2TSmPVYHykpQv5F1NzTXZ5fhmWEnG
Nh48jc8LlbBgqCWtvW3vQbI6+gxeRCRqbToLOR8aOBdIqRLhUXbkqp2uGaE6TaWvTHTZFlIRbMxg
/aFiiB2BvqyGCaNK4pvQyI1qWlYksMCsAdPztlCJPA4/Jz6cuk04nDn/J2+pNkRyjKW5qSVZVmPh
m1sEJLyfbDRKZAMK1yFW/d7FvmSnBMfilm0mv+3VU4/eS5U/A4dPCOA4Qfvw4pUvcSo3mobcBw9m
E6cvIX8w54JXnQP501NNCHC80VcLQoj48cSMduGoLFhLr8fKW5pRQVYF7DYLLgK8x1Kw8Q3/2bxX
nfZdFZzHEu09D6ihcPimrMRaa1mx+0wc68ZKCZqGZJQ5y8Av4+xvcpk0znUb2qE6e8HXfZ1q79yq
6Zvm9uBdp+8gBgBcKsshudoGgq+wXHoZ/Lo3NTmxUVyEtD1Q/du5tm4JuwZzrKG50KBzuAxLJIuV
TH1OGlwI8F59hj+gNtd2IzcEj225N52FifC6Sx/mGO5Mm0aR9ih5jvjQ4oxBnSBSBQBbPsQr7uBL
ktR+aFkXw37Vs3f08TyFzqrRCW+GWRlF4bpklTiDeXnMEb9cK4dhX+yXyhMANN3CotB5FcZVqv7z
iK3uJji12TewYSCtVzKQIqN54+wZg5qNaUcCo0HCmf2scLTabo2vz1ilDXvxNvkrbX2Vt/M+frhi
dXqL6CpDKyOriFYsv41gkhM+hnzbhOFqAFFizH5kLmF1PWCHanK0xrQHEf21F7MH4zMkEHIRaYUf
zRBa3JgImeZFLJGY4pfHdmSU6zV7XY2IinEgSabviCsSY2uzDB1fRHPvGDhabb8VGTlnE4mzBGXD
elhWHKmtUgDuZM5ggwSFJ1XXh9pt1+NAp5zpBJHQzoY1PTVrOh4ksksqujuiq+16oMdh4AA1LaGf
7vN/DlRFLzT8KQOaOMEocvdhxHvhfJq0ji5CGx7nS+2qMLw83+26reI4BCCPD8N8qO2X7U58rsFe
b7UbPpZVh9wHlUztfpK7Cb6v43qBn80/YWHX5qSf7KqSmbZYyjtUaPblAqULs3zdN/ZGcHYpLMjV
pm8PfRpdP+IwECQbp3ygIv3tQ9ol0Ayx1u/a1pxHO6s5poBVw0YFOq3brm/JQ+VslQijb3rgV0xR
GVTKb467psucmzcNfuC1y94yrxXjU1ByL5IKn6Ul9gXHqc6A9D3mbKnb8eeaS6SkSzXyXieCiDRE
1MXoQg1E3eDp2z4KmU6/jPndi92rgXaBNX4IHit+0JgF+sOcYsoemiTT2s2/YDfl+AkTqFIRzxge
eEJL+6NEeiK5GCsU4lOQvwz1pUB7HowKQLDh4ipiMytvJKNsbB5QCBQaEtxPVL8qm3ETQVOQozwI
6nxnI7QUFENIfVLhQQ6QD01RjziskpHTM7qlabu3Eo1x76xDMXeo83M8sGn+FaZwzIW+Eqm7MQ1r
B8423RRtvTcE+WzVkiyyBU4jwh+vQfxuKNPK8BA2oiFGscpSgu97pv/3wEc3XYQLBobR4BwRzNej
Mx8Wfq1K/tPaa3m+MbujAYNvTqYP2uRoMtvh1DGOKVnd0tXfSpjfLOIXUD5/BibRI5acni00PfJS
stMcrfHQDYBuepeUCAoaYrs3o+i2juUdPE0CjKLuIXOY2Sx+0wIsQt2qa6tM9hBzdhmp3yLW9oZx
duH5ZCiJzGlYa1TchXcS4m52t9y8SJzPTA2CU5vuG8o9ikBt40RX9i0aLtL2SOSrAFft/VWZwo5n
Mw27GvqEnT2rAXPud5r/cytWAPEZef58eLpofDLSVJz/iLCQpJljI3fUc/jaqftqt9El0i/kpmmr
NFQZ1dqnac6AiQH++jbqnDqFX4Q4x1ypfbcm7GNhWydUQ/yXrhIETlXHxg4RtfacP3D0OZBrGyd+
e57WebcVNn4N/IoteN/B6tdBcU/JoCpNAP2ArtG4othzV3XQ/Hm7CSvPyKZhLOIdhNiI4SM/WuUj
je4mWlz33iHgBa7AVKvZRTket0h8WlQ7wPiM1C9voTIS60kkF7PbbAw2cRetgKDgM8VvCSp0jHmw
3FcrMX7mIEKnonScx6wWw7k4e7Y23zgNV3ZEissAiqsTOlYUvSDlxpnHqip/nRi0FBOuCHpHsMSL
4UvGAUgtbQ2cleRPB1SMtfXSqzK6l0IZ5+cBpQgBZtJc1rbDegCTWrmIcG0xwUPHsFQ99kjxyhqf
QO+r1yn985iuCXkwsupeMlzTJJEgHBsAUVlEmP0eLw50EnNJl8T1fWlCXP85uiSkb2nS39TOwgU7
HtKWMHJkGJ39LJDBlVqExAQrkDp0NzaF702Pjilx96W4e5AVhZr7ufbsGcsyhI1DhtVZ4edJesqy
7CTR7yuhekx0EDXWxugtallji+RrxCc5ljjQqBIUVjCDvCTsPBt32OqcobJWfogCPoWK8zqcI+Gh
obc3yoSur4m/dBJLCi6clsK/ZrBYA4fADqJyWHUVUqOM/CUcHjmCPrcdVk2T32o3WGtjD06M9biG
JxHpNolX64SHPFSqU/wMcgvP5FunuoxEv9WUeJj217UaMFZHECSLKrwmOlo5qVzZ6KbjUWpcydmz
bM81NpHJ6dZCNVQ2NPKuii+PAS+gzlkxLpdFCSlQZFdmXZuaHsqoaazT7EVMjAE1ikGkkMRGobak
/mfQGQb7lhkOCUoIHV8t2te2o3g1Hmnd7qD88oWS+pBRqsalcS/sfhuQ1cw4jWBG2/3tIVKFXotl
KLpbTMITpiSdnR6np13Ay2NAeAH791GYKeJw4GDsDW251sfcr10025JptRpxVB2TIj2GEk6GDBC8
KlTEGOtFReL2UYv+jPivTF8J+AO+XbJlrDF+cUeMMCfqZp1Ghc+7v+5qhGBaxy+AINMPoi15qoq7
g3TABELLkMtgtXCsxMdJv8Kxv9fcGqLTt07Zqsp9RxK9S/sQsMwV09Mr4ML8a6fOdySeNQyRKXg7
eegh47X43ggCIL0Sm1ryDirFLK6BpuyzQrl25l9ZJ0dymddhjF0tVA+iR9cJWc0bhzVJXzfa3o0w
gp1mKC+KWl/T8ha5WEOSlODq7DVX5DHCOpeVhCFRBsRVieuPWRnzssyzFxG5U9ZWczcNuknTY8e2
G6KN6lTbzEZxxQNpcO5WUNrj4dt013lxLKb0NtVkro3qZ2pqmOVMUFWI9Nn3Zuuo4YseWVY4jH28
PN8qinqKy2sB5Vaz0CXIg90zqAgUbPJor0A8R5q6nHjfWUhk2CrmDkbiLWDJM4ofYCsrC2+rS3JU
j4UEvpWnXjp7mwqEH+2rwIGhlEiHJQpGx4QtYn7CxTjEyQnOx1o3o1edVIc+IwYu7faii7YTqRle
13KSIhLATD2o47ETzosx/RbBxarFpudVcB8x4TVgCvyBBXJaQIQNJ7J1QOYOBhSP6gDJd2UFxmfX
0fDb1QMNEQE6OZFvIsNXfdIC7ZjFwaNQUighGpa7C9LhPD4GcCiU8r0LgmVoAYBChOoUu7p9Mv4L
qh6+KvU8u3hu+rrjwdTIdZq+O1BBevCrBnsV27XsBr5EaKKWRmabstC1jRkhjgt5so0+PHS9/ox5
kgs15Bgoef9bbim9XtpZygQsWtWk8RF3R024EFSOECIRbDtyOlnoQHUwJm7NRBmETVTMPA+cjFSH
pXzJ1LvDWd5TE3KWw8NdKPKHWFR2pO61KBw6A74Ngz1LSkLTdBDcHW3xoywL1rf/GQXeGyO5USyt
VK88RijrZRP4zIDxtOqLNv5o3XOVXV1khtYpR5KiAnVRhFxykoIvQZAjd/Dt1p7JuMz5QjXCg7WJ
pE7aTrDvSQh3EI7Y7Dl0ee6GNwvaX0eAdkk+YSHcneQKNmEt9EcND0IfHyBh7DuOqhg8BfYS9KEI
Pps9dhMy1NOfQu1WFpAUrx/WaUMEjeOsMgaQkm0EkYYpHP8U/a0JD6qd70ziaIC4rR2A/0XVPMYs
3xk9uCcIy3VI2FdxF8m4Rto4S0YbB4a7iXuf7AG/jtNjFG7VZjgOdXcxk3YTGl/akBNoeDbje2K+
5mAXa0CP+sCQCu4Ko8NgTniXZ7a2/C/+yXHulRPzOqovcUGUy4iL2/AWFWqTpWLYB1un5y2/uuwx
WIBMuG6j4XuuDJLs0fFoR2/sFPPy2Ti7ntE+U2nNfPXc30EjhOkDruZCRIK5Oap2PCTeNbafXf+k
ooUxn0P0eRPD0TU0hoesUgg/cvVwXwYTCBRuNpU4KXKxou9swHwd/DoZ5DOy99Rspw+cgl68ifqz
xgVmn0KSWAWPZ821kSNqSatr0F4nXWyCulvbIxCAtUWrpCNhTq6yhwZhQFM7WsilcoPejX08VFUk
ESxvBmttY5DlwT7MvDXlReurTQBi1siajYPkwgw2Y9kC/e6XAT1FzkvvRS6zjl+3YZCIuNPiiCza
16q6VQgMQizLRNS76slqYiTpEvTc3GjysKX8BVi0Np8c5RzoecnwLOJn4yXSmY8UFmrNDzcL2Lia
a89zuVbxS1Z3LaRTp6gswxWplIuyvg7ZR8x0zmXt1LxJexcjUHATcq+MaBGM7wOLbCj3PdYS8VWj
sHYAeUKCMbun7m3VQbKVU9kEUYgS/2XxtzQMdSUHjohpPwwQ0pFDN5wmNf2sggF6UI0LqRKgZcgr
8SA3vzvpY+x/XWrNQsWLcwkmJCvjRNnAJHX4yTV/IImDCQQTKu40bogWUj1Z04baQWTYl8Vdoh0Q
v1X/3kf/uuaDsL9Fxgio4PTJe0J3k0fs7JhLiR7P+kAvMB6n3FlhKwHX9apAMajkRSXNDuy/tbNs
eozWfM45vU69TftjO/L36wno4IBBP1A25zHdtnAosXfDFsK5w66/hg5ErFTxEYl9nJ1j5YdFiyei
Q8hI2MCqLJlXllW2TFC54RI/DIwNJuhgsentHI25tP4jxgLqHnEXDhBcnZRN27l6BYZjXCTcZYND
WZhiMiACQ3V+iTafqJ0Hni/p/ivVK9h2qOpJwXqblyhGwq7bSJjuiMg0w5x9YjymzGfM9DNOo1WD
a97A8urCBELDjV0SW3JKrd6xPUkmVN3gf8pDgVoBdjPMZ3cXxLxf+sktzlEWrkhR3FqAwhuFWoUo
gpIrDmcBgLim3qkSDLw+hSv6LzN7gZgRzU5hRk66+ZQh85N54c8sSNLiSefZjLEPMmKVedmm2vVj
vBn0f+TMU7OBYrwL3jlbjj6EXMYV8Soaf0ONe4REkB5+vMQr48GckEfKSy7VcKEn8TpPHfajCHbd
Q+j9ihCHv55snJj4arRviJmBu3fYUDM3PtsD0xJrNdnmWS8JNWmcY0VWWKrMTlqkEXqws8xjcQnY
rU3c6cABWozXAfogHf9dP+xV/YjzbFFa77NsTxGtT6Srmz8pwBmjwIgsGKooUY8s+pFHP2r2qaEF
6NYmWFev5FnB2xWKvRNGvmn9o1od6Bfkw1UwfrnI00m+oTOm9QMShPGMKhj4pc1wBgaPwTJzfmf1
2OC2/QsVBCiIN9RplXWHTjL8YcTLo8yTGXictDORkv0jYpKCnkNjTt6g8UQKMYtLyAb+TdE1TdNR
NV/C+k3Prnb4r6t2Ob3+YB3mXE3X/MFWt8pdccwr1oUEDNQ2Oj/kvBjd9OJuibcSTRB/jopE3rNJ
2Yj3JjItjdKs1R52+xIaxzH80ZC2MAI8ypHdoauvK6LNe5Op6r4mAK0xBcHH3zn+hlYlsrE91Xng
C6H9jo6F7tJh+lz9VUZ56+Z2MYvWJev1woDXn+lny/hz8MEoIUYDFtgFg+JOQ7DUL/PIo0bgKIPR
VYzXecwzVmeHfHSXaqsRZ3d4CbACOxWeUoSmOdzNzPzo8majf48UAU0LhquIfdFS2DJgsXGulMyF
mfGFQEXCWebShDCkCmVjY9vuO7pbgspKbdqYKLym/OTUw3OGharOw617qqi902xM1Gs6RCcC6PBM
6UwqqzV+NWIodnXMbhdtHeNxPXtVoD2qMyHMhxwqh9kj8KmDnBnjKw9mjYOQgBStozYZ93G169zs
RQHXNTeDXfmjcGryo1TRbs3xmVVIHO1zy3OT2qhG3kyZ+Vo0zBcBufAPraoPInQvlKiHUDHOdYZd
k9mRZnVkeMGCIEAJVx+rOdPitLY/chGvVIGqmY028XGIwP5NFSISo95oLqA1OOUVhNMctBiJhnve
+msTuOQgDG+egcdu1cTFEq8mugDQsVQNRgE7B75vS7AY4lLGQIkJ0ZUdKtGzhaKtGh/PjFTtk8Xm
p9jAzMIviG6ZF9S79XO4TgF2NkkAPlfhWo3So2AT5ZQB+l6C4tAdxmDQGX0ZuH+SpTG4M9Rlo0f3
0nDWAoGGBQ6Z7ZLLbirg05ODWLPx51HNyR+oSa1OLE5oTfY7Nfc2Fm1GlIZPTQe9BpzpP7voqxtw
OlPyjNSFtf3isSPwABCZxU/gDteWpzydUcT6m2ffCAVc5OOy18lULxLi0fm5xZ9OtmqswpB3FhCT
F3X0Y0EtbPK/0PtLZ8c1YxEDwlpDPKfHmlhNh5dpYKuqE5oHSjApnnb7Oc8B8wm8t/Yj1frmgXyz
uTjm76ZCDKjW6Qoy90uEujJTvrPZsKjdeLOXnt3gnRsPPYm2c+ETMMCGL+/bCuGu6rushl1u7HXN
OFOjKhbLbs7w3Phsxo1mxlyQd3XONRt01ouAJ+nJzN4vnVOCva9gGGZ8DdY94t8Oke5pZPM0OLTj
9DnwVlpxuhmLx2ReI7teuchFBpiiug1UiApJ3FQLn/vZmZ6dI/jlwrXJVD/tH3XJaTn6ztCu7L74
7/OvyajIMsHUZxXxqwZbr+fPhx0DstdQEcxypdE1N+GwchjAQb8lCyJHMr+MGUCEerB1M28TBPnK
xcdraXdO8BKFwvROPBQb/2mryGrjIMUZo69EHGWKdot7ZI7/rECuujiM9sxLNVYtDpeixSMei4M7
2yLReCxM2Ks1ZVDjvrc9tIkh95WcMaR9qpUTtXGAgnNsr1pabroi2lTOV2gy+RKUuEDycZQaXMoN
H59nvFeWAhNG3arGNmcMGam+h12Wv1YAjLMqX6sMfMnw29tAztHTeBDw6OlmuynGp6Uz4vittmMx
blRst0qef8n2K/xvZTgsWibbMVG+LYQnwEZ34kULVJ7GBwML0uFHdAZ8RvPuOGWB0wbV+9S5JzQu
O7IYOHjlVueXHBgjMZjMbLFDI2DKNbFEN4ESU7ewEmt0v3n4VOKdI4JdpLxnSAcQEFVMaHtOVm1G
LhiUTfq4y6fQ93KWXF8atATBp4iSbqVOxt2M84NqMakWxzSb9nXoIsX168T65yLckRJAjhH03jJj
erqwOuVSMG5VajaxEShnzVg40bQrmi8u60FdEC6PhENBIsW9VhcX0QJ5wN32xmpfq0c/lY+Mw8ki
SzDKrLXQHy2ajCY5Vx1iTBVeGsuQyipetQjMYbuTpPpYKtE7JuW79k8KmInIZNWOcX65CtC5mZCy
uvYI22zpmv+NJmDpMKpjyAShm51NGp6S4Tl0Lm/wxxT85vpHMhz0kXQd7ZOCgQRvsoTVbF1WDy4h
3mQKUOUbjT5hMy1KlWfOO5ZIXGM8f8VXTuFXZH89Z1rlng3v6rlwaTx3w7vj10G3EDNXg2jKpP/D
3y+DchOgD3I6THF98D54P23CLr76y8fPooCYgTgQ9Z3SnkN2l561gxS9CKmYiIoK208isj+msQFH
YOObbg8D04l52DACQYXPmvqawp69x4oQFntEjzbL2Lk+7JNhpRPt0JNQ+dP2DesNKpqe+jWek/TS
uD4GA80rWCgc78q1ThqX1u2CLKRCrhuS/cxBIuPGtzT0SK6r7SeWByYCzLgCZVjdUnRhUKRwax51
8RsU5apCoCEGTm/MgKj1i60yYmt9hu5ZCrEyKOjS3FhTPJE6sYjY5hv8TJk/Aol1xzhlzU+NQI/9
Nnum/NSYW7wYfLSoaeFqDCtg0cuceZeq0LoFwDqm4uwwqPhvKwfbrPb2iSUIaT3qpGVHf4Vrbocu
Oytee1WG7pJ7zjJFrdgSM2g13+CDNySBp8506VGiaTXciqY5mFG6hrpyGNNxO3NWW6zBTp77skMZ
tmxpnEMlvIiO9TyiTaCMikHdLdpbBQyH5Nip7/YxAZgyp8STB5Vgw6T6jWv54ZT6nSQDiVMWWdmB
+DjW828JirrwHs0J44tWarQL0Ro9j6KrSy9Hq0RDE+9GwdgpGbdhiuJRvhSc48pZ9uoKMoPvSQg/
TIpDDJURwucYe0INFUwaNqLOF9bpfk8n1PuK9oZ0APFE0v5Z7E81J2ZtVLGC56Fg0lKa6I00X6+u
BEuh339VYZaznYoqYqnnDJgebgsyZx786OJoPKrYkrBndDGa3vZFFM6tnYF4GlNPDU2qno2vpTmC
BNF8S+GetYI7Iy2AuPmpVl8CxpZI8h3WMX2IFocFw6xuTi0c2CPgtRO/b+n0QGz3ugtXK2vkuyg9
yhr0K4Kcj2K8EK5LTyQYhyeY9o18P3uQ4SIGurdL7k2f3LO4OWSJuhk1pnWUX2k9AStUzno43VMC
SSYVsdp05sXjhSsiAVyA9WzzkwjIaLQbM06jKPbl4G5HKHImUqfCI+4AAYnNrVT68F2U7gyrdvqw
jfOUpb6e6ask2djTW96kq5TZtaKcSpeUUfdsol1kfmoEfwIngUsFMY0+S7eUU4PGiOjTzlp7yr4I
fnlhicVYoBJrILsh9aq68miKrz59Nt3T0m8cy0FjsXxEf6o+dds5x/kPJLq1rDncozczeXjwubw2
Xc5NiTtOK/RSBhWiU6J9UeZGHGNMBBrzHPfNblZQ2UwrkggpiuPtFASGrMj2UwkOKH+jD59XuMsk
HVAgMS9JiCNjzGjolJkgkcn+rKxHResLv33Z5s26VI6Z0Bb8zkL/NdU3xyJGTaZfyAsY2P2W5R/m
eUyu3GjVoWUK0Gan1gQMnqu/naZ9I2QoOKw9CQY2vaZ2uKpRa1j1jPNx9+1c6fO0qJOQG6NiyRmv
o5rvJtQAmJUH4RGD6HHnA8uYoFK4hXg1eNYb9Hv1MrPMbwtJdWbb52pIr2UX3JR5z+/iG7bymLCI
mJu+g2hC1Clxp2p50qguZVRuSFk+GyHDXLENqv96MsnSglmmRIvINWgGkjAY9jvxKTCDv1hxfDOe
GMCN6VvaoiaOsm1h4ne0fvM+XTpcU5NgC88gzPHINSA8tSchPB/JmECLnj9NpVzXU3cuUN8zZR0B
OOTWGySsgLmVll3H4DuFmeywIQs5PJAITNWj4QKh4Aa0zKzWjb7iZGO1lwiKvcUkIGeqIY+Ww7AO
lWlmDhub9QkOIOZ7AXP1ApuZ5o+KDR+GfLwW159ajG+EDUQvA2ZrtAP2LcQaZiXkNA1vKesJjPB6
5e7Z8Z9UnnOVrYfL16mynsyt6UTTG1vBJmF6ivYrBCSpWSSg2DYJAzo7ArzxhcNosNJ3qdPE/hRR
IUKzNmapOdUdj+taTslHo+pftCXaoraJH0GlvTEb/RXz+DzPZf1D3+FWEVUrOqCeAatV7KJ4POeP
8huQbma+DhsI+KtYuaqNvLWlccoHHryq5RquymOejBcTACgoAPIc74byTn6vkn+I8B+62h4Keret
clbrie8qH4Z74eEdwY6TRaO7h0aFBsYQmsrCDo/UPVGNlRw9mdMl6Pj3mvdW5a9eX/MN0AoHeyU5
94O3TXiTdI+XPDtmdARYrMg6wNU/4aBhLAjaiPhnzIhgn1JIo71HzQ8EzP3BBFCYf0b+lUTbOPjU
3ZcU0juGAdZdbJlwiIGdlrBmkuF9BI7TXAdUJirJYjMTUMMo5waoax1WU47HphAqkqEyMEPRFQXE
1jHfzAw4b/xSuknoJx8oGEF3+gwmzm2ssOgdQVwv+vZsRVcSdGvs7zZTCQ1on7tJzOfo7fu8PapC
4w2YlvGIfhzuEBIo28OK0KCmZPmMR9Nl7Oyg3M9YnJM5GxU3gAE3lzcuxLIHQcQ3qQOC9FhlW5Vv
wOjfrCHs5iHu/KbOBTCDrfnZbn9qZP7AOuFa8ReKwTLlpLtopGshxwun9sheRdNBhXjd2mquuAra
KWBV+495VTE8KLIHtPYGUnHZz8vxdSv2OdMtt1bePa7sJuDEF/hHxs3AoNlsSf4J3ubliJVNfsYS
I4SZPfbaIzT0HaipG6Y0M3wYw084EZ9DnVsoRMbhHesxPwUSJZgyIO000k2Drc41+nvQIUxg0/c/
ks5jOXLkiqJfhAh4sy2H8t6RGwSbBt57fL1OjjZSKGbUTVYBme9dmxMcGVAj4VgEYkaLgHaF7O6n
5iesg4o7Cbzj0DffI8HRU0nGBhgcmh9ypgj/sRfxWPHK6cuko9sTdY2e73qkv96XY34jEk5fdXkt
1XfePDsGiDRuV2WdEH7OTuwRZRnECwvQuTED3lZerOZc9KhkJkwLf5ZRkMvpzEMCsq2Tn6J1wkok
YZIhGqLWyChC8l1g7yHugvgrYPxi6RjMiu7IjlyODzN6dRRX5yo1AGgFkhMZwu7AJRzyDREXGlCP
kH0N3I1+/ShovZi2RXrXRzStIP39eO71V0stCR9sM4WuRIIwtSa0o9L1k0u7qqcgN+DvTctVJlT/
74g8anmVgIMhnRkhYpz2FjZXTX/k9r4PidIMkLAwYITdHaxIiv9qeyB2rJ2bhPD20U/Am6xTc+y3
Sz3/GKRlqrwMJNDyqwStLjCNAKRp3TVsOzclFTjR0qsVGGsNis5pt568JpvCHz+0ZG8gxrLrZK2r
PRxz/Mk/QzXvOoQPrYUxSARmJAC8bfQ0w9+Ke7qGGtXbZ4ZQq93r1YN2QhlSrShvia/OTNLF7WrJ
3jg/t6vzt9vNrtWSopPZ9wsi8MwfvTzbC67XxfUX+nEWz5PZlTSNxZXs61nAf81WG5hy/tF986L5
cj7MV6cz/tKFm83caX79mKN4eA7LPeVCS33hhhv9bJ/JKeX/MhBYOCMHb47GdjPMzdmLPLqZ+Gn2
y9ttnM02A38Gf+i5XLxeH83sd5idXX32dfzaHufj7HidbcLZ5nz9Pp/Ryc9m8+3cPbuzYzZb3jeb
3/18O+PHKGZETHxt/7bjbH25zf+24i+1+VucA6bKJbfxjD9U/MW/3KxLBMjr0I1daSl+Q37tjct/
fO+Xc2N+9GbHr2i2fSgE9r2iF0TIQEpqtCTYecBT1D+L4IPH1zIOjX2J0oNvyUuJsypEcGgNYl/K
Oemc9aTaD+FSiCfMcaDiKTI4wC0zCZdGpPKvUbaH9y8xJV6cd5X99KZDoRNcWakAukFGRlOZQ12B
69gEpFILrtvMAKRMYIQjjJaAVWceSbcoO4bomxQa6DQSsxyF3zR44zDm2CZclKAQ6LgkO9aWBE+o
362y31UKSIFKg6UcjKzD7K1ksy1ZWicleeCb3+WoIyF3RwR7iaxu+4F8Ad+fV9ReOITZJ5WNBYzC
DL3CA0btZa8P32GzjUx5IXMptMY3MyQhYxgouBq640DYnlxAprQbn4KuLkCS27hqzo1Jc5WdyNcE
3FEZhGnIQU5ROS/J6RfyquUK8iaGFCBT1Mh9h4CCqIRJOVXNtRk9YPV0wa629/AalcrTke/JXzd8
ltFnHX1SnheE+ryt3nY724/RZ+l8xdmHjIaxqM8NXmjC99l9bmVOe9JFSddGeBmVm63cAutOfosq
fcvB084elvwI7aepvgL/g0WITzayP8rycwBfaA+0vSX+h6V85e0HBdYVpLpx8dA+1/5vDN2j/0Ag
U0ephHDFjLq/WXn2PbcIfofgt+3PZrORYNw1FRKn9klgYv/2HlJw6ZrVhKA+nQwxQDLgEepku0TQ
1tGmz5ki/0sAdVyb+J9MOWcMDNZ0S4jMzzAappQfAJWM2pLuNiTW1qO+DdMBeIlHcOOUS+tzfEzb
dlUtUXdf7qTJqReqhjVCSRNIjbtiuUl2L1q0rB8qqWyG21LzOsyZU9sbp16L/jVfIX9aKMvlGCzm
EDCYHYhOXe52ZjVH1SjdSFX1SI5EcLLtqhsR7HX546CqUzNW4G87/87v6JY0PPMbI8Oo5Ubx0o8/
9OEnCH67CE0xIQfbIPqh2ogo7CS65hj5q6sTcOr9qt1fEX/zs0jDhdo6Byo5+vD+s+kA1M+NU7FP
v7oN6reQeYKfyCFj5Nrt86/0K4T4PsGzeK68bVn3N/DPm+YXjOtlbOwH6Bs5Fg9lY/0A+DPCg9fv
LtYPsGbDcLRBpY0IG7UTzbDM+fBrL5Ob16sO2dH4I8/B3HlfvABeSunbDC8L4PmhO7B+IF/umzku
++mX/4UbqRMNiQzTs/rcuSoqg/SWUPGxoVczW5r0Sq6C31H5p6L5Cn+Sz9Hepv0ZCJukLOwkP7L5
aZGPjfBkmmX2SUtP8XRgCEQ8aHlXqEORvWZ/dPlXPi38W1d+IaKEqQ/IDjMWarnF79K53C9T9WRS
65Hc9aekPHrqYkipmP9Ipe3IIEUYCvJFpBHBO9IvRfqSze+m+lbN7768t/yyTHr+VxwQM4hqiYl7
Gb+kbte2X9zC8ACGK2lXeatwVqAo+g3VryZaDA6DJrDSnLrDQf0H6VtBZNQEZTwz52Ga7wlru/EG
gh7qe2/cIW7CGlwEwIp8uSWyA4gdqdmCD0XYfnKhJuy6uRR8teW3/NeWx4JawOjl50eIaqV6M9H6
p4ZSlnXSHgj3NKEHTqMAgK9Z9U6sTfXA8bvK63nmDg/KtBa8GBzrPuWXf/InggoQ7Bl6imqhbGpY
Ruzus+KdI8qjmLSZqyxmOD5l+nrm4dH/Ur4t9PVc6B5tPTtUu5OzZgefjGUK69UIkONnaaerEi3M
kZBYe52yj214IGIizGpCSPYKsyphJc2akSv/mZ5sUMZfTjNn7ipftXxs6llYUzhKFgXhWgvyRH7Y
2OIfK98RdVxsDLp9ygbhurWtre00bltr2+kvQ5VXkABlhh2vwobCKRsb74YzVyILsGQZUVEu7DRU
f4G0l6UDseoMs/8qXT32FvrY9DEFHNcc+yZppC1SiYKhLUe/YBJrUfXsgUUrHaVtoBPf36UzRAN3
ZzDBEg5+e4xtRn8CNdhOGArqCsjzK9H7VYHMLglBFe8y0GtBrYOEwaOIYWLafoFz49Q0PnEV6bIk
+RF+Ci2snEgb8hAShIzB5DbIKLqiWcsjsed+BMm3tTBPqM6jE9mQ6CpJou0ymNyBf04QJOQ0iWMM
xT8mZVkBhizVGYhpzwjr9RYhnZr9RKTuuHC0h9T+lsN9shyackbEt/6MC/DbAv+w4nUxQsl1ZOZi
x097iOji3sjlvenL36KK3O9Y+sJavK6tE2EgNbt6Ip2xABtYckbvoCEXN/uzpH8y8WVk+OmMuFYJ
OIY3TwNbNzLSz15WxLHibIfo3lFJX+GxN/oJnJIG15jgMpaHQj5DTmohq2G5yw0i7XLsx4OS33Bx
/UNkOZSESWAu0luk/EQWY+ZKAQK1ckt+ysKqCC4D74bKRvy0aGBDIhmxFV5+FSpK6WeBiaOAeiKA
d8WBSCxsBVMLq7q3NwxC1D4AilcN4clqp28r2pDLuD5rvncjszYIyURIY8hGqIQi4M1AUjnma8n5
NuD1MUMUeEekjOramPBb5Wzl786eEA+wQ0b5ZkjvLS4Konjf5aPTm6NaxCu9oKgm8kWJPKJ5YsNJ
OCHyGONq8FUoR4vf1QZKsDy3IsDCx6vWeG7mdZsksNcDKuqpgjrEaq//5M4NHgJBYdjsB0ojqeWZ
exweHtVyhq67WtRDwS35kKGQTP8KUIOvYYY7oPlMFta4su6llZFXshpHJrMH1DxRDybhFCUYNZ4Z
hkKuR8C0hwr6JHhY1hNdTmkeQPz/tBjdQ/0vjUnUZ1xKTQQqdyTWLE8zBSssQo/BIzfhO+cg1VEI
htRW2sBONZhYZ3FGU6GLZAGN1bOk6NGp2/1IiWI0/iQ9LFys1HsCR3PdfAYtqXM9PUJtehxFr2kn
rfIcQTF9aEGxdvIIo3h79rjwwJyUzZTT5ZoKA5/32djonNCW+dGf1GlEmoLj2x72yR5o+p0xFUec
SlXO0z5skZ2ThNBwwFi3jNgAFZ5AhoVLnWs6RSuJQVdNr8UwLMGd0IgkwBb8MSa0MIczwuB0XYCX
Bo2/0lBgZDUu9lZDyW7uCnOGjWCBtwW8w2u9pcRrm9OkMfwbmu+QAMQx2ufwLyYZ/RZ1TN1SCDms
8dMyUyptnLntk8nyNtC6RGIkxCyQdz8UmAJ//NPNRcSWq/o1wqtPU4AdVboYSUwnlMA7+GRAKpSv
nqLiKxSKAcQlsr1KjAJxHe9jdrdHArlUBPqTq/6UDr0hT1Eeb/grK0Zl3f9WijofWiGsh7d2tgjn
0Gu7EWYCC8kpEe9Zv+7ys6m0AvBYjD7ddQPChVqflXRdWfikamUv8Qbnyb7QP9MGq8b4jq1/hT2i
lFwHPjFOo0ppMLV16ps4z4UCQ0BYhDvCozW5TLKvvxz4u8o+ejh1c4yKc5182QSqJJSwNSmvfz1T
lG5TUxfno/1s4mvIiWKw0sPHtCmGP0ClWKKAFuioTqq5xaER62hkcUrHzylnCc96d5jEVggg/mvF
uyZ8InDKMCWpI7kbgIxBu82Qd6r1W+q+O22rYexVIEJALxG+23TBnD0kFTKa99bYBhVRteEdr8+m
a+69zlViory0hAIXX3eCxug2EIWNPndZQzYBJpnaK5JJCiAJJJxIHwcS4mNXHxVO2zY4OPqtFvDW
Op3oBKKixnkWlgO2Q7Sd8kY7f3BoGQfq10j2aJyPXttRdTZY2Rb5zMaweB9HZlAQIow8O80yzw7p
b5YzzmU1JGMbp1iNPtogpwj/b9qtKoSrHdVeY3MK0cubdsstSC5vs5ARvNTyg3kp2o/BpTH/+umC
iHUpemcYaRNHhO1u5KDgFZV4/4kcJ4yV/ludomcQa8eNE8lNrANZJSjcTxVI0iztUQAYOjKRk80m
WUucGL26tmxwYQuuNlN/pJxnuE8XloE8HaDHyNFeoC2s6E3LCpJ88OKO3aMX7SOFefWyc5cH+9RC
WVq2c8uhDid1sB7WswzFxshoo/jh07IQJjtuAK1bk5FXUQ5rZNw8rYQDtABpHDy3LRy37r/QeM4Q
RVTtvKnkRxbCNzRs7Ga5VB2PUUpc2O3SRj9d8yh72DSFtUDxDXTyIIhboTH3SLzyolVmGIvSuCkO
7yCcyeQVKxsBw4id2YwoQ0qzTdO/86HeVQj6pmJtaB7yGTgfE6TJItosyLfiiC9oBaUErILkwDDk
6EepQ/a/cdStHl61eu9l+wnixb5SkIkyay/hWp1ZfN9qukFA2LVI0U6jv+/SrT6guyCuJP8ipnlp
AQU0aMxC1NFCrMC1Q6AL/eWIdpHa9w7EgBouzdbYG1hqRNWKZnfclYlbpOqOJKbLqEk0h8xtJlu1
ekty82jj6jFQOsAQM4tyjEoiXzBjBlUfbVMsQ1oxYpt+6+iGQV/08pJQom8V5PLpwADO2zsoB83Q
jr0GAaF+tKFxqHEjos1cZIdKPNVERfYXfAZY3pFJOa7ZVY/Izi8y7JQXHGvQDkotvd5hMxSM0LcZ
om5yViFWTCf5gKKI+WGou6xlugGGntGmWZOBBN5WrHHwgm9zU6XihiDADnF625YbG2BEk6ldaQCJ
nUWVmacOBUDNfGxQXmIgYcfHTo8uIlVpJpMppPMsWyzUVA053GJR+pOF6VH2MwpowIWbqFyJpOpJ
Qx4nU4jefiNpWdTBI/KWtZxtYvFooztWU3VlBG+ftA8UORozkoCZu7CbleEqzd65+WBICHBNmNiU
Nq0sYec7qVArna3sGvjq0UTsORIgRShZRObLfoTWp5oKHxHjcMNVjW+v6v7RQSuF+rqG8wh58fxm
Y6NczWMUqHnHXoV/HLQ+TFCxpGcTC444WjWnwPh6SAjpNSiVT6aHY2xrxhEA8I6siqreg16bsryj
/ZfPtA0fnM+01Lxjg6/Ad6VQvcq6GBHHVaO/xSGO9m6YyDebtlAJ4r0dyN+NZOcibA8y6ryQ485o
653XRufJUv7ExO3FNqEYoNnbkGIUyn0hFABA01aa96g5IlXCVfFUsNRRZuFn15yhVy8Bn+ZIYMnr
hvgPQGOKo000hoYqpIl3OFzZvqAtszMhIwuHxDZrR29y3z+B2ihr4Kj+VdClKNZNxVTt88CJ+mVE
2jM/vWr2p6J/Gjy+HeFcowgUq9FuRnfRVuv1Oj7nYc4elNQnoYNS0PVkcCEK74xlwIEfM3LtjA/u
JN+7DEzorcrobxLthv4bHxnOSHsq3JI+1KIhIV+aGTZO4vroJPeImnAY+YXd0eNtnAaKdP5TxYRo
Fm3QNX2LkoVgAeZEC4lvTK6ktcwS8VSLqScZQnqBnoDn7C5kyN2lch9nuLGlYJF5xiFO6PMlR9Jm
uo0RadqBvKwajfSmr0RB1Hjz/Z3fHZHbhCN0Nt3rub11Rlas9irFt74l7hBIL98pfb1lmpmUT27P
iKNIKv1/aOxTxjZthIj0v33v6ZuvyUJAniDMFKHk4SJNnuD8Fc3T0AnE54nBKq4vQNMkGt4UMjYm
fyXrEmQ7mVYUX9ncy9KyS1C+K/GqjjArkR1e9yJvxOaJol/sUqN0iLR//JzbNvhjADS7gfGcKCVo
y37EpRk2HA/g7ZKzJSmByDteiOozNqtfo4t+e29yLbClrgFupDLEuqsGPrbwrVGqLkidvEE/zrnl
KNQdObG6LQP5FHQKwBPTMKRnYkmfpP+LErNYFikcKOuQ/GK3MMnkrBviR06dXiCtY95JrJXSeHuN
T2Ess2cYV1u0bDQKz9JuPFrEM2S4iHtMXoaFMrfcp0LFHjBLExGXEXilbdApII4/JfE9MnZRzDov
JUtTo5oxy/7RXbhs9JYbH9FazvVknXK6BqWHHPzzUZvgAmRIVcxhJzSWOTlsAQkFJJWwRoGlcZfs
RCtpxrJgAwuM/VFYLuIa2FcL5xrQNBoxZMqIbRdUs5YSiw4mWukTts2aSJY5cmnVlPJYdjSnb3HC
g6zNRF8mVfQkUGWPEs9cav4mHdYXLPt+z3AlegKbr8pUtwZbYGiqm4jAoALmifMpSBGc4h+JUoJL
S31vdcYS8SfqoWIhe+ZOU0jVGB85e6vEC80m9IGmZZmKiBli2lindIbWCuVvHDAJs743zT4ZPtVv
9Pp6cUnDL+K/ytOQflvovLiZy/TqtT2+o4XEbknRfUeoR9mhEcvfA6xWD3nsly9Wd4QF+yD7tuRD
xttsyRer/g7Hv2JYdrRJmEaGrgN7tDmPuuVQrUv1C/rRb75MtDR1jEt2gmT3l1GXuPhcstZ3ESYX
BskKfTxXERhbHKUR3tZybLAwIwQw3/8Jd2GF+7T/qwEEW20TtO82+nMCXhDCft98w0m9Bt3ljQQt
gzqiQjKEiosA51W6rPcoOtXAe2lBRB/ugRXDIupDMfJrSYOMNlH6hBKopsUicJgL1pkIwcBzreYA
kuanHtyJ4iimM60CmGABMhXMcbxwNFY5EuTFNC9YyHxl/A7BIaDp51Vf8ZEwvdCzEENry8ieUGzE
zZfwptSIr8UciJRcUO5xhvMQeKC7yJAqhU2fOOC5KiXMYIlb1shu+mSf7uyMTdpTgM8856NQuPG3
Gdpfk2GgSrmYO3xR0uTKcbwwUF5lPyJLIq2/ZU+eBZzK8hkLNMEtXMbELXkqEDXiHT+cFyT+iyw4
6hzd3rPm5nQtrZs/TR+BNex83oI0WuckyBiMNP3Bki1Ekw3znmTTsz2SksQLPLQAp6b1mvo1KI4o
EZkT7Au38YqJPowsDCdUS72I4N2lUvDsZZywtkFMXZKu5Z5FVdNVBql8VRIwU1coDYlSRgEnYXWL
Cc0zknxnlVQrlAEK2PAaZE/Ze7Aqx96nlZ9T39nb8o8OChJPu8agqiGu78ARcw3RZkrYXECqvtOT
+AJNj6NSGJkV2d+WoGyDWJknHFTIyb2GVSmq0eSjNSSYlDElJVgelK2y3pTR+uGDDbwg10wpfzOt
ozTHI92FqFUE7EG/682U5MU1Lal0oJ9T8jJwOOYct1Yzt5hMEBK6Uc1Qnw7QMtW/Qjdd2Ye3DquP
iLQcmfG+KBmlxl0/vYjJWfpMgXBmoU+TGExTLFp/kRiIckRjW5Krx1mwIHgj4nuixqHJiLkp0TBq
75rNVCqx7vTQksExs1Y8aPNWIlvIOU801Y5nW2SddCQJ5dyXnM2IYyaFFg5CMwYPfjoGD8uLY6LZ
u6lQr304FVhyUP7QlSVJ8aVSnJMkeJ9gemWiRDTnX6qRfLeyffWbd+aPJ2/UV1KbzNFeL6bc2PWE
89ltv1Fqi49q0yaQOCYB4Ak8OAajXgNEaA8TWK/i4aEONZYOFMqfgYWGCa1GY9jbvp0uAfXGdbiN
ktT1c9heMvvOCcxjJ2mfUIS0haA7E5+Nyk2Sd6DL4TFlp8jRlOUmta+OhafL3yQjUgIsFIG+oBjr
mBCmOmvqv7TpF7jeXFoqNrF2i/GXUgSls0vJ4vOKXH9EAJ6+gWYNcWgzTldgB3WXkQEF9xnGrpFa
rs1ElavwotlMqX2+czDr55DQYU1tuk9gazjEq8KjeiBJd4ZNVquGTVSvUUupaKEDcBTlo6JjmrbY
Ydj71VtRDpl003m7M7tfSlW/l7AtjwB8IrGsRE6qquUuVn5NVtTSYnLNjgOkoc8poWP+aKhNadXy
aIyE7pbPqfk3dveC8sr0l187mMijnk/xRQ/+AJOxleu0U9BjW7RnGalyPxyJ2qJVD4JCswgOjYji
xagr8aH12lIHcPMkPoaQ+5IE2G6ymCJl3NQ0wFMvqKb+WVduZCOin1B9ZkIGogTPDJWOlwpiruve
VOOqhK1U5knwq2qcMdW9HG7kTH7a+NMkzi5KKRMN9Q2xC0F2lsEfre7JeB5TayNnnxbfjWo8DE6p
OuQZFh1IGBqKecBBpHmvSrplMGsg62INwhlzHJ6Bo/+UpN/2OamafpS4Gh0fCENqy1hHeC5L5Qtx
kVXbjGzJLfBgo0hrT7doDav5Bhs3C2VDFG/z3UuHquhdBQYFbvsoybeJ9JmqAMfMMHKr+toJN5U2
IsN9SJ68IWLvlHoMQjG6CvhIA3AJdrNnSDKivz6XqMmsOPJsKmHLLYn8Lk+gDZYZOMomJlrK7pKL
B5+QiW+Fg6iDrOzotDcpyNaOkk5vN5GSo4W9DFNYRH0YeLHMLCMg5br+ZILcNxg3wknfBWSoypiq
u2iA2+oP41O2Uuq2EvGJ8m94K3HVOCnB6+wwnr20RpJ1MLTVgbRtcZOZWI1lNCs+3w2BWqCgmyr6
DFpiWRlfoQGWRkwsgoBa+F4miLTYX7PwdPTVNn8M/3AQ+sJQmK096933hMnBMPaVjUvGWiAQWESy
BC3yqsKR7RMlw4g7EPapJ8yo4mSOp2xXlOMp7sabWgZryISVkw2XjMMhqZHEr1Ng9cA+Bfal8+UF
FH/DuI03Hz+bta0Qbs/M8pkSe07MAKbZYlFKztGZKtwPIdeDvUPqQ8EYBS0eQVDFsJMUCb6uWdra
R9hLv3TBU0tW31PUoq1J6AkadYtjJ+4fWr+bnGqeebj1if7xJIuADUIbeRkHx+JQoS6Uc5t8RIkD
m5oy8p7kZ6t4i06XCU1iNASsq6Wa2OBgVqIvxXwtur8dNWdDwzKX/1n9sOqxE2NTr6u9cxuNh9jH
NfVp2v2sReDV2xoS5XcC2G6nT1vjbWBYGGu2PYg0djCTKrFAzk5wO6wFKJEXQnKPEKAHR0e20R4Z
JgssbzYtlcLlFkI1VwNoks83j2HVT14Z0Fix8WDqopDAcMZx6vg2KniX8D44vT2Lmw1VX61C7ey9
MoZ1JCbPY4cMsygPVnMhf73pSKaZh/bS9Nctum8TCRUruBk9dWTYMV8nZQoigjJhMgPBpk+L6Fme
G3VcecEmIcWq+GvGX3THVCInjByGU7gGaqyw/IvkX6HKJV5wWagBCsRo2fUmNyofxHAEj57ketHZ
6kpO9NXg35FRL5ym3ZaWPA8BCc2oAjPsjzoSe7bu9kvvH/q2920Klr07luSZz5VgspqPwwZ7hIRy
TYA+acIFjQ0r5VYoamfDSkRnADgyfJbw8aSce0LdFmpXg9N6JJiI/6WyadBSuPKdaVUWhFVIpasx
9KoSoaH5shuibWZJQEKNyGI9Z0TCOc+umECgEhekuWCA5CrCB9wElxESWiYpj+pPJW/OQ7VK8h/i
jucx+wPX85WsSBIOjH0FCFHkmADTswRMHjKAgsqtNPKeWu+gyMhTSJ9CdOAVGOVN2i+6+4AVh7tz
TSTIJgUZi/TR1THIpdp37hB2G7qZeRjTj0YjaZWdT67HJd/jrATfa/5N0lurw7NskNQP6IHPrq78
94SEIfSrRe/2pHFE3Vb3D1YiI8WtXBmLSEwfUhyjapYPWkkMbe2BnhUwIpX8T6fgERroUhr5F08l
Fom8RTtjv0mhTYkvCQe2VLk8jHSOoe4GDcyuRiqdk4oWXb5iphf6c0VEyaoljBkF2SEYhbucxZZY
JVU51T0JsToCTwApxssM5JrQxJ2wZQObLzRGoZwomtBfDQrCF4lqeZXMjmjrDOcCCQY7ElJCZJLI
s4L6v7TKqtMuhRatyrBfYbhBxoaYNsF+Te+cjNxHOQaTAjz2Mf4KDkJrEdRDG4b9Ukv9gxLX1x4b
9qQTtdIHQLJYLmdSJF/DOuThm9Yhm4+dNYueIMoSf27mOjXp1DoAoPE7QFLBwmGzWiApnPvQxhaK
IvgJibsA8BFtZ84eYcZ/uDhXNtpOBe+5jwJG58PUDZGZ3Gy0jN8nUe4l7vEYFU9fhgcVBqgmTLsY
0UjZ/4QEnR5UjSXP6p2jbr1QSAskHRsP8U4rHhYZp5XJfdDVHVj7O85+ElTZyLiWPbKmH49KBCE0
e+sJ1Ro6XBWMlAYmW4NO9MVZJCsYXB8j2i8plQ/Uki6S2Nv2xc8Y+HsfjVBvRoT9/znaJUJsAv2P
dv1qMM9IFH1zTzblFdJ5LkKYsqqfC3I5l7R5GWMJJMqKYjXPIVm1WoElTiYu1eaatfQvDdz43POK
yRkFMSbQWyVSVhMfctc+BZBrEVstZhtPWRjuZI7rCLNLRS6ETjxRTu5YRP6VJ2QK0KXtFbRWJrKH
vAD8FLQ8kwJX+XNsrdiFJ7IIi33OFl9RSUKNRtk/SbICSqu9S8A1gVXcIgwUUECji8ALH+2A4EY1
tyBAiYrMLF/IIaAJWYE1TvPaPBmRSU8rbnf5FvbTxoFrqkCciSufrPDUjjdT+w1Q4RjEeFRes1K2
jpR8UlIx73JUISCm+c+AAjmnD8iLJKZiRlKJXZxqFnnU5h2jaPBMRERGSv0lw/3oLQHaBixMKCwy
86PqxqUi/ZListDlEfSES1e6VVPk5hjRHKK84xcLUy41MDcbHhYkoFH7bOkbcbGDhwFQrosXCDqT
bIwIOxf9uEFD5mebr1pKlOUOyIcdP3m2OqJ2Hsq6uBbsBCIayRtpRaTfrGXFDdAYMmii5WLxaJCx
HgswJwHopWpK6gBduqxXRXZpuN9bBkyM6JYHgC6wH77T9sglMObNAmW8SBAR8qbOYoLhhcJrZgtH
gPzNFc4PQHgVvsNeZCrE/EwJ3Cal5lyreDf9HvmDaZLtGR8gV7xiX+chtFHnBngTyTGTLkULgF8s
hZebiqOZwlDZdNuYsQOvfu5BYoFe0kDAl2+4FWe/HxZrSXEx3izYzJHEFEwj5YwibMcrZiCJDNwD
wVsEJ2HbU/C0+hFX7hjOWzSgdn7CIwh8oCPe86ZgpQ8ItFYT+GUvM42SdJKoQjL1kkx9YQ+ZS2gK
7z9/wvTpq3smRURT8iFpubpB2Zh0YSb/TSWpvzplV0jcs2mfk/Fss57X/p+c8oZX1679k5EY5Kq0
DRk2BxZ1peAItNWthLEhjnZkF0/IN3OUpsLYFzmfir+j63wlsZSWtC0i92HyEu7kEGmxkrJ2pHsR
1eGpFkC8GIiyJdgAVg/yfdjuF7oDxib/eVF//SA0d24A8EgW2nGEgLWF4QQtomcGkKgDNbD7AMpI
I7cCMVnMd2nz09T5Zz6+xLepJUdW/LlIQ6iVdj1o2gbsA+azhGAxDXoeOOZgLuTkiRWrJyXBrr8b
GkxI27CJruZqoM+Bksizw8Vfyi8vIk2ea35yluIqgQpQ009gu4zfhl9uITbExivmiorl2ylRU+T1
0sp+NP9D5ujgE65J8tQvhrMi8dQ3sVz56NGDzkVCFDtgBIirQufTyX5rnltVEfyas65ZLTkJeHF9
Ail4KqCM+OOB47FgN/K3Rfayf1XZneHebb4mcbgZDBat9ivxKOCCIxtRcbtJIx5zDra7Sahi5NVi
Q4ISHDjuM142XVbmtWkvZQjLkUoypABtCtrtEIgy/FnOUgwrhHXNBiKBfdbEko4Mp3G1YDgrxoXc
T95e0Icp2A+QPZAIq17/bpCFwr+laPEc5yhpksuj4vPR6uCSNQZCMffYTbAkbf5FLNh8gCqWvOJU
1/GtKFUezg+NyUQh0i0XSVCIhOtIO3f2eBA4uByCLY3jE4ADlxyaDEVdlFmwQwuraMDsRJH7gGvE
7Ow7zAcDBwC4j2feNCq0DIyHJTmdklHvQrJyVZv5zMrTTTyuspTXGVJ8Jqv5KVXlR6l2CHAsLpHc
Hfrxw08oQBVQfqlQG08oZMAcNaLLKhuZUA+WHpkXX/PTRe9lRylF/qmPq65e1M5bsWPXxH0eI8/p
dVyyBYAMebfonXMEQ0KLScgsr3epX5yQ3jUbVDRk5YwvMuM40icXEXVCmoF6qXq2b5P8WgfPQpVi
r2SYU5jJpo5uN6ooQoX3jgEOzzHOpyQRmSZIABhcYDcFNsmBVtlIfRQo1GI7mt52kJVNW1M/nRUI
16oN7eCs7yqYI0XCcZJurRx5JMWpjei26aCr2ksX4Ou2IPCa9P9hHyFhH7waGdyF5EWnqH9XxKCN
yufQqWu7s1dS4dxrzHTSC8c+STucOzZ/8rA2pEdrw1vJ2YtOc5OBvTAeA7rLlMYvluVTTcBc6yqE
CbZeC4LxKwKqODwBxKcmXZk9fV496IleNnujCB8kI1aa+qUqqGVTRiUSGWGVY6wTMNXWv4DY/tqi
F4YZoyIQomZcsqIDGWYno4NsjjL8cN5H3rSzsvwbh0Vt8RGAL+u9vwUQvXt9tRLRPBS4E2dkMJxI
AmBXefXof9uH1isC3+ZxHeRyUYa6+1/AgdQcAh9LlYZd9bfn65DLcTNBcdpy9da7K7r4IfbmBq6n
iHzeet/SCqyqcK5Ze5QI2CtBlMd0p1bsUvtCKlYlYTNl/z+Ozmu3cWXbol9EgDm8WjlblmXLfiFs
t81YDMXMr9+jNnCBc09Ab7VEVq0w55iXntIDf96j42JwUWL7BBEUuHtYU25dCQjO8Y+BWfwfIaem
CzQCRc/sMf2Ye1pG7T1x+QJpDZWVkf1fUxtkBP946UsMeWEAxB2dJu1dESpqVIeKmtN7CDQRLLnL
mGe78xAKESUDewTYScNyshWweWhAWHc31Z/FBj34tqglDdpaKR8p3W/UxTDQZliH8A79cJHab1qk
MUaLFidnTPGX8pJoFjg5nFXa+0SKuxufKh9fNCFUBbV4XDG+w49FPgWaTKYlI5Uzp/b/ihDA3rOO
AjZDr7tOYvIUscbGOEaGo+F8eqjrR/OOpgPULn9kz84K3K/HlkUmzn1gQT2PlvrLMbc29o3dsQ+c
mKir0wawWYcOQDs44Y8buVd91DY6A+TsYSp5Nf/bXEg0ScZGal8W++vMJ+gtZuvbYQArHqH+btvU
qBD1Kt9Z4ZbMUVWkggETGxubF7ho4nWshx+a7m2kbpOjRy4vnTQfFUY0Czt7a4vmYDWNatCTS9qS
ON7l54CXAoQptMvPBKXDgJokix9dQ11VnWUWrGzwlzN4O5tbYEJy05l/Wrat3Zdk4LvC16GwZ7rB
FTLDw++QDteQo+KhJ5bK2Nbt+FvTX0aDtWVZ2zLRoRAdLZZfTApY7VIKLIzgPc7mVUEbnaBy6Idw
XbxXGmqu4hmRF+ZIBDnCBZPgyNco52p1rCxfwDydGVrDymMP2xjtasqb71YEl5FZdybsF8RZ9Spx
CWx2+MiDQlxJHyRbe+qS4ixs61KykGh0Y1nx2VPMZFnaE7nxbHTh0VQKYBfkkt/Tj+hQ1UcP3MS3
C7i7bYGmpNo2wd7WI6NxMZzUlrkekk9fNjghVsLTYPPzxWik1LAUwvS6qhLEWUVvkmOIZFyXL0CX
GX/xvcbNuale1beSdwRDaOyGIt3dw+EAMYb5yRXcj86uZAVBENjO0/VnDCtfo9XRzdtbNwj2BVHk
flmuk56kvjj81qx6hdxiQH8SGA7MCMZqYX1VJUpAmpRbh5sMdZJadfz/I4rhPPaEUUbVQY+czcbI
po80RCVcPHutsdVmsbIK67WhzdRCVgLgClpEHS6pAQhJr8K7Q31n5/Y3h8jaSzbxTKJ89zkx6g+9
fXiBTt6Lcx7i6GSGWCqLci902ms9Yjgcr1rsEkY7oi4b7lrDliU7F+xlTWoi9r/0g4I6917ARS0i
Fy69asz3TbbzHpXGBQuRRc9fClzPgXhAGoT8NUus09ZMffUoLby2/EkzF3YNglG01kYOwAEhO4wa
IyoPGsSnI5EhWlRNAWuRxtk20d5B5uBxhWRvHf0tvQl5YeQJpACH8j6myDeWVj+pxxihiFTUhwgi
1nPFsnmgW4bYjh23WM/agJwbEZsDFgeGdWgtXJ26d7pXeIVqg7Cgjk01M2yHb4crMIvChcjuoYUn
U/XW6IR1G7glOyM5hS+tgMtJQWYyHKyLFEYn5KRmYEkGC2vMviZqKTfwV1jyYijimuvT2xBWiRIj
4rHTBto3+uEMqxfSTRSkMYiSCpJOjHJH42G1jFPUYJoOf2UESKjApHjybDCAmA0cD6fzmIMZifq/
Xqqt0L1QwVbFTPuertTiRw1TCDdjdPyjAtAyiAYhBTfhCsI55NXVMC1KRg+2FkSfawsNKvXJgxiZ
EOTaYkefse7z+dTChqCZ2o0Q30p+mTk3wKiMW0b1fJdrhw7Hdi52iDaRQtchYMDnLjn2vbZ3svLD
CspnZJ4Lpbi0o/Y1yp4dRWsE1ZEkmwYcWxkjoHfO1vhmNg0sxNsQ3D3JjP5qvDTLwHhV6v/Kx9aA
W41F3bJFRq+TaFRgn225hTz/0HgdQgB0Wpi6CwWhEcY677HdtwjV/fBEEWYK+a0XBiWETcQjkm6r
xEsizBVcsa8Sw7dXWa+5pC+iSM2DfpENGg0dJPOAKhe0o31tSMGbSFtDQdTIbSlZ1c7ddpbnFr6g
XZCOuTXyDE2+PKC3Iyvjw6TtTMO3Rl4SlRjsGEtM9CEQjSI3DypjzEGHqrmHPmvp5sRO4EyzQK+l
Oh5eUgSxHbejwX9MslPCrx0/Ry5EaJH/RUwr2gTn0/DlTu8K7ubVu5qDZW78pRdwu0baNuYHNf43
i6QnUQXQK9DsB/G+RFzspt0qHeNTUZzB2u+9TB3dHPGyT9THeS4IViCw9qxPxb4beG8Z8/AeEUPk
rVrHA8qHiS8guC21oFLS5OcsJ6cByLFND2T6r06fwaPpmKGMl6iSrI0A4iKzs8NrPptbdgJWuDUp
Sz3ACIPefZRFuo5uhmeuG8wfXvaWKVi5y77dyi+pTuSOuWXdSRnM6sVj9y2l9S9gUgP00k9f6yba
2iyFZ3u+2kEEPajc9CBhCvFhu8YhHFA+w6kDykhNwHxIW1rsUOK4Y0KC/kj8FX15SYX4bnI0zjyu
Wd68FMLbmopwR55kb+7wQq5BS7HgdstrlQEP9doT0XxL/DBWQvLmxHbwYTfICiyATp1h36vWApHx
QDAHeweHnL7sErF41xNzHSRouxrNf3SsnqvZf/Vq5CvPMVwhN/1V4F/DJaOsKcpfr0PsH3TyYlRk
pSDLSHTnRZHKyJihh2ZSpa1l/NEOI2LimACP+2S+13Q3fBwvffU09J7to3O/K0RYjKhBYsTowR3I
3v+gG+Eafpo+1Awm1RBr1I9IXbwppocI7g5vM3w+YbisVS1WwCWND7u56F9iviGBLbLmEHxCkEQa
Uh8Sggl0/ECmi1yfrDvZ/1YWXa+fvMbpzZ8fIdN/A1z8MO6AyD2xZEVi1JAdZiCAnpGl8GcXBQNJ
dGsROvbCuAYRYQf5kU6YbNplZ4VvNp3U/5uchKURAXExTjGNyEnMpKnGb18jOSjlDj0w4B+IKs57
YyDVpgCD+E/ex3uebG1YtzanYoD8H4Yw57769Y6cLI180xVlFGTzQJGsx4goZPMmcxwv7OzKW8+u
LVQt/T6kCZ/ZFVbjFhiZVn3K6C+EBtq22WvO39TRmRboYhu4kC0y5xhp98j7HEiGwNm0NGAzsR1g
82/dXBfJ3I/6k/lMknyvJH7o09Yf30CygKU4W/r/b4SDGwOThByb49C5Vxt2DOpwIuVwncc+yZUw
OlK0S5mB4fPBL/bUQ0Un3eGetPI9Yu74JHQmigiY0pB5RlIcs/paoubyfO45qhv5i6rF8fkCSLGc
edono3wlreHqjCOqCL0ipbFjZk+op5c8HMJ8mV5aBJE4Pk8CpszB+04E2xo5sabNqCfAh07J98yG
rRU6WlmI8iRbBzS5Dr0vbqEyXzO9d1zq4PE3R7In/GNofvrQttitiPTY16Q2gVS0Psx8T6/qkydd
+IsBYsZN5wiq8peAxjASa1Uz2vW2AQWLCTWRw67GsVZ2wGnxKU9iXwdvHCpWf9fHhzEQFOXCoWtW
gcn21/iNuA4bADysGS0kqqU/s/5CFkp7F7cMF8t1OsqNh67WZ7YlGLeGfrUxRmtnhAkoaLy1FIWO
/64T9yBN0jqi5U9kOAwlqPoC1h3M4EWUERsprxPhQE5n/xv4zObPZFsHOMDMs57ir57YvZSncXxr
2kdTfJqFv0nqrwih1NzkCBLcf0XEsM7NhivUz4WV9xcRl6e5jQFbXbosepUJMnnNjP7mNj1UKpDS
TKJXs8f1EACBM2P7i3SeUzb7Gxj7HGwTL86zRkqSNlBMg3ZGzIC9rSWhMHapDVNAbgjyGCH0Bkm+
MDvsRaL9qnl4nqwb2yfv+zBN/v92sQqBnqkF2BX6VeOwgJ9zl4i2OHktvfHdlYiA36fpo4z32N8U
8cv9tEKmfaVTHisGV2gozwYPk4mjbNDNp4jSn9jLRW5cs25PjyjRL1OSkpgJUF18UxehormRfLAl
ayCmRfXt4hzyfVXelVXEQRqcsJH5GKtsE7YfbTsvjVawmQBkx9BIJ0/K8T4q7Vlp3rMGrjuj9OlW
o4wpAjb4I7+5LLZupUj4H6L+hAJZSYazguBezd5Z3ozT44s5TjtvsqTkUPuGo8q0l/GN2V7KTh6Y
j7NJkavIJsxunva9+ZLoOeZl7FKN94gESzNToYIKptDzLSNOziUhvgx09rgseyZ/bYbOS5qVD4X0
64NPZqFFgvEqNw7U9S+R8SZQbOlEtBj4zDKvufCVFViKIw1KS4c0Trj8G6rt2MfQZmyC+QLlUvex
i5g8GSMWykyJM0CgRqJavnrcd+xNpvcS/0wImDfvVBrJcjbvYa8vPVe8qgGAygsdZ8Z3i3CHwGFm
UDLzHwvr1rJtM1Ek+mxdUtSuDgVOLiVQDGdR1w8zxUdxVfte8AZPrcfuJlirzy74540D4Dwk7QNe
TMQJXH7UAvgssd7zQbcOLS+wWIUvX5qGzZoSTq1Bn5q5G0yNxN0o9/UXnPCFn3/XBfrp4sRGlDij
VJGfdokh2Ww7eyr3NRuqkBfJKFJ8Zgz3QiIBTZ9BsaoSmCJFPTvoL59HpWfGER2dIcJ6K9eJH5yN
mZB7HaOStowYV/pzvhrYbrS/Aaeigs4DSzF5WwO9Rk4GgAUxdkRV12gbJuonhwYTE+SGiTadEWES
2t3q0Yl6yS1EQtSE3XUgCSMdYOlRODAdxOrS3ea0UMmi6jbtHP6Kya/KdsywEWDM6tjbR8o84qan
gcmSRMtTiQrMSX0xOs9/QhC5NzECISJyMAV3D80OADC2ORfeJJeaUoQMg/itBPl3bW+t+hqEF4w/
K22XVdxebYs2I23iZ6gy1AM1HRWDDE5v9o89RDcmn4x2AJRiDfb8fINXpvTA/7SMQHHWxt41LvGC
NcOeRKEIvYTE+mL3W3fm0hLohBLzz7H56ttueiX5ltGGBlLLQliM7vAp6pEaGM06ngqIYr1DM8S8
32cIuGgeA/VQ86wm+iywRzRq7pVgKRK/7MVI14hRdkIHSiMYjftLGD9XwB7QrsLLsTfTUZqX3tna
1X3oWJcFG0wAUcQCUrVU9m7SeBAS6jKCqCg89IaRkk+GorV1uMOB0lqpvImk4jIje5jwSezK1Lzd
y2SPy4TlSaZrz13Imi9JnpPqNOCFtob6GIvxmJQgP6oC1Bb70oqD2b3yQPNrOqeEeXBk99zwJPdi
9gtmvuLWpCXhwhPGS2uOz32s4ENpBj2OTgmJWEGVYIBVhxcEcwC7ayeejXT+8EbtIaKtMQyMiM1h
YbY1MenBKXaDd8d+m9JNxtRNJOFyiEe6azv+J7hm/Y8xQxYC1XgpbZIkmfzbcHFLe370E5QEShr5
6BghvAlSiiufp48V95g8G/iV6hF1cf6jvv+I9Yxn3JsoQfVgbTpcmdgaCk6aKm5OneP+jOwYTFyv
U7rWZf4zpARK+BnO7nWkg8WxyhePaIYeQrcYCUFgfZaPhFevIofv795V9dXB+csFlSfJOSBWYnJ+
GgTVef8y6tGjt4hBYIEMdcnfZ9wmFVB4c7lN9xVMc0+ESyuXfwLOSjqDCXwNqAU13kT7d0SDxBwU
NV+KCgi9G/MWxeyMi61uU4vhfG7q8oIYfBOxqGHZuhSlddPN92aCDmMQcFr+mdUW9V2HeEdBNXvW
Bj5Wa3PXUWZYyU21u2Nmb5Hwe80f8fJPQF8Sc5+g1Tf6I8DeUPJPg3bof/sSc/t3JChOGSgHPXka
YPXHKL+OunV2K/MWujPjhOS1qLAhtrA2W/HPJegceh/Gm5gcawgOPXE2gh2FtzGUMSjHvTKSEhMi
r2W6dhVdus2CfpfmzAdRYLSDe8aLthxndmAd0EE62SQC8onhiqp6OpXaGyveuNixuTPLzRDxWbTf
Ot4Jloy+eC1CE6x/eWqDqyclxh6oz9RVGiDHif2HVawKz72FFVS/cJ4+ZIq8xLP2saMMwuRlIPW+
D5JJQC1Zbsul70Qbx/QI+pxQQXr/jB5Ya3Cr9YsDbhvWqBKuFQRMeEtX/tMYmimqFBsXr7dXSrDi
8AlG/RzHB/5ZJOPa647hCKOfgL/upHsHLdV+elQ1vcf1ob+L+m6VBMbghjTpDZjDm8aOKNmS4rkB
MelnIZon9M5oyZq2u/QsirxJYkz9mPqLOUL4BCMxI2g8ANsik1xuYvTAzb+cqASacsIgUNAi5bvp
GTUMoRoOGAEo3c9tjOcpP3cs2ZS709R7oID8guOnRz0TK0mFXyHDJ0mANIUn4XnrHFdAHmhfcVRs
0tq5RyF6+Y4HCj1izFiq9fqli/Chq7OPRsS7gI2uPZI5BCW9oAVF/NLG1sJrt4GRrtNA0uNBr2se
ZITihJesPcjQo0eO8Z6jEiHj2NCN9TTmG4wrjsdbyjuZfAwagF2vPs6leBZOBb+60J9lbD7s9F9m
RsQ/8NvrAI0rDZpg9Zl3f544uBqGWhzIuQ2GJww2geS9qY82qu4oQV45D0gPcwBvKAtbCjGq7nj8
GXCbyjo4SDdnmwdNtln4/JR2dwti9ENDQ72CacX4DDS4ouQEEem6qPiOZ32jj+SLTeYSIQgChHaX
02H1M905xjJEhRea39kgKLehdXhg2ykGKEYJK0IfjZ5akXtqyam9hWm+m2nfeMQZQ0OfTXcJiX4m
yJIO11CN75S5yL+o7lYdywCrVgg8PKi40d3w22Z4CCwFf0q2WCAoeuqlc7Bg9BW4gMP3uCseuO1C
2nf8aB1iaxbHwyrUdg4WfTJhEbhehG4fDO1UZz+NjnysPuZcG6lvLPnZghonJzPiZoBZz1RCGzmG
06OuG1vbRV7JMLS3vnPM28nAyo84rgCc4LnzeWDISElglfb4cdM+XiJKZPjroWsh94B72Bnrl7Cm
nrQs+1xNAiE5nPetW5Cca9nsNpH8wUYhiUZ35Qka1CoNE2qv8Tx2/I/D35Glv61OZ8bzZMho40sK
hBc4YnqOp/orD8hEjOznFGMk9cJRaRj0mSuuw9KOiAbANZVEaciVo8cvLROYyAr+Sk8se2c96euw
eRQuSB0GpAajZ4HKzBgdxEu4zJxmxScGBOAdXYXlq052eCqwxTJrcRkWMEagN4gPBhIvVvM9P1Hp
vlmEvAQ+RbB3nOP8mhZ/x+7GQql/85SDr98ri26Sajvyy06jn/xzG8YfXaZtO5C09cbv0dy23TZC
SjMR2pDxWeepPPV1siwdwFtsMQJ6yLz45+BlGPP2WHFNj4Xzhd9LYknidkEAoJ58IB7MjU10djpK
c3M7Qd5isMwrBZaweFf5CqXEgjFAq4ux19AJ9I8e4Sv/MiP4CXDiJpREGehwWAhYRDj2bqlmL2fm
5O5PNS80CV1arqjVKwxY0KbMWxnuhcp2xrcgMX9guxZLTcAvmr/IcnAk5kV729vc8aCPfPh2vEWt
c/kfOosBx7+oxxZN65A/LIBSHs2grZTt/rIcOVbpnJxLiyAB4C2Iijj+EMFf26FxJeta/hQJcdyv
LA2QIJ4lSXwuJB4SiaY2XgewRZkEgM76SSiJO0IIfBNrvySAwFdcrDDFe8jzJyaVIPuk4TaYMpLP
qq/Mv7ryWIXNLmno4ZJpE6X1p+NqL0w+kcF4+y4qN1UUr3sdaTECEETDxKUtyjDDJETSkEP913RE
Gr8zBVBuGz2MF0b/BzZb1QZIhG3ve1Pgce0LDIHgB76lW5B3Qbu0xphMMBP8N6IY5bQCC/C/kXe2
aKw98jgTTA/mOEBMJaYw+y3vRnDtB6TGC3TB1AkoUOryVrkrJJNGQyz0SCyd+daRu2v/kWE/mBdl
33UY7s3VhKKbw6Q8ZC0LLbKARbYUeJZ7T5LK/qlNt8YmlJddE1mc7UGL8IeChNiW1V+e5stERsw1
7U0QjqsuNQiHBqHNZDtD/Vt528LbtvxlCRl+iayB/d6OCZ8X/Uv9i5Y0d90QGydpFr17rDoSesV7
mxwCFgWudUo5L9uyfCezeQhJzOCkNbWbQVOp9AShnm5mc/5/tIvvN44OpsJroIbuePmijW6RivqF
Zb8hzqz5cbyfsMWla2x1GaNehGpMVKI/RWTdEGwQBju4xQhMvB8GooSvgh3DQlJSkkkI6rpRfQme
roqHHayCcbb4MFwtbXHJj0WtlK3qU82E985Xi9yFAgh5xvtk4xSvE9Kez4qzK7v97P8kc38w1fqb
dVkDXsPSgQ+jafZZ6Wga9jpYLj6aJ2vM9sU4Y+IddsXI+2mLPyNoPl32YWo5MCvTJXQvcO5oImML
Bz5IdxA5SK9tVM6luZvcl1S+JQ28cDJmcKSpZ1JkzRKR3xol0xKkMdUgJWXZrsPx4funKWZmxtg8
Dqyt5bNOc7HHwgixB4xkBdNdfPy5d+0QrPsCS6sdp3vE1uuG89VCK6bNMNPa7OZP8B7GlI2NybIN
RVN5VI1czusYHaSQn/Qq2zY0X30fYpRfAh9NoYB8hX33GdrOLqrtvRbZbzhC4aL8NcGmR5uoq6Hs
t+IopSAiKh2MhxveLPcAcCzW+8OExXeu2w+fe7CS+aEjQTAMrbuDHS37hzKPCXawqkud4jNOf2QQ
XQEgshzQyeAee5x1ybYPkh+mt28o+P/qzjiWrb4dUI0WAUyFsBDrUo5rsjt7n7Gpg3igj377Ef9R
EmFH6Lp1lvy4FraBoRSozpYF4WcZGsu6gepZrBoGHmq71canCZywzdshsDYEdrIBkUS9je4rBV/k
BiTefEEE0RBnlOmL0QmKTWBBEEF4tPNliUA5xZZjIeeyFDgyBJRWofniVK2OnP5XPSfiQT/a5vc4
P/SoWjk+Oxw02hra3qwEy0IiizD71QTZzwV5MPk7EPueOq0TmEgekjOcvAEZYwMf0wNCEhe/Kc6K
5OzV9V5OIOzKd7jN/kDD7qwLC3pU5VlnKeyNIQFXdgilmKyN6DrBQi1q61/T87UxJEqHu9FrmxoW
XjdHC5opzFKLUHz2+E/ikHO9WgR7ns+UrXQed1cdXqqeQq5naTqxBM/uvrTgO7D9GId1XmmMzQES
E4U1Ttoib3YIg8CGYK1WYaotS3xqcz17VbDMLv9yNUikzMh0cRzRiaB1ANOTBtYq1/HC1xkLAUE+
mBpIxIccW5ue9zQ62IGRLTAznnPUOsmfg+zPhf/nkIUxmt2Traz5NT4G/Ekm4qbqTZTu3iFQp0YX
5VKeMhFduB1LfeIacmU0YcLIGJzA+744z5BQQOH20DdyEpId1Nc2m39QngsBpyjXP/vpbhT+siKX
c5/5LImQ0QkiKJKvsWw/cv6xUZ+io80uZYihJu9edHc85RZJHd3e08q3qOz2Tl2tS1JHUR/ucvIU
ZtA/ZoyVs6aGh0WYw+TD+WwBedTR6Vq/bd0xBBW7mBay9TJ4hTO/lYJ2W7tSnZw8yiwu1K9AjE5B
fVmL97L/tmn49jH3JR1iRiZKta+51rFOz4e534TmpndXgdwksJAMAi4hrpiITT76/pyy2tXoITzr
ri7dCNaEw8sNUxVPG4XTt8zEuoqPPvJqgH7VIdTepfsTQv4tDgHiX1T3sNPoNTf23mdeaIImc9Eh
TwwcRPWXiOeASUDBagjIEDmOjbfEpIAmB6tw8YZGemGCbpvYFYFja8z1yCIWL0GeXdv+Pjonp3kP
a+1tNN11ySBT8xnK5uuBQYfgbNL0cHjSWekqRkLyxf5bC086s7NYdAfLrw8aPnM6k4RMn6B9T5mf
aJp31NpwJwfs92HPO9dDEHkKKK0yNpcjzEC1Z0/qBvEy7SIK7llaK9FVtxCfG1wpb1ixr7DHcTOi
GyDbldkVfgGYUILJOXPEdlo44dltcTpiWxlih1jFjP17txi8Ah001Z9xbCWGcyVgDsC69dG7U7g7
smVXhYPquGsaulr0/YQSuLQPxHwh7bCftE8HgCWSqlvq3gzaWO6L5LOxQJOijuuNPcGdmQA8cOjN
GduGUax9L2E/em+Jb9fd26B7GKMIZeHHDnmi7AIFHfMkF4eGjdaoxIYMDkcwfkIr3SUQZUzCRr7q
rv10p5vFjapX14Q4QTMcDs6Qb5MSADcBv8zwbKbt+yz4I/Oc1aaxLciscEr84Xa4T8P5qfQYFMjA
3uaQ6caU1qb2nwNKNCwaVCRG4W55Jkof/1OA06nWYFahrgM36CH5sBj/kMQzpogRwKqhRfKIwiyw
9HANNSj9eO22ddzTv+14cAoPJC4ZDCqKnDEaAp2EgTcuWcG2vBfzPeRlKWJ3HzgnbQA8cPWqcxs9
8tigX7HWfWw+GVeLipN58N52JBO9cmUZ1XPMYwHlem03Xk+H5i7VsyMm9GvEoZukJKHx60GISxLI
4Kpn3Z/VKkKERvNlwFwhsZZ8vNqI9zbirx4ZGcqHAbJR6ckX2ind34+1sQsILk24HFz06DZxDxrN
17pSKxXDPtiB87/y3rdQPMzHnJWk42zUsgMQX5eekSlZ4tdgeS4NiEVbc4Cvm67H7GExEvLYt0dE
nkz9rh8vuUJJobWuf5qaGoiZSv6iJBJm/NJTOTDMLYN+lTT1STRsL8mTaPJvFKS0m2rTqLQh2XM7
EFpus/tTXh51DEA0lZC9HPuj5ayaZbEj0Welow8fvkzy512IXTH5PvrWMX+Fh2cl5hbihUjDHW9z
hAya2EBYyqdsVOnbOLsKakP/HlEvSbpYB3e6KRFzrDm7GcGQYsDYxuZusQZvLVDd6zAPynn4M1yK
ashC1LiljoWYFXjJK50xjDP67axgPgRBltXCVAujun0JUp3neCV8fSOz+pxqFlIEuawa/ZTBIGrl
MeojwnVyzOvjDvzLkx69ZLq51TpkEWZPQ4sExmEy4U3Gn+73l8TjHdLiO9jp0L2Xw0WjCUeDgqXH
A2qqk5rhv+iIHS2fNJqfkXsnaPy9X+MFs846PIrYUnHbMPDZHRQifx61dh0Y0bWnBTDiQR1MDvuY
6lLZ1dFz84PJCZaE2rHx3LXbyLNgsWhNnw6nq4H2LOoAMpcYEs3W6haGN/AgTbQ9M4d50+GGq2+B
lFge3XnnIeYfYKOMRrv1Ee0Q0OpfhyT9Epk2PcWsFEvLR/cXwziy6dvNLH3zXB95PPb+rFrRQjD+
9LQvomXftK7bTJKdO4eEBQDYPBrMB4m2N/TqJKX9GnNNGtFZJB5rWnQZMnk1wT0EjbuySON28djk
I2jn37hA2oq7XQ9/c6vdI8I79sxENBSuytydUCzbdfY8xNO3ekGKgRYQ+lIRfBHcIVi4TjtWxaeU
u6hGousHxBsW2mGnl9+Dda3baTkMdLnjJhHtZnTfJHrrrIdnXZLFibClkTtXD44ec7OYVtRSisFc
XBtyAA3WH3SqQfnwszeBKN6yLwkUWh19AD7mtbQtDGgS6S7vWyfGlwnn4IZUHfT3CY+PZd2S0ltU
fYijHR+n99u4DLUmrgaktl35PDj+pk2nFeldCXv81j4ODFZ6HK9DKTduCXMAaF01AL8gG7tA0qe8
oQ2lkOswJetvNV2/CKCtPE8df8xUM9//DmAHNOmzVTyk+c2NdJ196z52fy2X1Gjc9fkxphWOAH3F
RsyJzY2bWbtxeB4RNwQm40TiMNm67rCLMZZeSb0DEAc6zTKZEGI+EgwAa4IQubR0VWoUNGIsnht+
pOoFQMKiCpRbC/cjPPu45QOyveetjurgVAE7SpK/EEUYHNGFxx6K3K6Gm51NaGwj6F5Vdr4oMG4L
2MbNTDc74kRECIITSiOgStg+VlU6qqM3/9bsiyetXke4Kh0T3euvJl7xzz35yduvm0ZLZP4rNME8
yQ6HAVtzXv7nmk2jDN7r5EcD6BHfVKnq4hABCO9p1lrAIJ78I7jsqmS8Cag2p/hX5lV8sSSl9SkD
v+Y1ArLhgBxCZZ76M69+dzM6Fiqm4LqvGYtiqKnnDXl027gBmtRzfRRH5oDTOwYxHL74qU1IdHGw
LLMRKNOrkv6k3tV19W3ZlOfeJuWczW4T2MgqGYXUlEiSCif40513RxuXbXHV3Hyre9iBzK2OxnzC
uj1G3tLjLhgtKAXDR+wm57pgE2B65aYm6knilFO/cRpPsJnOjE/ZNAcJWeLTuEI9uOjRIca3jqxH
Zqo23LiWFa2JlBqt41AhiMCmgYIsjWN0S/M68PuNV7kvXeNvmgQxYvxhMyxK+S5siOSC1x5hqZov
za1cIkkkaOXNZVsm/g++OaqVkERBFbIAz/s3nTvBBr6nRwihEL7kIR+bMaoa+nW48zO2SCYKlCzf
VW81MnIT1/OY0nhp332FRwrBuY9Pwe4OdS5XiUOqMutnmb/U5GPSMlx8l/+6U0btYGVRGlW4EBJ2
FbVAZS3np/DbIz5iAp7ZPViZTe6qaqtXObjbOZZrPyFhG33VZERkcUCuhT0pUPgQrEt5WK51lEZh
S9PrHUP/JgyYqreSth7H4oRDk5MVcJtBeTtSeWT675AdQ55rrLXMd1WYqHMn8+dOuNnU/yXRXave
SovgbkhvXIcmv09RlisEU2sBAicy5h3FhXoxV0yo2Em6R384tBwGJ2ohPzL/ieQ49AxQGB4Zsbx4
7CuLmLEACQfoiJ+ahQ4gr604s4d56xJRXXhomjD0k960bLNHEkEciF+Vj3FIXyxosvkr0gb0WumX
ROVV+wjScdJOrMh6AnwdxPMwbxraVSQFOAcYktKNF5T7PpSMxPRVoJdZ3lP9p6muIxZvVFQLa3B3
mWSuyf9v1sa7EvOG1DN9OIBaS1cwAH3sZv707sTbvPgqm/dg9NeZAoJzYMaXMH1YDA/y5K+2YnYI
rDWQFWhMoecGPllzzY38la04d11/6Ovq14im3ZA3HFa6POrtyC7GOYQWkQQeS0+PdBhb/40GlRGI
gX/iXjjzfyQoTAiQw/JjQrA1WLSdESvPvHpz5nYdt9S+6baoz0Ph01c/ikBHw/TDWAIRc6cgo5UH
/sxwb4p5m0zs/M6m0bIH7J/LSu4rqz95nrt1Pu2o3KvdVln5u0IAFYkUmvmiaVvG4RCIcVZik8f5
YiA+sBn8pyBCpIZatDZXJeXSJLcpRZHDlACJ0A/t19JSwPGeyVYuVYzQ/1+6FgH/TtMPUji3GOS3
Y4gF03C5ImwGHWz5SYmhqBhNwpRxURx5QSFmSEo+CHEF/BQENVXQb+rZe65dgnxRCYEiL2bmPKY8
OyPtlFC9hVPV9IuotRtga079H0fn1RM7skbRX2TJdjm+0sGdoQlNw4sFHHDOLqdfP6tGGmmujnQZ
Trdd9YW91+43uhZdGpP3ue4kiB3kbR0pH/o8AZzoH12a8sU3yYXKn/G6pTDYjJzx+WsM8rIrDjA+
dxCwHmUo/iVFc0+1IqhDPqdp31wlkk1dh7o6gLwNny1vJvDBJ0/BZFNtmdilvdyLiP5tr6FoDyoE
A3YVubKEVy/XEul7NtirJX1VpBOhERXGdC3J7U+9JxvBw2tp4/shaycnddUb/bv685LxUe7/eXl+
1AuXlSDJNIjufY0EKgjzPrJwuVcqfxeMt06blFB1P0ixnYsfbbyF2k4DveJnfH7Y0SgqtPEyK0Wv
ET7qrfOXZHQJRv4+1FZQ+NlRCiz+jVpzwmZLmKLIfOP62U6zt+0n4qTGDyRIRlHBWitPQ3pFwWqw
sqXsQGOCEAQ9hlPAfmnmdWe/4xhKq3K/2NNWlTmZCYJaK3+GJtr10ydXs84Op2xYyw7mU5uD42+q
Q4uZyIXg6XFSGacI56I+731QDRqE9gGdcGPucgJTzQ0N8kPn31hyuOgqtYWf1bvnDuvE4vnI1XGh
4OguEoMskQIecooQtQ/GFgumfrbis5W8VPlwNukLx/FcxxfLC595/rRBRXhsyvo3h20c9yQSWfzV
33C6hGxy/O5lonA0wvcGvNeUxFcxEzXPVN/KGQ949lOf/zLFopAxXpdsvoD9kTa4HhenHtlhVG4i
/K0g1LrveZcFE3QzMhCJF8Jxhrup0YPbqF8dsoBb8kk7QHcsScE3G7g77KrdOLGzQrWObyl9xJz5
gO27fc9t89CX7MeX08gTiVFz5+qgLwGp5t19oNyrYNAN3FQzgExhJ7sxEUERh9uQHbBNFlNP/lM8
Oehr0HngOhcYqRoAC/alchDZoUOpJzIcqmOMjkEwqRJofKhsa4K3KH2WPOb2p6KYoXkkt5SfkMcc
y2DxuqBTut+FuWmCaJ4Dhp1XNGJdd88SDpS9IDqgcDKNJ7VJGOw/TL367D5lNetpzTyqoz4eLtxz
me2vyfFb4IM7frubEs4RFPcuo9eUIQZe4yR9EWgx+ydDQ81lI2fRTcBIT3H2J3D98UAxoeF7Mz4h
6207fMcFLkTVJXa8V06P0XB0903sb8mA37kUGpAM4U1ZqGir2mLQw4imwHthxc95V+xrSwtKf3xS
fRs/CHI5vDy5R4pJJsFnScurSIDyxBwSg8zGG4hVF78+yjccPWu8ZaTPwEhStxvkuTbzntCkKoH0
BppW4EPdDnHBST+8piNRM+zdx2XLP574nbH8JmlBVUvbIIghLncS/rBPmgpEJ4XzfDLr76rOOKTM
o0buo4OttkxeEWjxycqlZnRBaFXTPfYYlW10RP099Z1TbkvgA+Fe48hgb99x3TDB9RqTiI5hlxAQ
HhFx8MeUL15+ivYt45KPUOULAw7iazP+lIp4MwsGZ9Wqm8eN3+9KqBEhXuH8qxfpkdtF6eC5NTJx
YNdpNR7+YSTn3aHFaNp44TYeeAAKAny2C4+OdMJTVhERWg3lC3ujvBs/Woko2fCP3JWsUJVVHbYq
W9s8RMxEilpG98qKM+o/p5z8nMk/xhFz/WQ4+NnwuKCLyLo3kIyoahgkQtSprQTWGFLOCQOGd+2r
/iiNam92GPXGnoQ47zD3Buu6iZH6j6Ofp+XSDneexEtXVeeMPh1V6Tw9LtnXRCiLGy6vwkLP5sTX
4d01lJLbfm9rgtY8dO1MIiPEKA8tBbDZtIS6I3piW8/aHOkERZ9kjf8JdIQRTGGKpxyW7cCv5WE8
lP9gz84pwUDv4itbGnyK6YoFTtM/9c0bN3P+f2DkZdHvSmyfzmArrwbcl67S0Uhz4Tt4qm5J+sha
PlyUy1r7YvuP/+//Rzb9Rba0S7Rl543W2TDiC+6k9YL4QZ+xDAVYoqim+UWoF4S2ty5yE1MkgWdN
ESHn57yNCDH9rvrkLbIZ/STlOcqSP1nRkKkJYOQwaiG/iHARSW/oVB6z4EvkURU1Dl342cGCnvWf
SXtyfC7X6He0ix1IhB1knp7gJBpstq06khqXsWPMOcGYRv26L3XRAcwmKHkmEji9JLQQiH5KtJg+
2iBVFy+Swd/8O89kYaRfrv7oNwiAnS8mH8oJj+hla42/I6tKl81gxVtg8UaY8PMcgnUc0sEr0zuV
uDkNJz6zxGk8ZCe/Gqz5zmSHmTB6Uu0YyIMGRLlFFDYyhSxGTWwA8PGZ+S4niX7aY96pIYdJapCZ
7iUsXln0JHjZm4bSjHR3Go+Wj2ia2HiqXPES0x9Lc9y2ZEPUnGL3EIlnHRmQYsA6cM/V8bYmpBd9
lBFOx6RkxzPe6Ql7ZG+5OAstCWBI9z2MlqjZWjYvjGmfTLt8dYXODYom2DgY8b6m9WhzlrFkFVx0
tWNjLlnxu40VU4GaNFzmrT7WliRXGWuEo/Won+z+qSUyw5iztZfKFVvcrVqWiiHcuVGzzxMmQt0c
LBKqmNylMzOlktYO8Swq45Lz0wdIYuPtmDZZ/5Zo/q7lA2yJ7WyBxPI1usVvSp1bi/1gP4IlfsiL
COd7jQYK+jZOW8KvHH7DZP5aIiX26jiPDVcESWuv2rK71xSNSy9PYZ5jFiZTlz2P49/F4K4z5GON
VWyK+G9KqXxMKLgOmPToFXgPnLB1SBkS9q/Ko6EPr07xWNH5V12z9kC3ZxG0A2vnpQzP82EnGRqZ
UJ0dhrJUlnBJXJj3b6CDkpo4UvzdMDL9FU546ikwd/SNPMkCNgWRAg/2yJzLYzPcsn2wDxG4nYRG
ol7YoFfEHqDZRwpr8WUqpLghEWIaKauOCdXeH/AxuywIOEM8k+Ta0bd7mv6T2yBp8Xj8B+R8uR2/
IyJSFclAxzNLKNt9hGmgfXWmgVWLfkC8yzj7s2/bXfjRyPacI2VPyF3VjYlZs9yag7UNK+NdzmLl
L28DnfHid8c+do5LJgOCHL+snPcdX5nC8vOgMrLZaEzW2b1N+a5d6nNusDwLYjrGqZ3BMkRA9RBp
JWAZ8LKlQL/thBxFZN0AgPSN0PWr1V8xhdUPkqUUKuGhQ7hpNkixbm74mDIAouxU73N3QXOFc5Nx
w4twu0B36oscFVCG6MZB7Oj18enAMnLc/4donR3U5XfVUpIJAtVnFTUc6sC9/ZPlcgxhlytfvekU
Ll+ZzfrFempJ48hZZvZ4GQaDU0qZEr1hP9oJWKt5T6ZcKuwH8PaoaBkZgCdCRCLzXzP+mLz8kR82
xW91TwWAGQvGNMviFxaB6MBZ73N1aRKNlJa+az3i+qHbOmX2kqYaL8xXQ5dkGCjjnhw4PhYSwZZU
KpCj7HBaD1Xc2zSRtPHPLW+FyYoYL7THHFoZWihDpL3zDA7Csl6zUtnKiVGs3A/W9MAyJ+0wURF1
qGMqkPy8tjoJ427j3FM6I6oSrKcx9Urn92sb/PlIVTnNPLQDeRrTTw8UTS/6ow5s0SLEPQf+Oi6s
+FSAdMJ5sPWicU0ICm/BgKJCGzAs9ptq9DaVz4fc0+eO4UltthLUJh4ooJGkFDyKHPG6hp2B9Kc3
3TfAPfRgZcVHSGDFaN3qHCiV3j1ykpeUrFgwV3oZntLKDpKoP0TWHJiromiY9jv+3hWEAFTyFQr5
NnSrvb4UzxOXZs3SPMWQoL4DhxFnW8tNzptTtc8FG7u8ULUpcJE8JQxlxHx1TYNx4YDJnaNmSva/
0KuyP4tiPI1MTmGSf/9Hz6v64uhP+0U+Jh3Oo2gjedQj8WYRDNWGMevf/P97Y6z3kYulyCZhiesR
+oQBbXaZ2SIxs3Jc5PwM0mZCjJelfkIqgqn1laehG5/EAFahlCb9gnFJTV5krLp2NDzDfKGYNbCz
tMTTvdmQBmpbvHnxvxjhjgEGk4KxSv8N4Sv0IxTXM1MKIH0OtEdw/AjIaDqZpKm9hjulQS8/RxMe
3dEYaG3nfFPPVYC8FL+eczX1CxT2Wb7P0P8mM+II4AoNA6+4ZyAkBB9bQpxUgpfchm0JHSiv4dej
dlQmP2tP2oVHCk/dcXH9ojac2b/qNsN70vPcgXBbwtKE2CQ9ptw+v+Z181qnT8ngMoq5uSATG/a4
JdP+iSNjln+O/z1qELKRHTdJ+m71L4ROqPuUEwiy1qZWBEC7+K2WZp8K1uVUKSlzv1a706Yga8LP
3aQsKHT0WcPWoZGN8IdBDr1ozUvGAzKVgMV1RL2cK6VVPhYViZ/2acbJnMQB/KLKTC4gNw/RjyHR
EbEQa9i3AEdrTG4YrvWGRPlZ649pHT/Jlp0t6Sj7dGaB5epbb7qzJBpCAX9LPOhxy20MGbcpcHec
WuEcOvAyzrMnf9oW7R/Z5CV1e4WwRYe0RPxUnm2FtR8wGA5tHSwckXXS7x0IFb5lPrKOqFSSUz1x
EjN9h16thEPxv87zOAORHVW8jEReacxgaG7Y/bozIHzcWU4BL857KmhrUr7Ouv3I7fLY0eQ63XBM
FmLxsFvwbgVJCa4cnF6ICm4pVr60A+KmmGdXWy2Ogto792KB+ErzjTC47WtoJc9o0TfsQemGmoLc
4+iScymbc055jnDAXsUouUrCved+uubg2RCf2xACcrguk/Ps8rAt0CBrBGVsDaA4TCiW6Egj/oKY
t0MlMSDxHqG0hOLXO4qtiqSUOZasdkV4E7yDMcPU1nSurpWtJmZLVUZcItt2tSowP2ny10rG0fL6
oC2EScJIkcEzma5btfP3tfesx+IIgNbjAe+U4YAlv3qhx6h7xxqbtTxhnL99eDG976jGxzEzPsE8
SVkHhIoTGotaZwOQ02uatPn/c87EAFDndLXdgcUxDRMqNdSqNkdku/T0fScjl8QqLrt4OeF/3Ei4
IOCc4TbgnNBs6oiaq7LHyTrtO2PgmVAWJRZYjb7XB8YtLsrHPwN6MWviIUx28J430XBPyufavjYh
n5xxteJPxRcu0Qp0b2ov48oXSu7G3SYtuhufoype6/UbuzJS7BmJkSBgy5eRsarv/uhYkhnjud23
wpghVoLYTln6ZuvPPa4wH4IOK5y87laWChryuSNTc+sBM+8YHswV2JbyULT4j1z0zH4A6MglqWOB
+zqins61H6uut3Jgs3MZTbGpqdZId2LZzwq4/gOAs40JWyQWCZ8qqBbMrzF6S36Cv2uSe2W9sBMX
ZCtZqN4004VKGj+4B1EurNeYtS7pzsXyycvpsQDGdsP85hxDslnMZyf+LChohO+ezbbc2u5zrMaa
pGnC/iJFrI5gCN2nrMbrh39w+IKREHU3wc91MEov4XkcPkeD6SUPgA5IQouDagRu4QkUAmjo5D2c
tAfX/u1RrbNQOas1YcPkNkTOgE36RxlDp/q+8HBq7EShFjExxCFE6VzLdC1x68qGy56tTWFcnSVI
XHuvThlaBgrHkUcdIxBZEmo2oqbiRn0qEMnTI9pt/Gypjg3Fad5eRjYAfhxjHPG3ZZzvxhQRFsGY
4fgvSx9x92B+oD6JCSkZoMRxLJi/46yhfaNTGJEL1IhLJj2wffO4lMUFsj9m2BdRziuNp3LUWS3T
LLUu9Ib6lrC9nbLiOqFZyJhdech1J/e3JbkwnNjOEsyN1LOqnlLvrUaQZBkHbOZJfM7KPui4rUZq
Xu7I/+tdfMYPKIXd5lgim2lIaq2n09wziROfjGky7rMQH4GwIPdRxtbj8sag0BCnlid2cn7D+ja2
T3L6dLg2clTtGvY+E7GjIEkvn8j7enEiJNT568JKp+0vOeGMZqWTYEXkQHuh5E8YU0u4U239HRHW
UFffvbj4Y00uPMzi4YvXzyhZCjA3m3bFHjrB3GhE27/PxR18aCfIZQ9mZkR53zwmYoE0SAW4y4Cm
dcZz6L5UHNqq86U0C4t7X+Jw8OLANz5H3TstI9lT8dZZMNbq9zxzVvFAcCrxguEZSkBk/SNHhjCM
e8/spWEiIb0u8NkIGgi2DBsq7NyRtTMFjbO12SUB6hyMs9FdHBYjc0zqD3WcT+LTjFkn36rhS2v0
aBgd4DZMY4t2axw5fDk8FRuxIOLEp2FkNqsQUiXYX8qqkpm4W0aPumeehMoNS+MLN4K7tZudPfyv
V5pCbP01GZKOmbC6ZRBn7zQ+mCIEHaDx2gJlm9ADKKGA5iWcJI+9fWIlZMCls08dFjW2ERI8Poc3
/8xMm30VJsxdz/IUFljxNOGTbFE3zeii7KlnOfUzKX03KNrePXrUCGsqPIwaSpSYGjxh5M5GZBLZ
2kgI4w7hht3IZ9HQsEzanlIwdRmrMCjAjz0U86nAWVrb5nvSMzmxPzOTeoVYsyaJvts83EXad9gD
2ESZ1BmcIhUc/+bkRF5QU5MWvwibBI36PBkBEMnVQA9pZ8fY3Q8cEUSkLIx/4PFwP+GYIS3SB73X
lsdEm0CR823mfwk7vVEYpwF024jPMYMynHVfQBxAbONHCT/a5Bt/9aqQ+dqhwMK7/TDQffrmoxzx
0TF/aEZ84+8V44iOZVOOa0+now/JnqwYzyfNmr+0jdG6LjBO4BzyAv6DSX6PhmqnE4+IEhC3LQce
wmC00JuE4e+IQSC0P02DMSYc8zjUH9P81iFrpP9cp9jSM2SWSRGzqO4e9PaVNauVA0MCV5Ibd0rP
BiVl2xhXDSw7EpZV3mc3uKDPxkxEMaBqfCi0hRLZj/GcOrg8+ZyMAf7OguWZq77gtYk7HkqONo/v
AImsk7/GDptC8RYSYmRkPQKVhY2Yf5rDbmuRzk1N7+s7Fgxry6rWMRy+tt8sHj+dp7ClifAX4Buo
GwZPrkfcQOQo0OwokaS9yhkT1cNvd5feAAGKNI+s2EDeWSWCBHR0OUGpbJZ0BHDV0IXHMVjDSG4R
7nP6GBtL9EQxLmeF+xgGHMAgJPEr98DUfb/DCqRYry/+RGP2KqqQ7wOgzCQ20vT36qutYRSgyN86
3LXD9BRzuIfTPh48uDZXH3Ec3ATixWT1tVjurrUe4RSm2rIuFqbeJ3M0VvhmGJcQBcgGO89f1YWd
M55JzD2jlQed8RngddRwDN3KL0fpuqLwkNgJ9nCa1BQQUpI9kiCIGokgx+Jo0HP27t5FqOqzaJ7n
NxxxHddnrymRwd4hiroB3x5pDcelovrCtp8Q3CmdP8qEbj7oJOk0QF5srPPlZwvTu2VrLbWNC/5l
QbPU8iR04N+mZHgeZ04YYrK0iHMdUFeHra13QMOWBLHQnJPiopaSjnPClsPqsbV+DXyM2HYs5nmM
saPquOBAZpur/fIajqhbWNyszKU9KUxKTp5BN6ET7AfzUKLw1FUBPOf4VHhw/AZPbEWVDVaKDJFp
WEcwRIa5ftAAnScaQwv9vfUwYjchECT0/0pdq/SELOqGSxFVe+K4RbE8KH7mzHGcSwRA2IdFcpAL
zkVbHr3iVTT2ES8gMni5aRJ64ZnhMPpHIZF8gNlMrewwTPF7OUxUx+G6ohiKG0LO5pcKe5WfwFqm
7Yc584tB6mEsbgYa80hn90XelXJhpAU+WRi90qPSID6c03j8NIF1TX73P5mtLfHZTYwLG1gMUORq
pNuoWhUozH/riIE0MBbVms4Amw4WjFfFAm1oAt29wVfi6cEYByS7Y/UoIPriamXV8mUBVQUFkzt8
oyxXNTMHjdwfFqwSE4utjvesjgk1Lm8DuGEd1y5n13ZqnAAQA0G0x8bIkG5PJAKTG6NTTWFGRHVR
Ep4nDBoX+dxmQApAAbA2ZlMeg3q+18gFU8jE7kDNlVKSG91yiu2XAmvYgLoU2h34s7d+lH9enTzV
zrvGDs+GOmETJrTkYsuBVVuYxiBG8pqkbJmrzD/wv3m9X9gv0WXf06g8CKpR0X8N+rnwcQvjCAKX
yTgH6j2Yx1SrQcucs4hh65ty993d6TbLJpAc5sl8j+VvG2PQ9m6WVOV6eu6RVCYw7GOMRlatoXh5
S/HjE06y97Dmp8ogxXq5YQ6ZnPj7c1YRkAvGemZMA3Iu8dAi0nARgT4zu47iWzM2R6s1gzjJbrkU
jHiQcHDswWaHx7tNeR+Wke8rd2k3+ARRcUFx3YoKYQJ/nunVixiyrSH9p851Hy+px2tlFLdqhNqS
bTWOBARXGSGtbUuiRxWtrHLLceobaBaxO3bNZ5zk5IBdy3RndXsUEw5gW+caP+bQoVTtg6JIBWV3
ol8Z+GMhsD+UerKdZM3NfDM4vfo52cf9J/HBcztfqkKiR2S5uwBm6Ng+FtkeiKtT+kFv3irG+yW+
PpVBPViKIEFHKK21+VSisJ+1z1y0a2mYlzKFFs01rODb4Bb+jUZzaJzPMnnydAa31Cxsv1wLmyh4
XpRF7jFHCi7tr1D9F0BCgW5ahaAvCj+/uSzZVEWm2TfX+FeDUqjskPDrQWnkaEeBpnS8S8CD+WRO
ThmTbG2sOwPzE+L1WPP/6lzbkaOxcV9HOR7K2DtLuHqDwfJ+/p+2AzZuBVp/pfdOAHnI8K194WXv
xoLrm7iNmi828apzpI9siV3Q47wTY7M2hbhMeN3MOtkZiFzq9KSVjHOizWzSblLuGqLakls14bSI
SeHQkBckNQNB2wjS6VpYFEfOuWD4BP2SBz9j89zSyMFORfCVooubePg0mXw4dn12l2SfWz12Iu/B
1Vn5lEE8XI0SWqK1j+DA8Aq5xAeHzPpNAyabeAwbY9UDOnAHJtPRLYqhJzrNOmtRQOB3G9mHaPhr
tcWhzsOlCaOo4etHj063PK0Gredte0O34XcBfLYPP81eZX6PC5rsZiYngizQjZgPI+YUZpy1iWlA
Xtwh32kAtJL2msJMMa0s6B1ohwk7WGaPlOLvZnQZe/+ytG2gNx991j6YcfGhRxdHFcPL1aRArV2x
WRiWQMui8y4ZCSptBKiX8bephkcLD4cDwXWSR62gNozYQBQfxDpk7qV2o5MJ0gZAT9GcXP1lph+0
NBwIqKOI+JC2FvhAxeUokERRoYDsK9OgqO6Zgzd5IKXw01maZ9t9NNP3ckFfRR1qUK+lzY5blkbV
OHuUNXGSHAiZZTCB+XOGYQEsoSxYfXBGGwgjpXaSCY0yyswBhAzA1FnJDbx67Vj5lvS4h7LG/M1t
yR3goZBCGAnLBs8rgKW6/Ikm5rDPM+R2PoBw+tND8yChXPmjdYwab9MNxjbB0cV2IzCMWx4jIffz
Z5DwMxGWolnOnU7mwwBWkvC5OfWw8W9nr7xExP6aExsO7026+UfKokzHzjfH3Wtn9Udi/B4Azm1H
HLIJECtFmmz1x0T/dQDeWJABwF1TlQBLQUlFgbIMVwndNq/SLx18QOehHcqxWTHupzZXXby3WEHJ
SoG11nq0zzK0ES12x8Ulwk/2P4toPjzc6uVCgE671TAwLzyWInT3oA0SHwvBxNHI8ZrcMoaLBaP7
pk/Vyhe0P9U2KE2qF51ftGPYiKiBNwAyGU5LgvFYlSLXZVeajmfPxEFKsWXxOaJg2HpxHXh1/ewV
l75Aq2A/5tE/J8MEFzuvx3HoLpNQg0FiQfGFYdvcNxShI/5trjgIU1uBqKe0sj17d2iAduAYZNrH
t4hRhTnhHzI/ZhIVAD5xExNJ2YxQJAP5z5ootJBdLiqnFySQBKxAU8JIW1fuCgNOPjFW31Lts/C+
Vy4Okpw5kGAdzAAIhh3tJAN6d3B5sDgh833G6azNNRX2h54uTwUHV+h8tQxVtpVZvnaMP1FUGovz
7BRfQ/eXMofszF/CgnMJ6TtFX9ttK22+JN4tZnNgd8/KDiImzLloKPohvKQRsCnTWnFGd09ONTKd
RwTN6RPX9NrjpsRZRODCKitYLpfFcEiLLweitQc5R6BqiMqPvOnJV4B+MzA+P6eQQpib1cbRicQx
bLMTBgZ6IgQ6bNLsBujKztO6vQOvPNl3/tZvZ9RCvLSM40YTwuOIrnSxDfIJrcPSDEG+MHk3YNpD
60EPu6oI1st/JJdSjLC9T6lF/pnTt51efOwHtK+PdhXBIaUPprrJoqsuaj5YzkCW5V29W4otc3MI
tuZhIJSqtp/7Iego8NGcM5TKHpi34xYbTesQA20E7BMk6MPU4EyjOEYi60L3LNcJLMZhQqMmeEn3
C2+iGIkIwaszIlZfUJ1aJlwt8DUL7geMvQtlmaA9c5YBPVgTGNW1mX5MjLgCd4ybfHVcqgaUIRIk
XSzTUbixlj2rGqp23HUZuNP2LMkm8ao/5HomGmw0bKXc+brcJbPctwyZxzIAI22Co1fmw/AI5yc0
RDCHsJNGzBZxfsiZjyHRXDgjQC2UOf0PwyoWXkoL3JjXNMGJySmBUhA6CUpr5ztf7lX2EqNMdoez
N/yVINAyAcvcRiBl/IL4SHnDEx04iH5IKVM0vBm68ZVFdxtLaDkcmuhvgivudcu3bsHmYEPu9eNW
YaN8bOaHaa5fbPO7AT7V+kEqkFcwikdEFj2rCbgfnmvxFNPP4Evxab3SJVvhz3kyAEz0xm9R8I0y
i0yzC6uyMvkqB+Ik+NI75x4735wjK0aaNsrAjmngv9hqwcApHoI/vfvz8KEX54wZIiCDVvXB3XPE
4Js52doED6C2NG3InH/YWBGqRx581zghFaX03A1kRBSO9e5h6yr4D7oKGp1jDSppTYjgRQLKyW3A
DUD9yrrOojoxmDPxJUR8S7GaJvNSJjl2bcpBx3llmoUmR5oHm6WGsUq52oVwPqwOgKWPpaAKGNGl
hv0REpDFo8FmiD+u4C92+lkg5DctEeiShaWOYvPNS5dNKF/5v5Wc7NlMDu4djgXANuwWBWiG/EG4
NtzSKKHnTX4b9BESy3rkjVtb/E7uHzmXVD68cH37xSaxQCJt0emKyj9NBmD+lJWxMb5YcBsexoOn
X+fp+WRWVOKg5NaWwWp3l2b8xezwJtNlG3tfZGg/WD12+hnDVqMiLjaLY69zLF7ODAVrdk6TtB7n
CtUxe2tC5yfCesH9IfBgIo8yJjyUur5pDCPodfnJmv9JZ8c4lb8JtNQIrG4Zo/WuipehbjZGOJxI
F2u9J5eOwhr45c2BG2Te6TiFUQ0omkKz8qxkM7ZO0JhqlS1R+PlBTXCOTZ1m1Hh8PRFozgj248YW
ZDNJhxwma6dU74P46SfmBRB2Qra+BvVXzldbCu4oQCPw/tMZIY8z7PFHPgwaFszpB64bUP38p7Zq
Zq6s6Rm/9lRBDHrCjAAeR2e6rvt7A5g+s33GLuM+QvysOMajO+7sin3CywjFw41xJLPu8+G9ulF8
UfEeEfV42ohAMHLqCkYz82PTT1hlR/eloaz17XTTVQsvw22EwzeI8K2rBhK6mOvwb1t+ts2fxyvK
W4gyx5E7KBA+4PhIvxTk6Vlw3Dp0x1k+IVpk/If+OGNRY7EI7HTyFw2+KB2oS9UEbYwoSJwGjgVK
ydRd0FbCZe2AY88dWoV8g3d1RSLlvmCFl0hCJu0wP3opk0oHodeIA/U5afxDpaPhLRJkPfr4oJEA
wUBBNzEh1EGP9qqf2IBAi3Ex76SGF1hlu+mZozCpTuNos0znzCF6iVPOJGSDe8LFheaM9E9YzEFB
T60IRmhlhVavTZl9aJF/5+ai26pVy8XG4JjZLlWQVl6vsjQd0NZ20JVIA1JOCVMZaltS4BWyIGcX
4Pfmm2LPRb61iXU8KXZ5ZgwAzpsK2Nro/TnUbuxItxC7jlPmBmgjvWTTxS8uPeCwhDs7jv+i0jyb
NJ6xHTSjJAEBrUMEEC80Ea8TYWSrFMVI28PUD0Xz1CORRhDD3HAOV72/9uHTZzJdZX6KhfCn6liU
pt42chU/CHAc0x9BWH3ng0vHnvcVoWRifSPg0/qjCBDSBYOB+prpb6srLvBy7EJQfxDr6Llzbzi2
0RWbKUNBv/6Le7UOJlk2fbUNfZOE7pvADdeI+lqxiRM+KWFJsamW0zSnX8v/WvEF7RmZGngwOi36
mu3lo/OI+lHDXvGVEoGoTlc3Hs6TwY3mbT2kO+3/CLww4Lx4t3L3U7yOVX7TtO7RgaKynsvs4GXu
WXOqPy0ev4kkPXdMmft275JzaJbJuu9BjLfOuqjFqddMdILRTnMztoLZugdsWAOIzZwCH9BSuTvJ
AWDDgtTc/tmkgGNR7tgmpPkmIu9j+h3TDuyyh8z53xDfNXALUy6RfdWH0uFS41ixMv4N1lAY6QGv
a18+K/+2wya7BwXFU6M4TmMY7fIMchJr6YKdRNudGA1oHbjXcFXOoCk4NeWhoCpSa0sxvClagIlQ
BHHXg32OeF2UhiOCMSmIX2EFJiAXeZQ86pxqiJCeZXlYhPkuWiB62EXIq8E6fst4b5esYh6PwVtP
6gDzMqMhol6V6a5FMVd2wZi7Z98vDzYDAb997DPeNUaPJrRQGxWkr+3c9FaFybpjeZR0alO3tgUj
DrmHcEBmW/KaWFBLUWMWFnLrCDFnu2qZDrv9zxDz56FIntIJyCfdMHv0gZOtKj8N2994EapNNvuN
n5zF1B4La9c0PMtqc82yZwl5VAkBnWvcNe06Y5k4L/r73C+7Ibu5uh6kHts48TA14cXKHgfm3fbg
nOexOVvju0pqyFn4xdPyHUbpe8JZlRJCagFVyQ+pFZIgjRDUkhcOOtrf3tyV3tEvBty+5JFY7pXM
JrWBO2olgzgr+6IJfxgasqgXqppaV4O++DjXLoK09tsS5TGuRkZu/S7pp6NZvPWOd1RYQS3k1FvM
/RjRafvISJgkTkV/8PARRA1QwTmAuE0uGwWrxEfyMMCTS35y0+DkTsujxJMjOrDA4wct1bmMh81g
ly9MmbYSb2a7FC9Tufym1xR4Wij5jnQs0aPnPFo9VUhp289GVFM/+8aGyODP1NXu4XzXNQdYWYdD
28sOCfxuH6dImdAzVFvDtY9l/ZNzeXkohs559psirSpGBhzTLmNWanHjc9Lgt3hkaz2Hv8nJpHda
MNJNxoeh9f/SbCa7jze3pvbEfZNF7lFU/ckczK9hSZixNcxKWoIvNBcok1+wEXN5VclQL5jRsK1G
rmV40WviyieaFhiexnDLzOLqVLwizBNpgMtjas+7/lKkQ+Djma3I4DKIWg5BlErGkm7krLr2rI/s
LzOAMCoxdN4bgtQom1aH4oOto9CQ/KW7oox3/XQuW8r9jLHfGIgyW0ubyXKSk2Q9rEWXrafS2A4e
2wDaB3beqyZ2LtbgfENaeIXZYqXAsnX/P5LOa6lxbAvDT6Qq5XCrYNlyxhgablQEoywrp6c/n+ZU
z0xPAw22tLX3Wv/6w6Cc8LHxRnK1YwBQdAhwiKYmdoTiqun1I0d1/xR2wph9dHoFGxdxg2QEUc2F
nEh+MOT3eMFbOJ23RqIya7M+VrscIVt+c0zuUgxp5Yqm90kcmK9k5sai6x2E516naVkwJtW78KPC
fIBjDA5qtp1HPLx7gEAmdnqHZI3rLwwAguN3IVtuoWAjkyFjHQhNScujoT+emSe0fwxXX0lIdeOK
hyE9wcbELUoSht2Tq7yERKiuZrOIiNoysIr6V8DFahqSaz5hDNRsVRhi3QTulWOkUEz3J6okmF2I
c4IKnWSsmwFQJhGStzoz6H88QaXoMVHS3hJo/ViW7UMdgmWlYqoGlXm12VChjDIbT6GNFuUtrXFh
1zkIP8l6gyFOx1nRuopnKTO9ZlqOFhQBrXqoID54+lsqRmpGfFyZQiWWf2GuXBtz+crheSXFPPtm
Wt34xOfEuvgcILEQ2+Mmyb0Sph2ebt6kL+9ykruVDDMrbU6g8mnpG9l1NRJKOxLpUAMwgNNh4Shd
jy7x9Ixzf2irh8zSYvxz1kfLHboUSIIiXDb7w7rO8paGEy19JfNoRP34U6CIMgayiJcI9JsxURS/
5kr/qNLCLyJk223u5TSVKwPuCdLdj8Bc9Mjms7opnbnvZwFQk0lZ1QiMPJZz7z6X8hW4JJiECh9v
00DAkuzDPHvpTdUjlEJMwGVz5cXXqpva0OhoDN9oNoYKm6nIokh46an+jFB/jA2WFmq1s5T4yoRw
D5YsEG5VqFdxgN+464cdfneJwOQYNtNjjahQtrD/UK+L6vReRsmruXYIE77O4ip7ZnA9WwoWEyZl
h9ORNRbw7n9CbH5wGRV9NRLlAGE+1qq+OEao7goMABDmvioQBgdkuXgmO1rimQioLY5HpYSr3cZO
V7NyicTIs3QrwdpeYzIGaNRJGO/JQLijNHFWg05JwGu9SVfdoJ3QGq+J7ePHwMQ5ZfxUmNDpuudl
DgXUy82OIDB4Cj2MRcJTmj0yhlv0nA/icspUldcyMM6OjcoRCclzOqiaE/4oDdsFC1URACLkZtvm
NSQfHTtsJbzIKUnjed6/o3XZZCZoc/oqeASZMaE9jckESYh47uyut77C8yRC+UnU/MMYM29SUV2J
ZyPiEWZ2HKbaroUZPvQyVKfnvsOmUxrN/bO07jK6lVT7HJ9igAYxX32ygOSFBcYMT54WydRCzH9F
8YC3X+QoMZpfWdgPWr5vev2YMsXVY3gslr4J5Z4xAX75RfcvIYoLL6ABmH+eHgM+G/EZNmwuDe6u
6REo+TEwqlQ+tEzBWb/cNUp30VN5Z5J4ChPMlnWkJyqGPiXY9zHrOQrXt27Uk6dX18wXnG4V1bXs
WJRFEVN74lZ0aWtlf0aLDLmoYfEpbB1rHBVkZUJzrPYkZ4Y3jUwEVQQn1QcMp7PV6wQUsVAy7EIZ
QrWJcObAwA6SOSjIe1r9DQYWOy+SxBiogiJPGsrQM1NZWm+epW8LTxkDGQBCWomvr/F0AYhI6fQk
EZaj00JUURAO2wN+iELffQ90NT3ZkQngV4b3jID9bY5hjsF+N+iO3qCDV/ggqoddXgN746WYzdMv
YCA1eNLaQ6czodCq08xseljnydhVzE3l1GaJhe/iS6NFgq4xOLFYv3RxbHoDrA7GrvhF0ReoF/y4
imH0DCDsGB4F60SstZfRwnkGqxchdsweGfkyQVhAaRDrnOz3SUE1hexETDqGxIAtQv8iM+4axG8D
XGxGdtrzBC3WK9kEC6VVdbKM+l1h8OY+U1gCiolDBE80BO28+coMYbWUslAdqOG25Egi7LD+zIm4
VZWChqDYo2NH9A8OD9NqScUNW80hygG8rBe8H3WmJDW14foYJ11xGxeVIYwYtOhUuqkF4+B60j2G
yIJVvN7b8emrE9F4MjyOjulkyXvLFMNJk2Zfo+dRxEAoic3OYcSJNWM37VXC/zEu79lQOX1hOl3l
xBgXhLhQMz50JQp5jPsxlVutrgVmWXaPawba80U/C5rwr8zUzZCm27bHr2n4hATjhpr5k0GAUgXR
XzOZ8sq4Sm3pm8kxbShx4gE/TzQBHBapem/I1a2owgrSoRSdPRd3WK8a7+mi/MfTap8COVmoawei
mRjcT2aP4kd6xbjhIVXS1VS1E1EYrpBmf/0CTaf5kg3Ah1xjNDrtlAKKeaW70A2dofk005LsELCq
BoLb89GqExfziWOdj1uQvT7L7TLRKqakmGLfq6ReSu4AkbSjJ0bjSz1MW/iQdZrfZBiiUid5+epv
LY07hVEyCn92IKwQKJ6lUbVztlN5kHaVRngbsNAgbNCjj04oFJgSpBMxg3RH9KQ1N0NPkOcCIlk9
VK/nMgXan977z+Y1bspbDCFF535mBF6OErFNTc1GcW9yDFp58yYtSpiClIv+xGwPOsBXNr1Ez3Bn
apx8wIDbonjCwjo958f6yrL0Q2/SC1w1DNPoypkdiGeExnivEQNP9lzM1M0iXS6R1Q1u2C6xDq4+
wlzQMY1AZ/1weov37AsQEQHDbe3Jfr/4niZd4dNuZ+glmJWCDbqYL2zYJqu9CVlqibgSFslQ8wdz
ID/h/j8h7T8LymSgxLoR71L71i7ICbhhZo3/qVX7wzzdCvzcmY7OdkJbJ7Afq5STXfqAN2OPsCzC
WQxyIPB4os7RNm1a2YR/xowh2FzT/r5W6UjEnYI6pVNHTyYPZ5Ix+IDWkop+IX9OVTCNn5GoBM88
OlI+Ua+AceoEBkRwL48dd7Mrenhc6PGg8xgJjE2OJc7aTjotA8aDEL1CHbtkaA7Y4jbNMeE57+WG
3uezG/2cLWdecRZ9femY6MJxR1UWujrDr4IcR3G8Cl+9wUbOcKZvA9ClXUPRxXmQC4fU6qGnQwG6
d5RDXM0SU3jSB+KalKTordZwUWnZHZmSyaL/nF/76oXiQOGgW7waIRIJ3wlk9q4TuRzGXsM+r0nT
fxRbeG50u644TlDeGVhVi19Gk0dcWd+pHmo7vX+JrkXGSmHgJbOHyh+aehy6hwiYnn13eOw3CSQj
vrFKPJS0Z41O9R27KICVxMk5oqvoS1AeURGU5eesfBj/ZLVliID+csLP2+g0G0pUIPWUOxhdYs5s
GD8QI6f6bFKHyMNOieje1sd0bD5TcfLWs7CV9BNpwtsom+5dFWDk/8MM/03AWVRcZxZt3771nXSv
ZRnupbFLoeTrY3sQNBxbb3kx/MiMlbMk2SoSBRn73EjTZfW/8fyC3V6n7vJ2Nf7vD6qkEcUOt586
uDB/CkyB5SQCBQAQgj3xTq8Er6QvtxlfiL8Ru7O4UIjyENGt+8sTGwnwWsRrWZCKlwSULzaXjxFx
68jYuozLN32h6+fwp/ju0sUt47D2NKu79OTp9MjVS8vUgb2IT8TPXE0hnCQ8TlMHxDFGuzZ+yfqr
JABIag2RbIIAQVfdNzUqy3TZ93Tk5eqKR8U4dEeFDu3ZqDgjZ8EsYFDhSc/mBtpER63RJkEeaKCI
sDk/c1J8oJDU5nLOWT1DgA7Nms+ryGTdDmI+JwOQYcJWE/A+6bwZkQ9Jlb8upa67rwIUSsjsoq3Z
r7niSe017W/zOk6oIPZEZ8ASp6HHp/3fReth2ow/dZ6fYZK9ZuE6US4gu3CS45RgNQ9Dm4+SCBMN
wAVBt9gKB7DtjUTaLhvDjIxtHibbsIgeMVKEcZPTTOoaOXBFU0zWBXhOQ7A3R54eVXhwkLxGX1lE
/UHITmwQm8qqtmHoTk8sSgv86NM8ey/EtYhGgIm/U5y/1yLuHT3Kqn6B9NmhpUduAUNeu5viaVSe
Lt+WYXEajHl578E5sZqffoeu2GHbQ/KBTDKkqIg8KAX0IvRnxm+O/GndyvTmg7YM43dKM3pkjq0h
9RAqM6eGv29Ku7DFrfihRsc8QSiZL96QCTfteda4GH0KuVU4si3Lok5oN+G58NcHvm2tlfS+kYMd
MZa6n3Ms+SJ4Vqq9rntjp36sAJuQP/nBEOsSb4musXVZ2K9kui28lOScrrJFNtTTMiV/afWIx8IT
q3ZDU+fUlYLF22q5xMxEzt5x4nOLifsLq2reW1mrr5lSpOZiWmdM/hLfEYDCkMC8DL+WMZN3tfkg
ObB1uOHopwhWHJAGV/fBKLyVvSHTSkSXzkKGY8S4iGN4qmTwzIkQFMzHrGgbKwr0/DMsrvVCm4Uj
nQgFWNoNfYiQhTduoYROC695RFgcj2w4OPgm2q6nJ15SsgvwpxErP00hweq7WKXFZRdDlpZH+45g
QFwW6winW7R9WJuHjxJNeEwVu+JaLa8Pj4ZgieW9FQEIDffnTnk+6F5GiDrG73pOrars4aKuYUIG
QWDjI+eCGE8VvBLCHed3beyaikOH60w1ZF00TuGuDDLAmuo44f0/LU7Wj1ATkaZU4JbZ1Ug5ZVHR
4MpafQmcj+sBpyZ4DeUzVPz8ytoRkDkYyfKJrhxFaegJ8R+xbDhBNcGo/ynLD8kmYo8MDu/kKEq2
U34Nk8/1IqbUqPRP9NMA/xgmtPkF0BdkZLnD8pmoeFnGsqhsFPF3VNHlUwbWosYAp0JOusd7M8DC
7EzsDppzsoS8RD6qJcfkdNR5/J4tYrTmeQvF5jSUJQlz4CF3OmqcmE20nuT39pCioE6VGPW0ycxi
/lrC13m4hmUeSIoCZMtOXWAOBCFZPur9dVboMpmwlGBGS7taWws4nTDPBUzHYmtFgOgrMK+Lk6vQ
3I2M1ZD4Qh7ILHt8IrTyhzujtZid0bW0VwMuPT+APbMKv9vyJsF2X0v2SD7OMBwi6yFbqp+OsDLG
zza6PaOdsdyL5VQOvZOiu2UpDNbsLQknb3iBU+mVlo6eO9BTyQvzIIrh6MvnuR4hJPTcN2hXk8ky
NT+haxE4FYYTrUjhsaOce9C1Hj72E3v1/hpWR5lzYMmXoJvrc2bJ28nkOZCKgMHFTng2nwjwr5Jk
vD6J7bXh3BwjTTvFNAnxS62YLyTtQk+Rt2K76+ueHvY6ZJfBxOhxm4sf+EYZL8WRCofh8lH9Pbwz
eTokO8jpySE5rDi9n/jVd4xGwM58w0vffcuZrur6aQf0/qXwBS/6fPrk1X+TqOsTf3PETLk8J17q
TnvmLqLNd8bA0e6CCkjl4TMqv3NSOvqODthW+PNgv9j2R+AlF/gKzmDbh8b2PD56IAba9jr74lsB
Un0YJ3a90wLDdAjT/UeWhBL0h5ij+KAE879xA2+I1wVt9QRJ1RU32HPYlffzo55zGw65jS1jsDim
3b2ZtnmeHIKRfMvzMePgtT5+1k8dhkBwBA+FHqps++Pj4HEFSJlx483j0XjY0Nry7ufjfmcD3sb2
KXMeF3J57UN9oGFwMFRyeMdnwcWq3LkF4T/Dt3wIEt2b4Yvux3iA+Y4ebTcesHUsT/2BXUcLSlIR
7fw0Bbzaj8U7fdUHnnJ78WlUbZwWuFDJgTkhOOX1h7EPH+HivS9bzPdw0ANft/2XKEhdXBt+cxYi
0yv8+RAva87r62IfPwf3+Fnb55fJ9g+mbfiLF9yY7duB93VyUju4c8l9/3KwsYNxTqd0exfdU3Fh
OGw39v1LdKENOyTtMG7+gl3vhmfE+/biSd79jpuajzXpA6ua/f0GFdom5cOtHLb+AAKiW/nbyle/
ySzyw/dig292sZlAkL3Uw5VgU/nVPdpEm/iOAuLdcKNNCuzoGh/je7KJvect22CbwPfNvXAPEcwx
t2zFX2TpOv2Zvt1O90C/qX0L0BvxQ4M7acA0db8ob2zCZxzI6778/jfb17/cMV80zGzs0hlta4d4
ctt/t/v4CB+t3fZbhrBO9I5noINXgx966f3vr3Su+/0e9YeNjY9db2smmXZ8NE8gIuOeSIwNpMPK
n7fX6EZs0qZ/h8bpkDDkvB27M42c3bkggba6Z8UE83cc8FiD9vNQOuK3/M1wySmDeZdvM9jowUyU
lh1A4Nmk2/o33g+WM+7mgxAIQZgwPbHjvXwAHWDuvfkaXiBebvrXeKtu6kt9yT70TVHZikOg2qb6
pJoWuNUsOCgKLzM3sTqFdvuav6wLle71INudU/FwDb68XbxxJ7qA5dvICe6ga+54/voicfQiuljs
XwBDN81LSNW72LPxQomLRIlDF9MSumD+mHxgj4rx1oIVeMr+35HmayrbGdhlLT4ikzpI36blLgRq
KYTSX8+ThRHCihwpMRXTE2PHM9UxQ3eLoD8wDyJgGW2LPA5p6WpWThofhs/P45TJxwKu7tofG/k3
/ijH2QQZlFLCjVfeXe3IbceF3qt4CJjWVRRGX4sZ8dzyO3jsLvctN3K315ilEzmnL/JzPRzlA9Sm
9u2WndfPhl5vI8i23e3N+fAPH453u7mpf/u7tfgpXJqrCduFZHUbd4IjyUEurh7zftznx9DBrdT+
3f/dtqnNotxvTe93tGNIsxDTjS9O/vSTle9D0xX34h4fpHEfwwV1pCOrGnDkMrxU5OyRe/m03w9s
k753215NZ4tfCuawRDMBqtj1BkiPZ7qzbfu2dQ337x4ETzYFSEgQCF+1NwF9JV+DgNl4SRIPMhgP
R7rtd6B8eM/B1FzXTbebV92ms7wtb6nlMIngn+Vtepu88hRvJc/rfyUPwI6VgPZFeos+LJ7Fr+4L
Mw3zH3/NdJWvGtc9V46pxTlD139Ui8mzDQMI2yT1fbqXXhAROd8S0806XpegQKjNV/K7ojZ5tY+r
/RKe4NtExo/GiVoa+2TGksh+vpIcCEH7NX6p7ODr69bPGwyxGCMzYAhRoUWcM0gGnMUfAhFK467c
l++Jn/mqC5vFDt0XvuJeOMN2sDePxH9AZll7QG89h9hMt2Qk2ci32GrZ4M3x1ciP9S6xNlRFB44R
W9x8fCF8/lE8mf3bCHiP8gFpzmbxmi8SBN3+8EXP7q27KkQemzLuNT1pAecToU++/m/hfOgP+LI5
UrD+MHP3/t4zjHxnrz+8G0fgbdt4Geyf9aga/8ErdVHUuHj7nqaX+B0Siv94gZNlc9A741Hi99T1
yQHfcBhlm9hmi7wHout9TE7vav7H4H18TDz867+SdwLd3AkBCLhz54WuOyUWmexqzcGyv0Xvu7yA
8O4WFxLrptr9o4T2DDYvotn8dPf21rOe1WOzeXrNBnelY+VW7rV0UM1x4g3++tjk2690+8VVut9S
jy1s/Rmp53307iko1o3aZglxJhe7AzkN/I/it27n6ed2hdrJL3CEz87DHfMNLriDZNqm0bxp3o9+
0DwS0k7RMcYy6WIeEBaAoHuQwgQKCSShDjeNy+f94APD5ZuchZMe0sbh///V+Yjhf91JmLS/YCHb
zwtujGyOazhdu+ODsJO2iMzdwr1dmazw+Mb+iuLZA9fN+WUC5v17w3XEhVzl117lLmfadxfaMgcH
HAE3RmS3Y5Nzw5fRLv2cA2H8Xo+ZcZuwlYjf8WdyZuffl0HqDZ/rxksFzawfc1JrSxrLaS1Xwhsk
71PnRRdEKrt+x50i2sFunPUoXb8XWgjSp/aoim2B2wdBePOWvIdO8KWSm3JYPHWDoyu7/3q51W3n
d36xEbd07dDv/3uF68GXO5j+OxBvLrnfQ8RCt+MQCHm32N3ie+gIr+3++W652/Uk55JT7KyHa3WE
GuPnj/BkXHoblu0u9jXXdGhT92iHHeuwviK8dGji1n0T1NDhdW7Xjwqb8Cuzf7GmsHGa33xzlnmP
H9Kj7QtJO9xv8dZRGsqv9D1Ovi/3jFIOJpa8BEEctRft1O2tU+FQiZ0jD733FUGia2wLj7iPEyjK
S3NZXSw3v5E77o/EndjwAM6NK50rd9jQVNo4vXl0z65mz4HCwkc0641bqEoSnygPML3+u3ec/v5a
Aez/xa/LBh4ND8K/N8Pdb/+oIWIP5Z+bnCMXtgS3gavp/vHMe2/rk/QP7bUtHHhOLKqF3oYHsY8P
ONC5Y9C4vA6JV9S4bbCi3rZ1WH+OsWu3sFyd7Pw3cicCXo8XnO7bLffYRTHz9UX51bADxdvgq3Fu
156fQTDlzthom+4VG5/N/NbspI3GWkTCy3UnBtTBoGrXe52rXnll3YZXAPBlR1+dC5K6mzbGjSPI
EbhjJk82g7pD56J1vobX+BWHI087r0//ssEG4Z/u63721m1qb7zOV+mWwRDd1XsAVNHHofqzt3+v
LBCe9uPw0QZoz8DT7fZdHP9ACGqPmEPWL/WU5u7xquIhEfjFqvTTgMYW1pZD07hFe+AlN2xzN8Yl
ZDnFB+lGLOGxfx+/80f9rXVueLIuyTnmEWX1XSw3DoqNjuWjDj/rQHW1ZR1Tu5kvUOg1AGnwIWfc
z5Rf4pbpqYp9lbwZHua3XrnkJe2j3m78xq8e1z/LNVkQDH7QGf7i4+V3G9Efr09P9+aX5azd2r0i
ZXwX9sSoRuE67to52auV+m3WhIGM0Nj88SWBnk4tNKW8xDsoK0WMjFwg25Bewv/3CDLlXYXJ3kpg
QzkKV4RCrNvAfH3is3mZU86j6tY3lxb3LGOwZW8MohM3G93rK+rHltyO1y7Hzwv2m0yS1kvxLHii
bqbBcIpbwNPsUuxyN4+f8XruYS/MLwwVHJzbXOROzs+l3CoqbRvWm50n2LCF+EXQoUMUGM9Zdgw/
kmPio4Xi56/9XfaIb897dCf1p3pXLxE7d+Er7nfLIbRTbd/G3NiZaBhx23PXFuyFvgoQ0iGkwoW2
d/iGccyr4DdiTzsJdMZn9hkioKRM8CCWvOiO+jXtii2+JvXLzKM68Z6XDyhhnn4MPWunXQj/tpPt
jqPcufiqfRls3W22kW/cOSyd0O0Rb9v1i3RYUT0wCkaNeHMktkaKCpnaggdxHB7SajyqvZeZjDMK
lgiYnSJGm9sQWVUB6xgI/GuqrxVIB9m1+6R+r8ajMTyZxpXva0Wr6abbDjUJjep7rKdX7JP8ttI3
Fp5DYTMdhHQfEvtipN4IzYUJ8bdSNXsBdmSMyB9NqW2QoPEEaK09Qe/gqoh+T9/2hDGisi5yUJ+0
/WsMXM3p2vmT2Te3FeXLu0CU73oa4LCNWOBYj8esfpOTa1bixMHoiVL/+Awld6RxH+85iaQdBilE
b2sJ2DhRXCE1JxwCsjGqFDQP0pOew/2J8ThYffcdEecoZ26W7bPydBE1A0a4b+HIdl+gp8XITeF9
w6qUtW5jFDVVd7d5Akxp+acC6NYmATQeMnJWP6PP5fmBJY4dSjV4I9A+LLDppMaHhW88y4+QeLvR
hbckkjkt1suOeTZ6VbTun+pT2674NO+/ZzQPTFYJGTA+eHrx2bxNVvWq8f6tWj9kZlA/r+oocZAB
jNXQxlXQsx62rKxU70Ks7gc0bkttub0in5XkYcowyL8r3P3kdbgiUkZKK6A9dfdCxk0uSq8687uQ
mX0HFXZJd9n4UOXrYDCNyq+J9gkkqYl/sLY266x3Hn/6rGce+ymbyArqo5UctWSys+q+TMpOJ61F
joXLU8ZO5pPZabyysOByDXnh11KKDOrTMAFit61oEtuAV5aQukKnvz1xzquQ8CcQ5nLIpi0qpjnN
t7x+pUZV1YmHGV/SCcWb+vHk5icMZfOegIsVKuVKMoRa51yF0eHfiysMp4h1SSPoNNalc8Ycc3hg
OP7yik6DlwEOz+lHdxwrplP+WP/o+K2O27SFxbCgegA0qe9PmrNnQ+JSSNW6LC+tlhFwxfEgXUJ5
gjibBQ0e7biCq/dSIgwJeLMr+3PTAlIRfIfW0+d2cdm41bH2CRo5DxkUnWHXx35fMqQmQMdSReA3
1Rdo/oz1MZSSbdnC58IGSusr70kaw7QILuQvZ7JGIvqKPa76W3jnby2OjGQ+7HaVdBdI2kaNlaIs
FrEIUwSDUi+KRFepANL7RykjY7EeaCjsHgeZZ/JZFlfsdyCxQh+ohfeO9Ir16ezNizo8T2OMZBNU
vMtzr1amHwmT/8Ugg4XyVf4cJuO1T8QtFhN2K781bUeEGf1mPuPe3mDDUwMeT+cindGIXd10QEi1
Qo76R1W8DYZ4ydOdjMFAnOxWTBm3CkD7oEX40hb3ZMSaNP5kXgiqKKxiarHAWF56NTlDMmbhQmW9
mXgkYsL9lTAEAUGOQBDL5jGVcHuT5bYOuFRIvZoJByxHI3tkQVh55DGN/Q/urSf2OUWEwF36SrMI
/xGRRlUg+YKOx+RcN+Vs18I1hpKa1guN6yxv1+58rnlAZyyl+sJwYtzd12EU5IOWmAeGX92ChR5l
kAarATLSGq+7wsDrPqrHGILqL1HxOUe5y6tdZ7zQbqzkSe5c5ag0aEmzJsVh7sQJBp8jNICiSZ7v
MHeYDPFcCB9JogSpwrxqNIBzCg5jWL6Yde3GFgueTnwrmyvzYLF+a6KbQCw0qKbeQkQPjP5aFNcF
UxhKD4VCbk345vcOmlcK/BB98dCuM18iDxjv7dsZk98yGBJmM210ECVCvQOhwQhbn5GodqnTToIn
q49n/y7dq0FiqDY1XtTfjAkDKRgiDdoP9pRKv+tog0MF+QS9A7gJ5BlbNLrLpKNhlCKP9wfPa+R9
6K4AYcDSApOVmhG2WZeSbQ3qOcTGQtbNv3hk6lbntsEwJJE5xnIqiiae7iHepFBh5HnxjYvU4IOv
Go6I87wwvq5nwbNdWK+U6wCMSQxZGX1UNsSOhl3CxLjaYP9Kn4JX5CHI8Wcifhp1jI9MiIqBrcpK
nbFvX0HsNfBGiEoY5Bwl5WPJFo8tSNIZjTCYq8kPxEohY0qeinDGO5Zv3W5SRkBABqF+ZiIlJRU9
fRrMhuIO2W8evYtYNVgwulQJkyF5OnSrJYnFTLH9U5uZbejKXAk3T7cAAuDBKEXFa5FuKy3bzsRT
ke1Nw0Cye+V4mGM8W8SfMHkeE45DBQbohPu0jIRxzObtOu0oGozMMXIsDUgw0ACyDI4sQXbvpBKe
m54lM2STJ2W5t7Jgu55EkwhGkul3UnbllOfsrp0hif/lKXLK5G1d6gtxSPFCxUXwd7xs5fRTZRal
MzXv1M/IuDPE+v/k8o7AzclJ9FkUFh3KviRYmKosCvE5bN3rlGuSM+jwSILwctMTc9PM13UmW4OB
zM8M7WrsrNVI2N3LiJyBryp+jP2boJ4il3vBPYrgd/THga/bJeNuTL28ZMuFiP7bxaUzYUw5xH9Y
CdTgzxLpDMCXEr4ZH3n7qZ+qqj3USnIUxXxrwdJ3lOmIB2L7xBGAIzec6AgwHUzvXYs9RX+sk+o/
Ct26sY7Yh0PgW0kjQ0idlN3Xo0fpOhyjGSRDuu2FDwxRqExW/gtUFrHKvRn3CKEklSR5kVhVxLfx
yIYreyfOmPGufBlfUA4SZY3CjBXPKe4RYXXwDPpP1ppTEX48l6iyl+6v7d4m4lPQGdr/UUeW9NxI
94yqK4uojmBawlOQ1dxnBIsgEfNg4sML7j5mhCacvkQDPoHhlkM7azO4Iu24/++RL4N1G1vfjyxR
Guk/DSOpjKFV2IBy5ozXOeVXqBLGyCmZuaVDdSoM5ozdtYREBZN7AkI3ftYaL0mPCWWoKDrNCA4O
Z0DETRQWUQjmE2KIvlASd5K/Vh5S708dOQj6qpfmr7KqJwwqn2L3SDTCs7X2jHY9727TNUIuHOXY
IevPt0LVPkg38EvpzjSQZdYTYyPJ9ycjfsoXU3qs61ZovkO85iCBGCxqk8JPIvonZOuKMWeSXzro
KDUKM+uUApY3iBzgpza0/lQrYwZPgmosFuGcdn/lvKCN1TcDC2GKvyOD4jy8lfhulQrNC9ERidSe
ngubXB08J6j7zDlrClSRtT/JhS8ZyT8oCX1auYr8I8+WN1DLFfCgCshsC/Vqp7I7tSDhSAEF7Yy5
+0GfUV0k2L6kw12rCSaR413HvpOzeQtqxxSCozfR5WuCmYn+aGcmcZwfzUCZo1mHfIr+zSOTDyZf
i+rq/E19RpJmMjLUhkPX5zvk14IhXPRmuVM/t1jByWwqA+4vcnrRJ3kVdWLDBePxuC6i53hdkz8z
Mqr+Y6JYLhaEpA39nydJ+ZALl1qOHR3mRY3MdtZPqQEJA1XxuIxexQbdY/GIdQPbB2fU3oATF41Q
iNiqKxVm+GcVaYSOXVnMfQ8/EZVp1fuQ3+kRVIMaj/2b3Mp2vlbd1urXwCj0AdFxkIEFkil4IlWI
RcrHGetKGPCqZqDgRcT9YuglxAL8VlLRX5kkS7r8MK6s9cmdIUqYOQBAtFJix63cDhnlPzTTCiys
yyFkXvuGIaAVDzd9FCAfZv5aoFLSE4twW+loUc4uuX4TLPoGAZ+1W8zWYNEZdWHpr63QSl5I8FGa
dJpUmA5z7DOerXsClTKQ+JlMXCj5SKfCFCRvl8Zk7ASifulHilyq3VwoXdXchckpS9ePlDKbkgoe
sicJ156zVUWIAabZPhQIIBE6SdJlKOGhYwnqsZjlC/4vIpB/xJNQ1f7apbVYNT6VzKtif1nK99Ko
YMae14vH9l0NWIqywUIYWHmDPfvtIsFNY8zRzR9J44083yVRGoPwKo60XqgYx09lwURG3sfLA9Mg
BF1HNjKzuq+0ZlQaboTgXWkEyMjstxRBuIF6fFFj/BTTCBFCcOlujlabMTBjOSoFAE7NGddSnnL0
wntN9UeX6uRbFj6VErbFZOItyo604g8hlI+KDE0506Acl8RtoHeqZ5DDNmtxDpOUc2qBj8S9gRHS
dhCqS8O0ZqUQxiarMMx+VpcRyrYL+T2QqmXEEPelhdeQENZDATlde1kgRkNFRvuxMubAVOyYgzfD
oYpglZoeBAZL3IskWj9kNOAzGfKTcB2zwILz3uFLU8b4RZF2WyGzjYfNOOuuWvT/Y+m8tttGlij6
RVirkYFXMSdRFEUFvmDJFoWcc3/93e25LzMajy1TCF1Vp0547SVIWF9c0d7BQYZ2Dr89IaC5QilH
4TjYQr4amIoLtgxaUW3j5ke4/VId5o6wDh3mM1l4T6S4WcO9w6wUjfnaKxymKTbC5rxu6paZnq+Z
vUXGTOdbn7qNZsy317xefsazdirnDcaVLsL3YSSapek3MmfjMkp5qo183zYUGnlpfdBUJcIiNDHA
2iQr7CdksGuvOyYN2EV/qTmdYS2Q1uA0OoYkt9lmsQvKLLIb4jGiFJZlu024P6H1MBr10jcwWWMs
0ChnPa7eN8W7knpzhXTmugR1dJdpNtdGhKosxnolz7Kj3bMEsM2DA3/E6dUWqi42iZ7SOkSsbduX
fyPHsBl5jHB+scpzq6RY7O3aDsQhEhvGKz/aWTEJGZlBAC6gvXFJsnuc4igKoQzahqSV9SsiCyDi
8CXPFX3QgGzKXFtEX5scwm0uvvsqevONFw+lZ10/wmzeqelc9nR8LRENqWHc4q472hb022CT+DGE
RBcb2osONWAgMdBREQ8Gdid/eHRmYArJwnpcO8h0HYyKftVMooiAfUlYT76ZPURvb6X/mZFzTGez
xMwH5yoOUpuWAU5NqT+VgWqaKAnjC4ELM9icBUsU+RL3LhslLz3gJVEEtpeuwpPcVh3iA7RUbRqh
IXOjc5uhFSOAQA1HiodrBuHCKZIXN1jVeK40tnxShXWI851edM9OBFVvcM5+lP92WbdSN13JNvSC
E45DkjgZ38sWLmFpJQLDcqNaTi/Lt6gOElu5N7IhdgLg9qze+jL4o+p4D28+rG/1pMNMStyNPf6o
+Lmo3JEWsSnIYSH3HZMk66yZ+a41xNZSPTuyiTj8yOP/WEMdznwwCnGbWJmyWLrNhCv70nXyncyw
buXfirKk9Tidq1whONEM1RIKz2DiSAGhAg93jm+ktyx+dfy3ppFmynrE2UZdAHVtFEG7yEmsHsu1
V+Hcxqq3DotL5BLgBNXY0Qn3IroZw1nwBFpjum2W8Kr1Mvvx6LnpjjrxgtNH0B97WMV4tWGT9eHp
4o3znvMRhr7cFkiEPc88pRQbnaVyg+EJl9iglQaKjqgBbbNRDbXFLKTiJur8JoeTanDBfCbj4eoY
tkG0CgAXpEqkAKcf94bHMlu7N4zqRbhXA35Mp0plyRmcxwHnIfpyE1e9EL1ngjoxar71od+5dBk+
Ch8ZI7PHW57hC7nl8keC2xDJoZk+PyaXt+yINHawb6L3zHnS3T/cB0XJQyG3L0OaoJrzJHxXL6Uq
irTfDX4L0qNSdsWHolfpek/c8mvhzahEeGAaqHiQLXmx8Fjn+/rCOvcOnLDSXmrMiTrCIZSACwue
gqO9SsfYzdzsXqVtBzk0DDthJqbjq3niOJdiXrCamyfByZqC0DnawVuQfsdsBMZrFct3m7gSY6QA
4B9CzwlqfonCU2rw5/BkNPJjA0wb3idLldZknQzvtDSjSYaqKOHAH6GlK/JnCtWr0aHktw6J2oQC
xCc1+aALt+SzQjH16Ra/OWQXTtmw7JC5qhZFDd58AxiEU/gbhjeFjAnOb4U+Ks2ZRepLWZ+TZO8j
2wds4AZ6iCqEj7n2WgFD2R6EVU24UXDU8KWQvv0JIKPNHJgGd8ONx5MNkTMeX8a+vMJTULcL6tnM
OcF/ZezBVbMjOK5yHj8163ZFdphCkpU+FCAhigv7DJYUBnyIjMk1qdIVmKNiaNqp9Tq2+paWzZko
lwOCW3QPJBRBbh/GF7teNQ03/DTQ+cU9agmeRe0fOgvbcdJOCe73wzQvNLd+dudpSygSjgNwKrB1
0+1HFtyNPGL1b33kE2BpGJ2Bsl7VuCjzvRozlSCVROcn9Ult+8voQZDFMwjvQHvBsYkb7ENBgAbH
oF/gcGMNKjRRnvL01xYM6T1Uma45IFxfqktCi3pKSxqvgoArKm2Y1M8GeadYXQCNKGuTmuhtSytv
eXesjGnZKMZIlO9JhKTN05bm/MTLag53X4wrB/l4YZxDBnMHB12pziEzRIQIzctdGtpXMTE1KVDK
I1NTv/iYxvI8MFAyID6NLc26s/z30bt7FSTc6PSgwDtGpJjlUUFJUYdwaqMjlUejBe7SqLAwWuDK
n4CWOpPMlSg668PG4i6T14Aq8jSHvx38vibBKz7Btgk1h5IJyOkxMvQ2RDzzm1ySVAbxU12jGXyY
nyDAN16V9aTAh1YsWu8Pfag6IdV8oPCDDP3G3LBlCsiQMPON6O72HwvBNBd0pff9hoBNDtvHCL9Q
gRJqFo/Nfj82w3FyjeU/YbNlnGgfGmZcn9+SoiKyvZK1DazwhjhICy6S+jrTww8TqXEFLu2DkMSF
tZaWwHpqwLokPqgJnoe0oAWZyAjvwLY9eeHQ7CgkPdO8RILcADmqrsGXp3LnJIROJMB52UqjN56a
DxQUSrUkWgI99gpvVeoij62LMD5HQL/h6FmXhJnZhkfm7Nh8dPGqE1c7PacuqgQPCpcFUOI+G+0t
qH+NFNk4xhbFPqZ1VX9QZQWyT29YlPMrA6e4G7gYXu4p9lMH8yH8RfD7rx7b7e9YiPe8Lz9jNIVO
Ov5pcQ6TDAnqmPXUACfav3i7KVg0oodVumAfpTQTxjix3i0vWgg9qQQ/4hrY8PqLMXsxdG+Vi3oJ
x+Wm+NK+16/z/tcPQ5YLPKCp2FWzwDPTu7HnAQ/eNDbIJlxiGoMu/Kgx4dcJKGrs4aAg+xJMbww4
PrukeyURditJeWLtPzanqOkpFHjQO3BrKfUq/KncW+IuJ6aHRczDmelwSSaWVBLCDfxU3WM4FwvV
AyVtvzQQnSnszafu5xVxIKmaSN8iHP9qS/yUUJqHudgZvY7HBW2TxOh6egD1Th0RhuyZEE9wpnTe
TQ0qhMev1aAVG9lWVceQMwJ7E8wt+xASc7g1BKKamgWPzkeq9ibIQTJQHgAhQVSxTcNU0kTgT5PK
+8I6BdEBaKmkr0AttK0ddBh8nbAb0Fos6HlVqceqgDuYgPQV9oT1CwfUWGWnOYm36gNMvOYKXlMF
R524IL4s1yosXlwMhL3qgLU0CBPitiChecSwOIcWntLB+ke46hicPpKYTZx7cAhKG4cMh0+qcGV+
etF3bR8FPBY2O8JC4ZC0L0PM0h1JMk4h+8Kz3/W+eBvJ+ujZqCcB4v0xXof06SckYysWMC3tsa45
qq9QNPaAPZuAQ9zG3HXQYx73mXvv0q87VMTBjDGO3thsl4Y6ZqnsLxURRpW+4L8DW7VMLq+VQdii
6vQHEzTetZ8UBpWWKZaDFQnEXA+LdalAdf0mKNS2X4qnruJJKJIcjhOcPx/XTQ/cp8XmoDWXYatW
qMwnHtZIBJ0OpHhIp9wmfrGCHCL/pPJvBZENxDBIi6XZw/+t8AaEaUYyZg+Q65DxGdceH6b6V9HV
/wuNZYmne+vOL3FOKibg3BhsgsHb2Y5gO7e1sSEWNNsFi122h03rnBBeofzr+33irFXrMsFB5IfT
hHmE+YwBz4Sggo4rY+w20ZvYlQm3okRhiD+I1eM8yF8SVYgEf6PSuMaYGxBkDl2Rw18i43KIoC+J
ZRrgBrrkWwbpvM4LqgCXyOgD5h1wrAkrF4+EhaoFicfkHrWiltc3y0NrhSIZpW33EWrwt4ptgO4d
6Qoai/g8I12aDO9tyqovnWoxE2MAP7jHTtW1Sftl0krOCvMcDHYDAYOpIYg8fIAbqf4vE2wi7fzk
B+Wq79It5/iUzgsRwgRsTxPQXRPOBE+rdycBpcuPaEie1AeIbchI083KjlVO/b318Tqfi89wCi4G
5KMclnagn0RdbqXGVnY6RNb0t5h4p9OHF5j4PKDEz4jK1q2juoB2dZmRO7bq3AUMNjLmH99jsa8m
U0jxmEeCrKJYYQ3tX0dkkvMAYIsRRz00P5n9NWtQTWsyRLf8bHP36clnNTjVhJIooZAwEYBBnteN
awPpucj+RmXPE4oIjso5GnQ4JqcFjUoMTfKv0iDTIfFqGOQ8sirLSzhsdImm/YtIQmKnPDQnG8xt
6tGVOj++wdLDIVeSD0WxBw124peohQlwb2gLA+NuMa4YBEhPUA05LcM+uWoUL2n8ZXlM+rS/Yv74
IibklcmtBtsIBAuhsyinfRrE33nJoN5U05K3QK3g2e8h0ZgXqq+KA0yEvmreJpByNX5bxovBvqHv
xgO6tGXArOZTOlA9KmWtGmqVNFE1GixcdImtHyk5BfEAxJeQkDbmBEOUd34ItvjLPKAw4oELRdyf
krP6/kXl4lQ3sApBqp3QvDbVdZgB6jhSMLZRZdoJN733U88cjvCmOGwngtlokoUy+G42nXHC4wsa
Os/YGL3bUFwd/EBbM9mqEKNeJ1B3OPmExYDUJS4mKBXnteVjzAnZONqXNg5y8lGjxfWiDzZC43xq
Ko+5487CTQ8k6S3fOTCagg0UgpJAIq9yVoXcodoP8SDcqHMRVGehJOH3qYNKjSV5hxceRRbhbs1Z
OWhfk3NX+sJy346EGQ3/9DUSqNqr1oRFbpRslNIfUQmM9lwEB7WhVJJlhefPxcSa7N+9UiocVuUh
5MAImN3r95LHUl3MBjp+tBfDmZgUFS0EXWfC6g00iiWLxZJNcmDn/iGE9oLDyVPjAKCnDx+SRITq
mMkCQ/r+7NT3Wb+2zWeDN2fkko6DGVfBk2bXiEtp/oXJPnFA+0JJCLp6qVkQWcK7H/2mRKFxWfT4
DNimBQTXX6nKRbUv27N40cxNk14HTBjBCOrnkhNKNW9pKVhlPnfcyxGvNA2A+MZDg2qefRObszj5
a5kfmXXm27bxX02nN7l0/aMlDcLozjF7wLb3nvzcB3F5FPIvF8HPLr31wVahyC5a9hn0J3c6ko/W
TipH8rXA9EnLslMEFJM1xqHSYhJs6p9pyBd29kd3eNTHo1Ah25J4q+6potH12dFqA50WWI9SL/lR
R2xPvmEAZK3yLOfyQ8PORfEEsoCoVpk8CzQ7WIvk63qEfFsMfzNsNvIGdRvSe6ddV0l0rjDZseKH
3dITEQ/SxNXB7bJvTZzEmic9rXChxuRLePkhSEZch+XOsqd9Md1yn90dofYWrGMIFsUpqd2Vr0Vr
Hg/T/SzceKk6fBunubh81TmPNXunyd/WeesnC3DzFkwny6yWfaNfLMJwUupFyZofE3TBHmTCDylm
q+yCN6hFek5ISy5geKj4q3wmKkCtEyLCGSKE9t7BJtGByVsvyr16/3t6axMbvGGW7PqAgizvMDVA
qI5FWmDz5P/NzPpQxjR5gf1l4h00h1CoSRd5KogqfCuCDs/ZoP3JkfaajX8I7JkyOsOwKWje12BH
cFgSB5Ksy7PN9rnU9iUHjoSkGdsrgEhD4hUTaItaRzhBh4cYyml7Nq8T2VG+wjXEL2gZdgDDurZZ
zYkcMTKDrfAAMVjwZBKEGSGhkqcmWGPgyrazHDA4uu7kmuHQCuUXHlfmMJSBJRbhmziqPY7q0s2s
eYUwNJfb0WwO6Uq16ml1GVEgx/OHO47HJg5Wnj5iPhZf9L0e55spJ8G1zc96BHWa+Y/FwSbprItS
iqv9whRe4rpG2WJrzzNtqVnpGxg3BNU4oMNJEF6osCAQfuJwUqsUaaoPCxm1DAz4XkNmsoteSWXR
UlxSSHaMg202c7cswmyveFV6qwqw2LctHCI546FyWDybah5QLXQGqMB4kNFZqsbA86aTVoMxa+SZ
E/4hI+ub5jEnL8x0dg6ebWF4UGQgUrHUHpk968hquzT0pcAewaUiVi4ku4AUl2JZ+NDioi93Qhvj
MtFDj8nlnFKbwB9j/VyiaZ6IEhzpTEb75FKDmvGhcyfVVs5kV2cgaMTeHH+DAHa+y+lF6PoyjB7Z
hMzNfSi8nKbXmzZKUixIPWuMr3xEJUBi+QQAVGPLj2VXqJ1EgjbB/0xqXF4xyEVgrdBFddD25rK0
bfYb/kuFW0zPzxWEzwEYX0SoWEqBcByk6bR5sT1tkqL+zuYvh805sABdJzHv6aM3zc9adz5wMzIw
9e2V7H/0NjZMGrW9cka0ckrtmO8jNr9qK53SYVoj25/yXd0cN5VvNT1vXO+i4qOZkHErsIeC4psZ
wSxQV/iokvUzESg72sROOtummFYdinUqo3qicLbQ8gGvvHRlTXJn0A0J6W3N4RVWGySYiLUJhBUB
3t2bsLurZO/60XYozE0Y6JtUFTgQTYhrZHYhFO4adxf0Bp1jzghWSbyXmuGli8cr6P+qRo5OeCek
//zfqVl3h8b+8ANjJ2C64JqJQQiWcsbfgYuKSwIkFgMGUefY65FZfaZJUdYuMPTUC+9Ja63D5WhY
tV9qHEVbk5hHqGoddhiKxoUoxsXCOHZvTYd5WpJ2L1U531qdgya6883VoKKocvncHN3yuR4I9Fjn
2NmoqmSGJ5NGSyF8wWgg9W7WBXDpwmuLDyst955JzvehnKcTQ5/i1lnFqZEesTtedxhWNsmQ/8TP
xDsAxygonCspVyEyEO3FY+qo1aCn9tq4F7bkUnAO1prx5DgrY/SWjvYowLNbWZzS2DtJI99tCt//
ASJZMWRMtP/OuLUCLENxRzkp/gAViu4bcNpNCD2lR/QfM/hLzmmu9jJYmuUjm5/0s/Px8QCeNqMv
s5LLFDwYM8wnk2xt4I//2hTKNl/ov2rRKLU3wpIa6GCTdxkGmEUbSmzP0r1V+BRtB4CIjbdLVHwO
U8XG11oLw2WinHaWzmtX71Ps6pSk2407rOtoJXBic2tSlkdyhf3+kaYMVaG/Kqb7zJrGddEJ1M/h
j9T6hyQ+MOdRdpHzxMCqspxhE4qv0fobmMWlwoLcxDHZr+OtwqhyguE6M1vOEQphGICxbzN5Od17
kgfgi4l/zfo/REGvYsTAEb4MHgYJUwlzWBK5VcFrjwG3uH4FxXzMnUPG6g+cJBjXJf6CwdHHIbGs
gxcxFSdn27YbPF74J/9fmJi0N76nVP0AlhBgvfJn7nh7kRG1TUmWEP/atMkbeiKVB8UUwn83MY7N
N0yaa9prjfo2aUDaFXWJFeOqqJR1kc+zOE3Vmqe6G/UXJzzYlfE7u8mh66yP/qekbvODEs3k0XB0
pwnhFHi/GH5rWoAZvRK+8otYoNJDBE+sDQnC7G1dIqxmPwNYdou3TqQrEzRUkhLUevabGrh1rmRN
2LMGr64VD4sJsAjxqi+dB6vbhsmwwBuE4G9IMLhDg+Zm6OBNZbJW3VyHG/4O1yzRHpAREmhtfkJD
N8X4w7BeKyHBIumPi9+6k0+ahVCnr3ErDNdOvVbm8b4sSBub1ilMhc6hQQo9eFxy5WiMAswhY+ue
SibcnNpk+gt1PeH5QndzcXcssicHsmrsvznAvJyz6tKzaJWRhzEVFRJNF80NH0qDhTNWPvzQv/wY
aiEDEUgxStq94pHk9T4Mviz73kOjULCPZ32TBSNiUHJ+b4adbjCs/WqCzUabQOXnh8XmesOmFReG
EdMJJkPnzoHK+T/NG/WtOUfBedCxZisFjbHuaaJy5RPwqGm/gVwDpgHRfhOUvgIOSsjpTq+Qf0mZ
HSUCPF9t1UlJtU8SXh2flp8GQt6T+tYNMcX8dRZ8hcomkbo4sXNw0v5FlMlKJu/46P2bpch76+9c
lKDezzOKD05z1vZPdI/eX2xA1yaUNRdkHF7lUvj5Jiohrmpbs1pD6n6yBXMdjC9np/7uFGshfv+C
BYa6JjjHgpf47GS9nAUlWiatKsptFSswS9hXw3CcdVvnKGnb0LkSodpvOvczDzpSyNj4u+D8GglQ
drobeOZwx6B3JI1rbwKf15kC9wzq+6QlSKpzdFFNvg18817hNxvwHFmYCzlAOo6F8MBr1353HBsP
vzD8oVkTK/L3sIKrHuDG1d1mYiDomQbvHwV+4Y7YFQpvzbQmaZoT2737krYOIqE0kAagGm2wDXRL
7VlG85kzauepWcmufiA7I6ZnPxLOAFkRVrVRX/8zNxHCXGrecJUBk4ANvTjCoyRtdyJKP59LlImZ
arYAcommsDEVssUy5n4CHCgybeU9qAiGGRFwMRz6GJDUrj4StmeE/C7lvpHNmrzIheNNS5/PZMze
MfG6P7JtlJX8Uz7SugDik1yDMx9G69grj+UTbeP/ixR+VYQU7ydyvKyBTWBKz8tCwsIWofgw0R3A
2uOj/QTJSxM+SxtyKKmzkBA58LbF/Fobj5A9fOy86uNI9NS67oB//O88QiZ2UNccQwUHwj0Xv3DJ
xt4ye2B2xy0cnslL3lqatRkq9x2MiJHUZpeJfM5EdKFDRPim60IYqr8UxWf7cKwr1JiYzSN4p8T6
sDkLNkkVOXGQSBaVZsBwfxorfswJj+X6HtrI6jhChLA33pidqZYOzyr2SLp31zDWYHm2HvwS2FP8
jSL43eBLSUPIXWAuG+O5heFtn+FxenbzXEykaWNmv00ncC7DX5VwpVN29aAg/7h70bZuXuwOAzlv
68nTwCMI99yqFyX2UvaGxU7LzgADwEXRd6iNQeh5sjpYGDmuSwHT5cCM3IkH5Jv4NoGbUWHz9q4G
uIIFFyA3C76FhbFMYrACNuA3LeCNy7hApo9N20mteISpP4m5AhdDd9J2Kytlo0BcUw5PbsCgJPwW
Job/6/A1pVVk5GZ9B5FE8VELhy1MuLeyu3o4INBbEng13wSIob4y6wTxVUeTU5pvOuEyOQyuBhIO
5rsYbZGShqNcdu+yfNeN5UotClx6J2WTU7KJT7rk2IXVaSS+IPEiYgTtZVxnsG5DROWRMS4H32Um
4sBm56PI83lubK+ujtY5MkherF+80F7mMP/JHDRnQuwM/HnQ3Pjdrx9cWtLXmHjYRXtNl0Mddrjm
7d7zpysxad9pAYmxcTRerNRYQdl8rYtyZ9AMNT7Y42BAWzypMdyhxTXJEEr0aj2WPWKhvdrOxenF
4f+qsIc6MbaB1V5bc94pir1fpMx01otnqGk0NSl98VbzrM+YKYTtzYFIzy/VbvLgKnpyqfvLuiCo
rMjwp7GC3TyKV683AdyrDwFIPrnBsNCttyRcZ717M2CPcDb08jpkvNFVLveTzR6T3Tfd01lRg9sU
Z89o5YhxB8MNOxUFkiPcYZFVQO2dB6ADbg+Wumm3Tmtr3VvJS5tOHbp5TKPG4FQ6Ss1sGj9alL+G
DTj1SPsYMZSogp1Dic/QGc1MGzg0Rbui+ZUVCRSzZnrM+dWN1hUQnrdnBv+WSIzqROz9Md1WOUJi
JqcEOwL5mpK6V0a4h8KoCuMRHgQX1ZtIjq2vrYF5B6+YhCTZWHO9Nd2IRL56ZbUngoQmUqogbhJU
5pokwyRaeuAgq2yzZoxhAWzDcQ7e/RrcNUa+H2fe50BevCnz48Dgl1TzuQTcXrARjxJvSd0w8Zkt
MsSSBI4KRB0SRFN1EliPri3My0pjhLYMsAO5tyi11x5sNKclchlcog5BJtMxG0dT14/GqVBMCR97
6u6Xi02nP6y9kl1ViaXqRIK8mb1X+ryHm9AU8uhYBClxYRNWWOWoiOR0BV7i4mITbqMSMeEBxbeX
RoCXD7+9D5mrDgi2Dhi50Qu1HBr0CvXMcJ8YuGvuEzgHSZNchZe8Ie8t3HXWxLBZFSIOr4ElcZV4
mFPLk55FSF/krut8SBT4+ymqAxlUmpGvkMMHZJf7BgZgbfWizGyYwOnl+u6Uoul1Xkd4aXnSfkiz
2nsRQvPQbjfZIHGIxCTsGJpqv2VufGXoRIJH6oXXwLklA5uR8N2iMos0cp/YtJxHiFi/03xvXPg6
FJaPHPl/rJeQvyUJWG3/bGjkBQEoOBmBkzjZ402AcVMoys/QPyfz2e6KdN3p+4DQEdN9q/vpxwkJ
QSB9LqcZmxB8dXWwtfx321v3M9zmAEEHjVIARTQcdQxCNw25BibutCntYDghSTYz8AEZTwvH9g4a
4n6sagpWh4rmPecJ8x+sueJ3dDBonBW/7jkfdDbFLLR4zhWn3mf3gxXlNiVIZ+iOqa0fafMlOJTm
gfGzjmN9RINKs9+wJuGJ8XnXlNtxnBM/HYZPrZdBEytqC3kn2S1lBJap2LjVNfBpgqcGnieikIxe
ozPg5WJ0i7CAXx2YTZtHa7u0wMe6D59DDlMPQmPvH3Xr5goOODZaLnO4bYAQk2NxaoQH677d4/Om
FtxYn4GJEEPGAGgZI3+6fKWzIMRgVZI/ZnFfRjYWjXJ5/0gG+WdM8N/pce0BoEw4cbyg+VN1AdEx
/qMd858x6PBuPir8AOO+bc/R3vvtt663X73u/DUr3CT1IgfIhR9lYJffpXIZHh0HEpT0Ng2iTYOY
dx6diQmxeSv6SBGLFe5Oo7yI+guIsVIw0vPgdLRQzsP5rBNNkB8U/Q+/wq4Y34fYvlHt5uAKJRVi
NFdLP6WVe+zxpAAf94P+3QInLfy3MorPeSP/o0lUYju45r5u7D1Ew6XGBwUYetNd8xVVU9ptisjY
MMMZEpmoA5KIfaFnr5oXnEh7XvUgJZ2hdFdp2y5ACzC47FD6BNapmquV0f/2W0Zwyb5Xb+d3v5TE
uWcr9c42Vr63GI8zdsomKctOxQGs6AvIOQdlAOmcHSs+dIiAnelCycDaGgkUQqzI3/ul9bxWqxqI
yyQk88YJTAcbGmQr2gaat8O1+E8BAqkods4NbD2BVkECEJ51yCHoOPBS3zUgoLPnL/V8G7tMRb17
7pi0JWuPHLQbFZczFmTK0HWwlEm6fThz//W9MmIpOckGpiXiMl/kzendl1GMC2fKfzr4CV13a/NT
5Z9cooWHdjcTsxMJliDuAufpVaURQcmbGaYntq6KE1/B+mrq4SQbQywnn1gPjGBk8TWzmg/MB0LB
Zr5pLE6qc4puIclhyKKicuHtIcwy7R9E0DMLd5GS9UL4T5ggPRuA/QfTVQlsBxuyg2sbxPLYf/FG
vCjhE/I9Ga/5iohlBJ6wmyyS2GxZb8J2h4UaGW3e38S9cPtpsPPmwpELWWsk+q796Oh8xnQ4Yn7M
+OWnJVwGYxkX44sXvDc4tOG8NjIJB/VbEVcX4dQH4ZkHf+RYDgvrTuLfzk2h2gfdqjGCbOHk0ZdT
xDtDxAQPDnR3qm4jEgNBggFijDAFUpvbrU/gGC7rP2inBTYD4hNoG9ntn2kvsE4pWN8kNlEwNmOO
/XR2BXeKixFgHZ7u2H2zifS64sWsXayQZnEzoW0UEmcBQJiQb+oGJAERsNYG8IrHCTjD3Isx7WGn
pt9GSlUhgY5FqNshGV45OUFR8qSN94znUXMvk7gx0ODuhz6L44fG1EhmdbgQmMQk2jy0FuK9zRTA
KIUSYdaHkC0/dH+oLj1r6GhyjkzJubEx1dzkZOjKyXaVENeH7yHJXtlVr0xkXWxdnrADXCXtfJQQ
jwe2OiC+bLyQMHCe5/N5pMDbJpQF9tdAHUCKAUe5wuatogQBW7H2J4AV2yUwAIZrPcJbJj4P5jWn
qyVCV9DQmuU+QByjkQgLG8kq42PfYX+A4siKjD+t3f1OTr53UyIkbS8Z6DAWpDhD6m+lYqE6J8G6
McWaI7PXCTW4Ng18b+vuSPzUyf7NUEHrHoPGRGywf6tYPmYIUYN/J+Bd8oKSF7ts7fCYZAli6882
SN6chHUk1LmguPMzvuQMiV1FeYdEHHiXClejWWLylDF5x6la2iwygg7Ah7DrQcpgo4gasqs1mbik
Y/+tKMnzVkJdSSeaOJviCHFkn7L0rCv/LttHiY5Y2KcRyp7NWedozkattvWs2TlsUQaULENZHsUi
daavtvvGX3OZ9P5SGMlVdrjn40LdwOPqEaZUCUavmMs/C4GXaomdkI+9FZ5XaXhNFTcV1KGtZ8We
qjR46YABEzf3N0QIUxJBl0BPC/dAKQJWqyGvpfOu8wC3OruO0QWmwT4qM8hSi6crB3qOqbVqx2zo
WeAkSpc4whRWBJ0mex2zzzheezOuiUW1MoXzDGYwo07FOxf2tg2ftil48e1HiqZIVWo4CYsqDpaQ
ZRXIE5rhts+KFclMLLq9m+0NR9SLT+hGzynfdpww8LWpbwFyFaggSQN3cCaV4iRZZyWttRzriy1v
YfQP5qFYPkn4UHlxDwk45y9QzHrbfhcxW527Ap506P3ceABblUQxwcAJqZ/DTDwSq77xFBTvIcwn
9VBUOck9eOmU+Q7OMRyoGrm4wA5acT8BR7EKaHoTgyt2g2A+pQ2MBTlk1BmhECry/Oz0BEeRptzP
9IQ9RgMZcZclEsqKibAatz52h8P4PENo2Lp1AVY4wUI55QG7DLdbMrr6+PnBOPWMY1wfkwgTJwwt
2bX9UdLM4T0Qj6i4J8yDJtuSQlv0o4d3aFjtR5PwJ+UivxAVrlFkq+hoFlBWJc5vjeSgWdIpzGRb
ZHu3wTckoTuVM+qkhZb8mPQMYmr+1h3HNzreyS7fChKiZxhn7jIhdS2ZIVQH1zAi52EGZEgGSPj9
s2C71BpfMU5R6j2Uc9vB+7/rOMkN2cKIEiZb693DLJqH/tzO9U/vd8vEvSZYkaZiPHRFuFP0ZbIO
VjqfWmNLrMGX47pnOiZh40VzbuTpwEb6qjNT37ozXRfKDFqBbqIYzw3lAe+LgooAHAC9cF28cD0j
5ztt7XUdYZ4xYHiWTp8IkoGl9ZXwtLVfQxiK9hmw6Di94feLtT3MHh4yMqGhGQPz+fOzqIAR/PEr
CsAdiMPU4mRBhtyqrOptMVDEB/sPNvskKJNgj3jShpnG5M/htZvADaBoOGAug4vMh5eyDtuX0KXb
ilYK4rEJIgW9yTPgblxt8WXIwz8VLwakWMIghhmv7U0ZI1Cv8NCHzuQ5u9zrVmm3V3Wtsqq9DumZ
3BK0L1tB40/abqdnr63xD8RU05HecdRBsodv2dwVSKmb8DpoA60vBO3e+PDDVwSqXnv1Rp9D+EQj
U8N51ehvW94XXgJmIOaEYryMcvjgVJM8cFA6CV76dXLOuPvs4tVBQg6nBvCuA5qRGzcx8ClpP137
S28gjorIfxoS7VBj9mDhDzN5ZwVCKzY5nyIl+zOAsTWYv3MAxWF+ddElE13fRe+dbV4UljrZf4hq
epONWDj6rSDOk49lgui7/SmQ3zEHfI2FX+lhp0PwqsEko8q+OgeHDAzchSeomrEK+5bJ+7GL5hBl
1qcYxXIcboV24y3RUsRy4V7dNE673DrRnELoDvjrrSg8sDRyXVrrzjJWxGriHOFmz7lQlvcd69rc
AXzmwvEnetls1Cf990kqnHGSN1Yw2bCzSBTnMWdJUGj+mqfc8y1W/NORoLW03KpfQHcS44QlR6a9
YIsBCE0awYvvSpGq7ZxhOAm9+9Mkx6Fd6cYRK96F2OuRu26SgFeO97qPVsnwFD5r6bCO5SLLvV1T
fnVW+JUON4LBakjemrauMnb37o9r45yf7JLpQ1W88jnEXXeaD/8j6byWU9eyKPpFqlIOryAQCAMG
G2z8orKPjXLO+voe+/ZD9z3lEwCxw1pzzTAr7aZaXhflWbWbOO4eGoxPGENrfucdtJor5JETZ4gr
EAei3hKLWNLIap7uVbCwhO5yY2ewkrZa49fJRw6d3HBIye6NXYRPjDVWzJ/a4+yPaOnS8tW037oF
eYPcbqYIklunXxf8dcN012EDVWZHU219giy+AsaXKneVPCNFMuatCWtKVqFWioUi7ScVDdipLgnh
dPZV8BY36hu8/pRjmeywkSnoQJWAaGXxHeelCXB+C4yDCqd7Ethwuo/Lamca2FRKWASyqu1l2LZW
70szr09/CSAtyfgfo4cgJ7RXnqb1I9e4LhcQebnnYrJKp0lwMYIVzglUosgkGHU6nBAyFKq5Zxjo
DWl4YxhW0y/Wxsaiuee35yB9KeCtGIybG+3dolrooZRJi8pcaCdevB5w3pq+OoghRY8wF2dzJwIf
/o2CdWshbSTlGzMU3iNOHwxENZMgShAw3X7WzhGtSq28WUmBsxcQcFoOnhnLrt2r/6QY6bjyDKB6
kv64Sp2/kkSSZ+88uxgLVPJCcTOZO2KBvKnB64f4SeZx2tFudhmJJKH9FP+S6LoCYAPwWkA+pbxb
LSKg3jO6+4yICIYQF1Puak3lTu1apfCBfSxkKCQ/kYPnW9xE6hj4RtN5Q59uFkYhadG7ZoqPUNKw
HPeN8Fd4zVDrAqwKgpuG1r6W7wns+FrAGaG10fJwL6sLdindVtrT6RFH42Ib8hoyo9Vz7TCCImfl
j1FBhIofVWUPa2n27Ymqoy0eYloWxzVL8pH2wa5DQZMb3cWMajEzfJnQOEejhtQRtymhh4N5EaTS
j9jthVm+62r71sxUktit4RIh6PomqvOiw50cOnhEQHC1ALAsAexBKrzvLrEYs8fU9kiNYSojS0Wl
FbQ/YR7h+fBUIPjyqDPCp9ALZ+jF92jIhaWAaEAZ5efwLwr9P2ykicil6LfAawJSa/ESAXvX9pzc
3AKhZAOtX/KIxJzla36vzbvgxzdTcFtLZfg6M/NR5Q12Cfeio7frOj9otd6d5/ClCHV3SEBqdCzL
+LYpi0AQKxXfaMZmRKa7s1RdaoO4wxJzDkCv6N9EeB86LYpQDoFJfZOaHMYXxooYQ41p+a915Neq
4xFZkIdQpfeKts+ybTqUj1DXPvKCkaqNKQsXV9huLBXLQRPr6R5vWApr+PNNcFN6kyKBQmpZ9kNa
XJo+36l9dpV1bU8UMAOrJ3FW13jqPwCtXS22tgS4QijV1w1m4QWDeL3qNi1MdV35MReXyiksFa/W
nF0XoSdYKGihM9n09tA2/wtrxksLo6eC3IlbyVCtyxYoYl7f7iXV72ie7PTWwMIoqAAGmbYCfhTf
Xwe2GIoxDqY78r38NznOTgpOc4GUgxXHUuXrd6A46YD/6ZRsNS+HSt+2NbyKrzZNPx20vAXCScf6
lEwVFhfXfanXj4lEWsmgONMLLYJ/NxwAF8/mZLzPZIj/xiiPBB0bR4YVVJsbAnF/cjBLyVH8D4+L
BsWNq46+I3FuDfNPJ9423PPyM5CMQ1VuU42QYOVm4Gts4xY/jfG+KIhtKO9tjmFaW62zYYMctM7z
z7rtP+ANDOo90hYKf6ax1TsIt2otb+PU7u1cAb9ivlLmxy5soVDgeAhZievc1mWobQvExG47Jp/D
mJ4Xsn0lWXnRaX8axK8pX7sN/x8LM3VxrfGt+CvC70HiBDnyDRQnftniac8wdfREU68zO4QqIj9H
FD2Avgje4wDvtgz/X7AjebZR8FlA9/2JDUK/5smgR52YmpKPPLJfJMJmZes850Rle12IBaRBQLAU
cWUeKnreVJdumnNG8t05NNSgyyt1gs2p2l9FwLAqP4kGe8HleNz26TNt+u00k48ro5Dxog51kZMd
DQF7V96oWtBrL5Y5EfOyby3r2Lewaq5AxprB3IZ+ObUDwm8/iOHgZlV2iX3QhG8rBKwBiqlWJW4E
xxf/Kshq+a53UO7Zxl6BV6aWL3CC46rH/OIHAToDvniNoZcK2BANX3Vv3MbYFVABpY8MW0yFgcl4
puznd0XJthox7pFEzjbDBJkCulYQJUB/AWHLFnfqniavQHlqdfcCamkNl6jpsms/dDQ8mwqGCgsm
Lc9DWL1OofxmYhfPSENiQr/Yr2jnu3l003ZC8l3sdJkJSKLbb7GdbGJ2ext/BZQ1eqlughyncrXY
9YsJ24FrHCf5ms+AgJirICwwlrJhJ8ufbJu+q48a6F2JcMuQPcXApAYNBCqwZXHLkGg/rrcwEJLW
WqJY0hgWEnZSMzqtbE+yg6PEDwh4tlWwIAwtfIamDUYDozcCZlUbfTgyKkTdi8Xyc4yY0thPWzi1
LJ+gYQzTaiC8nC42yf5a6FlzQklPiUX6mkUn2h1REobgSqCzPMuC9W1cmiFmqcyb1r6V/8zyCFhD
lfKqzfXmJcHrS8VouTWtT+QaluNspKFGVXGxiaB2YhImX1tDhTmL24X23+/pOPMwfx7IIBIffsB1
U44PAqrlNGp2cv7Na1Z9iVUkNhNK/9tm32QeFONNIlAuwD+Vi1oOGK7KoxeF9qnTpku8MOaVE1en
Bhd99WT4mbYfcwYRP5JuvFJvJUB9/8mLFekqyctalq1t2zAMl0O4BMlWx84jlDzT4owt0mxb5c+R
6z1tH/M0XoFy7mXB1J50OQh+CWzbgT1H/MoYvpYjjqm0zjWFWOjHYXkBfjOTQ94oPsVH34bXyDR+
DBV1R40wqGJZNbkBnmfUFgLS5MUyKkbiJUMSacOe/NLKjFw6ES16RQMrsAMJQAA8ZSDTOEX2lFJ4
kLFFM/Kj1RUfztlP+bwVfnGOdRD+P3NaUWyV8G6Ze7CNxH8tpoXwiY49vILMOGnTu00mEUSk0SKZ
+mYuP1bvbPD3KXlAalxt6rL4jDEwcJL7kGv/BLfGjB+wnhjodPk/e1Yv07FnmKaz24Qua7ZKrq8o
dHusm8X4pebM40CbPRYyR19d/AxRvVcNDu72I14wZ+Mfi+OzJsHwkEsiFaw/ftQC9vAf/lJSDVcx
Q4DSfGqbG3ArbCrlFNccpcJyppquJoQn6tCRlmrODrkxoOFP97KVaxtbPzUTro+l9FKmxnap30TI
kLzwxQDOjcU3GIDKuKYaGfNM58EiqQHZtcZoasKaPUEc3+rMJp5F/6SIbNpxrRKOzs27FyfZIBdb
mdsVpjEinmy5SlINex76Aptewziwr5h4NeVJhaAaa5EfzOZ3LyUvEluuLHAYwo0VTEsqCtfsyaaD
RWgqUKeG2tew0kmNxlPgAERxCSEHdiLUokrz1IJA8mRGLPwcrfy/CxtUTTShIv5sjFk59Ic287Fc
DBMkolwYberwq2S19qco3BsjFU5RDd8m4JbFIRpTJ0qV7KZcU238oEoNMZIUbTrn7wjHT8chmvxg
/cmEm64crpKYqgkIcuxqwGi61QagimSEckJeC9+VanqOSRu+OX8B0xhlxFhoutDGwzomjIwodQ6O
GpXSnzj0qx7+hl31aBEmpg3KS24Ne8eMgANDPIWB1MoF6lXR3OxCQfCTRC1CYWuVInzQEUEwomFW
VHbDJq+WrSCyAdg4gOq8IBMNQXGfrL9JrW+j9aqOKQ4AIEh7kDS0k5Co+lA/cjeKx1uazIFJqDMa
duQMhh8VrpPpbljtNPxYgMfl8ksI5UDeaKAYHgntsL0KgguGYf8RfdvuwrFuFNZO5NtN4dmKa9/R
tE0X+3yEMs88vUJWReOLkQweT5ILftzCNaZ9XetI64OSqb4VLKjL5GEzYmBhkT9uWPFen/ttzN3M
4w+VB4PXDRIS7LmGm20gljSTT1X47TP3AYCs1HE9oiBzyH43A/gZCnpVFfeJ6TH3wSHN5U0aYicE
0K7B2qCQpstiM/0fDjJu5oD9Qd2J4nS8tWBy3Tj7ZtgTWQu/7p0rU6xfYt7y8EsoEBctek9j/Ryq
p6mhTQL+wvclqDRXLskrK49tCAfbCjEy0bM98BfymTD6dobhZPK2sbuM8ZfCui5GJw1gNqFyiGLI
hSEgYyw+uXVxcnPXA1zPCrOD/6Alor17I/LYmQWboMqBmfgwpMgyvqRUtvS9lD8n/HGKeWMPhrwx
1L7dXpnH+FjjwetN0NBrw3aglUW9ZmwMQ37F9y4K+/ekDeHdZVjz/bXYWjrlV6QKrpWQBIBySJOJ
J1F0FH+sRKolDr9Fyr/M/Jr2R3WfztKRfsHh8LP74QWojKSEHLLUsKU2aYeIe/IWT5ZL8dNClqXp
z8ODEvZbDRRqWmBi4ojCJeoRl37DxQkWRYK8T7VIKUUIFz0z4FqrI2QPzYWzWJjVfLULos/MYy5F
zf/hYHglDcGh4TdHk3CoEbsJeNWWQ5IesGpW4vRG0IVcbQapWViuEnpltYT8O3wOELuzMf6QTZCr
vsecZLR+8qDZhgGkC5alhqDFFA20iV8UOVUNreDIWSUTmrNkwzXJLJcZiT8WzjFQDlWP6tF5ceBM
tny/uYw3AP4noEW2K3Gs1qr0DPk+41b7wTNg5ejLpqvTt0UXxOma0D3raAYFIvvmQBQVsHf4InKT
JA/m7KonuWBY/toMF3r+wWWm2mKBer2UfpUtaKTUBZdlyW5OoG3S2jxxihRQzBy7cu1KhXDA9Uwd
HVfPZBag/19h/6kcMEne6BDY8AsppuvMomzR1BcEOOmIQqXKl2dCjXxdwY7D1BC4x0eYXyQYwdG2
ssh12g9qKshR7GAc65Xuj5MayzuI8A0cRUBptogHxTEda1HLQfiGeLvOsmLPHWhJ6tkmAlJHYwLJ
DzQXNnPe3HKsDiaVG4X3kEf4imZQAdRtIHrUDos1eMYOOcbUgf08bJXgcwkOju6nDFRHy+BcO43q
H5nEGSb2gU4Vt0ay1dJT24hG5uhVoNRF1DD90b0CZM3SY2iUJxXgWNy5Zs66hktdFTjWKALEmSBq
K+WmdSJqLZwcbwImwi7CtZXooNPNlxI6U2aRUxHubIa+mvVQW/tXVKCUfQuoZdS8LHGynycV3vhN
hhBr0jVpgacjQwCdKXX1h0LWYdY0VeBPmrJR0VF3ceSKx+nwNhPw1Y5xWKupqMXhnIw9lC8Y9qAI
UrFpGaDOCr2zcAUyzLuwSxU2gROnHWV71b1pwvVE2IBabmOHW34pxEJagu5HEKPc9pm1n3yf6YLV
d0kLqCjDxzT/y7KLYaqH/yq6oDlSQooBYUKgF+U43kL7IPLHaqQQegBCibcb8b8y/FNMX4IwFGSA
gBVI6o0lwOkgG6/dZB3DwMGBwufHw3TVYoVZZ7CLc9GIUWjOicwcmDmQdcsn0mJKZ2uat7HzxHBJ
vO8+InK25RtDtb2ELgcugmnELqiE4P8gVBlyTINJuJQQZs3avYD9FRbQU9oaSV2D9HHKjj2TnBCT
dNV3CvlD7QLw8GZTYkilKITGNAZInrNemPKwqoRoIIOXvpADmHEDtBN/zMTEG65QbDfbMVNXVXUW
VoMpPoV8ENO1yo9cEfY9OeTMPVoGx6BVka4UzQce5Nxvyj8+4mxNBIkoBC3TNTEQMtvMlxfmtZk3
SodMMckzn/yAeYiA1wTMFlP2aHO5b4vPjrwarm5x1QvaA0Hxa1Gp2AiRsL0eGlguGHQNMmpZjJ8A
TCiFe5hGlF341oE5z4LMkv5BQY/7i7lAu8NPHNeQycR1KzNcTPjcGieQPK0vWjPsUAhqbOOpXF70
SjmiW9uJr0KU+Vqm3YzQumLwABmhfoF7hP9XcZNlBa0I+675m+E7CfFY88drGiluXGTcT3/YC4o7
t4ouM02gqOvnGfIfuGd4g87Ok6B6g/k9YWRaw2sVb3ocxm+I48JUZhykF8oNEdc3aPhTa9tIUpA0
fAmBG2wJgSJawoNu4QwYp50w5ZCeCNb1svRLaP+JUBODIU+lFxY3s4CoykmV/NW6/hBOCmX/RC3A
QAItfHJnEArfnCKMRZxjrA7OwI9McakyRyg3S655gS02623oaZQiWOXRKec+yzgRmzLE7cle9xNO
mcndhciKCeMNUotaPOdGewlxz/yuDWMrS4yFUtDh1p8ySA8QwnQs/JeZ9PamfS1ogVrOKsoHoTGY
xvSUGmdBt+fUK4090oxyuPMdCCKvJsERrM6TKKIKVXlROLE0mGILsy4KibGkV6YkpsLDVJe7M8Kn
/z8+T4441cSqx6yWl7gpVoOEzhDst6fbX/CXNQzQHX3fmRdxnBbgBBjgFW+NnaD/M3yF5xEJap0h
Pxq1fo6q6pVl8N5XjNEXbaMryA9FKRZd2owIC4f5E3ZTvDMuqjIH9DFwWQBcakavsKL1XLf4Rpvb
Xjs2BQOZ8o/ZUqFb5yS9Wi2wbnhvpPeAR6NA+I2BgWdMcuM7Gh/IFgga9BIOaLAx2UqI/Vb00Dhv
cPXAXgio+ZnF8dX0nm7tYkW6VPnrxBA2o+ieZvOoGM5P6LDIjxkUuxWM2XWG3XBH2KZluF3eMSQj
FziVuZXHS9FR37ntPK4NpszM8kzrknVQuyJDGL1a3tx7bViRTHhlkZJfxApHhh7iJRyanlEZ3xJi
k9qpTwS2SiUstWgdRoz4xJJMRMo4ihKeVNOirI2zfSdUZQ3vq3Qa9wkT2BXvF5+YPwlbHm7JGoC2
i4Ofphd2L3a7yXoHcJc1CaWJG3aI+/0sgIToEXU03k1Mlg7x9ss/RcCZciJGEkwv1CT8rZTuNKUE
uZTfGZPyeOEax4ambm6Uh2JdVY+e4U8HWcTgGMXtTMKeEViH9PqjpX/aTrcO4juUdTuu36e+dic8
OwIDJ5gamFKU/+0lnC6SVe4nSGlYIMAIMwip01mxEVy8Y6QC/TjlTLxDFvjoPLa9bZ2jsP6otGY/
qxPiGmxU0q2lqesB3FgadbTx3ojOz8lfVSBY2ACQ7WhKeWgxPXrQuqBEVF4ZSB/zgn4jxc2nNKtX
3VLe0hRyt6pjBKozKx+kCbJy7ZoqEDfbtWVAhw7q39gomy4L3hvDwcrJWVdYa3B/3zuMXQgHDGvP
SRF6ZAYWhAMo7460DdpjJlnQb1o/V2GVU2OoebV3BGnmG7oDCllyvwZpYz+H5Dqaw6pkuGIoiHsC
qHzMQTZlHHDNbOP6HqpHC4OlJZT9pjuoITfNueLCzxkcjTxuHVbZM2Jy24Xk1cJy6eyresyaC4wh
/sDcQoWBgRhU3UdNnrezb1TPmRZfhuQoKwLX5HwhZbEdjwmdPa4fW2Ma/aQdd6SBvuScAxn+2R29
gdyZLwOnc77EP47ETuinBh41KS9p+ZNKOAMkGoFY4fjZydNxHuINF0KBVIz6cEfTSjegoXMcUdbk
4cvchQDt7aGuT+aCbUD+T62XjYryU2rsT3EQWF890IBhKPg3cgNPBK+zUHc2KQIc7hb55QHDXyfH
mqe6R8Iydv4esn3aQ/KWT/Z/tT7SNOx3RpDaedMZHI0C7h6rxMOCRCgX+jDbLv0n1kpi9QQFikdn
BSimERObWfa2iudXyTiqkXTQeusY4LExtDslysjqqsu3UD0EuuGV46Fp+fsVdymACj6CvUWwJzIP
QcPtGvSIM9r2xJm9MeoPfatdgFsFDFlGZwkfezodah0mvHjmo5Vj6hrebmpOmCsKt1FFutZ7TYvJ
uqT4pjacKC2R9po/tvPSX52RXHOD0VDUIn7GlDJElnce2LiC7ppAYamh+3aZvM3CkzxnDIjsc47a
ghdXagfZg+pNGc0c8HT07/opyyrmAiiAIz+uELVPL0LP3yWyP/fV0xkIf27bz1JCXixoVRSCehth
9YszoKg1B28aze3ctS+aPZBVsY/peYWtgkiRZYb/1ebTupvVQ6gy3dRnFw/HR4uFhwVRpbT/7F3P
FHBAg9wUPmpHg+UrOH5Vqm179W5NMKyba5hpb46V74VkqGS1NBLFLSjM5LznLRwx0EcsuQ6CUicK
6KUPLrHyZ2gAvhGKUOlPgcjYPQOYBwWcBVv9MDs66sKR33QrPXSmX2GzZp2k/m72iPE3XelOl/ol
ZPqJmeba2BTnEMzmILd+75mYla2SFwe6IyTqu7aL+cb7S4JrtfVepJ/WZiQHftilZKaTVjS4GP31
QDwYqDLdcBmp0vR3UJXale7SsJbpVkPd07pkfBSvRFqjKsXNWB/eWuVtflibeG/HVyPzGZPNRAaA
yrmYEDEPQqXg4JnhQzfWK9wrWIGrYC/Uz3BOWujle0e9KKgM97DSDvZTftaYHPZer+yTwFveU88+
Sx77WPN1t8X8Ul6FR6M5iBmQtLNDP4J64DoktQKJY6CI+XB0L57RCU8bePZQIZdr017jPe0WI7Bq
N3cuatOSJUC0FZk8JRKITXQaogt2uSEBnwTz0JLhzuHOr4XlNzaa7VVdH2p805X3CgwLTke/whal
hXTLNCPwKu0VGo1MtqTh8jWAK55bxHmQr+Wd3fmL+oBTQGQpkIsObrCunE1zi8/puFX+GMCa2yg8
E8UpTYiQkJqZkhcOKGce+KDhpst7xdoTPt5Xo5z0OylASFPwui0AD8/EB2vpOxYTBJqiFMkvIwHF
q/QUnkCsiKkqtvpXoa3hRKc7mBO8t7J64XPzbSMOTyV/4bnae5xKtJQBIZXnivm7thp2GrjtAoB/
kdAX6VthSMoZj+YU6YBFaB9srAh/ZzKtKfJcyEnFCYoTlBiaq3qvZR9kZ+aY45BNx7qyqg/9Xa/d
1FjrbvSDrxEJcCw65wofJZlegu5R1B4WICL8SGhVqD+37Ug95oEamTFkGYAg/CupzXfmcHFgKQy0
ZS57Tqk2EVPaXQWawsicYix060/tkD16D1u6UYI4vhrht7vppfvQ0XruoFQgqqRB3UZ08cBZLPOv
Zp88qOYpgjLmIgcEZ+qjw9H73P+DJYBx45f+m3qhLz+Yv6AqQ6xAoRqrW54ewx9efgSPxeDFze1d
2xwdCRoOZIqtGazLn6lfKQ8Nb0mG9iO11Ab4VFZ3BafWD5fHIGJsxjd1W7GTWaHkRfEqweiV9t3c
s/m7Ygc5QKIlHN4hiAw2wjHmI+8SDFLUDmj3+SKZyNAvR6Q59v+S3FUwDtwq19wPd1Pjiv59u7zz
buECtUBO344ifgj/7BDsEwzyKUuIbOQG9WnjtJ2gDORrvPHexX6BpaKLP8LDZLXDmS0eKFJZgDXW
Dt88aInqQ9vzHjQyBQRbZLvgHMJn9eJyaygb/DQa7RwU2yDeGJvKfiueDGGKdGcoPnZdsGVMsra4
LF1wocVcaT47Nvgtzg7jU55evg18laczP/C3Hx+aAWF7PY8XhQnmIQkwZtyyb+L+wfoWk1z1oB2K
3wFwRfFt9GJA9ZQ/2FOaLsnqXnhJWsRFh5zE5RhyJ7qlt/pFD3x9HjwsmlJx3pjGa5iephIOH/bH
2zjcJcOpiLfWD5AVw4KDFlNP4EP7OUf3oXrLtSsuUBYziYB4raw91ZAgp1fYhcXsGl+KdWoQHJSA
sq/h/EpJ2W7l6bQwJiZPFhSWT8Zqy2Bsu/TUOiwU5t0bLEoZF2Yb2/JAHvWSbvkKwO4cYT6E+qaR
L/n8mk3nQLooomHGF0y7huPHqF0l600e3vj/irQePHX622if6QchHMQvpXULho+qvCfKO3glakni
Hxl+4VACyay/8SaQCI9uv+DXwm2P4uCWSjSPeGj3Axkfd0LdcMzhoFos7r01uhuuEvb5zJbfjPpr
qr6l+XVh6qS5Gvp682KzwuYNjhnkNwc47CeUgP5ENUuo9JL4w1PzudTaF+4Ra5Mf8+tAbRN6gVen
rtPf4xL497OePiPrAfui4nHw/b7BnWL4WeiebW5C9UPlRJa3PLFMeuEuGjb2G3vTaA90jAyixW5O
VASRK+1QRr5dboGoLeWG/VDMGGX+iT1L3RM7gfZWTcSfphQL9mxMTBh+tW0r41XpCtXVIT4uXs1h
qLvW1vjcezkHoOKt6HAoTLCzCYJz883cX/PbbfPDxuZfSrHYiLBA9GQcELhw6U+wdT3/1eq2Kfcd
azxw1WJt6X5XeXHiTYeWacdRcbZMBlUY2xKxK258yYn/IMd4D9sNP9Mw/VFT2eUwnclvramIcPEO
z4b2lfV/pSRO2dC+d8q3105+m3DqL+MvbkTp4uGphbyQO0X9K5ztsOM12c8trn4eHt3MesF9OXGd
yo8+6A3LT0q8ZofHQUdbjzz5Y2EkTjJFj5B2VW0qTsByZb7b0p6jXyt2ZrENj7hLzu4/A2PUG68+
vuaffbMfnsTeE3sRYeuDxiTY2TCKyeBaGTtYlHdafpzy3nPClKsjdQcQY0GoAc57O8UfrR1FhuIN
uDBgQbe4VbpG3f6DyU5xVt5HXHIQ1mKptA13lB3xzjhwdpmgn7uhO1QDs/jtjNJJwRLcj4vv4D1K
L8UHIkDeEDZ8Es5QJ+WafUgwvwIgTjhCuxpzb8gFd1Z62D9iz9C/hmJXOs/IhN6+6kp/IXoL+Vu9
etcuNfZI0R+d/9CucdwP45X6C9fX/p1h9sPA3EUffDa2Zqq4zhHgFh0snl3KNpT2zBl4sPOOR4m3
jvyJ3IQ7FwMkaDtHY4MkFSEilpi3tsD/aS33mz5b6++wvFehugJJz+wtA9pefIvoHY8aa1LDkURB
PA3Fa33mBGHa5TBjIqGIEAi8nBlybzrfkP2UKGzpBc0HcyAolYAEVHSlZAFF09e8TGgwxC3J5YeP
FLSUzPCmcjcd6uTfRGy8sraHHTQ03IgcZcN5nCZ3UgmMV+jagYGVzQ4T3mQ7MmxnG1KIXDg/sicX
WeJsw68czzl7lTwoZo7B3tZdnJRjN/mENF08rPOItPe9o/FbLUSYQUvmLgM2HXdUhwXTsMk4M+vm
Ve1XW9rJ7JnZT4A0GTr8FL/N3jo3Ext1S+ROZ5yInV6rp25f9BsZjReERYz4xBwhTg+ZjpaOCYFr
BGvSJ5i642Rf2Bc4/TNE/d7lVrSVQ4+b02pgRFXu8tmnNsWcldK0f+123Es5Ttmpy5qYwNcRcGyL
n8C+D/hO/kwachQgHFjCZCFhqeVCo6OVTXjEHzaZ5dR9+8HD/RoRBsS/K4MD/b8yt/rpevzCVxwh
Vr/l8jamlxhjkE3FsaK75dGoaFP5RsziShCeTBRL5XLvZyaRc2607UdcQNdc/L+UwHR6VObxqgLq
/5Yf7ZYibyYxUXHtX86/tj8z8wh8orakHTvKKHc6n2497GOPtwB+UuNa5rHYGXHwVy2ffC8QotJT
24sK5CufKAab70d0Kn6WVY0ud2c17ziHuB3bHEEpBBbmsPUK0C8HS30Q3NoAGYFvrAMV52+2owcb
nnC5+X2X+OaG4Z2FRTezIELX1lzbzjkPPe6M0djk6E2iY9RCRkSv/UoFdJDlo8Q+osNr7B3WBkrn
17arrjHmqR9wa2i9qzeeWrkiIkJ8RxAmd3QIEI1GoG42vju8hKe5fjN+BT5MywZdUH1Rfsv4rGNF
/MwezHYx/2cZnczythx6L/ZD4KVV8cFj9PLv1nLtZ/EgJeh3uvLB8hdOgMWn+eHE/Om/mXbZtKRk
bGKx61n6llM88dTJo74Nd9aZ++WgP2Sb9sbQzhH6UgKVWjxgdiVpR9g/gCkdIm2nfamP0K8wA/fx
QJFB23fwkegAGNRhyKVucnvTBe+srgqJKDXNQMDao5w/e/vOL4iZT0njKW8KXH60ct1ZST8N5dui
M+6RN6AO1aBe+hUJ458QSx1cyCzEr37xYZ7jX8XHzzfRPaoqbpHA3Eh/lMr6bpGZaO2gUsibIvcq
FgmT2VJc0fQAnHk1hKtTX9x6BTUagX64lFBjQ7rkuMWW19qOLBQ8GQmw+x7GF+0rCG/MwFBWRCUW
Qfe5uBU7KeJPHOhtip8ZLA56fUCdxOGm9keCB2eMaw7azBd8rNJL8NvG9zG+w+lwl9LnQevpT6Z+
L+EjqhB3nhzlu7Eug/rNBTgnB3gFSXvgh6P20YWPgEb+muIQRHAdkt09N2N0YL8ilc0BMQjJRmtF
TRNEr810HfjGCMuAt/1uKx9CLW7CZKNjYry0w20k6r5xxdYQLGyi7+xOb1ZFa615qbpvvTpK2aYB
Vw62BJNkLWrfjR2ckdqgr6/eR2ufN0RirrQ71hTTyyARlLIKoH0Z/kAFX96GbccDQEeCuVADkSvF
nbfS+s9AshSYTt12VA7d8g9DFUHlNOE1ltXX1J2YmPVojMkLsmAyS68gQgUDdIFO23s46WKwy1+C
JI5YEtdLANoIRZaEQ3x8bMFTJfldjEiwVswngm8/mtQvZzQqFYvyCzbaGqyFnhT5SLMWU7AURY2D
lXMOEo81KUPImQ3Er5gsoHfp6cSFVC4+lahli3uKngnRjvA8GOzEH6nwxQSV6SECITGMkAABxH9u
OjZ0IQR1IXyPHWfNjBffP8RB2JXCriNv1hZJsMK0FrPTGQRAhzEpnK+Yylp44Ov0a0O6a/r4ysRO
iNDgEPPZgOl4LVxNNNmC8cLsYiANOPO5foseHoUQIcxeb3DV8uqTx6BRyFdBIwz0JKRWQYfJ07Ue
uAOKOKHqZHiFtQp04PcKrQ7m9Lb6tSQPajnCoOU7g2Q+UoPiOb5L/UmJHznoesG94EAd493K8us/
y/4Ygnces5P/1dmVuwyaOORHRJICH0tAjiE1A7AtGLAyNrP5V3saAKFvdLD6Axu3qrc+ow+Xt6Q/
oj7rRstV4GSr6oWvoDEvSUp8HzPTUq28NiWLCSCsQLdRk2ogD1O2rh3iaih9kupZZKdZ3w8lvGpb
OcJW8/rOoLK1VhqCGR6oxnRsQkwiE28HFQtnoeRLz6GMx6QZ3Zz+OTFYNgYHZhOZfYgmleBwHTkq
heFNuFRE+jr7iIYc1pnK5pFb55YlOpIUmsgm9jBJM4V9HHrFIT9nZYjtBAcig6pKuWGSwIn1n/xe
yY/kLoOWhS0WsxP+mPZTyJG5WxzoMFhQ2iN+eDcpJA6J2oTFgXJxRJ7yB1DKuJCBI/IvXQIUB8UL
gT6kzTB+mYb6mnIBzJm6EZNfOWM4SLNLX6gTZ1g42n8fv2yc20LsjuKc/vste1/w5VoEDWq5y7eo
k1qUGH7euTZe4qMCLTBYZ7CQtBrNFuQayjFBFI8vrJuaQlc9C99ls7/YtHbyN1JTi/rXsi4Rq481
KoiDiP2DHpkemq8wu88MrRZojvFGDY5wU2Cu/Y+m89ptXNvS9RMRYA63Vs6Sbdll3RBeVTJzznz6
/obPPkCj0b23y5bIOUf8A29AgSQ0xdZHjT3h7GSs37g9o73je/+u5thh8SwERQDToedRc7y6qtnC
eIBHxttYCpEYx8NKGcDuA6oLFzp0vP4HrRcBtuJytiir4SywvQbDU/4VtPyNOGvKRkog7cDD8bIa
wUFnxSEQkDQ4aoSPYB0yIVJrUo63rwZzF4KcaL2fPn8N4dgX9Zs3jn+HcH4NAESVek81prGSsfeZ
Haw10BkKlWpbmLccxxZ7FH4RFYybnwKrXYZxtGalHDO0HQGDsXg49073ViILIzhQDXBRNat/Ewa8
eaCjqg+OJrS7N+HFmjqbEuCMQJt5ECzh5NuJg6lD3Vc+xe/XRY4ehN5LqUZHQQjKOrxArVvUORzI
9EqySdK7M2Z/HFy6SuzhAkBvbodxsWoDOI+iZZ7pi44PPLLihNA7J+hilzF6Vrit/5nr+HuI2dgE
bodHAavliVYI8gHdbYYxbHq32+raRPUnjN3PJjQOAQCkQckOZub8CcIjL7DykS5EYJOht3JQFCR0
xWFrrBcpvgZ2C+4H4Z+c88SOUGAEdW1sRBIpog72nwXSlIleoCAM/JebZsiCl4WZ66obw9LWngPv
XKEWwB20dXcCoEMGaZjQyCCs66gYWQ8H1JLYDQv8wUWD3EJ/A334R4lRG0Y0S5g42zDvrjNM6WIC
aqP7SEnfhmA+63MJb6/OQKwl+zoZvm1k5yYWOXQVrHTsXN2ZvwlohASegM1NGTPiSXFxOpJBVsPU
axjN9P7NCwF/Fk8X7F0cR7dc/MZcWccOvgPNO+EggGsA5+IVwUUHSpGSZvPgobJGnWDThMCme9td
S7gReRe1o8JRb3GRX/R8LSgh4EUCl4+pd4FIkm1tLrMoCGhM4lC+yVoH/6Bqmd91/yuxBT6Hl7Lk
Y3E0KPCGS736TBSKsIORt1GimIoSwjpBl8VnQ+0j7c2ND2jVEgtJTSGx4q3c3COyzYC366oeszdh
H/0KrKrlAtY7+I0OKxmW4uhZtdkptdStgCQCZ9qJnpFSHV1+YubB8HIohGaNQS2fvFDzX92pNsq3
4QAbHvBIZA776C0vvuGHQnRiVS0nXngEusJGOxpZNKAFAqdGuOxt7f+rlOC/mv8/o7mzTZi+ybvB
4WrZO3GRkdJJ7B9HLb90hobFsBoxwRA8Wa9pO4vHUNs4orgMg5timVfBcwCuUgMQk5OVQVpJiQGV
12ww6ymjbmM0b2X+x4z/1srBhDJe9j8ucBQFtCs4VHyBVcgfJP2QCkfODeDGS9RTdCMnrVUVUxBj
I8ojVfQjCgHKhyUbd35Q9NRhDOgALAynhgWpQ4w39lxe+oxbXDoshdgVWf1aZR8uKh+kPxejg1/U
mnuzRKgJnBkaApZ56UG1yc8Yo7cBfjpmwLpQmwX+Au9K3h/np4TEb+jGGqRkjvlzMLaHcDx5Xvwt
uGLm69M9AghCkvR2gHVarDRERKGvngOTBZMr5hYcBK9m6LD1bP9oIjihVxHbb6Q1x5vqAc3zdwNA
VQj5/DOJTGAtJMjxKQr7LiJCOqtB4j71HqUPxZpiaA9Dv0F6XwZWzgYZd7SbP+aiR2C1a7d21gJB
EmXOAeCRKA5ZBrtpYjtMWWDWASxcRVSZAXJcO2tjIdWuQ3iuOmeXeL3+AjUfOaMCXhTCsRU42Inr
ZY0J/yHwozku7thEznBEsmtn/qcZ08qyrtVA/DI+B+ZVZSTMoY+UPYrHOFxJp3WTKtux/w5t9z2a
+83cw8LM8AdrWmAmWQb7CJevxF70TkCd7LNOGE5mn6GO5r2Y3XRCUQ0IF5C1KVgOyRrxCOTQIfCw
DwO1QO2jRlgAiqgQ29EAnx3F978NtqS1qmDkFaFeqGZXb1Jv0EdYNmNZo4FghU9QxPieZPeQpWQk
gTzEPuQzmoZDxgMYvWKdph8WBzjrfsxMc6BZGgt2diYa8iyZs856VMjHU782cAWF1YLxkV+jETio
RzFqd1PbhXZZrzOiTAQtf+yRGZ7RzMfr2ZqP1sgX6/dx2y5q6tKKM4d029LOmYcyfguyAAScuQr/
tDG8dVp2lOAtvzrW3SEF0E9J7arNkX0yCwZuboIBhN1mby1a94DU6ldZ85qIOTopA+X5OZKYetBc
zhBAUiqvUq0YUbK1Sc96+ToqDFByhBpz3Dgho1m7xMXMHahZkLKQYEM8AnIq2+Sfwph7rlH3gPmL
2sq2tIajg9xL6qjXEYG7maFYiSizqLrk1kg94y+D4G8/xm9cl4DdDehmrF1oGZ5ac+8N6Hhzt8Pv
gZ25NqCloDQrwHNEVSRJY9VbaRXCppP4IwM5nCKyTaxfS6c+03SwE/Xnve6/mxppCMrKJmP5mxbF
c85KoSW+2MVA6myaldXc1flZgry0zfGRoejMgLW7inaUNRVvLeO2eD4CfoQljwCkDo0A4QihQNpO
i/aI09ypdXP2CjX7QHlulp4/9D7/V4TuYcKrMddpj5Idino3LWSJmYzvFaprboN+LGLuIsmM1FLg
gHviucU8M6g4WqwxPkTYzcGGBrxeTHXbJt2Fxk56rpStQUDfBapnIf1PXKWn4L3nlZXaTa2mI6o4
4roJT2FBTuChMjoHtzrOtHSy7FIOuf5V0rvPZbQW8puGA2GXKFgGVJs4oRpnyhDNZ/RZV8G7r8Wn
wDb2tcZ0McMwAlXTyB7+ilhxp36PQ3tU45kR9Ryia4oOYTuiT6GxwLAqjxU1rLzgTz3AnDfrN7FK
dOp/8fSdxXnAz8Pemys45jEIFjiuw6B8CmxTQhmRPPoXBfb1F0lImjId9VgRFWpR+xjU12hgC9bU
6dOdnJOb9a9ZYx/MtstekIyI1GPZKAfL6C6DifREGmhbw2MS66pbtQ+w7KA48satFtkncRRTNKr0
FkRTMP6Xlc1rpyeHsnWvYS4TmmnVYbiijwQ9o/HPGXKPiZ6w32nRaauQUPioo+hvgb716EW4SlUf
ekauIg03CeLmCaL4Ta59lw26S7OeXkBn4eLklme1OTiQtwZ1hlbn3kt3FTQhOBeKCWq0Bj8KbDGC
S5iqkDdV/xKGw5HKbGcRPtpAdCnTsz3981o4SXq6y5m5hk157roEmNJwN8bp4s8KsD8y0Kh8Zu1u
MLuzSEIIQUUbsj9JtOw1xBVZ0EWRfYZIdwTDvzf6Eby9+bIYeBAWRHRwFuNCHqfgNjPirwKV0M2X
FZAdAwUEvdRXyb+GISVZKo0nNEoQXEyA3E8m/HtAE/B4KpxGRJ5W6bUtTR5imqaKsJReQvppb5Fu
MX56zIP1bbfUcGlwSboeMy1lQwE3WHBoKRdSY61W+jYz8j9q3HK6aMTLFk8ihjiTd+g7/xzC7hKx
nhLxjIzCGjeuGYkfO4rXMwKxvYlAjKmgSlBDdPN+Opn+6/e68xkIIzxsj9htxv/6Y1LPH0r5bCr/
oGXewo0oiwr/oKJErTTJXprmlBVHG1tL21e2AVypOTJ/lWxi9S3FY8giMEhJ3uDg0VfBwRHOB81c
TxWGb+ueNq9bZuO4Lirkh4zxyf/047DQGvU0jexy6CB0IV3gR2HwYAMNZqNnHmy8LeISopCtfrSZ
uh0TpnrljDMRPrEeK6KCRTWxvoiEe/1aGenF0TX0Sauzi1nM2EIZNZC3GrI3NY5WGF9DvijV92r6
CmIgXykLEnRrWrivulqu6+Cj0nGN5kA4GRZDA56eNuczA2Y13cuRvsWwH5kZ74weseWyJ3XMF8u3
/qotSx79MG5dwFR+2HxZtf0vjctVy8VQCg+SrfUq4ysbvBHYx1YULc30NwuhHOHZH9RWPUajJfBI
FL4LTrn802cXGH8ZajlOzhuD0VnxwOg1y3k+aKz66wbcgf3o9HM1d6uYsqVllKgr6BiGaHdrr0o+
ow48vuYRNoIK9XgRNDc7mD5rg061dEtmhPp6cvr1ULWfzoQrnt7UbJLYYpjbCGy1ajhgXhGrwLbH
2yQeRruWuHnWxtb2ICXm6H506OewOuhYqyjCM5cq1AGSmXCPW6gpgsmG3hQW2UNsTDCxVa5qw3hd
tDmKYrgLCFzRpxWjLAcxRV1HAjJfhsT3IrbgVT0AzY7qLcHIM8Qfkp/ZSTEpedaidhWElXhGyK9L
e+sWIpCWgLnGQxgZ8yRB9+dZQJET8XSAdwu6Gi/w3ppOQYsVbVZHv/oMpXCO/h0rqOrbiDH2qs6E
txFvUpZVbAMx+htPyWeXYgkH7id0DKTIm18t375gTE+PIAFLn+eN22bXOkQ3qFs5qQE0Y9dW48dI
rTIX6EwPzwkp00mDRZMgbGC2/rVou0fiDltlZJoX3WqjxoqpDM8JCac0giWL75QbVqNWZLuvhukf
+6p7tVEjLjJ6hVk7eE15zCCuW+X8ninOU3O65VBEuzhCkBOfFdHFjSluSmSHYmZNmU4xnTevbWqe
vfxT6ctbj7gR1HKGmAX+OrbrHrM0Zp6dAOjKGNWUEyscLLk9THsbWEuIQwYQlcur6AZnZbSL3OoQ
p/4qrMXsGsI4pm3AU1umH7CKfUM7DsH01sQ0bP24V8PvArMlZz41EHJf9Fx0I5p9X3y0Mi3ri+XQ
gpLp/rNY86Z2/jezvJfCMVc2Oj1et24aVs9d+ar62q+832jXu8LBkUGJLi1NXA4EQ/fNexi0i4nn
qOU/XQPgPIMdLUDlBoC+86KzJoUofDBV/VMB1C3SUoWeL2uQJm28ik3WG5g3YZCJfm57k3EZdWso
s0ZgsJNJqgKhZTKEdiAwNuygMNMSyKtmPhmfd9B8O3WfaeVxzhkz+doi1X9C9Iax7a5V6XXQrU0u
jbtAFeTk5e62GJhvpuP32HnruiqAYY9oUqSfWhrtEGwElwKrLXUpU+IIPcfWaIHFcdMUBCqD9Bu1
Y8/IV4NHDW6i3Vc8jD7doy32EqK8JZ9sYJiGovxK0eUB1tdhbo9wSDaWW/+DEbAhLGK1YNv2uSy7
6QX84U0v0j+DjGmg6+cNFT1z34bSM5iTd09TwuWInmqP91CIv5eL372RXH0GL2GB/fKknSLNXxbN
Pwu3GGEbux3j//gw5cabH8l8EXMMo8NgpD6UuveF8gAtEIPaFv/SJtgM0TUNrR9nQPlIY/XKfCBz
0Ipv3rI6RNotOUUOkGXwriG7iAhfFa1sd+rUfQNlXiPk+ua5JjKrw9YfqJCww5B3MffFBXujqzIr
KLnta8bPVL4eLzjtAP7UyaVjNwkAtwa75O+HgMpnvtPWRzpipEjZ1XXzJ5S9JTTowATlSdyxfP/F
mT7bFI+lPn2dmfCxQlL/idR43aHLVwZXaeXooIQKAZdinwzQMxxuJuMA6fBykrlO6+pDw/P0/pjO
4Sd2g+vU+tHq9xndoNQyT6MVn+wp/m/2EXBmzGdb3HfV3oiBruif2vabHZSfyPt+yC/PmdILYDgf
PCJIvU6jgAKqFKYrCD32Bg0WKOBH+ZEURKWD7ir0uoQkJw9AXykkDMVTj9Po7AFAhEr31/LS77Cy
D0nc/jcQniOW3HPwUSC8Cg94KW5YE5o1XonTKhyBwT9kjPAkYScJYmPQp8EZ06FoGZohBhR/cz2W
/qeFcCAQ7guH+40ts6/bp7RwAbctNSffpbjQzh6Ss2Nubfq2uOgdP5PuKwyeq+iWIL1CeHGD6j0q
lX0aqYuKmXlISdpjuDp2e7lzJbCaJvTXwV5MYpjqBYjpNphoW+mKVrDu/YsI6vqwqEPKxZbUz6iW
sY/xGcGJzT4ioNEEAxqj0HsfTfZg/GhEbxTT6CXprkiDD4TC3qJQe0qZEfQtAI+rjyVm7PnIRdlb
SAogSYU/DYgP6WkLJpjgj4kZyK8wNKo0LAMYUwynhqpEgZMGx5UxyGHO6jM7JOaZBih6CJSNEK0H
xlINTHA0Z/KTGn+w61TTg4k0ewuWjVPLLB/nxYvAhyPA5haDV26LUMQZiWAaAbYfQhocCOb7ZnOX
+CSfyyvCL8iYoD+bkg4YYEiF8oIJMwbtz1l2PB89+LFidvfIsNiBva4YDLXRdxuwH+KQGiMge8LW
6OtbU1ce6jh9EBulhorH6QhziPPAtqL6AqW+ECI5+7eWDTQPGFQ/yxJNLUXjHhMJIfq5vXZ0G2vb
Rc9CQ3opKwMoa9EhL77sMbuYindS8/DVxTwpnNZERs57D6+h28wo/ujVPz0ztzCc6nTdugF/1Nwa
qB+GTbXsHLTbh/g2tD9w2sU3e4z/M8korGkRzUF7DkvSTT60jxGiZUWiFK2X6TH6JiZt+ZklAoQS
LEjgUkHEIk/gkcAQ7/dZ5qy/dJSmQfec2EQs5v+qfN/U4ipIYp8Ac02MhpBdAbrvD5J2X37pi8Dr
h+Rj9r+YKcq6VaaADiucgihCwl16Mxq2lBYRhTlSK3uEbCXEdiM6a2woGd/WhfouR4mDodPfIG2w
tDKMuav+2FpPhh49es9y++HUxjp67LzEMMdL2D2EE6LISJFOOgK9DIAknglXscYOuYlZFWXKMZzO
zXzJG+AHNtZh1C4vSPdMyXDOnW98fqFb6ON4jCmOZIEiVjV9shnB5MpIy4Y9wLdFt2PbmyaAfiKB
2MPyDTv0ghHEG/o7S8Sk/OnZLQuhg+fKURNYPE+TbMt/i8CoLFLl9Axs3EZ2w3zaAS9s59Hb5ioy
z7JCCm3UZsIzVKzb2GEs9sfKMzbCm9/nHsCQI27ya5HzXZn6SZRcw+7Wssgv4HYYTAygAUKyj3DE
gh+T4pYcEcQ741Z3YvWHPpiNmBTOBbxVVLIkIsBZiHoxBZUFceCGa0YtQgkbUZYomgcvtUVXSZiG
BsAuQj+6XyysKza7PdaC5rUsP/Xh3WSSwOjPGcUAjHKY7Vnmp18FRMEWMwQx+KKosbXn7BXUBP/s
pN7zk6gNhBawLo+Apc3MHA3GUfhWlM2WJSnWd++CzZRzJpv1GjpjwPDIgrLRDj8JSP12z0GGcijf
U2tuPCvJXjU0exUdQka0KJlaUbSRRrlqv+UVxfF3DfpaxtLx3J6DzDuxsbWmer2yjA1KH9xlHRdi
mcQ49UcEclF2DfwuFLP+P3nFDI0dr4BN3L5lW9QVPz6EJQmYLVLhy4/IeVd/+EwDQ0+9fYipyFQY
G4jdUrsIvSjOggvPWrYmcVNAyvidyg/K3xEblywsbqBXowrUpvejBsWmce8pfj3Gk36LlxIr5Xk+
oEziJD9DdbOrZTlSETIFdOMzgRhukoLaAc+nTl9bpsvs6sfSZqdnLCWJB0GkLGSwL9vW3yvNY2MM
xjvkb5SOSbl0ksG7YdpnEae2E/ckq1EzEpiKbMlED/DQaiWWp8KtBn+qznCthhu/Y0Q/Hugni1tQ
CE7MFEA8u262yxrA+ANHiKgjy3keYaVYGJJYv9e2qZ4VenwieUWeQd+EdMVXsOHETcsq+aCiZcOP
HJlPczHfJU+ItKqi3ONiQEybPMgeQuAOoAlEWD9EZU6EThubbDwgOp6+uWDYQ4QGwZaxkKN6kLWH
HAiFjlcsr2FQ0t8Fa8/TL0LA8fj4DcD4JCr3uObi1Omhwq69xmycZJfCCIE6SaNj6Re8LHYCTPwA
lHCnUI87uEN9GJpYGmGxLGAosDZB+vXDVet/fqu5eTwi+VQH1J3Qgmrk9tD3CkQ7iN/FPp5nBdyE
FaVJTnJpPpPVYkhvwbD32mNAlntRMxwWeBgz6irDpu9/T5XO4tDzaTmh7fP7veEO77cvfri9Qfnt
MlOz8HrUgCBsW5Q9WAZtxKmOD8AfLLIf3o0Eedb0MXqV0YdCizowxTMQVpxVGQOH+i0KCOqZ6P1w
r/ZTD76YtarNhDruH2xjvSd6rVl6/BZBepE35lMX9j9UjUeoc5xLGYH1MaO2cFi29q2mFsfqQ0IJ
Go/Kg/kagktUSIx+TJxs0Lxiu1CdBEBQoGLRYKIhZEc44jMmRQ52EBcOMDskeV4Ain04P4GS4OdN
OEYIALgItK2NjigHCrUQ0IuVfEsiNc+IS8Lyqsm0nZ1vpAQOzz6oP0jFnMLBOBHJe6QozQ9NuOPK
UhGNHXp/94YQx6BQ0sMF2wPPoy4o2W0wKpn28g6eWvAFwKcFBWiowvAHj6ABjuOnrORmmd9W3V8w
WqUa3cwgPvtOPWls2wOuqiXAGuDLkhEo0Jh082fycEP96AJCmF1eBczJZgWqRUPdThv4s3AmGNib
NL49IVhRhP586alTpR6twI3YzU8OpK9807Oz5ILJgey/VxnYUWxmtFWMfBj0EWoozPhS3GNrkP+d
mDf+D3dExBdaDTml9+98+7alZ0eHAknIbDXm31RYXGGTYkEWvgmjNv4TcvmMasMIc5//UsRwxaMO
Y2H+rICXGvsmI0PUrnnkqsqHzveIuVHxVWxUNUwyNYZmfCwZOp11iG4aHErkL3IkQ1G/3abMBVhH
g3mKkV1w1HE1AgtAPGoVUdfL9+wDmFel9iqeAzNTGA/IKWLtHJz6AqgkBJEi/wI9SxkX0UyhocLx
FMo9N0jgWMiR8YGkruQHZS0buDt+Xsw+uQIe0Jck+x5q5jFDvg8CptPYF+U9auDx3sRnuNZYcbTg
nnl+dL/eyJ3jBdo0vNmf3JOgWTKT7QMfgya2eP4SxBQvQXBsIuiAmho6HQoraqnmM3fiYshNYvyD
LqrE85wTRwVewXZto7MEUIJw8GgxH0SOfA7OlNsQ6PnjMS+0zJn4ArRAFzRim8vz5uqwB5Bt5wSJ
JdCvIOK4kVXyMMmAwOE0ilcST1FMS2oREHbYYukNzmnfjrbRq3cXhrVoYU3q1bJAOR9yDi6iG0iN
ID7Hl+IL6O6prBLqme80EEwYp9fJTySJxrrqYMdSMBIBqAM3bjcmalfI3cn3jUC+DW60g5C+gGTK
13TJUq1MGsulTGfdBO7XJ6mMu1WiLBoCu+Og0gnsx+2M38f0RP+JDQDYltbFc3QVUVqguKHM3x2o
HXnb8hEd7HHGjEjBF6Sg8Xg8FmwqwGIBP088pPMRGRIpZtWxPkzgNmL72Y0d/lJHgqdUalLo4e6l
9QBI+jf59w502wCtHIF8TCmUJkw6guinwVdGGgqslRpkL6WQ6IPxr6PEW76ivHZyfQu0gGjyGRMZ
Csi51Crgkgj3NobCZGXMt3BdluRtxvCJOeEcTcIYYQuZVBwh+VTh/GwNjMxQMJPxafuYrFtDm+Im
h17pXnxuPm2AfMI467ZUgGHzm/+Jzf+LqBSKy5TVokRuboyBjCFEScwd3B/EJzzODpao6Y/Us0Q5
kInkWP4kevJiX0N8lSAjVQwAQyh4VIrYu6J1TWw34XBA6dObO5bl5D+iOi2WQtvbaQ9qp7i7SePL
yyUwkBnRL4feDuSKIZ3jLeUREX6bG2LjHjoGLvs2CH7cWaKNU4puBKpyWtDfDebq8iZ+3whcS+pg
3q8nolt1+5k4n9L0SJ9HJUJNKZmCooUqvqV0oIOhvpdJmwrLytCCI6I3PANQA6T9IqqEpmlnys3x
2nWB68kg4CVkM4SBOzQwRyh5LLSfQ/CVQrDXsmyHENCvSpkxTAv499iO72UPXe4NnVWy/VEjvcF4
IGExhxqobd784c7+fKr/ImXFuasRk9VTn05t3VYklelPqV8c/mhzacOdWnzk85n5ZEBzWQDm5Tbx
hdDSSCIKTfb4nESFkQKvX6/Gi/VLIiG6AKSsobqF+Ft6aXvwvHe9djCgrzfqjxRGNVJ7Y6Cj3Vxs
ShD/yogYKfquUtFVmohvyMQCw3Zf3NhhwOMJsLBpNWTOOfU36RLloFpEwBwaBSgzrX4TSn0RS63p
DE+B4GbUYUmgvBdWfebtcyaD9uH85T2juY7IKnzqHL8IJN5qyJvvZYje36pjRcn9AIhB5KK0ogKj
ZeAoSpnPDjl4sJelsmJMMoZACcAcGRYr4O5HD5b2GzZkOwKIzVSf6EDIVHpcIfB1eFAmkBEZYhAU
EaCunRNpz9HBlG74MaqnnKG3BCtSqZbOF0lJ8uJIk4aRbSC8Syc345snpYfkuG5Pb8u/5RdS6CPE
vsgEEImeiOnmGz4vN8NiUDNp+ETbeDNUa8EFtLaYDVPsRL69prIRPOyvFUeib2NaDq6nmKbzENoA
9hbENkyJbDwr0MMmlE7vlrMnAGrNzrJfm+HVWU9oMBEu0GgRhCAKd8DCXmT/YRkjugI3ugLRUenU
aUlhR29BdLO8e4dPmXzpygGQeJYqWgXJkHO9LftJWBcVFP4QaCuet3Szlv8lEdxi4ErOVuzoREVB
oBhwGqFwZmpUTz9zpV/50OPNcz+rGsJP8sJ7mwHTgwGSHGTsIUaQ+tBf4TtK6NCqTTIwCx2W4peL
3lI3cRTQ0+GjVBryI1xoMMBhfbG7GOce/FxPQEQIRySj38G7MQJ9IIEGtNPUf53/ZFTDIF2hbIP1
olLCY6OsBx2Ksjdp8gmqVZZuORGpgCZJlWgwIwr6oqMhS7jgx3REVeVHxeRhRp4VqA9DXBBlPImE
pagk8Vj/buESojVNoScNLGUsKcnvTkVi3/l6CTN4Q78jXMsz9PkXDp6ycnwLbcvcSZrkLP7FOtOF
pD8pIq2awTo2heW4pGfivtslq25Hmn/9ZQIm035IDeYH6Crk+BbQ/G4o78DICexPdgWCJmeFXZo/
GS4abbZm/uYwmcO7aOF46Tmikymlb4L4rd4cwMtSrUqXwKcndPNrxoheu0V+TWYJHL5aJwAghkba
BEwozRZ1kaVcOfoIb5Apa0r6jrRmbsZkD7SX48DBoF8jBQGhkHycC8Sh0ZE+ETWhsd2I6GfFzBY3
ResrRNgMQGZqZxtKC/qXVv0vYgXqNL81VGsyc7QYhwP2DmSOLd5y6omuSgBWY3DrQV8NwPnABreD
wFVOvGI8B9CDQgX7QcLzSphp9R8Ro/k9OyPiiwXroRgyYAganmEWB5zvi7LDSwomiX6AjM6wZgZk
YATUvmyuww+TeQuPiMxMvWtbwmeQ4Nxz3waUFaRDlq4SsaRiz1nQnbuSIAXTnSgHCzJUMWwL843q
zPZ3ch9QvUgowsHnEiSl8kUnGUDh34qttKRBBtEkNT5GFzKy1E+81//VNNLlaTQXnDYiMqQT5huG
dTKaE+NAea5899D/kpC6KwxBut4YBJF8DcRa0itWQyxNJ6aOGv3ZgC8WIkmhwQKqurceORR1ybIV
MBYHmTjMnefP5+hn/LYaYLKbhw4Zn6c/40TjWWBi51/ZeAA7IQYIOKwgFIPmS/JwkED3I7ax7CCl
9St4f5wfhQdnoZfNjEnbh+FIp8nBAzsvSG0+rmEzIRyyhZHfKo9pE10SX004CdQETO8sC0V2yvPS
aQ85NlMtnEPnSVNsGzdfYUTA3N60DeT09J2NPmAHBpCJHRUJ0RScrtQIHJWIrrm6NZG3oMKWHQM/
wQyQA01JQwYhd0gTAUxfupHSPKH/CNaQEogLwPBEQoN0ovGqthCPvovTHAEThycHS3d2ANR8qTQI
nBt1vPN7ZQhEU+tyomd9I2DGgcFgU8GUogRTCGtTc6mtLfd/Gtwl5RF3ScB7bTcu4VRQI0L84MlL
wV+whwG5g8Es36VjscczEPkbiX3yquBdkK9q+9UsryF6LBMzJv9h8sE0FpWZCWPUvSsws7r4KceX
x8SiAF103ENsQgOt3f/KqinbzgaE5LuEFCbR5snBt53cq99o36TiRQuPapHwyUiCR4J0NCefi2PQ
OCMLQETJ0WrimdFvycMkWktaT+4lFOaCgUQSCgQ4LJ9IFvPmseOr8tcQFgswIi4/KQUvV+lAEPFb
vHD2ByAI+PMynFl29ucEOzo3dzj1yZiI1EkZQIfF2+KvszCEVQUfDHpsn+/ccd8rh8Y9lkjJZyfd
pfwOHhT2niz1K3z64AnVwR+9Ze6Jb3vsI5s3WWvNC/ZJU25wu7HaglXX14xsDcAkaC+rDJJ5mMKG
beG43TPn6tgRxrGnQKXXdtyFX1PLk/OwFOELgMsMqnqhRmjFmtu27pZlpP3XIpWFWBgGFk2xKG3W
s5xrUOPNJmDJAcPEAW0jLtpW9KWprzGWFTrIHRLiqDvvZfQ5c5TrFll4a90HSIXCIIzouK3QPOWN
u3KcvUJiGjSuVHPD/5iqu9JuNVMHY34qqCgnSQgeuJADK/ShZEReC3Y7u6QBg/AsmgCsn8qOmX4N
aJig6enaYRI9UKNfOt4d3IOLJN2IGlONrll3K8U/ZQALSy3rQxqMOg3M6f8r4BQwe0FIFiyPaPVq
7GcdkBrxuruLmahjP7PBW402EzEqsKGw1iUmBwzbTIEnBaqUjW3r3CxoHZ5uonXzCAmLBnrCv8aN
8L04WCWzrK7h14HyG8BLJUF0oR2uQDTp8SPMdk5I754+gil/aUV3UTI3jsEWSoUZX12/Tx4UX4MN
E5oExtnPjzNAwqA3n6WMWEH0Y8OalrB2oZ4Ae3nxGecnIOBCAoqBVccQ9E/uoSrKt/RRBoSUGRk+
1pk0B8zzyZPygF2ItkOGbaOJYkTziHLrVcG9QDQVOuup4jMvJuxBj1ouWHY/QQNc33TmXztYNpJ/
5v7QTW9dPmG82m2bXEGsI8aT98YsVm96SA5QEZBzASH9GEGJJSCZQXpuSoaQMkVJQdMlmB4GUDgU
9TVLo7e2HpdBm21DJg+pZm6doT2nLtISVvnOOWD9yaB8QzOnFS5970nTAECqHRiv3VC7+znkKqjg
h+nzAHVWHl++WjQpmChiENODzMGgkJnwTCXfR9nJQc4yd5l/lSYwXhWlHapVzKgVYqrLDsqFImS+
wf7BV8TF64RZZ42BnCMEe7t5Dwpk56vrUPXrCaaCLEm88aGW7h+XKO4lP3h9oIQMZ5QXmCjwpZHr
L3QTrM1P0jKzSleagelZd1NVJkW4avgEhEZr3sVSGxH+TQai2wNQBVIcEA/DMYsRKoBds3n/9ZXK
JuRDHLSh6LidcKu6D/DjL8QLQXrPFsoDRLbQYk2Mf9kuZnrhAI7N6QnSh+ArkxRCP1myJgMCEYlG
XBjjo4BTQ3ynzK8uxgE5w/8sYt/YMTAi4YwYQwyNe4mdAX0Uf1Hiv2kL2wGXdUgHlxQJ36ASzbAb
CG0ndFcp6MGe9rOtgLMmN1kAdkDedXo22/JWOiMTkV5H8xdwJXhwgHxI0Ad2e4iFUse7U2Q0hLOn
FYDdV59dWm8Uzf/yeN7jvrTq/zIt2Rpk7QptCxsIF3iPbUrtGTc/3ChqI96+h8Z+g4JtSCVeXxTP
PJtO9xavNWh5XYZaQpmabyNhrMLZEhqZfM7KAp5PxVUwYuRYEXFaHIw8Mk/enFoiJzYFhMIicg4m
94yBUpK8J/VnMT2NHMPj+VY3xrtWUTvqEHn7xyQNda19uT4zP6CcaHkmHuQBd63oX/o0bzXjK2Ig
1agIQPN3B3pbZdOmw5knN7Dxl5gUQeRBtnjXU/RoSFcX1GCtCaCwDRb2WBznH6ziAIZGm8YsEKJB
QkyMbwy6iThgzB0jwgNwyf+a0x9Z2KQPYzzp7GLTSV8446XO4K1CVCN9zo35GsrmjJaTSjUN8oPF
5DTDcbeo+x0l62bmxhEQxkFf26azNuJ0xW+cewtUAaAS3nBmAp6q2QuCOR6NdT33+46wUOCiFxCf
6QCcynupDDSc4MC59A++7gGx5jfrxrASWNMIYCrI5hVS0VeBDqw7FEscLpGBDqmHXSiBIUHPN03S
TRFSZtbxXuo3hASlzixRX2ANvDBgYgOB37SUH7QWYR9/eYyrIiK8X2OloPtrTDGWfn/wwhTsRrWn
asgbuswqfKdrJpL26xmzh57hexQDekHwZhy+IHIGMBRsVGwz5ULJX3n9tcM2JkbMpresp45hKIMv
rIGWEnWSGJdi3TmDzkJX60G2AvhUbCIUXTSuQwg0vJEC39/hy76pFTyHGkhZ9gsHWkWEBkZOouM8
gssqcgrKe+mj4uGqvI9bGZQrCZysCHPQ3DlwcKW0idmgY+avvOQMTBojZHsN13FsFgpDxjCcFtJp
lU/BIirpntbRpfsqiUcsGFe0FL0Rr1S7WRLGcAXd5up/M8gnJN9fZqDfiJGvkDon9d4oDwUjHLE6
xLNUbeabtGr+/5F0XluqIlEYfiLWIiu3BHPOesNSW8kKoqSnn6/OjHO67W4FLCrs2vsPyLpMWnxF
LKYMAQV4F5Qk0yUbOLHW0bUSVOc6IMgvkJBGwSX0fcrS+hx+EygXej+58XFEIB99SLiyn2E1wDHl
32LdSuMXwPx+5QspZP0DEipzZbj0ZXUUhi6GpAwDksNFL5uYpISFzXRRZNgVs5tjAiyBiIWkW2pR
d5KZYKOXEJqR5XiuftWBDJgOTRA49ex8jN7gTVVQIXxqcRagEvDxs2GoQM/+UW2DYwHdy2fCNdHX
S0kQlcQNoqrO5IG9lLAUfwM+EBxA4KPVj3zqXODJEy7ZTE+SslWxKNK+0U6vkIq/Kcegr46zjogf
oLaA/4SsFCqWvv9QX5U/YFlPDES9GEpGLY0EHDlJkPFB/PSnYoipmZOWpIe6xCR4l3WyV86MTndz
mMF9PMBfdKs3GTgkDK+Rbxw7QQl5E4n5VCuIVVBOFFb0NWU8M+hNMxV9uG7BygagEtEy4rTApNlI
orxwzZTJFqZkbsSWMo//pUa/1EEk9Fjxmi4MMkVsmBpQK4x5V/2miy5+UX1rUIlHl5c0jgQ+Iy/9
Q4RQbIRPQY+csugxlN51ZjBCUzm3BhqJL8OKR2/ABoQaaZi4xlvsx40UnnY+LKgqfECzN8X6VwxL
rFzMMDn4Mf5kKpfWRqR0KVqCWn4r/iwTijIMjQ6/7rJLx8GnGGecs0TshzjP6vJx1+FS71/z7+zL
5l9n7a/i/qCgzki41LQaaAmcMAAcEJlWbD01SBumVOw/pgyEFgRqU7kpQ6XMg12AuaVMjZpkUW6q
qKvHw8GN0MIz7q8Ygje2tsT+/S4aVVDROwaIr2HTqD90CrlviaICYOZK88ehRmWvXWrSeyxQFxGT
bWIgfAEqPQiQIWwIzS+R/DR/6A7QwXuEkAE04XXAyLFWve4kQMiZCZPsbQwBISNEAimE0J90gXA8
FTMRAx1Iae1Gf19fHpc6SxJ/gF6XG4OUKNI3KUQE+0J71Nn5TdYHDNNcTB+kad4ptrukPpkO5aKc
ai9AT+zRafbiWvRbjLcYieFaBvVvYc0aEVuzWjcNyeCGZAftWMMiTwiy1h8Ph3HiKfh6TNegRl4E
vuJydTiJYqH2C9if2ES+0a2mZ3xDV0Cf60EJUCkj2230iGeRxngvuwZXR+bVPvRitJVYO2gpQTOq
hEcHITW7XXFzBOBOzBvsQRMi7VqlAN9Y6FMgwI3cK/FPNBRFSZ9kfj9b9MUHfh1iHWEJwkyansum
+5BEjtGL0gLWdSlEa2mghbhM9ZHu8j7xFgkk39qI8DEWcILfRUsQj6crCTx92vtURIr6QESMveSh
KY1DKfGNxSB09UaHrvWuUeTdi/xuTW8BdObLkqcSczAxkNqWQP/+Sm538pRSbnD9Ora4WwdUoP+1
MbkXH6FIHZEnOF4kSesBWS7hmFWTua0oc+EZ6obKEfvT1sCNsB2wnaxrNAh/toxwlCgritlbs0K6
m4WtL4VfZtXI3wUWSSBy1EilIfr2/XIz3qQ8fK82IP+T9X6vK2yTDGUsPp5mGLes7Q36gPh9ZiUf
wyXyGOL+Gqi/1VyijHhqqL+mpUAmlbGy9KN4GkGVzqgS+hZw+ck7rJDu0CE/YHHPLWff+UGFUC5/
jqqDvu3mMnshKT6n/jol8Eryvdbb6l/N7RWASXsYywko1udS5oMw5jjJRe7P5Y55n4Clheghggph
GCVm9QzdwT5BLnlz9mWVSGhGxpB9nmp6AgkTGjuTu/qTHwVbJNW49z6b9+c70JGAfIeHulpLvjoR
ZHEfl66fSqG4R2VI5maDUe/gXRIWN/I+ksy7RhovsSwHlPiMuC3ADy+B8gCzpRJ+hs2U9K1g4Gzf
aKTnNSHdo2F9yrEQspqB346+8oHMfFSR1zLI2cCUBiuCaesL5UooxT4Bk8/6XNZ/qk//nIdEi7wH
7o0Brg0h9MocKYVb+NXoB9DWv3TgSASoI3+HlFoSCLLJWC6gxWShKzp+siblJga2ibcXlbn0+mPr
qWroerPuMR8R3L80ImOYUgEbNR1RJsqiTPVmTA5Qn4sZQFwrswQxllWag0+2V2sSAERODRQXASDS
JNRPkWk1cBFV/ZHVVdvPm5JZdlLACYhBQW4ZyLKrWNGMyxI7DkGNEYGl+F417D4wVqvnnfGyC7fX
oHlU4U2DNlC+N4UZ69qk3ckNiQ13AmonZbUWmxjiPzsD6FfmSFH/qGfm2QiVAbezMFfds2cE56JL
wKeovb0/XpZy1WjGnWqVjCelqIgiWpX/Zt/fb1Do4Js5jf9qZ0UcLo32LDyHWqUeQ7v8UYYS1FfL
LJadbMx71JxrZDzZ7RQdoaDByTCL8yBhD1MGUdjHtDzdoUtM1ZZbJOyBm4KA44vCMA4ct1eM1hDN
S47vwa7bEawCgkatf0p81Bwv4etZkisI1XSEkrTN+wIyemIMGJ2yys1oqVobFH+Qb2i0SaLqXl3J
+zIHMdAkU+2DGBGUGaFq0QNiKsXbhNm1VVSP1ny9UTxlSUmh2lQIhkXgF8zoJ6I3kAcIZ7gC/CrQ
m2zPXeAm+bKt0SzDtV4ZIVJ0+F37z9/1s5NO2Sbfva/BoresLLuegLieheNyUk5IUo/xLvL8YTTq
T/zhZxyMTAe7CbtwxkOeudagN0pGiPjPcgBXtjYTd39SztPla5utf/vXNrmk2zew0xuPY7WUEueF
DsdWOsp76ygd2VruSeHu4xPI6GqVn/sHnnS7Zgc5ZVUvJES5FjUPn6TnArXFQbVCRhQqk0MEPOxG
AYCgjke6LebKNF42o2oaLmmqNRXcORJw73W89FfBBNLUFIrdnOwWeuPL3hQplgk4sgHiop4yRFJl
4o/8AWLiiDWl09dIHivDaFwOgmEyfFBam5M6XAXwiwAlOG98GxY9D8ukMWaPg2RMWDCzGQwuxwqG
n9F3imAyb+ojSeWRJnXQeprGbuDdjSHbpDnvchE8vr4OSCo4khPMw8HbiewT05djjX4OIk2uPmk9
baB6BpqE6d/NHQ9SF9vHQTLseR0XTKEpGHfD1xRtKMlmKV71x9YCyP6NBCj0me/NPze35hhumyOa
gu99se+O0SXeKkcWzTV2o9yOZTKBrom1wADi+8iaZiMdNxJrkHBng1HtIS84ikYoRc2+M6hQ70V/
8rZbT+aqiK7G1bgZ/xbNWLxc97JRxiHauTZNJkRR9BXUOWhzykfLev6bZ+tsYoz0h3hdN+7G/YfM
b/MllJDpa9n0bUrh2RpJD7rrPEN3ws5G8lzcLHLyqKQh9I4y54hwZUi5aAJGlrsYL/tjoAHDblrM
I240vQA2s40b9tQccyOm4DTGCTcl4tYIwY4xDxeamqMM0bjyGEncQ22IxtpEmcSLdEHe5bWwJvWM
bfGsHL8WEVQnO11oE22ChPBEvneokGYzPDNnxPhj2E+RrQwxDTwllt0NGYxkTEYlB60HRAOQAMbB
WKOX1ezZbGQ/EeHC5JRDZWO+Djkx9zN9RrwMHTh+EkfLubhmgsn17IfW3OA9fo+t4XusTbA0mRlc
i/hNMZahkWH0NLYmGDPj4eF1V81jWT7HI2mIIeAAY0NHdVVXc0h3Oe0AHYR/D21Ywr4df5/UKcNr
fUKEyOYTu9nO4NAZB9cmeWq3g26CLO+/CxMXXd+jMUwi5HGeNcciUQhNE4jnhc+VjJkkhVDdJOHz
/muVZJbMGpoLHdEBkmzdEEr0Rd3iqOk2m4BiP3rkhqdsEMRUNu1KXn2m+vhOejaw7fjWdy3nLjnJ
cANRZ6GvHuaYtcvZNKNm1F9JTjbM5uNbaS9b7+QOTuy6bBxQeUjMUwx7O3MSh1TDmJ0U4wy9Iltn
nCG46IautUAHySEAHr+mSLPZbI7m/GQnM0g+DChR8LWp9znYjE7rs3Wt+OPPxSael2IuwHeTMU/+
137xTPyGGYcmMPleu2DzXcSs3NcCaWIbHhEPSOmOMmHzN2bvO8jtc9/2Js4CPVQaPllhlO3Etjmq
xxSyOQj+226wQvDC0biJVHUXOPRyGBIoop1ZC9GAPTSeNQSNJx4Hdtsur+QBx8OT+CeORAfgn/yv
C1CJ5DzUzheUmFy2EI7CsYH/zdsxcly2eC/pLL4HsJbd3hhnAWcP79PG1dmJ3PqYLDm23R+Q8nPC
CRLPPKhB2qS4Zo1TuneqHpujafOxzle0GWwQJM5vGrhkIseBm/ITfig2BTe+7q/7jCM9f3Zi/3Ei
nC04NZq7HBS9CCdwkSdx5Gk7bW3Lrbki8V5O/O8VVK+4XHEcqC1uPkxcUnwc/Sn+LJr9PVYc5fm5
+jY6o4wS0vG0lXi+mL24YmMCW80WA+Yq7iL79X/nB83HOUgC8JLPNV40zsu+HzEi5CGuSh2pXM//
V6H+U2XnbLA8HM0TBxBtSqwb2eJUjDkaGU0SblfjoWjk1jz8pb/8uT+3v+zTp1gU1lDkOZu4raIv
Ae4c6lwR2ZbxPTuZM8pe4+MRnw8+ieKUY5/T4pbKuT6ckSDDQwQaq/nBHrO0aUfvJV9Af1dGy8Ft
CvzMWa/R8h5N5xchZnkjnWcNcMf+Q+QPfftBafuH/qHbhc5yN96Mh8dZNqs8cgsDfymttYmYHtBb
4yE6sz64qrPrVfFo2dyezTbdCP1yG64qa9T7krpY0iDFSoXMFc9L58dMj4Y235Ef8eJBvBRfU76C
suE3hZMv00E8eG3FEdIBv11ChndxkXPFCkGZ1iOBylfcwfjXjTiDeJVbDMVZQMnzPvEumOODkLWW
tZKpApwUg8ViFMPHdqB8kKDzEkY9RDwXpV4PtMxQPIgmPBJRg+bIaopGKfLyEu9CaIBJAqGufz9Z
/6aJL4dgwR7SvKMONf3CeQ2wLnbqDUw1+8VViMMV+wgFcsX+/xPwqXgH8xbjiLOFg3BQyXa4RXLc
tTZEglxMtBfznb4ymW/kVX02kb73ynP7h/rdihnQd22mpQeh1qbC2+BrHyk4rZm9F6IH+fQ2gE1u
vKiZZcQDZYAZ8iv0stoVS0bfhqLBI7T3mbsYDV+L69fZ71+T/ddJvauYxMQMLu4044ObG9q1/Zc6
7CF4BC6j6voe0wGW/3eEiRjaf7W9nVzRt6JfFjN44fZ79nOZ8JkizS1r43i16ewdZSwqWuMLLjn2
w/BWyPPyOPP/cbVa8XlW/OosD64fmznDHIWMaDFP1P9fQv1vuph8xKTyso+pfQecPoJ8Sj/PHHZL
+4yYkKY5Dof2ePxY6e6deejOnojBhPEwM4EY8+InIGp8RhQfhl9+YokDZ+f4I9MOD+rSm5WumNfF
GLyLebayOY6Y61mZGZkZU5w4qDSX5iwTjlgTGseaI2JCOuXf7CxmF9I9u6/XOIWLM5YDSGxSuKXb
m7MYOm9aCdQiDy6wss3xcdF4fG4Qtdve4+VVw2qIp+X0/1slJkJ9Fk8Np6OVrzqrhjHBv/nfEtvf
EohELN9v1iwqF1xgNxGxJbv/LQLtsKZm4jq/Xn2Cdc/WhtarvOMstYd8OvEeENN0DHlgDcUSFf11
3lWEEorHjbCGfBFzHkZJvFFMAgkr1/+tAxx5SepQt+/lwJwZnhnaLNVEcKg1Nyj3Uhl+MDIY4YPl
3F1P15L73Eru2vE9sNTcWt8jmhv/qfPDtLc8HQ5r/jtQjLfNeek1p9cMDj3SvegiPbVBf0iJg+fh
qvXoS50r883nlxfJniNowR8v2mCpM7VBFbcJwWxgXDYOFstgUbnkJ58/T2xztDulb/4OmLj0agdI
qPvlAWeBr9qyuYP2n4if5Ik/F4eQHcuWOHwzjkY3axDZpX0DODC5KXY0UWxEipm6xK4ImqH9GmST
357Id8pveW1ki7Bf9FHsM1Gpf+ju6nicncV6KRab65kQgJvFsiQm0nzDZO760/O/7ieP74VLDwG1
sxEdXZyKmYUWruj6IW4K4rd0/iG1z9Ujoieik4TtDgFTBrDHVlCLVeksVjZFuV2fYizQi+cVhHtH
8r6jzLGtxWeaOXfDozeIYVCyvpATo1vzlT6b0VNK15qLbi7Gzmukbr88o9Czkzh1cxNRllhp4sHg
Np7DSl8h6suy/Zv6LPr4xfHTe2TY5oVE3x5vdQ/lNZf2Z4ODfPqIZhSf4t/cPBfhHegPhjNiVV5y
oSpAy5vDAJcS8sIu9QoXKwX+4eHEwxrlrrkvJ9IUy1RXBhHmxEOyp17fk2Yg0N33qFuBBXD6HuIn
C8PtO9m0nFij94jfOejRz/1F+i98ED0SZX9ut4gfb1SQeYjbbYwU+7Pkp/+XUwJLY7pcXlouQRp9
3Q9dB4crN5yFs5yfwpk5r53cpbrjgrMb9Nf0Pa9y/TXe5DNxbBbfG7MFt1H0CSLTfW9enlYkTliU
NmK52dimG9jveTyIJgU7m2YK63nKClDZm69tn6EL2tfFZPGyjaFJlNhMdKaiyGk2+g6WPprQ3PuF
6DgBC73duLCIoajY4U6MASAr3muWz3BF4jPAaPHEBN9fpHusHu3fqLgx8Q5FUBW54aQd4Stxtlb8
xT68vXKSu5CVGDeIKbjmUIyOz5jBJ9m33oDiyL92UzBRgbY1KUTHcMVaHTGGJN4hO8EmWfSH7CGd
huYQ/5QBDgleysju+E4DLf7/DmeXbiI7v39jkwTKlbH5b9SWNGjr5DPmiXt//j0RO/6tn6PJZH9e
7PeB8/xDUJp1izqCbWw1WxqhJepaI2mk2dZI2aLB4SSL8C9dkRPlrEiGgaRj90u9F+vzEdZqjjJr
xnx1+4dkii7CTpt143rTjHHfHPevzZ/pkG2xRUQCaJ9135qWfEpt9JuLOU/8TsQrIg4SEQ1ov3+/
E/GOaJNyXjgK7fIb3jS3XSyXO5avzWPFYgPggnUiGkuX3vq4+Hp2D6AcwWPPGIhIEnliwvl2HE6p
2b3PIuL8P7bPzkgseOKV6UZzANysxEsN572SXRJbPGNz6OUbBU6vjSXjAPLoIN5AH3Gjldg4iL2K
Oqg8me2B7Naz5iCiCrGD5HBvO1kJRfl/4We2ihfJDp+nJYURotpoV3lE+7m98F75nwIk+5oB7rhb
68pTZXATQw3UR/E+h+o5Lm9lf9jfigklmoVPRNeH7TIY6/pGJQMrp05/Gx6kS8lkf2Bx+53MJQpG
P4qfPbiL4JRti57HtAH3kbqgUHWxkdXEspxXY+gTQ6n8QdN0+VOIur7pFPvejfoEml8H9R4ftHXz
THbyqXlWh2hlsHkgp4FbK/Vo1Q5RCoLHFXlt6RaDAvOr1AkMJzlJuv3mpPtSchFE+h1zE1UVJHtB
KMnkFdJXjjQHZRSy7nnwGuWGMW5Au2VWieMVpvfpMCWH3O8GcAX73foXp0RJQbdqgRTGcTZNs8W3
bx7a92dnmg0CCSTDc6s3NSg+heh4N+YisYyFnBTI9kTzHplzS0ajrsZcRAeQ+2O4VNjZfMiMk4nW
QDl8YXTUvjaHIzQrK1HIfSRg+UXFpkVavfxeIZcI3FEiVa6EvoufJOOg6g69nHRkKrS5P18EwilM
dukib6iZVKSSLRYdUqkC8CI+luY306RhrdMhf2Sbd/fsZYgx9y5hjGxpfFDgh5nUNL8AvfvZ79K3
VO4QOqwlbjwNElbd3AxOvThYJMUhqoSHVAhhfh2B/zEBCYD2LAt2NpmOZuaQ4/ZxFv1QPABs5ELI
xj7SxUY+G6nF7V1RmUWMOqU804iSECl4ysY4opqUWaTERBln3vvmK/NzbiuWS1K7ApBA2SKHxghW
WJSfBDICQRqBeRib5N3JLksUHZKQEmu7+Ziqp8m4+MC8GCEM/1OeZdq62MYCaTY/+dnv5euUAh7A
yyBag1w0dNUuVaKsMBV8NrLD3FjA2fEB0AtSwmrcG/YqZZ9C2UXiFGVECLo1jNGoDzzX2HDfQmq3
L66BYhCsufYYQyyHylvBCEe/KD1V74FilG5q+mhMcZMsFK/Ee0qN/XJSuNW371K+aj/ZCIUsQHAI
/slvJPnZJrzjcRhgBq6RB2BopUB9W0zSovBnl+X8rc8yZavpByCSqBaBUlpKnFoUVv7VlSnwpRH9
P8+c1kQXzWfgJ6gpQmfNP5Q2YIrEihNzftAXUDJ7ys3ECbIJHVGNT7X/y+Wx8GD6YSKgUVH4Rvo2
zHLU55tRLyfMBjIBNy+PEUyDXbA2jcbt+5cvyhwC1aHALOyw1UhjsNjaZyBqIKXWuV0TD5PmM6oS
xeOzdx/ArSV8QR3HCqcnPiU+zYB/6OYZhVYqLHBBGJ0o8g0ER0Og9zBaR2Rp/rMwnKfw/SJ/n5QY
VQcdKolw5TMhaC8V58Y4FFgtCjhEDkAzeB800wBwwRyL/gvQtz5MPoqCAuejAV3zwXxlP4gpc9wz
F5SLQ3F1BfZfZOpUDIiJRFhpT35/SNnnRQ1IwJWKolz9oACoPYjXn/mrTYf93kY285FgntP0JSKL
aDc7DJGB2lOx0DqofXpccNG7dAmUJzUfgqkfys+mNkbggpVgC3YJj+ZLCKrbyMj5YtKtlYTwWTXy
UyLZPNjI73ZmfuMB1Ty0eDtALSgI2mrvT+0Xi0R6iDIvqj+QoCxgdtCqPlT/06vAXorKqqKx3Yo2
XR92XW4ABIOUCUGkRp3y7eKz+EUiO1+jOIktFzE3BC6/akYaeCITYzgVqLlS6H+9X7xQ8Fni4jsJ
NQSKU/LFeFfrdKWW9UAZmJhNWKwhFN0M+v6XlpKo3hEXJqowWzwgwFR7/vcGrlcCRaJo/vz3ivfg
lK1uLVTHQCIMolpyo5byNxMzaNUV5uxotD8Rv8Bz6aFCBoklcMozwziJgiMsUiGMYOj7Eik5UVBr
jL1QcgZsNRC1sLBawcJxKMehtOhCTLSUtWR8xiX1kH6ouylQa4EE0tr+NMV7uq5tH1ot8JCVGVHs
ft3lGjn7mGC+mfcAM72YqSk1lTAG8hwwFjwThRjaIE0IVlD0JQ2q0Sf2UMAEWj6PwlGL+VoZ4Dwk
jHBAR9jIyr2OryN+Mt0mPFiX+BBeE1Jv1/49vqr38BA/WWKLU/5U79jynT7PAmLG9vtEB+F71e8N
J73DbPmLzt0BU+VjfaKbsp1+shOODE+9J9y4t9090ytuQggvmPfvk277ugJSVO/q6QON55Ry6vbe
3vEge8jn/Jgeg8f3lh/rFcdKD0xk5ra/a8hW2fExv5G9CXkNmFf9TzogWy+fBYSL4S+DQgPcaCu3
+FRupGO9f18Qp/1deseCIZm7xUPor9jFpaHqFf8VlwiqBCzrYUKpDgyMYx3LS7NVn/r194geGXfY
/t6MW/Wn7rvdb11eOE2xLyklJMRvGtpy7FrIxDWgap26RSDLM+sR2MoXSiD5QMauXgW8Ofp8hrzz
g/OtOcyasZoPUmRTf+D1J6gw4dT1yUdqguU9w2LQAOUNJ9B7eJdSwfhCnn4gda7fTsSExv/0KdV7
p/dmWuXwIl0TD0Y3QjaeBHJFUdktezPM7qC7qKDUnfSQVKPyzqjCPaaoALTRi9z+XcNiu6Peihqa
3YN+cRdduMW2BKULB64ys25wV4nDydQv2rcrkx9/n36Qjlgw93xBzqyi6aUhTDpgNaxURTXtGjf/
Ajz3esjOyU7NpsSkrulgNpaw4VeBYIyV98KgZIa/wpXlMMDeghHBAH9PuUI9FIJ3yUo/EXAKjLKA
Erh7Ddie3TyKlcGKNtNI6CZ/77/gnDdud2BZCs64SSqHhN6Iz3y7C+iU/Np4Ws/sD4wA/sG3/PLb
KZv8Zu6yS7sMr/JJv/fvdGc6IhWW+uf4d8Jb7Fru5IRALsnnevU71afg73X53cIHOlyefy8iAL9u
eDXvhIxcpPbsRH4ZoVEcx4WjZfBH4pc2jv7eX49Q6lD8VWRupDVv8+/aody+LulJ2+Yuu5Ib/NVm
SXu32+rRPKyddujfy13+aJbKNr5kx+6u3YNDh9sVquH7z6YvPgdZhcNv91v6x2pfb1HKJqdHJ798
LylJkYyR2d79u3LIH9q5XX8fAVfA+sSp7hU7Tz7sk30Twljr/Pp9aof69r0XT2MHwPEBAD9+fNft
NoeIfuYn6Y/DSz3POkuYgZHezuzwIaP9+KyW1vENSAcvOPXnwvm7fE+8Szp/HgBHgLSYx+7xeshc
8gt58Nvr0r8lNG/wJy9ppR0hebnudsbR/wM6vEYxG+zC4bfB/+oF7nT5OnaU2YFX2u3Z3IVXJiaE
F+4ad5Umfh1x7YF/2N6ZqLDfvPl/3K97eG3v6lm5tat697oQ10HAIY93TahmHMFaX+pd/6Q9o/P3
Sq85JkcUxV4PFVcLYNa0ln9R5tgIf9fd3jz2zt1ZIw/3wJSTG9LcyWCcggNN9z0p53bXXH879c4E
TK8omff+OMvv1vtLbsmR9wXUgXgG6OdsxHaK/81f/14962V6iR/x47fV79glsg+R9oKBuoyZWLkj
69+23RF2rsxbynoD28ZWb3C2sIU5qkeOVI46gGxH9N7aLTS79MLdjy/5g+tKjh0pLinwuNHN0voT
533wEZNbiqy6U646Pvbn+hXdf4fzKoPgs+F8Nwl/JrrRg7eceX1DxhUx321whP3UbRnknWY3Z23X
h5nMgDv4rHGMquKGrGyzSo7RrdTn7yMd5neLEy+mG/GUVYbucQN8Ut7qtbZtVu+bdqZd8kf+aMXv
UxpCVJp4hQzokneHj+JpHuS9etXuyjasnfQEoyR5+tfema7IATHESBz/Vq4y6lCZrZ2/tZ2fWlIZ
LECqHTOcNvRkUjns9iiQNg9mqPDxk8FR2NlN26aRjRTjX8loffZ29Gj6NZBy6BN2b5fStq0YKufe
jvclfRvdA/GBk2Nvlx2tnEZOjs1Sv2h/3AflnIk7TNI6sA3G+R99jigQ253jbyXmJO1pMtH4J4W5
ILrnjxfUnjOydECfT7BUs55rXrQtyvApMtMseKRA4vGXWPvKBwF9Y9z5AcQHepEMXZ5za3ku3fvE
DPx0qhEHubWb4smNaZ8BwhZ8ZNZccN/MgVACTu0V0KX0hjjgsQ+37vW1fPbN6aeyBeiK0MwmHLN4
gspQZ6sHXBX7zzhyhUYpgCMyZXfpFN7lK8eUr8rxjYDDl8DUDs891njDq68cRjnHj+TIE0mH0WvL
hzwcgmd0/SdEmYgC07MUwbq4fr5yo0Ci9+7QebkmzhT/4Wz275pRIotYf8Brw6ha6an7Dd32itg9
zcXX31Oz7OAaXF98XtCcZLlphQDvTMyuvODa3GHARs+QadhHV8grBcgUkRekg9EgGCLJoF8MYHt7
WA2szO770Lv37tad5os/rnL3L9GV5yEmFUC9OCXXu+W2d/GseL5Kr2Oy9C/VPSy9HpWTk7Lt7aoz
HfXjygslvBs+B5qr+sX3py3yRX10tsIJoqb1U5U3BgmjZFrg+eljAyxNAxJeyoAExsfAsoFkbboO
OYNxRL4cGlGjjVtrU9doFa0qbj4xquV+Rq9b8HjdPjcCuPz2uqnn+hwfmSybI1Oiuf30XLS4ntTm
mZn0O+tbn9K4mKnYnRP+cx9InbQoYiCEC6oQZQr8aByCLiRViQOZzHhP2RxZmQnkdFxbOkelg8zr
3KWfMoD4amEw8nO0n93jf/KiEPtpVcYhf4aXiFIdysnrdw+YmBhhJCv+DZU/hYn7VlAgDIEMizv6
fmrb7Fjcypt6U/b9o2Q633V2/q3aLRv0z0TC5XFdrZtLodja4ye5aNn/qPE2Z5U0vohqbKJQcsWZ
8wVjTNaDvdlPRl5RCGGthDUE/hMV7ZzFACdMOOW672kEvYo6M9O5ImScmRveKKsyeZEj+OrtKCg8
id2EUKL7vsrVS+JzTUN4Mt8fIjbiDj9K+ZEXYNFCdRdAIQbISg42h5mktq5VWGtB2qh7hO2EFN/U
y94m8vOd+yZef5GYSgycwHFWxvhHnckfnXT5O3Jb9aGzF8sFh+SzBj4IUB/dHJC84krufSWfhRYs
BvaiUVMOCnNsyUwIWdqt1W7xQaRExnAlW0Ul3mu94YcoBSrN97X1g59dAcqR8VDV0/MX2aQKrEQ+
xFVqb5Fe+xSYajP5aa2tU0zGzWFlfKhpGMqdvIWEtx48auQxGmmso3ZEWgWdfHgPIDyhg8rWdwQq
LvldKzLSyMxG27boBqFMLjnusa1F9QpbwLEFwbLrrb7t/A0Toe1ST21WQHrbD4BzbjWgTJ0bbaA9
MVTizv1kz7j6DAWxqom0eaF9xwWVt6QRXK0mmEN/skk9IEaluNFvJxHQCQqZoK6B9TXYBFntqH4F
3hd7VrjCcEKEZkhAJU3akk5AztSN5W4kAcLXKVYj4IEfWr3/wG9EXFM0CCTujqyCgfTuy5i11Qwh
ffIZQ4UUh0DmQ/H8SE4bBSMUyLwvIs8CYQlOGzcKNsR7PQdzha5m9PnavjSDeWs15kChp2RfQ3cE
QUrThUIiRgTzQm8Q6lf+dKXyCg7TqFCyYJGTy0LRKSrn/1h+BXpW+mfMlb1ZdJucfPJrnRoocH6G
H9YmXGAQjffE7lKClNGT2RcDqQIMGwr9nQ8u8+xY0H4WGiOvo/7eFsUH7Yt4hHpaJU/SEIy20h/4
+FdJWjDQsEvXpXCpbuvoIhWYEiMKZoD4bimqAYNvGnS7WR5Uc0ksIRD3EOraXKEWpA5qAnmyBS9C
fNXA5JT0goEk/y/OSRxtUomcG6h9s0GoSuQV2vAGAFfWLiLzBTwZ272yu+jQ0UIoIKSyJ+FS8FDL
if9BJ4lKE/xWQ50nNGqjCGV7sk75B8kIa0ivROGo9nrQF2X4Yz8YGC81n0BskT76qLFWBkkaUGKw
SFJkY1q0sNqUNaKiy6ZD4cwlNP/RDhvD8+ridiz/HtmXF8NAX+g5tsXU57vgwQgJP3fTn5fdQsgF
GmR0yCb9ut+gymS3PCZmgmReOmqQApd6Qn4Wije5jkAm8vqwu2UvJO9qhbC4VdGheMAz/Fotgmf+
FIz3i2Rw2GflDL/5VddgyJd/Pax/32iUdmyMsIciU82mkZyKgMOTQ9AQbA7wODPzZlOqwJ+x8ky/
G3yuBRs2MMphW+oTwa/ok/IMkMSU403VnfNw25cor5XVwj9aWoVuZoc8WTD1OQDppmHQGjNuZUHn
/Px2BWoDvZ4+tXKEqUjqYZIYNM4Xn+dKouLGIK9DWL7ZNgLHn74zz9csB3bUtdbdb0FZS0nONIJX
aXAOm+RWZcXo/Rm1LVhP05qI7EZfW4QaQvs/6mgQ5kOgqobkCcZBm3SzKCKxm/RJ7npvE7feZKSW
V4m3ddobQri+eavYU4eTzw+oVZ4eBUsh/JLtWlukVaS823/aaOdXshMiwdFvr2bjvtCZ+JHRwUmO
wVdF14JZX/2PpDPbaltbougXaQxJW+0r7m2MMcEk+EWDBFDf9/r6M4vzcnNPQhxb3k3VqtUgCy6M
ozZ9lvaT8p4c80+ZEjSQHLECzfh+Y/xIZu7cpJmf+rlaV1DvdL5uy0HtqR5GuTjRieQzcCw1duMy
idOuXVsTQaN/RumqJ3UKD6mdIGgFov+sZSYSsAYLcGVRMCfrF5wedE6jFIF03bO9YbtOVLdHGOux
D5rdhX9AHM3yJZk/jfkuyqcmafHi5FTm9HN3AVdHaXen0YGI4gWPdjZg3Q4AuRSbUoxRyf+RI9QL
picTSXGVHo18Z4X//LhY1ZjpupX+oEJvBeO4jHe4k4FZ5stzhS+aG56D1lvxqempyRqIGRF1Z2w2
0AK2AWxwvGgxogiYXtm4elhWvbcAta3Jxi33oYuWS53igk58t5+zCe9GhtfHhxCnjYksJg39bPEh
+hgHu8nYcknLO2rNblo+zd4FvATOGV9EpiaLw0atGtvtY2+NKBrqF1z9sYdp/gko6prMTmsoBmi6
2IrIOVBoYNzSdMUuxDG+VJvJrSU6Izcho9H8AyInrDR0+CYc+rmVtQDUzvoO5fWKc4ILTWNNO4fh
2szVzpGTMr5xXPekNeDYrG9V7qsqxWeI2qcKRPFdoq7MOibXGXDcv6wF6O6xoWI4ESP3YZEYSD06
osp77yVq/0UhRV12MIx8j2tCqZ2N6rlpWHmf+J8eB72CnFPT+qCjSAcfy/J1jQGkbulHLFkwGkAw
xXylBBctSqBLK0fgyIfnCNKwaUJRG4CFLyb+NsXZhbTVOjvTRDSNspjqBstGFh5WgXDos+5Y2lCQ
3P3onBDwaNp+9hAKf9VcoWgpo61XvOg9HCaCZNrxoXBcxEcHkfsXxrzuy5u5GG9mZr+I9tSkVTBL
fPBeK2rm2DvEzIyCRbz7Nr7/lFG8k1iA6JpekDQDH40Ktkf6l6v4Zrg/MZEsCK1rSEPG2Tz6R6jA
4F2j4jOlt5QxAdY4XX4Ng1+x7z1ENSs/23KfckSb9U5FH2M6bTDVaC3m0NbBD4HZkVNNV1ZvPN3K
3wh2a5wAmIsxdskRgXJZIAZdmTUeGBYXIMGpQN+YcnDChekxQe6MNMyvxoOPIZqJ+TO9TmIYj0H1
mRjTl6P9Zp0tzTlZuGr4cgpyLIuZi1Axt+zne2weh3DYlmm1U4SyDCPGdNYnzwtKP3gzCKUF/8f6
XevVxR/QUOHKEfqkoLfrAdUHSQEi93e4QKf8HrjWpwy3RCAsAxURjctp12JXQoZO38PiQDlgLKg7
2uzcGTnjPChq+ncaeEc1w4ZjaMWnL1nJifFmwy4a8HwSpRwvL56eWID59w78Gm97HX9W55Slj2b3
aGGm6p58aAwZ4uc55mvdZ+bawSLEsIz1UF30mAowJUKFqkthlIDloWN3b7YFeJvP3LG+7Rz7KLlE
oJ3ToKEGQwjLInIoDENOrlBE7XXy6hVUAHOzV95B7+44pRdkYpdYLU9XknNNN0Kk8aCtx55soo+y
JRPM+4h0F23iUxv8atr4tRFPD7QpDCOZGKQFtLYlEMdc237PGLpyGfD9Z5yOybRr8zMtwMKc1W7u
IXluBZojLps8rdaujV0DYy4vq0Uawsnn0gDNC+Pje453Be7xW2kEmpTBToijY3Lucw/ZQvcsqji3
fh5pbanv8uaLc5basKjId3nnQEwZJnU1/VXv/e0tqLw+FwaMMyND+orhCCE2bU3wz7VcSFKpMH85
60ioY3TTxSIS8rsXsspR4SWYhNQcYMqgGEQqWsfac+svyEt+99EmedIN51erEVNilOswSq52ol67
Zd661oh5ZrsT+bEoxafR2Q7FuBELAVG0yeBjiF6tmOipG4x6dploWwrDob0pGPF8jc7dQTFWt7/i
y1S+iOQN7zGA0yhm3BpdZTTLuI7ugh9ewGNN+8CM1R26xxjMEa8YGZTKfE4fB3ycsupJpflOlHDl
jP2NzQ2FyrU1QBKm61QauMn5u6S/dTSDMaRBrOhKZhQuWwmFkFTpqNBkGp9nj4MRb+Pw1PfHnkmf
3hpr9lOrGE3m9rHCvjoGOTA9td4R163j+xnW/aZZqn9R/2EYlthQrJYZWRHBudYTwT25nCoVtQg0
ZoxBpACRKIEw9Tb4RuZD8CSiniCClGdgPQPMjd5N4j1ZXnJx4o/Y/nKTC15QPKXArZ8KTrHiBV+L
h9T5shlt9GBFmMjxpPl+OeWAlvn/hPzNDCz0jQcYA2+t2Cb660RAVsgdsK0RFmCJ4GEMnGNnhhM3
R+2SY3aIQXtF5XWjCMelPaj+9Jiq+sW05h2Igs+q74lOZA2XQt/ugyDbGt9MyczymnGnDqo6IJyV
yav8RD1Uv3zjUpTgDv2MZRrs7Gwnz9rDjp6kcJ9bpcLCxqJaYMQtTfvImFrk45hBZAx1JWUy9D7r
T9l/XMsORq1cPkG1aQO6GgsuEzDacG/Q38+JJ5pOG3mcHn8Y1HsAJhaM9YWfTI9cw2D4N/Ek6cj2
pNmjwMjx+dMAqWRkOWNWlNn8Lq0IZUyEjTSXO56gQ8h1v3zYuvVZlU+y7kMa9ciFStwRDIy5FAMO
d35f1Os4p+dMHUxsZXQ1cfPs0hJv7OVPSqErmjdc+7EH/DCZpQZbXnQErzQiOr82epQrmC0gHb5Y
yciVQ0Uao/yib20CqQ5vpIrzKAbjO6QO47AaUlxqAHhwXcDO3LWeXIPYU++YjLAFn/LgQjocjj2e
h2Urko+YWEgpG9oYPKO7eeSx0W5LAcMTYtMV5LnEfLhmOUfTHRwCSbVhfOVlvR9JOqERi0AlxF7F
pq/FdnO0nKNqkweBPCTbF3cUkT02pibyTcO31qm74VuhniID3EMuJ8pOI2OHYgA8cYT73ylfSeuD
1KXMmn09fGs1F2k27MGe+LRHo/lrxkh/RoZSybwxKCPF34S3H5DBpOXYZAEm6ZyA8wg1e+j2nYth
S8naGuDdAq6KGZtn4p2BWal500an44zxb6EUqdW8l3ikyXmogBYCalMvJV6ckxd5euDgrD6zSjV0
/5u8Krc9b7kSEzo6fJvWHPRhpwwYCYuoxjnyqMYHRVhopTIcHdGJk1pp1v2a7WS26ikEQCl9eytq
afMGDhNAXLJ54mZ8ZVi/5hfBmry7lbtP1Akpx0VPBHq2bO2DCPuZ9QJUIRN2JtxQ7Hf4NzNuFPyz
Iu1uur9ZS3G/CTmNQb714vpjlxGuGrCo3rmbwLfYTipFD+bwu3i7pDRDSIvrZdp49vIUsCHBuFhl
UgjI0xabiGD+8vuzX2vrUpVnH3SgBF6go8aagIgrsT2urgt1EUskf44UiEn0zbk04OcxLoWs2P5U
K2ambbCGzUNh3TZQlmglcbyPC2ioJUAPLlWoxPcdqBunvryWtJ5Q7hgXLsimA4rWhMyokRnqjCsT
jsQoMiiUTECwr0x75oAZNcTGO2F6TI63i9J0V1vRL/HQWI6zri5LYmyLAH4qljVdPkMykNf8Flkn
5euCzrlXCEw4iD182qgBua0TGElEmnkme3q+maQzS5/bqlvM+RqGR6FmaECfFAJI1QfcqTC/pBv2
sX/jrpHzOmgAXahHP1t+NrernfyD1djt3QbVYer+lSxBXTt1Octdw5Ct2I2wsMPyMkdwGUEORjLG
bA7UJP0W3pkWBeuh8S9FZW3xy1+HFnnxN4gpPZR24ndJh8FsAG932Zcurqckn4g/D87VGnQ1eyz+
kOn0EGONEKfGRXqtlPQL6DUGZhhYcf2QzRZ0/hgM5F3y6hI7pBmHCJm+r+8tG9taexWVp6Fodh7M
Cca/S+2vIrR6ZoJAp+23mKD4KKaZFVSus9EtVItlfmhB5qR38vxkLWvfmPpdd+nTYCMFbFhwuXf3
tBrWfJgodw8QdOQi+AmVpsgx4Na4TngMB3Lfn00MfGr3wJJNaR1iDLfkd4Sh0nufUveYpgkZKNjE
tLlTCGhGnKvCGy50/9om2q7psNgfweugGnlKYt7p4EGTHDl9Chgsmc0Zk63FV6DpscPDuhovKATD
DZWN3OxUWqLorwL15pcuXI1iPbXxlpNQLtgI24Aqgn1mXKsUmgnPMog+cUje1q6+h0TTDeLbwNnW
67eMC5gPklAhqc48YBkghR2tDsfW3HF/5g1iofpaqxs+sbXpnWD/LOm1n+GZxt4qI71MHOwwsnM9
WCDR/sdmZP7CqzALPTGJh0OjPMotwhZocXS93Inx1NBkdC58jmdYNJLS6RD2kODw1g4gtzb4uzg6
DBurjgByQVrnmghGfIewspiJvZeCsLx1VU+ukUueCTvUXfcEAxX5VWoznmWX4K76g1pKGy2EHawd
u4ujo9Zrgo/GsbbSn/Om/rfSGLAwJJPAo/s2RtyxIlKWPxYQZWE3sb3gALp99IhHsJETr8gqswLt
NPgzMTjZPk2/wvSpI2qZwwFQtJ/crWYlRy1KHhtqxu6RlhRWjd19mz1HVLcu4oC6hDEfljOAnnCe
OF6AXdl1K3PYtTNDBbsBufQ8+PSyGB61gScByXTpcS6jFLMJCWKnD+KtyQWrNe7Vl9neGG78bEuv
9ANOAGj/RNbXJ0hEHci3QaKRO+QXXCPBGvFu85orxLq1kMfwHUNP3lrVMdyXoEwZ+xLZPfkoYv0i
NbeN5wFzvIUHWrGd6/nIBgcjAEaUJI1aJz6A+C1u3jK6Nr5MrT3Z6A2kMeThFHVNg8ESh1HA2DSX
wKyVdIl4m6ZWj6MUvhMnaXG5QY780y3mNZzeWP/FtML0gBZLw6u+q5KhwPIE1UyBUgrbrQjbV/H3
ke9belDxLem6K5aV3AZCkJNmhqYWCl4AFYYDBwTDY5my4EvQiyzBww9KJwdobehE67lb+cCAJ7Cq
pCANv7FJEbcVMYSOeXWWWaLp2zBay9jAg25TtOuiPrreIbXJ+FMDtwhdlqDuPA0jbm5p9rv+YL/Q
t9s6Zh/MxRhHMxzWyrs9EO1VoYykDMs/CCqTd9uCdgkAYob4AdYQPfBEWug9JY9ezHvEN6BRL/iV
0zL48Fxx33O+qDzlvccQ1Pqx2WPhJCL9xo9yKGJYLvIMMcp/AvyBMHOaA7yoRzHHnbV8zzrMcSs1
1B1zDMJtyN31nkkwX4U41kkKkRcMj3h5BDBFDb/l0OXeKjHaNlde8LvkWvKB5vraBAxhBlfAY6jP
fJJkWPbYlY1eh3+DVh8HTnRTwWuz9uzCXMA2jKisQ0VpX/6rJfEnHB6XuDq4VnstJ3dHC/ZjiGdE
zHB2OJhpuk0Ps5UrbQJMshi9CMKo58QhQLuUCteacfdgRChWJtLmUFw4c73F8yFFNJ3ajwMPuAFZ
4WzXMOLy4LJ6KmL1rpee0p91TmjFFn8YsdoVe8I6jlY+GbFQ4ZyYaNg6FD9fPoJYrLGMm9zcyEFn
We+mOk4Lerz8PkijkR9b4F1x7GL/7YHuNMLXmf3ONOleZuD6q2+C5ezxHUoh1uA5OmhXHA8nRgWl
KvYDeY1dg36QhAL4qGHYSMwJ3xsrcUhQHefdtwfvUfxNOL5qkyPf7K+Y1ZzEYSjeOBJgMeJiNh7F
KaJmARFktBVfMrEaiStwVecmVVBFKhw2vOCRlGhi+7VsKBbLKD5j7x9yGPgA0VYApoQZw6y/xTip
D6o4DNFm5MO7qX4hiHtNv4QxRsiRmIfdPnBw0SddaroHi7eVP7cA+wrD3FkpcTls8Cwatj39ecLF
6qZ0Jk0GWIE7tNonQKk/pyPHzoSPTEr33xd82Dn90rT8bLi0oNqDT49V5DrueBpA41XjoPcfrAIl
knnP83wnwN0wzaufeA2wPsssd3wysbWrBjw5sTmK7GlnMMribCLD4CqVxQIOW5ZQ+G2OomNsbuUY
kmlmymDErF6rDoy3okdh+dt8WilvrPhLdj7OxJsUZlUX+nit4fT/4vCDXKsaHF4sckh3uQJDTZ69
rf07tSbOqDeuZbf1M+rXCOti/NqA4nuMPIWh+TNkcug/THfbBl9xy4WiiNyDn19mxd+fJW43RxPc
rLPCo1jktdidBpm+51D729DwWz5MuYoBwjaARJH6xJ1vG2IYHYBb8Qc+i/GJU9+zdgW+WQy4w32M
QMAD5R2zR/FNMxgiDoRlmRi0FQQhpoJDL/D/jHNjd5sE0BojWXPqKN057Ol6R+jPwPo4PkHzjMDb
csu8FUwIZgwSZzLVS/LJynJ8gkyf9N2WKzdl9qd8VM32S9YDZ/iXarEF6rfEubg7+tBGOgf3VJtT
R+FPHOSbmqOQHmDd60dhwHsjcT8T/TPaXWLCi7FHBoCNmEZlQS+ELzhT260Tf9mpTL4de22TJdHX
N9OhWSmctU5Ib00nD8ZOB93a7TZtDikJDRjx7eTuLohg4W5LfmsTxi20DHOJPJLiYszca22yJyhC
aaYjvEb04LXsXhdyXQ3LWxv4p9n9ra3xpy7QAWMzWp99tltI8YgtkSAuBmznxCj28AsYe0h8DPtY
6PMBjYJJOavAaBBLewcs9jBCd/HlT4gvZ9fUEBSCfnxQcNRpCcnUkRYuDLCTyOLbz3gaYKr23kuz
fq+NN4Yue6/0n3iYFKSTRRcRubswdDdl4K1rlvZg8EwYAaZWuZp5fAse7SgomuWlX/6MIv2bi3WY
k8wqE00o1XxYYy43EK8pdn3O+Np4lslBT33DHeBUX+JcVVMcsO6W4btsvrES5IoGZs8UR3nHBXkp
qGzbclizn+PRl209jZRJ1VOFAie3iQPkBpMTNJjskzRtGVOrxjsoTyNA0TkodlqKaNI4KP/QqmSH
d96gc8LAd50Ul4kKHnIeu41aJwaciLqTVBU6ecEdVeBCN0ZhqBnmvuPkEAPB0NEYr0ClgOw9O9SX
SOzG8VWzoDdT9HDsIfOQdyW3RmQyL2DExkd0qORT5kbiQhXhIkWXx8oYIuLUrMOo8vXoFleISBoK
gXx6cWEyCP+703EROsq33dAwFVl29hiUMluXqzaMsAw76EwAu57rCQf7CiounwvmMQzxYDq4TotK
JTvkNNMoCLa4hu3Me9vZ+DG+cfhRI2kyyWUWxN6KKG2szv6wU30zciqZVffs2e8W48Scoauxl0cX
cFfWSF2II/vpeMb7PCwHaTJlTE5AkLJoqBj2SPyLBCdqAXYe+EOKckH+LLHis6VZksFIsnyCcFvz
doX9Zw6QzrXWIVCk2y1nHo1iPVmQPbFfzYHDa0ZnXsVCxzumPA8aVhQLUwwb1jvAZnEeNQ/sa9oN
IYJM9ogYuWUEwo1yXGIn1xI0HNLj9iHqzsVbYdm1T0NsXrBeNhmssuwV8Rpu116I2GaaCZafekTP
mE8uIN2kzq6rdpZe/Qr+DOElHm3MF7vnntJVTgMKYb/5GpNbBiY5wJWNqPAK1155ub7z6asruDM8
n7DEZcpsdpKuawzzI5eiTDi6Nx0Cm1YBaoX+3aUnGsC8SmqOi8qjTQsIpoL86kLtyX71ZXuS27li
aNgNoIAjA7aS20d9SVgNR4vc0E6N5pDQAYRiPowJ0Up0YIySkkThYuNsgHce1aKj76hMY/vee8na
wltPvMUm8FM9tf9GMNVN9C0yEo6Dz9bHfIdDqrfejWb47Q8686sBUz88/IRmmrnPlqpPduchYwGx
dw2xlaPlKdpVVmfn0vU2qY5thRZfM27lMLwNnLeOO/71KYHn2YaIXp4FDKFCQMxUzv5KDJU9AG9V
P4hvLbdlSC2QDZhA+VA/LFR+9hVYtHGnlQclBXQmtL7mDCVgXG4h6GoQ80j6HQE3JdfPq2CvohCe
fWLCCXaAgcEXI1OFHrrvEFWMiqFwNVb3C9qLbpAmZf7Wu/e+4JSmL1tyVIkMnURY0fhEni5SPUX0
hzU6P4PBQJMsBLlFGNydDfsCaS7eiM+fZBpoLQGLJlSQv9OcrzwmuSE9iQ/NhnxqJJVM6EhVop7k
LU0FORD6vWKIK4G2i/qWPdro3kEWiDC2LMz3mFbk4v/PlAUgrgvTa+i/T8PGbibQJGBdZDN8m9Ij
5dK9M6OTmiqE/cQfY2gNUeQLEI3Rs2SIoIMTTlvT38Pi1vuHnhoCM33qCKrrCc58zDvA/BZj4+it
p7dS+jev04gmsf5BjrOrYvkB73DKjcFa11FVanfYCSNsp3ni7bDXorTd+bTejAFyRItEYfGxLQ4A
my6LpLCRsA4oQDupIrQcXiPNYk3eI2IiOXVFhjjic1E8usaX1uo/TBCXC7fmipLhjc/AsuKgEhdN
V1YOYK5Tv+kgjZH1NfjlWsF8mDyaS1oGFVyqEWm9YDr1GybLQEx4RlPxS3UBSoNUkdBZwETMtR+Y
PbZ3d3SPXOsEKk6Dom19060EgBf2Ho1oSIkVzztu9mm4zS2SZ6jOOvHgeQu0QFRnRa7nj9Uy5wqX
f2xg1uF8pyEO7N89LF8t+g4hDTaY07cF5vjLFzwQ2Qh4kgNYMogY8LdrGnubjIeuix8n691v/i0R
8vX62lUgRfm3INO4Ju5J9l5bWbVrYLQWVIY0dS4NMNi2aM6ANAXWMr4EqqzrcltNUC646Gvm6KNs
Jb2lqaXI5EJy3NOYMwACy6/xic/JfhHCBd8GwxwabjKmHgB1Gazw6iBlGbRpMcGOw38xBnMhSlvA
HPmCAs4tINsWe1ZwDtGseeREzHukYjtA7gbj5WpAFqN+CRkk89Q5cvDOnbxuK+QFRUMe1zaCrdXc
HZb2U3EADB/sNNnI2ARv0u6t+5x0BunwGa1szyxMiXUnrayjQAs50nwuKHpYoaF1+GX3ExkkNNZT
zWCGX9MBCF8LXohEMDPmyeO0j9kuPm0y/DzLwWCfgQtYnRhHQ41LoDXwcmV0SLFvwFgM7pLhsqrd
jQRJKfhvjiDtDA4y9GnMuiX+hYAWqdPFSdSBFrrTmCk4dPAJ7W0VjM96bxw7aFQTDI+5Mx9lyG5B
vBIYkc0Rk9Ux1DLVch3rD09dskdI3egx2dSTHckbZLjNA/gX6vL5XhkxFc2tZ5IuF7je6Gic8z1b
tSITWvahjE4avX+YiM5ZgIkmnIq6dh+KGtoLfyeo5uKoIHHlw9BcyrmYKwGvRJ3hvpwRHl1kAIIt
a8JgANV10T827aSTpkdqzzHCQq7SEhg33EtOvza9vYcZCKRs6dXHPzP0dTOhip4ov3qJ9ZV+S9Dm
5C5myW2P0yxEziraO1q6E4KJlErCihM0TU4596CgRc3/iIiJF4ol61seu8MYYwJwYF5RPlr6uRzc
b/SqcNkBjOz4rEkbGJ8M93WO8qMFfA8BOpPGC/YeG8FbSN9Lb5lQHhi5mEH1NNq3IWCbI3zO+VMZ
cpdoM1Sl/oL5v8wD88LgQTPnfZZ+sc3FxlRSo5jNyVcusuikGo8iYA01xI7Opw98EYKeUckJIWSJ
3ww+nLwopMUCFdaIgV5dk9ITbmJOANP4BruVFtTxOdnYKSN0Gj74T1AV/GsHLjgixXb+cXYkF2th
jgPwnQF/CTiUYOVOOURJIMsOb+eNvJg+nOssvxPkncw4H9JSoh1fRfW5rN5ABSUhB3pMYUdHmUGA
A46ovRxnLY2v7Bw+IJkrknjSdgPkWczzD9C0oJQU6JgrHH8ChIPVdMsG/x1eBekk+SY39F1EYIJZ
zWsLIEC541rmoDQMGSb1kr2IUzdoPbAHnRn0OTRopMNghH3wu6On/e4CQuvWd2fat9O5Hy6OOsHQ
HKASTNfcP9nFOfMgcu4zpGwFarS9oZ85oLX5Xtdn+KpE11rOPmzOrcMUcGtzpgqx8KgTi9UTWpM+
eoohxZ9GvavqND7ic0ZBVaWbaN4FYLEe97BcNh7spznI8Lfm/8/pyXPzU5PrB91XTH2fLNvg3lN/
ZB1nPvIRM31u0ewbfOBeWVud1JEETUzGLR9bqKKH/MHXx42encdJe6nnYa3AvAIIwmb/DWwgDSMl
sFA7DORSPDjI3t1z+Jlw8o86iwdCKD5vFazpJXzs1fyixN7vQA08MGds+vLkFwmWAQNkBOPSdxB8
Q/PVDYg21hz0MyH5q9wgxgyN0Oz6bSY0MO9Jm5/D0thAhrgEnfMy0SEkcfSrfEgsB8OKzt5L70G4
UKDsi1w/k5VeWuomO7EPGliTQsAvFF09Qcah1XeNccVkR/tpLEkQVjs/xdpwWWNtvePm68r0VPnk
dNWSJlLA2/Hmg8OgsD9FBbaRZB0mbQrXr8DPlYZOUXo71qWDctPgHd4TC69n2KX17VthzpspiA82
TL7GhjAwfZXJpWr6jSLY4P/hDvdKHF/yJD87tJ8jDGc55Bg5glT4sKHLLmYWiiVWNO9zi4turD9k
GgndRAjiaPln5C95MO7zsdiJa8LkU2siEq9CdYDeLld7VqI1srDU4CwPzWvveus4oef1dwtsfuh8
tDnFsfOe24ZgzEPnkFSCPgKHZwmEQeSdYtQXvA1gmXlXH1R6BqoPnDcJqGh6+yRcS2BPrQJfnz+F
KpjwnEECJXFDoFMn3Mn3zcyfLU/M12osmg+5s6XCWLT5LGMADouoehin+AWCkrDSFrN8nSD5iL0u
5YNM5gWsAvXL+QdRPbOXGE5BFxDsSgaLfnw2Wgzmw2+dyOJe28t4kr9qZMnD0XFtTLrnFe8CSikz
T5ZEOm5SsICJcJSfVCZAJjahDbembXENaUUzwk2tw5DS55KRpqgmirkSWodrv6dgkXGkqJWoBhHa
0evBy3KMDfp3kd9HeAPPJ+FlSN3IBSMs7a5cjqLsSJB7w4uOWfPUODxl6Q8pLiRKty1/GngZsg1s
T0OxgpwTkwlcEYpj1W2hyAcWfvtsUcI5mKwIjw1F+oIrBFbUQjEqIFLbAAEyhWIePJTz20zJ6Tdb
t/3L+bbYfzoz3WbScoL++uT/uMa/kTzVmQYnoMUdzT1tnByF0vVzOvfLvGmcK1phW91maCxgQ44P
l2CCznq1IebjvP+gtr71xlhPCMUzoCPVYkOZSNxW6Pwd1AD289EBALNiQX4ziuAE6c5RrjioFr2p
H2WUnrAfmrk9OmO1n7IrVFrIgJF+x8TfL82H2M3XNBbChz5KE7csxwKvHjBWpqU6I7oi/pbkAsTu
LmgwS8qWSUoWXxMqM6qosut2pYbImPsSFk+vE+wEJxtlzU7OqLz/bvGCaPAGYNZP2J93I1SUupgy
JnbxGIc1WzMuvPukEOavzfjbIHrh/75QWkihbjiUiQpQM5i/BtxDIGnSAFlguBOtolWtUg5dPnGc
9s+Oex5cBycFf9NZP94eUmPJeFB4GFA7+xTgwP+ZbPMO5BbQIGLUFZUQyysFhdCQHLCeaSAKHA+K
qyhp5M3GuwJ8UzgiPfSSAGoDw9q69rfEsW7xoZAbHSqibv4OsAEP9b3n/IHlXKDxh4cQD0+ck8Ah
BeTHYXZ5WEQO5gPHxlvY1MefCaY9HbUx3he9vZ0pi3MyBnvMEMerURC6uA4oQgQSBfdcC2DP5sz5
TwmVEJuYIiTgSJeMw8om/Sr6uxh7rQq2E8w6xXXEUs6ObIyZu4dDBRcDyAyyUjj5MucJlpjOdpK9
UqjXAoOZjjPP8qif4nKH86qHmyLljwKFcPnuaXRyusJM9058d4zfeM2iM/b8wmoXqq2EWII+1emO
3SDrUNqWAYbpCI0UF5sH5iJ2Td1zKNxsx+bTYV5IjFhIwPPY0FzSN2vp/JJmBqlefvcvsDaNbm9g
/q5bcin4PMyr+KfFLV9ojW41A/fQQvIeOAUsxCWiA5I6Rzw58OWnhnACCi2lGGwWe0ZUUUUWX8Tt
ybxgtOED/8rjz9AGdmTOk5x9BFrO8rIo1P7YcUsOUOXzo32hVlb+LjRmSTwJQF8Ei9kGFiwrkblw
g6ozfQ9UvpPEKNJIclJLk+vNv2rF98pQXnvm/I1Q/Ns7g/RwV3unngu9b7iK9EJwsBw8eeS1pFzj
NyHvAwfNDOcpPWUuUQLahX5yEi5ESm/T0ubLKuMUz8CZfRA3uLuaTW1chUcWWzrzhrEjQ2XlUs3F
IdZi2q+8haVR1uCA8jGPHt8ef82DHFQg/xewgYOIXcf/Qs6ViYJ8V/yXS5ReSfPn9nujg4rYfEnr
yxqsnQEL/Q6uDbF4/nmMBhSF19IPVrGlftPbumN9wXSWHoNrU+zpf7qh2fshHIn5OiDaD9UmHdFQ
VdXjEAHTgbaY+SvP0vFvAoGHaqOl//p6U6tNpv5Y5CpJvxmgP5EOv4EwQoP2I0Mz1DFZbj1T1QrU
ExlRNJ3lIlTQ1ZjFwR8C6JWL0gFqS+x3/lj2EkMTC1PH3OMOG8tnY4lXxYzG07wJNsMH6TAZT96g
wYsErGSLFXvo1u1O4ZBfwFrjR8jJgLvF1Sy4SEYDLds3oA9KHYai+l2EBwPdgLx1ypsRoTznlWr7
jYXBlt1uGiqpeVI/R5fP3y8tWLQTYEZ+hHn2JN8rh6TJ5SVtvQBHzZxKgtdLQHg9SWBp8RoxDsfW
LL3JsIKJ9j+BHsk2XRK1FfkdfSnXcWnQhjMMMzENnm4yYZXUIyTZXjEhcprOMaBzCcYFaUsjRt72
wzMPS+ODSjUVBn+DeSLSpD0l6bVDX8qCJkyI5pYrnxQNAWac5Xmhi+RbrHr/whzbd6pTZ6IV/Z+O
2XF2DPtJXYA6cgvdLYefUBBq5AqOn97ZGoYbPobJZ9Wh7MBjQHZ5NUH+5lfh5om+saxQD/C3QTNX
CbRvKa98s320cqrE9qQb7h29lgeVvuDkF0ZWCg6CsTMbuQThqsVu7JDw6sId5LgU1jYL0Fv892E8
U+jUQ/FM4xh0fAnHzjxW5rHvjm13xG9xwf28O6ri9LtJ8Ai0LrTHQVW8QPUYucyblGePIyRuLMjz
hDIzeMMBnhthhmwuNPwm8AUUy7Y0LiSVplDFLf8tn3/NILlF893QA1OOjPBgFgidCpes+cnS/jH8
9ECW0PBiVbMRaj+kLuY3/T/J6g1uxBQOYy4DfTHsia9qYXoFRwOc1pjNLUcykhLoWdarUePxMB2c
v3BQYZTG6pHRC9NhJOhfRo2nIhW2ONxkUIPk62xsKELEVMOiyWCXuDrmkx6iU8g4M4JSNpbHlJw4
KmLoAPeH1UK8CygPmRNAzpSPEK8lFjMgI2HvA/2bh4przWoxJE1iYo32eKe4kDjs+uRSwgFHvHNp
VbLFqJWKTdH9HYEGHedL8IkuO1YMfgRIB38habuJUefjiR4f8nmvB6smhBxKuPcD89A3Xq93D78N
mJj+AYcuSDtqoyfOI72wGE0JJ6DDEapsoQ367UZrmPQxUFQ+IUEN5Axr1+b4bY8YlHIbKhJWMCvx
wueWgkOIZ+Ott5at0yaIOt/EvclOUHny/tLqJAgDhb/gqcR+wfNNunC38oOn3P0yqz817UwTPGp8
QmcbFUh/15l96r16PTlrkocnGfYbJBU/jjNcF8YKVCRc9GJlJAwySuMVKOVQaaRy7Dg1BfhPGNxS
BqKdlTHjtPj/KJ1LTvMgOGtvcbCvUUmm0Y6hgECPfXeGj/JQV5uRO2v4CNzliXIujdx/gX3wW7WH
EwGl42FkwKaY9Y43EKQMJ2DSYgzKT85UPxu3Ccx1uEuC/UD0GBuqxbHmsX1JKSb/EHnTnJZO89Ib
70LZHJCibev2UNfr5O7AL3WmxypjulJ6z1MJ3BTj1zAA4Vo7vSfMPv7S/BYTMte8dyAXJevKytUJ
kdlLEjl/yCm/Tkl9rGUG8JsWcEbFFGJBUGU03z66hdJrqTq50LtVkSK9wXBLhr2BaomXg5xNHVM8
NOTU+dPRHXZd+JZYj1r4geRxz9c2+gn0gO8me7HQH/WHcTy3zHWc5c/CLAHjpm3c61tKAybBmWZc
aJSloeuQNFOOEQHFmcMptLJ9TnkWncKQZb6Pl77MLmZdXgBcp+6bQ7XV+4OdkBXyZP8Zn8zmyctg
/71iBkam2l5Y69LELKN+nomKJygbahcgRjxtXYiekX4E8bDTV+ExWlQVI03VGSlaD4CvwZHa2ODu
+P0AfgtAFWMzIptdXoc2AiS15aLpEeHHnJMdx6Y0Nx3WQIy66GYnROsQcg5muE+SV+bO3Jrd2X8w
pxu55lBCXluqsUI9k2HHyGRlMwBd8sc2wWJkSddFcmkA1cRSi9k9GqH/eDqv5ra5JA3/IlQdZOBW
Yg6SKJnyJ96gZJtCzhm/fp/mbu3F1MzYsiQCJ3S/qUk/TMZNZsXg/P/LkC3Moak1BClpt2swzqVR
vmnVS0NyTEBKawe6/GQ51N5HZIFMhrvAMDXxxnVuNZB2uGPvQNehZOEE7zUkr6sEjT1Y1rB1OE4U
9dxTSNyot6ce45Di/5rts4fhsz5U5dn0sA1yyBAGaawbg7Skm42tkNUhBvKOu36Jp+c0e4GVfZog
z9r9xFTEgTI8AxFRE1pqhmZ62fgn78f1eHPmr7o/Dc6y6fC1B9NXD6ofdS+aPuAbOjMUQmMyc7wj
Lkmbvh32NEdQ1aFrWBk0JmDxc7It2iP+HKD3C7rYrmUG3FdSQu9Gb33wHy1FQM8tkKA9Vx/C+VqQ
iGyJJ9taW5O1ImwwhAlfyGL90kCb2vTD6YznguCXqqUNQrLPYB0khvlqSP114KQvAJTuWPznwbEY
XnMQaU3g+SvGCfvBl6ERgFzF71Sugj5WzEACA22cLddzpU6zh2SSTDx+n5iGC3g4Mw48ucL/frBr
VK16eLcHojNfczzozbFC+653HMHQWwX64skzX7WhJuBAzJH5i5TjuknOD+Sh0PPpuCvAdRXXYYf4
qEZjyKScDLiYJl9EdhYAXKGGlW71O1njYzPty/YWeGyTkKs0K3Dtog/uiRYGBtLDT8EBPFiDtrGO
EdEqafFhJdXRBmWSNocfkdpfSWrdBErohPSwZkoe7XnxUKqREDNSoAU37V+MW3vukN4K3etdDWPe
+C6jtZ5VgMVyfln6rw7bUpU3B4Q2jXkyQ2dXylxxNPRivwMjQYxmj1jiEDXYpJa259wSMpxYryZF
ceezg8ApSFccANRcrjWZMWYzpRkLG6kGcOgXUFquooq2ytJ1eMb02yvgHdufGhAQYGJhBl+f4oxK
9oI0IFJ60grqQzPaSBaiEuQBpKPU0esu4+8IU4IUKxUitin9zc3Ko2vFajTd7ChYV0wL45sbJnDl
W6ivEIY+PLood5SP7cE4O8D2gvZj29M92FJikvAVJfVeVkhq3Bz8JA5eIIR1IovQrh4FX9Fr+z/i
xfUidXKhfYS153JySIQ0qEI0pK8x7iz5GailOD/rkjRxe/zQtHo95cTc+47EPRQmqAxIo3Ch6Pkh
XMW5jtDySXO4BokQ0MgMyGzCwLNflnqqu0tb23ujGCSHwrOZ6ocj+RFOmjMbinfv+vG6sfGP6cxB
ozTWAzEbkTVQ2x1o6m1J0lNO7y5j15EUxTSdMnA0xiWvIRVRCGl8vYdB5M07uIK9FzSkoD8Gic4O
QtQuwX6fnYX9bdkCdcQzxg5MiiIyeeo/y0D3RwJOStwGAWQa05ezot71NNggmjAWyGtqSqPqUpnM
mDxRfdn+bumOqU9JT1Im1oX2L5v8qQ0GSdx0gvdSK7hSUH0ACqv4pwhvy3SHFZz6T60iplNdiYfI
64AJaszNi9aaifJo6iF8dr6mVpa17tz/LIv0V37rlJh166WWUtKeaUd2GKDgcN+0hF6W3GA+kYN6
BN0GfT0rUpU3D5VW625G6aKvaHmW9p7VgCyQwi1ZKRPmHeJrwq12kXYFPsfB12YgGuFrTYckoDGR
Ur5ROH+LW259KwRyfvkxF8XzQORougnn3/wNwvqIU+EBikLRBKomSSEhuueOkIHzl5H3sX8VZYmA
VSGkpcXZOIWAanSVVKKCGZjoh6gNdYSkj9llKqYkSlfUW2Z84WuoS55kiGgJCYkKjkwKIQUIEKZs
ZdajXsyvHE9PPgCVSFRK7lQNzxZ1pG6U4AYwseSCsbFlyUxh+OlgxWNLWimqNesXwzKZZH9xSnRm
9q8QfGdpv3VCcynTvMnYuCBSgagV+YI+32hAim5icP0xXH189+r2OTeKYwP3FsCCyGeU70ErDc9l
EegzIZ+JnRNSIJ27PEnvCfoS+VJP/GsaCivUTwGsZq29yR8HnfdcKHMj3gvK3Zxesp3otTweD0Ax
F8oQuSspOkTeKRpMkQJo+aXw7qKzzYLumGOZ8tDVhPbXYH9GfO4AtIN/KiwUWg6Uh3UJmM9DaWd3
jXc2xgRAoMdOhOcpAREjo7YUQegsYJ3CzOfH4ZYxR4IzOBoDVjK3uEdkS/g7d/9LTBTJ7V20YrON
7Rum5xWszUFDmOvnCSq+nogpp4sO0/6vMrdTDmmRoXnjckNeNxO0PLn3pT84/NZICdfcilpxo/h3
l98e/oT5GlUcU/PvJVe7jhQRHdsXbo6qmNGHXJzqBV+JMGrwoxx7WfgiEme/ueQcRQLIOKo7jQ5R
SKC3MHHptTfdZ5f1klOI2u4hY2djrg/B4E0ETFbwOZEyX+4LWMv+aIf+big2IVSM/YNlUGwezUUM
qgyGb4tlrQ9bccFrXxmHa25d8ugCgV4waChee6cODXnwZuBbbo72QBdD5d4IaAzlih4PWiF70PhW
Q28+6ZRjf3Jzi+odVTtG6a7Bk0CCBbN7EBj45pabbCTjh3LcM4/58hUEiNjOY/FXVPbCys/AMqgp
sV+S/Gbt45JetbgOpO+UAKYnhuoyXisxXgbOXCp9RibUy1om5HYVsw2PbTBvtHzD86xjam3FjKAB
7NaZIH3lm/9w+STo3phWWGtIbJoPnn6DEDtAjbGQOd4XPyIKL8FicpkE2OlbPx737eScah3aFgA9
54CO6mllhFhoy3mVaOannkBQpc+O9fZuAc2pcnq1K6hoPnKY7HqP6AXyLgD8W8U1y5g6XUJco/fK
OksbTwsvywJkC/Juq48kKNEHc1e6w3OW/Iqy/9A2YP5AfxmJVqq50MHgvIkQ0GR5i2dTgCn2bWBx
9lzdRD2xU5ZmXvvouECr2YyIsL48xPvjQbfyLbJ6N/0xWDQhKvFLUJ7yAjpRApLhIwAzrHGPsTmk
3ShQX1e/BATjjnoWO76eKKwJzL29AzdIh0/ngAW2wnie/Ynoia5l+maM7/yeHpoOiw8BqQwWx9eh
zS6a307DpFiTfJCuJNF44/e4YOx0A9BnHaJ6ZQFRzKjSDFj+krVrgJ9pxptGejIDkU2E+Ix55lRA
uAFWWae4EEx7TcjBLlIM0GHCISRpovFp3xWltEPTXJE7WbLAJu9ehMex6jFBKlFnVTT95j0Ksaeg
5OrOAYyHyzIlyjfFt1Z2/2zUvxwSWJwkxpja6P9fBvq9xj/nmYC3KhYCKFyxiUHSiV5HQQooZrAn
G+PkNp7segPJRW+eQRMhUHhFev/b6pDAcmX5xUYxMQ+cN61+UiADnUoFv4zJxeNK8giHJhHPIh6M
o+gVr60oDSsujAayklm2LPpkoPIDsKMCRL/GPp76g0jscbd2Z0Src+09DQ3rqXxqWP4jSnTwUtIU
+J3kUDTOYYvj228OIyZigftz0m1NjTkcMCmtvqaI5wz1aPHLluQWfFd5816ge9Aa+zmwIrRKm8D7
gNTOmy0GSBxVzAVrYKZQU7GOPIbXur8cwgo9DE4GZXcFl9sxTGMZn4UrmdWlNyhMkjVydk0Vbz0T
Ayf7Lo8mYQw243aW+TATE8kh1KhPAYKR3YnnWQh53mfLaGLUuLxW+UPeBmCYdAQ9RTzDGUEDQht1
SkugLtXqxWbYM9BUoTMNAm3o9Gz2oGxQjuPR0vJ9wKjsCglya+D2g3flV8zguvX4j9HHG1EZRMQ4
OeeQ5OrKlUgKGus2e2fPTWDQPHbe2ZQyaEq7owkRa1QI9YJOBa7ibkvk8xsuJ5k/TdgBeLSNTnZB
e9/jcr4GyzdbHlSWiLqD5AUEMNdL6V8SD7N5RhQZCTZIIhG5gAkIJCVlLkwiPsKWFtjJ2ax9Ty5c
OsI9Es7I2EyvT3eZ+MMRMSgeahsxtnP8x2+nu1e8zzsrIaio/JG2iWOCJUTj8ZzmdL7EGTRqNeEk
Bc4R7h2CL6IQE+U3q21gTaEgH3rcvYTXVNuYi4k6v2yqVZn/pMW8R/hEh/HsaYQ+UAQ0khHw2cOo
e8u3kVysKXoKrOTZBd32jZUdHCoNn8VnxeRqqCxgbgKW4z8WWq7WQzhHiFN+Cgt6gfAazydVFh8s
io7XCGxAXiTL62ZBC0ofGolW9O9MTzEj4qlIDrcZCcN24S/zMrkmpb6jWU/owD2TobnsrrJjbDd5
WBOWSQ5c50swAIfhsXhvag0XFmrFcvx2qJRGfd56JA8DwS0WdjwgL07RQnvzOKCcYt+C+bJOGusE
3ERbH16kFfZwG/AZQrWuYDZAX+oFfp30DTP4Cmwqn+Szgkx0BPpNsV5uHFxS6N0hjjkRQxFTXK0I
jIc/XrrlT1XmZGqgqOSizsfkXCOJR0CAI5d6ISbOTaFT55rI2OAhQsBcflCa52uOaj9+KSouDiqm
zrwC6KFdE1HggoBvbJOH1pnksZWg0zHDVJf21OANr9WIv+uYq/TVkfB+EkOqbQShGIHEOOTSW2m7
9UzQKHVjfjc0k5O/WBxzs3RkqbHL/roLiDW/ikDWjWKob3tiNcnrUfq4FuendRfdbTFqJ7YTbW0A
2iuKX4BmZCG5sU9oHA1G3XFIEzW0DsN+g5FBhMUCh7ANJzffjlbzIl8k20aWX4g3MU/v/2cZCimK
NCZ4qJbaHBqN8cZdyBwsH6MolA9TOfyR2wnwdWY6iEW6dkbE4kQ6Ke7QkuTuFtG/WW91rzmNZAvg
M0a2iIhYkiooQ575uzLzfxttdZonGm9G9/RM/XbzjZ8yDIjKx3a3NrsujvZGn4GR1AhRfvLRXkmv
isYG/dCLHaGS1b/joCPabBumayKhlvmfidUOrZ/bkAT71Q6gt+e2xJoYydT7flURZTrDtIzngXkX
up0xAp7BvwZRiDPTwIr5HbULmV2Edjblb82gIqDUAtCCSZUm+dFfUwyBMtOv1SSOgLzlFE0GoDsJ
WruG+ThIIkOf2zpMNz54B/px5Zy7SJTRDC6vq785tc4EatkrBho6UrT3K703jkl46chSCKGDRVKn
sX3NbqVx7roYp5FRDlCu7mdEvYlwkEEdqL3qZmv9nuwPWAybutnV16Kvz9O3qvAFgX9NkDJjwYLN
bbhZYXvo4XUJB0HyqNXxL4npEG6y64g5X3gbMBkiD+PqW6VOslMexKIXEyUTo21GOferqLjETeDa
aOPpxRtTQJDC43kg7DR/80qGnbwV2wU6YrR7mqrhOFX+xsP5O5Fs7Xwhx1hMk/PW2Jb6SEqOCYOB
t31OyErNL5Ylji1U9+a2QwZbOsHOtuedmRuIn3el9gdfxmz+E2DGi4j/Cm8DYyGK2NwE7GybTKoC
kUGTY7xgMMVQ2geLyEEgD0qFNP9OOAZVSjJJdqNGCijW6bcLw2e0W42Km4sCPz5Xh7w51nqGlFX0
zynmUW7VOQUcSe/mCIfmb5x010MDwRrMpKUFxpNYKxCNTEzDMi+LhV7SHklpgmmG0Qfx5lxtmnNV
nT8LRCReMq7FQCA0LJ6SBu0ItCcNlOi0oSPx9wHOSzUwUT4W4SssD/JPN6iOYORQLhMrOkMbEDCS
m/pKTjvIcXzV+vCdR9/FgnGJsTNbJKD7OUt2A1EAIg8oS/cirSqfXLZ0DUYV8dwwmx3rlBS3ZN2Q
2wLwiNPpyuxuLbqXg3+c8v5JM1HfpKvRJmeK2j1VkJIAlODbRNDdcHeZYpdgOQnjqKeUGRUdyNTO
GIvMlZDngYxyaY9VVACFwf5DKCB8x33j44n7mdJlbXd0fvS71OGjtg8w4eZfQbdGR14Q5j1/wGOz
hl3jQ0odHndMKkGYu2vHxKB/Dqhf53Qineqqmx8OsZkEDXWc1F1y1yhqDW05SqCNpLXyK6cukwPJ
LO0vWclcnCtASWjsEZJmCt4WEitYGx9ybkMl23B/kgyAvWUJyJoYzhKLx3nWeteYkAwpiifYzxTx
csQpQPuPdiQn4NBFiylpLk5wg2m1EITJaTJlP0JkaNYZ2EfrfwAd+AIvU+8uFDdyLrEiuA5oPOWy
929i8WloX4TREoREvsVsgMMIoQ8wKpqhBB043LpsYlcs0+DRoCJgQYKjSQwPTLVw4B06FTwvVE2T
cxPfSF5zIpxRvcREvKAN4J+kg7mTPivhlursmxmeDY7iftgMKEIc+2+krak35GXLAZYybCi7aJvJ
/ZT5PQsmNUnSkF8OCm3Qt4PoRvh2PHRQoZCZpMXNh1HVzS9YswEl5zmCrsc4NcA/whX1h5RLeO4P
fnqp+5sQDkjr5Eb2ik2m0XtTQVBlYONG/E5t0FLNFEhuKBc6zM7DD/D30aVeLIDaPHgN/Cxp9zIu
Xy7IPSqshnIWv44GBki1EJflRrBdF2vzBOViimWm5QfeXS7PyX6LmelU4CFs63ijG/rzstHo/blC
H4C9mAjz7q+lkLLqPwKw9ByzI00IdpSIiBcR8Nu/MpYDkmSN6CGyM7YzxmaleQcxtgvX21B3k45p
0dX6ZFi70LkN/2xllMbeYSBHiDMo81c6mDyrLoFRr2PgOWzLBdWn6G9m38TqjV0QQFdAKJPoInzm
InCdEGFY/rUyCWoKfgBnncRfAy6KmDCmsh0XUdwztIVOz/zgrMGbcMGAq0rzKV0Yfz6qN2qgq+8E
KzcwzhA3fap2JmVGhs1Fos1GDLAI5FXzBfBGjhTeRMKVowLEJIScif925UaB3sYtOGrinx3bBABC
uUSfOwwXKTvj/hvL8P/1jdARSaywbXJjFZ809gAp1X/0IAUHzOKBuwV7ukz+An2f7Lb0mjsmwVoM
v6ugtVp9R7s/eDkhUDDDxlqoJcklkM2qxwYePljNqHt1OafqJD2nA6hrGvxzBaN3zwpAIkshVTiX
Ryobite5JvgJ6C2nV/BrWtgUPvJbEHlpF5dArAaMCMzzu4wcczNUw854lJ8rvquqmzdefHKowynp
UDyJsRf/NfS1mm9SDTfwdv2lGWGhQArFgZFVv12SE1HUWJzXOYBqOyJPoWlYnnM5DSiXKe5GQqYE
2DCuJfsKZwjSGlkII7AlQ0L785LjzfEZ3sTxR85HoSUbvfE3qukOQ4c2rNV2WUFvjEDHXlA3IoAz
tOFU0KTG4G8TnHmuxa9J768MygHf/Ouaf+Muf0f+Myks9GeLapf+WQhYIibo7puYkZxcf4qso9Ai
U5B0hcjaiDcGTey+S7xN08PRUBwGPiO1SAHQaDbl7tYm0rzNu+BEMoRrVMiuql9CQSERf/bDrSJJ
RCs4qhP9tJR7t0NZnxanJbMPkmskgB59pFBzVPqVwmvLpoxoxtrqc7KtjUS6ZOF7EBV7vfq6MYBA
Cx5PD7piKe4Wl11absReI8IbicV9nGpslpeleSNIgLVXT9UHgasSeCWOfiK/EQKZGqINjCwIfkUb
hz9WRJNa/rNAQVK3qywm8B7VDfJOptFY9nuMw9jiCpFqjNbZ9q9GRqo0U+FYJ7hPEvSlS4YGaql2
CR5nYajhFtBMHmbnhmzvoZGUgVBTAx1OvzOByWqcNRWn/eMM5H8P9fxKhQCekxNWDEQAqIgcYbFf
AmVhesQBoG6zHu6QtE1JuUY58zjdvHOoKOpRMdJUPBRwVKoLiaA41pBR08mtQd3EIikCbp+DCP1Y
7DrPHribPPAcVttP1yFkuj/trOyVCkvCGn0F60CgKUKZmD0zyRAefEu0l4idAUH4rlKIyWIFIeBA
ko5KTLVSVaB7aap1gqZu9KA5UXfnfLKI37SXFxt9De3Rqu5nqhOTgDJJH75PkFImQ10/wvSv4UUb
o/ykrHOoV2nveBr5tJWbj6MXyMQzbhJIREoMDYOQ80BVsppolgCn5NcDvdcS8oqGn9Ch5uGm4NSY
cjSFXrlC2ED9JaxSQ+5WZY+nR1HH7uUKRI8+M9RQpN7BrK6y1cbuWFaE4TKMkvaxKQ6EnfETGZoR
QePynIHNhUUzaRK5IC0u6p72LUh68oalJamNcZf6/2E6iIxhIwY9DCwOPC/OSKQxEsbGf/l3uSnA
5PARBp17DuBci2RrIoIq7BibPfNtp+nUB1gCePahP22Ed+bTNBQrEYCgKbonLqA+QMYEz4aMmNw3
8FAO+e7H46NMvzNyW2hNwQht7qb0O4B/N9AshMXJRG4uXy8FCmW4C2UqFbkj1VP/KWyTMxSIg1DL
S6eZeW9R/T3zfvBnioFZthsLo4hrQnIkfwAXEghS+kN9HCHmzUmYWSb3EMVHhaUBpxc1ZmieQJlr
m0E7gd28OHq1I7Lw0QrYIXxMqtGi3Bs/ObWETeYaVmQEEsSjS+3gd9oTMs7Ej/dkV32FENkpk2Mq
rBtE0k9oUrhPMFnwaEKCdp/jAeGcWnMjxUGxoVsazAcOmpSr1sb6TsIPYgp9zvbDgjjCvioQFFGN
ZwewYdNdhWWy9oAS5GIWTgBJoKiqRSqLnOUFfxk5DBkD80y6dc5IhIuFaARZfXlzDlS2luMFr/Km
Ls6otjY+2iD1raKYZIS/MORDdgtn+kQT+geV88KTAYeiBvHBivnEoceIZqJ+ZM6eaGEFxrdhKTk5
paaEsRcosF4cSdbpCXZIpDvODzqMv1aqrQjuTOfH+Pap/0RrOCJtf6h0dNh609xKH8IDV5W1imFN
5Ps35lUnW7DO0FQ10Sk1X9wQJgBF0AAPaFwzt1vFhAayvp20eQ0JAYFTPJrLiz7IrRifg+G9Mt7y
CIkZYSQzZosuX/dJ/JrS/0nAA8ZXDyMII0Kb/0x7PkBzskLxM9eUdDZZBo5xAQcr1LtVzSg+ok1V
HwJIvrZuEZwcCre9jWFLvDkZf/kNSZ9HcQJHKu8zJMvDQ1sqSgi7PVusS+5gLbG3Rc6QWa6wiq1G
9Cla8AYbn1fv/PA9itfiM6MQ4MKMLAav+leXRG+h2B7xiYiB8R/JxR8TD4AHTTjDACVRaWy4KQsX
XxsDkuLyrrp3nGXm1O1qnWW5BmgPD/QtCnWPtxLuEHsHlwALeuFE/yemewklJXpI2kiyO9e6VfNq
mlMeDPsGCxSOBEoBSngOMlJPGUkS2q+1fkHlNhbB0QtvVKHSS6JUR6tQN1cfpqFRX4HzpkNIly32
oCfccgv9p66+4yomgU0B4R+8GjI6OvcUVQPRCEURPK4WuavE8D1ivgUyYb6j+O00yGO+uUu9uyyU
mEm2FadGL+HNwbGU8tIB4n4vnBt3yaTWzKBgHACafkhi7uWOqULKMlcJnlKne/a7K7+wNEGTsv6g
bMihXkR00ibGLs8IIXPxmn/TmYnKH9hADifVkr+Gu4liL2FchBf9kpBftlzW3IeGGAxs2MlByjmI
fLayof7x8NnQHsViEX7r/l3Q1IX9DPMha2Ju7O+oVDubrg8yIcfpOPrm859YrzYQ1GtJ6hBSVmpA
j0SaVFpy5M20+Pxq8IuwVgDTym3XagkQ8vE+Y46s8YqUIretV/4yiz/LRd+nlIlpictkJKA0/B5I
bazzT3YkrV2OYIkvBx+a+3WAipk9wYekjaocwjzqA8cP6xNMQy4CMoQjqnJZzwmys1HfgoJLYKHc
4CHGMbxB3rmpjL3VXoG9a8a9cl4Is1d4CN4qzAjcz0GqHQOdmCpSvZL8u0QL4hAUINBy604kqsDA
RD29goXdcS2XCptVAEBM5JCh/HCfTiV7x293cNHo2irdVI351HHIWtUl1BlVJd3x3FMXcJdw0wjo
6T02ucXMJpmjXL8gtJfaU/qpGotCV5G3YPYrixmhKWsl72K6gXUzX8X3zz1qUqSNhJxSprT23YP3
BQYRV7RH9RrBaVBfLQmyEWcvxEvI+c/egVsyBw5B1sJypnAU7UDC9WdPDC7kwuPylu+PlCSbbpHS
95NOCAVQgid2JkbNlmnxZZKhLeRGjTIPYRsXnpiULGY7o3mTEFB+EOGUGxWuH8Fx6qylFhnvKCJl
Fc71ueIhP6bUENYj3sB8Da3I4BDu05rrAgV1ePEXBqKhqxl0ADJiYc6q8N4Ez+7wZORJsQtIRgOp
oIKDcqKuMoA31Y71iIJMwh+ehA0Wte0soc4Jf8jfCYrdODCdKGuEYTRC8hordCjcX8DsVZi8YAkO
uO8HiyP/i3PbowiDhA3wAiC5uPBcA9BjfbqM3Q+aU3Yd2eXE7ORUEjw7HY+v+KfiwXmuYGqAxNci
12tb2Pz4U+pwkTVhOpEcOUFEM3oQHqJsadVeTDpXLdWJJ2G+ElJryuRpeEpfS0okDgh2coPBxQv/
jl+FQwoZZ7bQAbhUVpLFImBMQC8iK5SPzcJkZWXkBOidubWR+g7I8KTnZNdOrEN/I7AxGibqvBGJ
ZTac4T9WSbEfqz+hBcsT/EyUvfzczl/7QG4NBh6icMdor7kjk2reYiJDOXRGJhPm4SrfKvuNjvr5
a/B8tOT4+StM08QhcTkY0bcc0hq8GfsAmI6VtrDEQsSSMiuYqSwUJbKuBw3mBYzUas9iehidLXV1
7ZMF/mRDHSMlJMBebRjzkY97FXzCuAKimU+Ue0z64d0TfXpSkud/8bP3GCertlPl2qzCN7ELa+Pw
NKItE/5uLSW7C+q+8/7yaBnes57EY0HN49C613r/k3It9eM+PoxBjFXxbU7euoYYeSZZEakN1G89
mylZUyuUFBNHE62aDuJakxXs+U9RGa4RFMvaNh1me4MbcpNOzfwtW7PM3rE+SzfD8QOBgVj2LEoC
A+EulU9cY7o9ylzu/B/41tOMUrpkfBzuomCCA9wCXuio+oDDynBl9+ZuGM4miTViTwvBudjmAhdL
fJieNY+kFJ+aMmGgmIZuEo40nMaVnHec4lpytdxj6/wydCwpJImiKqBME8Y7x78Bye+DloXvSMuv
LiXHhG6pw2SQ5b/KJqduFmFpjS55mvu9XOYTaJsY91O+g+EF5waFbekyeYG2WV+LdErGKnbMXVoV
xor6lnnvbb0Lwpe2McjRgfZi6ApdRogKYxCrUE0Gl3BuDsaX6FNqBy3eqtQkXYJEE5gCwZ8p+UUP
F13YAxxlUtcz0wuLfwGU8Hd8I4Ui6Fe1sbGYo1Fxy1I+LBQMg8FB/UDrmQuzl5pbat2xAnwBeBH/
RfAyYQKnWeR4o4BDX16BuIjxALRCenQu3T6cnkWzIplgJsJnTq9o5eLfmhSvfhsxrbPyHxeIkGdg
JAKb6/lP4iCdAweqqSMFDBQrZTlz/wIwOipY82GkmuO/5CZpZlRa6R142gPW5VjNuXMz8FVln11C
l+T3MlDIMMKFu5AXaXEv6wNwTneudAjP/ZDcZd1J39Rc6MRot6NsC8ckN0eO8Ema6jgkWggD4rx+
JAADQYfMOLfUKgw2cfTUzIdqms+zVh3j6mDxcoSVt7yfjhEvKiaeKNL2Y20TK9SRB9BuHWrg2SCK
HGEj2ALEGVUmQ9BAFbxkXTAOJDFoIfIfBA8jCG8Ar2NTRjvo3RhNXETAINoVBFZeWQKTbCNt5dpn
lJJgwG1XneTa+dUhTUGp9LjEAfY9oFYgEUA4PxtOfus8RzQQNiuwrChrvR8dc0lN8ImEDoQhZRvL
qEFX4wiKnjHyIRJQK9eNLdrKvVApROIKgMsLGAz4LrrKv9Gk3RIgq7DMjybFr7D23CvSnWom6Z2k
lebYEDpk8P214Ft2JNYsiskNBKr3qNYrQkdsJFESeeDwqR8cBg2HBH8JdAp6ltM2i6UCeQdPuoCQ
rnEXJNO2Q4PEK5QtEXkmMO0pyYjqKYkxWDg4oXPBFyICxFia1AWglHTyLCZQBUSWcjMRncCfEqDU
87traCsrcmzh3J+bqFtfg1UDLahMwka8twrIGbwBQerMjrGmi3zUhhoL7Y6oYmyPwBCq2RmBsnZb
qIAElYxjIq/ReHHO1sMHcVTYjl0GH680P2MyBVMTEIADtQJM80smXL2lGOlRinGvCaPIf4hNfhZY
kI3WxMtaAAIukwUFnEsWPJWkgdFEY1c1JI8iWRJlOZWjUoTjIJum/eaNgLGAJPg8PMlqm4DpKK8s
IOp6iDc8gwZ5mcAdQGvCBbnsfqDSs9RmyXiQbAKdO2sAZgLTk5pp7OipysfW12cmylSk9HGIw/DY
ybxDyCVwlMACbcOcAD6YUCeUbvgvQX5ijqbIJUGtas7yydFReUm1NtHCzb72m+2p+HwJyCtZDeui
fne7T9olh1MVz1BrVQyM+pwX/7/gy2RAh8nGcsx4bdYMj9CKC42uFz9gL2QAe5d1Ffb1Vjr6FNXT
5K7FdeSxxWUJSgteBPGJ1sn3xp1wHbxPsqefnWxGwE3wQrmTkvYhi7IvUgv65muW/SeSYGsuTg2C
MSeUEzJFVGBcxWRigGFo8JK8PAERmX5RM5oyaUPA+GrT1xdps0YcW+0AnwsPT/9SzMzRWsXdmn8E
wGF0v0DPkDDhRxA/SOC+glF6FFjimbFJZOq3hrPnCqU0r7gF9f+c8R8LgjNPOXdKZaGldL4WDq5W
GHOQhiWqPaUzQDQfaFJ72GA2AS9S4CJIvRB5DHp1QJEJfxEplkxxOsu9wDKSqsWl0Y7S6Eyusacf
KAnl9mbcLvZCGmi70V+kY+4sjhpqVzVydzF7BIVhF/OGWafNa0p3wW8o/LpsbdSDIDGSESnpZCGO
eOEknMzGPXHPtXIj6LHE/Lf3ERWF+DNqW3+8OdkkalFXs8mOlPKKLImUx83BVE+kT1MCGwaExRfh
Ma7HBBS0fA2dC4mIFt1cd/J6fccfSFJRFx8aY3qWAoVtaUYvQx1v+4hIevDbiNhe06uPnEKGmriM
zIOlTqPxovFa3fZf0R01GAyTtCmknswZL+pffbdP1T9thGOO0bJ9j/NbgNExqv64xasfHWfmCxfp
a+2fWEEkst6qiJHuxotF8mX+r3J+XP+1b05gngGHaJcTDsD6ym2yRJt8P9f2QWe0EB1f2VP2siRT
5NTgMluUxgQ/O9hSnkc6lrwMX9Ej0EKQIstwGTzc23mM8TpcEgpgmsuUpMbpJZoJZiUL6EGkUi/L
0d1jwAJ91oDZmNohlK/aPk7bCaknwYvLWW6eqW+fRHQ1+p8lc42rfB+6n7L8eZBSuIgR26NDxmQN
u8z5K/4rPotkJ1AAROilAQUa9Oezcx35hvxIUGfOF43rCeMaJxU/uEBGCENeHHRGq2QHWNSABPm+
w5FC0IYgeT5EI9ifZLtpORj0gEakucAp92g4+BFu8u3i5OYeFQiUy61Db4I8QbpaTlTR4wgPJtuc
TAEm/eRvtHB0Yw7mGpQ/OoGm/rVAwCGwVL6ckxRtK2e+HNJtBsqrveVI3lMOFc0/yW1l+kSfzneZ
jSj7UAfZCoHdBPKAY0Y+BcvJMq+7b9HrieDa6r/FWSdxury1BeVIA27VZoqDdIuMDSSZC5izUHgI
vbuF0D9L8gl0o6Ero++kCxSdnzwUVoeAYgvVINUHOVQYaOBGRL8oDKHYOOQAFIwa/ED7QmP8CBaX
fsmANg8xdwyKa9RF7IP4pSVIE8vZ9EhkpHeJKONgLrQh+VBxsZdPFQZgNVBcQJog+boUkyVULoYt
VgIysBa3jSj8Auwu3LtmfJdVRB1jWH96n6BItSo0iP1F5B0G1aX3n6hbJzQa7+avjqx1e5uBjY3H
yuTw1V+96GIRwT9ilF2zP4kBqZeDViKgwgUBfoMceIi/yA0aSUdhP0DxhTRGadU/azMahJhxl1t+
REUqCQya6Pp0VKjVsg0YXiTKEvw6fIaWqx5xX+PTvE5bxeQmLd3n4c1CishngTycug8/feVXHZO7
8sAQgJYsUqezoKRMgUOKjdcW9x0kk6QdQTEAjfZcCEFjvEvZxkojqQix53nE5s25g7EaaSxfKDRQ
mzPMcrAOesDlpt2lKZc62ElI1a0g9ZO1KHKF92ePRFp0drhjkQDEVJds3RpISV42hqnZ0teVCjaR
vZEnr6NPl2OXqzFMwfj4QiAJYQogljkXXUpgJuNQ8stGqWCbjObX4HvPou7p/J+M1G02AzD1Wfqv
KAduANpPgu0yjk9D4G9qj1Qw3kVAhSDaOPgtPnqFEFJonYJjH4UOkbpyXcyseIdcghR6xU9+WSW5
t6iFgoEgSXo0oBx0orRFo98/jZQuAXP2rBWZoCr79Rg+USNH5r6cuUDlrBK3q4RFkj+BXrqzjafw
nfdcKdgLFPvL10Moq114K4RvnG0eGheZZDmMkJiSf4C5h/uT84PFb6KiSg19H5QJE0TUE5dSANHH
Fdp3LEdBTIm6R3TRnRtKp4ncGiGLrWDe8RpJdVfDT97Pl14dokFHEm6sEjlskTOn1kM7GFP2W+Qh
eNgASCpuLjSYqcgKodwegRYWSL4wdRgJsR8cQMdlwwkUY+IvGS6PSoWZDgI6LTC18H8RGjSZlyRJ
uYUbbRqWBXFhNYvYY5c1H2yBfLyeJz6xPA6x9A2NsX9oROEo2Mgw+Jw5yYQYn0sZ7467Yg64S3Ya
+qpWf2PCxN6hsaFL1QGHaaRk78PVFc3KIyphRKbYdBf0l8vYrC0KLMpK12Cm1+cCgtRhF5HijjTQ
sH1p4cTkZ4cWxhnXwvyPCEEjufRVhIxucYS1mN69ANhO0TyyIdFjf3Yp/bClkz+N/oqSMl52M0Ga
KGysfyGTSdK9fp3Vn4pTufyhrNPJqYEtYkO41e9cr5DDMvj5f1g6r+3E1WULP5HGUA63ZDBgcGxz
o+GonLOefn/F2lf7nNXtNkh/qJo1w4F2UNY5a59ugTPXyj6Jp+I2gpnkTpif8jSqP7doFzoNFXcV
xRqNge6d5j5bf8xev7MdtKc6tV/yksCBjsYX1PtayamHZf/0YZYXvfuC0w/vCfoRkLtsQ9aQrFlN
3PZxEsKrYXrm1yv2G6C/UKB4YCQ5sHmWNgxSHSAVhh3Xo6xyUX2lW2470U6MD1r9PcKWuO/hWBgJ
MrtgTSLCkLayomC3IEB2OObcRRjcO4q1Z7YleUY27Zc21889R5NqWouKvSA0pv+34SLuktqucX26
mCPnv9AWKdBCFBtugj/fT2Vh2RQRvkg1Bd0WFiXIhFsDGOqn8AGLDz4ojUbrEN4LXGxCzefqDABx
pHEUbwUjPgF5aoY43OKWAw40aE9ibwcOh9ogx0yYBo7T7lqNWCZAziH6kWRuRqhcslTb8An21IzM
J5T31HEX6GjDah305Ec/dtEZOFLyZGWCZuvtJuyAGctdh+Sm22b+tw3P00DzfJg0Gukr0TUaB7gf
LhtSfBPETIz4cfYlKD56SC3YaRm3qZg/igODg90tXmnJfIn7ry4GcNHPUDEIeWLiMqLMmM/ea4QW
BParjFXFVnxY8ju80dqVYr+ADwHSR8C6iovKWhH6yhqj9A8UblOJrJJe/b/THru+RQB0RQUkFRrn
87Dhfge4vzStu6ixzIhkKD3PuKJ/xcNIkkl9JiubsQ5UkJ4Avl+HEXslM1VaBIMGTuZvDNplplbj
LHNfA+zC6U64WirVPzwKRs7/gDnMzNHqMHfEe0Mfvpv60Y2/Uj4tthV7OEE+BWmdM9nT9zrk7pc2
JGBkOXD+YfMDvLYYLymRafImVjD5u6hnKjeLkEKM9EVOUJPxViJSlU0Bkki9lDN967nkoQ+q2EpX
XvYgtM6GTUGNCUntNE/Nfh46EWJpsjYJhdJKGLl8TNykBTXCHAl7kwyKN5cXpA4IeTIhbs2bTu0k
TPJgW1okWsJWr7DhrtaldpL1KjRVJe4uA/uTC1NoIlzGuEoji6I/+AEj9KZthZxmbm+UDalypr1U
sic3wVceVBVoDPlEA8LlMdavCmKMFuGX5r/EobKCdx6bu7w/h+MbMiNOebDGyOJXaqfph3nMrCIz
p1gadnHIVYw+e5N1OzVc+yHa8zdCAY3uj1OGvW5mz4YVLVDfRNhp2qh91+rwjIdMkC07ByYYJnNc
9+FE5G+10l+UUUpj4kH3bBT4GJGp7+gE8yzm/WDUFX93Pa0Q/gxZczYB/5Lqxa93GZUB7iTRe0pk
FsJf+rCCMQeXmiPjt+TiczyN2Vc8fRQBKY/eA09SDKTIoMEiUGpLYu2F5imfhhONrcn1xP/PQ33Q
QENFw92fMpq3vIffRQUqI/ng1WImDauV25rlAm4eAHbwf3GOUqXDD+f3CDSHKQYFM4esrOfYOrUB
PBQ8mqAEcWQCSCaQbmHrs79S5li20tEyE9Rsw91fmpC2se7TtkG0aGfkoEuWB0IZlX53ZkQmZ29k
w1pGdWfvG6woKb85KOlOmJjA9BDqGRencD/5bXwK4q83zMkILgJwp4Fm0Mf52jT77hhcHVwFhEM6
4M7hCBdHHAk4/kVjbIDOcCnpiNhMii17wcXEzQwANiOjMa2bb9yceKt5T1DBNWjI+c3H4Twvkd9r
7QqXmSp+zpHcO4D9YfZQEU8Z9R1z3PzUV1fStISy1PjvZZ0vHPNVZo4g3wPZuDnmK3xvgCz4x5Lk
Bu4tfl4gNk1yMHSqNUpBqJ8ZiUYU4UJCbueMUS6en9vCf2cjQMYsGdZH+j81PY9c4Cp0/mQ9wEfg
C1IX1FW3sJ1/XEnat42u2923IRDfFu+gtNmayDeytR5Q/8OpPhRBi5YeRSQ01LFXoMpdwjAQpYY0
PP9XnNFmDkqFI9Y2gfwWHsrvvqG4Q8F9tHjnkU8kCUKNbst3McDaqM2kaKH5F6cyE1kQpSZgMauF
jyhPQGrwjcPalvuUviDsb0nvbwZIMlQTco4GTvAAHgI9Pg8hSoKzsUHCoMVJjGoSeUmEJJvzJS4t
UsIw6masSU1BugMrOAecFu6tTC9zx12aKM819BoYCBPhy8uhLsKeIULyjXCe+S/WWt/4f0uJiMQR
bRzVQpi4rPljx1QoSi/YodBgCR9Mbx81eBhtR9j0Npyf/UGKBU4cwYQ57lMo2F541PIXmZVyXyJo
tTG6ZJEWAhOoZXNSmV1Fd7nR1mdmB3YivQ+bzqJ+pwIV5hTdQmNf+/GAQ5mqfkpNnjA4U37o3lN6
C5+7CiEubJLor8nP2IdQCfFumduo/bcNVGyTnga8a+Y47x0NuFUEK521HyukgbxF6LPQKuBE+OC9
waHBn08DFXX4kGx7jgV8VYaAAU+IagC8KfyrS+5T8gXoeOWupVRivKlFYJ2xvkqhZHjmgZl7P9xk
ghox91exn2YQLwimDTH5PvwdEvj8NHPRWwc7VHWIPYKFR2Pl20+Ia4UdAegJ9AsC4YOxCGFdRmpj
k22FncfrlaqpLb8ass8jDNmV99F8CxCEXWIykcULiycryUYyruJdNsUfDQOcNVoKNVZWof5PYwou
nt/hPKyE5UQ4HRkOhXMsaenr9p2uij5G2iz5kNP0Z+OTl1sF/mBwTD6oVEaX0Sw732RU00Yqw+H8
ROcl+mDNGLeCtRV2tqnmb7QIm3YwaPZCfKDAjXH20cWib3yl0eCTAf5xzAj/VkoJJIMdVUlLdrbL
c6MP5yDIo7PSE1WxH/3HNviGgFZYf1JdW+E/rXq448jWK6pkuBSAHRjmNJc80JB2D4sS53j5rn1/
VdXyOCvTpQzcReFne/IA94KKlXgiVxbsTw0C4Jc9dsvW3WUQJ3plW/1NNewvFltSTI/BbD3E7qEx
HxIDkBxSiWOdXJjJ/VNNxTW62C3aZNUck0aH97n1VPGHpZyct64WMiPFnXJwF54T7Gk19XcSoVd5
HgFh0JIOb2VMG83RIW+4b6evIta3VttcODxsHBwGzDC4F3UjOJYI1KHEbmwuq8J79+nyLUw/0QD7
+JWZlrp0NGfrUAb+a4pfBn6NVZxKWDjsF8Sy4ujilu+NZmwwe9iFyEcjOgxo+oXWb9AF5ipUW+SB
ECc9Xj0lP9KouriWVA0eruwunstQpI9QrRH1YMRVMha2eCGMMOFfoFFbSCApp3U3PpEOuikUJL6z
2Id1Rb0idBZ7p2JrN8QEcG8h9YhfAZft62A2dPEqtgfqizCXssY9WCXjL/ZrQqPOtbuvWpwCOgf0
hvvB38dtcZgDlxAQtIfW2tKiC7aDa0gxaAprwkLmfZM8O9Lex0CUTDjSanzUx68SjwkQi7PB18e3
NWfUWXT6skVOeJrSv7DsFk6DyKd482C25nq86bt/E8YKbQtZ4FJOnOTzvqKz5cMJKiYFRcLLRE/m
kclBrY3+HR8Ycw2GCUy2MAJxl4J1670lAEG2eUtqxvv+fHarC3TPpQVkEXTjpgOJlZF/wtGk6XAV
+isk87iyF45Djk4hvmEQHli8IwUIpsMEQXo0Azk8t+JhTv/MEgdXLFldELS5vMBBpjb1VB6ct1P1
10w7AD/5OF/DfLa0eSP+2oRwF2P0ziiNY7NJSIQfqKhMhhJj/sTvAMWMOYbpZ+F3yL2uu/gMQOmZ
T8W9E0sn8wFH7R0FGXiowqCVaTIsY3g4Uigz6aHeYBVYGV1vYFGGXkMm9MBh9BcMkRm+k/BmEaZj
vmImGKOtF81/WX/T2MPvxR8PZaqwuQt9NesHWgnig+dzIfZVZ9UkWQqSo4OKEvdZ3FEqVqvMuVTc
O6QlxT0NF67fOP4JqPhdYP9Cd7az6SOW/lRoLFNOBKsqtx0dJ98qcVuI/7fJoQeOIB+5Oyovi1wx
noJFCG84fWgQner2s3KGZRH5wm9hswnonQJUWmwBcRaCyJA0NEMUBw64V1PkH7mWkndI1CufmwOT
x4Wd0KtJ1BM+c1ubg9Iht/peAXnoasd9NfzpOJ56mYqNF1GgJh0m4WPlTzU1cunRT2NGD23TJf5u
3GJcLRjeMKpn23e3aexsgHjEP3fsT0oUY8B66EjO6Y9Cthk2+qFyDWia+hb1y9TiMxMfM1uXHYyz
1DgZG2Y53gD1l3svxBqa0N/yKoCDwi2QHocW1sQKfN3nuBTKnoRAZvGT3ux54jxH7mA5hmdETEU3
EtcQves17UHzTx3JgAH+8QA6XZxwsLYmwAR0daXkb+bkPFagNRLUJJm4usUliaeAiDmyKl+YY7ZU
R1Ik77xy+SdYiqitYHpGFN5z18O43TAcwsx9kb2QHgk5DwCWpyA5qenn5GAIlJPkhosYIX4St6NH
wVor/tmmta3NW5m/1WX1OOrDUcuGzWzcAEvk2sgx/BzkqMDYsDOdtRWlD3esB59TuDcxP+6rCFU2
Q9YsJKFQBAuypdh5KdZLnetffA0mxxX6C5Q23NFkAEzhM+NVBtsNYGJOvsA54Bx01i+DDld7jZlP
2kBco6vs1fi5DICrPUngURnfeqZHmwD7onhzcNZXO+NIuSTGrfN4hVGeuf5S0kWsnKsSooHFpai9
unymgWMkmpWXUtM3Td6vrRioiGC5gC9m07vV8/CkwuMYsKoaAH4hkQJZszn4eFWMrNOP3nL84PXy
GAsLvwLHpIxwKUWL5tsNtCPypwWs402jfWn6nzuI+2KwnTOfmvbVSqDBTI6ELZOcBE3qMIJzxd6L
Z1qXEs89e6Sgt9xNRuOoAizAsI51c1eF6luFveEQfnagxLPJxRqi9GbkUITUFeWa9zVMAD0mbDVD
2dz97QlddPU/hMdqlC2dqV0I923qT6VL+J32IQGg7mSsyi5az3gnJ42GwSiVLB6uTqVTyN2sNn9s
UCVilC7RMAa1YQy1wVLsbeYee6poG+qfBsaqj/pRaKs6DBQNpK9t8SaoRO4SHFP74NcWIN2jOHeD
/EgwwBKnV33Ir1MG83g+CQGS/yK+ukP4pcbWWmJlIibhAzCwIaPOZhlI5YHfODLTVZ7BG7nayi8l
6XBsqwukHh/HWMiN9fBXgnrgzBxgEsdcjjYRrLBlPMvxnkNIpxNBHskP6+FZjqwQ/tDE3IfzqcHd
QbIjpcWOdKQcLE/uuLPl/AuJfLAeffWLaPX9xDGMRBqMynqaYuhHJT6lRsFRmzzqRn986s3H2MMP
w2FkoeZffWLgQke1Txn536dGZjeX6Us7cFmYYt59NxHn9OqLfcKuyrSjT72RJAESUMRlDFdKbCGN
JHjG4GGRYRUJRUQpiYTgfIIZ5zMjhoPl8uld/oLbAbpdey+D2VLvYLcANHX1TS6hsFaOqg0WBpYQ
BGsIAGbCKcBczbVXQd0RJtuvhuziTfOr/HNpHx2MtPhzx+49tY3VlH1XzjtZ0XST1z5nPh5QUQPp
lbhKWDrkP8arNCrTJO8W6r+mnrjYdeSmFciU7hUvKr26WHqN/KTEBWtMx1K5EwlSlEyDmO6c1yGH
IAhBmn8n/WFw8eeB65/Zzsp0337tziWCQFsoWIL1erQ1K/IjlDP++i20u55GrxyPzvl+k3KKgW1U
9Bqt0247fGDJEKHTIbojuXLLyV/yxU6T8YCOWzdGX3IeDtUu6/YxK53VJlPz6kSRghIWMUNI/Soy
n4HFJWnyLIt1ZCOcjLfQbyKFW7AlbcfZeDgk6y2jUoJ0/rA4wfgACzf8YhzqHiZvgCn4UKkB7G6N
lw0PT3EvLjcLf2BM7EjEcRlu5W5zA4GB9xwmKCi7D3GeV0i8nWBdSkwVL1hqJonFBX1grWPKsmJh
zTkCViuQBwC1xra3EwkrfZLvpOKmu6ZOnszgEqaPQQlP3fnkW9KetRBVK9Pc4S9mAwPypd3x4s8P
VFlthp0ByByl5t11gAmY/seFYU7KD68LPqPEbcjal5RK/LgDkpCvkhMMzEn14ESXmmvNrthsWCsv
PXXjUUk0QJdwmMi+EN4NLZGVZLtENRdyEREmUIw5YNLjhPdSH777tb1zhGkV/km4nGVrFw5V2bEs
dptJMyRxWVYF15RGL+tBkOFpyAjK0Xl1GUv3M7KZl3KNGVRe4CysWDLFxKuSD061GegXbi45lgRp
Q1vvQeaBf2nHOnyMk+U3u8Tv3/pkJ/73eBdZJhPNNUPkNVUWeRA35JloZcrW3g4RAtWp3FEMFsBC
g9GvVbCWqts1H/fhOigHr1BFwkcNGlTIlYMb8cc40GEiQ52ti/iMWuJkwuUyqD68JFq5jb7vEfiz
MuS3Wl5z9aD7Bs6PhD3lAb5BMw2iXesEvf8FcvpCb/bmJwWKpS1UI0iVg2cR9zgc+UcyZMR1+zr2
5l4Z553hpLuKIavB4u6iqAfVuZjVU6g27xhQwH89KYQNVmBFuJNApMq9a4U6oDTxqMjnlTH82Z6+
MbDnQYZ+bMefkvaevydrQ4OhD9sKEpjkdIBeWdz4IiXI0ACghB2BJFhKfChD8dbNADuWoOJUrS4u
p5qbvvd2jPkny91EviuxpmIgAgwHRrpmEMmGE8hoggnLnC5iE7NkEPow6qf4L7sL7CxqOWQwfejS
SiIOKC4muzop8w81sd88lkptpp85ysC271dF/KAR56ODSqbMYVMgPZtqbRKOK0WwPHPVweH2IKcI
q1iYYIJzkA8qy0OXU7W6TvGbmP3ovc5QB1NJgjkTQlLtTTnRg1M/sGFkvYo0iGrIm3Az1n4ENkvu
NOdbZ/iIb/+SuD/ejy1QeW0eL67uLSS50aJPa0KpMssdNDYV2weQkII+qzXKvYnTbTW2W4lBbVvw
62TYk+zxRwTqf+7CZUZL9VT5LZnTw7dBh0UJFIHv1fUJMfF9U3Ogcdla3SvlhAin8LJlwpktQzrC
MkbHXp6kGxH7f5vRJCuFRJkS4lh5jZpbXfn7MET33LXLpvuubRyE+34TFO8W+gPxdAOoYWptQ2xQ
8a0Sx0HJvbbN5qA8poq79uIYJ5GciabziLZLLlZ+RNK/p8bBnG5a9SgdfJ55zDOfNMhuPQREB5F8
vi4g1viwNIV2kPQ2hvUekF5LcXzKwMxlDYmmRWzmjJ3d4nj5EhY7GV4IcDvj19fUnHHxoaEGreG0
QrcTXiJAOHduHNL8+79Fr+0MGR4NnjgaATHwAzKMQQ0KwQswETdFjM0NtKK49M/jXeEhpELyGwxx
QxxvjD8ib+syG0qDpYGxUUyryyHeYqQjOmsuVkZGlEafI+c7ADp0Xlw5QhCbvP1SSAqqlBdJjrOB
Uh3OikEXMcEJnYVTwez787RY5rg47a5qGwaUOcIb/gVDZtDKXIQMQFFPAJRwEfVg/KLX44TiBsJI
kXg400GgBm5Mcsv4j8myUNZ8DlPnSvnEU+mTd7WFs/TSm82ZTwuRVgB7jdlFnfgoHxANKhchUQv1
iKyzYJsT1rLAR+nDfws4CEEb7+QoaHXNZlIvffEAXwpnqpn7hREPNn15ClEEMlrzIZIFzmjphVuk
Rdw2hkMSrIq12psIcoyWCXf8JhwCwEChiUxkbeKnz6xD2kiNPiVuueHLA+m0QkoP4hfM5iOQkw7/
jikenvqGI6GGDXiecDOeaX1mdSceEq6DsS4FGdBcbR5aFcyejpdUCHH4kxKBrYxu6sT/5LX+ILCH
Bgw65bAJG/2pPI/qow/9QlDwEmp/zSjPTpQvWhBnDo9D9SsluAifOrs4N+s2I2eyh9boC14giXav
El9Ra2J4UANnqDUjUcAbuQ0a4EinnGGnMASHjF2iBAgi5MynJnkM+8cU9D9xB5IIyjXA6kGGDK2y
k+9Dl1nX0xvD/22IasKnqxW4dMwlSIuxGsm/QgmMo7eRT5FjNjuDjWQ5g3fcuqnYSd9E3pr1m4Ex
tI8hAOy4if4+SjvqnfdeN84VWlBx6rlPc7CFlfTtezRgBCuW1QxPbFG92KqH+e+HDdk5dew9vQpq
KAl086seI097hbcohFtl3Yq0YhyxxsmXkfHOQIHp6soJNSYZ0yVj+xdhAVQJ2ywsOWrZh9w7YLxV
eRxS2tyB8gKnNvbP2GxiPOskoGzCfMCnfpKSz6x8nOgqLJ1g8caXqCAeRLOWpoPlOR2loqnrEZKf
PD8RXWYtVqHUEF0Trxw411xrgYu7zFWB6zMF/lNWNdfsPoG55oax77Q/jzZFIhRmGDYx7tKM6Qv4
WtrVK47ePGwS6Gi+AM4TcaleuC0rONnpsY60I7drjbm3nULRujBYBeH5Zoc5w4urH8fcOafYD2Fp
SOnkgUOaKkHGhbHV2+nQOYxfc2FuQLxV173ClOXuzepi/liN48ZlJNYCO/aWsUqZNnjdX0R6mQhw
w1U3vYu4TJahDKQn4mJn27o6YbxyEdEZs1TRPw27p+H3Nu4/xiW0MYKjSNUmC5W54J0fyMRIugCg
YrDGfCOu0l7wNxd/uFWsGd+hDpJqJ6HH9aAM+TAQm0ldD+NBb3D6peft910fYOkIhd9CuBl8axUU
IjXbNGP13FXdHoqWxXawoGSoGYmUFlz/cBNFh5lH6Tddvrg7QIKRdeXCto5eUF2p/Ul4ZVoScU33
HabJCGBTozk75KrHcfCgYWUBhrKZcJKQAhxlnm28xcl+gj6aIOqUg27WsGyfjhK1prTxXsG3cQAq
htfukTfK0qut9tEkAI9KkuogBKqjvStie8eguwNUDJ0NyBdVLmj4QWpjigxfvIlKrORZZyDLuUK+
E3fsyG0aQ+gpAWK5dLiEHBmzGZcO503mekn8qnJszq33WKl4eBnjsksYsWbFH+3VdSrsFXcXnLne
woZGvedQF0aWQ+xCi1Ngu+bBXKGrUH7tAC6N8YEEFwpQhdv0VKjvdT5T98DD0BfQKIhCXRsR5qEk
X9xhTTZ3o+DNB40LGHwciWYA7g4n/aUj19diNemYHfcK2YZceH1/JHTmTOWIJmiljcoqieqtGBFn
VXkOmLeIaNMD1cfJeOfBPSXKdWF9uwbpLKFLZ1bujLS/GHG8JKpzg5HFcgQ20e2bP0N9Aop/RqK3
yqioCjz7y4MTn60JF10f3hhhMS35aT+4nbLYXhET6Snp4jKQ/Ov0YkHkgwU3B3MMle8D8ihSVqE6
ApCj0nJYq2D7XId/1oSHHHIC4QhIcSOjGo5cwbMguzhXzXC2gxVj7pNuHOH/sqqyBkbgE9TTAV8b
q3hO2ueyfxrMp9SLVrzMmaIHaH3MfpAsbXWKI3ViOGraCLS9e1vrSJ7Mbyw8wPkEptWiPo/fjBlB
GHLz0txIMdl0/pJObwzf5xy1uErD5dHFaptE8TGCOatxhn9CB+X8JqLGvMSIrnydQDqy1nqPRm5U
JuKxvhlz5sztItI+WyILuG8xjoHu6w9HILml0ZKky2StRYhjopPue2NDYzNRmNP7tBXSW9AMwSoc
v/+XYJkIOxCbiK3mnJN0acMcYXBsmq9WfwtUkLj6t772cU3oW3FMHSI1cV7WYRhWdPgtzhszjvA1
1jNSp4PEUfZPxICSeqEz6QwKqHOFsheiwIjJCdF/kCSLVyjBciMmk7vKDdgafQEvJmFwQjmmX9PS
+qlxXVaige9SrDrCjjq1hYE9CcUMRFVUM0aLZod1PEgGQv1hmvqa6jjXWGkwpsJkNbcwqZ1ulbOM
2WDyMy25xMPVpevASXYZ0eCgsFGR1+hEEiNZwOBSrX51I122oc9oH2873wc8vuK+xXHkrRT9h4kn
uyRkNzV4Kj26jMELO16K36qpX5kT8qc4h5bR0ULABlIRo9JhcSMvylV0kixBv/5J3LOHqMlkY+o5
dIbsUwjfFTMUCxMdC+eyNo9WPapLAgIoN1tueU55L30IVH3ZoW4YB2hW3TY21TWAfRBPe4fxUAHo
RvQEdvxdUKxg8IbuUx6itJq2zYgqJ4fa85rLgCH+zP1hl/YsHXAgNoPRWJt2fok5OrrC3ATYC0Og
lPIf5+1qeBDPBw8kp8nSXa0EDyobekTLWA3NPmF2lSufMMjxit8JfYs5hlXAkoiCHQVtDS0q5uXj
9UL8c7EO1AdGf7H1hCDyewZ2oEklxaonFbn5DUesNGiLQ38gKJZt08mRT3Hss6SYYBxcLh7HfZyr
15lot7qBFjUdmKNv1bRYMafQ4VRGKPChw3Wf9KsuI8cYFkpnevLi8AhxN6VSkvcAr3BuDxmuqRFe
tw4evy7gS/spB42hzSuwdnHhKAco7PWhK9xNKHnomXcIs5NLwWNC/8kCauagcngSp87ZQuLHTNct
vDuwUNSvDsBdNsf7EP5Mjc2CYOvC4O6rx5JRypDDTvqVAWrJexFT9QxoMMO5XnqzUYc4osJ7p+WN
oXZgWZ7DkSjSAH/M3wGu0Fgo22QcVyaG+Z0qE7mxYOOUW2m4MiD/+CCoz0gT4lJVROte5K76iU0u
dgta9KemJ4/PUzfukv1LcSIvwRfvM7DbAoCrQq/bcCqVEZ6707L2R9RJB/jI0n1XJm5NKLWyEclh
ei0D7EodyLmMBagZlPraOlta3Ay/WhVr/CAFr7z2LeX0H3gCtpIRZ+AxrW7IcI8tCEPIo5B/GNZE
aCF/xqvBG1ecdHKMqBBVHGOiIDjUqb4KayblwJlgfPoQb2KSSqfsVjnFKrEZuPK94Rkp+kPWT8ec
usDndhGVttSKU1i/+0321IbJg4AY7POiw+PZofmVZnkqHlyTvPvBuUahBubfYZzDuJTLRbLtxPu3
TKczcK3JJ06N/J+HQDR3br39MhbJEuE5FwLwDSue0BIkq4cRxlYUMqlvFniaNBphhp8KlyKuZykG
hjrUNnqiOnrSsMdqyjcgV1PuszBf2tUbJ4s0PAF/xSbipWA+ArI2rqXHUtVT2/M7WXb8QY6QAKev
EuEaB5DMEeEMAHexoTMa67SDfcLDgO7pwP2rW9iTzZ1SJAiPDk3WJg4yepLdEJGp0WGxYVsYwgz4
LWPr7OXWsR+Z+oNheNGGI1EmEJPzM06vBr2FEVBF4P+A4qL2EOqB1rB8u7S+JRiXRlO7F0yeOAVJ
DOW4Vvvo4oW/MxobtppRCZ8szD5LImHv3Dais6uTQoAB9yrHPyH1xxa4qxVzx/KN78W10AmqOjx3
5Wn2RtAusBqMckhyAF8oOCt1EFcPqiWkWNZ2iKR8nl7GV5C6rWn9tAOxL+Zn6P7TNGXRs9ETbtfM
8TA8tRCgw47NsC4tsxNNDLhjWwUbNFVCR7bma0ERqDUEWoG9RiGeeAZ5QyHCN8DMlGyRDFm9eivJ
vxh6GEWnijJcd347dOzi6TSKd/upcL9CfoCtZpAYafnZNrRugla4P0bT7fWiI6kNr+Gu2gxaQ3SP
vQuL8CJOWjwE6cOLXN2pzLEUv8fRL7smDFrobqyODkxRIEbAXicCybWwtccP27EubQs7mSmXmT1Y
WBTMZQufyrxVCeYgJLLtA1uSTIs9vjWUQlIqGozRB5iYNdFURJ0MSAMzpEjGBLhq/5IWjJX0BJJ5
06bpwadSVBE0SePArGuorgqFuAAINRLXOm8/wLYNjlD+x60V0mcJKxvM7zIu9wJ0N4X1Ykb44zK6
rlwPz95T2a1TYpPV9pYxHKyphlX3bTb2Kru/i4eVeGcMZrsGuAAJwXVNWDwugion+e3sG3u8mxGd
gL5xQ5kaZoXy5zYZBFQFAYBN70/Q3RHtMSoWs00ZAGh0XYP1yummOJ+zWMENZKdHBYb98zEy4Rg0
61lnE2L6BSie49HVp8MyTX9127zHMxcc9PbgPk0dzBjvkqIQVz1uISLHpD6BxDv7DmoBLKupj3HP
YE/ZAoNmzD7oojnEWRgmZrcWNrm0Y0DilV7tHcSDvbrnomhwfksuNhkABfdzx8jKyjbRrbDOAeAZ
w2wgRW7ekI1a1O5GLq/YOcUUlsB64NafJU5HvOeY38bCg78gq63EWKnsbi6qq95tMPKDkUEtlKva
ISEyMkno+/wG9PU39/D6sGnw8bWXMRqbvi3+Wga5Nn+xjuOj7n8G7DT/0kWfYfszTH8lHI9Qp+Uv
w707AVvYP6zjVQ/9TMwsZJwrYG0NzduBbeBa7lkS6mvKoap9KUrpcVrzMYm/E4OYqOnRBT3u3Pg8
IW1nxBBRU5lcZNbHfXvAo6ooRCzMLCNyo6A9EOLFv07RAHEgibTNANNGhGoTqWe1QmXHBenCGfdM
ShA4ZcmrAfqizTGTLiR2EK6FNFkzJWlUfYt3EHNRvAWt5ol5DO9swMQjAdStne45sLna+EBzPR+1
9NMijQCyw6SKE3nr3aLah4YIf6c8S2pWV38lDikDwwLqN3P5MIuZyoYniMZxfJZF69gXx3Q+25jh
T10cBtKECuIjJfUYU0D1zdP/hGo5QJHxy00cOjsdLCEz6jVwiTwWzztKj6uyNhLKQLugpGnI+p1Q
idH46lnLeYuF7nDo3eAoG1+pfxt60ip9dEZ751ndcwRDI9LaMyG7yzbGT33izAk8eEQaPn8srFxz
LtqEmObVSaGNoLfgwTkwgmxCa4oY0T64jOP9UrkEBM5p8cVRyP2oH/zoGoQesoyLaz9kU3q2HWup
cxmNtKLCiejK71iNie9stnPZPPqzgYURpFN7PcTXhi+FZSi9sKAaSP70gbAOJ6D1msOtM4UPnPgr
6RcVYPZ0Plu0rxjAW/jwOQOjT5j1RWOscYDaCLmBc8NWp4fS1ne9Fh71tHwQa45ZxboixPlQaXby
u+TPpYKTG5xLlVpJRTktlX4cfs1KdpoI5hgS2PU8DCF01Ja+TZ2fuTtYGhmqcjA+zzORYy4S29Jk
3gi/plOWHcyuWvPu21a2Fz5MYh5SwbYaw2OXPOjBMz1w7UE7FsAYk6RoM0cuYnYIa82tS/o3loVD
zrkfDze4bwj+snXvGJgqKI9AHiCqUt0TES6G+SNtjYr4UlCDDI4MGlEUo5n9iik0evp1idAUmSCi
fZ9UTRMXivdRg0DGJE9D8MG/oJDXaqCbxmJhnKeTk+lLp+nPZpTBO0BZTmuOWWXFOFE1blSEtV8t
/1l2DCkSbAdem6qDgPOefa/fYptiN0jI3HLLsM0BIqFOYJpGcT+iG5D/fs9HqQ45CxGeMGRqi84o
pBOp97rpPrSjcWW0IucAuIOPz+HQ4CJTX53xoj1bJCyouNaPEH1YXdSMef/GILmcyrXS5tR5TxYn
JcC41P8MkVaB/QXm0zMawE4gIl2uUH0uyM8YGnDGMFMBlFPmYmVgb0tMxcKAAdL6zKujq4tOpKh0
wMF5O2jdpvE4W1fiDGZiZSUmz5mO0Ks9CDWBuIAapHPC/8Gjnkcrk5QqdC4Ze0iDxPRvCUYkYzOn
eaiTl/tcKKH+5RFSMwYjOge8OC94L3BtkASNsCJmFqjTQ4pvpZDVZGTOyiAHKaaUVASn445GXeSS
4NmZV8irW6WieXWZc0DUt4nGYZEbrwmqUhkSRTxT+pBlH3x2Db4SwSd134xLEs1EnCHhgJGWVlRN
fDelW84JGT8MGTodPzYoEwjXYElixYklQOn9a5mahuhShMOQY1ebsEjEF1cZT7JnuLbEx59gAYdT
PDaYOsBcs9UbYdai950MaEr2q+ZjIc3fxsDlwacA7EjOGT4hN1KzcTQLw87h+i2Y3bizx0ijfhbC
nMcKSbsYe7PkkhOF7knPdu+l+IzS3oeQCt4kdTsn4rRGWm+t/OKNC/GOUHXEjCJFjyfxPT1iASrR
zEKA4LfORrqPtbeS0ZXYxnOzyShZmDEyBuz7+lBI9kd+k5mioLcz8jnhE0Qsuogj+s5N1vgRcBym
bO/yFphj2NbHhLJRsFFYt1N+lmOBxtPCk1CrD834UoQ7jhjOWObKCfZdhOj21itHjrCwwcbGkaFE
DVpLsWNkn9JhhsWrF7/ltbl2TJYywwNytlRoaFyLfcAQoD2UzqdX5Zccb4EmNhednWDFD7OGYoY+
gQpZ2n3GU6pBL/eY6j3u/KJiFnNrj98kVqS0CWpC8OC8FfEDBHKmFxW7joreD8g0QTaUZGRAeNiq
5s5KjJRZKOIIbQGMzPM/IzMR+GjoxWAuWh8CdhuKAwMvhyWIS4O66bHKchhKuBmTBMxCpLqwjQOy
UMVon6MCF5borPtbaASwj15kOuBggiUDhjnxSL6Ec4Odhso7Tjbcv810BZ1AUigeWTP8qczwNyPC
ETd78BVMtHtsFFmVaPsFHRYYWKr/4ZT755gBAijodsChSYbucpazSIRXJv9JF7sqDuNRTS9SKjqz
fxxxG0YqPBAFVO7IvHwUhBOUg8eQVG8cdJIbEjf7oXggf4W+U2VhSUsoLhq16a37wcay6zdmEMMi
hC/7P5bOa6lxLQvDT6Qq5XCLbTkTDCbdqGjAyjnr6edbnLmYOjWpG2xp77X+CBI42XjVrN8Qf0BM
tuCUED7Adk3Qn4OuNYxvSskjxkzdWcaeWY7Zk8UioWrbGMRRpquA4x3ss0b490jIxHxU9FfSXh5C
GFhsUwznPF5yo4jom/PdhhZpuy8Uj+gCFJpezOLGCS47YpUMPme2goBSBJHEcjj9WWkPedw/cHsj
PKi463KCkDm3iKVxwk/4EZ5jJEZSvcVD38GiRiBW/cBOhsdJfv9UO8Qwp52DTGWJ140501vbUj2I
S6h8daMSSRBqpN4Fp65lOyXeMqTfjUEBSEO+Dn4onpK+OpAthkWX9D3zE86t4R6Q74MkRcYC8cHw
c/HvsgWlkTWt7JaYRQ+zW3RTCFZEe5sAiHgwLFH05ZVfgWTUIkTInW9vQIgOITNiOV2K7lFUc2VY
bTynIy3B9QviQW4i02/yK5vfjmFQUmMYXZvEOlHTx3W46P0W3Nzhk1jQJ/HpzPxMVY7hhAdU47Uy
8AsG8y8jiYwYg4OanM/O2mKBh6X7y3Fpz9DTfKQZXslK+1bmVzTdKxe1CoVaHLV2uLP6R5573gP2
IOsachag3hQIaeknUm+5d7sbj5aHbQlRErg7f5EHvCsp0hn2NN18KZBdsAwT2iJxGvxfOA7FHcFc
CFm7C3JOChIRobD1Z6dGpzxm9J5YuD4xZnBBsgvrlAj1pxhWoxHl5OPC/kB+050Jj9KlVxF8RWc0
l5vKGCAnvswmkHxunvzAxPdD0Lp+BQBALDU01pHQD+QZNYVBlBuYMUcPkXYWPQ28K/1NJBdVxyog
tAObLbJlhEKZloLDEANEmjQfLoMT7BrP6cIGqxOXy6PxV1jEou4mJDBh66f1QPZT0gLINSJyFUqm
vnLpixiTn6xAXaYpDIvSJ0ZwQfrU8NDyJZvE+C+2ui8tgzkc1u1KlBaqkk0cR76G6aXRvRVfocbr
KNQJfIyleQSdPaEzNwjdpG+tGX7r5FgFD6PyFqKwHj5A6GSaEVpCNlyZAFgn5TdkR0TUXIZfciCM
6KJQC/GwyzneLdXXnyoP5MbGCmd9AlpxHzJjlGwRvKStRmV7uxF6qG3OcFV/g6HcbA2rEyQNyjs2
FJHGT5j5zBSNFjz6AFANRScrDc8TDqUy9rXlXS5Kwtz4oSLEz4g6BTRJaJFZyDvsskeFf1A7kWmH
jmhB6AvOWMMNISranZrdW9UTeFsAsTnmq4asP4y3tkK5zStazJUL3t3MtD6IbuaM1ppStPvEfY/t
t6KDa2YH5kNY0FTkOFaX6SWHveBbhE+Xa4dIjGB8mTS+k6MS771/zUR6rGTZcsBZL/Jt6IPCuGoQ
agjzsoR+JsnfccZPftdeKwZ6Q74irA4awdxEnwtQA3GkIcMm5EEw8nh8Loqfish9MUsQVVM2IQfk
IDcJqoCgAujInhDPoudrSeFbEuoHBWabpebOIiB57oSIktI88UFoxDCIlhvgUV5ayf4V6BY3J29+
bzNf9sQbGYiNYFX6bqNlmo8IZVCTb0FknV7dC00/qzTwdI9jj6o5/yIzcWsYwx/Cki3Zi4FQCc4o
Iiu4INw49pXwTc7iiMzSNr+Wvb1KOSzrElOLltAA8LuEpJd+CkMJjhcPCTGD1yx6MZqbaqAd4ivg
Q0KEIa+U/Nf9RHGo3WNEuMrhyjG9GUPlQ5QYYheZDmVDjZeIY9P6Y8CQgDhlcohzaGCGycbN+W2C
zWzwv+3ITkGJBhC0BBHOCTqvKgthQf+nvmeCLUMGfbjMSO8+JyVC3cL9aU/PJVoavTok6ZY7hgcd
yOvvrJ0Gx+8nINZ9RayYPQHpx/ejEZ+z0Nhkojvvwax4+0dwYOhzRBjo7yT/p/pUmZuHJsZ1Ve05
5W3PQW3M92fTWIv2lZyOZWCDqTBtIPu+AM5zr1jTTrV2GW/StCA7GyvcDjZDBVuxfa0Ys5reWiWj
e+dk6AswY8rvu9j/Sp2z3XmZ8b7ju0PQ2/LEz8E9xODaHNB49+T1S8Qz4UYmqiOYuHHQVpB/YuRI
3Yvd7WRRqcunIE333Rjjbjg1iPJp9vDS4qNBH5gYzAdc70HR4TkY78pGg0bFKYxyyintVx3Fd+zg
RWIm6y6Kpfjm8t3mKmwl5GV7ywAeNXyU+AXapkAGH69V3iyQf6f7VMnoTfrPLlE/GQy6+ZxOw9qK
4LfL/TAMkjNqP4Gg5+a5rLuNHtePS6kPWLwZTPhgmC89+o0qj2d3PgfkBqdA5i79YuHy6dEuXT1W
5cDhDK5tPDW4mV31IeuRkCiIwDifl0PZTgwTFwU3kRvoK4K2muh9qNHuxNNaxfNBjJAHqxhnpzkA
GVnumds3Wmw+mZ65i6anoGPmMGLlRTEeGUNILPY+wql4D7tjXfUPbmAcqnTb6vSe4mUKY7oGiCxI
C9xv5J+xhZt8a0VmrDr1l5s5pE3FQycptNY8xJcI7cNo7LIwO2Zj7vNJNC0YK6IBq6OvjlAowfBl
0gjNhM6p+6b6B0aQmupXTr6Zuiz+gLcFiNHvLTLIbBK2uN4GYVQggrgEoBq3DqL83ipwQbDWUn6Q
wsGZ7TGlj0Melzi01gspxS08Relp+zE0Hui7XDp0IHy5HP5bcSPGbfGuDXvaTQ42hXoiymR1dBAX
huG7U5ATzwpUL73fNcN9k2k5UZ0BkcyOX8G0qvz25eCcYxDThhCXmN1XIncM4js4Kj3lrm/NU8wE
OsPpLtoALE/9VGWPHxLnwYHg14G5S8KftEXhVffmaTKfM6ZeD0GXinGkzpoHFQbBjdocqid7ACzT
C1bm0iP7zKZ3D5ECK0BuV/u+Vs9qUP14s3Ngpj12PV6aNbV25MRlq/A0JxReHb1kvItdVIF6cHXJ
3S3wZWqLB6M4+J2rnnRdf+OFcSO2/WR5zrvhPnTDc1gixp8H+77P8MpYjEfayuBP1Ek2UsnHUcPp
NR8gRNT1kCjfpqVjTtVel2Z4mThSsv4mW5f4Zbnau9S4mb3q8/WH3i0AwNFM5WJn46PVYSvmNVpa
dwN8Q5BR+Diai7FuasWPgToY6n5z8ggc/Qu0GMfN0F0a+11bdtQVB82NgPs70fO6fXoR8KIN1IcS
TMqabsidaTIyH+pi2PVdtndYNTwoWQYcFTPSYpH/A+SWM2/byq4cVP6Q5X3oX3WLzxjaCq7GnnQQ
CZ40nCXJTcjRibtKJoXWpbXFuG+XYVWWGhHUUvPy2djnhbMzsz9H7QZJ20w8zHgUuQwnofpz0MdX
Qzq0eHR0pTxEVccJiC2LyJnm2UESq316+V8lc/fW8SUrwdGWkCkQXdUerwMHiVnAsnPojeQC/+FQ
I9HbIApE9KqsjCzj+rQds9hP+E+5PCfwUttFkXQqcuWfFdQXpI3CHmxScsK0pNyLUbqMDjqPzgQK
rdenzPxyK+Skxldv+Iv2PZhnhadkBPSLPmywP4JkrDnYjIt3skjTncsvxnPO05RE12hKjiHh20wy
QsLURnaqvR+k6MDLIUtqs0IW1Xs6bxpeGXS6MhLAeSG+j3mV/q9zr8H+DM75dA5WZRpuCnPmdaBg
puHvmS2LEkXatxEqYh2S2VKHREKWfChHgi0gOFREcERSk9CrXZbaWMMbBR5z+dSesmq69wBzRpxI
jket+j7mNfeqlohNJ2EEA2pYWjxkhLTh7yT8Zc31HGrjIRy0vef+TskrnWElGherME8ybY6Uw8Xh
G0Nf4XxHIHIJrq0g1bGyzuiqUfbQHcDL08fV2uOtFm261gQPBffJzLMsDixZkfPMYbrgYhme8C8A
iLoEKWrmi8FllbDJMGxBTwUQ4cM40tocSmk28qyImGRoXUzy+b3WXTLU3ISM26S2WCLwnWI/fKqH
UzMdc27ZyLrR4qCS2p3TJcEuZswTvakc87TIKBNSl67ejoqBG5BPANLaYvDVjrXnR9kRa56HSpat
39hZ07coi7OSLL59XaPo6j2Sgb644XGi8glytFotSyYrr+Lc+OEqzMsxFwMTONgiYlKIQOnSId9t
lYVP+fwYKoiyDOVRYXxsIv2hwG0hRr8FMAHLrLh7R5AhMcYv6lnwBqsLH5K6PxlIOnquejKrqP+a
QPIj/qi2zZ5VD8NPlZIafcOeOHnoacMYNIW2Byitm34Du68HFilkKtzPxmPW+4xxwNSTcjMnbS8w
scmPXkI8YB5iJGYNxZ+5lFtytPi2gDy9WIQyCdKTcWcnaLLFaTSVKDbAZzoWfcI1+EaFFBLSC3zT
pRDjQbS5bZ/A3UpCNB6fLQhyDpKE14iDoyepW8RXVH0ziMr6nQFUdvyYtjq9iIidY9HUiz0rRsZh
FlnZHktYtEynyf4Qxtzu+0MzVleZw//w37eiYMxsDHVjo7tlteqhgh2Gd0ZkcDmAfLIdRFpSKN1Z
8FUANZ2kMwfdA/YI6hrF2MVLXLOc8CPa+RcorTxOCNxIRcwdCDHqchAwZrHnTzAMDbIglZ6AatBk
IyGKw43nt8K0sST2a8FxgHO6/IVpUvJjUXmsNTp+UJOgR0pL7mE0SvXP4AChgs8ijpCQpNa4uniV
QWLw9yiGSf0kCBN3uCUlPAKlELk1xcyt4ZPqvlb/BkAqMHe+F7m4R3RFGZixyFcFIgNsdMmbYVXj
DhcDkGTqsP1F2lNEWTxmpCgkvgnoCgMYo53Ab+0Usb8w8dUHjx3LIFttUn9t1mNLAZFbnp4n94SC
oc2PCfypCArQ4QXGc5Qkfs4eNiuxIIp/eJRxIfqdDVNoWUQe/BUOqXkoOgk3JKY8grDzbkVKExsF
1+HZUNBFDR+A/epoQRvy88XJJqye5ZnJOjKRfuRiQvU080F62jUjcUku0fLGD4aWFUg/Gv82eIkc
FBmORJyE9/JlBxSxgggRMyOrxH+iO3BYzprWV6G54oT2JY0zV39i6W3MGyKWhdNtdt6R3RQUMSDa
2/WWAgF5NQBSABCMajwSzLsyOQkFfbYuqOvT5cmxLz0DB1Qar1SKZ4Q6UAWrtglNMlv0XxM3UV3L
5mLVuEC9yq95AASEE1Jz3OIfIr2iA0fqTjoasVBnry0JSRMKhx8GIW5dEjUA9azr/a7S/kmp5szS
Vy9AmcudJlF7CDzZ3gRiAG8Qe4pIz5Qm2YEW/rjK+1xCWsGVKN4uSX0EOHan3hFvtbET88/CFLOf
oWmKUUq5CCMdRMWED0CiiH8p6cQHdBZrYy03UmdcSlyNTCNy+mnZWUYColj90QDzb644AfSQcFaA
I63GTWQ0Z1PB7ZSyvVriB5XJHKaMI9CFABTLLysppH8IGYVDNodeASbrEfDOs9+kO48MRVHoO+m4
Y7cHpRd/E6sVyNAy/sTWd04x3gxySdWC276ZhGGINMaBTljMdaL/LMZFJFIqqAFaQGCTAqUcrnUy
dOakQYHe8rKA59bUTPBZpojwmMpdSpdtd43RIAvfxoLPV1xbojASlpw1kz+IlRrEqSSZV9t3IGEq
9cR5X3xPZreuSZRKN6J5JfrL6i4MpaHxZWafown3zwIoDYrZtYJ7apBp2Hs9p1MvXnf2S44JT7cG
PoTvNHHwxTHy5TWJTAfyTtZjlfh1tJkT4ksW3xli9JGY1JvpvjeKvYg5FpJvcoefUKFyCMQzEo8m
hzNb1CqXUUb5xeckQDmM5F9gEYsL7UmcI6xBpuPS7vUtCUapWGVgfaxOO5tXu8JuRdBdndaooIgn
TIm8PPTozpf6PCPTWQod1z84WRDsVIwV4pgU/UZhUFlCES+nBsk0fGI4wd4b8LBFJyQSW46BXI0q
NjLAMeYIHJs5hKm81A1XZfMo1eQlYkJROt4HjnFqXqJO2cPdjVzV7mjt5J20q6vObbLkBk0C+3I+
jPc2mU45uZAo+rrFwSEAK8IXq4Fv/PV+YrGwp9+p/kUTEbcE28BFMRvJn2o0FFhihiiYd8bhK6s/
WgqxEQEhcbEZLHRi1FwINXJEgYVbR1L5DsJVBYgIebZUGj7FCcwwmFCqZ6fDukggjQkNiPKLQ5pF
LrJn5VGb3ty24iFzYO8OMnvg4VpDg0zRurVfhMrsXjuIRpf8GtPzyBpnhupIA7LEDEeCmIhT3Gxt
kwwgcileJQFmJWtBvmE+pWhSthWiJwZO1Hp3MvfE+FtPzLhzXZ4miq9ajgTeJwdp5RxcmdRamJHR
UYmzQvdLNIGXtpclZCjiOILFR7Qq+KcNaqT3FjU5h5CHeI5p4QSoVfgNSlY9IYH6bW/1Rw6nCN9s
Ff2OJWbb7uDxzqYgOEwj5ZwdeSwSXEfCwtnZl+F+mbyU8sFxjAuv1GWsfa17gvYVhFEbtbtJvyNF
ayCYhhbphjSoxbowK6P0m/gxiC1N+nPdlh9adEESEgXDNZ0fMjKzwrk7IUEu063VB0cj4MVa53rB
XMEZ4PFk7xVPPTBdpHTB8DSLgwyXvboyRh5MT/wFTzGdwkHT+cHYvg5Nwy5EeUp1UDE5QBKZznyf
9N1hKsajcMP6dQmyHT4h7hZefpE5YoDOicQRSVNIXZISf6YQLxIGuhjDQc/p6BrRqVbz72wNpI3T
fJ0YvqeEVPER/sAWH3XBxlb9HvlQZGmEuuLcIRHADihETTNmsfZ+ztQ9ii/If9Lm0Owio6sJN+YX
0jt8YCqGrU9jNrcecLcU9kVWe2oNF+UaNgNwAgS1uORWdVn7uUsyC6CmrZ3yGODR2Ff4cbyU9gEV
3gItkIcjw/5clnklek+OvhJuGjpEM8uXaQLUDCHLRxv6sVshSKOBiSYMBfW+5TxZQ7PlWDAZREaV
inj32EfvooiJk/wYha9T8FIa1S6VCMng1+KCkjwHMi2Ljox32WUjDjjsT+WUnRbtAf5zcFcekKij
0WgacpqGKzFL1hOay/E1rf7Z2rg20BzpGF7kXTHDerMgll+saJt6AWWRUGS8jTmRITkLzASF7AGg
6JWv5FwSvV/YOJXWOgnCsc/5CgQ9ciPW1iU8TfOem1Hr7xcySjJfd4E3XOpH6cDAVA6IWsoY2vsD
Fh0v67cpNyE2gk2YjI/CVefkxkhVQzH1Pm9tmUA4o23rXmdS06SqKSNZpNQ3IV/eQtGetOEQM6M1
qBJb/ARQuBAc5avFKuJlwYYekmJmCcRRxPWgEZYBvKSNx15WFCtd1RHqDdb1ydRR2bMsO0+MR4yn
HDRU1TggzgkwYvvdk0A/8tGDzze0nVCExgmutykIDwT0wilaHsVkyiWOSf8cYuZILMY7wzgozs6b
/T+VBoxeT/gwPXkZ3RPOtCIeZ5Wmr0lSr9vY2M+L4+tEHgY8U/KtZcj83OZXVzZ9GdzJDNSn8YY+
XZKzCHhVFOLPsBdz6pGKUo8vA10NXLwOoKalnhC0feVNcBSjarsUNy2jGJqQ2CC8hClyrKw78pui
+NJLMjrVtcAlBrN4WH15iNscEo9w+4Wyo7lPiglNS3ISeUYY99GhCZF8NbT+vR9NdCHEBaK0zeyX
sW9Xi17eazV2CA4zx9A2+ftU/5tybZMRKzR0zoVZVdKslmLwtfAqboPF+WUl6Vz6+1wPoH0nqvbW
hny32nvJQ4KycNmiUTjJiESQ2lqN+wNv/SpPqEMlj5r0QQAbPUYsw2+isfFkNEjIZzmzP1SKdUiA
MiTNx0pvy3hVyV0u+59mcB8briti/rpWATyl2Kp4dkLvJN+Zx2UxEEcl+RBW0/+IucWkhKXfK1TO
OfdDwsyZHSLnRbvnIklSNCucobCeQUvdzhV6fMIijbpN9OV/8sBmPSVv9vxO1CkM+64F3GGkkqGd
9bWhElZOQ44snXQIGFOH+hIEjZlqnwtjPNV6+dmE3Mfnv/jOsL4UpMW2KVZqEfjqZfzUJVDonGyN
tmX6IGWRyx3k56GbXltg0dSm7QBftIuEJEIyIt+Sl42+OMuhrZjdCz4/uTHwn0eatoGFJkceRXN0
ssYDBy55ZYHvDaavLsm/qZlQABrkrMDYxhQh4UMvjmZgrVLjpcIQZVvzLmPjHsnplywoI3zlduf2
jolgI9lwrK+2RNGznGnoQRUm6VwHb1J3NpMtQmmTPKNbixbSA0GJdolLFbN+NRRkFrxyJV/rNgvP
RfVaRPASbE5I3gySnqQCmQuYVcfQHx0Qfp4wqfl2p/Ci6v0RhBLNjswV7OBfXO1gPvKCCEiHH2bk
vYMY7LDf9qp5kBcyChPfIHirY0pKUFPBj+ZgbL2lkcj3q6O/LkDH3R21lGna0Rn7PQ2PtuJ7pc3Z
MpIAsyoiX2lfPL33YXtwu2LmHpKrP4J+/kUBMTog9pCUAqJEDSU8mUlJynm2FxF1R4YiR1tk4+/m
cSJzZauN2TEiqLZJ57eyO8/UkZkcUUinM550tct3f/lo4DslsLjkZQcQKB0ka95v5CpWlZv09Ygf
1iGxSPDVfiCOBvqdYGaJikiJloqmR4eFR+oxcN0g8z6KKMT+TeiUpkqKULnqJqe7C9ojGAfRK05U
Afig2KvJ+BxXDTdwl8UP9GoAvznplnacz53rvaCeqLqfjM67ioWUfSYu+ExsCRwLPBpJ2r3s7Tqi
NFUJ/7UBwjnf+3AopK/hanmqOHpQ8nJFNv3a4qMYY++zWSBkemNjGj9RuuMGocH0kNSv4iAZCQhW
1WjPVtXamILBHOoWm271IGZJ2XIGSFuo7K7WvsVmbbBcovgQN8iSoj6iXfJHQzBHolycGBgzel/i
3IStBAKY4buGXewqGwUHU7FsJnWGjabiAxGKS9zGUZndByapvwz7JTWex+xsEPUmAjsKErtu3aoe
s56OkGEgMiDK1gtPddZFIMEayUry23yKPx1YlVmP/Vy9FSIWFHE8qOCCPmMu0aqCXEjqTzTxUiJi
TNILL5dZuOe2mnyRdGttDbPMV85FPkfTP31x97Z3bcDAuc4iQvPpMks15RSuq/QbWKRi9uw3Cxdq
h3Ck3M9WtrMq76ugC1Q9iH9JCf7V/bes0CqhzwW5DcaVNj1LP85kqbc6w0+O4qJi1CcnrwAOgrOt
s3GjTdNDrKcHKwNrn3/0MXhovHNfmLvG7M94rpN2Ra4p2cLWdmyCH6wgYaI9h7yPnuPiu3RespOB
5lOz62NneRRJ/qPGN7aVoz4C/QfIUfDF2wQnZSgrpJWli6OngQUOhPcvQC6C+uvZylCXkXgZyYal
gcUU63QYjkKJKbsObn4EzQc0GrQeuTFY18hZTIclrRAF79eMS6H5yuIf0+j3EUEGi7XplAdP+W0D
4GuLPZLRlYlIknwTc9N953wIClm56FYbG9kqkGRYP7RV/SFatXFAST903OzIZ70PEXwg4RpG64h2
aRcBRsZMpONVXuYoMs5kQKgmpD6TV8Rg2QN+oK0Qya4BGKFqK4LuhjecPuBF16iRtKgJX6XWVb4T
eF8Du6IoAepi3nQmtD4F5IxD3KOvVfAs7Q5dR9GKyBev2gz11juvPVyWCx8N7pgiY7Om9ArPf44J
XEL4UKUj0Q4XnVxpgI5GKc6dl2Ikj9fMH9woS0H8FhOHBZ6uWtpWqdS1WdfbOrvo7DcoH7W82JFX
1ynKkYxt8qM6kTsyQJE/IWJKsCQ7DymDIYd06zI5hMW5qhs6jmE3un99A0Uc3SlEbIbYFEL+wCHe
taRnzTpN7PX0Ghrls2DfI/91p2sHFUyxojStGfYdNCD5qNkLFvE3hmWPE8TkQJBDSbYF9l8xVDJ3
A6ZOKIkKTQeppElEll3sbVZxypH4AKLQ7ZGgZRwLb6dEM+IPIIzq3SkDUiCgECQPd7gkPcV649XT
302yc6g/synsbIt941nrPiHiTJKWxk2BzE7TCrwm9iFhCuIw5RloFtytYNkVKTbOkJ6LJeSj/Kwj
Nn7kAE39PVYDIzevKZCji64aoYcW2Su1JDKOcTMCA4UPLeODG7Du6KzurpRoifs4lAYzj8sXiqOO
F8jsC0T7duLJWqqPriFbe9kUlnE3WtmjGANrxfLZclAqoFLBWpOAVb3LctG0472K12oaaX0kJMCw
9mP7Izcsdw33BcmZHF2i8mGen1NSHmeoCiYSYOPRQ7QbcXRxmugkY07KnVFhUC8J0qdX07FD3zP2
dvzdO6c6/mq+7OApD/65vU7kVn2nDj2hipHvoRX2m0wUqVykRnUeQgphaloDf6KoIOcZAVj76zCa
JlGykR+tyq4en0lrIBoMe/QJ9KbAnvTQdRwz4OfiNSv54UgkExhkWqx7C+eEhu+BZk9mHmQoEqFA
XZNIFgFCDd7cefwCL9Br0UHy4XOtWRyvojyDv1c7gtKdAyakWqEumNAiqs6irzS5596lVi4kfuiq
2ro//DMRYjL+1LsTmvYcSRIvV8yMUjdbjZ9mRrcxcfHxY0T9l5cV/qgoftIMG0bNHGXvMF+r4lmr
HiPnyPhBQ6Bw+eC7YUlyFXd/BGnX0UO2jBXma2WXIhwE1xTMXcDSWZxKRPvmx9DjgwQ674l9onsh
RHDG3yHuKRaDnWs/uxBwPTCrem5fEpQRrgbsa9KlED3ZgPU51XYTv0iKvIL3ibGg1BU0gz+AdzTG
mH2xlbiSP7GpsiZziZAotROb55PrXvvoW4Z19iDMbqgMSbQVtwTRhYgOh3R8mMefItCAxN7MYRXQ
3MgiZAYGZzTKf7KgYI4KkGdEhSjQ5xi32GvWVAjVc1qkkKSqmqQHhCnXdO5xoUnYB5G7NGpya5It
jsWOD65zhjuFSPam/JXw7dF1/YpUDoSCEZnKaAtRIxk2t6ADVcYjvply0kG5ssEt0tnbiYhD+rNA
Kp3eWWtEb4GaEkcIlsa0BgU5M4qk4T83JjAZd5l5XoQFpzq8tTAjtBexpxE4TijlEkFi+CJOR98o
KDJicICioNoKdm9ExV3pVke1e5JUCP6gP3SGTVDhNhNFtjAPEf5H64UEjL2Md3y6UsDa2U+QBQCB
M+KpBkUZFDIvrkncAG+x2G85vHWqLLT2t5hsP8Q8jWGtJ/DN4whtm5MkMGTbGZkSWjr04K8oqUkX
VVJ3n6JiQnEf6jueWQT64ExQPcPc39M5yjpYe+cZmYYAb0T1MWvJs2MlXIBE8Yw2BHy4gROkzKUF
xJdv1nqKER4NTO3axSMIsrPUewlJ0ubj3/VIO4aHrzOrbiLXG+lc9cTPT5cRCesafHXLCzST+UxL
C69IyZQY8IlJemFFZJ9tDyhC/osXXrhM6AarvrLgRYE8bOuI8/LcOC+6ockiIrk4lvpPy6BRpfoY
RJuuu9p+ERND2ln+QBUgb4EPZCdnVcCQRhkI+gCUiwZBLbikfFndLEc9NTkx3TyjdqPiGOzXHWZG
4SZcvNvK8jWywIY5AmYLQA45PyIMfgJby7adwXvK1VheUwX5t0EuUnHL8uiNLAnVcdZxO29YcSE4
GBr0W1Whd+nbP1oFgnMiKiWPDvxMlFZHsGUe4KyZ15ItoesJzNBfn55nF3edl/itlVJxMCNcwWeQ
a3z81jONbzzKF/4ICdVo3LXJUpjTacLILlOI6BCJ44otjrbizKYd8oEzgHSAYHgvs84igqZ8LMYI
hx2iqigjMo3SomD0M/SUXF41ImCCDDOE3SHDYSdqyVTxp754EPI3crSj4iz3CwHxedmuyuU5iaaN
NRP16ztTwE+q3M/2tBav5qIGlxmTaNGVH8sETYMDFXZVYlwkH8cpRj5u5VP+mfN8xVP/mxoqeVDB
l1Z2t4a08Jrrd3ArxgEoGfIvOD3QGNvzPqyYuQggE+eSG1ePJkGM9eLtLXKA7CG9zm3lm8FAqZZ6
sXXrXXAlE0e4hLMirkBl3Cn9kzu81lnylDcP9vAnQHSM/j0hcau3yZntCFF37jJz2HQVhSRVe/Ri
96ijVTCbUw0ejsqPspBg1XTkjU/xNrLpojQ/BnPknryp4X2tAKvMG44kqM19k9xC86rP32FUPxlF
j1ODEnZ46tEzNjp5rRyifINZDi1UR1ucTbDPI5tTXkE1t9R+9OgeOrLszZ4O2ACwBy9mgFqFBkvq
3g48ZA7seWHtlCnziwWCo7V25AW0CO56FmhJwy0Sb13109pmMoi1V8tI3zprPnIdr9MW9Cc4l3xd
OhhI/jlO82NbQgaTCD/cwUw4y9qqQEQDDC+E2HDXJNsGX3L6NuuncrlH43eXJ5/p9ExoJzcV2uiT
3u6m9oeFC0SDlVw3I8qu+Vf90euweI1Ise5Li7bmXF92GgdU1ZpsZWQnUFkLDIeNG/bPOxYw7VD5
c/4i5lH0I95KJRqs821SBdZLH+7kDZfV3IUZ1YyPqRt9d4EBsGk6YzYLlE2TXyUMQLO33GnkyEyb
VLefW+TSIQGqFZeui/vU23Euq+5D61GUCZiCjNYlZPG2xA9o+BUkPkydAH4GsOEqbSkKIsR0QOhE
8FGzn8mh0gAdwoTkUA6uKEbyokafIfQjuRxHg3KhTo/viPVwzEOd+Z1MQphUdb6kHel0RbLTlj1F
46mCYJ4BQ9s5wX0aHjkpAg4peSvrkFtu5XWEba1cPi6cEgVrVMKlLUbuVxelTODxSexjZkytvKBT
o5IEVnvwVRBts1p8tdw1yV5n70fhprKV1AHpqWsLWeEyJtfCts4Mz3c89WtlRltcZRtyX0C3lN04
PTclWmm9xxyQPU8G0YaTGhNHEu6tPDx1mA7aButigbKh+W7cAVS73jRkqFRglOIlk5AD6Qae+Vzr
XUMimOVX1YcDQKbiwEXuc1GQLagqtxq3oeVudBtVkh9TgecOm5kjiO70Wt2YwxnVA5PGNVO9ozua
h1H71Jm7aiC5oTd9EpJ65VTTYyAzr4k3yQAhZ8BYO1ZBvtmjOxEaraRPCq6yJVOp/vPuwi86apDR
NaV+lJy3ZGlxsiGOoPBq3DfoFFFuotx4qLK9Dei2hO/OoWqJPxgwhbswk7RTwcKE3gCQJ2k3CqFp
oFuoQgjsA184u+FL3F8ik2GlO5nmS0240r8uP/GbD+VJ6zhGlF2eYSdG1UDtfPDmxZcewI8pI4hI
Q0uvGcVQek66HCDzCvQvCG8uITq4FFDyqX5t88tvOx2eGckGNMfskpdlbe97bpileNOge8PfIKPI
1NbWffDi5lz5484g1bfnebN02uYhxcNNDRbqLU8Zht2yAFZkVC0gg2yl3sx2KA6bILWOy+RtIIcj
YjAlDzplXGVEgQ1V1fgzN2u6jL7GmGgysXTthgqjHQoAFn9yzj31qLePxN7S8iYtSIhp2RHNQDka
nUJFLXNgZJLM9mbgM0Iktq7NVRxCB7FUWptEUUVwsvVAw4FtXIJfwwyVLJQFGcHTSMNjT2pNORID
RvqYsgpVEwHVDD5W7lQTf+vedM8Nw7tzqmIeRMaW+K5oiQMJXgfyt0SjMibA4UPv5+WX7DljlRMQ
8lGnx6x90xFFzAhVqmcknT4MaI70VcKiSiAnddRWlYYGnA07xfmS8GjEO4vcD5M1XpiLKfpIjBe9
B3BAKyK1cD3hGRlQQ4BUMcZkLabUFDVwSlJU5R31En0G1yMXNdmBI4b/bfzIAsh+iUVipvEho2F6
hxapKvUdIShi7i7mt8Y4Yb2IYHlwqGnWNrVX+XUCUwm6l646YcbsDB91HeMh2CNJVs/18NYX6iqn
WYaBXOnfSCfOmQZk8RZ0A0M9ws6iflT14hTHHxy5D1FhX/DO8faS50unrU9pBrFmJiyZsx/HBZan
WWtZtlPpznLQRMkUbcSI/ltjmwko7YNJdsa35xDH4z145ezTgXFQ7U/Sd+wW1qO45XX9ulDebIbJ
s119W/WFhDC2SdDu+V4zoVMmKbr0bQfRpPrI+drFv72TA6geWvaIcVsHA+oiTsmYvyReT5Z9Uhg3
/pLm3J+2SnYmxsuMC4gsoTPOqjg/3U/Wh92u42id0mA4PRsJcC1qOBQrPE5z9D+OzmupcW0Jw0+k
KuVw6xywjQ2YcKOCAZRz1tPP11Sds4dz9gCytLRW999/+NV4MI/Wzbwwo4Mi2xiPZrc0bAob5u1P
GX1uBSURSsMpBDFgpYjTo3zZKxxKa6ObFwKZmz3UcxWrEdocWp1eniAyW/Nk9C5orYWx+T3AvA4J
nsV1HDTj4lQzEAIiPupEZ+3/vZ8/GkOJDBub1Lz/yQhZFB6HiD6XG5stuEa9OpYu1lxgae460nZC
Wk1VcwvxqSEUoii5dBQB7dOM0t+qjmI3htvSCMllUhwacByWaMmCkHeuN6ptryJ2r4OLTS1i9+jM
UJzI47UzajTT3zLixh6S2HYwifo8G94aSx0XuXZMZQgH+7Vrw2OTMc4XA1gt7R4D7Zh5+4YZEIGN
FspUMZcxZRAHySgr55/Ac7AC3NX1tra36nytjGtn6WwzWJc5H13V7mmBVH4TuqB2ZjZkX/3pvcYk
wFNddLJMXbuVg/5bMU906Y6Z7PjUisX1mD9d2qEn4shlM4Fs5SiP8qyD4jWjOJG3/I8Byx2gVZJm
Wsj9MqcSfyTXEQcW/PfCD6ti1l92zzJCiVMXw2aEgFUOiHcSGdxQ9c/YZW1gnewH0gFFpa0118xU
VwYWcy1xKbXHXo/67Qy+ll4R5HnEQlcOG8Cim+8VQ26Leggf5oTiDIhLen+AQNGrwHDDK7yGkNDT
cKTvFlphMsXcxzzdY3BB8ZdZBCwNIMMO/4bJBgSzWLY0uBsIAOAvkTk1/xNBJ7lTtG1cVkoYzcZJ
2xVQRG6CdY8uSlj6V5QxylnHYgfKd0OMIJw+yFxj9zUqNH3M74LxMpqrFkKRYYj8CqfKEkWgkXxk
TDpVoF4LEWu+nTjgodkLYwKdZltY90b9QO6QpoSmoPei+uWaGGGzN5bi4K+rmAj8mN05brA7JPch
upXNvs7/DTo1zBrEo573rRfgLnqiw83sm5tmtCGY4W5dLAlg49TBjsj6cnyf1Fvv3+v6BVPDqdgx
kZm889i/pjCIGQIy2cZMr6MQ8/sHhRUqwb4kKlXlSuMeYF0BNQH2fM3AtUb34eiIKDakAYt2XU2M
0x+1imrAZ5B0TKDXegSOslUxeZrDO3O7VtDPRXsNnmt/nTXrwXgcCgtYX18NlB+Mza3uE6s0qcRS
Bvj073l5LpVHu97Tj80TZCWMJwpGla6Cr2cNDas9WyCdKs5IlB3JNyQMNw6uRvzmtTc9qFcRPiME
OgZw0bGb2I2EbyruiP4J7ceAB+tWjjSJapEVLtMfebOd+mwPm4aJQ3rEnMgBevRWPgwuKg6GL1U7
PNMzLOtYYsURHhDM6z1iy2T17UHGz7bT3KfJ4LeJ1Yt2oxVQ3wA3ofgVQ7PyKzYT7TZqyaOTzT+V
d4Xhdv2TojfJXhixAenWYRPRwtYHM3yY0e32oB1Fckr0j5LATV5dkEg9PKleD1vj5MT4H0U7drrQ
2w4Y+Bs47SwnpoZTZFySt5k4EbQa63Yi/gOzgi0BR1aMX9kB3QaoO+MfaCl4Tmk4zsj+VhtbgZMF
3xRtfXGNWgLGqmOMTA/klZ0QzGOkeZt5BwUVZ3glLkghW7Dta5sGS3EZ3NVbcmLy6Tk2ml1ZYVNZ
M4FlLA62YsAyZA6GPpV3M6PuSzbeR/KMdUrciJnbegaf0gmfCjUHhJuEI/scWSP+Q/5FTyULqFu3
GehQrl04ZJa2W65bN/QWbQhO5m007Pf6dOcT0m2wP1kWPpOoiJNtznRONX1mUMq0bwZ85FRm5fgf
4SYmk29qDGH/R4EP9I6yW12T/vUR2nc72QeUgAl8jNpV12QgKzBRiAt5czuL0yfe29hX6kF2i83f
pP1pOJqMbCcFYBkon51lX3LgyGyCEli88Sb6CuvegM6okl64TRj72PuqSPb5qYkvbXvRwfgzwber
S4stMbZyitEdK4DjAR1gCX4gMx6A4apf2H2/k5ooSX4N+qyaUzMuacZjDOF1u97oNZ6W9ByUfg4Z
TRkG/iijOk7OdvpnsicSaG7lQE/FAwAl/hYR7C/aqqWZ+F/q1JzK2tngSGdHEPCeMpKD92n+mUw2
9vavQkOaiKL+O0s51lsHgenw6YYcxA04EQbn9LJDoe8Jb2lx8Ai2f0a0/YcG3XGwkPMp74TlQuQT
g8KDgokebrFw224VxA8NYfnQ1ys/qfCLxzWFZj8EQ3Gn+IuYh0tEJTbiNIiVKQmdGAuJvkTsEsuC
UlSmPjEG83Z59JAcB08kGKQP1qMf4zIFoQPqJq5VzwoGA/6PP30l9tUNHxzOK7phrLdqt7ootUqC
rbY94LDujGgpWhXzCJVJb3sUO7CUIaKilBeLVCRdX8DJbNAmB+/MDIr0mvSkQcBJKD/K7JJb/6bm
oceZz8huSXM0ioeZyhs6Bc5WLMqv7LcosAN7sv4VtruwQYRp0RbjOkQ3r+MY8g73JbHWmYJf49ru
FhaRLB4+HTtAwVhlHB387OfmOPXPKYM1MUrTmk8RAZSKsVFCE4Dh7MJGjFh5LmdWOlhQx9FY8GI/
fJ8CeFIBc6364vCBOw858pVmA94jgwTSirHftaNbZptrM+Pli5d6b60Dzrk0Wece7MRKqFIhzOmT
Fr2W7CqMjufO2zDpgE/M81vrvU0PIAwkJblHPel1h4Is9jo6hxZIQcOyZbNCpEbq2I3vruxT3bc8
0Qe+cqpd6OwjzsoPTcg/GQHNWBtgEr+I2iNfGLFCRNlF32AoOWx6mQ/65bOmLXR4iFDTJfHPtg9V
sB3bm+lTI7Te2uGQlmonT7Y+VQk4vnhNyw2k/WKwSFkjbIDINndsyrqYCMW/f17uCc5yybCqnRu+
O8N1aElFatYqlgIAJxQqdvaBoGIV+QjqUDyXoCmA8wp84gyVWwur2el3xXfQkSUEXB9gm1OhpELe
gE9wH9DzK/6uacb1YBOiAJJZ9gSOpqimZeKDYbq1HoCDxunimMcKuGPTRCQZrDt3OIZmsxtaJqvV
zlJewxqh3nCgrdsFDsb9wYRNunrwQ4Ka8fAurbVrfU3AJbVQsYAEBiaJ3rQmfMSZt4C6HOfXpN2P
7Xc79yySjWL0y2p+ULA3aaMOn+luY6UeKpv8kCkkNBn5EV8dUatgoIlr0k7yh8Qdv9Spl9oXuENb
o9QuJrY0oD17ttumxbGm29r0JIx72+azwJBzUTXBxadXCD8FIpfCH2gcLW9ON1ol0x4j6oc5OBpN
vxwSfeG4kNbPdl5ejWHcadUpLjjHYev4FO0twvY/4hWYA2v2T0vQb6aEXTozzol/hIJNe43977bI
FyGRLczmKsw/tbUiC6Hn/nyZ1EX1iOdu9+ZWDyaJndWj0b5FX0V9SdS7m1erIv9g4ciJGMlwk9Fu
Zb8ZUYGIIluD6RhwYWDRQPRO0LXw6YgVPyKS0BP6JpK0hsqDcvI66lhMwfVpl4GvXXoro1crKVs/
4jLZTPMjQkEoo+TFe+q7MXVL8SZTUY16gQ7wTe0iSZEvrEd3ftIB0OFa4Z54xYq0mVDlEJLFcIXB
jAz9GJSQxFgUn0n7MQUyNGnYG7CJRzX+icHkflbCTQUIq1zL5h9ROLT+JHdXGB556DkytN/ngKvT
yydVRS9wacuQmjsgd6pdWRr5GxDahKkd0B+KJZiUNVrzMlnqIQ6vIhPSxpdew44FhgZVlfDfIKFh
qEBlSTllDfQeZ8PN8AARMYKo5qnd+/4Cp2vOv1w2WwThmPR2cDSN515fZMHbgAX6F3ItT4fJdQ+a
3c1X7GXFi+FbaLnMo66dGcjT4hA1TOU5MJaCdRWr1jHHWywuKLzvahOzfIUGNXCqOiunh0/qsMFd
DI274B98N9kAz8Yw+Hwbjn83vUUeSZCTd2FADPitwzCS2RR2DDCtS0ZY4IWiWWOwF/skbOI+ATRX
1pBcBzJNwInEwqxqmyujyzzDrwiDEySXTXMQbSvMH0Ssvr4VAz3J3MNYwsZyCxcAMYSlDe2DX6V+
YUQp4q2sitF5E+nAW1SobD94DQagx2pZv1n0Aniu09AeM/0Q0Sd3oDG1pZFTCevX0h4Uz7hAzSNH
ICa8ScJCDW50XVxDH/vq6jts9opT3/IJMVE2hTf8H80GFi/8cmKUBwuWVLG2mVVhqddhlUegXt/0
G30iTMLuTwZLD0UHGddBhAE3lo8NlVkAIdHjna76bm+YMb5l2bLUq9WX3t/4e8usJB/FgkZ/tfKj
VjwKyxzkULRQ2TFhmBl8Wla9DlsekAP3wO7+tTVEBgc3nsLFQSdHLAVmzGCE0ji3Hxt0SiHlk8K8
VAluEf78tFKt7K8G/RDxBBiC7dzK3SjUlUhFLj31oUpr57PZqzphOCSg4hJgEgQ+VsMtJio7LDQs
6xScoLBoIuC1dvWdZSIbCdNNVG2wYZgfI1zFNYdBVmAtOSeWo9vjL3WuVYuTA1t2rPbyZu1675S+
L2opiczdPR+t3eSTkq0jPItgl/HcMjIfIjrdskJAuUi1XyosNsNN1MbY18HIa356LBwt7e4Jomcc
55njczIPaXGD6DnyR4hmJaMYw5hvpXkgo/VVlwFVRWI2rWKGIY5QNfCUgsEnsj8qoQM4lRCDONMR
3OJAFoF5eVaw07LmklTwxAlCyqBiRRY8yKBcmtU9Y8I70jQo6rzSKghMMXsR10Y97iAZ4huakcgf
WBMqjIyi/WI4uTO6Nb0zUOe6odgGfmndQ2yo94A3R9yxpxIrHJoKYVn4xScWOMO4zkARSu+ACwPd
BDbvUIqHeoXxw6rATIW/w0hUNBZwiJusWFcmOUvmC1bhXuB9Y+PE32CTFFsiJPIKBHXUHIFUtA06
WJml87+Z4tZFsxohvyXzuGy6AEtj7KixThH8c6jMtepCCMOe1aOmVcEpZPwf959tcNKy4MXCRzTH
cbQ1QAQ8IimwfwHcER7HHP3GKUbw0F4tLiKTeYNarHPMsksNI/J1a3GuleN6quMVNVIe3PTKJem8
XBVM09PolGNM0TNkR2LdgXeB5KOen7GdVHnAkgAoMhgSTGJEe4PhbtqI3o5LZDQlnnuwwCMI1IMY
WnLkui7trzky4YUcGb6mxgwVhoEmnnGy6XrwsZknAnOoM/FjzyPzJRggPeo+Dct2QOydyt0TlzLx
q4Y+y4FUMwCrOoR6WBRB5C/Bvf8FOFJpFQk1Q7YQQ1KkMGJwxwLI0cDALxibS2NchNuCLmgigBT+
QBd1a9N/L6JXj+yZvv4gtJCEL7Qd6gfmRyYWBJCxlCojnYmZCT17ikgqpc5tXwXFsiv4EEGzMDBn
l8bBBtgiqqGj9jHYO+wn0UdNwdUaty1vMhtsjlyPMtUIfsvgEkWwJeI/DmnMW9vT6gZ9A1kfbVof
/KPIlSaTncl0TmK+g0Q7BpmmzfbzO93SxWmgMOBp3iCajtEugehGGPEj322NjMEOI43k4Dp/s3Hf
bZAZVxv0mgGtHaYCg+utmhifS55ABFQirJHMb4+dYW5YUeItpIZbtrqifQbAUJhodWawU4F7FLAp
I+M59ZLkQqxewHk+PpRK+BQzApnRkyB2Db27HFjCvme/0JuzgR2DUmpYJLGaXI4ffwB6I/IAaM2C
rx86HewCsqAAliEjiUMRnyGBk21SBbCNieW9xdg/0GFiYUSrQsopsvEMKz8pPCEWeS7FZMfZioth
Oh0+Q7vaQQmY+mDhQKMp+2eee09fNvBjOLi0maiKcxr0oAzk15fXHmueDpgfjyeyvnPtmrLHTsqn
pl9JEUjVp1CBJQbbtdvq/qkKj6G+d/rffkZOPS4Sp3sKbWPdJc1Bi3Fqu/2ByiMoDHei5DZmxUTs
G1QfBGLZkGMweaCjn+NuI4FVAncwZWAKVWAQkjHTsPn0uJryxqHGJ6YNE4POJOVFqI26hix4vqTB
DesVvJCYS9gVjpKKh50P/Lz4jhg/C/JrypEve65JRgQvHLaESG7auyeM0vbTW8+zx0ayCoG0hmoA
GH3nskpkhrEDbWZS70LHI8L7oCqzOCXVQNQaDaHmvXkmDY5CuoUFaEep4UNzmUYLL+30tauBfKbn
3ML9AHuMqMfZAUwecf5fpDAgdauxZbePlRtxWheiZTxAnsRiHkF6JAUI20/ZTiuxs67sa40JvDMv
PJEhEg6X0vDaNSw9Rktp9s3Hz2c4olCRyFdW7ENUTVvtaJn7rDsV3ks6fyhkDfrvU2iTK2Sv6u7V
84ZNRHWbOj+p81GOj6ByeC524NNJ8m0dx1Xm48J0UjBHTZhmcLo12KtZpJh4JoraEHgVhdLdqt/E
+TVhkKwOO6IHYSVyELBhqf1Jhz5d1wU+XHgM29YjbICeGUkZ5OgDBnyqGnLVXyVSnX8TkkoZjtrO
tG+eGsJZebGcE/Mxyhfk9ER8mj8etRLpwKuhaV5bclUi4nimptkGWKDnWF1ZVDWEqD/LW93l/rby
2GRMZH5YX/tfirbRceNDlaQ/TKq9dHB+NOHgCq1rgDlNzAFFyKls7G3n3+R74eVBUJvyfO3xwnus
0ZY5BB+vqH94KbioTox0QypJ9crgIMXKtoNbvARQvRbeO64QM5NZgrgAzGuE+xGLWpsENSTyIsc/
bQaopQyR7VW7g3aIWawgPMjEfdAEkg7oeuxmOZgp/g4U+NWVxtuV7vPIdllb71b7iUaOtVVCYwsJ
hBHzV7i8m0I3eS0/pIfwJnKkCCWNz3Qny1Y5ZQJkox5Eax96X7YfPNQNsiEeBJ8CSzHhFWTMzdwu
PUBIAXeAgcaU06bSkB0ZM3+xkCVaEEKDwtvD99iUE3C40JsC1G7RRlVZgU260HVon8fj5EE+At0E
q9fhPBJRXlEYKiCjcC9Kylih9tb5NolwY8IzvIEXj+8QtBnoAYNzc6vVBHDk2tHKe+T3eZ+2+cWF
iCMi9lZT9GXh8ISVIU/Gpk4SzQiCdTH05I8WA1MXqEqdsh21ggJkizwirZ0Vc11V0o02drke4KEN
gPLKmD/Nev0UMTVt0mqDVwn167OnIG7tGOd3d8kRkqwQF/yDzpHBo4eKIyPURgjx1EUdHGe9dZa+
V9/q7oMCQ+Z8DP/K7FfiUSx1Kwtf4zt4E7NPdhc593V9l5UjSlRaVlazIKMW+ctzzpA/vepewmxB
rY/SL3Oe6re4TinkOKHGl1p/Mu1rZGfo+DZQhradXaIgp1nJmNGnGHXCWksJqDswvAdCpPsRlFhM
4ATZFlgdbQC0DQol0Elig2v/FRpExhQVVG3UDx3YrgAIBnSeycL/SdFPAywfrC5bA1cMZgbDCClC
c6DgKCct1uEDvdIDULaggMItWfYJGCe5U670urxINx3/jLRp9G0XOVEld6N4wKIGtubAigsIOvDr
AgQo3Bf4BctCQbNVIIsVW2oY7l2VbZGYih0CVRHPn/+P8awL1qRQq7CnqwbSamclpIaoAT9hNMOh
iabD4/yVcZMgrZ1KI8ViLPDG87kNtP7roLpRv22x/cFuAiuuGVP3K6+gbT4E7ZVwBGmuCTNe5iC5
PH5RHiQp7hnAfd/tZ/es3YtohZHU5/xp3IP34Lv/zL693/kTdrd2d+7T8/TcX+cXVIxf80/0Njz5
r/6r+zq/DE/6P/e5/NLfwSlOy/7+2V3GF+6//UXHr37RO0ThgnS8L//VeCkZPoL+gWOTXPJBKwCP
3mU3/xLfivf+3b3Bn3om5Obf8Ds/5T/lR4tNzcp/Df6NL9SIL8yc4oVcogJ//kotxm/iTvor+0tf
1SfsTbfDDrTs5OxT/tvtup3FP6ej+UVQUrCoP6xPIhg27tcMrh3Kf9zHxlgpnsOE8K1KACKqG7cV
msRBWTtr+rp1tCV9ZNs+dad0g9Xbz3iEs3JyTsqHFN9YhtFR/fMfIFQuk3W2jlcIjJbYOO3s/SLa
ejcKr4d0Dy7yMG7Mg7ErTuWOVnwxbAiiuxA7dy4e9Cf7EZvOTbF1ttMDcYVnNGpHa+ds+n1yS86I
JM/RptmhfNnCblkSP3/MTsHBuRUP9Y5G6AMh5vK9WT3eHh86ruDVXhCGglUeR9GyWcVnDGrP6Rnb
nm2xtw7KFvkN8tSFt3UOmGJuu4fwqK6mfb3UF8VjvYUQt6ke+rV1gPSwmlbYDuzVBzhLt+ix2scL
3JJJ1oN4mp+nlb5KVsVGp9ndtUul2VgMYWYK7wTzBgQ+QK46c6k0bWkpIQ7zJjfqqxp+jaLPGVdO
pUI78heV7Dzh0eUlIEvUwhbAMLO17j/79skwwWUUZVHRkk8+z9JdIrSB0zNzFFXlGmhkJj3XiaZd
PwF8MqcdELXNUb5uPVYiRQOez67y08GW8COgPxbjzCmP56EfvDvRP0AqvuYsxOWiU8kd5eDw9tX0
A/TL6Zayy4eo/0RlOkM2VDoGuc5aDCgoiZQM22CyibH5xFvvtzJgN7FnLlymVYWZP46VE66KIP0m
XrPKgSXbDPbCqFG5R18gEYsUmyFD6Fy2fc41emLGvWipFiInKPz2UjrDHq48/ANgPCBf30M4DYN6
nE8oHIFljio7BT7t675V2UeZtKnf0tzyM228J1D2wZ7POwbvWP7AjtHZ0COUFEQVVRHlyTrV3zx7
oO+3ZfQfI4oYu4OvXalUFjb0KgsP6VR/bMxrQYxFjWyHjJyG8yokq7IxPwRx4azHFWwlQe/ZzaPO
LfBKBwWA6dirwJd1hnyBymZEL9ZuDWRVDOa6XmGgji6mw8DD/tvhDJQKHLdsao2LE6+FRRfihN4M
nllaBztdumBzBRT9+cf6MQzCqtJDPb2IrBKo08L8g6dZpcDiqN27pRrfTV5qoru4RwEQXNDYr7Xu
PplZTtrnze0hYpAUBli3UA2IR/XVxGO8LfJLpOpI0NJ1gAK5cP41TOOq5KwZny2gmeoxrQxf/IZU
0xCmffbLVFkEC804PrOPI6RdKbQppDUvghArj39JBxY9HBgwY6T4Z3eSwh4t4P/SHNnmr+O6gA5P
OeF59mYCqMegq+9fAPtxFTOpaoFKc8rLEhNjucrm1KiVuIQ/xSBJaELoKA3AEwtAQhdiERUYoSUK
lNjZwF4dEnuIt/ZkrsriyPJ+Gf03jUpJoAFpf3xr79FbgVHnhPx2zVMR7GYN43iFbE7vl/pRhTkd
4GRdIuOKzHwPR4pKU1G/OMQU18KG4BNZPS+Ds3RaBWQOg6vu3KfjrcP8UZrj7JoTLNhi+RAHBxGe
oI7QdZxYE2DlPH7gU3BCViR6lQkMknDakVwFAHZwRBPm3LmxfPRA6oD2A2FAyKzd/ImbxzJSKOhg
0lFOhXwnRuS5iTUio1z11wSOyAPlhEuXxAX3zbg0iuLM3Eor7qKIFd2wRl7ztHUQ0jTu48zoColE
a59Mrdx0dCFy+CqagTiYyGlgTpxwSW5SsqskBNL0OEHyATaiWScPRMzE2oIIStyfx1XpAtguIGah
CUXVnYDuKKNBBGGz8Wrr4DZLhY7YaG6iIXPpExDsrR0T35BrYn753bYGWTZfHA5KJDLWx5gbKBXi
XaGe2xYbsXxb49iDu5b4NeOKNaAeoZ1wtK2pwWNKr7xKKntRCXoy4qLIDSwSpozdLkePbUlrjJGj
a4LhBr9eT93bkbeNbCrFY9ZeW4hySjbxg1bC7ebJuPCm/eY+o4rKgmrpsj+YJmWnmx1QO7FcfTRT
eIMeYWsDUROEJ0kupAawX1RgLRMj16E9sFqzehcom4aVHty79E1QNzMFeCkJwoN0MkOXI/eh5EbJ
XiJzX/gXzPh4pJCiZOnZLHNqePboWDIMqKdlEoN7EmZWa13ZzdO5dEKUsqQXYRium8oLGmR8mpT9
BJ1Czx5DWkUF6hsdStjre0JSH4IRd+5izd1IcXtvS8Se3TXJkmsdMDFwNIaaJKZ2JhvsvqQuy6Hu
TbhW7OZ0fMv9blF5MxV4mlxHN/+AKQAYijhSVf/ldX2hr8YaE21QZULpIP4WaAhv9wDXJzFGCJXy
Dn+mnDv8biEyMtCCLps7NTlvKesAVfan1v+OqbLxeb8g0cBPOzQUIrp+dfD8UAGHevxh56ZmVOvy
hnlY8Ng/zkjWw6sWlzDxteUcIwwlm9vOEAxBqmm15NCb7HXpuBLpy0gx2ZCfM9iPORykwc2JkuUG
hs3Vy++yBYugsNDHdRtTj+FBlIAH0Y3OCK5s1IodvaQ1lMceuXXPuAyDmmaslsaYf3ArGbk1r6iC
0uFF3gO+6iYHzt9BRqYp4YBt+9hrDKM0qVPKLyZu2zK0byGs5HJKP1xaO7H77VQgGsiIbC8ZOBLk
rsDCdYuBq9ZBlHP3mlETrQU9CKTL4m/6U44D9pr2KMaBciAnGZtinWEBW5POs8T4eRp/aDFRnm7l
Xc8shrUQdMJZ22ZBmUBm4/Ws0BSlFYMBiI6heIoXcPZSB/u7Zqsn6boXQJ82jMGpCigwf3IpJqCJ
tOyDQ+QVY/6Sd0ls8gqI4XjPKKs6+ekbfHJg5yS5iQto+lxEMItjoP9cji+bEbXJT6iG4hw76c7N
gc3YuYeslHNuhsMKGZCfWaHk4gzFDnozuu8CKkKQxtuBJNBqzcagbnDGxuTgVGufYlGWwPgdWsqq
eM3mZ3kv+CIZ2OZnyjcvwsyoG1FZKspR2J26qj/wIsqnzYUhyQvZohbU0u9xvnrQYEpUZ5nNtsIN
qLIHP/kM2OJjwg5TC7zrZR6YW02Y0fnFYuishR7A5I3uk6FsbMAsDrYIN7/I/pFTnKNdbppEHpQK
+rf2kkhBEjVrA6yfBjFUlbXx+Fc/pdnBZrI8Ir4yeN6iwRrp4np2WO1Ku09wmYqehK/SpKYjQ18t
AKsJD/ElqYe9NV3MuVkF25DvHtN/fbJSm2vkueumoUhCSySG6+6qh46jEESNmWt28OgE8pqI4xYm
mePv5GFy4jlYh4luzCEahbjkJjrOMQIWAwvzAg4FjoVM6VryEeNt5te/JAuaEeZTFsNLbOsr21rV
c/uQ4oYgPTcllao+WzHpetNLZiMmjgz64HTPYH3TtO4po7ebaPVUex8aSNon9lKj92HtgRJGk2z6
odqtZbWoSbeuy3JL1+YdS+JcYmrEQLKakeoKY5WBSAcDl/vi3L2RyEReNrlZM98ofyYsZAeJa+TB
n7zzk+ucTl2sRu7jLPDfIWJgpnbctlZBS8H9KT6d0QMQh7sy8dZiPIR8cVVQLiLlAfb1rX+Bu9OM
6FjTFAwDyn4wUY2mALhb1hH0QTRYPdQ3pJLkGldMRfzgE9AKKNrUMcL0843HcdSM01LeW2aRO3mT
ZmhTGSzaAHZljttgYMTPqdI/Obb/IP51efAJEPBS6bDL8E0AkuNxafZDMf2Z6axjNisN+rSfXjK4
ubzQgQe9v4AGdw8B9fFoYcC5mlVgQUoj2X6WrsXSxbpkeJFKJUaiAjglq0Ah8OaF09ohwwq9hcJU
za/3BWMVRtQV573kjpov7DmPI4YBmnMvmSOT4bQJmWHMKe6mzNpzY2T0yK4HuqDVV3CSBGi0m28l
ZmgywlH0Bx8ZRReQmVbVlywQ+p5yrS2CZsCV31IzWykgW5hToIwkgxHgn+MCSecn9nNyqCsGoej7
noDTjFBBk1Gcaz07/pZktg3hKHOabOquODp1e0G25mzT/aSTC6lfkMx7+hmaVxTA3ErHC2xYj6ui
72NfleYQ2jEMuzW+m3hs1X576jC6TUM+x0AJR0vlxN2x6ZAd38jGu2ekfjbdtz5dSOQr8idvxEmI
bY5PQrTRLpt3+rwXy7+/WFyAIQyeK3pLWHADegAUb6bkf3TRgt9YUBZCK2AmEVV3W1xmAFbHbj05
dLkGOKkUeelNLfmg2OIDJVaw3icF098hv9V4MZbufAmGt8F79dPmBBsqDegug4uZbkk/IXQcST5w
QoYq2ANH/ERqEvccezBGJOoKCZSQIOi8cjj0FhhgBRJlMwPASE4c1qQC04DE/CXEGDndgIeYrIQ0
FuhPjIjfYZ5aBhRCF2DUZ5OixhL+o2LAl3DTVwPanFAc1Axr4chBhuNXXym6qzxXN6Px6zFd6f1W
Lk76WhuajVGh4PfcHW9upX3yT36xDtnexQ+YZ8RJTnYyeSgOwxV4yphfiaabD98ZDo4WKAH5QbGa
Yv2D+IX+bUYiq72PMPEJO4mJx5YwwqAFn6mit+JIj4n997ftYNzjPESYIY2hgkEZcBc3B06Fz9oA
zS+bU44pLXdCVT/pX5lSZt6rYkTbDhGKBvvIuwswLW1LwkFfzas+sghG4phEAeB54zYKpisagj0a
hSZ877Aqs2t0MQSPoXxL5m/51hmai4lTCEBQDe+tDoaHCdY5aKoTTIR0WcdKe6njo5cbT9mkbFvv
NyNyIIF9blDxY73pxPnRHdeG1m98BkpDre19PWIGC4UXU3IGjyChCrtnthmwMxsftLpbpC+6sePG
whoBRG8R7DawgOyhh0sZrPVAeTCy5k5DE8Z38YH14xIdg0HFrpZQmZ7q+kWlePWi+Vx46nc0JbDa
YZXBRyUC/Vgp3hPLBiHsu5yjQU+OVnx2hit7YKk8xJRrWQ0z8yNvgXvOGmIrrNSXMRHgWvPWTcWJ
9VhS10ObsSyfOR+59tim09Kb81dtI8/DON/ojZ0JBjf8DuO/qsESFFuUPD4aF1ncdf2mlmRDt/rS
9V5TyONF8isLpCmDdQt7shwhDuafnfaCBcSmmXnWB9v1T/U/hGSJeTXYP6eRgR92oFr4GTOjNvsJ
xjqulPlnaXurwFMWHtGS+Oc/JuhYwYkSy9u2Tb+1CU6o2Hxm6GAJAwZNRJC+ssn1dt+Y/dFR8zOi
EfnZaofZk0dsb8/xZuINgYgg/iyYV5Tmr9tHqI0BD6AO4ptl+TrqvAreXrcpGFqFdnhsve/h72RY
if9jVphbTeMhC5QMJQIKbypu2wzbk9iDaHPA06EMDnL+xF6wbyziyZrm6JS/YnWnJhXW/QLZBjBU
HBIqHufBZTUBLnrMpFofkohLvE20dGEcFTfGWunlr2pn1ghHFMmRwEFLtwbSxiNcrb1NO10yphxm
8uAmMLFUBN6oARV8FFBwqjpcXEqhFGG3jX60Y/m7tocWCep/eO6t996D/tLrCHhCpAnFmoLK9X02
tHMHgVwdVOaktIDNuNEyNj533pqYSDvz3ijOA8fIBEDXRcZVj9ia9YZeg+YynuHXdWvPoL1uQkwW
EQPACVL0rdMhdsaiAPcpu0L+1Q3LfCRsgVrTqnDQS3R0xNoidgE6AZuLlP0+Xtbkf8n8k8LWlTqw
IMmHTkB/sWBVYBKcqi9pmhwi42YPsOdVOKU/WeMS7V6tQ9N69KonK6ZMSdUV0Upu/zw5+saj/UnC
9C3tOox/7hUNicJpIpeUwC4vdFT+r22Nfj3Us+3gIT/Aa0+z31u9wnV4RK6GzmiVmOExYidVQ+xV
ZvNi+j9iAJUlzTqBruFlwC74oSXGapzbxWQrexzKe4R9Q/g98kfLDLwhSzeHIA8rM6UmgkHGuDvU
iBMLyad5C/Rvh9taWxxmPd5TY0cLjW9jTUlrTEuMLggkNzjoHBjH0snacAXBKDJEdAG6sYGcP8xY
GF+ojrvW9GfcBOL5KwpfYHpC3Cs2U1ftAyTQGTqnuaTRM+Zd+NpXJMXbyW7KL1PH5H+ywUW9U4KN
YY/91dyvsoxS2w/epjKEtR6fh/zF51SD4LYa8/vcYUZXs/EmBeCA6HXqmzCeU68hYbLcMP62ofp1
5riqfe1ouCRH98l6HtqXJoc70sTMgH9x9ShM5t8NwAHLJNet5YyTkx7b56GVmSCf7j9P59XUuLqs
4V+kKuVwi7PBxjYYBt+oGAYr56xfv5/2OnVu1t6TAEtf6H5T43Lu35vgZ/atVZQikmmJG2WJZeYf
Dtas0p7ob/rveFQWSbm2gvEYj6SEmPl57P/NTFiHwithmhjJIqHpEmVAm5WWqMl0Ev4mPJ9WtFWR
Y07GJSdHu+yebO/XmP4KZED6g/wUVagvCOT8MctzSN0CmFET+6k2KLi8IzrDudHILbgRniQxHBMK
UJt2bqzRjoZgz+hWGtaRQbM6z8QV9Ei+lU0X4TqF3uD4rRGRWXuq7shwduQPGt30+hU6fxwAkCz6
hxImlyCuQSfmFoqO+tZPguXsF1cgPiJY0HGumHGoAPF2ifpMc9tXzbMUtCF3iGcEa/OU1lyviJmk
fZOfPpMaRe9wQmgXQoSYA5LjV9/z2creOCq8RDgpg5O7N5oV8fP2lZp85yDj0oh4TSqqRLtdaG6+
FgzEi8zXvLdXkispOGoEf+VK3BHp5OgRRbPoUSI71L857GMwkP+1kdaRxngZJfkhp42q2h7GGi68
8neEL4wM5LBOEfQrwyAawIZmJrTNH5et4XwHzdoHWW0BdIp4OeUvVg0RiaCPsusRUQKiyStbUVWA
NzHLlSddfMvxOqPQosN3ALEcY88rBdRfBDRD8j4n+IkCsC7g9epE8Kq7vPoAIDN5j1aYLJP8dbw0
MUF3yPBUCvEGgmGq3RedZP84fU+Yd4w0lgl4YZj+q92c8SQgokbzAgJEjJiW899sy6k0kc3a8m0q
xIMDzGhJYRC+zgT5DLo4PmgPoqNHA8vkgAxAyIMTJyQxm56riQhu6tqRKQIwlrUKlEADWMjFj54j
c4pbQm4yja7AtW7oRNCvWrrQWJXmyiLQsscz4iQxj/cmVfM/p9uBzFbONosBtFtikJp2owBaG0qz
1NH8aQECGB5N45EME/ZbizE/QLOCmTRau8PTW+lHv/zjEQmI8NmGJrXBQyziEEO8agWmDGaTLqQz
kzpQp0tMMb7wI0bQ+nmPpA9ABLyELwp8aoATaYhT1YMFZJG6kt2+wGzOeNiL18IkR3uRVHsr1R63
EjFcwdWBOtO+QYjgie12MZIR+rLApk8CQK4JV9ZJ1VfsD2pAZqU8KzFfyLajtwiVZOXpF73DR0wV
D8yMxfgifT0kyqpRRzLrVKAwLB8+tP/gbF0nx3e6yjrSMxI2I6knQKUIIOpV4VSfZGLCHoUrcSon
Xrax5mFd6UDzUBmpyzAWngCQQwUt6kQHmX4hCQZdAOrHBpXiXapzcoMUBB5lATrJaZLZr8jJ2vrX
8IeXJrU2SNLXUgtbiNRS7iOES9xfi8akrXebf10Wr9Pa3cwkGfSDu5H3UXKkmbkGvIYNlIrDh+2I
Km0Vv/Ru9VF5R9c/+RBDEzIDwt2gZXYF0TOlP2/sAD2V+5FbBUJUgNo5X2XBj45FBlGIS9VDYyoh
5V2g4TM6kOEXOaT69tvemgiJI8q3BZ7kWwYrFzK7bL9JOaRBwTC1DjcDQ5tKRVv25F15CeHW/X1A
8UAl3kbN2fT8ZWSEezzbqsLQLN1HBfqaKujUwFI1XX8OIqaHkKyi6c96TXlCCNIcgGCia2DuY1pB
6oTbnNc0umeAec+WSF0UCuz8Bkcm1VHWbaTXN0Gc7GvXkef36IDJWlhlBsHQxVEWmCjZKuQmCti9
MBD1Ia4wVTojA7IIbKCCmWsV79tBn77I064il3vvbntUCmh8dWZ7WcZywGXtU8I0iDXoQHxm02iH
OkQZVIiOjC+KATLr20Uzz3wkMvbmZCurQ2gzuCktoIrNimWa/ILkiEsg8lF1azdZ5IgzG+OaaV9I
cx49XrwXkOlRKoJSDTpxB0W8HmJjF83FZ2luE0ISNXoBZnNkyCGvDUAWjT9tIFVvO377fwTNs+lP
H9u4jt5S01j77nSyVOo4lTUA6QHhU843PLsoJTd8hK438HNzCWo6YS/aIsfl9Bb55i0gkE+HMk4Z
YIe/0+Kd9gePmRo6ni4N83Oi38Go6uEuoDNSYgRRauhiYYaiAi1G20OjNH15hB4P8Pl+PjAw0FtG
yCAzZu5Mb3V7BisAPt4wZ4WKK0CO1fpv2RCuRizRSj9+VyCo5RCuJSpSyFmBVtqCmtYoOSpIfuI9
k0aykzrPID/qZJObWQzFawCC6Xbgy4ilcm5vhyKC2ReQSnzLRlL/I3J+KD+xeKLbAINNSDM2IsS1
pgLSxfyET7/FV9oehOMsAQqRuoCiS1wkuLRbKSvuCFlrPE47ZHwAOrWM6bXGbrS7p2Am1B+xvn5L
p3Q1+8FbaYQvTYlvtri7fH4/Vl+qdl4oU3YaM5gD1JF6edJdyN+9YXhfUsVNuvuKsP7Q4yjlaN/I
0T5ydViUt138S9YtQ65vNv70us/XUr8AoS86nKk2ca5avdVRQQ9Adu5QbUbntwSkYZ23MRHXpb1F
4hw5qyDoyMO9EQ3FOcR1GoAz2foC1mQd+d9dZD5FcXwSlN/L7mV3rTRa6ZJp8daXiwaKEWNRtSWV
FUkj0csVgZ64TRvrpUU74OwrtPZEM6G+npeo9bYtzUTYZtCL7038Q4k35+66AXHRiPWxEJ4A8I4l
JlcpyhspAETtY5E81DHYpKiKQ4c1iAoNuyW5GIU7nSsOJIfT0gX64xK2WXx+wvrhXnT6SrSmXKNT
mZ2s+Acoz3E/AhhAFLDKCoHPP75LPjTPenDlFpQEVIcM6HOOTqnjaNLvFcEKg3IjvZ43E3r5DrcK
aP5M0D7zFZ0BcVNGWiUcmst3rZgQFVo4wqjl/aT7tF3z5HIWArnRMPEVRtpoYu8nl1TQXavdBeVi
J8hUAXk1zD4wji7e3b6ZthVaHLincg45Y4gyIx/BdrdBVu5G19/YGFRwizj5QbBzWvqKjjalbJzH
59751QbYw4LJgHx60SqE1HZDzwe762y0IYZmmJ8Em/SreUW3KzWX/J1Wgh+ZyMBPQ7+OFMv9fzKy
ma48BuqdKQgOjKU/UdZKhSt1BCciLyuerzYbqW6fp8j5ClgJ0LbSOPbcN1LN9wAwVdBRvfwRQiEt
5icQLVJ+Hq6LYZ/Wvy6ibU9/N0nvbIC2o+TKLWTqDcBSsqTGk+RNw/oIGS4zoB9zz16oHmLuHt3n
ZoY/k+KeqwIa1EvNrUNimfquwGH1GL6l4K3/jlQbVHBWtoHnxIcJp0NROYzYv6BAZsYFJ/xwDZB7
4ufbtFK2vtoBlyAP7v9ClkvZ18JKPHr2j6CkQqFGllJd/i39i6a32DDdjVBAHYucuQ1SzBuwNR4S
md+XvjxJtSB9FQEYtH+PHE1ff2H02k9A/aLpJCygwRrihj9ifhBHzdhFa2p/2hFAeDnJ0OsPERUv
uE/PxfOIoDYOBsW/0u+xHQAAkE5RXQ33DMbDOBekOol1cv2LnGqd1eC/qJciBpUlRI3CMVr+qvZA
9PrLDFGGwGeESeXU85DYaRHpadLICK1Hrl3bYTnjbfCBhVSIEwL06nNrgC9RvFF1R6a9Myj6pkTn
CWFEZ+NCSpAmByyLbBNwuNDOCbcEHQCFZPxmiI4VnOZLYxAIdD/Om3lAoq9s4pyhsHRKwVXhUpU6
XucjQU+3OGmGa+/GSwQxImMgR1heB4cLP0pDd5NR4KUMuWV/2kN58fPjCEw7oe3nAcpDs8t7TixP
TvfhMekLKQA5ezfUrHyLkfiiQC32KR92aLythn41maK1jKIK7qpzzYznIf0RcrhQa5EEzeOvLEel
oGQ2kR5iFiRYlZeGLBHS+JrB5CUscubxMRFDequDhWksGngwvAauphxuwu8HXHcMfMjOGgEk3IAF
NWxbyQzlTRWTtKiEXFMXl/2mDR8NIbGMHxsQX3nKtZyBz8l0WY0gGYx/or1LEG9UcmG8SEkF+JYl
v3G7p35gIc2QcePB89PvwKd75H7h46XoTDkdSZLl0ppiiq8CDpYx4Pipy4wMHBkXrz1zATpMaCtG
Oj9obgvb1FztnA5xQIAxriEjkhMmgayfOhZK9D3lOAKaWxO55PED4gLQCJlshkebC2WKkqeLApjk
0l3wM/LZbAQSQAnfJdhgycsnE5BLiWHg6lnWsSA2yGhCuBRj+G2Ki2xyyfjuW0xf8M4yVQp/thxp
CqWn5VonndBqBgZKkrfsJt1fSgpijlHUUJM9hy4YPKuC3TbEwbKA+fbeA/XGFRQcmmB88ng2Wodq
Roc88jZkw1Zo8jmMWiE6yiXTOkysSFRRFA1TEBNXnH9YyqnzkMQ5nLevwpmDky4ViMOZF+MHzwlF
cO7+Oon5FJ+EQcfMNQNnB0ylIMYu+PAwain9B7NSIb4YvojZVgon3CRK268CGnjG9NAwNDoTdAGM
TJ/AxU0zbOAzuAeNmIAvnjcuE5LEAhB5+CseIn9UCoHnvnrTD+nb1T0NL2ILgqwWhqrKCTb5DJDw
TsG0Fk2Ui5hHdz6kxdAY+Wyp5m402O+035K/Tv6p6yQLO1NXXpC8jPqOFCG0VgHJj3OPQJNSBV10
jAW2C+N1h2bZnQem2Z85t+V1QkBq9FqiBQpx/jvOH5Lv6Du5ZQPCR8vZuVgMBhycBYny8VGey2To
xzJRSZs5EynMfyWMtR18puNoK8zeLqEA6mifWg/EDQ53tFB0cnHpHM0VC727tZ72wvHCS2SH5Va+
bcpJRFG8wbbNF460zxi9Ud/yt1SPbpdPpLHlQdPp4JNIPcHeSzFj28xgNOKlasHW1C3HCJFPUPbg
GNGvRrTpFENNUd0wfbVEdnsPm6PUmE2wy5tP7Fddhs7TPEupz5cMSlE0k0xxyxEbOHvfeGG9i4th
6LkDme6O+Qp3gSOnTnY3IpzMqMK9u2emC2fkVfPNuUDTiRKkatZGc+0C89C1uAs2LKCauT0KiVj2
zJLJv4mOkE9ncp2qzklOlBBVLMouk90JS1oqBkJ9vHqkIKFct0hKCDnhSKY2cmejTKJhEIEIjwRj
TlRz0fLDlVxHIy0++HYyZuiUNqWytBlvB7iLFm3vqfFFtnt/b6xoU2bA1IwLQQGOTAqlv08ZOJv9
UWU4rG6N8rsWclXOaIZAIZO5oCjz89XArRLA+SPO5zKLGECJlbfG41gBGMr1g/QHXUgPvUa5IlUX
34WmUkWo1XNZ8ysOXAbuIUj8QA9GnTCSZSlqPF4LJB8lHN8JPaTUOUHQMtuDOF3uBCFi/ap7kdaM
ZjlDMiECDsFeRnO3I52n0GEY9g9BrcCLNjExEKXmmGxNYgeqAz+XpCvzAd2w2XcofnjAvbkRKJCH
K6fZbO0ndAK8sx4dQWpSZYCcyG1D3ez2uxCONk/mNU/R3DGlYztD6gtI2EGChVH9Ls1BM6XL0mBz
AEGAeaBNmY8KbJ7oCWhxW/vcKRHnnrkU9AbLKmlpMp80RVvVcPSGvFmK4NniGNdvUh+3mbagObXH
jDoQXLZdzL6RLtgRhB4wz5cr1gDoIy7SYZhlwczaAHgc7UJNUH1g6otmuNuavhEICVnCiFPR8c1V
iiRfVrzoMuH2B/Iq5hDRp3prsXhPG4QsOv5MUcWYGFAydgveGS6rBNqXBoljXMMlLhAe/9dBNv4C
DZyKy4C93GMiL+cNk9mG9D6AQHbAHc3WZ4I7YegZKYDUJrK/c1Q0uf6BblAFu2zOPp2InBycq3FF
vy2oTkW+BlO6uU2tzj30FGVVlhKCu0LhI2ownezg2ViIpU+RoHbMHqiKXW6RIL/OSD7a+Idnz+Ep
hRwgYpdACuqYQy5yoOAXEogM8CAeUKQAlCFWcW4ppG4sZw3fPelcuq3vPoOtgZABVBbu3mSyulC/
8gqECDXMN6jQ3MJhLOMmOOSYCy+FycKjPhAzGYhxcTLCtcKsXTmyU/BysFkScGcOBYUnpFFNAF4I
iiWXq59+8jrk+zrs6w6tKcIRUYM17bmsr2mJxgjNaoyVVf5lp3xlhaSQ3gpieBGQ8aVqQgpE+Cx6
FIXBFnhwyaBz0bgkqrqsbQQVgBbhnrzIJuDDDNjq8VdyizhWtXRgAEfNu5g5T9wp1hCw9F9MAAaM
l/pA714wmS4jVz0SsqcFuyTZKYF47hjLQpwZh2Jmrk2e72AXi8Yrn8VYS+zbBuc02MB/lICWD9hx
fwNlqxG0KZNoYnZvJO0fXFGKrqpLsj2dtIksm6ele3gz5UwHMeIedo23iQyZzv2rKZ9cnTTANjWc
QWJDMa4rdfwk2iEDCdOi7aRwxP8bOLFCVj4rjk8vLTwR4lTi0jGb3rWhHlWy8ADaJoRJ8tEhgCGW
juUALzfmzH+xkZr+ZdrTAqz5IchKRL1g/gr4nrHVqKqHiVAXkgAQYyhalXGiodSBZsS8FpRrlhii
ZRGqWI61Yc0hTpBlXA4HKUj5VY9gQul3GJ5RQCPEMXOS7zPMdgtqy5xg3hw6l0KIZAriTWXXu224
62CIdMgBphpm94SiD5NnRrsNkCryJy6IC5rpXHB7uiysorqabbUYdi0XIwHM095Rfmc3eWyoBng+
pZKaCJJnkcD1QgM8WcqlBaIdyKrF/oDnKyK/BiWQgq+/x8QgynrWrcUNM+THfGQWTHaxObFTynO+
zyMMJPlluvxSJPUG/ZfPfJPPiny7OSafAn9a/EG/2hHrAhe/4lsHzaGgbCqUpcUjFg2nnHXwLkjT
5dHK9x5mMEkkSDOE13AoiJiCV9kRYYI/NJW4MJw6XNcleJMI4FD2P1HqsBNN2jIB7qlG3FMVU06T
i2RjnsjfbM+TwezcbQjGEudQYjlQW4g9fjRAeK4kqkb6Ie5RM1qJLDyWwTpIFN3uJ2XjU+WIoAoN
Fd0dnQDXHe2zAP0gAjRZACACLznxe5klG6X2d3Lh++6WXkcbxhf/1E505kH97ejNrqDRyr33JLZW
CmlBc+cwgM55KoFx6Uupr6RmyfqeaEMVmt7cQvmE/IW2jk5RjsyAMNxOlurA3yTN2d3WXvJ3hnQG
CaBkn0eHMW8TbCrCXS7Ytc8s0D6BePAIQSnUnqaJpgfvoo4e3rcyOuhm3XpsB/M6Df0+wIbZK0y6
YdbOcmYbl9AQyKfapts1Rn0UeqwDm4fC1a/S5KsDB6Ro4DgoEpc6ePhTxBUT6dQXdOHjQJrcnEN/
B9s6sdfuGl/aobOzO3Epv7Jy5GoK1OEQ27RflWtwP6b5Yoz7v6oabr3E2RiATaxK8sMobXK6YzjU
TBpH2wceCFVps2oFc7L+zRnAWJMlOISeEZI3HywQ2IAXJWo9tZjJfosJmz6KutADFBMUxEATnRLy
ZCowG27zLICd7B8qyE3pfM1Dug3Cn6pEEVDN0jdIW4wNhzgnHI28Wg5qmzUtxblamiYiNpjgdJ8E
t24krRtzeQSehNb91Rra7yFIgDRH5oVduaNoVbkDKO3Rhyrd+JXRZ+ctBSVHrFyeIxe017qMNwGN
AoZCVs86ZjEyjQ7Ae0zvWtEee/SArFEkL384aLjoHY6wGB1OxeLoKI4GT1vLo3DFaBuZS6NfFVQg
5uRiSINK6IJ23Yb2OahwKySmzFVeW1b/bjKcy8q7E4EjO2pigZAaqwW9RKYbp0wyPdlo51uTuoBT
XhpL3oUUHKCDZhp9Un3XyBL5Lp4XLyOt/xdbwbJzbYIR4qfWZUAZKgnCO3yfAdX0+1x46UVEyllv
vuCUfWbTYfSYrO7YDnAifJVBcZ6l1hYo1jb8fW5jfGlZDRPXbHdMcgBOWCHIDXA7yK+fRLsAt0NR
g0WH27Y9FAnxHYj7NZ5rfxUvwYBHIk+JAq7TPx3RUoRWowVmaNHorsJ8Onn+l8vtYU9fggj1XgfI
ahCSySy+LgRSR1lJvHvDDJ13KvzYfdOmrfbMdByt3xS+sQs6hQg29e9YxasMhsyh6RsGwtf542lP
andWxC+5w27qDyYTmTyWESPWCmzX2fkBUWCow5YDpqEy7QAUzzT3CdWQ46KdCSAd642QDRlLJuv4
LKqPVO07Cc6il4OaIZ22fiX8X6tvBicDbSvjcQnqcDVMvQSoJfFTN1Bbilmm+PazO2J1LgZ+KYWJ
QamQQZGFUFBj/Rx0XH5JQRuDQDDuvoQ585UqRlf4ramM5zLvBYM1qmGdBPj62v96ioJChrpZZegY
F2NXwHWEz4I1Pg4/7rRRW1DFCEpAcy3IJRiVdHv0n+jwujnFYFtRLDHwLPYZpxkwLIfJmQAggvsS
uU3aCY72aAyeCuckh6dwTXrJtB1emuk3m4F6QtAmW4m3djE8+XBvqYjd63eajLqCAGd6vQ2LQVpu
pVrosYktw5tMsWIijGpADxsdx9vhcQYY55HwGYc+AQhNgbxGzAvm3HKA8KZK5xbxCMCPwg6uBuZb
JRXMFfDHjHf+tDbshHmlJzNsjxa0BvBGHH8nU/YcpaiGXVLrmkPooPWipY7hLYHGuJGRaHAFgaNU
OOqK4WxaP4M4lasrnU1P8oGLxyAuwz0bgJq5gVcHPhJgrUkvQgZI182lhS7dslz0ShvZLUnqkshN
XIqM/mEwGTh5sfac/GwReoIMWW02LTixh8vcyEUy/92JZomLvkBUjJ2j/3Cw6KCxkIanpcKgdMrB
b7gopyHgV7j8swutkhoDYOs9UlDGJsdnrBuXHqCj4Jgsi/6v/C97XnpagZ9M3AdSLCTcnQ13IJsV
wqwOr50EOZArw5WUjdZFSJEuSbbCVXH22nG6bEuD6A6eQ2B+UCt9eJq/ap09j4zjU52Qc8IJzuZ+
0pnVCwIx/QolKb3xyAiDkYRf1+oWuvZdRF8icg4bXEpQyimObu2kl1jawFR4F1EF7ILBFr8/3acU
kmzasPXWrAUWrhL+UOOH8UXK3YKJSY1Hdpf6rzcx5GfkKzKEkkkc+TLg3HzgD96Sli5AJiLNgfiq
uV34mYkTg2YnYJpm1ATScTmkZGVabrKazGQtIL5DxUjhIaxgL9UUyJNhTa/Sl/FC6EAWgXaSzrcp
2qVLFOLgfhTI2oEhlpAQC9E4hBRBwA0Dkx3k32sxc8E5V8riU2MofA8FNVNajanHjWo89SpcejMs
dTyBfJwGkMy6ldXeV3H2A2cvDD/4MAFwOxJIbSW/Kq4Oc0w4FM47fkxNA6Aq1B3lT1+RxqXumt4h
WEtHDUXmKyPRyUS/yBmI1tkG15AidKJWs9Nu08zhRhc5mfMhOKCRqrgIgIJZvxEtj4pKQzrd4GPi
dcL8dKBkY3VAjk3XGeQyR9lfT3zuCOljAxHXY+2k3hXsGfTPmq8K2yBG5MDV61yZMen1XwI6SE3R
RkeLaGOh4l39xgjYRT6BmPCoZGmpjbsWRHZoXjuC/mkQYZKEZSU1A+KXk9/FngRy0oMxFMRV+dw/
Iyl5fjedjTZ6EfRTAGDq27gtpKcVUTaTiUVpR+WOjorLFg1/iYtQagW2YabMLyLJ8ZtbDocigUv0
mBm1M0dTQO+O6Eib5b6LvhB/06M+GHZKlXTcAI5LDaMN/atBSpBHraAy7RXsVOfZBs095XfqQYcL
+6nDai3bn8Zc5wVSRks7GWs5ckUGiCKkm/DF0iDYyBwjyjz5NHKV6Em3TeipFaQMeuDtjPGfzcWF
9Rf4nPItsxl0Uv5L4l4KaEHY5GdqkaEK7N4TP606e2Z1vjIUiqLAT7ZGAUIQEWyevEx182dy6M57
clhKd3we1DNw/kSwOc+7zcY/BTvKHIZVYR0jFrHFcQ+YmCqbnnK3tMB14c8BL8Ui2uH0uEunyG4U
84RjnmnrMJxEI3P6WN18Rp7FcUbICnjSpa9tTn45AKoHVyGAmHEV0cfYTNxApCtQjsTjXXg6SkZ/
ODvBUZ7sgECc1xOztnPlKvL+GOARUAedkfQ5ssDJIPK1s4UuzQJXD7nyA678R26V2i+JLhGcQ9aU
RzHqH9t+wNJAADojECs9RPFSG29CbvKENey6rA8BAqkgmfW8sY1/Ns7ikkUoZwjjcwTAah0KPvJ5
pD4iO0QY8J5pzBxq7B0oKvBAc2CGZHBzcGvm1o6GgJ2WDr8InQF68ff3JPvjs6XPHTSy8J1o9+Aa
uDCtqT3qQboo0+jMvdVwvqJj4zBVkwK9tP5acuiPLFgn8Z6kfuSalhVWT9Exx68vHQ+0gYBkbKuI
P0kpB/Pghr1pwWKS5syQel9ldhg4JT9iQuUku4EPIGRukOrM33XeKc0rPBa+azyJFm3GV6PZI2IE
95RQXVauAu121LHZFNTmAQCTiHgcIphBUn4fzmTandqjs+Ed9/6Vo7MhPgwTRquiXjXI+TTjz7w3
MBLSJ4IvUKD5rKecQpBFeBUnqBHluxmp2Ep4Aj+mJQ5/85ARWlAT0a9ADOIxkm/YfbsVqhv4dkpl
/D60vTVPTzd8bENYQKj86/ivQE903YITkCQS9vVhJC+ayFjeichDBNo1fqVxLfuPwrzHE39T79d0
4mVgrULaj4w9DaHQe9hdreJiseYS89uXHPxzGx7abZrNa7lr88M43cQrTSr1LabCYHhYiSZwjoik
4D7GQm50xbcgiOwIab6RbdugcuTsKVeBlqOBMWI4QLx67bALfG8Ekp2d7VzPF5YU5kbw4dne9Xw+
IlJkeamqs6TXsXqUQMl5ACFJE5/pgT5f/ENQUQOJReYNGxY12tISF63QSrTC1CPEs/XA1/9R00So
mkzT6Y4Cxsjt4SK6FGCtULQTShbRNVF7C/8ImjQY/pNQ17DYVnV3iBYrKaXT56H+YE4E6GQAAi+p
QoAE8d8cpgSkRUyzNOcqkjnkH4x+ILF6BaZSk+XLd/DtqzLf9IjGkLtHKKICfKhGhinW+saNDpyv
XL9hBDauSU7dXuodBAcRlw5cXEHHqOuYwMenmDMp5jITJrGF0JDuwOL3WJs5NjH4H8fONqAKFjcs
D/Px5QVnKo2NG27i/8JjaPCgqZ5TsIGKpImOQC/KJNfXl2x3ugOiQ/O0KxeVdsDP0UTJi1HUz/5E
HPlwSLDeKtnO0XepGBya7USJ4/7KOZKBFDMRd+njBxKa0sPZU6EPYl2EpOtTCzGvkyE9ylLUjwbO
KqXJdoI/ZiVoPTmjGZCDR8EK3lhz5LFquOAFeGszdys3Cb6DB7/IJ6VqFkcCY7OZBMEri5mIpPgb
cnWECuOT6GPwRrk7UOXY47x3+EuCXnogM+F/8GvFBYyHa8rrPb1QWqnrptNvqgHTwkkwjWQ+AbJI
gaar2lHpJLGg1KFXaB57oqt1AgeL4JlbdiVYN3URx7/ob9rh7rSnMkk2BcFOXDRClMh6cPlpGflW
+oEcNCNZAdEtIhyj9VsUwhGQI6JEwI543/bVhr1FzUnBrCJn7A38stGOsUg7YcztSV/T1hAMLaZk
WBBgNMFD+dEENhPp8lRvmSSAzO2dkQM4KfCvdYhGGwjHx4WHqzsjkwVwFaBRZ9s3r4L4AYNNyATE
2AkBJ72Q6LJjBoLwUNDhwrSZY7NsQ+uz884VKgW3e6ZckgdMkhsIMwVbwhzAhNOCXSzgsoMduM7z
f8QeM+B+Y3K9AXQ2I3pPygVmaSEopPOj4SH1lx2cwdrNIRcw35LfirrgRKVSkY2UsRH9eBOQGNJ8
2HxL4CDadZy2nYxUlUxWXx1WTqQRDXOeMJ2DI3vhvDVBP7gSSwJI5BXVlrpRicTgGfLSBgNpFAPq
5Kl67FTSbFLKiusXplw6m6znqSZ3KepTjkKjNr9EkwIkW1ho713jV+gaXl56x1Ab8vcZN8CTtH+h
vqWJMljPV0gBkck8IBn/Cw803/zqjt0jxbiWZwGtJlU3F7gnh1xztZieSJ1qIYKt/VMSfVThPQMD
AdMETjSBninTrIL4tejuEu841h9jWx8UalBPvwl1kownAc6nyWS2+EesMQ8D3I9RJyErpXvIYBmA
DhvwC+/s1r+iNUnmg6sGW7ONnyvwGd45K0uhsSd/Y+2yR8lDGZOT3yhrJbBf8OkxFJ6RDtd+Ln8y
/+74VIuQZjBqVr6Zm98BPFbxXgpxiIZ3weAQTLX4SpvaZfjmlz9bW+EjNOagxigviby0iGuEf5JN
r+Gj7AEDRL+8zETECzhej+H2cSlodyc+TlRpScMLvcp1+Wj1zD2/4iEvAgfFMFYi8aaSJfusIhCr
UASKSXYAcpy/bAeyayGKlPQuX7PBldCP6MoImNOEnpTLhdWUUKFtDOssD7S39EXWWVuC9M6MLSTK
8kCpM4FaS0U3xuoCJyrpgmRfMoyLOLESrx3/xmX9VmG28PGGpsZLPD4SLQAeNatbJSmBllzbPfEg
0r9XzFQiZ9aj3BodHAKriVGwco1Isa2UDEDxrrJXOQEsoW3M9JXbdt3UG0O9FcA7zofEj6jFhz6R
0gvAQPWExlzn+uV0r5X30FK+6ftqCAEFitIg4pZE1ycEzjk+ItPYKM2q5L7ideBx1VPSQjlPuW/V
5iK8gzfUW1TJwvimWrTUFA0i8S2N1TdRCIGuB1fp9P/Lk4HWsF/hRSukUfHcinMfIlIxQ1REqOM1
BA/tHoDTo8xRwEgoyAWVlVtZfsvrAhYTfZC+Cdt02VUk/KHfsW4dlFDWf0jbllEopv4rAZSIs4nI
x//7Lf2XaL/F5k/91uuwRdywQsoY1Ns2yL+NqDSS21poB9ntvRMI9xB4THKeyKEEEAbNL7m75Jgj
EsTmHEDKMYZY6ejnCGreyFUkVLtwO/FRU55Lpok0VfHZl76kgdhIFS0u8ETFYpWvaz17Lvu9vD/q
NgaZgemYcD2CZc3qyLSdM1pTgVnY7bU7rGMNczlQixhBzAHbVYKHkmWVoYbuNDBMnfwrB6dbu+7J
IxH2bcyDZx/ksYeL6fpvORekJ6wR0DttR7H6RJcY/rMi5hybgOMvlb/mgUrVx8XSVW+u856G6o4B
UMRV0tTxL+gE6KokD6tO5o1UeELOkQZaUmkje8yi8lXeOalbYqioeWbCwvI13frMU5YeWimZ3DOE
F4XwYafmqOPOmVCEJ7+UtyzfoDUvhERiqqjXHNq66b0X5MUSfiJAlLSXKiA+Rz86DM05oX6zIOAe
4iQFhMA+GGO/85Ivj8EXBR8YTYioJkTpCA+oqJhwmiVgUQbqUtFmWEw9odZJXDZLAMhE/iRouOfP
6BIBtljyaXAbeIgIp6PuHHG4cR/LVS0CQLkfUzgBeAebI5fSXO5fUC4cpuSMPeQEnKNa8NmTDu+a
GllNExmT+hKATo2nE9VHb55JzBOm2e1fCi5VG1AsM5H26+23QKNBg1jhW7hsCeQVFXo5v/BQJbOA
YQuDUX0aJDhI4U2RDH1J6dgIJksqACfFWBNtm/E4vLL9JWWbA+EH45ZLhlwefxj6QXYPPJ6IIQIW
sVaazyCajf/O+aekwwkJByiBFvRXKRLoswR1GYjEwnCwloKCQrCzjfX8T1HQd1eQ/ta3vHihBAXB
0EirKIpPtrgOGVBQLNLlSEPMn9l+9CekDxJqpitAX5SDAncLlypKWVbKNmQmcINAvWvBjfihSdQh
utugdsqDalPDcdUQlDYntA0gIUQbxiJkqfFKSC9MfiED5GIgG6uCBe/DV1EDWqpz4UTsKYsE7+En
i9MbtypivWLyX6UF0zh7nUeMlQcf16f6qjKYmXCI2nk1Y/ETS4hgpJJ75bbVCSJFiK/oYY7Wnj1r
fMB6FWA1/g0HJBbMVk4jhKkcrw8hcJztxzpbR8hZB7U9GybxX95AdgeYY73pIA+qmpD/s82yc0mR
6P2LPDQBCnKhq9KZSshf+sDuTcuURw+uk8IpJBshy4YlJjSM3yj2AW9QZyFwVZYGF6GcZtRnYuoh
sUAqeIOjRy24XvI7iKmcFAOCITF64ydbKoDkVtFjYA6wTm6QTwaBKVsVAQTnrOAnkfNOvUFAGuAo
PSch2HS1lUMsOMWvnDpGzhlNf1BT9JvjVreLl8LOnmWvcM5KbS49QJo0XxV9hzeQI4IdO0JJVMVM
IeUKz68d6i5mXq5BUQR4kjQWToIIZoVDFpAFlRmfm6qfEAJPzVaixCCIQqlYI+mf/yPw+McWMwxi
gERISyphQpg4ehAQAgiIeMk1+9dR6ZbeYQaPlEP54d0LbKY3xs9yiM0AYVQ7QcRcHsMCbEE/FKwM
MEQRIIAUB/D1dZaseQxS7JDTvvOCAh0LoA7xeuoD+1UKZd+o+UH0wcFTxQBbTyPCQHF3WWueAyDT
Pv+TBi8l4wLs8lKN2+pWNYwPh8ePNHUJFr00tBQF+VnjQs4bFqPKHdyV6lrgKoFD1LHeDoTsF/a7
2gSniJq7Hf/KIaVx2pXx33o46BYBLsxGbzYSgxToaKfE0yM2Fo4/GEwdrSqkesUMTjWIl8YI2Hql
cFCqVxuJV1N+uEG1Vrd6hQKy3RcaavYtK4l7YMJySo0SIbKg37IDIoWabtUqTAGv5+RQiPOJ0yQY
zKPrRvSG3DxMDVyqLPi4an4sXRq2Knt3wv5YE6876sHRZkaTXYNU/VoYzfMUE9uk8buJhKYjWF8T
8dA7W9NCMaCHZyk1ubDrtn5LsJZU5KWZ+lMOO8lQs+kqN6RJmTfaLPAsXNf/Y+k8dlvXkjX8RASY
w9TKWXK2J4S3A3POfPr+SqeBO7lAH29bIteq+mO1Y24YedDJqdJv0PQLW/ceHGBrpyx/A7068Ass
kdlRCfbogrDdH4lixd95v+7MlzJH/suSLYoKdnLKebge4S5nxHA52erRP7YDPlF3Ms8Dq6wMpKIw
rwOOFqrE4zy/JM64TD7UCG2cT0bELocmLpkQ42ZgP2dQHr/DFkqnLhayo8ojKuiZ0nY046VbIW35
R3yv3MlF3eJCgbky+bxEP5fBMRQcIFoK1qPdeCXcmmBCpvQJNww3WuH+Dl1+mLmKovld6/LoQf1R
E/OgGteK0vs6t1eq5+5Ela7RQiCQk6aKdQ5n8n0Wpiwj/pT5V05h5D9s9kw6ElWC3ggU9wt3aJQy
RtDWJPKoxiIAFOsHHwV3AFoRRG9wckFwn17leE/aftN5+sqIsDxBTWSZ8qBOxFIVqKBK4KRuO/gv
rB5Cb5D9Q9P3Vz9G/89NJICxBehgVwmSessAyvJnVAw24ZkvTgAiH2BO7al7YpArNyJcU2Pi4opl
Y5/a4hdXn8MPqCxC3+wxfyF25K4JAESlpEeSSeYi3ZRqB5gEw6WK8PtOyRg3RyElrbnpdFuonvIk
x5MyAX2WvfdUmW7/EFnxSnQ0qIJCWfGB1xyQEpZ7whsIX4fG1Wv5eOBOtUb/RMUmGkfgT7FGWP5n
ygRNHDnPXO/2CIh090cOwqbxjgLGCFLF6TaCuwc6IfDM1DYWC9L72THtsr5whPFUFtR0tQHxEHyi
OsoDxjsRrBixh6uFlu4c7y0Kmld+xYQIheBvO5qkhFv9lQUcTmzAvpGHN3mjZrzYKdpANo8INN7l
fJdoGkv7CfxVlJjPMaDL2NLsocMqawvHRguI0GX6VM10D6cp1i+Tj6USGoSgr/iV5ITXWP/TNH3d
Z8lz6eir5A3EGRjc8J6AL33iFVhJ5OyzyLZ+8HisoqxbpcDdYDgGuiYJlOZClrcDGQlDmI0gkTCq
XVo1FNi8W3a0ccgFS565f2VgHNj57tqcTeyEPKTKowcqFQLneul0kuhTkxW9AUGoKRLloRvcclcR
d8n9mtl4PN5TvBg5S30+SjEBTfVcOkXurDqpdSjiNyjHg6Yk57jQUDb1PvOfc+2GPhebLlpfHgmU
pRNkUx4dJbVChHFce7KswM/m2Ddkk5DTnnvMDEqCjIyFKIYZybkUAz/aq8o25IiTZbkObUq6uTRg
zvwXWClqN35pGRZiMqhJnJhecF90Vrnl6bvTO4GHZHJ+qTF8ipHTgaGSH6Qxy7kWLgZ1M0zVFugA
hdWcPxbgZMjZdLBgwVgrosMFfmwcjYG8IDjGvQkYlofZk8H3axIJKppGkvoZ98jbZ9iqFCxWMteg
AZGNq/zjRK8IMwTAGFxrw+QGzCrEXmJ7V7m4lGtBQIiKs5GXVZNnllOHRVAR/LM5M2EejdLYymgt
A5ds0kI4IkKTj1Hwrc4EZwYMSuYe0knaDdovJrXM8hdUurPMsHYxx87RIRjw+2h7y/4Vxk/iA2d0
K/KEO+hOiRySuSri+GgGek04YbOp2ovQzYSV7LBiitGA8Vd+f5YeidoE75NvNmTadwgIuvs1OdB5
hmSREnSb6NUF5A9RVJCul5QYotnvTqPyq8ZEr3C41Z32ivpmLZ5vd0zWAVOuXEeQYDRfviWJTVIH
4PGIdav3CJmonqE5BakSsplRTJQHq6AjBPjPNu13JH2Cd/MrgCUQC+VBMg89cRLTu9qNCH0+hdgW
ZlP1n0NaQph1IhBpkfiPJER40J8MJFSTn72Kr5JPG0iURs5gxUYUCiJRbHS2XhQLnDOCtXYdw759
GW1qSawTzHHjQPzSrQRHyLWSAKCgChdID3WNAmoDPyvDE+szFj3V0MDgfZH3u/QAOtkTe7RaYCwU
5b56stn4O/JDxbmgmH84FGZr30H6inoKWF8ISVn/8CkhE6WYGPG+TcMSCLOPXamn8+4kdrb/5PMu
vXfwtLxJHZ+oB7dACURuXTLrTYR9nFhsVjJHwYWMjNLDUMt6SNnsAXKF1dJo/J3wYxqO1aivdh0e
I76MTkMzB1gOU0m5/AzkPnOOQKnw5yIxkNA4VS8/5M3oHHOJ7ZXTgos15K9T0KDi+yit9Nuypxsm
dkGfTfWHFlTySdDPcEvzPMBh1gGR2XzkvoV1ftNM/U5gF3nYqzTcVXOyVnWHyMxho3DMim1lpGAn
ZGmnRmMbBekqybqtwqtugM7Wp8DMCc5YtaGGfIq3r4etxdS5U7pEJr1/Vq1/uk16qRpbA6tgl8a7
xd9mnMQnyazIG+CielKMcVuPA+Qg2xVvpCnqFXveEIVgaLSBy/7flhe3xwVPJFcZW2+THS4F3pbv
vsMlatnlS5zPa3LCD3LWU6ItfEJj3CRVYFL1PceHTFItf3WQBI9oqBQs7ksFSYOAfVhEROYYYn5C
8leNCO1U7gC5VlAJCwnsEx8DGCI0doxz0WRSgWTyuRLle4l8Y2Wiogf1kVBWcUWWk0E4KSGntvah
sYk6JYEl6KftEszXfpUJDQeOTEribqzjmRom5YnLEKOGjD6Oia0PEkHxzlC0EVbmmGm31DyCrY2l
/HeCmXg+uPkMmVIs/PyxQRLb2/Vyiq91e4M0cUb3ucO5raLFRUX7WgNg6In+1PM5Nw6xXcmW4GxM
oxMkFfpKOlN6/az7Z/QkIkWWt1EkpgnkYEYQTrG18mSVeDdaBR94sFx7yfTfoK2zubgMLt6649ry
izNtWmqHJo4AXrQLk9MSDIkO3ZqoBueojClGZDdHk78v4FNH8ymIoGrZ7IXjlcmZmKgM4cgLH0fM
QSqGdDm8Mo9ZJ9M5paYB1MldC8nmwbtOYXwNXBfd0Mqh3UhxyMNuTP9gayweAlFxfxrZzfqXGzVi
6McchSxDjYwFbRSjcKWhFLwx8jDsAN/oLx0/SQimrqrJgDgJvx/WKPwQhyV/evJP6dt9TyhdrVg/
HEd4ZlC3BMZM+DTDV/BgfHs+Mt/qbgtWeK0kbzXnNxVw3Uko7OIyEELa3VVEOAjKayKGUCdICQo8
YUbB4ltNP5awDii77vQKU5qNp7oHrZkijS2/WeFJiA18qi7+KLwywDpyHxr1rwZxU6T55wSWNwAu
y8LfYr5yoDl1UFYia8iOOMTeU1CegmwkVuwkGl654oJatNECPiaMiS6rgAclXlA5HyKvoQtafykK
MoTh2lFaI0NB+YB+9WJJnKo5vpWGso096li9amPzDRncp00Sr/ntEnPasWvYoWglgwt3T04GINWG
4LDWA5GKRCo4OGRASrvsgHlBs/hFCQDLtA3olZvcJrLkKo+SpQWIjyzsXUp3NcGi7KKlta3NTwcW
Oec6rlNv78HJaCARZBlRqozRTvOPFTuWDGgNPg1d3w2BeZrcdumwbkyR9VboEzSgA0eRGDuRarjo
BOjlZZevkAc09o0uZnj0cBGkBUnfv8NGNAmtgefRWQu74w7645wRn+x8W6ZLahUD+pCs3XTL6u6D
lnSi+eOshyVfMgyE8Ver+4R9NIBl+AzY4W0VhwmfEcOGXOoSP5eCfpmmfa6Hd7v7Fo0UEDcAKOpA
ccIP2INT0GseRYG/jQb0wb1ETftmR+NrNO2LRes220TQTo596Zk1mms86UxExjlUH0P/A5jO484W
OqbmEcXiyRcu54IPISMXRmmSdmD30alym5Pl/qqZeCDxRRnjC/lU26jDKcGH4jUXZqmiGXcOir11
3nINA+DpCAJ662g33xk9LkYAJESxQRmD4PAPtCgLJt5ea5cqpos/BorIZeY33VeBhIBOLsSBiABi
cv4SxG8JFDQn9dKsrB2bqHxQwfQ3Ts8gtgKZCcha4jIygCAI5qchfcNaMGe0i/HqNJXxKXhurf7L
YkaEiNBETnFWkdLCKj9f+7H+E1mfVjyyMNegMMV8iIOL8FdmmR8d6DkZ5oStmlliagJchp5wvXzr
V2SpEGVo82qqO0//MJV12b2XdPv2a8cy1iaCB+HXTGzRDEQCNhgB9muz2pUsjcSnzyHLPaCX4GgC
gUeoWGTmzwmkHVM0L9aFRsqitc+9ipkTSqbi1MiCx66bkEnBL+p0Rky/nYXFDGEBTxMIx90JQv4Z
56yQ9dordJ6MGvIvyIUXo2nF3FSQioPsQ2xxglsCmc7BADldcvwbyxn0CXOnXU2sUChQyezAAkwK
kB6ot8kFDI9uNtp2vEXMRTECCNQUDwY2QAdR69Qg/ajF2qbhKGcOkM2pfhR5lQWpzqQuqzgbE5wH
ch80DQ4oaXDRQbXxiMYtTvY/3FcnzVYXvkteC6gL2Dt8oxs/O0WyFDMoTfOQwBJ3AKHKDA5Ywfbs
p1AhPAmA6qwQKuKPBVztaCNQqM8Q32V+ZhLFzvEQq3Sp9v9aRcg2SdDkH2JssR0cyOoiJnYjrpV9
RDGqTy691/UHrcyOACdrC8dnVLzk9bAQOEmEG0zxs/lmCaoESedwFYivTQ2TDX97E9THGqB0MofF
bIVnt3q+/zgW8MxmO6yWMSm15GoDWfChyW3m29L49ycpSq0/HbXqs2eU8cUdyAspG4Ks4748PYyJ
eq6ThKJKO4NFdAhbkuP/lemEzoKLirWhGqqtD1uedX+iBZA5HW0S9h+Ai1WW/SCUltuNh8+X0G7A
itRyH4kl2+P+vg8xsU/1t74MWI1b/FKMCQ4ES4AsIJ7aTU/9ZaU8G8iXIh1pOf5d6hQ56Wz+R2I8
FlAD6GKhrC3l7sUMMfVl2Q0mRCCGEYyqJsFIwouF4+2Yr1US6WI3OfqljuH65EHMynMsyBrPJF+q
i+nHs9Ttf35JbItF+R0NS5WsT8AmlDv3sIWY/AEHIjy+R+6CY/NXSwyyiZ6MSZwJvgo9xLHMRzFr
xXRIkB976d4d3hsJxuuLQw8Bp+mUwBr363Dh83ykbBNZR7SmWMkQYtkKQ6/6qzWgmMAKiR0v2vxf
hKycMj8eC+EWpN+yUdSjDDsCwgvgiMpCR4MvnEJsl1tkwTciTc9uoT3Z5tfoNEubsTKZaUa0u2U2
+bdBGTpI3WwZm93BJB1twq5ghT9VxbgWEFOrywyFlOjRlnuuPd0rNPD4iRDV7612URvOAeD7xRvr
FTzbnkBOLp8+YlAhCpaHQK96UjX+5D2u8bRA8FtED5ROs3WDTyGwHOF5ZizxuIbERed3yH0TLgv/
qafZQOaGapy3UVydiQjZK9e40fYxpyl1AUjxTg2PhO9m9DVoF6f8IrrveRh9Vq2LHl+KKqU+o7V/
nJwhUGQfLY1hhWpuvP5kYLVQrjDjewc2R1ZjkZDqGGrkrJEvlEFLpGuhR2IWm4iduJteb58VGnh4
boRwGyhVGGr7MFGrWrLnRvNPDwYxKFS5G3BHNdPTcIOZggWR3xRFr8MrQUAu2FrPfBVNkvZ1aP7x
vxEMjM9RuYvPO2QXN3mN5+xfTqLf3ZAZUKLEcd5PyRZpPgV+zibuJFbIXZnBR6dmG2EC69H+Fho7
xuGUltZZJ7m0tH1QkGVahWLQWPdqRSNiS/BSurUmNEu4Kaa+P7gxV2qKz4QXwqnfezv4FRI+rdCv
Mf9KInOJLnqknjfIn6q5fGy/YSMVKmu6vqRaJb/iHrgkIWlWuCCZ5gEpCUNyg406XcCs1r5ePjI6
6A35Sv2iH2lQb3FwchiA4fw/wCeZz1VEoJ1HySUPuWyZUFFF/SdyUIkm6JSVg34Ir8WhGaPniftd
g5Of/OTafme9t2uL53uydjZLEx+xIVbCuQnLppLSnBCR/NTwwY9xsJqxxqBruIvPzUv4QrQQ1Fh3
6lm51eA9stchx7A7hpty1JYCTvHlkU08xxnQlbGXga0z7KXseliWuDPrtcSOUW+n2kwK3PlgFjwY
sH4+C2qskigxtC+CA+nBybLi94kcub5F4msWm3a2H0XdYJFVNNMPxviAzzHmlsDPR5MIKZmsATAT
CqpmjYkndMRr4C3tAlLpI+EVMWlFhpiRR9IwppVYCAa8xUwKTr4rbTyr+meClJKdeeNo6TklMNot
ECokjPsfceWu8qmk1c2DKuHuZG6ANZHJggVOY5v0GEhHUSpgzgLvwJxiETpTePyhKu0HBJCTWkN6
lJuSte1/5aq2DUFIqgC9Dv1A/BQPqKBRXyEYCP9HgsOrVtE0wpZS/XNqGnq4fGGQ2nYTJf9Gxnar
OOfI+LU03VZzfshJUDGJ/gfRj4cXdR5PDQZQiyw1P1fRkO90VpLMF6BI4M5ZN0Aw7YMazzcHbgxj
JgoJ9pYIS1He4/+2FjKu9I7y4kbldiQKcLTVd18BFDZIBzLMnLc7pDo0xBbnM3I1z+57qGA+m51X
+VEgA1mAt4pMYh+em6AcJC7mNHwrxtBsQwn95FZu3SWUINI8uFtSLrjIkPvJR+qDfQps3Oq4dsi6
4O27uxcHcK1wlwJj2SXFycqT2YYfbophoDwlI+runcfWE2sr1Qp3VpcdXd89N0F+JVZ7KdOQqgE2
R0Q1e71PLiehOz3mCbKP59+JYrWG298254PaVS9zlX+Qw9eS6jkw9Yp10PDDn25q3qtqX3fZE6Fg
GU5SrQOSLyN7QQKHPpQcha6oOnoMjrUdYfEz8h+Jd9QQouv3WX4bzMpRbgSbL01sF4lWPHk5ht1W
65ZpysER761Bu/dhhBwFrqucdOApPsQESXsMM9WG0Vbmoz5pkHUny1TqV7ytjuXLCUKMU/FWfgOH
7VDPyMZjFQ7Bwjl0Lwn+BYbmnWPkiMpRRBnTXgIlw9BA3nv1hZ6y2cSgw8AJsKqbW/nrpTJtGrNr
NWHDF4WORB5AkAx+sAyAcbRsJLhtmXFxwDgEk//A5bNiliQ5EsOgi18m775JvobdAD6cpu8iz5Er
uQ+4ePk3iTtdeM6XG2jrJL7bjWTQa1CDRcZHQMIWMLaXULW49h2iOgN8NzWtHcEjoWnrJjyh1vOJ
6+SSku5FnwVNMvoYYQBbfZ+2eoi1qSVjVGsY25ytpZLGZqvxe1+XbwGBdgBhB9dGPCDvCK/f2mWf
F6FtygWp8UgqSChsUnVKHYHIW9DRzuCS9Bc6ey2/VXPwOCEHKkRyh3DHDfptITpyQKaaTjDt5vPj
el89T+VjFLpPzkTKBCZHOTfkWCyFeKpc/Vv+C0EOOjPcKlwa0MIhn28RKa8pdn26T2MZ8RmE0+HB
dNWt/D425UVh9KHUT6K2dvB0cUBO1Mz1Hh7ceyBVGWk/BaNOqLjPxJGMVnpP0xSCfhgZWplPGzPd
aXZwxNPb9MoywTQoBr7OOEW2s3Y1wySjeniobBgYhR8RGTDY06p2mBl+EYG8lZpziuef1KW8MDO/
VLVb1gkgsg3kBkeSMY0G/inVv4doq7Uq/VbRyhtpMy3zRa8cRo1eoGal5LuUdj6IBJ9WpICMjmCT
aM5TgrbNCcx13SX7OfNLVpeAjyo8NHhE4uFX7ZstQDWy1zKsbpLB1uUfuqB9s7mzWVS1SlmDHKma
+1hlhExiUHLKX+n3kZIRkqSI8atfpC4jHLyntJwPdm+tk2Laxnm1NqDxJuXeSCuhayrgbRaXSykY
d+DgLb4k3VJ2PGcxo4voZwk1XJiUWekGySqqmWAAd5Z9IH7tbGs45OeH9KwWrr5Gp/QysXPnYXUN
0Pj4PXZjXygmNhfjMdOwZJDxXZToyp1XKrr2bdm+jhbAP9GXVTCdq4JRGsUZbq3qW2+IabfL8VfA
Gq7HmMPVTklWBsnidpT00Vg/tRUJocO76o7LEQpVj77Eh21aL5DwJbl83Yzulw9H69OFmrV0eSGU
xv/DkTSqk7cgSHwROdwtFtFNbeVedZVeZys9wCTeg0Ac0lSqKrgwKj72pWTSGOsO065NPLOCv6BW
wm1MIiLNAtWrMvXka6GkgNkamE3pDti1PIFyGzi5vUwFzOmtz0DDWgfQXJgvnK9rhe1mUtuWBGqM
kWGuP49+/puG9k7NTsZkv/phCS80G1vS6HaY14L2gGl40Q1rl1+lSC6hmpwr8ytX6Kuyr9L7M8XU
/xo6B3lGRfqsk6kGdiy3SMQzMnX+wUhZPqxDxbliqvmXcB4S+8kJ3Y/aRtR6AkSKqbxsdbK7Hvoy
3sQpKEM7QQVV03ZAZZzaH7Oxie3nsP6112nLbQEaVZoXcM1hzDd5Oe0cxz30hrEeveFYjt1P2Lz2
Gk3d0w0jzORrnDaBEEMKW2jpTkAi6VamgS53ruW2+XafoufwMfjxoI44gt9o5q0ODaeD+HBby/yW
Nrta926d89MwYMtJrRMSiEZLPpE8f21MCDgkjRSB+RWlKs6hY5mL0fnp1tG3zfWEftVS17jwlmM9
rL366hMmYXVH1VFfZe8mUbZ00S54uyGLduVZI+FPXdv6X1OSKvbQV0fBo/rheZhjeu/NddudaStv
4wvxXAacuPiHxTRUsvuMukfWBKFUxVvd2RvI/rHA3S0ZpAyBiBkgNI0jSCkXdGH96eXFtx9FMRCU
xjWjpEmxjY+ELwvNHlcpKQVHR3/Xy+qMCPsu9+GsKv9ElDbGvCfEFErWkGOAIcZ8Dc7Z7CmP4ivt
2K+tSXJIQXaJDrto2bT1QGEmjeKoSHvKla1l0wsoz9RQl5snv7vSpgJf2IWACrNyVq3jHCd7MVyT
CUDyQ4iI0UPUx+OS1/MzEynR2kc1cvadyseAdwftYaX7l8HjIiwWhZVTwoItYKxIc7T0jSS4sXSL
FC4fOsohGbDr8dwMvwkCMdRvWMShmYgnJzGw1g9Dkx+zkacP7aBcscNN6G3YGxme62Sl6uMxzum8
gOHz2RLs9omElhWGSfmX5ElnAify2wXsasC984a0ss8xjS/oRddl5P/jcy7zbD/4z8T6r0MX6y0e
gRGbW9PSBsIxnt0k+mBUePntiFz8kVqXbFsSdQNeUBiM+g3Z2Py+dNpmYwz5jYQDp01K1AuSAS2K
LwnWQn/sbjM5A6IPmtviW+2fSmf+nYtX+XwjIzkkabzRXPYPQJKyPtW5BPTwibNIsfRKMHAzlYS8
MCbwmnCy2KlH1Ez4QaSmii1DYmQ9j1jSOjtRyzFSMxIDQwaGR5I2QUNpu+NywSwbfzoQvDV10Fs3
HvYxtw3NJjNeCo+ZEcXuORm5dUbytfz1GMbvbfOMPgIcfbCDReXjT7PtdxvgQu5+nfFEqtUYmoUC
y9pVQafN2LYRJPU/M6n3U90uDbvbYAApZOTiHxeTghRH+h4HbUAYoGk8jxZNaREfAGvjgLBiQgzr
ucNWiF6O/hj8jduCsI6VMVokBbpn/t9ZKaB6r05uIo+GxqvYWhh8EFS0nBdGc+7hnVW9O6sYQyRz
w0D1lHWUSe5mEnme2xYBELsBKQPEP+OEQdVzs+vXcrxKbobJRJES8+bV0RewPHtr9ON7P9l7+Vp/
1dW10jE+T+uJHC0+2eDQo9OgsBHfsUnh0xw+SozVHR6ifnNMAvQ39yYCsR93nkinB1ywfEkMtdzN
HJV1ZcrrUXCYKSlv03hzkvc4f2u5z6QLAHGr+YNxjRyFX3eYXmPsS4XL9Eu6f8vEp6gI6ki10e7o
Le4NeQiz/NOj3DrkKpTAztF6kRg+sjoZL2Mb9oq2UUbNdU2oZYrgQkOmi1sJzZQh3h9QbDl1GVYx
wq8763W0k30J8y5sRQEI3YMDR7TOze7Br8AQml8xI8/j/BEBQaETaEzzEA1bM74mDM62TUh4cs0T
bdn53gNOKcbQm2TXGE10HYPkyTdAahH5uBG79vRohfXKbQqeTxIlILBL7iAxdtcVcVcN0n7nSoUe
yCsxBnl9cJnH/DLBEIQQvfhHRDVxZHxL7qobXL5tRNREmSFqcdNu4SPhb2CmdW+lEVTUhTi75mE1
ESbC22dGONDBameMjcrQLhMlOcwFWa2kBxv4unhGbWfVZ6eJ8sMHZ0i+VUZlE1s1IdWj1WKxHJh9
xmONiERyURrUw4DSRDzovNEEQ2yH5NOkGMkPm5cefCnkwZF4SsBgQD2e23hDeKMkRJjZo+SFIzZQ
GDRHv/qy6Qkla0JCAYlHPPKC9RSo60UO4eJusNC5Pn49tLCFRmx4/x5lxgnTwd5nKw9ihGd0eKfV
G4j1i6NVL/pg3nyWSrJ1LqODwzWi/Vu20aR/UbX3atDIowvK57wzj034q4NpqFb1YCjlrnHIsRfp
a9WuUPf/a9r2zeMKmNLoEo2YDqyEs1SnHitAgJ28kslJDV53Gxsem27Ek9y8DmG1HT0OBhLJ2XSz
uF4rCr4D6y3vsquOv5DW0vLotwRJUL1KB9PRILiJgvAHfUTqyNvJp8pHWVZ71PFLKLO63BLfPqb2
YYzBF9UcxX6l3/hC8gcDAgy6wyKNuoLJFEuhiKvUWN9n5VUQ47Hba3RdYOQbeLoKzGsCq0eBeQ0y
/3dABmi3JhI/UUkpLR8bxQPTixdYFDygpaw3JnWeUCfEgzgYdpN1F6FTydvkqUHRLfnmkqOY+CZV
grt2+PCJag1eBE/KwFIli8+1qCGiQj0FsspKJFCx8WBPJC10JMiCdSplsQzcBnV3Q1VE7z/pXmks
DG0+GGF1wCH9YnaXYip2vOvG+Kq5n2754owDF7qLDWFv/YvSc8Y82tXNd0n1nB4v9axaJcNJYuRS
4nEH5lGl16A9vRBbItHjxo5AGgYrY517fFd27W3vBmvAdM0ygXoghtJgaVZuvAoha8O1HlGOxunl
LLt5/Daa+qIp9D5W3BGeOe/DkQB20wFejZKN6OogQYLqXYminQWQDxmK/vDFJ1yrpC3XD5BCWfMz
aqnLFBWHMeVFtuo9MuoWHy07x8LU3orWOnf9+Ch+Qsv6ITf2MJfTU5Pmd00t0qCZOb5UsuU8WTv6
iv6lCkkVkQoVpc/Koqvbq5czp3T0HvaogwmzgEGETQELGLXpi5l2Bbl4C1QcuPb7BNRWjoDiRH+Y
HbNPCeg3L4Ny2gYyvFsByZrNgndhy7/tqJNGYkZzyFjQyH00So8DDvs+sTdiTmUJWPsoJsUdWBDI
OevXrD47WNsQNAHXeL91hIMzyW7ZZHx3AbsPc8/sU0uFGiSiNEC0p038D4n0WYyTpuE9irqG0PyF
ixaqwQIwpwjrVqo/70xvPFhQtEbSvsy01N3BMaEPYWH9YM4ftOIsJ3ldvIk/ygVywSs3ooOe0Jb5
erCf143hXYbqjx+xxugfQihwaSNBnvyMcdvdz+x1jk7/qnNxNcZWn5HJAM8eMvhRpdngZSNgR20/
G4Kc28pgWbCWg0ptkfpdlrQ+jee6jHm2GcZMls/o0ZcMbVEBFVF2bMmgKJxkndene+IGhiTFYtJR
w+MwGMeW/YgEJ/wlRPN0Zwai20QyPcPeosIdR6pSLNksinZMEGqEMVod5BRpoJGeKRKFYFMy2D44
VkC8oberyC9ss5EmsGlhZf7bpDvrfAx3yHP62jhSqeYPGhgEhGXxRZXUrD2I2a5AbIAApM7LHY3D
CYu5bm/6NFr1AYfFuogfYw6DcXBJr9fvSqVKk+w/5eLGqo67MgdwtYG2+6vYpcaYtarxiftNMV+4
zz37BiGyIxn9xDpJuEOHHTCNQlquBU/jq+NabwGd0bYtM8+7NX0M5IXMQbv7bFjTPdzCENDki5tE
0Llq/a7hKwWYsEkejRivRIuma/5BkHyYkRg+W3d+csvdNIPL1Aw7bSk30h1WNqW0ftHtRc90T3zl
mciQSSCENwCdOemV5Oahga7oEDPJok9tbPFRRIcD2mB5grjQiD2RKYOxR14VB7yQt6ZHhNPck6jO
PmkcsZWvyfXzjuLOy1r/LJnmmj+/BqCRwttlxInhcZ9sdG5cq85ASSBYroRmEEu3hl4RAN1CUT+V
xdnOg32kYcvJwNLYzSxVW1SIaeUV80mcaUPsezFiFHx5GpRnpWOn50cOUEhJzQHI0yxGmMFCd+Ol
Jw+lg4WTxNXKh54RzBl1akuKJ0xcCGzFL4zCPSJyWj4wC4RNxum0tQ558C4xAzmScEgsH21nLChH
EpDs4uTLgpLfWNMfc4RdQUVKMiUnbf9Tv5mwxpn2m3v2trCqg5EDjmtgcjXnj0qEAcRx4ZTbkvM4
gAmr2ek6BKD0PBKcGewmvD0KY9qQ+ceAlFkvo7iey6/OXlzIp8Q9iHYgAxxiDZWzJwE7CK1xJUVd
nbOJgLBagNGZ5zgfokcD/lKZnpQ0Q04LOlDcErJ2aK9pgtWI0qmZQOQfQxjPiRL6VKpRtWUQfiHp
NzoQb1w3TqUvOou0pm7Cb5dcbVrNe4MSupUaRg9xfeqmk+piRW5P2GJ7675o8IDf0cuJCvrGXDT1
WzQg0LM/E9xbldKu31MApJ7nKGS4bul8hATcKMNfQBUWX4eiXFoV76O3MyP94oK8jZgcrJpThB9g
2ubWJgogQa2eaXuV58kog4UyGcuk8DAlkmU0hIsx+0wCZzsR7NHEmxokv+9I2cSQxCnsVNG2yo3X
nMx71mcPGp/8t6XrlHstGVYNg9mD1ZmrcSouloEgWGe4GSgDci6lD9ryCZ+sjdm6dV9F1Uc4H3uK
ak6nsW2WYOFUD3AiAW6WHe4XpFtmsCzBVBGNe3N6sHXwUoXKTZlNW2NpKcV1Mp21fBVty8RDUFNX
npzPLL8g3J21ZG3wXlTKpqZD2MnOpPfAr1VRSfENs3zxV6EsqBisaywoDiKnAdRZ6wm/szFhQUUA
kDfZZxwuM/1Zqxn9iTJInvkZdfSYbXvqrXiDk/mlmL1LGtNGC9pY/+auSRoaD1ZETwN9UDH7VdGn
PNjYaKvN5PkrrQx2Fo5ek85nFZ2Iom7Y26Bm3ipOfam3j0h02FsNtoB9jDiROrCRg7CpzzPJ9vM6
Dunlm0EXf10GHjG/8yQ7U0T937ct9I+GbwSALRFNA6yUlV/4e1v1N4++KrqqLNAFBh8FSTP9rC6M
qvxXvb+LmEIJUZs1bM2EL27s9DaMf8j6dg7o79Ac8CImHV5daGvaMEpIruBzbm7FUF0m1BAziIzL
FxZD5HOZpL1QwOZOHeeNhnwxCV4bHNkl0BJKGTGKTuqpQFlIkpX4cHT0iDrKOcx+w/w82O+Rg0QL
Gaim/GhGf8xIN8eE2pMbJpANGcByIotoMxgocWbJF4HYyJ5bj94eRSigqXqMkQMH1TUexAjKLafH
7bY0flW/ohsRg2/ImxlW05kbQdU/lIjlM+i7ZyVugVMnYGaN94i4zpY7BOpClm/Vq5ad+yr51AXI
tbgWFJAbNqEuowLb/pWgCR/+o4C1C6CQxUkdlsSVslGhP7OfI+xwY0xVclzuyWb7GudHvXyhVrRH
yW48OEhA/fGlCJJFE2pXgwBucU+4PReCPX8X3mNrvNC7LmJfl9IHC499F0Ix4smdW6pS/XVPwlU3
e//UMv6hCGMfZCv+T9RyLjtyVQ5oIc/yMgbjk0wn8Vc18EmT5SRZaqNKqzHp5/6IBpZcAHQ9iEDA
tzY1WkOIaM6khUx8ObFURGm0NkZO9hgJL3DQTgVomT/EWGVwI2fB15jeJrCDjMx3VHkRsize/qjl
GOUw5/vWaViuDLJAuXNtJ17GCmMaGlcd9pbjXPKIPPYC0LkVKoVavSq5w3tACRXX5mwhISaHkGhO
+beJ3fyyLb6B3D5QSXZUu6Rf9qy8UR8unW5mJ2VMHAfCMzRrRczE2ULG1dLBY5nokOfPgbOwNkj8
nM1NVdwC5h+ffJYE2VvoHmKFh4LJNStcbFf11iWbvkY5mhXVuhiUG/8FOm4nIlQr+kcOk0P2lD4+
dtMy5Z2sATwVMrMNjvHRhbpqkXf/j6Tz2m0kSaLoFxVQ3ryK3kokRcq8FKRpqbx3mfX1e1ILLNAz
s2iJLJMRceMadmLuqWvvKXhzCylCvY6REs98CnbRktTSdkB/WazoqFDdYH6rVBbDbyyhf0f7lsIP
WJOa7k6D7jDPyFCzYOMMEHXpJ6VHau4scSKH9vyUVMPZq7uz7wTnIMH4DladAUln4Pa0av1pPZM3
xizZuqcopsNqGOrZoIzGt5c6SyhXa0QOJg63ncw2euiuElfnmEKGKof8FpnxMTHTK4wEdHjFeMwH
QgOxeuUGZkREINPyGT+JLS31aJGXV199++wRRHsYEIUDPLRNwm4tYQImBGgjXHCRhcDzZ5GCViIY
H+1AL0OmaXg38Q7j5Bbq5FlNzaX0+kdhp0Bq1msxYQaUl+D+YPh1d60+bBu7wCHdlvHwX0naXmjw
fnq0FGSsOU9yGnBSQ/prlvvJDz7o3mSBa8qYPFLHP9jtXGCE7h/irjukibE2LHdHwIgJyAsw0D+V
IsEcEeM9dJyTVi0DFjsextRBl+/n8dcCS+30dwNzHN3YRbSU3qcmM4gWBck/z6zI25wCFCPNgMLk
EIJKbtYunGB0wFxjHzGkKhSAhgP7ctho61gxnLCngUxbT2hZzjktRIDq2hcQP3EZb0kb0VB2hOU9
xyu6jffDHKJD3dIyugA3uAKMNtowlINOyF7fg0vH+hrrX0zsgYgJFFO7alZdccMpQFLZPcJcvQAW
JXEx1TfqJWAxoOZqVYEzDkie+AiaTRXtfaAlf8KaZrYXBrosyCuLTHbYOH5pPTow9zMQn7F38Xm7
DayJ0mCZ5RE+Oxe3juEKWq/jVBNABxOiRVbt5fGl8rwNUHZf2IucIGufgtsO/Z1yBjgpgt0QJXvK
Zm8+Ijc7GFj1QQKck2z9d6fZgRJThKsVyYraRTvMPYy+YD8yc8OOEukjBULrgCJTzORGDGyxgqD1
UV1BB0Af2Ke/S82PqcKtNG4+NBwYG8vKQtdZqLDtP8d/9bpIvFxTImQ5CYY2uRdssDLRs4vdW3X/
4shu5TrwDKt9P21iLbsxSKY8OXjgwoFYjRxjGd6ecNbtk5OvcTTDBRJYxtvU2Mp50WcQ50fCiDR3
O4/eqALHVPqXejAj+CYdLlgpvS8zuJ9f9ZazTivMPU4gtxmWaZ4CEIR5cCaG2IaV2kmuBq+osORr
B490GqyLzA37yabd1Us2Csy9E0tduakZHOLwhMiUHoBHc3a3CT4teFnKeAOftkne8Pt3QWXVq27s
C3r4glV3SwTuipe54pWsGChgxWAt6B2sQyxXzicW3H0W209RqHp7ouXT9m9RDuPexQ3A8PvHOBwL
AnmWbc/6NM2okGVZbAolBjLnfsByx4IRitWOCxPYprfSeX3TmKpNyzA591mmwVPLE42BflElQJvE
6kLceLgWZsOeQaVmS2nTowioiRlOA5P70VXawWW80UnQysUbyplFrOErVoX4VJ+L6Yvb17YboLuo
hsUKg8DKNwhWCzQlgrSvYERt88mCUTE/q7M6/WWFT8xJ7668r0nzJkHiClNJfJA+1AXhmHfb3fQb
uAmofH4tsAsT3+oXrqqnR9xVPFjFKRb32qUC+z94PxNoEGF/NsdvGA2P+r5tsaxw5+VUf6gsdYWt
u8kjTgkcFRy4dOnXai5fYPID5BF2R7lj6cSn5nNOtAwBVU0I7E4CWmGQMGQwXPXyNZvr/5jG1+gk
wOdNWObcR5iZ1T7hqvEB8+QEG9HGZs6eyifHvjMzYypADbiq6Hf8T+A29Fi80uQ8tfrDmi4jK/Rh
Xk81flhAqfGDx0jto0KdjZrSYsDFRn0D1s4fPqY0XKiAjo2nK6j6V3pX2qSRFkj3mMwKbDyZU4L4
t3EvqoLy9vrQi9UQZBrdasK4y7PmZd+nr7G/FXW84geR877HcGVhdiRSaRZaTrkv4GqUZAvKuT1y
S2DA6j6P1ezcocNAopVP2H91PPis9AHAZHvUYyiwwy8X00mjtWG/9/ARPSYv6peh4SYUuX+PYhN8
4ugxcJtA5wJAPBt7iZL2mwk8148TZ3zQI2d75+homwie/odSb7ota8RuMUNmtSOC2HMWqyD58esM
Js9ROjAXFuElRX8x0JOxFs6nI/G6u4ZuI+WKjnWPU5u3VtciMjj3mKa76TQLAhcRy6JLz+Eb0cdl
PSH2ypYX6cG+i2xcnRcuI0wOcCi/6+kAprdQdxuQjb42sN+9WCCx3qmXTks6jl+iUQbn3Avs1Ln6
Ma1VJX90xJWdvR5ybT22NNQGbnPRXe3Jo1pbZwMRMTMbJ4S5NURjvlLF6m6kNElKUUq8u5PuW3MT
4O5rP0fsS7m2RdBtGL17oPx22o6YKfEKuNqPep5rYGZKICMsX2rCUIxHaprgSa4ErKbApwrap378
skaaN4WjwtLiHQqrLw56X0PihT5Oz1dkGURqbGMy5TfSEtGvYfzh6BtePKe+pkyp3GMWKNgCBUA3
TfpPwPFs+EeDWSelZ2QKxlY4Ydl+6sWvYFWqvwdow+EoZOpF93BJU6kwdXwZXPi18cksnJ3pnsFG
aWG2c9dtXOeDzJw9hFY63ZNTntLCobhxQ3LF7ONwkHa9NaGnYbyyLNsfm7fGV9lRA+SvSSyb6Vdi
YtCoob7sX1uINPmcbGeonIAQbJqaCH8ZVN90UkGN3gPRZOB88mTwSERYNiX2gi+qflvB9KPPLAKM
Tcuo4LDFUBBMK3CfACDiJnTJGQbCWjW2AzsaDiDmT5Wz1yBAr7sDUsVDBjAjPMT7cNZspeXlDln6
sIKOrd4H6FUwDQpr7ysGdfSbjOkyYNGovmbshCuX9kd9mBa3N2hW0LZU/a6EfVZcvaIijtZ1d4aO
nil7hLRG6hVguO1ca0V8YEV6FKTSVcrl4TtOwFNm5hwHOE/GRNS5g8E/F+uuY7RqpOfIvqfJRaBd
mXaDeOV/IexJfD1WKXTNcjh2GkJiClABMov0fFnkcgUDSxki1LQMEMlUZ2eEzrruXgToks00yniP
EkLyDosQS/oYnhdB7f0E4bPCDGfcprk4hD4L1PliO/WXZv2LHG8VQ+EvFKlX/0HlaGK2Y4yIaccJ
Z1bWkm53TkdoSFHkGct0kI8hOrgJJwypTq0WXp1iflMIiso0bJipBt34Lmv80GaTVskaT6KMrw4N
gJcRMVWjCCgHFknu0cXCwXH7c5EEX8gHJSQFM4UJnWtItBzmHZRKArq2JvttEOUQTPDSS2dtk6G7
qrHYtFOC5Nri0bXNKVQwV6kVnxaigLy5aa35mUJDajBltmpzmyryhMBaC5ZVeRnDV3N2HwUbEbO7
t5D5mVFUFKxNcEfIXm8qHjVLAKBghQ7ilbdWqIkHQjykBDsmyKTerZ51tdafeM+hT140jt4s2sVM
jLLpb5Js7gJHs8xV7oArOHCQLf01nFt8OtekD2Ls1tOeic4jgsLB6/tPsKieNjAwMlGZ9LVig15I
tREKdcOGe4VlrlciquHrPKm708Ans2JrmZsYgCfjLrNLYvviT/N9bLg/VQEmBoQw+P96AEp1pk3d
RYcTzsDnVrCZagJjSFpA51V6X5yqqRjPg/4zi0tCoTCTtzYZ9wYezRkC7BmeiDn/WBjEpZteYpRC
cf07D9Vzapt/JC16PIbWDKQFN01MwJnTUXz9Nvm1GZIjr+nKgxLIMKHSptJfQiWV0JFwFAAY3ORJ
I1V8UmYl3BTDbcyUqnDWEqoOwWXxHxXkoqCyUjuWiPORaVVY6u0teebhxzuD0kJ5LyLiqFRefXm2
32tOT0uhCFg0ttAP50unQTfX/gXNbbZwKmfCbheqUoCpPY3sh+Bd1aP7cJJHkwQMJ4gKBm/HgdWy
NaE9TxoyfanZReVuBxKfrQAFFiL6GU9+NhgFlV9ADOBYNic6UB835qfODD9qTZE5eMPyFZp94taT
kAFOztucH1RWqGyGA5Kjhd567wM2VaARBrs39t4WZYPoK4iYe18vYdox9GDfHtXFfz15GeTn6Bap
udm0FaypE+qP5eTkWmurHuYKAd2HmsiUJLi00lbJJB9te5q7bZ3d1biiphJWYi5cVOo81mNi5XM6
zgNCVE3fiaDBfyDdeWqIqz5dq3yvLTKYqH2RPS5DjPxkOmyC6gs19iZni2X73cLBXYEe3jfkepYV
xv5UZB/skbMew1cORCODjVLtau9FhUizZ66HbKtFW0vRWDCehdzDyoqX2D1pU6Y4UGqMD6B2RcYG
YrEOc8rgvBqGR2FeSJpTlSZXXQKDpwsRmpO8Gumownzb8x7HsAMQHUL9P1MC1HTKQy/xJ+50UjbD
F09ai4Ohrx1j3TjuexNdKxywcgUy1Bu9ZLHI6dSG7w5SeRegwAeQSilXkgV/FrDbA9YW3adT48PN
OJiR+6JTECP2NCZ8iiLd11ypvxEwOQsc04boOjN4OPxjII9ai/Edy7/4Oa3hnNUkZYFTOXF/1Nm3
x8OXQO04EhTECoWE2G6jOdWhhLRfBETRbABwBCztKMEEOTnAKonyh9nDWoLKpyHcMM3htwfrKPnU
vtc/ma1Y5373QrOhUPCarGNOQTxg9pxLtww5C1sI7LZ2ggm16hq27QgPWCyZhANgz4s0pKJO96RD
R761Z+2x0JDBg1Uxmbi85+Sc03lh/CqzM82zKdh6sQ+2ii+0DIoy8DQhBsQFsEOLnXlUfYfD3lI8
/UtBzq7vWzvWCZA4sVe4gOiVQXhiuNWKfMkfIS71APE6ixOR5wCU82GMzJcKThpo9lQFm7bgpBsu
aivvmfKaGWu3dvD8C1lRF2vcxDYWhAhAWeV+SANGFFudiFsKKy00iLZyfqohphhAw9a78iOpxMor
QoisTx21XmH+00knXK4CmFZjMtq6AEpfu8GuhMJrv4XKncXsk0XZ/FQgNgVEOZ3dZERChPq9hTe+
2UXD09afHUeutLHeTcnSbD+C2cOaibc6T2w453LeqX6EFBpbbkMcbBmmVUWKMShiS6BXNG3ZD6x7
JsTCC9lJuFescZ84rePOUbFMLo00f6gHojUIu2Yb3f7jPiqWX5fjD4TwIbflqk59uvGvtBjXDJXg
GBP8MtV153DUc7UKKy2eUjA3EtJbKB/47aJyzqWHJz839qTeQfXpGXM4DxIsL0IuAhkROR6M0Evi
1chEUElDdcE2m51RcrEYaCzqnOW8EiezuXHwRvUZnjNJoEoeNNIrFAUee+1GEVXUK5QpwuIPF4GR
AwCv+tTrr4J5itYNZxd+W1rtVVNI1fekXNjodNVfDaktoDHQPctk2IV82Jgdqzmktx72vfoLCkxx
cdV40qHFN9goqoGFOqO6vZEXHsSH7YJJ/+ZfWiCgXDU7nJpPccrbR8JQnpPY9qQOCHXoWMhBcPoM
PT4DFBYAjFn/Kn3mKqww/CBfKzElDWqi8YAzlPre9NdEGOK3x+nXmrEwYqYgfSR4qto7a/oRWW1e
lsQUpMuyj5fcJLypsTZh951c4oalnLlRfe4cYYvDy5JPFxN5dGWGawOStICqqmYhVV26ZC9iDQ0S
PUZxJuARbjS77gfDtYLSAuM+eSgOdG5TvZ/z7MCwadAkqWHz71+BLVvUSQ3c7m5nKWYtnRYEq/uk
oYMGToqD7wYNoqyIFOutDTfKQtbVT/Koypk2NUu6WMfG8KVTUih4TIMb3fBvPo+ssl29vA5ZvYXZ
+emZ/iHyg0c8QTSdZx+Kaw0jdDyoVx/jJcSWxqqsiffok6Xnos2yKgqMsOk43FPuY+cRsBc2zfGO
Kdu9ywE92V4AKhRKfOKG+bxggDmUkv1fsQgQDtecP0ytRDFPJurNCfzCwlUqWJmlsaS1PmPVoyzJ
UlHsrNpGdVa1KzdOLyEN+SowAcEleNaYY8cfFy0NvbjJAPKkbD/0/7TBe1U9oI602Rr7e5Klr8Zs
4SoKMCp7PNMyfiAD39egdmiaSUfW69eqTn6L5rlmB2gF/LcZuUFqtetjEVecvI5xthrvXoQZfsXh
U024dyW5RvmLOXU/8GBXaNZeqwYPomRtchKl9nSN2vKoZEVZ80hAPaLuHgUGQFR69KAAQA5ZJwqv
8r5ND5YAu9+Gq6Om0MgbdspFhuZsgCiQE2AVlzhoNpforLUWkbhsUKp2yYH+RN9OUmgevUDghtDO
M1/CoeJhY6CDIKpN/h6VflBskppAEsqu7+7EONCVRS8+EL8Co2biiC0ve1EHmUeghZtDqa9Iqtso
IcIQvDkISiC0wRY6DRUWAuWPzsxRvUWw3XnEA4xDOeohdA5kRut7h5lohMpiS/bDjC+OxcEJjxfe
hkABLy6Tsr/CfmIMou2c/l8Crs7EsQBS7dMNvnNgSLoimMhfOJNwi1a01aGrY2w+nNhF+Gx0Bltb
eMokn59QoZ+gsYdBr0KUfL4O97Ald0E+tPJhcLbQU5G0/iR59WbKBUqIS9FhOET6MNSryosgVpkX
rjocb8/YGZwrDc2z8rAKAR4xA8qGGK+k6aQ2JBgxGayASVZINmZ3tnYKTZhME1qqueSs523dTgym
MwXRxxaZOZUxBat2pAOnkBE47Mg8EuNNlW21zOL/rSKTYnpRcUQ10IoFkGCY5hl0X29OnXkO8uiA
U8+S8QA1wEINzUK8JiRiJuwIzIfC8/PQQJ75S/+BAWtCS6EznYWaeOLQ+xnEMnWN5eycPBCbltPK
MVfkgdAGSVh6pQV7EHvqhMhhDQS8RT1XA4jOvNEcVhz/Gh/rL8i4+vLs6whqhRpgsB9hgaWKB26g
HmCiJgr6zk5OsGLId+m1JfBvgH54JEpz+qRiGpycCU1ek1ztgps3veUenM6Z+9eioII2jiywS74o
XYkHAQsKBplu0W1iBp+gXtX6Vlivcfljhzm2K6sNeFJrUJP2bjJh4PHcx+FyqBOYITuFCwpnr6ji
z3kZ3mo0WIlFNLR5r5O3HllFz0qds6w2b/PAyc+zK/I/iN+X0Q6lbttzPQZOqh99Std6zNPljNja
lV8RR3ziA4yqgZCdskx9XqDm07dPnPd0TIn+iXsGbwWhmnNQbntM+9HGQUhkN3XyiALmxyASBNQc
laPYR0snGo5Mo+xhevtmoEUb2OGpGSo39qYgsE8hXgxvTK4RjpG9D0GcdkcR2UIOm4ahJQhem4wC
X/2CpbeNu21s8QeFejy5rXh4NsL56onirjoYVbY0SGuZYZFQBJdvghWCiMwJ184cH6OYGvRes5bE
IwtHpESwND3gY8qiDoCaV8rRrDdWLP85id6vu+jgd4hLQr5LHZhgvd7RMTL4x+Uu6bdDp+3yuTSf
GhaIRnenzo7ltFO0yoBWf4xpa6m5WvVshM8s3xbVVTNRWMVfsjx7dBJh671giX0qrdfBDVctRPXq
BS0hx2u7F6SXVWxuOeaxtfeVZtqDthG6DqC1uQOK6ZnAx6wgLwJboO4FIKxulvWwzUlnsrJ1AyVe
Tu7KxBCjobFguabRauZ0zfnoEt+oXVLp8Tx5dNSjxcaDSTRIeDuZXOyTkTvHAr8B6JAE+Z3YmkCO
WnjoQM1oU8LG4SaNfGo6Hwf0m2gG+CggtyPE3qIhCtM+j3P9QjHaRbS5Fnodo5bPk1EnCnyGFe/Z
WA+np8YpXiKZ7OtBgiW3/wbqqRSXVjiXJhoODqQDgpRwBcTALIU61RM9UJmbsWjbZdbgu9LqryOj
LTqnII1+M4swgcrZkKqAmcMP9u/PUnv1U7H3AUczCylIZs1wKskhcYgVlmgNhvY50xOMHJ1tFsZv
wZTcQqkdaxeVLdL52iKLEq8LZGmQNV4K0ojCKn7Og4msqeY2NiNBGs1a9sz/2pTgYegvRf7Pd8Z/
Vlp/TW65d/Tyo0ya7eCK/cRVs+fk0XfVIw90BGqmiktSVxHFu5e50LO1U+Rr/7QaPyKWwC5SarUc
zTlKEMSndF4V+S6q2QgBuuZwYrhUoRrWpmkpJPa3PvEssgKGl6eGCnVPf6XpPuMUf4g/rczED20m
Mxn7CjR0M3x2/hZmREzCYaFhYq/3r9Y4oxnqnE3BTEyHboUnVQnLj8rK1VbOYebToV3ZMIK0Yzte
RDVu0pYxHWcoi166KAm5eoEGqR5e1b53Q3+u3L1GJDBAKMz7K6pA0A4T8qQFL0mbh1XaI+f2fX3v
lmLdeNp/c2Vky9hKVprQOWYrxnJsJ9dFu5/heLFWzjG0QAlE8QVhM2MeUJ4YYRXPXE01N0b5s9Sh
5bfxjdGTbWhNMSoiwmRpX9OswmwzWhrBKo+cZ7w8380Oq6bApthhtYIWm7VzYG46N4NjQ/aC5u25
LdIc2cwiXbR6MiEnFh9V9jUnhsDM6ntqCeooGZb84tMODUSyfkpOFLOq86Hbf3+UsJIyYs9gNdPD
vcgp2RuDvGLTfJon56vWYQO2HqsF7EA8w3vF3wSw4eAnM4Gh1aYTNxAzJ8XGgwNW/0Iuj7T7lZ+o
xb8ZRrVt1l1SyEKj49xTzprS8XA3ULT5k47yve1h5otsI22ox+IDh7FJ/vMza6nHaFUb99VI3SOD
/U8QI08Xzh/BS5jlKmJrwdg5Gglak5KRw6qXtrwL/OOTiFkOUmRZjmtT2re5st5DAjiIankuSCxa
CDyB/oXNf/LSJURJOt8hmZWlyTKB8M4DGtKIcvTUPCH6opQ/dWxJDy1M98DNlo0fXmFs0NKR464o
Q8BlIKnsA8xyZ8AJo/dglLPjYqlnGFbb4IXSxwjDPktrZ1j1Z8/QWNgu4nWVOOzCFbYHvEzN1Yyp
mYU/6+hmHL11/RExInUIRwyNnWL6Sq4zqDXSalCYHJcJ7Kk1z9lB2gQjwUkD77dkAIqwic+mUYdG
brJkqiZnNTvcLRz2AKDGFlZq0a4i2HAFs5JRYs3Vbrucb2H4X1E5rpQjmCsg/gOOIKfj7XAHrLTF
PwuYJ3fDjVQrly+0dappVjnAbHYVEEGzBHv+czTw/B6RnBuQ14tfGsWu4N7bS017dCh8MHyHmwMF
yFGqwZXPuRDyn3uNIDYoB3QnZN/YBD4thNxMDIGVfESpjYU5oFNCVfP07AUWBgvDY8KZZQsELbwB
WLEguIaPkzTLgGcDE1kSV87NFK8NF6EKiDU1rdZS9DZs0Xn+kXIufOc3bC9oDvG/aLtp7YEJkLye
z8A+Awal3qfPzxTzopnFnoX9wvIZjZEJpgz2CV1Do11Ej/uS+r9658XuRpiZPfp7DkBjo6Oc4rhm
gZOrXbENkykzw0OI0KDAfFOPvww86yTQPjHCKoAeViolmyKWlmeZxgc+03lssaMyx2LbWcXD5Ytk
5GDazrVs9B8PpuMUwR3J5m/daXFzjm4mFEVc/LZZRogcmRQa1GIjogEPSBzbpTxAEVmsjm5BhhxX
DXRuDa5KjJMZvk2QBMTXGK4CrGa02Ngo3XLr91d/gqufqXsLC79q0b4trTx+QcB4JdoYiQG5k9yw
tIb3MDF9QzKz+u+AX89DBSWHbb2BVCZ7i3AFae36Otty0+IWQsuoVlo9kxfmmMtx/M+HE0/7mUWo
WTYps61GNKw0SKrjSirgRu0WXaG4urfAiOEmBAiEhk3VOTvlFpcmHCZH1Tm3XruGUvxtewa5vkAB
yM0c8h5YDSaQE3O6O6MEO83PONnRYmwzuGhw9qsKnyi2B3+wJVMUr/XWtnF5TTYZ+pCJfJuYVUAn
QNRS9uFMOTNyJjvcO0ZDZIgaefV1rn+ZIsX8yUSeeMX1EWICmAI3MGcrPM0I+n2mIgzc836b9fNb
XN4LueerhzbO68TxFpVzVP7csclUtDL1/j6aj5Zglb6dntr33gpo2aKFnU0Xx7sYJWrmGscrN0dK
2fGlgKZmumKox/s4LIjqjY9egzmbY6ab2a3fkvxqhu1qcrGeyCY2CO6KyA8e+szT1lGFTWBs3WR4
10MfKXOldl16zYvExr5y/YWMXbDyTwDJJqg+u6HDuMAFQJyc6bvU3KMzzEy5Xo3Gn9iSEhBmBucA
FIE5RhvEtq8s1/MM+Kb16ocHu7Sb/9kz8maooptutFeVsoPm0cbEugpILsFHLgjDs/pT9AC+DBJ+
UP5mYfnq8cEssnyDor8EKeiH1gaU91RsjTRgpKRZLr5tkxem5t7CK+m65RDlx7H39zVuHxatvFb9
l5XmKlGExVloe7NLfufBwujB3WSTvbJmXm2zX7UHAQUeC+bnycK2p0geBieSywYmiNObY7oDp5cj
t4aTxsjuvO+R5ergzFDn4O1k9ZKb7GQS1i84VBDSHlQ4Ikl5VmGWqY2xYwoGbhcMzuX06ZXVR5jc
Y8mAiQAXA5M4/KcWrdQ4HGizq537IADOZ6ixaMb8NBqzs8E9I6wApRiIyHONHbTC3BoKcDZoG7Yz
3x4nm4LZMw24kizAErSsHs2lgcqLRzR+5/DA+JTGw2QnyoA5Rc6pwZ6aIMX3YlY0yjZBlIvuF3Fh
2OSkUtUqaUfkHcfy7xzCN8QUJK8xKg5/Wh9sFceeOEv3YGUlSC16mIMaQWy6KchCBs8OGNWLtMAS
5Q2OYbviUJqqJ/jQmCbjmVIdfARNo8ANH5FFBbM2cOalDZu7EtGKTF7PYXeN9Kpyuu8SBarO4QwQ
ylRkF9NKsVkHa8KlMt91DqaT33P9xUirVXCZOu+eJ/Mr/B+TM2Omf7VScYn4Z2Oc6CcNlsTntkHO
0D0xvQuzQyKIlpxeu6BRsLmVGiAZ6lR9L+tpl6sPrG2SHKMxHkQqpa9gj7+zHwmqEq1bFsp23FxQ
bPeA7fp/4FfbGgoQEZ/bUVIhRi5YzN7lFjX/hlACNWBgiKDmv45Vg2am+BEiQMbVZayyTdCAJMYh
TYIN4V6/+cyE7Efg2fQj/BYrXONN8/9Fbj9fhHaulGeaNsEa6Wp5rjT3Ze7kx6zZL2jCWYQ0Pdsu
uC4lBTKBcso8Keq1T6Cs52ivtV/eQElSvbyFTrgr5quySkMGQquKD5GDLKbMx3PEWaiP7BOInUkZ
UBPzNYDN0+ekYVgoL6L4nov41tmos+KlZTKjpk4IrId7Fr57DGAGvtcbVn9LWomS6yigPhXZHQ/L
eTzJdDvr1VLlWwCLJXm1/RuBOSCKNy7yYmR3DeiCppVNUQb2zmsG9QtQWoMdQAwNELjGpmRmfcUr
Su6j962ch2wIFyViafQYW1fN3bNxyAWSVnjmXX9WZq2S6bMwnbe+DldTIeGdYBeDjHRy9mY0b3qq
fgNMy0JETWmGyY7VFGvFUR1N512VvREkVk7FzkelxajLGOt7X2GK/TeQs20Zb0Pl7+oBBawQP3MY
XawIaMrNrUXEWnrkUqOA2Ziu8U1AChG7K8cEIbQzZxFV8XftYnPJVVLzRzC8CczHcnPAM+a/LzWd
9EhSZjTTnrFXiqZZol4UL5724tTZKiqjpSvJp6KijtmXA8qP+fiTl78WEmMnesw0q3meimPgZ28x
tR4pEURyfZmEYGBYn1Rje2QwgBRPcierGEAoDYylCQ2kQNF5YEPYne3/ZmOjCGUm/TA+iIjdaAgk
kDiQJS3l0rFGHqfoYOrTNyt3tT7HWK9K3vgXw8Jgn/YNjMEKfrL2xi4HSh9tVVusnCbbB5l7UeV4
4nW0OZ3tQcf/4UEoLvgUe1ePbkLpH4cMcQl7CKqsGM7BxNJGhIqm7ji096iiHSZFJV+R3bRyQzjH
Y3m0pXfwx+DRC+XzgpW7qmRR7v0RYHiCVxE1Qccjs4La4GJ4qu/wL/rbabTN0sPnyRFXN9q0Q/Tq
V+0WTfKig6pE4lfJXwl+/JF4TwyczBMs2t7e0BzU5vdwr0jOjJt4SR9ULGoYkfFk0YX/xI4iFIZY
zvY7r4JDFtFNdvWHsLFVaBkKexy4QBCfaMnudoG4CNZmrI8w+Y9GV139msnDGEBpOXCyhTPoG+Ed
ffafdVLxsmgNiXi4UYXEWUHYcScbYD1aVwLfP9hbT/0wnkKPWpY09PZfqd4vEvnNQryNDSTJwUY9
ZeYYAqRpN6E3GLnZKjd4WCqigDk7ZMxgU0hrbkTpTnkeRBpcKHborghJrEh6to1vc5guJYOow1xf
JVhkolOhhA1ZhWXwBG2qJ1p9upEEfeqkt8owEAs4ZlgWQMP+U+R0GJaHOwfoLbN+lSP3ZLd7MF5X
TmdjIlZH3gihaWkgzdg4gRqv1AfXhXPUrOHVrYoP5ThSKCcv5lKdRXrPhoyPydLfq2qcmGEcA8Yj
WSI1LrumQ/JiKbZjwegUTrQabDtqx/gsIm8vy/FF177Y/GFHmk4bxkw+M9zXAYohmHvIJrMznG2J
UE13dyXRt4AEvr6xm6iG8y5eZJRtLT09Dhbkl1E8h9APfMrEXLDtDRPzHJqsVMduU2AyDmod/tNL
wTq3mF+svHltxCO2rkUYoiLH7QxZHFYUR79zDqzjoxw/uPbWgK/HbYFbQLGZunWJzjlsBdP6tUhv
mnkYiNlkgQdXGepEmPkcFb96bK4jn/Al4a6mrsNdwB/vHohlj9+dHVlUPw7cTDBtDyHGVyxT6M0t
135LgquJi0qO3rrSUYzweIk2IxC15hH2cI+T06WC5RTH8j97dFGjDqPyNVYXw7aif62BV37krnGs
XEsiKgRc5srq36M5WCd1icC2WJYMe+p+ZEhyyo7VVk8LEGPjmCWwYFZlCgxY8gHQ3T93DHOpuNKF
mxOhqabCnh12mbquyGTimDFLDNZXjFeKReR3zL7IqE0VUUJH1TP3OZz42VCRjTCcUfZSUjgSvRR7
Y6CSGbZa7LNPq00iIDX/ZTSbldakx9QLdoqtkUUYqSTbavJP4aw9J4CZ0G+VfhADqXqczoV+7kxG
XleGZBba21pU/zV199rhvmEMx9gJnlMGsbIvb5rlvBuBEa016oR0xxx3LBasYizoued+F3nVZyTl
+5iJS1DajNE5A4bWfzdBtskauJk9QRu+lCQlJQi1RIcwaEjrch2OBeiXx3gfNZhCOC3Tr07v6Xq4
8qhmpOZXexqLWzkbb8bvQK+OV1YVrlu3eHZql6Ko1UfG9le485qSOGXoHRk0IlwsO+OTnvwnjL0X
K6mJbQCbDrpvDUVX2qbHMAo+IY4nu9mkWxGpfpS1Q8ijf2pSuQpDpI1+jDana81bj6HKxhaHoGd/
GbocwGmAtES0ZXhEdcvEmbQ4YqNnnarpReO719Nds4kAHpv83DUGLlg6aAaHPalcwFkesKjpH2ML
BJYFZ0o+EWrkZSeI+/XBwCig+px+hpH3Xzp44EPOGT7dmSXr1O4o961N951Z/cqUPJjtnO6rHkMT
zuvOJsKeXyYEdvMErSXWj9dpn1pS04Al+TbTDYg4i7APsBEm8AtHoYHx0jQepV8fB5jxlLIVRpcr
L6hfPXaptsCzBe72aBT7XCZrl5/g682580OqrKCd+B9L57XcOpad4SdCFXK4JUGCOUkiJd6gqCMJ
OWc8vb/d4yqXPe7pPi2RwN5r/VGd3lt6cUWoQAtfgvuWqr+eMLx6V6QzwoMo3BdWr7j5TDlRO9mh
WxCIaJBdMn2KT2ZEdq4Y45Z4kEvVyHspd67it6Nr3uu1V8JpTukkZgp2INHfmoTDylecdVxSaml1
PA5HXP2GZPkcr5icZ+UbiGimaTYuynUiVZd2SpRjh/5BZV6VcBzIenRNdbAWogD8HnJjMpjpcmMf
zfWqZ7cP4J3EAE6tau0wnrIDk6jnDWQKsOhPcCzyUsMDWcTW9zgEWz8smA38Q03sJPW0qtsH2ROo
xp34G/Wo/pGSlmJiiWCT1nLxZ5/kIX9XCuca6hmteg7RKVrntWPgNkEG54q6SUUg3uSEHAdF8G8q
Y4JDES3Lqb0nufM1M9KmrXBNRu0XUWxkfiXq2jAL2FYNeW1Z/EzhLBz9/VtWY+WtWK0NkuCdftpU
0nStyyy7TRN3asz6RWjEzSyjFMqWK+Cj0m6pQ+8S8UehYX0Rz8O7h2850ZZpyOlr9+1b0VlnIioL
17dbcmE48xrtdyjnrRUiNq9qu18pQtYzpHQxMVjMk4nuWfFsPivfSteFnl1nk1SWKYoRAwFb+DO6
D5H3UufmeqjDVZvJCUHGPv8NBq8uRTaqpKjSJvvQheVAaQzsgzYR3B5tADYzjBqbuqj+jL4h0DCR
3MZ/DroAw3QiIKrOzct4a8TGtZcZO42KWbJkOi6J282+CGLF8R+u0j470Dr5E8244JRKBRkuvqL5
YsesmTNKRwcyTF/CMj16O30m/rgKEmlTgWWHrXC9yMSuYxnKv8qpXlN/tTGGqMTZKnDcfZvA+0lD
nCw1fuiB381ueO+HXaXZuUgku5Is2GP0ZkNLf0ub+B+bD8u2kGDxBVgQ+lFTfJp9g38EkbM7duU7
pitX57qt9AnRobkJTVF2Nb0GrE0FrWggzXFhrjUdVkAj18kgaBhdk42TWm4p27B7czfL0r6nAWHM
flsEzotSZovXauyvE21uVkVZXRmvagM8AieQqI9mNao6y42KghP0riFCm998YthQ95oxwCUdN3be
Qv+G27wAP0bh2L8Vn3pMQopDXmBir2X9VmrQhOVk/FZx/F5n2lrkIUeDvlaHkhnafiR+sotLHEB0
Br4VCkZcAGcmDuTgJ667a19nMstC9u4oSMbLub05bbZSBkL/ZFqXYDQOCHMRZfcVGWrss11jbPrQ
QFHN1O8X7yZr8MKRG3KeP0yzu6oYNKazZtPTqqTgkKi12yE7+3qC9AxzoUjLnVA8JLjZOMBoRKHh
mnBKBHYhaQwRYT2cWDEzZKiQeubTE4ilUDkSWO4CQ8p+C/+zxKNpcVmPI0cUt89JBcM52cFNZbI5
ORhIuHAte6Ir1YkWtQ03U87FyS8JD88m12myfZ26akFtUA4f3qNnJwhHkY4NB3pBK/M8Mqa7OhKD
EpH+GGzxYuEEChFgkTA1TOrGom6mhHiL1QkJLTQTOM8AD1BhRIvRwlXNU/xXaC4L1h6dXb49NvCk
491ggLG0mtaVg+EEHtnKuuGVvw6IW4g8NDIIFbPmvYGkOvozqKIlaIKcDIGhKmSgZTAKQqctriNb
wlbEIXlgJN829oGgLbQCQHLmTNAcaqheP7fdRTEMt0pczTjXPrgNY9WMTIc3ZoLd4Wu0i1c4mfuc
3a1w6AEKd7LyECc1KfkrXQF7L0j67Rf0qZKEehiTEJ82N6FzHKQ/C9giZ56du/KGTm4pG68oeJaM
VY3mLMQdxd7Tq8piVhSXXb0EL5W5kDUMfZ2/QY+1KoY/v9qJ2OdU+OSMAVUOroXhPkYF2uub0mzN
7G1Sicr9kpR9P5DetPQRitZuO7sxTBICNeu77j9CJmgbhJzyokBCuCHjftPuZorwxngneY2YRW68
yHBwXf4hPUnDd63+ixXxMCBDLoZl7qmobEn0dXvKT8t8m+EdIMnJbZpxBeZO7OuCrVe4XBoVElS5
0sJDSygmuOBWZpAJksvf1mjN1ucxCONTR4RQg8whT1d18xHznFAPvMRlp9eP6Vt2iE+r3rry4dcU
mzOgdzlnc3gTbzwpGkO0V/lVbx3dhZSx9fY14zNKKpIgNzpAHRIVW9YOM04gp1yp6P4mLOHA9iVv
s7GSQgN7SExoE0EcPC2OQmjkTsop0FAeMDEml0bYBytxR8f21sQH1OaHId92ww+7pNgGCNDDqxRB
K3oFSU7xN2vdqs5P4FIiKYz9X0fVjZiMT+ApJDZy5e0HBJV28qt1NFHVdFl2Hq6fIC9WOSoe0A1n
IrW5eZbmzo8BQwAKY0kMFHL6gVg2aI5ipRO3glgntDZ9151XFfwzMTc4wMcJHSlowUV8JARWORwT
nP2lyExoj6JPJkNUHPEAdIOM//kqmyaWOX4FE0qQsQs9PjKSjKRU+hjSFJ3xcBTaTM7K/j7x84pQ
+LLcyxKDGic5cJatqu4xlcGMD0RZll8VBQHPxNiTvGQTxMmxPPBcDxvklqkJaogAcKvBc1oIEyty
dMcfPfs0aRBm6oihFIFJOREyR11XUrPrbUbhivnAkQ5m6ibDK2NmS4lJhOAkOCH3v+b9gKjGnHf6
b1auebTifil+TXgMe2tgeuRcTT90H0pGY/3rvBy7kx883vGi1ng0Ozb35t5aFIylO/rWKjYNZHw8
N/N8IOKrITuQo6x/wvQsTV1DBXXLoBz0TYV5mNFqOOc5KBwfvPE20gzNiGOrzRJABe4WHJ9XL1Z2
XyK6pxu4jcurAPElFYalWYHiEp9u5vZSGc8Kt8NEMMkhb19YSxclljh9oZr/dNncVTynZ5/XfmGR
sjwHEcZglOnyjymQBL6zQfsTxCHKarT71QYObCJMPirfMuPpkH+cgVEj9aDe4j1WMKej1AVUEHRW
LnJztNXULvNyP2NYldJNCMxmYiPWEPCDU/TzrpHeifI3qISL4TwJpvTUDlVWF/G/2s+RcV1dJEJP
FH9waTUYjOuqpp9dV86z2Disj4FguKp2PkYruMotUrgJ9Z0pI5HVEfVw6xtZtlW1do9cLtTD45SM
mzTOCHE3PsXsKdURoCfVN0N7S/myDX5HnyfSKv/45WVlXgvZsB7uJTy/w4fOj5GTrDkxSIVo1cSt
UNgkag2vVKKNwX4J3UygVfC+zImI7EHeasREMZC31a+FGF680/RZQLGfVLTNau+JQ4QzKCaxlswa
ebwa6mvkV9eA/5VBWswaZHi7L6VoYxnpg2M1EZksWET4p7iPoK8Y6Bfp98QTn+Ep6zGm7a2Yi0An
XHUAMWN8hxgnqWTc9MNvT3BB8hFK/rFGkFCm1YejFf85JkLCYaOVOX3WpAv51iFPr9D03D16NHlp
2p9FjUNynwa8R/1XuJZYmNsgIKTEJHsG8BOMqzmWZef5o78UWI+mvgS0Dcgg9HSlcM6IrCSEMsNA
ePZvU72EO6jR0LFUGBjsHzRI/xkPUcUJAWMGdwcvLUXuQGJbM10BOhH+8toJ3bUo6YnAShobCIiH
HRYiEctpczMZN5JOe/aOtmm5UfLiAXmyUEnyHldEE+iZ6JlQWZajYZtYBsGzZO/o/3z1NF3ih10u
+J+W7pGM45LWO0tDu6rhDso4uk7EiPfcNKVgOFD1oahqr3hJWYFKcoVCbTuATTdI+psxFvr4oaRI
tJrXcndUcVy11q4gPsa3eC5QzibjF1grX6Wjr0EBeLoKjVApEJuwuocZrBOtXPCY/Lp0sQDZ667B
06zMT3Te4K+KPh8a++6TsaoGq2E65epwNa18ldvMfFJBpu1iSm999Ji0O5IA/D1G7ZD5Ul9SY0Mv
qmldartbNXCAsr5qgyPDDf5ZjsT/fdq680F0nYdKEBUoOYLjMCC9jmGhtRXfZ2hhtB9eii8I0A0l
71yYcBiPrPypMtQeV8HJiVdhG4oJu74k++oWVfuS8MhWW3IUDgnF8PK3leLpWKVItrKjcIiK67Ox
wxWRiV2Zk560F8+4Uzh7nWkmIXSvHr+D/l1vVZ3OIlhSRKLoo2VSZ/BER3W1toRtfPpmtUpIihcb
vAht/N+/zzOg4XXOxSK89NVZ79WljLAxrEguDjcNBTNVNSDk8q8IkquCNEXzt7AcYsl07TLatuUO
PbWneJmzdit9YzVs64jo33lfUsY1sbeMFpO5PHilWb0yRbmr+vhNvNWikxu3Lu92fRUwp7jSh+JI
mic5g6TkRDdhsNBg3tT4UWT7RnjzpVi+qHl75jQyqvsIXPwfGIsbifkgHB0GHTJ5MeYWQw1g+W80
XjFsSCh6B8KJfEtw7qkgsqxqfvKk/LICqj8TmFaZPjRMwUIpoXMiodUmlW4/kYVXmwP+43WrjLfA
r98HlXVpesMZ37c27IOoxv70ox9gfdtCVVPbQedWOFUj8hWruT9DpG6tNlg35jbGxZYk5yJ9V7m+
nIw1BjCaLBQlkt5zTvx4/mr7Z2oBzv8q4caoHpn6lgzwxjV5Xfk71iqLfpicJ0KwMAxVAhNqh2Lf
ErfiuxXY+fgLkJZP1BFxwQgG1gp+OuIPMXDeozZkhafoTnvYMdLskPEzc6/t9Jk4wynG3XXCvt/i
r+eQjo8G6a7ik59QwHt2fetIxuW/Mg5EBh2KvemQPszZmp+GCUKCHl6yhXPtJqt4GftNwk+qETQJ
QOfgc6A14ZgQPZ2CQosFuOP9jwyCGwhFGe9+WuyNnn+8eAhASdxDJYR/aqo7p7Y2IqBF2fF6zwW1
rQWlbp5gRPhr6ThtxTTX9ijl0FsNDV7kqCWmAeUpyeKTvs2Sf5g2VFwFtf/eO81W7wjxwPrHS8zZ
whCHgWhttZOoU6b5d6uwddmltCf/32yene0cdHZllDlVSazZ3YSuRdOZaqsgu7Qz5qf5rZKkLZfX
DlhEQA5rqZs3LSIq2cZeMqoPewioIcHkOF0jSJ9p4JXj1k5I0MLjYyNkCqr7FMR3R872UZ5sMN2j
3WmAupKlRaPjSIuv0qHFRb4xY7j1wRHrhhQlFdVSQXFxSCAV9TgMjUJ3ZVtP2nqceuUHL7J4oGwa
Wxc+RqJGSdXe5wXpdqj32B/YfKgQorHVl/H4QariR1HMFh+3vVyZGwfbF9uhrn9AzAl5ffii8Lc2
dwpNgtqp4JojCZXGq67ZB87W2OnbUixCQGTtBx/vQDwSu5Bwczbk49rawZd2/Gnp8IpZ5jqMZNB9
Oen83c2wZY7Ibh3EN3w5GwCCe8BrlMGF1w5+TgiYGIScRiJgRf0Ykk0iGj7HgYyltnwLGtJXBAw9
s6WV6THTTzpM2OwUSEICoB4vJ9GF1xvdx6qv7wgE9JKlunjMlP9pm7rpeeI67muCsxHNiGWzoqYD
eYDZ9ct4zokJ/ZYzjmZKFezoo87ejOowzN+EHAet57MLpjj0OQxJosDTRQYjWq5QTNic/AiYa+lh
cKV2CrU6A70NZHapzbirrbVlBlfa01DAa16Lnp9tFqErW56qPASKY0cIlSFWKLrCT5QU/TqTifIb
5q3pUEse7Nt0M6TZVyA/iKOMaZPipy6IsSPstiTtfZiFge08gc8XyGAZXdh9kxvxGh5U86O2KAWK
dM/KdmOdeaqTbwOTjgbaLayb6L8gp4x0xKk1tsZyqsO9jpR/CS20LlHsDG4YUDrn0z7CZRw603vO
16fERPjJ8rjWUjKGvYLMh8wZ/3ty+2wkpjR/02iOJAvQ8dIwB6Yn1INcSjMKjkm4gsTaFgmnoqP3
Gys0dlPlNv/ikp557lji6dR6lSLeSJyj0bt0ySEbUim6TM79imYwOXkppOPJYGrMyaPir00iQMyq
vhTdZ8u8TaiMWmFNN8tADEmfsZIhABjd3qcdoQ7WmvaOxLVKwVZ5JBXSFyLlkvnVyZJbT4X5iKZ9
3N0aRM2T4drZfJ0L+WD9NX2HqYdNkbj+dgUJtgxqAyqo/NDuggnnqeNdh8QBsiaTu/sMe9YyRWXy
IEu0xLeOYW/wiaQtVLIroQo5xJ3/DnFNuxnEdzJtk2G8ruMTycImToejyl/BuhY+8Z9rZXRQabsb
4cQHdhqYVBYWXEZcUcwwY4Mfoo/cyaV4xfHfyJEN0K9FpqeNzbL0qUTEQwdISNhBzw3NCIMEWm1O
dawuVUQXXX6b6PsUQAT6cC8KSClcpt0pRp3bjMxYgMj910zWAJEDwn3RaTgzvZKhSszsluyscRtO
wAAReRM51pn2ijVtI1QJEa+r7TLv9k608h1UFHbsbBC8660rQmRLrjOQqahnm0PjM0l/AgshnGcd
2143HhAb8wca0Ab9yg+NVcqezSRDHAji9bkjtJ6qUAAb/OFMPBqYXz2jhWBarozfhLKBmHdggPGM
8MkiFaDNAsmcU2kbmxxHnP1ErGBAcQcrX8psBYnKUitgMju7B2gVAfUX2UW2nwCr5PKsfD29toXM
iESm0PwrgBkIDXgUBf0+MZXqtLYaxM49EVPgiG1LZKczuSKuS40xVxI4nDh3EDOEMYOzz3CbsDPJ
SHqRyi0tmCAZUEI8Vdwd0Nn3IHnyOXOqS3Ax5SrjNAs75HhFuwqG7NZZ1mGqeiQDpLThO8rDTY1H
i2hkcf2JXnDxk9ZM4ZRzrRybKiCLKkOqFKxNPulE44VHh9O40T2BoQX8WGi2ciCfgK22QJDL4zRg
6uXgD9AIZCOlnQpx8j1t7OECBr5BJSi2Bh8wwUC19h9sya5UoDqWc068elhx5CXanWh38KcRJYKO
WdqW12KDbEBdiBtwpfZCkj/Vf0bibEilFG6+Zfmqy/0ApyqDc9c0U0iY4yiRx0eobQPt7DfTwRB3
DmsHE3aP4pUqE+LljkqLST8FtGSIb9vjoB11XkL8tXwSGjnxmpGsVQVHrvLXAhcpYQkpTc6R9KRo
uVWvOd0I4DD8PFyxEdIarEw+S4WxNBXJFX8CH4haASYv0AGxbCjGXyVvLXJRxDYHUAW3w/Q+3sBB
arofqrH3whBahVcFsm+RNc4iSaErkJtZKGeyX5WVlknfQRTa0tmJ+Mw/kFts481tatIbO30ddcQF
Amf8/2daKsUygzSKWKU10ZSxOITNd1lcGjW7O3Cpi7b5pysHe8TqqEsBxLcDLnWHEyH14Zw7XFw4
MqTaPzR4HVHn/yn5nphSgnkMohkuprKAurPUCWmMh1odVGo9/ThESam8cjwndfipOszM3UZyBnZ0
G/dYsOt8a6sa00VtaVcEHS9oQgILh9NJA+mEhSZVvfpPQn8GqnZuHDCvU2CpG3EBIOJIWEhN0FwW
M4n8r+HaANl1Ues61kxI+NPcJeMrch6lgxsQVq9+i6zay3x12+enOOUhcIrrBB3L9tGFZHaT8l6i
cmdHJP8MtYJLWAY7A6pMBVMj+3gJa0eA/zThrWfdwRHXXBIqV7BT+VTF1RsfepYDqODlG3xvhvSg
Bg7QyP+BUyJZkSvZJxAtXIJNqoQzhFq5V5ihATocjlSCMpZtDh/tfDjRQ7BsKrLNEmYK3o+3ISJa
uWUvQLgY/GsJPQZoF0un0e4aZeNrO8IbFsWx8u+VfbDC6iKgW8RgcoBdlucanFHD1eG37wnFOFa5
dhjVg5H8qHUw7RCWsEwVVcd2UiE25u4GRqEGh364If0G4xSHOl/5So5+IhyfMoRFyniw6reow071
lihdF+xuhWbCrfhh4JlW0iLY8wUugBtX8xYYcIspc6e52oasfldaMOliy7A5Vhb9Wf0gv2Dsl+v+
nWcvyHbdS/3jAWqIUDpxh0yeckmPyg9S3HVwQ8y4Sbf+kS/GI4Tea9e+Fy7nR3XEEXEl3nVvbJpj
5mHm/60JD+QtApXdjlvj0DylR/WE9idsYdFs+yPGjSW857v9Zdyms/mmvnWfyOIjhxcC0Z9HacWk
X6g7yCeqKJHVuBrA3i8YiB6RXoIXzsUg0pZLKdvHitcMez86FLNJfozPhc74nJ/V4U2EOZoB8DRL
CBeRxHRqsWXJJmOwfWLj4Zr8sgC0puI9GN748/z0C98ATVpJ6FINnWa/lfKn1TedtTKGXVkgScg+
SSzvPs1L4lUuHA45oQvtqp/xFblohF1i1V0YArf5RGHyY63MbbhGLLGC13WRvCzQhq0ovj3al/Ix
C1D+WuFl1sKvYCB3cl2ERM2s6fQwShcwHfb8PS5x9i0QrMz9Ur+nX82pvOgfvblSiFmf9kWG/HoT
UlCVoxF3QcYMFfGEi0EUV9bgGZSA3wP/oAxr0rgRFOWII9xi8V0tQzd3sbMviLZfEOq2CCglZBll
61rwH8aG7G+3I5WLzw7VGuD9mifFiLjRvOLGA7ZrL9Vpuqfv8cX5R9ldQBSiuuheyDi1rXmCi4MO
yc7qvveYfsonvyiydUvC68Lmi2oj/pC/8115NX7Lp/qdubzZ3+HVPPHWoaMTwCe5a8RaCeEgkjBi
angnXKfYGsXWKTYWMaC0TwXw70xTS+2ku8FW85oDVEBFgs86CPZlcEWtOtPekpEoi5JqG5vrJlvn
hRdp+C5YqVzSj5r00ASnvtz38tmXjpV+kBuEwVtF9UqaddODzfzMtEn7WOjlyrZpN5M4+QQMTlbM
H6Oq6XhTtsSmuVaOgNr4aCQGnHZJkj6EJ6BkhfhpptNrEf2gaWFV1j/lQxG47ZUI8N/uYZ6cDfPT
fJaf8s06WD8C2T/r39G8DmciQxB4s2jVkGfAqmG9HRDjIGnXaIM0Ur74Rb/vPqzv6Mk+BEH5iRmS
gZ72KqJhnrQpXdQLFn532jNYDZvJRe3crFEvrhqX4kZcOlssoj05wJzPRJq+qnFPyfOWIo3Vx7R+
vBjS3U+SIoFQVnis5b0FQIXu1iMiMlrYC6Qs2pJI1hMPpnw3/+oPZIE3U3r5n9U2vyHsRWyD3WOl
Xatria+3IWvsgMrkPhyDe/XVs6ivMTVif7tYTEbxItwknvWHNNHVQH0enVduDQpiVsWm2ZEZ9jcT
A86oqvn6sziFR99Z6U9/lYBurRixuv4P6ntpr0KaVcL4YobIKRRGclx2qNVEn57wYOWcwpSorkFh
UugdAxa2w26QjLj94NhwKCxyzg/gpiYIt9h0J26odCAMcCGcHwOuVeeOPJiEQwE5iVuo6v+lEVMN
YelVFYhJ3zKYHia2z7dh2jrGzZ89PYRqM97y+a2Jz/34ntJX3pBm5qeMYMNpajY11GC57tsLSzax
rCyqGJQFUN3sRXh7cRk4+XkY0DUyUuV7zfoSG1ADLj38JY2+80fnkFDwzTymxc02b28W9krAY4Hk
5C/QQKbYcCTE9H2SV7ZV3UJGEjkvXO5p8jBUI/SmHmHntx89avWhqq8WizUqGeCBRQiWRBj+Wsa1
JyL7HJPGKohfIPZRjwiC/pWFspW2NMZM2dlFrWeGJfHvBB/YHoQ5Zl0V2RZDuNQlLioewHb+rU0l
H8WILFKeGS87Jtleo5aCup0GJpl9rKke/H3MnaAme9axqLsKSztHhbi4S+fVIU9sD4idnYvF729c
6KIlh4dwWIhG3DGLGniq44XsSAsr42uFCbgEB9Fclfqn7EcsCVYNW3bx43+CTBCzYpb8dFBUGKwl
4G6Nkjz/reUiIqyi2TpRdMwuI3ZdIWsMS/Cd8EeRNvAuwJmrvlFpb/pLMVCAYytA5uRXLnsypLRg
OdFSyqcEGyp18FkAFByXI965ICH5lC+M3JKpQ+iSejabjFhNUFEytFUTofdodlPd5WWzqW2iowea
AE9DvNftjloR3v0UFxdZhIRhMtjKyLyiSuLpRbJPOICDbgpMZwwZdKKb2Qod7BFaOhQnrkQ5BlZQ
aAik1GolX+iIU23SKc2d4DRcOphquAfLEPUOyZbKCaslY/joBJ862upAPZbzycS1kYwUDEsfiqxs
RQEZIDftwKZrmfFaRdvuFyeVFnt92alb4I65n/lsQWsfFibk3nQ2TvufY7LC/U4xCL/K0CAtSH4B
8IbGJQVlAUynlq+5hd8kRy0+V0fxUQX6o/1mm0MYoMGFtiX8DDk1JgE70p8PTcNGyIJZ01bxAUzt
kHCV9FDh5tLsaQBgW+bhQEXMQkH1IKdHy/p7a9lSDB/ijHSnGOERbwbvBwBUjGnfJMsuvwkKaJxu
YxNsQF57649bdFAx6Pb8o/q/mK+wy2gHkRdt/V72kVecCtAKI36pyic+T7KvseTSyS0Z546P2NSv
DfGbwvtEXciErcVxCEdkuWN+puh9o1rNWwCZgYR8+heA22bxpyPYQFTHq0y7DkjZg7cAJS8wfX0f
uH7KtKMK+1Qanp3++8/OE+QrnWRubKxIM0DTgiDG1woynX439GgM4VafzlH2o7wrNcK1rUZZb3KU
AKjlyfaIr2nMS9q9peDcCJZFwJtBMQVDq7YkTUa1OijcRXEz+Z4Ie1gkwJ59waPej9BN+3hg71SB
fmn843iKeZvZRnsG4QmZQTZuyYdIWbXE+yimaY1HU/cKdFdGAZlYI1MiDDoqdnVXv9Fqtp8w/Fqz
tEfB6QofYNbFK/H/ayLc9TnW64k3wOmNs41cvy7+SHRJ45zhCSwbL9IdbxiY3jetD4sQIKJiSIUy
nGn9ivdTHsEokwCYfzX+A0ORH5wLnTiX6ntQcPKW7VKRpAuqPkLQZKRw82EywMjQzkYrkkS6ClUB
hhZwpzDhwAzJUchuPT6Jcc/rJeBRjP3wJSSxIMYwkXjXu2iCJ5QRr4xXtOP8uBwDNeB+bjxzHq6U
XohkO8WH3jm1ZFR32l8E2evLdLjr3wkIhCJFHhHSfbduWbU0QqB1gja0kozB2FrXurEE7ufUoXgP
ijg4IXpZiXIhGyNPUVC4wpchkAVip6gC1cNTm7NQQJHNCctW+dYkMj+yxHN6QhIA/Uh8br4fuVap
sQJcmhO+NoB/Xs2ZJ9Ln/6om8SfBjZUPxtOsYfvT8YAWg8NDZh8QB5NBWp5ok/uvQVF9STZaITPc
2vyxw4RKjDyYZtbcmTjCquZ3Nea1KgOgVOWCH9cJrnJLF+526CScpcDfSvlSTQh8vq4IBjbahBEg
v/5RdvKa8kMPvYog58U5G4Kb97i5uZlMFjCA+cl+wWaoQOZKdI1o9Apf4guEpLIBqgyEmVTZTuQG
q+G5tZrbzPfNwNSguM6b2c2jm8gUopzc/pfMXDzHmP4qKkE7zRLdo7QcS7smRnDXDuSz0h33R8tn
0pB/3Nh7oytWTc+6Oz0z8vcdlZIWdWUPnWsnjWdqNAcE/6XkatN3zW8h1tc8XAcNrLah8QWDy3HD
C6DcH04Bg1qKmGSo873wDhlzvhls2AnFM+AFU/iWwLH4auL9HP2JgEbjH/l4hKuySwIQWSGpVyqj
H1NU2SmEPQReRabD1dKM5UABeqaMkI1fQ/ujzDkpfaiUHaAmkFnmLyKyFg3stcZIIlEIU6vVJpul
IwnrcUVoHMd0uwNP+U8e1I07hYo8rhF+dsUGZ96Y4+dcm2dTpUuLt43mkWARMD4W1rip8XsJFG+w
oV7LdZNnFES8dM6aFCaZ6OmRrzoyiSpu6UKhEhxDBuK7s3Qayg8iy7hfyfHQdgaCP5WOTr8wlnms
/xdfVzJcCz1qmTzEv7vjV4gBLuX+oc4UpWhLFXsmKjK5SuhXod+5szdlyZYIrjOorDJFiLj7rcUN
SjCbzuwYOughkzdjZWeBO3e6a6HzSmxsEGi+03hYa01CX3e2cvLwPbq0FcG/BHEQDF7ad4tPtBjv
QxdSLkTIHOIk5IBA+SKKRARppQk2C1nHofFylLWK6rgaeFAp1dInMAb0rkakLvhD+QmjxYww2kIO
nOmUaIXoeKcP/s3HeOownrz8+hcMowvMD8mkjaPISR0LvDJ4ymoIf0CRI36ObKzJ8S13qsKkTmrM
EDD7n1r5N7WelX0fjG86S7CItK7pfJSkNElmeEL05dB86vC9dLCndG0QCbwmycaHhmllmYM4XJv+
d5X9mxl59OxNFUFY9e80ErjFrxhxkuaAKLjsvAByksoCnKZMTVN5SXXAqZCPlETeD/HUVwlA8HSU
RnLbSlq+4uRXmaBkSS31JwY7PjZKERcoRhOy3lHeNfhTMOt2JUkTYEQKUL1YdUHowllfBfrVlp/9
9Efx/Fpuc4ox2JrInhPPOEgkUlaNBnutTHH531pSZk3pX61IHzGrbUkYEaaK3cyKSF/OUP7w2hD6
qKK0Cjgm77pdrUFpuZIdA+yCRP6hUjGhw5sX14ziO8M6qrl97blDjEy9RIwuSn60Q0ZZ80MVVbzC
sYOrKlGLrYlcl+eOd5UEB5/Z03DWMjEMxJ+5ktVsqpAlFrWODQAxWucBO6xZ/1pDjd2OhFU//1ev
qB3BuY/OWTM3SPFPgvmroltnJK5Fja1eQEyZ6SqyB941OjADMhIEtJN4Y1TTZSRkPYQQtHFLPiKD
+bjVK40NBs29QkjeU+QzQeE4jgryR9oRFumu3CVM3Wg/KQfgwlpWXlbeUmyzfAAzaHiFAEaINhi3
FBrLJbrRkcsEzi2atZ2MnyttO047fzPT/xT7zxwn9oivsBeJYmimEmzWstK91RCriv4Z4z3gs6d3
jaNn7GF0A/NMRkbGhc6uQWIK4vMdVmPePYtvEdaWW92MQTxBAVXNRPmnEA7FhBAgy0CAQFR4TuIR
4hxRZlKE1xHJPpOvr9Cqqu6abrg0mURPDGXoxjHjq24gN7KXCYYQoRuK5+HQcpiFvowYyoEI6Tns
mAJRaQj6it5zfOsRGRn8BXEiObuUXjfxq8sNhaRs3q8kedlYLwmxGzQD0pybiFelt1Ai9Bt+LTm8
odCYtXbNj5AEHJXjiGucxKr4m1ZvZheCiizNRRBmMC+zSYqDSKcbbx5LvvtgB9G2tPp7zCmNu94u
TE/ROBzJqzXDjaODKdrrkmx+U04+Gza6uv5uQFTQ6jV0jMx/Fvdz3798ufQa5wW/ysQ0BDne+G8K
SjO0h5H1nIyfSArBvZD6TLR5AQqNOcVTTED6Up6GRQRc1nWOW7Yl6YH8dchhKwYv/+vJpG9Qb03Q
Fx0nP05AaRTy026j5enGqqZNro6I+lMvQVFhleEv6Te9dbXsZ9TdkhYVdO8aWnUU1wQvIF+dXGE+
57dUsFT4qDxRlE3ly5DJPjSgGsHOq74h4bpYiouq4MXJKXoep3QvATLwITpCGkuZPPyM3RMce4/J
iQL6dooHRraKjrCC2UIcXDySij5cpqxzs/g74rpD/FsrJEwhBmyar6DlBHSa85gB/sS7qaFfKrkH
0VUIS8VrIgdw5/znAAqMk8niOeG76nQZQ+hRA79g4EgM6Gv/g1Jwj6CmFV11CdYmo7GI8GfpS+ud
WtKBlufovQkvYNc1MSKpmIHiST0QsMbZx19rPOHjgsMSZ0DemW9c/AMKtLNV4+CQ65OpGV5tr7X/
I+m8dhvXkij6RQSYw6sCRUXn+ELY7WvmnPn1s8oDzJ1udFBLFFmnatcObXzTQ+XIHqiFqS2ce8lr
n15dFmNL8xuCbPYJDiOtdgwhATqs6lPd19aBFCVGeUi0rLj3Wvat1zdzfpS4RowQVcM8UHHh1r1C
ksrabZssu3rsfINQYT3lrLT0o1B9yJkkAY3YasyG3jFquOlwo1Tlv5Lc8TZ5BOARqy1433zVES8o
z8Vg4qZLsrYZ/k5Mg30Rf+Yq5qRsDCHHz0XsjxQ3ji+XhZKKv92IPAp/MAxz2evNzoh2SAdiwVag
Q6DB79GqwWEk9Go/utpdTAkDCq/Zlzkgg5yXIWpKPP2ZDcLapZfdY+6JNRg7GTO+LIwK2ZDta5YU
LUsya2ZhAdZV2t+glGmxnamMZYG5TvnY22/mW0q102nmI1BeNSMudAqPFZJU7vnvnCVOp1tbTLaZ
sf4+sjlhxmAzrtUpxiB0sRlZCVZ5itmK5sarEeJLRgiIxKwQtzjGpxIzlRgJLFoQVacXRnbDzbw2
7MTBdFvVPSeFhU+YktzF4PkhjniQxfWXoXIemPwK0tuQ8uFEPq/UlNW681IF36j035hHb5eqTx+T
Enx4mtUPlSF6DksIXlDgq+xsF+oJf7Kax+zvkIkiNgYgG7uIzhfpK3WBjZshigJ8gofhscSRkpC0
v8dCHpEYsIQGNuXpj/VTC4FTWHrSrwjDtFVPMhz0eUx/4ebnqX1HmAAX9UfvMHNtmRDxErmEDkFy
GprqzmaULE7RpOzzBuqEvSfUGQuCitG5u8KpnXUy7gx8VeDRYBbiYrMMHwaH60NXs+tXRhtIqwVY
iq3xiRCC81AAQdWlzuNi1s+Z9W9SWCrnbU+/na47ZTnSonyYbXONItLc8do2UsCKCKtUGgP9Qfos
LrEcGEaoILx+ix33GDYPtvtbMAkPhIWwqZ4WVFT6feZ8FrRVPHiItUgQaurDTHhCbz43kBXsqrrn
jO2Apbl7Na8P0KcfhYI7rx9NRuhLiVttxv11x4Y1ReMK2f9CY++2h8q5Aj/WCBA5BKj0ozkCdTGe
KciBcGej5wrnXgAOd9AP4kfKy67OQHIymSkOC0j8ZIvJRI3J7sYmsJwA7Sp/KOyXiNWQATZHn4Zt
0yXECCGBbiNFslYTX5L5DCyHxnq+t5KrfC78KI5ZbR7NaQqiooINessjzj241QU8LjIr9jNtsx0R
0clKJILKy8aYZGHZPBqgotlrwXRCQ9o5MfErwNstswMeWLDqp9bZouECeyE70GWMoKPLIFuVpkKq
OTMNRQuQoC7OBS1f56XvFss54RzHYnWHucHMA+4W6b1KU4oDlZa/qmlAqmGCKqcXpgjPbF3cKRwT
tUcYO24wTOV41kKmSNmVk00ejNqnMDmJzMKwgd3fzD5RQXMHvRC+l/YZYasENfUo1z4VgSFqmMb7
SnTgYK3fQqmzuGvQl5xQ+wyEikTzHbh3Z9bnpFf/5cUId/TVxFWZWkkR2OlDQuIHrut/oZ/EJJKS
ypbPmzBlrSDclqeud1kKjFuvvHN0CXbX/8oXxQT3m21ZhOe6O1ZqMDon074f6xYLof+yetzhrwKy
bOMF7OcLW7U+CnIcMcRHikFP6e75nzeGu2kozy0oEvVSyK8RsnccYjN0YNz9CSOCjXkMgxRI+WZ8
lSKcAqtiX9Qx04YNFRhdAOETasLhZlBgUtpWVJgz9Ci7/pfh3aYgnENfMTzZEPsW6kfk8Fijpa6/
muqBW10mkRU2PtZGR/QqNXHEI8GhznKRxAloCSMLvcbaaWm8rQvtULcjSsGOGnwrKMH0B+KNs1So
DFgqFBiChyTFEITO33BoeX7H9RviGOCM50eTAWeKjG1wRm7+nA9a2mxJcCQZHZJvGBhq98FjETg3
0NkkrAVvnRikOGYtdOgVck1Nb2OPr3kORseie8SO+KK1KdeYJDD4JXBq9OR3VhnMuVy2DEcmdHKi
IhTWsnKjctNkwmlBsARqqLMmgDkptVNaWdYkKoAGb0xBVpR0x48cLkEcPud3eHBM7atin0SVACFH
TjfLZfsF/7RaD6ODXSu2hPX8ig7Ap3UWjJC36s2wsbHFgPTAA6hw+z3qNlw7mEj5yv2mmzgpQkxI
iU5kocPBXKasL9xkt+ICBLYbjnuCkmj3wpWOI370igc8rHg0N6nVYkAF+QOmt6FXD317jg60MyYZ
XaCJA5u96T3tkGsZpHeToJNw9UJKgncYCqjXPKs68nJRwvVNcUhDGDwlxvXJnzQNHwoidHEerNeD
mMWkdk8GHuMAT4eXhDsZkDrkTZ54M5K9BxJd94o/jeXWwPQsB5Hoq19EhXI5Wd1cK5tSAODT0lm7
oJflNsn6s4pl3QoEBXBH4RBUxT4NAx7nC76KrYkHMutKYDi17+7kdJQymdMj5vNLSduSgrk6NDd8
n7q97vv5u55+RQMGs8cB7BMbqbjQROC105G4r7q5n8HNGL7RM6zup46jjUfHGA7uoV3HI+ik+0ad
COLlmy63VxgqLJgxUFfFMMO8ru63MqPKK0mAsXIqmg9o0BtfYvrEYbtzIl3CHvyKapniCTH/8hzx
vUWGe2lB9bq6PWUMsSWlq+cDhZ3ho/ecgApM/ZrQycWPHOAv3PQdDzOYp3xGuQzSwA2waelnBWbJ
ajhm8FTksaZ7EwZ8bnX7cWnuIs2kgEBPAA9rW7/kZnYojzE4A7kg1BU64iXEFp2RfgRTb//TTZ4g
2P2II8EcZW4YIj/VwIz4ypPqv2pVcOlSsM9jYzxWdP8W9GRLouvA1MCXkArJY6djnMkFbNprPKKq
h3cwk3NyHkGAMu+NBCXoK6vfz+5BGeG5KfKvebSh/OAyva4Na+kQC+35hjh7l+nkD8zeOUPb2+jt
LacZdTn5JBKUsYlLpE4dMq1v2tG4RMnHjaKpA/vo5QyuIRctQjHFEL+Tfr2Jp8c0rq9m9B2HyRkL
MK6+dbEIRv9DVxh9Q+1ed2DHylqtw4iGADr2qCFvzQq/hPcTJc9DovrM+qI3GoGD6FomLnTXBAtO
daGkrn5EIcIyLz0ozoQpUrRRkjfJ0MV5N48nCrGCcytKQ45XlpnCiq/y9O8gY06XDyfS1llZnwrJ
cRjYQmE+aTD6z8cVwfQCA1jrJ4Jhis2yIhQunuRslonM+4JvigrpKQFP1DkIKLTiH8F0iSTrupLP
YiNQkAuF0neCfF3Q9UVFSXYuqORcP4mdlUrkmYOLg3pwmWd40ZE61H/W1pfMeXJmpZZxYHO6svV3
YTMV9X8OlhP9YKGnngO1PblioZNc44WdYOH6Xm7fFtESUwwMNEspMw3y3KVwXup0gjMhXqM49zMK
scid9AAYN++bo9XgiuJia9xzo3XRJdc/1gbzIMh3Mw170cOcbrDJF3qVlgaAkYiJSgJ5vA34pm9X
8KGI9lsfDE9Ss1+a4VPevsxyIY3zXKAPZcSaElJOKwM17KPj0cQlk7/M6kGeXAtpvXvuaeBxB3yC
b4H0EE5xWV10Y9pX+a1nbp6wO1ULMRZFCpjPePl0/cuSl4x2eKaQ7jUj9sJoKF1fUv2z1OCyg8vk
lYs6dUTySH8GQSe+T2KRYn3IGP7X7ZqP2F0cCuAgezC2dQ1sri4cccqOSpl4r1L+PcCzuPY22sJ/
5QPG0dSBL2M1joZKBG67M5omUJXkRc/dqzXl52WZKcJgKvrrsqw7G/KTDVouFiO4zrMKzHZVxdgB
8GxVJJzDXDD07cK+Hm9tDIsuLaQ5geLSxnsQjSylsjcxrtBf2e7ain7SXeZrOnAHoHycqIm2rNUN
NrkDycYdz/2yAavVi8eQLxATEWlj2/DDHKq/Q8RpzGeuP7Hhr1PscfgTOcyuhaaM+mijw7fKf2v6
3JdHPZ/vkn7ZC/vSLV5ahDZi/6OO1msFmybzLVarKa6tE3NuxTFFbMYMYs1DK4oJ/Khi6rZMm6mT
XxYE3h2LXIvbTI6ozpYuu9il2S/Paa3j9TjSrL8yVUh/wVHVAG9YJpGliJ8th801IY1oE+kC9Sq8
JXRmcg0UR7onshRw4VM8ULKN2X/Po74n/Fa6IQtmwKRwzjrDIWphoMEZt+BMqJ86The1ofzXR/0p
jCfQ8uR7TbBuZtnqqHfy3Axl47NxS3WMY2zSR9nIy5uTo11IwnLoc7OMUKfFcV8wuHXxEPBmALN3
oc6uc5JYNlyegF5Xj8RF4E+QShtcT7PYmQ0gne5bh5dL07hXwESmF5/8YiElilC/OjiY+w06Ymky
qqhCrT3sHSTSUagy17HzJ4rcW6SJ63gaqGOoq3r+eAxn2FYDG3nAzF0SW9mRPf/Ku6wnxmEyhcbx
foAj46XXmktYevjXz9URtavosZB+8g6dMTANMmB51ISN0F9KRHpXTEjOBqxYD39yMSTABvwAaoNj
cvhuilS7Uzm6uY5IcNO8xy30q8gGInv4+/RfHC6T2bCF+Q+f4xwUV8NgKUtRTwE/dZxM7F8YxQfk
vms10d3CC23+YSByy3Cmc8mhNcDnc8apadJB8MOTG2n3I/wG1YOA6biJbwCZKikHCqXY25qahD1y
DvafWT6fov4jZibz6mkr1Xts/hO+OqiVnBVJQ+edt0lgpzwU2A4+RQopMZqfhwCHsTAos1/RByVG
ifMB6SbXDLI87iE0uISkxb9dnwKCUzoRqMrZligXr7pKi6C0GavjV5A+mh/pcQ0jGFGUYPRiOoEK
Y4Tbu047hDA8qgsb//6LMwsffEWprp6VPUYuSWbESVoidJDugUNhJ0uBgXbN5QOxPglV0usyKLY0
arFSHVWo8tK/FGMX8Byy/KHg5dHO22fRjz0C96j1A8nsJiq9NsJzWCPolNYTgsRUzjikfVaVBsCH
X/DV1NKdOXwI3VxOAahWcR3Y+CJVTH3yrl2gwxhvgQ4/m5gqzP3CWfsY1+XOGjHYwrgVZQE3oSA0
HrZYmhy9/JcSCZakFt8ecXd9+VaUn4xTCBk4um42aKrs2Kf1Q/bxGtVvWL2d2UPqmhgIsERVDVgT
O8WAfNWHcIXhfjPFVtDqLcznoRsP4XrHkSPRgcZMEBVKic5mgFxCNL1xoA9ImrA4MJX5qNPtqHED
B7o6sNAGAnfq9Yyj5ENfFJgnTPBLnPCtUo3PLvR+Haevd9V7QpmnE5CxyKJQru8tYlKU/ZjaB1Go
AMRwVSdX8dsMtHk8txUTFmSa4nE+N3RawgrwgLm13nlV+LAW2J+HWm3TKuYpQwtrxtP3iu9Mzhoc
KHPYagb+Ut53pBHcNDa7OVKfRMkl1x0SYxr/jjGhpUSjplq30yp6FxCMWEOBj5ocQ7wcjtV8XzJE
cR7uqDhPf/slL/2bGKKUwTbFr552GuAISopUvWEID67hYYDroIpBf9HuBcWsKpa+nGnyc5HmtS7f
PYaU2A6YKcCV9xM/DVO+ix3cgbpv5KwPXKg1Uvfy2k7CBpdgrQhUUQ+vPB0ukGM7Y3dgX0WHCBCs
gguszTdlDuIjx6+XIQJpoRo5oCyvU91f/l82ig73j3RAr4O2H/MFC/fs8mXlRnJg0ElXxzHnGQQs
zIEsODy6zCk2dyscEFabbmnupr7fWcrqz0TyOCymVBx4a35vCoElxn949UHnwM+YdM4cFe5CH7vW
aCZdpofPqXcDxM0xWLNHsIVELKd9dGqrcBfDGZVvXqDhEKtso8FOisNSFrWujuMSRqejrm+T+Nai
S3U4+hNmKfbvEyG5bY8zBCcTlIxTqfv450ItHk7m4CL9SM9O+2QSka2zhMzN+CDNV8RvDeieZSck
BhwKkziMRthHHpaLyw58aTNa30OHiZE6gEi5+pF1m5zqkeGdQSS72DljqDE1/bYnj1JwONkxMTMx
eqVAF5OSnJAYGZmyR5XLIP13Q3C6SxMp4JEYR7rDcIr1Q2lRt7r+YdLHfacxbxv9SSztZfcHCjhN
kNmb+siOZjb/f6zPEGcU85ezRUcKbWGnE6Hbk8AxhIoF2GYyOZvVDclHoQR0xtnUvHcZlgfrm7Ju
d3wrdCD0JEhpXsn1bYTX5M+IL0MkI8kv0X5TDoGse8HhbJ3f2M6oK3A7L1s63DLk5vlLGO8nrnvn
OATAgZn8RESWjvGmZZtRTu86mS5WcxcXNooo7AkY4TMLEGTNA4Ccho+jgUkYUISLef60m2rnfhd5
tC1ZP68OIYyAoFX1Mhk2U0atfTpI5tYZbdxEa8RNbvjmoHGS4FtDRZsgKSdTcTIjc88UsPT3Mt33
BfCXGySQYNzaAVWHQ9F0fqwmN3ZSLjc9A+JkTDuTgIXOh6GjVl9uisQYl/qO+sjDALmuLMkOrGaE
ndueuR9PrG0c2mdmhP3sfs7ZcNYM1KI4EeBDjBka/PBfC6p9FkMlM7CDaL4tGgW4h7Gh7+RD2vAe
G4XHiKF9YT9HwVMAaqp13HS4KZA/vKnG/Bx37nEAHCTuqCSXr3SLZ0iv5aAFE5LwknWf1xG4tLM6
mNHhoYAJg3sumgriM7iDevwmnGo+xxY0l+7F4RwPlxNP4czqMoIPyxdRqdqF7hLbyirNgVtZzbIe
EuBWR37AehxOcaPYOwN4QmdLUKVPxK9hOD7/nRNUw5UBO0KSGnNDqDa2GcstS5cj9FS/cEhDplxR
iWq2L52n3ucrhoom7HgLakh/qFEM5n4S5dBAGblhFGCnwc7O4VnCzhQIiPWzAuzTgr9AShyXx1rk
ry4tFue8o+g72xgvaw5Fz8LbEtXcADfWJToxCq3tMDp+zepmRIs2e8Ndx4ovUZX9TO5nz+LJ0fTn
UfsQBGGoU99mKzJ4GiqhTzkxuM2pl4hpH8LC2HEXvfDIDdmbUr+DVnQ21N+m/umMB5eeRknJ8XJa
+hFOTnSK9OuQpGSoR4YlTYfcpg31n+9azjR+wCCfjdzZwDgsGpF3oG7jksRRuUuyY7mgAAJJamuL
O06DdiaeIxbGtVVNS03yiI0owWb3xVCRwo52OBtWyA0VNtHh2Bw0r8X7hX++J1zHLX23WF5ctrHc
pwV4m0cABKdvYZLf/eUYdynOI6g1cxUXND9x/ikV4hjvPoL3+he6w7sXyNJlCf+3FuW7kRrLLTRM
yENWpBHLvWJpgRZdQlp4acPa7NND+IX9+vQ2myuSRCjOg3eMmSKr2wSrHL//FZMQC5yuw2M/xAA3
d+pz733gXxB0dcboHoNvNKv+Vgk0p6m3KMdnwC65/z5DI/DqmwWSnQL4uj0mP4xS6oRNkr7Ddxbb
o+wksj++OJH6cm4uIUZGCTJU41XqEvtvP1ZA/6URZ2yo3/hZO/+XDdhIejgjW/1thmhhqS46nfFB
GX6sGcMkDe6KRNbAi0rNNwP2iFn+qPHewtKWnsDGPsgkYb7+Bcrs6+qYgX8lRFZU+DTn4efK7iQj
ud3BC1FBKi3CT7Iar119TDz7XLE9F3glR4wpljvYqe9HlizcigqqkZp0HonaDDWGlPBD0/SD0pwm
Y/Snad+Ot7kJzyZIQTvScYrfNdzj9Em67laLN3+Pchb03gscCz9m0586AgLS4/sahKy/NjfrzlpD
GQGnL5gq9a6/a+P1jsWtTYNDF6LCPS4IGWjYkZ0UzcBAhBWNU15rOOnL6lBnCgC3E80GW1fZBbEl
GfFASTHbs4y9GNEJIAGF46ZCT8AubGUYUQqkqnp0Ek9cnhuefLjKMUevoiI6tk+wtvh1Dt8qqp40
vePk7g8giEyjJp8mMb5kVUPR9jJoatrXwCwExR3WRMU0V/ztgya46A3hSCyxuYt1b96bNllqyT5h
Bii05anIItKkX2EGjDOZLkivk4dUvtH4LN+GBqjbQ64PB6iBxUU6XJafozKQifDag0/LrdZ5DND3
qdRchju1+i96hOkuji1khN8xc84RDgzjQePpGZMLQ/2+BXvtJ/zVkG6jWrVfZlwLAeny/GVasQMi
lbtf/JADwuUBU8/mQcfpFRclermJDc0DhMU9QZ0bPN2qX4u3Je3LxAZCogsEig7T9a0ghZZSo2t/
IsvGcfdJeQmJbi6N8Ri3zUnVaI1TjlLPr6ZZRioLEJcZnDae5lV6bbkYTYlrQesG8toR3DOtfpNO
WDXavSw8FDrAAwRdsT03GAHjON/3aGHnx6hHJ4yD09+5bb1kPIUSl9N+UxJdzTyKG/YMdMA1atPe
h/8PnJYatwmG7DpavoD7M6Vw2CuMV9KU8Cex0A/PTnTXRd+ZCoaH6Nt6bit5K+m36eAYQ9fVjRaq
M97W+iJaeFkSgX/bvXbAMgakR9ZD0qobFgkmUQ2t5dtEnc/xcBaOiBygWWOdsSsbsDGWm9MG6RgO
w3qgnIhBh8F6ZmHNl4Lcuq9W+2qBEsoAPag/gweFKg1pjli8Vc+cDh4vyo0eV//Zxj+8rwr1u53N
DbCXPA5yDMvaoVvXgAEWFjrnaNgr3LHDWQAB7p6S3aEU+dmwAk2INRx2eNeI0ZmpjrewYiEGKqtB
P4/DL3n6I4ApIa/T2S1sXxJj8QsVlNBhO1UU71VjXQQJjrIQb8w5YOM/TO5lYVbaYL5opXdh9UBQ
VDXbuM02xzx5HNvqApd1tzL0DpZyUArqMSwIsFYO0mbEQoeCsWTJCYsbtIYm1TzceMzcg2ocR9Sp
sojoLEaCumKyJmMbyk80sHYat/j/gbpwxdcRTmuEbQ6NqQqojY55x3Ya5P85ZFdd4tzCzTm7xdZR
MYGGVJyyhrT4tJozCOkwjqIDZjmCNGUcl7xBFE6CP8wDKoDibFrQW0w2qsDNmu7c26sTzJW/Nu8q
xsKsIBAXFLjSFVzyBJqMhyWCYkzIfnKwS/gmiGlkIeMhzzZm9mgk25+Sd9snEwOJ4V6kPvsS3cRT
dcmO5DTco1saNxQg3Gi/lWdWd6SPsfbB/kt5Qjf37L57SM8C039It92Z6p1fYWi9mN/jS3Ge7/oP
56nxbvT8qrtNP1prX3yl4XVFnO0jr/KwANjekXlO1FEMpRjOEQ449nnITjhrgR8bJ7YeBk7zJCNV
524NYG6uOXZ3HIaIJjcWEjDuHHQ2m7UnqO6svqqoNiD/v5I01FV3WGLNX/mNpry/05Z/XBsICHkd
5JCzA7iOxScLOfoGz8NgHDQUESn5JidzD/2Afb4aH51vFNzPzXV40IL+vMLdC/TsXqOD4ruAwG8G
Ljsg86mpL035vepMHPcGDymIHOzcJ4Neu5qvZYSW4MZNy/QRYzzobfX1oY8vvKFpuMtpZl9B+yTD
bfM4no0DiWvUzC0EDDxRCIoqrtCLwQx8fqWYtgaNNFVz26QHdFA1PhW5z2C7EGqwCWsS4U9Ktktm
X0NkrvqTgREJDkd7CHd2++ws+2ogpP7svCwWXcO+/k7QF6YO3BDUhJoPM6fERJVgN9wy0521A8Rm
zIeBZ3805bEKzE/GrQhtJQY2OLS+umrQAX+MG/Jwr3l4tlSMWW5NSE4Dngg334D4wdYnfW7GaeeY
d64Jekvox4481OqlX/+Zy6mijLTQJBMeL+vOfImfFOYv8d3Z0q4u0Rb+Ukqs9H7+UTX3qXsjGLLC
j2xnEht0IqrnFfOGrtzjhcPimwUZeuaGrDk2X7v8DuDoIw3hoOAfPOafuCtjVaN/8Xbs9mhrBJeC
UaArGlh2sLDIZpbfre8CX20041iNV75k+Tn92Q+0IEb0BYT2FTynurpHJM8Z2s5Nc9HwyN4OB5ZG
0cH5HFCvxtCS3F0U710/fCPor/I50Kugf8A4lQdPLCWh5gTaCZcHIzvkzU95a0ABOl9xdtoaFAPf
yldSoCc/QEZtWdbCKHbO0fqms2tgrIp5ee0GM9LSDzg2TeGX7S5sL8lEyEHr3qqRaf9fhRI/O9JC
wc5gZAOm1NDp7zCmGS686EQSyy2cz254ZeAnA7YLcGspPKroeUEZpfXc0tY/O9q1kOkHyLLDJX/s
flDREmGARgd3E0R2W5WH9aYRz0BLuS2/Y6r4sS6ChedjF70zx9J1HbrAeB7O63NxIwHwxzB36SnH
Nx9YGFfFisjNa6KcUmWfZgFLvuEw3mcicdGXA5qVofDpnO33BjN2OGq9/pFz4BbbjGK10SDfn9j8
9LwBtqNc05X55GSnL/Fv/oshlPc7H9LTAP1lkzxZWKmyQN6XNsRKLBAwEDiy7V27C3Z5hGOzxbqV
rwtBVr5328LpVHDIJDfqMD3TR3MqqIB9FV7QvrpyhF4qbUOzs/XUYFrfkGtVfnllFUhKBOj2+t8M
w5jv+jg9Gjt49vVOi/iDFAT6A3FtsCsYlfjMDsWHS96ES7ZHzSKlqQaA+xnx101YCIqVnNXIFTC+
fR2/YyZoW6g/5aMMhAzyAlxESAzwZ1BBVPghwWfU4A4WSEwz/5vC21IS1mBjlg+2nfECrCAqFoQt
eIvSPrreaa4jrMqqPXsLHCv2qDMRat5HcKkWVznCavnG7OWArVytvgly1A3eVRpu1IN1JkynmWwF
GQ7NYbmLyDOYp2OT4yqG1a2aB0qCNUCEBtBBZd4pYkUjnbZgydKKEEuAFx+ad7onMQ2t+8cZUlze
3CfpY52ZB7A36WIXp3nAiuFoFBPs9hnyCqOVBnxiAY4b2E5HY3dH+u5eXkxa9IjjElTOlNGwvKo2
/KN4xOz0UBa4TGYHVXtL85NsxvQ59mWalEa5LzA7z97lj/EriF33wIUeW4qCQ0Cs1FXVutns2jz1
ONPh96jE4JlVTE1jowfSheVJ+Smfhq/JHL+7JX/GWyG82oc63pfeC1JfXPpTzsA7kCCuI/9OWGN0
+xrfN3SGwIwci2oACtRwsx6fGSvyEfPuTXYmGDnya3hEe486W28g4+I3krOfowuvH1xtxz1ttJey
fVxxfkG5tHFO3gt+6AC4PQmRvnZODsmV/h0u4iyWt9v15Hr8Kfe7O7av6a07avTgEyG87fBluDes
XwcHasw+DxncnwrGjww/q/8WkRZFL073NfcvdvRi7kIY5fZlItQUd2pmJ2ZKTt0rsYLH5R/rD+sV
79d+hB9yVA4ZevzsAkMDCzpLg7nDHUv4kD9DtSzW2+ywIn1r4QiCs50ToqbANzfjOUsP1h5052Yz
5WdHAucSPASJBHhiU0PITBzwEGYfrA/L384O2nCPX2rOnfssFjPrLmEyTrlCW9xT+mDCPOOQnEju
lUN3PRU08AB0Oi5Mu75/nNILDvYzoZnwtCxft0hJOUT3Bo4F+H2BssLkusVBc2HL4iEvJriotWH4
BCHcJfOwQhE6YytybwA0/kLQco8V0XwMia3PVcUsKrXPPOjTC42VDXz0G95prQ+HmQ+CUkwvPpvm
Dpzewa55ofSgDnuYPrhhScjIiBpEaUGXvKNoYZf/mn3ATCO7Mjqi27M3JK8lRzYr9nQudYLrSc9V
vrDgx46PNYz+jGer3O5VgHzoDRYpOC0xFuiqVH9JH6vhpK9+TVAYUAhCPIhRyzZMMACDcdxvPf1f
lprBgnkbdpsm37ziogvDkM+6QcLHCoTg8+xSeA9jHqz1K8Ib1A9lD9RNXto4PMQkjqjtERyT7pWx
m08JRSFHDwlH+dBHs+9K7tRindHlO6NCqNJvGrc7th6UPI/+w8PShn6AjW2H6NhVUFXJNp91HjMq
cx12te5yqg1KPoeEiuF/SBu8PmhZvxOeDuPd3JbY8OC5wcCRwtewAsLDf1TGAqwCtnM7vgqK7U54
dNkvtsUBMuJ5StuVvULvxrbylNJX2nBD4ZiYeA849nDGtwEduT9hZtT079lUHkQ0UfFviIrBtfGi
SfCOu01GTPAsIQnIZ8awvtjFDB/BOHtGzm2WHs0Wk+R7NYUfBRbboVp1wBBcaNrxo1ABlrjcwu9P
qHQLaE40acfUfJrICwSKgX4AxQg7ngmzDNbkleB8dDYAvYMLMPRVEARhiwRCPMrDS00bV7fJLqR2
CsEFnFHB2tlNLx4gmbhtZjPWqYX+A/r2OrLS6dT/TDw1VjYZUM1fJqd/U5fuASvFsC8/wwWAOVXQ
urNw6E8eL2AV5lFx8i8hCOR4QQhxCAQjXWaM25UjC/SjKLAY1oSTw8tbhfZoMj60LU+NVvXXygtP
yLxt9zGv06cMEkSkOmQhcrQUI9bpopWY8VllB/rYFOVhKuA766xd9f6QG9VujRYobzrOtM5FqPGm
k5zJ0t4VFJUVCVGSMWqpps+Xna/aMcsyupK7BhgYclU3Fa+WVV0jXfunlE0QmZ3vYMhEBGkgtuxh
U7FGh8uZEH6JtYgVtYGBd6dw1U20GByuWfWl07gSSKcmjk/+7B/pRLagkyeCAIf3r4HffRr2bk6L
W2MzYRQaXJIiACZ5LRPiQrOOkjU00Dk1OEnmoc/fy8Q7GTXqZYQ7ajXeDJFs8sTJPllJG9SLvoC5
uJcW9m9V98+pVZ8Xij6fpsIWw4AuAUEcr4HBYZvyE8aHCRlAxdIHMo7tOucYoSU+jphgVkXqCzKJ
rZ4D9HRW3uzXGThGPxiQ/khRfELaf49XXfXSYVC9MSncf93IKX8ySAwlpmuvvGUW6XuAar85qq7p
aJA0WMr8dGUCMmufv0LO3HDXd+flQ0+hGO2pePiRsEL05fPjiTGRW7Ab6MlxnEEiVvsEUJmsZlBi
sirmXUzM6fq2yfcdQtaDBTH1YyVz3Mf5nJ3uiGf5Gbciei61O0nnhdoL5WAAw11RTknQqzsX2w7o
rWBZn2i8ybqPHkiDL/Nrk+0XkuL/5R/zxavvqAh0/nNzMo1z2vOkBFpxnfJ/BmwB364vffnOLof2
uJu389NiywFeY2MIDYdch02uB0x9OlKj7Ozc6B+KMJj5ushxOE4QDJ3xK1YI6SMy3pqnnV4w+Hc0
KRXL6nKPFw5LpLuxuawFu8x7oPuNrT0RfL9NxOUq7rd2C50Ql8m6eU/WRwdbWG3wIUjBf6ly7H5g
aHclW1csXXQ8KAhHBnnYjkq8qb3rwG1hOVRBcD4CbI8eQsN74YibGH07ynOP7aBCa2RKTcC7ryUm
bfoXNw8a+jm9+Kkqbp35SWMoEs2I3+OiD4bLyLlrnYOJCXSQLUGr7lidrc8x8z3C1meAdwM/pT3R
W+xW8uJlmB7NbevhZGVHPkCBxdwQKOw0nTsUoe34TjXE04rypc4H+mymYpqC9a5F2N4dC/UqwFn/
DUmpy5/s6h5nRBDnAvfsEkVkjBbD19nFcih9zRaNmJk9JTeckpIgO0FOluaCrnhPSSC3wiVXHjdD
ezPe21+M+AlufHds7otbi6b90dm791rAp4uW4EgXxNXhvvSM4zr+B2k0Sg/xN5TDobqs/Zs13bsV
Cuuf+s56g1h0Ln0jcN4oYoG2I6w30L+ys7kfxl1PsrlHi7wZKbsvZJAf4T2ehmA61cfwgF1CeN8F
7tXknKQ52UXBDGEj3il+8Z0fYR4QMXVxDOw29+6VcJcieoi7wA73xFCD+cb72WDFtHEJ+wQKR8KC
TUK8mU6GsUVJyaXl0zN6BLj8Xoxn8s3xb/ZhnJM9dVK9bZuimYBUtk1/LJMmnlToHSHxYCxXnGQo
ESpmO9uph7u1sb0n4jIhBXKBsQBiByGOnOkLvwUoVJG394MwekfWFK2vFt2m6L11/vHJMYhTm6+h
uKUxfsfDe4TidTNpV5fBM8QY45Aam/xH3C1mKIBAP+x/v+O35UOB3P0L4NIG5RpMF+NKpFHi7acX
gqlCqKxYWW5s5zBovtnseATx/sLMjEwbFtnNpuCsROpjXAhRjc3LrMsno5Lzj7cfDZAoDc/J4fqU
+/AasRHa5MqJn0VXAPIcFw+a7XsuIdAnH3pFBni20j3m6GW1tRSMdvmdIMEJzDh204X/X2W42lj/
2YhmgzC6z/9H03ktOY4cUfSLEAFvXkkCIECy2b6b/YJgG8J7z6/XqZEUCmm1uzM9NIWqrMx7z8Vq
8ld8ZgxrAHWELADH9mMVvy7gY5/LiH4tcCQQq0XTMiicAJ6JWvjkt2FgBgOHrR3XWeJGvokJGuyY
AC9hB7/kCwPLC2mCaiV08zn9LjzVlOL7FJdMYIY93ywdvF8ZJiZYadpJ6RaeHOjkg0qNiW4ICery
NjuI8/1Ec3W4VBQqWz7rdvVX2434IJ1T9Dn5gPugsdCikhhZIOHaRCwvunshPS12KMreOlA9mivt
pvqO9rSuSqLKNlgJwxwxOXcGcFpwwgQxktLZpicOn4fXsEsicY9Bp4SlxAGAhRSt4njYEjweynLA
17QckVeiutdZ/wxVQsdDc/qz3Cxfe2K6iamVJkkpYCjJbxckUIH8ac/8PiyORS2+NG65cjgmXou4
+8L3uFaB7GNZ6vbOj7Q3mUSepB8ICeCeQG36/JFRSnyOm4bg4DMCUWmG1+JsW+iD0rOkJTKTNRLw
4dKUCjXnzD6UYvhGbwPslSbDRmxGNz0k5gwJgxTvpD2kIAoM/p6lRy+m5rK65aHCC0ESWHVMflkP
3L+bI/OP5EKjkRsbb2o4sjBHApWsXQX7FIPtZtYurGI69XS39NvI9YM7jcbdYdcyG9/cgdzHFAFU
9d9j/Fl374pKy5KHj8zTNySamePzcQGg0zyFyZNDrbKhUF0RVnCd3VNmEhTKxZEY9ZBzxHYeKulE
77Xpd9WFlxjTSL9R+LDn3BN8kexKMBnPw6+BrrL0WKNxc+AlYByVmQD5tIPr+iBwJ8ORrWocjhwo
M+mPRMNe+bmS4SIgQ1cvh+Ud2cShbn/t+1cnhaz6bgiwOKUAJlH3XzU+EbpFgcp327CUWPMYUS48
I0vpzdehOxXHxP6uwbwh3SlekJGwBCRPPL88XTjGL5rE4qYkpZPzZDcPCMTjB7GDJa56W5t3fiU7
6hrqYN/arRnypaGCGa/ylWWhXlld2W+MOJAm61fO2nHRhVS/8UK1uQXsT9tIQSoDwnHm8RrC6pih
fC1vFpew1WrwCJ/Mp6Z9mvGODW71yBfRdCfec5ycVDVMXmODL0GGSXxSu1/Ia9Mn/dsKQ4oOhmPT
jZ9GHyzOtz5+5y0SQYcWMZ3avXWH0fKqpZ6tHqSHFpEot6ajzXzK1ZjM0F39AuyZ3ChZuEVnFpfb
UvWYeTgVesf96KksU6InXqvkotCM8xWSIrYopnL9iDTmB2GGdO0ixl4BOpjj6AHPic7Jc/9aQ4cJ
USqz65waSKE1kZd77izfdHUpqc7DofgwX3vw1s/VgagO+tjEJ3JpA3JvEr3BeXUPkGD9TIfnki7L
ptxzQWTAc6LliaQD4YteMaijatvjcGvnl9r2K6TvbpYF2BQQHaBacZM8tNsAOTYGs/iEl29BcH2p
0ZQz8JuuWKgS3Yv/5NzH0U7eD+s6mBUsQNuyAi2DeBjgpLXVnhxcaEx9edLak8E2lh8Nngm82SPc
wr0Jbgl/xQvYYsor3ZVzL7mRWoNzbJSYL3nUy0hpaN/hWXGXkAyHsM12tAvaU+5PK6MSLsZbVCY7
tsQr++b9xqWTgqY7aKGgS+zZIodoF+2HK21QoIpaKL2rvUu3KFUgpm9MT76gjQGXUbZHCcUaFnuH
Dtc2K10+5tyPkGvuyaFiz45+6p/4V/IZUeT3RzrZvM0ldMRmjEoXqg1/SYBImYeeGq93EeDyzjC4
E5zJCyOGGYNxu2Vo+B2LVx+N+y4j/M9lcWQcoxbRcOFCtCuO0q3yhdafor7GY75VL7SD+FeruqMv
IT3J4rBQnkWNjypnl3ykQR6Ad3xXY3/llAD3+6N70w3MTaC5KjbAanenhp+O6W87hrS1GnkbX5pQ
557H4YV9maFG+nxcP+m1phd+zFR8yMy6SK76KtHih4zMmrA5teh0ZqZLfBz5MfXtjl7uQ8n4iO7q
awRPke2MsvBEigmirjoLCPjlROHO7uCOGfzhMnnmygXNRwkk30YuV4yKvpufJmQvqfdsLOwf/G7p
t/lr9xRM/HvTJ22AHeGkANvf5N9FBn0X6eFOYb1SsYSpEnCI29xn+O00jViBBSy+rTBJk1h531E2
QOZFLfWuFaG5p9rI/lQE59k2C5Ee22H8a/xpb/wyhN4QNFEDfxQ3vvALkW+6vgMwEMyv+gHIh+lJ
QREKVQsjRI5x59304l/1tbu2GENxlu7fIJYE2qU9s+g4PlxaNgcQcNbW8hkX8Kmy7vnINDnomPOF
EYCrr9QnffCdB3bas6h7/gT5VX6lIZgG0xcDcO4wH3fulY8FIgnCa/zopj1KAe2O5uQECpZvRMx7
PiuIYLS+WaX25Lt8Icj67tf0M0a2zgUHncN+9Y3LdL2HyUcZxL86uJztFP7bLMw4jMU9ctObXtWf
knTHkfIX/WbAAvycl+AjgAAI6ErVS5Y8Mc3HS6j4qnqsX+kY4ENL/5jgJAyvt7TVRPuHZsdO5AW8
IB+RDM/x2/wI64aE1Y6RVVAeF3Gt8JGjMOu5TPu7v9z6YPK5qQTqZSICgrKUp7dlgaOWi/a4dusf
lq3Qqe6bP+YA6iHFmM9VWIY2sBUtN2xX3LYoZ5VQudH4g/p5X13lxk49e/QPW4cmEdsEj5m6HO63
uvDwpM1U/fMLQ+Ip3yM8wiwD+5MHGKC40rj6vFcOfDrpHyR74xCH8iUHLE5wLUGB4Z29llTMHXvO
sk/9CSm/wAun4bCXIoTIiEfBLR0nuHD77poDYOdYHMUjb6qi6o1+2DgYT431GcqW7pDQilHkc2Do
9TfhR91X4UJdQfMEWPUGqg3PMcUBheuyG498JtGPkwZk0efBkvxr4Er1rbmi5NZc552oRYNA3G1H
fdcH8+XebUYEX6vHnpAGNJzvt+mKdIlhZEKyLhsHU457SB+YgSdgECKLGH/jm6NtjlNpQdsBZI5H
hQ0HZDYDSRp37HTIbUI12tnYz1ELW64GPDt2KaXKh+TiCKOwT9FsvJDVzfCHqfoYQXpjMVOssz3E
3+23faIaAQWIqdPZGOeV89Sl6JDBLt/S22dOFeEOJ90z9/Jh3hNOoCJvcDvqOn6mAS1uA7DoVflc
Lgt6jC8ufmPHitzQxJ3e+GPGPKAEjBkJy4RI72i42hX0Bxh0IEdMWgq7xf52ftiyuMqk1/SdR2pR
bxQ2y67FghDCZmBa8wyN5Yfj8cRm16EUo5Ho8TL5A2aeGO6C3KIw0JBJzvWhQH9/3xSX5Ffcf35N
OvKvBevhxp/isAgoFvZovULjffliKAmgipHHoeV7xhHwj8ib/nKyz7zV28I3wqlzI9nG6PkU7NFj
klWjmArvIDMab8gPFRCuluvrtvMWguRK6mXFDEYo3KznPcPN3ZwA4EIbtRVmZZaA5Muv+bH4kN7j
ABGjgyaD5sZmfB0ZCQ2HmVWNJQXzW7yN+53tdfjefZVtCJL3L8sAegDmDVTGoeWnF+NGRWLcROMT
7PRu2XP87QnqonLlvh5aXAWEQD90XGQtRI/znQpj4YbjlPhYOlTv5WXJg/sVCrEl4cIOGBtouHCa
c3rpEOqHBoZvvA8/b8xS2nL7MFU+537/s17Ko/0DFrY3XIc0JTTBF43+NTkkuAmoHlK/H1yc5KJU
wEWNR2FHWREs4Rq9TbHXKo/ya3UiTizhtGDkKdaxS6/0YQkH5jgP00ZDW26qO3QvKy7Ws6P5CBjY
OOu3hbx4F0k78O1/sxWmOxvodJrEpe31pOe75pAQIHvfrcVH+mw+qURsMrWg9GdA229R6UuLuMwN
6HIv7Sc/v/fG7Og/5yf90YRMxQiM5an4OfqXVXTt9R+9CxrVH/F/Q8mGT/gKwOuLemSgQ/D6gPIh
4zp6Zouq5L04pcGPUakBU5YfsdMWk0c/iw+KuSgDje39mRCBJgFPtbEenCs/p2NX2imh82TR6JBc
XMqIoBmwfa6vKHXrAKUdOnubgo57ecjweCZ/nqzZeVvuUFByWo+CD+lGwye7/wILBpMDY8EtFfJE
UYq0TgzvSB/JUzFHAkNmzIQ7AkjY6p99LOpmZ9usyPi3Fc4GPnhm1IxNRf3Efmkh6blp71Q4YMZd
G5dgkLj3vxbAQeNi3zGJeJQErpQskI5XN7rR+HFH8m7Mf7LNvIBGra3XO4kRsLK+yd8GaSUjkXQn
Jf+LGsS3f5l2od510DdLLvqApNSB0TYgQjjvzvJ6YL6tMGJ9rK4llTxk7xMa7hBqN0v/ypDLrT3F
5cNynrC4Hudj+drv6KNvJDfakaK3nb02GL3GTempbGoOx/IIar7Yyp+Gr57zI9PEACMpokHl+/4R
u8HmY+K9wks68+QnT+kOqulucMXPfHjrNh8ckPzn+fGCrGQXbWj/bLUNZS1/veGN2Zj8Mjg+/MNx
Px4ktBkSo7zsWfdwTfild3fbAGqzv7h9IIXlI8qMYD1yhdz40gkJ/znyHqnlduU+3jx+mDz4e2iQ
29WjPPGRc7tULUh5aH5sfy7K1t6z1XnHYvM4bP69pCRc/gAQ2IeZR1zoM9/ndOPgUP5Ep7Q1N9e3
Pmjefx4/HqptGLmIxPkvJtcDt26WULdlnnFOP+tf5Bc0aZerwt1ttn/04xpob/a3/A0r2Zo34/15
wZibblDJVr72M7v4Mm7Wp+KNLiUW3wA1I5e5CBn38UknEdgJ3rZgLi4kV2756t4uC1vh4irbMXB8
Kj3/gld19bDY7ohMOUARwgtFOG12BpW6Nbdo0Tevy+bn50PZUtgygoQb5qOL2K8fTFkqelmndQ+W
BI3ENnyqtuxPG3lz5eihMmL++bDu7M3DcfNcpeQe7ph7xS4j75/1ARyKSzbMZtleWE0ne8/V2a2I
20JluMGRx/9yTLOdMdw3FOb8xH8BXgsGUCwaMWkbPHEY2OGcjgfTdY6KtjNgcmF42Mw0e11ub+aL
MuMlJcHI49uQuYKEtAm364Y8GsDZ8A2c5JgfSHHpegoIjNRbRmZ3NFNMLK/GufnUXpx9s0Optq1f
ujfKAdLDCG9CYJ685l8MdqAQujCRD0ZguupJ2uPXhTdBufZnvq3P5ltHVASxFxM8iMOym47TkauD
x8TUSwLSEQ6Sh3wEwZ5/w7wSbb4ZCXA0oR0kw2BLSOTLjIayfrjFnvWH9ZmBVH1Tn2Oi1ygPTOcB
ou6GnwLHZd4YF/tjOLU0yRBNUwDylr8YJji/ubVTfWIUftYXMKTxLaOOPZK+zjZdUb4j2FI3nwkO
WWqNU/RD0si8/e3Ul9t0Kxktv6j9AQ7is4IRnAv8prqtaBtIJ2Grwq7vGaXLnbuVMC9uAPTn06f1
V/Qelwe9D5g0qx7BfRStoorlO3fT6YOLaEsr7Dm33VwW3QiaClXr13/QPYcP1OX0ziBJf1LHGuGI
XcAV0D8GNwSyeohhbGK6UGDRsdw0G9Q42+a2YjHXBbxKy/dtt8P9W9zSY0J1xJWB8oqOe+86pwka
bc/Pchmkkw+AL5jJK7db6cm2/WQ4NtLH1Hnj9JJWl+yBGh6ySc7WcKIZ8michhtbI2dVysLttrQo
B6QGtJGXV9Xa2e/kbZyEu6ERr0UA/TkiQCa/Jf2DLGYGHgExpOlgNDet4gWhqSvUiNYH0Q7lQ3yo
/Zmtq18P6Zmxtjf5qSfiralQGUMhgOLUgEQdu3SveU10QemSOISh8NHvmQa4/B3/bQ7QbSAhPiIq
a76rgxkwuMdwxN8dmoP5qzwoD+qr/FufpAfz0Q7kxx/n/pyKPZLb07E/q9XGeCNk6bHOix9uecaX
Rne7PosOwG/82eQ7rIDUOXmMiw0GjYvjyXmiB1QjoYGSERjObvSiM8+vCYHFZ5rFKcp9oMSGUe4A
ojDReiYlkFAQ+nymN//kgHtobiC44wou4j5I9KR8uvJhaRE9wTB7SPiXjvqE5UEkoFHtYUjC8UMs
zx1XG4kVzqa49nR0UMFpNIQRUW9wsrsZ/l12D0bFG3KnR/oOwKp0OhM+zmlKNbL8Ki2Ei986AYo9
JEzJQ155nIoOQa2jr9pvKDdq3WXkutJfgcyp8B62DMW0Efmoq7M7sAHnbuo82c6X1j3Y0nf/y+Gf
1T7CbN3xdfD6Khzdl4ngVOdqk7AZzPQ1GFYC9vrE9k9bD/ep4bmz6aK/IxfmGFPyciehbtok5uaH
d2zAtQWujM9vxzlh8yi+V+9WOD2vR90M1wMdXZ4bsEoTEX07LmVIfhlKM7+gaRQ/jY+8pvUVibRM
ZPPOGs5Ng+idBgSg9P6ZipIeH8NJUZTNO6FxwZUpdK+HKeOSAenMflEJtUFK01eMBhUuoI4GAzhl
1c3O+phGM7moiuc4+R5rtoPdSNhF8TeHI2Qf4egRhKcxL3YNNmNl0rzK+jSS+E1yyKBgzOBEceAs
hVAyzFSOKnmptTlCb1xJwcVDOxskpUUMYTlx0DTgpaPupqRb8n9ifZ3pY4LFi0wAyn3ydDNPq3sg
wLBtWoAPSOSH+biOl7t5Uviis/EohGFmOW5yJt+AAPBSI9OmiEGkacvVVqV33/Z0D3U/R6+volxs
kI4bTI1hpkQFkaVUjF0gYHUp/1CL79iAdm2TBJWueu+KxCkaOR5ItRT1rUPERw/to09LOo14j4d9
mWEwouR2Otnt5/ytbn4ExqZotZdEIYUL6Qy0kmRNIAYjwMPxrmWBAIiCXgxURTuMGY1AsnKjQFh5
JTpG2Z3OHQUbJZZUhMLNoC0BAQeGI4y9R8Nh3G6KBOA+u7WUoAKW22asZ/WKmUzYa+21edFSzlYD
Iah1EPJXAhmBb0KglR7shVRhNoMCEO76RoDe2nxM6vudNHQcOAlohQXkpi4derbGiC4577zHeGVk
3+DSvLlhZaNgkfL3kcvHXP/wUcLIkfjm+M3/OKLAl/fCiFnpH7EeLGgZHL5Es2H4QxtOnwDKABi7
szZxUyCBEPhAZyBbFTfP8IgD7yqUGzWRl8iriwTZEQMmRgASym9EQOTuOTlZcwsNXcp9mJVD76ol
GBZaBvAJ04Jgo8yNQXEBatnyaSE7EsQZy3D2VdT68aT9SrylzEl3Gv6jXBNqlu8JgQFt7nR+FfCW
BQOLBLvescZzx4V3JR8p7buzEs9P4DLnBX2b7DsQ5CjboTdWCJLYaVmb+XfNDCJPdFQuJn6xZ+z4
Cupv+G6YLvAIx8at4hStZdVdaN3JGUErXX6cO/VsODXVPEyEtkp9aYGCQb+5JHTzaqvoRGN6Lw5A
bCy+a/IsyIQDsAbujxVOhrkjfs2aNrr2DPMIwplA04JT6FMfU9VAXcXrVjneUGDxoQOxKHq0xAav
JIbbvlyFkEVQdpHVkJyx7/GBCCahwDJXTHfs4oAYvxMaS44vjYaTWAG19HgvwYyiis8xqufY0TKM
tDyRdxqKOSKtAnt7hqaM517t3wCkRKy9ouDYhBYhsCeFbb/LE0ZA8RyyjjrOaQg/AgMGbnqFMeMg
PMlV+3nKJCQG9KjjBrE0RjWmQBAeZokukPLRP/b4lMDBxut3C41Iiv6s7IczAkTgig9JJolTGvQt
8tJ6tpEqWrvReBPiVuCHLClm3a7UnhZ6AhBRipfSOHLvzbQgWa1TTJMll7d30+9ayZMIFuQpRV+m
6ZZ7n64W/wAWUUOthD9wjhmRwl+d/RqYVFxGri6KHx0rGI4MEpBTZzf1oU5Wh5xssRNiJ97wFQov
S88gB9+25eSYsp9ggAu/VFWZnmm1aKJY1Nr3rPVHDZBfRZFjSo8JG19dR0d+m4plYmAKVScmoJt4
L3HC8dY7MpO46Dpc5bi5zhktUBNyq0HGCqGqMSWTHG9AoqXA9u8xew5TagRwcD1inSu9+s6bzdnK
huEtxga7UuOt7SfQOQxCJiyZGOkGcZBoAdgRMCANsKnMCvgjy1L5AqZrYhERgLoWAS4OMbgEKASH
Jn1Lhgwo7Us7F6eG+PHlPu6r6gsaUsTtld9M0YsmVG2QBNPGkh0gYTFymkhsHBagMb4moqxolbVW
IIhRIwpuxGomVtl4srf5KL8BS2j4eupJZgFfSz7jpmElwL6Dl8De0LC9Wkyqe0CbMfb+pRiA1Zx4
1/AlhDZ7abCmk0FqUaZrFgC2S0rHHzltuUwIW7INohZhQzb0+jnW9W0p3BUrG/7U+dAkhfPfomlX
qtQ+axqo/Cgh1eGzs/G+dPXTveVCpGbnMXpeOiF60gRQzxIPHiwgvql/wDAFtZPeUwB5iiyHQ8Xw
CdGpQvqtxsqsWmQpJgAZDscOGbyDWX5SLYLtAXHWv635XJW0YHBzCQIeDZvV/qr05lNgqBHV063O
8EdH3RNCzkGiiKGU0IE3/O9wkXX6xPQbIaRAD2dSRDEgySDGVYSpBq4zp/Vi1B/dUXg2lwx9S5k8
GwummIyYYez6mGdqdnNYMLiuddz0WJ/4LtQMRLuzGWYEzzDwG9QZBNn0NT/xzmyUDguHQR8/dwsy
Ldo9zSSUk/FOY/zHh9tj5IlhEQnYnFi5//66PA2IYvB/goDLELeVjDRrAYixOOZ1ruMwnlYx+ITC
JVBLcvEGAFMwI9nniuaTtCsXSWdBph8Js8z1CXfouWKVkCTYpISKvMtiT2glB8yfVVpwqPriSxIy
VoF8Uu3CG3oS7CD9S+iI0cmKqCwO+a4Gyi6mhuZZEQ9rbpFlIoZ+CJHTvSKtjxzHNtujhJ1MMCsq
lGGqgKpAT+G3rbRG1MhTMV6i6lSL8qoqnIwg0ndCPdkCBjaw5VXS2xwxIRlora30zQ2iuk2WLEiD
cYVzIo1bJ9bfegYDCvNNjlGsf1PHVJQoMJ8JtFeMhDCPO0fWjj0XUkVlOGQEaEP/oTC6P3A9ODJF
YEKXhlblXIu8xvpHqAViATYIWt1coGImmAVRnipgM4NaTRAXbFzwgiRKhKgurIIfMiLRqVEDJ/uG
KY2F33PgobT8UkGXXYDUV9gKszvgZ+LIJEU+Jlbi4/8beggYBw6s5s4mR5qeKAlLJMrxwsIZz9wI
aunEJJNTQRDeOEuF4QI870LdpDpXA1qiAF0BHLRn2qgPd1TU1lfhfOfoDifgpEJHzCYhakwoQMe2
qwMmnwVerpj+d+toaH25KhSnZEnFEuNMIPQEeyaKHKFnZgZrP1GaORyLkYOGiVE3H+Iwl8cpHp4A
8ImDDlKQAGD9U3vmRTjS27E5iskHmGzpYCFUgPrhF8P9NBvfsXrM0HbHCGmmQwOzStOeoTn0NMUF
ks+pvjMkmJrzLjUgnbJrrmClewbK0gCxwknqcBl67w/SL0FhVJ9UWj1BA6hCZ9J1KaVWrCo6oyZ2
sfyxxJaR5YcSqZyExyDiKxlEjm/CJ62MuLeGsF45rcf3tdlYlNsZRVdbi7E2/U62vjmOkOM2/3gS
4ggYHepSLL9GRSKFw+g2CqZ3gZIFs1lbxCqmaO20x5LACpFzUUf3cEAHncsU5DUlHcPDiVkv3Z7p
g0+XHAeRYtGvlAOgRklJRqd8b2cSumCd3RGPosVp7D8bYA/sUcZkyfAIMl+gLjNSZkFFCdcv9TNY
ng3AyN74E9RRSbdei6UL5qLfZ6wBCV3MSPZYD3EMWfysccllgS7126qdaw4UJDy5DdkPSaNwU3fi
roeyg0nTSIePuKcC4YLYOvkzBOiEuSTtbYrBu9l58+5uYZ6j5CI0DQ4jM4i3+/0nBTvIglryxJdL
Xi8X4SZT+f9h1nwC+B54BVkV2Gjy/lVUAtZoXWd5fFo5xCTq4xqQiIxVmG9MRy4s9UyxiO+9DzZ0
Nyd7muSO5+M7Z8Ox0mNKmI02K5de78CVS+gz8sDRHwrKjhUfbH+e2wWeBKgDEpU7TFEx+SmfEVaZ
umFg1emIq7nd9Om+BH4Pfaqkpuxz82Ckgy+iKFRz9hfd8ixxlqQLYEglDRqKcSzYMbZoAXZxJDRc
LWGnOod9eqAEwFv9oiISnSZ0AwSBRLrGiR2fV2lvYRbG0amX/ffcjnvaRpwrrEke8QIiS1stgUCw
a/N8ELVmY6thnViXbFl4g9vSAoGI51wwAf97Agi9+sxNuYhlwdpAH64wPGQQyzNrBzZ2NqSp5Q7+
hMfnM9mtT4z3/88lxkEtlv8hKr2lf7aYphJ1bePUH1a8QCsm0ewh1uVX8G0F2V96fzJR28hZQmph
z0Nv8mB8VWl0FBBDbO2PXZHUEDX6h1YbXLpyBrCVTF1DCFyPcuKccuzFRp8+s7+g6LEofEQigtin
C7ZttX2yVORyHHoyKQuSHYftbPBEAAJ22luf0KaoCc2WieBRFyKRuXROSJm6KXnIcoHxvNaL5efc
/WUGxgK9lLBA9K6hiUaSs0AhCjxMxbEOb0Eg0ueJTg/CEXZXQTWZRrp1zFlMlA5KvXdq7SCqH+CU
OsgJpe7PZfcHlYJ9U8TQ2CDLZwiPbUK/ifpuaf1oMh8AK5BiVtEmSZ5z0NOiMbHUhGo6M8YgmJb4
LsYlzEr2ACs6OIyfMJAwZFseoqLZ8XlNIrlaBZKw0pGCU0Ds0Rbg3W4qs0AeD1Ns7myx60MYrZ4W
GaMOU8BxoOU8PHEctHPpQTzCORbB2wDovIeZKPhqlJZomci+5qcR/4Om3VFZN91fl93i+G260zlF
dIdqpsbmWEsMfvh0LYCfVDz8EXuXxPcefDyc0H2/vt3j8VDrJ6oGinN7M71GQqXL3bjOTlbJuUrZ
WNbXbHxTlwdh2aioYg2Y/gKoKLVoKJreF/lFdwi3gp2Jm47KhOcBE5JmsbMkuP1AEkengfzyggM/
2YofKkjqipQ+9aP1HpFbxnbowO4XT6Y4tNZ4z1bbV9Gng+KihwB4pwZKkR8OqG5SuQVwWvLJro9c
pLOleFKt9clE8t3TnNT2uvBMO9VT1nLfjUxspRFzVBpE8Lj2qj55KqnwKu0F7R65HfG0emRQ0fU7
nSwqU/JF4IRRNy6lqYBCc2YNNNEEoNAGk7+IbhtuzQ7msJlJF3mhb8mvVvV9p9O+Z2eSbYlPs5w/
O7o1iaSeBoT9zoqmP1C16JzzU7JaOyl0gMQiYJjTDg0SsnO6oh6jBbIiJAPGCcwYRKeG2DtGRcjD
PyG1ULEOLkvFiXErovWRvjwg5w3gtHR4y9fnRG64N8FeorY0z0bPpE3cHqkPqoTeDe0JnKILVMBm
hGvl3mVs8QR/i8hNYKVN92thUJxw8N7/e5M3aQ/w7ijXRt0MrFw7gTRYM/QsXDmdLkcojv8bcGec
2fuUi7xTtWcBqdITXHVFeRHDR11RkZMw9KGBobc8UtlLJuhwBJzEI/QxbtRWHb82CoBw5pfre0rZ
vpp/vGqDhSk6VcXyug7s28iX0PCs2lHHAlHkdFNBLJVPNdrslkFzDMXIzg4D8su8vX8V2AKiPhSt
RoFeyGCsl6l+TpvyaYa3YjTtFwKOyPnhMuUbqEcjQoPUUn7ucVeyDl5FOQ6CaCE6J+c1YUU9jjNK
s+ywdBLOUgKup2eHoVA0BiZPa220D+3K8EeiPWVJq79o2LMW6dxO+nOLvLszGQdPoXhwpyE6jpLk
9SjjBGBxANKbIKv2+ogRmK/cSWwXtCxzn85w+B0yYJjfpNQiLSZuDIlrKNoJK9pbFL5NfRgoS0F4
cPiKTg9VVzdWuxnvzL1ZHgoiClrAlcv9KNnUclSYooMNRVuKop3oZlGzcPMgv9Y0YIJTpsu4vmeV
7pT1l0ukI6kn518/Zp+cE5rH/0qu6UdAuAVzhFOB9pHkOhmmGcbcyJLsh6F+F/VORxaSMpnBjKp1
mul9iEeB6E5xMC5CyGSusIfc6I697DSRqe1E1Tv7iKC2JvDfomQ3GGD3qZmwt7JLMNrA4QbCx2Nz
yWAVx3ThaUrb4MKcbD0UqHw4GQQY4054h4TOLdeyL3E45R1eIBzMlJp0qIlIwBK7Mga7T5dWOsTC
SjtXl8XUsScNAYfnQlfE7OAcgyFnvN5y0mqjwk4hKk2dHG7JTQYjADnwLrVIiVb92Rjic5s7dF+f
BMAnghDCHP9lqCEPYFNPq4V0EO0xol0hwC48y0r9lZpWuM7j69CSSUtJLLasfh6ZUDHby5Q4bPJ9
JhWE3LLYe7oPtqw8DDNd77xaj01LngYgSsFz5BCpaH3vOSa4L002HIKWGwvtZOEVp6VMPBkzH7ya
58ji/gv/ao2GIEKeaHR4iunANNwrJnr+YKWq+0Cbd3qPSaypIUGthe2v3TlKSJTPQUSXEc/yPDqe
YnADoGIMqxnXF4UYOpqi+nCo8LSSWGIcaexFjr1CP0bn0G8aTJsD4xGgeKGkgV6k7a5qz7Xc7PFl
sLZnszrepf5h1K7gWyuyOYggpnOUVO91Cjywf51pogpmKGX4xARO+LkBAZVC/FWd6pBbGwT0IZv9
I7+KOEh1gQt6v4BjpBH40mjzq8Tdtaj9hWOdkbJN3hB3E+YdNrW/SAjKCPExSLKy3ye6mg43ZwOV
CAy8vMSv3E3PUV9R6f2JbFTxe8iZhbzjTMqr2fAsZ8ihcNtLZnpuo7u8LQDQJXLJLAGvaJZPEEho
DlJ22jWzXlSNXYLoqJD0nrQ15akkaKafuMfoqBw1PaCpS/QwBvG3efj+F64w34Uvlt074/VMonaH
ImXCHV5UTg6z2XdCrM3T0ktwyL9XwtVBOcmK6o6pehrTcFGAQVt/c0PYz3Imfk+meV6SfEffgw63
IBABTKp5qgYDYwFjgFomVbDuHlV5/axV+aTq1ZdO+OE9WQIAaYiWiQH7yREf2agvBZNNN7gGjhjM
yTeCFpyubGQRDJM7n3VpZqAQ7M/CkOhSIRfhRj20ClgHxuyWDGZuxEv0ueQlj/e/cowWwBjrpy6y
dyYjlTs6RT0X4yIUXc77gC+iwDoAMwCSEfmf/1AC0L5KNncimRPnaONbFJDuIVR6Zlh8Fw86YZ4N
wTNcEDsmHG161aynMaJjNhikXRR77p2HTCcxpwBrXtGIZz+i32LwAiLiKxKl8dTOOMKTb5d3mt8W
T6hWYW6VifLjMjY2Dz0lGkvZgGXcMErPtfdlJLBKkGeN/X3pgay9md1HnT7rznPC8E75pu1+4bZC
hzAiQnhwYJiThJeNT00lpA9OyMmsIymMCdY1JsorGHVJj48bioBOSSZunPmMBhC8wciMTuI+LtCq
8lwEdAOkJ7VEGaAOnwxvxOPYMykd1fygSNRDfAEWXCLh9SxjnIFpiXC+o6XbNRDX9oxlVObmTcMf
bWK+FHha82Wlz5+6OaLziuaZwJu1SOXFF6KZNE+wywOC0e2+YgTcbEVFQkNKPGj3eyiNPQlnDtAy
8t7Z7xw/zUZhc/6qebtmmruxIrAME/em4km2y8Mg2kuLehwj04/sfj9zp8+WyWuIlEuAvBToD+nv
9tTUjs7DjKOTZWbxrA5EdEB2B7Rq4afiM208fm9C4g/cqN5gEIc65smar3iXxWk52qC61e2SUVj9
i6cYiSZMwoE2V0/n+a7K+4y+86xSptBpoZMrp+Zeoq0ILmatDTRp+CmSe2BJzG4a7MHlPTlLHToH
9gnRdxyGfKehKW1L+BN3XOxicGdwfnB1dku66TVdwZXazeRSUVgYcGtrKzYZQy5fBVJwlLTrnE4v
HCaL/BA1f+LAbLgUT419y6nextdIrncAU1/+bQoUduLzM+nSq5TqVvPWESLA8IoRTlZ+O8hROF5T
22/6aD9lv1nmAPkFqIQQ0y4+E16aoKIlEbbHcha3fk47koj5FNBQZjARGpxrZ9IxeBahu2ntO01+
JkU8wPwTh9K/gUllsJtMrlTv79NjX6cnENnbdPypx2FPfeJJ/9DzW00wnNZvBzOLDSCBe41ov4l1
HvHZpZF1tuziVVnscGzBLOP1Hmx8KXQLMhKaMpvZfzI92uhS0sISEH26pljwaEOO4EXIV0gpuGAQ
r3X72sh/62q5glYigLIqcVcp8EIudAcB1pwBcGem4k4AWaPIfhBZ3zhzaY0+itclPttVBTPCZmao
aZCknKsx1/v7CF4HN6PznNbNY4ExBMxKPP+I1k5nP7IdiW6piGzkbj0CnMcMx4HNkRjFkZdMHjHc
mzuFK1fTWsO49R+Szmsnci6Lwk9kyTncQuUEVcSfGwtocE7H2U8/32ak0Uxr1F0U9gl7r70Cm4vI
K4nlqw1ifAl2y1A5LK+6WMRTCprOtJXOsQSXoVzsUXrGxOTIDeGU6BA0+uV2vZjw6OrPmRQ4nTnX
xKXbBdBxkmvsYmzaY3dMgLl4KIhbDDZubnck72gvDgRNyUyXb6/jvcjp2aHgWQSV5mvHeIniBtAy
cWBog4OKFnT4WSFCZammkIKYba3N1jkW1Xgx6QXGhaglI95XmvbhsjHlset6tMY9TXT5jLa/hoRM
lq4/DPa8VcwMtFp77QL7Lkp7CUfq2/LRRgEGlpC0cAfEq5gcAfNqh+YdxypFhLwUz502nMMkkd0N
XvZiCxaa649JezA4dKUordRvOKz1YNnyNuqkuORDuZ5D6BIzCTEu/kXGo/wKcwfDmY5KrIcNTPQx
W+4DtYmYwDI1dzSc1Omy4Kdkf638p7y1Ts+3eabYejgDfJrBQz1/eHQnY8yZr22od0fvB9eMOrPI
q4GU8sM3T5aI1CkAOdaPnGAcQYFx5aG6SFYjn+mC8vfA8KQwtKb9YPIwcLqU/xMcgbzHUwhBqHMX
CkbkufkOQ9I7L/uZvX3AWECWmx3t0PbHAf37jdkAlxj7eWaOClWkigiBa7gQXnL1A/rFYqoZWuqk
1Q8Suv6hJvh3TJg4J0mC6qjGOxNiE5w1m0J0ILugxuoKTlL7s8zmvoLIi7kldUjaTWs76lcD5nrQ
BPZT/0kuPEEM4UurNTfCnzWEiJokO/CIIithIDynh5CBsNO5N+UbDxq47QxDanIvkuNeM5l28/ca
ubzGdw6La8/vmqZkcdVvJu1m7EVrK3Q3tUl+L9NBP2IJJeSOxPuIKGE5USbPPFBDssHuWi87sZVA
g+KdFRT7DFwqU1DNmVXTtTeO9uVaaPTwh9arjwg5aTMQym7vSAHbqWgnX8eLPmMM3CiEmD7a666H
lmOzSntUWjgG0L7IJk1YdwMqS3s8SE46n5Zxt3+DqDgDdMX0L8Emm/x7ckSQpa1GC1GD50M9YtBC
1IjGsmCnGsHJZqxhoJclahqBUPqQhkDq0AS4bLnPaNQmq94P5cVVGBdo+jFTxkE8n4lzWTtxmzI0
hVIIZhhTTIPgqFtiHeck4ZrUN5QmGeBC28AS6F4zvLQEzvHpFKCDMn8hposaSrbOYnjPftdAklM0
vM923P4kXfocjuVNw1gHE8B8ZHoH1cQx7zkCl6HYZATIedbMKUyiKmu9i9RGvjqeZGvYLqcFN/YE
aauySVv1SAnAcmqJERaZuHQkn4xc8CaRCjJltm/E31JYGBAK57H5+3ZSYVvBsIuWYOWZqVxDOkoX
c+dhYsKC94HMDTydCi0GJO8AI1DvFFc9fJ3gP8US9GiT52eceR/jpa/wo63cg88TKO2P2ebIhr+U
2x0G5NU7kGu8HGxGAsJPso0cuaH+OGScCFTShk8plugnS6tPGCZneKDz9eOD+AaPc3PA9H3vGAdW
CG35YH0Okkr3OD3Jr8CkkP1DHX5nYjVmJwNty0e2uJdEr/YOJyA0tZLr0W8gnGkDzDeiKzQN74uZ
Q9omanTRm+Ju4IAqo2vl/UvcXzkZjWZcSUnge2o7B8VWDzE1x6jF4ByBH9mMCr/GiIPk1+WFzAYF
OBT1cxK84RNQMY8qyKZhpbs/QjGKHCIi9XKXpGrNvPKnQTmbcHrAjTjIKSLfCvSVm0kzIaGGXPt+
+zCZhzHPt6YObuzxG070rsmT4VKYjrj6UHRYDYMK572A4JObH4h1kUHO1iNmxijyFwbl5047T03N
P/AhupMI/VziXhpiiTl4P12504kk6SUXoThoFfxWyBkA3RABKQuZyTtgWAg2NffdBenTGrWxO14H
4UyUrhVe68ZuCK4jZMwyHNHKQ6vE+d/Ya75iJnnhxHbCV2Z81073Tw1t94Bx1xiD0FN3qumVO4X3
KY2mStovH0SAiWg+kIfjmBsx5u545KqGmIM4q8tqXPpifV2VC7wfLNBY1+p96pP7//xcW7uFg5HW
znYxmaC3DN1wV8MDEaKQEp1A8goA37bpyUZwZEXJHl9aCDQvBnlfC6E1h6iwHi0+gcSdYqZqrf8A
Gam9IP8weXCDt5QND2KHrQkCaxKD5cWbJv63pfYIeSZM4//sLDob87xjzduYQy3egMad/WNFR0LS
6SdJaht3Yi9rUReEFN8VLMvM/JCNRCqRLrIqVIhpy8buecQQemJ8c5TCU4BGBHSKs0ujRIhy4zTA
TbTbeO+DALUxU+EAeEvejs0RltnWJo8+mhg1UE1WNGaX8ma1rjkwsUt8SKgG8wbDxY6zJ0pbJ5iW
CzJpHzRflIn/eJs6orGIYRj4CmFBAMrta0/EQAn4XlDxBQnxhyn7hIiRdYrHYhP66yoaX3sN83rv
3OHORx/RjBmlMNUmBrVRfO0hqnDpJrz42vb+lj/rQDo5WRwzyTRkZy4WDlVFSvd0YFa3srOZWRrY
VPWgVY/zJGb16ETnZMLnsGbu0FB6BRjbShp79E1bCueHmQfaWHO+5BxnHXbt2lLCzHHuOk3/T64g
h/FOwIyxcRGpaL9KF8uJ6WfpjbUb7D2w3RCXvgT4u2I41HBTljZbKQaHVisXU/+iwUsloqeQ3hBd
/8wkqmEiQvSWETV7jppVK5/dyJF3pzi6TOgjMWeDUyWHEGCbC98hFuarmtHpYlILkWeaLyPh6/To
FR7J9S/pGPnsHAr7dwogf5ABNjsuzuMIuvG8lj7fBJUXsLP3AU7q+aCjnzRg+XvBLm8wc/U9pM2Q
/UCvdH1tD7U03UaEyX3zahFIoi0fUlFJB93iMcYQohvCdQDiJc5/ynbAaj40xoRLFB2S9pxYl6HR
TjI6FbacQxZ5eDRxoBI2kp0mO2q6huAOjcwH/eww9ky7hzTCmqld215wz6+gk6fK/PaWQaxP8ESw
f1scIwZxynEI65S1geWGebHBRwT+m3PMZdASUSx1qVSOkGr58RIAKJwdYTmCrGwkSjWh87L9ZS1s
tYGBhkXzTmDqJoVzCGJpWR20oBr9N/Wje3Szg4cpFkNG8PDHVDn4Vq1xXowox6Ro9D66NN3U819o
AFQfrJZnpohbHxd/qHItg1D8rgxtD2g934bqBS1uNx0GmpFka+EkEvR7Ag365SvpH81iP2OUpO1B
vXznABfAc0/81UwdG9j4CcjArUox/CAZjAiXFxzi8giR+GMzbMgjpYW0GeEV5DujEHjMUbl3j7OO
T/4pQtc7Xyj1Ca5q2/P8DHGDBhx8gjKkjV4URukzr+II4ONMu6YUulWjuJYfAHdT9VrKtRA+MXPk
QwaMMpBENHuRv8/bCPUpC35eQ2ZwGoRg51p7EJOK+r8hR316cDscPM5ddDKcHf+txi2dJXO8yD70
vlBOQ/diUBGsAufBI7imvxTU2fYW+wKHBdbSuVpvhY1v4JGGIdQ3CoZ7vynck/IIBTjyC+r7FEUn
I88J25IUlodDhF6odVzDo/fSzZgSWt45aNu9ffI4XxfQ8ggeh8akJYGtzYRaq1d9wpxAbZNgk1VH
Yk/uI398kqNBIfXgShCojGM2hNzlqVsGNSuMHNq1P1Jx0tL1TeeCO92MMEGSIZhEujrLVaIxOuuq
oaTvHQiSydk1X7PskrClTdwLYhLcNCnksv5kpdcxL6EslefAL9bTm0VUgqXjVXtRxSjzOyGK0uo2
o3ZvcP00S7GTRZ76HobBzb6Ynu3hwypha8fe5+Iml5ZxuyL52AZDYMcaVbwR52uPilkCy2eVbfSy
/K/2ODCYuSdOcNRi+lic9+Mk3+X8kanaoy3sPRPDlu4p4+Nm0oISKlG/jLY5XvYFadTFzJVTO9gp
pjDsqJUiqma3c3cDrB50R2K2DT1EqAYOAqGxsd+znhBFTsEMabwcFxnzRc5LMexX8W6omBnTKi/4
W9l0Eq1OOAOf41tMXwWQtrjyedP8Q/G3wzKuI4gvYNAdp7eEoK0JAMqBQzniHSKxSVGB66wlOR8D
1oOvORO3TIOcxVhVsricM6WpCYoBJKZDAnGRxRpwcjPvMbW0zQBEy2DwoTbfSNNk4MAkjuGVaRRI
fuBiswmEu+Sb3+LcaqMOtjl8herc5l98oxzTMTldgjg/Bca0DVEaA7rImhGCzFAp/+7kefMx7KuN
mU3/vNY/1EaC6/P0YgX62uIhtL17gCgGFVxzvyiCd013W3TtXlc3j2cjDOiI96JVzUkJHz1l3mf+
y+ZDjqyG1GHACuq3gfn0iF9pQCjC5LDs0T/6Tw4GqpBEJCHbTkAgUCf4fF6L/VleHf4+DmfB3O7J
ZdHvZZ4dNe+FxHWZtxqOLIReHNoNfJnECi/Lfkc/3SZMYnIMIV/lTK7YPL6BnBdkADJVG4LCMC+w
UatntfUABX4EmmJSbZMMLVHIRnsNCIPXIvbJ/AoU4xHPM356hBguIYVHfwuRbzBMWwATMKO2onob
6ThaIbYB6TZcn9MOh8LYgZlVH5pZP4TstdwxvxO4JwwF5OV7lvseOOmTWUI25tf64335/+Tr0ayp
+jUGKlAUOUGbEtc1w8Kz/8EF1mbjG+5i3HfobJkXiUV2Dsda+FQ+8azW8CE0N5JKlQ/xjGVVgagk
3PMOnjc2H9SCho3ZEzZxdP7ETLgMaqarRn77/JVbAslAfZrGrwI1qeNgblSVx3DAwQBlH/wp8gds
fmuHbQQioWdUiVyRJQOZatL+UhmFTe+K9/GU33St2ZQQgVInOTKzHeYbVM1NytVuKXUMY3VMIBc0
HtqLkk4j/ATK0aDiLC4INdUkcSFoT1OYW1x+C7c0A6tmfLPmL2xEoxJHJXA2IdZ5THnGP2c7c1P1
JJePbzIyHSCHGBr2TfqjH2Snlq9ZLjfFXItLHY5+iuTzwWFiKCCTmzMtBP4eSdtqMUmK7JWVPrUR
rGAyhYDCa834LRjwO2W9gRxxqkk36KNxxWYR3jQnb56NT3/PP7BQPcKI7oNnhq99A0qE8F5fbDw2
Kww03AdCiO5rCByU7O6ERYOj/BednrXBSK1pTi38VQJXVDB/S2CTZhA2pWGDUTSY6BiLcE5xHQHG
Zrh4QnzhY2JAXz37r3NY7Pxo2QOffett9WxyaItpawXyItW7+xy1IXKvX9W9jL1/gdlw5xVvFhJ/
qyWQbpn3Ru2xSl8k3s+j5BnmdBNhEYTwD1qYkFXp5YSJLo/I5sgdR4Zo1fSOf6Rg4YZ+pseQpPk3
R+t/ZIAfYubva4w+4ZFLKZSgiIKM/uBIvC9WGmauYKh4cCS2vtL2IeIZBXOJSq/CSS2sE+4ZXO68
YEvTSO8dyslTXeQiMqEQyrlaU2CS2tEv2esCcOIE+KThxpC4/Bk0MTKddY5MhznNQPmfsJ8rLP/M
RO01lwHrfA4sCAsDst/50Bjmzgl9aEPf1h/b4bigmj4II2sJuFazysUQP/4o/GArBNcB489uYdqQ
1b8JXG7NvvQlmsDhR24/l8VZdzYYjLHWsXYAVB6L6Lllh1opVMDhYI7txoA20U8HieSyaLgMYcck
BHNoAFwiUNGM9x4iLDNk3h2lE6HECadpy6fxnyycdq2lzt6w7PoEzoppkrGILJOs5yKJ3rvip1nU
2myW/WwBPTtm90KVRSeJ9zl6eU8AeK49PYeaNdKOcq9RnQmtJqJEjwWr9/p7D8+TRbCQG5IUeZE6
D8r+Zj3mDa68AciUTIoCDIZ5yNzNoLg/NvfvnzWlVpwWVpsCWPJ6vJrgtPTJsWJkJwvUy/VT4kN/
N2rnOo3ea6PN1ykkmy7/lAWtETGB/odPPUtXzVFnzBgHDfVujl7rBqoap28pLP77Lmi3o1y/rI3A
IlF+QiCMT/VY3AzvIgOB7jfl7BIaS9EiIQYOIvjGm/jnvywF+7/ErHf81WSeGPzjbWFBL/IhikMC
A2z5K764MJLEhfWdrkJCodv+e9Cfwteu2Cr0gQ3nBL4BU+GTQYahN6V5xtQ1pgXSM2THJL9O+zJF
BMl5N1b6asrq9Tjsw2espOGYRbe/IV74yKFN4izcc6+5zJZ46FUHL4jPyoNQMHtoSr3jPHa/fmnk
m9EP+ZRA29hGzwCMFJbJn78BK9fB1D/zyGbo0LlVrOsMbwc9eXQA3Tr/H8Oeocsf5Ykz6J9dsnV4
8MbiM26EGUoVHtBUc90WLdkOvevuOn9Yxc170l9S6C+tFT2YsPCp7y28ahoiNwaqExWTuVIxyA3W
ffm5eD5r34cTC7S5Zc2fm7+cC8Q7GNrGyYMxQn8qj7GLjwnvCN60zDMKqlZ60+USISxw6X97/cef
3lxlrqP2LNFjRo9Ji+3dlcg3LeJWdiavA16pNf1WdrVWHU4b85V2DONF/H56/YWN3UKah+BpLgrz
U4JaqvypxfHDbK+mExJ18Wbmr9nwlLP/FXWBFEzClSFq8L/eNIlb13ltDwZInlFho+D0Z2Zxoh8x
ALkdeEDeygidLy4oneFiIBcVHqp2LCwQSRylpZScp6A5zLBZfViRBaUPtbTBhaqF2RnOXc1sAp2b
B/bkq6sMR3IbH/f5xhFAy+TBqWAprIIw+wBblkA5qyA0nVG+HM9GwXAZJNT8npfmaCUmiWlP1VLh
MUodUOL+QWgTWuru5JnTWSESFQZWC6N2uFk89QnFRthiUA2XCcjTBAVh7hVg4iQamsZ8o0CSX2G8
FRie0AxzMCuC0ChRg/pfLZEzUJ+cB7fBQjX+13gVShF4obBw5h+ZS9h0pAsYZhZMK3y6z42+QAor
1kb5jwRkUHYKr0Z95eZ8lfrXCbJ9A0VEq3T4fUhRAKHrAS4VV+lIjWm7CZYSbvQfUQ3fS/Jbp9Mf
izIbXhNAIjVmN7M86ngJAT0lGshG8WkM2BKEZCA141reZdw0D9GC1LtOuWs8a+AAJvsyw2ty6hq8
ZJA5Lu5er/AqsMx670zJU+fXj6DO3EfC25aAJxdMwuwoXTKIw0ZKHSe3mRXF26rHVISOqnNLGIfL
fTVNRLTgvNb35e/g0iIG/lMAEuLVI6wqf1CnqSdcEoMrs9z0lDj5jOtJiNhRfwjof9BrSAFpGghv
kp6u3DwWY3msreTI1A8HSTN4hlx6SDTsWZdo4xPNJhibGxH304XZVaUpZZQc9yOavwFNXovPv9II
HPeCV5gt1xEXPF3DDEj13YtMhpIxvZWt8av7FbTQ6Vubg30WD0Qja8TjOMYR2PsL+3cCIECaGmuE
Y803LjSI6syvbSQzZA9SuRai2WbJ5VjoLNOhrzUu44GayzkNrk9Bz+2DpkUm2knR4a9AK1kOX2kH
MbKrNpmXPojzde9Np1icf0ifdjAkKAHanWs0hke5vRceddU7pDKEn8KcgVlC5y6cs7gxz9G7jmJL
p2Ig4AsynoMrfFn+xMMlKPqVjZ4Spo1emyudGeGYGvtizC8KCKSRcPIkEFpV5TIyGXGzkVMPRbkZ
XaTa4gDpB+JJGCaxIEawMEVt4FOfWQbsx+ANhTy+5QypjdMf1wpR9rK0FzsS3Wl5bDPQTB1JWwQa
1bQJLiIVZmMkvz0vfrWuTZx9qqG37wb61oZ2exqsbTI3/wrffOprfecVeGmgfkfVhFpx2DV2v7Fw
pGz5khJWZeQwjorxUmlirgqhIRTIYLJRZT67BGHJvowh+Ghdztp5meAVs8W9XkmpHtdPfowLDWfi
VD+2OqdMo69CjiNifj13ObTDER2qIm+vTNPv3Nb3SOHDeLjOJBHOjgEdKvV2Xmm9DtTFo/lS9uO+
gFJs0DU49LpkmTEdHnDCnF0Uy9hIgCygapmB5Wv4wvr0UK866ymM8Pqi/FhGwAVkf9M1Wjuacx00
e9VgVcuBKzGJQpOSsm/EQcbA5Y0TY+rrfY9lqYQrDuiUPQ8KjhHAg+2yW5vgFiIDQC4yOyLze7wp
LMoTHyIt4lVCc8cMY2hzzLE1xTkGbUIVx2cbZohTP82h/cGZz1030JPKrL72F+AHF+Mr90BJjadq
fR1TEJv2i7kQmgXiYhIiC0SNQ4nVohpIZ8xbR8yqGJgi4R8/wVldKyBNPkPjh4cwoxASS+p8SzKD
jcxcdEMpYyAJHySXUwqkWF0MzBf5kwh57fCicSoY4I6NhPXEfPfNVPMrHRxMVUQC42avjPJ5iSnW
FWO9mV0d9s0VMasUcWaC/VJ2J5hKnr4LbylCvlCHVGKV9xfXEo+o2apLAKoJIKr5oGx5vxHWx8zd
4z9UMFZrHNokMLSh8pKo24xOdelG6Ms/YXMQPKDDpsPxHvIYhYlxlw/YkOp4/7+2EGjxHRnm09b0
0nVuf3q8o7Z7sVKE1sHWB/MpAWQCTM2FgdWE6sls7zTti3gIWO3z8Cb81KXHTfc4ATr4Sj/mtYkq
je9QhBr0ueDoxNWrjrASvWgIJt9Om1iMrODJ8VRdmr2sp7tsTlN2nbgz7QBib4j7sNBEhabB9Klc
yWr5E1OhQZBk2oK3rKNBcfySY7TZ2AoyVO6uCs8CcgQzexmMDwWjkOS7+wUasNFC12Q0abqE1zJ4
aOarZb7MCDzniTlSN3ySSoHP9I/CXCcZPsKw3AU06o79Iqq1IHpw4Tk2NlWjgyopaMjILlRKFRLB
yd4T536is5UBkMiS2CaMXuWtLHDjTOA3lfnktaJFtSZIKq0kHZwdHhmNOcV2RKmhSXlTXoEJjYZx
P48i8AkKoLFquAq7I18h1su70X9R85UEdc8c72BQFVm1ytHKtmfouTgifgMCruTJkW98MONv9IAr
J8JXkQ8Tal6LGaqHPbcZ3ELfX5vfyOMPkwYrDRT0j0jpJu+WcHr4Nf/I/Mh5rWreWRGesux4oFWe
B5wuA94JQt70sxqBmMHXUgfVAa6E1BOz9VKfdSl3kSpjiu9ypU87na1U1y22/4RGUDjnwbYH1NeE
+aG+CuVday1dDRDjZ3dhBJfuJJZICEdlWNNF6jtm3txgJRYCBIXk+C0nv4vo82hunW5dLDhrPMfN
tvHWBt3RPID1q11kZ3scJoxQSlteST7vY4T+7TT860LzZMOs15bkVOvBKWSuWBkuzmrnjPfo0uVO
bX/LMd2kkojbp6QoTjqcXQIfpRAOm+TLQi/YMwQUTZTOhNliYCfaHYeBtG9DqSYTsgwMbjnGHSMc
4nE8B411Ml1ec2GvMglyPLajD6iUHkXioPn+V9co7lFkJgp6ThHs3MYFN6eS5wyXVGPx96CBZ44E
g80HqNVzFCQLhjcOSnOw4MqXFdkP0y0syGcM6r0LrYQ9VznLf/Hirbu63GX68DZyV8Q1VN00wDPS
ONJjrrmbSv1LFuHIWc5et9RXD+9X/cygFIDK1l4DIecMDVFOEUYCPtgW/abnmC1C6nZjmi7tBBrk
4OXEJhcKVQVYurdh97W6tuuYrA86Kl/P/agLfnp8HadrgAytSOszig8VAS3n//yEjCFKqr7qNlY6
YhazkCLPY3b7dT2gtqUMysErKv1fg/EVqRlBibFoXpxZ/DR0Vx+OhpyrA3ILj9RZRPqiSeg0okbw
fbMs+yH1AJKGZ8Ff3dw9Ni7hlJh6DWG6NlP+GnI50nPY0fy+gqmJEjEbNkZCdi/MrQpFVE36nCU+
R1CmTADyFhurDFbuAFXQ7m9CNpU7P8KRkkDKuRzuRys8TmWJyM5lAkbrAPAi7zDkDJep7dDNEKTA
d3S0QwNluvUQ9GgBjX2vrN/IV6s5THa+k5G7oUgXBZtkLICrQIEkuPLUSil17vnxIuWO0V9V04/Q
C2KmiJU1rByOtUnh1DwcmdIDRLbNHn+Z0t4YYJxkzDjNUfDAFFU7aCOcDKafCv7zBAd06RmlZ2gh
8o1nPRce8EuFuo2qTR/ZAQn2PAt+DsXNi8xHjyJjSp8ws1jrZfME6wpOAicSV4yUIbKqazIYqqRZ
DfPZMMqNAxDEj5exl9SW2JZj5bmatftGxS819pGO5OGSn5HgxR/Z7Uq+aE+VPNO+CukULuN+6B9x
ISSeCI0LhDUkD0aptn2OR3wI927O0vU8vYXY5PDsIJWmbvkxmfQtYHVQK+5TmAVLD/vBN0+Diq4D
pfOoGxtzhNSFsU3OctHxVfH9zlypxrkfETaldUfwN0N+sGv6SMRIuPYSsOJLyBCIy+hgkC4oEGE8
Q3Y24SuiudzGysMJSWe4T4xKWD3aeEgb8QbNIzAS5tBmDxl0HE4mpi1ehvMT/NkyIzXIY+crbfyv
ssZNmjLn/Jh76Cr9RaEQANdA2Qt9swcLjKaL4Di0nWVbfw8+tMg41z4zf9zLrolgrAzYIFd+/xJ4
5iaIMdzuz8ngPswQKsOSyA1nA430YhKgrDfvC4wFahKqDxWnO62udhlsXRCQZBMkb4Xe7yqA6BYq
REIB6sBvSwJbXNJaDY9Rzj4ObegCplUcdaxI6T30/hEz3vTIsTZ27yaJhVFzLyskyL6nfkU28mmi
Li5icxdqqIuS5DkM2h3so4Pdo7PDULzsCA6wzI2FnszyoFXkjKoi+O6MKDFKKhyk2SKm1Eo2WPoN
PUeqLyasXVGdAzyShOA8R/BJ2bbTrxm9YP6izG3RYoVZVwxLMBbjUUsrxdXdufnegh/sSDjD8iMr
JAaBqDnpK3s/dA7ghwXpxj3lzcnLvzk/0UbKzxCWA8s77S9G4uxw9VChKR02hcLzMD52cNxq9oOU
sAmzaz+f9lIyho6DrtIzT51Zn6OhecrzjpusBOvEl9JIV4+Lfm16Qimrq80mggsdDx9R9pwb07db
wUjBy1m9gS1FMEj13HoipopFNrT5S8MeLOEEWLjNwonAQDTDvxLwiH7FLczHRfVrpYyXsEQTiGwb
gjwiJD+2V1qz7ObxGgmrjIPBsd6rxYV3511n7GIxTGD2BVxzatNbT9iagbEBpqyCGA6TtS5sgsbc
/+zyMSTmdGYSb3vnwWKxsW4aoHJrGTHlM1Y9mQNmOzzLmVyAifb6FyQ55Fe//4Kwfa8nhKgh4BvG
XozFqNAXc3hBWnLh17WhBtV1s2vTF6uL3xsX6iITKvM62XjkJ9HB5gRRQLgajMbKCR6BpCE7gUTT
7QDPcNsujfMBhw73vbgvHmVbCtTqdsN/qY1vFU8WXauFd4kOYk+3pZZhm7n6pQcXMQwdyuEGBzUr
rbeF+4Uu+I62L6ZxgP2AdC6ddLjgAF8HlCz/P2zdmsUO+ITHDA03pXFIr57YqxIjmhYo1sNkgCMX
cXd1E4WnH8Gba0CaYkxI5CSr4cksnfin+pidT3j8JEcV9scc4phcbtSfOgdc3QSbOvxnGduxRufE
5FR3X0r9GvrOHqXDsz4PW7ruoqyY1byDkAeA1lngPQDwocU9m7i7taH+tkQuFSwBjc3b6NuEHfsr
idO2lb/2KvsYOwxIYEOO5xC1+l06PPU+7GvnBq1Cb+VuletONkWS4dTxLyMHxELsIWcko6b/d4Dp
AsEOZ0ht+C+zPxmByIMM01e1EG5KW08WnFHCvu3QC2IbGiIV9lWzhWFD5Yu1B7XlxBaRIZOOW4ks
L4H+YVHhl6PBPoRnYr3BPIJL8BrSAOhe9UzpLVQcIxpI59jFKtjXeJyDWUcMO4tmI0VAvcDboflu
cFzKdWKzuc5HHQNVBroJObRuiSNldRvtZDW3hviN0BA5QbNVEd6VPrhT2rpY3VhnqX0bVrCHzYjN
J/PTRRFSwgWVshTrIKnWcHgQWu0/zZt2C5LMOK3WwggtAFLrdheE5t5YNCIyqA3C5ebY9q7xtDe5
CjMYTdKe58QQqfEYKtC2GE8+JsZ1sBrz6d40oAbnX5SRLPg/jN/4WHp3J3rWpM+REUWvOfmAItLk
0uOFB9SY4NpVV6wcjQkS67rgnHWwL1AJkQ3tqa++sxk4Xg5Ir5vu+7a4cNJDe4tRJUrxLN+RtPCT
onaSc0Rho0kz07YDLbTGEJC6HxBMGtwA0tLf4VvgD9KB6WQGDQLUUTmCK4d0A94cIiqd81MvoRoA
glrcEY1OrFhOf6DhYfw68d1523j6/cYDyR383MSCgOhO9wQBIjkjEghyeKs5B5cpWw5vKXDpyyLj
I7KwtoH/JtvMU5BopouGAWcVkVQps5vm0/b1S+R+zOV4lHu4nD3UzSJWYXA6E35RbGs5ZkzyIsqP
jtaUUypF2Gkk05pyEOSaBk/KjfbF8pCqA5LIjTAQhceKaGAICyMlRFwpILjPZPowUNErug00uFvm
X87EYPICvT4gvjXw4GNShGc50dz+jnpHZnWd6o64MUAba9rxFUcSc34zp+co7J9sh9yKrnj0uuCI
SV34NoqRCoBDakGw9dkaikg1oJoXuZSbjKhSQkFxlWzpjJnrPQO6NzD4xIZMpvuRfuSelX2E+q6y
0jvleZvWdYgcme75mLVmhtcitO/8mDCYGKMD/mEEGTqDAxy0AUkCsCsd/wSIyLXZjfQOo3vjt0+5
0Nz614RLqC+ERvhbGSyloFxGrqhTMY8HoOpxD8pD0CZPuxdheo0yj2pooXQOd+54kf4XpUBFEHv2
bMKa7viQuXvrmhPe6COeatOrWLopcJYAgk2ovq3kRsaYB2m9hV9dkPCCL11wG8NXcuRWKRtFCJvG
qJ3LidQ8aR2ZMoZMDCry9XJsMQLmmEPtSVezWQBnkip/t/mdSzO4iCbHYnwsR3+rVzfCD7nc7L1s
iyjXj3zFHPw8Rgw14mlgcsWoiqERPaAb3pyci2vGAUTfGoyU7szSfDKyaNMXFW6F8UWo4D60NJpD
hAe8v/ZZ7nsjQMNaj5vJHc5lrLalob204MojSUhmDCHuKitW1xidokEbBqLf+blyqkipHE7TwWQs
C9HpKlUOWiBZ2Vzm2zmbSHd/y2oyziXimsSOsL5pk/2ULWQlQsH1YT1Es3oRw5zRh23Hv9QdsrIh
RKFzjJf82QGPGx0XY/gUd180/4CxBgZx9P6RYtLQxjMhf9k1V9aJIAk96M6WNft3fayvlAlejQob
rrF0hnBQF+VuFK7m8uaXjCc5fEhdYlqleByh6xDtjyzhrPhif6ftNlimDa5P6GAiZNwtmI7cz3I6
C80+mXIJ/YD0yoaDAUpeEiXbAjUkq062XyLUtk9sR1EGCoYHtH/vMAWp699B/2hS55wbNVX2fxDM
BdVQKDUpEOhSxnuL5jEdP0Oo3fB3Ixxaui+rxXLt1xX9F5SdUniA+KIUME7F5jEj2wE1DRqEHvzf
Aa1VCZtr2RNqDfKYDEw4vOJ5AE3RVfyw1G+mBvcARa70Q46eP7GvYsNAFEzNSK8iuKfPE8mR7RHH
XozmuimDtRW9K+0pFZUTRX0eF9uOeA7/qVvetPSUWic9CSkRqAKZLeH5sSpFJbQYZwOzCPKFNZTW
fsV+3vZF+a/XI7xLFqilll9/zzkTxdh77zEnpHZnW/p3Tci+7MpxpYXEZHgwd0alXbxZ5HlYHGFW
NXJpJtkj3NDHliBiVdlcwyZKLBtR3sBUJeYMa7AJpTbobp4/rKME9wg4vzYDucZ7yhltGgvqPo4J
2IfPY+Jif7VAnzy34Jat/4hGZEUNgePFbTb0/2zSmUIcrRLOF1lZzO3lL/rwdaCu8L+44vl0p3mK
pxE+Dh6jHG5Id/5PBvpGY92JxaYX7jvCo0MyfbmmopYpKS9noPrzKU7NQWNk+mrNqFoZtWeMel1c
pHhnFs2Ir4xrREMdTrI6AGEC9M5OuplQlPyPpPPajVvJougXESimIvmqzjkotfRCSLLEnDO/flbd
AQaDa8OWpSZZPGHvtWN+UG0+WB2KccaVGYfGREyyTUBuJXbomldtNLx5aLnyDHD3O2pQ3E4xvALW
VZgk5E520OiR4jLRUaL2Oom5+0X0kTYdQXBwzxjyL1LOMqcSW5AHC+U3Z7GyKDX7I+TMjji7jZzg
FndYoYzHc5eiVyDgif62MI5mUWxF2fyT8bAzEDzVbDK9/C9jMlV19jKuw1PommemzTy6jfEmw/Ay
4dOzy/CTI2KHhEkdR2EsztE16gkXY9/Qr1rshjzQukUeF6X6FH5VunMLg2Jb0W2h64R5XtJNdonL
y7YgCqJ5/Ecv6B92iqahJ3+gEaRxdxIv3kPVtqqQ96yVWZ36Rj8PtC+5+2tw+ofc3WysVvhs5Pm/
EYk3LvSILTgaB2Z6fKhGXWOpe2J84JhvJbPbFK0Rzhbs4AtYUp2nEdgwPg25y6bef8j8fab4MvH1
SoC2KMaq1Ge2bzHA1Xu0zNraLznQhlsDJDcq7ixGKTWCL9Gw0zCL6maHJM/WG38CKXRgQZ954053
yUPnLI5oW2NsBR2uH3K1uk02bUybG0gXG2Nq3tyit8h0ZgFR1TwwtIqgXDAJFcWwzXp0NhFSvHl+
y7C4KuuXusJqWI6edNY+Mjt+TVyE5ajxVfXiBVeJEK7664MzAm3QF2TDjoSvWPggbFJggwYdXXpX
IybjzugiFvJ9ntD/O+l9MAbW6kzHxFZ9523XXzPiSruqJqvEPA7ggoZ8fpko1ZGsvDvDuumnS6Vh
KnUh+eE0DdJt2UwPd5ZL3ajWkvGmbf2G4CWbt4rEeLu4qOc1L/B1coRqUOGMKdvpslpPvEAdFI88
nEPob5vq2k09Ixdno2qUNjKOE6QynwRih0VQ7VJCos3wWj6gmTozvXdAZRwf/6T2HCCgHr1dT3ol
Ketb/lNrCHgnw8pFv3HUeYeU5Ih2+icvmZxM4FwAfC45SNgT4igYATNKQAETM50JG3FSvBf9T6Oj
eCXwnid9qsLPofrTmuGOQJVF4gI9P3oVpDEVoeygkfmiE6kgvDyDbhX2oAZkvPGpLemE/qWd/PHj
Pxd3vGjL8xwilvRIfvGdP7MF/9h4eBFNB7sow1QRPvKc4OTRIePo1Yah2IfJWfmHYi5oxNKmZ1Ju
nCyOfo8PdGT07bPbSvtxU2YlNOpL6WiQnNqJ5oZRHv0NxloYUvc5C1ieOh7FGndszku3m92DmTRf
djBcGCduOIm7nkmJjC8okTggAbGxeZFHD/wQRSWlD0JRavhazx+hvZPIZixPXEC1HpVZVWtqHI4U
6l0L0N2JH0Ubrl2PmWb9T0yw8Wa758Cwsi+WnrJnCFAV0ykMvX2H9AGPobDH56hE5lE7y6acHq3w
77BKSTSiKyBVeLyELEcm9gc+8uKZ7Xw5p6fRnNZ1GT6Ewes//hvTBsc1egrcgo8SIF7MxjzmTJN5
cTyy0t+XfXoPpPyJ8awUOmYG33Hv3VRcpkFhJS5hlPuLsLKeO9ug+kOYnRrPBSuWJqMML7m1GoI/
cvmrbHgJbzoHMWyZVO9C0l0X2bQKs3d/yjdKDMQ8Gz1iQuh9vcMhhFul/pla+F9ELuhYhyBQJ3b8
otAlpTltCijzAbSVKh7uyr1iGxNR0mjfmJ2WA/1Wke2IyuJmUL7pOidGl2FB7dBeQlJir8skIUUr
55hoV2m7ZOYfRG8vq+CrH39UInvqPPjfKOV9yhQ2YdrLur9TcNLKuA8d1aauQ0KFUo+jhxFnxMZ9
wiVuogdnYErAfLfqZ5dKgfhUjQDSQC7GvjnE7qFs/VNpQocDyGaylhIQyWMoin2W/lV8lgom17FJ
GpAl0GD633ZGfwV6yk2mlaigdGbEGCbEtSfGRTZAXgfd3eaQ4iq6O5t6uCYLxQzyhR4Eb3maHQyL
AFU6xZ5Ie6jw4USmsS7XiWgozJLvETMHSwpCnrVYAJ4MgqNVatvZJGZLZ5kZpTTr2rkYPJr1ZTiD
CFNkpXRctY61r/v6kyIGIU+4dCLjYqbGn0V+BT7FdU0hqP7cf3w82e5UhLyTUDCCfGhr9CNkTqHn
LnKDnSJ6I2psq5OcEAZOK2mx0vO2IO0XjaRc5VMYWuRWeXnTu/nkV+N6noCaEFjhsMmj7W6oE8hg
iu1b8VHl9psz6VunqV6UXNPIvF8Xa65eXQVHgt5/hkl773syu4S5ZrDKsyvZYIMVJRLLiJC19LtA
wsfFkb9Mcaw1Ezl46PBrjvDA/5wEthjB6Yn2I/KqQ6v7JEB1CHD9tD8uAjGuA25qI/L3Ds8jy1XJ
BD0q81f1KWRa+9k51gnOQNNeE0H2jt0u0lKn/LPlUU7e2k/Nh2NrT4Oen9EUsxdH29Y4t5af2DVC
2FDDIiqnz6o+zSEbyHg655Tcfo9+xQKOgzi+7NKr50xbMY24foYF2qh9OGufoRHvLJhoKNBfPFIM
mt6n4a4xQaTes7pA81cNNWXuUbMGk02xypsMJyAeHMID9f7gi/hFC8t/0CAgv5o3qdQAgmnv+C93
HzU5FYYVf/p9+lxW7bGV8pgRVhnjyAbgRU9NlB6I++KjZi8H5OXsdERp6O63UTd/1owbyXXfC9TG
FNE/3TFldSgIGItGYxMV8r3p8D16mHbqufrzjfpe10zjWJMx7osYw9cIvgZNHqLxkI6c3nPNXl5Y
TxAHD5LCx6wYlLX1Iy7GW+641Cftpq/WjlYx+eVfl6TkMsJZTw24vTw6jtK5WsWeCcuy6zHHBXN8
SMJuG9AoLGP5URj13mtp31AOtNZsIs0Hs4QEOCScAy1tANRLcYY4EDaeRu6KNgCLvxmIs/prnQQ3
dsNMjmPzEHXNuqicTR3Fm7YR1ybMN3XhLk2i4oZ0b4lWYWs1JHPqTvW4AkbmYCVDmKLpoOQUAKWB
mjAEDo0THzGw67QjcTUc1zo8Gs7wvzaCNBUfDT/4nJUuKUTiljigwiVCNFlFZzSmsdaWT1Nj7bYY
MvEUBQSGMnvHcglekR1H0l48i5Wby1hoQDPQJxuPKi6LMCTYQ4Nuz/mgU4dUioPYERnoNXa2DOy4
BuOOjSVEJcB0FbRK8utjy9xGiMZ7q31ns7gMmuqb/DlfjsfUz8hVnQqo2Gm60vGXbOZBZdS1h5yF
TpexQp3I/2p19ACg99NJ3Mzq6GvZvfOAAmksnqeIKJXGQe0pw40RluScK/S5Pbmb1Aw2Ld7rZGJF
FTQbUaKDImMwqOpzbjyiOP0oEXyjbL/EFTeY9f9nzcrlNbcKMMrdGdDsOC86nxfjSMudjEdUTwjW
kwswEYdww8i4qgOIIcClAlhvdPJmsMenaWk3tn5xwIWaGy/dOrim9C1fFnzvG5NnXIjNsvfwLQBv
1+piFbeCoV3NxFpnB6+tZ2AYTsTeKNxNfVktWXIzrZzZjrRPdZ0sp1YcRtwNXuD+WU6ySWHNCQ0K
pYvK1pzA2frVbsYOuQhqSroStRvimLOW1eRRG/BFUm/hVOjnZ3dYV4DKM/IIGwEgOK/Ld7cwdrjr
+4RgHbnM4W/qQXMjgeIABn8taky2ONJyPMEpumW6aJYfG9oojV35QNeTR9bGqBnGYRms59uoFx8R
6jULGc2cAMlONwLuirJDud6tqKCEmPYyqpt3bSrXmc1MQsQLy+Jhe88DnVpeDzZ5m6wDHuCilive
+6M82j3WnIHa1d1KbrqgZARNEq3Dez2elsoGpsRW6oAuw1tOdiFqeJvWxmAyrzEEGTs0a4Qu+rC+
6zw9qH+4nV4nVFoO9w9WN/ReNBQMynybRSDPRA/UsrNfPdYFGRPzsWqu6kqxWVL6HBVRgpcPc1FO
8+oazq6U1sEtESt74OAXLmRUbEMIhv+kO2NWEDvdQ3yTtTPAeBJU7OCaBP2iJxuXv2RzrZAcMTQa
udU0ZFXqpdN79SHMtHtMWqJeiTP8yR/+1DBZL+FskhSQ3wYmOCKFtVKeEJevJN9WUevHOKx+rUZs
7a681bpJ0O10BMgfsVkDMqKs5NFd/b6WpdvzpCN1MOw3nydn4J5SH17cIRxlkxqxzY8MFbs90eBy
LPGGVb07K2w6TOOTG4QuOKBh5hub0K/PDu993l+mdi7Bk3S3IAkJyEpW6n2UVPtKu+WhSbpWfKnE
b0o+ryoOTbFTP3jQp3u7DU8aLzMTnR2aLGbtAX2Jqq56xrw+h9sgCKcqEOnOa/VF0zHlgOL16DES
FDDP0yw9xcVuZKim6Og1I1NbJ8oQIZ0qT8KpUxAjZDFvOqM/gVG0KnIqHNo9u7cAg8vkGHdcazIm
jlJ/sxAAoLEsldoArEnGEGDk2LIX+YymkAGL0hSHdvtq0AJ4IUxjsmpSNkvzfCJ95pj3LMJrVgET
7++A8ssilVLvGGkAG6yQ2OOG0bL5JxzradVYBKBF/TpvvysedjGlP4MJw1LaP0wLdx6xcJ146woc
ecZ0mDAE8+G+40Zflm1/iJv0bg3FZ4PFODD1ZVwNm8pCDCxMsVff5lF5ttUIXfAYGYX91pTGLkDE
AWNwnUXaNqlpGHF9xmyffN4XkrFf9JK5jLY8/Zz0DssnFw1uv57bhqsZfBXeZ4/DSpIMpjncxhCL
rJFKNcseQ1lcxMAyw+Z5m6qXJtd2GVewBX8pDs4ATrPTDvrIWRFh+CnZyciakRNgqr4rr4oni1St
0s9NmtP/MlyFMUJsaQmXQ31QomDCYTEEr/6lUPAUr9o2STLSDf9IuhKk55OiIKgXFhjgqpnOsSqt
Hp4BmlSVkZJF7JNfZB/Um6GGZrXMM8F4Tju1zEGrVkN336zZ6j532j4OcVyX3mbOy2uVFkcE9ZkG
jvOs+LeyN/DS6Zs2ec8dc8NDwTs7rspDZoZHL9QWHfiFJ3HUQS1TCh7zFA9hMX+GNVW87LZuuKlN
M1mqAiROIj5psNFxpT+ZWbNr7Ri5cqQYrJzn8zVhcBgytzMMF0c9hNeqYpFCXQkUO513Mpyv+ZsS
ePYKgcjzvmn6Q2fF64oPLaOlTB2hTn0AGFd8KD4NdRifun85zBNVtwWJiq5wYAoTe0f4FAj2XRn6
O0AOdemuu9xbor0Alc38iAjhMf8w2g6SR/o91fVWtP06nb/Uoaj+ZJzY32ErbrQgSkcuffNgi4sf
DR8jr0qbaOSqWGmwzoBWbHEBqm/ARECkl/paUE1T5/+EJtr0jV1srPojdNZ8WPz/kCPul96rSJzn
bJh3qZNdxjCgHGB0qabSafGTj5epLd5RT/FOLe+hpx9MxOsZiEnuAwu+pd4WxHVhAkezMRTMp8aU
uD4FBONW4c8xNgV1AkNpbBxigaqbtJ0frUsX6il22WjrAcEi/GtGlJ/Y+cdGdNTL4rdhjTsY8ivL
Z2chHPtZi4hCG736PEZ+81Tw6ehzq8IZLkZY/5o1SRqcUMNMXqEvNpH1pXZMGpYZrw72cRqhqgo5
N6PrUJDup+sYxTQLxXvBYMuJ7H92zQBdY9A3pdgpbZvVvw9ZSpI1BmrYMvdJi6cAEJU2+EdhZG9F
qG3T2H7uWRMLawIpwpIvpqwpoJLTMoRVs/eEuA14CE1fW9kWu+2ppKREvykyuXeqGNU2w4pM+ut4
/AgtOExt9aoYC7GNsaypy09ZYbPWfRZ/DKprEBiVS2iGCUfVbJAmgX+DOhzZCJ4YQntDulHbVZAf
6qdHE+Xxd8jRroLPwHcmLDX2VZhKKMain3VCVaRMVNG8WfYWZD3TCZO0M/27H28Uw/GTAorhW11m
8h+ffuvPHBTtTTDqwUfbGbjOECpVyR9P18XLMgI4kRVuCYmqeFHbacS4kq/QBz10xuY4YI83Q516
qul2jkUaOIHugf5Xdv2ZLcMi18JnK3NOs66tksT7i3LSyZ1LxY8/+9Gu8N0XS9eOc8O8r0ZrFDU3
3UMQzQ+jZ/lP5HSKkqIRIYOwgg1wBGqmi7P3wKhUonj58BIbViNcj9biwvfhu/rNrGhPfv+XTxqk
EP52XoKr1hIkIQ6oPzy0VF3U37cwdT7S3EI9OTHbSJuwpCalY3Fls4tI9Oh1ZNR+ZqIO1b5GSdpz
4n253bx1eyKs9CHehdhmeNUnDoMb8R2JVOy70PsbhjSmDu6PPHh/hVOA1/QVXWi0qN6m4qtxOYDn
5Aoi+F8g50OXzpfZcspFOtc7KwYimtXwAaX8KqQ+LIyyBon3F8IfQU6dqvoQC0rG33NZClgDUPU6
+/SEvjXD4NiF3QHNSzZtC61/NnGdTOf+RjhXEsc3K3AYdTOiGI6D8SNiY8XVBwLp0udW7/b0Jico
sGMVL7mb330A5XL4yo8NmLeg/wRE+Z+fBwwSHxspqa+4SCIeIFgvkiKwiv1XnfN7atjNIjMc6zeP
XJm6+C81M7wFeNjKgqoi+S1S8aH+GN+mFnkgcDJK9+bqu8zYWCKnK9fCo94GG58Gt41IuurRcDJx
2ahjCELoJmyclaXny7yy8ZqmGy7y3sQ8nLMWSgQ8TpfMwZahJC8LMDowteeQL4Wc2jEIMKT1socU
PmizSkBnR774zHV0FE5+7ge6GELA58gi+tbCoPYRO97ejF4TcbMw2yxrsiWVaV+0TPZ1kMPB1Z8r
NoBEgJRMkz0Wo6Rd5DToOcQXjOPFbLJ2JymmZbLOp4uZUxgafoYS23pz99AxaT24ItTdFEYsZxXA
tKExCRs4x8NnALAYLGsg8PdrP0bq7izYUKa2KsuWXh1uN7tvjG4V1XfBOtL51wUw8Zv0CcZy4+x9
VLiE/Sp2P9ED7Z/nsGfAVBqcbUKukcQRBIxMPzhE9QszbHaPCWsvzEc8cU0RoJ/KNyMUlollPuFL
hKn09c5pWKViREkRWbshQUk3ZQyYwhPVMWXle2nRo9OX28PBs5wvFBIeuxfSbLq5P+lhCR+KsO7x
eZoFYWeHiV+gaR6fKXCXcHE5B8eBsUe/0zy6C83f5D1mP8yhYwq62cemxAwhzoBTgkepQ2+n5zzH
5DDTyw/synxqKfeIrkc4ykT9h6eNRg91uBuuozTcGSwofWINllHhvDQcg8xeuzzb9qJR2VZOwT0e
UjQwhgnsDLtEs1AP0BAxdRhWMK3BszTWO/25HJ+tCu8qiAzeV+hVDnoKAYvXEkpdH/MiV2tdm7dc
AS8wULgBMQecHBPUe4nI2GV7xjlfhM3CbL5tkHEaZdS0H4t7Cueo/MUNRfdFMyORCZbt1h36m91p
G5lgGKLDsunmA0H2BQ3BKzM7lO/QGqrykUvC4pOSWJ/2eWajlMsXPHvQhUPsc8Fe1x/FcE2N5DT0
M8hFAjTm8ch+KcV0UlrNa+AGRzpn/BHlqjO7D3OQb3EwbcOxp5M8uBFXI/e2lT0f0GsWhQrLApna
c4qQh8ueb60SXSbnMrNPYV0K0jox5VeUMCoY7XetYdVJINATeCPesIDKqzo4BNwmnc+UwATxXMob
xNtF0ekCkLp7YafGyNM5Tnn0IBxmCIcvI0/XqcmoIJ3XVXsYS8rhpD31Pk0ZX0pZlVKN6sS7pZIx
izTRTWdy3bkvk1+i8vsoQpwGTckXeITZd5w9xyhGaNwWYViTSIf2rU22tVm8CImkm3YQuTFigPEX
nVhAYYoutUE/0Vkd/n7cRuFZoj1ErmDXh4EnRKFWtTcMjTYmeo6WFmSoDJ+8P715jdiqG5rBlLS9
0CAiPky3jeGvTClWFdKYrDEXHOgxO5iKFPmogV5P6IYlCbhJViGRN+6IJiZ/iW+Tp68UxVaqRf2/
0KY2AxJ4Kp3nkVu6Ib8CdusiFug34FjQTChZgC66lXCiexRYcFUQ4fNrJu2pY9+VmO8/sbt3hTDJ
aVjMR8UPY8AAramlxNM2MUe3chsO1tmKuHOWqmDnleeONnQ1Gr75KHR3JVgfuQbqCJtAjQFiQwD/
W3P/uUwDylC+YnpCLDAeu6Bjl0xvL5wtN1GunWOWR4WzwqvexOIzLn+k3p5NzHZleLJzFQfWMeAi
SiN5bsefJkTD7YcOBeHrmBbLoY6OTf2o1W+nENm4xcoO42WmwxgjZGKblTEzEbM78OT8+jyHFaO6
YbSOxgCXbW6OdhUgwgIbHhKkMrpQVYyTOUQrjed4HJBrwHMBaS3Q1CXVw7avLv9sCPdshHrn8v5W
J5TH/iL0AwSNn+m5hwc+s5ogaNjNML0+Ge9dvWlJHlKZkW2FP9I7md57ySa4KzOsGgKI67Cx7Y8+
n9amAZpM/pYGIPAY9W9xi4ZWXw4RI1mYmhE3g0NAbsaiOb60ptgGw1raF5zSS23vcur01VuttWvd
IdA8vtv6Q/CMp/2lHdyN6Kn/WKXZbAqwgZ8sqYNcR7yQIldrl4l3ysz+iJ1Yz6MPyW1r50T/Ofpz
1js7rVf8xOqeEsjceu6u70eXA92/6YMHvLjfByUvbgRtZgPpwfuYourbicQOxh7vcKxY84dDHg6f
SzQcajbSiGnV0AILAid/LpMTnNC9qmt5FrEVjCs9iNdaM29bnj6TVRlrrTtOXIaMFBTZwIROfyPv
YRGM761X/vJqdGbeB5jsYhjnf8Zo7UzDOzodr7quhaWQXHDAvdlkh2lKvT09ekilon8FO2rU4MCy
19x2npOW6zk21PemjhI74vhHMNQqZ6EgQrzMTlUpDwKrzn9FOHny5rAT6anCMMn87k0fmo+R/C6U
UWte+gu9pUMz+L4TqNUW648FU6zdmHEbB+WHanZGYpwjgGtegVlzGL7UY1eUxcnlMvf1GyvEfcsT
OUznib9Vps4zuSaYClT2XGzd1NCvBlmu/kHLQcevAr/HL6t+n3qM6331Dee/PDM7j7DehxfAsEZ+
6wgrFoW8Eqf2wrJCM7W9EONnRvwRml9WI4/J2g06gq/hwOIfSTjRg5B2mBizwYZHMXH9kUaNlI85
ebn5FlKTzYYSV7uyUzbEQIbBjqyKFr14sR9KoCNPldwz00d9tcZ8cjbZoaJ+MXnOsBXKAEfJXvO4
Oxh1Ny0r217tJuUttnn5D/1Fy0EuUtDECoLPdv5p4OXnJQfD2Y/T3gn2g4k7ACG/8z1gIVGaRJdn
bfKGTa6hXYvH1YCVwX+HcvdkEr+V8wl22GgMIS4DFjKYpQqj07gWu8T0ONo+7Xrt3hq85tG9d8td
HJwNk5wg76yzXmVbke4MZk159jGaSJka7U3G3a2BA1ZN8yGwIRvlib9MO3OTCuvgca8bBmE/qqli
pdj74VZY8suRpHkncfLMDAggbjlw0PFWk7UF7rojrmCdzcjQUQnGBRezJosIOpGqTliOEiGiYG8R
ghSbT5dbBUBnxY6V1wkwclXcLWOnJJMnPjDXpWqp9ilBzT5WRL4M5rvozXA/JtMswX6hN1IEAcoq
p0vRksuSYRX6q7bAHDf0GC1h+5T6s1t2m5ArrHDq6tiOPU1DTJuDxk83jJD68MWjdHzy+AJYNcXA
RIkI5bj2Hn5VXZn08fPsAzySNmUxNE+m1f7WBVcU5852IMm7hfaKX5BZaXyvwqtGGKU/H7h9YwRA
E8EC6NqUP8Wi82ODeXFVNWJ4GxxFHeVuHBonzhdVVIedv6NdcVQe4WhhKWC234PrmH9Vd9IGEVBS
Mv3k0mac4IXHlIN2kimJlT7rH/O7TEm8sJgEMB3n8vSeRpXlkcMgEMddykg7FQ5cTJLDcioEjtWE
eN0ckR0Lyij7ttxN5WLNUK6+/g3lH29mTRds/bAxFrjCynrnyRlspBz21RhsI47BtKYCd3B8D66z
MDn1+RbVkyGpCopIoo3+j9TUal9xbKzH2PwxB9aP7AsCPo8otbDFZrCqPxMLRUIFJDoEKhpZ6ySp
11J+q+tmcGZFDfpyPKwb0dK6VvwL4XyrcAkpeV6arLH9qBtFR8Op2+FzMSmAODMLGaAEXLWa9Qmj
fGYbWh2SuHh257s9fOlRsWwmwP/F3UgRRE8NNNq9mi/g5X1qm+Qa8TV5+ZxEiDYjj7n63Ld++0IC
AF8ipStg9r+IqZoRWMGygIIYfQpG+sHUrQNPQuJo1i5V+Zwc2nCg/dn30ZsZAjrmN3XN3RkMWtT7
VBVYqIxEx0aQcU/OvUwELaEGFqjLqTpIhwBE69EjRM7QzLGqwqwkhp9QvR5t2gi+0178ajSoRXTR
Erg9hXvxuGYMsmDws193f8fg3+TjqLBLYOTVpg2aRazdgScgazFxdbxzxtbcz67MdvygJA2sAJ8s
JZVaiPQr6/OrHVo734sfsQp8Afndzx8MIXtMFGahsnIRlIrhZbZqOv/+y27LncCg29Mtjx/9mK0M
8jMLC0N/g2PMRAr5L4gk/ARWmRxHQUmQmDgDE9plXAYdihDHZqQWVwA5qtTDlddclflIYjFvKpjw
RnsEAly6FdNFzpgM/ZWaVLE/42G1vX0Wwdez+/vIfk3Yf15qbYvIvPLYvggPmVFEInYfPEsjQB8P
nsGg5FEvQk6RRducsV6eulG8tAFGSu+grlE6/UzxKdWSjYaYq+uMkyvCu1LLKX6TqKblKMqfLkhA
t9B4olRxBXg5RsR18uy51dYeEsKjWZ6IOTxGQiCWZXA6W8e0da9euE8SsqyNeYd5gto+Tw4lGAub
y8jO4hgtUy/A14c2khLA5GW+SIbw3Q9cgoMjTKzdUbrWqWu1I27N9VQ2mGSh9PQICkObbqbCaTSv
Wt3h8EMg1/dYNrtnjbOelmqL6QW34wJix1ql5rRIOmPCrlA0Wf5/dItdlla33nqvsKrMc8T3fXLp
kByWe2nyGzYo4QBoKqdjewqB7UOwIz+RG/4boA5RSHm54XUw6aSZUbcRqjwocSn1uyYnQiPZLQdU
Q8vZ23ZiJcclQkvNXvQs1jalxklk4xpzsASMNYatCLmF/ZTWwdqeP/WceDx0YIwI3S1RlkebtwYN
IKuGZpWb+w7cJBKcYnj68+bkLmlrJo2dYnsaZL1xESVbpbOzA0z7B6f8mnPu+Gleg/jGucpvorb8
QcWmxwtnXprUlcE+kIy7eP1Hf07jqBf2uew+M4zZcXrWsDkT84By6FkhBTwrOUUz9PtMIBbFYmJN
h95DymWFJy9k+RYSZoNdscYVjraBleNnyHXzHGBCkrzoUUfJxIK6ah4J9z/o7rsXfPaBeXC7iYO+
2fv80aT4C4HdGDnKMxaj+E0CCtlER8bFHI8g2xLT0jjZS8On/tKeuwLoCTP92DB2XGteXReCW2gu
GQeVLrOO3YCoQ0EkXN7wCGMtCkW6nIBsdXYcrE8t9kDZZ0HMmdRepZh3SU5nQcPLm/YgQHMZrKb6
qEBg6W1dY9gBq1waLf1xf2zYVrLyBRuKuCWe7nOJYjDwvmwOu1JoG1z5ODR5AafxHxgPM+dQlTD0
YmTh6sMRurOTmk4GnbUS9abQEIV2vN8LAszjbj3EBMdm+7lGpx8pYy0GHXaPi4WOvzh0rUuNo2DE
oZbPKecNfTqKil6vTxNe/6CrL73NjRiRUZbv6SQRnTMEp560rOPoOSuNAd/c3/WV5ceUOKzocmuj
IXFS6bnMbEF+JrzNsYLQOWdpdBtmzNSc910EFr72Vk4cvAy+vvUcgpSz/qIeNIsFeVdR36tB1sF6
T4iwTur5Mrnua+uwXUghuDPqMYldpNxfgD5A9oLnroOYdM9Hhn68jT0aN8PcdrycKvefyUQgw44z
jMZqmKu1iyI14/4RncG0gm3caz/1hzTNka7F61ltybP+SJoro7cGJq+odl54y5yRMC06Mww9tFFM
X68u8lyHGeAc4+jvxoAQA3owPbx7Y/zRpZ9RiP0mwz2GQ571qRtwozGUsHERD5OENnhOggCRcd69
UI/4TzHKiLqL1mH6njkOOaMgvovYx+GdqwDkBLGOwzwixvwA7TG1821eVcnKQD6nVwFzVFyk3bj2
fdKHlcZbWxV+v3Tsh+06Kzhvy4z8mtwKdonlkDXD1nP8qzwyZkV+GKakA5Gr0XPgS0+g5oC7FDkh
JXR6uu2f06pY1DZABY4F7TqUV0OcArFNwpNo8dI/Zd9MnH2Prm9pdBvaHXNcMAYQ+EvRbNKtEcO1
5C/IZt3qz85Eq0Fb3q+oJVRqQEwF6tcYE+5B+7D4Z3MuKn8bYSYvvv3U3c3qhd1njDEG7tw/54s7
ruVwm18NnV8an4nRHjgaD2JnZcnJp4M0qY9NkjcUWb6jyssbuZIVuT0QEZg16ZtoOMaGTwbwUa/k
ykoPTe2vkVYXOjIKTmD/FnlguRwFNURAxwiBMZvG2rJPDzlWOX188dG7YWYHLITmN3nrUvKXsM2i
sa3XAl+wHf6Cjrd5onrk5T4aGmiWYvqowl+7OzvlqtYI7MSt+uT/mmD0+NAmmLHRGfESUyYNncSw
ii96oT+ntXcQdPaTRuKJ138x6sTsDZ6HM0kUrC9G7WCYB5TFdCkx2URw2S0bUaiH+x9UlYQqedUq
826M4q+izRouGgMAu47uFL6pqa97mke3omesSAnQe7RVTjtvtQqsU/QZWdZFj62V11jHhBMIEdRn
2HTEkFhoJvZhScgbydPqP9Jyb7Mm8q/YLThu+2UKyVrNRSK8tJa/54zdjS4BBmlreIu2iNduSf6Y
lS4yy9r35jfI1tcsmPtl7yIj6kq49qN2tjk8jFj/6zGicQimah4PObi8s7zmr5rRLxueJy0iyhI6
tkTmFDpXIqMkbuKYqLQ9ovPaT44B0vFQyZuCZOEQ+YC5AdNPjp9SO+JrIyE8xtePm0fprPm2LSt8
DuyUrDgYaZpuYa2J9cuYfI2gYGKkRCJtid+gGrMwpCNEDOAueYQSNL9hNrwFaAqEBTokC1XqXcwI
gmBWPLTOS26bQFIj6E3OrXYxpnfFNs8YoqLcLmeNDV33GED6+Cw7EJL9eklzKLmfsvEc5MkWJcx7
EPlroy92FfRjMk9fMI3DtJUl8d/NAz1azveXtTw3BZHfIG34JdUuJNVu9z+OzmOpkSQIw0/UEe3N
FXkJCYSHSwdmaO9t9dPPl9x2J3YWIbWqMn+LeJ2eW1rQQVhXvUGVEjpAQvEHABVi+4NHHQGo6l9y
WocDxDctsSA9gvXVogX3qNQfFrdHn/RogQOYOoKJBLEgOgfQ2XqBxbeeuqV6zxDP+NWOL5I27gpr
1zo/eVR8S94wJSYLkSNx3L2i3cnq5L0apvsK+iBJE7yO4X1P+i06ZKRXETQXKdUoULnLlMMfczZ3
+fTk9fWTv1TbIqbvgX0jnar9OP16wckd9B2gxd5HZj37W3OTOW9usnWiX4XGB/8DbBsdsDSZdml1
DJN6n4kFDHPI4FUfKiErvjAuigKkNmr2PRaMjhSDblmgIdi3O75WDhsMZj8iEJZ3e6AxpJkPeVKQ
HDnQQIJ0xubhjxA21be9E96CYLlBSqJxqM59r/+RJ15KPRrpPa76DavwSQfmncPwqeTi9fWHKuJl
40Gik8ogXhoimHYbiOvmo1ZXExHzpE6saxvbT9ZJmq7ndgZlQDieONNBhOvRYgMxMmBWiBEDhj6M
EKcsI0wUdKHS38EZwjlEQheiV0wxEEx2c5qR2uaZd1u56b4sjU0DbcCIe42banuXIm9zvDOqV8zn
m4LqsGYkkG5Mdp5Sz1mr7cueNygGFOAL86Mhaup6/xDqMDSJ9TKiRscl+NuIao72RiMgnj/En0dH
fFZ8tzXRrK6DiM3o7mMvI3oMM9FkYVO8kvRkFT+U/8KBvQ1OfibUirwzOPyM0YPrL9BdKBXinUju
9fPHHCgEqcQ6IIahJd4478O146HGjUd4zIm2wvHZQCA2lIzRriYUZUOYiCK+ahsU6Z2pwl2elCaM
rGev7EkDSP102A/6kVquJMNBotKvMA6ffFpdahXhfUEhU8WIBowrCgfOg95yD3gz1oGK4VaTEOEZ
hjnGldH4hY9mwuCmTlB/kIfr8ATFgAJIc/Cp5gGxY9K4DWtGjp9UFILKH1tQvORBiqs1w8M36JEP
hGglj1789hpxSWGgJ6aKQKsG3nZJnaNue2+qdZBMLvuUJXEhTdNRqzREZ9noyBDEceffZ6gZqare
OzoBKyUybto+kS2x5xA5yE8+Yd7bB0xDBOwQPjHMxpboZqRk7a0Xhvepa7FtoqqPbIAbDCcswwy4
AAUpJRJDx1GBit2Mi1NX9Ls/ix/mUJubZLaNbVIVjw5XkFmEFwOQFGNhU3gUp/Dr2kb2hNLtL7ss
nKzdEL4YCd1gYOwAspzGauJVYHFnAiFrgl8Pz/oEFF5pREEiWq+bjILqgWQdTn4UQwfdeUrm/cRO
rqsrSXS3/ujcoxDZlAM254Ju3fZCcv9nlPPc2ekhGWoIZ3VH5e7OZdceM4w4CMP4SBXERkTsU9w4
ZHi8DgAqAdkOpMJ7+crT8hdCWFYwsCAT8vpSziLG+6DneeGAz9JTrmzyfaGhIZfyMd+6abm3eCmJ
RhWFMs45Xyiz607BoF1t7TXg1yMru7Cy5yRiezGXuzTg64OSqsp5xKn4DjcmwyIJrbdEl78XMzZL
o38rifajO7n0NEIvsMiSuCpgMcYsTrpjOiU7J8StL2ZWgmFrDa/+aNw0EwtHZFOgqL6n5tOiAY04
Q1pFrK0jk+lBFRDPB/S/LZJF295q/H2r2dTErTSEYkzu+7z8U459LCJS2B4CG1ojIqPFI6s7mQ4a
bu3Bs/bYBIvaQm40XfFbr9vgowuNFw/DUxln+84icf+7CfqXkuV+LKEwHO3PU9/MpdRiQAGypRML
IWGxLoxbfLRth5SEhGQi4id8091xOfyrYMcG7dGF9pRrxUP94nHmO0RCKZ8Kkam+dSno1Qu6veVj
5i2sPqwRgl1Zz2GXXQYf7NWe+GG2uuszwHj73m9a7s3vJrbvM/OHgEH8sEzy5Q4Swz3OWBznJj7l
C2cpy77Voy0S1D1jxYEriOrunaDGnUIb6XlIIf3iCCeB8qc0v/BDkh1qFOiQ8WsXM6O0iHHJLkTh
tuHNDWB0agp1k/6HVlONF0aYRJcctfYRjIfoNwmBmQhRbp8XYHnNfW8a54ap96sRVNAat73iW8ay
39hkW9pBQzFg9RSB5fUjzkovvy76sAUXx79uoZ0KeETtvCYvv3+1hmlfTe4lFNeSa3YPiH1bpIWB
du9FGrKgcHpfjAXcLyT3eOGF59qL5uXP4cSYt8THpvLvJy18lt+iBXrSCzQ7T2617RmGOsf9pQoR
h15uHWrnxYBklAR0fsQ3L3Yj8UED1aaj+k0c612RF221lGBDwNYJPjcMxW3k3xaaewicZqslAGK4
skyAOqd7tRlN4364gzccQkrp6gth3wo+EbUw8Os/vb4QoVJHx3x6txBEOeA4DiST2Gk9GzmU72KB
5dzOXoIs3ReQjIJ/GWjyHZZYT0e5x2fIJZeae4J4AdOm4SA/Bi1fChUz+deYlrs/QLxBjLt3azgY
vupnnSX0tRkoo7VpO3h3TIrE6R6wqVJ3gr3LEqWVpJAQvhWU3kPtp4/t1OEqXFZLGR8G5EA7rZ/2
sgLNcfyLRg2UR1+zY5/jlr4+KonsOrq3jPIu10HRmJ74FIAp3OmwVKArFumdDYyI5gY7lSDDbCGO
2HEQ4xhwyUO4/LmKq6RfzSFPTGipF8yIG5csBDnYEw56r1aP3WgcZ5BxqiHXUU2ZZzYd5dn9Awoh
z0OQKUOnnqzHFB9snWHcBPoXMVcx8mgC6JcgOMuV6TIAgQiPhgtH4lN/E6D6vXYB4hBPdx9wnm21
waAwM5vptIzfQ6CtonvyLBNVHjbYgT1A9YU4axhjvptcOiqx/S4N76E5A6HhIE0Aa/SMWDmvZTPM
s7dBt8Ap+qtKMMwmiMiQ9kfDTIEGq+vZDD9H3T8OuXpMAvMTNec/n7JeHVRPUKEgo8CyqX5UgGx+
oUqLNjUCn3eBT29Tp70CjT2ORod7kCXRDaADdc7QBZmjbdkP/VIcmqy8RmT/T8yfyWA+Kg81a8Ml
d2cxrhssfoDPxuitKhQ5HqqsKmxuJYakMjiFqZRjxhLeTvTmLc+1wboY8p8Y6NhGFJOJgQYV2Q9H
FGdcgguX2ENyjocMuRICLwmLcXngaf6rSFC41HNO4CIKCn3rtv7FqsbLwmoijDjJ+wc/AYdrIPUX
DYcc2iJLQwGh3QMVrTWHFg6MC5bzhIrQyY3TaOpczdI7FwiVQSVZgtAVEg2hA7UynrcPTDyNTvXg
zt2hUvW5o9N4tvmvArQXtfvsWN65xn/UnUON//g5cI17ZeQHo/sXwskWTfppEVqLG31Ur+g1SfFC
KtZV/lYSJAoj22cN9bpwNcZbk0RPfPupoRKJP9NVRZONR+c7LXHLTEZ5+5ItlBnEwy1LexUZ+xTq
qo235a3VVkQB4pbXk4OeNJQVv/o5UnLo++BmYe1PAbidrHoqs8+oe+7q8FLhoUIFjZSscPcGWdom
+UKdyu/0GXOBu/bm4uwvzkOJdsFThDFhwkG5vpos4vp6iIrCuCJe2lhow+DaLKIMRgiqv50IKWpL
ao9wUJaGPpjgcgclNts63ahN+w2Su/ZH/+RSJRiRoTwYLGRQayL8EwrdNibEL+06pPl9JlwMKiHq
eRkmXCn/z6kx1gKuxXN6QOiytmzCIkeQByIALCfc+NoDLEELeUIQnu8GT1H7Wi7ObuGGdAnBbfqB
Hc3dBxQmdUPzgtp464ZcYAiPYQYEsJ20F99EzN+jEdXQymJbiO8GRPs+93TKFzoxnIM8ULnHrtz7
u8xDz/YbTyVhLQM6VsR+3P4WEvcoesaSthd6QROZwGORwGFlRKpJp7mWYIiEK/S5G2RIb+i1H7gP
p+69df9CFw8ESpNEcy78a9DfzTC0VRHSHt/uUtxGKaHEw4H0/Js40+8d5thSEUBpxh8xc+2SDSLt
vYHocRRykWIdwJBUAHAZO1joTujQIET2OqHw4UurzA16AWjLxHkJiE4ZqNjW9Bv+oLXfKracCZxd
NAn2PDz/Fg1dlmaGKYjChxskYr8Bty+oYLYP9WJX+YwWCaoLLQ8Oc2U8CMhbMdkSPsshm0PIJhcH
Mu7vFzBWbVSdRQqQ8oXo6nSN+nkNG1xw/RCTTTf8wcWfwu4Za2AjSPJQFwAvy1fFyz8NXSF4KC66
zqbb46oTb35yJAlLdIAIt9bBeEcCO29k375IwIooAisOPIRZmPEgbwmTAtcQ+TLrXEzFmHv+S/HJ
B2oVzaPtkyvb/A4MT36ln92oP7dddxsCBixWeEzqZWclLyNrDDES20qRdqse+pzd3laoQrR9Or73
evqrEAVM+yYpN7qOuKWsvdWCQHXAIxix2DZGDJC1BKiZF77r8y3ws+6djVw9+X75IdXUCHwPXUQA
DRSFZX44Pp1WBXDslCOR2KfxEQZgVaV8f/PgqMzlKQSQMNICMA5zLr+r0aFeDd9IPVx7nK+jFyLy
4pKlLsaLV6NbHCW+T4h/0sgPS0quGmLgiPHUBKBq019tas+J1x9HjjrCHA0WdbGBZU10KvOLG2qr
JPjmQVkTDLmdGEKAHVcES5CwzzQKe5hH6U2n7tCHyNYSAruqhqRV1D+2d57nz8mtd3Jl+MajqEf4
NnAe+nS0jtO09eXZHRBCeZvZfJJXH4fxVmvg78x9pGgP7IvXmZVMvn4iJZqoWuRuC1nCcw3bKxpY
pXIgyya90eYKwX2E8MIaPiqmPxueDKZNFNYaS5atrRWBDTZ5Bs3Zndt934VrojG5LzARbpWB2w+i
Zu7cSzNj1+AY86zhkYuDDCX7LtKLJxt2pB6Hu0cn055EQOakWAQIkEbRFaG88M2eIB0mQS7erRgg
E9Njd5tQC4YvDlNI1tTcNsa6T8N/gfbA7aVP5Q4CMebU7YJvTQZGts4uvAs4B+tUOwUUZ2/IUcf2
YW7JSlhBZC/y5+k6x9dXcUUOBGR53XfS7+2ZQxXDtlzImWSdg4e6mn5b85VO0mNVGchQ9S1fJgPs
PU68fef/cAHciJ7HQSWPAYiROcCng+4ptd/t0d3Oc3+S7I/2JO+qX2k/GHR3TYoiPCF+MCmBUUFi
e/J6NcQtN2R2HfxQgrD2+vCTxsF+JHjT6buf3gDPKIzkTMn8LjOCx8Sl/gXCgSiagkhqXNGjPn9j
C73HOvok/zwrnMiLieWG8ddF7QtkjbfZRsjZNeNXTxpL1M5vpUF/AV1qOr/LAuLNy+YFPkclygnY
nDflfnRLQR5O8lXl2WEoinMwAwbjVT7G6LEkPlNvzIUAPJJ30UdgYYlZI8Hqk+ZQxc3ZJxYtYlC3
8YglLEV27n55cnVbWJuxINLqOIzLejHx6BdEYGKaqg1ML93w6mjx2cTwlGF1bUk3a3miEXreSggg
M2MMFruX8P7lnVoleudk5E31vRxqQxa/6CDk04hqioxTd/xlsX90E/c7q9SKisGdU6onM6A1/J/D
adBJ2tCsUdAZJJfayS+RLNDtfIW0oSBzfh01dEKWf58X3aU1HJrMYahI7bk2IVjF0t+6GHnNvr2P
R+dkmuNIf7m7IuI0rfo1ZiW4WjouSu2RVhNy4aeeoTFcp0RV3ozxiE3PEt0sjSVFfV/qDZoWakXL
6UKy5WCfS1ROVE2tTPx+/VCterQJzUBYGm4uyRMuAs6R6QsE3aUVr/ecO3oiNktnbWb05LXpXPvZ
+hp+EmI3IpC8gst4SAL4LE3fsYWcvSA/1fWyinVFAw++DSLQmq49ZJn5lCdPPbUncbMSOYGaTRuv
B7kemTnubNY4E8GbwrySKo0Yn2aXjMmtjiIEGen3nPerOoqfwnQitgizDdEBHNSfWvPZdgFiRnzl
YXJFCE2Q7r9MvwTm0YU5Ux6wqIPiuOvg7knFKXV7XREzsDTaV0LVi+Nmm2Cl6dY57op13gy3w3SN
s6fG/1dFNcxyvy4Ddh5azltHJ8O23AxotdFhON57QIoT9iHvDO6kEfRZxfdz8613V0YHzXaIRNa2
csFA2uwIpeFcADtO3NPEGa/Zn75DaiTYRaHepqk69EbzoBnn0KDttG53eoB25WSS32njatGW+MeM
vPUEJ0Iq4l5ksOZI1Q1RVCmQTaXDbfr70CFRiPd+Rk6EhkuEsgR/bXHrJFDCYWDJUrI12LcVgWGp
RV+AXySXKPpLX0UNtZw8dkMR4BTus5WMNDAQGtWgXYkJEY74fo+ZvrZ18zSiVHKJIkRCg0q+auJX
leOJgLDlJnMq51OEZVPj3xRteImzOy9tdoYcyqzJuNiqut4zbpP+Zd8GZIkNIyANvIhcdARjtTwd
bHzrmJmyKuwPh/Tgm7RgxQr0ew00h3NU1+ZTE023ZHqTxHdF0ojRAWqOsXYY7L3ZoOIKAAMYEQwU
TSnQXUHrW9oT5sLsU+K+mJfxOfwQ8BzFZawFjB4W8ntr5bSveUl6WIRcfLimyCYMUiMXqrCM6GEU
G0h5BMBWeJVA4qnFWY01z3dUYupwiCbM9gHLeZlXTwsCBaXcQ53dBkhkOrSLnv7l/zQqv+3IozRh
vepEreXlK8LV/Ooha3PgP8TSlCcUCKodAlWpgzqgaIqIrcy88uSViowQbuW/cQE+bCKd23lIBjFp
Et93N+fEYHMiwD2axPCTXHKfo/azZ+fMj3dhNmI2kqGzDuVQIIhh4nUz466AqVQfaBDZonnc+/l9
SYj6a0m1FxDW5bBm76bQLd4NJqo2ogTMUL+yc6bEA2PHPgrk2GnuPmdAkqXGq8mFnqmUwPHfRTSa
OOgS0EiMdgPirJ59nrcuMphElseZvK1zZ3u/y8gPKyN9W7GfeMz4nZ8cMtz72oTkHFGGMqrPBWXs
bGq3grVhkEMkjYrL+NC67q4nGo3XhPZCQj0gi/X4KN/QsfzxgUuLpET9VB/ZADCss2CTM6BI7vSP
Dg+GXuebHPFGGWgnFMekotBVSf4/0F8PWwsbK7CECLP8md5HAMKIZKl2uNeJ0U+g5LSIwW1cpQSv
j9fnaBaVmnWUi6XHOQg9jtYO30I5jduMA9Ln8BYrhw053M3NVo6NlgdZ+gAa5F1yofHZ6v06RyiR
M+UYkO6RF72RfXbssZuFhDcnhI70Ls0Bk7odAs7WGq6TL3CyPPMwu5q9E35FEeSHbHXjVzlyTY6m
MaAP1l7X/t7IP6JF/3tXg5rsQhgZA/omgFfUSEJO1KNXOTyA04HBJ6nzbZxkmwWJiun8QgufZFcQ
QEfWot4ie5nzs46GqxrPhEvtEW5tXR8LGsJQqgpdHheE2I62mewcxtsR6YaQbv5Q70bAA9clLCUs
t+MCdJXy2PnHXmb8iiwjCCkPRU5lDvse8diyzKt6HkhX01eSzRJW44putTvQt7jUnoqUaUzfDozE
Q86EVA5S34aLxPXbXdwUj0tPsoJDwHxa3wbF7Ww8Gg3fGJvBHIn+pOcvYgJifQPzXyOGX83tT0lA
T2wWdz2Zg3NwiQsHJcWL32D/BfYJiS0gaKtLOH/r54bSP93o9rHmr2fy7PjnrxYscQgpT2b0KziJ
GrqssuxkZCSY6AY6+vRUL1h03eNik4tJh4LbUYxLiq25JdMp0M2NFL4a3BKqY7zmHvlTsLMQgP6s
aodZh5/GWO2m33oRsOngtXceZpB9UnkOZQ32hUFFwtp6jSdhztzHCVmTleTfhvM7sOqljfaocfGZ
KSaE+dy6DsZ46pEgHSLiyXv1KvyWYKi5124EyPcWQgpYK+YcGAdWhIz5l6wCzswZrHhDdJCaGdeV
acOxwHxWpbOpLetmdt+NON7JNZ9X+lcg4ww4bgBjWZgfuTs8yx1aIMJF77ipC3WvPGDB5ibKfLZK
iWvB0Ji55V7VlyVljRcaRdj7uo1PDU3fXTs+2hhchGroVbZzUXMmip8DxeNhW2LiHlNCBhC8j5i3
hDCwKh0psEOqAmHzM3GyxnhXLMGnHm2t6F5+zXqID02VnKkfdOP8JCxMjmpJgXOUHP8y1TguUZPi
Nz+2oroMp52RaufO7PYIKm8Mv0V6ZZ8ll07ij8MWZJdtqcBBPsVXLXeerSi/9avfyYkvdYJ0gahy
ebE5DVyc1/Ja25KqG0b0OkUv0RGoF1wtx3rOSR/yYvvFg7n2agT+suqj4DGWf1T+/pFjOV7xefSu
cu4KFBe1xZvkBStcOq7AuXAGKfoV0USg0rMh39tTx1ElAgv5JATU5ntBzS3ixXjNJGN25s4b+3Uc
srX3MzIC27z0CMPqiOAMpAi63N9XDWmPTTgmOrzKOMpylpfMcOQKK60/MU6uMCdEvnvEIyZrnjMX
HBAv2tw+ejt54AlLvrGz4RxCQfnckW3ZvIwwKgyFff8s59DM2Nt5FFvh64A6jkmtoFV40/Ax5JBT
Gi8/4n6Y+EsKazS70FqnWs0pvwYb1x9J0qTpohnPo6+aI20xL3GOicEjChjQqNFD6AEixaJtENSf
rdkgwW8uufkhNbVJjLBfr7YzVEyMdgWHkY+5UADdAuhGIgECPuo4rN8ax9iJKFnOPBsUV+fhbUHk
4tLm5gONI38RUnwoh/1YjhCR3XFYiBxu8UBmr0S6vorPySgJKSuJTsr+yTAsd5XDQK/4UImpuSvr
lv85iwv/Rf0tV6DI1OFG9FrfsYXXCTf/96B9Wp62iQuLNBE5e4y7ZtS2PVYX9OQn33RefapZwv4U
+P6qKrSvIcOFxQmCKPhccZWkbcJI+jr182mZc0hY4CPAiKXgywrTHvIysvGHOSZPCSeL16MD4w5W
IgR4h1mNl98sf96Jo4A4ZZvvQxsQ4WFwqY/2+azd4EcDGUzzR9xDecjbnPCMBhNo3rsw7ikDUsRh
6JhYp4fgDezmUHooARHzL2gGB5uRCwFY7SdnGXo821nf9cV8ilJrIwm6zogoxadikx8bdeSSsRYk
7TshOnDp/dGi3IiwVuGmdF1RT/zldbvefh3C18wyjphWAi3gKs+fs1Ld6LZ16Sk2p34GPc5CRdZ8
O824WNgikVWQBaB2DjqkOe7PgWSqxz8NNEuKqczm1CnwXNxBbwuXTs4k3pLnMoN8zM2Lzus01WbG
Vl/1I6eQtp3c6FZK/wY13UUhSDNYfo8Ifhg2uoRLUbNSx5wcQKRtUmytBdAh/Vzq8oDCNkk1cBr7
jHv9jHL9RuxHZTcA5vu/WG/nJV5L4ZgC1R4sda0rf+OH/gGK8GhhxWO5G6Akmqw44q3YNBY1FQuS
QF+UZ0gxw3WpckBg78I3i2f6M2poHHkqQx2J2fQAbx1i1HGV+wI5Q56rRg8aeJdXgtCaW1nBKr7q
lEqA8Qop5bChj0w+I4TUwrdXJp6AUK+CSYiRjFLebJPFeEahbEJ2QxulO6LrJTvKvCl/k8Sic0VY
Cmsh8qziqYGhXvjuGYUG4/6S4bKjEHIAjlZEXKM/GLjAYxcZSLzPWBpz861GzjN1xc7AUYEzYCPS
h7T1f6KT7VQbQg1WNUEPZDbiGyA7DdhClPcxT1ESF4+mhK5ZUNoGH04/x++oP96Mpn2QGXwYzVMe
x1uX3U5uQkg49nAeT8rAuqdyOTWLjVQLJI2/XyI/vdPJjuNbL5IwESnIh+WhUnAeIrShMptFHNBl
UW9j+hgDw0a5b2xtBOLyxmeuxRHyt8TOCUInZR95A10G7iaBGS3y29j7IbVuGzo9KW5IkX1tNTF6
FQXNUSzZ9XhEKNFhwuhT9p7ZPnDmkru87GuByBK1lxcmX8w8wrIeeXTiSR4dA+Sys32f+WPB75I6
6GJSMsq49f/67EkzRwRTEAItvxRgRDCWW2wA2QKxlFI8Pdj/itnaG/ryMjfzpWjU3gBhlGnHhCAU
WtnKPvsfERAUUJN6CgdPJNd6Ye6vEHdVAL1DxV03k8o2yoECNDy5mMabo+ZSynMumHeFLCYFbC8a
RUOVR+aZoUVR0VOum8fWMXY4k9hTFEKvBi+pfC4yk9mMWHLx0wwlP+2mqErifaixiMydmJsHiOdF
Vd9ciT0vWWeFnuHhKh5UbR161llOcvDqbCDNG+mFoXMZjUdClDYwgqORnGYV4Vv+8maGjMLet8ld
yY6UaQ/cyxJgUqCkgrfIAlwH0e0I7+Es+Z3dAE04YmP8TRCLhPPL3zndOA/Qf1uzcqklfwbv3PQ5
rqZkb3rQ8wv2eCT74lTj8AVIIu4Gbtj+HGYPPS5VtEK65reCkycdYhnqJrRous+27F+QtKh9Sgad
MPY/PWwjKPlCjG8o0mb08kJYCeis+L/nDG4BIZ3q2UZhTCFDm/Uk8q6SviSUuwcFjFbyagRGH5zh
OQBkNk11G+AXbX2R8mNA5WqiVBM3hMXwLExFoWlbR8GHc98U2BshSXJIb276JvjQaSwj6OoA/L1O
DXrgvsSv7Tmvs0UpkAToWHz08mct8jVuT92DdRAR0IgNkk/I0t9ymiZ4ebsc8aIijyPpz8r7lzsV
j0+wCqHKClm7SEUhMQcsKYIx5cOLmZZa75cyH8TDMBeENHuts3GYPWI2f7Fly7IZoPuWtVSMrEoz
tm0LZOIm97OisWEJd38ktcvjmVrvJsnSCydSHjtvCQOd3V7jmjIEfDDb1HmMERY9ToRVI6gnHPUu
ItfIqHDJ8IQGXJhCQFNXs4qHb1tHBW66TDXkhZGL1Dd8+DzAYmey0PaQzruakD3LBlcRFCaAFFoP
TpwXAyuXD5E0le5D46BKoB09yrOdp49wL/sBI+Fo2FeBdgNAyT+79rS3KAwQvFWUFRZzUEJAZpPb
d3mFwqC48qTiDeUGPMhUNFcgmmLkr8bsKINXvHiYbmjZHv7p1dECPpTNOkJPGeL1FbwSicaWRuRd
1Ec9M9Ja8+M/JWjbjW8WRKzwjfK0zy5MCvOIoG0MLE7xhfOOtoH4QN7Uysr0w4QWemjdbRU1Fz2l
DauJL2kklAa5MDjw65jp2npqo7eYQSNpw8eR6rkGBdVSfvTAy6jk7PDRINZh4aHvKRuZl+kkekE5
+j29p37460/LEj0SMbnG24VYdbj5+ww4ZFLlX9oW9WyLZ8SAlAr5XU1anxkbkp/Rq39R/6yHmf06
rlf+ba29yeowT1RLEfYSm+OxLxYijr7GUCHe6n6pZWQmoyWZe9GqQLmQ/8nxDpZS8B2THT6EAaZR
72xxRvg+AzT4mKPPRyq8zkG/J3pQoCepepClYVT+vnOyTQHuipl2Iyc5+r2vgilHYz9ENKYGdew7
po9i+mcst34Q7z1mRr9/KpA4K0pbEowYinAenqduwiLYttcmBXDmbBjsbzJCWB+Tf/g0/qyvdLLC
VN04eoi06bPsLpjlRGvKNpd4F8dHkAqfbnzmSOvyUHuoPJPD3z5Q8TDx9yyVbmQGcL0Us96z7kcX
+UUWco6KjQMEK9/fDkm3qAvnnEgVVRKX2aG4JGhWG34ZHlokonQUlIQp2XxLLY2sg9XkIdnjuhDX
UmmYu4DTpmp/Yfk2Q49mBiCpglmD9CBdkO5wMkKAnz9lre45qkJWrxICCmnM1vdPlb4ZTKKLbftv
0JAZSOTVAtLFNBC2yDFEJyVLmrj5BPAMee8t2qwM7Yn9E+4qOaWD/zftyV8XEhFwQdGUTAI2UQiM
VCyyqvs2A9K5UdvGqQI4KjZ1ja+1hxMFAkZuf8kgN8J42SHy34fdfI0BpjOQVhnUzJgcaL2Nk5UP
6lPY8b2L+Qo3e2Auu9jnHi2r8iWfhntZQmVmIkPdSYe97qYvqvTvG3IgPGt57rJdKE4DXMyLZ72J
CM9entlY5a7z/UOTf/CObocRwxHTjJ2nO+/VnFjPSCqKoveh/0pRdYroUyz1fw8omAGSElLVt0Uq
b8ZV3iaDuZhYHSiqstvK5JfxCbnwu32EeQOkRMDkyvCPIboHM5xf/yTu5YBBpuK7RbhtO5yLgYpa
brTF92lF1Om+SmH33FPFbCefEZfzUk6PxOR/VWP3aZT1Ic6AhuXK1dm6Lf55WSgVIgMeCtxBRurH
0cojREou9d5+b+C2I9MmXLy6pXvx3iuOTYcoMEWvYKFSUFwtbVJdSuKf4Np1jVpA9bd6YftSdISN
Okzaun0YRq6IlIwcTitUtQtvyoj8StBHuXZiL8E21DymSEUtdpKRu76gp0TrE9xINZkNHv9jhk4h
xvYtmy0xd1OCaE6Kx2mDPGSm+aNG695zysc0rvaaF76N1bSaTUEL30kjv53y5VoHGIv0wrr6bcZe
ik+CNoCJdMcbrpO4qo8kJWxzRGcUsB2VVZ5U6t+pPN607mOQYD4QgSo1ibRqQx4kzk4iQ8qYXzsO
13X9bzIWEupwjDFIyi8mkuYyx6n8huTjVnZqr/03UoFtgAr16lu+dJFrw+H7l7Cprn3XXBKz3LhD
fTuX7ETDg24Kdj/yyGbEJhdHykcYUSMs7YKGEOLyp0JOxhfCbNdSPpvU5p2gfJL/QgE56Ek5YeS3
rxHHOqdYAXxnQmeohMytCh1WhoyRuj38G7c5ojPXLneLnxJ5rKHPPVh1vWNvvQmJ6gpMvoyVBik5
odGgaJfpV+sRQafIcGBUBhwWGeY89mvCW9J6I2ocqTMPurPPSeIDO5XwPh7raFf733IGi6K1gV8D
/8WyZhCaRUpLyaYZDMeyXChyire1RogB5QE2GTTEI/T9sjOKtxz9ovy0mro+7UPeDVtv1qrCaWn2
hxysA0ZuU1KFo913aFbLICayqt0ROvXacuTINOjyzvrBh52Ze+WDf3rNg+hepoLOW6O91OQr14yQ
YDtRVu+6wNiJQqBpAYRiGl+pmDezdQ7UJX8kORBduDBx4hQBJ2iyu1qSY4DsvJkdv4uLK9qYvuSz
0MmQaK3qIQheFN2RJRdEIrN97W6MkKOZUvZdD/jdNO5PlTp7hyiRzNY+K0xhpLXg4ObMavGei+vd
CY+VEe4VKDKO4CeRo3Dk/4Rpc7CRmM4kBPcxgnYOCJotDtRzbGfCqkqUuOaMkBazysSF6r+mtbOJ
ak9AVH9jNx1xiE55bP1qa413M2zw0E0nvGpgidu6gQVSc5GtpmJGC0NqE3D1nOwtDBPshEK1jXDF
E6comd8bdEVkTKL70UjWRzpz9DjbIg1r8jDxidEbWEa0Tmu3ol9IINBKNzlMY4/2GZJvLu8HjUTD
dJEp5CAbM6Eiwr2aTX6UsCKxh/ioWiwuGMeVu5NFMWkxh6j4+FiEPSaYZKITKCbvmkgchdSA8YTM
GsJR8ovIn5pSI+rUvi+z78Kp0ceMx0wz75IGsSGldA+mBfSOsimFn/BRlMWkLkE7+Xzetayzvs/3
2/rBCH4swoWckpEe5iG6LwL9p40jGtPwQVGX8OT1fnuTY8EP8Uo95CGsKvBDn0bHMSAzRDiKAmWu
o2NmzKFUkEesNP6VUYhomiSB9hzofO98i/XPMv657R+6TmVNt13oyMwnnkRyuYbS4jvPN4Fass3i
58cyIgspHs+QpGqZ+pVjJYd2DjYDt1HOldap35JVNJ6DgjDRbmvW/WqYDD6H8cmOmAOi/ySdWbOi
yhKFf5ERDqD4yiwqiIgoL4a6UZwBkenXn6/6RNx7untvByiqcli5cuU4RMLHutfMbwI8gQtDRCjt
R7jEEaokopWKWOgFjnt/gEfLE+dToO/HoSfY1QkZzJZ+pRdaJex4RaGUOygAZACCPz88ZvWYkHW9
nWs3xZ0MUbLNZpTVB1c5vn6/uyu99MhvLNPBBIQSTJ37WtAw0nJaOukXfB4PNC7Zdw8QzAcLejOq
HNkjaeiJfHMo+vXq2fDNQMoeei3U0AWPRNSsxxy+tEWaBkoBDf00bTHcckA7XBHm30/QChJHm0lQ
DRm58xFTLm93I80OJppqjPWUMBzv+kFlg76tISXr/mszHVAkkaff9eOThvfWH6UPCPDF7AWlg+Su
AX8aAparyBGg6zCC1toX036q2ff28wc9xOJpQxXXiSTD5UpaMk0bfSAaAQowGIrz3/tvRRcV8nkw
qqs3tSvgXvk3bz6VLUDVrrqus34OI/sJgb2ygcesJi/px2qt9OfhAPQBdbkJVTzAs5Q6WfbpqXd2
9RD2zESiZedWgzEzCwIRNplv/Mn18nEYzuvv2G/pd3zLmf0q5x1Yd4GWEjKp6ONPYG8O5ofP0G5q
BqSnCYM92PqT3/bWUEBspLteMFddzVkHGnW/d3D76Qw7xrSBF4Vrokjp7n3pesi7KiqA+0R+Rq2o
TWX7/XCvtHpX2XBJOcRIr61V5If42k7n7/fVV0bfoKJnPmVYcy+DyFAf9sWttDpwqu/9eXo9aeWH
AHqryKqbjrErn6EvCt7N9Rnnj8Eip74qA7Bcm3J5V0Z/hxGl3fKxrZ4kfigUwJRDsasKvt3QF8ng
d8D04Wac2uMB2M69tWlSFba0d5d0W+q/LgNcrXAKNesE18ovMmboVjW+CT4Eg/mU/knk8ekHy/ss
Nso99x9X2f6R0VdjMEWIUQeSwDG0kYd5Q6MAALCYVPAiIBLfJ1MhBzboFB+2kZwCpmMiJlmfr+FP
xgdOYEbULxivMKa18UCTy5xRnS3deB3tH2+UdQupb73oF89RX2kYXNEdZrKcsoHSWYZvPkzoy2cF
4WBmSmY3eRe8uLbflxI83UAdcjHjz/RfYkwUsUK1ZUE9vR3c4u7dBVVmluENtkQxGi6uv/6yHIFU
0pvcG4xd6n8D9UNaOsEGTprNRAqa+8MfKj6TFgKZMz6sVk362b5vyR2EuSej9VpfqtaCvjyf/L6L
yRXOg1UqTM40f812AiaQO0irD6Y0aLkHxRkjMwd9Onemmy7XqZLzide3/4AYAkOL/FGy6MvGuspj
U2oXw+uC9QahpetfysjtIQHNfh8nf+yflE1U91Op7yOUknT+oMqvXfXaL2P0Wyg2Q2H+G4gRQ0xf
8eRsweRbelXV+oegoAFpqDoycqJlhipOg9nu9IQyd6MwCKXy7WgzlfQXTfxL8M8fXGLZHVXcGj3z
a+wXenAUi5lKO5V15UCPjnbdfR4ac8ZrSrSw1kASV8MT0mqkwSRJOacXokqmc29MWHwdAAi0ksE0
cIaGcyX3vpTqLgwNoU8JFUamTyE70sXIZY5kl3DVeT9Wj8F6dPUedzAgqpbWFDV1MFyoP3QcUvEf
W2DsxU8Xurv1v+Wne+2AbDNIV+YIGgNe502o0D2ZvobQ1MNqWp95qzTwCqlItiuqrYPe5ckZGIyZ
nsu8xm4hyR51vvvNkYrSuNUXmqDhr4zgfYL4czf1GPGR2RtyNjESspJRi+2EVmILfjUUWfr6wMlP
Iqeg/IX5ZIFF1ZrWNK5LvXlMNUf+rL9J44waQa3RtTZgEu5ZZsr9GPEHqD2MZlDf4Rj9RchZ89ff
Z0/CQWI0BArG6xHeZvog+UWIEPCWXwroqBVxXTKEXBUVROtwuk5VGAHSW2U3QAIgGWMu/OFm8p3T
jIm6FNp5C4KL6MHjp25nHEpGwZGEblswe8AimJu9nToa/EGfxElWPx3BDnbRm76p+J0wGoBQ/Qey
iMgDYxoz54YG2hp44nYz25GdUtDAEMF2UXs9EacwSMgXAlfoDMxHAPEe/Mdq/YLd/tCYlU0U9zF+
mc7URebSCfmZq/o9Nckh+uy5PSQpwZBZcYTIuCOFuqUxpSKC8DGjFA76wYU1UjI7BkkL0jdOHJys
h0bVHnnCa8AwOz8LCYpM5H799xLJHvPmFcuDIc1/tu6m9lt7hlLEe79en/HzM8n+2m+fmGL2oXoS
MCI37keg/NeRSr/MY/9l1S+MEJllzncxMp4hU4LCxmUNc8gX4T+yhjo89Vb38KB1RuY//Y9d29Na
a08Tnow9RBf9dICfywXrPLjbQ0MqjgsYcUxWkGv5Ga/h3JBxM2GBbtEr4+kZvc1cyoFYAhhOEdLr
TUKuUy3F3fIMeb4wU8hyEDMCgkFPx0Za2VPWr4AG0aXsvN17cjjRAapNdaTOpYi1Pqx5LEXCeUA5
r1qjKFQl3CAWihY+EOYNghhsckYRRF/nFbzXyolLO0Td6ulPLqmP5vaMnZufECCRTsOIJ876Z0nB
oCoVHdHB6u6zU99JO2d1DlG1ZDTo+nDiZLAzxOUn36D2+ic2+Zh75qqDn1eGMArtyvp44zm98POD
8TEf3tuhn84g6TVyU/yf9ZlRVCDXT7JlT+ep8QJp/jCnMwTJZ435NzB+c/ozTWDQGaMvDQqzTmMV
bAG6TIiBpyuOMoTQSMineP3FUJUWfRtVc2eqpwaJpoM8mAdn0wB4MJgm5gD32ph8E4HDVWPd1795
X8+cd9w3CVY5srnNZB6jsFL3jdrM3Wit1kZciT97c3lVJmCf65cOBKvnM2A/s7Kq5YcNCddg9Zs9
XV5vcV7i93IYSed8npvkdjO4Pnrqj4w2OqwP2tjIrGYpLWjtsIulZL8tyU7XhXX1bl65lOYcXsaj
kwCGqKaQWcGyW+FTbMV7OkAMfj1/G1ePEHKde2/tT9aLJbfCrsGGeJPV1+OrVhPa85fVEnu2ykJ6
x/06kiL8B5oZ9AmFmT+9q2+rb5dh/9Qts5h+wLk0f/q8RW2jYfQIsvgaUPbhJP1W7LTpdjzHwNGZ
SqPJqTp+g8w6aHcLF2iPjC/3WPFxzzCzWG+biYRaumZYq0dB1GE94zr6zlsrtxnDbCGgYP4WmZs5
V9518EByHcmnX2T/XH7m08Vw/g4Vt7d6BT22AqdFbM8sSf0mV7MlnqGCIK9y2u+zwf7ncbrqKPe4
/2cyjgDmxVZlMyaoH/CvjwJYrJVYb0hrycAgg8WgUItyxnNm1dlXD/4ytzmcD6M2GkdoE85RvvYa
67lsZ4ynnqdGimVm5kafLZfTPcKplSJ5VvCUIeMZ7Iv578T89bA/p5fFKxIW+d/5FAWYhImeZsmj
QF+SL2fD0OsZcm2DpTKvXMrdmmL2rM6ZsnWKZboYBO9F6ysn3KnBlLh1D2vOtDMnxz3JYAZxHdDw
09eq5dPv28wKYrOLx5FZn+gW0UPm0gxEqwjuj/9iW0QZadtX5T3GFpe5JeDoR0A6WGoYIHfUeEFD
wXSP10pLwyLuktH+E6BruMUYYPgOEVNmZfWzGSRlCLttuIaXOi/FMC4VRSOCfmyKlsV3J/cYebyX
cZrz8Xq6x0w90JMRDwRSKkOlmHSYl6AJ1HHgeGDrENJVR3tE1LZ5xDyd8LPGqBCKYCVLmqCJ3dXf
ivlOcvgKGktZV0vFxmBl4Y+63X35CgYeoYl019h/jM6LB5cqrnzKr68TbccvjYfisHuHUeWXyQOf
BakRSbxMT4iC8MnovcftTN5iRmt4Voy349Cl6kBS7zFwELb77jTEKkwXJ1+e50GVsAuA+/nns+Oo
3BFFFaJrX6jWFmO6sOvZ7rXGnV0j4kcMfm7+vNGeHYyYHOR++Zgd2ZVNgz+bbulPhv+JWPZ6vGED
D5K338JsE+5ytG+sLqG7nmn1d4g6KNS4Q/j7LqVGpOj6/JRD7/V4fDual7YPqHt3zQc75xpYeU7E
nnp1k7z6WJPUOUTj82TLuf94I7wSRreN+lOdb0U3T5ZUggyWECtOtIjnYoNCDsN5sDOYmlQHyEmz
nUZhtm6D5xHdFFwGpD2cLEtBeB29gvyv3dz0wX6yf+xeYpc3x+uZJM0fLD/efVkz3rZR0ajiU4uE
WZacBKIAErpyqdAVwD170z9+ibOEEUstiBgEtRLkZ32W7BvQuoRv1Xp3nUXn+/m0IWF1jGErw/yP
bcZEOpbrFwyWPE7S/97ie8IAhuy9w4m9xuxtXlzEfIPCjDG/DNm7PKdPwG8mDsrlP/3pKC6BrEOL
KwMAJk5/wRxHo1DJ7vdTd4IzgQ7nVEuSbzIUb/vEQbzMdo6Bm5eWotFboTMl2ZBnxCyzNJyuWMv+
iR4xBMZn7Ix0lS3exp2DnXtDpPP55QsrWyS3M9uERb7HZSKdsHbEeWP7jlH5BIQZ7b+F5iWEoow7
dBS7nn296+6JfadPzRfemyV40eBdR6kPZGc/gnYmwFthh3DG8zbIlozpJv6Mv4RRWLZllvDl6H0D
qAI9i52Bd+ex8hwIJR6l+vaH0X1e0rerKWvCmiyu1kXSPIws5uV1QMQiYVFsYhaxQQhhEiLTT8nz
r0LllCVssSwmqLmZHzPDcgznaYy1XZYu3jwBD1JYPV4kJ1dikT1Gp1qOCFQ1aZH3CLsE2BJgxr8B
z4zbZ+Hhh/K1mCji0542CgfH3op2uFn0tBUsesHnYt2eTuo/N7I+mr3/rkEbvDXUBwkHnj5NvhHA
LWFDStvOYrJCV2LfxGl8PXNCJLTG6OF8E/sRkX0DjjzbY7x7ecqpfyrDd8I6y3tuGM+Cvg/Po1qP
T99gHNWnyhc7zCGqSSSCh1+QOkXytN8JwQ7mgPPZJexEWPZRP+q2lcsHkBD8VhiHLCbogrG4ztY0
uRFx8y8mhqtkYBVfhiYgx5rXc8+Ex5ViPKcLJrow21bxBs7NmvrFukOzlNgS41DxtTULSJyIsi+3
8z6Wy6vHSCQeavh2e/v+4k6atOwSRhkl0nIS5Ignq3e/WpcuZiJBKgytPq1HwxztmJS8t1wJm+V3
Ql6KaLihzx7qnjio5CFEnF+PQy6eDy+DZh6g0UeCg8Gmz1RFTGdioWFSXOg6c6WoH9PHFcI2fmro
1Sz7m5snRWObLnqQzN9mtELna1G6eIRumy+ebil2+CDsbepZ/XenHHNT84gcjGvkhLG24gyT3/Go
TllDgqYdmME0FasnJzgTFGybWP4rEHXK6SFWRxdkSeVNxbAO6mIJeQ0UymdCztbf8LeSabkUNMlN
SbYMNn5/wyEhke2XIgOX932bR/HgGI2xfc3yPv8E14DGlRix06hdtFEGVxaLvXz7ozi1aTIPa8I6
yawXQIQe8B/5DHUuvbeH0mcgS2bcgun+M0fp2Wwsybx65aIm/HhbT43uZxtfYAIi+a/Fy0R0NKmJ
0rrVLyhCzmvm02lY+ZWDaT4V2k0fm1c+4eORQCQvT97DPrF+J5GFAiXga6uQeJ1AkUUtdj2EXski
0Jk+dcdsXfo3rz2hDx3iuLELhAw8ljIkk/tGKJ0RVJzJ3ppwfGL1OfZYglHy+8Nf8+g5D9iQlvoZ
QhZ0wxCi/yC9owjoU0JiDsxMJnmW4V6IjEdsURwMqTNlaM5+jPdhLAaafEgtip5exnZS52QBIMVX
6uOMFwT++VdwFOaGBgggHj5FifKArRcPEpmFViK2fCOysQMKF3DYhLtiKwj0IVe5oWbLTiGYIIpp
EmmR+dzcY9cscZQ2e65x26hL+HBu/7orYnKNKsb6cO8IHJFyXXdwJ6DnbhD0D/km9HW47z9iv1qs
OGMeYn7KXT/O/Q0ml7kKjApJ+TZIsz7mlWwXyRH64Jh2L+aPUjoHnaPeDwLDbG+SRjQJGRRLal7Q
GqVSuuQnisLnY00nuE0Elggl6DWlyjZQlR0/uDNCkE58/YCCaaEdAFlQsoAKwiJ5TL/pFGMKNSKz
ob6MUB37zhA3fNHInoG7GDyHLuaaqLvSPEz17eEe5jyvDZ6NIYkqxkF8BXHjWGUuKXDSbce/so6G
DlK/Ej0ElRBceCOr3TTHcqvY0ukR8FZ8SR68NvVcsp9kBHWAG/IgNS5H2/HpxtPwkMjjPB0i+ipH
+zuvG4WMII1YVB6MEt28LuaYs5DYGbRr6AL6/vEG8Rge5w7zcZ8zF2M2SJjBuZD97oh9OxXrj/dO
lDldN0SAT5Lgr/3js/P50yYimQOuXAF3Hrs+ofxQxfhPlsz+mP+8L/vdhdpCjEAAk5CU7XsioBol
Pdzxh8AOOxjlZuXCqyVAxaaTPDjsMCwRrWhjqgjYRFz/+rad/GXJMz6cBktkYSoXbgUhKjvzBIok
bGWkrJ+EKVjesHKrBO6X098UcR5wLBSIuMja6Y+gOJLmnhq3iPnZHMeKlwKjWoGe8e2DkEP3PUlR
vcH9hKk/Xk+O4/lT7E1yOhszhm662hAp4UfaoIz7i9eezrVnApGQrIoYm/OL0yVv75Iq/lbiGsWQ
yL8pimEhSRXfyElvnhBg1PoPW5EQt0AmFqZ3sHywyJO9ONKECrnRzoY7xeuMxiL+dH+b2r6HhUtL
QKiYKcjAR4ejtppuGNXuEwks02S6UubFkpCbLJ9L5dv6i3RebxiTskIr0xzsRysOhNm37841EMat
NCcewe7lHZJTca7CLBkFqU0/hItHgvacqpNFhaI5wdQ/iOZxZsMzpRK7IDwnLQDn6VZ4sUUTs5gc
gsOJxAAUFNNDKQe/K29ve0gBx4588LOvvcpFUCUsya/H0ZcMNlvzVY0rfp17YgvSn28TQwQliFVv
wyca4yVhGUlGSdB3mz25YWbGxjSLhNUSG/K6PDeMH+3RrQMQjYbWMYs6wrcXunW7LuYCzuBpAekp
y/bSy6U4KC6TNewcXJFONREWkRDnweCvjdjEfXyNyOj7pyr8eMQivrJmKSo2NGgHGFVAju+xYETW
wqixzThY/IXnygPm7yBcJHQCOiDnmhO9BDwW4O3wN6vntcdf8Y8cOOWUB13IhuLD2D9iDStreCpi
vhTry++I0Xg15lqJ2KAc6l1BuBBnMd/FQxankvwhD4ipcCRNwmKy5/Abb2GKgDHi3wkz/PZvP37E
7sKtEmDymE7sOszx//eOgCu+jfPGalxrWjDF2cN44OQGS66vtxcbnEkkQbXmq+CckW39cwQ0N8N2
PNCUl1CAwMvAT5Qrj02MEe0wP5g8zi7e4t9+guc2XNSbHMePfzgTmA6WwpTXNs1aiFut0D7fPpiL
6rDHRrLOnVwLg4TvlemvnjAKDK2LcDyvc0kK2KaqaKNgz3GRLND1jO2cU4/BbmIfj4fT9+8w51qR
nY/bE2/HFZJUM6X0G+Bl+Eh832R7PbOeVSyOzQ9xduor2gSFtgd6UyY+mifc8rI9N9O4BL14FeRv
cCmVKy6Q7j+Xy/0BckniIYAC8EwUnrc43MhIxZyWAXVnQk22D1ICgNN/hY/HkKJ2xn6O4df4YKC4
ZpwWf2kyk8fGh3bhgGDj7VBEYiOQOLABLyARbAyYddPkStcWrpfEHyQfXCqWw0EyCjHiSPxgP8VE
KH76ECfycNAFhtGoioIsCXFuE/dP/ISL6mc6aV3xsAC0m2bGfhj94LXQp4fNJibHMTP3ky2/JqPE
nYJxfxGfFvEih5yUX0bJ7USsqyAADjn0q4/4cqJYyArcR2FQNVT+FYaoTTGHScy0u5uPdMUzPiA4
Q8FjamSNzT/bEd3aJgoZdU+n2YEHy6Vw9RxbtiPbf5IQHSFBQmBD7A9TDDoGC3rTUTOuXyYtgnWl
fcErzh8cNzEIDvvfg73ygRAEUcu+QunShmRVpTbKTKIFQt4xj47dic1DovDOcxAnCUEvQg9Iy+w0
nKac3P55TF5C/UWitPChWA7ZwiCNYP8Sj0hcCovJ3C1WjkPFZWMRsKI4fwG5Eod1Oobe5fJBR3jK
sPHw4v/8Hh3Y0O/JowcNalw8QETAxXJjdnlmfDQ5ExiM2EJki5IasAwwWifbCTuzA95mBIouA31C
HdHe+GS0bHTuQj064cI6Gq61cF3NWgSLwDGsva35jmXYhuYYrm04jhaIXP1A1hJ2WlirobMwLk6q
OnvX2vfV8Bhqzl0Nw6PDH4XqGEfNsQ3Ddd2jqzlu4Bta6BiB6gQu77IXjrZI1chxatU4BpFWqMdF
oLpUHtTgYrmOfwxc19cWF9t3XCdwLkSgga0ZgX3RDC0wUtW3HUUNNI2Xcj+qZoiLOdohF3Zxbc32
j77h2OD6+lVnCpkK9qi5xk8NkRNUDT5jH4Tox6n7P7aBypt9rpr/ylrot6rtOL7Bd2raUZvBSFHt
S1Cr/OChB2/V4X9sA348VI8QvHSfDagGc6cV//TdwHbsi/PTxVsC1wjmXDzf5Dg3U1yle7Gdqx6E
F8cJjNB33TAILsFdDUK8jepqlyB0jmJxLeetOX+hExZaCOFXDVloslQ94AUsIpdnuA4jmN0+t35h
Qob61IJWvIZbTNULv7UdQ2ORdIf/aAvH10L1aG9Z05Cld+yHyTW7mi2u0HEPaqb9/b3Uv8udB4Vf
A1/CD/tsVIlcDOhXgDx18PIGSR9DY2FgCx/7+H89hASV+acN+62h84udqWN3x4DehDtDqC+7ATJZ
QutmnDbYZqYwGdLIYz6I/N0pQyriSPUNkF2ExjREuRQNyj5HbUKZMP3uso8MtQ0v9YXQXmxRJrJh
8ajdJ2Y20oE+HPmjI+9/eG4bVpEvGZQkBUsmCRXXISpF6LUAefem+qv72t/Xx3hPu3knXDzm4ZfX
5m3wsfqw3daHFv33K+0u0HAQvTBF51yeIdVX/LX0xffpP4Cf/fv+lqJHfyrRiNv9zJ98W6b114Z1
es82vayGg/0yyDzeB7p5GCE4Pky1yTtoW+7hVjtTOjpGVUEDV6r1WpkRkBUNCNZtxHzK0sqmmVaN
fNSt3WzeWXcO8sP+LTjFatAylBviOKIeOBfa9r4IfVVIkHFVJs8CMyVjYBVksoZGiR8fXqFRN2Xw
SikZjp18wGTqt9H+NlMIhc1hlZyT/d7CQ2ru/uiGe9dxQ82N3KG6DxUNUXd+Q8pDBMsYUjpAGeOo
dZM5s32pmR+GdAWYkxdgt0EMSKfCV50cSZqRzKcWJyCbGzkwO+utQ+37Mn5y9Vy3MPPV5oh2H+Hf
EfI207L5Vb0r6CzqmK0q7foCq5hcvnR6M2B7qD7X4AxUGwu6RGlBGhvcNnGcnItcKdPGdOyr0D+4
uTGPa4A6oIYnmTY6QQsZWy3qq3QiInAg0cR5gzJpQG6RXiJXvLca3qz/hb0J10TrAXmRd20o0bsk
YIiYHqfb16IyCEOd2ssXzIRyyu3LpD5BteK2ksw+g+Ha6EuaDByJIsEBiRSRzSmonnF3zF2w5Qud
ek+1vNz2EKNpU7tZzPq2QLjb84TR6ZB+EXF4oUpHBUHPpyoiScwTUaX9wO0xEMkdcXD+hpvi0vNp
s/oh3EMrHJQREBvOJz3fxFvE3YgRHkSBHd/wFMEYd0AY8PTJfQ+VWm4bZ9KSKNNRuP6sBtt8xSVL
FZxcGmoZt/CBnoqilqTxPgh8tFmk9M3xiWgmQ+8EF97KFizU9dXJl6+QIUJH2P8WcPmC8NW4ribr
H4nkKvWaaOSUxE7bzpoYw9UvxGPP0KRZpev+mal0aMJjN4jMu/Bp0yOqzRhQ4jwgd6ojhIcwsHZ5
JCf66vJySPfC8ubx7p4q+9Q9F31A4XRbz94ug82c0u1vyvVhx+Z506vJwsSlP9iScuLzGuOm9+dO
E1JDCr+rhgwgN8maTfgKZme0OlMdjCJsZ9/VbTNy3uvbRtIJwMx2VhgfPVuODNQraUi9u5KJ9J0F
78Ki/AvEBJXQRNhzdoSHq4318DULv7OpMzLqGanivLeWZnT67rK1Yhdxz6GUec7WQCJHpCql/W02
1g/mLUy91INQrN2ovfRm7ULaTClCURJi5vmu2WZrafFg3vXutqh311WOUqOKmNwBBVQqj43FTLlF
ts5XoNkbuuG897FdQKlZjUgIX5sDTdf0MIlYFP6fi2Ahd0oac+MDBK3xrz6BEFE/KrZkAMy7KJ3X
g+IooWXMKN8l43e9noE0OHpCpV05E6OnHUv1ZuXhbTaxROqVmjS+rG/n64pGPAMRd2doV640b2dj
k0CIDxmCqUO6ta6znvPmNwcXfOCzScNmmVmUgLV8IZHSXvepzdeH11hZCNxAWaEexmOQ5ncL7G3Z
c5E23sNecGTjZ8L/1Z/BePUNJ1puook5H1kMgnDursDaYGAEKZD4j2Ino86XHFVqeWVI7lIub4ts
27M+i7HZX0yXj720GnvfxXXxg36Ak/ff0dQtHdpVlmNdWdTmyOnFn4WoDaTG1EEgcAnIbBVRZiNT
BQJ/dz96z79aiMhQDx/qoB16t+3vcqqu/d10qWCpXLhMeuH2fK5y1rmw6XRebvRNtK6JxCArGL0l
rTEUMZKXxYJrv0WP2//MbiYzitgw2ExrbHN82aNUq4kU2ZPHnEml4DGVMDy9Rs8ljSm8GNRmzFAh
uEYWjXeIl2tw/RXaMznNtHpT1B8KM0WEiXWgN6KXCnPKa0CbSfOZ3kU/BbS5TkORJe0LspFA2o71
5rXHuDNJEBuBBb1fzUoMl9O7Tu2fX3v09R9nTCw4PyCeeUcmRJ1c+ALiXv09H+6mL2J3lYmUvB/z
27z1119zZAgIFXDwkzPiY7dNCmgMuP5Rc5SyLlOqP3cVo1cp+pc2p8IoEMfBtH91pFo+DE3BXDM6
CpQpqeBxvUwsF7VQMDQ+AjPZzohcrjs8kbxVond4B2TA5nGO5OSJU4A2uDoKE0qTGoE3aIxAAfkh
n8a8qe4oRch4CJQ2pf1Me/SYlYqCv6it0Q2QTwAhkZ1SFXTU1NeGHBAM/XUTDyRdPy+yM3Gum8Ga
ebcBudgIldXd4YySj7wdgJB+N9KZqj1zb2l8orFNFOfkZHwCb8DvP22YLI0hCuzlaRq+553bUWYf
OMW6WDJV6o975224m2o71ttFsX7igVv1gaf9Yxn6G2DTf2Ud7Hx/MdhWl+FC2SkBxJf5b8OLyWBs
yRzuBlsaJUG9Y7aaGCwGuPfxUKt3yU9vMFOchgkiWrbNXHyzjITN7rVqtvK29mD6F26xHZBn7kTR
cE2hgWET8WP/2owu5fEA3aQjHeM0BePzd/XY5dQ6R5eHACfqU74SlM0tr2Pwz4WOOXew1PjGj5eP
9BblLdZDw1NiBhTYDflJcIe+UbdMiVgF8CNbzFVbSiYY2+xhDeafsNGe9sSp9XbzdtN5uebYO0Ao
4qmRUD/9wr+eR6tnUlp0DPyBWUIZqBdT68N5g8PrgYFYlXUnZf7oLZW0OYlavpJYvs/qN6cEsa2s
fHa30/izSmNgH+QyNh+gt96sf4LcuWCImzH16UDzny6Qk0lnS1AvStgIiGyqkn41mAClT9bDWUdl
YapNfVAKvaUyOp6V1EJxO9pEp4Cw6c3QHsKIPmZoV+j96DHr+eEQg9FoB7tvwgQyx27qfz0QSLYP
JbeBAdi3bmcAOE+bvTFcVHh9tO+93IRKARGGJ4yhv18AnezprCAL/OFa0No36aZfVdt3OPUPduG+
DcRkzYPNxCZ+PnBpJPUJe+xu/fmDn2n3rLcBCGnkC77Nu4d3d8pYDw9IjP3gVvbY+6wop3qvDVfQ
gb8pZr7PZ4yUcChdMbZkNzy3C44hIHoIxQCuASQh4I9T78KKD8I0fjtT/8XKKwCtj/NVBpIB2kDh
+jJE+IHW1S2e7LMf88D6Q3C3yiUCJT3Z8AeWjeya3f8dasAHoMeExB08RLTDMh2XhzJKnwoKqDs6
3a0K0+/G7Kip2mMCx9/92JMJ/h4zaTdZHoLmgtRGvmkMdHgJ4Gh5/Xm3c0nhlkcBqsbEdOjvHeJp
ermebAk3AQbA6uTjIOREAKX/AApCltftLzglV+o4AIMMjQIY/Be2wwkBFaLy1qFXh1fBdRJ5Mwn2
q47wzSam9Z94mtolfYpiJFFUCui1qWl1Wlao1/4rwXQhZUxAV6CTPyoQ1DPYwKLIEN2hoOSdziWD
FJGgEeFhcUEe8tyYMAS3trGJhWCdAtBhGMCLlvlmeMLcA2iNaN4Gt4P13dOkiMgNyAxUBNRvoJY1
Ct9GBRPtodO4NaSTF1bemTom+xmKHmRWamKQO3k3ocMOT0K0SvgCOgOfBgPD68tCgCRZLKC4M0tD
egh+yOqIg+seIig3/PQgoLpPMNmCyFUx9SIBbroUSyHPRABOsG95tv+DRYAkgnDL3Awh/2BQjgTk
AYImIWyGJlEzGQksBfhaQE2QscDXeC7E8kybQpxbMV61SXqQwv+bGA8WiRIOo65vWlUbMEp7Y5Vs
pAiB0cBiQAX54q42wMIo0gpZIBrlMK4QXQeiKMU4LbH9eGpwKKjMshas9JwsAfxHOtXe0AYW407w
PAcgQgWxb5pmUJNmHqBAeFCUAoCEAcy24AoI81nHB7gg+HHMThMoIGQBioNjkRJATuWfIPSkQsCU
MDKKWL7wXWwAwQGCwUopXNQHgQteHmMKV9Q9RZ2FAJoqF9QVgWWK07nh9VBLLvi+cizYQ/3MGLPL
XowrE8UzNF85ZZiU95N6CuRK8+1+/yYJ2wacq6iN7gia9Y9VC67Gp9xAxnClKCs7ddCjx0ES/8YP
TwStgXoYp5dNmoE0/pXbT8AtUsZhp3roKYfSGjiCVg56yUWZn1tnH0OoBMnmWQDh8SD4Pgg7oy0e
+3HmF1w0SB4Lgg+Y3g3eRmhBOT5V72tG7UKTpPMaUJ65SDGXzTKxN3lqXaxQtSFopCqzZBmlqIoh
DfE+2v9Z8CWPW9Tm0jnHu7ei/I6penh9arxDCjON+0EfEhiezxQlUl7MrhdkWRgMsiDUEfeU1G/4
MUnb7QwTHnyQpwroSm3odKf4ybWyV7k5OgY41twcwdiAyq9WxRyi31AT1yrrDH3lY544hA8zQvWK
sajso1zAiF3CKZL30y3JHZV3gH7SPRBtdtYEMxCRfYMdwPDh17TbAdpnx9fHZkruAy6l0NzS4FBc
e4KUdYCn/kYiU8Nqfmld/WkIrmAcef5kxwGh1vhEDAX0UIJfipoY38I9/1Zg/CLl4wEJG0KtAWoZ
oDSwO/fMPgQ44uQCm2K1+C8VadBOjFGGrjEV4cMp37P38TWAu+wYwdlAU0uvrHdCIWSyzbYMyBXc
LUHOgRpHkxv/xfQkpHcMxMMfxNAtaUuYJC+0wDCP1IshVSvz607wF4mVKEk8zmySyj+c+B4qiYop
AnvI3JawMVLUuJOjwp9jNiO7lTtjggBLqRORi5INxwplny1ddglQ+42+ICQSCPB5HX1Ign8ulga7
xuhiilKS+ARR7meTcrBjdiyLVgf8CWE9iyUBxIcdwR6gztejJIlrFI4izFcjkAnMBdjvzysc7Cj7
dpKwbpwDPFAT8omAMDxoYYNiOeGU8YWAetY3ggJIjMoT0fkgh4VV2G3CYTDbS1F7f9mSmQUEV+TQ
SRtgOvkwHh+bBC7Z4rG6M71TI5O0rzsQJ2okHkFbllx3PVkvEy5SmdezKmlnhwjrUCbc9W3X3xD/
sUDu1OEeMgdqBbHuyOAgUbp7BBwWvgN7A92GIkdJpcx28w2hJvMp5zKmLinA5MXWIqMdHXlusSgv
cTI/umKPg8eK5ZTmFI1CVlDkxhQxWF62Zb6pLOih5KRUOsmDWQzKVjE1kRP7S+wA4VSEK63cacJ3
FUm5lgU96O4c5lkMRsIiEXagRLJ6EKfi5mOexyjsRHnnJkpFdKTXohpB7vE6Y5+JQfhyql9ih1Nk
3fNw/iPpzLoTxaIo/ItYS5HxlXkQZ2P0xRUTCwQRHJj89f1de1V1OmUMwh3OPcPe+2BeeWf6zTOw
t5lX4qm1seN9zz8eU+XyYxGC8D7+cqxyYui1d5Fdmp/JNWwtuwZ+RYYLSJzp0SmEmRFUCBYUMEyw
NTX9BuCvi5OApi2iwlIFb4hqg0/3m46GHYjC0mzFcF4zzvwSHQvMI6krFZ4UDeVFvc/sNxAZHpBX
HpGKqvlj8UJ67h6/8kS/RHTxfvcBLYSzIeAwe5IKSXkFbU6vgZBXJgAuqPO0B67KAiu+s16cQJS+
4PBAbqOYRJ3pZdJfDREIp/yle+y4d0hA0YqB1BWFF5KJPBC5PdVwOTifI4ez5JWwyKnWQArsD1dX
VCRh57ADGCfVoQ9hB3XrKrw64lGMZY4ETO5x/gvQy6cKw1nPQcoJzSmPvDOcFD7o2jrPHPUsOnei
yyIKV5Sn8BcLb9zQI0GU3lj/feqJFBpjaorzkVKPTqMD1eH447gRFRrVZ5+BnMZsGbAw4O/IdFN1
xWE0A2SDzaQsk19FKYdppZQHZQiqlHATZJc0jIHp61zas4GXhY0EmoFxwDswvXEP4jC+Hz0qrFiN
vEfr1mWlm0Wsvn2DkPcGdtQ3imnfTK9Xp0Xvs/Oemg8z5EYG7OEOuYcnwG9hlMjNi9IWvCG68vUO
WdGUbvSGxWgLxgn1JepRAnTGbTF43BZ13A4ONnaZglzv8qsd10vpqA7sxSHgf19swmeBh8H9U1W6
IvrIp+Nq0ymRRV3+sqx5WWaffHMgGRwoMCqhKnEBaswYGdwSJMMQEWMWIRDQE0AsPqYnAp/NM4hB
e/uDETE+zH/G4gmufcCAia/QzqCEUAGDDMQ65OQmofb0AfTq7JXPnWCA2mFDRZEyGrAgs0swNcy1
cGLYWzFb9MhCoxZAXXyCPoSHGT3uOKR5rTSijgmYuOXEVbccP5PClwo4yc6wNk4U/G5vX2pDXG4J
PtwQpabXcKJekwLAe+0WzaIxNkcFNfuw7X2Iy0/DU29T/RJrpoMI2y0NwLIKDDRdMdSFdoxT1ZfI
s5Q1cqBOr8wGZZ6fi8eOlAN0YbPyugs0cCTSBEVHes1HCmjL9O6WFHPXXT7PQEFZtTFthqmU+3U9
nUgBY4TXKYVX+BiDXxN3aQsK6M8y4YzOVJSV5rBA8MNLenVAUdmOF2DvR6IWz9Qv5AC3JOVU3DxE
lZ8cm3dsZpd2dhXAUvwTHLvJmTcAnwWyvZRPtzOJRMKjLScgx6mwlgAPP0EJeuvcH1cBGP84kE7B
wwfX9Tjw+8QsBEg5MDXwBVdgEtB+PxgKjAg4gj4BhogrcsHZfG+59fT3vstArUKekv53OLQP9Ec+
daf+bJyk3B0LSAgnx//YoOf6TaES47zTO7xvspB7Tgi4OovrAVT1FmbHyKq4fUIMHEkuXK673fWg
CByINAG6oG6hzXE7NZ7IidOON/KvDEVJ7D3gu10WDSfOUBZBYRegD3bVXGD+gg+H4bbF+pMeBXdF
UXmeQ3YVbDcendiQc4Of8pxXMC+Eh3jYRAtAzzgZCvE9YPK89ggOiPVw5wgaFPH44hboVAQ1YA2u
EHvCnXN5BpNwi1+W9s+TOCkJG3geQuA7grIh5WSAb8y2qOITfNUiMEGBRqq85wXhWVfA4lRx6AIr
5tmgf29Z2gh1ZgYUWzZ29B6i+2Q7Kr9fxe9dYy2HTzgCRczVOdXgJ+QHgFM0KtGAmQuXd7yt1tfk
yTfn55z74yk5rR9boRGAscBpp5hI9y3htrZEb6hVkzAlrgTZQBsG/B1cP5xYjDm/hj/yogrnAK3n
Kviq9zWlQt7LiuL0Z7Q4LDnWWW/tkvjhBLIWBxr7zCRDyBxnwZiDi7UrewBoTpyDoI5PoKU5tQhg
hKyAcBWZI1AidBLBrQZcSHROpEDICzPg7cB4lGWXsO4qoMqcd+AhcHEY3deWw6AdfI7xF5ynkDyH
doDgCDapJfYxqfZb6b+R/4SCQMZucKBpo1LNEW4i7c+EnnG80RmoLp4B5/HzkwZKiGgYIZrLvzsq
ixxQdkM7rT+RiCQpABl2BATRktG9VGh/4ZD0lIAAapl3aT0n75YlzQTHfTQCI+0cXRC4DXqf1Pja
lD26yGrJ0gwO0cmPph1quaVwJtHYCWm66s26I0ZGvPI2+m70g27QC/z3KNE2KWwp7ZgUh1B0A/A5
cVp6FMXsVsKHi+nxFWZJQ0evypmwJ3NHFv3HbTonV0dC3ajNF42aFMO0z/1O3hr5Jm3/pdkek1g+
4wwlXQRzY6VBr46u6jNthkqbQiOIfnpsPPMGMYHNiTjmA1N8C3nfaBI+9Cl6BQMyTayaxtjfJ+G4
XRb6kgG53/335ev5PpnKQpfCY4kQ0sqEajKsOmKTdjnWXY16Jc4Rbe5ReUDOzwG1fRNgyZRg6G1h
HsnFsOtEOybWE9orDxpcQyztuyUb6p27OQW2zH5+maQH4fEt6CccyckRtBbrFUgkChDK4JRwMzG1
jBVaS0B5c5fOTVxXybxuErRSAFxcJjOYRpwRb9F4KX6kgc4N6nyIz2SPc1+eBHqOjwfT3n7SuAmt
NDQg8rgwN/31BHP4riZ9DmXJK2lU3rkYHYiIHCAdrgeRICkmFhamGqvNxmy3LHZzz87RyDZKoRan
c9hMq9GO0/KR3OfKVFrAuCNdzE/aM3fPWP37+P/sAbYh+05sZvZa0CxGcXvGfcHP5lS9z/mZTDxF
uIUpAENfUWcgxAZOt8SHFr0OVE5+1E9EKI4f1l4i86ua49vB3Zvis7y2hMopelcP5FFcPBicL5yA
YcdxRA2Q3yDe5CQC4sQHEFXv+EhxRbJSOMnAm4gu4flshaXIsS1uh+xWSWnEyQ1UyyiyAkGzsepY
r8nZPHN0EWNRZCd9aZ5lkjt7PpV6Ce7L5Vv/EiRkXXhovFre6OwgcDrYqKYWCCvhRFIW14Q9IsDl
uQF3cgLi0PuQcMk7i/zY/1Enq4KXSTkdBC0vQERP2A/SWNSolkwB7Gj84QZBHkyPi00lyJBoRGlx
CaAOlFPwQFca7DuIbiL7zUvYcBFUUfLmGTDyFC1PAp6448AShwhJOaaFmOTMeEOJ9AVLKKEX9xw+
z1YmPrTIQPOIIA+jJs6j5y6H84GC3z5Lrn4X0x5glSf9QlnBEc8J+AyxiMA+CsjgmZORbzmoSDei
AXRioDnwL+vLGqKmY8zuT3s4jQRqdwmiMKhBEgsM7+1czaU9n60vijmrC/iwgMyTUY3JXSc4FOaf
HEsLbpZQk0OMOdoOOz0iMRgA1fXv8APEeQwQDGJhRwWIos8yJ0dPV0nQpc0uh7hFUeLA6ngsWezc
GXlObaedROqFXOn6GJMjS6Q/ihbrf7zCgDM5TI2+aAIWEgNP7MTk8A1dlZb8HHJMAHJBPPDrjM8V
3Sj4I/bHdum3o90ruR4Yy+7E9qWhEeMNfv8Z1D72YV9TGAVVEUMn2N624ldGO64M/QbLoBL5Lozt
bdp6SjIsjz89KwSboTicEhlODeiZziIHc7RHsXgUw5sgUzNnQrLDeK/+TfaseIacodk1OzYehMg8
QTp1Yawy/C2kA6zMpV2gDoiarUkwWs6f0F5LR3eagI0S4i9tySHYHfCpmns3ZqPYWEH2D55xF1yZ
m2tCw6PoSq4BjHVSeMSFAT1EBMCXKgRN5t0ry/4CERnnOWlO+Kv3kzKbhI0LvNMxbICdVpboFCky
/xl/pZ4OPZjiZaDNiF9cYyVxfc58LFLUBerC0anxyjFk1nm6Nh1Wr5vBOqPXJNyI0qHPNgOZuTn8
EFHEoRZik2R1SwfQZswWJRnCbyEiAYDaI06D7UG7+PDPBJtrOkjYxrcE768LuJKPyBxEXDhhwWWN
QG9orPg+5pqkEDGk0t/1jEk9rpgI7CBWHKcKM4JfjQODSRGOXOMUCGy1Ht4PjhyemgRAntwxSNz5
cTfZ9gcyTAtJgM2W3ZRa/yxfvQ+ytX7B9lUpC/WCokJJix3PBoWsRs1+iTmittxThga6tW6TGymk
OqKuTHUZAjlg5Vcin8AvC00Fwkz83u7EtmIRYwJZZJeP+6UIfAEuFxYBYg9eGWeDj4R7zDvEFnrC
axN0MP6yQnBMWCTQO+cIF5Gq8fU9P+AM5AAiosAI4MOQzYD5g/f22ejC1+WMiR9nbBkJEQiybNwV
0PeEu+Ga3BBnlLRn/PJDfyYPoJ0IvAjl8b4wsYBq+WC8RAVUgLpg3F8OloUzmDCK/TBgyuHKMjKf
LYG7zBxgRh7oUJAN7YQrwsSwXmPA7iw/Es+cA7xb/E14TjxL3Ga2/YQEmhianKQQYj3UgD9+pvDy
hP5WFgFyZdETiYBI5x7yMzIjAQ4e0kU8Bt9wYZ4de4FnLmQPaOFu67mPs4qfywLAWx2OgoGJHqTK
qd66k9wfcNvBViAicsCAX88wpnDbKfTwA1xl7p9npBtFKroeijQ8P+VE44oYf67IoaEg24dHQt2H
AgXMEgozvM5SW2CN+Rdkju1xxcpfHGeQ57f4GFyKZ8oPDC3HKPdJwZvoo9sJrwCOFUBgqiZYrh3Z
DhYGn4s3S/QI7UncHuuJQwZQicgUDsJXFhlIaF843BxSr9rTB/9JwoNEME1j39ET7of2pT0DxFnR
hPWMhnWCkP/5KtC95Fk5fi+wjH39GpfqfNLQOxfxnlkGzbv+MQhhjCUSt5Iyk6RAVdZHdU5+Ydwv
peM/qUlabWEMf502r6Wvj5C9qz3XPd1ju+W7S97kdmoaO4d3BUUYeh97o/6PmgXfGAjaFvGENngQ
Z6g1TnBmnDeEiWqqv7+li8iFu0Q9bUfeBNxhy+Fa9F8ZPWhlZFXq6pQhq96O3IhcDItbTQeB9i6O
SxbOMZsAJY+ZqqK2FFLpAJ1o5EC24xrMxiZdJCx6n3QFzeYcMjFPnVLDwtgx5yLOfiJxTMaDz+3O
aL5c05AdRDA/AoLwpvcP8vSjY+d1Uorc5csvKPyVwAQnDWp8SC8p6BPnv2h+gySOLsAGEDugMiX/
aGM2YoUqKA3A2UYh7SnRDidSSOWgLxGptssRHWVYzm6px9L8YtgPYCyIQjxoP+u3D/amJ6OrQFSz
MiSvJHf+pSKRhOh4A3iLlHMBWbGp0GfWgGdr0e03o0sApVf20jGo2VerTOLLJeZ/QLafVWCeHz+U
5fFpn7MRuBTZLsqVriTP21Q2/96lmw6zHj0MY/6K5fHfO7XU18/7Mb0iLS1jU1QLTc3hFT00T4Io
NCSkmJZsyxFZ3Ss7Ck4tWyPLIpJ5NU2tsZbRhOjqSmv56XM0UJjoXJZ4T3BPlHkyoLoWPm0J773I
qEPHzPsEb43+No8hkjj++02TK7Tkoo9TY5HsOfa/77WWk9a9IalJ1k52ildmDxdPUQICp+uAxH4o
q8mAvSxIKKM9jWrEIIIqiWCs+LpmZ/ky2ObNo0BbqT5mSLuS/iTOUwLcWS3dy/nEOVJlyaLyPSV0
l64gMu7R6OIJJSQtaB7rIadXMhfrlUgm1UNTpSoYGZvxh3etN1QBcyJcFYcUKbxjPpcWlwtsmXT6
NqYsEF0GBw+KkdbBlIk4fEekwWKsHj97yB6HGzKGtMHmqzBmJQo0dSTyCBSzxgI3wbIv2Y82+TLU
7qHoY8WMZ4ycNkkGRQmpNokrDFNuOi9iYb8wPGXCqYjBSFGH4BUYz6+YRY+NHORtofoYrIFTlFih
S5DLoZ6Gz22iIgwMLzlqB24Qy8knoDZmKEKb5Q2ZSdCPHWwQ1yPXdFHnF5rGQYIlNOAvGu7GFFNJ
1p05xYfhDqjBYlZoCjkSHHK0nnoKlHeXitwE/wPJTrKH6F+SEegERViUxV9idC5qSKa4um7I31fk
RYnwcDHRjiCzzaImv8jTyrFaIXcWEuWPtKhUwgfCiCKzWXsM2+2T6SA5S9jCr/Vb8pYmvRDR7bOH
h+5zlB+fGc8CP33yI0nVBgOPJlgO9aGg9TtiP3gKMsAJHBZWnjxBHwso9OtsZswFqT7gztobnOCc
hAiKfAGbmFoyYdNbnWnlt8gGZn/kYlI96d5KeKNzfI78kMLRYX4J8QAtUXQcz36fekU3K5qQftOq
NBvJ9gMmuLY46hdbYVaM4z6/fj37eCiXL4Qe1wVBfSNzxiFkF1wP2Mbr+BsL3zSzcvhjx7GvcJ59
UuYK2ljdxIUS894MZvCS1k2KkJX7ykNgQkRe+SUgoOKMzQFJDnGfxmlgkNGnX6Gg0Mkkrft9o4Yq
Tgq1h3Ey/E5u0SD4Rmx8Dfn/KflVPbyM7YohdVUES1jF6EhTLApklLPgwYMPIZNAUqec00r9w+JA
vIp5wqUeTA9nR6TP9nkngI9xirxsJhiMzKREYjhbiDR+TMEEch5dBBz5hDtCmAbYyn+ygHpOpNy7
DVHm47ETORm7h7brwWFUOmzA9kUyDYWjEYqp214bbFzcPwy4ggaA4bENsZhMaIXG471dPOjfBdSE
nHBcVmFfLGhyusX5NF7rpz6ndkznuB8AMiM0zQYKZsAC8IogKBBa4rzgOk9ErNNpB6kgpoSYfVbe
f2gA0PWRTozLMhfJAdTJSHu/6K56ojrTtIT0rtYKEsyRrDQIxp4aB4E5nULHD6qRl/2jWt31Axu1
03yDw7J7ocRsY1WUE8nQfO7gi1637+eBMiNccgpY7RlJPHy+mEOwDthGhGd6or48WmVSHsgzsjdJ
LjoBYEru7kNb4NURKpn7bIlHjj1k0bpQ0EoJQgy9aYnQqDSIRCYu+TsXIQGdDfHWTrgoJA4+ib5+
21M5hAcB4rJaVk5XqXRFAEt3S/prPM7P9+u80UJ9gplEsIhMIlzgNHpQEFfZ8+WG6lvKiSVJjdsq
vpavxkCKgHZU9LIZIELS5GCqSgTmJndFsVi2X/dY/0dyDIXBeg++m+TGFTW+B4ukdvVuAyYqJANe
rWqsFan6OQ4WQhlsjclT+Imp0EzUF2lJMn3Y38yxxYJHF1w4ZUl1JMkEWvBcHr3HGVpdc6hBwV08
lYxm6wzwhA36V1bS9o7PJVD2+L4PEkreHR2oI2u8zdnof+i0PMod2ObKr/ufo3LWrl6puqq8NKmN
NfmUFkPj9wH0ZUuz0er70uxA4w83nN0AJGtdBuCa3oLLDZAaWjkwaxwABe8wvpBD9g3kEEf5vGkX
1MBu0hcajAqxVQZICegV/XHHtYXib/GrFrGiJbR1qxOSAkxfYy7z+zQ/XOiR1ZIDTijzYbdv7fyR
cs1TKhfRvfquqTiLJraX+fEkhbixLP0X3ur48k85UZ7U5i07biJ9VbVG7w/M5eUfDaXom7ItqoQf
PUBB0BgQTjcFyBpHj/5GIscTiRLegU2MsFQey5AmyFKQaYhK4gf6FwCraxyQzMhXBQ+LSPtnVsOy
wN0Cv1kuImy0vT4KppIGvG/kpB/yFewewcWWrcqDDWRHD7sE276mKurB4XXg9iK/TXM/3Avwhkcr
Olr7n5s1ExwiPJFZam/X0JX2fHrpjH9KwMfg2jftkgUGAdchPhYoA5qxoSUlCGIIG0R2bcM4gfd7
jCN7a7sv112YS9c1/WlrP1xCAICuaHRRv6RgBzusx+JRnyeufyHHBUeHZwd1aHGv+GG+AUe8+Ea3
Zg8OeeJSrEZJiIg1Pu4ie2JXTqT+jKa9awOahBOmeRljgOEAoYjjwVXsH7gg3QbwI5VXtB1+IBHY
PNsPVQXrh795MBsRz79d88wHU0a1Lt8Rb4jc/y9jg0EsHcadxIy7xdJZP1cX+TlrzNUEOw5mnA01
LBTvCCoQn3ADLCrmYe/X/AhtD25cXBloKLRNGNz8eQC8xIsX0mL8AVaOEA3D7EY/FCTXnxEFE1/x
WywJPrPiwa7uGrCKGJ4HwzaEzaJC1YO4C/bZw4bkth7DOJGtiLqpjaBFDmYhtf01yALxQD9ICVgN
pGjZGU15zzUYQQRzoC/fw96lU5y1hdMCOpRupqyPLpxAkpnYLDWx8qDQxfbYFT+buDPs1Ma+odSj
eCBtgRnO+JFLAkF8hh6NXV6DH88wZABlyz3gCReKywaf/jsLamtauzQ/AO4tYUkIpEIJwMwNhvoD
jJeYZoFXJW3Os6nMVIW4FtlkdpC93a65d5Ouhf7W5oZYhx4rlxIrD30NAIGrtnj0iBmlfcomC0AL
SMti+orRqrCBftpkpywWE59HrMrn0OHVR7CY/NETiQ8cWmaLAjeF29dmOzydUSnAjeBi6x+N5y+d
ERk6GDqx8tfuKv8QHg6SNT8hFO8o9oGz3wWR6Zw2c77HIFqbFcg3du3g9OCPKzahzGDTpdkVzEcV
omVtzaa7xeJ3oYWlTZdYy3COTmrxa/yHS+Wcp5bm3B16hlk42tadsSPw5JXBAwlt78XLjbN7R2Q6
bLD5y9bVffYzm8yCfGTd2Nrr6Q/gaZJWYJqdkQ1fyKH3ltU7897pHd0a2TTmQSlpsBtXUS0qzfPW
o+rsPt0HX+HN2xN+F+wwiowo8JFhI01AKg+Cl+V/oVKQ/l1Xzw3ajotmMeYG6LIOGSNo6BxniVbt
VmfTyPIOWOEmdFYueIBuBzRhR9dcGtvbkBVGYzqrg5J7k++lzj7NiQQs5IZf1ooR2R7DiXOxwpAj
jtuvLE+yGGTTYgI4MPlvcOm74yItzve9I57w7ZjMSP951gP8AKufmvzGxJt4RjS4j5B2y3T/Mq37
7BFWXBXwIf+Jq9Iczj36vVOH7fTOivHEyzLP8XYeIdfmjaAAbPISDrdtI+HC3OwMi3EWDLiRs90y
18zxwxrbWOkfcttAtqEIYL3hAE3sbEV/SF48WiAkeBMnlDDsnk4GDwKdx5vd3v2RvSwoYI3ROA9c
QqT/M6O3q5Ohw5Yq3jN8SLMm5JDY1IDSOwx1N0WicXHL/G7XnPQFc7WDvVyD3QKFTcNB9/72lMZ/
/3s2tkrtcV3ai9pi9XDrF8d04Pr9A51fwgshq/plLhsUyBur+5VDeU9g5GbOYs+zYg9fJGn7c31A
+Y1kNY1cFmP7l/xNonAg2YThldBEQRxd1RzU/TWaHFOSxEyAHNQEY+pNaMQUw8OzT5lzAsVid/4A
FyR5LlswJyBwKScbeBbOkBRxZmc22TR7cWYuaw/GhP20T9Al7YJZZ1lYC+zuD9g82drSIhnNsAiO
klXYv3T/tRattbvBeI2xWzPk0wGgCGKzOE05NDh8Ofaw+DLDn7uQaDn07B+4nZxXY5vzi3IrZ6Xk
U6axxXSS5PMxPO54O91BQ87tGOfPujkAcLgl7s16oBmIHIv78F4eFXRX8cnlRuRn2FY8uP0v4yYR
DlzemPQ1fF6xcsAM+fBgoiwFfSlOE2dLXdtuozT0f4XxfHqttUqtTUmzQWs1v1vzA+Vk1uZhnoqH
rN3pz5artf424CCfbaH32tB4Z609i8iRONMfrM7evVp+483nm/AQhokH6nuR3YptWis0JIWsN07U
5L1qyMriL748DevudJCTyainirIm64GBS63e8rzvuPUGu3VeZNrBdnsPB9in19iPzzN/iRdV7MfT
JYuuWn+tk/B28Nvfd7dhgFRLToRl4l9W/I2WrQ2wzRJWh6DQ4n1Op9KgFW26gul0yKx5FzzmuW6N
fxtXtxosFLd2txIky0MSPnYRzsFcY/CxfpTOLAPChOy9eGQr3Ew8+iXPnl9apEX0gEdpwhu5sjv8
6N7Yec1ZUvP54bAR9ttjdE+42p8/vbXyb9YPhGrhQAh3YM3p7MDSFoftENozKdK8SGxrKDgslB+E
+p3WHbO/rdPNY7GmujXMhlnnayx5dToBYWnB2oXtKGbYHuYcOXN5/fZpbT9v4KktyHVNwSvwY3ML
eReTO30vxT/k9dMb++a2X459XEqyN3RgXPrjaD91p5bKnVp8A9/R5fndPRUAC0FWyBtiNNzrbL/f
S77wKGfRMwRCBed87F5Xs9nn3J9xgius9t7lYnqied0GYhdum+QP7BNA49Zzqib3XzQ1voFUsK0V
55dwQMnsDkKkZu16mxu0nr9oGs0nB0P4JkJ9s/eh2pK21b78HYvdtgCfW3WQnaA/zhji1F2df6fu
GfgwihiBPpPc8G1twJNZm95CfMqXXFpwJv4KszUdvGl/unDsHX2qx9ns7heRtxEnKMqPYE6szc05
nEoWalDOtMiIxFHX/Dv6lVVZCQVzolHs9XtJ5oPUncwJ31ub+OVVLrwop03sYDzv7HxKal6oLEcy
WzggjJyq1teXasWohUJHjyp3Kc6khDXoHQ4HWu8EI06MSzCnTa21wijape0zkc5u93uH1uPjiVCG
/V7sfJ+4nfk1HOsckrMP7lG7oP5jn8x4rgfDLJQsvp04pz4kdWfPj0vFb53vb3lZWt/f3wcFX2Hl
//rSVqhPa5Y7fE/5PDXRrPP5Ev6K6VncHpbP/MjzXe229kJxFq29+20jy79a098Lc7mT1xTVnMt0
6u/YXS46Fe7uFS0WU37dGvu+/3uxp0+WKjf8u3t6eHLivmkab+FzXxwQha4R44/iMo4TITAcIecY
rWWcuZYCZWYt15hLVB/cdVTbDgoFW7vwltimvQui3mIBCpg+VhlvfjuBK5su7lMA7DmswaWxvn5l
P/Jv/8/4LSAJGd/pH9zEvlxTAqhKG6aZ8l1/jb6lBHW2KeLh3sMl5T6nxI5nBWrBFl7Vuf8YLThm
/LlY82QeY7o8hOytby+Ze6HlLaZTVm9P0IJr9Q1SMJz659bSZ7ptkU3G3aJxJmQsKbl+3fErPsfc
pQEECujRo4H3kDpK6pqUCwk/kdxbqqqlzNPwGKjujf80RzBj6YdsSy5KHg4IVLxf2slFEMsi1GbD
Y1z89kTqwIzIehgCTs1XFVgSgKWP2AdxPDptZ/MMalYwIPAZSu+BE3BZiFEzl/rSXBaAoclrRuAp
wAEs+7H3omb5iK+AWXSBR2k4nsBQ/etgMbF6xjBprMlfukMYENQ46Wg4Ekgs1IA8naGnzhCm/Ryw
zqv36BspM4I7eaUu8kQUcJ/xeNHuMzqqkm8Mxg9XxxYPAK/sO/XPeqeS9mD10ZLwfhjffo409gZ6
KO3BykEdprRI3gxFaU6/EZJ7OWuEagIKmdCwADxQmaVcyIvo7XpEjglRkxddVzLxQIRiCfCKhbBk
KEMTOxGJJXUiehBSjEXvovYp0i1EIdaY6Y4O+ziLzMVwopb6POl/CHuvnhBDiC9CZTn690AwAYE0
ybvdOABxcAdYk71Mbx+YGK8UbwMqxmSXkmbR0RL4qkYCiQYpgxxBHckK7nK7eBUXlq440SnYAKJ4
9y6Z3uuV8mf+V/chf7XMdMa0pwCeUd/oLEn+pRjOFZ0eJwqnBd0ve5ueeWEl9GDvKEC8nM5A2aD8
kl9rHQxATm+hSj6pPXk7EhhZdUqHfxqiPO28TVHdo4Txtp7XrUoW7g6Z33C0zCcnkdMb7gX5FFQh
jG+/KD3cvVQC5RrK+VY2kSUMNWQKkFU9olYpMtmUFsmoAxOmDtI1hLGvNZlyUuDpNQHXB36wVIPR
hTS9U92dOw2k92kTvrIQtHNGq/EzuU7y5OhcSFkkE63TzcCFnKSAziKr5deKIaqUnUhAZqTayRdo
GmngIyhEqheAu2F8Hy7lBn7TsEF6h6aoMJQb8qs+V3zB6b2WLuD65ugLsM1HWOFSgWKxJyP7gmvM
FoWvDCrtA8GAPVfVbg6EgUI9eUk4pKRaJ//SBbux/ofmMbzb+i0MC9Tgx7/h26Re9kVUH1fQxK/b
cleBNkjX4wsKKO/NmHIDkAGlTGrg8zWC64/tpHpbuTHtR7j3RHR5TGcl93b5oyoEsAPA+E2dZbRF
uUcs/16ik+30QW759t0r4AJCNm0aUpY5PtGao6cnbbjJ/itrij9SNaXSCGR3UGkPH5sLIByiar1T
gTrxQO19yzNR5KjrHxPtgz5ZA3chqSky45SVQdt1UIRsdRFTWHs0c4nkd+1yKQBRFIfhGZDzpJh7
Yoahe+UktXLk3rcjSuAmLfWOjihNQ/bCFx8isw3KTEEWvSgTmZKEOm+MsYsue/FLQeBRYKLXWbEg
QX0XF3JGakIfIvhrG3C0jE7GEFcaNkkJ6eLBWmK9UHlmg1EuaIrNO12TXj9OgglvpkrEIiZN59fn
dxuo0urWbwb0YMCoMcxtgWsa4OUTPCVkianQQ7RotxfW8e2O871FgRBVruI36wL6w3B5yqUUZxi2
dH4sNoCCMv+6pDJwNykVoX/qU8Pnp4XpgVahkeynun9NqAR3YHbJIzYLikwvhDOUx/r4XqmKkyGm
lwbSnrljpaHRQCDiXNZ1t7/jOybc1BUkTenRgYiPxFxkRDigIagDgt3p/8z8K2Utv2ZHgADvyRr8
o3JNqDUA0ilHJ6wWJWk4V/0XD8dTo/xerUjqZ/7Q05kJ7lG+MGmBzL0qSJrK2we6KtQpMt98NC5N
Jq7FTM72hYn+s+GqeQw3dJL+pfmcJDfi66wI5nxETbGns2caHQnid7T1AEKltP/I9E/Q4CHOYQil
lTn2joBxSN4BAy3pJUiPIkphNzkuCFaV+f26ZC1lrr4AWaX8iNF8OZT5AE/H+bmT4pryYvBoQRcp
dK5YUdkw+4jhwGaITkrUH5lMfySIPiEZfyDXxQboA3XY61LqIH6n5146p3MW7SP/oqoBfsunigew
pGQOz9waoAYU/pUfk0dtEcBP1TloWc4LAK/MV4f6377CRTOW1e07Ha94dGidRzFd1F6PKjDcFVlm
6nAwYWGJZcpaD/mkO3CySWhO1ihVUPin897ehD6JjBonDkUbn6mOcr/ZUWsYduMBaNnNv9Roxqfc
mOjAEjJtDVhMistSMBq7PGOPfTsWiTHe0laY97z7/VP5aUffVUMjG9AyYYt1YnMybKDzWIUyqi8B
DUQwskRwRcwTj68nBDNa0Ffv20qAn31Ulep2yRrNJq1gEDcpcKL5p76BJR7tbglTw8WA6KDcewfC
2t5W2gxIN1NNlYe6KchcHkvsQnYxNKR2AZ8AXAncAgCdirlh1Q407pDjO8N/EQ25QMCq+3Y5YfOP
EJOlYZfQOqc4RqaPExTwqdAl7KiUIvqKrTqIlZwv5VUjb4G4SON4nEZ9GtXdEuwZ7jJdR9eYBm6R
gReQ9tFOYRCgH2IAPqQhxgD8NFQDYXfYHByfZ+qiA6v9hr138FbqaIw9BgZeJlT0uyqgvszoAdfi
kJZjavQU68GD0E+r4AxiEigis/mxsgDqOdRrldIVTpDz1BJRoaaBEAU9FKfF8jIwdBStoXEDPhW8
PgExwvDmFaV/MUXAVasR8KhXrO4b6mPsYeiuU24CoAhdvrAXqca9OOndPY7QEBRIpZbkGAgQNWGw
2Fy4LMcbWArnQQkIz013cUBG9x1AaRpwUJ7DWpGsINKlTplDEor4Cn4gH6JGCa9H9IMI+oCtkjSU
AlrjgeCnkMtwtMa0Tqh2P6iycqMmOI3wWk8vNLIhQ0WpDl114qMzoFVIBRk1dKSioeTQu6YL2fms
yTdubBW86OSsRxAF6JgBWW+gRSBN2AIAR8BGsfasEzBWtyzi5IE9zdCBdMIaCcgVlHXyM4BbVYcb
o7cjAHb6B4AI60TQZ4bi6HZgW0utK6iswMMZY/bxlDeCTKZTNTofY68ov9kbDVUizjJcTor3PMtN
NP4CMkLjdIcLaIbH+OB4QOYGjAGKo0bDHNTTkxNEMJnpdw/Umto9WmYOvsiDfmp3ZL/ioY7wjcC+
jUnGfkDILDcJXAoo5mbGocpOySmlA2fiJhWa4sV8NkfLq4hbKlJQQ8hoyG43TCl2XosY48DzgsOS
tQOzP+RzIA6Yo5xmO0wqDmYF1yOUmxlMgaZMxmTsyWiAcjCmuGTgqgANXhE3Ad4jMEgKpV6S381c
VJlB9CCJwdc6ovZYGxRDI2bjlv2jQRysKoAJ2CiOKUbdADHJJ9YZpRsa3X9uS5wuTCfLBGxyJ9am
BXmLgWX27vWHpopmPmVeqt48q+m9S1RCXR6dDUH9ks3y+gz+HRQUNw+SY/xpvQXwP6O/XD74RwT9
8VKaGVuTQaeFFjAGqaOBGQVBogGkmkGFPRBMgPKOz6ODls0Txpc3cLCDT8Lr0qmNCki3QWLwUK2B
ULO5qzUVWv1MaCV3HnQyrCy0tuHpw2MDOLuFd30n/u6hK0EHpSAkfMoZHhXfGJw/3DEgfApfHCsk
RQ3r+tzC54UTiKAzdEtMnrSoQGuQ7wYj+JFl4F3UL4rfTrYZq3LOytBJeWBJf3XRqJDhi9/J8+9N
NhZ+WpSTX5HQTHPxguiaIDguDjDPK2HhPTST4Y9OYxGyElQmuA3iQ5wq0PBgcuFC0nqYDDlme3pM
9GmOKyrAMAD7wH2zIVmhBBc8uKaGENW6zhvITODed65ZrybaThYNqZx0gqsvtDwpbmOkBVeFcLfw
1TMfx9z2xn8k3ddy40oSBNAvYgQtSL6KDgRo5aUXhkbSJei9/fo9rY3dmDsjC9NdnZWVlQW4xxpZ
oj2lcdO69BvoCIBCmFYXI08E5e0DXsm1OWJkubn0WibhNks0dGlOTB6c/ZayxLGzqCyN8lDb0xzD
Otuf+g9rla6+u9vFkGHVmLdZJdaFeIyeloZh/r09g083e6U7zjka79Geh+A9xiJBrZgOyQurRPxH
gF6dw39DNPas7BBInH1M6Q3Vt9uzCjqVuVV8mITRcdbiat8R5DTleX/2GCkGfd+NXsUNimzbnlRN
D8vUOVJqb+sKoGRqftnlx+0tnrzEU6WXR7OeHphbmIDhzkOnOqtAFgldM7/CcPkpZ9PggwC3Ob1o
ckM6f41dDrPw4l/Wf1enW3YWk7YeggWj01pS3CUWP7MHio/5eFPpnndfm21814G0jTVOhRbLYruI
mrMK4btS269Ww9/OYj/gPIv9Qt2cOsW1rk53ofNdXzmoVawmWs9rdYGCfYeJR5ppKxtFgMKDTkXd
WUS1msNnP7t9x+pYvHNA0OiqwMYRrhHWq3W9JQ57KGjmtAs81ai5j5q6hZWMq9P2No/6O/29JNYF
vlBDVFG3Eu1yKa44d8BxRAdziW8b1++TUhTfnJv125iBrCZ0tE0hzKXxXUH7FfUdY7fTwNtYVLp2
CvgeHd5kp9NaUs1inai8l8mkwBtO3sGVVtO1je0JutfVt7dGQPrXf3/skzHZJR7b/fZc0LfA0aPe
0/w5LwlajeNtTFpp3UJV18qgJkzLQD1jvRk6etE0rEVkBs4w8+B2iWPbSyUZ8S2yQamgw+S8OjVc
ml4o3yZewPV32Ki9eA/db02apuCasule8LMyBQLARlXroLM5dJKfX6yuIBjIN1eVr6eS86h/ijqk
svP4UuTnRKZRN3pcj+qm8Z8IkxsBY7qNdtGns8NZoyczNJsSD7eLZGhBQRd7HNaUmKAjVmeuavHm
md/T33rWLEr0mDrZnSUUT2R+uqbZIWii0c7rwe0+SnXN1CwqibWZW+k2Y0Zl8dIuoKOk4MfS2O48
/dTS2RMHoIuX8NdDpHsF3stm8fzeCSBR0g+K5kMz9+wyIM6J/v3/BHaBs0lbMy83GI4M4jSjfrJE
BUQCsTMeNt9gMcnrEUVTKzGIefnA3MST5/W/yTND/1at+6s415p2Tu/7W2t9ad6WjWWtcVEGvDUO
dZu7WSDSKTTvWaO3/W+/as0JVm+thdrNcNVTFtMk43+AzPui2lz5JEHMe4RRQiSv1DWW4d/n9iER
sNv7HnvisXnquBbEGVrN/8nLSGOrT77z+j19PX5Xe/eRXOjeMZhSWuXEUBQ0levcOE1TbOb23qKF
2V6b9cziC0W0c8ZBpcV0qHJp7mvsTNqFaruTf69mjcK8e6w20Z4IhCRilwAlVjWKoTejYnuKZnqq
vJEAx2tljoKK57KtWVkxYvI6d2/rZvR6GUTh79Hr8uPySCwnoqq2mt2t0lj52pkldPgh7WFiw0dh
tQ0UirUS1R68bFJl78/21BjJ1Qjb37Y/2tJui1FcLEy7wK7eViWJKRoiqOEJiG4JkBkwFRwrzIsf
ttQb9EWYfe6U/sDfckx6GaVgBhXzkiCOqlarEexhsLRByYnoKY8wkNgRu4k6orwfBC9Owui93IeI
wgRHQAs989WhU7zQzzvqHUbbmPjPpnZCraw7TeDi8lUDqinjrVntkwyIz6vdnRfNiApUE0/s3QWB
loZ5U+Kn6+fVt/VaLD7mHBG3Ppu5Ws70xecdn45662pKiDUComwa3rJAXF2+hsPVWq8Fvx3br0RY
eg/uM6ShIJyzftvQPsHAwAjSyfVHlhEtx4tjCvEB2VXjSkBTlcpJg84QvJe/4MpmJadAsjSJSE61
bdbnnfuGR3h5iCbZYnLon06GUThXdXU/SgZAf0JJdMMtb3EVC+0rpWGQc55XTfLdHD+rCt+YY1rb
JtIT78drk+mAhXcWCJrDzXJyft+evT3Ro5BloXPPye9Qq/4ShwkTghXRq944WNiR5Bi6a8QwKA5H
KHROn4zqckhpnN9fw2xGScKt/OUnw3Sg3qQcB/tfQknUt1NF+/zt+t8ljPv+nl+7vKU2pzTCjLG1
EAT/Ov6NljcP0hly+2+27VqVNcv31iGtswhrxzTAdjYKFPCzP/W2E7g/j6/L182lDRWdap+Wi+9k
BCHkrGdGTrYutYR5xcb+uUJW4UDbmCBkrRa+F9+FX94GbMZ3+9Z+17bENtELleRiCkQ3Is7k02BL
bhOwi2rsTZkLB8yHEwX7Wfqq1KXt5r9yxTX5pcmV0L6KjjGTBSHOd5HNmSp6fq3sGJC3bgwlaTmd
Wav2cda/rt4Kd8AueBbqBTjU4+Ua2ohL6xbbRFNFasWH6jalWy0f46mGzZUOy7z88GNZbXtkjiDn
f9Dvbrq5S5cZ1WXaO1/AO+0PtpuRuZaiXrtKV6vfjt7UqMpcw5/yBQjJqTCWM4aP1ttYPrrlJXQl
IfHl/pTRaUAE/Iqrd8kw4A80IkZJf6f3Ht35VJix2uw3xmu2AuqaYs9bzWZJddqVYDnD7c/ZNzRq
oLq3awZ7g8DxtK2Hw2Ox7QL/O4LgYqULvISvJaHKNRm28yIBs/hC8BZZRgNLT6jykZUTZNsukzgG
aBrzhVhf4+M+TICDF2EGS7bY2hkcdv3dTXv1S+z0xr9bqTBWPZMTtA4mEpufCsP8FlZV/hgWycPJ
VPR7IgixKzqeh1G9nb+HfXKn7TRwVxaMfSjdAoMFD1N7o2GpEf3FZ8P5zxDONJ9F65zFFayZPpYO
CA4gB08Ss+OOYZCBG6r4jm3XM7JivSSdh1xKslLKDOqol+SYJWGDooXcCYG8+uzwVvzn4sUc2yfg
RZjCOQz9849SWw+7sQtqeZhwChW6qOvGifVDr7ZUrZSWcZtXMo7guuYZe0oI99vt1U70l20pdZFy
KkmFH+tHAewyFhccni4W95SKF2K3B2K5AXInZOC1WyA41/3R9ia9lYAHFj+gZ2hY0WDiL6cgpNxw
EQqNQ83jksnF53nZYqs2N8Kz1KHjpmNk1A8Z5I9dgG6jYYID9tW52xKYL4eOtb8vdVY/pp/cnvJZ
S55w+oE0gRh37PdS5uX+ZicZukZBWUuISCvG+1o89qtYUAvugHA5k7ad7iOqOHN5ih1+1uUVANQu
gqf1xmzG19TTMYWN3B/707pUWjyRr7nW/NRjET26/MWCTCm5a7XlNh39Hbd7G49Xr77f161KPi5n
dmgTkssVO7xmuFHvPvxrNunayCVqLT5yIgAnbQPfqymtiCCxXOmgcI2NBXHIKpQscvOusunt1r7U
OIUD2/2DU591qQ9Sn9Xgqdj3urpiRp3nt0qdXOii3DgRcMp7S2GkmRgEv7mxOWXa/qewtltYnnbK
ReHL5z0HZbcrX+0yaNeFXEy5d++uiaOUi/ZYSiWWLNjR8cpIUgphOgc+pXBKSWWl0irkY1Y0XFuh
ndy6syk3bqfEL4KI1KrckB+U0WsoaPBE32hRcz2tWT2uLx2ewWMnmp8eKoXu173WLGedqyIAo726
vKdTv7dAqtUoWKMe2sVimL2wXjcrLxaSNSjJhGK91GWpvy519utgVQbSsvhmu3O8tvgoOvJvhjey
pdk91n997FJqiepyBAlj5dqFmqmNenVdpt9MzJ3uXPL4/Z2vAeZnipX6MfeNKb0nQCdDrcQOCDlR
YZu6s8tPwaRfMGIzEuTzwf39AaRlWQ49H8os/5w5l3uv8muo2TScBpzna6k+DkAeEEc6lGufgu+i
DSHXRATO75ZZudJib+1V3vVgnRvLQjccC/l4etZC+hDllJGa5MUTXeDytxvRl/WmanJfjdAh2X1s
w7lOm0nuFoHW9zY15OTY4teOcvh1vC2+bUFXDv9RqW4NEdHC4VcXp3o1gk9mSAiO8eXHA67QzuWb
Xt3q0HSH5l/QA+Owk9k7JL8M6u4TJV5buZz951LnASM1wzl/pSIuc1kPz8p5hpCxtPI9dfCQhn7v
hsvpMKwxlvB+c5HtbiPKsHVtz87emR/bSJLLMd4dmutCbOdKV6o8mdTLjY3fdPbHtrY2Mqt5rakK
e6t3vCn1SxEln4VNPTklh+fds6XoE1ilvaVUSqx/QNjr3NaaFuota+3vGIQ/aCwHqLth4aBV+Zqw
1bo2j7NGjRf0unUsdDOdyadeRIq007f6s/q+6MOqPcwYPCOL69cYbLBmonwzr9dZJU9yRZd6a5jF
fis1dTD4p+iFQShjsDD9uv++rp8ARLglLl3Hdm5tqLvDcqU408sfn2/6aKiZOGBvWrz+7GqvQnQh
pc1n+qna83pza4/NmoEYOSXhyZU6u1IzLORNy4r20u09zMmEyCjXgi7ENmuLql+AON5FkI4BAzyd
SLBx+LeX5bRdKnbKtbjKMvOqgS3e27yV1rGUHKozPr2JwF3/byF0H+mjrjPjAcxy7Cji1Tcd54K3
YIlI+jAo8NXhL+raFTy/7OSCK8qJV6MjZcdam5DkXj7laUlCTeYVv65e/ip2j5iYncfreDKJRv1h
GkbaXH7g9IwKjXJeJWTWOZc6pjuIstaETeYB7C+PBE+RZRc6H5v56Si7NffUwS4RN2PqQic7vogD
mDMHpBwaXWAOBsme00WJl1lNwCKBWkQBsf2ImpJcLlh6Ud2YX81Q2jFgGgxDNN87i88gCs7kGh56
UR2dKLvc2P5dkcNiOmtO6h3OYMVVu/IVghdhpF4cNYJZx3P3WglIhP8iP62+rT01xzLocVYf/M1c
vRRodR0ZRLMVTZStBTZA9jhL4CKj6XBukG7g3LJusPJ6RD35LZFAvm9Eq8a1Fp79cddwuJi8Makb
teDpOh3FIgoFHAUfOACZg5eNYufue/+/IxlRaRZbz/zAqrO/7eeVn1Y8VVlVPHDMPmibKc95/lqe
4ZrRbzznaj54jJ3oXOMOUcv2FfGt8mL+qbBWyWj+/0+rdGamUuUBmvaKT/vguVqxM0rtclVpTA+V
7gSG2wb3YNnyTekKIOL8BzFKL74+wPtSeEQcybddt+Na8nw3nQXh2yEBDmPrczMAfla/FhC/D/nm
phuYDPN9ag9rW+gUe+oIQI/E4L/7tevnHmn2zSratySE+Ur4AuuPBYjI6efgMKtfoIyFaiELOfLr
wzOYH93bi6hlEzv4tsuus0u3s0diWVg8ltiV2J/h0yg8v4Rj5BYzOg1NeKBlVmrDtsAN17R7HxY7
Z939/ivAKuBx1y4yCbpI5YxiPVS681I6g9u2camYajt0X7AxiFaQgen9ktA5cbxoj6dQSz1+rT4b
WOPePhwDXhFdZC+TVds+XH3vH43HsF/n98SaKJru8QvzAAqQGH5ol+juxnqLJlp4ZEL+vly28GCY
aKLfe8dLjKKOwZdVdHRzN/2Uv9utAIenbJJipfJUldr7tr80KTL33BmXPd8i/csNHKYbnKhSqjh4
SZcA2H1QznPk/lBv3vtwi/2FzoAT5QV2JEDMJg/erW97mExFh63ZWcNDus+/B/rtGuejjp48nCDu
TYkgf9UYG17Bcextnrc9DlyL9mbaq5W/VIKgcS+CWOsg2feuwHscpXo0hj+oF/RjX+K95JZRicxZ
mZBsfPW6+iaN9EPLRy3IqWKmzPyqxFOlbukgasF1FQ1k7jqpZL97hi4qVswmerseWOhu2NPW+Vox
wQpkqp7kWhgjx3sEnUqwjmS8jfHckX5NUUm9rjI4yKClYfyIK3iO1IXIlpAiGb7jQVlTzmZBYBoZ
Hp8Dx6Jcpsgk9T9xkfj0PuRSdj5pFgNlgoioXy2mnqnQJ3hI2XB2k3nb26FTk+ty/5QBz9uVTTod
iWqzb8MgZZyVQDBYh2gbfcVof+/IuE4GimD+7NSyNwq7xq2dQUp/nB+b8Nyii3s0kKC+aq0yRhb5
7qJfUOtXiO8jBCXEhx8/JPCH1Tdbb2YY6JbTAlnTA3KpHbRia0P2NOHEcOko16knJ6d0ILgW79tx
pOmeWWjKmrxbbFc6OuAb9ZbshS171ITpwhfayagoqZWTsxYLKYpQSGfNaetkQwlHsdrBb/kahCa/
/lzTEX+TJlXNuBdow4D2P+fJEJnsGi9Cp48+iQyLGu4etriEtGkez4y+ubVLY+2/PYBt9u5plVMh
YMEq/9pX8qrekmUsCHJjMmD0y4AcjKcmgQCSeiChE9NmdUb6i0CLv5GQWuO6JhV3ZHFeF/2WeWfB
9rFOoe696pdDrXCUhoT7gkGwW/zwWwGlkIDsR2ZJqnnglp3QS1Gv6V2zXgqlJVmsMtfl4aCBY90u
AEj5lvgomJ4qAe5EWQ/orFwfSo5AzFkdz9nxKQB6cnstll8UNdbXDw9QFo0bL/3W4okenq96YlUG
04NKV7C6Ljqi8a3Sjd607CvkKUYpeIggUJLDsVYz/1fm6PUvS53ql42EsQoZ/rRbzYIhrh3DLhLq
gAZX6H8O85Wx5bW6KHzBOQIaItxXQaM7OkEFpKhl1wT7amQ6Vyh1nGO78pvnrIE813j+vU/ARNnL
6toufaF1QFvL2qonaM0oQ2WFPRFAlIRonBHWBo20o/HcsaMNXhhwJKh/lW6x6cvMO4XObRAveaR2
ni1ZL7WdCCa3PGvzCIWXa8BKhx/jdB2zSgPFjrPY8R8yY3BVasEh59wIsbf2WJ50rHZ70uIQPYvJ
XbZKLb0N0VbYtV4FDQuB6yqzEk2UvhD/FLWD6O7eciPnqF2Qi5ncavLJveV89vvdTw0FhxVYdmx5
IP4w6UhfDG3aSJv3TXtzM+0UssZep9CykesfaBlVrvQV0aaWm+cEuZ04W/l/WpYYpMBfZMHmGFz2
IJ2BGercm4LYJ2FTsz31a2F7pZ1VPXaEQpf23pU1vcoEUExGLFhEPBObcObt+OzJ7U6tWj3OJQu5
RwmeOUpFtwHaFHuh6BqvB1Edg9/wkJiPuMii5hu/2UUpBW/HJvXItCQEUjxfUujCZtX9j+NOrnC9
ibwKfokhGWIXgFy0djmWHEOCJ1vyNR5JqULT0M1MYCg2LxxtlviHh/Wrepl8/zAKmQUUyIT7+yWa
dBCleLZj240XtpxQNPE3DJaC1VcPm5dFf0JrGQTRQAMqUYpmlziMlANVu0+5JrQS+JSb3Qgtd7xX
Sw+ctXhKirFO5kmADR4n5hNm8QaOyxQdsxmq8iOlRX9UGRbXd9i29pSnuci3BZRZ1JJr7WvN3epT
pom6WMubnfCKePl/9wxHkFgM6uFim6LtOeubzFLd0Xyv87rAA2hUC1p8nzsAj3Etxd70afE6NWnt
YfZVxxp05wIWdx+yln8CahT1HRbIOFUCYiN8sf3BmpEO4463VkREJGLRbBzzKIaKgZ87/Xzodizb
3tA6s8NzDTNvP621zSU0EIOcZsca8RROBq3QQx9TkxJIjsqBlA6CRxgEp8sT8yPwjc4Fo3gkd8xT
k8IrMCaHCv+y7M6v/pg/as8Wwns3zYiv88fa9+qZnng5mB/aQvOynQ02JhgNr/n+xoyhVU9osNq2
r+t48VIfdKJuyRii9a6xzQ9vvYNpI6kfbpTWcdk9HcewX7iOtbhPAZVEseedVxS9q5p2lYkx6LuK
0y2M89CZWm9wKbfBH2fGq2FrskJ/b1c/h4Phwxmo6ZJfXeIz09Gp58YGc3kUUTbhqw5c3S4nKvW8
Io+myxi4mce6JguxqFU0eCVrzgfV8cffOZ3r58Z2vShRT3xa/Xwg/7/6zqV80biTanM2CgcuIUMR
Vx2v2OYOhdF98G4Or2Hxfupa/9iTcLLwAtNwPLam8z1qxvtr2EJh38k17XdZX+Rayi5TPP5Ed08v
nbKSWluiOFg/+lHPQmJ0apTf96y8jh6256oj+m0+XI134/mwkO7C6KjXcFl+KaS4HUgBN/rrMhxB
zL7XcIximJ08ImT/MrTEhCqqq3l//lshT+J7rcclirM0ih0lxuhgzQbZYzaoPeWHpcfcIEju+tvX
wl1DrQc3Zl33b2e0drEHdtBpVzfmra0H2EAjUNpRCqCZzzveJhzMS837570PYVCjzfv88yyVxg4v
oSjbL3LUdD517t3L15w79nM2mg3qT5d8Z6V5S4U14Sja22jgulSSUvdKVvoRbRJOVrNbkBEH0cpL
9eO0iZVmrgm91WSSUhBFj5ze+kXatd9osOPh+8RBxCDX/vaF2yMPNfXvxXCK5P9V7CFwWo7z6XJ8
vnZF0MWiXYvVSHDVDEqETKMgX4jlkmsWfAaMqyoeOlK1v7O5/htc17nP5H0TuUtbs54D9fU8Fu9u
XZyft7xBpWbVZjTkG7QcXLr1XW8j78LDTlMdWLlkEguCozyCPd6qRvfL3dv70iSVWgyoRZbU4tmy
xKq8TuQ0g/k2XTzXniS085Dw10fZuVsYTQf33mVwEYSkYuNyf5VWR6wN0+kTT53S6JBmY64T7t6g
r/CeyOSvJl7hiNA7hOY97SKP9Uq/NqISjCkz+tUxbGicOjXwLTgGO8VNKArDCHPhP8n0qfyY9fI1
L246KD8e59opcnFpuHmdDVzB4+TRI2aVc631gvZ50ap+iMc001zWR9MncHNYG5yqD5VRxldOZuFu
Z0MK6PHm69q7O6CHp9vDJTkl5Xoz13ODyGml6efVYDW49rajVXzqTz+3PBifNuN7bzPYQrm7Ro3o
ODkVlNoUKhvsssYzLk2cgf9GWZX7i01S+Zltkss+nc6GrImCT/XjJGvzsV7dm/lDejwHVzRyPiOs
+ycVX8IJ0+J4M/8pP0ihsjHX38/8P4I6gsXJoDZQxj2lcX0UnQaF0zC/6t+VjNZ9JVTJ2FSbHzqP
1FJZj1RdKP/lYWMpihjDY3/fD8GdHxd5ooN68yTr3NXCQHObMimmCoBOGYYCWdfk32+FMOfcToE+
ViMqRh2/ZVNLKFlILIfrMa1YFLOdEFpiCX05tXZZMUWhxhT9Y0JdCQIbNmM8CwsvlvkeM0wknITM
c9M1nWYxXDxdNl2fKqazakfEVngkzjL3QLzDGqt2JpunmkxI2pYo+BDeKPLsl+m+FDJCYQ/6+5fx
lVC4rnGeJDN1AfqjdjGDFyYnfYe8wvH+NvbFToGaW0UwyChV/DATqouqkUCdPw020Ftj3tVEshuB
t+41ildDT8KwghetC33VdpHn70fcuue+w07h3XD1KJ7aBuV/RaaU0koFLdbgFH15QkrH5q7lzoMi
7bP4rxjqW0e7PR9qr6YNjpdjz33zFKVS6MWQCkDxnoB729M5UUqJilZDaqB8NQGe4XIn16GWkNoc
nhpiEIPIYCBZFj1ccbprH4YSCa9DvPXkRIuwF3O8KMNZRy1DqDcuB9kgpCCzEb4NGgyhW42kPs4R
fuC22w4RGQE69Wj5KFSpCs94Tp77WJ/1LNkNF0QDb07UM0cd5kh58sp4Y8O5IzT80P394+ZWfFM+
ku8rAoRnUXVj1t7R/D/2QrUmIFm00/eJE1ADlWEv+d56UDMjVHvbPZlDpolHR0teDkbQZ40Wrt/6
3vfPBmcs1aEfwgUunmR4sve16mF/+WKGiYW/qWjw4hARMqLVR6Ef5lnORmG64/lV/tjCWMvFZZBK
6Ydh/u007alqwj5vcwtJf0ikpyVK5UuWtGQHOl7JGl2UEFk1PU2YxI/3CoC/WWamUsVnHFunNlyY
0vi1/9o8191asScxPMJIPzfTG+uGWC6ei9934gSAvsaghQtF2ERMyzELudGurY/v1HDj4R1uupax
KmH4y/d5MKAvw0XrE2IOzT8syJWii4PB3K7OUtrmr4R+t+79azWa1GIX5rR+XA5glYDZH7cDQBkK
nQ+KhWY2mI4W9Zd659LLBtFoR8ikPD1mK5WWBst09nwNLX2Lnqsk37MqbCpFJ+v+PKix05i4ioA/
/Lp+oX/gOlGn1YREdtvueozlCIvr/qmKFPCMp+diwuQSTx8+KUKGAUkBg/CAk+35WGueetvB6nnn
wOJTdwT3Vrt+nhvBJeUx+JbRlW96m5fV77KaFPUQmQw4ro2m5vqdE8MGkcEaENNZz/zfbIAXqL3v
SwkIjfwa1GMt0wK3jlymrxq9Nm+la0KBhYUSh/JpmEOkjDI7ee+22DaZz/vydZBcnhiQ5BLSQuYy
xTXNIWoZSfCMkczQf2izgM3AnFtScRaxx8QSUYh8zseUAwRoBuhNe6snoez8u752z2EQg4e5TfLT
VyF3tXrG8oHZqZT1pOeQk1Z7efmX2/3mqqnigrbO3LFXLPUQxItcf3uQNFfjus67QmeqOHk0t9Mb
4eg9+dVaqBePBbpuwh31z6Ak+6R/OqShfYftFnlyubk1UWawfHHwbPvhoBQPgtwTazCLV984dtSQ
TQmaUOnmzVk89U7H+NrxPKSSZLpedLXYWRe6YLG5SIpbziA/hRoJM0LAWbSC/zCrv4fkY9H0Ke5Q
fDibZH3/17iRnwjfMC3eHdlw7Srsac/7OZ3CpF0VqMrtQVSSi+6ko2bUcdBt775zUON8WOzSgmUR
fMFXtbdL64IcZG3y5yLRPXWrcedPtiGWTPu7fiGdjQvpdFwaXO08c/wC96E82JWgh1SAF3L3/l4t
NbKR3OrwWusXoZzgiJXCENFjaCdgO8/1lRu14UeFbu1ggi4b9WE0XJc7mc+ANuFVMOBm0+tIeZa2
Lp7FmrlALN5QJqycFTkDcAwV9mDF07EIWR3leuf3SzFZaqZVP8q3r73Se3247l3+qw+vej9HJl90
8/2c+pkq1se9d+1tvrLnWj8aR9N+dOxlo8Oqud03N4tkRWqnvjM8JbPX+3CXNdaF3rF9V4VIo369
V5OhxjmNHvE9n+612Jk0YL5fy2Swx5ILWRdSLvFhMWV97TGVUfUDjq8oBrycGSOvu8D9ZMA0vzrS
vrHtb/5VPkof5UGdIK7HV/iZVJXeacoCelD9yMUWHJnD/GWXZr16vGJ2vJKxd1apn+YpAHpMhX1m
w4UYSOOTnGq0nUJg1Xip2VRb0ONkXBmCWFkv6l/2jWqvJMLHu7dcz+RvLo7FQVlr0K3pvxu22pZ7
cTDvlfCCw1xcfGTZXgkjla69SriVXM+7PPJrR9RN1FJ68xc4SufIxH1tzFQcAGcVO6p/0v/D4sWE
Djb7rBYvb5PBWjdWJlTYQpjkfmaG7hsLxu2LaSWOHkJXztThCJS8PYF/G0TjCe4MiCc30mrHBRE5
PN4F5f16bPkHEL7pZhrCPoIBs22nvWPI3hRGwK9xs/a/GaF3mI0klCjvv6D41+OXWts0LVjbZvRD
8mkxxVuSxe1umlXMNSTtfSKqwcbPdCQ9YPWWCT3YuUNDf+1AHiFcD8vp4dBxmJZj4+kntMVXCX9e
DxR2Ka0d3srO9RD9rp3Zt6gF5sHm+PDwq0YIVj/H+CbpyeIdeqMOwvmCIZM0JOEOhl0bdnhZzgA8
0JE0KbjX00mXU/e4z5444dsOaNHN0ymMypLzhp6GcK/Hw2+1sFP+BNWosfZThKTsbNZRKFycUyIt
P4xw7sYdfPZUKieqx7vyv9VMzwdVfqlzrw4Qc4Uw3TPr8FPFZp3ZPpy/ijrPq9sHFgD3Bv8HPWhg
83uGFp+rnrSrzanYSagAgPRuuaHkel3sr/PGEs4M8364EW+cWkg+s9AVHJS6qpQFtGXvSq6u9nJo
yu+Vw0v31kUv/oldWvdwSwO5kyiR12aPlxmZ4rA47XB+M6M7mphG01pkrSvx6rJNsVLkTeSzz9H1
Kcv6tV1/OdjeqS6vTzN4Oap/FY9J5gORKZ7TU+e6b9f7m0PrMmWq2d8XktJSAaFxYv1EAnDqGW9U
mo5PhREqhuucagOkUVg1a9+73DBfGDnkj4/eVEe7WZCXq4kYQsN7WlrWpyzXJigJPvJkXekYkvXm
0sOOmLf/f0l0cBjX+OPZOU1uyWY+LIEammP/zU1R4RCLOeapPDDcUSfjrNwdn/7JHMl9N/9yH1K1
x1y1ZbLLxsAdM3IEnY/i23W0fDn8275Uf25vsvHdm67Xj8Vw46zbvpS606HZF1IjI5YHtccagc6T
DHDJj94VLClEglt0psvqUcvQUXeXsLHq25I6jubj7cuV5emqP7v3QoMPFmLIwLPWK2uuTOydq5Ox
DOXYrsp/2+QYgnpqIEnIa3DWYpcRyLFVHi9q/Z2UwhZiA7v/qnFqv/fVkLEunWDYroIBVEh0Jn6C
4idkxD7eVtutQ75bT86L7vXrFOZP3XoKvpchPa/MXNnkxaEaaifIn013jkRoaFx0UjqZzXx/Wo+R
eeolChKh5ORaV8OQDs1ixtB/h45zPWDzzVMw0jSjsxLDObzN7eJ7SJHKwkbgh4JrUQC/NY8mu5pP
xkt8NwzG/RIPfULC2+7pHsaSVn7hzayLdI7e7PL+drzD+iye8j1bYf+Ie9JBH6bNUv3UEDbopqEg
cf7cJ0oPPOQimYPCunKwX0BfSrz3BE2Ot7NExY367hoyjjhbiZCyU+0HazncrSvlU1VLZEF+1lXK
KEiIWq4uxJhyKurwd7x9KDIEfEWVgwsxqlmr6bWN/cK97Earb5t3W2Uw7HuAZ3EtoFlckb8pv9Sc
SP6SFvqBkZlIFoOpvJcfl9Ml1L2W8R37YTmQTIe0KyRXRosnOvvdlgfrlmSVy1CDJhqiZ6orph37
02+PP+TVbXTvMr6z22VgECaVLuMoLvbufWUDsYyb3U1WcB4ojATeTMKar9N9l4mVutKtoCVQeDyi
1TY/1Sksc2Gh2V59mDrm+2pvFpAoVEsRfCem2I0iblRlhJSWcICxSLIzFLjcw8b9TW/OoeYJDHrr
qoTRYfJZa5cnskL6WhiO5FmjY0feUewdTq2SLMPwlE6h1BGGDdYGI+T7venHrZuVOoeffSLrxIRK
aduYbUqSfNSKvKSdlxTOhzmOwCDQGigtM1LrWU7f6M+Ps5gm+lh83w3JJsPyktzC2+l2rONK5le4
9PWSODKUqHTmheLTE8/8p8XTakg3K1emFiXPZrmLeWBHsWCWsXISG7BC+mzTY359wBDEPj3tdizh
o6qWqNrd8sUwqzS8XY/2xSRfOG39e5T5iwQHLZ6fGzHjkzHt5/q3/G+zzIDZ7cvu+p8hXrun/NtZ
b7J3rm58Gi5DohaqVaGwnma3ROv5vC96bsiGX84vB2cZkTdOcKasF7zIuwoI5w7SxAYrcF7wChyf
hJ8IAjX7fmCvSu36byCsSy0Hvwc8nPVKY0w5R5PA5S0fc5em7CpLpazkHotLh4pvJ6f0KkPPCIFH
bdnXtBLWLgmalGWoXnMJYa78sjbheCJHL3leHrKoUE2MN5Hna6Duh67UPgmzWSCbbhhJYR/2sTl0
yi7Nsh9e751Qtv/LD6OAaTyJQJtsX4rAJvLqjC407QzB4UL2fXJgk+Gz+DAZo3zl6h5geuZVFsUb
kGSbbIaBFPfBJ9c61wqwa4tu5a1ITLOBvQgM/6rGZviwkuncjNBTtz1oxlT+y1q7elxU1N09k0VN
Kr804OdlsvtRvjxO33ciYy5RE8JGHCo/1fuwvGyvK+1tcXyutFcL/lKl5/Opd29pE+Am13NG56rN
9XZUX6el4yNvGlPc8ywQQ3mQbLKl6Qenkd2ZeLcKvmCrSECG1a3tusf/rpX2bY8Nasm7V7VOQSMY
CEArqz1zojGydZ9wnGhM9u215HcvPqQX8t4gC9KKE0p+Nc92S3PtQDxrlWhNf9aafe6Nu+S+QeO5
+vaz9P7CqaiBK+ZM59XMPEkRpzzK9t3t4T26fsoLysXhPXfVYWKH8LeZHa4P65doWTd76fnMlkLB
FzW16lf172NmJhhb2HinbSP4T/+3LbXXYFhRXl6uMEk+xmU29lXs2Xa9aG8L5/byBPdLf4ulzzJ3
cv3VJ/YEhO/Ll2ysU/5zOlxBwnT0pVpPHbN4MBVGsXizIzlpXLTzH8OcpPH6paxFkpHz2MaCQGSP
+dCttrElFYgRZHZP18dWQ1ONzH/EIEux+hZFWEtly0jhjhbbEt44IqZEHYGIy5S9zpXBnMNa38bW
t34VCI5WvBNU4lJ+c34GQj5sk1s45//P1yfHcXBE2SbYL3RMGKNkuki6UHaaq46tH5dOg+XYWeFV
iGyBbsSBiHx1JNHo3KGqIhrM905yHRF+MyKF2K8SdZNbir84vp4Uw6RGORPoAwc/2lRa2qBUne5R
WlcZ375ei4l6merJfLD9OnKaVR/tOiBTBj9QREb1Hiru4fjIUgIlvqfbzmrtpBA4AuY/d5wmZdFi
n0yrHeyCubtfAOr8URK/eV4/6qqo593MqcwUcEHGQLmqvpsKLHbUbnRWYCj2aE/ZFa60sYdwk9Ip
3j9ttlv31nXM7tqrCa14fH1VwJFPzWzV6+DWhQ5TqhbgS9ZAhLMcF9/YD8sX1+Z6zYbz07CuTQ8j
1NilmIW5JdesPxcfy4NDMZaKa5V4I4VV5Jcv7o3wUbB9LHTrPZnsbZNsC2ll3rorJ8yGslG5YKgE
yOhAWFjQArhmyd6EGxtlt+qvjZNbLwaXN/3S1zsCHPxB+aHKMZ1i+XjxhL724Jy6WWLSkmppqHgE
mBjQY2huhI9UegqkHR1HfgjEaK7542qEc8twEY5RNlOC4q0XPGgzqIJ6QuTSjJGQ/wXBWruKwwiv
pxgkCttB7d0EN+L1aeqHYBwP+dH8kcLbCZ0Y2g17gwWWtuHBQVl47i+hNpSToi+AYYVPh+drojwl
Pe5PIxIGhkf9UlX2e2FLNbIVjxlRfzCneYK/TXvSFX8L4gK4TzgPEfgwVE5O9BHReFuwob5ZtHiK
Yc1oIh4oju4HFM6BsrfUI9yQFLIWQ5v7/tyEwpL+Kxx6LkVseoKA+Hys1DHLZPiMQYiE/sY0yAi8
DUsAlg/92fyxddINcAsQ/caErPBf9MIkVS4p7t4uygidixwqs5H1iePZ0+Wnt5vVGX2uPzWprJ60
/QdG9YpJQ4YjcMXKuPR1EoJFyvBBBe5wCP4G/+S5ypGGHyqroasPuftf/U7qPU/436WsG4oc9MLT
TUXHT521ishYbeSepx1SpeND/TUMjtWeaYCtmb3f/lX5KvxWf6m+TEUnbfw9f0LbYgNgofgCrJ/C
2apDjQ2SEgJXFbUsHu+GsYdpblKnXDorvfyPqPtaTmVJogD6RUTgzSs0XoAQQoYXQuggvGs8Xz+r
uA8zo9DVkaDpLpOVuXPnzrDogAPPhScxegIRZELhYDkpGrp/MmzB6gXQ+8LA0lEaIv/sO6fhCWjg
r3owhpuEsuGZ4/zx47PqT5XBTEJjBP5Ttv20ohulbo554YZEeUvmA/oeDnqiqVIWWiBzsIsv+yGh
JlYZloATD3YfJid2wvra2U9dSlOORHjt2qkOXpJm6MgYtYAG+JX7Uchoc4kg4+0FNV5qtNz6Iqnv
gGDvBrEo41nI+OAGrL0IQyERpoB13vSMHXrYzY5RNHcL7oIq9IpZfbJNuAcrXQEgJzqdFdlRxXAm
6FEPrtxGBJRtEFAO+GBuEwHioXJYYEUGHSwD5XqVaAPEJZqzY/ugHZd0L8kTJ9dgM5jl6/HQiLAJ
e8MgCbJC1fp05MTD/GTVu0035sjNDhQog4AcUUOHETeTThhfx81z+BRmO/LUEEvu8Rpdnf7OIPHs
AWCmRIO12av2OP0lKgBMnY7vKwRuNgi5ZYd0FyjlIy8h1kyZyGVnNZA3XvHkQhxzmYrX2/EwPK+T
lG4GJ02QCuQB3LZt76wJqZx0Q9t6Zv0FuLa+528fBpqtk2DReWwtjXKTsqsI2XA7Fr822HTc9YaO
wfRLwR5TFgfeSvAtV18i4AB2SSO2gqvmVjCGglvIoSzz2eWe6FV3ZC6fx++yj3XS54whpjgHwB7h
5kMs6PRECj1VjAWsgz6mUz/UxQZD7PiwCuFTCGYu67TWxe5mFOwtS19CShWiTanJIpMYRszg9tbD
xYAHZbUx2UfsQoNKaGbcBSIMOA082/D2AOybI0m/otijlZXO8RhdLDmpmBqsN4C3vMt+8voaQgsz
yh6kRTMSLvsdDYeq0Qjs2XaaXdchAms44PlchefOpkLTNnWAc73yVOkINaHcClaeNND6XIwqRgzn
8+pWg73T+ScEJO0T0vPFSXDBWfX9CzzGjBG70bfi1ci4D7M97pIYy2S7UBRDeW6i/yLdBFZWCFpp
rliXYqOJt7gRNfXquOifdFaPF7641dIarFuirEPA4szC84QRQgRKj5gUtv+LlQmzxJUmWeKd0qF6
hsmrvCb0JimTgTi289rP6Z9MyyPolhUUGVTN93ao1NYvSiKgGA7+RplNTpDClfLXnm8xS8Ju2qDo
wICCTyOITCthkJma2wyI5d7M4K6jd+OF1taHl9Nw2bfD9Utjm24Nq0/mr58WvIWwxDrt3+R9LQKn
dzr0l/bf/OKb0V05sO3GA+PPgnpkhrIDF/UfUEI2lFjGQzO4Fe6n285X/Atk8VDJEFt+wFujTeFP
bUEjMDj6QqT5yK8hRkPFTCnnWyhB7GxyxnWjlwdYaZD9LJKsce6kgl5S2ElzR8mQQAJv2IPPejEB
g+GcsonlF9xaJ2YYlJ7S0NC4Z1padeNhlq4LLa7wAcn2+fEiQurHMrM4u08qMobUogV8OBdb+9F5
sGYjF0VnuKxg87adrEfkhVzY2M965MJmehi1gF8eIVQ7qpLMizQvQ3twOzrdjKbNcADTKMfqsQjC
c/uVWRVIy2RPIckqMncD/RmvYfsMaHCEjpygdsIQlhmSt4MyHWodoR+zXWBdO0PZR6U9FQ64MxeX
FjKcbvOeOKQgNNyC4pOHEGi1m2sXtFzEbPTE2I736yt2G3uTxKgMiBcjq9OrohgxgKiQTVzXUfeO
vf2KuIDtFFLhSh+VI7Nl8B+wkAPnZHuzXfiEulzaJnSgfkK2uNhWtKZnuCWAUIpJkEJDX9czP6UP
Jiz8I6THoCjzZEWqScqRX2bnYw7em1l1UsQnFeZkADPzbRSgkEtfXM6Z39bSL8poAv6HweTUelVF
cHyVGjgIwgr1WOunRipTgw9xEBdkvy+t7KJ6696olrS9RmXUOzHucfgbc4NVleG/bWv3gOTtIY27
raPscPBkgg971qYIIiNgLss4nIvSTjzXQHg6tlYfm2Jl9ZNY6/n+un2/4Qm5rV27lIoOf1nlG53z
opnpra/tTKqcVOzQynbynWWheUFdbK2/HijA2cm5dSnUH71rX6pp0VyQSE4rhGpdtrJx/+4lKlzR
bftSOjdpyUk3XgIT5nqepk69DbqilEpXGuZYkIevBME4JaiUQJql9/FbIPKkqrRE05oTZ5rboabr
NKy06HweB6EVIEZ7xE06tpeBY9XTvKtwaxG7Ihi2I/N1JPrYlQgZv3kR+T562MSQaZVvK8D0N5Jh
a16iv3M37y/B/X2qcmXsx8kMTUVHV4qCDTIhvBlrNXAlRRmXmt5f6AgoAnHHSSKM4UVxADm7wgKe
FsnQKr2AO1EWCufw1THJqTfGTxGAfPNBa1O+3smJdkXROsPyVt1d8m1RAI52yXAJf6ntyCTldGVp
EIRa/Z/Bwz9fI09vneXMEitpR3NWD59LSIKGLw+dz6rrziFlWB663js9jxXgdnAL5usP+1Rpu9Js
++8ypLUA6LkUdKln0rZ9/CsRMc8FKDbgYckKOQjOTsVG3Id18ntGh0FOA9CcDD8zZVH2lKjjFPEL
bwCskL4K1o2qo0MqpAmLq87uc5WqbtrZt2UC4lA+aRrbzhEITLzv2hoG57aQvdDkMfuW+y58y7Fm
sDnPr6ZfflAeUcmEEMHZJk0nGZB4XU5Nf+7bD0Nl+Lzx5eqjtHsRQ3jeANE9dC8ionUYzthfWEFu
1S06p41DAjTK3CWCuOUBk+M0Td3eswBvyY4QRWnUeg+NMdnMZ2fQuUp4Nd1sYzHfIU0WMvhyVs8j
xmms391F2zpJ9IrqcNlzQBjGeb84Ice1HsXTDe/a4eB1YfFQ+kh+jtf9M7m1YDgZ9eX8z4+ecT66
ThwG5OYGJH+nM/p6PmiK7pKfOK7BXbwNBu6Zp7+rDKoFhGMu3GsqW1fAC2sPePG1hh8VGLuZIV8M
IeTXea1WgjR/qP+TiebRwL26x3HzNkOzxsZuooWoSdwSS4ZOvCj/LDyqzjkCl5Ogqwf60c+VsMZA
DGYeoHBPMZ6c5LGOT3LVUv2XKsWxHsZBqVA9iAKEn4nyn4hPSLMZnHLdNTkP0afsTko/8kT7rFPg
BBGq+HK+/zMk6bYwgk8c5iHuAHId11TaRHh25n80IkeiGQiYrlPQUuPWHVq5c0jaQHJ8F5wPXAJK
iYFJiJHwzmSFEa0GGRo5KFw6zmcI7iEQ6G3FxcAGgnfthf6bAYUiNRL6Gbb3opl5K6P8JtCv1iM+
+6NFJ2B1VvrfinkgHaeNgozngVMiBTJMZdq3ziHxHgOcENtkWjcDYGoAlnbYRJf79/zeKCzwMrmo
2ECEJVBNnn5Qq6BOSDzctWX2MmRXcn6kTRm7YvdyFfoVvvFICzRW+2sOJj7ilJJciB3C2unBKjgK
pAy4A7LOAQGLO47pPHdhZF2q6giuuVMb+H1vXUNs180s9bJNHzVPNAuEZQUYILv2fERnqYTNKZmW
271wxUQsJiJdqjmYegLYy5CzQfNAsWfp5X5/OU/GXUH5fvaUxLtu+tpzr4qtG1CmU/xUvJJtZ0L2
jN0wrruXbDeBo5RpZrtjzT7m5Exa4lx6lUQDc8iRldNUF8PlvQV5tAvUZJH1s0hSvjyGrgmaCgp8
eEr8JLaZ2VoNOPB7eT6ubfC7xCEi0JAWk0vejooTG4XiAxNu/tpn8hOdEJHcArnrGRKrA3yAni91
3gdurl30mJ76hY/DoNhOqTVPvucnMhX5LMfT4kEWWlXX0/vn+hzNh8uh/bvv5F6DIOO38yTxbZ8A
WwJxM7A9Yn2oA1Eu9agDZtGY+EOr7l10T76D89XjKSOkC7czAKcVdY6+aIYaKwYg5zPI7nOTshP3
DBQN+8LPBCyO9RBQH8UxZgUdjJqG3Tpkcqh+h4J8UYvMDhAOTqciVpVXsdQstXLarmzl7yGG4ceu
euxUpjU7hcLk8wvQV4WKkD3XSS3b1sll+Zr5tmeJk2FuhDBxnO/suNDKsqjgtoD40qHJ92H6xdl0
PDUvdHTDBQhp5MvZUzX1kUNPI+0UlgmPm+u+D03jc68OUhkVKnfQixJlEJU0N17reUxdJBSv5E/v
gqHMVO1ycUcUpjleEUiJloX2/G3cU/M1j+IP3MXZqbqbV1MINKlO9gt16PKz+hdjm0l9PSkIiyju
ytw/RjxJ6T1O/9bBtIMyzl9m16igxEJVW7qZ7B6Q0m4vYLNt4YXzsRNvX3SuBpYZXKKUHOgiCu69
RaSR9RHAOC9IUnMILpTo7h+B+knrnH4UJT2acLu4XszVLW/qhx466OE62EgCsjx1PIrgDgt1EcDM
cRuuZ/sCVnH/mnxQhzViFYzJESuKseTlZQDWy76zmwPAVtYHwIhLXZc5+BOqDT4HFcpnNe+69HJb
KHWnHjxrsgcQK3xCmm3unEKmj/YUahThgcAJuV5efhLxFeUyCLgogy22bBA1y3iMSOg8yk2ytnlV
LKgKonFtkrJQL9Wm9qy0T+TUCZD/rlZA2uxK8wdd7lT7mGjLx7NsTDMkLaD8hZZgC/dSKDM7fQJP
Muy/GkmmwrF16gi23dODQepvO4cnRiwnEVg0xO7C4Q6BapEqFRw5HfZDwpghU400jO8i+EuiiQ6t
TfkpO4WGi+FDpmTFZUSAfwvr+GyARQ6CrVXb07Ogl1lzM+AtnPPPhNe142OEp7HxGvgE92ENEN6K
PcpIPMcXwGWGNupZis4V1jdVOLZEITRaLy3Bx8s4+eaufJWuHRycEJy6L90WKTg9D+8oxgd9UG/B
qb6zAk49eWWVNZnqdUBF68F6MlMFHGZVNyHRka8rM8Q3kctSoNmSkpUgJHPak2mL8RfcI8yFgxgc
FXyqXCf9dt00H4xAspzYUhy1psjfEyr4sqJNj+MYqSN/bCeahWyXOWOc8D1mvfT5NXEBPXBDidju
qAxa709ScDYYsbb1yNRaNsl8nSIjCcgk/TqySAptQswofLyrFpdctacF8cu2miHHg8zKKYTHFnGI
5QK3GTvd0mbcjCSGs+j70MCnAK1pyKZcdsCYqdfqKeMR+D9aBuxIyqeSG4p8lKSLiyglCI0k++Yh
x0hTyY7RiJfV3/YhR/KJvocxrl0Hd4J957bkq7BWnpXvcXNaE23M18kdbddhcjyaY8NmIGXEd2a8
TJq6O6zygBVwq5wnaKjk+zYda9q+zM1IXgZsCjvDrM5+WUespzbFA1cWidmzKi1zSikNBKZHQNAD
iBcues9JS5tpJhhlljP2xKsCQePwJPEjaBRoGNBRqQsEky8wEsONkDrboiFf/9n/gckPeJxKwquz
EuTKIyuoVqOda+BeyXObFe7arcG+IJkcaKS0VBBYc5mpFX1rOh6BQaSK+p5dWgGlNe64iiJ6aCfj
gvcdVB6b5o6saYhqGszEUZXAk/FuKu1Bg5Ai5M4/gAPkO8jZ+QC08vN4VbABJO4gIxo4/SoL3LWP
lRbfGe5VGxIN0QdNCJWI32ObBnJ0UAf2wYsGo4Hp1udf8g7CNiwSUebGWPilsKkatl02sQ1mz1YL
wZb7N99AAIaU+t7yWd2aa6i7NiP/ZXRC3CKMAyTReuDpcyhA7Ep+3oBnvLlA4+HDsCDunsEOiR97
4KEJ+rUDUGJgYsRxZQceA9ARvC8FkuQkFTLoYezYsGOGlrgXmWsWJwBJ1rqmxE8Kj/cxVHuGLAAp
gAipdjtxF5yckJPa8BNaBZpW8GjVFbumXIOYY6ufGNdepi0QCJqqGdMN3q1npD4Rkhk+iCGEtAbQ
WhcrhfHMjSEJZaw9A61FwTaYOhQK6BhH8ujPMG5L11ENxcFPCPCoWA/2rOCk48O56ejScCNQj2KS
AZG4PJiHu8wvcFtGjDMiBwDeJbDJuUk99e5skLDk4DnLasIPux51gBrTmW8jCEuVTW2eFNW0TwmY
LHktsBJaADp1AHWB6O5vQCnAZsSMSJaCpoH4jKgZH/Vy4aLAtfkMgDynIQ/wqTDCbBpQP4O38p/z
Nd3S6DaF6J+zGM5B+CEA9aJ3RzaOFBngUo2nxnIsW6t8Dzsj6OYSdSQwQzLv0g0CaEIJ5GrFKB5O
WKC18KLBW0Rhdud7pESST6FLczZPSSjX3U/pADhGLjk195orzKY08e8T6tP3yR7DNEoAKWtqKLTH
ZhyzP3H+dTkCJQSlhIE7MyAKzZZ4LSRTWsYoFnwrwYcucCBwnygGjD/u1z9x8Ab2QEQQoP35LMXQ
0hWEPXTEut/0p4UNuVC4Jqq7/9v22WmpbxsG5Qx8TVdRMVdm+btTHXf9OPNMl1q4lGqySXzb0Lcj
0xCnCA2F6BSxHful6zts5r97DMldUQJNiV1tk7WSabcHEeG6HaZqds66J5pqsu6t/8TxfOSVtjrx
f8iowpHiJ9yFaNtpSkSbtiPlvGKxb4pEz6GbtUhaIAi9gaPeJyFMaAd35pMcIxrnJj0RH9qpXAgd
hZFOuNHCpiMp41VPEMkfE1nuNn2eEB3O0+6NkfAWv3f/ZI25dDeYprt+cCXKq7i+Q54xFiqKZuw1
V5UTT+CZO+MuIADyjenrn5b3wfrPmrysOVPDTyMSbPflX1fk/YQhbpu0rY8jJO/KQeVT0/WVVgOF
xT+i9zd9ZbxLQLbq5mmUMla3Mn+WjsEczVPYa55xd/QgAeuUCIfWGSO1/o+pdbwrqDKicUH83euM
qgj4CErTjWeub+L4fTmCQGxlYzmhIaI8HAdshV72Xks+w4tKu+ClhqK08cdKOdzcfsWpZNjuzzbo
rLcDe2JGH7d3GwXpiiB0YfzBa/A08ALuWV55Gll7EqdBNT4k2lEnEhVykg7QmXqCa41s3XFZYzvX
oe0y6F8Ya6EnPx8+amqkNvkAvduNVpJ9rB4ugFbpz5W4N5+T7fJ74eZYy2vPmtR6huhxqnLefInD
VhQHHtoSvJzXaOPEYLOBeLrkHOnGeSGDVisUqg9M9+psUcvsXoJjfmme4fn5kWFRGHLVvSh1UyzT
X7DbM8KgpFLMHreeLWK6ELv6UtcWtZJhB7HEdNgPzJGwXq4ailSF+mivIG2VazqtWK1VbTYwl+Mq
t4S580iO5mWVjwlkD71dPOJfvj0uvduLbLYLqz8TaN3U+weD58m5SHY9K+m8u0/AWc5wGz3osAys
R9v9Ljft1MuG6GA4xotJVLwWNgPqcNF1X4AgmCSJWIKQqNWISQ31TDOIQ1ZYkVlvfHndD9kkFt62
Dyg9ZAaidZ+wwZcOhXBEJPdolYe4xt8lHIGyHUrEzdKlan3I04c4Z7HUWcUyaqqzEQCANZMT2WNr
PoFCGvlI2I3t45mMgC7iBmW++rCVxE+AynNcN+x28J4bfu7SbuWrGWXLkDXcnnsadzMuGjd4eLcj
Ez2n1A+CokKduuMXVW6aqRCvLj/OUZCcCT6YPWQeVjXA/UE/dsTBSvYF0cpLad+AjyBB9r9PO02X
Vf14p2lVd2zOki2+f5LZlYyafZnlMEVhHwYfbjGQ7RAj7irC7hZ7s6yG1tQ4JbtGaateeEtBHg0p
qyl9EPH1GNDHUXbF95bdqt02k+Wl57eCjPSknzsMldDNR5G+8W2WkrS8VRA7pgNVgz/jvHbc6aHc
Pb/OthVNxxPRZV9z/sm5En2qWIj70S5itr3l2kb6kLJBk82+4Ovd8x26R8LscVz3Q4a/805DdTeA
7G47Fpb9aEUGem+6ETJmlQe3cPqf2bKXg0vVvYycopZWcdtkW/vOSLfslau6TWviE80Q8pxGgaM8
fQxJ0Q3kHmXgFRg9nP+Y+7uKo9bxQ1mKYm+UbKicai3yTwaKsp9eCq+BXd4fhnvtcfSgGEgdaInM
wvltJSiN3G7PjlwycT0zzHzaJH7H7acmHHLeuWEQXSDg0vf0skZxH9eVo/wTv117cXqku54qzBM2
IKw0Wo37kj3nfDU8XwO0b1PxV+WlfdSQbmBNWjm05KlgTIOkXrkO4ay1YCAC5T8SCsS33CcC7F7D
tevAdl38gmH23ceif3pbhr5czlrG+T5ZlfSi49K5Hw23D9sOtDPu0zdRqZCqoohUZKpaoVbLhCtG
f0WnVF4zrupQBGjeDu/xQD3O6lS+ZrUiTuq2WRXdHT7VWowrWsU4W69lKeIke06sYj2ydtMTaVhj
Za3yp//rjVVdC1CHTvv91P49YrUo+HEgrtoM9q1jynUDgB/e20sdNvShuhCi6XNazNu1IUliO5A0
X2MLD/ejuL+pqYkYokHDg9gPKYKQMJQeHQJFgJ2OcQCovX9lz/2Rcxnx/e/J35Dg4HCd8HuBZOuR
JbMPlmw10FXMpQK8DfaptPLIdCLv1Tdvy0RTaIb3PgUpM4uQPrazPsnkbBG6B3IA5FrGv0G9ELmZ
9IrSr5/Za0W9YZE+Qzd/iE6lLoCWnuq3/hDlQmVfPUd12hRzhIh7c5B+uQ7Omp1Z+lZKa7GPOBL4
2ZNAq5GBYFb0A+LXxcS2WOFd9EBz+pbkUJF3v7/FiUZqWb/d+ooDdvq0fhdSnfSjhj1a+tiPtp3t
RYimOKmyTdRPS+d5OX0PXV4OKzAwtFQRhFNrVnrPLU+QiJdD5kcbtPxZl0AdUsbaCcq8cC04e8mH
7l2KjWaCneF9z9FYfKdL7zdcGo6M0+1xaRhbitoB3b/909SkNj7UuYPFK4JnsQWeyQ2XgcVOCZEU
KMEJtZAgT8THeSV+Eya0iBN8Ldvw/tJhmLz+PaZANntlo5WJyG2Xj+UN3hmEcYa+0CtFbwjBYYCT
Tqr6RjUoV5+PHqQH2d9Qopg/1N0y26grSCC2pD4eaNN1yTIgYYqHsbzXS/8kzJb7H627slRX+XGp
iV/vSJULVh4vkhz3l+xXqlt81UeSfm9Zl4b8RJsd2ZX5pRNnuxJ+m1xd/i93aWpTdk8PFXNp1GSB
jIt9CPiMvGdFTmpz+8CqyxeB8+VMrnvPDEUKLJcuDEeVhQATLi9nfU+2vsX9Po0uy2Y2sHMcNevD
W5CwdONhb9Qfy3ZMzUTjNRVG+KBaOmWby/HH+fFL3r1E2Iqm+e367bwS81EZ8gOp0OKLDcdtBUEC
Gda5z6uxVbgiFiQJ9gAzZu8fCY05HbOaHRIbJAMmJtQG4FF4PaSRvAbHwih/qekluNH3slh9XLQC
WobeZ5mSuuC+4z8EQLdrdFjC5h8vh1I/x5twOKXeZvz9B/hRX77FdI2yaIEZpMdamTJ1iOVtxwoX
uJchKObSbFY9JyKkSzvKc7to9IRosxeADSkzoWEpN6BnJ3y65utS3vrwgf3VB8WIZVwT4PqWv3X9
tocACI4ll90pIbxUeVDoJV5xu1q1X2bVEx1DqVrbaeDAnysFfMy07fk+ew4xG6VBVt+ipd1DFHKz
6xck3dEMtrXMdUJpEGVoda0hdxAa9cQFH4gcCZSYhn5OVaf3sxmJo/A2ZaY4o8s+58rIAATl9XD5
YQDFthccQ1DKwlkdy74jGqZv3Qe6q/0j0YoIBOvgeTi//L4KeKAEEnTeyS2TZJ5qFbUcOQy4+Mpe
LGtFIpXt1H+8w0kVerGx6swLR1doxXVzAjqMQ8MZB54flDVORVwCM4a9dGkQwHfsI98kLhK/0kZh
nO1fPT4Nm0qo5JsX6ii2bKXxB3xwVZ6MDWOjmXTdwijbVkUK4aSy0BH1YLds/JTz5UGFI451U6+u
pjae2KXXHujO1crK3gabkDHM1ROvYkQfux5y4jiyXJ3wkAGJ1vvsHhMWbSLJDvdOgKBpUQ7RkZpA
L0p/CtvGi28/gneEIcNtJdnQ1zXkaxyXYCqr4sFhNYvVx3RTOyejq9L1kO5RBtuJW+sqFxeQuPjF
CwkpizIY49h0xAJKSBruenQCA+AIEoPbogRJt1IyD6VEqwC02Mw8HLGeP8EqN07CEI/PAyIo5EI3
H1iiy+DgWHJuyjGpuKZF+TsRfDPgUaFyGuVulkGSJfzkZFWFwM63E0xXgRi5UkasXPggBnrCWQmy
SRTOqxSpDlGLU3p/f4SSD8K2mWHhB22s9HEflD5O/W3QicH1WMxfihO54fn+7diDSJZSNUQxnPpJ
LlWzSjTJU66ZW9ZVOWcj7oJRtpYE8Uj0NYuJI362gfrAiCJCRKbRsByV5CVCIJH9BDg4uZdVAo7Q
OOmoulhHbKHgGknn9Xaz2+1eM8R2xw4NGJQarln5PDnjF2s6ka6p8209pskgIK/8HsOvOvTYOsE1
H9V4BBMN8ynmocpHpAxQfeValwPboRXXhXTnTIWi4YYg2rWe+Ji8Nf2vXmvOyk09zN/em29ljYz1
kdbA+bVcfilr6K1tabnVajWu5cq83NhW9IWsNCIL4y801R04xst//cG+4qe/0BJ3HjqYV1uNge7z
g4ZOJ/OyVOpweMdWMlnJ8qAFsfHb4cALdWL0f78M942pXQ0jRHvALxuDwarWGoSXNgaNIbiS+7Cs
/v3B88K1WoPn2/SI9nfvqAz+hl7tTv7uZTKSycfvYfWODz8Tud8nu0+8B3Ka9DiBqAHYov9nvLmc
AYeyyZrix0Suu9I9Yj7IH6ppiLHVCD4i96kJWY+FKoiK5H8oma0i/QOod1paqtOGoh/4bQ/lg6ot
M6kTElHyelCHB6hGV+Elz/QXF/DwBsNfZKqXEVA64UEet47n3dL3oVwAMn1uEcqa6ceLAwl21gts
aeGn2JIFWJX/uMuI67VvtRihz5J0Dk6N0lDR6nYUHW5T3Y+HrNJ9shwmvnXV0kno3tb7jRXs6f/E
uRCwCGum6c9kUdaeNyhNRG5SbZE8v329+jVkcV1yWudAfQy384a/eCesIgQlKNL+TKVKRN2AWQSn
HkauqKSd/gRuqhZo8YStPtvEbR+VlwSOdyAZEqJcljPkH8bgjF/OyrmR7yaaMfcsB/QvpxW+rUez
r8v0CeHi3BHv6PFckiGPQMj6FEDTxzDI4+AP3LVIaYjsFI4plI/kAlbJaCgmlg/k0epCfXbcOYhE
Xvmad+qKY7eOWtZcl4s91JuAKGeptq0K4vxXsh8Sv25B84vEuUwSTAzyytIqvpura0LU2+194Phz
loxEIoR8Sq24vMY8aQhh6a55UuWb5k8x60hOQZxm1q49NGtIrWAIjBosbGQwQ/KBxjA4CvqiQ8xD
lwacb8iSWPnz1M9MZ785oCkLiUj9exkJhaY4mRBTcG1AqFUqscyzCxW22I67SnNGyejwvgz2O8HT
rsSkSc/10mkUr1oUYDpmWh8+zmB78bX5t3zLfx3fs++pEGasKyc8w+ytFbqSK1AvVDPKYDQ51bSF
17m4CieP7X1eplKbu8aiB5S4O8iZSiN6DdGxPL+ZKE05bhysbDLaaOb+C6A+SX5sakEKTjFlPLLB
wH66RClavXPzywmgp44M69/5jflybMhkgB1uukRpH6OlgwSXGHFCQ3Ts1JX+udVKcpG3IPFJ8dp3
1pSIKUH9IDLx7KtGHmRe6G7RXm/VmI+lsOcGs6pLp+kpdR03g0DmuL4khlFRa6kQnU66a9D6jxed
zXdo7oP4/dRi33zjrSZEQFmHeBAGP3VTP7xw7aKU99CSDprwG2k6De401wyi9cl0EHr3nlDK/kNM
BcQQA3MCo0AAtshESkK0MUiW6veo8EfbLkFHTs8Avv1FBU7owkC9RKUdSchEseI3+UxFZbu+dJlN
pMmD6qB5g14iGY67Ik+x+pUWZM2e3R0/wdNqDWKNq65NTrHue3rFriLMtcutL7kn+NI+W0Mb31kZ
kB/PC77Ka5DVFoPNbtNL7tOJCK7NAfFEAdJKSs2gjaBTPwS4EdraL+63BvWHRiMdW9I+TahPZx2U
KCq7ahxlrurrUvBSsNCxUDkgtk8Q7DRKaeW72698VdNcjhZ9BzCCEqsuloFGLmjPEJQcMomIVjJa
Qkbx1a1KsiU5blxtDIV3uyYqwE6WCMq5W2i4i+s4VFyX25RP9gnP15EMsS1An9pFn0N4A6++XNBe
K27erxHZkLg5fknQJco4cx6VS+tYK74XOUsmHFV1kprB0GsX7ovYioQivc1gc9oMnO6hXIH0vHZJ
lFOnaPEIXVkLc10nTzj4jVWmcd21Lqfofo8OPKgzFyla3O4BvbaLWbZtyAHYQRo7w1/BFMSYTAZ4
TZVTsnH91Odq8wyU92J3YO6zpaE+VniCMCtielAQBhpwoloPpUlXO+7X4fvUz78l6xkem/WMOpn7
RKcg9uR8cYLhytI3L5Wv7/EbMSJ4n1T2vJwXFvj+yUxyVdZ6kKvjcJ4Nb0H2266MR4HRgEc3XHzb
Lqmf5Lsw0oGm9sRUUUmljfsUqmcIA0YI+hnaZXELJX/zexpd2eXRXcyn7aD8HXFdW3WxfV9LohLj
w2qip4h08br5R3ZajGRz2Urrt8wwNa2MJwykrZv5YVPPPTUDrhd4CGiJ1FRhqBMjux428pNHp/QR
GqDs5XMfU+G4d6YATU3bjGjXP+qK357pVA8nhyJiuxVhmBDs8dQ3zrfh4osl2MJQDC1t8Gzt9mP/
3uoO601tu/wjYHR9QaxBmDkqCdfD6yF8T5VDQ3tkCeHK6vv4etkjJYH4BC1x3wk1+7f5PgzuJJVQ
RfQp/Ft38UEgAUQe6OHyVq/ChR4pjpvmIk/TobVTRu7//rJ6Pbzuu+mXcfv0s35jRKhMb8q3n/1P
EZ1HZqn+Q7p3sqplJ+KruL6BFkCy8RkPFB0VVoeC9E0tSZoIXMmLVkrvh2DiZNueHUjhmTx4DkeQ
388AmoNmWmgB6YB3bFmTxqyE1kso2JGxDepN4CUvMI3WRUjx8SZ039B2R1GYppA1nQoMvDcZiMyh
7U3+zuuV2wxu/COo7MJJ3EO6WBZyequV5mJuyXnivHCIXN50VvAqFVDuyXSZKQLQ9zldqfASn+TG
fbkDXy7v2pA/ysO03Z2groTURSLAvUjYuY470q7Cd7XCPsF9uwUW3aJzbv3zn83eQV0ma+AP/92k
W1LT5xFc19h7W2GK+VW9ZdvoPT7Sb/zJPfkeCD8yHsiAs5q3I4a5US/ebto8QR+8Lgz8xheBACet
T3FbZsSzEYN2BVOTOdVm1/BPRbOex5Vdir13b66sXtVvXMqX5/R6v/R6L3YkKS31SpPvyjnTUlt8
ueh/n/ffrFuvZtDf/BOdnjyOl7obd5l/tKHgHsAvPXC4Oco+/GbNUbi2z4/0fZ6sP7oe0G24hssb
BMIP4X5czAtvkclwAV/umWZZDG47Ra7x31LyaaYkzLUYaB7e7r3eYgH4zX/MXLcQhu45nuEJZjWV
Aqbtv+Xmvb7+u1lrwhQaKA+unUMxlAt5t6uGrf2cTx8ShhZbt0efBO5qcJ536+P8/N9L3YCv2S10
NwtDJVGkVSGxvaeqsDkKo32teUbtcsydqxsqU+PSbiC8/jmVvrux/z7Fa4yiB/FPhDOX9UXfwlv+
m1lvdIvmOgw235XhUSjnH/dM6ClB3YvkRfiAR1DV9cO8nQ6QnT1kzu3mTUgr+BhLzZdreR70H4P4
30J8KHwwPZvwJhransdT+VRDyX2xYvyAHGPsXNwV3L0f6BlyVAgOssirTeiO89+gYAx5JekAhJrQ
0DhchSwYbtUjTOl/zzq+1giU+dkd+mywxq9xNuB2rKl3IzrrWhhQ3AtJ7Urmx6+USPuHz3pVYRVt
vofMX1Ol7+ZVo6fS3/GfRpL78u5bL7fngpv9qhY5/aRCZG9J7vntQdZ7FT5quJlFq6/Dtx4nGmeB
B+rnWzsrZbFzZlDoCrpbSbxMNgVdyupvgStk/HaiaJBr1Yl22PUZ5LveTRgnctCpMNfJd7NtFYfC
OMH66c1Rc3wv/PHJNv92/0CSkkpqW5BIQ88LGE/RCRh6n3DWAl1QrH8aurpjmPNmKcx2ndy9T7w/
EKUi+28Ta42oxKZ2PjXxTBVGZ/q6hIVNy5qdJZcYLZvXiUhKiSD7TDYr1Sigo8/C8wM3WM3Trur3
Oh/4oNyQ+6ukfrmreofmf8WTRg5hY25OjcKxNqM9k9Bnrkov76E1wrxKXl0frvO8ajYKBZpaek7J
AUU5Ssy02HUuy1RKyeYCQBXcVoTZ2l5znlOVh5vPqeGokm2iPL4j7h94s7Ubenzo0rObtdPPevmj
Hl1qCimNZKf3cY9sU/r3WBu/H7hUcVkTN27Hm6VHSH98JDRc1fxHiTciPjZr7lg7b0TIjW2im/Lz
vMpdzsunapZa+jucNGRtrS7N1YUitUYtNa1YScWTmjgfG0vFmB5wVtfmKXvTrDNcjbd7bumZOnt8
Xs+KYFvnUnOrRUKQ862udBTbldOZSnyooDHcCI3P5UmjfQ7NM5qTo/hEIng5D8aT1WT/lVd5tY7i
mVYq/Fs8YZLuRP4ql1T51DvX5zl/Lsc07n9u7XQ+PdymMxoqdxfCxPxGOWf8lR2PSqfhXsHPfQB/
eHH0dfLd2cfOwMy1dK7sUxFSWdnXRQMFvrV+the4Xn/7e6qtZOhNE5g6o0FDucA5se4RIrIy2Irg
mhKiSisrprhYep9zZhPJFN2uY/qteF4qdfg3+03mo8dQlVa6G5d/MlUuabsQEdYF+XwVh9nR7QuI
fdQ3r5qdY4xVdn+Fk64SosUoJ5WUipJu7XfBk5lHu0Nl94YCktSM1tL4SOXkFOpbBWUaxH4vGaRE
734U2kVXS5j3/Tn/vXd7sin69AigQVL6AIib9Yq3AUB2lebk1NtnqonJzLk/+i3+exDxcC4WmMPK
domwQ2rDQqzcrySW63M2kneM1yKtxdFix4E5kpHtbZT43PVL7RlFvI9bVOukasqJlLCLpLX+KET3
TfUEqiniKZRL2+/kRspcRWL5Xrlu6rNClElFeZLJfxsNNh1pL49j9fF7jcsH/fecBvPwPoJjR6/v
j4fxVwn2k4rikotxuILo5FxhFjDwWhko/kbhEayg+u9ayXtU2tZUiCXYFKkeeD1NSvQL6bHTpTl7
RLD75JIzXbnx999zKJ2lCCdbkcCxnduXs3H56+qz3dot93bP1ZKJ6g5/Grk2KhbRjiIyieCgsi7E
1SKBEc2PS1a0fkdRflvfHyNTYiw4u+WL7+dNdBC/FqPtv9H2NftRWpQt5MzX2AqIsXCoyJQXt2jz
s/op/O7/xeEwhHdEgrDkrpZTF2JWgIG7mvgsvaxfxhrNyo00YtwCIijkByaLbDk5a50yDfN1Bm4/
op2cqVb3kJPJ3rlZXuobqlCme52hWVUSKfBUq5BpFq+VosK4YRFi93Me5dWMxdgj5e2/TE3BWE4i
TpKrc2Hpe6sWFKk7F8I71jNR+Pq2ODcnh3O1VL69XF4WIQSpZVEh+Pn6JVsLGjj/kUbsX2rXu0et
HTRGuJRH7rP/aJ/7m3DLxe+idF+yXN4vK6n68ufyd02HkP7+Veaj/ekHoqvM2AHROWc1XyvncPiE
WxweEmPFsn5u+++85nLgaTIkOleWx+vyjm6KFnQ/Mz3S/rJ/RS0w3ndv8eu/XK3YAm+dqphp77cI
tbEya1xe1v9okdok6crcbyhZlPFFyuE3KWXJjfRH+Ac/wS8WjTlxa69klSvJKnZoddJR4VzJbLwx
622XJqfCBeLBpVgG4leJglbviAiVQiMThQtbCK71iMh0Vyk51FAAG4nyeZT1mrR2As97IKtePv/A
UWsMX6qWbSVZ8uqxumwuPvR483/R8rzyFTpjR6coV46j8H+dHl4Yk92mOvvLlONaHC0r14qGo5VM
mbAgSk7luo7UzDbwIF8tB2YNkttZfMa1RO0oKI+KlUZyBjhVt1MpRaWmpeLNicYpOvuvRs/Sfv6T
KfvHujKbKHbMEser9DNlVMfyoWHrjxsLERVQgbZnolx8Q336y4/lvpi8t/n/iDrT5VS5JgpfkVUq
OPCXvRkEnOKY/LGMHsEBURQEr/572tRbX+WcaBQB99DD6u7VDb82vbM55pPERhqKhTJOHAKRkDh/
YO4zIMj4RFAlwLYjQV3hS2rQJB+Vzn6Ys1DtjlAktskGUhsQeCSJglhGb19R/WnYiQXV9kkhC8n/
9JDf/RVcDPwAMxmONJkA2MRBxbfOa+/08klJ7+Jh9inxBhiiEym16/+IH/3QngFhQ1nWTYujDnwE
zFhS0aaxb6gXxx4yQdoAIpIBkTf8agAjalFZ/ghEGpXHhwYth1rk8KknkXy2lfd6EXWB/pbaUvqY
J1A8GepcO0kOJqeuu9ZTNWjW2NJ1b1Z09WZrYrhunJ7BpMaHqiKE7nbT8GRSjTdKz7OnDiFJbDyV
BUXcMTrVtHNyrvzeDO89GjuH5y0ATpqSYeI1+tS5L2IjaN9Vr43aB0bHh1H5Q9c0qdhaWF1Oe9lW
ULErMNkBKQosb2I0cI1N5KVNcJrQLgb4yjkRT/aIrrDgoSLxy8F1kkyy7driG01ourUjC9Du7eie
O6p0HiEGGjOzVqW0dGdwrFl+FHlRagiYl6yhaeGUutTyDLlK3zcbRmKFgNF05dKdNfrQ7q2b3E0b
qqBtkzMBrrhNRc6JtXu7l3mph0PjiJaNr9pU91Gza7Pnm6BVUez3AzSHd7bUY2vZbF9V6WRCb8G1
3CDMQgf56zJ4sltqlQwua1FCQa0+apuHpVybVjSK3bZDx4XVd99pfkFiouQ//GPQ4Rg8k+cNl8YY
Dt2iNrwsO4jSVLo9sWv+/iwwPfnY3e+SSdNukqjE4bQdY7PS9IHjUVPyMfmMXPE9proQqk3VJzKD
AHE6dsd+QdSoEujI7KdGe8oGlb3O1cNCkdvy2bIdeQyQBkiJWsHXMIlbYXdAVczC5AS01cpAJ+yT
rv/h4iQ83Qzi4Bzgh/u5T367a6ndRkNP44Drfpc2MXu7cAnThZgWLrkpDqabTQ2OR4SfjxNes4kJ
KBAHwjeyPTuA/4ZXKWisKQuy6ZVG5YWN96njBVl2k9J+fxHr+BIRi0vL+e+MnCJyrmi+d1UNnqT8
XJ82poi6ASdyN3LrF/L0+A5H5zTOhmdIbYMjd0k+xOpO/JZbeRJp0QUheZ5j2I0TeJVX7QXiHJWG
rHXoY2bTxZv/nShRp5edBe8BUl4zsmQMINRNdfZFZENdMDAdUQTQT/CqiO1yzmsKkIWSPNBmlhzd
5Tk6Z+XXzp0XRcuwUdAg2/TIkmu51NdjOONgLhvf1u40hzmB3fF2Ze2jnvQzeka0Bnfu+KnKGtdY
Hrxas2BT1ny27O0euHd2E6uL12r2jDzSo89Q8BHL8+fFbQZP/TiIzMEca+1qlnSTpVu55yU6AFIo
3R8WPEHMvFQR9Ie93EkG2F+4GWNzKArlqUEyWDy1KJDg4dzWm0XmJCzxv1XKMgQx3SXRwymwXtdo
CBSo15nlkE7Z2NUwoSNCG+55i7Ew6gcMybJ7V+WGYbnNazEdyJ/QkNResKgQDzX2OlBzdI34/I7z
OQ26omHVs2xZ+xTR2dcoW9bs0v4UBaheh0rfBlycd4xcP+7qxerjckmprHWNtZXZiJES3w0rwfJ4
+UEvqiAbnUdPHRMdWHNhep6xr7mXz0CKZGgzUfmgzSNW45sxriImj4WS8gabtc+DGBA0UCaJ2TYD
EQ2b6XvdWsvACw88C3iJkRax7SDU/YkZdhnKhn9Zw8T7c4oq97ku13xRDkcExnyF+6E57fLJ/kKm
xoLJmhmgdJt9TcgGERRkiJTaM+wQ16Y3a0/fu+zsd5jeZG5wC3f6ljRltbzBYDmhfBeRoSV3y+Lq
w2CvWpktawQjU+URwnQsd/4nS/8eG2NZUeXRpsaNA1mD9hkJqvtT/A4GivXisJ5YTRlGhojLl/p8
T9YMXLjMHWwOBR4UIkjWymsqt//5CnZ2YSnxIv//fkRm5a44VycWTfNLpN6bNFZlAdhhG6rH6hUW
EHFjl4dA3kD1xsSAYAGmcIB97Ayx5Gk9Hb7pKZARwwpOmdvHnS1KIYdIelG+gYOqegVo5X46OMv/
ovXPHCONhhcUiT5HLAvdnZEMyfV0hl2vaIThJIjycd9m5ShszUh0qNqsic1JHBELBLx1CnIZwP63
Isn396hrHnE5vmJylWnqPOSboCQYDDHDXp9psDBVSWa34Udkc9Izd8d4Mhh3/8JxdGvlNTatlnFG
hQw/YtvbLB4ozguTYYxlwTw1u4sBZlXJiURjEalAYDArScLHS6biGrU9ef1xIGoUAWRwHK5tLiuN
GbxEIhXkrsSuFI3y1BgXPwgOZMpm+OQ4dmQ8Om87O3bYrhvcMUlrzpvraizz96cp2WcmMzjH+mXh
HEfsa+6JNef2vQqB1DG5NBQAkEGxz/H0mopQJb8t6itsC6XjJJMeyr4Bh7bsBb4Zh4rKTUcYXV9i
WjcAuwYthG/Ph76fnwtCGwm/+CiggAQl3frFJDzpZ0gCs39akWPqw6Vk0w3C7vyYNrnqzCVt+FAt
bWb/re5QETTxNxV1AQ7OEgHdLMJwUpbX8MRcZHUNZBFX2kR69dbpshl0WNJPzGSAcwVPu0MOM+tB
VF0+yrcsvAEYP1qKxGZlcbHzIIvQRZ5oMxp16SOqh4Co30KREpfm9igaDuDZVK0gk8Ykq9ea2NmF
j740vIkv+mgQN7UfZCOzMCuVbM+DO5G4Y7Yt2dtdJNefO8OOX6eyU2WKPrYCs4vHuH5hJT1NdZ1f
20xQW1Ex8SfIkr3IuHq5EXvwOukH/YPoqypqOmWKZ0K55b5XIq7plsccoOdg8VXFSKxC5gCbZQmj
r8oC9CLuy3N8n+J5eVgDTNIJ2wDbWaOn3fdn0sT9QWDq11ca9PrMHuCMpmLBadn1v/TnPIUk0H77
iHBO81BH5jrhOY4Yf/FMnbhdAgL6Nr6j968u/f2Cm9tbyWqgkkVD7KYLqs0CUhSxLhpfmAZBy5e/
KY1R2Q+WKye6c1kxcMRyNfHi5GICNjExX7zG1MiKY2CQctkP34ZvwWc+FzX8JuYJ/t3Rlis55CID
/2oLCjEsD2zPf6a8T0WSTLRc9zGdX+UQudoZvy4hBYGBSBTsEbxEsh11QjwRg0PsEBkjMT/kkYUS
4naGYE4cIT4pqvMbJxI7RNxNWu7yPFEuXy8ls4EXr2TSDhpImQbHH/2/x/pIbaj9HFSie89fT7Yf
zivSnVIBRLo8k1dk8gy/HlL8pXLuTswXOU50KCsnmb+cy1wOKzzTeQ7Y7G/V24l+EXXy97s+ANbw
OUTcR+tY6BFZlvkg56OUqCAIkonozteyjE6TVhsl2hjDqoPU+RgwPbu1rgVDAhdixzENhdP1rtG5
gVX0ESy6LJAzZuD2aE5so76RYwGo0SoZXpCasIZP5YYweEXZfIxxUSwdNjNkj6rXdO/S3cFHLE+N
MbWyHCRmN4go8rufqwwDWiQ29+SGzekSP1mcX3px7WONSR9eycq5DunzBH0MVeHFrzWIdeFvHAtG
jQ2nqWClhUoMqUCZRh0WK+j+7GRBxnSfdwki/YK8KSocKF+QPJELPICPp00/CCgdiKqTzcNJQGn4
42WTR+aTQfbCKT9SbPJCu2Au4fcCSQ8uH0lFLzV+IPdSPYg7aDJDfxYEtDgk8kXBfnGxyQ5CdfV3
3P4Kk4LA+mN+s7dJmEvuoeD6yDwx2jc2uVQIzL7uD4jwBGI9X923XYaAmBqPmzs8u+QD+dQKUoqS
e3yZOd9O1II4GiccKVBWdhF7wPtbyw2QsVeQhVnYITnL2BIj40IiaMnOWSNIPYo/oZVljBg4GjDA
/e93MEXUp+2gNB4kAOxfv0iiJjJjNzzavpGNRWtup0F2iIEsPWpDtZbQaHFWEcqfdoVk94SEiQ3A
gibMNIQGOXHLAd7hOGjHyZu8z+jPQO5H2z/TlApls5BKE8k1kJS+WIMzkuVIn6B/tc/g01hNW5M+
mr4g1Syhh99GQVBj0ftj3y1cFpYsOHBFnf42Ld3GNmPFmaToqdZAZgbHEOThY/fQnDS4YUwHxuwB
SIMXggb06EKCnT5DjYNMyyEJbFl3tPSfMyfjXI2xDubg5DLNZlcTIsX64tMbUvq8IiD6H4g9YZLY
I2Y+OsvyxdiQdW754EX2iU0s1gJtcu8otfcscyy/wyGY9hrzASvkCZDNfGJMPPLPxVl9GMC4GPLu
zVDvHZtyjQKHeZqcH6cZiBFMqzssMDyZeFSLvSy2aFOdOk7OJSH+e5NLw+qgsiK47JHLNp3bP1Lv
5hae+Gx2Mbxo0fLWKg1OLllBxK1tYyVu3TuMnQsVH27m1e0QDrBfyuKGqA8euwRjVeolmh/xGxPS
uFxxGE8zXvn7o1pV4kTCpfbxH1nhIKxEsERVreSTZKBP8Ck5RlRZOowp/MBR+BZ1Fk/leDmmXNXs
0MH7pFDmKd15nn6DFi/67SeuXI1oJDcUO2XI+dhHKbfI738bnQHEh9RK00PyIqYLGkZ853d4ngIc
XsfikF80yiukB+1UFJaBIriN4a9AJzZWYkMYOKxdipLwSxHuzSOaG5im3r4Za7yWF4FHIA/cLdJT
Sga62fQZZb3pq3TUDfqegC5YY3QYPIN/UC8OTIP1thObQuaqqeh2gum2mb4QzeJviWmB4Sk7+yFQ
OKYc9tAJ4CooNc4R3G6wpPeH6aFWJl3jTDerWUkPNPjuAXx5ieDRss/bRHTAQAzdQhEbG7bWOWeO
l9V4g5x7aT4rVmh2SCKRwjCncVg9ZekOWoPMYTcg22VJf5oOiWQWpAQXQXaWQCY3KFB4YOkP/zZR
GwI5EUyUDGN0rAFT6NrI1qCm0wOCYS8SKBQQRSz1eClJHOyWAkXQXXD7su9esjVFnWS4jOLDIHsW
FFhGBtTYbCe5rjXvjx7hx5bn4ga7F+/5iDiUITPGb14gCPFDM2YUFrfA6uFU5LnwjTix6CG5a3gL
Z3LM022OxBEkIGYO5QsQzpJREzeR5P+UG2lO/6R8zu7/A3zwERib45JbtM9IJaG67mIhYY84Da7E
9o8g2ENSXD6j27GBILFpce+Z1MVm0b5ocyr+/OaHBpTs6YIG1qpadzbBLUq3eLsFLjH0MaNWomsn
G5l3VhcgPNaFCVG7PSZ80NnYVwPNXj/s01qQb/rBYUuUg9u8vSwEAI9D1qXKS5WiIkHUzaXgi1dk
ASbHFvwb7OdjlcgLl30Lv0BMnmou/82lWKDAt8QasQrI3d4WmPXgaKpHyHN7G3RZu7UDCRJqkiZO
cNtjlpQ1AEi1A/PuMazimQkUvhRHO0W3QtsqcvrGgshFf8MijaSkFJBaCjj93qTpUB5ADtWCugkk
vfHdHxGwP0GIR9PWPwMg1q8w1pChElZEQqHiN46UgHoYDs5FUWIhRkL36y2OIXNdsHYi0L4McAO9
PyJqqMxhaybOITOxGYKOUKvKDsVsByqSfSn7FSduK+MDixE+vkBI+Hzs1gb7F1CI9l1Em+TgtyuH
Y78dLLYMgoJholct6YWAYsgDwbYw84BXYQBFXoNR22832zLLd6CUl9M9EMQqNWPIm0wMp2TaAX7F
18hJZ+QkNVcGJsETAR7puG+3vnrGWiCtCz3bEdiuWIMAOaTYjx5Lw+CjD/AX9z/0gZ4D+K5yt3yN
Pk9AL4L4i4+Qmzx/u5spCARXDbpyqVskMTbBS8X2E/UFPSxCiibliCQ5zwUt86CxOMu86w3Tpbxm
jXu780gs2RzpvQUO4/7uSwvPVsBhxhHkrxogWTEYWKyW++d2YFdbJOeOxRExNH2ajI8JLJji5wAw
wwcmManRRHW6jI44SxJOAiZ0Kjh6fogV+EdKmIhts2xjX8I/rUjM5HwuQSmR4SRC0sQb6xxMOtHt
t6pSdcFQvo/YC1/Y/1Hqv776hDyJv2Gpj1K/i3erM8BaUZTipxwdAuyqZ2GptVAwojXO2G7XsbwF
OgYySqFTiKNCMThWvu5/P1cVKbDwhAToyCBTBn4T1PQvnKuTKLXNN3H/k+aJjv/dsHvQfOb3dSXw
bTrcNPC0iHORB4n79Fr8MmQpTlF6wanrhLjrqzsOnKhxNu9RETigdP5LBtzE3NB5Qla5zS5letqB
uABXkIqnxuIRbEKkLi0P7StVDzcFmT67tkJCTo4r+PsnfUdAdLHI2wCw+r5K/sGgrdrASIlnYd6Y
oGnIx6nIZzHfgSoRn4SQjU9g62Mxz0k12gtqjwgHXpNGcexKLi4flWcF7wh6J5GyBuJCjrg7ECFp
TC9YNojkK2PW4anE4Ky7/xBZj9aQ6D4654V1+9LdG9+I0D8y9ueU8b0+CnBdiCpF7zyc3ux8aMU6
lUhdCLi1ENXwpxjIhOIu0LQRLlEJLtoS/+flpFtgkpOCxBRuQlVrejjbxoFm62/VCTAjbHN81+Q7
g3sclTF9exaJumSSqjve3oIqFrpx7OrYoVKR2DQgSNe2hrTxEMzEeQet6YZ2MdOjaiwwLgBQSBkM
6Hg2TZbtcboGqNe9n40vzVDsij3FcW/TfeiSPQeuxtHqtCQlns9aqkM/NQAR1rT9cIFF1H191+8R
QR7bGBk0Ipm0WLRgAqs7ydFF5fa47/aefuyqxyma46vPHrSvq+6gefqLCpCA9WuQuDwhomBbo/Z3
etJWrujfBvGIas8uNnw3xCpItwwEQukE4thQcDl4RdvKeW/vg5za+eO3kCTRrhWXgdxq6ryoH9ms
KC+4kdSL6xWSJwCnHnpdfDeSGOwryOLCYt3B5LDBA6RgOtMQyOLBWd+vVZPtBKsCnCnwlAJYeLOb
NztQ9kcUEmVwOKE9avuo/eofKUNk1h72JFVTd3PUsXs4w+EgRT5Q/7qkP0jCKxTC9uKwpYsFLCvU
0lF6hbFvHw7CSUiqrp+5h9peiFc286ePgSVFM8GM+7U0BdazQ2HvZRHdiSGK40s9pGfsl+/ZDYcl
3NM1bHzd9kYPFDTQ1Q7iPJYCy2YGk49qEvS5+TuoRICxKGbQ+FAV44csKPGpCgCjZe8AE4Ck2PVI
32WM3/hpMZm9+Ia4Vx369eX8pwOX1LmSNjaufWiIXLnherZZUTEMn4Uw99OHEw9VoDdcZ/6Cy2pK
dg7G2A3ddAG4EPldH4plO8gHBChBpbB7kY+ChZTz/9AcBB74iyBOEtX/L6b/8UNBZsTefi3uyvqV
tAt8ABFRAEC8gexEWN2R8GcfHef0xoQ+mHLkgF1N0hXDKVMji4PugTAWME2wEdQh6dXPnxifP7ff
0DfDHshGLFhXJEH+fZ+++774W8gEBVAmycLr2q2p/JUv2bfem9yRAWmDdFvaoiYnsoEfmvZio0dE
XpnBFgc0AxCUlYxAseG90i2eUQBJ+PjLoHNLneCcU16+JlfQTuc5GWD46zl5KJNszrxwGBlQ+jTK
5iCfnSAj05vO6bLjBaYkeTBC8Si5tXjOq8v+WP7mJoNrc1i78TwdUOqD1nXb6yzhJq53FU82dKth
/nsBhRqnr8p5UC5AtMt5btuu6VLh6ra48eg+eJGcIBV49IMebXavtqbCRDs0QeLTZL1SyEEAH1KC
y1c6P+7fIMs4sEG5vKEB7MsoNjkunXNLrE/KRfVzibcgIABfsXapW9qS1IVx7T4su8UM2XBc8902
JPghEky9s7Aev5oTbmJkgdOS/ASjwm9Xd/e0Evym5UgGgFzava9ejrQiHXBR+lRJgKmH5N+MzsPW
Rt1+29/PsEdqim7jn4NLUsrNEl0kbn8QOzeMgEl2xLlQPXqXaNgINlyFgtcB3EQv9lV7fF0aQQXi
y7AuSZYD5PUN8Iic0p8MREbkFNA79AN/uwBCJdYQWdMOSe7gGuXoMQdGrH5h/pANw9vUWcnGI0fq
OyZDNFZUOO1l+WWT/A0LOUzQwCp0hrOLSfadERnhfLI1W8P75AHJ3xPDhOz4ahl36a9DgqbcBhkG
LMmTTzUZO9Inc5WERUae9UquCKuRVHi3dp+OubOmlgfzCrK9z08WNXedeBiTZ2jflu21rN14Dg0O
sphV6wm8lEbRiuYzul5TjgAyD9Oq21sYnvxFsYf79roRAujnYrdn6ZWSk6Pa+MRSK/sYJasnDoy9
I214SoLcEgpA3VtUKNnKFYXztJuzumUXu+fGkfCOMeSMvgDxJYwLxrQ7e3uoJZTgfScR7c8dBNQa
eKyKJya2uvqE/BRiTzSYxSH5TTF7TfD9m/MeVRRSvQhco5qYVjJ6OQX1Kpq2naoei8o6qpjbF1XU
E5F69cmLUV3UYnNA8fy8HsshN/9IXNGXI0suSv4nmrPkscXt0eiTSiz2MzqT/EmHj846wzKQgMYZ
TaQu4RngCFmnulGSOo2l3MMDhcddRBc+uNrcaZfA/pbbksi6KGW+d08V6/zw0O+c2ZN935luZvVO
JrfA9sFoMIEa2epiE0CDMaG/qQgB+TANXFEF7BElxsWbwW1hbACkwT1PrSCT/xiAwbg12b+8SrJH
0JxRx2PTw+mDc4ipbY3vy2zZDXJcF0npEPQD2h++vhGQjk3cTcIx1s8xItOAIfkESgYiiypVPFlC
lFATNuaB4hkRn0i4R1QiSK7bElkBNq9vyGZguoGEwUhKaexQHLgf2Nekp+I1PHGZmqrAN8C7IQIm
XpJ4IYTSkOgCrrYCVuKaZGg2wXnO2j1IF63S6dvHOb1dogfSEiFE3iZUH/N03uc79G1zJzugu36B
RVKINSmiyxfoJGGmJtv1ST4Tud+ypSFkceFLy8ltonJbqvVXN+6bxjlUuOfeTbQjuu+IK0rDPXFI
HeLEuqFffvFL8bJD1q2C0kNB3/wxFvHh/BJaJzCr+p9EUzDNf0gQmZ5J0aBAlmEWDZdPJEVBAPIY
D5cijwGwC19ZAOIaoSCPFJDEjB7FwljWFmPZlFR5UXv0DsIMIgYbNH1qeWcF4SYynphAw7fcDbzE
cqOWFiy6Cac7xgpfcUNAh7OBRjzt1nfyz+KL0Ge48zHgWcvfNGDjSm9YiwiMkaDPwa/QGlC6Lt40
/ARcc3iEVQCSC7xq7gLaLyhe5GWgdj8Ln4Ugn4I+87WGlXiSmOYSnZYQO9GFHcHFFjZ5HUj8Dgj+
9LmJ67Cg1TmjIQ6HeCKXQR7dl0Qw1xApuaJM7yy9FiktIhPlr8fgbqC7Lj7MxIjVNsvfdD+al/VI
6zTBnn3wbY6xghbDiZ4bxGorAr1NCS+54yHTSml0G6voNZZoMkmhYiBi8tBG9vOI0TeTrDh5rxhw
9S0QKAss+QI9XdOnNWoy+J8dky+pGBpQ1EwrNJYqAriNnfDSskPYkAiRXVO2uoMpMP+O6VN8uOB/
q9OW01AguRUhQ6p2Rba1uh16sDVS7Ym4QECvxWDv9JQxlIPuulhXCbLA+iFUfhxgA3o7xAaiuDuD
GR1k33vjWyMdADmRYqb9Wst5RB7FgyPb+YJvxF5/IsietiOyEok2TKOPxr4uCcS7EhY1puTBpZB8
qOtBBI8ZIxlvwKBOgW4odrzykeLGsON4yASXJFHMfZG3dz2Z3NjXnBhyA+zPfUrgCw2MzMZG52Qi
8DtD4v72e0qnM95sfj99SW/C7tV3XpcPlwEdQ9E75KWPeH3eoHQzHvK6ffQ2EVLQJ3GJEDbQLtlQ
REDF3d7gVmMPwOz2K+7NZQVNKZU4KwtXwa7C0wwUefgYkrUEUlyQaQ2kfKWohz0EcUVIFjO4NGAw
Vgc/hB1jpyIqSrpTAkIskcgKLxQ0+OgYYYfS7ibgcbOy71Nq+VMfnq8IWAzYQHa7+9vz5bzyN7bP
oOnkWIBfxBTBSvBfY96T9yWuLiFI7OCJGM0MV3gGqOgGHffBzpZY7I1nmDqETLH5SXGWHB4TXOGD
hABF8C7AvpzQO4lAJ64L5xaxU1gquAMKx0H2SUsWi/sYvO1jcBmLZCIY+5FZgpgzngwgeLkkp2We
BJ5oUoLT6lzQC4N4KFbZWXXIOoM7DjDCoLUHrkgQTxsOZic6Vt5Fs4dSZXtavV4q/yWfs2dfMrHF
mP3XhLlEa6esPPiLRhKxv4R04eW5rAAqmvEoN5FoYFzkOOLXa93y4AaNyPB0iAvJzjJZQnHOSmka
Svae6AKWjXPbbnayVZ/b6xfVydj8mGVtu7ck/KSpDOswl/hD4t6IqxMrSo91NkmeGLC1bh/J8EPU
yNs053UQxIjNKX4t2hN7DdEMOyDV/RxxoRE3L1LiWWPplRBi8zL9dMdy3sUoRtXUA0gwxHKkfP6K
4wjZBtJHHikHg5B3KmydPr+gdCO/lRp11ADJsWPEEDXsmLXExChap+uRwq+lC6f6sPEJ67FOHDTV
lEpVXhNt+2CedEXlEtWOY7p8D7ule3Sfd0hZqNw8orna+H2iXcWtzhfE2yBEoNSWdwvkFpasAXgk
DTeEFgFlQYkmn5bLU5HJrqA0G4aZBdrgR/TVEbVJdyN9+8cJCZPyTFXUCnO+tv8mP5M4KvIzEPho
IzTQHz0mUU7ULeoiFCUsqphMYkqQVBajoSk0Le2txCbFBicp3s6XdG5btsRCvn6h4N3e4T4w19Sk
Kpi7JNexMRQrSqTt+4O8nKgEodRpcB8kBPXRGLTOfVA/YD8iEcjUhgcnbOsYL+9F2vrYmpZOOqjX
FIveOFF3TbbaqM8C4yRapJScnnVnb+t1vY5LsGFsM+hKZNmx1MhfKfn/MYecXHrO14BBKQ5XPKeD
jvoukfz4VUCxypoa4CHYLxl3hhMXYcWk1SojjkMmCEp7dx4k9Jaddab8hVrg0v8X4i/sxeMpejr5
R0w/g4dGyI7FwMQSZM9F4D/gSWQFH0SwZ+sjPVexjOFxWVuV/QyuJT1SmL3ErUgqyPSx5zQNyfnM
b15mfmXPAKe0gMXVJDQDFzVeKUqWPFOWPOgvAF/BE/vG7FgEvw83a2VQkYr3FcEdorr7AjSA9JsS
2A8vzikRpHa8kBTS7v4WpkRNNn48xE5K3OuqIu7/e/RKKkHgYwToTGHb1T0qZJxkTJ9D8EqPBr9Q
7+m+Tr32BK4R2K0Qx91BBi54Ikm1B9+nA8OAzleNGtHB9HxbzgsyRdJkG05RAa5aX6Vfl4MOPUfp
QERXuxd5kyDLgG8IfJO12obqVDWBEICVEaaqIG5+h95DdUByQVeHtMsRnWE/7ugBecrPR1l8smxQ
KqTyoiN4VFUYo5BEjmorBRzbcCt8MaYK1/dr4+4owvoC0PnE9pHUforU27h3DSnGxqdsC1jOq8cV
C4UkOQEpLLKQ8VhZQ3TZwkV/YdsQemcB4vgfTGCPdPIXd0986Urb1oLeGFCSwIRfh5clq5oNJbZj
g6h5/TGyiaIQXy/Y3tK+Rmwj0BOn55lrsRbYWMi+boYgIIkfms9qIQZSRgdzoppiaePOXr3TgqCL
iJiyi0A4C/3OUcMfegY+A1QCq0F+BHJq8vfZBk+754mFJtb1EcoBZAg7c4Uk3onIpdRA+rKJtVpT
YigiBmucG0G0ih2nLQ/iHunB2UaiAmvqatHCoJC6TaAh6h75hLRsF2sKG4VN9nGPuL6YcpjQU8rf
/26pItWApABhIPrIJCw9/kq1/KYnHB3tn+QYkhDhI3kcWm5MbrSj7Lp1hCkpuRzpN0NKRQZfTTrx
wUlAp2goUmHlMQ3m8PGzQfl0zjtEuLB+ThGnXZiEsT5lbJs+pvbzXx/EHxlJdf8HXURkpjPWEdXH
bRemcUrdKcWEahRCY5IioM6k8blAkzRi+7CAnzUUJzm5pYqBQLJy/3BUXUDtSQ8BioDtn19CDgP7
9sXJxqlG48CmKCDaYka5PT4C9y/aBzJvYEJUkYCDTDcNPEVISxlIN0RmMzWgRPiXcpghuq0fQtXJ
IS9OS22naoDeTXqy2HJb0Vz74hgLaj2LfdekSMK2kild1OKmCxXBi/zup3MmCMnEAtWtIIdZop8b
5wG1IsdPUeaz65KLcl4DW1ExHq+7subgRoMbk1YbKKU2LD9kiN70BikBzyiBOmapgB6bZFLdIcp0
VOnRAR3NARbWVLO+nffiMaYAhQwMeseTyXr+rcYdGhFnht9nv7IOSJR/UdkqfGEwe5SgRV0FDzp8
CDRgBI5hLaOPSA5BVuZOv7RbwObzrovxkJn4yE7XXDYO1ODyiSa7hz4GiAXSD8Av4Oimug/zkLhs
34FwDKJeYc4jOJoEp3/JFLYumOYqGA0h0KPT4dmrFg30KhoXEQH0sauSWUY4DJP+OwfyySkmcU/N
Qcd0E6o9qRghGQ1DE6N2fd73lhTPFnCM5YuUJKcYsg3KGG0KgciTeQhPqMRKMVCcB4ETCuuFQ99q
+AmE0bDNURGTUKEoJXrH0RFrfFeRs3NUfXK6COFSfvymaJN0kCZxqKau266BbUjYqOnGmdNv+rc3
tG0+UUT615vOkXwUfIoOdIfaIDuj4Xax+GHVuFG/7XeBBK4wsjoUe3JtKd0gLeDk0fKNfiMJNwqn
ZImsvtEDj0w0iGao8rPjJ9xx/an57zprrC5obLD3wjt23Qyuli5rzamZfwQ9uC0IBJYexZQ43pW+
QJVreUZO4a57h6qgXuSp+2r69HqCzHLZ2NCyQq3Jstk4d+IVN6j13HJ3u5J+0JpR+jqzZidCUpbf
m/ci7jVfFz1SzJunADbQu04TvNre7MLqPvsZhcFRk1yiXnTT1ozKGUaiyMmDOA1rGW66poWXqDer
1ZNdhi007hHIGxu7y7zX91NWHH7D7hmR9JtuKUfbTN5jyz+DYP2WKLM9gbWJOcyojnaPmSaLYNcf
msN62plTbPbzQjuVhEauI6tkAlRCjyhMf1Jvfq+sOpr1LPwAao7Qv6mgtmeBj1Ri9B1+fWzXYCYe
cYBwwoBeLBZYuYs8WGzVSClnVDmjwBm91Wg0+h6NMLD5zEyp2YI/1ChQ/nQ5DUO9nxLr3/Nv/7L9
cDrV2td7xS/f11Md+FOfPxR/EqqZ+v7sAPIy5UWlh64eLnVY2HqvlVa+67qpPdSU1BVqWShNEkbI
ucO+w0lPirijzwXC9Y8e6uWStJJC+Wd7vwz3S+KRe87DuSB14LKSFDjdW9zFdO/Lh/WSE03DfSi3
BVmcv9bc6MLXpav9JU9DSU3e6ynqbsoxUNDJk2kIrKLCg3/Qh6P2Z9xlgwffV4cZIaLDgiFhZJHe
6NFFCtXegnevaj/ziTyBQ5H96EKe7KSaQz/q7ZA4Byx0hG7pPT2FWIakbgZBmKgA+exUUh7gIaLY
Tmx7+S9ZjVNJnZtKnuNsxmzNuO7LZtAVA7DUPud8+eBOsNcFW9HHo4AaN8V5JVzmazVxbFsgk9H3
t/PdUo7z/V05CtPDiaLIaWq0HgJ+xMTaaHXs6ps94oYdsUXEEhl9O479/Yj4uAPwXGj7+4Iyjghu
mPbK9jzPhovv+/tq8w9z48lhToGt7cHRYTufqIhgpk87eujIqZyINaa2ub1gyGfQGh42/W36E5O7
6jVMNe5E5fyyp6Go3zk64+62mhtP/7oZlPM+z/P9C0kg3jJW3DMkMnr+QcQGm6g32mBwAlP/QdNv
DxsMM5LWH2G2IPb+7tkZmrYLdLGqW1Chz+v40Pol6vkrCEQloYgaexqAL4WOwW78tAKQUOpvUJ/+
ddR2385jcCY9bVsujT6klOkcN2RMDcTYjJ3Hrt6JTUcyWGb3Z8W6NT1HBJPEjWiuKdzHx73Q/aME
Kdk91piDVmtuDJuD+vv02/xG0F96Uyq5PErUx8cFYtUlrOS9MZrHIE5Bf9d2z/OHwTkT/NlYd45L
4TMX6Ky13BBo2BpBSvQpoSl11+2HeKF+OnlF1vQd1C7hByJK98i61wSYyNh34wn2KR3Er6Nqeozw
t8a4UHQCOBwXm1ky6gTNNv3j/HcvbFIxgp/1KqAPswtciUMKmWyi34laWT8nTKeQfjyTxjYn1IuJ
hzpG5AEAZtpqUnZ89q70fwFAuDkPMmkNiE0p8NQ82RXEowjaXuRf56cF30jf7eHOkCyGW3UVxocy
1QVCNLNb23Zbl9sGYe9db9sIYDsmktInUZNE4FwTRi060JTqvum8AVwtr0h0Ci8a/+YWM/ggOpJ6
hduOnRxEjTAcBsseChDoFSHUK8hNoLgIMA11Tv4J0NseS+NEOllLGGIwWKD5pbyYLC0ShYhV4FGV
ZAqcMq+zxTyAIAO7rSaLipR1k9B2sshNDU0n8RinOXl7LY8OUgdz3lDDPOzPz8rrLZ72ZOLlNJRS
ed89wj1KmkNMRbtt/SYUyOM3YJlhhJGWB4dZYb8qhd/SM/0eRaZtr72Y46FkRBjK0QalWndw4lTV
plp6YDW/HgR7Z29icxBOgToM40VvBHgTPrOg8/UwdZG575Yq8cXESPrhcyYN+Ugrb+pq/8hVOX55
m0qlkEweZ8/cMQlqwmODDTQgb/8EIw15chqwysRqws3CbcR6N1WfKnGicU9oDLxOTRpUStLz+E3E
m6CHpar5E2f+H3BelyaALadmtAh6nfQG/7pFxhFsgCwAOnWoHjE2YSaCy1dfCTe8XLF59GX3uuoq
pSu322vrPrhMx+nRTc+CsIFMXbumsGTZ8/OnMo5aflPQ7PTxhO5jqi+6NazDOEN0X5tklD9MjwGn
v4wB/RmLGtt8dh62J+19c1Z9XVZd7hPLadb6AgXb+Dk8vZZOZlV4X0DskMxMkh3bbs6wdIcdsIyO
NmHCuw3ONV2QvA20rmDo/+PozJZT1bYw/ERU0YO3Siv2bcwNpYkREKQVkKdfH6vqVM7aSWyCkznH
+LtxN2G9UPw87m1ykM4vhkjc+sNo4/uKfsXM0qspdVXJu0+n3HJLfiFb6pfWgB2r82lE8Qs2ZVga
6iwUofm0xPizeOEu6pAMErE9VbtpcUvOkHU0nwjZTyMQjagQ0oUuDKw1QuY73iYIvWWnbolWsdmv
JGYlzTBlARAYlaMLzsBQ8wdNvPv4OBpcN4q0ef6jKxZkrjYhAIJQPio671k42tvpKepBvuEwIb/z
qbA1aGrhYr/ejoYNg+YL3pcOdqUfukv0V/5MkIX+PQ7CNt7oTECtjrAPMngobRala2pTlScfyuUZ
edCtsaL8J1zpWVpjuo3U3V6irUJyvu0H3eO1O9Sbbg0mSKE+ONI1ovOhB+FomMzi2B57E27yltwM
p6FGZHnIxA/5NZys7hTKvATfLze5sKRtMT7T/uWmg03SzPBy+6f3/jBz5Ld8s0lSED69T+Pmn1X3
1VdODUONA52CvXJkkk7erlhZHL9j+T5G1otYwT68ZaffNVhTFt2XALVKwElqgXTrpLA+EHc7yWDl
BMET0Eb521qP1DbhDojTYu8lmIYKlLmIqlPywaiOhu32Yemjq2SgFRmm6W9xAcR+aquMPRNmw2fV
NIVdJnywVt15NVG3gIndIRl2r+TQJ4DstArMNWr9sPU74mfZ+wYrYVLfC//+UoGvfXiC7IVvWzGc
5mPpsaXltpTbTfdjCq7YbiezIZ8XN4UJG8cmYF+H2X8QDxLOEj5DFPmCZ0pO3m1J2Qhpw5eqeubF
Su7tyKGnkQkOIQJhQ1riJLfU/3hOoXip6Uwyn5cwCjcG55pYCikhaNgTi1snRkGZOyF6UtlmxxNW
zTm9RSd1rbnGn7h47aR5eWh2+jgzbWk6PRbN43tf/4acjvDD1WwAPF4gJ9BNRN5jThihuWS40j0T
5plkjLSg8FG/3usSvcqmeDjaMO7wxjwJuImKEyFEIWoI2J7aQSgy0Wjs7bIP4kNVc1IzhnpdfinA
jd0CC9tcRnJiTj/k9pGTtyDWqDgNs+fhP0rJiSb9EazJUMC/4WR+IRbYYF7byusJ4pCGnJ4T74Zw
oha9xrVu7PIgnegRgemqmoCiT2OHPx+gQmLCTqRzxozuJOSeyBT8rMYU6pohkot2TsKqcAQb/bHT
q/hj7kMPVcBcJrV0//Jenvhl7o1vdc2ZXHgJivuDzjCD8ZrbIsERofVS1wkalm7qm/QWRK8e21t9
f86Lfbp/KVfDfhzrjlNFsPmk1JhkGtKHCKv+vwhUS+ZiL1APIDFoMjsSl8+Pk+GcREpAUpFBBu1U
QZUA1ZVTFHHLED7qA7PQHhPoqnAQaVYKAJN7NNWFO1H5Ms5tMKfJvYQ8Gv2rxZ0oiWbb4fmYdrVl
wvQA7AHOmTPp6QHw0sRf6wMRZgaVUTFTjhFNo0FuA62+2djRZCbzIbVj8mr324Lx9FaEWeGkp86E
pDyZkYJMLbefhpdWzgB7l9oDKXRmaU2O8bE8Su9jMtepxoK2YjTau/oSMlv6zjSOF9yK0No2OHAO
0Ku4wvL9n5EbGRW2p2X5OcsSNVIyi40JRktD/Co6iqgVW88nRcz8cdrnnK9K5qaGlZjAqL6xHBOt
epAvw1KZ9S7Oe+KWC9f0BBd0K3IIPaYJxwSKKOWq2+IiXKBUIcKHmTZQ54wFRfAEs9d2v++FFv61
p3JZwBwisjnk8KY8OWmDiDvRStO2E27FpUVDCY2gzYrMj9DeY2MKxDVkkHDUvxoGeoW74RcJJ5lC
PZVKNEOVj+MmRUET8bmO88TfJCV1Lj21gqxAYojjqNkmrlQI9Lm8NCGyfw1+Al6L6wPrDqVkiS/H
YHIT4bHGfCzJ7mAvFZH8nKSg0Y9pNFkJIQhen6CRUmWr2uV74LHq29uPEcC0Z7DbKM3lbGpsjI1A
sTmjHgM80R9Twz8FpNFOHWwi2TG+j7guSUCCLawEOosmeC57b4cGeA13GMF53UsS0Lzb6FC8Icyv
V/3ifers6He5zKep3zqjUttHYQJbPR2DMT52tnr5D9kt/FGJPUpOE/9xre0M1U9qydRO1HXMnggJ
y6udHr7wAB5uDe7usYx4TU5X4GYYS0v1D7p1xiaJSkTyOuceogcbdY7I6lEPcvKjwXishw2UlY03
ecOMYe+D7y1xf0epAwZWK2F9QOIj0mgs5Oq26TofpLqY+30S3eAbU/9PmX5TCbooCDGvjJRm6sMh
OZmbYDlA7gA5ea9hLDEsYGj4+k4dGTv9N2+JR8eYlp4ueQ0ey8DHCcajZZr1HChTdSlDLMT4iEf0
2VfkLKl/O7tZIJ2xY4dRqUGzYA6Oiz17/leDoOKJx+nGtsTfGSwfZPrULsGj9mvdJNs3Gadc6X3F
38jImYf9cnDD6hb/QexLszehVe49kNAbcIXxRqBdsVtBeuZMiJ9XbK3iVLp1kvvYTirPyGk8vqRm
is0BMQjtt7ChEWDC+A0w6xYJ6SKm8m8xQYgwSrNneFfcu91PfwhYhmC9IzoDoqPhBdmxUaZBoTqU
3P8pWqNCIr7mikwPLXTxN/5je/Gwf8De3dUltSO7mqXLAKHy/A/+z61cCmJvFJTg3xkZvhHSDkDD
rb8QMB5CE6wAE5IjWAA3kf175JwBtxjthAmUXmKvtn9iwMxUlkEwrg8in6aJGxTsGMomcfmoliW9
N0mmIAnF2KfPjiF5/PY58mx82FNET6lLx7fn5v9vTBw9hqMqyCUSdIa+iUKev26k1egmp7OXS8fM
moKYnMur1gTcSuhvx25g+ozYfKRLD/6ejICMhv+G+V/frzuzIpkhwFC2BVDHt2Sn0wu1KBO4ZaLS
cwpEOCCyFfF9Euz4yGyV8bjahTHD6xi1CkrYiRuyeBGIueohXDyXD1uYXT5OEUBaH9jHHjkTtsil
nIW/jVfcjF18f5QMK5pOOKUseHuEA/DMtrmpbricjxQkHHSEijxREyB3RgR2fMEFcn0hY1HUf2xE
qBb9iycFo2FAC3AH7ONtus7vYHKIhLBf59/18b0st59lv8+3h+hLok8IN+wmMKPaDDBhHOLxnxcw
b9U3WmnEDdhGTYLsXRljC8oD5GGlDdwMvsx438nDe3MOl66BBx2VPH5Tb0IjjVp/ER0lRrQLC2bw
7tRVdisDRtgFUIPar7iTd58dCOfjHE0AudjMj4mKjjkCGO58JgZRrpVTDtDPXoYAZSP9H0lKZCjy
Y+1K3WQw50+9wRW/IVgRDjBSlkB5RAks52Fa/japTx7lE85xx9ATj4AaxBHTUdbGXsoZd7/H9s0M
b4p2qea1smH+U5v9PD9/KoHXZsclI3SzmIcfVgfE/BPIutfwArEtykSRzUExJ2B6wHgj7x3NUQir
YzUA3D4mMFM8IzYdhYkjfSYz1iGLpqR8Mn/e1TZ5s2opbY6fMyUDFzmSvyRzP4hPJ8++X5wgQpQS
u7UJa6CSlrHhTJIkukahWxnayxs69qyK0/4ObxDe+ruEdvHbHBZ8OAZ8tjHm6ZOTKFIuAnhQ1v+8
wQnibRJICA8y7xEFzyGIRDAPi8KCcFiIEyLgc3zTCqNBnSZj3qSTR24GwEtsO2IeqNHI7XVH+3vl
7lud5TUWFoeMTGIjAT/gvQmglGkBbKiCFlERl1qffkzvaUCg10SDw4ba0mNLo2dILpXpm6sizyeZ
/QmXXbRT0aEhTOD+Rs77nlKzPCKrxibyQ7fS2MkVTSOypMz0X6cE8AE9MkImUjK+5D3Hv+zL3AGn
2kEPSh0HwhZJF0N0pREkYeiY94DdQ76B044C6dtkD0ML80fRpC+6i3mQVtoy+dO+4xjCOfSiUymQ
ID9rkBZQT3dk45HdZxdgNDiErs8fzsYEUA+6Ctodkw6Kp9wi/kREVQbZrM2Mg7aJFSaUz4bEBjqX
P8APVpS45Vkh1SNxmajzIlpVBwqcml9U3tT0NH3Aej3REFs2fA3KQHKxW7XVAevkUsIx/oXpBKBs
+CLxpsNBR0uO//D6vr6wDyv70QV4ig7mMn4zyMHWOD5h/Ah/ImtwJe8eqxf1M1ZPUILRcjImLULT
0KI1ZBzOXw3jhmYZ4Y+Gw6k0YIQwTzWqJtOhHpIVTixLQkKIH9PA+DTOBeK2zWIH+wTx6g9aP5DV
43BqVgpeJ3pdiUnZpTdsbkSDnCUV+ppX/V8RIGN6gOl4VXePux2VifmdBfJOOCApdBhTv+ct8x7F
nfH7xst2JgpGxlSHD3wBXcR2/eGQpu0hZq/x69T6hOPec0ixqFjh6xKCnhb9GsIK1rAkmUHYqhi4
RT7KVMK+WDr5pUaFDlT5nHgPaWIbMd6yaB8PiD+7c09+aLqJ0aVHsuIlfRWEOdChdJ6cxAOEtX29
jhIdLBn7AVP7KJ8GkT6iMLFAMlD8KDZ7Dt9KvPoXfRoawJH9zp1u3e6OfD+Dn306nJPSbLo4x7ON
287ceOa6RA3OkBI0lCqbzWZxtm17dUVIOv7qsXUH13CTBq1XuhZqS3vt9JdPoPfkHuonpb5WhHdK
C9RJNJC5zWyXj3bV+gsTJ10ZQ5m2fU42ac+AdkfGiP/xKmbCM6mAxnbfTOZ6GRST+ZMxO7/poiSx
PrXbJXl98Jga6VugXINLHjDR1uOejHNHZ1rGTC8gBy1YUo2wjqdNM8M3iUJnKpaGtfgxi9HgaB64
JdwuNDqp+vwCQiD4IOpm5a7cNTA0RLqkrchA+9QKsOjuWDFwCCMbwh6DHuQBdwym44zS0JFnbyGI
xt/ENcZWTOmB0mgPpzNS4fsXc5uKcTAqVzp32C15daon+Hpz2pDQyi5wz6gxSyv6eIwSorcD2YFO
ZRY8A9JNAsB4TvoyhKQUBj8JLtYKkZDGfUfe83UfjW+WvY9YBYcYXiZ4NKTSkWRDZfy2619mP0qS
PxlGrlmHCo7B6Gme+2u/yi5sn7R6LbmdmDH56pteu4tGRnNG+8yDqDKQxT9cdlOoXmIPHgiFKMwg
rfEeol2q/RiwidSY3CUTmAjfBi06VHdtAYrzv8cvjSs7MztyaloqxWER6GC9tfOSlo+WPNMprTk9
errSgJ9RTVzf2SyulgDbfFcky2b3GujyJ9FM/6quIN3ZBU9JCtyHA/eBNNcfRD99L3g+tZlfPvSl
elAh0qu9QgMx4fPTz9IxdKpzfRm9MoAB5izKmMYBjFSAFDHEiukfc3AF5e/5O5lz9ZvGqR4Ob3oy
B1Dn9gHoAJ5uvPjOJBaXN5AwPXxgsCDZt+v2e3KqN0xcCNkq1+hWYTY6bkCqlnG1MFOUE5PMIcaG
Zj6N3PSzJduAOGKSLCjYGL02LZbNUadjWYe7mjnN+xdzxJolcwYbmF9cb8same3/iWp9P7qy3iNT
7ROtDTZPyQFWw+5Skq4GfU3Q+51Ay9Vgl5src0KBBUYd3Oc81uv5Wj2/5sYpCoBaWDij5oJT5LVl
MAPCt3v8M7n3iqPcn18RDIVol7/ph7P78fYQAoATDAhmrvkviBBTD5i50JyqVWcRmvXaCfN21W6V
03uRb9h7kUUi+/xFkABooZw4vOm6o5el/CGDyNuZQchHQ1T2LClXKqesPO2R4aATH+WV6DxB3enj
WWX5oSVPPAxih/1A8RGdVMtRm0izjp4O019/7GFIBqC91cSwGGqe2aWvMRtL3BSoBohdeS+q8sQ6
5ZUrljV4RgXhRbNf8UTcGW/3vcApBG8EekB7WzOuGb9QZk3S/YMEzbC2o2gpc7B8NEJ0l/ww1sbf
RKTU50FXe0BYr5f9INLk4Q7dUTMsnkpiOhTFAO/k4TKqU6wslTnxw4pVKjbM/Bz/4gbYIgNlZXMa
Xz1673jaCJL+TVq+m1WW8FkLFTD+IeX7GEHIPP6ANh75nQGJ1FdteB9yb55e/XEQ1P03VTSGFRNX
QgeN9yuztXqB4I8fpsKGgoYnNR+WogWvz1TCvkswTDQrRDcU8UqWpJJDVSD3Z6OhiKVMIEIALRoZ
HmCjiUWas6zNwtei7RfmayHyI3Yl5CrI89+e2LkTxaXO5T+FzHuHHk7JUQ+NDQB9Kxp6ZYZwu4pm
QF8lKrvS72NfLC3lu075iYd6xE6roBiz4dhuXuYh1ZaiaqUI57TZyEASNIaaDms6MUWQlgRHkRGF
9NkjhliDCYHaRNf/AmhwY60NtED2C+9tDUO6bE4SCD0N366CrmJSX7MYeEsFFjy1cRRtjgNGR0WS
sEW39d87+nl3M53ochrgDwB/0ISBROoPxRShBzgzn9sM7dk+WkNJRchm11xdD1PzmL0hEPTxWKoF
JzmOWE5UcGC01AkV8bbZwFepm8dWIXapvD+WMMbE0FyH5ah5Go7S+A0aLDbGyfzxW1xR5EMuLvSf
jKJnzIbjuJnQBhMMhKaJQXoL1mS66t3HT/HN4BLIrokHRoDNmUwHP1oaJFMgJzr/VUs1YLwgPALn
H8cqZ0sxjxT3tWMXB88lPvKvmlOO1dm0bZgsNfpS1dQt1bUhB3W6l7AhIrOrdjoGkMd0kKjL1hHx
BaRMmfY4TJchX0zbRP9DJ9V7HT0iu5YbIfNCY6f4RjcPUSbjmoCYAQlLfkg4YvB1HTs8mqfpWsdj
xvO4+SEMZlgmOD0cHurFgfiXcTJSztDpz29PiZY4SjRn7xKJIxz0lay7DHTF41kQYAvaj4N0QrJE
wK7+AF5hSEnofgAzSfhkw8aNTqJ244kTX+NQY1MyiQGi22BO7PCNZKk1bSbNMj1yz5gmRd+Eqt+/
blQTlB7UEYY6ag9p94YJQbnjVIoKO8z/gRi8WohGE19zOmeTQ/1FzD5nGq9Adj1ORQ5SvokZscMn
AdbLnwBNjAyYqVwuZpQXVMAwxpDX9MO4jaEIsZrph3o+GC5qmh4oBeEsUSeJV9G8QpsAWFD20A4o
35XzOKs7A7TP+aApd4bST5ELNq5RM0poWiYzHaKPmUpkJ7ND49Dt5lk+zwpGEcAnslNa+Xsjh0yV
YwQ9HSpaWUujQA85XX+fnFVOynSocD4mZtauUK2rOOBZeT4RmoLEBaKFIDtCRkKSlINZqHfLWyN4
RkLlZlEFKyrFucNYXPG9Ec98soxSRyqJzA0EIiFDd1wJrAe1GFdWYdo5WfzMVy/mTMmSWQg1E5Hn
IAWJNjLTUn8IH+PIeCFxGTte9ePQcJZhsUwgpwnfA+DuL7wXuOxqKTNr1WfodA/5nq6iid2wTtVj
prvcFDyQg52VS1v/wQK2bI/8H7cKK6uCp+7/f/ebupNfS0kd7ZyMugGl+zBXlHGszvhvYsD4hwRm
4tTdijkdAAd85dDmKyuS0SnMF0FGyInNMm35n2iL+qlV52gtxfwb8yS/UHLmMrQmno3LCvAe/QdF
ExYIDAvANfwqHTOrjhOZJcd9zImYjbyOSnk1TFfMC4Hgg9crJHbaWSJ5EH915rD2uAny1jUEm7Xf
o77FIwzl9wlaI6jeC0o8GNCa5LRM5dJZk2HNqcbByVyouvYhfPASK+CbtZ8y/0zbISzQBo+emH+o
JrrWL9y8GhUtkRYFK555OjZGfnkFQ/x5e2+wXbg6fviB0iZA/oz97w0pbVgcX5G8TVCHk1VJLGDq
cGRxcGAFQl9Rc4Jkdvv/Wc1o2qObzag2ERpy7wkup8GnczlyOIfA6fkqVCuzdlEJwgkrH5TRLvct
V50LrMCbtTNuueS5EsRAiYOGE65f0L+x2Adh+qCvxIEbspTs8Z7IPRSEdM1EjXc30Pdxn82dQkb6
NwWFAkph5CL/qAeLBZ7jDoe+WJPsHWlWLNup7HBrM502gozAeshRpFoCbCPbIMtfgmae4UJjbu4r
u3E+MdyZ3xQQh5D1R1y9afPa9VkmuCS33ufPjZdFIgoa+0F8jQZzIIx7mt676UgBfebNvbsVTITM
Pe6M8Z0LwGhTfp1ttJTtPzZXxsthhjORoDB4XQjAdFnU6MMJb+6Yiz5Tz+BwuGFZ0iWb0zj9kudC
Ocq4WNAfhB2Fw0RpRqrXt9dz9cYcidQapQf3Ktr4Cz15otO9j8zUOLoaSXPlIggG94XBqpjuyeFA
7fmZM9Mdhz7D0UzVF2sWPDsPeahLlKRcPd4qHg/1Rr/G0cLXNyN3C6ctHKrsWLQUzpCzjOAQ0all
3tSzfuZWN3n4YyYR04Mx6zxQUh5pKRktChRWs3hA1HAyPy3puE96O66I6HKGe3iOSXfkj/7S7tyt
CIBfvZ39DKgp59xr8Rerh+qWLb/q7fee+viLMrynkBaRgL/39Jfs5O23wMFFRBVQMyd7RVIfPR8J
fUzFGXeUiT6KbnlPo+7qzNXlG8BoPQlBKAKYQSDbrE+e2CzpUq3sva++0eqy79RrnqOaUOFt+cos
MB7c7VPYrMlJw371/3iH+v+lhrsjpg3PKl7jcCHdtXJKmd5/MxCS3iH7KUtLXLS7J6Dpb+IhtgWw
Y/fi3XMFONiYscYESbVzis+yvBSMEwhdVM+wS2xJb/0O/qbA3F6AixhCUx6MP6Q/wtz0GAMMtidh
lpyN/e7CiOfAGSahN9x1HHEwXShz2LFor5jXRekxdhbaiQk6kI1h5tB6thggMOuY1vsXAhOBg2LH
xP1f0TawFbIPpghvMwZLTcEO6XoZg0RXwtOVl3dsASyOpdx/APZFqPQkYGZTR3bfVcTfjaa4G+dS
8S6Zow2ii3z4IunO45KCtCIkHl+SzZd+KB//ju4XqZP8f1SWNLi867FPJKVrT8+VwVzAAuo2ECcD
oriYDMhSaMSxT0ws9NztroE7lcfJfFcYxy/Icy4f4m/dgZalL0JPnXrNioKXlphLQLcEAlvtRpAT
yzZtd2296NBRyFUrdBoQ3QytpEunt0LBop3Y+9GPs+1j/ULPkCH+0KCe0Z2wHZKHwpsh9QJdx+75
S2NL50VbrjJCCBHSYPfXR0yBjPqwWHFo4GGAZ8blPwRcZ56UZ2cSp4bCbwPRnv1i3OetEntoYr9Q
Z5l4rn9llVphWxu/ZEJseFXeljDn0EIMj/WMRIVf7F/9tXqTWFD/cAXM2qtBKpRLRkZYsQ77gB58
cM0FgQYGm4cVOkiFbfNG8gggE0ZszQ5lK9R37+oAl18W6/a9MPK/WMa2ruFUKciABQ1g0b9cDrHx
3Ks9E+JT2NMhFuKaqZ7kP0TgxfYqosob7I++a4jYkJYyR5pyEPT/cj6Mtn5FjQPZk9hd0J6QA9G3
dZUl0nRQgFdEc9L1sBVg4csvarlEHqP+MM5cXOJt7zGYzJ8VY54DggSicNMjq+YUQ77wCuSSqOhV
dJuUbo3+HloYk04xM9YTSqpiJktc4YfpZzt8zhZbMBy8MqJ+DF7wesJR3kFV7Aij+u9BG/fZfaZc
a2mWC7H9TNbhGlFY7vOvasGhsZr48fPwVD2qf3mnbtOW+Ow+uXZQhRi7RPeFOD3alLY6778K9GfI
iDjEQFdcoF96lo8t7OUVc97WE+w0s+daWKQusxhXrZ2cukWzrD2G/joU97gmCWsaWy3GiRsYXrXd
+O/cT45Ph3oBsW7qDkuMjtOg2nKmgV+I320xcVnRxvc09k12Nzw5oxM9ReFkHf8P/eKErmtYtGTL
bD+6lwmsFPJDhgYZc87FylzIqq9tEg1LNCex4E84lbMHb41CvTqO4zvJ199T47A1D0UgehDm/Ijp
HdFYpAMSaGRysaKIifHbQMEG9fBfGOcNBw0HlaRpr2Pud/1zQDwX96MFCjGXPOwRWomE1OG0rWEE
wfDaBQqaZdF77FHsDfOcLRnlA6aAlar2zLwHkUV8ZUj+Qz8V8V5DYppiHgkJ1X1ZYugyo7Gm9ZZz
9Bu0MNpaZaJK4ggKs4AAumE4T9UfQqzP84jQJR+cpFq9xX0N+ENeeLno7yI0sEqNW2zF0p3A2on0
ynjsOsUTLsmDsh8Vi5QBmcEHn5JymclbIHuFSlkhkcGSEBboftsGBiPuyBT0awaEMB/xYZED30Ni
EH+HBbLcovMPDepwJz8N7+kHdhLSqNu/o1k3+OZrA1Xw2QIrfJYmVqSbxAy15TadY7U/MobrW/0b
EO7Bi3SWZi41pFvLqg2eqqNukTeEk1k9VgnIr1FBMN/hYAA49VMVsQJZZTlsrb6sH8y5Y+iRRSEB
yio5ij8IPwOuQAgF5ke8N2/aypxZ0nOZKl2TAkldhRg4qDM+CM+UO8BciS+ZfgMrHz4sDo5pdTd8
SqTJBXYhcxgVBM88Oo+gSaTBzg4QPshzz5zk0sORjmDOoEicJxsUv90PmkA0O2h4REsCxhQn3+yk
an8X/AH8IvP175R4H1LJrBfyuEt07IKEnqOeNtCXfh7QfHV0MXjNKAgOnD3NUqMI4+GsqC0Tmw4q
wZZMpeeL5kPK7QD3FmydJrb3DaWXTYiV3djCkpKYHZSNE3VfGpTY7XnncsgW8N8gTOdqMAC3MMB6
7+1zIyQkuKjnB4XkPlnWyihjR6Z+WVEpEzT4dFaL2QyXMHdiuJqgl+iI/R2jfwWHsvIdQLwKnLr9
+rPL/3DRGF/qX757bRhXNPOxStjuzn/ClvQW0dXLHHu9fE6+YWybi3Z51kFPT12QE6uszGKvZNeO
ds64KGKAPkUYj2grchMX6sdQrc9Nxz4mz6jM3vkSTlj3hslMOYVfhottevJHffR4LaX/0yQbsilj
ULMpOLeMDHEFkqaTkxUvYPXkH0bQ1bh2EEqTjfB0KNiZQrvUPY7E+CAAIsMFYtj86d5BB6b9NFnO
a+oHAYT1dwA9BaN/Sude+d/0De8fiWZpPPReZoABjFXTrKKdQPLDIie+SvTLkNPGBpeUjRETBI82
FURICe2Qas71wsP1Q3GUCcxuUT06Ytrbd8DEJH0lSna8Rtdmj/pI0r3t1Et2wNNoIJ3Ifh3z27An
ApTReuv3WrCeZ7LenNBWdDtxa1qFKRLpWXdKf7jrYYYXSGc5w3bPq/ZTIlTfZufmp2TqIzZDDJAL
Db5qml5rSpZu4krodB3SHBCBVC5g5+XhO6C6xM37ylz4Q6lufn0cVDkgYpVnxpb/rfx8x/Mu3JQQ
hhjrh53GZB6/ukpzALOYJOaTvn3gox8F6nfx8tAXCiThAWleOj2KE+d5Bk7KoOgxInnKvNvTUiPB
DdTDZEsh8Qxg/UGZV83XcyX/CYSApjfGYs1yYBXINyLqqFKRLq1Vw8eJ3JzigypZ5QbEfDIXHSma
aX/jlEDok3bJR6mHl4xhuJjC+qnHEUFeWjfLinkS/749tBlQpjRaDxTWyL8C5WIcOLnJGTmocIGI
s2hZ8GGiZDsLIBwm8+7J98z32j3OloZpQ1J9MIOqaOeba3VKr+UP0od+2gRvRlxZgLRYHujzbdFB
pDamfVEzncQvYZ5iUHdB5BQM3PSwKdkXg99eKVDL3/6qhuvuC9a4JAoCxYYmkhcUE++1gDCp8IgH
QuRIO5OhurS/CukaI/qPwtnEvs4klz3ttewPcywUX0DklCnwK61tjB7oJ9G6gxORurD5LArQfnPc
06bG92OTL8jo4xgPEGdVFJ5rxhIs8i8+wQGHqCVeUoQFtC3oHZK9QUmyTW7Jn2kBPwFkPFnAZERE
ybReTgwUESqRIzD2FX9ARZLVnQc7jUtriE7lRJv4h6CzdNRzfU4l5+E8182WMvNlZ2tMChR1pPbs
iANRZiSJ/I79PzWV20BIdE7+Q+SYYSHPKxFeYrClOTMvPWaMBw8AO/Hjo8Kma5sLPoj6C6MIY9Tx
nF8Nl6td8Nd1LsYNrNsTfd4y1KM5oZh9rRAgHNQ1qMkFco21aXEJZSajzNCmJsELUzLLlq1wzPBh
wN6BvEEga6aj4C/9jQYP/h9cAqwcSDuMg0kYGKU7jkffqBve28PFdZPsmyG0peSgAysDDxAY0c+w
BSAtjlCGhO3SJL0tU1ySoke/Yoda1BJefk7pySy+Lt9pwF9wnMM0Ei4d8IP49cDo+ElWQ0wPRKeQ
WzfC763clbvRUym8LJlNhOzzfmfKqzp2uQKv8zP0yGrk83wiYCmW1TV97fWWJsx9iHuqj1mxqjci
Q8xEO1aPoF/l/tltat1H6tSRnyV6hAQQRQn18fzGiVIkPlQAkon312ieQW0yzuiDKYAZQYlBZpW+
lkRXI2kFMT8ukBSNmY2aVEErjkm+npsUcI8DyNDrDyRoAETxMhZpV9uvwVfMFaV2FNoI7YUjsqQb
rWgZcP3GJYzQ6IS1lwQ+t94pjKw6lFtpXgWS+yGGYJU4pdsAiBzDpfKlrMveQt72jBfkt6CQpK7e
poyu+LiNyEqeputHZ79ip77rM7TcFBgo4oWdgfQU2k4MWvR6FJXfYs/UqDb3yNy24h0t4ZKADx+X
BC9FFgmqn8TKtuU9YqmjVf8UDu6OTp/xgiKEghCU5uK51f3+9rnn8LUago/ZSz6WGEhkKVCB17sD
+yKq9ohotu3ruWZ7VH8Zqcp4uaeVf2vjcKwak2/r5cvPRqdcB+w1FhkKdQTn470c966xkxRfrNpV
rDiDYGkwDXODk8oLkdA7JIcDdmEMhB9fR/vJakAw1hDsYZk/KeflXNh2X8bM3BgT9qFsmaEzAaZ0
21sMKe6Kx2dgjlmgUzQQIvJoFnG8FO9IejoGkns8m8lu2E3b1pGQwlJsV3xPNa2kth7IRDYas+cO
5HnDqQBjobTDIb5v0dkjhq+QYLBhkKYZEQvRzz/vJZaMqDzD+NTc26VPqRQiZOP8pR4oJHdCIBfv
XkNuOuOtdBszsY1V9IfKjCm9UQpCDJ2EBQuGb2SyjTTowEb3n1ukMDZzkx5j0wEPNCe2uSvub82X
b+DMafbAdHHSrkq5A7VQFCc1gyfQxmNFQUgl0FPh0juj9FWs6kUaYRjQoNNf0wJlh4+ONwT9ESW1
y34iMi4dvwgGQxxYqEGlDS785huKZHJ6H4htBHHyOkB04MQNNXKxTJfaBsZLtZTeTefGIUJgR631
3DD0G5kpraVsgxMUbriTb8W3eAZ6pFP4UCrjNUQUCowIEl7fQN36b6Bbsh2os15WRhQkXqTYAQin
L6NwRmy4Y6Whw4DjzvcGys51ogSf2sXCMs4wBv8ANA9aN16n29cdHC2HE/+eLLDwjwEzxqIheeNK
sNbIakyY9Gulhl3xKoUt3+rguQfnRz5+pnXsNyCYjftxnzdORHgmwrrXCYOifI4lYQ56mnBbon/A
F0WNQfQOPjNinaZApfr5SW9LfL83tibRcg/Qipk+6ZbUmCaC3pvgaKNsCiw03EnI4n2qYkrNfJz/
PEUGaAxcTOz4vEAPcIcG6JsVksw7kamoKNdsGoqYwWcjTz6ZSWz9eB2wxbekaSw5xpFFsei4X2zt
yBoA2qfMzDeTExw3lxbM7Yklz1aeK0DZhlB6c6oKM0VmKLZLGiy4ruFCe38Okz+gf7oOCl0tdzOH
mmwLvs84+2c7Ghgzwl8Qv4E4EWEH1KehBLJJzwNAol0RJeygvowTAMc60UntdIUUbgSGCP1tZzTr
4oLgTpnQ5imlByqJdvvcs7zh4PR5sjU5xdaY/KPxeoN2fjwsSCiDv1jgNBzjsXJqrpzm9QIcD7yP
TwNNYPLd7WHAUcFbePJjshMW3bb/QbWGkUeSyaGPb4LhdkRlQnBKTj3Xt6eEY2HZH7ENahcNIXFL
5b+dLMDR36OcnXxlvw7GGxSdESZhzFz7lPhQqz5pGwgMYBw2ibNE5ptX70sPJz3IbnokTmJe3xjF
AYzsqppbsjLugM8Gp8IxRlAlk/Tz0xxZTJaJgwn5LlM17Aa+7/gUxywBNXZQdxDjS+oTPWK1BCmN
v/Q13AZiBhcxgMFZFvNAAHMdOTywu6U7augK/12j+AXctNzRxtDtfW6eEP2SSlRBbXc39aZcyCrp
UbGMkqcn8R48OnQe+Nm39R78OeQ5wZ8Ji4CVQvCH/sH9R9J5NimqRGH4F1FFkPRVJSnGUUf9Yjnj
CAiI5PDr78Peqq0bdmcVmqb79JsOVWvCdudweF0nYBmBz5h8sWpEG50XOt6Y8woilKNCUeA7a+Zo
RiQiuD4kZXhCvOUoi3iTQQ0wSWseaC3OsARnP+BbZIGkISq6nY0lTzP/ko7w5pENgh+RGJG5qE6T
j8+4vK7CoRH2kLqgM9oPdZG25l2K0Zj+BSA8nKo3cu6AwHNPRev2331u3STAK3tWfewc9+S/Ulo5
GgZt0YEaXRDwol3VpKevMS5tOXytP66wCFf9D71T80284dMpyDHGsHs/wtji9am/6omrYKb9Q4s5
u61ctUIuXi7opGaVB2RpvOW6ly/xZlC+oUb0EkIlZt3qdb0tEWgtlIVhw2Ro+94tXQwD1Pgc624/
tNl5wCcwK1dA+4/37K6HRPEpx3pJvglyFdS3yiWe3zXOahCl++TInD9RXtDwehptmTChQ2bhnKnu
s/ltkE29Bczm1A1/xJIcgKinwvZtIdckX0tccn1MAJs3y4Rqi4/gm2RDAkN46c2h2TrlfPyv33rV
UWhgj7vqSKJkRwEp3i1GvvkESwgCnHnFs9gTsbMjW9eOL5KJOo1rYuLQXKC6fDie2/Is+SGPzUJP
qpDtRdVoyWyWrmEV0bGS5/Ep9Op02RAlqTixfpE/3/JtGYQX6b0fGeOGs/ipvs1HRoMmNOxQyS6E
qcGP6UAkC7AzLH9EDJCNFUxZUuKJF3yRq/NeUCnShtwRHsEPz2OB5I/31wSj+cIG5X4cRHssSNHs
qQI/74i4QC1l3ejzvUJwUR+FHxaHDDbvd3AN6npcD6qfrdWv5yQ+8CqTiQVTl644/mFD5G0leql3
MtmqIzuNLrwEiJ1v9FwvvySU7Mj//zR90cnnXNtwFRGWrRq94VzB1Xh+AevwghDDRKzwZrggitWO
QKx3c5PQiMIxPWLBXlhBISgckloQRL9bIhl1QAkesuqqgP7A679U2qpTH5od/LIYwo1tAdJHi1uG
UK/Z5zecIiGL9SFcftb5CFqQRndk/2/hasItdEFbL5rErZlmKiYc+Zpt5J8xKxy6fhQ8wEwYpoc4
MM9d6d5Jq+EEWo+GOkzHpVo0Fgi0RTfYJO2O8WaThfDIt+Nb76sk7aOqxkLiqnth/2I/I7rcI9+Y
9oNkBUXTisx/v928R/fmqJrm8Ke4b8J+7Bv7LmXcbEzasqmUIxDiHOcdFibEouvPEiN78uRY+n6y
uB0Dp/4L+lW94iGOgDCtTomaAz9n058242mOwR4BBuFUtvClNOBR1h+oPE5VgGR4jtjvySI/YjbA
XoChgwngIOZesxsC/8S+tDQRo2z4tEXkyL/79GO/EIzMpH33jT3H0ihXeWW23QGl2blca/faCf6K
zT48YfUn9pDscatHm/j9OrPeTsHTttlOGYU9GXv6k0Cnq4mAUXaopdBuok1fFqPfFCaCjmU8Z7a8
e7dY875NfJLZIqAc+DNhm+cOPOhkydFkzIK40caq4q7Du3KvN8WartIXNOsGYqw5VAajPC4bFH2f
v3JTHIkv/0ntzhlIQ6DX8rL+0XoyaVmG6q1U+0rx+2EuEN9CUzlYThFbqQ3B27svvEz6WS3n0ZtG
xS9fKJEgAiq0fsNufoHDKunpU37BoSLrXtz2DeWqW3uiHekufL2yAEYwlgUdmChNvyk842+u7RjN
m115aO06J11AsSbfkNSETy7QlQkCOqXgQHdEfmMmz3thZizvrzsp0+vQoi5HAUzm5L5ZMtc4BGUr
TmfKmiP8aqBtHDXlAW8h9HNta94HxflPT4wkjrkN+rDXZ8E5/gZAiK4FtQp09wRvS0guDDpyZSMD
VqlzXXUG903FdlWYnHhTmacdIZsoEkMyMnIKbvIo8MZbjepmlHGEzwjrmJSHz3hs+RAVlc6kX5ka
j1MnZbTqZYhB3R6A2BePJkWxk9OEEDvPxxqRCIt4tByzis68fuOOnYUbiX0NF+dU4CzwO/FyNPm6
ZSLs/Mh3iaNMFiOhtCsyc9iT1Y1KADgoUe8wx1+PwWO5uxEiBqJD977JdszLab4Cq8ftHm94+QjA
/NgZrN8x0Gd9NuvVebUtvpKHAXVxpXc7t8e1435GPxbNcj6AWglZyYB0mqAGpNOkVyKso3mIWB5/
8IL0oRdDOxEKx6K1e3NinyXgbb8NX/UwHG1XK7uISA/QL3mXr2+nzm8xCcf+BHPSs3x58fMFXWhp
f9AZVn15g0dSXPvgHO9nOKwS7FSto3kTxH78wK/+LOlakdtDZsWa/1E2Ygs+9wQf09dYlCS0+2ww
6goSjdW+scrPMdQWUm2/l9Ieq2aLp8e4GMr6xqTD8/yyKy93MF7D74T6RkI5XdkR2aS9ef4c8DEk
/TKilDaWxulzgJso//K9mU0VcJ18KnrFsqaYdoHrsKQGEAoWFn9OadGu6P1MtpNNGjxbTuW0mmNH
zTwVvciKPzBI0KNPJwfT1pMYXZxTKi0H2NGHBV8fivar8iKs+eWvCL9ATitUKhrXxsHv94u1u+yc
GkajhFPigEocLNg5aaR/r8zN/pSftHd44qpkdRUuF5Ih2C9I69j1+bQijYMGetSsSOBABclKDH2S
M+STCIOMIw6wB6h0z8Qutg3rPBwwWQHIk1VbQFF5eRdc0Iwcv12zL641SJ4VfMUb9rLCZfOdUODx
Kk6OEsh4AuC34nWqY0setfdOi7IjsusjHbTLq/oTHUsbJWUYkdo0q+Vx7MpVthMqcBmoow+YR7If
THcSrdrUVYJlu07A4JfZPsSltai+6jVTr3iosNyJa0NWJltTxo00xcooQu0itK4DWwdq4nboBsTp
nRUZZJzCl0dGdMCxY9Vrvern0zzAAYNoqYa2sM56p6AENfw0WVfoD9GKFVSQgIQ4dMbBJMOZ15Ct
EbUnjNB40/yQSOMBbd2YnkQLVfAxC5ucYocbZky+b/AbLPk54hblIy8RVC9CjNZ9/UbgwuzgNDgF
oScQ1jyINaKjKTkHPOzI0jAOpZypEKY09gi14C2n4ycsmPWq14m2qv8MCnQWug51a6g5AvIf+Fca
RJVLvd6+v8CS3huTGnLiaoY/Lhn5wvzO+UBaAuFhgYJH0LYAKqzzMQyk+co5U2/GmF/WVNSjuZ8S
W5Fr8+yGpOEqgPndxZWx5VP5U9mr35YOYQK0DFysg147GXZGik/6nxML/BxoyQiRtpW0fYYEmxPh
lfHKji26unLZ0hkbai+chsaVDTk9MocX3EsJhxVCVgMDIFWcDt8ijB50O11Xa6JiLowF0Frz8Sri
TavN6zOvfqRkVwF30gn0hZfm8WJ/1xyPjBTulgX0TZ7jxKUkoQ8HxE52fn2xRuatx9YgCLNDUPis
eh3rkrGVaZmeb4kra081PvfD24+06Y1ueL7GK0AwAvEK8+wYnrtlerxR2RoWm7S5bGh8R2g8VTZb
tOJ/CJgHw+dVGW0QM9aZhEwBxHXA1+Pyv5TI4YGyMa1yX6B2CWyjI/x2VpAyQWwAK1W9lngx2TOM
zK9fW2OCe2rDVsEJgJSbZMdvR+GCjQfbBaIwQh9gHmymj5H7PIFA3vBFAhLXbXBSM/qhXb0GkVg8
R68juSp7Kq2doI28TfVQwQD8nsDucaZX4Bk5Zs4fEC8iIKhENiHWF7oaTsjly91WcjXCcdnmINQt
+OpVe4/L6evS7mnNJrBk7vO15BeHz0X11SUPmU4nns7oEkgH/PwwSyu+v6tFLDm0fYPTxg5Pemzs
Cp2t0JFGoMpXN2OLlAK6U+8e5ai+XQaL1LAk/provWtHb/LpUyvjhV5fJPZ+UC5QUwowiTILbpE8
CnmqYKw+yTgKkE78ytSZOAJpNkZSsoqTZaafK/9FtjpUTASAMiVqjoed8scMBDUtVoVmmp8mcEos
JipuDi7np6Xgusj3ggDQZb+aHHWQmHt7r9fcrZ/tI5K30cRQcTIFJmMHAO323cqHxrzLIAVp/FUv
3gQB6l9Zx5kcdRzL87ANzbsE0dJPFayTc0lz6XnYCdd3dBSUvZZtjdRpUTvixpgEqzJ623Wy6O8o
pgDcSb/4bRN7TGTnF184BcB+2zfM1IBUX29UtPUmiJday1nLTR0x+CuPE+p40369zy9WnB3vS8oK
QbmM4RWPduca9yDdyvr2jTRsWBZEzKTM0bl8b0KQXASKOzaJV+hELUfQRQw9C8hBa0q8PiWRMNMK
5QtEBJUS7wTh2Siz/T6zmoOUXlVtL7bcrxOhi64WiXIqSCZk8qGQ/P2gSN2z+xV+xaeo+34BnZnP
e9w/ua03X3ru0VvoZt0iik+vxyRCZ/XoW9ZIwiAlG83zmzbAbk52IScwamj/8xtg9wNkVFFnJXP1
ZqNFCHm6rGiCH2MX+ewE+j9QmbwDRw2sG7OkwxEUXweEeENNqr/6q2NDmVT7QD68Dae4gWjRuAKg
lnmzoh3QOj/rExtKCHL0pCMeehSbZGMeh6d0ysnIoCdf7JpUar0jXGvTycDFMOTSG1SGBupZI2Q0
IhwfP78DwefphayIT31IyTICdKrdtv9RW6c4v3t72QHQ4T7SfFP1c5yq+peJJoTyq9rX7TGo9wkD
XuwK9SHLC4GkiBvWlbmxEgs7kxb94KWlT8fLhBufvvQjWvLXsEW7Eam2iHMqpkMnrZ0BU9BhpZSA
wokkGzZHtXSY8wS9ziMNjSUlBjvIyji8TsWVo2hndRJT+pIwKftdxymUYoRzmBiNR915W51ywO6X
tJ1IK6RHH3QV+K8q9MUOawPVZZy6xrPE8zvYLNrI3Y8385zxHprwrXDs8J8ojsd0VOv9WeYsrS+7
fl0KDCbT8ClvqhO4UrfCU6v9lh74OxGDHl73f3lZWshh22YLlyZeHS8b0WYDk3jenGCw7gcOJ7bk
PUsJNg3HAqzW1/LMWLCskljLAT9bvhOftTxEKjEuBqJAMnxPwv/pdWZBTOZ79sB4fsgCWix+F0ir
9zWriRXvQjrGHQvNUfBbtMf6j+54hUGGjM6h4tKMlTfVSLILFjcAQ9RKqC6C0WOf0SbeoZB6EYwp
7qVmXaHppIFAvopxFaA+9EiulefgXRYmkBYd6jxaVdIxjVYJ6XySR2NN9Y/zmJFZBI8mfmW/PDoq
WR1yl1igygbOoHxeAN6GKWUIrQNJOLJFtOmIHYk9gAgVUBQi8AAx3Cmu6tKb2TW25oCUgvQkAvko
2awWzBZqH94Qaf1nDstIEC9w5j+SlTn/GXdmzHxTaq6fG0EEtDuyZLpMVr68kH5zFs+EtjoBWCXJ
WHMUgLQMMJz2SctPsrFvPvThekIcMpCcTWbMgcgtkD9z8V7ri9iTnBxWnl5F5lN5gted9YWFKO2U
0I2rmIc8hEOPeiErXZXdsF/i96igZmUnSFFtO3Fqq+Eq4uwsOUikJofXhl4Qi/cmdowNUIujLEiJ
5lOQDbJrDwhpqL59/CJvQj0m/iRY6p8nmnlsM8rb+dR+KG7y+Dh8tmlyBTuBv8HnGEqeTlhRtLoF
y3L4aro5pIhC6syL0o7zm7CayITQWn3EAfogE0y0AjpW2zmXqGZLGm6B+HH6JzwMsxixevxC9UGm
ERA/okYu731iM9i3B9SD2aiOHFBjbCa/tHBCACpPBVYl4L8HECJOO/E3pZFMe9ZodYBT+Yt1JPMl
eDswa6QT0aV8BKhM0GiyQBHil86ha8Eu8J9hFEB2StIxX5Rw0/j39ilrPz3TcJNRuG6BnT54kUyy
xUY1KtdpXiFCJmfeXsTBlWARlgiXR7rXDNx0JBnosUKMyzC68wEroSHwCZr49dFviExMJJouBHJT
nF4wipxTAdX5xH4jfhmbzx0Qjd/AfdrdjXO81fX5W/RoWtLTzrAHb0G8YD4RKLM8cw8SHXnIjyPX
brCBwCrRBVMZPhwtbJVO1dtspf+kq4YO3rbyLLEKKj4mCIS4n/YI1IVVMUBS2cxyZCXKLIDBS2d8
mUDuSTMOAELQ7o5kIuYcRTNwME7//cw9WKBHNI7uHPte80SMAnTGtj2cPmgriPCMZmwIZTimOSb5
jASlEPfgd78JDsleWt2WwwkmhcXizkmLeUCqWvfyMLia9OsJHPqRgQfrK80Xt+nxQ8Ti9+2ikM43
ubCMw9j6xoJzQLlO98Hy5oVs9T8sI8P+c8KLTPASIrx+zjuv7EDbN/Eh3Idrpv59GIMu0GzDBYAL
AsnTz4xQidr/LOBkDsycN+d2lgiURE+Gm1/cJo4SxopUSgaHVAGskQivJGwdOQv9iMVxl+Cn/Adu
ElK6nvQ24pHkzAJmcziHwb8BORoztBKAsrZ5jWmtC5v2zB+jaDMa8wkYOK4mJ9gSsgt5KVg7p/5o
rsFT3AAqZtrtbgarsYUT7UQTm5FM4fsZ+cvnByRK3mBwfG+0CrMkYOn47UHpVrVOo6rBwbW/RqmA
npY0Mfs+WM/AXtAoCqEfdZeweNPAjIhuQgBQPNjYtJ2x5aHqwYhQhXG4/DYXn7vqgMUgpCvnBR3o
apSsm3DXODl2U0gvtyCuBfHnEskYwDaq7te+QERRLAbemicxDIwTrelmEpvCitQll3dhaXjVkmgn
K3LGZA/icZzW1bd0J4UgHFOiVC/9EZfqabi3/5JBS5t7X6QOOg1rbBvgT63L+nI/krjbktsbfBV/
A+sQMI6zFH/oB7kYo0RqcDTg4fIgsp8U32wE9Yu0s1lo2imNpGBP8M6HbkMLqdzKYwt2f0VHE5d2
Kk6EqEu74H/xR2HaSADtlS3ftQXjhJvD1pFcYVVvP5iMeStZX9579U5CynqM4XfbRbQvtiWWgofm
1LAfZLnc9p8P4p98gyD/iuJOoMn46A3WTzr9U5QxpJyJMQET+LcaAJVM6DxAtwzQ8cFuYOFHx/rI
bRIvh7H3hrHX7hIIlCmbgIgPdBSISxxkUTt1c2LlQLrp05Ki72Kxk50u2Onxd9s4suqCm3d0uZOn
TDXZxwGA3WAglxg7gw5Z5mEfNImZ0G2RCnpdPtDwm6QgV/5E/1EW8L4I2rEvyCwRfEVDXwgnJF0c
EQdAPhIVWrwPG4CU1EaTCReJtPFOSiVmi2QfB2umeXdvRVvvXOJvFq1Mi8JUWrNsA0uaZ3q8dJlD
udUfasXKaDlLBc/7RZ15X4ycbIO7zuNtxCyl7EiP/yD+ShcDLZUkD5fFgHQHjbKUOFXjZ9KaHQrz
E2AObLXWbblwbrehnq/s4OahkETMrz/XvbhOAMcSYOEucZXsCTudhwR47JJwVcUugMIrRb4zGu7Z
E0mhvBGbk84qUlQ4TtKRbi0QHmiMrg38Ah9E++mc3euGJPYXjwbLjgqWAORaqAdocJVo4GIWRJC3
R/1UjVkZCDvcNSUUjx7Tg9L8NPcyspD/m53H770ALqpVG4AaIQVHd5TSxwCzAb3nBCfSoU8tBe8q
7CUVBRzXPxW5SQcZOoEVJLovempCEzufnWADxFakzTQibqh6gG3BkEvEs7skWfO/qEBI6UMPqCBy
OBbl8YMYi56EMRYWaW8Kp+b9Y4LJrjRcvsZIiCPQUkl+PY61s4I1oF5WkduCDKpwZ1WSzGZh5Jqk
0HIwr7SR5xxogIOXaaB+amKnzq3PtRfeZ2glU/Ly2Jjdpl+OEaSuYPpNf7kFvqRz7yJrJraF1lgN
HGoVCF8994eQpiF/Ct2hReOaV7MucifVoSLjQ+MV720BYwbNJYXL7adUvbBzM4aipZ3uQqCBt/7d
aesAYijpXG77DS/yAiBucS8k2yJ+vOiOMDjYrEzOhVX20xJEhnyCX3o9jzFWJkjjy4GK1DW+3yNx
HhOm2loxH0nnSZglUgXxOPYrkzyPBjld1Nk5B09NWmvCPANr6vJlkW7rXOJoVy4iYZfzd3WGe9Ch
8RLatcyj+pt3F01wsQrbjcCUwFEKVKMqH2bsMlePPWp9+k+F40u5zLW7kKz5mbRYaEQGpz1GHEpm
5FWpNlcJYOR5BB5PXezDafRxM22DxnNUOiRblb7hSFYmbpvuqoRAbAuRshB4cC/45gSwUYQp3ODX
pFkXV36OUah6g43zX+wm6RAvJA54proVZjUmT0xfdg7xjKQpnfXW6hqc3xLoI+SoDCf5HUJy6bQJ
YXkFwVh86M6LcI7NLUatTNdLDiLtFuOjUTj4NnHSmUybdfRehdEzRqHRU0OjEVAC+OOCozOuQZau
7NwTm6rYZb7IxTmql8hYfei1+B10274/vetr1LczbHdS/BCbdVw6HRifAfAy4Xs0TsofO5X2H+0r
1ry+3cqMYA6yxU3FPHQVnFMAaABhJDMaQEe+yPI+e1P69y5j0QdXbFc6t4bwQYwvMn2K2OZ/BVFa
6B0qRGJ2vUKxK8QlMqezAR4DDGe4vHSb1aUeTqRUjx45PstQXVaWAWBfNgjNeuHlChqkXMf4JS4K
hBRDZmx7LHCSfOY+RLCpAFPZ2/QT+Zwsamkvk0kxVly49lqYcs1ANhi85qN9MGOokW2pblHHtijM
MgoBCjXlsxciSmd8MMn23WxijFcpLXMds+1OggglUBZu3Ql2PpwwkiQDPWs1kJBRE9alayRi8LOs
E6grE3HBtRHyiv8R1+LgtF9seNzX8Mezin7jX87ePdQeKc3aF68wd81PkTfzoUCgZvrMZXE+ku8q
EglO5sCAuYukpNohnsG/0ig2YkWpw7G+zUtQJKBGC+VQoDsZHWG1uaTYxO2YvE/GZ652iN4BupCE
YOOzUKDIaCFQRQEvtbagrcsNP9wKrCej/Gi8RHr38d9A/8mG93BsvjKuNHwV4ilM08im2OtI+8EC
A7/AfQoqDZG+eyKAWEr/XWAk7xGByK0dKVaS27dv6Y+qlA8vxTm/UpTNqnf7NlsLll1BBIbOlpcK
ORAdL3OXx8pFo1szIL6AjgJsq1TPoD28zzMMoPQvQwGQKhZ/ZWDJJBuIV+o60KQ6gB9ajSPejb+K
dA0zyndzLSFkc7thPPkMDAn8bQyYyOX6do06iwEJRQh2p7qanLmDeZVgj+ZUuHyHXCr3zv+9wds4
4KMTI0Du3wVUud1d880nhrsLfSyk+ftA0B+jzVBx+aW+wZNKygG/GHxB++LTeULcHJbTDz3u/9lN
lW50r960jaGRhzJelQArRJ5mYbGkR7/cUzXaVPFmMk14PinLZgjkw8PjIfB3TWXJ1Bk/dtjxfBkS
HqeUjM51DK9smdWVP2QNkoGwdzF8Uf3FE4SbRjHZXRkx5qUCnM/Y8kd8FjtY/7INHCN/9Hq4MrNo
KYfigGvin1mxQEYXn6MzxUtFrUw10ssztA7tLj5DzHAOAdDnoylBQuyV3Dy+ewiZsd0JggMbXRML
MjOazUDRv5kUTNDOtHhtuLyWGzSD7+h9GLcNJFQ3pJjX+MxXk5rEaoPaP0OAh+Cdf1RIgTTch/f4
zFMf++EcmSzKsVv1k5+2mql//aHYT3w+RycUmYkxxlSPLDufRImBEbTHqHkg9eYC8vXgGGVSFj2Q
eNvdqoIZZj28RGfCn/C8ana9QW6FXFT0DVwAHKRGsyr1nnQyn+2BSgVc5YwlKT3Q8IYG6JSm3Zy6
c7ii9OMi0gsOTg7gQOicz4W1ri8BhvHngsdiqqA2RpoG/D1YnOx9vkBADMh+S24TS+uDdvWhoz/T
Bx9AkWueEJqBKjyCX+K2UM2gtM+3zR6pCjbmYhSPjGZdsMxRgNd78QVFPt7ARXzuD9ljHAh9Ft58
fHUYfwskTAAHVFzxLyqpa3ftabf05uqozUinIkoaKmrd7Ef7amB3lW3+jZUhd39HqsgK/SYW2RIP
nPrIOZc5gytzhCy3M/HtKkrbYsc73n8NV/IRyLTmjsjBjC/llqf11T6Q7/D/lJbU9Zwdygda239P
rtxK6C9rP99iF+m/sgtiHA6KxHDRv+kYnNsNzyw6F3seBCM1Jj8a895TiFbOL+of2+mf7KeXnt5D
vBVMs9v3uI//8ibznqjz7KvekP6Ai2pJLy5jXDVZIRhCohHTX+6WocnfdrUXWY1H+UUSUZb/c86i
ZtTIL8GOjD+6n7de/RX/8llD5LLC9QgzpvrfcMWOxHbI4DI0nBZ4dNzbcK035YM4+GJslTNKOdMt
B5bhzlNs1jXgzy9FLBfJi87sb/aGseBlo26px8/l9LB9LdsDkwYbL/fN68AUQHY6XMcWhvq4lOh/
LOM71L0T6tXdhIWcG7vZrLL8Rn5Bc4T9mdErrsXC+MZmg5S4mWvUWQzUuDjkl5D8h6/myr7e0fxo
poJJr5lYAS8BHphmzd0x4H8MCMNP7l2zZGfHjoXtvtpzvS2m/du42/PMuGtOSuf6gWiGCpKtfRqf
qR+5gY4AimN+YZj4OxS9/Zf+N9rcz/xN8SAexlPHgdzc/WtZ7XkgvMvKfexazmgzU1nfxg1z3lyR
gnIhGsQncjCOcrVVgcUyjZuFSGDba3wMnC3VY/TLZ3AFBKoz0esH5m3zRMQbqwjryQX7NGAiygJf
olTDLVpu8ZmJBz6/PNDaLvr33NGNwTX8spzKPhOvuTMFHnztPwt/y0Z15/DLJ/NboCKxZhULbq7Z
815Fv+2D91elOSF836YQx/CB/5cl7kmkuXt74F0BbB4fPvfBvGD0Up8kOSYLxymsbzgRhKds59v2
wErLLK2JLkFhhxl+OtGcEifNHn86B3n+Sn5h9WJucLWlYo3JBZCjVAXTBKUrJh1kNWPcksdV1Q9G
rapOjDQDK5bODfSMYpCpQovsK+PS7AW0ncTPx2ggCKBHvTYH6eZGud36MbrsZc+kaGEZZ+sIYpud
nCWcX3wjDydUVqwRvPVkFuDDF+WxiGQacaGf10q5syK8+CCSynhlwBP4feYJ18GIMhv0O2+mciKV
lkyFeaqMpr4epZRoc2Su2j3/zTlfC6mOiJmw1TvFKV/WkzFElx1j3h5YunlkLDW9l22H95dZ++N5
FjSXqHqgf87h0VxAWMpZNfb4NVGtsQMD10EUEZws7nnCtZlO5H3CUiu7anIguCVLbY7xLHokNplQ
EeCx8NXYqqDbCIm/nd/Nnv/lJ5M12K+CfjO0UGZjeQD2vp2jy3sdXEZEQnaKe7ANwARI+Zu+jAti
Uj043wDYQ/qcYF28DycmKldyU61Bs7lgcGSQD0CHDCc+atDKGhsBtHOsZODDBRfMZsKZlJ5fHMv+
wWp0fPAlrDs8/GyKAY+O8OC34HyZ4QWkRcDZEBoDcJDxKCHVdBeTBqpBIvz4ayRppokN0vh6g6Yl
LusGnRaJhVqw5VNMVDvg73Ujui/MfkDdJKamY5MNgun5llHAiGyQfjYeijNtm5i2eK5ilsTJNqlI
WJtVtnYsBEfZqJvsZJrQ/xPa7YCtc0h+k//EhongqaKM113+2AhnN3L2dqGfpfNycZshnCzICKLF
9iHeKk9rIDhsDsAbsNY+GYz3mkqGZRMK2NwSV2oi/P5Ddh58UUkb9qRcKplNFnQ08XSEfiwYyMs/
85IQP7r7gjeScfsUVMx7FEdzInKAfAtjZgFmIxEFWO2e/BuSIKgQsk71XfdsnvrR2OarCKySEaEh
zuRXpSdho97NCOyWmCtS7oWFukOCmJsjhpsF1vCZ5YjSOErBv5MDCThPl3WWPXZgxosFFQ7/G5+Q
uu41XxjgnB1t+6LXOtT/H+5/QhvgcefBv66h6BLwb6xD4EB5qhcg8dn8gyr17fVvP/npkfoB5RDl
NllovKMPjQYTiG6rLaNfzlC+QLLXRAMsMjoAIb1IfdQ/cEez5DDGx3+8wRZhiu3Vxjv8dVPv4O0d
f5jahHnSv1qa/mxilz58Lk3j5yZA+1ye5QSs49/zM0seCKeQVmJPREePID8GCCOs5f3+kiFcxclp
PU2mRHoPM5vcVguvAbCmRFvtbEWXjtmWV0q3GtbV8WOBHmevh2IHbuMHrmL3VuEpNoL/e0M+xTTd
d366T/eFR6nmFl6yHf+7txAqKIitz7XQ7WWSxA4E4G8H/pawMXZvngsJKHAEiAHmnYcXZv5eNgv6
w4zkYzKP9+E2WKJ6yPfaqdCsjobeY5w3MZsz7S9d1N2s/qONCMJdYkJoyP7CY+SCopjZF8toznKP
UZMyh/P0hWWpuIPbh+sxlfCpbd5PQotv+VwOLMKVwvttw3tpqufMp5ENpikFZ0OCpg0J44r3luk4
McfUZEKbYuhmaV4yUyFlSkt5QlN9uPNt/0C4d1vSD2iCRG5ZX2LfXCFdb73PItmJ33SzwAhBflJW
eQSnoU3ANMA6DKuOtQvHC4shyyNZJuYzO8C/JKCycCI+JBj1KpwD2qGtRtYiCx8FMLgiXPiT2+LX
m+ay8B1ggxT9EGz0lGaFDB1YAwCx8rWHkZMJhwaNPlHxIMplvPoUBe9XcwexDdk0qKHDOVr94Q4d
RLg6/6SUJBoNNT9LqPhNZuq72PaHF+7gZkbXnSY40GWCtgK00wkOVLCK5FGEhfPihC30VnoFlRjV
mnSCL4sekF9A9nBqyvi+s2KDWvM9w52VmMUdZJNtg3+ydJPdopS/sOE5vBWsKWeBzIFhE2Ah6a3Q
gH153A9X+z9w3DdOVrkQTRUAPbZVOMRojAGA02R9l+5v9cDyXjZnoGMGWaNrpN/RyAtfLhw8wuM3
dMwcRJrh58hBpcOnAPyyffFZ1Z7KOa65X7ta3/OxspbbdgoGHd3I2R6f2Tuw2RcJnAXypccQYwxG
zzcVEj5m5BA4TWAbecTkk1Htd2MQTQmsfu/uHGX4WfPEdg0CzOWC5PPQYO9upkOZwnmNL875YYD7
1AZFro1fpg2hOTEoM5vqiMT8e1i5gdogs7KHZHEuUilzX43PLfO9Uv6nVThyEcTY5r/t2NARA9GY
lVPT8C0oO019UiNMkAhAOJHwCZnwWTLOozfGcD9suvkf1h49XyNyLikCUJIj8HyBpSs7uT7rpc1Z
K8ZtL27ggzldAGxBWr72zGApWRR35cSmHaIIiXkd4MdiL4WnBhKnsxujQwGlIJiw62LFBO2N8exg
PsnBn3fGWRW+UEZwmSK6Q9VKoc4ERPzPsSrgbbaBnnLTyx9x4hci9kzSToVjT8DQAUMFDoKcrtNv
UPXIkpQFlV/3eYoiuoMNb8nIQ9c/GTakW7GT6p80WIrmj072w22dcMf9VP4FhCGIaQNbRJfxRwXT
n4/MnFnQivbUmj/ZZKaLLqHrCp09q4XRfRWVnyW2QtNyxFp04KKOkVxIL4FW0nh6xU1kjPFGxwFH
ElONCaHh1hs/JRM2Yr1A9MBPi6plftZBfrmVbo6MtDuOpvaS/N55WpJgM39hFke+xysfPdL4yL2k
20iCi4Ifm0vSSv9sSQyGi4SczccZiUI9gTTxyHiNDZcPJxxCuFm4sG8URRAkDoGwrz3p+njWyXcm
2IkjdE+VtYfRZbx5yhN9tIdsJgV64Gso7WDH+9KlOhrJ2uZorqr6nuDSwhFmEvWZn0LjnKKE/hfj
RzRS0AHnjBz5mPWqAcAD5//ixBEFdK3LmlRvY4aeAZm+3H2PzePf2ZKoWPr2yQgNyUuu85WSsgrG
btUdKdLC9g7FnQeOSC0Ve2TiagUZCpvSPL7e9LtkWlOHilhV/HRLehLyBMyAw/5/NyCvuGjRUTUk
W8aGkTxx0OR1ptAi/I/Zm/L8WCKgSufqUxRwg+DUYFrA6FMdUi/mDCQz6LXHnpaXbqr48ecyEHdC
/P5n27O9Gl78IVCPPxvZ2M8oRNCxUVcymjm6hUFazOXUZkVEzNGJHutnQD40jxcpz8tLoz1J1Uqw
k/ulStEpLD6YqiUUGAWyEuQVbA96foKMJiqgLl0oCuMXog+uDUlDXNK6ctq1x3DNQk+ncZ/sMZyZ
RAKPryHmffwT0PP1grTOQVzBaPG5VJeQ+XrsjgMobtdtvvvcm3sKL8xG07nF0hjneGr8fCjyKdHo
bcP+zSTFmyVQGnVzNB4mGhbjJy29SvguY/+tXIgU1m4btpv3GriIiVMTx8AggvIt5WE9wLgl3/pA
1g2Di6zJ+ujLOD4m9Y9EskntoP0glEoSvRcJoSnWV4b3NhBCYvQ2nZugm57/0XRfu4klWxiAnwiJ
HG7JORhjMDfIxuScw9Ofr3p0NFZPt21g79oVVvjD9xGGEGrvH6bD9Pb49j/pf1ooemI/jtXQlXdu
Zt9k9AvnH0Xrf4CTGzZcUaC9FPtbjtT41cvrTtcMasukL+z2FTEOqt8+4EI8DNDkPM/2YVmpTnDm
+zQvIHTa/un2N5/3L1CM0KoOksWQZF5JSvuR/tCb9e3s6oMWpb3l7dRbFtOjUxP4YSHkvgTc4+lS
e1yqAVLHrM6sM4Ib0p5KFUHlAgRDLpLNwZo1XaRoXPdRUhI7NIQDm8/t1/Fr/5NAcotWATJAUuKj
xef+a9dMTuMju1B8JMA2QIRaVgFXI9Lebuv4cLSE52KaA2nw7NQnebvgVaYwt0D+qMOGHGGO5SLg
oD/Lj3OI5Lcf9y+XbBcwwAAKAvawosTZUo1cxc26TRdjbguqHufi2bhmSZ9LAdzPMs7cMRw+968D
B9RL1dIKD47jDJAaznbbBfqCQiGDwRAxOd0wisla8MSi59sfVxt/NsxNPVfJoHe/OUlvxJ1bC8HG
i2puQV/Y9bnpwBs+h2zK932WJ2dUk6NJB6mXW6pYbLSGPsJ8pL1+Kxhpbw9v8Z4bVhsM7gdhrX8v
8RBM4VefM5yHaNLp7CYYcFDFvwQJEu9jWExnt2+acSP9wH/zLR/9kq4BC7lQH7/8cKeTjuFYdNMj
TxyayLc9fR/k4bpgj8II+RgP79+stke5xZQOiiuyWRn5xPfiz86UHWVHpN+MLASCeBI0AKTJaXj9
8mJ3CBwkjd2kSk8EaA9NWuky6fVMfeh/l7eM6YcVwvN/QZxR2y4aOqBPr0uPnAnJkUcNJeRQkYYu
ujLx3Nyekprjt2jXZwIaQWk2Ea36rvTcJIgFOIxFvJSEtLcfl89zkAxAviBXnp26a+vh/GPCiPeo
B7lvmCeDbWANoJGw6gypmeCh+Hg37qKtg/AUdAnTDVuQh+xYMXc8+Z2B/McCt7tZvoboPr+nyslM
eDgr6K6RkVyKUebvueRSuLmp+r3lvpTrIULCtgcB9kIu4Mc8Mpe+ejaiI7+Snho9o77omm9r0K+f
VM9q8hauMWVf3+Y3f2wCTMkvZ3b0ZjHZFwzjO97LThd/nqj72P6E559uHMTf27zhBZTymbdXWQpi
e5ycqxB8VNxkKUoMygjrbAHKzVzAoxzJnHO9/Y83Wv0dnhXK3B8ci/9lKOYFeSOy39B/0+1PWLZf
xiVsFMh56l9K5L3zV5pgEgSa4gYwWqgsZCalx/Rquk1P8eY1PCuXff1KzV3wsr0Hrtgp/ebB9VzV
dX6eb78yvWwnPnIRsblV7yROh1v1MftLOUzZOelbfpkv/NGvzaEziVD/qIQb2uK05EE091+HIGPD
c8ba1sJ3hvl6jSLj69xvGG7Xtv55zr2nmsq2bOytSd88fuFSTTrR0aTv0FrGKplYHeLpMT0bksIj
U5Pq+euDezEYcnNtUMrJfmQMGgqyFX32oyYSZHmmKo7xneRUYOM6Mj13ep6/hLbtJRE4WR8N4OWh
Eb/YKDwG25j9MJ2tqDTcJZCBEh/NWSyF4zw+PX+x3nEv71fn/tBaEBLyfuvsvySQZ2y/iIt4sJdt
7oeYHsHe7P3hVPzyVgxSYZlsHXiKt8q/q4BBVNiIBPscJLvoVJoqBo5PY72TxXitBHk2G8GluXO6
UHv37HyXdWBaM+PrMTJV0h2/mjKlHo2jPTgFY1egKXNGe1D6ymeDvQ/ZHn9N3npZDkFzrSe4nyZX
IH1eH2cmghde5364/FIEOodZJ5ShBmnoIuNNsrQIG26Fg2yOc53uKZrvqxCrHEuJVw1pbcH12oev
1M8iyl8O8BKhfu8uFwfTYz7rn5dpYlXzXpcpc4HSRqA2KR3nMWrLr0LkazvMn9VIH+hlRUR/xOtX
IdrfTgqpsXe+povxP8pDE8EVVi0ospr0ovjwu1u+jVRbIl+nKRNrIU4KyADawngHXbXolXQB5wbw
/gDAvM8tjU0dzzHROuWwqfIbgZ5zYvx81ZSJDjncOmIuHfcKbJioTNSVDMKrcw0ASLwFM2QRpzPa
zrzwEQskozMhGUj1GC0pQjHjdK8UhyAitz/hl89BJGsp6H+W9XBA+HLj9Ll6OispogRVnry2H0WD
lhmn1lWTenKqpZ/lYLPkC1JSRbIX+VmZFg/Qa6y+ZN/DfCRLZpy7NDlc8Z00gev1wvPOKt/RKDyY
UpBdRepD3nUzqW9To/2kFODSm3KCl0cqb/3w23vcCLGWd5nalUqXFYU+ZQIrOzVP0xVYA8YwbOfl
xaqicBrRTNufy/7qrTcXsqyVBD2PV7hDtEjw6WemkNO5bLOVTIHhGSVltXPZm8d0+7kb4Efqu1F3
tPhsYedSyqItWcBvHd0b6KexAG/Kh+pdqkc3LN3cRDTuCuZFLl4DzD4e6veMAJ41r15xPvqd/oMv
LKSLG4qq1YgM7PMwXQlduZrXIuO1sGCQ7r97exXCqpuO9W45ru1XKFLCTPsq7UlXR9ezkuPrkxxH
/zC8L9/mFll6k8YNkF0jc3uqGpdIopz7OZmprK4AiHu5nz32BvCzifcCNigsv3J8ktQhofvIez3L
zAufkq6X+oi2erhrMmW+zx3LnbuELMpy/xAjfEMhv/hiPHssHVPcVM32R3djoirdWHfpKpHNCbB+
lzu2TmyuxAFjR3x0VcM2t6IvyVICl6ET/9wRZVSeDLbKRHgKqpa3CIntYtJeGSuxhDWgC7/TNSjR
vx0z0GV3p8hmBmXbFK3e7Wg30cqN4/RHLEDunfu2cpguDI6CSuiynGuoM/ZQIhetRxAhSv7RpkKf
PuYaXOB9pXou7b0LgrJGg5SZBCxFDD2/TtTc8Rrw8KD8W4lhdd7KLsGfXElXlDA7D6pK6R59dGXc
G6gbATKCbATnC9Zuhl6uHtDiw9vm4HsLHp+i743SyIHqekDwm8LPD7d+39Ue3/FVI/uXfNQTZH/0
QnAPWB3fq5Mj4NMQERUX4DSI0+zGaeKMHlGeEYDlL3hNKv+9ZPFiT5iUTcXctrJLfFz1pbBo6cyd
ih7LO6oyUySJBpx7hbM8h3tNxGsuY+d3zORkZRvNp1adE+qBOkz5jWfGnmNp3JATnlE0P87apT1/
Dm9B+S5XjByQr8sm9Jaf4V8MvMGxB+NfXORX/nvae/V6/Oqy7Gm8uoIEliY35idJ8vGN17WY/WN8
Qi5rg1sOfpmouYac+S/H3NeS68o+WQPPOv9mXsXovvnCgIipd5VO/JvhzxJVolRy2uxKuaQXxVe7
Byfp5UXC/Zledb0ZO5HHmrdQ+YXtgNueyEdZCCPXTorHq9MAQLCY+rii/lKrYyBNNVOBjBrnoaiw
HkT3SFBFyAYTW+dQnF8s6ipwQN3W94X1cNBvMB5vSgyJmp9kgo2diu2+gbeaJ0U+Y1GdlHYjRuqd
E1ycVLfqz9miB77gjrr4eyLiSya/19nyLQPdLsgKw+V1h0M5lsm7WuCK7fs3eRhgd6Nums8vU8N6
WOM0CiECQ91kMTEnYBHfp0gNk+SQ4XszS2oCfOP6J5nKJLurZx1JBbCBl9m1GL33VpHq9oqD6SNo
TgYuFS7KuXBnNBsH2i7HqXbhepF00WZFlkSh14NnuMWxVTe55OmsZp6oW6SPaO3Smov/uRaU5IPD
YM18rgAr74Xe/nEoJ5KV2OvjwUJgWZ7gCtMxTQXP35WbG/q2N+KUYyCS39vhU+n90+zbNjie3vv0
/Wx66MW2XUbhr3+riIjZ3Wz9yHLBdmO54n6Y5havRf2oPelGGvjCPllZsI9fj1BRhnbOJqfx420W
T+SZyZtA+z5Ni0Huwzh77TrSWJkhFyJpRQ9n0s20j7HCPVFNZ0rRZDHpufoChf7Odj2uVKr+OpTj
sXL2Ox75oCJ4vJf519ASWOmiRfBQPlKnyhKxi/1NpJGLIeDc6Sc9CPsUn0Mjc3m0nBI7VgUzGnMp
8+HZTHE8NnjfCF9YqUtypTP8Y5MKzgO6s1d7JPtoqolDdX+oIXNmtowBi8sAr25df99I1bOUmUfT
lIdxY0lalNJTDCyr4GexsBONF6vq/TM+eMyoRhIzvFHHGlxmLnTxqhNM3CtV574JkS6fEuPAk1rD
ZlXT8pTmBHU+f4t0U/Hmab6R4H3Gf9CBfdZaw1MmAOdUQlpH2wLiDSpSEqVA4Nx8TIgtFCev0vpT
p+bcic5ORPTGj9aG1G3+2KWQYFiwsGFBMqXHwPy+UklMfvv8zC/iPmjGdEdt9vvY3apZD2IXfRw2
NRTnP16zazXxQefuwty5mYYMnhSfkyBOYQfVIjMcJ4o2AGMop2lIpmqMO8ZPlhmoZmzj3XzW7v3E
sTa+fqbgj4kDUs3s2wgRRYuvNgr1YUCzb/hISzQKkeG7qI9kNccOyjXFXUgI83aeelxva4BcHbFt
pOsguJdCsmtPT6F+EepMNOg1cO5heMxy43ffP7RvY5PxiGOZfw0oTPXuv/ZAz3oRazhXU23T0vJL
fq+TtcNxcMFs4xBFM3FRtUG9nuGfJlLsV6PylwmwtE7wGhjdh1X1zfkNrrmxGdCytCmk6xtqihbI
oXlJ5ndwe2Ci/dsbDbz0hIGDbINA6jrV4iym/m1NhONXU3P//vgLFO9F/jrMdoO8YqqwiZfRoD0z
tzE+jRPFuzT6kzFYKMQENvBZbUFGsSqtPq6oiYBydLWZVgWiO2eQqAZ0Xkl1U080VfYhkr7P/XRt
+3Vr3mpqoFIHB2UslMc6i0j1QgdpUtgM4o9eJCmb87pj53YKBFlvuSR9D9gBwF5K3lsaYo+Mc6+d
iZWu9dxYx5RaUNVW84SZwtjzgMVrOa2XZryW/cSTLx87rvDYX40vRDosmX318ayEw8aOySbr345g
07Aj7p9NeqH0Rda32f5YIpGh18rByma+i5UjHJPZ/nzrymZ2Ncv7OGFBWFwmqrQUbYvna3t7n92e
FVS/xYwRurlp17hTmmgt6ib7w1QgKgkWF8QwS5cZkgOAx8/18/lPiiG2EX0H0dIj8YV2FKIQWDY/
qfAUrT3/HpXsz4gbM/wXt0TdpIpguXDtnC3S2bZ/50b+fdC/HB8GBxoOQVHImQBdCfYCz11wfyss
iNggkuklLfvK4Vh+/oUzImyJHDXKLEjLUTX0evIv+bdrxX5Tv6/Ba+xY/Ih+bUlYrkpLDeWNJ9ve
tK2zBTjND6HU5++lRXQk0TgMjkq5kW1RiVCKmSFnjt6xpDp5qOv91KBi2uYGAqq2WuvYeQ5z5VX9
Qrv8l95/Z9XyQ2uTpwg5cv39v8ujkPi9Vl/duGYgRIT4OPTfP1LVaOcyhWYyH9hdtjczRpAVsPHP
aBNxZtljOlBVm4jdi+Le5au0neNU3PB66rJenfvVpC5HEpBnIY6+30divyueT/kbgeNcIxmTwB6K
j+/JqhIBs0EddcymISNLIt61lJDkTbzqMDsmPW4kehppYTbhi8X21f2pEu8KRiYM5Q/V9KN6G+SG
184N2qaV/PZD4NeBA4SLSCmpcll9BGBpficIHx+/r1pfH9fPWDOltBdr3fubALnOv77OtXuN+EDu
A9cY+/OZF5cRMd1GCqvebkbhpLFL1CEMUoyH9EOtxXdeZD5Mf+0A2TqM8jaNqxZIyFXkhAdnJ7HY
dWP7K68ib/OvXBLp/SvsZ+TdIVbWUhNND5dBC1y1uoQL/GGalh/6Tpv6NSOEfTzzdCEdMEZjKHoQ
Awj6o6zUr0WRwE5gDan3+46Cv+dt/tvffXSwcpbWM4PXvbUarC+8S8rp7rvigl6k7Qr8tpe/EaQR
SPHiZaCalaSipf18K8R6sbEAfd8wn+Pk1O+ty60YApris5r+zlQPFRDaJfVkF6bVFmEVvJrpO+iH
JH627UQdd09IJaddvUbCHH59b3j3sGJWpdqiROY1vSpOakpWthelTqI5r/alsKqLzfX67/NoMfX1
ou99Kb7tz+lGrC22o6h6+xY2isRksJVTHW9YHtB4z7+hhvCFi+ePdGc9jQ9uo8PnSx1xSwr82j4F
LhJuMbm0WLCzYcLB/OFezsrsyNxhyDwvJaorxfc3wfUzlDlka6a3+4yPtIsvfyqt9Hl+U5zRg8cS
WGyJ7J9jd8ym4J8LxaJ+iTTO9U03iZU7PlcIUaKwQZ5dabblF53ocNedUIqpPf953xG3i9R05gPG
FGYoqxlpcv6kq/GhdnApUYvgUVEuCFxHwAjow9037N4/Ee74oxybXbcVLTKTSIEz0sso2krAOihy
GZgvO6bpny0vIP9pxuCrT70PFPK/iwbzvHUniuNqVbRBCq4zzSsqQn6nlKPBIgQi6cjqjEfTMyCC
3Sh48yoU0Bd/kxEno1msux891FA6WvEtdsLI41QIIDoTyrJhSN6EnQELB9HPlJb5o5n6wk2KDUDU
DT907pqfAyX6bVvd9DDKtOTYZ7NKyFnNtCKUWl+f2qy3PliEiqWK1XEueN3UVGtXhYjQRqn6OEdK
tXok8OxZujk4H4Xh40fi51DbNshnB6GcQGVjvQKckZifDw3lFTCSz5C+F3cj2wxLTPVYhdjyfZD8
PW7Kr2tzlO69XoWFwAuzr7HraKyeFfqyKkLWBhHur+uAyWZz9UV/gRxnrsYEDnVq3SPwGkdVwqXL
e4bdhT12rPLwvSyhObyQ/FCZCkrnxurQfZkMEIueS0SsOUP3B0342HyDASRVEyv7noGMNs4EVyJV
9nVZecRDuFtAwDnDg86M9HgHyhJrZSW6WvutTHM1p/XHZXVbepbS5VPt0bkPYl38j6IVVdEHLMRR
Ql8EJNWxS8vGU0IihiZ+jho6yIEUz11GbnbnjbHqpKtcqwjxw1VW+o9/eoTDHKct9IwGJKBnCEiZ
rbKp87RipwDVNZtlPenCHXcN4QhYXwx1gxRoJG6d9K9VyGAKVA5rIyD1y4/GY3jUZRglK5uomD14
IaevDXh2O2Av2Xi2UX34iGAokbhd/mN7wBpzkELD6Ot3jHf9YOOFCbAmxx+Udt+zbPndotnQAIla
fU9G8KJ9tMNdV9kJppda2al06uB8PrlJnSscmnMv7QtbXfBRhBR1Q5bNIV5InPKLEWMiEQEtxqF4
6evyxwP59H2Kgf3yo+IFe+qvqFA9fpfjbe+e4R8bGC3e/WUg1sFl7ZXiNdxMDhMCFaQUy2MW5dkd
b6yXtd13tqq7DrSMI0D+NPe9HjtcN31Kt76fbE5IU7rbcTBMOJP45Agwu3QfxVszW07kTelOtrxs
O+DqmkeNDCPO84guUeVeYaVaYTOmswTj14sPo8HLML+erYo0U7wTQiDfGusfkiK4vdFkvZevdERP
3evPtRQrWH20P+rXlkGNDrkBAXmWyBiNdWLRkHN0PNgXmK8Mv1mg0ekY5sLp45jvrIrKKH+qzNkO
2wl4wikoN1ODV5BwNgXiv5kDeU241cfnSqFl5mbXrsBePDvT98rM3zQj7q3EYF01HulkrRj5xpYt
pdKNfXvZSDbPYzNTjgH/S5RntGxc29AQ6cJ2fCpny9FF83YYIcGYr+vGYmqWm5JkXtJhDtxbMXY+
2lbiq88M941AsBjYVwcrkd7vfpBbQojfOJNDgutzNx75/rI1V3joTJzrQUFZT2QYW1W3vfN4MQVF
fw9QoxaKf8Pr7NRfBIYG5G809O6PvV2fW+R/Xsk+/VxPkSQFTwMyZ7WpfvC3m0bql2au97Bhntux
ub7f7QpBUkhPNfomozvB1kc52j+XtGPtgro5yt6hP0BBAJU7gLM8Lrvd89QOUDDNpr9M3YZ4Lzkb
I+v65lFd1GPtyLj5VPcMBVQZ0muUHpFjZSBz39UhCxxtvYguS345Jh+FQn2hEQyKOEZO6J9qB9OD
iH9x96fOU4kU9SZ6q69II9JV9LErT5rvtoJoKcsW8FWLfWmGxX6SjWWJ3GAT3rd86nB9A/Pv0mQY
akKOJZXrDjn8QqRHbHpfjxbXbZ1DpBI5J8sBYUMvNsQ4n3QhlUvbL204PIYUhfiBWWnyLscmQZx3
tG2sYTMurjq7/oVSj/p/4THkD1PgsYUPsIGEWLZe1YPFmj3zDI03Np79qnv7TDYXj8rzy87HOzvg
9B+fuz/oO0bbc2ObmcNrQBpDgjk4wZg03WSvoU2Ymj9quZlWSTOMOFGZara61ljigft8M1wrABqx
NfPDTO8ySrXSnVVt8RktO0mx9nVJe+ufeyagE5FEIYMhEE7N3Fgf4l4I3UKDv6idGS38E4jXegZ9
+HIeri5VHYLHpKXbF42hu4WC9f1VWOmeNVUS64lfZZRcSRe69dQROVQSjdjwgumqUmg0UwXJMem5
RUnwpdy4LZ/GxrqyHop6NWa+HMyu+DvU0noYboX050ow9uwRWP5UNOxcSwQsCskh7ZzyRXPvmE8E
1EWOdIP5ni6vPm/9SCXSQs8sczhgjbHq7n+cgDjHRaLPlfOU9mURwOlnca172F2AijZFOvuOPiKJ
99H1Wn70+WINuWxVtGgmiyJ5NrqVijwRHG36lTgIWpWX2r2Sbttur5VzO7JoPduvZrov8myC1eFR
1IF1iq9faewnEH9ArgWkwuafan0BvqhEVWZSxAqFD/lzNrPuaRx7ybIF9y0Cnnz67dQ8XV5XKU39
iM0+wQAL67a9fO5auTUUloVlMV6DOJ9rFOgzXpqPpob46jOrvTSpqmnnWtpAYwX394eIZ6DjoaC8
Ha7upU1r0SPIuBCxMIz7Xd7Lml4F4kCJvB27lZGEqgLY+B+da6YgFqs4zfORZuozW4jnH0VTwNX4
KSWCc++CFtbKIrOrII1R42z53rsYaToYipnOujkZXItnShETXqDn2b6Vq0JzFZghWNwBPH7pP9vn
j3+Es4Vwa7QNRLhwu+pCAP3njzC8IAfhE5Ev7O0AGct2iNNgZWL0c49zZKd4ddFaD0Vr5EvitUW8
fKwSbCkIBQpLIzfpAFxHWvD+3Vz9WUn97J1hYa5q8DEuZ8uz+iNRXz0Wct2V/dxaeVrK6cA0yrax
dPE52pjz6+a7P3Gk7eu4KHECr7iShUftVN4ysKKEUiRYTStdfl6/cxdghNyLdCgLuGHeHZ8yHkiV
1Wfaeou0dIKJ5jQwH8AqerdsYdO+gLniri8/QBeyZeFOeF2mKw7sRop1Rit+eKulBkbYQVq81Uwu
+x2ujRvdNYlxtR58/s4t2N790Qn/zwjAQcTY4odcQvFZeP2Fa8anwkltIImm1J4Gmdmzjbtzo7Ei
uEN9gLFNLcr7Ol7mq2YON6EiE18EqSHd2cjVLj4vi/iRGlz6t6584fvx+R9r5pEsQKxeMEACDPkZ
r1wT9dici1IxV0/NYToXf87BS5xvRp3siL0IugKU5lGEautCN3V577qtU1w7XNEhrZkdoNISAsgU
f9Hr3zWvc8UIUxGIMJJqmAeprIJV9TTKDa6lFHp/kTFc+fId188qKXcqZIwvvVsv/fNsxiAzy+aP
VJIRuCCVhnNty4L89ikuaUdmC3KP6i77amSmTylj7iYmBcVJueOHRDvUpzMfeNk9NTbFrUuLIBj3
Ervgorcsnxsq7JNyZTgNdSx5byxTflZDoeVCh2TZCXB2dIc2HERrzecQk4dmD/ZS70nxPBTUrKPE
T+zr0s2WhfXFVHdS0KsqPivy/+7T2ggrQ440cWxl6k6LbPmEYrnrLI61S1/EeWwJbdczYOp8DrUD
DHVRZMb6a3r/W5+d7KSwfdXThxqbi+P4PuPwcDUtHjVJgJeupFpc3muJ2rEV/40PxUksyFqbX/ym
R+vKpZU5CZCmxUHLV/cOl3kpHi7aP/MmDdGJwiEWyM8HGXZrM3UKYzPhKT3+nrEqyhCeFUj4RGG3
a0lHvNEwR5W9s51lupYgBldx4XboWCviM6kTSxaPs+RFlH7p8y+oYRy9v9AcBdKZQzP94VdWnevM
ER1kATSxF3RJQ/Kn59jC86YQmdVfAddGj5K+RJrZtkCjcevaf+Gq3nL5hODo3ArRZKQ7aWOjGAoW
A1sO8GQhxumsq0SAT+fK6eGqI5FPD7PDTaa1wiNklEfEPtzBM38PFtp0ocos2qU8LlGkZrAyy+oh
WowNApUweBY6KqACCsfWcaYMsK1vlk2c6/2YZ7x38a24MLKyk8hQomix6vrHWP8vK0nm9+OVwFvL
s6dKEBf2IOp3APu6q29m0c1J5zV1qjfTQU2lxt7OXTr248tK3EeF9y8Y42V+00nLJ4cENN5/9DyW
74qsSesGhb59bN8+X07NXP1lUwi8LoukY69P/poS7Jm9/npAB8PXKq5yZdweV/eRShXe32GjX7e4
mJhMjzKJvtryAxhs3w6T9dJnRO5UCc81v+bkEp6u4yFw7U16yUV4ygjQttNJIVdNt9NtbgJ1rL/w
sNKd+zxnu461zq3zjE/WerwphxPrVL41AchyvfecJhnmhhV4aAIH1m9WeObexC+OOJ14UFpOt1qy
uRe5+UgKK4uuV9pwcJjccbQG1UarBdIS7gxg/M8BS7fJxnr6e3RSs8XTfcTB+o1l8Qi5J/jpkV97
NC+ToNxBLoJlobcPS1F6Z6TIfqC0/67NX/ceoWBuQi9LyUasFcuVLG6cAby5L6nWl9BvIRVknrXp
Sn/C/qtCs6+yGQPzNyiHxsXeRTrCUvHkBaHv/uoj0wG/KjJ0GxvbMHKpLlFsOUqsxY2gS3Sjuh2b
n/GG2xey48IxRvSAxZsND95GcJ9Ff0OaM07+niXfWKBfz/YlXY90rzO3EApWck5WiT4o/mupHtOS
y2DoXp+McorJ/bTdgZG0tc8MgZ1P6TmOKeQW19WXNFJPQ0gmbu7gwF5bFJUzdQOUuXVW/YXcM03Z
PyTx91Z6aNSiuZ40llR65FFLKpan7iZ5ZBnETF6uA6FV3XGaNYGzZT4yiS9YeVWsf/zteINQjC1K
Fanyb+nGf+1c5r7JRouxkG6oEcy2dR6TpmFJrQ6U41h9q9OVU4+qyexSXAOTjls25JMnW8C/AkZI
52X2/qS0UA6lAZ+pfCeox4pYqZdeihEie12UjxtsueD6UltXo5Ybsx0h6y+yj9pDg7xbc/EXCwpn
nHFfGJ+Lcz0xcDDLKf65qDE7Qa/zmN4iGqaDkPl/SJLozFSGsmVzMRDlj21Ha2IuqocFBySFnc3M
X83El5XrKCYzpnQetAF3iN3j6LJ9DaZ/YU5MnC69+2w/dovxX6P1Hkies+XV9OGcUJBUZvMm0pGo
TfvC5rl4Hrs4SiyJgXQcaRvRmSugUoQpSmvfb0wigVdNi+E9Vg1Umny2pMvj3dQzD4ThEbYstqu/
EigQpuym2KhCjdunT8NScT7EmAYh5f+9mhHoXOXAbq53LU2q5yUAHZ+t4qbrdsKRGJW/CGma8lGc
ByN16qZ+FE1gZnStpseP3Z+ElUGIAN0NPD4XKlv/iK5Q7awhype/zbeioVG0SibOhTvVOV2fpuKV
H8daC7Ndt791f5be1KpErCYbZ74T+ureSZXprluRboiaHdJRZuROZ1n3X+4LgZuIQiIQeIxPLkTC
rVtdjljdjCaNw626+35Ko3PC+KI/AwtftkEfTSE0yDPYg92QCZVsov3SMCncm+diIo+D02HGlGzY
jVdTtHTtji6hcksWGdkjyZVewS9h9YdjAsNWXwtwNqN9/SgXVX95tkNGsWn+i7FEVWtBGGdS8Q+B
wqq1WMTsbqw6lE1sJFGfvGcJE0I0rjAdoVOLg2T4XzrnXKN4GzTkQqDtvZ64WD07qVqnf9GdzJYP
SFUiPYNxopGvHNyAeXuMcr00oXvAYSmMLVsMCDQKhjm97gO/bRmrbrr+/5wHxGtz9bcL/G9gyNZr
um5vzOQvDzZEmoG4pozWtvs2RWzJLtBOFwuuykqiEEJVWgDMwS25fSscXR6nKkA3204mKudtAUII
ghKsFwVNwJSrLsdRGRzEm+2jHW+osipun8Xdjkvq+5uyg19oTnGvOmmgeOlsAfIzFvuHY16WSDVK
LHabJj4spm+m7o5XzWv9Mr1NQR656fUVREAg78FKhDLYMVN8Tf31Ma0Afm7K8FzA2DByc0B3thum
dvswi6wLuXb0WxC6aOmQbGbrvhiUZCtbyB5sQqQdi5WS6KV/0W/IjuSnI8cgrOBK+qum0LG6Cxud
Gd8PqU5OZ1ZeJDxUIhVmQccJCNzozOZmixIZiqMSMwELNRUV9elmZDYHeQTVqpYy4ulRtiHaDRXw
Zdct++VxdjQvvKdh7tmBSaTGCudZ+nfTsb2GzytGf6/6nK3tWAyQnBRPx+K55Si0u6o3tlDVJxoM
f/TLLIfT926KV0+vpXfuCezsTRdb9KPkc1edzdF6TR/UGB0d/qFKY1tTe3MDZMFYfIUPur96xGaU
ZSrq2JCF4yCC4PAAeLDKyNpXubExwgNchb1rKeJ5jUreu3LuifreGkl8cGqnvvpZ8jf+q/x+bokE
jeIJYS6I9BD3Obc2IcpuqOSepcZh0Aj2YeZj+fvUV381Ve1NzEiApGukWQRBXnMfnLcV8XKUmJfK
pDrejCJL/0G6uizFXk397P1PwWXBH3S8uDXUFxrb8WJdPo4ZpFHOIqU2jKSk3YLXorBz738I9iO2
1Y1YTYG+hbZh6tNy6Ge6notvjPf1+5jaUu7LthJvxD3sU5/d/HfIULFzJiONB8A3auQh4GlePi/d
FT8+iUF11TrJke71sCdjCtnrMvWEl5HWY/PQSmnBLAllVij0tDjuMJoNSpJhFaIosmyLtWx5x9Zk
X811WZdNCpHm2iHeQf6O/lpqpoK/hrPpJQRRZAjpwAsUpB/47lKlcGhyUvk+f5C4cLOLjnYFTuc/
xYhFJx4tLDomMlsYqeOz8f+gTmZFFRF/FT2EhGlVP+raunXWILjqC2r/5UeT7swg0qNWUD1965DZ
AV0H5FXDvFs4ESl+tLi3i9MX0/tMniB7aRqU9lqLnpxGuP40Xz0yEMdqdtuypnz7ps5ziZdEVER1
TLssFFXRk0s3ssOLRmIvk24fxxoBQjAhzX1g47VZ/athp4cXcW2k7pKVWgS4WRjuGvryatqnFQjn
VlcB7SawmhQHJYLymXWVuE3EbGTrPDLYOTWvEH+YVYCTMWO1r78VlLSvQ4KW+3JoKPWMJXIbHfkO
+RNDfAzyFs92yPFz/8TqrBlnddh/DalS5bZ6KjswC4lPm0eXKVgFu8auK+VwhnRdo19XGD2LNei+
GJ2wXd7+Hp/Kd/Xnj85Cx6Q/9MFAe/YdsfCvfPTYowhI+5APy/AtJe6Q+LEDeJ7tQAsLB9Qr6D1E
6rvuC3BldN3W33MuZObcv6dlL1ByIUHUu35c28iYyEzYPs4dGyrl3jmBie57jqEQOZft0UV07MGm
eQZj9iOhZ+HOh3YxcESMFQea5w8PoJtBsEZuzC/68V+JRi2kGiUlW5U+9K1WIDSAt7eSjyE4ttNx
9blIIQ6iTSGfYJukpKI44uha6BJzGz5AuCLWOQDC01O1lZ6uuKrg8uc+n/RRzhyz4YjOvWrRfvwT
eiKY2xH2phT6+/qmh4FEHsoBHIKrtnX7gNgBnHJ2CkacttjjTJTJum/2+sh0neNaw40QW+gjBdmI
UqhD5dpA8eySiyEzu/mFi5Jn5zb3sva/akGuum8+m5Pea34r3erSupAZHx1FoRlSXUs9bqEyF77q
30Tei/Gp6lxkzAp+Xz1REhK2uEyBQ9U7hibSo3ccTWbLVlIa3t11zmMhfEwfSPcMZlKsuutKs+Ij
wNZ1gaWj7lOurgNoO8zVb59UHbqHxlV5kTHOsZAdbB9152LzDak4TFDvV7LNX4bLGZE57enMvuDf
kWvRn2ZRX0ENxIdpDUhbZ18npcaIjO4vloh18+iE0p1d3Q/IMJ1bFmjHLuG0wMSdETFTrBBfWY9x
dXGXhuKDExufPufLjLWtqOtnzbDfTtqLZOVE4wiGdu9fdrvZArUon2XXO5sAEbd1eBRphMlFygeS
oM61uG7evzfDtKqjMsVRfnRunY71+THVvmw6p36sdesK9hII0zEMSMQudZqvRUIlRRgbJH2ureRv
SJx+Y8u6yt8gLCgFDE3/R//Zuo8nw3PPzdzpsrUWNp+ZiCbZUMugx9lXs8kO079Ov3MvNbh+rL6v
PzSx2kLtW/PVjKnTMYpRCq5Fud/l47VdEwv00VRyKGpuuO/rx3qwnRV3Ni0ll1tfAJD8VdKwSX/c
mIPQQRUHL/pS43BaS8ZayYYW87mn/b8ZZX5204ScLEIh9MlTOMUVDjKXsl9B3kqmUaQRqiXLqlpV
/JcobTY8j2RzLayaHsfnZT35KwwJm6fQA54pIyXKr34T+WQ7mSsq5yrshIbnlo2RaCQSChmrEPQI
fs6za+gNpjhlAizs2/sfixVbA5mL+0NXASPUUkLRJdLVuPKMYNPWyr7CmGi+StUEhtZJvCzdHxL7
dFByTP7qfTqbko1FZ++c00U6ls8zAaXAaHOsJl6V+O8iNIic1I4P/UpjJrxRLVD/62uYHk4Y3+Gq
JsNLP/2rTmOHdCLu65PhziQmFvchw7j1D32REWLE4NHRS/QomGi7+YQmGpE1nf73sUHGB0tbvqri
S0P4WTx805jNkZ1oOgjIjIcC9P1nW9XO7OY8yGQ1NZvc62FqjUPVadtzdAllNpPye9tWlXoKueCz
dlPJUThCHfeOgFBOVz9s7AghC4c+5XuPz708sWGShPBp13fm/3qeSQ2zC3dX7diB0Q+5x/9Yuq/m
RLYkCMC/iAi8eYXGCG+FxAsxEhLee379fkd3YydmdUeY7tPHVGVmZcmlGuFbIN4OVF16Xwj5aWX5
kRk5P5qhQPnt0GfQQAiU72zthKQck3MzQBogaJ2PAE9CnWip0eEPvH7wbNYLOv3xkZp37w65iJTl
xTFfXqJSTL2bH+YzDSaSdhwNwsv3NxjdegBs6ZtGunSueqz0cv/uqSj3fvy8dnatxFu2PW3DC+V1
qWGhmcQVfaKGTE2PN91whzjtvzM9bvR60noSFjNTFTGKQVLzlq4da2Q4jT20MCBAe23suW18x0bx
N01eNCsP5Gps8cbTdDo2FxZ/6GCAOHmhQWxWhGolUapcWhBqyd0mlsQ1EWIcnwQIkINIRpgKOZQU
eCNoz6CSMv8LXsfuUYs7SyAJ8dXLgNLZzfYFDoa4CUC9h0V85o93Hex+Mt39eD2waw50Qa/En8VT
JdXdYUQOLVoRq8jNC/9Tq6rVYRXidMSQW+ajCX0HguCLLC32zju5f/Bch4++Kr9D8Kln3XxpM7jg
T3Es7f4Ra12/78oSdQB8WozZj+T35T3ZnDae4zxZeZ+VkPPHjE9Fq1TVk33KPuaNV3A/CC4a2oUy
SbBDZxnSp7SDDCfUdMysaFV68hwjpHxFOSUNr4iQI+9MXdQEbvAc+hZ5CZLX1iDS34Jsjeupun/O
9ZR4IxmZxjTOCRKR5FgLY1QTq7Zk5ZEvryx6SlCbySQ3fafzAI778zxELITj964wylNO/FPIGlw0
/huQltSwzAG+mo2OzfVw1U9+b96X6uw6i76AtfCrUjT7/fqdfkNu2zH9MjmmFHqHd9Bj7SpTOPVz
/x5VOoW/8IgHnLqBQHuJk2lVOgKBKy14U6UvS4V3cQpKl0PT5l0AYvgVJQJU64UREKJEcNuK/eA6
+ZiTPdamHbPU5U4/IOgQT5YzyXrgeRWuX99oNHR0uISi+Vjv8vv83v2evylW+f6HU1tcPZ8ZpTd0
l1OVAKomkb1BJtiC+Sgd48SP6IlFy+H8PFbnVr3ktOuwZwWvFqOJIWu/0Jhg0MIvdBSaAIUNaAFd
Qsg2cmDBWvZrVxfJCuG1dunfSRtEeOTCUN3ytLn4ch81JjTvymcztHhY3xNo29WHvTwAwo9PSBCK
hm8TIZfIMYo11oqBSqtRoXYv3cuXCL3XJMc419df0/6pFaA83a7boEzJVhh+pCHuvv6saMzCJStV
znqA1yyajZ5o1RNvz7uZ3+tQFFuWoExLincdFQJncWu4jEI3MDUVAsqO42ndSX/lv7zL5j5hdt1e
j0Mi+XbMoJ/3jVwnMfCG1mNdXerxpjRVIhLPFVcjmfxhlAxn4A6J9UAUmMV/uQSUtkUz5RB1AE6c
rref7b3iXy6YibVul1imeOMG1zpVLyOLgBbm8AMOW1dhuqdD5Rm6iKfH50OkOfOm5xWO5bhs+GfK
syqJ/o3sUPJw2jRBuCthq+JcikMLyZMiuq//ti9HOTNoH2ofk94lnLcjJ1fyi3REP+J1xw56HetR
Pr80fNY9V3fAWlrAU+/LwwyOjErfTyrl6j4rcX+bEt1rrvJT6Kp4oDvX01dmKA4C0ore1veun6Vl
B3IT6I8T60d8hPyyO4cm6tJgzWhgOnPqmcYiX85y79JARW2uxrr6Fv7dmiQmwMcAYjnpn5bpDzI9
TVY9YMdXTieswXrgHo03WOP2Q/Pkgq/6mpPC+SFWOmW4DBQ3mXA7PuL0E1jjwzoKw+3WEhAGKJ3c
5w9o9ubwamP1d8/u4dZaZdugFwGBrRnxRECpeBcYny8GuvrrMS8x1eaRvamvHrz17IOfBuEy4U9+
jkXB+BKOSK7JFfAjRyA0OfWevDUhEIeJY1lWHHw8LxMoBCB47Ay49FI/+a8znknKyo7Qee6rrtmq
mU0dd+rlxyls+2DTk1lO8mMBgcP83oHjXIe81vToDZQvHkl0IHsMoSLW3Eb1hpg/CymvpzI0IgAo
ILfSvbTohhUXVgaOLDA0r/q0IwL13UIkUZ8gI/kd8L1Y/2Ut6q8rKPxTDcAcj7yPQHn/BMsdtIQ4
bFUX3/1R6avubbhAT93L2/a+Xei8vrOtc32fKV6uEKFavrd6NPK9v85p6PhcJ9aZtlaYe8GKU/L4
RdsAV7n3rNUTfhXd/3K55VU9O042CflH10Hu32keKK8BwMtxs1dCdK9Nl5WL2GxVAR4KW/NfCZiY
pWj56L7+E+LQsjYRh8qml0XSw5rFPUZ/7dinXzzqK/gIZ74nBEX1UBWUs316M9CybOa7fh2oux5q
TaTpcEx/zWORuMnylwPUQ8xvHtlUvCz99Rj5BywK22t/b0KABToLUFgY9fwYFCWq2NOAjQLMSVKX
Kh8Yc/sW3q+Bbk5CZ9YdSFN0qotBnPWXRxm0hkAY7EKKcVexdW2ECbG8Nha9bccMus6blx9fBESx
ABbPIbDODrDtOE4fGYySQdo98OaBUN3fK3PO0GQ01hJ05Mduh6dqGTbvOUweP0bDr6fJsnQfVmBm
G5UDPSLK1cSN36VwuSSoTI6Z+eEqDUFTRdpxWnDlDljLJP8VYDRKPLGOIQpBhXRp+SGUEkdLkASP
t35ixBeaUvAnS9sKontN+MLSzyoSJq99tBHSxxkJKII1ni4d9FtfVCVoQg9cBlNJguVPMfeN6M7U
1KBkKCrnwJUNJmRMq3gnOUr3MxRPirXZORA9sd8ALQcztiCx4wDzXP4L4aqpbT29gj2WePXfSTwB
utbIM7ihQBrojP1MLkFXsYBR5Imc6uyQCvgMfhvP8uEEU1WB2swv+i+LYFtd80wi0cDKiAGa6Y8k
uC5dbqZXTcaLeIG8xHdCDRiUUWI6njyFIpACxHYYxYb38bMRo2JnCHcOkS9pXY1bTj9OU/I1PzfW
xKlKQGkhiOrhxf3HYSQNCyeokFwYKWYMrLtdU7QiDHMyLCv7zv2gIqM0/2aw/d/DNVNtjZf/UrWb
lluFMrl263VrQYDB8dZUrCQiigc76zX6fSR2FHKFBiProJpbzmAB0bl8CUuXpZYLIP89/SRRi94O
po3OTcxSO/+xIqt+DfIO5nDCs4n9JD7vnAe33rr7nLaQM6ExBGbDwa/yHt7DNUtYR/BZ39UePXve
Qqoz5yKGTUWetrJAsVM/EFEfhVy0nDE/CU1YyLYYSyybB5adk/2Hmu4XE1K6IupMoPeqlx2H8ACK
Vqd1PrTmlXhjN8p1jbqjNwDckvcK3gl0IXwd29j/TjXBEADPPMyD5nHfn6SEWHzTL/biaFpkN6dz
Fp/P9Vvh14V8np612LsaeQ2mL6HE464ER0FGrPqA7sKuYi08TCBu1MOvKQyCsiAVCgmkOgtHbvE5
vgcqNSn5wxY9ZEZ/7P0kPwIRLmh7hSUE/lfkO5wKZPCMZBcCoFw33c63f38DLKlItSZ3hACE0Os1
yNDAaGP7JypbDD3Z5pLyshOvSppIkLcBseJy0RfSbzMT2vWlEx/pKO/ApKv99GeWAf6mimeHS0Gn
0mJGke8zouIkJYaS1XcT7e5aYeYG0FGibTtB9Qg4Av16zoH2uaW2dDNw0AalTr6ion4Mo1+B/Gvm
zaoxxTIvKZikz22qi1DvXwQOJvVCD8YxjiVhcCnRfJa3NTZDgmLiHduCjYNYNNUtEM3N3aeOaR0O
bx50mDG3nr5iyMLAdqQ2tbRBtzXKN9mVva36c47dkNZWwF8O7dc/vtBNxoGSV5BYjQelWVqoKwQg
Jts4WQsdVV7cA2YsNkF8klti0Eamcyd2wz7Bb04t6MPyMxalNpVzmfQM93mrFsRaGIoGDXAn/q54
oxYEQtNEVXFNK9tLdW58Cka6eqZWOMpHpEqrDK4LqKMiFy1ln6GCY6sU4ffIYqWeR2GN76fSEVmn
OP9azoky2OVBcvr7caxxlocWGAqV7phY1XfTSAsTBXxeYn6l3nKf4srXrTxTRhjQ/9utvBmlVK3P
a49V9TmmD19TjIz8qvCZ+1RpTWqBl9IUROtoXNNZI0rNGYsQmYXSU2W5hnUdtAeLXlhaAr/YqgEu
TJYXpr8hcTzAnKXI8f5Fne0jEFkNZkAa9/6F1N4pLjwSrylkf3Osp1+RaNN3XNnoimXFxTHX5tfk
H/dSbF8JE9sL45IO575TGOJjf7qXpipN8uXlYIEgBQIRdXTzfDPK/6GuNN9ECS5s4qI360b8ppt3
eZckDFmIwFatfcDj8Q6r0WFkk+0sWg+7GbWNIKOX1IUaWSaA7chuuhrbEMwPKMJGaercWHEzsq24
26AxybcDebS+NKZtvxSY0/40QmHAHhNyq4pXSrlAa58Am8uOQcd35NLUOh7UNF09h6KEKHxredMS
WS9aAdeUugNpL/TtA4jB5Qfa0zEkhUjLpKl5lW+f7aaKyNelxQSIt+GL3vRUM/fS7/3roMSsIn5f
S1jGstufXW8+8Pjnzo6W0VLJMvFEfLJcZfNjAmA3cY+N+BdGrZPefqxahe6G6Ag104HJEol6t+FY
hPGHF4UHwcQhfCJtUSHajO7nUn49lGUF5ZgZ3SNOM9TOIbDuXWeJQGDWoD2DaTsoXc+XRlaZ4FQC
IF1wmAUYLfkluRVjSz1E++M/UNR//Hcr/ib0Gu8mybGsDd6JLjpI7QbwifB8REiLQCztK3uxiUes
9gLjIhCSIciAHj8YlqYNaxmdOzoA4EH8Osn9WC/QyTPAFqFOzJM1Sd2Iielvs9k8uIzsglKMgH+O
FFNJsqYUyl+BhbH9BbKz0GVp+gVA3YbFR+ReVXvxFFgrprMiDiFyVbz1ByFBkRY/ttY0cwzd+BKV
67G6Ge1d+yWEAEejASdFpaxKLzMDiirbzpRkiNLHp+oq6esqvP4Vq83dBu+aweInqTGU68oJGevy
SioznPulbSOPcWOQ/P69Pd+2PZh7gpFY1+tdn5DDAELd44nyboSmu270UhLbVrRmM1tVIanhX3Hm
DXK2PHdUHhlq29Qwz2vJc8P3JPeR2xXdhNerDdU40r3RArVRGKYCoaEpSa9DiWYFk1ZNo9S+md+9
mb0e4HJQs0i6fp2b18Lak48eIm8L5Tp+HT6B7un+ZbsJc9W7bDVhx/h7Yod77S9lt3ns7jXiDWe+
zGKXYa5fPDzhKmCeAQ/hS7JiW/JEZc9mp8ifjfM1kgVstz1rYjfRucvx8R+jtR4YhpWoXI3MAVJA
lP0HSXuHKyptB/o2HX4eh6ZPu/0IoguLGqzAHMt+SR/Y94e2WLK+u2EjpQ1ZAarnVsp3lOxUUnOE
4zWa1igQ0DvkWzsZpaqkvUqvNEbn9i/WY/gDeZo8Smn6ecUNxA4S11gXR+B0b4uJ8SHTnl7a0byv
v4iTSICwrKxaK1rVaBNduvletvdiOX3rPsv3cqZzO5flbdleocZ2rWV6LV9WpxRxQOQUmr7KZaSW
gRa/E7+rFMl1zlTc5VMAn0LCS9x0Rj8QCvyAT5bZKkJa1i4/70HyiKsrefmpYvbNbAu4pMhZNAtd
1gAULqSFYbO2nGMz8UZ50dUms32CEF9hhX9BXCkJrS/UBWWPKkxyO4iLPZVnaTixUN30/vevkriv
E4VZOxcFFfmiey4jTayNbP3SXe0qi72Sbc1UK4VawTG0o0LUk7AoWr6EpjTiP4IGKVP6i/5KPw76
QB5JvVUTcY2gDQS3vEWtxWDpvE59nHy4+qr2vMEfqWUHCJEIFiNoyFca7RZqiY4a1t5JSQq2nC47
Frr/5Ut6qXXQUVhRG2O64YttG5LTW1/5RdBsXdUZvHrfOdo8lEMjrchg3cy01vpt8sCW2eO3KrF4
fSug5NPrpGzTr8XqufcHkZrnte1sbeSjG/XBYI+ixXhytg/0b3gvQVespbClJi3Z1FZtiZNxnTZW
ZWKsCXIi0boPVDJkX/pCCnbIgRrb2rWfq234tV/RCFOFNmSfD2apBGgD7fTE+Z/XWynI0Bnz/s4p
Zwjmykl6Uq/hJf6gyt3VF5uq8b5LREe7arq/qR5aq2qs6fDKl871a5lqUPR0GOXL/qt0fl/3lw00
2nvgUTUElbngVujM8uN449XNW1r989d9fG9M+4vq+ymKm1nzczF6lp7VHBchqOTVP9uN38K0fVTO
7/pVaYtYPLaf5Xkj/5shF+ZjRePWusx2nYtBdioOXgrvJpw+dKxUSNi+MhqlnPvUbHrznfzZVBaW
m6/bRIY3BzH7CdGXD8zw2riW86NQsKFsiHnHvp3viZ47uU6eVRfCBPBr98tG8cmCFda1PP3JdfZE
ah+X7wQXpAVaJJOK1l8ouDD5KQLZnJU1Dmmef314X31BKRMiCAX+LTzZXMIOkmrpjRqt+8n3JQIP
N1aKDQSBxuwUbWvn/rz/YB0XmDncaWFQ6GgNHmXLBSbAYZBo7OIrXR2ZlFXmnUD0DoKSA4gaCj3T
tkBz/lp+MEfy/pQd96Eiveh0EHCDqboKH4MaFjrc2otUIvy3yozulXzS+e6zrJVCJf9zbQU1f/KN
t0A3eanchulfYBH8qeyeArw77S+d++GrV3aYZ/sShX1H6CI6pq2IwsUqInM5Icu0vt1u+/G5+9AN
s5lGYUQ4jIKXpYYXqzPE7j16NefEwSmcKoZdK4DmOoJteg8VISYjScBoPi507BjOT1CqcPw0w0FX
GcP804LXA1j9BP0XfXboi82EYN+Os0pUN/a9bRc0QuBT2KFcV6jB4Lg/F2TbjRfddS3HGkMvVI0z
tdxibhHFBtMeHxPz9MmiGcWwpLAfLl/lJ/HhsjTvb9uLYUpBmUyHYEiv39/NhUNVcPf3wyvaDX1H
xlRqeBp3WlOqhMtb/N81W0nRBfp+strZub+4m+bZX1+025aOL6WkZcOxmxWCz2Lx2l/mKrtuzjvk
wd/XVq6mQXm1UEOoaxZwmcXMFp2xSWYlwVofBGOaPKc7FW2l2PeNU0Yjv69yRFe81T63LjL7+kOr
glcl1TmW52392B9NHTB78ZG+d6dqMGHpPXXwvlfXmeK+7TgIllEcL6OFKqEHhDHTSf7GBumehVN7
LBrT+qIbz8uf9r95YM2soCqsN+0uf/ib3NUstpNICj0WuG/oqFi/0pAITSpZ0WhwxTj/vLLVzWDe
kyywQtp1jhM4Uyc2TpPoNU3NTTfFi/UU7Zw4/V33QZ8zNOr6jBO/Fqp+uaJXePdPiWv1QtORcQLp
t2rC+07okM5bgkDedtdi7OvW5XjZSY9OFEbJaPUZU6LJCrt7tCsNWMgokdb2TQgj2GJ+rmSzdG7H
1aR10++reCX5byE/i5ile+IAj1fp2P/Kvt//bQG1JaP/qrCdWVP8a4CFG1zytq6EKTFczA7Uxr9J
j2l46m4VzyA2xwxRoCid+c+jj4n+pu8N3Vy6JMLau7dhVKwroVKb965wFWYvpMRF3ylrIx4O18/v
86PC69Tx8vw+fyTam0Y6FV0tIMHj13zkUYwWyfJqkBMI3kuX8bL3dDbQaIMDR64g/8/jyr7fuqvv
19u2rs9HZV6urOsPKGd1UymoOexs77XFoLCs3DXS1HSvtzvaJAQfwzk+TaDwmbqZ5bfucVKQjK4q
d0oSH69M+ecyyAFDVQRxqsw3+fo0rq3U1yJ61faT+8QYm2X157r6qM29Q7RLsrG3qbvCjK8Whf33
Q8f1pH9u3fS2Hv+3oHGO64jVPMz28+Lm8xz2D/M0m22stDmL9i+K3PKxbSPNfe/bSXYKzX0/oVxv
6EBpZxqJr9TY5eXAFUsz1TdtIpvb5NhjP5J+v/b2fH3m2twPk1iU6rbQjP9M5TajZa7EaepxKd0n
t8G2vuBnySMfYi3xxY9Wn5RVxEwMd0js19UNtmj+9lCENJUhl/ajTWikIuWBJWtiR4MYLQaKFLvm
0jB/rHE6DE59TgXh2Z9pX1OqNc52CyokHvX8ALN6YrDeU8JVytEXouX7hT6/NTre71yLwota7jvW
ktMpZP23VtShYA48CZT2tcoKFfi5KEK0mh7PbIaOmfa8vGw9WdOcisc3xrJNbbpVW25KZM6P3+Wl
DD+nGlM4nK6l9Boylz9ZwdjRVjO9X+fJ6vTO5L50x2X29T+tsYIkXUlVNp2lHtLjF9AMzDmOTRvz
yXV0be3lLsPHonmfxEcsdMwnfDoOu7uzDf08JEOEvpwodrXVO+B2OXygZf+s2PJDfJXMREYmZe0O
U7Xb2625Gmar837YxBcl7fHayTfNVwa5yTmaNzm9lgSy0bW+/93GbZuZbm6W0IAXAVBM92JZSq7a
0o/tFYylm9IMgAecoyz7pZJ6v5JYy0XkE9eEtmohETr8EAQ8x/K50/xNjhogE0kFdSrAZVGXfG9G
hUiiBd0BE5OYS9uWMMHxXAYgJcwhV/Op6sZD0/xCgElvIf0MERYL8u9pK5Mur3mCc29+TySiGxbb
G/Z/8qIQf/u2P7l9H4W4+ciPLoXis5dtzf89HOfzbfE0S7+f3oQOTDmYRpNS2j7scNHt+9lL9i7I
9uGD6UGhuRhBNFrzvi3p/L7q7tuXbnKU27+lH9y4iitOCYli9qcwfuSL95/nyL546lxAiQPF5jJH
tbfj19jBWXg7fCZHmVArzXttz6BJN3DHiPRLlBbelVer3GViVJ83HEJ9W/adN3TNOZXk4xxO9ApX
HDV3k21vdQwBNTuly7q1OlbzxFjd2+6NC97hVrFchEi1/b6UNRQ3EQ/7W7FhSddZX+kKNgiP0b11
6061l+g+ovT7vX99uIHUISqMtz1V1vUpLJ6OGig+WpS2td2i6py+DR2yp+F66bPepvwBFqUdQuJc
jj/LmQL3WK1SojVIPFNZDT8eHGzzTH0jv/KyLU7SEmDJTXbCBP9SzV0lFJ3le65zUr+vVVPx/nt9
FnPivZV44FRcLaLkolQAXur95NMWkU+7CP+kdxpKLKIzG+NMcaGf1ja6XEtJdm2r5nne+i9VWQvc
ZIS3UdxrNhUi/821lH6W9r/p5TjRSW+qZvhWUbOGhL/p3pw/i/qiZVksKwqOBwrDxFzgwPJfivmt
w8G0oWg/865l+6uiLl8JQu53P0tpRRSRjj/fTv35spxLsWn+U5DB9tdN3kubhkIQ96NBzMepnBw+
yK9yw9Sl+0w0sqo5VcsORS1RHjEy4pjIi+hOxV/cEwXc1e1uVfSnYxX1rudm6KUc0pxQ7oc+ol9c
/e5k29vhos8EgL5o018ObU5Mp9fqdzeVwEa0FflnO6d3sqnt7EgDpkhiOWSyTRi0eyc9Efz+R69A
/yw1+jnX8AUWOI1i4Ltpnx7NVyMzlpTkmxEsYDfBSWiT/NzxBArlJaEuAhP/53R0mAir4QVUJR3w
Y+pTZGoE84Hv2YyWkB5lbv8OH8kWq8KtdP+Q6AoCju9TrU0HwscLExDthKrzZH39rglfcUJT3MwU
qo83m2D7bCmm39P/pu/HuoGLFe/wlR9V9KE4gmvGz6qzKDFmKOea868N/KZ4+yw0E6wE5jiBGyfL
9mIEbfFYk41b79mcx9uF+qqsjLPGCaS9VC6+qSmCwq/1T+ic0CNj3X39C35MOC6ldnd+vYQW9fgk
caxtVJFAvZPqikGlpZxt0vTW0TpTOrGROttmaivOT99Lu9tkm6herZmOep5hRoKQIVywzQkFa+lW
vJf2PhHlJN3LnRSUKFKBC4MvRrtpvZHu+fxzPaRS7rq8b9/eFt19gNcv36fv9KSg/PbKmFnvjtJC
iXhvZ38cZaUquTJ426SexRqkphR8JUvQF82f5QLbGSjR93KcbBfUHQNY6vwhq88o3aR8IEUlNrhA
fzW/4q1AWDuLzYLwJFeG9LMVlRmuFuXHKWpNexZULBwfldCJ49eYyCzvouhM5/WRr87byZ5fX5Dv
13u0f5fPvRydH/eyKNp+nP3N/x7PQk9GlqflogXaSr7tPwoTFggOVWQW0iSOf1r1lzMtoOY62jX1
3zoQHqU7LGNb249Lzns01IkK/V2DK/jcNtUSHN4/Lb3gl9tP9eMHWyiBdo2JGH84v1U+xG86O9j9
6v/SCy4C6+YavZLQUQl3GnwHlkOq0GTn1QtWc/x9v/+zu84OIR2uDT+765/6hdCgaz3UkmLx13GE
SPZ9k6gRAdlMm/MLvRcLKgOmXEnDkl1j/7HiQhjKqvQS6kERcPGshtIa5pLhAlbInpEm5wac/fjC
K8t1Ar2gyHaersXyzWNH6EKf7O9QhkF9cTc24B+GL7pKPmrqZ5Ww3Qkol1x3XKd+YCIgmkMcJr4Y
d2yHerHV2DWY8Oev6o9OVtBR7B+9VoMHB6/cW260+TU6GWwNC4qdHL26k/jtu9tm4AdfteDF3w81
j3ovhqFSIHZZ11dwpj8X/By62SJUTVnNtRiUc0XeaLzGvodGcf0YsK1DM+8Q0YuINPsjCYdS41jM
fpzeL7+FlicQ691+OX57qBlJ3eyJ2mgvIcmr0rJ1aOjQx45vW02+ZTblfVP3iYu8i77rFfZDqgA6
NZeiho02y4GwK+sT8afuTZqDybq+UOegMYFFlw9hx1LhfPmBq2JBclao3eugTPVYRjKgDKab1vOL
iJB2fnAn/ngOk3Sc+kZKbdIlKnL9qB8t+gol7kGZW6BjvDdj2+hRPuGZ1Q8ruNG85haEj2tau0Lx
eCvqx5DUtEJjJt1zQ+H/PwVu/YMLg46B4F5EBOeuyp6GsIuATj3xnybDZbo+hNZpj6E8EshYydjT
YYJtH/AiJ27DtJOSw+p0hk/YlbbFrB4gKiNk6PqERmjqh+ZJVCHS4zFpmI1d7+57aMG+7gyAzDgS
25U8I/Bx67GjMjtKDK6leO/VSZCm0dMUlMqPHp/3nj3QUt/+xkmSLPMOSbytcJFoZJaNZPvAyPKD
5vQmgGESxkVF4a0QYRw7V19XRoyCBg0Ui87+p5B5Xr6fKrcPBwdG8QnNULWnvvHeeOJfP+IUu5mK
HcXmtzkSBzZeJpcN9t44c8aQNEzL7PemLeHKKeyQQg3/HT6BmVLm4w65KnA5eLZ94+P7LlvPahGQ
0ZeYGRixbLQQjugAqL8FUQSpVLp8OdXyo0Jn/s9rjjtd0ZSEVUQU28cknq7sD98LYSadAbQUXl0g
+y09iCc4XHFmVw+bTVcy12LDf4lM7uZnqnRm6S/HoTXcikJgsBUoWzobbT7Wv6+EgKnkz8pH0TFn
o9RumOHAwF3+Y+mYmDwP4KVky0kEJfaBx205K/K9zMvnKRu/8nXLSS5eGGd7oFyh8/z9mPnwlbtT
bf37WFeSk7Ntjon/R4Ee5hhpmRa7lDy9q+X5LB7lGtu3+Km5SET75Zu/Y4K3eXROdmzxOSVED97J
xZsIZFFJzW4qU1elxAwWOjzEKPiKNy7i4JFse5OO1gzqlR2Or3TzzG0L0UPEzZ9Wi9vPFR+NnSYi
xds3bDK1llUPdoAzbRY6h2k9sx/uf112uMNpeZUu77c0xuXD97RQPipvmUePY5TQFgCtpXGB4zhV
3rhkB6KmB4KJcnpyeQQkPTG4YwQLxS3Z5sQLj+XDh+AzP7p9L9/Tk2l8GH/Wbt+55SR3jHzR4WMp
HDckuVIqQYFdjx1r7EhiFaNjyq7JZMRBpuKzuLtUD9/iAAGBZ7NjUzCxLtZAxc9LKoSaiVT0+CQz
ARFcK4/P5XgTM9Vrj8/bsbaVICkvduVNl7YevwZ+ucwNMzOSh8O2f9kZV0O9+3CP95yepVEhHl12
7N756xaPp362gMWshM/r3HaVqS/xm2vlGi9tcwLL0lY9MkBG7Q6JdFvPOy5Auk9PbqlufF+eIw/K
yX46LkR4OzD5J9c4Fz2T8Pe+TA/tsc0Puqf54S2rzqwJvewW1NrOi43NykwjW6d5wyOW9yTWuAUR
zjhHWp6r5JdBQ/ca2Dv2mfoBwYhchNVwHToUdaXdLirA162rdSirzp/45+nPTrpFvPHyMeJHgly3
cOJwjL9mv8z+KcnY1JQPH+UNrtFtrriXZoc2mWT/9uk/rmDWffm/+aU6R46525V8jWl3pqwwCKmi
K/V+Mc2CSxSAAC5h61SX0DanvY7ChGSUnRNALBMuaM3Y52wI9oeyqZw9Nv5eR+Aw/RdqT4xZ7lpO
zDwqigcXmJrttrruTPx4+bx9Lr/spClZdS1O1kq6o3cAsQv/eoD79c1HCyHXXxsKKvjWouIanvGR
W09u3+b7+kUTwKKLOk5LRBSXz1nmXk98WmqplA1yiP+P26uNXPk1SE5eA6os/+bqkq3CMqQ6Hp9v
nSY7iV3FvW8+lKU20yKQr2O6mmzNv3YXQjQrF5TvNHWkLFqpbqwRbtBb3zzy/ddpVc01p/8Ss4vH
eYGVsw5lTs0FRLdYWX55rQnttZVvT5Nvi7/ZkJtlZrOn/cRdgO6wq+Hhi9N9whEE+0nKo1Tq4ctF
yAGoKS9TtSiVKS1ZFdz9sQxhxIoXStcvWt1UV0x+wBZ8GTKz3H0ZmRjKQYnsmMjT7eb0PC/7Y2iv
i4pHHuo2Nj3MY5TuO8i6iQt71vWz7/4NTSylwbDOB0oq3lYMtkXzsaLHfOOr2s/MHKpWApIkDhAl
K2E9V5hhoLHbxpwg6ZSO7shu4D95y66WcBDvaWl2N0XikWwk0XW9BHK57npKv6gW2ckm3vrbElnw
U8Fwmt8We9aQYfYU/fdi5KZ9RbhUTv0z45aLVcOsRbkCDN1ScuA34do4Yv/R4hh4bxLDFES7JFPh
K+Jlg3QeSz3oMoQSkBmWEAoiEN94odhs/+WrXTMPsFVjkSVRLsc+V/U5v45ENzXbEjx87exL+7q5
Z7Yd/R52g0/36P1JfJ61P2aBSgwbAg2CIFW1orBNK/O5nUb+aKdtNCmsv1x/YrYvRBZFqKv1MX2n
xJIq1JMfk3ClKHg8bEPILzxW2yfUK4Xx9y8uGNbXXXFlfFaDvo9eQdR/rPKvrN8+bQUGpTCjY3Dv
1C2k1nh+XetH0lwKhPipoTLEzAqPyWRjPwlkw6ZsyVH0dx65o/7RWN6GxtXz8vb5K0qtyikpBN7t
Ia/rpTWDkWm6D0Nmh2gtRkoQL7oq2Pqy9Ue6e88F3rRNFPkw1gEvu8qjQWYkAGqHVIzBdWr+MpgP
fdvpFbo7AMR8QBNEf5CjBUq8PeScOWdpdK6t5QrXyvFYvSUqnlXSfjmvu8TDnmwmEgK6AR+3J2Sn
qa/IxG/WB+HBK8qgKxAMqQEYzlICdcD9QG7K9MyKPz1PnnSC/YsdSbcFzhmvrzkJwqNOPMTQ3vNW
vLgLn39PlE9MG1dRbpbqBpI823YRz339dCv7NVsgKaMPWfxcUoPNKETOJsge5Ft2ScRcl9PEAJga
uVzTVZudSbtxkHP9dQ9/3RSMu4n8/2dRtPo5fln2xBuu9LxpXbP1lOU5r3tR+FzFIHMUUaxPzKHa
/LJqx5P/5tpQWA03TpqA78P8JzVn6C1J4aRwoHKYDzKnSXylL8qlc0/+u8VqsXsvx8lj/y8Hb47b
6S9gL7Kr/a273GvdWT/Nayax607GGpd7jZKiMK8/3BUUk6vKIQt6lEblWF0Vbq3b6n26+NymRpvM
OHdrba+Qd4aZ7+tr9zgOcpllRzfQw61l2qSP1fixus20dijnfMXY2z+250YEllJK2rYt3j4Ts3S8
bOE4TR+X1vur8+yH4+jLtmevV2Zqt17SRJZS3WVeuT2JwmwpmJj+rH/PdTGbSpdCja59RnJJT+n8
ILBpr78U+/r/V9dnF4aeoLm1/so1Kbhqqa6ZecJ+MpHcvb0cwDY/x61tDoxrOt/KSQ1bBrHmIUGk
iaPsI11D+nROQkKEp39Sv8KMzifd3yUqsaGdwQo2E4hB+7AZq1C+cj6OrW4/X9KReWdJ+I7cp3+Y
0yMEpidMEvupyezTjRlpkdC8n+6vbmVbpw88N2JwtgA2m9+khPY6S9eqca2u26IP0kgWU4w9zXFB
6u09zlQCgsSKwEHvUSo3k1jjJ3SwUd5u+32kgzjJZxLBZYMQyfCQn9Nv+sr4fZbuW4gQbX/vj6EM
xlttq0cPU8PS6PqKzFp6oUSsZga/0jZ8bXttN5kQFtdTq0Zi72nJ1BhZoF5GFqKXF7QRspMmyqD2
XHCTDKqkKZEHEnv+fZqo6VF7UqgQEiQ8+Cyby8KSj5aHUKHZ6AW5SLxxTZD/2d4T3eVXZpabuct8
PzZ0QzpjNPJfqVBzoWAxoj2G/anFofeRSy5qDLfQ2tm+hxz2p88QnrzlQl13bGjd7Vqyw3Tjpai3
/gQ3VP+LmBybma4TwHM7j41qqnvX5OEry+5QdCvCnLYTnz7FM7JDpLN1oqxDqJF1RUE6oHaYU4Kc
U3V9UH85qIK4OJFrqgfUyasVlFZkOrQnCl5U8SouQEAorIUMlhe9zSQ7TvzYZfZV5ZDBnyBY6yTe
g4SZ+VdWAohw/BdPRqxx2QcptLv0+dXcwdnRqq0sXdWo5BUcJGtH0gfBONtsSdHwlKzjFdny/c5n
NHT8INOWDb3Vioxh0S0o6s4rhEq0nupeVrVcJGR3wlZytJrBKXPaAgcS1vL5ywmg/X852Y7dMMmp
zvGXEKOdbgn98hW1yx3AXih8p48oBBmtY0G5L9Bp/nnuPvhGnH5u1TuqJEh28iIRBzZpdjfYUwqQ
6tKT/V8hf8ZVkcEHA7H9saQbAV74RQKFGlqUXhQHQKr6UT2y2nRf9ilwkskrjruWs2s6p0yHJING
5F5decXrG4Ioxcy95VvEAwDcaNNAMAUJN6tFqghlNL28/6XV2N0cu+1VU4Kabj2+CxQEOrNsutta
pubLIKKAyShXm9ZhgasZtXL3SCyyRUG4hf+xdF/LiSxZFEC/iAi8ecV7JwGSXohGBu+hMF8/K7kT
0dPT3VdQVVmZx+69DxoeME3zVkGtxNgDZwGnubeZMTiNRqYHWDzYWPAQDUBPCbcTjVX7pky6rl+B
qAaFhrVxSvOdpDRbQb4fNfJ5Penz8FaDQcj+pUuF7xWcF8ks4G1IG+QLeH2MXZAbBYfHTUO7cYOC
gM/+DMaGG2VaguXR3iRwry8+uu6bDph/AxY8dOJ07doMpsZa/9xMfkks5hNB47m5nEg47p80DO2F
9HAL1R57D1X0VF/IsmMMBApc4TZYvsu+rbH5vpylZc/F40x0uQXKjr1zdvdPZe5JTiU5nPVp5U9N
KN0VMx1nTLP78zPKP1mqA6CRASMbavr78vV1w44OChr8YYA1EzYJboLF3pKQeYlHFKzporN/lJPd
1Hv4LxxCMMikqJazefkgf9y3bGv4fII82cpYupJ6hxjzDqkhUKkEyWP0hQbQbqC72FiHBIh2rr8Y
oEjRjVRNI10rpG2EnQuPWV10lptBpi+A2LbWE46Pcf7PwZxzA0FsoZz6DKacvxdVzrKcDMMthkd6
f5Y5U7cz4h/YatZD3bRQhg2fhMevMLSEIPbGxzDf1pEry16rto2QcE50VjU7of+XHzJX60xnZYoz
6nEReNUZJWksMxSwiRweIHhAesNNJxsRidCIGMpDdEg+OYL96Y25tqznif8/rMbkvvtujwHLB155
TpTYgDw6BlipJeXyYGd90G0xp66S9ioMxnIi4QF94FO6Mkrwr4eKH/BaBQZTfYxpJRacdHBuImI+
Kf+5n5CtfUVLfr+me6Irt2+Pchzuxn4oMDJ9IZt4jukVx7l9tT0w+i1/Sm/fHEXfPAeMCMsXDLGF
jAH4vOrPuGshiPO9L5p8LqCjRagq0uDqBhAkWh7W9/bPs0UnP3TLlp63s+yuMjeEiuyBMnP4fszE
5rRyJdxhlfk0N1hIVFcjMV5/cXt3kHz8OuNB+PlUVBc5/JexPCanl5TD/G0d8grBzrQsWuDxrzMw
3xh/HlDZb67ocYB5vd3Q2IK4gC7EP4Ql5E7OLQdVUDC9dB8zP3vWnbXiZG69DPG+FyWGGFLZX5jA
1n0FLPaQGiF3f9A8KXuJod6qGiAiJQIEEbwKkiesw9a8Mpy8sDvdgyZ22R5QtRr5P65fZ827+BQe
WDXcBNh9zIDZ+SHnssSFH+EYAd0A786x5QEKmpyhaPjzc0VwtvgQHJ5L113DRa3ULihx7okhAM0g
vGLIRp0C4/ksD3INeyHRd4r+e72khSnXMQnB54YN5tqki28aHVXblkPTrztPrLlmWUcoDjRs4pf0
LNFQMAgIM8uIxyxyzP0sartRtlvQ3ghFPc59iegca29b0Sdfb1P0xelhF7t8QnH91WSqP0L/LRVo
i7RD/Lh0GMIXfKEb0hm14VV5NfIprN5VGkPkv9QKJyIkD+ptNVBrhIe3G6AIvEpfdhfLtUO88F8O
2wf7I4mpYpFZ1kJ55BbMqcOiG1boh5drKtGqJnMPltH6b7XQhVpK1H1Z0QDfpG9jDrAsMkFgBmsg
X7E57BJF9xyyzm606OR+ghCUNUOhidWvrfBqhbG7f9fJCgpb2z1ZCYKlPj26RyYVhqww3CHi0rLq
YPqpcFUZ6b4k4oPCri5+V7+a3m3l6GV318g308Y/jUybOVbjbkOSX06VwP/huoHAA9T8AL7Net1E
HC87GIRUlm/o47PtjMWx+QyqkrL9pG3hOSVTcEeZNhtvaxEVNOcj9hn73P0yxJZ+GXC9MPTYCczY
20KqVpsb06cwEHsP8EYmex0QjMNbsM/2kkYIXhWIXRdsAfPDJU8dPPH5m511noSMH6elzegUPkVt
HJB1fwuzJm4SkIX8KAD2vVorKdljzjFOCp/e0nM1DmlluNXgpCBoJ9ANPhtVTgKhdB3APSTAW6+t
sKpJj/xropEealU44MwDWuqb77QYQYJ8Fxy0yorxIlwAH+vXhglgvJ6SdVn1oywp6tumn+GJ+7lP
pknMZjeEeo3xGQhhzui+GnIF2sQs6+dq3XLnaihOr8DzEBAv9q4f9eE0KUKhtj8oa4VUZbUfXqbj
7WawyreZGHF9OlX3O9QqRM367ZCh8HL6taRJFN5Yyxomn8OwU3VdmVZ5LhNkHQvzOg4B6DCwksNn
Cgi6QaKauTeDLUNgcZJ8uesfwu9snR/wae/W7WIsBMqIn5NiSEA4I8UijiTN8xmboEYADwfM9nu3
Nzmy3zn6QNk282g+hVyBZxj84nHXUDpwhuKpujuzrT1/jPEko+Au+CUfgE+K6ly2nWDlzhkKm+eZ
JU76jBKUiqu03jp1/4zJZN3UH1LBO7HAkqLsbXzGAdB43olcq6eFkgU5jvCfJEUey+//PUM287VM
N6y1JQn1HpEfY66IYTwNksWznNtXFVVWyapXOvvvwxaH+1ZVcgO+VDw1SknEcsXVo8axcZ0ZChKr
2nWyj8zeZDiCLw28N+5vM8uaFeWvOOH7koV17BnexbriquKJ4EUA/Fe1bFJxBe+IgKFA51C2Nptf
H/FBDoRD9Q8SGq/bsthgiLVWyvJl5vVgJ5Y/luCeerP83lViXj8uwz3yrTnexKp7Mv6VP4Q9bm6S
LWeKo/OtgWliaF6svqt51+g4XhTn5dp2XvzxnVp9nxHKKM1QQGLjpKpRVS4ZE0NNWBKC6p1bcpS3
h8Txbm5V/NnUVAqGhfK5RRnYLcF5AXmt8hX+4sXx4Ym7rPaaxgKfwqu/OB5eRgwjYTNikIQNXglj
Y4CNP4SlC9p7Qa/Qe4rNmzSmSSHkEoFpfLkNLJv3lS+8oCoOwoYrDh/nnG8785DOzQ1+GmtocYN9
zg+NxdnlWWAKD11ddPvHrQf//WmD+JtFn6bq3qJre0+LkUDp8BunBPIGAsPSIE2tr12vwVO7Yz6A
+3IMQuz3uzmaaBRGW2nAuufYvL55NL0H587q8vH0Tf6ukxCTq+xbKHtsskI9HHmSEIOHV4Nk8zoy
IdihUBMFDyzhX9wqXgC20ALH0cdcwhm0SgpzL9tmZ+0nnkYtCwfXtoFBfMW63uE2XXeTaoZz8uRe
azg3AlvWLurYahKST59ght2pJ2ZK+FChSjDkL6adJ39JasnVh/8FcwqJy/ANAguvLZxg2+PT591l
INA9am6PO35xI8O7hkIfOeAEGRVN3o8zZZrj7DpT3jpxcPaRNvsh+HZmk38SdAR8+jXdQBfGJiaZ
bSFCGEq+9g0pzzoqCLtYz6vwnWpLGiovs8X8hk15EyrdZu5uj4u1QkA72phG1eUrtwk24iiXLjOx
dpZmeZhKRlWMbpraxWNWMG8plIbnbxLuEOhXMvjK+GfIc5L6QcAvqQVB+N1Zu2J8phyO+YV8tUbc
b9lRITGYBP3Fw0jQ7GS5uBsU+tvkzpO6zw2wtChu9YCEQrDvvM3Nr1DATTrlF7GjQwBHFWuJka+T
sM5SeeHBrejki+T8i6DZc1i2/wqw7I6X6y5ePNKa9xYWUqi9aJIz2mXgDMI2tsVOI380XIn7zTZD
bMyw4ZbxAja+r7wVwnA6dj0VBWkePts9+1bVncCyRa0VPbQW7/vxsTL9d6e7uxrezQBbDS5hpCct
iHeuIV54t3M9mP2F9uosMUA2BnajFGdfZWnlVuL4w+gyCtN1KqAGFyeWAtpq7CyT5lGotqHUvaNK
DEGKrr5s1cy1ke+3AoWoEcI1y/vyrSlmQvwF/7AIse/egMBsySoFcKqQLBwRO8OJ9Q/BvK0rO9wa
qygx90vYaZacI6xHJ0xJVvyYdoK79RFgDwo57t9mt+VjPzKRfb4aqpP9LISpqXczdy7PQBey0LfK
6itA52hCPR34ks/b42yWk28jE8GozKefuUPwLuH7VhUUrI4dxmZ5RcFH/r89wqDe5PVO8Sc3kF6E
YMSwodF06G48bwgU0FfWNUpcDpo9QN58Ep/hhfLTULp3V7BzjMwOYYDcMdgsnmLf3s3/1gIYU52I
/wDPsXPOv5IXOnmg+ZqxBpYcQp9YMeyz0J0XYGsRaOpZSg41jGuwq7y6m6KSKGHG53kgBQMmOpTr
+IGC4gbPxgP0SGXhtyrurd8Xv4HGannzw1WIN8M+kUCJDKXg9EDzbd7OztNCU5kW7r4iGbs2ZCUv
G2jBLYY7iDnwVcRI/9ESO1u23YP9DsTuhnja9xZE/m7toPrAv+EaYXDymInK9tHeRZ+8pzVRW5q4
THAkg8OiDrks9PI3Xyek8MuF2EoHPnifVKBj/mcMAhXYxe3QRPot7MDfskO1+PW1Sg52zWynGWHJ
5NaxPv2/Hgm1tL2z3nYuozuS0qW1GpBW8jCe6jzL5No8GAuyDHoPL5gPgxgW+0tl8xr4yGGFfWPm
MPIUVCLzel1OE2NEG44EQBA6CkcIwRznCPM0Ka9RChPcvu1erGbxTJ97ivX9lOyGMbT04eHlRaaw
peV6zKphlJKBXNFR1bfBSrZ0U+2mdfd0o8U8kKzth17baeSRrbT7nx8rYRk1oSCl8sUoX9n3uC0H
IyzSr6aRJeQG+QT+nP1ipz1ELGqoYcoocMPdDouzDwfHO9hlupt1zW2yJHaMSJEXc8ZZJaGPY245
loGkCVbOlOslp4sgWiIYTh+MjjyV02L7B9cOF63oHwIAGvENP2N5krPDDeXeBedmaqqgpWfih46l
vPw6lTZTiKr0JmiL+qTIl4tIBgyYbetZWV+xtBAT7sal93U/7lnVo72ui3t4UX7ZMa/8vzztlm7Y
j6v1WEjmUZ3h/46S3w90kUMLMhQHbB5P67b3e5LCH7mo4bG3vVjfg/lvVtqSq2OQTpm/uZGwwJIy
OG7v2RQSlxAF4PUx9GXe7xqSZhpmdng22xTFeJvh+dF9Xymtr7CpFFsceIcyjEQi68S3VdPn1kKg
E5bNQvKSFtKHxXzOgAvSC0+Sa2hIyYQx6i7yR8dCbOxDzr8V87p4SslaCzT4v0+dUIPTYSjguned
uUkiXuVXBUZWHFQnrEKwXqGyZC7oy+q/Ij0fipUZUxf2klgpgvhu8z/b6dJgr+qBbnQzYsteR9ha
sAgnRmr9HqJr1P19df32mPicO8O0Ns1y5B1ZfBf0WW6D1tRw6skFqq8FZy3DUrJ33rusbq+mKPCx
otJ/b0Vf0+LYzpKr0FItb365jMwKPzS82d8DDaPDSETyaq/uRgJrIjE9r8AlD9iiNvvo8ktlLNdH
eyfv1qdQ4KfTQzFXeMEo34c1wSwbftG5Klw9h7bnKoglBJ8dWpZG1blhMrO7hjyUneBfQtrvzedC
pGvayqHtbAo5A2KQ/u/roAWq5wuk7dFF35+7kRsq9EPKQVTu8lIbMCxUIBkY7f6VF/V56imv0GI3
4rZUVPqChBt1BqhI5Gl34wDP40NLbG3XGvMwiKi3iTDm49aLMTM4HzhgSsap6rW/cDgNIni0efwk
6SlqLKcw6XVeplXw5jgO5lVlaYSIsKVXaI7h/4PYLT6zZLafbplTE0cPvteeX88RPvLN4cqYVroN
pBWczVZQnbCc3DfsCp4iH40TqitqRtn9MxS3EbP1dr9wwp9kgKNfWmv5CTUMQWi2Tjs3lGslV9pB
OokECsWpbnMxcGkzPYzpC4IY+1D5UhKbhpFx56zejOvzaN7mLKYGwdBwbVTM1XOmw3wpPvtPvCFM
fkorW+psDR4kAxJkqaJB/FDX3gnRcbbLf6MO0EnKyHWcYzTP//jmIOE/QRBn7uupeg8g2jUmwgzh
1xAUHPaFwTn3UXyvXLEksrhcDXPwZQ/VlEZ6+wVXfQigx0ZERhUM8VpOJfQP5o3F8ne+66Qe77Fl
c/md3naW+c4p0aAVdQ0o6P33BlIzV94km/OodIypxIEp5FvrU+US9aSEqUO1cP4C5bYATN4uVreL
lBKfsaH6wdzOXuc+H/cZT8LCreA+bUpGjCXnscOvcympBmFHCoASJU8frPWFfD3jpVnoHCpNmCs5
UhBvPup+OLgf+3veCLbt1uGK9mF0Ez/LEiqZ5f/LVTXtK3IwdlO64Xdvjid9WYHgQF/8ZI7m5SGZ
UnpEAhN57C/7I2Zc/fJmLLSjvFu+zmiIdqhrqPgxSnRh8sWLluEnm3UhXUbKYToURNHjDudIJE4L
r75GAu5Nh07xIcyb3H3tQfgNFmHL/vN1tpCTGqx9ui5VYTGcZ78ffqfD4HOFBX6ik5xFw/upCNqs
O7EmSWT6780pvqxa3F7Ivv2wuAtz8VgljE7W2cyxS0c++lIBEW+GaJipUIfrhhbKlGfZ1Bw70YcU
SYy2Jzaz6pwnGphqbUWVaAbW8fOA/hr8gh8dPApVi336uhium8eYZvEkzYtmYlGnMRD3IC8nL2dk
S71LRtxxCy63Nj3VgmAizZy+175ZK+lbEZXEkR8yWUkyhFVGjF8GvdNb2LZgIo6TQjv2nvvR4zKb
gbc2jYiQMns/Cf2tbRj+YT8zlltScHSe6uc8AK6xGFV/iM8IoYhUdiN3FiWrwXpNy/dk1SBS2/Ue
dCrXtyqdfiGhiugJa0M8U4tobBNfyAs+0CeapO2ut/DcRF4SkO8VI8mIcEbd5MRF8rOIpqePkf47
1fS8CJC1Nk0qCD1GYRnOOSlf+nT7ngvR5l1m6v419Wu81Sdh/w50fbY379//aLeiJBw0MXvPJspD
KYJwB42f/0T/Ho2tOK65/ATENwqcTus/eOfx7e1E3oCEdSiHelVWOl03VSFfTATpujBENvoyhbHJ
1oEA3InnhzFLhEeBU96Jr6b+jPI2ZnK87ptou/zBIbDHSAtU0r1P3IzCAFIdldzUxtP4MM4MLs1T
xdTbl1C9ifMmzZYJ1HUzJMTRKf5Iyy7ffW7ZnrrG5/7jMNcqNborqERe4OPPbPLofi/SgC4hHCkf
qnlKKbxcZ4247MzusNdiJsvj79h0EGqhZachRq8IUmlf1euAPKJgJ5x7zJZlybWpPguW3FFOT56e
MV9MH8o4Fi8hE896CALZS2CFnx3hr8GFUY6aBp/83J/EXkq3qJS6lzem1HQpAs58jaTPsdFPgM6D
rkqBeuoWw3QjByOJs4oGhl2GO7Dir8t38itzqqQH8cEVZJe0huB7HADOzSSRiySG/qacvFc2H0QV
tOmbic3wjsUQZWd4NEvzckAvM1I2gLJqLIc/W4VsTHXTpt6YjQAxq1OQVzBB177259HvPd464mqc
6qtGdlNOPzsFuJ/8LMdbLWq3u1OOHLeoXA7v0aX22PUz+c6+ci60zhkyJRj/ytTzZmb7DAWf4+JQ
lIeIfGNR57RQe8xV4iapk4vT74BAiZ3RF67wyb2UI+JvFxCL5JtHMeL8cR7mlezToNKlaNvb15+n
XipbWeWPpUehBcl+C1br/Le+t29gTKXsohel+zGhiOmJlWV8kMo28gnyg0ScCsONiRMJ9M23e17n
EsLeg4J5gsbm4i3dctjcQo7c2NkL+Zwet+XcTqbH0T7MJwEDLsJkTvf3YvxRzpG0IGMx8PQFAId1
wuE6VbeFCcjvgwbUAgJDwpfuJJ9ygVVC0ahxtManaf35lnuwDd9HQp2d5O4nn3CwHtXVggnP1ZEB
cNHvOHyCSS6ZBEp8cHCLsNm31FeONjvPzPEV7v0YKQAYihx0/2033l+rEMPb1Ud6U0luys8rjPa2
flAngIz291PvPk0Vk8dcMZMdpVfNG14Nhl+C7h7EQS4AbIGg4aPnE056CBT+XNbgwc7qdA7RED18
R9suoIYBDeYzv0WJUM/I/HiVuBsp2Lmith3DerMEWs6F8jVH83uVqxhqjJcLXHC+0pUf2/WXS9na
W0r/MpcsaVXCCci5bcj1urOJ6n5CdwZg6JyvrqOxf4lf+onoHfhoTr730s1d6+tr9RS9XWCU9hXN
Os/XdTXXAcWNJM/R4PkJV9gHd4VUT727aayBi/scUgg7FCHfEj8uUWhDJbvJWGGY+ym0dXfdOQB6
+hHuIb5zueLx+pd54nv8JPrXdSfHnl5ujMs7FHM21VgY/3l8U+QRee/m9UTUUFfW/VWVFRyHTgcM
sUA6UQXX2040FLeX7gLwLxfgjPnhLtEKHVOZc0DvKujOzU5r+DMUtbuE9ABxvJSXjKeCm/hHIAfq
ATmH5iU8nIcekaR7MdKfewgSYfJXobcDB3mP6svVu+qTf0ngIDyhX/uZBqKNrtTPMvECvsmpJ1l6
+4+A23bdG7goRITmcapu7fc0JuYB541wcGuiBIAcOYNQ8hYWG8ceWChWy6yu7xAq4N/3TzKOq0DO
OOitJwOaY5GonmA8r//HnVpju8LbTwXUeWWvmnuvuXos9eIcBqQFpRvTrgJ5IPoMGPVUMWECEQKA
az3KNiZAsSEz/duit1fTs/viJRIyl8/CNXyfK/h6fPDCjzXVjl8U493tLL2oAjXOMvGqm19P/HfN
qHLqB7R/PomWreXM3g3LkAsoxnimuT/QvZxxJ8Nksn5O12wVgHBNpvd09wGi5E94UHWX4zoK03qq
ER9aGvt8OhQZedvXiS+DTPnvdg7zH91Dj7JR1xx6j5yO71yrI1sgUMRjK5579//eyG1RhZj0FWyQ
IHA/Ezuddv9shuyjfLHDJPxDe/m5NOSMqUNtqMVMD84OnQBPCkpRykSPSn75voka5/RXinkFVps/
AbGHCjPne9uVwmki0YZTo6EUYMsV4BJfy4L4Tshge1urzWa1kfYT6+J97GBiVEqxCJw6BcOo7p5g
z3AJhHyYEY6Brvt7iiZ/uvaMAvTvqa4P+F/20m0PwBU/qoWmvCsbtDUBG09go5kAH7brgjs2hCxV
xxD482jbXSNcYFW532u342SDPHOewXAE83pLBXRzVi3BoTwH8IFyX3zzoeT0FD5TaGVESI1qpJvr
DGCrEqurkIlC088v2nO7haIvut+cEBr8UP0J6HtUSKOhvB7fp+OruDTXFHuJTv16/qbV92kWm/YS
SBOly/hcFlkZ7rEt/qwq/+LVzEDB5O1U21XS1WNj2cgMjgagPFpeVGmURBwbh7JFwPRtGsSbSkf8
K/SVj0eT2o9/ORfv9euIrm8F7u5aYbeKdJjL9M9rueK2smvIfO7fykX/4j5trEStUPyQlVbj46h6
KPjIpSrBr7Ao80TFqkNfborrMUOAPcIgpmtM7X1XwpRZKiOrQ+2VpEOtI67u9p8A+YDwa1cJvGva
sKQfYalRqGmqiEYoOZVx0/qPAehcbfm3aCz/ocyNV0CE0In7puYjqYpHcR2VkMaYBeBxQedm0cjA
SmoJtC4GIOov7soL2+9R00EMdJ5x8o8CRjrXih332H5d2gabwyG80oIcDbwSMX0Y6EM50J/WMjEU
+N5VjpC83gV4p+9b1M1nGkTVH9Hf4Vab/0nDH+3VoY1MICfaJ+uHqCFgBxwS0uHLt5Ehxgm8Jzhc
22o9iZ/b60RFB0Uv4nRG4Mu1l0n4zzK41DxuHb4egNKf23eh4uCYqeIqrSAeUo3MtsfR5DMtYuA3
pJJrxgi+JjXGTKp7iP2sIvqPh+8zMdVkN5N4k2KkxvtD88ruCm0V3VTvzoYvRFErsR2edcFotBte
sK9TP+VN8vf2XZLDBhxrvNxhPV6ZzjFgImLxAJa4EkIgf23a2pzqG2T/Bw+RfNa95hRM4o6MnpLD
rn5IV86UDmPsGvdUkQuiKxhFbQrEYTIPkmZM1uktNVY2y4Q0pBYQOY/G5f52oGgijuLH1928kTMo
RyZBnqrLghkipSWhNybxz2VpJ50LE6uJn4hIdX0OD8vu7TlLJra1LH3XEP0qzt6j8iFQfnXPM09a
GQMopGjdwie63n7Wj/F6Us4noOeBmD+m6WUpRX3hSK5ncf6icbWsPrOL6vHhECZm6Zva3352vTQI
LidS1dimhlg9RXkyy/JW04w4itYLaXxFGRdtZeXL3ZAZ+fa/oQEPPLGQzr3vSApsSvFk4yQbdoP7
UTLbNDnlSTdiW160cv39Hw2c+KMBszINOKu1zBxOuJdOjQtkaSqh8/dESqonvqglSMin519UFEix
7LZx/rsaMvdAcn27PKu4pcKuFLmc/aO9KR1iocH+iH7V4/bn1oEDPTya0tJrigDE8v1CpxXN9hus
ef383sT/7rl2LNtOP4XqXzgdt0Os6krxdF0RXB8he/k77f8tNx3G83jtZimBZJJVFBVBBuOZSveT
9JxuItbcZrZY8sn39/iiqqCBhyWkZJKfklklw6UfCZ2w/mH/r7Dsp/cVWFVdsVV4rvfUtWFkuLrn
LfEvlq0cM18ZWs7JhSlwu8Dwo/gQFMnzSUmd9sjj2DSx6LBsXsDN+bu1ARmFoADjnS6FJM1U7p8c
SYSI9Ar7rauSzTR3cwa5mjafJkSx2VR9ASCaniz2GqcZ8MgtUsCyJhw9pSeJjoLs49JK4INCuMR2
7attt198romJxzMdbLLz/XudGm1l9EAHl9im8shwcDGUdIpDiyQlzOkwynRj0DrGs6wHqVvzEKFd
+4JUbGFEzw9WTHR/37jv030gQA1lYdigs9kQcSiJ8n76uUprNIVBeo3r6U05YS+dUrY/hmb/TV+H
ibNIycLAT5ylObFuOm8pmxfaDpd29lw5mRwM7LptQzl+m9XgmE7PhjYERAfedHx2vzQz10/kZVhK
3NqVETiIzInBiVJDMt1cqBsMzhyEyTls/Pf80I2ODYZKR8VkwNScDPy9mJ/WzodGSoNXuMjma5b8
oA9f4XK1hYR69cK0OVVtiCBjQjQQu72hLfmiwNvsQuSjsGbN4SEhTu6akUjHa5RY4nGyYrVpookN
uv25n5uZXO+2rk8JU/6kqRAOT99Z6dfDwIKi0/cw5gPRZq4+mbhgoJbjxJEma0YIVURG2dxFpbNU
fwfTna09CbHl6ru3Y+dOIjlRTdObUmw+eTc3E1qe3d0JG0Pw/GN15rvKmkKWpQGvp4J/pHlf+Jda
qja2n8ePQiKgImzWa/rLmdLszPxTMlRp52qmX9O/dTOtzV25xkdUahY/RK6R/8ipQedVMh+I4iLK
U3v9dWrsPrb/hG5WY/qbZak1xUq37vbf9Gj0biPxnkr9butz5wxLIF7Kf10FgOQlRU2C6kqq66Ds
vwucNMSYmciuhpymsVh5bj/PWH8bKgmlyJCfTCk7yl/HAvBjK/HJ/R0Wb8lDnfOLp9oULUHgaFHO
K7nv81fIJ/5ulBxat1aM9g6woOqHdIepc/PpZuKd4k5yqGxy79PkoPGHgZNr3A792Nuhtt+Woo4g
cnt6u/c83oALXYo8HyW3ToPlVrwZLF3bFBoq7ruxLAFYOpl/xzUR9EaL72QWvSCnbZ/sCiAJAy9X
PXjttBFw1Qzbcsi1SfqGFG7dhTy6pUYk+/010dsl25tENQAu4LT2fHcL/TWHf/9h4RRVn3Z1rF5g
gMQ57GsOZeFBci8kstlpm63DZ5Y1nHW+z718GrbqmweLpP1Pmucn1NdYI70e5CNLvqunIg30XX1O
t2d++93byzCFmlNCo+TkZjjwrZa+NHF/dIlUcHvRpbIc72dHQnVK6kaEPjPKkDoRx9p0pH7+MAzh
XBdgXExwUqZsc5pxEqBhlDhQMLp/RrsxGTpJsXml8CzlGhfRWjQig7Tk+UvX1YSyoxudV56foSsy
TY0Kz6ZhEffyDtN6pqKtJHr7MQ09U9ER+ELl/s39e44p3mWO35n9j0eNhirwD0x82z5W2Q0Kn4SZ
SGIm6GO0I0N4qKJ8OEbzWmJbDgMnwJGt93BlwoMZm7iNe8cGwbtqpkRiiUWJikCIB1D3e/uXM/Sh
kx3Ha0CjnfmzeKOQxEGPD/1d0DAuPyNdTkwG3nX5N3+WHPX8phJlvjf9U2/1k5nJ207Z+gELhBST
flz/OG1nZZFJGRpoXLypmbaJNQ6jE+ou+FAxE0CLj7e12VrAIofAeHLUTyo+6bJquJlcNEbnFanr
wxiywTJTTWeqiQ/+/JJSe5NbVVY/KbJnz+/4v/kxyO/F2gaRCDE7Tk32Lfv9JJfWIKegeVFaV280
WyAuw6ihoq9eW5GbgqTcXF/LRKtTJTDasqaJhWFAaoU6F7F46D4KtlC1zxOV2oLnauG65ksbc7zr
PhGvZZtk/g5kvZb4NedKiMQau59QH8MrIbDzIcNPxYnJh35o9kv2LELdpCYJufy7JCorKclXF7Wk
UmEx8SabU9A5PmfHVK9w76be1v82fToDZCluj8CQ9wcHZffBjCUF4LXkbJEZkvIvJMss0iJfUyJT
TYgwZG/N5xa6Q+v534pOvNLiRbKe7rEc2yyJ0+hTRroAWrhEnzd6aNAFSqXxqJ9kUiSBqVxtAZ4g
yna2dBWV4nSkz4rmz6Emz2kT+vcRlapUTa5G6ah807o3VeWFuuPI0Z7SgyRZtaV/UipPcfXaL/lF
NVjOaiEr96YeUHvibRZvMXMGJVsH468uo8vfLVZateb9aHRu7wwQaabfn6N9W4Eyfq6LAKNbOW6w
s8w6+rdnU43CjOA5S/djKUPl5Cc22vdVthdd0xBbo0M9WQjJ3xmZqUuSZtpzn6nf1ZlV4EkTg4KD
NbALA7Cnq3+Y+TG2gpfW9EjTTHHXxDQrSYV83RvDIcaLup1zgnkiFtTDP738XpvZanpgGiQiE6ST
vs+/YyM705ERS5x+7fqUGtD+w9CWbF6bL17XFJPtX+b1SM3v5zE71HO1wt6s2YRyX+h35RoiyOTx
boxbc3pr79PVTKE53VD5nE8hH0ACMpXjs7hsFtZf29G8dexstiUtgt5+mP3MGDFh+3YSenVfJ/GD
aXAkIFLlzSzd3P5dkuU5DcNDL/o+ZotPlqS90Xv7OJ1LUX8/Pg/IsG1+lsdSVD+9U5uAuFQ5SpWy
Ak1UpOvMWT4O6FTVUx+p8pM5/FtR1ajO58VQAe49GoYLKOI9TEEwjVUOTNLjJ2Y1cHjqhnw0ow+C
MLiHDTB4aL1OQnPi2tjHDEhs33atJ5kutQsCL3Ra/x5dSm/JeCf9t+0YpNfc5OskXzOL8uJDkg3f
+J5LlVYQWwTtujbe5T37qM/rhS7lvwvnhdF7YU/LhwZxkPdH4JuJU0lSbo1QpHAFr2YGZNU6JTZB
YSE+Ob4f69TWqoaNfxz66h+QR5P0x/J7N9LhOQVwXdyO+3l0rpqrQ2Wi2OexASWfZCpz/IaiD4UA
/fvS9GNF0k0lRCWWNMwwPjj3xCb81ZbIDcliAMmvy1idTCO3mc20FBkyjedHrLyRvhM9RhoLVIll
OV+oFX7knqdeHnAg2UlOK4l5OVs91i8fOeNBN6X9jY2korYoPdo6lF7spZ2o5xJFRMmoSE7ypYtW
W5k82VoE8HuZuOdy01P0UpVMBuwLyGyVJIU67fJZSv+JYa6D65gY7BabVQ39PEGQqYnrckP233PT
Ef4iGJirXsNsSAKw1+a5mNcPPbNXJOdKFxAwY5jtIgx27FYlbS3se6FGqc+pO1ZIIZJ6Ucjanqom
1g4j/FVymjchQlA7MRBQNSjZWFWJCB6+RD35Wv4+O9OjOiea1/qinu4qkWQmmY/E23GcrCjUl44j
WsDTxtpNdOLNW761+VyOs59KWhyIyfP/uL/zB7XNa/cBfTfOiQmqZFRrNhRoHgcAT4YVIsSVz01H
q3fFJbtwK2xKCT+L09rW0eT5C0WCMeq1zVARFO0pr0nZKepc2tvm7VWiTXCU+n2ra3P9rFwH578N
utxjpg3Wn0MNCFgDews3gr5b0FEEP999PG9VaHo08rcjBMCtE+umqmKJ+dBvqeq8k/mmuUMov+LZ
d2+Lxq56OTTPw0R/04hrHDfPjyAhRD75ObJVLx+Fb2d30YtD5z6L68pltrhWY927XlkxwZLMO9SY
gl7NcrDvPie66b/Xv+ynUTKSmppIUOBMkPzen3ZOulX25LRP7F63ZvIYbzvblmiTmk/PZY+tAliF
vde70O7X7L5qT0JVP4abc48G66KSK9OUrVAC0e2qStozrag+H1FqokzVTjcIGKtsVZ+9eIXwV/zN
bhOoHo9283S06BunIper7XrpZgg4DFoyzsDGzVVlHkoCY7MUGtvBepJqH64NcpLEZLvJ8W3gVXWW
Y28s/kW1dddZwJcWKZaEqT2Bel/MfD+Kufap/bhjaZdOjlmLGEtbaqsLX8lUGTdHZPlv/zblT4Om
caG72JbUlNX7nfVk91EX21s0uWj8j9q7gsfQgJJ9haJDWQXnRogdYwt4qEUyO/91pjevZZmTY7Zu
zXUcnLHILthEqbfzzBaq7McgEoWfxDg9ewZq8C+8cHn/Z/QZzdd9BysxwhLagurRBhtG+KJ1jNEa
VSSdyRI+eywRAJRZRGPlo2zzgLOWH8EfnhopYOmG3t3qh3jRnb6hXh7FM+iMUjpbJm1LZCXZPBVq
i3j/shqyxtcrfS6PvdzXjs1E67wrLd5S85okzYanrHl3RJant/VxdokG2esP1ZL57ecgdtFk3AAT
ZrrPffuYGyQu0vliobHcftyoAEN3ndP6/n1DBx0JUufGNuaahcxHfBOk6tbLyvVUJnqX+BNnG2Uv
qMydqrFaTkwwU2QGlOOTUvk6jUKyV4lj+f4FamLoUeveTw/0DQQ9GaOVq16m6tgc/KyaafOLyqCp
N9qyJBnVU9ULpomRgUeXdqFFwno7u39riq7HQdrnI9ZXun3XOzys2qtYQxchuWpO/63t52XJlalU
abvAt4gj1R9Tp4F9kH3obdZYOCrThUQ5BEZip1RyfJGEXo6d6EOwSSGbPOoGpWmp+kRhuHzPSiGI
lCqPh1aCCaiNaBb/svj7Z+c4eUzMrIt/xfpPYJByJhnQcwklsid4YQ3lff2GMWNJ5quGlsNy0Sv0
lkf1XYUkmgHFEzzM+7aSBAFM9pKpkjJmVM8tasdD+/nOdO96qWqO8q4RXplq9q+QrhyHqdnz+2zu
OahT8XIqP+gVJ1rbZqG7ERkL2Kth3w/njecoypafiopfm5TZo+WsNpUjnu5f+pufAvQqvcj/kXRm
S6piSxh+IiKYRLyVeXCevSFKq0QFAVFEePr+1u6IE32ie9fWEiFX5p//sDShOV7tEbcZWt7e785D
bZIlYfWa1ld3kHvDk4Zt7/p9tfGV5J9MaR9yn007l2YtudCwkX5bDnurJ/FRLhxwTGzMkxD/Zdxr
DVBUgUrgVVverNcPMR10mY4kQgRGAN3n55aKkuuwC0Sjg1k/cNfFWJAuIq36fZW7BQyGfTolkgOH
wg8X1aZVi9Mlw5FJqG9vYaL/IJWANQ5BayRnXChfBuaZFJkf/l2pffqnZ+9rpJmlO3PDJDO01QWj
ZvpDA48nXR7j2dY9OK+uATagfMXmhFsp5a2vnfve37Y0LxL42+Ve+w0WPSv+kkLBz0IGDv6HAdkI
G7SZbNiKQjFpARGtRp2lFyZOTirh12au7G7Bvp6phJ9piqkq4yfFho57g6aOSj0wZ89XbEzU423H
MHfFnwVVMqQwaCK1sH3jZ66acDs1NiqS44CldI0LoO4ZsiNewv9nDlCfuTkhE5QuB9lTxLeth4fr
5DpJhi6+I7+YzklkqcDqAfx4gNA6VCyh/zVu68H1DCJAcREWcWw420E4EpvjooF87NZIbLQpu1hw
9R0aGQoHeygpVllr4rmGpxNrBpjyiy+cg6vHyg08JfVTNMQxOzw2XeB2vBlqz6fifDHjYLSEhQh0
XTOa8mIua/LHCSsQTn1aEjbIKDmGrGE2Je2OFryifDJELYoz4x71svRrLCX3HnOgGpunz3tpB5SW
mjAZoYtjd9zPByxyMC0r3NsbyezgF1gJ3PB5Ejr/1vqldWObFigHpj9tRjXKUXmdqjsQhzAXYrvF
L3nnloODgQUIlrel30Y4M63SGSx9viA0PsCxP2xys5N2oKvi84JEPOudPPCG/J3lYH5laTb8t7KG
wIpt0GciJpKPeFU4HcaS3wGdQdSe4Hmz5UM4hTTuPgHsaLozZBsMchIs5v75G7GcBo0F4IEDnBFE
9Z02wpUECaqgtN36+MPX0Dwd85TusRbxVfsxH3oitx2K6pinc2nG4CIejPPJwANuhS0F2KLuPp7u
stDkDA3qH8w6SSt8b5XwFhBFDWBuEWxvsdGwpWAYkLbqqsLImeMG84kr8Dkn20O42UwGsy7swt5N
Jg/sN7Gkjh/TN+J9KE7u5sK9canxU0Kv6zW+4bxtgPLdm58eiCMgHq10KCFbfB6xI7cI1jKwXo7x
/jDhdeCkuuAcn+OPXDG8ala5Ln7I2qy3N6hT7Hci0jGD1r5jI+E852R6DkOm0vGI4XNo7ZjNBb+8
mvBLBzXKNTz7DrmFI+aCvogVIcYxkTwdcJ9xdrCk2A3X8jLiBODx5pCfvgNQ3fGQXvm9h9lLcAuc
3wCmpz1cpdN0mcey54Od8snEFarjkv9Im9ZdrvOhKzvwaFxIP47Zjd/BmuiBsexwM9J/sQqnF1O9
G++hU8KZHJzbVFJs6hjeP3taN8qcdk4Wt2Xvbi9YVgXssa0LXQSNw7qRA+mcpi7sokBmGVpGkDFQ
Ct8dSpyH5aru4qhMl7h+HyuvPZkON9C+tWgcIJKpdjveAtISTTN+u9k2XeqLOmYZKDq/SP+DXuHA
23IEaXF+9YzXWFsRTEzyRhVk/ZhQB1ua4hhLeqKVbnFt7H95npl3GLmWDFa0rdovXCc8VhTRVuFf
JxwKwIFqtEXIKuAcPMag2WDn8pQxgnLUeaWP6U2AN9Ud5nrEyv2aeYLp+cUOHLLfjXL4p+P51PrE
d8IoFSgSazE7xRKazCAcegoaAIvkWRh2nwIWEphEf4HHNhl8Z7UzrMdv5y8dg4bbX0vER+6hM0/Z
hCoekbxhBhVva/iISDYAT7WX+ySgM4C5A+u1Vu1igaAEcffc2EjwwI5VfFsyEswBs/8lu6QRk+YC
W+aZ6mGU2c8bcVwkm2RSbh9CboMrrpgyxum2FGtfSKO/nVWQIqBafdwun9PBCWtO92PnMf6Ur6uV
XrRfGU0YjBzeSBgeAlzXe5UHj0uZW0IaDnWPggkF835shUgPciXqA65Nfnx7sFVOmAGSKFohtXL1
bAKtoAU+RuOLCyW2GLQfzJco70BX/12wj6Vc1PMd9RmLPz7y5r5AA07oFSg4tQ8teESFsXmCiBbE
ssYmoIPlPMZVk5QX+yNnlEBCGKM+GcQ+VNr6j8Uwqr5ikntgb0x4F9PnVxN8WfiqgLNWPpcdeWNi
l7zNfOXtvOmQhvCQiY48lqEEsxv9fWUVIsUkXYLZcVIPQdX7A4SsiT5BgKPa3eUxVexhpJ2UHQ68
sXkpjXG+fl2wYu14pupg6JKwQqdNA8Xw1U2/CVpPErfH5c/rJ8GAtrV5FKblz+BMI4IRrbTiMazP
1LQmTDYSG0uH07jz6AvJ4d4J4YEHecKDpgqjl4WRnwf1Pg8GZzVMFon3XX9j/ML8z0mEqmmu4RUx
X2t1/sIrAg7moJvgSuSnU2mWxzTrzASfIublOYOFe4oIXkDugD4EWQbcOjw4Ng/emREjShxyGRbJ
EXnVCdL2fVEs8gUDNLGrFrQah1mN1VPvgg6Hg0DY9rD39KUVPRLwsrT6nhkVBUMJRAsjXdcY2tUa
VMrMQ/oyczEALF2BsitkuyUOTrjy1FQDOo0y4iJwCIBhr4BL4Qucya7ILoAAbMLmwysHOSAbfNLU
50YTHJJ7lOk+ob7iyYbENbkvblgQoxAlNo75TvK1Zpa515BFK6zhAetTHyq6HH3+BpsOIp/bnCqv
/nCyGbgF9xwUZMHM+K123NhP/+U8ttmU/spVPXPROZBXHXY5TjlRfPZGkDxuFzxRoavsPgOLj8Bh
j6ajFVosnvRPYxuR9lO6bGsRAO5Uv6Ox4Mf0penwSOHCwTYAyx9K1qQ4M93zPSkztkqG9/zpwgej
DpVVHQ/2g5cjrUYrcWXH70lLQWsXKJZJyLRBBCqXZDGsoQ/XX5x+543TWg82FcqMkQizTu6mjqhO
EbWFv7sEe0cwzJRA9r770axzdOvmaJHucG/wp9iQYpiwArL2lcNo/YYGz1ckC5oUQtYGAS1g2cNm
AbklEdGuL73183AL1trQ//rZNVD24EKTYs7kA3/ZesAUtTLEd/5r9t403BXHanldagOOceWHKz/+
LrRFGfTk7I6hCTja/B5S+QltBhGSJrDfAWMhWq1GgXboDxz3CRVAHH/pEirspPRv2371jBDg0UA5
hqPNDDKTaP3xMtIXjI44KaOkFb56bD3YTE3uMUP0aIXj/jS1H6vCe2LJIqxusdxqfMntFuDvjL4f
W9prrk6kxQzHFeiabuPk3O3lkBVFE3WUqKsPzjWrQ1YhFp3GVgkQcVqAY5OfC26aqAHATIGHYfyf
gUonCmasnV+67RpT6R3tAacOEBuLq62275lQ+A4iGCwH5sR8cTv3IwuKE2YlnBep+7au4b+wYiB7
ktI2B/b0Ht4SY/jqCCrACAoqJc8DbhzcxGP4TaSFdE7ifVYyaWK9y7QooJWV7o3OT5CUt8tNmMd5
QLHwHxGo2G9H7DWmNxv0sPmYw03GPG1D3z0Yfy5Y+6OikU+kLmzASICD7Y3QFP1xXtGZCD+Pap/t
biQjfOdPIKEtqZAMfMLtW63FkIOp66EiR69BpNDtuIARCRgEODg3t+FAb3YDm1PNK37hEf4CnsCr
9CCDOPRsdH5Az5iKHG72tAyEl4tgjk2f7OKi5MjAx4m5UkZjZn99YuA1Zk54fFoM70lU+8Sfj8Xs
z/R34+GVHzYBXCyjflh4txPl9AyLuY7v/Ww4PvURyLn9OVexGX7tB0B7OeW1fdnDRsIqF/fDaA+J
PSzseg5BqCA8SiOHaoSlKIwdaJiVPUSV4t18eGP7OmaVXgfJ5bWFrBWlTgd/DlgRUGHTsDt/bQ0w
VoJlXp6M/GY82ucHwyI3DIMkog+/PkExIkbm67+8h6/534iB/pD62TTxylB3up86+Lp4V98E5GFM
WOxEcKN45mv7sa339+AlosRGK27pBH1TPiHJHRewx4XTdMXKLdvKoeLefPg4/sjS6Fo+YxE+bVyG
hNjUM9b7l3eQMdJxxJEXrXq6V6wfWz1sfz526XxcekuuwXCXeFdrcLrO+NWzv8QmQsfd464sPCCf
OMINZoo70+j+nKEDadD6glmN2035de40ebNi9lklW0MkCXJSu+AazXK0l7f1ur86r+0n1lzxOfbq
pU0XpDXdoHY5mNMJw50Bi0xPmzH4K3t4IfoFavtEdZS4XPRkPcnBLX4Q8dC58qyKihMUgmSunAY7
XUSGXc+vmhC516ZEp3dU/JGbYvUC2zpSeWCIk1C8twt9DgNyjMrvoCzCpRnbIobysUsEBQhlccA9
FSKPT8LJov41/4bs4Q1gDfnnu34nXgJw0SOeG4NX0yI0X2wlHcOEPe7olzKZ0s1JTsv+l7GGuJLG
qh94VpMLAsrmVITlbQk5ajzZiASmff7fTL+/bzr+Q80iEc8JVtfeaMZOFUz0ue1zN51mP5zW1EKN
KBNe+GHzkvD6/m9LHj8iwQMwpprrHrkGXvZTxyy6NeVflKsclg+7aXEMbO/BIAlLxTO8AWuJrVHO
FQ3EDq2hRUNDOAS5JI2XLOBjnemieNSFe/+eCiwAZBYjC2Ji6n1/BlNqO6fg0+1rwku4Ccfa2VxU
JCgcBys2xN8UwG/MoVpe8kAVtoKjvb79zF+LlAELLUx08+ug5d7rXQwLAtVDlmQTNIa9x/CAx8sL
izcohDoseHZ1mDyzh6nw3xbkZHzdKyo+ronQ586ghVDxE9bfjD4j8Z5mEnfLmt7muQXtUd4whAjd
s0AjqG4PBEuc3oIFHGmihWsZNWfq9Ka7Mq6TXFxBwuaNtDXBNfgXyoJkxmBeRh1RAXvKVCUxTPis
lwAomFfgauU4TTc+qgWmFgiFELTAGGjZ4P5yomItzRQOkFFBJhak+pBGQ6FVli3it8s3jqBwCu+T
D2z7OS0kK4BfzjJGXFJKYZSDH5xAJDxoUMsPPFthQvs/IxrcG7yBxvnlD9agBI1AYrD6wHOYDSaQ
zBd0JbFtKBH/Xl4LoH3ipOaKpNQKnBB7VeEh+uaEZ2bCzpgH/Hmi/wQ1eAmbMzyOs93nfxnBUPgP
GI4yY3UecUVoCSCTfw7qEk0FGgTQLPEREIyPbHoT7ZdLxCjCllqHVELwE90H0yJue0AyqM/1aXYB
L5e95z2k2XpjF44lKAvGz1rlkunzAu5ISTXuluAlj9lz3UUgOcAAsFTa8ScuBa2aSOFT46s+yxpF
OP8N11y794ES03mYm0HJohq4jwN2NFy2OrjGAEfYE+z6SU7Jp4c/aqHiDH+q47Nh3fai2tcxmXwe
U43/nQ8DBt3XGjmtmyy4Q2ed95xDT9QcAeNHHG2vkpkTiwJ99gzYM3QBOD19BkmGj+V99Vpmx1yy
v7ub/E8wam4ga6JCmOqVNciYQt8xxIoRvJUVl6VbwtD7ckzSLVq4ghYHZd8eK/IGj0M0+GyjkECD
JZALprGdIr+qWits8CmokeL30WhZ7947gmMi4seJ8iG08/3F6Y2YTQJQDqRnkOoFMeZl8ByRDBsK
Tj9zo2L3o5/bfYdnKI0Pyx9xh+lTCEnPfnJdV27tD7Px8kj+qY4OKeIZ6Uc8RgMLKjKDBaKlcWs3
e9GxwN1FTsX2RMjm+YZej+D9+LmP2Nu2Yw4kfPBPg3lxvLNW1CfSmXwL/KaYUmnrU4K1s3mBZwws
IlI9WevR08bc00y5DPnwPWhCqEW3E2pvWAw8AjQsL1mMQi+UN1tWyiY3mfB7f/kmKP8YAQY8/BY1
kGaj7KFIsB9+XJRfagHqAig36HkBaT8HQQaBUoObFPc/OwPuVHTOwg+5AZ0A3mSFZhOFTAvWht1C
H1oknEEy4QhrvzZ7K/7XB8PTwBVlfGixTv+2IRUBB30Y87ze0zhiNcwE92DHgs3lGVsDTDmHcOWZ
jOA4me6zdZuYVJp8KafOM1CxvSY0aiz7tLXxGxYc8EHvZ1jGDZB5JhgAp6fH9uFkE7yIQlGTAEfA
eehJS/eLPY1XAgASPJsthGVSzENMjFmsC1iLWUdeXsNP6cGMCe4kf8Gk8a+L4W/lDUNZOOq94bbh
l4P4AG881Xt50rIc2WxO0tP9T1rjjTEHWwD9BPOcXj2bovE4MUC9dKFs4oD7nOUQN7xLD3Ed5M4i
xNnW4uGMupC6KJ9RjjBp7cF+WOQBkS7MPIBhIWGzeKJuKme5txIIcaXVwPghNyv3coZ67pW70/DL
+XncqkHv3jqrgWvwmRCRmTkm+QVui9rM75eNZ7CfYidP8iAxe6jSUE9H2BFAx803bKxm7c89MJff
1u9iLfwshu0BEgo6BdTRyyIezJudKixOgWPhIxGCqMTNH7K2Qrazxn4t3nPp9BrBE+f8hOYbZsCh
xZ/KE55+NpIqNnnKdU6+jjx0K22a3cWOFCs2AQoj14LaV0fsstLWpu+lHYFdCNJV3L1nvgCQMa3X
XIAlLS3pgl/gdRIIVxWXJ6KZ2U1yHN+Jd81idYFrMJ06f58ukTsep9TZ1k2+y7pZNxrmTn7aCIC9
2cHYQTGNvrYXGLcMHT9URi4fZEV7hPwPiLmSLljzqEWgslVAn0J5fOobsQy8Tlt0tf/k2pzVPG7g
AV9ICRNgGoIDIWyI+sDFRXnUYtB/GQ0d/aRm1scYP1dYpHrsg9ji12eEYwnnHYcVeTtRun6t+z9s
FZjRThB2lAkiTNNH+/DdZi5pmCstNPwOl6rTt+d4wGEYJhc4TdrZLNA/Ln8Eaoib/f1ORPO44u4H
VACUBN0TXklMisAcezxD1KW4C3gQwSs4be5UI25rcazCMQQJmgzs0f615bN9XVhtUR9X+2fj8nKP
2ZVbfcaDNjiADozKjQH/KBW0iRR3gBKF1by6zSuKBZ8DU3aEN10zfw0mr/v6IZ/APK73OaK2+k6I
pFegnwB+16bkC5SYEZQ/DZOCqc+obyQ/KDinCOMLGy3wjV50du/GKJF0t1i8N68T2TDYC97hATuF
QwQWGYRYRqq+fn48LA6YmbqgtvwCi2f2wOud51pZjaD/cJ/R+/QC8GFYDzUHcT8bLrrbtRTUG3RY
oVQHjBQRqThc5csfFHHkd34KqwTwJ6YYhWbIUBSTdD4zQ+am82dVTr/PCdrWl+SoV/YV0Hws9vNZ
D2jul8yeGPN3FgMkV4/JU2+mVG6uuIb2KeDbwpYYEyjsW9DFU1DqvwqmOiV4xfqG6gkhXpNdinZ7
Qt+var753MFXTE7GO1A2xaZkCmfisKUwPVwdsXcbsnN90c5Yt3kRosPJLWR19027MqHn8aCwekiW
uqvv0VCBqNg3Dk0HZyxiHiEKR/kxBbq/zs3JfYLfUhMk5xxanbBYjgeHfA/uOL06Tz6qD0iaL8Dh
hDwL+HbgkpAjvMOF/zeO5AFxWrfLEBvvzrseDI8VIhGjCtAuGhy69WSIs/Y3lkg7fru4njj3Q/pD
FlSOBelg9+FACNFvODdudwc8hGWXsjK9apYjYARAgf7GbpMmKhYEffe+MtZ8YeoMsp2d4+wJ2jOw
q8qWuZenhKRSvLrDDWOQnzRM73aVWAVt4OlG40jT9rV4rF4I6CANFY5a2MRlFolH8QUkvZ/zq1c1
+5yExw/HhSOn+zrZ6BWR3LM0mQ6+qyGTvrpg2LgO/acSQnGvBla1h4cM1a5z+GOqFiWQx+02e/zK
/ihuW5v65LZEUnqDOc/YRpk9W5shYUIwsbxV9hVkzgja/EAdw40sVrDD/8GEU8G9WekUO9zOpTPs
bTA4lBOc37PrAp+EFTSr97qevbBtDQAxW+oV8WazDI3DUoMSThNJczDtp9oiGUAZGI9OMg3AJPNZ
UEMcM7e4FFxasjojBWQQYcofE6B4LKjMW0HbZbcV56nXXK5rCPybwbTYFlvjd4AsZJb4+iGf5wfm
oeUIQiOk7anGo7CT4DAemkMBzXf6xnHk5vcdQvlFPQhuN9+4BqUeVulcN0h03NSUuHcF0Gc+t5lp
V1enyVePwiGPNQf4xFvYMx+cULuv/4k+MACU6BlK53csze7BbauQLAjSWbusqnk+v3Xw+Ua9/ptK
u5pe8qrFmbRLv/24ZqWW0l6lH+I9YxTsnXIw775S7xOQOQLB3vu3bLDInr0Q7HfFb3Jf9cMN9As2
Y9KIbzxIOI/eT9JhHaPYRnegfJGQ9VoiYUgfHhQyCm1L4UM0fnNMzUN4P6hD/THX35viO90CGPfS
Qko3hGJ1lfdofjUCHCQ4LFFBz9nJEHuHW1PaSxKyu5kGuoXwBi9eNZvADEbdnr0v0nXafR0C7Ajy
ZJNeKCLaDIxeSf5afYZdHqrcmvrrvFrCC9gMyQxslnkebWGvUIlYhCBJNqcQsKDrqWPqXjsdzAAO
9DB3b8yWQ5osrPCp+sLM0aG5BGTt4HgympD5iY8iHRPQL+WebxW+Nc0JzTY9I7RdTkjQYPTqTEu0
a9gSQuoIXoDVpF3OTf/LowxrhFNlVVQuDlRC6Bo30+EuE6uTol3XoZF475/ropZQEDY95oHjhw9v
DlKQiL+mYwQ03uANNVzecDg+0u59mQNLl1ka4t+o5bSgTaOzQQzwCulkqc6aXcM5BHa2E2/NwHvb
mW2MVlrFfAy8S2J7Z6N0lY01+AlwraPiPC32RT6jAK+N/JfeGdpLm9FLcvlhcbbT518dCP4zdAgx
rj/8GzMW1RepysPhpoRZ8xn6Zmvv2XDmEmaLqNfhF4kRRb4IPcXzlCVz8A7glAZTiogG0QwNvLUx
IYM+zZiJEdEO4AIJKHjj1QJ0WF/32fYFHkBp/YGKgiCjRd3JQvCAYAFj/U72EP+rF/YbvQVi32yH
PtoJNUj8NMxKB5ZKOoyqLK6+UV3jYu7khB0RWs8BTaN6zBNflO0f6PqfPRA1i2FYZ9DL6OzNE+0S
3Xe7a5hxqBYrMgWj5yXZgONkP4S57VCtQm6fNT4m14LVzBahPqf4poCbfXaYC3XCToClOsGK+Pht
6pPmF3PqEZDFaI3DGo4myH9BMR7QUZggVYiX+WeGLfs/kNZGELJ6AHxAkII9dj3UNtPQQw+AA9gB
duR1sQ+NHqd7LOT7xaKcMVBhv0Uy4fwurGgRZWiH6xEM4/ZTgfkyBzD2n/OYECvevMF2MBwFYoTB
DgDjInUlwla+HuFIWFMzaHDnV1XuYcIOmCPNnwCvnHEM+ky6usftR/tID5Zke4ZpgotUxAAwqy31
PX8rUQt/s/KYIEEauAcxB3p3Hr9/DfvqHwRS8JzBGKiwK3DyW1QNseIlyuobVwgA26dX4tUMWzAN
OywocJvS2b366OwgncBx1AjB0W2SS3wcXxGE6sD2txOFhsa5/fzSocGUg3OCsrHELQBrVjSlJxZz
7FQfO5598z2HN8NPo1WiC5NiNhPAEJjmYt1QErcy1S9kBPH3Ge4QzvzjyeNP3bGC2QnTxV/GMtbU
SYJrg6tWdrcmfhRugwHtr3c0x2SpIDT0/vv40Gxzf1amuD0oY3yDfN7Pa//JInK8LlAghP3BPPKE
CreAzoVukS4VIqcL8jat9ljiKvT74SBiPl2iMf/pdxqFOWZakGAhBQShZTtOBoOt5QRr2zlaHqxI
JQoHGyNGGtCzxKKMVV8eYLEhg2u0KxWb3cmcQ//3voESxKulO5JXNuq5DsFo3ni0wz/vXa5TNsNN
jPs7ndauvgM5P5RLdUNjZP+KuXroQRFg9nj6XF4aWseYY3YbvgTlt+LIbxBwcs4/d9kp+7ltB2s2
rLQQlBEEh357KRdPnsnOIuVcOZcJ0JBPBDOFGYeV14OYKKt6WDIDwUFISnYa9JIUFdEN3LYhtWSG
POLR4pROdrdQRrfOY1Jos/YPnB5NGuDEIV8VB/KgMC0RGSbN4r7SkPTMq53mN1PijYHEyzCbvrz8
NJzwTvn5hsfVst1WMSsRbEChTHZWn7kftH+8leTUSCwO2+b0OEA54ZkYrsGauXXTE/cF0oZXlP20
C26h1GAd4gNMq3J0C6WeVTYXoLXVJQN2tiXOj/9Pjsq+M9yKYrNslrk5vn0tg4TBlRFTLhOKuv/a
6IfTaPoNnyAxcW53P/lhhKGm2/1luEPCe5lVMB46i2Mo1qF83+3C/sTJ0URKPB6c5G2+TxavH8F1
Rqcik4Gdr14SXEDUCkZIH/IIq+H4DkRzhrCYr74oIMeG5MluAqHchoMDDwuWJMn1Pqv25wfhF+po
TPwZ4FBQxNfHMfva3cCVTB8a7RUXRT4P/N7M6Uc4GX2NcSi8dJ+roeTo5xJBl8qpYON/b5igHjVs
98MAIin6dFRmrLNwG3eV3Sez6sNrmo0sscZ+2I+l8iRldNxszW0Dcf4z1tjRvoB1/WrefOnbGreo
yByYfXaclKPjF0hrk+p2tX1HhcsW6vuOnpvbv6VHMuA4Yc61ldatkgA5prpBV9lQ5f8GmColnKs8
Bk0WND8SeinTz3Ctg7A52IIx7HoD+xAu4HNh6IfXjaovCL/5h+1eg8qjWTLaV40H3MR5aE622ZPR
ChIEdDTIapRf45RvAFvSPriRWNT0Mw4DUm9vPzQ/93hvhEJzMZdYwqjb7Ae4H44jfwRJOD9USLsY
vJ6MddZ3PcIPR6gKLasF6vBmt8Ud552/B2lcp3KSq0xJLrngE26o2yPqmD718MZq3bSfPxDL9zcE
HjhIfKn8dmFsX28Xsq2yPj7+huhosgnTRQ9uMjz24oqwbgXd1ne6j8Aag7jBDB8z4Csk2AjlwiuR
0EcaLzboTIzlXC6jAYTs+yE5DIC6yu0Qpz346ev7eURCGqRw9iP7wTDkiiHZFzsOoAgGfGavKwTT
AyUD6oHm0lqT2QYX9xlVQR5kYX/1cA2FSLR6LD/uc3cPFHtwglr6Q6IwQbVo6tf5BGwcK7DCrv6w
EeTGdGiySiOi8XqydJvTRFQvr9KBlZbpy+3KLSodWM1b1RT8Hla0X0GNZCjM/tmfdEsyESCSQN+C
d3vovPYCO5YSd2HpgCZYNV0oi/Z9gd7iA8ExhCeIyw7/KC1G1P4PJXybr2+QDyCrCI8sUiDG5Zxc
zT/JK3R3eLxP81N3VvnjnbSoh+NhZhlk5cFUYrjzOVqaSJtROjgx4RYXMRRa+DARPKCQrc/nTCX2
u4HzUfBjw+eIpxB1q5P1wWDfwICCzMZaAo2uhr87BuqRgRgDGwPro8K9hbwj4Hq7iV8OlQHDrfJY
n5tLBj1pzRyMJNXrlel9jrAx9UTZ/bdoyq/T51QNgVJ1jkGM2MSXiqHQLBPA+IeMbwFcaG43f//e
f0mB5tKKvQL07pzRPB4mLsszWk+2ThStN5oWSznd9xJMeo06IaQmxgV/hXxfjiz2hubhzfhHsxy9
dXjZG/nn3e/UC1KArLdYcg0wY/3nWa4BVnUW82fmSNC5oJn8GY1fKxY+eivTtCm+yctldOZiPMw9
E/EIwyahm4TyhOnL7Ho0HHAySMGQemjqGGYOaes/l+oQl4sjzSRrN8kdzYFEhge4bcUfcOrVU2L2
yrIjAfGX8PLx6/nTfCO8RVwbGFCU+gTzf9mlpOiOBrYr1OvwAmQqLOHlSBGIcIdibYQlSrDJ/RfA
uj5n7MlVS2NfFd/XqqOSjfCb9BNGpf53RIy46TFZ0xGCkqY70aJrIk24oV1a6xNQi+95sGbGqhYY
5F0nxiRdcu5A5UYI0DmjNZ/hznGLX/G8DSFWWm+RKMPYwLqfAatPQ9wdyYi4cVCdyfzEfmTcRswU
Vz9xkguaHiZFZVJ07uctThYgA7CjLsGjQGzSrhucBabqEb4SUBMmOZOBZoHEFFDVchvFGixU3onf
30DhgQnOxykACtjCsTJ0IHTgL7Z+L2BZysErvP/JaP0n5obmjd8YlHhoZ53oJE540d5gcaYXiOTX
T/BAOgEWe+a4lo+8HCs/ctW+eFml3xhoKjXHwHKviEJTHK9+9aP9KCtFF/IxijJroW0LyQGnA2F9
1IR0txGU5e6kTjjkJZ74N0Pb4k7KehqysaJvQGKJqR17woqY86HYKMICvj5/eLjUQYityoe19Ng4
wUaiTODmhJsZmCf/euvYR3zH5UHemdObayzrEF9zWKLZNP9jK9CL78cZfeiUthBGYAUULr22OlyQ
YFveQxnews0DqMO1oMZ7H8Hs7junSeM14DTTDWrcT/NihxEvv8y4p6AEGYmk4/eCRngYw4dx67Mi
tFuQeK+xdiAdhgZjjmkQhr/Qv7m9oHhm1kAkbPGtklL2z0f80Tj6zsRz27+/Am5XiizjInAlXP+J
qbugSbn7fjmw8IftrqYBb4nyw8QIFJDE4hl+lpMKqZoru6R54jnoDCfCZgHPCkHQttgmRac8AMSc
ar+sJHEHhg80zx2Zh816X+ASFWOlRYmxA+rbN4sB/AgbwMeELYAa0Uoj1jLzd9BjC6CP+10B1RNr
T87tdVdGspjoEN8wF0yxRsCAcIkUScxMpGAHhRnAjI2vR+a7HBvAvTq5jryGiox/GwYCbwudsg1G
qoDfDaDgwRFOp5rh5wQGqiFSD50uEK4EW5hpdxxJ4ejqgFVxjWWn25SF/fopL3yq65x2gsMJpgd8
nB1Qw3ckqhqie04dLvQfhEQse5FQY/oavP446mxQOS6+wYzlYIHzDq74x4HONqGSemg3aJ5eUBiP
MHngMEjnD0yFiNUuCYKEmnLfJmP+E6cvpRNpS/u0OKPhTkIonWqoYalEqWN8jzI16dXTpOApNlNe
PnsZg9MwcTlhu3qJkr8IEmZ8VtaPn8q9nzp2G6vRntuPERvcmDUwHkefvbkQG7sW/2C+ftwcmfg7
ZjhBt4C/cOsdLiE4Pvx601wz+gkEGPHOAQ9oaJTMUWuY+Vi5si/Hfk/Q/+odLqcDzHcrHz9vXfPB
C7TGpwKpoYz0EKtPLJCwXEDJ0BIy2WxAFfBuBBL63M7q4Mhcx+/EPlPvYvxNM5mPJqzhP5C3jRCV
u8xiZ+B1ia2ZDsPdCufTl/kPXGkdJiwaXH6IuRBhfMemS3NqmCiscj0Oz1E4gGBJ769iDG1JR31f
7jnk8SIGeZiJMFydNMtAFv7rUSehW2a8p6jxUiOoTe5LdV4UhgF6J/B2DIZV0hw+7ptZPO/Dtole
0uIa3afophOKSy+USwzxOj3kZwb/Eur0i4oIeAMdIH4Ef9/xcuwGs3pdI7DbfHcMF+pK6oNmXTzd
wXZwLFDSl9H9R/o6pYQRoP06M3suwJ3u0ALzzE+twVqsUlE7zilKZDhraEn4DkJuEohm4GaR5GX6
uRIPiK1ChYesEeTRdYrLq/u1mF4+VjXtlzdhqhU0kNvj+jg6QKyAkja/06LFo+MA8B5q0yRZf63W
li6y28479+sc2hVGJu4TbwT77cHWe8a4AIC5WG+HZVPASUbKMDFwKBHh4cGtycIr02jL9LJEqFVq
Fh+xKJwhkM2sBCFQfQVV+EFHb01fTuKMA7qoz5M5qklfp4XydPAz9llLbdFf18YcqxYum8Q9RA7G
H74rWlziADpOjzLzi05U4W8yUw8JnFmnA732OFu5K4ESsGl4ooTDZEZsAjo2urN6q68MhMGrESwD
5F+3yQcyue5VAPGwiC7ZnkUcV/ZRCe/6AT8isdMg6LKLuvgNmyn9uW67eYNs6jPmn/r+g0QF99M1
RL+JFDW+bF8h5CEWh2kDYLJDyfcCzTTtT+JUU0S0wdvBgsg8K1gLb97Y4UEXe2HFv6m3TyFOz8Cg
tnBrThyXiquwoog7LMw5DrhesbFOgzz3h39DLAkM4CBBUnjseF5aCHbz90VmaXl1OrirALVsXWDB
70Z/2S+W/KqtQ3zBoPi9uB5BkBXrcWIDasKJo2VEyQdHPH/5KMOyC6dvHqsT5g1wns8GtDHkXEde
nkFWxXwP0OEHAjIYDjS/XQ8tx2JrQxXOaDkYy7HgW3PyseAoyphbZNpF8pKBo9hkCjIkqDUCbuRY
O+puguFcwHMmiQyUAJT5+R9J57WsKraF4SeiCkXSreSMOdxYhqWACUVFfPr+5u46p7u6dy+XCpM5
x/jTIHCXapSAH7cMLil8aks710U9yQMwxHqyInvlN0HHLZo76EBOpBsKYXz4p1SckqVTGAwrDb8W
QVCn6dnwGsMrrl4fsTg5yISEGdMNrJbkKbKnNkMtv/6Z2y/IFwreAUhtavSiL0z0x/8JNF5Hu0xj
wymPTojECksHIFWHcn9YBl0GoXhfNvkv3GQM1dwy3vsoxzVWeKSYT7u3Jk/hYqbNyRuQcBHK7k9Y
cT4YFabfXthHeBJfkYDutTp5uOf8MgdWEc8IHQ/ZTOD0mGOnLUa+WF+f8veeX6c/XHO0ydqvq0Ge
AIx3+Q9MXUOkYQ+oxZErTC76UAbLGJnfoXY4Sx4/acTsTdeY54SaE8UYx8auJdAemwmayL5/XRbn
pEUZLg5QR2xlx+ZlI28BLXiymubVsT9FXHBhJdTcvVgr0y8RX2Q2KpMbsVwDr1npg0RumQKf3Orw
bM5rRApPxfc+TVR23uDj93bGbXyj3pNupKIzK/bG/FrTkYyp/koNxk9Sznfokazfd98rXLnaPU6M
BCBGYdphzHXvFfbV3LySMEcmEDzirC7cwYoK64VKxGULUT8bYEp85Z6EY465GMyxv22fr/RCAAA3
lUqKQuhkXZf1okY0BcxjuoWe9EE7GiYfrBTwEnY2pRt+D4NiclKHrt53FCN8EHJUlV5Ze4JRRFBP
4HeoEOpCTzGwFPH4xIridU+/oVhBpSaPKn2okdav5BjYG9UyMTHxocqAv7fIrdFmydOOopE+gCl8
LW9hfcERkL1qvqw4JkJybvE70JtY6nyZwC4dgnrZ13wFzfne+Fj6NTIedv9l9Z9OeR+yYvTR5WjO
el/mMoQbmJgm7JFF66nJGatHGfALu3byomjvheq/34/aCnSLFaMRO4HzEfn5XkHuFCmptMYT8Pek
P+mGhW4/9trTvxyvaBr2l3v06jL9ljJ/p7AkkQPsIqjg54DdKYV1y0TJi0By+V6WPQHfKgP3jS0O
mWI3/IXP433aC82/1885EW4ZgoYPcULPOTcoM/9tsUYmgvz7oUooJDbJOcw0UWX8Wet+0COp5ABT
WSIXY/Mavqmszj70tNRZJ4gpbwOKYuJi9jh9vjCSb+t1c8yaEJU2l6geEW7m6ojE2PzVDYnTq89+
ta27rL555uiFkazLNKYJmMn3WNGE/wItawq+h1N3TteERCj2gRUKRs+nJdQXn35vjvRjn74cFGp9
bwJzdCMXEecyg2UB0kBLOodfQn13cd+FoyMIUA8GSlYpkdbl1br5RapfnVPfVjvoY6/sIglZA+oD
hoaSyE2tTwIFpi+OpX/1KAUaZIWApEe0Igw0hyExafsvpF6gfCYdg9xK8B5sz/1YBrtjn8YLhpEA
q1s/Nq8rcr/RgPYrny7sDK9cxjrOEZYFelTIKRarybJwSRwafCCGLGY2eHQVBTgQ/mRLZRAc9smr
/20yNmOAHJAbziR+8lbOEaWS3MOI3j6weDQYF6Tj0VtD3l8XCMVCWRhmQHFAxCEdQXDkETZiockc
cYwxk5mmHilboCiiVoX6gsD7SPaNQhwHSmwa3hVPWBObXW4gxf8nYSa9j5KaEKcX9fmlmvcwKlFv
/sZmlaIGobcikHcigGNiHUB+8P8Sz/P2VZxRZN3RNmrj7m5rik+BykBPwA04kM8fPEkffP/hySlQ
kAFrg0oUsNbpz39LzMvEQv0bhc28HWimPsr+qN7SMiCqJbZODTSvcaAA5bGc3vUh4SdcWKAZMTN2
yQCTb/hdIRFlnH3HHIDEkL3BmkTCD5A9eelrrtBlZnzyzxrqgS16d3eZKjFmDleoHqBXNlkRwmtW
MYQtAhyuMMRLR3mgZLc/soIRaX1IBjgOzIgss4p47PHjkrzrkP6AJhS5KRQNek7qWoI/EZBqTNGF
2OuTfwTguyROQ/WeIdqsDmcSGiZEuGDfmIZXTI2jpr8l5vQyKka4LCDcRD4HnQjDhcfGTJ1oHGPH
68+Sa2p3h0jyZk5F5skmNh56NW0kTduGCAtElMh805dAd6oQCplJcwiyINADqqgCtwbGlDPCY8QQ
tKVNBCvkDEL6QeD8v+9KiiCQ6fURcYIdgEkZayo4bJg3m7AyGBPmzniof/6p8u4+AjM6I3nNMmAi
KTEW0gpijsv4yymA+FL0uTp+DupJ2oOiRctCGmhGggO4F1opwAB6Sf1Q4ULns9QOdx3CAtaXVXSt
beYBUv6QD0ewGZQcMxlAdTF7IXp+2f31fVGi8KImwsAjL4rkt2xH2pgW55Q9vS6+ZjpaxvvTq0Ni
IBhqDuwSNMz4GalTSOXniIhOHq3PvpfT91Ge1TNG2WBEOmcAEAzFiD6evrq6pBvt4eKWPEbBLxNj
vXeXeDA2/XaA0FDBYy6GjGx2taAPGLZ9cVqf0KCkzwj1q80jTgZK56PMiQHDmbgbX8Tk948D413i
0Rq20Hi8qFk8XeRRiw6XoK8e7sLGqORPjyn3f/wFfCzDoMFhMw7lkpBRHHGBiVadMx6YmEwQ3EdE
OvBTy5tFGxU1br0O2xMNNAxjL3gIrhD4rVF8lLX61JyWNmAvZTra6vPOtPWc2HB5BMJfL2GGWJoM
UwJe0p33jtxnZLQYXPlxiHH+zjcGk4JRa3Z8ZKAhUKnZbaTjIa+dD5UoTl6MFyiOzuMnqejsKHHn
gZo3lY+eW+L936zhx+6+AIYSSJo/gLh3tCO2aKjrYiY/BbF/YU5hs7HAhU4u10pOX0yt+7f8BCTm
3rMy44J92ikN35jxjf55B47FQBqk+yiZgIEAvM130rC4EmJnmeSkxTQmgq8VM8lNYYNCP/LwFFKt
6d5PBzSFKK/5jvdXhHoCQJ7P0e4YUc4TqR7Ytap22hK72vKBBx7aPGpcQ1/h66fZ39x9za9uY8x0
AAPvaqpBFDJ+D7WKhPL465lkVRG7eUmMasovBPlWmArHFRVYgkSxciIpxYTLp9IWUbkzXr6pPZYo
1vymcCs0G6geGYnxQV5gvye9vF0YAE0Ug9xsugaWcg8QUFyJ9IMp4jUD+E16xpwLyGkH4wq1wzMr
PTNOGn70efKLLgQ71c9OzVRLvuHZbqebd8Q4S0DY56zJWCuaz8n7onHaXl/WacIOwa2rEAjOkNgj
Rii9bmweQF7rWQ+92oGmfSkBDF4jNlgSUgy0e7w1/dZgDQheLwUkkj0T2HTeD3HvCznm6+/ryNlg
L3rEDUPTXKoV+uFvWM/fPburEAkHzGVhcZ2zr/ec1WN5qudcOmAxzF7z69eGgMSZeFmjqeRcgUsB
DftcfHaJhgyQJXoV3s3wHy5lUwExZ2vLDjz/4tUCmxpygiODfgWUS2zsQT26eMxfPGE/ZbwM4G4G
xMSMKagEdK1x5aGkRCxAQHXamzAeiqYrBbt9YyOZ1ASUDj95Iaaog6FBK5OW2/gQrEhOyH0FIwcE
5ymraTBoxVSms5QchdN/Rk+Rj7jjjwnixLeP0oCuffJJ2KBcJSC4X0tAwq63qCNw5V8cGMAyQjhK
R9yGPRtFEEoPxIpXeinS3Z4j9Wq1tOXs1sAGNJ6noI+ghkog77b942b0dHVsF+YKPR0xbAMChz30
HaaEUBH9DHrLt9c6p3k9YioFnrVp3zt1QtWOfZlvtBXSoPAE7xaypWCHo0h92G8QTbySAdgM7wiO
y/ImhFUcr/IYNPpHfjTnBa9xf+7bu0yU6JwOnNJvRvSJAV5Wp//1vzZhH8Km2fcoMoPunwGWc5Rr
2PqoMw2O6T3KQNqiCfThTqisJ4wV4vzrreB8ZgUJpeZUgyFAWItxTFq03rvHRANO+j5DyU/ZIBmM
yvmGsn1Jao3wsSLkB8BcntO7Q8MfMAc+xSCANXZNpUYjgmKf3BWoOzzfdencyUqGqO8IHR+EHMAU
QZh03YEDva6tREDjxobqB/Em1e2VPgDq3Drf2HePBASgeDYCPCfLm3vD21FPsM37Mqy7CvxrA26S
fFmyIIhgdVHz9Zbvxu3FCuDUgSwi4zUmNqclKuOeUtV99k+PR5DtqPhjpsVmZh60HbAmE3DZ9fjQ
9I+/JZzQLa5d05XDAYTHfVyGqvs4NsdWwuSt4FVtd+8Bc+FJgINkxsjpm4mRwZ59x8jZRpTZA8pP
QuAmQH9SPvCKgGIZDmEi494DvoXnhCzTjuc1GQNwbJxJwCfuPQU6JmL+QIZ0yharBt+MdVHlbWok
5U7zSC+JmEyYYC+r+iR7E/vBhz1FlKLoGMihfgI+p58nqA0p5xanHwJ489AuGHVmY7EhN548JWQQ
YhAoRSIVGg8PpSKCoUfhMh+C4pXSg3rAwdnJCQt2S/Wong5gZTY0KWpv/l+jA9r4LVJipO2vf7X0
ya+R1qHBmXDGa2LaI574xW2v2vLbFSENLjWF8kIivGiIWUCzxywFMLgJ8mfuBCwx6SGYPtg2Gdo6
a30dIe8CVR8iItYcW7RKZg0HBEnjC8Zx+iexTXJZGw833ajcUXSRu05daqAxH9igRaSA3kCV3k5/
BD1z7QOKOnLUE+AL4+YsJr5wdr3YwiTomx27SY0OjUl3CDcIKu4ECcORUfzx0MhjY4Q86UC++Rd0
flf0Xc4UBvjwBpzy1NJynzjGlJql7M8YakOkL44CIbhivmE7J1b7UROEN2RuE4cCa5Cqr0jUnD+i
9GdYKHfgSVfZhNAUIxICP1X6LenJm6gYpM8qpeYTM8eIAd1EyuaPW1vNHtWUepK5B3A/R42VUr5z
fF51leP5NwgJLyhfy4xcfgP9wA98mVqUwWeyvHtUWfP0qIElRoMGnCh07mk5hd9Pm4C/8BnTLSUS
pnKGA6T4cDGXY4Rxe/D+5tTw5O0vUiKW3XlLfhNlKZm74HGlTbFQxX3QMm04FzvsuIrb8wj3/gwr
koRzKTllwG2SV+bdAvcPex+/lTo8oCu7EjpyIkpJPeg561OYD2mMh6RLcCQSzMNYWxCzLn5rCS0D
zcOOae1INas/SnANsV1AEI8ZEHbowbROIBCQv4p3432P9yP3DDoAgSdZF0j3yKu4L5hPcJ8APSor
Srl6DbPXS+4TLZJ3ddhffpLLX5njOMQS7uMu5zmZlhOWA4cqp1nfNZAxDqw7wK53ziQPARgKCpd+
hym7f1TkjwnFKTvvlxEQectsLjDWYLB4R73J11X2KI8YJoTVbjN+RP1jSRUB10Fb18dMhxFJRqS0
+v5x97uRMoV8mm+4pkei2KB8gAhGF2lcvLP+YyHvCJjFUs4imTA26ozNYnGC4UWP9vc9+fQ574Ns
DBlVTAojoMQJg4nYAAh1vxIWGTMIRCXcz0Vej81/9Vpu0spXIB0o9Sbamn5oUa6Y6xsifjDnz/Td
cCleR8TACIKYQel0kzoRAx4lRozW3oz8EWvLfEU2QM3/jBlwBVOAXcUCcG7d6xQxto3DlC2MuXsk
w75jrJ3WE0faD6EO/7GNX6QrkTZsEXEQ4DcdcXC4q32zwr8fqADylraEmyGf4mbRl5TZJazWfCEr
/MCSgidQ/XA84e2mlqM7yzkohygF0iXyu/Qe9UdYjTJjRCWeE7oQ1QmZ/xG5RzgayO51LyGaPhct
iXdEBeYSOCjmAGTPmZ4z8G5AXIZpGwuNMZQvj2iBbeVU/mYIC0xzzjqAXR49AvPvO5tsP54YpgKW
TgCL/+QX9VN2LkDhBdGvQ1IJwFY6W5mfDmSMkRTz9ln1NY7zxuf0FykZtL4TZULSEVpvV/LFgZvB
CGpelTPyaNSi0UBPZH9RoF/TpqG2R3SBjpqEINbJa6oTcp5WSw01oUWWUkzgHo7dOW8DSDAS+R2V
V3jfHKF2LMWY+345Ghom2ibtCEhoyFOyJR+Jbg9R59LwDm9i7egRWtSjhDATHMDOzLX2eu494mkF
dURuwx0MsGKHG6fxCUILvwkzSVtigymwX3i+iJwv8H3E5HFypwHaiQ7ecAcbtIv4ZrGaYYlJi2BD
FC7Xymqnn1QWHkcdnoE/e/2daA6f9i3+EZ4AUDeSbYY7uEiSAvQyIzMo/hTIY76v20+YI0vXSeWw
GUmTE50jYAJPoo5HCbsRQ1Kr5OkSb8C5SrTcuBdffbBLPjoa5SMQESkDPRu11FALB1uCtwnBUWx8
dGHPR0IPXQ0MLbhQUm2E7IR6e98lvQgSKkLm/MrulmEv3vb4ObmRjuhRcDJXyzlFF/ucEFJSInKm
pHVe/sm5htQ1dYBzgJFU8AQ5eZ5k4GLCZXwb5zPmkhhgAN44vPtwHIw3MkTE2koXU6NgRKTJICon
4togjmNMD5tvNSXqZJr1ojN+utt04zF7jWSKzYI0eAd5fkrYk0fXY+sM72mGrPyTS1+Ec8B5zZ4j
kCwCA4Sj2gzA4N2REeHmtKqgymmuSNDJiTIeMtIiaXYvV0Rw3Vgr6NGrfFkkYW/+IdiaoYXM+2lC
ZsLmaAiITH1E5PkQ1XtaXVcTcqkQiCffWujGOKZNouh8juTTUHfgEpx3wAqYS9xdwA8wqv6Ih4PB
VYyLQrajpWimbZXYj83+HdX2SHHghCJKEMe+iWOcqfHR9heGWDWJm7B6IbY+YYp58g9tjtbQad0i
XT0W1ax02UscGlgy8qtE3p1sVlZG6B2R52TQjbDKuTpaWim4jPAqMwSabYywOGafc9xMRSSGFGk8
tC8s+xSPc2Hw5+FAKmCBi1INytzkd8pYZtYFUavblshpqiby4ero6m1yOoxhb/8K+g62FpqkFMsl
4i1CM3w0oKzPV6Ciz8P4vkB0XP6RQ8hFeHNDSGXc3lZqzOvk1Y1+GWHCBOu60ES+YnSX5VieP+MH
24BqimChxmmxll2m77Se3NzKrX8sc2DZsCZdxfAwJzAihKwGxluQe3D8ufyMgbQjZQXHjyPmWx4N
wmv8Tf6JNjH9PxYRk3P9g56FnJCrd/VO0N8LjZbOGH78Ln+SdktJn1H5u7ecrYqQ2f4BJm1j6x5H
i20iTScgop7eRzw8NUDvEj1mLAfg6ww4RdgTANvL+2tcb5m/uf5YZdAbVXMDu5QFEggjHVRHkivu
w9UP+JE5IUM9Na3uAAaY1qmcGfYpubVzxVZcDOAwYWHtoqT8MRjPIuM8fGx79n3cjlUkUkKliei2
o1r0zScKTus6ZlThBEOZV4ZmZC5Q8mJTwbhNNC8YoY3WeXcdYaQ1Vu81VtsHQX6Mr3ELuxz1mf+7
vk3u4Q1Vnu6qvrqoM66d/6ZBhHDW2SjkoOfJ9ZDRwuEf2lZpKNYNg2wWWBXICnl4uzUi1lOk2K33
LxOkP9QsNZbnNakqfNqbW7giyk5a6i5pd6WDUJTba0YX1yOYw2dxvFebGI5jYJtJ45Zxl59idWzk
pLFmbVI6EhqJdU2qwg28wM80q7l7aPmMI0TYmd1p9Y07lLFb5LOEbMQSE7NA9G4OVaci4owZCwqc
0VsKpEE4F93qoPvojq3n9ETxhQG38zpsPw6tId0kR1rh4YsJ9BhkJMGuk6EFzIzjJkTlChjFbDYK
UDUTiRif/Yvh16Cq7+Eaitblggx1pHBM9IaawUv28CoKF/JSbtzDxsIlqVmktBfIkBT3ml4dcTfT
Gw7WIS0/ZjwGt9I+csvQyIg0aYzeSB+F3pVevzJ89eKCH/RDRYBDBnwF1j/2VjSZRPyH7PrssL/4
7YjHg/aZrK8tHOWJ7O0SaQuxAy4yITNCKB4wfoCHkdZisgeKtotlieSg+ZNoEoASXZOL5z/h3Web
gV1ld2LX7t43uofE0okl6uDQ901Q8AX05b5elWM+qeq2Z7YyC9DUIZDNBxNKzlEv7qNPUmNhkacS
4Azr2QO0LgnNrYgwOHMWYGjDqYheuTq0pJ3foxtCKvaIKGODmJxgs9JmzFL7xh+2iOvoSWjrSj72
MVuLlHSBzhjJJQa9gOLH28AV458BcuBVUB7xr2/yWdBE/oMVeh2yV5ZCABzh9fIm8kFWz1umW3xj
TC42utt9AktAEmFCj9qj/EX+SxVcOVhN+mnvgHsYhLolpoiDApjSOS+0hMWjTpjfBf5QjhuAEtkh
VzmDPQCceVjruTidDiSVB/yVkVvAklgUf/Ko8Er2fv73y3VyAThxlX23HfydIsN7ob8ibQZGzsLu
H/2m2heZCLyYO6jZMg5iCjk2JYF253JKdhoRTOVo94wVHre7dXaeqwEnk2uwkRA3tv5MbhMPiWtK
zrqDUpy9nI2VBvY7rEER0CPtcNJ/phLxmAZRdQZnQGPznmNzbFCdTBhduCebZ3yKij538j0nvJ/f
w2tdZBIsfDASZmeGhQuB7dbZ1zcO7Lu4TJwiaUI0eGP4ZJt2zBkg1sc6E7Ov/HFEMIlt8X2L1Il0
M0WqwOfHremTMm5jYEGP5Fb8of+hoMKDmiNLO3F6yMnFfoyFx4UTSGH4T8SaDZ4OimBkyMnjr5iU
QKHZBm6JDYVt+NdzLrsf8xXJk3+xCVbudfbEFdc6Cv6qAMZlMpiRKOR9xME2ZXgwXW2CGt2eNvia
1zdXHBTePeeQdb6+yG3nBp95IDAv9KYf1B8Di3S3NxPxInmGcNpv//D6WCBipNUdngfiX4YohikT
O1flZFJFOcT+npMoge2WthFfghu6r49FFYjVjBchOsw44R48hn2hkeXZqepMO/LZgLZIntMnDde/
cZB2o5c8p0heVKhpZCqwo46ekY/ehHgFuEXsZK39AJNDR3Jeix5QYfTg8bdHuYyOeRMKppJksa08
kvhuKM+wX76twei7hwKFAiS0kIO+LAP41V72WVKmC4PI6/BIL4G+5xOSbq0sL6rzhWkgx3EEKEmc
9kO3y7kOnlfOiwBawhOls5kTVEo9RvHOgIfA9D/2KcJSC6NAuG8g4aTwLxkrrGHeLfUa1jk9YOBC
h2aThHEwGujrzr/CP68BlbXkjjX2liMYLYKTIeTV2O+uW7F5M2uIWoAoffG9sFlfHQL6uBzS3twj
keQ68XkRCv2WjcH0ABozXkppoT4pqaZENRFOYoyIRwI/Z2TfFocg3LLQSfM/DhpDcDQnWiAwwRvx
PWxLaBZeIWFm1CICdWWRIDVKWApyCgK1QWAFrF1iAMchf2HAJU0QoRnELkCOU76cnIIGBx8KMT3/
2G2yTnRUmJkYX/nwf9kveyB3eCNGEwMWSW0umJzrqxvQSQv6gTUOwr6CxmPrAqUA4iL+ZwE4A71C
9Q7T1UccB3rZd+4iCB4h1XNcRc/ROaNA1V5DJrBcM5omt6WgwBOikvV5EmgF8DejC80VnRYwQ/7w
ha/wvgMPd39M7Pgf9LD5DZIt7GJ1QqYI8a1S/krqRA8Yav/xjRT2F86SDwMYPKahYjCNkd4X4IMi
HgphP9i2KlSnX7v028YV8CSZCC22y2E717zCpDN5kfyHZgriNYR2GeMPpKWkaYu/rHb08dpqw8M7
Pqeax3WTw2oKUBo0KeiF3XjsREB41/VnUfrd+ETT3fitw1mzGQ5m74RdLK+WaqSFJ99usLr1CRil
xSRcrksiVOVZb6U5+Jql6WGToC52fgfagUVpS9ktJgHQAX6U1+8d5oh2NAgr8Hp0/Oiwp7Urwv0w
w3oZgxshIjidb5PXhE+8/RLWGZhRe8ZYxJk3VpbCWhvcISKOpCxIrkKFf3K7ncg8FQC4njNaKwPV
wYO3YlVxUIlZwhgca4c8HIyNHDSA7RPY+faLdfEMfBhpY7DLDrUyU5JEQsHDAfVE9/uy5oJVXihT
2GhIR2xsQAC9FXQr0jcEuhRJGHfjVrP7CVTAogPLBf16eCPenaMNc8WyDdlydnrjEaJES4OgVOSe
iKHWRJCLGMtB+ERoAPXplzve8rUfeFDbN8ypSKxJq+TEHYOTkmTO4mSy82ZMrMxObDnKlDGNjIwl
Ypvv9ZuYVGz4sbXZc/+BqVt8SR9gDUWPBd6/E18b/AVoUUSQ98WTV0HEKEi0LBYQeUUiOgTK7I2W
j5eXC/3At5Xij1CTAv8SG3SAGZ7eI+y0/TE6iAWOAPgVHAf8A0gvDD0JlgTb4CYk9WlFrjp/anLi
MLWb+EuGSqnirvBY6przU4YdvwWmSGaYm3NiItw/pp9HAQSaz7ACw9xcA3P6kSNQ1d+KoHT41c22
8FBJFAmG7H7K28FAwj2qXECUGE9GSxET3v5jcggbQ54hi8+GP+DyGXEFYFe5f4gTzdI77yDzERfw
U4ztZGcQy2chvjboM4GdNwsTAH0yTzmhX5gexFXgJUzOGUOOoopPWXMg0T6O+sLjbZQNdG/lMFAU
Tpl3Q7p87TlsD4AlP8yg33ighpRO9wU9NbOteMYFAfDwCJwvZggMID4Z24xrorUIckKgc18AsfIt
mccJjs0tJT0KT230XZGYxt7JN+E1G2yc1RQChU/DdKObmEp+jZCvf5wBgpEA3BMUVHAIBKctWEg8
IYhSWK3mlNdCePNdd8VtzEdAOfLvR8g5ygkV4cOoK66aMe58YdqCouVVpCUj3SHOlYAnJQdMf0TE
2RR/SMPJUH4NRCASQT5Rw16wSYs10aQxkXNQeK11968LY6yvzhPSQO42mooGY6qI/hZYELr4qRpA
Mbgz7uKQX4Wlg0VLjSe5Ymscg7NTu7/QjaOVQfHzhqETmAa3BCgZqCQReKHmPBaIGhA7VB42B0r8
GQKd+2KT3mbIdkMF+vJL/nxrvXuY4ADarzsj7XYApGT4Hwy0LxsyuDgdSOfnv0MNYKZRcmMMWU4Y
k6esUA7xtwNCHZAzcFP4UszVDOgW8wQgwLmJrBZuN/PQeS07/GBc00y0RLoRhJu3SsYd+BH7z3Vl
9gSPEIpnMSwcX3IXAb7BJO1w23DDpAPD4VHGUiZE3AA9h6IEcfc7AErmXPIcZx0NIJV4RHo+qDcI
NpQ/CBBSnjEFN7OvxEkH0ogygueHgYez2n6TRfuxB+zrKgGxtNQOIhawQUTqXGE6u5t3nRRr9gV0
GvwJVoFvzubFpXzsMFYYN1+wmRG/jledXYpqmHrSZWcsmSr+HeCjtFSck5KvU0uiHnZLUmSVnC8h
CBgm0ICcEsMpZsm6sN/VSApOzDDesShWBEzEPFZw8xho0Tn90+0YsHPv8BHpQTlREA4KKs66LPkc
wOMIlVB7ofwgXQXbKNopS8Ci+ND53qKrYuTeLREP3YLfyTIjTpRLnWEDEK0KKjUeASLCc3Ko7hy/
T9hs6CjgKfJaIC1p6dnr9Rj7DFMIVmc+e22r9ttHibFJpSkgv4DmpGmBrkHNfxM0MT7mCRyrK93u
8a8ifsvjZAzg3Dy2q4m2QNg7FjPkipBJFeRhQoOwyQ5SFSNkDU6ujS8Jsyh5HgPUYT4jMasRTyn5
fRDX/mP3jgT2R+VDtrFlvXcv7+wSKWmzbfZyHs+lysELkU8SIzOYRQ2jBo8FKt+Z+DkBHSNTAkzs
k1hslwQLfpMXQiUefR66OPrZkNIWMgnR+y/B9PAqhAIyR3sfLbZPWsQ25BhCxX1y55ySzrKYTYjg
cZAMganLDsgaGzhbxnfF5UXQwzDKj9sgKIIdZkGInP53xL7P5sFJp2Lderg4QogJeCWyPVga2ddp
ybFDV930h9W44Aj1SCauIj0EvPCxOiVApIMhHAF5xWe2Zuz5K9IheZ7E8HfBylAcOYoNQUvlaU5Z
3DAMw0uqODV4JwECPPioCFgx0kqMrCCZgKBOJLb+22B4jdv3izWPFLIL4oE3ZKeZbGS8RoES/Ybs
qNQlpg1qWh4x1ns6iUswqgj7+BALOWL83oQKHnWjveW9/NPuiM4LhyDp6eyLgxD5r23MyBIBNyY+
BV0VXBixFmi9ivBGEOY5M/zLGp7FYFuA22XnlHelO4iqP9RQztXmKJ8xoNRrdp3/75vBoqDHwg2t
7pH5vIZhxxQEYoQ8HgaRYQwfdc0wB1oa6DYjG9Ck5RwYUL01Kb7r2/qzvoKYDLtFtUZ7X60RnRTA
wOGAEGf24WbHZyicIiKwZfZMuPTkak1FsPWFUVWoOpgcy2xKJtsIHGz3pU/ssBOKtPpy/s1eDKSD
/1n2x9fogtI3I+20DeXjRgDWLTr0IYFu7J3uh5kRSDgZv0nHS+1F1Cng9r8AV/zhetxPzQNO4hBQ
iMTgkHpEAtEyEkZ6MmlbCeBoYBRWeKLJzaYecm57THRBvWQrYz4l1WAooWCVYv3wRoZUe5QpsNXU
KBzfDE/hoC17NE0yfH0OO46zkuEBRBgi2SJxg9UzsL9oAD8BAR//TloRSAp7+4cCtQhfiP/LlX4k
aWzb383amNEigTQq89+cuTgZVZ+HfdSdkK9phbfw+Qchx+N1Ieya527c+mwzw4nsUSANEwrDGFYN
ru1uHytLXKEJ/CrwAuY/0vYJlKVMYtYS90KOIsGQUPBAp+Us7T9qpC9bAtsQq+W0R7bCSWezulje
jECBRKstpHw8Iwey1qzNfuDWjMCNkDduEPnsbh40AQwF5TbaH+sKtcia41Fn9t19uDBTzoj5wF5U
qXLs9vjroBJFKPo1v6SMRsr7S4jKa96H7Gj54EwJ4NSp+NQb1i87EQBifKx8LJuEZHc8i/ThcClM
HB4+3JvzhNbgrYH/z3OSgwMjoV0lHdJBwhvJ8TVndV5CxHpb8D5SSnzi9WzxeLm1h4rHZjasy9lV
Yns5T7iuZyu0t7hfOZUWvFH0mdXe4X58D7vhUYzbgaAg7YECa4aqwWHLp7ez20xhjgJPzby3b8ND
aR+fNkFlIt65ms4x2fBVnmyqE32OuS6856ZHlDexnBX2Cuv1J25WkT9SA3/1mO0QGSpER3R1oU85
C2phJPEv3hx+36LgdTSKlmoNN402LON8ZuNev7MPh8jG+maEKRlOt8Pn4WDPdj65AtMYzzmOOLI0
X+OcQ6GljSm/lmTXTVtnvknnxfTKIDrBMd1HG4K4y+g5AYzt7T6LAviPDK7gzsOIkxbc+WNdwwcz
FRe0gmyFJIyXIxJZEcMy2JBpai9y1OzHuk2qrDWcx+xiM/nxDZhAcCgp2cSZAU6/GEN3HhMM0TBE
G5CEwfAQ2mtp0iGqF3glkz6rxz/VGMCuIdRbcmfdjwc8j9bhyQw+YM4XOlN1AkpQL1Gl4OVlKoCP
2i0pj5s/ThR2PeANp9yKmOZ9f63hpx9TeBF5QDeyQoZVLSnB7nB2nZgsZaTt7kJxSaw+tWLj1DE6
IUZ4KAe9pW+rT2FpczciZkWtixHJDDT3FDpKwJqkyhBIJ5JUV8Vsz2AbdNFSBP45oQEx4LzAVtGE
/1PZq9P+WDoIkIdD+dujSkd3TPGpBEzkk2UHU2YDzTlmKwd+YP9dD3zqxLh1X+GGAUlDjNxjgkL8
H2LC8DVup/r8HmAxW8CCa2wQb0wtISNZYGZLl9FO4oEoHBorCyhqJ4Luk3bR7qr15Y8sPuG1ejLv
F13j7hG1o+/qEbHxvzh7c82G/qIBSvcfZ/b8w7pIi/zFlM0MACZicco5p5sjjlIad5Nt5zIVxO1v
L3zKmbonWnNLmCndmRQRUDF97kecxIRDpTSA9guNMO00vJcS/9wDw22T318RvqMrj/g9k3cSPPO/
dsFmMBIJE8EPogLZYGzaxPncAlqmMFCZ8TIer+UjUn9RO+pUSow+CAeIxDqHHoPdJTTZQKjBycX0
CNPyWovIWDGeXMR1TXoT8e2ZHWc9kXn0Qxp1Z30fIXT7RYxzynsE3I5RmkNi+XPwNC4IxxAMHQwi
kOMmNw4vQFCAvl0vAi9AWQhbsvGWrFTW24JuVcnQ5gVvawJDhMaCYGE2T2GGNqEGWkc4iC8xC7+Z
vwJ2D4FoiPFJBAC2IfTLkTXxYpavCKhvxvhaiUmzTmnNaTX6LB9H8g6MjsFKA+tBaLKpWD/i8pEg
fG1S17sNgYfQB11agAVwamRKIB3M/C5Zr6RHOW99nHKlbh85PYR/t/sR7Wne5MaSokKwLkN1S9Dc
lo0aJT6WdbS4ST1uA0R6CdIKtysI1Bz4TWD4nELmQYQbESoL9LsUF8Fmv/bvO+XAbvvLCKfrMf76
5jW0PZOXs/Fvw1nPEZR3lSClsUtCZNiEYYMDcTv5F8K6hVy45P1JXuO/AeWxKYLDAM3kKOQo6hbq
ik6rx+gYCn3smSKzi/lZU5riBrsm2n4hsulDHp3gyojkIJWG7VMfvlfYhOw67QL4E5eemcx5OAc2
GiTZ097xNv+GuIJeYc/DOqpirEOcKmYnVVttyWwUllN22ZpCk4vGxDkMPNs9Z5sxAXeAupTGDnPI
x0+L1KoTHzg23PMevRQpARfrOpcFa8A0KcTGLnW5JR7SwXKG9S/QEcbw8UQ9Rj2PMRj6dtkOuylo
5JKgyAi+nfy5Gxw8HR0JFUWsOdSS2/P8MiWHitAl5hTwG/gq3eQdTEoOyV42uoTP9MUarGijf66C
boEa3gUP4HlXAwelT0ReNGcN3b4ttCUf+xzhA10AhkARtrAWv0yanClMks2M3YJ5g+a+5dZ1rMYi
BlOUUDk8YyZmnmCikB4jIuEbcgYLc33Gj3ZAYV3IDWb6MbNunWKKyIEtnw9LQB2LFOY6qFHTcoBJ
ewIm4Wvydg4FQCZeLy7TOkA7zn6LdAcetpqcPRGRNGr/FBztgAFWQumFopHKEd0DKd//kXReTapi
axj+RVQBkrwlB8Gc+sZSu8WIgiT99fOsPXXmTE313t2tCGt9642OYKCk43ULn7MuEXb0Rx6egDjP
2zTngMOMK1oPBHlMyoFgkdY9F0XyTyA7zCXUiGW0OHo7FAS4RqZWao4FhQoJEOKwYJ0504MsciGp
Cfn6Ah4Vv1kLXgv5hIAlnw2O/D2UxtzH7A1goHyuNsccMpFZfyEhsdzZG4a5UQ7aV46L4AwERfAI
yTFDNPoE97mtzqM/1w2iJuRwl3FC4hsvs4a2o0/cmUKB2sTDOfGpjrizNOo/XiBMKEBHVlAhNOIC
l369/E3qUc0dVvPtOcgRkwBQJzecjGxVYNnEUwSc1JDR4K3hzzqvjvBFBTJzCJ9r3IAIIy9is6wp
FhGnuuG8R9UktINEhKBOYnhHDfJv/IR9VTG1RZcE3ILPnsChTNC0DpIa9aQcuVCjS9JQ3M2FgiJo
uR/HAlb1iSmnbIQcXjqohNZlwHELGeeZBVyU5dEwZMOfmHPI3Yy7xODqbSw68u5MLbgW9ohtbfqm
nCHMu+7DGcaYe18TgigYDSh8GIuYeHluuWjg9Nnn1/itDuzzf3pWJY8lXovkNqWIGoTTQ/PwCG7p
gCw5IpqWxZgUrxYjsvOF90//dfVwzckydpXNh82Hx4AeTtG/0dekaDng58qimFTE2RJWb8XkVNzQ
HN2mXVqMIRwtaDCIcIpaCOaZf8NLALn8mEI3XUivqEaC3kMyNMbrkb5qO087DNRwmvHDoyHsBLVC
DntJVCdUkSf3jkok19RaEU9rEH9xksYXhmryXVRURTnTE0deHkdkv5KtqpGcmXyS1agYrRoc4CB/
zI8Vuk1xeAAX9wh/TlTUAMAWIwW64tuyfA/IknAucwscut3qE4Du85/BVk/t7UhgdNIvnyJyo29E
HOsaSbgePjPUAePr5rMSzB0kRMlHKyQab2YXBwkbblSTymTvMWOWQseyGIzqyVfsjTKj8uiyatBg
TTgd1kdwdwBZxj8ieKf1zceuwJcQSu7psWDt6bhXKcZz2OSt5ZeM++G8wNxD39cbRRAxomgHUP5x
4sSknh84LOLOHZDiye+BaFLT7jx+JDR5jfUxMD9n0CG2f9xQyJI4/nFzsrpiaAp5FXBYj2S3t3ph
5aCCelMT37F5hhxGQ2ASIDamJ0OLpMkNW4ThqyMjIWMD6IdNgcd9TeXokp9H+mTabzEAhdRZLgqU
UehGgymHKhAqRl78NjNuc825uovXAk2vvimhAgkuv4KybazVc/bwkDhjTBCpnFQiWSmTzgAdXCmG
Uv5Ng8dtfb56j2cMFg7qjqb8jvMRMIqN9/Q6NliBkefs1R8KYh8R4rY5A1UGYCb/cDa3iCd5QKg8
/qVygQU9KS+eY1wFMrwium0S6Kb1cAu9BTvN9IUUGDyagE/ASy17x8zUgH8ALtXsHAMU8A0D2yMH
d947z6hdWXTWhoSqetcZuyUkps/ZMn74NGAQaKwypNzRhV788oBam6l0Ui0fxBUIrRxDH9PABcGo
7mLBcwkzckrK9uB0wJ2gV8Fwl7oLSetTZzZSNpcZW0JCRubG4DNq7E0XSq4mIBWTidwc5XoAMKsA
k6FXINXvYhOnhU+iFHY6Qro5YR4qA5joDfxSTCtCuBF0UwsQMPWZnM6xNVwOgzGN9u5cJNcO4+dv
gTUOYAWAGq36NTVmX3HqC6hvkCGUDrf180AxCoGM7LfCswUgnnaxTlkoWV8GfUwsH2yiKBX7kYJa
ZJgZEe0HwZ1DaaYi+6dnlpIG/dBTGLFE9hCRHz1Se2qbRCcUx7ytmT3+rljlWOiqwwAZFtxMWByw
q9cJczSqFyVsgv5wISAfFAxp3DN9rc9+uWyTOlRmqJidz9UeIx5KLuwZJmKEi9cm7KXo51LWyH7N
Isbbxs1k3yf6gYUrKHyxJVmcoJ+re9TF+ao/VuwEDN2EU+7iavvhOJavio2RSgQ/wH1xpl+pMciP
24hye9ZvCR86WlMig4kdYzbs7aFl77i7fsjzxjd01SP62w9ShmiPAcI3ombZrll6OJM+PoxnmPk4
rEkHjlYELaIR0byvizAETDdmI+gPFCumxsQiKBTmONS4WacakGkq4RcQw5J8894/JqcrIgaAyA4S
A8MgVHmMOA7H/1bnh1MGykGVCHhy7gnjuU3nSMB6T6Gk4r3WXDvxBZVn1ejsW3pZfrZkDXiNK493
i5wpgZvKRHPySFWw2u0dUgBr4NMvniFSs7ECD8A5g8+6c1rcQutz6+dTjh9//fp16MPdVja9m3A5
ikQUEtCrUJ1cQWcBbsNX+ABBHyuG22BxmpopeREkeS5UBGcfnyCIt/s5Gu7bN8YckIMibPxnVI4G
wSvc+eq8oh16LLHgjYbBuk6UjEalfxphuAsQnnvcL8mXnChe5QAqUe4HzijAHzqrAytR3fwXkmhy
+SWs0s63uuVcFjUE/zcsj20s/YALjaRAn0pT9WjSE4cJ/3iL+GWpUtnPj2/Mz6uXt6sdJXhGSDeO
2hz395SwC5XfweSqj55H+UjOCi5AZGCBMvsGvdP4n4ka4Rr05ZdN3rsK+fG1lYd9Hu9GFlAuAR0K
9gffTO9J5Wlz/jRfXnF+JLefs6sQCWbf97sx6S6iLie4RXo8EOqhr11kPNWLio4NrtJT98qRGZSL
geUgLADp/xARZn7QtNET5pxx5qPEPTsGEA6SFFpZYU1KRM4eH8qwEEkOryLk91ZoIeL7HOabc7a7
bjlNpHL0QpjOGPkiHvaR9snj5zV+BPVhuJfHD6cNb0uNj5qIh4rtCTyCyGeuDyO5CV5usomdFAIP
zo6GnO/jXOnq8neojDQKKL6b8ulXWtAAmXqPYLDmHivmonbsuRzU9jM1Mzm6cV+jcZ2ffYi9zTfI
+Z82fm/rEymJDqzaokF0FvcrJW58AgUTk2WYQZe5nXg8RK4qABLLwJK8IpHMgLXxTjIbNNbpggWh
jCyfQSkAZwYZNcb5hMIMl9sTcomxhleWoboao8b+aRNetlskt9Fujt/zO/3G7akKjQU5bZG8GaZ1
bNEpfAkfXp/wIBojSuCdd9RtyCt00fLDTQGT2Ftr3pJaNCeKpIEjRzKOybfZlnnYtSikEFBiKhpL
+LFpVvm6fKXrg6fz2t7iAYTyAVTXaRieB6NmSpNpguUOUSM5atQuTb+2jqFo+Qi4dmyEU6vD00jq
/i14rVvnG6MOXO5GMF8xBia3WmLcgXtng/MyYw7OY5s4WAD72GhCizTrmztAzaHZGFQ/rtDZ0mjf
xqRqcItxNr1EN5BwvG44e0zHMEITfe22l0XoiIz+ChilD15lwMc93CWXxtVf/IdT/gHplYZD9BL6
wPlrrnqvxZmljAETklckI2aSHbF6sZaRp8UXEeNFVgDG6N4XBgI8Y9JC53M4R7l6XvUerSMuKjO6
tZ0cAH+ip/hjL5MrYaZooLVtu1bQQUvwj472VxEp4QgpMtMbYcZ9+DmHCoJ1Hso1V3KIQZ84CtXp
UoUOin6rEGOq2WcMqNh6esLyyVvx9URj4GA8X6rs5IRCya55MAzHaFyrcTGQfv5eoKql//mrKJGn
ElE05hHzX5jjHfLifZdWY/3tnkHMjzr3MnzV3X3SYFQ7z9yu529uEORD4+9bpIDLe2WEEPfysEug
CYbNoJ1oK4Re7/QOjZ0Ze/XNFx9hAWS3f5AoMeW7dUKXQtM3qQVdfGgxwDn8L7gOD8RLdenYRY9l
DhCpCLMHYaRkJL/KFL0YcjZ0UzjywVGVxXXLaUfzmKyR/H3tPsS3EFp/modmnWNK6ZBLS0llLg61
aFCf6e3mUmb4wriKUJxESCLqOfqzPq6t7SUwXDqfQybwZ4r989lgf+BRsLbP5XN549YdzlgsEUb6
w8oZ5TzlvWN6NTDl07e2KAv56C8/j0De1kmfSN51zSOkRnzkQhmu2QQhPxjBabGYf47ERIFCHmuT
ZvVz2GaZEhvjIhFK/8a3UBHO8uUNS9zkejJ/BqAxwqTmfGBrbCTBys6ZEe/T4rq8k9od0iqWXjhi
sNwIYAhObkz0BPot25yqY3PoNVtrwRZ1KHx86VSEGC7b81Ozh3SVk5CA8DAgyDBSbFjrjKHFsk3C
FVLiRltOFwG+5JiSUQrKByTEUtk2uaTfhJ2XoCgKxpY8QkwkXFGQQhJpD+iWmb/yv89VTB7s/SpD
85Z0L/7KcGZEVViThF7yk7WlMhJ6xotNcQ+3Sjn03iaVir5+9Rv2KdAKZogcBn5TDSgB/HenzdQT
QEHpYmknooi0OOL4HL6XQ7U5JncjDy9clDYEWNEVphtWm/B0DnZ7Gv6A8XnNrIULsFoXt3Ks40Hg
oQd9AAmLDEdbfVE/70Y33A28NNhazhmI6X3uruXNMdPh8hIQFrvGCWyJ9eK2zKe7CTcTO2Wyc/kP
NWLX7GqXXYqtRz5eV9WJScG4+dKSr9UnHmVbDEhB6Srx8hNmxrFF7Jr/caGqUPeG6fBHPvan3fFK
oi0hak/KQdiWnwh3NgRy31cs8nsZ4uXyYrQgOFPq7N0M7hVwX1htvnNwKvr/qKK8iZRgJpAukX4r
7f8C3Qo7GRbK3ivuwfc7fVfe9/Yn5QtVcyw+Cv7NhH3GaV/sO1+OKgQ2YA24FSPzgz2BuLyJPP/O
lKmMcI2WY8QdgHqkBnN/DoOBh98y5UDiVNmLnYsiNzYZjyFm/57oMZMA01ZwWWhjGGy/RUiKSvX0
hBs13bdrjKlIIkoiMUAnBwwZFhnF8hqhBoowgIATNkpQHgQ2mIQRiOoimQZ+FT0JAW0UNhHkyNJD
FaI0QpsyJtRDwG5YOLxPUgVq0q1ff3T0CJag4JAEXytUF2TB4zFDq4hzpoolV5lYMFHYATnaRp/w
Nn6vFcQFBw5pZKMCTKOTQZSB2AQvH+dn4ghjI+2Qk4QFx34EUTFcC+ceJhqUeIhaEPjINhVi5CKz
bHv3NJeEHsua6UiGSJBEINS45QGYk3eFiAvC9M2NwqXgMGVTCYceszVwKmszFBHSL1GSiGVlGEhO
lCikYHMpq1ijLwLDspCc2QqHM1Y0yP/D4BtLHACjW+XxzqtpM+H/v90AMBjJcyQzR1quoxGwtVf2
gey+cgolfWDiC8jzwDW/zhVJlewPDcF31yQm/ML5dTv7iTwsqb4irKGDsrLFugbuNhgpyMHQoO75
cEmEoGGRBDVgytGbz5mUtC+J1/ZjQf/SKNeYfr4o+mmjPN33lwl0JVi4P/zDTc2jGdfTYlbNygiI
vciwwpqxWOqMTR49R0qwmxcIW8bX2WVhbSqGvJ9bBLGsB8Wp9SRm08rD9Bh84+9UjrRf0sPIRIdk
wDaH4ADZLkMErvbpEC12yJmjOFijAQlVTBKfjYEUZV6O1PH35byH9ueILzZ9JWZqTiuvSDT3NuIZ
yKOSlFPufiILz8QQbdGX12EL57nOYbXk4JshTpuXwEGiefnbkR7GD69Ol8gaGZE6uSe3LqmJ9Lct
gk3YvtkyCQhfDouw/NPXw7UkJnBInvU7YsKD08BZSahX5zKmoWc4/f973ebIsfADPkwO2fvmf5Bq
o8oFRJZWhluvdxO2NUSlz7+LThcl3ZQsYQLqYz7dufzllAOXogfMz5M2txs2yKThYIaCT4iNONRS
SktqpYH2DyXf8raswxqrPvlvTnvQZ7d0iFXMTM8Z7x91yXiQYXsy5pcRxQh8k/5xHzBqbAgtRxcm
2vkjLYkSdY3os8WGZNkCTQTPm34Pknc/XNLiYIxMLEIDESz4+oQlx0CQaGRzIJeT29IateFgfSXJ
Bbs+xj+Ke0nEStmb2rXVeu+/BzvvjHBuoMrkNW5u/+ap5JN+emAzR1ueYbkZ+34+bHvJ9/Ai7JOC
OqjUH3wtjpTlS0h7CFrSZ87QEpZNfJwwJilYtbRfKxoy9LC7Ic1cDNgAgufxEiDRc6xtS3Sr5nJ8
YPxQ1hWzG/ATua7+G8jzSTobZiSG5Kv/BRR0i/F5jHFrbeG2lCj3vHik8nI4muY/39AkHMCGae5/
wbpAtNi3pveIrj5sJYoL4SzcOVWkgZs+YxMgR7En0g+JjH/0PPHStpze24PGpc/quNsgzsmG+zbG
ZfXhFMh2Aw9E49k1e6CWIJAODhDwgGlkq84xmB4uQUuiaXEq8WHSZIe2g6UXiTaIB4tBTRa5mzOU
I/HlcWWi5b3+myxbceAviqg/cEhQ6kRcaSMblOQKc4+GYnytPN0IGHyZQ7kTLOZYdm6CEhDb03Bt
n5RfokQdFJbBZ/P2iVg+3U/c4aWYbc4wUpVt4kShJWTSIw5k98gXUjq8u5xl5d9uosJEEsSZdJML
aFo3Kl0i83hyaARGMh/O8MOxxgVsxuAMxtYSd2GBaMXlQ0JrFfMI5KwimGr5HA/y73PDLk7Q6zcg
mrG7rC70ZbSRtQs5W2mayw9haGp+ign5x3jQiGuY7Yg+nsikwnLyF1X2Wqzu61+F2EWx4tuvsfrH
vCk/ncISV5SWVwAYfg5KyDV3lzaxuqC7uv1hFzFb6CQuSkGzJZpTXWgLTsH3w/WgGt4lOAufIGcE
rjKvXl9XeJ8wzfvfiAi5QZdphavAAvAccIrFENOI4Yobx9SciskQDw6A6SBtF3SNMTi3UcGtvFdg
C7cQLz0+bKxn+yERJ6PL0xNjW558OblePJ2ehSYuCH5GMQlozpETnZ3qYlrhH8Gt0HXx9Zo9NM6X
rzFanLA4fnwAvB3QNHXTOKDJBZ2WJyi1M6FbpOHSP8LqriyI08CbAWH2wpRde9jHm9UAhSMJgkjf
2LUxRUQDYQPYTfWh/TCSXQpnjD5CgdspQ0E/5scuIn7AJ3TkwcjU7HxUfLcQvcakChUcRfLeEAwV
GNZGSyuU4ujb17eBSDrRf1vogewGXAW/pYxfrvrP1McJk+SGw+fAgIV/gx3zoCPVVTMC6nEVlA5U
BMIchMiyliIaBy/ua3XdINSAEbdIYv33D9QtX8FC89T8ug4IM/x2a82a4x+H5UcSTMYHYXrgB6HA
xREF8H50lFjmdkikfh7vjD9lYoLtIESiDMGRVSo6RnmOWIQGcw9wCaLz95IRphiZgNLE9fL4ZrCk
xAWOakIHzqBTpLeosKznRAexuu8aLD2hPO32ec0uciYklsZZmfuJZIOZVsxN88gkG+XZ46RhtwLS
IZA7hW03x1BekEGlB700FCMbuAJHMe4XwQViRYSr/J+ex9owtAdHY0rCPOYhIt8QuOgbzhV0zTQo
0IbzagOZYeJpO/+BFdMohqr1ilWkPKAybrwd/mlb54WJFrCxvtGRoIJlThG9CL+HBSOZZ8WGGcsl
gG/6ofCMoye4YqZgQoVUI8oIocoI9JPVho9gdYVjEmrFr3uFwZTmPLBYd4THtcB++g3/bqO/Ky6P
bkmfLGWMmHGnHM3PUKwIiPYcjdc68nnIG9tMjBVnkQyXFloMpMrjXizd/QiBBccO9B1cGmGu51Rx
A23mWcWU9BA2LWVTj5p9500roqrQGeBGGNBZfUchwsoZS04/A5EcY9H1tRPOF8Uf0OPTc/Cx4vPW
xIwN83F8QNXKWFdhRWEuCeQhcRLndEp2J04VJTy8Rtb042EGdcu/uw/xPH1jFQQtPY/PGLwTAuph
/qSd+0jhk3Gitjoe3adw04V5pEXGpDhQo4Fm9B0JM7O6AIUFae06mx1Cf1Mw3Lw9wkhAICeDtDmC
v6Uvek25iWnvZr99EFlGxhIQ9N+r86/QHIzilNUbhCgJgOHCIQJHORnunOSfAUQibZM3bfsE/Crm
vZz1VfqRvOFROg54YGpRMcJ6c2sE395CrhF07Cl3H2D9jJ4ZCSbvdX9FdPX26ZRRIWUt7nY8unFV
TcXyRKrz1xkeK1brMy0EaXV2cYrWg1H5TJD5tCjzSJKSPNFDYYtCCvRG8jVi4cFN2pvhHVczfyqc
r6IoBkcMK9eww3fsKGRgmrCsHvnvHQ+TI2lUZXgqGBo0IfuTy/NTd0n3CLB+KYpbDH7fSlx0a5oD
fiCwWtSIm5YjP1zcezgf7Ch6dq9NQJrUUHHx+OXqgmXU4vRvOtdPdmcqvYtz8u4Pdg47VuFwDLDL
CNwdJgiSm9RfdCsi4YX3Ll7iBuHNGdOe6gmwOA/Y19jjDGhmWLpHdFniEq+0cUPJH5k+BDISEkm6
8I/Yzyxb9TAFwcWCTujMLziyX0uL3/9kGwDpWz90l2kG4LG2/+S5urCi8/ijsvZQ+wc0wDEiO5Tp
c6n96p4SSGkQsDTFzIccDDlI9J4Ukw9bjsjM5rnpo93XGezgsnFGXULU879wQifhc+bsbjndnk2N
FXEjxgojGCLSgLuY9gnqNAzfYBWCVUDXztC7ppxSOC7L8+L9XYI0tOcEbyHDFiY+E3Hsgl5n/lM7
se9Ic67yFXkHQZv6uPSIWIKK//r5TMbCjSNRMNH8FWlOazrJselj9Zm2w5gELTVUfm9qeEWKcF8M
x0YsrzoEAJBbQEqs8TwJBLqgKsg+Ke/K3MDXY542QZ4YDLxvsIvAWipeuvdOcVmDo3VegfzhAXV1
HoNvPQLWVxYsik9EgdSZIX5r7OuFQWDG25VXZ068F+9t0Rj63vNA8RewlfPvirbTGdVjL5IlV4il
5H1de93+xU4ucJeOqIfUjnSs2c9lNSeVjdBuppwpYpIDOOYOkVFqhhLPagmv4JU9uzzf+tnrpJbh
dQCJyeoFPu6L5epn753loiisgULLKba/4jcalTHm+Bbo3378dL0Dd0TUWoPvt0WRAGJEmMkvi0E5
zbFEAflhFOaYsn063Z9FSCkiAe/uE5aQMQthSjdh0ZHHYKnbAV8thNxacQ9cP4yv3Nu9A8KPgoCz
waGYs5gClPjD2SNGOVCPxWdCROjHvZFMjlcC5kB16bFiwOGdI2a4oFJgLiKrhKMuVs2JQac4y4fl
VjvsdCQB2x1hxrOHJVLsunv42VMFIr6EivTtMl2Z36T6bfa16mLTL2dkLpDEIUzX4lPMPY5A9h6t
ZQDsvlZBidBrwxd7FeYG0CmJQcspqtQ8fk4l6URICTeF+3VBLLB/C3E/fDinvhIz4PoXDGF6Bvlq
0yLFyY1kiCLLiM1hdjvA1P495t0/oWX7J7l3pD9Qxvz5dfL2DOSHQiWB5Qu0wjBicCYRzTlRIhUg
WXYAV944RHIiuMQ+pRK/1/YBjqpQTogC9mi7GuUn+QUJTa7wPcgtnB1k3IQ5cUzFDC+YtJBJecNG
hizv97Im6G5E4txityTak+QtpuCZFMVKHOq/EMo+0TkbmQcKvIeYHFdBR71EahaAjwa7ae0Pw9eo
5+G8+1eRhVgPRKphjZuUQc7QAolABjhJRqkbucv4ZmDBSdeLhoRPs9UzN61h1Hx5jRAQL4V1EFG/
9ND4Xw/wquesxIzPbVUzulCGuWlC7BEuBHXdoTxqFdJu+2N7xBQTXU4Uf6WEBpCGL2GFc7FV4Z6R
bF6AhnaUChrSbk2b9EtBxvAhmQu6L0kjfB+qq8gMbrgB16zeOs4/0gmmOclzGwoER+9AWX8J+Lj6
xgr7+xcIDv97ou2L8YtsnQGfPsipClzslis45LE2rSL/7XAxtxd6UDiVMI9YMQuFsaIjkv65N7fP
MDTPwQ1An+Xua4PWNzNq1vbyHoo6T1TvS8NfuQKMvzNz018F7DmpvSIzA+KduSs/K86ob1YRoYET
MbLISdKrp7okdOWcSonVoQiYzwPVl3fxIIuih8cpmek9wM2aMGhwCmr+gNP7w1uz/zLZRnZYuhYA
BWwxqUkHjvf59DyeQBsungt1U7p/JG37BE4MAPSfnJA4vIlXdmSMPnHcBcyhxsCRGcK3jGdsartI
RDd+E5AaM3uh9+Te5o6d51NB7V2oCQ3K5SN+09yHH5HNZkeHzgdRRxEUuYMql7RicMYGAcbOLTnd
TrCtHIvRzwwtJbasEWktMJFlkMdPMqBcPKDIqpUtEaVcjYziR78gcw5aAqwawAdNXY24EdPzhK3Z
r4jpuo2y8B2jDp7DeIQcPhrHHL89wqCIJUX5gfadrKNrYAy9MzLH2wkhnnvAhRXoqCGWwBFWRG9l
0EZP55KeffLUA9W5/QDvBuZ4cEQMtxDFd5awUCAy5kQiJMlF3GY3N0c70pOUc8kQ+drclrHsnn6F
VQLRs1/ESFoOpI4FxZQYDRwlKHT5HjVpxs2inuW528Ny90HD22RVHg2U6D50KsignQ1wh4qVVSo2
YNRl/x6+SFPzAQN92UVLIh4wCPSlDELLzsDmD0pE3I+SWKvcDm6Tfj9E5sYdGCrLF4KW8fu3WTQT
LREHsXiwf49b5LwpKHe1hIsPcZXMLE4Ek8YFidpTGjOh62UJ4+yQPTDCVwa09fc51GmdgVHetpfJ
ObuMSCBcXH4hPjPLCl9Pr1yYODGAT4fQtjMpfkwu29eeH/+231FLWvSEgK9Fhp0eupsshoyuj/vD
JR0XpLJxSRDbV9kDoD8gXNzDAUAXSemAkMvUohiJLoIJ8FxNqntsyikk4dcbAoMQo7PSQTFz/714
zfqvSHYeoN4hImdNht20TQlMpOCHt9sSiATEwhQzx59SNG6oay6rLbb9htgcaOsXfZuOdCa0Hc2s
OtL/zN7ON00Ez9B6pUtXi9s7OUvJETn0RCcSO0eTWvvvU04xk/cWpmhM+xSsNPgMceLiMIP62bk7
zE8cHjb9kjDpxyvqCRbtI0L9cqBlJmTmGslR/ho95DdmtbfHY+YSWe8Q/A2G0RPnx99U1x3PNO6Y
Ma+aX3JDa8EvMUQF0Y6INcmRqHaR3Qd69L0KkrNqFiXUov/8+nwX+4rd/91UesSI8bt7HxyFvPfX
T360DrukLETw4PCvW1hrXu/l+Ik+D99EH06ar+YYbLygpDOU2aMOM9F7/FnUdJqdAzrOSzMYONAB
GF4+nMCBjI8fotpL2ZWh6aNixhUUNx3Zzsb6AdLn72hPYAScchtNhHQ6JyNM87to4DxG75Eed+iv
tWPv0J/hLq/EQeEVbQBPB6k6vpHUMN35TLfcVdva0zaDoECSdDdszje8jmajYP2C8IcR3e+OQ/HD
+pM1NwPC9fw9nClT6KI7fvynamv2Iz3mC5C996b1rvYy+/j30y0iEltmPdlbY/nYHPWfXIS/NZ39
CotkF74+tCVpSK+P5hRsW8ZzNVLgJZFXOIPpIFWmN2SvZCm40MQrIOfiY1cnwPUHbazYpA23mwT3
0zCl4YOEsQNAMZMatxRty+R6HAYwwHBrEkh56WZLurcDORouG2ybbajqDofP1gOf1AusF0gomIHp
DMou6Q60BF4Y9zNTLvtC7Qy1+Ptx72uWvAddxaFGkBtXEQ3AOUMdQ8qPaNngmzqy9fwb8N2M8Dae
xJdTfbwHAsvSkRd8YJVB/KstYxvt0bRYiRSjGuQ5lKb0X5S695wMVkZYMRnaPJ+sFRIP8MwEIyCU
byUFZtDG1LbadXD9ebjUZ8Uo8uwlHc3ou9B30DQLJsLmZzkChLmL9mciC/CXV+uLxFogiLz7lCDM
7DJBz/FGKX+m86ri4dsMnMFSTXCBYpgUVmYK5bYNEbW84z85wadNggBKuqUEf7ytl9L2viz+sEcJ
jgtXZoxxISRzgLU3Pi9RWkLETxitSHdOz0xpOTV5Q7fd1v5tRQrjbcoLRMyKLhP2sDxcWfeIJhhG
Im2cENTQ8j9cBbyTGAoZCA9EVQY315qRwwdd5TFrEsLLiZNqJkI8mO/qPh5uiXmWIp5k/K6QPFg0
A4vcidzNtDFyAhx0aDR+ThJENqKseccDDXOEDDQn/vYJS0vJE6+33tALMGcGC6Rg/suzPwLwQyzw
8cjtoNyWRQr5zoLRzy02UMUE1jQx6Rgk7uErFI49eXpd1Lwf0vKWGF9EHyKs+bKBAJQijTD+HOnu
yQjZUkibToqU/nLcvOcU9z5t57BcuNNMdMFDLotgAYl8ZW0s17iHQnz+IXiNvczdbooEksgCWMnF
07N+ypcDztePXdpnV+j2+AN070Cf6LpxrC8geTHwzIXFH404D+jUoEoDnEFEXkJ7o2sGA0rlD/PX
9/g9Yi0gI3H3k5wGzhTnFFibjujeQpsvB3ztl0TWMXGMmTgeMOUaJC5dg9pvN4h1i9F59OIgQrw0
NaAoQLC+Bz8Ddxd0CMVXOrFZIvP7u4X6taHQeb0eyjuU0CcSCifKnAEX0Czskh6XLc5izEzgeF6+
p4ncOTEbU/qKjHO8+wEEERErtT9FnoahjLcQkxREvgmQqxhsbgb18rf9eZdSq4IkGdb24yBMlNp5
z/m3dHO6/MCVRfTNrjh+mVoqb8BtwVKT01znNnpSoSxgKldflBq7/JO/Z+QSXU6y6VCUot5OFZMO
qVO7ULJOEqca4UOHgy0Z7XUHVPdLiAv6K4K9OMyCU9F6QdYXAm9KBi3UBg7bqwowD3gFg9OLLiT6
xUzqdnU+EARji27EEQFDq6cdzaAZkU29GIC7E4uPtZ6duQ6skPDaAi7pGe1wcavofP1hACwjNgYT
qrCwt0WIiAxLMVtRxAXmgXmlQg9FrsL6vuSV4V8jp5rSCJIFnvS5FOnZu21kEXIbA8dQNfQYMWn5
V6ZniZHNyiiYREOMp4b7WsiC34Q9couUXkozgGs5Pxd7wTkoIEee018vwLfXgooFtI2s8QFZyynx
Sprp/OI+BJyFRwXmnva264MV3xFbGCmnjM0PaDwgJdCJ/ZNTfftEpG2Gg6RbkqvtvDMKU4GjAWk5
yTL7AptxTz8oUCRfP+g1j3B6idSLK+lNojYNBzMw/ocCsT0cu4DFWNQlEUBSbKpN84HqhnKy+YT7
NgFEJkgKJ82oRY4hUjqQQUhJDehLVis2Xl4OIVWP4P6OabDprvH741yuOIBL3svQ6yGQWk5vCL9V
lDKlO8Ch+EzOPMeYygPdNcFULh5JmUEPLBrdryJIAeDCq7PK21ohpHz88ZdNON8zNDvzzsW8SnIu
XfeBFazEYnYy3eWAz2iXNMmJvFxHSzIKIzwtgw5AP0C9LwBfjrqX6iuQcPJ9DmeM28jWJSyzrKnk
nXD+6MhrphUFHeZdbEAqOpktmrj2x1prh6F7Tnll31/8dRyQv9t/R0jM3V+w6EcmzDLUf4tgsGJ0
Q8i6JGccpwlyBY20hrAE2SQpj1WJXCOOcZ+4H8O3BripcfxJRC6ACQg4E6zrlqX3CbgfrGOTAdSE
ENX0ySHGonpwVc1RsRHQSNJBcj8Q6uc/Qs6HpJ6jhZS+GXjJe3WeYO8Ad7zJSHIDIrgG4G3AM1Vk
KLGm+VBCeBkUapTwLfwSPyJkGhd8qLvDY97/VdNyjgcPbRsArSidyV1g3ZDYkzGPQ1pyIkLluqDg
L+H6ckNJA48ULe4p8FkuQbPnbEFrOUgwgQNB7xOREr1GREOdzltESQY+aRbNCCeZ0GGD4VyS/ldd
Ed5POFEJiJWw3eGGAAdmd+FUKPNcsuafU1ijw3mJG4Bw3E/8WOGsm0hR8UObWWKOGKshuyIhrWJ/
Wg6OhC1h8WCxbzcs/xzSzhGHFC6xHD9KinxgLNjXnIh85YW+QQO3MRDclQFukgnvhj4GIXT/EGp3
C2psFED7QCUiELngukN2MRmw5l59xqmMHDEHad/SnGmR+aNFg1xwjtUBIS2+s/sYG8or6FGEoLir
Q6pkCTPjkQRLZyq6+9BUrpzqbL28NNl0NTxLxyt1H9td8OTMQo/n7edZBLIStGWav7KaOmV84Kw2
jaiW4VEWEbvQZiL4S8s6lkaIKiyBl/mQj7qfWD8bOZbltC9TTLQz/F/3rcnS6Z5dxAmoljnkw/DO
+QlQOtWkH71Xw/GVeXeK9w4ZnEkU9tnjhL7mgCdzlpT98wyrtGOFwk8OpuRjQMbXRuYEc71JuAm+
Z+5wmYe1wajHdxFS2CGxurgr2Duefwt4iJHR48DizMRWbY4P7xRnAx1HTkQecEIAuPsICDJziUwe
Ucfwh4Y+e6CLR9UJzxOefSTzOarYPvq2IIfhfaKQljkMHvsbSkcimj++BHFfJLzzF44stk64OOgC
7tO7gx0J2AaGmy4R9obO1ZmEP47Gfz8EDQDa1XVuy57K8wkFyTTWn2c8z1ijoAt0OATksTuv31im
wx6rj/mmHR56rsLHOYP8wYJwcv34mM4rzVPMCEKCWIWu8h+dyy835yTwHvlxPZ5gDFWkMcLj1QGi
C8Vls4bK4Pn6vmNM5/mXo7Hbff8j6b6WU8mSKIB+kSLw5hVXhbdCSC+ELN57vr7XuR0z0zNzDYKi
Kk/mzm3aRaa0XCEVHfUewSBdLpIA5R2wjZwiearad2iCitAPBNCG379kanwqblkBkWG7aBH4fC/2
wvl1FUpePcTcLKrhbbIAvXGvcAYcsiXFYvp6/ibREeRm9bAZY8US8p/BMzaVt21Pi7L6W84GyW6i
b6lyt7vNVcim9rPqiifwcSDaNF8+SwecpO+d9OhmT0KoVqzQOyUJKgFUrbU1Wu7j/A2hNA4yDRwS
PamvK0qGS43L0YZhRnneQsQbwFVgpf8c7aQvoUe01+I0NeWb4TX6kxIdkUi/uxdL6cniyBF89Zbo
JLsE2CDewDk+vV6RFLetmxaW8ipwwwhAWhr4Yiz6A7+hGKwj9NFrTuiFaPrrgBdpMqMCwnDiaHEg
ap+9efOywQ58sFJ90aXB9IVnUKLEUQnTrCACZ8n9irbGdQr7aN9SjcvQvZeioJyAMBc+a8zOyX48
mElPP4Jbe8rPq4gzOtdCdeMSciw2Eh/Q0PQoa4enhW9fvmAI77IwaM5ynZtu2nvj/YnwXveTX3rB
43H3F2R281euONnRddGUlLcYb7+PlUxj29oyjrvWJmlfilqs/fcQageqQemdL81HTx3LtM18PnSn
HVoD3RWqImWeg19Hk53g65kt+Ax5zjdN+rSbBlRrzfJWLzSv5TvWulVIKWbogzqLL2V3HW28xRBa
BrGYfxnbSoRRnNH2yVpSE5TuhnqR7D17h2lZV3J/ie7vVz62LWf5cdP1S3t1TVoJf7Cf/AhfIC2X
jAFSVTP+zanCjeXrPN5KzTNnCyTWXQWI7G+bdXxdctTyi2CasF00YcBrEgJWJF+rrxxXFEITkwwc
LdcygHkNFzVEq+N/ZvaRnKaC1qMwFnKyesskRJiGG3SzqwSnlmt9VahdVu2cld4/+7J5NGMDw7Cl
YLlxkBB+V/tD9tUzWOapIQHe46vE4TzIedxZ4XzN9pgg9G8x67Zds9Bx9qq0tOf/n7nJ3q56rwVD
P+W9bBFetBGzXG+zngROUjx4YN7lumEy+gTFOvslv/pGhzctCzLIfMm6ldRuwyreINsxh6Zi5bFd
KH3m7+W5mGIrx0q6umU/GbQAPpv6RKVGnBnP5EvR6LoFGuAWFX5JPfcY7XoSOFn5y2vWWpvGamuj
r++Z/5FIEmHG7tBY468/2gfxffBUQSrIsdOhQOchcVStAgCAJbr5mtVSbyyZCBltO0qiNGp4RWZ+
GRYpNgKZJqsxvKg4PQyT9/51JjSkcr032E4xvXt/aOcPb09mfawoqp9gHCa8qOJPDDdyO6nPnuP3
+R+BSjdTS39OS4mJkOljdd8svmatFfxPiI3taBnK1GE3HgUdxWcmfhDnRWR5pgfsonrO5eEsIRXe
qVaQGDJn28f3R8QWWGzbyOMfVe/Vt1XU4oj/9S9o3Jxh9tm/wjvmaYYx6999e/1xjdjgsMs/NJlw
2UOa/nzGSiG+f+xB/VnKgfb+92BDBYy7dLVky1W0TNWc9EzF2M21qT3VkIYZiA4Lfpkjmpg3Ml/b
X38GoQWQEcywXLczfQ07K/Z2bwrL/luvGhbaZpkJIsmnTX2hba0dH7/XrXs3uB0LntN8/Uv5sWEZ
FEcSI2jpCe3nIn0U/mKcwSqPt5Pn+50d2f7b0xxJ/Ov42SgmaF8U79i9L6Ot5dLqjeCwGdwVPBWh
EebnOjl9ZnxRmsX5KBP9bNvBsMyh9G3jbBRDF+Yd4PHjDNBOySuajRN9e62Ju6kiD5Blx60qAoz4
28Z+X9/XD1uOV8F2iFPOaZguZxuFIk4FkPulUbCenxSjeSraXfkEZcFPO2hL9yazXVfZfuCgC6tz
0+ZHy/bfg2gsAbnc9u+vmRZCURVW2CLauhsRvlej85gHGL3ZckAI6/s+ob7makEqJD2X5BdNoURc
s27Aj+02Ehwk24fugmS2eeGukmle26efJBz7Nrp+7PsFIPCb2HObn17vGu8OyJZpFUkradGUmJzZ
wzMJXJYzdLVfp9ptUpyXz+Nb6yR5zgZuHVv+D+9u0G2pEB+LZeAaL42CZDUGDVmOPuoBKOgtBSzz
5ajIGuNAH7K84eKBHa2mhgme/aSxj7a7Tz8e3+uP8b4nCK02WlTJGgTazivZUj9RYiF27A+D+59s
hDLDYZzkP2Oj2AmGJqlPs10VT5Lz/Uvp4q9ypsAtLc8bkpQ4vrgToAt6jMX4+j0z81NIE9umgjRF
R7sZA1OY7ui7ZimYZM09szPfzH9sFnV261O9WCwdPi8d+/apbtq+0d8arNLcztLBDD11qlmeWZsf
N+VZc99b9zhjfzybXw82B2nBcZvKIRDdvO9FwkiyQyQnDeUzE/I3nIS8m6phwSdXQUoLVcjE/oce
tnJWsqal69XWfFtZvp/hgEHr+6wf68sRUsOT1c8aLcGqvPZsmcgZrFWf9d3HldwoupCt5h3VX5b5
3xnyNcbuOcsrHg7sDnogng3QK/9eKIfu5YyUMItNYg7+lVX0WnTXrhr2lmxXm1+igbuzz3+9eph3
bnIm9kyiOouZa7Hv5WPzZPV6sOxzvD36j/J+lJxM24vPeW8W6FGFhr3k/v1qHcAB421KplNhglye
jmz25pQxjUWUBoXVAxcikWoUv+c/mT9TW6DbTutno9CetHc93EQPTpHSEwxC0bqSRQrbdmcNf6hH
4EqeF/S6S7/y5LGJIPJ8c0fUAoNt3kXX8vG/p1HtFpjRDNgDtdquMD8g1UgZJUe4pZyUiW6+pv1U
eVCAlGugP+1XZmTFakjtRHi04wqBuRQ4aUlsF0l1nb2rAn7vvEx8X6auZGU5XDQEXXCy8itLFWBw
oDwJgIrvhUOFpWy4LtIfavk3weGgSI46tGl3VnF3LSsP7Wlklx5JRZW1sxmgLGB8JKrmRN8UldpH
Nj6suFWtqL0qk2l1vSM2SPeYi1HAHNobrlg3LlHMIwl8uzsZvCxSbOyfk39xt0cTs1sT9eZyKBeo
xDtFvBEmxYUG45JWsBiuLn9yjdWAZC70beefbOvUb0tF4ikZgA4tzNVu/1qxAlAPX5r5ITMlFzmW
/xMXtQ4stavEj6AFFnrdRXPdpbsIERl1LBW+zaR0VQEaJIjzMt8X5xYTymDDwbmwaJBPornjL7UW
cbK18rZEIFx/ipNVjHVnTUnllO+m/rITfKibp4q/LcemREPqRufc9dz87OtHuYQMW3A4EuWxZlDD
BV0GYuF/GMELlRxzjdgenP3DHa5w9Ujl2prkD5wtC+4hxIM5ZMA5vDcHD/9Cx6J9X6BOVrGMpg10
k02j0POolj4oxKvZ2iF6rrDCkxbK/LLLGqJ65jP3a4cts6d9xZASirRHF4W+bH5R6M9vy2eFcy52
/u/m96UTCP+xujy3RedoqlRgYvxkxtcu+q5pOt40kJHdOlzFG3jK0S1Kx9Tjdtin6DQAYb7dm7f2
nkkFIdbVUylcwUlTDRftLhKeev1R3dYury9vGCxKQyc5KX5fWxv0QrqtbOnr0gcngiJGHl6kkW6g
gs5Q5gcmHOxLErSUOIr+TfabJ39aoTNoPb7D4l8WHVebmbP565wonYlxl/o1KRSLvk88QxmUTHN8
y3khQC3KUNcVo30sbWkdGP5f33K981t+sPxK1b1676XNl6QMFKZTwPyS39a+gj6CuhiFoZ3C/mpi
CYX7LNlaNHa/XP03gXhTdQV30X6Imb8ezhqr6KhHkYWMQ5DpbSYYWlHBb729bEEAhcrbDLJaOhfk
Jfz6Lqos48hNXmc9gabT7now4/af6C7q+cgq6Vq9NqanimKyf6Os7a6/A5J6aziV2atwJvhXnubD
XM8St3uFa4/uxMEPXCT7PAy3AecD7LwcvwbUcaVvV85cKlJaTv1EdT3iVmQNacaZb/gIFJs7mmTk
WbKm0o1DhOd73Z3XvsEytUNlVe8hXEXIFOX8QHtWkhIzMh9H+aqiVQeglc/RM1f6PxYMVkLnFhn1
qnvdZxJWUJkO7w1Ktuq0d2g/ECgK8BqFk7NtoKMG9tolmr+feyuChYTp1k39+4xDkuT3SVpuaTZa
1UkTqoX6KuIYUh6hURv3ZsgUynbAEkXHEOH5FzeGlw7dJb8HGajDfMwWX91zFN8r8ofK9/hm/PjN
VaDHjWWzxWiApPyl8z0d9vIUk/1esX2pFdHYKdxAS/qU2r7EIqid+JpxjFpXcSMt7RPdR+0THadO
4fLXmnaPn/l5m48U7lVnignHC1Eorr08wYfeys9aUzSWTpMHUXnpyMZtsv6bB+fr5qk2HWW162Hl
e/y7fe//9n++0nQ/G1HlVTvTeHBU8e8xfThdRqJy7G+Gxwb3qMp6bDM7jV2d8bMxjR/Spxa9fJXA
0GL0xE7iHk1He7aTX44hwo+zxdSz8mJb/U7LTUJA7U9lFB4k1KNb6anBRr5EwmLriIx8qczkiDyi
DJtnMTSYOZfKXaDruXlA5lFucKlVOuKrVeVKFJ2uZSRdFGs3M7PTlvz4Le2NfDzY1FOhfySQHyRy
XO7tVTrEwZwpvjbNJ2t/ouZadlqfbt8ojovXRpJ2DoHxLMMRb/NaPt/SPBM/HVSFRPee+8VgTBaQ
xiqHRXuJQEe3IEaYy1khzuSbM/ig5LDT9/Kli5GXPba1VsyVMoAN1OBjO1Sq7DejMS3UWIVfjoCR
mnIwt7KPtFuwgyl2XxwSi/o6M8j1TQG13ACtv7fGwT73NzVusn0msddfm1WnIJv1pSXrOVWbBzta
GYzxmSjPAfGd7hkoIfZl4kKEuSSGDJAt/X2d7FvHyT+fO6e9zd1+MvtL97ByS4foIzRgFD0suLA+
+zhQzpN68uvUP9e9Y1Z/nXztaSK2WuPU5aBftad1+zuZixDXO1WEhV6+d4rNR3qeJxvG6QcU7Dxj
8ZoZCPibzHRxzWx3+y2e7evydb6IzahQTLYeTDp9hlUI42S/nc47jEKSMZSBCoKr86xatIqJrqHJ
+wIriIlkyM4FVf/9ljROpYe3PgutboKrIPefuWOisTuWloznaeHcfAPZ4RbJj5AfadPNAvilt+im
fEycoj4u+OeuN9+UkANfeoYx4z+DoNeX3rp/w7dLRTojHTFm+z9UbMtri6XTAPS5z1R9mcHr1qaD
Mw6wrnyvuQG4OdXPpFKECiobh4+P4qJy1CXaj79Y3YDsmei9ZiX/hNn/2DhGGC+BLbk3/Mn2adoK
aEp0YFJnPi7VZQsfVRjArSzCCuLJXyzYV50+05O8/uSGjBsWqhcmQuiMbhwuxU0+d/yPs91/uFxY
L/BKiwyA5yNTR8Zk5UJzqJO/BJwTzgNxtHm/xRvhldDxmjjuzB1kZF+0Q0raj4/Or2g7CPyWYDmo
QEUPpojNbfSkknDGAGCmg9TXg1NlkIzgIvSLv5vuur199W3dnWwYAfVsL3h8Pqq58nZ4+/VclfJm
yhpFyDg/xP2Sqnrs5RpItIvSxF4bVgfp0U3mBi/1QucQH/SD0Nlb+S/TzLzdggFpZdzvS1ApZb8+
LqiVc7vmaV+QDj35EnEnImQsEeKHEA1LiYs2Tt1PWA8V5QLY29pQHNrsFSbKtSLW5HIw+VXAEsh2
+sPyvXHHpOstIkKxZqJ3bnxrTasb5mSn17PAzmd0+7inK4KCuzqJCxuX/qm9upf1BBjiL5NLh5Vf
6U8gGPAjB73EYfwUYK3/tcGYXHkJZfnkPJ3zxeoBUd4BkmBpkPJ8tq8xwaNGIB9tO5veY8QEpZwX
XPYyzg7yA31DIZh8xZtXmsBrUweOii3siolX8POymTD+C8qkWbpwhtMqF7sntL1HmFElsS2wuw+2
pJt42rieq1eORSbDhP3K56GTa3ieVp17S0Jzx2j6k1K15NxG+Vrq99zbxIcPISGN9ejm3cr+jlJj
P/EhNOwUr7bVJY4a9hJn3lPN/8jcXp+z6LGK59ZnG7zmQYpTERIOwo/sRXityTZIriqB+V7OH/qb
TcUQfRHZxS572brKTnqWw1hdiE7ZWtJ4RtM7VFwtJrK3pn3Qcvf+eMbFc5Q8Tji3wQny8UmQHbPM
Z11MF8R/6wE4Vf0zbW0gtH0Dzar4p4nabje1bR6ecfZp2cJGZtvNnxrP4yRsFdR0K4pLmd8t5D61
jLe4jYkoicJ277D39gVJPPJs41z2rjg1KZZtu7cT3+4beWW6uRmi3C6s2DFR6kdWzPZD4kbvPcC3
7rwMTwCYFPuH+qm+bO6gX8gfr5gJw0eU6ty7hn3LcyClw6R3bFyD94/Ffywllx/BmKUYWIkL/pu9
T10XzOAX2DX5WdVC+qzqoS/AZwhg06F5ntwnu/ERqcReA0SfQeSg+noZFofSDit/6EwVcHvbDfBv
SF7/5P6WP4diOSzB3NCt2SAYzNqWLOvPWsJf4f4UmWzlgNrqxGF/RaMbB5Qj3b1X7MNtp4MTkfVi
fIipk2qhfc/WutvuhrTlPDlPwnIMElfsBeLBsQM7q8y63Kbjh3Vnsgdl/n+7JjYg3aPFl5EUagqC
kEeLmzZwewAN1c28RPK1qq4g56/Zl2UfYK3gydtavoVfCzwR6ZDV/XuWg2whHZygGqtqsTlrXk6W
e4sqWr7m+1CZ1tPxkTvF17Er0YhB18/WpV04LqmfmunYDriaI9E7V7KTnbw17Ux7VholqUPmKBq1
rM2Xse88lInpYOAMaqf6T+WR+1OOc41jHUARi7B/49D1YbC7T46tZW/bu7m5J7kx056gfLRvmbSp
QQgQxUH2jvWLH8sCkpnpQ1b2jiMMdyGMZieyzTVMaGyKL0SrT4+VQX3eu30ShTae31gOiz8lP8/h
O19b/hMakpP97r4Y4PHIl71gf3RiVfAw6bzpa3wlo1RUFCT0b03RCzxdN/+zfBszQilLPkVh/cvI
pBIG1N2JlrDWLwwuX5c3obr30hYZJNXJtYMBsNSEQCs+1g687JxWHGRZj+taKHEa6eEOtLoURMWr
rpfsTZ2P6fJfsPrcV4jrhIn2wz0UjLcZ4mGNcFINI3rJOYFh5s5OlmfDHehEoh4I3NS3rHwEW998
SGA5berXdzxjNAntUepjNr7a0hB7umePYLebD30Yrrp70wPfb3BGNc/0PRDhBUjgPw83yEttxOWy
VDKbqFwfANZO/uQ6WZ2SM8XWIl15ac7rL8MUt87C6+rv0R9n2vYrueoSdXrZf9oPB/P+dfkPjIm1
wQEtXdliJdbQw3yDmcYkEREMBA6M+DDLxpqvK3zDKfAXp2yfHv7TYUbKmpfVNFb/yAOi3zux7Qyh
ewXHnr09BnhIxd2HdDvsmGvN4rl16+f4ZvJ+ixKdNPfdvyxV0VOrI9EjDqdzICQsgSP20DZg90qK
liXsIjzsOW2LvqKerYNKQpRJajD9deWqydq5Dl2cv2u4MVFZ6NUVSm5/Zbx9Cw34veL6T8kQPrD1
anUdXUrCacfNa7TUP/wd0FMYZFb0XTaIVuOVa8hrxh8jUhxTvozCdhKg7fBPuT7gHF63SBKlj7vn
KlD7FZpAOvvnrZ2Igf6JmLFemymRNZyrXw8Otk6J2hVdJFwfYev1O3TtbP2niO4Z1YcUtTHmi43B
q2x6gxiuTaSZsY1aVdb2Pon4MkyJy7DNGKg5wbWX3wgZxYuNZ/7fet/+0418lfwbkrUswjkhejaC
ST+WYYjUXrCjpEpT4w/ins6sy8kioSwmpTK8DAEkLBtXH5d2svSFV31ht+uWlHDtt0JjQGnfWJQ0
1eyWzeuKF/QYqSjVn31KiwtAkjQGSbsp/eGp+nfDQLjFgQF9Rrn7+UvZRGE9scdGqUGOCu/Ofims
obDWPC/zSA7Zov60Fp59OpBnifp6lPm7KPGt4uTQmTUTKh19I2LE/Bug+HOuXwbn7hUgzKpar/2e
pnMJDD6WtqDGWZPYQ+wqd6tkvGgkmxuomY+iSc8ErbObzDEhAvSlHO5evO1SgGyODGzzzbsmDtcI
2lYc7Ksr61Ob9aDVKye622UZBffaoJUr/a6i69eiXaifIsgU4vA99He8Ed4O5Opqerz6zRGSFuqB
4KsBak977BLWw13/6fyFN4Lub1VctEKD4mr9oxHdzUrHLnnWZ1DC7oeszdTdZ+05SfVtVwYWLwJi
Xq3oPZrb32U7JM0tf1WhZvEH/+ckWTDVTgw2b+RMEmoUm7PrbGfkWhfjMIfNqhBqM1HbEv2F/0Au
JEKle2I1In374PH7Ulq7/eee/0yfNy99WaYhprW0e+3ad0YfxCj0VVTPXRLjVhry+XT22qB2Q1x7
rm85bm9OU/yCg4NhORnPKlgBLH3zP2HvWIiCSzElN6vhZZnWGU54aYYVqRJD44CWshfQFLaqH2jn
/VWj+GWqwtCSeeRDFH+Ct1HWZ3WzKzNODUikQ0NAy761qFx3NUvsAv5CXvzP9NXeVsNXC5vndmCQ
8r2sTOywhvvX2xfOWQNzVfLiU2CbYTh4RTaypfGuZhJ+xJxkw2mBK/qKpTKY1wN7rI2QQoyj9ZFk
l635MK0QjRGsUDcOEX9y9bX9DqOBvdhoqvcIXwJqX/XSDTd+oJLCgX3bjbyK5RvtWLH7fV5w2b9E
xdbW1yvIoYngZINR7FZOPfmruFjHCa8nIIyhYxWfESdESQuXQNuC108j82SxJ2clBB5gEaY+dIgK
o2PwTUeYrZ+x9dJhA5/0XgtWui/l56/dp2QCZJGJ8HRj6pxLseehwnvAc3Gt2+n8rf72NNaPNvVx
h/6KI4b7eL4qCynl5vHxj2XLP98R+J1D4Q7grgeuHf7ovvcsraKv1N+DN+BRDfX+X2rSMZ7D9HD2
Nd4HJHDXEZb9RZ9R+vDNMkEqWKno91QIzeWddnDfWwW2WuLfNoiJODLsvTYbuICtVGM3Ji/q3Xvc
yr8xzI70e6lorwk6WhoLPg7tJtIvCxH3Ea5xErVVVT/+EKeotX+pgc4YggjQiF7iAHlX3JD4TP7Q
U+CBOv0SWNo99MBQ44hVA8dsYbhMBudoU6dDJMGd64KvpmQRYXoaPdiksmzNmSL+URuWf0dpEH22
df5hI7cozWYlwan55jpV/ihE8jUn2aFlgswe/0YK6m7GxeFsGwGWNXdeoEN4+RlQEGOpnpyj4Iht
hOWq8T4uhuqR1HOL/wuuAhqU4g2pVcsvi4BYdw+Q9fCa/xa1zQe06/K77hbqGXsHvnFADBSAwfo7
yEpDEskLpAUFtZJ72w13jHlJaXi21JByM207jbaLVdfStP3qP3f/xuWr38D5JQNhn0i4aLPLaNa2
oZIbPmpLRL5OVoPE1waWW8P5b5yriS5YkCwkU982+ccpobnerP3sbFrUG7yVbrBj5Elsusnm54Tz
yjo8TlEzzWP0KZa7m6Gtf+EtVRGHwXvGWh4kMOOFcbIqn2O6zTqFCHQhD+xYEX7bXTop+gEI0T0O
+UeDTcIjpXpymNL9Bzb87c0K+/tnTxLzl7IhoiaQP0bC45XlXeKDy9KqiYC8ApchFGcp9+GURpsI
orU0KlfBGIGJH806Y3XI2f7SflbNY0MUfXzYF9DLQhECfor1ADxyWi02NqNDb+fs39EckagqphH+
XM18iTIQGs+wFC628IMbM6rdGtaKRQtF0RZNVLfZU1pYMRS7llLWfcvRRfEOtZhu31MWbmetU3Yy
L0/Hth11yRzHUtdecLQRS+EqNVyJ/HA2KHazQ6v98mQ8HUx11AnvRLrMSx1pBkcsXWroNQxPl6Yr
595TzgVTFarKs/LFzkvf8UKUIWOgF/KL9PCKvRw9O+03kZWVfDDIg2K5zdEIeuDOVZzg5k6aH6Zz
eIDPzS68hjYUCeOoT5JBD5KsL6QgJPp3bSR5r8+WhW5cK5NDc9ku/lzkUjy7mUEIidLIWo0ZRcWR
v4ob1Q356Zf4b9o5xRKm8HLyZjrNQ88kUhgk6A3ljoykxJw7JxcVQM8HEe7/K0j0LfmDLfbQD8jp
5E2sR5r9QDYdWz+5wRn1Ps4hq2dJKDe1Y5Tz1LUFm+gwX/0jFbdeOqv2pg11qXBp4crDbbjyGryu
V8ND7CxWn29vu+6jidO8LPGcIo/Gs5l/kK6YLQL4VpRJEvz1w0lxFRnziKl7m+Hp/qO9MbF8XD4e
HuUk0xcTmnv/Yi5J8S4tdo+Vvuf0L+8r3kY/OU/AxzraNtZB34hCuxS97NhDGRA3c41mXZqPquzR
Sj/j3mO6ZVH2AZMxa6NiyR4ktS9vyrvf49uBSEP7x3/lXBl1VVYZmb6G1AcDZpJzi6Tqh73IIKQx
XU3immCsVNYBgRGgr66m3+d37IfHaN3ANi+tnD0WjPufrGHf7ZkYSAQQrxDn/oiR+6EhyXoZF7Up
wePfYHbqHDrPQIKLEVeAzJiT5e1doChjwFUN+ycld65bKAcT63yAxVMHRIt/u9lewBDHHzwDyrsB
wu/oaApKISwE0qWUaCbWu+pfril1LqZNnMJud73zhzSmaq7NFCEOxuLJSpqbQXztqebhMs7gvYez
51sn4FTWANEv3iMTXBEDJ2neGve9v/mr8QJPT6dVbZ8/DiQ//eR4WPx5iE6ZvhbtMY8toHjpUUqM
0q9BVDj97e/7YtUx+6HED3IZygVUi8ltDPe6jC3PA0V83Ug4m6NbM+/Ljef1EEOSG2MIzDFA7uKl
cxoLdlZawJAEj/xf8FC41RuzyvTVvV+7RiGh6xFtLHb8fKpLszbWtkONsmWS++DHgRZ3Aw2c/Am9
Blm+B4gVOi4rdxvkKR46vnF4aRySGrHqXTITaKUZrv32dRweznul+XOWwqWhw4i3LwewmB7vmNRm
OEBDkXIGvxf+FrAPLD5yJK1Yh4o8QXSH1KY6P216ejo13oHrKPX2Q6enBCEDl39CqxVISbjF8Z/1
dBW2I6X+FcMrIlmZ91+Uav1d9VbPxbHzjGzYRKw/EtJVSX2BfORPBfanON7qtDo2ikco/XlN9B4n
BxhuI4JJJM0juvLHdKC3svXl79aqtpodB61XJkpOxE7CzeSBF9pqnl1GWcQgzamZH8lA/kZfZVm+
8j2CztsDvpK+XYzbgIV8aWVL4yDPCaD7mlZDAmqeJ6YxM1fe80FsOENaz79ssNyMpOgCcPM6WYkz
MuHrzAA3P9DR3vJDcp9B4AfTtXIdXMVAhrwnlhmkqpk+wu7mB/c2eGxS/aPQJqLQioWhahHfW+5D
N4oye40fb0fR8MbLCzC+fO1jbTFSPPQC5+rR9S7m5Su0kz0FokdlFk2DqQkIwjawlnaKJprqZnv+
zyrwNNlhOgbJ1Z/D/XAtn36QuqNNdzV0KSAdh6/E4NIQ+2RZYKGAEF2I5CGnBjNH0LSDprfpQv+j
AjOH6WsBLU2OjLH071nZvyde198HOVEWKWTVwC1rDZPIO2aVpMh0/QDOxRuq5ken+B9pF7FvLTk+
hGgshi/gB/Wu9aqOB/Tm9VSfiTa6lJCqAQsM21hspya8ft3Wmc57kT8odMGzO4QGhhuwsTGJu95m
9Of38Pos/yNryvrrvy7AsW3sNLTbONNPqXSNTen10DufStMmaTkaxdnr7WovCHh7z8F4Mz79JSkl
M6y8A4NzV/JVsgDWBmGVjDPhucq+62TkGAtg245SG8fGP0yEP6jMRY95SD/4mYPoUeIlcdOVrMtw
vTCLQaTiLBVXLRFyW9Itsd0DZ/HiyX+T6921dCuU2TCctWAExdla2kZcBxgGs3CiAmDqs/ghidHE
0BEYl9AqWwnAbBAs35lePXB8NMWmyX8Tm2Sa+NhTJZbmESgR8dRq7AfyC2hsYjY1iRMHlixuRp4+
IWY+t2iQGzxL+ddV5P8PMSPqhXdWN5ILgqvIlf3v9Gf9xaTfEF9/1sM7OCtJich2bG/7cWsblcy5
61KdoipsJNobpJO8AeP0uRp8YfbHL2+XV5Nrsfz4sKf8ePyCCTqzQ2lkC1HmDvU2FVQwqyKh1A5t
Ds/x9zSQtRtsFCqF+pMcTDPT3MSwHxkvbBtirKeYZKRZqBSrmxZNS/HL2PSKk9Vl3xSqWFLKLNlS
MMcCnbJ9no/OE6Ke1hMUGu68x5fmSV0DyqfJaraQOnVJYCvuYG/DfWC06bhqAbenQmMB0TcZmSEh
nK2jXZx6aiSa8kU/R8e2xd2QdFyQWwFQajMHvy8MNl8O+3dXCuHnMl74tMyVYEAUUpA5CAU65370
Na99eZa2vUOJAYrYQO2XQDj+qD+3z3MvLYAikItyYPf7e0jI2jNkeZj0mxkRF4abcCQ1047iFBeP
DZBg/mNK6n4VvzVN91Im/jOHwABMOEPn9eTeChO25cJ9VUmomRi11/YMOHqMgG1I1SEmKeQchcS1
S/PJ1Alo6T9WFAJciz8g1Mgw+/Pzsa5NK8e3bGcUED20CQsMliogZYF5dMpu4kuVXxDYgT+PU5X6
xayLXRa+AoG99QyjuXvtY9Oxx65OfbiphNFzsmkLTeoZ/ua62x2fmoZXAsZ/tmbwmnSX2DXXHy9f
ZRplsPxvOBwvAT2nmK5QTteDBhjn8AOb3jQWGFwGyWjWyFWwk/DJRICL/QwGcgnYVU6WQsv76yxr
m3a3GQDcol2+vW7eRfBx4mN3gSc8xdMV9n4K/2Zac8KGM2J92zJ53MIRlK/IhtTxU00HW+2UIh3f
/hJMxj2z7qWl7U5wvxdN1WUt45KFb22D6ySG85Xa7vPM7v/IaiQNcfPk9o8gooMPz70jQw5R6Bx/
KZwDgdVHq+2aUpnLGzOQYGZ74b/xvnXTB5xi+S7p3jBtVeWK+NHwZatBGh1S/4bnAke9mvF+CsCX
c+vxKaPVuwBBdxWo5t1rJ2CjIxYu9VrI5lMuUZzO9EjM7WrPeNbPvZ/frpyWZhH/8tq8kpYZIUdB
0vIg+Xb7zce7hgQVFI7hUqjA7SPdPHefAcXws43RBv2pFp093LIbgt/rqwHwscqhEBMt975pE8iW
T1Rqp2gTbFpf783F65MrbbALq2bqkEvjUGX9xQIBBbyJQ8wNm+ayl/UXcX/wdF9Zz5fS8VbjfD9V
2MMt39cnjmTl4rFS7Bb61+9nl0kjWLsalM+zzmwMLYV0oJLAHgEd29EsfpGde6+dxlYx0BB6BLdM
nzEKt5PwMjAwR7rlsPkk1IftaNE51sPAeJbzwiaIEfq5uytPazgSVYK092N3PuTj8stW5usZ9x6V
X36ycbbKdaM/Z5g+78oRaK/MA1y6KsXgLsNcFvJSOoB6yoVWqIGsWpo74MiEftU1lUyDcSqbi/Nv
E9ipmyV5+wo5B4HFGCJJrvGye2B0Ewfvr1PpDKpIv906aT9j74byiNssnwxych1tFED30r+c9DDD
EGiBmRUQZ8Qy390X3WBTKo6onv4mmnd3zGM9sg2DBY861L7FB24of3tFHDHs2IXDngxhSfkw2hdl
Y8VV61bJMotdMNbKVbZvl3doRXpQTJSLnYUuzDKfGc2T92BOTmoAMRDkqFveZq07b91IcI7X/8oG
52z8vFslgwyGyzsYcTZE8A0JKOFOcL6xQtv/IVaN5gM5X+/F10CoOtW2cYhrKVQy9VndXr7/vfld
KFDM0Hr5arb9qAVymkVr6detXzI/Vdcc7ZFs/RKxQQSUY6CT0Nxrj+gqin8vfeZ49v6Lj+OQ3+8k
W/PB4+3Xor+u4R73fMIZ88Xz19FUpugh28T58pV3l4iIYIkv6vkC8sBZDwB9a15C9Bvgbf4GJzvT
chRuB+c06/fCT8Y8bQRJYkaeG56Ls6Ch49dzEGJoWo+3Bspfa4ZMFhd682FI/8iXWXLHqQltd302
RK6xpWYhvq++MEAnV6E0S8wrgkQ+maW05qfgNnO39v8EGxW+U4GblqleH+UEDufPxiaOYfmtdNqW
k4/Ko/ccHAXpkoJPBdaWcmE1ez5Em10r72G61NKFGnBM8uSvJKJZv8htp/u81lbwPqGzH4tZOc3C
/FRmq3w/Kq69FZJdq3hosHksSGxbk1aI3YqX2dd8LprdulPpUCUxVHcu6+3s6v0gM/3jqO25I7Jn
KZmXNW6nqgSVT6hEeKXJBUZ8LYEM1M1aqNcv/dvg0s+8Licz0xOH8g+ks1lzOUm3NvGGQomGpp1S
HK0sBtNFuTBO8LcYnIxIBN3/Wq+XCidP2PZHbvySKqVeH+icRIDojovKDLFvtLNxGHHPTY4oONOG
2D5n3TDZYirg1WrWrtLDSrNHZY++byEaDOtyixCd8TLJT9rpWrJlvV36/h15s9uKKIxr3evPgI/n
uAhMgX88KkUWt+mKv+rn4uD2GHIde8lRsnXABVM6Buv3fa9YS433/MwDVKpFGyQKlcuZN0p0vU7W
86/9qeJXHiJHRpfiJHmOc/piblSffoQGZYCkfcr0Zwy/9NR8MLyslrJQSXPG8Vs2lTAMNrpePzu6
o45eo8yYcdQPBYMNPAb1/v9XSd3V5DPi3qmSeVZTYz9yC89Nf2lmX94UHg2qhMN97SiSIJhiop1k
EQAGJA6WUYvKYlvxggVWR7zJmBc0kv9eHguG+6JupB702KG5rs/f7/U5mSBzxoGL0Tl1doPEoixB
pczxEfnPe1sysVBG6DUdQwVdaYAAVgMIe48BqO7wbvRJc79v8ECUbDu+wyd0OQARJKb9O6L1a1uA
q+5xasXvOk/s2E+Dw8CV37/ruAoVL7tLhuxIK4if1DP4IJ8GaX6yAv5w+Muu4dlyY1fS7k8+JkU/
YFf6WA1mzVXTd2vbZgBIW9a6ioR6fhP8WJu09ZLGAGTwuCBIZlHJqWsnkqLgUmszWYAGznCzfFom
jhj8xSiZ7N00/4VCWZqK63JwNXilUnJLOt2UP9IAa09R9eOfpeNdxb+3HuOpgM6sUbgXKCGKvLZh
2SPJD/8n7LPyTJLD7sTxkKrWJjwXy5P2JOjJM42PpJd8MCxKMV9HIJInv1JeJJV6ReSly9buLl7/
hOs+iy6fPoP/zvgkiY535G0W59WnHPCXqjy/VCEYKT7Sff98mRwS3cuz6nvkFH3bDAt/mXk781Ld
XhraOk3hAfmVoevP/BqxETBpeaReHsH/7T+W7ms5sWXZAugXESE8vMLCC48Q0gshoPFe+K8/o7RP
nBtxe3dLsGxV5sxpsrHmJV0yN1iSSz0UFfM1PuH1rRpfRu6Tni03p6/x/oz1wGjdckpXeIal1zII
ZBhixppyOWsJI3k9waYXVAQ9APiBWo1Azn26R78/Po3142vzHo5HiJQykepaTWkEMdgP7n8OB/kp
d906171yXMKe2us48KC23OvYaMfba7rkp52NTpzABukrh41Q6K8717eap/9BO7EqEtIffuhjOKn+
MiwdF+7EjyQgIVn2UrsP/Y1fT16LDuwo+m6wnO16roRRyO+r6MecIgoXN9JcdzluY8DsWoGQPyPU
WL1VkcNM2r2Mia8tG0stBoBsFzmXpzY2XQ6Xhh1SvJJH/dbP1Ea5bnzEofln8YgMYJx3LFvNjpsH
RNMrvDA7irX56thfOeLCVhFwCQ+96seWMuIw/N79BA8F/GUmD+J0h/gxx3zlfK0QjCDgPOOV5KWe
CE4JvNfnp6Grlp6ufsuH4RskBNXdirgsJbdl3ZqmxFCNOcJT2EUzS0EuM6jlkimI1XDZ6IqT4pHT
1i4qvn5L8qgBv1bgCDEhOET8IAAfmwxS+aw58Da4YHMjdzqLnryx+TlXw2VVQBK771wP32GYK+r7
UkmlC5wq7vn+5uTX26t0Wd/mXxNoVEZPTyTH6pnP1uErfOk5urg+92h5aN9oGf7oddtFxUdR+vsK
PLmxDyRrxpzHb/wzFCbjTxw6eHfLRyPNTYO/FimtxEOZ3nX3I0YJjdBEQP/0tjf9al5dwAObwppJ
q2CVVO/svFkLrj4wk/DLda33aOGVIx/wbCHysmpIvN9SvXji39urlqL4nvouZwc6caEyr9rGkPHe
eHs1b6ADMcrMwVa1vAgYWRb5wsJvbK1WWNM1PUMAOFqpbrwf7H22Zhgr98GBMyQhxTVuxEvWq/qk
70zFtnUaOkKDFFK6wLlZ/JzwbbVn6HVopKwDxv/o3OGWOTNwZlrVILA91SzZ0ZobMMZbZVs5fmyb
KdsZsxOoM0ZKUCy9tDfjik631AaN1Q5zSZdkaYY/vJmYcFQuzfqz0E19c4I5AGATTB8YLKktuK2E
GOq7UQWru2nmY9nUMZ+qcmO7CDQb6a3LPvF94ahZdhFGq2G+GnyPwzCJINUwrheu60hH6CmCuRMR
dU+NZB+cEzFJRZG+Q88fVkTC+sPcBQpLroF34cBKaXk1mfAtMNflexdXVnu1H6ScVTiz0aptjFV7
9VGGXOEJXRc2S8IUTQum9z5q+HGkOsMHs3V28HA0nu3gzEfT7O3r2jCEzPXQ/97HRXaTo4TOQ0Hv
0iiP6oENBAm/D5H/3jPN79TwTrLxordigUBoo2/L1XpXNNSAYtgmPIZ2A/Kx0q4pAKF1rMZKFxCX
UufXhIblAP6I1abBVqqG3hY0HKbz98IRkqRtah/LsaDntCzef+wEFiQLgbXU63rNNLwYm3jlkipd
SX9j7x75s/TgVDmdrR1Q3XAbUuVFlkev11vqRO2cFCdQ/AXbsVUYeT5/x53mOjnjqONPfCviSrnS
HjJoFmx2C0jhVF9bm+VgFBQ8hgDCMxP4k7OaJKeLnwwM6gtdDGyQ6xK/cXQNvaXFrpBqrSIzGP7Y
ll429hJZEIi0rpqAskNarwKK7QFlpVvcyQ/Pac8XQzyCIAC7fm7aeRBMquehhVGidICj8x0EbU9M
zT+BQFKV+SxlrBSfBjSrTxAsDmmPjkB2Zrs+FJgKzdeVV3/3eUV4+mNfeH/YY7CX58lkuv7bWlHV
3JsHiOGmh+9Nm7XorZneH7nGQAXhYs/hpndolVd+INZmCfphfljeXf7oU/BOTDrGE6dr8Ev5zM4S
vdAvrwyUUOtktt6Z3XcC/6yFeDMIAtAHHjnsO2dCe5zGZ9DZMFbLV+kbmnsc1eRoYdj8rmr4bSWj
gIzceA27/WFLqp1sk3zJowXnoNLzw8IgLJvbfzM5SH2/psdRitv/75wwf5r5zsqf+8z834X4ZN4n
pU22Fns8a3YLnv38DoMxmweR0g7qvsL/Qevq3Ew7jSCpGQ+fXtPS5ifQaLXj7zFAPsjWK3roBdaC
VPMIHi/3BlPu0eLDVcn0nmZrgfg42wPvOLYWeTWaqQQHu4WpM/4vFUJsttCHM9pgMZXmu11Y/Iy7
TIl59pLYNcmjNeiaa1NnHrHFiWUL7htcKQQQEI1pXCfhzwSNiB8BP9jUtyQHGK0Bd0EuSZVQVbyD
AkL96WQYFGzV/B2uRSLgC5pQKhn9p8RuqYVwCbF3ECvx2o/GrbEikoQlhF8BpczuYvPSJTEb6WTx
9ixn91/Lq1zAY3G3/oTo59b1OE7JPXocu7dF6cSi5VRd/9Z5aiE1UQ8YSb2WPcY0a3Ylz24eESpb
yIORT+VUNhiIZB4SqOQBdlcMmI8Y+JvPuMyj4CgSk4g6OTSyKyY1IucIqMuYVtHEI1INefaVt9II
Lbd7mJt5rnC+YUjmfi038nWK7BV2ltVkvI/OF2yPNEJhZdPPMAgZHtjtHo2Sc5/b72fjMOGjVn20
d58EPszxtBMR9PEA40cLLOPI5ngZty//3j7fPvfMVAKR7LcfuASx2QbvIdCBQiJ1QILiVllLNtop
n15ES29GCQHhKzG5B+PqQGR6lDP1EaomqipZFcFB2jh0I9QtV4uVJlSNbcxPYzdHX0WRVRPPlYnl
JDDo+j2B92usVoV/Rw3jfgBSAIVoyZlpAWKuZCHpeHCn8BDZlwZL9KGUkf+huee52trxYYFtIPk1
TpVbO1vO1UPTwOaFbdMpG84bNHZ+T7dN21pJAFN5S5/0wOQNw7xhsPpaV/DJtoMbO6bzewNl3sx4
xdbBbAhhbhDCWnLGzJeKWRANSHXz6WWvhkqh8PjHiA8JATvPc7jBkrPN1XZV6Uepj30naOMRWuX3
LSl5LrVsddfVcnhQUcBL1+7+i/dN+/5vV99A0C1Pq969lQJ6ztX64OlL7zq3dBv15or5+HDMle2B
mCDYpn06B9+wfL7+ylTvWSk174wDU9vSZl1/0Gue2xuwDAJSPTvIe1nvqC05t+eF16wE4F0uHRRx
7jI6mGguTVyBaDjxSTbnaxtzUAHwyTYiqyyxYbZdnrDINlDyGlZnO/FEN4xuJDexTvrrOrl/rvqs
cfm8bT5pTw79uUl2FJLi+F1ZQZfv9grz6rjZvgXnwovALWAudawppjhLKEmagS2wl/Txqk52rUkv
UIsneO9axqAbQD7n1r+q0gRHNtNAaFmUmqf5rawMD+8RBIp3P0VKoIymSqrX4BugBht7sfgwog0H
Nb5a6d7V/xDDTTUuninLzSj1lE2iKck5OwYYGiCBE580oshjQVRST0+z7SycZTxk/FmxGmXDUWxa
OLK4VnRjT2qh3EdylvttoYSwXOmz1QSNtC8f9xt9VKCkLGu3kfp+2fFN+8Gmt5/xvam8cOJ4JPTU
9Vbx1M6ptk2hDF4UQPq1YJuVdkJMD43/g51S5sMem333tYnWvjgjdiYRxwcc3gWYPcoxqFiGQXDx
3mUYZCiGXzd17R8jQmTX8besfPvdlWzVDcY+pd+OKYqnonXio5S0EUk0Msb+/k2VT4/2+IfKZBOn
yMlaeilAEe7NQoNLDhmWufsKl3812Y6OU6qRE0NMhcex+Pqi8bKLe+MpENiX3L7cxJblS8q8JinA
+bF3zOWGw1MR9vIKPf4Trw4RBqHyJ/pdcnbNchbafB7vMtLNbw6N40ghfVaPTWLX0so0K5je0fxd
mCDN3jajO4bHYO0/ribrItfJmTy2+PQTpCV+88sPjDiUn2Dbfq5sq9fac/DBsrWx6i8fAKyIK8yS
R8tvZZ0trTPVdQBQ6q9Xh60bCdHrXNO26KQUWhmQQlaml6EyNWH1NtVSBITBw2Kx4RAwJLIfelCL
12GekcLqjxq47gB4+Cvcqg/zsvFQ1gWt43lVjierq0Ng1Bg3MIePFROQ75o24jCMl7edc/vUGnf9
2yc7+E390H3yjMx8v9pZb+SmMNspzEKADvqzgcTOaAGzk2QYwtrQK5jmRskqt51pshtDaU4JuzYU
pGCon80y3iCLu78X6/h1N6gArZt8WH8TFbEPzANAGWAGKittdH56/dnOTj9vcz1bfJq4oySuCLgS
b7UU5CVBxbNOm2CieoIN5vFsNYnPxXfgOdeHy51JWEDnUIf0lHhrd+wIs9GOU12pmvDKd5H+PHGw
ueNI5tundFmHr+rbmp5ZDvV5OngvwKuTGH8G3Rb4dPf8Tvihc+3gpFv7xPsxb0m1yU91aPlTzf6+
5bnGEUPqtS6FBhzSMQ5b/Gp4jiJbg+dUexTH6/Ml36lvlJXAs2uGR/NDTHSxf8QYVNwH9rTupJvX
7iR6FrTKz2UoY6TQ/a2n+4/2/EdsTS3sVbNLM8OgAS0kdJF3m+Wz4oFnGoWjVQ5sVotaaZEBy6EO
4j3bDP0XpxKFWlUFmOyzHynj3jUDkzDWpxJtHU29kPbDiHX9/hjxosv3w/0dgX1WrXUNgyMIPkYn
bYtiuOS5qIWpO38FiFygTGN3NlKQOSjtdFVVPmKgUGYWPcSDS99k30ZI1cNs2MNrPY3QxvkgYYzz
yFp2sYMC6TY+DY8dhdj6Y9fop0Y/94IK/T3VtfLkWmmM6yDuyDVXf3Oov6SZ1BzqlJpbOdcdriy1
y1QbYVRkiGPep4v4wYCpUGDhDIxC4XepgkYNIsqx1cfDXMDSa9OyzJe6u86hlqz3qerO5Wf3CmlF
90UMFJb1VO5iHJaOza75dl3mbe3Z9CpUxblFnNuRSIe/Gsg8t7htJT9Aio63efo2EUojnFUE07fC
7NVP1+bjIJrZTR4Gkt+JbtwesHffqMkwudqbYTpf8PBicIf5LmHfa6T0UFimuk0ksm6uOEfqiBzk
gyXxbngabgeLnnwdXfP8bR5yrV7IEYcqcj821QYxFHdE3X0pBjdcgWZRINwKyKqyxC/zS/CAJLqJ
Oo88u3cQkCiKP2w/pX0Cl+D2LhGqnJHJmjTlC1T/bCvYwYRuT9EY6HEeNT4FzVCr/JYCYS5tFu3x
aCX3hWsl27i3FtWAxM1P80Q3FjxneUhZ7WPdQG16RqvPHE0CKNkc+FQ+Yw0YP6z0lw6fvvjAZdq2
EKspn2aAkcLlB2yFdfKs7rvb71VZ971DVJZx2JASVIJe9vaDbPkNhhzIKzllyrqWHD2Hd8I3ohzO
emLW0HbekSkHMSpgtiLYQeFB4YlE5GvsAnkGWECMEwE4shETAJmbVIPW6I9o1ZgH29/uD0CliN7w
GiXbafEmW1Nw/V86XOd3RNrlP5rJunwp76pTNMv/CtTvbGG2+DPeWkRDbCg3VVQ7kY5Ig3cz/HKu
640tkp/phQOBLtH7xbE5mnGWuLdXDgNCVURZoFlc0R6srxPYrUGoG6w5f/v3weP7PliXukb1JRQ3
cEXofBXaJ/Z+8X6qGUypQ56aNVQpesQhSv+ox2FGlcDvHHZ/NrhG0ETwvrF0z8EXZmbC0dMJh3k5
tTgAZcdi6BZ1hYo1VA2I/LgdcHm16ygbSCa1HflwUEVhlhcsOmqBOsjcx85jUOzCmTzNfuNWcNco
czo2c314LA+t7WA4zxgrztJ6RiwN5oThWr8R8QLJSt+Ln7tW8BVNDv+YETk69gFBJMkHUIkXLoXZ
3L99KcWBbtbEzlnXhohTnogQM5jrrmuhjTA+IzXgP2HWEisgL+YbuL+cMxnk3N5phwnZiZlw+Ecx
qd9vHEmqiR+N5+/QP7TRABr8YXp5DMwLZzE80NB78hPqjmvx6r1pcNixs2gqcP14Uzb+G5eg+kaP
93Xtz0dIbbzUFiHBbKNdfdkPvA8vMe1kGCgj9tkdsv3EfNN79BFhzcl1tc4h0zuDPNwxJgaYlpDv
Bmd+ElWbISTkid+2+VzT9YTO3vifeo7dPT7UqpzteCV4qRd29cv7RJBdaRgEiiiQxB008LNxBeeT
ZiQIxH6Zw97USGV+wCpbXvGlk8v8Vv8mDMh0F73JtyJNS7VpBX0ta0kP23YWtGPiUQub7xONB6Ho
lyi6GCWo6Yh3IJjPqpfXdLhBShHqd1hhWCOUV0Eq8ndvgqoyVeEtpsA81g4/FicfEARmwXX9t5et
XvAEi51kt3bpWIYVvi3Sg75p5JV6bFwPDkZU2JVVA6+2eu2eikQKkxGAFGooBhsitI/2OMZFuIHS
+TM8uUg4jBh0+AiIOFj7fhz/KjQz7szZRvoshdHOyskGJhOLp+Zqsq4TxDQtRgnX4lT4Bn/Y6RfB
7CFGXbGsvdXz7cNw1zJsiU2lAoG2upeidblC7hnM0ixXZFGG9SRxcGOzLsoKA9KCKdaqtRkm6i5g
muI+No218dfBjWHBIWOtHXS578fyphvTxeyYX8DkW9vO8YtcxhVm8BBctQ8TGozmo9yt9w8Is8KY
polKoCzPVPOoLVjhB5JRXf3HsvYLlvTe3hv5d5xo1B6gGh8zC4jyoT6xjCL8kXyCfXY/7v8uQkTd
v3ssm5hKTRU+C30ctHZYU48hkAc8kXTrEoZou2B0wQBTRKCBEL+pRDAoxdU6YJDBRyu7V5DMDIH7
lt00zLHxaivrFfFwLGVxmDLsS+nR1RPBLYfxx6nZybWz4BwOE7oa5y80yrgQIZzWzXYWHZq7799M
MdNBNOkl+orziOliPVbKGh5Xsh+ZaJDjJnbteY4sKYgYAKMMmz7ZYu8D8+pqJlCIgrTAxrBoscWi
A1EFl9WygX64Cb2kWijfDyrOBBMrUb168wnQN/jkAXdlS9kvA1o6roTSWgp4afs+OVRWj7+n6WSq
ucF8Cj/uHa+IV67jAlTHg0NxW7ZQvQX9W2F9Kn03TvI+H+RiQuvC3XtVTx9Qn0096KhxwLnIvcf7
SCxYXfGw5rsfYRHRN3dpCAd5wBasZRQegEBnS22jvQUe3BGSvTaltpmIA+fGhh0SLd7H5UTb/KFI
jjkmpfMWCP0asu2zucfaWcGe+OpEGYo+Mx8TwMKmOwlcrz2q77EWlM45qzsHrArM+lIz2O7sXAij
5o7RQGRblSxxKCkiBKmlmhywLhFSo/1DtkKugkzkuNQ53szm5NS8Nn8lcy4HkPj5paa6DO75bSIk
hKeEPnuyRdywk1oyKof6HmBHKcspEXnhI964e5iNN7w7rDICH5klcgjpSoQEyqOiYxBqIsVfiNpV
kUlauPGlaWb75kUzinwY9I+wCX7HdJHPczHOyyX1LRYC6pecHrFUUWObJBzgIH7Drz6bQ3gm/bJ8
t/0o/JGGdVnqarZLLuVm+GeEEuu75rog02pKsGCFgK9o3biNfucW0vY6T2amxnC545UXstmqMP84
D39UhHFLaeZDr/7sjj9SFq8Ok7gOP2UYHVqtCl7BxeZhRc024o09VhuypsDTBkY2X22zWOPapic3
PJqctJwxcj6t6PeOvdjkPsferXpuoECV7wuwc6qzyo6sWFY8+6EH8W8RTvKTTBD7f6nD2jmkgEBF
Z8tOcHQoEUwTfLgskG6oC/I9wjpqOCBSbl56RlBfxtaes9BsvvqEOcqb/DsJ41xd+Jg6JqZncxhJ
0FQa2QzvFQnEwR9i531BpPKqmZIyELQu8ZirT2LFgV7P+klnPNQkpjiK7n5cYwtd11KrgQEbr5qc
xBZWbp6JpNij36cPsi3ky8dae8xUy0qhFjoqAtlomPAwMgjP489t4BEv/3Zxo2zEnsg29ht1SvFm
dqeeYWz713GbQ3qTzqUUWGkxvDk/tbYkCHvlu70oUTn5QkERmi1xftZ3ZYxNZr6tXYdBERrqwjG0
T7b2lDyAwhtz8fhuPVF5E0+Y1vGyse8Vkn3gfOOF9LeqGxwF6XCiI+VH8rmrhwjmcS4e5F18rt8K
28mtkZml+pKjqqnacYIfxUIpYVeNzibB87FeYLp+Fo4uLFO4ReUsWDtXS7cutigFYzuFsG8hvUzG
COOV1Xu6de88O8dGICuae0rISstIKCE4Tgf2Abvqqu6BG+QCT23scTqxmWmle0aulR2/tHTzrZPu
5WaXz+MnfpfCkaF0NcErPmkdhrUjtybxvFC4W4/iNFO7UZ1bqXnA8TP+9/xKybmX830wkew8HqV8
iI8v4IO950upzi8K4rYR7z66KXAg44qGhbWxZ3YnVfgjW4p/3+/c6WI9JF3NolzMYtxBPdu5d8S1
l4INnTAXyeFdll89dEVvQ7o0nuV7cW9Kw0dy6DtXXXatUnh9VEtoC3jctp+K5PRqnsoTIJf7AqME
Ztx6svqQgOdWLDimgVEwrmtvHb5q8a6Lzh/PNe7v52fLfDMTnSccYiWwbh6yyMvJROktHR2WNSZX
iY98434q7/mYKIawq9Aqll88bZJT40mUVoBy92nty7diSuc82pxqbJqjN7Y5VjZk57uPLb7Mhgld
EgimnjcjAfpgN7XOPOPiPWdmulTlgJjBD7xofMz13N11oKNHGHr7+Vs73k3UfFr0KK5Fy85v8/sI
+bBxR+oTPXmzmR2PJXnwyETviw/Q/KN3J5eZZDprpMiPVaJ8Ns2h2941k6na/RqlEmVV2+47+1tM
yTPzyG9LqX+pB7JoBkJO3EjPxrwIH7KZMLZ5FO/BcQ2q748X4CWzZl4cucKZlIyxHrskVPVUlYdT
LMrdSydedvdy7saUVHn/KMY+HyxTc53zufRIFG+C373D6MBzVNBW8NXICQm0L+JmcuKzCrASm1wm
OSzaTuortTYPEd/GiPrRWxSeTfdmU13PQoJH31i03uQE58MbqUG2JTrOdcgNMp2OoLlSfJLvZVvp
0urdMUqsXmxLv93shoNuM3tTgSxVcDmJyvXFrsAPlCQ4S8aM9Ja9lMi1D7byY2NLMhnYUrh4lxtT
kXY6ZTE6IoTRijwb6RshxqG3NMJ/lc4zrLFt5/pz6MkIVddNUJ9r268b7s2JyRP+o0G/OmjOg3QL
wQefAwZW1iq8oJhcizkK3DNY0V6PttoWfbLSJl1K4JWMpU9X0JJWvde5mR890UTyQR2L05KZL44N
1CmFDi4MyBjDKDu6vrV/hYYqaq7ZBsx8TD3LbHQxSiXq2dPgeO5yBE6xZ3/ivbX9ZerVfmWmDFRf
3BHPA5XffvDc1i+/tSMycbaKwXO/Kh/P0/SlvpKNJ2EjkICOQtybeWyMPbfld9KXjOpOFWQsgv47
3cbqdsfN5d1Ujxme7nH/1nlLDBKW3cX9wz/EUiVUnaxaJ/exvjDoVTM7C11lKtgz3cIQ8Fy+pGbr
+zLK7Ki5/Y2f8H8GsqjWsrDilWWsvh63GUTdT9M3ZN5LYpiGLWfZQWm3AEz6GbdgnB4lxh3clbg5
vDf09rG49B7jus/xQw8ngA6mFLWwKIhPwAQi9zvDP9P347maZEziE0Fo8CDqwQeHAnU3d9V0O9lW
D5VsrVag4u9k+yFx2niwfQ6Gbmb+NjL3SyALIUAl5C0FCZjFbbiw9SN7pYzHf0vLZrIdC1ZoXCsK
mcK01xwFj4mk8WPGzo824nNUWRM6oqKpsXp5SnEyAsP4NROKq+0tUWnI6Bpx2wAvju5SD+ES4+JD
SqiJzO8QQYfAKN1+THFeMl3zB8Xf1AB8Ub3101WD2UNzHKVbuehYek4LwTjtUhVa11xYfI6ldPcn
CNspPoxPS1fcQStckrHn7wcx77+MN8sAYtM4LJgwnrrJWPHZdClTj8hr87apnZAKkO2uxbdjKzlu
7+hG8Oemx/VHQJUXP7oSaqkdmenoxhABM5KHD66NtKMEic2VSiEkBTtKZQStg9ov/Jer88lQnWTu
UXpG/UiXw1oSPjx0B0zKw3RMoaSCeYOqQAeqRi0VNts/7YHYmcjCuClx7Sys29/L2veF9xIGSdfy
qVvQ0Jp1+V3ZaMqHxc+Ffg4pIfjrB+XUYBxhLpuqMrz9kL8qfo2NVV+cUAAIdYNRkvfaCkoMo1pw
aF+AYdOw6nF33AzDAStE8fE54DJN3jbu1bnCMoWQaN+YwSrXlZ8zYhCot0oGzS/GLPR9290oVre1
AMYxxrUFKbqcIdZqVGmHofyidGsMQtqybzEYJyjKNU1APHFAUvURmx/EUDLKVX8T7UukckgL8KEE
+fIfoIbTlR1dQEBijgiRdsM4otWqjkfzW8EVd0nYCvEI238oYCqGR1wOIapTDvUYMRAzNpb8CBBc
giZYFwfWKQ+D85O6XhvvGoBTLrAjWBI6CG89n9/gsFt+fmRYZo2D+1si1NfsNdJSsr5fdh6TXsow
qtRTbZX/zKJRpUa3chi2Qfw+pKzdRe08zLa4eCc7ORv4p0hjgGbB+eavhIMQXI8Nf5/GE8WCGQG7
wzyKyLP7luJbfUeZSZgZrGuJ4uQMCQ4MKON4yHU2ek0fWjSM9IL1iYWSzR/OBupXUOpDd+LKoVN7
HVi2H+vHE+8wCLEBbqIcCJOtYoNas4jGGmi0urzw5OphTI30XevyiHwKGCVAC5qUqAPzRIsHOQ3I
n2I7WxorpQDv1fQ72y2dwqrwwADJt47r79WznbW9Cvj77cUDSiREOhOhRvDW6lsj3Pb0qXZhVjm/
YoXwghFAs64mdjPDk1NZWvbnUmLlVMzLgWX66vuyEcP1780JoB3gCBvSCy4Uj7uqaaD2U0W5QaCu
LQmBEXe4FQ9bNmO0Dr5li2ezvHiUIzNQBM7Hq2piy5uIQ5v7UF5yztTi68Qrl+nbdxCJrVrp9nGU
r/JoqIYNYnKOwiTtZEpeN0+evvovjRcL2dEKf2htELr45E4m6BBO/22Rxca4bIuWZqbJ0Hg/Yg2m
/W+8tYDJvpHGyr9y5nqXQ5OiFBnFMNwtpiZtwvxgnR4hHLdOgpz2dujuM/wXy+dF9PgCqHNoulZf
sychn6Bjt466EazjExOtXdCZqRcET9+mILjag9u9ZCz9S9C+HSuXDxGUMownO0q4RNW49e8zVzv4
3CXz7rTGu+rbb+t6na0I9K61cbLy2pfXq8arnydDjZuNeITBu309ME77vtjwXxzTMKQSVFE8Qb/s
Nm+9eNvlkX8jJGSySn7HPV/qwvKj4+l+lJzHi5eEcFPvJRei+qb/+sc5mP8WywGJMgLCTvx0fhuX
NQFPyMY5fcYaYrVbV3lgsOjKEgyrhzuW4ggnZg+9vCUI4F/LMKQw3LUDODvaFRI6l8gCOd1PE60z
flG8fZymyE1TPT112w8YVh9KKe8aag1Io+kqYrVU2CYFkW2WFvH9PMWjRCRA4iTxGJoWnuZp97WC
MjDLC9ztHPEXHdPkUW3bEoPf7mH+KsMv8nQ+wFO+MtaXQ/NFgSEoqZYuZUsJDggIZlX1QCO4nqyN
igurj6xN/zMmI8uqgcNvfNE7oVZVH90//+MbbHFAzjN7aufE/3WOpSt5lHr+Qh31deYNSgCV6LzZ
5kuxYSZiEs4MfPWPH2DX95GpnCsI8+d+vmHOM0/3/3y8DHsXzcxgYJsPBunSCLuKtmNhYGwwDwip
TdmuevnM0c0xRG4y+iorLU0N+CoZDVyLfysp4PZPAPLCY9JQ5xvwN/ZcGuBhGHOP6zkTGujM7MAb
1sNj+RicB3uEjRUz6291AEKdB70OdJQXqeGWFU3vuKnqyucQ14TUCEjhcNvJiWzUcg9sPQz3qukv
kHqA5wABZgpOIxByAWFhlAL5DhGACSjQ4tPwrSsS4wy+cP9zH+Nm+NtDaTVcwKbfJ4HQmy/2vm0n
gc+4asZabVp+nek4SnTGIIZ8TyVCGfXIFpK91CBYeHGhfnTfPNDAMY2ep+MUvfVTNf2yTfSfp0NH
T3hWSfwbM+wOYiOb+6Yea9FHmmJFt9miQcWQ5JBsIuOKj2vZ4j928kU39lB5sIrblu+930q2ikL3
EaYLe/sq/JKJhrsnVu0+F4dgIDGupToxeKmWBinN8cY0s6/ortv5wxf5KLVtbMM03WaQ7yOm1mUX
9iBrrX00MUtk0rupv2Hlg72J+AaJoUebYdpvRZDbHUNpAV8NCR0mtOhcvNd4xjrAhBhE//S56F7/
BdxT39ZlV+tFuEw0m3qQr2PD9bn+1o/z6zQxeAp04G+r4qz8yqst3zuXdTExSLbitD+NbT9hTvOZ
2FT0dpf+VuDRoblmEpKoXWaESXi2pDo6KEDv25D4BumRW8l5sGWgqSViATZYdzbYuDLyQv+8jFSZ
+8Hrt4qLoFnJjo6X0n6wf/EAsJUteqgLOt1ECOm8qBHbGdDoWy2+qIDzl4MEez2Xv878lTY7s2gu
2JIsAq0+18V0z1LNQwMx6e0kp7mVJNnen5pqfWFx0MjrKwBaQOXp+F/yKyMLuvgQ68pjHe0AN273
c/jJti8jJcxyQCtwmCvZdS3HdxB6CulyGOrHaPydW9UOVOjcc6fBShCYBe/FDGRS1cVyUL2StlO5
NWHH8SkC8WZTR7VOttEZjSuM7cKWESLjSvFFdOFPWztrNIaIikr0upjhUFJQj9eQ5pVRl3M1nv2w
jetTxln87tz3QuWeEUcYWgvsR0lwDtD8dDd/TF+Xir9yAiEtlHw8z6bDsR0ssM5nUWL9eZhncfcA
1dYC6gfHMXIVt3QIjA5NYxTU57JcusyHPc6W+nc1+d9urUy+pPA8Th3IOVaWlXfWLT1rayY3zmWq
qPD5NuLFuJTgrYUt9ZE+NBVs2WRpnC9tDwMReWcBdolv9dtmnuwnHkr9VHP8k+6rvu58bG9RPhk+
9PCs+oOPfC0ie5qyRFnnAK7ranZTdmJY17dLxc3I9rOniNO2JEv/4tY7qsypnEs1nAC41q8mZ+kL
w87Mtx2Q0e1zXx/ntRni1yP1ovpA/NdxWvbDm2v5fv6rYWCH+d7hGa0v8vnCVOXGoXEdvMUP6HxB
JIBw/Dp0j9LqZK8T1C0LEGMfFku/7zARlDen8gFhElvt0ckkK6d8FO/z/LbmjnX+0QbuIyCbOZWw
xXr+XMrhF8TfFViXFZof2OtqDUzXUxzP9qrbh/02L6q1tJRflq6nL82ndzV3Zgva24NKKtvRBlKz
uJbHyZA/mM6Usrm5DL4a67FQHrSY9Nr72caHArli7UYqHx5MP3kEHiKj83hteEY11MdekcfTgNpY
SDSpWFRbs/hXcJ0JtEsgeWl4UjobTBn4v+wbSZUTbmOy9tYDzx9UEfhl5qF8AP3Ls2cu2gsjeGX4
UoGlEqsOg1V98A3eFBpDfJ9wdBkfltWwjYsxBqS6uMCrM2d/VnBtvgMB/QD3zrhFpWxthjzBLQPd
AStDUZQdxEXdHVjY+dYBK3TGAKwCkSpDeJgqSW3vhMmrqRYciG+ehEOhufZ1gTie9ICH8v7oQHjV
NwQMLQqUFoGrFmOc8PgKbQCAPRzdDEzcOSnXs4N0ZBqa5BmIhORUD67wATp/+4Jzt1XzytSG6Luc
Cy05s5TopTHudLi+MByiQwt1jw/LQMe1Fk2ASYD7Q5Bf/p3zUKaEKjcOdLpesJHlL7spDK8hGDLc
j3A1wzd6ilzSv26lONz9DYRcIj8S/kfS4cvj7kkYFIV2NPyt7ZvbikEi1p6rYIzl7JYsRxRwcogz
pUhSe2PMAijn5vvb+9J1SbWyUTdcOrhQONdqqhXOLTwSgQODBVyJlcMDFP42FczQEj3XHZpT5l6D
P2wNK42Ls99q915VtvsfC6Lw5UjrrigbJ99wqs7CIcUa7lePeYErdWKsxd4BRWZhshp+s6sNCEc7
kxlamK2Ls/Bhyw+PjhBCV/BUGoY7+voKvzajVqkiMZJTeNi/lnrb3efm0587qV74RWQcDg3hOwJT
Xy594YIi6RPC72f8UjjRePDK0Bn/PbG45kyTPapDl9PDcfhUCtPH1ZgbHwuzfK0r96vY7crF9Oal
a13O1a61Az2Uhopr98JlxNVJz8Lh+qqDVDHORq5u10uWaYXeM/xTuGbaquK9MO/OUF09GfGaSxYY
CePi3Lvl8rOOMWD2FGR60AMiimjoQ89ReArSfnR2r3YFDDWGs+COHG6g//XDqYSzM1D6O55RutA4
wd4HmC61RDPVfJPigANRPyFfoLAeWKO89UzzTZrCYyoHTM5cIJ6baVbitWZw7PeYdmfFajFeYn81
++l/CEGsmq5Gic9nodrtcsgw4i4M3bT5LIrjJf+YtTcb8y42W8DSZqEfXpY+ICLFlvzqn3q9X0UG
WCCJIQGitDCXKFarDRjZaFfQaPufZ61bLX78WO+iV+mnWhfITJ7kg8wK+eAJg/cGn+2x9yKAYzgz
xpf3VLAo8B/u9vtsw332fFvxAo5LLnSyMKy2nEOp9VHvz/2+/5sLW8DtiL2H4/TYeH/P0dCi6aWL
dlaRt0qj4WT7bla1G+Qd4QfRTPyou5F21b3ixVG4ABkGodFQ1VUemRMuqqbT3E2kCRnA0mhG/K8K
M9fE+9cFLyAKaM6GM1e8AD4Jz2GyMPJ2Dd8wEW7lxojzAj+34CDj3lOft3cAM0fV9J+NUdTkw/10
siX0Lq0R+CHwGd3yAE74f1oKujBHE4Yv19LoETVHzWbQ3qItYHMF6tGocYsao+97qRl+yI/8yX3x
uQ3n5X6ieDW/858T7JrK9RKWjdms+lGN+BJeIu+Tr4+asnUKTXiKIGyzufDlTUZ5bUcVLmBWQ74p
UPs47kBCaDbdqFHDkXw3B//JmL+b8JRmAE9Hucro26c1G25Vf9ZtvBieIJa4s+Xou9luL4v+DVcx
isrNaNgsD8oG365e+N7R93ezGS6Bnw8grkhOy+Lh71XYFvvdO1+4keK76I1seO9HT2PtXQEy5GKF
Q/VXDtLDREIZ/uiaYR2XG81hc1mIun72ZkDe6A4jtwwlOPxO9He8wbn8UMAJajiAUTaK2u122UOR
LQx92cw3N4bN6Ltdxmsq26XCXhnR5jTD3UwU3diRnx41hrhyNuOwZnjRrazrpmUcRFg8CIkDPHEH
D7xrmMUgPK2kYcaydrBqpqdH8+Dvi7+f8ot7ayZ33jtbplzLO3AqG93uPpRoBuz5mg3Xt8AGtBTY
dMrWH38fNhzoNobXMTjyhO/ng9aar3yAgRUPtgWDsvBx+ShYPQssiPDVfOZfjVE6l99a1r8goKF7
Mjxvhc1HmSGyPPY+4yVP8EPHEDzdeLj9vUQM5lqriYojR19tEfcWlpYfvw2aTxEg+AQUJCn25i5M
5WopmZ0m/63Ah2DCHOy5nSc3sLCLyCDRCVVz7hzbreRX2Cvj/yPpvJbU5pYo/ESqAiEhdKscESLD
DUUYJHIWoKf317h8fh97ZgxCYe/u1StI7jy+xuJhgrLUbw4A0JzxmUuuwjUTxj+dFAzFJoKU3x5I
TfT05Fmk3lrpOGEcGVMP+QQkHoPNBxs5LzhbpGMuntwkmn+SteDTa/THm9/5ZQ198tGDDbUG4AgH
Q6HIViEfGV9MTjNXjFeLC1Dwplwb+V4rPAPOsmW3QgoNubx6T37AmJ1HrwnXcs95b+3xMtoNJHkU
Xj3LZ5GdyUzl0/vlqOB7b4B9WVTfnDkJs+G9u7xKSmYlghpuj9gENWLVyfG3CvSBgk0NTuzR1xeX
zQtFI2lcQBFwIUGLJZxAngc4Tsw4hEcsju3gyXBltVy+xpiHs/VkscIWCLjc4D9xcYKTDYcCk2ur
M2d1E+ao5KWX6FbkR+V32bPAkTlDFGYUeRiy2m0cJDAK5e9U/A6l6q9EQNmIXlJBSddY4ZLK/Rwb
yFHfljLbOdsG1Pv4xNQ33qPqvfonXMWjffRl1HAd4Vl7HX1hVxKkE9198dln34FdvseyXe7lnOIx
BMPifuX04tinJAB1H/JtLgG4pWxGUF77MpYhpZVleHiJ+YHznv3nAvMofwS49sGdZSAzk1JS6hmO
DEyaYQa5Hl/ecnuMuGbbXPYNNnYp7tR5o/uIYNQkCMEBdiOFOQRn14ObJP5eTgEodE2EkcNp2/Fz
bA/imA+FCaM+ziF8CdmCxq3stAV7o71hneanrk49oOBiiTuvOWg5owdJWYZRMrwFzZkOzqdRVRNr
ssKchSebpxqW4YsNSg5XmZGyzW2kBnefVCp4i2SYcPiyDvD1HFiPG0xSFIiWgJoPoY4RH+wQbskz
uzSpHzAjnXtaRrxILMbB2Z7dePueoIBK0aDEPAUh5wFvcQjGzcEYRqpsoQq+06ovxHz80rkJa4xy
32KEHOlSnsAz9qDn+7LtHni+5Aaqs6eneHcPI6Y+VnfAy0KSUfWI4oMFT5zb2eLlecjlMrF29b7U
A7n+e0iCbSNWiOuWJa3BVsVdIF0U5SwrXuFQVD9WBs8LE5+9f5MDZ/3DXB9hFxNuVrKNtB5s4bY8
+kwjWAKlEKSVlh0inWLAiZSTGAy5f6TelCVyzFpmbfAT5iVh/vEOcuoJNI8xZKTSIFGB6lXupQ2n
C9K63GkbqShlxZHiTPYHucsIx2A9xJAwoF7FqA3DxfA2kSPu9PHdlT/Iyz5WuLgJjfXn8COvRye1
UYb6zNzw3Qk/yqtNWDmNGXXVDFvOP+KWIZeDeJ/FhRo6MM8MyZ7cL6xYHN9vw/m9+ITPDZ9WbHap
W5s6Fb40FpIVcZpQxKfyZPAgowdgxYLFzXMRyE3GrQKN++BRjdFssvzr7CWskxh0sg3I2sUaL4sn
l9ApuANxJ+AwcYZWZleIDOxHLHGiyOeo5Of+V+TSA3G3h/yN+3uBSXKnb7CCdPqirsUtxvly0eUX
TrxCJW/E3ORCC+WwuBn4Tu/QQcaJkylf2qEdOOYQ1PIGKpJHVvlPfp0yMcjDZYlAcHFVPTn2liee
T6Q45kxO3oOxHEEknD8RFiv8WV6aU2pt+djMBxlXZjuHiajHAfztHC2I3Bngmzsh0nV4kezlR0KC
n2dEDaeD2yhzE6wHrj7GR5SbwZJamuQQgpAr9+k+IE88vIdX+zen5Uus97FrYEdVdk1+b0Vgz1Ta
clJZcyneZO3FyJcDxpQSSrq4mO6RJxeoClG/MqJkCY1PGQ6krgQH4CriceA7bn+kyi5FOzrHo1v5
b3CXCGo+HQQIlizsuAkwKWTVBzHjim4kIWTx+w5KdGorxunsePL0KjwkeE69JiW3AR4NiBqWBSkf
UupjvpwaPWW4Zw53gzmLwyVpAm338Tun7GP0QOyJe0B4xsunWEzaWASM5EAnTW2CO8Hd3UN3+1rV
2hiAyIGBDTvobegFMKtkrHO1G+A3Qkp/zugmNrTpzDYF71b7SkJPQ6VIgWlS3MnQmdLUtKi6iQCI
pnxPPsFD+lD0CgESbpse+GjnFzAH3kI2sAKGlhyWyOz4llRFsj0cOctb1H1yOfiCLCbSfihDdKQv
z9z5rR5PPxeItuw3t5Q/j8dCZrcpNTgq2IM4QwN9UXwYA4qVijEWKxG1kLS2UsopXpzrFgzJl0uJ
C6gnm4xsMTIjIwfAxVMjQa4bs4c83HGccyPO/ARNyX8zA6SlKW7I+WYcP1yu05iSWNCJTw+ZSEzb
K/AAVSPkA1+VckUWJNlRlaHWjSkQQEOIBGJ2DiWSJBp4oGmqWF5YWOGwf7L7YX9I/Q67NYUIRKMh
i9v4ySemCZLGmeeY9+BjsCiAMUEilqLtnDxpNrz5nLp5TtsyncYAMmNpHqX3aKdP+JpS4csSzmK6
HXzljNsbYAs+BM0WLSu7Jj9fOc7cywqLg7kQOhBmHt6G4qKUZeF8Pp2yStJDpVf+AjEPjsTFDkOo
hdxx1gpIHsSCDBpSbZsOejPbWw2HsD7ikIw8yKIkeMj9AuEaKZpFI0YzxeGyi1P0C/MBarxHCjHU
T17RC8PK6hPIOKdBmzPnwpEKjUgj4kXmq2wIldIdMgrzqLSmGqz/FIqWR7sB25rLi5MEdDuU3Rze
KlvJMUrqA3OQOZ4pNF8O+6Bs3zk7EvjBNi99JueiYKMECTketN8+VTH9ljfmrpD5q/h/y90mVaFc
HPkVx44RLe3BwNkIbEdPRH0taWSQ4FEXLZjTXWFDXJiypHIV+SdcQvlBGi/uWDpamjAxrpWqUprV
X0s656Rc8YwgqNGi6xKB1c3KOF/iL3XihEg/erE4QK4brOf5wwrJ0Q6d+TT1smw+b9g0UnxPnlcO
AS4zH12F/41Q1Nbwv0K+IrI7hrFDOGyujimtt3oOdW++g/4nb0dUNW9yl5Pxgnl9h298s+jRFFgR
GJLhzPu7Q6VtF2QQ+wo2mo5EJIGLySyi3RUWgsh4biSas+PzEIojBPeR4GBUDWyEbX4yRd5vOL/f
pFWR7U2WBUmcYc+b/cftpCGTPlbqYZAeHoLnmhWBtbNJWOW3L4pJMX6lORoC+8pRsLODnr1YhvDq
74p9iOyRiz6RmDQe7b7Bz/AkCyKGPlnKCJEooJxkMeblSHiTFkjegIUtkl8CYYGdtjiOTyZwl2B3
sqczZOpTRDinBlWGwH4lmv5cjl+eOql9z74UjMAsOe0Ze8D+Tw5OKiF5YwGSgWEpRSgnfr0ry4i8
gbRIFEM9Kh5ZG9/BltJaTpi0tbSn1EaiSunY3J6stOC9AmTLYixkkP+LMphvQA0gSRAo9uTt8k2+
lQP7/0sAvk7X+LVXFCfyLibZAmc+j+xVtHii+5XemD2gQWcktddvJeaG/l9/sTILXkml2peCHqic
SAND5wKgXaPUcigfqTkx8Ag3YD4GS32RmeGN09WTtBMuCyyh/9ed9ztNzATVHvg04DifgxnG179O
71S2fDBUGasrS1BSkv3+K/04afrsf934oCiZAKRm+xE9M+1HQTnLFw0CZjt9QUGNDSru/6edqUl+
ntYAZyBXKGalO//dPOwbxe8lFawCsZAJAejAdPHJp3ia/a9PZRltzi4TqTVxG5ohZqdsE0ibU0Da
LRu2yfg5lPtYbsJc6k+u54i+vAWONZG2iOoWJJVqDx0yk4zr9NMbozPnA3I/C1peETclXZg8MBui
QlcLd/siOsSk4dKocaWIlzqKTDByGAcwyUZb2g5qyisQhdJ7U0NLJ0NLTAnm5LyO/cNMGC0cVmzL
ZkKCEyyJcj+mP+iZ+DJ8f1G0JpQIeXYCVJaCIAca/b0MBmQflzuTXz5pYSh0/ygmf3s39RxdDo/X
5Xd3kSBrjyEO8vKEyRkwvqgCKafpzaVI5aoX1mtF8cut7fxaKWmhoisN1z7n/8FJqbAotWkV5RtU
qqHsqXv8ZP/fuwrmifQLIPiUTfK05Q9aAGP2Dgq8gnjZBbeclHX7HF4/HAw+YYg9fl+OAlAVR2dm
Lo+V7NOb7ZbeiHOHPYkjoi0JdWTf5FWYPZJMQxVGeRhoMZEwHI3E3hYEochdJuuLPLki8JRLwi+8
c5y9NAx05ATwkjrx67sH95QuXf4lKyBwEpeM29X7rvYH9413qeqpF2xdvAr13yFWd14FKqT7Z0Ki
3+H9Yu+JYMVK6ov+xG8e3M4leGrQVXGV5hCzpg0531QSwm2Ri3i3cETrRScUDHDBpF59ODp3ABLg
2W72WV7719p6DTDV7xEPn9zddrYfX8cNT/FN/5Ast4P7+LjUBtX26ymp4WOW0m1SHbdsJdeQq20b
XlP38C6MICtH3+mO/TFsRqS17zF5g0makNytmdZbcxeMdrc37BcG5hyPqbgIFwOD3LPaL8eU08Gs
9rGoVXI92rtfayn/ODwQLG3Xy8usAy8YWNP0Df/rMH/07vYtg7QZFDA2fdOAm1LZX6/hPcLjWJ3W
+NLl1clp4pIzNSIlPyPlxgoFQnP3tbDO3ScCgXPwdF/IZZN38kqUXKiC3gsZRmWr5KVLOK3uP90n
LrfJIyx6hN1DcVW9r4OaP5T+Q43vcMwnEMUhBFskODLNRUVxhZESXYNO9vCurjbYIdjieSbZ9pTU
rmbdpjeHZPeok+2Xb+/jvr2HtDb62zlKCovT9lTvlpCKu7k4+SJvmlKa0lk1kvtSKlEKywReCizD
EFJyiUnifgjwLATKN7+UiL4lglYJm2wCZcqCPPBZc+9vrja1bMs+Odiy08qKYZYU97g3Y9uFhxpU
vw+cDrBwPFB4dhKcAbpaZOBtlMCyYUQvz6x7DPSlmuyDMv6S1CSr1xGS6m/nGuis47KaMfMclFBU
X8F5xINA0Okr3l6BloV2SHApiwSoCI+ZgIcIzEiMQlIFy0kAblSclHqybrK3dRAIYTpDnvkUuS94
FS9jIgsUtvwiNUkfwl48WuC78rDOHRTzeJN/EHsiPhP77kibS9G84QkFdf32FUzhqM0otjDJ5TSc
aGavECb36XFUZKKG2rsEyrgNpE74x2MngqtR44tjSz0tugaGXjhaRuVQ86+ItfGVow3eR1p8Gles
9HTztG3RxWNO7yGIHhDfI221x+olgRGybXIWgLAuQDwGnJk24gHCOMV77MhbY2ADMCTrFFUOxbJ0
Wme8XL7AoAgzfZUs0iesPA7qHmoIIztcKjzOuSEb/Kc6h2kJdyRWg8rvBG3P9DFltC98k16ZCCfA
QO+a3zItvmVCLYZonMu6uKX6kvkLtY7k67DCsszTbwRkGPMZa5DiI+UfZEmwp47b6f/3VpuAnYJq
LVas4vXsDmcUVoacINR//YJcJxFCIq6C6EatCmuOKztuph904FS2EjOKQSPVini/E1k5PA4XeBjg
NdbxC/hZ5AB1a4IhoLrjWSauQuwr0Ykg0+NcDUAe0mMueBV3XLfVG8vQFlYh6N9zagxgmeCJNMQV
MYEQIuacY0w2MQGK+DPjiR6MBk8uImroUCfnluOjE2QrPYCt48MlunBkNPgL8iQkFy4JMC4vxkPB
fUw2XIN5iTw8AkCcoE6f4i8UJ/z6QP7F1a72JOmK55fEFRQSpHvB/HXeidCRVYulYHo9hC23+jtq
1nNENPLsS4BA9LQ7hBKSmqD30O3hQDJQQawPYHZfRKaaTUOHxX/p8BodkjuwP4i+k4LBO2xF6Ptg
p/DNX9CMIEVLHctAhMHPF2I++khG/2/Uthj9AN5+/8sJm4kyIah1w6BGqHo37CaZhWWEoF0h7xPv
NWWIeR9iwollyQoLQogeOHtjpm66naQI9+PkY0HL64ssXZ3BpT5ml1xPdijc3+P28jq4oYCwmiiD
wHJnHYeGY4eQCMEH5OynHeF031OwY5OETCi3XtiKTzbrfhe71LwGDWCm4oisC9LbJzQqunu8qiEG
CqtKfgfRYB2v7Vtfrq8E+PqvFGcdTJqy+y9AD5pTcscyv01f+konBFBZK4KIi9raz554QPByl35n
q4v/xwHPRXTkWCXxoWzT5tBG8M0S3myFlMwtuyHOpKBGQ2y3WDVZh55OhW90A34g7PAM+cdxeAdC
euCU0mYfI8USeN/78MhyuM9Q/mBMSySIYpxyI3n8yjIGIRQi9Gn6ifqwNQfnHo4QQ33Fqqbaylp1
W4R8tMOF9/chd7sHDw7WA/+p1OBUP5J6cPegP7Fy48yGqWO8Wwnt9Y0qVqLpS7zR57y9GNjBO/ef
iXhVHexwikIBnyCUAR7qrZKIRdxYmIURT8w6rfW/kcRLE+gWYic0xbvAxeIsbOef2WFiDgEpy45/
WrbWLQzdn6EyTSHoWJcPdDvOHg0tCXQo1qD8tl8euYn0EyXFK8Ut3EhRwtAB0U2tRfd5DJvTp/RJ
mKE1csSjHdJAZO7bhut5TZ6JmBfKaFh+EEayM8fgCo9ekHKxMmEKz/T6GI63ELYtxX/0iIZjOS16
UMFyVIJfYDz2zPCUdRiOUHqQBVSQcqtBpwen7BUD6k02JRYKVhq08eBuFa18ShE4Os7f4kNHvoQR
nmIYUzkwZ++20eLD2txqU83rdrwz0N8CR8O6d1+z6J3GGm+oUA/uxhD9j8lty079Ds2oOe4EFXMC
MsPojAE2QGmWjLB2dCKHJRnn4ZFekwefLHWJS6bBZnNtd4HWTlShmysdGaazwmCCUIYlCloKlK/g
AwFDtneTzquMaHvu/selpAiWH/uzFY2A6ehDYCiWO0kKtF1/Zzc8lXRAEXtjsDtc5MDKt45FvAQS
R+xHPmg10AJTmbc9zKQ5yfv0zikxpiAL9nt4gbhA0CDNPQksLGx7DtVgadSnkNcYpwGSEkqGaJVx
dczBKdgYnYg1bKdQzC4g+7ZtMBAb6nY1ulLYi4sQJnnspAQrBo2vtPzhnZlMKyRRGiIbZEMj+255
aF94OpBLYldwThfIFbFAndzYp5BKi90GCk7nBEyJjhHVAfyRFEoH5CThxxxNS8V5E7d7AcoYxhON
hflVBz5IG+HMiQfi4rcg+YT6SoMHfXUlH5YMhKu7eMo6lZBMwGODcqLbGL187eJVOw+JX+npqxbm
I9+KaIF69fr4j9FOYsxRBOvwoO8D9e/RJ3/3jJQ2Mj3e7ksd0leXLRaRpTyV58EwZsbAlDfUbUGh
IYPNBycQFnYikhGO2YoShyQJggaBZsS3CD5v/EpFzkddADihA0gbTNU4exi1I+rrIRkn7gWNBhUH
ngUuTyeF6St/pbf0mL1RDp0R4ao8vCYK7XfT/TAQJYbtg4MJgnlMh1Ws7YjWCJ/ZIkpvTEpxVGBi
zOoDf+kUq/27muDS1unKU2QM2Q5zBYa4rw+ln6ey/X2UH7mGBEerRZQY6PlERQwbMNpgfIizBApC
Zf1doov0FqS5YlOB6pjF8eHjE4AmrI1QZzcvSZA4pe2ZAIOIUD2kezi04uE4wHnF4R+v8dhtLJ8Z
nDMNtItYGvQ3B3aEdggxMZj5Zn/nV9HaZMlD4vwMCO47+DVjhzK6/eH38u1KZNMpP8nmRlWECKl3
zqp40TOCj8RJvNN91uo/IHEXLmsEXq+I4B/YqlGRcvOQS7GL/vbOquVRoI8lZl707qft3g5c1h0W
mdNWuAYlrOty2EZJY8pTQs3pKVghF90NLmgoaiTRF88mjGjYIDJNHAAOriLeMvCBk/fIwMxE3SKP
EuFxcEuroO4baZsHtgLt39l74R2/lleeAWSzOMPVQXMisTM1Xsb4mWpbfNI62IMdKGha3CT8OTqg
y6vIoDj8ZVPGkOSM0GQQmeUeO2RfnScfKxPz1QNlN/uq7hFYE3qMyX2sSYJP0AFygdwtQZsEvRQo
8HVGq5wXpIlCW98FCOXD5kSBc23f/DuGnKjNFXco7jQNyOqHEe+gZ6uPteKew4JamiicW7HcAG7e
CgMcdbrP/+Fkh8Hd5MxhV2zMYpV1nKLIEUyJYVLG5sM6qXkDPCQ6IyJhEUawS1qMQj4sUos5tyjS
IHHPEJv2Rf44OQ2M0Vx035kIOFjIOBUEOPEPaWr5dKdcD1rB7Q9VBkAX6/o7yiFmMdQBQUq0tIln
mvBHzcHbHnQ8VOpw5cQ55g6UK746fzVUT1YnzTctTALIKJH1q7eubDpUBzGfQ3nUXSSI4BCVr3cs
N3445D7CZ4ta6Obg7WsfrT8FPj2es/YfroSWxIjvbM1aH+x+m4qBTbfLLR6wjKeGjbD9br29XbhY
f4enXm0fkrpb+Ke0SBOIbFMcicdNv42ac/LyDtiCKz68+rtbb09DWm70JO+e0TW6lHGSX4KMW+k2
sBbCWw4jAUXShjw9ADNzixQAnmTLkHKQYBqU5jfE+FQajCjDVeGL/HL1GCvWX7Nv9DPwbJ/ZQcTn
DbmBYxAN8ltqlmDFNvrq2/rUjsYsrGl/+mYKpjI/4tTQYpGCYP/In0k95V5Y8R+TlMbs5B+ZP1y6
fMFEslBjwvZzSwjUvzqhaFxdee3vhXLz08HHqxWwXI5Xf2QcDLGpdMVy++I3sMT5uxFbyTOFXJJj
lARG+LrcPVIzTSrCZAoOZkeScKuLbQAEW9QF+kT9e/VRrJCE0WlFTexjkwfd1GP8RSy6ZYUa4lnn
PAIkfAqpSSbbNvA5pHqoDAStJ4DvDHWwUGE69yt9IDuSkvDocmL5b+GXM6wuJ0QGiTrCoZGyDym6
BtJ6PQOokGxpJhC4S7CKC8DP2HHJih6Y2aoZ7Pl50j9w44HHDa1Q6BYL/ys1MeOZgltrKA3nKjvC
0qMghql3QY7BI8a3MgYnc6TtN3uerlYLGazEkIVcHP5PXbJKWFS9m7/HG/WE1vbAKvTXZy41/Fh/
fzzcGa8f9jGtp2SBfCiobYsRiIymxnSfNMgbIHTcOuipMrTJaFZodCnrFWuFFhW/Ee53uct7HCVV
OkcEqGINh8gosKA8MO652MMhilBR1eAwEDTZ1sVrcL5ioqVQx/v9fr+yenL7lfha2uv1+puZbIKd
pJdYMuaQFYFCoHa8+TDEU9i420WCWzMh0azjON9TPDNo4Zz7WrhwrnFjUGHCY7IJ8/GQntyDEkcm
+xrwlFzjJzMkdCSAW8P2cL8lIAczBQK+ZY8wmWxarfkDy4/Sm8Me3PIaON1Pdn8m4YhMw1lSCXPg
QnQRabAjM/iCRkAW2xMaDC3eDtceGdOY8PXZ1Gpk1DCMQG9Yy/BbMTgBO2t+DMVn4r2zpyDynLD9
gatquLOk/7HCFUZC+IOqeBJSSVEiMbnC6xUXK6Rk9mmkuCRPbvUu2WU8jHIVar9IqxjNVlR3L9Or
2wjxbwDWZCTSNfrtUOmyNSKOiFSyqv8oi/BhNm1tlz46ZPB4O8qps7snZgwQbmG1Cl+8BNnbCHMo
Xbpk+qTHuA1JqaaEOEtGIans+AK8ICMDLeJeubyMO/sQAT9xHQ0h+Mcf6DS6y754r4A3EUViDl8t
UvFz+eLrE+o4PhIvzktxobbYp16V6AOu0vzQoXnNw/xDc7ZuI3SxK0gprCu81Ner+MGv98SMToIl
Ih7VBrXmJTMK3sturfFc3eI5czIHp7fTuHTP5hKog9wIpPm3N3oe+1Cki/PmVYf3e/itw2K5/3qt
a/omZgLtN16auwSEiUspwhskKScwt6eJbhPnjpjvYLFL8Xs/Z+dzxjdLgxHYzdEYwJQjTJmpgtva
T5ua7rpYCYuaAIA+ou04F33D8GlROswW884cMANNxtewPyQU313+h8yl/XGb6OU+xrI4+ddOhgn4
0UxRl5yn+C7qnVTT4qqKW81JZfgPXEMeu1ClBCNHDHDo7DSvlvFGBNN7t50GtXrbMVSbjfe0G97O
wWLZMYFjdIwyqrianSn9gPgYDd0pmdGn+Cec0qgf96n2oPK7uLyc2r+BSE5a4Wn1wPMOzxW1a1aQ
0z9sMWxQDe8Dw0nMeqE28YpNMBFV5jVt2joc5qi9ue0A3Q6kCzbtt0M4/PK8bLotgqesb8jk2x+p
ILfn6PN3GCDXG53TxQS9TXZPT04nRsw8P3UsiCkQKWBzSCKvyBCFjzzC3BvMEK4qgB5c+cPVpSBH
PS8crQeYmbaiEKa6pqmhtuD6dhbuA3sc6GrghU5zq6RNUDjTEW0tsw8WT4wfsPnCiYvpAAfH6kVO
VlAR6YUZnL8FRcrbBupgJZY02gMtcHv0gkYErQgvRvb+JP543MtsHxGdUqAle/eCr2SK4Cw7QTlj
xrQqhOo64IT1dVujedXENu0VaqakudJbmExfCDJeHVPIJzdsJ/k6kPTwHlVjWBz0ljSGSJxUoVfM
29EnPEhJR0UJ0kf8SYO7x3lfHBBntjXhvuHXCR+lJzOgyUH9DTWEeLjoWN2Xsws7gwZrU1iwPTGu
OEcMPKanIfoohkXCbZGw2zKoBHh/CnsO7tvH6wS3Hnyd2WOyZ5ZPXwvi1h5BlBvDA41GdLUg2g1L
dU60PszLzlh7EOQFBIzEzG1MLiDK5eA2uBb2oeFc5weHyz54ku0K/GREn5dz05Y1ro6k6uH9WFoG
jH8mzi8WcCYOz+4p3C8fyWKKj05evEnFsMzxefyFvRwBh/dPw+dYw+/k6e7ZJIeLsrYYtDxK5wbh
gBwT0jTig92Z4QHmF8Nd79hHuR10MEhXMXp5Bg9nKYjsfnQAPT70HhQk432XoYRe2pwwpjOhcnWZ
dJhdpLhfJJ+7pIpaKU5B5Ur5K7fKyEg7CX89T85xW4Jq/bK779ekgAEBV9YF0TxGDjfmu86+z1jj
Fh4xwEOrWdn1uOzfkgULAHVhbx/gphLUowXGHlCqAEWJcS5mqncd75eMfs6uapl+vW0Ae5ZIWpRw
cMXhuk5by2euBVzpMucKvSYGtnaAmO10kW7UWPwoF38M7LnxtqCQ62JMe+u84xn+yzysLcAEeMpW
i8eIP8HQgcrzLe3Rx91A+BQzfcWL5LZwLiHqC3tLQeZ1BgCwSNDCAe0kx3DKAD0W9/jz8RHkei/Y
qO9VmX5X5R+0PhpVbBR6ULp5iN/xZcIY+U6JKVxiYZxxG800kAwHYBGcAg5fu3uuXB4gBvt0EoV3
AB9mXoBnBjvFOxKIhhk5IkxWcDq50XPacRFP8ug6jx4NXN4tMD4ZcP3AnA89CZHlGk9Kv0HEH000
NFUWaQRsPRiJJfEjkjkNaFxQ4rPADoru/Jx9IbYwqWVs+5wBfXnUYj/ql4b/3bYJ8sV0A063QMX1
rM4UD/l/O2XDAfw6j4mgcI/jF46JNwoEKoceSxkJ5SdP81pbHnVcCXqvpO2NVAgVgFjtoIzEcrZM
6h76S6ZGyKmXFPtIT9608W3wHGadrhnthvflN9F/vDmNm6HBIlR46OfhDTIm3jIo/tIRDmXaMd45
sxYyWAohM+dIXo/p+2XvwgbbMtTdm90cjwSzqGZvOKvhG94mcpwcOSu2FC0QJGJagChq0lvZzhFr
XQkcJdWGeJtLg1Htx0fuCIyHXscR21puahqvjeoDGnxkZRGK+Ya/kIcUQb0Hp0TGel+biTEUNA3q
rOYWaDZbzHiNMcBg1efzTOpUcmIEHG+uFZSDNaVzjtU+9ARGJhlO/0Xb0sXfX4fC9k2e3VfYGhGg
lKFDYKZyF43tVp3ArCwA90qpNrQ3uDGOP1fxu2GvCTrBub+IX4MXqEG2oYifChiDL100FyINwkaS
BPb4CGFeTqg5o12DuEeJUSt1pkDaGHw7IY7v4QAnaVw6XDzW1SWj7FFMC1NzE2sLQmwIk38ZU0Bj
jIfeWDJh5H2RHL77htrMCB6j259g9ZMHjms6ngyijLXamyKp88I3CKYJdZoTdNc9VhoyT5BtP4cc
Du44MJAJbU5oiumRagJRSKz8rHiF9+yTk3Pp42ZFAUwAC5DO9UmBfPBLZwiogCEn7fTokLY3EgCM
ZyM94X5Fn3cBJI6xznL0FL+43i43487fM0T6v6RWI//Gwb7xFOFzOtdxxgP8p5TFxdImSpE+CeBA
wupIwDFwxb8w6s5vEMIuowJkMMNmnwRAzLzRIW9Il+SfVcPrECiACFFJAhG0aU5hyDSrzbVdmmvx
/b3MMXKavUnwRhbkYwBLaqr452OfBvSkYh1YMkIeMzLVSJV5pXWMpS4yAAa3v4nnU9DJs5hsdEAs
238YgY6vmNNTgJyAL2oUaRAu7hA4jr8UZJNFcY1cnWZ0h03fej/WgKyMPoz7uMG49ilZC9wIC/84
O7KIjV/5fSjoi+Fd+qfuEDSmV0QthMVMhmdYcrStVys/zggF6aHTBqotdGIm+Gn7g6ieKAzwOJd6
EYstlyqJsaiorvGCIglVpCMtwGeasxYWvTLze7vlTN0WwXX2SHf5IcXMIBK6HeQyF6uBw4fzeYiv
vcYY3yf6WqprE14dVgLHTqhSXsEexk4asdkFrTqeZKzBJT1W1g7M8ZdnRuR7QKFwYRpXu9iqXRbM
3arVo+gac10owin0y6EO++IKEQv+P+pfqqNasXT0HCMJX0CDDP8/VTbUOh+WBQaeMFe5YynqEEMQ
H/UgVzR93KFUbr60StRx8kTRNXgQ82GQPEcNdgXxnYKtC+OVlAZik7I7IVUHzESLcQvPVekrkjO1
uIo2nYcO+o6zuvlzdrWekPtWIG097IFBTjnFUEew5GMaxxJLvQ8QtZhDymWihQl1e1TjQMHd81x9
iFUAFujLHEBqTai9OJLMH5FGMT2BNJTQECPUhBgFbbfVUzhkXNggGRIsQIt4cCEKimM4+xmW5jSX
BUKZ22RBp0nv37T3ENBipfcivvodqhO76JmRTBWuB/f5V9+4Ga9/9xR0XoMLtasd03DP6eHM3kfK
C0olDKhiWN6UwrsTbQirPe0MSr/lM6wygIeBbpCSAx56y3dEnV3FTKBFmFw1++ZNJCCljbifx5AH
7ok2ji3ugmkrjQwuqTCekBXnb4izUEnuFrzdyqT7Zd6H+xoX6DP9dEbc26Wtr54ZtDDuJGru8LHF
dlrST+4bwRgVmyYZOIEkK9yGPoHZX788w2302sk3+/beXjNaZBNGbztcizDJiMG1jpMzDYn/mbDy
FamuhkjyQz2a4PZIh78nkXfOH2+Ve9rHmJswPqN9x7jAqtjLJyogVfe+ahOjNcPUkLLtSBoeE9SH
Zp3S60S+hjUJEo2JGjKcxK04vq8eMKNXrf5Em+KNsobEszbZrHsqXDpIqAGAQ7JflTcfVxYmDBU+
nQPcnaHYwdbsNf3GpqQ4Xu18fD2tFy262HaQb4ttSrun9TCaiG/RBcT1OytZobBEzcEs1jyq2c2/
UUTj+vF1AXgEg2Odx2j8E7R7Bx8oCF4Fys2s2bHefW0pziAlkc937k48rLCHxOI7oMa2lalCoUWK
XLIYgcd2m8K4QL2cX748A2fnO3ozqWD+Ii1qCxoEQHJcruvwQxBw8tkQC3GX2IYZfiC+bBKCXLWY
4Lx58B+98hncoucAv0YVxlterY4MmDTrOjk2JWGZ5AXvBIIh/7TtNP0d7jjtXhv2TnJZV+BiWPJ2
Vbyeb+kzOwRMvF3iQLoSukuE+CO/2LtUDeuuSvD1ul4d/vYeM1PSYYFnAm1m9p+Af1Vhmfgj+1w9
6nruVp/LC+i0wpplvps/PhYjH0CxJslNQD4HdkHC46qhbLVAt7M33uIb3QN8AyHoGzF4Rh/Gdnaf
8pN07EaGpXT3EDMPxXo3B/mAcM1QCtEZK8VuTC99Z5ngF9QXBec7vFp4rrgmJdYf0FSwf73IVo5p
fcg0CzuVvbd6u1L+4CNOmBjO/8JkMbPXthhTYeFVgsTovj5shWXMlQKuj/hxifQD/0Sq2ek9J0pX
3QMjMXyYqgxiB4+0iXBTdqZr1llCFEJPwL7XoaqNzs5xcM2YMpC/xXDZiL/w3b/bRaSNQNATc0og
cYrDX/+aNcX+VeR2v8lUmXEz79hTA5499iKWCIzLtrWjB3wUpglBlRS4yxwi47flI75LpSzWcnN9
YCL4Gsk76g18aoo/ableYAuzdm+XLkJOIrsUBtEg45pu32M+dfD2CeFhtsMlTx7wu84ux281WbH9
ym0PXuu2VS2FdMYAdfmCVFf1y+DrzZpjDNuGL+jciEe2TwYXAABgHBsMZ789nm+e9ZSbSu+QAPyz
liaHHjvX/DioAqMvtkBHXBH/xIhX6Gc1tt6H9M2zdhgVc+ohIEeKHOvFgV9X2pvQd/ZXrmQLdE84
7yUDE6By4iQhaz8wgtdsHt2aoGeWPMZjN14MFzfmIioh9NdVI9TRwrQ5LuL7cDV38H2anYPz5DL9
eju7mhyhXgDjwsT49qqJOPZ+gKrt9+jYSIjtqO9ROb2w5LV8hYkb+b/E1oNm4j+FqyZr8Az2xXkD
/sgYD3f697JJI7ugjvSOm5fJt26AjBu+CfXizT+vcaxlEQ/4nURa/HSOT5cvEpZLsK+OPQk2qGOM
Qu9Pl3Ti+/DWvXXwp+5WWOdCe2LY3NOJ5UUstZO5LUnIj7NL3i/+oNAvXsvWrt9Ro6vumi//c8/N
rwcbQ7vE7BdHht419jNOc5F9LzFfr7AauKd6G6NBIy4bXeNlf0r3uwWGPC3NDO8Y9nOkdWIdsECt
WmLf0Zm/4ATAHaIbiGm76DRuWxXalXMgK5LL5rEDIkoomavvukCUtZisvvwWdDs9PuEIfA9YvIx+
q6Zz534nuq2JTXZBqlNXAHiA0z5DFR7k44y51d9tVK3ujEFwVLHaicGYwza6rbk5enttUt0Bd1VW
41zDLibT95ExMl1TpjZCLDmOH6SwM2HEsX+K29drxjfYuI4YSLO+fPA9ci7XREddDRzCmxVznqL2
mSaiaTcgO35sHZkLYqfRg+8415ZFuHpbQv8crgtZ2e1WRKivTuEHEGW/2tabZwkHWpqHu9NUUq5E
wX1WukorIQCaK9V+O08IpSCvz8jkxiAfGgLNve4eF9nr2qOiMpuOvogWPI08fgymNFeHFHkkyzZk
Vke+wAV6FaOyRWTS6khYlfp16RbJ5S1RR5Xuq2NTO1BX8bOE9bGiQZo52vUUwJxwHHlplVWDAyHt
CTAXmix5qScXXFaj63u4Cl0fGtsD/uKMuEmcoAjhXtidHA4PeB73ISY5/DS+grTuTZ+KhtguQNoC
AyZeY4F9YYaD3SsC7gVHpuzlQM1BjTvIPsL0510HLXJd8NkD6uehL53XFh9TMp7u7mELxLaA5tWM
SJV63gMqS6z/VMPGtrWBWkmPz0SqI9KF+D8mb+ofTee1pKq6ReEnooqs3pLBjKFd3lCGFjGhYACf
/nyzd52z11mh21bSH+aYI+jQpYh1K9afDHtCoEivpnMFwUV3Eck+Dm3CV/kUjhVghSi5OZtfpMgr
au36QCAViGzHgYX+nWVDzrMjB4LrYVb6mHPM2H7rQ/a9d8ET/ZMxOpKm23pX0UBYT7pb1/OQLWqr
+RDGNcutjcj4OMYTt1un1FzLmlzP8+MxUults334fVzmD2Ohb6E658hnhxdfnQNqzNXdObbhZRxd
LWmgtW3K+Xup60JjBh7r6f/ey9zyQRKOKTDWLe0stWU1amrnObonp2nvN/8HhBtl0OpJa6IBi+I1
wpyNBsk9oDPEjhgkq0DXyJ8paswAlWNcDzS/9C7JaS3tXPiLWAGdhofFSbQGvcHSXdyA7OC5L0ry
SXC5ePLOpU9rV9AWXTCH7uiCwXnSbu/0fcG/oDmenX/6ynK7KCrz2R1OFFC4hvGOEsGZicX3EQgW
BTf8aPy0sA69R3nIzMsbQpPSD12M2S7oAccdlC8FyUfg5qhPJvedInEPqPWBSCGtXlZslIHK4D0t
ekOIg4hwRB17dmaZE73ZoTGFUYAEjA/1sGII4y67MANt+AjkH5+Z+aOCeqOZm4PBoO7gmUC346E8
Q9SKjFnQVEfopDm9ovKHwinprul3/5Esvqz9OlQzkAO64tNXoobFMlvzWaCInykAFdtRqiipoPAC
zdPWL51ZA4BmhmzlyZvCcA77WGh7RIHNGnQTHAsmi+JGfJ0fORNMZdKRlVTOHoOjJNs0aFiXnTEn
1YPaa05lxO5qiUVYIhhnoQGJI5IdxP0Z3AcV4wZOJQ8+lQGRZpAgOXIWYRg4+LV9w4ZIXCLZiVfp
eh06miV8hjxRsHx32gl+ggwNLOS2GieqjImlP7qkxNFZMsZHqWrJ9ki/k0sWAWxtSPMeVztJPgR+
L2adfxSl73+YzrCQ03xhAuGDk6dYLkBbAzZZERxKSEh3mq1JGefhwRgX9hJ9DYyHhKJ2yHwM7uD0
zpD80ARy9v+unPiw9nREqOzZQBSV/sGOzp7yzx7x+xRa3PD5wQeDxxvGCRa5fYDxCZbnbj6DVg6m
R/63rGWp5C9y8ZglwQq7K6jbdARgJsJdVcaPxOpr8zL9zj/hA6wLODn+DijUyJ+jRgh6O+MVynzM
UARmPHxBsB5XpzfX4XjcIjIUv5jcKzIhfDHj6lOG0o0gXAiOixZ0sPbuAAj4r3uSaf7LCoEANBNB
82vL5NHesHjo+iQn6n06CnccNbhBt/hcxm8YnVX41gPbjE06oUUAqE+NXx2jl+6D6D/Obo6Z6yID
niHQqJsoZ9/+qdbF6gFpevYgPYggJXKDfktWxCzIkFsC6dxwanY1LCavwWuvXUJ13svd3jLrH6Ne
+BgY4ZV8Af8LTEyRYTlG+Mb2vUCa4WWzmsdukbN3vC/r4JX77QqE06BAJW3m4bZA2zq9DxMqx3Ek
EPbDI0+hjAngzpxTagfllQaWBao2Z4MC0JrgWp42o2d4X3B6oOTEgbntgLvXh6yCDwQgxoJ1xJHd
qoXrgyLOSzNOy9UWjC5my6kWZpENWAbUergtPz2UCo3fhEpIq5MFj8IQhO9vR1ws2ON3UrqpcxNF
xPWXQvYWnQfKEPj2OtAhtFTsf8hU+Gcl9yVy7BjiyjYbPJN2fF0ZI6qy+JkoG3G6pCz6wJ7cWukt
sql2/0HG7sOSu0Xt7uEV4Y8eNDTnjbA3RFgd7oVTzcX2Gj8R02JxNRCp7HLWnb3dfG4linDaE0GM
lzwksP4J7xsav+9h5doBHZp7Skepzw1e0AlEsFC67Q/KGhEgYkLh5F0H+gNHtMh8OJYoj0XAdzj2
XzyPIeUOHvxAyeoN6v6bm94MT9N32Ma9X9pTv3o36NF276vT8uc7+UxxmoB5yhWk2TwG6FeDBXHk
QIXd9XfyxxQVD6wHTIkWoAuJnDRo1REtNnj4XQDz2y9qI6I5wL3BxWgOQLREg8g4xBUFTwkvwfxv
gc0dOjiyf9H3I2v3Yfyy1nwisBfSoaPe4fgLMJeIGFK6XTgLYAWDfFEffidiRUtCOEJ31OF2Cole
mEI8KUek/Bn/bqfmENfCcfHTTqfKuje9ba7zTtJLOsszSZkcCM4TAZmoQCsTctbS+wotWxEUmEWR
/GyndMl4VCHaU7FBl2wiqFQs2xSaRR9/JRYCQleg4tPofAY0fQYnwqBEWUADG5NUzfQxtmCWAnx4
z5gJLY09Cnig1Ut0aGhkN7LDYka5Lr/j+4Zb3iKGqHb4QrsQ/+Z4uy41WgViUSZ2I4/ZLbGhRNpo
sZ5ccuRQM5h20f6y6HgV4XTgbGq4v8geRYSpn6m6bXJ3BgzJMkGUrtzFU6I7jUuTSaFPKA2HN2I4
GFWYyNGWoawe2Ksvkj2vDCA8psxOdPKMFpUO9grDU1wccljptLhkzXx1+QlcuTsufH6MLqFxLpRA
Hz53zAQbSLLkr/2SpkUCNqaZ7EwtyIKyXXmxStPSEEqliGjx6hAXoMllVRy4wh82Rrtq9fLZ9lL7
tU65Oc65FW/kD/Ifk6290NPrz/OfHPoM2AxuAS/orv+0LehnaMl92D/otEkR8wJUd8MiBZmVbg8w
mmMlj7iOr94DVgD+hsQX7HpRPjKnbH2540A8e+BkIi7h0T7ChtTXEhFZ4U5+Y8pWEODUuARUWfe5
fdhiQMthjMwYviE8jfF2ZcR0rcHo62G1N+FnPiDdWOl1yJD2jgEkwl56+/MGbqhgX3ii3HZqemKx
pW9I1xuwnQIMP47TkO1Ub/75KdCUGtgVGmNeD9B3G4P+g4+y64fAKjk4337mQapLZG9lhx0Yeg0M
S7FEv8KTOq9hUILZsqPFkBBC1hcu5vUjIBhx6ccYh7gJ+l/4/pRvve15+liccNr+ORGUAhNSyP2v
FNNRPJLBO5CGQsyCJLgsxoiEGZRiF6CNKROfH76huh30uL1/jCwjLgLigpU9hibeHvpBjX3VDw2/
PFCdqTZWmAdrRK35zJoo8f23Q9E2UFanp/sixRZmEMwH7B5G5x8AffYl+YgMgi+LM1KJlYmiCAMc
ocKzkhOi+mCy+F5Qs/DkgFF/fHZA3QMJ7lMinccX0rcuNAYwUZwBHRyg00252sxMtELMMB9BbziS
HkhgCPS1Wwy+iCvZe3Ua3NFDwa6aZ2HDZIDYHRUrNmZ8c6eTPJZDWSOgpvl5Rk5nYUKkegHoJedQ
+TVSLI9xAaY02rCVw+cNGjSJLkhRuG+44pRLgsqBCC4TIsuiR4gNYqTDdGZ683FVjl5pdiBu6exi
5IrcUexBcVmoBqQlxnlkbkxQIeizMDpFPyAWV40QXCePVBt0Nx+ilZFwoQ9SVnkkuX/WQEW7j8Mg
seZQTvCCFFN0OxUbQwWqszA9qKDQ9D/6DZvoB7thDQvt5EQLSQ4MvUO4zdcPxwDacssFoez8DDYG
oAvJM8qChgmSSzU8jxqePqxx4dJSWeKEbQ2wpxaDaq4BvsxhNlFm3KmWXE4mNJTt/pPwo7UYjZKE
ibR1yJITvNcoEVMque+EQuu8fUMMG6tra8YMrFf4rjMxkGdSpOAkzQCo9To1+JjH9KR6xD4m94X6
w+pIG4D9PWFzNM9OLJEN0w2SeLRnNWXyEINYqgLcibb2mmMHQp4eOUFmdqQcHKOYntP0h9oXEddL
UIFIx5nMSfsa2MBTghnDi5oLNxXICPSKikE24UXN6OwQUq5gtH2GDwsvljskKRASMk0zxUFPRN4M
lGUajpmkXgtbnl1Vv0zYcEWdwOoLdfHklfCuu3EvoLFGluaJXTl0+OkZ6vXRx6gODVRnzASXsOMk
8fi2O4WmjDSpEwngQqVij5B2o+RtEe5XijMlpdaDXoB9C/RNbWKMaVPN8YFX11yBFv5Bg5c1F2zW
w9I0YOnDWLLFjb+HWbAYzot6wVx3mfWJWbsQz4s2EWsFxiwmu/BuCFrF9/LwA3+XniMl2YMlCJ28
+L4RyuF3h/TjrDmkAPpb/xBs9BI6xg1bAMxGaA7NuLsU9EQ2YChRpHi5UacjCfOMWddHtKKPMGbF
dBztTgAQnbx/yNwe0G3DRQDVnz7ACln8b9jXuWgkV/Q+mcFUlwYbBnw1A53zrFYEIeApcGjpdt3R
NssTZRI1aU+NcRXU2Oflf+J8UH5NRPuQI2rymds+bbmQQHaYRFZM366PpS18adSYJbSP2W0nfnOd
gWl7zQqeHZSdAxO21pPZ6wUpcHfBGD7vd35MhnpOarDWJwKJmfk2J9oIP4r3xAoMQaVp8l58rZ/7
VGgYOCDO/OU5hpxU9yFNYWt2WnwoWUk/RWGu/lwWQLf9BuepNqoWF2p8eCEHFni5I7cBlipUkxg/
xmJfLpR5zDZ8SHZgYAxjGlxMAKipxb0CM65YI6XV+gEn6/3INU/NVIghBGVPmrhGQzMjmSwtENAh
b0NkhUhsQHU/O3JYwXWBIoN4Qito5pRD48YbdyG+3mhonUfsf8QX3a1mj2HD6CSFijn3apKubLPJ
ugSKX4S3v5gRmFVfZ6vy5aR2CQdYaxHr0zMyoA9vaWCzbjW77XX6q8+JlRqpE8IA1CVTi2+GKqfP
XOpTu/gWXUJaObqP97IG674zuvUlJuDuN4xI1WUn0QRiGM/6mOTM4VnQY+QR9zyEJAqTOgusaYe+
f4tfU5Owd/fP0y8AZ471vA5nGJCzz/JOLML2tMVQvm9OTHrVwONfzbepl/0hFAlRRwy1VZmCoQLV
s357PcZZpDKHPh2VjfTwSVENx7/w9f2xZZnydNjB9EjA9lYN+qSgQyji3PINgHA+hLd+0l+jvYCY
Lqro5XyRebNF8buz0+iZdKV664AKA/ElcLqgCy5YNUFBRrWXDy/god5j951WV2q+6tAJe2yVeYyn
7TiL1Anf5wxLXpmzZ4V5Qnr8tKacwal8eA4Gz8iUAywH9pgaTI07HVf5tXx1LAl29owjjGFcfP4y
9qqjqzMcduqMnLrLMo/VWTZTAUGJxBpf4OqPzgCZXGVrekIsiaoeR2wm6fnx8WPQAqa1+fB4N64Q
lI12Ys6ug96UUpAo+JWyyA23c3fBz9DaQ7/R6U0z8xA8FVlL3Sv2bP2g/JKgxSNxDOAzIy0YqGNh
bsAGDl67z6S3tscP3eFXvrdBp4OKi/HG8tvtoJ6Fc/Q8mLsiNAEtKFgt8Fj3CXcKlkvvGHxMT1UA
dclv6d8/yxPRyyxc1T0x5fZ9ht1yk71pn/itHhjEDeRQVpDan0Or2SuX6QuyHqueGb+6g7vusw97
SnDbCfSbR4t4igQJzmeo+/YBxKffyf5J1kEdvqAl6gG5A3kT92BU0T8HV2qcV+52aiBr90N7tnFa
6W/Oq9nrHhxpmg172yammQFg9XCBU7A4ZuIcdMZo92jAIY/enSafze1O3m4vmN/HdE2pk/uUa8Eb
wjeT9OCavH6bLU/xVIQGpCp6jNth1TedCRELYO706y6z6+LZ10b50PTqoPLN+BYV8Qtojrau8/P+
UfxBA8PoMbkAh5QBAvMJ9tuopwLNz3bw+j4w9DhKyOqz58XrLJSFORcrgi5bajKtEN25BW2Vkh3W
zekBddaulUpr+zyge0p6AgPyhx06xPr6RLHeG900pgSyKWwkV/S4j2ODynp2m13YbaGB9NWlfmDT
1k3OUNafM2YM9MTEzr63PVjh75+KP7sUn14xvP6+uTXAaV9Y5GAObD8kmOpGQz7zVDI4aIa3Y6vm
IWZQ1wH5ezRi3zgP79GS4KMxpC3fYq0Wf3AuYUsW94iiGLVjLcXtjcWgBXhrEobwoF1ZTDs8LSPY
/wGEJjcP4ezG9jiPj4frxyFClzIY+vqxBaFhp76lfaKNOmSpGKMzkwUzRtdyQTBeVJUfjp804Rd0
CrQG0MWij5CIiLC2aGD4ZeO251D70SAFPJ3671lSj4mReZ8XSYKIX73q7NaNe/oE+se/w0VhVzjl
oft+JpcZz5wCe/Ue0GKpm7ggfxKhVROrvxXGgIRyFEn5pfSMm4owK55OLCIqkKxx9RnpDXlE/RqQ
rXwE/KNC6t+Qu+woXUAnR+Eu4WqBqR2VzcwuCKZzisbPyfP8fX7C3k+lu+X3n5XFxW1ZvZxrC9XO
KXi6YQBjdzc5t16G6Ileq4302lVBF3L3cgvateG99+Xd5aOsDFKuf4SBh8qMxTUPSubk3H0e+w+M
lJQt362xrKpGWeFqusvrladfgVIRNrgxnrF1XVQwIYgNQYaFgGZOJvIJtvc7gZj2YGlB+an6Ru3d
9znRYRLKoeBThlsCfQk4rm8Mrcpq0sUXA1dFNXgJQQSFXEkvZMLMgaTuygMSkn/YXRoc7ahdglRD
eiC2qfBPL7/oOBwqrcsL6WmFf6Yfty+vETmK3ycBXP2y6/G1+77F7Z3WIlAHreMzz0n0ZK4Flprc
QYHmvZt3oiEA3M3syzb4XwUT1HINPXoexxdwNHvAsCoJy2zjz4SloLemgZzD2H45+uqOIuFgtc4Z
sqY5MC6sZ1F29N96eKcHDbRK564XWth1wfEr3BZWMHbQbN5MX5xWqI3ITuPOOeoYYFiPFSaeK5vp
6+JLcib2JLXbgUBeuqoJI8RIeeJp+o6ZB+89wiW8ZqthTbiVGNFpwwaBXE2yY5EBNkTn0WJhJkju
msvWAOuOj1MhO4ftAhTIVvYy/Axp8v+WqM1ASIa/b7cT3jf1PN+zvLCCdsfAhUaonZIs6gzvoqRC
OaLOtLWdQ9SQkZyasazMSIC3rFrqv86oh5dSbEMALLGVo1zdHLePHf32L5P60BpB6glZLi59fQJ4
qY2+PNbzIiQ3e83OilJfHdscDPArFDesDbtRqzsmfWY6ohNaoW0BlgMD/U1+iV9O7qM3yXUTJTxG
oHKr+uqeosuIjg8o+yWh7fSiV6nGnAy/AIA+1KoHaKwdui7OmS3H7lSRnnTZqjMCe+qgK9Mg8xgk
uLiMfzLeaWYQpxIVNPcL5qreFA6tr/wWHTJoK4KbHt5x+YGp80KmSF+fdgjWPt4rBbrFzYvd0dY2
ZSJiAWG7xNIoyxUuQwGc/OfYpA6B0B7eccXdV+PTuJg+1g3r2y+hf9ZP7+5lZ79IkIx5zBEvdgWI
eSYg44Mzfz/YYBwZG7x9d1Ez2HwQJdPFiwOvgM4qg6Z1gH0K3YSUUJbKIePgOX+QMkOiej9D2Yih
BnUgfTYyXOExDYsZG2G7A+sMkzUU4Lpf9NGcfJb0ge0DwTmBSshn17lnQQdMEO69EAZxFHCOdVyQ
WY9qNXdNBaDAxR3D7FsNZIr+jZtneMXqNcu2Fs9n43fOntp1rNIlybO7xW0UnuIJktt5dkogqtU/
D+hS4shq/ftarnJfYyTHonJjpYjbCwmwY+Em0Y0FqV2aywz+CUKzHSQQ95vcKtlN3hl9y7tfB6QR
u6bXGz4G7MG0xJx9IZexolGvVgNy28PH4rOm/f706E561eG+ZLxeRscRb3LBTukbEgUbKymMOJYK
a6tCsKNeEqCgqwBzQXLrzUCwQgw77Y5Ly+rNfqo3PNOahu4IkTOgMKK7nRVx8fGUTvjKfPBAgkl7
uy9T3qjcwKejcStFG/GOHAQlRqggoq/HVUpj4Ysr0YBQlUCnDQk7VcpHzVOqhKbBoStS8ICjOyGy
PoeP8Dm+/2M651fvHdLt7+gO5hnWKsOOBv4J/PYExsNJEuqWGgT2GjezKb3sF+hA5dAfe5sCOx4v
Qc4OofXhOHbZtbk5ulhaj7n/opJuh8WPXUnOw8n0TmWgt/hdVzm+Y/R8auStkBvneJa1AozWzDvQ
LrrOZUHZffx9QHfZ3obcb89WvLILRIwxWMczmBDhrrc+IajZ3aX5DruQMhfxORu1k8+bXM5QQ0fX
u4fwR0f0zFYLzpHiGoREcXf0IH/QyUXL8iijguEjDzMdbWFBErr4cd/Y/dCwyvofhHMoHCr3+w9k
uYMWnSLm5zs7YVpt7OoD9Sy6LxDgmmgCM7jtjD26AtI0IY5dsfqGrQAppOudAMVBAd9EFQc1dhtQ
xFAqvd17LzK/xDaRy+dbnfR6jU4Q/3UC5x0SqaDqbVS4Iqc0v8T05+QeNV5DtYcIG/k0XT7c8nC8
2nzZ1xGzdpmc+9DUzAXmCFg9FsPik1bz6rI4p5IXzARKC5/d6TXgrfgk9Z3WjffQ4gtmum+noqR8
hwbaAlg/x5AVloP7kgdZe635L4fqUyMVY2kkBdA7XQbnmwf3rUwh7tyfUQfNE+VGHSAHhC3y2qAG
ZH3V6vi0ZyknI/58hNLgN9qkBMEdPLABMTFQYHyoDDpkkSUm/QeKBj5xzhxy3HNMBDUgyEs5M/rK
gLpgn8EVYl85uuxpVQ4s2NvUx5FJ34BOYYKAWMOkpwfqnl6A7aCK2wd+VupMTroeGUBSvZW8ODt8
B0QYM3I8fDVpEOOYRcYE1gvkPUP2uewfIxXymnwuw5iiz5FaFQMj7847EwlGbukTFJud95XrzKW8
phJnjH56I3/a8GZgHAug0XB15yoxYipvf03LUQ1L5gIBEmA2xQgtIYie49UCCO+wxnghE0j2dzDC
wiw5bA1s0lg9B6iOE5hIKVeG73QTA4cWwRUNflYOVS4U35V3ydN6WaRM0dR7UPrJKrVEDyufCLIR
tEgOiNxygFk4UDkJeLzyoRyweBScU3AH+YsW6Ae+ys1Q/bxviuEqgRrl5kN8xMhU4Gu41/ScGsFr
+Voa3D05PvmxIrVW5cZaydXADQMcj/vICd7n1RwnlVGX4j7gmP6+yCRCBDlWHxSoo8dIPntw2p8m
JSncMo+G5eYi91MO7Dq6juAV4BKGA8cANfXGTmwMfujXH0rIvgp4MCdsHuTk0UtzAeDk8yMSk8pT
4sKxhz+SoQfAtofnhW44dhATbqV5eN38J8ILhpp4AMkfctV5XOcNzRH5kOvozH9gzXxFeg04Wuz5
/6SBcgkyzquhJIPM04hA3Kv/vaIBe3rydvKO+t/ny8/Kgwa3Mqk3JacksnYge0QSBERKOsmTREsx
p+JCwWlIQHSSxwaWp7uuYZ/Ko8x/YhuLIy2YvLY6j2BUifMbUeaDBqetBu0R+wC5EiBCbG/lCSA0
hfmAzwA74hvHCfefb389UZNzofCBufKpFQ0z787t2MhFk8O1jvyG4xs9LvWAoYtnrPIUoYKcsvwk
69QI4ztpD/AVVE8B58CTNYLL1xEHAa40GkPejRBGWdj+Rk8eVdAb/zsRbjOneo8Bg+8YDuQpRHSU
MPzYnBcJuSILUe7HEMWZ+Scm4LxE2fGBXCzSpOcwZhO8znn1M75MsrCKe4xbuU78uRRfYdXl6P/+
b+JChN1e3OF7Q7hmrNifjbwQThoMwf8+mB/DZ1jOxsKgiHmAHQG2XRIH81rKTfrvRnGaRcrIOP7L
wh6ncIu5aRz+QUDu/+6i0AUphciV74Yy2OUeQMymbohlxHEfN3jAJXL5+PQOb/KnCxNXJEYc9j54
ST+WGPpwYZQxHxtgWUY7hSagoBiw0zhQFVQdwZlXDbJph7/9HQkXtMcbypn+97Z0RObQkZd3nLIq
VBEtVh44D38hEP9/cMitVelFnTc5z8JariJ0QfZ4LQoVjW4OuCJjAEU8F+4byKfK7WZuGfC9wTNe
y4Gjk/bJEZbnWr7z8rtTM/wL35ibSZHKlLted0NMn9hrNQMFI2QuCieVj7Kh2P1hjUiThDg1Hxo1
h4NzM4RNBxPlNYMAog5PZEdyI5ZiX4tTQmIPLUHOL8ROSCsJ4hJnRcNwSQcVXb/M9HbYE3qR+Oag
CgGblSAhmRGYi3m84PsO3wEEfBHqSygObSHozDKdwxkfrRt6GMKJPve3689Sehom6Ys8ubhk8aQw
OTbYatt8QaW7teY3+A40gzgW+QgOl8NHsQuHS4ER0V/Jk/BhBOCE/SVviDUnj9B5cA9J31xLR8Sg
ebXlJkjm0Qo3Dn7H4E6Zycdwd0R2PMQfOuDZAXCjRUdaJB+GnfXSipcrzgA7bWfOlfvvKF9Qy9f8
2JxA8MaZ0593uPAytN9chisP0poHk+f5v3sq37jFkL07TrBF1hHwP+joDvYOYkiMAwS+1MslZyZP
mDwVLWxk9neSidRyaByw+KWLpswJnMZxwp+bg0eDfGrt89t6S93Vj4EJnb95jbPDgL6LenSFHziG
4vLGPa6unazIMeJzYCLIWObL0vcb9oe8hOhL7v6KQcIVxiioz6gRsokcixkO+3IzyeDiwOWm3uOV
sRrKKJaD4NV/V1XCmPhAT3ydl38fj9Qm5gO7jN//Lsg6CHBbSMPBv8FPmMZbmyFg8mOnyXqc5pxe
6Lzd8O9kxNPCdulS8gJuLvQ/eST4X8l0LzOhhdkPJjT8/biXB4shyQWQVzJumNODIXIipoxhfcDs
Sr6v0jeghj77BmuSRob7h1KOcq6/LpfNqrODiA2JixYchAHsup4hAdsqCoT3qjtd0xbSwRDx1LGn
DytA1XTdPKlx3lSUtC3PKTRc+dHxeXNd6gmTO4m7q6J/JgkBZB/WAMsP3DEmqNWD1zG4sGabmtNh
zuYcWJVA9M+BmWGA3R0SizuuF/fgvkcGD5bHjEgxhj6QJtC7dKDpMhgPcIK9EpLltGKGXdlTBZ8g
2pzcbJ2sa2zUVy1pv6yQDARODB/uhvTqDyRC7H+W4rKHRf+kHQEMi/5hx1xMPi3mo7TDx8aOugo+
LqL+6QdDn7tn4pSH/o6HwpL1SZYvhZflKX3K2VYZ3+MTCMgAB6ek4mYoO2Mn/TPpFJ0GMOOQa9BU
n9WQ896Sd4oaesqiwI4BtsXizpuhmSDrZ21QS13ZB73HeHQ46uGxLDeegluAkEK4gogbky8hlnMM
GWVPyqNymnNZTHzx2XAhUpFPlQYoPDT2bEBXPFvN1PayfR6CSbSujf3Axkjt+Rdif7nKYfTQVWhS
uGEBfZAt1j3j48EAMGU/RXv+8w+t7vB0aNIu/xrrPLigYQ6orqvR4c58eyclMdR7LRDvwiFwJzcd
4ecFu4mz39HcMrmxYWDXsun9SMsHQPVKB+g0o2DwgFhgKFLlDowUHAknpx9wJRB5ChPtE7Q5lGP4
l7bbZU012JGAOeoLBC000xBsggz96gjYKlffZJQqhRQmHWQE7/CyV9o+eGeM+OC2R2YDDx04j947
s+rXZxf7/Qa49LBF+waUS1ctRsDLfkvl9mNTdUDws2TzedxTwVC7mEv2LOzL0UwfGt07yZc10R1U
UHpXVMPyjvhuLvHkPSGc58E78KzwJV5DsYDMnhqNfdB1c5szaCiN6c/DDU/4WPAGUikAQoVujAKq
A3BGUReVoy8tctTkHA0E1WzKHh1/mRTWvBag3RURRbtEwfDB6wGBzGXyWeK2tOmtkFNAl0BFpR5u
EDLQVGCxMcrPYB3OCb8uAXHKOjB2YpgJFqOtsG1lB/L1r4rPWnfChwqpIfuPF+68cGX5BDZgvR07
GjZb7ZJnvmYE1ZBuddi7YtvS29mH60jZPQkvAZzCL5SuEEweGTFFCnjU27EP+e/zLwHnwGYMMoYh
Ehf8SlZIMk5zuEcc9bGaVvEHY2kYVurwTaAWNStqKRryB3YYtqPafX7/nKMuPJ+uiyEuaFwza/+6
M+XSsKhG3A8c1Mt39IaUMgeS0LWQjZL6TPVvpOiD6wZVdPVnD1PRtYC0Qy7EBon1SyPP3Pu2gVLh
eO4zH9w5XGibFEwHO+TbxUjrhhYMLtTsA3S7IBz8suhX0yikxd+NGepfEyszrhw/XLFhCzCEbeVb
Fji1OvyyOK06aKdWT6DM1SXuYb6ArQI0lYMyYwoJ7qzXD6gUz+C9IhzLgpOVwQw8DuERIB2ViUM9
iPvFXpxuJaQFU7oNsnQDiSqEfPY6nX6RvgOxb6Ngkexn7HvJ+URv37LqkwUbUYbP8Qvo01aDgiQy
X15lzaAoeU9W/45UL3Z4Pog69enaMAW/O+hzJiJUXP5ipnTZy2Czg5OnCM1rn8mMj4QCcZorK8Rp
SbZmENzmGDN9MebpzCDPMNNy1mUX0McFEfoGV8rB++C8BK86S9K66MhvQIlwolUIXqiMYb0zRxKj
A9NgsIRpH9aHB35c926k4qHM/h0DvndwqJwZAVPYpcCPhnh1eASoykQlLefYG7wi+F7BdmsBfaFd
wSAYqh6F5Gm+FKtKtqcII4SfGNmYuiIbiSBOBSA4EKPeAVxJomjxTlzq0vsrN93pwz+oGEG+BnA3
eX0TMPIQvtxjdtXMwgiHYCeAfLni73YJwDy8X6nUigi7O/Q93347uiZdMPuJ2I91/LOF5qfjCon2
4f2KGyMOZ4NzIuZoRyzFsQ5HJFYuYBB51Eqo2KBP0eyn4e7xFVQDhbv70ox4JmD6kQVeafkVuJT3
CW8eikg0Z1jqODuGT2COm9bNaEHQIrT54WekxkWox1XUJTKdN/tzMZw+hurLOyKRQ/K0e1HJQlpb
0Zv6OjYQJi5xk8foOVcoh5kTn6pHxwkEq90oR09ZXfZUkdUcGIskBTRZYDvVvqdLKHrxmNQbsJ/C
BxVifnwtO6uc2vJLq0pmUaaG7D5S64DyGIU8kyj1JY8MruSnibLTVuqBxw4HQ5G2o9/CEAHY+FlH
2e1AzcqzfsIBG8YLk86cHtXuSV9Y8SsUKo+liua8E13y0Ob2g/7z3Bsu00hVecyB/31d1+fY9+Rf
ZtKgCzOQoFyMdOnv//HcwIqZMxiy56vHRAHHileqVYA+SARD2DRg0kStVHn8LmOdbLsqYiXPoRbD
tvl7554C5OhWrbwSUmWHF7QOkwGQKWMEXBCQlDEJEbTSD69z8vjG5K/zgoIOMXScc2A9QzZT/AWn
KVVLLthkGPsGUBXeKK/OsBM1/Z42IOGpVjCISYtz0rIXIGB7nTMR4OxjY1QjAgSZ0LwK+Tqu3Dzh
GL6f6Yx4332xvSDdpOoB3WdygHX02ELk10fkwe1Pw4LeAmE2EowQPlPsQ5yHgPVXzD/9e9IMzS1Q
rQapCV8dDgq3WnxlcLpgyNEh28DdnBxB5AmdjPsogxusNE9zOg+Ih53EZjml6Yq5OmbdOC/o/nv/
Qr8I9dQv0/sekdkbR4g6olph2Ys/FVvB4JxS4eN914VDkoX9bloRzCNogLid8wIUhnhF+awib2gs
0MTwPTOCgh0p7GvmT5N9KWU39eJWdrCWc8DAm8qFje8A6rUjezZlTP3HNg48AHYSUO6Sfedy35ug
82gxRyfwxphbcQUQt7zR6nLPM1Bpa/KgYEUhyY+U/uoUYF9JQYbcDNKRjaYF8wKoB6/ha1GgAUVS
zWSORQk1BdMxhTs1GXWdWLVvab/jAYgPjTIDkQhQ5tV4h8RsYprZh50R30PAznz6QIRdLy8TqSuh
eOGrD9OJPWgBFwdLc4dvUdtOvthvGBErB9TBN8UTdHVnZkctfxxjylvdNdhhNpH+T8A+ddMB4AMd
8+zpBxcSBDXed2D6yH5nKv9G9+brCKjoE3gme8A8os0Av+mc3ILnGLfoOTAjhSeJo3QTRzCz4PVC
lH/5a1j7sJt4b2T/OMp0U4hjVGMXcd2n3u8OSaPcko8zPPoQriHEd5PrRqMmpPuFMQbgJpBb8CHN
G+cXtqMco5j/fqndH8vTHqw3ajxjZ83McA9HCPPsJzVVBezAQGNpEPDi5Ut6y3kmWW3gMNBCi+SC
ygohIoY7BMO9saZQk3xzPujro0L52aFqJRVRa2AKouOaAx1hFe4kVutcleHriHnygfhG7omscSow
QseRYvo6+kBT7SYI5XHRXFm7fIQGCI2oTstiXC7LJXupYnQ9aBjVd7Cey1N2cb3xtJ5nfdbBDltz
EdQj/vFwk3aJF+ARlnwVvG9DaPz7JmArZuDeb/DM4jx+gFYGhPcSh4R6VCZXbvr5JsJKNkPs9K7p
5/cy5vE6BTqt8+1lbERvFPlgpbc5cyveNWwOcJctNyXqqwZJCu759Mk2lChM13yTlzCJIY2c8XDi
6gIXji0T9XLHY89EBwjuIzxBqjpU2387YgNHpqv/lB0GWgmNjr/zxagLpdD7V1Rs0W24Z1sytsiv
E0hCCGjCK84wwKPbxe6OzSF4ecECsT0FcNEQzcIgY8LMRyi16DvpYh6BevN6uFbB46ASFvmKJEQA
r66E+fQUS0UL21Trr9nffFCj9GmO2VNItCfTp57j14dcPzpyR0eDXfPER/MJz4sD1ga8ikUC4z4m
0cTaP+4+RMdPX9IBvyfvs81GR1i2hCiStYoGgY5UjjEXXkw40aEfzlILXvh6ieDfOVw9jDFvC8mV
4GmDRTss4KEj/A97JMpJDqZkydXO9wkvsLiwGQKenhRYkL+xNMGnI3ggMGHZhMfPAGZ2xcXYnZ7H
iFwGS2y3nSyRYDaUQOxc8oAoHHt4I+bvEncoYNVkf1vcH06WXrdtiqktYgXeCsHRAUIG06a3ZPEY
GdRIkY5TDMsOaBspb2zRofkPapZ6HzIVzz+uxuAoS2kH6/17aLkLyDc/CidVE9elkZdVBBsFO/U/
bxWkFMfRZtpo5N4jYILF3VB5jOFVM3swTxuIE9kvs+6LQzQ1yKZwcPX5AmICGQot+LWswdTEzyVb
22C6CAtcfXKk7gfoZtq8IKr4QOLMhpJXLuzxc3SVGjVkNiKgBFK3uDkrY21HmwQpJJt1dLMbGXfd
AzFyRkARpNNt/XOnhptwi17ezy9CryHlI3axjFWsoPMpJgiTD22KLi4N4IMxZUKxxPIVdj2wumdw
kArKzTvxFzhWknpB8WMnax3eJRRLZp37HPQEyGI7ZjKgdcB8McaQG54sEz8UT24DZYcHXpD0xCzt
vPkfSfe1pEiWBAH0izBDJ7wiElloKPGClWi01vD1e+6szWzvTE8XIvNmCA8P92l/11A4hREFyHcW
MN2UeRArR2sv1v30w/wzybNJYfLZnMR7Jx2HZExoHq81AKr01SvjRfB7nHhWCLSUvpPxqhPZLMN/
zpL7F93KoZgmMt3e/YWy/BY6mUubKWV9r0NskoCRouClgXNMsMnEwuduLCmJWqOMPtbfQbJaSdoK
ixjZpuFQFXaQau3i4yBXXzqbl8axHAepB1egYonY4Or0lywSbMAGrdzfzv1D79oBM7yHk7bokvd2
gVayWCY+989jNLOgmvvwMovhfIyhZjkmBEjZGVr4Ffw+HOfDx71/UqlCFvAOurefm718qI3zgQdl
FVgdc/i3eXtaJbbJ2ixogoJlKMElS5CVu51wNzxTmh0bK7oQQbkphzYvPqxnDmzoPX1F9D5pHhx2
AgvI4faSkk6hZ6ik3o0P5b9sDVNe87atoAAYhwGcy4XyMMcvgFebpaCCtYpb5W9iwOIVreZK5jni
9sGy4z6D4QIoC00t/rzTaiZLrbTeDFo4rxPLcNrgBcRp9d3O3aOxHcAYXg3P6iGmKdBqBLExgxY7
c5BN8H25C5qSqV+tuxZlEZOUco7ndWdutCXDgfy2pZWsEFDK/MBAJ/2Q19KDy8ehbcwqWIXKwomN
yUKAjrBea4G/78Eo/QB04r74V/6Dk5kv5mi2SLBALZ6YgnY7OFhcWwSBPNeXNvhRgDNBR1I2E65O
v4TZEsOH3jysY7Vs3s7Cu5mjEWu7ui1Bxgc/5fxv37zYvcAlhmm0I9va+B9YmZbkVlUmPQ1eXs3c
J8rIaP5RiElRDK1+d7bvCXHpWM2TRqq9PiItes7JB/KBC58laoa0fHyEAAyGivU8ABW1ryCHgJN0
9a7/1V14W3TIgzDe+ccrKZ9W8QpaayTYulenQOdgU8hEpgKcdBxC6w5pJK1FSe70nap6Cj3GJtI4
bvaR5HVH9tJ/+pOPnhbeU7t4W0DWQ8/8+NhqYyh3MTFSg4bDuuMikbUIkGxSJQ8DPcPSQUr21pRZ
AUHgafPFSc6esJvQmnT+Fs1Q3R5M0VbqYVNm0a9yUzCl4nknB+6ZpesC7N5z8e38cU3Gokg0KIs2
M/+U+MMlv6Ugi/eciUOuOkiMJH4/GCAv+tvudnjqF/D41CeoRtl+6je1sUBZyWUFKKHCXs/s0L66
DOcEYFMJ+OHD0gXJfKDezq9tiBaY6DxZv6qpYs1XQB5IWOSgP0TUB9QSjkHYXeYv8gx6EtdghTPb
VVuFmk9ECcRlMPQ3B5vW0uAbfJuwDuKn6BtOS/PP+ee+MgvodDYKfarQtAkT9rAPdDM3gybEEgVf
Dpx5EvcZk5ePlSzfkpG/Ux+a0qITs+6QblOUGORPpAMeMkgC6VlaMp6F2vTZXH4/jL9gJWX9USYs
b1Sgt7R5Vs4UUaTOS0o9/N7nysbSZ1bjYV31B2HaKENR0gA+iybqu0X1TyaRzM/9mwf5OkbWhK+l
m3cRxH5hM9QPQsRvqF7zPLeDvRNFg17QpQ/W6BSXq8NUI/iRPiz7kGdruCyR2jMCCsHqBc7EbyRj
bMrjNJCOrZpdZCTEGoEJ3mMz/xh0NaRLuRGESDzFkSl9RSrmufSKdBY06jJa7eoAty9bGe3DTB8S
Emv1HHEkKTEKbhlS4W6Eo1BPVvPfGiN8OYKAdOwDRsIXAzf6Uepi81ATopiSFLdUd28Ugaq2p8Bo
PudsTLeSF0lYArZ3XDMQBAP0pk20NdP34vDQCJfqQT8lUUZhIg9bXjd+LU/QfElW9c3l3sDjcfND
92/fybq7fiVfm9Y4Bsmn9xITryzMh5pLSNjzgaNiC8k6xroKY0NzM3Z+lcVjlX27+L7qgkV9Qwyr
Kn92UgOGEqYKYA/qhF1oTvkab8sj8+RHZYQSvi7/U7iUi794KSOkJFN6QlDASSemNvsuH1Ye1Lln
AnxWCFdk/X241hKlkQVHGhnLoKvp4L53ixjStEquQWkw8Zb4PSPshaLBkz/Ff/2Jhg66h+w8AZBX
o8FIg7plBkxUvrqYkOtfD27dR0tObMjMgx9ojY41HNJ7LXTRZp0hbv87VTPNga6NM8nKHMKJ952i
zvJrjyodnwc4DrERfSmiEC/FbDtnktfhIhj7kbj5h1NoQHP++pLTyvNmqg4U7b5avWJgV/qvhtCl
df/ykyr9S9X+PWSuwBHH434/1PONsIQpjXSAOBQ27SgRSbk2c42PIKHBjTeUNeGeCFpiWyPk9r+w
2hyuhSEYBHLxGbwhtp0uF8EtV6uf52zB7mOnyiz+5LmJHCUvabRzGJ3L//K0GHuJH4nubaDkaD3H
j4YjOz71Mm3jtZWAjONCDw/XbI6oPx3cVU9uDLvEbEx35lB5daXHwOuIU/a+QnTSFpbP+Dr7Whcp
KJRKZvUeGTRKDou+LmJNEGYzOv41yyMnvaiFsu2E1UB3ITW8wlzE2hnl5tLfOtA2XOGQCYrdv+F1
dJJACGHAenSbqq9B5r+3txIsCoV1Rh67uMi1Qw8fINYM3ct/qJMlZAjMEm3Cn4N9qdSTlVV9PBHp
tqW6WrjUTxph3GCiNJz+86NBQkUQMVfwGoEz8mq86gp1Xzfzvtl5juj/+8vicevV/a/tCg0l1H5b
uZq0qU30WunghxLW9cdI1O0ctWwywfqP4pCBld5s03sahSRV+0ssKlwCH1FS1D/G0zeDHR2hkoof
M55JV9rW/yx7/StmDNdssKhX/oyax2nQjR7Nlr4t9aLfJGKZdrj8T63X/2/NWbftJcIwdbmpR4uK
X5emSOKg0FFwkpiq3LrLaqYVxNwWMQLuSM44BOwzo/VyUHDOMZfE1dW9lPjBTvt4fBr4gIudJvON
g6veLOCYYCR8oHyE68OTPD9IDU18+CWHDtjS6UFkf4Z7F5/e503LYig3Gb0K3MQpUl4wd66u/jaV
aTNoQyX8NTUJtMiFL0HArnKYJazI2QFUkNYTP9d+hGOyX5Tn74tLxShYkcRM1mLgW7hqdvMSyqm4
ODyNaMwS5GjtGtr9bFV+uKjM4I1gQ18S7I3SnxN1BtcJ/64viGbut/C2VPOm0Yma05d9RUvVtGOC
yRatTfhIE/KoK4J7uveZQiPkYw0vZN8L6eyfs/k3UUmq85lp/UaCsHwcnaelDU/JA5/YDNze8j8v
ndaqSo6gsh/x71tisweCLJXPeNsoYp4bXKqI1VoiSbqC8HFqz5UDzyBB8+Q4qM3BK0Hr3dpOVqde
tY37ydWfNi7+wCmMiWu5wGJmdeMLMYv6yDfvnfMMA2pwiC3h4a/YQfPghmSwYCS6CaszlXVz3zy+
Ze21L/ub96NG8F6okMcCdBuMMPJ7FJUfV0IDx4bxkZ5KrnJ57N/Bn1xDo+k4/7usXH7DiMf/Kkr9
bM3+dbvYCI1skeTLtbUnFyshzDunfenvitxLI2V0LQ9TmrZouP7mA+G1l3EUZtiFsVhx0gUG7eok
Clk12XKx3jQ0q3ZudG2tu4ewyUVynq8tYfLK9SPjhTKmKzm+C35OhcSVqnlHoXNRKURV17V07wea
0y228IrAC/I+87gltxfQ7XqmE+nkjGpI7DQtGTaeZBNH8/bp5/UTyiO+owXKc/aghMBCqGKqF1SX
hUVMmgRL6Kz+urvS9QTccNnxsVGrJDD3zhHVI5SPY5V16b99zHmnONzU1j2urJZhM78SMdED2uXz
3qm8eAtWkdkawd1MJYEpAJ+3nxREnKJfrEZMVSyH2r0PUGvkW7fJRSZH2fqDqFB9LWhboPu/6RjG
W1fhRl21t2tg6D9B9KpFv4tQxgUiISpCHsQZWL8AwvXPvZ5UBn8lTUXp+RBxbmNE3D6k5yNQrJH6
FX8tfZT0fLX04PYb7gjreR0mpiyoRnpSDai5umKSsQdtYUhPWFKwxuAIZQiQUNb4zvej3wl5+bJL
E55Ph9bzFSRQeKqRd9HL7C3cfz9W7fPk/p1pTb8TZC4Wwk9qyhJzXvnO9Kk2qQ8h53Awj+0zphH0
ZYaxaRtMrOY1M06KPxcCkyfuMs59004rvRLzuWlV9DCaNYfFhKOXS7OSqFm+ZTSa+LjBvyDilau7
FhBeIxAPgz8QRh34E0qw9LquL1AWFpkRpkuv40jhbHRAfw/Ik/nwpdL9qP2Au9qmWJgZMwzeTQrd
qyUNm2XEZNIQsHurSJIjXUp+QFaquZD0p6VbM1I4WQZPM2yV4EKuTNTPsy1AF/qj3bYGNSGXVLn5
Lnjc4Po81AOBtn6QxV5SzbJ6GoUO2Px+S5sayBLIxR4Hm6t8dMtgSrC4jgUNcqt5a+BaYp/i1vNF
VUlNu/PWsWPPedPT0KTxO+jaWKUc7Ebrb3WBFUmK77rH7qaZj5fTUrK9jBfN4j+/tlH5rUVQ1lRE
BYc1ctJjEne+YMV4Kvexo3ZYiRQKhVkox+RR1DpnmCWyalzn6YG/su0r1OfGd7qDYGW7j53xW2fZ
feg6KcnMrv+VCNs3HArGKcN8nzb6sUIF4ntZz7x7BifZNZ6GhXrXJ4yPqeDtfmXRbStRB9tXEqNn
zVLBZVp/msF2srsms46ovXx0C8nmSXkwJEUnDTwGVh12q8pcUQnooJaMXiBnbVua2eWD4vg0Th0b
bDLui9EpQborql5uNg+qj1Vv86zt3xfNDRfHRI8U0mANzhSfib4Q96u9BFRWuBuAfcs8oOE7/B4+
8DhixgvCpXIGTuLTx5gWz1my7xFzQ6ArRLRcVZGAekng2E17qIzC7rNELlXtJWut41dRkZP4VdM3
pxOtjho7KLRF8CGr+ZyKIYkBPA74jHXF2uP3FE+yAy2dCVsYGtgjf99PK5nPR+/wsfwWTVJdczUe
KYYv89JdbKVhX8BM0/FREliaPlbP5NIKcWK0bR0snQdeIDmRpWWtzj78+eu+khlF2+5Gnevbr77m
w8yKeCd1rbDvP3emiTFsJ5ffxbzeX98mdmKKfwTwJYPajZz/26a51DEqpPASlZuTxNAOyofnnQrK
FMqf/XJAL5fKJRFsERKfPBaabFemdrKdHREo/SX01fHqG4n663M6dvd9zobw9xWxE372XUlJuqi7
TGpnLGRhZOJvtbAP4EWWAo5hlMBo+VQpHMrnmao+100NCZM4qTOSHCS40yVsisSpeji8TW9f5AmX
2drDvrO5gR3qA80XB698NaG61hMeS8Mo070Pl315qO5+L0wDeuv3Lfs3xdfDdpALfKxfL355RvEC
8PGbshf7HpyAuVu2L5/FC5tLB/Rl7f1nTUgNdv3u2i4BquiCn/mvHDbY54piKy9uOJu9fL7OhZgG
QeLv+J77JIVhFA2DezRJn13m9Uu2s7o3DthWy/j0rKXpdhOfgp2WH0nSa7Vtb/pju2YAmyg9W7vq
tkcl7GLYhM+B00rgfB/TYu0Wo/Kinu8yWjVNWX4jQYyu7xubpvTt4mlXFbSoE5FBxsKLm2zKkoD2
185wrikbbTrpVp4CnByjHFN2OONXI/IhwQryQDW3mxQlBcnztnozNhDiB46HxLacrHn0MpcrlOXr
PNG/RfP2NkXXrl3OROBMtdff6spCP9MIwNhs33sq7YMbyJjZn/wROxp5qgq1tOJQB9MK0hu7/tOU
ctUOgsa/d/QrrQni3qZSbOaE57/737Sbjqet29tunB1kRomhkOXyHMxRLrFL4PAHYgii02w/O/Jw
BH4s6+nAI56ZSeoUAp+ElldHY1D8sIGldiOPb/RrWG+2VD5+zuNra1NV6FzaCtMrKnYwPQXSNZ++
wc6+28P/8tQPM0OV6ZAaW5zkJBKFMytfIS6a8u+E2GR8Q94QouN9LzXOm8uKj+k+4a/2gV5ZpvoA
UlvobM+LjEIM0Mx5RBpFtqdg1zau+E4C7win1h4cHtqStbKcShy5lTaOFW4zID1VaJzzWOUIhkY5
ks+uWHM7fRKkBDGDmEg0xEyY76r5O20bbocGBsqITa/4qyeUYfG/9CyyWOvV3vQUQ0ejyaA0vfi8
SnIkD2vCIyoWueyyIjZv7/rbUodOx/V8c+H/I8HsaCUd0gEFggRKfX5VtZi6b7+tjTb3o878k5ok
sjXG4uRt9VdwLdI8C+RYyvAr7Xq2Fl0CZYuARzUSqi1vgACxhqrXqAIe/y9cs/q0wWlUcJfMkZMY
Im2KtSiqkxkb6UqcRhz/he44uGMCOGYqKtCUvPK+rCRqvMVKWai13TkcaQOuN7ksR1iZKrmdetJf
8et7wfsgrRw8z54M18PaRoGiDMetpsp6km8uW5gHXqQ0R9RW6OVRzXS49kXy0NJYv3IpLwbPCpkw
08NNabIPyFnAkefqJr2c9u9auyaqGVAai9Vs2ZcDNBdMs2RtRMAczZjjzI8CwmEh+coPgpHcZJvn
3Fn8peT7UBGhJKJY6bj9N3RG9B/NHVtltdim2AC62QsOXHRQFxpOqHYNyvXpJgdWQJ+z00hw6C4V
7ktb/VrmSeheK0tgzLx/7Fjogn808/82Q6rv77Y+3RyBCwxzLP/YIjOyJn5eOwxv72zDaJ/TQD4z
dny07siEYRokXVFIf8D/Tyxic73Vv6hCDyvbf4UuM1j5JFt6+Kg8m0KAr035z1PSciIcrsQwO0MM
9o7jVEURtft427SdkGz/9t+/B5z8261IkyMiadmghgvvb1AOo293bF1/zvXQ86v8oRTPDr6uBUL5
eqxmIefkq3iElGvfD5U95KB7wd8jHtpU4BIS0vUadM2tJFiLJzRPp6STpPcxzHam4yxcJqqFcbCJ
06dJyGexfqxf4qCRlb8Mcl2Io1TCj51rTlJ/WVpyGg84voQxSdxpKIcjQTAGTneDKF9LTYO6hEMT
2jRwfrp0mVAzBWx7pGHV34K7kcs2li+m4QkxvdzXHyrWUHsmKo/vJIUoO56aZhqAM7UPmiaPXfTm
Nq307mYECcWnuA7wZPoBc1v+o/n+y4yv/FKWAUrPkwwc+/g2H+A5pWG7AeHejLaK80ANp+xZReBz
8Oee/rDFZVWOr4ihZfVAt+jukz9r4LYibU8y5oe/aKgwbUFOMpWpDEQn3a8raHa278EUIgozbF0B
Dc+9hUI5ES9mqTaKrn2V7+X3quduKqr5uYklmzqZcPuxDTBRUcs/2PW2NjGQ5v6EsFRG7zFvbfuH
TLVIfEGlbqWyUEkvw+byEQHKFEpwpmezaJyL5cWuvFXh32ySaUjHt/dbspT6SWZJd0BZri/XuKxp
us0DqeyY6Hl+ccAK5/aOCiOo4N4qyJrT1fCGFLf2c4VNNQdQJ5XEIPXeVri1grWeCmlXzm3bz8HF
cMbK830RZ66N/K5pX/RTQZ1pEH/lJO9P3j5zf8RSS4/aY0LXgbbhjHMVu6fg+Z03AEw2yQZPy0aF
b9bdYJx0QizCBsElaXX7nvpUDSbaCovOKWsWFWyGnxSinmVK8bmO66bKyb5lOzafm/8HQ8PURypf
TyzLSpPK1oDdSxDU34JpqJI2lBDLCaMVs8yvgGT2V3XVgoAuv3wcJ4rox8fEu4hgQrlsWdKXbb5X
g4DCFMoTlCQ0B49SBV9qV/O7H6sSYPxmprJmTBRokYc4F1Y4nzNBaT5A1VKonyc8eGpXGfzcPJup
QwU6+CD3lmdCbrC1TgqN75cYv574kbCvrgqWg4bLb0fEF9FzwTf/7ATcPeoaVAmrihd7L0V/1/p2
uG+wnHJ1j63s4PV3b+a6DvC648We/Vz39BgWomDXwhYISxEbyunuHgOZel6Az4W1zmI3vLPtGmCE
9vlZTvyu/uw419zN4cpAt4nAF7gq+VowRU6jctuXCePu7diM1GfntcNmjF1mzYA2aKmciSr9nqr/
olaOBfiDFCOFKqOdXCVdu30U5f/g5z16AwOmUoG69xpqz95U2TnIct+HBKGkfqkCQkLCDHN2nigu
BMemD3Ssq+Kjz91bkjU7EZrxnLftz+UTKr2SZSoWzHeqhu/imTaX2y3X4wxSGE0g93B1/daTYWGa
6KjnVmiYFhcD7Xk7IYaud1kDl8wUVTKej2wMZdU9aeOlz2dpox1SCFdz2+7FnEoLdmRVaiparGRY
03eWx9rVOhpCsA9qTUNvze7wGmfutXkhPvMJw5EJdkVpFXjI4LOiSjDXOGoAPpepsq9mf7zQEUJv
Fr9HPCoLRfrDoOZSRr4+VIE4/UQvqF6fLYSZoea/ntQap7hlffX8ubl+v5/KNy9W9SKJP6KyBQKr
QLu4ODo3D6p5oC4t0GT9+qMx3dRQIDuJN3RQuplLFW2ml+1QUF9oM8No/cQl1SDB8N69no412g07
40k1D21Qwa38oK1+jaVHZGByYDfzWmsKQ0rH+WlAgldUX2+N4xTxtAQC8TW2P68s2NA0IN4kaqGR
wcLIxstcaxp1Fvn6OYpdzfzlL7cbrW5Dkec2rT88LcnS4dbY0wdCTpC2DH8//V7u1n9xEjdoo7sF
Q9hXrvVlFt54+rf7t/pH1iH6s7l+hkGIVytL8ZhOtxtdXOvxrRwr7gMVr3IUVVOpeLahhkUE3ry5
/OAHf6viph7GF7hLc9oh0/rpxmvTQAL7VLVwHCYP1UX2PbP7XiRmXtx3o8jG/e1eTqfrWbbxS8BT
ScP3XMSreTi8T+41umiSS9mKln9PBqIQH8C1tFameEZ+O6WDEHCWte2P1f21KcW+vb//bnNZvcoZ
dleYV1fT1Oc2bQfg50Yhaju9NfKJ1lk+0ZiYJkUVQgInYInHTbWl6zZ9EE/nJer3fjNEBDWnA09q
xFAmjF3rePnlid94dJc/xTYUHDIVlVzrNBihCKvIVxyuefXcTWTjT+MKt7A4TN/GdgyruRzaPBGj
bbw/kkeabZ9g6Gd8At5Ce4XXwzPWZuXXTUHyMH270Vs7sV39rwlUB+br2/Ngfx0nH1X2rKlMdZ+N
16+3VKErJGT04Gh55Dam400iFjhse2XzFcDnIvYQFozY9qPltkZI2AaTNblrrsX8ll9GB694fbeD
Q7x3/u4GOLNs1xjoUOogSC/yvQWIzsjG5AHV8W9q5XqTBivZs7QtUUFaaIEM5rHFsfXg1DNm1Ska
fakhWzZ1VBcwwdBDpFBVRbEg3R+r4w4+RyhDjpOMPu03KZ4gQZzpoFZ9os25qWUtLrTrxiQfOQad
6h3NrBDUX6P7Y/phI86rCzbBrNXcc+Dq7VuMT82/U4L5MJ2Nc9F4PYFKmpCqwL0Pe1+d6OrS3BKf
I7eRiK+7lrfOk+ZdjGV5I4vts7rJlIvHRmodZ5eN/bTqH4436gvJftJV/c8klxrHPlnbXGqscTNR
0PhICjHHZeOcHD0zgk/rkKhlVx+XZOt6/4VT7A2YS+lLL8l0JPvGVcHIfV/x0AeFDBTD2lIyvD67
+U3Fu1MDOdntJW+Tua/L2QtYsAJpui8bi1Q7v6nCh+6bigL2bF5EfPLyt07XV6TBc33/Wlx8pUWL
aPLcNT1vi6h6vMa34iCTqeTHqXx9OXvyyJnkv+4RYaDYWRJW/JxYcym+7T6oUx8+8uPj1BTu3jxN
m2QvzsF0COqmz1oHRRKcz1CBMvzgYQMWDX07xNB/yb4tarDg3/zYBfqIopo5TeZX/ytoVvc65dsn
5s9BFD03lc1lV6huiap9+5BvcHSHSQGBddrdmqtcrBZf2aIlyO59o4ApAmEOWQPTe3+FUXSu5lG9
p4NEL9s64bOFAdqFmoPoWi5+PkvlFV+WT738dBwktKODMy5MqTG+dDuBNumWzwpgsnogatHsyKj8
lxUNwKJ9+DW5AFd5yMivkPldf39dAsB5VK7taetyL6h+FRX81EYHKxRB1nbmU4KntCRFJeoiu3fA
d/oDwYRR6QDxUotXVGoH+9s1URSllYW2Z2Xr+8lk1LnzVVs1qiPppIbw2iDWiXxhinJ3DMurwgRO
lZhSy5YtmZpOB/kOPEeWB9fECxjj13IGJ6AKfW3Z8REvK2Fp59gilqkzm78/UUNtydb81LFFZYdq
8c3jDMBxhfjHPJ2iUtKG6SjTkxuWKon36T/JLynK7cidAbeq1gWO9b4c7FOI1YvxQ1/mC4vLqar5
UgHUyrTpVZrTW3xW5jJQB8QS+87TTtTb/xwqywkcNTOSrS+fUVv2UgyYYO6yvY059qF0WpFJmSz3
zXuRcFRF6k/9SSM+TyKOErUChnr1+lPoHKLqtWht0dpnwPBcJ1nRQRbdn/0MZgl67HXy+oxGkuoL
Kbxx+yxe2a/Eqvrs2+Vz8Vb8A/WFxxFbrhcl49wuLtYLX/vq+v05OP1mGoHNlGxuOa+sHRTbLB+7
X6XK4067ZsGIVDJZeRqUGouYmXXU9siGAgXrLiiGNS9QAiSWa/yEN1rOohaLNkopYwbKt9QmpmMV
YLdyMFjEm2UHvvxI1Iq78e5Ri7bf12ucXoSLd6Ghvar5B++1nMGl819QdTfw9unGYLTjci3X5Ugp
4RSPU73kl8c7dWvtFNG2UhQnx4pUcSZbryTw+dy/tClCuQBKpL1lY3odZ451EYPht1vyWFW3zIMK
sWoh29mEfZVQBnUPH77j5VhJfq2CxX2nwC4MqZFkPLbExWkmEpuoMQQnxE3b0A8PMHafFefd1dj+
rMZKHxflrsjoSfQE9donp4obOE7Wj/fMGCi8Q+Jo/LztiKcSemiue6nqY9yPKo7WFP0eNRrXOjW8
+zWUnCqwwVJVhW6haqyDh3+uSNyfzBdBgkRK9K3RDyWukx0X3MoNA7WzNvBrCwg1u4KdR9WHNYB1
/0bqeDzNNDzb95871tKt+lRzjDP24g8AtGDgnfQsjo6kB8ePT4fob8dlwBDYVMoUb14alod9bOW/
vu1mc6ogO86+lGKAiHplBlQ6/HLvZGXsymU783fePNWoN61uueMyjR1h6LZmRQLIeTPDzupWLf7N
YFz1wOs153+WP94+cLrMvvthVJKopwc81Y2YB8Wk3LIjW0dlEdJRiLfk4yzUgXqB4COUcFrK+9jr
7n4BZoSB82P4+C9LZuemdqCcFort4ogSNLI6XalLHLygnf6fvk/Qn/X70/IkdDHrUgvSVqdV7Afh
0neIXALgeS1N7tQOfNJ7WScUVo+g7XeCAdii6JKFsQvgeP5xm3e/ilDhsjD26O1bd2M6T8xfbkSG
aftj/jewvvJ70ihHsUMyPavpRYmdtrwjmaY+zy2I4OqtMEjiPDUcIqewWOc/3c9i2PcEygXX1bcX
yKsXNfh2jtg0oEbTJg9GwluZKMIosXvef/WK9+YCX/j0Twf3E1YJk4pL0g1E2Rn1FDp2E98M+WWZ
kdiXtpAqRDKUYBAJjmmF/jwzfHUVYNN/i7a+rVi//HI0D0U91JzmxkBG1Z9a6i39PbqvXTn6LH4m
zM0c1Gwn8SeaZt+cL1/UkxONUPs7hh+dq3dnPj12AMFrIjEHlr+Dkr+h0vfnPVzRhYWNCcf6B/pA
xVorZmb3F56IqhNu/t0p/q1TY/fZ3wIqLGOxqrpeFJZ1cpErJQkMvO80XXeLrm4x3UzJhHaU9ftQ
n5eiO4gyVsQwCpcCBEK9d3ieK8uf16WiPvZo56hT3sq7D90snx8i6wSlfwx35A8OpAsQLBvnInHr
xEg1/8r5RmWJxZ3K9aiUm3YPFSE4mNuGC+Hl6aF3fOjkYNFWcLwzgNqXmzNrOVVfL/V5bAUqbYbp
0MI62fY913sOHt1kP3soZyOtPpLJPkXQ+n6N7RjqgBr7n+JnrsH0hzJ8mpRqOTws7x4/az/dFdDF
p/X1Vv80PuefOcGRpKiSGS1/UsvWmcJ/oZP7iwj8fRTOnZtxGmVZIVOf+37d1Yt/9p6w097czlM4
vYtbPfOX3TYueDDL3vJnPy3vjzU3088JKNMqV6gO6LOVwcX63F/jNzXDtLwhwAJVSZVd7xSm+mce
vy+edwXQLbBkydzMm+i5nMAs9U/nYeQ2XTAlF7Hi1Ns9UIR8zhPjV48A7U83iDo82q/nUUHDF1s7
cs3S10t95uAbqrXTLuQjA073wt5bcldfvO3fhbwIHX4eGiDNeX5a9lDJcgD43txIGl5Vnw58tILw
9nb34I1p9gU9eUBxW0zJjTzEx/c+oyXoQbmAfv530TCtJ0raVA8qy/S9ZtxbNH1WU+THFNRbhajk
srJ+5zbT+P9JR8sAJy0nSW4JtHbs/k0QGdvX/m10+bPZmuYfQW7jAQNu54bUbspfu8o/0vJRPYV7
0T5hFUwIQZneN/cU3bczowh0CiDVf/z5TH1bT09g9sD4fB9+H8jS8KwddrvNw3pYnbLm3vnYt5bv
Sl0KNE2yD99BHuvRpoyGVkTsaNmxhiTkY81AVAjVeCzbPm0WtxslfRD1NNP/+ZV8F5hFhM3t5at+
sKyE3/ymy3vZobCMTMW1aZtbx9gmAZdAFjW0iwrfcrry4/QhLye/Em0QZ2v+k4gXb2Zwv2wNxckt
r3qKjhpxbJCAnpTVQXniA9RjXI6RYnO7oGinyUW8n6icMqbY6no7nR7X95AMrmEgm37LAGuKjXzn
8emRO7ZEG+HC61xbXDB246gxpQKysqod/eFdAASKnGGmg8s4wViOSq0668ve6o/Avns0YUGe7Geu
WVzWol25vwjYGTbAHrBwGfu36eA0PvxTejh4g+m/Z5NKlNbIQOceeFC8VvQH0P8zR3gRS4PwH1Qk
u/kGHDP/G4Ky8uO/hsNUxLrLoYf1t/0XA2F+swUpxTyLM+Z7qpWfXDkecWxASzoNrUefere/O/E2
Iu/R+7qF+xzE4K4DmDTnnqm16HPnMbw+qs9vmiy7yv1fFB8+bUjbg6jDwDdG7XX6EBhPYMBHWLC+
vyWrfpiCZiDYQ2lvH0fpJ2qoXL5s+JYuQ3h47/4vV0f5400/4Gjoj73Si4DZpQ79pX3nVw9evTAz
sUbFR9rg3P7vpbYMA2mDUkOSlPAy3YVMKTvBATYfIrzApyoNv7el46+wSYwUCMrgRzf/BuOa/+yV
NcEV4my7bt9JkWy1GM0m25F4/AadF+p74+R3FukCPTJdsW+P32PsZXahv17OzXh8MztcyJqpQA7M
oZEAvn1ci7SFcfZLRhRPdgHyy24RLNRC0NjM8Dkwac+F4P0FOhlc0KsCutfacV1nBmlkiCK6+os+
bIpDQrhKHFqpAQVuLhu5Gxomo1HsT5vYqq1jH4UGNByt2uQiLlHd8q2aSwNyHsgoHvQ8AjfasjHD
IwqTztsmzthgooJm6WFkknqa10hhiB62JKEQxlLFc92qgq9sbIqSbYzhp18W9ee1wroJU2dUP52/
KW8+iPUQGMGXzcv69e0OG+Jkw9PG+2VKAcEcFZLLpTS37wpDAW0eFo23rRAiMeI78lpA+H71MuJy
+4Sd1TCKfs7uAKwP6+CpXx8UGPOcwYuM/O+HiekLJuSNePiqvZ6/7Uihrc3rMr/21I8zqBZ0w7MC
/EqddTKK98IX5OSptxVIt1VipCyfH5pq/+rtFUeL8nayniQutWSutMSVdw/hwpnydtXgaOkDZs+D
dap/C3EDD5z6LJYZzuV8yvDC54m6011n1b79OqxUUM/ndmE3SWsdDv19qrlGBjTautaKRV1iw4Ab
qO49wEDKUa97bxpCzSvJTUVCfgsweDYupProdDbovGR6Vc9EY7jNzuDm2XBDF40XjzX99aqppZqL
oga9guPLq6zqLyCqZvPXocxA/pYlc4CUxVpSLscKpVEQm4WKV0lK3L7rrww97DBPMe7cpFKqfK5E
tVQ5901WNF0Hk+kJzu9gX2sX/QQrxRB70QEtgRDIXnySl3Nwpla+/1OzHxcaLxxIW3QfbnD0Gyx+
59U0Wo9J74F7jIcgLIjNW2HZKTsLo93Vp0Nz3lUyDGaQHsoRqjT2LhBN0H99LDv0J4PWjvWxKgfU
UOcY49QsEwUFpENgU6sUuG0XfzKVBVuMClpxpUipeFvbxBeVAfYY6l2hlC9nkDjX/WJEtPn8+ZDe
GwWKIXh1glXv0U8PNx54NhX2fsvFweVQPRRiJgmNy4xdam/dno+yXUi8iWGL402DnH/mZ/9qJpnu
MWQD7yMrv98Hj7+D7MKe+Ovcv/YTREHlf0zTZDW7q1oFqd47ByTRxTA61oraBZi8Ip+2xavFLvrn
PlhZbmNW5UL08B6oV4Ztw1TlOfkhz8+tp3IZFU2WhS/7m/6vmWOEzmuCCLZFhWfV45uRBvye0fe6
QsF3Yfza2/97ELwaPsfH5nWgytU+tF6+abK0fNV2jIEe5dVvrnWlmZ6J7990h2TwoJpvOQm101jK
RH7rGL+0CUmqAsvBk5v7qhGdA2EHbY+cTaGxNeXwAa4kaqpnS98L2gS7NPJ4ZZGr5qBppwYeYQIL
AEG7DysjYkOSgn7FsTgUU5FCtGBWrF4NsGqg5kAPTGPK51fduj5Ngktt94xNZ7a04CHZJexausgh
fKJ8gHwsCUI9Cdl6G1YL/znQUpugFHYr/veU4nRglv8G3s7Qgc6UAaXpbW1NUCrVNKW+ZAfzyBzg
3ARUCU3ykWcTlW6BEXCsRNqrBDvidjoMrW4feAGPqAGpWE7SNe9rwKUY9xPTZx28CuHT9OVoTgS+
eOFtTn5aDGsLXpCoM5M/hUc23pzq0AmWuQLZZEE0y/6nAb+HNvuRMkW7aCzLd6BTvnEV2LER7cFw
ytOZXeHi79G5liMqr7d1BRWyDxWH9msrsG0bOqC9dpgUi4HYvak90aOpm5XDz2ikej7IkEZWNpKf
ldfn7XO9DvDuLdNb55oYjXmZ3/xcX3dqXU8t4wmNDm2sH8jAehlPwYXgjs24uKoueHdN/wEbJO+H
u6FX1FtCCY/x1NZPoiE37q4NGVgM9K3gnpdQs5TNndO75jNdx0hLtEEk6UPNf9zK6OTuVv3oDiSY
AfMUelCMLanwUoCZc2U9myiapqgEx1TKR39InAovzedPdpAcMO9TUgZKq79fnWxU8Vyx3cIcsvEc
kqnLTQqyIH5kyui/jngyPRLfASd6aB5Axibq0v+RdF/LiSRZGICfiAi8ucV7JySEbgghJCi8d08/
X/bE9s7OdrcwVVmZ5/zugNv1uujB2LFsjUlhswqg2nmDMU5SYeoLp9hU2kpNoX9L/F6S82rqgVYz
b6QGn7rwREMeb+WpFuhmKkCA0F732iVXC2oNfZCgniDS07wAepSXyWO1sHiPUbJyPjo/qIMTk0TU
PiU+EsSSWYXTQDVUFsGUamiHXVOIFaw1Zmyqq2+d91GTkLBc+5L73sMOzrVNrrK44DIQqBDFU3Ug
cFphFermEyxER5uZVl3oA8VpmKAWck/ucpJs00l2wbJSzA+fmxIFlqY4T7ydH1ytKvtCWUsFIqVA
HKHooDKxtqosNs/NvbrHs7Gobg2yiqppMhpwJHSMVP9TGUB5lKuAPF+TJdHsPcCqqcl+7IUtmPV4
jY8MKJRqKaj7QVTHWf7UArveVrVtqm4xHB7NFepuDsJV82/HCzpy8M/pqMQLyLcLDRfFEySJMbpe
NTX3/mcOyX848wZ6pNVXeyMNOSds9fvmAk5z8/R3RHGfHjX35aYXFBmnjx8pQrGaY2EzuYoVmbsO
1KDGvmHUM+iDAAVIA5fGaCTdvrw3ksMV8yg8Em0HmbozlCDb2u4w2AW8slRIqYmCHHlhbT374RbO
k9N2Yvl1fsoBCq6h3adOJtU3SXBR1O4n3uxKCBWv+zqW3ZoVamfuAYnO3RihH346Ob4/Kfcb2WPr
5bA4yPCp4AQyLSVPOo1Dc7Fb1jlB5Ud6oPApXGoWs83qvJuf09VtvBYfHD5vx8ZNBH3U8NmwcB5u
i4bMuzr9tgXlll08wnXXtGVlj/g9QExV+eML2tHS4fmt4ztsnsrsc+XcXF5qdgAZ/s/GEQXsQ+Bc
HMRxV2tXX2Bm2dVf/UCWa5EWxdvvrgPGeAktCcED0IVlWUGeEqOQkhfWO+A3ciUveSg0l3bSLzYF
ba2UCOWP2OaWEhLFv/1DvmXf7ZLZ9+zXxicR/Q4TefYXj6/8CiIuZD6hKogGVgvEPbdsecgSF/Zl
TKYC02a9YgJxMsVrwD7KhOzDcMKyQ0gkZ8cDGj7Wj7ovCSBXgmIoNlUJZnXtps/kDPjHhQCLPPKe
9Mcws2ztYrXMtRKLkGY1j6TFmslW0tEgWlZPMY3xMDyY2uPwMJQuE5ocfcWz7EH+H+TyRHhAAM2b
vfq/5BcSweLzKK+XVfi5jx3/0i8JATvbVyp4CcNZojIeLHOOI+tL630zS9uIuZ6H4ayxlqxae5pC
jk9c7pkh77CM47kLqT/um/Cv1CQtr3Q8B+2EoesOtfVf0mh0WwOljVa1rCnonS3aSppArFNoaDY6
eYHk78sBdUCjMPG/swCgFBVqlXP527s3Mv/u+bK57+06J18HARLrnzqhWzq3DAOpuraX6hF8QkP0
a9QkHVrwTSppSPvQ7vIprpX5/g1qUNHsfRBWaoMCNGET5dku7no3CQzBbzklxXo7/J7FscWq23HO
YD5H6phczaIgtM1S+JxNMOM8TZR7Uv+/T8aGxfS4poEJahtHv6nWa1ZQfFVXP2sZBKexwTitrLEg
98kLnmfpJiqXmcAhcLwlcqtKDhIy2WAXFnhmCiBHpzq5pRm/9PLfuuiCIUip9qF/6Sc/tjxYfFBi
INmtFzWN4RQ8sqzQEm28Cuy3fam6Qb09cFhYRiyITbVNF3WmzFezgStv8paq0pXb68pqXRLP83Jl
fPFzC61QDWEi+LN+oDALxdnyDcWqrWGMDjO1ypc6sqZ8qAqGq6bLtBY8RCeGTz0lqJ/9r7Hu7gBA
Yr5DNKSphbRLIS9V4him+vxHfu0ElenztRbmur6XjRegMGrbxgrtcATtywgpPi0uVGID98yWwQH+
5ehKNZz/AUTlwXApJ7GWXrc2/d3PtmO/EfjH3r62cOd3SNFtcQBmYidq6dSaIUpaiYjk14p3k6mi
wbEhXnimSC+OjqV1ZzP7mZy6pU2x0UjUV1XTLq7lBUXF7+I3P1lS39JU3pjUSA8+8h8hHYpwOfP5
VI7+3XE+QWf2FUzCp1BaSBjSpIpQNHaxUKfaNg4wNC3brtxNnfKR2fjzyZDRi75tC/TeCM8fiT41
vVL04YcLhWaoHTbF4x8n0s8U5qLx0/0Q+9S00MrV9ACq4P+r2pCi55kJwaKBPEijgESBsz1fSyjl
NGwLCiC4Bwxy5UwlTtFz3ULuCt6zfv46v0vJEMDJhfNoKF0HRtLVRen7inrktpqGLfdRPoirBteL
h013Wkdiw8mzZlN/WXLU6Z2HwFlc64jHMd7Cb8VEIAm0wtukJcXSp1zX+CBu1k5O2t5rZGmJAqO6
EE5rbLt6XuJecfYy7CUIzPZ/Ts1YNfueNI0yYqTdmaQhW1ERRmgLI4o/i1eBMW54b19yjKMjisn3
c20tU6uHgf0XJzFbD7bv6RVrd/xNsiFpozGC5CZmeh5ID0GjxQuuqKfzkd+64Fu5F9P5shycl9km
GzOBC+z3XP4hmH8K/vm5uynm75E7k5+/LFExt+I8/AaQwn6vSUo8qysza661eAGNFYAKAulVZhg0
GJ4KkAO7jUNhWokdOtoK/w5KSPwoI2+f+w8CAav/0LFDQUR/8l8RY9oHyHX6Bef4J0Ijltt4pjrZ
rwP5TLbusDuTbDTX//KrXp86Ih2LwjvZhYY5bT5P+VohVwsiSLvfuRlLVcyufkYNHY8hTeqQHw2I
nkinMmSokUhgWjsHV1pM3uk9UkLZKCpw0RAzgwcY7bVhJ5nK0+ZhbsP9l8dDZgIF11y0yVBEyprH
AAGthIxf/aZ4BQ9qNdeXfN2Qe2GsJbw16AvyzHDRPFUhcW8fiAUlm/Y3I9p44fEhjC2qPJR8zUv/
VZ+FHJh2yE7wWu1CeV83hWUcXvPeVKZYQUQAwljCCbB6iw3ZGscQs2q2lhhRSjkRqGMax++QKHY3
BOM0z5kbWN7/3SzsqH2BXn6mv6ghog8XZE+exhgYcJTdzxOMeK9pMNCNmTck8oH2I9nxrNm7wtk7
TH7dB0uHcoZurLhWuGh4QPqSJ5/lzFw5rMhBSnlFMcff6Ab4JbmGiiEAkZBKQiY/uZ3hNTU9YaNb
lClQ7vEAdlLXLBIltTDsmOjO+6r6NixFThPBjZz5rv6CG7nsjw5k8nND0hEJkg9U/T2MbdtbpObE
gfqr6G9bKKcLre04Tyfev018icScu+gfR7UyMmhEC4cahw3Eq6n5LVN6phqaKT2fGldFif1fX6uL
fTMz/9ilqS5Lzys7ZeIfZebHIsg2CQIAPnjXU/0XdZ2OIFfZn1sYE1W+73ibTNPNIOX6UjpiR2Da
+J5QIGSH6hbMCxJqRd04vM9A6Lk2eYz7ke4sxlxT8SDuMk+wsmJntBErhN9jc02OWl/lq7F94vM8
6CwMXZ9OPUJMh8sJyYZ3A3GKPq15utaSAmzRBKfHEK6ue759T1aex8qLUJXsz9J5S75aO1EGo/Wt
WKh9Q0rLi7flwLBxfy2kLfmQvx4Q828H8T/iqpFqaTUyj3II1ZT4VN7iR3byPxT8bLRgRN/AhdNF
uJ3/GNV73dl9t1Hv9HG3qiMPMd6XbFZ7fzZAL71c31dYzzQsZ+6s8/g8TrGsXe1Vq3mqLQyxRZ4e
knAEYAbcT4ns6BNy0JVZzRN+JtPoqHlmK+FVs6sZaNfhY5QDyircqV3zLAk9AdEa3PuH4Rj2hGX5
TFX9YRdjKypdxA5z1BzaQLwPuzBVOfBi8X0SgWsv/0cegTtun/YrSMzVobZnzYCTXpvPAYkhwDJF
Yn5vqf7pFG3yiXgVk4qsUQeY++0pfhY7rOY0vAr2b7E0hoeDzenjdz24iAwys7/5Ip9VfgrPpv7h
3KYdVCYUIvhCkEuolvWqsWUrIe0gXlViZ/p5zQ+cbfToufZ7A7/9nfqmc5OsNExcMDeBuisSabq8
ukeIohX4ihWjVF2DaY0oTbhSpBpZpIl3518u3DnSVxqKRaKChWQLjXeJfE4L6CpAP9HHLf9ryGhN
GF4nS3KZWGxw+4f0Jt4u2Xpa2EVdf3el+kkFEICyQ5F6uBdvj89TzG6Q5C3SW9BD2dUImK4VYgb8
q8+lM6Wx8yEyHsAZIczZvMy3Qp9B06CmiSsCL0JvPH6cKWApJQXQNEHI8qisV82b51tloltBUvre
uQqVKhbYboZRn6dGpx+hqjrjBfV9A2xEOYRRnm0qm8GuhiCtHzFVwFcBgtRvJCdoNJcUkFprSnds
ul1E3TvcsuC8jmod0dzYCKEVjfHqYzPp44i5mmyaes6/ZDlePpR2tUeHi40LQ8ynqlwi0E4ck2Ft
ZtfkqjkBbVOp/M+/YNqIxZjD19+arRBQxiCNU4N6fQuCDjkmSpxUNff5t+GwplDwm8t38UVz19Cc
djIK4P+YMK++MjE7NCLEOdpMfX/Yohoarl6uYTNjbf7Itbez1ITWJaT0hFzSArslFfy3bKZYgPct
RriLjhXskX/PCnU5ZWQQAQDUY7+HddVqdwML82VnnWqEngwvCEPWahwq61kCbjBaj+0HqaAOCPsu
mvoxiakig2Hw72SWdrza9KlzRFrBNWw3cA8yXrXoFQvzoDzq2uWtm6uSGeYieUNgjFN2lrJNNhel
Y+NI+b2SFrYD4Td3zcOidHuUDhkfopw0sm/Pqc+0sZ8FdbY9BMzlOA8DO0DNh2qMHAuZVdkYYy1q
XiNTL3w+/8Jkh/umH7P+vnKvNqz9UE0KODrC0JP9yxZSfglDZlOzwvj+pca6TYtCONBNQL8ko11y
7RwQSSAQUCTRsbZ3I/LFRN2QwOPXKwQ23xoJphsIL5E/k5oSLFeO72oQZftUSLL8C66He1k9lVm1
D/nGXRbWVPqaVHMN/3LVhtLtY6blKR1VaguTrUV20SwKYPH9fvXW6ZY/OVcuSNRHDzxLMux8ha/B
KSl1NfhkJfGv08/lJwniCXfv00/csUXLQKuYlXbcdXFChTp0oIbAX3YUthqzBlpNJzIAKTDgQFDf
4SKqM1DadradefYW4ynJK5iOtgOYCvJq3WINnfnrH/0cV2+K5Yl6RqlPz6XD121wJjip3HchTiC5
LiU1ADJLrPGbegdXoMbh+BgbmVuVO5zmhjCwYfQarX7oslcTUv0e0D1wlj4sKLYEhu7Fx+xAerDM
RLUBJPAc3OvJmdACdDf07/T5+snuWhQChhfJvjEkshLPFh+jqdTAnlEKxhEv31KG64qPmx+lxKQ5
daoJufinwKBqKzy5OtM2lEB1ZbeXz8CIwwbmYXybjutwAr/2b4/3Qv8x2f3sPhnSeiFa6PC2layo
A/INFaI+kSNfMhhl48Zpsf7m/pRESSmthXXEJURA/px+7qv6NV29/BifrhfwfM1JAiCUKTkHRczW
fvaaLMawTLq+bcv+/dh3aJ0htwRVqhLVFF3mZaKmi91rqXszN60H23rUOhQWQSRUSHYXip8gBUg1
QJC21NcbDO9k2vbA4eMx9HEUhnrcZKF8xC2JVZylFJPUXDFJefD2AiP6sQpMYud2ihBe7ajl7MUq
yKArGl7BWlfGRIAqSOdB9nNvnTpk7E//opLxZRgCWvmvXNHaEtjUV3XRxyjEWUp2cMM6WDPWd5aB
6ekMXpNA4nFggvrqnHqVIGajFqpYuSxYT9Kjk3S/6QA4oIld13P1THCo8UeleVw0WjHliIosE2a/
j9OP4mg12cyVEbxxkvB6tCpc3xMEE/CCtehpLAgxThXbHrrPIA8O5GBsJhXyF+FkzZgWS9isoGGM
NVWP+w9fnR/kO+INaHKUeZnAG+RGSz3jiZ35PAzztZwuDNtiVKAQRtM1OOJB0hzgv9l91adM1K/v
K6T4r9bZbqhRLFQf4ljQkSNu03+JE8a2DUS7ILCJUAORdZH0wbi776OZkVBbdOcnQWx+fyqtzVqH
6q2aq8Qfjt3y08U7hV4/6Ww5mHLEJD8bSppk9/BPrXKsQklxNWTtjvf7wTTJ5pqviP/wpIesaA8y
haHC9UXc8agyMPj7EFYAJdg81z67sbxVVmXQGNrjF+Z1r4r5ZD2b6qkDgnqxKVJg+u3jeN+MoAVF
RHy44G2V8W6eYhBLWUv7VkpRNH8Osl+07bDSQ6Z0XnfU83aqVe1FjDiJxlYtC6BXQBt5BBxh6qVc
BPHncro21XHx7i1q+XjJrnGd7WPQaGf64H4pYoOUcGoFfV8W0apcbawajvlCO9tVrRxy7b04bkte
8eLsFiEAhwxyzzjvFHTw0N48XM3i+lK6wtfIRQICfPqJPtAtB0F5l5qtI/nVul3rWSJ6ykGPaNCj
AVFTI+hl0B4vVE4SayS9wN1iyPyKj4YmooSbq/a0IrtbvWB2rsBZZu5AAqwSof3y9+2+m991me7Q
iuE0/3yW5ZNlOyI1a04ROwllQRhDlRvlGsJ4hCFs0sVYorXINaPA45cytOaP0kXE5Hp+LSdNzU01
XxUGUuVMvnIf2BXwBS3PW5/alx8J6aarEj1zZ69Sg7Z80Dxfw6MWH8ZaoXFHS20/djwCxCYYTbr5
beueLeubGIX0PECeay7oBmpZRVM1sW8zY02neLY6b0CkhakrZsO25RROlzOnryWDOBE1LZ7ejbPq
d401wuKVBd+QtLV2AxDougxKK5Bb70MYUGjZBM4ohjlWgoYlmcHrVqfXqmVzVooGKbQVqvKMB3ml
LWdhqqQu6/hlzdoE6UIvP4pv+PmbGR7iUPYzJ00h6mbvbap7fy7W5DPD8yJ7BrikyB4F3WHbNXrt
q4UJF3MesP3mQ/m1frt0Vq14W2pMLZRlZIH4Mm26sjWur9Y4pxuXVQ0+PHk8a49DO4qXj73HV7J9
6D5A9dvSq7KsXFs+50qnpZ/Eu1TXo4RUhmE+Y42WckCf+aqVE7TeEGQl8Yol2I9eBBzseZ7zFZi3
ddJVOhcdTpXUYNk13/4jU3s0r+VHhe+6N2U31AbLEqrl5EhDZ0JyRKycne1FIgH7P5J2w0Gi1Iw1
Cv1Mw2H1I+H6zKV8f+ej7/dmR5mSGVV2yIP7l0K3nGsJqhGQay1wO1uKFqRBhvho55yzsCrhxT0H
hlDu5UAhS8/2bGLCb+QU0EtjIUe3kRmpYdKNEAHCRZaP87SUmhzr3BgO7kR5+XnZQUAlKja3fPZm
TiLlX/pbIZtvuA6Ipyw7hGRP42ePsfkKTRznhIzUzoONCcSn2W0WLUrbr3Nn1csTWnfjlmA3345j
gCY3+HPZU5bj427mSlFnDcEzowEk96uG/A4h/06cXJ2EY+n45jsolApmcd6uTel2vi2w7giv+z5+
E8otMxWyoquzqgc+2/dkTmgmtZUGXBmVokLetpYc5ZrXnOstcOPa1IivZ2SZ/4rdl97tB8yFIIhE
7vhGSs9NNbC9YRyY1ngRlZajkNjGZjAKQjeELCph9Gqf5vtFsaCcNRhswe7yKN4fYqN7eafKEIy4
GhFG/Oh+SI9uJl8JVGJDfbTlURhG0nsS/g4KQCx3sLquZmfynSbOabzjnkYXzupwM9hAYkAw8TD7
dHcdAcDD7DA9XBI9Xsr293QH8P8y8NgdLjARlyPOlKGu3bvAMDeGynP2uHEhoQ95Byg71/YCLPfv
Kx/i5XR/lO48b9VT/dkLS9nm3Dm+eEQTUvK+dhx7GIjiZXZR7WdL8jIjgZ+i7OL8FMYUCcUsCPLz
gs1Db6vCbB+H8Y/Y5zU9OBZK6wVhW+wnkSw/gDnZ+3faklaYu55I9FfDcCasib4eEBho+vu/kNYH
i/exRLqlXsTzyZPkQVT2y69wDEvnVkYmBotFJ2vz/uT7CBBD0H69IJL5mkN58axoy5XYSbBnvgZa
y56Gxmlrnxa+6qPqiUyvLKkilb6mJP87NcX23BQjc0uSo+uyU8E+U3eU5TspS2T6nmu73tPMwIYM
TyWMNplIC0d94TjJbvsPC5ze4QsqGM00afAh/5z+Jrv42O34g98kmiW//BjSUzO8+3w+mUz4sVqF
+eoXHUd46kBKzCWpLyrm/EzCwTZGH47pG/ekYhserxPRfbSrO6Nf2fbyNnDeEVD7OXuIaD/gAYW1
w3+x7vhcqEJgw/NUmn6DJ/eGQds1cs5O2/oj94Eo3Hw69zXWw4993Y5/qcIq/XhBQh6b4tslVgvQ
1UMeMTSTUIV0pZUaBTXmxFGc6mPkALazPyfOvZi066glRNY5qIdnR+1l4oSAiW5qy8pleG8nbU4X
+VOrSqw8V9+xLQCav+iK3tflAjNfVpIaFK/2HvvaFd/A4X/xIeivxDvIlQ3dpCO/6HkEXue1Pc+B
vuKhcFXxOyz9vQsxLxo7+gu6iCFkVwmWfV/MuB1y2Ptra1lzjpLkPNzabUvbw14h7vVSpYGw7UhH
qIAynWBbaIEiGgS0EuTAC3lqPfpuK41OrE2Vfm9JCry2z20wVFGE/TDWnpvqXoo3ustmkv37/V5+
jzVsROKl0JlVZZ/QDXOjykYFdS+fNghGHRVe6cPBbFRJ/CPXUjCyXsjQ7l70iVx/FkaXqsJVjRna
wrRCqD4P58vc8odhHGry3VvTohkeFJGBSSBWnGkYTHMAYS6LgxXrrsAiDpZk/SCg0fSoZpizkB7M
V8VB8IoEt873nftw8R3S3V/Gqardf0ypTOLAxTKbwyXC6vMibjyPx+rKKGTOjz4YxWqYnfKJV+dt
Xd5UXhXV15cxOqofaVLb6h/bYlTsnGsdIqmk4HcHEEtZG/sp9R2Dt66k/xatR/kc2oVyvDJblulO
G6lBTdYLVXHspxCSq6mijTHKFN/E1WS1g4X26+1omgptqBaKHpr/NF7/g6ETLgn64k2sz/cV83Kk
JVJXseLWbj+sOO62gqzQTnZoIXJvsqjvZfHhsFNZQ8jfykdchD5WFE5aaqDw81+L4WzRhFz/Xb9X
c/zi4NWanbHMSKPK2UdcGyEQ5rpsu/AorXi2sUCFrIeEsuv6o1Fo3d9X1ZdLUiE5Dim0MLZheI+X
qOLwH5O06sd1cQd/qGMvXyIwtr9BbE3NP1p3k/8mTEVDLBTlHUUkVhBdikUqRCwAAVojS5P18kVr
AXut1r3WJ8SzoHvWMN8Fh+ECjnyYD+ObipBAP/NSlOEbz83UKDVZMDB+3ybL98CHW9+x0a4DfeBW
aFt5kIFFj22ycalCLevTJsiZdJ2B5x2tqb4nbl51qFK5i1UpOhvjLLC4Bgs7kz/zna9t0wnaP7Rb
r6ra4VROSMBsJiqnGqVm2WkMsaTnaMgkFzVr8JxMO43Y8IPWhUXLs73+IPk1BFXp68rnxeyG1jH+
twC160YYuz0SvBArUJbQkDLeXzI8x2V4nvyMNAO854fcrAENW5ptdFNZK5ZyNumKHe8qZkzVmy+B
szvR12P8Ak23wQr5r1j12JrKG834ShQR9QsEfG2Wy6Oq8+o9PDDnirWBy142krLiprLtFrI7Fh/B
b34ZLTlGN0Xp1NlyriOtVnQ270Z1lv/T9VdO4+kkah7I4/PNf8FWTKzsHqm2OqN69BCQs/+Qvpi0
8ap+EdNOTGBCxVStLk6QN6lodsN4czPBtMkdKVQhdZnxEyYEgSpGLn1UX/b5j9qdREDxUGFti9vI
+nR504O0jPLCxxVyP0YVKztelAmSUWXCatZGu7K+ipWgNa3eJ4vOo37u5MYYbftB/utrtHifKiu+
ZE7VtrP4EFhjOPURSZAlo9CTl7L95KGYniSp9cZn+i1exfcpCP4tMzv1lmYv5ErTbDGWqWTDIi+J
1/kMjHu+QTt6/A54Ybb4df0IAeN8I57YHztBmI8qKbcb1D7UK2FnEB+y/gbL7nPl1E9k7CvSQjHI
0emE4CgJ8jX++M/H54Iv0HDg5YQYEqaa5e6OVQ2HMJ8PRas0QI5SkZL3IWXE3VM8BNNvfBgGGq1F
Aztm6LYx2UI/yjxk6Idz0xbzkCInwdfS5YpsDhwVIVnKmdQ4VvRtQiTdvUOJGswhYDokHv0nnveX
KR+Gki9FTicH2ZpYFkrovFB/Mzoq4sdSDIpskowvF6+Gl6kbqVVqDZ5jqzVtRkOqcQpu96dhFHgw
58uZ78m2WGNdrMwFvRBznZtJ/z16GhcfiUZyEP8ohK2oDMrQKDwHiR6zPAVQdX6o7Wofl0/5hsMr
GCej/FGSmlEFKYSNL9gmP8PkhQcXeL7kQO2kRqqffxRkElEgjCvBrMlsZT+/dw1RMPSINSvkLYhb
VRVlK6l5roFTAfFQDdWy77aoaOwIrrmD679pqoNj5ApLNWRkA2jFnnDPvMspLCug7HshNogjPdT4
iX4gbCG1HGCvCQ0e1yT0kiGLGRPskmtrDzXCwjr6Dn3tImyg0N79kFatat4nQXrUibW06IfKpnNl
zeW6HRsBFEBAr3PwOZg3g5q2fpyluypZOfm+5Tgd6PAtHgOAK7iXyX52+SS66AQ3Y6YPilNGiFH8
vYkYGb/mxoRx3Bvw8csaqXxiWByzrGKahsvf+3hTy41iwRoqCrKGf5KwkGAhy4yoXV0MHzsRFI66
hKXqMApn3Y6I0rXb0feIOXHAD48tW/lrAvqknKQCsb8BAYM8gypmaA/37AXzfs/bauSPdVUwRy6A
Ru3JTG7k5qG8/I16qrCu+PHqQWpTPIdvubynlyoIermWaSR6YatM5VOexGrPRrq1al7rOQOEHADI
HFFfZJI4bRUPIQ+KR0RAVNSn5M0jFohmsKoG0rjQNw6mqs30R2ew7B8/WN+cH//ymghgjQpevJuO
lh8I99lUF82+OLfvh9l5Rsj0nKCia/fvsO/Gpb/gCAijiOh6f/cDqqp6ztkEp7h64L+AT4bWZcbX
90cL+1x7dvalX8BxKVcqlKLmvqbPkR2XK0bvLyDicDPL9knoz3ttTGmT5Asont+nLvG9+DiXYmZu
GfO0QmBElCV8iaX9cDc6NVY8XYUQQXb9nubKawTNNPilqN/NMbt+KDKkd/R2G/FR+0x12diO4ShO
g2PT9NqRNBACZHYYjpRjoQsa0bwecvXj3zbEwBfe5BoTNd7CJmbHcXASpTuxSDaF3Gp6LlWKd1uN
LeVZF1VhW4CsnLhRV8B2c73+dxAjOMKptp+xR3MBwnWVNa39WGk/sZIOpgdmO/Tf4WCEK00WH8t2
/It2t9CG0iS7qlI5o7miaekYIgpOYtpW9Delee580q+G5zgBvNVQvHrJIc3tm8ZCPbIVPyoiQB8T
2Bc73nasv9Gd5jC9kkRCJACJGJQ3+CfpdqkRFCwWui238QckwhjUDz+ggLqEiIkA1N7JqesksMdl
y/BLWapyFdYzfZcC3uMcQhCGfgdb+prAS5NDmzZbbk4apTyPEU4aQ8qWmvkXx6qlOs9y/ZUJ3ame
qpTlbz3LkmXq8uOl3aNKUUu1XTC2mWvc7rCKBcmaX5IOAKlYWzCrJ9825BcEiD0QuUcK8nqj1tR0
eBR/8xXzd2KN/ND2BOQHsJ2q90GOyED0cr5G4/pvXmNNUKxxEaefsj9iNIUeZoh9+N2VOnksxLIj
bh7CGPIslrWrMZINnWQ0y1fyQ+j8e2xUJ1cf5gg8c3K0RfbZDoAy+Bax6fX1mrcYXtrYdcI+gUcg
+LdvRLkBm+RzJ5mwzCsLbk7NbUJZVZ3YHf2jvs/m+OrH6uzs87BKEOQ6PcIzRMREybibDq0LLRTb
Mtxb7x70+el7O9+9BpMzczXu8N8K0zA+W7F+LISpyh/CqXpPVEq+e0aazO3vmQbdRRfAZy+yE7q8
ylYqRwxfZnTBiMwx/rH5tDvtwsoD8NkgdrL8+jDnaOb3jKZbhM8vkgPh73O6m8Qt8jiO4xTcowEG
7pxnmsCE7TwzSrgW51m8ZaJiVXZzVR/YSv1dutPiq5mnZdpWC31TAeCH1rrcrV6yfG+IVm69xUlG
iTcr71FfbNLvpnlXZ4RaALj7nf8qvEmJN+shLi88MFxMCKXEeC2k38536O+D32ddV+X01rX0JCp+
6lqcd/RSImVgcGbZG6wItTJCTpiWoNVD72GaXLYEQ0lVM3WGA1vZRjECT+6GmCOjX7sqyfcwQGzX
2HYPfXVdVdyXoRnEnqnx6m3Xo0Kv6FVqD4L4SWJ4LqeUU41t+1yNJGsWZsjgx0X3E7UMLEvQNyzD
XAYVTPwPseTzIFHs0mZV+6e01H90H4YOnibsNMRZhPmAut9vIXgCAEEvmT6rO3aucninEUMeWHLm
9kD5+phbVM8W1DdVwALoCPMq199tJ9HdlzKtAj9N2fR0Ektaygd2KwoJeoqYw4/+TnGhaX71yQEy
Wch2XvdVDW2xOtVWZen9mFYQlMFBARvi+XIuzMb7L4sb8ER8aOTct1kdYZRSxvm0Hh4/ggCZTqAq
C6y4A699f1MshbdEnjnpcg0rN21S6jknPFuaQaakICFaIJbQo+ieCLR29ezQvuistsL18ukuIxGw
3oBYIACh1omGIHAWSJy9i2S5x9qKFohPlgYLGnDHX6dSgRyiGbCu7cW0Rf5eoDOkyfZpCNqQml1n
+aXinaQmqOLKVmTw7j3EQmcUk5B9exJRQmq+J7VOroVFFOoZGx2TM70WUQw3/cPyAuiccIJbJ0Qv
sFMw2TENFrqbXpqGadN81O6jZ/usOi/mTK91EE5uX7nvpOrAAcjadWoXntVYIUxoD81SemhcR5hQ
tLxUDAx8S31aOo7AcjimpzXzPJLlfddpCnN/CZF9tWHByOD6YlDoHlRpRSh/fdtZN3U2rfjHi8CS
RMW7a9ZD2Mjl80wwAoM1CJfpk2YiKh7/ygSUyzaE7BG2YzugCssubnKjyLDtH5bLppZ8ljmO7OlI
eoEcmUhXmBVl0HdznIuZ/nRoREEXguTQE6vdTcsMaiS76rlAMK1alHPnR9tVcsX84oVRhj00qekx
QszmluhrF2zBV8Fwwlfk6Q3d2pWr3l9vOoJk3FEQHcwO3mgNIM0yQbFHu0TQlvfI+NsOAJssKUkM
4byqGMYi7EK8RetyQ1JVJFeWDp2d0Vr1nGFszGb+WryKyuYDeKTL9/xIskUs+vAiLDkK4KRZw/u2
2tByyQQngVgeG+HqXeg4pm8U6B+KOvvu8HAlTSBMXBHJECr4c6e8KJdrVR4OOcxyKwBh+u6pSH6p
KaepHtmUPdh1SE1ug/SucVIQ6gL2j4/c/ahCacfzt6aah5PkzYrKwTmn1791fF2ZPqdMLcvPtHjA
a77olI5Fuy6wdlkYJjYSreNxHe2mk009SMY6j+NF4R/kW79bcEq+ME6kVOmb7Pc69pJW4QE53SrJ
nZi+7APauc8natm0DSmVTlU2231/WlA8n07CZm+bxjQn0mL9jLqP9aOxXheKme2jVMjHj8XbOd1K
Z+JPShCipJwI/lu2eltum6v4+T2df1Vim2vvZJ4lUnv6uDciS+d1/l0mW9EpKq3iq+r59ersdD/J
3XN4vmeR3NvYIBO9n88/22waZ99N5NaN2HnXvYFj1vG8SQuFyuaGyY6vKmdTI05ZdOfvNZY308JK
z11aWdD87cX0xq79cCP2B9bWiymVixsL5ynzUzisR0uiufNq/bNMXhgL06C0wna4Xa9r08xRYZo5
DfaFePsae+guE+dE0zMZbEoi6mLdwtYQq1cvlVKTJha/ief177J4tm5MV7SRi+ljvEmeG6utCmvV
i6Y5WshToXXIZcFWmc40dWzH91+H2L55igAe8j1OhzzmkmGmtb0aAKXxiF6D3Tms6a0sSjHhD4No
pyly0m1ifFypppNJCixBjWeHR1ru7TM+yO77kYGvFyzbPl+MR9dh9rZtR5d2/uV4SkWe5IIH6bLT
cC3XpWOslc2QZyTgdNQ0y/WN1u1cfmZf5Yfhh1uwmZjc5G7aiOyPOedoNEnsVy0XPXmH3mcyIaxi
euPPBxTcX4/SYrpgrTBogIphmi/edkK6UuJQC+Uo2naup2w1vPdqZxTNvbqK/e7jqvALfmVa3U9J
eg6slOP8vr+Uf/5zvocZ6kth+jKVKZAWEYxhv3gvZFf19HXT2cYKlViGpOBVvScBbh9TTnPohHyG
zXl8SkjizF2/4nFCthS3XUENdDwW94t75+5Zvmw4Ve/vhXX+Mzwzd1lAj+j7dIzVd+d64bmrRBFJ
SOpVzl9Mqd1tupvcs3j5XL5Ow03MKJz7orw/g3Xu4prPALhICNnj2Ysl2WLyt5+H6XTrwkGyzOu4
AOJcbwjst9R2l8ZGx0rJY+2WTVZzaYBP3izwq1ZqWb7fjWO7ogGzh+rKkxLWwObWTj9tVGcJydlb
ebEy4eyVrkeb6+Qxzfrx8617XcXal0sei1WoJxPRpha/iNbOrXpLCVuJdWqWOiXYUhKP9nKaBgOe
F3iNxKKUzlg6i83sfpKPccqeutHeoIxr7KhSWNan2w0e3Em3zF7vtXzBt06fDJuIFWrRPRplUtHv
aZsrPQ/JQf4iKnubjYaXJSrwdO7nT2gKQwR2q20vbWhJYXf/ymWFnScXBOVrmZi31iUEZR5nU83h
6vwo75SiK5Eb+uL0tnz32J4PSNDW5JCkpc39ptMF12wSv+HRX2+3LcFbepDJt9brav5QpgSKzJp+
NpbrdiKrWX52k2rl6V5psWsWzqCiVfqH120hri3q4ZHyL/lkfXFmlNZeYHmp5tPzXLa1Hq0L9R1F
2gaznYZgbswH+DtkfiIFruIpd/m8XZp5U5vy7wJIVgDM3DdAOTUdPhZzizp26zBVpqXrR/PHshHb
Nl+pZs6YCJMpLEb/tn++ZR98fbqf+2vsC2TWRk11D4/3fbzrrX2r2L0x3VYzxlE7DdDAr0rm7541
Pyod/JsUEvvt4Jh6Xy4c6GCt2/t208gS9qD99qv6LZktFaAhEi5EPB5ClGYllzbQ6HVXJv5H03kt
N6psYfiJqIIm9q2VoyVLDvINZXtscoYmPP352FXnYs/UzPYoAN291r/+sFEYz43nJtlV3XfIdJRj
xFmF5tmsP/L4lS1XiBMG/Y6xH0EzqqMh1jmGTd5zD7ol4YLb1W4Ud1scWei2fB3djxAbL5Afa2Ub
b2VD1tlEg0ulqn9DTGDPa8yvbm6nu6WCCsL25l376OGQDpWtmwKh3xGiZ3uwij0/P5a36VK4jxAU
RcetFKjZ+ciKf1x0blnsMU8/peWrhS22e7/S4Md7K7lxyzsT5ZqH0xivcsmqtbDuY7pr6i+n+5mP
D6elYE4YSc9uTxYVe82UCG+WmuGReq+9vyBAXXygxElKTErxn4X6eOjnPjFiID7s8+TNck819gQM
rOiuvZ0s/8UYSoVUODj+pVBq+Ce0UPm0UeJPMQllcshNEGzZ8xYNpY6X0tWP5v2yinjNJlpNwZVn
wifPy9gbxYHXD3sMKG45kFN3ybCLijcUApGBMYV45kbwDKjg5vKBxM3vY8peTuA9k9Vq/JyabVrv
OlDp4ZenMGm/cwikTvSb+G+Nc8EJwHjN+18zfKhmE5OTPG7K4C0Oj1H/4NekQLKw7v8bj6jA4lR8
dro3iZDNM/X5aglcHO0lDDzOdR7JmWqDTsY6zN+w99+54JEG6/UcjXfVnvLwHCfPUb/N3cdUkNbL
S0OEeejNbwXfKe5heVQ0mti5Uvx606mB5DFuHf+oCzrujZKrrNzZ5rn2X9g1IwDf8LkvhtmvJJJn
j1tNsI9/4IaxbCaOtVTcy/alwp69Ivwcn1FsTmm/r4NzSWqmxvqaL8HDKsQ6Kg96v9Sg8gMUWDwc
kdgWwbtb7ELnJJPXuHyE5ktX/AhxTSI6Yzuh+bZ0UKL0yoOKthrFObokeldTXGrog8G05wy2i23s
eLzyk1Mch+TLMu++aDdSYGMQttvaY8Fnzn0usjJjgp0CO7l136su+WnZHo2v0drl7acsX9IKVtPB
wluk4nBfsc9N8Saq34X5ymJhAwJAM6c1S5j9j8E3340NwCge8y7ollfhHHIgQlhWMPSrJTuhPm1Q
O8yXrz4THDV+WX/w1dH20HyhLGnjs21dRJ/PG0udr92Dhl4g+Yrg30pNLjKR4UnM1DAg1kf/UOZa
4zOJWyuOWOgikmbPSANisCxCyLAXsHbKOUJMyKsTXTGHuz9tqXGs+FKDOAJCgKrEZAvvuvSiEKlW
AZYj/aboTejqJnN1Vky3i946OuuwfDjTqxE7+1H+huwxA0w+vbcOWRUdUjt9HfoAa0yKPNRh884m
+jtHTN6rZQxzcf6vM5BZ567+0PPsU3rpv6QjG2X0p2NZ6sBvGBlHxqnNe47IuL7ktYlvU5meAy2g
Rg0/Bi9l506QW3TKPWnsv5GTr/KILgr+t+OP3yJCE6mQ70MTcAHpa/lpUp85aCpFr/C3cHh6ECL7
NtrjbllzTCb+nw0oMfjLomtBcmIC92r7o0+BdEgNkFNCj2lri7LJJ0rTDq8f7A6S5D7m1V431Vdb
eZusZpkKWHUQzWubLG5teNIklmLDPyPB6X1CRhJiv6J+q+4yV422oHwdDIZHDKd8h7OMI0Kjfxu9
p8j+NDm3eWICw0cboxBqGS+KKtnme6RdvyyoJCcMFTye+E4C5nmoy0JAXICKul3JKTrKQZ09oota
fGTHo5v8ajEVkwPXverRJdGtVOaqcjnw6Nosxe/lirJ68k4u16/CvAtncC5Mo8Ezd2DRTAnjDd5P
z42NbaSPgsfa7C94oJnOxFfEZDDLAFniSMMUoUV6jmAPVTeZl2321jAs9rwMYPqcT7CEg9+2fXVA
1cqPDhVUWjzm76QfLKZ3DL9KZT31jELj7pxHSJ8KzouCkIrYnRfIfBki9ycCGO97uBoK81HWQgHe
ZkT/KIxWho6FuoHwzk/P88LRov7Z094kcpO6CvcBHOLEwmY44z01tM3wGhtJURqwK96q9IV7/cTP
R5xpmV6tDHd4EhqVKlES3Dw1AFqXGz1gG/1X2ToP53RQ1b3iUxsNQEB0lSpmLI46C7ZPys7nm/sg
Bv3j2mrFu+qCneZGlNDVMUaKU866EoahHZojuE6s+J0ASy4kkz93dlkh6iQsdmlQn62Q6YXesE+F
pFuFyWFk+5lLk2hkiK1oJUvMXTN5DpNhm6u9D1g29zSDwdmcxFsnnBZdNHOU+DQolLKKYHbDoTLl
OpttBXdZu2ap9qkCH788/AjYYu1huFVC/JnUi27KvC8ol/P7VNCKKzZM9VpiZjRU8Zotr60+Mv0q
/YgEkQb2F5NeoS1CjebF0dfhCMARFxZMdu1djRQC/VQeHN/b52a5xai+KdIXvxGvdsk0WWYAP+KW
sNHOSyrIYUGjG9O5yBzodQKzymEWP3gUEa3/OsgBZEJgZ3U1C/ihebB12uY0EtREyYwtBR5woUkM
k340uwrgDojaiLCJk+iHPXSNuvtQWgj+O7ETBOVTYaXv2SSeS5jsPmvR0s1TEDE5jASPdZCBhfgm
Nnm2/l2fxvCzFHgDZwSnZC96xGDMZUJTYK/CRTZDhz0hhyFSy3UTeOxq5cIVy4l5lsMH8bvW4TGx
vpQkDzVRZ7eG5WBiod+yyEhvBDdofWwIm3qZC3ej86VaGhfZZvIJqVRUtGck+aocYVqCmQrfwXMS
pU3c33WKF9tXz6qJAziNOZZUFllFQfwt4wrSUFivhDa+mQP9kmlrN6mzcPsQZyJcVWaFy/Sq2eVW
Zwnk5HLQE0UwekuAgNTCNskGU5LIpLFyAJ+Ai1ElyyJYSAQJNABECLBaUUcmuOjUeOB7w+uUM2xI
hHEQQ3mq2cCVQ2xaPS0+0zB8Dvm23u/cPfYe67ho1jkTpLb9yHmQODmtKdgYwVtReFTpzNDRlykq
48T9kNawbkG0/ZkR79/4pGwjKAYoPVJsB9v8b0CnGbnVpi8ZynrDfmzSBGMZdc86pFTcWsF6MkaP
OrEBsJpBls5N6Aub5l/pjOgIBghAHCYbwM3aD7BXK7xXKejdO1PQ9LRIcMYMiwTve5LeLoB34dSo
H/prqoHaZMjoASDykMS0SPzzBM7Um75/s6qNpTg4Y+MUFvLLNaHhZDp1K7WDSvGREAfbBqMe3Pch
pGsdMXsn+gAQze8JHUN0oHxGcoAtho9ZjWXy7Kz6Av+LXv+mWxvRIllV/l5Xi47AbAf/r50Xmwcj
bK4+b9w32TVhvwGAeZGZRUAEBmf9h0Eatc/H1mI8ZDWaJMmxSG5axd/100+awMHLoWNACsrAB53x
O4qgR5Tdip2Y76mxao2Ix6bm8TWa1xpggSq+c7N1b0/7cPCwtcPIhwGxNZkfkUsbVZ5NedbG56R4
jopnfzyX+knEx67da4xO7bUuLj5kQRe1GadlJ4aTSjEjLPut78BAK2G7/nkpnLmWqolEjW766VzC
oxGkhOXSdYlEZ3vnSBybW4KegEJ1xsYim12W4yhAu0dkosj2fvOGkeDg7TJV00dM+MZ7a0O7mqG2
6lrKiOlqcCpxCBiRsRc2SnpkrxzX7E2mX99r07/Fpb9plIQaGX90LW02D8nQZSwOEm3bBgHCrife
sKTXmiJt5Wqki/3lzZ5e2lZkfhz8bhdcDew2pmeEN+kfKBCOT1ttOOdNsOhTDksr2hj0CHFBrJXL
EvZtMGRy95gJOxRBMutQb19C4w1IMpymXWRj8JSQjEVGBrpCkvpK79oa/qIS+brjWvrGuEmBeiJq
BREjQDOvneiPI6W/Yf8bfSJdCGhok0+9fZ2seR86DMztmpFphkpPLqetiqwXpzB2NkdGp85GdE0G
KL7iMPgMTWw6muFTNzclewdHqS/uLdatWpxDKeOgsqCWc1DpnlhTj1ojhHCDNrza1fxLZ8/uoFjl
dQ9z4hL75C6Aas3ntEPGVhZfWBx96KJZYLTiusdcbzZ9iN1Io73UArob8pq0Erfw4QF1t1W0gcR7
jKa5oKQRkkkDnuScRhb3fBsitDIOApyXms5sfs0y6ZY2GY4KzVSHbZLZ6ifc7hKLIT6VitZl2wLA
LDM1khoys7lIA2I2AFNFjaESvp8oN82YLE0aNKixhYGRBB1Ak8Q/sQ1f+Nr6y4EqlmrWjInRzevn
tkUP9GY2/T0uGBA3PvkPASqVOr/nho4MuRcHGWirwar3oOymFv4a3vRSOnJddN5b0rT7aVCLUXN+
M7e9x5Eg6QMLJVFe3bLZWqa9D8MZr2tFvjCa56adYJThARBOYP1jbj2QwzetrE9m1/626VsgFplC
TZtutSp6kmO3pGgUJMr01jGTQKr2e1h/6t1f2kKFovDuUQ/G0KrnTylIspks7TTDdk3vvkRA7IIv
TRqSb41r9MZ+z1bPqpwr+1ZzDrZerzxOEr1jrJWcvF48YUenV4RhtXjt0MtLPPu6acRV+31M3qeM
krH5TVzo4JITYHxuU32vdLVMx4PDA2XoZy+KlvzWOTDUXYeib18Pw+q/EzFSyIYXnoJPJRq21p//
ymao5PM9ry2C5IdyEQt7ObdmVY9v0oAe39wnnX8cTLbuGCeOIceWP0QXU3fbujB+UG+ZGlJElcNj
Ts8+cxhIHCrhbERqh/WHIsgUvdN/cAkf0dSqtTnyrfR4783THEbOXkVZbRf7ucoQlEG5Fa4MtaX2
mBtsLsm8m9Q+rGb0VaExbGMEtBkx3UAwrVsDjKxCvEni4TsU4muK012mf8qAEMnG29ILrEI7/Tf3
K4kb8BzUe2cukPRR/ygtEWE1CwLlhzuzo8V1QJKt4seoh70oWC+gKUEPIh0wA9c4gVlja1N+J771
BFildfFLqZDQRsZGeRu/eRkRNI668Yy+DSLos+Ui7wR7FG75Wqb2ca54HAz6OsMH8JH4DyKRi/3x
YjjVRVkGbbX532mvq2/dfdNIjK1NtS2UPFoZbPsUEiv3tALj9zD96npmN1bwIiJ4LhRmE/7dVsNR
xt0rLLWJ3T+Pk01z6+ek95fBi0UH0zTJ9dv6TR91lnw2mgtHWXXfptLeUycZMCLTcG2Iq6cKcFUm
OaPqMryPBnLQQJsgA0YjUs7KvrZxX6zolP2nsmQoNGDcykpoegMIlJ0qLh5pY58LIb+zAdce14eY
oWs2Mkq724V+Xi2pabNgpgtcowrlYuCtzEZbuC1YU4A8CxIKO3BRwu4E+JyQO5UFchMOI4vmJWZi
Of0I97WijKPNXXp9c4gc8RL3qN8dDUsdbHUt61RXfLrGRz/MnYqngjz7obo3OuPIUDt01pc93HnI
5mtlv2t6ykxk/Oi7cSv1+tpE03dR1ovaoU3IU6o94DWPjNB2VfsosAleH7GCb36q+M9Kss3Io5rT
FoeuItOd6Es/3cxbZWicY7gYMyiVcq4Zeb6RjrVIE/dqh81v0Vg3kzbcQxgkIvFXW8zgp2hbVDpc
9C7c1nUA12vQUIogw0gSnnyRHJqMEYTp5iu7/8gSCFG2nN6EmH5yswnZkvWDponkqTBDBOUQgY3o
tSV1tDlHkgLGq4lRyd+DKUkWWuzAgolIW7aJiRbLqCf5I1bHhGlOJMJ7Exq7zijw7glIcEduojn/
Ej2OZ5lUPgrsjlM+qd54azlGG2Gm9ynsX22/iNddFt9Mx7n5YXA0ivEcqgZpVQ1VtzBiopMwI2jq
T8eNq2WZYqAmwAWtKFs2fb+2Q4LDezt+FNFpUi6+3Uq/VYZZLVq3nH2xzcxdl4qMorxn/7AbZuE1
HlDDZVKYf4C0mlGzDTQyXJgTqg78PgmrfdWHzqIeSoIrRm9bZ5+G7pVbB4JOQ+DVUGISzTBuYdZT
vUdeH4D6G4G28zvULGV4sIPwpmvlsQ0miBEhJ2iVjusxMmEOEHLUxnm3Zr6wq6VTb8pIXVRuek+j
kleVk7SWNqgHKvQlzZBTuwHiDCo/BMak36TVfjb2eIhk+xKYXr+miHq28vbox9q0JDY2yLVfoWn3
6SP2dh4zMn7L273BaAyJvnYbkz1/o///V/5Y0J/wV2W7T73d/AdcAmQew423WKV2AB9c4ukr9kZm
23vbUOLm+ikAftmdi3gekira9br9GTI6Lz2HKqxFxHHGWefjWlscdfuQxMyLg5KyyqxtKmfgD6t0
XqjirEWG3s6ZNoEqNlNTOcQI2cPTgDJLWF++gNLbxR9IhCKs2tL8VYMHGwIBetvcILiWNLti0Jd9
yVtl/a5n7mhDPyl06JAe3g4Rjf0wrr00Pdk+jhajvU76cXxStm8t6hKaWi8vHfS9KsNi2GFR5P17
GCdY6vhIJENgpIhyMte1U2CKe+/jVGBW+R8b+9o16eRlBdmroTEpki/anC5xXrRAnkuR8ub2PSvH
uzcUw9LwkFRUAkOCiL6z+O1rIEM9tLaeI099g3VI6TcWPSoyUSiLbNLPLqGEvIYAQqaFzfRyX064
Mfd6uitt/zIKfWeU1EPlUJ0La2qw1g2hojoLK6IXLRghzhuJqd7KVDB+svCepl1pEv1XpfpKZlST
XcLOXVIZjtWj14ZHKqsfzcS8a8JnOqcuLxpevyk+naI5RdVYILcr/vVttComjCskpE0NfbPNCRun
bEIT4ynfFkvH8y5WlX2mKTTB5kOTxnmKcS8cYIaVzOW7sj1KPb+HVoIfZ7OUGGeVfNEOXmuW7TQB
X97Erc2BvxuVksEaoQOpu7WSyF46cXlpSnVwHOeoDcYih8rRGmsrag6j4oipYw9vxpoJRvghCv1X
Hz/HEnlHz9xZU9sqYuH6A/WHubYGeiY+wKLti33mNRAHtFeZ+4fUZTDvY9mRI6vKxE43y3XXFJva
665Fn4Ccq5tb1skOv2OTWzvU1G/2QDhbzzW2md06ZfLVTtF7pnFGdSE+YUF5nczg1s/bgIqaLyvn
PNKco1++xZMJ8BicfGdu0YEgeDSKR+5+23l8sXoclLkqShrf/gR2PlA/63IuPt1Vo9KXslHek9BH
ZpPpuYmQ23jg7Eo+O9oQPPV1dzcYCUbJ+BI5WHJ0J692Npmvry2FMtdJEatGBq2OYV14vN2S8N8x
wTEvBgOKr+HkfOsesYHGxo0/47qlkMsZGug+Shiz0p41XCursL3ynMPVDbMNaPaOp8JqQP8sk7a4
iF9UkQEtBiR50hNns2Wiq30PiVjbfX/X2Jel7a0yD9UQizEw5I/Dt/b14rWTxU5Flb6QBgB8pGOG
NeaXrmdRB+OjS62f+fpwKp0zyAdJ3FOHVT9t0QFEZ/BovWlTBeWF2fUxzfHfMfKXcMTFL9Q3+B8C
vbvRVUdC1WTH1vQPjqw2dYRXXOn7iNCI9W3pAINUAGNwBbwyO+pYyTaSPMmkvJrYQuZZsU8m5hdu
c41L68+HhSYS/Mqb1L5mOlQfYUcmZZV/tMzxbuP2aoBPQUgrff3uRUOyKZNPUft0bqkB04JAntGF
g9Fpz57b7bwkogit0aaxbLOaJ3z+t3Hd7zzTeMb5cbCLj7aqv6cegY2MGSW04XBIeDQ9qfDx8z4a
T27rUkCCiMyPxtfuTQKRiz0mj7HK9ILnGowj0ctlGcqVX8lrUPSfppR318JXIrC8i5hwptEMdr34
NfCn8/wkWzXzQUN78gcHs292iTSeETaJoe2wVVlrPA2D95t0JRyV0uYBZH+2V50XPVuley7S4DXU
KPm7cb64OWzPvHgMqfudVsM+4uZ6HTe07P8852B6iP9T3VnlVnbSYB8Gdohwl27Ms9a29S1Duhb7
W/MKtJchYjLh3WJ33szA5zSnXQRcjaK2xaJKxodMYd1mUMoBB18wlWFOMI+K4gdn2t4wsOCX9Lqw
lAoyradTVMvnzi+wXVt5orj2LfQ/u6dPKctbpNpXdxAYfylz30oSC0jAjjSASr+qhoVSJhghYLyD
S4mrPgnaUBWCadzzvT/XxH8H1N6VtP2wThoDYESrmIZ4NWkAunmOnPkBTEjazYGgRUM2lXU0KCVV
JLHZS+WrBfWagnY15ZwE2gT5kwWX6tWDW64WRZS8AZd8dqa+qy1Y8oa1FvZMHlDPSQDoFAwHzVVv
2UihwB7kiPIIlmnDFdNF9OzJ5H0MFEwvkt5c7TS0HHGBpbZhHuD/MopLwlkVxcZq9CVhBz1+JbWB
9yokemFZpHQkOMxUn5ldvfdRdalHeD+BVmF+iQUeR1X+VDr5pnf7dS59mJHOir4XZyUazTot6GdW
QYIzSgGH2WDNDiEH0vBXsYHm4U8l5M2uxi/ZGpA2jDtZ21AFzU3mVbMQFvB/1AZMkTL33ZQAhHkS
/apRfxadQa4hlkVq5YuG9RbQX3Nws0PDnVZjcS8ZIPidQEXfjkS/DrsGmpqX4yjXWPYFnqJgxjJ1
yXOCn3SS0MWS0SeYg+kds12iDBgKvSQGzN8W30MVnazKWQ5K8ymKvJdqmJBIJ4tkQNnS5Ba4n/wt
awZ+E4QT/Iobz/6awhaqo43aIKAF7bmpIXyqXoafPdZP5YijYuEyVYgYvZPu47XdGzhaznz4lgQM
2GQgvqzGghOJRK4Kz4Jx5VOeCYFT/so1x26j4P8ljEjVOF2CAEb5fx9cL8+yqIDp4BWSuhRnCI9H
krUdZ6v0X3gnY8JAUxMwMyrEL0YTEeZB1RWxvlRVLbXCeK8b7zg1+kbLoGnW1tKImk1rJhutjMkL
sYft6IhFKcSHatybPdU0XzZVJG1bkH+YmgFhlIleM5mbVoqdKV/6kIm+WAZDdHNiefV9eKQtH6DH
z0Am+JinWGNZ4i9vHz1WB8x2tjFGURxIFNT9rg7jP3vKHpFu4eCObt3+N2nGOjPHb1l7L0Xf/dAF
LAwUHWnAMgodwKXKuw1GdxkTGM5+1v0W3MJMSzemFP+CmFlJgQQUkuJPIYe3UOLyWPrbNAbFnaWd
E5V3EqW4qah9NerL1HBoVI2drMJV3YFV0vlAsoq/Jx1PzOaY1u6+EA72H9MPU41Xv6KMSBvofnoI
+QpCd1ujxSA6lN5uIRKGV1np/Q0tJjA8fjTSS9rFo+rsh0xYEr6J+PzgCMqdAnsICs9Jpy6mqyZH
Way0ZEaP/WI7wJXrZiwlvgU+6Eob8eRYIHC0oe3DM08qTJfCsReZQ3QQmWOc9TiNVOyAEdjDRKEz
c0O9344eOiZ0w2DC2IXnXit2svDxiYOJZqgHfB7YNJ3HaEvb+9cg5mZ7iBJFwZdifl7ixWjOcG6w
aHF2xGVvfkEXGK5jYzRTfIbg5reqIvjiCx5TkP9jurWJW1Bd/kdR4M4qchBioJTst/KCRVKRBYNP
WgwZnWLWN/CmxQZXu8bGtDTiZjlxn5gO4ldLjjz0A9O1cJAlq3syFlP9YcXbshObAysLb4IIET7+
hjHaPkBVY0xAz7pV38U7Kf4whTeZw3btK28Y9Pw8X0WyYXs9XtlG+0JVcnaC5hDk88nRYe4Ef5Iq
Ycwo2D9KHUV88dN474lRL6CzPY+QVTVElDVz9Bg2ZsO8Vcseqfcshwut+1PCP6REBVe0noJ3E3hf
w9A+FvOofFhnWfRUVExEjk4AZMi3b5q/KeZ0/A3q71YiGUC02bSCpDVEAKSsG/wYZ6lT/NYhOklI
hhElYsWZ7IO/zZddwNECz1ly3PbActGcl8wLzXelozbP4cIXCl4cuqWCt684fErEnxocwmnSTkDn
wXTq7Y/QY+6SM1LADKLDZbsU7cqLewbZ+sJMxG6+MxQNqHlCC+1U+xvwMRNkyHnWLEujAYRE5E3L
N2bNjULQTygyZd3dwmzY9hGRXBwsIMZeZ67iuxnIFVbPIA6yaZ5Te1oXDTEd85MbR9jDwN5hJuHb
DCfGKd9Gb9yZ5VCOWAJ2AyYViI/mFVt19U3M4wo787mBDoVo2+OZi1ixIx7KgVBWakxPVfLe0qJh
mFGgeyV/Kc9NNI6CsHSR5besYeqDiZcMXwGEd5rlbip+qHC1e13Fp8Hgy7ZvZtTtgwkTutL/KHP9
YCPgcC1MP8wRNSedkevCrypb/a0OX9Ig3TNZP/tYvjtSbfyg/6y8ZKtxY51Gfg+2erGNbhNP1HFJ
plZG88jxdGrDemfRMdSF9Qekucnyjd8He+rRoAKL03SLFZcY77mwd52t34K5KxuCm0eT2GO9MboA
MSz+KpzWVUL9VgzgmvCnoJ5ca6QB5DWxtfaD924kMzeu+xJz3h/mnZZRvFla0j/NW7rBSLoVRE+R
Fa5vJmkd21ygG5x0/HLQYncUSrhclfFlqMm2MwX6RR/Fgyn3aZIcREFAjQuIILP0hzwGqM7s42N+
ihRPdYY4fw5zyu997rzMLzKZXMecQhtPnZ7PMx95OmW7NAljyzumCIAmpMyiPk/wPB318JxU7d4Z
Jgo1rFE03VyU2ELZIv32u2ibgg0URU7okC53XQPTJCzhOaEkqCGVun4U/fdVRq7YTFmwnEs1lPuO
DKjSaoKt+pAhQ+n5SlHt/FR5fet9pNh8gtFCXZ/HD/zXQpdJlA85JsCzLjPQKwf6rXGnW1tevQkf
dznhj9OwtSRatvbUeGCr9WeuIeDkdjDUqyXYobgNRRcdzKpalx5s6bDWoONwPGqdcZzS4jkT9trH
VjEDovBkg46jhoRuVyvMwAq3FZsZJy11ddG4Ap7TwJbq6fKiftOEnIeuxYQOj1J3Oldtzy2y8X+j
ss3c4pxm6Q2XW1HH300VrQzkhX5Uf7TYehstfuGZ6Z81IPUpJKY3cRN9U1j2giqy9nJCy0uaRjuu
3wZGemWwGYppB4RGit5UPYBlTkbDLtSLZ4OOZS7pc5d5GU95WOoPdnydWA0TCk0+TU+Nbb5XRnEd
ARFk/ggGUpJ8bM2j7iv0xaUYkHmlDLR8LzsiFGuSt6A4xClJuFF6FiEgN9JQUNo7HKS30vx1+25v
9spYhAlUblDlNBvPBVRjwX7SdCBegdfeM97NF+hYM56ZqsOvT3Y43cYYN7b2bzRlR6ZN4FuZvXEV
3X86GouPWGbvfYO7qdG6zyr0UUrd6jZ9iDDEkNNgf1WvNbrVfmxfu07RIxETP6+HWZsisbsi2SdJ
y4ObNV9Rj3eFrt+bHhmjAa7n0QZVQaVgyqslNziV9d1WVH5d5mFIRr9vCTyiwvrixCySdtLzRQZ8
4OL9qDH+X3RmgPGOocDq4FOWCTduVDwGYV+dUrrvKaKP6e1VBJjvqPKrzucpkAIiLKLydTbagRIP
TGCdIkbv02Rve6yfZdsxgJxQ5ygn/R7T8BKHLvYmEPDZU/XfmYdh7VNNwSsMOGeagJELfV5tMdAS
6fgmoM637msoCkJ2EiwDsSQVSv7YCfTCZirf5cjGXk07UXJwZLZ45GmLknwC0fS1EW8hSgJ8L732
WeekKeKQMSb6ANDJwAj25cwVb7Gii82rzBEi5tixdNmzrvnnVsdHDHUSLpIhZ3TW4wcYpXu/zg6p
Kp0nj/jAoc5XicvSziAP0QSkC48At05nFGZFjMQ/pGLuMUWoyIccmVMN71ym/S5p1C42/4lyAh+e
kDXbCuGQ0a76xONYCgSIkdOcGrj0Htt+NORUEpgJpjYNWud5j6KELMYyYiq0rTUKhTEpFRpf+ZdK
bPrbkrtmk9Q04g814FvLOZN42HW1+rby5Jds7K0N2RHUkDRx+coMFiel0bzw2P/1VTknxHA0RhVu
P6aBPs0ZuAeI0vLsOR2hyUkUhp4kDMp4mWvIPPe2relBDBIb27YorSw8QHz33NaQBBMvu+lmb83T
xL8kgEHgImGkEIvSCL5U8qrWqvEL+PszLFhv27Yk1htI4mmUMNvwS7WrTwn70mGKOGrBR2GEJ9VV
D6W/xUKZC9eRf+40oAqCZeINKy/Eki4MR6YV1qXWNr7hn2qzwvCYCrqcb2ZyRZwXFM2Z1o4nAOtP
v0Na1RTfqf/ZWXPyhRJvkOle6tLlPYs5Zax5hKK6xlG+wfjFLLuP0JjVZB6FpgH/NdfBNFpWa84x
F0lorQV2TZxOQ+q91A5aQs+8B2rcELItW+s0OupvEADXE6Zh85ZuqGvNoZylAQ5h+qajqh5cSXpv
AHUNDoHbLSNad9+N38SI7Y6gHe7C5iBL7KGnZjfqq4H8iZBnKcy7PyttSEBDRZFZ+/9xdB7LjWNZ
EP0iRMCbLQlD7ylK2iCkkgTvPb6+D3ozEz1TXaUigfeuyTwZcE+1uIILeqhkDI9qInGYUGXr0U9P
MzOjk206fRtSTRt1fKuYrzFxImZMym2LWjLe9rJ/ycNxk6ozuyzrr2WX1aL4lag2dbHDPcGUI6yq
D1WI7aRmBG5UFPxZclQbRIhiVRdA5NUzUxXeDqEBnswMai6nda9pL7NVfybEFpMCElJDOMCdjSVk
w117LZC+KAEYLcM8ZYJs51P+bCzp1pnzv6IRnjpsUTwYjZJ+Rv58rHKeX5DSAt1+YpJ2W5r28lks
/90L08EseqR7pN8aX0MGo4dXNsMjaKT6PQR74Rv+rzbpEP/Ty7IuRR311idw7ITI1fN/3GZOFra2
kGOl/BcX9c5XgNQzZc3b4D7O7yFo324k4wZnUQB5rcofCUJD3WctqGTQiprBGblyS3SVQht4DLtB
q1TkIaEcRJCbd+m5p22dahgMkeLpsfYuSQ0TrdQeekCZpl/vDWAs/ZSvIy4AqQm+AwrXnFDxRv+Q
ZQO2X7lPKiB3yXssALIJDE9Se4edKkulcaPqKumisFGikGGsuSmEZp9N9V/GuxmZpj3lipMJyXFK
9Cs64ZuizV6Kk09AM25SDY1Yvxva27IXGaGOhNSYKteIDptT7C5Vb7EkzM45r3ReZy76TYhGhnCa
jLsepvR8mYnHAO917m/wOuqWuoT0MO5hn+9Kk/TQn6qV/JoJCv+ct00USRrkL8inKc6o500jvw8t
dVyH+1l6JaXyHNMESbUkXaYe4Yx8ZrmxlUz1YKjKjARpdFS1OIbCLi1Y+quqjE6WE1vkwkTw7JSI
EiPxmaT+e28iQk0S4oVBDiRZ6bKKWVWKcGJd7Uoizkw//7LG4jEKhAjN/gMp9Lb3MUom4avJTFLJ
yg+EzBfTxNCCqwqjpNEae1WBJoOt2e/KXa+w++207lz1BFD7sLn7fmGMoMstDDLwUFgJZFVxN8X4
6Tup+9cS2AVRu6kYiUnM84F18+j+lkN3T5LSDXWUnxF4cNGvO9tk9ZKEZCJZmCfpgIcEO4E8X8ZR
d9i+BagdDVvLWF4a4tEf+vvAX621Olcuix8/UxyRoSo3kgkrPhplMCJwIiu21wW38/LGV6X6HSIO
SSBiiGp0Hyr1W6vQs/nDklI6jXSKNc2l0TDrEproZZiwwiioRl6rlispoMjETHksODHFrDlKuC3H
uV0jGgtyr0A3WEeHlIPcquKbGlhXPSx/pVJdyVZxWeB0c/sZ6BQsw0TXT3pZIuBWtQKm7X3aeCxz
X+I44kjA7oP4nexL3oKd0HQWOnFzzz+srWrxZDfWsywoq+hW/ShhIoOgJ6D4YTHhu5OieGZdumPl
e20qb2Vz3BYNzEKaPa1tt1MeoIzOCzbe8mqmKp0tedMJvhtIws4wSXlWYi51Iqf/fGOwZ4uXi99W
GoFtDjqLH52GoC+17WTdzWuR3peqnHsHblcsb3NVOdeGTKAHQxVF/RcMFtKnitOoPYxWcqgnHNMI
b7P6T+BkmRnPG52JfnDcGhhqFr1Z4W8m8evnGBXhTVEmipMm+GvgxlUYZFqc5sLNp75lvYoLKUku
5az9pX69qzECMlJmCz5Qq4UEtlYY7Hj3R5GIQbMk6SJuj6pkXabhTTGaW8HCoMCT3VgDV38Gwyii
3sjHEWtCp3jLZLY3PqPaPNWcu1aqbCTEmmscdpFhrMdKARAZf005+iMO2R6NetEkMHVFy6tl6Dnd
7CBCdWZGa8jFmJMu08VUKh5GAjffMC48aQeUz4e5SpeiYT8ao6dyeGUhvGxTOo4DAq+6Kbl8/gLG
BcCVl1NaR0HeMnv1k3zd0tonAjXwTNlAUSCEP3jKOqQcpBVInA9w2sNKuwFvwn3WZdjfGHonVBqR
lW0ZVqOr54mK0FEYb2aJRC8l36J/NLHqqux6LWObqDNoTP8hyMqXWmO8EQrbTxtXhcSl5+E6z4N3
UXoqQfymWt0/KQDWZfzoag51Qp9rezb9t6AhhEqycq9STBoQth2phu89FxnWMlfbFiUDkC7eDynD
kUjfc/auJ1oUty/mxtbwF3dRDvHCLHaFye9Q5JBHRRFRKmOrqp05qAyZvjG0ceD7My9KIOwbifm2
bmK8a4afrp4tkv/E11Rnf6FOjtgsvLdRzmh8znjOSEJq6tFW0PRwJkUCzkr9qwk+yA+MwoUAvDIl
/b0iF1sTQU11WgtkOUTdo5RbI4zfSLLxW4y4rc5oimFJPZCPl2AsKUYV5QSLkmiOjoPY3H01Duwe
YopJlE+Jz8+QZuaykc7DoYFgNvAZRS1AIK2DBVgwSlZ84c5q19Eb+MMGeWNNzfhoHBfLwZduSpcg
kVZC0H/OfrIuo3qNT2rqdJIW9OtgIboyuSEFrLd2XlnOhA8075OHoAgfXJXOnAyZjYSFJa3eXrNE
l3G17gyjvhYhuLQIoqCufElcnqOlDis/Oo9YUZZ9nxsmcGoa09MkNuCFSFwWMmghHFjb98AD0gxg
ZtHCNFBWap1/VoF/sRQDL/U3XRx3VXBZKsSyNb/r/qPUOjDwZMZkKjKnRVsHhQB3aUHeHCDovF2P
/shGm5Chf3ICybJAR9C7vACQJumKLJ/4GyuEexNRjSvtWZPcRPucaHQbYBL0+Ku2+LIwqagW/hUL
cBpOhW/eOabgk+mqEwuwol3XBQtb9dXjaOULKqxH1Yw4lE+TFrjMTPiX9KJ1UmBcufriU2tCOHIM
08t+A8d7MEDD97D691J80ccDA86VOXALid9sngmy8rPZbRA/Z8aujTYd7sKBa0vFs6CucC6qC5vo
0imbaORaYMkl/JukrxLqAAta7nXxliZMi9BoYd7TjpFPMskrDDZUyRPHLoQQJK70f5xSBgSugR7L
/6C0JcpJxMjMKz0++MiGBcazkX6LwBnubUK5tmbdJnwsyG3raqCiMPfNOaOrMw86d6KOdvkr7x0z
wor4IeVfBvF4xiN+CuEmT/bM5VtyV5Cl2+CR/E9ou6BVNdiyDO0HF9cKsDECMFSsK5iOErd79dDH
QPPw4BJwExIy7JbvoubNKT35SowZORmOIf6idpK7i7yg2PAs/Eg9f1JxKxjImDmwC1u7lMaB70rk
Lx/6N2AWtHBB7Qn6RRi9UWIjAtgOrsvwQQ1g/SCxkCnGRGPXaEe46FozMbs4KHNJhFW21gDIM1+6
ygaM5rVCokCMDWEVP9oWlxYnv+Ck7Q48h4F5nWlheChI4BDs/hkP2yo71Eng8ISUAOYHGtrfDhiQ
+U4Px/kiPCJI/pw8iEG1O0duN5EAeYLhEKadK1EhfkNQakRsTnhHUHoyqtql2qX+NeK9ScBsdRhV
5I94Ur/oWlPlHnc8+EDLN/WzkDe5zx/vQCsSQIG5ISBGqCUkWceg6VD1QeEv0ar0TrsMBE3SVe47
hV8PNdD6gDZrRteBTx359Hd2L87Wr4Cv7elnaJfc6ZsHLTDpCR25e0PxARWUNINO3WSk06RMfPca
JJ7JRRyQX7sXQmGExcl791DL80KZKH/4OrP6npoOu/PlNyPxsrvqyVEsPai7WJ7q+kBMBpR+/hym
VLJMofBq5ls4nKvxresuSnfWE/SFoMsFJHDYxa+j9spktgfFoQ53E98yKxcVya+L3KX5xuwWa9Vq
Dn+L6Q1PqSjfzO9MfhoJhn8nMv+luq2fSHqerpCqpnzbj0cegK7aZefpu+2OBhYSFd0YZQKl16q6
MJnFgMIFFIC/Bgz4gwuYspGhwNS4nKsDVI2G1IO1ZGzMay8FaMhYeDGsAwgImsU3yJ1gmPxMYPEi
yfD3aLfxp8fGuhHgh6x585j1hO0Obo3uX4TiCtN8wKCLHcTIboGJ9+oUErsQMfZWt2l+4zWYK/wG
vOmidvY55cbyKekXefytWV4PXJbUuJhcxFWCOBZy99EwHYqXjhnvvvxEishuwuNpRUvIUKTDp/Il
T474GQ9sW/eoRLTcZYOS/8xbUE/krOGNyO0eEyC5SGh1ZsWBDkTUg+bfFMxmO44t7A1Ssse1W0Yn
O0xQSmzzmI2ZzEf5krIDkjqteMK99G2wXOrokN8Qa7KLzYsHpWFTaMncdahuGYbF9iTQP15HrN8x
HduGtSsfOYklXJRE5/F8t5FX0RvXR8ASKKXj0KtY7rVMHJbwMQR36rXsttboiQUrBC8csLEz4ruC
w+kThxwWEPw/2aa9tDyI333DswxwMF9Xpo2NVbgT0wIDkIrF+lrmzjfmIQAVEOalJ6b/frljJ8Zp
wQ+WGMes2BQ8ImCTKyJl/001YRCMoBEPZz/o/ddDuU4B2k3JvIFQSeojAAMZwWz7K4Zn/n9YOT7E
FFLZW09kUE5pOvNzAX+ba/RzYLt4+5MVM+z2qgHPqo7kjBevQfO4nyJm13yvET4HBx8YSowlzr5a
OhyEIripp5uKaqTzijcSc9TLZJH0ZFvYinR65NiC1leWzyLGYv6SEEvsgvYeEOINNg89GWEUxa+E
BhiWE7fxeOFrN4HD28M+hq0jOZYKbWQ//4LBi8odFxEhmYwkycwE/6erZyH853OYl8AXZNFhXwiL
jW8RGyQ2ZSwDGlJVvOoroijH3sYNQ66mJ2znZCFOQsCChA+BG9WI7oWP2d/Fwq4i5rRCu/HXTDf+
Knz0Eb9KUWyElHMK5+qHHnN8YP3EHTV8ycRfpLtWPaQttX8P5JeUPne49ZoDXnkhWFrSi9wR7I7N
RBGzo56t3vhmuS1wQGO5rTFBNi7GHu0tGJ6MB5AeoIAZh12eY6HEhURmmB1uGSaBc1SQ3yqcAnyZ
IThks0XXQ7Ch+CTOhSfF+Lj/EcjVwC7ianE57NgH8iF2rhLcUn3D6pPUjqjYMY5uqxU970l9Fylg
5CfaNG/UtuVPxDvL3pS8d7ZWBh/cCjoRBAwzPIPcM8KWGB9vPoOe184MHnvJRuTCN8cVgwgWpdGM
J7/vCIPpGN4sKWAkYXPjTOWGtwueunmdQ8cCb+I7BaRUZ8pPIvY4O8YNsyUQg1+bkbi35JvZoK4I
d9vF0SbAiksB7Myu9R5HDlpqMr/+kXbDtKwleAQaX2JPL46QxLoQSj7PJxaEkUMIhPile8GAkNhT
oYpry03cBPztGD7d5/qqEx5OYstG+DHX3NwQ1awtR7HuIUISUcheF1LWxLIdFQGyYH5+UsRastv6
5SFjrjqz8Qs8DlGunCVmy/hUJafZNxvecfLlJK/+EOCj9Gt5F1Pyh3s+LV65DMqV0wYb66CmXqfv
mNfBdcxN1H2sz3klgco+UW2XR47smrmmbdFFAudamTdifCQeC4CH1IoReiP8fVzl5ASCqgQMCale
3GHaJrKBiBlMLDbMbOXAbig9MM2RWeLc0DaQE225WbAl28tRUL3eJyzuhyunUXbIzndOBwXBkrhZ
Jvi28q8FWOn6f1K7qeimAGEnUMO2NuJAnc6LyKNTCdXwJyIhikEFVavsZOle+M7JtJeP/FJm6LH4
Mrsbf1x1FVR9xYqHryYsr2AkYO4VEKvJRFgmdX5rUsvBamYpn2JPk/AjaNH3JHpVcu/5yIV/gcAf
o+3IIGcazTak1Z+G+RujzkPWo38KSK5Jj+I+aM5a7AQv/TMULybhZ3/Bm4aWq7z3C1McoudF5uVh
2o+PbJv5NvVw+GBsjbIGWAdIZyiF1g+kTvFkrGC0Mq9qMWmRl+tJocPkhIGMT268jboJGUARX1l3
FN+WtFf9j1gDk+V2NTRcBH/n8dQeQd5B++L8UTf03UiY1P1INlZ6UoEhgZE8yNblPcRjJpOdbe2M
O0F1db8OglXc8NlD845gzLEePfqcNsJNBbXrKCa2FMxUBIafmMQNiLW6A0L+GeQnE/bpnk3b+KLQ
1raHhAGTJRwncZvoGnPQCoHXX8sQ0myYV1XbQHsXWpY3crdoVh+p9t2awz6Vf3j+BzqAqv0KZdpQ
drsNdhjQR4zhE2+KHlV7Gq03PSYuRgWlsBl7DNAyKmLUo/Q+DSe39oHTRKa4Jj/dssNn3B9x9+jE
nIBhZrJfQbISuYVKetcOJYs7f6abJvuUQxvTqbjHYZz9I3PjQiQGFkQH0BvrhtIzPnzDhR9XTKAC
DpRM/HCZLXQsP7a+uZb+dbt4GbfiDt8m4N+XvD3tIu+He5I+EWKwrVuqGrItN/54C9moK8E/DQ3U
8Q/xk+4//JMReRTrtE/McdBNcMD/cZ6W9oS9kJT38B+DxgITx7Cdwy3vOGLNER6Cuvclh6SibiNP
WGCZCZGumFOb2z5eIo8CUzC47V5lwsiOMe6yQWFyVDviBhQqwyzZ05nEXUeQRB3ujA36+1z5jeVf
jIslnGrAeuOuHY4+zy6xSGieqy0+RxMtlOYNxbak/6FtL25xcUiCQ3RvW7vb80tNfhLrlzA64UCl
IOS34h796yXIMC8J4rNPPXoFUZA5vfcEZGhcAAJs1MarA+IPqN+g36BhXwXZb2sBe0LtSDBpLhNJ
pT3CXfpb/sY7zOnSXfQ0Lm8ZfaT1XVBdJYAwh88M3Flnc0AZzWN237LmAIGzv2Q86RZw0f5Y/Gqv
SnFRusfmlb/c6JUv3XT6735C87SWH6wrNUdq9sWVdJXFLHFI/UeQ2P0e40kwekl5MA3sAN8Wg38k
PayAiWaBQqV6VnqU5XvmsYHM50PEiUs6p7WPjiS/+VuWcRTqlB36uuKj0XRvZUSuUL0wzjbFDWkQ
CmmCezKWBRCfLa+7DccCyuoguR2Ff+LUsA8BzmAqVhz/YEFm0hDl4Igk7ILHX6W8nEf25Ddge98j
Zd5B2rBGXwWaTYU2MVU1nDa+ZtIdCX9qR4w6e3Bh7xFZK8SddLZFymdQ7uiLoeo9DS99q7V9Xd67
BVyF2JhLl/ZcGN/KJGT6fJb2I53hTHdbEUk/fKjlrezrVYa1r2VcEGBQlLoV1ID616xI6uzVw2fe
o8fxM7ui8xLgjPa8ksBOReJp4gDi4sViu9nGizVq25fnnq58FDVY9gN7DOTFJClZ3bgblUMY5SSY
ZrsEpbkwo7qiqBUSjEc0+vDPKFypr+ttDa1Qkg/Q4DKIiozYrbs8nWVk8IhAioFVBJqrbbncxoI7
qljUDyBlVq1FLcReU0/xDELnmQAQkJJuCQclOug6xn7cxZWPSt9r6JfoVSjz0L6kbt1sqaw0dM0V
e+LFjRAfNPOLN8CMlxA+1nBh6oLzSkOo/dwo47+s/TJ7GZPeqQoIOxe01YREyWQRaZpgKCnJKm5Z
oHzBDN8KAgWIV6ACK8s401+RLIMgYqxXBmkSA0mKbNJWMrRElslrlr7grkmDFD/1z746cgMEfu8V
8KEs6o5BVFdovlU2Lb0FTXtSEPLoxSZihxKjTckFqgjhnUrfjHej/w9ix8UPiEi0ckZlmHPmeh1I
X1xlMtWcpl4o2HKGsAObq+SVM4JiMQ0N1AQluk8axiQcYtGF1DtN3CcB6xPsI0kOm/nEmIuCj9mQ
MkRbHaFfzXhVyg8VlbvJLGbGLx8TCr228C4W2CuFYdezORL3OYqVF1Zp69HkmyWGL/+Cs2ugV8gu
Vrjhl+JAZRR7IUUQGA0pqsRUdZITI9e1pS9tcqatWa/ZU9P3tsod/wtMIfJx6z3wWybVKWUQSvU1
U8TiLfprK9uUt2oBHOhUEFmn2pzjhb6bic6hamWFvOt2quJFMke+8GeGH1G7nJCURMDxh1P5DJ+E
nviTE1804oCDl/rWZFCn91XpWQ/mISG37rAR50NlHhMq1pLcuU2kPOtg23uM1wXMZm/5lTSDioGp
7HYi1lI0sVht3YxBOWdPe2j/GR+p4fZHzTjUv3WJ6ALR57p540Ub8h0Ug9LfhoS86I9qH4KYTsBa
ubgcQVwObEn/gj8e8PlZmxeCQinlGs1wZjYjjBHpio0DsN3qbknH+jZsg/d5MVI6Pb55CFxXYsoG
dEEP4KlLyQ6MYzyBeE+Vl2k+gCVVL4HNX3lATgjM3QpvRXiUxWNVvymBh8HelB+NCarN1RjlMBxT
7sh/uJroSAeOixkU8IodGC1USiGc7FLjSSxHw3FgUh4xZ9/4CngEHCpenH0ZwpbLZf4Q4FkxMQjo
Q4X9fDfhnluraHIgwPu/pGcrZLtLa4GGjngOxDYf0fTP6o5te6bOUIjqZQCSvMkMHEipWz6QJY5t
ziiI/1El0B0WKAB69dIah0Fg606pKb8zM2SwmEVbCxXWUr5P+yVqjCZB/UT83byGZeBH4Oq1Ynuh
HJuF6lt8D7irRv2QvwsbqPzthsRhBozsHShCiEGinJTbr0Z8SOEbdN8CJh2YXbgtnUsXQ9pOkLyM
c6neYqQMSgnq0JbIRhsinPw/kLAs07HqJ+IT8nmJDkUpOa55pMt/TP35HxiIlMi0BTt953otvrLq
NJpg1z416ab4dLSbmE6wV0i5btqDcc6r62KgF9BZqwjz/f6zpdyPeI0b6cuPeK8YkAzrRsRsjivy
Acddi/fqdFNwKWoR65kMP7DGgE9DdAEjW2Tj0UTnyTDpYVDGJUQzqZco09e9EToAiReHRMlsGl6R
JDZQ/FD7UkkPEiEqKLSqV7s45RnYGAT4yfOuZQGRJt/LPoJy0hb5NbCCyYaUQQXqu0xs7abqnWWZ
Ec23K0b4uEo2JVP7pjaOOZ8ofiZP7kbSaYzVUHmJdpzYPycByoM+WyeWsc75IgjqQKDJ/QYe68ZK
IFDPaI15dGKXASdDLktyTfhIw0+L2nSZMM23gsF7wRnT1eG6xjliaTB1Nmi16VwRTo8gKpS70H0w
++dPlRdtRT6uU9AMesMOcx1nG32joMELmF5xWcMhAg2Dy3yDumHZlZlAudd8otLIW4BIBx9/EXq0
6pP81UWPyYQFs+7mjViyHiJfpTnwYiTlnQqYObVmcQMJH5Zwo2plLUC7T3fLrlamx+IMrupxlTLN
y2LEvHyd7OjkZyXDeNpq2b9Wha9/0I2POv8CdoaoZA2euTTfepkID0Pga2GsOG7r8tkVTNEMWgkP
MDXuXu68G3MjwJrsHsDahRi9IvG76EeH6FD8Q6uCMETSxLIjU8+G0RjMo3zzw/AZo6xIKA4Y/wDZ
EJkX2MKYqyVnfkDjpylIEklCWrz1MG1nvkibHxNXA+uAIL8yWhL4ZkZksqt6emcmQIbCVHrzx/Cq
E5sZPvlnGmNTn5wXDxVR2J5xTrLatoJ7PzgLjIzBG0A45jzQbOH38B+sGW50hQS/isap7o5lfw3V
EzJ5Imxp8PDWaP2xPVaMiDiElgUqGjkOThAQrO+ZF60TCBn6Rk6dCpXdlfwDZt2TzKgCsYu0FqOz
Xt/7+X2hZmLzOjLP5S8IqChmyhmFdjfB/oeCoGgXC1YbBmYeg7JxDfBJbO1WwZ1LvKy2LXgK/aC3
J85N9kSRsQuK91JENOOiXu6Zc0eALl2iOpLgSFIFxPW/sDoyPNB+6mM7PzBJNxOTAXvaQBX7XXww
wY33lVwKhqn43LgKs2mTyvucqAjlXeXvlmGexZPS+zvsAhiZW4O0HkfpX5Gw5ghth41qkFvKdmCe
Dd4WVviEmfKKAL1Q0sAGr0aamp2RNLC8VUXkauWTxVUO/PIWRC7ZsTIxqgtvxzLoGkPfZVyrCbdW
AU4V5s4C0avKXZhrLmsdkyxIs5N5kakf1XumPuNPAX6wT7i0uCMJpV/PdPGVO7IiAzmDe2UZGv3N
TEJxddKlRttaOcxnVl3CJa0/GUXq7aZRv5SZh0rd8w9+QCFGWoDBS//Akl+KT8o4CTcrgVkyO//b
VF4H9t+ZowrP6Y7ypnLbADE1VwEH25LvVJDpcUyamwj9lK3Cdv6dKjDcNxFdZLXKf8toj5hxpl89
ptHOZLkOHIKE2uXRbj4aRFZXRKmt9Dl2/0DtHnLj0QSeTDblcNOtVYXymaGgCypWhGmCXmul8FFJ
xwx5rsUH9V4oTj496EJlzr92iUMwr0rggP7NxQtiuSx7FdWbUZxLZqb4cm8pE31yNMAGNyed4Gwe
C94PYccXN4GVvSFky14UfQzyG1LYAkeQD834ZHpzTdOzqu765NDGz/EO1UHsHyYSdpPIlPjcG8dK
3BnTvvjSJJQDS+IwZAecpe0hXBwn8m9H1IrqiAILs41fwlG6dZobWGvlvSoupXrI6+3EfJbg2cCz
ErfsPIo9LARUCtB1IVBP2Z53D9eyaBsfIsnRX2iY8eyQRgtOddW88fsR1MoEJ4XzQiMBuoUNhN5C
jUd4ApwHhGqA/Y60T06+jolpk9DO3E0JFC7Y/oUf15rjpoPxl8jPRovWSrCrhb+p4rcFizDfOqrT
gK2uX80bLlnWTw2V5qicNJ77iN8nzuqjr0oeL9fUXsDg8B6nEOwsomcIjinYEo8rmW8qnd7HYe0T
52Gi0+h+Wc+0/UbiuJdUElpYR0UoHEkZXhxZIdRHwVwUGeCC+z8W1jLLroH0g+EX4+tLYPrisxOZ
mXoG8TmYDulRUV+h+sqZF+RV51RLq6gorJVJA/n/qmj92GkzJtcM6NifmcgjAjvSiL7UUN/EKBsw
WQIPG1GiINxSKesZybaRuG0Smp44QkRxzQP2uQFMfrbNsA95jkSG/TTfrPWUr2A+TNZHXYJg02yf
AEP5qUZnCX/CTejLdTD+aMQEDBlb0WvCGzwxzmOEnVk7LSg8qRAYb97H5pM9VT5aPDg3yvGBH9Eo
nwO/nvtsVZBeyoEXFvNKTK9GTIw9jXc7DM6GlaAEiI1pFiBIJSgYXENzV1acoqZgugZhmEpiR7Qm
rdm7EVLqFoSqeOr/xPw8Zl7BGaGgoTmIxk/5NVM/IS1vrw1BJiHtafExsyMkKUKyhc8YEbjf7BKS
QH4DlOb5O9Cd0J1Ed0b2jonuDcJT+bXsCLE2BVuRNHHtyNQ/pCTDlI+ndNUJFK10Cfx8sroeWlJD
xz9qdgb0gI/iB5FOwR9RIIyiCA2vCBoX3rToJ2eGxblXKvtgdJMecPKx1veVXeTnXnO76uzjvfTP
VfOeVJB8Uf6I4CTchpF+nt+T0AuNxpmbfxLfaHehZVsa52XkIjg1g/+WH5erPHHJzyt+kwR56Dm9
CPWGj6GhxXhjVENirylf29TVonLdan86n0YCpb810Sa54XjKxA02WLaleOg6QDS8gS6rGDk5stgi
0oet0shXHyDCS3OECZ9S/FQ4SML2vcvtdn4zxFOFYYGhCz/eJ5qM/EdB9KjL1yq3pYQzaD39tMSQ
ASli2Z4HH1qe8S9+ixNEZU5XTn6VIHfFG0hkEEgR0TivsOxEBpDgcJ3w9y/O6PdIAOHjbd4HJd1P
bEfhVTNF9dnjSH8Rz0fHiMCIOsYFKOp7cTNwSEds1tRLk84e93AbO0S5D3G1zijTKBSM6GTS0+OL
Hxk4Uh2YpUchoiCLJZ4jz7/YisojCmVjFSogoJsBVyMatOlmFM+cNz6m3mjP4TGyhJXg/6nc5on4
zflFhMGel6Ka6XzYhBB8j7EW0RmJc+QIxojAzYFUtu8SfWRfPPnJ5ui01Nw+XV2FpG+D7o7IDuhf
lP2wQ7jbrgL/NaoXmuFTKfxKBoL4+E3C9MAJR3FMizxQxyu8b4MAB0bkyTtC2mHfq6xNCagSFaWw
GRi8l6RAUQvBfET4xzCFsrFdxb+T8hXpwGtVapj8yCbEZJAWklm2RXGjFDdGqgL0aNUblQtBOIAO
5138m8KZotVHRS7b4YWsroHxlHVk5gDQfWR9kTgSoKVgm7xniDbQzdpFdWz+6drhhRVXwyaYX3tU
S5Qc2fDLHCn41iK7fFf/gCXOLmo5/ZPG0kTUwbAusDto0ZMrGW/IJXyIhMv+CzrXOd3BtTosEfcg
TmxIPgpSIpTknI0smrQHP6/llRU7GOTQC6uPzaDxHFKas1PHAmVB/ekMxCpUbMy4+GT47YhFGnZs
148VKTrvPZsI6wTG5rgsNkfZjZ8DTxZj2V3L7haCZrZRKVWoLPRjezaRDLF+OZIpfki0VV9u+3YL
0UEwNpp1Xmg5D6xl8YdJRGXlTvM2+Cs5sk+LLXOrW6emWpM2RdxO9aG8zy4UvCE4thIy5xNPERF3
WXcImXL+qtR4sEfUV6cCfg6ACa7GyO57D0s0r7X41n1Gu4Af906r1mOT7ogdJ7aqPdBLrlpQbbN/
DIqT+WmSr07uCqpgHct4zoy/fWIqoNUX8oflsx4VfKdK21PB1GpkhhohHKXj9n+5CllPjWhpGOaJ
HDs05uhRpxPRdgzfkMuRLINwm4/wRd1Ef0Ot7A82G2PGc5SyKWmU/T8GHnnAVAEnLrO7YfeuXkM8
GqHxXQkXWuW0OgL/kcFpd7919sWxQ4WwL3nof5YZ1bhGUMOygoAm0s3eMSnhZUEti9NQ8G9v2R8+
worFI5len8pWVT05JD4sMu0UZU+hoCb7EPHJxv5u1Dd461AefUjRhUlJsUGP3w7ALldT9Zo4CGis
Au1oVJ/4M7KKvlBYmR3FHeBTqTsmQ4zLCKGEN3bHvEa+QEfOpd8gt8MW0qgEJTBTFbaYg/kkAQ/0
IdeLJ1t7HKwETZBnSQdk5YdlSzAF65ytBQYGj56I9iagvBHbP+uBqJ9DZ0RTZ77p/MAKv9WAJ4kJ
EdsfnF7JlfOmNw4yIoaN8kVKJPI+7VnFJWXLjrem3/LW0xkROM8eIl/Xa4ABG5acGwoZAP+W0yen
fDymvzMQBGaLHToLUBPbZoZ6eKqBJ2e2SWCXwOvJBPOYoC/TAts6D/Ju+luoW/NGP0oKWVcWd3CK
z8ZHT0M88nVQo3Xm7yfmZ6PwYyk0Ch5nzvBSX3LkJFqwItZSNK6Z8Ug6dyresvabgZ2Z7yNxk92i
fNdC/wzeqFMtDBLF2QQhwBUYeZrqVGgW1kjsGG0AZ9Fp5YkIQQjkBUq05izk/4LBAFde4lJH6sjW
lx4qZqTEYTNZ12WANO/8eJ3/8yVgz4y0jHrHTAwdxV+aHICyD+pH2r1njQtoKBC3KSOCRt0hUR+q
jrt5HY10wAy3D+gqUO7Csg7IIexdKIjZcAoIi7FpwjRbXJK2s+Hb8O36rjEaY2pzCG/6B6IHM9ix
P8FpvSpvhsM8plj7wSZuXiOVpTYdLP8hKozcqcqQu/k8Gh7xNZBpWOCTfF7Rec4dtlYYHlLQu7H8
M1z5moNv4he19IPh7NScBq3Za8MuGw/GgNJOrz/8/0g6r93WtWsNPxEBFrHdik1U78U3hC17sXdR
pPj0+bgD5AQ5SPZatkTOOcZfJeKH17FB6p4p2GpB2ZafsWrGhmuAO2jcJ2jaxnhf39pFNN4Robut
sjC4hFK+VdzIiHqJpiJUIph5lP4h3oY/2DbMz4CqUGaR7NbRI9C+DNDwwJphd0U1HfwDMkpjVySl
tdmL9QMpTw9HDjYlr4YHeYli8Qt011L+QRw4p/s2R4RQb80DebMBdKa+IFfF/HxFwgmrYZruwhNj
f0+CjP3+k4m1nfQHC0RrjGqIg7UDBeqNPdDHOI2PsdVgd6sPwevYpIjEhcxudeJYvc+4HA1QK2n3
lq2I/CNwpHSrMz3x41O8/ghEm7yvdIa+ag+PmzipfIphEmdzPT2/f3YKyhlXkfc6AbolSv8Vtlq+
WWPf9wAzJK57Fabv/QzHzUF/bzObLtNIYOgh/t17aWcz83CZjsYWb3putc1eTv7V2apHah2XxwrC
tQke5GeQ6hdy3o12GS+Gm0xlt5evu2BhRih0G15wRGbWsMC02NOiQYA6LjyirXHU8wePs53ZrFKe
dioPUo+X7hx3KygpMjW7Q6R6Cq1nFCb8zKDASoKE6P5dKRVmrO0rOU6Y7M3Dd1457+SMWutfxM72
+0HvQnUUVU09JeDwSGF3flU3dViH0XKUfsgFr0Nfx/wCOBSvK5qAdJJQDcJF+XxyCMjcAY8SQwf0
tEdJjNXSCBZ8bobuQYNlixn6L3IlBAj6paRcamKCLMM/qkem+Aa5JqwLiSs2DQIGbX7KUuSw4Ziw
X/6sOJELbK3l9DJIXr4Xc0K8sVOyNzJe5K6yRGiK5r21ZXPxNuzkqD3lavPpV+qnmwfFjmO84O+O
Ci80/YzXtnCQZ2Le+q4BgMqjoHAPozcmBmWR/Uq59cIZpO77ylUSaMZFtot2ORKBuUo4zF+woLlp
8qXCqNpDSyT0Z9MHntIRvHLIkWojlUktyfxpAr/LY4vPlLc/G9dEbaL8NIh4JAlx/BLUxezKBnBq
4IGPQ+kq/v/h+bxxTe2nYnGdl172YUoP7kF5IItAx6udXSVz+w727+wPL2oIsXcyOEiU5hhCjsbg
FN18TYEGYh2kJZ/dLLIDrJ65g0YhH1dD8ruFxszkA7EtUYf7etW89rwEeCKNa3LO5GvfuuZRbB+V
RMQheZJ72jXp222PvbYC0O/goLVuoQMCO7sApu9oUM7L2uJ09J4P8wZ7MMrv6jqQaa3N1Re6TJFf
VZhZmmZ9HgA0bbpOhSkQ+5O6DUhgv9QvxWuPvapamxjVWO8JqGi8Plmp5GgfA64ZEr6Ow/KZWu/S
544y9Tk/up6cTeacrPaYIsXMG2+MlW++qI1U/0CLF98tQCmEBWtfc2yu5RrY84YlQ9fOpUQhEdMH
3C3kfb3GnlYlLklrIDpsIGR93HvIGpDsiGQfbwzt2UHtV8icYG+ie3+JDLoLOLPmob5WgR1KR4Ho
c8SerW6NVYLeOLHFhGvz9so+Mu15+AJZpwzw8p55Ig/t23993LfxDfiQGA6qbageFsCaZa51Qh2q
f9dvOw+QISzWETZM5cinbhlLMbfD2GJ4ffPP2+W0SDnmWgxWVPXC7qCy5Phru51I4OWPqXhk7RKv
9F7Q7mBgf5iPdnX+NE8DvRbWqtJL3qtEutUDkbprLPiBX6x65ToehW+Wf5ESq2jxIl98OQi8nZhB
4EqcDpV775gAX/lS4nft1Lkh+mgTjTfLOb9yRik0EX9zGiRqrlzdrnw65YsVAmEebhR/6fQ0afiL
LoTvR/ERJjtPZxZYe5KsGcs7eYFuoug3kDkqY/50QQYinwwNDzPjFtcnI3MG99X6r/eyVZZJ8aVh
OzcQ9tQgh4YffBYqfJeM7phINxzaLRjgd085kORRiTh1TFidtCx0nwTplA+pm31lYDVA/TWC0dLG
BzUvqmODsUBniJpEK3xL0dr40oo/4G15OjcQ7pb4TPidSnpXYLqQlnX0AJU0+Rn0S29avtOxOhDk
KWNBqc6lsHfHboWdaqYiqoUTO43O+B3AFxOCTtctuRCQdtgC6augr1RO6HlciNkmiv4BsWv6mU2V
ngnS6AbqYYojCisImEYgYN7qkFiRii+31og6Ig7B9UE3gVcnu8blQ+uNcI/LJ5ller9inEcGVzhE
QwsCDXp03/lEouW07DiMqaHhdL1Tc+lihYZVj3ni6uYixZh6nTyC2+7QFsPtiz7djHF8p0uu7jco
yN3JYUjxSNj+dfyIzDwDvDK2ow0RtKwQenYpxFP6LomPtKU70QOzw2AT+V6pnpm7s8KpkD2AEv0L
a+qCuh+j3r786Fea/WKC5FRFANw2a0SOqE7eOqptmI/yEVYgncuh8Yd72a3Lao/wWlL+hI+bbtOc
GWavn0H8DqVEySbE32L2j78nihzlaVz6W4D4kkpszAgr1Gy7WPnSvKbzdMXiU9A4FzBduRvNm1Ed
tA3go2Lx0CCnSuyGFHVFvtGIOKe3iMx6mZ0VW8zQnyG3RPNMV4HGaBbbCocL/anUBrLdUTqm73D0
dtSbgJwuxm4DLyr8N/C/3qtDUC6BkPLTGNKeQ3qC+059qH9J3Ly+zX9a4AmFVw1AJ+S0qadJJ60t
kWMzJIfoIdqV3nsjXFxLClRLVjlObwAPsGvTk3gmRdkevlJSuaF7lnB3xLwjfiiAeY4Gb1nnhbjN
mnXL3E1TCGrlxqZ6ffZbMFdzZ36kU83zs9DRmoBU616kLPtwFaGCmK2ycZnBKb3siNiutzO8D1m3
gUaFmkUz8VkTiTVDDyeLR1CTxpIuJsGd7aEcb12M6cypXarN+cTEu0jidQ3NaeOvrHM3Tt3wpBFR
KuK4hE8xbVl3YWlrZD8YdCqnhV8qUSiHkmlxfCQE35xQvYULZBr0pH6SBfV9pXIIDhwEvM01YJMu
wK6PC6yQA9qYeCdvx32wBZQZjDUgrARlH9RLvgLUH6n225JBdNYNamWGb50e+uASK/R0zNaYUEzs
a0w6yGvnpi1tephbgjgERxP3pJI0Hm9a+fuur80UNt+4D6flM/3A72W3OL3o4JUIJAO3Q2NANI6l
L2fr7058vjD78Od+af/5Rohe4XFfJx8vWWJToWwzS73s0pNxNAHtk/5tipf8gPnSGnHUHxTzsmqq
jzd5BBS8kbWsTxoQyLacsZ3DehN+c9Z1oNq+EVkzT31KhFIsEFyMT+x34vFzJECDWHCC3W4xpPkj
3PHgJBS35ytM/mudguPH8CD9/BD/G59ANCXzxzTsW687QkS3RSlvbPkGMOsCGv/jB8KkhQ/bo5gl
OLzW6tpczSyyWXnVwH8y1Jqtq9xBx0BT+2ofrgbSowliJKhgtlaYNr8pJUPph+Fo3pPeO4fZfTW2
ctd30in4YmiBLkASwjwj7ovftzznXxAn/RVd3Wgl+2JvEOhDtNc5xr068ZVx64ahSyqxEoNjWfmh
EqwXKxn4N0WnM3u4pfBM6Lt9GOxo4s9UBJ3Tv1v9r8LCBUb2MECGgXBJQEMe68zuA62iFkNXeU6w
myKYLOf6pnKoYNwRh/GKCAqzPtsktmmhsdJjqgFvzCfn5rwGJjXoooHYSH4ZeNGbasQxh5ZK9yB3
zaUvrfHHeIgPGinZs7fgLN1+qjObh4eCZmnu7PQcnysr2mSb4iAdEPUx0Xjdb7b9PFs4ToCTL0Jh
eALxIJPwTEqiujbICZ+hSSJ2k+pz8wiH0Z7hXX9BCNtfOnnm+rbnnVgTzwPR4YzX11RaqBaWSB/b
o/apAa6xjUCOTMhRhRbxCwUTDy0iCSh+Fpsp+ndeZXZtzvO1/gFjnue/ILvS5kNO45R1aAn/6NTA
Q8aLyv3BTzZJFz+fJRoaDdDylhQk/9gtJxjUeUqjzSId5vlFQdqDeB7NA5oLBo27RP4C0DDZgk92
jGpHjEOkOQYR1RiJjmmJgJ9TgK41W2oI63PUEyA7HpKJWCO1mZ1Vp0oXjN0KTeLnITZQxhBrNydX
07rzjJG51B+FWzg1VNug+7KJ1s7lWkCFWmkLAxkNf9M3jfXyg5RuIVl/RPhPt4Zpzdw+Jp3FkmqH
D5uszUKGOIUnsQqJ25fgaJsSBJHcyOkFLRvYzCWJXHwiJ4SrCG3fMAN42Kyuc3VSPNzMqiuHvx5B
lbZh5tGbxWigxWW99+vuGEp+9FlNgiVhA+JCpiyi8ve4zccd1BwFC0N0ZFJBZC0R2rMGzdQfjIKN
q5f7kRBx/jey3bTuQMWk4PQI7Pl4NQljlP9mpMtdiUCcbBEzQLDP4QGBFgZgebmqvlILpw1XOScF
p1kwscK471BxIV0we0d8+VhO3wwSmBxSK6ThFmfLBF9g1c0gsfwm2AAyClxgstdEXqbYYKWV6Zmo
P76nfrePS0zRHIF2WUwPlJ5Phyay8knSAn4MuN06Ot97byeF8zF8SfJgwmKWjZjGez7HOQ+5ZHXG
A5kaf5NNWok8HpH0LPQ/5TuqOG7qdSXteNwzm9JFflT+1Bw0KN0nQGFrghOY2cTYERlOLB47kbe3
2dzIBnDKAJ7Ebcm5nnsa+8HwQNid4VhIfWYJTOyoykd6H2Bcy/rGvBdzNkH6ldrXP8T86pdBQEeG
3TS3FDwpM/mC6IG7XsmP9U+CPMpm8BsMCek/vVYXQB3htTPpFme9tbNindDMolwouSSVoVMRoaKE
x0WHd97L31dNuqi/wm8Y4AEtfyI8HypBucJdxgmJz4A7c0VucVJecG+QW0iCWyheSpX+S+Dc2Eq/
MtOtDUdorX7TBnfB8E3tGIf313gT6CpdB3TA4fmaRI5HU9iV+YJlg0DeLHaA7cf0681X95Lqra6h
FM1/0awxnRO7i64wJDWIJFA/rPlFXqD34D4vjMADyxVNs8QQ0d3UkDn5aY9wBlLj11yvrgEfCKhO
WHVkU2JoGhwQl/jbRBiNxyY96bs24U/J/0wMFjxfEP5we2JJhME/6Jmo8eiQYffkiEjJ75jfA/om
nJpTMsa6Ot7f4OZNyAE94XwmNTPCkWKmM8OySO6TeUMblkC9AF+yodN7pN7bSbjCGVrYAguhnZ3q
2VZ74S8lg3kGuDDDYHtJKHzAOLmSMcbgAwg4DQR77AZAo5PM6kttVAa9A1G4Ej634hd5QZlxsyiP
UATwKBksJNJ1qr1eQzBxLVIcOi6QSCnqsWcD4mfnBgker2xT7VrcE4aDoZm/yeh9+vHwu38b8D9k
5kQbhgG8T29bNefSHdP2FoULoYhTnAB6FpJubZ3s/xELNYWAEzwPQCjvK2OhE6MW7LL6rBSPAEEy
NAR3s6QLpNevobvjkqO4ZT9zEDy3xb7wNRW1IGew8o9oDA4uGeEwqzIh+uKeySOaHRWCeLsFr7D5
XYFTJGggyg0+RP21iXmVBEXa4HR/Y1mpAXLVeAXbRVmuVF5QDPximRYSimRtU16RXzgfh7MMId8F
Mq1S2944sCbmP+CNdDGzIDboqpX1RrSYRSZ7U8Og7EX1Gb+FoNgKPGQ/V32dT40JgPYfLpCdkJ+g
opkTtXFtqNeAG3VmQxoCc2fcBZCX2KIwc89eR/SKUrhYVNo+ofBXQ/uFivRAp+dbXurS2WQOqymx
dQfiOpEtHycPHtCq0pIUeFAbcrWQV38SFKeH2eSqGHyCgsJ1pHvaH9ElwSFhOEmKHaXadbnCSCVi
vZLhnOY644m4DRctUu9py+Yu1EETFAKP4muW7EUIjGlp+AkUn/rplmi1KvprhKs+O31YdS89UnHc
S18zOtMs0n58Sh/eCxiWBq5rUlHtsjUt2aRuYAYv+KN7DRsEgiR6lMz4OqH6ItXoPjTau/MyH1kN
Isg6PFA1rSH7fNEALZPyeCTsn+i5czGJM8hqgOtlVEWkiFpNUs8G9NSTArRqa/BgmVZJxcf4zIu7
zllMf7npjzyUyBJK+RjgpUlQzrKpkKH3IfScEFz/oy6QNrcqy7FvVAdi0T6I8mg8JhG2W435M9T8
anhgbjZ728TR+Tq907+y6ievaK/YQv1PQoSkF7aaoVdx3i1yG4ymbpMvw4xaC3Rn2MzJJQWgK58N
hafJWhBJyxNRJAv8x6X4Prw01ipCQr7XQ3KjypIAO4pzcod9pwLknb/SZSe4Eo2W/XoM6dexKL54
61xzcFLYeNR9jiI9EVY1JTf3lJeuDDGk++XgDu1WkP3GKWviZxE4zsv1R2BiAFjwgQ7aH2m2BYDA
aDNgQPgwf+Biw+TwmY/p4kWcpi/Y5LDU6ZkvGB+e/JMVS0R4JbUvQeT2GZIdCFP7TbvEt0kva87T
SS0lnr8ZPsViPSIHxIp00uRzmS8hgou14gaCU6dLBQcAJ3zBVLSF1/hWyRZ81fdKoQrBK9KLhl1R
9CsCurAgS+zQQP2DTWAA3teCpP0H0IVAtFg80bDFGSFTANSDQ+osHox/FSjuOv+Wj5QdY7QVCM5C
W0Q8VvI10osj/g3KZC0l8EwPn8i0Edrx8Ui8Iarwh161Fn8Ia0Ld1LWrNEN99OZ/jCi9iORNjk5m
UtHQuOr0AwAlLqeoIBIbp5mQbfPaICPfhpTM3Fja64de/pURdK3JMnkFCB2BPdfg5eJvAZmUrz7P
UeOWRH32rz/lynUSvpExUDpZBfV2ad7rZguEHY0+T9OMOA51IfAriSjHoh9Tdt8o/Kr3zjTXQBK8
KLaBJfUfjx1SVdSQSPzKOYN6P/BQW6DfbcuyidsIVH6Ovq91St1nCMFOg7ENPQrjFRUgY77s0ImA
Uo6RS0lxtCDfArvdDU3CO3vW+4iWptlVuVbhLm+9ptl/c+W+icMSDx93Zs6DezQ+6oDvCJDvwnnq
oIhQl7OXD1TAUyghSpH5rbD5CHbNmQTZZVQgZ85gcjTeouxpdCuN3u+dafNb1IZbL0gewpsh4/ZE
pWMTc4fODSF2siDyyhIgEbACwC0SANie3/UG38ubeIklgXSki/SWDBCiyr+YCqiD5qbqHrjC1d+J
UyWPqr9wzdSTogOwTFP5ntmO90Lmah3kLLwjGQ+H+Iol+trKSyT9BugQ84HToUB+FcUqxXmTCVCn
tljxgqR/kj/uqS+rc6Z8Xhl6bmgX/nRb0Fo0O4C4lE98XYN6pb8PDYJaiXwMAJ25Xh1BG7XO/cfb
kwp7hH7qZ491F8iDV6qrT9O/Vyel44o46r9oaSHuSBIJlMtUNkecxSxcVweeDg7zsV6YKDvQe/ci
SVHeiL/EgTCqKVnjYBBgE1lTJsXOlkdlSV0i1gJnhtx3kUHS5k7dY46543ZAlwis+kqo/bTV50xe
DvUhDraS+vfqlgqGdHqbcqcTl/m1PmYVKcBWL7MMe5GxC0WMyr/TyfFOwXACW/+Vy2UFL57+GIhe
UkSE6tuf0fcI6/LeEI4IMg87GTiB9PMJ18lspWQ38o1bZGoHOTtTMwUzzXjgE62NYBQi8XOCapJf
Z+CnD2/oTF2Mf1iZUYrfdM0lbeW1JQNQ/3tDusja7jNNsSQDB/Scfi4ZF2txMlgQtV8ap7lV+p64
i3LVB994HZ417XeIZFA97z735FvEMvOb18t2x8p8lT8uathsKVYLCa0zaburEZ1ctM71HGRhEX3O
zRdqYKhG54UOGZ5BzX4IS0ANiQZBM9z3wKm2U+Lf2ecZHdhgxvQ3q4mZ4yqjxswRsB/IbjYcpM6e
klrO47ApuYCFHw2uqHEpayW9RFyU4NYArMy1VrNs1yr2VTarU6GiW7KM+lC7+Ymctkjb57sERL2z
sFpCPdOyimBlHu64/PuVya/4xyQDisd3xRoGKhkYmD+IniViyauOyDBIJUjaXUi6HZlBAHlRfg1g
k7fJhSv7DeoOEoDYukESAw9CjvCVadVBC9JhG7TMkRblkx563HeJSgseiqh6FwJxsqzKS+GkPtEs
degFPA2oB2XPLEMKe9R34TWcbcxm0dGfsSQAhIYhnLjfurk0YTHbnw7ze+Sg2B3qjUBE/ih85bw6
Ks9I/6wQDJkc6PylM1tBOYKi7oHyfWpLcEVHCTbK6IIVrtt+rTXr9x13fIuc9jDJSV1JBqh4r7V2
LbBpX9VnYWMGwJSAs4QRLNqzEvEmcEYJ01YInuoC8lBjRSHReGuxfefkodoJHxHUBMwpUmsuNDdc
svUbdv5e8Lzw7U7xrbQ02To5Jnw+NU7LAXJXnN3Dfy82uRro5IoEig2KfCVsmqXdFL48s18ZJPAm
mfmafNLePitA5RUU+pi7V0DSjosBnr5UBSsv1UnfOuVu8882DC2gj2QOkWZr30BqyEWQumAdk9x2
3h1HX+XXJn0CzuPfF3SN8GQsDg76LtjEZFL/k5dISfg/5VnsP1t+4+yUnPIL3MikB6HAxsr/4ou+
Rb+8Tn60df+UDvQxDgd+b0f7V1+rtfIMvvizKGvZFQySW/lYr+qbcO4mkUK0wXN0GzCjuKMw133d
V/fjYzLfEi/AP8GxTP/HHFAm2KT/tK8J/eC4tNRfpnpuKFfDbfLPOCRr5go+PkyNYkkBs99TQgTF
zL2zSO+V3UQEOezwcaJ2hfJlvgbx1LYvWKEULBDWpJp/so1dw6TylrBNVF/IdyhJKl28tAihKCzD
9DZpZpf8F/g7dD8c1rmxlAsmXjg9mYSIdZeRO1a5IvVl5kJaxpGj5r/GC65U96HMlWRjwrTnIee0
hZF0Xn125BEMp4TW887rZJvsThMaRNutLv2K6VbLMONNyBMJE8bHlzfYCAw+BGkJMptPCShEtNmE
BqAif/EbL4Mv+oqpW6h4RkCyfRrrMtXOhkdNrO23Ts4qCJ0Nbd+QQpk5DfAe+s7xHmiH6EOEA+04
1TE2F23g9rRpxCi0LD5G/31Jb9X9yjdZ6Is72xJz8wENezzzTXu2xbi2C+tj8ovcPDFCaC0k9B7m
o5598H2gWKlM7yTe4IWfhJ1YJKO/ydcSzUSnfG9fZEx08g9nz2e2k/pHvyL0p5v5HJEVR5OvahTk
cXuhn+TTl99uptHWZWVMDJOjhAg0sf8litAIHnyN+YfnOVg1WF80IsJQwQWPJlIcdkawktiNvppq
XeYHfrlDyq9IlRnzS9R+4wakfy3VvI/q12gx+ymTouTYv33weyJcKx11lyhXg805P/6XFmUDQqn+
6wmZy7sMhBR7kDTwErqIG1D8GVUstEyWNXCUPFyHFKFlyDBMulSzLB9sIMZdsQqHm3mSbuK3C5pb
hDITfUfFtfDAA6R+ziQB5Lw+MukMY02aFgyMiOcbJzJka4O/VNu9lLuZ+tX7SKfojfCcmA1qwwsh
PUIMZv2NaGckejof4Zg+A+Ty65RIyXm9Z+9ZROviKcIfJzZDBv84eWLY7Mr5xzIXQjfFMU1RHnP7
V390MZkTlCr5JbEntszKinLYFiEpYnWjUN1FoLw2/uDKn2Soe57d17BFjzTp465hSkHwN6o3NEmP
lFkxWfKHkJeCbL1Hk09Obs8pnh0W/5BrkY0DlNjitA1uWJvgKIW/LqYW+TFiI2IKGf76xE2xxHg8
xRRh4qeh36BZmvsE2S2fcR/YBe9jexJXjCj84nG264Z/uj/pumdTUsOjeX31n78hbewXzXOiK47P
zEMVnJG2mhIBLrFDEXpLdTBZcNFf4ERLll6WA1Xg528p2O63gbbBiaUdi3jPS5l5+W72uX7a1Qxm
CHsWuD1PXe/PfnIbOsGobHlF2pG6wzPXjEu9J1Nr0ZgK7/4yOhyI9IiUFYvZDI88t3RwlVDsB0dT
B0eZPuZlXfjo5nj3pPKbH0Yh1qt2xoZs+c6L5Nkyd0VkGh+uqQSFFeGP8hPRBYH2JWwJD6n5hgqh
K4fpwsU+zjmFiwIoE+omZDuxOYzNeA/4yAtIIJy85pcvPIml6A9JGM9q8aeJ51mwlySCj7n2yXfH
ncxBOcRbDURn8fFINkUFOc92BGJZIWse06x8CqA0VA9swo322b1bdQQMomE/vUGcnPaK424RbMmJ
dcw5V/BCObUl5iQ4B8yGO2l5KS6zLXENWj6Z1MpnRdKGPfulWwY45tH1c915VN8znAwLfKPiAoMz
+RAkB9o83TyKFTEY5R5VLNYz6jPJrlnX7qnO51OlmZsgU/rKV3jjeidKljOIyhVPJEo3FOLEH1ja
T2csO4pA01XqMrzyUAADmn4drQpejwL0TN0Z9ZKHNVV3Mnq2xBO4iqE3depfhm0omwi8vpUKd+a6
JWopA4jyO9PTPVRWJtNMktsllzgbNFTenMJgPiEktmI0fWUk/T/rl99HEyDIprrTtdWH/6ef/Qoc
ntnni0aC/K5bjLrSpHPCT7MBCzQkN7YIiSVWZrRC3Z892/NHtsx+IXN3NZ4S+f1vSPNFQKbV0dDI
1zl2SK6Mxo+B6dD2VBta72VXtCMwOwqTODSt5sKHypdTPnSiGubxy07M/ZQOC+/Mu5ycFA4cYJPS
g1/QlzlkU7UbDCvVnpTDAtp45oeACotNF7b2daYZarQ0ArkYjCxhSwWg4j3qGhREOaSspNd3sa+J
AtATVj8aXUEB2S8dOTlWo4NBrkuPw1W+R7d4yXCCvo60lW7eoBq28osB2YVFG4fMGVEWE7WL+Kum
3oB1cFglxgkZyiuzYVZ9eRXSQWrH2rJDXvEFsD/+M1VWCiyBONUfqMwDX36YlvAnPhEhQITgljdI
3rJkzUm4J+It/SCUqvUMGIR0mEj4J/auDqlCpVjgRrVKugL64MmgVQBTMBszBrcOBfw5+ZGFY5Vv
jEkoNpNXhJ1tYOE1WpeW4j25ip99LrztLka3smG4//AhUIvUOgGhP4RIzjECbjtp3p2KbfBsw2/h
45Nm80Ihayu34gFWyPXbrti8h8Yh5ClzX59VjVa+Wpmmr2VL+ZJh7D42Z50HoQ1OioHQJma4mquw
QsG+fQS7mWtEP9HiM5xYRlnYUcWdkeKJH8piysPoVCv60kuW6wB10rh50WcgssxJxf7Fk5tvGtD2
4J6EXzFjJPxescsY+aARGMeRjc4bAgS/Ow8iGY9qiIEPc41TsVS9ttq+urGokpIlf2cIDlKnPBIi
j95y92qZw80VyT/GFR2JQ0mDDc9NnUXkJ1/vTYdT0p1Cc8h6uJE3PBWHgPIwy7xd5PhmBrZmY8dJ
0WSwQ4LYrMN/H5rKzT8S8tlLIhpRAMrwpvJBuFjEPL7M7FCdknsxBYzFLGwIoDGuG3PTtBPxyPwf
b1QDVIF+NoJ8uOVN5Pxu/1ng4TWoifExTPLjEYGR+umC91zXv5thyfCAX9FcDU9q1gKuC6xwpV96
fzBJyDrdgEllBY+HROVJ0qyprsXBifmcNXqFmCfC2rFrp5u2CSjw0ilv2cWEv2icInNDfnzUFokX
iB6uDaRHybJU7BSRZnCPH51sTammtK8qwIQEqeuLRP8jQYbGnrn8iyGEUNKNsgHtIb+lhNmbGh5Q
IhIN6r7PyAVFj8gS3VGP7ZHVf+bWx9zr9yoQDkFSTLuYzzfCtVGYCGEQVs0NdxgtwCZfLy6GR56A
ZrNBE1MgHJoBlGAjYMbgKwK928o7D336p8RVyt6LbDP3e3yeiIRLF4ntJIJAHDcHu/MYb5RFEJ+1
8DHrf5E+w5KRgTY74ATlaWGZnHLTQnTxDoZS7A9s0x8MZu2P2h5fcASlo29JZcPkQvKr5BTdalio
Ts9HsqrXCdVKx/av3yZ8dquKsNq5sOHNzBn2Ap8ekXUC2Y2uOMOOooInb1rUWgOKsDXZr8NSvYVU
7HFWPfp/44ncZA5Cr5+slNnkgKYChESfbQoAiarr/KNsMwBLaoO5PdGYMl5/jrn0DW3GDgzeesy/
KHsqJYUlxIlO2fDb58eMwEOYZNkNIbxe2q6RrL9q8flFBiR5HlphrlLCvjeovOC+ob1br3bIKfeH
+Ue/5l/KFM8nf4VQRgHTID6O7l/wV8LeF/cGmyCprcaFkI9qTWrJM/JwJyIMwEUHboCkYNhAXI/Z
ljMbTkF6sKDjxnmRt28XGqExTDnsWC1Cj18h3gEYbcpL5uKkmJnOBLAbm+plT4HzvpLu3xEO6mHH
ksrTZkrkhvmUxErlmkRDkp5pr5MXzDKbWveQ3+PM3UX+Nd92s2WHvNca7Oypt9YZe1JAWibGU4fk
owAo5hLxqhfCJBWx5H6NoIagLLJgoQL1BbFycEOUw5DGacPc8wAWl+A3gZBXtvEl+Xm3+9GjaHVS
mEjLWiK0A5GuQ7D7FOxVURgH4+NwXtCr7JQvdm9OOjG2ntJyn4IEdIhVqL4W4gVJOvUP6UIAyVAm
H+2CtJrTdY4yOcVbu6qVbYiu/ZhuisqZ7UfDTXuHQHKJR8fEetfkJRpuXyHCor4O4kJ2G4MVZUfz
Upi6Lx2v4jDjiyHrkLOAIL17Lz9bVGCJSY0ipz2V7I/SVpXMzvV/TcGyck3R4LetHakPSfYCABhp
nzZnytgmgVMyXpLQVUBsnvnHTa4tas81wwBy3uYgrz/VPcKVbLjC6FVT8woRT6Z5b2Nbcghlq/3m
Kk4xR9ZbIDOeB0YLCfQ0eLtUy3x/I61Nw5+KKmS6bWoiWbdInoWYYupDz+DIvUG6J84B8g1zb9Y6
VbypW5+4cvKqi8PH1ma/M9WJqi28OL6vS/KHRQlDDWUrvff6QoceIWGdoiODG2vLUJF1woY451wj
QXxYoojv1ogQZcbgkwqSVbCuslLVW425kvdCxzGNVv6l29zhcWgPf3hRiM6uj3W9RLCVIoeHN9C4
38lO8AfQFRYG2NI3HO4kGibJkQTFRnVH9G/IG/RFNUfVEqPftDTRbpaRgzVWw3zGTwlrgrxqhTPj
FS3e4a3v9uIKQfxwwMCWbGRh1eWHuvIz9fb6HOJ0l9dEXtMRNU5hx2fA0CG8R+ySQ30lq0VBEPtk
QsJIqmJwmmaI9Lwl2MFDQi13PnA/5IYA8xyS2JdtUVNjwaPQSGPIgBfHtc1Xb1pFRHh4auUtMa35
Qfh4bKBcHQ5FPXBG7TlQMCb8AUZC1FXNfriiEWTqPL8Z0fpTppy5TIlus+L34r0STwx4S7blCMPD
e43kathQWBUtUYR/N+JX+PIn1/i0NQC2jrJrDhi17cAS4BEuMcftLXRzssN8TDeAoGQW1OjGbdhM
qzPJrbIT9Ejs8zjWJoMnM3b0L+a+G1zp9eQ1OElMNM2kVjolUD+F8iYkBJsKgBkbDoVHpqUWN3Bt
dHUnAe17ThJCf+wCL3r/ZCiEgVHlmORGaoMQ/hbbBnRYJwLCE1CYCm4sLMloSD4+PwZvQyGQPLUS
FdKliJex3+2lkH1dJ5hqxz77Fk7yDNk5s/1X6vaEbZ9fGmmoCa8HU52rEgFij7o3amtKH1s/LbzW
XOdL8/Ym+8/uOfiocj4EzdrUFw2dpjZcfN9cVVQ6af03ilx19a5rkaYz0MrrFIFWoRwTbcEiJybI
zWd+9YelVKu9nLt/RjsmWaikrPD5k/mg/o+ks1hyHF2D6BMpQgxbW2Rmqo2iXF0lssBi+env0dzd
9DSUQdL/QebJxPvgaXIJfHXR03hmCSQNkigWxHjf4hnHovZXxXaSrmley2ElQqbFGv22rUXa75GQ
QZBp7m95WdQ/LeNA+RF2MGVim0/QbGF9QVy3Zol4N4e1zxQJhTIpRvueQ7YMobpRsy/gj1WgSVI3
/z9KliwoBjULYcJdwGcZV+UdRT1myupzJx9wbj24n8MTWmFmAui5YIEYJWmgaJvxjk2uqGEt5XCK
3FxfYzfEwIaXi35Lt8lkGAFPyjyd73l6xLCJ2qttjp25yD/ui2Of8YmATLCeD8+MxwwzgtR6LfCI
xBV7N4Fl7stv0URoPGPk8l/gcTjJshdjNWJr42ya4lGO0/LzgywUXdg4N0xPmhAc5KMdsaZnCGLZ
nKKB7iACzj6Gb0C8VYtrM+kWeQyBtQRQDMek3qKvQ+SyCYa7iDiPukF+NvEj68FMqXNJW/RHPKtl
s3jFGJpZ6KTtE2+onPoiaqvsfS3Qr9UatrmEHeB3iq42Pr4kAHrMDM8f6uFQWSJ+ITeZWQWcKgTf
qc866Y3ZExjJe8PgtZUfY/YnMTNLGPBCZTNreZ6/F6T0Em/0UKf6F8cuCPoTJmAjJxYQjSFVu0lp
kTQ5t8cG3UEf3zTJVtg5FD9ESczxDqCurly+tQI9wg8ATKwD75spfguyuXhPyg22LW/VmxhPbECC
EhMN7iIuFkrjKoATmlKD8GuwFZgTml03OZyocWCyiNRZQ4M+hsfPFMHXbLGTK3RzETJNI1S8f/K2
GryqOwwPk6ShHmRWcojMfD4oN+BZTQEgrLwROVV2JzyXuA54RKNz0CAe00sZ8FjQqA/I2QKUdTjD
+NEeIN+eFTCDxMw6sVbHZKn+YjhONwSIWK6kETv/dqLs3gq/L3YWdDZUXw+FzT4WaP6JnvGrieT6
+43A5RLr3HF/A2x0iU8cQZZ6tfrIyfhurdE1aHh6JbdjvmNpGnG3qOMhhVDv3OPJvMh8OgNKby4M
jVQ9VKf9i7xoXzCfQ7qurwn8JXSNi1z5S8urGaJKncInYRxzVfbhy9cRgaT8gASvklGuZYIZBjcy
F0Ow7Hks56G1JcZpnshX+AJqhlASCZC3K8aNfGXGEW4+9DY9ygBxX/e8t8mNAb2QldMIsz8SGF7E
OikGK8T60/MgxlYHSoxZkEAaMwx0qgpoCuA/sVaTbZz81viTOTyarfCvin8QF3kfvjGZq6JWv/Aq
hkCv4td9yNeBCDhjEoDKDE3Iaoh4bK8AHfLjbqyR8XWVydbk2uLvfh6gVHE658GRfZ6Bvlbl0kG/
/k7/ACV8AAwBNf1X6r+5vNejRdZ+RWSb/RLbgAtyTxgJ8UzWkjmQiYKfq6G3B9QVlN+9V3QHjuZC
OakoeKD0v3/f6RUbqphDV+QzeXQz0N+gAgTv3aKx3cndJnxf2pGwgb/YiZ1EZ6SG4HRgBsUSbI7b
bkY85RDv8lvwLxT8AnSTeTZBkjqNfgDQYeCUH+DBc/r+vFZYDlfqQ3pthht3rrqNMZCfDHJMvEq0
m2k0IMH52WKC5pjjMFSXRrhFi2BSdoC1SQIwkag/HD06oTjKP1ettLWVou0G39A2xT3+bCmK2MN/
aKpYTDiTW4RrvD61mCxAb4XzkgJJ8ygO5JwxP8IHZZb+1QXF5PdIUQD4bJhMxcexo8WZT0J5qo9a
9Yk9EOVnzvhPNgoubdwCH3AxtP7SQmEy2R1QIiTVN2rmkr4YCf1W7X80ZW92X5qxK1ZaewifXAxZ
QvsIhRHQCMdg0585ghjyk9pCv3SVhIm+jQ4My67Wn5o7e1ECowZiB5dxchvRvMeXoF73xXbU7cqN
PCtmzRuto1W3hXCLY5ENKbZ+FoMALSbiFsN+Kj/lKpjz9zrWf9J1CA1phhbgoUWMeC4pePx9vMCl
KJDs5ItM9HbRNSsP2bS2Q2WFQPib4XIpkx/GIV5z3Z5kpg/fqCwHUCNHBgCFkxNgDnv7XPWHvDhm
LA95pNC/RRf5qOgL1pgDGlxuo73YQvGzBRhFdmG4curxNcbJ5p0uQJIAYc4kHwFPwYH/h/IfR4oI
DeIhKOsyd1u2EDPNoasOz1Npa7f7InP3IdSKZd+tpBw9JMkj7jDrf4vX6sPZzAbVMTBHYWGAnDNH
n0/MR7iov3ZP1ZpHD0IuclA14OSw9G4IS2hfp/6Pefb3uP6mic9MWkyHeo36iKDXnrcVfelHyvxv
5ZTfmbFggciOkKc/uM6hOzKs/iFrjOUzG0IX0UzH8o9t4SveiyMcdHa6EvEJF3T7MpjtbBtr9gQo
zRbBAvBciRCV0ZSvaFsaCnRafqWvCWKolwSd4VWhkcWWYvxEJjKGI/Lz4mqFxyoiQgKXe4fqEPH+
DUluNpOub5b7MEZvwUnz3mee1Uv9Pwhba8yaRy5sYFSRrJsiBD2xDw2c5Av1E3YtlB8MsX7bAyJq
tO3vazKcWJHXzZEhj3pgL125f33gIi8Jd7FNGwCjHT3/u0JnQE0Bu5q0xNbTINeiEcqPb7PmWbEe
/ur3WSqvKJ9pw+TRfXM4h+9zM2J4QJCPvO9fBUVBF+iBBbyRfjZn5uFRKu0qfRpUZ6DjfHYikqPp
65EGr3XKHyvSFqpMjoND4Ol24OaSxaWESVlVXRCHQEBwrMBD4zRRydpA4PcOHjG68u4FgIAn/r/u
IUnCXieILsLpahx45HOHW/DisPBCk+HJq52p9LXkOqYHVKNNdkx4araqhyxa4cMOMjKKqKq1Bmst
BlOmX+lmIrvkyZ7l4qqXL12ybQo3oZ8Ufl7o8KEw9soiSX4mzAyIRdQuA5w2LQYu7UoPhd4C4qyJ
OmTT6l8Y6tWBvB1cQL751RMCPav9d3/NtGkGKJ2SCxPzlBxlRuDW+f06wN1TKbuLQnAtJIAWtKCO
TRW6jnFeFus/eJwYV2rOGBJNII+w1BqWbxSVYzA39g3jYYRV+bFBrUflOkxlRa27kgL1dacg/iiO
GqzGpHu8hdVQfrOUSvUvXV3I+R1LW4c6p3tfMv0rRvgs8u7TH8BZVb/pq1ML0AgPXB7/S+msPk8o
VRFMtC6kAgPpaew/g1f28CKRoEhOaKuE10js0j1h4DCZgFTapko9FjpRh8/oXUxJI6m26D5LdViz
VEoPxhrPwA7Fn1ixL5okKrwta1ha9Y4AOVFZtOZB7vY5m3hXlRd8yvlFWCADEp81qTbAhQnU8vsa
WAEcDubAOzg4KnuAoJxgFPh92KmSicYZkPxqvPAm+tO5DDVcLzhpNjImaIGJC3+g52+B24qEP1bu
BLYgUlApJIVfTpYwfjQ4OtnvYbwgVHSmifeXCKeG6VnxbVqSJwIA3JEwkvF66X1iBrevM10rzTEb
TbaX8rMFEsx8QUr42eOaSDqB8lLT82sOUNgewj9kXXJL8gjgaqBONPrPOnh0tKMwgF6/kR4vWhYg
RSWs3y/wBbe0hp9F+LTdsGQu+s6xXvFpgEILMlEUf8zmg1OF2cW3pt9EFJgHC6eL7EQvKNpM1/M7
7EJyTHBbjYf3h5ae+YVkrTtUcDIaajRrVUPTV8NtB4Mt2FKPzQl2BOk0lYGPMflLStbx2UrGEnkf
UBnJqJPKMfwqqdMY/rNeTIytoJ3jzzXrvWBcDfFBbhyJZseJzzXskpGxAULLEKJS/uTFmaHsdFnq
WOilGU99oJoYDaHo+7y5okzKR08CKNo6A3ASPNBYLDuObw8wU8pMmBb/ZI1IFqZl8RQ4FW/DU5E8
IsMNVMf6TTYkSnzEX7yBlYU/xicfAuPu+wZtOP8KWNPyDcxNNJJBvwPAwQY+2xaMjF36l3fmCcm1
0vaRymBTz0oH7a16e1nTwrGhFOVxjR497rbQkwkIyz+HRJX8MX0tWP/pyQsZ0pkZWGTekYZyT3LZ
7bbvQgTfxNjUQNdHdxBqwH/TEwdmhVsd33XV2Yro6xSL+FxDJD77oj6UOITHa/Cs2LRKkKDxIewM
22oAGkEvmxoKMAMgANtkUXzD1mJ2d6j9iss85GgMWSrLvcCNNpd6qIrfgjm6AU41dS4q3CPGKtB+
leZH1UHCfWPUAAT5jlcyYv19Dp9nlrG89EkLfCfI4n0mSjpDieUwYrSE8Q+bd6O99nyFkgTVZMRk
xVgFpu7CFPem8suwVATJgrncypdStkoQ6Z513CtMf9G7dcRgMG4itWfGBiRjCTSnmB/5bAjo5j+o
n7ZojrLFNDh7Ha9oKcI1u0wz+E8VaTmEkAbkubAmSCqV8ZpRa0to4uDjOfAVMnmfSnZjEhM3d8YM
DfCJuQXmwFHJVLTg0Qlkdy0/dPqLGOe8qDoVDVTKgCBhniv1xAQof2+eN9UHqRek0UBmAIrqGQNq
xhZm08gHieU5X4I2fGh513GMkOoPHVnPsvaFePmGyyHz0sZDtmuIB6UiMdUZcg9xh0ULH6TrS9Iz
jqaDvpXKHT1gUvHo63AgwElj74JondlvfEC4o1tPkW0AfR67uU5vHZkyFKnm6yT+cKf/WaIno83C
mTjJ0r0xdMgKdAbdbjH/K7PyL9xPpDprLktUffci3JuaL2t+WULtdsn7ULBUjdhWBPILeLxwT56Y
j6nBNI7NHeWK9DbaIODXI+AnwIvnOTQvWlRbN31d58oWnEf0+bKA5eN45ku2QFuhYZPseDgFcDW6
ft3jmHbLaQ+UOhrjV8yNL5tp3V+0FXGcvJbvMx6t7jfd0YSjLHkNG8auH3yTzG9fhccFwnOZUNQd
U92K8y/eCOTI634YLNEzh+CmPntNvweGz73Gx5OYKLsORuBke3i5pLsoDgPjl7yM+RNtBP7TrrBp
JKcaIiwhaCx9mZfuOSNinGAKE1/ggjNgHvypUl6mFfts6SCFm6C2rQwpP1bheKuld5HkCuZCUekr
nF7sVlh1Rp4we44bxkYdgdqkmMMKrYOr8oxHdJzPOD5AFRFfV6X2suUrTObgFeIteandwmRxqDC4
dbv1J/IG5L8f8xg0X8Ctxpcf8Ql0u48wby8ahrLpcGOCd/gJUfa8Y5Ru+l7iiJycH7eY9SRma5ne
XXQiTM+yb1UbNqtXAqMlLtU5A1vWw6jTFFceZrvxSvAPEbmIkp4cMpS2xnD7uCpDgS70Avk8OjVU
8LlwD7wXOsPkkfk5khQdGkhHT4rqzH39EyPSKmXQ/+sCGsWNJFj5kVtnNSRCzs6O1OavZHLxfrid
FICKSOKCvSmdteiC7IgccWPKHxIi4FIPEdv8Q+Oxi0T5Vm/SX1qJuttJ5rLmAQQTBhnAL8QMWqc1
SSvwiZeVMf/kzid0q+Vf8OK4obDlBp4BnEEKp/4IBpfkLVa2JZagFiYScJ9tGe/Kws87N9qRZdFL
rNKvABDUR9AtKuk55WRRQ33FxpxX+4WOSAoXoTvsmn8ZUMr41NfIUI2CgWl0QEbRXeQVdVxNl2m6
9JEfV/RGdQFbjDAD2Iar6LXLKToO4UFNVsYngDu4ybzsArtHHzxgFMebsYEzEQB6hGB3wmBOZhe+
h3k3zsxTjjrKEa5CFJBES0yJcBf0w5siV2H2ymSvnhJln2pyNdotB3WdzIJTlNtv7jrdDRlSLaNg
3peX+E0lMgc4Mxy7eq6jiqXcOFn0FZ+fUZyzM0M+hkNr/ENiUD5SvLAmm9hN3R1q9HAQy1/fentQ
jhm54ANCYURmLH+n2hUBKIOYUZuz5B87wktY3hZIp6cXx3wuuL4vPWORivPGnFXlUtE3L3hXZKoz
tpyr8GTBNgHv75aM4NkWdy4kmZJ1CBd5JzxK+cd4koQSWcvQoZXtodGmzKh8AmeHg76AHnpgfYls
5puBOdEM3mRcvYVE0RyByQEWDJ+2uY1P1BgIbPDi+BFnPUN5J5nXKwXgAKFXEyjtgB/ij4yCzyMX
Ufl90Hw8rX4hb5kdi/qDxRD0pnOdntL3zyuD+UKfkbvAL9hxAoqx5XHxHlkiY3Ygq1WhNziYuU8V
yWKjfZJkcBLvtY2wTRWv6Dp4eLHw4InlZAFmve1/1Ysjv73hkVco3EQXETdgcnCLXeOZLy9n7MlQ
kh1GqhPZeBOtPUj4WRjiaZd+DcIAtsCdfhl7JqpHfcVn+sGGuY0Qb5E417OUQ8mEzmIvNADM7mnj
5Fv5jowfPr+0Jy5BLv59xhvXQAt4auL4R5I2o74GQ4jzYPyLj2xvw/9SueTPF858+J6ETy0i2gPi
XN0eBCMONzv6YzEtUn3xgFmHrgj0H0feM3KaOatH6BGTASJKnGlED39PQCpOAoXEc5uRHGt9uvke
sAnDu+r9NdH5xP6HpcyCoNyQ0zXoMy+ABvqWvmuUl6A5z2w1HBnhX2KmzOA8bNbpQRVXGbGicHB+
9X3UXTmMEiqO8u0p+HkHOITT6eSkI1pf+LH17RUcJPykdooOhp1DTH+pkAXvkHUT5o07akD8m9Ex
UGIxqIwv44gUiVrqURrsyWz8Ty9g0w+tYrHvDr7lFMomBvg5/OpUmp1bjdhL3ELAYrgUG7vzwbr8
5pAGWfhTveIoCsw/AQ+hxUbqR1V+PnhbOZRS8yLl/z7aXUeX0Y27XrKTjy8dtCH3P9C/2QHqwiGF
LN+0MAm4e0j1SUkB/oc8WltK3b9e5CjLl5Z+zhFokxz6kE+GuNSZEgkf0PdOT24gx3eA8kIJ1p+C
BUTuRjKWNvGvlexXsbe+pEPIHmqc6eO+sHZK+ifrz5ErVdwhHffCcxDaJQlccBnmCy59ACl/8HR+
iagxvsLD9LD6zW0kIzCMIR9hIi5Z8aO5UemxSbEoeSwsc9Sf79OLMZrOBie5pbxjwtpyXw+XI9KV
GyYynEBkPiyoUgjjW5sL3n4EPO/4yRZZ/CXz8NpJsAEcMfZIgyWr3gMHhdWIaIco32SpXVwYh9Jl
zNFBJPFOmL8hxqTzM+FOfbTEbNx6FlmiH88snlCjGqLUQqziSzOaqYtwE6pQUM9l5xbDw5AuMn23
UdBU/eW3Qt2/IrdBpTGA8lxWNxYKpNy4ObuqeEEws7lGmoNzPt81wtpUps/93eyEALPvXD8ZCFOP
hfCHjXDwo1uWgA0bFHeE9AgJfNsddZ8Zin6jHVNZL9665lhKh0p1R93PJ8lAJV7Cip2aTdATvSOT
7MRL1RvDrcLOmIYfYtChHMQrxp+UyKo8R884Bb/C2zEcodmECKyVC9Mi0KSF6QFf1tjVnJS3yzSo
1FbgutyBvTqdTYLTuvTaO4PMb9GGDiM7so0GUH3W8LYcrtRT/5m/fvBfS2DEYNQ1DqobYyVcubyE
A00lVP9JoP/25aNIlIxmW1eEbd/t+r1mR60ZJ952k/ohqvFpp49j9iwNZ1g1LRNi8rfYf83yK7cr
MVotWzoIfwxMF81VNT0zdthONQ6rTLtq3Ncx2jJ5NQ00966BoXKRf6kQEdkKHfILR2BZEyyMrpLH
/oiCE28L+RUY9WNOCehZ3ncBJWCH2F8LDzjzInE+YjymN/s7IEHtRye/d+rbBoVSRh6Bz4lvLIQ/
xADkqYlM6RA9MgWaobml9y0MFrDUFZSteCBfi746VxAa7lTT/rAf7oTZqB7rRUbrJCC9He1cEU6G
jqkFfJlvlG+r3BcYI2G8uXxlM2E1DbB3QDLZmmNSvRsLOXaxEhgdG7pF5IBN1yg2IIgvSW4w/up1
yJAq/+X1FazXHDZyjdfjtOeLxO/W2Bwssmgj2Cevqzn0axpp/tgY0ZpiFR6P9C9LeWPobKQe5Hk2
nuJVL3j2+wTiGq2pm1+YGyrIem0+fKddVFuyDgzT0Wji2gXrF+q1Pz5AmQcSKbSQYcgImQ2dryQe
o4oQWCEysjlPkVvpJfM3aEY/KG5QSZuB+wl5HoLhdZfPrTOSdv2J4EJYYrUs1N/mSJTnWbOvw56t
p3bqb2SIHSc5PqAWXhoLSD5nBVULz4LYfWEmaH2gitbyNf/AHmEg2f3ojmUd32BIdihOKHTbFTQ5
hjtAyyOJSECy5tpyqRHaFiV7YTGBlruNjpK+7OhX7iFTwRYpGFcS2jUdwWO7g48qZ3d1QuHBcUm3
KhdctgHRKfe/VY+X61Ch/VcpiaZHChsjA56stlPJkeN7KHyKCyrndp8kJq6YSUNqv9ttlbJUo+wx
pwO1uozJzqKClZ4WkSVQtqs5Ad+s3+JwPYJjYWTAaKUZeodZGWO8Rj3xhyZZ/AwlWroCXHIlseCX
SIdOu72iJVM2fBVdun+F866Z+FmPKP2Hgkf60ATyAlHyvS1X08gJ5O2WQPHe0rGoQaPXt5y5EO9o
1TIPhofEj5yU3dZXoS0+8W+GPYJ3WQyAjhk6SnOczGed9g+GZrPRSrez1iD2cFrBj8K2pEB1PMi4
o18Hqd+A6iViGxUAwhpdQWRNHvEcR8fYrEJz2XMlA0GNAbrtsBNn7qosTmiiGigC6GJJU+Rzf3d7
/Ji19C9jo84GFdUHlhdq/r3ROa8DMG9tqeSr6pgcKn1Po6FNppJqI86GL4W9/z4RHPE8zmgLb6Ay
3uNM4lKoLKfttpgZ2Bxxe8zk3aTBZ7oUOtGv1kNRXWbjP36fKZuB1WHEWvdUSR/mcLKD5sDtBGGP
SSID8ep38CJ8vxTM5Ml0drclt6vIv0LxWlZglblKGUkOD5Zg7alEkPyTSJiSGQLI3ljutGZC+gdo
X6x/KIKG0dd/wGusQIL7WO2SXzKqYJWFLvnYJQweFTm/wzfQLmKykL5fFWnqT/gpLARRP4XbpL5y
WPDQlN9kn6BDhREcHaMUsTyYvEtIsIjx6KTZxFKB9TUiH547cOY4bjjm6QIU7135kXCjRsKaX0yK
AqqL9BZantJf8uE7JbQLoYA4ujKCfszbjDIZFvGg7UAEeK+tUmzbFw5/G4nRNzOLC5IT1f041bdA
RW2A++xG5yPsLe3eTayk9FQjPTgwNqC+yignPgc6/zdgtX3d7rLmYSb75lneOEXeCnpcbYXgr5HO
4mR8/1IijNPUpEgcPMsJZwsKA3af718Z/fRGUxcYxsN2/miBOcy22BBQxbPOlrxG9ls8AonP6y5s
dTXe2C5YrUPbFtqazXPEb/9V07toBkjsagmODHuHizpfXL+wUBwyplnnbF8erljXVGMpv5dQlNaf
Y4hQFgQldk7kDKiZo5/XBZ3MJq69kXfWOgoco2DWrjEoFTKCxuxUYhrryT+RSRgRXHSxbCRV8E+A
32hlL4bkdMy7N5Gx+TwjOwoBLMwU6OjOi2TSeX/unLi7afmebv0LDZRZL+HQCwe0BZ11UwaiLo/N
laNNVxa4f5NluCAJJDgFH5wFPThTUsaYm2GVUNikXUrA7jHtv+Dtm6X5Xmj12tigsBO0VYdWhGa9
YqTo4esyBj8N3E+6QkzMiQTWW96m43Fg9+VPgHXBNS+Z8cg0r7DcRjsp/QI9TV3B4X9Mz9jXNXN7
fSFw3tvmZUp4N4IFakWNwKbEzYdFYCzR8EsbYeCdOHhxap8dR4NiHOwVIxSwPCsrWxbhs++WCR48
4SBd8vm18YIbtUacHv/7pFFX9QajSI+wNXNLtgYgv4TaZcMe3G0Vh6zqDVrlaecBzii0kWQ2ALBT
fwic2PLMFbcUS7IDzJh6gQ2AB2XWOqQ2AgyEvn4QvkhdpYPnggZgvhlKYGDHDqnPj/kDM4DEKV31
Tb8EU6rApHQDqEfsD1cvtjYxRUE9Y1wsV7uX6palV71PqbKVIfThuqQ+bRgIGmQWz0UREKD7wTRt
uM1rxdjQKlzyx5IBthYpoTaOmL1/WZVM7bHucfFFF0Ydk2HnV8HvKaGGpnbN2acBj1Y3avNrfp4j
m7F01db8n/my3iPRqxU7WbJpMP0P3NcZjTG2TGURGmeUPBoJpMo+lxhfuC0oNtCWMU4sco8JYEBx
/F9M9cAKl532MG+OwsvnCQoGKp+8FEV/i0TGRbPOEScXZI1m5eMAgfu89h3j9xY9y4wnrMGTL/5X
5L6mbpP2TOxuAvII2NWwypiCgZLwJJgyql3JNzxdeGZ4iVP+3o79xH/Aec530tpjgpEnV2eAOADX
8h2GTm3MRU5TajdXKw7ajlAiBFWh/1UXJ535LPQegDNE9IqFD5G1muteiwJIJ4JxVvA6cE58GP27
2L9oopibWP1AS0+u0x5zP9AdFs/Xzw8FJCF7mnYkVE8jnJmBOtiea7rteM3kEfAU4lbqrB3wBJNv
P8UvzV+o/2jN32w6s39K6ibIumlde6zm5Y11aQvZ5kbOT4fkbIpwmgiyFMGcRLrxmLZ/Gw7AdoLA
YszqD/yNeYKzLl0VGP1galxygiuEKyWTqXDFUATJ5fJD2cm959my6pH2GNtiM1efxiNndLTrCGge
f3BcCfE/7gKUZ6WrC2cWkCIDxzTma1h2HoDmz3f2DzyjxlBdztYJuDYmkR4wKY5HSNaqq8+e+VOa
+kBYxABfZmyw8utkfHs9P8yuiAx5PTHUIitDzCWrPsv3TQE3fRGyHtKmr1k5M6SMcWMFljPQVrDX
lp1hSyS6VW6rbXoPbSQr0PzzRaqexz/QRBB3qFGNGVt4VKyhTXzIZCMEfFJiWlX4cfLFdFHJKg6H
mOp/ynU4J3zNZUsn2PHz5dUADQWfh+Y92kYBVkBe21wEPvcbEFsNtbvBYpQ67AooWaLeL4KVVu3Y
/lrqXr8Y/Wl424J6rAoeGzvEjKpykO6sjoComiJ6RTe8yrBrtvpf96/dJOhmui0z5rZx6dRx86yM
OUOYDGN4YC0brD0+hwZDgqpefQI7oELTUxCwB2Q3jKwztELWwHXBPK1irZMcE+bIYov6ehsi5+eQ
IyajDewMIGt86xjAVyGstPRPYW7gvNkDCeCuiBTLCXdCJTjuU57uispNzmCPDxCpmMJxjKAdv+FT
FO4Y6arxbiROggg8Vn0Al3CHpJUME0XdExeT8kDrfg3hR69WLPyVfc+XD2CZ6rdA/7c3sBBiWiNp
OP8mxNBoCbIkUKmYfhEdALtgR0S1LPfol8rvKlpaDBgoLCnxzUMznIWHGD0a6nR92bDUgAkisBWZ
Vouve4PfNpJXJYbldLhGTu4Zn3KXD+fcWuN35SdMS5dPcQyCR0ClS8GqdnugoWW0JFmuunxwU+us
q3ClsquH5/RCRKJtawgCIWXVQJ/XgLCxZWiKfQCrElRYQy0pIyApxHXHoikwNoVB7d1caiw6ATYY
QK45Ed4JFPTm2r08BfpScy5jYzHCymcBq67V6FmN32aOfsdc9Zb/ym85t05IjMFdgMU3rqzabRFP
ifpRGr5lDnvVfBbx8SM42sdn0VUzseeCLahz0NnnxZ88nAQoRWiEWbpBoIMHZTKHqfwB51H6VRv+
snG4yLTC6R8iJTb2HiK5IP7keNaYhaTkDF4Yn9BasPBHK5dtaPM04Z4PR0YOXCOMkcz4x3ykpoNy
AL3eJ9q9Xqg5kF8pC+socfNb85g22On3SbCSSELH5HE7YsUD4Hjia6L2qV39BCYbRfgZ1OUBkSEJ
YsFDR0/csnpeUQcLwbx7FvPgzFIi9RAqkS1kksdK+45nAXcmD/xvaFAU1zVNhXyWKzs8Dw527cbr
er6uWY80cDZwydsUvaxCWSirNskHg7IY0GI8+Z80uIYvuigfEW8Fm+Q7l5dveW1kxIiKA6f2ITUI
BZR+m+oZWjtZwfRyFvg4a0Ka+kMiO0zTKFrR7M2To4jhhpIyda10BpMeVTqvjpGsHvPoteWFfFrr
qsO3KND/g5z8kGG3gQ6MxkwPViTB0GFwhVHI8QZ5f3hsQ0Jmxuc/ooG5Pq01r47LYIOhyGKQl5GW
SPo6GF/dETH/EZr+ryPRfaH2rvaNhBZ1CQ64ZfzPFLeATZCfy4oPSRJ6tJP9MakIyaCo/EZjqrKE
7MQ7ncJ8/gNbreRVBYTtnwB5CbS06GJ0ORT+pA/hebVhOpL66kFmtsJy+lcdXUqiaKtltgZcbWEs
9drj72H9IHPCp+lHUgtX3MlW6HeQNsxhM1cAEBdwHXJXhm2Adebfy+MZs3q9/Je5iqm5bhZxl4Q3
EExzHzpK7HlPVYInxITmXGD+dZkDGI+3ChGdqcWQPWhxoYbBmLE/p5FmatZmm8+FLvwPE9CeTT2f
o4l1DqJ3/SX2bqF7FiqzzDqMNzzPcz+sPUgfG0F1ekaEVQpfdZ5da5g7jI6AKaN4ipaCMeUmFwh/
kAdgRNAYcJGomHVzPB0UR/pTm8AcFqsJyyWOpWNqbi5DxjWhPWfhQbb2ktWu0LK3nyprRgl03e+p
xplnlKnl5QUuXV1EFxUjDLErOFqYvIyUpZ6huhgf8DHSnq1NUqaYyMxFshrW5Xagqj3WIR0fTW60
5kBnCDL15elSnJvQrHpbo7XjVsi2JhuNC2wZiocSNKMOFPiHNLSSmKVWWVIAsRyMGA2hgycmJUNO
MCxqxbWKR0yuWdi67yckaGshHo07UniUVXaI99hXzgZjwfmhpQDaik+OAL1EfESQHgnVHe74MzOo
V/hnRq4e3RB169MEyuQVUrhl9DJLVqwRvB3J/lCE+Unj8JspJFLBkds1uoHqoAqECN+KcCY91Qsq
rxfCms4NCC9qKJudXPa71o2SnZxe+4/X0BFntvSDqeJzN6ufT7F7DzuFiKXZQEKkPI+3wHIpt0Ad
Q3FbiFc272QBf9v4HELINE88FjD9K1olH4CjSigT9cZAz8k5XyHYyN0Psv6eLQYWhn32x0KYlpIb
czyKJSMwq36IzQWJM5E1aGmGeUmqMdaB2Vsj6MORqh2tDv+EUqyJPCz1PVl2eHvsd+IzAEQQSSXM
fcsUDqEElhKOWA5f6wjHZVdhGvJyAls97u/gyBhqcH2TZRSpmaoTXJhNpJB2/r1y0g9s4VyvcMeS
swnuXZn1ZEgKMeNL1GCIgCmMOZzfK/hi/bJfVsOpCsG0T9YfyPTXGBED1H/SH2wU5/prqQJVZLTg
ht9tcSMUDgFsgvRu+FdT68jfzCsRi8AlMburRC9mHF6/UwrdQa5XwAj5niEwpNwFer3iXQnxdZQv
kWaXnL/UriTxGv2BblMAyoo8DOWAz6NNYSTBUzNsl+9uqauXEZ0MPPi+PZm1PZL/45PMWG4klpOO
We/50MYVt0F9A6MgY0Nl3YxzMdswnYrVOWJfNLOraIOGc417lH0k8kO4NwahyI5xNX1ffupHDDsT
3YAf3bzIoZnlh3Lzdq1f/eOiuYi+9Rmk/8VLWsAjnLyDlDMuMto1R70yL6/aQQEZZiPdGddIwEAC
kM9CKzWvNnA3N8x8mKOgQUOTAdrDIokRlStyAZsmNAztivmP0j1TlYA9biQ8tZC8lqgvmZ/CkuSX
PGreK1Hzgnm7qlcC7RvCZdXFlEyNRV9Yup/f9g1Kiej2GfPMprHTG1JBgtQ/ODaPAnRRO39/Z/ri
I37JrccPynSPfz+h+0FQhrih2FGM4j4yLwz1bJQ8MVFaiFXmb6c/hOw7ZiS9m2vlUkJMXYfGsaMU
CKbRUcYmhZEE9k41WdfdCiQA4+j/kXQeS45iWxT9IiLwZiqQkIS8SZkJkRaEEd5+fS+qRy9eR1Wl
Edx7zrZkMvviVCRYyEtmv8RfklAkXN5b0mUgGzDPrgkLNmksXhaYNZ5DtoYj0c5lfkTQW9xYgJn1
a7z5wuy9zZ/jNv3OOXWlLVCXSBPln3TlGSJc6PzH3oBWnClzHJcEFYCjQ7oXmpve9C25Oy+691CE
k0zFYU3L4njkF5pHczrJOg799C6sitoDv8H8qBOxXMI8ktY3tx4JuhDXYuEF4QAoZXzWBB551PcO
tMkbVXUtMz8t611uekQBOXzsBehoxIaFWkIajZmW4sY6AB+G9GTOLX+T00TDGV2ltrrBmS1cyPfE
LxPF+GQnfROLEFqaCbJCUTlaNmkAli2Ccr4Ixpm0wiWjAMnn7PUlXS5hA7lEL7PCA0IYq+Ck9SWA
nqcBh2iVPWhhiqlMQ8KmuBoMeC7f/fTK/++CFkCsJNuDIJRW301auHNK+MVrrWE1/CM7wuS64FJh
KhjoXmWQF9ZzwSVBaPJVYXMlL4mzZGs1DgtXhgQh/3yTTUJN1DzcyrcIqGivdSAy90zht6FNoBYS
Hq4L/SDKdqw4enFMQshiG31dNgFonrzMHimpd9VWSc9Gz9868OxxHHYFSfwotLk0+WE59ch6zpLj
m25aZgHjYQNh9A9xqeXXaIsrZcgdjmmmeAu8pNvJXsKeV1xHYyN1j1FFovVBEQQnMujIK77Iu/yu
r2kO1vs5Y5OsbEnLNJ8W0GrtDvojxBjIos5N6WEPLV1Yd2rn+jvOvte4LYZ9ZO5r3Pk6JcbQPM2w
gmJHW03aJkDTQUm+GmUlEm8jf/27+/tmhTYMB+CWHAXCcFodpQ+bD9whndBFuBkUqnhF0qIQ4ffK
bM3yBbVHso0N6vYv+WS22+U68RGQMxjrGZaCBcRPnu4VCkS3OCH/RioF1ghJNIVPTCJFAi8FYcgI
sq8co+ZN4nqGoKMxBW8DdcLXYKckmxytGCpLgyFly1OfF88OgH3SdWiUrjzpxMN81jsH8goysFCG
8SWWxJheUfp40pU5RzcZCFjeAFjmjDCMr0pzGdBrIEEA4+CWZCCiNrnZl8WVyzZOAYU4OwhqZ72P
Wd8ntUnZL4Q+wKGP4OrZK0Td6Wt+7uaL3wo1yzrgCQrkgDLPtUg0D3oUHAqwCCiagd/zBV/MOvST
C9a3vJJblKcf8id8coy9ogXghXXwQekD/g5SpVVJICtOHAAOe0o3nBkfJEcOUE9O6GlHjrekOPCh
LXPY6HwhIUfAOk3NESAa4DzKIk8SPVW/MMv397wn3cFli05wqN/1+sAB+OquCtvrgliuYthYP2zd
hUa9E79FJHHnN2FLHsd+/YRFXAk/GDTY0oF9SW9MhycbjA5yWq3p+UHEoYruCAoXM7aDUbTqSRxW
WebVG0QzBnB0xreYXSTJCfIdTaNS+jQxLDp4UIyIxEk2kWFRvWwmxvB1TYWbgA10ImDwJupfAmNP
f+NLxNjkPhNtHrDI2JQkN+m3ku9FJIifzHRAllgXuKskzycWwWLursF8zl14HgkXjQxXaM6qzOTh
qUg7GXCQhsOO4OE7pL9mN6vQ9lVwQkSmaD2oOXf0HKsTsmplPGlEPiSu+aZj8PT2y2WRV+CsPz6P
k0iGhrF9v6FuAK/B0yKoKT6GGQKGUHcD0UUGJBCKSfnPr0gI4cfrs3wjy8MJHa0UsgmG3csAb2LS
MB2DO4yYxuBZRpg/ZyzD1nuZs51gDzPsoF6DrO+IxJw0fXSUDCvN7f/Chpa+WTR7kBUzwwKehnNx
2LG09n/ZRv/OQ9wxH/3gBbQ0JOXkTOH70EpC/23t/g7cutiOAgcbWlufd3umgowp0UaVSHs5RqH7
rucah5yEXJe+IO11ZRptUXgI8q9hfFnh5xu903K8gIiOwRMUswd4bXZd7I7WsYk9DGmYxcbSTRHK
oRdWmO94J7gMDWIRJmnTeTAHO+C/XUvrMYAARcv6T0vdClPsldAA4mkSAC7JqVW6yVyrXsTRzgA1
1o25TikzI1tDrUn37WbvKz13KG/kANElZs7aE8xj7/lgeKQ3Cy3BQjOkHrl8BfQiqgFe3Ew/k/dK
RcHg65s6fpPI7cEGmS1CN9YAdAjxvJ/U+awaCKhn4pkeNwgmzIwGSI+/RNA/wk5OtL86BVCUw0bM
PtXBlVd8NYlhT4LBBJFcwTtfxx3KwcpbhbijFvVP3iKDXTe974j5Dy67GC3LufpjwlcZMT5emddO
8z/iD+Ju5H3OGRfP2JbQAVL0FwdLMgKy7Yvz4r3kBzZfLl2DOpKQuc57ntqivm7Fe0C8wBtD0TzU
vIEptVY+KcgsiUokIFO5+nDNinl6C04xuFzD7MzbUJ4TeS3TBJBfdP+pQ7364sdA1m9nfur9YkwB
cr5rkjHSi1V8S811MN2XhSeWOLHqTs+4ZuA1BxKdYjxBGgZqH6HqXqu6/tWtjyp2wSeHefMnPs1q
lnfHcd86X8ZN8qqg30dMNDcduySxm8kxDdYV67kiflbRLlno2SY50xuEyBlLSrOT+o+s2U8anQja
T33wufGciME6u4YLSeVj2FRHgcskOOC1YdVjJr4MHzVq3JwOqIb7CEqPCjGTv8Z70d6G8Cr0U8nK
awXX/QLMFMgA2hsTSR0hBQ0pc/isKCVmUer0hSJ+tZoLuCrQo6Wt0DYGpN7Xu7qgtHSXoK7Twofa
H0vKfDObs6q/FYYFQYYDb5loq1QlmsxNXTlYv/SbGvzp8cF8oEwv58oN1RKYFcmieIMRb10zhTGV
818nLWw/sEko08SbrsPkqoRe0uJNSy7ooAroE74XgkHez7Lc51PtMbmb+zpke0WaHNcLkajPdpNx
q1Md4K/92Il/f5WllN/NClnxDINijwE6X0Tg5NVSwT9uwIM07TVHGccyIRgrK33U5l7JnvEX0hPD
RFtvG+Gh7HfiYFfU6u1kmnXKfW380CcM9F4U3+R/cFtHtEJ6U4h06nXqvci/KRLKyIZov6uezmzA
kUQjQv4Q7BDO/1b+aYzWEQrp2qIB1SNfharE8qskZUY9R6Ubx7SRcok6YvDH2RsfK5fOBMNaamyP
yvrFNI2wh/EO6QssuWNcUfPzZOZ8qCVYfjCZRF2zOAwinVxrCWlj9UVSPtfoLB93MfVphDF8A9Kk
2a4IodhFt4yug+z24obuSR284nUISXGUF2G81zTCv6A1t+aKkLdihogkVQ9m9uzLDdKvP6SbEcBO
ot9B9l7C6rtfv7Ac0JDl02Fjk9qBhCXb1Ohzox0FkwY3WrhKMN6V6xovpbbDupnQw4mAJiq2Ub18
97eo2pLoEOIO0Wb8l1zvnZyqsHLOSj3+YJalfErl/AWVYQe9lXS+SUcjnmwMTk7HAYnOXPKxWIN7
A6inZKdq+7fLANzO4eLQl+CdCZhyDzI0KQcvK5pG0DdyDofiXiGexFaoGTIX6Wi3KAAC/qVaBoTX
YBAnc+NtdyVQmm3BF5N9FjfWDDKEQ+J1AXYptwyQIfuvKuLJXDTmom4uTLiBRF104ZikZ71Mu7y/
qo1a/frtt4KbDFSTqjOsU0IKcktxNV0qkZvEnomb7wXHEv1AkcBkbCt2zUlIg8dw7RMOvmrOIUJi
EiCFZQO5VaXb6a/1IARfCT+pzHVWSbuqWZfBEYQfBwbhGb6/xkFYqwsg5XdOjMd0FZNv09IY0NjG
uBrGHX2AICp32neEzDMpZhj3yh9Vgd1FrS5U46FmZoYCAbui+TCoD2VdJMQyl73OXGsAp9CGJNuB
H+RLuKP0zG4E/KDE8yTGkkTSS/uUcP/3ErGzXKCUxNpvkcoD10D1ic/SvPg4rdnVERhDI4XHIF8x
eMsnzKxNPIUc2liztW2bnYxmX8BojaR3NXyOcbqFC8GirTZ/knqjHyA+F9ZRJaw4/6WcIsG6GGjb
vv3/30Ps0FcPGmBodunfhNKfLOknAH1LMZbq0dFMl+3LjShPWj0DYaNlTyi/HhCGciaG84IeEJpB
wpgzEwHRpLP3BGE1ohJktGY+wFSY1QckUgaYT8LD8NOac59zXhM+CPvNtXPTHrLkPX/TCySfMgKU
HlL2FQOUFfkdtpr91XzKhCwU5LWQCgPLzdMsh/seEsz3GP5Gh4EXnau2UqjfClfkX4g9sjMqINEQ
1XqBg98rmFtuNJQb/hL3maURJ/0ZPcNnOLhgqfzJTCFZgzE7xOubFlD+yCt46lK0pnzrWXPo2u9a
PXT1bkSVQbZYTyISCb4kC61YvTuwqIwIZqRoxCKOfy1Bi3H4fJESNmOB9VqROoxT3C9qYpqCEBaD
bkP5pJNEXRu72PwNtRk7mZGswA1yBX2aqytfI/qjBpRFg+XQkb3h12iDFb8FPnSZWNGumBM7tR3Y
m0uZC5wZoq9/Mqmdx6QjqoSqHypWrJpshp9K+FQ+q/d2yiw1jT/M+eW0uF+75Z/hxOoiZRMioIVa
w50lOhzqxsMIru8pr21dg973T4FXTSq0mSH+4RdxZHQmG01YTQ9/R8nyAjdjrG8VuiowFeB66b6S
YMWfO4rcbqTJLtXQ5oNp5oK1gM+LkfmXx3ex5fQy6q0/rjJod4Osm3msnZOOGi9rU4KfkFk6uGC4
qCeSzbtxOzBacyUq6zy9gkb3JM4TYXaIDafUvgl0ocgovVGT2js9wo0QknFBBAau9JThOCJ3o4lu
0esUk5NnnRmWX5LLbBw310paJ8NOxxDkPw0Nzx8L0Zzi09RJyTQoj+n7r/Bvk01vqjYQzCUnb+9Z
8aYkwo7NI6PmQjiHJH+IGhUQxtIPt/0mA7QZvFADRJiHj9dO8ddlJTGpu5F4oFEe+FRGnE3wY+IY
6Wf7vuIfGF9Ir45tfiwJm1Z2Ygp8R6wuOFlnU7nKBp5ssm4jihQ6qCczO6QUyCgnwGg48kLZB2m8
nkwN8G5xTSxBptKRSE0WcCBBAQ6MaMTsF9qptm1oJJozLrT6KXu7vY4fwi6Y0jn8gjmO+T0qixIq
iSQOytBREVLHgN6jaRf6rjBjVC88fdgxUAc2yORxH2zCduvrF504H2DK9mi8PnAZv5y/qqR8E02L
Sk8gpy0RqqzwOzC6Rltx7qOHJUMvQ8mE4MMxgJ7Z66J7VaPYtZsluDbxihSdMHyFl1H+VcSPBn0z
tBae/hW1iHH+rROvFwA6tIs3Xykjt26KIGsbB5/GG10IuhzAje0SjSEpgT7ZNyeCs/l4eZESj8Ct
w/gjP7P3h+AF2FVqtLGNR6WCISLSmQFEpFMIL73uo8MGCS/DzxS5UbOtmcmanXAI88UZaEO+cSPp
5JOcSUkxfBYgW5s50lkQnQ+OGLPA0+6Qli0i9xTzeyzbOk14WOfpjc1/rO48gH9arAJE/ayAtjNt
PeImr+2RZrZ6JxlzYBXkHhFhLCoWizfJCOo2/G3GTUEBPCZnSrR8h5weGZPYBszL3I26XShzLlzi
JFDLOynhu/2JXGVsQYD7o7HTgjNhvHH7Mb5Q+2FkWQCOvL7RGQ9nkdRB0SVqh7oqoVpLElv+XVjy
6wy5Z0ccPP6cZBalQ0W0j+hgiD4QrcREv2CNRZqMmAjFAGRXsH/bPl495LIJuLuArha5OzmZUGHH
HiEOk2Tq74Zxa14TGHx5b54G8ZQM27eLe4qEqxU5n/Ca6hI8SWetJOsIhXGNNxhxEvMqpKb8TXId
+b1sCaRk8/vBGBG4vMS9sSTlirByljpyt9sF1kZhTbeL2x9rpm+7/MC9duh++EU3XoFMgQgK7VvQ
NpyFWF6a1hHteNfMR3PC3Og8hUk+ys9+T0piOHU4EZnlJVcUtym3Q+yorG+k5Zh0qpn/4tQ37Sf+
ej5tck7OlI8eMAMHdwxz6hnCrkKNgddxCx9YJ2dQ/XX48qBIfIJ7iBsQp1ougDa2MZIeWDmpZtiO
6LgJE/ymsVvfJSii8IhcTPniu/qx19D531smxNdHT+xW77aaU5e0CCLHaemY5w5Fz81kWgCZ0xS+
YKLm9cwWGIHy2M2NuUIWOFX1yCYIa1Zqm7YvUm1W45n3wgquob7hMCG7kj0xZc9+lLBUyllGmf0m
RnIZL2BTx9rRFbdfUMJDnW246DForyHtLP/zRZoJWY4Lqp+nNyKi8Mvt1V/Vv9GulS1Kge/uiOAK
KVAxRxVSINAQj4lMH/oc2zxgZ6qtpNfPi8cLklr9F2lthuiWCLNAPfJ+c5fjY9Zo5XlS6fcUHGtJ
ox80rzBOeSIArii0w9eSPt2OMJB8oX7VV94y0NVQm+DNnl6AHXzkQPJ2WnvRtXS2XJV4+u0Uidmk
cS5Fu69BKGwjWEeJ9/41iNchg/hKbmGw4GTsBZA1yP5qBj2h2K9P8uhNa4eAjJ7MvMdX6BbesrsR
nHOX1hQSEzxDMB8Z5yQ6IOywvfAgv/H1Uy/C94jXw7FMD10ybFSyrIsFpdvNVxm7vMNAg4YDD08V
D2cPan/abml6/pmcEWjkXsmG+4AcU3Grw9+t/1pIj2zGvpfcffutLMylYnjvNV+lKD0GJmars8pb
bOfOeHjtedjS/dje1C2GAwmbBaYVs5j3nxXNdOPsj4pdqhandPvuTJDkit8x5EKWz0Hdm6V0kI/E
mqnDvKOmA7i5D4nhduM9WMaMe+RfRiQKKiBg8UYrJPAnCwWqZoNqXiY8J8Pw8pt+qR62k1l6GRbW
+qB9Tgn/VCICI+cOKYUx0ve5XJEUZb+mT8jNUIQnjxQsdMdLQGQBYYLRbNNvf6I5kURA6tTF0f1A
IiIAbLcI0j1cAFFXwXzIPhjZIFwFhxRJEQ0ZelYKNmgV5ZNzJhs/e9kFpwOZOBeetdg/yIjEIJSA
GCZ1+hwulWBKnkeWAJhdsoELHQGEzRmh9z+Ntia9DUx+WaUeC4CxSr8mMhdYEOLeER7IpujTS9xQ
XaN/NspFtarMbYCS06DXcl3Cz5GLgwa8IyWJ7g3w4p3YcpIvTGxBxiE+SKYjuGHvaJ89AjVOJjj8
cEGfO2+WsKDaWI72cIJ694sFRNB3HNQGMYnHSdPJelhwf9cxINcl+W2JwzIX7Jh8uxZAdfLCK+yR
D0Qpe5gulfyQAId+ktJRAbXPJkcH0yFKDmm/ng7pVWaQSkxOzSypVsmls3bIukn9eVvLkB0+P0Q/
fb00xt1LWdfqTxJ4JkdVuZ+SZGaSuYCJMxaSp39w7pOQRsUiEwgmvW4x3sIpJrDdNH+v1H2vjHtD
qxx4rLlsI7JiHGR2tUG9s1OP62bp/4aAfqoNBTOW8wSID5miPlft4BQ23D78Av8sTEBImYutDyFU
L2RxpX6iA9sLwjVnMs05orCqUeCHs9vVXQchPiak5IL5qkegVO0AnhBtuOG3ROAoq9YsbF0Rjo24
x3j5IgLOQn6xI+LXCj7fCq5XSn1mOuqXP9CTHDk8AxxnA1wq7DJTRv3aCenbkRgXVSh0D7KaiD/j
wfECPcGT6G8J3p5igSg25/q7U16LsRr+lQ+ZNK6BON0FiVLVZ95CzyrUOIVO3DvpZyFs/PqUVHMK
Jkn0VSljfvPKriTkUafxRZYPUPquwMitnsXIK67WsImLjTRspRPAOeTaHSYnwqPffuQwOBlnUkVG
s0vcjhRtcfsp5qMh5QwF2D65v8DKZhU6DML2YFdoSGJEf7Zee8txalOFR5ubCNVsD70LHHoRDNK7
HG3kqbG5Ijt/mzPzzS2iH1KBAFh6aSq2kxyvUUWx1lkmVZjQF8IiZRQSCup+/O9vrKGjssw99gsL
1+sRNbQUP4i/6ksXTJXUtm2zgJqvUScLH2nBh3tTSr7zmfYlKufqNzqjgUuvGYrrfBlb81aH+AQI
Xr8vgbzmSeUzLPKF2dG2es05uJSlxaAxrpm6qJRYyv3K8C/4Ecf4bkbzuljH5mFUSfiCVCldYLxW
2wTFouq2hDljKcAB/2L+7tdV7eDlFnHdAAmdWmHffVCFLCPjk8D12NCyeB3iffTrxbQIcNnT46dS
0cWOucE9LixiLl68CUi42h+JOUKaKxmUz3dMGF9yN2nZiIxlgEyBYj1u8oCyaNYkzVyZ27BxCToX
SpYehB0BPcWufLT8hawdK+ZUJuIdHiqyQKnjRX43K7+ieCuGBwAWHe3ZwSLK9WT4HrLARKD5tmzS
g1S5gFYzc1gX/QqpDluISYdGGTxJ8zuoyU2DnejJLbwAoQGTRyTjKTdTOSP187ON+eDtCBnXyG9R
JNfAtV8jufK/gwC+jqe7402EwSjQI7AyfEro/dcCKFT3Xf8V+pLeyRwx5EcDvoUx9VQSzl9c2LHQ
qU3Oxd7Wfjnee9vfY3XtrlJ7xYAUIvgKKQSviCED6Rso15315sKgGu+rLebU4OqHhlHPlLy29jL1
PGYrjTFzmf7GkjCv+9Zh7o6cIX/2PC+vOTC7aKELwWzsDOh9kg2ok2pQcIXcqIOmGLPfHptKvOF4
0nwEB3sRITsRQnQEJ5+afx/6u0q6NtmwZF3Bsx9WkxXnKqsH8fVBtB8uggEYkkIbFgx9MxLEmMDn
ls2f0H70yKDEr4y4VwrG+dnfdpOyUgFtGKey3qnEnuL85AHRduZwDyzUQIwxBSXqtafhr5vmguDP
aA6wRCreR6JL9b9MOBvFpUWlscjTu8L3gmeRFIR5+utDw76X6mPSi/Vo2yDvfHKoii0hD4Jx5HNF
AiBKdwvoX6c8BnGTuqqKq59/0n8mxodGtyPebH5dd3LiguNAvl7tNeSSa7f3ecVzDni35S/l8V6S
59k0UARrgjEGeLWq3Gn3TOoRdOkgl+rPwLkqubF0zPKPqWVyWXwCG2NwUi1xoXF3ScAZALK0olH0
PVDsJ25pT8y+i/imwygNf8FpXAz8E/0zN1cExwXkNocDTkY8JYMHM0SOHwm5vJzjnYx0Uu1jGhJE
YR4XP5ofI4KfxywRpf5NinASX32EbBasSoIFhXhtBVs8QSjZR8+OM0obRvG2519D1rBjfMIEAAjj
E7wRMjOSDg+rgVyJS5ZCO9aueuef1PGUBgWtWQ8BSe8Umtv/IJMGWbTir7j7eKn7HpKNIAR8JPyR
gbNSpMBgI7K2aBxkaEiJ1CaXuGDGzthUExi3kMdEkZnIZAiOeo/akZME3IRFULr2SC0j701kfPCI
aCikeUjHi/lQ5c+CzTcihn49rkUnXtWgENQsOfWJRYExhO7VeEEyfBeR8oXeZY2OFPXErHH71WCL
x4pDiwBegunbJWKLYS675XBg0uBBYcpPP4cO25vPcj8y4C5UfjNtALnGv/tieoaM32W0PbxLimsn
VedNFArO2TsIgFBQPX7Q9amuzCmls8pl8SbYFwOTn59rhdhfrG60u/XfEZ8lKquAEEHCStxMPNXC
X4e0NiOrDwHDqfvKXxrtKXYxyRW2GhVJ3NLwhtBOd/wbOajB+zSl9+Muv/AJFyhZk+DX6MgEiXb6
PGnpJZ0RbTmIhHbpjvq6yAwkw579pp8r55BDFpBC9wzZHoYvplNUeK/2V7YeEnQmEU3lxv+dct2W
6klPD9ZPGOWOjpaROaGPDDQcq6nOy7/oFTcYblWpgBnCcI+Eq2DOq1HmsGwayHMjY0ELO/Jl0lY3
TeCYeyABXOvZAgwJriWpiXO0IzT3TIuAdTiOCW2EcRnjbysClexWwG6eEB6c3EJnMU8RKDD4iNSE
vVA5lVNluP2ickG1zXt8CFI73I2Ejoirms/b9+CjxBPGglHdMczegMQMH/nbku+PZC+S9pf+HpK1
WQls7NUeVgV1fKNDRDuUTn5zCZG4jqs+DO1bPS8/IvwdJ6tkm7d5HTqN3i9bCbZYHbGkc+22pxhB
DD64xYAnHqFnaqfl8XVgYwKr18dkXv2A6dJMj2vwpDJzQClZ55RYwKWKycxgK3CViz5HnWEai2FY
ZsQA8FPmiAv26LvgOLJ8WR41G5OoD4lCIE6Y/DTS3DJ5v6fQHCLIit4rQLYQEWQcMdhkUOmde4jZ
uXlH7cQ9DYCINpkHY8y2aIapZ6D+YMn3000UDbpkotv6JyHfWM39XzY8i1kssRkEVPOBwTS7UUUK
AdM4sElLX+HM4tQog6mgckZ8JLFTL9kR9WVzZ2524kNE22NhW8SpsIXtG2oIiFdxUVC56FfyAOAp
q2ZzyFMal9dvvvoew1qlnohxSpSV9MSBn3KQhV9cbF1EC5qTfMGxS+YN+mUojxkSB2Q7RP+/0Xw5
71s15Q/FOw6aMts3J27b8VJW2EXdwJNtf1P33/JrR+76jgRFmCiUdrde+ggvzEWTQPgeroiE1fMb
sSX++9fiwTRnsg5b4kXY2QpXxcTQrcxH8KLAM8Mq8lk12xywxcKYVHNzzjSDQvgU+poUMof8I03c
GNaibeysIsXexqyW+Qvk2MQfAzVRXABF+96wIAoLmoJ33bNCEsMxoW6htQX9KfLVUYBjLom3OEwR
kVq9gwc8JJTd7T80896wUg75lvetbb+Mmt5z/GlUI/NQxku8A9gX2u7KV2lOlnW2KO2otzKhLS2p
m/yLEWFzBfro+C8jsjzRPOwEOv5O1ViJHUa/uYCu5NtIpr4YBj38GB2RxxKvx0zQt32DhfOi4Dus
Zt/YGcjpA24y0iWz99SI+tqYBiEulocvTZsrFHpgxmPuGBi1Xwbu4FusItBdCHhO/6oDz/7gcO7O
c+gkm+6NAXGYsCGiRV63H3W6Rl3FAwvC0ZG2w9o+e33pIXrA2ST2x3pCWjXPNDIIdlHpzLIW8r6k
/mFQmYz3GJnK0TXiVXUAg8LsIrqkDkQ74DjAUA4MDeRKWE6lHMOJ5x50G9b+wL4MKEL84oRPY6Al
3ATdBoD3kPMY8md0IktLmMjfIwWHXfsxGEdUIDrcFRb2kEyPI71hJA3aUwgmw59KVwDyautAsj3r
sRJ+axkA/YTMJle+rQHNCuOBg0meXf8175S9xVieY0EEmPpQ0VsraxS9vt3dqnaHnNtvfpIwInJ8
S1Yk6uLOC6JHG5Ii6cWlK8b7tsWLuMdDOCIRNEk47f6sbraE4rEp2exoJ2boeW+b5DEhzeDtnOYh
mAvKpHn26Pvti5Z2VHbdx5tQaqyWPtMe7QCkCRmrl3UBuvbI/AFI4t05T5lDzUKSdxzyPNoNaSkg
8sRozVlYBxSulVs0HxqqB2S8qVMIU1I1MEi4QiLLIDGBTI1dQ1u9D768Di8KzQoLMnGiYD3KO+Oh
Pcg8rnfyjrOUTJWj0a+zW+bxElE/ChGO9FolqUCyo7XyQduFvHzbEJyZDtkf7lGE2ehaYeWm3vVu
60gPDCMwF9YPs0y0JeAp3inBml6KqjqL8hVrCMXJJFxCNqCtr4xzoT1FeWVFc4EUGBBauCIoCh2l
zVcffRU3UDxoTAIdepcq2fy3pHjnOmIy/jTgcmfaw4cd6Jao2XtKh8EMowsQyQ06EovOTCZ8w0ER
2JX795Tt0KPF+OIXW9xiglkwcaDiW4S4a6LIgy/pMfwzFVGHk2xJEQ3XZ3o7I1t5QK23Rg5zDBhO
JyLrrkRJN8snPypPO3TsNJZgquiylSp/hdO34uTAI7alSqBQIL38HicGA7KG7QzIoFkkv1hEeGUq
D5IMuZBeLac6K16jYc38pj3A3unCAUzzyUJxoSs1gFcCSsX2D5CbcM4CTPVMkG25PSNkSc7hiDcU
H8BC/pZr6qIPyOTE2AZ3YgWVQUACMv9RZE3+EyISQHqtfKEQOY8CYiIfgMF8n1hZV4pcEEJL9Chz
Bl8eNErgFuTSykvgeNi1YFg2ZHjIrvgnnkLqVbgfd/BtmHWhuTa+RefAHN2xAqnuTP/b2az69E0T
w0zttEkeoUEXnd26vCXY6Nj81ulZAr5tDkpDqz0Mgk0gIV4nUXuO7YV7VqAxnkwDlINolDoUa0To
ORq6nY69qkXwjVMjvdWP2iGPdIqitLt4qWN2YtgtvVw75MM9CRCnYAd6vImFK+cqhw/WSgfjwO8I
YcBFYv2+cRcQooqSlx99N/HrZ2ttuDGl1HTY7CH+y3D5XtPL5ElzquHrj9dd5FXDjnPThN83S5Hg
RQKOwN/hveJBT/qLzwwPe/LuVoF8BeJV9S36fqN+MOkjgJ9ODnXFl9LogAGdRCLAa1W3Syg9yBzS
774B0Ru8EKRiDz9Wu0yEVY8QpNgyQ4a4nmjTphjaE29ouuJFA4syfORAgvXVHH5insh5gIA/eqi3
kbKwBI8H7Rj4gfSvhFkxGd2AgRgW36uRISYNhv05TZHsmSoPdDcufetoFAhdIM+wXP1mwcbUprRY
olrS4Q8FAU+jCVKoIrbWmkWKWi1S2LhoIxVV740uNCEVdTRJtId9k15/YqzOK+FhVM8uJXuCpleX
J5J205SsXbjl1Vv4UMHCmuRS9pdXvtQzayb3B7NY+yGBGjoM77JCEJ0qqk21TJuVizomqZcwW/2Q
bNtfhe9lpDqGlixSUUqjgJYDTempSj5CSkv3WHRqKaI0mNEoXOUWIZFeuhf9R2G1qya/N+fYKc4y
8YSIfQv8ozHCe7Pmv/zoJVPOgMvihlY6VnEhwi2R7M9lJARrBAjv4ZIj9Y+5POKfYuABxT7IEycC
RuJly8NqpgNihf5Grz0pOhBU4YTWJkv21scLETjZRv0WA2wor4zfrL4JPXIglAuDdtWRNGRQyhIZ
le10gnBF9/FPqn++gqdm0aR0Tqb921zrXtbyjg2PHiMkZsqF7GnoxhXkznzrPBSvanYVUXKVmLdz
2QIlp6ea2D69qQFNAEPIjntjqM3UuZR4OmhZHFas05QP+BzBd9yLvHtKR6cwL58RdRsB6mj6K/5k
2KswD+L/E/nZi2ybWzZBUaiAdiRwnCcG2JyPW0vguh62mbmV+WPy+JfktkxsaYuvwOh5DflJcwIp
YuoDfOU8NDcYozCw0DJwb4tQB6rAMsFdsspPPsUgAbnwcxYMHwvESCAURYtddI1pkxwPrR0cXnc8
U4qJD4G8OLj29kvqr+EpBQhdETRhuuRARtk6KJ8Ds96nH3hFcFCn61ZxpnKuYoduX8O63mL0Tn0u
gLWGnFjcdqE7zkkdI+sNRvPJFdZXv03MxcyZVRNkaPKqgm3ILqtO4uO27nlH+e9DLZOahtvbVogx
1k76nlDX8E3OLU77el4BQYnJkwCVjLxZkltlJxCuysAZEV9p16A38ILFCmmcKDjKq3R8L2hokftm
OXjlxBhQq1f3WyY+Oe1ADkR0J8TY8QFm2TGn9qDHkfrWjiX5cAxgtiagweEE1mW8+z8SkkCTwBly
OAN8ohiMsUplxEQsRE5NKpfXfEeItuMdzqZluMC0TI2Wbi7NfcHOQQyKwXuzDn7b7qdpHgWBogwy
iPWIKbDcFuZ4yVNBjLDs9B+TTBY0yMF+rYAz+xQdVLcRKQKp0M7bTob1+5lqE/9NIJlmTINU2Ow5
tokaGH+/tT9wwhRCeVioLLLml/ycHLTvfVZM7S8oFElpEOBewWqCbbVSPon3wlAunSz66GUacDkH
gHWxFCJQgfqCqOBSYCWey19IbeSdhgeBc0s8irUxQ3SCXaSejBmy9S0ueMYiNDbnCNB3IHx5Fh6J
xZhAHUeu/7hTNBw3DpOcxfphaz/852IezV/Kp3rTfhGSJc/XopS8138kndly6liWhp9IEZLQeAsC
CTFPBp8bhQFb8zyip69PWdEVHd1ZmScxlvZe6x/RknCqsLuDeOpXzMH8H8Nvrzq9gzWlNI/NNldX
6CoodeX0bnxq5uV6D0V20RQijxji6G1m7wgxEk3yCbxT0S42T53/B62hMP5FG+oYUVg4+g83Nbs9
diyMh0xUYbCDVfksqxlnL6SBedG19QMFFdYinuPGBJBmw+O0o6AhYpFhZNeR1NrKtebg2rBu3CVv
pW6Vn5A+GwTwc07excB7GLOLgNAJ5MQoK4lYOGA1ItBNBPb489cKzDvahGjVbKlszBrREX0S+kgv
kO8EF2QdHUibNL4q1b2AI0h2mj9JFz/yTy7STgncwNtFVpPvSP0pvnT9d/j5kj8Ey1vpS9mWjEH5
O3BEA3JgEqbTxKG8Wa4IYI6MAYafZLLqqIqHVhxWHc1FljcOfDB4n82HdVn/TmRHfmiOp9qJsS0v
nOf+gcSdJyrfyCLphJqG6fF58b9yx3iqiov+gzF4btyqzxS2DoqLjoLBmwthNc1REIVzlmnRpZfk
YaWkYwwuIj92GP2LHC0j50klfW+pPOEOCLbS/6Q/g0ZIwNvhjPu5XHKU4wXfxbyOKBVw4nxcbDop
37Z+xfpEcMjnM+3FfyqpfrWjXtAqcx47PBaoAwlgzbAB+4RFX3hSaf1559KLK7lV4V9ALaODuAmy
r2CYhlZ+AjxVARc/Qzlf+JliWJvsdTYO3HprwVsbuNExo+4Fix8BMU3/bPo1v5RTDDPYL4KB/SFC
SrwWRXj6ZLZBKSSP3wGBS+S+bdJsJ90ih/zqKbYrnOyFGjQudgp5XwvbhNN59x+pxsPMPFXyXEyl
WbhqeKiM1G7VzQALS2wTjdmPAQeWjUWy81f6Fw521A0L8dwvkBWy2vhf1BekswPYC8uAtue/wXhJ
XdAVsRYL7rBIfTKmCZ0NyHJhG8ZVpmNssqeWOOOQEbYLr6PAn3xeJC1z2GnjllWAzZgql+hGb6mj
A7CDkEIhGslD20O+DSA9jK29zc7tF0w7bheBwRHp4PHMLUk59x8JSGEffrNFEM/SQUJ9zmWN5/fi
ybeOYK6eJ8j7yck9YiYmrk+89p2t/0597QDSMt16fHAQxx7pof8rYH1J9ZNW72sNb+4x9k4iIqN/
SOtRWMOXshEYSEr3HRMw2Ci3I1ihw0LChovwyIehYyPWiZ9iGdxDcxll44qwk+jqCPDYSOr+Y7iY
G2MFNSvYR0P/HiqVdabcCQfX37NDGq4J86Wsx7iiwsQzMFGsx37+NztiOQMXJ/Uuo72AAxqQVKIB
l+1RbQ4kDfcOhUUEpOjxitxCmey5S1UvOcpR/NbV5kLOQXfwtR0N8ikGCWPPO1YT/sumhzD5LP23
0oTiNovtmhzNcM+J+jkDfkw8L/oy4VgZ1gcGeUc4s1xtKxIUaa6Yc59CYvVvbMc6Kp1v9BCgBvEd
MQ7lJytR2jPmCN+8aG3m+PmL2r30CctNEAZCoivLi1xt8vTx+aDxjq409irpA68bbxl3RoveHim4
wAo8b1onHtdEapLKfPmIW48vr1tiRtDBMTEucUE+hOqfh5ihjk9iYRf43gYXjSwQ9omPgCiY5EHq
ermHVtWOv4oz0mWJyJ+hxR2pnf1xi+KTtAt/PjnMkzNKCHBrPGset097VFCCgPclO36jvKakUZns
S4KjaFcETIAvRLVw5PHbRB/aOkR1KBym/ReuP6m3B7jfbyQ3QODsfdbtu18T5Y/qOFxxytQk9UTd
dXI5fGxiFUEx6slzF/1mk9+Z69BfA8Cyx/MfPiBodQh1sSiANtd/4YGQsnpD/CSqZfVINyMSj+Q2
2XVhaLBh5gJCOczbiLTmqDABcghplFYcMzaPbVjfCQTqN5rDc5YszGO9oVx30Hj2kt8JNJBWanci
pxIdeu+wFiPXrEkZPbd3Npoi/iLssW/luYNuWbVqtC64k3Uwu+hUF2z4Ik2LTLiEha+8Ewq9Dq/S
ASvBHE9skywR5bs928UbiR/f3XfFKwUq5wMMZK3VPqftkBK3B5u+C5hJbevnzpk+5TvG4AaMA7/d
jiPoMoOBRicjRleCXjkVPANTD6mtb4TQgcvn5usF08HESqUPoglbDOw83SHoRMCegfgsicNzGv51
/zz+ZuHNM8iBMsJNQYpA4jIZ1TScbxFpYpFmFObFX0Uk2Be0hdHCxNUJI4Hr9s17pwfOrHeN5Q1p
Dqcn966fXvMI+ypDopuO27eQQMuyPvJDIXmB22rd3imZP6m7R+S+wBysgr7iOEJ42n+jfBlnG2y0
5fA2iffZxxfyNdV4jyQfJR+vY7GLVyV4zw94i9QezHiDjKcks8lAX0A7hGNxBefAIJz35crDnFZe
oMdQ8yaowm2F6O8bYgwusU1kSxQNF7cWiXyFc6K0hfho9F89a5re/qOElPHI27Plo/HRlvjY4vyo
klaxYzzyfIkB5mryPgG2Vzo6GV4wA2m/Kxgbo17D5AhrTgU+f31nGzU98jmQpW14GmNU43zl/BsT
GxRN8P94jmPpRm9q+uaWzFlu9zPdzgZbT+mVcj42bzHWWCR41RQ9LssHvDy4uGAgJ76BA2imHcHf
UJ6TLPtpTimiShVryS9/vc12A04xc0FBcDEdU7Nv9RL6O3PqemHpY1tDqbtCkgAyK/FPIVqDTn0h
B9iJ+qoGmacFF5JpTtA36ABnKfEgefdOwnf55OP0T1X440BjgUWiB/XLImgZDzJ9h5PudoiJiCCb
i5nTmb86ULEF7LDGhEGZjP76LKPtSIM9Cauk78tU9nEyYnVQZ654reyxt5Fsz5jmh11wI3p7tu4Y
5q88qrJyyL1vg1/Xx7tyysaRq/ZuDWPAmTMWZ2za2Yw4xf7EiC5oyxlSl5jBdmFua2WnorsmNzmn
7cqLT1wyhMIUwe+HBzNbxBde84LUrL9hYufyM8uiBvaGxt1/zIQ9wXyTCx6NZvyaqpHJEsbbkz41
QFI2gYH219/p5sTKmu8yFBwWn5vZCqkNmrwPBqE5lRM4kW78HCU8/zfvK/wrcmPEXOJGRwpAuBSE
D2WK4oJC09zNSdijJ5dg/R4fqzSyjNTR99g7CB05KzYFAsnqHgubGLcopZyc+FUMUdL/JsV2AtyR
8XG4Kz8Z66cwYBrHfqsI5Hs4bIjfmbRLkOeRyQuay8Pup7ai/5vg7cy/6j9Sca6NU1nv80kK1C1n
fwmShxUQrrRV0bI+u2Kb3ejvkoCe2qeMUzL+yokDgEtd1IRkApp0P019Y4YCMowfEmwAmcr4yqYf
atkzJ1FyaPM6D7CeNYlGWu568lqdTU5Po1qJfTtXXz67Sv9ZyDY4d00zAeXLK49H5Y+/g1oy1F2n
mUlaxU0hSuIQbcmdbdAds4ixJeHk0uW3QVZwQndDZJKa4RZCQnzDLgx0K9mJ1YVqL0859JigVkK+
ncUkkwJZaVQFPs3hm8RcmgyVA6cWf0qTp3NVQ4Kmu2QSeDi5+12cXguCT6lLUgtkI6RLGCijthoK
FZzb7xI6SRz+PtkjJKWUuAe+xs+2q2DSCCVhJg7GhURqgmGJ+h/BQaQrKMqScCHYG/z6n8omsJZo
loULPiTizSREqXRzJGKdVZvrezSS+jDPtPmHkQn1AD8ILwb0LBVPPPT6Em1uM6xLErlDu8RwX1ox
R0FvGSZNcHsxgGbfz37fIMMckFyg3amX1yEMOYUkVM+7eNiZwgBiTgRKpwjzO1rR5kpgq+6UsPTz
KlAFmMsa/ePnzOmmj4w2iBL/eB/YRlbJrpC2eeH6lJ5tCvatws3H1xSmHXyzRrbrjqSF/+43TC/B
Kdd2dcW/3b90BasK2TB7aXZnzdOxpXvT/UQJCfGLVJjNLv7wO8LAv8kYiJQ92SAEDzS90/2OwYVx
imayqLpNfciRi2YgKP8Nyj6bXYC+TZy8nFoHEgQicrixcGouholUWfftvizcLF6GTNLOROs47PDw
R7UjkZOPqICMEGNrfnmU3ccW33BrWlw5nrDJVEvRbKJBsxlRSqiK0OjcNPHJGYspoRav3AvyBv0w
FkHO1akNUd0zEFCcl+y4GrzJicEdwnjNG8vG8Dt1bc/NEWewJb3RVhGQQ9zHjOYPiWqHRVsfsfR3
64ysarSJc1JAwZOgPLDSAHo9guUpoHxgTv7swljm+Z0rKNql2aP5zT+/cekWEA0gx2jQ74gJiHYk
N1brVvBZOhJWjP5cazgcSEJqp29xlyw/98QgNPB7ZpD/tMkRXxmnTt6045mw342srJvqhreJGRfg
Jrab26RMZ1us8Qp/42cpfNjmqZYoW9TMCsaJlA85Vgn6mz69shfv4UXcxCMIlOYUnytRChne4V0A
P+yPb/7oGGMiEwpNVB9IUPb0ZrDNq0A+Fjtbz33f/YrNHWBtRKQU/MavHG01q+rsh841+ts4VrFt
/E7J/iumfc7SWfjCUA8Rgy8QVL76IfizdaH21NHGV+jwxWKHs5GWIP3q8RlRSMNzo85zEzON/TGc
EvkVGJAGM+8W/PI+zaIwHgIiqnmCgc2NcWptPsZ/1oyaqIYJBG3DlXk0228YU0Pf4fvUxqcSn/gp
Irrspuw5wgW7s5ptER8baMTIe80p3cUVs/jQCPnDxanrhAAusht2hBq4A5HzSvN4o5a1bvMRcaBm
r+DGsHTBLkM3DR/xH1uqXFh1vtaSK7yqeASUrslYJZ3PjIg7sAIshtHqj/kj/zgqb7y+ahUsvHsP
5x7R8P8IWWOFpIMWcwQMCKDMBq4KgDlLHX42Ufjmn0WUz/VZZJZgLCJvn4HuEFFF/RRJ/91ZWvKk
KpT32e3MqUAmkumrAwRGt1f5sHDuKGzvW26MAksr0LSy7MQDX3nc3GHSAg2G4iqUOvzCtOqPiHkc
9BhNuyVXW6dZcE+FmGDrn3mwn7LBObsFaqT2XsTgyqO8Ibq/3BQ9v3GrnDmcNsNavZXgWAn1JTeN
5pHkH2txeQdDYUEBq61uar/GAW5j9sJUzXmUrhaNPYKmh6sOk6YVXjKEgtlod4giSZUF20RIB6RA
nD2lDjsp/oXQ6zdNxS2IHI85WTwk9L0kPzxAiN8mgTGk6m/z2fF+NfIaipNfBbRLyVDtNfe0uXfx
RoSJSXe5emAeqMJJYkL4wuEzHDUK42AaYDhaHTDxu5jZ7VX66Q8KfwhqpFW3l6tdSWXEkmlTXmsv
FAd7mh8QoGDjG78CE5DDu7TKoh43YP/RjCAQcvCW3mHAC0hyMDmD7QP7cyscgm6LlNN7cdAL5Q2Q
r0o5+dx8oH3LTgZWwGBZiU745mVnv6NE65IeWoXRAjPvlDvcYDJSYNIIZq/XHkmIjHbwbCUiFCo9
UJvGps0SpkZrMV3wcZnpYV5YXlOSRtckktJ8QZIxCRIK1ZcOojlDJADgNCHggBmsNiyJ2e4jgSmP
b2I8m6loIzX/UXvRvxP9CJ/AbATaVvOnzc38DGYo8MwF9PD0O7wX7ALA0OUCdU1wbsng5k4PyOlk
OuSIpNgG6nfSIVgMbSKnAhcvRKhhl8wOLjwlr+jfrPjh8eMeZ8syJNRxlqIMc//dLTtjIY0I3tEx
7JBP8VLLw4oZ1XjkV8bUILMbljf6H6lpRPJ10V5i7UTAh6HV6cjfj2XrmJKL7aiEbGdWBgAnpM2K
6q0uX0d1ym5J2RNYGY459Ozn6MNm+pbYzgkuV6kbsYL+Zgwrskn5xrMpq9QhyY1csk7GJ7lmUB2W
Vf1sTbe3eO1QDxp8ZeZCz4+sQSOPwSMDRDq13dyjPJnnxMAtLVmf4d4Um0m6lCy7U3EmncTTnsUX
KVF5s2vTFTGsXUtwMer3qeAw+ZH+JRUY7tx7l3iayEkcCNMhswTZ0XguPk5a0Tb51u18y+Ck7kWg
SH01oM6reOyWIoQgFp6SXNFlQ59lwspEld+U0deyvBlOOK7GzzJ/DdQrqrDJXB4LVFC4aYQUyZeF
Zc2Cu0dlbSKxoveXoik0yoQMVV+5uFf/4GgYvQIUaZfanJt/swEBJKIe5je8iRO8iyQ4XwLUD+q0
0CMK6CTSRsisXUiT6mhZEuLIL/yzpOQxeKJNZayPdZsgIrgLUq0qeoBwQk8AB89LDRSJAZWHAVCQ
WBl9icVy5BTql5G+MN8oO/kLOhZqiUtwqSBDIKMEKT83+oD/ffKnZMRk/HWNjUPJwyrAETMd/ZuQ
5mkuoWQFu8Xgn/NhoaMJznyM0fzUTRE/m4ZAIRg4MtFxqQUXstaayErCPQW3FOHCpCQd97G6+IiW
ru65eKTkB8c8Ahlu6O4UMLIE1s0/Eu8l2Ny34rM/1SnSHDwZExbGt5LmOwYO/Q98C1iLCGEudfQS
zbBk5gmbhcWW8CE8CfnEPLmZ6TPGq0Xc1sB7DJ81yVnIHy0G9HbOdD2Sva46je/yVXUkS4DuksVp
Ie9BYUIMAXVLARZDXvf7h4TkBX8B0pA0UhpL+rlLUFjd2lyMCeHqIeVxq5P+jRJOEZ18XEKU8usV
JdRIX1BHZQVtSTaGzW+eRsUMMosMCahhG45a7das5VxNIff0aMvVV9bvw2ohPajsghdt3mhiSaJH
z96JC0TzEMIzdVn1kDCGRUt0CkPzwAliaA9/RAR9IMzTjEhMZwEj4al/zYj61Ws7EV48X4HAJd6j
nAMeHIFxxtlek36YNw3pRwkOJWYD4zoSdQGiPJNBpQbyhGWMCmgy45S7ezxPaWbBb54D+an/oogQ
gZ1B3ECncFqleBt413x/GgIp853p6LnwcHMfwXoX5e2PFSm8EBU93Twz6aGzg7JI+hF8HstkJROx
BVSQzBDKdhzs1B/0ytUjSzh56SL93/xp/cD9UJyH6J2zNmokRZcDryBT4ec01Z5TYn6gpTn1t8Xo
8s8RFiZ9Tk18DEsnzE5x+N3nzhiGVkUkhup9RbRKfTY97zxwsGfxbLf4RJnyEGPJTM1kyS0R35ja
0SRMDV0FT6ikXTKVZgm0b/hwiJ4ztkW8wdalFz/Iy0rdTiNUMck1jfmFtOgaD2WNCe3jxsK3CfMs
+X8q4JVGl9c/QhKGP3KtQY2q7pDAviRw/QGKSl+91eQJ5AOSGQCGCU40aJ6JLS+b2HBAPwAjFpQq
uHv6iRvbrtMFAYOZy0GHoqzcfjaZHR7I4QkJJEhc/+0f8etgxp04+ZJz6I6IJLEbwtCWPTrnFW8r
00i5Eid1GXRxsY78NV1JzeQ6hiuCOEjxUdnE3zCEXz49R9i9I9mIuXQCcqp9yFlx5IdDgiCTf3FV
+wO5e47eWpgvgdTzBfY/cHFiNPg3DcmyiNHdAS3gGDdEN6c8G2xiahuIJzacSo5VAeZSwiVt6DCu
D0xhWNJvNTnbU5r6LXD+k22P/GEtKeLM49sis8eZ2/0J4VR1qo//KAdHfKfBSS8IKPhBM0RABJBo
/azvCtUEIFBbIqjH/9TGtJUhvFnA3B29DfZzwSo3QO+UZlTkSiy4G2ZIpfEYsOqtP2u/XtOPq6Op
ZfgH3hIK8p4rSyDTzq524w9LfbRJ05MBs1SuYoKMh6mhr7nR0BGdhsB1qZLJtx9UzAuAOKS9jfbd
+1vZI1MZEzfEQxO6JYg5Z9pfzvNNa/GaTS1fCdh2aU1eZF/MrbzP/4Hp5ROPZrzrtRM86h8/r2Ie
+ktyQhZhnolqQUAme2tFek0w2CqZ8hZ+6IgksE8LMUBPBeXGGc4hOLGpsgFCtAMtthb2Wd4DAdss
qxnvM2UEPnE4/HJrF8n+zK237CFetS6md4JHyy+RaFDGSmTyrMVfWH1cRhSiPWht0xeDPQvpZiup
TX21n018LCe2X/qZBQ6tk7pLlO2g2yCIk/KNwJaD1sSLuj9y5SnplZc1RwzqAJIYhiMpbnWqxRcN
b8T50JYoU36p3eHLsLo3Dtd6WqzVESc50/kZDLO9diMtGixrhGqgf+kdqOyrp76VzkUNFyNj8XSO
sf9ySD6q4/f8S0lXX/nVqX0Tv40l65eNCQv1sIwMOrzxU9qcm9z8G80yYTW1V01ldr2aRpByUZV/
5VU/FfUqvaKt7c01OOwKcNvYZ4Idztb6ESumUeBCQYHkK08NE8Q6L9c9sTKULKbgxtzR94jvULV5
RTiVlKe84Yiaohs1Lkc6v1vEBbJxlhHXGy85mfRAc5IIvBkFctn823sxZSsvUXdwdxCFFO+EcwoE
VSP62XP8Iu5ZBF8+ZKq/bHtkpWQVOKheEDP2lFislCtLzjbD3WVasDdg8WC/vWZnO/1NHpIQAHND
+IQrUA5yq3oBh/qUnYjiVSasdurdUf0VTZig955gxQ9PPUjBWiJRkHWcWnM8HJNkoNsWxit0xNSt
3jU1uFaOLmx2DoMV6Q1Ks8+lH5iEqv+WPfBcCDEsqNYkGmenF+eiggLRRQRKgmxaWPHqwu4erUx2
y7j+1r/izi1b91tMVg2zVnkWtV0OtTUH4VLGr+5s0k214lsqdj6ozSK+GsacZSMAz5h0Z7KDJDD7
kGG2CEsM7qfMbQ2Xu1xpXZ/EET78giRnm9yYhM+tbDTRCvKLIm6LZF17QHQw4evmw0Y651Gfp4jH
CSUjiQ7Qmly+pRAuPESjivJkWaovEOBAR5iTeaqJgT1QABS/wAzi72yvPD7VTg+JW3OLfSvdc6Rm
Y5/MI9zs6JGXs+I3GycnG12l0rLG3JoERFjcbsZT6pA09NQqWToas88NIzfO+w7No7ImoJ1Z9GDQ
o7dOiCP9CZl6AunLDDaIKVCj8VWsyuvQH/hHuES1dbLzCveTnuT8YX7cOthmCapMp/rnBpNwW1lP
hVWZFf4hIBHPldVZFBZs6EjGNztX+wvk+IAr8iA/L6VyU5IrES1TjOBSwYm0puIlePN4C5IFiAtU
L3qPVHlkmL8ZO2iT47eeMZCT+ssNDREU78MDDFDY7yPAPUAbDnGNTXULcsG7QZjK1JUNV1SiPVjM
1vxJaMM9wkgJ7c02aNrEM5/YW5wQIoGzjscMLguzd3TkDgfvM6/U9xjn0KKHQgLYzsctTDoyunHH
1lgofCIkNvDHuzx4NhSWhINlgCtxXH0+Xx9vhcRbEX60dNHtOZBWlLvepiFD+ENPX+iLSP0GmA10
NsBltWjLpcmkRIg1sxs6Uu5GU/gKWY7kJT9E0p/T8c6ADW0XqXeYnMDBSudtEC8uVNkey+OAakxH
ouAksh3hNmciEPefnDgXflaQhHZCp1H4i2xfC6JrBaax4B+HDb9g81hRPcPdX3TfBN2bx4uTnNxS
o69ty4fEWaMuOaLiB1UManzsCWbBtdISa/aLFA08GpVO729obSfmuFyLJVgTDaOI6XBumMiB43TL
7VO58l3OXaD1EI6PWHRlWm1MHFlW6H03vkNCAmMM/wMaQqXLMQI7tCTiBHLhFBjHHsEPgHzODJC6
9ZV0mpxykN4aTZY3ty4OM+9S6I9Ir5e0g0RTHt1dVP7U/ibk05wxlZz+xV5nNZgo4/Kk8n5DbKvl
DJR03/abcriErNRkVC9lakHjDlxt5o7BafQPLa8A+z4yz/QVMSNJKdJIctU6FwMVP4lEzxn9nkxC
2T9+m+QUzHhqwHIJkozxeSFRC/KFzymD4l86Qggm+lrDztr1bllOYVikJ1dYM1kVTVin9JASCK3q
07fdVT8GqBd6Yb4nkJJB+NIKp5hRtRE6VHKGXH34iMjLIxOT2UbDJ/grTKsLRj4MT8Dk5V1td0CR
pKOgZJE55iq3Ks6mtm+aLw2CLWzXMrevsIjSZ3XLZ08uqHOo2CMqWIV4gDUTlYcIsTZfurQz8z9Y
XybZr6YkMLtn9mwSLm7UWKyx7Z16vKbbYq01aRIx/0yFuHfQAizM4r882DJKEfjCij/ia8BAOM/2
nXBs04VEHJVFNi/gIAXmPYZ15DAFjk15m4S/0B+AhJEj5jTHCU9Nx3obsbcoC1mcpl7RpwvpKyQD
pntkHJJas2aGRAfyI+3y9DqQ+0p/EPxcIiyRdeIoRPkxrDWw0GDj+xtUoYzyGMBUV1QOcXckv5/o
9WA4RZBA5viA728WQb78PMXcwlaBq6LYkSsLGxVdI+SOlD/wYZbFNS4XSCZ35HvBfGfRPs0pf0Lh
QXo1t73Toy4Y5jV1fMglUGeeprnzbX6OaHmY+Lty/TEt9u+AWN+c383KBM9xWcwjfe3tYZW9Jc3v
xjV+EjD9LZBdjaUjI/oKIFPRF0gZUplk6BvuR5X7sAJQf4TAYhAJcNnaLYts5Uz4wiVPbQ5cMrrC
fBk7WFjj21S77H+TIvox4X31OWUqpKKmPLzLllRqANqZo/Uuxqe+c/puF6pHn6CDVD3OMjfrCDx7
yWwpDRKNhi5T8utTaAA0dMw/O3m0w824rQcLhFElJXxVNEu8cuODsBuU8UAWhxzQ96XZwQIXw7dQ
XrxrMOXELUrzYMhbQ3BH9jYkLG6d3IovMBxszRVxsrS5hvc4ONecGxivnOk0toli9e4VRzY5veO1
VyD9+DH2pkfV16KqrENRntLU6qSjT+7DFJTP157WF9xhwHdu+oV00RvdjgUNJKm5+sE3BGCxYILn
VAVuR82AgWwuHIjBNIdLEcGULkjbkZVdJjhaCc22z6KvSQywfUfeoSCcPrUTajmzPSUaA+/jEgUg
uZMzAimwZ52I/+q2SAJ05Ni3nsXtMuIQIkQs3gjDFycqC3S9GdjfsLepyWnkJEe0Ou+eUm6FJ2M3
mu/Ztrb7m2ms+t94KSDHJDINYvQBqyTKDkkpBKyIiwdRvTgKqFSlwsSXHzqTz6YtSb+Y16dAIrq3
nb6wMz3NM3RHBIp+MB8tpPoUOsUqeAmVLWWEPa96/9QUc7IhpVXzzC4FbeYIAFZc+uVSOSkhv0rg
2GMOYHPFzEa4pzXewZTjxeFZpYu2OY9UllHJtCIdgzqDcoHSFL9DaxNsja5ApImZ4NI56Lo3O/U/
GjEathLZhvAKQAWb+0xZl8o9/vXh0v6pG8J98bwsJZBLoKdLin8Xh5Vykz/Xz8zGnWZ9uMuI1EbR
SezoLaMpyLRLsq+WU7KDbsm9JdfPz+iM9MCN1aN5oJeYhf+mWIZcWSmii/UzexF45qsTDsXUw2SF
AhfQD9ZOnSNCJPRytpptCd+75L88nfXMDh79b9s5qEX4/zuRmXftawCcsGV+yHbt6BTJMe1zBLB6
puvIgHBpdzLVM+xfNCmjvy2/RJ5shsnPQYHgMqZzFNeisW5SloXLTCTZ+6mAZQ70Gkc9enV6IOa/
IcQ8ZnFvVQIbYoXxLGXmytwqxP7RkLEgFKuCe9h3ErEmKxXiAfY2Wny8tyr9JBKO6iU69xYd28xu
ECHFm0p6BpewAYPCGMjhaxmXcoVXmNuxP7x4JXb0SeHJjQ6EWI8OORIE8eA0ngyYRL0kvMI2QjqF
AILt7GryGdABa64iABT8jB4xITqNAT1WE46VVZYgBCmoZZonr8abN94K8bsaYIPbq+0jMtfVuC9M
xCMLA7wnsQf5Ei02JlU6bHaEgKFzfuDg0nvcanQgsOtEp7J/E2QluiZUpZU1l/RXC1/Kt7YmoBrn
b4LkaOrb4hi8m8gem1V5RqKbI0Ag7GF5CC5skDqVqpZP26/dEChvqZvskkSH4RlyzSr7IXvkw7yD
qyGEUNlWay//7eWTh06Wppt6RQ0d6S5E7DZb3XOTdcrvouPuBNhE07wZsSHMrLw/d+FSy20Pc+97
E+5h6RfSrZFZDdUth+CUcXQPtqG6xluIjN7b0LWifKX1tb1WqJnRClnaM7qV9Kjw6XPhmBN3N/6I
XxWPhi9yZcX+gRzkINgagZsTLTLbEP2c+itBAev9Tvmd1iRo1mRVfm4ZafSFj/lijRkFK4vTlmjT
KGKcCrCRFlWNDecN6RvvNVRfMmYfsqza/+dRgat30OmrAIs/1lM0jahptfFlJFfFJ52jxjO0ShJq
J+6yZXQ2ohSwpkI7ppfQRH+AVwmv6sylO5RmT1x1E7lJA1G6iGA5GPQq+ALlUFv4R4Ae9D/zT9JW
fmBXQMn9umP8Gj+sTmQarWrEvzr29axDbP5K1Ks02kLviHdAFKBALFylchhJQ0U2RKsBomYtdifR
+wCCQq0efXHYySHJaOD2JZY0Ul2zb49nnQAl/SyFVs/brAW/nKUNlgtWBNQvlMbTzHWuxGOnvtol
6/FLfSRXElRcpT30NvJNCgeJT/2acYQo9ICxQtqzhx+tjQ+m9DcJBTraNjiH6TZpWbA422t6rECS
ZSpPelcHPCryW6iSvryhMhkIkeTcgYmZmSlWf8UrssJpHq0u5YZpATRpqlQurbE4QfMabF9YVQhH
Vw4B6yuUQ5q78bxBHYN4tHemBekdG3s+xY+BaoW/oi3A2Ymzi7IDvaHhQnNYk3acpIU9y1bKeQp7
o6MFUmBRH2OBMQ+VSodZYPlDKXpKNfqCssZFTojXQuk28jUHdMxxamx73Zaold/HwRJ+d3CFLwkV
yJryMNqSyKkDW8MFB6RUHKS/qthomKuZh6nPFFFgDbR+0YkO4mXo45xTNXoSIBkJBANA9x4RgHoW
4tmO00lelf4ND5rsreL+CBHl07unAFYSUtiadiDxnTk8NgWc7o0hP0epEGtk3KyoJ/vXFojbsXJE
MhCNZ6s/GRs3+wrDbsqecpOTA2RBN6PV0tL7w0Rdi2/KdDrk6Q2H+M3b6OrKMBFJH8KB8k4g8vVM
Ivn9FVPsMSKYWqrhha8Nqgn1DVRTnuKoT/75PSoB3O97BevTgtSEDEkWfxNJzaxtKa2FcE5AIcQW
VhT6wF+uuhNPknrKxd9uD0ibB7YO2CNOLUiyysg0lcTC/YMfU2eMoBHNAWiCuWAnYaRVvvIr5TCM
0Sasy1ysT0Ad6Bsy5Urpb9g4E/hOVOTXx1L9ayAuMQBBb+N4qld4ZmG8DMsQruSmRd5fS2c5JgMz
OsasfsZ3DeHTThfxtWfuRYocfgloAxlv83bKM6Wl0zbQj94U+BIgM4zbAK85XiVTsykXjVx4sNaB
ABGMXyRen+AaEQ9CJGD1b/ScWnxKWFNF0j1Dy3+WzgduBmye9gsy8SCYPf3KbuwN2/HYj99Fd5GE
X9ySCFUrCiGBveODVzvqDSwa0x2rNG5hhP1xeK2TXdzsyZCTIZpAVYPxGOBIsJtxQ1JZQsU1VVa7
eueJfFXPdLbP1aMJVTwZmI7ybF/7jth+y91S0q9evirINlYNUAGQ09sMSQzXMdRugDaQJg4BJ4JF
shcSVchMi3i3M/VqHgNs1L2V6Nk0f2P3JriM7oOnzKTo8+Z0hA818CTokDah/zsIj0DYKOTnkfXJ
BUi+EqW3/IJWIZpYcEPlVgVoGAC9qHJV6lfZYpumvZc64HBPUH31NFuM9nB07OQLsuXChMiARai1
fBIqQTQSXZrnwEIv5YcOTUD0MzFgjVPSw/MlI/J9lBLZo+h49DlydCn4gueTxZ9Qo0aFOFttme3Q
WoaqrQ6O7ISfMwiCzvnYtsfaw414A2FFa0FShkt/DSGFIfnyzAgg7gZ24XzVCC9+vQIjenAje9Rs
T7CFXniCextn99ByNImcQUfF7yrFL+GbRJ3hmO47tClM6h5QAhG2hLvbNVFb/2Y9GRe/H3/H8bus
yNzxNvkzktjHVAu77wypUzDbE+8CM8tix1PJXhNBROxkO5uEFdpaemfDCYgXp4FZcW4/c9pkFGvw
/gABiMoGIJXzfc2OwMAO74kBDRwcPRGRtLioEfkIAg5yPiQbEk0BwQIeDtfu3ssGXAsK2wmP+4dy
m4WIr4lo+eBquMzgCvAzJHLnGPjHJuDBaoNz6KMOoryi99ck560HR0MnQsakZe5aICHUR9yHz+78
P47Oa8dVbIuiX4REDq824IBzqOAXVOEUOWe+vgct3YdWt+45VTbsvcKcY870K2v5F+ZUv0pwBXi6
cW6Li2jucD34JP2y7VuLT3lP6grzSyDLnDzJXvD3mvWk18PJJ/Faevh76TspkYnPc+ibiQkHKMLq
+b1WN+U2xAnJ3kDfK8VO6S8sETOeM5qV6SpFG6a1/MbDWgXQxyHSbhAMAvNZZtVUTseOIf6AJOc3
RLvk4F5G8G2GEBEZlzE0HOIHKdkTxiplFx5RVlksPWv6qwpwMg8QEt0txfusONiskjN2Sdx4aDOs
R8mXi0MoHR389+XqAB2Eip0h56b/RE3HRo3DRtzqFvZ2FsfrdbCrPvxmk4he+Z7h0uAl31F4jIgj
pl3lIbBYDd7MJ8y6ClADnCwkTzKHZrAuPEpYv3DkvRKyeLkhI8ApMXbnBj3ZgSqEwQG63m9KMyRy
jf1n6kdTzt2OuxPAhrRjS8ifTg341VHBzTQE2nL+mhT0XkMI/CXO30ofWCP9L5ifdFXsRLzewbGN
Ae6tEuFcHRI+teMlQP6IwIdi9MKXIwxwnbBxb5n70QtSRvPQmX8JPR27Zg94phOayGZIpsUoV1F9
4A45NtyB1gEXdnP1GZT9ltU5mtZSBaAHfeWpIN0rImaLCALwRQxlJiQa7tRTjuyB1kUSopldzK7K
enb+DwybTnqr8IcAoARCC0HJsWDtfFTBVkbp7orRoScLe0LWwURcy34DxtjwFKfJna+d9IsYDGBd
uhDLXRSbylNKLohShm7P9YY6qa3WiE2oLD3tqcyM0RhFzEjOjwreJZMsXTQO8cUiJhthD7pxDjuo
nxfzoV2TYh0RuBIRwDNcyuVQrZ1qN+/pjiaOBTBs+RZQPCBT9NVuhSvhnOMldQHds5ahSrzoPLsg
RZZB460TkZTZgcH+F+bnm7QcFjeoNSQBVzbBCcoSa2e9x8TNFi3B3MUjj6+atg+zj+zfkudS0jpt
yjdrn7m0BWXN5om4LqaROyp3or5NSiMekoio4mVVbGLvOP9FWLXtalHqMgej9Bj0XVNcfR6AbzK7
t5gb0a+JbFjnRa7Cx5iB/8lX8jZhEfU+vvrqX1ydUjSFIX3aVIECQim/QAATFEaIGeBXSbYOjPva
UfKV6Nym8hEisBJhKuT4XVRHzx+1xMr/e6LLLFBrjvmbNaDZt6NiPZIyJDnLzYIaFfDtu3EiJAjS
Hp+7+SgnRzjS+CJ6wrumdRQZ/l5tuKQR9mYzHoBScWQE7wZQQP5VKD2q8ZQShTMc2nfSRubZhmV4
ZFa1iLMJZiYJhdGT4STKrUSALjGxdFSyf0WW8i6nhxHBBEAwD6Fi2M/4iAZhA37k3Fm7pt3jBeb7
qgkpDByeJJljyWTVCl9mFaCMmoRvY6+P73XuKTgppH9h9cNz1sO5d6xrcsl+igpzvImAjIeTqqmc
MELerQgExwnDw7hPhxdXf9eypLjVcG/lPz985um9iF7KyXc5yNtvDUqLUN4NMrfW1UcqIbFcaeK6
BRu9yp7GKQvvGhs8gti0XYy6iAvzQjnB8Qx1lMFG+2/WsJldx/gusOaY7PY7ZkTmx6emPeu4ysVv
XkfWKyNg35c0eaTVpsnLR/kDn0zYYSG6Ix0vo239TLSNJGywcZXQ9c2vob7p4/f4iSS0WPpB5ppI
AQ1UxlnvKlyjK8S9EzccYJD5RStEbCd7NFVxpg+8jp8VDUrGfMqmu+iOzLVw1F6Ve4+yX/c6Rl45
PFGnvc/TW0d9ijEiTxaUbUVHru1yeZ26yTUi/hDX3W/6LtFUEzO/1nkA4W6gYN/r1U2RTpH2mPCU
z4zybnTkvYQimzJ7T0sn5k4YP4m/5esPHJHZYufapLbya+r5Poq3NW+nwZOHLgJaS7JyABbEB90V
V2tAsWfarEh9hcLWsv7hSIBmu/hyi32qLTmDfXRQzTsOmWrXd+uq+Z5rBIbgbJlj2MF7k9nW1iCz
qdz6nmrC+nYr46YoV9R4zIf6fRNgAlpHR744Rqjiz7L3H5oTFh4FMUuxVUBZjxvyCtjosnIaaMoY
69CGwfNbZACQhHHQ/LUMPH6CdQa5CEMdIy7SZALWjgkp2e3NgBOFAKJftcw0VgkjeOiB1VVmrZvc
ivogc22EjvRBsl+67PNsYdrgxhgo2yqCMa9GT1zO1l9nFLTpX8Nolc+S6aS1Ll6RwwMHNjbiI7LR
SaMYwEKsbLEGDsf+XfdvEZttBEsmsyFc+pszE2xE9GvyI5RVyEIBI5i443ZgMQ2/78JOSr0EU2yL
lxo34FXjEcI5IPwzA9I6H5PsqiQr1F8VXExWW9xtuiOpH3G0M9hVjRVys4hYAgcqQ/AcfcwaLYNn
pyNkMuLIFhlqEB0sIIr0XYX+z5yHlSIG7qSQUhqz5COq56mqRK98q1RSNQIoZetW7N9OpubJexPE
G3Bp0Y5AehfoiITGS/YjBzN7iMhW7IpL1LzqrPAZi9XGXlGeAjlbyA82TOnzd6H76xm2ZyoRD7yd
qU1m6JlMYB77siNHmsIwlFglfmrZ5Bj+U4E2j86XUPfsCZRZ/isbtANAD+tlOVsRHeFq1HMeNh1s
GB1y6lcbfsLsze/dBsC79MgvE/t0Lk6mV/Om26T3EikTF1m9YbIcaSutPtbWdiAiqHTl+pne+63I
pF+zR/mpNCzFgeYMRxX8JTwofNNMlJngcBww23lyL3HVSPBJLxKTZ99JOFsgsMROwWp8JzDFTdkw
sHgklvkWd39G9S5K3kzqV8HL1XCkbHixc2mjjKRLQZ5/jhxJwTqE1Y4Xf92URy3dpO2lAvVh6NdA
pua0KGv4Axh9ndXIA9BmSqDgFzAU8tH1/DOjnN200J1vqbVnUOozGCH2QrvIKFJ/RZ3igS/xc6IN
0p3acIfxVKHtp7IHIk1hPrbPFuIZ6c72EPxO8Tfq2vYeoB6BUXqLjc8hOsktgVeE8gF8/leiYAi2
9Xu/kq23Wv7KBOZIyCExpYsHE8z9C0YdtrdIsQM+c5ZCllutZQI2BV6+A0mRTLgHstnZqtTkybEr
qKv3drql+MX5CWuS1glZeAQO8kNqj4bKOW13U82VjKk0Kv9SNDj675yAEtJtQ1zcygmwRPy6MVa+
+hFKpyUQi1THe6EA8Xpj+VqQGcdz0ndOIL1IaFFYo3e2dpg2rM+01QenzHkizhsFNit6BEfT6g1P
EsjHfXkOYbbGj/zFrpIt5eIdreZPtfQY+QbFXxGzfmVUMnwlQr9XXAltjfwnr48wn+TPnju/IRkQ
CNk4ekK/ulQ/XbcBFo0DtHPhG+54Pqq7tFSvpgI5hPVEcqUH4u1nJVOxh16njBxc8gMhkubGdwAd
rHfT6DmypBPYSr+33a7zKa11CngZgxHH6gpRWPgDWxSk2yzAL0VMGwf2n8BzMFBZpRJuYmEVV69I
oT/NkbHAXGM2aP7r6J3IKTbZ2bPS+GdYe/o9Wd6S6lSqdshotUIic0HFjnjkbwTyAo7t3qATmnuX
c4o7THBUf3sxBUYYwk+svlTmFQGCMLS36DZnhLNjqaJa8bc/lKLL3Wgei/ygI7lYk8b2yGJ7jB6X
hiMrTj7C9p/IOWlG39qSt0DR9SE25m/QHQ2Codk5ZYwaunGTqxv9YTnqb4ubbjx0nB9hQEoC88PL
so9Cg0poTzXtC52s+1Mz78fW68b11IioFBhdJjWMkdzuBJ4jkl3G3g3prmYkaBXoVHiZM+WQcRel
v6rRbGk+RnCMhle34HG8gMchtzxNYYYdBraiPwTGszrrJo7hJjqMtwo6YPjqm0vTX9X+0cgIDRkB
I5nJyFagfokpNwAm0JIOZN3eLDZgLOLkA8FprF04kIPYm9Xzcqp28SknQMf4SkGRa7Tb8iVnKTvI
JySrGX1M3f6VNOQ++0+0sowgjxoijeFqfpo0ouRMZpT0abFnX2L6zI93OnMKMUU0Hux1YQt5laaj
nCFlIsd+WSivp0NtPQwWaqaAQgDfyC1TGe3uZAbiM8mjbICwyw4EQA8j+ZafEXILOX9P8rtP29Mt
4Mwo5sbbaDi3cmHd4ervTiUOEFZYo50b41Gbvch4D+ijGO7IL3FEQvMRYK3UN2w9LCtwx4XPwF7R
v2YloN2D0QMnOGnlrmqeQfSX9x4JhP61ErfT9NL8vQU1KNxE6nUUoVccUraRBL3Qri8i8n1LoE17
rBTCJOXczkkOKkBavXOescXjMBWxobpht7PUQw5bJq0go/MdIYrI6ZSfqfoUIxrdlZ78iPr7VH5V
yW88XHT9FBinMTtU6W5kn4c4DsKzKW3IORiTQyfvUeg1NxICmu002PyMPSxlZl/Ws6nWkOyM2RXI
DP3L5KP+pnz7nHsBNzZdy+BFGYIWIMSyxVlM1Mmhe0bZSafI4FcYuQi6g5nueiwPMZ3tRxFdBgbk
PKhgOzu+bsTYh+QQtB9mtW3BWatOSIrnT3RsCUiA1cq6UbwoBAGF2Fx2VfhVDs/sof7QylbsvEkP
QspE9YvwpUYydZ7uQEtTFpHku/ub8rUson+7i8Ff9DYv//pYoIL505nlCkfmTi3FnLGZFmAZw8YD
eAQ0ui27Q3w56PS0nSGRHXQY0GbMBJFcx8IZXwbZhe19ug/VuSeQkju8+2hR+TUKN8YfWn/1MUgX
aYggxYYYXewy26fBR9DhFCn/xcqjzO51vgllgllYE4F39D81Imny7TC6+VtXfHZQtJ5t6VIYw6kL
qKdlW8YE1IuoUrdScgy/xXvOBPou3gUUyIwDESS0e9lAnL+yvsJ022eb4QM5nN5sBLSYB9/cZxes
KUbGhHODGN8Qj1Luic1WP0eNwzrAuE5Ef7EfpSf4pGcDDEeKg+zBUhDwaOqub+4QnoNfG3iXRs/4
mytu7mAT6+7IDPSR/YL5AlcY5xxRTya0xkSrMzE2QIn5AzJQ/GgJXxi9EGEDQjgGZZxziHLxqoe2
1h2kPl1JT8RB7Oo6xnKoVHKBWGe8s2gvxQ//HINoTTmh/pKR7M8edqOwyGdzgzgSjIhb2rTiUhCN
gdGqw9eeZvfPARyMudUyDB24CfKvodNWiu4NynpokSon7nSxonMBdBhPOVBRoznNt6I4C+WpxMki
uIqGnBXy5l9j3NAT74dyycGahQX105ORnG9x/ptApHykbk85cjFURuS0E437xMod9uKhhcLT+GSg
4yJU8b9s5PGORgy6St+Va8AL+AbYQCjhMcGNhEvzpLFHR6jBvOEvM36hpuGDCompLd40Y02xaSEz
vITZppY2LWam96Q9MydCS30dfmb6ccRBjGFor9vJoVgX8UWfUfQQ+myBqKfIzyFxr+vg4ZC8xKPI
AzR9MtcqGN9d+2ecnCCMSGjxSRwS2D/yHzZy6zXEQ8RIVp89pu56E7TvBSK2+jyZxyZEBnWvQeXV
6aZCO1NRVJf1X7Jo5LKnnL1AXCM5gJSe7CIWNTe/JlvIV1VXZxISQvNmgi9dm/k0BCTR31FY4/ai
fGq63Yidm0yJRd0WEX3VuImxrbN/TACwq4H7fUUJbf+q+kTWzVNf/qONy5KPCGgJk6s7tC90+EQ2
VminODMoC/SDAY7qryRtmTtZ28goprkHQBi+W9o76zgr3zSKLeheO2/A5rHuBIYmKB6dgaJ/RNZO
ahYCJApbDh6OqnqrHhY+x5uJbYDJmVd918OeoTP6RowRZkvThmphw7iJ8eZ0X3BI0zGNuCIR855Y
sYhn0gx8i3QxV09c1TqigQY8jUsLE6mZsICgFNFAlOCpUW8d6CJra6oO/4Asyz+yDaxqjlFWv854
k61V8aPmX3VzmrpVOO8S5oM+HzFRS2l3GEmalY9jdE1+u0MiXRDtBSBrKwIynhX295/2KJBVx6rl
k7EvmLzx0xoveWvXdAB5cej7I/+yQxshHpcMJHmjQcmNbyq8P4Z4/ZlumpeJpteoryBHM6+aydxd
kmTij5bfIXT6fBVUoNCGL+08MrvFXPxsqLdjytOLwiXB1ENhgmY64wOFS5Kg498jrO/qd6BRjO/g
aM+CG2P+NhHz7od33uwA56zoSZItj6i/HEEGywXkRkIgstDc2xbhv5MMrvDJWq1+YaNE+RgJl4yh
INmrhOxEN1T+yS6l6+vAoqyNg3QxF7M5ICHCBPF6kVgWEtxnoNQguxNfPUtPJdkNaNkpraX7JO0Z
SKO0UwQ7uokZoQlYdglLWnB4OWY/48Ahiyi8o4hvbeA86glQ93xvfyLrBIN0oD2U6fAv8qsEENRc
x+ked/S7fLa3Ai5au7e6tZ47VBxACsXiZmK/WcGTTawLnyO/wzA7TPaYNwQ7n4UnKU9AGqjVUG0E
wyEmTvdKGPLwpdKhQl1LNl3Obn9HXaAy1hWOoiSvzTeKJ2awKXHRldOZDoj/Iv0dB64CO6tgmhem
RgoqWomTgMESBnrK7v+umG516+XDQN+v165PmET8JMKCOif6YxCFeAdA3Kk+p+fgZUFbUWCjsXtG
m7AavspHDuG9hp7EHzkIjr8f+484PUxvKSeDde9hHP+wZorUwRbYKy1yiHnZJxlQBvBGS7jqV/IR
6/WyG2XVQ8xKsKmbR5jAv94a1rkwPQu9SsXEGTUV9hYWLqZ0FeXPkXdEg2vM3hXviGEX7GfihYXF
Ap9l5xoTpHwLGMqUp5HxNCgM2AXxgzKDAxP0usanzZEz3+CCZxsA8AimmpmzwSWGXFReCaNDEtAI
VoTbq6Pagu+IBptnCgN/mjrFfYF0t+jw3LY8suyiKW7+pj95Yl023cWJv3NlILZFSUXlVOk0K/2a
F22n/Mr4XuAt1f12KuyyP04Mxw3jMNEjm6/m2/pt9on8aPwL1saM/AbsU4un6iF9jwyuVfBEwJIq
KGOd7Q98+GdGR5XiEshWHAuKOItlP2bR4RkVIIzDm/IzN4y8GrCvLEnNjSH9NfOuHN6VapenFAry
r6A4IxOwSITlu7SDSN61cZN0ripxZrPFUKIlbjmrRuRTZzm+1thS0rCjPaQ8ot/aMEfqGOJl4Y5g
RdlHpB7uoElgrsA+OudfcAl1OImssQv5K4HNr7xv9/z+nb7ndUMVH7Mdyxpvzmd2aw+gw7II7gaU
86a9cjPIa7kn/WwB1HRLeoOcHBetu/UPjQgzuRamgtMQHMsgpdzfgTKU6Vtg32u2VvyM3TIpu0Gx
YXabGgfsmTCL+HuHdx3DKl+ZAzOfPTo0oP85g1P/C0YBhUWO5K8Hk0im30CIM3MUECSntuBO8til
EyAYMZYj3Q6Up02sY4c8YMYatuTwAa9Ch9hji1gozD/tk0khFE7ADJP1CeiI12iX8UadyKrEVFJv
gMGK6bFBOYuBINmVB40hNd6uB80eQnhiD9fzU95yTeXUihtqG/6xfwkCS4dV+sL5gO8asRSXHa5A
+iUWJKfxM8K+50Dvvs0vEzoz/R5sY8FDusvAGmk4ohTKReir3S4JNrzLCd3tObj0DHe40231nKVr
/DXWvxb0h218glIb+jfW1YZ5tC6lzmjhY1pWvIKXaiQOEoFHvXUUTxx97KCOBvNGPH7jvyw+V/ox
vzKdSdLb8kRSNMZ2847pYItr0Lq8+Y6IXeUdV4nlEVMsQZUSkEtRVbvhDiGw4HGWg43KcRk50ejx
uBjMXR0Ieizh/U1G/cBh1l8Q8uFFaQ0E5LZKt49/ZgyR48Fxd+uT9Uema8cNZUf1drDO8GkidR1v
TS8Nl2eDSfwMmcsmjmiVf4BMbKxL2i/s8DJxY4Y0Mc/5h4ADxLCnbG+AHq7tQXnBgpuLJzY2jrlp
Oi7gK+mesaDqYolLFGODSXnNC+/fQPRDIUc/rGIki/8hL8Ls5XO03jr5ywfzNRDYDS02q4m9Up4d
BJjvhrLKiD34SFXItG/4FAnumdGaeb3C9g1fa5y8vWkqRMX4J+zPA0OLWpdWMgr+OP6V5B75+DoK
8YIgCmNfH6OTEAvwCQH5ifwsL7/AtNzbofbosJpbLgRr41+2q4lKdiPoCzE+N8hCnAJkNuP5VLCv
sImsiJnuNM6rM/KHEesmJOvsDGFO8TSYKAmo6YwmXJduSbOpKSgGnKnZz4Q5pG1g+oQfhDo0nbeo
o6MjyGNdPw8i4vN0gwLH5GhSwMkgOwjXTfhlkI3RsXTxWMJFF7X9yMCL+BcNQhCL1lZH5q26ZmRL
qGfOsAI47CNEymt52DX/VF5ke/pQKtQ3W43qjHJu6SIMqq1nVtA0nbLYSTaa+M0abVbJdHKk5XWy
o3+MxVL7E7Ex61at9KpHPr2EDueafyg26oXgkHUHlgL4fz7uul30ENhD/Zb8OCxpgOc9p11XXdtp
R9THBvDeMn6EBrLGt6Dh9vk/pw5Ow8naW7dohWGIhShvF1Gj9VNlR/AMIRPPbrQMZb0W9oSXF57C
eBxIfO8l+jb9BgirKRsapazdaH+8FG3PIKB918LfmoWXifoLih13GRMPvhE66ZEp8KI5wi1BYDsr
L+kTiw8xGxoU5sX8goADNp0augI5dtoRNYy4ZV3fbAcAExC4rmKBDYPGpVpCqW6FIb8lPjFpGfdx
TMEOhVebW3jVDFE6drifc+Rh1fdfwL8nEU0k5f9Ty1oX55yqvILSiXig1Ys6HHQwgFYI5dYtPJnJ
5xY0DQ+oRDd9MhAJMWwmUGYdqccyhnxz8gdjmwuKjS6L6GIUOXDvGFr2bI1/l2QGTpup2AsjS2Nl
18LdbweuajS1GcTNRCOwsPuDoMRCtkIlLDoqGJZpPKjztyXs9DJcMxzFBMi+6f+7m4AlFn67Nvak
FvQ672CP+xMsjbQ0CETZI1gy/6+mLVjd6x65hbYhuAkBSUjq7y7y6vdoEzn9xVMXIWaibI0ROS2s
yx+wil3MHFjCZs2CU31R4xvjFe8RRzaru5nAs/gNMFHES074w7hBVHVgGAAXS4q5JlN44khzGH31
NCiPqr5rFpo47prse1hdQS3UKH4KN4C+AEpJiH9YoOX5DRSVLD1DNMPKSZ3Y6LV0POAayIMTV+PC
tekwkJ042lvtwm3bSQbYDzIfeUrI5m0v5vwNqoK7CU/u8E5d331KFM79G3dP0J14DFuU3xPyJwVz
jrWZWGjSWmv6tO6Fv0lnHuP/VdMBmyf70KVNKcjOhQPBgSlvJRQLpzDc1yhcs/SKHSsvZhDoRx1S
Zu9mprH2+da4qQXt0vLoyo0XnOOAYSl9g+R2HBIqZmPqVsR4JTG0/joer6jkuu7E9Q9HF4qSFXs4
1Sby94RFYTksEgGNUZ3gieEJuY0evGC8LPyKhgsTxcv/lzEzYFiywrDJ/sS9VDuGzaOFyCswjrFa
cfeuGioGbdPiuAIYCxB8OY7Rnhbmqn4xm0TsxL8Yf3PU14j8caC7V2tHuDjPLUgZZEu4RK6fqJ7T
N9E9jafyKFMqMcN+4b2KDwJaUFs94B4E2ngZecw2+NCocKAb4jmNj8xaBuG9zNc4EsejsjaACACe
ps8byLqCQ9V98xOIzK6AiDnRrxzeQhayhle0lLKIlAPuSru98XPz1RY7y5YZbTow1JfkW4eSKVrC
tJ78nqx4lCWCZ2nYK2blyALSkyqwzX+qICTDZYAk+huA75ZtMRmjHPu1ssWsvIgNkud8RJLfABqn
G0KAh4m8dFAA70gH3YyffLAxJSASSPCcGLX10OUcuKjK0vJNi0Uko2wkK5wdhLREgIAAFn5rth1T
BkZhbd7AaIBxoDoTN2ZF+jG7ImLNCrR914gZNnxEIEagoBcKCDJYWFJ9+AuPw2BHhjHgm1eNlaK5
qFEU7T3k81eNa8StWDHW6Z0kvZLVttAo4JxL7LR6pq4tPi+eLeClt5gWF740fWCzDhO01BcfuCWb
YCn9bsiqu0jaheAYWnGr5E9Ggr5OOIVYLF9Bd8wAAB58BtTYVoBhIZOIE94uyClYolXOeNhNs4uw
J7PDPCcBRQrAWaB5SE2DP2LoOpsUpLo7V75Hd5QeiZ0gZ5kPRMifiN3DjZ5to28wosJnHr2lSCnW
M94nrHHVoSn30ryfdjqnC3HxHLQA30rXShyz8UK+XdMVokstUtdETFnR3aOoyQhHyXa81SzqdePa
MMmj9sVgRb9OHD0rX4PI0vVwD+jBnxTjA0b/hzSycqB3Z8K6ZZYbe1SkRrwPHhleZlIJUPog95mI
XyFJg7eH/Cb1FvbvzPrQcvvs2cmdX2gaXveeY/ja6KuTZhB8tU3hRR66/eLu1F12UzSqg/wlwifa
8nnCYas87JlB8myQMaw7Enho2apXD5kvuy6FNfJFbkvUT09+bD6gbx3PJEuyEjuBA38YZf2y/uIJ
QIUzrOhx+ezLf9C1bvWJepNWUtvpNz4EGKJMY9BGBsgVYGrxW9FPhEfcK2jbeMryp6zv68QzvqKH
drLWlfvc6t9krzFJS6J1/MvW8XfmMWTFc4FNzRm41PlgbxaTEO74dTgc9WQ9oen/V+RX5N4Rjfa2
1fjBUxKDriUDUCgVaXRfJvHcmQ4Tuak9SRgH0b94TMLnI+o+sXToPLTwaYguYsROdGvjIN84TNEo
4n+Fysy9MD+x9YxsYHqS2JiSBul5crUYrgVLM/Mmn8y1/6Wc1czxSbgaJc7nv+zOLjBC3BueAf1S
F6JT8imAGeJNDk5tJrJRtlb+ypReZmY2sTh/gvbQpaB1yJG1GwBwV6LUaQ6D/FTFO2r4ipUWPCmG
FrN6ZX6ffPeffPvmZvaf2A6avSmu9fSjZIm86a9AsQ+DzxBgoUCbXrvQPnm+h7UN9QOLZLdHpJ6h
39vyXfEA8+jGKBMJOkKzrbwzJyTsgX4URDMV6KeIB7V9FucQAIPlMULi0jmXb0G/IjnrPrlmbePX
H7bZNzB2VJsMC5kH0Fz46KBPwu+Ue3L7tIgH2kIATmyweALiVzyllPqG4zvCg6ODcK/lqtUIuhWh
mKCHzE/LUm4LIq42Lxm4Lbaku6A9zXcRiSIqYRt3Mt6+5D0+1iG8WvlJQzaTVMCcr+Vd+UAIWiJX
Jml4q12t2l1EqPmdMJXFOhhvsnd06zzMNchWh0+c34KXOkS4vEA1mKajeFpi3dW9PrhAwoMBzMNG
+Qyx66+yL0F6MUJH4YpGA3AAd/OS+omx+8Xl/KXzia4MsPR2eVmGjTH6eIFWtXCh16T+PtYPVr3N
uCfqbcPrwtfASjI+0Tp1yFDpFnO4JYjlGbruIjRg+bV/6SI2IwuFw7bIPfM4ESDr+CJwaDVzyUNH
JKzuEFdL5zpdQz7hxe3jH4iuwYiO66r840psr2QcFu0WkIayUNRuUKTwiO2T2c1+tNIlkWFcYCCQ
w4AgIyBGXFOiBHGVftsRSkgaPNMmuFBXxgWiugufMqcONzTFOLNL4WRtIot2atf1TJUcOKXDFgt/
imgE01zBfwZcN/yfzsHfTE6fkrBOceFjirFbovRjmvhECbXmiz6m17j84gqnuLGlP5VOCFwIXcql
A9wMThUpWUPQqSMdcSLE/2DWQirMieNgtdg+hvQQXdAssv5WmWM8LZwiLntJRsTGiapSv4xblrCQ
v/DzAaANNKdCXw9tYSJlzSGjzrpIR5Lto5Xxmhgt8GJBsmNjU62ZxzDDamyGpnvlnS079fSazaC6
LASxre5ymDRsejeE3sUoATQ3KzxGpixtfYZ/4VH/wpBWiI5oAn3CXu0mIFj1MxaoFrwaUahLXY2t
KH50BR6vL6Qu4p7Bjn+K7HV2BwaSUVKKDr0uqhuGXbAnmh0dLd3XKpd2pYjocal05mwvpNth8lQE
5ztfxz2LSZBwW+4q4r9YOUDWgpMVCDayurf2zyB7HRpHD+6AGBhWWV13nM41gmjNAcVFmA14L4lh
5jXcg6zZhTv/iHmUR44aQL6Bw81PMJ1gvj27dwro5JwBZ5/6VY+tXPzl68dmo5B/lO6JoEulM+8r
qDAKXxrIR/ebwNC4GRvmtDOPdraWK1ty3vEdX1SkTBpDLA4LPd9iDaZYiPfgAao3NcS+uGUU0bqA
wiENM9PN8cl3IScYFQocnDk5YZKXm3un2OUNGVnCPIXsz2D+pleSLnLlTkDc0Mmq4Ew8lEbskZnh
Bspek4DDNNzlEtt0t1CPlFsSgqXWVjhhLaSINgEi6GtqN66Owbt+4kylKCoQisFYRWROQUnbFpgn
Q3DTD6RGlDEq9HhpFf62j17Y4ZlnYkaKIG5Sgu0RubU7lbeIP/aUn3O0qvq4jc+osvJ2bWwxYbqV
fNVNTpatRKlR7bThvWeYQgaG4QbiFccfawB5r77UFx5qY8eqIxp+TMsRyo9x2DDiA7VcOn3/CLio
P0XEb9kOXb9lbdJHUfzjKrGNe3qYzbP0S+PENDrfczwlxitHCMCyhLAEFaNJL634s/P4R3gA48Xu
gRkH0gAjUTyfovxorduwbf9pCY6Jlc5KlECLa6AxZwN3z+TLUVEFMLnUBHyEOBEdhuKYawDkdQY1
qyMyTSLJbwcHEphr9Rn0HrXI9Kh2/LBHKg52+1tjE10KtpfIrSAKEGPKZ0J+KC5YRA0euodkXABE
VeyK3nA1VMeydga2KSr45Csbzm25QsN9isStSgPKTdT5TkhRevdrd3jTPmbMlB9K92DNxI8NM5ih
g2C9FcZRCbbgguFHlViIKdsnN4i3lPFk26k1j5SrXxFpS6vhH/ZOwSlQzvK/BvoEnxp9L5Ed/vAT
YGDKoE8sU1db3SsmuV3X5Kt5G+urVB05Osr5JAiLA74zPPKGBLLcWQ1WIVRS1tKeQWCrK5wxsvO5
hA5GbiVyYhCISKmLgzXi2L8qJ9bbrc9YwcYN7CgH03eaN3Yo9Ag2I/TMQL+69slMwKy8wQ0Z4raC
W7/BTKhSOHgdE6WjIv4I4yHHbqeuvjG155fW3AaNO3xhkh2Gs1zcAsYZtvYDDL75a03ir7n77NJ/
5B0dERP3jbxfgu1s8IcGruuCI48cTvYZM1y4CzIfzXiYn3T5P2VzjGYMJqe6OxFvFPxjo1hvzWGT
117dwJ2mCNn2/uec72h2BAb1GXF55gGdRgNDARSj8dGq4CIgTuD7YXUJhll+xPzu1K5vocz6lPkO
7jyad4fF5bPW1y2lxrH6zsSNz6A8vqCLKKuL9Ub/S9NDc09cwf9sxL21hHSjPE7W5bFkzFrwXg4L
qX/wUPoSpgQwdt3dgAQQM4WQx2sXNgD6G5i1cNUwBM28j/ZAYAt8mP8jmRaWO0ig+pFVZEzswuY6
J6/xINkPgyUaWmkGY3SSin22sFPwyIPKF7e8HCGXuK0//aPK30oJhWtf+/UbtzwsIFxkawhIIzRV
rANomxY9HwZxymzfOLb/uN61X0LC88jzn/jRA/7/noZaUXVZoXNErFmsyOjsky3ZpF+IQpXGk8Yf
Ax3gDWXZAA8yIHfWRSuKLUxYNaZTIkx3fRCvCxspOAwnyW6q9fCHmRnyRFs7PkmXlNWs4SdXqfcS
ToPy10TZiYzSWgdvFIn4mHZa/hF2HjvD8CPh2IOedBZ45tutz9Xoi2c5us+cquq+wmKERH+tIBTa
szMsU2qgYxRtq7X6LLstAl9Jc7pxGzFrZEbRe1V5Y0p9bH/yTxgFSbgTtG0TBkCoED+N4asV9gin
l4O4P+O65vXWnaVVQTKxRlw7EH3I5PmorxGUldYu7Gh4fruGwnTHgwH6qQCrmDnzfxyd146jWBtF
nwiJHG5twDhnt103qCIZk9PTz2KkP3Zrul02PucLe69dr6n+nZjmCevltFUy3kN5/jmTC5mGEqY/
j9dnaA7Q/AGT9C26II5qqVn3Cn8BqPTsWL4fdMw1IXEvApuIbUCh9OdjefvWxfNUORSGb1fker00
e06FOWUtk1eiYQMW5QD0Jwe3SvrkSJg+uJfTJwALQL98ktnSwEul/MmMQNFN2ZxOzGCOfHQKK5/6
MlZuMWfdIizHaky42XQsH0yrQGywyjaiXR1vlB/1YuxC0rC7xfQNQWMy1kxF0eUV3+y56Dv4MLKV
RP75B4bMbsan55h7G2X2lfUZmodpl9Ou+To2tovEe29dzOmln/P8yK0JlIxvp+Chde5XnXlMx0PK
AfFTHywIQ6s3jy1bDpxJSwNrSbjs1X0PoMAKD9nohYxVaxi2cobkn6UuEuo/munBRDgprDRmpu9v
HcGx8aKTCpAJzn28zX/CRIjiI2FF3P6+Aw2GwATxznyQ6Uvqe2J0ywFTHHtcvvA1jlGL23+rNw9y
3aYfWnfLWPmfzDeKO60Fpf5b+VD8eXdnMQ4W9IcGIM/6ZcTD8o/G23jVJMPS+qV3RtyMTbrSI+L8
/cd1xgEV3ysW63cwbJYNMUtb024l1j9x3MtsmPJol2OvU4/QuxueR4vIcxFTF7+VcZ9m8zAUhzLe
vkrleKQFNmanOobWm8L/qnP4bwFSA1y+Q4P+n3TyDIlyyNSNCXPGO1byFQNGH9SMXF4F6XgYdqPQ
jvlj3362rgEOliYaI//XbP8sEOrDo1WPTfeyXkHhadSAES5bKSSexXm3Hmu8iK0P2oP6Mkk70F8y
mwkiM4m0EZ/UApSNzN+M/4vHEeOMNNnqq8EUHaJrCp3i0UkbIjMgE4nKDvBxKX8xkQyOQPLZyjF5
rNgLWcmB1srqbv1wGZgaCzdgghDQmjOrc4HLWzupFMYUNukcmgOCFiB6JNElWqCCydv2BoSLs8kQ
M3kDRDvdAOxTkx2ApCFZ6eaiuMQCoZwA8Zb4+qZPsoaKdf5xxTOMHQaQrvP+eTPQH+zq4IM6mpeb
bxc0Z9zvNQr+Q/JEWpZdscr7cECnlRo59e0k12vTXxE8qtJLL6oHpjGGxOmqxbv3Uv7a4vYWT63E
mYLhUZiJ6p85uhUk2MCmOmqIAtHu3IBpiOj+8SSIwpYwNeKKaH5xubz/9tAMlI1wROac0++l91zj
ktJjmKnY2lYPiuG+/KMGrR+MGTooXVlOb+e0gKhlcrVp4VeS+RVcALKCspoDBn5KT+GdW7INsUrE
CBjJtZawHVuwQXm9VPE6G/rT5Qh+mOK8ypfGIuh2VuoSgBfaCSa0vNlQwCOnpdbimehDlwaSNU+1
MhnkwxkUdJdiFZgwOEIqaHQYYrmRVHse4zCdZit5AKKFnlFNC5yBXJJ2v7gm7YHtkAzLqQvx7jyN
eDe/sGlp4a0DJwil+UUtp2Q7AERwjN9O9+JKN/cVNRUskovZ73ghSfcXv+/UpvMSpoQTuQKZRnvP
WyfciEOmFSYSxfjBEsWKhqypCbqw/ws2z0fibELfcBi7dtFpAOXPSiIZ5unjwpe9iXmItMXhHt8j
9EM/cgJ5bxvMY+Ng84NwqMLuR3DVW2bQ8BvuA5eBiA+uacmWh8nqSBD1PDikzkfB/np/aXgxwm+K
YSCBBJX0GB8S6s1fdesDMGXcsJobBjQ7+/dXh19uls6Dk66bk7iahgPRssyyRGg2UGeWzA2tE3Zv
mpTLuOX/5UsPAH+E//VA+UMEX4gZRH0WBm/rncuVNDTMfVVyAgNMN2y95OYAYHlH+Sy88PuSadyx
mz7k0V/p1j/JSclssq78e9XQRN4HcU+Bgj6h//m8I8PvZsAmX3frwEoVfZdso1SkzyeuBSESfmr8
0HDLJ+Hg48bqPaQpaJfKf8UdTkSPTBr4HkK8xsV7Re8XuxU0Iyih1BxXYLPtiS4R5DrjOtYZ7M6s
RYj/0xlORnrKSX/GgIgVBd+4/zDdUSIydc6DhS6YndkkmhDUwrVq8QySdutaHr0Tg3Y3/2bdNVLH
sE9DegWsi+EUDaFnEcyDpUFbNsfchuzLq6UbsFuPjnK8KNx35AfB0TFdvrLhB+s0rr3A2MCazm3l
O+KSdLMv/1DMY9ua+futesboin8EY1084YIzEcnIiSXflweoB5lBIjIzduf/vybuAfOvSKcItC0x
rAprFu2UbsrKSWC2gZQEH5SeM0oN6B2UWkzYeocfE7gSu/HiLCOb4fqXZwOv1icLBY+ribcRDo61
TPbCUl6Lx1dygn+ImWgGsy6a9CDecDgLv+9vWYAbzwBjl2N/XOGCwB7G2dIwc1mDE93wZayp19l0
a2vwxv4/oMI6Nc/gSHgj30eE3lSmC8ln0bA3IXBeE5ZYwN0P/vGbnERCa23Sv6k5WHvaUP2RAfO2
Kg5hFzul/uDnMQCUiHbPz8l6ESHfZ/0zPQrqBhM7yw1PSHcORBdJKBhxeFdLI8WZyXG2zz+YVnZ3
iJJs64vUay61CdeHROL73AIEQMwogJ54EZIHJQX8iwGDABt73r9Zj8GaKNygOAC3A5Scr+3bsdSv
fHhqGasEj6ICHfScUlh66oelOuV7q9/nKSMLgvTMBzuxX6YlFY41Rjc3ia8j5I7Wwa8xbDWs5gRb
edYThKdkHrV1Smu7B58QnsL/RwsgPgVAvZEHdt5s8CuJJuJ8F1IEwrshPAizONUW9+UmK1ZWwDLe
BjEm2r6NY4eOpOV2ggMEL292Mrk9ZqKYVOyClM9t3NMDbDXrUyqf45JoBLT1j246ISpDOBFSL885
j0b5BM+s3zGK5upBuFVojhQqSiiAcXTv5zm/x9chFC71+19I0GyHfGs5mYw84jnbhtaMDBvEa8Ku
iVZs04FX0Wryc42nYoeAT7COJjM2hl6f5qbIlmV7iZkE7ySLZKHbkCCx2bUiKxXG6dWcLoD8Lo74
mkKWjmfPQiO3HnLEjDPKdMb7rdzg0pHM72nX6kRkrGHIm8gBGN/theyV7kTqlHHZL0lJQvqaNqsa
7lzm8PeFEUNcx2+YGa346GRtz1Pbr1khyE/gjIXpAC9iyMo5rPwYAX4m2jn2tKIHkrn3SuvMWTWW
q075x5qCbxFxqAvuWKQcmArvurpO1FXW/RCIBM6DXh4XlzJtQ5DaixKJmlsrW4Vh95EO4wfMnlZv
RuZmyV2rHbSMjV3cYtENPhqanrvKYPAuw5pVvhSCDtJ9fM0AmjEW0bbRZ4FeyhX4LIKNEN7w1cfq
pwQGvtzKAHgRpNs4t/Lv/xU6zLm7rcHX4qx5Wo0h2avH90J/IOQzo2tQ7JIzjKYxXzE1Ex9dCEm2
21bp0exfWgBcYdUJdxAnNP7yGsQArO54QzDQvwpOq4QSB/HE0iTRJCNkpvgRLZYF7HfEA/eBsWzA
dxyw94vQbFrBy86iflXJwPPXyEmReVLmysPTOuRXNnqwnpxpPbIIGRNPFtdHWMhq+s9ndtA6bybW
kJUfAbSJ9xpcOATFL9gBLM4yTwJqhS0B+k93kc98RuJl/JtINkZ+92+a6LorZBH1ejDpbCgMbpaw
HJNV5gWwOGeSXr1836XQ9dc8ejK5bzz+ADwYFKUGs2XiUkb3bazZNydrpqAceNjeGYJM6CuXMwUy
PLaviDpto6N5ATAdMs4kJiIB2rAQ+H2RJv+u0A/nbvGiqz2EQBEOYvRUWTS/vWQz/lZXgukZvyRe
z2RbsRUqBD2xq2sNjuOptpd8TYuKdKfxEEni/BkEF5QIFRtHPW6yhcJIZTcqUNe5g6mtUF85w7xu
klzWM3avrX2UhHsT2mTIWEpeRnPwmi2valakfJ8XmAxOBU8rClrsVg0Rj/6KWJINxwpzznYFLVbm
tk+4Nom1lsQFOBPPMDxGCD1vJvEEbDf41u+/FMvTWKNqByZVneKZsb2yHK3c3BrOWnlR0aawCnkg
icFmx+iBIQXb8OIfuG3AAjwGAUBM/LPxyV8xzJBRDyju9FUJW4x7sP0wb6ud1xUb/KfmuMKgOfjr
fI6k3OTCZg81bjhZnB04ms2VlBGQuWZ3xLTQ9TdJdB6ugwWq/xzqq6HdqrC+TuER2+o5T88pPtsT
KqDRjiO3172E/tsyloOMLMz3IAwJh7Qh8YFJCXWQo6/7zhGQ0FnBLuudrkarvx0Y4sbtmufSNsrj
W+P9CoG/METn3zq4+2Z6VKUT8MjvGzDRIoNrZJmz8cj3SgT82ynb3+pwI0FPYuS39F8MN94fEAmR
GPi7DnvTqUVjPpAUz9SAMGgGLww2lhD3qPZkB2wcM5lFuQ/J5tUosbCNr28WOzvhIocPLhmxR+PK
o92568mrfwWUNiWFAQPu7hADkePipCGHq3mj8mRC5SgDYpaPCWuB8M9PHANaT7bvfznhdDg4X5b8
Jd6nNVOqsN7rJuXfQkZ9dYcVyCjqZC3ogZrlgHX8S9aWVbKMmXwja/MQVsF3nkPS8XhgbYefN45n
Y8J5yPYS/liyep/b0h1YqzFO1lgkBLltfk6M5T00P9U22xMy48bmJhg36l3x1+/+SLg6z2ZCiDEK
EXa1wcj4yoT385Q5SQTOAaLi8A0xzs0IwjUMnNudAXFoH8f5QZQ4tRjc7Yaa2bH6U8ubUNhESBkq
6xgUj5iHon6fgmRm/OsObCMJpNIxkS50Spa2a0HIytwYIIvApyYElznleBeqYiFkLk52VV75KRMZ
gR6c+ika5vpWHOnh1KUhnnrhGvoIaNaschCmt8RD2+Ivo0llZ1DYxfpvWh0llns1LYJdjaiX+I7q
EEjEj7r4tSB3+5ueeks6An6I+juZhrHx0M8ysCz8Vl6CTwf8BeeA0xaXhKCx9GWZN6XfFahbWPxx
abXldhr5neGeJiMCNZQcNn+4YH2KsQfeEgbvgI4EawNX1SEB1kHUk7bRDHZIqJmgv2IbFK4ieVh/
A8hvem9psb51W37qfLy0L/xa8ga7EiDd/CI8JrjnFfxHNE7LHh4HbVSLymTJ93Qm2SIbnJ6F4rF6
+CNHtUgYIJLdPZ8dKc+9gKkJThQM9DNehSi8qgwO+9+a0XvKsM0PN+Bti3TH2y5pO1W7xZEj5S+Z
EAf+rM8Bv5RK8tOSnc5EnUXE8i4j4Shc9dVPiKN+HEvKEB4qRv4KjlkeUBa9AByjbRYDPeGpFJdV
vbe657Sj/tE3KNM77WKWXyKzqnEBwhXf7CD9A9HJOusNaiOaVWUYJTAHX1hGyO2uvOiszXMO694b
EVMXwivNecy7rXXgYApWeHo78T6wm4DRqq04XmV+WrwDZyFZSkDdVgIqhOI4wEniAV8w9Ax/hEX6
KgQ0oQyGHazkTLUk/GevderqL/1lTfZwZe7gog4lyAOHkIIuedmRO9W4es/OgqUEbFQTujqzp4LF
KM0HWYXlDo9/gt8LobzNoIrppS4spF0FVpHaF26WuesjD4sIPvxgL02c27sCVXd7bmO7gtxBaiTG
NiSKy6FcKqv+RD1Qocr9x18Lo1B02L1FeKBcTLO1fmChvsqmA9dw5UxnaXDgIrXYkUYInT7waTtD
RMTbfh0/ugREP6F9utMHR7KFmB39j3tTf9/jbDjpUXSspItlUXA/tHyLZDv+hC3hi4dY2Ui0Sbwu
k/w1VvPjeuBlhi6vpT4mBJCwZtP2YeeKnNhFdZUVe9jo5mocrwTXmOZRmM5idA8ParWuo0+r/i5y
zKqHek5vqlbeSPbkInixp1lOv/kHQVay6lFo1jU/Hbsch0SekB6acpQxw7zux7iM0SVbhNxsCYZL
4JSLTP8ANUyGU7WKrn0OFXuVHbvxzDKBZJv6Kg34L7HEexv+KJ2wr12sneuOXRU/R+hocFgS6Nz7
mhG97NIqM9jo6VdoXxk8SXhot1Xn5L3H5CLehBp5MADpNGyi2RxONdwp67E4WRtlQAr6wf/GmpBi
77QU2hVuj5ES8TmAtvjryu9aZmGzDqJDNryaL8LQdspHOV47km/q7+lBX8uACXnD2mD++2ehK8ht
ivRZOsES6TzwCPhQWo8sLv2vguMr32gtQeSdXRG8+GAsgt2FeJCBAY2IqwHNuHZnvkx7Ne+9i3zH
HHJiQ5BtM4WJzLdZvUaf+xZ3w+YtgLdnapnnPuRmrzELpulMW54SWNr3zEPv1R2kfYwXRFWiLERp
OsvLelTEtCZEZX3iuVRakHvjdpmSH/Hejs+IEYcJ8kWXayQVBwXoMB5cAQiQNHo+BkIJw21pbUyr
9fT8XnGhWeK9em/Y27jGRY0eJng5hlx73J7lPP3pnDZZBTONGvMC94DyZRbbEdXYmpOrlqg0zka1
T7tNxUgZhZgOe37Jwz9Oy9pESZCi0UI2/fd+G2SGiQvjq/19w8sAk1bggzoN+T7DaM55IB8Z0Ae/
qoDViBMR9X0LQbAcvOFnipyy/slNrCwsqGwM8sOPNf2I0bXecwFbADGNZcRZ8p5PU+qTVb1WPqcE
2F26RnGV1PuEIT8uRBHAsPE0cROBwarif52OOnkBGoADPUb/Q1VUkQV3JBkTuQMmZGm2QB81+oap
MRYKxCGNHzNUWYZVTo6+MYfOhqbfQ7BOgpdrrq1lxf5SP0/mv16CAuPmhr2DlC41u4mim91d/f7o
or0aBCsx+ew7ZgvYUVGsnzJqtVKAXrbQsMYQujSRBVDfusuoH63+qLS7oFs5UgKiIXfkN7/WMkjl
JY1OyTCCQqiOd5aGVzBhORsvlMwbwFKyFA1mAMt4Km0uE5WHoiQfnBw5wvNos+p9p5wteFX8Hg2D
MH6MnPzho6XbZDzW2B3LLSabSwlbPOWmPG5HnQqsJV7nq9KxDJMjHTdf/HYsbQoHjzCo/cllvmLn
kg4W6Em1quuXfvxXyJgLnfgz0b9wOxOnMIjncm4clGUO34irPYPIvcKogV0r6s4lFWs3OmH2V+GH
0GqFC+MSIrQqqPZqn245WoHI5FvY/uYWc9t9VTxapoVadlKjjxyPKhqsnA1uMKymkf/SpX31fwep
EAtHZ79Vlo/RRntJlKCB2Bc9Jjb7BlPAyMTrDb5Rco0DW5MSIBJyBxVDCD76fhwo0q8FI7/2hmWh
tIez2NDRLsSQqrv8QbIaQYOMAJAywNePWb0J1mO6jBhEHGTRjcq9zJ0nYoffJNLORMGhrCgzGr6p
1Jwf1l14O771g6HWRHFLMB7VcYGm5ECDGPOGV4vv2gXCU7JzHHYpor859Ys+Dnhk0p+10jU62ElE
WnNn4KzGWYGlCHghRGa7/s63ar4zCCOFdudnRHmtdXCtMDaXqbj69neoBuCVmDaXWNKvLSiAv5j9
+bsLIJzRthS8QT8L7W9aXg2Rp6+6JuUatWT3Pmn4/sibrFEEU5KUSFJIUhDdBgtdtQX/WxbE4Kz0
jnPj5L8IH4Z+6j9ocGiywAcW5lXYz3G+6NxX6jfVSPsZP/LxWPD2EzWm5y541D7wgBUJ6T5EkOLf
aizAJH3gU/9kHS257wMFB2tPMdhXnFUwY2iT1nQx2qUs/tw4dHRxRYZ7b0vds4SNMA/Y0ZM544y9
kiiuOmFjmfdy+IixfCq3TFzj/QSuapDZgLZKMldsdi14BMId3k9u+yvJxQiLsznnwWmizh3UH0vZ
BTBmHm30B21F0vf9vrmh/8oowqP0XxN+JsqmFQ6a9lt/qjHCcHmVXAztp+RLU3ZLgLbLvji85cod
SmUplDefA21k65RCAvUpdMaITrDgFOlQU7X4GAlD5GtGqfwxLrXqZnJcVNxi9Ub0TwYxmT7pHh8+
Klfc1DpDKHyytgVt7JgN9+iQT6dAXyTCtc1Z1P8mTI1SuJpa6tbi2uJ+oZfRSGMY6UzEuc7iNSv+
Z5L+gz7bZPFyGP+x1hjASHgQsksCRUycgjpJwI4ysVEVqPMqbTFWdB/HClP53ywWDa1L2bqAZTPj
nK/y39QhXmKHYzD4fn8BiuQmyLbaj4E4eFMFv+zKT4ib+3OOi0OKThHH0MAo+Y56LnHZO2Ae7Ecy
B+3sO30Djb2jBrRi+I7pjcHnzAU8D6zpGeC2fF01roq4OxognKpVnd1ySKHRZ+oZGJ6ihwynn4Ca
hTK/XBiyWrpUvhF11mTkQu7vbU2ldHHMhplWc4F24q+IIfIDdiFI2oOjMW7RkWFaecvnJDirE5eY
uRDEhwJ3KXjbA1O/ap1Xz2o6Kd/RdBTaFfG4cffsdKeYgRrrOrNgaCM59w+iuOax7sx7337ODyej
Uv+B1M8JSARYKy5rubR6NtFdGNx3jMO5Aq71j8042l+oWcOu+NE0IirNPUB4Pf9HomsiecDDTJZI
trwMDsHF2r5JxaCFCD7Nj9Kr7AFRqXjOLuamWU878Ame4SabZvHeIRjc+56544g8mvbwD+jXtsSa
zuhb8Zh32qJ4UPgAcXCvdd2bim1NrjAtbQDs55LpnoLcNRs7FxMWu3ztLIHYCUFQq5QESKwW/YMT
SKcNnpfLO4YS1fgTYWe89iozTjaDDqWrzWTRpshcyteErNhLXdvmHGfzaFhFws9IbmNEwGG34mnF
GuoDCQpIO32Ogd2+sied7OhWD9NC50OQ3gKXpe6aC6cI9lY6X4LwoWfMHPc9C5n+POIB3GnantpB
mxanFlq73UguMZ05BhV2MvOils7L5tmnhTNmMRZK8BdLnd4pH0bjIDqSDDSLC/0l/AJECQRk83a7
b8xFLDs1MwbkgqOrmisUmOAgpmztn8zBHmJwFjutWktM+5+kZMRIPLUli3/tex7qjH/lI+4ZL55S
FMes7RaWl+4VRz3CiwUriyDqxs0ULBHBLwpWKgubaLJ+8ceCFbm2fJEkKsxzA4MfhQ+kt2V2bho4
2fgK7WZtnlUNbILvkPD9Zeg8uH9sYC5vBoFhhfRjOTKQ+jJffCsDWq3YHf5F/k9ebJJgzSyv/PCB
EpxomAr+KFSV0Ky0bcgxgUs3UV4QB3RmzqDkF8RB/D8Pf9jqx5ul48G4ZVsi8CDpgUrgX3DXPiAh
HawrICyk7Zatr/qvyoSk4OAlyq9MhvBZ5sGpEY6V+a25AfKmxin1reKGgPdcUlZE7doiZmy+QDO1
AXNR2+/Wwce0Hb4QMPEWY16wfrXuR7UZ2EFZXXJbHYvCC6oLdq/6zXRjaekbFGz0qdHdd0/yGsUq
ouSyfsLHmvAsM7xsPMbGd2XP40fnGY+McCmYQX1HjuqcxPKSxV+teKUcLVCmInaftdlb7jPOyi1d
bJ21wARPErOqXeVZxWps92AMctONv4bzejFsYdb1+AMVsoBAHB4kHH1dvQX+i+8zJlsPQj8ACt+W
vqjCmYQz5mD4Nm2nZgufiiCAmgUplTg0qQ1y85WEqNvJDtPNoi99sliiMjS25NqQjHE0tj3oPiRD
2Pq5iyn7H0p2R9j0nl6AzoBw7Ydqj6MY6BsyxEr6FiMaQTp5oDQiTAzpQIbgTUARV3ClOpWAJ9jt
1nF29wVKTxNjWHbseX+C/zOSB+2PeA9Ju2vAQTokY8zcKRVQoW6ACgSWU27Sb1XyEiRaxizUsiJe
n4pmxEfDvsGKp/Fj8I7LIY/AmnmIYlvJMTkr/9pfljx8D+e3ZIMYJicSEJNzwvnmP5srj/CEz6DN
PJ4fbvaAShBPG08ozCCUJrzthbpTUUfDFOgvTCH5w4eKZpudKM1eu2ODcOHF82ciRgnFa3aR6XZ5
jSIy6tglkaStGGfh4Z52TYmWFPKo4cb1Pqt+fQxr4OXF41QSF+yETN20nsLEroxjlm3H8q9nXCGM
/7guBhKyJ6J8GCsmrKoLknwWyYULoEPqyEeE0wTVEgvqtTVTWfRtRUwOwoNz3moL41tTGTMBUBV6
Zyhv70+FeFmN9wQA9jPqPmNOzXrKF0RdcOzSClkoHP1P6wokY0Qc1ZpctZLlBTQhCoSl9x/VRaJo
y2I89A5FZ8Y8yCWrQjSwq1+qujo0oNxNZsc6LoDSKxrbrwd6L/o0yXlH/cIQ5rmyOxsufexZ0StJ
bo05s7/p594ISfBlKh1VSLeagLhGTt9j0qSlYd64k9DX2SQJPMl/Dq7EmYXY2Jg1k2gEHW0Rj1jN
GVYVzxAhVmz9YZgVbtrJQCsTbNAOqMErhw/IeUBwBr/I97+j/d0bGl9bppWs9cHXdMcoPL2ZdCrP
uN+Z5kfXfGh4RKFBRL+9gsjw/IYpiRUw3neQVLttqx8n08H/1jRYIf/wMcbiFnMU8xdcsRhngRmU
ileADiTkO7+byjGOHphcwQ9WEpFOK4bE1c3nuERvgOuGyErl01JXfNND9t/KtbgmwD6R7R+q6tjp
n2l7nciLiNGg0iszsrYab7gFkCOJPz0r6jIktwafiQmiL/qQjZ3YQepaV9hSgdRxVjA/52XKAROR
U0zoOpxUPistt6uSxzxw9eJgwqXnwhdBHr1C8O2AMbLlGO7ZxrITkefwIJtR3KNBPSrsLKbuPagN
BuUYZjdRcTFYrZonxujDLQGMmaOELSogkpSUpgWSddE3REqimUS/54MiFh1ffg4FQqodkPpGQSjF
r4NeLugum0WqrDWZmQqO+zVQyYphTHfQ4ZvmS+UDglG5iyKisbdt7Sk8323kyNYRJ+gTvtMk3eg/
BrQZEqOn7jvBvt7++FQcyS+jxgx2B5F+kroGZKvV/6wU5A2dHqmNA25d3JWh5eoKzrpunRS7AX1J
Ucxna7karHMdlJ6vEZX4MUbXhr6/T34RkBqsBg+3PL3Js5cIJjz8SpZgqnqWGdCnGv5uiyJfOMbx
Z1+w1+EQLhovHUFZ1/K6pr4oipeRFEuOCkBlDF56PF4tmijL+M5TEWgxs2ZB/+sMnY91RsR9TO1G
IY1GCKlIjH4nwMVCHxrAf6OWmhc9XU8ij8mj/5jv64EjDL6ovyB1AcFmaf3Toi9V9lJCF2fNneDa
2LWkFcM0DEH5DdlsdYIvwdlBm8kG1lG+rXBVBIeM8UDG+o5HfSGAd9yjs0TYZNBsx2vSgKgqHaV2
WGHVLcO3pYpNN8Cn7aSMJan0XG0HExgHBklw4iqAu9tD3M9+lbcTgB+vAWuwxgS4DERUO2ashnU2
+b0jkrII5q51RtZr2TJp5vUuo7529yi0Pwg9MYsSJEFpcg+CsznvcZge0G0RBMOp8gbEVO51BuEd
w1zNhHOEdrF2sgRkEoJ7BH6gEYdtxLBz/KOS2beOiUzEf58SPDV9OfvpSLXJZuJR55Lvw4b5MSKC
bxxcEkjF6/dBHWYVBAXjtv8DuCm+fwa+BeYX71bDeFCgcTK5EjvUjzrDZyOgnJpjGVRGqIAuxoHw
bUbhFRk9VJ9vuhO0oRCgcpcUloh4iIyGXJXSZZlzDYCvomfsKUaBin+kyqqsbnF+VVGOY1TQHMaW
k7GtjMP72iLcxKVBMKiae7x2USIliXKbBQB4FIaj/4thWYP3C8ZNQzxjZWQeftmbVXn7OcdF4TsC
2HnmqhBycGjFZY9MN73ijwrybYzXGw9Gf+p6vFBLSTx0t9j/rkWPhjVWIHVyy6jmoRndYtjGUbsY
0w05S3o6rz0C5qcC+T7WiA1L7506+9F8FwW2uC3JXxj7b02iWsCtS4Ku9iH0N/+AYKg3PqLsZnGS
yhTy4MP+H1NNw3IgkIDgI+1EejpeaT/zmhjD8CpK9/JoGyjdnOAvXQfIhYvKq3buQGL80sAlD754
yCxULv+s/uHDbvgnB0eKD85nRjcsjWglstaW0aPQRfQDqRafXX6WkstIHsQxEY/je9sR04JjBBs7
DL+jQdWGSjpze8ZOeyLIhlXK30SigeEUJblxSxDGwKLRYRBeqrFtWvGPQMwdalvsvrKWfdChUXZd
eaO177iwk39lu4ug2snnlmmcCqMUNWtXcCX6+4l6QJqgoGOIkp5+BJy1vobtNUWq4DVgO3hk67Xx
jPm86ERHhgAM8Ph+9u8fWmNRTs46vKcWASXkvXcJnlolQSyY50CStkkRuQgFSjY+vIHlBnfABeGh
KmMwisHIMvxVs/QRMt3XLW1TItLlUbHWQXIUa1wmEeg3nHcTeyZZQuPidMHc1tMx9Y6KKqEYXuq2
SX6GfeogZUNuKlnPht2BTCinU5LlpZPk3fPPIiyIhZ3frCKDmo/vaFgeIhYXFkoMzGbM6Ffy/0xZ
gYja2cpE7WEjyZSsv3G4qOEx5W7JP2NkSdsIRIbcEsRyjmN5FuAKJ0RfxK0T5Yo3zwTj80/iR+so
atR0DwmC6HUxvmG0t/glAepst8c7Xv3WjLP2FdNsKzkFJdxbAAb+m29StWmgtpmyLYkfGYtI854D
/XCq0TPw+JTrAKmG/wk1tESRtE/57tdsGGb40du4MI4V3odYWhEHSXw95I6IjUeBRE/4m+S5LCHs
DRYMy4WgvbbIwUybkTBhH8Df+3uKrI/Ch8tzBT6KjlGwG5A61oPotor4DswnZXmliFHGDXFj4YLk
VbJlgsdgeJoFW2NDX2HYAuoWagaO1Q/DbShoEdtxro9b1sqJ6BD+iM64tQ6WtReolfgwc3rUk/lZ
lp8ITNimC0RWMoSZHAxbjCXbfW73HxwSOXM4lQO2dj94BjTuyYuR7Ul4KtxJO5a/EzE+7DZKkqcI
OTjKw02fzkFNfvfkvlmXD2rIZgeBVXkwK9eg2dEQEs+FrsnAyg9los3AC6kzXobHUfxDMwCtEdjE
5PAkjoCfUI1fJGvNt7ZONjqvi/ZJ19A1R8BifH7lgdbGF1cxP897X2KziO0mdFlz9v5DZLCal16G
XV/6mMRDdVJcXfooOAZVLK4jX1uXEkuIX9Jw6oPZsnRnyZyi2CmAfyHG4McOfwxzTTkmpB/IvN7J
xldchpdMfeQWdlTuMMJTakx+DJucaCOw0JDurBYvISK6RWfsc1fRH+yTSdDlzlcQsGe//GMKUyTs
/eGrEV66RFQTwKjPvl9PWJxBQuevrHoyKxYQlRv9Y0IfIilQY6K/Cn2KwSc1C1FENuxlR+61m0Dp
lcdbWpnL3LzH9GgA8xLwENOs0DW+MCw9dUxorkEeEiAuZ1T/Dfj5o1NAKY9xVFqG2rZjvgA1S5wc
U2Pe1472kMHzfTLojYNTTIJ2qv2wgTemvzR+vYWHYjDxUfZvmTZMRkn+agxu2tCeP3oTIz5uW2k6
+TLZpIzTkh+Wz+ybkuCpWtyqexU7Ok8cEpcaPfmdIJ3s32iydNTFdap5AfOhgQREQdgS36V8LbRm
WyhosHdm/dDbL54oNUEjh3wO6joTRRkP9iUStyyR6vBkkQoXVGtNZS0MB5XA7dnbVN8URP9MnxD3
ILdI9O+EjS5Bbvjn2EG0wXc/nuqGRaomLtuXgDSYbAYkgXpnlxgs8NhUUHg+lOTWkuWDZBPHMNVL
qaJFPTLBxtyjY5Hlwo8vMZwI+h9kkAE8Y7F2Y3+tphuNFfN7XmkTl0go0SeNuijuyUOerA3GUmBo
6Rylyr0PWekJv7qM/uPovJpTx9Io+otUpRxeDZIQGYwx+EWF8UUZ5fjre6mrpmuma7p9bSOd84W9
1/4btFVHVli7gD4GfISgyTkvm2hNRPjEEu7kAgsluVvkv8LPfLOJRXOAqwDR1MD/mpAbUjhRer35
7kLh0Zf1prXFlwXQclB4U3lQBL2z4UFTc3LAhZRos9rmu+pOvOnMZnFF6iBcC0QKJYAw1CCtTaJC
+bFMNkpp81lvso4SRP4ehnOAtbBFibkgiq2C6MBaKTsr4A4L8VfETlOZp7BYdlp2LsBGik0Ncx8L
WF+4h/C9a0HUpv79DeWT1UPxaakrn27t2yJKYSE2N/KUJJwdJxjW5JSSGr58qksyTuDGo4H3KGCb
Xx4KjC8iTpIFs6Sad4sxEO+cRUIaEHM+AAOLiL99t9+Dmtp0/ipDCJnuvxVx960EoCgahb7Pu1ny
svcdQ2rCCJYtNn6F2j4gTWWipK/gIcg6sNPuZGDz0EZn/s8U7yg0U4oO/stkBNckP0VGXjftUdCd
MiIx/G/ESHYD3s2alRN0uuH/JGVO3XLFDcbUcDYcnwQLP9yujAJHKAhJ8lUPEeWbgGNjEXwXpcGh
BKAT0XSb783s46SX3Cm8vAVUXaYEAu5w60/80RUX8KWJXpJuXJD+DFTnmDhZJFBBU2yQtTmN70Vq
+N8jDD0LZaKBuA0HumGm91hltv4KNbvRdG6UUdlSwldEOopAjwT5KvO3A6qrnrnjO8ZNG7e7fgo8
UTjWDEGSYvP/+ecWCntO3sS+45dp3PJiP1Nb5+AwJv+muKthRUQkjxCWjZeGwkhjlrVuiVc2PTKK
dSYmusvdhjThJ2pB+9XX8Ij3UcbpOKKla2wJKWPqH8b0mwRzzHA8zSMrJIyTpFFrHuKpKnqU6afA
Ppc/O9uzZAoYc7AYWFbt4jd7bzjrASpDoK6f1HRR/hdVDrTR8G9+RNLGVoyVr9wZSNU+a0ayeAa+
S09C2Im+ARUTAXkYKy5+sWmF7+JSTd/ca9Znc6txvGDu/n9vkOSb3TzQ5gH/wx1ZswUSl6J19Zh7
BjClmcdG5646yS8S2NPqxD3PWiQdvgtPXGtY7oollotrOE/fsyPRNZPpgS+JlFP8x1myJWdbhbyV
bpSVuvbfexOJJVzctRYcBWI+wMabS/166Q4JzXQN8MKfDor/C10KhrCxKfR/ZH8zkzK9Nt9U97RY
z9HrzDTFFVuUkUkXiHjmARH6HUxCG/5C176f43VP4s4k3YUR57AZqlUweQohC4SD3XyX7jxFx0nU
X+SkAU7YjK0khauDwn5L90cOBHL8QL0I8lLAu/ghtfv47bFywp9Pp7hgJJ6fArdYIUGMQBc5BRe1
CdNQ/6Z3Kg4s9uSK7xKM3dEIoWV7A9fLtwE1iDVkMiu2xvSvLl8FhLEc98cndk69Yl5nd5WHhktN
V2l+5xNDPin5blfaaIjpQWEDLec296SsfNfBlcmTIGakIlH2ebiHEBfB54w9tn407EXA/b7EgcWi
gtFqNLtuP7Ans8FnjD53t4q4HHBocFYnB9Wmb1VfJLZPNw2+4aqULxJnnXjg8A0oGLbJiZCn5tDz
SgBkT1j9ONnZyA+Qhvuv0jUKm7VzEe4NlBrPd+tiOtfeB+yS7wF7GjH2h/Ar/xat5RxerrOqBi0a
7tCrwSZIVoX8qrZUJfTd/DZ1ZEfFMlqHDD9RcSwYoOxLwLfAc4PZFZ6Ds1oSfFUvE7ZQgKgrTz2p
P8VTrDYdtiZsUgOkGHc8J/Tq3OasvjRngqd6ZK/B7aRteWPepEa7mu/OwxCPp1siGYixI0M1Og8E
GfA5UEn572NVXri9GD7zmTCyCdzgjDzaFR+GQ8eUFqucWCiPsww7cj3HG6Vus+XlN8BZVGRTM3Cj
R4ydN0Y2qqDqJht4aEuGtDe+YsZmzlzh6lX4OBEslfa7di2oMdWCydmF4T6TpiXRsMq62IZePfIm
s1+1VtWcBtzNC+zqb9yHd5pJEUU/Ay+oWsTB6O3BjBbZDm9ois+VJPXNm36EDKRk+NhZN/ntFsmW
zk/Bd9e0mCM7rDnJZ6xc02hbAW0YEFGYK9RnWFVO2kXzRPmrHg79ejOuQ56/0GWaBU5uvtNlwjbt
EZ7wA+d/smvEZdCBQ7YvtWizbxIsl+COnKSkFQ+nEuC3XNf5Vd7Vv7Tt0Mgotu7+P+VjeDI4weXI
jNGAooe0nRmAIy98N4BIHbGGB9DxqTfRQqpWMDsE86ET4ExFV3o987LMhsA1HYZxDwwxOAB05pdF
qBAqkJS9Hkc7ssWGKp+JCXm3cwlRX+vcxf5CeCojmOQfggm2nH/Jv3KX+o5wHvMvQbK1TTJ6eXDp
/lIKfZsfEOpzYZ6bC0WHYA/1rv+SxCVRXOdunX78NitJQmCD/oitNKhloO1swUgZY9FX3HA/GZDy
+aXfp1/U/xvQMQD+CAZ+IY8bHLUAwGFPh+SMoZ7rXWd8vtD8Y0VTy0TkB12EojFx2CTZiptLuCEY
7mfLuQLYB9+PXYGkIpuB4RuXTOf4FtByVLc72TUz9yY4wGT1n9LOHsxzp4CQU5tdi78GOc00Lfzs
mNiMh16CMk5LwKMzRyzOVwNzRnUVFQ5nMIsN7Pl19cfEjWtNU/G7HyxS3VW+0xlruwyPhL2yMuXd
iK2vePquttljQIZheKN+ISKAZ+d9Zu6LMrRfv9noDlgvUS9t84FZmGvI2wL1EIc6iCvMX0yp0GR0
y145zSvz6chHUNXcLwafcLVSzK8Ipre+8v1vK78Mg/NHzBbx0R+Wp77XQDboXsX6mJ+LOcKr3qEQ
K4VzJzKFoVfDz0VQSb7P9ur/UgcuZP6Uedq2NIHwrbxxH9NI8AQxkrkk5ZH1hrLK/6Gpw+wBXvze
Mxgo2JJC7TlRUwOaWELETBQXGV2cODNTRnOsHvbaAmkZW8YXyvXP2ahVrMozPBpOZ+PMeNz8mZ4E
VTJuxco1uf4rAK5ji5MHmrzLzrDEddLn1vSCnIAJBuYJqtre2oQOY6OH/lAsp/pDMV3w6pzefN8I
Exs7EOdIOVpftHM1bELOZWFLHtJwQFacmP+jLXjUhlV1QAxQ/iPEWPpfuEpUIz8kdoz3AWmCfp9k
Ejh0mwEDCN2lBp8G0L1L1IXVPQSinMBiLQvrTqjXFU2vam5nvShNXWTnC8eCbIIrSAr30bisqQdZ
ur8pcY598RoIuCrvjQKuMXd14mMAPBhrgl+IkRG3/HxMU4m3KQHOfmjGB7chEv/u07AWxW8+LDJr
S+FvGAqn0lo0lzGqn3welTPA7meF+qclHo3kRyI8IHQ79u6NRyue0SnyCafEJcj6psMe4tFuWf0y
NPAL/rWDze8n5bvMkVE6DNek+cB0CNj9CWyY9coqdEBKQERvf5pthHv9qoVbcDn1CldfAnB8WIoz
4EV/+TrIhdqjc8uAnthT4yGvJC0R98kGDT1TbXYhoXCgnxuIDa9JP37k+A6Y9lkg4DLW5JwnSnUR
lVPhAXNWLm//QOVtIXTKN1JFnlh+KLh9OpbdzynimWfuEbK2x6JQ04GFEoKkHpGFsdQRWJnyJbZ4
bCveX7gdzCEDXeS3gagfEN1cR7hx60YT9wpHw2jLPbb9HqpASuQYf8xs+mrRtTfMMImoVMKH3i8N
tv16sahuPKAlwag8eGG5861P8nym4s5xMGnnxvjVcCfyk6WYoWBdT2jgLZf61IZZaXw0XMUMWp4G
KZ9epIxuPz8N1Z3pB9PzsdggM2ei0SZeNaukcM+Q1rAFDsT8me+aS7VooWUwR67XZe0w53xYyp8p
XeTxALGHfS+rsgW/6Ow8azgEph7ZSy+umrXT4m04OViMuElCoFHUlJrDqyOgiBwIXgrnSoHWgqpC
pDejF6ht9qLy+DNgmbd248joOf7K5qxM/Q95a9dBMwTwAdHzyqHGsgVEAlZ3iiOY7y/VFTmos/c/
yrf5xGzbhcyvev3DhFw5ZbWjD19VfcNDMdzCaU/zTcFKGnVxjSavq1Fw7FRXYqffJ5/owuryd0qY
qDY7U/mhTauK3WTuBoDA1kfDzEoKTUiOOsgj9j4UvKx4YpVYOOuRFE9Bfeb6Rsyv6vtvaqQPMfkU
621cXEbxHsfbQvqn6L/1C/jMgDGyfUi+sJWL5kuHkYdoVcQcEFKQy9kLjkiO9B29zGQhVL7mgLFr
AMWo6/nkeIOrfjPggin5jHiyJJ69IXBbhnes2wf1H4eawit6G4ZNo59Thnkwn3p/X1OxP99cLwl+
j8JrWsYjyK+0p/n+J3z2WGv4NjLKqNvIAFNilp3ESEHV5+Svo2zJlkpvtjnp4wFyjwAVS/LwWRGg
puveoCZKVuh0gk2OLCH9HJm1xR51G9/6mwEX91CXMYoCkAaUPjz3POfKs+EzGBl8Nu1qbkSXJo4V
qhTWN0YMVz9Z5cGJL8P2MWPP4A8/UfztvzcdsRwysaNUYRpg5A8DNsR4yilupQOTwopGcAp+B3E/
MRtv5udOM34bvsOENpXessxeb+WPKoJzXnrf4/LU9IVtoiiTjU+a8yV10keILreQgKxVmITfL3hJ
piEuftCXzUaU/gwmgtJR2TLwxkMEXEzx6DliwNjGoQ1R1dVg+uiXkLxjvN/Vbnh4UhLUTLiTXUmK
UfLqmHoiW2DrDfKZ8g9NA5mVAVlxUuXCpwr+RToswWWD3f6Npg4QobKzgOMcFcAOY/bNfr5+Wqwe
/facT7bU1G4Ud8sAmwzPSiiSLzvqcyWXjWhvRupCMKtf48i3bMD07UiNW6HYxEiYEb5GUiihDato
g+WQjotsXwZB5i4qXHxl4bwx3evtWWQ3q3PII8gYrcVkPfmza/IaI4r1nN1RgL6bAVcGsBl5/uBn
+8baUQdXttCWC9SXyq6oiWEpdhkQthAH8akOFxFK8hA79SAy1HwfYpZuRHR4jNf66NufvFg6xkc+
6gmYTFArjonjNIaUIBETGPjHXUADA05ykMGRQAOXVGwyXxqShJZpkw6ssGfNgn5KR0YNwgxVIUM5
ZODCrZc9wUfb3azZVbbTAWrUW9Zt2D3jDykAwDuojKT8YlSg0qG5bSjBFWlrMch8s2Xz86vhB6uC
jaSlYhB4H/WGEeYDCI/giHizkQ5m/0aslHXsYZ7aEimgPQVWTFL0JddbmRDQFkNpt0zxZHRcDPa0
NRymdCJMaK4zzoVuEUkVYcSuuPanXVetOidjQcq0wmL75fPT+DzYYICakiKQspr0NxrIW4Y2Fexo
hOIpnI4atpySfe6+FWDdBLZKG03jqFgHqf/Ung1Dr7K6MoiYaM/gBpJSwzbBgHwE+VM88PPqoyup
CzpjiZGUFYz2nGXH9dxsBQaRJqCm63vavwtwvl9v+oXJGW7J5IGCp0Dka0nlUgyZ8jxUay8hvhmY
VsU4KFVaavZRxjt32us1wpxAHg4JeXpYozWeUfMu3c8UnitaLR7bj4mQG5gnzNdbxGjhgh+tJ4Gq
JfTBMg/5q66RYFq72q6KU8HAqEQw1pS8jDi1ZQ0bes8GpyIvEEAMzRtRG0qe/hkilYSMKBMzW7LQ
9UvKtCCWeWFNYm28XJobP8rL1OQXfo2y365YvSmYMph34tbvf3sEHnRpN+Bx+R5JBuiofANSyoqg
KUWLoS2Xyi0pXl1+l+ULKtho+JJVVJ2UyVgvAWzRkdTkBVpuGPwWAqM4PrPOQL3AuYUXQeP07+iP
VO3W5PcBAYlSnUThk6mPEuyBSdYOU6qehbT0rIDuaBtTvEf5HowM42PYm8e3+oRepoDzj761pUxx
8a3UADXR7QHp8xkgorKwek4XGWpk5gbJZwQMutcqr0M3Vsf+oUSrNMgUkCqxLO1lEPsrY0kdsm3x
E8JgLq94edT0yK6D6jCBlq39UoJP4r8K6jtcGIQ05Jwi41/UaAWO8c6KIASTxfccSB2TebIbfsYK
dpRP5ps2lhsteIjWpwKMteVqlFEwJZTG7/DRGxAfeAe4RVsNyyUMsPfIgoHA4/yaoBAwkcqnzCWG
XsEvR6vPjzXw93UWOB1/Wpo6XXGRAlTL2IkIzAohLU+NtZyZXCT7gCtDsCBqt8zAwAAEqZkzbMe9
z477HfqE6C3oNuREZd97KYKZZQP4RizWFmccB/mbF31QFpGO2arHQ5LYPRaOCr4L62aBu4JZLds8
3idDlrawICF3Mr6ryFtBcVtRwBd5jWTmo1YMO6fogEE2YO/puL0QQ2NGJ+AELQYNUk8BWqA2hx03
MNGutgLlwxLeKhWoQI2e4Phu0ZQTU8/f8YBMewZXPBoYFWYNHiOSQTtTI9MkW/rBlyjWrK5CfItD
wY8Zwd6k4TvDgdVT00HABOWncrIW768emLF+Kph9jNzRsr6dZJnQPQO3rbbwG5IOPtUFgVOAyMmJ
qqvft5+jIv6YGN6M2b+KGnAn1/sUfg2befwIJeQng8W9o33Ukls3v2qhMQ19CTjTlehcU7gM6gs4
Hmuv+ChiDKCmKdN17aPCw8qTfsrgGc4kJfEZsGtUSk8hU5tl6punGBJbhhVBPEFXE6x1j3kEXXhC
18hK1cYb0HAamfKpALwvRxMfmd0XkPBCLn1OCyYaj7lJZKAbUYwYbsvdwjNZIHdddRaOf/mJwrny
1x0pMoAbWIT319a1boXlr/rI000Qloyk+YvDRqKwcFj/l9/jqig/xt948GBgz3LAOZXtQwf6khHu
C37voLW2wJfu9C2Q6YoNcHPP8JQqMU0PeUKRCIEBZgUURTswLeQlS+2vuXMKGgbzpzY/VtZjPi+5
ElFO0LumN14+LMHWBjs10CMVtDVQXMH/Q4pUgRrqa+65/ALadapvoPBFKVpMxvUdotiL98bgkgnX
x9iBP/r2S2JkWlFnjSFuoQvNhc5hbY3HobwZOd6ytRFDUrPWOUuvAVhviGKKXxQKn0S6DO/D0H1T
4Rkyo0VNcAy/2UWytZJavN87Of6GgMcIBI/zVOwaWAlZnSDPuZl8zIMMv1l6kYqMAGgb+ruW16fh
Mu1Akyu0vmwZUP5/KghI/++k2GshGzP12dVDD8GUU58iB4Gtmk2MaJjCS25lrOTYWkQcCwItkOiO
GUa2m1bsOrb0IQs4QbpmAk4Z7kSDjRBD7FqixwT/WiwSVn7s9ew5Jq3kge4SfB3sCijby5bmjCZ5
GjZ+WJFaAr0L92c51xfBWqO4m9s/qVl3S3/ENrivSTWNAPXUyqVgFUF0Or15igJ3+NLpfJioJMYx
PyGMzZTY1WiGKy89ljLoGhdzesGe1zTxQLoZZMNU/wv9Q6CcOA1Mg06Xo65+GZ9kGoD2aWxUMEtA
oJvEKX9TOl7Mn4ydIwgAOlJeBT1pdC6ic8sAhvGfXr4CKJPFNeNKK/+G1s2Fb5VOgTWKCNIzrnAR
UasEy4quxKJecSc6ROCRbKXwgvB9yS+TF9oXPS3E+Me4L+BnwuLNqYugchbtclDfKYQJz1OJmCaE
tVlFope8NymxjcDKY84VLqWPmFtQgv+N244hZQwmh/AE5uT4/Lacid2Ws+MRXtinsMJZD8JBRIgO
oxhqp8Ocpk2eEeBS4ls5v2+k1tXVtTQXavs1t+JKsjDTdaA7/HDDV+NdIAY0RP6AGWlWb3EWkX/A
ioCQ5GnwVjRms58JXfc63lZYMWxMxBcGIUyxaNR0AfkqF1QJShn4JEGxLBkJEmcSBiEmVLfVjDp5
Zq/WRla7mAhnk45SveI5ZW1IZY+6gHyXPzm4GIwKRYbiQGKXse6xFqQVXgjCUWA+IqWrmInPl6c/
UGyz2fHFliYEAtzwpfEv0q3Pt9/00+P0S2giR7Qe9Pl6sMPBpOdMgTCF1as2bQ96xiAGwS1hCGCY
sMsTN1Ki53bFDegtgWzoD1zGLFt4IKaLv9TDo3gfEIyyQ5kcg3CTcNEWxOFuKsZHIoxyYfyw6uLD
R7RrMoNDIsWSLtM3bFhSbnaSHbYmjl+TmAm7xqrB5yTtrRvabkrI9JKSAMGj8q453/5CQmdGfw8z
oiEHvfFKtkSr/oesgWZhOaoNtZN6juR5tpdF5gzZD21atJJY98e7sb5q9a7JnJRMeKpVbLFvj90F
/yygP/yJLfBshgfIzrg/hhdzq56lcjzgQXPkWYXDsUfpxJmiozDnuV4yjLOlZXpUSaReGDPAexGO
30O6Lfe+ix49e7A9IZoGWjirY1Qve+XaSCtUWilP7zeahUG19ROqqOkPWL4/XAc2fQfhqZAdzxsE
y6QiSmGPkhPRvcagIPW08s673g8LXK3vTdIueqdMmVgau3yOswY5UrpAB+Jxy0qQr4Dmkke5nux5
sE9pVuP8TcZdsG7sp+YWD83f86/PlJByo8D8Tep/TUw69GI0b4L6QlAcP6JyX90RdePuwz5BGJiO
pp01x60jM+ObDbH7Ts5Nsq3zz/SPCzQ/T166PGQnyV/moJOBxMxAFXmRXtAgMaEpNYfUSiohmfLt
4+177QlwR6WuZFQw6qXKfqTy0InfAf9WBulFs6m7K85walxM0K5h/jJnEGJMUhtROpFnNGF9fNMA
cbPTp9Hy9/KF7QuwCEaFDTwNsfkRlRuwG5kZGihnHvetgq9rdl4kf0rhjchO3hDP0AjOb16lzDps
aAsAeKNTBakETDZdbGfDVvD408onBzQrSVZKpbRDQRFS6xq/AfXJSzi07bnnvWzwHNzecyhOuzAn
j2XCrEUkZoWw5TGfkdRHJCe+SDkP4xakJvtEOoJQ2PnY1DCKAP/L79YtYfOK7NzbVSKi9D/hCWwG
ZU6wK+2aeccLQBeXt4i3c6k8u3Ge9IGpTxe38rsMDxxwRdUtes72oLqyxtJpVnUX4JXOFd3Y7JOf
sf91xd9BPxox1SeVgBujuqIbYkSAcCt1uHmClXHzT42FZBpBBLdwjNF6XMn9T1jwCgHbh/32UMgI
Eb23hrPF+mIPq8sIp28dzH6OGZydrcpZr/wThg2HEC00zTHzm3ftxfqTOq+ACmP4B3TRrV3xHCbU
wDJXKHAYdHVxiO5vy2RLgn4wO1dxlNONc4MlkjeioGdWBHLY7tCPuKCjKSC5gi3iy00PuVsg7kJq
byeib1sJFzwVwmrsANT/FB7nl7WaNjiWxn+RzUYn30nsgfIFk0TtEZ1GVNbNQrQIl12K8o+ezEyg
DDbTj8UQfwNBNj7Kg5cMyNPaFUAmqdvLAw8YqA5e9EU5/VTBptsilkZIsAyoGZcb//SDo6W/1pyI
vnuQnH5t2iTa0GZYK91pDzAWQwR0LE9WdPIJgh95XVleQvoHN6edbMqvxjghqvEHzr0dIopVHu31
Oy+T7xgursBBwmIcE369GZcVU76R1JYlkUUpkafs7SCSzFr4UWL/teH0eAFtGdHbSUQz4JU11tjP
edmZElDoJu2zUq/WJvvKmLKucRodZfWOw48Z6bqWMD0u2fXOYbDKKww2Evr0yRN7trV4T/6YHtMY
0QPwpe0wt5l73TGqjK9evQCoq8StWD+zPF2VTe8MqHcpDN7SsWNFGYk/g/nbCe12lO/GjHo4VMlX
JnmqqKDqp+f/jG/xvazGD1bSQMlQTzpsgGXpJPg7qotcmqlng88C8Zy3dJDjKcm/zXILwZ0YoUfV
rvPxixEbcgzXdNv0UxHWWbpm6yXf9ZHED+0ciAfN3zE/wVPEKg6LRixDA3INpfoYaIYFjHUW7gFo
HYVTWBfzDp7RCu4K1knj7XUEU6bX8V/+w5g6C7+b4V9ouLX8o0YrCPM+2dlxeoiGe8HnWDpRv8Wl
5YbYJCx2X4KtES8vPHAka864r7Ul/dprwMXbH5ScaHlrldFom+fB+GuOiEFD4t68RpXAIqAeCjcR
rrFogS0X3SYqVCqTDgMc9F/O1paxfObgl1GzT/hxKTV7cYlW87aS8z82/9DvtPsCkWIrkXhH/b9/
A72BmaEdQ2NtpBc1OYrGsfosG+aQ2PoQaXFbQ4NLVgHhu6O1NMxni4orwuTHsTpXhT2fC79+n1JD
4yZlZ7biH8CW1kCDGOwD+0FtNr1t+C7HwtFKVtTKz7SILne1dmGgik8drgjpM8yH3+VBXuAnTlgk
vePzPLZvV7ygrr4EsxscGemIN/IPQDtOexXjV49CGPHEqC1p9qOF/wLhwVysTV0EmcE/fV5stXzW
5uIKKipNVPQxl5ix8K1WThSjb29TByd9/Jn0c8XoZpBx367FKyCx1XsllqcekzPJYsQPpJ8FyIcj
3hnUg7ABEfSr62z/TlhakzpbLH6hF2FD+goAZXYXpcYu5SSh3bCEpnWJz8hrRAt1G9oZJAcVBjAE
FTm60NQpAE5epGccfsFRR9NGS/A/AWD/ztGjrcDpbJLCqX47Ymr1ddVswIMlKiOrjqj3hX8ioYag
LOGciGwSmMIu1VPI0J35otwMZCWA/0xOhUDkAzWCQrDo4mteS3xri5BsLslmKoQImgnHEtn+AWJG
8NSCBflB3Ve7gXrMQY4Stsm+Jvwyyd/8ujHHe9upsBO0s8wrrgnrIt4y/+MXHn7GAEg+oBzAiY2W
7ys1su8E9oRbGC5H+AiSbXxF9ccy4u5je/sC06RlqGJhhLpBs5Q9/a/Bzktn9m9gD8g/5ybspFQn
0tbKeDTrBy09BrPsm0il6e+VO/uKT3+2aSsveWn+onJHtr5a1+tOtVWGPeJMkpWufr2l0KD1XPoO
ZI8CQDNEJ8gPqFfQEc5QAC9YUehmKmzyTXbqpqUmric65fg8sBul93PUYU+9ktssaN0kXOvdJdvF
JLWOC8N49qgt1AXbXau8SNVFeMrTqmecJRiHYB7WIVYxPqodxMS37OpPdXRC9mn00ta/aoFg+F/F
JhLhFEkR4KXIdF2QSaZ+gLqbcQgZAkB1ofI+Qkqhwyyuug33JFmErvxD0ewT+tb/SBv5rtlusEaA
j7DKsVI7Rtrq8KiLiusPi0t6qG+hvMu50bYm8cI72CaZR7IQSCb7zaZ71i8htdSpcboDCDhg0Esv
IE0DBAAcLYsSEESCDxsUZQqr61k/yOWFgYOhLeDw4PS+GDcEtRLX1zzlorcIUAGCoGNKQ5hGMOMB
7HLf5zaNZ9PON3v83vpfKYejMfvQLn2+R1xdc2dtjBJqCWMO0pKuiLt+WowBzDmdarhiVUE+xtZ0
O0kuAzHFrlZ0M2jp+bXSQfHe59cKHH8XeF23ITMpPCnEt5+AF6RrS1nonKLonmL63oRIAJtp1xAt
f9EfLaxvon4Zw38prpC5mGVIWeogK7KeqA7tg4EfxlUfrhUGhdw1sZkbtx6mrnhkufWm0PkosEt+
xEtcdRkzIeQNBL4/5iuVLY20FsVdsKoMN/Rdq/5fzKZv9OIJfpPUtcCtFfz0SyJJWNB2jB3ZGDNT
oNjMIQVgSyyOxL+8WRDCYfU7KjZEAm8bAeLcse91t6lXmYn7CJ3XzHgwuYc+Ogfu7S4stvhQTsvd
ofmM0o1fOGg0lfiMzZImqSJWEnvi/2q1/pElHtQ4WB8wWq9v4j7S2tbd6aL3OxYVxXXkMIyGB7tL
HYMRyhGxO0eS54OAU17M5WjSpAZ1Eyo8NBO2spnjKpjDXdBuI4dChiY0MIRf9JR0cNWdy8Ca+baQ
eCAQHgSeC2SwUnlVUHfD2XNdh4SqoH6qaypygeU0Q5lg/Opq6NGLbNQW/Y86sIa1AZ3MmkIW1YPy
0ue1telV/qFo1zpnMYWjFD0KPotUPzPWt24WoTSG5o2lg2O/Tlb+FbIaAi4VCcua5RlXPqDBzMw5
a7H38LnSL/K2cBLEDodrEWMyxwKorP01oyrPEs8QZquOPdtG/fKJN/61VA/EqeZEq1FaFfW91Z0Q
1tZjrL/YS2LrzrEaUZIxsD3w+MRLry6cyKZiTXKXV99kUAwRac/MPuNaKfFHo8NHF8Mmzm3p3aq1
Gig2v/9635WHQbHrn1b/DglSrplDm/qMACjVD43c+ASrhFOfNXQitNe0QXW2xtE1F+o160OEROYK
SBbV6gJO2cwdbnECSoUTKLuyMBY9QgoE67qO2crBBPXWmXFip/sFdrcQQ+SawDwxZiyYfAPI6v56
eJcwHLTOpRKiVMgYcsQ32A3lv/7fbnKU7MAuGikde9S4cvvxq0QlOJAC4LCw9ObE5zb+E/SDkMws
E4XGwRfgVu36mCEfJnjkEvDxjvX+12uXxYOlIlg8kqLj8tm0UOPvJh/xbHyT4HQVIRvADfgOHDP+
p9xEOGI69Lg2m4B5GTELXKgl5Pwv/tS09QB0YKG/LJ5S0gco/DcRDXxnA49U5+XBHCmGfp1W5dJv
Cr7shZmg/kqJJIKiBTefsRhTBZb8NltctLsqSBlggPm6dSc2EJDcuY1dikeR/+Yuyha1wU5jaepH
JgPZCY8zEsjYQ1TAWJ9sCI1kY9R+4NEhz83wDMw75Fno1wGfynHwkEnNznpQ08u2/DIFb/geCVFo
mcHXR+0uopXNneDT4CTwjbW8VdW/2QI+fRNYRdxXh96Sgu1L+6JIMBbmBYV/Wn9X+SpQP1jHjjgB
8RHSu61LJ1y/jHtUbRKm9Kqx76k5+Z7hKDew/y5V6BIlYzS3vgPDvOZDjnkMwWmMqyoC1EGU1Z4p
FOcLGjbGszf03KxB8PgStguvZEMOq9buSvELuU/GBF0mh+iDrd1fMpybaKuQD4W3kAVxtfGBqZCp
AosT7BZqR7hDp+glw9asUc6n4Cw27FPD8k4BxzPNsEtSzmr3GDnyWOeuaUALa5d94Acq546tM/GV
0habGKMMfbYHFDKrG3YrL3a5UPt46WWbbSjoEPVOPWDilwTZiBhIRpwMph+vwXRA2NSRuemAxAFO
+T0ci1uQ4R9c9uUVUZUxOOx+j8I9WVpXMQS9yWT5RTKBaauYFHYCYfERHBu2aJ3+tNobGnmGHWa6
L9e/1v+CGTCjiBGFs9V64mAP/bfOJo3qj8UqEs01DOAW3pB+TR0O8uwXELb+L61s5iEfxGsw+uNt
BTWWPfQvjJHQbuFOsNjrnEje9Ew/P0DawFNlVC0xAlJYjac/NSGx6YLoMaLpCGHm5DJfPZUALTC+
zOhB08m+PqNVO0HP+NDIjKMtIUxsY3n+18hQnf8XrPYDLSwSJzADqRuTxIfGokWYybdBzg0cxXKe
pzIgaIkTFs/+D1cecxiUzVsKV4JCp1kFSvkK8NE2b7LTepQ8a+tOfBAfmP/IsNmzMb0y2Hes3R1C
BJ14vzGWworRRcLXZnWLTwyGIAEvwJPws5LVBg6vwUtiK0BaZOax890KTKJlDgAS2+Y7gxvRPOuK
H5VxjfiaR8ZMZXmsDAQQDioF1BDYImmSWLcyTuU75SthKAhV/EAudlwmh9Uy75dIAnDqRNxs7IYN
h3n5FYsRG675OyMwlckRaxOME/je/Vd3abxuy2LlHxI7KhbkneO1vypOxR1RLqq/acu2Y3wpKNxR
GrEXekKogdsPrmmeC6FsQzobYq+p2fOio0yBTQg2P8lQkg/uAJ5/o2CAasd6sFuiNpVhw8gLnPHI
x7YKUT6hg4snXqg7cc8ymE1nSqveL7Ec8H36xfw7YtbPEyAcOLYOXGlMWLmqYHUIwDVoxSQb4eAB
L1yL5uhIsUzYj0k86aI+EYhjjw+2C9Qt1GQocvqlQgsx/xRkDKk6sYn2m5whKgNsjWsCeS4ZzqsF
Az3KouuseMYL73DgrUyPfgTWXNAvWOHMFJED/rWWf8Kf0YQTZUblYPMpeejO5gkJlcznQxcJiJZN
yrb90b6lX3z2szDzP47Oa7dxNInCT0SAOdxKjMqpZVs3hCOTGMX89PNxgMVO72y3W2Kov+rUCdVb
JK9QSkmEofK3QY39aN/Qsp5fnov3I3GErZNCR6e97SB8sPlaR4TIfQAlA89wwbkgzRU5AcnC7LEh
/eDVoK/gQHGla0B70GBel7/In/B+lvxhj0zwuzm1p+HR8dnWMsJ6GhpUHSjcSNviwEShiokfKVct
Orktbw3qemiDOv0wHL78yvgLWFAdAb/ZpAFCChO+UEROrqjZwhoaRQ64jTOtSoAKp4F40Je/nzMa
CTL52DDc2W3cnqi9WlgOuKqv2xOxAYAZPBouTi1rkhfdeoWTBmYKLHOTP/Pfa5sfce13IVrd9c3y
HvDSKFiaLG+AlYHjQW+0h9/yrLhwQNyBitct9/Tl8AYS5U5z9073HnM//uKPRclwezHRLIuZdfEB
QXtiy7QMwdx0qGUoGFxqD9F0JVcDROEic3fgsDKFavSlq/ZKK0+F+qWh4/Y29U2WvMFYYUv6+mF/
iy3BEop6Mfc6ukBOFHhWL3cRnfAYYjGAO1bBWIfXN4Y4Pj0xolrN4chtWwe0mfzEgqLiPHhkWYdT
CpjZ+YgpRG6IVCsTaz8+3HI2sH+lGhCchTciJFH8RLGRoFOUgVu5qlB0wz/WS6f6j8KAjrg6oTMM
71A1wZhIC1CQ3xIzS2XHthbJLEGBEx+U8ZTB5Ia0mD4eRUuHV9dKvaNiATPPz8oX1DgN56UlqoRF
whorAtj3QuJCLFmgIHW5ckazFmC3poHeOC9WpITjTSsWx2AUCrZjrAMbm5DdIV2bB7K/VNTVWBOg
iMgwK3a6Iqgtt8CloXIQVvNi4/fFSBuRQURPEznMibCm2UCzxQE1XcoGwoHfBC5m4r6gHpdsFrgq
zsIbgpIB9wHGDQmtCeZ2sHZ6e88mMSh96ySyzQrOHUHWhk3KsidczfPsvud3ct041ktgZR58DMZr
DJWohdQeSOr5Qz7muyzHhdU24RXjMbasFtdESPHCc51RaXJwWoDelF2mTw5jCNKfdNvtCe3GgvMz
6P6x0J/ukn3kvmFXCfg2/UC30YA1LkQ1sNnhokb6GtiL107E7QC3asTT2pq90HcyrThxEjBd/FAH
yAUAf5Qk3mV675AnzJUvOQFZq/QfWfRpsvoZftCxk8Rq0mD/hp/MnbQX4Zl/MnZztnCQIhtlhWF9
G+9wVJzuXYEQgfYTfIroUYRsCLh5QaGs86kELARYSC9PyVw5Q4oPP46Sy0nI2046FIwGq3NiyTZF
B+CUH01N7D61t/bLOLR+gI1DSDoT9BqaYgJbCUEe19YXi8jqg23KDJCCl9PS3awNP11iU2IojsvT
hV3e2iBhCqx0xTGfXVXIlR+vLXvjK36edr9/sZzy6Tne5L24eTmWP37olGI2rvQzBeR5RJDYTHHM
rpUf7Tg5uZeicsBqiqyHB/pH8R7erTfAU/VX2WF1je+j392N1Z5lBY9Iwm569fxRH9q35fLmif8I
TQqgoaP60/fZ/48Nd6MAHF7QA+h+FB7mPiyIMM05Qw4kLWOV3aODuGFd8wr2jMbi/ycfJnHR/QXp
YE0pp5RxPQVILSAs8E9SH6oW/4F3sSQIhjBWvEZ10JItMYIRbocoZl4ORGiLcDwMOyefWpDMPmcz
zAid7NxhC8ulJ0odvewLCj6vxXLUvhuQAlki0ybYCnapLKwJCcPYDWcfbB6zWxV+Sk/BiSy4m+OP
ybrLm7FUWdPSIAZFA0cnjHcm2nIuUXwrdhyAnr1tP6bJLksbGksJ9+mm70tKOT69Er0KvhFrhme4
sdFv81oDZuPpgSqy00jmW1ccFpqdUhTIJg+mO0KwXbTRT+Rg7uAv+RJWiPO23RLZdGIrH9UUGPRc
AoPmqj6I/0IeDc6qvXHwho/4c+Ggria0tQeZR+kzeSyUFfz37iRjotKQNNf8DhfPVu2NSr/owcim
QrK1Fn+peI3EP6m96h3zIUB+NJHYo+GfsEH6nMnb/tD+xgwkf2G7zpHHbcR37ay9tuU/koWchYt0
7A5Mmv/S7+HC8rVJGcfX1THayndcGUT6LrovVol/nbJtjtOBZKkt9gJ4A6KfYpFV4jeJpIOSQNSH
SSQgo/1RItqhClwEnMtwnL4bbn3hBeJ54xoA84P18N/xaU+dBn+Jc7iJ6+iThhtnih4s8a/9ns7y
o3FF7H834zvj03t0J2GBbAi4ScYtepOG1ZlRcfpiLUz0VsLW/N68lScgw7qy01+qMy6oIMbRxC5Y
JEiR05fVGwYD30Xv5OEaVGKHYvWa+PEPXQpyYqo4rQMUP5A9Ur/Cf9JVQ9AkwslsPfFfdODewISJ
qdgoQYD6AE0xruWzU9M4KGmDWUPFH0CAXFq9s1+ZjcUGjznUjpX2Rg3FL/DYHlnWue0bphGWI7rp
RUOWvjJbO9lbh5k4m2EJNa1484n3eYvBZGlYX4tt8GUFm1S4k4cFNSwBASL1lj0yy0/sLCJGBxi+
EOwLB37LAm8g74Uty+lye73lcDWWYwau2HVxFdsT1P1DZaw/FVey21N7k5ftGqAWXS70+PAfPRyX
i+Oehrv2btFltOs7f2J8ny5NIPm1V294VAH9caQ6Vaf+Bo5Dy4DF6tKuYOrBcQXn2rQrUCdoAD3U
e5udv+QubReTQ/C8aXCcySZAvQNfBLObRbem8P7h8rAPeC/UDxoJTJelC/yBQ+h337SfKQ0XjoSr
9tKe8+/xUEPcABjD2RLaxWrcgLZNqw6Gio5kfLWB9TVBv8bnCtUApx5LGkgodKrXf5/ppQbkouH5
M6hE2OvCuQt0/FTrZLXLAgsnaCrIE1cq6aDhvOQhySD8F37NV3lGl/ZLGUh5avGyOTTBaGeY8UHf
G8F07/p9+gv30g7VIWeZvmGfvqn37FJQIpVQMR+LGS2Mqwyjh7RHK4gjzsTUDERABgQGARxjnNvg
xnCZaa/riSOaK9W9s7SQ8aJKHGwUESlyRk7dblycT9xG2AO0YC6SXzB3rM/jjjRSj1soQUCyYXDA
31iyISBI6Z/YpuC+g0acpD+B/A07ic4KoiXzi18D8zR7sUXLwdDXaLT/WYfY3WvbZYi1mR0b9adJ
scZHjI97U9Z/8uFrHEJ4FSCggTNGiA251dVNxSUMaA9REox2HdkFjR1XRHL3bejRwe44/86LV+pZ
wOYPQDO7SOKuSnY98jR0J0QbEGH0v5sYXQ1dD0fP9j0FIPgYcIRNV5PoUEpSeDegZqMtl39wJJsb
FWYmuVV28oL8XpzOv/nwSmDZ5/Q3jpcZVX8MawMK76MIOoUl94JWQyFnOwec2zZ7uIzMuSQlPypu
DwcitqUzkSQOZsHQ8XEc1unS5eLwwqnk9aYFyg9bYDK8RdmT+FZC57fho7MweGoIarehhMCw5flQ
N+TqRm/G5BY/9YEVc/yNx/m4MoPEia8Y7NrNt/k6GaGLkZ1NM0GUpv7cVwQoEYSqRYsZBbIM/Emg
ra66FKEenJ8XEeSfQgxunr3jhasP2IcHEb9ROo1IU+lo7Ce9StWzTfUhb65N7Szy/Cjth97DUtR5
+pWj6cyStvJ1TpGwPdWmsc5JkIXZNtwNaVuM55ZrpTWn0i8/ASqaDHcb0G0VmY4rSmgpt6+3iq03
3casbBnFhSv+wsLu6enhmvw83B/Qw5n24hSw1PWp++v6v0Z8HwuX6Sj5MocJUxk3k2DVH0loH+bG
0yAIbTttj91f6ggf6+JfFW/Sh06iU+tbhTOG74nh9ft0Iw1nbUD8zXanSX7i8RYDNJ8jlos68uLx
D1AvcoVxUw7giKazWJA1qD3fmsmr2Hhj6VCA3RA3SEo9K8HCzw3AlOli0D7MBo8ARtmsJizpZ6xW
fxnhIfHtia8RkfTrELF8hunqaktviM8VDzqxQ66qnWfpWrYnU92TRzV/wC3RWMAS9RGRA4qzNotL
biCXO/ZqbmaNqkCEHn+UlvUKW/49kXbqFMjpxqxdUivj3XiqKZaBzW88xAGo/zLszTSSXz/SFZ6m
RfLOLnrDgg2vEvnBR1KoLGiW4MKE6wjgC5INgjJSBTUPJ/mS5AfVVgPzxjTWmyviaChDeP+Viqtt
1V8NkuvLW3gmnZ1o1JL188qszxqCwwYXhgiyfbhJQX3+tJWK4hCqqQQTyoM8HlWEIyyrMk5eVMzY
HepYjpGPxQIAqPfMiprDskYO6RN9TWBrS5LsjLf4eolr1PE9blHZQnKxWXoKO+P28mtf9IfbRMZE
yFf5ah6q3yBEW6mXEarY13Rhkoke7JTfZlBOdtvnaT9wclnXHjfyVX4HaGjAt7FVv/EGAcTI93Dx
Aq1xk0XfiRfObEutPcGARkz62EN54kaqLmMY0hGKogbXDh/UL8bFGWt0ZsJhgcCYo6lQxY5+mIY5
wRwshQzqwsttoS4maFF8WQkkAg0Q/gh+hXsg1K/Fap9YhXXKlK2uIRTzVXj6eCby0u5rW4JiCkjc
u88azoWTa57SOwbuO3j3or/gxtsjS7L2MpJ6cOv1k2pCYPHT4jgLLoQjTf8Gmci5b52LvzWTKo1j
dRNg8v8pwUBaKy79q+hgLuKlZX6ORXxjbClxqQKJ7Cq1F5kO1hmYHVDqyqcDIAydBFPAnoG1cmBU
0NjyQZg4/m+fY1h21haFs4/Y5SJ8o9yAblW1a+wrYo107J1snJ7DaTT2sDLyZDO266/KpdizUhp1
9KvLTjfTOMfRuTuwZNjrlKPP0DmByeDIzpHgdJZjbVHM1s8trXo9bQx9I3O+DbCd1oStPfkUWA0R
6tSxRettnmoO7ExBnuhhSdmmvEzEftiV7gHbyEAbUYDlS8/TBFQHK5ng3cxGbbLkLJKJXfrYadGo
BPxsUlnmaacT5Kwds2E/MNwR0mC5DMoRWR/DXtZPrLf4F/wveZnJxq9kCMppI7F4m3aYkVrMyiLD
DfvD7l9lrgIu47jmLABLqfiwa/zJML/AWmO5Ez3w5GbGCkX1ScBLYTRxyH/BQb1CfwExlcm0nW2j
RHrr8jGfODLz1WUXK4RC9bvBn9/oLcOAcwbEnWmZIQLAnG4fQBkTAL7xcgGY7tca9MqaXDvcwTAG
XcAVPkz9oJdaVvzrHi0T0xC8SdEm4guTw85aP7/BWpiWuIVI+LAk5Avpv3xt5iid/SxdEgRrjiyV
leXqCfzHgXwF5MK1EZwGxIEqdmPyYN7XRx7pFdsN/sRGTNDxJ7Ss45+sA3uCsDnLPhXSdOzrkkuL
lf3SaROK9EHEI4/lzNu4Sr+LmogWMCIkwAFdKVwcs8Jh1R/foqdDgt98Rgax91q2H8U7j6bQbkMA
w+XdeCZORO+HIRr2fSC9KMEExjCWVzxF0tecoNpb13TPoe3CjoDLyftV8opRbWos8hwyd9hNhlDh
kgXaY/6hHUdHV6pncjyZayGLYuoSegWP3h4zmoOLiTrpmQppRS4GGoxLyyry5eP5hpkWxEXccluX
z6NVCNGRTS7jkvj6CmN0K8Rn5oLjvpLAxkFFf1TYtWdfiBSZPRCf8p0W06xVA2Q23nPzuu/85yOV
3XSfXTmCZg1G0DGS2CFfgWyRzyBJYSYjU/yvM2jiAFHhx1OU3ghulwZHJh7Atkpvzg5jxET/M/bB
czgXEmIOvyUdBJfdp5eHThIiY3IjgOiKq8zg7Hbpxthtpc+m+mQh+0zvKXI5pLLhitXZOm+gouDn
t26GwMTqkwW14uu85B0/047esq+mDwz18Bp3pNTKaB4NVgVrhkVSbb90ttZJ9F7YT8wO1wJqFN6k
APULCF8Y4LKefmPaXP/riI8k/30HCAG8dWWrv9PYiiIbU/fbor6JkgddiaREHNFgAmD98Jx3gSo4
KBq4xQt1EnYGzWsILISx5v+UxEhx6VSY8euLAux3r//3pMDoAnHFotwk4pWNI0y8EOvAddbveo6s
R3+y3vlbJhN/o8V0uMBLO3bUArqMgxBkWT6QiYJCTtxDXwmZ9U3draRleB5JBuRhv+F3Hg6BQaoq
nFB6XTotwL3clUH+42BM4WoG2YPju22WevTaq/8yXA5FRJRrJEsRmpxPZrSYVMPIVajM0YaSU1cu
XPrsKECybdcVdO5qB07BSxwPED6wSV+CC6HLY4LYiQ4ruRT/NpZ0WP/Qm9UbI9qx7U+iIIoCSF3P
K996kr0X2XHjGa8+HJp+5cx5TR4z5hpMaPnWpmEnrAkF1IxSvafPpoFcVkh300HXC0w2pw4h3+Wb
LPul7ONRRmukF1smdU2B6O0k23J0dM0OYUsf+YDw7RoFD3EXBrplui0Dt+GQh1v0+K64AZx74EK6
w8L9yi6ManAv6GuQfjPnZ+x3Vcdo/KTFwZ3EY5ezH9IWqDnEV8bUe/E9Rs60Nh8aCg+0AROp0IgJ
gUms46B8wFedQA8BVzR/ppO09wtvEdWlb07HufWrk/LO4lhnVcNj8ld94ygfH43mNmJY0IIlUwAW
dJMTNjcdCW3NFd5vxD6xsqn1eba1eEVZuH8xuXAcUrIQMdzRny+8RVjVZPnNHkQ/gBqvlG+N9YX9
TPryws7uHt0Si+jz0+DTys8tMNecukkGT/trNy8uhIAX5BEbdmVciLDEc2cyttbs8tgQRZk0l+p5
6aNHUn9q+bs43CoOqdMRFWkuvU/pN9xf3D+53bFCriTU0HpDTYUiAgu5lQ6TBOXhwwKUKMadjDU4
sxta/IMEmwd18KGKsco5YHWFDNbtjznL8di8LA7UNFfnUdvxSxQQGP+P+qcw/k24zvfjX43btNzB
h9lKBhCxq2Fwqt2SHO0Hn2Ixemub2wsvCpSu4rXRO7eCpKpjDAtl1FCPXfTbK5/ycHsW73G3NQoi
pdm0cGOSs9a/p2hD+o1Y78bEhn2muFW0Vfr3ztzOBscpmEEPI64vhpUkfifykXBn1TpxoEBkM/sv
OKNd80cUQ2SdIh611NxH6UaUfLM+wWgcnkQfHfHXnbCTZ7skCjBCD1CXxG4Hl2VI3s3hQo5bKAVQ
InXI6ZjKBLq0B53CyVakCJyQikKm2zwtjzLOI0tbrnt3DOMr1R7QGEMYIO7qgp5IGFyDU55NWeYv
SulvaMtSeG7MPcQmjuXn4lhHm6T5gGe5Wz0/Oe95tQhMKPL3Fw67Dp5s2LNnHmySaqMQc+nFxZl0
uXLyQiR9J/Qp806oNq11a/AGvnayC0mC5gHuzFi8TzQ0W6pifelKT+w/hn/RhYuhtg82giKAECoB
+oZxw9sqGvensZ19Fo3z9pm6kJJKfAUypwaX9lsZezAvGvbEBcvJnXGcYBB9jXUjrSz/bibitD1K
00VCg+yhE82Gq4mfaKRep9Sr63+IjK90UHW/LHtph2j9sn4vJEeSIMvXDynstLC0LyWmBbPrUp9E
dqzTVuHNBj9nRFewuXtEvQMzyIjdUrWBR2jg6IpRr5cdFG22pitctDwc5bjwi8Q+3mn6kecNW1Og
2br3G6gt7SmtnFfvpyGsDsRhTgXQ13OOvmNraieELLWHqHkP1Ush7RHJTMYlwqfRNeEoZURjEPd+
7aRrmgYxz1CG3ozc0Nc6wTzoaUf6d95tWG219NLY9J7homnPTSbbVfT+vAufJD1AXZ+g2lq1wmaZ
d9Oy5RBeGnKc0Ckjsj1h6JLhcLImWzJdEK0EFVH+pCW2hwtoVGIsXfzSKLJ1MSZppcqPMMLsYE3I
X4m4T95O7JfIOG+7N/X/5Pou2/IMc/6A5Uh7xHS5fu3HHQcsSad+iT4l2SfPA+cSaTjMYGwHRfyM
t5nl7GMsdCIP0RW3B1PK/umaE9AjZxawmY8UvW/26Y+4+HmJ1QlGIyAddBl2aQxsqMSX6Ei/oeui
hnLeX5C4UOsoz4axAWWHm0kzy+uerAvM0EbUaZeBK7NOHhkWhyC++LikhDP+7wC0tMuX+rwHr4t8
xFKoKOGfMc5UJ3hPPY4+dkVUAhk37G6Lyh+XoRfitaekbrxswlmY+5xKmonxiqsuOT714NOQc07S
W7D2nvYTDT4bG/UYFpfkwTwEzQ6Hn+EXrAs2y4v2Z8W5o6EQQpHcrOPMFRYPsJ1C4V3Bm2uu2UHE
JTnf1KND3fqi7QWeH+2O1SRUOckMECVQp2kqoDF8j+YmnDxT5X8seDGuosURp26+yge/Af5unvOQ
IwtHVLNJmgNQGa2MhlsJJpVskdlKjrYhbMbyvWTUZMPjTem9kX2wtqW+NCfqH+0B9GtokHTQ4MJi
fgdJp0IYHNbcABWzM/EPemvfwuLF9GB1pLq7yN8BmhBtcp1npGANzC3EGLo7C+TBPS0/zA746Z04
1EEq+uQTQRMJloB4ETzWxG/qzbQXvkVVZWe+x+oYXR4GQmzED6O1uB/ra81lF/nCPhE72cKmoRcL
Z2G+YJ5sBVPFEsZvcZDDe8zX8gfeFtDcMF9hPID8kRHrjRFoiidLG8C3OxK5Q3YvF70+s5mu1TMc
T7n+m1qXWw1nPoGe5EXGsvPn0oGRkwEn80SKvsBDDveq4HT02PZgnFyAausy9CMy/WzjKyNFY50e
zc8Q07glUO1FX0kS9gqzt1d9MCr/aWwIw2NQwSWY6QZPQb6culhEoGHjEsryBrGVpvnxsWwOtLpw
CqTec+vZk2z5U5oJxl6+G1vlZEsM0Bjkxea2R99phf/4sQw82KbRXTAesRyAl8NpRcwQA9nLnzUw
C4/BhU5TqIJ8BoQLiD2nJhpUdPIpga1WyKrg1QE5o58F04XDy+xHV9KcVB3knvA/gvbWgoxHLKDH
IuA073xK3D+Xs7ldA2BICUkZy8GGJLAkLJaNykehrNJd8o992ZpbOT2dbPRVMlgc7W28MuHXAAvl
uiWpTLNveKaS3PzcToTREk3rSIOL/RhyqdzaUgnmesNEzXIYUi5loFqrsnspgRDgXziTsrVQ67Fl
YGPucAllfWHYwg62SP2OGFKf4x98Z15zjo5gBO+BSonqNoEx4ZQKsONW/eD14UieUDbBo8EbQ91x
xxDoid1RJWqA+YIYcZUEeUeM/Ffkm4bDKj3x0UWppKM0+uOZrTlBIdqckmzpFdD8saTCZ0uWP+rn
myGeYtbqAkZTmxA9KWc6czRASRzkiqt2NkVPrVyTXWZG1osLUAHhouaFoUMYXKZtIleZzxf+DWze
efPSDtQgYl7QzDbgsk9HMzeltcPofUCa0kImGFAydssOu5/v3KAXrVqIwlNhi9WQuKkyqs7zz7N7
y0ClO/iW6j8GHBmZIVM3x0/7Dtk/ep8B4zNO2Z4d64iGt+rfX+irQ4AHhE6q9BB45F+sgQSEEzWw
N6+hzJCkRu8Ip8hpCbvXVqddTIH+MvpWJZjKnUnzH/MvxOqzNR7oewrrnJQ7tDFRfYloQX7y5Dcj
eEhakg5SQDkVAeg/sTmI/Q7XigTK14FRHx40P5WHeMMEEXrmH5K/U3eXoBK1O/1v4oYgpjax+4XQ
gnqW/Q278RW+1TlkRaKnejvZykjoEBiw7hJcdJc4uxHBAaq9hP/ZbEwQgDDMpJPl9mDuEpgPlq8E
nc50VxVx1+P5mV6a1mmsf8/nrteX1QiFQyVlVj5NuP/mh4XUDhULk/vKxX/n6WnmZwd4JfbnGRMS
NSD7pbFuQ/r91Jo15X+0bpz2gk4cpeJjm1v/a8KPbDwburGi3QcgedW7LIOJRC+86Zn+ajgT/xIM
JmLG1HgbyQGBZJTDrLtwdsgbki9ogOJtPG0l0nNY/EHvSq1geUgHOzPeCcmpmo9GfAvzzUve456J
4FpXzoSAcepY32YaFE8QhYDRGFZDnfMhj7V8y7Hz7kAC9yJ3mUnQvHOgl5UH4IjjpZHd+u5QYJQ5
wLyk5/uXPVK73HPkCpYtFBhFYfn31i4Uj9+YVnlZCyt0aoEp+0bmyvuJBqfwp+G3yg9N/W8QtoPy
T8uPEIeKKWgiWmxK+3Nf9EdLfmjzRunsGBk3Pif5tXkGKpGAWYAlajE7r58KB2OiqVlVrZThn7GZ
EfAfOgo8gTTQvwy/07DU5sh5k0xb+bNg1qKOQHigrMuguUs0TRQp/NgH29Jc/j/ChWMeJOufjJAf
F5ADf6th2uF8xUDSarDAabys8tv8O2y8GgOP2bMmT67x6rbHgYPRt5XcjuuL2Z4koMJtC+RKKy9v
ISxHxwqXaNkJF9+yVWs6bNDAy9m8S7L7Msjzxe0nSBeUDz78uhvcMt8DcgvwsvFhda30Ww+xF/aM
PpAVP4V6D7qWORZe6zQISA0d+HvNoya2rcTA1tEr22CY9+ZoWbDAlMWD6ti+ci/R/PpHM0Eu9xa8
4fCFqvBmlL9rrmKBiAAcYaLkhaCeBQvJzH3CKhCg/kI0x/tyE1f3WrLDIT0kgy/growOnYkBy+/B
bTvb+mBGK6CT8GbCKupJ9LUSrC+lrj8IhFh8Gx1bfXjlpUBAS31Q3UZ3k4rpDz1NyMmcRq7W7XR0
G2i6hfqePY8RBQMmS7FI65VDCiS2k9VtD+kgJ1Ssxi3UxaA/a/9m9fsFqIeH1s8LEE9PMetiI1Cg
l0o72E8gMVL3wRrzBcbdb0v5u5jOaXYvOQBfd4nnKgGcLyNs9ljKNJBYUA9lGE48h6DAH6i/Zi8c
kxwkZlrmizIUgv3MXTabTSISo97pviYwgzpStS3ACTDkeRi127E80Sfs2gQ/fOF45UztNbJIXDnM
ybc+fmf5/tVj2OlVeAkjVZbVfS5sxeaqiNu5C9iVwXpnJRJ7Y/Y1W7+S+VkLO9ELU8ipbtfuO2S6
EMlA44j4mXlaezrk86KfGp8POYdItNC4cja0YNYkqzBCVmg1z3LzVc4PMvsQMuj7Z7evlshl9SQW
m45U5lZ+y2PCjO8jwdftX0wsF2sytmuCQeYPa5PHGF7ScRMXlwFzTxlhyzlhVYUAZvSsH2oEjyLw
7tWgDg77Cbdnpp5jldn8C5l9r6OUu2d2eKoMLpuoCJTQn0XXWNQIU3cw0q2Y3SI0y6pfwH6vNvy8
SPUnEYcJuBKbkTMTDQXBZKgTwPEFn9coabwqpuB4sYXV1DrBTGJwJjhIdMPr6kFK0wwoEvabIaeV
Q//1shQGhOd6JiCwhLXV00dNt+J1kuEHKem5hwfUPM/j15KUFkbsFtWjNO9KEed/HbJi/Fsz7wNh
99i4bWbtVwb6eEHNaDfyC7b4R199DIxppQhtJ8FtiH1cykInxY9FUG9TvJUbvPWgo0Zb+uP5LZfR
dMafqnQQ0KmYvvV8Q07P7+4hl+FeKvHLiWNrKo60qwZWcmJ9s16XNrCMvylcyD1fPNFrPXcNnmg8
Ozqia1tPQKqvSe+iHwVSyyC5jLmvW4M/PT2xcrOiW5VdTY7ubthRNpLIjkV/jgg8Iasb5EGAKJUe
6/DjGV2nt2e+GdDyCfP79OJ7geIA+AWDduzHc5xhjNd9TqprzsBjThEF2JHgSwZErURkzG5ZYWbj
qY9/E/IDPQS0JkfVv1z1K+3wkj8b5aBABEoOI7HJKeeEz8uYYgeIhqAqLiXLGfgspXme+t+tDr/1
dZ2l7aQGcfITPt8Fdtm+lXFaezobAeMR8efK+EOs3wr2YwTsgMC4Ddbjg1+ihZ6/q3zTLNjsgHnG
6UmYYO1pgAfq8tqXONGL6xFqDURJgG58eXxRBUK1cV+KMAEvdoJi46ROOlEvuS/Vw1te7H4Vizyk
1TnqwU/xiyAM0DEWVXj8Nw1u3NyrCqJFBOcTmmuswm2mpA+sgNklL9R5yEwNzQVq1eIyFQHmLqw6
s7vA52BIY03E4Z/wVjckkrN+PY6HNNrniPb0BpJS51Xpb1N84+tcEwtNaDdk4c+ZTqzC/+pNVP5R
kNX22ijemP70w62BN2bd22pXPF7SSV7KJz7qotFXm1inUVkMjurDqGyMflcRrVac0+FDm99L6TPt
r339Hr4OkRKwlBZiPxVvinbNc8QTVJo4Y+d4EzEGqY4vNIxB2Xom0mSa+MTmDW6TA64RyQF0Gm9M
swYO+4qhSkft29Temv7rmf1ZZvVrUsxKdJ2YbP6pU+iFarsegS8kJiWyRqC2wnyCS0Pk+jRcyelk
A8iATtyGpXBN6W8LzDtboIDon0KfOcrvQonwIS7XYsXEunh2PSVbfx1e5GY9WdIaMW6RrOhcJhJ8
jLMYjeZZXZIvHdZ5PeUou7/SrWUtDg2mhkbCfT3RBWza6tYhNB6lP+35+YKd8IIMgdtYpNBUIx7s
7kZtOSpbhB6PgZ7DKWSmkQaTrT4QJHj/TsiCvNm8MHFoD/VkJ6argABZt+VnzNNzV2I3UH4VJtyU
mk7COun6Fsg+ZVENhFvuu/63ZGfsWTr1/D4OV73gChNJVhH+htd9okJz8USLoKtdUuyj7NwJO/wC
h9lhZKKUldVpAiYQsi8thJZk7ITkuwtDJKzFKjaY3lcR7reDH3Kav2TtKyMtXM3f236C6UDTJsAi
NpnokJJlUgwLCgYtXdQEUZ1Ml+REQF0FqKfrULYGjp8K0vVEtg88hzjCyjQ+U8vyEWYEGmwx3rXK
u66y3MLFVUSolrNbzAHOmdgaZmCuSjIi0gCT6+TPnHCKCiWSuh+Wg2wIVM2ZBs5H1movAswUGiOk
BZS0KR2YI2CWGMW1Kz8qaDcWyEmoAwok1zJ+EN5D9uSJbDHluS1wrmAaYjZkwFCef2r4/VxIGa8/
Fc+uip13/jMpf6L6o07ZWtDwt+fRM5FAN1dJalc9E0u31KCY6YpFQM9oDRnD0vHkEJeR5X1E3TzR
GgpWtdb4q7uceDTY9VAFZAYlK168l96aCoUlKIHc+pn2OTLX5urXcB1Y8Rbzp9bw5xQeDMiXtaBC
ygeulkYsd4p1VWHlBOm9ZifV8nfJ+m+KzrD5UxZ9GJ0W1FsNQfnIzJZ+1fOXKAH5UVK05z0kzV26
EIvIIPBSXY2+bYPh3jrRVC9DIjTBgJxZjD/hxOJuoiwz6DFD5i7BzvIElM0YaFZ+Z+6hX0DyBugB
qE5cfEzIPE+Lu/wkSRCPajRpqT//PptLhkOtS9+XbjP6A5gs4getelCSgnV6Kq7IGqIS7lQCm/yR
Bgviap8cn7GfQHe2lgxNDTLuPHsy1D+kZ6y2KuITClZw93mcNrT09UauHOUHKkflNd7Isa6abkLZ
MpCnd/OuR/fGQjzDp+gM9V+ZV2UwIrG3wy9Vdro+xj4LDLlbVsXxhg1sBHsxs5Ek0jtWoHL9IeaG
m6smxn8QJHHYK3BaWu2tjIiB1VbVDB3uLcflN+m2VgWJD6k/Amcjy1gVMIrlTG8qqWGDnaqKP+n4
IrQ6LKjHH4Rs5gocGrAlxV+Q98YVcnskLB7TVOtMUZO1o1Ko9vRUNmOG1Y2YrLQcQV2yaTsUDhxh
DUJIDYwZdXWzE/F6h0+ou2FKks9R5/MKxqnFIMZ9EegFvs4hVTTwPaFaShb8NsblfJFx/+G73Jhw
6hDPCbGXdyjGpJ8Mjo/xqTg4DDUyk3a2OJHxsEdE8cSsAgAysAsZPsaDccFY0tlBz8GPAFcru0o2
ITxFcw4Dkb5M9FMC1XyepDVzoSYYWzNKaJoY91WSe/9hitdyzjZjEAm3oT8JfBZV+6TBT2QWfak3
PG/i20gXX10UHgysSufyM7z08hbdUMkyMSCkebUh2Sua3yoS1D4Gi5WMAomBHZPG5EihNh0KLKQw
M9qH0gaSEXtZzClY8afn4oH3ggfqoO/JlPHifXKdbtpduuNpE1ie6I78U2GUtyUxIMVVF/Y9ijwy
6xYbWLTYa6Qm0QdWDPJrqVcRbIjWL1HzskDh1+B3EDZhHDEkQNXDLmQl3lREZMinfkCwoFdOV/1d
QH/Ip+W2dakrhq422n3pNXg/In4MRu1G0upMbwxph26Apkygp80N/Dd//iPpPJbbRpco/ESoQiSA
LYnAnMRgaoOiKBEZRE5Pfz/MrfJi7LHFgD90nz5BzVaU8Eryo+GD3xJ1c1Y+jgH7syXbjb0E898n
G32nMpNoVwqCdwwmINXDAhRuCQQSybwZ2ONUwYGmEVe0aJ3oP2O9xtYwvcHl1Ip/IjIZkJwY7yZu
vbh9hw10A0Vzgyk5pTliODqR2zt8jCbrohVxbZ/BEveGTNWKLiunKnO1FUr/lqEnhsAMcMQc+xvk
GrUs2jqEBV1Cnc4FdCiiNX5LPRe7wSVlhq/gT9dtj83NgZJw+iuIobOAlK4r6zJ8fRSCCuY0MEhx
KCtVDgbtSNehTBeF+aA5QjWiEIOItGGiKyw0Sop3TzLGx9mYoTXr+JQu1LYZqFZN6iK0MXxXOAED
CPyZDBPunUPdgRQ+ciRWkCTDRxofPgwkA572/I3Pl8u3z9MJnW7TMFqQ/BVRmnV0y/4qVnJjFcQu
f3CYgvpT0fY0MLP04O2zOjkLafc11yxBNOTNTDCckpO2B6TLpIYZXYE9D2fmqtwN1O4hNDyhGixc
XmAasJfwybSyNRBGw74XYRZGnBEeThKyhlHWyJRkdJX4yFel9e4NVYi+7X7UlNklLzA+nmsFUT+9
/i1mnykzB2xxoYbIn2k/rET86TDW8t79YOF9Svflo0N1GSeWEIS4vTsUrgupX2X9hNMYykIurZrP
jy7bs/EmEXBj4E5DfcSsSrUrn9EVnp9WwCYqnUCw8xG/jkUFLocoX+WNJCjb4G2FDi1nzpZQGQtY
LYIjWIJYXXL9xAQvYb3K4IfSe3rqxsea/TT/AEDBV6PU/YT4EmMraqN0AZMAPjfpAkiIemDBw6gP
T3ixufQNE1rmaVzi2A+ciHDifse/t4az7dvaic3jpzRvDHYPXXCuIoO0uqkAhcg2ScvKpxavEgJG
DBh3r9mSA1ji9nAiYdkryBq4fft/EN5L4dfXvgvlUD88/1CRLJSRbf5Koqv00j8XAGC93NBSpLWl
OMWeoZYkYwtL9hy8N5jVE/MELRNm38iIUC3K7wajDjSxFBKTRK+kTP6RmGuhlWdMCZUzcMCyAnWu
EwNGWJW0ODUfLlf0FE75ceijqOLUj2WGboKMPJ3ztyGMa+QxGo7BAMVbVBBZ6cPOYH+N4bSAW4aD
g7dPQjHhe+iJRlzMGAMsJsZ2D6d/7r94N5MOEBINVggA6LDW2MIArP70fcjaOs3tj+piYk1I44eJ
nUMbkQUc3guqR0wB+Cm1OzG4IgdmTQHCTiDRQicejCThBNR3AbeLC1NBLc0wrHVpg4X1Mxvnjbrg
VOY/WEoGAm2QcsAV2lR4+txbxPeBAiDDoS7BxRy+HTaXbJI7pRp/F0JpgNQnnNf8dXTg9MEr6ckn
k++fLy7B9BdPb1SICNjhoSFZRVSUQZuyFCLXMEScXBtYsPP0EeArGFrpAzda7Y8+j3rMvM3uCdoz
SpO3/N9LBBVCTWwMF5rmdCpPiLsJTe88f0pvsNGaADPZMoNFRezbGs9DD8OzdMHm0Rkuog7G+RTO
Dipj36bCq1ECaw4Xt8mGrEiDsQZaYopM31KIyuPW4xcObytSgbcqJ/8Fpt7vUFsd1GkMHV/pL3dS
88vbwC2IV+FjjmiZkXmndjo4lbLAZ4n6s3zmgt0wfkRXu5W0fzX2CoinoIjrFjbSmk6Qlt0dpX2Z
stcgi1nUChwIDSgK7JpL+JAR8kArTzch/vlI45jYBA5cbKNdFCha4af1k6fT8NuitcOWk2Hm1FJb
45v+QKCl6LCHYCzvykjfAoZdLl1AjRl34HYjvLU5IHBBwKC8+AgLjkkqTw/NIVbnlDf9/AOXGNEu
Mx7mgriW4DwpOxpKaQk+NgCbxTInpo7riP5bgXylusAg2Dt/mK195VcWKdatxgaw1Sf/oAy9OW68
8OoIesEqVIYtsfQMtx+XWCyGpZXrOAI6aNJ8rvsUI6DFDNAVOGhSEy1A3qmEPlsqfh0zFEbK/Az0
qZjBYJxHC4CfqbJmtce/HCysJayBORFBLrNFt5T3H1tnMp8D1C/6Bffi7A7UEvGx+KDo5jr7AwNj
x7rOMwvQxMfoKbQwd+fQBk4kvZN6ejSQ1ILv7TyEPCmjT6fPLJO7hx+OV+noqPGWdHaWakyVhGUn
w1MSJFEn7wFtt6DQeBJZhsoYAwb33BC3IVCGEvMF3PzK4qW0eDOUX6AyGjjkb8ikfqlvUgx8mbpJ
MBKsoJmoszI20nuOCooVSPGGhwLayuG+xnYfualEP7QIbAJTTGj/nBNQTRyeJmhDUx1V8cS5KEb3
RLlNMi6fxYBmZzuEFMpY3AnlTsOMBdEXPgslc4DJntA3p0kwhkUwFlH+EaJIAtkaYMT8MhBGcx21
XAEgYvlLJxLHQqjJ5JHJvzVjkE9lAKeYfvPPBJyVIEDdsoHj4kso+Zg0k/+yJ7scrjumPeYCygDN
hhYsRtIpVLhrVmZSdS1kfKxkK2Noas4DBu34USi32HRZ8fRxmH3TZyHnGpftGyC6NQGFmK+yROb9
M1gOgSV49gAFH2kUxFiONyIBkEQjBAWvUba+sEb9jw/eimdJXKxD2anV2I5y5RW9E6j/ss8xyL/i
ljHARfnudMRNNnLgdhNFuDYBad8RiSZK4IJvi9U3E7e2uv/HPiOkC54A1H+1PYt1tRq8vx+VCw83
cma5rAZ4QGuoxR0KfKbguQUSiJ78NTk38GFBjhTwBqgYCzie3mQUiPbcgsc3BYtgZ9tB/Npl6dZg
ED6Hd4LPEMRj7tmJKmBHVAvf6O7D61jusIyojbmCxmYe/pX9NvlB3QyhO/gSMFmmepBs1hkMaZwW
Jr50MbhQ3qGNE+HIX8MGCKE/EwQafeQTkLDUVXSXX4n0rMETcaFq9P0UzMGH8NFzfOiy7DrZadyf
jfN/NWkqOSQrE/KFRxZSE7ZgdeWVSrCoszRNARILTB4n4q7dzkabLCoMICEdT+YyjOwKbqC5dGko
oei4MLjhYJnMsQLEN3gKEMhAQh+XUrBo0bJyXrKkGgcRcURSJLklfCfYhjBgZZn3KwarBI0GbK5p
wApTYeit4RtfN14G3SoAx0JcwYHlemZyYZ6CL8hNfmSJxSoXjnr1bMiqPGgkvVdbHd5yjUZQwkVB
+zVIhyItWIIUbOqKm8ObFeQTLU4ACUN7JzkcJbdCgCHFrpxdtOTPqPAkxNsRgU67rHrHNDeMXbis
uGcKHFjqVSPQMATww1N2EjaycnidjQVmuRJ/4T8fKm4iRf3X1ue0XNVorYtljBAFKzmfKQK1eLvU
CD8Q1LWQu6r0Gwlb1X825VKRjXnePItLU+JxB3QE63uecZD6rL2B+nj0313/12hkdB0G2S4rRIPM
+7R/oHoEUS5xbo9WJiiwMyNlljAu1XxmcW15wbnvDpqwH/D6g59sUIjILpfbR76NOCAqnL5rePM4
tCTdxv9Y4VObnSPxDhMmQKdbb3PtX8YXJ1kFrE481C6a+SwI0MMKJV5JkFj6U8tyrDB3GV3DEdVt
Ue6MukDhRHnSP/MW826c37gADFt8FKewQ4Ot3lXIRu0uz80NWiD1s4siggMP2swaz8xD5IzjuUPO
A+EDMRLmdQVJnC2hJzSUG4M8utQrNtmHS4YjMRj5Zyp+FZwiVBPFrvZPRclmeEmtTokG2HWjTBbj
b4OuaMa0LFMN5Ki/InEwBJpU/A7HJFCBdNJTfnV4uUUtU/0AnXvxNJPdQLxittbJ8eZAyouXLB7z
Gb4y8kkLqOHETYxYK7hW4Lg21L403mKJ0FgjWRLwxCPRVvFyxxIOj31hXVL5YdAPBtd9DoLqcIPO
iDZI21VaICiwtck4hsE9eJ3yuTcYXUC+XnwwsECO3ukHHZ4qxU3Q54zCNkMeOFV0LaYInoJRL5c2
Uih/wxXr0UYzCJWUtaLsuOWnAU2abXnwWep6hQcUepYJ9h2YyoAeQ1bhCAMLbdp1+1/TQ8Mckcv+
GJjC2QIeX+W49NFN8DrdVsRUKLJR6MbZgWdVOLlwHqXDsldD/GULbEn2TXCPBYk8ri8j2oRwyzxG
LeesPCswqu46gkncBXIm1b4NGjkzAQynoEHIEg/vcwC7wreEDtf70dN7KVO18VyDjTogO2XBnlt7
K7/qEedynte8hzzHVYg1/iHBO6g4hq2LvUYNt/Y/23KaK2zJDLdkVlbONg8pWdfD1XDy3Yw+32DM
sxXH7XJE5RXCfkA8U7bAccG/WQ83L8dj6AM8u5RhTjYGAYAekOp3oLiZLy0+R2jNAZRFmhJoRlyp
5rvu8S5J5xnOg1K3mulEffOmIXTxdOvTrP1HqePN8/NQLdURHyfl3Wi/wnAowisnWupmFp5d+AAj
mLUMJIaTAQYVWklF314rxC199ZN0V6/YDQ7LIXum+NxRuY0w3FkdvMOP262qdu1H85A+S6TeafCz
6c4j0LOWkiNxSakvBy5pSYI336zUeOGhz5DBvFrNKiH8kmHY049AuOw7xhtoiTRqFg9HpX8i/vcR
49EUzA4nn42Huyv97eDNY+zKIl76swpi9z1sGI3G03hbw55kHgGAhvwOgkIwrLO/hH9swPooe46c
4grLwKQR9A/xsB1QBCQqnT4OA6w04v1g+yqdW742lDVwbjA6MD9YCDg/Cv6Ubv9rYF+GAIkJ/06e
pgZ4YwD5lBOJwag3qgY3k9qZg3UMqEEs5IkejE9maozgt+bd9BYNCcj9UfvKf1saKbtel7YLIYpU
5SlCk4SU8CRfZzf1Bok0dvRlQAjj5g8GreZAF1wvTfleFrvycwGnK38xZynwNgDsqXecc1y5Rw1z
M3ccre6orbMzS5ZpM1/G3Nhzfqdf3jL4yZiKzuulr3xJBeHWpLLBjyM/6t9kGOXmW4EJ9iH2NvJO
Z7AxF6ibriirD4kzuVzUiBJxywAyx0ZKnGwOMGBew1TYMFHUOowodoW264V+PkBOG3pyMm8EH4CY
sA7ovI3k5NlokoR806ZHDwML4g+EbYroe83lxjpULwxuldkGZKwqOVKCPX1GJd41GYNkjgfRFvjG
8y2DdFAR9ifNd7YjdCn4Fe8IULVuwkOEABJYfUjVlVkfIlbW8KrgpEzRd5TucKCeoXeByRJ8+zqt
gTqvVHDgrnWbpSqbLtBtLM6tKnfl9ordqywpLOFfA6lvQt7NfPZoKgK5DVf2cIpOr7ScHbikFdqI
3gLcHiLA7emFJ68HATaq6QwLT3FBSNradz3hAwEMWOWOPl6rUG0uoC7mX3DeG/Woemc9uHSCG6n0
y+rczC2OQyKHhQMkcyAI3zIoEujrsQPbV6A7c2Q2V8IJ0Nh3byyfNO87fAeJMyIqw1OTI5OwgMRy
pJYNbKfBIa7/8EPpMG3cfNUD3FAA/g5iLNyWG5aRO99aVncRNrfxL/z3sepr3VC7Y9YUJ/+aHAtY
iMSrxDyY061vZa/CVvGpQ7x/UBxerc6/AmWV8JEvBHrzNpOF7++ad/+iQ8HRfHdBmgVVGyG/eZ4h
QjJ7enC8GSvmvLNLj4zkCnuS2HVrbhy9mU11WAln3MtsBBowWgUkqHcuUD1wTeoDNuOHkTzBftzg
a3xqH4Fqd3ft4U2ojpiiU9rWEnP7+YnTR8TvyOhdFsmPbJtzJ5ksXIu9j5gEK7fwJ4inyvwvypYz
CAboCmDtyQ/P+ivvMwyHHB36HVZUc0QxdXSGSx7xHgTYga94jyIR1Ue/pFJVKEljY28ZdvUTokg4
tWfaIOAFsMLxryOcng2FSrOeL/HoZ/JtY+sUdZO3GSgdBQ3NR+aQeczgDNq7F68bmy9S/I56tw9v
UXfqTPyVjXnwje9ANIez1V3ohc1LG4GjoMYGpxLw3frGxI+SjqTGufY9m9Ev/wvNd6ezyjkG5tHO
QE7hjCJDHwPxK+VxxHmLKHG5qJGv3aG01eoX930AcoVfl4Smn6UyU1dfwgMCxAcuIksE/6zYc0GF
TWDibpG9OD/w1saSNeSAUPcNRzisqdZGdFdylsOr4uTAXU5aAY3rZ686CMWme8i8JVC1F4doZxKs
7VpAghCvMdICkwektI/JlyseuCo7Du7ZAnquYHfN/EpnaXyZi0OPdgrSlLAdEcjHO1m1FHGu3FvR
SbRbAP7N+PEFdbyDO+90yhrkeUXug3lgIzD/a+aXzIECuxK/FBnbhr1gOrDDYxsFR43ng3EijAFV
ZjCzRYADOEIfoicXCYCQ7/8GtMHoAaV4ax7wl9H060hdiMNj7+glSgdecyOAHLvJLmHJZUwllgPW
xXbzo1KQf9pjgFstU40eJQluPmK+nkk/kvQvOYWCZTAR1JJ9pJJ39KtgeLBYIzX/U5uSj/xtxHwr
55FiFYhmB2gOFEnB3DrZlYVmTH8cOwZMXWkefSKXqTDwIGKXR7DRCIwB6+fQhbXL2lxqyBJQwf6W
A7nb5C+tymCll/tR2GMdkkBhsWnBv0AYaMLjX7VbcKnIwNF2g9cMTfEV/4pXc1H1c28wdV/wLqQe
gqYzO1OECQ8gJAEISjyDazYXY27ntyBbgtYxgvEyB7OuCajCkDNBbXTHCSBkMZr+tRRW3gc53/WT
raQJAElc6ozOg6XvDMwKIxza1iNdk/+bQ9CfXZNgARLYi271j7g++QcyFhnF0Bk442G3DCdpdhdx
dDc2SsFbsEh6Rcv8xRBSuT2M4QvUSj9l86tfLeNtSDzVQn4Yytx4sER6ZDNcXCJ5jZDDuRmWZBKj
1SAPRrR3xhGaBRlGgzMu6C3Gg4gQGFjGilf8zMVsxdCaDmNadTaE2FHcatVJ2eYQ8GnJucomkH7B
2JrM1jP8vrY4aqYxx/YIYkny8tFcxIccsSnrAN/ia1O60bAWLColuEoTQ41dSk39ZaLd5GgEDkt2
YOH/XW5pv9Ug5bP/3NlbspzmHEln1r76HihGYFGgYh8QolBqLlgTPTo6CkyqCdXFrDZxY9JEp85+
UL9Ukku8v047iqiyvhLpF/6OMOENxFV9ZEf6waQPmrakPZG/I2FPm0OqfBXNLjSelbcELi2sLTpl
aGfq7+Cti3G/nf1jSAhps9DgWUyAG71HfxOQGLnppT5Ad+rS9f8d6nHRWUzZAOMCc6Z2xU+DE+ej
t9hqJ1oHpEO69QGlyvZ7xIiWLGFOt0rS+4jYFztmgXRp1A0w1E4yfmxOLh38hnEIaDV25ti/JdjY
WuBFHYX1dMDx1N1y/ezEOyW+qvXzWj353MglRo3BwFQlWX1mmHbP7A7d73OAFzrguBOcBvP1MX7F
+Cl+VFj+/B/OLvJdtJUOIqoEb5PEiiHlZMGBIDmZFK/Dz5D+k6El4vo+eWnl6zbec+ZXIN4+d8kH
+OyL4cXAKFIilLdfK+2lMC7t59loh0JdtsAI+Ix+C90D+JZeAZpHfm0oeuAZNMmJoWesXMENYQgu
zB6Nq4yR2sRj+uBH2D8w8jqAq6EfhjDdM2xBAsDViTAivCmkP2wQ0z2m980cn2FhTDLDRQuWanRI
vkNmgyrGDzDs602wQ0NU4CtGqSy8Df4w7e3uqb2QRLq8qDwFLSwS/21a3U+OZmzxkRjzAP2hN2tX
4aH2blq304v5GqiYI52EM2fFCmuhCuhrbNL83au045e8iTS6UQbo3kPczCrcIqxsoiM3aIYmgJbb
EKKnKD2LjUCqJHct2VAcu0z/oDv/Z0SiwoXvKXPjfU7O0T+lfVTew7wIM7BQYgUW4xZ7BgIiqCQB
q+i1KWsIg6NKV5aoDyNC2nCjUfq/rD1G0UPfkKrg7RR1H6KIH1AF0nZT8FFydQz0CMgywK7g/Q3L
rvqirFWIS4VdbS5EC0haMOAIWrWLPeXkUJntEmPLJYEMID4s5E35PWtdE2X6sA2dyJaX1ZdkI2A9
qg8OkWZYc6ULi9BlDsaU1kbsJXTknkG3W4CeviZZ3jAFk2CRN3HHwcPA5W/YEMR7mBO8m057fsRt
0tpDhF8l6Gn2lHH92nYobpJN/l1O1C6HMLK70jOjnz7AVP2PVpNcyuhP7/BuI8t2IwYPQ3zlPo/1
NeCpJtGSH73yq+4vg0B6LO3bZWw4RU9K8JV9C4/kr4k4NIuFcU4/60pEN4z7M1K+dTDtmnf3E8Mb
v37VeNILfyPzXvArpeOCHxZJ/whZ5eVfQPW4M4/oGkyruWsfgF8o61dWx6wGvlWuOBswiQYU87Nr
1W/Tn6qcLDVp2fv4L9WxX5jN1cDV0rVOKSnIbk/H9peMBqWLDut4b6b6YhBfDFuC4KvdiT/Jdyvc
0PPTfGqHphyxHHUNiBclJzCwPaNQAH/gSYTvvOhcKb8r8SyYN7X79TiVJn/MBRpsYQW+EZ/RzSj/
JXdHsl1cG0rhyakYFk6orynVwgzdyjtvd0q7nDG7XU86AaCPUy0uimYJ9mHMdffZQUtflKdaRh9u
9aItuQL36S7GKo34DJLGdb62Q8fAaFgz5Kwa4spsqlqQ/ezV1pYZ7T9fYFmAcNGCllY/eESg3mie
TOabtv/EEeFvjUDLhTn3q+BV4MYOvCTyLEnGBNFukf9AL8cK2a2gSDOsZeCq2ahvtXllXujbVIF0
sfnbXCkMQKnH9xoZfJ32G+h4zqyBPRvhu6t3zOCMCSY5NN1G6ixjjgLNP7X9tdxD3pPdTiZnJfuO
IDvNJMREBQaOAwML8Id6Jfv7nnF8VZ9G9YSS6MNoPn3VRuQCa33wpU7ql/EKEVFDTJHoQudMvH8D
eg0YUh7Yxyxfi5tMuIGwVTpMNYzlDjS3tE/MZYY5Z3ZoxcYpUO8lY99C/aa2JlT92qyJ6x5hNGYH
I3ljQ4tjH0LOn1wHRUN/ib/RufWWaeBEzaWyWx7TXMsg9igmI4Jfcoy9JV1ohnFRrH4Tuzz/IA5g
EvitHIZ1IbnYJhCcS+A1mewY0ddoIHAKgN9GVBSykeQetQtfOqi3Q4io4459APJLccYjgwWTQab5
i9z4DhUNbGHFv2cGwRAwIMiVO2HyQ/EN7BI9wnais/jZUDoTZ4XMi1aM9Ox+s9RdOYDltOhWZbsV
tzGQkCp+hcZ6UsewxZczbefx/82Hgheh/6iGLewUsmGl8AV1dlgmzKhTR/uDcsSQw9+oyq1SGfhj
5OLOGAPgq4Dgtnel4Ih+ttyAEMaANjhe9QE+WsG1pvJdlnPbfEsA5Ok21H4GBLnhBTPzZRZtaPAp
SEAij7257YcHB2woXMMjVVYLFPJ5Ie7AikR1umGfEG2lL8vsLb2TDDf2ahXqv1F4UrH6Jg3ou7qP
4UYXEClgOfOv/NgqXohreBG5cBf1JUk0UAcwm7OTH59faClfA5bbwnXwCODZQWv28RhsflL9xTBX
jdBSUkq/8ci3IbVjrSH+SNpOjffeI5OfOs1UQMzLqkPTQoaQecANN1vW+jxfpsM/ktQQcn8Xlqui
C+hNaNfr8SxjE04EIs6IuAfe8pvxOTBOJ80A37RxyQwBMOE4C/djQWwM2R9J9YWe2zSXOgNtvb6I
oD6YACGkLq/a+JdqNKKzL7RkuFTMKHvxsmjWOnuKLLhuiqlLZi48ZURdMiK+znsLw9nQt/hI+ScI
m8UO9hSFocGt6JaMCYLFLfKW8cSdqY7dm6wonDAYeB7IkBfaX+EWAdZUB99lRjwGTu9TGYknBUJJ
OcOiRn8o40M5VcxqDkwmF8M9wsbKX8NR4vhp/GebvxX5gcMWC9ebN8ceHyuAvOS3QYbJTTK7wa1M
GFiiNCq2pbIxaJBm92l291VpRCYAJcFJNTZhgqutt/UoIJqKLL8dRaCqbnUOQMwnAXP7niDCp+Gk
Dcrxf1kOoRbhKhTqt/4GyiW0VFvVZ84maMVme+2xDIOuQAPFH0Fc7L+FknZ024j7ZA/o3aNbhzxE
2osD5AzrvZ8HyoY8b/Un+0uh35iOH7povkKybjAmUtyJr4sEl7+HsiaBIJdZo7QEpxZmX1DxQhgA
qRNSOA3Frhg2Rnzthi9uiSm4mGDK3g7rDVN1kLNW5rcL2KTJXtR3Ao/N+A19WNeY3HXSvu5XvAps
ZnmEfg+f5pDibCx8DVafH0cY6mbxC8HdpDyJr7MKA17mmti6fH6rkV23l3XOyE+OafP+o57lz3cY
AtvTBxNyK6/jchmUjslDVrnsk3dEilC2D1Lmy/dw2A/hj9t0bv2xNOmn1dyyh44x+05RL+FsUAdO
g4UCEyxhw6wFITdYzChhOvALCosWAdfIyUBpcnxGa1frOzouz8AFO7bpuXLh2YLBlEAMHI5ODFhv
MrGAejkPlwWAfW37UEa40YoH6nt5PA39jnQJfNL7f6m8NHkw1H6pemJQSlobuS8fVL3ZSa5+hcYl
hQHYzTEeCDiAqz/fVbGRbaa5owFjhk6VECmGXAzjOTaJfysvWDJjPrr/18nrimjnTLkpkGvk5hnj
12Rrk+dfX9KMzDt/fouo8aJXCJtlssCncB0JuCqv+pELqQvmCYZyi09niwI4JiPO+bmgjqA3g6EP
ejZbALuiU7mj26B7qsmhAdPFRpfBzBxZ9EJOnIjg1vIkou1HT50/SEtrlQc8fwZQFdqZzlE90oxd
eqW0c9lqzdEnPI/ZfjNulIoEthh5brmjoquqJfFz81P888u5BWdQOnYl3e6b2z9zNXCJuRDgCwUr
a6sjw1vH2XOa4s4YhGClb0OmGcP1oB6KAVQf91EbXi/EIexAmDJz9NMu0hhgrBD/KbeOXYYVwAe4
CKXFsk0s1GsbQ99J0jLJt02z5jtDR2q2p+AbgpO2Ts6fzvELNz1AclJzV+y3Y/uVATYxgUmPSUi0
9FoPrUD5Gx1gaRxIdQ+uvtUQtkFJgJDjw2suid4hJiaV3VBZ+5hLvbtpmJJYerzuM1fQNhBUtBFs
HGsBuT630bkRjiLsI5GhRpt+J+PddEh7RmYsuA18FXnLOhB4YW83Cs8EwlgX7gwdsgc2yuhmHhHj
HsltcK2S171mi8olpvy69r6r4FBE2Lg3fmfwm+FUYABSY+pkKbGjvVRx6SnrKaUWTsWMiLDJ7omY
noIx+jZ2gd1GgNTxjptJOttjC1WK3rz0SXso96H8b6y+FO8SI2uEIaRvKby6Bt88HOfcWegawf7D
5IGaksuQDNERfs8yMSd+VkWWAI8bW74l48k+d2MBEpjdMb+lHG+xh5qW4/ASTHSQ805BPLHoca3u
4Kss+g1BT3/TUFT+Mz47of2uXgUsRfOr0pftWsfzW3rLFyPYpBl3u6CkWMcuQ5UR1R16o7h6+Tvh
L10N1arZVuVubH8iaJ//hMEOzR9VO6veOmmu5Zt0JLAfc0XNJXNkkqY+T57hEd6ucvps+dO8vFEl
NigccQ85dRTLM6ueu3zrYMpLtVgZ3SZpzgxCt8zQ+s9NZSqErUa9leh6YAppcz3doHOh4KauQ+S+
4Bq/VdJZUtz65BNGUfLIjJeUH0vJBRycic4MzzX+EQglbJMy3HmYP00uLiwvLvAvrI3hg8165lXK
Q9Rh1XuNXVWn3j+VgjhRnpCsNCRH6ZsesDjEvqAfFwSJfOJtPfvX5kd4vaR6weNESGfkSIoYd5tu
X7O8dVAUGnQcn2tSQ+fVlmQ0LB2ChUb6UAdpCH1bRKQJnjM4YFCmXqPPe+atM1xanO5fq5xmBxGs
v7XiZlFLq5lDZaZJa9V0s/HAjR34/wwcSXQY++vG3Hn+k3L/c+nba5fvOuqy9E0fOAgcmEeR6Fbp
mm8C5s6C48NdaPKL+BKGhRkvK3mrrT0o7el3Zf4UzSSqhWKNJUI/D6slhX5UPz/YyVTnUN3i21uL
q+g8pQKRTC/es+xLmzkCJF3x0MTY1z0Mf89vaV87zO0XvAmhPzPu8swdFj45d/OxCbcNc1ikx+gg
Ku8A1SkZV6Hv6plbPw0yYbFUpN6FDF5+RQxMWMrpXojpBieUi8dIyIqAUdMMO95dpjq0cHYCBf6q
4Gto7AcHtyqymuaKrYgudWqtuBW9PG1xRcV4/gRO4tvJrlx0h/HjYu3PmIXkyQWEuorChNFiFt1N
lMEC1iiW0ewq3Er5NibKG/o0CPMTlRVqjOw2+UnCaGYJvx96BJSObJmQsAg/xaGUhZuaMJr/uClB
eD0oFgf89Oz1ao9TeavN14MF3CDfQyr0X7gZSF9L+F60oUZEP7H8rJL+GbH8gvFbIwKwv/fKycPK
vYkJRzprFATgXqu23g6vyfohXkEdzZj3QPRpxENxMh6FNqCk3uQMeHu4brg8QGrcC9VPU69b+Kel
LeeXQT0LHaZT2OwVO2OWWkzrdRT3cMd8/6m2LMXBx0CucWXARKkf4aEutuzo8GIMzqdaVcob5yWB
pr2AsormC2OqRjwmjPcKXFVSCEkhLn9dQutu/PgfDNsvTeNGsOl7EUvWYzEd0gyip3BF0CERi7Iz
eYHcZjnEFf+p5Lf2lrJGwPXKy6Cdi3jbwQ/LPWSLF+hiCpEVVDvsHPMnKfaf+l8lWzN6hqIhmq6/
sl4NHfyc4tsZb/0MQQyRYGsz/6uoGpR3Au+kgwbp05bVlAHmZ5Nz1UjPmOC4f1DmdGMR7ZU36Chc
VmABfiFLpLMQX8FE+p34MV6/8V7CyTOZS8KRECa2z8T8xfuCeh58YQp1m6S+bDuGUNlNhQTE2wPs
M+f9DRf29KjHq2mYWIGAWPB/wUgBvu752bjDTOYWDx/0l5wGa/8IpYSNRtPHP2zPzcr8Q0EC7YI9
xCcpLv3NP1Z4X6HzzgiBZjA7fnvJFaADXkEDuUce0mWoo79c1AL0jCWjCKV4y5CNlYIgsnOKP3Ho
/YwFiwbGCgwyhWZzDeprUF0pyik95uSqWw+uCNbfLOQjx9S2ny3u2dlthmoMXglRmXajQ6g6UoVS
nOS0xnyLxOby8wjndCNlLb0hSYet6cBiRie5VrBhTM1rPk4tWUf8XGdOLN8eQTQigRiO+zZuXJPM
aPwdx+IV7eFcoxpIeZ2JmqL/CG6f75tt23HX0KXyD5WJcXsbsCcFEvHLVXTjAQq72tzr2Z8H1kSU
QCSfYAAVwXmGo8ldKrldHUTE+g9nCxwZGNUsCpqTrhEs9ooAgt7bcnR9yQAhTXnyypUC7xNbMXhB
ugvPt52Rrfs3Yv+xo7I053d+HOUpI79oWweElexGZj3RfkbWsXxLVz4V5GG7ZY7hu3ehTIiTYHwL
43oR/s71cQcC+Y+zl/VU2wZfF3DdclqOOIFwlhiHkgq9MJa5cpKFXbIPsXBmu1E9EH0o8yFjZHKy
1T4pq6cpeY7bF4vwc4FBLqMpd/E/eLK7eYP5kxMRXExfFnCpXxHKSf4q+QHw8R4MxITxINU/0gJ6
Tn2bfnRGOqKan4TrnLuosBonvkBYNitIov96gYLA6Yk1UzEn9dbhqpbcjHsT0b6MTw8zaDt5+jw+
taEu2EGYhmigiqDOyZJfxqvQULHwLXNGJndM5ZQH1xEL37ahScvquRZ3GlwI6EWqiXvOsYdiNJeL
i2+6tn8hI8dg9votKbvcpg4mBM0Swh6KPet2gldyYRkK8L6RTQqncLiXHBicN+//cXRey4ljWxh+
IlUph1tQAJGDAftGZRu3IsooPf18mptTp7pmemyQ9l7rj9F5HF2UWuzMqYmuZsFpaxkAfcqNURgm
r/OYFGiMowpmDoQjmO1IFQtLytcEPqc3pKLQbMC3GJafCkEaJT9kl10grMZxg7Y/YoJmp0Y1q/hp
upWEPbPjnpXz+bpaPLZRb3A+oZiS+NFKBiAOI81Tow8mq3fo4QNI1OucWlH+M5sTTdidN4Tjuiw2
CQf14OSICmY8g9Mi6O8jCUV9eU2HzSzj5sVuCf0iMTHYRcKxR8lcEE9dfKrML7H2DC45rY1rLEc8
ClVxEPkHqMnubgyCpYeXCn8rXsVuWOFT51ti5A7OMoZRLqPayf7QROA/4cbs+tMkZM4qhGvIKVXh
4/JJskBQXw4kom+LH4UIdhmcYhc4QgfIdBlHbk1wYZaeRLULwYZ3xb2JtttkaIOH0HdkQODv5lbn
H6A2yIxXeKcMVEjLN+ffjyQ++g22ZCv0MbfkwppsS004z7W4F0tlzLYJ6nm9Tit+kZBohYa3xaYF
Z1Qf2F4M0F2bnzQyjsY4u0+K8Z9ouW+SLN8HIC9GmHKDMyTz+gWN1dJxDjNYQC5iVk2ge7rxlJt4
wDHrZIdCtDcEv+RI1as5J5nXVnwKwGLwqOZKtmhnNDctojxBIDPgHy5PgQ3IHQybhpDZIYSHTHTE
9i/mOsWIhY2IqCLBrUxPOuVA7HaJQn07P1rn6pPj/WV6Kq3RSFt0O6KU2lVxGsxqcUIzSLRRgWfp
ZxsdxbrjhGoidG/zO18I6FVoBZv4IQP/pf9Mkl/yb7C5TZKtrQEG4GfYfjvHsjofcS02jhfCppYI
SW63+PziNZ2KY2yuW/kkST5zXhCsqa5J7LoCm6B56E7uJgUzGSXovPdIjRaqLuDzYg5bVNrZUVj4
xOG9koeLVv2iPNJbT/HAKryYELTxUhDakyTIerQnm4f1742vj9uLhB6yH+OjjCdCNH9Mkm7gRmZD
2WE+IMXjxIShdN/qaKB4WDO+Zejgp4Kc110l+LNx+mWcY50im3lQHWFisVmM4l5sVkKB+8DnBunk
+S/TZwFyEVjLvvW2A1dQl28wC2tAAuL13XpgkGZ5RXGvKn9l7k2nqt/kzFrY9wIUiVwzmDCzlV6j
6NOcBlh0tLV/SnmcZ3twXNOWkNgCRXJXmyLuh6/aizCCJ6+NEK5lAkddqbikLemkyXLvjG+/QfnN
OU+aXWOXt4FMg8nq7Yj2VHrW8OlwdsbIPPHtNO6AcrV5mMBM7JZRu5/0a/VQL/SqowQGnOmvXObl
G5HHXOl7wKWjlU66KdcxBT82+1wEt4jhYMEfC+ea++1o1FsTkIi5Ro9Ayna9y8yrwxqSfk/inffi
+xGQ0NXDR2Tyah0BdRkdXlhA90AN2O7QYrEcuXK3yeTPxu7rB+d1dHO0LxZ8lNusVQCbixIrGHEC
2Jq05+xpAkRdlTfpw6TMbdtjOHJR8kz75tJvcLapkWtdgYDe/vQUtF/KtWKAZ2FlS0dKIxC6aNYh
xVDA4bwZWN/oPWDsY4kiGtGV1znm4y1S4NeJbDlMvcFdp6+YspI5TP4TydFO9RJutF3brYBoaC8J
yZAkdIo932bMLlhWHphSLKKTCMrQf/QNB6jYe+oKvqg9ITcXPe0keDN9zgJvfMb07v5+53sQDZQU
bYwmedFyy/V2OUeQGM2nBMT2XlrXkPi7Aqs5AAEJii5Jerk7brAlvql51T1qGCOAXKQyf8Kz/MUU
IOIuoM5ht6a4Z9Fts/xTFI4RkRgOuSUfAsLvjbzBUapiOj5wkLSAv3OrFEKYJb6LYrDnBhX7Bb+o
LQdx0/WzVRv2X/gLupuWeIW+E0WuK5KjLgp5fhrdQ8VWEVZvACTMej3+tZEawuYSAgOZ0NAVo6AM
z/a2pD95uLWQdlI+uh01gAPM74R3TuYozHHGR3XiB+FPOG0KREjhJ1FSlrERwGx660ei4wafnO42
13HLY0VCyrhlVxd4zUrAKoxKQJmIVxTuU8bIDF3OzXihYNeuMh6dluNwpAukt1Z6uNHarSB6+hNI
hV7YQw3a6mvyLqOoenIFD8EzkuEoWtY4JbcDMYIgsmTpcS419mg3IUKZJduCaQFkw/6w6fEFssoV
f6jDW/Ba5vF99vNH0GN3RDLXojVYxmvWWFl9UkITgd/m6zUrwWsb/EYvVGDEltuY10XdeRMCprV8
BfhbXY6DSfHenPPQsAMxUAWHaEslODlJ0nq61fuQXUznXHjLLM/lX0JheTQk6zqFgJR29S2IvwSW
7+MrPqdMw+FwyZozLiRQCayr2ikc90JxpJUnhbl2cWzwa+EaOU9F73XjN5KG/+dB2urYHuejixSV
cRcLP5NAMvKsCKcP9Y38ro6uYtbDzrtRe1PUE5lvGdOH6r5hnwy8PBk9gm1/jnCYT1jmMeAQlVSD
pihkKpnWAZtSAdvF5FSmHCX4lflTYlUYsXlHGotJq3J7+RkMxxSqa5HdtTPuXv6C5HJo/shOtNwD
qgdfXHbIkBc0+bAnJyj9Aa5gr7H+q18iIpBSXBD4krR7XHn1TPNuWlqdIEjndLZ7EDw5NCWggIgz
lsW54RjldOfQr7DlICCvSBZu1N/XdCzij+gnmX0cG+7HciKKiyB6e8yhJz4Err0CRl1bIms19hR7
CSoB3IuWFbnj1oJ6W2k6OdEs07B7QQsbCYeUj79qsmkRGZIuiGRBYvo9iCYqT+scEUCCk6npry90
53ydBt907coKao658wAsWF+LfMx88Er4iIXvusMbYqw0OKO08ZlTq3aVsU2rXMkskeyrcr9HNBCT
2X2V0r3Vk9W5BsmX+l04MnHl62FOPCFrOgxxRfCfjP7N0mGLo1THuqgfRmMXZc8uvEc532X13Ri7
gLeiPLd6j2loy1+pkZKZbjCLF+kHKo0gfxTiL/I8yXQK9hmGaCq+BQIN5B+JRFc6PMab2dwVNKBk
+armaSBlfJI3BWoCUp4guBDyZAMoHrx01KmLXl0FjHoV2QABm3hOEJPA5hwmrlp57w4AKHsE5lUh
b1ZpDxCvIxM8/66G1GDEFQFOr3yL1AYwT8QQzfTR6NJPMnzOFALinlD6zcZrBEc/Vd9TuBapMIOD
J0+FFBELTU40fZp4TNXmOgyfJfUZb5zQF0FyVf7eHriWz0rGHVxAO4TlqiRyTBpJYyJsTP1Q+A1G
AF0FTfeAFHzUviNSFokTRU7E/9NDzDnyQ0NJ3ItbsVyLyLYQW3EE5NqV+Z5dEJBAUOANGNSlX7Nd
t+0zszY9dcrmXywzPw5cr0dIgDk99CsqUeG44yWSDn3AC2s4IDtBQe3EafhDP2mNXmbMq6Afj0gd
zOMYO0AP4hYoBfAC4DObdqjrmWpv4S8EpuDhLQSEJ2f9GkceE1DUnPN/sEAwD+pWdDk89MYnWQ1M
i3hWV6CfLCfV1ny3jPsUgWbw5kWwVgGyxhd47MOc+07/jG+1F1aR4hHAhg4oEdc9sA9bLtnRwykn
4Ln6mAgICO8Bd84IQ5nRFRASC8vC0jQVwnsujr8ePjoWbxlczRUXF9luwSXgIt2qj6n8UUDgis/c
wUOhYITXd6yYqwgzAmcxGjSTuDd6tlFxLQM5nX3j7Yz4vY9IR6XKDqDZcD1IsqcFlzRkKFiLhDCj
E1nh9gb1uablIrcQfHR+9Jo3ecNOpB0BCWZ1TVGrDN/iA2C9RlxoYFDFu7Wi51rLbXAnMfzotZtl
hn6kJt7wXZAnr0IfmzYPsT3dOp3pkcAlpj7SXHpufcvjGg6QW3evdUVs8r/i+L62heTiHkAuR0jd
v6H4KYk8ddKQSFea0RnklsWnnn4bOqH00WaTOfMhj0T9HasbFVmDzEEk8ravBRsBvfjMgm2CEVip
j6pC1Jls2imhfM017gbKCWiCAAvNkHDViMPGitSgK/jjgs8QUOQFnIh6pEg+QpPcBHuaICVm5Lfp
H/xvGz6i/hsndVCvDPUhEX/Yc0K0keOZB5k/f0cflYVfZR1FpGWzVSJ7HX4wwnXFquueORpy/Bl5
dmo4Px49HPtCepAwcNRQptmuS2HO4Z2ARtsKC400R1OgJlSmXYyES7lVCmlKdkAddfLzfq/z2g2V
bRvsg18DI/H7wadLHgwwrOKlsYNAtm+XGiKy0MLuE+CdGc5ihsp1rWnodKl+5brL9yH5Hj0RW82p
UI58AJmLlecoMatPH/Vr/zpO5V7uH1N+ATELkN/wQibKFVp4ifMaIE1kZRlws1nVsXk/4pcbZl9K
gYKe8YNUQP4J4M9B9izrIQgXsSPTgawF1DjHmJdWwj0KhJnoWGYIxSPEHJgLz5UxfhFrA6w+ZwYM
KhTVqkzvL5TLHC9o2PCXjYeeDJji2UKy1QQbVfQQ7NKG8K4f4vrlh+EBFb06ou+wU4f7Ltq9IqeX
/wUQPMyobCfq4oLlJej3Yuvgbu+3BDfAStYflKVZyBXJvUdvARzDO0dlENG94g0ONdBuLVmz/3rx
MuFaxeV5F4m9Q/O0ChB2h3Piq9BztNT3ufv8ckvdcZVol2ksQRQ5ITcKamDOGRkdnEbIFn1zDSm6
czzl+NrhMTfxauBpoa1bP8Uvn3eb/JmXCHbxHcvERK/AJaEijokF4XCtgKiFQ8GWSGwSe6P1II8c
Z1O2RJIKOUxDWr0WLq28Vc19QCwgL8YhuBFns5BYAAPpZKKdQzEC0scywyTPezyR2u5DbYvytS4+
ExmFO1FxC7HmW4ZszH3iqN9/0vgsvsI56GNuSEnNjaTepvqEXKviNSBNiCoU0t5a4WDiEygM8lPk
Yx7tM7xOGeO0WdGh2FO7gsp9hsvJ5e8tFDgGmkOW6fdtxNOOKb0jMpfNIG/WE44kZkULCTTrkoKp
o+G5B/JhNE6J8KJ17GyZf1WA6wJH0QH8OcV+AP1xwNmFudCQD9a+pQmc0FSQfSpZKr8ihuhL6TYR
Hitwo9o2LM9Skb4eY8phKtJwHhKsXj0XzYoeVh0eRdNFoSoET2oEx/hgtvx6w+Bk/huJ1b15r3Fj
mUeJCPT0g2WV5PKW/z8KC5KSzuS/4O/HQ+5G6OnxXoJASR+ZFblyw/kUrupZtNPtkj8BOy/ucnrh
OpIC4XpNKi0oEmK63z9t/YxFLqQLneBUXCXdrmpQmgzQVgQQmtvbfH+3mwbVJVWzKKljKaRt55C6
PXdSSPpWuRIIzyINltO+XtzuxWeAbC/ddx6gZh/+EMqA9poHQd+E14SMCIbU3b3rvos171OIQEjf
GQxrJULPZB8kn5eQmGmKWqChrey3OrAuRPpnHR4IVGYSHP8G5MheQI5br9gJ5afERhGvMsOwzBS9
9sF1NPB1mOJ+xpNJeQDY27xMP1IeiF6n3gl+uukzyGgdcC2mFSUOHVX3qDtocDYvanPDMtRqVxSx
/0QUOzwn1oLkgkT8CoDygXbz6g9ZZXsCQrkb0bpOpGU47AmNFIqLQEvCdPvmMNiCQo00AkHGNa51
wkIqVUtis6IVtYB+otsq3v9nyg6Xfoqx/a5WzLX/8wrzv9BYK8ncGN9Vtwk2BhQoXprMfzWrmhwZ
+7dax43DAI47pS9cnPr8n5hvUllG3yD9PS2kNEuxVYp3LvDxyn+AmBcL+Y/Oh8iHgZ6y/htlNGOw
EyCRySmaSOCkSn6vWEvYZiKeGuGzoN3tQxk8EY93vprRSwHYGCeYk4PE3cXXCT/CeB8R/DX3oIKz
Iqtuzpj/gW6U7zLfcvKs3uRsrDi6wB9DeXDEOel3UwU/ebZSRqeEZuht0tnpwDFIF8q/GD3efknq
LoN1STNjha2/uoR85yVrepf/5tb2DSBYGS285486EeiG/9kduh3Jw+Omn34D6acYnjWzviAv1dzw
eutq0qigztn08k8iADTxH7ODBid/wQfWLikX+p/xM3q/oFIkwK9awocSBucF7aYq1wrIfmD6L1RK
pWI5sYj+bCNHBOXkYAlNyCrA5WkpP7Vf9vo2VIRteypJP68JwZgQU68l8hFN/dYTLJ2CUKVIsjRp
1QLiNubMo1hQJuoiJwLK4jGep0Vr9nto6FJJzjOeQdfPsWvvgIFy8UrOgv6Aleu3s0yHLns7BwYG
Ll3BkWgr5NwZeW3d+5fPeTExCb7NFZm74VMjQL+SjmV108sdSTQYk9iCWJvt5uWKbqH9jPVKE3f0
KZdMYRxKOPXXCNhCb3AY2WFUURY2LpAVsSlCfoGNRdlbGF8WHWAcE71MsfMeXxefD0/2oTrWMgDq
Br0EDpLXXVp+y7wNknCRuq9kUz2Bk9EDTXRfEOAXVDQ47LqaK5LiHUxlKZnhSUb5V/WPl4FqtvYG
V/bmzSTTerb+js2mYUkZB/z0CM9Q4sM/BuWjG74plBUod1hF5McuSAceg/n1Gm4maRNnwnqyaJcb
yDQ1DGdPXf8L1JtJfTrrxwxAlCGwDDhOwLxR8CoH8xwX8pcnMDR99dnSshlDLrL90qeDrBRMoUMr
oxoHdocGkfJQ/aXBOtn4leEp7y+xpp55xrgZB7iaynFt8dAU7wusnKGe+IcmbsKApF/a3/kq9H9x
3bBYIb5kTUn5CxsI5wzRZwgPfNQBDyftk+Qh2HHNCtw3f9BxS3baZ4XCUXejAskZBTYIyWkvTEn6
K65vtHNm8KGZ2jJ8ph1BTyl6I+gRIqv/1SKper4wEZE855QAnNYqXnn9HzMumakxn3OWk2NDGDsW
PQFhIB9h+z0/vE2SeeV5ajiH1+UZ7L+5jQPFliztnGdxdHyBkXQKbmBAFR+FPyHZRWW30sFHvkUH
J3Hxxr83qSYkkL350kUCnebnDeUBccy8EiZhRfk+Py/nvyhe+sFG0C5ZZlfQEMLAEc5jc1TkXUwV
lbZi/n9xvlp/pXnkkZQJKngJNUoaz4hWmc+ypWlX9oGeO5FLjztI3aAKufSm36obXbz3GD1paQoZ
qPO7pfjt6xaVEuVMwgJMB2cnlHuVnFvMgqjm2xWggDasY41yvX3SbQN+GXTSr4NgPgDy2uSvf99l
+SylLcDLUeLxNtFY4hHT7Qr57XYKeEnbFbFgyDNLxG6Z1PF77hKGViYYU9kmuZ3+Fjq9oDzWK5Zv
DE4WiD/6bDslNDcASEfeB6wYZHSZxGeReRroFVsf2sifOphH2U3ReWkIP6ttecbEbtEwOslvz+Qh
mgnCEL1YB50MNq9szQhoQQ19g7An7azxmOd9CIdEbGaSu0mwD48GcHQlMQB8Q/rKw4bGCBzAqvJv
rK5Vzx5kwE9IpROX3VKnwOOt4+JHDcTdPN4lkYSgoCAENUaG8s8nYkBPkyWIAqAOxHUxbESEMSjb
Uu13oNqlQkPNliFZlw5MznozAL0pkIjAU2VUhV+NfNPRwJc9h7sPVTOzv0b5G8OBaq8/tfE7Ptwp
uJvciKBZIyZOiXymUXnm5BIRgaaeO4LBAiKjCQgBXU6MYtPWP/ILnpMnNPqdjGsi0R13a9HtlyZw
rmsCVLkNFU6FK5eEEIHkybD3mKG9OEFFTZl3dcmCTY3XDuiRCjOabKa1ASL5KX+Ef22H7KLZlBrN
hD1fuYpwB7MbgjRZ/oohGXj7BREA3pmibcElThOGFLixeZdj+nhO2OSqCnkxLlq4I4xhdvz61vJf
ZacYbreK3Pg0jX/W+Iyo3qWg4Ttcj798pQi1wr+4O+AnEs5YAMIP4bVChiby4byxfVOYzMHCp4GG
f9thKo16uzGG/cQHIBkXtT68g+d6oF4GdfhKKjGZOOMTsUxbwl00mj0Wp5hQsjdzc39TSGkChQ9D
KHKinnT58kp/+hfxXviEnYw4qWHb4rNaGPAwBPZ0dEZgMagvBh3IG1M4K1y9uEGL77SgM4vqQ14N
GTwY5U67eIVXKd+h1FXMExV29P9SBzmSUElbJGlxviq7dBIyGPMAaTW6vb3KGsW7LsMuwWLysyG2
/Er/5pLeu9DtxQGkl9fqAXc6epq6GhIX57Y1cM2PN3H0KQtlr4JljMkYAsYJKV4hwMoRIzbSym+I
AcO40EGA3oDNjNIJCsj+BWd7rnyX+IZ0PoUG+ZQVflr9jcAnwQlsVSNHDaHl7G9WRwgd8x6DkgCu
W/E1ms6W7kcsfsHniJ6L4IDB1Qm7GsGN50I3osXoe9DJqtXJR+svqXXO1C8oGeDTgYOFIRdmpPqN
1yTpBeXJBIGN0C7OgW22pPs6yTlwsntwFxifl3YeNT4u7w5VJvYXtbj20jM2HNB/nOyBxOnCcVPY
L5Q8WbilunNcAOwP7guNPVEfaMrEj1HCl2MbHSCtX61RwUm+hwL4KxV8RVwdC5pw/k3E9SAgAbjx
hep4RA6mLFFhWJdquOTUqxjYnXitJbY1Xhb4C0QZaHlsEXcEsqZtGpGENoWnMW08sWRojI5WyOS9
jLmyixcoOHabhmvQuBYNbqDuGWx7zvFlvJuCYamTuvWaXcYMaNz4Mhoe+g4ayq7m/LefWmfbY/TC
L5B07+VE340b8WV/VLYZOkGe4EIq3Cj/15Ht1iP0MTSGhJqi6Gn9KpGpkHvErO+UTGU6OhEpR07x
TyluyS0mNCXSaWFYzmk8fMY5KmIkWeyjNTUxyG3azMk4s0b2NunK+xhuzdqZcPAX10BQFqlAE3iN
YYT5d2AZkUSO3YDSMhxeg+HyWWQ4cKuBHPv8KHDq5jGQEONQHZPeVkNixdM6RPusE7+jsSDhqxo6
EgWBPpIqpSgNCAQFtXKPq8cgfs5OGsRoylEpSAv70rKchBOmtwFp27QgI4uGFpCUxLzWq7Ld4wmz
0p35bsj/PLyMzB+Ve8t01Aab8CNOju9+eRZiZHb9qZM/wK/iD8h/9DVx8qsRWR11/xqTNDHshIEN
rlEB21NYqcaA8ijbJ/AfbWdRN0hgUEpNJH8M6oJHw5S2rMiVfGnngvf4SFTMcE891uoYWthLdBrz
PEkp3QiWpIVaaTaZ8s1/OLvz0oBSvh7qbIRkntU/+OkK88a7FgRs1A00PDP8eOw1bl6WuqhH9QTX
9qEUD1IFrPo+AuYU3xkGVYIpFHdM7QbwftB2rbyKBDulTGWR/tEo2enXJNoRTboZIdqRJwwntN33
5phFBEFRIUDhtT39NQftu2fWuGU37M1YNO3xEWkb6sMKjl9eRbSd6aJDn7Kzpt1r+8k6vUjOsDYg
2aTQuQ6S94Yvk7F0+TZOJgc4tQoDjeofb0h5SyJ4zn1HiRPLua9iSkGXPDsb7zIK9GB6WiZAX8fp
YLjv/mFZjLx1RGeAsmRmRiIovZwCyxsItECd4xb1xHBTyg1VDuqBZ5B6s9Znt0Rfkp0hxLtpnbTn
Mf1CDFQGDuZsWrz3HHK40h6yshQMm5GCjfHSX1jOxwsJk5ScMt5qO733k9pTdu2teHMJzB0WvI6j
k1BIML9fDmqKiq7SpXTi5OCOQ4lBrhE3LllklFASpLVtORH4YXfId3WWIg1j0SNAeOv0P3TVUJFk
kcIDvD2h4OYEcBBJKF8iHxKSt9it7AHGEEVXJPuYrcxDtIKpWc741kpW/4WzHLzidyNUS7qjr5aI
36OX3SZNLSYYfv16n9rZSwT7yGn9GVjuhLDxuiQ/84YC0ZzgNcmDcNRgBc6EbKGsfPETRcvgUK/L
8TUtg8pOvlntkpmWHXxLdUMB0pzFaE+FAXAzQTLGCi4f740h+U3jF7QHZSsokuKiYwtnS9hJjuJX
8wG/5wqMmDBnDXzM17flw9cYxhA6UJo0ug7CelBlAZeCyz9CuqUDI40SpB4calKibGMljnQb6x3k
DVUgPEbCcvpAylqJF+Hl8Ur2c4bv1BzwQBDVrW6ifhuxONOFKS6KAweeXyZ+DTfJ8WmGbyQVEpgo
HCvQ0KoWsBjYkK7suYdxhdoAdYKurYVhHQSnLPaj+gx1QVWBDAsSgzl55V4iI32gLjc1kAxmq2NS
sEUsFSgKRB1SQciPS9pz/bqVyi6R1iW9jS8Haz8pZAeMVri5KKJSH2LzgF6ONWLBSHfk/EXt2j8p
xFJxIqyqfEX8Se6VO7yQ0VfGuUTMN94X2U3FOZm0Sei5WjQXK3kG9xA0LiY/OAEKkojRz5mTaoM4
ZLK0woAe6BlvlvYVkManJn5N0i48TsylaBfOR+Su4rZGssTrstZYFgKGdqJYARtT+iqxiZHng7yU
DiKSEutrtv/ksgVjQbEYpSspODYPUgllHlzrYMTjudEoovlVDNs6FY/+E15EppKWWZAMol9kMgUA
XeNF/5rXp/SqafugmnVRYbH6xkiA0eD/lVLlO6riM4QYybBo0JN/0pcmH2afbb9MhE0BHbwn1sVF
Gph+TrsWEwqnM6V/bPGw6nO+oR1CAqRe+gsypZOyx9CpXl5sgRdmahZ2ZYLBQHDuSk6TkmbtFd0S
2O1q7ciJpCtAQcgNCes2+iqgQosnPjjKYBpvYw3iE5HnLG6aT4akNn8Sh3DqnHZv/lTZdamuyN9g
+yGTeFllhGciw9GbB83P8jY/gX7Wp+Y5gxU9xdp4mY68d9ZJoqTnHDwG+YQgmERk4ErWUN6Iekdz
+oU+JOibjqQnwCOE0MRWG1f56xY3Wy5WcLAWeQcuGCb+dD8DZnjzjd1Ye7JJHi5gb8YoK+9ItqJb
Z5A3AdkRUqW5GZRtOVb8neECt3c1/OspZ3/NMZouRkKKz7wOzZfK689urYHU6t7A3YALO3XeA19c
7/TcOWC7QenHld8RsZhB+EKBUZBdnlMNM++agOG3fjBHJAnsThC3Zm7BO1OfQCXZXwTpBGDAtfi+
85rqOdekpyDSKYLT2yyW+Wsfvg61dhLJNNA+Cnr0dv0hPCayz6cK04eFqwICM/5hrowHrjBST10e
VOOkwUmhIZW9aa6Cu87COrcHqk8I0bupDclSmH4ZrMhTh6ydub0Xm7G+HxH4Iu1+fRUABJnu6jBD
VfxtyCfCYrP9GHwja4lnJau1RpqD2QUkH7ON+qcYD032RXOtVieeY35XBBnjwaIfdZH9yIgF6/uM
xZhOi0fsmdOq48gH8Vf/rW/Wv6hegjoTJMIPoNEWrK01VEDgHfQ4JORDj2vCk5LYj3/7NXcNYh0L
rrtsvgG88NNZsV/64bO+df8GZDF8PdgHfnuE5t+MjCzjzRd/0Zsyz9BONszDR2gusN2zTEc4pLDi
YMdTMe+2K/D37oUDnt4gUgL9ZsL3QUsJJtK0Xc0C2gPTAFQ2an16VYINfFR5azQH1JXaHlzuPw16
RqTYxoaT0oDTDJRbohMSV++64l97y78RvtXFX80mro1kQRfYmLD+uEjXyWXvPciH4g+DWUWYz6Ld
4P9CHwFeyM/buLNc6mGcJJ8J+fVEBEekE61JbPbs6XL8ZZwIf6Fm+b3qycsJXUq7GnKCQYo48/IU
15G1pmYxGYzlPD1jprG84JFipORJB4MaBAdHMBw083I3LhF2IUtYN7iQPNP61gmkANKgWQuLWfGN
YgUy2rCcibmjYP1dKPOoQD2NgijjqX4yQwYIqiv/PSz+lB9+n/GY/8N2wPhPlPEbJdy2+6PKq7nE
D72d0cMOngw67F9ZPk3ecByRH2JJD4gnP7Uv+Te2PgpyJGaJTmSnHzxXZMsVPkf4cLpni/LMdcvE
xZ0x4fm/VJ/CRAzTSqMfktKEnmTW+fFIt8hO9Ut0SyjyoHHQwbDcOJXxkW4hOx19k39lfGJrMkUN
Shs8Ol8w/LA6QMCSbhn1h6FyLeIuxm/KGzQ6DTOFyD3stmgUmZnLZf36TWsfZzKORKLvV+a7W7YW
OOUH9VkU9vLBR7bh91h4qmVdeFQKomeLn/E1F5zun9o8EJD2DyJxtVNwyM6oMtfKkW91Q3PTEW0W
MJOUYql1cBnEwTfXCd9M68fYaUiu+T+hmCbh4sPsaZn0X3+kDHcbnuqzfEAWpILhTitQeQ0YcwCX
nwP5FdRw3ygR3ld8cbhXqZGUeib+GuDpwY2N44CU+JRoV/0nmta0NbR80691uRqfRPgYp2qLGh1F
yFpcm9eSKLVn65uX6JvjZ+o/2u/mCtA83SD84Y84XjbYIHrJBu1gOZyzeiluYNXH/Ft7Ob76N0jZ
MnhW5BqyvX8BYhn/CCTB2UVk8m74yB3D5w8V9JjjRfr3umLEm3PpPeRrUNbc9cLX+wHKljGt66wg
JOjFdqEe0wQCkW4oTKV2t2rvlLf7eXDSfpSfhFEUja4FVQsedAxy01POheH8ZotPy+sc3jyOVL97
2cYuhxTaZHQVMF3HKDPPw0k+9omnb3/xIHI8kne/1D/VdbwGFsbz4kirTuMiISmyxdwGCSE5+lNY
5jTpLdmKTin1HEQdYB2xX8GZ+EtoX5TePUi+e8daINId7vDM2+Wf4Cl7lhbDUQ/0lfscifKGDtA/
HPA+SCifsvNCf6JuuFQnm8aJl+1QXwBzBJM3OI1d360dgaTMi4RK4k/a8B6+Dzwz2+ZXc4pulS/4
7WiwXyM9JJlBKjYOFxIaWJ+V6AERjZ5K48UBffHKfkfiDJUENrP2dny5/QE5HMko3qzr4geq8dve
gPJ2493oUfWPP+WJoXdPdgV8cmYclYEJfTHdjH+YgVgYSuQNjNJ/OiGsXxWq7xJ91B4asxk3oMrv
KwI3DPi/mbzTAKx4tL/z82QQJPtRhBvSq8C1k2xdiw6KnYHOyKFB1PmQhtMkYwCisy04laxiybjT
I1LtA7cmfG2rYoZCRmk0Nw0KTzzIwjcQkPFbksQyQBYU2jmxLoVB+MfIAFSfge6Y53MFu0H1Nc7R
LWz8rX2eDRFOcsBSPjDF/5I1yetnMCINrCaz920uRzjx3gQRpczu5KVrBNDEwi6xIhLJ5U0O5QKy
+8K53SDyXQs+Vh/imajuUdYaUCgJFGyBdiSDwq3CzD8r2JFWAqkci9UqwsrTr8p4xS7HGcjNBZO2
S31gPyAkEIea44I1gPiLmQSLVgCxSJCJgDmLm6rF4eS1xE6/sAewFm4pRCcZgJ4DOrqQQqlr+mzb
0SNPRNH2jFxDNGvbSGywMxSvNAEizqYVmbB60/jpcsc6WaLHnq/reGxARLGBr4JPYC+Zj0upPAEQ
o5jnXN68Rj1myYmUO+7Dt6unbhE51VXeNjE79pZFMvmagF7J+TQuLCUIC0jAqt771nSomIHrMAO7
Rwg5TkRHYT318f2Hw7PkK9fWYbiVRtBLdXKSiI4KVibZKTGCmDD2ZvdP4RWo70qKeFl8VMWjUg8j
3AXhfGqDGWkxfG0ZCsd1eiAGGrzgChPeo/q9oHIIhS0CwHfwSRiZrnnlh/zTjDdBO+p3zBHbDjKB
rFFkprJL6YRM1vZEjAkyxBhShQcKzce0IrsTf+4cfDA7GsLYlrC+8pFJxNAvkhM4+tBdccGMBb7s
uR85idfhFR5M/Akod3eHPxEH+YpgAtVlgkOSVhPvfdSQCPOqm9xII/nDy1razDJGrOTcA7gVXZAk
KdwBF46R157TB/Ke3yK9y8i7jGU/fCnhB0GDL9K8w2XT+pgiuxOlDYK0YQuDadGRIN54hgGol5zv
1n8knddu41gWRb+IAHN4lUgqZ8mW9ELYZZs5Z379LPZgGphGo7vKJZH3nrD32rAAttMvfwr6mwTD
/FJ3mLHN9e+pSvbh1VNdw3PxW8nTHgQtfz9SqiJLwdK0QGeFeLCyv6LFC4aNwQ9+KhkbBsq1+sdM
F7AwYiP0Kgz4M4ZPmx6AL7qX4CQn9tSwl8DVeo3iI9jQwQAB/GF0Tk2OzCEIfvvglQS/EpYjLCcP
PKYjeE79GvBy5nsYWPyYpFKTZDoA/7UbY8N1U6NKsKHNmrrNgSd+spq79aR2B05x1NdKMkfpqfoW
JUqZwyPYVr91wfDvpE+7sFlr2pP3IwMlCal23NO1k0hhnUYwbQS6N+cc7s8AV5N7B16Sra8kwDRf
FitokIVLA7/gF+KheqtfGXgR/fyazuaD+4qKCb1O6vKOjlsLuTXaAkCxBt8Cdq3ldGYDXr4yFl+d
jfpAapY5q+YFEQprzuAlGBx2W/ww35zjFjYAc4X1RcZdmXH/umVxHDROH4gKlVPY8lEnuoAh6B5i
UIQlAbRDvAgBcJKTgKLmCMyU1srY47TyP+lR6vlnEKOb2BNXhFgQoTXReRhijCULlhCCW+xoXFtf
HYb4nJVqeR9RfXjbxlg/k432zwyAVO/SD1m7yO8B754B8AJbGal1s42eR8TKHlJHj7oeWW8TpuxL
ZKHctJc/ok9ehn9YH4FQZxpNgJuRafbqWFvw/QLBOFfEmtxQPFEaeqvy+vaPw3j0mfYwJ14EDaxg
wJ4YHhhcYX/CPPieThTDHLvRkSQTHffwrUvcbryFwUUzNz0LdhOTlN0Ja2Nf2RGnArabeF3ZKZUp
YG+doaL+qLLHJFxLRB+ckw5KIpFKw4VUr3QrPjMeCrBf1rbBFXkZqSkUOAO0JondvZj7kIuILYKE
eUJBB7tBbbtES1IZm36NHqX8pMQf/+ov70FGR+mwFeXONVcGQ1aMin8y5776b3gSqIM2JeNhXKn8
mh2KIeJK1zJ3tWuwfSCzTYXgt4DV+Wcky4Khv2Od5BCGBIpKSDzHfoXJvOJZhNdKOdDTqTFUtHP8
tt5JFA8q7qy2+GGrRrAiMQ3xEpDAv+mu/8mkvmiupEDNYDaH45L+3vWkHK6Pk4t3SQBlPznNvG0I
77wvBqYDhgj5NorQrdvmReeNXR4g17n+N0TeI+HBybNkkFODl+5/89/0EL9puAF0KYgJ0eWhMRAv
6Zd0T+F9/qD1JwWUkRE9OROL0l+EgKlXzOmYujvIvszl+DOipfVQHTjaTvXJ4lqpxtMkAL4l2Kz6
SbB93KVkL2cryVpEmL7x2WDJ+GV1xXE2uR3qK56Hq+kfMvLqeVoFkt+YzdtjCakm3Atrnw2MFjw6
hnwdyx5eMwk02Mrf1vOIATX7nPox7N88oMq+fgSoxh5If1+1tWUnRDbautp5c4XsO5ENEnYjODlK
unO6LW6JrcIkJsUCMQ1gNP9cXstry2I/QBYL8MWOXnLJjf3hE8F0NLwHUe3YeRnhJtto3AXdqv7S
nrGOdmLte8f0S0b/+o+zmXgB/DQLRWDgd1BOvI5oPhgOLNq//ANJYLbRt+mxjzfoGojRsf6JKumu
SyDXFmPGrcgneNZXRX4a3IQJkTOny2CGWXDekl/PDQ3XreE79g4Deu+lyiujrgDV4+xXV7wwjjK6
1r+ICUOB+x6G9L/p6X+xRdHgjC07Bkv8Us+QITSxHI5/NE4NVmDhPdcCA/+y9k3oBWEcXKX9rhLi
bariTi0SR8Qmi5ErjJZl/68glaoE95KViKpNJ1SfQxTCj8s+QgWAHDp31housyOZFrtuoRddcs6Z
xMyWGsen1/74wzyKq3clJuJIYFCbb7UYSL2ySXl9shXe9pPpstFGSC/uFAYyM1PtZCHEebEIjCfA
nYfacBs+2hDdZfApPdOjVK+KDisBDJ5rAFgkQLL9Q76ypQA83NTtGTVBOa79mwpChjHLlYR1hImG
ArH0yOlfGzewbsFPrawnSjB8of2a4l0RFszcOV+j7wmQqPoFewJ2nkCANQtoXm3LFX60jT6um+lc
48avlknkyNk6TS7CHdp2SCYmOyVCM/I1F7FN8kqBzmwtUwJOWkFTtlIInyNjUZceo4Gb7KH7QAe1
czz+K4Ud2e4+P/BCENC143LbaRFOV6e9gU20OcspcQE3wsTm771wQ25kEDgGX+wPK+g83EOywbjy
8Dvu/mXyIu1GaJdJfgBKVbd7iWix/EgCon4JuHTpIKQt376gzJXYjzciR4aowv6DrvQuT4sRR/+/
n4gfgXkIiaV4HRfY9QY74dakN0AwVfxr/G1JVv0l6hx+Lj5B5tGMX7ke+gr2O7oU7lMCF/9uFLGf
JatmTumRmnwVAPCcFVELQJbZlqnepeq4OFcpmbhQ66KVdBIveH7QkVo/wrrZh+FBvxDhSNHWreVq
rxLJBQDkr4FieI2Q9RBHinpDu5uO2rrRg1xLE33oKnXxJRx5c+CmbWSqciyUgGEQ+OMtOVRkoLJ2
OoYsBhZ2sZdhZ2yMOy/GwzDOFPmlZU8RY/FVv9jx4wQ/HJS97PKZoqnBY7eccneChf3X3Ee4tsCF
b8gqEYaQOu0OK/BayrmwOQSqf1MPlT3YozwW0ZI2OAlW/lXD2tdfCbxAZSqvRPq0l8rUReJzR0ZU
kXe57k08wu8e8SDKlachcdvYaN1Gl9VxojpeuB6jS8Ne1PbREmghGFG3v7Slg/EzexrGRr4A4mQN
hexMIY3g0op337AzAUnBotEwDt4S4QLwFNPm4DsYt0817M7q1mmf1llmwxBxwsjmjsOGQIdxsRsk
twHYxHYjJa2nQXmQb+PPMXUEtho8kYW14aiMPbY2nPIL7Nw4nns8RZA/HO+NZvnWoYEOi086hQBv
lzOdOTE63wYgToicJbod40uWtgvDA9iBw5ydIbumQ/XsmQie+AwTytdFeoDcAhmV01JtH/yeFZyl
pdp/j4w5NjqWu7cioR5Z8A84DuNwow27CJYYHm7yXhvyRVYGacqoy+BkMNClcIjbvToyKKFCnNbU
fPwjtkfmgiybhy5tqZUOU7hSNiyN/UU52dZLPmDEbndt6EAtPA4nstAsbty5wcBglwCg+hpHVL9I
IdCGuMq/9jIeKmg2G8ThrDPwo1Nk7KlwAbxJuxLK7Fbv7116kCifQ7s4Y3rrizNcOe+Q5kdU9RX4
lJt35sU3MijKzNttTbz61o6wLNgSDbJ2f6f/yvGxYqR9j7oncnox+rHIt5QPlsxYgZ1iSvWiPFug
T9jdfBvtOfYnqJ9/IB6H7yi+cxcpO53cqhkfuYFC59FwyrM+HKEED3WmORUezZGVKhCMMrKV6ajN
y5Tm2aIHjGfQH8hlC4ICFnvA98RC8c1mOOcCyl25MY7iX9bVq57HXjh3nknshLG2QMEmHthCfjL1
l8O+FJyUp1gDyj8L1/ddJEB171iJlTxb7FlAq5K2mxfHAAhZKYE+yBo7qu7hkfVOtY75d8IWAQye
fjFdRSFTHe9Q2daNTsnoPltx1eAbqMK3eQjFg2zG6/kNQaTYT6XTSX8xD9tUcOQkvyNoSB4I5c0j
M8k3f7pOAeokienCFilJQl4srNJzJrAlFHc5FacxnC0D/xKom8b/8WIiaHBbCKiqqlsoKI4IIoxC
+iPt/H2tFzZ8V6O7dD1RZPvpFXSMdsh59bctZ2Xf/aTKRhS/JPEDKS+LGZTLQN/4uBhUe1szXaGT
kdEmZuekWTXQd/zumOjyhuxiG7Xgxspc/B2dzE+hRLdaCe2EzikVTVcs3RzVjGjeQgByAbQh6S/j
i1XREIVmg+tZtjVenpIKapu+5y83M0komZGuC+Jrm1/fuERAeelxlhJKF5BqaCSmc9VcDevM2liV
l4DhIT6ZJckBMBicarAZiKYuFULHCAweQq4JZ4IcvEMCV61DMMn80FyF6S1HYNNCWTkH1dpkOys7
ebAZ1MdU4kbs2k0yUs2ii2jcKbv31nNSeZoZLenICeQ2u0098EMd5Z+HEqvK9wPvb42PpCDTAeOJ
0mzzvtuFLE3m9hs9XECZL8USojdg5cWEn5Ci1TKdrPZWrX/gFN/4yW1oxqWqxX8prU8ec6Sgu5Gl
2PVR4egXEaNyLc2J2Q0PnY/iULgJXvCXlRejGVyznK2p0FRkvHSMmSMVdSuxHNnLAkCH0ygz1nUb
uqaY8bR45PJpC0kvPwRZ3oRVZyfPKAncNP7r8ktlfFm+fxbAX6VmxDwrR27X8zoTEIQEFD6LYB1N
hcWrivJWh2dxmv4bHD81j41ke/A0GR72KsSWerfal8VUNb4A3mWionwmEoqkHLMdkaOJRDVjmPag
0amnRGsQHZ2SlZNvVJ7aXJrlBJ/ETsoMl5NhW38zbPBUGs7cJtMiOfwxXjMuMXqbbC+DATSzLfMr
0JuC/5NwtxB2itVNqJ4htwfdpSVshdP4F+vP2UU9ouMHaNUQNUQdXvOxpzACTWFfEIw2FLDjkl+j
OknILcJz77+CQyTioJTXvuqGPkAjmipdBssNJkXt3Q4VpXZXNkbmTtF3zo1tCmyySEGWCPQKPzTq
2QHqmM5wsyPFNYvHbTE9NS4wAbYDrw1haFy8wYENNGIXdq6D8FvG8apQtIUmhvDpFiHxXtFHL1r8
zgFLpBfcNRXGCpEptkBCqKiRPiPf9GORf2naUugveroZTojugGZzZ/RoGdRzO/zrNX6bD6UTsRc9
AwQ6knqsAdPXt4BdUsd40mRypPhboSUzSIAeHx3FGH59OgvQsB6RUCw5xQzepXPuA/yhpkO9m0FU
77Jr3X/oJeqAEpmRGqzIgiAKOTaRhzMLxM2kU84mlzLuubxtn7T59GIg1EWvRT/OSDZ7GPT92pHI
DeKLZ8J+vg84abpfaPZuyGZ3RCplo9yB400/6XF1C/zdriGHPdvr+mVQPqOHqWHaw80YvJR+k2aH
fPyBVoFXRJQ34JwNY4/eRNa31aHkYjbOYgzvgbuX2C0eHhRyND7oOy5zp4yq202eMaoEfdPh4Gck
y84FbC6p1BcKOCiw8IM/jQ0Tkak78LKhtd/5LtwV5SCdO+7543Rm0jCRBiNRv1OHNyYreWWdwh9i
zJNeVMkJ01VAI9iNR2WkaAJfzZQQZz0SnYkEBbvx19YdNa7PwCag5Zn4ADi+QeMB5S3hFCG/RH0H
8hf7vBbuI+bOpFB0H4IbIbZBayDvRf5MJr7Cj7Fz0fMeREYHwab418aHyvgwQseQfrN5vqjAYga9
ro6ngBKB07SiVWJQVxx9Y2fM86D2GpdnEZ5UvmqnlZd9ixAvSITaUGphu+u5AIPDDBm1RgZN/Bfo
wmHgDqnLFd6INo41LisEN9PNB0o81esCjoPC1BmdDEV0t4iPCTpohN9wX0bqMgYNrT+QncbSMAEN
z4jOIv5zR+EnnAj7pAAWmpU2sbp8Di1GC32NDH54SyGZQWxC5D8VuY2PysaU2FEw8HG9dGQpBk0a
aTApgSIDtdgPVtWzIlenrtwJ3XGdH8XukTTb1GCFweyaEDyRT17lmI1raAOUgqT0WKiMaw1fmoyQ
ibUZAxhLxyS+DWokQcfix9tKwbcO3I8CEgkG3kwdl6cBp2bYVVAsq5qdO/t1SSWvKfvpzEfgIWND
XyBax2GiDtvmPFRoluvP4jbGO8Yl5bOBHukmZGxRtQAlhvbgr6f+R8hqN+E99Npy5RPcELBC5hBn
oMEDdGBd338kMxW2PSdov3dYCVtr3/nvjtwfcUCdtNTMOcqZua9/NLf51ZiRQsINexar8hZMR8jb
iHRK5LWAP3g2mCKr6t0cbB851lVFV5DJIC+4kNfMseTmn/roTpX8beEZUS+CvmICgkxB2ikiD8su
QoDakHtVLVilKIxEIwLooV1wJTfitYlOncHpqYKEBMcGtXb8h6aaF8jaS9+K+B3+pvA9HfU+pTv+
rDFHZfaFhpq8rkLGPMw2gOkZop4EfumHHGzUpGV8ep+0TWqIGHyWAvAISCGiekOrxl7Lr6nR4h+5
d5ATGzXynXsRrWPVsaLPHFUk1EtqFG9aBHgcEEzpzkzE8GnrixmhH+nrllN3OxCi2jIP5r53NZQT
00rTVjkizA6QSeXo5VFqt0GB4fJaCNtI+ZDnl7jDRcDlrrV0dNJdByFRNvmqGc8cTmDoJ2QmHktr
9ZpLD6/4ZJVhJAOlHap9gRO3xqht/QbBQ8+OkQwO+J2Z33n5UaPD8uYvLf9VZDuAatruZ0DVcGDC
pSDfi7FtxCsSo1l9G0jYrT1av0l4afFSQvSXgUunb79kbsigCP9KxTfYGG+h2SWDWyessxgxyCtD
2Q8MMOeIK4TmReeaCtpdGukPPfgrk5U1/XrxLrEg9h955UgTrOqXaZyjjkFij2OFwuCkDxdtV8sb
H3ldZ8vtyZAfA3wM85dRg0NjwSMzbVRnlNbKniPPVHb5pUddo0TL/lF0x8x8NyAudJuPpTzqCH32
jNCk9yjc9O5ag0kZYvyZOHCwxL8Ndg6gWpO1LK0Ir85sJMsstNGwmgsMe+gAUxZ7eQ3m+5EqKz/A
vkFgwUrdjhORr9K8QEizlTXuyuFhAbzeMsHEc+Bm4pHui1kt4zyTlwTPhHfSlbvC8Jar7aRCc1Km
W1bd5aXbQE+XDrxzrNGkTwNuypLO9A/DcR0e1OCgj4+2/ldYLJu2Ml3nEBvkQG19VK1/hvFNMnQo
nId/BgoTGKMgDpG5ogBXmY0+VB9H9jU8QpG2FmzdwuZKGlnXsMFjwPZhSGe5vWLT4LMM5H3PaGs+
iAu8Bya65p2HityEfItAh42Ka9Vbg3MW7ETmpAigWI2WkyPUm1i3KX0Kz1bsxFs0J6IF1PkCv769
C9GW63rdnRj9OSCQwH3uktMV07Ph5NZeg1Zm7JRk79NEOxEpHtxf3A1j8w9DuJhssV4XGFPLq5C6
gyrZCa5d+P9oundNYKflT3CPPRo2GlhfuLHzUWCZHSg85iQS986FM2o3L7gERIh9BHQGa8aT6vQe
0HL0wBdpklf5ZWAb59C37jnYBIRKwbL8UBncPg9UbFjPB7Ky0OzmdICnFhGc8ufRPUr1U2WZNmDX
7ZotECQnREJStISE0vwv6d+b6UgHK3C8epUr4lKDz4iUav52FJw7mCwIAI3bV6/cEOSYyBfYZqHZ
z/t7pZ0iUl8YCO3kHJN9dbM4FNntPbR9woCW26iwloq1qUcRMotTVU6mfhfeBcndWpAXwrO9GuJC
QlfTzketj/kJCfIldajHpcWJyxBfn8jQvt3yqvj3DnDUDdmdg+OHiOSGGeUaF1GxFD771fgB9kG2
o7P6x7i7rGIgY398wQVZcDwP/C/VLsKCJKUNn33YuEL4VR5j7Z4GT8n7ltFqUyF4fMmUD2S9muvd
UL5886nN0JTRsosNjqJoA//dEdmabZjWDPWa7Z+6HGj+GWiUaxYXA1ObVEcFjj/xrGYrmVbsrFN/
4qK2pzuHp4pVGXmT3C6a6pQoWK0Z3uxNkeM3nvnIu2qDa59bih8ZNRrd8bjghnJja2kYa1xMPSKw
dMtiY6oOQrMh8GXBex4gOnoSZysc3zyVubIC55HFj+GOW618t1eGR8+GX/QKLPiE79GH0GductNm
bUvHkVhrIi/3cA2eSfDFw9gJj3R4mOMju9cfiYAlgWEmz40HzxduLl1d/KaMAJvm5zsqk7KHrBYg
oMPugu14104O/XwJqTm6CgbDwENlzXGO0Y9WXRi5Z+2ODFVR2aZrcoeQ7+D4uWHZineMK6OzALRN
drpTYBzML4iKLNEKxW6QDywwMmqu9zfYvMHCrdB+yyqEb/9PS2kc6PdHnu1nChRvks5GV9oM13kH
AodzTJHPg0dmrp20RBzsxtIlo3HiWaQ40qajKb/I3854oFnfUp169Xfhr2JuJwQSI0xxqhBrRVlX
gz2t8y2qJSSSSbxnLN1/FIzYSCtavXdq/FkxMPI0t1L+Ap8iYYJhO+9KB7QuioZibd2CzbP7IxPs
bFM3+/io6P9AkS3UeWDA7wjiQUGNWcKD1FjHZo6+goVQP7045RDdcTdzCPgAvT0Eb0FMSDVZoOvI
+6qI5Z5HUrJ3I1oc8N1x/NDit8ZZznruErg1EQjCR8uOdD3gekTpJ7mWvCawZKhWOe++9VElF7bb
7zG//rffwxYWX4pblzJgp3kLt4a3UeXDiI21Ced8Iw+VHg5G8V1PzFhxTWIge4KKENNd3jcrTqQO
cRP9arjsk7Migqz76/tXZd115t6R3Tslw53uWm067cMQb56IDficz5N07SPQKJxupEro4E8azjaG
JCQHaN9TgzPUNbfafMwzs16ASaQAjuAVIfuhEb6iOmB0Wvm74s7/x/BETFvZlcSEBytxaQbbjpve
epOupqJBXQkjby6ep5X52wAesfMjFldG1TaHGVvHCtzynpKBndTSenpb/YugVuJZJaaiL6zuEpSo
tWByPh64hyf42g10VoWKdumjwooxbgvfWbc1u2+/+ahxNc+xy9+NufC3Zu4yIqUUYyQ1TZ/sdktl
oAqyI8anKit3PGP8xpMr6dfad7H0pOpL7vbFWYUcG8PLqIwfQC8ST7KumwDC2LVlToESyXrPd89a
xYB8b4ilCNoNpU2XupLxr+UrHI3d4c1eji9txetcx5984vOlp/9yZqtsPMj8zERb0zYzDFP8adVd
huIkIVTJcAM0Ir6lsL/ZKIiZjduAaI8TmBh7BjuO/y6QYuBNsHvEYViThaVpI4BNeldaQ+FMZAZ8
lzbhavY2lOn1BOkEmWlVbUmLqFp8Kpy3eYqeEou56xGS+cynt1wQ8nHy5LtkGNAmTn54GJBMgYAS
IBpBTESqJFR3HcpNcerw+Pj3Sd3PD5TMBIj6d5y/WZ9ZGevfjxNjUqPEtwE6TKa7p3dnFWlyh8BJ
2o0f81PN0D+lK/gbJAJDgn5JvEsaFDsN6drDjD6r+G2xj2Guk0LuYQvEijYkXgqXTX7sBUp1TOHl
q0DcGL/VCZbtIvrR/1Liiqabjp5dj389AnFejXChLBe/Jl4XP6lsP78xyNINilz+Ex/yegu9+tGY
mzQiaZbRmmSA34bVzBbsK74woS6Z0lpH7yf6xpoZoeSCCkVQdEb+4b+KmaSRbvSfvukWknLg5asK
zJProfuJvSv+WyV+jgJYOtj5u16ZowRRymgHqbzpIbmbS8+7jsTIhLQnzGT07USeX2vn4xbTbMeR
zhRH4d5OElTnb/8tJeS49Q4194TpubDjC+UFg2e5fHS8U/HwIlV4/k+o+QHuGGcduQxZ0mFttzMy
TPvgH5B8rOPzlkmlxPmAPCN9iPOzrTU3nfiuWD603TVcy1zKrJxdL1yK8YoN7/J0V8Ck4zRfck9T
iabxJ/T84GZ+cXAH/q6RbSalYMkf2TM4t2RD2emBFiHM7LcCNWSRIgL6M/Wd4j7ZZ4nYuDm+Y5gE
k0vVxWlOD8cShHgIhKKwL9gPADwnTnypE60Db4NejKHfpXBnBYBQbEsRcz9yps0sTuBFYs02rYqW
ddeh4SYykD9XMP1Mu8OIDM6Trkay3HLFSfACwmrFL1902uk1J0g+0MsE0ZcV75MRQ8UlerWkCF/j
gEgSjNPMN1poe+80s83p3m1oFnjiG3gU5taTD1LvhsGmowhhJEjcg3TkhvWmeyURo/A5ETew7Ojj
/Y8UOLE+LBV0lPqpXHFmlkjrZWUXPf1ZSmuTTnQI9ZvOwCJtFiLpxj4CUd4/htWqvzHhURr/Yh7c
VKBxD/jtbuUF5tJwsQjtU9ZZexZw3NF+U4iCqeO80rn0Ny1uIx83yZKXv7I2miLR4O7lLyqJmIYQ
SPWEmQt6CbkkLyugoXC0Z0Z4QLwp2XAdwnVVHXQCaLut3+4ba3M4YAu2U+ngHWKmw09OVXZzLk1C
sQl+iol8MTdqNjolVsawSfwbQLEL50xB92pPLWk4zEHRSm8T/WoaNmVXNBcUbe6MvxpJi+nTEnYU
VyhmshIfAcoNdnqDaGFoWXVoV2M8QDTYf+aW+ygQb6a4rsu94q186CXtfLm045eHE0g4TsRs1C47
YWmFg1Iad7l0UA07xv88OrFyDyiI2cJ8eg1wNbq6DzoRDrsiRIe41atHmjgITcRyp2e3pL4Y5ncs
3OR5qwIfN+fXZJOtbIf46iOwLe8tMYIygnXKWaYsJizGmHMXSXl/ioAbuVmxEdpbjhhZD5/WtOOb
r6DqpIRd8IQ3Bl6/8iSg3ph/4Zr7OAT/ZgW0OWb7rat3JDsMlYIfaluL7NplvpX1M9FrLYLK2Daa
tQ9LQ1f4+JeRuQ3j38C3TcGpPwxMmcnnJBKfBcwc5R7pKdpWp0MFZunEJJQ8a9rHgFN9smEe9o8x
ucVHCjVBdUSJgTRnp4bNj26QsZ1HETd3Tt6XZayTmNReFiJVqSwTi9+/e3QTIEyUqszGk1sFRpuO
i7Q3CW+i5Bbxvmtkgv4gPJKERxafdB6d4CcIWwo29EPGkxrEw4ht5K+6f5TUZsK8hhluqlUvE0KX
DYI2ovBKk5gLTkuxR/Hnixv+OOk83hVjZAQc6CwhBdwsVCrKPi5R53G5GtA6Chh48p31qxow0e7I
R4XWIqP+y39LyFsdhsmKlNShPOhZs59qFXM6uw2ExOQmxTURzvNKmOfemBgsg9kul2/hiezH/C4Y
KlFTFh1sbKTKtWPJldP4/OnxoqBOlmSGToQYDUR7ZzBcLS6yedbIn5sluhB8RfRiVcJx4wHp+Qth
J8E3s7AZx/NZx8ZbxWfg+/e5VDIX4Sr8ragGYgc8M5JTnQHdRqW+ZDCl6bzwwWryv3uvWM6vdd+T
DEBh211NwPRMy6nIWGgjH0Ym7kTVy5c2JQMS7zOOWOPYSIYIdIuZAMKEwsXKkKTIL6W8khFOFtKR
YV86XHqV8ewi+Cd3VyagBqtUl+Sn5CcK7KTfcP7yYuU00rzzPnREdBXG0vg0jupGQi/svwc8FfXS
iK9JtysT8u1IPldYip6KB7zkYiczjh4fHQzF0uXZnRcUMEBRbBZsEiAjo6pZadmhDZ5i9xYJRp4h
myTcWcnGj+jUHS18ER3s8Y4AU61t2MnMn6l0epQTiQEAQP+LDEwMS/geWU7agXALw5up3kdM6RYW
jI1RX+Jy52F7NH7rEVLVuZHOClNHxJPg+tCXlU7B6rxHvsEPVJABUJOSNOID62BW7JixTdMuGI6N
tWanbeKmlZda4FYWGSZtUC39iBm0JIkG/kmM1t9hfR4nCJOc6usSTY023joaR+FUlud2fPjSOhxA
ZTl0kypN3UtjAL/hEG1omKRNijzFm1ao+wQlRsYKOEJEBL4TS/wcTO3fHM0cH+23KR2qH66SiHEw
8mA2OOuC2k8TDu0XEqHySMNeI4L/JIlMhdJyYaLmD7aoP73UmdxIODBRS16ecASMJ/9V1qouoHKw
gUGgxYRD3qKOnFwDuh7+Q81p1I9Z0MD7VcBJJNiUQZM7uAxDKWYC1h2W8ut/MWGmmWaWYk1Q9RnQ
oWZSnmXzPdfoSyO4Uvp1dvtBWZWs+eTzw6Cs4Ukw2MuHhU81OdBiZys1vXXqvuW90tmj9Py4F/O3
vejjF9dcSbdV8OVX95S8g/nTu1vaGrjJ+DBQVuK0yKWfwHf1f/UrXiV2aDkC95u2z4wfekkatXSt
T3gpTh2K3/DLJKlkWnJ8MuuSWOvwk5s7Nf1M64+ThBoGvvSiHcK1Yq6ZrRT+0eJJ+zZRnkolwh4K
xU10ZvzOiA3zO9sUVEQbGZRlpxDLivSG7378KlJXFw8m2S/sQfjmh4FAhXot+heItmdvO+h/noDq
3+GvkjEi567VB24gHCifx9T/7PXdhDkX/w3lt3GqIeEjO+FlsssLR5pz8lDsXTEfzNpKDUiiSI8g
gsrf1HiF8YyQDdfOwxNxM8jwIRYNHGHOOvy4owWvT77Mtz0TReVnQNgzIZlkw819NQ4PqV7n5VlC
057XPzRfgvXd0RJIXJWlDIxgx2y5Adu2szhLPYJ84g3X8ZuBgIBMP9nwoiBe2HE5qHjYqnrDWJ6h
J7NX/jwj5uDuwWFu8KFgd330yALNm1xdRRmSlQ+bu393g8vWNcH9rjpGtR7E84xNw4s5MofngllX
y2hLKvnU32Tg8bAuiMr7JXSjCvhTYVcjc2uc7blK7oasrY1XCMmBtarfQN8UWfH3QJNPIfGa2IHN
6lb84kJWddhfPKw7huo1b4v4KVPCnErjJET9vibknB3wqh6x7rvsrAWMA9OTqC8YRKSD4BriGsJ+
Nq5i7TRkV0NbXmhIGlssGNws8YHz1wjPeysuapzgb+SH71y8pqfo4iOFDdi14q8WSbBCHi2qp8rn
7boGwZpc+HVMevZS/xzeXXgBBB83O738tOEY/NbfA6mBf7R4VCDJvrFJrV0SwltzibnCJmbVW/z+
ibufcffANlJiYf5V2BU/uIVZ8Cyhyjuv2XwZOHgiuPsaxsX9GpTfPsrhpbvZv5zgxf/7sg5bvKcz
7DYG/702XghRwAAaCOP0lHUovT6Ue1bDiMsFJorELvA7MWk02GvjUIZKzsdU0v4wAfTvWES63Fki
nnF9YE48L6QhrAJAHB9S9DNpJJUgT7ClejupGGScvN2pIa0i8QANRGN+EZb9hNunWA0Ggh1JbyP9
5Lvujv8FnPYw2T5HFr+Wt0by1GrzCI9qBooLlEcyV/4K7TiKiOyHCwzDfLqyxOOSz+HYYb/cebR2
6xovESo1wkJE4SUa2yg+R8Ifgo7hh//MUo8oxG89OaEq/HObLT/z4TE6jTvsUg0+wWLf/HJgsy6J
V9F2aQFukc74XB6sNps5sXqlfg8PlqY0zRJmKWXVCGSiVvtJZ42d3GP6AXJOEDMkR2/6FVmyvSn7
NfdkYsboDR+v0awsTfY8lkK3Q9435Hzvu/TGj17Gr/Af27Ejfsxjec4hL5JyqZ1bOOThnLwUnwcH
n7d8RcoLvGC8pt+8NM0jLDcGgWwf/T/tkpDRxegPSzsgfyvdoWJE8z0QSd/xh2X3T9UAUXL8SHFS
EI9EtfGnTawB/KU5uSmugGiPtoFAj/AfqsbwNNRAopkxkahhE1ndrdR/anFHL+F4J41RJAqPXavM
Lp1aPVkbFDmbek2eDaNLui0OpC3VHd+oMcwBfb6GPs0VKtA5SzgDwMKQsQEGGGZGvfqfBVhwMOUz
3G7Y/ksOORomEbGg4LAbtJMd0qlSoxFT8YUCwgCKxAJ/WJqRO0KFd8iGo5+3cR77/ya4hvm64FGU
rz27UcJv2JQyZDrGs04VhdqAKV76H0lnttUqtoXhJ2IMmkDglh4S0seoNxnqVgihDT1Pfz7qnNqn
tqVRE7JYa85//s06PHH0fz4cRXcf5DStJ2t9nEhZM6wJXz2FZl/CqVxmjaxC2QjK7Fr+E7cJR9oF
QGhlL8JSA5xRuDEQLj94ofwaqi2yMdaVCx3ki5lkszjn44wCDRD4CVt1E6+ThgDtMnxBtkXw8jfj
lN1u85ZExiUsHruhDn6YQWSY0LlcL25FYl2k9rBqGY6dCgYLK19gG8N1jz3pIdl4RJe6ly+2LpDa
Ag1HlL2A2yfcLrR2w/YZJRQpjen2h6cUrqFgvLf/OIVBoCsfN5XXeBpZCBgt1iix+9ShuWQYkUB3
xOgOMoYpPrd67SxuSpIDPskBqkDffRGWY8on5bkVQnrY7xKfgqcKrZvUcTuGfE+U0rwlgqkuAomt
EYeRJZoEFcq4OsRPBuWobQUZFBdQrsI1ZUY0DTkPwyBa9uJv1q/5RPiQzR/I1NmDjDzBXPi7L+hg
+XK+ZRFlPXsSNO4Carr4Vhi/HRoLWGoUr2sC0rHPpiNO2GGVm3blx9BMiBmMCKg2OFeGifIzSNi5
OBk+tU3KSAxMBf9f8cppb3RB3xC4XF3beM3ljdKB4FoEjQ9KcmhWGDv30AXGaltzSixQs778iaUJ
JScSFrZHtKsiCyQW7AeAJYDHA/ubBvdbmD1ryL+M81fzz9TxFt0vU3N7Zdj4NLeOYWu1CALwKWc1
swVp4X3+JgBlAMHCZmJRfYGDz1u5P/SI95Th0vW/r3TNpJBpiPiuS4uTVvjEQ5V92ajwH3M6/Cpg
F9aGi3IxQSpXZW/i/ZICk7ye/17xLRffcFY34qDWSktmZg2uFgPPZBd9Zij0Txfx+HDF5+l5/5Eb
Lzc+R+p7FsOr3qbxbeIjBcfnB1qOY6d+1Xg8dOlHUZ3uL09/7g1+kWBsDVB+rdv0XiqGouawkaVk
Zsj6Seq3IzkA4i1/fawZlQK1wLLFE6ZgpjJR3Uz3b0H2ngSxwrvo1Le53/ZgO3dOpju9Ama4T/7C
BP3WDzpZH3thPOakQLTEWPWHrELt8vzh7NLRxqn/eXfkMSprrNCm56XMmJA2C96XerGAn5hb1hLZ
VB/TTeeDFKifvIkHvkI6yQC8x8rjN0l/MYasuPUf2b4b31KSgXjrJvl7XW2xRZ6xbVBwMVnlUc4y
WBffHYV8jaGIHMMji3v8io73bK+jhMKgo6+3U3tbK5scft78d8e0jhP6tca6PDtgm7EesGvlUgg4
AhWfuYt3i7Pyi8+Kj19e6708HFXYtj3ye+H7V15pL1bkk09WPRv/B84BnuiLt4WzT7C2K/MF+Vu8
QZbSbqKPsppPin71+4rkDapEkZyexSCfSVqYhrIvE3HCB8tjIG8Xn7KfhsWnuHm6r1+eSwiHm6/Q
x7uVV3xy1PLbUmf81W4I7T38h33tmwd4+Zln4YsbNKR8ZsX/l8f+//EyXwHJWjZ8aoeM31p5//+6
6JMbxG8UfVSuG3Vl8lKJ6uH7+dtpl+9/EohAWnWIq6Of8K2lm4W4T3/zyEXGgisxOBSIryP99l7G
96DL9DhNPVyuCh4JbYS6/tpzPVd+Fg6oBv2aD0v39YmGwuXn4Uet33iv2mPrSXw3CJ67PIfMWZ5D
6TLJ4LMFH4+/XPTJBxIWeQuE4EXVdiNVVgoxRMMTejEJwsgLmXx/Qh+LkB1Nu59W1v1bumoCr70f
eS9fv2k4bIxgHRg2CtHKBDRHiG5hOOFf+yhFvi395i6CSq4L/iJFmIXLMy7Cx3vrIeoHMfD41+On
CIfz40d3uzPXoHQ1v/f0W8/VXa53z7WzoJVZLw94gJcjL2V2FoIMcKa/wuJYUhnSf2GmZOs31CRe
s2dWzSOxCbdy1ltu03nS239SpPcnruVyPbhYZwgQ7pWa0qVDNvGvRbYx7JWvFC2oW7u6m/iKk/h3
0AaXY8j4G7bzW+on/LMOE78O1JB6hocG/EWcsuAtn3589F91gFzZh/D/pVNg+QV2YITTBcwhCqdg
oWRRxb0w8TfTcXJNMAmJBMiftPW7wRds3D3JOSaC5zRTZGJXQNNpK28qF7f+xyeXl+ZJv925wpOf
N4TwKB+YPBx/5Q2XRdxwNeKfLCxCLqED2sRt+MRLa+XLPk4Xy4ORP0A4Ymi7j39Wm2XhRHyijZo9
4wze4JXPSq7P5Z6Hctctf3NLhxOmxBv8jJhxsSWxNF8RgisXrcbmaf6dZfO2G0NKd6I0+cdm/v/L
quOmDHlKbdRHeML5PVsfbcGqsvHrOr4i7s87YyOdH83fGMynR0SNz/PjnByra76ng+KJksd4xorJ
fkXPc35OYyRk5Z6bK8qOTx7SRsszrSJxI24sqCLH5zk95lDFee8n77F/7JGRGweiFUvAHAC1c7yv
eHy3EYIiepyFg4EmbHMurlUUn9XeIaJtbT5gmR6EANEpmposGjb3k3FoqvA/iZB6WB/0XYw0uoTt
gcJoE+9hux8MhngRD6SBPGg7facejEMaGYfjOlgfVAHCsAqtyoPoD9+Un3s/6adug4gquaZXWDG3
srHufBf0YXyiTlBq7075Tce2gX3K4/VdA5sRmTYfnmJaepZNGiHhju78NmGLBk3hGag8uUVL9N9n
m82T9lHxk6jZKB9YBfAdDRFmS3MJcZkn9BpMYZtEy7MOsDeCGx10G57qod6k0fIicPsnCs2sb3i0
n+DjOaQO/verFFgvO85JDD0iztLnw00jLgev1u7MzTm11mh77Bb3EGzfb3QZXOkOqCK8n+gAkfRe
76eGo+yqn2C5rgtLOyGiVj+EC2r1W/ff7xu+iyvHnfCBc8biFc8s5tpJ1vTd3WiFlstk4OK+sf1j
dmU97tZBxlu7vKUMOWE58kzVQxYZAfYZvxUoIhLsvXCI98vn/G7DO8wP2RVR/XDjZakIh2XNkKiA
4eRZqr4Wz6yJZrUd0BOvbrhttSDPMtVPgFMEPgxk32Dz4XH7FLnq0sp18DgT/OQFOt0mg1AWa3YR
/xN08IYUsHo/MgZsOgz7Uu5JOr14au3kgcXECrziu9M+DbmxJYYIeUIM5iiaKsPix0RA5agzWro7
yjBgQ7hyVXif1XUyUOm3e/jSomaXRLvGq49BumTxBr0Rwz2dvD8X6/insn38kzQXOV2PLYPKZoMn
rEfkW23f0uy3pYiF0sjNbmIQGMqVg8ga4oubHut5M6AAUKPq9TXA5V61DJQHX2qmsGUoPd0vmZwi
cV8h1NwXouFw4VFnDq9LQsKfLtgCnm75WX0jLynHYpR3nxjU9Zba74nllzJnKOZwgKV0K1RX7Y9K
RjxcCpuhxHUCJDzrW3dS12ajetTYVswxb9cQGQBddEIkJDd7HObBe6WLQq8G3FbM/vWDTVu9y97z
ZzAjg8ts4aOhXsSniOTeYf/IotH4p3YVMnnGHKk3SdiS4H7cY2XH2BLMBpoBy3IgOU33GvijLUKu
16Yz3KK9jl9y/pkQX+EmGsRdJoJKDidUY+/AIaPGYlrZ6TQzd5/d6058KJAJAmOAaiVUZOsNcl5d
YL7RXsGI11/D80rUewnoROoWkpb0ihSzYj7yhKV2x9+JbMz2RR7XvkSgfWU4oqQ+iTL5j5CozmrF
gBWOYM41UiDUrh+lSQDkYzeMPyxx3jJSPSSkiiKvqA7u8xXyvmQ4GD1lzV5YEzH+0TDCQPtIdAED
297lRSX/8Jj3+ggFAxu0uGk1Kk0Ha5EsSjzoA2gGrHJnwAmcbZiCg8+4fyP8kZWIPKixWfbmFMia
l3wC9VDuGuUXbiVoZhkgodKbPA1Ydez2Mt15QdGMtm4IcNUbnnuC7Kd+V6PIqLV9cWU5XZb6aiO6
XGCm+WdxL/zOR/nyk6Xk2CGVxKiKwPLXfcfhzYakBnUF38ZdfWqFXW7ic+vNo104VJ+3YXS4E1Pw
TUyIPBJU6JoO6s+DcQjtgtmEAwELVvaLVBZbR0ZNGNzhSgxxPFIogHtMy/CgIIwSPgm+n8NBg9MX
rQ7Yy758XMMw2KSYwdXmiBwBd70rrtc9yKbbgDiYFGRyIHCsPB22O6l3EGRUFGM0DAwWuMxkRVLa
QuHgOYBYUOVecVTA8xArZt51E3MI97XD4bTeLuHL1CLnYjMNVn/HF9J+kB1mQiF6h4kJNc0sftH3
cB3bElk+pT8R5t8tHIXpJDe/yujmb8bP4w9OEE4Jp/wEhAY7BsG+df8sMEKM7SdBtuomfgOuF/aM
/WmVt+B7QCqi4nMTz9Im1o+sJ5QTQJ5I3RDsjAdUk++Ynlyyj9UVKPu73rdZQIQEIA29jBZVqt2I
J/YC/wlP8nmYMiQwGO/akPc0vD/ZwLW1GUxn8QaW9tkl+82xMgkvw0AxSk67cVfvy8oW1g7o7Url
PeO+Lh3c3TuTgoa0FiwH+/hc5/S+HxyvG9FbHCn0IC4cisNFrwoD6Zhszvfd85YT3oPG5kzb4xw8
JEDy5bHFRv4iXoAv6ldImRSTwye7LNMWX7GK2A3JeuLVSaqvT0AN465/YX8s94WKCOUj3+MNjHsi
isWSMuXKikI8uhQ41ML3b3UgUzugXaTu0aZtaRzRDxvJw5SBmF8JvcYcjkMkGy5Zgv1ycEWgUYOA
yXlAGfhLwYzMGK6BOkQsdJ+3dDlwK49MGSbxHxL4m84NYCMZInYcHz1YlQykiWfM30ktuZx4inSg
DK6sRxRHKZMNCuflvmuswqrA6uzco+Pu8I9EXfwrfHfXprOFk+qMf3dXs3Gs7rEFsWRUbSwIKLte
s3KwOkKW7vxT9+iFvpVD6wneszoC3eAkGM+3dQigdQfaggwWQzl++yDchbSIX3HbvpGDqL0LT3yf
kW/OrvE3ZdtkpoWG5bPEON/fl2rrjrePuDld9ODlG41JOkr/hc+sJ2EZES7m2Qi1pqVydogWwg+g
stWH3yDvq108ihNM6Web1UWgdrFiaiuYOsiIKX6qH7jgLFWeygHvV5G+2jcYEJv1N93IREoWKxII
TLFXm/q7RWz02JV//w0U0AQnvyj5kSLR3uXkdlAFA4/S+ID03m2Kj2sVB9yICN1F0euTUE3t5Zxi
ZIwTCaZO4Dtb6j88nRKOLcEkPg6p2KIyRf2pu3PsA+XmUMEGiyIVnRa7BpKs1+DnFU+I26r6HPJo
UvYTIw6YJt8TTgsWJmgSvBsQYoDswRSrJWHs8aMs8GD32jIkAL6lwKKKIsG76IgRsR/n6giY1n9i
bgRNmVi9sXVlw4+xI2QRkzakBkDMJa/u4fJzMXxAFF+vgjvtTe8MncufDsiIBTJYlLE46LD1AHwj
Y2Jzez2X6rzv7IkrAwcC7ma6+CA8znQIaF02/WnNREqCGW0iqblXfkJMHR5rg08RyaQdwx/mJGjW
dQOkjYAeHE6XaFM4nbJmJpe0xE7PoeptUy+XnFRykUqRe0w0qw4lGpAud3jf6rUNfxgPgBD/gs7n
UpY6rCTnnvz/eS+QL8UthVD5TUPAV1g1r8olxmCx5XVFJvQS18+631hui+YDiGwb92EKVTFd7HuZ
Eg2qxwa5go9jAH0zBbIeN6b9BL7DLsPqgxHnejHjMlL8kBgOuTIc1292CmYK8sNlW2VDbXy6BPnG
JZt1ciogWfiq7oDnPlvClz3sW0e2oB6IiD65Ia+6DhkCkTPf0/bgtE0bQ5VFHA4Haao7Ggpt1PCA
9Fq6J6d4kNDaOEXEcx16t+vdeh0utrHTNl+HchGItyVJcknKUr/S0ZGeb1lrU6momA1jXti7bMLG
Ie52GAehcsywJvPTjl3xWXsF3Atvij8YyqByKPdSH72wvx5MZqior9CB4PXOpUBRgP0GhPc+wM6B
LZ2PudxSu78XoaKg3rOZiqWcTQZhVCg3mZpYlbRBo4jXx4iLD10TE/ty+4rDeAWr8sSJ2ge0Gz3O
Re2hID2yD2aOV6aBuFJQoONyITvIVll0+c+KPnT6acsvkfo9N7ifMBq4d3+P5KOgEn3RrTaLKoDP
Jk9o6jg5Li1IVmEMFaZoJGpfWqx2l3EVg7Fu+FtVIRgnBTLXTd+uRQk2qBoUMGvxwpCdag4NYtsp
VYqT9ro9lKvKz277D6X/aJ9wCrar7NhpUQkmWnyrdB0r+nVh+BBFwtH7XTtdFEzGsGxLwgQ/Krwy
6O+Ejf68oFme4U0rTlkGTe9K2QagE8SONOOmoWpkVAWrBtO+Y0/YdQarJ2JcxEbFOAnV8iv/fuDJ
QRrCpfpqGP5sV9iOUh2zuTaQChihEemViM6jwFZvMwh2rhMbQgEH6xCWFT4j0fD97Mz1E5LKUcSO
i7PHxKBYfR3oMEvmPneEMKlrfACWsn/QcmNXpaxuz373EkgL8e8GD/GbbJ9cCzyQPPEBM98usHXn
yMp9TKzZcylS6rDtTq3ojxkaVHN4uGy9S4OIGirdY41+IiZ9XLA7tnjdpcQCGcMrG+6KjD2TDdaI
zzDhbeJz/1hRC+KGZ+MJwP5OLeKl+Keh6aX8HGwDK0sSbVWUnGiHces91eBroLMoPz5eGxxVmYCk
E+eng28sIyYmQOBA5IL21nCZLsyr4cc+D4Rh1U20Dh//+Gqew5h1dMlE2Zm+PfCVt3SqN7wVmYWU
VHowQL7IU3W7i8jcCs8MwamFr1S3c7aaf/mLIawfI7t+tgmDR9nv8nivDNpumLAHwydO7OkokA5O
rOgZL71EBuQ4P8CLRZzo8DpfvFfumNdJONH/VuYWo002CvtC0KRdnKjHtwR5xHvVe20IwTYN5xM2
+RAZ1o3Kk2k4laP19BvvkwQbQLsNlvPUUdh0EvKcrLwHoXeY6r3d3ym/1ZDH4rZnQZaG6qqDLLSY
49n3bZa9awUGvjaA/xfFQufiFU84VIWVF9Kefi8+2RH9PBJTLCq9Ck42nmYyYmNOv9jX0p/0/tE+
3DwO7kx6IgnoXIzPqQwfdEnhcBGtoUabiD6lHjtiy5YszBGbEsjADFGFCoBWCXPSCJa/XKG4ScC6
YNK4IhY+hxvkBHscT8jBu5WDs3sBrYEwEA6hayIRwPrCRT+DIb9FM/v8t+BdHa0NhmL9VtDtld/+
cl8VWFN2ZJngJ2WvkMbT414xWY093W6UnZdWzoBlRCFiaPVaYbu4MURLOa0JNmB8hJCWdgAala23
vqgCzfuNtCPD6CXt0038ThOUnabWmeEB6kxVuNcQAgdah/zITE6kpVLvKlR572tLPBTfl+LuIXHB
EqZnOoVqgiroRDRy1AFln5o3mGxQPCb0PvBzTrNwRXk4MxHZyZmHkob4xPccRqovfVfOSw963sgW
y4ybqR0aj16C8bTPzAb7ivf0jbQRW/nG2ocvrB2sCbfzkidwm3fCkgbmx8RiMW9bBSKWQjYGAIk3
RPfgUvhb1VOPw8PcPRSbxa7S46KbLe1Th0kdjh+m/M7pZhNs5aSLsFZVAvpAfDw8aEhouCwUYezY
3/cLKkt57Sjxxxo0bc+/GooWUjTGEDGudBo1W99naOdPMJdl9FTN16pH2uNgdEwenhoWb4CD3rmz
3mtY/H6isQgsE7iaEkX4ItvNY597b7YrxsStQ3a9MX9Wo82gmd2TrGB1odlaDalisyvjzWfXamtd
KR9o4bBNd5Qv6FHK/UwjQXYXGRYksctms31sdftQ4UMcaobX5RbdVGbZKTD9PJHWuzwLmsKx3OJO
0F6LiL5vmbyxs1wXmG0ytxB9S1v+zlAk+PT/u3iZf5rZHqXKP2x3GTJzqXBX4D4/jpUzjj+PLULw
wa4kkPGfA+YsbCLJppJy84FXovDYlN/P5u5T/o1fXsILEh9vwBaegaf5Qe/VYDIzUH53ASSxwBTf
NvnE5tBk9lP7TbAmUPqVFSs3T/ESkLaq/Edo1sCt95qc7I2gK2daDJv5H8REqd0Y3iuUky2jNxPj
+S1XiDHDdYyMEFmh+rf6vjuCu65t4L9jM+w4qth0OdY5i9UZ6DnBOcNY/KGk6jQCuhDp+YVy0NeC
DlseBuEHxX/4IxLTbR0OOOeaYrDePT8BAaMxYK1843IZDbA2zIaS2ad1N0V8MNBhR3m+azLHvZgL
SZsezkVXdC3Ddth1xxH/UXZy7iTnXm1Wo01cDDYTFlQm8d/d44zmOjPa4dwxVNv3n4ufGx42a3ya
lYsKfq5t4M++mAjnb0nQPEIR2+g51CKhDp9/E8Otv/L5AWP+CFo1HDKcqtGSuoxlBf+VBMdxdSrc
S46HUff5qZrt+f0dZYH2SWpm7NjVO8rcLzw3RG+UTKaF/r0GIbHxUMSzaS8yp+dFBhVTh/cnlRqE
3f16P8xmESgN/GPI6M8YcpGL2B3WLmZ+FUPzClIXxdxrfISdtrI1C3Xeji+5BpjzG/xodKbI6C9N
eGzb6Fd2guS26NMAOjevh5OQ34l7vpsyIPOkxY9xiqCotopdHIq9srLQbG2grEIdsF90VluNUWbs
EbPHFiYoFjta8zWj+h3t1RObBaxdPOht+HSKhYfU4SFhZmfWXzC618Y30gnJrZmZTPhyo9SmV7IW
Nd1l+gWRVPtFSdzokESt9mGvfWnLwplDRHn5adxC7Ou7TXOC+ochSLVFpy3huOI+NmR7pfCJqu+y
dNDqEVCADHSrCDYRw5C54RRIl8KGQGoQ4FyYbv3psevDAikxy9gw169xkrAkLFiZx+F/p/pPUoBW
i/lV0pnyVfo20JNIt5jpmPPWnUEniCUajs1Gc0qEHhAvsyqI9Lz6p83wv6zmylR7OMkLPcpGZAop
vjwl/7J/zeoDvdrzhE1TDOGCwVVqMtWFlkxemWa9cgu3I9GBuAyFdJUFYxtAqB1aF3rlugmqGLr1
e63bGD9iNcGAh4hY//n6Rb7zb3XbdM5yEjTBAH9W2PMNHOY0Roe0iXgr5y3yE9gM/ObFLutD6Swo
jiMKLuI/MNFFUgE1nMbZin2kaeQt80bgUfoxmo8RRoGVWOk7m0oUrEbrffLAxTeSP99tyS8QL1rt
2ahCqp9sjxuFcHuG8dO7p+SzfQ8n8pCTxXsX5Ui7j0P9o6SV/ZikDXsjLFLsWi19P+t4qyDSsQwn
DuG6SBv0PRN11JzPNiboeDd7M6/8lB+1L6I2Q29g0ljyeKbbED/q75KbtJO2B250w0mQ4L1IXbZX
qWjGlBjqIyA0hsQmAAgbJJ2ydcHkc6/m18ZwIeujMn2OFBqZq/AaDEjcydc0Uz28sDhHD1ug6LWx
kcVBaex2yrMhVDCEIorSGf7BPjeCF47xdYoJnU08O05NzSKZwOfDWULXrOwdHzlqk5HWwuo2EOPW
HyrxamQ8CyadYlptOwTAZWD0UX4ninujUM1XIP8kVpSBSJPz+Mib8/1u4Ya2aS4wskA7Y/W34drO
TkkGJSzK9h3QHdJBAjRKXbEEpoy4HJuOaOoO5xkLF/RlG9dnGrn+p+149Tv5VHTIVZgWl7YkuksP
uFjbmgz1EWAzRdGgTZiK9K5W7gP9OeZtvNPMNdxqPi65n3nymcM8PLeZN6LNMepTcQc0xQ/bJhZN
Yvz+OMu8KeuvFW6h+qkivF4xp+Iz2cgYfkJHm79W0wYsCS8Vc4URDKLA5WiBZvMnwMyqrSW/htiA
QvYm1DUAJP0XJo6GwNDg625+vQSObiOAwQcwsBz+zaUxApgodxNS6XauD0yRe+T8f9UurHb1/Yqx
OB6lMNuqXUsp04aQyTlm5e49j3fWdOEUay1NJ6lmSS0pTi23XW2lDfXut6HQMf7Sigl/ZPwM9X6u
Nk0bJITGtuR0rAw/lOYra2ZESE7qwPh5pe+lDVEWBhv8Tg6bGC5rEV3JOW1Hp+42kP26u1sYTi2T
w8k1+VeMkS6d5muS0F6T/iG/T2vi905dcRy4TMIyx6HDgGYDLJVlRC8yCIA60sXbXOZCBr2AeyO9
bg2NEAY3+VVjEqQiWnjphwHzKt5mMPrZlI9CEnapW5/buWfUahOCJNNlSWC8Y/bTDAigwqS5vnKK
ixTdEruk002/M7SfEs5h8a38khrQENOJzhdKivqrVYHK6FVbBnaJwGkl2KQoztnbQ0XTiDvUHLYq
Umy8BpZ0chuqWT0sGCI0F0hZaxoEG+AHAia+PmymV2DbayxuhSHqEf8+4Vk0kBNSV84X4JhMauMt
m6IvPgD983pKF3gNFe505uomUA4oLqjX96iguv8tGWcXzRXkyKhc+GEZfOlf4qrTMZBRpBXHjM0Z
13FSC2S+rdYCjJBUzeImuK8CYHN4vrwafvbCAzkJv5Qr1JROXWMYBb0RdDzNbF1DZeNzYpA5UyIR
hnpVPP5E/C+QHq0juB6AzZnixt1mTsIYmQHnAaSle3Or0eock8/EwUqD0dDTfhF/Bgx3XJjQJXcj
hh+8+I82w+SBI4yzH1cYxviJsa1T8h7s3isP3eLfdB9/hecyuueAS0IpCVcgCyIIO14mAIxAZ3rx
TnXcRw2W6lCZicIxnLsAYQ1FaB3m6ldLepcakJHDclB+y2EHb+bx0+gRb6rFnJAqPn7ta9y3117/
BkMOZgTBvRsqWYgyLWEu0KjzQyduC/2QQ4NjZzdzzEOIf2k6EllWJrRS/E8bOyZ+Jz2tM2Ldx9XR
aRJMuDAMOk+sHRpG/L19AAV4l+0RsjYXg4tc61G41KmZUx17lrri1uDmtQPlgnutChrZgs+iQ0bD
AvCXhPlmDz/mnzGSs+0tycZWJYYaXKwYD1QsI7J9DXGviO63NUti2b2Fzs5twipYPSUVH5HHJJji
Ww8z4ayMqHDYnU7kYLWzd84UBh14GyJAwP0ZxAz2Ge5LkEjUr9XTil8OoestwBUZ5QguOLtmj3E1
N9+eW5JNV6pcCfdqajjZIaqInWH1nZAnp4aZn4vb590dr2r+cy3GoI+gXrNi+K7EvJYXbko27Xy3
wMcalpx4wexX3D4YEAye6swROSq/5DFBAoKz98se9NqXBwADuulYg5fKVkmCCiZirwj4CR1E6TGT
HvX3YWUldNndlvPv42l4BjuGtQ5L6QC+pfxN78AfiJoEx4i00YWZymC2Y679V2/FH840aLB/Y8sg
+iqOm3jFQhHuvLv2YYQhtgzFombGFNChyVMsqXCk+J2fPeOZw6FBnjgsbE7bL8KHEmSp4l7hkGMC
gTMH6ofL4+4RPC7HO1ELVq2vwaUFTSHJ0kGdNa22RY/NLV1WQGYrHvcHosGRxFMK4docArTDYMw/
mn/EGZFpwMBoT1PHb9wVmglqBDV3/ScixPaTDQNrPrMFNoeAQxAFzo0k2DA0gbM9aaduO6G75Xfy
6ec10+3EsAyU27xg4hHeXg8y0arsxpXlEc/GVqWIKwupdiEQAHb/Swp7WoGbWxou+HgC09eubbpb
qMSEQq+/cJ6MqCIA0heTVNiOEG2Be5lETtawCO3pxkIGECgGMBdY4bz5vmQj4uOvUXcwYzxqVO45
3Zo1v9EHLzXLbCnaAityLDGAMd64fLPD18iz+3vh74uV22QRIPmQbbIyYrLixQMfdBAHhWhKbDGx
V4o1W+MfdgJk+HSEXirWQIJd43T1BWqGQOjjaPdY1iS2/rN6J7gDmyZSuxa3Z3uJQaNSu0d8QKLY
MO8kNKay3XPuw/omeQr1CNDDYomC1evyJa45ugjytJkFcOU76XD/7zNcesS1/C4dEyrBad+WN+L+
pVYHiNjtG006GWbNZcSKghEt9LXj+oKTQdT9U4kXuLM+ZJjx0MGQa877CtTE0+ddLR5w1NTKfYKq
wC6xeNlpI5NMqzglLHvFy1oSQhw0twwydsPWh8WD2ZIvcuLX/2TDY4DskYG5vq53vX6Jq2swUEJD
ysWy1ovN9Q4kErYnmiROkS8hiG0GF2P8j+RCLoANPL1X3ljQLJFx10fg2iuoqv/NCj5V3ZZtwiLm
T5J27nvwTTS8MCPJYUROwqa5OL3BRrcbdHguZHTqKDJWZvfROQyeZLaFP/Hn9aY8g+fsoqIBqwKJ
YKt6fkAIkrz0VLYEVKLCRgNkztc2YvyRZAdERMp0GUi2q05spMoYcRvFhNtnaLoc8LPuQOaT5oID
WHAvwdRL976BR0F2CqEXXqW47J3MJiiXwW3MQvtgUAnUPgXsRRYqxA752YLxLPT8c3/MiMrEVhF+
jvQ+qUHF9Jk5YxvpN6oEtmNGJ+vFJJWsEaFw0pksRm4uzdXfVz+xbB7SXQNISMKTqWecq7Amesb2
KD0Jd6OcaoLJJk5Z8O5nzLkQdeaX+6beqwt9waaP3zHshBr4k5cRJXH8zvsxBFxa9Gds61VQVO5M
tgoeDgHT6jvgN4PjJIQczwlS47UoLmmdFaEAw5lTREu8VQdZ36emQWl6NLIDWXJz5XYr+LmhAMFR
N58C8vTvSkQ2jOcr1UWyAXfAV1XwlcOL1fDaMBsAEpyDMYQwrHUWo7HVO72BoGLTd4yD4UAYVHYD
wePuLIMdo4fmUL7CmDr+ZwkeKZxuP+Y7skT63l6P9pBt56/mX4rtLWWlWn8p9falVKY2MJEbUne1
iYVL/dxX6wMHFu8iFf4yIOnJu0M1C3MR4NZO4CpTBhGZQ13J1VFwX2LZMiSbwzsmh95QHDEw12Qn
r/wSWjTzNXikQv7DolBVXKt8SOWTaKfrZfo26SAytjEdYY8LScDi5vhn0Ew09RvnN7CTwqF2F9CC
1Gsvru1Xe9Xh162tVgwr0cmB7taKK17IjRFpZcBWyXKyOHupIWCkJjS3CEYQq6/Qx8BUpdRhek6o
VGKTYHchVxKNEWrTgG7kxQiGHh3LJYLFmHhyJuDk8DosQ9T36osdSMFmcKcoH48+xIg3hktY2APt
DASc/CgiFnbaI4g+t3eohvwets/P+L3Hle8I3RIlmy0Rd6Z/okTR27OMivmaGQr1J2HmYUlprR8o
ZroaKDfZZiozNEu/IR4aPWnY02Tw0lP9dseiXzxLSSBy5iN6kfwlC5jjT/1jm1OfwQNnSx0GBF7c
FzZi2WUff+FwQrjWD704EjX9AtLAYrVLEPpA3r9uv+JZAy9eiG7QgdhGbRE8VAS+Disf1fUy8kcD
xAqXsWa14gs35FneGL+a+7hwlsQHMPDSP5OX2G1LuF5v7YIjwjpStR3NCoVzs4fGun1Z6rU5sDcf
1tDa6WoQDbwvRINqfZ45JqlJiXuTbefF2BH5NUMMzwB2XRYC52D9QXXw35t837REf8VuiEPMR3bS
KTNGzSW4k2oCYvX6j6Yxy3zuGSKPkcGUG5Ir9feWhBmihpDh/C1GnMQ/mMWXk4+b9g+DM2BjB9sL
0WNn4TApA1LheARcEBTUxZtMbseOlvzBYc6Bu41BlneTiy0w8S9P2YTd6HMSY5HF9N0Dd9ffJZ1s
LseBsEV+bONoPzM+dkwqrqqHGFBhjm6jt/rg0nbB7LWE7QKrZHb+IoSLXoQYOMREPC84AAvHnCc1
Lju9ErLLwUyMc4vKu0N7cGLBwYSAPQU3Eip1E3R3j0IE6xyEi2Z15DYo5CVa9xpb7E1IvYMrCoxd
fjA80AGPWkJ0eeOogAKFumuZnck20VPqleYO6IBEQ+wH4gBmPqUoLdEDyBgswQBjM/EMMKlMpIiT
hrJHyPwnB+/bdOYRvYfGk7SfBK7yixNSW0p9ulJUvZ390Ch+iEXeU17DLKdNJq2bwXZLd5PvMxXV
gyXfkPh+l3uNhqleWhDEaAH94WoTvgYIzWNEicN/z8yVwU/XlvSLDeiG3LDap/XDTZEuQw8NmiAG
mIxTqOQjhrdEIDNBNYCYqf7/x9F57TiOLEH0iwjQm1dZynvT/UK0zNB7z6/fwwUuMHd3p9USRVZV
ZkacaBC4xG/LffhvOrb0hsdSrzyIxjiTTrASmuT27HBXAZQRJ32ecwm5DgF6FqDV+ArR4QycDfiT
WMrQ40hoq6w7tCwZy7UGmZJnFas0sjVVxUCFwk4SOfmWoL7tigKNS80TEEy46jQYUOuVM29joaL6
CUWE9dq94LtjJqlyRSlMww82MWC8Ag0hZ7IPpJwg7H5bAsmjUyJv2Tgzc+MhM2ESWX7mHFcFFArL
PSRM4SAsBY61273CI7Le84Mg/JplJmOEWobABuI52Z1YvjG0tQ4iAVtcICQVnmqDpBz+oFSHuPuv
MbVofLX6gzTsso7eqn9Dxz9tIDuI1Tq7x8g9pelPRpaGMYskzhPDJF+N5jSD4DC6dNk969GdRWut
ZeuGAQKIjM5e4e6KUlm0wzEHXZqDahK/+sxJbq43QxtpYZk81U61cltIOxlAv2hyZmzVPYlslDCS
HH46HWDLWo1RvTF/SdKjwH3r6ByFMWVgpDZlwDD9oghgKT2VJWKCmGm5yxSOUTCqcu7XHus4wC3G
JU+ZiY91HSZAIkgdPMToGgMkv7y5QinXsXlridC7EZtbBMjr4u4yAAHo1oG0NLRN1x/8FUAz0Ljr
MttxtapqQXdylSYA3tuZX/MbFxgaWRAv4UfEpVkvK0ZBAJLTgQDNhYDfmIkCJ/8pyAlK8oGxQyUX
C415aE7c2z9R3uo1LhhDZBJ7d8j6wYfIV9BwGrScS/bPu/eHHtgCuZoZtShGVI38oN0wZx6CCS8O
z3zzXXRh6sllKbdh+MuBKuSR9k6c9Afapy7UDJAjyb8j8eDJxoR0xKk6pdXXuc+i/csV/s7RG5DF
psvUpRH7rUvbGm9EGswh2IVWOorxtdTnuSWAsIUuMTykuYFQSyAoK2OCwXG0wm9GL0UntyNQH2zV
5vOnhD0ngr7hthrpZ8kyjZVjzMOriL9JHP1TrZfIEGZwLrBj4CPQ986+Zr30zt28Uq4yAaR9wBPY
8kG1qaf2dmESQTbQA9d625QrBD1Pj5ePzgaBVwap5MvGObpoTmttzo+bAn5j6D/Rb6C5awtpLOVV
MBIPOB9ACU6Qf8rj4HbuosKMy9iuSlg99JON7I6QMM7BSqcbh++2XFVQCJIu3pZMwbh1KX8uaj/G
xtEpmUvzEP0+pzrilmVpVtfSJFe/BZsot5Ip3TN5XXaPLLxwezkX3SNsorbAbaeTgfv9kBCLZIzb
GtvXVZ6o0KUwEvvXsAZOPpH6qfymf82+Bg4MChb7yb/izwC9vY8RKfhb6x/NjeRXuptvhMhhMUv+
0mvuTPyrnB7aZh1KRwtWP8iB+tjX89afOdJcvPYqJqG1uihnPBP1MwufqXLu/U3M2KoQtv2TwEgS
EwsTs+Wvk6MhIHSse+g4qKLm1pnuNEfgpUnX9plwy3bF3tDMSfMvC9eMUsP2wkEtmtWHeutSaqjQ
foFl/FVzgXYMPViMlOQVggrSNz1wbXTv2U5KvnTMh5VAiAEH6El4IrawOKfg9K27E2184s6ufbXK
9CP+gQFiAmD3YmG+DZNmIz1XbJb5qjdGW3LXzsTmoUmnjgculKi8q201N+k3IPad4VqtbwV8iS2F
lzl5mxzLfpPoYtI3yUqyNO3qXndAf67QSE0kbafaO/LUJz0bRr3sWQdrBrYN9DYI2H6xKtDehUTY
jko3gxLSDqHeh7uo3KRRt1KlRUenwtxVAbc83thO/rPmjJryR0R366gFOzFKYBwTen3WtFOR2IXM
jSjbZWE7Cy3foHpGWJ1wFm+lfzW1i0uMa+3squLjx7eexb7hHDBnoK/NA5dMpGVgbnqGl+o9YT6q
LRTR9kuwB7b4btIj6dA5+/GshZFi3vL+YubXIVg541Rzl8QrP9hHsFHWrGFFvKz2vX4gXVlwjk65
lH6L+Xho3kZnWjIR+UYTBi1dLUyC5sXZJuEtZGPuBAc1BG+ddEIsmC6MOzG4s6ydNQZjrSGZWuCe
Q1YJmlEyMygCkxn/z+J+wfm+HSOa1x70pNCLCbz8WvpMzXbab/IvtEDGLpR7bLz5HsXVO0NgyrEU
4gy1qhTPNZZJaeda+IDr51C+cgB/6rsvn5RibH6RTK1G1Z5vW+0jGy/2sHjdM+wN8r2sncldK5cA
MafZviBzU55Jf4N5zPWxBfUX6p/UeY+dJo6UBF9vO+ySmJywuiwpCyn5zHNDr6YnU+5ID81ktNFx
zOQX+sWBBpiyEzmNevYfyzQjEWENfiqZh59wgfJK2To8eyxNYTVvlAXWaiX9G7oVAi7BeGKEg7Zj
bjIHhQyGpeSfl//ryhftIIYiA898D8qdk6YVPuBpTMEjGrsitD0yfVD604UkddvIzzTzQjc4BdnH
IikmRnnVXeqFUZPu4f95zoUFhoZRQKYvO78r4n+7y2zCrvdX0BuHJdMMvyUe0+pF1coZLRO+qMqC
9mzC62iXnXGsKAN91khmGI71i3mf2ns8LWG8HTtvAlaHSQ5Ai3SJAcXXWhuWVKzKlVZB5wKAuPTN
kVOwqR1czifVVdW+hklnr0I2bFF7A9eKTg4tEQVxkw9MIiYZQrDzbpsO40BWAWzHPB7cV733SXbM
6SFgsSQExtxDIUqMbVke43xJVh+jT44a8gJXrrYXW7RXBUjP1GZgEJlbOaNSY4z2USoKzBWg5p7o
ZsBC+rRVDuYp22fMoUOo3eSUcSRlDocsZ6nMGxTK5k9WH6JfpJgIkSph72xU5j7BJiZW12cGixDF
3ygrWT4AZ2mLafbcBJR9JFcjZ9j6wcmgNhuDfjY9s+7yRU2Vu3SZ50q6VR+6t/DlK7W4XG6sGWLi
fIVwt66ODcJJgSX+ty1fSbduCKLxNsVsHALlJ7pr6QKFMjkNakiuJUQ7kG3z0gaTIdqmQzoE0ZHo
upFID8kWVsKkA2raLzUsW/gzzHpfxGe9fcv1Hl1tv0Ns3UE/ZWnleIVcYGHMPpTBLMujWcxbC3AA
kViUjG5pLq4U8OOQmlkt3jEQ69GBk4+SatVZ6Yhxg0UrzaMlfT8RzfxMzrCTQCqa1hk6dzLddg4T
zH45VGRujrGj45iUHpG/ZI5bLVrzh2xk9HF7WmJkFNHZ4evJX6rCQXep4K7i7L+UFAiItuffikVD
KB92QFfgXPyxZuwEGpBrixxV5LQwRyceUphp/OLmEZeSOy8dpneQ3thPIVDwPSyZGpeYGAe+hX1D
sAegMMTA0ypcmHueA5wS+NQ3LqO5mbvgGw/WBJnW3QuuciIc0slOI6Pzmufw+HlrXWPrZ/jSirQl
eFBFbLMxVii/Yz6mxsgMp4rGWwvfXnLYhOVLMWnyny0IJuJJiBG9cBMF20ghevYor7lOgEzsFn0V
zH54aicn/XpXjsLlqCtOgBFl4UILfruyZbg3o2FGPguzF625CtwG2Qmk4jQM17q2qP+Qk8gnmmmi
TWIdgWUMdB5k/IjRTLnU/xxnnnGc4DGg/UUPcUDO4tiduWwKW9+VTD+lJSzlPp672Mz0Lp/jAVpi
WyQajZ9qztiT8Wqj4SFRihQF9PEJEthHvSaKTRxWcbnw278+eCBZ8tR7QObtP8E6kK6S49dt09Fm
I1JN7ap+H4m02IbDaDleNAjFqvVdwe/WMajNdoJ8b8vtLzk7u/LMWtDGnKqhqWOBHVZ9dh/jAlvi
tdq/ZuGRu0fZUeQn9ICOXSbwdekeMl5BJO9NB36PqrFoTnsOouDG+gXxVPvAuCH+Z/KV8ggdzZ0F
wiwbLiGngTnwtV8h2BKlogdMSzd1tPrN2z+VME0ZTanH04+vO12X8SawkKTsuAfbbC9LPzrnTS41
1QdjPmvPA1CwnC+G2TDiDsfsEUhqPYkgw778s56NsoX/SJ4ax10PRD/kvE7/WsMRMjwk+WQpfBpq
7UdW91PtoqV0iOYgGU0G8XST/duzWfBYBzl5P6jpZyIWC0pFVPA+wjkV/ydtv6VwCf/cu97OnjuP
aAUy2w7iMoCYS7fyCKmKK56mGyDg+dRckxrRE5RHamHRbIwf26BjLC3SFGGGC0x+l+FH5lnkoQ7S
n9Smsi43vrxu123Pg7mp4OOEa9Z4e8TLjGvW8GOtIIy4AKLxHwOSSFz7pPqnmLZtjVmIZ3mucYu/
SarVuQGpvNRXEC3o7y8xktT9TD0LW1gpkOGkMUctXqEdYzcgd0Xdq+eypy7YmJh55r27IKQDsgm3
L9hRgva6CkonlQnwJNL2XMWc6LQb3OCqXItybcL//Qsdd9bIe9Rh7TpXnzLN/HfaMKm2cJ48zbni
He+9tQlRQ+nZRZLITXzk6i9rzdBcM92uhKVV7QZCcgPLWKnttsVSssqhiDkLg7F6EJ/5qvBxAqY1
roRgETEIncWhY6KcScptIRQkdwvbe/zpUXzGJf1+Dp4D4UHqs6b3JIkoffj1UbvWZpn8EJxviV8O
Q0YkLGEd9B4nVpqQC1Weq/tmq1T0Gdie6WZZHCxmRCsjBON25pasyehCtjQvkD/H9sDprjUfaTvL
C1InmN5T3DHIjD9dzYH5YTm/OXuSpNvJCq05BHhWYfnK/7Jn4JzxXUbKQ/OAqe61HNRWeegHtvcZ
JXQvaLh6LjSmCaFFi2OcEBhvZJjnzXQ4hDREGdgdu2NOPCbtGiYvOJb7uZSPJEgpOwn1Sg4wXB2q
GE+5ZYtj4THVMRpxh4Zrf+/0DOvukr51z26x15r/lwOPRaQ7qCIZloC3kZ5ua9vSt2QyyRwFp0wA
pGM40qlmsGTcQ+qSNE4ea/wQISGgkkQ3Hi3dP3TQKBZ5UkJcLTbKBU+g0J4IbIHQWRfmVO5Xo5Bw
KmwNpSa1aFNUawvhffQPmD7BfiEyzRZNiqUsZeHo5UTMUpDmHGvqZVosIkpW7ugZOw1SWo8giHoa
0poc7OLak40U2i079aIUtqxfVfAbou906J1DAUO/GpEXw3fv3zLOEphdvS0nhUFYeMdxD4Iu383Z
cLVZ38OKuU6Dfl9vTHJxki35R0DCUEwI26DlUVfqKxEdeE5L4BDq0brosQ2nFAmmVB4I8JSKA3gx
J15JBqD8iUxAwcpQJmk/75oVDwUhXt0PVO1qltMgZG/lApbZO4Msob1LndQlOx0xj2uVulZmsEAL
ytmqKiGiHC1gG4dMyPSIoITwmXBYs+K/NCNxeSoE/1Q7fuUa88e58VRIpo4m/r8GS4NBIwtXFDn0
P9o/ZpoUeK/8UQDh/dV/OT9vgvrgdYw07pW1G96dxd62KsAQZ7jNdTtQ9rn/KDCyKTDvsFFVImHR
LIES7p/mWq8H7+Zo69JmXuzdLOfsZjQ/F2X7qXk4BwshRrFoBRQggDtc9uLwRcAd5maaUj0t5SFj
YcKrq6q29andH0BPnfyMwpmIcr481/os/pfrc30vMNErVlDMCJvCfSkpnKwR5K0xfaKd5mnjtSbJ
22/+NIoTUkc5nYjNoqWHdtJovXEw8v+QSVY44tB4Er1Qu/OYJlXP1C65ElAn4ZH1p/pAnp46wVcW
E0cMf/ra0vRfhP6uMleiuITUmCabrtImT8HBSmZ1K3I9W7qEY6/20cCigaxuLq3spKFAl95k0ZfV
yzH3jbjvk2+sm5OYKRaFmQqpBWyjS+208VjBTRsUQVPalbUeIkSI0SVXrs0YLMEcK8WidOiDVVev
BXPZ9RtSZXMHtAFKpBHrq7BNa5O2MaYlyRUuYXTj+TH9dv6NZ9fytlAckDt+jOpJlLMZb1TuAoXC
ZMky3Edry9p1LJzZqB4vX05sG/1eylej/R+5NbcQe7zIfkyiDlEQxHmE2dIFAGW9lPZpFaeg40Fn
kcg+Brmy2dsTmI0KrH/7cbN88txU+ov4EoHKODhmlj1sSWDiKtSkoWivkO5nL50MZpQ6fzQPQZr0
/xyRseeu8I/EPvYFOuHYdtOZe+4ltNDEDkQ6nXyJRJC5hyCm0/6VylOHrhCTl21eUZkL1oNRO9yg
mFjtvTC8FIrgGUyxTKcHcKrVo5TNleDavAyHMK9PI3DcXwa13Vw1DOLSKB40GbH8uN1f2jED3kYG
WPS8mXb1knPKsM+QnFD4m+CGDYbz8DcrYqN5fpxx2JQerDHNWl+w1zYD0Gm6j+Zm6KFaJTba5fTI
KUKmL6ZAOuJr5FAmE8/bzQcGmiltMUsidHPaHVNjBuVbrhYuICiEbYP7m/u2xLw9ZOcnXdX4KtuC
cAgMlvCcajh0cKGFILO5MZT3zjNvFcdPBYathiW4gMmV34lmBC0uh+0erdzcwyDkWWc1+ufQyCY9
iij3Xq8WktqQ1fQydbpezKMcJgpTliyU2Gs/12fDxSLq3UI7IdDTG99zHlMUc+AJNvSyBXyg7NIP
JqoZh58DKg0BOh+UUYNIt5Kq1e5fzNNUfH8sFv1LPXnhVka56wSXYeuRgLCPwIkoN0E9eBSEeJgW
Ljt+ku9U+umiuK5D/hhemFQLTvkkzzewKuEObzLscXjny3OoLLPwUIJeMG4NVMJlZNqK9ad0jLRx
wKJN85eMBcKSNv5USNc10sdGhkoMOjdZ9vO0z2ZlTmvSRS1ScahWrhGWLpPORZ1+2JBS3oJAR0cP
ae6ccaSa9AyTYhbACZA/YxX8HjDCknM93lDQWuStn95bbEgRYOsB/keSL/t2a7SsefEk9JB/97Oy
blaknRAZ2B18jeVfeMa4rnSfHWBCCBijrvJQIX5LpJtAFl5tG86bbi/nSGPBvyDnvBPEjWTCPk7g
E3rAW81w45sK8JduXweMINt3R9RijPI2HOBp6QDlNFx1irgnEHXPjcy5ubHjkosrgN+NikOX6fuG
v2cBBIkSnTAnA6V5IJIHQd9BjkF4OHyGxpjrBblPvXJTqxg4OoVIGi2G1HiYKKfUhjaSVDDPohnv
DTeplh+JiB8UkspgbE0WKyYiNB7yue5stObHVFadAEVezs+BVz2i4jfN/N8g3Y57ekfJ5Y0oeBN5
K44ySzDIyiOUr00LrLGfnm/SMZ13ISFIbZT06qjAz0VObC46CoTEFsR4DUV/FKqnjiI7JtZcT5Sz
6gSoB9UKGb0p/Qh1eNb89wDYJbZ+/HSY1fy9GM1EZnaPGr80j7nCqldjYTLgw4T1UQ7TWa4eZMM7
kQ4ujWePHqWC+dPVDkE85qEpcT4xGs0Mi8/xJdZkXvbV2u23ffvxItZJ0bz6ZvFPQD9qBdXDj7q9
iNEOAELYDRvRcbBs6DdbqNSNZ3X0wzNcn18pMU+p+IrkiBBHTC2xsE1JLbYgpfR9/q1517Q/WhVZ
tzPHWCxGGmMUpJ2kjzoKs4E4PZpU2bUpbvMhvrqXSFYPZHh2NJr0deprs8QxVxIGLu5drCp8X6Qs
oAjipCLIDSNwZx12Hzy2SNJlAfB9UB7DJD6OV0ZX87NImqrI4lE3/xyPJtUQehnvgKWUFaN/kzby
TRqa3447V3CCmPnDi+KLE1zVkPk3RSqFe58U89xlNSc2SlAu8Qjz6hkVk+Hu/IPKlQm4jGkYiCj6
uPxRddBKmDlF+hc78rQw55qUnvGxiyjc6sjCGAVag5fPlQJDNmt4wYBdogmu5ls3OHCsNQRtZeMl
NZpopmWEWzCV7RzlaHjU2I9eQ2dHyesCb8OBToORoo3UOtcGPaCk7J4EnvJmauUvrRip8n4Hqk+D
1loWNmu5RazdfSqSAf3uU796xNR8nBL3oQZu/1NqBr0KIj4TMlp4uyxUmTDGxILHoXxX7IEKVAV5
r4q0a0WSZXFgAMMReyZKbgEQcqojvO04d/XjJ6RRWG5C+t0uXn2R/oh76S1CfkhpAljO5x5aZ+qc
M/6+7mAjo8OXuMhBIZhI0j0J50l3irI/S2+2gKO4Aye8gIj47Snz84XMsaH5NxJxqZDzHjKOeSp9
fEbM64FBu7QEnpwKe7P+/2XDYdbz/MOepBnx03MnwN1N0j/+nYBhw+GWy6EQ8AqB2M9l72cMzi34
/E7ONBFMr1ZDb7AW/BcvQ1KJZYQXGFN+ib9EQjrUh0DGvn3IA7iD4ss0mWa7sNJg1Oq/3q/I/dfw
8aTkzCfwYHpYykVs/un1fvymW8akSUD3sPw10MYSbuYSqKGoe80SiRjR5qeO57gSYZcLSHzrURN5
0rP42Df/4OV6Lg41sSekBGESE/+c0ldOcLKUpNDgJuU7DxkYjbeEoO671lxmiEXdaC7MKnkRBRwM
FFvELzR+2sC9pDTnBYS+aJbNE3eyyosUIWIevCmkWJPzNKv4yrm+DcQUFaaLarHCjzd9kXbTsru7
JcCx2c1RbvnwDvu3rPxFKfCsmUvruRK82Ugy4WonIFaD4ub2nyik4TXmHFd83FKeaxbKgGDT8Ua5
Myude6K71ghWg/ilD/WiyLbFN/umdYKy+IoFJINLYlL3DB29cXc9uMGaTirQA96fIyWcb0g15DPz
UZFUhdkskSm5BHn8ZZmFO6l/MRSLSOmRtYMaXvGoZ2nIT39VZC4K/xckN/cPt0zSjv1jGO2L7Ktr
mC6pY/ktAuusFSz52T6BD2P6s4KrVNCawdDoEoNKO9Jd64D7gu5s8vA5I/4i7JdSkM0GVoMufNdU
oECstBbi1RdrfirTFe4mBoLtssTdC0tbaUXqtGkUv1yDyX2GXg5PCmacSMjh/4q2k2ZLs3/j7S/C
e+gKCFXT49j+N/gKMu9boevT0jOMkJIbGATOXYRjKNKq7iIgChoP8A0MR0gd1HlESXPbSBmhckO3
hUQzzhLxkhstE60Hv7Xd+P+TqXt1pQR3h09d87FCg0yGaGpyJ4K7kXBgQ+smlDmkbGTksJG4KkV3
LcKjRtP3dc+AaIl4KRFzNMR4T5rWTsRnygCAUiDhp5RQmzs5uw0DMwcKskd67EVsv5V+1LJynpZQ
m3gaVexrv6BUWgI1o3CzkXjdsqAD084bthX3kv3q5mlcI6yazJBaZdGzZnZIemu4EYio8NxV4K1L
hAimv+BOdiBgKPTuuHkBualtSzQd88q6ADPPpARAVRNiyiKdrdMeYaJvuJ5J/DI6QHnaQ+dK0Yw3
+D0hvso7KHGoD3G6koCY02wPTfphvFw3kYP8NHRMZbUZ0HExJfFxSYAwAqQg+Dj9W3d+XN5L6cF4
ZvhwjL4DqMKL0tpQOcZlj04o2UvIirQWSJtME3wFJSLx3XVU/ubcKR7PecZHi3cFyWHAD4uGRRXz
c8N4KcDnzsyjpStrzbNAPerVhrpiSn53ly9zbIR8e2p5qcBwCcpO8r4G7LsI4YBLXGnyrNqd0v7A
8KqIWK0rZmf8KXPVxNESlKRAmm9qPdjYfNd3ukwjyHcAXJLhdmn1hd6RKl4ON9PwliU/oZikF4/0
o777SlwV6nbF+/YkKTdHr7iNNd3GYLYKeogDlIdLDd1jsiMLTPQXGremgC48qPBXTw0/RNc519GF
FjfxoXjWStL2GoAaLkaQ/0n9OpHQec/JsgKum27uvFLH4NCiFYEJm+1ucyppyhfgSkcGWYg95pRx
q5RgKlLaCQ7fbBjQYaywLKGqSXwc/UW9LFGiBDmWaEgCpMDDzfGTiVL+QhhOe+gtkPNvaoEOWP0L
8SV0hADWlIk5une+P3jT016p1oJfEPCCIqj7OryXQH/kCI5M2gjoF119BeurP/np01dvvvNTdLaQ
nlneTbgm8qLU8cH5C9MsZgYqCYG7Qczp4G3ob/NQwccyePne/xlYj6vyV2EFEseM9rD7ttAisoRm
QOtSWCKOHL8rxn8yfdZ+lhpjfwh5MULzzyA9q2S4FDiXUzrjKh/cx1rZIjDttwS9J7uS9Hd4BWRa
p746d1K7LRAnJdKkiY2pjN4sJUZjYDUG6Mhzuiu+LhweC0kHsPbCs8HyhHsxx21MLDJVCtVEiZaS
kDwkuAOmba59K1wxYfXu1kyJN3BAtHJzYDpIuW1GK5P0IqByGutsq/43JOhE7pBUe3iCgoVD6c6D
hnRVFH4Kbw2FWqoPsYbqC+hSfxe5kB1xSgmXi3PaUuSBgqvSgrGyUCgwVJsyum9fIzWX6xQxypU4
QqX1cBPJNsgASIQjp5kOk6uQvggGpeXpQ3LOcoEAuviC7cHcxJeUxNIBBXyHHDZo+lkhw2WhySrF
FKI2RAqjWIJ0nEYsC9JZxYijk75TgKlh2KhVv82XnRh0oY5CkWWz+8F21bATtjQMYxhFvmjsQnSZ
RbiwXBdBPacpNH90aKIAwPhGfwkGc/wF93vpKhsZY4SfWJOWaXIVqkeDfRdUf/mAWoicXNy0TNEY
gQ4aSXHVQc6Luct4v8q6Q8PIxNUQ6UrMxHKsTnuFpxJcTWgB4MaRkiIHEfIBLUV/cpyBvPaGGQJD
b7NB5U85ua5xlhmxSus8W3cJNigEJllPUw22QMUU0Y4vJn8aXJ9Mf7SgCWmMKD3zSe5wP6ZvxTMa
Q+dmy9PRB3Rq+RYssCyFhC8FyimdChTwfFt+9SisbZw+4YnrhY7iMdgMfAV0QuZhbMyM4mZyW7dG
vypEceGKqY0jTovuQr+GtaQT2Th6EJPoXuJtCQRn7ZMUpfGmGm/lEwbZ3XxiTjK+a5a1eGH014DR
Ob4YNdyZdCIrBY4WF0XhYwpwJ0Z2tG7BYIHjPCpGnZFN4o/Q6DyzOedZ/k6jLT5+qz5jR4XwMV5b
6HRboVJC8IknbtBmVlHOBY8Je3bGDebXfASNWAxz0uVbROx4EodvMB8iSJAcGklrvlOdopoOJmr1
cHIqADLSQ1ycHYObTH6G4ra7BUY7ccKDyfXGJonkf6SbdsCgxVUwF6DQKGwpg/fPD3/YgGDGf4Ts
XATfemg33P5ctR7on0nQ+K+Mj55hZEn/GM2MFd0lEvhQOvQu2u/kZEC/43poF4GmVnsMGB5UYjsr
4yuEI64Fr+byo7J6w0cqwBotADSKwtVhgW12vXBVamRC0dEChkT2brvPzTXXAVl+Iz898wi0nG/C
97b+wOhe4ABHozuI3yk3htLNRRd3cvGHBUIOf1oP/TEuYZMxGurZJEZ2Ck9AH/6l4r1L6PMV60h5
Rs2vbP26MGbMY5893W7AHHLUeX3MxCm4AhBBnvcw/EuOgjDqUa3ENGyZKxFaAwqkxnysade2OgXD
LRYvgXeNLRTQ7j1IH65ul5gVq4+ZPY3RLkygVcgMVhLoHIhfcj50eNnVpxa/GtJbR3ip6kuk40T/
oyqWrfF1MpMq6qb5T6nlxPvIzY+p3c380NLYLspPVX7E5ikbHx+e5HDL2rMK377Z0nNGsibLxkyE
zpWkSD/6m2ue8+qUMQyXZwCxEa1keF7KEyXgJBfIWDzg1MvHJMRr199KqsLhXgbnTMg4p//F5Q5R
plK90SDmDhSwo9HSg7lK7lU2znLbTiITH3L3SknDkDWmxOpLL5c3FN4G2qOcLDULf0KOq6UmEgJ2
L+tLdm69pZT+i1Pv4Gp3yzAnx4zGe1UjPnJxjc05Xc5lGVPGJIX729Kqyw6Ct5NDNBL51cqOo+Cq
Gx1kBZ858ZaMPpEzyeEtRwgJt6m9cVh3kLNZEl/FNhh99Fi06NRU2kJvyfT+8elSV8GqQvrYy0BG
Ck5a7KBs4/0lI1+xd255ZXvMCotdmadr1QGJpItER7A4mDZCVQYZiK0kesN7LIuPCKxKda7ktap8
+efGJeUGNWDNkaL5V8GeKFpyM6u1RhBTW2EOTT8xBpdhXbaPNvgN6LBL5SvLPoUeLhxPXNaZRmLa
mdfKSeUcHo2xaV1siw+DTruIgx8tEoIrpOiYBp1DATyR/qJEbzDkVgjpDmZooQJsAUp5VpnVpdJc
x0+SZfdI+hnGAQuy3lhiIQouKIfj4Nddgf5r8ym9YldYFOWWWsOLmbYXMDvBxjvrTLoiKKbJNamq
c+o63Nv/ZPJoBi7SqdCeqWErIqoVliLphGUMcm/0T9QAF2kbWb6nPJZFjLh+3tGkldfI+DBzBqwT
SE1jwgoDeUkN0Ru239Cg3SC17mEfmuZfDYdSoWsqFth3TKDjN8XC9MJsN1f+oRLlXDfFTZHzA0wO
+ZKQbJrFytBoOLljRsaDIjEq3tLw6zn7qFXYBamysiP+fNdnNK6yV5HhqE+2P50vs51CuAM/EvD+
4vJpMl80XRGrIkeGblEar7poyZy9BV54GEjG9cJ1AE1G8BGYpswXt1a6SS275tHiXVOO8tBeCmcu
m+7G6lc+nSjjmk6BhSQdHWYixWQEyArR738SZYtI6CBD9KwjWWtKMiztzo0aoTI13iYM1gbR56E5
I4TEI4G6vkpmxPug7WH5cUBdOZO145ECRMIFt8TdqunjzPWn/Bz+oa4TnwHolH6O0RW6Jh5IQlKg
6Ih4IiY9ijgc5uJMQv/G0TW5GMK8KRcerPH7NH7jNCq0GTzH0PkJF/WL45vBMKxZ0JCgls/zOS72
qpuCHFxkU3c2pZ2ja0shvNfVQ9OPLY2GdtdHV47wnHKpMntq/iG7qRQbEt2xYWbRuFNBc+Q4+7Lu
FEJagyA9MvzksGbUQV1L38QuU7sKSB3lNNvMNcE2LAINhI5gFbxKUwVpMuc3aqJ8iXwF2RINmj48
CbS005VATyfyPrMAPTK7U+igc74lzY8B0Bz5k/cDFUOjGC9VvOmpXb46fEKituPdGdiQYDuvx+YV
hRfR9D1NGZouLm1Vn/6fzI0WYkephU1J37/LbpL3aTmkEtyjBgeRvoId5UgeA/RzVydZFdRPnDKp
p8y225I/PAnYnQGVa5wo+zWAQgVSG2feqj0FSLRTcCXBBslH0P7ItI3ah9l+e6ZBOJDBM2I0p9A2
8F+NUD9Ux391uuJqY/wGlAadY6dQi+mlNBvKP2x5OTMzT6Eyilaav7Og9gxs70D6iyVfZe2SVrOg
UTmViENJxYmk/nRojYpT7720nM0k3O61YpFfAUsaHJkLsR5BE/yKFD6Se40NOLTJAlOKhDFIWcgc
0lJnIVkUz/hPBn/tJE8s8Fgt2xHLYDJo5nr0V8v/0qBl9gCrBgCas4U9jnY7kGxiGscgSfnlIYuj
7rGZTmvO26tmw0dFMFl3ySJFTYFtk1MS8wDmCLWJoUJYcZarS6yKl/84Oq8lVbV2DV8RVeRw2oKA
mLW17ROq0yQKSIarXw+rav+h/j3XbFtxjO97I6LFsVg1xlq5kEyOeIATDbPcOqIz1U2v00Z108YJ
2uRzkP0IqWO35qELYf/YxWn6w1lJRTTIgpa61pV1wUqmNZH3oOiDvyCJaDDTzKkBpFT8G/p5To8m
CF6B1VYMiYzlca5Gcd2gv7mH87nsj8sUn4PXxadiWUNya6ILcv+KtgKPrj5jT82IF0ls/QnGNF57
0xGRPfY5rX/p2shQQxyg6kiCnTZ0/jAmL9QOY+84rtQliYKxl/IGwnUW3ehGGP0q3z8Zk01K7pfR
uNE6quxtsyoQ2uxUQnDJABdrZnxtyVvsakzpK0nTeQFEWbBRCZzMFRvlHMjNKUQ4AktEoGuo+ylm
ixdtjOO7zFFMfEpucQ6j9acEhWhxFsJ/FqpIoCIAQ5RAHQjMN1Z0pOet4Ij1qUedx8VgfJBdyZkO
x5ggE3nRLYtt383CQ648hokKP8zKXKR0hiPY4H2OqckNj0rBOFe/vVnGunnH1npPyHoTiGKx52yn
No9w5FQkqNdc66RWQgfjEyhxz2wJn2t4IMgWXmWMIiUGRPybSPPzIGxX2/iGWODcJnAhpw5IL/XU
dsMUEX+91J9nt3uZtwZh0Z08wHAtspl/8GUuPMDjnrTxXvHCbM92mOoJixKqpX39rcWPZufz7iAw
JLW5AHF9IxIxq1bWcDRB4fdVMMuejpJsdPkFcQF1vSf/krDCMUFOMoo4B8Mk9JFm+8DeEUsK58uK
jGHy5R+v+iJsRDzQAW8zUBTFSBdRv5J9UsDKMjpoX7RxuDDNnAno/9yx89lPpfd6XxcuIxAjMO5I
gP3tYn8RqbRPvTy5k6I8kV9hYpjDl0dzW3TpIIMSX/IRFLNnv4NzS+pmwCBYHogt5UjaIKCP+7ME
Xira5BiZlkvGgAreKq8H6xRqNPIA/ggelL5KjgkVe51xmCPyUaYgXJp0ba6hKDqO+vIwodxWSCpf
RDeolLq37T7Sf2Jz1f3oIPYHs19KaNJFXUysCIp9bfYZKWnvYb1CTXfkT24a0gH5GuFrxALkcfwS
b6ufofE4RTjHiSPV4l/ujPiTi46qEfJoqw0IczptCD8GGh0jH10kFzxfZCDkS6n75OGRpzu2SxSz
eCXDXUf2skE7yJO01o0T0w6GaC1H4h/g6jbBAiZMhFcIHTcWzqiI0Iii8mryXaHcVQk0xm7UQ445
PT+NYIL6iJ6ASwAQvbNpMCgrzzqib0sp6/SAGtm0M9Cbtv2MiDQRblPlD9dhW9F4dZmwb8HrhEGM
ec2WJRIyHUDZWSVb9s38himynymBs3R8kYEGqnuUCaYh4gVsGwKBzbVaN9oBPbbmjtW5x0lAgjqx
jEd+uQktowuW/jywPjKITtDgm5ZSOru+gXDVq+Qmgybt6CsQfOyVXN4c0mxH1POliyS7OElfhXyS
VuWx2Eiw5c8VxBwOwZV0KD6KgfeOXiZeC0EAe7ID4YC+SO1EX0EM/Ut7VxAsBCiWEQzpMym0b8Tc
wr+AfejyGRuEhMwOvTx7V41OG7p8Q4oqqE9q8H0PGKEIaGGKIW2RD8Y6Gj7qOOm3xx+Ph+C1Tii2
TNyJpIX0YAgeUpvw5fZ/YFd1BaX0GVOOhbZlZk2+oKPaA78s45HXtPt5p/duxIXc2oq8N0W8RpQo
O8/8NARp7P0OFqgiTyp7e7d/VhtTcxtMUtlI0N5bdniBjTTD8cU53nKkgQNn9PGQtopOVBFGOlkP
NHfkwyEnDFEg5hE5DUd7YTpRG3RwBYd+l4Sn4Xcibf2rgvFbb/t/6GQ4XLGV5179eRJ8XpAlnATi
Onp6m5dOPjibjtxtW1upgRVC86ETZ/omdXmggoFSLxRx5Iqvuu9+N+PopWlH86Vf8sBROZFNONg6
eniX1HIywBFYrFEaFa4C2EBd5MaEKrAQDGKlAXu0dUfBzcR26UHPhA6j6DK1BqfOEx7zjqqEhgrY
mAStmQL3BeNfkp/aeUPOBCNeHpTbBhMWsaeZTbbuFZJ8jbwJGmc1PrIvjeu98hdBIbPfjrxtOmv0
z9pv0EC64rkJRhUTx/h0vnCfKRncWxMEmD3Xxm9BGRImWvQYFklprkpn9ExPgHEkk3zuPUu74yZf
6qbQUexQ3SGHKh2SDTS/xzjfOxwq9YsxEIUM3y3SB+QfGOC3iS/0Kv4yP3KaNpZ2Ahpd4HSIRWE2
INmetlkkM/a7nqKlfwUyiWQdpU0gJ+bEWwa/rLiRTbZ7feIt5s9w144kpmcbMvEXHw129OPwvUSM
ksrKX5IR8O/9aguWSDoBe9c75paRJ6ZwaL9zeE3jv/5pRysCYSLCxlUSSICPsmDBFmb6z2n0tac1
jDCxCv27BKtDnjHaa+ZRYGBLIgOfL/j8IiLuzSPeEE1AlvJMbtr4ssDhRBmRNFQM4HAxODi9WOpH
i9XR8BtgeCxMOEPyEx2FZI6DAokgCNY/EvCszNMQzC5Bpjzr3X4gCKOZvo1u9z7n38sbm6QPgNrM
tR75O9JVbrz0OL0u9ABrRzofREw1HMuvd4tWTiMhfn6Nc2cJd5HTraQvZkTrL1mPh44UhjUilk76
klWyIx800XJViCs2DDEEo16J+qal3zP+xP3yks8kyHPhxbiDt+pWE71sGXOsvQTrt1Lxu0Nvvw2k
z4lr1I/7wSIS1PAZfDVCks4mhhuyctZIOsGsrEe1Y2v8RjQxKZhz4iOCRdJuQidvfbQ5KKbIIdUT
X6s3inQZ45+hcmggaEQmo3X8iWJGfu7aE6OPGdQpdvo7vGsXUhWAAZaEEu1fW/1N05rAvDJB2e61
of2iYjuw5veEXoKlSu19+k6oiHryXcBvWp9qvj+73i49oUdES3ND6rwM9AEkEB3lDxJ1IT84S3Gs
8uAbR/oK4A9Fes25V6otawAqE0G3OTmRvkDmIQz8N35Q6cA9tifX5ILV9a32EfhIYA9sI14pUk0a
aPJvVuK54sDIn+dpAl+1qWBmTUSVXmanqDs+iRFkDp2EgA8HAqTgOgyrDfcbbVatcuEwzZ4f7eQq
0YbyKai42ew+YKM7ijCB5xvC3Fl3CNOSiGVraq5ZMFYYpGkkxMvFNbUoDEZGcoHwIpqMFiqw5X6A
5yuyn9L4jLBvJc8TG+ULjokDSU0fMW8o7cEc43in6EWhryJaJxf1Ls0bnk0/40jlwGQnEz8k8SNJ
IN3JszGwJ1KVU8/ESGj3PPYY49kx0a9LCcQ4ioiwx0tLjO09Ug7Lssln1PBVUP3osvDDNUJZuplq
Vk3epCq9SWmQRn8hfwMAXIcJg7FTxOqn1Z89Qh6i2ZZlBB0Uhq8Yri+nw4U2h5x61vqSQw/GFPyM
v9QFCXYNFap6iUAyPo4fdjQUDQOZkarfUotB24HgSyr/EKcX9cSR+iXhl3san0/4gYF4BjZ/tb6P
lFbJrEiJpONReBPEA/HMbHII3iG7s25fLv03GKfTfSe/c27RT0FBmP9Cy94FC81f9n+T9P7ivz0p
TW3ZkUm6RKlu9+lPza04chcKPpyzFI6eaF2VClSaPVDbS+0n31ympYx+pjH5m8h9XbD5Dv2I5cjo
0n7K1jUvZOPo5+aiPUiI3phecoWXRGxJtS5uNUdiEyVAHgJhVfygnleAlrR1/cOTpjh8soAvPSEM
DEpQF65MalhHYAiR+TqqD54Qhp+YBeiLIqAYYzVjNTmvXzzn6hbgmM+XzCg8CsNJ8KxLSa01uo7V
9DV/4PyIsW5CItAm1a6NA3PRbTxe8Mfz+PrjRxYfxA154Jj4uAzVfUjRUbUOHaSGekjFAKIBv/G0
8LwogDjUQN7TYwH7rgIhgDM1TFtOxxf6QayY//rl9uz3z3b5EinxbQZR6R3o+V5HxIeOebMsroFV
nEdziwEVZpzv5XIvCST0WY8+YjViQl2Zky0tJfFYhNP/5Tw8uB1VxpCCHCZnRKmf/HxmYdPYWMfJ
DU8kvg/OcLYOWvsQvNj05ot0RJhH4QNOrXTzbt163OKbFN9EwKGkVjXvyD4OaGkIHcvdlw8eec1w
4efhDKvlviRJ1devqmpXjk4+wODni+6tTlzU9+SMuLf0XUEyKFKA+MrWuKoPnNqI2c27cW0OqUBL
p4Ek5n9nHZlYzA9cXrpD1wYV2fvorqq0kXsov/pP9mCS54TyzY5KDxlV01xgZ1bEAb4TgzVc6AXs
HaM5vL7H6vNF4bbigRYY1LeMbi8HOrGi6pfFAslDi2/VxTtS3hnK9yHJ85yhK/Efye6wCRYny5Xf
ER7FLnwjiAkzcpqb9qZcllNrKWEA13vdLYYqILdFPkQ9zDD/wAqiQ2oOdJJAzEiOxAMRVk6s2eP8
8aqIc3/rXojebc420rxX+I+Onc+ig8jWKeE9bdKNihJN4Yo1ErcvOzxAO/9MRDulu6q8/G4es315
loCLztifPeVP/2BYPsv7+J2sayd+z7ckTb5jwDKOIFkkRPakHZD2LLmze6yWojibDN2fGbsvjrV7
kmxIpx8MN7/hU9gB+DzvFYspcbr9V3tmc+aqcDVrW2R3qA1rkwZMToXh9HZyhhlNq7fE4yUZ1w4E
64gut/Bn+7nBu1Bt1GIFWHrEe4cbPf+4AR/WHzJxUG8ZD0F0kJ9+zJmHrCNi3C4HnJpvE+mWnHOg
WoSfew3hlYcS+XXJnBBQukRQ/cT85zZXYoThdI2Nt4xdyrii+SG8KPOb+hDYh1bGO6FPiK5Te9wt
+bpk/5DYAh0hjwHgaOiIn3zv58Yb5Efhh38KeEXvC4kLRkfC0irkO7iipDSmeg6BhXZUrlHLOJIt
nm/xsyRHtFsTv7ab/jRSEB3wPvqjZ4+92o6CZvcH/o+MtyX8/SoTXXwAcOxWAQYzxuRS3SHsHQHn
HvkHTiLiEYn/woix02DiH3h/mTI6jw2QGjFEZ4uiNMmvdB2xNLICJjS/junNQnpRrgewp6fppgEC
GmMtf+aksb3VTAjb8bXTwek5ibMUcY8tlkeJKDM9gOZRmfjfBppJsdBFm74/RkvMO1TEdtjnTDaU
ogGEcPD/ilSGsaNfVMmbCrtTNpLxM9yam76B4ZSIe0n53kR9AiVrx+Z3LaxfZbWu5AYK97NPMd0R
R6KyDWh5tJJq0nGkv4JkWwhmPEdkCH5GCBs3pnJI2qPU7gSRfHDpSxedFz+/QdkG9i++3My6YvZA
VmHZKIteSHTKtXy2eGRZAzPgfAmguh+u6OOF+FcdWBc0tHrhsG7RyYQD3+YOBixGoxKnDlUuKNem
oKRfDzAPO/enwKFdIWEpOxNNjNIdNAvB+j57owKZzUFGbMkWoc/fU4RAZLga4WuVCAFLbYa2OsSk
+gJrW3XtvmM7LhB9tTSvcSgjpi3vofSFejVKqCt/0MoDjl5Ef9kiKgTbNo7cmPVFRVWsKT3l1IsA
m2xyMO3lFCmR0qq0rXLGG+o+Zz9DX8pS+fquEP1JS+/gEFcg7396/tECnr5IIGyCNvqXgIMQuS4s
CkrCk0aWtZrMG9pwcoN0P+3w/7cHaRzYEjNajoqnIh2jULN9NxEFKxJ2NpE/ybid7NT5b+SsF7Bb
hx+gipoxuc/ugwifaiCrObw0HWv2eGlYa+r+S8H8+MQiwWopA+MBBNdrECR4rMq6C+0twdr7bSHG
Gd8QsbzijXBvPfCYu7CfUdhEm2433qF5NXjwS7rug+GvcQ3Mjd/kWwTV/fWu/zV/wr4N0nsVOrVn
HsvTc8PRTuTWXxY8vT6Qj+JF+zQ+rRP1LjsdkncVbsFd80C1iRS56Cv9OG7aQKfVQMXYd+qDPFBO
YKLWjgDNn8FXv6MLbwRvPj0SNiKN/L09xV8R+Z6LDKjajf2O/2l8A/vE1MAArwk+UqHE0RakfAgA
ImTxLhWXcIWP1jpEWNmpeacWlGLjg05UA3MwhuZ1a9vqPw73X6QzrPeE/rJ+EbfiECtVLa269OGs
o3y9RFfE80q6iZ72y6ej9JfuG6ENOXzyWij3Kq6T91cQfbcU/NonSr+qJVGSjOnGyd++KDolKPpd
lhGGOCLVp+IaEoHkHLTmyBqAMJ6wDhoJjqjMKndE2zLg1h8w9MrrvrXBaLqVQlYT0Va/yGa0VXvg
OHxNYK4w/dtUWBzN0Xf3DMSTeeYNqXb/5IBgCzqFu9gF1cndAFXRB5N/EwOfrPgKze8Es8Oqdxco
coOJblqEd4BKpF6yp6JHy64dqzZEiJsKl4L5infwzkVJrB/5AElxBALCJjlMaMd/6pRwRlqql7c6
P3FIak6hg3JuAO2tPOBLX/1gqjbo24sxtKP6mFPq7vHFRqSbkfMMRbrm5yW8ktHLvtH/guUgGkVx
Ga8OgepOFZ0MfGlRIsRo3HeLB2cj2ktLyeyAbL9KH4Zt0qABVtg5jQoH+iSuGCFA+dsTDwxIl/R4
goNoK8mPkqUdmO+zh7mfJAP5k3UZRgePjMIsnzu14DbahkG/lhZDdGtseanP/jgt+WvELrNvxOjw
k/iQApLCX/Q7q1x0q4qBT6YJ2DQ6BFEJSGLPbeOPLm8cKUBYKggOojsKNReFn+ab8ZCtQMOomDky
sszJjzclJ0ogrOlDQuOYeaELYlND2EgIfxcfIreUiuOo7U8ZuMbIS1HPi+uZSfUR9ccQIS1qM/Av
k4xw+avNbhZtcvpn+xeiNe0c85xEuFFRtXwVkGWMB2DJeIFLDShzPaguFWoRuwORJZ2DUBX/Exjw
nOzNwldVP+aI7OgM1LDuOHTeovJiSgcieqqfcfpDLzB9MD231wc4LlSZqLkMGksxEBMuIaewb1nq
zQR4ECww0+A2n3l7G8YvIfpLyDqsxivQIYWZNXsfa4/EcoTCeP6xtOOL4B7Vz5JHTghhjrrV5JQ2
Dckp0hvaNObCsrlwk8/DFcYzfb0j8YdgVJlh2D0roubCm6qwo7R8SpflUObmirMjDw/QOL+HPtyU
HlNt/0/gb0/uArSpwn/TuRkHeFRuOddSiCjmol0PSJBjpHrNTEoxnV47i9l87mmbojroV6NNyAAI
PS7uhxIZLxsNpCDz9WA9Fm2p5xkgWnv4cQq3aTOTuYBQjAug55Vzy/WjPpBX/ZeX5xSgEOWwjky7
1ah3HVf0QqYrnvE7iLlho42GRFxiyinS0ZsZ7ph4HgSqctc7IstU5KvJMh/TZsl+Od3h9UrZWiFS
luHhgF7YwTteIsL94qlvBU1cev1Q7xY7Cskp8VpktE+kxAN7J3hsLxBzM67A+wweB1LS0UUhREar
PpsIKfhXxW7dsenhJiqWF5UYdqqDRRfoxiCgURjacMsxAe5zPpwSTJ4UOMzV18zYoKADF/jPnAtc
RcgXUnJLU2XFifHkVZfI73nXVd3gE8XCSZ16AW5LiDTh3ybfvyWZk6Qqwvsaj29DWq1ePdnEK2o1
Sw+SYGFBhlOEwvZ5Q1Q5U5OJ6l2A5eS9ymbK3JCMWIj56DmMX+fIQg3oyndC+al3YCatx4dG0P64
W/hp9Xshtv+n+BWYO5YF4CKFq13Uifx11O9+eSdgzrNrQtK+Kk3+HP+Fxqb+Y14osqMOKvUwkt/i
Fdk1YwPp9QKqXPBAkloW/WH4PJXzrYIlUyCW51cDdkWes0LcLi9b5SvzYlSquD2rDc8VlgIL3XA3
yKBWd1OABoOHG099fsw+jJau698MomjwQJiN4SSBDNG72PF5x1O0BOlDw+i7XNt3T+DqxE6I20Ex
aFiJr5oATd3Gomf2dYVHo3jHB763drRSFwRKg3c3spe/Q8oxLnd3HCiN6qv6JwsZ0SyT7phkVEB6
PV2qUtlryU2aD8mV3CaD2O7y+LzhRiQiYsLftjdSlsMzkWnqMiHgM95q7/knX6tXvBY8VdnI7Jp7
YFMTp5dF/AXS4MCo3jvxPI4nACfyu7/rRVnLs09usFnfM8auDJEB2myJSoD6HfaaSp0/BHqRdDb5
/6JYsLLfAdZiTFJXMLcohu4T3+0Ewe1I5wj1ab22j2NvqRdkVRD5AnGqNCRiVmB00xv4EouDRMhk
jqsgZsbNXRK+7iYflgRazM+Nq3OMblcmh1NG4ovPPqFEQxivk7UmqdU8JuiNy+lmEZdWLzZ8pT9E
NGMj+DELasmR2UV3cvrZd2C0sERCOo7UQFMqt36O65neEku/d9NtIVIWyCom1qB2Fpm0sXD9YZJ6
BdMpDF9MgWU7ciwRQJZxUrcZ4zuaVbWPcZAkKLCJ7YRhsYhMQuxEan/A/W3qp2hJ4calqcfXieED
I+irGR0ui2b6EarPCB5VIbuIA/HjxQ6Oop0CZSipZA1ltxyuT5BqmL+NyVNLU+C8zdAC1w59jOT6
Nk/U8O4A6jG09zH/tSRPEPZTJjhRvM2ae7Owo8NXGruCeoao4BUOlIWQDYR8EpKmT4kZOeCssBiG
wEkgqisf122zH3OUWIensJTp0l+PxmNPLOFE29fJQOuzhCx4yNqFf4Cb3LYoX1IY8+Qcdmc0/kri
mKeoJbl2nU+ceuvk60bOQJcS4g80jP8Kmk3djcU2pW+18NNsn+k7Rg0SqRjkS8+i3id2lsgE+g17
T4HbNBwtZZmHt8bS9xSCQoG6RczDgwWBh65fyhz2D36lQeWkOgOG4b2kgRZ6lUwjXkTJSciU0mws
govI8nuRGL6W8107f6T86QzYkUglvmH1o5D9BkCWm3+gcJaQv/NiAU99Rb6ZROkoO3DqhPvgdWn6
W5v84IMVqwvfx7zHv8Km5ZFLs9ASePVGSmHctkAnHxiLDxIuvac6UhFOfNYAbEJ30idb36tLIBUp
P9eBh3rbQmiqLoic5Qu+9hC2z/nM7MgQgE2+Kbi8DSfNvucj//isILrM7Jf3YhjXPnmKcpdMMdED
BGoCTb3Es0v+dSn9AI52XIBMQ+Ge7h4CiLD60HpF8P9KugB+MKqAwX7z03sM+RK+Nxu/YVL5sfTB
2RllVw5kmmUZwUx6HEgjv3K9cSG25XbukQivLB+U8p0v3exQdoTqpX+rZ4fyhgmLjDpsCSEkHr8+
EwlFOYPAU4QNqbTNPdeZ+vRfd4aZTkN9IpFBURFg1pq0Mf0tfD0YlsCTi/6quaDwh1GQvTgPZMtj
RuTbEKGZdcLwY+IM4Ouyg+lLvewfDzofIbBjf4Mcs35j66ake8iJ+oIIbyCqmHQZUPxyE8F3eknp
KcOqo6L1PcPwSt7nW6jtqE4DreQuhpCOLli6XlDOiXRGeCXiRtFsoDb49hZKjT/Hll9od/YTtiih
pSWi+eRMmXGKsOqC7Fc7pgFuaPYbdn2pt1VCmjok+LiPcCxpKiIY/Kktog3rF1ymIY2RW3+8yt9y
E5gwyYgeYZx9Ng5+MHfRuaaEzVY/bUiiuvO0BB1eZKOkxa5c+PBbZHd0oD+Ea+DCL+8tpu+o2gz1
JQLSUM+b0bwpx9K88lVutWNonKxuZxVk6z2UbtcRePatktF2hwCzaGFc4O9/DLJMzyivmXhm+3Xv
8GI0q1j8yF2pZSOjVtBr7vFJlmFkBGTS5D6RegQvEdefxq/eHnVYL9QTHknyQcUUWWCqCFm+9b32
S9Td0gmdXkMYJj55/RZqROXk8Zq4nORORsTvbwy3nPS/PDTQIalL6K9bSZA2tJJViuipID/5tOGK
BqripkDcvpyVtUNqNW0GubRLfgGAvuSEWznmCYHhGnZkAlH/mxCm2HphvqYjtiO7kzlh33SY1P2w
DcRvcuajw/xaqqyZKrYFhP9i55KXZeGGUg30JUXi5ioJe7cdkykdrwSSiem+IHHoSPJDQ1rz01He
oaCZv4dASPfokW+gzXDlaGTJLWCkM4MX+pQc7Yc9EUl8FlgTXcNnFSSaAyB0eZOZhsl/0ksyfG4E
ZvDJcrxLfaCRYYv9gSwJrhunWuA/kgk2/a+ckT0xMn3CqBX7HOX7a2dEX2YUr7ToCxJS7BHt3Jbl
NuGcoMCWolYlOQrZuJqVvRpuTSTFw61jHhGGjRmvlc7PARVGMtNpLsqOA+5kDUpYUAlUASGHn+16
4mJQLyG/AxIzSkxhSwlC7ZLUP9Ha9YeUVcoIc3C6xGYUGuCQPPKVRMVDyzHzEW6R509IUfs/ADDa
tP1n7bqMIgFTEwluT7eZbIY0FvLXtxZxvlBmchlW48/HYF0iaQMIyQ1FQeA/rXEKv21ebOfreCvr
J5imSaZLQ6UvhjQ8hF9uyeHwWLIDzPaf0TnGS7NDQiqs/sTxIKS0gO8HloaJSH8+rrcbY1xy+Ve7
/8h3ND+JHdUcspU4pOo/kwQaf7zRgfA17slxUhDLvxVbkd4z+wkG9AKBWFS1SvFNrH07nLhPGHuN
kZA/PmRWHwEAjlw+tQ4IKxv6W8xZ+Kzv0/OEQzJjKhVQrablGdpUHBDTg/5ZBpH8bvWnwlgekEdV
zB0zZxRLBYfG0423l87H2zjZ1uzLytZAeEqAB6oiwuwAbbt7svQZPBHzLL1JzGPzG86x7htRsPSr
alQIAwystOA5b14bnizqnrJ/cMjsa+x2I/MP6icorH/m7Agf0bn5l5LGw4bUr5XfkaYeibOAGEtQ
rl13Z1NLW1s9zR9T5gEL6xL1bu4St4giSLpXwrqjE5PA4nYDtDOTFoDKtWwhQyW+EvHiDnrrOClO
+ugQN2dYO2tgtYcsCLtiraH1zYk5QodLBA3R2ZdE/kqN7Zz8pD0BOJQLk7ySoGvifH5+RtK1hdTk
gbGis2ihzNwRCMiiOssXs9hXRD3HDi8mYZYprUsh33KZ8ELSFInnRHJkYSkhhMy8SAWBn4MNd6gk
W0P6K7UPcyK2ZVOKVyYmC6JpfH4lvFkj73HFV7eN+b7r+LIwrLj6//XqaJ+75tjMO7J6iELR6kNN
ZHR8C79kyh7702Q8GgTzSvKDPEd46K/7TAHieEKxhIGO4IEONWEl/Fq/Erq/HN8zqLJ1lkWXnKon
ofDEV1F8uH/1X5ZAFOUFYsB0kcEnXyHvJGxl9z4bt5arvOvWWrcD5oYaQ8YifKTkn6EcfsNP2loE
VIIs0w7j1aR0l9fZ3KVCuwrK0hZ+UYdQPcjUZFzZR9F5FY8RnudsNB5h16sQOAK0EmPklQF4iZnI
UtQu5F03ZF3aIUgV0vUVbmGNKBvz/MSK18HWuyIbnugYxmeCW5qSz6skv1XkRMRcFqVMu+A+HKgp
3Epr9V9DFiPiF+08Z4hAa8KV6YUJQy7A7iuN3B6Y8kGbpumW9BIxFZLjiSdolhlrEudZ6/xs8I4E
eSokGoRoOJJLxyAB4s7rrdfQDvlPa53qyzePhN84BGL+Gn56EkFU+f3CYUvUn9kehWItxgdd5zH2
G3ApVfggGIycTsN6n6FFTPyWpH0jRunkx/OGXlkMCTLZoHYzlck2JVLSxzftEBoDtfIg3LAFm0UV
EBG/MHwayjlUxFXB0zeIWJbaaxyVVO98Lp+hXOGTDfkNGzyMzy86rNmF7Bx6dbKxv2QILiZwS7cZ
QgT3ISp/ZAvq4TXQQBUxjZAmEK2JgTMaRIfO8A1HpBCJ3VHS1CJ1riluJc/CNq2goKmqlIk6wqg1
fso54WeMuNZOJOZWRhtLSPczIhLovRuIbBPW7XQErh7XicYgjgAMJl0IWJMlBtQXIye/TkzoWR/q
K7iZF0KCVr5YqfldtiT3g4uhc2iYCOCBhozWdSyIlv0CIJ6L9SB+yTzlMSabCASqJ+RjybURT720
FUbZUynIraU/9cS6njv99fXddXvLZ0icqUIOZV+J3g2Rlr3ji6CYfAKXBT6JBiJhOy8Wflh8xVJf
q0yh6DuwGC1yqWE8q1nkSeUOzY/udCjWY1fubjhQCF2DYGQlG8mJzD6GOiie57Cw++5at49liSA5
AB1RI76r/CJJ9mGK72HyYsnkxKXSetonQmR3ZP5EfGvS/hrLC8R6nfVtw5Ane4Tgzo8EJrDEZ+Gz
k0jyJe4ecbThnDMrF+OmRM8QeVnPMzjplH08w4AdgBDPON1zFca9zyWISJVbOIIWo8x7RF2zJgKn
bu2GYmFpYY9kxTeKbTRuDX6BjEaUmyD4p7wny9uDXwrZKqGhURFFCNK9ir0F7LlFjcUt5F+ycfsK
A7aNuHe49ogzSpkRieVCS6etGi5h8wZ/FaFYqgAw92ZNxsamU3wWIAJpTdXl55NPE8J9IrjkVuWI
IrIcEBASkS1edRV62zGoFl4MR29yMxHN8DYSw4neQVuEJ4vaS9/wcgte2YPrPR08BK6LUOXlhIUH
xMt2ILKh6dtSdZE8MfynnHucD4XXII4jYiT8By9CZk7CK1V83iYgcSDeWF6jdsWQxSEEhMh+ySSu
HadvLChbnbGI4ZX/Y0/rdpKyH/gI4nUJSsoj2CAadpEHyuSI4kxVDuFiGgn4hjJMza9P3lHAHN7t
CYKvCdg2LVqBxiX3M+UGiDykQCRdQNYQKE38p/bo7io90ZMNf8luCZSbMaretdBbxMIdMjAfg8yr
oBzJ7wjrQuNDVQmJraqbabtS2xn9FQZJTA7qdM7UA+87r6H8FssNa2me7ckjQ3zCDwD0BT5Wa1K4
mDUvNa8FxSmFtUg7UN0ab3jWBI8gzBqksfTGcUMr+kRWcmcvIc6aG6n+iwNkSTaMzDURdXyrSVgc
pUAZXS5X9IWUFTE3gfjAWJDQyk2j9nDedslFYAEI+hmbD48FRCMnPDpcFmMSVMYt7yTIixgGfPaI
Q176Z2Y9WNf7dN/DuP/yy/E94K7jseFVokXhT6F9r6INxgsMSeIe2v0gIP+gL+TjxBMIy8qe0qo2
ex6rmXyWfnRIVEz1nBmCqxVbA9FM2N9A7fm+GaHX916eAmNclBJqjI+Vr5v0GAm1mM78u4Gi49v6
BUWBTmZlY8HhXeFzQ4jJv1u/dvkdHcAPrN/yWzkKv08oaSIuU4f1F9gDV0yqXLrCXx7ub3ZI/Wz8
9igckZ8Iv3wATLbCFegAaGv5cXwhDUg6ls9rvOsoLVP+piBdGddl9/pFPsU7yXP1/B4CcdkCsePJ
+/anDMh9BpgK5O9VhlYcHSwOHSCXYVkgJQEc4cZHvKRztjiwRKMj8IURa5F55R+RUNkcIjy4QBwI
xnCF/8FvNeRLGk5zr1LSUYNeom/VLajsMx5EALNUH0UkpKFthu1JEwCqOCw8HjtoulhANOYIZo1p
8YBqOU9bODrQbqhwWWztdCdz25I8Zwsxqbr8/YzmaHvYLB7LlNI5ZFuy9KgGX2iP0VAEnTjn1bvC
Vhihmq1YfSV4cI1Hk74QsfBEfpUX48yTRkIBLIzvvzVcG2JszYexLDv86TxREdgQNI1AJ+UwXgKQ
ZpmkUzQCU4Wbv2csgimqZLYfpAcW0epYn1wR98CkJathOX0fAhxexD8xEiaWWNcG4kO2HrBXoAAS
T5cBsV8I/yILQA5hVf/s/EW+msDeIFYoekTwCaSj+npD9bdMWF2C4OnMrq8IZ1xSegGqg/HKgV9p
UBEwkpXrKvI4RX8ZhdT4EQKVtOqdC37qWN7/JOUCgMipMfIRR54gBSDZuoncYpFcY+9QCJnQ8IZt
2OKWbZ4HF1Cpp21xxX68qEl6D+cFQBUGAZO44mQ9o/lRsb5tISF5CUt6U0984086uRATHHDLgT2f
leLMEcEL4NwQoMZg7Vj8GcvYbUHI+KoP/qQRCejw8kBzCCMByEVmyd8m4CJMHRGJHtDzi2pmalII
/T0xziAl4g3gmCAPndfJtZWXy7YXDxhMj6UQ8DtGtYvbkL8qn1wsHTSSwHta0YbfiKezzkkHRc/i
jSp3uJPhiIzR4r8XKqu5dlRJi4Nb01zkWPzCvGtMI/xdqemY+ifN3Mzw3H2dtKRpcRiTwYOEj3eH
Fw0E9TQXDSfLIepMKCZ+20nf4E7kG///97f75iXw55I2eCK1lGmiXI4k/mE+Flg1fhi/ECgrKxoa
fQydU2jzzvFTuSmNlCuW+MflAFn+PDtouQaIxffB8zQ47KgpJTIpkDahua5orsv/SDrT5kS1LQz/
IqtkUPAr8+w8JF8sjYmMggIC/vrz0KduV9/T6bRR2Oy91rve4Tx+Ixfi8cvgkIucwfE8Gw8uWqdj
48XIFk3LosGm0h5NpvDDgJCGmdLb4qX5oLSp7b+lAgiCFJO6klvzSSMmxawiPgAfHV0Pawmu0agi
4eO2K+4pN4jzhEd4+GzQ6MC/w4uIN3CWl5Nup6LAArmebngdPrYCeYm19w65qHxmPgFYMdZ+PDnI
6EYOPhKvA0cbOwFDYQ5GIHj2rDwE8IN4zL/hTcO45zPknYPnAlIWLiT4F3eB3LDx6wAElSlNGARR
RI/XGBrZhJOeFoLniukWbA30TgXRY0Rv4nmX6hKXkmuOwu6Xh45XAMnkL9EEwqlE34Ovy/TaXpUv
qF8zzBZrnzXKJYN0KZTWm0cxM1iLXGuQctYuy2n82KjK0KxykoNi/vKsxfBzxprPhMpJH6Wex5Ks
vWJFEveUy3bHTGTGLcxtbKEZnAq/1S8TdrzJjfGEwaqKCTFeMHtG9iCp7O+zFVtYvseNvbSgEvOL
iU7GIkK3xhbACIMBPR0bnl8cNbAW4Ezh+0HtwIeG0nelBKMC5G0An4C7TiZ07wyZTW7TO13hC8JT
SYnCtWNBc5lhKfBBRRarysQOtyI0kgamObC9J18FEtHKY0mD2rOS3ywTCj7sTTkk+A9c/7mmCGRe
Nj3xU0bqPa5Q4qy5TNwX/iHYJSZdvE5MmDXbDDPrzuFaw+oG0XrxoKN7RtbWwbVk6Tln6kVcZPBy
YVQDoIFzlqDjBsTiYIGXSyAfJoeSDIt2hX0Lm+0TrxjFe4omSzyHrssDW3kfLFxUE4EV8w/eI/wL
pBzcIYJAWbWwEx82CQEfhtuxA8cXizjeImZCHzbMu8snhOWM+SwjE0ibeJ/0GfvKWOggJOFW/NtX
DSJJPmpQVcFTduQ2GlWrVbCgWGOdfgJ5HiqDB5TGJ+RnQYOQUrvB5L1dKvJWLXBg3Ukd+OCW4G9E
WdDuRSbO0O737cQQ1RHCbn4RawxHKmfeFZ97KjvYaylkm8ZeL5GgVymrF1Pfdua2IotXhymfSiNu
xxyXKW43Rmjg88MWg3IALnE3DYizZjF+ZkZOyPbMJVA87gnDQPA4ZpsoWJPETkHJxyCxctRsybgW
IgW/k+D5XpgYLrwUxD24REKf1zm6m4/egNO+9eFFg6FV0Lwf2oWhHwGHPORT6EtwGphtMk5wibKc
2cVrjeCQIK3q8LmHhM69STVTnGluEYFTFpYqMuLiRXodQvWCsa77thsOTWZJKBRGGUa5I0kHuwkZ
VgrKY8HrZSvG0l2GkGSc0TtD6g5aK4EeyiRfm2sm5n0wQLiq+nTZMj4kVigVAQQNsTZrxck17pxW
W8BUAoF5cwCxbi+O8kUtd7ASULWAXcOo/pLFMsPzITYBVAWSuj4eCW3LypmZU9c+svn8QAfWIQKZ
CBoNwSZ3mwAelHZEL43hxBr7j08Cg9FrP435ujx32WoCfRuJNUZQf7C6UewwpU4BRWCYtHS/Wg8d
Fw46oQhQiX/ySPAYiAo0y9R7uozbZY7Xjl6Q6Y20y+rhmqggzCPenbLLHKhnCtgBPr4kq+dNvT72
qO/XT8s7a0HiTn6VPRYBTL6p8HML/knONO3l1KfWqq3Mfetc5NfFYarrDDbaKY19nOtxFMhOxnBz
dRmYq+LVb3StzbTAh9ScLVGwFFTaN+4jJAhcXFgrE2/iYfeC0wRLhM9xyVAuI1wHJdKUsIDYhbgl
M6ILt2u2ltaDIZn597izE5BMeuP3IyTaQY/thXHbeqlmRqyrZbnbowUGufCR2xiz1TyK1w059xNP
4X/CIY6UEPeJZbESLaJF122MVuvlkYT4PfzM1uQYrkSfGCE2DMaa5Ihy1xe/xVbas6QF9FwRsdRL
bEovyt8YKm0BOTF2U61xVIGjzXovkszDiExDtsTZ6SE/0C6q9pVr5jHojP0WPy9tPfqOwtsK59Hz
+Aq3kaqNwaDV4b66g3VamTVZJbAPiR4/TbzyC38K4UD8FfO4yS0/Vafij4mEptPpEoNFKU5HgswN
cQJiQOomg2OjvELy4SK+cDuigtg9Nuq13jb7gSfJfu9JKZleF18dl1h1iiUWc2ExGjHQVo29ASMH
F/6Uu9gh+edXxeUiZJohGUU8kunPyNoHP0G+ScE5ZdbFScavf76CsAzbVWktDvxEn5qAOc3TnJti
ODeHNeb/zCTpI243wiRJOCDsGeeyE7w0//U7cUclx56SESobFMLySrLZb3vlg8TrLYgYpwkSrGZ0
mQDvJUrxfgDevV8gl59/0e/RgUKClwCjEzshP5ZlR18fnnD/s5B+2XDesKZ50o1pI8lIsdWwX06c
0meAN07vjmAEMDDhZjwcEFeyTBbO1J5GHx6sC8hj8nc/CMSYKNvk0Jzk79mNd0JPBOT6JDSPlomG
nNfhiwy5v9HtwS7my6XzHnnCi6/FDei+u4JStFfOfOVrPLo3PXD+UVoVV8okyhW6JLKEyqOwgluJ
3xhqPiBQxaAsQIvBfA9EgZqBU5Ij4cx8Z926L6/ZT1b0SWPtsOtXDJZq2uSd5PL8szaksTkb7yVn
PnMAkZuFm8dxkTJd0h57VgYNF7yQPRZnV4i/OLtNvnDq+HqBqoG3QTQaiwq6TUp0v7HmYfIHxszk
HxYGQ/IZTAcIvTo/txCwkTf5nbdJJwi4Mh3w60Gtqau1JrGEFbQAfwlbFi4b2GwgPsVNBP+/wiZz
Sg2VLa71z780YEKiWMmRFTbeMErs/38aizcSQ8gDNvotvdY4zi8UR8Szaec1cVM6sxKjcfEbv6jr
zkxXUoAJi8tUzW0canoG54S59z7Jp9Xts5Mc3MatLCTKzHovz54EfnspNu1GuNb7hf8JQFLM7EB2
hLoe8D36O/8pToXB0DGe6GD8X/Jq+jVH03lFuGBPqEqmRs97Gryn3VHM/ba/9J6w60lHyTADuMJ7
7kL5wOB7m25n/vmjl14B4/Oara3Hsmakg+EO7h08hqwThOSHDnkNqmWN7yIaenHswurruXlu0Nvq
ON2un95zoxxLT/CzPVKz1ErWDwubn01+6w7pSrGuiVMf8p1gCcbzG7udTeIr1yJEXr8C9VpV28Ip
sKzXnmsJLjtjkm2xBvyCB7td3LXzimtW/9bsrGBKjXZfC8d6P/z21/v3jNuiaL/3sMJ1AW0QdMpt
hwNRTxlqKPCYHMGplu/b/MBc4QOBvdeev8Cok022LkP4V55s5rf3Lr0JBm5hZ6/WZ8di/RivUR0q
5BvMTue19IOyc26Xhwd6L7sP8l22wZrKn196FY9F9J/6A3U7rX9NiwzLhzkj7DRqdFLAfH5n4sVE
svxAfb804kEB5483D5JdF1H/WU1np+ewZPopm42hMgSUrYqAI7IyCSFYIEXkIf5VGjyrnLka1ZOg
fll46hXCV8XpCIt0WA3TdargRASgZrVqRAZXWq2ZQn0U5qdEthn3garTTj5Ogj/gK0B2BjsKjLtl
XIZw8MK0AB0lU2VBY8NQxmGbuk8DRo0k1fQL2L6YmGjwdMC9nw+IXLjKa2IoE2kW2yBITwWYceLD
jOKxYufD36zlEaX+0WYnhnyQLIRxM+Z1+W41ejoI8O8vi+cQDhddA8absGAVWI9AyeyFKRiVTxSS
if0SSBKUGQ26MLMCRmnjFjkF0OGouUPUg3k1PtgduzA/GSgQ0TBM0dO4ATvtsdpny3itRsX1cRo2
r5/s73FiSglrhJ3y6QgIszHAoGsB8IEFimMukvvN+VcMk2uHvCM1aZbHjgiuPnE4tX/AJEODGqlB
ldDYYXW2Zx43oG2jxYX/4RZ5CFoFAvkQsJcid9OeDptK8MFyAW9hwgj+E2TmsWEa06kWWkPUfFCH
z6D9rnz2AYsbAemRA/j+pJ9R1nGzBIL/EAUA1x/2O+1tHwABD4IJKJ7CbC7c8SPgetyNisCcrh6k
7GknYF8OwDcYNsAgg3woygNAH1tCs0LXy08T+EeA8jLZFKQ+aNwDbiZLoBobhZGDz5FHM4dtx4ac
qXiULb16mqwlHzMjCAtO2wc1Iy9iABYA3gJtMIAA41MxoXk7NITlkfN6EcBDHbE5nTFAlxAQqnOQ
zxdGnxI7b4H9jnADuIlqFTjUsg2NHvQwkhj0uLBe2vbv8diMbO8E7Ay/SCjhrDXMoUgRWCj68P6F
xTabbMRsHcNiBbFlKElPupGjz22+mbgftAei/+9/xFI+cRRIPWT+mxT7x9of/zcJJojOWx6Bay8j
pICpGxbWQOBtfepO1SFZtdv0m/V3vkChGnvhI00FDp48BLpggk8ewTWRixNSTshdO4zstPpI8YIc
EGyl12qHQ5dLhQc3zR4AChqG7NDQhapEWXMw2m8HtxNTDKZ+7fTtOGRX6Dm+zptyq8jagh5QZIDm
1pUDoT8l226smgAIOhQGj/iPvixT4L7aFXA1OsE1AAcRUoSLSg8DFUDWkAy0/kzZLcxzriuhvKp8
yYbCGhBdQSlN2Y8nQHHLnZ4I3SfD7rELkVUMB0xcz+TeUhubvubJ1hTNPGWtbh8R0YjOwpaNTH9z
CiRBEryp/gsjuzGD48TOLt3fNAJYp/x/effdG0JO7ar+1H/gM0FUeMQojNPflS1sgSTvrNfe22a0
MhZ+chQHGOFErdVa+fETJUF+iSEk04Fz+jMqNuB1wXP1cJkgfPyMJSvoNQF332oouLhBLImwiO4W
hg5RHKobivdNS2BZvFs454im18MKwPp4o5ii/x6uZO+p++TCnvXkDS+8R4TvDq41Iy7C0Aedi8UN
Tv07RByYp6up07p0Hugmf+4rckS2EtI9drH7lpSpFS6IOVF80P+PokMjAViLgc0v3UhzqdbUiTpR
DdbH7txsW/JeGU5eUMajvXw5gIz6gr85UwDvwOSyIyZHB363C3wxGrJoz5r+3jgv6Kn06+cjRaxd
ex9O2iKah8S8WKKBtUppED5s5gGdhZGsyiU6IUoYHjpHiVSYIsxBt+VVWC2C3O7tl1et4zW1dukL
N55RXpslD7eSmRpO6ZC6g4qSngGJ9Tw09MgXxM9W69Lq0dZb5TL3gHnNept6QLIUcGIoemdvRnlK
Fa6+xkg24gJ5ENQI1vtVuXG7+DbhCwIAqeBXhkTU6xu28mGTYMYO7wLxDJOt8qisRPqGJhyO5w21
IkbxonM3INU6d66iSkkRW3MDejy+fzyXg73YTjDaiE2RViPfq+gEOKjYisD2j7HZmvAoo4XB6WqS
fbR5OgtsVRsdy6Rx5fHC5GwuSU4cUxZGtCWc8lzT/PhMVi0e+Rjz21xv9WRTBZ+fz3LY5KwNEH8T
iuDP3D7buSt/l6k+wz0ak1r9SQ8JdRUnk4H7pCzjIHWxxXVTl2AX3kvneLTA3oxPVNm4N5g1TEfs
+XyBeRnsuQ0c6ii3Jzj+a+mlOxH4kxmVPXPzIMEGiQVLLOgKx618kzu0ZMbczrH/vaQuZpUOowmN
JlcbdBXuhzYfNCYYCwc+ZrpAHjXb1o5qsklDTOYxXM5t0WsM9kEIHIM3t2vzRt69vhZ13rKBBj+8
kYNqI4TxEYp6QB78KQ9iMgtnVuKc1yXmTMgzrpXXRFMH7bQz9ab2gevFRRUj6iWj9ZOjvBnTzUoj
9ypdxXwpM5ABG9PNzMC1yZW28vrJ/O8mfvenxn1ugJgshPOBbKMNc1639BYTurk43X0S56FNHBsX
E7SXm69ayNA/uLAK1y5sgjt/QsDKACvog+4PKVERPazU6rEhBo3VF7QeM0Zi3BGABEoWF72bDjeD
N4SnFiFW1H+oGUzGhmA6lfM0qC93qt15vTU1sff8zTzeBB+/YZuofgEvFXcaZX/dX7yK3cXPxEGU
zZp7uYkj+XfvGeZGusTJTH8HDDMxcRthUnby3F4E2Pjbswh5liF6KUsEKN7AkM2SjOelQSb+4BJX
bmtn35kn6kxHbMXqrdYDHd7QJZul2eoA8xpMUJOAbE0KEr+y3k5FbDdROvR9/tl7BclBmVgQuYS7
XV4mmHjM2Idqc9AnP69bnZsy/kBgFdhBYpnoJD5yP/O5hxAz89+3apmswTKd9zZfFjYGZ2gjEc6a
SVRG/XhlzLPd2QIfFh8nu+K9D3wFGNiOKUCBabFFB6M/MqDyXrvHbQjZI3QxQvrFHEJTtq2J4duy
+B693LVqx5pbMdmgKtlgHot9DujDNeZ2QDEvDOln/tcm+mtu5l+P3WKZ26N3fe1Do1pBpEDTTZfk
CRZLdEXsHztc2Otz7WmPb+sTCLv3lmFis8zfesYeQsOIgyO5mKAIe+n4jCj20x1nPe5mBZCAaBM7
Q/FqYjfHwm9c+iVJJfCBxDQ8GTW615Xq0pVMKSzXZRSf0i+BCw2RzGvt9+q1Q5Ps/FtU0X0jBMma
am+TbZrWZrIs2iDayxKAQA3x2IVgtCyOBKD5g3ffoNj9y3EwvTwjovdY1Tm+2jxX0K7Cp9OtC6IL
UfCukyWWN4ie2W86/iHJGZbitscZnblsPw99QKOnLFuCWNhCJi5d9udL/MZLGOknvBcb6v1B+MH6
47ETTjLPEEwY7sNXv0u/znblMoklCW/+Bylr3GbIrEExAVbh5EsBO4ObvEf53dIMcgna72c0yh9X
mY+Myzuvx6xecu42WF7LZu/M3aedrnJXMDBh1c82xbB5dtMtqKIFD1f8e7vqRToJyz+ENKz0Z1RE
SOCxUtwQWHxgszKJN4saWF6FrtpQ8k1S1fWp3a/Udb5j11hBVW12NCWwe5gEaOQnHqYEi2vp7RN0
YWzQKPPrsa3t+QEQ4od5bjtHHGrkt/pQ/rWezBHRW50Jq+VD0UFPasQ8gRH2hPbHh95jVMHglQfc
cG0Icd49ggXBDVTXKixdrL1/unW/grID76H5ev0Mm7+I48CjwaJYsWZAAaVdjenWtjxG7LLlkOk6
Y7QoHl6nYT0JhFXLyZ0408M9Aregg3r/gAzQZNGejgqy3JiDpTf2E4UP5LQxVvvOgQMa5nVr5YZB
XTCHe88jPcG9EY+J10nY0gshDF+gLdQzqCu4YdHs4eG0OLuAWsn0AmMWAxDaMyCXhVN7vrCCCzpd
tyQ9Nfa8Io2ANNlpRAwnyl44LhKOPExnAI3Ng9SOAdUsLuoI4Qvi3oPcMCh4qHxMnDj54a/GRutA
x8Yeg2cmUWBfwGDAWYRZPa90UbwSIB9/gsUGX4pwYHZr+jtOkO4IC8xPrun+bj23j29QLkai9CkA
Q3Qf6S+KegoFnbOR8Gvf4PRa4diCBIak5BOZAsKWD8unqVnwUAjWxJTosDiBfR8myKT2F2trTHs4
XQHrjszPARI/eHs5eC0agvvZUhTojQvRS5ej8phY/a8nB8mS8ntP7pYFmdgoD8awNqRlNeb6Rq03
52sVBlWNxRzVnurz8Db6XjBKITgh1m4v/SjoRTAzj3e396YaG4wuh7Aq9Pcpdrvj7Ad73R9lWe0q
N101X6yWP6qnJW80XYOYuS9Uv9kS2sMx3bdXR3IhWa+GjfLFyvIYfOFZhYR4tPdiN2T/knYcepPt
/Y//O39DDG3Nz+l+uUdLCTNTKOs0uR/qaHBrePWn9K6VKxOoOd1QI/9ryiFSMDpNV6MrT2WJWBSx
TeNlaP8t2+Ni9ViTM0wpPbFnlDhvoDND9WO/dT8H2qDtHDRTdSYB8bwO8q7MBHB/7+ltGAsiB2BI
qDODDTODpL9lM07c6ITn8Bm3zF61+BfBB9XCQC0M8ofY726wlvt09TczEN/rT4eFaixc5o9PZx6l
+l/nMgHQ/2imJwHd2nFyY3W2MqVV64+TzzggKVQ3pscKbRiph6xOKrEl6GVF8sP5Skv1CAE98Rue
7Q5kDeCciD2qy5bzWIkmFBqzBrw7cOkdGd2EmVhglJCKo4EzDc8UKst4V7CJsb+oGARG2B6YCu8W
tYnNBo+HIReJfgGR3F5yKrZB1XssIRk+tok5nrr1ZXKacfZyjJykUxm1Ub1WHNmbHmYOJtrLfvuq
jVYM23W3T77hwWIPvocKjolI9l0xj8Sel/ka76bHwxR9hDZFNeaX+5oTnMnZ3R16XamN7m4RzZ2N
WXUGplAASJiKnObfPNYH2Y538zULGgYK6DyUTa3lCSmxMmqd2hmHNefwc8pEu6dViO4RlnBcKWXF
zC94sVlCr3FKkxLqlAbEDcPeS80EJBcIYmwA0gBHCPsVcHQ5CT0Kz4g9vnxvxTvY1nZxUPCICeTv
2ntZCLijnkpKCe5HwHRhBQ+ybGFtjuDW62e2hXw4UJJTRrjZdRKM6yJ2QXW8yWpO8gkYikYWns7H
NwXAnQ8Gcvi23P9mO4j7PKow5vj5nDWDCS7LmuR+8Rz3VumzfqcRR6ieICzfpgE7j50YRIV90XRR
P0qQlOce8JDmc+yxXCZbNngyFF6WHHWevKZEN+PgzH49HotUQV5OVb9wsiNx1kwRjOwyFpbvLwCv
Ka3kwpDcis0EBiQLfKAvSqzx4iIG7X8SXlLawesiLY5OprHlYGLP2Ypw7MfZtXUur02OYUS/GtYU
4AwNdqSV+vloVscnpEgwqyC+VdS1c8zdcbCb26SUcoXqK1F8dBCP1eKameTFG7HFcRE0WzJjcubc
30MoGR///JXtu3CGJ6YGcgs8i/H9MYUrIegyhj6VAVFp2PNFB7P2ZcmU+Xrfp1dcNsJmB8i9lXB/
k0dfDZh5W8x0++lYiZUcZqUeb2VGQ6DB9nwlQT+QNTwiImxwbNXFUnLU51ANY46zKfflOvGxueRr
oCSUBAt/IIAq1TNAd9QStJM8nTXWYIRr4WjAiELjGVOgXcT2FAHrDwR6olsWJ4nzuY7kfeY0Lh3V
juIDXDI5FIeCPwmG5LdhjcfjiJNTV93Z0KiwhgMES9onRUPjhn0EI21EL9rr2kAth9JBm4fxjmKq
EpNxbca8Y1/+wE20Z5v7L+5j7ensEASPMetL79fTr9ImymVDYWQ9Q/EAWzjkaF5CXbOks1aHyR4W
NCyXQ2uJq8XmuU68OY5ZC10gAgVBZYUjiiHNiMtETGllDqg/V5W2qcYvAvjfrXaiB83VREfont2S
FqKllWD8o1OWbeXV3Uwt6m2ztHGtZWxxdmcmzBOr+eeGknkfv3E+Pu6Yzhg1DEbb6/HCmn1gDWgP
pNvMj8idwecNsB/+fmUMpQ5in30n33x3JVBT6TEtG4gGYSW/xW8WVj60UIrGTyAexMNwobb302UZ
MsEO423GUKFD7rQUHPdDFfniDaCfsgpbAHjUBX4geCDBb8V64QtObafbHvHqWjDoAi5Ex7SH+lLt
7hc5VHbACkxh4Tik6zVZV/ZYEGca7EkdCNwSjp9j4mXrJ9tpX2956fo3+34s8225p3BErMoihZvH
IhVqvYFfxWmxVJz5Qb50ET/dZ4jpMbmtIuQ6Jv5Txt0rNq/tdC8ceTXo/bWIH4OzYBLB0YneQ7Uk
dd3ydMAcgtaMeWxIzwGJ8HzodxKMQNRyL12dI0eGjGmkZzeWjOmBrqDfCjsFoxX2I6I9aqMBlZRI
F2AdYnQXZBuFzkFCoq/xXeJHr3YZ039Gypx9GC5RH5Fg8yfScd2d52a8dLQzKxkFcRr1h3f0MJuI
QIt+6nxyr26JebHlBr4Nw2JbRKSBHIt2S2ZWOiR6AaW8EMPh0XvqwiNj8dBMz2EO9t8C7szNTqLk
fqze7t2hFaKtV13sENmGZZ0WZ8EcInoHd4dRkt0yv5rFBv1+9HATv8aoQ+PUUb3skBJInbqwlvVP
8HKz6OwVDrb0zD9/PxzHLNvMJsKHURUd4flJcW+9dsUGY6pmVUf1BVdy8BSwHOH0sSq3MAsH7pBd
QC3S6dT2OCnjCbop7PJ3YMshy2Bmf6h4j8919TL71ud+f67sANlecOKf+MT47aigzjm+/EXE8oi3
k83ryshul4STzSSKl4tIXN2DsW/OQnYrOsUS2wK3JKuQw9l4LfkETvurXBmOMcFrjsmahwKOyC/D
MSLG8yNurIszu4pGLs4bFjgjVyarUOyd2XATO7MmTjqGsGkyWysW5nMKb05/ERMKQIDjMlXfqdwM
3/GJVg2LHW5WU1i0uvcPVh0OS6wEDCOzDFqrJp3qC4r6r8dX5qjYaCZGj5LkAdMVWrn5WNi0XrQi
PFQ5pvAT8/XP7qwofzvB5uu0cXKHebYuxMb7bpN+y9js3ZwE6SCd+MuSmTfuvIbs5UbhnL1xAEc7
STp7z1UvfzE5SC5PjInJ0LAZQK7xztksfmisUpphVYeTrZ4Z/9rolfLWnssWJCnZlNcUsDS54+Bc
XM/D2XaxxUqFnYyWr7DbziB8jbqXSvf8jbYJY8cPhbbIyCXoxeA5jGryu4B7hE4dATrGr3jXRv22
WWWIyCYWgruuMGeC0f9MtrydR4xoAG8vcmsQ7DCENqfE2acu0BsqWUBi2nkYxLpC4hNp2uCBg/6p
sZLR3rJJfHjBxJ3YE/7jYQsDVvIGs7gxIS51k5T0UQj9Vl2Yi3KXvKw5LcWBRhBl/AvQeKEBFxy4
bGANYFzDYPZwiwazGqy8XJaih3iT2ZzSeP3Eu39MXFpnaVCle0Lps9oqIRQhQ3pZHz4/WKRqJyJK
i6DgwUI5lSH+Wi6e69cnWnxW73PIpLMHEeL7F+H94ddcCfwcaYhkswNXeOHCptcPf/qy1I+jinjS
/E7FdU9GsRcjGi+2wnn5Pi9F3tc5kptN/+/lJy+Xd08GzWBxU4FMuDQctgpmxi2GDxbR23W/bObO
AkhMMJAEcv2F2qzIz5ECxq1D6g6L6FPtns1m/t6f3/u3ui/z7SuHXGV9Xm7R0MMvxVH657I0+2R8
FGaniryWCRPYULQfQW2+QCZeTrx4G63w9VKcxWPZYNn8WIo1bbSPDhGT5imhOTN/IQT3BZvR9dxe
CnHXDsuZdLvfw8eAsPNaAWdN1a2sbrlOwDv07tkf01VGvEpvKcQI1abEhnfovEern79p+3k25L/8
JgU8fd0FQgEaY+Si6MEUnSDOTGFjt3HybR6jO5f0skgPGCjP/+Y/uBFHT0umJxbDaUSRCSBEuEn/
NPLaE4C55xgIuZlsnTEEZjhwZoW7mAmyfujlkV+ypsS5IaJhLXgupmyo6gWJ4kPiR8A3yLKtCLyf
BHwrAsiqQRWGcbKN9ccbtJqFOLFm7PMMgjIrfjmPzn9U4asKJUplzPnmRgZrLfW4b8Iy7YDdQAbu
7AkmIsiETPi6/FF5aBN6M/7R00llE0sULkxuK7GvPv32FSg9Rk/2WcJiKOqafZJukS7PMFYj2kBi
qDhOk8kzgb6CMJx+uAvyuaNg5lK4CboRQqcriKbEl2ufbYMjODG4CJWJIC/NCflQogurp29NEeuM
iYvciwm0/P3BcwPd7xShJMZcFqX5aHHej1CKUgQMTvl1p/bKGfvonxbCNTRvnS+iXp5JBnptbBxn
MCTo5sRljFEQ01yoQ8h5lS/suqCpxIn/JnVv5DgZAj+ffRrPrhhGzmrRjYJM8k7QanwSbCBsBA2o
uHI0yxz7Uz1GiQDEmTCIJmd4/GL5cPqvSopwJ8Mei+kvL4A8MAVEaujVT5MFg11/aJgiLm4TkPR0
3bVnwnc749PuzlIoE5uCdog0VLY/xuvAIAtD4ae9R+sThpyPxWZCFQjgRr8fZclOAYBFoIUU5U7v
Wtno8+6jPi1qHvuZGLUoX0cqssONUBI+NyepKxccNcGjdSv80GWL+8FUQuzRO1l5YyP9JZ/s07pS
68xFt+k8gR89R71qAhWTazUq65DEYW0W8JL88Vm4vJiKIgSLOWH7andiFyTI8P7dSnUByW68/6pk
8wZpOfvErrjurYMnc8OcpGLwjiTDlDp71Pi0Ds07RKLk+P7qaRIrZoQTi60V/AJ+eWret5NddmR8
DjoVS9G5Xp055HmtxIdGwFwBlOvxw1qjseUtAZfRi06msJGhXpN7aUCt4F2NuhPEd/eOKey4dqBg
MZjnTSSjTg238/HK8wZ4ZygI4RzQMNfpSIDi3/Nt+CagZh/XJpYXL0pQQ8X3DUoSPpJpyMdI2zCV
V3nis2xjcfspUNmSJ4c3gzBKmXh4juWwaeTVkOwmE2j1/kPw0T4hjkwebt8YzPRbjupa2OMVUKiW
gjsqriwlG7rGeJSJd1xak86eYScfzBULHI8lPgEOmurwAHI0+InN9Zj4ynbGCBWf5eC1qm3pSCoW
5W7SGhbVBsQSvDFgbl0HHPPBhLyHJ4Nkps6I8tDYwk5A1YSAjdHhKOQCNcATmE5y2JzhmTSPgDeL
0I0HTSouQxYWpbdIfClBNWTANsHCr5AcdIx3flcPn3rJUwNFgg8Gxihi4ZTCHNNhT8zELTQQfDL8
FMlLvcRLvuf+UNIV+LtMmB6N9xLmHBecFxOe3ylxBjX6sz5oRmu8kZmBwhIWRod6LrZGxR7jF7jv
kAHErdz+Is6bSTwYI4+Pnw45oqx9GBbCe8d/89Ngsj2gBkygKKKS5GvKjTUIG6Z5O0obotA7S8uy
/XsjFCry0ygWHd6H5witTm54B/OP+B5MHhD8tMReoLGgIP8Ysazx5hr8H97rOt1BzOCvXm/3TfE/
acOhYZYIEysddYroK7nQuDe/7l73GO3Puevp+a9sokmBGbKj9kE9CwV2PEz9VYzBTUQ+Z3anMVQA
HorHxSqfNnLKuWzzRrggrCwoOHAYoQfel9jeoqrBKJ2SVj3ImHahSL17YroTP9c3fBDsGYiAIlVF
EcEHNvwc4GIk7zBIYJYMlcnlaOhhU9wSSaazUJqiUf0gEZJwMzCR2PGxkXB9WKvor9Rdhzng3eGb
O3xwUE+wKOYeupz326wgidQ+YSi8+OJ+azB//VxhzICoILgA2USPBycRmovYB8n0euZuTIjnRMOE
mS58HISFqJ0wbIUwiRHRjO/lSSVpBiAOBoRC+jPGsia2PszChVFCFvAu+ArIZoHZytzDda1JDxlG
xNnuPdl8MEbuPbQy4NsY0KOzmOLii8bfeslRKy8VAV+qFWa+BKB1cMJTX8J3m3GVQK/v48qO4gDX
ibfgc/umT5tEGpRdc8mBkcJawCUH6T+XBgVOe0QmMIoZ4TDk4RtcG51CuuIFkNUgJSph3mIoiMAS
7zj01owAu3XFGLGULpNmGeOIM71yMxFD8Ut9juKu9E4iEjw+GBo4PXKNQWpwstwqqzSUUGeS1Sr6
pLoG1foRsh7YWBs4n+24NyPHBfZCdw4vCd+VUfsoXhQ4CRP4mTqXDXvbJzUcSi8BdRHP2xJUGkov
PCCITt34F0hn+Bfl+w9WETl16vMYk83ejWotmDjTt4W2At0O71JhVIGeFXXbP1km/43mmMexRd31
cJHm/E91Ypnhnp28trG0zd9fCOnYHCFFcY8hX0mCX3XrCQ/kYqazZMdRBvML8DhowiiaH5hpwoAL
uEejCVN3k1urOFLZIIRmrJ1CRHdTaFHNqnpTirglQj62zYmNwpBNBDZW8RzZViw2ngAW9eMdsmyT
2r/PMObzEPDyjKmYVcE+lZYKkCDkCHYflvwZ1/yxMhoZdVRz3EwQL86WBwYvSFI8HgWeLSIfkB1h
A6paPIijuQ8iq8Tn90fqK2h6X9/d8MMKhS/NbgApbfIIZIoiBH7I8L5avziyU3eMtP/pxPi8/ASW
FDdFZrQvazKVKZRXTEiYcv0O18nufngeZHoZugowU2Y1TOSBdTEGg/8BOe1YLPt9u2U6gIj61no0
BeIajetS+nlbvD4/jqXLOU0d23c+dTKOIQXOTBD+OMtwbE8iyGnQ/Qh/f6PlYCKPnh+QCD5zTYAg
O4ollp54zSGCNHaOJrhcEpax7hzi4jbEekDL7q1zSEfysb6hWWEjSgcYdgx1EPtsWHccSZT7rK89
n50HBgoNEGt9ZbKP4mnxhRyKVTay0/C4BYac/a/yYuvAIc6A8QKhC+I5ZLfOASdndJe7EtXGi3e0
ypyHWx4IYFqjXGL5g274MnNG5T+S7mtJkSSJAugXYYYWr2itKQpesKIEWmu+fk702Pbu9E53ITIj
I9yvX/HDrxpREY4+GzGZCWdneNe8GVZF6WcWhpXkMWMVIqIuz7qBxddt08ETCxY7Y4OR0vmTs+Ir
OAzNftfBZqL8xhU2tc2FG5BGCbvVWDJFcS+MD20b+9odK/vW3nILA7hshmRqDIBJ5V7UlPcaEWji
XgtsxrLvlcSl5CN7oF4gX1g3RN9dYV7r8qWTGu3YmCIbkg/xvaaNaq2nmOHJ5u3nYEA/EHRjxbxO
JbcMG8sDbfs7VVOdtNiORo6Z0s7swPheQg2ko74yZI7WzfdWO5HP2MHNlzjKc8Pxw2JgQ5WoCFJ2
u0NzM0N7BQ/rbLgfq4GVS+CWqu+/NWTn/OUvcQuT4GP3OXjJ7Au4nwl/2cRmKag8f/40z2v6EUfO
/dAMZgVUjkgs3/xr8WdT31k0YnR/6btIj+K7Fm7OdnSRpads45qBlLIvX/Hh2KQ9+8r8d+dcPvxp
9tjhzASKnAraQsgCgOWdLC0+DtXliP1L5TV8dE6d1cAVyf2EkfLmywcCPvjYSXA5IIUa54VD1fIC
THaQgnVagSxkPcmqg/2JntuUtYe6HrXoeUGAE3jBPmRkaI+zMTwg44KxkVCOJRK2ZU9ldpmrogx7
ZWKYt2y1RYLY+e3nmssWYeVo15hJ0ytz0dLu7r+TPWhde9/dSqLD9lj0IoS19JXvYplorox1ZzFj
qdq2MkOyAyRdWTEK3tiMf8Uwc6v1iCuScqrwfe1Zxgg+y7GONGs7cVx4nCSfrT4JWS7D+8eRCT81
yKq7+XmWcKTkacTMS7IlFuzVdyfdX42jhuzDZWd2zOf6z4a2oWKK9oEtUhbh075j2Fybh7bN12iJ
YVCK6ZlpcgkP4tM1g+6YDuAPaYUK0Tp6BqLUwWz8YW70qN/wnUQG5CP1I6gUojbYTPQ1paucL9Oa
xXg20qLid24gyzY5vLqe55ZB8CjRiTQSP+8O3sBo2XSnf9VRNP0e2tv8JIvsWLIHKwKR6R7Hyk3R
K963GcZwLwvHoN+rtBYfs1F6mk4xUs9fSXee3RQ+6fQJ+CpGBYmcS/ZOipJ+dnQT6jOIdExH4J6P
+sYQTWk4ZNY+2H/ah5/fqU7s+z5Jtl+NR0OAVetiTGQKRNFDgmYqFLASjmeuBdYVpdXHvXkdnoev
v2VtVmARMkwJVmcoXjmFeZZ7rVlEaPwKGQYfuWG2verE56dOrPXgMpCppft8usqZhQe3oEOIdHZt
6Iyk8I/3Z+xzOXzU390nuwDsTZPVF9bauZz4TnxSxf3pUc3+sOTC5rv8jZGSHCvcEjFN9y1moxhy
2bztsEMqiB8JFZ8uBilWgWFZoafHp9fvxPd6mBoITail2y90H9FurWR7A303XfBcr/OpAW1nzfQ1
m3+1UvZmmS3VMANcBKEM6xAN2ErvkukEkg77lk8jofTXdhItnWsckZpPHoP5k0AYlTaw5zxMlIEr
LJXM+qIQowLbhfGmoweoPSeHhlnf96Ue5yO5b7pdSz9/+bt9rH/uzcApS+GqyQio3zqodX33qRLr
qDSKwJjBcbr/vcx341fv0Fi2eJs3MWLMZBOfu/6jzWho+/1scgbtLDA1iF8y5o+ZYFJk7aRbr/5h
HG/PvsIX62fb2b77VKb+KicKCP6w2FP1/WONOCfSI/zB9raAlq8De0+On0nDAnAwAuy7GsOyFJX1
98xU0hRl89SPTgf9486VZFV29FFGs/CTkYH4cP6Il0+18xf26rZNTkmZluNLlMSU6BMn/zpJZ22U
pbLz7NbwUFdfIcE43o9W3mVMM4b4yemjF+3JwHhVSLfRmc6taytZXWomD42zYW6yEoh81DTISXt3
8FhLDZ6fs9ahTSM6VTIUw9QWFa8rWblkZ+rLCbqiN3qgovV4PURsZFs2WRNXyo5P5vP4odkKKcm7
uWojJWHBSa7uxHuLDwzBOphxsSocPrbNLT4fQEcbvcAqCCxWlprxKxe5aDnXewLrFEYhtPtAupep
Xz/EFaWIJX6eH6OH+TFPniV/KLesf/jINZFtKrvOskE5jMcqI7O4rL5LqYISBqEXFoZcuSrTDOLE
bitKpLqqD8Scpxovxbr7bzLc2qv+qF88Jmt5Xv0IN47DmGfT57p2+Tt8ZAbHXP7+qcBffSUD4bGD
kl8Sv9Y0Jq75T/OCKvrv8/QNPiOKuo+b7Cj7ULp1IY8I/Li15+tj1T79vfqpSaxGPN46G7WshcgJ
1nSxv9mVedI7izE4Ld5CWek4WEDZrz8KHnRVsDyy0+WDYAjt+1HM4ZQ+igB1/Lgoh3KSlGwbAlFH
uGbAef6V5FmKmvifa0+cy7vt/NncVVMmlNfqrnIW1xCvwX+rRhXVVeVSXjQXFZPRxnO8mUZLyXq4
hcxCqoves3GsvitBfRurZ78Xw/Tg2U83U20U6tquksfHLzkDi7nKoXilAr3UniXssWJQr0ZrPAzG
lasCzO02hCXGUkXQ5869Tx1ZJlC62u9X2V6X6uDkvv4SnyczkdXXBdMhXb83lQAFw1gq4tKjeKrt
qUYehdYcXTEverwihPD4kTq0I9IWIbGe4JD7UD3g477yh89s04C5O2segQl6R8hDrHyfmweHgb0C
jFoeIaxzJgY1Pr6J3KkaimV5rB9RLZO/p94+ln/kSo9tacdnZF/I3AvpXGFrK5ysJzuc7lXhIkLa
6u7TlD0OlbSVyC8rzuSu+bAWlyXG65ts8WiSzkzw29LIJJrxfUXhZhqEWXKNtHLbcoJ9aNcy0AUU
1jPsmsrhAnAIVka1yKmXylQfh0bmwu689NgVKXAgvAaWu0LyH4f3YvIUMuSL70yVid9uV0xB8L3F
p0GGje18rT/WtWL6XI7GeqtUee3mm15s6mYbR++eLJkGHePNDfTTi79K9FuLdrrnvBfDoJTClpPh
3DPAeaUab+Zvl9Lbvp2MTiRRXHLjzaW/y7Y3iEzpqnoKPE/AmY1WgOCpwS3aI79KzQI8vL5qoitR
i2z9mUl0o/dvyOolOorgfO+DFZeWT1uv4NrFQ8kb6caIZnO1w+BJ0jEWz9rgvdM693MeiGGkpnM9
1+M8rvPr+osfGDglV1Th9BKfyboku+BaXjw8C2aHqcajcmubf2b/nKrAvH3z+pnptHKd1dfWA739
2XZnPTTur/RUlWOGgxes3wiboKmgZ7if+Ty1U3FMg1JIiVMZIwdka8snNWvFxCn+5hIlMkwyJT0p
lVIlnS7GLnVDgFOJh5OYWIh3eleL5ky5qpSqqyUQlLl4UcCFWhAyFu1LYB0aVl1UwMiMyoxHwwwi
+yw5a1CEopkCp/TDn6r48ZdS/yt0H0VTry3VvjmkwDaTu0zFaEzlg8ljAhY/fmw21dPfMVHImqIs
hExXF8hzDsDVx/7aiWWaIh7ABPp07WDkB77C/eKJ9bfp7JSPvHj+oXFstbTL+SRffe9phPAqryN1
E0Bvct53Du+aoQiL0juH2DvLCgFjxax2mXVFa29OdUFiT2A9sjnFIX13N5emwhv2C5FkMEa8ejeS
GIKO7MdLZNSG5s34gewmU/3HAUJUaMXHwjPaGV4A+fd3dLobqz00FTRbysXQVJDnH/LrUw9deHgc
GrA3D4Hwuv3JNI6DZyPd5SyO1IBjQ5FKH3kQD5TlRZtPOC1vngoexLD5MD9c2k4yRSMrLNNs6/xo
5Jxpa3BnjXyPnu5ETPhUBmW+4wgOM0pScyEWFNXzyT6OEEZjsaulri2wv2NP2oamMhxjizC7S1ou
06vpVS5vfuiaKHJoBhUQyWAtaP5DEb3blbL3oj83PTu9qrt4lcWqWUIKRZqK+d6wtBIJ7mSsKksG
PEvWJhqKSi5aXrE7+lF3+Ml7unrO1BiPXnN4X6kaBvyCDxPuSTHDZSIVVI7YpRJF2zK75O3EaG3K
Qkv8yu2H5h5XXRLIlFNZMnhqs3cHmChlwHr/w/umOCfRPpz3bq14shUBV0NmlJ3JPHUzhABZVR3/
Yqsc+VHWwywwCYn5M/9jByXL7uf+CHqj7T8NM8wQugwYfLvQx1Ik3dw+K/tV1+DHNMgf0YADiDfr
IewoNAeJ6jlBO9MI8GOipvcH0MBeAU+88EDPl1uZ/SSIbXXRUAYro/CL3Ni6z5T5qMKavQ7szMMA
T3tL8jCk2NfgQSCHaKxEnsiuDV6xXDeu6xLPS3Uf0xcaylkfqJV59FjS8ByycIOgfmxSoOID90K4
AtDuLNKu65ZAXWyQYB/vor4ZwgSBYofjc/twlzkjPzgrHJkzjusCx0XaBG0t+HWzgyLO+dcdRYYu
D5AbguXPA9pqFgIc+Ye9QFvZHG4SVTAuAJIR1XPTDpEo4N01C5mCT4MsKO1GQOFu7lvFMsEeKiuB
Ib9XiwM8c8e8//Xl+eJxoBpQJYJ4V4PFqXSZ36o9GwOFO6TPRUNxpg+MPEL0Jk+l0xxEqbklIQOh
+0Nfwi/QkL8bVgePVlK2/cga2Y5APiOCfKtkyjto/UsftZsv0ZtztSovKjgmoyWh0CGg27GNPCX3
UxibgioW5PXsgK+/UamXa424j0QYv2xpXmbxKrwdDzsA/2AOGBBmsWekRabXWbcuVTUX/weaV3DN
LX8lcaBaLuYmHB1YYFSythzuF/qNWSvVSfZyw0xAz1BA6syqKhfCgl2QMfVvhWg/3fonWkj8bOYu
zzyIYcj9EcKCeZArbujgM/llzYRtC8RALsLVqicWwt/b/4aP9rvsHQYxqDHmFE4ts6Nf1+ufL0N8
rsG7BSkwP75uqpubmNg1NSTjVBfI1JU6NkIZNUms8cu06CI/jzljnnCpVMNqncGmeH7idASjIlDZ
YfycrFvHipF149bdSqHQ+t1bT/rEK19SaZXSqL+jw3X1+nFoxodCQcaLJuOuIGjMryqzZpoW8SSr
oJgjmTqUsP46Dmmi8EdRs31Xz6lgs73z52xk9JsYvHoZ5uLI5gMHe+nZjVGrPGh/a9aBRl+Q9zhc
+tFh/O7CAzYopqeGUXZzM1z3X8XAC2eOVtfRTTZzvSswy2LJDJdeLea/GR3SgVkB0Poz8R2pwnEQ
RQfA1e7zWxWDuxjrHLzla3zo3LqLb9b7HTkNwRXNJLK+7bnhlVvjMBaSwooUkhYrRjbldLRyQQcF
yiM57vJBOccbTJyUpdL3ao1lPS1A9EtmiojyF/5OZaDxLsc0CioMzQ1K7XJ0a/BBxg0PUp/Jwlu/
X5UjKw7s4O5jnPFPhNU6Ohne+q2a6F5MKhT1lJxVk+/J4if2ESNj09nxShJJ18jS+WLBls+qo8QP
x96a4SLa98UHygZRBXGFxqR9qqcaCqHA5Fw0TnWmBbDV/GyCvrcf0DbdByuX/QelGV9JUbH42OjS
uWKwYiRRTxYZwAHzebWpt47TW4030FcGbH2p7Wb598cZ2ZSaINO0RemfQoGEw7EsYBDx8cBbMygt
Gpj3LpVFKVfYVXiYMOPB9yatW/4sf5S/dbENy0L0qOEdL3KbwY5E5dDbD+7sdrlrcYx/5q/o+98R
ZbJPOzkwO0bRuhTjTymKKV7VeQV5fF9KMiu55FXZtDpv3CaUr3PxyEQ/XjxFSvds7SWhkUNBboDJ
c0byeVdxiZzBSlefeLMrqXJTT2Mqb1Ba/guarAgJO64q4hUT0bKRO0bFnhYdd1NuEXIZwVG8avi9
0y0maioagnhenmEGCvH8eQi15duhRTW94BQnkeyRty/addM8V7NDM6Ylq8BnBWTszPt3kjTSBh5M
vmQRtR5jEhJTi1PKb+3RqzK8uwrZd1bxtz2RSoFzYoxv9WMQFQMv7GvGf7zXgijEyOveitTs9vvf
92i5rJ8a8F4jdmfSI/L57Bg5pAa0sWQmImaFAAenkGADXFG2MEepJrfkmbmm4gcyHqAZPfVq0zqB
YTjCCheqJMBUYueYHsUHTySe1apDZguePA5wDXxbE58cKsPkBmmaBHOTpcNj3XOOOq19qZAKbl4Q
enWTHZfBePhgaPcILgXcaqOEMW2/5Qa6GwO1TdHY9pmTSY0NZi2RYfDNHDrWnb2nK/DG7ImnrTVs
p4DxKFnWFS+wHgFfb/LHTrnJ4aEmUw3uDtfSDuu7a8DmZUh2ZSqY7Pwbb1A6VC5zVvUYAOEEWFQz
fNZNo2sO2J9s3//rCil8BHs359mZJrZHh1sRCtLJlnxzJkk8RGWlLgbpdqymGOvxX4i3PWAGZg5A
smBNPk1SpGhmYhzm0V+OTFZyE5uNQw4Lg1MQ9c9k2Vq3LAUmo2WT2WpQlgOljRDi01U7930u54Zp
Zs82jV72cwUCzo5yduite6lHaNBEQSVx49ldFBbjuCnPCTolZWX0HiUmfBMK2EwiW4+iRsYOsXP9
Ob22cl13SI1B59matXPdBbvLobGvkF9PAfbaIF1yCrapV750Vn8S5iFW0vgANScyaYXJLmitvH8+
Wlx0d0cG+GEzq2Sj+VUHtBZeMvPz7/6F+81f4DfeV96nJgbZ7qiDcFtRIcD+F2X8PZWJKTpZ1Ym3
n3NDZRPrKv3ibb5DKHmMjgPT/yczSXuRUThjWypEqLIsjRDwbJi7/3WpvaALfaGD+b9AcBP/waem
8SbIqAudZPUecKWRU/RWnbHtL5gfuL1g+PJrbFRWsidXr63etoXl2Dz4Mh41607dTHfROnRURdBC
PtbKnN99hSPE/MjcoRwfH+v7r9wH86hqU4FWPhcGu/K6F6fLwVSzbCecR6bXG68h24bKPfgQ7Qsf
CldYrXqotCsObAaljzUqZPXWOI8UY8Z6eUmmrZ4zdQ42DyUXozh6ylB+5xdz9W7Gkj33k41lz9D8
0Vgw++pl54eBvG/f0wOgcKFIUsFyfGqRgD3LWpQXyaNGpQWMf06Ys0QpLFT7jFcMrgtpDfaI/lyV
7XJPkyE2z4tBnB/5zA+ZCheR1ReQVBmfq74nHhw94MizxPI53V/eS9lCrBtKnga7tBA3EapUJK+a
B6i67LnpAgQyRX2H/W5Goe8mspTs2l7WI7Fd2q+8OShi8UAY3hU2Uzd1ZwypfPVW3LbWnWVJUVZN
/IjKsFfEfUsDc1HRqY/X3Od09mmbDFQ1SaZZi5THrBCWY290aRDd4mXwoAm+k7lapMtLYJ8fJRVO
x4rYKbOyAacGYz3+F89kvu0iNGacTztJrDOzy1zVVg9FBmHDvrHUbH01NT923XLVhI6iWVuXI02w
NY+ct7DeuibzCuyHAjr/do1Ku2tbCb+ZbzQstds4TYXlaVVCOSF/Yd5ucWfdE9pWxnIghn7QmTu+
I91su2eDu+1CI2RCzHdAF6GGqoW/f/tRS9Ox5bq5rn+8xfn+RscY79PoELhq8DuJZ+xII6JY9n5d
Kg3eYqzCpNeEmjhi5vHzUnZg+eKxmssoc/ULGs9U/txeTZBr7r/qKVf939TAJpf7WeM5ilCmPwYQ
nwoxe2mke+rsS2/zPzT/qeeTkwVOXOlaPjY/oSPmOp1M8DvxNOXv/SeJ5PAKoD9WXvkG054q89lW
DsO4ybuxZn6HHDFadU4/NtUwOQtF7/vr2uZWyue1H+/FeyBdSHPQIh1gFbnBGWp9IAVxvvisJjTG
YFStgKPZiNLqX+yU8a0EVjtbYuJuOB4Z1iXH+1/OMYvCq8Hl+lTFN7JdaiGPxXjDhKbO9TnPl3bZ
QnRUwubvxN+odpkfcwU8q/Zh3dkuq68xiszCYDi/GTxPeTmsLxXii1tgxunQ4P87NAvwIDT8lWCc
OyvGiU7kqcwxWm9Fz044ejc91ASXTgMXF09i3HorH+birlKxBj8dW7qGMtB6VAuMddhpDmPnaXbW
MJKXPo7i+P+mVYkh0lXYv99FxGh0EHyQjSKzfrBL9dkESnT+Vh4vr5ggurQXCQt6Zpo5hnGp/RfT
W3DS5TqQqWQJ7S8dh/GslAWLaAkdnDNpbMaQyFGk94f+ilXNo6oljgUHe92Z58r7cWgGE5EEI8Ho
/S6YAE8MDdDyvZo8jRU/calpkljjooN5q7oN/hLE5TxYx8ue+lnxZSzP25uUrKiB9pwsJi6fxhLj
syf87lS33GK0jfGG635dFFJFWNrHfcH/NLiw+snlpvuvkc6b/R5ACAE1lXrlPP1LMr/sX+L1wx+o
xteKlINzR2wUeeVzFUmIW4nVefywdmzk4z1QJpDBPLfeM95IzuNBbVaH6THcMy/LcGPAwFDY6sdu
4IswDRZbk+1fW5sfBXi8eDwXRqnfS+39BRh9DaU4XL8Ww8yo++zPWNXss8X11+2TAVcWvVnXvfhL
8MH53vShhstumJVScIJsUHTTxXdWHJ+Z1auh96+teWpwnn0MVhepWOKW2tePBwp5Hi5MO3Bflh7p
RmRbvtZMkOnWE2Wa7Fd99gzrWgkc2CPquX8jlhhmGBdr2bEpPTcURPKBWXvAOrQvPNfShSRopQfW
fQ1micJzlOkaimgXf3mZPlsOQkwf1NLl77WyWZXe02svcNtuv/9qF5z7MCQuINolFiH57MQ2teUg
46rPY5aJEAZNasFoZhnlcd7MVTaTCDdSXL/S/hc7BmPicP3C+oVT2X5j6iofMjStncufjWTzLmWO
HepDnvy5YryvXtjgTg0O54pu/VyfCesNRvAIPHb9MpbP7Ng5/EgtS1B4hORW/IXm/lqBUiKGsEJ1
0tCZVFITDrsMnbNcrjcFVczz0lFihOUwUzFl8+p+V+mSLgKpFsJhW6mRpNfcxzmZv05fZkkiYLY1
hkI5pip69Ww5ChBIGDeZBkTIK5YF6O8zU8uOIGyHsb3XoYeuqrjffiLKpxaawbrea888Ol0SFBAK
rQO/65DgflyaquQZ5LID9hBy/39xRP9He0zkyJmwt5Ybo9Kn0MD4lw+bJRTJliRXMbLa3boK1cty
EtLTvStzBwMCSN8QIIJEGbAtNE+MHyzXMXrSnnwZJL2hfpjB3otIqfAt3L2ovN2XlXtKSLeWvDzr
LyRTcXnsMkB+PX6266AnZOB4AntznR2/gzd3g3XMneFwOXsaZOkiLkh2g2ukv7h3wz7GR3qeWH6H
ycOinuJToiK/DAwSAG8/khqj5o6HTCmZaiUip0J1g3DkCDoS2RjHXndFt+CMjpA/1g+nItzs16rY
jVknoskbAkf/1sPXK58YgkeV9qhBGS8WE6hXUZLYWWxFV+xGfnS4iOeNjG5auUOukr7n9dnKWr1h
XJnlIUlgXGsHQ7KW/QeUT4jhCxpbi0AKSCE8bVtBIN8YFMjeNBvYFs2F0lM7FLdsjEVcxO3Xve/n
lHb4JFfC63vhPbKRami1Mol1943BF2skp9IxKWFzwQY6bHmxAoGEBnZGhHtocnfercvLBM9zGRXs
SYoeO8Tu47165pnUyi1kcpd4vZmhroMYIs8Bgq5dWRRDOUsUM8/CXX30u4ZrmjplCoHkjX5861CZ
y4TbbovHZ81mfwfKMfJ5FK9EhdR6qXzc9Mfgc7T9vJAM07BSL0MDKRsO+aSG9cGET/JtPn9XJHza
EsNkCOobKdpBHOX8LBaudtcYhzRp+0nYcci/34UzWR4YUVdIXovbhzrldEx2lcnpTY/w3rny6tN+
ZEK3gNRPSB7B78o/7qGNsbvsTcoPbSKn2ETHHfBVvZEtIlp8pFv8zu4yEvF/NKoSFBeFqyAc5sGh
2w02hGRNUw21RvsOwtqVwPW5Hxbm0+yYERMjfdf6cQdpIyiqiESZuYMnLp4sbBFWltCb9Y8tPcD8
ahzNt3Fltqa4C86fEkzpb3YBlFMmhjaaL0D3sZQYR+9Rzp4Nq4RVRLbVbU+cOtAgoSBBMTfIVrJg
iBdwNhDODpgbpvp4kb+yb39DdQfZzhUB3nF/dw4cS02sG4vs59Kwga+7t9FzbuZ6a0e+F1+Jn/Xv
4p/BFjJVWDj/OMWJzupUSHw65Na78m4qJxMmddWOKGZtdeLtnnTVtBclAzMijLeSqkeJ9lwWX39o
XnoxJ6IfAfyYt2JtFeLVOP5EZuAxlEC15yiilla6UohTkJg8TV8N6PQh+PyFKs7SoFEwIMs13f6g
BDiW4nP+c4gaQHpUzqSW5lZ0VMPWxQ8dMH1ZtmD4P6CW4lqJy5IFmENQLOENHL+9ozZIHRZ6Fk3J
MIZ/9KWsXmXqCTCe0yAfVyFUls6Syf3fqET/qWgOErKv88zuT+yahx2Z8ca/VjyoflNxtPuQIXFU
PqL37wprKhvD6nacvhOm+/eewGc0LBZg214fTvjwb5JVW4UNTvbyF9WnKbAFZBvKkAZuESA4B52n
ugeGSLVl4/kMtZ9qLJS1inXOt78HPjQbLttMtVf5xOgdq6wJOwapXyyWVJeKz0DpzJ0TxntHwxCl
W85ONx/nOL7gebpWQ49JnJ7fPtulqmJP+MCsqDshz9EjHzQC2bGXfn3ve+ovdP/S2jR0cvlOfu5P
hUwv2jA+c6NsSh6cV/Nk4qaLSHFXyT90aNNFopD+hEU6kPRWCkwm9NHiahLnxxCItxnIRqawcjto
cPoa4XD+WwHXRXHxJ0zgqktkoCxPTo6HrRzDVnmuvzzWVZae26gcnYyMcw6F5+9EzMSM065qyChL
jY13HrZtOOsfM9MI3dupZkrO4ZQ27LCums3moh+HyOfMPDCZbNE8nCWLZocQwaxBDkV/po53uGQ3
4ZOozHJehmq/DFNToAZb7I89G8zwgBLVRKegKGKWtD5XASrJ7Ei/GaSo6Js2ImYnuuyXDmVft01h
iUyWgbSQn31G51a5Dlfi4LuZu7O/lLein9dmeoQD3JTMp758FVBI5uOi3cEAuH2QVa+zVSSJx5MN
qLbRMxPhnIOOR6xKxxOYnvQhpjaovqlsMbstn0+FnIIS+e+lWvfn5vliNaKIrZN7T2Mk3BfIRxLy
nuh5Hydxq8UbSoB7kBBZXZz9wxKwAlLULem6I/C8rF8NYBLlpCUd6sVzcf23XBbii9LRHuKIyEkW
z79H2twcsk9uEvs5/Ckop9vpVV7I52P4qm3bM9Pi+VYk0Zt/wOxaSFUINEpoen/H78CbvFfe8ibz
6e99XVX4D8c/f/ui7fQ88THZV7ODU03N8tCanCvv0ZHVMdcabENmqfF8Mk5h4IZdR46tdVxET1jk
+p0bchaJNfbuP2z68BXtZbqobLUVi6bhq2GFaVdJV4urZuTr0X3kvMri22Cgufk7f9vsDlWwzGu+
/T1l8tvau5z53BiSfMT/9kNTjwF17DhRwztMBNvHSnx+bGUm14kJM9wlxvvaslklO0/+KtNLnwz8
ks98I2c9KukvBCUkseTXrHJDwa3dlJCLooF05uYpjg3s6FRkliO2b1hB3vYfy5miPZQ+9DSJIJoK
NpYZcN9hDJr5Xffff8lPXXeuCZXKeoC6BqHTde/Ys2k/+B2bQRTu010XRdYe+fEvA3bfc+1Xw9yU
IvPYdj6vJpFiaCn+YY3ZaWaw4NGT+zd9d9zNtaLz8y8VEpv877DoUvm7iHBfC1vs1WCJ2wgkNPSP
JLLgan6az35no3B0ZOxD9gY2p++B2C20QLK1xmUcLUoh7HKL+NoBDPPJ3t1ISUVqewmU6VcPfWnm
fNGYydOt0Qe/5SzgA76r8dU4xRtU164mwf558CJop5Jde9Je2Gk0CeAaWzVwGsA9RAKLJL+bdZEO
Eq92gieANIVo/RSVxtU6n2TDNrQjimatDca24hgf3FYYdt50+02mHmOXZQjWDd5PYO4aNWGd5K8U
qVH9FT4fH8h80d6lrpWuiaczeikvDdKWXcwkHmJO9cggO01PV/P0SPnw5pu5+N6VL83338vpI2r1
gS+fG+wipRxbQr4irPTYtY0zuMqCUDuRnzOruHWLrqTyRitkWAi2md6n64bHbSbcQBzFaKDrL/zs
8kCMVV5TFRdz68wBVf6u69f+rXlFFj5xC4p9IxGNXnMcxqZw4ZUVUwkUyFf/zU3HV49iO2bb6hQn
RaTBqsoAzthSLFcczwKe9H0nBYz5utc+HsFvyDfbdEYDsT38Tcm8paMpT8A50+iuNMWgYcodZhpq
tk/xjHnXaKCiwKLifQLV9QTkdywKzEhTujmgiYr6CgwUkRpn9/EvKmOeFaYVZr10AbnhtrYkBPQa
N7Wqs1nzB/x41VRyCsiLLse0vmVYpT3KsqQQ2NBziIdReCPxyxveg/SYR9tIcnhJrUwNH40ElAVd
+TVg+R/P+9hkspcqd7TeYczFdhrday0YXqM5UE88+lk7pK3jNFa3Ap9zWsjPlBEyI6JSGns0W2ct
27Q9p3vrySVaUzHNns7Y0mK++nB9qhQA3GFS90B6ewDp0PV0KX8eZcUQZP3JjyJXCh2QQmX6Ev4i
HcRmnU9mCwqX7Gj7u3qSpukVbMlaJPAxEBkBEoUB/hJhR5OPjN5Y5aLNsM3i+RxOrH6qlK5G+X3+
8K3urNxa5xUDPaO9WdAFsOxwURecmoIzQ/76jSNlQ/KQ6HfATLHf2/A2N3NQm/LSwixAD0jPL2aO
ZgWQLX3Pg1mK/d5e5wGP9p7qtmQhzbZcnZTpxn4zX9eRzdg5cuPw23Ssnw11iVC5ZNv5foRzicoC
AkBmJdrkIAelt0xO5YZ61cTFV+0mnInHvG3M0ftq2j0snk5iyLpQHMRqkMUtSHt3oejhyqa51rks
6cbaBdmJbs8LDJys/hRyEXzd96C3Gy/+Vh9vbmevsYCIML+uvHrRP9fEZAlDt7CZRJvbnhQcixQI
+e7MvlS+6fmROQ0bp0tQ5S5/6ZzMQcBMZ/YNl/IsA9ooSCM9Hhm4s+LIzNPqjEXhfSxS49ffw8g4
kUQVfnw8gmYJ7/0dDoSc5PdXoKYtDIQz//g5bd0ccsej/P9cX0eix8nUhL52c8P4VFCvcpGBuud5
UT7W9YM6Cc+09ifzs7WMWrAcmnozB9d9a267I70p7S/VWKTFm+vKdPatA5V7SQ7Zvi8r26F7uF6W
bONnhvvBiTrMbm41qCaRk/BwwtwT7WKciTyAvRj477zozAJ/pW7qsLuPukGm/QRUfLJWbnMYH4im
auURkaBDpi71SJO+VnG6aiT7JGU5FDGncbKtyg+1tGucIY2KGL01HvXUqXo/FVXw3ncXAhE9L6RW
q/Fpfg8sDQelTEdluDcSM6XhZKEeaVLFP51PFgipPNqSbYFT7qtis30qCul8/lez/yaG3o10/lqe
rXqGFg+cw13HtDdVABU9O/E0mnPg2nsUlUV2O9KCz7NhaHt9rZt0szQTnqkvzthoSoovKMWzo9PS
WGGrHu/MTYp81swLaZsX4Mq7hTmFlCt51Hcsg9/d4MvJ9F/Vsk/aNF93qbUytT/ulXPLcTR+p3gf
B8PdsLFN1r0l60MGC5s/Y0w83N93x3Fzqm4rWvG+T0IF46Iyudirk4NaxPmsf8M7p3kOSudH4cdf
2DN9NkicleJcIcPMz9V0cd9ENXbndXv9kC5BzgDluqzruXPp/hi4h+LrhWjHUcFk/HJ47GCn+oR+
qzFeElKtpXf0tb7uFYyMdGN57KGvmutn0J9vvdW2hYcGRTe7JpH0G4jBIaHQrC7Svf93Bj1jTqTR
+tm6DCIcqP5d4Wj7nGAoMLh+E62v113XPcTD0nQmBj/X2d/F0RMCiJXgKqusxzQTVHzamURdRfly
u8Bf0Mz8uc/f+1w+PwaPDf3NfvR8V8jvyo/VlIFWpL1o7gEa/eXv7EvROevlch5xRs2siWB/73zw
wZAnxfo63VzdP9Kjl1iFbGuf7eSaFJBIVahH2Xv+4ACZ2h+VdqhfbGAET8Md6HRFd2bFTBXu71Lu
VICrrvt27XfoBN8OXW1rtnoPR6dJ+5ONxDuIncKVhdn0o33b222+YFsBb0M8XAQDKqX8urpDnfwF
j5KMUcI8r/UZ5c1xydGlduNx8GUaB/Mg/bl1nwnV+X2NRaWfWO0qr2szY2AB4ZSPtmjO5lanu369
9ZKly6NIuHYLHtxSeOa57uxrFi3hDJxx4JdlhhI505J0XtDVG/TBNzcbdqOYUeW74Nfxxp+vSN26
P/TFrL0gYovmc08oWtvsCvarY0uDb+7Oe1jiTTP5ReOBTAnxpgneP2rM7/1ctJqFw8cnzywshlC8
EP/3axm8h8pJpPBCoqVLNfU61pdhKb166SmAo+subuxb5Ck8+xx8ir0lOy8p590kShiVNfSarErv
F2kp5DFlcFthA1Ftc8LYICynbYW2+U4mn9eonKBOaadwGOhrIpwRniywyfuAFuFwtbOJhUsNsdhW
2H1dUPSmo4AAbOrybdC5TvxVWucqz+/956P36tsOjD9Lx4/jn3SCEyOd6WUIakdgGz27gjpSp5oy
Kp1//LlKju7z3VgGGRDr51zdasxZ7LVPc+CeCvoQqy+zHbhfvJd6lQ885Zk8fGdH7y5EWZEXvxXo
3VzEy7LoBw/aZDzdhJjZQkJlUTqNDaoX/Eo1XBB4Cj/NobUHOUyWc9+vNhxL2x62JnRBcUg5VLTd
YPfjVfe0hNf6UnvWxmie6H0O1f30/rHoClqvnn33L8FaHh4cluu3gwlp24KHBrvM7NH1omqvWB4u
hR5tVBYbLPEDUeX+BTkR0ierqXfp/qG/U80gDvdH58qpu7eaReoGJaIBl8fuzV4NmaxhjMfB6VaI
DB76MAYikKlMfgbb3qhJgnxWjcNZIvnPR1KVP3XXQBla0/g8mqpmb5XU73XV2u0Km5/DphkvmshU
uN3+g+KUt5wUsoXXvnj7MnXih+Rb6Vh1nd1ZJo+c42CYMRYIcYjlZ8XEe4zAjCWSEuBz83bOzHe3
EUBP1IK57LtsrvwmnU2XY45F6Cz25qmshUmwAtQArbvws4Q9BnaospLgsvinks7Z8qPr2hknxCwe
euYoC6nsmPLN2wkaW0SISwebEIpTCZmp+wQqYHdCpjNS2faE2L9j+L/VGa+QN4Ov6szcRbtkW4n0
l5uKzXRHRdx7ZwtnxbwoJxP6V7QYOBDZ1u5rgQXST8TzLspl3bOZQIAZQPzH0n0tJ5JkYQB+IiLw
5hYKCu+EENIN0ZIa7z08/X7Zs7GzPT1qtYCqrMxz/vObXWIIs988oO6qSzr1jOTvzTeADzDM/kOa
h1MpRGvf6uct62e2ZCatu/pt7gUMmOH86Vbxg18chS86BLx+le2abHgup04mlq8G3K/yVpBtS4Dz
/Na9fkg0f6beF0aoSvV8U7m53tcPxfb8LRAHDs0sV7yjj1HMf20e0l4rp1J1/eYlsX2xLnBTVhUv
FGwCjJESsgvdB4qaa/SLZ51FztJ1rGlxGKIemtBqxVApozCqrKikdDdSQoOE+7WOV8/4Yu6JiXu9
z/KLT1mep00Xx2HznoWeNaHwpV+rdh+aDLMzBzvgvIBSncQXWjIvdFUMpnMBGfBwGgYZHb2GQlNX
gfFlwquKvN9qkiIXAb9Dr/6zS9RD1sq8mcXQ0PQiH6dSrRfqlW4RLJSuQg0Sj+Ygl4DwponlnmVG
7ZV3WYup9KS0GR/+staxkIAuaO5LVorP99Kiv77jEdyw8BqHVGtOy02YjSu6GeSfXB85rJzfjrc+
PBChTR5taaU8AlP9Lc2LUU5oXwq9w/zggo9iBmdVkmnwTpEb7xTEJEVqy8WPe128ZmovuKvIQPbH
ulu+flfV66V1zhAkPX7nymOHSgjt2/wlip5u6245bnswE0Ciu/ZggalFHZdlf6+tHlU9y8K0Nzmy
gmQ7q7Ex/QqfbBgetWspuLdIorHizT5hve+6QMzcxzq2CcNwebosRAYLq/VNyYqYWjN8vQOSx/Tj
/Jvb8UsNtBnsNry4VVN8EuH0ScE3Lx9+nGu7n/RQTi+DEaDdY/1TLDT3l0qhNJkWEZWH+Va2ns62
c8X+klzl55AQkrJ7P6ZNsRuOGAlu9vC+2kdNrBRkNLM+NH1Om1hy9UGNV6icW3p5Jwl0a5uMNl+C
eB8qkfVn5s902itq3LPB+CXkx3n21njJGdyMBlbVnfEoBMVE4c5Q4NhEycGjYeKBYInve6hu7iPu
2zfsi0dlNx0XlgXPbmRzuicqFr/EEWZHy+Duk9rVALM5/NRn83Co3RPii2o2nATW666Rv6bLCfqH
5PB1C48BvYExotDSA2MlR0BttWmRn9ZVPcdUU5Gq4ASXKf5xnfk58231EP+1PbvtQfivWDUC45a/
iKh2jNmSA+5PA/WmLtxRWVzVDwkgalALLN9AGKyDHlLUHcqkQzaqi0FH9/TzkmFlW2g93nOvCmXF
B2KnI13Fa7yrkNnG7PjAUCQMzF9vjcKtY6nYS42hT+vxavk3czfvqa+TUVIiSAiIjuaaoTwu/bKb
DDpOJTiDDlKLwryeeISQZhuRcfFxUUuxBjImUYOH4vafrAWoEkqEW5hiHB0WiZAKg6m+gL/pjIw5
SGkYLpRYWJUC9fH26M6Dxoguar6qz/3OklWnSS+/Z3qcP17ZwN9gtn2jYyin24aM6AlYfw7LRz84
HOBHlKJiN/XLmH6huLeplB4TN5WOwk72+OswWLwnvxiymNhlb61MMxBmGMSBsF7QxfwQPjL9i3aA
quvvZChgKuHI1iova4eOxy7/lSmWv07tdes8He7q8OPL9zJfmXO7/ODOS2N4rI52n4UJM2qozRac
RbAV4yaGbmyMUO4RA5lBZ8PEdnCbqGr/6b1cErkGt/ajUWMJdXvTWo6NWrFbjWVU/izxzUr5won1
Y/ulsHTo91kuFAeFn3mJZevhM9N+dnY8PDe9gyMx9sawqVvnL6DjSfnp135uYu2feFsmO5lzY514
08jTlD0mZNqFurpABtwCX5DH+/KLtatH6x/8jx6AgiD1+dwyJ3LnDKumpjoFpz+aWu5XVw1gYnky
Hab6qBIcDt/Og/yK/rnCILlJsbo/GWGWX9vyiDtismBIQt1qjUgVIHOyTx/DQRjQlkijjUCdM7v9
R5AhFbp9mv82F5yqq4vf/R+EbS0Fm6ViLs6ejXEKgax+DgGJmd+szINrRwUzuPROjt9jvECU76wm
WM3rP/OxqB2UGm0Vt/TGmbdsItdhMLz0RJQzCaVNdOmnojtIP13O1Y5/sk2B6mJlns1N2wUXDriM
f+n45t+7n1TDhC0ZqDnFd0PQjmHm9o8rWupNB6KJ3zyE6yHYbPsniwVHxd+41O5T60WdzivCvBC2
Y5Ec2kSEQeLXepWaEl/e4NDrP6+abnnVsDJObVLZe9Uz/6rdeKf3LpPTpAMO3/3w7QMA2EnuTTqu
wf1RnVjIpTqdScC10rHK9DbZMRdf8DsGR5LCd7b3Dk9j085k+Um+Tf1pJVzDh+SnMGCu1797dMel
N4PX6UBroGwPkG0FlLx8VTmHcuYscaPPVsE72U5ysGiAkGPTT0RTuTHcIiAOrKxpRb6Oz+DHmBnl
6Mlb+2ysZHOy7D9sDL8COFHaNU6JSQCTAwlTJpnnjxQJNpivbltHvl9c2iuWCT+Ep7RRz/wTOA7s
QCXF/gyc6DCxbIXB5ksI4BAFdxGrkPkAlYLPVu53X79b/LvGMRubRIXprheCQQaRUpAs2nQQZWlp
ALi/thWBoeTiqmtmJ4VGkD1hdxR+NZKOqcTowas6RKxHeY3a2+5hEhYDNZl43I21+NDY3uEZ52rp
xxMHXE+62xXEPkXrps3IB564qWFRAZe9iPIIrO6UDeeQQcULQnuPbKSH30uiUixWCBpSvyKRDPDN
qyEUn6YYuCpMD1P99BBesv3WuLLPwFDV2YkRsKX9846Nb9/HRzk9xi3jskmvnmM6tx6Htl6Moahj
zXNb2/JbohYM3nKLwbR37z8G95E8Ko4q63Gysr3U9mNPzX5GO1G7TcxNVuDgwaJzrGF69w/dvGft
i2UEexenDdjt3Jz+BeshwXQBff2cZabanb5vmysTjLxsmEfN3PD1ZoWe2rpVLYVLQXLoEAWzdUEw
9gXHRonq1/2iRCUs6ysAYJCHQHeMSSz248Xk0HDqpuPViJ8bfUyqsp/c7zyNobqJ0CE9h7fPc+v4
7RbaIwiJgF94MoOH+BcDQ/mQLcns7Fc7mFiFT/cw5HKRVT2qEEsWwcWZVvRgBIi6gjwmt+9j0Uhx
we258l6RITkXmyeA3S6/neUH6/pCUtC85eafpF9tw9Lkr+GIEWDkqtg2DYq8HXFQ6Ljgq5BFz0oj
3FszNI9vIIyTEbrpw1J/RsERKMDXj8BdBzdqGf150I1qo6x/jbwtWX1m6PfuW6iOg/mol7MQ+T5p
5jpMEbF1gseNI9HP4PaJq3hsMaqyPrHMf/PvAAXui45fRtC2dMq+mJunl/IaiH0BLTD9XX/jhiMT
2aSP9eIw11/FduBSQ/Mw7Z4xCqxOm6JzDFr+nbcUzx/TLkK7Jfqru2OJsS2P0fvhG8sQD4jqwiBI
T9RN9THQlqePQEDlBbb4VMt0fYjiEJI0j9QpHtlV/PCam28UwiI+9qU7psZSG46QNTl5Impc6zhH
MCFDKdLA3BcS204HW+KpseqLa/PossTTuqq8QV+yKLM0U6VxqK11tTSawamvcmyNry0lAeiYk0Mf
watmh6rqrhK3qm7l99oa+yjemsx5m5clSWGxaB5igEATzJL9Nk7zdKPcGaNx1MPe2H+g045L0T5L
SI7xEoIL3kqPmKLkTqYpYlG5Xgx+WpDmxOcS9DlezWtA9sYDDtx57CsapzHIdPMuGbGpEH4IYzxP
nrXt77U/88ZdVb3CO1lT5/4G23j+iJsPSxypZ3A1Aj2G4oTdxZQsFLxrGnAtp/6S5H3w9tj3nTeo
hQ/BNuyhJSNHyhGcbmN+s7n7h8m8Hx/WL/Idm40WrtjjL25jtq4ivgap4q5DFYFJNVCCl5n/NQqz
fGvTKYQWIPGWe4OLNxdkkKiUPLwoFNgYsZx9oibm+tz/vC33DyEBvqyao5heDh+/pYn4DCb3jVeP
3hsBaimBuH7jMmdM7B4Bp8oqqOjwa7Z9ix6b2pEpxabG2CCmpMgOJV8fqinN5td7qWGfRyrmE7Mt
cUqoOEqIcRXf3Mcs+PK97N1ULrXnsmF/tO84eeJX5R2YZk51/EQmqgqd2dpP1RbmQ5eYQ4fZHOcF
vAqdhn1N0TLwsNpT7BwEDQlHad+s0/JeW882DdXRIh3m7Cx3b4UY70/mt18pzcwPYGUkSGOP19gl
YZcIbTjXl9fuu675VCS/qufEusgcJ58XDqhaYszFLS9bLkVrXOdpCm8yAkVnScNSFW0hUIAgwexh
fmnZP8bz6PU5zzRen6hZSOuqnOEYn9wjhi6JIisW7Hv97ZkoNDRZ78+PS+fwHhZZ+XnmH9aCOdgd
sLuOH37o7dbxmOOfBVRhFZwxx/9cKi+P5r/bqtfAfVU82qwuz2bqNcGtLLFsODQcqY9P3cX87dJB
wNmwC/57w/KuPUHm7ovjfrTxZFFqHqtJg0pns86G4lyliP5Nl2y8RXeOwp5988EXA9O/OXOobOxn
+/3z2gVRrJiy6ZlCFLs02kL/F+6BHuLyFfqF33BjNvG0WAsabIC+C0JQi2heTX7bO98Xg5MUBvN9
0d59F89bmPsejrrKKcd7hTb3lxJf2ldGCkpX8rdtGS8DuSbXt32Ni92xQYM38riPEMnGear1Swu6
fG3JMXD7DlWErSZOvShrLi04hpV3ROniIcq8YuRPTVgiOt9rjARTtScckETmQuW3qe4LTbKLpKqY
oZLgUg6NjCG/d53mdhsuNLa7odU1ooihDAw+fACDRAOIRAo0thpOgIv1rT9/tvceu8LJjK/QfN89
w8mRX43yZHAuQ8J4sdDkk6ZFJluw6qAez9i7fn8kJ1Pep/nODkk0/R4woFxnjOprvgFa9qayGHTX
7n4zMPZ4B5EtBUPpwx9Nm7K/97wHC48+EOV2jR7yjJe/lLzz2ftOHhmJ+Rs4ZH2Pba45jetznJ6O
QIrLfLW4V5xxjJEQFgcjrnwLDe/0RbLVWI1vT2ri1wwN3wVRogElnGG2sFL/7d7KWCbRuwOrwM7C
w4KnHXYG21Kkz6X6Uu0U2lgdf9If7tulIL/GAbOqjgEZAIQaOuNME2pT/Hx8qn6cCC5xkebhWH3z
6aYf3Dwq6bfLWGIEA1BLT79jLOFvOKqBYn5PnY+8+p7upLsqZA/xJU4iGc9rUB1Ew6WVyQrKZ0Vp
RICC2XDsINCto9lq7qeFQb76+DR3VM0iUxNtHltzaB9mVKWQN+dVQ4XtPtFyhoeRa5uSPdst/OLj
ht53z/3rEqfbIZET1jtIDiEYF4w+RpgWq0F6obJoqk+S3RROXIwCXC921IJTUrclgLFynCmEiiwi
byiAoJ3c5KiifRTfs1LIJUOkoK0rdkF4vtFSeQqcI/PkiyAdUu6jvAa8tQfnuWxob04T0xumA9VM
71JzW77SqB+K53b4GtOUxrV5CiVBqv9cD9hZJtAFrs1kiH4W79M4VtNezttDced8Y6zGPuT2c4mC
nZXjYz72PSelZFqvUCRyVS05yAeb9inRPBK1Kx5Qf45V4MZ4Hv4qAeVsPr5W52Pvr8Hv2KHZ87ET
jPaC69g6+JJks73j9/47OaRW74kYPFbyz3J+Uy8GIogXH4T3nFM2XkNOoaTM5ADM9m3FrOI1X51K
ErUCGZBd0UfQtnMuytWcZPvTD9MZhoYGGqdIGflWtAR94DSVZStRs2iq6w8WmCTBu5wcztzb7SfT
Yzm1nZndvHpGOzzUdLAufqoBtf+n0TU75n0U5r+ACcXyo38EYFacqYo6ynOziiPu675mkab6RJ4f
j55oiVRZaMC5yldo8+qimkwZLWL2KIUxdw2UsnHWcFG/+VBocafQzbG4GwG28rxUdr0QGHE24XmV
X5dJrhTv+E0pw4LkWw++YtKimzw6xD4eI+SIxFv23KYySQs8AdRCH8yyrJNV2zk9ANid6msr7bxm
1tpIpke5I6TiVEvwwuOo/7aCEpZTJ6H1amtJISF3fv5nc2pQinYQSGaEMJ6HNyvlXupOY538Lv8z
T8eJXqmnT8dVuj1rT23y8/gTYj6IMQ8q5PZp33si3pxTeLPnxn7dyBUbeMeh8zexxFnm6grDqa0+
k4nqXITyunHJkVoM+ejwD8KYWwxT63a+0JouK6dNb88UgtlAHbeEpMFwsJ7J9aT+gPyNrsxejpd2
53iuFWeG9KVsexrvHTlEWCKKcjOUiHle7HkdyLJaDktsisa2g4XtTinaefTCQ/Fs5hRTprunbvLB
eFIMRsR8k2VPMg7RG6l4m24m3tJNM3bX4dROPGuuW6ZY3wkuowLChHtwTMTBk08nwaXqqsnDTKbi
505hDqeobce5TCWJxyO7Yfq24fP3Eh4QpXPRvtjefl0acBL8DpStAcWBi2433WLeHDtF9l5C254f
a33hNllPPVrMz8LFvrdYVqVeXTZYZ6aGrK98jF2MJLI6cZ7hPxWnBWGax5mQyjqeK3R0KJXSpRkG
ibmwXL2iMEU0i+TgMjEV3J0GFIgXQTGraW/ZTZd4k/8e1iIXWpd2dvp27J7axXg6mEqFrDxTA06N
m1DTPTWvFsShYYBmxMiaBwikA6Vj5MQ1+eebdVI0C3yjKrw381+rNqA327zOXtc48VMoslWo5N9X
sapwD4lpv/p0hmH6atNId8XFtpchD3IDce/dKWYt9KcFWtx1bz+bxwebKVktxJ/kP3Xhz46J29uJ
3NJvOPO9eTv5x9BAkq8DQuwPBiqsgILpUsvRpjQkiuwxAcIEvboo9SRyBEOs1QtBkGdTczGvwh7n
aJm5ihHUa97EGYKq6JZgOtRShQJvYCjQbtqcUihRMQzAQk4vYN4bAyy1IS1FJbtrXU6R7WF1qX5v
U51sKv7GSvlmzdM18wvn7Jppt9K6Mi125zP3xxrnebfq7xyS7g4NrpDpBhSNnZPKxsV2hIN6S01W
E0ZcSNiP6n38qoW8ElevhmDrKmEnJ/7FYWTemMsFEmSh1LiJJJf+vDcCtV5kUtxbFl++yNs2ukWU
FKgYhuJD8K3cnDfUj2OEmEeG4nXkIxVCyA07RTZYp3rm1FitMUOkKpQZXGQlxFakG3FEL+9U4R/s
ldfR1g52rR0+wLDHePdpmivI6pKfnZZEOq1kJs7IG0rQWS0ruVIjQ8exrfmOw421478Y2dvZv+/U
4Y1bOpKcmmiuEp2jVuHxrJ0vQ3QqMQreFIoVxQ0PELDcNYZNuKWPiXygQ+bv8k9iXmXKkm56nlcw
4iNXTOCHwfVjgrS6khXz+BBMk+j7UZIGhRNjkafLi0mqtY1zkovRdM8VHPLPdaGRQdIgDWCp3cp9
ZCvZsT36+/x5qpa8WvX5uYh+8v3Nx2nfTO7aaczH8fBgemohkc5x6UKWaN5aiT/Senv7fr4lExJ6
N5r2OG3nys/f3GOIkxktIoOS6Ofy8ZPnBcT5e1ACvDQvDn/Y9LGZKn5dZRtPH41rurG4xxuGWMfe
ddNYA7vPnSzSXCSfcrjO107r9+ejGF1f1Ux2dvLMPLJ/XwbiabaZzby9++VwSxeiCzNe8JsZ3+Kq
mQ9cMhdhUX2hge73eHhArWl1lZmdpx8MvxIFys/9uMj2xDW/YgT/JoRmLuN5V+bYfkzAfZDwB9o6
1edj85gn+zBz9sTPOf0ZjhQcywt0iU+dKU3W/BVOqyIJKU6n2jw12j6ZyLHtHOe3IWSIPOieHGwX
vcIcUDMkzimRXaCZCUCflu/Dw9t5Xb13XJRdznseKHpUPAgYd7GE82XDoPl1D4w7lLWNaujt3NpN
eIJlv5QUr2x196OahfIwatFGe4xe6ehR6gkRmmZrnAIvhcZy3gFDA/B3DvpbjJRSkGKGjRkU7g4Z
FdHCp1AbCsBJWt2VTL4O/T47CIp84aFHFRF1aWmIAKWP08WEJdosYn6hdK53pjL3dVOSkPBLhW4J
cL9s/+Nsaa4XiWZ61+LKdiq8S3fXfnt8IdTbKlhzv2VSFucKMc4OXuginFbT9xXjuJPDsW5dZ1Jt
cqpLKK8Wf43es9kWkZp3S89x/Rfblcv+Zl+c2+JLenzFLFIaLYMeCF5IRpkpxoDH4rTroIc8BCKt
wY37k5vU7EO2CLlMMkObC96emaB2mXeh6TyICnXyV6nJ80cFJjgf4uVcxyUjou4uHX3foh62RctZ
WHESfz2iHqZrcmZigArXBnzkjtG0E2qr39GtLxFdROGFd2HadzmdhbF8N+91kG+ugeCZK8/I2u3t
pUC3vX2meqlSubVrtzg02b7Kq/ZdaGzAhxMcHOA8l+wvowP7tmKNZKf3iM6HVukn+CiTMh0banVI
7DzSxbPlOL39biqIMoEblkQzJMcObIMInNW6Q2p11C2KnAwB/rQaeEPQSlgvzGe0BweWn6vmjuWA
xMqykVg0vkXuYxKY1fSkHf/0Fn0Xo/eslnqeg/24J+B1VwaQsyDn8AiQHOfjsZhrUiuehj+c674d
FnXoffVzwVKEWLI6s/H7RirY0Js9W4ajTbC5MnczyX4VnCIYQuJJr1WlfGv5J/zqcHZym3N4+e/U
aBnuVPVc4Ty08K5PPbHaIzVTptZ4zFuL3/mwtxndIkvWHOmfp+ut1Dnz73X+x6iMq7rrn/3SDHS8
3rZq9rCJHpOWSC6+7JWW8LRFZV9OHiq5de0WjZUl1eJgnB+0wnUplFu3qJWPz7ka24nWvNt6TMKb
DN/lzUThIyh77ZUbyupwvv9O36d/Exqvp6KDV++z3Ds0eiY308E4/NXLRDv1m/TWjlUf2yt6Kb8J
TCtIOGDrUYORNMdyp9AkPb+KHNUDlPamYyj0Cm/7cngL6ubwL+/HO9w0/N673bSzh0qBbMnH7PhU
scPaNKv8W/xaUjeUdYnPzn3ZMNVi21q5CcJtJZejMN91gncPdxnddNCNx652+DlNMqoBb8lG2bud
65Nl1wDUZ15oWbiPyHhsFzRtlm4pY97j8jP07nVsRXLk+Dz1khVfyLORLY9ghP7cv/xTbAIHLRyG
RxOlpiuBVO79gaqUWGwR2+PrzD6U3kYj+LhJ5UzmevX0Y4dY+2i8jSehBN29usq/yb0peY7dDY6j
5R+eAlCRBpqZCVAoPA///vn/bwK4DS4lnlELaQrKDx+UwVJ+cOEoXgyALkegm6cJd16BBXzgqK/y
2zU88N/zshEB22FG9wZgld9VG3vivzvi/u1RMAbeJ2rKD9p0hm5yHhemzdZ2rM79LPzODn/T9dl7
IhIHAFeKmvfyu4dC8fz39enq/yB8QLEjP9E9nW7jZDMft1QTLZBL7d40hJlWc9Fva/Fe+ly/ValJ
q39MumKQk5Rin8l1tDINU75AtrP/f+hCo2Uo7JoUKzPePBi9UtjK1sqpFmysDpPJWFYSpNn6D59s
0ThNXNdXLQy9y0qlSh0Hix3TRRwK0BeYoVHH3+KINCsxPCuEMLVB9uvXCeQZGB7Tldk7sKifaWAr
odoTNJuidHTswxWqpMt9M5iyMp/N8QBw+wPSBru48DkXgODS6ONSAy7kass/HsJ7025p2muS6GS8
NsDMeNLKgyAmsoVkftL3qJdu9h5zRmEVFemrRpIxNjULt2fTCA9Z+GB+J35o4tH57/Hzh9n43x8q
TD1bnjHPj69ux2PHg83QkWI3/Ha9dEdiS3kNW5OScPFA42N5dC4vWyPZFArgr0LrgTaAD0db14LZ
22l10n/CmHcZt/+2f4qfmTpuaGfhcMFJwCMp25uL5Uc5J9zYr/WvuR+098zsK0WEiYYqiG2cZ7uf
bfbOqLB9SdzV2r7SO3bucSJbuY1oBdY0YbCpj96039tAFcqpiGsS7V0eg9UShSfOY4Xko20rikM6
sczNDKrrtDyao7tHFGjqbXvVIVcNj2qmtviUlHqlT/PFFVmb+kZl5U/kbY9TPzIytX69bPPbUbEc
9hK9Hht/x9i14n4pDuz89k9DcGNfQGL82nxuTdezXjvsmivuLpcaFoaVGO7R3O2ph9RiW5mB6BV7
wFfDFvabbP7ai3zFFzbnUEW4faU3W9Ph1f3vxlq/l5oYTTBT2FV/ww5tEaWszPAu/t38lkmYCHH/
EX4QoBgecRV1F7qYfHKEWG4OXt5N7Lu56F7Jbdv5WzTAYck30IgKvSw+1o9z4d4UIIim6z2GLXg7
dmYbts8XHbYj+gCvn3ubGLVfjS18KJmD5+s7ksb8/x89/+/sMzDEL8dJOTdBY9bwxHt19jjLwpKj
ZpW5LtQYy66yNEVdV4UYny7lPl/t0aMck4BXplG8jeWalktOSKvpZHGVKvNyX1Hg/7vWPo4P06g2
L8s2TnZOvpb+sxVjd1PEnLa178TH2SL7yHVf8WffqKuzHGzPon6VzcohJZBKRFLnlBvvNJQkNnQI
x3pfXWOQZBeDI22Elyec6cnQNmn9OpgdtJh7y9DxxNwikRbSqxE2bJ8J6p5G7zrmdjHOsqpXXgPn
Zzh/o/CzcxOy2fyzKph0TNnXKvVagkhFUH4Bnmz890APzWjbGr45NdlYy6Vby217ZAj64+36gxjQ
BqVPbk/H4qXDdVujiK19lPL9/dIr1GRvVb0udvLjZzteLiteuIaOEY6ufx+Pbd7oEYVnvQc/6ikM
a9nX1/E6pIJfdicXWwMKUqGSZCr1/qzU0Zx6+g6HRJh93ctZFhfqpHL9YaeCzg8ftDup3i0KAbBR
hsN9pLAgSkTXh4OND5cYURl8Q829IK/QEf+dJ6i5KnSBSZnGvCmqCZkzGhc0jJk6FwK77VozQZR+
ka1ME/6doIMXR/BXCvHQW9fiLR8BlhgtfnPhkd+NVv2AyhQieJRi71yd2mW1qk+BIxPP3qbt6GAW
zgypkeht+mla5wjmtvRM0ULOSx96WU76g8yoMDoZd6owFZxksJR+W9lRca6nGr+gZYnIjlOLWgIR
8v1+INMBbokeFwdeOX3rJKJj5fKWqxH95qpfC/ZRvV1tgwP8ni4RclamXEE6zGzqy+a8vGyeO0fc
LQYLGWGZddap9FCNnV5JKGs3v5tJ6k2Dlj2NE6raMVQhAKv//JZVUtUQJ+Bwd6VvThbQUANtCS/c
Gz5cY4mv6X2Lk2TVQr9dmhoYCEUPVEtnh9SOQyM2qqowH2voHQp2j1bO1uEUcdHCfhLkSfg/LHbx
JP4V3+3Z9ttYNUP02VznWy1I5waVQ2uT7OtOzqkYSlIoT1qvyTj8BwbKK78qPzW2AfDg55M27Gnd
H5allGOixFNj07+M5vV0Batpw1kGZWP8iB5RYVpG/Nt2iYwchVJoZ7UOr009R3tdEDFRfIbiDEzi
SAtMFnyC8vNVuf65LyuFmg3+9ru//gAF+eVD71hzphZVDKJHxJScYihXG3W2HnKbtVJJCNXkUXtM
MIwEeqvroRPbdWOjlxLJrEF+lXu7aD8olGqQjIU+rHL/u+rt3N9F5SZpAlW6lc5PtsNbO4EqcrpU
QUwwPifJdAB0ZMAvrPkwOv9ZD+1L0X64mAtQgGUWZ0+CmAVa+PuxKKabgTgb0lOAYqap2FOaSTSh
uU8Py61dwnmqLiodna9BhpP0Vl9ygZB+fexknbnLapLArAbNLa+xwHqZqY8RjR678nQt4zT8nQt/
lejK8xTgCnPqL4dyJMYe9Hv6U+Wj5Kx9TWN9ynxT/8o3N0Ay/kjlYrqp8r1cJnA29DsQg/MqYRFl
M7s6IYsHyqVkYbZeN6+GJ1ZlzbhdGrPnz1QFXp+PpNjuZ3IKDeXPKTC8CxXlygr2TZvgWLsauvjp
qwHZa96pFreVWqIn7CAdb1+V1DWI86CsdJRpodlNR3wqRGDn1AP2u2cRyDdzvP/irSLshOLNsZ14
06y3gu2anuwU4djNHHrFd2Ub1WfRlOXGS2bpndyY5f2kfmAj+cFdAdpgNfdM9HeNgD4PFMBUMgPb
RjZ+FOPr7FmZTL/ylyGJ89SwXbxCNzHpJWchfHm2TceZQv0BOe7f2kA8Q4p1Nx+nZ8cQKqVwCPTA
TK+FQ1f8ChLTGr4QSFWop98wWJKfrWPlsRRvoDoFSO4N+5FRXbKy/2ZuSImdHRrCVhndkzMvImVL
qjYfXk6DDk7QpDiQXb2ql+oIGBx8A0/ayUCAyAPxV0ZPn09jGLMlWreftB0uH2/axcFaoV34gfZM
qJiDwpbAOSWS9zjyUVK5aurSFBdhHxpxQWvm2FbVLaLNL1SghnqXrNyHZieVno9UNWJ4lecUZtvo
qzRx7ibHk9D1TA9cCts6ti9PewqKXjU7mj56pbfOsTpBCLzuu6mMqrkwuT6kYjZCGfeqLYdZPPJ1
/eCNFH42/eLm7QzS+eewX8tWb718toyGtmc9idNVP+A321H6aNOjZNGb9RTbgucQrVZq+w+RBSPm
hsJKHLYdRg3ZxsVE3um/HpS+U+XerT9tnrvpynN2aM//6A5PugTHgmOrnm9dzuXTe74biKOZ8njR
lrlyCYYVedOv0KRsZ9dwhqDQzmfpLyHLBlRDj4Dm803mfHXsT9RQa17Kt3LnLj+DqcOTg4qIc48g
4jY/YefcChXDZGtyzA6+jt0X84dQgCrg1/ZsQwuFK+qYpq9ym7fPlVF250yqv9g8vapS2ypHZmpR
fgbjqUlARO7pAY8Grw9sFrPt6rQBFNxWEqVoihfoQyI6uh/VdTy8OaeO5WHjUb99+CVVz+LrmXnt
KpI+WheGXXX16vv1fT64kYU8mtPP7COe9pedsP0UppXbcwicPr4vm0/8JxC2jHHmOYQWyfII17Zx
/ZrinObj7TPK2fIy0XE4zzZXnyVbjCJRCrjPv6xePXm1g8icdoLp7Qut23U9nLUPOSTjPNfcUGl3
lVLTxIcB2QEMsBtx2Y+/nofu6lV74cBiL9Eh05r8ySCW+AqIthQvM007LIBRpF26+bTiT9uv/cnZ
8t8P3CKvOjmp0dLziT08yNKi3I/IF14lDS+MOXm8/ykV6je1JubNNt8yS31N3ER9m8mETHh7aeoa
l0rTMthbNDye5KHh/DJ2OJMu/pG+Y68xkMcPPI6+HWsGcXPbxidChrGFmJj7W653K2qandWO+OtM
Ez7pXC9pUarPxbCUqCkmzakyKRxskvv50M932BaM0hPXSkGcV8o8ZZI+VjLpcmdAHYk0mmlaT4NN
/3AcHblRHFgXrMX3SFxK/RTOTWieyLk00X5ijiXS3I7Vc4PR4CvTg1TuRk6LVmPT3v08h4bb0+pJ
n4/CXV/NmSysuxuaA2uQ6i7gb06DUkPx9pqkkafUw/oYmzKpbGVkBSfrD/FoFTsY3oCit52gcLah
da6hCcFRVvsvGmOD3IA2LiiBN7USs9V0kwd427BnXktXMtOYncMhJk/MhyKPwnca+5o8JRfFBYpX
evdk/dm6fJJ2m7N8ob12LtEVtjKvcSOczIND6nJRjtZvIJM6qCCaAwqGpVamZXC8pnK/stRCcp4P
d78E05WT+q31ECKNzb5NBoLzSZoZNDYropLh2Ns+zuYry/LjO9GdAp4wYzATWqrxeap+HmcW0bFb
mtg4MIZmezZZ07JngDp/y4GtMjmPcxMVHVRI1WJycBwbOmsL6OSSQhkTb2hd2ZDNlY/dL6rEHorV
vApbN29KN3NljNP6dcc8fTsOSSC4YPgCz2ZC2ZpDq6MBgVHdo/yu+0j/NQOsrvdhb6LhdhC+Srzc
xa0I2bHp/4TTUlqIm5fr7YSoEdHrAXPB4UQet9cX9PXowV4pFRMCiKph4BpdfkqP7qZ9XDaA/ofJ
dubPgmqaGC9RU0Oikuc9E6si7CUhI/p3vfy4khIA0gtQGufb7NK2JQZesMoYlP9BfbOK3LNe7nM8
/8BS8A6uBWs7cDtANafCnyXqFEhyPjtEu1Q7N5IShPgnvizz9kBdSMYy+gJs0sZREaye7hb5pn3l
gvE6H/b0l594KzXTtsBTTUpdBgfmn002YzfL6jJGIM/kQGEhSqafHji1xzrjRcOfYkIkh86C3KVy
Jvtj+NuBYiPwlVHO17u+gQHdjc5/ea1FghII4tqmGUVKRpvzKcDq9gJzGMorKqaCYAoPR4MVwqOX
BRmVWo9+advGpE5d9SzZYb7KfI5DQDU3ohqY/CNPwEaK7wqH+eUvJbhLlK6B5zZiA5lpswnmMNbc
9V/tlBSvp2hGTVnONpHrnVkCYOi9Jzc6O3XQI+qorVPAc6d8qKyUp7vP5LudOZwpq2VkS7FqOc3Y
yYo7cRzIZrXTyA6LSNnPx2ZbxY4Bk1PsDzkK4miUsWPX7Z8vgazAmgmfx9gg/FSOvtLNjujEaqdV
Ywx1JF+iLN5W16l4eV1XJeUY1uekRvoLuTdLFKPKXu59OhWD213Zej6YclmFmhk9h55wMq87Ehp7
Tnzn6JXDmd93NQu1VeoDhUBHZNKhNPbPNhPHaQ5NuU8v/KtrL8Z3Hae5JGHI3LgPtzyiDGrnDlox
eBOo6SnssbCIik2Awbl8OHVMxCf0H5XOYnQM3RWlCPgo2o8z6XZJFuV9Zsg7SfVEW1a343n3uIFI
Su0ZTG41S/bc5IrBHph9gXI51IJZAbVpgGmqlhwfbq1X7TxzCKWj7bBAk1EMJkH22V4CcLZurPF+
02FE6X0mit8F9dKxd9zUE/BpHsi2Fv401ziUxivUuF31qVa9mQ9dg84nWd2T+WcEWhTQtFzH5M5s
Z+9m7Vr8Q96onJ8nz+GiUVobIMbpJ+vSe4Anq1CqcD96poZHwyX65Jre37A8b/ZXEJblf6vGlOeC
A5AV0aPb09cSszzCp/4fSee1nTYWheEn0lrq5RbUC90YfKNlGyNEEUJdPP18yqxJMknsgFA5Z+9/
/8W0pue4/G3hKpZEIjEolD3ANYaDQO1cXPozGKzLcdO4I/F6PBZPZ9kcpZePyZomzwmHEkSbE0XZ
pONYPKtuLgry+SVupujd7rl+lZ7BEibFmPFNImWZmnRK4kIBfz9g7UmnO/nCAuZlZx5fmE3ZFJA1
rstMdHgH/e6wDFglHYzojmtCkwzdoWKG98tzCtcALR2rVvREAAH5XfeNYsfTj9sEABaGHxw/T6VK
g8f4CFoerwiD/oqGn/ZjXLGsch5yjdTp6OfhbKhF48vb7iDUW5v6SF75y30vLtVW7xzLdNMgNgMr
owybpX0g//Uer/JytOh+Oy6zK4avc3M/iCQQzd13TOJ4h5mQdzk+N4orjNsEQ57mJFmu9an/YYeo
dbTW3OvAYWCyO4x/JroLQ9VNKzjG70DTuOfGpuA+669fnmaGtlxiQD3dw0TR2lLKvuhs2IoY4Zjd
tzguUyybkgvwGb58dWwZHpUb5/5xS0gtwul2c07n/hpZDXnS8yl8psY3ajqhsOv2kYApNXSf3OmR
EfHsQuvoFKcJUq++BY8F9RzrRauQKMdRzLAng8G0EKwZyw19gxkwdWWtoFyAk0BbwZFjoZbU9y2m
Rbv06x4Ad9BHIV8ChYBTfZmvv9jRoNAVR6a5GWwvOHkVd24vHit7yZYI1SvSYYeEt+m5xjRWfHj1
9fM6yavQUjJyU5bLexrm6gHsw5gl8DBwFQfrpe/IUCB8VpNuHziJGTBv6DKjh/xFADbTMDfZp4lM
zik7LnsbT/0VL1ZWF91XtiC+PFfg1MsHvfpphxDkwJxpMiop50tENOuvK2sVahtmslOAJjJ8+ITU
Lo6I6p+dnGvzkIhCcTvJhsSEj/ZSFOKL8UFfg6w4+pdRhC/cc82PC3k3MFO+MBbkQ+kw2G77HuUY
M2f2KAMjOJBCTfuRWHKn/YqRq6bTczv4o5Ctx/QWp/caA9ppF19Pmbfp+R0kvVPt3ixbpFUShob7
CeIomtBrwA7mZGfpAjvCnaZWLO6Vs6MItHxc2j6XrehZPuj5lXUVDJ3EPlzTagxqHcJDLsrmdt3y
N+IXe6kAy1T4Z7WJlycP3/vA+NK2DhYNxGCbXmdX+KkaS4gp32LI1aAX5137UPZYTL2nI38RLZ06
BLzCRrtDsLbYsx7h1AeZq2wN7nop7bbflSe6Ch4O8MgSrw51yoxplhlSVnNWbEtiSI+0sbW6fd28
WTbuKjMsau8GioDi/IlvKuD1ExXbSKciIk9uzB9L2+jlI5huVYGx26uGfo18EoBSLU4pNmaHPF09
huXjumbY3Yu0gj67mJ32X2UVQLlR5hXsr7s7wowjbDCPLwguE+myuROquWoQOZXlki5aGrbsIi8k
8/KRtRWBZgk0idz2Ks8kbGLP3G8Zi5pA3Wds0YlRN7ZvCKTEatKf8EC95zQWCFGHHq+xGpQY3py1
gKpWSnF3gA4EAlmUS42iSFQwLDpKKo7toQ4wDneJRzmL0kdoUf4KTtGEScXZMyAHvqlrH9+HAXdm
ABFb+/c86xP0QhAzJ/gAZILaEFPXNGy/7xjXTmyazqYhGEPVE6GHgVLf54B4nEaeARvIxpiBxmjD
Z78nUfG7QknUESiDLTCYISDvTGCABN1EnQu/wOxQ/SbPtims8UGXPUBWwgJldFnhSO/rDtwzcgjl
ZHromQV4rzOh1SwgDisULLE4F5ybfnhuulXL5AR+x4J3F9/BSzq+IRtAO4R880xXevPNVBhFCiP6
7LmYdkqyIvGA4DVeXz1qpA+eEq884GKnh8rpvU3h1SjYGj5e+fwuYZa0w9ZDh51axCio0CtfCQh4
8tAwZcYsYv+OFfufHM7kUhLGqrj9N9O7axuIfxm4zopRA7GcrH50Q9cAneb0eR57BYROW5ZpeIeK
ZV63FzlmDnrlARABUsBBEnmykucoNKipqBokXCeWFmARYKtXlrbeO/eSAWwXwpK6n17DVOmZGE8V
uMoYUadC57bvFM83jKp+jOvyij6ghVPwsrkWxUl6uy2Z52D7bIDqH3WLKe+a5mVLaj7Nbai3ZECG
COEHUzcfx1Mq53NND2BgZXfZdDiJtk6RlyCJ9GOy9phTtsjSjgpFAmS8x3APXlpkSdhl/6YJI3f2
ZRjS7OU9XGW5+RbzT7MHM8PFhIHdE5dAHDbgEErqbwZu24yLnHoX0v87uLzWSi74KpY52bfJcjjx
FrleJdxwN+UxasdlxfvJu7x6QugwCTlo8EAgMMgGE4CzmInBTV4nrwUEPXDvr+up3TNhVTPAGZTW
yxL5nOnij2Dtcs7/GA/4x/0217iR0RIpfyKfDiu/G9XjjQwl6/Ndgiw9sYVqMAnhYzRAbQYgwZQ5
JcIBA+Kk2GtzauG2jKCaMFNdgtZer9M+LX9RTeFTQq/0K597zvMpN+EqETebc/Uo9JS9nLFRC4Mz
lrmNB4CyfVJxcPqE3J6QAGuWPleptGb20NZu1zgdPHKEWoEy0HUGWkY1a/yK6CIYW4w9oIK5ntoL
DVmV6igmnQjYZ7osimXzSia3JmkruFhOP/IAHPQFdf5rggmSN+Ou96EiQxzCU99vrAO9CnWUyGy5
sw90Bhfcnu52d2AHzgyqD+p9CgZhuESFEKiG5OOzpq8Hqw9g8JSMl2GoGe6F2mrkXzfaHC3Cq9tj
WFxQbNfDdTkc3yyvD/HDwrMU/822t+Y1GEH+M1FvlNUtQ0/O9jxgQ3vZp+1en/RfUZNHGIurwCBm
NTgDVhLw+RrI1OltAaOKOF4NPXMfNzAf+FaDbWbiQisnpRLno16TxAb9v+mR+k3GTNS9lLnQQ4jX
ojwTE+jIMn3EB/VnbBzK3WWbntLTC5eBd+loOOZTNF+mARwoH4oSCCMYUnwMsgNso8+L6hO1zgA9
BR0RMZ0qXQ1T4/q6bdW4WVcfmFegA9lPkoTXubg40JeZHtBjjq0yA3o2/cfdF6GLDwwp2rDBI6oa
IhWK4Yw44Oftk/kxzyVFWWW/Dd9gRlf85dZCgc37PMEMH1y2u+YAUUjFE2LSyzMhQBMW1lpEXVwC
rhLtHitLGcvDi7yvXz9yFbfF6iaFgnQaRwDGOUgGH4zA+0m+Uq9eVoQlYdPupCZ5TbJcV0XNUJH/
EnMTcJuXLDil4HXwkulCb0X8kFiXstqld29JMHiWWEhRU+jjD9Vpnap29b74phWJhisziES7ca1d
rsgNj4qLYSEXuXLct9tasDbIU6HPzTB/iIeMwbrqcUUFfzBBUQtsyOeP/0VmudddmbZdYOghjS18
knfkbwpQNKNcDfgkylHX8HE+PdLJXBxV+Q0w/3lRJoN8Ejx1+okxXzagdeda611UPA0o2AICwMXt
+fzciCclX2hvYkss2xJxkMCjcMMv+EwXHO/kNTfEJKJKBVDN8nk/YOyPggvnFI6IDRSK3gVpxRyf
l7c25xbFSYGCT6hJgvVur+1ditIbBGUj1polOm2yeVtGkZDHM49FnBhh0e0xdzax/k/aei8/tvQq
+PIEqRwhxxivi7e4gbPc6Y6MwTqoNMJQhQ8d80C3+CfQeff9rP6mRijqQJ7fFu2e32fFVhS/uBlp
WFhH73eXhOP+zHQPqtsbvjOZ1VjTa9GzgT72yu2IioYRE5LGCwumhGbhyj1GXx4yibG2DELAuYoY
0uoX5j2TnWH3W9Agimtpa0zdA18UQ41O3sIkj+nKUsCVEXX7nc4gBUVK/6rfKfancifVDjltH9JW
XqvJ6BF2VQG/CCCQ5CH441rb5Z/5j7pQdnIyfSuYQPgGMvig8DKTMp5KbTaU8sCCimz0EmQwrqoD
7Sn0RWKQQz25xPCPMI+wfMFvQyY+zCcRhMvMdjCMjNAsbWW+kU/41f0OvxiEbgmdDA09GNE6ZfuR
wwHq5M351XDBmJL3tg4x0wwrJERIGUC4RAIw+KMS9PhsRFasnGRsjx+RhG1uT80RiRucQ5jNQs9k
sCRvnr6+4S6OLOTVG+AUIh9vPxyTi7/NdVZHl+SS6Ispb5RUppiR/dSCW3FD9NxrkjltlJUWaIFB
4FxmugqEqwnpmmQMQkRRz7hRCQQfXdnFO2F4RbbhUdsNfBt9OCKSL2kLjyouAFyuqymdcwwhGe9z
v9jp4W0BDIOUIMm+J/h4mn+VBNuXJ5wpSdV8H2C/7qrAJLR+oJNgSiosCW1aDUHvFczvrR9iL3GC
wuG83dz8IW5wO77vJioC/IL3PPOR9IPiMvvrAKcn6gLeeTeGwxdsQ157LAV29ZkGjWoEqdjaWNJG
C1sxZErexPSzZQzqVcXAtFuaTPBdjgpeEb7IpEJTlFrLG2QNqN5n7gnixJk/hrAcigO3VEjANVeS
/mByFYGsOWBPYE7Oy5fA2JaxtMJdClkTI9D0qBW0Y9bm1h0bR+x8QcV5360pz3Xk1xjFPhxrbS5v
gbh8BFKYBXn89rJYXwphzZ+BhpZ1clki0YqEBGQoLhcv7M8vCyGZvlP4GJc6HjzzYYPDpfOkLPAZ
TnnD+o45RKAGxuL58UgeSZZoiZEIqM28jnchmyTAHi1KYzXQ4yxoD0+e01ALlVBAZ+to4W11W1Xf
w/kRIKLaZat8Z0AR3D2DdpoFz27B5XvE1nKpLx+xsh7CW9DQKf/2hzwYmK9SLMZDeN3f93mgrTWP
ASA/9e1ln8VZbH1cz+KyPihJEd0j6at2G/qNRa9w+Heqdece4WO7oOv8GPw0qCIrecYCP59xd84Z
vQF7fr9izteuOfOy/85diRqeb3iHKh1NPMzHg/zbnGskLesbItfZeLjvqzOCoDjb5ZTA+3TLTN69
LBR8ZPZDaCXC1yNWly3TxaW6lTxp/fZyjlZai1tx+cab8wmAtRlP/ao9cqov5HRvlEUaK3gJTcfL
rrKQV3Jg/ruG77XEeTGS+vdpzWo3C+Tlm1fkPAwOO14RwTfcpLG8Mk+lj8R9IwYvyhLMmDYYygZl
NCKqhP4nLIyF5uQgHXmU+8qBgT3FGEqfHWsvReyiCvJNEws41kwWMRU5tkGJQQZTjiaAM+dqseqk
JnKkYaUmU5AvPbyyg0PpI02SggFjD7TBODck8O0TEdDaohuXING8kieq2rD76SJqNZGPlrrpyQzS
4yNJA2EjLLizUT9xh3KP4re6FTZDNPiPf/fc80NY3PBUY9KcPP6ETbq6fTDV7D4N0+0iqBufAHCD
z7AyZ16afWWhFD3/8vWA1jZ4I3F4zm8fJu5tgFMJr8K/T/KP5qfhcN4/g/+CckalyLvxRZP091ka
6EegL3huwsba4PDJnd/BGxIW+r/fS5/o2sIBj6BIgXJ2S4xFhz1BTwE/M0CBeYUVwmcSd3OHMa+P
YV+gJGqQofy5uriT2dluBFhf3bOZzqT4MMw/JR/bYLyjmQ083DTsv1PIMjCA/9GBzHB0cr6hWr0W
5prWv6N/2E8b22PiqeWbYvX6fixoia1twa5obOs9ugKm70hikpyLoPhpaLm4ooWaP33c6VwLiy6q
PokgEY8vW922B8wxFNBOjFbn/XFV/IgwZlepy13p6DYj2PuUy43RAyGOAKDquj3nm3I3BK/5DSuo
bJ6t/7HvwCtnOsDXy2Hru7OW9DNlC+74baD7hKvwkZ/JKGHjvcMuyM/sYIvnZ81aN9nr4MySLoRj
thR/Kk+O6q1JCMNr2SWYWW/lqPflnwKZuhipkcAioxGa8HRvWyQngZzobMSAeiF3O4M0ZZkBoTZB
zeaQ+cVKD2mI4MR8ZxvEEgtGG4/FHXrafff6hnw1sHQBQmULXmMtIjA8MHt97ScQin+0oI8YcXbF
DHmaekAwZajMSk65BHAfv6P3BCfhFIrZrDJRkdKwCCaxJPND5jGHsnFSj6OZyIHQUKoYK1v7tQcG
TehOy8D+uu7KgEoctWEI4ImQh90KFlQ6K3dQMXlBTz3XewhhuDNBQOg/EESmHrwaXhN4xmVWPEeS
wG50JZNietfxjLB2PIO+wpynzcZQDjorQP62pT075/trsO9xq+AzQ91AdjLOvjomeGAkAAwsCPjN
0eXFEwj4/u3gO7ZnNkZPR74/e/gITUlWmik/Y0KPDzOg2X1VbMepB4MNApgNWZjJTLaBpPV2+R2n
kq55MQESU1oeIyJGxKs04ZCY+MdQ3WfC0liyk6JkO3PCGaHm3xQA94Bf4ITBk4QDxkszpmVqop4n
w3K2ookJ2+41cYHlF7xYB0pUE7d7yWVqYvyyvdtcOgjN2JxPkRsgstCmFuprDv+C/neN0jD3nxth
lgBLEjhOgT99HzRNPsscEkK7HyqbkLxJ9YspFk5ZzGb3IH+gBTx1NDPhZJR1pqujbQN8AcvCJslm
epwoD5fg6ZSXmnh0zORO4x4tYw1HbpwOF1Qy4CoC1KFL4IWMX6qLIqix5gc9eR8m9XkTPxa3icAK
RIpUzwXlm0QtyAdq55AIy+eCT/cNUWFaDb6NZRErvxN7QZ674vdE4n7HJKmdkitSYbzTmokWtK8Z
78WKK7K0JIiNGOHrYUuEiOmZHp95ImaQWwEZQzio82IF7Zy/R1812D8M0a7cCEwTGYhNQCHKyY63
4IAv6lQ8cdpA6dSQGACTS5sUUFpTppMIZXWvP9NyOG+my8vJ2ZkTCzqzB8UCXH8jsEAZPv17Zl1+
CekcZcDiAFLDjg4BIIaNIx1sqp8HbJBq0tY2NhHe+HJkDiybB7U7txrkyInT3P2qDBDoVgGqoTfj
HGNfVuXuubgtSmJTwKuwfWamzczF42Tp53Z/OQHEAxIyEQ2ZCHJbcjtD7mPUqfFuZ9xHp4kez+TI
68Gt49kZ3Wyh1Q4vZ5fEcbnt7IBJDx4r+NPjWCCvKfLEgPtJyT+o79fQKEGUplvvhq8c9wWc4B3g
23SS3PTMlgtUj58ZLGH4E5EVMe7H1p3cghoLwZ7ng2XqObNpgDjjHVSujm6qxXwKhoQ+GdvRpTPL
rHhF3Jx5Wc84ABoRfE5BRwhCMczs9GMiyUEeYTPhGi4BYwemD/sBeRvRmxHqFE5j594MpFlk/DFU
RfMIMeyLB66fGDIHGcoGH0N7s4BMrzGJmyK6fxx4Hp8EbV/+LD3WN29smKKaYCv/gk+NrVEvCD7J
ufZFI5WdT8rS7ufMP4G556bPg295bZyvdLhZ56PAystTHY92u/ogok0I2CR0KEf/LE0qIMVJXHb/
e7LtoE15RJVto2nlPiliwDNgZiBiY8k9NrlWOVdwImUWYWpFxc74jZURO6LznVT2iVSCIxa+nOoP
is95igfgBw6t85zgVuLT3HINfwF0F8sr+5vcJdwUjRAvaNG9+sr82zhT9B4rnRn+27lu0pnERH1W
6K7qIlJejPZrZ4QimCRKoczNDm+GrWAufxdu++mH9VdVc4gps3YHbw2Tbs7EjKFjOnN4kyNhW4Nj
nDVor/YYa9yVHxmDglkJlRZf1FmH84KtEjQC1O5lR9lua2CHebvCOAobFO5IBvDwJxlVrWs7HVf5
XCD+JmnhOnsWSIuf7SRMM357/lzsi4edLrHafuwWPZSf9+xXXTbOCzOUhw3jAstkgbBfzF4y7GoM
WzplNjYyXJqNdsKfBmeSz5SBFAoYCH54KFYBT2vE7xRrdjiYyaH/OT/c6SMaI470c5ARhpRL/RVU
oHmgAizS89dOdPVfrPQpx/H7DrJTo3O62VlANefXkOhaGk0eOmYOOt7f7B0H2ix1ApTHENUzLvL9
fqmvKO6saPmjzm8b6YKjHhOmghZgz17CTssuLfrabxEQrzFs6+67I6smmZRaZjSceYLGr2yV4VPa
f2NMzXqqw0Jwuprea4At/lP9ahg1MvHTZahIY+NKRIOzegMdl8CYr0lLxkbxaCmwJVKqnYsEKFJp
0AWeRnRf5f4FVgINWBa9jOiBPBmelIZTQcC2fnb1ECdGtjgEhQ5UNsJxKcTsfiHiQecR3gXlA9MG
Z5JHYnoBgRk+JSgwWXqYbny3T8e4eGqBOL5WdxCv9Re8dv+SOy9KI1lida7vITA2PE6gXWgitMXX
oyazZz02b3n1GD8yJcl9jQUSqUJnea9Fi9b+gm3cj/nXmaFGtst+4krhA8BuWfELyvGJ9CnvDfan
y5SOsQYlKrIV2voyDZKB2RIAdeN3MdUNwDMwFr626PwhvOyQFcj4gqDcse8747qBEir55e17/K60
fYl/ftttyuBh2thWKO6/t0WUYOdyUlw3jPlSlFH9/onjHas3AXlAb+Gz3QCfQ0E2PSZADKc5PCwD
htprshWmqctBQ+04f2SQLF6b8vhO7Ra3G2nTsr7SzKx7/MOvbsfCb9yWtxABAcbXNv4jcyohamDI
kvXgE16olPa9mTNcgYv2wraZ56MLsRJ1rTLooQ9N0nRSM4nva2AKLduP9BV3uTM+t0XhvnfthdKk
3t02VcMvqTe5FRDHchq/Gfzf1LBWwu4WQ3jNPG4qJBssyMzV0oQgYrhYItIhKtU3UEGiNFAW4mr4
HQ1ci5hWYz4SIhwDQe6D98t7/+Q89gisF3/F54MM1KedPt3strrKP8Jwkvmijleli1Fpep1pDFzh
p2CXJDl5tsU0gmarEub9gJPPnoDCid05Oq5+Q/PCkQLM714X/3X9LegO2djbW9Q0n5f8iOTMfLG7
LQ1xU2JeNAtSWygd5TEbBeYpp2JAR1jQfHWA4IIzSq5krOV+bSrbC0aY2kqSWA4u5EXwL3pfxwbb
rz0uwzMxVWz1GbVycQZSskhr+OA1KpEh6ZwUye009jXxU5+DpeMrc8VX8jpvNASl8EocQ1lePwcW
2KN5Eo94tScNcy/GVZBlrcWjC17deij8R75/dLtnuinxn6GBQk3PD8pHLdTxjhg8zRG3Uw+fuhZm
EOhPpnbrkTSf0N9z6Fg/2CZA06VZLH/4pfo0FtYiT+SjBpFjNh4b7sJYI+JicKxv4Q51fF7BuHna
RhVVEfiqtsgSxbKNDUL8jbHg50ZdNT/WZhRmqjIrozLipabvMxbqKvvQV90nt+u2/rsva0+BKMwl
wqYiaaLO1wPOfJ7w0n4VtShiRruM3ow6hFnNZV+8sKY6VpEeVL6MBvOn8fNkeocUQELxHnHrwnML
aldzQIKAHRqfV43ghIe3JHVhFPJV/mOBCJ6/pX//0eEmV/4bPrNL/IqHsV6YB63qDEyN2abDCZaR
whQmTlz/ZsEEoTwOpT8hJNX0M1IW189cmAGhIMmAPoKbK34z9pUFUnHa30vlFvAGEQix/DI+gZfI
pou/vrri471xMKJhw24GkRwfoXd5Tm3COANlk/1Zli2QuYsXW+c8Jp9+TxcjvYjbfj7i8HfdGWpS
aF+XBksIGAute6Gvp3a+ejKhTFhwd4FsOP3gGc2KSTNYnemqqW/VC7PHAwtjY8XODcfMMZu1c/zX
yOylWDnfRyfjloJGh9/Ngtqhlnn0PIHisPAkkCRKJ7ij2FfyXL/hWqzql+mPZrpVx8lQTeTyinkk
dR8ZWw37mrNhjcscEY8EZNnwuuDnjZC4/p5x9jxahH1osz9sROLLXvFygR0U7Mu8ueFfSEpmSR95
GWb32fY9v4By1f3sTQ1hm7/klVjVr6XNVqIbryysveGaPFdCT2m3MpfKWQkHh6OyuSD9gblIcf4s
oW+Us1kDe3te7GsoXexUqL5mA/kZ8vr63fQfHiEFTCJrrC9t9vcP/idWa0I+ti/Z/rzDCqkCfRbz
JXM7bx7eBt0pfEcCYhHEyPb7fOxgoJNqknmfj11hbesJejpVbxjyyZQrZvjPXSUGGqSU2XU280D/
1vOVZdidgBfkqmo2491twYAHeXfjBd++ySRirVXUIOw5HA/Dj7n3Pu/KwhMP5uzWzVYaRnPZrse1
ZP4BGDtLfwXKDk2deZa3GujnR1JmR2gD05d/09/jKlvNVkRYOeqvpfJwcK6LcTZnMjlrzrfAGpcs
flRfBgWNIO0UHOYQxMze4eK6zxBchU3lzudVNQsRK80YBC5LZ448ov7twmG+Ewe3VVblZxWpqMz/
TBvK36cGf2J++SQlYqqxLBpSWyMS7bNfkZ91XgDphkyhKcAueL99C4lMJ4DbU8Dlc8rnQi2T+nFE
HrDigYFv5akAvFfc9JdSNb9x+HZGQBOUMaDTG0Jf5x22hweM9mQgtpUlDLm/G4/9p+YpHhO0J0qQ
eYoHPFtAx5P48KwP2fD6FY+0oHwVamI4AJjU818drSci1f3ttW6cW9CScIWX5IyWizqlCn5DqDtO
e5jj3bLuKekZcHnlmZtfSzIsLmbXnwe3+5+2Ac56WmdF32XY3HpK/cfTV/qZN+CzCbVj9mi81gWm
zagDR86tkVi63UEJr+gpDU/5IlxhJkm7t4dHqt/nHo797ozVJvQs+LtBSUU6C008qY1AN5cdVnvA
5SaF9UOywwZfjTVLuox8opi/pP2OoJnHadUhRoLkQA5PG2Sdf7s6wl4z5jecOURlUbeB8CX8VX7b
TrmGD3y8UNn9Gmzy1y9uPiN1qER728IeG1IZj+wAebOOXzB04D+0Xl6uLVR2wPYfGRwKbfgRSY+9
SAYhKmjrYT4QCmFC+sedh8H8ehAoKe90HoR+Ti7t8oq1cmU+vpUqYodyYDlKozVX29smfxMdzWyj
+urHg5ZGDR3MC8pjprGoLW+oxp4MKEzJVZ+u8QZW6s73/GgUPlyiK50PucJHEjIpcAV++JUadL5l
Hgva46crQrZ2R8ORhhjJsbBRL/q/fyXh20n8OeJ185iDKjOd969wL31TNtwXKhprJz5daBi68Cf1
f0W34ocBe62hvb3rS1mJymXxjnPEA1Z+NF8fCl7hdF84CjFaR4EMSQZM7zbT8xBZTIErHx/r4769
6IEWY/ahwhKEzt94EO96pzrBN8N9oFhNhAgORQSbH/4eF3/sls+rabeTTgfP/a/+RWTXTMM/6UUP
GjSKf90T4p0OJyMPxXZqO8MGFzxZtuULxsL2RXdJWBm+O3X3kPEGJiZRGvGGY0M2ER80/stk3vpa
KlBryBMmlXnAGWkkrLhfaaMnMZ9ZkxJD8tECItTsbkak4JS6vXowjb5/FNZc3JldWLEYVPMV82bm
ZA5j2mxBqFeqOaFp+nSqijXX/nruAWkxNv4fPk0XMptmV7J90AUjFpwBKqXxFWpFf5TbtaAf9Zm3
VC8rs5j9KF8oiu4XV1qU7V5t1w/AGmREmHX8fqNWZjXpI41wVcn2zC5iN3D+BKY5qWNipYgqcv7H
xWnp/6jBr+5tmJH49EHNC73N1wGW2W2vwBMUUVW+LH8sw/0zMCtv7KF1Md96EtvlMENnFs5dP98R
QV9yxHl4cV+afV9ieSXMqYIjdO72E6CceYLPMIGpxcVlzuZkzLwyrwnhHe1gmBIrRg2Sxzn/b8La
hVjlpC4PE5MwOXjzJTKLexaFWUlBRwkBs/B5QUJmrus+kVK7L12OwNBpwohfFeyOzIk20VeQh54f
FzQiKP+HD4Sgk4x9vlG3guoqTMKev/ndFb5qm339+vxtM4ffMG3jazzHJsakJYuWLp8UdvXwFrNM
SGtl3R+q83VTWXbNVtvEBcUO2g/UYScIEBRCxkhpVhj2jd5N3TXkVlJMqiU6fmq73H7HDF42PM1o
nvs/6vRWtZGPfcBiMPdNs5raYN/6bKmuCidVV8aFZgzq2C19hvpOMXrYz2JDG8CZuCiEYFxnbu5Q
MCPeGeYA9Q6lTmJtKMDzNWOcGkq/Dp3L1/cZapMJdvcKLDPG60noQp3BKEBydaTRa4RQHLEBuniV
sKSRLzl4B1nJfZZEr1liT6wDzf0hB4OOjS4MLuELBcvGfiygPdfwz9zxe/I7pNbDxZ61AV0dBMJX
9Mwjy8WfgLa6/Sq39O6QQLUD3OhGiuF4WvQlTsPWepdJa4S3bJv9vHAf/ZQJhEnRl1ighqSsBy6n
3ectKE9zXKeHbYpG6P2FsvoqTy4LV+0kMNk27XTfv73qQXtUbGQD5kuYhhpg9qi+KDdZEcASmCuN
cBqlhxr1qoZ0AieuYvd6rZCemUXmmiP8NEh+aGAwYTW6SEUtk2MKFkuC9+g+BByuAGOLvzfL5o1A
tIt2ejATZ2Hgu+6tO6jxuwS3G7/haoFrMZHsF3oZcbI7lcxwPoP/puAKZcaLzeqPSdewvfmISTtp
wWotbp8P/3qc9NJAVgCBr70Zlm799Xj8vMWf9ltx71yFQlzhjiWlIZYC3BA8hFCTRefxWoGuPxq6
xnuIoZ4KMYvq58pUmnCTGmPDJTpRnv/u57pUIvX7sdEYF1jLLEvKGkGP9pvrZA7LxQkmkn4NDSRR
WfcBbV8u2NgmE9/iShtIqfgu6JDYrGoFk/JN/5lvK/FADhJJ473qv5aX60kSOVIAOSKsFDw/Nzft
a+icTPUbwW8gxK0q4QR9JqMFEKnvn+7l6gD7i2gkZyiWSWh5WpEEbf/ca9w46upVReWvlQZoTYc6
rClAyUnQHxHjf3laJUIlaJmyYMvwLwDnEWg7rfcEfX83YTNS016N/Q2+VfN3t26Qd0CH2XpLmh2v
aMgDctmQDGTbkGEpmmgEEWBdIxOjRrALHGJ2xaK9xcXDr5Jx1zMHo5Ezvy9IGvUZmWy7VkcsOIVO
PT9h/vPaFXE1zZL8lZSgDFitAbOXyeftqEHNMNHCkbh6Ijs6w64KFms/jVyY7hGiIXpMa3CBhamr
0Xj5BmbFtvBZnHAkxSoTqh7QfhOU8AurH/6CGdOY7VTy+ED2WOrKBF4QOiJJOYv4AmBFgPxyB2jY
MJkYfXEMRu9KncFTR833J188YxXJeHMOoEayt4dYSlL1dS3Y/sUjEhRANRB+MK3xoep4mKZhyoCz
ApQYaIRSYCZohqblIMGi5BZm2bz7Yd77adRR/lVsbw6TrWGHFhnJY6HFLYJWdug5EkDCbZ5ySAZe
rR2ynqWdjAoeu0/pBCNMhMlHpDMTSVAu7vQbUBjjenhIuLn7Gg1l+Qn8bBhxeQnbl4PRr4yWFqN2
SKDI5ymlMBtynqObLpX9AMEUJQq3iTYxChGvceOggiG4Fkhdua7GHz13Rabdqn9h4M29f2ZAALfK
vJGlF5rlCm021godgyjYh8bhkc8fIOdo95lh1t9vcQU2Jmi/1+sHT+ZrLixRM+H3GFNWypPXDSAT
+LpSxHm/F1akf1rwLPqwuHoKrC1xhuV1ac3pmxNrdUc19QaAMWfK6OWpS/zqL9nIrD972IygNK8/
2dHwSCFrmPtiAUVNOVWDC5Mglf10kWIXlLTbj6cWdxv9B88mQs0ZMSy4BrcNZgiLF24C4OR9jIiH
3Fbc6oli8EuWNumnTo9dn2B0b1xCpU9qIzQY4pAb1fnwMBFXQsaRVhMvT5zhugqDpiDHznQGNjfJ
KYd5hz6duLUAp/cepJSHSPmPp/taTp1ZogD8RFSRwy05B4OxzQ2FAzlnePrzCf1nV2lry2I0Gk3s
6V69mgK+MNtVE0TZWRXP/XoOL1e9BN4lr+AEgswi/udJeI02zsIPRcuKd+UsAHiAdPeXMzNQP4yg
Wsv9pt+Emnhsa5fvwzN4Z+TrhjJeAM0/i2XiUrxxamzfh+tFIYGncFtBmlkkoLEqHAa3D1Gs8VQn
Rds5f8ZbaLthhXLVKMPXGiZ9U0rANFxay/K+LDhsG+3KEAnMBk/TuXYcIGPZtdMPltYcYTZdz9Zz
n4AfvNotdIIZDNeDcQ845If9JN3KDDIDVYCt8sj5+ViDseIT1eb+QAitHVrz8lbkj7b+rWWug8Pb
eZDzgrftgNXa9D4J4K000ZpeN7OxfvELPIbisyyCYEKMvMkp58Yi1sz303uqceodxU17u/f3bBZv
9BzNuIVjVT3XzoP91/pr+yVl7/IW+bj34++AYo1Le9/dvW2q1+4iv6k/3hHM/Tm/x4XZaWaZ9wbZ
IXU5re5zMBdjCFmQspNnRvuve/88YPf9PFrg2uPhY3TCPURfLAEI9KK4/DoPaKgfw+xUwVPNJydM
/AlvY65Wn9YrlUkLSwoT2WNV5vpXh9k4TE69wwgQpXdv7EaX93NXlvtfFYSpOUbrPTgOsGKUM94A
j0Bhjixk+3sf3CZXM2sQYf3cjaGxSYF8zN4OUNM8GbgmLt6OtQCHM/+JMt0Vz4Pk8DyITtZf46B0
q1g1ns6f2uduqrmKlmaHRg6oAU9YqgxwvXpzMpcqSnaa/Xsx3ELzXH9VIt6UyWmCG4lv9MBm0SxH
GopqawKWVjNFfBHH8HgEr0EX9hv5yIlo/I5lads/s4eVUt8E2w17CY7GbxK7/7PdTTPbEK3BgIIe
N8SEO7S+z34O3aPotiaf89+ufxOwop3l6zkVWxSbPy3UnBwBvUiUIC0UGIgax/qjvwSlac9JG720
XaWioluo34fJz9gj/5zO32h2JrdmpDJvPIQZf/THjaWr2demu/i9NNfDAN8ShdN6VsbNVOtYovcl
sNIEnJFQFGIft11hVkfF8pb9TX+hSc18XGDe48GeA/VjIJHP86cDgpzS+gd7y2O0Ek0noLPSVaxT
LONRTupoCCHz2JNiJwBPJhv9/JpjfjwNV9XER3ZXRsIgd+aow9+8c2nZafJA552+9ofd0/eu/vi7
jOKBr18wWU/ZSZinkRrsGcTtJlgIkwXwLEYB+JL776E+/wocdTj4Sm8xPaPkeeZHVk2G5Sdz26l2
Sgf0Ekw3ViGogYU132qOd4BmkHAKwGNNQGuQy6dhfVldBS2/FVemkgBwXCVVIP80a164xDAHsEKK
NQoweueRg6y8gH/AHefnDFFIkV+682mN46ibzZV4f5lAPf5cNBmV4XQ3mxKHmM2z5XGmWrGo+Z9x
wUTJs/iI/Ca6j7cUCOS2eQWD5S+BY2pRSfcjrdgb8BgNzHyYrGUH40GqveG9G7AbpgOCP9weS/AQ
XqQ/IBLzSMt+wCwDvMcriBYTX2o87+uZvCEcWKzVgTXyCBPy8u5jqQw4gX8QxvQg20rz0rGdjjeB
FTOwQIt8HDdb/j5lR6WDPOqpBwHx8tcp1Yw0+8n5VF4NZr+7Qfs83NNrvqU/T93cIZ+y2Hr3JPfg
p5JP/1Dm0oCeLvhQi7Rk82ft9JN7n3+Mm9lmojXzIq6q09PnfJLoPX7iP/Z6B1PNz+1nP02sRQOy
ubv9zKOtxydV7+1U2hEyUVZSVXHYyt9neTaMt9z74fP0uZ+uGCIt4lCVirwg+uwLNIhCn9x+bHyi
XCl9D9/fVJ72fT1dTw+5fNJWFOx+dPr036KZao9ricD+Jx43V9/AmxBKr3SsjqtUkJ5fxVXOAWwy
1bIXHkDEsUREu8/2s5cYZWfUwKK+tMbNTDsDgDmvnsSi4LD5IRwUvrJfDqfQOwfbSB1cVw7cUzlz
pVMB9PbwCHzdrEd2BCdBoiFgYGfAGY6ClgT+mnx/DuPS9VzhDXdhiH2tvNzwT/MCdr2sGBOXArLV
8cEWbc2XsyQ6TwyQav6GEo9bC9iOJ0/jkiiVXjDjcUOhB97LwQyXFf0pxnYyoq0fKiq6dYKqzQqp
l4+GcT+0rphed29LfLDJerC6alqwrgjaksA+x2FHWCOgMn/iTzPmeAACJsjXN1Hz8ra+oY679Q2p
7PsZuJtHWX31tv7Nso1PNsP0CCugIqXvpePnHOTItLgUqpEfe03xmdYsQxwyxejCYUnM2X8uhpdd
A6wLISIGCYN8qbNTI6P7XheM/LiuPPA1TziUZT2NxFZsI9pJVvRzAUCcGJM94jQJQnFwoEgLpxIJ
DsJl9FIeY8kUDYIeXaW2Tg1xSs69ZBVogad+OdfFisqhxPI+goFhMYC6Wkwew2dN/FBbL9bWU8Vy
+synJxtG2veI4DWwc/sBxFxgY7aV+Nm0g5qecnU2iMF08AnZOZhbP+0TOJpvm6ch7Fakv5juf7gA
Vpefu1H0j5TQXU2C+iDRAtLEOb1kPrXR9VeUVo6av6dcaTxE6xZrPkZHETOP3QATDgoQHULTFcym
N6FAKNnExZzYDdrP6vjaBgB9sGhrS5UahCKwKYGpmC4m40OZcbKVLK1Gz+/DOyJ0oI7BA7o56Cq+
BgiOwNVNvhNJjl/JSYr/IpwGlNaVsrW+059o/HEmrDlBwxuVz6LWbwL2ZnrGNeZwKq8YOQpiJOjj
+1zg9Lz/fPZdmW8R9fLx1UEW0+z7pf6wx1kxG1Jt1pbdDP6HXX23Klpmco1992mlVfGEfDMGRohn
3vbGqhIwLESr7P+nSXKqzOpW+dWITkjEoytwDdLliywkdn1ZKm9oVEMUcTTqkx8BKU6Tc/M2HF2G
0el6IAT3J8GPmMdoHvmZ/2LM450xF34kCyF7+5tVObt0jKzTNPbpZfNfrU2fo5V1cVQ5cQzRIinh
mn7Flrhk4UJeQSaI8T4P+8ojYC9TbQY1OB51CBBI7Fi1zwy42Kd+WQJJvRB9yPotxph5DHpeobxw
6BnsnJ8/RDFFm9XudmLz4dFCbw8v3inzsn0PYpUxUC0YD84qAnkOULcaNVBieSb3w63owPQSsMK/
MCjKAXNmljK2MGnwOGfQESOTf7fZ1NBFNMDjLYhOz1Mb2UDYosEQV7W+26Jigc69Nnqwmr4vcPGa
TfFmbH9MvxpdAjvOHV6XReCdLbHOEbU6J8uRROk6Kx15I2f4kBZwu8ztI+i4YNKZFqirE0VbLcBc
fUYxzqDuj6B7KQz3BDnbuYgDZGP0adpdrfqcyS/oIsy5uUAUMEecLRBiO1RAwBGuYF848sSlbc0n
dyUZV2NUsOMqfw97uy0ansxX5kJZBFrV5sL0FJ7iJr7o4Fg+ZWGaMSlhwxlPFuepEPEU2pQsJ6oR
vl2PeC1+f0NHvcxONylxyjhGUfxmWzteRaVDnC8n17rNqY39MsUjZ9O4bzsBOvdZSzzKy1kjIyxN
tBVPcSutUMeB3FJpAXAGDtI3Mty+u370H9xuE80hDcIj3djA2b/NnqPkQYC9jik0QPlFW8kKfRNS
3j+sCrH9jMX/fX6qIs0UJiV7xusChjm82hkFG1q8mQ1zQypfi/0chqcpYUMfI8p7d/rzvhGojL/C
Ip8KWtKC1klxuUEjuaxtc+8nPEvl27rOBz6BeGS7GiUDNON2+Y4UqMPN3Nyf3HWx7V1PVQJ5Myqm
SS+9ZdUqxTcoMevyzAWhdZJ8yIEuefWKTxF7lBPwn9kCu84Ui8GyFmAS0ZxMjpCBN9BC5RBeBX/V
DYpuNzS2Dut+blzfY6O6Lyb3rvDPQcTHINBd6ku8kvi4wJtqiY20RZuSSRRP9RQiVaS7yyolZPbI
PauTwfy/Lwiy0zlGYzhm+EyNF1VMBUFYGeHI44JlF9FBzHMB8DRbL68Aqam81uU7MCF+CABLkGao
YUFxArAWn/WhWdfn21JyzJ93z6eq7TQailO1J9je/qt3mURW7zTCu0YvvvqI5IvxIY2UbLd08nta
cEO21Iqu6uIjsMHbdyChOYHcD9Y1K1XBXEEdN0cocYw3Z5GPZ7YWj9ZMffDZEq8uzU8dH/BzOLLU
ZCsbOthV9cEBjhs+vu4I0sP9NI5JdRj4CJdv5kfrLogQzNih94CGLZ77sxLlWHKFaTe9BYmdQO/2
j7oQOZ6uW1PB0C6bJDOIbjAjtLlNLpkUbPdT6SbWdb+TuRj5/W1sXugEK/kITex1D+247g4HZNsU
5rx4/bgHPChbt/SjKAxBpH7MVn9vTJCcQdH4iiSHVAiH8bEIpNfLZanRgq8upUlPohtxng6mE6IF
2YyLeXoUKDJX5YBZqmCjWMwApgTsoEPtpCddy06Jz+ePyTWa+7CBMS/PT8Fs2KGvNPRX03Trnqlw
szOlXBPdTKppM1hdlBuxARnjbV0rkx7ERq0tPlTb4Ap9gNyW/mbeMS9nR6cltgIBynm5K1nlUTpx
LuW0JwRxrN8wRxK00N5ihtj/pPjrEUF0QqwU2ZYxN17UMpHyeGTGsHmHGt4gW0qWINLvZD1rSwIG
o2avFLmYyMcc3gcG+vjReZ4+scvjX0NQcr9/cJtWq6tozfg2tMka67sICyDFrEaqQiCUTPX+M3ub
w2eNNCEOpaG2I5dwd1YFn8RcUlngz21GRb8Jw+LnR3f/KW6WyZxcqNOQT839Njnnyp2bIYgxaAU/
gTunG16Tj0cQJs030Iuh1j9EBztuD1vUniWs5vNkcfOxWhaE6/EjrhCEHtzNBBDfXcq3aP2EZUvI
AswH1hpoX43aYy8wiQJxPzg7tpk8AjhjTTeCPxxXQNgphOxJza0Anpli7lRP8J20kuyml22dKImp
QFCCLptEEpM4EuQ7dVkzdaywJcX/7vviE/+V8KHsQNjagD8tuVGuFBjZoMkgP2HVGPyPhFl4xvnn
OVKcRSvPffHKh+ZeO4Kw8xkiDqdLtiPoe3LitxYu0VJ6U0/r6JGAgDQg+t520oxW1BN8sE25zYxb
tWB3LOaXmTHQwcyAEM/V+XcpV0qyh3di+c8UvxFMrJvqiRPJqkRUfcNyC5CYv2RZCjk9f+O6QZ2Z
+TnVA3rJc43iZlmMf4kFZaTi8Yh0wPtjYCQ0PJ84GAAuEwCZ0SHz06UNlfk81dC0rralxNFgeYCI
djfAwoFALBJMJfKWKfHfKp2qsc79h3T6mjMuEyrPQKwPvuHWZvoqrYeZaa5NT3ORFZ2xyCS/gTBb
MsDFbo/WOIGjBqopPuBjMtoK/Cbxj+TysPGZ77HCWwZwR414jewH+2eZql7kGASjO5i+tXgE+eup
iLiHtBEp4u2LsRWfqvqAkX0RM7Z3eX9cigncXDWEJFX6/+ljOH5aU0s4mWBWwPCYvk8jYvHxOzqI
YdzrCdDFnvuTBp4ef2TLl98veOv8tr6w8axnJnTpFgM0uemikIXVGChJqr77TNSP/cu6hDnpKPxo
upSeZCJFNXaaZFTd6k7IrQCyPjTGuHZJ55nyWssTu3yguhTB6H4qxL7LRg+wgD0ggk7Es1T5j6lV
ZfzSGixO5eSDhb15eHYA9ecDk9rR8CptemN70XX5+CLKVm/aTkA+uxPMItj9uQL9CHxOIZJkFiHT
J37GohRqc64Eub4l4CyACwGEU8NWwPuAl0JocFIL5gQyg4MxskQYc2WKCA/X5MdAQmMaKCJA9oC/
/h3xeqZjD4me8ZF32NqZMBiinEmczgRM8yGPkpE9JzGP2EoC3UGkvLYMRj2VicMd941dfguIdSqJ
GsfhW3A7/JHkuCtFR0QdB4oHHsyGo7fcXjF1DQc7Qmp/JBiLCujt4tusjWSCqsibXBMuXZjAlM6F
TUsgCcvuFjiKmdxDngQXDhmP/xTYbGxDYCg5NIs9B9Heeb4Ptgiu3dez3cF6E9aYm9dyQ/hMSDFb
D+orsxOh5FBnuHpVngp14SDsmli9A0+V3u+Ql1XeUvvQ1pTZiLjJcbv8aKghDEGZ2894V7CWTmM8
zAbW+jPiw8tU+UbJqRx0JLzyrHFcVl45udA22szZ1/suL3ehLRwuVDG5WevYC2gRNeE4BZ4gKnt/
Cw5QU5Gb5AHYHYgCryIoiwtLCP2X0vte3xZWg4vNBMi1ZWsDIacDNeeVR4Mu69oOPDVfVaM1fJSN
3X9lw/90eWep6p8m1jSqBlKpGhSwO88BpPUwU7zUX0B01F6ETfQYWkvxfUTqRy0bCZt8ECVDDJz8
+ccypQPyIwm6oh7g77AC7laxV5U0tIDfFNeh+6p4xhRMPn5GjzzkdgI5tsz3dMblIc/8cldTg0xx
8813vnQmLrHIoLzGchTYWAjXeJpckBh4hVyy5cMrMrGAV4w90UbqfX3I+0NGztK5CK7pePmHcuvQ
dUVqBmU2f1OYf1zfz4f8nl8YoPTrDVK7dpa9vJh2ICXdiX7cqtHvmegDH6pFvF4vPgZzHauQIBOY
DErR6rF+r2SrUTvCwAmfQN4Wf6WXqwP/8aDIx77IVrfqs7WgIV+WkAYMaZS2XYqC8XQ8zAG+JgQR
QEb192jzT/rU6aI9U9Szuwu4+SgOeNrhfRhqjWNJmG21cgNBbS0Hq8kNBWY+1zyeOixRi35qaJLN
DReJYow3CE+GKCjGVPTjbkAYF2+fryWmN3yotUUx0lygX8lOcXMIIAnurL2my2agGyo9KsnShs8v
XoKFZgfyKeOTXS1qhPtTHQUmq+VcSFLUJOtW8lBhqbv/CRFPGTbIfS3xnH8suXuKTnasqLNkWzij
Z3c5E3uycP+aow9gMEPhJGQX68LfCpqnfurIZZ6UmEPQgZz6latdW4u+52NfzKyRaGN7rWIluOEZ
hLEUBxVZJxLobO9SyvVFCmibWHaTLIRDLfJpa5DEnNAnTVXSPDx5zFllbZlHuYF9bm1BkdwgYs9r
5P1IZ8MT7Bp47pnu0+NAckxkaiJ9mo3BFfnh2WnERTxSHzZZyy5ZHA//alXlXVrYH3rIgCkBjUGK
/jS22AAZgfGIYskm7rSsCc/HVJXNDx4FQG0bjnshiaN4sqpwWRgXKrv3I985ro5AFYnqqgUd9rHh
owz4XzvrXPmzALIU/oUVx5Z5/3GluzcV70uTcXO1rJTWq959mKAEhlwY3Dmkla+TJ104lq/8vb4v
DQhLsMvxLtxkpPWTh3VWbC440bIx9HVor661xbyyaJ1x+ydhZUvL7wxLuuQMmjm4DiEng9WWejqr
5WdBgBg61o1gvLwJ4rMig45581a+B5DFypzX49dV1sdO9P2+Klwq5z7EIspLfqSqB4fHEOvSEf5/
sBDTNscnoRC9M9zWgzCAzWNn8cdgn80/P479VAo0MP11iJdPl+JqxexNRKDcX3YOl2J6WRnXruk6
Mw+MKbTgK6zJQjhwD5NIZ7Wr4EB/2/6hQvzEsCimzxoDvmUdPVTA2PAEgTVfICRL5Nf7cmJVmq8q
8WqWaMEyJGTtqYDC+BszSR2KuzFflda3nqiZ4wm1yFFMe35b6GFgS+4o69hree3B0UImcLAQRuU5
F9a0DKJ1iDUuQs3vQU/aaQbc5SCSqKVQpKYL3CAQrSYy9d21oyZWhl+sEdBk+Yh90R3ndPDi8hX3
yKYXAB9xcH0IXUzVuqtGUy2xVSMw1ZVlfZ4rbc4fu8YRhGZZea4q0WQ1dumI9n2/De4aOknrUE4A
MvNqFq+Pbar4NFU2TtdqJvYeW/WWqQrmoti1fOW3LYj7ur3NtFb3ligo1VOkceNas+zOTn2BMPJX
gcIjb7F178Rw2+OwH7UGFo6pjg+C7pwtGyywVHlvCPDLse/stcZeu+7kVA4Q/qy0HFsgaDkihUd/
1+XJt/9Lfmx765twV4XZKghQPcf08HUC+J+tOk+8zmJ8ZalMc+VFhB2/Jvz7etVenBvb3ds63V3f
asd094YevXouGqT78nXzOU+825/k2I0tJ43DJJhhD71snRBxYEDu8/O5zCm8m2Tb1chpKcbhGbAt
DwAWKWT4O9raz/qRUz8ivrNYzrVFO/GJnTaWrZyu7zZ+dnqZPr4ZGvKreNqd7H34qN0SbDgBFGJW
YDod2qPqlLuPR7Dbg20/N36H9Ivzu71iKkGvCpFoirn3ELSDEwmRYgWl+6FoPASRV284zrp6x71w
02mu7UccDjQfWQ32x8ruXmC34Lw85KM1te+TU80/KhcKJGRQzpdpDscCMHnt/MGA8hjBcNyF2Hmk
2udNL/p3G9LDZnsBudkSY8TT5nUWBB/N5KNv1/gwse/dbx94fO6f53s5Pm4GvGA4V271NP9WY/17
ly1vOdVeGxsYsflw8Z27pyaJaCO7zXU3t2aUdS6zLUWMLBxbSaTgyW768LV7ZlvbQuwL2O16w6O7
5eo4WKVpO9fiFJYfVj30NZnAWnFFTc1ujPkJLHgWhFnfJtvEoAlKAy4H6X3JMrDlnq4YYmbfmxaS
38ggwNGg0DiLqmk5Rn1w2pf0fcCo3CDxu+Yr9RtLFWaJ6ixWSF+HgejxTYJ7RvLr1uM7TseGF/pa
mwF9xkoZTPJvz8RHNFuG94KGvmwDRZrfj7N6LlJDtDrOFa/XUpxpJdGJgPksK+IW6AUg81+zS3eT
6R1ihRTvIUwXzyLYCUopLE5Zu1L+XIXVogzQlliWXKxTunQv1d2nustkW8juC5r/WGMWaZzGRd+V
IU7GG9t4Wd+P4Ac5lBZ7UJneYYcLV5TEyNcaEXXjBskZDUROInqK4nc6heyzAjXZy3nr32lMguLJ
8FE9MjIV5n97piJyaC1WiOZ7PdiQ0g4f8q5w6CeDaAy97Sa/rLaXjTkD/7iWZYLckiNnxZgluvxo
bBbl+L40r2f4pz2a8FFgOQat8ZkUgjjJFie8SWPFuegiimU9FczpLUHyktH8uh7/YEF+h525V7br
YqRyJMubqEpniqAK8hhhsD5vEHaE9yGf4saO6eJkF8kMx8XsUob7foP+a3BsmRWvP5GMybN021Up
MzuPxrzUX3zKfPGT+Mt+X0fRgWC11zfQue6t/+hnP57v0fy+F/MjQRK64cCmT1bhWPC6vv8te9e/
9Md2dG3t34tsZtiS79yZOf2SLGoZyIX3xPulc+wJybr4nP2Mv2/9ewUJR6R4b/GhwHYR43Q6WiDh
ik/Ow+sw2mZV+iJupmjESXwfxFn/a16iqbPbFzAoev7XzeDOskKCdREhE0Ij3fIP85QquAcpwztu
uggSvEBJfgqSve642MdZ92adY2uTK/tJMuAven0X/nSxZMIEZbLEk6pfObhjGK3K53eb/jJT83YU
/iCF1ytr9GNez8beyCAVXKIFocs/T7/Q8UkgjdeR+0sE/tGZv8vvE8s9tT2pBM2EprVXo4GEvgd0
YaUfPOL5drS4fpt9nSdP8k3Af4mnxxTytR4duhyjqXwWEm46CdQ/q19C0NLGyfSuUfn7/m2Ksx/A
+XWiUY08KjQWldzwOYIYzfxlJl55+dW1lM4mgZ+2YsxoV19bg7Da1Z6qU1fq2WGpuvX18pr68VOA
0uuvysdK9nv8nXqPBtj40qFDDuld+tac93X7XEr3x1XE+71b50FGh2nJB/7nkW0/NzpPZp92EuB+
1VV517fAZe8f4Zu8wG4jMLKY9WBVTJnQK6+LJ39YUBsTOPfUv9XP4cufub/Nj09XbY++4jqUz7Pn
fdnZcfxbsubuR0e2erPgKwMffvhSGZpkcvg9DdZvsnAcYKbt497TLKKfiZGhEfavV1G8fvOTmEim
PZ7cKzur3+esvBELqLYUvamsItevbdfld9vKdRh+Zt/BTBfNk/n1Y2VzoX9nUZCJFr5uWa1ADacM
SzV8Uo1LVR1IMn/PJKl7bn9MDTsyEu+q8yqT36YLUXq5J0/Gfcr6Pca6wRUgW0pzMjySNx6HejRd
y+wqD0CUZ+wwyRRQ5hXZzGkYH2PARjUbK0SYPjLNx3W4sT/gGbIxNIpaohstRhu4a6w3vf0o275k
yjaMim8zavTN/wBiXh/iE1z4HNvFR98IyHVtIhX833f6jjBROEj0Kakd7rvjMUMtbB5FCisl/HUd
Lyc/Yq1k0yPGq/qX0vTpetGfkZb0y+Ceitv+hb8uckFL6yJ+C7tnOI6VPRzN/pS5X73LWFVePczZ
4+FZMr+GL5L7f/k0BJNuXLp2+6/Sh4mcw2ce1VUHBYU/JNdRFSG4tms+zJo4AVrL0fnd/YuZkxGS
phAJUPnUhQi7DwNuCCv3MD1Y9lfvqV6kTt5oUme00XaDc89HweTbz47z14Au4jjajoKGMoxHi5/F
p747ykweA0tDjChW2rczgHzTff7W3L4BxWBrsr8obhgAPrMiDWDs+c7O8o9qpKhV5mqh0pu/3741
op109mP/HuxajSX7nr/z2/EvN7D2ryhF8FFQQfxBmeq/Gs85bHmTQ9D4/2+ksC3P/EFew1dNGLXh
8PWTepdNWEnPP0nCxjWnGlPhwNAW/ox/LEePY6V/SE4OKwbj+qa/rM4EmxyeW4ndRBHTjcS72cpc
uf1Lj6K9Hc8NZi97kcKswI7a+bU60PCjpTKtle9d3ZcA4OwbtLASK01YhLD7YJTs+1sjIxPUT3Qk
7WqKefSTzdW3xyxHdE/Rkf9VX1gXEob5uPBhDheBdeelulGe67uTLqjS3PPao83vt7/UxKq86XtB
HHJsFMxl2EYu+Wh105GHlxCJwxGnqpXRTY85K5lVSZXFdSgbN0goWrMODLUntOolQMhQpHzAYVev
dDXlONIM1XMYzIQvoByjpDpkAuVmWCUuWJwp60QJoKlbcmLj1ZRhy/qvwsKUWig+OpRuPWXb/1H8
ITxGmV/a9dcIr+YVMl327dnFJFpcVs5lasROZJD6fNKjB1rie23XxmPAKpjpXz8X1WQJeVs5CN6F
gGlAfZLrLyaJweINbAY6MPWZ6qffIyJv0z2i8P48TWj86dMo8SgiMoEek26CSpJqLT69JoqsGeJM
FBeTqCgX+2YaycxBPK3ocNvdtLMtYu/2LxkEHZcDLnsbi8a3/By0G5lGdkRxZ2sCAUA7mdjnV6Ux
7AAnlN6G5s5+oIi2tgaJEyr4vJmwrUwBHoTtreM2qMSOr3Y8KJaIRtD71iPoDTt/GsWAnec/NaqS
U8MvNQyFZQDYSNYpqb8YSWGgEdOB7dqUvtTQKt+xOGAaDZqD7tnFkx4aeP7VgvbeOqOuQm537WYi
ke9F9kHqsMOHnVeK8DDRujCVu78/d/5dhxfO7mvsxNe4JJErDwRH2OmR7M/fL1UUm69JIDzr8vM/
5JuC97QTX5nub65Gy5lYAijk1wGsfs1UXnBLF9Z9lgaEUabHvvI3nMKLsI8bg94lWa6Y+rJIeuby
PW77LxwA4YUn/l14zqstpK1ZP7asuG+Mr0cGQ/iEHF1I4jw1vXl2KzEo+mvCW/VpPtMf9HHL1v6C
0lxw9/1IDUqnbGY45Qle8FKUysPvj1fyP8Uz6C0kXiEFdcmir+QeoQddBv875BFmIJGkpgNn953N
CGF9GOHhfcNb+tyX3ctrLSF2Hyv7yp7KKniDLFw4wue9nARlDuJUIbslp7zXHbm4sFokSoeylUc6
26S/7V+4UoXPV+f1e6bxLD0oHC+nn0hHMPBCL1ec1vtL61PiK1FLYLjdNlKHWqooKO/3/n05gpdz
qFtnDelQrGDZ2GEpC97q3PftasuVYvrN2bV0Uru2pvjTWRp/Ovtkd3yErwnu++jXI2GCMBP14acw
t3+ZuAm3F35r+FXhn7JyIVlYIA/KWbbhg34NtjOvOvMiv3q7i8hrsvZnWBKPhOXxp8Pj4VltupZ/
sMK9bobZhmV2DtOfbyXtIIE7ErupMM462rEyr7vlZ38ritc4a6hQUPCMBV9qRQkLKqVcwuf96k+P
B7++cpA4EC9eZ1m5DsoNRfWtIUjcr93b9ND3gIN/FDHYi6WTl7M/rf3hZ9nzLXugQJJ29pXwk8Ji
BGaFV8H8GZbEnx5VZuUJ3yubfyWRhezdl8m8tO7FsiV/OBRUXo7w22QXlrhP3nErfMgtGQRPv17i
VQwPfnVhVbN/DYvjYS/3SPg9EnjwmQ3K70Ji57nvCWrvlZHsFF7t+Vx3wpvOnpRRePGvmOGF3MNk
Xik7EpiULvrbkTsyXPYe1U0/fF+YrbI6PCVBshGvSuTvKNmNizZv61ezuXYEOb4OJXD/Ud23/t2S
gSL0x99+k3FYu57Z9WUVVkP4Vvcur6JI6HDTc8EbTWyeGpMhmoEQKdG/c/g14ReYQjz2tMN6VW8O
JEdnNHGgyH3diQabrODG68sfr3d5i1S3Vypnj3qpm0FJX39K7+a/8wKc75WZmzZw7ofPylt7htcP
xGSv+3IIvyL+vSsmKqAUg69nifOpQDfXmUlPHMbKZj+8HoW0GDOjB8gVBo1FtOg4rsbUqmWY75lY
hcny5dCCN0/mI++U9Ddm/qLd+wZIpkBSJkdyoxmY9NS/rMNCMqE9X02oPGFp/xVbj3dTCdWZmsvG
MY8HjaP+PBsI6GF7+CQ/+Ax1Tu0X1rybsnOWxjGOl1z7aZYoeZ/apiiIrXnQvdri1VHk4N2yBowI
nvG8n+MBcimv8vQFDeLsTvJ1EeYevkZ2YSN4VjUHZ2Kt8XPm4iaJlzpLEja0Pz1hb0y+lKWbfnW4
cByOJS9xIb13LkW/Y/8I7nlIBdJmKKbn/svj1azS9mc/YWbuLyyMsyDBpRMWvhCIsuQzaP/ASy34
DHdyf17gTRcqyuD/3B+Lpp/WuaC2FTP35wmtlPvzmMNfYdkU3idKcfn1Ao/efpVLChm+Lm2/woKm
qGEkpQEYxm3NVN7tVzaXIL23OsKsc39ykVfmzy0lPAWpcn+5Pznhr7sFmXjf7VdxpHC+BaX2k+df
3+IvCcJiuPYpfnHx+rDw+/8rVTtedF/+r6L43V9KrYPeJ/Q2w9T77mtjc8M6QyKeV1JU3wLWQvLm
k5tCAgPntZ5Ll2fjWupv3LjCbJyrO/p1MF6BjMrbdnpTmMdrJ6qee5EiJrkJdBbLXemE7z4rhFXg
/rhZFKOBKWwlSHw7cijwul2UYovWCUoO13dx9oUmZ+qv7aJw6maAqImkdqGMZzkMZ+3tph6FCDoV
aaNuyPYwhu4qy3jrgmUf7GBevG4RwNVu6Z/bYjIX8zrRTKLYXzXXb5dx/syvh1MG5GSOaSG/6C65
KJDSp6tneXnoohOK42bZlo7gUTYS6Dcx9pDde5EecoCneL69RP1WJthgRFnVIsj3f571aDk6K55x
x//gzz7W0A1EEObXKS2X3J7W/QR/CrujXWeTqcZiPY4wt+bmWkjBiSX/UvVl9Tw5XCrjfuaBMa54
FcfmylG2tUPS1jk0M0Cr4lNviit83e0Y7V+8l9p1M609pOXP/g2p4e5SQUyzFNYanoJ/E4KGFGaV
yHsUqtkXiAEqBlZ/oZvTBEwihUh7kWQGXPXSg0UFe7SVprzt8MWrXAKfq10Zl3Mp8ZYsKk4j1uOl
OeGavCleznVEQZdcPiBgsZ/7Sv/Gt4X2rZ+odFO9gPAi78CXkZ+3x9xRNoWVvc4nQqTqenTpa6Rj
ffF5T4sBUwgq8Todd/j5SPosHaPV2DB5qu425TmW2N9Uff62ZRL+vFM9lmcJTBClRTeoPIvuBAcS
lsUTppRmosKTiAsPF5847IwxUAGVi1dOlQyHvbf4tQaSgaJ6sCrH6tmfGETt2+5Y2g0o2rKdx+cW
WIY3G8YYvh3NOca8aazn23M9VBBelqsICKm/F7Z1y12yekWSXbhPsC2t1/VxZ43ioZ2Y4GfEsLT7
SgLOKkutT11ej8KaiYkOhnssY8aoMVmW2KPfjdjV16l5qQGl7srMO5MssM+PTrGrKcIEYxSl4duj
uO5ls/kzGywbb3m+eU3to9R7bDL+MQfsMwVRN+hzi4aeeBBzQBSUN1zqCnu+1kZXunzEsGI4b7CX
8J8uGsnXtnvbRN3YyVHkXhGmlCOZIsvQbWBY4i1Zikuxq6zfYtCAvM6teHEOVxggGod5ySCJwccw
x1czFbVxonGSKleBmolkCwtapXQ+Nm6r52Q5I3b32+FE/xjhPSdo71TSxDSeLK2nt240J7Bv/sac
Nj1tCkY0ZH4lNkl/JipZVvRHLVA8ofF14PSCl/VnwOOpyr3s9onS6VCLVHhwiIp8KTz5vNTTneW3
Ck+JYBcM3Ku9cnEM4csss27vaneQjEsFdxSbx5mRtJmGnZ0jqM0v32KpsmyDHrYup7M1HfM89MHG
Jstoppfp+Q8Xjp1+DacaIaF0KJYw4HeXptZ051He1KJFk60uYMiffAUnqcGJfiyhqfdQsAN5OnzC
HYOl+X1ePKZwiR5ql9rNcOegYZAFTXHmJuu9Yh3NC0lswMLtzSqLxdt8W7ka0Q/hhCommCh2gVie
qBHj5c1tItl9fG2nFO97NTOrX1o8OHPlIxXKpWTE2O1h6Jqc+DzCldSFN3gUDB4vb3KrTRQudHo8
v8aMbHnebplRMl4wZYzjwrsUo6ev9cfmBvctnkG8e3rfd5Lvp/YTleLnodXkjFZIVLeElU0rURT9
fLpj5aaEGGlXUW2K0L7rDqm1ODsMcnaQvRkH6j5YIy0zvd5bahJvXtfBFuI+0pNjJLMON/9dn9hH
ZzZuMzaB2jCSbCvxb1qun8ezjGsnqkFAC1Pl2P9IOrMlRZkgCj8REYCCcCvIKri3bd8QbWuDqIii
Ij79fNkT8y8zPQq1ZGVlZZ085+s5QnVBJ2nt6OMyIih5zm9+s9N+24nNpGmSCcvhnQx6+1tCao7E
NiUZ02Z6n1+m1trOnWr2nLFbs1MxQpCe3T8gWr0jh8yUkEvS/Cv1ar9wyOZKQokjI3kKoLEFL9Hz
GUDKCM9h+a1O9Im1yO4SCValAxeKra2yJRSX7mXCTf0NnkKnF6KdMqRcJ7xTWTtR5YpCjzF5LgEj
1AY9i8JG6dEggrC2nB825k3M65S+/DsJ4AbPMKvSAxD+7QC8BcKBo+qLkVLXxI7KlUI2p1lUPExn
O734uAEo1v6bn02tCrcWtuZxGOMAPiAQpKCC0zmXs3uSiIcfdYyNctnzRc7cM76f/iM+umbc1VGf
IrE2seAGCLIM1H1w/Kznh6ffTA+n8Xkn+zC3oGlvRGOvyE/Jur3N8PpW3Ib2R9+7uncfbjIFwMu4
bkdnVCRN+It7ZOHcM+JYvWUTZ/Pii/nAsbHfsxX2IHimq4Qt+LLXh075Gyh8p05N7zrBn3aLwbdJ
WHBLqjTLVhblka7cdnEVy160oAJTdDey2IrB1BJVPfqOQQEKeAHCglmzGz3T8xJPeKAYywoViKgg
6IAdgkIlOL/WLMnzlOCgfwLx4DfjLPcbA/2OjCp7WKhg9KNiEPGoJuQnB4Akl32FKiEtuIjLhI2t
bQL14W9UxqbHFu+sgBvFv7NTqswKMm8w2DiZRilBqJ0WfEExuX6OsmKu9n5rVGI++pfNG/zAe3Ki
6KCBPZBa5qVuzDOrGw6a8eDrrTotjIJAo6HaZh+m7hgKBe8KOEWPLWg24Tfswt7A/Z4uWgD+EPlN
byg3VYIUQ490fpJ9JtPZ4n6rfQMK1FN+dWpJR4CmoX4egacQuSYv25ZB9X0et+ON/nMbbuwZ9/se
VzUBLpByBuFUJlRmnheGC+TLIwjAgpmta+6Pdc8c7nvReJ5C2tcc5rggC6Dn1AZRDzCq/2P4ncs1
wfDh6lRN+9/Vh+5NF9fC5cnzX1a7AT8zjN3AIE9ESBqaKLCZQn4MM+Q7Mb5LwosIhQSPXQpoR7ZW
EXA8BfXsOX+E5yXX8YH+9GGJNIcbao0nGM2kRf9xxNQ/nV5UDLhecBGzJDyQquIGVhg2Z/b/Ib58
Oi22V5dWsPFtqGoQfs6fFn5P4GWQ7jF6UHTZsx/7Q9isDyE1DJ8AFPgy9cUcRxwEau7fODygZJwK
XIpgKYzY2b78lr2TuKRxjejtmAu2OZguXGJP9jPAciMa4FbfB0rSXBw8V6ybeqRTyxdxi+ddx+JL
IbkesTT81dVDQzgkUEm5cpxpPNBw2FwdSES91qtZaUoIl4qDSNvwNOQY3LlcsJJmbBdkrbBxBFsS
G6LC14e5PkUEEiDsQhg6vG79StmzuRgCdjYpv/FxbLjXH1B6QzvBIezeozpq1nd/lU+LmFQsLbzN
yah1izYuZ44a2G45y0aV86Cc5X70fyXrN8oXgyXltR3p2QqkJZ7IXj7iy7YLyIw2aQu2Ogj6HI9C
bSMoFfTJdnIVQp2eY0Pm6/IUjUakFFnpSBpPRSrDyT3SpqsursD16jFZnZUZXz2Ki7lqOO0z8O0l
1wwUcoze+3frLCjcWwEeTu6r94a1P66+BpBJ+eRHqySD32t7IIsaniIbfpEcJvub04qvippfe6xu
Bxt66OfugHv/46hdsArGBkHvZVfEeEOS5xv8zM/bBoUTwIXSgJ5239/ax2Wa72AV7Dn5pkphmXu5
z9RAQzey/To9TAmPrmHnvqljOE85Ifk3mVb+kkLxZTt+UjsN9wnhV89RlUSlPFgZnfvj3ILKFZle
phHXf/8grqzeqDs7JWwQHdc7yG2ZRAq32w/7guo967ShuO4eVR/GaUHIRjE+H4DStKGGD+B3CEC/
3r3hxGeL9ew8ARJyxWH6Z3QHDI+fnphdNamytDt+mfpHVX/kuV/VqWMAL7mdFqUybTuKxJVpr49S
czfpAeVkLTdPI+jBQWJViH8C8LwfWQR3AtluUhuE3eqdk9pvwxOpoz1QmPC+QkHY3ajmid7ILmkR
ThH68yywwP9f0nO1KbXNAY90Ta6fV7dnuncCab7Q2d+lSqIhZ/uG//EeEaRcKNSg7vDuX4o5ERe/
uebfnKYIEW/H6Jwltebf6g/NTvUufUF3/H4nPS3Suf3pmsg+wsjlvag1hXTVVad9zrrFJb03c9Qf
uYS7LOGbGvb8+81r0IOBmiQvsrhme+vZU31Rn7kWW71vR2CgXwoVl/16NujHN4oos2mtzUzqMnAS
d0LlHkCNI0CQYUPNvbahqy06mG97fSObfgFoxvKgL2/gPi84Ozml6WNz8Yr6me3Aj9efDDgmwHDw
gCPAwglVFKw9mwM1TGBYADHdOMAdF/riAn3RINFmdtJ+Vr+PdsG59gjg2QwIERmUnJDUe0b6gotg
vDBbiwnDywDY5FD5ItiGj0H54kd9bbgGVytynpvuk0MDIf+1ga1aWB2IMKFU5ewFL0P5MRA2PuqJ
f4jqm0+4d5UvNm0OZ0+qK9hGCYGIdycQKo+JSrVZ+fH4IYLsJc0mFx/2S7OgQWw+2TXK0hmqC8LW
jAIMTgWUMRP4dV4/lyPyu3Z4I+Gy9oXvUqiZImXXc47Usj3BZYKzpFoA8gT4z4bK9/lT/RtuftQ9
hi1LeMwz6BGzwIP5DT+GHbWbnGgA93FfBePTOoNV4z2pNHMhHfvUvqD3Haz0BX3ICNh/L/YQytT2
Gja52/F873QIy8GwpaTj7nQ4kBuaSCcK2sinwcMES5c5KkARoHNxd9HHggaWd9qrwYpvwWhxAeIV
nj+vGgcKIafuDj5cdfVgaFOyvmDQmBDSRGAZyZNBIjVGv6kW/tLHhp/c4Ajf3BFO7LvavD656i5T
vfuAsQGzSX7K4e+uB6DOGFu5VTeUfSUv9BQdKzz41PENnzAqNq6fh+rUco/+YZXx/75rjHowUvy8
Tu6L4AQ6rLXybY4V+CU1F0pcDiVwPENDfTHQa0WxQMioz31X6fmG6pwhl3rONNutoF/thMMyQ7X6
ED1WJ8+IH+TayeSveoNhte3IUBBrAqCC0MYn+hnA7ZfyDEbq1sE2iJimdy1HtwsazsMqw4RdyMKv
dzIabl148Moe+u4F3RD4mi7U7TnncvTizWu+cQM07D24sgPQD0EWGa9df/lg8OaMBiM0mN/X+V7d
8JF9iyoGBqdvbiiEZHDEQRLtdDA1KcDIqah1rCXzB79tFZs7/qhdXAaYtvfg+oRMiFTHsr/739Ib
GQSABoaTGc7RJ/UVz5llHlZnFOY7dxqJ9Fu5PHHpSm15eOIKb1u+3Tx5z58Ua26LLTB4GniFdHWT
J3aa77OdlmJP7xQXjyScucsAWXPxFhYuRWTjH+TqOE5synV/ZxIjQLt+H+5vMbzt3TQjqdQf7q0Q
rTj3mOzBInzWo3rUd/ewo8NuQRS4gQxzlY07EGobZQSZz32b76/K8BZ3bMNw4r/85uWDrs+yYAAF
JoWscHtCKLTT6yG4ep0ULrJkXLQ6BwTBHjBsLA32zTq6b/l/1Ti15tgXl/QVGN0D9dHcDXxpay0G
R18uXus7l7FkEcn/KEEe5bM3z8xDyuq4dgogI4G3tITU9OIfo8qDVy+5TzrOKHQUGZMdJA1Qana/
VJIM4GCUwhE4HVD6PO2AAd8novN5wfLfF+QLhi39ohikdA3Av+ZYI27kUn1lMt0QJR2dgyXNy9xD
gIe1Pw2v9Z8LIziBv16Dq6QPNbeMi/7mkMCq7g9WeEpNddR6eLqA/B8x9T6SBF2Lro9nLdWNPjV3
HWls8M+l0OlrB+h6hT/9pK14NSz5Rio4ZH7P6G0Gc5hG72seYUOdn00ztNtcc5OheXdfo9wGNdBx
RUUEaSVu/Ff2YHhOnnFhiRKcBUt9w+jDZw85v3weNss4Jwg+Ou/1IXcuSfiO2aonoGZnl9VhdpqU
i3f8SIyYyfg5KW5xwAtRmfpc6mQsJo2+OdiwiF2Qu7Ncs5gfpi+KNotNNn2iNGdO72uGzRpAnbTS
guvqvc1nGAK6c/tsc0zyryZpYG27zKoJlHVJL+7BSQsb7MOHi+JiuJbB2SSghrK/Op5Cqk2eKGRA
L+fWHgxpKqoN7ICwprunH3EcSmBNn2tzKjRkWgxV1QAAAkH1pvsqCT8x7qDy8tkghcLHI6lqpFqa
eazjCk5JCPyFuAfuz5Cy0rkKYCy+R+qUzw3mJpidLYS5sREjWQ6NzB4UfQDdbuEi9bfS4P0/hvXv
WKi1wYwjEpCjgTXMEWnkoXNb+MJZ+P2QdYMtQGOsDPls0kNfa/N/jVjLCmWBy6foFeqb3lypffxC
tQbOj3bAupf2EXO8xbh3JLHX8pocUq8aQYEqfsE6JMxQ6BBMMRVp96Td4IVw/oOUQo5YDQtyFiHS
EjE80q8h4n+xAFaYqQNLnTHodiKpqLZD1P9gh2eSXuvDTAveb4IsrMgs3XMyYD1M2j0ktjOBx9/j
fR2I3iKNSSBvRePQRLtSSQwkOHWvTBtwZeak+rCTIjV8LbrASfaOzuNsUX40nv2VwaWkfOB6qSX7
rf568kZls5cU615Swy8sgo7lto4ZG5zoY9NL33C0TtWFCC6QaQj4YGqkpzWjCzPWvJcKEpu8TOZB
muXJ8CA8kI0ZKaamWMtQanMWnBlWa1ml5AXSw8qeU/JwX1MOgy5jKtqHd5i/c/4riohZeEYP8hCI
gqoFQdEjPSMuKAZ92WdTlqidysfhi1qiaJlSxg5kyn/7eICE5lQshQOr8L5FTHR2XPUs776ut7ct
21/O0TLITceYoywhM8QejwXD822i2/EkjQxOZpevWoKPFAWJKdlAgAf0QsVx0Fviu/jFahd/rm90
goppvc6Wt//t2akbaKGx1TUbJ7j+qdgO1ngXD1CP8DfZzp7z4fPQmuotBssKimnXM276bqk5+CKU
R1xjjqdGrmM+mKMYUq3vMTTlfeKmhH4Ez/VxheLk4Uv8zFpJ71ueuTbDw4oYmW4/WR74eMwox+db
G5x4JMEGqpR7djB2sXqLe79TV8LdhJKyXfA1ftGiessmyyBgmCrbJhOZBcz4nA1QBsqYvwayf1ZB
PlahPYJXgIvaGYQZhNApOzp6F9pM8/WJKZReKpKv6HZNIHoO7NUpfkaiVkrGeNKb9RdVoE6UFbHT
M9LQ93jzrSMKHqRiCdWRY6X0dEJa8O4YyT3SJ1AcN59cnJBSzd332e9+yCMjIHDGyBFuNaDiJQgk
crYW3BVZXKjwpP5kWJDanSn74hczweln41swQA9UmVuwtSYQEQeISqIhQtRDeIfILAlQblNQV0H+
9VtCqx8C7Ku87e3TWh2GaCanP8Wz819EEJA2IcxBrgSHsIT7P7kHGv5DHB+Upzj346wm3hK3dYt7
4jzGeojQSEz4wgwzcSLckk1fTKadWuGbWxeovkWEJGdZUnyDi8k8auV8Egrf/dBI2UCDXvyOB9Qh
xmyH56RcyG5khfacKpf9O6ZrFPcsao/ioRSC1sWV1YAUKg2jkG+uzPOILBkiLW8IH8/B4POSGtJA
vACeITjnI33xjN5kuKsUupyxEvW4eLl6XIjeotOIFMDEiutZP4aw2FcVR3AzdXKYZKk1P7KTpoUP
TE5PqZz0zJQikQS0JDla0he3BERnVK/UdReAeQ3ziTU356ekF743Kie5tb2EChXJ502x0kh2k19V
g3sC1gNmYRII8S1p4woF4kXO6wZTSrimBVLw/ZmJrrYd6OhJa1Nz/ohJTIBsC8k7zKGcCcpI2geb
LXkNZXpKlLBatetW0sbHxkGEet7H4yY2LSIJkaOyONQD6Jq5R6lGZQQxcPAkX2DPOCVxEZZeA/qW
oDv6kc2EUJuiOZg0UbLLvgYLJb4GVtrG17iJybk8oBUamvPr1kwpIW0dG3bvpMe+BJSI0g8KNyhO
AQLLu20q0zSH4WriwnTsEFRfzB0L6D2jJeM5mJarUwIafZ3Npallwhe69QFMD1wHnhnIZREZRSZP
SQZMSok6NqrcscndUBm89vlCnmkChwhVP+c8zu2CGgEJDbM0n5gpr4XmzrNS8lvU1PQgzuxiylYn
EPZGlKJ2UX+mJ5dAQ5TbCK0UvB5TpK9lgPOJSN094i5A7ztst2p8XKiB/jdy/fjiMY7BIzzsxFj4
TlBHoOA8iKXDJtamDe2AB316hO7V7bIRHCGBmmb711QLmzM1xYPla3NGERxYqwyeNW+YvlaDjDng
fit8rCtSUajsPdbWHHBjsbrjuFoHtfAl8ElrIADBjJQWSF5R4iu4ts3J2PEnUF+EP6QXE2VK1yZ6
oniQ8fIeE4t+bJmRCrs9cj+aGHuV4bRDM31DQne8uJSCDci4D6bW3A46n7pxsKL5WpsOdlp4Xp/X
1y1VXywJMz0sADLyaqxvw++TU8T9yqLmjoFfo97+FBVRG4vI+XVtbDDvkJHMpJ+BpP6efm/UGz3C
vldziXGDG8tiszynykKhCBpy+DF8Ciy2bD6YFn3MQo3rBPornoPSN3bTxTJZt1Wd3P1+XMqaXShT
hgVMqDbt/Bb5+Bp1caRtf5VY54SRFqyIJgZF3GzJGsoCt/iZEVKHUCYsWIVqtsv2Sjub+BEDvMwp
/w5p7SpLlbERUleaZikFAUm7ZjHTCAx3ak8FFb0ywmvcn7cXtz/HAkr3tKItWNG64HOxOQcjNNbC
NwagjJvYmucTVm1izS+MDvynY3v5//F8L8WwKdmhWOOxlWVB0dpxWySDHQQ/jcMabOJm/SLk2tGN
wYYfWPMBNBQsMVKdSwvj7xhmM33ELFPyQDtlx1fQ/eUHaz3VQijKp23crv/3lYUnSGsZjusWCG2x
50vNmnw9/xYr+e5WVj8QXVkM4lQeuJkVhJRza44jWpVJjxfby+u6YJJMzNqclwmukgc0fEXZVCtp
HEncGMb9JZXzMsS5a7TDkr/J8HEPUqb4QZobusyIMqY0AD+z7k2l7ZSqbE64y3yBuueMErNI5QFo
m00J1plX8Z3K+CpSmWGZXOLepBjz55hBpTVXMOPiD/kdVTHYEB4yfW/kd7LIZZB5NZOZL2hIbE+5
YmT9gD7fVJT+duBYlbAYykvF5sS5df71o4NNRJ/VY4DXJiu8GufwsyF4MlECrDeE9kPmm+3D5iAY
tzxNcQ+e7ALHiQoOojkiy9iPzxN5PL0MrjHMFBcm6kU5IGOFLQViWNiirGdMz4f/cCnuD1EV+Njb
6Ew1j7SzDSoc0YFH4eMSK2jD3ohypIhaP3YMdg1MZfpgF+CCGhaZisrBm4dXwv1D98/DqWzmqzWj
xJ/woEWi4Ap6oR20kRIAU3M1HMWD1zx9jZWLl4q7qB53LLRyXDI3pxXlRTHYnbiPV1X4GaUrM4M7
29FhitjRmChogvSKOHT/NDolFPM0LF3S4VVisP0x1jjcvwlkMGUnyqJnaHsapLaQ0s+FaP3m2Xiz
Jso//qunN7/wgFwCXN20TxE0Voo9FElGr8gvs6tDI/yNVMv0ED4jmuGBRwi7SATcDbbOA7UFh9Se
sOPCSVmhOalHedohKW3x6nxuMJdchlJJjk1gKZzlyVJKSZ+nx2bAUKan9LC8jAc+gmRhTrRzQUac
dENUxBXQ6LtfJ12QL0DSUKzTIcv9iLmeyBdiw9SCApxox81YSeTm35heYgtB+EtgT/HmoSvLDt8U
wG83kzCAJH94DutI7iVsxkhZ5HBC4saIsyMOCDN5TkuF5R2fyivH53ETmpS/PROVR9ljtvkA545n
Ze2jna5MoK2P+kn2/RjrrvjEbM590GN8S/HpKykWUbktkX2inF2CG/r2JD/g767G549qrE2M5SW4
4muknQPWhR12bJzUmeJkU22qbXqsUfG9+vwas6RlqbdC+yFuhAUHfG+N32YlGtNByOa94e1cEMXF
jLKcQeRCeqt43O7g16kMhryIAawI0phZl3JTV8oDiRlwNPyFhDZk7Ubgbzw0gdhiQN1H/S11pTdG
xPK0UQFXnVALP7nEB26hsBExl3zPDv+cB6hH/sCSCcRjop9AKfoBCeR+dArhDQoaogDQMwEHbT7R
+dSAd1ERyl8AYA/ooljhg4iQy6Ibd024plDxzpyb+KmUECihuAA9MLfck/JavtKIkRnhE7lInBS9
xDsHf14uoG9d8B8Pb+zYx1Hvwzfgse2QMj7ZzAlGeiNWjl+wN4pJ9UZ9HktUB9O9wuxAKxBjtsBc
sYT7nksrdj35pXitBKgPnMz/7aFl9UnnKSyj5Qoj8h9k3wXP/c0/Y8OMKIPYBwbkwk8WX4LTJ02H
yoVvsr0EN68IK3ZePYIKtuf2R9XmDtV+x60F90p4EupXOojNmNQLHo++y6gX0fNC6F3iYK3tKTpy
sywjg4Cu3056TOfhR0ZD5tAmIfCOyJ6TEWD20BOJjPCPs05cg0yDmIFY///2qfCR0DmO2yFQdhlX
JZR/+YQrX8V50mWuFpmo+ucmHAwxFRpX4h/VP3DR4FPWTE9vvsKvatQFYuglbWGvZzylVTIsF5eU
clDMYGphpRErU+aNpCCyGZh1KFB5NkKZE9xLVCR/XpuGUL/SxuieexeUG+GE9nvRG+IbohJu67xB
yNyvpTxD4TFEZiE+s8X5i+XMuq0ENLhaj1iN6TTJbsvjZJe25ZNF0ies4Rk6bpArLW8AlJhQilGg
t4qnhddRnP8iZOw3mKasHukO+xx/ojylC65EaBQaezbjZBA3sI3EXMqyl5GhYBzwsBAY/fWTvJC8
jLK6cgR4x5f+YskyvvJTQCCBILSuEM/L3DDmzAUxQnDfqF83T/2SQBWSUNaHNIC/pbsSLcr3ZR+U
n0OSxsUqQSVG/fc62szUyPSJUd+8w29Hb+ia4VzZKHBZP6X4e/gbx2p041aKdwC02bC/8bwj5vN/
pTOM7HSXX+TVPD4io3Hh3rwX9bhc7eNNmBbQg6Hmi4JVgxYnKp4MrfSACCqUiPZOQ3BvpBBDADXS
Z8UXVyTxyZ8bH53w+Qp/Ig7y6h+N9hF4/u+OzW25hql3GI9YnxLIShenwkD+Lcw/u+7jHOlzva/Z
cpVQB4WCESieLGGcb/A0HVm38oz/u4csd7oKA0wAmFycG8NuwsY9EsvAyXp9fob/oOl/Gygjifx4
dPs6jcRqZKp4FyPCImK9PmKIhorkCYEfHYXugKU1/ZuLkq3e5AxDOIgxpDJ3smr/xrkYBrc9tOPY
kmyLNCPmTCsmBconzNcyjC5WD54WU+shRcbsc/6lqiomqpa4klXHOHeEM+YWRPEX8AdVNlFZEbL9
cKQMTcg1gXc50p4p7WEB4V1l6+OLElXj7HCwf2t0QJQDvCj9M1KJAmXdcJSn0TLc8kAZSdn3z0/m
kEEj+gWzHlA0ysRzz+xw8uK5IctOniZNF29ibh+cFv+8SuCwm7VIQ9FXmXIFZyJjrjLK+ZYoEjMX
3ytbzVWMwaDXcupo4cLhVXUi5yhpnbRJWlhEbAm/t4vUazHcrD+gsvwSxyUzpwaAU+WUT5gKToRQ
mpVT72VNcS5k3Q5kxyHep7kyLvLEoG3gsmhjHllEp5dT729iRh0nUp7JOMrH2ArE4qRbxMZYiFgJ
VTBHYMQ0mPPMniMs/6G5YkzS2EEoZXbkrhG+kRMWUe1fRGsQt8t5gHi8TDgHaSO+RWxJMtGVTV7+
AsMSI5CTEjZFCQ7+hnHkH1rS8WGxWRlmZoJDOw1nMrA5K3OwAE5naUv18J69T7ZQZSqRbUsoJu3C
QPkMxw9YecXPsGAEzcGAEZHwMbEVXsncSc8ZJjkhyeGBkjS2cOlc7pFv4Q0yvNigEh4mBOjcRSlO
Uf9tDP/tSEaGF4bUXPb4359PlnUn4y17LEPPg+TQybEHumBIesRgWRAxjWN2uN+Upfd3eMEpy0GG
esS/3I5MErkV/OP/hkp4IUPAmuEXBltE0n4mXd7FXEphPrSfvIHHnhuOYawUwkGeMaUvh0leu9Jg
wlRu0hO6S+8p32dEGBN62gY2DvjEoQ1KgVDAMMwFf3NiFhnnglPE3zZb/Y1RNiJs5dXB3RSuFJrC
kpO5ZKD/OwYCEp+aHhrKu7Fx7eLJ56nT4qdsfLguWddiSfwU3yEby//TEpZP42nCnxU+9yyWrzs7
tNi+DPD/wIjuet1SFhyj+LdvXHFQsrzFyV44p50+UZnCgDsu5HilRDIgi2TAxXvJApTO/N9NZO+3
IfMaMmUWRyppnJgGQ4p18AdMQlb2BDOSDvIeikSsIQVGnJkGfsM+gS2KRAObDeueJ+CQ+iSYZIES
AOGdpZk2P/2LWJiCv5wH5jAgThavpBJryNFJZpv0GmdmRlRmTUwPu5L4TVythAmyPmiEeEL+XpwX
a/zPXB8BxiRuo7cjtUQHcH58legWF8hEi9uSo7N0HLdmOCTsxBEQZ+A+OKHwL0bA2zmW41horvSX
mPTvWPPf8Uu75LlWBpkXOxARHNtKtn2yraC/RekJiwxrxx4TCk3+rzQ85Y4shgtpNiw3f3Yva1ae
9Gd0sc4BVHydNFPc5H9HgM387+/BW8h2xXYmS+mBUt/f1Pyd9cXcMWIO8GIh5MnEydJrNlRp/d9y
w2XJYQvHzxpgQ4tJtYlP4OP3go2LN1YUAotN4vNbOaz8RU0YniwnMQr+JwGs7LuSGq1Qa+QtTPHf
7kW1Fd1nE5N5p9KP9bFHUg/ODD7x50rA+cgZZ3v7m0Zr2w8IqRg5ctQYiawKWsqIwZ7B+uI7svDE
5ctAStDwN2rV/r8FP/ey63IedE8ENRLPSQRWRnIs4vIqhAkCHq8i7BofiPUMGOmUjfeMiFAfsheI
58hRY1u35MZtuxHsDgvy2cQpzI/UWQvfgRI/jx+kMuEfvKxlAyYDvQfTt68OUX8NtmNlL/E3uFVE
NZBkZO0ATocb3SWDd3Qpq/iAdouz1Fh9/cxmj8ytojPcJRFzCGSpHVAuHt37EnMY02L4oTzhAgNc
p7u9j+8p6t92SHhW259H7pz89welOO6JKqlFXn/enU8qq475NHv45bc5qcGfju29OogaK8qQmKAg
7wLPZLGHlwCmzWGxqlc3MhTQmy+4HvLNdbugiIK6lwvaVaI5fYuO7mPdC2GlguV3VRMwo4ETaGjd
3Lz7dzlcsXfiJjLiGbc/K37g+mLpQ8PrQNOU3j2QNEDdnTLGBME0hdcNoNpuB0GQ4mYjhodzr+gg
TGouCrqeHIamBRzjFHVQbQXAm2KY6xgGdYFGPEj0vI6xzkn6sqDSRAcLsYFkBphngqZOBxCXDfLg
fWbzlaWOXHsXkd10Ie5pnYizNWQKlk/9bwGc1anA1xFWfJ+/reS+0bjn9iXgoyozUL/02Wn6WIHV
2Wcud/KHWfMcdV9cvoHVnJ9ANKrOBJ0MuGA/qJREY9l7/8CD/gaEfQWqNOJpzMFhpPzAHFyDvQIS
uLP6QDKAg31UYV24za8y3PGMr1nmX5HjpXARwgNw7BPls5zWN/d5H3XHgFuILyglkI87KQGD1fmo
WqCxiKqH7diApd6JuTJ2xtKCOAq/R5i9G1AY+amneoEO/fAKygHJm5eITjUQEx2ECELlijpELMCE
EtwxIael3OA0Mo4e/APAV1+jUzVagS4qh8ehW4RwskMNbrg5ZFzggyBKaJHImbRGrDpgx4atD4MY
8HPY/YEoAjsQAZIjL15zkAr09DFkDSJmIBoYBjd179FgmCQ5YqJO/Vm8iAgrDtOkbsxodtqTCg1K
v5+hCTF8QBqH4DL5GRCraC9s+E8GJX0/qk2v97HiHgAp7uFpBQFjAyXk8uabtVCWkXp+CslrD74v
BDv7Xs4Zd2YvWa0UZVIBPxgeTjOKBgChgsO+jlX3lZrr5xfkuXPDrz7ycQdsHyVIck4Ovba8w4JN
6qQvyFDXQnDbqU5+cc2rZwDABEPcC93DurJQM3fKwajUvAuMFj/3BdNh+uhsEoKt4BUgUYA4FBjo
FgZKHxGs5veQwsLOvKLLA9eFFvVYm/CUuuWsbb3Fyf/lAufeExUkWDUa4IFXt0IIFd2E8fm3Esby
88k3fw9z6wvSTKjdcji+eGt6BSi9PXKVkrJrcDi/7SWOSMrS/bCX4v9J1xASQ0gHLdcWBDImdKYG
SNijX5927quJBp1opD+FmX2pAS4Z2x7lc8AjuNrnXprr7a8nWaM2Qhl0sHtNqp9rXK2yuZ6eVpzG
jA2v4fikQl1JUPs1QO238mCnI7P/NpzDmh/BwMYiSm6KSBEB1LQn70dwpmAHqCFq0fSo9i5++3BP
RtDXEZD1MbykEdG9S1rrLkIwx3qq/Ry6LzhWsxmFzXJ7I+dCOXGw8jnosgEAJge/OintCQCd5nsC
R/x1rjv4BICuUHPA6RkoqosYBXoeaJSxpSrLx7b2yWCfj2Cuc9cFFjegreBNOVGt9NphGqH1/sQH
TOqfSvH02X3MkCpoBJAutw+jzmlFXwPUf+08XVRw3lDJ3kBdKsIVfNlqYT8xKaFcQNZfhjHciTW1
Yf6xGzHjIRz6/g1Wr4qThrpGM0MIQOq7q7BORS+IB5uu9dVn1aX1J3ScEBymyuSFihNXgKiiFpbo
AN0PKd2n99ThoDE6fW5oQV2OjEWJNVKsZKDlOWCgURHBilGQMZMnQlIRQkO6f9i2vUnvMIUC/Osw
8M0r4pcwkY6OiwI6cHbbWuguIL8YeI/RIR8+Rqx/+5Ay8gZVtVQ3lCWlYh0RkuJKjA/izyEvHxMf
ap7wBMOm85ro3Jt18S9EJ1Nt59Lw9+IN5Xl8BzM4ymYd7LZ4Gv81LHj7XI1iNEym2cV9AYKwJpbq
gyVzDO/xGm5BIqtA3Q4QiKGZ+MhnMBAfbSSgj2meovGFP9QpSrKRUIRPFhqZGopdLrPRswkTSM+R
5vOeILqEasa88Vs0v1BZ0VD+WTGWBMNNfGbr8zgxwcw8fS8gmnmK1C1MnP3fqxYWuzq8jUuY8T/j
O5vBEiuRK+/DOvei0wos/2uK9sQjUsYS+QPOn+FM7OAwMXZX1NYZGOG7MbwOjm3dL8d/R1+CZjmU
cRQjGCsjnYhKotgiIhD/CzD5gORZUHsPuS+O5KpYLjYkW5nDFfQMs0j9tn4hOoaaMz+7+OpqfPmt
xvexJH+r8fFXNO/GKMjwhy7SSTPxI4rdkkdUjCVfI3k0ybg+UDdWSCcV5CVP4xPifPAGCRHyAYJJ
kqBdhM+VL0iuqYvEW0EfhAQE4JbZQERyY0tbHqq4LRfGgs7ez3CL9m+eOcMfoELkgeYoI7JHCPgg
l+b+ahuuL97BS0R7AWPcRi0DCHqdmk2qyZnreT5/fTJrkyfSyp518jt19ACVOsy1EVyhDTeC9VBZ
crf/Ll2lfsAddW0WN4hf3RZFiBUskzO3IS8WINUOu374omtmMECw1k7Mke3OUHaoOu9qxK099Q6F
M+nK6EWG5ur1a5+ojXTDDZZIh1cR3ziywjWnzgNzDrCbw1TnNpJYsnuLGiKZ5ygDUDlBzzXOfhTf
Ag7zA2SDY9io+SC22JyWObxH/mzXyIHGDPSfPiWFgMg96spB2pI01dqRng6GtyV8TOWmWkoUgZhB
JEPkleaIYiAiFctBrgX9ifEdoEJycj10lZfUdy+XZ38wVznkqE73iioAehAXdREYw0fSGAtte14V
3sVBsuPax/eNLj/P2xwUMdAsaiiPTq575z7FYx5UymdrVILlC1TWWbesFHdQu7U+L15p37FJFXPR
bCG53o/uyoRyPUrsUhRQD3ObSOorUX9vxuicNhWIyGHxU13dC3lldNuRhQKEjDRHHVqzGJGefnQm
y8c90++dihDUSI1Rv3Xj/n18gbFpaBAh3WbdwA2Na6J9QhVNoIYuK3Jjt8R4p3W2yi8jbawmqunk
9RjMIgGdMpyxj1Jd9571714HXKZJjNvMQtqEjStCL7feZRypLnNtvZzcJjcOxCI/XDaJhhBGTduH
CLXf8KdHExQ+mivJjeuD8O49P+F+jXItQbx0bOZJ/x2US0MC0bhY5tVIJmrJ9Wps2OHRcj+fS+U4
71nBV2zWqf5LuNBb1telqoySGy7fHBadZ/oTVAXuOWN49gv3RXXlffiCIekfSee15Ci2RNEvIgIQ
9lXCyrsqmRdFqQzeCyO+fhY9cW9MzHRXycDhnMyd2/w2bqPvNUR/R729VtW+W4/Y0CBDNp6BCFZN
MlTooDgx3E5mjS/jPaEFKMuk89CyW0Gst/XKbTZJ+hPVC6KWaeDSuYOOENXSe/6afYbhF/4gW3FB
6lR3jbyctXYLT/G3NnC24Nw0UJFRdpSw3nEh+1IZ2TYOgXGPpaMsolVqufqzhnOWuD06DGH5cO9T
ICJ+xlZpfjyWz/iqfBpfd95XWXKA4vo/eg4bk3F/5NsdpWxpoVf7HiUq30q5W0tOU032kgtPQiQR
xTO9cbkmrofF76wUkUIax/Up9UBzH82TTCNYxOpRcdntRWY1y+yPAWG+J7s59qkAppRJe4d1cn5L
PsvgK12bp56jn8p3MPkYAtbFsJdR1p6IfZPw6p8duTXx1YwsalEydh7mSjinFII0oRLSIVzgnvI2
z/EM3xVQ8QzI99Yg4wDopQRGIGtDcxRsPqMv9fRk5kwa3bLS5gTvrgQwLFbwKiH9EmMutAOnTLEf
DqT6PYlkojKPKkfvFlrhVrmlIEczfSjdJJxhxU4+bc9RBizHcUKjNPszloSAsYemznPmdShj3Vdo
B8S1T+MreiUNRV05t036v8UPoz9MEawC7Zu2EtJ7znGJQ4Cwk6CM7rmeZnN9FTvMgO0IfxKh9luK
sKGYX7PRi7qvLnVyTLnHHabPIz08tCuU/fR53yg+sNCwN/rUlJBSwyStGW0ql16brwATXraqP0cS
M/23do2ihUYCPF2Obrj9245rixSrfK3vuNHT6sXU08E6ThocceK+Rxcne3MLOfZ4fIthVxinBEtC
Ge/n6FM+KNRkOP59TvlWJvbqWNLRKY07EVnkxRC/hOIO1yTb7vIrbWOzrGufWDyL8zg4Gq72evYs
rMcb1xZ2AUe2hxMu4amL6mKh/LK77HC0E0iOKgTEP64yER3LxW6KadMrnx6pRklXW6LN7Nivr8SM
0uRVmf1GW+U0dn6NcghbP61XR3uqqB9cnFlgbxz5uOKPP0XeDI1PgC1p8zC8mvVMYk3Gvr6TvqeV
CkaxC33lYJ7MXb5+HDSmuq0NjcPVd0TBXYercmj+dKbigIub7FPlT9P1FCAer+srDR+5CDptPcDV
VfCUu/FBOyGdGKpvRLdZGh8TnQzsbm16Pbm4nIPdDXPIp3zsbsy/jwWsjgIuHYQq+ArFqgU3ZE4j
HkthinaZqnLOV8iGBJVL++w5TQMC0gnYaI/adsaIfHabeDY643J1b1LU8M8z9KKzsIaexXMOz+xr
muiTPbsjhTD4Iy6LwRZtyFJkDK+emSqeoRaux1PtYIO+GvfZpbuZlCL5d3RR+InxJvx7yQQ6j/oT
AXMUTJfNNSaYSwSFJuyg5YpiZykeqLYT8ls2b95g+trNkqHVxHhZT99QtX6E9QCzQ9mCdZ7/vy7T
DFvay3xF88wdFNb8Q4EcoBylfeXx7ZOLAu2YL0vdxhTAN2HyZBD3xhv/DgkK730BhAq+wL5iboTM
k/fgjY/6mlEvO+50TbkoW0pQrte/LHlIUsWT6uGpHSG13Ga+fIRhRC8mrLgGIJzmWjkyPZ9omxpK
Hj+DvgCqQCeWXYxp/0wu0+QiecLRhOEJHoVbOLjXUUF8CJuIPlc9i0eJ/A+XGp6rIPKdBWcFD4k6
L4ZlMRWCcGVYi3T7L8LNsHp/L6f1aGzwGHWlnbQTSaVcxmtW1LrljgngwCKEFZCF/sBaebtGM7dm
MAqgCkR8ogg+l7gNnhOlMGM3B73B4XX6Bj8TEU340QEpO4H+f5oqwSTiskp7+piz+lM7fAvpxr04
Zs9xP+PqV4xWGcKS1uczoueuecAE04BZPnLJtizSToWFSN3IdPI47MUjfSooS8LS46tPV0jkYoys
yWKlnym3oTVADFO2LGR3GvpwV7gz+jl58tnAH1baNv6onmC7TBL9icIzUTEr0o4Z9sD3A6iB40kx
8TFRwSYVcPacaF2CE/InxRPK7Zang4eOJ0BYc5/NH/HIjfDVH5p9oOppXXHjLhGdPLQD2Hezn5EU
lFX0JLSXxWfpXIwZnDC+68QFlfbEw3gswB/gkGnlhpvhRsvLSJmhwfTeP/IR0l/FxErM+cp8jsvE
7lNZNVzFCYGF21ld8LOfbgCcwsuABM6vnpDfpgEQ3xIIhzEp1TvMZy75gAv9YlqH0WW48YzCu5x4
TpT3ytE8qyWIER+eRXk0fyYTe3bk20QZwd2DyzLeuPMwSnmah5u5nlYxdfU0a5qanow1Uk6zVl57
j/0M4RUT8vO2/i2oquXmvoC29oIjbmfnmU/3vuV5AwCmIc6dN9fy3yZ40E/jtxyzltslhwy0gSnd
9dQuoXS8bvp6YnSkVBvQpcc5ABCrZFqlqNN4xnIEqgewMlxk5S0HClvgmUeZ3ZKHOeLyKUfWGHwh
HkqAJQAX2Hwszsn3s/JoyAG8SgCTc/D893TxQ0Bo/FOD4cedP09MwAZcYv3vueea9NMPFGxhyhH2
LKiKQL/H305cbmhq3C+p5Lf5nuw62Jo+FjyxEPemYBuD/bFHIs1BHByjI6mee2mtIJ2eY/dtV0u6
YAs/qc9d+UOG/OuceZlHBw4aDg+92UrkIfNTL/j2CBb4H3uiI+5gvqGczGHCoyDYFVAr3qTwdDBY
U8jEjyuDqrWBPUFhlUvpy1zq7sNBoQYRrXdHT9g0vuHAWNpoO2XXwaSnykErtxJ/jPULhqD3Wpa4
uHiGP1uVDscyZhs0q2TscOp9TySlN8gIq/Tfc+1PNxzkiXSJJYqtXbfCz4nB3OaBHAiR2DnaoDdD
5rPX9sU/Qj4SH797RpMEI0YCNnoIU5YIvYrF6EmkxmyKTTbMee9ddQhAPz26lM6Xv4ix3uYwILfj
WvkyHcL3NOzEfJqMX0ruE3jze6PTgvduLM3LHVGMFwq3ltqNV08+wlO6o+ZeSv8EDkgLjhpyfkKz
SIK5afsI6Rqal+ckH5RRNyF6eBFJynzYC3zVlpGvmWjhOs/cTrod8Gau/iTt0DcC+eoJdi3jMvAh
yjkqcJPV78fDJGsQ95Gr+ejyulW8i7hE7w/FnlkjaEF2xBF9C3XyMG3mwTY+00lROxLYQxWKkS1T
EgYnrNYtypnViBpWJtRtObujLGI50Ht5Ev8cvYePRMpPoHEh5ohP5SlbAvmgcMi9ZB3w/q/VJIlI
d8VHstSddB8jJSqdnqyYxKNUXYKZs5DlQ7AtARmmwlFeguElW/PasRD7bfwtXEz2GK/Z4IWFAmkd
eYwHpt9HLQGtMkH0NokhVW/CCVYJu4xnOrqn8j8Ec+Du6LgO+Sk7NB/Eo3FLgjvio2WxyU8zL1tO
Etx6B4TfbyB8eY3Lix2iqU0+8i09fhtR3Z2rku6iwyQMRKZyoM07ZYkd3CsMAqzBi3fVpriTGshd
JoAJD2pun2q/linqttlRRe2B9b/HHUG79r5JR0RcyMdeF3378pDdoV+r+vnDE331GG2ij+gj2SCt
4sCU8LCykBSWdn0JNj2anxVPyHlEZin+BBtkxsGGnyuBgveoig07PEkISHeSl5E0y9fj0Xihj9GP
g2SjOtW3SHN1llJ9eT2FY3cpuD/oH0/IIrU9Mks+66QTM7fUqS5C8AjpUeAKODpsESSxIjyNPzHW
mi/zoi8dARqPGB8lvTx+0uckulM34aeUWiU6lhlqLjaR8fLwHz4Svx9xz1OPpi9AJVU/QzKYNpOU
DSFbwDeu0dXNjig7980mW/abzFMR5PwiKGOj8IZlyeY2qeu/kedH6/ii1wsejWl3ktHFjS6CubUI
EU3j79TtJJVCoohG6wOJT4CGB7nUbjh0S2MX+A9oUOnzDYS0GUKHL1ihJWPBRtNF/ScS3r7Z7Pe1
NzuyASq+cs69+DkeUQy2NgKdvbqV90iZUAzXyGmD1YOcMOIHGYUg0YiOCRpoesNlzBUAHwE6iCyF
6t68hW+L8/ch2hw05tz8Fm3QnX1DWgau7NbhLXv9zP+Ey8f+gw7eiieQzGPm5S0gPIabJecf0hVp
Lg+W+XybtvGrIbGXVnq1bHJr9wyvBm/pxDMLzyoJpHP5pnVbB+ZCveKyY+g02TSBfnmu9AWgGZwM
IPTL60odTLK3BTqLixKaC743dgaxHVkUO+2TEw9KSgCoNmeUCjQZMJmCQwHNFOqBdpLYFr0AFU7s
RJU/JoQFO2h7GHwT8DLpJyjnKDAmStKkRZhI0xrFBAVe6FJJTPUXhTwKCNhElJ1oDiDWbfvD+yDf
+4Ow0tdUk0C0TMehMk8ELUgM/YVYORjgE9o6jY4ni/DpdcGnqHRBV+lWKNb3E/l90sdACfbie7iE
QlRYzLjJFhqWcMwmgs0wmZQizZFhtkNloN4sSSI6TsWpvCUZYpKTUGdw0stvS+EkpveJF7JOPU+p
BuVhPykmws24p57wMFb5I/idBnG242C+qhzM0+H8LwEUjFb6BvUpYUHruykWlIbtH2gLZI59BPeT
FggsQj9NcpCWWQ3YfTH98duVD7Sa4IJMbVhpxjJamTzsHDKrxs3YyU2nOo5r7VN33pty17jTXjiu
y59px5ytpFUx7ZcrkvBgUJsn48A84DysdUfn5E1iYNcD44oa7WOz4qEH69eEmaUyQXijszl24rHH
0apcp06cnAsG2jyDr/Qg97cXeQSPW1r6gnTswWhxY7kL9a1NaZWvA8NOY1IvQ04ylw9hO2LlwMoM
AxoiHLhKcav0H5r2tgJtnjROW/3oGMtlH0F0eOR2lnrdY8WnKvoN9hI9xzeZdCjKEXumFGd4NrEc
Q0/H1QHIabQ5wAP4ESoZvXPQFSwCAgj0RA+/4Se8KQ6XgWKJNAVoNO+aL620dYj1D9OjfBHzlYg5
q2B3EjYpPoXSfmv7Ea4huMyvMS7zbB3DwuIAiT7Q4mL5gzCEGNPcC5ls9J9cqgDPUJPRYrbpk21c
LbM7xwpHkgGnwK4jOxnnOhV/FTgIvLvd44bYOl4gWk2hC5SnFoL8dqzcSL00Kl6FrinbhQ438KJ8
UGWMWI+Afv4y2TL+igNybS9I3QFgecEFJqVMXj45C2R9PdlN9MWiEy3ll0tECjOBqYzxXr/jh/n7
OhQ7EiRyBmk0S3DvuEMn+fK4jAr2tQtmo/whoB/5T2OwBDhvY4/VwUC8kDwGw3rgEptKaHoXMld1
JhySsQvjWVyhQJYHYKhqIyBd5MALSJ8gFVtfGsn+DPTMSCfCW5Arri+awJm9sIHCxGNBmIFffR3M
OfjqAsDjuDTwc2TFuz/6cIYhJygcRxbgvaACe/q9tHk0fO56IfbHhwxqeKZ+qfMNm2+wEciKcZ7S
dokDS7ImwXCLSw0mYpvIfVjlrQE2MnXwgE1LCcTKgSCMFJHlBTwgkv88YjQ0Ux/EV7Pq/BCaD67I
p5fmxuFaM/Zk2LeH9rcD01oMMRHS6Xe3Vz7Dm/Y3mS2QaC1d8lN84qCAc8BBg5kV49hDsaHMAmZP
cIBxSVnk2PmrpoxigShZQtlY43ci3s050sB2nKsr+Lt3bXB9xrMvxY2obY6kIHYX821lHckNTo3J
7tpYJE+uVTWih9COwGL8n00qKsH6LPI+2RrpLGk6gRboIe/BFlcHMDrAbd6bMZdZWV2AVZ37MrEV
41SqLYF0OIwVByvpj31uDcShKBC3vPKJXcVUmBH/eiYW8QkfaRo8Uzx0HvGIPGgY5VYvr9YX/Q8O
zzhBF/yxtKC5JBUtetJQwVPgKRCBJGiNGowZyLo8l65RuSqugXSer13cWhVconHZpashdXFQ7pmv
7zN8DwmkHecPVMpMqFwsgJE+TXAgj9ZrwRBe0/BLmjEFBltpCaBchJ1tmJaJRSqnfmvL6jKKdlWx
ZEOvCksN55oNB4ABlLgFKaOtolOlXVWZ/HgKv9jafXV6CVgt6WAk4wnuBQg/udkz02OcMXSLB4yE
L4LJIaM8iN0jV5ebh0fpy++wO6yXQuyYJpTCj84avom/IF6jIpiaExpZwl/4U//In4kXM5HG03H5
xuF32L4BinqsJ/x8337VZ5gBE8JMPtNXSx2dI23dBJJb8gL4meZOJkP39Y3P6pfqkg91HDtLAO+s
1/JPT2jgezOQAsJJyGF6k7Yz0MJ/U392DXLbjW5XDL4W/+pEcod+9rbCx7eJpV7uMmtliAN2zU3n
ya22DYfFONc0+mY70J2gdGkm8vNLWQT1Yhp/w4kC4s244oA79owR+G+UW2Y4BYorf/wuF43JJcns
AlYX8pzRSjW5CFkNM4MfEltj+EKJPzQeaxQEmb2GgUKzofwEHCEAFwBPo4rBfzJw3wXyeQvAHapA
nNIf2jDnH1jT1QdSVuX4AkGHC82HBkb/F9uMjxZPWKVT/1iC4Vdw/BCyvdb8nlBudHTzbAnfzR/y
D0V1YiZuX8xCQ7/+zv7eb54SKx+d+mXX4jaFGMCb48o6rBgBtLYYbPg0b747/h1YBuPhKu4iadM/
TiOAUP8lvS9B/alw4AqzRdp4SuzL2rUQfZGI9mLFgOadLgsso1820zMmSGXnytDsm0OINmW0q2xZ
pJ7KMg9kOmgyep3Rj4CTNYoJ63FgPWRf9br55L7T7lGXlrKtFxgEYBHYNEdA9fhN17AQ8lsPqeZh
cN4cHkxeX2vz2/jqZyuDXBqF4rtkiYiOdst/wnMENWIb3M2XQ8NBKS7uBzJ6SCXEa9eY08Cs8dGT
LuVrxQoVOy+TnEqxsXlod+H4jIq1aZxjk+n9IhycQcaRYZ7+ScdiMlcVqwUsvqyfY81iSCtCQ+tF
aHgpVdqlcvsj55e0puUHV2POs6gHMhUBkShPhWyNQBDzANbiwuypZVo0btVvoi+6ZCHzisNiFjuS
4TSMRI01afb1untf02v7l+6jmVMl++E8vJ0Cs2/suWTDFTCa4+bOJbhEWD81e3Q7mKPKjZ/meEN1
pUWd3SMKobsdrf6oodLbK7h/sk2vp0DhGhKQ/piHvZOsGtYGDrLavChdHS9NDBbwL4NqAMFzBb4D
t9DkdPnIHJ2Ko0Jw30rwIvPCGeLP2QMYSdQP5ZWlKnGX0xOxQOvoX2432bXDe53d2605m163nS2p
gfTcVyBpMIqA/3Gnz96nZAzi7JY4XX9OIQAa8/yeBB/BjuFXjwqrcc0IewsKWTJ4hb1+QxCLavsg
GhzUPLJM02oVk9aQxC6rBFoe1igLlHJpUktOeB6cSKVZBc0lSQ6wXuTXV1ZuYU4xf2Rqm6KKT7y+
nv9gKLUUyr8oxR6RqX2MKk/qXHK8MmSL4lVIPkOMoman/n1Up6HbVHV5GZzh93oIThn5XBTo2J43
2Pw2OInEXpp2MIxyCG+r8K3PX3BgNlHsTBjeNyibgg3/ScHBHu/UPwWg7Tyoe/oaY+aBqz7yX8ZO
2YU9H4vgNTbUEXgjjpHU/sJVqu6zzksqN8Q6VaWLI1Z9Oc2UWDlVcPskCTSn86CG+VcpKZkHKSEO
7LSx06shLszaDtiD5fYz/+4UgD20b+KK0M+QtgP3NALw+ClNnjAvZvxvmQ1OPvOJcRCcv+op18SS
RBjQdXEOTkO/6OQTb/8WIVo45cyqhRV7dkXw8jQxsh/r5oP5NacJVnihVmpzyqRdGtolL9/YQ20l
1Z/Q2CSDEwGFa6hoFaUVMWCGxpNxE3iWICBamm5RnaWtjckQPleSvIvZ9TFXhX0rLgx4xQYBylPV
UGuUqI74yxp8MbLYUUC+8eY8MMGKNIeHkKAp0Fp+vMdqx5Y/g5DgbQoN1f/pvnPNCoRFYdyaZdht
NP3EJ+R1G5fHEPMjxj548cR2v1M535S5ADUZIkh+bsm5YsxdWSRheeaVogW6SClaL6wp7t03Vyht
F2KAnk//4TEZyWKAx04qIbSl2spxKI+WfnZErY+6qw4Wb1zjaOWmWMGUsS4sOwBUrGkzK8RZ3I8S
L91Xdz4Z033OP3KBnAxiRgzr0RuT+0tGk5SsediZiP/bDCQFDh5x7OR3YSCd76mZ+yMB1lxeliX/
1X6R4Fxjt+HH59mKkrP863CLBX5JPqVzhhiXXHbFKg1sodep6eBgXy0lzc5FR388kxcb6AHT6mqc
czfqG99NH06IjbO1+i3ri/dfGLowV6n0MA3onOpTo9P8TqB4LlTP+MFXMFo17QZuAUfxgzwFcfRU
7flCIw5wL5uXcHYcoUXKCxK56Ug4yvHRyP00wgJ0qRabxMCV3YY8qqUHRZ7NTYJtpWCpdYP9iiG4
Fst29tUYt1Yh5VEljfs8PdDmEUZhr0Y2NVhtfJrvPXnvq0dhwxCKBs6xV7pITTgjixxo6MYAHeJt
16+G6K7uZrgzwuuwjBGedsSQurKY9DyOZWI9Slttdq3iAqxADwpbuvDHL0Pgx4Hz/o1bzMtu3eJj
wGl2kBbgodFiumZe0tszRhyXkq7wZnBOYqllWr1+iJW5GJFi6uYzJCPtE+kIj/jnq/ELfJzkdRy4
U5vOIA/SMu6nauxpuxQgTLUJwkULRv8Qpki25VVmlV/V2ymTyQoeHWvr4MaaGXN6LD2x3uOqvhM6
LGLlreOkDQ9QMiF6lLjHGY5I028GHg/vo/linzHpyhhszGZbxibv9ifE/Mf8K7Ov4jkCUIXfr+6c
d4eu9Rktc8HKCkdiPxD2CTWyEXvYizbrGoi0pZe0ZEQZwpco7DU+p+ya3RW+mOZAMdFblyE/dFeN
vW6G0zk/Sm0wgymQPU7v9NTpz5lyFI3t672vzNVARDqOm8FNK0/jHo6xXDkmTpP4d+6GdbebraCb
NkS0GwRkm1esBNz4UJVWQ4SwsjFyi0/f8Yi/Jm7g8B2vaUcoJh9/iG8gOG9lHD3w9H6W99i0MnD+
jrBh8RICk03PzLywNTbNDRyaQHWE2kvND4FpcUJm95stqfiiG+7vVOc8FNGXTuF97KbASFRfRktm
hl0ZBPcx8HSYQmnrOnbJ0C1ViyaGn4qKA1xR3EzeoaPJu6pniEgLn9na6FNBdbo7i1xJtxE9Mbt5
YAop0o/OH+pq3MXIXAQJO+fA4oU+k3M9l53yOCAk7LYGUyTlUmPEMx6xQSn1RfrbvoAFKlfvbFre
oKJYE8gn95rHTW73Y/SJpI/h3ODK8PMVixmQVFmjZNFMjIlDS8XbS/HqIX0w8GXUg9aFuDWyQGAh
Fs9OmgeQ8aqVpOyhkEvplxqtm3j6FjNpbYwfESIL6NMZxxhOIFfxHvw9qhV7eqtTdcFyq+OV1G1C
oCugJCDUjChOteNr7Hk3obrK0LKzP1ijPWVQ+E/O08S7RUNFwvAeW6J/8ih2cqSRtKBQhWQu2qqv
2CJh+DA9OxfBGvwwJhgCa2f85xGOjQsTlqpHVgYRA7Hu5Kn9DtdmMBkKaG4b76Dad4bNcc+UWar8
7BP6e4h3P8PYxBY1e8qUwY9Yt4hdyb75aUODGLeND4Yz+2t2yCYilwF+uBw/WtY4MyKIG9XmhSif
6NHZXDFwM7/w4YXcLd6XbM8KDPIPNIQCZpZ33ViEAGzJVDqYiZ2wWtC+qRae40llyd08uXaMPu4C
o0ltWQ4uLG68gtpgHd5H4TdPVhjgzHDKfsFVgvPiRbdcdkXQVmWhJIuupfm04gEJRSq7hPwIArTf
wItBX2erpvCT6+Tmjaf/XAUZPKKa40zDJUWwCgNhy0oZN2N0bR5Q8Cc3Zc3VmK8ohluYTOay9oA+
aNwYMhDavB+tajySwH7PdgqaQW1BFHVqGyBrwMr9IYO1hw0oRp0mG63Vx+dcsjhy9dhG0dvOgP+c
joiQ35qrcXt8gSDmHCY98hs31dejCm3xw8SEkUebpn+Ar4wTU+u9Og88lg2gX3XNvIxdagkWAFN7
Y4vdffheApwjPP6m6E+qZS9/cFWMiQp6hWxtp0izgwWm9qf6s0bTZFLH8XrRpVmhRyLWI953iV1+
8ElLV9pgjF5RKYIoJ/SSSU/XuXzg6ke9lWxVZoEfcuFTH5m/bbeQQj9JjjLO5pumZCMhAEazq97V
22OvrBsGo1tovm6GCW5Z/hX8N86vLz+Yqdu+V2k5WZbC19AeCUR/QENp5lrnGO02xOLBtGejC1bR
LaakcaD8gNlvBa5Hpftw63rdihapP2QfdJR3KBgQeeKQWMAHs/v0Jus/unaaFQR+QxCH0BmuWn1n
pktyliWDBpRslubJyp41d55I5GcURLQpL/8hoPEIr5lhURHW2vOdr+poTUOMBsHsTy0UGojMhguN
m5I/+9RfHrVCDyyElTYJ8PeihYRD3j1+6eg7KGfVmwYpJSczJ4BjRFlNTUCF/Nj0g40sIkNcR9Pp
BirQ3GcROiVQK7RO3X7zWU/Jl7LRb90vSKR45E0LD4+mCapqbSgID45HuF8dQoXDq92wVUi501Gb
z3yKEAP4Wvh5Z34j2aNiDYXz1g8qkNhD5GwAtBMmAd9H+dtA6GDYAEn4iiLtg5WN7Ri89XwBBpVu
KJYer9GTpfdcpmeu71DrCWxQhHP4ulfGUpIdoflQYMCadl4uNPWrYuSDIyg7H8kzJOxeid96uQG9
LbGmwp8hWzr8t4jdYV6Yy0jCdnSfaL5gTPbqWmllwrP4IWyFcKm28cfPyWo92ddzLFgmiVVB3fLy
lNAeRU7swM3MZwKm80uCdRj6LPGYOCqypKB/RN4Y+MFVe2x4OYNiszqVIzT4Y96upyyoYdWKW7Vd
l9mSHCy92oZe3nwa8VHJCMzG4cLKzYVBvBKzkPySNRvDdEV8Rt4rqT3SPwnLuN5+tcHKaFG4PFPl
TH/Bvhcjii9uxO2Q/BPnFPQ74XUkgCYUfaVd5CU8B+OZvFcdXSZkwjY+CpitCk89t4noGfiFL4XT
MCzp1r/LL5khM3IiGV9vYLTQ1jU+0eRtzt4tjtsOzD5qlyUh37UjSbfgrHwLsT+my0y1yVES9mzU
uF5jJfQ4mcmyEdL57UFOgUwWFlz0+pCaC/nafaq8ukGH2y5CPAtpzd/mTmqOg7qqZLrd6J5NUTwB
QKyDnXbabMfWidZYbOfxJRyxjTim7QfW4OKPwpxgZoknkDXh7XNu1KEj0owLDt7bODGTX9HGNkgb
lsess5mVmbALCNLwhoGEOTxpn3GzSCu3U5fDa9vlXhovX+KXEq3UGXNhAPwetZKj7IOEDK2NAW8O
SJ1d656eguCkEg0lMWUurQqkJt+V8rYHlsVCc17HS+N1G6ZBKMztTLXkeJW4yvn1Rxn5+poZXCIa
o6VJLHbkf6vojDNfCKDBzo1u0V4xnA9YTHSxqFNA3mhlafPPhvZ8mMtG/Iwj5NuucnqLTuKOQPO5
D+dclj/xR8eT/5s8kChaYyLN3+lH82NY4oIuve3k7bSpIzfLctLl4lVJOA9BBURmrXE4Jw2MWywQ
X/g5w3U3wSfhyr/oD5ugoSo88vezvz7fhSi48IAs4m1NiAmaRnOV6bZpWvxFhjWbcQaG4h6Hyk6E
4l+5BnuhutWEOfMCQbJFDmOkchiV8wQPHC/e+2c+Ioh5qrT4pd3xodGXMI7g6bhKh7DcVuWZbhhs
pZknv8nHG+gJLpG8JAbkBYgfJ17bXwrqBsjAui9Kn7A5ooenbvXunmA8pK/l8iOXnqLwBxUkhY3X
2dkifUbBZNWt3EDS5NeCd2HNSUd8QXWQOdgY+FnodoW6I7Gl8dlCqgqtoF9U8hpPdn79XDlE1TPA
zG0MgmaYrMaT5OdEdRwLXsS2hjaEHFB9qTHNQfpE3S0tZonbepSEISUy3B7SMFRrCADQkI9R5YFC
eIxmkd1z2ksJhwQWiKhsG5XAZQsbmBKvuF62R9lpPQkpV+CT50OJ0+NrROc6/DJYCrsdk+JIc+Gw
0dIQ3IVlt7QotF03HEZE/cJqRFQ7fBbdnoJ3GOZBC4T6K/X+DBl6ug1rBK3f7Byk7KhkLck2/35q
QZGoLqG/am6pOzUJdqJF/dJYIVyAZk/WiFkdlZevYlsNEKiQtxMk6/ba7wf2e1jU0oasHn6MYLra
WOS9pX3HL8cob8Xbwdrd2JmC3daUlAjInSJw+4SppqM8KW9Q3QnVF7VVvIAT3yMW3EgmphZQrZm4
T+rYevFGJRZ8CDAaTa8EiqiPRUSkB01bY0WYmPZQDXoxtB71gX2XmybXZzbaiN6Y4zAh62z2OdC0
EU4ebskEJCAmoU3Yvv6yxtdRDvbh8aF+Q9MIMz/+66BMJ7i9IDNqnfTajD5EgQEYTZga9qlRwCch
Z9BGvcPKqDu7goBR2ZgFmJhgRb7CBaYCMz5pZcCTRIhsLrgZNEImGKSfCL8iTCtmMdCKDJu1pGDa
VS9Skr6mAvQFuBHTzHuv4jgiLekp4ZSLHJMvagFGsRAIn+6prL9T3QqapXA3cAxmIOabv7JMfBKE
9jnC4IFswC/jaiCcHE8cdfKTUdXshPwjvVJDIq6OEiwIGJYPtvR2x9QN4puieqykVLVq0S6MQ0n7
/FpwCV/H4YPvTaOLTT9HarSjqem9KYptGyO4X1Prcir9cbrM0F3EC7BrRZnkzWG95+gOUzKzPDqT
ovXlH0E7cPm5HSUNy2JCupgRUV1/ZBS/t3Hm5Ef6FNIYEVsH43RMvsyFIOIV57GzEcImUJ5hRZU7
ApXMXgxd0oSyb7GyKQVIcBKUs445TbnKBpBlhEWt6db9B9F1knbtzV0rf8byrTRxXW+vA621Dn0J
SADfXbCN2otD5/XaapGdPvY5QiWYxLmFbTDG+iXpA4RRoNNSHVZ6QD4Kw4+Cez/zh9KNzhQQUX0g
x8GsHWI5gCsEAujjuyhNQQ1DzJjkhdhuyp+wB4h2AbCkW2NHxqDD6oGne9eWcaeRLNribg6pz7Yf
MCGGOyEWjb0ulGi+lhSH8xOD4vJPk5ARHwXp/IbmXDnF46gQVtAsCiIPwkmC9AJnzHdBzdK0ZRiG
w76IPpXITYfdQ3dfKgkZEKaZ8ONEDBm0jj3piMOdy1M1HjmnpDtt9IPUijqbj3hICW6E+BXLGonL
Ol/rkZ9nZGZ4TeWH6DrQ4dA2uvAPN7MDOWnl5+Ok3iuCMdVpWCx8tpHLmd7jAIA14oQ5z0lc6f5U
/ABfX7Br5+bnDGY9osLSeeBDBRvGmFOSK1MONoKwdIpDxxmCBlhcMJWlDXkw+zQtLdm8AIPjVdQx
fViNA3FcazU/4q1Q/yoXIj/PzU87s4ZPcd3stNUw9VXop7FxY7NPSH1aJDv5olzI3X1j6zT+wbsw
kYPLU22I8IyxaoLrX++zc9dYnn7xOKwa/vxf/q4BqYcn3+VYkCZcdwpcq0WeHAn3hzt/SyA2+zuw
W8wGsIBWDHl5NZ4m2WN+BZ0CgoN0XXjE3m+TJ933sDchGKNIu7DfhCjOYzvblQdcVv8j6byWE9e2
KPpFVKEsXlEWOdhgv6gcGoSEIspff8b2qT7d97bbBiTtsPZcM2zomCaXZ7oGHUZHzVFPwPPctYeg
Jc10j25hQS6eYckjp16a8f6ExR1JcDYaOxClrLDT23wOtk5xjd4ETXWJ14b09lrY5sKR5152gZAE
uD/fotnpTO955S3aMlSC7oezBHYM0wJcwKkRulCK3JMTPW99PdK9VAUXCWHgYroOifMKkdcBNmu0
YCiGDgDMyjXa3ImLyxBuSgGv9gAd7132V6mkt/94y58WkBg+PA+Ho8vQgJ/gAzLW62fH66VbgySD
QNaYdPYLsV+6QdW9KDYlwi8mc2tVX+kXxB7OORxGOBapkd1B06gmF9wB9ImGNL1p88AH4g4CzQDO
ZS7GAWDKdIUhFN1VlwUde5GzTumNcQfqh4N4SRq0k4W/ABxzhEeF3ZaIYgfJHmqfkaiLzxD947Tf
Fr7AUKgU4MUgOAHzW2BlQaGEDQytRgROho/ibqD7ivV0A2PHjvE7Br6gmevOyCmVHTMWtRq9DEYf
Z9X8YB6lXZ9TPEFgK6hB1wQHvaGy6FZI4pWTAlqOAD5Zz2/zr0a25iJfJozeGFpN8/FCytRuHpPN
J9cUF19hKFXIwxkgOQQBuEo/7FZgI7wb8apfZPRN/1idOfPBG6dFQSVFd+Q2ToIbU83Ro8qHlqUQ
QWd5kboDZo8SfCOvg7c1hDOb7atlVvxwNqU1IjC94gh2cb9GsLQ6MHV8sSxRMv25DnfRBokSWwBH
1iw54IIUL44Kh7jv+eGx5Z1jyQbvUeDrSPT3sSDvNoW+ocyad2IDhMdAXYR2tH2tuJ5U81B+/t4z
j4Zsp/vc8XS02AygKSw0qyevGsrDirlM++01HWd4OOg+j3gaVvJXvpPOdOxoS+BOQYtCQC6Sy3zA
zEMXA1MATLD28Ds9I3WhawUa8CiZTJxAT7w+4MezFNNpRBM0+mb/i4HApG4BfaqPYvciBukbVdNz
dGvmBir+4/PFpuJEyDzAopO7P6o7VfmCWIj2x/jFScF8y8dtL33Qqx+P3Ily8Z6Y67z7MB7bnrZq
YqM6N9NDgV5W9WJ8BVUcnAhj2QGhPSgNqMV/lPFyVWOLvmoEnYzG2sxTFfRwbJftUmrMH5UHlG+e
/0aojrPZ8g5L0J4lIAvXfoD/QGjIhGGJyjyFaCdlldPMYnvW0/yMkbLUrEp7kNjpfgL1b+43Kd2X
2jYhmVg9UZI2LZFuDC9jwTzESkAPleGsm4coWmWYDURUgruM6AbYXuaS+sVn8LPkfUYO/Kl4DaFH
eF4nGt1gP2ZBfhkkQ+NNhZGd4TSc2hpql+J413dUJCOCjoX48PLDnaUe7Y2OfiPjZTo2pqPoVgMa
DK5x7wi11jayeY7TrRq1pIKuZnc/FZgy1t32C3i9DIGYASvo1RSIlvmqEv9rWSzi4fwEeVZPSrKS
a5GFy8/TOOaUAV6d2HeGxww1r9SfXyLulnkcT4nFxhM/7UnDn6GEjrGOjZfdMKyqhsL8K5WO2vxa
8aNGcXwyuqb4t7nj9kJwoPTdWO3rVKn+lIBl3YOhtdXCH8d3vdtPwIHGPssOKV4C6Xs3cDSBPwsj
m5QGCDIVx6KLSvowcTq45yu+NvM1bWs+D13sm/EdSJjTI6myhKlsqPjGiuAZj8GzwB4y25SKaz7c
qPTLdEsH2dAuRrcb5FU7szCYaX/RL2BrtBGnnJ4uNu6nLLigrGn7t2lSmbQ+vWilRc3hLXAWBCJM
cOurVto95PksUo+zCq4FTbMbkh/6ZFAmJ9ISNBf/lbw93y8GGDJVFJYMOdwU4EgYMPQJkCZ1/9Sj
sng3YBwbL3x2kFqAYPEEmBfWnDo6wSCJCZOueL4qj3jYaL0PPJWYNBL6Td77Zfchk+VwZErU07Uo
dOt5P5lcR08V4jJXFBzJVrOWDB9Bd+oRdsMuJuqxEhXx/qmeYtkdYGh8PtznW/34NfY1WBzgNiOr
oZgwyR5hkuJCkB5M48AyyUub1eUZ/2v6c/IpqztYgizDqF1m5y5xWHjAZr4jej5Br7lStNMExRUU
Ydx3xQGNLY1gBKWAhS9nHk6F2NHu7/IRft/jG308/bdqhXwRmxw0g6hXD+p8g450MW0rwsK38zd6
qe3XHI5N5AjNOF4TCx+N3TleF3SLr6Qw0stoJcfgydVv2JzbRHUy9+mD0Rr15s9wBjFlCvr6+0X2
HG0QKr2am3N5tpvxsWthgdaGw6auTxv2goISJBcesPM8oGHEBsDJSD1g7BHDn0KiWyAVWRfl6lDp
YYMg+oqNCJ5wnOY4EsvblGNH7Ii18rUe4GFBBs2Lt3wIR5Z8asdGdhWUVY2N1AUbn2Kwc/ZwEQTs
AZSOAJspvcqlFnOQR5HFii1vMvNAkRSrWxgZyghFxXrPId+x6hd0l5fDzKeui2ZWkq44rsWGAzDP
vlmxPxg4WXR7I/4o4VMg2IfSOVqL85Bs5xU5wbh0kQMdGCep9tlRaCfLugv4qx5g3lCwPbYKZ1hc
pbIA4mdEllK5LrvtwxAGJvF1kQcwZBL62tlf0WDzroi6qFy4dPhVo4NlCo88jnyOqo/K46KhOkKl
A0XhhCrOaf07ZRDNTrBenD5e8x08EhTW80/ztS0mOI8eS27UvxfpoS7Wojla2ZFhw6+UCr8p4fN5
48Am5aY0S2KaxV8S9EuZyJf6mzqvzzzYXHCzSsj0uB5OmBdYL9JypwBiQz/5bXSRuYlaSVogBiDk
LuHM9bSrmQM5Y9Rw+lnq7fouewMWs0T+RiFsVGhn3CXp3PaBClUzcwfKpgIrcxO9G7nVL9RgcHZz
WSiJOgIB57QI76unDnZBG77TAWwI0fPbYQf3A5Krap5qVV5KP7AxOyKfX9g2IQ3mcDMj8+VIq16d
nyl+KYSR5rM3q2pJ0ipeLcWmvaMkM9A2vL764fMu2vzwVdPTgpB6HN/S02T48g0NvxrTcs5nz38p
auvne5n8U2se+OfISjVfRJTfR/4bJYrCewkNBgi9dPTKU1jZnxFEHhllCj119o4GB3mVLsMcIXMM
0y95h9+RCVzwzqjyNZpDhcvJYDDW8RsDHjxhGDyaYv1jp2DgYTi1uq3zIzVZKfgEnOcADurYokvK
yeipMJcwW1NgMOGEpwkXQYVt1FZpmX7Mn5vBYBgDGeBrTlXnyw9Yf91tEdxiAAbxkwYnprHdD7ni
1Ybs1kjf2vhjzuF20bEpvdav+cIqFOoizEHvFF37or4IKhLbwxh/TB2PxI1JI9Y2E+3sWX68P0lD
NJ1IfuvZ0NjAWXlbm/7oaB5o46r6Z5Lu08opIeeZ7pMi5FE5Nc50bg6PPvUQU4CV4EPH5m/iaQAz
c5F4g/g+pLka6wRbJUK0PmDhHetTWgSFESaxPyC9qIbfOz453+Mdgmq3ubHFZxjeE6LWbyqIwIN4
dfjyqWUiwetuUCXY5xv8noY+KIj6FA6b+mfz+iz+XFOe2fdD39Q0FkvRosr7TaHt6NXxGgqnv1K3
Xp1LJ7DKNq3yxmXn8goLvpKyyKwv7FVGsupbHMyhB5KrUdpAhfK3kXjcD84wLzXola+kD/hYs/7Q
meu6XE+QJIyw16iS8N+RjjRHEUKMnjquoxZw9/IcDkZ/uOsGshfor/cbRq+ATiTQ6NOPcSdi+kOU
U8RwI7iBB5TaVfQxB7mYBiFaCcbFORlAblcFJixoIFm6IptrHBBRIDfBlrpMXaUc6DZyt2mrSHy8
CmuGGc9ijHIq5Y3CrvSKMbJDd0vsd0zrcN7th4qGJbhVjpdIO5MJWIfNrpGF3kPsvN9er1M2/WS8
0tj/U4f3nNwafuqxOJRs26ICChn0cKI5A2QsuDGsc+NzHn1olHRoVEVFla4kGjtNy4nVjx/+IvZp
EY/6hrv2Z3TjdG/R9/S1wOXPU/7ROkidaHFuen94YH5S+mCyJXntgxUVfurep7XWfwzCs7zYyQvi
mixFdqXSxcgFk2p+pMnLUP/us8MQ+0XpAwvIWOqRcWDJk30iJRhG5cLVv0806U/WnO7gV8YxHapU
B42XPnUhHZ+HA68KDrJ8kWJNvTka4R0ZsOzbJYaUwi/qw6Tj5GSQqQlAxamy45DmZavpRqExODQq
pUFYcjHg4ANru5eCZoHRkJeuTvdHTQHA8yth3owTv6BDkjADs4Azc8LZtt7Pscj4HYN572b5hnQk
6nD2vX8qtg462xIYuw1aDsiBk48Fkv2YnalFE4fak1Uhc1t473J2kGJ/XIbda7YMY2CR25h+SZjZ
IBs27al+U+o3CZnX/cRyBKbSqdsewZjU+7QmFYraLJTpztErgY6Vr+iWgRBB9CD6mwxb2PINAY4l
xm+09wMOGXN8bMmhglvZ/+g5K/Quqb9qGr3IeJj9id3onERAxzSm7b7h7JBsoYKMCQQ9Dt/+wA4P
G8qkLIamzyfBtBsLPY1RzMHR2CbsO3Vq8x/AJbBO96/bAPi0BVa965S1p+D0PJed50HpiSF8H8oj
wOpEoVbkh9mT9iL5o155ANJxsZP0i9PEgf7pgHXV2HuWWKOW3vMTlunb6yS+VfxdxBz8b579xCO8
32U2v1zxW7yMMPMUPwcwylfyw9PJbIDVp/M6AfQ60D9czYKcb8n8LmxCIvmhxPn/V+MJw3YZfJeW
5us8KVieF+tHcA9Ejpn4M+Vv4v8/gimsRW6C4Wlhhp1tIX6vlT/b+iyo+CVhea6FMnb2C4826Rft
TVxXjhKfQVxj6uI2CswllGZCrfa/AS7QnjBfrUkFYa8HKv/XIOlz2sibUFa8A96KtxRBgHf81+8I
FLPrPTA2kycRmKeR9ox/PjckZciV3CxSunltKJIuhgFMNtxCPM3qvhbAjOKjDzfN4+Ou420W0KrD
1x9zd0EwabbC1B/azuq1q9xqT0HIP2xlG+WPK7E179n/0o8Kw1HgSgeiR0WbuQ3AFLhF2LBw5YDx
YRHQzSEThLhzH79C7srkqK6MizwmJviEPbbPgDK6D4V1/zOIvAzbsXqdBwmMTG4QDrhBeag9THvd
xQ4GQ/AMEnzLRM4EcrwAkEkYO2DGy76DAZ6wg+358//RAzGOQIEKY7nMBX0jkuHfWIUR26UYCjwR
UP2Whpnf7177ErDREZ8XMMAd3qu96tJ3LgI2+TlPUfxOg4QcRh4+Cb9Iov3WFdkLQMd7DmsWh4OQ
JhJyZdqnnuJVgbhdikOFy+OueRRjSBkScHGi4uU050o2BHTKBDx2rsKXGD0hmQfiuY0srgwDBvOI
CzGCLJYDRoUw0qfHjjV0DOGC0TOhguR/2US4RgBNd+TH2W6JCMNhIRSzp4bHyAyoGOcwUHjeRaA/
rYxIxw7d9ez97nXkGd6JJCgCwkA0RljGbZjb5VFdt1hR1+4zoBOlh6i8eSbY8gXqhfR4LyfQAumO
sPIIxIhFr3/owGgzXL8pR8h2MDCrFn9i0xIgzel9siFYpzkYriNPR4kPV7GRVlh5ArZgVo1tP0qv
ExmB3E5mKUOQh4f7bUbsQAI4/DfgkHKwGmDH6mOXe2R+I2/gLmGTgsPI3IHMzHDhuBeWjH3h+81h
AafCEYaufp2xNCz+chT4qoeDw7q93b9jZKefjLTPblhWJ3XN2uAgqGJai9ADsUbQNP1bNwB+WCPg
rTExsUP9m1/C8m5OBtAi+pLD/hYHZPKw9dmwQII7AnmZfxNueagjsdCDNYg4HdciMdRNTwXMLQPj
KqQV4qvjTcWVL0dZj0LdoeHkIKhHgOh3fIOYG7wTv1lGaRH2IRUHlSmPhaUR52787YVV9ehDlOIz
ixVAqFdJOOG9c+6CeOHIa86RNxcauTKQb7ysi/keH60O5u8oc3T8tlQ+zH2reuXffcyDBsc/kf0i
rgFt0J9roLsIxPrLmoVDVc701W9gvOWa/mzIhxPXx2uSgiJuwZMPnWP/Igxg5vztGeB7q4avL8xs
MW7TQ3ErjJ+/1xc3ghEixoiC1VRHtjNeS/Y8xTUxn23Q3BRbcY/E/aO2odLgHC4+deQJk8KGnxU3
ERHAeo4tHBDK7u/Ou49j9VUybMXXxAsk/K+4FPpPf0+HVAzWYFfj28XzER9GBAPhwyhiZUSUmuk1
XBSmYzc+9ZqrFIYSeB1yvid3JfoiguThxZyYSZUy8QMS5ofzTxFMEH0pjETxC/U5C9iM72Bu4aGI
qSItIFIyuSliAPHWfBVskZVixAbnz1JRzJaQ7oXI9RBJOuKFMGwXKmZ+4cEiphkHINIMcElGc/U3
yMXME/kG4hvEL+hLVPq0WCC8/ApHnnh9pwspkmMCYfKUrGPSjPA3wsZoRiTJX6TU37st8AQRHxpQ
fyucd/gX/s5QA5LgE7bMr7/PHG3EqwmpMa9AXe7jDSk+swiVAVThRghVdoYnEE5K+OxUvJ4weqqw
gxLxcsIViXWfv7N1ZYK0JZxkhChbhK+IRDLWS5jPYulHc/H/lzmbMWUhkEpEmot/g4zM8Mdk/k/M
LS6Xm8g0NHakn/CoS7jynK3/Bi3jpv3q1qBTmfXA1zPyiuVgmxiCiEFlMjRqxnYd6DxymA9sCAwL
HCi5uvtN/gQqxB0GnbkYB/SuRKZP9IVry28F/oQeghsl/GfwuxLxRoL6zY37//HxKLTfP7E6wSXC
1Z6n9SvusrhjvD6+ng/R0tJ2yd/YEPNffHyxqoiL+bvj4qn92VBBOZ/j5yl+JaxBDCx0veHfY4Vy
HwoXpb+h5I2LPVDU/QagiaUQyImw4YfhvaDt5/09tlE4rooJS4QROry/RQPwtVnrI2sGi0Fw91lG
OlxIxTwSVqbCd0MOFztxi3M8nv7/lHxOtl5mPPt8s8bWWEw8Ms082DfH3sug0mu4ZTzdcxTgqBI8
woVruGKGireRwwjvrsw2gDqZEgxVcTXCOnSO6ykXSHuy/VuMuFTxpmIQFkwFRhDPYxRvLtY8nUcq
XlE8RhxhKpY4nUVGFcp3csb4VJzl+dwl91fsGyXqt5h1SXxUiDJb3Gn/rkms5+Wa5tiDL8lhJ9VO
MqyknfC1mnv4o/1NTjFpxFAQf9Y/MW5XT+4PC2GAdDPQXEi7f0+R42exrYNujSKRr/B/SmzvMCEM
xfXft8J3h7G2BvoQKW/COEtcn0jwkUMsVHFYZCTm6+kqPqP4Xsjt3Bk+N4RxlkI5JLSLZUQsR1RA
AiCFG8Kd43J5vnyJ4dWH5Y/CDYu+5l70Dyqm8wuSsGb5+fvmMmCeiM929zWmBoutK2x/Fq5ii2uZ
O2LKzJ1+SxdvT2fnqNi4OlLdCMNAOkDY9eEmK26qzs0U2woKHnGnxb38W/nEejHz5c9XaAizI8Z/
i3HbgrVFxB0prBZPBoJ4eHfeStjL4KOL9UuGDw3hz7y5mLNi8DXrKahxzmn8/zduDeeglPBoYWfw
8h4hdLr9c4dbj//Q98NK8SsvJw69OrwEfGEb9AhPKdwGZOixPT2gPaD9xjHfIsdbm9kjBYzVs5TF
qK/jxsptXEiRizl6Ibbpagn6l5/awZuR1HMyZitl4UpwN3YT9CgfJCia+7h2VrD+M4TNlupMgRQD
mAVVqNht4TwVYTT6jSYIlZH7BPQ8wSKgusQVoHBSvBc/ohy7xPULDCO1dAjvbj2z58O5+ETfW/XH
hWpN6+FhI0rs/43g3m9F6QbQOLC0dmIs8mucFJdp2EVuJGGdU7BDcrZY43czbs33HhTawrbpAZK6
NDJLBcF05u9IXZF0NL80EB6EpuC1CkcWt0hS4CE0Bv1Xg58k4KxG9TZ+6TcNBX+HtiryTL5B9Pby
1+a1ldqrhM4Ibbn6DNUWg+lhNc+9bLCvxbsCWRiLpi/DDJ4KpDIcaYDOtsjEammLtUFOY2jZ3xlY
ZURLaImUY6OG0lUD1+rW2hX3Z/CU4S3yXgtTaIlLINvJ2nyOjkFheOUn7gd+SA+L40vCD2BGI5Nl
AZPECMGQtKG9a6Ysoax3SLawdRB++zRebAMDQbBqnXM+3sKLJX510s+YXlBrFYQuixcZAReYaMyZ
xanDefO1luS1GjlDee6tSY+WSHxxLb9qhr9Y2nwilsHJfhBA5SDL1b1eX6Vf7U35IRPBZiqzQHm0
0Ydrd0f9gZtlQVCfUFXwJw7JEnRQHSFw6xmqU67jc1TsaXwkhIWC5dJTw7eaU9jdUb0Oe8XXkR+r
r/oItOzN5N+Ooy4+UyHkgG5BJoh67TIAVXeBW6rxZXCcK6rv/GeG7BqcKr5DTybhtg+1c81F4l5W
QTVhmXp6s4Zc3QHJwsMmSkxwERY2cbm4UGqHmi3g2A7g8yDHsD0Qg2BYVaDkg5KmfuJ/b6AexfW7
XkXNDaYAm7cR+TiisoWW7aZtXe231Nc4FLcHJRDqJSyaEyaUg3uN8ruI95QkGNIJ18Q+vUrYwtAT
gB7TYZLrQn+h0Z0e5sgZeMP7x9DRRIabZUJZx8O5hIwBZZeu9WSXjx+AOG0/tRvctOpVS7djWXxD
bIusRsI+xtRCKV93kiu3bkzOgkasQHXRujNws/HaGSqZGm7W/9ITe+CNDgkoRm0LmelEkx7SgXDb
oeuChwtKtLGk4fPF+axYTy+Oh5b82B2gR0JO4/iq4OtPfYMCYkL+wUvRRkwf0Dbtftl1jn4klrjZ
RlbZkTuNqx+G1bT5OoqFnAusiMLBWghlL4hxCesDnHRJbYSOmPxlDJ+AkDmEccxQ/NfCsFIaU6Dj
5lGevm3eic8w5KJ8iu//gHCq77bdcxsvGlHVFzAmfG4MB/SVWCm42JVHHk50JOkINJZ/QMIBOEu1
SbNREcdSnHGgiUjkYs9Si9V8fzscpOgGG4EAwPHv0O7TSobxmdjRUesCUNlC3T097ePpJcnql5Z3
X3m3+A0+weFgkoMAGmvfaRjz6Q5ohRaJs2jIBuFVeFe+q+SCFZUzHmZBaN6em19f7/6RGJ7oq2Q2
s5v7v5HM1byCJVNad64/7w8Jbbc4hRTbOAtRsuHNrzzomHV8B2KEBhfErlsaWGk8CVKV2NA7Ojno
gWCqxHg91EmDnjOcVW91CiqWq4d0XN+e3qJunTYlSQjtTlGTsaGbeDkgZgLp7YCTZex+6wzbRyWJ
aGy+P1xOonL/72XAAS4pfSM4QXcSnc3pOIc0ME/PMAviA4hzxMs9AEVTm9Z0VJOaWAxWwwqEP1Fq
/wLozuEoRkrGdhXGhzz7LtMVXdivXxC7pje9V7OaX0jKUTMvPZmQjGUf5F/zCGWYibOHSY8odeRv
0dvc3nEdqymofLgxRKxA0E1PEhdRcmCHAyKuBdptdXrXs83qpX7xbawZeXGs/93n7CcGBNmwipck
AvHv+fKdG/IrkN+GsC04lmDIbK4Vb3cvg1Wxo2suCXQx35wGypRHc4LDGy9vyeSNyxUQa/4moUho
qJNB1LtiWiYOwWQzix8/5M4K9jIZQUvA/wdyHJBX6lx9i9jivdpBTNbosGMcQqZqb3fH9jIltom0
EN+/q/4NiKn7NK/wBjAd2BNQAgwisgrR95gD9cMCjHGl4dg0HWii6pzSL6s7XibPT8R3RjheaCQs
7oQvodlpK0aVfZCGcwcuQwPE+Gw5BYyXFpIFAsyoRH/w1vD5yj7In+zFsU8jjPjCen6dppcVtkYI
qpypXzJd8UWLhRKW5/QrepblNSAvpOd8ThgEW32y60tHeYiU4/KNxAAvO2GHlLJgJ1+ZvFSQNUrL
CaIhLAxvjnjWea0fJswblHxXurow1KyVelHVgL4Mfel56UhtcAfR3aTCBgYGbzat0ZomS/EQu/Ew
bSQ0nyF8ZvPldyg29oXgjwoIdUQQvSy3OlqTKLyfdVarbqu8xUvL0GkiQ044JPRq4qW00Rhux3u0
fC6/0Octiw6ioc+9MMLst767PTFZy6jecMvZHGgaYWlyBbfPMxt5eliRwRnZcDsJmfGzh0UvFSQ8
BcwPWpdeuws7mR1vWX4ZnyXCi7eWV5ktc20TrRf5T0/aAxwwBN9W/Q4BVvFYnxPLDCC8Imiw1N8p
lK/3fQ52X9DpVrkztsRsaU+FXSPasmYHzEsCvCYk/Nuj1fn5HbPWswbuAQp/FCLpzywzycgatJRP
i09pwnPmOTgQ8dBs8AwgTbXANzO0XNq63ydwBDDp4+gi7nX9uSoPLONol513kFZ3haSM9mtt3Uib
+wGWmPAphVGAUycOu5JNHgd80j78xLmE7KSB6oudpbYBwObvuuI9VOIZjBNHowojFnrMNc1ULx6v
0gfjPbIgrUjWtmMbdl5n5jWOBcY6oQonlau0GR8FWOjLYzhGdOgbm/gLVnpsST6YHQvaQS7eqo5S
i1pJMYPNldiUAvk7EpK5YDeEmHE168bebThgTO5jCythyD5oOv/GXll8ybBPjXWKwyqnzMnvFuFv
XyDqPxyQ1kP5UzY95MzIGujVTevmbUUTiUVLpAT+KnuWb4zeS+iX1CzAkvEaBrTUvHefDTSumNB6
Ez/cI+VINVv5IvaGiyDVxIFj9psgtzy14/sQY50iiEBDHHal27zRzmPt7LStaHZxYojFisXLqTiv
Y1mymj549w9gWsgx6YlYNHtkruxSBA0qFgjLkI0VIl8NVQa18PzaPmzTTW39RdQ0acdCqQqGLZyV
wHZRb2KpRM2gQpvVetgoxinG84a4OXjxOaZRXq5tWY1i8ChKIXoZOA4s62X4Cip5OVgf/Y/xFlee
boPbMvuvdOV3Ga0IMsAhh8AQN8LHSGvJAkBGxkplhaGZHt6HW9qg7k0Vp5SxZ26xGTlGP4PjhOpP
9nSz2fL4zySJjLMghZMnbe/FGR8KkwcNH2zZr5OtkYQvu7Wn1/F+Xje3J2wLJEU32Qwmy4gtZfKp
zun4YLtCR2WPmqw/9501fD7rNV2F+TXCy8LNPjIKAuCsuAuKS7USQnyoU/s5TYMEyjzGukIlQrGB
3A++P/GJLAiPXjR/Qvkb7gANQhi6hRSWEGmwoDwn1zzfTN8ykou32NLWeOebBwPFEWERzkTOiF18
KSA9tYvBjiGs1HosUqSlWqHjxrpJJASxTpUWbGrt4wDjWrjHmwfSBRYBlTSHrcvVuobV62g0lnK2
39gn+qAkY03k75GPgszByipc4mGCoLWGU4n3ojk6zVVbYl5v3rAqwqoCiEMQUtkl5Gz5AbcbFBwJ
hci3ZGE3sSgGp8n5/KvinTw1SMvooH5xwSLjidLNoVH//HfjTcdV/m8Ow18YY8REwEDaJDjtg435
C2ANraJm8+d8NS7TnSl9QyQQE3gmNvQJZMnOzh/rjxT4xpnBqFnTmHs6tBadeCtZ/oduwgVhAWy2
rHC6jG8BQFHIxo/QVrxm+22Ikb/Yt7sZKxOeBssCzhKnpPUE64ozepieaV/St90jp57p5OB1B4aA
EB29n8ZvyKxBek6DMnfQPGjvCUdpWjqYZRzKzxGZq9A+GF61f+2SEA4dPOnm89Uu230HUZhcFmFJ
iTs1UrJfeLt7wRZqvuP9wvDxRcK/ogOQA0zAuD8569EpTYOOTlG6RpE6g8E4QVCBRncd7PI8LHzI
RFAqwk7muKz86IfrhNV/2fiTa35yRmD+2TSficR+vqmrNhUKGZBkAXqRzfCVz9xGXuYoPPv3lxd/
NKYfpZesel9E3LNVOu1op2QU0chmPIxWJszs4FXJn9g1LoatZnilDUhyhLuJqlzExT6+kS6i9Pjp
yW3MbPxwVALUPmjntt+YJvSUc54IH2M0Ec5goLQJpB2ceqWE7FJQR39zLpo+yCWimQSUaA1u8W4S
bRevEZ146o+JK9oYxJdRoRwJh4tm4MlE9OCOpITJLRkf0jsq5aR0TMpg2Xp85t/aITs/PqbJ4lFV
NBK/4ABsA+WTne/uJCfju/8HK0nZaM4cxj7mRETV6ME4bg3dhpfTGoHE5keOB/QjzLByB9E8ijkE
fnPDL6YtkhIVvvBX9VHtKB1YZPPoKCVYUuAzZj2lVahA/FgAiayVPc4ZLKL1p4nuCT4hB4NkeLG2
wlinFzT7yL02PVM9M+pFqz/2BQUmO8jf6/ea4rXnnGlDR4GFM1dJ38WOCL32BY5LVi7zpXlSaHa8
I/oU2i94jS+nFzRgu5wcYf2z13KvwiPK1dX3O8Yokr0NOXj+cnOhfSuj8xi32iGNnYe6VuTNfS9c
NYjJfvl9cmyQ/SiWdeHCR+CFxjN/Ft74dOFPxqTdnaOrESKDYV4aUKHBB6/zM3k3K5i+LXlCKAag
cXLoxvOcM3G8jtHKEEsS74Ydmm7BQcMjC0cl0Iv6p3Bmq0LErl3x0MfWFdoHVn2ZtWq/TBSM7Cjx
cY4lBIY6dAgTBWd1ZNTOk1FaBSu+eoF8jGZjtLnFgkVA5hUUeHVr4kIJOwPu0fyIExPE7zhs/kEC
eX5yzoFqtdjjz4CYCYdX3eqIrwDU+oZIQbBjjt3HZLXrxwcEeZAZQXFH7l+hThw5FPJFuLJBjPU6
7Ig9ln8Ewb6hxheLDwcejKePtBaAgdbpMarpxi1OGLlnWtjpVH3gJxirVUmoagdT3vEaJWs5sTe/
f0ussluwoSior5Cp+RA/uYz4s6Pv6OqHDCDPA8meROBM48L9+Hc/3Vhd0SGc0VGQ64jFaLQ4QZzM
eEAYg1JCKNR2+J/MJY8lHsehZD8EhujA+hizIziQbWacGbDSmT8oOJk74QyFMtNG8WPkP0QKLvVd
SxDLHqlUxso7LQsYnZZqt27u60FObcip66KejxNumpAPH0tR/C/jW68swTajX4Rp/Kdiz4nxf4+k
aSJyDrjoqBw5jFOcpbiR1U/7HnA8lpAsRt/CetS05/FqZu6vr/izly5me4Ln3vdIWza4jMA2qsew
Waxh10CGkn1kYoA5FgJAVEpnaigyuOz6neVAp3bQ6dVdNYwwU2h8vihJWmlf4NoFD48awpsPezwK
nRPB0v1KtV8/z28Vo9rEyVt3fiqd4VC1Qo/XryPFGnpKjdiwo8pWOI9Vt/hI/g7GjMv4y5TWEhID
4JXeenJE1p15UFzntd/bFT737QfaTRo+/4BpWrv0C31dpQ7C5DuZT5Ap9FNSY8hsKphwJxcJXdng
zfeGRVVc+pGylftQMl28rItsx4IVrTt/b9A8T3/VaDlZ8GCQdJXs1hAjKI+UzYDMBJTXxVZmD9u+
DbIfLtjlbGDaMuWGiwGxDdbr5DrN/of9uEKH9aflw/qYu+0vB2YWIh1YJcCCFgrdH+MBgcEnQIDJ
QZ6ylNMcLEkHgI1/DXpXG5dOtetXjacAH+2GTXwYoWqxrusuM0osWqrVwdbdN5b/OokDEFu/Y65M
QY52ZJWi2kXuBa0S9gWGRr+6OE03/7Ab6StnXN7dcXkAIlSXErEXF+KCnWEzeJLzCsilQUIhpLvL
FL132G3K8FQPgcQx/DJgXO7ln1kVLoivoSpn7SBpmHaefcN2ZM+JzXQIC2YcXXCKgTaFqgzftmZ1
o1t2tklS6ENyeIhLr04k1Dq51/OmF+Ih8ZvwWfmw/Pj39Hqo+NSq+4cG/89OQOg3D45mqWeKOAkb
u5XkAB/68qBqgDprEcL71rzVVvqT4Orn3XIv2eAHweu9/PgNKQTiVwLeLYoxKA64x8lwr73q/NB/
iz27Ajym79x7YUkEe2J1v2atzxGP15MdBWt4YQPaXh7pjkPB3UXaQGrDBfkrK1nhJr0PaVRVd9Hx
BrMR2oJqI3b60LBDskDWcfM7ZPBPLgWkVHIGP/HcIbaIXIRFuLA57RTqW/hCe8lFMa1lF/2F9sEZ
5ZB/UipDEDgZHzchenXBqIgLxjQBU5KcJr12w+S43EFDK8MQ1EwVrAvEQGjuPnticyDm5iErq/x0
jSyMBRdiAQvQen1zS0fYKS5466kow3pwqhOIH7BqtH24SGjH5QnfC+To6GxoqYTQgr9hLPAtmAJA
YydpqkTqFnM2YGGymh8o4ezfPHm6qukFbvvvyDnTLS5oOpjjzzdgPggPy4JbuUKpk544lD7cW+Kx
88+PBYncC/RDHuJ15MtWgaNkf8b7TQMoDCh26EyjYbvD3/NcinuHhiBwA1AYQgPJQvf7cNkC6IsK
N8MHxSagMaXc8x9vyJURymdVqWWTMURXDJ/JbYwfQuoxlKitwBBH5mXsyP4CZ3I0NzBmXj4e7MqZ
Q0uC1t9HUQS4lCC33PxH1Hl1qa7EWPgPDWuRw2uVs8FgG0x4YeEmmJzB8Ovnk7ln5vo03RcMOFSp
pK2tLT7v+HEq1BdnNBseVns7/B+aCFhPr0wyGADqZB+klC4bARfPoLdR3AQT7GNATDLug2dcghts
3H06hzjfP9RhvEP2dzOMu4nOKOJizaN/+Qw+2MQ+l41K6aZD7z/BtCBmHeleCCAvulQb9ECtV8Ag
pNj82mtP4BjVzDbrR/NjfUf/sym/O532LXthzptGR7d0m8e2gci9hgDM0vT72Wo0WotXyODoh49D
i7L+tncZl1gwdMnc23v4RvXcQFPeR4A6gIafShsaYRYwqzuivEl4BK4HOYfec13ZtglwlJlbOe1D
n+aLDn+PLnCdu/E3fhV+zDNkfhlCqNqQ2DHx6Ng+bBVLHr9kJH8/kpX8bXkX0dXgt4fsNbe31MLZ
8meFbGLFyo1z8OrmxjE4BzlSd20vN6R/KB0zeUTLTslvi6oC/mgpHH3jZlT6KFz03oR4xKR85icR
yleRQr24T/5HPl9y5+/FxuEL6d6ZnKOa9RiWTYSPzbpuJsR55N/qGjCIrCIq0BbS4Dzu2A5QDoC5
QMDVqmSuKiktMTRZXIP6O82SzXIBwEeG7q5m/bYHrKAqBoEqfAYug/XmGt66xCHEMi8kjHR2Ct/c
ELwuFIu+Xu5SMUmPkvvB3qIM70F7BeglqXeOdhfjKN0sak4t/TZsOnICk2tcEO5zzmoPj5QxMKaa
VD9gvBEcwPGrj8tOM636ewNQWqPzo/B7+LmhVnqwgcehrcMg1aysvO/jPjSmEhoThLcYNUwEJVpT
oUkKmA9UZf0IkMK4pN02C+kl2S3yj/pYqG5bT2M8WL0QQ4GaqDtsgxV6NlwrKuq0JGjpvMgdnXv0
KtXyQzrIf/cadBvcmy2fZC4J3SbPpw3rrlK8IHMTAoGNSOmOLvE5PCF6/4ppBiJdmq3+3kyHfUSa
rGe4VX3+6mc67b9gFwktTnLi10jGoSSn57Y8+zWofzTqfLn0UKRQlXsM1qYgQBS37atWq9Xf+E9m
Ex2oNQoHeoXokt5wmZnPXO4jZyQv7JmCq4MagGGwNRWnLvch5+bLbuRcGApyf+gHrdK6meIcKHAY
tiei978N+BtZdBnKMrTfJsXkxo/F8aKj36VLa4BiqEMwZj8y1z6xJeWHyGQZMtppd2eimc9Y/80B
mQfSBO9hfP9elkzZqwmWRY9wyIIT6oBp8Cc68AimaYTANQGTPrjtgrU1t99MvN98fbhQ3xbY/Ogy
oFw2Og1uzI/DoCeErheqva+u/HVzj8EDwgaNjWFECB1m3mv3Gv02j+1eDVJGrf/4q8/qs9MEWkPV
wecvh6DnlE1TIFyj0U+C7b+5pT8hS5T1PREynlwLMQE/2wCeXMt9pAuBi2huOccKtO3TUC7V5KP9
s+qld52iY6I2fsPq99OUHj6rjDtLMpTrPKw5w+Fd912SP8VtPagxxfJGlxCZO0edHj5jm3DygrGl
uEwtWGbRnW2CaP02oX1WjSZU1pI9h6R6CD5Gy+usS3bLe5msUcPcvCXi9spWhSlZtw6QRD8GHpxV
oVl7zl65DB7vGt7iln/rZ39CnqgZJ2NnyZBCmQbdgkOKRIJLDICRbrv16c9Y89hDkF65MrBwR9lS
DKANOkiPNpdU0cerQn/qOMIdKtuUqkNUaYZPsx0SJtCMFVYLNhKOkZkNckM2ZPqwyOiHks4Xe731
jxFNSBpQB1GcX2SjudkwMirwP7T02XUbMd2vkyrtJTYLyDog16+a3id8NWHYBa4wnH/d6meDZ3KM
ADs68WZBviJ8rqme6/IU6yz67hjYMnrPeje5TJ5eAsDWDDbIRvvgKfXAoVG2X6VFjH5tkQc2EvRD
6UdsizUn7f2Nb0/nc7Hp2H2hq0HHbEH/bGvEL6EqwOlB8h4xlgNeGzwIcFNR23njFztfKkVF8r8K
9Rq1mDEJdxCQqIz+i/ost5B/3GOHZgU0gOQNxtne9a+jMoQUTRupI4jEwa+2gUJIZhuorwS5sz1Y
9ZtxOXiEQfS/mIAubDF8yX34Qcz9pTIG4xKZqv301lSVpD05RUGZ+zZsgh+gQ2qCGWyhub+NrGSW
axohc6r0aDdPcolkyIbTsPij0tJX4BlAGvIIjBeGEZDc4NfsZoU2UyvIQFWi+rAWZc+kdkFUzGj/
NWz5y0LjBDdFN5nxRnp0rixCL/wivfc5MBoCH1UjqohA1RsHfFlCombQ7JZjuuLQ6ajT254V++s2
AeXysAZ2oK8PDYv2+oqGL8JMyDbm3VJZRy9qq5BOQLAGkWOcX/Adj9CvjPosUXDvAVv+xQrTNAh7
35tlBVoHPmIZX6TqViLu0VuVzAxVIY4Q0YorZQusp7XxnCisTzkbovzCDAFBIF+SQH+rTeAJIudM
GxS4LotSyl2+2mi0GI2oumxzn/7Ok/vkPKnH979sjAwe42xZXZ7Sz3Q+fIwzuljl6XAftsaX/i2u
jporygyhDkE7qi52kz3MRuceQKQiiRPchvCo4I1VNVfYEofkMmRos55sHdrxbLUsMMcAA70+uA3I
GP2Ke4TtNaR9Lfy381VnsDYUbcwntHiBWnZeUJGI412uE6T09mC/SNXQGbG9AmMv3cwWIwC0F/tW
Sb9ktSv6zdzJ+sdZFa7eacAcTWpVEmO9+hmJaxrDkNqkK1jHgha1ne1XXOEnnjglzrPn3xwnAP4I
UlabRfVhX2H4EJtnek9ZfQkxSbQ89fxufFr2o2zfc1hFxp5beNFosZSS7A410amWmDH+nKockV9n
RKndnOw4ypH6BBWnbpX/yh0k11BnQMiAuipKaqx3x553Rh0KI052qzS41rqnRekIQ4HiQyunKyPe
JiACNO31Z0L7jCH5UTTYVkxfUHiKWDMcdqTy3iVj2/I3J+lD8HcEY9keV296YOyRau+IGTpMn8zU
vaKHmb74F8mouphRA3VXt0qftX33YW4pGiMhYZZWrdENTIymFDU1RBAbNicqJJCiwypNSTOwuE+I
ddtHN4RtEWS+B5flZQCxbQLHkKbDBIIVSVhBSEZiAxVTg6Jm3lD5A7D+UFo7/E72J7sxeds1OtNt
SWW2QjTGTJSmnx39jB7DN90k9m5pclnikuDfS2OJF/TvOd3KDuTPzblbhRCBKwZM8Iam+Zzx12dE
ahU/pw4brL54Ri2/k96R1KWwuIv4OZIuIHsEQrmLxG01vVxAveOW9HJs0ZITpa8eklpUrlKDlZM3
e4H766qPOB7KRei157DNyPsOMsRKgeApmcWzgKFBNpbivTUQBax73MjS8AK1TR2TC94DNpkuzdRW
LkpeB8gYZVFij4ZBlppMPiKtbb+cvuMWQ5wcBmCOuaUF8mQ7pGy6C2gNZFpbnePOFQYeCljoo5Ox
y8LvikAek3pHyhCGAZ+EVAr/wn1a7T0mqKbQOJgybi47otioaOhmD9T0iHNU7aEUiwopGieb9X4u
PVceNOsFcgIgIsyHnNGAJ2JiRejaTcsHDOub95UzfU5aA+odH1RjH+zv8p7pFyUBGRAvrZ7LIbX+
8LqoMSYMwl37gxNMeW55llckk/TMrC9ZuBl5J+qgkTvOEUX/g07HzK/T6jJoIqgn1QJURKzLyDar
xmTr3+IP+jxk43LqfMF4FYrpd1YBhhHoXWbC5adtHJ8w+yAfSa4QcTfcNm4Iz51wp+tYckRdidFJ
T13NA3GkR693RLHPyJ48jdocyuS0flmcqRFrBC2f1kXRPXoHCFHN7ivGfz6msHSxjXDE+kfCDYSQ
e5Wo3K94uwRlqMHWq7WoQdSPLgYYe0jzkA/t0JIPfQCZi5TMfsR4fgJ4b7fphYrw5YaQfUqTkBs9
KxgUUBDIKHXpDHI0cPbui4ZVR5ibCwuVdHT0dladaXqfPqcNkj2in0gjxscA2t0xonUg9M5+E/aF
Ofcg39E15YtfVx6hmKkpoItJP1NhUOpjpwasFRjK3UnvzWdEoyl8r/Heo1fgamuS1cc1u+lqrz5D
XIxK5SslHbfBoxzfT172DiCJumVgTvtYe1vmyzRZbxLkoJL6ZD5BvU4+26pS1z1Xt+BMawcKcMDo
pCpQ8cd5uIuAeO7We4KoGGI9Bv7DAODe3m8tvJs1suesbNaziZxwdOP+r0fsCBr78S8ErUFn1R6D
Up+o30NzVH9bmnReSKMyt4VmlvMKb0Ge3EbNMZnvKwHHuIrbuHySrmCW4M1X1Xm5mVxCkOzXqmTM
0zaY4ei5s6iBfcathJzednhK5kDICouPjpKXT8gpMI6RLOO+rV6CY1L5iOL5nJQ6OftRbXTlRaoV
CJJYpS8ijwxkAjWukdvNG0QFlU+z1bvb8A6LJ5X1WHuYkyRXCp3hamMG2vVa1aBLIF7aNrhWnTPJ
hGobKgzScAiVwU65fAmD0cd2T3j8ZWmc2cpNToh8NnahtWqsWFTI8iAhSrIaKLv0MZ807wb2ZDAc
hEL05e+WAaE1Bw6ffP7Afkla7avKJGWDESOl/Wk5fJfwe3AUQX/p1VOldZAJhN84+1CZUA2hrPaT
Qpn7Fr2WBKjBLMK+IxY8qTpqXYeZpEkEb0KkE40xFbcgIEC+OOrWYk4AyPjjmKTHFdkuipLlMJpx
a1ablVCI5dKv+f0ZtMzWqAPREwkW9Te3OibV6H0SDVF5mo1pUpJH1LM31HlSI3d4VnBmaOoesFhu
pkxDs1sxN9MOpnOLjw6gRTfZbSpqgEw2hhRqfVA9SD+TXiTxQNEz4WgNbURJhQAIvynsX73CcvcU
dOq016EpkqI9aJCl+A1vQmRcYQC39DRukvQYfrm5FPCOUJgZQdeg6R9pPWkjoO7pe3wB70Wk6oJf
P4OoRd7utWqOqfPE3Qxro7ZPOfPqjJGjehisnlJkUQl7Q1Kgp0+yXyO9QBcaE2Gn2hTZkce0Sdvf
pxz4gxI75IJIitQcKH5CtuxhAjGEcA4Ok/nocXXrNozaOS3sdE4ja6wuTHf0SilDxkDU7fd6htsz
g70IdXtMyou8PKLe1GqftxZDGuCLAdxt0MWSLtp0dFAUxEE1SxtLWrf0K/HZRC4ZcDAhyw8JmR5C
+d2kF1A1IwVF7rjfYTBr5lGGBhnU6kWn/1nXGYoJ0iTlJANqOM5e6X7V5OJHrQi3g+570srybdIY
5wB72//A90MbdMwycF3dUiIVFmHVSW/TGp3CMgteOQmhu331WuMcKWc+9xwRMMNhmIIGOefZdbQP
6aDn1I5qs8KVvuF6oB5Fy14cD0vKOyjz6CEmG0f7cAf/fuvxLTk9XfdhbYzTQYBUS6EglyK6Ikw2
C7LQNo3Jxh8HLvInJsWBBFcKwYdEAxTPrGGQBodpgI4MTI8Noze6pqToPikj7KdXjoFn8etMql8N
Dz0E88oGVCNAj/8S26MKhju/KVHjr6sXjV/1JTPKe7jIXEq6Ll0X7EvNAkAWHDOI4F/rigWaEyvo
jXOj/bdN36MhhXSEh1WQPONhNeFtSOFF6+ayDBP1AoBQHkcM9Sbli94kfSKow6pM5+Y2PbVM2lTT
dB4iXQ4hzivfHaBavsKqL1sw6aCRAw3Zf6ekZhP+7LtM5xKY9s08/z2naBO2hzdPcjk0Sd5Aymgb
x0FlkX9NfKHczqlPLK33y9fdmk8OAWW9G3s7V7vFTjpNuQ3wSlbHzPgMz3fjBMixZi4e/Hb8Dd5o
b6Fd2X+3nGtmwERER5SMAlJm5Glxkppng0rlcoprRL4XsJ20OLPjMX3Rzx1nYG5daEemWwdY0AgT
qWy5W37wqaeskPumVU1Sygsi/mdeV3v/nVDJwvBuPVUzxLsltYHQ2T764uGsqVgp4SPSjo+qKQgr
q6ePKUQCpyEtsTEw+/Q8htBAywhcE9wj3tWJ60ETZr64Wzvs1rCBpCFJnV6+qjtoJSTHYdV4dmlM
8CQgxl6SciU3Wa4ipOdsRfxa10FoBojvnRH7ohMCDRp0lfwJ4QdC+C1h5jQoICYlTH0IsfzwO9ik
eGLb9RMcH4459WPD2+C0MfCNaB8VEI72Smkez+190qHFd21wTjtLUdeTxuu7HiOCUwR657FsQwp6
rvFazpShBxt/77SI3/z66DF49z44JAY+26fXXOE6hTTe7tLAJD7DJSZlgo3imowPo87yiRDYdANL
DtYLhBoqU7YUZ3B1uKDXMYi71XQyvxO+vM6oMsu9Ug9JZTIjDHXwyRlmH/Z7v4wXNX2FkImdPT5G
5tDK1sCWu4x2p9q9Dx6iu3uO8f+DT/eUvKAPPAVOgEj5WNQn5QkrXV2mMfP0D9YiVE8kpiW1ijAz
Vz1uTt8TCAwsp0AUtx4rIWrz7YsB8xE5YIz7m1Z+sHyFUHdaPdFw+6utGIiMfIi15Jx5nrzjiKQN
Uu83qo2IeY9R0yYTD2zH7L3ATcrolKsxAp81shLIFx4TqsiJ7Dnh9XdS721IIHkviRBfyRkav/Eu
i5gJ6BAJNgY1Lh5CnfYHjJi8hpEjxKVJ7+PUl5zX5L5mMKCuV6VlZlVhv1DM6RIQDOlsv6dFS7c2
xFc5Lug7E3/79VkzBKFK0YGqTC4suxWS13rC/MHVoT/sN56P3spZ+6FP1crkZhyV73mZeqrQXyZn
sGbwZoGEh/2S4u8hl8zYmjV/uFERbqUaogoGVnfVQ+iMpsUeQ3amlRZgUgOwO4Xua4LiDXMVnXXE
22Q72rx96G6UK08SAcD1c8FGBN2PIjtaRavMiKLVamtH9mCASbLtq6GiKBoMIvvPnq7Y6RsAwdsl
jcWKIpejGW5VVDIjPlaOYTjkeNNUegtXVJQrAHRQwP5MzjPtz9L+cDajgZqazURZixSMmkzq9mTW
mwiCWAVD5AXwBbMneZevNeMVPnHW6yip2RSQEaKT8QFaZg+UJkCdOvIeBv2WPIgn+4HZQj7t86yA
UlfVv6t+zbj0+SZUu9TENxIfElFA+u0wOmjiMz9GFBLS9/KJvv9e+XsOS2DsSU0lb+2/dbgxwnWC
dCy1OBd3Nuk1bTh9k7duKG5YS/m9o7xqTHqTlyGpolbcROyAfTBZN4N1vF+xKHc0iQ7kjsphyhne
SHkhQ8y589tu9lgTOEbiuZCrclSTBHoJu0pGTM4L5IjH3JiV9az3NuXcJeMgv8/8VL3ZLK1TgNX5
nTX3BugAfJobLkMpTeUJhsPOGqYpbiCjQrgcX5+B0nQjbq3LP0YHz/Eab4xsSTuQjeJdwz4Pbq7+
5ImXc7Zz35URI/CZXNi7mXAlJi21cznxGkefEBOryVNzHcNlywiRNexR1Tum2Yfi1LjSfuJvIU1C
/C5Oj1JBPeHyJ/7NmoShw6S96Djj5uzUqKZHZ2MRIIAdLHfqpkZBcFFeMGIJN0Yknxx2XJ/0OjM/
UA2dTPH/se8vw7eiskQ+zVuTWA59Ur58IHUsNUqu39SqLpvA0RejafqgvRxW1aZQjzN4ciChz1uc
xPcR63QrceaSxc7/5rMqohZ3B9zACQ2YgAZlPQe95rucMCRdrxFVjgi0TCSwCvSflEAX2izcXQPW
5fhuTMdTOt8asI7NJntk0UkFIEZstmQLpmPzbryt7uBvgPyHbW+1PRivJDe0GnRIwxJw6ZfmRZuc
EnQWY1skxWz7oZic/GvCtB/wX7TpNeG/UPZv8Ma/qKPt8bhLgUAXJrUaT+k5pnhiiiOlujzPESQc
2ZRDqHk7LjEdLme7RfdldiElmfI8e027uTbHY8WpyBlO27zvogJvgY6dngZUxBlFtgPCPx8xopGR
Mcp8r2Xfh23Wpf2QLInJnnxSMOWDx+PV2BxNp92uaXKjL6pLIqV7UwFmZlXne2mZqM/uuMJRTnNt
13kVBMLudqfmXJkBvzjdIOCYVqtuAEggX7pglBA+f5CHIXVBd63MLKtwTUpRBgeSRHgvpoyXjrFe
bw24ImteDOGXKVByax3HeCGs4qEfUgwwyvCd32q5XIbsbQHy+Duy2BRAMmYY66EBzUTD4deOtwyP
pGgtJrH8nuWWzI9J8tS+PJMAoAZnc6fDZcgxMMjXTrzemWt6fDF2N/2gG+gMvSFRRfL99YiRvY69
dbx21qEhQ/mk4xgKMKQDJ6Rx+XHngP2YHQwXP2IpqO6x/Kf50T3soZidYcpjix0mPWywWNvZDOtB
LpMmPRbG+97Dg8BAYCdSfjAYGGoWf8UncB4Pg1mN7jIzRDbyxfJs8cJbY/38tk44uY9OEpIvV5Oz
3GlmH4SKN96B5IZvzGXiH+Ik2HzLOeffgmixZNXD0EI0lJQhH8GFepJ4bMkXzzhcnjI4Lclyv7qS
aBVzJ8lIMaIzYm8yi8Uq8M9GcpbwBLCkreKRqJMDaetlAvfIQCuaup82X93WfjYDD/E8BgNRJscp
V58LDYZgLA7OgkFLQKwXwQKyxLSbOXUL5KZsEKP4Le+LTEkO7TsG+FFyd3gv8YyC4hT62WgDGHpW
fOdTwU8OYy8Ol4lPnlS2ZUJFNjyv5Z07yqshy1C4XELaC5YhIEgTdmPtQe/4kEvLP1YbbsBLcrKL
uVeXlXJuY/JJtM2OkSxzgE5gXjPKVYolYeuUVK/EtWEHYQjQyFhxT1MoLSwcs4db3FwI6bJ8kurk
VsrllB9MON+JmfRZJ7mxcptlQawpn9VuJgvPJLd6MH7keXl1BomaZWnjfBIyqEBmgJCS9CYZ/jVY
elh4hi6rSTSIChekoqxhh8ygHJCQGDYcbIVDkfv90ayi8MqZNv0ZYYGcesI6IctCb8ZXyehOQvBc
tWCSxzhSVNn6PGPDENbLMGmaNTeB9Gr5Sy49l9TELGOPdWkoFZrL9VsxyzOTm0XnZKS9RqNRVQUb
GAo1k4+8UrxHNjsGVniNPOIF8OkW48DbNkz83r1L51geMYDYqMEfSf3ptKK/uosh7QZBIDYJwTcD
2+eZDW+KTczNYBFglYIFAJ/YpjjUi0UQo83A3OBAKCyFkYUZWi7R5hs00P1oobXdNJdJyWJmNaHL
sV6xirbNnQ2aoeKRx0kzVD2P0SfjLl6X0FxTTrzgWyQkVJqaK/MWQgzEDqKj472wJwQhmL6dB8CW
Mi8dZIiKZ/bIrQEEcwViPZqOA9TwYGuwp1jSKw2zaglFtNDyF6MFpzaFsMx6dkNKDmo/Gi4LWJ/n
vrySm6wm4CDkbw06AELdoM8vDXpYGpr9MYVgnRCYyKBpCPnuS9I+Ux524tgelHdAfEfOVi4EuLda
MnchrH/o7waZa3aDlUB3H7aTy2Sg2xMDUag4wLkk9i+QDehHbCOYSR4/N+iLiYCCqGXczbtJa0sI
C6g5W2fzjAEIxQbIxgWHrgcflQgEQR3+QJ9ejqFTvEhnF37vuOQAoSSiZdsEUBuQRaHbROEnyB5z
c2OVDLEjsgmJkyozflgSxD1CqVWhhijz6wtL6EcY4Si7kgL8+WxNuEfiCAsxA8qFJ+ZbdCFAl/hO
KvQtMV7yyfIon0yoxgf3XkZvUjhbzJGJnO+PukGvLi6VlLrLfCrrTVRft/xSimqp+QDABf3Btftx
jXDic7UCtnGO9gqSjROV8Px47qxzhz37TeaQS2euXpVmaUQNkZBPtrjy/bLGFvwcuMlErjMWoU4o
LGZELBc5hC4FKTZzsrBkdVueJe3PCuGCs1nQTuL22cyoMGJfTi9MkjBh1mNbME6ygLFaYYmYACGr
QYpeL8tUn2wBV0K2TlcesaM4ZLT5lKFDNdmy5fq4dKF4ZHMY7IfR2mGue3HsxI40Fc7td1qN6sGa
aSMGBQdkPA0WWIOFxzS2F563Ux6FV8FienbF9VmMp9O5mn7RN+i9yTDez8YO3A3KRim+L28Ek6WA
mibKEg18HiVibbJdbKirJMY2lDLLOrPtVJ1KvjGpYVNjyPD4YYXTRztZNW6EoJyeTB4TavBc4VtF
0KFVhUlE+QFeVjCSgBH3drT46itcE/HBmHkXnMkH2w3fcQ5/w7obL30zUY8D4+tS9lQwQYReJKyQ
EuQp+MQGgaTESEPaAKn+rMFFlbglhexCxBhdHBsn88uNpnxWRYO2WgQDifegUMrbiphiOJ6Oo8wg
OoADCFS4t0GWfOoWjJxQQb5MHvlbITnKF9PRUHgyYkg5/br6u8OWgP2ptqjvPcxcP2G0UHRgdMLt
8JLABnuQNXlbWJPJ23qQowKIi9vx71RvnHBNKAUwGgxSorjH3wB0xXpcdP2Bmywb5aYFh20P/Xtr
0wFiuhltRiWTflrCW5wb+xG9Mk05tlJxcaDEZFyf9pSMhQz84vCJkQ7q72LKZaXW6W7QsxbvlAxz
F/6+Iu15grVl/BE/j8d/7PpQDXNQd//wWPmHmYQlJNRKNFaLK5HxmEGkkIkG969H3xcYYVfSTwXj
jzn2xi/DM7OPnsw3+YHyxb9MP21SdmDAEFN5zPSEwBCnjYQnQSAbtAFZgpk81YLo9YufxUua9QEV
rN7FYIbJVrhXYMjE5i0rd1mZ5VuERibfKL4DXygrtXB67kiX4UfgT1RxNnAf2vZsxnAQa0KRHodq
UYBRvBt6mn6P6NUJLHEqCElCiRNS3F0QDPt3PrCDLSgKFmfCWQCP8bycj7D1hNopHt+shUsi5iDl
3GkFpeehxLxyhrIVjuoLn/GLa0ufZNzarfOMGlbWnxtjRGLGzenDq83q8Q0Be10Lr5Nm/9PP0opd
dm8bqZsoLdrD5pBd9b4LZhaiCQh7PshxvuWfAAT8lrAhY14z+cCuim0dj0bxaL0O1yG5aFZMeDCO
8CFlSd8al57Eh7Kq8TfP/rb4KGs1TSd5Xh75H8JYEq1a1mtKWB3BJFhqiyiGxZx1mPwgr4snLQEx
GFvxW55t+2BLlizP1a6wLGFgGvu+fBPczGLFHznyHnknCJZ+u09XvFmKjxroYJKRL4WohcK5lJn2
YKZVwhuPDRthS4Y0eTuiL3Fy3lRkiCFCiYNUERkheG1Uqdk/43SgdJCesuw3Zi3JmP2rAzYpN8vW
22iz7pdCHGkCQpFYzdSC8HF8QmmRQm77bdW8hnelaPQ6rEOHk3MWspzEDTc9euhRa9X2OUPcbyjV
rLRkkbClazRc5WJENY0LZ8A2KBhx8q3CHL0kQiS9JcKjK57DGRMWHTf3i15lGclCEQt98E2QtrHV
WSEYSucbbkhDv6Kdv/OfAxrA4E3JBoSsyxZhKJGmzFusxMaMVpgzuVJjvNwoGreL2a5oFKN2444+
+XNHAvSm0TTaww5W5pTyfy6GSGMihMiaK8sSruZ1USjloZ1H/o75BZdUd5hOd1pwCqEdT5m/ZeLc
YpoeFPOhYoybqjsYrAbYZWYlk3XD8g69VGy9WD8MFYcHzZHY/UvJDnVFGCLu0Q8A/FG5xSYJVVBo
3kL4Bilnrsgakuss2RZ+L7kt1huUX/8o1xcrjYvXfzIonpS25MX3AD/8wAixc0IgP2qu0ZkJX3HE
sNXKHJvAT8J8FRzzzvKC9IsFGGVuzJ81FNMr7F5ZLYQoy2kUlrNVmPKrQRJE5x4kLllJHiZXXzZY
EkpA7HdXlkrcTU5WjlZOWM6j6p4YDvWOakO1sRuMOQQ4EopeEpbLmp0t5ImKt0cvtQJY0bKRcbc6
PKKYab2S+d+VLg+aOrWGd+9KMZJ4sT/Or/B+Mcj+3tt7F8wZsVciwZZsFTQ2KeRHSvPJ/cOAcYPE
JAuk+YJwSi8TSKGQLyBw05QhmdP9Yyh8eLJQ+HB0+iY2logYqi5+bm5kA7Hp8pWyiVkuPEY8R4Rc
NP4Uv8U84iHhHd+glYlnCTTuyKP4gvIjuKI40x9NkSuETkEZ5XNkD9KvDLy0owTFexKxijcnTp5g
jxJtFh9O2HgD2nhzcMIVvtJi96l/URcTU4IS7CQEQImKBQeQjY72xQcKcRgPf0OXtZ/LjEwovp+B
zy/uraAEuDBsjcHvLS1O63cpgE+A6AR+FSgxc1mDhF4sNGU5fvGWxTN+KrHJS5zOnYuzGS7plhKA
SnCreSMhHtvBpXAQx/xl5X8UCruCYIi/LKeK4wnyLNdCJiH3rPgnq/GWcSu0/S38cYFKZbRSeYM7
IXx0/q///+N335Mx/Nt+M0LY3TLHZJZQgOVAonFrQQ6qys3IWfDAXoay9BaLeT8dDnHRhOQOU5lH
XINVnjJhKAsgb8uKK9NpU0ynbrdjE3wFY4BDOypxCoLgcCKTpi03ts3jm1KBSYUY++ezy8uy9fGx
Zec3MJKASXIt/4nryc2WKzEr7MpV94d9wfCJ/kOwsBCU94iTPsMZlKQA/7BDXxDjfipXbiYXUPAJ
GTUfKjbyYuBJWAPk47V5FCgIhOZ3y3+3/aBlxMjayQCCHFalxoDEDUPpYK+lSktGlYTPB5O10/oN
NgGATza11exKCyn22PGqRMixxLMfVXK3fRlUIMGABQAxy3BR0XjTDFPZDmggUWwl4V8Yx6zKscP4
eTBHGjJaec8SGhXh5JfA8zfgquvf5PpAf825d7AgxC1Gx4vbIz7UXe0dycasNiaMD6eCyfuVctT4
O2Ngibcml1duiQSUMrI/0JwlTf6LHVGULCIpcC3vW9y6TSB7yzfTmpur+puPEMx4pzh6jB3+dcRk
oH4ptxMtOIxGVb8TOU6xPgBqBlRE9hI+/CeR45C1RYjghIJsq78mripLlGw0FWI5kY3GOjw2Wd0a
0cN5FB6+2GssurfxdrHYcZJWfBT5IK5GxeCCVBihEm9IPkscPSnTIAczEMCqrvfUxFyj3zixzoH8
gUxbIBq5TS1Udvre8omlFJJ7v+HfRwxuaP1UfNMqI24PCGhBnXqkEjZS6kp04HYi3F+3PLg40AnS
vd0y6+7F79D7l+aMDl0prG8wvDjUAZuwhxxSXm51gNC+MH2nGwaBtxl1zE5UxXXiqF9cFcKEIooi
/6Hx8bfEDiWz0UMOQLwkw553jxSXbqhF3fTonms03bp7LRb+t1XSf/JFWz392nfrQtByoNGhTT83
VieJISgINfly+9h9eR8WIim1QvGKOO7v5ASIfKjFe1DnSYmbKDm3Hkgfboh3OubL41vdin3yxVnb
uldj6+bIV++uAXpHo81btZ1X2/io6xRExxQfFWUp4tIt9TioOYN7vNEaQl7o5ZK+sIHLUCcrscmk
EyeyrEYmrhjiHXMFviReEDQ0kB0KcyR2+2OQiJGrUz8vmtPjoy1YAupTNgzU/1vBfyMJ54Osxx7N
EMl/SGz3NO6GvHYYE5oNxFOqc76yuu81EMWXsSPho/gzsknQJI7CzpDgQoQi9+Y/92FnSeh0i08G
w4RBs8dMi7EmBCEwOSIwKV5Uw7891QOgf1YJsjaBPO1yNFSMBQJKtlRvPA2pQ5IaDimUEw9YfAnY
ZMFhgdKJ7EJf0cLdlZfEMXoaZTxO8RkgU1VoPufBKmv/nV3RvMDPxt2+d9/MVsxy9+hmwblLQj4L
WrgiDbwN+UJ598cIgN+INj7EHZS/Qlorx/vZ13dlHGI9mEGykTrnh7hJ4qQf2orWCbVgP9cCiWS7
vP5aNNgxviisv4xSX7AymfhfsHSI5p54EYjpEG1KAdo23Ibih2VWFstvgFoWPZQxmMcsML2rjW0f
wAHFM/wDAyKt3BwQ90H6xXS0KfmitBRfvCOkhEfVOCxfgztV63QEtGgJtuu3B50L3elh+ujO33Fx
GKDYzmQ1Tv4GqfXD4jTej9pdImt8tBoCKiEMty0Ry/BFhzpyn2iQ0MapI5yyvTSPN3Lq2w8GFRYX
QAsadH57td6uYn4Gz+lh3YwP6w/aIDaaOtzilkMWCVls3EC6kT5RUFBlWhKpc7c86YTiJWbBA+jk
kIgzuxlKLESTYJi1lvi5co9fptyp6h+dpxmyFHcX9wvpKRsyhNw56woM/DDPXRqeBVkgA0Ymyc8d
pXK8CDjOy3J3o29RVbUtgZzRoum36TUrwR0lcvxmvjlFoNnfhcy/YqJms7pTd6oOxGrngor8biYN
E0SRyEK6CVWE4ofqVOb2f5Lm0o6gk+T2fSCqj0i4y1oJIxXOBgNLFkh+zJj05dt/p+90A/aJeh4K
M705Vea+qO1n4TaWrqB1/yasbg5WIiMRJN+ZG03KTgKf7jjXYwCmGTObSZoXA1SG55YKOqlZ/Ofv
S6Ajm/zGtprlQdtoBHQ1LCr5oF9ZDCcI3A9UuirmGTTPyqDwf3H1xZEXjOg/cwJcI8ECoIktQ1dm
eGf8YOmhQ1dJ72FsYU/S46g+rU5bdbuDbBjySyhSmOX+8e1vMAE5lHGJm6P5hMi3ChWcfpCIQzEu
VINs85muEhKnHjy5H+JraHAA7lwRBooJlHMHumOw055BDg5DKAvjnmKBlxIASMx2YRo55S2VVoK6
iYso4Q/TCoWwYpNJvVW4U2SRT3YYgnqS2urP8LSAVsDPOO1BhE9FuRlTraRuQ1nFpcpKal+RdeVH
4scbtSSirC4VfzLlUzxHAeBWW8CxN316GOatEGNrNopHGdPEMKyBVPYQAREUTWSMS6wM1T2CcAbz
hYD5V3pWNjre0905b34kDj9P7wNWV0YEDb76jKkQFJ/ytrpDVQ6l9jTn6CPxz2Vsjm+6nTJyyN1I
3oEBTtLjBt5Pp/tUhnOxFvWpDCmQd0nSIeWH01/vQeMlcXezJCwgZ+hLQIJaGBLMpMlciSPIsxUR
R9UXp1B+PFzgLdSWyF7gxoHiLgJvJDCCwCakQwQkls+BwyWKnmySt0dNnaIhXEXxIAv4BsER8SXl
/kPh4oOBVVb/XpMpJEkVui8wJyn610sBvEH8b4D1EoLIJvHNxmAi44H+5qf0OJBJLkjIf8CMw0rg
e4JEyFYFf6DzkVxhrt4zrnEtBblpAHKgK2FQElfEuDIlZOmVFfaHJAp6KL7nwWg4DV9+M8LGsmxA
uftfos5rOXUlWtcvtKmSUL5VJmcwvlGBjYUQykIIPf35eq6965SX53I2FuruMf7xB+rRJgV8o3Hh
ixAuCghXFKQPN/3GwocuXByr2UKgN/+HQorvrbhZRZPB/ayxVQqwU3AFLhcWBA9NAE2iTniQz+c8
N5B5A8af//YX8Qz/h0Lp7CDNbhy2qd0txAUQN03GHyz+aPHlAqoSHzEZ1eu8ktm5EO9XKzwJ/u1e
8iLHnQAu3xqeGifw6QQfHhbC/Mx8jbKERPrpI8T7cCJ22HbLCPfyD2ziCWLfKvyDJpaweI+WlGHh
75GJvmgIdtPpZXn2BD7CXiNPTVY2oDoHDhu05kiu+LEkpfCWeP38e+EsYstHcUSdQFAjAk6ooH59
FBM/iY8CQYFCAMwj6ixJGkGWT81kApg8gRGmOCEi0tuKKqM+whP1KBt61qL47QLpR9M/Ebh/shbw
mgIAJZ72yB7zgxQn34qyJNsjxfr3GfEvFFA2MzEJ+Lg5v/TDGAL7MIA63HcRi4WjvwE9zYiLhKqG
ETZmRtiTsMj/gRwi6eYD6idgECUQ2E8N1F254kV1Ded/PsW4uUdF3eAUMH5jDKbhlRNUFhqvyob1
S+E3xQkF++ncketThZE1tOznLMNEymuhXPakWzmV5mgGrn02jtgwjjP0kKQGO6jzlBTR1uaN1z5Y
gjKT9/BIP38DKDAwqR4qNIh/z58YmDpbqsWm0Q+0za83MW4OBONkmA6TOwFO5WGA3IM2YRy+S+fz
hz3t6Lka5q/YN6lenvtCxSUn5iCaK7gsrV9OYrn4WJOUeEdk1waF5g9xoLDvcm5WI7vHknRM1TJB
p4aC/k2frq2S54+RffFI+9csbg56+53eoUCiONHXKsJ2AsvGB02+5OY5Kr/b908WM3Ubc7BiHgwP
8zS0CUbXF6lC70VFY/GjBh2f2oiiB2HSi7AqWz9/VgPZ4d4Qkzpn4brwuD6vrUEot8MDM2rUBsm6
a5dmRiuWKLsCIiT0Hya1wvGcYYc8S4hUKzz5zogTPrP9uFpbAy3MpkBGAk3c8mt1Uo9mTQv/eksE
H/BCdI7OBp7O1/bUXutTfFPPBsf0PzRabFgipUVUABj3ED6jeNxZQUPRM1roq9HCXFkbhrwra9FN
h6Cdjv9p5WKSdUS3eOe4lk8PP/5++D1EsmgSTcx/L/+1nomAMjzRPYjJjAg/avwxnVu8iBfJwpyI
8aT4nn7Wz0S/OcyGGarahTzjDkqnSvgK8F5HRUmesS9AMmjpFBXxlNHUzERn8s+nYkT1MVpmC2yY
ZvfVaCte7qtmkftCvJ9ih99NTEjU5AsQt441lBgbC9U7Gi2/c+PQ8DO4Mx9PdOhvh88jlTCXJs4e
eN0QZJEv6gC7qn/bBUekJ9J+coJtnny+mT0IvXiIUotciINxNs7NSd3CDl1Ly9dUR18AH2cznJJN
c6t4Ga7F7Q7OcbNi+/NYC9I/WsztYPqYls/kkzb7LJWxa/3g2vWVEh6W+saYGTXp78EYcWlP3w8P
AFYtJT7t9OqtO+g/o0mBYTtUOGbV55T+3cKLzi6vo22Sb7ntIhmx828sz/LCvZtnWQ1U9kDLvUnI
rjvixREc0Upl3+31iUrA6aOZPlH+WgK0ezceu/djXtsDthp0sa1r4gducFicWKMZUbS2BiT5R/27
teaI26y59atizuIpe9jMz70Be1JA5JduHKp4DmIEG1I4bXuimQwwdbnw8lOE2gUeY2tjrsURlU9b
Iq69x0C0Hx7xDAJzeVPM37D1sMrI/QQenxrk2USaDB9szi83071tKcj8rRhRCnrdnDMOAeGayZDo
SAfmdtIEijj38J2QbzbXGX8Ob5KsKZ1vWHOdylP6IDRKiXHhin6JabyVV2nEQ7r7+axy8yNnCbUL
ufKEyeFFVHcuvoaJKy9i6oNykn5FJzPUw2hWG8vki8pTRqZkp71P/lFSQ5AAldTtliCGgn2C1viO
TzMSGPlgSrvk5SlHM4SpMpoOsV8TjCYvGu3AOWvQRMzHb1fbSd916X+Qi10hXVf/JfCyjO4+8e3R
lsF5q570aKb+EzKkV2zOS8TAaASwWpvcxxdEJYsWr1hfkT19xMCMtrEKhC/C+O+NQ96qwLMJYA9h
hHrLd/nIrTb5GolAtBgv4FKTpYMReYBOZmpxDBrPMCxSwKqPEJi2BRyvkrbPSH5INsRUzjq+pCtx
vaGIixf2IBGOw+fyVrSzAS+be4gtUKfMnlNIlqmb7bJVAYLHIMhYA+I91yipCBp9hvU3Dkjym5pH
5DxAScm1nYESRIWXZmEZQCbheJZJ26w+qX2+wtIO7xJY5+EfJqmONC8IXUv32gF72AacF1GeBX2/
X0mIzXLHlK4mLukuToIq/CLAyofNG0r9nVBoD8rJRDBuqkGE7vFcUuxL7Trrc59jLw/xuM2EOe14
i3/G4yqNQwRDz6+0a7jHEYD0EMa58TBBJ2oOzxy0V61Yga+RGeaSXQBzK6e3Sd1huazf8vocyGW4
0ev0qIIRqSkGJowK42DqKEyz3LFESdQ4rODyffzEU3NNTLrdmw4b9Ho4ReeYs+OqXJESfUc+uvYX
gK2j/yaMgm5GhNkfbX4x9ltqEea3AKqw1g/jczermeWjHzklt9Ex+qXCLBAg9URNuO3IMUnnfIcS
YeR48x+R60yRkg94s6iXYS/vLRRBqiY4xPXTx1b4gWY6c18fj11MPo0BaZ50yWHqWbMx5/6p0h0J
rKx3inT2wW6A4iEcp+RzItoWgE6NFAwvDATrriaDdCAVqffWT/SxyzVJEphXY8KJK8Jfd1JXWmDx
i2iZt/H64+J+KpwUTDafJXHnQb+Ng9cBUsc6xtHKey2fa6Yl3pgQFotMLHhAW30qr3B3DOWtOb/7
T8x+58apo+a5fS7aKV9Ji8euO8WHaK3NMKV1xmv93F3zVfGtnXp2qFNSzimKVgkSqseaxrVcG5AL
GKUIqlOMimZhVQAhvjKLhfa+vPYRCcwkbjjRyAY74TngaVNVlw9yYJfkTlC/H4aTijXDPu0W48Kv
Wazady07gJpFYL3War4tPtNtAmimrcTEagQwCYRTJWetnOZ1kN2nMqqxzufi8kaluQpPOn69ktvc
0L6SDH54YSOku832tTQoV7cyZmOIxoDsHnYHFMwk5u6Wv3lp1+sOGKCw659oER/TC6KX7/S7RKYp
4anNpRJnyFVDcSQiXEYMCN1H7g97lSPEBMIrf9XLM3PQvNV79ob8TNGi4RCFNh3XAh0nJnJiTLsl
NZ5z9iubYmWE9leZNYtiM8zjS3rEIvKxy/p99sIGw+WXPmoCY7gWHHltWF+v8fSOT0llt9fioGU0
TApTI67xrwLIrsIC0aLZwzqbbh8qW1BHKo0P7qdORcjVD7uc9fHH3LWa337dF6M9GznOW2Mba4Kr
unwIGzVEVcVzoVszw7rvqtEUTJByn/22VY7j8WEkLSxW6RSpz5PmD+8+hutzvNQAELzi+EGLr7l6
LOSVryvyr9xyEJSvtTdU3OhbXarbaCnNjDUGctd8wRcWq2qH2NS7LyyEhiUIHAA8NJZhZiAC03y0
jDGVyFhbqBWwp4wAHV33Y6ngxas5CbLrE6nVSOI/W44IfclvimGsn2TmG7s39lAS6kkRTGpw92vr
2K3jUCIQ4uW3hNLjlv71+mOXLK64li3yKRjWIrsKd0OkvS/JQY+tzJhK1XBMZ1aHB8Osfs8ihq9D
SID26+O07JIP54Mm619OmLZ/b7ASf0ziBCNkxwSn4518XUDdWI0AYjgluTngQM3VjfLziLZEsutL
yJQJ8RyoOBn5sX6Ij9j3Z3ldU1pvyTEZQSbLmOjDO0O8zQVjcrjO1Y9D+lh4X6jLF2xcDji+kVQ0
rDIC6KGYd21HPupYhnvKiiT79Noyn8WqjawZCLBM1iInht/C9voQIlPMAH+Ht1DLYuRMB0CZY/0i
ONS3cePEjA4lIYCmLeCS8tzxHX8v2LfsTbSmgqiGV5aGSNIyvOftdbLO3FIkb5uYKTi8KXA67IcX
EiJagiVjoh0CwhN01hfnNgDEN4KnQ/zaqWp471YWnIY0eM+KOujIYldFhIjycBGo8jhjbkCEeKhU
UZLNdMCMe7zD4ZBgEWRsHHq1VZOtPOd7HpiZUU53k7aYaww72vUYt16+q2GeN+GPGB6eIcGSfzPb
bN3R/POB0vyRMAKGskfWSwUuF4UEwJACs+eZ4OsGBedZe4SLNKb12falA+z0noXRCJReff6ALcxA
JcOwJqOFMzF1RND2LnFF5BqmMFUf03vf2223e+7YJ/IVey2V1PS1YFegFyA/dzZMVFyJNDxWyLya
RiQJ/mc4JbzcRAhc7+sM3qnyqfY7v4U4KpzfSrRaqIOp/8U4UIzP/3sVfkfiRfKuqCeZVengnoqb
/Rs4IIzdURhvqoPoUmIQktQZEj+7xRyStwfIEf/tisNj91xp0CP+zQsZCeaAehx0nuwSKoYnFo76
hBPqgXj9//8O/yy1BEMKNgvpWJgoTxl60AlVC7hki+HUnVKypcRzqgmtoNVMVX02mG+nL893pKGj
6+hrJDPRa3y63fxFh45vIPwOQ1vUeN9qq3svNu9JxXA682P5u/qMnU+Gs+vzOTXoIEs2jE++fxow
fo3Ds1Nc9Tt9JvAbYRBlM73flg0YSm5CIZVo9pnRFb6c6mHdcXaNYAvgwFGXc23U+blpzZvfcihv
upiSjLwXd9D7zdRYhajHYSjsYIzBfZ2l34HJlOoU+/tG/87+YOIyz+ov5iqelMvHzDjSGGN3AMSu
HAdIa2P8zhOMF1c4v26y81uZa393aTX+gdpt9ruk9RDqVL8lck+0onmqhs19axE49iGL5to/sFyh
HMWkYkh3eCz1AF2UCeRKNUAcP2k8s2SU1tLkAdctRSndblDeqs+5QlTGAFSW/pK4UWIgic9p2HHi
YTIKY4lfSha1bS5VLYxIqE7XGjCJFMZAkZ9prbkxdS6gOicekvfYqXa7EbaiyvVegdpE2EUOQQfd
raKdchuYz6b9AIGka4LwyBVQ3Dt+Z8C7vatyCWjUjskaC9rkF5thnHqn0erzk86RoQfKiUCMboVV
1x8+QGF2aK8NNSZ76uzDVQMq12XMdKk6nQHxyw/DGC6BslE28ibawYjhmA/Lyv8fZay/07bJ2n02
mhiW86QFfXnpg+AstzT9+D1J8WIh/UB2aviRkZNix00txG4VYxUQFZcRGzV7MspKBuLLBkn54Un2
JfsmfAJmAq1bkiyDIuQ6gsRBKbjAYASRurbNFnTJFT0tbt/45VD8MmJ4rDAvaW7NjQo8C+671HsH
1JLPHTXXDgU9fy1hatmGxUPJ1q5W6azZcoxM6z0Dct8CtyVcmbEi1u5sIE0gHXFziv5qDJg5Eb4s
pK3natszndx+jiLN1HT4xOJ9vIP6HXM+frQ4nl525mFLt5GO5jTaNJ7uYdG9SKf3hDqVXPrKGe2E
yYBC7V67+t0ZC58Y/Gdm3W+Le8Ep33FunEanjDXlVtBcRZtsHjvsi4BRDHecB7LioDDG/lslimCf
77Cawk5z/LFVQgxW75t1Kn/JX5fauQKOXPs1fkxPh/ijiqr5O88FLNetOgwRzRv1GVvo+6bhlUEk
arFsjsKbj0y191/LHIiJ+TZZUsCHybLZYmg07EnAoImzNbZJfGrYyGc0IfGFFlb224kgfpTUtQas
EKgG3j9NSnOE9QTofPfRsxLe14cdJmKca1gsnZYnwWRrZ6MtVna3USzui+Sb/5ucMzzNp9j0hhMg
hhIamIUi+WcalIL10I54saCKP9F+NkHuN9i6/HMmkE/svdF5tBxtLezWhlkRVNwH1eG+60HGonN5
NcCF+lONW8PKnDeAthXg5921PIyhcYy4cZ8CzcXf2rVZjEAgP5d3YM1Kdno+tn2cgOwgFVlBjSSZ
Mm+pMOl9YHgYTa1TPAVR3YNTgPGrNDbitmv3srCFei2xyyWanL7QrUfTCAqbCq8pJ/NFaFyKDwvE
qxnF6rbxlS4RFq/gqsgrdiVgqB0HdvcDcvI66n8YSSjISRfSNJvxIR4I95IB6yvyutgbR16LnQmc
EtAcnOq+K2wPan8g2pShXG4bvwZd9y8NGMcto5EaNZk4Bq3OeY2I9/PM7jvvfYXaDYwagwYEYT/p
X/2F4ct4sDUg6d+49Ah76/g5ew5t/BA46U3JKQ2vERFlYV74eTGnKn6mrsJM6tg63iPsvlXsBpg+
4MWbOijKPzjANS7h6Dq+Tp2wkLlvypvwArlFp88+PSc/7I+UPPqV5v1xK/vpTND9I48d9Hw/EJOW
4+igEoqFiMTPTP/5oG+ZKqSZC68ZmcEXADzBataeLBxdCyoSUojPXlQr9eG323L7dkcboVoBiRzC
4SM88xpYtwVqeuJqnM9L/Ncxtmg83Mfqyvlg14FP4yswvxC3KNAuAY3g5LJzfSl/zf5Ff0A+O8C6
hZODjH+joJt+5pBql8nvc4vBGfYNxCzQINBEPJfNHPMfnGwSyhxIKHAV4BXcPXZ0tvZc9y008YNf
DH5nzCQeDhCGzbV7d2Acwv6haT3j0l8y1SFmezynd/iQeg3Xs3MyqsNsqo0DiZ/X2XiqqM5H8z5z
+dhShsBXUVwpDvjWXArzxjfLhVlPHtGyJdgJ/QaVFE8PU0VyC15TOfMox5q5BB3p7pVEJMSBAQdR
JTDIx4OQMyMD3h0fDcN55sv/0V6vItWVvt0/TwY89qsBPR+KDQvtx2IoDC9nVs6YNcA25mKMtTXO
lehBqdFCa5umXi3ZJSqD033XXdkVXl1oGIALdeQOsxHmoZv7ilFwkeJHwpmLJxWFUVD9Y5Q8gE45
JsR4zAZs5V/5iosmbcKUYTLvitfY3ga3IPhZn6AtL5k2NT+V+9Miz8CaEgKPENoyAYfILPgDgkJE
v+ZCDToznmOYJEZlTIf52l6Y8HMzB8aSxhJLaTYUsPYAFMYtFoI/SFMzQYTf80vFbigYLpHQIPiY
roipeMonBbNKUP+E/Dq74UOzE4Nk3ndIIjxQUBH7+Y25LWyr/y0mQd6WKvOwg7UcsOhqAUFyF9iG
M7DYtDsL0HP+3gqkotlmYb/Pzy/cCdnDOdXYWKRjHJaqw/vm3+f4Plo/2lexLJ+HenTAP+z3/b6I
/AViLaSQXluevBgb7q3HHLuc0eqxRuqxu39hnaVo3jC2Odr4guaiUn38VRcVnz4p1Aq73HOiMs32
Ri9nzKAKHO1Y76O/bgK2RObsvOGpmXLCw8dSkKldlW+smLCaOJK48C2mDtk8o6FnxI4RTgNZ19hY
C3ljXd5cCcVWocV/8HplqiT84pS7eDfuvAYSw0JeZgegkUhzKoD80stUV3750FTSbhLtk8UQZJNR
gKfcPPrtr/dVso2Iu43c5zIJckYmTJxARN3IR/4RPu8+J4KGH8jYIjr2PU/NkzzGJzsaAhwb7ej4
buxaZhCEEZnSAWvSMvD5VcI+mLAq/QzeHu0oYGCCN72bvlwNQOmbO/PFpiX78di/k8YXyPJVQF7D
/IlhhULuagYdCKJF4n6KYDw4FPQwBayA1Nhm0zEN2DPNkiv6EhMYBKvNJamNON4TGstA+Y6TmAv4
H5Ugl0RqD0RQCLSeykyz3DaUMX2fq1zJB2UXCLBKoSUtnu+g32nzYZ6vqc4460g24c9DJvPLe9If
jjlt6z1+k1kD4StxiN1R//BAOiZYxWUbknJE0RTBygqr78+SGDz8Xa3gRemKdQuVQiHeAEkaCKNm
A2AOTeuBYxdwMuuTuxJlZuNxVHZ4eCngp1i3X+m7E0hZLIva1kDYa1+BZwykQDWISzCc4X+Jq7Js
jzeyQBhFtx9fzYO6YSTRcyfuanAPJBTTCs/b5A9TfoD3AcM/Pn0eE7FXwAh4bEzAc6RePzjD8FN7
9mpKK0bUA1CVquPCjRW9FdkYfFLbfWE59FtZDmi0VYa0rHeGpJFtSG5NbLHBggU6k25iUF+fn2c8
r1rnPdhXTgMyFmPbiGxtjqOuc6W2yx9bVs2kn7PYZ7iZWl/JllySSgqLcVBArhAG41Sk2jzDk4JR
1QMC/DrCsvWWeTiUH0sOB9hwCHUPieRQqHb7xy8lXRQM2/zhdH8pfrGtw67cMfthYMNGZtpiqtpd
zd8XI8Cv/5ZW9nSqn2H7+kpQYB3epT3eDTBkwrc/BMUYQjJYkSu+NJ+PLpGP06vY3/LET5jd8TeD
eTYCDhqWYmhs2M/IuaZOf+LW1zxGKoS3qPQVzro81Vd1+jq+L0x8h20is+IKyIBs5COnuE95XKKz
iNa0vzjWrNK3x7RXeNKKwE9GECPPMCbmJm18GdJr7JLpHXw22ijg2ceL40xAhwcYExOQyK0vQBJg
KUCMQHofJXWlnOVXOOyqx1ciyvlmAaeolq4jmT0pe2+IjgvbB7lFIaA3i9WkFb+PU5uauktX0i0L
s9TtWpqIKz6SCTsQzI703C5SECWULgQzMhIh2mFWo0AUvJA26E0vLxyMsOR2FRP1Qc4RsUfyF7iR
X51o68FjcqBxV1lLwlCgJePnBeFf3ZhgkqyIjocRgzE+57UVZs06Pw9Eun9o3Si82Ox+uKcljB5J
Q6ReYLGyupOlDFiDoRaCkFnng5ivAFZyzQE/U2ushEmIsxmI5IcqJ0xuUnM4lwAvTnsGqsOq8vFw
s5N8BgrCQqkBjsxgnGE2yx+Zbco3oSXl9JBfykuNe3oSskaSPzw5+KkNQIXukBT6mSV3XGu93bPk
QdBmo9MpMbJAEsNDzPF3A+56r7I1sxGJnIA22ZPEwsARWLH8HsiGoVZ2LDSLiu0ZDJYQLxNfMzob
0PjW8i7mT5oe5OesAm9msma6rLXMKYE/068scZ90zYy27aKb6h3xPfAxMCCbsz4xMzsiIXKFbXfy
1ewpmjKftpsCDnIe6Ub5PXxbvsHW66pz+aCrDl9CDBo1YOkUL0+dRycZfKehaoWR0qxIfiQ9lOy/
4pSittCnR7G7UeTBG5rwf05GVv8LBZA6jQuvneSax46YbC0GF5h4ar55UbqvHALca/r2oEx06w8V
D4GfmLONj9KTJPJ+B9niwfBxWzNp9ZV5uZawAftLxsFQLyS2bYoVetIE+wZ9+5rGoY7bksPu+GL8
gOsbFI2/8ksoroVGIsG/YhwmKxBNng/8kZIr6TP9vDnhfDUBMOZOAFcmsW1Nmc6stHe0y3DY4dbH
83q+4GQ9H8NF3FSrbtsus3UzkY/QZOavvbwwZ+W0O/B00YU8bgSnT6JFdbz/FkuFlEKRazKpGp+d
uoUD9CEN0idkZCRjwYTfUvrBiafFjsXCeyfk9i5FV4K4uDk2R+z0cpiW2+pYPENGTiD3WHz3VGC4
LLrPwe9dLOFV04klgrndekefaMcaiovEI2X73tvGHoj3qGfBe2OQuTl8CXMzbiIZQAvOKhNX30jm
DG7Gi+yU5Jg2/6bS1cBG3677aVJ61iioWluJV1IUoKF6MKPGfmFeYee5bBfCyCYniAA+NFQYakIE
h+Qyc33dZFWsINRxz+wJYoTEzryh3gNf6V9GOq1xrSVcEBkFJAusInG6Mn+Mhcg+ApdymtHEZFI0
aX7ea3kLHYY1Pokn2uZx1OhozGCk+i8VDrk+h7/zgG0OyN1e9C8Z5IB01rDlL0Ju53/MQGabIDqn
YYciHcWapH6TL5omqJ+B5HbL0bRb6n4Fl9Kh0loD4BI98XEaCi8o+AmlbxI8BLNEC9ga+xMow1zb
9pvGT5AYdl6NqBn+kv+iJTZDlVBBGFJjfzkK3pFwEbtv07VFrOUK0QdRgQ0Q2mJ0vm+EtSnHt0eb
9dmXyxyMhCGIRC7bbriUS8wtL6a9PONVg2NMbXtQqRxsEpZnHGoEoQV7kp31sX+Y+b74zEsYOEAe
o0kf22dsavhGQbUSikesHGJHpdwDMISxBR6OP0Kzt6ZLY4rxg+x48xc6Muz87DPQGOMVLj/Dswkc
ZvUn21fNBoc2yFpOtKxOFnU05xTDUk7nKghzkRwj36d4N0zVGSkauzJ4emO73TLRx5VCnWUcqCuS
hdiEGQGRNnSnK0baws1ikOfs3nuHG4fNlCQig6k0fbok3Pw+nCp0C0QnstWenkEobaywwQZFvr12
PeSZr/7buHD1OAtWueSka9UvJgweJtFq8JQp/qvDXy9zrOO9/hr54IB67LZTuXNVVxrW3IFs6hdo
Dk+aue1nLr7tXbsn7u5qPtq853QAxwou/vrtkjKYrJP1CAAxnRTzaiJxEV+UK2wN+g8GcnC/rW/j
21iMDurugzM22j/qjpjyOHLySkyYwWRACEtE3oxCQIYOwEKjLbVsozlZH3x4wsAuBAG91jdQfkcX
cnw7iKi4Cb2d9OFG1N5wU7iTI0f61d2aygfHB1z4MhQKIywxhtBYGJApF3kId5jHxEp7zvK/T+/f
j9DK28ekMx2dBL4l3uSf+4VTiCPDOA6c4qlfQc7m1Ji1QP/EzobS6Xnj6aJLRvgQYIflPsY+yYTj
xwrfcQrXit8dhfLDY19tIBX86vXOWj++60V3oyANPvOM59jldonhPcOkLl1SqV4ulQrpWGcpfJ+e
7OfClpXw2hfpQiNc8PC1ertfxYWi2RADjBdSZX2GybWxAqUDqm/KAC/gj0Umqr9prgpQCdOskc1W
jqJwV8xG89epxIg+nOrh6MwNBPrDjcUjHrC5TAa3OuF4udLAegK2buzV6lu6G1+l64MsK3tMo37g
++sbN20d4Duy6VC6EL48S1fqEu75yEGqwrAKx1sNcvhN75hEjmFfoLxdPUWQ1LQ/gloTMceBXrPQ
YEwcKFJ4FC1MBZd0oW9KmNHP81yvim3/lWDfy6X+Yf77XX4hTEhOMWwwoJUv6+exZ6qKvMR0ACdr
vL6n5cvBVNuov7QdGqtioezf069+1b8hn5TukRNOWzNkrXcPDN7D+9v76NBTgaLwqU3XxU5zyJfq
NXZ9DhMcxqB7vZ3PtgkVER1cHhK439jDT/qzQgYP3soeSa/jRcfDZ3g4V5fEpBF4r4tAqGGtLuV1
d6Zbs6F8ODQYKcxna8mY1krm4039EW++iyVyUZSnHk6ISKm+sm19Tjz5BA9AP+ed/+4WurpMvwkB
MkpwAwt0kgkU/Z6gm4T0rf1J55TlRNoWMXoVV/DJKMgYnSG00TiGGG5MsnIuayvjsSrIiaYRLxaw
AnR1d2933cghZAeE1W0Uf4Tv3RQTR49i470dukDe04MwQQJJGD9DHQgrfA3OQnVAn9vBv6+7j79I
hF2oepGQoClWQAsL944kWMqxyXMNuqA/JuYHHmh84Zoz/fvh5E4wOm2oedB2ppe6njSUtIxlUh/n
xjbo2NAYgvqG4hWgUVLw4cD+eK7Bg6/x3wKThgoEhxZlTSDvuCU4xuWd+Y0tyfkBHfTymtI4xke+
msExQ2rayhOjYALrCtoNUXfTXrJP82x9ZhQ4BDtvYO5Ls3RHfF62UkPtMAbq+hd23jqjIKXClJXN
5+u51a8iSfHUB6NA/2Gu0nO9oFBpMymacpTDDADZYI8FTWuP1VqD18X2vKihFVYzWO8GIySTlsDN
PXk6bB8ke5neiHySioRBVpCS2iVjKKf0VIQd1A/6Kd1p6/cMntNJmxCn8TrDIBKIkTxTJ6xHz/yp
9g9GRjAWFdMxhhW4Y4T/t1uCMfEH9c8wW9MNSquCUgdCc7Em49lM5+Vri8ipAjFL0Gok8L9e/uM0
VlwDtByWHvkoCDd8PFnXsT4pKE3YAw6j+KYV/ked4GXqMkMuruM7OeOuLnxt4ETwmGE/QWKs+eNn
qoGjp9IGpk6Dxpohg0g6Pv+tGaSOy3z9+diFoCPM/m09XQ/g6ahj78ltQpN6qpEcbu9cEXb6weeQ
Ap19fylL5BCFfUaNZWXepzhj1g2HOp3HTLqoldby+WW7wsc1NfGKVW7GsdvWzwnNQJdO7jACQTht
fTT9QLt7gvbY7RR10njX/jWEsoPADo4HPtxPm7PMqBiMPOQfQgqwomntH5UzU8jZhXcfDSOCGEHP
MCf1jK9SJwls1xY+gmELP5UWzisERbiyD8whKjcDFxnPM4WTnK1lydB7U1GqRHbVcc2dJ+Q9GZ2h
tUEjNVogIMNsmzY7Q3S5a/Dr78E290QOUCUwfFsZr6XGBl15WtjvVt2+2+dz1hbrrJddMkzx1MdR
WzccSHBqPrWSIB7clKPhOpirt3XK/pI/IIS08stzKUQ2sBKmA3+v5BZ49ycQ05xKiE6fe8jXtnV3
mSmNQLeXDZa312hu7kvOOvJcDZGFCvvNwJIS9MlI7fmDAPPIUziDDWdkeTF2b96QgqYkt8aHePpa
ZlhGM6L+1hpH9N64kfR2hXqHqcUVsLWCgoMq0oP8NjY88KzlHWLGff9GNRcYqP4gwOmhybahQb6B
XQkvrPvYyLwUJ8EX4mJw8lSQ7kHENUhDf9XktWecSXnu41/du0BSyGeot+HsLLkzUno+7hJQ+Qk1
QXeR0Dd0AVqZHWsQsy+KsNfMmFhYRcMfZDPA8j132tJXCD2fMubYbD52iC4GcfPh8J9nB4UPnmGU
pBd2OppRqNjWlLdjR7xiT8h/ywM8bFj9TCB5aSYXCT8Mvgfsuj0KDZqw7xCv3KDl8YQ8DTvKhFoM
zfjpn47Lev2RyQI+LoTcEwgNMsFpV8yWEiE9gpWNQ1RsC1+f2y1e3G4WH7nxwZlQNfX2VuDT2eIf
br5PpvvEg1Xm7P8XYkcTDGXTxfugc0UTuUhxN/z9zZ0NCp3dZ4Y9IzaN5eJ1ehzes43wY0SlEf7+
4ifIAUy9y4vwqgPi9yXn+0tohFEJ/3PIuSb2im6Yj+S+NlOIjty8/nGcOanaytMpKQiWguMALeFM
Ck2jzAsUa+hKe9KbMfZXIBRUdjnM8SvvJ9UWEO3ZhEk6edD9v91oQQjE5Un2Owz60o1vtEPF3ZUA
LsbDsv+LVpAowx7K8L4ZnJjeTeKI2cOz1gufwpTMwQFCH/E7yxRtsY1Tdzt8K4bh8VP0FfJIZtf+
wCr8xczAxdy4vHt17H4CQtvcEZ5vPuywrcoSfRHaNcuOyQnIhXiA1E6O5mb4imfSyOvWzD7eBnqL
aSb7temzX0DwNvQphxfuZm9PjacsDDiBwG1ELD3YcjFKJMMXt2PKATwAfknUhmIViUUSKh/0HT67
DNyE+qCoO/hC1HP3Kf+YWHnAbSPJCNbRQBqFWyDmPXZLTu/D40CdS8gofC8GiKlECFfTrh/EQkfh
SJpJIH1Oc21W9235mFgfMH8KQLu3fJ2gpjcw6rwY0dtab0+BKqEjJWNSWH6jqoFG+ZMGer/pUSTg
BwVfMHbV8wcXCritIENLDeW0MuMIiDTS4zH9+qdXcCuCFk4cKogXSVom6h3RKkf3tTr1Z4aUH0hd
wo1AcH3eU/DeFWa+FBTiRQjRmimEXVhgMxOuOl/I6Y8vHzrftRClNaFLYejoyx5isENxDM1X+FN8
fQnXBcEWwq6ycCasKzFbEvI/YZQA5cHdMxACCv1n/MToSeCj/ymexTQo43QQkvtoD1TOW3A+oLbZ
gGEzwUon4WFYPk6Jgw2sMIIdw1X/Wd9u29gWIvpvi8m7MMgUpgDMCHFXFiaPQqX2mPyfG54ICBcP
VpCb9E0P7elJxNv/I+y8dhxHtjX9Khv7+ghDbwZz5kKil0u5dDdEWpISJVL01NPPF7lxMNVZhUpU
d3VWVxqJDEas9a/fiCetYWCxZLzAVJnI7Vk/V+aXTQJtj6r36h7tBfmweOdh0nAgTpYn9nIQhkbC
vAGtDga59YPwZONOByBJU7jRMADfTeedS+XeOGCVlRqWjrhWcypdEzzkfSX2KRl1l1BXP52MNwar
So3xvWjKBKEaTQ5t2D1K+ZAJ/vwyl97T14ZZMY8i+CVXdB5717caxG6tL2WfWasfz4EK1j1CumFV
PGVPl+dqW99B1H6UD8PHJVJex9fmo8dLqVLY02wIsSYOHYz12Bgr97yIg9tq8vFfVWWqhl1Cbslb
T6H/OQBRc9ZAxb09XJ+JS0DzLiI3zo8LgqxyK8QBmnlaMDzwJKpIYygQONLJigbcdqGiKxw6snNc
JEjumSYF+YKorgzapL5LxqlKcLFrQssI7YqW36vsqMfy5c36HHYQzSC7FFDgyL/dV7et1kGCOXLq
ceahx4qYStxfwhG/xB6D1gNxiRuOdKBwFBmCvJHiaXAHLOiDPxCiW6bBJoc48X6cKVthtsJp30ub
5ukC7QB1CpNdDDUYQpI6EInZSzRB9wrxARclnEkI23iuN5zqFsSZy54tK5mQD5itmOmpiBctmEwz
ePnCWESweYHlxq3+TgVNo1piDMSUkDD2KzOol4nC5CGS8cZDZhBIK/QIGKpD7GTmgZb8jWtAlFnG
M3ObXrpZ/5KDQDNTVojvhSKEizUqmT75OE5m5H41DogBF6W7vVIHGRy1gi9PmcXGvR3Rtl2dCgo6
V5+c0Fd8IOWZwt6TBKeTU4uVPgXRRrr2MR7SRwqmup8C2oFutY+Xz/STcsWmSRinErZCOV75CyTq
dUL0i3umHb6RxsaTS0Vo1KHtk+G8N3aT+8n6fA9ptUP3WTt1uiQHbsFYAQx1qy9ymHhRUzqwcWKH
OUPfQziYaYiiBWUagvmESt89ritiseBzzuRXht7rDkFsGpyQgqs7DaZmUFkcv0PQU4y48T2DpB2h
uoxUMkK20r1xwOF+3JxeqbjVd+kZvvEUDkh+iFdyP4XXwa5Pa5OtARgO9DqpSI8esOaXNH+CX1C1
SLAnVSQfpBq2EjDqBZ4GClF+HMJqKuC7fgvnjwC5lUnm58ia5AdqU/0B2qN1B3nr9DFhj6D0JQfG
gJ+TMhXlcNmVa/WBlUQvSP3INFiCBHOPVpCzOUHF8Mrc0rpj9deHfnnZX+8nu+uKN8OSYomqbyxs
0fRn9/kjHT+MbO9GPF4cVZRXxVMFlL5nGL85zjMiwWhHwDTKQ7xuPhRxHEyeQNLAZAg7657LZ/Ql
awWVH7MmsGtY/wDrT9ChU1hHd4w7mH8U9GM0fwwA2jVRPr7mgWKoH32JqIfZjsA/Ag6f4zMxz0tl
rqF3PjsvY+boYP+Ed4KrOM2SIArVQmCdVox/4AcF2mSepkGy5v5c7HuIwcmutBbmU7zNAIVVRqMO
7QnoCUxtBCPrOeeTRJ+hOS20c/WJuZb8ZJc85OaiecoXooaRHzWYYDuJCjmi0mc1MV1GNHFk3gSf
EruH1e3NMmfNW6dyYgGxq0zyRVjmGLE1zYyNBTsJNBJ2uxlIhKYuIUM/mXdQxBFpt3QQkfVGUaWI
4Ok5+RrDqjZCewhia9rdNpfSL7ySU7xw610r805HFMCeCcNRjXBlKzJnUnsngLxUXh4ZzURxUN2n
W7A4i8WWz6R1zcBXc/thrveknZBF5l9uro4P9C3I6QBPC+O6vLE/LCnMKtp2zc0ESRWvh0BpZikT
tQ595333AntmoiMApdl2qPVP1FnmDGjucvFVthZQilmrLcD89M1ArYwJF6l7iS+ZwXhcVGxB9G8M
EbAXR+zNiHjxoG5uK1kM0aciHfC20d41wIJt6zUr+VPXiekjfqly//2v//V//8/b8L+Tj+KuyMek
uPzr0p7viuzS1P/9b9lW//2v8j//P3z/739blqnKiiVZliYZqmKqqsLfv70g0kvEp//Xqa7jyc2S
+7uJESoXfg+Y2pzwvqNUYgaaKzpThduzztTPrpaWxm5jmL5tk9A+LGXQRN0ZwQ3OUzBV9gwkQmdc
GFoXSkBBf6iHHczong11VycBexBhZg11sNZSC55M7hwcMN6ddHpDSpprL8bxTumg8Kq7WntIysX1
6HfaOkEUm4RJv9fMRVJsz92TNgnYBPRxYdr7clyMXZiDMfV7q143pW/0TAjC2HAbiHIynqu0g8G1
DlW6bA7UyZ0ZP9TxsuIu0tTY/mUC2hOyKAwziHH7UBdqvNJz4cJypfUvEcSSLoRCyzE150TgO7bG
3eGmufDQpdNSP7806gpCWFIGBKuBfBLZxdObXDAXDWstaDOHFLURVxKGhVg5DH5WRnUR3E7zKo0m
J/94i8gksxn2saRhjYPMw7M5ehJH8sktEkc9Ob0WJmaknB/NIbpSiZJEQhTVlcEz1OZITQK9D6/Q
A3J3kIMcObhO8tu0DSFlSXWQYgnMCaPNazsoIPfmITRjVfZlLgmuKypKZe+EkwOwX+bpKppiv1CD
oVjUEN9Ojq47MqwUBAdvrepQvkPm1vDiGb0rQATRapZbZ17auWYb/LBGVfn7GtUMzZb4pWmGoeqG
+Ptf1+itHS7nc97fXaER3proaMGcL88wcjb2oK41E/F4J6Pm6Km8jy/1RWXTUDxbE8k12cbqmMMP
B42Z4PWGGWVDd91BXMTYWi69VEUyh3FEQlnLBazs/DDoKR4GNbTWgskoz+nZyueqcqchQCg6hBVX
eK/nZ71jUp6hWC2PNuM22Y1tjrrBTjxVgQhwvsJiL5YJTJtkOBM8mo3o4mAvIXEZ6/bupLTeCW7I
SMpmVlX3CRZSRuzKhkn2mYKa0ATnzTT4egxLKi2Pip7h7o1AZuLfLgkE3ovqW+V5058Jsf60JWRU
w8gdw8GPF5RYl8dci3rkaQ2zBsKIDUh7CaBmnb3E40djIKc74sySYnqVUtZo9ITa6kIU3YU0q/Eq
A4cysrvUrpbaTgYtvLtF9YT4UzhmiIsm6gkSFApRPo5ZE4TWVSMl4fVet7EyOLs9bEyZShNoQu6e
jyYcwaPsZerWPFXuRAZgOlx7baFnO+UC/shrPtWgGNdyNbS0VGY2+/tC0qXv60i3DUOTLFtXbV3T
ZPH3v6wj+yTJXV6Ot8PFnjrLwXm2XkDM3Zzeq3KWyzWxpjif9biZedPLa/Xgf2jUaSAe4P6rRe+4
L4zkR4cbLTpXwucIANgggKXkPk///lpl5bcXy8as2qpkmaZtaebXxv3Li5Uy3VSKUu8P1vLmoWCw
/MZJtjcPC0fQi+M+C2LIUN0C2cndAA/PDgtX85mtu8lWitgO766Cc42hy/K0xU4nkuc5InW4Vylm
SpS06NEC8xFqzbSmr3zA78ZH6DyVSXmxwtIlZHImUENrfwlURlgWymZ7SXRBBBo/J+bTn9wh3MAZ
DUoKZmWk294rjxXBlGBZx22PhO9FeL0w0wLgBg7ZSQ9A3WHunj1pPlPqWcR8C/RRokTEAWXdv+ZL
O/z7ZVR+2zq+rqJt67apGbL+dZV/uYqXU2Folmp3B2PThNW+XWqwRfaUxZOVQE8lT/eZWjcrcy+T
vUWdxIT99vTDi7D17wuPV6FJKqvOlG3bVux/Lryuvp3jY5Fb86akiaiSh75CXdWgCcc3q4Zaqhm+
rh2OyE5lDccNGFZy8ZzW4E8W0xmNqrtShmldQAGzYq/uoaKpY8BOgp59WMgye3uVzs+CjqZixjm8
lDpMwoxx+UVeNBnTG/N5TA2nzzm32+355MZF4plx2Jhw/ugv8uRVkitvAhie6ve3U7UYZNqgKnYn
3XlZpjjdUmQM7jFZxW02q6S7c32fnFl8bEgy3gMDIp2Tm+oQIuB0D2imSbmz00V7dmxLoe3mpYnm
A0KVBCU4LZW7Mi3Cs5YQzpVMm/dr1QTXPgvEO750hjsOL1WM0Qi5bs1RDdpLwtBYR0jHuTM83SA5
2Dk7yqmASpWtL832xOCuxBzPvi7N4+CXk+OyQvyfsrGXzSbJpbBrlnwLZ7zh6pqOzhF+nZY/SGVD
JVUuU7LbpHPQk0XKS9evo5tK1DcZTkbGNi1w/7vB61SeYwvjCM7OS/F009RocsU/RLkSu2exMfY6
vImbxgVaVMZLn2JM2pz9sjSi8txtxQ07s6tL8OmP5Vsf3xcmgSdgJHGs+hnm0mckxsUlPI282yze
58aR0dchzlFhGvDRC2PWQsEaezTqwCrFtsy3MUOAbDvpIoXW6Xp9ER/1oDyAwWedoQywR7E1L0RC
59SnR9g41M65TZs2np2soy+46y8bxX5O0AyoWRYkox2ZGYRfgwY2azwZrO887Pp0K/6PZTXPpT0X
b204BnJeHgaRQIz0dpIzFW2Yp0+GHioy3023yWNJMetU4NpNDeAXxaSXbS8PfTFAkutCqXiWFepK
asWUXHg7h1dy/LjJmDNCmbMuz42RBvolWdyARM4VaTVo760cnzyYi/rZCBurx9ANLWktz+1rHRnK
4LIVOA112ERBDhp7YyLdxxTf8ngOYwXPkkqFYsWXa1lQmZy2GoF4Y4sw3Z5JKmETZ6bmExP00wSy
P2Lvwb81D5Gkf5pKsxirLDJSyT8XyaoabsscVXoLsfLKaLvArUGnoRghyeio0Ydr7zcGPZde3Qh8
Bs3Ap5HMagW9Nzb+LalxmkK2uVmx2lrXSquPtLs4fWMgq4gG6bS6drVXHAETBXjDPFM6UWycc3/S
jaADr8N1pNlTfjgqORT/tGXJkmKYhvhH/1ZzIZ0/jkPMxtlcneMdIeAvKKKDLjzujVm5LlbtssXr
kQbTl+fdTkc2aOFciSHzfHhAJYXgXQcz4jkKW+y+jF3rZZhlJasRAbzCqEF168AO4Ft56lqdWwRP
9JEIRLw8pXfHRRold2UkBfV+EkIC8HDKWtrB9X7Y30LxWcm9tsxuTLuz9eBbHp4MNKW7akNU03x4
E4JeAtcMjpPzvbWyg9OqBW4YHxr/Eukho9t8aQV1iO9KcHVrmOmEVPOR/Za+Q09btS/nLXjKeJ8+
ZSt9HW+sMPNJTI3wn1n3fu2rQRVYO+JMw+Md8aWu9HgMtLcJSA6dDLIInlAesVcKKzWQDjJmGOoG
4PF4byya18kSKgq1HgfRnbmyt1DFooxkVGzjQ6wV1v2dBTKAqw1Gj7XPSH6D0s5ju0PVJMHhs+7s
Gb5OxFKQv+xDG/Kk3WR185l+QXYhGrvYcpOYpRe+sV5N4zU8983EVQPGYozPzXWz4JVHUKvm8YYU
TE+EYvj0aoCfst8KhlgI6SabDkj8BioJzTWwWBwXJ4/AaV8JuwAll/AuxTYUixTGjk1kLLBDvcGG
KuYxs011idWVV3hXLNzqtbhBeWRgNQ8XbUdmJJMaYWiGrRl+f5sjTA5ovzhHWbxRMULDX947h/iU
uUcMrZpodYdFOCwi0lQWidf4Z/g/RVj6jZ+uZPcFP8X1BLIRpEK/cSfO7W6yeG8xR30y98w4rEP2
enoY1gzmp89i0EM0wke565dVeF3Z3uh3H9VHedCfUj/fA3GetkhEvAwe0t1kd9zXL+09A5xRcMbL
M7io/Yat3G15vQMcq/fnJzwAga2Ya2fv2mI4KITAyLhVQiGrGeZff2iHtD917JqlaIoqy5aimtq3
YmLo2+vlkvWHhhwZ9J6r8738CFEinl0DRtrhZX/+MjZC1rhhqTI2Y2SE92vrDXQ8iwz7mOlpb3GX
tUfLK+7kZbUa5+a6WyAFXf3YvWkCQfgHwkDVbeqmKVu6pFv2V4n2SwnWSb2eV03Ltk2FKTBYMoIB
LLXIiICSzcdsVfKHPNQiJSIdSkOlnK0k/keOoLrE+jznd6I5lQg/FijI+Bh//S7+WnzdJUy+vgNz
qkC4uaLh88WEHP2QG4cA6sQEqD7hsy5WF34VgLqXARHW+EOdwhbbVeAMX/iZ5W4fNDinZ/QfM+AF
z+AZM8MRf80cRq8wMjwh5vKhF6rR8ClH8AH4LpH0hoGrd16o/NhbpPrlp8glKPE/ww7tzF/xe6jz
iYpHf/8/npzR5aMPJiH2uUEbYLPl/VB0yqKo/Md1F12zpRkWF10yTekbstNdJ4al5VJ/lzP2MlFq
69awfD6PTm6+mHBhRzjO3ZHuZUL5MwXbrZ6kLLoQ53zCjvV0oFVInCMdbc9WpTYBZ7qYy/fII9qa
ulNUgSOgeQ7WAGMW44kzKEnMWD7liy7jfKIuWpCwywQ2pblTB0pPcNFTdSbId69jvFDnby06oNO8
zd47OiqjpFSTX1WmMWb3KSN1y9Yy6bbwZDWvg7PEXtT7WT+/yE8XkNErnMgKVtCqHXYWRz9VgbGI
2/3t9srg3iq8FKrfybfxauk87NFS3EbIqmnxTZhKOu4tzrFcZWcPZje0rLIHQNkURTiOb9XxTaee
6PaSxm69t5QX8JqcTzj6daHOT+jZDTdH9JSG2EnE9axKg9stuubrDEaM4Uu4R583dr+EUonLArxJ
Gy+DOSN7iaxhLFKSEIMliylju+qlLYhmH/uUjrh6mZnfdp6CI486V7NVRwmnxFBoYYZP0k1f4FaV
PPZlOrfaFBf64yxlpmjN8HnKEsdQqERmMrpXGPb0EZ76Qhh9TU4thm9fQeK3D4EndZ7FEBXqKAOx
2hELoQD1nN0sSMxCk1cL3u8cGrbMtLSZ86JzZT4kH2qzvpz8szI7q676RTa2IfwztYR3ku0V+SB3
oaIGfYHvUHDF0xmXFWyR0kAGKyCEonFbO4i54h8G0DHN/iQYsAhTPB1mzvEHcFP5rYbRTFlRaPQ1
1aTJs77tlOdcvxW6VSSHx7VgIEBD6JiQfkyn29B33VnwldbVzz9/2KH/9HMVnVmebqjgqrosdvBf
drxKOV8bubmlB1z5mKCuL++q062R/M7C6R3qPjNqO5FBh5cWBpewmaaQFTbzv28AqvGHt/+Pl/Ht
7Vt9O5G17Jwc8GNGEzBF8vJsEd0DLlUxVWZZEqb3gKYI5YuPoJoQVsjRjHkZVa8xNw3fr2ThKXAI
MarD3j6wmGULl/j5J7yTL9NTKh5nwOFCfA2uyu5ziYnskdHz+JQtX58ZJDNKIhr2+fqJkzQD6dtU
/AR4WKhbPZEM+LiUqCTH2TvKCWHQSUpO4fXTe0H5eYcGcJw9nyLCJDaXA4mqZJlVxH8Roo4tqqwy
27zn1a17huZ1cM8Cp7vGuB4XRGGYj8UTdJ4C62mfnPgppqVStDw6W0No2PjZlAN7IoUg6+vea+oh
7/TxNVpffdRF6Na1qAll3DiQQz7AXQTsW2sRj80CJQYDNUhwiKeJMbbC/X5YkHkB+AfhSl8JRhYC
MbiVnSOShvYDnqi4zR1uvrEQ2U/x7rrQ3p6emCT5oO13ORmCaFNw1LwuUDd4OOgh7ZU5S0TSKzkj
DqVGGnBWu6aPOadIscGHNkgjjHoqf3W5r6afJjmzc+L/nCF6O+Nx7CuYHyP2d0ANZ0/oBbCoVjci
6kRbwOzBfsW3qAdUzPe2qKqcPWXP1sUFYlXhJEpz8Sb724EhYuxtwb2/zLAb9wkPaBxvE+cAiz0S
yTk5kpsdnmd+NdtU000NlS52d2fnE3rOJ/SqWe7rzubzwAAYW9fC+cSXJozdz9JHtsPH+7+v+9/r
I838x7IXYMwvT98kjeNKLuLJXl2fV6pTqN6QLvKdjKotwXUO14/ZtntoD+ze3fSVAnSOD4Xsd1Es
Oe3jbbaimptYpBZZ8CuR422toIL3fppVwFT5x0hRAmeLqcDm7y9cNX6r7HjlFge1pnNsK7yJf77y
qpeTiZbl6WHuaTNCKDfv5FYK5pKIermE6f4rb4NZZxck0y3+9Ict9w5yj05cKV22i35vavPZWPHN
3uGBtdP7m4ezEOOPafiBReEeUgf3dLv3fJbWVxJJ4Ydk5z4Q/T3dbuHQQd0A/8T6XjCgRfglKZic
M4JJzEyAGwbdiJe0vM62CSSYJwN/zfL14/p2V7nmbJVOg9WC2TXm+9thBs1rphHki/ZBaJ353U+m
HiCrMMvxiICevREnDibHoUICBIwwf0RXOx2Y8TJKJ2Vo1gRYMxy6AIvYOVFHFVI9+ys8ASvFZKmF
xl2ypNDzOjabe93tprQjxCvgRtt647r2NGchfLeGQPh8px5GxO7sEyqdU7Eid/F5ikTmGJ3xu5Kg
jsRra/2EdhNK/KzY7U67kUhWYmvC2Nk/s3W974Kzd+bh++Qi2+x44nIz63QeBUumZxucP85nUPp4
Sp9QgqAbWR2nwY7HQLBYzhhQ41LHBoYJhBeQIE68IGPYa4BfFck0yFZ3FXvsPQ9McD/Xp46zIU+E
89u7BoYrv+Ps5GNz/fku0jxFnGMdnKb36FOJEJ/x0JFqKmInJ1+PXY1CA7jH233mjHnED33tmf6G
UDp+WLo/rdzvR821t8x64JnLQ0jaxbYlHefxSHbexc2JkswwD8U5qHrAgIt6WDOD9BacwxwnawdR
EsqdGWTJQ0tfKOkB8hRrJf+ABAO4/lYP//Pp+rYv9HJjdvrI0yUOLXgxcy4bmZpLkTEiAg04uwZC
TWSYTpyUYP5o7sltZLrMMHcxegskP9MFuO30NM/EgghlWFIwEhdJsPanC4vHa6244Rr5sUtyFc/b
g18709PCFx7b4rF7g9frvrwIG/yzpzzsNtyLgCWxwQx3dhidaPfewgx757NEjEcFLcudzjaThbjT
7Q8jBsX4/YLo9I+GKluybZqm+PtfNsqbLSunwuSm2Ts0n1djqozUtDNUgt2sXEjlbEnF8nHF/jHB
e9eEVsW2KHPMaE9dPVXm+SF5+Ps6Msw/vCRDtRnSmLpF5/INKFfS/BZL3TE9UE9iE2p7zyK9+Nkz
XtbF7CNy7zruSze7Oy1BA32uqH+HB/155r3u1+EU4GG1+hJbrXY8tXMn2MCXWJLH/VkHptOzeY3B
xpr9/UWrvy0sXZcsenGupCExYRdv6pfrmKTDdRKPJhFz3S4GjUsyx6o+LADjFjXubYsxdJY9jPKJ
g+hZKle3Bs+M61uMt7Set74Kg78ZlzFY2Yj/uJpO3+h45Cqf2tIrkPLt+FAek0BTV3mxogUwaTvH
ifbDarB/axe/vQtRTf7yLo5DX7Q3tR72OWpFjAOpOxRnoi0mjwQK4YOBVZqLZEdb2YtOnqqY9STY
4jLQsYAB4dMMo5dieoTLaX1vzjXMjqYeblCVM95Lbr21vWIJodoSMT7OaXVGQUq9hWt7hDMkzLel
bnmtEsIoSZ6NHhZ74l8vM/gaiuZ21Ejs3jT0m4vsG3DC6MWrvYRoPsPHSwc7gybY7WrnTd6cKf5Q
nSU+iJEJEJe6YgLvIooQs/PZiIW9BdnPy7wSosu7vTgJAqkvlz9cUEP01//ov8UFVRTZ0hRLNmX9
27JojGM5qRJIbqa+LU7HULHP3mVyqI78bAy+jTOWlC8FU5ymWl8vOuysflrV4e20aJF8xbLH8M83
6jG6MKEakZ7l2oUtk7CaGB+8I/QZrAfHdkCW9CAXFMQXJ68d8VHcWFNmFS3l8+koPP3Kbp6NBCQm
Kx3mwfh25jsCDzjXgpiUlzjF3DQOJ7kd1SNE6+zpytGvxVup3rTxXmnmFj6qqdTMW6UPzGM2lzvl
SSqSXXcZf4AtrN9GZd+u2rdlqEzi3K5rOznMHx+vVCLi13q9pH0TEQPI6GZ7mFrTV/ipSE8Jm6W4
nmzXz87zPgxJz9hiGiCYrsP0bjpduaJaFcXvMGsoakXVa4koDhfW+KdNkDpEUw7So/9JqveI7jqN
SAoL+ukPtZ31Wy+m67Ksypoi24opyda3jW1kjTCjlDokCY9WY65q/AcTsMbYeBzxrTh5k4l/U1cX
phSTZQXKiISQYPPrcrz0zwluxPT0FWK2vHUY4cBzCitLXpTotBpoLFDAbCSd6G1oeBy+diiQno8v
Y35XM961p70BRwvdSw1A0JvvxvhQd4TW4bCN/YWdw5eJLtzkG4Ccgd2f8QwxVFXXWLBJ2aGwDsd6
MTD4xnFEhoqOc8Ylk2HF25uGYeAoO133ouqeCZGpQoNhMy3s/Im8zhn95zgMJ71nd0g4amodYjAI
/TGCSwb5O6t9AxM1HULBuu6Zc4yzavLDg/iHjU2WNYut2bQNRTK+XfreKAvWbgyHDSRv8lDc/DJ/
1JJDpW6a+H5Sr/9+HHyxCL4997/+PFPsC79spG2WT8rE4lY3WCYqGxtsmN0NrB5Nkf3K+7/91Dn8
4ZmRZV3XTMBglWPoW2VzZexZtBKWgXF+hrAhu3l9jwvD39/Xn445WTbAbznnbIVp+j/f1+1alFWV
9/jz2PB+pHg1ppdoKNulhWc4gjMYZkujLD+GSgm1C2BUJ4bA8LtkSfjTIIZWH6TOz1LK12xyi8ax
x1OG8t625ppFUNDZtKYnjfFD1kJsnd5y+FpFeX9GgDE5qV52mjjH4w+Vq/JbxSEezF/e1beeS5Jz
q2N2z1xBK6aplUaq8D/EAKrUc1fVDi2JJOqmvpIbCSwCb3FIxhdDMFERkU/UeaZkiwuWilpxnV9H
ZNcWJsqVa0v9qiixerPyZMdj5bPU/n4/ZHG9f1tnpmKANMmqAHj/eT/qTNOSOh7yBeeLpUMJGahH
mfsY7nCjdKpU93JF9IJ9uoFxw99/uGr+cc2Ztq7oukGx9v10q662lRd63++JXw8lX4qun5dF+5ms
+Hki/BG1G9i8FClYFym+QgS95FckIUi+BSzWR9UjFmB+FTZ7xRVTLQlXVR2wDAAJ3rfBV6Vh4/UR
3HMgqJQU1DTsoz4S30f8zREKOHn1sa+QD12D2MTM6BpmXOJfC5OvI9/K8MVLOPKlYzS8cQTzZ3td
fv1gnaRnycUbQ3XUxbgqvWZNfLR/Id6vp3XEzW1xfJFA7lVayVNI1KuI8xJpw2KcAKj/hs13JKKP
ZP4VH4P8uwQMMAVAjiaEdyL9+/SRRGdeXvZRBTh4UdGLL9f5nraveNbjANFGTP46PI88aKzEx94+
i9BmkPjWesZOfHuZb4ziz8VLgTeHhMfv5rhRAo55mHa5ciBMaeutuIQSDj1VWNFd4/7H+4Q1tJA+
y/DmVYsLlxZqpRQRY4B/tC+/iWsj/kg9GvG/xB/HiIJjoWCQ/DV+4b5oZOAlhCPkD8QT8MsUpB8M
duB53ogsxPHKh5JIB667tZdwATWn5G2W/Mk+jG8iFBcvfLLs1Mj2QfnFu+U/2uMFYwbqHS6AhiOp
+kl9xkW5hjojTTGT0TzZ7bYCFRQqUM0TOTriI9TSJIigZw9GBigTBszxqgV1InyFkWMbYv9LpgiG
wXy9SGgGY+NXScZzILRzdYDAPWUxyjuxtP6z0MQCFW96wgQIGxMCOwxXDVNk9iLhUPwkHFMiIjg+
QEL4Nqmv738c2fzWRYu96Jdn6lvtk0haNcTsgIsqK2fmm1K+S+foyLYnY94zUdyuabHTI/uzyTYK
BhpkFZKYB1tA6dxBOQVZidWlYax168p843NMn7Ei+vuDb/951/n/z/2309Qw5apP+04892MUP0tf
j7aIGz2G4peY2v1nGYmHXvw6hmJ91Z8ND38aJsGVjEewUFYImE5wIWxFrECxXSikDk7ehHex7l2h
rP3PZ2JgyFoSj43M8yZShnCWQMEjlJMm/x2ZFltU+Hxg+iKEUcJBwxKGEjd6AGG2QYpYZHPjC/fv
V0P+Y1lnKTbUMhXU7gtz+OWsV9Mqi9OuzhcXXZlC1LGVxqmajeBLjcflBOPB3oRbyrNl4HLSonwo
GAmNczX3MUmoj4lXKt0Pe/OfXhO7sjjVLF029G9tvaVIsnEbquNCI5IFYwYMXlMa0StRGrdhI5/j
1d8vgvh+388hTiFNgaNrGMbXivnlGkiDcr3c0i5ZFCRjNhtJ2XXNa3p+/ftP+eOl/vXHfCurFHqO
NImL40LKP44nIHagiol+312ltXrGHDZup5mCLcWE4W1cQbTeTJqtpj7kI+MuiNyi7/n7S/rjhaau
BKzQGHF/Z/VJVaqpSq/mi258SKqXGFUkmRC9hqpSe1Hj4O8/DbLiHy60yl01NJ1GQtK+FWBJL49Z
m5yAh3uyI4TBeLzMYFw5UqSvR5Sxz6CbEwRkliPSY7cnQgNBP0FdAXzxOMIV0xetE5913A1zRISE
TgO7IilkQ2Q8Q4fFvGGJm/jmhOJW5HgO4K5CRmgtmukdAkS8I2mtRHSiH97BLXlauQ8PBi43QnMn
EsOw9ptLrxPmWuCbu8OOXOVd6karr4nDy+49SKeRSExrQ4HWHIQnDt3LbAXMjK/Mgc4LRZALbW5r
OzVzcYFzttN5G3VPRCk5P4Jg8p+WrwoXWDZUVWYBfyujrnKbx7VmJcCCLch28iJmWQRWqx4EEMA+
kYJXzLDT9ICbtlwJLtkHehrkynjaIIZfI29HSyzi2sWl3V6mvn+bhqG3ZwIWep737KGJ3ob752Ux
XfLxfu2t+UTGXx5XdB9u70AHw3Af+r7vBhBeoijCI+hp4S8+PhZ3XOkQGXUY+gv+vnOfsCUa6Wpd
7vMElN13n/Cyp68Vuu3Dgetr3ifcCyxmnUOkBIEAfDfv+UxISvWpeHPL1/1+/fpKUqRQc95jczqH
tsbFfRdZhliN9HOw8ZI7Nz10/upQh6uX2e4Tdd87/tTTHxb2n0pwlSkplBbKSfO3him+mWZW25M9
5vjHu5tn7urptgWvxgcqUpwoukT9Dz9T+9Ozq8EBl1QNepv59az9smnJjQ4DMZGTw7DOKRON6Ppy
CZ3H2IBhZBBvb83SL4+P5XqOiOkG1MuQ4rwE58JsZls0PogTE6Ogd3CtUh7pxUeExI/xFMcN+76h
SuAa4k2x/enI+dNyNSESQ6Th1EHk/c+q3+ikW9OW5/MCm+fkvMrhc+Ycv1bm/P2u/OmmwJOkzVPo
KX/bbG5JZdv9bcwXjYwMTqf3wbbLsHytXR2T4w+346tX+X6GCPhUk2VZsW1ZVEa/3A5FHo2LJk/6
O7GBI56yQSQwFnVOhEafAgXLNrga5HZgaFG4eEU03LI0OBNYQ/LIiNQceo3u4z9gMkJNAriiCjZI
EPMQL8qeSUcMlfohfe11WMMOGPYVG/EbQp2gKnxkFPyjEDZ5dSAyMCLBUQhxQ0nC6TCDtqDfAGox
opumH5gTmY0wXlKKADEOrA4t8+oyMnE94ouKWUuwGVY4OEil3g935A84s0ybx5MiGZJYtf+8SFaV
KcdxrPr9fzqpxgN7faZap9hvEANTPVkwq2JfpZESnYDimh5u7pTv5Ik8DwEel9CfRBsifp2XZ/9G
iyIS8URJL1oeyiemYKLChrWPa8Vx1X1K1OSiFo8fK2rxdi3iSgVlKac2NqmQB4i90AT+/l61n96r
eH5/WRCSnjSnSUmZKVoTQQkDMBYdDEbVOKSQtWG/VTjp/udt5oQBmjQi/4+w81puI9uh6BexirnJ
V6ZmprIovbAkWWLOWV9/1+ozrjvjcY2LlkWRHU6fgANsABuqiOqAERpghJKoEeFPOU7iti51Aht5
ummj3PpTg8VAaNK/5vDfhucXzXi/Pl9G35Pi+QG+6sYOM5VMt6T8X6qp2cpKSgzZ+ZcGrIbw6ePQ
KPbSiWmMQfwxetSwpYgw/6s5l3qzLupOnI7PGsMU9MAennUXXf74YOPHOO6RT9EtwdXOF4klpzUz
wc4NOvikhWKA+Z1ZVLXrPCQbJ/ws6uVq5n60JwOsTcEm7L5pf9G6fqlP+MWktYSnmjd+teqGd+rq
q66fbLH2nXVa1ITeJTe4xujC3V4wBUhHIeyglfsIVsGYqL6g6Sehe3G2XR541SLv9Af7m9tztyT2
j3ss4Fw1+i/d3qGjcLMsIVa0iACrNj/WOZpB/RE+9CQWQLfIj2GDG6bLouUTiSdQeGvgd/lkvVDe
PKATNDr34Wcz+E5ZP8V43tfXPoPuw6uxnPxZv6WJ/KC2BD10gO6cEMQCT7VqMScn1GIwEtGjgRyg
feLPXZdkLVem3/i/QY3GOBrrqCG+ozQLxRpv7ED/pmQE7fVudoUz3O6w3eT+XL+MRvGqPBwXoR6e
U789AnWjT7z3lMhPG68hNe9z88kP7SjRADEAz/ZGVnWHCRcKcu7BUkp/edtdd87pXsguS8QJJdZ5
s+vCCEtP2ZJFC3pjO3Xa/ybmoBjnPgLM42fjvg04f83p6tBSms2F+KpEqzzJp9p1t0+0zYbSw0wi
vqXHNl0ckJSVQmlp59h3OdLnOtM4sSRmJ3hBcjAn93yOMLAlGrXrLkYDb5ptX79SA2NBnajfDedL
7mOc3JfG7ut0avKsP+Eph0SwiV6xkxc8BLOg8IEw3XBfp+sJTrDkXiwcXjZ4yVQI83Pcpz4fa8/J
7sGUF2L7YqbaAq/gTPRQX3QuoUvhM8Nbx3TUBDbqGD69RSsijn7V9SK23QnvEhv3owFXdDp7AQfE
VrBakhvga//y0iVTq1fdfMyzSstHbStOtm2rbjRgCefjaDB6XXEZslV5iCJHcjGSupUKGu/h8ezW
MjFS6fYRGeDco3sFjHzxSCJENiNvyxUY3oXrKxyUF/5py2nFDLAOKRSvv4SUFCWr7lUzhd6atE5l
oqhE9S4faUSQ6eGMFj2woIWjID24ogIqST1HoIlKUZS0i9ybcSWxPFIJIBRoUx/OS826AYlUciLX
hAd9ozjiyujxXQ5cdC8fE64KfkgzvHZukGBdkGKxzNqp5qR1RFhPWqPHI3+R/JKByEU5DkfAjs8P
jRP1KtJxqrkappo7BPXuY0cMuUKfcGxurkBPNUePbgBH2oDoHx5ewqZwbFNbC2gJWnG2oFLd81Js
FcVHPw2vVIME3Q4QFAXKjUHecpfLS6qxfN8STF7gs22nAJhhdIe/C63wV6GlI2sW52B/JGwZoAuw
i3hVjCiIOntkAPciDl3wlwgWZlWHGhzkrByTv1M/pBv0orM43Igz4mJ/Eq87W94Zf5Jr5VpEPi3f
C7yZELPsk/tE5WZ4Lkub+bktn777nMVHGOHDNsjRh5drDB8JsdX+tldOPJmvQ64CQ1vzAHsFMFGq
OdtxkKceOJSsxnhBdxcmRPydgecm3Sv9PGNL3Q2h4RuUetl4+1Vg7jp27o/zr2TTZHzYZF9BjZmC
pOzgagffSzXh0+duDrUNTxSqzviZGgRenLnlNGAyvmYZaOeyNyDlxE2Xgz/mmLpDz3bC2MYDg8Yj
3Tv8REy23f+9ij9u2xTr/OsvG4f33A/+aqsoN2rA8kts2+nrCR5uT7AHf+UGuw9XqrdxBy/1VBBO
HyA6AV73ft6L6Trwoh44oXOuMbSFm+EEJSJRCv66ow8XlIxibze06ZMWyoXT3eHccyOHjr94NwKA
dwR2DN8CciP7LXNffP0JzTvNA7CfdA1XYY48pPuMpCcuO1DR+GCZ+zTn7JzcoquvdgBrytuekhs5
MF7KkfXmJ7xAiAafx//T8QbadTWpfAzrogPih06NAlWkeXr+aMKK47h78bCyFdCkHXQRXsVE1CDk
HtiG3WDbbrdIfq6A0Pz5UlBNHtiSYgs5EXZ3w87aZuPJt1MDtkBAygE1xLlEnp02hfIDU82dG7Si
Wcnvj1kNpVvlz5bAR+F2N4roHj3iXvFculVmIzWZt+x7Hq7oVIiHzcCYfPYDfuW5zBX/ihco3o77
qXs0n/9LW48a3aYGGRIrSm0r08GiQ/jVEkWGVB/2nLC5qyP0Ruy8k5scFZVOgxXeA6i+53VLzlHZ
uZH+PMYLPsSp0MZkmFMO5bt5/DyS/f9MASQqLE1foV+hggjIrc6NcVubwsrcwTGQf0ANp9qxf2NT
dIoPu2b2B+V3Ghu8ArP3fC3/kMXa0COgJg73F1KIWoGIPkUC4oK0MCF6JQ6ikQQtZ4tCUkHI+CLP
ioSNwk6ZIgHIn2lj9SlAryvAF6lxrdSLR8DEQKwemacrrZpGurGFREfDINfeE9C1xNey5vcW3uZF
P9241PcP564WUL6x/8uLMGlmG9Bu46VYt2Acjqc3GhQJIzEgM6Vyv4Gkp8DRY4iI8etASFwczFvl
2wzJUzMCcyf9iM/8Eb72CPK/iO0aDeZdXSOlwb67+NrUMziWcjEJ1lxvAYYdXEprcsCuuIXG3DZY
M0kuWMs0kx2c2xu6lpqZlC0RJC+Q+SK0vmlGj7hlXmFxfPT7DeadTipB9HIvx5UOX15BEF0wPYpX
bytKp/S1ALctEuOo0X6IDz3Ya5o7vCr7wbW1IvQ4wj+VJ9+NuIBxPHtOPXnfaZdcm9Z3Umx91CQz
BH+VriB/Rg1NSz+F66BbfsxQGju0x+82OJBsWfBwHbmWx40ah/apvW9cbn0/jTedy92oyXPg4OMv
nhi3W+IQkLYM9uh7yms/j0lMgz2UHgn3P37YEp/8BrYtSJPIin0ocDNnozc8tb2hmTr5Wu61/Jg8
CqcfG4svTUnydziChDgaPmbwqMPTvrTH5Lx5TtS78C2gcouSEDaKRyw/wmdNN3jdDBPC4Tm110Ov
xuO0vbaejCnfRAxO8CN6Xdvht8dGuL5HkQ/Mcbbzcpu9p9U4JstvfuNQ20UUlxl6p30j3fpnx/tM
nhvumCW2l6aE29jo0EBDY+nHFzvET22E3sY93WXPOaY/XS+n9pQEf5uu7y96HMeb5jeEwMUW1ZcY
Bcp9pJ4ut+XHVTObq09b26Fnk7DcTHNG6mmcdPv5Zv9yuT20o0dHaf+Sf/jE187tlRt4DjsU+uFA
ZUm2lU1kyaixaxagu+jA/x6XuoT69qnNCillc9eJ7qa4Qg8d4pNaoBqPVEhG8uw6pL5Pe/AG9fMI
p+LNjsLyfiERav6m3A/voXsrgn1MY67SyxHL26dKOUccgEkOTTgVxfviUmsNSLKNt6R8pnvU/MT0
QJfU260aGfbc0Sfba7ztwLmMMhZ0pzS5DbxFaKE8qRWNn4EDgLBVhDXizFXb3uZqmmio9XH+FX3w
sfi6a2jysxcSY8NGsmMbcpdSGT9QPgAPG9sTGx97Qel2FB9a8/oWloZ5nKcP9L0mQqCvB/zUub7A
Pcdw6411mE2AO5GiUApPnnjh9o3Uk8vGZRnR/w6b48DQNyE739TXOHcPzXI/1Q+CX382fm2okNgD
7KxpXGRpUrdu15kCMOXxPSCBkEKbZBvI1yBJD5jTrrMDfzpE1rLiZg76jJW7a07eyTHbhM+5Qg3+
xnzr/OKgO9X87Zn51vUl/2PHZaexv/m0s2HI+CsRDsE57lDPKVxOka4O2bDEy29jyjNSDW9e9/9F
wxepkc9haL/fnXFIBsThsnVA+J7BwvZMYcUHk54dLpEcMf55JOMmXsWb5DXHt7jlnB3tk2vX+xMp
y2OdCRnQwf9dz+DfNnWQ/afmuzUl29JgaDhJ8C27QXkNQwxc8cYRBAkTIgq+8adP2W+XXBfih8bq
K8NkJOrhi1JqtMxFm3pEpL/aUpexbc5Xkl4lG6Xu5KGWxAdmHKTYgoNjwgVON5DnAgsuqGQ2q2Xo
Kjf0C+VlWFH2qjEUzpJT00HnoOTg3f2eU4y3MO5gS21Eow/2ZM2U6d9ZY0UucaYGvwQxGf6IQJJ7
D7xuXPUBrhL4H9FztMCDNR4M4lMD9QxkJ1HSNDU1uIp1Qt9X9XzDqD13bry+xOlfsVYmcWcHZsUl
W+o64Rm1XkUpppjlIZtURGbdL7VzjSnPTDDlpxNgTqNIBWnmGhSWsjvGzagR8Xw+uePs1mtfulcE
KeTsKtU+4YRhhjuzSW+ik8YM+OnnpB33ArK6I1Ci+HBN5i50OE5dl0eJnwNnI6AYUM900hrP4dQO
x1xfJu/Ofvc1qDuefZd/gJCyluykjyxtds8t/M/ydhZYP2xdsBR1nW3XxvRhBVtAxdIIaRQYKwSW
IQovtElYjch1NXIliHi4i18R58M5Z07uIg4xDqPczhIxQco9s1TQ1OAXcoV1uKPBJItD93tww1O3
OegzBHUwuSHFyTfyqFgpOi9sZgUWFBS4T3akO38mvn6ceU9TP8qvajvoO6/+72tKKq770jnZIpMt
9hF1kR6wv4sPocd2TEjVTqWyI6neerrP1C5ML8luALYo+XIrhBINIoj7AnISgCwnSO7jQNJoglII
o+RFlpb9HTNT3G+OKq2ajE1AynFyMlMy4J6aEQnK0yfTFZDHa3p1J12JOzrpfhoAYmrmOI9YqXms
DE0DlfDr1ypBQ4PpQulqrPQj/jmNeA3n8bMT/ypQBGq/j117a9aaP1t4B9Z/fXJpjqmApRZ+eHcH
FMV3s1ICOcUOzWuqUvpr10PgNmHuQu0OQjj74gGJkOQUf49+OPUjNATRc4XWBOYFs81MizY4J6jA
/h4NFWZ5xlmVOny+ewNYJ6rnp4qNywBOnUSOOqwWCVaR+KnwJSohk9odqUB1ww3S1eAmZSfcAjyL
T816RG4jbRqwkiBVCo3rW6Y2bcJv1HTZa8P4u9C4dHMNqlOMYpfygQTzMdRIs5v8l78PSId0ncrq
9eMdhfU42RgzX/P+plVolJlFW7qXzuyEXrEJ5Bb4SfI6vV86NAhq6lD3EYbARBx+WxcyyRVUGlL5
EdK1RoYP4VpCnr4Tsd6GXBPhuY5P70jX5NFc8T7muA19neOmQHAhB51ztKpIxVuolx9VhdRz1eHd
kFPlKjXQEB0uCFPceYdIMN4MRbkZdg8X2H5YiFXvQ7SaIzBtufdz7eMH7qluhkBh3hYzFdfZ7ssc
dRVct5z90I2keMPseQmN8zvKDXFFtP8ysVUZktjdA01dX8VXIq/OzXmDHCpoOpZYdTAmk5CGEfWi
JeX0Kbc3fWO7vushoC71Om/JgcrdVaPVLMu9LCFdCwQPm2+ynY5gwzCoD3KpIXS90lEljilYemoF
Wjt7y7TPSIzL3bwF2R1z00CyU1/nFXfvlhoWytWRpRzEeKFTUq/KJm0tpZMWlTPegDHqFcRylZTq
Ql0wQcTm/eMK46zLrefsG9uhipTTOFEMhtcPY43c6CNUg4j3we90bVyY/NhxRgwSz4dJhxN12iqz
SYf7h8FS7ikdfYXfqOr52qFA0U/i+8eJSPSL8ONI+n6KJC9wqs3PNor07wyKlWwNeuIafFv0c56G
eV+GFq4CTBHvG+5w/ZijyatohOlRiElCYBs4c1kvepOH90PrRU3D4flOVH8KLNHZGrCepq4yb52+
rnwyb6W5ZME28pw5KrMwlcBnoPLwlNmbuwCleWZvUNsaJGk7nG2+gpk05WaXNkoUu8WkfwDxKFe4
BT3K7lXdMRLlH2KdAILvQJdMul18ppyEEigZWepdM7+15w/1JVtV0KZsz5LaQDCFvNljEX3iPmlr
bYIrx2H9qTmdPwhJ107yJ/QQXv4wvG536+6F83323dea+jPppJddNO6tXnXZ9TjvyiP/LT6N6QGr
F73h6QzbrbPOhmaQuEm8GhXTGmFLVW56fq697HrN8OMgeagvQ0YV00V2a1YbGmTQKF2HxHp0QHjB
fKPWlijFgHGKomAzgKFme2twSveZ653wNMgdGOtquAN8Ays88CugtRyMHSLKNoG8lKNSGDNljs2A
dxof6f9X7lJoTd9naMOHKsyVaMIqCMEmdv7uE4vWx562YMD5TjpQ4WT/ah+iy8QT7PZgDWgPHLEL
MZBRojF4H530Yf76zun13XYY0SzeoIihS7xNkJXE7iYGxi7RqjRzDh1l2PwRx3diJGI0JrLFI4yj
xUhCxo8h9kEUI6uphd7SXLC4N0WB1X81XYVKXNxZREqB0JwLcszmX24V0TZVlU41TlmO4ZNIaA1s
59jkWembffBvIRPPm4Ip+GDOQ1f06gsqN9YdAm3ILAymh7LCrvS5j2RjH1H/6UQX6rI16aOd8YUq
2bIbcaYsJClYeegOhGoZ9Un4hWBh7KYxJ2vhOZ9cMkoIxgmBJlSkbbX89FiUUjYfhYXtYo3Q1a6c
ZSvVE4oqfkRE56obFpi66259R+fYSvTQEcdr2Pu0K6yVsEflb9zX2ecZdMWjUz8Jdi7TgDUYGGsc
03/UmDznX9SSBQL2Q/eFcSs9SCcKDfrxD7q5dWENYZph+DhfEvCRcV3yiOyYyUAEE/j7Dl6QlzFo
0w6wUeV3zWJyavo4BTpLMeB755NLOixc16NixA7+KTBgzbHXXH0eJIBWRntGMiJBChTyheuzUYBg
ukkNvHuHxP6Io16WC0XxHnTRMcEOpdGMFFU2KFUEtGW/gJHygItnTOQdXSYYMiPDmTJksVisNaen
n5ofPn+2BdDDnBA/ZDkx6Jqe864rw+6l65v85gbslY009AAampO2+2q65s6a4QhRkWDWJXHp2vHz
z6DqAIF0jBFxGJIFyGwmmeNh05x9uY1cM1RnBX9BbWF3fhV2cLAd9LA1UfsYyemyDxCUE0nQN5kK
7EJOV/s1onyR4e4IM0b0+hG9ZiAj2LxtqZLXpKzwZF0jgxBC5P6hc+mcnifwuVUL78dzfXkL0bPp
gxh6TzPyt3YVNIwvAlynH+tyYzm4wtsGswEp8AeivKdvVrY6Qs72dMR6VpnfYCuQYVVoFBpZNEvB
b1RAqJK2MQlmmBZq1iOKIB068kTekZi4/qQ1896OWlejKrFQeey6ZesbAGja2N5O77J9/Gtoy4fa
BX53MqO2zWl0O4YW5kBtKDwl9S1eEf1q11jXY4i8wEXxMMENBksx7hxBH3xPyO4FcnwHMrAGL6BW
iwoVoEEDHrXE54bDNcJpid+FohO5VqblNbPYJvp9jejI4QNademAOp/gYNc2yYIX6UwSRcfftYSn
S7zJTUEvBK9uppV+pSoFZUR7ls0MDl3cv/qJ9U8JdhUJx9DIKd0euhFxE3geODCPn3UDLKVvav2l
/8adY9TbcGYxTt0LlQlcpfGzmCZidofnRbiD8/GlMcQpghvFgActLBuE86R3+MBvYp6Ifj3ui0NA
B1AOb5/xHcFv7HfF+vT9jH+siMMb7yDmljaAIIP31U2f3F9ftg9R4nHc2Iyusc+01fKwUZViZ0SY
E9m6jhQBE4Mr5kQ8GAhRooVT+tkOSPO4i275foOfjUAsrrfganzKw+lwO+DCut6mOsYC6aXDgQ0J
y8CQnOieMSzdblqpQSle9wUn8hghs0EE/zdrSnkm/DLvwVWFUdLJ32ia7EA6xz2NuByxvUUMiktz
2l5Ba6BluISAz4WpHVimYgvX8FVK7D5oqUnBEIJSIx6hFKIwp1k36pCXJw05v0o8Hw9mTizA/2f1
JVr9oj7lf2ql+jccLUU0+nKyjBUnSgV3DM0ahEHSpuWnv4NdM8IyYe/HK9cItn5Al9kE2fmV4Xli
ldk+AU80aNzzRZ7DZlEiacRt92ckl1uHMtyNqQjXG82oap+6MUd8emlX3F3HWMRU4SBJvNQqUCgA
MVts0ZMaXuJaG3oxosXanToQbD9IPrun4iuFfPcW1MnK3W6+9O7gj0FrEPtRctrBlw6ElcLCWuXB
Ul80xBjBke5gjWIWmdakjHEq7hLWs0wDFlDewdVWZIY64fJ4DY20MOSErJ1wtGcHizdXM8CtxMEh
JEYEIyzADes6x/w8P30bGsM0In41+5U/1xZLUOpRzE24K1gHtywBKBgbZVSNx2oVF8DESu0TEEWO
48UIBS30XCJcACsSzuGFi6xKVG5YwMxuZ7IRagZNhB+C8xAKSjXn+IyQDl3YI9ZD6dV3BnkYioEo
uPWY8Bm0jxniLZAZ8W7obYwqURoQ9fKW+QjACkuOCxgSpugKvnElgeC3K3rSynwoB1hoXNZlqLNa
0RjcwciW5HuXpOcpWIRrzDGzRwynEoD0imMiYlzSKyJgAHQ45kTF9BE0ikfM+0Uj14TlksFw3HQc
52ob7HtCKDtr3mdqAaI3BisFk56CQhCK+yBC1niLBfJ9qpDFFrokdNhf2Vg2EGzK2UD4GePA7+BB
bpG05eOKMI3f9nWcAMhXPAVuACQitWCcrFJ8g0iIKdBUsou4j+SoN2RoiJEdUWvRS6wD3KTSLPMX
dnuqVaaUGH+R0zTjQsZzLobmRdmF3i90UPmj/JH6yDV2dMr1KYPjlmnMzL6+5fjfyVwess8ANi/7
xfayf+r6O0AsdqUIsH8fmIA41b90TY9iArk8FZqlJC7KkXCbcrTT7cyHfSfIk2NRQVHZ2d/m69de
6vnIjbxpJIVUiQmN9MZZQlMTUJmZ7Kz2XPEgF5VLaJq8tyk2KAnwK3Lu/s0BSpYEGCCKQatEtpyL
xAFT5vubYFO+dQEBF7r/gVU7Xom73wAtBb97oB+641AlixOA/VjIZ+aH4NB3M9MhPwvpISKn1ww9
Fs1TrX7/odbkSywAFx+5f8FmxzIn0TDgJGuwGQF+hZzfKiXVbTVHVVHlGdTGTGs+a63vULi0MXTb
BUu3UL+BQB6dDE8sbkEC+hCXmTj74BXzD4lAfNBRiuDmqPS95k9Q6Tf15XCEs0j3kL7ZFNRJ5YRn
UWxRAC9YVW5Ybgb+5balKgmfO6Kew3x0d7AJVBDJt/6fWGpglB49e9YEmT2HvUG0JfWG8XS/HvoQ
im23OfcMTJfXAEeQ4G7H+YzaGOxsqEsT6MX10kzYuyBC4FfHmIAyfI7EB8D5E896MzDXPdEH42eU
tl0SdXPif6NKgqKkGX2G8QcXDVsivL1o0dSPAZlas8mdmqt3H4e/1bxvM3z3zdOqIYvxzWN2Hbe0
HYMFajOkoz/wZz7DdxFDW4JdYNIadhzQqa/TE1uaBhFIfJZohexQm879KMWjajSzlzKyMBsxYdJM
jDDOpy+3yCSxks1QRd+js/cOVeiVxEpsTeB4QQcgHF5si5gJIbzkBWhwpn8UA2fqkRFisSBabPZp
QNmE/43J8MOY0OmX2StFpRMbJF/TFpvGox+O3SHpD3+75+qhcA6V0e3L4G4Afni0OThYyU5k56dJ
thEVEAugi7bdpFizQDUS7KM0fo19F2MRW6r0cfrS+Pf5Ago2JxQCcHAG/Alfzpf2hdbcpB9QAixL
Ls9VBF+0c6doSnNE+j6GAKx+eddc00AMcAzc9Ynhp21s3wEosFD15WgNaQtp3Tv1NMPsW5fiHrPN
b/XAhmcrPiwPuFojqoc+H1AYAp69pDifqc7u8iY+q/dhfzTVIQQe6LTOCftrjhUWps8ocT8vAa0v
XQQaoIRqXYL38y6Jwemtt5V1T4UL+QKj/2FQ1rBBgBncOgOsIXiLcBq90b7cMdLp6iTOYQv4YWpa
ozBdXTPEeD4jrwzRWg21DmbETsJNiWYNa3Oyr26G/nZb/39IewhCUwNXBR6/bb+ubTRc9QNVb0Wi
G7XWifrLgTwfY4fdHvW3oPmgeqACIUORn2pF7tEhMDnstu64CmlfBXV7FOYVO/DuHocuRtseJ69x
S/vPOdh7eC1jYpW05aBrB9yHEbCzxW1kIQQO6uw/gf3xD4eAp/0ju7l/bBkKf9ub/r/v4TOsUQQH
t+eKwVrWdX7qe6KYzQKfp94Zkum4qWCSWIui2fUnyBChXQsyy5UsUrRjfIMEdAtAUDzkawsWCgKE
+QlxdOFVezpMK/cDL6Sc950RP1Mm/BbyWu3mC+VOEqkXUGE9La4oX998DVRkI0SwhS74081i1p+8
iWZkQYCc50FyKnLHqLdMpPfLu14NqzV/YlagjLqLlhhMjZpTY0sg2oJEjDBKbpn6Ut3i3VfRrZL5
oZrncWpWxGZidoqqq5aoKhrKjNMG03tJ8pxjeBjkantKQWPC85kvDfPMw6pWTEx1nT05dNY0rdGn
M/lRbKfrxrpdCewuxt+onQZGEBfJ9U1/16wn6ZbaWYAp+qtzVNNjU+ZBBAFQIliN1Msjc0GF0tNV
KT0ZZZibWVsDJ6Hz0lOczuO3kF9g4LnKUfjGSb7/cs76RLD5MIdALZCDig98tImwcgQVXKIjju/l
NhlwJZAzJnvvlh8x9N93bMMc9v/XuZFa1K4NYHV3dZB3otE0jEqYdHprxy96WXTLiQ2XkGKaRNh1
pP0mCfZuJ7DrG8j2pbgNkN4WSFnRx+RMMFWlZ0CkcfsWKFLFxOWdRTLE/tKNBaT5iOEt25YxYwrn
0uBI0WPQQMoFsV+VuRwz7C6XoISbN2+pE7o4TMW4oZ14YRKK7Qsi8uXtEcpLqqOSrJ+tnXmP95q4
t+kD4XVLFJvNk7eM2u4Q7g/G5FHpetFfA4KGyR4mvJ2mmhPWi/2t82Le2jyN7tWL9G9q3rFyQBf3
QyC6gVClIt5AC4NefBl9lnAuEOpWvJ93MW/xCYwQ/MvWqrkcXm8+tig+5Uslz/IF5nsdNdSZLNzl
MjLMRSjVV9gL2RPxIRLG8XkC3XMTURVS2yKyrQkqJ/LXzAK7CdUa7aSw0ECdvBv2salbgqX8ZnjZ
qYCVu4RxOS70DEOLenMcEyp6F1wGmK1Fwrfma4uyDBjRtrGHqh/CtfrP8e3dKKiC9gJYAMamXWvI
DKIyaee+l0PGHQYGRoyb5eGpmzLZ48EMlTLVGTGW5k+lniI/G1+GBvMr5cnqeNDCzSAqv5n+lzs7
jvJTLWO7mPLtAt2fuHgKX0vCKZ2XOjF0ExpBwF/n2uRtgr9Ghvrdk/PIyRhP7rbJzNi21F9UkfZM
jeJA32XwX4b4NAPmCq8Gy6lfJ1ptjeg0p4VhaIIMIJo163wW6jN2Z3EKqseqwwoPGInhbzRMoBY3
dT9ZvPs/PoQfBpsdOup95f6oNbqxRM4c/mQA0SIhb065Ao8FFXUXOq3Wqb+q52AWD07JkFk3f5nd
Fdq6zOc3LB4WCKvgTEAsroXmfgCJRS1Hn6xrh36Ok0ton6I2JdjDs7UtFBeyB1qLVudrGtcr2myq
NWlnUVSJqAX0pYA1kUrUua8XKLdB3+YIQ9pynXVtO0B3w4tm4UaooQi+JdiWkP+oRc171vs3IY7O
zXwr6T/ULVfMHpx+dkeh7IdyvLhzQWcbq76LccH/qm0ocMgRhwx1FjCWEBSjbI+1It5Bta8JBwqq
B5MHN3QC8hBM8reXngdvmwUwjupb7C+3FtL73sljxIJ0qxf8Djqgip6D75aoFphpn6gRoHgjMROp
mIUL5EAF+RWPvqhnHvWT6aXevMIGEqeb1GlMowMf4vw7fXmBBXQOaG7XWo5xRj/u4nRHphH+fqZo
QXLWtbkGqaYOcBryfaGxHd5I/5/Vs50ZFY2ojeY4HHqH3qw9xQ7xzFn90NvEWf3k9V2cfU+sk16C
ql2qGzycGirBZOF/yh4YYkbxmgR4M86ZjGyce/PGipOmg2sHk8Y3xJD1DILG1nmkhA2nafXAbRdv
erNLNQ0ZAKnB01R1sX2keuEqXznjylt3V8XqdFObSnO6JBhs/pSiFuSxv/mkRMC2fjtpQ87NyV+T
9mL8tfosW+/yurg9odZRV5Is2PGyNwKgntVSp7rQAmTiqc3j6jNVSz/XiA6Ap6y6X9ymUx1m5zXV
ofTl5NyjmE8a7HheP2XHVRJu59XJubldw6teucw+vOOWeGMqrjfm9/RK5n0CMeaiUDtkO+sl5Xwq
kLaSRNTMpiscdShWm9cKZXJ2y3fusjtbUYISANv6hKsPlpTFnnd4xg25vMXqkj2TpKVNO3UzHSw+
x40zjbotlJ5Wp2bmJjvvbSlyVT3BdX8z3dQn+2V1evpxrIwv3eVzsb7srDEU12Tm5PuprkA9ynPi
k051U11jBghP75Ags8HrkGudzsR/5vsEtvdhGcR4AobpnmcUMfaNcaIm0Hy/eEqilvNZEj3aydyE
pB6P5LNOsY/l1fdWkzjfR5UHuKe8RJemoLCb83Al9nT6rGqFhYZC3zXmVPW+3DUHJ8OJ/o2rgJjX
ftTiapgB+gHwCzdL0BzE0+eQzyNktO7AJl+FD3HNEUkIa2I8ZPu437mwaUl0RCcH/02ulb3WfHof
yvuaLORJfmZe0hEqgYjqytUpdaVoJqkh9FqaZiJ4eAO1MdVQe0nULIIIp0SXz7xe9GPbJOOpk7+z
A/T+F3Wy8PiZGxMGMlyHDoPvGmwLcoOI2A3vaadlvT7hAjRo3+RmPn+q63gl0o7OjxylSS/0aqrr
sbkbmt6HWvES1b0Rh+yb8NC+7DvISj3qR26uv3tG8/jpmF9llpURXGRDzypl/oxuZsBrx45u+EVv
wkIZ6JMvtyhw1jy/yzdMS6Ob8eDYwUkV3QQ0joPjGQUhkqt4YbixR32oiY8dTlmJ3c2od5AY66Y4
cC3MdctHrJjkFf8AyuO+Iyp40FDgFd4sekfzucA5GBrseemPjk0SxLDz/ZOUsMCIZL+EbLI97EI1
8772DJZPSRxB0rE/h5U5OaO3yfDq2tfak6ZvOFlyrcuLfR0MyyvT9fTiSgmZbGvmhUelGuPn5JiH
K2eu8d0QFQ1NOrEFYxYa5B9DDdHx859ytH/H+QCxdiadz1OKBBKFf+aUw56UzaXmhVRngYeTJC1E
6BR1CCD90pun3/87g/23vCJ/u1v+F16RfH57KZfnR/K1ofxLZSQiX1W+59C6r19z16fTpl3e3R+2
9/sILl0KOF2K+OsvBK59P04L8X835ndkbaVCthwVYaSB1eGXJ7+mNmkqbOUm3fk5Wy1v4R9OPcI/
9N83+V3+e6kAhQN0ecVCqfQLh8N2vUwtU9No2k3PmitqBq3qx83bAvMr2zztnnb09n/f73dMGBRH
TGehXSrDwiOFwN8oAs7l7HUxG28m3d1umKG0PMhHelUp/mkgf8dE8Pfb/EKueN2upvtZFM27k1Kx
MsqMq+n9n6rw/uZJclk4fWB3KDFAuew/n2S+2Ren6fKCW+Qw8dNx+fvuGr3vWcT/3WO/4fTgPkx+
6PxKmeKvLBvLa342OWUyMAbumpkIpkAyKnPZWnSql7bHPzA4/Lv8TKGQ4x+FN/LQSxd/JSrZldbf
40NuMu9SRqx2Xt1c58Paft3Z58e1KHWqQZZVOhSq58mGcs+D5ameucIEVKxnqX14LFwqOfinN5vR
H1r1ux6Ar7AIWSb0KfmEEvtvc+Z7f1iW9lf4upbH9+Po6UCCWu62MPtY/YkF9DeyJkcfZylAIkVj
9AtXU3Zemo5XufJcUqwJCSm5M2x9LITDO9Rfk9kfmKgK/74dJIyUOWGNFyLG99fbTUuz/em8n0Kt
iBut+gqzz6S6r+4JIuF/KHRfh7lKZ9E61YZ8BZ39Q3zzQRXEKgT8BDpAtUOpZ0hyS1QBo3oXQU6P
/bdLTImyCoRCm+q1whYrSPjfEzKhyPonZwbtLhULaeqkwJP8q2C6HMfp8/GS+X7c1YYEXVNnsL+t
FBqnG6JnL50xTL5RfVG5eekC4h5blAX6fNxD3dv8g+jK/HuRQ4sG/1CRJlBIpfiLLMlei5ftKr2c
PFJpoX2m19ZkE02rhJhiMpVnNfLM/8CallH+//PRuSWlaSA9Klr14RdxuTt/H/LL79z1YT+ZVGeT
dKWYIt1xde4UVYazVHdMkZ0+/Uqdx3/YDZKKW7/cGsqjstxHdHs6/Yu8WZ2+C+XvyXryWOyBxX6N
7yTxTdX34Jmf6RY4veG+KNYGgE+rxea8RhzDf488BLz/fn44bGiFewVb0i9y9YTMOF5Gq8tD+tVQ
ieyrLmIJXnTrCc6J7yYENYCrBuVkmhswWIkuqXiqXxBkkPrtte2t/JRGCgeEDQLJKhUGsZVwiIAR
6Dcycnccf9+JCmjRi3eM28VqBFShlxC3XvCt67QlBiUmD/quSPFCY3ZIzkqgxmkzalx+BMCSyAvw
XIIRsOMp7FgkvDVgrbZBFOq7ANglTGY+pR4p4Q3jK9YY9r5m9e/eebChkAvxrKhwC8x5VThdLEf0
PJUzQ15nWAkmyBdqfxiBf5cpgmIf8ZxmuhcYiegXraAwKczy29Icxnf60j705ztJ7Dk/mh+kXxsP
Ju4KdCSCDUQ9DQHQG79GTTM5nJRkkHmdqPpqRenxeur5BivGb0A6L8pyjyLJs88jyp8g6gIPyIqk
o/1jiJ0Qld8/GnRJ8RwQAMoegBTYiXapKKiRk8Kodq6eLL8/EUUH7ACuaMICAEmjjNdMD06RnySu
hSNKQ/u8gEBb1PPP8oYKm8h/YOz6Gc32D71a+jdBZjlTYGFn8gUKllPu95+beXZTvI5zJ8pMOK+J
PulnyfNbx43xNW5Ar1cqVi8QLliYCG9Oe0GMerE6+xhHlQvBV+tqrrkYrHvrKi7ZAiWLqGx0xcf2
POtT16cavY7uqWb/sT7SAZBeVib9xbYKr+pt0QWbJXruKfuRm1SPNbir6viBr1ToyVYyQIZMwFkl
34lusJIHI4I69pVCM18lS3+Lc5RZ97LqUZbx8dBLP4+xAHTvTFqbWql6hG1w18j3cgnTwfy50CrV
gU5gArBgya7GOkFA7jspePzONSG5LeUGb57Tjfbb/eQWQdL4WlSbPZwl08rg9YkSDHedSff2/tYy
MpVh58e5QimU22b1dly7QJ026Y7vCIuK2DGry+YQboN4fD+vfffmEwrD1b/plFV1N8O+nf2xZtjv
yhVmIhZFqRSVskVMhX+O33KWK4wyq3n2YU5UOaUBDgTrlLNUWWtt68cnvFSl1wtBcvBVHD6u0ukh
OIajO0iOBnMUxEUt/XU4Vi+DLM3+WKawsakBBp/hY7SsZii4dDcl0zo+5arTPh6kLUDFvLZ9g7E1
laouKcLHFnysnIwQG7+e44gYuPp4V0nNqruPaHjO9Rb5ZmGIBy8FVR+bRqGynlQL2+b+nUa+H/Dh
UOx9XCvjhZtWqTlcOX4P5s/jp2O5T1WG9jILQzUVuiY/gHHLuepyVVu/zdL906iSj2rjzCBLUatV
/QIHGuyy1J2B6ntL2fobC2kVKzvKfU0qpwJI3AIY4trPjnuj1/MjAWfZH9vH7OJue26f8E7Mvlvp
+/muRpn6LMUsNtX0OcbkoUbp7ua9TJmuhzUkkpDR19IWYq4cPpm1pefoVCuU+gVqG7BQEf5ZiA0z
lACgtuWuRsEfqpLuX66Igh50n/v38amSgsP+2oxuUzGV6NK1xVM0vU0VhsXx3flhPq0BjJNiTNHP
dn5ambxmvpu7NtHHqdXn6EhNvtaIkMDRfbpLNcEMbprTzXmwvUlTyX7cSLVo0uyWRURt1RzhVNDs
rHtzGDCNgn5lTe3mOP1Xz9vr/Wh9O/0AyppnGL3a8eZUv/RyWcJMa8cMfPeV0eflGE/Ttdmuutne
HepX0vPwB5Tqxea+VClPKAQW1dP72j5bjYiLI2qUEg7r2R/0/9K/dQ4Y8COIFouZcr5Uzv+y5y72
m0t2nVtfsLwVxMbawD6Bv06/rwa+sf+QdAxNF/AT/Wn+GLVkTJVn6UDbdDM1gxhMSzWKXsx8827E
g0SZOl19bzSzkcBXStAuzrVdPfth0oOeK/8XOJaNYZlEPwhyK5/njcUfZHJJfeaf+s4/H1v7629a
/6J0XaSy2YWPfWhMkZPQfJEMTLShqcQEYldvdLeQiUayM+Eud8ZRQtjNA13IqRbi1xNv0uG0bSbs
vreqHZLoTUNNF40kyBI0Oop1Y4D3N0Os5CbOp8GKQ6oUSBJ4CUEVYO3WFV3E6794dAA9HuHLAcL7
E+TxGxTCRy8WS9lMsRTlEivtb4++pZ9Gk03q+rDOONN7eYIJ/sfZuTYnqnVd+xdZxVHgK+AxmsSc
Op0vVDrdUUFRURH49e81YO/n7p1OdareSqU7icpxsdacY44x5nJYFoNkNc6Raxy+BbtvFlSB9CXI
R4fTJLWvVkX9RaxBZ9rPboFv0CUH61rX+4iGeOUqTQKfkadVcTeQc49KRiJXqaKv+rKquCoiiUvV
h0VnvB8ZmyLbMt6eVTv2cPeg5iEzbkBuVT4UOwk605UVFiW2Q1t5hozbjVdRoTtmlriEstgTx1B/
kQ4aXhlCyoSKTjaHMspt17gVo0cEDL6uCio/La2Dml5XHxITlCJSy3iBkttSPtaqnbXjXawX5AAN
vF2NHik3JTaWflFhFJEPZoXbtsikj6r+pB2o7KdSpMqMJsV9asFuaMOaURiEUoEih+p7OyjEMGHc
yByodCF0Tye+gqUjdK+rVbS8p1+CBAXqCYDTg6yY9sKarWCbB/5NDjzmvS6Y/eAPoPUQMNPxQIJP
GKXUjCRdb6D71gReKlGrtCWigfSDqkzi7fBTHhtdNRuGLCFb8CjLi2ym4pqeLs0HUArgSCq4028b
KNbGoESPuR/u0WGrzq84M4csQStdJgWPUjICp6nJvm0M4HfUxU4UUFS0EabaBcQgzsOkCQUyCxlv
vltNKPAQtBGZUn+g2auAyfLVE9X/pFESj1Rg+/QSsb3A9D4Ae0m6Cy7pblU9YCxGy+HtQMwPJJ7j
8hi1Knq0okwZGoGM2YMAaDlpHa+sLaQzxcNiWQkrF+ZOhCw8vH3HP/dRaLi0Vf7jbqCpef0uRmaB
W6SIN+L5bya7p95NAYchIJLeE1iJ/qM4Go7DYreQQr8jrEiFv3uRUFpKWlFa4EGMRbQg0BxeHgku
8PApf4iWKGaKxMCS4HSMJhVA5SSxhePckV9liKTHtOMhq9abw3te0pFQfBYRGlXZq4fF+xn5jhRI
Bt4lYpcUV8731lOjM404wffuquBdNbz97VFU7H1Lq1JFvPckXZeIMVIwr7mq5IFobhHgKnO4PJ5H
eoSDZ9E6CyYKPdhouAci6PQjiyGWxzgQDPDJhfEhPqcowGJ6lEwLTAUQNFVh7Ii5ssMzpnBaYwN6
kegjIpAc0SHzE9PE8sX8oTaCckUSNYjkk7PnSsan+5asEqNOfhJBpX7qY05Qwmrq3AW7hgrYCbb2
XXXrJiZfIz25PMPg9Mr6cGljOBjtt1aq87SDy92HltYrtznZcxXDIy9QeNe8CKNYc1lLDma8+Y/y
pWt90d664rxOqSNnyxhQ78MEsSVi0YTrGm4yFHbdEd2L3pM4+d3Nl+a+oG4DoYHvH11JWPQEelvw
zlfEXg02HiI7LEe1DD5a4xVNmu3GHvHMIcNgWdX29EYmOGrq3f94+MAgFZtVM8p+EOCJlIzFfVoy
u/xLatI0KOYC3bvRViGlMwnF9KLuPxABJGBnemDkOkw9ygk7nt/+XeQNOmkMSKyZNkix4FhCIaDl
ufw3IBxANGiJUW4oOZeIUJ1sVFmVCRcGH6Y2FRV5sn5bsnlmXmlhJRRrNXEtpUpVZzFxMKB8q8Et
mL8kkjaGUF20SREURPnpKtUSbXXipyPHJsuEss9MK16OvkRu8d+agf8skOBEwkoRGsnFLl6NK+bi
DV/dipfx+vEhv1PAJBgh5aQk1qBcPa6pE59V1XaoD7dVI0UasjUm5229Bn6kj6papYT1bQFLJFhV
ztL5cqiSEh9rJd35L2pULCAyBFRdTQVJFcHa8pFWG59aIqWxFYNXJSYtNrgJqkLG962qeZrV9j3m
ZfIT+uJRdjqOrTTSFpnzBA4cruTpJUNB1fGCn+4EP+HtD82RAkNU4FJ5W/XxgpupirvxA78vCmop
RbrW77AtoLIW6DS+yOZpFP1J4GJbpk0rdcvvdzDWbwHU2XLOu8P5UD0IzkBgMFdY0RH3y+HxXbOJ
QBEFFZ3BpkxHRQSXa6cIcCiwFgJE9rNWUpFg4Cb/T1mmSmlAtNK+SW/V2+Rfkh1oNcwnJhu6mc7w
R5WnhWjnkk7xOJPJPEjSVczwu1hjQadXJeBwWjdT/b+6dXg2EDlA2fnXfBXX2h3bIwOc5iV6E2e6
vDvN0I/ox2S0vtN80HvzIfGvIcqJ8dOpQnh3gChE82eyyGH51HDk288fccND+cAWjXftUn+UTZ7U
KDoIGdfqcLQleeYJHZIxRucK61+QTbABMewk/IJfx0SNvUanV+vkKJKRMWnJQQ8DT0k0dJG6K6EJ
TR9ZXmOTpxfW17r4+iD7wfsOa9eaqyexh+QFIu9Z0zL2wh6XXhZ/+qtcQnaHqK5J5YG3OAyFoOtr
vP50Wbn+WMpM+U2MR4MzkpWHnFI9DEY6SqvuJwsyhMs33dzOWVZ7qLmtumfdCWoK1jhJFpfWudXD
fF7ngi5RZk/OClVjd/CdVKdbs3SUuhHW9MyndIT/mhpKriO5m3aeTxgMHKRPcqPVTkRaBhTboycU
1rjaYjHrYYbHAelDy7t8gkpIt0R6jBf5Ygi/072x0GToTv57x/RX4Xo6lW5wyydWI/efi4QCQ6/r
1GVSqKsi/xS9Q5e6Cxd0UaXS2EzaJlG6jzoDjWxdJTkxsgU9TJAwdcP1qhYs7VTet3oxnajnBRxP
TCDF2NQVRlZzK3eh3Ss7k52wzkHf3PYt/tD6Eh1V+9FiKURX91oOuhwF++h2mywYZ2ueTz2u2myP
G6TtNAiwJNaTOqodrn1cr/V5DrS9x7q/HUm0v9DssOHjWmy1Vz3L7Em2x9wUupfzCqImWkawAe0a
aSAwCQFjgrEnr3GEK8SRHCWJt7h1YtlJOKi5x3/R8VZDjbMEpaa2hRcYeitsYmFZ4xrORrk4OmVf
IQ0fVdB/Qh/VHRh22m3etfmpx1jPu+iuosIKd6cf+x2Bbev/THg0ZdGPFZNBUZU7xYqESCpZMdGV
4luw3hWiaakWQoschVRAK6V+k5XcsaXh6V8olgiz+zh3/asGET3WhRUtNL37uZO4CPPVTo17Me2l
Je8SDC3VGXigTgdnVhYFSf/av7b5dyeC0V9EuhW3TEe2BnUQL+/8rHRKGZY3l1gGSrQk2lp3zzRe
B4/SZ2QnUMFb3M568z4UUHnrSa+NmpCAhUhjoShCslwtvx1jbDus6CopKlj+srt3kFekg5KERb2j
tFyvxupJpfDAlm5+ssZouuXa0udXOZ3CDrUcg8CJsPuAWJ0WRjcSraNOWOh1e3R6d0e9ubjkikD0
Dhd8nKhmHZbQtjhapWg4AEDW073Qb6d3GVCKmre6lnpfrgFqbKZYCYMS/qdCgZAch4rp/lUEQP0d
WfZ7yd5AZwDcKL51sYn+TzGJ5IjFwOMzSk3bLxuGn8lEWYYKf7RVs+ZHwfTtOXSMPV3v9rC6mEt+
H7irTNNrj2AJUfxsc62mYHXcPIljLOMOMYQ92rhyl/mhDZP01h2RXIDQvRmIBszZUOjRNdSZ6Nw4
D4ihkpZrFK5JnnXnt8+6fzIkVIKqvASoo0/a3clAiUDFfEQm0twlw8sZcZTSXen9j2QzuqI2EeOL
fiDRgQrH9YNnX8R4lsjxQ/GnjlSIluo+qjwoNCsh8CnMEi1KoZbi/M5HwyO4OUUeT4uOZ/PNoc4h
IqsCTx0x2pIXmfZs3kX97+AAd1S8K67UeSmiPM7Sa5mNJjdy8JQ9FzEndSkg0VG/dTJV/Ksv3UAH
sy6l9qtxv7VvEoNc5HDomYhs+NJlYwhKLeDxikieVFb4zPlB/dc6oi6/oclx4Hv78Dt1B7gEGlw5
g0hxsAZPO6hBeMH7DpPDRNRuKjQtY12y3fVPwwpz9qt7rWEp6jjEbg020Url99bdczRAtxoeUEsZ
jAyTV52p7Bs6Lmg3ujpLh92sfO+eps6SR/ODttVbaEBJb5VymBpDOtD+m5RF2jY2aTg1nOWyMiWW
B8qjjKTd6WySG21MoxnwhZ+wkH3nshGb50wBNDkflFTwWpavEefXFdmHni3ZW+hC6IkyeFLlOqvH
XnTajobe3i8GUzc+mXlE7taNN+47NZl8VKW/M8jQqjvZiXTcZjHHlQoFj52xh1jsbT4tgUmLSnXq
OxBaHBQqwAGZaR2AowAJVONDTRnA7i4n1kCpvYU4iU4rzP9KepVUCfU6QwYYLbckUBw+7feAnfg+
3WH18o8rAYTjF+eHELl1W1oTOqdpT4VMmfvCDCUzELVNLUOCVmWk5FbZrHhi7s+OQSYanWAsEc6U
FigxEPzRf7Qfti65wheRvfEZIukGQb9ve0ZAQx0F/r8F9tbWKovdqnchsBeMIxl9Q01YSJUAHel6
pas6AQLDkac8BwpCK1v/1vnuDcSYF0dcSvDqxxJQeA2KuOOqrVkSWRBnyoeloRRStseLZD+oGSsn
rIjh8DIdiA5IoR8OthqpnGELgm7O+tdtdqWLQTY08a9VC9ZLQvNUIRYA2n6QNEnEOgH28kYWj1TZ
lvsFQ8P8DDvvgx3DLYFYAlfjv5fp4mbexjpf6oell0Z7ww17NpRye5E7+bB3zDA18Afu8UdiJQvf
ea3d6d/vU4umfcTuQdos2iK6FuXUD+W4rDks/cpP7VvaI9zZV/0I6hyCtSXnTdE+oIawjjYx7tx0
tD7Qy3N182ZdwrdVXHlRH37+fow/cUhRMjr8ujQhjh6rb+e31bt10yfPJneers5x76EXb17Kl/z6
zZ7TDSVcniC9sNhR5zwYIRR+JsAsvnzzT/SIrpdh/pbO/Sb8+7k6LSvoj5OFkhG4DEiHGvJ/L3aS
9fNila6rh+N0i8U3Uibu7pie3KvJkSwQxEpdZDDPeCHuBdprPTcUL5P+KDMI7nfusAuqiddJbLhE
AN13JQ55QksUa0sWSEcY3NhTOMSMmId25MxJ9PkNP3sAVFpkErmyD36WQ5TSdyHNLYeUkXnGIDf0
71TBUN6vtgEtG5enW4inyKaQhQeqeiGrVaMEAe888I9Ct7xZ70pAFvhWi0tbI5wxCHw5PYOQt6b+
xDNJ1MoL2ICQjhECE0jzipgH/gtxMwG1omclQnUbYNcE4Ery9K+SLFKvOuzXJFRKjtvYnUheSYJy
GkXichtA7U+WKyxND1LTsldVZ0jbuUugOjcbfGJ4wkLHAhhxOQvlJeWsH0k52Cn/TsdI84V4KuYV
4KpUifH5kU6dAIXmFQNTRQaKYj9W90zF8/WUmwcSe4ZpVFc4sKvZZUJ4mb6m7Tqs+VZtULVQdHQH
gaqtsltCJsVdAFICvZDUEOZJ/SPbp848VqIKOWUpPBAU1gXCCs31d+oJeF5i+aaIIn9XpKg3maNT
61E3TzfM+XqjGuHK4XqDPF2SxCVxiQzbeo+KjoX04oK0ihRYK+BD0UVw2oFdkilrw/Kx0se6YL7z
9RPQrMpK57SctGoThfreo8ohPvUCacfl360jFkynkFSonH7qEbjLeknzrMUVwxF8vE5j+XezEGJP
9G8eQcZwBKls7qRRJuhDWkkeIXiZdzwqp/jmcKLbiZyIkjdJr2maLsbO/76qd63e5aB4VeSiL0VO
p6i8NueHezFI8jaaUzFCZOYCnk5LhpZQYPz32cFXcfbPycGhS6FNv2rP+lB3WFrrQ10ZpwtVzBJR
lpB9w2HsaBiZXRtVAILVNnKmlye31WAdGZLkaUgR22+Wtfbrh/kja2WdskiwnjRYK4UPTHMOHCXJ
jy73FsuVMMoLkbZixM69UVcAtV8LTkrPUpCNWSz4EsCgqEEzs0XxsnrJ0Yx/icZ9Vr6GkfF/V+DD
9GizSvRcCBrk+nr6loPb5U+QZy763y+1/fmOPFqs2Q5NIYMPBLljEpSHbdarH70chsvVs+VHVYwQ
WC0gD/FoZkbXr4Ng8e0NgsKMdoyLn9tvfz+ET+izhCbO/w7hAz3QSfr7beaeLw9CrORNW9xCF5es
jUhSVqvBCEIPwcSRGODv+/6ElfnffX9kQ672/WTrVM2jM49fqBs/z1e7EC+m+fPLBKLH9823X5sr
//6bRQvna582n7346unvx2D/SQ/kGFyf1uKQcCBIfhjt5d5Mi41LlU0EM5H9VGtRDUvSYNRgBK3q
363KqkPApbxVmYpKls5wucd/dEd6vo0zekBIFJUTW/79EJ3PoOE+nX9pWWj7jtv/EBqdzGOZXCqj
gXTrhs+HJyNCdHl3COt+2AsLO+4loX+YmeHl8eHo0GK1/PGQzUebEKez71ExnbrlzVoO4gUcnaEd
vZaLVXik66YRvtdX94svGJee7tof88dvh/sh4LVz83w57bmihWrBU7nzrCY2LjxE4+j1wyPUYf1J
vVOcl2AstbfarbRsv7p1zgJKWrfYW07DsD2ACK0H7petJ13DXK/cUUuH/B6UOsufQ80WSLgf39CH
Mesa4EG4JvLyhbxM+bqL/O2rW+O3FNY/TtaDbQAZjyC/hfV/i+5r07aNstdSPjyGjRZfVZ7l/rsc
g0CDt+E5pmADVJEwQ5idNTq+L71YjmMn1OTnVQS+KGCurZkROwg5V48oXS+2ICjzMt0/60IJWrNG
23cRZeTjdsInEzovqLlqf8Q+zyLSND8Vratir/Kv0huFKgpkBKw2hG6gkjQ9U7MiGmE9duU+mg2p
N1AwDsabZ9VSvJ/rb2phJLQVA4W2heCad5yGsiXrmvN1MOKJW62QS6GXQrlgfCTSEQ5bvyegtB5n
V9OWS6fQ0QEU7mkRU20Fvc6Ak4QpISdl4bsyIFIZM8Hdra05dmi9oF7hsCLwKhztnK6FPsvfoUOY
sbuCRUupnzWIpZtxL+NHJUslyamIvfrSc67qdPq250nXsy2v/opVXX4fcDtpriKRqvwNMhzMZeiL
PHVI0ILbrl5lABIqtBgIsYtQFFqzvImOoH4CsqHBmePEQWzn1fiIGUg/kpeEdiPDadF8VBLvte6S
Kn9Wd2vYG3ysTb5BIsVGJQVkZVWVXamzC/XVxBRJwLnuneKAVUtUgZoG+Ao2ywwmBwJZzxeUQoqZ
e9N/FAYk51VrcWYUynaGhkl4J4+yMAt7V+iiUOZ15I7eT4+yGso2md/JZsFog8bjr90vok9iJkxD
yrH1nayftg/0YOAQmzs1D1AFVupmqrCtedxprEr6lhhL0+lhsR24IAKb4Xl0ASEQo1qHyjSL9xz+
2l0NQfUHFXKEZaezAJvkc1sqlMJV54iqEPLFaRiXQ/+FEdjeSPfbEUtFVZeXgztFHurJYEO7AZN/
3BP/ai6X86L8TwifryQ+109ravKKUARMuMPzHTX6FpYQz0GmlfI+ETNBjh5H3q0xJidwbSeHZSNz
CTEhBHSIkqGQU/hay68Zyjkv+yW+ghyJNCCcn0DcKNQVIVYL1POTVWsubYNyymSgC2/3T4wuKr7H
2cEiUMyvZdPToVeK16n5mrxqj2DP++BFwo0afLZloLB+EGbUA4jVT4KATT6rdxDRomXvU2oCI5O3
6hG8VBCTsESBYuyxA1W17Isho6H9L+AtbEgzrVxOlSlsQN868FgPArZ7GvfqrkJAzfOiyFa4mZ4K
j4hfuLgSjWoA3eZdPws5LYDgZhegcm1THyH0e9cZgs3phDscTeYRreV7LETQZ5ktIOmkA2VKkpsf
J3KlcOgfQBCp1VjrMVI4nAWxdFbkIo9LYkYWaRl3ywRAn9H6vb+TtXMXbetjO/IvqbeRr7eIqjYG
sdIGhheiIojVYUOgUsMAi6PWJlx+huLi8SKLv8Corr6s0rKgJsFM+upSVqgTjGhvsoUDRaYXH261
Lx32mZ+E4mrjejUHBQKOqu/+Hk3QcPyz9RmAJTBNQ3T8D+HEqnbcJV3Km8ekYgZYXuLjwKU/qssE
GQf07H5ZJRiLIssNsyr2D5ETVfdOFj/0X41BE88D6EBRNaybHAV3xHtfXuzZQ2g9YPK18VDSBNGv
Vbwc5KgQQ2/4Mmfxq6Pn+fBhEv7Kr5prZtBw6Y2/9WCnHRag29/N/hWIqBUee3MM/R3MQIq44dl9
O8dLgi0mjNh+t7fxPjRoIx8lV2iF7ov5OPi+yE7hORwfvdAI4hp/1L9frFbb98fyDqfR8gwIhbSn
/i9QsjSyfeNcvPrRDeOAK3JD2S60f6CZpTu7xWoV27up/700X2kq02ASsgkH5vtgf2fO4Ux/G+fR
+BJuT6EXr3bDYjk+h9mPLMz74/3beRk2dmh/ge20DcX/dsQfqLerDOlWWhLPC9Zo3vpbusae0LGo
5gpXbFiOtcAp18cY4V2kkdNUK5U/gVArZpcAXMlhPB533F0Y8qo9ifEnekQ+Ql8JhYiBrcDi75cb
UdJnY/O36/1hbCYH07Creo9UhMJoV99EG6D2g1ruxENS/9JkDmvdva+nCkYU72xmSxVp90W8hlrA
2g9Isp33oxM1ac3pWuETzkpuoTJLEaAqA+4M/pVYbUsafQHiUQ0RELB8gO8tz30B/xSz5M2+uu7N
NRPlzM0S+6j6osqe3qS3ZVSBgrksyM5vClHFSNMX2S68JS3vndsxhnXM7RuuJzYY1GdaGEtx2th9
EH61G2ffxNbKafbZGzbfpRwPJpBR+EQ3mynBECL7VTJqep+mQr4fBIFhSVvyIXDfZI3bOBlDR6Fl
Z625n6EiEJqnyMsooGesewPVyQV86Xakk+DeDIAMRWbo+F4G6IAoi4Kv9MYu6FVBnb8getI7qctT
hVfFW721VRMQO1McTSwUWFLF2MQRcyG3ptONoibIXgOVmpDZzDRpykS2IzdJeKPCEuUUxnVn2iY0
SFAS7KrWo+V8JiATFiNURlXk/ThhXmdN67zhVd9oRgcYqIfnYqB/VTaxp7KLc57Ve6HzPNQ2O9fA
rpkG6yJFHZPJX6xRATWSVOWdMQZF2j1ghVpW6Hbrt+4hUtUihYP91S20hBf8+fD/7w5+ALEPWQ+1
SerUj/mzWwye5jcPB1FFFYjmUwfN5XUaTpcxytjY/fnzi4f3k8bkyG8tGz0qgIZrfhRm73v7fJ/k
BdxrEhGhnvoWbqp8TwQK0RKVvqgfjoInIag1LcXl5HyeNveqxNS88wT0KY8rDG9/KdRqCOgELQG1
Dc44Vm7h7mWz3iNly2eDiUrBh8Ejp6ZKRBO4FKmMrnh0DY2v9yhmn3JG0Dke/4CQWrWXDbzgI3Uq
+a3ticq3g3YvvIMaCiEHbijtndVC/e+9gxkWEiC05ioKKwRMdY26xLXVt5b6NfYiPJ9S1en57jpO
fnG1P1vFf7vYwQeMqlzb1q7K181jPT0/bcfZ1LmEcMJH232IRUr1/e+7sz4DBVErWTbyX5dk98NC
uPI9d2X17PrxsggwbAuz1/nNMZxgVfTLeZCqN5vt6/DbdRQtFiQP2RfLWjt2Po5sT/JdJNXSGHw4
3SAtgsthy8JQj7J3YfQFiS/OHdDOe2SrQhA06qCjKDdWjqi23Ni+ktmJYStUR5nA5ZeAcrF6lYKc
SctMVjyxbPFVehDQq1YA0DCpYVfUrlsGPDXpZlDPVkWIwRPR33lSvSoy1phSs0bNFSJorqBjSPb3
FcxgGp8Bhb+fvh7832CGk7Utfac4/YOpcPrUVXiMKtjFSqz1gHXpePd4uVimi3KjJZ8UCSiiotOT
tAHKfZVJSpAqyz2Hb0lgJcJUL7WdHjGmUULxJ6Fcio3V8kbReP6q4jS9T96Tm/I9e1CZWn1QdCm0
JpJHsAoK4Rd1AfWToFzNjOngAhNTjhzy4RCI/ffR6Urr+LfR8QHEdJtgCcbHzCPFDdzC5wOpnNtS
yS/QtJdj2e92PtjQ1wYEqqxFfeTmRAcVD7w622kxUDlcaY7J2bpT+sHR5EePO5lEWy6pntY/hcwr
5hdJVg4pxy/wd8v9/GZ7oEqu4frBRy2Ns82qammegSSJdubHgdAaNZESLNRX6zEtyB3t09Ds2d5+
3XiBPv/MoQyLYqjnRFGTFmp6toveJgqkmI76Vzy1PsC9VngqWFqrWZdFFlWLeAVaWrI1RddTHqyy
9TvUeq4/dtU/AREtHRRivvQsHUiSTSzFTCKv6A8i4QiHw0IOXEWWqe3iSklJf+vCLNU/fFAV5aIa
Y6JD1EPnDQqQUtRsQrILEjNTgaf3JL/UTkegDL0jHSATGwjR6QwdNbL7kbJ6YyDSmb5l9al6RocQ
yFaXeBAwQ1vCGvingdRyfGxXfiXFOvx6OECDx0IAB4VY2BruHjpTMqWpy59drYZjfVdW7fDUJLy7
81yrBvIRVE3DIFRRfghM3EbR6YtBJUNWW5jv9NrCO4ZKyhT1iMggVUapf39EcN749Bn5v1H1saxj
9w3juMKG44ExQLl0u7k/GpML/S2oBlLFJiZ4SBa7Yri/hFht2fiPkMA9VTfbIOqN94vlk0s1j98v
3xzkMPdJGuXPGdYFD+unJE8l2kR9ejAnbhohg6QF0zkqHo67yDDnZnN9XEfmOTpeA+chZ/fw44iC
/dwbFtzkQ1jdbGblgwvgc46SJqq3Y7+JnOLW2oQH5KGQR/tXzmsxW7+n0LePyHpOcXYMSQz9CF7x
CtSMnHIfLV97RrzsDc7bgbeJavBMRFHZAkOctROeQL1f0ywyl2F6u0eHyYhZ7OvI+t4AP67iZndV
eLHP6kaDmvUs82ZuEmG/v2tGHrnwPKPvehMfjmGGW5oTroPBxUaTYj152I3XpLr7Miwnh3mwGRYo
L2EuQZp+tzIoHoC41ZX1cDjHhRGv/fgMZ+0QXYrokMQGzUW8aPWQvFqb2Hov3xJoPil2YPHWGGRB
fLCuzpdwA4BHqFoPKiPEMbW/JKBFJ4qwNw0tb5DiZubGXIGLP+uZUY8SzrcMRTBlpSRG6rvDta+K
LyM+Xc3O+P89Orf79/4p7lcjLwvda3+JnVmY4P1Zh4eHNVcnGexfe9srIKgqGdAoy3/zD/H6oZdH
K/c6XUbVMirpvrd9z6erQ7RpBrBM9svYWEW9Q7yx8PUMGSPm/GzF9iE8ruLVNlwCdNxu8oHHuHHC
cl68H3m1iaxtlOL/fwpxAyvfjVn9Y8vwmq/6cV2OrFN4ej8ncf+KyPzx9N1v4ksZovZt7hDrYld1
urMPkeCDn/4qPpA1gT/7EeeQPTfb+ESeXdOlodypjx6kDFgXQLDuwD7cet9h9OJfF5oNImWUtyM4
v94pxnnKGaM7QdALwe02/YUPHKOpMkO8/KApobfd00JSwyrKD+G+we2OhyU///APgzyLMWeraXgO
zboaLb/Tfd79nviIeyM+sv+1O3NEUf9qVcVo4t3toHix3tbexHAGaRM1TVTRAtiYbOxFeY7dS0h/
Fy6m6d+c+jMwodPz8carwuV9lQ7ghqBVJ95c3vf98OBEScD4CpGrr5qweKcTGvcGhmRwiXM/XmcM
tS8iM+fj2msabuC0Bh8UQYjQPuQcZuKmZWYV1eK4j/yFfR4d+lyoGEmBW9K9JkLxLbcpFtEZKvXN
MZ4fceWpR9XPkrdYM3O23o69bygftv2I9kQnKkTD5TnawA3HA6B4WzbftlZc7N7NKLdGl9nuYXvr
lOEWTBkgw5+iOQnWo20S5+mPv0+af5CSdG6uZRlYlzh2YH20fnKDfb3Lg2wzgx1WTDz/h7FlsA/W
l2lzidPybgODlApxFv99vx8Lfh93q6n8t2hvu0ncXZlY2ex0nPbOo/Q4uqQDy/mFZ+Hfd2R+tacP
Kf8yyf36cki218HyLnCwFVivovI0X5lZeDwnUZKuo94SG7xA6veX3MVrILjdWdWgLmmSWMJd2n4V
zP2RxLZnH5BnBHAP+tCT/nv2pWeZm9XmUD9cneL5fHgMH0anEGBtNqACPl58VQE2P8Ie3f7wqTGR
L9t/VICzk1smyXZfP2QUoA/hw+Ru4oSj6+vpmJ39/XrbHxdh7Ysis2u6+G8h89HD9NudTfuHfRrk
VnBtm+/V0WeRicv+Zhikx2jlVHTOvDqY8xXyWTRMm0GdjS7V9IAwyZknp4dj8G7mTZzm4zKIPf9+
T9PFHZNLr7g9BxOX1KfEDOY0LbxN7CLl29AzuF8yPAc7o/hiiNoKqX8Pudsz4cm3iU+xuPsDGV1Z
jRNwCtcm1qcb497rUzDDAWGP7cj0zMpGPmqZILnjfTPZOM/++ml9vslA7dInLMgiLzejDFa0g3gH
tdk2qqrYqe/90yI7V+HedcO0lz8m28Umq0K3ebzsv2D8wa/47BTQqmNNA8/F/giE89zXu366yq9T
RGK5V2ExOm1SL664vCe4PufV5pZxERoofqmpOmRCRW+wrvd3PQ896KEa9u08LvLVuAGBwGdivyyn
PLI1PcvXR5jyMIl6h6jsLda8L7ObQZm/VuVpWFFGOZgDN3nprQAqzWkVZGGQ5A8nbBkPNTO3KEUn
AqmkZsW5xFWyvEq0Mm92Ua8Gnjj/sApiLs+JGS9WP4n8Mxx8q4nLGu3P+jzvu9/jyiaW9I/XmwAT
VuwIfA6m9kGoffs4PFDJ9M59YDiU+pu46Z2uU6y4axZaH3Q1983FCv+wfbOMbWbbUqthfzk0RcPc
G6GXumFeyjhmYgM61K+rWrmFcf5me9vYx/7P6OPGfLk8lEH/u5Utw/WaaT9fhbsTc4pdMVtfrQvQ
/m0aXuwTC+i8ONDMYHeMSh/ptb+d9vcY/F0W+2Cu63M8eKHbq6/N7e7bnmuQbsuhU2+fz0b26qZE
X9Dg/WhVp0ONdhMuv5Vewp15mW6duXGgbIey8sK6y1yWJWT7rh9lJlxXrk5QLBobEnq1WDb5k83s
d8mJFdK72vdHh7QfgrME3L8mPYY7qx4cy8OoqH8trZe0wVAldyc7AnqCCKeyZscVmPvmh4O7iLXD
0p/WVk0/Nqtg5LEJv+g/OUEyPhHK+PXEWPlxQEC9cS6j7LE418PT1ozK6jA9bKuw2k+Pm7tN2R+t
CNz9ks7n6X5y3LxW+WRn21G92i320OnOwfuhT4dVZx35dn7tFcQqm3eT0P2yXkfr5DzeQ5u/PBf+
MbK4BqWBe3ce2rDy1sXj5kQecrwYxJwlHaKGprtYggKs1pMlUM4STFUe7dmv7fkSJeubat/M3G0W
enjFrzMu4OXRWl2b0el8lzgEoTZH5w4bz3wy3Mk22I72SW8a9GyqlaepC500pVCW8W3SpMBJB2bO
ldnGU8udZPmi7PuEr4fXHiuRWQ/S9Xa03vsErov08JT04gT/IdulCGQ+Fpi9JsvD4hyVJuHRfuS7
V/vg5ryBGObZtwn345wtoyMOwpd9zEgK+qDE5iTrO4Cy/X7B1Phrnwf3Toml0C6JuNx7+zg95MYw
JT6vzOB7lrznm+nGCn6eV9WPfLsZLxP75uIHD9t6hxEPzNNTfF5aMAKr8sawk0GTWQTG2SBJcYN2
ewNNLst9E12iM/P1uf/ip9VowyP2xdLy2TKG0RlrigGhiR/+u7QAB3rr3Eqd67W5uDBnOk1vetls
Fqec6Wt7fSlf9xv38YB+wFjWoesuh9vUiMrle3MkKTg8ns6rh8tpZBzTp17yvTp876NdO3nREfFw
ggHRvjlG6+V+XNgVvo6whpcDc5dOGwNkQA/Lvv/out/TZB9xf6v06e+nZ37EO9v15rfT+xCp+Oku
r50zoZg1Lyi8rgcbCGtOXBDdb2MThPYCov9F0vzpJcW+DhsGLiuo438vKbNLUATucUdaOmKP6+Nj
snvdFot+Pu8zPv4/ztCDBOj51BkJtj4E0rvK32dZ6pEJ70JMk5LiV7V9OZHYnentscY+2cgXVf1V
BCjk8OM6/vteP0Qk5nrnHXpOldw1994Zdej2NXlK7xsaUm6BPJZvy5svTlPh2192+NHWIm0aY7X0
M+/6kl9b22mTgTxB+beOj5W3HR7Tw31i/1o2v4ol1u+rItoe6K95OXxx3i3c8cdhOK5t+4RiUF0/
AMrL7erccw59NI7WwrrcWVCtV7SrKf0ov9kVvdCl10/ZfzlfRoZfh83y4YD0dEeAdfSnW98mocXb
DMqM7X0BZv4BtWukew5WsI5r4rX50S4vLa2s72dYetrZS0LdEJWzSeo3upQT2wgzhGTkexuW6svc
eWiaRb4bnreL+nLbOIuT90znUPDpPO41LHUxocYX9++zqAmypIW9cWAE+Gn+96FY5efMXheOrcCv
KqvQ2AHE+DMwm9KBy2ZE9uZpWRy/uCrmZ5GzT2UJF0svCOwWIf8tct6Xh9N2VyyT6106Tv3RmTCN
ntNFZKKgOEa78xysYtNECSzMzYDp3vpqxLSutR9HDPuXhSTn77U0zd+OoNqszZ6xd8nKevPluYly
72WTnViNCxak+b7y42OFgGh3Cb0cQGeLICH76uJ/NiP5XmA7JneAOeID0G36a7OqcPGdAQgQ+RW3
zfK2OdGEAaEVnmjFnDliWx/ConkhST2uuBLTphhsqsg8PH4xED67I4GJqsm0sPjFFPbDQMg23vKy
LfFBufhxCsfj0kODatHSaQ3u4/zy93T/Wj95K2N2yS5P23M9y128YAmAaVr7xcG0mdPHuxNYhovr
GLoWSqD/PZp+vTV77mndv95n66deuf52MTOCkGrgnx4r7OHTXRNW62N0uLzbCRC6fe35KCKQ6pjl
yD8db4vCCJktxumy+H5M7G+nVblQ3Nozrdn+BFf2bNSTVW3GVKiuSM6HATpUcmWthZbxXp0w8CzO
Yy57r7+ObIdd7g/h5UAUbD9lZlQHfsw6vClAx3rBNN804XLlYodbRuV2H+Ub9D9bEJ+ny5EoxXk0
VvvX0tmADlbl+NgsmtWdc4LCNLH2ESjVpge7LtsvzAvegCzP5bm4PbnGYx9ocmd706UbJ7jPFXbz
4B9ARjdQNCd7P4l3vWNY7Pxh/xSgKC2m9aGYRsvK86NDkNwD9GVHP7INbGPqXR2eKwZTWXEQhzCz
NwPCwLq/iopgHxFYfNNYy3dZmBzviSwiP3tM1u61CQqV9jc3l34+LPP+5EIisl3mV8sSH6b1ZnI5
JlfrGtg+N8ZJeCQ+DN3N4fmLIfFZhipkigKL5fpOC4j/9rxie+sfUnu5uV89lDNufOTdZf1x+hQV
kdsLT2nIBPb3XX72dAZMUkxRGJBRufnvGCyP2eWcLtebGSkwsWTPmRMYu/noWIx8Ut6/7+xPIpcW
CjjHJrx123aMj4h+VgWpUe0AE5jkuSeb6srerCd98kereAqWaDCdfJAA43spnjFvhUOTsOT1srs9
728vsC53ZJSb/TJK+7QLuF7v0JscxmVv6Pn0lwFXcE6zS3K7oWurS1/r3n3tXfX3P93dzclL/h9n
57UbNxZt2y8iwBxeSVZWJUklW3ohZFtizplffwbdwLlySVAdXHREq22mHdaeawY7EyGiUnmHlzzn
BKeSkIVHnb4W9BWPHkyNLQeGbWXEA0Qr6dA3e9N7r9rBLQdbj63N6FWwwJ5yYNUSgHP+p89pN50M
Nwd29aC9YBjJMSMsElfqaTADPMMnTy4K9pdS9p6l71FnurEx2mNHQkjXrASdsa7aogAxHpM89Wek
ka4FEjJOpRMNL5RubbPvOYmEoA8sjSKn/SbclhG00/al4VQXg2nr4WR7U7kMq8XU7b//aspcM/67
TtFoEaHY4JNvYpF/VVNmkxR5kyhYh6neit7CNB1JskOf1kU5OfGL/hKjHDxKuHg/5Bc9cjE3Sn5F
v+retl7JF7LOSg9VsFYd5RIDFgQ2gTISKQ/AP8qzfK96N4CeT85+Egd1CT0kwBWkIPm6LB08xfPr
iWnUuaVt/Bjx8l6ptnUeFsK5xqzbFW3hT2tL/Y0K7ZNx898Lw0LC2B0rdU2b958P81eJ67hu9FI5
k/H6ymEYQlfvlBi4ey7jb7gLgYmFRcmSaBvlNo13QnlUL8WR9PSpcyvh1FC3bZ+De2OiDdEUvzzB
CWz1x4gZPWZC/kO07qdlKtn1Ef/RPyHKuNp28SoqKLJuTdavPrssgpVpvExEplfHlyZKPKPXJJ+2
vb8DCUEoMGD8kLoP7S56iY/1Lv8x+9t+P9rm3/V6sEFe1AG4wBy5/r+vMFa8GiRVC++MZgtCAXRN
q0voLw0c9u+v9MkZfv5aHy719/z24WtVUp2JfdWnh7ZqLhrYWGKltHbeVGbrDH9xMM/IfldKt9df
5gJaSSc77V+r1nfGwuLITOXok2YnnEGN3MS/l+PoTgs9R2EbtSS8++PVjEWrHeGIU9WwRMiLoGu2
oeIffidK6OYmNotDTgzX6EiesCvHWLM9gUUuaU79pK1nTEH2LzO4WEqv/bg3w/XE0lBU/sqsyMKq
dduMyWAWtM049nilkj5SXVTt5fuX9ckG/vplzVvXh5eVC6ZHx6TKDmr7moiEJm3KULepZsVuX4RH
OTwVfrCZy7nuvWkupXrrBuYLfB4YBBRQzM4q4Ku5VSeRPAi94t2LZ1h95Sv2fg/ec7amYRR7tvcj
2U+nG888j7XvLnm18HVj7Sde3tLCTxeBONsgHXURPwZCEZAZFvWTpKQ0VS+cuIZ8NX+6Xtj1GAdp
JVFZFFmKMi66mwP3CxSYgavMzqXYhlr/KXw+fItQ12Q/KVK+hXwGAM40sEj2tNdK2qt3Re3ZFQbR
37+LT97P8/dXJJlDhMzkxJb+3+9vqJLeimE7cl5bSaQgjA8tdlDaWwKQ1Sgg93AhEcCBg7NkiXQJ
11a+lYhAwvtcXTZMDxIYiZdCapQ9iuXPFNkeaQbKOYE13v4q4DTV+1oC1rHFX8lKQ6LhE8YTN0iP
ddHxMzsXbzzTX6XT9ff9+ExXQ6o1lZ6Nr5jOCEuCzg6QyJ9Se8qO0SkL3WS6q55/Tm6NEOm92xBF
M9jMv8j1ArvJVtAQgP9Du0+hBTw9Z8WuKp3JEd34d53ZNcEeO6u4ccefWVX/fQbIbLqEUyybzL+f
QS+GchjGcZpbl4QRbXydczUJXMEFZ2tNdM3iSTJ/p9hfl9SMxIYMmxGq1ElHn5ywYrlUNNlSfecT
pqarlp5t/DSnl6p8lN+TbsWvmBSnOQZUYOtow4AmCSAIl4blFkg0zIMOv7rbeN2RrGBcMaLTIK8z
uPdLj568/Qw1PhM3UwLbgAhs06WsoXWsIY14q4xdFJ49YT9MxyRZh8KW0I/IfMRw6D5ceLWrHgdp
nzVP5i6nP6pYi/i3EB+M3NGLtWQ5ob5oH+jWj/dhuu8NW4ncZD5U5EuJjnV+o9Xy1dSnM0xgj6HM
HeKr96wM8hxBoVkHqBFNRd9wpYm2BZDRbOXgLspvbbafsULqhQ/Xk//9rkIXJH6T1eFdJT6F8p6O
k4db16CFTqWfw3rvibFttu8j7rnfT+wvUMp/r3y1sPdTHypdU9C5dzOyDqiF7TyBQ1Dgs7BQ8Bd9
/v6CNA15lutp9/FZr5YSuiFSXsqed8jQCg0uJBspWEl3UnNOsGfMfvREbmBhpF366OTRdvhlnlrE
SvqGr+BDxqucON1J7YOsLPv+CPrYd+4gOK2/Mb0ns39Omgc1BGRtf5TVQYpYov2jVB4NIaa/xWH5
kKrPA6o5fXmsVFj2bGJp7l8kKz7KPaT8HIIYuDPRULZATV3ImDe1ED2EbQvCTtJguWuTda6ca/Eo
jQ8WMUHxHeBXMD5E5WNeL+Nwb3Srnqg0w6UwyEF7GUKKU5pMOqc0XOkn9BylBABZdd4mTdepuQO6
so3qsUsuvnBoZHvkl08vUbvt0bNgCzgtB89uKVAkW3wJseps3BSSPfeFGGVTQSTuVphX98nOwu0Y
lh2OINrBwgdleIrcskjtVDsERkqYwlFoHjRoPPIuE6DbiPdR2ttj+EczH1OyaqGqRBCN/EWSEfY3
3pXtJuS96/VWHx56f1dJx3Dk4LYxYcbLGbyWX5OMGw5EE9PYVulBC9+N+E+AO/IA0YkV8mKUvp0O
p8HqQCEPmUmMYavZg7jxhX2n7wx9V6Dr4RGlY4f2s2ABWuVQ06I7RdzI/sHX7qTul0qotLHTYBIW
hyz5UUOpqdepdYmDV8HfZ96D3Pyk3SV4hzjYRUiq/LtCtd/p+116TDwNJ1J2LdpOj/adKwosltux
WjX+Jm32aruNipMwbVipkH1G7lAsjWGjQZlqd6rszl1RbWe0G1NwU/UuKnYFdxaOC6nMnVH7raRv
UrwWxmMDkhdltC7xxRcUXPjLX2VxzgSAFe1XBoBcYQpD87ZcGdq5D3fDsBYJr4uOSfzErjFSX3iG
HSA6pcVJ42ihvE5I9HrohIfcWybDvklOprktdLcqlyrqLGszDfR03bh0iwTC12Nq7st+VaaPqXEM
hoXEEShkX6tjW59+sAJ36UGCLxfeFemxUe5D/WwYT0JIw1L8JUyFHeY/i34/DE5euoHEQy0Mf4kX
jBUv++6SRC9BtYmsY1zfhebBFy81Qr52vO+ik9XbBcpcIJuZduaoysYrtp1qBzibfL+MfIFtsm5J
cyiYrpGVc51XlVdjp8tBF99lnPvDxnMZ/zQ4ExrEdAOLbDdWj5a4D6NnACBDePv+8l+A8Vx+JhGY
6l9A46o29POsNAq5ju8mcx9YlwwFd7lNqPlMyGws9YtRO1MaDypxFLm/mz957r+CEbSisS4Fwynh
jqmWv2wH9YYE7K/xz6cF9sO9XZ3csqhN6lEppLPhu9jfuJ2LleGrAeXK5qQptbWdHYVyGxxr0nD/
ZFj057YHQ5doBm8Hs7xobZWOykZI7bbbS9LCQ4me2RvRXMCj3HGQ9+w5x1j4oWB9g1XIjqNMh02q
8hg9TuJDctK3QefAc+ovEaHbWM3cwdb0Xpo/RrA0ASAvokRght2ijq2cXHcKk3gURHR3lncIxx9D
tjDBcFgtSlwOo2XlDEjQLAgM5KA9KbHbsElBYCfEfvqjo8oItlLJcqO6MaQ7QiHHwqb1bDft5vvP
bs37/jev1rjaLfFe6MtGVcO7GcrW0pMM6dHvaVAaXF58Vzqmb+e7JKXYbfsUyFg60giiXe0CuE5i
jUf0aHeFdzKVc8GGpMbiXZhvJ7jCdUbKyG/4qY0nHWYYt6YcSgEssGeJirWVvdRGu28gm4nRkx+e
KwumRQEBOp+cskbgaJ6jzndy2du2ubhpVChPw2ssbepw6wNvtpPkpLCjEv+FnmClvtAl1upxNUlr
I2uXpUJXvTzwD29G4weV1JPUnQiS5XJaTtYLS+DEmW+0wpOA8VJGHrVlYGpmoFjQle1QXUognTwr
HE+X16HM8TDK9hOt204V7FB7Mfp4hrBqcZrha5bXG/iLPFcOn76OymJA5KEhf0LUMzMyR1MxxrOV
2WyhJmZOjyIA7nnIkD8OMDpwqopcPV+izCEqJ12M8ql/SDCNfMicvNqRuJJONxCNr4t27X9vy7pu
BGlKGevTJBgHWiCCRYUxvgzxaw+EAMIhQnYKAAxNkW6Miccak6uCZKWBkKel5QyTBrP1l0ixVJun
wnjpe2VdiOpKSM9KjH5HvZRp6HpecF9ZGI9xFoMwU4eDC9IfkrVS0zOIUJtC2xA4nGUBB7bsUFi+
Yw75ciY1aQgJphfPNP4ERrHltBZikAUCL/lEHIQ0YnKPehzmHM2i/o9qrQftGSxTyvI/QbwNMBcw
1qp+L+UPYy84k2fZ+q+5B//umZhgp93T35YOfvNifSf0dP9eBwLi4xJxHmcpWSNq2X8d619z/2MG
fjva+5MhuBbBMeS/BNoDiOFUv03NiyxP8G6fAWQinqkKRns+ZwvB++C/fz/Vpa+QqA9f7W9778Mp
2xOTnu0nHs/RppPAxx20xeMhZ3U5wrIWjQX8ItmyOdfkbvyzLLftrUPBvJh8Gs6GbhKEN6eD6Ffr
eBGnfcJoQ3GevplUL7G5yZp61QnEWGOCNmn4pMSKnYjRjD/wkqFp/P+8BBAGgAZ6BJjOcIsfX0JF
Z6zxFUzF/HtaBFAKjCTemNHOgycSeOcSRJf7oP9t+i8+vB49hA8dn5QE1RNb8Y3bmY9B129El2df
GdMgXuIaYO38oVTGAb6QLJ9nvptSINNRL5pxhkzjqPVe6EHIDDfkwJiO1q0PYn21wHy8/tUXqacI
AF/IJ/xB0CgLWzX+EZibXDrjoiamtgwLa1gLKnSgx0x9Gh59/YePDHiurp0x2VKiwP3PtD/RCRUP
BOkRnQCLoWpL6rH4EfcbQ7SrY/SzPRjHIbjXLHuJIfeIXpUOmP6EKFi8L4Jdmiz06RygWAm2tTbH
5go2pH1jP2RAgPrK+IVYYEj3CNph0ivWspJsi21+KV9oZSgPeb6M230u2CJkN+WooQMlqwIQ5Kky
Hf3334Xb7nCnMVwQ/j9hc/Zrd6QJiLOTH5AkhTyxd3FwqPxHa4vf/q52o9eGYPJ4HRx0u8gW6SMY
GIWPifXH78l0EmOXWE6ruH3z4BVsdJWFRFHQDrLdHKwtKwxurcly/InFQnVQU6c+igwkRBorgzUg
B/9Zlo/TYgFryzqAckCYspNho+4S3c11yKbYD1og/ceiPQ75nXnQHo0/ce2MO9/t1TXVVhgdo/h3
wMDU9tlKVO+saTHMJTTNUNf7peOBk57FZB8LLoVFvWqGM7nt6j2oKwhU8Ob3pyg6Kf6aL60oN3aJ
L9ipYJsfhvaMSHyYaREZl8ooNONZepiWLcRDZMXx8/TLOmQK9P+F2i/aFvHDpn+LpV1UwTBxYcP5
9GLZ5p7mp5AcjjYSff2N2p7C7q0moKmheLCt51pefz8Vv1gdJcOE9TFHJ0N6nmfKh9utxUAQRL+h
sPMuTbqXjSewX0uAANguvr/Sf0ECV7NeIslYwsSM6EDjml4Nh1tKQmtI7uqWsAaEtx18TMqMiH0V
xh1CyKSx4+TkJb/iLt5rkbAUCTnz9uF0GOmcg73z4zlGdNmZtOY4lkxjvoDlWw9LIVw340bB7C7k
QJ6/xhwh0ESOEEU1Et06VCOXPtiE2KaodAjRaIhkmRTjOoRQX1E0haZT0CQkM4+N8iWA9eQJCzl9
qMeLP+bOVETLenw05V1kvAisjv68etMB9B/l/tn3kkWISlM04KhzaEjuzd5c6825o9nYUqmn2ElG
2W+13vpG9mQN2F2OPxWN2L9mO9ZIg8zDoKaPLSKXVmJ3vYShO6bLPu1dD6NZcZF3OHKg+DDye1W9
kE1tWzEhchq58PHvmRSpwgub9EMnQwOIsgW2MQPt/bOmefMi01vdMgAl8PtFFzkkvqneXhZPHr4F
pauz4Fmd/9hm59gC01PTlRDBfYK5K3bzUeg1sE4V5Zgauamx1eLf1YRORVs36FZSwYEFPBQXSz95
6jrNS1DCLkP6KoqenVclJyr/JNdIobSG5XFm1EYmKfQ3htcXJT18aixFRR1FGSSmf0dy2JdmVqlT
cjcCaGO4M00/BRmiJa3mXHDDEaVqjQFlmt7YzOSvppCp0erHzM6SoID8e+Ek7zrR4PR6N3JINPzJ
VskTnPvNuvwOL5HWrwkrZ67bRDQw4PvwZcYA2nDF6zUusfDmF2fDO4xu6LaEKMeUcibUM7VXD5RD
Kg3t71/VFx1B9l1yzMnhpnH2d3f8MOcHsayr2E+j+U35Cfac21y4ZP4N6PULXoz+z2WujtZKUnty
J4vJXQjVZWalW9DrW89yaKE3VuHOjfcwoo8uvBX5D0MjUwqSm07uTfeuJOZxhJsnkTjlq/KNsfLJ
hZYxMse4Q6jim8lwGf79ZHVQZl5mFMIhpCnA7lFslWxPgJS1oSAxvZNi7FMTUo63n6ZTnNT2JLww
16McdZX4bIlLPad4klghiH9cRv0uMDa0tDr9zhQfNZDM9Mc0/JnPiANBGfJaac55/KTVP1hiFevZ
rF+k+LEuW3tQie9AZir/MTN0Z9Oi9F9766jFD224M7yFp/4xLdgsK1V5TbttC/+91N8hAmrjo2De
aaabpsdx2gn9Rr4rFbxrtmq+boZb3/LzkCG+WZMldgoDg4W/c+DDkJGNUu49GVx72DTNWWoGt06t
n42lLKoU2yCoiD2inQDVpJVsTUp5di49jlW7ilomQ3RjlzU+FXCSBPGLdN+ZHQB4dPUBC6/sUr+N
s4Mo7uXhoncvcYdo3rj0qmqXFsT3etrMjGOOxC581qg958l2QKGYkdOZQ0UnPEg/5fC8TQz/WpYz
DWWhSlMlEQkIBj0bwHt9/je9xPOzeTFLa9EBXyQC2NzQUf/si+pNb+NVm2erIjjXgbpM9UunR9tS
zR3V+CP2PTDRmxY9qSZ8FRqIiGUiWFLZUFBaXvLsJVJUJHOwpc+eNzh6bE/Ye4mCTYS6V6SoFvYd
HBctey/xKbdk3wnKl0aGcQOEojW5U+fnLhtuTI/PjMf57Sq6ihs2Rwb97/n8w9duwwheLAvdTp44
G3n+pvL8ZYERbk4WKfvLwMGX+5zZV4B2njYteijtAnqOzPdvLFbzl/ynaOBegB3gGuFUasrXRwXR
6+RQUMqEvoIj4BcVLiAm31ftiYHWsm99vzTKyheX01T2D5E1AimY/O/KYE6ikZamNj3u3J97PJc2
8eU+Xr01tu0gy0I5bffkAN+87KdeCk+pqZYmzVeGgnvVwuzrtGgUsU0PooDPeYjdt6XaRZu+Q8kF
7b0ocBXUunG9xEPKw7F/jHeSfGn92JZ0/1xOmtuG7cKvz6kfrONOxi7QzULrOLXi2UdVMumjXfTn
Jnqbh873L+3WzV8t9LqSBCL88fSuTjDUwyJ5XLHFVemiQINr3uBbyvMXuB4QH17VX2jvw+D0wxRy
iUTO5o4PJNmP6Czs1Qk5UW4vts56Lbh/zqhov3/Ez5AUMwJ+vME3Mpka13yWoGy1uE/V9KA8cPRr
TQe1gfcy/Uwe20NTLtLBKSQnopGTOYiDA5egFZrKTBcxdsLGEdkl3pSbUc5fvAsVIiwcPOhcliFd
jdayzBWxlLP875uPYIXW2RYgGow1oTab7q16OFQFAqEUdzcZhqTsCMwgAV1RJmpOpscHKz7kkI4i
3XgweuILrOChCeQb6/Vn2gnDW6QHq1D16xyQro4ZGhnsSdIFxiGZHoQKu7fAFaXOqdt9FW3aaiMM
Z7Nwu2Dd1McsvKF9/AwBzVeHz8UKMkOK13RFz2rMRgrj8pBW8BP84KzkwbpjhsTBHhB3xyuhBDCi
rdVMe8g/Thb1aF/DdVlN58bsbZX21/cD6jP54+89GQTTKzr96b9c/A/DeKgbKcA4BERmkBxIUmXw
PqvkYEk1ac2xdW/F/xfOyadi9eqyV1VylwxxoFU1pEt4jFOw6TiSDvDWJcZAIY2bzFM5RuuOR/54
Qd/TCA0YxRhw152jBOkDJKYR7dz3L+OLBYTv8//exdVuLgVCqRfA8IcRHn2ooiHVcqfFQp4U8om4
7Zts9i8vyKsnBl3SILVf02VnkqRshelMqJ/bxhhEoRsN6I2uVOPGgvXl6IMwy9Ihgr4h+Ph3S/FS
H/FflCQHjf0dUXWVjM7kryR6TtMuQ8cgxHvFcNuWU2C09Tj+d3NHxPgjEDpq3iLmfS7LGQEU/aYI
TYH6SbzaaqQusqSpSJODhxmsj9zQcMw5SlHYMAcAsg0cTbuVSEBfWkLSHWzuTZFfEJyX0OFCLd1F
oL7fD4C/L/xqUdcwfcfEC6EVE+JqfWi7Pg4SvSR5UtNty6fawnlNbLYT/pZ6sQl6YxN6MiYFiueq
vkhja2KPhK4e1AcFJsEQkemzkcbgMcD6f+wK3vLvssRpKPs5NulJi0gU1afHUsICxqgfiwnjR0Ow
RzCG7x/lqwkmqVQP7BUQo82rJVnQrTod9Tw5ALwbyYsfbIF5J/+cprfG1acDL6uGjKSbokiEyXXN
+UYBLAxKC1UxJkirvwg1E5jpk762JaDq1qKP/3847X51VUUDQyYZmELlL8v4w7rlN2qstik6EIEh
QqrFUOwTP7UbDZqc9ywTiDCclb+NiJnwrL9Qwlr9hf/IyjbhHYzZxXRLove5RpTRUEPXpY+rQqe6
QrcHg9CANDfjO05vEGxyvrdxNhpqoxx05DaV+jMzefZDxxFsBvpUkw7yv1O6VzTBG8TMO2gsle2A
DWuz6LpDFeOawfY6/JGC5aBQu//WOC4YAENTS0jorFxub9C6v9haZQwiZAA1UzfAPq5WdH4ieYGo
4tiE13b0mrO35/kPQH4OLQYHsmS4r8GPAkCJDLhxyvlqr9+P+f8Sof+dv1yGmlnT5la6/Les/jAq
lKzOy0GDzxFr9JfCeqfgrzhtwjJv6aL3FB+Bgww2A6WOwLfwqc0vaBPUlJhPikZduKsCcSEJ3ikP
5fui9p00MBcE2tud17lmjIiVg52pUGbVyt+/dHKFIgkr7hJlMJ0LIK6sOKVr0UIwKjzOPhIex+xe
PvvhmwIzkD5bk2nQAmfdSLIQO0xTBfFOA1lt/V1ev7DShZhp1qhYEu9Ql4PjDdZCxI+orP3zhN2L
lc8C5vucgJB4P/M6sp2iPBvTpa57NPW+M9XYR3YRxJFV3DxHhkFnsLDreuFnEGHy5qGTxE2VvGNL
Xbj0cYV7JXcnz1Gz2RsIaFPsbY1/mVw5svmP+p9AtPmzw5mEn9R2f0rG300o7hFYmdPJCtdJQZrV
KP0aJYFGWhnbA3OtkrO1hD+PJ0Fe9za+qLlR8RYJxkJP0QuX2yixbEMCkRPJI1ZyxzJg2LRdvMvi
bkF/bj4kDC1nUxTlJdhGMyy6fLDrcnSaYLC9+DKjj3pQLjm9KuVLELf0tQi9IdSXKrLrEldM3iMV
6lWsu3gpVHSaw2wv08XUxWFRT8NCgXIpoY0KfGUJzmUUl/mgUpAOUAsomOpFvfWYyp2vG3bNsL0x
Zj9DCDIAGLsOQDXzWL06tfQS7rqmKgTHRr4zFKf2HuDgmgUuSfk8d1vYyZWELhVPVeXVwC3MC2/s
ep+rkH/v4Hrm6oWW5+o08zfekszp2hPXDY3fefwIknTjcW9dbP75hxnaq6kytYoQ3elEJyY6MuyX
AVxaVzxoWMkyN9GbWVgjSLYuQdvo3wzvPR/vray+Kwx5EaqXKrn//p6+vCWNwgjlnCVzuv/3lgbP
qGttMMjyhpKWLeAn6Olr2q6K+Mnrnr6/1me2IhxQ0IP/vdhVjZnpYxIKldI+KnZst066Ttx3yV4e
7yL7/j6xl7889zcGluunw2jbi8K5dcT/ogz85wauNylN8sxcC9vwLqvOUEN1PLoQ1smNPFf/7Bpw
RU2EgB6ym9qnaZXaevIi1ZfUeNFu9oPnmvN6vaZ2mLXlBjWgfvU2RiNXWAIGqGPW4E5qbRfVXvKf
Kizx3jI5xd9jE+Ehwj3mmebW/fv3X+MLhImXYfDV8doxZ0npv5++VbUC8SijcYDkECjiI4W4gXS3
SgmE4/qzvsqcKczBPi+3Ma0NDBN8SAOhcYs5++Uo/HArV+V5L06d1EwC0CZpXZhypviIJ1u68Fb4
lAirGw/+5Yu3FJTfIvgz+qJ/HzwYcj1WG64Wt68RALjk7fshwgLsCGerLVNsUgBqcFNLkFtFTt/e
mAdflEqIzk001Khn55ylf6+vVIMuyGVeHDzg0CJdozyzR60/dvLgiMllUEvIn883Hnr+Ta9HG8Jh
1IKzOy97yr8XbaVM0GJfax9T+9dk5w7ZDI5vF78S+5Dtx/WePmx/Y20FJPzqohrV8WzkBERytbr2
mjeKLGf+o3nOD4AcT3NSsHyufvZbAwNvjCWfiJnbG4QcF3dYT26HzbSJ190xJSOS1uCTAfMosb1t
fTCWxpwo+TL8mFMoip2Br6+1V7bNU3jyT8Vrvokfvd/xI6QxLLajg3+yVv6J1vkmutdISZC26tHa
i8fpnOxISzyE++HHnMAxiDbm0uuM9F1vGWItbO29Y77pN93FP1on7+Dd1z/0e+Vk4c6tkZVY/hhO
3lt/no4WVqb6gRC6DTYw1aq9AZl8clRGKqbiPsEaATmTP67GaSYXTVpFJbHZiPwUR4zXKiaXoaPR
SFWdqcNOZKZJ5LlTFYjiHMuDMOT65mIU1nQJkx/Zu4dnnYevGgoMtxOh+9gKqt7OGfWFKThDv4Zk
FGobXd/7/VJvT1WHkb/7/dD7S2z5NPQ+PMfVeB/UPG7gbCWH6meoLSFfEUz+CqsCD8o3zA29Z6Gx
6RFj+sjfCapDGga7sWNpRkD9VwnZoNyDLGtjv4gyxoOPBfkqXGJ9GGLirrn8OezqJXyw9jTBZ8Ri
r7ZLDOYok+6jkjIO/r9LK2J4Ue/iR11xlFmXZjdwMHX6q/wyKXPVHxzXVOQQvZOLruVKhIPrFLi2
ugj2Oqy9yfUx+Dt7xJ8fp4vwfCuO67+eyadXRTfMEPkZmNTVhEn9tC4buS84UGcrYGTHLwga99pz
kB/x8kmEVyXkEDNdUk5WQjIu5o5AUZAFA13Qk5e1lqyoxlMkztVdof1R5b2C1kar9109rHsT7dBY
rGoxXUXFWfGfInwjrHMIayYTYroJ6syUVKVqWQvDppRHSlt/D2D+3CrnnkZ7VR7lQdmkdb5qUGoB
VryxbSqQ+adynw8v2DG5Z2vonLJ5i0m8LZ7nh+iMlY8pp/WWEJcpojmWf1O9Djgvpqnm1GhZ/RdM
H1bUqH1IyK2YuHRpoGEo2qNKt6gnVx7/zRHPDW+nVFujM1wZNnbRUyUBJyoB1HJ4kZ5+ksN3yv1T
N/5IAKAbNdsYIS6ElPWSiug3grSYnEZMeWQtWmkptpM5pNnWzYH+iktkUCgn21I6i1aJx426jECV
50JcljkYmK07t7gEhLlZqy3n4rzLYM/ADJQZxwzKGELkdgwwKKJxKFWkUUFxT/1lpl8qGlLQCHMU
kQpROdPFCBK8uDDHJAAu6BcKm07eI/rdCrW1GIRzVe2zARs1UXd1PCsD2XItk1AQDmINJzecrus9
Fj92VeiO3uSnYTj5vr80YAviViOHWJoYpIg296B4EaeEzExXc4PNz3NstNq7WOmcwHjpxA5NDooA
A8fnStzTsKWd5OjY+8ly605y54Y6x9qRdSXHkvNJ0yRnQnLAoBojrK3icumPhVODeff0wWpIMtm0
L3mI1IfTVOK1HkdrjRART4J1g6hpmNxBf4E2PZaXrlr5Y7+o1HRnhrrbVy96JW27rnP9ND/lUYW9
ibb08sGxRubv6K0z3F77/tmEbwH1sxiEjeWf4v4oz16quHkJgp3iwpSCTDW9bANa2EF2bjt0WAl7
gB6uAUKXY0Sc0nxU00YUcjCwhPqu5oQcTNiF18Gqyh6GZN2NHnRrMqMJYNb9rYw3biyj/riveu+O
/RCXBberXkrWGA//VU/v3DTHcx9Fi5r76GiMsxzKGy+HENa+eb7JuAVQZFSX9tzJjJMXcZAf5nlR
VeGaAyK/oViSTdPv+/EN6i/DX+GWkqj9lWIHISSe7ZvIM7CuVUDE02HYzCMr5DeUsrf57pMc7jg9
TQ+3UFxuLSZ1hsFgi/PoaqQNrCBATrRnCT/UFLmPDiMA4kHBGiDhtdsGPufm/A72Ewqd8k0FEMSI
x67jF6N7qWrsxlii5xsepBdDxWOtD3b8f1VCiK2K+3Z/lnPAQIy8Ru8x6oJVi3SFpXcWXNA8bUpp
Gc3rTd+vhOBtBrJz3h6tCdsPcSEnm5uwIrFysgF793FcAIeW/T4WCydlsnRQ0bGQjQbpFI74WrXm
QZmHD5wiins6K3wIwW11hCS+4M5uXJxao+ksTclKCTathw3taRa/9NUS5kOBiS6rPZLhueNrwvlu
J3iA6U+gHrvQ0WKWWOMS9FeMxlLwcwdrIn/AuA16TpaMazXBgrgQaAsLDypMsygJlp1En7AV7ppx
39IY82EgaN0Gtw9b9J5bfS8qaAyRZU7iiyTxS1l9GvW563W3005BMy7A8pCkRG6BLmWmZQVqvQxN
8yEWgE7qxG3GFoK8usPOrcwzJ/wf6s5rOW4ty7a/cqLecRre3OiqiIZJz0yapH1BkFQK3nt8/R3Q
OdUtUQrx9uMtVSlKNGmQwMZea805Jie2qmWuoUbbuPrEK8wW8Vd7uO9uSR8qxEHMJlr4zDu7AJHx
8n6n+CqLroLmPtUvSq88LXcbKwX9GElXSZKtB9YwGXCzcklyT6D9odOWaeLeNcJXvbzIYXnMpMQT
qwTUrunVI5stElyW9Q49Ypu8VIW0CYuFBHezUEhCrqS527Uzm8FLErMBoK3C/QxZ5fukkV/N6Vn6
vTdU72RTHISs1CATB1cxFMBKe6rkjvMPWuvkmMY+0J+lxpSwwFL4JVeo1OPYHfCr5inOf63fm8ET
QMN2xjTQ3abVKQf5w68C93AQo2aOMHyRWGnnm7ju6bwiUU35Gt9SaLNZD0hISk/vH9N4Y8yrKvEM
Y1ks7LZEsYlhlyidRcg9bK36rmMjzriv2knDV63YqL2XJa4ZORmF+LQ1M49+ocAwql5PL3WMos0V
e6bJ10Q+ksYmZ2580oikbMGsIElZwaSeZ8TudzhVS2xoKSEAgtsIQK1QfQ434xA4+VStMkQDmk+K
M26iHFNozMk6pjcNXbegx1ocQACMc9u0h1Rz5PhF4OcLn5wqk2y1IdlF9egkWvPGjCBMnLFxAERw
wWd71jad6zS13AELayWh8dzJCFCCSFxrzWuYlCsxhLMNU7trmfwx8pA5nwuV5Fc520NzM5l4cfn2
pK6EX4qg3JkaqymMRrr3GqqNGuhbk6Z3AXxUXrIIwF5htzKUZPPyTixUL5LJhZyvZGE6aBoX/yA2
q9AsjnmP8bV1zbqJmVPXX9ToVp2WNAv1i0hfUZBKenVTtA7Rn0zR4C1bEwZApRhhkSkcqcxXy44l
kmPPgiTQsoO9MaIRODnnDkey0q4mRWGriW5zjNwACyFgPEP4YjUv9NWm6kYKYibCaz/Ql41Aq9yj
X4m1p2vLT/dyel+LW9yp31bwxS6JQHkW7Ka+Wm4BmRG8TwqE5Byo9yhg6E1f0u5+bnXXEvqNFM5u
3XVbX7QR/i8KhetsGJzlmUdgLkQdscgv3EQpxKHXOEgQFCPaVj7jl+DUla2H/MMmZmMldc8K1CZu
/n7BajtdwQbMCwlRMUmJ2U3E/gGBjRTuKl+xY/q/03iZs2MuIsYcjrlxrTavRbMfr5r2ruyvLLAt
rYvgH2KXMFq21dCKNTCxzbrdR+ElqyM3DAzMMEwZBWLPjIXH+nXS+tfUlM5qDjt9IPWtQIZKp0LB
lFeOzZucVdezFm56Sd2L1fDaR5mnLo3LVHUlHkZPblhLDcY/vy9lpKUn8nF/jrqRKRkDPNPUP5Zk
rVCZUZ9kRyZ07MAM9q3DJWtHWK3P3H6V/gXe5FhAypTuf//U6mdP/aGKEsxJr1O5so5o4+BesEyG
i2HvpFYPZbuNa88P3kOscTSnMQUhcqOlYofmjulXEe/7+JywgUv2TfLGiLn3HxPlAb0mvrn72Af+
d9CFt6LeyfOhIfiP+rm7HqKzFdAJzZ06XMpMLJHcPZtPLHa/PqZoN2mJSNISSccx/64rOkapJeaG
GB6M8UhTTo5ugvShpy/qV2fEG6Bhq8RRECd81o/8VdcJMJSuWrQn0JV8OKKTUrRNhfliH+UeE+jE
ZNaqrdFeBwFSzM9EVNJPYcNLPU/aMuNCRlYm4+gf36ikdGWtqiOdEMCac4YNdJOBPwE1jBYj8kqq
kHgzVk95jioDakNbEjQYekF5XWpeZuxFfRWHnW09qhZ9Is8fnovgUQzvppMkHsz7sllnSCX8dZAd
KZG5uVjC20DJnKu3zXxS29ukf/PHZznYNYW6kwrP91+FZduztNnBb1hot6NmW+GpKB8CyZXZTJkA
dOP7SL/19Y288Imte+6qMbRfM3APFUOU7tD6HrMYUfF064ppUB0/hmCsiWcikz72AIdKxaZS3RDu
Ndw+nL/tq+B7LdHuRMtDqEtOaeB2MWypDUZpvBtEPHyN51NdXCLCmtIHM1514boxN6XgQRzXCQO0
8r0E1kf0msI1BI6LW+QbTIuFcU5CmJLRqhVCt6HKiHFxY+8o/POEULtn18uZbGbHqn4TRTyVW6m7
CfRdnbGJGRD4hddNdpnrglskeT/hw+8v41+NLTkJTOQ3CDk5GT704axUStsoz60jmlcMhal/P+KF
CA9iuAE1KhHPl70kKpuY3TjvRu3YChtd3n7yIoyfJ8iqBEvRUmEqKgbo8x9PxTwzZzVrhP6KPYCb
1YOjSs9WQokrUfkBwphpSYay6o3gfxNygGbox3p+nAOTJRyupG6dO2XX5Kz/3XulCRsf6y75AsFN
H/C5pvK2dWVAJEF3ych2wH1KARotBVzvO21g2P1QeuKcnVRshEyxYWvC6ktIzcqeDT3cGv7JEuaH
Nrltud8KiLmivkZ1cC4o8opweotjyxVkWLR9fyt1xwm4UBmuh4m1v0XwSXNEI4zC8oycG834YjA8
K0rNRuO4CopkpUYPGnmIAFcgZ4/TsAnNYFV07aoWapa524IbezIcLJGwtpjcowlTIO560cUPLo+D
A2klE79y98l1Ii4EWzUpGm9HcAsmpoVGVR1IcG5DsQKmGMg7xRDdLCndaBlwKkV2Am2mb4NHDwOM
WOCyMlHP0WMq9ZXoX0nySU37jQ5QUFrN8+LIeBim+06rnaF5l9PraPEoDLkjlzIjs/eF9Z7nBLAI
V1HYuAyj3VLsV5W1UizlUPjrDHR5Zr0lGfskyoaJz1GdcrArQCyfCBJjI3u0lNhphHlV5COmjPNQ
vhix7iikawocDT9n/e8I0eLXQC2ujC4EKcNGEmtYZGkPYUG3zvhiCs+MgllSJneirJM0YRsg4q01
4/qTc/jnLj6jQ9Qz0FtMCwXGB8FBWSX+FNJGP7LCL0MDmXVpiIslngE3Lh0lKJgWPGtNuIyMZUts
vZ+8gp/vHzh2JAhBKBF0tB8fBiilrCRKLTD1b8AB0DYShHvdFz2csHTw8afl2rovvoKcli45xZJ6
o0zPhfEi+Qf2J79/LT+PFBhmgB1URaiAyCE+3EPjWOzN1h/ZIdU7Ee8FiOLyPsudZBkSw/z65Ol+
Jp0wN/n++T4UhX5lFX6e5Pn5QXTm7alZXx59G9PkJ5r35Y7443ZLVaDPLW1wCzjBRxF0XIiZOEQC
22TjCz1HOyuf5s8moL8YUtDSwnqloN0wGcV9+BjVuUuRBurf0FRdsXTVYuu+DDDW0g1u7mmhLEix
Tg2dTNUXvPXwv6fsLTaI717Ccq5/twWKomEaIkMk1ZB9Mc+eBkeLujn0r2iy+cLgstE0tJcmoDas
bxToGWNUo61gQz9+9tH+PLNRibtVFTC3kAphX//4WgaBBVtIORyi3678mtHgnLNxpMUEzt6kg5V0
NwmiwKUA8FXl1GT3BV2hJvnU7P2LT9/AHgNqmDwr6y/By3dHRU3rAUlLn5/Vq8lp7Nht7yIvsNGg
2OZGWNd27gSfzCp+cR3R6mBz/20qSwbbj2++rxux9wmzOHTkmCo3NLjj5iujSNSPBUTN2P79Zatr
v3qPSCBlQleXt/lR01wkhjlpmuyz6+7wtfg4JD3Df4+ZRBgQbJPgqmzIsg7oF6FiLlXii8QGDZ5x
8o27hGymOQh2RnPiSvFyMCGDFwbdvvUp+I397PtQ92dHEZKtT0LQpMFHphK0tCtuhrTlJfhjKLQi
T7JPBDqeXl5k56o/kc5OXCI9fTt0L6Z7i+jk6hy769K+l+3YfjVtz5bst7du3dxIdrGju+iwXfS6
I51o/n9ksyKcG+d8JlrM1re3VCXu+VRdkXSwIr/cPq9Wb6fVxV7P9sznGtnn0HnjGW5vBe82dM/k
oZ3GfeZkjnE0XWZaO4pq23SvL+U+cTgOG9gbRzYZNmNAx/JMnubdcN4fLeeaMDfBax8Fp3dab01T
zeYt8EvAmC4j2e/Ap7qRtxbhDiYEdsnOJOMeU+9je+LOiAVpeHnDULxE0aqesaG9Yc9nZm/ezHCS
CVX5nD8v75KoOYLfo+UdrOgL2PnqTbAr/ojO1ctqe3sBWAPkI7DRO79I394ouU12v79Eu9munGYd
8Xfg4cfnsCx/Im8Jp4dbwJvlqJFUx6C234ekTbcbMlL47fNtS/P8rblU63O0K5zqPsGouxv3xWXe
RDtopvzYuB95Td+mvM7tbbHmWPCVwqFvYhNsb1/oyWRkPi8PTISefcmc9W3i3C7J3Tx16PKBRTxZ
4F0u13bII3H/d7M1gjpeq2RvR/Qay88GvAGASE7qpu7bOfPeIj7NM/9pnJO2eVu+TLgmj0WWK3+r
HC2efcvb2EZezBl2Ppd8/8wr4SkDLu7IO69y9y2w11v7dsuzrfYbd79yCxtf9ttpia58q+xgzw3W
ZcRnz4c3iJoMrw9590j8NTNNCa8To4iQPn2FiKlAUswMr4DzhBK1pgEEAjkrqJRzRX5NMTvX9HlF
VtdqV08lo5o7lSZXOTErM4yVVbDMDSYskEUt5clm69JiYXM8sJc9UZyI4ovFQlzRrJGWQauv2wZD
OYOee5MxoxpjDgp5WH5FQwa1QSzDiwMZJUiHpLzWiGutp9GuEtVJ1es5el06ocZWxTKp6Iw9y3dl
ufDhh8g0iwXVwMGo2ObI5xaJ9MBoMMutq/kSMJK1OVpOScf7oLJzawij4PqSH3cRG+T+vSvpP0b0
nkTBU8V8M4huw4xNm9eqr6z80LIDhp8Vze5BOtNcpOLMynUHjspQ2A2HnGztoZYxPdVb6NEG5CPj
HYDCFZp/8qEOU/ButQGYZ8Y1dUc713hiYcikY5tXbt0aJLIwuKGjr43JLmjI1pwJCoPEnIi5pwrk
+vo0KMus9SDRvvX52iyeYPOSCqdjZ29XeSTf9IaTpDxNvIcDWw5f/aFxuhDBqyV7uamcVah7eeWf
Wo1k4Xh0KpE9/yCsowift2G6Q5LeFTlAGHG0VtHsr9UCr3wp3vblsUgpbsr0Kgwt4jN9EGE+IRcz
48o5zOgLtOuhqfhQ3Cg6it1GXEXqEhyEHz8nUJFzwi+fpCpj7qytsV+szFuFEXOKZC1j3z4p7EHN
YrWQk/voQSLUrG3EG410unSB9nPjTxWiOhtWOLmDVDpWqxrokJyjR9K2OcHrnVI7NQ2DwfQknKxx
19CLQzM/vAfaqUcVQIAQUWvR3cQQ9fc3KvkXUwCid7VlmyKq+KM+3BiDfDTasIbRlAz39EraFnsh
6cPB1ylBuE8S0WCZGwkN8vjGDsUX7smqWKAVffecCmCKea0+lMNZjXYL+vX3r+5X21E0pRSzIg0k
Xt2HolonN2PySZVY4hzQ0yuitF2mi8FX7H1Nhicwu7EIgOk/qQC+Fesf9qfoiNihiLLCRuWjDyqO
6kiYYhHkWZJexfP0VAIRlhnNi2ZxZYI2Gakwk0J19BHzXinQoWAdZu7hlwQtsSAkhnYqg9twRPDU
hgfLmEFZs86n1wPQeXHcWtql0sRNJ6xDH6noMj5nzTbfiqDDxysdJ4IoqrSDEMbgq2fxN0jF02ga
0RQRhMGL0hzgd7ji0sv0tTVsyDhwOmo5OXsSpvNc9cRKIMhDO1LqBe34bT2YrlYCo50e6/w9Q2AS
NsCr1NpRzMqRw88SQX5Rx/1wDD/sNyec2n5XytPNki3feRnZV9mKOW5WrCAKsphA5NH0oxXDaPtk
t/cLQSK9PxXtG04MYhU+yveLGhZCw9p6yKHeT+KNWcxeRFpPCOVALQ2swZrdJrkr5gQ+zMWpE7dS
fmMOKKN1l5n+khU1yZeCG0jajO6Y00gjFjTrOcsN6WsKw63v2DljIf3bd/Yf7+P/CS4MttMJ7lnz
r//k3++g2OsoCNsP//zXf3VNW7+m0Wv+B3jgy2v3R/H1j7v2tY2aNnpv/nN5sP/+5X/9+E8e6+/n
cl/b1x/+4dFVB47RQee7vTRd2n57Fbyq5Sf/X7/5x+Xbo5yn8vLPf7wXXQ6H4PYSUCT84+9vbb/8
8x9U8N9d6svj//3N42vG750LaEU//fzltWn/+Q+BqeOfi3eIZB66aXi4eKjh8ve3tD8xsCganTZ6
XGjs/vFHXtRtuPya9qemKyJOQsPC5yKanHANrZ3le7L057KIkCAhw6KTZBaaf7/3Hz6R//mE/si7
DD08rCDezI+LJmaAhXgqsUDQ8VUk/aOjVEyLXK/CSbsva0Hc5HJfPYoMf0RzL0RydRj4yloXOhjk
uLpLuSsfYwBueqGE11IrmzciWqZy8mRNFe58U78T1W4+mCoJmkOZltftGAXr7w7v32/h+5f8Y0tj
sS8QlKfI1PYcH9ShH/oIypDnclUF3X2r+9W2Ldue/ruosLwMlHh93W4kY+qc0AJH8/tn/hDE+NdT
o4YEkQ4Tmc7khzsMghq/meKwv9ekNNlkU7qMg6dmFU9ItMxxFPdDKT+3WBOSXmyJEfNTV/Hj5Lqm
3WZPaA9cJehlz09ohslV9jUhuu0wpJ95PX5cr3idqLI4t8CnYPqEHrx86N9VpdmMjLsd/eJhkrP5
qqjNELCuT4c7nI1j0dLWlwpxPdIcwQq8MctM99pCTfCXj62jzcA/fn/g5KU/8T83oeUFWbrBWW7w
BxvKR7s0By3VpkSZHpS60O+0QJb3cl6iHVaYUel+4sophyVMiR0Wy+I4CrF8zmdaVHnD3HiW5WAf
9tO6qYx3Nainp94igqphzTyixMenujTUKqVc5x2hI79/7d98dx9eO2YVrhHSMBkBffv+dwdTaPua
YyOND2rVLPuXlDpJChMsvHRUM9SMft6H5xnFRN3NzeMUKxuzl6e9lSHQU8v6kxuC9tOxxB+ocNUa
sg6KEiDljx9u2Ev+HGdl91BUnbXrC9FW65T7QJbW731JQ7xiZtL3hrVqlDY/dGbZOWOtSGsfxfSh
89ncRmbryDoTlCxjXxxqODtKyXwSVDE4mGHSc/9H508OS8PeOgtuBd+KnQyCiRcnEUkwg2xcBzqB
2qomEI1ndEtknShxSls9jD0z2k5Z81hV5AXrSXyuSjI0G0nZW2MdP2X9fN1G47ytrXZdzQOEJ62Z
r4PCwIEe1y9TTZ6k1GQBMrr5quukVVpa9UHEWP3Jaan8OGLgtORQsvxhhjIAi4ofkyNMoAFyo8/9
g0kcyDNKkFkizc9UwmEVl6NM9IL6HsFegxKTWF4O4sBrLBHypRClTlPO4ykkUNBOEwMwUVDNq1JX
T0rKxF9GawjTR8Gmo8zPktm9Nr2U3BTNCIhn0jyj88u7En8xMgRkEGEl0S/LrE/cHD8tlRbDEOS5
EucJjaKPp64ZMbiM/UB86IV+dhOLmWlUqt1BCCdokanfHIWCcWmnxp9Nbz7QbpZDK2uE2izRpQi6
fyYVDGotFsJsPcS0vvUqecD5bx3VCtRuLYxXqZbvZwKxOmkCgFP0uYMLCp+PCk1QaPR8XyrUwUnN
LFFltyKVynzdjGgqxSSkCg8z+kEyMyFpUQuOc4SGRIrJgJnUAX7BVCPSHLX1IBPbKrZjf53VUNlM
NYInTQXipiNk1GnKo6suzW8Ev3yd5KndD7P0zM35iOUIYYEkEB2SmG9aPYunW7WfEq/W8fMXPToy
fUazrSfML7BJ+XiCwxIPW5hnbhO1EUS6zjXZua2IK5W9mnUDadJuHgXyAAtquDFQ2dSSmxsSHdlr
81aSatkOQ0ldJbm5A3XeuGrJvKIUr4I6JqwiGck0CfuzUHY10ir5VFakcgY1CJDEtzTmKn26rbGf
OZxtt2EfNV4kFpoTJUA8w6xrNz7YEtdXWywTWdVfJXXREE7+rKTGcC2YGdPSMbo3KgZlLf6yMl1A
0NhRHH8qmo2fIUhtge0d+uUvIWMSp2XzHcFb9XqMM8arkGUHLRDvlNS64v4zPGth/hyFCcraQS/d
chYQoIrzLkUoeNtaJNlTuB/B04y9oLhqkzbk2bWv0sgVVslZc088jZOGhRdYU7P5ZFVfVskfVvXl
hrQMRRZzLP7UD7uIto8EFVlK8gC4ub+d07A9lL1xo47EymcNSpPEh9IZgOh8pVaB1R1G5QlXc+MS
SqFuG+ylO8v61OD88xVLmxXyGTN4hvB/Kd2+u9lYZVzNU91YD5lFQh7e3Cf2bfcRQ6NtIhSv6eCj
4hrRwzSauVP6ATB0Yt5arSauDT/uDtHYIpPQgtplkG+6XWaswpTWCGrPyGnyvNt0ZTq4PZpbV+iq
zhUh3id6Id23AM47jJR6KEZgyiFBGBnY9BG8QEDcZlvJmmvM4rpvE+FOMMe9xF7WrjVO5N9/NEsx
9dMnw312Mdyb+k/RE2BLhij34SC1cGQxaSsspyp8gTs0hrtKq+vPqruftsCo2NlkqxBVgHbgv//x
htrFFvvJWY0f5la+aJ0h7FBwTULyFMSDels1huaphY5dNh+mO8J4nwe5VT5pD3wz9Hx418DBSPfW
2NhC4Fzu+t998GMrLufaEPPB+/khadIbq8FzqLfxdhzMbufnw3htzvHbrCk1E2dQycy/I79KTqoC
GX0Ui53fgbUbJnWfZAQINYUBaVWUmk3jq6EXy03jmKxwpM4I17EhdciFIydCn+73emSXYRce5kEO
VnUybX0GS1FjFI9E0RXuOHcxR8S3NlKkYESZ4QjXClI+a2yvhDlM9pkk95dpLDYRobvPfqDsZlpP
f93O/lf15LnI+O+PdeKPFei/rqJ3lq7ia/vbn1pfiqWA+/+hAl0mMv/x7yLvpwLUoYqlwv7jv77W
0Ttl9u2l7N7S6P37mnR5hL9KUtn4E53cN2EHrAkJavK/K1JJ/RPkCcFfSxYd5eCy8fy7IJWkP9ko
ocWgSiVUkzrxv+tR+U9sBRrdpWWoyyyOcuzfr/TvWu6vjsCvy1GmeD/WLhTL4Ap4CVz/usTW4ePC
PIx6r8NxWudApWPGem3RR9eJtQgMZIPmNpeGnei0dqPhoc7QuHZhts9iqX+QpcSk0Utctx/1HZks
yrxuBAxajEWHZPC30aDQKwnGx3QMvtQJfN2CGNlZm570iQGmpYE8rJQ0eBCCVtnqbIcdfZjfCqsa
j9lowFSEM6Eq85em54FMpSweQvbHXidbI7tG/jlMIJxLKeq23/4phrSU02QAra8npSt1xk1VpPOJ
Jf5erh/GYdCOwVAmjy+jGA3AEZJTi5Z5208ZkG8x/sL7w+lg6DA3rPQ6iXhpdc2g0eo6CErkSSdz
5CTWAuXUMywPy1qVljRyykQ1kY1CXiXHWjFIYWughbhdM8ZrtjUpwFyWHGNtSO2EFmOlsWndKZMW
7b/9Jehzs2rMUrIJq4wIRxhOWTGjwMcuuLZaGGdRPixbJL/Y+ml2Qn4g2Zqe3WbxOD/kxq4MYy/R
5uSW3UEg9fXKlMISnzkKkz6MsTKo6i17AZKv5tg81PFSgdRGt6MWXCWDWe9qGVV1LU8xoXvidop6
poYxIFANT1hqgEhS5UVytwwRkH4oXmxacOdHqXCbgJ53ESSmXWa+7LQpBoJ5msl2MChTypqNzlR0
XmtyH4RegeQ9QwyZZgUNYiVV934veVmVBtu+UEncw3CvRtawFdv2uVJIcq94H32kvhWG4RlRWh+B
WmlO3S0ZlF8RkdQuMK67ui4ZnGml5AJMb1azovf0StvbrDa7faF1nlCA5OZkpR+KDkgIc6KETD31
OkEUCf/MGd7leEwzedoWhT9g3+k6hMelN02gYKHzAKssyXDoLfCISBNtafkwOkH37XDEv1OHigcg
4ejHQ74U1Y7fWKerjl1ejInN4jEM6Q7/KTPZDuAE6obSs/JecqRGoRnOgzlDqDqDcVM3xKBzCYyC
WV23snUxybFQimFb+PJDHmS+HU3+u9k3T341cimBtCoxpUVjEN3GQ8a5lSIY0B6mKryd26c0QgPS
T+126vDZxYlBmdxjfdCHqODnVDbF8kOI6C3uEc6FRraZ9bc40tZdEAub0Sx1kuEHAptKndmGgNo8
Ta6LadgVmal7tRic1CKO8Rv0OqZBAbM4okGiKLcFghDPtNhUc3861wyx/Eq7jlOAu3qsfkFE5aic
YWSUlyDZY97GXMkrHQzSblKkAvm12i1G+Peqge01hkh32x4qb0pmT5cV1NtC9iL32ilDmtQU2YtB
qvuevlm0abKO3HnLZG41VwXcWUmCYiydeNCqMw6jaIY7VRoMx0/Tr3MG8jkjOiHRkHuGJNBDt5jG
VaZ1dsmnfDCN8Myt3pCSbt+bD2oOW7W00LbVVk02XFisGbnlHMKrkK25GXvtMDHZmarJFghBN+dw
rVR4VpN+2fwJUbwfeqwfBQWta+odxZfq6iFC8ljl9Ezq4dAIUWWL8pxjCkOixTVr6xFzfm14AoDy
ZRjUda4UWwTqPTnZ6IcycuibaIbOY3V31jTjdqTQt/phdmopke2hq9eDCPAzLw2vr5LrmPX+EPG6
BTXIV0xDD2LR7if+lyvoUI06emZxHCVvFszZbSWr9vqof5ID4whxYhX66NF5zVDxBsYBlLX44QJN
d2NrbWWtZIcpIQmpTlFp+GXpIrhv21GBKRw29rgE0AvyV9YMzSVRHfwtcTJyPa/yabBcXa2MnagG
K6S467kaE76cEvJzTVfgfkykh2DMIOKLbeKkUUT7tN4MRUDI8mBMq7zHCBNalUN9FKByyreziIPA
xyniKSAlCkjm66pw66Fr9sQZnP2GPA5q26MsGbwIoedaLv2XvpjAvbYT+VTikmjT9LeWoOE4turj
3LWPJI8UDJXjxk6yrncCvbkecakdumTXKt0AX9okpmw2HsJevS0yrINdOtyRQHtJB051eaidLk6j
a7GVUreSgD1Joc5+MbgPohk0uBl9bfXiZS4QPbdpTiaaar3kLfJYrA/4jOYna06/GGnkr2NhB/MG
SMS2V7liwg48wGTAUpDzFgF/2DtqpE9OZZXXSt4yzLwKNMrW1hwf1R6kNNX0MfKzU1VUZzGB5QwZ
s+xYSM3CzhOMNGlHxGacYxQJiSMCZm/jn3moAKjWQh/ZRsMWIFWV/RACXO9riaAho4eDom8TtPzc
lnQn7StA7XCJpnJ6CNUWnYp6Laj+WRQTvijhXYm4v3DbbU4DFOeYbqoXmhWBQXWc4lpY9JGzcIhi
MGR+WmGfk6W12c/3uWGJXjAE1Yry1ia2mKSixHeMRmWMNeTd3pKiQ1FzD+5wB9KpDb0kJlQhCfWb
uCQgIZoVGfObIxlBb/fwtLp0T+sJW5nAele2JBKT/rARkh7gnCFW2zlPTp2VnFuxSLBJytd+yTU8
SzhG9GxOViYdrgP2Uibb8JsjZo0pIj3XmoBnNR3WrLQV/a01fxktbGpWL8eOLjbyuu/ILkIxKe5G
3WdhRQrCLRoHGh5mNAlfRwWaeiNM+0bWG05X2dEBNpAfxwrd+EK1Mav4FDaChSVySb/yMYK1hiAT
4pYehAjSNV+hKd1Lm1lWV1Uk6Zup68y1KOKYr9vnQWusdQ5bT0vomTRh323y/kmKJnNr+ULiBBm+
oShp+72l3VPZTB5LJ2B0ocMWo8uxWwzjA8q9YDfdJ7U5XocSCsDpkvgBA/xoTL0a8A9r0aI3mqFB
pqQqde1pRKV0WyJLdpTOqHARz7yKmPiOoZBXdUGVLWQYqRYdrtx2hT1Dd4QOcY/k8JVWIyv11Nyo
IS7IMiBnxKjzA/8QM0L8ZD3TtiIafATDw3YIgRvG41Q53H2vg2l2dAKFnVwhT1TsBeJuiNnV5OEE
haNdZvHM6Y16S8fmS6CSpZbCKGjEcdeG0UG1pmAtx9oNwOJhbenE+FHIHUHYnTOhpXrVCua7fXOa
Obs65hWBCTSYjcYpmBcElnqJl4XAj5t+28evXTIph7HG/qKvUnwdV+whN0ZlZo4al7mjAvml0cb8
USiIHdCC7qmJ5X4XKkNrx3pxykOj2viYxNk1nAT26LZmRjdKJCVXbODLXjS36XVP0wtbA3ppA0VY
phgPAiGrRQroXOFcc/WlEZMHzWvwGrbxsDF60lYTLcR8T5gOQZjSjkBpmkQ6BhxJa7pjKJXSqmfD
r7TgpIbBr4Ht2grbDjZouPKCrl3j99TUDldOMz2oM9vyPoscVqzesQZB8oxxMh0ZJMRKLMU7oVHr
Vc8h9fQCUuc8F+0m/tLN7PPDTE9dxCMkP9cTNviwl9dpI2/TKMctjciNqBe9WRTQtX6lqXJ7FIME
RxlLbQTPhnvAShrayMvMFoFPEN/XBjGvedqvYoU2fIUKO+tjms3KETS6ej0Ixyq6inzU02EyiJuo
KSvE2Bh5poHReIRpDPy96Kg3fhlHrHXsJ+AeF+aIKEfrOW+smkSauCHrVlR24hwyc59K2mtWBVil
JVpyusvyHAt7ZWRXgdnbdUmClc75qzQFyiqNuVbEChEaWELUgGjjC0ZPVGoxlNBElW7m9DWH6AIc
MPwic0e0+5I3SFBsFCfbUJPe/i9HZ7bcOI5E0S9CBPflVbsleZPLtuwXRrlscydIggQJfn0f9cv0
RM90ly2RQObNm+e2uV54CRaf7bCF08gjZKVFjGZO2azanCxyA7crYO2YT5LA6EGyGM0av7VEEW53
eweMkkRsVYII92HStEbZeL/RtN2OWEGvzK9dTzq2q8fuMDLTIUsyYxMDlv80gb0blzLbB3aBHT7R
5aHfwaZm/SyqXmqbZAl0ch7OuX8Yb9teTNHKS531f9hK3It4PnB+zwRImHajGqOODtFvSfFrqxQm
czINtGwlH6e6obl0mqxq2pO9KiqXRuDRFxmJE0kc7yu6D2ESbsCA/bUKSTG/5cxPcf691DgsJ7fe
dQqnT1Vg0u9GtyRukwXR8WTmJrtj94Hg9sYADLRPAz8S28ske0He/DPYKDDoR+vcYiXBKhMyC9tm
kxXImTq/tMFCMKHoHx0jrnnbdFsnGFktrx3cb7a8KCy+8K2Nf2hnG6hWsC5zy/50xfwlC/0vtbOG
2Kmy2MqSxjDnQ3HTONj1bX8XTp334FbuV0zbVEXHJpccM+uxa+eTV+QXxCoLz9Qu6/AHx6WnD0NX
MGvU+U/moF3mrF9CEEi3xoV23fK5OGqwNsIGF+6Gkd5wHFHVyHw8DMH4GzYBmO2qWvZdPOkDwwgS
3if8JIzhH1UJstWGzb2Gu/jKqbAaujmHlnlbB0gCvJBdggHRr6jAQNEFNTETmJpxnOn+IJk538nU
WjWOhCzARTvGMG9aumBlZrxqrl2cM/9prhIPPXx6c3MLmMVpyfG1QQprHl1pPRsiHkv6yYCHImUw
xKdVvDKgeJlC62/o1fNh8EyKxEddnqcd44Jc4rhPnrMWE1lJeOTotxlZ4iCOSosvhairreoorHT5
WxasgaaTvv4/0MvY8V91deyfB7IxOGVpWCNOy3WJs7AR0IKEk26WMPvp80AdTETWo4V+mHJTQbJL
2UiY5FYWitJ67lhfVsVXGIuJ1GoXp+XsH1gwgN8oKeXCdMazp0W8jiThLR2E0iAqWTT2nmzPo0iz
VoXFDdzHfKS1x2YV8WRfRUOvMbumWRWk2oOrznFFNhm+W51998J9ZsJG9FhFlGaTpPcpD/kxrCDn
RyWQt4mf1ffz/WC7T+Hy7HTK2ydLd+nY0e0JRmEVEPvUWzIB3eNaaVcej4Alo3EvxAjFPfI7AJvB
ObMcXsvU456xu7O3LABq5ABtDwYDxvDLUKgBxMN7JMU/qxHfznROrTpZF40b740NC88Eb6akOQiC
GV83ohz1i80hkzEVLNOShMXyc6krZzfRbq+8+VWQe7oSQSs3/gpdCoReLO8qX6TrvLdfohqQ29Kl
W9QMfMwBf9tVn34Ztnx0GCwDpBrOaF7mW01blOSedHQVitTGaSbx0+AVHIuoPhexYmE3ZT8rsf5G
6iG3Xxerepwa+VW28AAHZ3ks0wIJCFmD++e2eVTWrDd1wyFwH+uUJczZtvANSrc8pOwhsSTLQ2Xh
Zlv3nbOfF9r5esBgyIITwAwg9W70M2VJcRhdUp2ZQ6+Wsh6ORCWRh/eX17dbR008nbUkr6aov7ql
fbd77IVLMH/p9OAa5+xQKO5BbRBILF510yE4B9AVukZ8TgghPAtDvCpS566xJFHNA7bSGLEKj9S4
hpD2sLRYli0+JIbO+5ap8kF4+T71iWHAdihJWpObOBAbb+mpoVO17Kt4cakJy54gduAbEYN6aZCg
gCSO/lXmuEuHMGUNT4l7ZwquMsoTImTUT5Ak/bEIptfF1k8myL8lF+1GL3G0rSKSU2MSzGoEmo1V
qOsI5HJd1N12zrU8jkMCyEXb6CpUx7xr4y6KPqKqnSggB3dzu4r6kRS6xVkYrxvs/DBDV10ee+sE
qK2syapvufHTtTbBsk7iCgqSCpGz+g8t7Hsx377GnqNp9Gu6/NpOt5hlsR1r9dXoCVRbGZ+qOhJc
kbgzi0iQ69h+Zq67nCoRn2wF1cMtoES13EmtRY0ALCvbqVsybGUnNd+We3L4oAGoXo0jrG05gvLX
U7ULYvM29Pxjc4jJr669QzVkLNBzvCZ/C4tOHF5HDC+g6DaW8KZ1yzbcrLbtcOst+vnAoId/vfXa
ZPUuMjok8LCDkupBF/CffZztlR62kFUz3LsBVguinQKuiDs1cedE1SHNxmkNybKoq2wVzD6kwmp8
y8fiX2gnv40BrNOMGf0i/7nmKEjYDXy2TX+sdJlsvSLmGMjJViI3s84QysplOrcFfhiwHNNOChwo
NTBLeRnyKeJOaOztxLTD45wJbUU4HYnlbSPYQuiJZEAe/YlJnpryYhXR6a7mZd7RcTnAM6s/uSt+
RlUDvIkgS4VOlmxBE++NT18kmezAgC1W/DRWii5mFus6Vslfp9ansVUvusB9K1v+JD6Y0K4/ZIvz
oCM8FnWWff5uZAd1mn8VLsiVpfizBwNsc8YYNZSJ2sqlzTYNcLWNGdNlrSeNcOrO92K0xl2ZcSKa
lMZfdRwAwAp8CtqoI2vc3ELLQvwTzBIPNa08fIlY8BXVFflb40PuynpnSY35H/GJ99W/L8rmtW+w
bpM9yN0MacPVLGhXWai50Hkh7eBilzdCT0FesV7q1xp50gnVGg4SDDBvg/J+e5yxEk82CDAnse+6
4VQK/KD1SIEnEaVYypSpD0Jm4eNzW70bB1LRbPPtJqRRqCKC8/wPf5Veo0sD32jMSwVaZjX0Trga
3L/a8vtNVdmwXfL+141Ha9v6OJgDFk7qkgMbKw3IGn0d+D8ngfXSqBkdasbPqqjd+9mChDgQZxqr
Y1QeJk6FKifXrJZ3c5hLODlnZQ3u1u39+IIEs4lrW23jUcZr7Y0bahElZ1YT8nTmroA8lGUByUrp
bxsW78qxocv7ZEN6Y06OmtDTXUZic4qeUY/9jicIt/d7mhIvjKBbMOD39yIZzUbno3NIaKdW0nme
WlUSTspCVNps7VCEm64bWBOK2l1WUEHlvouYvSRksLOyUQtXruiFr1ba+gewj98O1x+/dFv53ckZ
bxsLJeeYoOsLSiJMdYMh31IcdvreSsqPLFDeDpTDT94qmt+pYusiqrZmaO/1Esi9h08Pob3b2iIT
LHh6RMap4GIFQB3y2fRrLyruUCVIw2SPi4iA24WskaFdnojwqaYNxd9f/nIfkPedcSu0hdimBEQS
pgn4ArWcsKBtFM2U/ak6h0UIlY78kXVh1cudnt+LOWXrCM7tVijKKq6Gtc5K99hLlKRMyseop2MM
8BFymhOaqQcuNvwTVUi8asI5qcrqV+vZ3fStFntP0YoSNrXyBPeIsBp6d9UjJnoYWlqfTU/Xu8zD
Muwtm/hPmmZx0Q45PlWPOyNm7Tz0y32ZLe84iqwnO3p1J0n/2o0vOW9M2IfTnp+oXpVmuuFRRAn+
vbqkoU2NUPJCz3kEZNhS5Z2z8PSn4HJDNzhGgUzPY4Dg4Y8vre2ceztgbZ8JSWjMU8Gg15uncw2A
ee1ZPYJeXo8HezhGncPuTOElNBwfcT1Xd77rVjutpg2i4UQ6ObP4ciq3fktvmFT2JtBzthHJcNQj
NJAQ992c9SeQX3/9BXbebVjXKI9z0goRryS1TX8jETclKCV3eikkXq/5FkLtlv6+jvL4IRioBtKk
pUXKnLUBsOH7a7e6uYGqW/7hVAIwKdN3pQQjp4Tw+ryM7XUQDiTmUeHdNjjMkrvnoTA7w9afn7DS
r0uD7Nh3l9hDt/ZiHs1MOVtZ0fl67bbJXPHYdXa+Cxl+5F6UvpbQBLSJ7A+T3hPKhYXdBIAIC+Qs
/hVnpvXZirfmj5ovXoDkG3vxW2cZiGvpvXQN2cuIc+s0J8Q1J16tpygQFRvVeLbJ0OzEM1QHOHgd
CzVjd0qYIYEO4EOyCsyYPYZbn+Nkp7z8MX6JRvmGHOTaPM+JJ96ykN1/KFAPKu339tjmh7CsaRms
5i4IFRcQTqCYWcjc7Nu+B8zV0T2OHKV94XApFQ6vRb9Lw3E4JZTVPSQzm8Z4JVX8t01J8I2X6Dot
ydU1oIysLtj3UfUl5+oJ8wF0B6Gtna1hZZewYoAgLQ16ktXrF4/wbcnQdxOM2SvA5vIVHaPZpxkf
FpD3ufWgWS3sDEW86izJAxm3i+TESTCsXF5Bfkj34LK1qRLfQ2lyIUlVREO3nODzWO2z0oEQOaiv
pXacJ6sLkfGLimZm4CaGypORT9pGKd09WfbazX+CPhDP8dmdC+8+l+XRhUG22IDoywDUSyr/OeWz
Seo7hszMwDrH3paee6kyG8hTHP2bu+kpHwG5dGF/8Hsfehp7WrMmOK8doS9W0zlxogfRMBwmVTvj
P9ad006romf+GCN57q3Zf7PNwBSMU2BoPvXs/GOjFNgaC1ddWmnmE+LxBPE35sgWDvUq26OV90cp
/Gg9P25MsVEImialphty17hMZUPUqkz9wWdJh5FEuxRme2rLVxqGgwuGUaTueSmnlt5XHd3eY0Xj
ZNWoZhDrmf91SGy5YCTgsK3viZsYz0Awy3/jarzOldVtvKRjA48j9GQuY9R9GtZXuCvGtZ3k3b4d
/DevdM++HquNI2ivlXY2dEYOMJ361ZaMVXLn2MMDqgbGL1MZ4r+rOA7IzElXpuaPniC6T3YePqCY
uoxPd6UdXF3msisK3p3wIRWEbcU2lUh/6aI+6a+Ye3BXK1IBA7kcsIWF+6CSyWGZygdOTvBrI17i
iAGw79nnphMvQYqWmBXjnUnCN6sPfhA4XRyslbXBtYprHfk7TlZLNEzHLM8+TJLb+95C/V78eD04
VAQWkKopxUft1Ou4WFgiy37zGjmd3rfczG5AIIf+0wNlMf2MyD5kl0oMTL2cl5QVuSCwrq1+mbzl
BycPK13TZ5rKby8DaSUp20OXDmLBjbkKRhfPaR7+Jkn9QjMn71RT/uW3zXe2aFw2cTS2dgPECqhR
S4+/8tKx27AvfoenFNG9j8Kd11MU8XK+tnN9Y7AxWafK0Svbmk7DPO4WeaOq+PqJSfqlsYYHCt2E
dGZH7byB2ahdmacm6Cn2E76xkFnJopmnCKmfIZzk97rDWewBV8tjh6X3QOTrgunoBq7jW5UvdGDM
ZpfZPmed46wj/IDdzFJyEFc8f+ouKoMfasdH3Yh/gwRQuIDfSMx5wO/GRzddGUo+NojkubCeGKlt
7ID5fdd1j1hHGYQ2yDlxK14WbiCYMEqIP46gxSIHayowTUornOA8+v9q3XHFugcO3keiSxElTB7f
I+alEanfqo2Ot9Kav24nUo8R/erXYfAp67VNm+KzA9VTRFPJrVpGyug/X1ZWI647DwMVE44wda3x
TyVYw+/n0GIHOpS7WvWfBdsYpYYPGWQtSDHnGgJOX+XdW6vjVzwIL6UdXnRR4TmgpciL/FNA1N/a
rbVDh/iI6CYQkuDva8cFqp9fhnlZ9qX1miDFd1qfqqVima+yRzxgFbDCGiIWX2HFyFWamPMj/uNb
LBk6kSJGV5QWQ3QGxaWV7DzHHHse85X7in7XA5uL3nSQ/LH96itLaQojBKslV/vMO1Omw5Od853r
NX+YCpTbMuXR8NyXVDoPylYAxFhbFM2fjDcOD8LyUtnoQ+mSfJGNVN1OrFqSDUxu6x+HqzkZql0U
u699ndAb3EbSvk35NJFL75aXopqRZ2kC7AJkR+LNT6OmDU8pK/Jd4km4X0QTEw+Zslwe5Gbc4g7k
Mgumb4rlPast1lq8/F/C+0V3Z6vwPpa1w8QQFinPfZWpvZzbd522NrnaVFgu6+wjeHE6OTA6t0qk
rhJ4n8F7U1eELefDTtIczVbw5AWbjCX3uwy/0spmr5+ytmbql7NGtUpWc5+yyTtscyr+PdaNB4w/
pz6GIWPYRrNv00q0UDTKQZMwwQlYrPsILF8U3C91/mUkDZ+jeMCGpyzDaETS1h+wDnFlXhQ33RGU
EYk0L6zoIhZEy+9L2vvkxXb577QUD0vRIGPr58ShMrLG8GYY+sED8lYz6l5R2mwRd/gt+4Lpl8N/
G6dzk5aUdRXzi8V/syhFV9kwnQKl0CtFeQl98dwhNPQhr1vX+TZ1FeNnsh93nS+JdmLmmkY7BmLu
HXz+Z9Spp5RQUt53fRoa0BBjvhxqH3hlWb232KzWU4SYNnjAd4vY+l3i7JtUKwZszSn3PLNO/F1U
MP9hWTYSAEIroFBexxHs+OX3xCgudNKHfPquneDHC+SrNj3kyeIPGwPHJaBoc6riRUb6WlbMnboY
do770pXgSNuGADZ0G2TQ71BzTmRPMgT3FqXdo72Ypyzl22fxEZh8e/UNujl0xeb2aPGObsq8O1Qy
Arqqk4Pq4nvMaQeyhvb14PCPyV1rNW9MKBAWRvtN5tbLYijdh6m7zznJaJMor5n6UwU0qrnPCThb
hV1/dMfxRY+qW5NnOrNStaGNeUrk9DZNbDT//zXZdfHGaPkmBTxVpEDt2ICwVoPkNDZdh6cNh7BX
9zNTGvUR1s0hsteYABCGoP3J5Zz6CvPEb+cTwZGzSsK+efeeWOVrksTPkgUE/s0sq/fQMMv4zZ7V
ofdiNjc7NGEuhXc3bzfR1B1DX58j3+Xc7fKvmhuTCAbxd6gMXQQqF5QkxAR+KZdYcY7kwvWvSMM/
Bid1m9OIWlRCVfQvZy05E0zrBLnJpJ+wO8E3xPVhWfUf3RRvFczskOVkGWiD1KxPt7eILKygi+Oj
8NODXcb3Y1K95qEDpIg9gDZoH13e1U0p9WmpeWTKQvwra07xnIVnyH69F8Epq+/iYbgLmw8g/kSU
q2Mbpt+eaelaYLHHCSeRUcwdkQfcrNwOCceFIBEqAJ6U1IhT5jrrclrr2X5HqyaXK0HZK3NF5Hn4
00b8ENN3X6F6Iv9CSug/01tc7MBDZAbnCoqK7JqlYe5SPHoeccd4cThLuGCFJR/7NH7txmQnwLjg
QwxXlpGHsOeE6nkhYNHmQfEEtefsDm27Nv3JDYZsjROPg0eMw9oItXM89XnTw+OWCWkH5CwyDWu6
8o7y+p/MxmMpmEewsL2Rf0xvPuUVzeXo9EBvpxvKM81e2TRa+PxI0moMeSauADY24NRLkVOEVEdH
tMwDEhYqxo6ZJsdabfSp0z0KyaHGMRJYkLz1qVfpRe78WP2LfeDlAX0chhLO2pAtVZxOfwnnSreZ
jh9UMhEcUU/XZWgQbZ3+fmgYRQT2i3RK0mL788J92vjlRWXW2WY0nFeUdjpTlyQXP+xOckmGSHdj
z1uWSCAGvsOkIoYL8Ni3BpNSVH618DLFzebnNZvCkgcRWmfN1ZIN0R37treZEB+T4KDDBr+NkG44
t9YVDiFW96xVTvGCM/QJufue+qJqhm4V0FMzzKiw4NnLVjaUPyKlSreq8RCgKxhbPBOfvAe0eY5r
xMBE1DuNdd8AHFW3ZXO+va0/Vj8YcN808wc8PxP+dDxWKDKWv7zg9YRlfms4zRNIyW9MhlDySgz6
lourqkm/cye7DD4uLTcfT52gtU4cebCmCBLReDVt/C+Ytyn11k47wFfINe9aLgcrocfBb0igEQ3j
OsVl2tXccv8Hf/oX2VvvGDxIkCfHp7nL3B6Wlje7K5tBYXefSvPhK/stVP69N6LzjpDqSPo6JBP0
dR9M7KBOMun3nEdskRbjY51M26FLftgbh2qSmBUb4Pn8T3WlWmvqvUSAFa3xLWnU5TCQf7HPnl1x
yES27VXDR8xAysnEZfbl42SF+EssfBvj1WaAvBm0xdLQ+DKpgfJx9Pbaln/m2nqKhLzz8NbhZGTt
JPU+ulvG++220Gy55Kq6TOXM35hPlQtUzJXmhaF+xTWMCozIfbIMUGNKmClaXuK6eYjlxCglx2bW
xix6F+lXfvMU+xRnWK74JLReFdDuy1HiBei40cU4A2qwsc96w6fxb98H+9a3uVGD/7gTSbHttDm4
qTgsPuCBpndi+DoOKWjGv8d3iB8RiGsUH32p7HPqufvQrfRpYqdTjylKbKzwwVqFdwdKfZNQM55k
msNPEWOMGvhLn6/ODsPldVs8uRq+vIjSx6Xl2zSTHWNeMcNhKFJSjSpxm/xUy7YAqMZAwmBV2+dy
qh+ZBAqVjEdh1f96NYKz4K1LButfVdBnhwg5xU32ZHWzQfNcrq1CPioWdRnt/uYMvfXLRSZX9iDy
OwGLYO26gPS8OmaCxR5FZFHv9v38qAce4di+3q6FBpfNStFA8cJ8KJ/dFeE77wxM1irEqYhQEyED
TMwulnBTdctjOlnPVjFFezqfZV2pVK0yU/7LKtiR0+y8Y4JId4Xu9U4V80cx2slbGN7jJXTvmfas
2jAAogy0pJCxfgxGdbBDmV3SZhrpFcUuta5VHfI5xn2y5Rbet5LWj6kWtV17NAljzQV27P0U0vrj
IN+ON1Uwrv7EFqWnTy06lUF2M1e+kBfKWRRU85GMrQ1yU7zvBkLv8tHztkDqBSp9+NcqQAnae8aK
ALP96P5RMtU+tn627yDE4xv2tuXiywcLh1OZObDi5d42VfSgHnobkOB0ewAlZ3/tWvOtpI7gTw47
F3FmkyYB8AXPLxkRhJty1s1O07mTA/CYwcrexGMKkjyZIXmzZ4HNZmn3jz302IS5OYbCrypleiVc
QsYYJm1L6KzEyKwwjF5V6nItYE5nETVYMzZQrFAxQGhh+7HOWnL30/al9V+iw30U8eB7cTAodBO+
hxC/nYW1BP939ckk8jLJUO57yrO17aR8rlyQihTDyLbWScR+SpaN5zZw9Z4yj5RujdRXkgBUhM2j
lVrnJR9j5OIBLvQLalOEe412Y2yCg13Mkgqh/Oave5nVDSTjHgI4nmV1A9IxPdkkMrufggfhUpWk
DsYr90ZbUVHUbDNmeCFmH3IZnq16EsgewtvndrhrY7ZqUhbF5opJE3bBC44bMuzKz7JnIscQ8liI
kadDkQg8LgfZlpwprJaGFbPBBjmZpUQCMPrQ/wd12tunOVRVfDorkdj9Jgdp00WdeZI6xMPXM9f2
EeolXg/co995qY4dJVrqSIg0UQ8UGe53lkVru4PpgbHNzEPC4Wt762Gx7uQonu152Gc2MXD98BBy
um4dw0t2ccaPCGc2R2skN5qpVlLFXxn0jaM/Zn9Bfc3M4EkcZ3FzhZ/V56hVH04AfGju69OEsbzm
GK1w9+EX5fEyZLi5UU4CXWRvYvkeVih7/PD/8Ccm3LW80wY/XGqsj1s0MIWd8NcSSH3Z1v5ZgM3B
l9CusxvJUfsOZk4PQ5zt+D8IOWDAB3kX18x1ejmI3eAPZ1NAgClU+LMs1D2dB78gVU9BFtySlrNu
7UKizJI+XY1F8zVUOXz7WP/1g2LY4Br+g2MmBraBF8kwcnE7/Y0BIDfDuCoKQuAMNGAwMuF9l6ag
LMcJq7+O72kbvwxJL3wPiqFhUGbNmSndOplO/MLRdsxo+vKKyRtgSGIGJr1gdl2upX8TDHEiQsH2
h2baNUTooj8YXKFTtzClwmbuNCdj6HpljPLhWRlnRyWIBDSPYYblo08Wax2TebF3Df1z2ni4wUky
Zp7KpihN1YiZggUfMASx9+jkQCcRBFa4rn8nV9zpMiyYS90mNqX9vHWd7MHNENhTJfWqqRw8GoZk
QR9bSJaRt9XoPdv392m59AftNGpTd+0RBr3YJqS1JDiH4DmX4tb+Md9CyxnWeY5TxPNf60DIQ+nP
cte5LzH2+PUURN/L0lpP04I7SASztcaROt4FdhvR3Cw7Rp44F63NUjfdbQPggYEtn2/uYlWs8z9z
xJVUqI8AFxJ6Qm2t+yR/DvolQjQGyUg1+TqJiFViPZGzOp+TgEgTDf5zkFh8qSe8ngDbpt8HNROt
Oijvmjr1V2MbXWQMXMzX1VsAZvNQUUnVUXbpDH+I4XesIBgcsSV7HCI8T68KF0WPaBsUzoep0tcl
EVjfFxp4uyScpssIAp3L/NfMMdUq3luQ/tw19tm0+soKN1YvO/qIK+q8RTJlKOMP2YeQ9dtHI8VP
Vd2yNaTzqLucoAjEOS9NtoB2glPnDUhvbEgVrM/KAuWsteGfOcnPknbffYNgANOXPnkI0Gjc8ZRu
B1hYlA3YtQRtUy79HRSGeDctPg0Rrn+3a+ighuqVxYBg4xUEgGgKVVPaJ7+D4e6MoG/yzH3ROeJd
68mIb+iGmk9GbiHx7uDQGOHNjeFy67he8aCIdUDgOH8rePBkfLXi+cQuKrDEBRa0a+P+LhHFXNFK
zjWpzpbxrj09WsglZQyVlclspHPWgrwMX6aOgMCXIH5dbiQprPBu8CaMdWQ5YbzjZ57w7y+8oKsY
r8TJJjFhqRkZVcSabxZp/J0ikuX2jT85A9UfOco/0tBgp4pBIXX4U6iWabfoFDNxobe+Pd/lcMAS
Er9XLCJg0VqGnRey2JIGPisDLVR8/BWjylqg1LKFKKfn+eTOuX8OA5xIbfPjD1Q82sTD1u96zKNl
EG6bEE+RDgtna03pC3sjBzTiZz3qP1w56OWZzaJJXxwMuwttQy/u59YX22HuxtQNxqGlCo6+irYZ
XyksuOBnki+xpa6FSsuDVanvzJYOXT3Gg+Sma6qSqbmACZcY3EuBjZ+pwFoQsYTeDlyiousuBf8c
ZIJtInG0M7r7TKZrcLMba+Zoadi8RhGbS6589wTj+qjCRxCYU5D4P14qfVbTU7gw8TUc0DMkqdWZ
tXJj1EpUOQ9cRUoja21D7bCcIEdvnapHRgUnLzqxRoJTiIiGytSkvVc0zow0UKZ/ImvMd7JAbfFm
o3dBewY881NoHj8PygTz4OijiaInzwawMtzi2HumAkoW0abLGnxLJTrkorqjNXi7FOslOGg0hXqq
N41Dgkug/C19PHSrnzTPv0un/2yDO62zX3Wr31xRfUYFxmQxfnWcwMaZMLNrRNjGkNgCUI2JC5se
2CMXOqxVlPdvFWkIQcK5AGVhE8NjQKkCfh+J7NsHzdRU4y34lxKkFT+eiXxikbpN57ABxww9aeqv
USLjlh5PxDg90wdjiib3ErMvyiWslQGv0ILpqHwuaGSBvDWv80x9Y3HEy47ONqbP8NvqK6qZBo09
y+BRjjCRy+XqF97BxNj1vTL56RA7yTUTN6jftF885zErI+8ys7XlH4VG9Zi96jPGOJf7iv0CxQNL
adc7nPY0v8h1IoDI5yJBjW63R12/SgY5W5E0n0F0dWcI55C+MWXl+B4ylhRWpuJDqlkcShMS1W3U
AgxLrCuKlU7vc07oVaaSS95XW0JoyfgAih4V34lP/EUUYu7rAh+R911NUCwWbwS2wFjr1uPXbcDi
iWF9POEMGtiqWnVOcfGADuRp8w3ncFPddlDUPL/geuXTJ9iXF6ncR7mzgSLxOKv0tx+KL9gPZ1mn
18WYu0DOb2EeXr0+9zaegaMmeVCNb+VH8pcGSMsvbhgeFnHjK3bRFgYgMUReeF+nMUJsNz7gmt8S
/HTR+QRcYHbwj4FOxavsrCyb15K3amN7PjT52zuaNNixBYZkQ5CYW6F/BAwJI46ydamBQ6phqDA/
FfvJbUL6F/XejOzu+ywRdiwMquUwdWxdlg1jt5m9C8ixIDZuD2RNg1jYyWlgTZW1qSBE22OwEKi7
BGpYN9+ehIDDYV4UxKLlSr6vs1GUVG1dN7veaNZHEu8+yuoNBNxHdptwLgU5ISD5UTvcf1xaH57b
R+tRWXehJwhz9IILMuxXEGcHh+8j+/9V8JKPtmcg1lffGGEuY+lssvmh6kg0+f81H1WOoiiSioAu
Tim7ZeujbP5JStUzFTLfgBeupWGvCKGyzSuSlnoUZmsY9zzqL7ZCd0oimzxrpqOI21Fs3C0pankm
m10+MhfLHR/pz7jZpjcM5FPWOGWLvqa8du+NtV5RV8KBJAsam/vjcvtKA4mblOsEz7xBk1kbUubX
ddgGJ5dIsTWrG3ddW7TPVWP/daWnUbaJZnW9vVPSekvW5x5qzFtxlOZ73+F+qVV8wBexkrOsNuKm
1OFSJJjKF0e3De8V7UI21dN+yMxzKAA/+CDjy2WkxO5BmnQ8LKVwk3NVj2wHavNlsSdTs4i0iVrG
3H6MnuJNwzs+dipG1ll3REZZsoW1MnTHihaM+J32xIYDcE38Go8NBr/ZldPRa5mqlNYZswf/e8Wp
08a3jYOauSkDFH7rgBvPEFM9hSkqgEdbLJKcBLKBbpmx/8ZKEU+7wV1nk/0zB5JYif84Oo/lyI0t
iH4RIoCCq9q2d+wmm54bxHCGhPcouK/XgRaKeAo9achuoOqazJPMTxheQ/toA54Ulx2pobwWFZrz
U8QVUMBYpohlvBhPEOx4NAAyzZl/ROmVw33PNuFJpRz5U5XbWz9hKZk6JLqV3DR4mWgDSmBQVJ7x
d+RY5yyw/0ZjRF4bb0A2pk9REURbNtmbwTCOkdklO4eULy9HbBP6XE22ETzgQfsnKnTYkdk8x2F4
tRqVPJty+rVjO1836JM3SY9leoSdaXRq2E6cYavaoL8wHZaYrVi1VY7DCLva7LjXCXXSWLvD1U2Y
bdLmGwd22ecWW8AaKJZYZwEvWDkeC5eLmonvU5EGpCsRi53XsWRMOtvbcpDQcvje1/RuxEeUIJjU
fK97EDkq1QEyYFbZRWPv4g4Ta2WRAVM6NzcELBoDA03VezI3Jge5h5ymmg6VmBtCq1i/HodK6X+c
Zl3xbLeoigaVvmpmnmFan5gfVyX1spUUgiVMaG3dbH4qqDOILizknh3Vbp6YIpJzduzd6SiQhOYp
wowgTBCLZctmiAtnjXnyxckl2gUV8w2DxC/EfNRjh8yyydc1OYNZy/gCs0x4w4ijV19FLP9Uw6T3
seD+tsRX6DKeBdJW0Y7YdAERr6/djtAsPEaSeOM9sLvVfCxUELJQ4P+XLR8pX+aDIct4k8dorsE4
3ZVW75nw0e4FEYsnIZfRYrqezea3TEfjmqUEDcQ2lGLffFZlxn7PIDMqT7/r0q8fVX5sdeTus0Du
p2Lo11llRhur2nZ2PT6N7fwW2otXL8ZJwUdiNmzvp9CClNON2YVBPdtO72ma8FUjimwS4yuPllPI
j72tE8Xfvt0hoI5xlAiz6DZ1t9ECJ6WPpmoPFXJrS+IelgSkNp3A/DSxwNE0fPvDbO4tk6m/gQWR
9dUphivVmH+CAsIRynaA7I0R7Owu5YiJPObIPeZCgQdWyQJJGcfqulChiSSFjs8CbZmjBdmDy7Hw
+BR7fo9urdwaG2yNfLPuxKayrXYPZNTCmKvFjsbG2Zk9OFs7nvcTO4bY8O52Q3EXoN8J+upJD+LU
ZeKblaZCb5UKzBfOZhxytaoS8cyHnbICsVG4V9aTysvgPPnEWBA10YT9JRr6RxGWyV5r+5O3880M
7Oqom3kZvlCrevSc7cz7mEYq2zSjPNayMg++nh5rJ3fWvXbdfWQfi9YuVsrOxRvCwatMJav0yEke
rF/0etuqJplK1zU6156M16k9DiJ5r8aOGUGIB3f0s1c1WN0uw+g0i+I2KgdFdEURtCw22F6VmLx9
pjUsfYfepHCSMwJ+LcpdVjKvzn1WAyZ+ti3fFSWtCybbMI81A5VzlU7EgMq3hkkeEQ3c2wnbrw5d
QuOwZZDAAKxymDbYMrFo+6bYDD0lvYOKSxVqN+eDdyiH7t5iyOBbhBKH9Mvcmta+tHIUTiXvFuom
ZFdxE9yiOSE6EZ2oZwV3huu4FU0OnTajwMPPbG0M/9CZk3s2cvMtTOSu7flwSfidZuOjEuZnZyPR
aZrd//+aS1RvmI53u+KpbbdTXzIxTtFjdKJ+dJg8H5rmU/fCOJXMGZyuPgjXT9eu0NUxbduHDId3
qwlJyfX02qbN8hxbci0FxUxf5L9MLHk4mJwrDOsooCiyMvOZQ+bY16cuJVnMnn/MMj77TWecBqvw
+VzMfFPxczQ5jbMJ7aNJx3EnxCmci+8Mmce60vysVjuaSEY2ZiODHfIGvWksRjUIFbhuCpdbiNhn
8lBYy8SsS3u56oLJu4fN9Fq90I26ryxPeRtIjUuICs3loC4aAfbl//8V9yMNamYe//87U+aQe2zT
UxeAk+rCDc8NTp0WThHaQ1Q1nziEuy523qiCYA24GcyEQWOdy8Qnl/ETfvnqnhB8TgLBNUbwuHSy
+imJmndedo30N86Jy5Lyo0en18j0wxj99Dx1xFDOfu2s7XSSeGHcO/KjXdrPzwIn5aFR0r+LYnjS
NGafvocisXCD8YAYTBy08DlMM+MBhfxjYrX1C6RN64TuP0B5xf4YuP+Ie7z9rqvpX987L5D0rKcY
cdNjbJV/Go9WPY6ncQ01MgIpbKxJmQ1pUcb00CaA9Nm7r1sE1hck/YmXTtckcoPtJIu9zdb3luQN
70sykInO4FNHdNqdSDdt0yYbkF/bjpr5pIP0bAkMf6XDHqrMqg1YB0IU/cm61FN7wTL0gYdUrdhq
mjcvClomvvd0CqtLHw6oLad/FRpx/Ga8tKk8abSbF4lVl6u5HiAGdHI3pjMTUrhykcSRwTzTHkfa
ESrOsOvDYyKSloZ0Nu4dbBXpsiNA5HeRC1LcUTWUd6PcMWsIz5auX4Wq6V8650MbIxct3eUavVJ8
KwwrAPTuxLtJNfrSU1jR2LDeCJv4Wy26Sp8AeIpvKg+saCj+ffXMkj9eea3MNh5TtanN5geGnqfO
5w7PUITSLGP30cpBkK8koDr1QQ2T7ZuUdbmZ1RKhBimntQDY3JbMiOqJgflExxbZ4cUJTMnD4t7t
1mu3UR0cGZ3DP/XnZFcwy2OBz460C2kDHGvnF/Z2bHXLLwdBLszqiAhAkn5q+HyM07INc8XexPJv
1UTrWs2LxbdwGjp5RwlLQyimHS6JS1zUDyPSN60UJHnj2jU5Qb8DA6W5yRUgE2JHIKyvCdnE9Zq4
xyZkpDdSYu5rhVwPJErW+N02j3J0mpp0pZFNSJM8ypxE3RzIfGpjfxbMoFa9wWI0YSBVoH+lZRDt
XiZfJVItFgTpI40YWaEZBzgQo8WclmGqnE1ic7m9vCnrDiX0krB+MErBXDqpHtmzW+smnT5Tav8N
p36Dq9XaikraR5aWA55/wQLcBGwFjxcxpnrrt96k5r1qMeGA5InW6YgcOi79JzmSkqddiwTZOT2Z
lvfYmp7YAABOYG989BjIO8nFabX3CP3lISmMP+VU3oU5wuqfy9+xPJkl5lqqb7GPqhGA7/J3TcHs
ssc43IQPVRpiPypACrG1PeZhvzPJ72GNGkMbzYwnht4TiWlj6/w18NcvH9Rddhyo+VBfmSQ5K7/z
2J+33GhRwQJCVHfd5Q30GfvYm8UOZGFHXdHufaXR6QmqaaQZg1v+Ls+bp4d2pTEKODIu9k7ZMUIW
Q7qGTryzkJWKunhphyw/BE2xTb3hHCjjATrvfPgTSX732Ux3Y77IBTGrE/GMEzKUb+Wy2sSyB9ku
NbDgDrhiNfIKmC+FpPfsO7VpcxgJXcbOv1PmR9qwfSy/ahAWm6n3po1T2o+o7KEODJlaWWX5CnYV
4aWB6iJUpICiN3Jr57235TP4zx0eoAdb016LevpFPkM4r//j2C4Yqp4EYnPw/5Y9soqU8G8E53/h
aNLtDDUe2VK+GfdcyX+A64Y9t9CDbUfXwrHgM+rgreRU35XOdyKxUXvarDZR2f3To8fbFqWwGd2N
gM2IpBvYPPpr8uOFv/F7/e2ErbfXVXjNulIcLJH88SFiFo6pnlGAl+HNw+p3qBgTbtza/xyza1CI
vwbh5hpJ+Hqw7afcVBtz+TwS3M1494meaQJ/N8bJUfuJgw+ztk/oK06BmrIDMW9Q5mubJPAc/+C8
2MXaJc4MnG4MoNDI7avJG7BvsmkXEVYQO3TRE5NLpKfzP+nGFCIZ7X74AGCX+Zk7/SZd1x/Qf/+d
2o/Q4mlY3n20vgwCvOqNILM/jFie0SSeg7qzqK6tx0m8cST8UUy2/s+HburkXzpH7wXwyc4hilcC
dWDTfpKY1ZZ/ODbBR6+SY688wl8TFxR+Mx9NQiUKJ2B33Lar5VuaCNxOij4/qXnaE5yLyoSDFy9d
RygCKi3B0D0O3LdwwNzodOIAzB27INMnd5DXtOcuVsS/OZYDeMSd8DT6+TYs4lNUIT3IwQjVP6nZ
3owauz8jLTzYZaZwxsS7qu4eBwQfbYh70pjx6Vso/RkJPGnd36OJEU4V+YT8ljiQfYmHDidvG/hI
0lzItlXbkzeuHnAanN3symXCGDfs+y1ksPVi49d2g0jsn7T719qOsGv7jAxSdUpgJDadFqvecv+M
IYVx6pO5UQXH5TNLsd9tPZJ0loKUcvlxJt5ilfrN1iYVyoOiEIXo/REmik1g5iiyySFJByAMo1uh
Be3uONpuJaNNthv5v1q4JS9IdsGX8m8wJO3rQN3k99lri2rL9Yl1Llr1XdfVrfOtbURROCYhJ3jh
IE0N/zhSjPupxd9lGj+dHT7RLn4XYf/aB+fAeazC+tHu7HFZFrDV4qWgpksgiDT5dzijcu37i7l4
X1v0sMrqLiIlswjR9rtqZbuu+HkF/stV3blvzewlgHXkn3yIqXLSrwDTsd3nX00DAy2meBw1hfb4
1KMiLDSK+tI2Ekyd0bELanapsXkdpY8LfvhGdZHfzYoLwxCfGe6IWxWg5LPm+V9DU74cvjiKczI3
HY9ED3J2GVwRYeHN9apBIB4UscJq6Cek231OM0MHD16YrYyrNfXHZEqfOj5YvtJTY1XOXrf6IzGW
Fc58nxZ29aDJ+AT+86in5Eoy9Vvmz0woI+saVGQLaRVd4KwfsyJ7Cm1UvkwXWcPQh4/B30DFEudG
w7Ne30ffsY/OJGaYK78V1i70smN4cNrpyS4FU+Rk+Ii0M+3jOd37g9NuUpA9bd0/tkp8CZF+E4uC
LtEDkBQhnpjDXyeVLNMUsuOAMcNJ/nWm8tZPxjXH/F3F6iDhn61F2f5O0fxFG65S78uLa2xV86qp
YfJM8g1P9IskQV41/qtFIR1G4oPiklIxD44cjgDQdHmykuSWpJqsQdZCMp71XiUfZGX8NHN2Z4F4
qvXgbGLTqPbge4DFGfUD0wAatjHCLJexdwuy4rO11Y9AW+J6MWp7231n9HJhbzdvCPC7ksb82Tr1
yYlwAMUDBrg6u+p88ftSg67iRl/rxS4CIXSfE6xlxQZjOSb55n1w0n+6ZcobZxezfuC/hn2nG8qF
XVCuGIy81l7xm/W8MpzNzCWCY2g37/zl8iq3S2aNvpfocVdRFYmNtoNDZzG0cR3QgsIgFtJzve4w
dxaAkLDAFmR9d3ltbnhYlh40IDM9RiPBVlGXIscCrclgb1ibpy9zkX+NmocWpdRLU1jPfmzsSgY9
NkLgdSv6O3hsEunZl5ij/BNNMEWSfLxMTgQ1Ytk8A4ndFpOBI8YpfucGC9DgV4y/EauvICkizbMn
RuqB/NFlh12Z5foiAlz7TvpeBq9DMLxnRnkfVfGKc+uaZ+2XjlFkIoqi4slf/awPTkbqfuQMWVie
iAo/JZw0gYkgZoAQj91utrLXfEkw91qYG8ED0380AQmrNAeYmhw/ZsSqhzqPf8PlYOfZrSJW66Ku
P8OWRW66RJM2jHlx6+9HVmHMjPGNNMaXUWMBLCYs4LFJbGCRUynzzcWo3jSBRFZlj4c4Dj5Ji52G
Wb4IldubZfSFNoHKs+5jCt6wCfYooybKQBP4i8RYPRr9pkTHbtTdpwFdbasBkbmiZgYaEkLb+IeQ
6bYtp5MlPL3zsFNOJBZsCoBLJwQxP7O3EW3ZUjolL4azbLpK1By0A8VYt7s4OETNmBNFdcwjBztm
Pm7sBNGHX7OTi5bIJBRjmIVsBnboXsgcTjeDwxbatooVy/f44iWXoYVwZ6UMvG2B35nagtWF9dig
YufnqX59S7EwUjYBarO41R4Kc/K1cTUgh2HfwTVg1T/RrsIz2rsRWcOSkUkyE9olydcyM5RJBXaz
Rs8WwpxqN6I6raL5bYazYsjnxtXJTvnq74jhJtfUdAQIwhM03gAcnFl1PdbBzizZDSnk3Ss/6E/C
GrxT4BY50qNuOtmoPvJOr0XFpzM2MtqnnfyCFuquWI8foqD7ViAwaeez59YIi1Xty4sdWR+KgLvr
gNfH9fpqV84gbCYk9pNAx2n2cDHpCJKcJsHyFoYJF0SG1XhDchZ7aXfcmtzAqkApY16KrOMhlYTl
RTmb1Wi4zTWuur5nUeQUxFAxYQR8RDmJDi8R8XOW4/0NsanJxn1RTnmNBLMEnimEFljvi4iINsLb
V3i/nwf8JaBZpjuEBILLRcMEOokviRbiYMvuJSY7Ki9YaXBGO4tsiiOLYJzEC8Y1y1+qfTjn27Qs
z14ylGfFdBkxHawJ6+fObPylGMp/U9EsnZn34IUOO0sQh+5st9s24J63IWSGMTNRR9t/TDO9cxYD
RQqeQgQWKdCaNLLeWcUTo5WvLDvEzDv5b044HtLl2DIiJuR8ScplCdDitHKn+kPac88G2AOt1gkg
JUX8QzzLl+mYBzJ6k+G1nU2xdqCsJWq6m9F0cmcw/kODJc4VN51DbvMGOpnMQtceZPfUSUkgW1By
P64/PDPrc45m0u+sedQnYAw+3rd+xWjxQXrRjz3Pp7xmFIChbzeWdCddbL7PLYHTOL79obnNI6I8
q4ivLNR/+QYowIakwWJ5zYwEKK33aTAG4+Uhk4vo48xGZi9IT0PKTJlEFncumhdfG+FmQMK3thQk
H2T1cH1OiYWDLXbTi3Kri8NZgE7VpHfqH5s0vtv4gelyXkzfPbYjYybgXCuhmCUiUj+AXPoJw/Fl
tirIG94u8qYTBRlWdJ/ev/QPWF/CdYNFdx9606+P6AKyzfAZVBYqJpO7c5h4eWq14T39CBMOrnH+
k3jI5ZMQ1aTRL91YdNZS5xtf0w/pRnwzK+G16Kmk/eF7MKK3bgtOl7NoSNiP5y9DY//TlbozejjZ
Br9d2QFXZHnwD9meLQCoTAQfQMyqWQkv+XbN2e/ZqAr5xuf1b07b48hpz0bjAkr3tdT0wksGfYug
D+AQQFQ6wdYXjw5hm36u/0G9fTGj/i1pJn5bJzyCnOTbB+cW9Qed8uOqJr2yhSjba9KYu8KJeAgW
/5vJztMs5PtUyC3f9VM01yZarP5FRQ1masvFA+Phzq0c78oq6bkF47/ORxzfpnpHumgxx8+h0Kbb
OgN2FiTnqEsfXEAv0lXzYfIwsfmpvXAlDqKDbaDnIjmm/Y/tN8POqsfTKCJMQxyxABJeSkovbsrI
vyxVbTfB1hinAgHQMsHz3H0hE72ltcfCnnyH7MWAM8zFATfANbDCC2L7D8haj0nC/lVVTsAnj+yZ
OQGajVWnx5uPENw11V/biR7wNHIsRNlvRuhZHPwd60eIr3fcRag4O8qdakjfE8HTmgy/ZQN3iaX6
QU/d72zllxIk/dZle2ThaFn5Bf5w1yTPvUt44BPsUpnDf8eyJxTNTsGs1qqgnCBv1XSOc4CzJzPT
n2lo9zVhRLqa/kQsM9lZoOZT3kFKvjVZlqcIeHIc+Je8+d8aM38SsZXBUpiewqo4Q72g5MjdF6wK
k92wA8rQqjkdRjqWRp5R/3PFk0CdfCHClxAT5z6lnGZwvrALsM1TIRTr5mCU1d+Sohqq2xn/7TfB
vnvtxO9zJIgy7Nf2MGwihrGxNif+uEWigHfRRllpjtiQHY4G8ycyP83ChcjaimeLipyGJXJWOmKS
WTAuop+eAv6opj65Ew51s3gKXcRLY32IGH6us7I6FgXPSxGOj2QzvDvxn4keDNPgsVgyFPP0UrOC
jfhZbTa/O7fqrgNn21SjFcrvIdU7AA7Y/ABeAonYBMbJhZMPbXe5eG/b6e4Jfh4AeLrF6d4JgwM7
IGGQFR4KtiFF3/j/F6A1b5rsxHY2CSLXNFaGqDhccwAJffA+ZcAbBovVeCO0uZbRq1KZOOTZXdgZ
w2p3w3DJAHhN248IussB4eEKBtzasqBFcUyXUPgZ+hbjyQxjGD7M9jWtKNAFjem1sCkUoA/wsdx1
oF440Lz9yNWFZipfz0P147ndL2EISMZQShjCJqiEAdAa1C8auMg4oB36TEEjMhU7Zj0dOpLZxYmB
ZJ3KuxwJxcKAORfO38lg6jjgp2/41IdIVRvPCYAWweHw4zreW0n2MrY4NdUC9GBaxopv+HLA628B
Tv3gpWNoKeYTdUFQTRcBqpoZH1Q1hWmyFukt6YFQgAP3K2QXAeAMPZnU4n7aPHsGdM5gNF9QXgA4
sjVWaYMs9rwaQGjBIvEi/68wFkTv7LwbLlLAIPTtbW84LO/ENJ0Lk16LnCRosmWJeIgb0AiTb1vH
6Vl0zd0qJZO0DljolLsEEzttsyV9DfFlCjE2B/u3gQJEay2eZnM69H5qAaXiJ+ez7Ozqw6nZpVQO
aSBNncMymHGrltGr7/j4uJbNjJxAVYCQ8Ays9OIr8VXAtTqs7QTgBZUhDNEKUxUmUjsEmcKqnIZH
wvpU+B/VfOlMZ9MV5NY34bvunQc1IAFux/gS6ALVLn1X09uv3YB8hHnrLR9c0DRwy43ws59yJgDF
ax6h93Jd+IvIkrsNG6ZX02T8P7qQ1nwBgB7/cB9p9FTyyEAqXiNlhUXuGVivIi4S+SMdeRBcQIOK
nD1gvXTvjc9mEp2bnvUJy7XZHRiOche086UOqHEqE3reMLwiRn5ETENIxTKI6ox3FVFaUyViAnSb
y8S3UqDfVsI7BCHpOL5+8xlKtZ2xpMJYV3MqjhljIi9CtmHBD7yQw4iTsLWfUwJoefmLV23VTxUI
l75JQGHzjtrSePFGjOZDiMKHh5etXyouUUwXZD7oDRzuG7dsDrR1KPgyC54nYfGGV9w9ajZ+Yne8
VHEFOH7+yI3kjv+yRoUH7FEMR4zruxp+B/FQm95uvkw//rLH7IGSYuWrs9fAEurBmeXN2vAxD2e2
89gUyCccvIeVBbXUDdS3bG4MApnNukh04qRu90kDMgcdt3VF3nKH7XKMLTogNp5t6X7iQUI6gBUA
Avhrg2IBH3n8WzLv4m5ZSj3UuLX1d5JcZAkPjFyW/n1qY5H9jgPzPFf5kQHW3QFrkolIbbPBeAHV
868wps3YQRcYGl7Puv2uZgIXZ8mNEpQvbTOhALGMF7msXmtEuhI8WK/a62ximEgFx3xHGhWujf5V
2OXNqztmyI6DfHl6HEzxkzDUOnXBe0fi+B7GAYdEnB/g3Hrb0YsOaRghK6yCN7z8Pw04PzFHLCa2
ExiKgyGMl6w8IUsGyJKaCx91XAlHiQe9QKTd6rvOfe4Ro3uaDHGcJ/ahUXQMU+thAdwa+c3X9Yco
8wiqLHc2uxUPHjuwDZsNQOGCQ0f6ao3xLbEW/QIOkl57D70Z3YMgecCEYrHlie60mhMcFpJP3bID
S99hYFJgjnqltnnsHmFzuCsLTUYzDulh9Hd5731WfV/uAxkds7K+obmCpOIbZ3CigLKxQUAylpvl
j3bQpFYtt17bh1eqwRuZiueuU3/ajoBExyE2GkFn5OUwN0oE09aGmvVqYDTzq/Js9AaCy2h8xlv+
KLLoltmn0sLNV5jJz8Bv58cNIrsOh2LlP+NpfjCab6dZ3JEGocAAH2927L/WwQMbF1ig84zBJfiT
IT4fC9vmWZlOykDOVvdMNonwXFna//H0TKJU+wUs4aIW5akQ8ibYyFoy7HZTNV/d0WPAg465i4xu
rxncMb0tvV0eG29NDxCsTxlBcCXbif/BIouEBVV9D3H9NZnM2ooMbHRrJ7/g5147CUYuCnF4iQT0
OObiMMZgiQ6dEjlCy2oqeLxEYTBE7yJGV1W8ky0zOio8KJSuea7H6siwiODf3jiaLupYd6g5afpb
OMnmwPCyY1aTuzuyBI8GMuOV2S1s//DqDW6/yVX0att0+J4JL7SgkctbG3N0CnGtZ8fupvZ6TNyr
b8IcSgpqyhje+v/e9Bge6eClr21Q/SR4htFfD+9UqdCB/Pjd9cy3iZA+ZBofaVhsyCYAX2E33k7n
yHxFYp7bOjsVY7DpJslIbWF9oSWhverQiqZ2DI9EIxZwEyzRyXfCCAvnUHOLBVtNUpDKqGJVUQ31
Kq3mJ493cKN8ABCzNH7khGgNDqk3xb+yotRg/LEWXlifuRbOZeJgfDbI8UbmqRF0yaTbq3jGWmWj
P7HwISuPcrXnZo9hOb3gcd/WrqT2Y7pLBto5FP4RmE0+T8WaRE6y8lKbyMTp2aySr8ApjnnN/YXt
eXBHfiErDbdjSPI2+RuCwd2KWOqbDDSujMLQbBLDvyDSnwBjIlT5zkhxMIjC2zRlPK6m+Durq3/Y
h/hApuGfSofz3JHPvhhEtBv9G/L8AChErn1A79mvTA33KHPp7sks0XTFxF/gbV8FPC82kh9uSQIi
Ani4zI7cj4rx9NYdALwP4ym1dL+DQ+HvW1adacgivx30wS/8O+atdOk4UBWP3jauCF2MZ/IeYBFM
OxqjilVej6J7K0n+3XLADTFjkrZy1NqthkOfD84pj4FMqSI+ZI58rOMUeaamm2jdVd/83x2gd1GJ
0bCA8hBRVy5ovOHWpe7fedmwjt1HDQwW4ivzNrtkAlKY7OAgZ3IQA6RlU3AoXSD3EioPLIWHDqIf
FzL2nhQuN1w9sGLvqN3UZfEotYMl9xfBvBofF7EOlWvdfKRjQZw2V1RKeWHKPajLB+oR0L3jeUjs
n8YdHoHGvAmtXnqIw5HASR7FjAuUkW8wkMfrrhkxYvioURZgD+DfHcaXeSUIcMFJhazhf4vm3yCp
vwxEYDpDcR1haYVmdDQzUxDkEG+HGO8l4N9x3ddsMBlDBF67AB+D+dQtRd2o5z+KEc1G1P4JHfSL
4WPBlB3S9D454M9RVNUnCcr8PHlmckDUfYpnNI+9DAA+u/5jgGXuOWo4Zey0+mmE1e9mkuzcAfOT
lN1ZeBgvLTaQywcYypJByKdO602lsbirYTGRS30xF6+zlMwLjK0W5ASWhPBtrLh6CoN05ahXv8Ff
3FrY+1M/ZWTGW85jpSEgI7x4VGn1uPCLVomsFY29x1RNO79goy5OOVTYZz1wWW9maRU732MO5UNh
kvT+wTIWYNVRHdBaH1NkmFX5g2bib+bEYLnlN7JYf1NWgro5BjNlS3mssolNTpE8oj44CBu+iAcr
CNVptiOGB8oAnMW0PdAHmec+E2cKXHoWgiPJ93zo6+GjmeZL41s3a6zAgbUVSRV+8eh6TDhKfAR9
lSItyW704phcJAurGOcTLJTayrP9yF5aOwGBFgS+LNqU4ED7jKB8ZfuEy2gnnW6gDY19N81M7Qfi
VyG+HPJOXRMh9yHrJOXmN8EJU0puaHNEdYrI9zDRveZtmW1HN9m7qXwL2C2RCPLpc9yziUPrFMAE
7xpU59KuXy1RPlYDwUmQwR8ya4guJUkZ/MvheTTrmz0nx5oPKO4MoLkxwUsWvGXl8uE3HhgWAEPv
SY7CjuenXobl9cZfkiC8knZdTembSrOnRNJ0sVC21zWxUDAQ75Nptw+TUdyd5E7duLG8LOK+IoXF
xahj4NTeddibNqBr89K4NQLhnFX00HgtynaHi2lqk6+56/H3l+OhLN0MQ2LE+MoKn/mtZ5bc+mVU
5tGmLGN9zq4zh2mZCtmgHpsuSDOJMvKIggpnmtgRktLONga00ySS2CJ7BVu0MM/C50En+evAbJhC
+xJMmTohy9LPoSmMbV+B2+Cq8raVjWzQyJNnqBIaXCKXaB6yFmN7BsZoPvcz+HXW+jtW5HjWLCN8
08VinG7BXMQRY3bSoJAaJAsGZkDoGcyCmqJLCR9woSKw/eVf3bk6/0Dght4kBWPClP82N9WjUwb1
rm6M4jC5bfRFpwYX45HXBH4Dg4Ma+eimV/SRyjetE28r88IO1byo0n0AA+juuWN+xyB3LIlQX/wF
h468csYv/qZVnbnzLbd7jJMLTQ34T7Y0mV1/ECmDjKhmjpzWPqVjs/UK9zLZVbeOKn7ravD2CYp/
P9uRxD1s62h4qx3vuZPtU2dHYJkS4z25JhoemlgamCjNv4KUl34AW46dAUNqQhMTCpRCEpaSlHqX
j4RgWK2Hb5wQCxTjrt53d1gr17yi/WmpDg9LJV+o+DyGa1kx/kCnKKjIS9j4bqE3hvlhjWgA6Bba
/aBH7GSL74ip4sXJAaMg86cq4vY1TAecGiCkkQktchIcujLeiBIrFn363YrRh0LWZTIahmccW9kZ
FRsyZZdxkNOp2/JXX7Lvpe2AE+20VFFQDauWZn0sRug1oX2D6foYYzA+FcyfVsu+B1FsTHiT+8IM
a9wF80X7QXdrffMv8lFsmUwwTha1LHNE7NSJ6TAjBnOSDglc+pgNr+RIRm5C3nLdoK+tqb9NqlXb
Z7fVyX7vzBhWfAs0aAwJezCB6o9wudgeZEdzbm9xsfiQLc6wGHNQ0c0xR7T5lNTjaz5LEniZoyDL
jESa7APEAPu0z/kQWjA6sR9canbn4SJrXXw4urI/DDPZF7+R5Lh0WPFXyH8dXCs4Dp4yU2b73M2/
OTNIgcPqqgrciI75M5oGLBM6vbGJ+Ujx4jYYThdE05GhzqrK5SMNOswioP7o+Ch/taqpiVziRuwi
JfqSRvw/9s6suXHlytZ/pcPPFyeQiSnREX4hCc4Sqakk1QtCUlVhnmf8+v7AY1+Xb0eH2+/3xXHK
qpIoMpG5c++1vqXSCCIVoviK3obvF5dK0CfiGYbpMT0hMYpYvMkpSEl6mtgeSzVcmwjCmMyZHNv0
GHvmzFVM25ES8Zo5pYXmEeShlo2PVYZBb4baqhGVxiHpV2t5By8r38Y6vfk6LK7o+z6RhFJvxfaH
bqWvg3qeusyid4UBw8yHD42HflrNpYP6PrMVcilMA0YSMWAHdB6IT82EyaSsRkekjKYrj5zpOOuQ
1yvnk6vvS9B32ZaONWo+ujNh9NbToI7V9zina5AG2WUS4XYK0PDrrcVnj2B50zEXx0CEgMOdQaWN
b1HzIGyqchM5QVDtuBDh10zM70MH6MwaQekHr7MFqYNCEeurzewRSvNBV/YH4Ap5AFLahRDaKrhH
0qTNAsj2NOnR29gVr0FcGocaEVOGzDDThvHe5MHiJAr3jarYTYc3raZ+C5WxGyo/XofEK9DIwAzD
rm+Ao7lgQwjoIHyM1b2T+J/jbH1vu8YbGXquRMDfst1lhBF3d1E57rOQmOKIm4ZjDpYXz/7PMDzi
i2Y9RACFHbf5JgPKZYMaCt3ei1M2x7Ti8QmrdD8FNkVTrmu78kG3Qm2XJfZXJx71gNfDE8R8KQWg
PGffDdhgsTEt+JGvaGuKBJ433omGWMRt4RKelTS8Mm2MFxvUcNeghwWzwZ/oNWSQWQilRmOPlBs8
K1auDU0YPNB++YUjCjU0+9yIGndFSrCxiQGvuBiKZNgi24eS1U35pSqti5TMUEPrElSEs0t3eGKo
CnEnhv8Lb+/IVk72iBqAnLdIkzoV/IpsZBC0PFbB0LKMUtyqQUXJ1iTVqlpQUSosmEep/jomzVfv
Y5IxuzfT5kIwxLRK3TvsvotffLwqfl1Z6G9mJkkM0YYnO3S3cPA+0Sf2xzBA7iKmz5ibA3ucPh/i
xW1uK+ZTVJxu49/plnNn+KSi5b7c8m/YEdMvLnsI4KEUGeHIqJYgYthMZR5BiuSHrmzuKinuWz9D
xxiXrdj6vfZZRHIBqORMTh3AiR1bc2Lx1HZklXuzhcfVLY4lwGNKAuAZE43Cyas1xhhJ8RjKg49R
U4vemtB+b9QXNKuY64cT2r8GezxzG8arbYQvjfv9VrymC3UKBao+al9sNltpy0vd5vtGwIHU4+Qx
jfqnakbrGQ8SfkuWH/h11z13dwKTzm6Qoehc6mTL0n5mfXiwsvElnzWQM3Th8tb+xZMZ7oxSPDra
LyzIMIxj8SOD6Y6y6VHDrI9Hx0LtKe2tLQf6MeC7sLBSEmvuVqtReJrLMAbVlp1C3YkIvkbbCOIC
t1bzjaZvxlj3hRChWTNegwLGDgJhfLGlfCxo5MKqf9bEztDTeikicWCGWXWcDXKpyyXIxmQJRjOk
Bmu8dMEjlbrpcbeaUY0H6ykvKFJSrPQRksp2DjwYcgF+7QdJxwSYZ97uxsZWG9z332aR/3Dgklwy
NUebsl8iPboCmY1JVyhx0nAr51JtLL0+WRPN+Fkrv6eO/Q2S0ks9oMSHTgEDe0d++beYBJ8r4pNs
hd3KJuo9TR6qsvrUZ8y4eNjKe4d5YD+wo5phLDZYIV+CpEje3fjLn75M09DvuW+f414KDHzcNKbW
+B6WpJHrft6u8zm9EMet79iToZ+6dMSYTC3kNhcbTvOECrN/yLMFqZGY3Z2dm+5+0AWdmBYLcail
YNaJtaETXhzQUmPRKbDLz0Y4LUCuR1M4EcNyiEzapOwTp/cpHo91olfbOdHq+7g0H+oEjZ+jkJV1
RG9LCA9ruLPWchxwfce/9csIcfUmlPXnxhyOlaa1H7rRORQpteQBnUwv10eDsE8n8PqMyKOOxMdN
EVrMEplI7DRcfV5SZ3dpyqFuMVpUmBwRIZKyN/UbX07dr6LoL4l0wWsGzp1T1gDKwZcKnG/Tq6ua
jmSgaDh2dmp6qW6ooygtUo18bEFD8lVLDZZm3Ok0zvnXTXF1hncqiM8KUeZe9Mu5VaytvIeUi9IJ
zQ0jUJoifTUO7Gxzs0pZf4CKrZ86k02LvG8hEbcHhkROGh6xAKANHwN27ueh4JFbyIsiSZiFZxIb
UkJIOJOxRvK2RZlhAwhI9zbTvkeinh6ioudfwcUZ3J3RauSphhmuFUyZbc+fOrZSO4YvODBS2xBT
MbiIDDOwy4p2/uDgN7Rlj87gUqNkWo2WjqvbxelQmoZHv+0A5ADK9VX6krjIHLiTJYJLxHm5mkZt
n5vxS5Vpnyn+D8b2eNejFqh7jQd9C+trP9rAdHKN+fQk2kPRSLw6HaTnWpg7y8ixH058mJEfb0Xg
X/BRxQd+rIkn3nVLEl4INZh82LhdupWEXnq447hZNpAqyFZ6Gg1c94zAOgcvd7jINnLgxPDQCsN4
bAxcvgD5CigAVlZ+RjOyp2A2uf+ULwNJIqZPp6tWnkVkZKCduFccUHp/JBnUETd7ZM6WDDxETpgN
m6gS62lKfky9c4ec1dkY/lMHW2ETOPU5A5y1kt2kvKyMDg7ZCaQ6AFV1nPSQVxDNOZflthsB4+sR
igo9v5e+5qDlxS0ZKiiBKA/LmEMK+HC4S7P0NbE0wsjWYVJyuyLeZC1HfC4T9Bb0CsjOyw2hcL/s
xTclrPdpnMB2zlR+qQQEYzqvYM8/myhTaH6id+IQkoINlOigDekvxjl1A0H5pX34hPhqE6Skwex/
2C3tKU3Fm9SUzQNMlwdF7G4HePTKTgApLgHPwHVpQ4zBl9D1bSJzpFeyfy5G+Bhho2/RvcAdTkey
X/X51QG4VBgMpMVsQbfqDPgpsb4aBhMDnWDPHYfTLar6/0d6P0/lz7/+5avo4LlNj9Aiivz3QG7p
mLc36mv8T5Kx/1um99PH58d/++t/BnhrtvGHFMg4lUS47AoMHn9P8L59iYAn25G2rUzL0QnX/nuE
t/OHbbETKkc4tiUM2/m/Ed6CL/ENLV0oWk2Wabv/ToS3yTcqf0uyt5RtuUqXAlSh4bquKfj618dj
lAfNX/8i/k8bYDkGoyNR8cDCGT5nJa+1gazNRD6ZkxrSv1lZR0CtSHBFJXttRSPmwWnB8lMM49++
GGFwT6tk16bJPow+zfy1Dqy9qlmJev3o2mg3MdyQ6hcfNbQo6dQeIefsoxIOgw7hyU/qbULEYizf
dM3dZVN7sGMduBkolLH+BE8EoFftyvQQQd03je5xtDGh1ybomX9/ef/v4uj/x7+1PEpfRTnVURC2
ZKn/7dFalsw//WGZprfTQ/dzWW5Nl7Z/j2Ff/ub/9ov/8fP2Xf7F4rX5SP/nPPrNzzz7qJPfl+/y
D/5cvUL+oXSho0lwHCmFrf6+dtUfuiN1V0ce4dIOVuIfS9dy/nAsiRRTOsqyTdPiS0zu2vCvf7HM
PyxLSUGKpWvbAD//raULV+mfFy/NKd0xDKkbJt9TCql4Sn9fvCh1glxTkkZjoX8T+XBwCUaHc002
YEl36Owz0qWn7Wo73W0/l2nNBmRwe/9N75EPMr8mBwX6QU+tEwXtXiL9urSNg7K2h6ShmyOXcKZr
8NRHvfUwc8zc5ePvcGnZrqfg0A32ggVqWZlV76V1Nm+pByzAr97Eqz/X9Z2YM+IuitOI+wHG0yay
53RDQGxEGti+9Of6MDs418GIaxuXSk0H9r+JuwYUX6YdGgYSu6FNjrgjOgLHFjdFkB+GWvyix0dm
fEEZYVv9T7esGNP1Wb8JOodbZh9c80CYG94PIo+GLtnGwcA8f74oNKg0QOVpZmSJt248a9y01loH
TjdSBg0tiLCtRMFQzNva0e+jqIwhhfCKbm8L7SZzrewqPo8yOXDHXoI8Wo7kifZbKe8lSNbWt+HG
EBgTt+LdLeQ7NEZ6nw592uT2gmLt5DQC8glqk7hXuqecfCLVE4DQ7Q3w+8E/zjQtxxIWz8wscl2T
LojTvX5tasH8qL2D/qZtUeDfOWCozwNQFJSwuGktrwcg15a1T2jm7JVl5qNQ411NbTrZMwJW3Qgv
TopwQCd9JCtRDoe+oGxLuBaQ9Us96EbMQ+RZdHW2TUtt2ibTknlD7xAFwl43reb19jrpbZy4agEh
CeeSexYhNy4XQ6wTDYikcYg8mcr6ICFNeN1QMp6CTLBigF9uUGl9tyor2EBzh/kInHmDcGjeBjWs
C5WniNaF871nYLEhdickPinydMudtryN1L1ckIeyYjo1+PkJ/GyymV+ZAzf3EeqxuD6MyHF0p/ZP
eNe9IuuPiAPadd0QSJtzsw+MMXigDl5ieX19xwg7o2Kl1nOzkQgvbdxVA+yVSoz6toWQYuuYtUiI
ug/ZKA6R6vOnOcR0b+zlYOrou4LmaaCmhuVlIcFv9+MQztjzmdhS787ptjZSkk7MPttFGq2JtFYn
y5zcc4AacpYxU3U/ORd1W3vhItJ2yNm07KkjuhOXptPymC0D/yknYa/U64ShHa4nc5GEaR2C9g6y
e7ZoRUe3EQcbH/46gvFJ329sIboUyDlvT2TX0t8tZQmEGlQAbONkBRbracItiX5o3Wc8kFyR6kNQ
hoestFpcf0gbbmsAR22zaWr3OXcB27Sl4YDzr+a12zDmy2AfHbWp2xLkVXpRRtHnuIZAe5TGULd5
M3BKg2tPEsrkiHibWTEOZL3DhHm/LU+Cxt8Y26YEkKNrcRqi+mYsPIWDQNrEQE10FdrtvEb1ydzf
kFdgiowEpC69qDZ2iVFQm6IH4tK76rNFaeCOxEXqmbtrR585bJ3sRe1OO7PllQ+mdihkN9w7OHQZ
Vj0gb+Ftg6AbOO466qp5O8f+g6tsQQdZIMQsQGCIcG/N8GuKRSeskZcJJzTzjxja6dJFrecon/S+
nkZArFnkAer0sEMojak5awc/17e3X92/JjVprLd/XxQ5OzbqyHrBcRhuTuOBVr0bubuiVNMpqj+J
3WzPFtJBk8b5xsrZlt16asGKAulxdeNouIhK8/wqMrYsd9nf4oyeVTjijISfi7l/BFbeE2pDdu6e
9HNU7Xacbk0G0KjYkZ5mv/BimuvOgczQ5JO/j+kzJbS/VrlqQJJFYQbKkfe/SwDQDZl8di2tIRa7
nD3NWELF0QrbJYJejZ7PFlUZjhKb4UpHo/J2eNw24gotKcA+AIx53rwUBowbURfOTo/oUDelUR/C
6d6azPwYjM5zXAVf1kyFVLccR7YEUAErMjY4ZTgUyQ4BqBQAYiENY9z3mnpOdCzTEm7xGsP6asRN
WrjHMtE/4RQAiW9C5zh3XOD9IMs2Q125u9LvHpOU8cqAlYLkWTrYVgbw1uBa6fdYtks7IkvBPtoS
vLxYfFxuzgVUtheRYTGKC38mjqnemx39X6BF6VNBxs3tjClxqxCO7V+MiS3FpFQgCCK895VHCHjr
JUq+NzY0jdtGGo4gEjGFognAb5po3LgHMuMsa4ag4zOSLBCVX7khtlEdrrKJtCzSJx4Df3hJOlSE
mQRVGo8MW4XPT0tG/9hniN+r8j2w9Z4xKI9cj6fEKPofeTqG+1D2xsl24aLNc8cZyU4uMdGh2+HN
jqOq2PAeYtFJo/uOZuluNB2kEaQFoV71mW80YviGKwRoyLIubls3zGSG371ZrF0c5TR+t2T4DhgZ
k0NvLse/hXekKYn1gRjHDwkjMC/LJ4Uf+fZxaBqBrbphwOlJrvX0RoPU5QMNMCLb8xnt5NEp28W1
nv+oLdl6gzY9B1X5skxcgT7wwq2Q0UdjI0kF94IHwm2Cvc1YwNb4v0gRWGJYVHlnqvCOxFFAUr1+
NIesOkwuuTkiRpNo4C+/S4lvnI2pObn13x50u89/TbbElpppgJs7aibuDYjzfWNCG4ko3ABvlvr1
Q+f+omHOmqCPTBfDfUMZed9M7KyxSw/BkCNJQv5SXSiUwysqekYHTv5gAjYgtCQ6yuKlGmXPbsYZ
fvu1yhGOK3ciOqQz7kUUvjrzuMbC1pYucblUUIAb0Um3ubmq7EbbikaCTGyDqz+w5RlOgNByUin+
xbRgTzJ1QBYkrNmag7JXpt/5jPvT7OyEUQyeGvsB/hIZu3GnTjHIRltmxX2filcN/RsMLiG2MRUE
ThOeojAasn0bZOuGtg3oDAjyFuYb1ZIztbTs6QIzYGp3dUQxBgt1U0XEU9zWDdSv1rvtdoORgLtz
w3C9aHl86pVb6VAVMDBue9qQWpHnG1jpYluQ8bW/PWUuw3DkPEW8KF1E+u44LxrN1K9xGLcp/N05
CCl8QIa1FcJQuFQ9j/8gzuVCxu8HNs2a1PY50H9a0obAKgO5Qp1D3ulY+Udn+pycylq3Rdl5k8mH
MHI53Om82JWjm3iMhVlvDByYcc45NLs5Y7mCbmKp92u9RNptkb6B1dA96ZYgDibu/ecwB4KTFwUc
0b5/g5qZeHjaiarPhuJy+6Vtpr8qzu3DOPnvc1GGnrnsIU2A/Y/R/mo05ET3nGi128Ivyj19yY+Q
B6vleFbKzCjPYZIunvXbcxhgLC5CqKl5VR5QU+G09gMUx1kkPCiz+4SOKHDNditHvGuWj0uM51yr
eYR1qurVmNSPlU546W0bL6ak8mZmIMVnkREtT3AAa2IpbEOzuVSRQz5IL/QNd5cdNnYrdM+jARgv
AvjBJN8p3J3KwocMihsivgyJd59eXWzlJCICFlq+W2bmLkR394rbzl/dnoas0XZObxDEGaGFDPz8
Z0s/FW2X2Odcmj19sJ+HSRxlSjifaRbPkHuPUUwa7Sx5z0LF9ElPnIPNVhJGxbBVWbTvGbCtyCyf
trel4dbFDyfqw93fPkUuFfrwEhN7s0461nUBtc1rtPI5Af2QDATaa+m8HcX0qwsniTKQg9zRhx85
lEWa7iknTMmRnrflkxjj+wQ1BFEBihcy80uqQBwCu1iSlPZ51bKuljKd1t5lzKdxPwrqLb0VsLpu
lwZHy1bIF+/jKvSapaIZhPVZ0IlwUCfdVtytckqMio+OnRQRULu9/XtIy6dWgVawl+o2cPrPyhYf
jcZB7DTBjKJWRxhFOMFskujKnKbeVvQl97e9B5LTDytr3mOp1wf2UvgEsvt5eyQNrfx08JetS1jI
q7qzDXQmza4hBoWrXXDnZ3Djq5GTh11jR/6414tkm7Vl82ow1V9ZnXyZqPy5r6mvklIXWwEQIVvm
BINx4bSowiqf7fa2QxidOlez1h7Zk/vNhBLn9vqSEOGF0nqoEIUPXtCHNngrNCbcR3lDnGXo+M+3
EhMYHp/WUoyWFi62gno5s4nAwnhOogCWXOpb1EkB0okjIzHRAud1iB+wp1e9LAocDcm3oXPUgcnV
j9uV0HbKix9R5YGz9Y9uCBasbpDOBIg6rZTFXiuuHyQWrfV+aXizZJTD3a4eEPpkXGliUIL5TD5w
51dvsZ5joaxIT7YQAAFiNR9G7gSU04T3GEglRItR3QlKlApeOhqsRbB8B0jsW6zerFGNb1RkpQFg
m3ctnVGFUmucgkHVB5rN4zqGPV47dIuVinbKN9pN2PTdepZ1uUW7BiUQZnSUFl+NKrsdJARCO6Pm
0LWQ4jWi4+xaGPCEhyfHB6QQJYSNj/YdVN+cm0HPR6b7T1KU/WGs3ZeoY1Jm4d3lkRtORf4LfwZR
D8O4sxOrPUVyB12wIJFYX1UcV3sm9rjTWjZNAua3DtFooZnD9Vq+sUAXuwmiEe20LtWGjF7Oz6UG
6CIQyiBrIJB2wYuaGhfxdUdHIXbQzRpImDpy1texEb/dnhESUtE+aOLlViiVWvcVxZC5Vb+XUzNx
ZC53kjyO91WSPf15U7GITq7RmrsD+4i/VP3WBFZj6C9Dx/2QaHDOASUeTXLs7Vl9EIWZ7zSVkYKB
dNtksqFTbK0KQWRApZnk8hUkhseFVu9Z3eciGHirLWzjsdM6d3rJIzbZqHkZ1JJpjCkUq1k/q01v
j5o3z8yhqo7yYdJoA6aqfGh6S20SCxbASKDoyWr5oOvkOfJtyqkKIrmG/GXlj4x5WxBpUrXsPR38
kGqCvBSDBljd9tuYeG9ymPp90tXjIWHzK7CUXm9vcy+R2OF+/ZoKe1ljLbVqTaSJxa/nMQh9vtWN
RZk99Ywd1/PcFBB17BHqdXJMB/MZkGdJsMUC0knRwM4Akad+7I+aZi1CWTw8t+tLiX1nLdm2QZ5h
jnRy7BncyQU/KCvWJgEKnqE79g78G1EGRXZQBIshRBibTQ8/cIeVsCV+lSODqhQiWutBFog3Igvx
OalcEHQWG15nQoOjZwGflp7PN6Q5xxki22OMNwUwIrPKiZhJinIUHuRHxkWlLlNjfVgQh7hzaOad
5fD1LA6vjImZLEecpskgmzMKhiFQ6lAU84+mReijCNK5haPqSYWEXzJg0kD7nMKSWabUQCak/REk
5bmgo7ZH3ii48hIFWsGYg2m95HYU0y6c8zOc2PrQHqbJJEURAyUq5+pawSOeJkdsB19iplOYASXZ
Hl7QTxeFQ347GJjo0+RzmF3NE3FrHtwQOtw0PScCSqNVGPoxA29mD3fGMoMdFF6i3He5CWSsZ7PJ
6anlBdjcpvcqNtCVWWOP5gPucSgh27UQOxizlp4yugij4TKCJAGdOXfxxI1/2PTgwTwRsog1VcZc
L9uHAU/Fxq3rgU8D05tIcpRskc2R1wwHB3TYt7KOdkVH8of0Z7VHXU77IrVeezpQyWvqJu3bXAGB
uB2M0te31eTkWxdDqsmMEvh7N+5agxRkoSXs7nG71zQQkE6Zf5eqYtMomTxNYXYSnQZDbKQNZZK0
s9Pj4kys5Jsfi/khWxqfKqtfHPFgEeWERWUJV/Hb+UmX82bCmpxQ1t9hnV+0PqheCaI7pYke7HHo
m/AkTgFpd3jX6+iQtqn1xOkbbqJ0RCfaOx+j1oYPvWIrKAt0cn7YRtcB2loTwa7QZ5gjIZtxkrCx
xzR5vLoAAZO7xhfyn2Qb9DmhBfqEX3iBMyEjCtxOnBLHXDcBJ2kc0x20x3Cn6hA3jUDgqAx+PLP/
KxF+/gFN1znom3qX5n7K1B2fSUnndjUGFs+dnKp9nCIh6xHLriHakgUctuJsh4+FbNcaAWN3zKzJ
o9JTBIfE4oJuMfQwOmeCwCHd9t91dv0zF6ncIwxgL7FHXFJyH7BfAp0UPWD6oYkG3I7xuNeLNjuM
SbYznaE5CGPQDyPoS1dBQ4nGwj6XRkmWzSSnJ3TfePCzzvnQgJfRrSBVl+iFxaLz7jSpes7QBu5K
pPd7tdDSAmeeTkTGnFMmUpeJphGhQv6Z8TV0VLsTEDLm/tvQh+cgStUVtXEY0ZibysI990OsYTtA
qWzTCNoVCXXc0iRfySxpCBiFZ27USMlv/2MX1VbWcQ/8WTrHypQYmoj5XaEniE5A55GXxwt4j0DO
0xxPPVX1kO7AyrKZNMGZFWQwNuLDmg3FbHnJRkqqJjsYmkMEYhk+NnNubQbWA0KJNHtKUozyIBL7
fTZTbgYwa3DcN9FVQSXhAEgHKhf54M+mf7qtnd6svtdMReEpW6BJW/1H42oGKvzK3OYqx6TjCIFR
Eu6vamPA1l3YbwivpOwL8D6MrIHOlNpVNRCyZ92d7wF/d9yA/acsVvpb6XSem0TgAvxM3M91eB0q
Ozj0pTpVGR9TI3jpoYn+D0kmIzI8EsvSODRR3FxpHj23E59JgN3+0Rg20yQ/5sCIL/VyF+7qMtpX
dYn83ndwjYFcJMn9CSSs+9SY+J7SAS35DMsPUTqlUp5m2ZmJTnhKuaHQpRPrSlfyhfRCywuqcR/0
7uSVY70ZCx+sRYC1D4dHeKHrvCZCIDnSF8dpQFHeSX+rIvwqQQtrmfTUQ+v6CEmtWrv2pN12Zf1F
j9h49lFU65MT3dmF9pQWxFrGcXE39bn9IMi76Mruzun9+S7Lgbg1ZTUQqsZUflY8D5Wpn5w8kUfa
Ada24L53DXJCwho/PedMDwCQ8F9FzsWzTsNkl6M034K7Q8U86IGzVlUj7qwiEncye+5sG62MZaPJ
qI1mo+Ujf8GoEIiFYTBjKRLs3dwHzlypt4ZySFdDmrlzaWGctIrJZd+O5b6vqcVj4PtBOozXmA4d
4LHDVLa+Z89f1jh3912itQcUyS9FV5tnYXEOEcq6coPuA/lefEl7R3r+kJEEbAnnXiA43ph1RT4m
5mkmTBahzbZDTNNBDKp5pAxoH+cy2Tiap89p9zSOgXjUgulAooCNSqIt902ROXdKkaGJjD7Zm2WJ
ujgaiu1AqN3essfIqy2/33HBSC6s6rXpAMAZAKHgFhj9+5Q21r3Rgw8MEwDWkKg2rV2lV7KF5hXi
h+QEXxvjd4G11XDCyzDMxWuZkCVpIaUYygn2iMQxAK+Zn8ZEjMAunJwDi1MXd8gxFHOCMblvF1ZU
wiW/7uHhOlyZSYms68OtmhoC+A5td7LCjcuVIF4MuoWg/0kgAhZmtKfpSMZVN1ERWybjqci2uFnA
uMvPObGnnt1TDt+qU7FcEBkEPqPYtO7Mqb2fXbpm/jiQk93pnyNy09fB2EfklEaVLh9D2wGZHKnO
02jJe/T8zoUF4sWtkqvDTabpRPyDk5mehKfXsMLxO+hYtunYldAITNWrMyFm6s/RTscGT3bPBcym
fwRhA9uLod4Wyy9yqLp8N83cPMVZxISOlkgx+YdWZvkHY8rQpvtcN5nC9duucXKIczHgQG1DtKh9
k+9d6MIcBxX3N7oHt7vtpMdEKtE7WZVl9caYyt31cXboYXFBlNMBPWbW4gXddyMsVIABwYHW7+Y2
dJs1+7kZUYlIokb28MSvBS0eYIpXA8+/0C6d/GmpJ6N4iQvVXeJ2pKjSybgzff+5B3Mm++HQWUZ2
DFOmeVzqjE1EugmPk6nIQrPRuvbaa9+GsJAWtLlpRY8MVMILxge8JUs7VON3g+/tsk2wbIHICq4G
LcyTsINDYaMs9tmCDyi1wmLcqdT5Zowyv3PU6HHvGHdSH+5G0LKCWuuh0oEu1GTseEUP3cUtguCs
mQCVpHMx3KY8GE1yWYIEd7re/4T2AZ8rNL1ZZw7D1A+Guy5OY4S4qJ5CH5NCH69pEb7hDW23ONpo
jITRuENFesoDWLC3/7E0zkExcm/oE8ZsEbgiGLAZSBAzu0+Q0Q51qp8C29BPhmlSh5Zk1NRtSwAp
Y9k6rI6jg2XMaQns9BtrcTuJb0qkwVXm4NjoTFeY2QiGyPJpBmE+matAG7SrRumcviRtlnjSrfL9
bzP/6596j//IibKGK9ouwg7d+icdyDJKVyZjeaWEaxo8TIz6fx+lV01RYqogcyFbDCd6SdVoMYZi
8qMqWtRaYbwFcPt2zYTlbDDMD6oSta3T+PHWAm1skz0sb7/TGUQMrCHvw1B150/Mw0ldDnapweTP
QrE3LvtJYoC84we8p1DXN3bDRa2d4UjnMV2dpLBfoSKCsaO3eHu8OdDpYln1r86yxRriL+VdUD9m
6fSaxsuKXrp1fQRjlsOa3JZ83hta8wid+VjmDNzsxkxIyr1DLKB2bcWTXFQvRZZlO+vWV1waQVLj
RmGar8IyIEHQdM2pTFaYvJ7DmmAyERheGw9I9ythbSytReq8jJvMqAIUn81nZaTF1l1WuZ80xHGT
mFUomhOZqKhO8/kl/ZnBzQRsFWs7g7A0ZUTXqpAOo5FBnR3GfGSoUljyy2mxj/ROlO9AH7ekK/Jc
Y+JEWKDFm0QjUiJWJX6z5FE1WH5UWDKksYyPynBJ9WmTH7eeURU6u5xr87ZNxncjJyrvX6yZRYT0
m3botmbojKHOR36hm4Zy/3nNxJL2LNhfejNLF1CAfJ2CrPPynqhVkDAHHBb3NX/r2iTGHRrCEk2g
j1rZjBhWzA45MrECUDtkXtODaSj6hcPH/YR6MH8WNQZjIzfrRyOMnMOcYnC69R78uje381g+3U4f
pEIfqerf85EKJzJ1tReiKRGtV9qqQNiwymrodypJf9U+SXqB2bXHXBDd1wdwGzig6C4KYBYI9/Z+
2gHuJKtUiJYbOrcCW8HiVD2+O/w80SYNxXsdaP2RRtM5ZT63Ckqa/GXNNBRuUHq4NWox7vlHLn6y
t+WLMV36RnwXZhjgJF4OLYeXN+bWFWvrYcRYuSBAjIf3NCREtIQebaiTUZIKE1UAd1MNcw2N2m+h
StF9wK2a6npptEMrjGYuGhbeVUOck4GCIHT6zOsljWdhLAkM/Xvd0yzhOjB4tmnTo2Na3ZgBBeNI
JA5y3IuTNwzO6/QYkHbMf9Af9Lk5YJ1et5NnjiFgBxtlSKPkzyid3m5/cOv5DXTMz9uTn8f+cyfp
P3fKOQzTxF6BD2dzK1r95RcmnaZz9frPwVyQ0K6zO3OVxksbyS7ercq9JlMd7odS24vReaGGI4R0
LlHsGxNDybBG0MFd0mb6k5cd8nlKMRyrzSZK8ndL4LK+TZIVn+UxKcQG3dzo0Tx+Cpfmd+VDRRqy
8LWPxeMwyXHj+PIriE2a14v8pndKAIP+ltbc8XZOQhig5COiirTO+8TKnwcDZ8yiNJC5qe0R0v+w
tNH8Fzuwof+/D5NtGwoRnu0SiekY7vKw/SbEs0O7DUMzBIgS14ufCzozjGFmR85Cg52qtYrnV/Bh
8DiT4Ek6JNIsY0jGE/4+xWGEFJQ8g+Wz4lPzsr7+EfaZhnEDtKZy4WDqpIRoR5HTEkJRb8Bp4d2h
dqVvTFxQb5l8M3N+vkkg/sVOseiw/iEyZKOwGQY5AlGY4JQxHTSQv/9uTZa5HLYZ/UzN2if+fOjm
4tnSEBJp7oIdnaH3o9uA1ER/V4s61xtAhJ5SreN4DGmc9P9F2Hn2xo2sWfgXEWAopq+d2EHZsmzr
C2FJNnPO/PX7VGmxO5YNG9hZ4A7u3Gl3k1VvOOc5eI3+/pks8w+fybQ8yzJ9hyNMytT++5mamEVi
YkVwX93xuq7jhcZ/Tu6TjMgqUxuOuvWsdlFqTafGm6rcTGR2SDiNV0lCAo23OtbOM14tvQhSt/05
h7iRXBe1YiVpFfhxDMKuBrnIqOvveTmeq9Vo2dewhstb6ubWJ86DTXkd/P2PZ0rd5sev3HJ5nmx5
n3vqvv/P41SxSDTirmcZXC8wRhy8yu2U7LJ5jQIBooPDIJu3vR2oAalahai70EWyDQqujU6kRKVg
SrJPeDUmy7cCi8h2pu/E9tiYWPI1fv37Z1b3xf9/Zsf3Pdvg43KHIyz0gUX++pNY5JoJuB9kGK3r
cqYXeprS3Dp2Lgs5vxyNY6Ot30f0G4cwNM7pBBzJNB5RsrrHtteYezqcu0S0U0/Dh5xcwoCL4crL
wxFNf3YZSkgeSqQ3D9wxCWtFZGyFuSn8ArdAtRwHaXwyG67Nl9i3bII/PZgv5cSWTS/2YfTFkg1P
N+CuW0BXjuhAg3FJ8Pw8sW1mLU+0uxyvmT453KNfXbIC/GTXAXwXcI52+bjSJLQQLpIWYIQwXagj
vhPoctdqGyVKsZmlcml151YuuBp3GH8MoYVkCRiwSPuvmcdCWiw3fsKhz7j6xjewwxb5ig1PyhjG
FHTVUE532XpX+k9mljzmFgIv16bgspK6D2AL425Mwx/mZJ0SyqT3PbM9Q2bAHGa7fXiHB23jOZlG
x2ve/f1HFh/fO141dDnUv1irXM90P5xzGm43nPIEywyMRaI2iU8DipFeuEGUOxxVUCNv+oq1yOBc
4JUye8nQffkZ3aaOlXhmA7m15uZiUIju8adhXEMIdEwWC49j+JUJbbQnoR5sBAgX9l/hA9KlHg1T
f2+sDfAzuQLsQQg4evnTG3tBuI/23MeAc/Df3zlr58Be7hwI49627jCwkXnK3vMGVy4Ku7z9Rxnl
/nbw6xTero+S23UtyqkPItaeWlPLiXFg1g+iJ86IyrU1rlFARS/Q7vixrPGHx5GzxXpiY5MgFu59
LxOSk+j1yW5mm7Sz+hou66rhQUHV6MklM4B+7HGzue9zIH3EkSHewV1a2MNu8Dh8LGPQkc/ZeH78
/IoFQ7P3MLtwN6j/JwpaI4DFvCDZCO7T/bJSecMDQQ6+sFGH3wdqiyZuB5xrPahB2eQ0UG1xqxA+
RCqc5wbqTh3GtQssHEqY5+9WN3bR21Ipk2AL+iKfDqIRV3LoFHSzFYKvbd6GjHy+uAUVOCVspSYC
RhoN/ebETQcq8x77GiK9OQ+/OSM3nNO0zb+OUHnc/P9xJMtbQpJ8KA90RZZv2x9uLYEulvwL5AtK
XzK5eOF78lO6aT3WhZawH+iMs5jzGDphd7IJxUwBUGxd9v1BBATRLX12qT7LrSqPrieEao2hhbjz
wUSi2QBwSZwy9FzR8lSz5fz7i2bI6vvjxze54WzXcQVuAvnc/ecGMJ06NFbAQswL+HXQddCbdqRa
SrzRBtF3x6qY+kc9So62zjcTmhY47sc+puZcEN82DQDXbsxOS5oFfSrkZL1HnY8e9O+f1ZYv/a+f
1dbRl+i+4dqe67vy0PjPZ007a5i9YSQeNp94+3UQj4ORw3EhCUlnCjDZ1MlRR/qi6aBLcr2jazbQ
St35zkirx5C2eiWy6SBH69sMDyNVBCe1FuU7z1yKnQUGDragBy2FInhjxxmLAHbtO/TdxJpVSwMg
Y62/5WE9Bgnre7zX4n2TrGnVSP4n2gS6PUSnaH4grdNlMXoZX/qleI4aB8KqXz8YUutrWOUnVing
EqAIkAM54WqN+yvNc59UdVaa8Lm1qnzTovhaG3HY4YYgVL3GQfT3b9WQPfuHb9Vy8Y+Ylk53j2Xo
12/VW+11iEI0acvMB1Pb33Q19yxu0EE7Q3vuYiYv3iZnnYB+HRWIu4Wc9pxXBP/KSlINbTCCXuTu
DG7Y7h8f8A8/u+XprpBHn4n35MOFnwjI7IKGaKs+WwMCnTMLhlqo4Xk03I3GcnU31mQyhgQwxDGt
vm1b5hkjC0ecUuGh93G98kde4MPKEQT84xPKd/zDV+hapi0PAM/AwyPHJv95MMepG+o8yadt78Qc
u132c8oScBsYj8PhPrNy5Pc9knKnBBpEXlh2sEOiu+s8jBDF/QjZH+/dmTGnOS3/+HnNjzcpQxx+
XF4ZBkl4d8SHn9fxQJ6D0JRY9+aaT4ktErXqXie6K+c9o1pidgmZC7ue/jURTHMYTyx7KyTeMdeM
5lhPEduLIr1hK6sFS+4iU2OfcHDSz1E8XEaLqaJpr0//+E5/K011TCA2hSkh3Dye+scLz196thf4
GVwHOHzc+RMzavNaiXOHBuJRXZsj9lCtPjLQ+LklY8L/x+9q/uHJk52IYdhACWi6PvyuTY6qbBxa
7tTqcbb9ImAox3xyMFhiFHg2B5PO40Ybjfaqqayg9kCk8bm3qRRymSaSHmSU+S7N469u3s93iDXC
s9SGV35hnBu3uxhiaKhRiWlFF9ZbHaBeIR2H//iT+L9/m5TLgCipwG3f9Cz5J/3PE7oaLuyInCfU
S41TXPoyTZ45nRjcGwIRXqk2CXzibzS9S4WD1TpbaD7UFF79/VHmY4jIvpuG+CstC/EcMWdbNdhv
GkciA1aqajVgU4IRJTpMEVUznGPq2RQm2gx/5lUNtLl+7TEEbfSYFC8ndF9hlFEuVxyKuSeudA2i
sdPfFgasE1Wg5FHzKoYo3q5VenBnOduWcnV8mI8hiTL32DKyfU90BrSz+sfACKOUPpQky/qdWeqP
6ghw4L7k3ZSdXI/FvpKQpQsSoCS3TIw7QEfR+6+HYlqfQp+RpZ6ZWwvgCP5fNDS5ZPCE7bIZteoe
QZQUg/UIRgp3q4Fh3K6h/VyiuntIjDX81kWktYsmvY4SLvnc5ldNwQ1shsEmc7FHNsuP3c4MEOqV
P6xvtfcsTGDeCQggf3+NxB9+eGx7HHcWxxMOrA+HJ199mpot3hMrwx6jF1pFnox/0Wivroof0Rg9
NG4jborSe7EnwNbmHLKtRvpuWeOhkksUu+IUGx3CN/X10cr89ZC5zMR6vrfEDO9tw/+ayodFzS2R
7G8oiSbylvU3Y2QAXqb+9SJY6YR2lrJrwYk9mjArZmcJWXqRbSqvzLF25QSLcE6fNSb5OQYsC5D5
f/82/lDtOAK3JPIRxvvCcj98G37fR5VfVVhcsmW+GTpSeWyruQkZIqoHXqne2in6bnpYh+EVAfme
XZQzS/HiFWAEa3h3do5gFE060svCDTRGRFqVuP+49ew/VDsOJ7eBD861DXawHw4fUkyFCOcM2Vk/
LDucYewi5IPjexM6f1t8j0V0Sy71Ea5fdkmnej/52DPLeuXdSIdbgj2+v9/mIsH9rhVvXX5UwwpL
aqmn9doZszYoM8aFcLqgG7jL66yRWDQjcGQBMkSHTmDLDnE5GNnnykZzVmm6g5Mg+qRewbWo42DS
17fIpgVTMxADR1JbiltE7jXIfhvd9Lp3Oqw+0tqm+fN3xwMytCwEaBFjeRalFryP6kHG83wuh5Bw
DwK1EVhu0XuXkFP6jdnBrgB7Ee86b7rXLXI05d7BKHHzsY5u9uoJ1CPUJW28aATciheXTTJ0Z5Pd
5GzA0kVuiGnAzZMrqvUWgZ2310V+6tGkXTmFf4SvMt1gd6fad1H1ly9wVYcziEEkUyF5tM4Mx6DE
mS84vRHjhvY576pPmdbYu5U43KADkJo0HjYwucNDMb0zzOwlBs61UaKtkSTl7VCQCVum4qIR/s3I
itKgy6CKZD5i9aj8aXT2jB2IvMDF6h5iaQ+Y0hQRR/Yqp8B6OzpBA6DosOY+VryR+SiSmC8U4Z8B
zzVbZsUMCZK23S+T8XmUI1cLyNRGeECsLLeXwLjwHGvIGxKcf5iYoovTM9WNQv1RF3T9keh3HZ7I
99KpNLUxKJcArCZyONlfzmuMnolZi51sLW2cn5IEJoSZwt2pKyoMnPRyBMQ0DhN7Jb6OUvxu+vht
VLVYZRj5+h72z+wSulFCrVkWxg7URwc1Ds76GvXtQhDX0LoH9ciro0XDfEJSdXmnRKouqs+m56Re
O4DUQ2ySRg4omDyW8GJMVIi48HdqYDVKeZsS4i6yf8pJkumNVgTqDW5N9O7kkLJ5JqiFYwPT4gtY
UL41+YnpLPe9k7xFK39wI2Po5On1Uc3vO7LPdRS2STE3eyyJuOTaCvQ7BJW2RIRXOJxl/gyxhnpU
SXAdHUYphQz/wnagUdHZxGZtf0ib8spHD3hqxozvgNyJd7eIt1qfqR0h2DhTfVvP3Supc89GbRBV
qpFGuLQjocK8BgOn1U6rnctSDuT92b312ZwBksBl27VyLZ3wcz6gnwVlVVh49rzbzIF2DJupuUvn
13yJrugBaToFiRgZot996leQDmxses54Hy0r80u9zvfCyr4qEaS3NsScDcZxFuRltfaEcH0lu7eM
o0OcQIBTJ+lsoO23DJwB0jehxc1t2c0kg6NbXCzSzseF3me5VYMtd87LwA8TkrMinAdhizsUV9XL
kjBpUKP7wpOou4Q1qvpdNXbIVxo7Lh5Ufh03bJCnEdC6MbOOcQietG1TadZ1H8WPbmJqQVrXB2Om
cZj7yNlyKPLvW2pZTUTY0WabBpBBCvOTzt+o50W59VibnWwQwlAvbA3RMz+2br8CJ5fRxmikEcn5
wRp+STofwGgSXWeheVeaNn4MOToPpWPWriby6cr13iXoC64cICv5X2Aipe2t+aFuIuS40mpgdjo/
YMyLnkohfWutjOQFs1SMwLSxB+VtmOSgeETyZTvxmwCnH+jcelt37F4oAtmvYwY8CLyzWXioDcwx
mtdiMavds/L/qjHMWMyAPcypuy1cbZeKIrqHyIIFHw9ImrkI+Pz4YPfdetRhJqI8Z1CEqFQf6pBE
b6+QuB1rM0Ki2Y1Vd7WQO/puUHEdi/M+19srY7Y+WQPmtsrast38pCY/AORwEYNSbjEj7OrRb28s
jxEl6x+iu6i/OAU1HXEUYj++bXN5VkaiXmbE90n44M8VkOiRsKN6/abHMSjTFiebo0fzzm/i/mBo
3Q8P2Gwy8TEMcCyJh8aB9SPEp6H4kjjJc4chQh1nVeeRrcUaUt0eLOlPkWkcFgFRTcnD1RHwPvkQ
t+UaexelKh9jZL3qjS6pVbAVT4dO2sFKjMCbWC9e373aciE7u5xk4P/SgJ0H+zIzN166NoVktDK7
RXurDjt1ONaj85jVHp7LbLxV5YlZ2EkAT+drHpfXVWM8VAOM0izjpzAw4lZ5eDPbpDCpAY26fAXH
CKcP8vbE6Fnp0Wlgfd/m9HfIyvCz2JX3imgT1WEWPxYjnZu0wij3gzpJGuk9clHFbCD8ir3aZ5Ec
sZ0anD1h6uJv84Zd0bIxwkUMgZQ/4+COT7MzVu+n7fsP7HAtqTNzNMmPrqVYTJ6QPXuojT4L4M9s
TeXsQB3OsTRDIWEKWxLkHWnjbWigTplDBVAEcdWOZCPFrBfntdwtWncBxBjvSj17VltvVczr0tA3
pxE2GWN+JidZXRyqI5kX67bTpwz8Tl7wr54R/5r60dOkyZv0IfhoDdPcmreKVSBiQYcOQfksEH0B
QSQgNi3PaDmdDUK74YAp3KF8HYhvxsPV5dU1CtDDknvFVe5VV5zN7h1ylaM1MsG3xTGf+M7UV8mE
ZeFQW4q9M7nHySzwwkmBWks95imVGizG9+Hy2CM39Iay+kddaci++ddZBWUlUwrDZoliAGb4tRMk
Sbt3PR9BnRbm5mPtEF2F2RPlGPeIQ/Ru1EBgmyJf30cFPus8Tb9pKYIcIpMR0dkondxI+1ez//t0
22He77D5Y+QgP96vHyrurHDwR6znI6PfLQm81gmBX3OIkgmkLzPpnb8aT5OXtex5sINw6R7+3hr8
YU7iOLrpm4xLGOn+JlOw6gjuUYFZLZRUgTQPL7O7/BS5uGddvc9XvOJqd6LOA86J+biOT33Nc7qO
YQEpT/s5sNteQ0ydYnjqWa1tynX2zs1CqtrkpAQaDV///qGN34c7fGjBUMx3+NyIa3/93sDQ9UsT
cZxG1Toxjpz2preQyUkpFmjGFIS2410BoH6jq4sofegDB9YcGeL87T8+yu9jRAdKDfMvlxkiE6cP
rVW3eNMilmnAwjNT3C28YUM2kvTnYVxxClJTu1qHS+uVd6EWFliRh/aq1eurYkiuE3fIrr2kB96E
uyRCfXgADOdtyBh4+PvnVEPiD8+/J4intX2LX9k1P7RVVdILIrvRLhouUvaVzCck4w2uzLx7b8zN
sLvwoHwiCoVJjgO/eSKrAL1C2B30Fr/PRFrhOydAHbpkOHNmStP50GA/9dbh0OVMBxz4WOrU65D1
7kJ7elDmSlGL18a51C01dxLhe1Knb+OhLp3wkr6bop0E6z6uljnk8i2HeItzWj/4FcdQRsaTVXqP
dUFA+jp6UMgh0wdWgsYj37kVbfQafcUABqBqia3ztFoXQYu07VbGFj7ajy7V9k7WPqmbPamR/sfo
6GCRVjutjcDll/FxtO3/hXAYwBAJKd0YM0hA2UmpVQ0G2pJeP/j7j/Onw8mzSSXWGaYCNPLloPU/
Y6pwmJIy9vlx1E5PmQ3VEU4cOu0DtekadbeTi+r9pbcHfAkcU1NDj5Nl3bOZJnf/+DzyYfjwsHAk
GbTaRIUQyvzhYWHXVmQMVeEwQA/d+dWs7WjiTiuNygGTao/ItWTXPPTHIfE2jt3+6JaWkhOJd1wx
rBTGtGlir/7HIW7Kl+m3z2Ux1eG1Z0P68b1vXKdBWIxUghJT7DXsSlFUkSoy6POBSReQ5wrZpexF
dVE3QeRn373KTlmO5EUQSpKLFVmfq9br5f8C6IsvbHTpklpmbsmC4a/zM/cC7IL8KgqJf3yrv316
hxUmOzO5w+Em+ngFNWY+py3quS2JDw5FwY1X4yr3jPkuiTqyVyhFIN+T/EZdVh9rXZoNrPBRi1Aa
pmv7jit7p3DdvX9rv6oa3d+GZHwgxzRZgRlguvm/Xx87w+27LsVsKr8Mk3K8h3GHnuesmc6ZKj7C
qd0nF2gj5LjbhrkDb6K/qIWZmmrEgG4Y+I3+IbJhSEwxcvO2HJ+UaMIrTAjp8A069ysIejbw9LY7
MlBh38CASSd2VUYj+k2Htv/Uzto9nE24QuFLpCN6HpKauIgZn1G5wvOgSrjVAUGaRvkjJZA1UJ0R
5VZ4VjMGt4iIK2KNqsa7aVVmOznXX/rmtraa8HYuCIu2aMgJjUhYTpBiZ8SF2Czj5O1wPLNjZTrY
VRD47Fi/TCgJiLEptcfFdz/TfNNjriHBqOnUfSnj6VtVTD0gfYr6gaQjGNvtynqZhjuFnprakNr7
4fPcRG82pFMmHSm5kcjOqEbds/rumOmXm2Ek3i1yanHufvhRbpEyMY1fzaF7opFGbZZ/ajwG6qxZ
rxHZ/5yR07bC7S8V0ObDoGE60P2subT46YvcWq/mYiyvGn890cFqB3dJ4+1IoOudoMisGs6MasBL
LLXU7P42NnGX+7JtGWpWEZkXFUgLtIqvonttPT+/biMJANKj9OLR0LNb6ovNampcYb3ArKnjTJnM
wE7kTtHxA4A1nMnIR2+LlvbWGOOb1lnuYi68Df8BGEsEJTZOhL9rGjOBj8m0ZC1bbW+L+ND0iMyZ
n5o9Sa6qhtVJWD1a3sluWQy0QzCbHjmgEaJoM03hb3Mz4XhTWwUTR8uEO/zsUDYVNj0J/2ZcBSuJ
1Y6dXGcAWzbqvJxlVz2k4/jeyFDgnYD7oBYrtMfRKr7FHT2A6mPUSTx1FO7RUl1PvXgxqgQHEl7Z
GUU0niEI6OaIaKjHEe6bV0D+iaHcQA4AhC53ICUG6M0o3mEUEuKiaC6DPrIhQ3bHMMPajZPTfWnQ
HgxzTf635hMe8ZQVjfEOtElCylP1qCuBu1LoYv/xg7bUrrO2fCUiwQ8c/mqJZ911fWVs7cS8H9d4
3NcauRAum+PNEk1PE8SQrZs3N+ry1lZf7Cqwo5xHh3SKzSvPHIPMt8ODuq2ZjvKngXbcEsBBWO3Z
N+necDd/syvHYRLEwKUh/HEe9ddmYpaTm4Q51OmNXTd30TDoZyOmA0s0+6Bj5902moENb12v1wzd
ZjmTW8CF8diYVZBhnruz2uqqlTk0dZ+ZB6Y04jC0zXGym3lL2A7oF4ILxoHVd0RA93EMGVBJ3LOc
oSemSLZNBFQrB/CbD+JbKnx22bAsgkarIGAMw1Nc49awRPhKoODQLGvQjl1zsGHQMlvLNRxEeD5c
UoA7aQ+SUwpM0Nqp0OaDncYPllvh6QvnANdsckm16LOUNEHZO4kKDFE7Da9hUhQXgiqvxQCRftIS
CM7XiHMD5BvzXQHjdl+s0Sds6xMp5hK5La4cqyEjgqLJLqAF5vYn9hlfrDWObyscplEtpcJM87HQ
EnPSGBQhFn2Z15XiYKaCAYsLZ80T4ZeWWTimhCunZTWZVCG29JAa3KWs2owGKEImeldRU15gdEYk
tlvNmQEI05L+uogNZqjGMhGiFD/pK5MeYlgxwKG5qUE5iMLAITe8qLGOalmJg2C8xdj3ASElYnPZ
WKvDu6+nl3GwMENghVcvcVM3P9a1frYKcmKHsoxOaQ22U7bATWi/6hp6orayveBYrkChcBJ+V3VW
g1cIPxExNpmozhMFclL4G6Naz4uh1+8td5hIzkZBroqSy8we70pieI+o6PCK1BhD42SjF4PGMFVv
9wYu8WYO9AYe1jAOJxH1pxj/+77wCLZ2mpG51DjfMEE8zWP0eegpbwdrIKiJ32Ebp+uesCQOd3lL
/R8cRV0B3uTepxNjolHgph14G3y0Amqo+79ICePYakCGOnkqYf23JsRIDs45NdBTY9WhZ/egh/j6
PR9tf4qYR3liVNuFWyxYmZ7v47Lj92x+QNTvjqMcDhVSKZyaDqIlTsATMRPPYaPPZIQ0N4OfGmek
wjvb481KHTi+ymM/1FC6weI1adYf6/RtaNpdGM7x1oii62LxunPPEq/vgQrH8CcmJKeBRhbIltSp
i9oARxCtV6RWm95vd2kPlkutTJV6LImx3MOjx72O+iodh2+qlG385dqhRN+p2Xw0D58ykwFfHCGm
7uQ0Wm1WUjMubkefuaZu0dnlK2u3NNH4HeXXpUZpGhg46GBYML31pM5GE8nG2RGVew2mkZCwIbk1
/CUopYVBIkW5Z2UNgULqfURv9hLLn+qoPMtvhUAqlQOj3qKNwy8uhTFpJbZJhZtw9ZK3lc3qvl9r
Bx2GJ45tmb4seuZvYxMkTjKvD5mXHjXeco58dpH4dUla2k59V+zMwrowo/YDvRzvdM1KLnnaQtu3
IArpI6KCMDe2NK6bNSWcAWksUTdytipyUqcbkZ76yWD232PMHcTYHDswORZVNSbJn5IVg3eBQWxn
w0uOwt00kM5Ug+NTz4y9QO9t1uhH72CBch+zsKwDFP1vRRYNfBn0cg3+EoAkcYfXaPjMZk0nu2M/
rDHgPBgfstYpCvopX0YhldZr28zFnbj3P626Rq6gJHJgNn400pBFhzSZqIuTYEaDSHnNuCxJGpDf
0QLVWC9EbmNigFC3K7zii9WYBW1VfS68Wxu32bXtzbcUJdPZMISJqMEpAkITokNpphhle3A9KAw2
Rp3m59o0bkrcLbs67o6y4IDWzpIm9PIvXW2U+zkhBA2K+bEpE7DRDUsp3Wru9al61dLyJP9qdH1B
9g5su7C6l4y/GmKq7uCW3+Rca+0amRCOOBvYWnzTwro8OFIYmWJAYGt5LIhvZgp+gqvmB/MCMiJl
TAZWo5QfA7yEDaJ1Kr2VL3OfuJyRQBd+lPVypTY6fYUbLO4txPaiSk8TwfTTHA0nEE6PY0cpNdWo
KxbxNhSGGTAMLraN4Um72B5k1XwDF74P0LdcHBM6tXopkLss4GbaSg2wldEGxIWz58Z+Z751k1Zu
Co+iLLKT80iUrvrnBp68M3wT64Qu7DoBcH2My/Coyso4IuAKLDPhsTnOvTxmdYGhDL2GrqGRKHin
wCPEh7Zm0uu6zKgqkd6HXkrl0LR7gaD0kNZxcu0jwQ5CX/seLblchffoCWyCnzM75XZ3YSq974mg
FGJhA4ARakQZ740kFXdFQYi7YhX2knel9riicFgJMzCxE5RpumYD+I6rGytq9iTepAemydzlVUpZ
1seBArfMUiI38MxaHgkJEeZLuR2LZqBqrDkq0lPUS5ON9X4k2PKdvgcEnClX2ARJuODG5Do3xiHe
q/+miTroeSY2Td1lYCmDwujYaTK8QPE2blKBhECtABcPZ63VaYSnMNUpTlVDodo3kbWzR4hjauNS
ouFO4rl7f3X7gVMkTZNr9TZzpOG3rrCxrlxDmLUlvKVqM5ChlJsT68j9mDNSdzvntHqpvRW2dlAD
mDYuYd0PRrGdnWcmCNGWh7cPwKZevw9oerqWtWb1sAq4q9hkpdksCiD4EYFEsmeNlOw8cJr1tW29
67ATUd7HSFjuYDn1tt8HvQxfzmzx3MUQxZkCUgnQB+apIPOOclPVUgBGmokNeTbGnzC4bHo++nXk
EO03oP4Si2WXm8idze3E8G4go2tTdm52BagVorfIi41BbjF9QnWAXRc/pT72x7Gn2CZeOghFeK3e
K+UgGvV2hVDFP1O6IrpGABkdTVlky7JMXRdqJD0DXaRt644IBOVmsw168nTyefCPemju1AM5LyAy
x8Kfr9xW39pNLQh+jIADNkyDC9F8Z8WWnDXSWFJc4PcZ6t15iDhXE+NNrIV9h85LQqG6L0bGqe76
UBaEn7/1GZiCUFzU7R+Jadmxv3xIRme4alcN8/WC8lR9gobrIjAILUUQRKvG1sHx/LtGuFdKWkI2
WrQRfkjCWvTQSdiPt9hf2txeNrHkMcFEQraNAs6yzkrPM2M+OrP9/DRBRTwR/3JDepgPjyH+nib9
MdVZeHezfpO52BylMHYtnX4DJCw/pj6me8kJVA4OgQul67KbGFkyv3X6CdVXfsmM+cD0ptg6g3WP
ffsLMS4x9SmS0cgncDs0clrEpHxQSwe18UjsBdWBbtMihPxm1jrGOytj76qzydnWNRklkeM1ZyYS
JQrsklvxMAK3PbRYYHqzmW/gMzzOThJdBpuGfq7Gk6HVw0HL7PmkljuZCJHsZPFnhSGchVEHYe+6
JKORrduvEwHLOVifcKqsA9YxQpBbm0GI1Jww0aiOq2/dr3ZX0QzEE5+A9DStxiLWhcu+txYgGGnl
skyXjt8hWTcFV4+oWdn4LKF36k6MzQjs04QlrtTAWMAmfRmRzh7bUQ9GWvirhhYmw9DJygqbg4V9
wnBLBi6DVPDH49sYscyTGzB1ruiRuCbE+hJlJHXPLS94JwZrx2zgsoTsBtn3fNGq2CNibrlWq1BV
Y5YeXXdCkLy6t0Z3vculrmNI2NRjE3hcxJhT+4cXtRfMWuCac/XUyFXqsAyfkmGc996YVLtCqzG/
JNYbLd/nguymY29wlJNljUDFFNk1/Z3B/qd5qMOORnUy348BZ/bxaVJ63hQhIrks5ZrNvMIJjJoX
/V7WfUEcmRN+77y6DAkzXXLFr+ECcAzgaAlmd7rNjZpdL64q1GeRODqh9IHhU8dWzR50Te6ykfso
yWjUTZyHSc2aB7cGrshufvRT0yLpq7ygSWu3qmjpBys/xPItLwda8IlgSn4D5Y4r0wb2SfJaEfh4
u1TpRXfb6ob26h8K7z/ZrSw2xA5eUVNnHfNBrJrn7eDPvc5tWBJKM2SUJfGrIY2WGWrQc7Wd5RZc
Xf5KhYeBW178UBv5+3dW4n8rpOikwH9Qpk+aq0VHJt1HCDv6hpCNGM6p+S0puBv1aHT2MXJqTHs5
PdaKgaEzQwyNdnuXL0V2JfR/Dz7/NPlEgYmOwjNMwUj510GjwHxkTDZZiLPpfmW8uolFvp5IpXlM
Dbo2tM/mwdDxuHkrVg9LzwiN08W1gh6kPjZJlhMA9wm0LAmLYbFP3eO2GiPxNDvNojvM4Ijuif0l
E2NAsd7GxOihE+gJ+BzhIy29fVpiZJFNEp1UDeE5833BBSX/HSzdC+9Kby+JbcKdYEa0k82O9FCY
TfHA7NE49QX5nEVd7WNPTknpeHQYCDsicAnvdJybVQxgLhhD25ItoI8F5dxd7oZMG5a03GvEum1B
NG3yohuCZhRUVtHQXLISB9dMa6NXHO4V6h1EsGNxYb16Vc4AExjgcQc5Q3Y/dxoxYy75e3JfiATx
3HTOo7b4RxOI4tGPmmrbWQN5iXKt7IGwskNoY/7wrCSQWczXL9rF2OgjuZYz2uHkFjJ44U8PEzhs
UFTtrvbxVRHyc2XGU7a3ZLVjUfbUplkQxQsAe2xB9OCzHIFwJyPG1+U6nhKHtXhl38B8ZuENOeU4
ePYLpHUYfrJezdMa9jxKFAPgCOnyfbpbyItGDzNz64nAtOrqKKg7DyOqbMzrDiymwkWrTcEdiRCP
Xd7tq8l6HwwmUl3aLyxsMrFrCGQDxJFt/z6r/30tKkX3jodDUFg8ft7HJ7bgGEqYm8I1QmnE6Llg
xLaymdIGCn0RxgejnUE68VEy6VuLJURP/WkNMCidHJ1WELnwBXXooQbjKp3HINcXGPctMSV96r8R
JwPBe16b/d8/uyVTM35dk1AFOIi2pIsMToYjd+H/WSdx/5d0+2itlBIrdgdnHy4jNbW/3HQgYXOi
5D4Vgupm0OgDuUDmLd30Ya1gOCHn4tmnoeJB0y5t20fbfI7etJWMKmGDCvfwygIihjGcowPBbeYe
IrN5CNPUPcbuSe0HvA4Hz+ARn96BSNlbYt6URsertJ6TGpJDkyCf0uuWVGNFH3TyZ22lu6V7AA7m
6Le9lBeB7pFlF6qZPJ25a7Xj0iTVlRDPplbfeRHxnlNGklsTfU5N75ksJab2UpM79JwEOcXQjmc9
IAXKwKyG4q5HmfDToVCF/Wt8AoF9LaVgjQ8Ou+SHWsnCkoDsunQEeoXojiRAyVpGASEWJ2dE/lQ5
2K+Xjpyk1vmBRZoJ7vIdZHbJvAwvS/YlbSbanpNC16qhCHmZvLeQ3+QU+tDXfgzi7d7xZxksjPRC
yn+s+kvOm7y325Lk3ehs+lRBUojHtBQ6tJS3rCUcV0BV7y3C3GRnpnwQU6VRNe3hv00wDiWqIUoM
NKlpW2ym3qIakWpvNYKsJcdFikE7n+OnTCcp4irrzdprb9ZkuRcy5NxdFP+oIvdbGoWnMYfyQYE4
36y0DQbo8/fhekaMuLtA0BJ2+yXOEBOrutqWkBe3YVSVZcxQpRZ9gri1EXXyoDzw6K7YClb61phc
d0PWBDvZifksMjZaE/nFL+VnhlPJOfc8AAGEObO9IMHItJZLv2JJZzh1sGLnfsAtd1QNbGcdTJPY
yfc2qg7LA7y3Nh7nu5gLkGB2AP7sLiTIIitS2AC53BOZz146tQHyKK7bKj6rf7pxGyZO7fgY1+ey
538BSf5m6fX/oe5MdiNH2iz7LrXnD5LGcdEbp8+D3DW4pNCGCIVCxpk0zuTT96GyUFWoWjQa6E1v
hMiMyAwNpA33u/dch5pNSC+wImc4gTtGUAgrUZiTfbS4ysSxwf2AgKDdnxnwYkJ1hwN8L3bepRej
qjFTkxx4FAxVmDRmTz8GoZ+wK1YAETgip5QA5yXIdMNN/S0v0OUn4Jqg9XD8mHH/1v3CcHL+yQsm
y3PjGhAY/3kNsV/IlgToXHmcrvAnpQlkQL0b18pnivnD+K0pkcWbGv6S81I/qijYq3UXZm1Yw/at
jeiBjiTyoXRz20QSfk764eLdGltbCywJFvrn3zlWdJrYorZa0b/kPJwtoIR/Lqo/D8GPxKnjMl9X
GT2xP7MuHYG7tOIF0bT8D0NUG1sShFwUMzqbIKaE7UPYspSGTtGuUs2/jTKmd8Glh74R+ZOa4ZvN
RXjXJVfDJgMc2TjhRbYQYpjlYKjuy1NRNp/aOFU98U7QwcmEoO8BkA96VKHbHKH3CaVrL27ffEX1
mJ4aaJA/ZwFfZ6zfMbx+iGTzK/an+J9TexU7B300zKfCLu5YgyN8DcqnNSwFyC9gZtstT2+U1cB6
erROely5PkEHmnOn3EVJ2a5dRVwi79uLLKJDOdb2M4HWbZUs4mNlQQ5jevh/GjN7/8Pq5PhCp9eS
tJdFclD/b+6YuTIHLPw8ry11KCREkW/TyTIeDD1X675rR+4VfrOlhxLSdTJ/RErkLw5CG7aw4Tgo
LlUyRriy2fUl1r8XA3Ov1uAFnfPc4H6T6KdUWH9cbdxwfy+PDWw03lJAX4VF+TWeeC3l8uBbcbi2
wWOuvQEWIIXP2V5zOhhEhX3XtA8Zx/YaMcEFERMl2wKZZVe5Eppd/tAT2by2JseVdHaPbcmtxZ08
Yx+nZMoW6FwaWRadIm4dVLKzNknOFGZRRn5+01oIXrJP62PV5U/DQIwvWp57Ie7VoGX/MGDhPh8z
DfWzibRksb9muyGh5X7mmvajEbg5NFIt49MVWmDEzsdP/QmshmIdWthP7CemzfPmhzRRZXa4qWEB
uaWcdj/rybDUZfyI+J1JmbjpXxuuwkFCtSiZIKYEjRv8uNIVLtayc5pATCmF20vcfZjckItnts5B
sIRz/GDaaJk/67somvxkh/68Msvu7idVf3LDP51xVymbR2z3AkLOqqfTAQoJxvxrsRzqrIUT9kNW
KPE1ViayS4tSVzfz2ygpIzdqqhI9TW6JP/8cIH+smISyOrrco8ef8ePPBFWretxWWnrAnPVZQZsO
CiUBtWU6k64wu9gTqn7HtPwfhMbUpU1gNj9Y8hbyF/NJaYPjB6pRpHm3I9/Lu7eYan8kOjlA3Pa6
4WCy1D+EDg2YZRRmu1ovt3Nk35j/Ij3GCL8I+6AY4oEA8jJIhmGDFCvEWeliWFH+xulh7L/oQwaQ
IY1/INKzOTqBmOuFcEZHYBojR4Sp+uK0wyQi5OAwiI4iu3w7D6PYh6Yrg1wVZCQqJz3/nNL+X7fF
7f6WD7/zv81PV9Z/dGf99GH95z/9/1S4hdHxvxxnl0Kvfy/qWr7M//VvD7H8W8e//2vj1s9/8e+V
W9a/oHXowDBMYRHbdYl1D3+b9n/9m/kvh9AxTXJAMoSxFMr9Z12c+BdeG133F/cNedrlrP/vnVvW
v0zgK+BkCFYTEqRR7v+mLo6U5n87eQudOwNHb8+3BU7T/4ErmFgq6rQmMpiLcx2m3bkvXffkqn2c
s9Wb9NDvyArAOCmt5nayu669TcyNb959oj0W2CyBjEM3Rsm4G9NwIV9X8JnGqF6DFA0fauYFa60E
SMucFl9eg7TOqNZiQIbn5S2WOGfcVMWfBmZ8O+spkADsiHw6lwMbAcGBnw9tb0bntKXJpU3AzSwn
GGeJ4xOQ9FfzaHIHwwO7pf9RctqNLSwaPbednznQzwePAiWqwuPiZZo/0tRt7mIZcks5f43wDS/Q
yhzYvgzIT2bqRIQb2xLxXMuObUd7gsAHqbml8ThhSnmsaE+WnZCn3iMUIfBGXMzBpJeT45dZ29k+
LioGVe1ohgfRMvWuh3ELwl68jE2xqcmac8Wqu2AidgepiYUBO4cTb8OSSmRyR+PN1rTq7DT5mV7w
Ej7TraLr8p8PtogfdWqijs54dRLNv1Sh7l/aqgqp0OIfgd2bUOIvholg4bpcZlujuRT/8QG3ZXxh
6QxrrbmUrnMXorHTC96D99hOYPLnTgYdcEoccdSS4YsHE8ccIimbbVb6a0sL698GuGg9Ko29hBy7
Myftr5NSR9vFyPpx0WkH6I39TWPdW/fILEwYaNqem+7kg4aDmAfPMs5+2WZNg5hN1skTM3eXFkZ0
T992iILolpei1L2tViblw8+vpqktUX9xOBeT9bfAhnwqnS7wW0t/Is19ySbVndvYWvWYoTZ1xxlu
drE6cC/+XTfNuCtc8dwSeWQ0PNwpg+g2OHrOcp6itSLTjjck0V9tk1Noy+sCiJgsRB+Ki6+pHJeF
9djXw3AslB8fZhMWRzH5D0bXFrtEt/fzTKClHLFpjRmzgVnHljOF1CjqTRAplvNoAYEOpWfiseUx
oW+d9rA2QSUYgHouK/yo+6ekpqx+gtexwsxoraWdcNOLCGEpT/yOk5SriCH11WddQlN1deZCoq1o
KZkD2lSwI/jMoCem1hD1RQyOkpRP6qfNyh6zhWS+1RlcbKfRObc21pd42ETjcB8a4jqVG2/TVLzW
PoGTtudzHOTjOFIQ7jPYSEVItUuiL0GRM20SH1afXEP9Q8JlXKppAotpOH0X87kNsePJjktQblm7
RlRns/jqy/nW846AaqgCb64g/ZThZYbvjWNPhQyfvkOBd5c2vfSguAuQ8wtqIPrrihUoMBiLBZHs
3vOyC+o6fxQtQZklZ5xaD5LhlTVw/1KgoJvE4Nligo2TBx6OVr3h4n/ic7I3qBjfLRT7oCdIHYhh
+TP+SdIFshqcKd6w1sYLZpjb9DQ9UiiVot42lFY7gi3bjnt85M2LHvnpza9seR21O7kA/6EbMhwh
jXmYtP69m91XAk7jpna1P4X8M005Ldp2Nq+MRFwzVN1NJYs5uEYcfoIkakjJaP7rR2GDkSvcKNnp
ZF9EqY41zpyVaRB4aFNke7fqjn1E8sgSprXXSWv42UzAkjeg7SUFauN4712SmRp0+jUldDgnKLHI
HH41h5CqFBVTvCoTsP0MU6H0D8pEw07i8BlvbBZgH60C8N1g+YzFggSJYNURu6Rj19ni+AHj4v6K
Wl/fh74IrCT8Q7dPB6eYmlDOpTwkV8XUzjei7s5ZmjLDkcMlpXYa+t50dgWVbRH03SEL/xpWfI+d
/Kp59zjs3TU5ju2o29ijJIBMe1J3McVP2WcTuv3akmRNBs5B86w32Edqopk6/GCPiTZaKdy0FBde
NT2VWYvSOkboc5QeUv2nWD4cpqEmmSOdiqJdLObfzM+7LSqYWnc2CHXHRD6ow9/K0yn7MMtrIXpj
3dompFTecWvwzQ0N9f7NFECSdXv2AfvwpnHxMAMg2HcoNsnN7BFssBcEHOgiKiMNccoXY3dqNkdV
28mxIrLAk2R4uziaJD94g6LurIqZsYbRJS5Sj945I9vFcitlOx7mKib96IqrPQ2fQI/baz30RkBw
Idym0jzqxuMY8YmWgFO4LxorlQK6wspsbfk5biIVxy8ydA708XGT4IYUlMwBe9w2AfpI/ao1+0Sg
j2Wj23NTyu9ubb+m0oCKBVQ7OxszsqxO5UTtFwfZua8wETemiInt+tEbfeA7luwLjhYmYG71CytG
lp4z1rKVTq9jnJbl3ncW8DsAV9VjK8BW1kpPsvCFcCUNOBrY9K9KCzH2UButV2ayIde/K2qjeUz9
eGtkPnc4F6a2N4rq1se+xrQKF6jI1E6J+j2JcPr8Hhr3tch1mwiayxxeb3dF5sNX8hHzxBcyBohE
mT3VVnuwmDHVIZycLLplC6tbTHUAmMYPvCadLjoO9dID0d+PMhg8Qna+2zRny7UKWsA89ySMEc6k
ir+ptwU1Vd69KP7CxDOAS/ZuZlfsnUmbmQMSs03GYpdP/ckH4Tkz3XRGVtUmsl4Q1+gY4ZYQWTQP
wIRtkdsX0NOqBbufM1afB+OhMbz16LfvIPWrFSOPlwnJGXylOwR1GO/k9If1SF/Th87VbKI5gEoP
oMvbzuGvoeLw2RgkI20xBfgtn/QKvkkXeRvy8FuIzuFJehULdEeRWtpiqxzXSZkELXHLixdqI7Qd
l1eXnZe+vJ6+BL/4gvVKHcLkvHU2wJTl/2qSosWzVisc9mmzz9r0nWv3B+FpZosTpRlhwwBgpJ1t
FdEYzKsxnl8uEAqjrWcNbJExO4bAisbUnlAwmIrlxYnvjdadRN5EOCRBROpNxVeHZRrQtnEbOZTw
JmfB6MHC8/3oU8Og10/HWLcZoMa7yKr2XWFgiByPI7K9w7RpsnnpdGxJ9fiyZMoc0AmHzMctl/Fu
cpXXzjo21HHEmDDUnrYpbR8cgl/HjEzYvokNjVtcwSXDTgq2YtC5o0ZIzWeMIwbbWYGjddeo8lQk
uWLb2t78xOT2OZ4/WkixX5rFiwBteBVjosVx1SQH5RMHGadiE1Iz/Tw7jb6LlWT6UFIDUpUa5uHU
fI7YEyJ9/K0Vs71qTQfbgkrTU00enHCeIFKNj3nTz0UwC35zWV55evJPAtjdbraZrDhz+VWR7+ZQ
By6ZKT2wVPt32NA2aaIDlO5RL50rXxa6gTogsusgk4cg/EPlHPM6TdwT7TUbmqOn53RJzsOziA6p
0U/UJ3qvw4irwh+AANjYI5HT7607X3wm/xAB01+KIRnEBSmfxTA0KyJJIJiNADe3cxqsRiUwm1Yp
qMkTd3F7N8vizWnzK8Efc+dkJLniBpY2/a+JFR7BzkP2GIvvsvxj6so8Wc1QrIVpTHsoWGUQD0ZE
sHuGF187AWssfUP4POIo+oj8xIYgu2QIiRPL2bj2hifWRcuJp5bcVjTsugM9Am2afhjjqexJnhdM
zDjwOFdXACxjK/DXFcGBB7smTKIinbmaa+4IMDHjqmPQciFP/Niog6X0M3ENvnuM5lRG9UEi00ul
l96u6drHOMrUXhum95DgNHY3XoxhdPduqn/bZoKI7D02SPH7lFxIU0tvm9hlhzLBiKNwnFvONlpX
s7HH6TJc56n9zVXrELbpWlqS5LYxr53U23ajSXYS8PelTeczzPLXKpPfwzC8xqbpBB0xhSZi2VXp
sDJiF6OVGPZZBz8dkpnAL29DSZuqdRXHn37skR/t0OVSZeMWhzxsVF1B92l07xsvY+32j402P1sp
6rvdtd822teyOiwvH9Y8D5G+85mvZe5lmE0cPJ6/ZpTGVPJeG0jAy3uctcw0fN94YQOv1inf/pXW
zs+yM7WVXffxczW4dxMd/hxVE7UXgmUj7DHhEFcg4bTjpgrGrovvQ6vTkWNlW1Kze23sP3S6KnGa
kfKLwPevrL7foL0A5zddvqRs6+egwEuScN2ormVqPsI0HMCve/2zXh1Rh+jpdI+5qZ9Nj6Nqe+4j
GtMr59UYDlypVUA9ssvXRKelBIS6ygry9Xnnm2Bn6sCexL5VWKIqsiMPgyI33Maju+oASHG9DNeO
DzfVGtxXTop7Ki9fE609QEy+SU2/0XT2brZK29qFuXUjg+Ld0E0xshCGVTknEHfJMGSd88oZjnIq
p+KhHeR3XqONhl4JqYc1viyf2btsCvRYHD34fFoPv1nA8smIwzJVAX+Tnaas64IxmzB2aao4QhIu
jrFhN8QCkiZQ0aTv8z7d8S0r4XmEeEem9ssv6PhzuH6AAR/hEYHrmMadtgjlpEKMjZoiA6jGlQ62
aD2g2Z0GmigzF+5xfuFnP68VIi87UIulKAxZfdwoGBcTiaPmeE31H1ei5J40LIUDrQLW9DF5ikyb
R8SO9uTB+SmlJFw9yvnZ7VpgWW3PJSFBRpul/xWmxYePCZlxoUQEl5y35STXVeevu/zY694l6qxi
pWqRro2iPk58E2oypa1B+faIiyrhekZV2LM2hNoJqZhu0rE9toZ9oDSqZxSZvc7J8NSXkbuyaJfE
ckqtm7yXoePTkCmfZ0Iik8GT4xjsZ1Jvv5hLf9XO0pLlQlYqPPwjZcfb2Hsso5x2q6mo1+7IDzSu
mjSAFb7RoB4AwJ5fsnC5iNsGhchAJgLySJi5FOc7IxuBVMV3D/ok15XPVqlt2k0oO339PplERjJh
P2B2SFauUD3LbfWOIlMEonblSq8ewhwGTN2IQILX4ygFIdnqsnLtLluBH5XvSktf2OnMUyaTDfnp
SK9+cUP6SBMcG30p2hU0mydlE2LFrHyiRshe2Yl/pk2HXkDN21QhUQr/zUqqaeOn2sXH2EoK873F
aLIJY+1YheFV66FULd56AKLwpaYBLWdgjwES9NrxxVaoJwjgtrOOpEdmpC6awE/1fZnOxTHtKrxA
3t4o/Q+zwuETmZwqxqyzN4QVo4B74JUJ37H0Dba0mGZvoT5Nlf6eJLaxuJTmrj1POZ0qZQey3a5m
/OCYmfX0GVrdNfP0S9byWtVYCaqWk2DP2WlKU5xM4mOKqgEoQPk1ZN4v5pRZwKKwjA3xiodOC8aI
GD5zV73Ypsr4VlX90Qg7ZERJCUcjXiZbbfAlklcjQt9Py2LbF++k2hnvoR33z5FKFqMnDWUt1BcE
Qn03D/yxuC3JVIXGVnrldFJ1FELPzz6ZINmoH93IuiRodE/8P9TwYU9v3VtbG92JSxxHDp4gAM68
kp6aXhG0tkXkAeWaIkbTPqTIVOUUy8/I3A1mB/YZzd31hGU2Y8GRsIRitIXjXe6lQHmicHJIJUkT
8iwKUNcRQa4/UjSX4SDgcGSFy4U1+5gspDhV2aduUt9ET56bNhzW3NhYXedsNy9+maGlI0mfxWsR
c6QkAqMjSdCAk4P12mNTIL9XmVsMpH81w44O3BEP+Dfz08+H0q2rTYNFLkhrubYn65w18dGNh7vT
Qk9OuhwKL/U87agoOIDYs9Z1sqATve10wFEoaqMH1rWYVtLzD9Th2Fj9SFPgMsVpKLH8p4xPRL0Z
OTWskHXWSSz4HSBja+bc1EcOGErHerh2k1vtGqcw9y63cYS18eZYMNDmqQMmmSdsaMS/DIhr5eiy
wFfmAUTwbmIbOZnl8A3m4hLilF7GCfjCuD3CHvlWy020Ev4ryMDfRd8dE1TphV/yi6+KhSfkXD1T
Jrpy9B9wgoGVCWaMa+dPvZnvXZ7ToAjjdx0pxB3nVcIWGDRd9jaW9rfeVlwy6CyhTkwEnTv161yI
fWm7GYMcBjVYk4KqTMO1rnJWGx0hpap+NSamvynLkrVb0VmlFG2swtvnOQ2qUY9PUVeTw4DL/Ovj
UdkarOwXR+nVodX1i4I19lDH4zL9QF3EDb0nhN6piShkxurgp0yJUIZdIzogVpF04vS7sSjUDopO
DNspNU+Gw7VdA0nfcOvVE6HWqnlQjuANGCZ/jZnzxqb4WGe/h64LSV4hH0wOCpWe/PWkEwfx5FIq
CJqEQ6fkZFOf3dJ8jq1OBZOLRBgbzRHFPJjQdoMMUzpA3v4ypTyaKqrfdRoSbJNwnCZQ5iRr6IYt
maVQmdQxCfKT+DSdbiqY/ugen+lE93r9JMOUZhERvse5/tsA5BxshdmBwUntVdI3aEfROU5xIPgR
oyrqz8+JHDaGNXwW/ozh5DlLradOcZGl3kgx91fRQ8vWFWkEQ0PxIgcd0bMn3B5X9NjIBh9nDj+j
bAhbgc77bPhONnVW73I94sE0jT8hA4ublTfY7BpzUw8mGSuLwzv34DUzTidgHwEK5RKVXBiFRlh+
sMIDGDJJQLUoTNZSWt02DrR7k3eBNyfsdT8YIlZ4kwIy4M9t4DZAzAYiG6i49OLWqngY5Lt0I1DV
E57saOrvGHPeKVrZ1JpRBjRMdBw86aOfAHSONEay1S3dtIBXXM8e13aOpdbAFY/quPEL+j6FHPek
wtZ+4pVUvBm/h9E6OkYUbQbAxCiPapsV1UftIsXN/HRAQlG5pX/0tQw3M4NdRtNyS637Z9E6cm20
znMFhW1NJrjazF791PtZt8cssKq6xNsaIhdrqzLSQ92ZhznKabUSPm2+bOQe5ZUPy9Wx1Lu3Rt0q
biAEpTnS213+kNdAvONAj+mVdYAjmW3GD4XhoottT0+MJrCch462Sbp7uT6bDXu7gKOGH+GOu4OX
xQ5/o7n9RpQ89FZlr3LXPDcmiV3VedtKGBEX3kkPBlYh05wvjiXmXZtn18EIg26mfzG71i1RhdED
jZk7/j6mYZY2lsjbjc8MsMAOD9V3nH7LcY63g+39yiWjx5oJMsWSgMVqmyKkwSULBY4TEUrdMXEA
Jctfyj6yd37O4dJJTM42E6aHrP1K2lgFeCSeY6M8MEn1N7nrZ9hcsahHobxaZGgDh6HptnO9Gz46
MH5p/A0ZUCEa5tzP6RqLecEJFX3OSyMIw2rBqZh3yBKtvfY6zi4dyqLEz1S37Cp66FPr6r/Q76Kv
DOHcUMOZIeH3PCgXFhNzKq6GQwKwPlErPOqHkFUCk2/GflFWW3/UN520NXiw2WdKrcWi7rJcUVdK
ay/DB0qfcHSd9JgXwFTd3262312auBAPj8ovw8A1wuc5r78kvBGzdJ5g4TPFFslHQ5kb4n+KnSuz
WNzDZ3JEI49U9QzoD2p6+D4PWhjQKwUMH82lc5JPX6acn+dwZoJubsyxumKcdwNTRzfh23OEnkdJ
xM0YcyjQ+vBh2c5rMfWfejnctEI+EEtpFi1Gp4jDXOmF8aFxrJq14gn1dTpk2VUlnMkrH8BFIrCG
VQ5+bwAamdazoJjT8rO3qpWYAI9mbFFhL9mIjJLw/ZTt23rZlhorWhMHVKs2z3m3y+rsOhc0wafR
JrLTd9RgyOiHpdGu3C6P4InHpFfxmFc5gebOtlgyGw0dzc2/5tOY228VP99tXox3IrHBEDc3N3lh
MskMj6yaUbL48G6wAhCr2JZMaIPqpa3kZS4yEL5peFJxFa5TyThzquhFtapmF1sGL7hp0+dEXrtm
UXYI3QS1sF+pwnoNZbJry/ZS3ol2tQe/1Mtd7wxIKLTile2T38E/r6v6EWmFSE4XYIJKbsVEihEP
tEK5w/PkFxwJDe7V25bRp1KMVfzMMx4pDl2M8+JCY3WZjsbBy3GjGvVg77ooe8Ca/mCMuCEd41fe
Jdmh8CLmAd7fHgc8XgNUAdUMp7EEYJR3T+08UZlA7wNpfxy4EcU8o+B51zuOX+UQx2zTXNqYFJ3i
GoBcCX5w5bfG2oz7BWxlvA/UwzLVpmrO5fvoCCs/l6vQ9CAMm9nT3ECKYklLg9GnTNy2p2mvKW1D
aHzeNzrEZKnQ/PnPxyTX1xhO6LehOLjMx5vSPXm2WqqyBr/ajIotoO0UxR1EItbNYIMdnXlcNFk+
qWa8jUNRbVSqTet0cZdZoYs706WDlXk2rmKjWJsGwQHIWUFnU5gdDcLZetX0Nug9m5PWf+alB9I+
JHTXuTvhNO9usmXqQK+fhalM+DU54o4OTtG22zEtX3y004sDScD3bqVpvwtPfkor+dv0ekweLnsK
VUPTK2t11YW0K+MOUDS9ML5pxw321JvSvBKpjq/EFIm/nAwk/50HYd6G0IVQtJ9a977UvhUmgjWT
+UtURATWQAswPH2LFa9kN9JV5FbVsLLzcedH7h+nlExJKPQuEZ8JsjIPYL4goXx2zblkDibUtveS
S2z/MhKoqNRKmow9m8I7wYqAeDbE9mbMi1U5+96ROdFG1sYHKcRi52o+PYGZovmzPbhVm6/TQTzk
PVM1j6KdMwFU9MXi5mnG0zTNR0JDtAS79b7DohpS3JHF3OFB0k9e2yEDEGPN9b27COasoDp/dIYj
7CW/MtQZs6DdGgzqM0Cd6BilFmc6/qCc2rtve/BEnfyVuNWvOXUzgNXhe6bGE2fQfOvJ965nW0wg
oeqYfgLVhww1FooXDtIJTKZnVTiQnHcr676wa75rND60oecAc2ZFaKn85E0eN5Nl/yaXda4kIto8
fFbtcB1pgwjssb9Z4Ec4JM2foyY+amjcnHeHL1gKxW6sGf7Xe64zlAcbCgZLZOErssprRYtCi38i
gK9XQ0blJrDok5jckXn+ICa5TxFOidiTSPGGApyTFUFmxceuo+pA+ZLUEgwxvEjFjjJEWhNrdZuW
p2bw5Wui0DmTmdIwIMeMfGkfVj0xq7x2eae5Q9be9F00BYNKVFQm5YT6VSU2OvN4h16RQMflmnji
Y7RB1FZRBr+pNjadzkpQjcW4g99KeyETQQA6yYtlJs46GxBycd2ffciFtFqV8twlpDMtQyenxV9V
jByRQ+7lx644NSGNW3FqMOKlLVnzVLzOhxj+xTxtXX920NBAxPTNu6XrQPaW0mBKm4JUZ7sfaXw+
OJixzZQ526T6dcE2vLVjHmKA59+NzdR8yt1iXWgzC3OGBEK4hm+GQ04v14l207ay9mwcIUiwcMmS
dDyUOpNFl8jf1mhDlx4m3CnI+9AU+8Y6jWb91k71U5o+y3qI96nKdOy67qftsVGahfFeE3fYucaD
SBXNwlzD86G54TVdW2171dAdAiOyIWWjgBiJASIDW0sg4J070Xds698lAW+uRiSMuG8A9fsGEPSm
FQeIjpBXjandl85wT2pRHqslwgu6meggWcPQEdAQ9RJDGpmwFb/Awp60yAk1kQ7YCDIcCI7SQslp
yahWLi3P0JzJpS1TvvhhdhiEcJa+lAm+u9Q0dmSLb3NmL55s6W68QhwAkpUbs6k+gROuR9s7N9BQ
ArdzH2MPtglgpw7nEjuzeZusF32IPuaMiwhGarUPZXtsrBDOKpYzy+Sq1REUp2p068jhG4b6L0Oe
Gq9YD1X/wfM6cPWZ7goVFq1B7l0/mgJmyFyRz5jqj6SW9zFVC9glvxQWu4DgLz/fzAtIXyy6anLp
Kv/LxiLLQ/oNnjwMcgt00nLw9zS0V2AB1Cq28Z/W51KLlRIpOyig9mySmeeMnTRoZfpgtLZzdKR2
j0bzkdbxay6nKyP16qCeJt0B+60oWxvsx1bpm8nD4R7ZyburHifnJGbx7hkhzWHIzWIiIJswEu9r
Ld5YyG+M2LsGpA0yRT8FRt7ue5fCC42pPM9Sdu45a+Qh3bG2+y7Y8HIr2VvsRGPtPSca8BRPlffO
H55SfzhEMd+qWSM1bwJl1qct3LKPdPJOPuaEvS24smNu2UHwqIz6SDiFajxY4ITSick73Z0n/THT
hLnWsoJNLhvuFm5ps+reqkk/KRmyujOEbfl7A6OQ+gpM5nstwkczZFUf9eHai/ghldUCvn/iWvkE
gTVif+YIXNN8iAEMd1MXTad+xAbJsnMAblJ2/rumg+jsqMAak3sDOtwVGohknlUL7HZPkeCmwfw8
F96DFvXXqMZcyUSXobBmbtiLx1Xjjyfb2FQGXx1ipfLIUNqP1PZBrfWHS6rZ39KAXJ1GMY7v4pKP
4U5F0fMysQnN+iQ15FNdo6QLbuhX3r9gGSUIlBlE5xIIMHiiHweneakHHAfK57wmJ+NrWpSV5bmP
OsOF9Gl8DiJ5fNI6R1wA9LxKiymtx2Q9hnLthckJ7MFAzX1pcovE/ACzo3ijG++QzWm3SRvByN1p
s5Plawe/C/ddGd5tM4NLQHxEFNZnI9nt5xrFBO10XYPnIXc0fQGf+cZw664AMCL9yjUF5yCQM7L3
A9n1cTT9IKUBcAZjRQZB+6YwmXO12WJ86/C813/oaKXXLh+OTul/os+cRe+963H6p+0ZEuYyKNr2
lFDyiiJ+ocMqaIvyaFKLbcTaLZPuu2c+JG4L1Hf0AqK9zHE0B0VEWzwIcit0tvHBGnIiEsYHi3G2
d738MR7ae2EG9RJH1Ob6HmnqSYQsATOWvuabo6ROZjMz9jOiA/WhnPgr1nHZ6eyHo3aMNX1vAr8m
mqBVnHnzx7me/SXy7V+SSPMufrU2JeSi0VL31Pf+ZFU7rdWQ8UMfKUTnYj1C78ienNq4Oi4MPJwE
eJ28SVyi1pMXR5xcEMV7rTff0QbgTYtsl6ZsoLrh1VtPS95iWBqYbY6JqknSubzpaWfdcOrmh9ya
sofKsXPSJz1dzQ7Mg+lWucxdI9NDG10+yAQLgC3rdUFwg+c+2+MURE+xSoI3I5dUj1FDbgzroiqw
GpHn1xl5OLN2Fnl+8bryYMVkcbAkrIw2Eju8hF+mpj3Xjv7pErfka69+1eRUdskYhZw7yp2M+Sx1
3fqr9EUQxZgc5FrOcm4wZFJk9K6Ucw0rSCOOtg8Z2LE/AtBZ2mlc6zpIgHSZ7g3HmIzhfuAcyCqG
TqBx73DA0pJN0P9obt4+UzKugBEaBdmaOIbC8eT6ydUv4viSaGjeWU+xAot6aZhveEk8aFG1tXG8
c77wz0Ws1lFLGrRs4+pN6hLLPEPtOMZzNBTJ2uTvI/KCr2apMtNVhRMh/d9Encdu5MgWRL+IAMmk
3Zb3Tl4boqVukUnvku7r36EwwNsU1K0ZtaSqyrwm4oQJbDzgwhr88qJHcg0g2j17pv/uNRIogvPq
DOwNHQX/lliCvUhr9xSMDm3DpGd3RAdfkhbAkXQp2nQzJTHKhoI6lsjxbaiTOfLFDNeF03yVs51r
BHu5ENqx1BOJEGdVhSRwFa7/6ubVVxV6OaKRR4C1dxkaCnRXKT4h4z4nTfQ9afUnbRVIiLb8U/rT
m4r0VVtOydbtzWtwwpRORUqEsSdpcnUWdJiIi0NsJwUNXEVguZV+km1y6gLWQwWDj5AIF/RPT42f
nxjEVsgx2hfL8Wdn7CwVbao36IALyMCk4MpxlsI/ZNI/B/OrKms2ID1PfYnDewTilnlsd8I6+Oki
2GoR2PwiZAbu1F+Vhb6pVLxiw/ERWRPfNbbHKCUyeltNzb9u8L/EVJFr1eCjtMicHLxu00/6mQ5g
VyvUIY7ufLC0L1jWRLJJVsQwnHQ9X+coiMNd2OrfJAAsamAuDoaE3ugQxcqEwqG6dcnQLQbSNNgE
3qdeMHBlgBJEd06tW261z4menfFgjrhnBGjNkf4tr4FfcNtMkXowXDh0ot+SpBdyOpsvbmn+NKb8
sTlRm1p7cVJkHXp/rHr7NDotOONg2pJbctNj+zm2kAO7IQQYA0R07fLCyzr0RYYBMs/9O7YdvVs0
cO1L4hFJd43H9ioMAO0joxCaDpH4x7TPTw35i12LDMaUBbbR5WAE51ifjRlpTpgf51c/LZDZ5b32
D0jPzTNZuodbj/KW4GuWnGiUqvifqpxTYaUEtlnhe+yzeUOpt5oCFymBDp2JWT+vhEUVhgh/GNrp
1lsNrkGgJ7GqCEr5iBPRaPdG1D4KeHW2Ud67hjgy3ZLmIYhX6DGlA49GjIClyi77dEbvZEU+W40U
b+2QPYtEchHrYtnqOCEbT5zSkbRDT8CmYK7leEsN79t6rhddnxyB2rmCLWUuZOORa3RnFRT9vivr
q9O7h1iJdRomvNgkf9BmTG/5iIvubWQyuEVO0wvtXBmleCosB51sdQdeGnLrd8k5IEy5M80PB6lo
bDlUdGyxUh/RXDXetPTZs7Wb7bESo9C0XfJ7pqQfUFJY1Ms8RVDZTXOVhc0fS5sesnepgzx/ZyfM
dRtlnS2/HtY++RWUahE+Ce+ZPfpHl49LFSNrsxiV+MLflaV7yqdsr1XWDe/eParKn1BpZ92KoQQm
VH3TPPnr18z6QlAoE5nANo6gaY255BOTy6pnrutKd43iCAs1DV1Z7zBT7/VSc5duVP90RrZp/VMd
cTgVkbnuKOqsAsAk4DXfj7+rGZlSCHmnlfxLpYl7zqx2IUBjdoBHC4wVZPvJ+MRQwwSnXRsDqn2C
ZkMa3pWraTcD93dnQ7AqWBs0Sf4S+d1C6Ma10JNLotvH9INFzEOX+aUcwfo0wZHB65um1NXzEJ0K
Ws+FatCn9cNTwEu27Kl15g1yzevV0EboUBPDR7rx0tfJnze3kA7JEOgAGGR08vlUHiZ7+NX0b4xA
GttChCS1cDUMVbmP8/GoWPgvAuaQ2Nqjhd+jvSsCVgY40RsG+dHSYfiS2ZAhUkAwXv1m68M+Nnj6
ShSNS2UkJ6Nx0AUMb5XXf039CIiqC/gqdnV2ndo+BU1NwphxxJ97DFFVKkZ5qhiJShzMq2fLe8tb
1IqTcxIPV1U22MVKVhs6eznxqUJzP/ris0N00k2kDOWAUAWK/bUBSYxoKwp8bSrPXk7IWi/KkZqX
0g6xp10Nj6F+oed4Zh11a4k1YhHQg2TqDnnQsCRobcyYKcEqpNeptLtVsLJl5x8ZTLL5Z7tjokyX
waJQprfSeodfD/EtRHEDN420JyNUWzOVy6lUNzsnKmeS+QkJ7B+gxshOCCLodEXmnvhCQXIwEHKX
kfVgvGxDpxy2ZU8pLiLb3HSTdjCbhpCjlhEdfTDnABVs5zIwbph9N52As8yzg7l+Ym+/TMYSNB1S
3v4+FGTPTdUX6pZnLUn+kBkP3AetWNxIPMsRsofa9hYVPBfXZyDRVygokuDTzVi/TSbjxaq7Jj7x
i/NZjZD5niaovgTsPJICNq5lv+AB5H6Ol9yfIH+yft+qL+ION/ORjD/00prWYZJ+vljnY/nmVNF3
lSbIvTXeKwJnHPEt0TIrx0+DlR+S82KJ2gwso59fMqf+0NiId2DlOC7pFFp19d3pjevhVFWps45p
KckWX6R+u3P09KenqQTq95I3435QBux8AHjc9ihdA/soc/kRWzhY7Vxdu4ydq+7vqlEcYVIeZfaV
+vKChfeH6MIvhr47WKsHm0DoukEYUAYuU6PaeGnUnWUus50JNQiZVb3g15lnGa0Ac7+q1Y9a6pys
cRU63Z8aUOh8dQWuz2x4fGoC7daFTC8jX/7oycpG544UHIZv4Y7/RCBerShy16VJMCQ3llNJghGm
A6qEhLdXsiw8+ceth4tNIEdWeV9151ULUC8uXautp/dCDTQg7BF6uz2AlNoNLOk2HHA8YUlb0T6G
fyik5BA+1ICbRzFzTIoYEpqGMHpdoLAuIkY3qcL9vh7TbtPUkBZhj286l98c/MLPQDPeAkfj33oO
5ERPoj1pEQPTHixOjwyp1j1UUoV1MhG/saeuow1FjtcH9SmmejAC/ambBZcgE7NkQ8xCuo4c0O8W
UFcEh+rH85GNorAgvJefZhSJvm4k32MzFd13Xqgt7Jby5mr1jw6hxgAVtMKc4dKpWeyEw+mFp2o/
Nn+CodFxE27D2vdYWvWKLpuHWVmnpYS71rQPq5Gt1xqyKZXbANXH4xqPX/O5gmscrV7qhnazWvzt
UyR+2lL7o/X+2ygCEpsdL9plIL8ZccH/NL38QnjwPeakIU+HmigwjGVYswjtmgwtmxroeZJkQwAG
okYVvEwdo4FkmaYkLrYYzdZy9LqjFHBI0RF4jAi9q9GP5UaygzbUPYOhIP3YPKFn/ssq+X3yHXM5
mm9sZNnCU2h6TbduxLCL5QRjCyr0amIlfa4FXWkakoYHdlStrVHh5Y8SgYkhJxmYWdBSD1xrRa0N
S32eosT0nlILbUpBpkm/D/AM8Dlod1nmP6Jb+UNYHGjetvn8P7kawSOOk990muRtFuQn3tHlIvEM
uQ50tzv8PtSqfHYoD7SBcbVnNz9BbofgPvWb1VsvfG32cSSPzP+kMi96UrNu83EXJ0FZHDXTGnZD
D+SwZqJYRpNGmgp4qaAh0UQPzsBeI9TT2qfWJ29m1uobc3KYuKURbeikjbsqRvPNl8NBFrGfc3UG
QFr5I0b0OEZXPke5yHazeiiCNUgf2MNSY7/AIVuSRg1cL2qFf2myRjsmsfM2uTqxz6O29EOSvsfW
exQUk7vIKM5D0bg8/eSnkkz6laWA6VpC4JJIX7qO3bCg0K21V/PjUYPdRKHhmdPchPqRUxyUIGrl
OF8lHVlDUWFtXXRsHZsfFNtFyp4mhCpBI8rAwUqPTUhQqM/uZFFRYVl0dvveHhCS4WGNpuLe8wlz
CCGootf30mLvSgPlkMai2ekMefRw2izLhF3szNkfOtN5Mgj5oXKp1u38IxCbAJ69wtFWOMGTG43X
XLJB1LXcg9+pJIrdsdvbXYbpziF8t233YCSNbRSh44kAC4YGJmVKpawi5jzQk2vr1T7movKgmOkq
EW98v2GN4mA70nL9ZHtwZQxnQGPl/lA9uiwfLKUfU+lWFz6JhsVnDiHSxnhNmvwtc7MXJrxy4xNC
vq0hdI9qXEpZ6BdjEtvOVf9otnHRmPkTKvl/jcZYGdY/sQp9wSyVV3lfO92KErTljs0A+7AVlwFL
uypnT+eicvK6x1C2zbnOrCXOd3SjqX4a6z5cMUn3V+aAIpAIxvoJEka4YhuTP+MN2+VE+i6KGJHn
YMh5bxxtQ939WxK78Zzbgk4JR7WimV8zbSJgCYCPW4Gh6/2KerFx+qXbhvyL/oGqGBkCvz02WP3J
a7Gj47RHC+nZ9yrwkBRDZdbRizZd+amX4TaVsAz0xmnORg1ikV6MtGuG2lqNrrmrGEwp4Sdr32TA
r+nbHv3JzhLVDfvjD9hMl29bNVgKXRvlPUYFlFv9MlSzzdsR7Ii0a+QSu1JxvS9AC06bKkfMFZdv
4MILqpPIRq85c3xK3AzFj8feb2XEvQJn0b6Qwu0uDQdlEZsfp7+i1eA97KLgd4q7GyZ7JPXoayyx
S6e58k+mdxRwDzERAoOseBVruMJIuaD9IZtSxpyx3CLawZcwmIVdvhTy0io4Ez2/5WU05LsGsuSq
wEA4Va1cKOAmbDDRvwN+ZQNN3HWQcZCjMJxJ8hbCprLmjG5NjKqOPNClcRi4HNfx/Otj6YTQccg3
bkZauY5NdJNrRHip7p0pLEpt7qF4aNS51liCiBqCH8/VgnHPn5rgToGsj1ZW7dnompdM2sDiAUaM
Q/caQTTkzYlyZSrvUYj/UowPrSM0qOIYqzUwekz6jJVtOu8MhyTyXFjXifseTx2rpowLFFoLyU4D
xtR4kAzyDbIwRhoDGAfxRhlBvtX15OG203HMWlbz2vwXIythj2spK/x2xfnHyMfCMVYY6clipR3P
t2s3cEe3CZAL4P/hxoice2L5xVoY/V2aCPP8lHjSaKgbsqTaV1NnFFCL6jP85DWdMTrXK8Ts7XH0
LLGI3T9GwRMIYdQBraHRITI1GoP8XCJWvAh0wYyUSySymK6UjF9SH9y3CpY9c6dlkWt8FyUASrpm
xi63KIMKC2isXuIKxbIctoxLrNBhQ8IEjff5YoiybFFO1WGMNW9Xlf54jQ1IKpErvW3ImKB2oq1G
z6+PrDc034EpZVG5+FKDlQ+oin3/dkC6tFAToYMhxzWydMxd5bqNs+KAUe7moyOheQuXUQYeDqg1
P1rGN2ENmFkbMz3Mu9bRzvpd76JT0PYM6p+KoH+pKu58Y5SXpmx2nqEb8L1weIH+L2PUq1iEwTwU
vKDyjleenuRMkfTa2HD0/SUEMo7Lj8zSGZjF3s43RzwBPP/CT5HP+U6/7fPmpbLFzar5Z8z8FFmz
jQ8vm1VwtrrcWHGPczNp/JfJbKFQ9CimPN45U79qaRdOw+g+k8vMCDo6ZPOAsifLwY1ZfNEz7aAO
46TSMW8U1bQ3Kb5WPao+cAi59t52/tVCfQvMiZdQWG4Hq2Cl3h3G8hxl2IGDIAG9/u25LXsJZS4H
iVE5jTblQNWeSwPkb7LzaL6ATPj7UvOyVZNp97DBPFUp/14N6EEwlLDXa2oguVp/MQsd+zvS7bYc
VgQL4DWJaGGq6ZJFxI+4Hdl1IGLOeq+/0vHAfEnLf4GXPNHpVa7JzihlSWUkBxdJ5Q1v6VOhAuT1
zo6owHClmSplxYUOVDY1nDQ2DLkiZGnsURKLMWw2rRaEJ13dDadVR9KC/g19Odse3vtgrDgGxw/V
YhmJqU5NAYTbO3Rad5g9rxuBORfrEUpqP9MuQzJeE+4l1glevJ2P2LVnZ/UxbqN3IGs8v0xoB03+
rah9V12FpskHinvuTTzBjO1gGEJCqpjuQf6kwCytcmmO7rY3WMjmCevgUBaH2u+0veOde1BIjKSY
R7FIrA+O2TpbbCYHAhvV0oM5uSAhxcAlrTFrr7qdqzUVc3o8Jhp6DXbNwYHSj0a1lvrJC8NDVPf+
j1Dd2okM50shJiUgw46fG3Mz8cNsh9791SK/1ZVoWGtbR2XW59p4ED8obnU8WXeXZQWwJ/apwnhO
6aV9w2abZfgM2eXAeyRm5l5q2t+hShF9653cYuD/aRjKAcvRFDTkvVEPSLz0+p61wWfQFR5YXflk
SVUypRAC9GeKFG3ghS/47jPIdrciuTB7t9dBpTW3dnSadel3yd1Xbgjgie96JIJjFXOeNEGBmbEn
TLLPVHoWFsIvbcyaY68sbw9jU+xbAZOEQ9BYZa7b7EwNsPbEsoVQOlhdXh/rC2kmOh9BFO+aMt+n
zufoRh8g5Rf0Du2zzSDj3BoVGCL8Q6+ByJhr4A9bVhOpfU3VaTtzipChTc+hxlqdEg2FC/vf0sWd
RJIFI3MET6b6DNnHjKZn7QFXzSqI4skvqL66pjfXBvOSVUEkaqJqrPN/CisUh8nqFq1nPqvMQ5bs
fvpejdm7jaJV6YIz8eJgOAEqXEb+VL34YQ4G2y2uA7PmRYTIZu8qHLGRexhJGVwUohObvG/DlS+u
yAXRUdJLoc8mbUW36vb++8BbCkqEwHSnzwQtBaywrvMDR/g58oXYD8WhavPs/sCDWd5N2udbnNwb
+RoEbXADyJ88sG/d4CrhIhl1GxZPiSNucm9l2fg3CTFtslrvKZSO9xSFyCMLT2/3eq1vErS6pN76
Z9xGMVgp6S5I2dr67GGfnKbtb5OCWepbFaluPRNp5gvLEK/SGuUflxmrt6F0u12aB7gABD+PcL7V
JmtJ0iwhEx1isqUcp/M2RTz/FZh1D0EBzbtvxQcZ9+2tANFoJPEKD3vy4Ur90uSkhDMMyx8BR0NP
zKMTS2Q6/G62ZHD7C9PRPwKvKnk/VjOSXZwwqI8HG9erLBnkRMV3bIavXWghQjTQFMf9d2XPUMRq
AHwQOc2CnTZoMuIUaP1y3mwDdI5wAK+Wh5O+tlCgn7L3YMa2JwDe0pK4BxPbrLI0lrYT2btSnQEg
qpVZq9mDnFlHyljq8fpouSFr8lzJ9Swt1XgDC7f9FvW061u15jByAABSGOcqhtWKoQWcCeMtmUYX
8BfhhTH3DhkW+I0qe6090hTMzHrAEDnnOVKV70mNuxQlxkVXgmBdh7VNkE94cJxsozH5OdeKzA+c
SgnLJxi64KfygKGAk0cbM8m9RWLxxQcc15hn6lVTYte16G2c0c8BX7jv8yLn0pZMB/QsJDzMACRp
xJd48PM1Lp56kfOlFQBKPC6zfsJR/8Kh4anGIInvEH2fZahuE5a0NAHhwCnF8U+MmYroKfHVoWms
SRtatIS7v0Y2MIi+HA74N5wxNgGDfPlTku75d6huuSwCrxdXMvbIrAB5ealM719TMErSm+5vnbeY
tzSaEj3rzs70p/LPKfPujUu9hIYW+CR8JXowGvJY3xaNvpNUJr1TmNtMhLvMhmRRdHSLGPuHw4Sq
9QCNbBaZs8j1ZNwy2vW483WUqFT/nBUj21z2x4+sGYpNNOLxKU0ZbLKoPvehZu+cAoQU5SNLZEtf
sePBKWs/B1nu0ktBeywzpgpOWdQAdnGJF2H8xgsbHaBBwI6W1ZhyJgvBNm5UD938ev6iBP1GzyQp
qOfcrdRKc6napCnrtSZ8bztBTfeGYVxb9t926i3OcSSQrjH9tRxU4OZUf4Uat3BSSwRgWuCu0yzd
iVK7WJxTH6NZoCQICN/Bxrs2plwhaAqJtejVs2809QNL0AalqtoY88hNDfWyy30oULJINo1pue9j
ba79HtbBENboK4oPr0Ao5zDliiEy35pqaPeO/T2ifF+bCQJCS4rq6kfB2s0N85+pBU/MuBAMMas5
F8TisvjD3tJWlEJxZz1x/cSk+pXLnsZyXSBoIVBXHnA17evY+wiAqDPgLG964cQ3Pj0nU7HewvKa
OryII+hFG6vDDeik4TpifLAwdH3O4sIPxkQfInVB8GCuitfSwECHzXOtR7zzy6jfmBQe+Ez8i5Xp
8a6Usb1D6XUEgWMcyNEwAC2+2dLuoV2zfGqDIT8GQn+ZJK2YagJWk+awr7L4Pe4HzJxexV6cVlZQ
wbL26m2KykjjbsDvIxuCKfRBq28UWEBldL3a6skybl6y2tYvpi+TXecwJHeKMryPRfRTsyXBIkRS
pAvVALj1t40bgigSkPb0fH20RuGNBxX9ucRuLlzuHM+cjjh9p90k430oFS2Q3zOBRwQt7yHgERLU
XXmARg1pYyWmoL6MAQkjXjM9hm0Sggy2TQ25b27jT84erR3/s1N+dr8ayks9u4Cc4iNnhXkLhaeR
Key8FSId96wn6MmifhVlQP6UwltdnNDmdIe6hbJZGa6x8nyDwXujPxo35lzx5V0AyVnQ05o7NigD
9iFfUUtlRT1ezGQo1nLoeaOCJ2UZneM1Kkz4uFSNRBgq5a18PaCyF/MWFhV8bmCW9QfrMtXWtK0C
RC9Qm9gfcwVx3TSfXJtEZIeqfvHMEgMHqZeOh/Ari7Vm2Y56szY0LmhPZ8dbFzrvRNk9SZ8xcGxq
8XfbB0vNvjW2Nv71ECa1rB+f4BDsQmTEq6jRjbOfPzBoFZtymm7cZSdkDhayS7BAabTPYr1c22aO
gCSCHtEXCZCR8mGEGoQ3AebRHep3N4QS4fo9pVA8ntmTv5HQs+2IY1y5kLFYjX2jK/WPZpnsmUhN
S2dy90aAlbqPshG/OOsgOU1oeXCqkoM4ropOA25gc6416XhAzgw8PD0MSfk12jYbyETiJuowMOiy
PtS9dTNS9S8bbLLmrIgSdGqWEPFMou4wPPcesM/8m943BTjBb3nILnKQ3jr0NOYHHYIklkVIABwR
7AQXbuxCKXWxmhI+yidDT0JycGmTJvDxRpKd6KqO7ci7oIcE4Ckmo3VcCOKx9qFAROsE9VcwtfVS
kIfXCPfvAD7+zrgHd5t+94KXdsau+lYKwq+DtBjr5p12k03OPnN+CE0/WwmjTMn0EBnTmj53RWbg
iUkVzggcSYuE8Lo7/IdiBb8Yi3zcPkNLA5RPV6/Vv/4fiyF42C8NFDD47RHABC21TsgJiF6f7qwy
r0xeb10miR6As11Z3UtISOXeoilDsIm6V3MQq5fa2mzZJKXHfFJyBxXghFJgQ4VbLVVPbFMkBrSs
iMMwtZzLHpNFEFnaTdCd4hIIzcR8AGgxHwwGviYLu3XYmNuCyPalYeZAI+rphFGZpoRZ2l4QLMYU
BFVL2HqXHBX0c2aKDhG7XCKAZ9BLtu7KLkKSxDHDM658GhP9IOK83aSFuHQUmqoLPcgcSO0Jdl+l
evYp+57UuWndm4zTUqY0NNWftN062nftVQv6e+VVd3dmPFE1AbtMjm3PPd+gN9pYPmuEyQi3eEYO
0ixMHMvWAgdxgsiYk9pis14UKtyykv3KQj4gM/HJUOOraBFJW3brMWbI7twUBoGb3BthYn/0mRFg
2i9fRtF/OWEHWXoAmZM3dPHIQi1SXbY2PafRp89gxgFLGVj8NMteegaCS5v9ZWZjjZIdGRpJiTAJ
gfC206ZukxtMzetojJHxjdAQQvuk59dEq9M98DKAMQx2tqlTYvdAvqJS4COQPGGXBlPM4K1Od4We
L3njeZeSgSdB9XJTJfW/1LE4Ce2+3FaZBffOlLc4/jdJVZFgw/Aqa3iL0FHxYKk3wyHAt6n1F1UY
xNWYRBiZaX0rp+IFvgt5RmZ8n+MrialEbj9UjCpCL1kz8oYfEMxsJCZjGwEuZw3T7sQk8c+ond2U
20xTIRUH5gsxZqStYZKdQmdfBca3aWnmpvyjbFLpM9joj4g3YZAJuVZ8wzL4CUskmQEGRlmXeJia
785AFokIONklIjoJghZQQRs5YcMVdoeizTfhd1pP3l0StC6TKbmO3CoLjYnJiqH7xRdFyNryqlxJ
ulCYveotqwGOVRfZDXQtidIzbHAoabNS2EAPa0351qpQXcHCY00M+rR1a0hCBH8thi5nXdQOill0
/BczAi+YduvYZvLWCybUoQIaYE/q2a0bIMcdNlIxlExWbYbxjsofIopPYEbtM6GBW9fuzoaPXEU0
PI91LUAZp902MLGtl+X31OEYbwfg5W71F2LYFQk0GVo9MT9tpm2GvghBHjdbq/YDHJUM2z3GrJSv
1Eyp0T5MwsT2KZGeaQZrVOS3pkWE6IoBP3wDEScMzE2vxZs4wwBkqYEHuCOzc8Va6dgKB4fWpvP6
VQ0JiA1Y/kLQynpkor900auRV0rCh04MRQ0GzSe+zubJqSjjYpfLIXbV0dYqUoJF8ugidLeTXl7n
FoqCaOloMB9sJ3zkmJbgp8lHk6NKHoY/CNQ0vC+Aw5REmOB4NGR6bW/zyNCflMw2nZUdTr4zPcEg
gxvhua8W3TUKbGp/2O9pwTZirrhzASrP6ad9b+PxZum+GquaXBYYUgPcPdMbfp7sor+r2Br3QUhG
Z+5RxQdMvZGlL3N8aW2LW2dycHn6QNHDAEthrUefnYGGC+bhhkKGsdnIJJhhImMxUhU3UTZcLSJo
kiKsSBcx5cqP5HubIXKPGXIrE303EDSqKmtC94kjTQ/5daHpZgeuQyNPctxxaryQI7OZawUzKuFt
nBUcXMxr2VNfoTsFkZMuyH9mN+Do7BKSLPxKFa/5OJlzoRE0sRHbTsjxmIpNt8nCHoa1b2145Xto
wxOWfY55Mri3eblnSBnvSMI4FQT/reLRXGos2NZ6oWdIxFHzsRNgO23bm3AssTVT2HAFYDGFIOD1
fjTvmiwShNx32wq8Zc8LchUbzo+e+f5uMpI13nekVy4DMjtDi5DWAeubMtbXMNz2UGfyncg48yPF
fWm4xdYdGJflcexDPC8W+DkR/pZRh+GLHinOMINqbbUxZovJFPMvBnQCTZzPPqbsMzZwlnaW8fDN
/AMDJk78GQ4qq+5GIhwefqSoCy3hP3ImHH7sRpkcaNnSRI22aogvWwK62g01M2MlKF/H9GDWH6Ue
LGGgmJsah1E5pc8G+LoGMljn4oqlTDJWCP/VNXRtbVY8LrtHlzLgBJeAgyvj2SqqGimUBR6ysplH
JnSLdECLhoDOhUbaLEV0fI/j2F6V9axIQiXIYh3/LrbikzKYvlEpT1vDZmvBenddDdazzRR6aehp
wColfScr6dUyI9zFE9iglElBP9tKiHgciSyh13P+ou7utxIuFAcXdtsy94CTCNTEpofp2B1NlKlD
rR/YCXGG2tG5IqGw45pYWTqIkSEO9SMGg7rSq31U5P1Kz6uXrLTotRBYupF4AYnGq3Nc+dpIsArg
+zQWSLvciLxXiS4WlkzlTHNlrryDSsQPgNRDUZTAMUaU6I7FC2G22HdJXxOhVU9oc6A4hV9WDe4g
mvxvOpNgo1f5a8rdyKqgoSXTcskuAzkqgmiFemB4TFEfH2nqeHDD955zFsryd0pk/b4NcwroMLsK
TJTL5jgQWs9emXWIgZGWdZD/MfWdff59MDp7U9qDRmxQeixIbjmmAZSysXcYLzU4Qfg0u6zrfJ8u
qMS2sx04kfV5SKMzHCCxrSRv0jGsNio0niJNoyLL0b55dy47SSwrkb5ttSOGluCKAHSjWdOSTu7f
yoP3nDLXyFntL72uf56YjjObUQcfwTWzBt6f7iypFAzGB0NlxyZNt/YEos6eEtQDrbt3B8vfT+jS
9SrE7jbgOw8mZlB14mdr1nPQrQLa8zHqqC3y7yFnYpVzKsaV84Oj7juHKlnbtEnGWF356dVCizRI
NaQeOpGzyj2ioYox3EVV/ENAwJZnite0T0uFWuwLZDpFtgCYWnvQu608QiTQfZOl5WwLuaKUrQ5g
kv7Zru0/NelGAdMcgiCk70qbjeEoFkyFhlBzDJ75j+ctZBTtJ999A6nmH1DMgV/rklslynbTdqey
KcAV5CM6tc58dMl0INdlgLOLGdPKNvEOg+R4mHAxO1YvCR36zKY+ZcxRpOvOR6eW98PdjAIM5soN
GKk4RPYUBb/KZrLWoSQUEAsYGAtJktjvA8Wcfay0kQpQYFfvO3hLv58ox5vThP3RjT7JJCyCtWDW
eMDcUYrd74em09W7cLI3SAn4Pm39U9kOoTpRZBx/H+x++u8j/Cf/fVTHDLhJbcv1re7Ni0CcESxq
jNZtjtP8YJVjc/z9o542o7/8/fPvZ4LY1gj4wZQM8co4FFlqHtqBKTmOVj78/UvOKfNgCjHu/Joh
tWl7h98HUCasj504M1nVsk2eJd0bche+R2IuLaxXqMH68+/DMCC7RBTAn4XaVySNnESeDSgTR/Ze
hn5SdcJt9vtQWnw0EmhZAI1v0bWc2VbR3WC1XTUNtLf/f1mSD9/BNGc7e/5i//97U70W5CPe2RjU
on1wBIwsWkJgtyYttqWN0YlstP6VDuG1LOGNJRhmBswy125IpuxAiml0Nqvw6Pqahs/Q9j71YTgB
4KfZMFF1gMEI/2HTwNzZRZyvWtyswGW6V37CcMdIE8xUWkWnTl0xriUgKWVJRqU+XU0Y8LSDhv3R
1sURnqv45ySsnJps/EAeEeHcntQ1MZDrh0BgMSZY0TH39GYv40geQ7P576Pfvwvnv/v9CEHWrSls
bMIoO1/hnWwKm5/EaggagOClHToHtTZzJ/Hy+0cBp5YNCUkBhI//99nfP6q2dfZ9ep9csuGJlLdu
Q2xZaztA+YeGd9iUnT0eQgNChdlY/DYzqW8MfrG3mENeDSFeL5G/Kwj6V9J8aKntCC+sOywDT/ff
atKO4jxN/ra2vj4yguB3DubkzmkEUUZDwFKgLysNklO8HodLq7Tn/9F2JsuRI2mSfpe5IxubYTlM
H3xf6KTTufMCCZIR2AybGfannw/ZJS1VI9ItPYc5VEiyIoMZdCxmpr/qp1Uq9F5IpPE4DJwzZ481
ZXcQSRqPNtTZukH/sa6G0tb1P/4J1KHyqNJVdqQ3YTq5tygdp/PYTj9/fzXPJGrZtnikRoJXizbD
exVFxrPVVDw2mRucgqQx96IRkG5IHF0Ua1ccqfb69y8OQW9A3p4+zZJITobJnHFd8SyD9lfp6JR/
na/YGMRbtxfmDuQapZtz/RxOI3A0x1D3TV40T7MQF5Xb+YdBV9dOhdbrkC9V3UQbPtqFW8T+9E1w
ij6hHASbCdL2R5hVLznumlvazvYFOpTECzv4c/RJdcuBDbvNScmgzmLOoTXE/RdzEui/zhhwVB7M
vTPZFAOhLdyDLWg3moT4e2pwuVsc3dUET3eamW0EgsZX26D7OGVyyQiLc6ec9vGIFFEUXrPX9uxf
EnKeQU3X0toks5yyruegnHdDVYb3DgxrLBe5u2f1pUWvmm78PIQPpo12/ebw/4Xhf0m/IRZXf9r/
FuL/X5H+l0aB/0T963//+3vEv6uFnP8vX2zLNm2nx+63mm6/edTav0sC/vFv/k9/8x8s/uephsX/
vWDSlu/GULn8ZyK/C3b/3/752/8Lwn8NyF/RZf9//4l/IPy9v6zQtqxQ8NSQ7vKh8f8Hwj/4y6Wu
CrcEzMTA9DyX3hKs323yv/+X5fxl+oFJKRNlVr5tecF/IvytvzjTCjeEoGP6Zmjb4f8Lwt+zQv9f
y7Mcy7J9KwSjDo/BCyxn6bL7p/IsgvBybCZ83HFwMepmVzSCoCXyzsZ26GKLypHsIHd6wSSGmQa4
5F2pyX5V9jZ32aIiaX1ZcfDFY31mJL+JWvpI8RAXrOGYPpNlOsRuybVVDpRzKtgzub+LKn7uKmR3
XJEu9mhr7bVscFyF8k3LALzDXj6RoJpPrVbbeHBSpKPm3WQGBnYipAAyfipsjirScUkmuvW9g4kU
9jSKC89G3cYfTQ9ILPWjO4AMh6R2j/WAOCuA01Uu4+nc+N0Z0Br6LD+MTIFMnLmomHjKY1mwj5g+
wf58kPHB1k2YaN9RTOB2FAD5AZbpEYJl4JL7nov3JiqZU1XDJqtt6BPotBFsuF2B+NcZJUM6wsCr
GvDhISyClc+5URa0HrlH1eW8r4VFQ1UF96Cy5rvUf8dNNsFFc9FMQn879uTJ54ZD+FwxvbCYFEGB
oMsQVHdziuzpV7WmuJgUnUaAYCI1o0oFVDfThmbBLz4mmAhhZzzEXjivLRbkjT0UXL32afZpt9Z9
s+qqLF4rLz/7aEumZbEWzb/hZoQHCJM7RddB9cxuNamqk1fMXyEsRBTFDMuN/50O0/MQjLcYS5Xh
Tuk+ZKbJqzLet/hanHE4q8Cq3sfBPU4dRgI1U74ZSSEAc+M1y6BOJ/Yb2hWZALqRVi26++KtWVyl
z9IuU+haRJis/pvW3Hpj5aCawbasehXG1zDJtk6aPmJ20Y9xCDisRWcb3f4nhgDIp5FsqEL4VYTU
OmR96tzxSVEbqbkHqzXcyY+WVYArYnx1rk+G08PhqWBcT9q8F+UnhGcGTZP+Q5haguDhOiDEj0QW
cRyiQ9AXsZo3wVTZJ/jMb0kp070c+PGzSTBOh5s7lO2pQLBed119bwEMxKQWnMHN2buK490m8CGk
Q11hwmQCyLazY2S7wbYLKECjiw2HOuPXTD2PRRJsEGcv85T/ZASvgwRRhQRZSxphY4TFDSly1xfl
LxpksZQYZ8/fliogFl1TCgvruFIv5E+IVYJ6bj31BT/rXBAbbR15qB3n5iraJ7CJLfd771dYYyWn
ygnzST49tSCr14JdzTbSJqYTRVTfJYucG9s6RTvCyoGpY9cLkR3HyHhoUol8MMJPdspxE2sLkr/q
+Ey0fUgngmaVkRGLz6GNKhQ60kxQBUlzY03AuTSTHFGF8UW79ouHkd2zWugyIrpvyhjBLuI9EblX
e45vemK/57ucHxY8saDb1XEjC1zIPXDRp9HHyKiN/NSSp4AvLPSa68V1z+/8DCMCrrmux1va5Wm4
Y7p0clu+SvQQ7tHpiJs9l0GLwScob5DrDlkBGaa1mb6NIHl6lWtaswrG/XjmDZs+n0oRz82fqxHP
OPjRRVk4JY59Tpo244RE5XhIZ4Bv/64dxm59BoRxaOh5gMXLC5Sf0U0znxFXfyi4OyGCgvzBETsU
zlcwfAS6usKvvbRZx8DNNsydM+TfDbY+uxYAmE3K3Xu6ydAtcahFdAOuCJNavKegk5zhkZ8NN/Yv
khB4XfVQ1KbujwWZz+MpPoU1vyMoji0WJz5s1VilZOons9vX5Mu2fcrFHIoYjwJH+m0FPhrFYWIV
iJX9ZDmdzyDWaH+1tHhIy6ayMKn1Nl5hdWG754v3lpHa2olzXkFUDC9lCWdNTeEqr91HE/39Xucm
wNHxhFRzjkmon0cYhFthMdz0Qs2EJJl2FRv61WipfOfUDfXEfX5gUwVIo1XoIyQhjn7phochdxlM
Fxp9Wk79Y6mfRtIsG6hfWDnCVBzFEtMtcFztq1k+YDkF4VirFodj63zKWb7mPcRdgAuU3DkmzfTf
Ufad5FX+4ajmRSQZHrOBcEyQVTS4aZ7smem1qpsvV8r8EYwLUOwErTs34/wqs/C12QP7KHZ6SLyD
NQQvIA1fTaMmRulBiTIVSdEaTLKPr5AAUHHtO0w/5NCSAwdYOLaxYz2YVvljGN3rpNmlmkHZsssE
BO/Pj5wcoJRS1olHgztHU/rgmc27Q4FbZ80zizF+/kLfrOCB+WizRpegzqviHcOZ+6LsruEGMCgE
cbXaU8Atu/CZpi/A/u4tHx2Lp9TPeDN6b01yKdSL7HiDdoHGssOBLPZ/+0tzlxftHMksypAaWd+F
rbEschm01dHxNj6+Y1zBO4bdJmn3lDWsQIIe5E5k1o/MveUP/IELcBPhvJTYe3+mpLhlSuK+LMYX
xl1Hiuqo4AgGzFfkoCumYwOPXASFCZnyaEjfATrAbLNAug0k78QGHK1ukTg9+4Gc3M4aje8q6Yhe
yuLFZIzQhp+Y6V9SarBpgxjvwHz/Yday8eKDqX7yMfggOAlGn7HLMSqamwY14Ilpa+I1WhW0kR6b
NVC2EyQLRlK4jDY8RdjNUnyOvnGzDeq8qWIgLNgbX3ndWpTjAf8oYmzkxMIgnGEsLvkwwrl8aJVH
GDIaVmyObtKhwSKW34nbAwS1dyQn5M4S/mUsgK75Vz/gXJVLcEBpBnrutvA2omT4akuFvub2J6Pw
vvwk3EljeBJU320jb3wH5rlOqdYp/Z7sfxle6DTfVHo+0eyI+VNup1x/e/QTAeyFODbAlGkp/0vI
Rq4sKN6rBKoq4E/kcN7Mqz6I/zhgLdb8PouFif8Zxsip5+i5qlyuEYnFp6TpiEZx6u+iau0p56Gf
GLk53IJO0p6bEDR4XuG2Fs5mWgzAzTRsOaoRgYzq78ac8ZRF47yxzPYE09AGFUyniWIfabeZ5sLY
kFjd4RJPfCV1jr0zJJFJ0RPgtj5gJmTlXxC7ivIbjswTB+kvJ+PJa+uXoEL1thjG4Gi7lbn3TbrY
2DePQ2kS45FkAgn6ctdS/xnU+iRHiOWOzvaEUKnK0a9hCrcnTdBY0+SUz9HvwMWSmU36neZ0ZG9r
OsQBRicYNCu4QCT9/MYGFE5wbRafvYiZu98L8atiLaMAAGAhaUCZ8/cJUTwZ/OEhQHzeZ5DSVmqa
3tugOVWat4IwCW0bw3gPM2OH+wJPPBO1qavegKm+q4a1PQ6JnjMvZ+JRvADB873APlqB98te2pe9
Ct5Mz91jCmNYdfGbN+I5LhhQDhbezpKfya7UvnTnK+S3zeQ8CoqHeTS3lNZAd4xAmw9w/61W9Hu2
S8CbRborEHbzkoULYtzn4N1b/Ttc0rs6ZA878Fnu/Kx8oe7yy4TxRrZ7Qjql6UOwqVjFvJWXEPcX
vPJvTAw7shYe+wAv2JrAMoi9w9JFYBx+mUPLUKJDwBiDZ0vINyPzfnWZAhhTm19M/q+5CdAoJEO/
8+70RMoKGDqjLJyngEvjdVyOt9yTEZVONfhjos4qIyuf9vSqKm/+6Nz6lE9ioEFluiqWWZjW1Spw
5FmRtlhRUfY0y5B5iUPzn988eAbiHFDfHOPMqqyjYV27TU7VTjqcLQeUq4UVAgAHfGzfxldXBHgL
lnW/PJKgreG6oLNbacahxv1u+YyYTji/R2Hi6nCM40zm1Ia1VFtZsW9Hh8yU9d7VXLx+TFnD6VpO
gbrkzEzEu2QJxKbG3ls1B8vPDcDFjCJ7yiANxqF7jLyUBJVs4htG90EBn3l86TrzsWrn9JRFJUMc
4PlTCmtTDxwbxuIoLaowB3vCEORXiNBspAazHLfeMOxnbP/ktrodqN8A4jGSrlRmvTcq9sGQpQnL
Dzw/Ruj/zjO6GvCxrCmC8Q/KDbiH8qTatb753YNMeTDmO3KOpPtlAKi8TY+O1xFLQ5zHltqdlG5w
+DsPUzkOmxDr3MqoQcSPBd1bRUUdUjygzw7+w/K/VDjDNm3h0JhllMMcj884lqHbpLybCxnfnIoI
Pi69jV21D9OSVrajiVicwaNl8ZcESI9/rpC/Z23cJfnS7dpB3gIDpvc2Q7JNbL1HbCw3oVul2xJq
Bkcf/giA5Ql41HkGkZRO3aGsEf9dVd+PzzBh+/2g06XpgTx3OfKmm/t+RxZKMkWCBpbD0snliI5D
C4OtDeRes/qk/HlZqpmMGg9tOxpvTAwuddg90onxNKnpdQY2sfVjJrTGg/R8FnDRn5u8a9de5N01
gjU4s/0bpbuKbUq9GvP2nXHHpxgDAuH6rhd5d9UmBy1YogGAN3o8qqA7xEW8a3V7bMA03uzYKrG6
D/lecL5Z/NSkxgChZx4hjWYCr0b1ECwdDgZtVRO1ZPTlJZ+pUQD39uiVKxt1ddrqAcl/aYmiSZOu
j/eSGm46hdkg0y7AYgMCyIbDViYbUDcgQfnI7YY5OHbOmChE0VCzJU2dvDo13uJSAD/1TefRDM5z
xU8dFZz6pwob2miV3Y79w5MsQ26ysiSOTfnAtooQLmkT7J6iviO5lpIhwkVRyYEao2RedAWDa50V
L51k8mRxtLapoa4cho15orrjrPqc8Ih5p4NEb7p5CT4xMMRoyBSLIq/QGp5bh8JfZutP6EbhJu5I
sVXmBEHImiHbyE/hxg2SN+ksPvFtQ+QTU0dy5XWdtLrczEJRTmDEtBe5Hkb2NjnWoJGH/pamza0h
NXtRcrhNenq1iL/hy+Db1bJ8HIPiFTCFty0F2a4Mo/UG32MD4QO+fqrkW28AlhcOEPx6INTdWSwb
C6WkAcGpEnmUo36YRBafa1TJxXZ9V6lYXMLJ5nhaYY5uXmoyN2x+yMjOWXwp85G56hx9dJTQWX30
KhP6ZslFLaGKK4bZ5GAyQyshgWA2kJ81Ee6kJXFpI9dWxn2LBHbQs7MdTZc1nwIhAB/99OD6QMPo
MOBt84SUEh1KisM3RZ2DFsSTnbIXIA+V790QhHifkGDng+48cMR1zsPNfUPeF+x2ySwIn8NYtBan
Q+dBT/MdtoN3W8lLpPSlWcbpvnDOFubnczy0hzFrd8GYbwm/7iaAR5siWVCNfECelNcQXXXLHDs8
wp7PTwOBgXZ5aBr1PTatcZ/l8Q/jBu1Nm0HWx9HX9SEaIfSZ9G71MeVELh8+xu1yN74PoaG2lRL1
uRWMJ2r/T55h4OkFefixYNUcM3XNC+vadZmzak5Bi+thYF8Iujj7oa6F5rzmteJ61Jl6jL3lL0ud
zVmBVV42ytruz9M03CU9bdjSx0TRw7I2x48Bfh16tsdiBKTLGR/MoT972DXwyGmCOqB6/ECxocEd
Mw3iXRFX92VMKUZXfUqEEo5TIUyodtgJ0jf7amBX0Gbj2SoZZkcmNQR1d9IzpZpN9lMb2a3ts3FV
JibAPozICqdehTuZ9aP8RVWZMJMzPZJXTDyHHNM91CC1t4KcIE4d8fs0ze+tkP7B9Lc/Wswpwk/S
rUhXed5yVlbvKgru5qVqOJ7rF23AJcCJgd41sl0wr63PoVN2ibWheKTHr2JRU3qSw5A+TEjoW6d2
lhc57WmIhUsy8aWbKJjJAkYlwuuAdAUM5wZSeFi3j7YHMKuCR7E2rDXRrkMV5/6LnA1vZfke+osB
si9ti0suUvuR1jTrcXZf5hkgL4sNgdrmU7psblqltoVwqvvCKH/XjX1NpSEwsyux7bpvBwY6HkFe
d1Gdm+DQgAsz9TfmynyM49E7RY2LWDoBewP9wt6EaNgho6pkNgwcP3OIcTjtXyQW+kMALnQzk03Z
jcqYMQkQQhzJJMOjqn7VBRhMLkC0YR2vNgjGR1kxTnO1d7B7RkpZ3T2ydoqTb5vRvZc30b3VzA/S
bzcjfiNouN1R2YV1HLX61XRMSQ1LxIe0BlEraPjEloWJsZj3yeDK61QUW7MQ1T2rV75vDIgGbOLY
rsTlBuoBvNtpIINmwlID7iNLtE1QoF+emN9Hn0N0nPfnumM6PPrpnyWq7RBSMhsYfLJJ38NiJg2P
ffNgF9F94fr+fsaKjRjDRrKUmF6j6Hfdu5RMiRR+IZvxoAPg4EcMpbKx2U4a+ipmJ04lBc6p3qmP
Tpy2W15Bt8SPOZbHiUHRDIZGS5dIpZhykAmhzmBTItE0ltYmZr+eFdis/KwBODrTUEXcqDDHaG3W
zWflXWWNb9Q2/F1Mjd0C1F0PrWagjqYBJtk/DQlW3SSetxOzplWzAMISPZHlqArefz2FFmDRAYKJ
gICmfYmtAchGwUdp5JG/aof03ovkQwTeIIZCNIUZ9VxD/RCU2A051zAe3Qin/oH+cLBQj7JmxhSM
YbUc36uhOjYpPiW349I2eJQbn0MN6QWq/oDaV0Z09JR9bGnEWPSUjtie9RZODWE0+YMhcD45EHpj
K+bqS07jpvBXWesfhjSCMBFZT4J9lB0HA090Q6kGEGAvokEtoqt3Z0TexF9FP06zZuLtju5jS9hE
Z93adRiOFgYHQhmxb+e/Rl3oYCRIWMY+nO5MzB3rZViaJM0jbimT+FF1MdPi5EwQIbx8AAkkap6B
KnnRVRR9lGJp8HM5rhXNLoi65BC6CBFzn35mJH932GcurqLynIIhVBjEGzMYawLnd1WCG0zn6Uab
2UtQxpCXnbCBBdSeecet2CD2hzRuHvKCiqymaZ/NElPOEPPVMBEkFsDAIoueIn9aqOQJBSb6S3TF
H6dp9TGL73yrfOcidZBSgXT0i2cjPobOQKZAXCV/KGsqj6z2ckjrqPUDpEN/sj6SkAZ+IZ9xUGKS
MtmMQR/JAt08ioTjWpzfDEY568YU1F2oB28xdfKmnRv3QJQ33uSGgYmXCF0pTe5bnAMbDv6bStZ0
vrr9nnpC8EBnT5U/SFOcEVyf7gywA3UVphhwcShQhvSQuGok2ND1K1mUn2nDX9z02W+0PFIJZfBb
4XgEQg3/cww1LVYJD5YDGx+ggD1ua8fikhc9IAmiyusYdjOf7L2LNrfpgCiKuPnoJnqFjbD+ol+K
jXHrf9YCSUKlDQSReVoC6RPeQVLnZUS/fMZ7rEPjrW1DfYcg1nuCm1WSxfuKJreNGWIPH8fsrITx
w9mIxjfswhYWTPw8dkh/3zUjMU4NRu4AmViC3bixA44mGAy6587VGz+WP9lQYOqcqMYabACfxSHr
2cgLzKErHNTek1fIR7eVFy+ROI4Lo8K0TULPNe1xJRoMauMEHssTUKJcZsscWd/8wRrZ4DfnTMQ/
TJr5/NW5k/XZ5iS3IbMfrwq3wBFNxe5r0ct7o9bAKBzuwn5EMvBgdtSCupvSARaR6P6xS0uKkybr
MZB5wCGQTUQQt1QhNcbaqPQbtw4auhId7a6tQ3oDg01MiH8b1yyrERKjAeaATu5h5pCjGByxXefQ
ClbjN+isaY17/AULg6Yha6qD7MQECKfU2FJ8Eg73lv8y8WrM/eExKAmcOyPBL7spWKByxFxNI8HW
Bdy4fPA70jfTnhoXkGuEwlRvPg92DmREEVuLwuIp6oj643ugk812dhTB8rRVtX8HI2NjGtzjY0yZ
yaTu3dRN74QAak4x45qJFtj5BZiYEX0lsmCzHX5Enq75HhN9c2UAh4WMB5enP7odC2rI077S07Kk
tWilfbOckcwfCrzAptc97TtUsnjp0sudGeBl8h/An8le2OHvjMpMj6sJrR85sKIel9YUSe9jPEFg
UXRC6W7rkyLGqM7kdWm0zXhwh1AdyW0TWsx4wFsalBoHBlo5sjn0oMXwggZJFQQC4B3RXc3LLJ/H
l2ji7TCSeIb6rOERTr3msE3JRP4qyUdBPidlBU7nzQsW0AOoiZVvAzT9Yw+mvZUG1msvzLN1B0/b
Rw63cEXO3tWhESZFLVqrHnz4OLuf5JOJRiUuBaY4SzFHJOvAx2trLsElZ9ZniIEffsWES7vJKeBt
Nlau+UaZDUPGrWO22L6Rzw/K+DZErzn85slB0oi9NSbP4ke3iIAyzJ3JI++cHp2KNDrsmZJDuwmp
dhNATiOPtU+84mPUcjPPVb1pS5bCYEl3Cv49xr0fztgbbMwauWuMnh8GldJsZf/o26iNZY3qmksB
o0sotglZ9Tbi+dtUMLJ7C9pOF15HI7APdDzj+Zjvk9RayHJ+saP8VqzzCk57SVkvetkylwsINDce
sNnEN+5iwQuLqvF6M2JY9rsnHyxDX6ZvTjTKrav4RMSSSIbY12o259IqyjOs7n1fRagQaXYJfKIc
adIWWx900QZSwbAN7PGtbAVxkQEnk65coNukbMMACJQv0XiZJCV4mrMQhwpRgWZrDPBIR/WnSvvP
JMv5NAYfi39jpZfYb8QGf37iA2DRBXlTQ1H94QbjT2rm15bGDWQWB7ku8mm7ZomUWbdvhPE0kUTb
9MvUXXEnY8ciL+5aO6qqaJY1kLrFQN6Ho69J/yNojhFD5TowKnKbY3An7tEoHqU/E+7tjTvPIxXl
Q/zZVsnB1qY6Fl0SL8dvOoj7O3ZKpNYDxuUqMt7hI9zHGYNK2iDTLR5w2OYzyqTrc8rOB45OI8DE
ofCeywHb58w5ymDzzmcMdD6B1lDSwTEmEp8k+lFDw1nQH9OFzjHa+N7nvHhllfH5b0HlDzrETXMs
f6pADLskqsGncRX5GaBXNl6Ff/1U5CLkurq7AHfH1kLPgpROasS3m8Vxyy6W8kE0oqA4BKrfe+1H
NkDHsKP+YhRHf+jSfZ2S5QsSzhx5e84Nx1ilGjx0qEEeRE5+7TXWc7PuGAQQpWoI7YxBytmsKBTo
zuk1M+kZnVt33lTgGje+ZmzE+PzUOIKwzwBtYOj6g2e9a3+MD7297Li7cy8yuVF6zA9T2L33lB3U
/ER96ptrKqpWSYf7XyXha6/kb68ojZ3l4ohP/PJkomYOZmvy5q7OuWKpRjt8z7onStzFoZ6AnPgx
Lb2sLqsYWGNSF8x3GfdL84rlVK7xMsKxMYBXOgXyIWXWKR4RL9ibKHNcWfKmvc2ggbHXx1BbxQG5
FDCOgWUkoXpGDFy6RHGs+AQF8zS5yQF69THtgcKwSynTXV0DBZ3UiQTiCSUdjOdJ+szkSr791A/c
E2wVi/rqpf6nS8kbdGOvODFb86uB6DgyQUoLaj0w+UT2wTlsvOeRtcgK87tdBl+VUx0Dr74xd05W
Bs1w9uy+Jx53S8xOuou9SzMJ1pTuuxjmL9qA0GNs97kDM7V14uIPvWS7zqViCZVVE5V26x9ISSln
owHgJFMXpJ431M21JuQVVks625b3kV+TA5zmM7MXnnd2GrJ/700ANb18XC6M5t2D9v+LXc0jvpFj
N7aHZWyZFqQW3WKi+D68Isavw0lAKoJX6kk4sc10dYq220TZdOKJeLWsm8LF4L3izGgYdENqd5Jk
Z44XkfQ3L65e0hbEaTrcnOCI7wNCQKVvbPa2SdLhVAvrG8vWn3RojbVs7aeo/aricJ2Yv+PpGSWC
9nPwX2uduvd5cxahuA94iZELbZM9Uy3iXsxAOQgkAFthv9h01JtztOG9jTwho6cs5h+aGkB1AhqJ
s1X3xUGov2tlSFtWey3pwdNj9iUKJ+fEDfSyiJ4qOLcABlKs2UZGlQo7kPxpaniPGSKie2Ngz5Mg
JBiqaTBZeuEyh/wMHJz5oX9SDRMUh0quOPCOTggUK4HBBYQMdAvoEV98D5O4KWlAJiNfwzTWC2j+
OvSp4IUPzMn2uM0yr7hit1/POf0DcRu+J8X8mgrjkNjjZ2paJ60R2RtEoY3lMEdb2EhWnotdA6F/
a6tmCwfiyH6Wq9nJT77xZzW573gv2Fm398ALruaExq1deb8QeE07/bKS8+R0cPmpXLJpJCZIuncp
W0Bbe+bhY/DWueue7gACvu9GYVxH7jFC1byRURujP5oqOJpP1LmZggeKlm62y8eiCqLdBU9EApPZ
x/S/wjb/J3XNo5K3xGXfGXfFZ4t1RPbJRxPIBxU7677zdsAcFXQZqmONOWGhYz8tLBaaFi84y9ga
uN3EQIT/Fz9D67APrmnarjImX3EtKNKlIVi7RIsIrFPTxq6fT4Ro+2hTlVHMq3Aq5q3ybB/jsH3p
eqwILXE6DnCXxrSKha74KHnDM5UzWQnsH489R8H3iz3Q6Q0AOhQC2qYlnQIp5zH2WFsbJW9tqpAY
f8hCYvWkYnU3vWiZPFsLp6i0aS6DCrIO6PIqZ5DRIaqHnYVXyyEI307dXVsVb5mn9iB7cvQQ48p2
fIM3UPCGgSDetbyaxugj0fNLj1DH3FXxqqr/YK8+8q47p4ngIIGvn6bTay58tHHBbkTGLIc+tO/K
+G4ulV/tyO0A860p3mLGh3m2aQcMGuUDJTfWVnf6LnDrT1vA9fXm4IdGDhhbBu0j8L1nXzn8YGh3
sBB0Vf0JVfgQuzl4+26xDld0alqvWFhdtBF62JyUiRpr0aZ1mnoV5dF9WFHY5pX6Afz2MdGsdjNE
ujxQVy4Jow+80hrxEO0eBCN7pUuiYY0w7TzjJv7M+D6HdmKS0pbhK4uuh4DyFHdEScvKGbfdfeml
EMqxJ9RZyNm/Z/yv5/ESsYrEUfRe+hASgsH8FQ7TfZbSJBPl0DKNKjUPNWESdoMmLM2uxT8Vn5UO
gO7Ss721rBk8F+gCIB17tARzLaPygVa+/KAvRdNTRBxg4ZDBIVi09bH5QV3tN5oeQPp/0y8ohoy0
ZbZdil4kf1+KPBDdR6t9F0765neYo/Cy40b6Nc/T3WhS8UVPGZE5Jz/FS5Vzy9rh4Wwm7yrXxNfP
XgsrK0qJ79jmdxwCKQxIs+wi33suFHzIpLOwhYVUx9rNmp2zXj3To+fDLCWdOB9LFJtA5E/lnCaQ
qOsLbp1q5yzEfDuA88QpkAJm3Aie3EFxeYCwMHPSW9YJr/3laLY5ic9Ht3wvvGuqwaapAX8Sr9Mw
jTImE0iIHSwxts0ergxy4xZgAoYJF5KYvL5xTx8jfGwIOxHhXNSpAmoBnjCdDAzIDfu7TqqfnDkO
9Yq8xHsep0qs4dn9aiyL4rAmfybnSJzEI1eZq2dh17uiyz+BYyxPUPgr4Lm2KNfd9Vr8kZKMjNe8
mZX5ghH/NJZYKVOMCHf4CdihGfELzu4ntzQWCxHPv+tmE9NL52uI4ytr3IvDUYbFNiF8gPEiiLjq
qQMiKGwzeniMxXQUM6nAHt+yq1Di6q4XiAqvStvABD/hK/exracZLlA6criJjWTfC0hYOJMMPleG
lgSjExE9DuCRcpaWOOrUzmrRvwoucFe0K6z32RYvHAoKhivHhM83zxQepeZxNs0vJohfAFQ5LVpm
fBZp8lp60joqbyp3goEC3V6NddGWBl7RflmTnvdzMLRr0c4Hy5yzVx+Nm3H5WuKpG4MoxEDbvWQm
YF1Ao6lx5NFY2JFkP5uPekqQSTsS/JXJas4RqZbwwT1h3mSZJCz09k9Z+vaJSLJ9ov3B2kLL+cmM
bO96Y7gPuvh3XQzkq4ruj5l69zDx4XuENg7BkjFvTJmBh5EG71B2Lii3kJRcJAFtF0yCCyLqNGBA
B997jiEPBcIRyrKi0iC4xn/3Ziy/VEuXRqcnTDHec4s+VKGg7OTSuzGR2DhmnXtVSydH2tDOYVLT
kVDX4VPbMS/9HdnS5AGDdp/1pPGi3n73Ato+GAkRtI8v89IDYtU0goilG0RQElKom790hhjeOoT7
tjSJYO6ZNhnlIkxWXqylbQQ8SJrQPlIuPSTT0khiUk2i/+4oWdpKWFMPSUAqxGjNY7c0msil22Si
5KRd2k64oc2VSwGKogjFjiinaW4+qfhm6UmBZOiV6qUP8kefOPrBdafPyiKlpfweCd2hbWWEAN7S
n9DMCy6R9B23Znvn21TzkBZNw2uUdRvk+ZMDTLfQ7SWl2KXAFopXibo/GAQUv8yJ986ncNeY8NGs
7uQsDTFu8BVo0qiS6hhv6ZAJKZOZllaZDPvgsPTMxEvjjF66Z2xKaBLKaGzPR87ll4SamtC0fowU
OHjugi2ZVP2RZzlHiMD7qkO0lqFmOkLtDRjigxMa9H8z4IBTQ/R96cih/OQIRfwtXtB2S4tOT52O
offBKM8JfodNUmViR/DL8+ld7Dzn8thTyaNxqscdbOyEsp4liLTGZv3TyMUKgVF713v6WVHxY2V0
/TAMY5012JXI/rmhDmg2KlaRKKbhg6ogcvTrRmZPnY9VyENm7rKjgTi6yvjxUsqGxNI65Jf+YxKG
p7jx761g71pbRUUREbyR3KS9bZf2oljhfI2SHl9DcK8AxnRL0xHdbj6Gcs7uztIzCSXNfs6XbqTM
ihZJ4R03PRbHI21dtGIk05lkq7N6beCY/B+uzmu3cmRLol9EgEkm3evxTufIuxdCKpXoPZlJ8utn
sRqDAebhFqpvd1dLOjS5Y0esiJempXjpXKpF8Fh73WOKOWyglAmj5m2Y/Y4LJHyIeuvdXMbUeqYK
MKXSiWQdd1w4ncOgfQMAcge/7CVcWqAYSMmpUgxlucNLvDRFlVRGuUt3FCv7kza+Q00a3qZbyl9a
prrAPfd5+5mocSfZr044qKGZsWHhkNlTVOU1DBA0SK3ykZpSqqzCJD94HCBgwb3nVF21tQHqpriE
SwdWSkaBWvuBI80Mj9qj8oG9jfQY7IelQyuhTMtaWrVszMj0o1INnIt3av8UR6yhTd+TxZ5dzUAC
HqxAmxvXZMffsBYsajAu+pb4FU4X68GJjBd0Kfc0FlRY6Wht90txmvQBrdZrej5wK/OCMLrkj6+X
1O7SHwZohQJQGsXMf91ilIxRUQ/VPfjB+J/emQoWLFQatfSS1UtDmTv9xEtjmRl3h6RtT/YJxi4T
BPVV67wu2JzlcmUO+sWFkQjBU32aBqtx+2RblDyX/W+EowbLAKVpykfftw9d7YJfVu2pi/0avB/d
j0TbP5LueRise3Dfix99WC/XPcoRuqs58ZBhfuPYUTjFN4ybCryTfSS34W4NdEKoOe29zCw6F3R2
VhPkQJrX9niAr31lwzTgjTbw8cyc4WiRTLYyZjShKWavZH6myZrG6gIgAc2UDm0ISxudawd7Z2mo
w7TsripW4glm+1NJvMla+uyGpdkuLI+SoruWwjs4/5NJ/10Jf24dU4nnxL8WBXnp0pRHozHRE8rz
TGCyq7CmT4/P6jYDCEnSvLuvflIWUBdFCCwaGpgV03tg0iALT+jbtBDHK7civiEfHVU/Bk39Vhap
POvCKSmccbkp2FqtEdCDnU4aDwuGx4VbEP3tCgpSIOGUmzCEdaTg1dkN46+qkAF4yVDpkVr0fCUO
9N6p/+XIhzEtG+ZdWOeKN7p3n9jOIc8b79gNCCG6stdjxGUWiT7de+GbSW/2we4GF9/IuCtoVVpR
CYmBmRITd5FlzJ4vfQhPlj8wlS7YfS+HtyUh1AxV6e38wTDOcRtX9HP1l1iIChpg6GzsNn6mY4Kr
uklh7OAg2w8Tqi08UiZWSGP9UE8b7spPP3JAa8CAMxlbKRQCoGel5V0psrcWFhbMGf3rKzAtg3BX
TOHVSvaowj7tktkMTCdr8D6ONE/OSwVl2jb3+h8xYKmnjOmpJLwBSXKgupJuN0KcJQo2pZZJF2ge
KOkRoLX3qPEBBuz4pd8uEmtsrHDexiOgSIE8FqdDdXPB7bk4YTZQOWg90c0hjx6IPxT72et/lE6b
TT+Iz0jqb53AaAqmHgsLbeo9oott9N+46W/Q0i5ubn9lgzNuRyxAaxOX35iY7ikt/IXG8h6p9qdw
7XcfBnQ5EWvEco7Z3LmfVLBhHqIvkHorCN4kp+Y3ldXFrsZ6MbT+e5kg5acxc7XOXh0Jt0nW7Uvp
0E8eEIXpUPioTS2firaL2QHN22yIP/j5gjD3Kyg8yz+YujhJoSmM/hITaoFO1Lj4Q8ZminmQsg6F
8GhhplnV9OdHZnRLDexmOaRdBp/2D98UV6zIBT/39qjboD4ZjX8uvLDYR+70mWYKe5/pn7BorvLG
l9saHx5lff45tbpx77xgkh6wD314GYpxPTY7fQFp2F0yD5TRWLdirS1mOBEH/gYTwzbu5J8gUHvb
zfVC0AUYZsAXmuPgbSzDbZ+B5u1D987Tfb9vrZKIlfMiB/CETiyAU4GYx1sbXSzX4BxtMOMmDnVT
aRMwQ+I8TIqQHYdjfIoa0qCNNr8e7OYMNuuR/H9ygZP9F+PIV1XZ70PgovHBlbPIuYb585gBREL2
dnk7NxcoifRBcoEQsd5ZvIjo7QQWRN8vNJNNYahv6MSLs3R6I4VGAGQpCa5pCxZLbTDPbdZWCams
PCfH6+PuMpXDVC2daYNtkurhXt3PYf7YihmtPicg1gQBnLWlslg3IPqIm9RbG2ebW87RpSoVXyz6
Q8sfSnO8uSEFSecWdci4KtfaSOZDy09QRO106GFx8fhAGlMzgLHBTB+HGgnrw61UcZEFO/zG4FuX
jvUlreldLO3MPpjXculrdmmpXqP9sZoKFicYDwIsSqhg4GxWee+tYMnSI0iKdD06vb+Oso4HZb8x
slSf7Qn+gzdkW0x3f9MugtPhZUcX6gfptSv13dehTK9Wq5faduZNDgHiKH6jSsBAo4akNrV4aCKv
RW+r+Z8X75yOF7s98PrTIsZ8Pi77zzZL7/vSQwDEgVHVDxSy41yhLXumNXsAnsM9Uu3R/PtjyU6/
vwto2W6V8Wp39msyNzRpRP6Wusht7c8wK12Q+LTPd3vmAtCgcXtPKi3cGMo/lwXNvjFOwPwR17a7
pi94qf/uasEMjzDTEqVKcCG66bNKOt6N8DXoD68kReK8N96ms+MVP95SM86mHJKn6VJRtpSQxwT/
3YFacmsJtUcUlbO4K1faobw8DOWj6961dJrXJeFHHt2gtgcuFmeEqihI2GNKIN9j+yTb2LNj2gpX
maIyHU5rxKu1mRAKIc9UiJJwH1EtcIsuHQF48W8tQKdjGeSPMIG2vEzpmhMrpRS7vISVWzvAD6LJ
vZjUt+24r246fDqo9CzNh3vlL9j/0yDRV8elFF7QDu8trTURpTO1Eeabooy/PdkcMEdSkWu6mJuV
/25nI4fK8knIZiRz4T81SyH9TDN919BIK8r4sw5ooy5y+ajj/GSo6oeajqd2qbcXzskwEpdKI27d
CQtaulQ+Gf1Zaz2CNkHSqBDYgpLnNClVPpb0m8r4xTVoLhMUdSQR51+6N7DBdMcp4g2S+mV6Unqo
N00Rng13FEeXrf4qlpJqtsxcQWl4zjwMQkuNQaX5xEu0fzNgi1RWzqZMCZIgzGD4KkeJs+zL5VhK
KCArNk2eb+KMF43XGn8b4bh7y3O5qjy1k+TB13liXK06RE3E5bSOWNNtY1Ed58h/UmnIoTLvf9wR
Ic0BP+tT9oLyHdNRMhXPHVAP4L0vrDUVsBsFMFzM9G5YKawnAkI87oodoIwPKngStuC/Qte/niXn
nX4afMfbT+FcrIrePwiFF1iBxAeKkN76ec+7m+1Veku0nknNj7C15TZraN3IY0CUE6eIrMfqknvW
BTu8s1oMj7ppvyjm+qrjEH90mL5Y3BsF1zL6LAfvvshxMLlX09YdkEcLVwUPnzDgpcjQmCWW3loY
etvwrxyKq5dScBYMfIIdkEpsB4Gd7rMgnK6ogWQ38Rxvy4A6GgNtt+yhI9bs9IPJ92iCdFZzEVIW
4dSPYH2r7bK22tQV8FFFYNKY5bfkTt9NdXEdWjxLYjY/J7zmG4Xxw8Egydz7Sb3YTk1Vs3LEMkKO
8pQM4stHibqrcElqAKisCulGilF88L8EQyKxXZk0rTT5Hca4hOb5nDT+BKADlvTaSP1hbVhjtfbY
8fih9S7q/sWHN7GKWH+vovmNwNO1VhO/d2Pc2R0vgLkGctVm4bymPO5WUFDM59zVe0FHmWMhyPnL
DdCV+b60cWvPEsEJXZ1QyApIFsFGsFpg3UHwa9+jJYQtNDXXgOcwx8uAom3cs9a9Ec1/wsy3qUEM
gaIn01Z2+lvibGPri+QQd9UhrY1lci+mTaxNvQdQ8ky3KqcYcz0Ct71mSUwdeSOCtRNZjwJQDc8R
rOPfC016gAETe5jLcWNguoHK4TOFlDriwD70+3Uccw9BPfiSlQ8TKPS32nhg3F1Qptpn29mXm8GS
2y5nzZdPJLu9KD1rNjfbVAVUMyxiPC10V/TA90krIJd2f1f7pLlgs2ERpYkxgWUy4YgkiNUwoqTm
U5ZcqEFkAySMDhObh+KAKQ5IRgQQpLqMPt25kiPJjmGD9exDXeb30u8Id7j2yLPlClm4wQzAnOWl
xzigcLLR5nl2tAbAYFGZOoY03TkTgHr2siGFdrCWgoxBKd86QzPdagCrKaXXHox7ag9oCZiHK177
O6cx6yP4Qpb8cWvvQOr+/UdfgnXCmckU7mZuvAPb9C35PROwYMQikmg3qZR3eDc+1Tj49IUZQvwq
gEOIaNxoNC+8PzZHA6KdPZkMYnvlYQYas6flEndx+qbMtFtbILNX7N+KMHl3dUbTOO8ZVLPHnpB1
sVBakzKiBWsmim+z6WNO9/2jcPoP5fFaAkJyKgLvq+88SjGGAF26/G0ISZC5Bi8oZYvXQt6FQ//r
UjJzHjS0Jdc8VoRLUF6l3IsWlvXIVTJl+q6pCa1MmbpXxuxsO4OyEoBs3ALDcCvdEJbpMh/zNjE2
xGZDnDFi0/fQ0QzRbFt+Avhkr6kJHnHW3DmZNQPq6vwj7YW8BbDwg9xi7IkmPsvZxLDY6//6dBDN
odUpagmSBiCZcnvUjehE/8QlZVfXhnTGlIhu25h+GaQlfnH0eAyFE4Nuc/7SiIpDGXNVbmAJ1vEc
nxlueZ8Upge7xH6taGjeKpe3yhx13MGze+lSR28IyD+Fsvx1kZIxUxbPtf0hYXCux8a0d5FktV80
nTo1gpPhUl8nA4+KIpH/RFOza8WSqei7YCdmHFSz5xVbYCPeHo8Z3+vMYsgMubOzgFaGiSjNis1L
t8mmcWdG+nWQMV+dlWfHKoeT6RQdToDeuXeVO+1UGvwxSIVvDYExYopTBzds/l23JNoMr0JoCsUu
7qvmPGlsctKX5r7DxRG6FjjYJjU25M7VUxzXp99CgaiZ+Ke8CqsRFq3vRtZbv3m2vIHCN8kAyWz/
menpF9s7AhzINgT8fry6E10Vpl9z4SV5Tt+S8xEN+c8cE74vS/HZVAC3aVxEIOatCwwvW5qxwKTe
CS1upnwsMXluqj6bN1Fl7aaIHjmHEhQp9o3JKSyU8ZdvN9+Z4Udb3eJKn93ToO3bGJFLweDlgJ4E
FWg5S5rLdj/L3DtwkZ+rsSlPlN0fhAE+HflabTM9uwygILkHqsai3nkNYGFs3QWzqjFCpHNKm2+l
a0zC4S1IDJoCQnfrzcO7n7KDyQwszDXuj7feGbEYOga5/Zm7rfMuQY8jWswYE92k+HGj7hE1GD8K
0OeVRv2IzBqL1SWLACFknnWujewZ1+u7SiIMZG1Ejr9CIKyYVhZGPwOLCZndoFCFyDA/bQZvCBau
3ah9bLOgcTz7Olr8N3UC30rxah/zerf8oHoeNgzfL86ozmUE2IN/KVu5pgAa5wh4drEgmuDo53aw
oH10HLZJTK/9kQyHWNocASNxwCOsCYSFnkBLr4l4uGvuc6qB++BPFTQ/nsCT19hFyENHbUonfCxD
N2DED59Lrywuega1FVChGQ2PjchfcRaglwrnWFpjf0pxlHiZMM50pDyVsljD6uPJXyhmZP8Md2DN
+ujkNhN80gGkXuq5d2FwFJCnoepEmy6qzo3PeTGk33xN0/WnGQU/XYrjtegVFSMDXqopmp/mURKb
DQsfosGuraPyNJN7WunsM6oxWua8BbM2fQlkcfYajDjTgNN39lnH4qng4DX2hAdpv7MYSjZzW9zR
Y8WoQPV2W5/LDFdX7GOPp7K5aAs0Y79T1NfqvTbqPXVdIw3vybwe4ZI28EmtklDDSLSJJ1kGitcx
D15SdesmDrt1anC9Jgv4PoeTTB/HBMgoafLzzPa9x7voV/a8i/Sd8nPN7rM+SDE6B8arJ4tesHAo
l5UXyoSOfl2XSG9n8YEWg/tamoq5faRU2QwN9m65RfnXDBJLxGI36NTYhVzhYMDuXUI4mYFkP7qv
HFyJlTmvXlBLxln0R8Wun8pDfgCNDyVbAE0aGvL3LrjCKGnXiN0gxMs53UemxfdIqHA1hOiugXDI
EuqjX7uvaZw/OKch5MopLfOSeyeeIIR761OElvQU9S15y4wwBr0ZN0/QYhBSG5Tlu7bBJWAmKTqg
2jIfY7Y3KAIRy6YumtRnqehGD2XOjwjDkZW9gL2GoMgLXoGxDBI4qPRL8JgqzNsA1BiXdPDCnZs8
yd41cEDM5M8II0VTXGOIFs8F2zk4h/F3J3DyFBB/CZqYfrDRESlQlXt3KnC+gxgFBES4N94XMv/G
HbXKRfMbFTHODnd8EnVw0h38GzyTHMOhPFRk4NdjxsO2sIlUhwmRpCTBHY0bTPfAF3zHPhREGHGq
a/qmPYRO3OiY69mLUeeXWpa7lu702ofw10v5CofmYqeVz+57rqlddGk/5WQoI3WGWLWZYmLEU0+H
A2S3rp7FoeRAb/IN3MccOqEAUE/bRv7Cnt70XmAebP/BtVLUqMz8HUfv0M7GvDag26/aVL83XVAf
zL59QC/wMUAmdy6FcYfEDjaN3zOVmdOlDysw9xRYlS17886fDWZSsSevyAjAe2Mlijy48roMNjTZ
j+uqkDcv5UlYIfivx4qC9vgz6tQuc8f2SHXrJo0p5msLmz5dMd/8FkdnB9SSEDbBYKwYDS4WkBm8
CBY4VzeNPDl5zvWErNYS1foQNYiTVhdb58r5LiX+F8gPOw9Xwqlr5DYOnfaURFtwKdZ+GrPbIqEW
cDOBm7byjG1LT+BY0SQ698waxuONvZIad0NUR9ETEWNsQ6bIPmJUotqESJ+miIcYK6W0kHV1fV8H
/msuFAf6+DjO+gkRjxJi3Z0y49Uz7JeG/oiV9ZtYIxYeDuwg847FEt2uqOCuvNOIGd7orHs+6q8p
69HjF/qfgl7TBDkm/yYA9SGHfRmk31NEXxN8f6J/HEdIERJQFNrfGfWIjbrx0jO+H/7mwBJSxOor
QLTrDW6BhD8gmOltdDv6S9SYg10ZNeiQsdg2EtEdT2V6pC2EHGXfc6IHxh1ncvpxs8+mr59GMv2P
oIFs5HhIEYXhcsGiPYfN1O20loRSTfPdaekAaxkFS07vO9NQHWNqAezSZRClI9vYkupKaOAVrLwx
abPAXxcB0pJnjSFOOewo7ficxmzcZ2e/3HxUJW68DJ4KESGMBIc5AHbey12mplPEeZ/7ePJ7QPcN
GyoBCEhT1pxNTJqdRjYhIQ2ZFBo9EVGatoboZS44VQTmRNI85plX+oqVgrmsrUwV77ZP2h6xDXNj
9HY8YjrvjLU5ccV7NSdKU3afIMffbSQX2rF2PaVfPB1obH0cJJ8M8L43yirBTfjlD7FP0BEpKZzU
oeY8M92RHRKJTQODdNQhsHLo5pM6VCG9YoGYwrNT0AXE0cTk1MPZP34saFZ0TC5/ofUTx9hy1QBg
ZcptBTRpADclS2DAWPH0pwuTvedTszVbSyx+zp6jIaaLR7fvvqBaTcx0YgTrMc9eqGDA9At+hJTr
zI8VMy0gEzLW+z6Wz97If0aRpB9lvxtCAjV1sedFbFCF65JGGcpDrFn/O7bmwkx+PFW9pJJugNH4
my5q+cgB+FyZgNrHJu0u1Vy08J17XEqVjzvXxFSbTXfBwBzLEw3PD9CGhsJIbALdVjuvBCiObYSF
bTD5GHz7xwsDRkGXRD5qdeQhoogBflXsvEYfpTftkqZ+n4Nqz7WNMbi3jY2vuvo+Fb27tfIAg1aQ
7KpWdA92DUW4ttKt5/DYbY3wEhndbRYxM+TMBnZg2F9hv0XCnLeO1WwxK6EY66g6mEx+DjP7ynHP
Un5ZXv0x1j5+VgPxJlP7JojfKL4gT0EJJ+vvV6UKTM2cE8cAU7d3ZpXymUZiW8b2a8qnMCaSAQ85
cs3oxx3evKYsDhEhSPAXnO90xFiuB4cMhIifie1uqQmSHKVVs/dsvHLULZHErsUmax66wTwNhhnu
6HsWa9uI+1uA5TMOBU88bEMaTZBWGRYDQ84NZHjYMMz4bi6JnypvkByrGB5FN/h7YSMsJq5OT1ne
cuMh1Pc8XnO6zygN6xDdPSnW4KSSe79NsAhwAlGoIWsCXAHGCCen9NT376vOthCyyGt4TO0eHNdN
77QVcCpzXUnvyyba9hf74o6PuMH3yrU/ZeOX39vV3kqgudl2s5cqJYi/bDk89j973WTyZBX6cRQG
Mauqm1YV6F1MI9MlT2H5zmSEmBDp28EngPhKnP/bmpJHOTXI0wOoux5hkQfrrulYK6bseIPstpyr
MbX+HWMMIC6vUfpcLlVTGJxEy5aQHbZ8rIr9SxLJT8p0oBvkp0Jnh3hKyMX1HssWmzAuL1lQdh8m
63D28ywrZH6cdIh5QBA6GZhfOCbg5W9YVCEAh0+1xam8MKLgWPO5dNJEczIJdIUQKjMXd0UoZ3xA
y29yLTfLRgBQwfgytn5KlJF5lfTvg7kshPgQD96MHlXn8XCqE8qDgpyfQ73QvpOoOXUc+jw32bcT
x+NrbnqvpZFUZzBj5frUDxxos8yQWzO1b32ZzPTmJKSb5XfjGX/csOHPq5xXuF7Y1FNcZYSlCuH6
VzGxnRqiWxdPGa7f5hkQCc80l2+TtgiEdwjre4qgHkDEMwK7dsIl3pOLrOIW9+O5tbAltxVAOKdi
52I43m8tGf/8mnz9XL65yjq2SYzE4fdqn6gUOikrNV2QhpSOfWWQhcWDFwxLKUZlHOfvtV8zQwaA
zRWYZ+wtWG94x2OHSo/FxJ6srH4tj6PqZANdLpR/Z845Vz8xefgK1qqtx/tB/jFjBjtPyz0bV3ZH
YX/KK45kyly6iiugJuzKkTEdld6MGkFQzhdw/E9Zz1ZlLNJLL2W+rQS9EoTGm4CnqumYr4ZvUicG
YZcuHvrw1HY04us4upfZdsodqyC8aOmTP8UYLMmwbN0Ge0NSQczvBl5maOowzYd1mmBUM1qEuTKj
C/XFFDhJyJaY8OntrwiKAT+elGRZoOSGvgTKa1smlLRoA57NEFVqkAkl2bJtOAtjNVHeGE0Y8pOZ
ZhzEGJwdLNnmUO9Nc9QrAfMfoW6iwNIJyQ2V8uCQVtnPlndVmrHAq0RyJM6qT60tH3wD2xdt53cB
Ftonp5XOBkl13NRJi1NPq3rX9ctq36O5NnBDNN6Mnb0hk1vvds65wSaZWJh0ZAgFzs6L7mG2q206
RylRKlppxQgBE4kFjc0rvzsI1fCWav+S8rh4iGF4mxi77jt6HZVPCE8Y4NoGnpQ4CCDH+oW4THOM
PT/ErBHPyNqgXVDcDOCNrlaoPRQt0YDalXtvarHeYtf9CL0KW0NbdRibIvcQe4HLjmkmF9E1RwG6
qKBRKP7VkcqI9mDiLCWwqqkWl3884kkBK64IyCNq0ezcT+oyJaWzDhN4IPncgZKFXtvU9mOsp+FV
mOPKchv5BkL85EZucWekwZeRkvjgLAebsvXNlXBDTHA67ddlpcj3iuI3MfXBqAjGDtPA7o9QzYqa
NgbsbkzSfY52OHpevsGBYb04k3jVTS7Gden2nAqB4TylEAeOyMwolf0hsNW4jQykbTfs47s0gmge
UIHseEZNvwCf2GxHd+we5EEqdd/qIeM38Qcg9BpzLDZnow0vZUNpMI3azXfFsZvDrehD8yahQjyM
rgudQ3e0wnAcZ9kgM7VrSGdAHzH4SETFWckzkKB5ZLCHRwVZCSS5FYCd8r7UFg/0oizParbP1pS5
h7SnE0Fk8r72K//RlGF3TVJJH7UlWKwmaOx22Z3qGKuwJkpzsvPqq8du9VDihSDh2dwwwP4ROYdk
zofM4b7V3BLeP2ssVGoDeI2YFHU9aKjRkSBesOkxEBwd5X0PhhfdxwAFNwD6zV2HI/ECDGibRLFA
IOKXxdlLy/KZxvKMsk3wwdm/bysPWNB3ZHC38AatO1fZ/jYo6NguRqKCI3rAU9YpyovGxVQMakxO
T66l/2DKxmfa0GvZDsa1TiowkjMgGif0rzogCOdaRXW1TN6iU/Xou3CMelpZ4yQ5ELogWVT1h1K2
8movYCCZ1G+m3Rf7PBzk1bBKPLB9/SZa56mvODbZRvc4RzG0PQt9009Evs/xPr1Znf1AIe3FoEL2
MOZGcT+3CXyS8mrFo82ClE+q1gQO5tT39i7s/8wJ/6I8/O2nzHgZJT1hNU7Z7eiSuc/DZn7Eu/fI
eW16kYCTwDfFIjrZfuCcC/j1Zwo6iCqwIj4B9ea9MCDgyM5vb4U3s8ClzO07attbXEYbGw/GWxqR
UsmmdH51Em6fMO7SJ+rbky2KSXArB9PZKdlefbfQZ7oCOZV6bftpBv1BBfPwd3Laved4XJZlfu0L
pZ6xyS41LoY+SKaOLhqDW6i190BfukF14MO/vxgooD/AI75VULLjLlNPPPDVU2cTToO3ddRgY/wq
m7BV/u8vIuVckuanLFM0tthxdotw5BxIpY1skgAVWSq6c/iqj7HJfffv5nNksrNLKalm8O2rEcAO
/u9e6bzmWPIMINTowvGZUs+70yartCKZ7q2oGi91PO8lQc5o07NwIHWf44Pe1sTrANwtOQKKRS8G
gLp8hOXDy7IIYLD9v9+iIZ/TqnP5emukBX/Vj2xfAtP/mA1m0tQeeRmmnJM9Nx8eh7amUuVJKQOm
pTsf87TAJDqUt8jHUFtglPUTaW2MVN+nHVi+Ysm0e/OfgHOphbWSRm6aHByKx3IW8GaBQ96YUfyk
fwxnFga0LDxjoL/maN1wZTd26T8YWKxhjvASMxG+OHwUYm8mnNuU5v8DZbQIMd2W74zm07LpD/W8
CFAZdNSIopCt4X1rnJBcmVBX7IgYVQ8iMDYBxJWgHtgX8KzND3MJP8KRuNbx0VAdGiyzAUncPHWf
WZryAMmSxdf1FTuPFpP4OVHGy+ATZn8lxrFTDHmm0b95EYd+oLZBfTUDiC1+GUqmo18dJtFbSbkq
hcFbLo3iEHYxduh+0RfbMHmR4+K3xbdreVZ35qUKti4qDuip3CdgRfxBs7kdpv2/f8OPSHMuIbvy
9O+vcwnyt3Lo3gNZxAAhadyxhQ4pkpqdE8kHXFMeoJsYSX3OKkwo9DElDq0jqusrHqM+Aqd0eW84
Ytz839/497v/fvnnb8/DTxcyxHEuoKtRLzEc4Wea6A9ON3FEjb3m9O93YjJ4dNS0afekbE9Dg4xj
4JLIV/9+y8MI9fCTyH9ybYsIyCQbHu1Q1e5O7Z6Tc31Uavjd+I5kJIx9uzxxkihPFsuTfdpYez16
w2GGeFc77E6StvkcDeL9GScrGj63GE4Ogz085S6nxBGJkB9Gtg6z+lxFxbCKrGbfGvT75hkhCVa7
K8NhBUZsvxmI8MC/DHf4ofYUTARxdowi9ZRJAD3Lv4c6vS8W6GJazx/C0uBv2TCNHVafyGR+ivNX
SF9sGDA4e7ksd42agKRNlKEW1MCSY8NLWtUHrwvQaKsUVaz4KYfoSQn/r8TZkIWYqeaKDVaUUjTS
ptkdCyRx7FL3s3WHh7xrUQa5kEsGXeQvgCzEOI2B3BaT6leZjyey3MTgn0JeiNh5+7M0FYbauf8t
xvmObpqGTTbsE5Ft+pkCybGeVlxreEbC/j6jbVVQCoppan6dLE558Sx31sCRtcoerUlyIHEl/qD3
EruxNkdWuI3L4Yvxziucz3+ZHRfSY5nwXPb3WVwzQs7xTaAm7nVGG0U1XHGqDuPQUkTeOzszmXet
9Yb8q1dApO/8SuC7M19ju/9L8P6mKVQhHoFBMBafYGV5NLHddTx1D2XzSbhLkDOqaHn3/sDIPHq0
+6yEvcE2RmqXvSuNtsAEgQ5WzsV+b+FaKFppsbMMK5y+Eqa2+miM8ZH15rsTtyR70xL1mtgFJ/To
rvQAQAs/qVAZ+VMp9ITljP3IT4/WcO8I6Fg+NvIVbSSaoAaT4Mn380f25g+Mz6hVmfMpXXI40c6M
B4qxAM84ZguHan7jp37nFRC14DMmwdp8rHjh4qwZ6u7dk/WeWYRzgwF0ugS3a4BqTQIEgIp9d5Tf
Z/C06Q9aFxMjRJjW5/c5Q+DWKfk+DcXAtw21Juh0IQBH/CsdATG6f7Ed3BuK2T6haoT9+Bp3lyOW
40T1HkSYgKY9iDa1khP+Ftvbdqx2ypxfVM8WDKYzDzgT75LGzasdfS8bRcMNyBM/rL9H1+5pAESo
LNNzNwGOToLW3jiJcQvDi5lH4YZQB21SQI9YsmKTNA02e1QNsq8seR+YTfCr6xrlJn1pNJp70gJt
rtiHwfL+CXhiVRo6bMfRkeqlgGSreSGtOPps06F4eD4tdCaZG2OmcGvULEmsjuX+j2J7e2Oq/57m
Su2x/legvkjU89RhwrSQDermWjq4cN1SkbAzNEDCvn0kog5NfxoHBiqb3E86oEUlNSOX8DmsOPad
YwTUGMuETTFqfdNUJ1CCehVRLbGOKDffkKiD2DwQTvApW0SMxdO9dpqKJTLFiaH/oDzxmiYEqGNU
gJWP+rvmZYVzW46HVg1qoyk2zeP53lf5gRY7csBhvMO1Sf9wClSGfcLNq5IX6FWku37mGadXXPMC
hPX1GlV/mqW2V1ENhtel28jcl7tueWEZUX6BiqjN4I5yzJc65+sLQeutYlrz+ApYcXr+31AEcBT6
XTNQjIslEB3NgalPXifRwT6IIKl7QYLevByoQGGhGpRLnvXGn/Sd+/6XJYoby/wHVw8/7RG0Cifp
7NZPDX5FfcB717GQcr44pPE4D5ujk03vkgeqPw+beUr4ckDTmdn0QWtj3JgzJdkYbaqaq9y12U4I
A+BEY37ULX+i27X0Vjnn2oq5PEfnT935d2rBMDlkYUq3hawbfU4qQzno9Wm0caRQvdY0VJdMCwJi
cg9Ki9dQFbTizK/GTIa0sh6p0Pz0aNX28FOwKKzfC7s+kaK+p6dva3YcffRsfBnZOXDcZzPw30RX
Y7XzEX04hYnpM85L8qb18DQU2IozEgko0jMMZk/gP6LJ0/4f9s6kuW0m7K7/JXt8BaC7MSyy4UyK
EiWKmrxBabAANOZ5+PU58Jekkk1S2Wfj167XskQSaDzDvefGNEFO+zdpnfsWqz3cohltQK3bR6tg
+U1k6Tl0+nunw8WQqe8WH1tTWw85OlQzK5akZH9XamfvVgnAdxFe8b/s5y5+WdIKiE8HwXPMYMwM
8Zn3/FFl5YG74lw1zfuwsGa0eR6JiGdD8N1R9S2atFyxraQKtdflEgqO9cOMC9pVF5rINDXPZB7/
FQMFe2e/BvMHac/HoM1B5ZvbpB0gwLYQDVIHQwl7GhJQIQ/cBtXb3LtcMUhf8HkgBy/6ct+U7ret
/NsccwEmHpi8hje68S86qk7s338cQfbaHMIBMPr2yY9MNhcLV5FsnR8t2e94bEM4ToR1kmaWHCek
CXEUbUydFEt0dk0R5OL69IhF2hhO9tBoY9wXzKW29pAypBF2dRqRPv3nL+Hyx2jqr+wxnjHwL8N+
AthHg6rR7DD0VR5anzaHjPuvQBqXQgoZEGf1v98qPGcje+1dgjLDjUZiK3ULeBE2DPskAuVOcvkl
DjCb9wLnUyiQFlbV3cCSiPsaW4K0+LFys6N9QLB6+vdLaiNHafmsWOtRGiYkf1VdA0Bu8oITTklU
TxLNFCDONb+pTv9+MW10Yknj9wiN1CUjDH3AUcKtpLd1UrzXTS9Wi5WiqsQedPXJt53vch7tQ2vW
8AFrJTd1zwgc5jL5mgKtog1YpjWe2mXPFQbRrbMk3XZGKxhV756JZpDiDgiyEt8zRlmqzHeRtc++
oCogbcK4splJVnHCaI3satLzel8Ag9OLHg5PkY1j691IOU6bEHEvHH3b3cEkeMMKz2yR08gd00vD
6IoZZHTSLUFClA/XEgQXxSw42PLsDbOLiJxdoCde7C4unkwPa3TOs13jxfeNmRm3fJ3JZ9zocYjW
rhsfndT/QIBu2Do6BzlxYGSnfoaIdHaoZRDjwtugupslMYQ8efgayOemnR0dX5zHmXG1pGfmqL0b
B+9eNf4tWFxYDfCLadBUD153pwPjbxPahAX8WCiLwfMfI9ljz18TwvyS+3CaCxXvo1beO8P0bQnr
lYHuj6I6crsBaUol9xiW9wbBfnGHKbjunudc0LoJsjCJLmLCBHQYKu5acq3jOwP2xpAzGmt/Z4zt
+0RzxUfNSchDaCtTzJD1GB+xgvnb2sYVwmshL4jzMawOUZS/+BH7wqwZWf/Ve7jK7KdGLsrAYDTH
ybrpA17NJMxzWTgPUP0RiXSYYXM7/W2s/M0t6Lh4pMD59hvilRkcj2S+jCOluNMNyT24ppszXZXL
J2JSDXQecGKrqVjQvcq5ajBgSCiGpuCfoqB3c2Ok5R++HdLLAENr9NNucy495W36nnhX8sZOWBxy
ZumUgkZ/UJ1ikDMQS74A5aEXs8/edGP9PLRn7cfZSz2O+8oSrxBbsbWzFYzvB0U8msM3kEn41U20
g8CsOoCMyFKtONv0GGJ4tCMYGwjuC+c/LmMnJO2Ihyx0OUXpsQ/EtsYcai0qVDFtTXp4nArUCv1z
kZJ9F7K9mcPaeUh6A3wf1boC6j/hVkLb4zFSYkOL+szcGjXrtzs84YuoAu2MxeirMvBhVDFg6sIM
z6WWD6r5seLuOgsTSXvafnY1/YNRcaf3pLNaQl1DKV6U5tsxxUvcCo9xK8++cp9b3CR7AlUNdIE/
7KBvDlKqjW3zI4W1wX5IfE0yZDThPAQzxQ/CayKVWcBIFm4SAnP1WTE6WuEK/zNm9GVB+gS0d+/M
+SZR/MWyA8gyqPR1Bo2IZd9mecmVqKjUogmBr7TC4aGfJDRrrDjpWDGdK4p9btEYYbs/zYaRb9wy
o1kfzKNo5C4I/Ok2Gam184zgvpiGZ5zhV52BEqzqn9awEtzYFARzz8/cwVwEb4TdonsHnoGYwbf/
dn3EGNFgj0lcOFB8VTd7K08echEOJ2MobkEcvY2DS7yk6h8ZG9QHBWatURXuT0MAMxgJemE88yCj
S90m1Gl2xeOyzP+grP4zeWxhhOJHKCswgN1SrC+jLKJ+rI1nU4DoeWqwkDDfbHij564kkyKLQcYl
vD/CEjgnKXNrlnkoIox9kZHTYatxQBlvPMRevXFm3C0oruSdnDxj18fEEhgRD2m3OoChYAJbtkAk
FPFsmBfzrZmwDpYdUw1kCGbxCQvtvZ9p1WtrwD8r0nsOXgIKYpK/vSEQRNbSHtI0RhQgosIUpQXd
qVTywzMaIhKZtDQ9y27PJBabdr/baJOcJAZsFyN7HfrGZ15Hq5ogCFft+ASamMwBOwYnFLNyGyr3
bzHBskCi9betuzsq9mr9/0PX/kW3/V9C10gX/z+lrt0X6U/Rf/6voWv/vuI/U9eE+R+WI1xpkhpp
epap1P9IXbOd/3Asz/V8x4UTgx+DvLP/nrom/yWyWY5PwNoi8PLk/0xdk+o/pOPZPDmkZ0n2etb/
S+qaxc9ChFxZ0GUW+fHnv/4X11RkLRDhZjse38hkevy/x67R4oQl+5V4IwYwJIlGNWC3izzHaKms
FcsqwJbVrrHqZqv8DmmVcNzNWEbULdXQbETr8wRekMZuXaHWGAFRI9zsIdzPLeo3SGyBRl9LXu3O
coerb5rWFl0/94HRAaAkZcL1QCiNCubBBNFmtF3CDozFVTYB0Kpxn/tgxkm9dZ1TONkb5vfBBos4
kdgLQASnLUQ0g/tnPJI8XJ1wzBJmGABJDhlOYtZ/M57naB5XnJ/oz6hpt1W/xM9kRLPbrNQhhcOA
d9yj3xrEPifVsV34Wj0C+cBjdKIAjhkB4huSbwrWRCvgqwfMTPeJC3OSTcdHWc2HMOVHm9ub0/pP
jtW+xgzpKLchNGuUygCLy3l65/3skfXW7tqt6DPzxtl16bPR4hIaUz/cGtI7hLBF+mU1QqQktOwa
h3tiMYUwDRS0rCmAuoQX22sEhkN6I0PjgqcVL3T+TujEh0e3wi69B4+GKdCem3TbmbC5yrrd5ZwK
SEog4/oODDlaQDVWrBF7uUX3f8rdv6R+hcx9t8jr8D+MB8uD5snCYhWxGYVgTN6HPdQY1cwb2EUy
uxg1ZH1lb9gjm0yC6x/45c8U978CNyntyfSFbO5zaqafKUqxZyBYx1Swq4NRkdQCKZiiOcHJ4nJA
gyrNGcSpGWJbTTwlusbdPwRZYBJQHLaOD9YAnVvHbomg9h5k57ov4AjMY5ZsTJTxlRI7s2ZKl1h4
odMsnPdNDK2k0+sid+5TYaN1bJqWeXdP5oQ9Hjs9i2OESHOtLam3Y5JRBoUhP1fQ4AHQ8F1Yz7Kz
dmz7MLH8AaU0hw9uiRPA9w5tm9mMFYiQArn46FQDhtI5+egF+GGa/p0hIeMqG3Cnwctat6TBxIb3
Nk3zV66aet1aaCp0PgrGOdxI0sb5HGtVblXkJdtaMSVplYR97daHLEV6UZ9R5d+VCFGPibNQGnT7
NszjtzYH45ItcLVMLhLe2dZ3rPPrqwy6P1I/VIi3P9mzrSgiWUsZPpFJ+QRbz8ZjFY/Ovva7+j1r
s/cZFTV4KlIMCyTvasze6ix4m+ua4cFEzmpuRqcM02TP5BphDSPaer7ivSZkBjyXHKZFqmvqB9Hb
T5ShIK2zK7qtVzth7EP63Xa2MU/i7Cxwu5hgu0bG204hzlbZA4BDkzB0z0qh7Zxj8GXCIZQgcYaz
+69TdTzgH7PexTEGPeXlRxryRQZ4NAYZP3htuYtGdYt0TbhgsEd13q0RgSGxGBrUKDlHFGF3/alM
fdQhyy9ty9jWnTwGwJLcwc71DzZgxjaPXkEH+QEsCWsSv11WwlOJ/6ZBkkFoYXKTIEMF/eTxhFfh
OkGshkza570N0j9tEZ6GGmYiFYm7TfxDZ7li57LRQkW1h/ffr+oRiI1Egp064jKXzrPvseSdOvDj
Os+2zoxxH9Shs4ky50/DIEl5Fku08NNQDbjn8Ux0PW9ean52Vb+eDRwN1Y9ubHqSAjlzqPGpR/bw
sHCxmlLBH6m/XHS1HYoCvk1ycqGTnlypjpJtcsDpIVrry4bDXCx7RTsa2Q+nF8A7uzKEOlEwE2RK
GlDUewtgNDP5ogUZgqowTRFiAeShPWl4aWgnzgwQj1xyyL7yzth0hQQm2F2GRn32cbBm+q0snNhl
HN2pf7WMYjtox38ENPu2aH8HgSsowsuLP4d8bQe9teyAH853adlSXYVPsCxeeSARngc+NWWazz7d
+uoEgmmhv2ftd4sttF2FuQ/aTZq/1JTIVbGH2XKJWt4g/vR2IjbIJW6Dfdb5H54YJ5T7LY1t5pKO
NBggTPuQjD9Mto1Iqm2p0RpJcoFXYdzPp1wWcNUd/d44vBszewkBbRddDYOjMf5u/Ta6GcWL748L
n7PmSz19SQfMo5qotnXf15tYzLSVBlR4uwXGGNu3QBwcfwyvHiaRQARf0hQNYwP7nIWcmbgb72RF
jhxDCUlmIYPMrHsy7FDfjI4xJIavdSmbDGtPMJ9Cr337t61KclvtGA29ln3WsCfCqS6r4glfL7Io
1/BX0vCOdAqP3V/EvOEmSwd3a3TCWrPTh8RLzgUbofaDgXe87sFhVbP6dpkUwvls/ozOAtrUjM7i
uN2U1XgrSXAtFt5Slrolng7xPlnqqWtszbSzfGq7GsUZh/JSLQTtpRqzk0G4H2GmFWMcTglAIeax
Ffx/OSw4F1VvWmz7AImMtn0ceMHcmz2RKeZ3ldQHhxd/cHMEH6A8d51fM0qL7mCTuDY2Myk+8awg
Ps3Mt6aSH2WLeKn3rw5+im3mw1D80QxDj3Gvvrxa7oU2ggXTN6y1DMotD19ZR4+KgvuS+c8c/dll
rMiFZ/KY4xndZA5jcNxjPhmWNddqSpc2eMbKtaPnaWTOE0XuU2TPF+jYb37euIexvE21ZaOw4zuB
BsAqnRBp47d4OMU4mtCLFzQuaSUAW+S6qmV2FgVeKpLMb5ke1KlqYxSfj6JDd+HQbieh6LcRRrOE
gYzRlw9MtJ/j+UFh4V8NA85fp5/GFRqCYGtz9gpm+nGU2CSPD0gc4Ls7hCkfG/A2GAGf2nZ5wobR
W1HFXy27l5WF5TjE5Re3tXFE58Lyl5DDkNFzn2Ktd+yZ5I8ZHxKTlq2mv1qVrMp5qhMbrmoEchba
E2hAAxIY6jbrZtTWTTZ9tkWBzEstd2NrflmxsUiGz4nXP9pO8SPq+BRKWL4Vzjk/rklnKq+FwkGa
t3O3ZrJLQDbgQoajR4Cnjzkfh8aTa0EZg5yNM6Pv7ANKnTvdhwR8j2ZzyNHk97mH4psRYhSSqS0s
h/IWTRW3DaewcMj08TDGNPo8uy9GiAil96Jfvy6ICXKKbse27KMMevIu9d/Zpbj0vEWpPnRXAuCo
e+Ji2szFjLtUMpeN06J69GKDSBLawYPU7D5CsZu8ZivM2j4OvtqhLeRqVVSCKJluF9WM7Xq05DnO
cCaQ6sVDr+aRxkbEZXax73Im9omtfxJ0jqvYnOKTqjuEccxGI5ayODZdeOZFBXlr+Mhjn5+uLF6E
xb6bxwC1lU06Vg+pGk74T0GU7dS4xI14O73svLPqy29fQ5sVk9C02Bjr9SZDerlsALQklnyEI1cP
LsZK8zpPMFlHF2RgC/ZFMfyeyalcI99kVCMa0msv3UsXl7dGFR9N8jamFDxqLJ+HPL4Elf1RcJOs
dTr8ZREfOQjS0w7MBCOlH4VKiNxzH5Wf5gapSAdgoTu9l4moj7r4Hkc4PzUDQFzemI3YIJ9TgBMo
MNdV0+WnAasgAHF/mwiMV6i2dpKU9lVj5mys3afAxsRP6C3PKdIzV2Xw1tn48sp44ICYq1vKfIKF
2tDvmUl5yzPJKdh70h8AALM2/jg48DW7vWaG3AlE9v0CsJy6T5MZbFXeTNnzZPAQi2P1gDOu/BWu
vQCPNHvmsFN35GruxqTTe4/XsDaxAK1rd1hkzaAxwiHeVl3wbdkiA51KmhSig5plbPROSOszuFQi
MzgUpk4Yu9pGJzElxBJOYfWOHiTZwdZ4CRrnrELUHaNpfk/ycaiZ3Y3NuKRjDm+aLo3zVjrYB/Fj
OAC3Qs/iDGET5oujYsm5ipzx1WhfLIUyPNT9fd3w/Gw92iet9c5weu9YdOG1HSlbgClSXsYoEsMg
9lcBrp/Mnr5jmcNecczdUFnJNiCgkzRFPrMqYyCZ++4R+Qlmv2G6RSJFBBYP50GgSCbsc1uJPn9U
ZfTaGt14wuR3lGXu7VzQd1TOzsk2sP8TeoxoMRpxxveUSl087pw++YWaLv3pawH9k7F6g8EF6cR1
ok2YFq+mjUgO/J6xqTrF8iIHtd1oZqlpedOlnW2I1gG059UvyMWbNWVWTZLDRYiJkIEcf0QonvOG
h0Myh6Q2aFKWJoNbtbs3wg4sL9gHoGpMoLoo3yUoT2Msc0XN5KaHGNmb7zqZUK7UYoafHSc7xLlr
s0XGYSg6PVv1r30VPQ4OuZVeulwOGTX7MIBSQOan0CWyJ0DsalH/Fud/f8Oqh7+mr7blAOGquoIM
fA3CbIEjvk/LPzMTVsafSMIRYt646JXRqIfWvqvGesfELwB0tDK1C1vOTIhmmf52Ph+nX6pszWhg
lZXot40QrX4TJXdiKrp9Flr3oV0YYLZQADlcbSy5k4tv5OXGc2COlZOj1qbDKSjUBaaFWomCxh2q
6nfvWVdSOqLNwAe6GkrqdaPGPYvpiQkb62IX3V8DxxsGTgK+OefLiv5lUpLK2avvWxjCpNx1kL0c
dC8ROY5kKkmPJTOJT7grJNZGTQRjNJ90jxdIB3ASRBZ+mhNDQd8g5blgLS347bpMKIICiddxlC/k
XL0zTwN/JoxTBB+PRyUvxQqrs6N/w6T766nqeUKFjMSZ4R18aEx3T6MaDtOAmKceDn4a/Iz2zZ2a
h6TOP/NBnBPf9jlzIQskStH2eafJLco9RRoal4QTWhv6Qia8WUFlC1TyBs5tXXeseiorBgXoTuGx
avVfBhIcLsUrme0eM3G6HewDGjXdRtUfNKPBxhzSa9Enn4k06o2CBTLD6QPux8I6zfaE072MnvV3
inAIRAMesrlot6ZffCcu83zr3lvcSo10oEf29bvTII1vdHYzFv5b6vr7YCZC3UyMW9nOL46DwTAq
Pyzs4VlsBgdionBD9mTFeCbobJIjkjp1WU2hhjSGTda1j8RGDIShdD9ZBmxmokyOuAJAs60ar+KC
k3wYA5GLaws7Ua1MWEGDSVPDGcUmS6+Ac6EIjXC+Oq3krwbpaQxuFQf5WmIjOoZesPOS4JvFTYUb
Imxho5z72Q13+pYNRbbj4Whg+cnR5dfvbUghaXk2z1PryRDyo3DZM8zIRsyQDGCNLgu4t7kCsxRv
tFsAWFPm2hmDV1hvbPxGynF3rB4zLDvroS/1No3ujAzQl3DrbGPYyUbZW+1CowiFeDYELZONP2Er
UHJiTqom/RvM0bMu8H4mg9jYJqKGMjmQUKQxTecANxP6Vrhqi9og6C7GhGklJgk+vI+MtwAJVm82
p1z591k3aW7ce0ZhZ39ADhY0NoeY2d6i3kJ3EN9DZEO57lcXWTPD0KkFpmKMKGAutQE5xQDGuJob
FxdjTkSWZ8WnVOOmcjPAiMETSM9pjxvI24XxhID/Doe9s8t7bmlq/r+dzabVos4orHCXJiZER09Q
/9/anNJx8G0K+1K8YGUDXOSucKdBA2uemdSoHXufeEPI7kiJGHFcMpJCazZ9E4B3mnDjKigvLIYJ
opPvABzJuBxqudW8mdmofiK4OCc/ZaEy6mdiTswtSD7w3aG5KxW99DRBVVV5tjNR8m8Ls8xWJL+v
mzl/bbVAHExMyiqjiQdIH60bN+uo6H2QnjLYe2lfsR9gCea76pFC3yEMCPiQFt066R1CqBrnnqCt
37Enf8qup3tRj78oFeptX43nZHKsNVvD39z6JtTj0xfmZ+nM31apjXXWJjc02IdwrjEAmoTFsqbd
JKTB85OwkGrZU0WO2LqF+s6xNq6NeHqZzIIgqQ7TpPnYZgYGnvASlqQfINEknzEg8T2BQNEEzncc
UJ1OdNAdLicGcoO9gfKy4Q7CeB5eu0HeAEa9a8/Ue4uzIQbxqoO7tnJfIxUPBFMM9Gme3AeBY/E0
pPfNlPuUA2tLlpgwD6+sBFED1B6j+wRVbZqpDG1WYzRpv6RY4sWjR0kIJAYKhcYoTMInUy1++sLY
4904tYn1I+LxBqcVtV46wMmsLqoQbIAT69XhSc9+E5FnlvS/CfL9JHNeBrN7rnMn2k1MNndM8d4Z
POWrZpr7owv8w1ymCn7mo5G33QvI7lsHUIi5iYdzqBrXwcilSP/OS0rz93jRRzKQRpVbBTuXjR/M
LwHiyycNx2qNS29RZnWcv9nCYqwnrMVgaPYNSZrgIqCyFEAGirqi8q2zkjVce54nYe8bwUQws4tP
OcLbQrjekSw0EGIwMzbE/suztW6JmywpsfPi4ATmtSsDyituVhy/3RGnEW2PT4zJUhGPNUdyakEd
cHn6g2NIWrgtOLpO6CSfTAJaKI4T9qgMcdZYfO6cEYhCLMJHdsvj0bSZnjFIX5tL+s+MGe2oZ3Xp
Q8YqGgoqWXXr3qMT86daLPU4XswkuDid8ZGVTImIHYr3qTVfsZeicO5MyDmpt50gZq9NN3yvAtPb
aqaQ26PIsseCufjRKoJDaApW/Kz56Ikk2/tlK945IicXicM0yH1nP7siPTJ8Y9to8FeYDO99GDy7
xBg+SGVJiAhzzp52vbPErbkuyWFeQ1Ohph4Bk7ej3BsNz4SMvK2tlHQCncn0OI9TPHUlh4wySCpw
w7Leh6SDHlITHD33adin3Z0RoZnX7vLJLAF41rk2JjC6Onq0fbRNMTcQcEnjPqjao84krAxPEkw0
50i0y7cGvRzJ0tUDMPmHgsB3jjkeLJZvXDoLx+IEbpNQpLsoS69GuifkzWOjSrxlE86/4FPNXa14
P8D/QnnLEmS1furt6yaGXTMNx1i2JNtF1d4aoasPwEE2tpU9Ae+09pM/UP4iPHF2lalvft5Wm75b
jCyGQeeToBTo0V0RWntNKh4Q01DdMapw97Jrvjl7FwCAjzeUSfNQl9fYAnGu7Duzn985jkCL5ubr
2auIv/TIkATJQDEVReg5c5MIP3sZPcxFQhTKzNPRlN+9NHP0D/LXEsV0IC/rbrZ0irWrZj/TYTZJ
3HE6Ty2clyB/7iMQntrzFoM8RhMIRuhGhH+ysuhqMR2H0BKsKaIqUs2qgtw6wtE49COfJEQiosqQ
yOoELZ1dc53n+XiA+U4WYU+paRj9Zxd58IvCj2pihFOanOCy1tvGkbCqhLuHhXFxSj+8y3AeDSUx
Cki9AAFLkNOh4zzWRXB2uxyMUOKTvetad6P95OewcUcB3ItHJrNCxuFJ3MZ43I+AxsY7hzDnrjXt
XTX7f0Ws53XXgSDXttvsAua2RhfZuxqYygZ0KqC/JeCF3EOEGwsOw6eV8FeN8qaHQSDVmSfviOv4
TPNNQumIm6fjkBb+dIKF1CGI0pgRGXz6JDtwDlOHmpmALhrt0hqmn0O689pesF/5yKOPaNGgqx71
vE9cssUawUmvWsJj0HDtTa2MTSx1s5kl/WEri5E7Gug+9B0BwN3bBWYlaJtSEBQekpSLNdm/KuRT
KlwcJsboogzJ83uuf5Y3effXtOpxm+pY7qgNNlUC6wdKaBrvkHVzw1rYpmy7FBvejfsE9SQocAd7
B3F2RLtT2KSkzTBxxoqMzGX5vIcMVv/UNa+Tw5AMgsyjWTj60BK7ySaVSnGpHokmpHl/Ry6Qbkan
/Isw+xuv9xb/LiuS4DOz5UvZuNcJw58FW74gsZsdSIyGCvLObKn3qoXTUzJCc2kmPYvouky8NrkH
MqslakAU8J6muYQsVCM/YMSzTrPPMfou6meUCaq9eObXvFjwLklywfrIFIA5jPfh288hi38zeAzt
m5OcRLhP+vOQkTuzK9y7zjwYzjWoHpLD3J8G5zm3rikda4Gy9llYVzc6E2S0ceDK2nu+lrugZ6tk
qavnkYE1wbB7i4oXi7e5ZFMBFjObkRJA5mRTQiebb8qR3VfFpPTLJ3LQuZ87UJZPGMdXbBcYiHx4
EZCHlAC0V3OASAO1hanSVgQvc3AcIgs3IJOG4CGPrw1D0OF5yh/S6k9POZ5N37mEVji/i+GWS2yb
0Ppegvk3kK/KfY/rW5FEB3/+4wxQbZwrNvBkvuv6dTJi9Tw7LajvDoFGu4+88xiSk3Q3x7Qpd379
XssrcueVU4FjKP1dkm2nAAxNczRberG3aKh25ByXyYsGWeEm55Z5T/loOnd29W0Wr671N2d4VFTJ
Fqni1Px27QvJtbO8huWvlq+5IjKNW2S2Htr8DxqLFqSrSQGBg4kcO/TprJ8mh/9ySYcfQKrN4Gbb
X0sEUyAhRl9FUOBIerRhL/Kie/KjErZaVmLT8JKsAbMkmw+LHSBS3nrMGcNbvLFsCUAJcJysjIU1
BHwmLf9Yjb9q45cMcqabcJdRjo/OT268FMQ0Fkfb81cWHX93h+9F96iOrlV7nkDoF1zg9579QgRZ
Jc95iJZnnZ+SYceb2Yu3drjH1UXmFNrR6OhpxPOHMT6I8JjLB74yIVPXBVp96ZkQMQjo181AtH19
iKvqEPblBvf02mCwMgx/iA1mr02mM+zmGXdFULHMNv4oTneT4b+Pyz7kAS0ZX9P7rezQuWvhfdu4
jywGSDOxtg0zJ5few9aHFPExFfCqdT5RS1CRcklXH2Pvk6wNyJdSKkJu1Brldhm2+wZ4HjbOLL+R
foIR4ubjJoBvva9m1PXeXs+PEZE5DP+X5dlutt5b+51IG+diJpc0AcsBqyraj+65Ko7tuK3ibUuF
NoktBGat7/r4oZqOg0UixDVT3KTxWhvfPsGGAVSc4hyNT2q88TmriqX280GhhtUA7Gui+phKROgw
bfsaLmLoBosr/wN0wCV/WiICSB2GyPbFLWKRMYHjovzj6efR/M3SX8v+SVjnufpPPTFlY9iQil+T
zWQLPko8TcPniE2EFAooXHDcGcJmPIutGE3hyvJP1fTlLYRXtjnJHGzBIYBl/TMNjx4DdZI5kWZy
8NnT70gtbaYRKJL7zL7yfFsN5nfODrsYaAGLeePnMPcAfqJcof+BkKWZBlov7ibzbsShDFW75W1k
T7zhrTDhl7unhFnirF9Fl1F3AKWZuOSHv+hJtvH44y1ZAWNwkiW4w0nBlNstV3nJh7TclxBrVi1/
roCKR8j0bMwNI6UZwYmy/wnSe7d+catf5SGGfSua+7R6LadLad10/hCObzL4rHkvIibUo/9WDuBv
mNvhv1kBFkH7GhbmysmfuNwZ1sHg+jI+mpr4YqWosoDHvrhLcLJeRqBkJJnuwaZfz9GizjguanSV
A32tAyIE2ljrfQ7tJzv4LbOtFSWBvE4uyWxMu8sIBj/ZqV3+7WWsCuq9aTh8/r53q8Rdg5Qimt+8
nHueq558+oRNJMXWykX1J7LPGDw7OxFAzSu7+urrQ8sUWMFoXs4eD5KyCSVpIsUkaj2GBddWb4kZ
pbMf1oKfNedwnzRyMj4UpYGCRx5GEd5feCFR/LdCD8J6Gb9c/9AzoofDuSpK8CMFyw0ezWGbYWIX
W0j4HPHk0TnwVsEyauySlBdc+BUSnZJKpsQhyMp5wnYC/RDHNAJDBlENUXgTdo/DFCFSmNB2B0h8
8VMavbHtmhIRNgiQBIgJHAoHUOawrlSz9lW0Nc0XvFEnDziDS+lUsO/H186TDX2iU+5a8ZYgk4/k
wq+ddiyLto6s1w5P1aCooRoxiiewp8kkdr9skxQf6EpeZJ9vvb5aF+FWEYKm+Qdreh7D5AFhuOVT
tqT/ZjgffeDXXg6ymFT3OBpQOn2EgNEjdwINDlKDIUSavKqB1vlqNH8StKszZg4HXmBIuKD7PFB3
YdsHDjjt7IardzxPIf03O0D8I35857pnU18G9QdDMcvOH0wz68XRBpNgO1MxTbBlpvljkneLeasS
R4LIDkzzNlz8YWKh6gcMMGNa8D+EBCZJ09PzoDU5QEsADmPIvKn5sqO1M3GVMGjNamvrh8icLPzC
gtqL4zEFpeKnKCQnZxNj9WmhEJWEauO8WgsmND1TwDrmRnEfGt6R0b8u38dL3wUiDu6U5e1tpxAv
tjy0HXZs0oggZfJ6eJwQ0mnY9+H4KOvnhOpVU0r5P3X34Q2c08DvYF6xFcFh56EPSri0SJ7wuaQU
68Be/JSlXE3uLTC/TElo2jkquX6ckEsi+CWAYEVm9pZECbTM7jKeowxNNoILPKaLSecKsS0BKKzQ
wzjbwUs4o9TmvJLACbonM2lIK5qfDB4VrEgY6hCiwRZfBmIpZ88Iqp6HcHxI0mXb974wL2KeODQj
DIlxSZ9MEIWKZ2qDLCLt4Z5XCElShpGhJDuXPBUNCG8eIICrx87XvJLMe8HfxzNouedsVLhq35YM
wGzUb8rB9cANbHWnAgGEGfac7hCJS4BnBTqxPr43iE8ruuihLs2TmQWHoGe7ar039hfcTg5KIDC4
2fwxvgss85bEi4uLq2ga92gJeK3D1glHpKvVqbRh4pbXED2+CT/ItXZOXO7HrDhGCu4ypKqJCW0I
ENuw5b2X+U8enuS8Hn6GbrozSJEfeGLjJdzN6OlMwOstMcd49b14uHhovApc7AH7yRDHrNsn16Qv
7+3IgHkfP1bBVtqQGNAIHWUToM238I43D63dPGyhNd8PzOkyCfOmmXZdrzcd6z81u+s4QGRl5lvZ
kPueT2cL7M04LiM1jdCuYQWCziAuXv4bSeex2zi2RdEvIsAcpiJFKkfLsjwhHMrMOfPr32I/oAeN
AsplBd57zo6lP9xaMWVqJ79ozqRHKHYflWzAlmbHvGkOQRXsDQrjFbX1TLoSYdKflSS+xMQ61Y16
Rxd5Il7FK9LPKM2+tXljGc2JgtDGwk4WCnuJdGY5BHhnME1FvFkB/Yiyal3SnNi4BFaEJeCoCtKF
qFnsEc0m3bX4Z2sh/qs080Ti8FuqO3q5WN+Mf43JlR8MoGDxMfCnrURDOYRY9ZVaoMgcHykwICo1
HcnicrYP5osqara3LwnIN0NeKSl8ztsqKTZF9U23FcCjaqfxaaRtvOj/kafgN3t/pq3GzdBYWQCW
JpUWqCauk7VtQi+a71EHO+Kl7S2W34hCkZpDndyxKUUGxznS5Lw59NpHzeOSLe61AOhA2890qAD7
mOWnusqgC6ixODXRO0mIqwhSOBUAbQHUyMDDc5nAoz44a+1aPuvmUdqtJE+SX+AzDo5WRMy3Pv9H
0ocdQ7hnhJrijF09mFbGi9jvcvEcK1e4VYw3XpadIxe+QSf+4taHf+V4LQduKUdJ1qKCSe+Tp5qD
+KisLMcQXfkYc2mTikGc1smKLmTCrScvaE48St7M1KQOEOUIStF8rvMARROi8J5RwUS3pKDFUIJH
I29U4y3lAM7QvXf4XeqdBEBK9knuDZ2HNI7/IuWga8SGjZ+lJG5Fl3Wk+FPoJInQdlK/sEF2MBPT
XL1zV67yJZ/0bFZHrKoO+Q+lXa+QqeLD524/crqYlseZRkSRW6Osk35SoJOlAMyr0gOIk0LsxxrT
7LAlwWFFHiMF5d9cXg6BOS0AHpG2aXlUkHZK/b20djqMtYzmI5oOWkhOkg1cY6x7GhN+ZTBvy8kb
jE3Tt9JfMwuXtvFJdVIZXRfIoONbIZpYSh5EnOr+1pLOFO5xY1yY+E39rR53Wfga5bvavxNQgS8n
o96HwH52/nndipvJepSM87l0rEeHF8g6s4HZpyvhxm/uhtolS44yktR4N7o0rejkPpxa9VaWJbVc
1MhOZzp/Ed47LCI4TavS68X90L/z1xJlO2nn3LyYoqM1rjadO3MrOohBeRCY07NdvNZs2tpTjy9O
Tlcg5vi9Qliokv9k8z9Bu1eDm9oPDLnpv9B/b6RbGP0xrOO/VMJr0m4oTu2YpR6B+jtMbmE9mMNX
VfXSpZOue8L4xmEsmlfDwfMu/JKkuRaNU7xtXUotjeoY8LvYgG7pnZ9J9JIXFP8i7j+peOkA47Rv
OxDFkQkLDNLMld2VP4P6MbX/asEzWkfCfDLuhHg/V25uBzZf8y47dh1FRtfcfmR4y5RuWLfNZ6kx
XW3LaNd2P7SEEPJwiygzydHC4YqJ1SOVzwm1hCs4BQkl9JWugeWj8BJ3QLgcv4WTl+Js5cww16kn
UNm3Yi6Fl/cTDHPFs3c1x8wvMwMr9lLmYN4Hw5GXV4cRptb/5b2H3CZgWOysp9RVdt9fG7ZcmTz6
GUkS5SKDpxPa1FcHzYJQ3sDjrIySYM91xpyI03sBKSyv/CMKfVVBHIXgI1H/9BsvA5VAubwyrkkN
Di6epXSjJfoKOk4n8Srlf0cZX9LipK3f/eY4hs+8+Vq+afk4rM0odEATmNwhuGz+lKGkrD7pS4uU
LdjYSlv9oipnMfnI1cu8fGLHQT2XS1L8dF2CRImwkalbEdZ0BXwF9ZGViL2JyKzJIeaobE5he+pQ
WA6HQtxP1q0tR0jJalUjahyLTTZsJ+HPQItRLxlz0e8g/Iu8xEuN18SEiYe0Lcg/SVeviyi/1xU6
WySWY3Mr80tVbWlkhIzRPNOCtNzX9VtTXWrGpg/U2L3F8bJthPfQ4cB15P7IvsgrPvWcukl3xZjs
zNKr8I9y/YHkBr3f0g+wYnLhKDqF6abrvMF8+CvgLeU9aI4x6AHvly06E5s+vqktOJubshZX/jYU
TrwL4fT1Hz8Npyd7lf9lygcFNj5O74Hy55PWTaSJhyI0/SjAWsGs2n1kuWIzrvx15BpE5abRxSf5
eiFl2KmZkuntgleabn70JvXXkPNF597rELAxcDPsFfouqtaz5mRorunEAp9W2AVRlNIw0nbfcmZX
3c4Krt28n1ZfYrVG2sBysjObfQbxNmUfxBD7a45W5OZuA0HlFBl2WubD5g+DpVOHlFWh2BA0aFeS
yGb5NCPbnQ6CdtK1rU4LZrejtovF/ZddSQxv1EbwXt7MwCuXyEvIw72R7iX/QCSckgBwbcbcG62T
Fj5DaSei+ejXgzsXRMN4aP6l/oyjEhzomdQLfb3LxyMR/3Yh7GlZFdib4/iHggR8eaSWPRflOAuK
jfWQXfzJ6ZxcFX/TWSSo28sLGB0cjDZz3iHlmbA6V0OOOtOblBNwQEg7a4ZpL++m8mBApxxtKM8K
7G4/PqZwHVnelw4mztTmEbxHZIgzcZ7r3i/JmGh+tz3y5/JGzxzV7cbwoEdsFQxIqr2+vDS1Y0i7
IPBOF141mZbkpbpi6uaoMEu4712J/YmLzte8qPaovnFI2pmFTR9sCG6L5veKQMf6lAEpWyvmnFV4
BeCrWHtXWvEJQQNbTH28I+VvQ7HjwW2hgkhWTo5j5CkkLf4gpFphgXBnczWuvk1HhXQ9M0ZThLzS
jPPYbXoFGH0rWO+J5abpJebKCWg3dZsDbXUr0UXV4UMHOYB17FbxMkx0F2kJO0dyjA4EAQMxIilg
7Xk0QEGo6FC0Z5teuv6kMPAYT11hQrIIdHDV6tW2jLNg7R6Ck/+jIQ1Totm/E8UEDjghssCmvayy
S9RE7UXJmYArjsX0zWCi2gSugpujYXvelFhOIUsRUbnkgnL5choke729p8WahZ0lBjn3KR2vRvlo
kXYhqGKV+KazBZnyppC/pNA/maBwnbYTozdzunHAD5Mj8pAr29p8R8E4cmLQ1RxdeDJR12fKwM7+
Lt+0cO9THj1zty1dbpW9jBqd8RLmfbEusu1sHLA+0qPoTjGn837kovA5sCggSY8Rj68Jb4vg006E
HEf3eR7fjHAnkKaWPtt35hi6J9d8pXEEH/KQ9ONtIrpqe4eYBgVUCOFgngG9oPasw5ctgZ/v8nCT
cDphUshOAg+MxgMCEa8w+lIMEsr3jHlHzjeDssFHwtBryR5fxiRz0Zv0xd4cCQLb4dUEBPAQBfDl
JG7ZJrIVWWflBOOvMe4s4xDkS5wh9RWBC6dit/TLIGnla4FJCEdihhB55qCqVNbZ9Fg8kaBbNClQ
ZAIlqmwUfoi/0UtPHH/yVHRk+B3R32e9ayKXcIy4s6t2r7RnHJMrHRVGw4pVrX27Nv8p/s8oP3EZ
2mZk7tACQkfdsvHcunjFM8JURJRVcrZHPlLzGtJXRvmzXuwqSK51uCa1h6tc17xmcPPKVaM1dfBk
hxBK8mUOT5FxleBSBnTiC9Ubjwy5qp5Zb+cIdiXZGOJx/Bs5zcOvZrwL89GIn5NDL2t2X4a4mbTq
K6G1Q+ZiSV3Fa0KK5OxI8PQqHM56/sFxqam75YHX/ZfYAX/on8sD1bX4D2wNmW3cmKvl5tV1HhYf
sKt/WuEhFQjvvqnaZ58sM2Qlnibxkss7LTjqVLzPG2XapPl+tuGX/SNrwqopIfPJrU+egd1z7VEb
7YF4mtxm+XymxgQ254jYkDE9XctEknhMg/RunHyOEWUbK8+ClVGDxOmi87JbGcDvLAlxQJ2B+Rym
o0myCB/22B/N8WB2F4XeEHUDQtWhP8nclicLH/bU4kSWULbx2iwWaP9v6q8R37DI38hkb1xr4ZKI
pzLdLG+g6rsYLYKKirT+ZfVXcs8mR853BtHQaZfSwPhvgU6F7pXMP50KGzy+IJhsvTux9qjyoxRu
yBXwKPGtdFKbCRo70nI5KMptVG+6tk/0D1V+k5nT+vzV1h/V8BkL27njwCRpJj43w4kDlxlXYUWR
nRBmfrK76eIHt9C6W7jpJpvAYzaiS88WLx1YBhu6q1EnGuFThDB1QHAB2vPzTDCP17eHotmCQduF
gpsic7g0lgNoigga+m9CljuXL2iQovbnHej+Yua9DVwqnntJY6p4l4Itfbqivp6J7bPxqwtvgUus
YnyiZtvr8PpPW3blyYZlRU8h7EzrlOLrq66l8qvCAaTwBBPdKzHCZ9m6q6T8FdOKXjgSdEr1QuuG
xDWKjn5YS/Tg5MB628j8rkW+uu9jvKt+CPXFtbMVDRa8faMxKuFKEJV/QImDODLudasYiYJV/Mu0
f0VwsijWKW2WNZxAXOVW8M8gUUPdjPjO+l1aAuRfo5qQ18NjYUmPQYuB+KrhqKEFbWIe6qZD1J+s
8BclgPitckPMkmuRbLFQkFwSasMm4XTkxi0ZlcUBKrFJkVmc9cYbGUnn9KkGe1n4bhquLo5MIgKF
fWWV4CgIHIqDXN8V8YMrCtM9JqON2pAj9IwhhwXSIrhl0Aw02ZZkBBPy4NGruHDQhItA2cJ4EsTD
QEAletkYZHCpki/VG1kMWzX9V1mXZPips5tuMiZQWeFGuge4zFH+pWSoqNezPbD4OL0N04sRKf2a
M9p4+SWTnU85zYo4Id3h0JBnkjyOGLzWBcq18D4GW1nzBP1C0yf8CYwOXyQRFBVvF4zEozSwLLh6
jOZtD1rVdsesfOoWOnX0vLqIKMAGRyNHOiHUykFMoiyBRFci1lcK0RHpd1I9uvbTJMhbd+Ngryh/
Q/6HVqmHXGSO1ZTfZWHL6IBb0ffhe2lzHLKd6p/q6Z4031r10XTvg/TgA1GC3Zx4YX2QsHVri6aE
xKbqCHegipcIbUL1nneYlqZH1F5ZgYIC2GQQ11r2TsvvXBJUs/PlL2VFJlmPavRQOwxpyk+35ntM
l5lNoRtQqalcaZS2K0JpIY1tOlRWQ/NP7g94PSH8/4Zsz2Lc6Uyn9IhYNUKt4Zc01LXS0Xs6/LJd
2XPLO7L6FfT30UXlLr+PoCDBRvcsaytHV6LYQJTvGE3tgPXEJoGDvzBazgj2o54Jjou5T6DFkq8R
JHb5Nfg4pHCd0nOuGd9z8QqECwWKmnSoJs4sxnzsuKsezFiavQyHDIWKKyO9hIorDSjwv3UzXF43
wqzvROd5eM4jCFVSrMPilqDhWZY1ReZkpSW4aFUvW/1Jwy7hXPF5xE5d/27y7Sj0bOUP7ybJFEH+
EKAt0gNLATI4ruXrpJ9Z8xmSnclnMeInVrCBVfSWqUeLcrGjAbjIGIzgQkdkCimDvz+sjkwwhb9P
xl+ey3x8I9oPJcFOMy6T4gh/5uwmr4xwqnLTaNu0yfDqO1p3qORTazrzX2ZuYCJq5ciTIMm7Wtya
/pkzgFNhwqAhsbGyfZUUESjVj7wkbN678GaWx0Hf1CVhowCb6kcN1Kqh4WGVEzJ2We2D+Ar8pWd/
3PPD+sAlcndil6sYQYO/Dlw6oh9Rt5CVGUcAm4oaqP3E0l+eOiBJaVsGVwTPyGRJycteZXPRFZxA
K8MOqqN1FQwHDbcwge1Dea3r+vDfD8fwNb4H2Vs8HcPspxpOy5CsBRGaaqLlULqNxUMbvAQKOMxv
FheMFpNQyZQPS94xrBveQC8os03NIbMC9SAqlZwi8rY4Z3mbhJ2aeZF5Iumadpe2/pQj5CxPVV7T
ANRYj6/ZzqozJ0q4bvEaXtkinZJGzuRjhpTLOSuN9HvYLCE88q2gKjoDFdwmb3rqLu85hEVk3jCz
2KHYL9kRq2mTB3e9/9fyu3JvLHXwCwgQ6lyiJd73p8UfB3jP9OEhJtsOWmZa6Z+dYZstkpkPWfxm
ZO8JS+s23KEl2aNc62QEL99mQd7Xu/5d+OQ019JNK50VEtmB/VFPcyR7bYEO8LDAmoaMeNE1m+2c
3kPpxaxAd4cc7afiQNMluiWo20dvsyrW3532YyoAJXAlC4GBenEU1q1yXf5hEf4gnl98MkJxN6wD
fDFlfiMJtOIZjTnvCJDLcsq2LoplZFefBoKetv3kGhyNfWZtg9kN4X++yFDCvoHOgFHV6aHrnJjg
Gy6WTLyp6jkuHwDKhYGydLxgNiR/bprA47wpO5QecirfKczrAiFVyQdgna4cS+tYSC8pf5EmAnJQ
X9PQcCWUkc38GcPHSvWbmTwF62y0njwd634v4uRgQh7Q+ETkIJLhwaOSErRc/k5qxDtITCI0VvNd
YeW0QGut+qCvelvnxvrklkKp+ORj14P9suOlp2ETuVP1XDZnUoRINwXI72y0ZJgJ5S26Mo7VXc2l
l42fTbzJgBKE9CvOv3xKeEqMOR17sLEj1pAnbtOPhGT98sOWm7N2dSowHyw7+H/VVUeTbUI2YSCe
l+NRazdhcaVNaZ1QvmI9kvmM3oeYkkTe6Nise3eK3BKJZPJvSrJV3x0W1EULd91CBvjHLHpRVwNp
JjLrCF81f5xULzP7RJwMHbkvqnMWfusorMb4SIcjl89bg8JdNX4IEy2Esw61F8KjMKmIzVGUb5Hz
NUJZ4q+zm+rZ+PvONhw/OPeJu9wJZM9mYENzp8GMfs/KP1/7iPyn3j0snRqUTZt+twHT0W4sv+fu
UxAQ/3KRh/9h2SPDmvip+fcQw/mCDiTSc1nlFfVOzn4d3IGabeIL2Q/X5iJT/UICRv0a0bXw5SXp
69Q4kn8YOeN4B5cvsn0HBkFLOmUhVFDj/2Al5eg/VURf4UO1M07qtKbXEmd1z6Trg3sY9JvI8t/C
KXQj46D1EKenLlJXEB9qxDYcc9X3ELarqHxsre7Sljs5RG2Tvgk8roh2beyPneC1NerMf4m5MLqk
6hDZH5Mq4dOHGQd8PfnxQkCYEbiSK6euXjm0vc3vPRp88pUeEivH8n2b1E+5vGfNqch/LZ8gfTa3
LLmL4kvDz+drV75oS5q1HPAL57c2uST3eL4aVMoCNdObMFHrDE2w7DxIGNC4BaD5/POlDBsCTIJs
nXNv/EHNDK0KvIlwsSSASHqQkohxAM10/0TZxVhwNsJbJOIk3OKBWKf5NXS+Ux+DiAAxiwWAIz5d
1+LJQPE0julaVQLcvLRqqvKKRIjEpJ7RHsMLwBBbrm6RrYx6QWccHzAUEswxHSWFs4bXNe6D4rU8
iYVIXi8QHrsmtbHETT/JOSUb+qT622XlXpYErgm+iNz5ADmEzqKExGxEf+jLqraz4Ma+ZS8vQAYV
1aGbh0UUPj1ia9NPd6TKhCOd54lDA4nvlr0gyzwyuiVjTfD9ElYVoE0ou7POVVXI30ryA2xvyPsq
P2baJsToKMokmHM39LSajuF2km5kwq9o3fXYDnPJTfWD+NmsKXtubkh31xZDbYkjJ+NBZ0IzdOLs
t6X+6Gv4I97+JLsq7btCHVzjpuXJlP+Wd8JQ3pThkQcf9VekE8U0cEULR1ZCTipB2sL7yM9E2ANO
vv+NETav6+QTyTf0tmSweJDCq2xqPK9J+jHnB963GOaok2EAVgMCy4MxfFSqG04uk4VuMVh70nAy
6xO+R1R8xgrfG+w+WsXkRE5T0LqjsJt2E4GDXVnbJmb0BKOQGl35eCU0fA3rA1z8jPgyFz8C6+rX
d0gGR0e53G96UguO5tFq1k13aI3fLPoY36rqghHfnDbaCoMif1sC0biq+/GR2wBhIgAsQpzGY1Ki
O82CD5rrT9LrxunNZ4SLRzQHDK85u7NXbQYO9uVzR1y4YHuFIaL2/CZMbjW2V0N7F829Gv0V9ndO
IKI5AS+MuJSPlbjVFr/eMWSRr83cllikU9YdIzgTxmXuCX3n+/Nez1+C8ur0P1T5fr+T/W+lxBWy
Av3TnvJ80/v3hc/x/Q/gYUWHeUOSsi7uUb+j37Gtfks8RkjcuUFrFZGAeWwtpPUcVepC5pFhXTvc
zX7GqOl2DPD+3o+vKO4WzsdIXM3fTWvdQ+8mEqmivo3Zo4r+FKhhtP8W3xAJ/maGBUlqHnOW7zqU
iejQbkjM7JokX2zb0nVKGUrXqaty570VhFYsKfw6sJk414xWn3n5Wg5Xvf2SuGCGq9zyZNHdQsEr
dzutchwZVn4zNZBocdXG6GYJQ4uQQCcCx4ItOIb/SyogTRR/BhZWag4d8hFB5jbmeA7l38qggwza
52j1EAdfc8g0xdE1ZdSW5jyo/ksiP0Ej28wKU9sCsFQmnN6PwL8yMswmPAaOKey47VaCmSZuUyj/
6vDNGmhk507dAiyDJ95Ht3bGJNotjpd+Sa3j4ehIagl2ZG8lqOkS88iZKOJrnwYNwuBHRt5T6Bxd
5akxGoA3b0y2ApSk4rQIPLFcw3ySaIyP0VCeHUxEtOhVQN0RXfAfpBjBpI4MbCoqiE3mG/kYPmxW
rzn1uE1J+8gJDCJD80rtGpDOp1B91zPX5IHsOjfuDiK7L/d35HKhaP/tMuBfGuExdNDTKrsItH1i
X8VyW+nvZMeB2xKLNz5T/zn17PB/lkBY40dOaXKE7GIzkpZILfZW2mB8bRAvEUHmda6A/BwxBvYN
HoHnF4eu9g8VIJx5ulIxe3WLjWrC/dVzVSBJUuunKrYO6j1t+lj2QpyJVn1e9s6q/m7+Ek4QDUhr
RitUF2elZofky7IXiptU7dP6n+afwKIKUoHys7pc3ctdaw5cbo1TGTfoN6m6mYh415hYgR8AqgyT
5tbgR64iWwp6VxorZOl4PBc7H6KlVkHy1//44pdp7Wn8xOT2nVPZXW7ZYSLOWhzAJCWiePSP8UyF
z4P0NPhB0sFJNJB3hJw4OFjkZxYR4nYuu6Mf8BORpvrFM8JDn/cFMQCM4yK3WMgEKAFBFlhnp4Oq
7xR5b9ZA6h6iOBW9LE53kEQlu+vRQxlY7fQfGCpiI/490KMaH1b/FWm/Q4XsT/vtmLFIg7Enn/sL
5l6zBXZkb9qYWP4FT02hW9cglAxXxAb1SNg1cXV8b7vKKcHYDDidJbSZyG3sTK1xIPUeml7Cqof+
rJtPenjjMzVnKDlGo9giKa89ppOyql4kdzL5Bbx1vVtN/3QUMSkoa9Vdarb+DumdZELEpl9UcvrZ
BTCzZ8gLSaNokUINI/q1nCRr4iHhwuK3VvhTqq852MZciNIK55gAQpMwbkzUJ4CyxhK3dBLaOV++
oOJR1UY7kABJ9414Kt6YgxJEJeK96SFWys0gvKQQBpn9ISfBY7mo4oKD8UUVXldiHMiJLKQhMOak
TismEHIgE5S99BoHG3B1srhCacM8tXwapXLtw4azPWD9YHdatLAmmkoI57g98IO8yPdyGpDSz5SD
ZOXjTVOI8bInbdO8jay0qgvATVtGy/AdXQz8erN2JPDYrvCK60QTziuGM9uo9oAr1DKAUTY2+lMG
O3XJMmHDoAZeKi7L9z0lpyOr3qqlwY/+Ie5KwgL4Lnl8+MF9uZcXvQnclTxtlw+/858NKWgRidNZ
SMcsuvocZMfayzTXcNWOsQGow7TDVa1bL5FGpfJWCW8FcTPdzs9fHAqK4skRSY9cq0xeceGIFhAm
pU4Fdtq2ZMT1Sd/uXmQjsOwhAAXMXFwvOGiV8oIdz9HS/TJ1hfRfdPzOBjc04gz6jBjPZmDherEm
8cILgm4GSHp0l7j9tJz+moD+vYhSKVHYlOrs5UnjqU0GIbuQegha4YBysnyIzSQzVm6pi+IqWLYs
vaM5/oAxCWCsFPQ9ubTcb8ysa0t0OOCBv2FB4MygIQUJZfRNdg1PDval9ibG6B6+qtqjnZZDgnN9
Ua8A1psJheMh6XDL1wZEUTC2nyZuILn41aVrNR+JbFI1Zoqe2jhEqanMZ4QKuqIkMPWA7frYQxqm
ElxTQRpv+SdwRNfZpVZ381KWLnL76T+sDqiVDB7c3ry3yV/AtQB1oF2C9NKqYK5oVPEyhcZnhUVf
wZBiTd+LLGro1pzO7M9uIezo/yZm/FoG5znbRNN9tO4TssSwh0pjH7gkHAHYVRHm/c22xYmwp4Go
rmu7rn+Kl1I9tBJpCEiaPjLkIw/U5nQbL08VsJhokgmR8JRTljpe6hB2yN/3YGY9CHFuENUrdGBl
FyomNGDHQQO/BzU1dimVrN2OXhcLY3H+z09F7FMbyb8vh+nyizpfYlND6Ii2KM2wdBaQIcoo1FUZ
HDdnKU+2WpBq9EXQrSMU529M0DPooWznpDc5jW3Glyl5VyUyMAPSGJhjzL+WbAQhvHDhzOFIr8an
RMa3VX82PoUtRF3dGxQeEQE44nCPFj8BdL+JRgJkiyo05nIAsDqqV+QnuyXV5YAOk3YMYfZr+clD
vKmsU6d/LK1eE22NcYB6nEdkokmljieeuGiN1gBFwp+gM8N/h/kXBESjbpgeBB9KicMlFbfNuG/4
JSS7Yyb+qhbIztgrAUtXbQ+sEmRwIsf+UPVrNfzwJJPcj61aFuz0P2rt0RlXzc89kWiWEmNdTbxn
PafAwIODm5AQH4xdcHVGBu9wbAziXFCroNElKMAJ15T+otGqHYDO1husZx2zJDTayuK2azaGxjtJ
bDq367yZw0uhHYMMMopvh8JEQzuPY5TNT4Ag2+QTTOKSiMJffx24ETniX9qipdy3YMu8naQKL7IX
0RDAS14C+mIj4BX6zgZ7gt0J2bZE+W/iR1EKmG0y5VMYgmHNGpQVK0BKpIkfnIEUzrwTxSIDmF/I
ppsdooRJROIhh9KfnXzB3PbJxH7PiiyJsR0zHY6MhkJ3NLv3lpc6izqnUSqRA11Za20S1hIAYFMJ
tsVTTPJ0PqM1+ZHDNXpyoT7FOEIEbs50vFH3Y5dFvfr5VzcXiFl+1ivFAdIX75N1THCmJfcQ4ZWJ
ekPvdstpLccu19GKzkYBUwkOdetPIWqIqEuG9WDKXcv/LcTHgg5J9cRkVbtWIa87lZuA346MaolL
IcaiVByMHhDwOuQitKY7ySDRhEP+y41X1q8bN/CU/LIcBWF4JM+xtpHaWC5NrTIhFuFVjhwxPC0Q
Gx6LRR+DMnIjkR3rmOso88AdQ/5ocvppXxkfDRCwHhNck+4sNNpm/m7lKBL48JE0+TcavNAUMmEe
ZWqNqSVOb3Kd2510SwwD4hr9CaL5QaHPW8DMgYDqrHo1mvON3B54SWwq604+ZhyBDfMkSdNK+uUT
q/FbcaUtnwNDuI2ZbSqJa+bNzAhecSRG9OK8nBttcbeqw/LGlpTLv/i+LVdA2l0z8drKp7Km1MCc
t5SX0HBDmP1sER1S8+wV7sDdtfqbE2Pt54QA0FLcOigCF9Gp+jutRzdGA4qDdP5XoyIztG0TfATK
W43gOWk75MgvUflEdPbfWweuhOKVzmEyCrfsbUrxVWFOIcFCAJmOCMiPwZZG4zm11wiTUZG9Gbqd
ezx65aPr/wkIhCaFcal1i/J9WHfrBPANLwnZWdCl57IUV6N+o1hpVVrnASCjesbBX95x7qMj4YzO
xvechz0lC3OsMYnOSN2lTZ2vK/NRNDspvob9n4IrnuIkMiVI7pFap6WIDb+IjZZJiTwQ2pU86aQv
jixViPPbQzWgXZnxdOSwZeQ4d4f+WvDcL/ejYJKi50DXAIk3a8I/pFX3VzWuLm5INDNZ5jo7pP0j
/9Wpg0o/JpwKM/hRP7zFI7E+05XxwfoniZ/idKrRKZQP8oFQC25Mwl3/1MCLPjrz+oulR7kHxpWk
Hswep2a6FcmVYEq1Gx16Nu0IfXnfiG6lgymsfjWmOx1HSv7OBSAJO+A+DgsXMg5b7p46cILGeIhZ
N5N5R6BGIX5a5tmP72lzpgx1hW0ZswvbmYgQ6+77OONlT6Mkpt4qUP6o5BGqJurW4KV32GCt8UOT
cSRAgS1fr8nUdirZZjq1BT0mj/823paZNF+kkBqaCXpnJhExNXlWZzC4wX+rYaHLlyocF8zKosQL
+UVcXHCxrcr57DdrpJiLXEiQ3SAkE4bU0Otyghn+p6g7qNpXyWL3QKTBmmEwXOl40muOwDT+rUlr
5uoeMwDEmlIV0k6h+eFirX+l/Zh1snHWJRPTjJLhZCF90PcB/Fql/lbzxcjfc8yPlRisGh76nhMw
Z+rB4g1Aykxum4SokqJ1lHEzmegu+FgE1lWcjr4nUxxo7FFO1vLOwB0Fs9D9ms0L0t/C+E5j5gb4
vyl7+8vkzDkSVEWP12H6BrM1SNL362eNNUFVaOsb0avAD1aZQ8vAcmrbevMX8ornBg6IGpFg3pJB
hQUObQyXazdesIWmN6XD0YG6E20gabcMnOQxGBDC2quGvl0Owb7CXIYYW99xzwTx1pLfZ2d25eri
YzpaIs2m6qcqf+RsEyp3k9+kBL7F3+jXx145Yg3kduNZQQqK8EcutyyCcbZpm58ZG2UPeUsWoPJj
4UbW68+huAXRRis2phOsGxozINkQ7brJNh8RFk0APf+dZiOoyFg0awGzXrSDiktG1JYdw5D0Vpnn
SL0Ea3kEGnHF+ksi4CVt/iNStWKnO4LdwRSsVackiagGp+bHrskhAz9IUG+RmIdZZ0WoGdIbhhzc
yeCqIzPJVkNWlRU7EUtwcmyaSyLthuFAGDB5SQ+ScY5+dB05VqvSNlhYTAZ0Cxcho3whIXftMIRB
okvg3Ye5ccfhgY1/lcLmhy1eXGgIN0Kcr9pG5qZuxr/7z1qHbhi8lkWILSjON4qnrVXB9eNDI7gK
Ibkm2zRxJW4IgAdkBCEqdjCPHFuwZYW5LsLXuwz8zH7CttdG71X5zNIPcMNc2CzLrrTm4qPitgOV
kWpeSgXXpDO7kLTXQ4gu+uWB4SKtfx4Ue8j5Gux0YA/76oevTPmziHSb1vKZ6qSq2wjdvwYSL9Y+
eSVrwqWcA7T43QxugC9OaHzI5qa04RXTtfgExdCodwj/yLqhwShZVfeQz6OKPDEkR/kv7n9FxPRg
QJlyr/RLx+DNO+Kkyna8ZeqaQw3QyB3FDR2RYn0lNo50TYrsSIZkVrTkI/m8dtLcEY1wN9IzvOTm
ig9NuQD+xcxAaHLJ5SU8mf5HlrOvr5wdfK3qP2yvIFPhSIUfFaun4K+Fop0F6iCA2wgA4mP7oAu6
t97D+D0M/1r9Lgy33D9MIqPh+X8sncdu60q2hp+IAHOYKlE5S5Y9IRyZc+bT91f79OACjYvubVsi
q9b64+hKq3/1PPs2xX7J+EUGUgX0brJxtnA6dDsU+rJQ9hRu5dxr9KGObhGfTf2kyte+JjXoXAR/
mrMH3MrLrQg6/ipLl9gujHVrxtgFHK0abeyUk7vYWPa1mWpc5ZQqJUf6XEgXse23wqIKGI61HqGV
sFhOz8K8O8MadZth3A1ALqPYGf3nCHBfqmcrpanFhRyd9dlFSPlI8C30Y6UBKlwVjuch+FGhUjvU
Ys7SK8hJgJeY4wy3Ubm2Tzu7S81nt6yWKZBp3I0oKTGJsWnrPKchga3xRCycfpgGQscXxMM0PNv+
rO1dJz7AUS/wIqJDGkjXXoiJMWYxA27pC0CK05Cs0UjxlBvhWaDxE+EADH9acFTbEdtVtQyxyes7
VT05IY6ArUZEDAhncyU+FpD3FoFOTOqdz2EhwUcz4f9OzSkJf1Rinjrpz+nWCKWFJjoDsLH7Hy8F
YTY+BuB+tIA0C+N5JpzG+HC6d+Vg6DMH1YxDvOBBJq0VSYv0EWfiLZlPvNVMmwtgOaQMiyBfCuq+
xdOFhCqS/kQJFdjs3HJ+8mWdV/NWJ535UMiSmF1QlKocGCIWbzUGnzk0K8r2hU9IWh8/NPsFRBIq
b+H7OK56aeXTbU8aevTdE//jaGvciUtMciSQ/qLSqFfFOkcqZrzArtCFif75IjhkcGOMO+Sa1dUB
ISovzED4ho4kihvclI/8JzI1+pKJbBM5717xGU0/0fTL+7dw6p0P9Km2a6DeOT1146rABsYIgI9U
hLYna4F58golH7Jx6LCWsxXD18WE9LqllswDpmtfiEkVb07+CpLEjZrcy4ojM0f3nJzCdkOTXUkA
i+Md6dXi11MOFhJ5NAehc5Fh1JXe2Qvmt4CgAYkwy50KM8GFFggcqHzqMFVG9OnYX33H2Ix5Jl+S
iZvaZBLQmHFAitkZ71nDVS0/SYuaRcpaCwNxdym0L1YHQgSQKu4yF/m8vinXkQvN3hwsrTrXyoPH
BWY/0rZCxG84x7NSnAv5JCcfkEiIz6nV46nb9cD3lfQ3ykw/EtZILhYFnXFp3y1pQ7YnjmjMxrte
s1FGdwiMv3Vj28eXIZ9X8ULXED5jtBryz+RADzChKw2xDslVHAFj9NZ5h9p8OdXGcDBDLnRlSYAN
mDh/W1ady7ut/wBwxBw9LU8R6hYUpXOK4VkVhAPNheKmC2iRuSEpgR063jw5lKpGBs4mxm+Q8xgB
CJDTLSVglRNpvUbqWhsW/XyF6Dj90/Oz+udx1Do7pJJjeAHBm2kKe5JzicPfOtlpokfdhWHx8ydt
O+TBc6CXTMcgvkhT6RfwQbStb8ovsThia8bZqxsnknwCN3InPPQN0jfE6YhMFlAMkQrJrXYrvwK0
lK8ZQ582oDTrVwRCKmBwfKI+u/1V6p4IK7gJ72gjF5r24VAkpKhck7Pa+OpDvmC6aVppJSaMMd5D
OC3aHxlpoIAxxm+Lr6n1sGvDXjLOxnzkYPsLPOnxihnIbfTfBhhAYJ5cHzjQawhxwkRhMVGgB+ra
9h5V9+lkPzG4vAE+ukzGiXMArXOzKdg8/WIz9n+tTj46KgAyXuIL8VwBEwWDRYeaYUIdjKtHJxRf
bsAi/crt1U1IvKV9idUvxT6b1MWmxOnbFO9IXsfUAXqtHH35zan+WnvWrsd1P+wJ14llt58O3aKD
vbjK4qtlpusINJCzNTXqHDcG+uFpAbAfKK7hqtpf+AOpJqgb3TtNDIvJbcSW4QMr2Cu7WybNm/C5
+CkKfx984DDwW4MMTRJCuGO/gDKqN1RqJeWujK6R/+p6OAJzqRExxmft+fumR5wSLMG/sbksGfyZ
PiJiGDmp+l1l/rOFeBxMEGDA97cMthnZFNcAnznakYOz6dcI9ZJoKfHpeeeYZ10+RP0bS6CdLyWT
AA5QQTCXfIRbSzaWuUJNhaga1EJTiCXnKpTaJ8j63KQ3a1liadzB83UYk2PWIaKGG8QOfsUJliuL
4IIwvm12Ceyo8R5zIwTybhjPQuIYcccFDW2F6R80fNBsyb0n8QJclboPFYFzS4ILu25IX/BIJGaG
FB01TWXtZGtdD6shyoQ+mVC1ZtrUtMT6nyOSilA6cKUk6ZsaXgHgkcWzXeJWTJl3ZmF5sxsEhGQs
1xrf/ZoFOxleaXgqpGsbvHfJMeLdqKc9CEe97te17or9IE8oiWK6P1BpxS3vZtqvzSqTN58UAMGB
7hLyiJji67VJiaZZH6yWP65cedKOsxuKnGczoUF59SL0eCYByvNMgrPPAn8TELqvLPv+2QN39R1y
Df8ksiw08+iYxMJtY/LyCNIcPcro1fcEDtHgBBzIHsi5qIvZWzN+qPVLXzkuQikhWiGbH6ATjRUQ
eaTsRmPbVegXzXRp8OOx08Irg41eKrbsqfQxX65pNwL+sKQjXmNALh45kiqimihx5FTNvnriwSLo
sKKKkKoD7Vi3RGJxcLnTk7tIDD8m6HSOSFGm9TPsfhm8cCnnb9GG/1W1CH7o/5kbHowrAjIsNQ7S
n2aRGsLk+CNMTET+p4exO4cthW7fZAZiHqCRiMJBA11lLXszqfmImgeFq3ziB6/ZMsdT8k5EAZdd
D5vC2FBA/sezv0BDjcex6KquD3o7sIP56ZvPecPghsSdlIpHtIB7QBrZnTMav21pHdazHASMnSi6
MTSScxrhX7SfDXt6fxcbcN+dNeuMIVCUvASubvw2yTYBW1HYKMRenWKBgkwjasQbIXCRtWTeM1A4
IaZtwBmHt6j5KLHhau6AQZ67lz8jAJ5M12O3HFT+OBaunIj6c1As6X33Bcs94w1cDnQzC/ZDv1Hv
ITQeXfJdlgzlwZHHvFeYZrthNtTD3Gk+fPQxMgGyPzIFfPxNFZtav2idNWPCUD9wTnI88wIgIiO/
bhFK86CAJ+drxEZZtKWb2Hv+RbRDtLumAFn2p90cHF3ImLzFqJ3ZcGQYRDxXzBoCFPSDvcNDIEZD
Uh0XVcUlQfwIJcUkzVzJESSB5Ji2t+GjSeidd/XoytCg1hve5zJ/l1guu+qrjPaCn7IRFpCgP2Mw
SIMdz5fYrdX2GJsWYBEfl/cbftFtIiRY0sj1UVwGPaLlJJhLCMLbs93/YVGQEGlEoxvE7sO3XOGn
nOoPlRwhgkhb5nsbvTdDU23+dVo2SywiD9iFhAuAYTeKEaZcVZsDiAjhOnwXAq5PM6Q+y3tLnVMQ
b+30fWDqrosIbQNewORNoA4ZZDGfhBFhRqV4sCQSr2/hEL9lHgcurvIGeIyTPwnfqNeZ9U7MPYZV
gbsmxG2lvFfcXnXGGuJfdIMwJ5KqfMzlYuQUFBgSSJ2WUWzBagesco3Kh6o+pHKv2LsJzaWmLhir
0uQjY+KeePpT41pAAuXZO3yzaa5lh8FZXiTcTgyiiAyKDxh+Y9OulXadOztgsQyJFFhq96OVQAcG
RUJwY5MCkiLG7KA4hgUrgEIhH7N4zRHINkNVNG3pNs9MGbdLSkBmk/me2p/F8JFBnM3gImrw43Fh
UZYZkE/NUyBYA14a08SL1B/EKc+RJ8zCOdfQSA1puWWGISaJXh91FQ2cKVvOnFr/xbQpPDODSgvl
JRx+W2SSvK5EHoXFjTN6rtUWXjaHueqKTQPjXzr9ibcEFWls/xp2z/XPZcXDbZP6g166YmLvcZnP
434XVDvmhLFBptQB3oFnibDXUeTqLb2FxOwGMJ4oF7GlxzrnHeFWIWi8j4igGOOlL2KRUXPg/6Cw
cy4QEvGldk9+RSZG74tbGZ5mbLafNd5Dd0B0AqzitQAo68jcyTwQI1cakgoNl5PmQP5VF97k8Gwg
Aqf4e9r1GAdRRxEvb+7zEM7nKuacCETnLoSe+ttAdl6drW19q7O/ouJH1EnAHjVrsOMu4FGJyJNh
ZfDdNj8TJt8oqyn8Dh2cfRw05REdioz1CKF2lruTvYPW7LttgMlNiIskWn7WYilj9gJBwIzIarzL
IhJiT0D/sFyZC1XQygulXbzXr5xAEg05uToPnJdUYZwglkFG5WgMiCGHgOeCugCZx/8cWfeWhLnw
J1C+PJv09FW0qgmqh+1fCERDDY/t8JJ8UFpmEGTNPbz4O0epkCXzpGKNFEecZC2fJh0DDf8vEVoX
PiMqIkxQt8C4meZJf5NxByjaLiVEKiINqCiuAc9mdMDJXUrYWDYNnaClSZhUu0xH19YXZXQ2wx14
ItnJMyr45sBL/F6wr7chu0X81Wogz2nk6q10oUciuHQT+kcTwGz+yfBoIN+wVq11jwjRASagFHNG
vgPjB6k4zUo1r1L6Nxls3umSlBdCKWZU4rHPuFCeIr4g/OdNnvCu7vtx49DVzls7ypcWxo3lAhR7
2bXbSNQvmJzRZ1s6y+bLg/h3TpACFKY4w7bnOBvlORR9kx5NGU5+2nG++QZiN1mYGSM2739chLWw
rE+HXi2/B+cmhqZwvfqoc7OytIlUw4VSHKUImEJJl6lOUBFQHhZmlCE8Go/KkdZJT1EQdeaIuEMu
OKLdghl7sh9cmxprNE0GqrrX8xOrFrF2XKQqGt6TjDoo2xBMIB4xHW4fqrLoOGCNdl5Zywichr5r
KcJHCAmw1V1zCeBqfI+GtypI54jAQiLi1RKIifQqC6CX87evbjIQX4Cw8krMly8xw8Q/PO5ycfKd
U+w96uAr72qK2VZHvcMrAEBlnDNQlrigDIHfpZ34v+G7xuym7gzUqDUdADU7a4kCnO0ee1+p7Q2+
NNy0hYuXaHSRbbfDlzhYG2odgvKU0Yvp0VmRMSLmSNdod9njuTVJFSjKn1h7ltiPn2b/Vlrotgnd
0KZ3D8rMyH40C25anRZHtVFm1vghFtXCMlaVenHkLfiG5cYb+I5mrq8Kx54zlxrDZhjeRWxbErMj
IimnlDxaInrihXv22dPDY5marG4KP1ZLVgFJCRKzrroO+mVGmLdJczCzW9Z8qJZFsBh/osfhu+rl
Ba7AgSmI3X4wU2QlBHs324zFhMoP/lHu7gePG/ySiPPS+ndDeRHOw1vnsWSiRUGK1l5BrmcseRwQ
Bile/Ck1E0YDvmrxKtiE1Awf/xDR9BZJlHF9pUSAjwfT2mrjOyrT0t7g9Desm5+ms9EH9hM7Yfrp
h9+aQHb9Z4AEsq0dPPnQ3+kpbS9tMavpE8hJsBD/ND4XLAd6fY+p45yYBceGsJYQ9crL0W8Wi5Np
3YXO10lPuvzek39kuWVJcikxw8pK6w7U0EmKC28Umt8JZ9oY0iSKZYQqUO6ZjdYxepdv5g+Gep20
/jqkIYjduvdlHpp6QYHZXGBJICgS45oiv3gPxUwGgIHug/uJYDBqxwpMqKoFDYO2a4o+CvWPdBGv
2td1zZW2nrLPFMLJ0Dr+N8AYQIdI2imruYKRMSy2wke66egNzOne+VCRGoTGtxl9eOVlHFHxMl61
zMmy2znAKXSy4b95C9kXy56k4RnEZ7sgOhT2ZuJI0INjafLVF29j/lnQ+hahQ1Sb4qR0z17wI2tx
OirwO0GPHNb6A0ahlRE1SDirv2J8/R5xsV7SLEeVYgLcSB0n667r0fMzax3fLC9ZaAg9+G9xoyCG
vSjFrpLnBViM5a+lH69kgqGXzFsAx9DdXW0yyZiV/ncWOczEiKQQ9LfreuEAjB4EDeaQk9AU51z/
VQYa1egU0zs3YEf3JljH8h7brnrWu0ujn/JMmn1T78zcLHxMKtnezhug3azOT7zllnoxq47IPDCU
m1lsBwnd16Kpt2n7WRLXlqY53xPh4egmKZXLhZl8KQtJ7M5oHxg+hId5+wa3Ljz8Op7mYYYEECrZ
1z9gJojbdYT5agvpqvP9F8N3iSLYk76VbC0AYMD/IL6NK831mbDu1HgJ+joKfsP+nDi7zqVgGhql
xGDDJjTrrCX4UB2vB07ZyGTUd0PlojpnPTuy8mjIWxAwE7GA6kPn8Q1tj0sbpAupI4J5qCAyqm0y
Ajl0vUnEgTFxhyeVYC/aM2N0HviikNHEH92M+JEvID2vXJTjCj8PmUBnzWRxrX4z7ZU34Ltyuxql
cBni8EPQRkQEwxkDB997i/OsEtHhxU1i65DlnaYqOPYnrLFPuSHdfyd9gcITIhPWVz//pp2SH8VH
OLdwpZH5CarWHGGJ+DefRfqDAA6JAa1LEllSJx8lAw8Ts299YwUXBLTXnAV/6gOcDOHeSeg6v/8f
7wuwXQcR/XguYYVS/GVqG5/+qIJLQXlnVI42o2uNRxBTB/JncgPTrZNzpjtzzdiTLddOYFyMVm7A
dqrUzcrp+oWZkGWhnrG3AXqnAGJCGySYo4426/CM1j6XPOZG9Ffh1hbQLzdz29d8e3fJ3kvJkbQL
WE9hdsZ7re9K5aYiPp2ACquiWUYIglSeEAqaSQ/i2WUFa3kH/jGE/UrUR9mLguAqCTFqgTuzKcWC
RN/4khkI2iAS0nPpm7BcBPFsQLDBKTI9y2baj4/JhQD+hIyQGKKzvwkdH3iOGpNawsrBeSwMWDUc
FhMwagqNCzC6pLMLI4RG+034TUoMV3gXW8g5UaeTBMXnK+ZKsBZq1+ioXjCuLvN8J3BpWiqBlxLv
Sy154X+H6Y10XFghkjQSfpEypXT8obDX1RQITMISxsWdELUF45rhHtyr/MP2sSGxWss/csyZxR5G
d8h/jRojpwtrUnvTyks/YhkvI0sfLJ3FG61NIjuTsjATazFhUN1A4CFqUoUwrCbn5jVZWJGvqFw8
/wSYoJkURKOEq7hxahK5BkueqzqzGE07MZyO73wW+XfIEFnvGvOQugR4ZRvq8VadRRCfK7g4oBgF
8FXseilLwUh4T8YTilSQZmusMYbkptpmag643vEJw68VB+Kz8ICY+TITUc9EIuwlE6nNqi0JMdgm
+D1k4xrgACLtFEGpM+8Gh0X3WpKaAWEKlFZbG3KoMOUv63HX3vCN2qxhiXUmtn3mtTvQJQMTks1Z
s46QbVFZ39froIjn9IyB66Aox6OB1SG/crC06j00X1lib1S+wAiinIcTuNBti70uAxMYrs4TYKF+
Uu1niFXFgXi+cnbHIaXhFufJ+jHNh+4aBEQxf9mkaWe1uqDSa1mqnHbUHcgmB8xrrNfgTqF90rjc
YrIMqvxbtk9y70oKMu9FbL8qhuG25RnT9qTPrUqwO8bDVUZZ65L3cuW0z6i4UUlBEl4zL0j0nCJ4
GLJu1kV26B0J/SgoJ+FcJUcjcc4bR35M/1Rc4kbRnRNU0eghI+JQFcw4wlJLJKeqOx9H7DQCA+eX
kIhUu8KNi3UaJ4h8qKK1Jls8YD8xK6BE6kx1ModXnZEs94LXliIE2fpfplFtAwAJPBX6r744qp9B
sSZug/h2rgF2kZxovFUtBQBhe4w8M6/bvSMT+AqnM5ThCHFeczQ6IWxdfRmLkx0/evsn6r57eVpT
DsCwViTIvKyr4XMOKMQyHeXWZctOPQZz6kN0HAFIVv67YDq+P4/bUVrwQJAwENWaSNVcNJGy9OwA
Z9GlXTHteWeU4IkGZM1MD/Ggdr8p8S5B9pWH7xIhcNUnECnJcQb1xQVowsWa/Yz2kUS1QPkz6HB1
bpE8LcLhwyD7vDlIzp/RHlRzq+IJ8J6OdtOkPx7UKbtGMaKfjY3r9qSqS4yEGv5wdWH1/kZLGAJQ
IVKmuyBwJMxOmvXuK7zhqIjkcSstoxXF9yyS4kIVWx2/OXqwpeTdJoQbdYcnC72+Iej25iVLK2GS
UKUt3L4KUqPEhPeepAtm30IZoNBfqbqXLYQ+RGrsiqHn+IUWQqBE0wQs7wY5XTjP31UoyTagGnRm
w5hUBDJ8yOFe72l8Lwl1/VE0jOjK1axaCDNcUON9gCWa3GFduogzijUPornp4fXD6CGAs5FhNIT2
tFiv5QkZrU5KWbMqkAYT5dskgB0hw6XZgLw/yHieh8qxlwGhABmdgYSDm8VNkPOoJHjnuCUR0zCW
M26B9Tibcc0ZLXYgLVvhjBbBmjVICdNrseVO6MI1IH08vdU1YZKHTLsk6a0lSyDc476RypXB4w6d
s3RctnKxGhFmzyRRF7eUjZlyH4xzn3oWo9VbF6zbCg8lHNCCEArk6gP5myx1dfQg3GXI/wZQEYs9
QzhVGhW0L13Y9OcovH8GWj9tU+/ScV3Rx0bsT2NzdsObeM1XWn935jWY++th+gkCOlRwH8RLx/hM
UdFW9385dzv0ga24gBg7bddLmD12iBgofgCI/A3Y1Wy6LttjzVJl6+u4eAXDVZly3rxtycMXdXvF
f03BwX7pzkaegr2pVktnpBLrrSbjVhDUMMkctCIuUa5RU5pHyUFYK5Lc+JB7EfwkBJxwWjRIMUaS
zOl/prSXVSnzTWsynfPtUKEXQVAEK9hagzpNsOyY0YKoPVIFcP/jhenGc4eKP4cRK6o1iJGhrnT4
nbSt6MzOKVYE+azXD3JB2yVfWVGeDQxapKVb+xb9uconmrLEy91dJhYhROE3Ngf0rvOOddQ7i+2F
dGQhb7Y7V7AtFaWQlcFzyP1fKQUwUT+LEeHXKHUdONlY4sUk7gk4cFrxUZFFoNcbnYrC/KfSic2Q
EF5xfU08EprFexnotKRL628QbmDmJRGQ/8Xk6NaX0NE1FHCgJwGHjptbzLDkG9qMLZ+I1XmtYRD2
MRGRC9IOCDBYQyhLaLp3DcXQcNEIDPcp9uiHZ0V8f4EjeKM9c4LHopuhgsONZ7W4KOzgBaNC/DER
GYjGl7kTDXf1nOjZYc4Bp9Y4051orVfLoTnrgogQA6L9fuaHaSQq7jpIXPXd4SXDMaesBXEQc4ER
/2gbTwoh4Zt38HnsVYfSpm5+UZIXKpALT2erZanTxnui7yAfZJot7n7x/u/wkUfUnnufJ8kRCQ+s
z3xTxAsm+kqNAEEJWOw33rXCkb/K5B2q21a+ZO1mtFZeQ7bkuvT45xbkAYAyacnWs2LXKI4Fu8ig
yaifV8CvE3lZ2b7j8wzwAmIPYelWFvJ3QqogGV4kfB+EZEMRAfWBgZbPuzvJ0RoOW7lfEbwr4l4Q
Z6LQCAp6It98JhjvUo3UrK5TpCjlenqAz9CfNCxA3zmPWOSi4NTy6tXxl9V/h9Giw7hVAzvcq+Ag
m9e6eM9K9FKuCDnsV0xrLdxTWfdE8RFJVrq5vSKvqiwQna887wAY0scfmvBahzDNmG81mUPuzxiu
U0/chgSp96VBfigYQzextRGc9ooI1GRY1GrFyAB4HRzG+m5j1iBLncZTj8eEYIaEFImtz4OoH2qu
wSU5ncEn4FACEUAFB5YhZPocejp0roi4KbaYZMLmXivHUX9apFXg7UMdGnuuzwvbAeVt8mI7Ddss
fOpjsjb1j1x98HSqCvYqlJxig52QCpXc7RauFFJqhmlN7C1xJSe4J25TsXJNeGH6Oa0hs1H9qhR8
Xau2uDi0NofqbVA+VbQmNe922C4mM5w79vvIIBhTmrT2vG0THDT9XfEvxL/K3rbQD4m5jZKDGT4d
646ArSWj4n1SNoiRg+AWg+Mr1tnnDdC2PNaFcwuAVXxAUeMbrmisDlKzNxidyZOQvQ1m5nKiQ2tU
VpmP9EgfgURRXUovm+rUAXfiCqBLJ/Oooux2obMQJchldO05SOdp2kj6S0UMk4BcyRIobfI+5M+C
bSvfEZoWt2K+6AJ/Cf08rx4DcmG5/+EDlVpaJHYZciSZ8PqKLgg7JAksvwfyH33dRDjW5rYL1l65
zPU5SdVbYiET1H05Ck5TPnuE3DYbIfzyzFPYHyeEJoab5Z+jshzte64ziS+4ZGG47GZrK3v5RhCm
Wr9r4V3NHxNRXBAskhvqy4TsYfSyS34Aw27rE1L+Dg41JRT4tZ6b812nIMkj8nyn+/IC3oTllFDQ
8W4TS2Au5HTVm5gS+D3LDm8fUQ4gXFF/DarzgHcKpWaHkoY1krBhc9wPlFZXRI4ArEotRnoMV9GZ
eAO/HfDSLh3rpSSMXIcgxrGFRyInQ8PGuuh/6upfxO/aY8CTrS+gFipyVuKdLywy/M4JCiXAxqWt
bVL5QVHk2JwJfq6NAzDWZJ7pUASBxUtF1v0/4Xbwl/S8zBNhsJ/5+JOw8JkpVRnyFfksWpr2kHnN
fFFLL4KScIlk+VUm5yR9ttbPxFMgMcGnQsLYP9AnhCGTjrKlKDlWn0JSZxOt+uBH0sNJxjKkHJwA
JD0hLEW3JGJ94fUnQVukWjqP1F/RExIpzzG4o6XWfOS5pAAcOuVUJcAiB73ZSg2TtsDq8p8UcwuD
vmmtORwEpdWGBHY+HDJR+aiV6ZU2M6fuKQqCoOH8DgIuAwdo1957zY4eGr4tvXXFUq/ej0FKRgBp
//yLsbbnzSESxSOr8SRyrojEagTTkJSzGoAsqY15w7USGUcQnoHQI6V/TyNjlohgDP+P64+cnyGi
myR9Ev3pTyEdDUczuSTyS58I+Rru0Vbij+u3OQ22kNgVJe17xqugPI9gWQ1Lbm7+OAxXvX/89+AA
/TU7xQfI55Wn7vKeIEUfvN+MP6snwl4Q3I30hLgv0UzbJdIWNnJw1k6dDUoH0EB4xS1dVcOhzGiT
WrHFcVy1jFb/YL520YJ7pIThEYRL2M4uht2Aq/eKDaQH3ahTca569PzchGiv4+QD71eaIMZ26dzx
dPFllf5eJwMixPstzjsfKolPTzVPirJW2djwSWM6qcg04OA4qPKvAIIJhquil2YfOdtqQkTJ+HU+
VKyUdf4KJOB3QtqH70THaEjwW7CugKudnd69bH4z5SWoSUucncYpsOYGe7W5S5nWsD/X217lvBOO
yyOPyRRvYJc42AgRYaKhLRcwZyRKkz4bRIpkDD8xtBH2qZDoZHPkOKDV2VaRd3zg+fCkPw0pUMCn
/orQwjPdH/T+cxp2SkVd45IB0JYB4qh7gOqrev7t/q/sSTN1AXm8EvUiBNk2ZmAYdgah2vtpQKfA
+Ay0CVDiIDJcW5uAV6675cmvodyGbknuifML8mrlv2V+isPrYO7G1m2aPUr7Hs1gjQZMOgz63QEG
pSCuvuu8Fnhyoz9FBgDMgZ3q55TdvG+jX9ghTPveDs4gJl22TphpWkCTkKag/JsaW2jqhD0KHkjX
kSSSKw2x0ZFjhbKR2IF0E1E6mAQrNUWTuY1oL1EuzQhctJoyF9NBKyHBITkQyZT2yBCH17cuPofR
+4h0pI4BHKZuVhnHRkIUdM+QPRDol0NQ3kTXCzCP1FzLcSfC2hl6BgqKtrB+lrWwK1jxU+hfPfnZ
lF+1dg3VHykkKx2hfbGL2b5W/MggOkv49apuOXVrX1+XFq9tTFr8wcuIbXkkJYpJbJpg1t2GF5LM
MBhwIouJrx3r18BAXxHK0rq4M7DH+/NG/CJmF2wrYixs+doRk8NhNILOHL2CROSNSVc3388wa/BM
rESzb+MN64xiRyAiKEhAGMy76t6j5UE+hCHaUWpKrLWl3iPpzeH4J2pWyA03CqhePfDS9O5ImUb9
p0fFqoIvMcc1PEeK67AnHGitevchX7YynTtu3EuE9Rys8HdCD9cVq2HkMZgXxZz5Dy9RkWw4fU3n
y4OZjB52sqKoxSy31NavGu7ikBQBchiR2yIGo3ojDD9L0m4w7vflIWxd3WRb3GNGNdPrUKe4tIRU
b5UFq4Lt3GJOHh9N+t2rXMSWwdYkoqHg+pm2IirIQV/zg9XdTBzsdfUlaUt7EDpNxC4VmRdmdzZV
lDTRsdR5tGz8nhij9grhADGJy3gfsVYTPcVL56GF75DU6xtyNFkfdHodOgSSWEGIdRGsY3qSpIgO
xv0AQ9LiFQ67R8OvPxn4OBfkVnWPKKYIFSiwJqJvstyOBO3S7YYtYVx+tIqta+sw+TBfKDhLcAF2
ZIgFiDExtRgH4ntTy9VIfui6vaTdi/YrNQgMffT1VhoTtvMXhGGEO4b7KTkihG20g4G+xrpSQwBB
0nN2kjyehjxqzCQ7ilz08bsq9jYIc8WH5fbDTpsOxXAapW9JtHp/JfYK/J4O+kle69EnWh1LJtgE
GzcZridndHPOxwyTgYaB23mW9W3chdmrB7QAo5ZB33mgzOaPTEiTYM1qyQWKfgPEKCFJfnzjh4J8
EIQbyqyO/Z+dv7CTtiBgwZfn8KBvEwIydJReq8LkXyJHg8EyOtKfacF2RP3JGi5D+cj7Z8YbUxck
G41fkkUKI/77JPxOiyWJtRbfWbD1mrWkAs1Y37Z5NYAV0ZGzMiCfoV62YJFdqMF1aj8NglsU5U7j
QWPt8mnnaFs9q+foZOV6MUc8RJWMjPheQL4EzBv2ieAanoYMyQVFLw0iiWNBUK8PXFew4Jn6s5dv
U/ZN3Z6YcnptLXE5iVjBCFsO/HUFLcqfBP2e+fcxfpjWl3hlwWKjN+Gjpv5xXrKvQBaBtRvVtTJ2
inqh+GsSZwQeGStfheF7i9Qq5YZv2f6TAFw0fBdTKK4Dll8yzvwWxcWfx5pNyoVy7Py3dPxNzGjR
h4Asg03p3sngJc6XA4FaSUoI+LkwiCi2q9s4Xml2TSnwiL/4BsjTpsihh6cZWKxwxaEKITMU5abp
JgRt87/ixUauD11LTkNhU6a76ak1ZiCN/S8HKR7TKHJ3HlcWIr6USiUfxvKAPW986JS6MT3DcqT8
Ta0B72yISonP2ruQzJvWnHab2HmUJG2RIqP+VNmzgKawkNPKd/bGghBImPV8wwNe6G/89km4owWd
97QcTuRINxgP/feUCjCPFGVY7Lvj43zHJXDRcJsTfitYlOi77n/5GNv+bNm7MH3IjgsoyrRph9dU
PfNR2dIBgDTwCfY4ZA6p1gfsmNIqLy8lWK/X71rpBKo3gj7Z1TLrvJVUX4n4bdmt8iNHMcXY4MCI
hata0C2YncWD42ML5AzQfjgG2bB9alLDRW0QmlrOWrXYdennBCSJJclfTz3xCvvQeCrAKS0EQ084
D544ixuM1LRjEBMp8JLMberngCEsMIT6ajANEENL/iIyWqXm0Xe7yZ2iLT86GR5i+uIPJINCZJ1A
6ZUE7W9U/VxRltz9KuPek56FdRqdfV3sze4CiUAoajyeQ/XXiBvewEtVX6P6qsrPIjsn/SIGp8qQ
NC54R/yBjog/xXua6b3nugtcaVoTMl8Vb3ncsXZBa/mE92IiaeAAtYedX0f7XID4R+lFBYNEx6t/
BWQ/TXiogeXJ2f/opk08IVpas/3g28nlW1QeRSevQdPcBK7GVIWamZRlBfVyR97ourUeBjpePmWO
0yTdysNZVY4U/PjRQ/cm1ymKlRpHlOmeeqTrGghaxKTAz+C/E5Ao1pegjypXUbjNjc8kteZebx/V
emAz3CqEY2sbo/zQiLB3dGljtSDz1qWE+y4wy3H7sXmhdaGql5MElrf/66QrwV16cBqRmWDzXf6P
ujNbjhvZsuyvpOVzI8sBd4cDbXWvWYsRQQZJcZRIUS8wSqIwzzO+vhd0s29JkRyq8q3fUkmJmBwO
93P2Xrtubqsx21idR+O731NmdYdvwPsQX6XDrqc23gH/Ok4BLllNh4Tp21R9qyRciF0nzzIcdPOM
Feu7QghQhE+o8q0A6/3noXroO+rAXDol2UsW7pquFkq59NiPPgn4fA7VYRaT26XYNcl5B3HL49UG
M2pcNtbXIbvS+YgGxQQnWe2FzeYipRobXMPUlOkFNoC2Oc/MF6WJSkHHmJ0v1X50L2pK0cL5lIIP
gb0HsVNuM/2laOliUV1EDOXDuGU5nz5M2Z1toKjjdVOs8mey72ib2AklWWT09k00PozOiT+xF/qY
PpYeIq2OWScCFtV+1T2LFutxwXSs0JSYFQg0npFLjJjJaxDv7GJOWTd85xuEP19buKsJ5qFzJqCq
QvWH5pJJpl0uwvq6BJJkabZE1uc8/YzSjI1KRcUCyR5VGJ/kAXpzGOxQJdTJVtA/EnXG1HU6kuo1
nnRyN/en1fhYr7WbDi1efwPkUPoDReZzvn0BheuM9VsvHwPKYAt1m6NupAHPNipK72Y8GcGZl580
/QnpKnwU+ajy/YoKBBoShYfDMLTv9cxCMb3pIc7w3aK1HIqL1aRYIBWhV8tL5lBiJxJ9twK6+W6u
82uIZn/V2ed6H5FMwQJCnrJHvhndu9UVIU5ghcG5oR/KlYXTtTudVvV9ycLEGhD5TF9WaU3S7ghT
pPrPpyFA1z5SxHcRiA/RavS9t1ZMhvU1Cb4bylkl+qP35fBpwSRlUU3tmY6C6VY5d8bcloJqBvfO
piLDBEjyaI1QjpaSuiCreMUEBBzW+B3iHETIKyWJUIDsU2uRC7dP8vt8uadZfbHkJ6Gu2Io+dOqa
NRWq6ZZv77LsFLN9BL2C8k/kExT6uDSXsXvKYFrF5naIi9vls0vqmWeROY78tCFfnEEruxWkUVNy
+z6Gn5uY0i0C/Zy6sr/zCQAg0+kjmrVk/jRNp2zcPHVpjdfj/K2pH/34KWAPUrtkF5jTosLecVvy
c/JDBh/As+DJIVxdv2IuARXHXXwWdhfCfqQMttbEiJ5+Z+/L9eeB3PgqJOYsReR2bzU2sh/2mhGQ
DotiET0ROlbJp99/+49//ud/fJ3+d/hUXpXZHJZF+8//5M9fy2rm5KPu4I///ABIoMx//Jt//51f
/8U/38dfm7Itv3ev/q3jp/LiMX9qD//Sejb//s0c/c+z2zx2j7/8YVt0cTdf90/NfPPU9ln34yy4
jvVv/nd/+NvTj9/yYa6e/vH717IvuvW3hXFZ/P7nj/bf/vG7bf+4T/+6Teuv//Nn6/n/4/f/04Tr
bykeD//J02Pb/eN3S8s/XC2U8aQrhTS28H//bXz68SMj/9Cu0LYrtVEOebD699+Ksuki/plj/2F8
z3d8x1bKGC35Z23Z//iZ1n8IbTzH9X3tESHNr/x/V//LU/yvp/pb0RNPDxKg/cfv7u+/Vf961uvF
cSBllFKe7fD/vz7exEXIX7L/VxV2wqvp820nWhxkA4WeyCjdZRrmzUxxrUHy0R79dGv+PPbPx7I5
62cPxi39+WCJrNE/JSG0cmvKn8yw5mksboR8ufQ27M7pjQ/hdZJk9CP75WmpQN+UraM3bdmMx8Rh
kF+iWvqbLZusIat5ZSrwQ1WWU4McbH/z+nly4585TR7Ar6dpMrtpPMtzd5VBfCsCD/RVF1LxJJN9
9/oh1AuHWA/9022XjoqbuJXY5bIgvTN+CtHQjZP69vVfv57pX5+q8Q6uYCzioBuX2gXqiluiSVNv
n+YN7i97oezvt099Jf33JgXL8foB7ReO6B5ckNWmnZUMfOEH11iIaNFXVzNWDCuWKK5a85VowIfK
AvOW2xE/G9GqyC5QR3M+ltsxwnMsdHM1xJXYebV6CBdBq3JxspPXT/CF89MHd8RLK1YbtSD4MTUA
pWVCkLn/MWqbXdSNFU3miLWKsD+8frQfr88zD0AfjHQ5W/UwWa4GzezF17HoSb2ZLRSuxql3kZt+
8UpYS7Jvu300hpBZDMzTOYToMaOf/vj6WbwwjqX8dZBlAW9b2ufkx3VRkh0rtfTjPpp80WyTxXTN
xeuHeX4su6759TCh0XaUWgy23ExFf+TqQOPpMIKC0usHWH/RMzfTORhbwpQiSVLX3aWiR88tIgjG
Ydfuxir03xeJHk7EUKo3BsrzV2Mc8evV9GM9Syuz9a5uyvG013b63lhAx1+/lBd+u31wKRlzauUr
4BilSKerMYqDzzKJxfTGa/jCExcHozxIAIbkUaB3YZC4x0okDpiUajkvp9w+fv0KftyIZ56GWC/t
p6mryicvyU2C5W7UxVkRUokd+glVrYdARgDlwwNVzkfOwKaiZeCfWSrN4AXVOE6akjBny11oZ4X5
sWArsnVHKz2x/BpSesw2E4USsJNy8N843WfviPT9g++bvficZTWDJKxNiGSNGSD2POs4dLPs/et3
5NlDKCMORsxSeB1oOxIk3EixV7EtNQMxn8OoGO9CmeBsfPd3DuTqgxfNLR27s5mzd2GKAihvfOfz
nA/Vvknd6eb1Q7wwj7uHIygekllZokxxNrJaMMhyzfBt6XPH2k6e8hDsL10CxKKPFLJx1gbNXZtG
I0SM0suSmlyDutABWRwVUgCr8tixublNIG5eEssN4nq2P479SPRQ6PXy7I2zXqfVv4xJnvLBI1B5
MFm5hwNHVuzNnJoSS+On6VZ5nXs8ZVmOVxl6SFIDz/EUFDtNgkQdjO3fGgKs5n59JzzsElpPLR5p
7aKKUH5AH4p1TtwP9eb1a3x+oabdg9dO57VtAdgK927oUSC2Y+rTkWeqre82/r1y25C1KQv9X9b5
P6/Snh/OWh5cS2ciR1tpA0I8cPv9Uph2J4Urjyslx/3rh7DX5/KX56UIxf71fskoz8ZYO81J4bvd
/TClPf+FV9mKYqo0htpyS7Il5RksHfFMRdpEk/xbb5E6vJGW9NoiEuW4j2NBSyXt0vuhNLTeSlW8
Mcs/fwulPvjwzpMburXFa9DXhkzKwSK6vKqCz14ze+ev38KXDnEw4jtV5OHctGZnBS2NlsjkQMLD
unNv+qKq0jcu5PlBJ+2DGSeUIreTuQtPwl5ikx4lNBpiKK+HUOQUeLE+vX41LwwIefhdND5y7Xrp
w5N5tiD6lUFyFbULUAG/R0Jr2O02Q6hORWiAzKjSvZJl1eVvjIgfC6K/DkfHXS//p08aVnzi0xoM
emnopwGuQ88JcUdaIO43jZ1NOIfGLg5Q9eR9W0MOls6wkCMmHHA17mjnEFRrUrPxR6WLpkpmt/lY
HA1zoqNip4bcieOT3HSjXyICdQvyRIpmiptPnoiWIaaVUNsUoE00Jkbv/bnJR+JyknxKIPE405jd
eYs/GaDyQ2CNqLGafhYQlvxBqUQTjDmNMcJ5QAqo/XhP5THMSVHWV9Zi4jp44zb9eBjP3CZn3db9
dJsS41r1OBLZHMkYE4AzBbhC0jRe7nNHFR+kqRKKRJ3C7QAzcHCo6Vt9eNrMSX3dZxgjYqX4gGjI
cnrdXr0+dp4fo8IcrHns3DJ9WLLmCfgmbVMfPD7ATxwTBp+RNXXijTH6/NLNOZwX4WT2uqmbeCtU
BQ2ZjNVT4eLxfePuPv9CO4eL9TRPk9alsbct7IUwkCIHCQn4Lq3jMzPmOPxev1vP70ykbw4eYjvV
owM3P9gV+eWoWr2ZccRKnTnoTov2ZOncmSr3gsi4hQwTgVcE3Yof3SKWaXzjJJ69Vunrw8mr8EU/
JuSs5tQbl9Ok76XD+sGiqzbaevhbHzLbO7jShYi7Ce0iXf4le3Acp74ohgVrQtaJh9dv5vNDzz6c
54ULPIRKRrUv8iq4hN1lIyQX9UlhunnvzdhbXz/O80PPVgdXEsRp2dtNqE9028b7WKXqkslxemP1
9OzTUEIezH5DtORd22UsK5v5i1STvXUt4eH8Gt5aVaofH4y/Th22PHhJE1YRRVfO1X4akbRfFvak
83TPsBscdsDS68nMcuPYHuDXBb53ZffxTCdyGZcYC1HqC28EHdAOaYatfojx3kxBGgwZpp9kwrwp
KxMliP191dUBsg7jLx9F7PTVdxE6RMeGiSeprC7dAuqwGgsjaXQrO437XdtPXQa6usyTVOyLIdLJ
N/ico3ifpcMSfxGkI44g6wprpNCv+2m0lm2WuDrvTjKdtoUFBrMbRXDkJB0K93TqDWJe2fQtQsF+
cFJiXgJ6EgslqzggzsCkhcmwh9SOLpFiWjmOrKRvV7rxNPiB987xmyjxsH7pSLmbGItcDKxARgra
x5jgCppyGoFT7AJcI++NaIfJc8qLMNBpSlSOjLv2qiHjWQuSbZQJ6nOrk1g1NmlohhZ8h93ABmvU
0J50ZS9cF2bLmMr3ykXytHATv/HubGW2sATE0xpYy7kfrxjCefxYBhTs5sCOPJojeYKJI7a0Hm7r
GXMKMkRhatRReVPTNnnfe4OC0st3jE/mzWQmI4er2lSTvuzybB6b4040sw8DzakCTeeZpXpXnHRE
e/tsGaopZGLwyqzQ17Iw/pRvLPRtY3teB52lnXd50a7kZdEUq24f5nP/Neyki6dC9rVLF1NY7ehY
RBrwpcZohSfdajYOS0B1HsdjR+oncBKUQV4P7HtZwnCpAYjF1YzjgOfXJPs2UzRBvwi3oYC24Y5M
w0gQBP2YJynzmXZQbqUSN/eiqITcRU7CnEknu/SjVQVNNmANuSPrfAe6h8yIwqt1hKbO00MhaLak
nsbr64w14ejVoNMQ/2hTy1xf+/TkQ1LsdD7Qt0KpuTQLMsclikKPkJ4599K1id82k28feazGUtgA
rU0X4b0TsvLMz5bGquR8E/b2UOAr80lK/E4N00JGFJFxUudXidvEWXTi2JYcvKPUNiwkvxFClUGp
0pSfo+9WP0UhMnPLrE3LfBybjlSp0ME4Wnkqc4g5JC4mcu7z0ulb62j2Z1Y1Z30Ue9a5lbMl/lZZ
fRTR6Yw9d0lvC0w06qouqhIPW1Ize9wMftg1XzPj5bYNKVf4ghaGk9ZwP6aoSQe4ebVDg4Sb6Tag
8gNLl9UJDFJDZBKTV24hkmWmGPcyNEHa7Oy0XNFIcpZlAuKys9o63EdxmLOsXKpCgH7MB6sn1CKu
JKQb16gKjl3p+pEGCFqyQ0UmEiw+3TyHF7qvthSCXIG5rYusyn4AKmBl4jRG2ia/Nck8smwkqIMh
sG3mzpt6TIaFCdAO1JkkLG8YjaWa/TzI2gFDHCTNfNuoqaHkPrUzD/1aZs2UgpxKltzp0YOGfTMG
N0tspUDWnb7IemBcTStLJP5tZVyatQ5pqr7HJqNo+/ciSZsGftko5oZWmHAszj2o3QwZeauSNrxT
rLLraeuVi6+yHZLRhBClevIk5bRU1jr7nvmpM9c7k+gg+qBMtYYre6Rfu8Muc3QhLx1bsHIjRseq
KABVupOLwC+axhoNlEPAKh6IMhMwZpH2hVVgN/TIppkOgkyU233IQmcGRQZExkMAwOTmIIISRlKX
gTiodbAmJ0Y1eg8r6RZ95PRU91AV96Uq6zMR6Q4ewZyEVQ1uoZeKybSeLQWTMek0JdWj3l2aLznv
UXXMZOm1MEambET0bmxHZiAf5IyQYFaAqcVRUiUjPBzHkV24bjCmpnyKkkqoL1ODOhl2cdNEqDfq
sOpa3J9Z26LYCbtkrVbH4eT1JDxOToGdSyYIcplewxBGchyFkZ/A6CqD7qOpgmVVgOSSMsmujfM1
84eFeq8QaHjpSugKfDYzH9Nk9DuMDzJM6OhDMOMJp22o5DUd64S+7ixsF5hUKw1fQ/rgcT+eSdef
R/LMrLpdUadCpAmiFJ237lHgpxoPauD7IcMKfUIin8KW8G0moGCimyrLqHlysqGAQlawj7BPyQGx
2YGFqOTTLtGiI1Oj61u8pwZBL6t2hBMUdPzFanifc9sfYX3yWW+/WPUcNHRhJ00RnVN07fhR2Wsr
CiNibFD16iQYSpgnNL4Ks+E5VmiAhNMx88K+dwv7G2WbsL9IhqKkm+NUoPjHKq9IyhrSViy0kYui
rnyoZUmZXcWlaKv7PmiaeU1wSTIYm0Ud/EhZDLLyoy3niMPNVk8HCyi0O+KXDIrR/uiNhvf5XTIL
r3uI2zmElN2mfg1g2SmWiSzsJKiN/87KHJF5W5ZBfbd3XdsHlB9ZVlrXGNK7efnYEoKE4LqrhwZa
x2LSBcOtmqsg564KEtcHy8qhB8V2lAANj5u6MnderGsMPr7F8nQnoyAPPrXuvDB4pig3cuMtKgrJ
VQt8QCbpFKcnOTv9rj0eyIpp9qZNVAKzK3AEvEKWCdNIeCIcdcwbhGX568Rhl+gofePWCaG2Dt3h
T1HqDQYrQxEZtVED8hHvHe3IWCANiCKKlU3sxvOlYtvanchIi/kjeOWi2tulRfZZYs8uId9FBtz5
esoTH4d4IQuXD/bgiiHAD5qlDZKNrKhr+0PQ+8Rt2YUp3Js61SsXgXG5+P2GQ3bTVZ8rf2i287Qs
hKKlQmVqyzgYsfS5VuQjuEoXEWXwRH1QK0Qgt0sACtlzHWK+RtGl9kU1pEkGYzFIMHBF7P8EANc6
6dpvdaWL3r+qBMtyGvR5GLVAZifbIyzXJssC2FdGdstVrv1VaDV0VUNWTVtqCLa+KCbrsvTSHJhV
11SmewoAr6tzBNqTQspRLe5iW9d50ue+f10nte28Ud17YYUvDwpiC2valrvj7pQtqo9WzmeZXdjE
MHx9B/HCTsU5WH97PuqPKdT0aPzGO5e9cqp968vpIWmb4DjJoz7+W7sJ+7BkVFf9lOmqbMGjkNCm
Rcx01zbz99wf9PfXL+aFapE4vFtqKWaDzMjFkuV2TwVSSG/l/SH6v1cT6TbdjGYk7DJilym1sEs3
V68f+fnbKJyDelhTjf00QzTbMajRQ3WmfK9d1htj4+BDUeVbnbvnh4Ow1///c6UlaJeitwsL3W3W
3FljWmH+IHD39av4UWb9625M2Af1STJW1YwNhftXOPLSD3VwpkY73NYWRUTXuN2J7m21EcGIKSAy
aKQd+76Udvj19RN4dsdJDeJgtE8ibdzBJoJXyc5FXunGezUmzTXmK/PGgH/hEO7BgHd6MVpjwh2M
VYN3N6IZlejRPQ8Lk/+t2yj9w7LhVJXKjys2znkzVRdSoQ2e2hqosxkfY0Qgm7BB1BTNxUKCGWW7
wrIWSEdWtH/9Nv54Xn95jtRRDoZjRHetHPqIxqibQINQRCk7eaM3tUVKDP76GiXgCDeop2PKPhi7
dg9YaWpti9xM2BdB2TZv3O/1kM+dysGQ6ia3k3E6kTjSOIRBzCnbYmfMFzDmosy6o34SZl1qdf0b
88yzryJb0oMxFETxmLD9Zj9lY+BsTOvejCWGl0JMw3EZEvvzxk1eiyzPXNlh1TMVbuzROQ92iU19
eiwLGy/v8EhQMlI+v31XeyR4uRar9FlQxI0V8Ksu9aD3YiA64t+QdJUW4WYQERGuuV9vFm8qtpqG
FcyDwH/jnXrhATjOr1OGZ9ECcjzj78aZvBDPSpY1ZgXtRUbPNcxSuELxnJ++cVOebeBI/3CC6o0X
epM7oeSJfkhZbVCZLGV3dsyq1SqxKNsDCsLEt9Jjy2/ICOU2vnHw9RV+5oEcNo+E5UWAnQZ3h1BH
nzuZBM44NXfamaudn62xi6bFD88K8o0h8OxsLP3D7l4yLQ6iOZexbdrFJrFo7iiTsHJpN6/fzhcm
K3EwlunOu+M8IB5sa+yfZJfeJUGXnRAl677xer4wiA971MzudSaIUtn51XQbZM3OLGRmN7O70T2a
QXutYwjPQwaW4K1+/aqef0MRr/06IlPFfi51kQSVeUPwQVSnZ3bnL5xC25+xPnPfGA/Py8okuWG/
HqjWw2TbrqV3urUCVMyOxIgtcF7W+C+0agwTou5PY6IsKK0hny0eonjZiSliZefcuF5WvfP9KX5n
q94naGhgkVj23lZYYf9Gu+75+2/Uwb1wrdCbS3Yvu1HV6kNVeeN504wutglbYIRHFTv6mEQC6lUn
jY+k+/VH8PykYA4nyY7GkIr8xd+JcGqijU6s5EGOrv9AeQESWSHcJDhqqPNcv368F7oLxjm4zmWx
klFN0t/NWrjHNQUYDPMpMNo5VVuUYcHeVAoqYZzFFMh999Lw3d9Ug0+hoFiKN9rxzy8Q2Q8fNBja
0srQljiUKChR3Q6L88Vjw7jNAjKeWq/UQOaLz6Eip8ixwMiqCvjd63fg+bnCPdQOlvNgqOTa/m5q
+NZtVetVObYgHQ1vHOD5ucL117ftp6Vh0VN8CWYujS5AdVbSLN/a2sPc3Uz19u9dw8H71AEqYh4i
+Cik+hIAv9fUs0P2gG+10p5/G9xDuUavpRNQkmT9mVh8TS3yzTM5G/giEB9MWTa7pimCTeGFn+1g
aI5fv6znvxuU9H69c4sOnUUFJaoM5eLnb0GgUBw5Nw21eGw+xOA1HT62qO3euI8vHFAdHNDETid0
Ipl0mfI+RXWQneQ9tt28cO2Nq8twN7T4y8a0996YCl+4sX/pUc5LaS8x+5Nc2Pa2A04HPWP54Nv4
wAfqfJTIj4p0ugkCWez/1l09FOc1Idnqdo6sCvUPGRW2jR1wwvg4OpU+FjbcRx2X06k3Wekb35UX
3oAfn4Gf3gCskVM3ohvejXXQbx2N6W4K2b86o/WWju75edM9XN402ooyTaeM3n1snfV5BxpKm2xn
iUJtfLsvdpMG/Pj6HXz+YPpwNzSU3tDZsQl2Qe1VN3Nskxy8lAaX3YKpLAON6uNweGOp8cLB3HXk
/HzzhDfbuUSs6S1D8KFM9JehoG3eFtKDttouR0s8v6W0eX4BoNX6Xvx0rK43iT3FLNTW4uC7KI/K
PeWx+tjv0vB06O3pjWta36e/Lgj1YQNTUjfj41pE2zIsqkdH6O5cTGbs/taMqw9HuJkX2wmK3mxj
atEb3YB+cORk9i7dn93rQ+CFKzgc0gPItTnyYFwFSe5/p87tXMbG+vOZ/4+sG/89X8Zl9VTcds3T
U/f+sfr/wJzhsGL+t7btL+aMd08ZXNb8Z2vG+g/+Zc1w/6Dl7fEddTxfuOvD/Zcvw/lDK2VjrhCO
J2xtS96gP20Z2v6D3peicEH4Ng1Nj1/2pytD+X8oXxrfSOHAchS++p+YMn6dxlm2UKX1tfK142lX
GmcdLj+9QEIlU1bnLhHFmSpI3DYXaau3Y5NB6ihP/UTd6gwPRTvpNybzHxW0/3qV/jyya3uO8oQS
Sh8cOS7Dckw8RS9jVMToLCmcgOSDjtpje/leSbGnT3uuV1p6qe6CUd6LYX7s1XJJTRaH1ymBaCHb
XWMPp74cr4wcL8/aK6/HrdRCHlYnimZd2B+HMqBX2+JxpfR0NeXFw08P+upfZ/yziNH2f4gjfr4U
2/ER2Stpu1rzqA+LJD0FflcEAdxBhYHVtvG8TQawrLvcs9exCfz0mQNbddSawd8mORkybmEdt6V8
CKfuy+h472jU+dBsMUISUAinSgbpp2Qg4aI10/eh62E7BRVAgikl+doiz4MociQJHjwSQMhVYB7D
IEo3bQ6FUpLcIN2n0Jf8jynB9DamTCo+2Fz6aDtvysDWdz6hAwInqx9JMPRb1wsfxwLCnNvASbWA
CiLL/RgU3+UnXVyPoviK9Yi+EzFgHV3/Teg0VNEVJ0wrnXzrFfSDIYy8ZvK0covQcb5qROWxqT1b
epXcxbJJL1XSw+74gmQK4ncGjj1uM+JB8wU1g7mlUQM2qykvZOV/53XbEzgfHhehFW/S2r+npP9Q
9xqmjEes2I2CppO3ebEJqpLNMowitODjUTtk7w04+07hzdSVOBN4nzbkPtM8y0dIN8hEYMcBkUSQ
dyS6cB32sKy7mucHUfo0bsbxQk7FqTThymCE5Yj9h1SGIt5lcBJClsXH/dpxy4KBDBVwvdyMvU57
UO51fA7k2Trx47K/CJ00B5USzMcqV4iVZbULq0m8q5N03qZOf1w4S7AjeGpnQTbFsGdnBGsSONuP
0aZSGNF1M5NxUS8fqviLrrs1Qy4kOBgLpcGvACDXuaLnB9PPtPsmZKOVY4jRYEnDkOy9Rh5bpbgn
5owQJ9+FZueK27jvgLE0gwcYdItXZyenMTlH40awtEdHksbimWxgJHuDh+tvosbRB9WJEqTlem5g
trMPh1NRVS1BbePDOWo0WC8IxlNHG89LURWU52govuAJephD63OgSUYfFA3upAVVrkE76u/ViCFL
W7DABhezYVNeU0WFKQeofupPBIKHC5BphGAUCyfQZVf9NO17HSVUdKOLtgpPkYbvNb7tnvbvJnDr
2yr3yBp14DQ3Zv5ed+HWsGunZgbkxVyyM/s0LS6tw4nv6qaizf3OX8NO+OQCFUejsrGns9mqoDVX
3QBpdyEfo22iy7B238/5SoCcy3DbIRxCieHA6SK6yYIFFhcQZRtBOqucwbEEIEeKabia1tRnxOB0
Pb2mf0i9hDzcdiJdKYnuYzte3o1T9qhbtQKaLEjx+bmyfahORnxCrLCJisI+EiP6i3JwznBYkf5W
OGRSl59K21xOxqXzqUEgZT5jCqIPuQGT/oofhwp7DY6UcuhDJrDfu2f0EejA+qTklPatn6P+mztB
aoBXn5syRuY9WfYJXyi4KwJlYAsFlK4kTK4s2wUeCRDYVG9L9jRDWtbbpPdxwZcKvjFtPipw8Lct
3ZLZEHEKJTxaWwLVK6GbnpWDey6lu7yju4l7takRLIn5rC3NRS8B2LtzcRvlwakBBr6EtKoJkvqW
VVN2BKfTx9Srh6M+xhVLD/QYaDiyArezYJsP3D6pd0uQJ3hU4WYgXqhycJfSJ/7Sz1a0dRDfhvCv
LAkPNiia6ohyzVXQxYCD59vWgmvcYDeWxcoGQ+NUBo63tdfYNU+RAufFH8aSmo1byQ/0XDs8gmR7
klmY2jYErcR271lIm+kbeoTPlcXGp8m7tdXVTUeq7S/bsPoiZfAQNLa8FiGGadog7WZyg+aIoJRs
uZcd3cImEbArrWsdD18sb6Fa5HqP9HMhhgUfY8UDzg04GcvqVgiku7Pd6mNjue2uG8ApFO77eAy7
o86droWC8ZF/coxaNp6PSRdh2g7ZBTjyauSplKY7yiyUzv2SfhqXPsGCjWLN2NfpXN5rUzqkqXn2
sV/s5/Ks6WiGWvi0oV1XDK6SFr/t3+XS49lC4J8QtpDPgxSEAjC9gFqf94rsui73YJaZlc/nfax6
YjldHUJAitzHxLbv+oxMoiDxc6CBtb0LNKKkBZ98KqvTxtPdrhbTTVEZQoNqwrZSVh9NN59kZXAy
ZNVDA4CvRdhzTkzuEgQ7O6qJMivER5PU31uZXdZzvl9WjQR50qwTVH5Tl0SXLsFDb2WSthObxjT2
Nn2xkC7mWd/H2P+UMGu8G+OFGLsl2OdVKY99OmQU3Vuong4Zda1cdhPvobcE5WkdVMmOZV3yru4f
fNs89IJgZQ9lE19Ote+7xqNADwpf1aRZSAfKbNsd5eXwuczLae9PpNmnlUfQTQzJ2TFbsZB15JFe
lr+3Isg9TZ9MxI3G95OI1pmgBlM+0h8IEYalKSkkeXYj0EnzQuU7Zw13jiz5JV5pbWV41pgVQsu3
2PvAp/IorBSpQcO+SCNykYBJ2jm9HK9S1VFOopVfjOY4bJT1rvXkVcITVLXnXqsW9bvbK3Ij2rIE
nwusyVYJ8qsWBljezqeqlOiHW4ZQaeZsK8srPZELFtt2sZNuTbWjDm48Y33pIj8GCDjB7PPMp3Yy
t8XsRZs8L86GqUBjfsd6jWupZmqpEcPF8+jsZP5uqaGdesMFXcJwX5fTddnB1KB5/jFymUi6+Wvq
mGWfNXzv+bZd9PUww8sBZ96MJCuU0b6P9Sc7NY92cl4Oontfh+3nUNhXzcS8kpoInuIKzHAWWAmJ
85X+bnrKPQe2Qb5CK/vgwsmTcyR+eyegXBUpUktk0X23oK0T6KL5/ltpuB1HPhbeSGdiKPvVEh91
74fw2HGO+3m8qL2+uUXG8zFAjI+oZV24oD0DcOTDUV7UdFxk5tLVFWtcokYSiZjFQwwjyZUKvPCD
I/1bq6kID4mqu6o0BBQ2cBKj7s70HqF2gf4yGnNmVe3OKfRljp6JAsZX22B+Qw5F5mZkA/XWKyuj
+Kwn+M597IM6GOES+ItdbsRQ3dQgTsDQVdsmhd6VWI9en/NaGnAdy16EaNhaRb87iZnu0XLeaD1u
q2kujgcyktaTcTwAiC3xcVrcDewve3+6bzpvPqlLU181sWQps3geCDl/YukiiXTBwtDgAT+D9N8f
ty7fMSFv49JbztoiACT0f8k7k+XGkW3L/kr9AMrQN8MiAIKtRPWKmMBCoQj0fY+vrwXdZ1VKlija
y2lZXovBzUiCBBzH3Y/vvXbYPDWKOO6asdlYCSCrFBftBr80MjwwtWW39geo616s1IQQmlSWsoZG
0nfJ6zgkEBMqLxJY+GiaMKw5wtEeEBRj+Blj+UgleYjNgIIs+YHTAa7VWkFfs9h+aVLiIuoZ3N0o
QStEyrDpSoBRegbgaPLncC+TDmxaimNYwCznIezp/asdUJdOcWu+DQEL4Qw7z2IjIi4M4JBoWxOK
kiEpuMsVmjxKK7/LJKs8Tf7fptcboJ4IJFNcZBtWqL0wB8ep4lBhHglOaPXcUesAtPXYbIeWxNdH
VrwS5JliK/cRQ00bp8OcJioAo/mxUxXhxdB1NzLU5lVVM1ovsdWsJ72jJTnAzsPtWjsGa72Q2MVd
BPs9sciZGMmoTYX0ObTyH3k5g4ccX7D2WjfR3CquxNV8C6pSN0+ERFa/Yy22Nrky124w+MEPJSv/
JFXfnlLUTnsh0Y9CIt8x382vVUNW/Sxm9iJpcnvL4gQkWGTBrXyTFeLojaOa7iVr4r0Sw8ZNimaT
++DM4VTsxU4yWfcVk6OK1S8RkxA7vM7cpoXCGkgZHqTROJaoA4mVqolG68zZVqAsEXhEsI5kcQMV
LD92C+0iRkiFrm0V+7q8CSLlYe6a+aiRPB9L8s/ChNUyo46sMAKtkI0jw2MLvqkEfDjo/CxXXeg3
kNpXQSf/nvA32GUcEEcJ+V9RqU5l1Xas5+PbrAj3bPJSIThmLUAoX9P2eRoBRGpYpooimV0Ci7qP
P/RJxZiA/hGOU6eD6NBPJP4WXpuAbKzweDdTcdTHH2rbQJIPJnbN0cYSC0RULRplvTX3mh4lbEJm
r5+kV4zuE2lBRMNxXvJIs11e1xyTETZMgivZZ2UXm3C41exukvRgFwSwlySuU9QJ01zMXIAKKlqZ
sSgs2O/qRhP9p7EI9PupqJ+aXN8VvfB7HEN5awgoHlIy4mb9t5Ay7QRC0UCFJpsrVaGCITKEr1T0
BLVN74JFDGhdWazp5sja9UNt7YLZeFUsIFrlMPuOPtQvYxndZmwBbJE15kjmRtxpGchpYtN4ecp8
NqFNDzzCrrMISSk8DhNAENYhJY3kocK3TkWNHk6KOuZ5GFZqlyh22USih4TtR+eHf4uJVXIxwBM0
g5YyzlKhgEHopv14KBHlrWSD6NK+GTS7ykjcS8eKSC61vIlTg3Tn1oeH1I4SC8q523MU33uCiOAp
7Hj1AyNX9loArjHKhVfOACvPEMht6hUFhGZILkYfJdkWPAPYHsR2K1UntzbuENOVc63blYx2Lcs7
FtR+X950UukFVGOdR9rhB2GBRGZ00oPC69mZ1C3EHWmSDBzrxQ1BJy+ork4y7yQH5OGpD6J4PWSs
7EU0thmaRWRLNfh381GphIJcozcp2KsmjMMUVXmvWi/SFP1WZzHZFJK6nifjuYvbclv9rsqKCVuY
ROA9Eq/wklPutyfBKsKNmWV79sS5YyUBK/MKJQbwXkxFulv15A+K1M28xzelrDRfxmGXtr8THjzI
WlZ8/aOiNsYtS7xIl7t9Nwmo4yAmItanyUAGqG7mv1rLgOOhVZ29QEYekn47iEXD/ppMAWNaadp8
04rhq9aiHWxk6WBVxWZoQ9HLuvSgVsY7sT4ItjNWHtpCy60lbXLVUoSlPUNbNBJbCHvxJul1xSki
MV0X9Kk9vbEeJTTzey0C/Cm1ZW7nsU5qilV6zD+Bo2YpoX6xuFLJb2qiqNz6ed79yIjmYSLqzfwB
dsFGr8JTMg4PPSFnasecHdbGDo21eCwCixuVOYpCPINsIBMepFezBxWmVPOSTV2pmx6bx8xggNaW
xZ6Q+q9IH4XjEopVCHF0U8aQdKPQsDaS1BBuLOBkiZyWQrpByfonWIy8asjeBtk/4QhsVc08jrx2
wiSNPBE2GUtJFtD1xmxzdoX5bVKNTA/JErYqHf0GGHYhPyBGNO1Cjv9qvvAojQmb0eWdQ+cIj6No
+gOg0iYklkcnAzUiM2FXVTEC8Lq5zVptg8I2YfsswuCV+uApTJVhl1Uy2vOwMG0xqDFSEzxz35dL
Jkih7SsEEdVQqmDK9H6rZZzkZUrM0j/tHouoDx7LsfX4O3U1QECqBRLLERHbXdaUK3w4zf7jLxXs
6SH8d8RGKlJnh32Z3TQ5cldJFm4KVL+BNBB03mfdGhuBYximdUqCrHH8ODHdsjUejdqy9l1rOCKH
GCcZVfK2URNPDernLhqz03/+8NXntixCm+wspPEkyyqqucGQsc+HwbydyazBaZmic+8lr7BEWL6o
y7d+X/0ZEri2qkE+pKU1nm9W93FkhCQqJgEG7PHRGla0kyYOoiTDrazoyPIFxKhQvJYKL7+WcQg3
IbS6HYv2MMXdASsnG2+1WkINfuhDe9TCRLQtvdedWWIaTyJQ2qx3ij0NERkiqsYmGQ2DmNY3M2HX
TsNpbFKd2lr/W3ThE8bzYV3rhNogt2Y5qJy6uZo9zinum3wfl11h+4b6npRokbPKE5XoGIj09Ipp
iFci/jXHbyZgsTNOW9IKQHezkvhl+MR+LW94DuxTm8jcmZqUvWVbiaBD2ZD5IPwDSQXX0pSgYyPu
UDZIa0lYQn2toSUpqTSI7SWGiT5hmtH9U/E/7bEzIekuDIlVNMaAoTcESE6oqlTU6pombqyuhMbd
J5Cd2b6qZZ0TnzT9KGEm2WEG2s6Q4U2L0xv/prSjoUldoyJYZhoBYBW8IlHWvQkTy4QuHzDfZI9y
pE2rMccwZBBJaw+NgsdN9onJkzTNteDCT+Mv+vy8eKxNyjoEey/X91pf/VYloG5tp7rRmOvbeqp+
Nyx9gWr0+3oUN6kgkPRTDIQHVbbW+PlGqdm5GUKYwYmcMW0pdCY0+Z2DqZzL3hAlRUBzjoA/N2Ky
MGY2X/Q8TmkQ72hwimvfNfAuLepVy66GpnD30tgWTkQnSRZ1d+x4jVUGTy2RPhNH9B4USfxVd5ad
polO8cc0kuZ0uURiBVONLIcSrqDik98EkcXxuwgLzETOTkqO1TARV080RIMZAUOb8myO1l8TvjzK
WUHH5VKxLOv8n8MokdxRStgpJqqhTD8n64khzQG71stNrlEwEf4CX7vsu7uCBlzbFuquzHA0VLFp
HhOp3ZQjiFSrpCOJ/y5yUtrvxBOwV0jjEjJevh2aJHOjkjlDx8+l6XGLejAuGFzyfiA5sPClnE2M
cYvS3SktTHC6AJNRrSo4+jpr+k7YjcXTFIbZzpi50fThncocCbppVjxJ4d5syVbASmbroynQUW5j
r+kxNM1qdwiV3o3jQmSRWG3jqB+JMIWnyRGJDR4AJ2LjtvFzVrD3G5uqXutgwrPxMGsmDZlgo0RB
dNeJ2X1vFFgSOOK0dLPf66XXjuPbMJBFp8fTscc1T9QogTSKKm3EQf2p0xtLQ40CFiT3ak4QAQvb
iAJE+gOYBBorfN+ykdCOtsEjdolIKN/CkapgxSME3IGQDQLSk3SWyeqbQ295kDMxVzoJjGoSPiUG
mQpiYtxUaZPaLCRhkhxwvLuh1XixHJJu1+gvSBNJ/2hYUiqV76XpQQEmCxpeX8Ix0jo5DkntDr5h
bosiek1TiRPQUeDFJqFvasK93sFblig6cXVrtOlDFTXqrpmTOxWB1V2RjTcCisCg1X5LFTaPOD81
bbITcuiQoUWcVcYSVu02fjIfy3ASjkX+Lrca4T8agekyXr5aJBY6FQzwzhL7f6WU2UBBZdbmggoi
44dvaEHbEx5+mxUjHtwSb175NmDbWUd+97uTMg+TMVXAgtPH5ocZHbR4CAF6mEFcG0pikEgzVEu/
zrFGxlYR0x5Kxnhpuwa6p1ecBPQpOQxigN9ByKAngtDbFxI2j44XozVvckX5HbUmeYjwRWjFwFDT
dAhTDZlAhsGau9B1CSIuxpbMJGkjllkMihyVryCUFnoOnMTSS4KngE3T6l33PgpLVT3qFVvA2qQz
kEYtbgz+Nq+1tir7Yt7oY6seLBaCcRodyxwLSVFkb9EQVWsmuherKDB5DTXk2TCf7L7HLBTkmleV
+KkkmPZMeW8aqQho0kjEvckqc4MJIz+IEbdVCLv7WpljYsMwtKkvYsRGVlSgP8S5+rcG5wNxPvIY
+zSblnBZM+bkqVfNrTSzQQXwtdKk2FiNauc0Fd10Q+1yxwymB8OYIOBWlLsmuscFE9kc8FEas1lx
RfCQBu2A3CpG7gvJR5bR98csaF5yrdyxiOTxFSCvwYvYUwUO0yBvcsAHoAFhIcNBytakelDOu9up
hH1WjkQ9qfMPXc7+Ko31jLmL3MMBfK7B5gBhIMlkxNoEWv9iDdJzF5YuZz4EZEf1bcPWLG/bF3K1
5BWMIpIvZ05rgvGRFtJG74ytxCGHLftqbWcquUYYm20rlB+Q+TwlnSasYuXdDKUGVGo4eIkmnuJl
c1E03QBe5Vmas4nQUBKxNBDSMYNaa8p1G7JNDhKY2fjMd4FQ/5SMjB7eBCBvzGRI1DlrTLXv1q0x
SUck4EiSGUCTEYGSVwvYl+3rXErTthPFLTmdwybPRfKDlfLQ8X/IBo9hYs9d+gJmGbk94ZSBvz5I
oHPk+K2GeOgAXiX/lRbxJB8TzZh2Sjxs59giK8UghKJHeAa6biLGrBJ+TrpIYLjc7giYm0QYrGjP
b4eYdXmZGLqHWu1NN0AMjyqsehXLZa4FHcuL8ElIICj5uatI0d+6lKxbNVc3ysClszG4EZKe45ZC
pk+bqBvgYo8JnnJbpRGeobxmLmzWnTneBi3nIr5PJpk5ERcTFbxgysCNjujbrboycZhT6Q/x3nK8
ZaBXMjlFNOXdVJjmvqXPw/SS0ox1wzJ+7sf5ppzR15dJ8Cog37w1cvI+e43jxSCOj50qpC4t6yV/
RAb/RKTGBNCzlgkfN4r7PArvo561vizCJI3nR3mE0RlBlQc6r7/5BMIL9EX4EsVTEY/6SuGmO8yn
f3PdOE0+W7ggH7lR7OyHYMmH8/XWSyzTZS1CPF2ShLZYzXflBH7WYrsxFnq7nWvQ301xaAfawQPn
b2SjAoSZstSxLKNzkcFWgJEyaTexuoDCQCJvOw5OXStvclU9DdLSW8hJ9pj1kQGFTnfOSme0/N08
xcQMlsopFDI7WXixQwz5KwvAOjc43TeaVWx7iKVi0GzEghiLDEOkU1aHMhtqVzFoxw2Ki6PU9Oq6
3EttqzniSB+zbo2NH2HQHF9IgHU14HhZEsIRh9VOEm28N0DjSY0Weroxnqwhf7ISzKmCr4yunwEb
js11m5KdPcWbbMTy3IxkZJjdXV9wENdGT5qpv4kFaw19lEg+12MaofoIOtJPnFmJTac8YtEUNpUy
+5zmoGzoO3FeCU1+zzh+I7DxLyFvVsEviMMZWoVCV6nyR2diQ7fKK8AuVaoeyS4uvKkWTSfT6ncj
xdnfImroWvA5NfBqsOyi2Z7krg/BKQ8v4jySRNhrNnPPsBqPdTYQoWINz32l+XSvjbsu5eYbYf1e
yPJjKmSEG9F7gQL2Wk0UtNpI3ZkgJW8qTQyBKWuGLOGEX0ri53Tuwy2sDQ1gTAESO5DXPkft62is
drTm6ZQwt9tG3qZgrgG6BCHn2ei4t8YI9zYwMFeYsXSTSqDLX9eJzIlP6nfEfUecnBoJ7z07qsmu
rIZog6Z5NrPujxjzhZIOsYHYjj9rYXrIaEDhCu/8F3VeWjcSSzLBvFeLMLoZRXVHADS5syPn3nQH
k3WNpZUskPz1bg5EVly9xFnaND5jylYQp9Wehh8dVQEhgrXw1Dc9aSql1rtibdRbK8AoNULbzqVf
1TJrf6hJ/lsCqsf/H9m3C+Tvsr5qU+TB/9gvfzz8r/vPKitp+e/+I7OSJPV/qirMOhPkjArPFq3T
f4RWkqT8T1MVJVkHjEt65WKj+i+hlYwIS7PEBW6rKzJQVJTI/yW04l8xseus1CxZN/hY6b8jtFrk
TP9XI/Qf+i1SL2sRYH0WWAVhNoR1L+4ztA9poAEuf/l0J74QIH0lUl0++Uz72E9oXyp5EPdS3K1m
XbjXEcBPg7/5/uO/ZDEtn7/oOz99857VLWeNjbgPfnWYfN6H3ul+dk/1m3aEUkAvljCu1LDFl/CK
pn65JV/dqjPduSlyAkceMkFEwexWNaev1rtqjY6W3c2AHiS2Jf2f73/cpaey3NNPvy1XJGJ9Zy4l
BDeQTAwA3N9/8FeC1OWmLRf89MEFCCOZ/Zy4x9TuDAKCHe3O7+kaZOP2+yt8KIS/uk1nBgjABj0b
CL579jwe2lvmqEZd1S8qNuZTuil/EmeRc/b+/v3lvoRxLr+IF+TzL6K96E9iWUrsvrIDmmjiZKzd
YBQbLelvu4S5fyT8bww2/PIfAXscSysPMnEMy/yOam4bN0RzIL8rW5RPQfU2DuWVIfqV0nj5aogk
P3+1otQwnReiuB+1+HXCJN4yUAWFHEK2xBORst/fgkuD5czqIdGwawkEEvdh+FOdX8RruvYLn3tO
jwpyoW7ShtLgN9BS+r9j8/z9F75wX87ZzMAYxlYX+cJQr9Yxgh6lfSmWiHVLJFz+ijvSuDDUzbP6
wO502RzN4l5T/pjk+bScRIlEDo/J0QzjZtUZxi6ZBNegLWcxs0pFSg4c4Fipe8qS3MUfbAdm4w6T
SKwbgeVzs4UsuGaTdWtU8DagNndd72WB4EZqfox9gr3MZIk6qQkysYiiSF1LvNcVk3EG8qOMDwhI
VgqBvGH9PJL6I0Qu4KVdkTw1JJO2MWG94c0k5redAAaFFWnrG07SjTfDyIInl22F49uR7psUtC7L
D49eJCSi/aBwkMd97KTimEp7lfYQwjWh+lEAzRjryItJAIpZiJnG0j9etfLbbL3EMyJDpb77/qFe
KPfmWXXMB0h/5hyL+2R+0vOn2T/U0ZXxIl96lGflMKZNxiEJLxIQBoJ9EDv24V+pkYlS/6P1rV11
xWpEjWVxJhWh0OhkgrFyjcyHdhslNPiyXxrgxtgIDi1MBFSymzyR96jzCZJQ7mGB/Ayk2pm63v3+
ZlyYKsyzMkunpOrYdYv7vgdP2u+yAq0KZzB5ENhF/TpzcJ2o14zeZzrf/zOHm2cVl9d0nCWhFfeK
6b9Az16HS2M3/umLCiZNYTulf2g+7LNOu53q4abPCCvKtG2gG3tAWY4fcADaBhztiy9Ckf+srPcu
eIqJyDEU3YM8sVa66QcaY84FEaFxxhLHaJormhg/VJxkektCLAPczwiH4lwIMIAtEVqXR49gep08
Kzx5nOkosTsXH+groNhzYgyqBVkUcMOumGIulauzicAXzG7oMu653BkrnU1fm3jfP80Pn8MXUxor
rX8WcimdR053xL0h02gxO1g+7DTUd7yEheXEJaFZw4Na3bfTTRC/csQ1dIFrEdEqd5Ndh6zmzd8z
6ibO2e0O2Xcc3cUZAb4zYXTglK7M7ZduwNk8oBc0q1HTkzyGHi1Q22Ms/P7+Blwo2OfERCuKkdjm
Mu9ftsMX6ubGMaFtWJg75aqn+UL9OIdYlrStImtgtmmF2yh6J0ReJyb0++9/aa1onM0FHPxA0JkY
G/U63/ZbZRPfqiflHiO6G7u5F62nl+bavMOY+GKsfExHn1ZYZYp+pJS4VCLg/l7i4xD86mLoSg0q
8OHfVVvjrCLqKQwxqeEq7fiiCn+E7p5aduVmXXraZ8Wr0AeE/sHE4nM/7Ob17JTreU/OmxfZpTus
R5cW1HrYm9fg+csL+tUdOytfFeRzQ+xHfguN6UgVPMJuXZ2wwFp/lkY6ApzcKMnPunhVxnUPljZK
rSOZEVHS2iNSsEhoHAnaQddXSMEbT65kdBIaihPfTk3DVeJk7efyBuoXgWCGHRXKLmhP7NVv1exR
pPnXZL8asXLM7KDPHE0IGJ14f8W1Si8YCdmVSeHDAvzVDz2rUEJvjNnkG+I+PpDAvY528QMXz4j1
Ynks/NXIZD6pD8NB34DrSs2DQTOm2DS+Y8a2nq2St+8f8Afy5qvvcVbOQLY2dRRl3HDH9NJTdo+S
cZvss42yGffjPnADl1ORNQ0ge1jLa/kwLKGuUrXK7zjv84T199/jwqxunNWrMvTTTJX0ma0nILAh
QY3Q76XyTSTq/fsrXKiI51a/qp1ngVRvpuHQM7JtHzx8/7kX3pBztEqXRTHvOeuRBCysIjih9qpi
WpHNGIb2fKVoXfryZzVLVYtWi2J/3qfB777Z13N25a5cqobn1JYyhuIjZ6wXSgch202w0W1Yz3ZF
WLvlIU+zEye48owvVPXzUJRhDCXD8OV5r9PMz8GeyYmxl9Wn75/Dh4/4i5F8TjJXNA0eYMQ9KrFh
IYS3jdXkcrqy1u1k7+/GA62+XwbJ66v2UK4TN9pldr05kW+41XbymmDfbfqs/yaFyiW8zVV21cG6
M3bVo75Gik4k9vff89JdUP65fggS0SftwprZSSXojtgAcgarcSj0/cdfGo5ndUUU1UCtabnuNfSy
RvI4iictGhZ9Dimd799f49JoPKsZSI0yVDhco+xfB3qwAccK33/yl8QEtsn6WR2ICvTRE2a0fe0k
N+22OyKKtftdek8gxv7atHypLaGdNbqgjGetmXGV1iGJ3JZW1s39MqF1TsFoFw76lSp/8UJnfa+y
ZVtXWRqKw51+l55Ijl6Pm8CLGFmz29y2T7H3/Y278EjObX2jVYO0SPlFcO5WtXVq9Ct27AvDVVsK
9qcljCCXpdYtHxwEt9mwI5e5zO6//86X5kBtueanz067KRr6gbvDUbJdeYUX3qZr1bXW/rbeS158
w2bbxSHnwAj1knV4HPb/+sksN/LTtWWrwcK5DAE0v554bDxt3+9VZ9wljwIVIH8af3z/Ky+OgfMX
PpvhuZb8StlrD/2jtc7czLNsNCk3gGG3ydq89vJc2GlqZ+++bOlNXVVcaVwb6+Go25Pbr+sDwQte
5JUuhGkvOfX381O4u3YfL427s1IAj90a6oZLZgExUj+r4c/3d+3SsDurA21SRj71gRcn3akD0u7y
NoU2+v2Hf0kK41M+Ns+fHr44DpWKSWfeTx7cukP50DwFR+KGD+o6v6MpIFzh3HwJ+l4udPb+p0E4
+2mvYhFgS4xr595/tvAomdt8M/7Nb8jezH5Lx/oYH9srw+3CGFDPVgpwwCZ469y4ggzucCJ0c545
AM2QXSA/9xs7xSo0clj8/a288PzVs/IQtKEfxQWX08XbfnxOwmvzmLo86S+mc/WsOJR9U/VzU7LP
XhGxvHofVgX/WKtq9YYk3WlWf+ibsFZB/2Lnq5d+RZDtynR0Fi7orlelnXqh22yazXtqJyv0Wv92
8JxVjiyMEv6nzHvlAZvcvC127A9cdDuv+mt/Xz7JV/ZClwrHOSWpgyrcVSoXGnbjGqvNA2K/ep8c
pJ2+yZ/Me5xNL98/RXmpEF/d7LPKocxSJSgJ1bBy621+Ug631Y7A4LV+0u4b7qixs7zYrb3oIb5D
kf/UXWlXX9p+qGf1Y2gzCXkmEtDnPUEL7mA/P2c85p8I31bpOlxntuWSCLxCfe78eOIcx075AlcL
waVBdlZmQKcVZlVwi2frl4BkE/HQuq0He0zJlUbkEJEa1jtRe/r+Pl+oakt+5edJJ5HqBeBj8LZo
+2za+uNJyt/+3UefVZoM7bHRllSaOKC14CsIQPd5qV1ZukvL8/higCz4h39888y3gPiydgcPYb+9
zbx0o12VvY1cwjWc73/DhWJyTi6JyQot0UJSuwKcs46sbv/d556VkjbXK+w5GLVUE4O8cIjCn//u
g89KwaTIusRKkg8uT3m29dsrbZdL4+RsyVArxBQaIQ8zD/eLUVnIXVjlVwrYpQ8/e9cRNTeKtdQv
c2xXchbQySWaOr8yIXxAWr4aKWdvtGjIZJktS97M73exptshPnEh23QtKcGJhKTryQoshOABGlRe
ZYR/gXSfSt4obNMgsZEAe520i9Bwfv+QLsyIytk7HnVRISg1XwgQclf89QkmLkN5MwXEYecYa8SX
Vrk6OVy42Dkesy8iFRtxOu01vJM7IfqptDC6zV+ts2wzMnv29OwHutPVxPYsl3aKhwZkFV15gS48
2nOu8djXWlim/NQo2/npW9C91sL793fx0kefFYCWjNmIRCG2TIpk+222xtUbCfKVZ3RpAvo47fm0
IksNXalhpY57uWa04MxFrOOSkEI+NVI8SXMX1ry4NPDEF3kCmFjjwQ0Ct0Q5PajBqi2NlSbL60KK
bgpgqySSrGJB36qhcuXeLu/0F+P6nHuE+aDRs4F3PRQ5NYq343RtqXPplTkH24yzAY6y5qMLt3Ra
p7hR3frB2DTHxEtXXrgRDyTp7OBAHKMr9XxZnn31Y84KjDoXftMlyxWnW32CZqPRMNloiHi/Hy0f
COivLnBWZCoSHXKcfqxdGOuRegcfzBnrTYzTXiAmSwCdA/LlTUDe3Uuzm2l/c+NRGtYSh/QR0ut2
+EVYCglkNxG2Q3KH5bZ1EjX0KjR9lWgcw/4N7e333/bS3TgrWbUYN1YzZNN+Ii6xgA6SvWfwXlRU
/t9f4NLYOStBnFl2Fd7gaS+J4DvaX8JwRYZyaYPxMaQ+vzeaVoaRmE/7zuZobj0eVBuxpjPako2G
0X05YDb3rkGGL9SAj5TMTxdDmJkEU0mvGOUxStd3fNR+dw1bdqkEfPzET58eAdKQxpinULmQIncE
eW59z9yVp2QTuaZTHfRX89XaEcLo+qtfkXOtIXfh4UjLqPh0XUXS5rrupBn4jmzHeNRN+Ror7dKy
6aPr+umzqxTMi1oVPB7X96JVYxuu5vmrm9Iz3e+H1sVLLD/r0yUIvRMaPdWW2zY64pP8xHG3KzrN
g/RkOf/yGmflQkAOMUmmulwDiMBLc0fhdWd3fpqvX2NZqH5RMT46gp9/R5y0fYKEdN8zVXJwE7sC
0NohE1YwPsnPvSOrYTU52brb6zHKfXAhKLS1Kz/x0tA+KwElCaht3aJY6ClSwo8eOwiAoSu7nEs7
uQ8w66ffRlZNpIXDSIHxxvXoKI7v+Dyl3t39Spxu1V0pM5f6GuLZ/qKf2AMUuJA+qsEtKnuH9ZQH
rWNF2rB99TJL2friUZ2n4mJ8DBgSy8+xc6eyM8+wcULY+dVBfeFpiGeLjUEUorJWGW95eBo1+Wel
//L75vX70XxJIiGevfC1jt/444X3m8KuzB9ClRyi4A5nJcaL4K6o/mBss4P6hhlq1VmxG5rYHsGV
iKirTXFlRbkbSGh8HuO0t6v8GMm4O+9m68lIh1UrPRLJs6qRnxhiRNjX6AoCkngz39Jxug2irW5u
OnmXhtMG+tZRIHxwMgxkAUR8qCx45t3UY3FsnjImCx8MTiPe1eKVH/9lojEdqXN6d6sZWW32wzJE
Jq9et45oI7xwC4+TRadySDpegfKya048vr/dH4P8q9FyVqAMK4qqKRA5S1SznW48BCFOUa2DT/a7
8Kt1FqZInX4GVw/4l8/96npnxSocxdbPiTvbm/ig8o06XWvmXVgmiGdrmiSCLKcCkNorq8lW1qQ4
7UGQ7ZCQOemK5cI+Y6e2vbty2y7Uw3MKOvFuCQl2XK1wK5cAcZtNd+EZ9xhW1ocDcpLVsAmP1dv3
l7v0xp2tUISMVJt0GRb5goua+G2AETCAXalMFyZ381xarEDN04nWWs51BldxYqc6hrfmVj1lHhgh
17LB+tiKm63To3kf/mFFX1wpvkvN+H+Hg3kuPdbVMtfleh73ErpOtcpwqInwFx5TCWv4tUCZC68V
qm6u/qnCW2mrsGuho7w8q97BjLhWnGTT2EDYVopXbdHqefG+tK81+79+YOY5+LoyxKaHgzTvpflk
IFQQcctb/TWs9sfi56u7tlz20+9JEDZlesLv0e9GZzzQDXwrb/vNb/zw2+Y0PYzH3L529q98/caa
50JkPy3Rl7bdtDfiX2lUHHR1pyye9unR1J9muBpQ4By57sC3tcDg9GMF7a/S9G0U4hHUONfIOi8L
k301SQzaad2OMJys7E5GB57Vv0NYU0X+Zxw3Wn5jyK7k47nPdadvRdtsZkeNq2vF7kK1A6vzzxun
9lJvEme7CBkwsAeDa2iJE5Wi06c/YwLdmuq9k0HgTKkNiGotLyjgtCHc6TBN82rqim0xLejEt0SO
tiEwTKWs1wUgu1H61dQ3AYbtsXVlcbYzQ8OBi01G33ZC4Ax57IV4wjs+GUhFJZ6sJHW16gGWxipI
35U+gjQl3o8TrvSgvAukcpWk0lrEnBKi9dfhCVW+jCqfgKqoOilJvXiknSb5MUCTDrBKgUOq3xMI
hkmOh3G4Lf0XIT313N2GnWNhxSsd1CJ5AhJIgbI95PmuSSUiA4tV3x+0CBFme58SL9ApERndyB8r
E/YNYon0adZOMN3AsAVkntHnzSzY47cETtlZQI6xqN105nMU3DAmV9KcuA1ccqUj7zHH6R3Zmdlu
TFgXoy64OHvssiJxrqB7LD33oXnCS2Fj0f1X7TnzXGaOBU4iXZHNrdkceuMYta+NeqVafd0/Iojq
n8MHQX6FfYlq1WMqTSSRbflA8uexIEtlwqEZltluMP9dvwji7z+v5isJ1AN/Gvd5/iOLjxrWMWP4
8f2M8vVsaZ4rxk0pKmcAYxN0j3EVFKJjFo9kMYLtiq9MKpeusMycn2oUFjsx6ZY5pZlvm+qnnmyH
6Fd6rSnw0X35ogSea8blvCUSs6UEEmrnTDbOrpWwqjhxiteBK9iaK3mDE9gkEdK/y2088av86hr7
0oR5LqGW0v/N2Xn1OM4d3foXEWAOtwzKoXO6IXo6MOfMX38e9XcuxvKoBRiGbXj8jiSSm7VrV61a
T5QqCbDEbbgL1yCbONwp6HIE+iGWV24rV1u+Tq7i0BM5HYWFK0v74lWfBf5BkeER6NT5iDPu5AXb
6i5aMSlsfwAkWOP1dfpG3yHuugALXHklXD2IX9ip/0soXZa1lNfBtKXSyIBlhkMtNx4brny8iyfs
qn5fmJdC9LlEuhY6hrFPTdmyfRmCV7G6AW9s0+ghPdCw2mFUKH2Kuu/fv+7CRm3K/7lKGdXuqHJR
ocnypdHNmEsUC5R/19LESzftLGB0U1XkathMW2slL7FvdtJFv9IO+apcBTtlKS9izz8kz8rD71fz
76zUNM8iBsPxuDKd+nViVB4kVV21EceFBlZL0qxCJcCnOb3ynH4K9P94Ac+VxnoRtT3ExnlrKDuT
fU8A7DuLNznuVvLcLkoLG4kdXg92nh9hqNnsdUiT7SZGjRxFjoarGOPb+VAuRLzQtB4ryv7T6P29
wDhArrbLms236XQ3MyQvTXZD3ix+v0sXhhTMcwEzLCgIAmhVt4b+gSENPr6B02QyTmKmk4d/zI4d
fzAws8ElarqXs6Nefgpm4IzGhJcIsym4z+C6uKUsaTfN6Jadl+HgIgr3Y3rQxZXPSMnvP/VC7nWu
hh5HwaytlsaeitAPG4mryuFTwvOvp3eK2n9FZ9giQUGOdjq/4D+8IYR49RbHaVdBM1w66pUu+YUN
81z8jCjSTI2B6l1ZPhTmbhQ9XETBGY3SqkjWfrH+327T6fb9dTWRFoR4jLAWsVytalxpyXB+/+RL
2a9xljEGRY2Lt8AVGMKbXr/jRmYxi1dbb2mxNopbuV00+FpYxofpP00yrlRBtCzifpMzcsHs8SHv
mwNMbnfAcixm1CL0uxdVePeB3s5p48U+nqFmeiyyhYbzXJJbDn40YfwU4wLUkVv9fhmX1tFZmGtV
DDwnQZy3lkjRBK/b6MoDvjBwYZ4DQcBz/f/7U7riknoFx8dk026lw3hXZvZ86Dfkwi7OI3a+VA8C
8k/lWC9Mz7ry6C8E8HNpMjYVsdCdsr0u/fabgWFrrPpv/qe7di5K9lsUkGF1CnHmR17cCNeSL7w5
/v36ncuSZ+zlutniQF9LMpjhArfku2R4y6RjCPgwweZgLv7k9QKIn+TfpOXbLVwFcaOYj1O+6aJD
Wj5JwZuC2XEnx5Dr7J7/MmYRn1jRxkA4mL5TPBby7D3FIYYhJ8Smr2PriDn2/8myqZZxkNuKhfOt
VTiR2bmS7oAGCL6LfhvVDzrmcYrfe/idmU26H6cvX9iZ1iasbyWNRowrleSj2zLfi/M+1bbt9NXW
q1LFUetVT+6j+UZommhRDy+VGa2DpHiypOpGCJIjjC8g8QCSdWshtbusxzcludVIXZp4A89bfqj1
12k4xvHzBJicAbL4XjPf2npX61irPYsPBBROOrUDZHdhTtRprZJhgrUJGcbiBW3vQLzz4w/auJ/j
rYrse1yE3VHH+0Hf41zhtOBjFNWym55JKh8nKE8M/oDixVpCtKP2YWi3Kt552GSVN9zEqQROeDd3
HK6DGzG/n/Nd5a9F4ZDkqyDbldVxqu6jao0LkY6B2KDH9mhifbmWKb3GXozk0xqOCdDVuX5M1G2p
fOacjNN4N+f3Q1+5FV7gp4nE5hNjPagMmOA42mgcsNl5maT8LdSfQ459jXDL9avd5++L+4K23DzX
osUyju4VTpnbZtN4bH7LbJMesbRwlCX6aq9dqivt2mHgQhPVPFeiNdMYz9F8avM7tI/4svTe+NN9
zc+6a+2Tm3FpbsNN/Ka8hsvmymHtQu51LlELeyWWWtDa2wwv+LSi6jtxFjYC3KpUCMtteOVGXohA
5+SsAA/ZzmxD2vrW4HZTjq/Vn9x8+h+f0tn+UzSzJpYGT6lf9OvpUEArGckeraXixFtzNa2iY7j8
/bsuyL3Mk4PB39uoUPjBXJh8l+jgtroSnoclKi/n9K/GwV/EQRRhS85jtsg9fRW50SJzc49/c+AQ
3N9/xKW7eZYxj4rSYePaUznDoR2nt3lU8IG9dn66FHdPa+WvRKEPlKEqRHbzcDcuaGTRg8Eo1rWc
r3pr3ZGGerx+juy2DFaYXvTcZfbvl3VhAz4f5FAzCl74FdFxlzeJtZ+DK4v8QivfPB/bqBgkDYNw
ZH0womiRJkexnePaX1FLhaBrD9PDMK/i6l6a7b0yw2J5FXA1m1Fj4r5aPAVUWUWxPoQ5g3bGWyo1
T7NQOQIUzKpYqso1wOalG3D687/uvC+2QxlJiOuysbe1AMjjlUrGpQ8+e0GqOVLimLFagBuWXU6Z
7U/XBIgXHAuAtv/nj44qJenqpp23wkqzNWYRGvvPSfOIjHUboWutqfMnP9WFz2uV40u1Xf3sBTD1
PFeNkhIlI9+u9SL19v+l56rbLWBsbMxFc8w312pMP1rnfxwEzkc6klTP/09jGaBEZiV5xfBWa8vI
4vln+Evmf0r1JgJZAnOH+0Hpr3IL/6agZqqXuMKF3764n0aAHKR7Lbbk4fRRTocxpnWEE6we2mVz
X5Z7oTlYIDWA/i0ipu37FO5yOu/mOluLcuga5gEgs6OK8nJQ/3Tin7C5mbFsRs0QHDXlEEakGdes
NS4smfMBE0sX4Mr5Jz1tdaeGWwqGV97yCzMTpnZW9Ir7UUrUgFV+Wi6n4ZXcTbzYLajQ+HR7T0pZ
fCWW/bJ0wo3vKDSX/zehhHk+Y6IA5RKy04luFj+K8EYvpCtHoAtFhfMZkwnirNCB8dwqH5P2jEGr
Zg7L4EHCmxH/8Ct37kLYPx82ybsxAFAzkYyYJxoD+W/+3BMpfo++lxpA54iwMA8VQHXqyKgv/p+h
AULeiByjDN2AL6nML6rREI5azlywXbRasbMkdY0Yb5paKG7aEiM9+ENdo/E64j/w+8+6dGfPQhfG
2FbG1OO0xTPbqQzmnJ+lmeMLSWNcrpP737/lwtSWeT54gp8+eGOJbR1UKUaZ7bE+4thsV2t90R2z
K5NIF9QNsIj+M1YGpozZWs235Ds0YJtTb400m94ahciFsL6apJxqWf8IWNpZjSuCSz/FCZmk8tIc
jK20Uvh3cJses6/4gIPyUV+Ne3FV7o215QoPV+7hhfX5o1b4a/sqlEzH45yrq7x2ZyxOk2/9KmFQ
SCUhklfpJstt3/v9y37k9f+4xPO5lF6MuzLsuES9/sS3HQe4R3NUcUnaJUZvQ0TGuc6KKXVTa1PD
WzPUXT35Msc7jSbPDMXGF0Ucx/JdMD7K+kYJGDcZ9ydDQquZlqn5ora9hzeKIFRUlSJvyA9t/jzL
IExuQgMO8LqTlpDZ7QaU3vA+4dl55cr+/ex+pkn+uotKIZe6GHT0T9psHyqWZ0IH+/2jLzygc/G+
RnMRNCF5o6685jAlSgZ3zGsN5EtxXTmL64qWq2Zz+vRTXB8X82LyoMbbiUem5KGvQSw0uChvyQfq
n15DerWVfGGzOtf2y6UatFV0SvCqhLZdhIteeGWhXQqL55L+yC+0cZB/IkPlNZ7ohc64Ml2TTkLj
mvYB9jTXc82V68KB7Bz4a4gkakaBbqhdYDiKCRdz/IkjXVPOX7pRpz//a3GN1pSKesfF4Kjdm4cp
uKYsufS7z8O0UNdWJXccGtbaAmWsh/J1mW57h2qe/U3bde975tUxi4sPRf7P6zDnkeq3mJy+rtxp
L0xGuzjpLxi09eRFswYM5IkLitD0s35/dS6IFE3lLHRPBjYDihGfFGON/QCqyyO1dR6H69K3C0H7
v1X+Wg2Yim94ehPs42jvSju2r7RwLtSYz0X9AwOEc6ry2SI9wMD+ej08XlNH/eQH/4jE55J9v8kF
s8TZYjtopRPEU2PrUvxuYv5f69aT2u2b6Jbzl2cWg1OUvp03aIF03zbNmxIbQbvRcdiMb8MYfBbe
VdneCt/G6X2s3KyatjoKem3MvHKyQPhhLV9KRGu132gZeuxixttUisICo2BmoIt7S9dXXSGt9Fiz
J+gqytAe+3SBT8UqqCec+4AhY62/1gNqoBkFPAx3p1lZhom8GEPtQWXww65wal0VyrU7dEE8af6c
S/9666SuGbN44O6/vP15CLyv590mtO+hIF2J65fyip8mzl9fUIiWqED9Yum8vEX23XK53D1+f/6+
8i8kYOdTA2pTWhXupkhbZsudcMxNX6oh9ML0j5p/zvOVusqF+HE+QKC1vlINFVMnedlAqMsXhYBw
JKYrp9+l08vvl3LxPp1FqQhhqTrGPIgtNVMbO3nu1UyI2uTOlbt1Qc5u/nTD/3oUCbbREEsJ4AUc
zsDPcJVf98zop67gSfEK53Aocti2kWOP7IWnCPU/nm7ksxAlNKKmq6JAI1VpvcC6K2P9ygK7kDj8
nP3/uqiqG2AjMOy+Tfx7c4Sfq0HLwVHrymM5Re1/RJDzEQCEe/IodfxwXVoGC6QjRnEM76MHeT7o
0+I7g6Lk/v5VFy7kZz/560JkY57CYAyYMTTexpyaj0YSN/rXKlg/8fRfV3Ja3n99fuZXzZBHLLDS
7RfyMlzzn6fKoK0ifxzw8sAsjzOu6rabmml27PEW1Cjt92QBidX1r9zQC9H+p2zy168QpmJMBBgg
W9/0aXOIbqTcjiPTaijHBhafrseLZrqqRrh0U09//tfXBV0x632DPkBWNvIw2akS2obwiNmxgwE7
tJ0asmm+1MrajaMRxovoij4+8PFT4l95rpfe7J/Q+9dvUEB2DOCAyJvclz/Hh7ubV9N+vL/yUv9k
X/96rGdxo47HESItMbDM/SUG53YsPYVKfFDyF9H6GgsMr9uGaZvQyVXNKzveDlynx/QogCgx1c0c
Dq7V4hfL9KYiPalAPjJpLQwfeXyXjP2rBVo7scAISf2foX9Pmnu0CCKD2dHgtTNox868cgT9SVv/
+1KM8zwmRMjv+6U1bGPlSRFwCURvAPXQy8zP3hDwiFrVmD5KoFdyVoh1gi9NI7NL9I+sTZlAocje
Y1lFiRA3CwM/DamUac3EoI9oW9BRomlU5TNwGTzyynGpYwxYKqVt+ffWRFUTwMQguHorOVJ0bUjl
31sUqPb/XIBVgt5OkXyuSaxpTiGeYOMo8xv4rrbOMDEO5Jvf44f6z0hlnOdR7IW5jPP1sFXrpzRk
hj/Ovd8/+eIKPktp40yZckWrObNLN5p8H1evAG3cutMpT8f7OvwS6n3WSE7dg/VaR/Ld7997YeP9
yXf/enFiiL9zE3N0ysJ9R99HIzKV96m1HbAf//0rLl7a2fOZ8GpveUOxXbNrd3Rn++vrg+z28f72
9y/491Mxz4dG6jqGa66Y4zaG+TAFd61wpXN/qSV3PidSBHNk+MPPLz/l/bFLkknWwEmDiqVu515q
Hzj8edP2f7OYMs8HRyo8tWM0NHTKhtQW8/dxfCz+N0sS83xsxAo6fNiV06lJA/L1GI+PenUlf7uw
B5wPZTRlIsZtOmOyIx3luXNN467Og2vR/cIiFU8P/q9F2mQ1YCOZbZsSOuXieDGvzJPufvnx+hh6
wjo4CjfXKkuXruQ81mdTXfYSD6DtIWM8tOm6kh9/X6eX2snn8xcgCOsWI2d6JZHgAdYEuFRBRHqq
MR2Z8x4QMfSnCN+vSF2Y0qdVqU6WFxu57/aFNF/JDi69LWdpIhBWqY11juqi+SIUT1lz//vVXfrc
s7c8EiPJCiQuTi6fcmUdZqvfP1c2f84x/9i0zmcvVKizWVrkSHN4/2q3y5ZYGXaJJ+xgDNJXGV+D
uwqyoXYA1ZID7ksggSFZsxGf6b1XNIvAvIHYIKNjC1dCCHcALqCbKu9FtUx30aoY9lWyAXZtMOtg
LTvYybHTBqCrFxZwM5U/5NgIvcOWPrTA8YtVHHsAPAwdjOFnLW1b/zMEEvXHjLdN7HaqLT/Gsh3K
C2vaZdZDjLnKd6W5moGrhYeIKUxs+Tb+rNXHwqsHbzyCISypLnHoAbL3XaGRQ/+H46O2VuJjHC1U
XAyhxTZCBCG6drrD0O5S0+kFrs6uSBFKW0akfhPDt4HN60nr4GbsbnIf+uiBCmJdblLdA5i5nItu
KcyLKpZX1YNSu9ZtoIgrdcSuTCp2/dP0bSj9wvhGYii/gK5YCB/0SMtpl+p3epDzOpBTAmma1lL9
YVi9rRS7En+2Ymd895VXxcs03sQ3UKzizGlMd14bdzgHVdWNpn+I/DVANzU+vXjJPlSwwrDqg+OV
K8tcey9v5NtuGVceL0T9EBcrslZdQ5DvgOiYIXmRrDRvSrxIOFGRVFSezCfr913zaeKP7rv8vRhd
DeJbG+lJdscPGw50YEL61anTP+BiOjKJgI1xg2R8nQWePNhZioPwF3xm1zIgGWPtLu8Cam6ztpS+
k3IToMLDf26hfUoFXhOO/KdZiDs1cYzb2HDylbXDTdLKveFE39rPhhP0t0P1lgx4Xuym8LZvlnW7
Emo8O+1UdiuIdrNXC6vhtpns7A5wJVQfoHXhEmeH8DVgGKC259CdC3e4y7fWc2UeY8k5/YJqmWee
+jK+9aBCBG+40dqDiScysw1yxVpfQW4x8rVkuYZ6RG2qaF6lutqzH2L5XR3UyZuzhWHZBfhym18x
cUhNVsOdFQLywEOMEoncr81xAZ4FN8+hcoUD2JfCcgbYPwWEsNVorYLmKWcFJZuGi75Df9rUH37m
dgnAEsfatT60qs+k2Eyi3W0i1O3gSJ8S+jfAX4Un39+Po1vke1M9ltV69gOQcrcNdRfThZQkQ6BN
wDPvwsTtJbs3nygeac+U7cMXHXe7ajllbvzRsPgDR2BOePZomg4Ff5GXx5b8Y3BbQ55s4NTAdEbE
4o6sHO3OMmyrXSIm4n8KwZ22QIUEUFOKl6XkBsECv2z9PX0BB9cb68Hg9VvJ3yCNw5usD4Ebcjfs
4Nn6Q/88qB1Dg9Zt+9a9Pntjz+vEQ9hpzQP0QparjMPTZzFAJ8Xf1bZeZmVdVbbY7evTD3b4gvCl
lz7LZjWPS/+pjhbCxO1vpE32la6NaCkaDi2i5PM00jnd8igq/4u3RYNtpzqVgsHM/YlU2Lm19BhN
myZZEp/8lRl+6ThTF+HniMdqg9sE8GJaydFCLjq75F2LnAHZVbgQxIPavOWI/zuv1vaBvMTJAAMh
s1lWmQPvXbPoYh6q3sEmgjU0dMcS/isDOfwzUI+IgoumO4n5C7SktgxdckzW87xuetvoXVNKALPv
RvkW70ZNWBfZrWLihXZshm0BkjpeJ7fBR2w6JgVCxVYVosBS2xn9gp9Rdps4cOH3agT7dN1Tat2a
IKzpsMPkUpBLM9hja9Nqig+gQWP90y8njrfwct995neoNFfPNS6aBILmJVXc7nHMiECO4aM+wvFx
pRhYfy9EHKFMW383aVgEtvilT460jWv79Pee+8/uKUP0O2OB7/G7rKO4t9J9JXlz6+TTk6GsmHeK
/xjbYEkJul+0CkJEm6An5I8ilp3fquHWoGsctbazlSrY/cdgeOHg1Mw7FJvkPTwWrOxkZaEIGJ2h
9fJkoxpLoLNTfQTP1utvqW+3YKVld175sjM9VgyTD/dGfZeNmwi0n/qlJ5yqWhht001lPfZMAyjb
5E7YASF4wDjG4R9MdMc47ZKksNNLxgFNLt/ndFdqSAx2MOS0O/O2fw4/J3lbjav6c+7AKa6wYHOh
urtCUNrTBOPxRPQpWeNKbasQNaUAK8i6c0VDcYYTMpd3v7XomVqEF1HzotPW0MBFVjA8BjjdpDxM
fmjaEQX1epki4+si4gVEKFne1jUkvuTLqKKDSlstIpXX9NsZe3y19x09haZlvafjUm1h7XbaChnB
MZvcRnQrug1erN5X+qGNPqLkqY93WnDvB/dBu4v8Wz9bdgxYGRDMukNRPJbJQTaXgITHGbD2A9u9
N1eLXnRry3M67dAL+2zqnCDgtxIiGmunzq07W+AWT1C1l5bZ6hElx5h/m/LrLP2R/VfTXPb+6+S/
St13yv9nSEuxK7yo6DdTepP4XmbsQuNDZaqh3BQyCungk5wkBM/r89tkk6TP8rLgWDBFPEbYxPFa
KeLB5zCeFpkrmY+0PBaBUK0SNmDD/wLSCrZyW3cINM2H2d8ncrkPJ8zkEmRbSb6euztRUfmlw3Ie
i6WFUWO/TPHXyJdtmTqFOqxVlX3kz1QAE7CqxdyV9zUvRp5z0oFwKTRrSnMwhI8ZG77QbKRKXIlA
gDHRWDc5uinYhYOpLUexdqYUmmr35XPtTMnaRnRMFWsr9cMJ74qmw5CcriPuqhp8DN2uxQfFT+xW
gMEu6DsrutHUoyHepBLxhk3AEEwsVTK4j+q+NIVj2AjQkpk3mB58apBpzB7U7jTWwZBKrjCua0Fy
wpgLwZM2Kz/rMSENSJf0iBxzNl0NB/1pxpGNHTfwVTcg8c41htOEwZZQmtZpvpC6Yz+gj6JqwfzO
qkw+Ukl11FjfVDU1vMq0h5pH5WdOobxFAtrgFAJk19uZ3NlmwDarVY5S7xKu2cre1fw7LwawY/LS
MFkxM2zi6KdAZqSy1/SkoyQmevegNNDlu7ewPVrgffPWVjPJicf7IDbfq6xk9FGyjTJ2UzP25NoE
XveUyBBku1tRrZ4jo3+fLIPlI+zHMpAR0kKF14lvbAB+3a1iMXWiQHqVc4VOdvAUKIYNYN3Ou73C
rGEYCMsy8xdhyMsGRTJIFgnld6Qx9YyFHFfeVblTjeGm4C/Kbe2oFdS22veE4LnIql0fe0lymJsH
RXjLw9sBSGnERGadwUoe2TelTSXWx8Zaj7J5pLXiYYLDc3wqWcBp/SiHzyHX3A+PemMsJx+nlKBx
Nf0l5CWFZepZzAXrPbhLpXRnsMKtlSxDPtxX2VDFpags5+YgC8y3nf5AejR+SibSKjFNp2T6MrAo
ogXFY6S85TWG/5iYiFgUCd8Y8thFdQsNzRjfuvKz1TZhu+oysPHtbRl8lLB9/Pi+MIKFLoHhexOk
r9EwtuEpAPb7UueT+pze0pMRbiVjX9Nz0pQnQR6cSRlstf4EsWfOdzInViorqrArjU3a3wpMPpSJ
UzRAN+MeEPzwMSOm9ges20ckpLrkDripJxulfJ3iG1XmIMFMu5/96TpiRAXAc/yGZCgDNJRu+hYG
nzC4EbZ2aTCuS4XMMCR0WXtDi90sxuFuah77PoXGnm79/jMNDjWTrEwX9T2lPnPfIP4VC6woJTpy
9OaLU3k89nOnSe6h/noVqrL0lALyBKYx2rXd0xjfZVicpzupRUS+DUf4rCQtyrIjfvnI8YWnkta1
9A5mJgt2+QzA9kYdHxPhtWCcWfhTRGBftmn9rEuvlQ4sWtnXkgRc/HXALu7U9ZsqHxTgnSV/iXVo
d5361QThKguDdcVdk1vBHjTydLJlPRa2dfse9IJb1FBjU7zDRGtlcle0MOOGGmtRG3YZoqS5yr1q
ro6WSfWRTgA0kXDdKsmy0NZWBle5s0WWYBCNvDNsywB1hUEDTDosIsJkQugYTm1E466aGN6AtFy/
FSFKE7inUr84RfYp5Q0e6kOBMzbollWBHiUKvxN/G3bMd79N4kscbbXpKYVgKZDWNkG8DMqvLL4d
xv3IGSWGcDgqYJ52VUw8H7gfMTiwaTOQ+8jA54sAhCCRa/I/Y5VToybZpfqnTKjgYZJdFJsWPIel
Mko97GX/eVSPEXYdxToemCzKjmon2ZMkY2Z3TGEU6dNGEorDpHT7TBhXBcVheQjdiYloIw5dqZiZ
DYUH2rfAt0v6pEVzB1LZ6ZqWCjDFmDn5047Vauw8Q+pIiWGB+NUuGwZbVj8slDG+VHqNNtq18Roi
k4yiyDVbUCOK4Mn++zR+izlKMvlDltYWAFtT3ePmeVA4s6i4M9Fe3gBCd/NydOqycEx1OVjxYmhb
R5JGJ063eG4xLz2xlTA6oz9XSrjoK9Gd/U+dIkBKmlqovFHlk15t8uKpM8LVzFlEpL5SN8VxOA2N
tyPsoUPph8ueI0Tf0mmWLfDXspfp7b0JIR6jIl5E2ak4zc7tsJLTaqGnrSeSNe6blsFLMOQm9Ya4
pbVIrnBCN8v3VsjePkWPYY/zkLVJur028dIMI/nyvh0freFgZSt4i0stDm7SJuCqnjBPhADBOT9W
Fhz1EqXfRbPPnD8q8kbYcYwO6CQYa2HMnaACIEo3DpUqB05lkQiTW6nqS8c+mlHmEFSdlHPKocid
htbdJjVuhEl26QL5zY1aJWvdaF/UoXBhrlDAS5jsA6nZ7ZQJUHP2MZVLkqNyavE0M5xwOI49xvRs
hx1nZCOvOGf1N02RwfRE/2spnhAzcwOMU2Q6cR7vxixcpnXA10ubXjVWajVDHq2PhXYT1tKNquVL
AdWs2HabJIePy4SLVm97shBGspAqV84cjm6VmetRx+I4IzmiJ6LWHHPAqyIFEIi28UkTqYgUEURX
8VdpJDmt0Nx0JplPpe8jI2fCPlxZM/epkxyzN52GaluQm5w20SiRjMQSStQqxa8y36hS7o2tsBki
/2kcwhdjgIjap46adDCEUltjR5cKw+4KeR0wdKBORCOUv3gypEHqNLjDJWV/LJQSKW/LryuduSN+
DNDKlRHHOvHJEqqXgeQAqBr1mBmuKMHopVFIU6PMlqTBw8VkZZzsAbqnsKhp0WzLRLDDCj8L4Tnl
T5S+ZeG+ykSoKl367VNbRJs07V8VazNO61R6FgTF04SNNXqVnJ74oESWx8ZPNlZnOEP4EVPOaDMT
9JflZqm1KrCeMI60WMiWMM9VTU9OFI6fuWMlWE4E4qrnPJ0FqLgsfTFGeI8P1WEi1ChDs+qAHYcy
JleavJqVHAAp9kTTwocxVLFWtOzLhFwezcbyFAY0kSpYkdCl9pPxuev056DBoR2rbP9eg01qpO0+
U8MbiI6uqb/k1dIsT6EQNPSUL7uGilEzGQ8ZpokM6u+V4MjTgnZNAOFuNDXneCVY+JyfpPJQM4Mq
im8FvixCPBYcik9Nuk8DNn0zYk7IoFQhR4ueKqwgpjgUDFwuWGixH3a1TF4nm6veJ2ZMiZfz1Mr5
MS/IzZp5oQ33qSl7QfHR5vM9udi9iEtoM1rOiDZWF7iNC7B8qMMN0RZ7aZGPa9/q8NMYHW1YZwYy
OWPX+z0h0HJk+bWyEq+zevjYg5MzABz6o22O37DR9xXVK6EPPhpZ2fXU0kLgjRZIrlYWNhUTO3N9
QsNFi0YIPT3XH2Kyg0i0jv4wg+Lex9lO8rWtWHB6br8qTl++0Lq9njpzy4EGFnKTRCdCNKOcrype
YrnotEm/K0/WGhQaLf+2pqaatMUqVVLXTxS3qAYHY7BV1Mp2p2lHI3wKrQlAuLBvZtUpy0OFOFhZ
GPkhwPeZwq1FLho9aertnL7SsR2mu6LU7VBL5V0M0DmWtM0wqPdTrxx8Dr1Jkd5gBc4wWGsnp+x+
lt5qP/lJ/tsk2CuJvNb1/kXDlkHu6L0KQwCanM2hJE8rb6oY0ngWIR4+BQ1e2a5cxKqw0LT+tke4
zTdTLmUGLiO/Nfx9EXKCAyLeTjt5qB1RSh2tEjeqTLmn4EguCvliZBxP3fW66eklm8Q42fVsuNLA
QT/B5mLUif3DUauLXUNVFsY2Bg9iPK17zjuKBc13rByx1W5TSglWSvaYNyVIvWInyj61F2ljKtVB
VHX8nGeBLMk41NyiIfiyOHZJSeIAM3fK8DYwcYOd1yMVEoXMLczTfeNTU6QOISQbgzatmHdYknBo
8Ok05G9D+ZizE0wT5wRZ85LiTwzScii3orRLiYdzeuJ+ckBHPmdsR/qNKlLKLLwrw2cFy5a4NR0R
2Be6bDsz3pXi0PZUZvX3Rqo9kyxQSMlYNPquFqY1wq4Z10UjuJ2prPUutw1FtY3me+TkRWKKIBir
pgG86Vwsu3KX4pBQCq+yjIjzxP9LekcrD3QlHYmCKBCnJfHPUYAVW0K0mNUvgOyOKezSlFkrVOel
zOBuOTuWig8N9judVizFghr1repHxGBOrP1HgnNux1zm2O1Dv1wGOudnEvruhCquY0eO0u+RQpdq
PEUZG3dzJ5WtM6jtPfXytD5WOpX74Ms0qD6L+Ejk8ibS8lXYf8kSFZgw84z0W5iXscU8TJmtlaLa
hKKxwhfnqBu7biCngePKS3+aNzXZyvJ1m2dOx2lFHhgNHub9PHq59ZZLVCtE6tmljtsT9cQoeOyg
fGr5WxmHK51Rnj72GVedXG14Lghz1hg9C9mLH5dE3ZveVFdZHNNqiMjDPmvsaXricP8i6J5MtVVI
9gnpmhw/N9L2/3F2XruNY9GafiICzOFWpCgq2pKcbwjbZTPnzKefT4256KNplQbnouBqdEEyyc21
91p/0uDAaB+auJcjmmwWmVWRJR7qC7XpD/P8G/ml3aiW4xMKNJaqI1Gii9jtGe5ZYbATBzbifKB6
C6gvye5Uy01OAjU+bcuKMhdl6TrkgJZC4ssaBhDEyuf96GSSwvFF4ye2c5W4y5DQFr3pps1rN5M3
OX5kLVa5/kMZgernD2QWO0V0tkydsVK4EJluVm28M3sRGQ0HepEkDLFft2oC9YKem3beahO7l1gz
Pp6LqiiuE9IwY/WPP/ueZa7MtmaozW9owFYdmX1aMQe7iOxMBgNVy/BA2za6v6nCadMyroxM2W3V
dBtXoD9ogrNEc8uxY0LOUg6bZVGMtmBInkZsoELnN6J8V82aYHXqqwpOY0bemKlepz9rTebUc+C0
AoWgbJ1xUA9iBXaifgozRUfoyLtPVxyF3Ua8gEnDboAMnDN3a5RqESrys9ykZz34Nhm+9lbkFtBG
BHbWGpaZGeSOlnPgM39r46Nt3uLw0r+k77kSLfMCQwpNW4R8T9sYpyyLHbEZ1lo7bJLG3Gcc9UVc
xpglbCtsAZN8oIWK96UIZckfV61l7FN8M2RhLXTmpvAVpwILg+7jGCOGuPSvvVyAKTAKz4J+P+c4
QAThqm3bd3EaGVwnz6FoLRWLJkMt9aXW1h+tobA5d6UjMbHI4vEl70OavEsvaPSRl6kzrSVOU5mM
dE8k0Ugmvi1+6udg15R9sBqyj0HOV4PcuJNGRmSyDIQkXEhC6Kb0YqWEsFrfFBPq3VLexMXWYutq
pWPe74r8vR/f1eZzqHHhCN6kGVNBxi462iw/k13Byt9jidsiLTQmt4w3Yj1fhv4Sjn4OoJccRk2y
S/OzFN8jANxaTZ2EGHZVqZihfgvTOgJ0kHl65rD1x40F9Uz1GjmiZVFtoy9/unRYFrxceAp26slK
tj3TvhnB81OivvTMxCXrTe0tkmvxSQjzzyIYbVOXmEmG3pSCWYmj9Eqg87Kv6nMkik8jDlVyJDxq
zaPE6TPXo2XUomUYD4I07LSiXeX60Z93Uma6fiL/CYdd2u8zoK+q6vaWaDb2IBe6o2r1Y0DiLIjo
szFrHBrn3ywLjUUjvZSj/yfJO168Xrb7enJ8tgWLAQSi8jErDiWjbCuRN5zTuA2V29AYkUJvR+k5
7RMv0NtDETKZ5rzpEILK7JwS7T+FQooE8lGn4oZKsxRaqBBaDe5Qg4g1KS8UCIZWM/dWBzeoC0+W
jzPQoVW6Juf03hKrxdAlkJrGZy1IdnGff5ro6cekc0NLXk/8vPw30Z6u4s/rip9tiGqAn6JAh08Z
6Qj5XOj1tuSZtFGu2X3X2rpfvMxQllMj+ApjbS30nAApaZ2YuFaA2IVJP5ZH4B3R51gajo9rgSJj
7lAy/deZfTMEwanESQLsYLb4liGdyiZ3VOozdmFepzBLBEqkaXHlcjqNzQZAfY3dwAWNtMwJNGbc
+WEHla/GqSn7gEanj7+R+RZMXzlQaNNIbquVq2yGc0r3pQafhXSssN62+uXEvayHvQUYpLa+oyAD
MgXX4J+X848CyGbNE/7WhqtRrwR+9SSDrc3fp7pj5kMK8D7TDFuRZifn5EkABFBdlu+y9k+ffkZd
5SlkFraoskB9TWZsPc1yZByV9JCHnwFbBaEji1D/rrWJQ3gH3JSdpcB3hIFT6uhHT70BHlfmgpfN
4SE01l25ZnpdgNoM7bpBvBQMD7XAoVU0X4UIT9hgPZdeLBurTmDwELROXhlLHfxRir8HLPes8Tyy
VEeMBRL1dVKPato9mHLvIYRx0gwrg4gXXAHciOIXmZ1scTl1GnG3lJJYXgilupiBdKVAcbt5LXIS
ENJNP2z7QXTFsd6QjrmiNArdJYi5/9WpfUVTerP0FNC0sH3FGhGyU9Q90UOodOXRt5mQohSr30p/
6RfVHBmdaG3nOffy3qR8ikQ4zUecWiXbquPlSGAjFXtXtMmR4M/d0CQ7U5+9MGId973XDluhpjfV
on2mK2upI5mHGhmPdPFztepUbTVj3kp0sKr8EYCvlOdk4ij31Uhf6JYCAAhJ2SXJroUMMXT0mg/Q
KHT9qHWHinOAHIwPAgiNAPKXzN9x82pNr6n/w44OQ/Cg9l4XIlR+0EDwLH+tJ7scR1iIprVE8yQ9
QhqQavC76tEUHk04ZZa4FtrNOByTeh+UBzXdS+E+kvbi9M1jcsT63HSRU1iBO0XxKSw+8mDazWKM
DQXSAmuK34dSJEDyW5/eKiVdwJ98LDQmJVW2TEErmfoxAdRPVW0gCjtH5roMN2IF6kun6w4mQTfh
Wa9x2AClrJJTOQqLC0owox7D7JpD89PAKKdTNqxb3yJqITip8alkaG1Vz6WhH7tOPgVS9hConjh4
Jf+k7RXuou742S/2/TSQu078Tqbiq8nfYuE4g8pYRrIbcePNInUVUk4sFGRCuU/Ny1Mlu1k5CPj+
Q5vonpPkT0lm6Bww0dwOCX1dXa8lQ+ANhiJQZf0mlCCyzMZmDo6X3VHPJGDsHGlSbH12RfcwqjXn
5OZjrL+t6q00NJdgSjewQM6qF90851YOnPfVhNlxDiyvuRyw0twp53bbZCERwOZGoolS1Z+CSkgK
c7sxRM7EmbVpxINpHfoYjdzAmUTECTosMSZRnsS8tY1ccwe/8oL41SL5I4g9tfw0GjhamrJJYCML
RfbF9g/KA36vRuRZ2+KqynG+2sfiWTYf9V8jcfUP3QQCCWyqnMF8ic5SSNdS5VXFNhMnh0iEaWCo
ziHYrquSIdU25xLG+FHzf+RY/UjSU0NnJz+ImIi9cDLpZVcVvxSoDSI9PGo/XZ53cukDm7Bbv7IR
x8+zBdeHXSaIT9qwqJvvyujsMvVky0unT8lwhN9QdTPhoU289ojjpmxyArfnXwmSC7Gnja0/sHsI
TA5TOAp2XLokWPGP5AeTe0xOOUQlVuGMvJa963lamSzdxoYtGxh7eLJUthQv7WE9olsE8PidfSap
S2HwEk1ZqXlMscapY9GpS/2rUuRF0Nr+uWfIUlovGZYFJcn2S05Uc7lrCv4KHZah2w75olhsgUE5
w3LeTAjF1BngvQqJO6cXvJ0hZvPRfPrJVk43kLK1ZMdkrQPek/3t9EKg+8FUjh2cKKwZCsMJo203
PKdY2SfLFLVXbJfSSRAfx4aDHIbUx6DYdCVdBrNSW0oQW2BqFr32wtpIvti8+erKaciC2ozln+Bi
HcbkBG6T7Ydk1T6bWM+Kb7QEiX5sh6NGv90vpQ5hD9crP4/0ApzMRc4Clkt5TQqvLXccLXxYEokN
lzp6GD+KfjU/m+VSNZ5SzY7oeX8bXDXvmUpI/013M65dedUwaOpugO42bfqnZAuEAnki3ern8GRu
xS9ad/1g3ZHX3fquK1lBzFmKcwrfZTa0Alshv0P+vUFINK49eMUoEgtt4oOHTXQwN/0jfJn+q3yd
HllXn/2RI3wlLqQ/f2fy3bxnF87lv3ic+WhEMmguMx87Xs/EmmabZhU6wGyLcGtixnhH7nZDhWNc
+/EGWaWMLWDGthBIGlPpSKiekg4GTWhPG3Se1DEpTGU3s35MfzxXE0NIBichXJeEERJsVl4i9R4B
+uIY91/8xStOKU5WWhpfrntaFcvWfXsAnbEvf4BFnIO4ON6Tmt1aKPL/vMF9MuhmUvA8xewQqqvG
uKdsufnorlij5qxzbswyXPb2IoSJes1UfntxhWFFOhe3hvROIMite3VNI1VqM/Fl/ER6MnQM3IEV
8xD58aIq7wVO3FAqG9fGrpEYtEIfCcPW8B9GyE5dIa0E/BQIVVyYMrZBPXxDie1jJM6GUSkjb7rf
ajnAFRxhhRTaybr4GsvRgxoI58pnbFqXjNfKnZrd4Qr/o636jzVjXsQO/3pX6I9mMQyg6cb8hlKL
ZSrImOyj5ievFhtp6vQeE86we+y18wBjBltjmj8g7SlamCXMO7QJlXqSrKUotc7f3+Cbv9VVJeLJ
FAydLJSG/5iEby4ab7jwLud3kpZn+1GwXwO7XYUb695X/jf5m0H8/7wRFcnmTSOiqAOb5RDgYq2N
tHx0jAU00XW6u5i88sauLqKq5q39pc2yjuYDvCCXk8Ty7xd+a/2bV6VrKOrCqGd+i5fegYO1mpEB
BItH0g7swi3tO4XrFtP52kHWGBJJFSx93G4h3S3K9YdsPwAhLUL3p198v6pYo7CTOZsDw68vy/lj
3LnLNwqHeVWhjFpNqiGqp60KMJilmUceyx2++c01c1WUKoTh+dyFFx9NAO/FcPHNfyeX8dDCrI0P
sgPYtOi2xjp57d+zOzZWNx/YVcEKLVrkoJ8QYi7h/DoN9Tazv3WCNQ+t7d1bnTekYcb/YycbyYKh
TQauKSq6SCVesaNCTcmdeoRuVPS0U2qx1hJhV02x1wXmtwZfVjWSbervgMtKY1nLnsHItPmj0xdH
ZAbKIBmNpO9SdiMRNkQ2jIfA4iQl9vgBfsycpqx8eAxqeVlVEZZ7BZ2LdOdMcENMde1Za8gxGPcA
p6PM33VQ00GB2D4FybvcyV9RqdX/wFF/f6tuVeJrl9kp0TI9rVh2vYNtgN179Gjb2GlW0RGDhY38
4D/g1e7E+6qxi63gWrvizvq4IdU0rm1jlVztckmNsF1FkoSx477ZR5sKz5LRg0/o/PRetlIXJu+3
/toScDttL34VGEmu0hXs6v/de2dcFbdex9UHW/lxO5m9rRhtaLcziNLfb+8/Bqz/sYcYV0VLQ5Uo
KRpvnmZMDEFOkKpF9amDRFDFzB1Upsbx4xy/A7jmZHnnX2H4BUrJ9sEc7kJ/6QBVxlefeafafJn6
wYw3aWVBbwFK05kvCzpZU9GyR7AoMZbTHwXjW8FbTO+dgsWbF8+ajw9ABybWfqkQY0IgqbR4ayN4
SjtL/IriY2QitXkU5mPXs6eED5HxSmguBJWfKhseLH+rqIcK0F+W9IUWoV71P3zmuFLcnXSj2pSG
uUgioJfUk6bwT5J+klSGy/wqUwDEpjsWqjc0bIZxKZz/2o71SNfauMONtIJNwnwDamvqxJm4jJof
dRKWU7gawud8zlYlzZUqjI4VhHeORDeK87W/LkhyIQyIwrZjtQ98b5DvbWqXCvxf6+OqMstFoIZC
RmahtoCwx742Lniwznu9EBd//r4GlVu//FUdVrFeaIYaMXLgv4pQI2CfFzlB0vKME4TuWt3oNV3t
qiYY3jS4fRm7EA5xRFuHydoqPbFdaem0FGUYYZgBp0X1EGvqqzKUJ0tkqprqRzPnLC38mMTeSk1m
64bwZjG+pF/dGYAdfnvPq/zGtVxbXYDVobEfe7Ixw9Ul40FpzcXfb9OtT746VxmBFKlKZgxArvus
f8rgTf/9g28cp6+tIXRLKYbc0IdtApM6w2q88EMsN/CrzEXn718hXR7lfyyja4sIEVTd4sYMW5HM
2xhthC5irFhv1Fh1dPhMMbQMvdZAlC7udXeK263e1bhqFADhhnxOJEwJFtrirSKazl/7a2P5bXKc
iDfW+l6NvnWUuPY47pumSOqQb3q5JDt/AaQcQ+f7PbATl2V95y5eavJ/3MRru+Oa/L4ky3jJ4WcY
8x+k+55ej3cGCLduln61vqJm6OpKupSvZfVZ4tFTkVoUrXJvcFVX3cVHfxmv/r4cbl3I1ZZGe4Jn
UslXDVTKElCiVYqFNNxRA95wajOuzTxFojQzsSOMi2GurXKqu4R+5YvP/x8rnluXcHlL/1XsG0HO
m3TE0SBZcA7/+JI46o+LdvH9fgmLvif1vaEuJiD2f35NogeN0DdcSoGxlLnCWIryO9r8QWmMS89r
zekjce8bQ9xcBlcFXx+awh8uN+/lRWMpP2AzdPp+pdri0nRP7n3jAKlfFfysIztL9TNu3lS7Ke7S
BkzA6nkong2xdivzXi96cyVcFQA1FjDiTZVxi6vOxT+SZgwHdRuWwb0Sc6N4aheDjX+tg7gPdDEy
Wcql09lvH3AX9gTyritnts8wDpxwf9fS9MYGcO2KmdWRYYkF7QoxqA4wr506xWpcfMNKdWQnce85
Pt+6pKtCIGtBLQyyDISldJ4VzV5XPYwXnRgsm//V+3/thZnI4hSaUj5u4c7r1YWjs5D1O/YVN9aW
dnlh//VAOjEOFQFm1naoSjdR3xLtOKmNY2SBJ8IJ8Uf/3nnv1n26KgFxqg76mOBFw7ZFmsoz82/k
OKGd8Xq+VmtfGXGOf0UIdtc56MYuql1VA/DBvpsaiXdzskU7Yr7QM1D5PN9N9r484v/YYbTrl18t
isCEfbF94QQP8MGQ/XsYQe2I5bt0xrimPQuIuXKIWsldM5obtfTa81L3A7+WLn14lHjJFNu+/iJV
3fLva+3WW3NVAmRL9Au4K/ia6VuQ30lx/v65twrltZdlOcUauCMPA8mAKyxmN38KsTFU1zXGcpo9
rvLlPbeeGyvt2skS07NKxhGXa5DfdbOCffU4AwIL6PT+fjE3nsC1ib2sJ2YA4ny5SW8zOLkyXQRk
p79/+I0ncG1ar2hTpQQN7m9xKkVQ0lWngA3+98+WLyvzP1bstT19oKEi7cz/a6eU70qn2jZe6fgr
ddmsimdMpteDO2+kIxogHMmzh3sj4ltbs3r1+ps6UenTxGUpbP+Kp3ipW9gnBtJ2Q/GHtmFDw9n6
p3tf+M+g7b8u9ertV9tBsxJrGLdig5hOmpwY8vEY7OIAvmH0kxrEYosIKsEy2pTOM++WqAV0BaII
ourgPKfFYUw+LGRlWoPRQIxRe9TQeutu3ryPUCjCQdjMcg1QvFcFDNDr7BH5xDKZUvg0SG0kY2kS
JytdeneVuJbhklucI0Y4JG1nK3lBuB78lES2sfzbdkgu0t5aR/2wKPiFunAXKjA8dOifMzRY43Pu
cKUXHwWINlNCcAQsgAA+aYgV1ISrQC+EXnsxVe1hsze7NJjWop+vO/gms4A85NmCRZpZf4qCND9x
lzMoU+JX33+a+mbRzXSC+sFXI8wGv/6+2m6s5H8mfP/aW8I4EKOERntb+k8tei/hzlYi31rG/7TG
//pkQ88hPnUB/mb1twLJNq2Pswx73shOXcbcPK02ahM5/RQggjYWgQo8PEGKa4LoScGP0LwcpLm/
xtFIPxod1ErN3LZot7UYrswpWqZK/qBm3wkiwWZoXfq95SUgI9e8ptkl5od4oVuOf8iX6zMI58jt
ajrAoNlJ4g59kFHsquyXPDG7VA6EMVaIpwHDZJhZFjLkqvHXHRyZ1vhuRdwdhcRLecxjV3iNFUD0
ylDP/0q6Zbe6sDDRZfg12YeG6Kjppxx8jJz/FaJDhhHuXnRhSg2HVh/XqQY7+rHItLUauupsemF1
CIt1PqrvfaJ4WDrB4soQiBOdfDCHDk0ExHKpaJ5ytXfws3R7ZFl+/m4oy7ncyv2roclOAUfPKLfW
5C+6yXAj8kS63ViFa+HC8kWcmExrJd9YagopBZOPdHZj4amwhMesI7cdfD4kvnKQ0PNjODHC3tIV
R12WGtYTboDSShrQXwzBsjM/Rh2mbY3g/yJ8qUY3NScnJ6VyUmIvbQQordU5QejjT5qXlYDspWKX
RMN1KL+U+rNP9nKyB1NDlOzHWIV8KZm0HFFiquavFX6rmL6XF3o0s48cHboFAz+FMOSLiK+qVWuU
Dh7nP6VCAo45LsVYXeS9uEZU6/i5skyNfCkxxetxDMg7dnc9g4EDLSvAjbcf3aHwT/EsYzRL7l9K
JDAinL4RXqxqttWx8CzxocJXJYidkTPcKJzDKXXEWXLT9jlQTy0wfD3BSVZ/83JazyIEZL23C6y5
lTh3sw6lJ2TaEUb7nGjLuNGfOgNyk8CDEd8FP9r4iJguKulaQ5yb/sbFvpGOfv1nEKeV2OCPYoh3
zo3azfp62WL+9Q7i+idJ9PADTvZwKYXvef72y58QH9IwFFZDryCjIIfNzBYl80sDOjSN5nKyLtlV
0iYnjS0TN23o23LCc8RnIvclBvO4RMgsB+soVCWkM+YD84ekPNb4yFRysZqzHhU/eFxzaOtNPKju
EKTLrGb42sMqkhHrGTZepNtK3c4VCWscLJLSwy1rIwRY51qYZuvEaLa0Z7lhT11nqw2LgAmuMaLs
0GCmRG6a9S6pXr4lO2EICad7x0LYU0V/WU7PGkyZPvss5C8fVnAAXa5n1Z2k8azSm4fV4wCPJxnQ
WQgm4UFoEwrNTZr8YS61XRARjg63k0j2RSBZdp8bi77EwpKstVoSbB1t4jTgq9HEh3x6KxqT6B5/
nRKvpEYNRUxzw0F/CCE8iwQxDYlyxup1MN8kCchnxOGqUFwd8rwItzeNXgqo70VN5pwbV0jTS69D
s4mvt2NYH9aM2ATsZChNx9JrnE7qXZGUpLMOyt6EPdohalCnhz77mvIAVY+XVd9jsZvql1A07UpW
3MI8dB3OWsES+i6KJelVFCivXHwzCUzH9Rc1Epwk48LF6Fdo+1VRRk+EipLN25ziDh6N8KxozWnq
yXWMDUcdTBTwYAbRYywehgYOlTB7PeYVQ9SvY2HEtKew6wTOkbXOikerrpa9GW5GvNzUgzqiwUL1
a0rC6iKj0SdhIdVPUabwI18lITtnDDN1pbSdU4jZRvIbV9M/SvFcotfqwNEwPRJFL+2yZWigXdZV
e9ZrgASqVgGZXf9te9/NmgTXFl5hlu2oVidLA7QltyiAVSdmhdtrETrhD01KHL3+9TEtFQrrkMp/
qhLnnhIOGqm/4bgoQmsRp1Rko1vPDNkRIdpSdbwQGfvmvU2zQy3+GNMp4dUQEBoKwt6K230pIU8b
l5n6pouDU/WfjfmQd55Y6ocs79e9XC4LccTiAUfyyKMeWyOWOSIqe8MzKp5BogHBf4sD3PTht6+r
LQ58eGV86fkehRckdsUWk8e2+Baq/VDiN0xZmYulBgAu+umTSH1Lwlfk/0tZIO4eVV0WPlnBp9hs
9IATjMSHPUkBdLa+8OqhcVECLvXk14DNpWM5ZRYvfbPVYFOVpv4+J5BCo3gZZh9hWLt8u9fVT5l+
KXsGqxcKaKKsS2FD5hpuQZNjcopK4t+2OZGBtBziftGWriYe85L9REbX8tMrzCwROVe8UkOOwrS1
bBH/Ehmn4o6boT8l6crMf4zcq3sUyrD/5/RLFshxZUtQMGecMyLMImhjKfhKv5WbnWHlODogstVR
uPnd0yySLQhjGB1QjPQmHWBpada5N7YNxHZkcGWE2tFTytHVa33fwXw3mjchTSBgQH3MoczmmCWN
GGPo0W4Ogp9YRSHYvcRjyQHvVWohCmullzVczg/xA1iXtY/lhYwg/8nG44hpixox2UJLOGReL53H
YJsEGYqLjZXR8ka518LQMUZpXU7nXv0Uq7cJNcocflm6im8GsEqmeyoW/bQYC6EolkEHWdp49EkO
hcycHWvYYAr2OiZcPHHKt5GES4OMZqZvnyHXQiA3imWRhD+ppKzr5pwFbyqOlK2PuJIqJ7WvU57h
0hSs0mL+1tQAxoXxY0rWQtBaTlz+Ymh8ePyF4Mgycgf1I6ZTy1Mo41m4nYL6O0MVOWUZNhkISwHa
voKhw29FmbAOhC6SMiDXURoXGve0RQ6S1+lj3etrzTrG6tZXpG/ADSdqkq2eu0oEMvZViwe5ehWl
d6MLT2GcodnOd4X+XUCmTa1qVQfvFb+BUr1YCRajfr632gChKlBL/9yVTxruRlNuLIdZXwbJZcGW
21GCCi7v+/pL7jcmpOtZRletUNjjBNnBoYA7PnbPUfGl6wiv2/RQz0+18J4XswNKuQAfduYe1t4e
Y4rFKBE+2052aiE8tp7YOD0Rrq4+UZt1fTPh8rJo9Z5NTnJj8kEjOVr54o8aQoeKY6Cgiy83HBrd
eqqS+gvxkDsgJ9MpDFlpco9mBvpwUrP515oyV07NRQYHXofpSByJLakcn3HxIiXVz98K7UMex32E
+ZMShE9pxIym6RkP9dA//V1QHn3sBnSNDMZWWTfwIou9LGl7qGls2ZdPy3lj27da0pZjDMkkeZ9N
Diq+9GU0jTfUsN/jauOj4NN6hJxJgiz5dSoEVxowddAgqORAEVGPY1SIcETYBhqRauH3nS7lH8bJ
f3WKV/PVog27pAwBoSqWbCjPbpQ81Yp/ntR41cCrjKSMWya4qfFQlfOuqb6N5DOgCsipTqI4hhP9
UwgfsjYlx6gFJ0DUkeYWkeawrY8zqq1hPrC5wS59Fzo8tbTIHnEhE7KVJeZLZLolMXuKDhprEWeE
XiHDeK3mYZvoyyLjbPXbtqvXRsgsAGcYy/oUfYx6qv43zQcojGtdeq3j95EWqJjXWrQe8AmLWmLY
2V54s6foxceuxSryRw2FcFy9aCVejOK8iAo0b2yqlRCvzc7YxwmS2QuO7UjIa/Aw8P13WcK8xoAt
NdqNb/IAkFynNRZA0yEGWaYeDVbp1JClCzh+9cfMTEHU3AJxo1XgAqX7z35woVNjSpVoTifsIhFA
28yQ6fkrQZZ2Ux8sSki3hvk7jX9SZafzrgnTOai3GuIWTSg8RQ7YzU2UOsYiGvcEt/Pb4TZTnOKW
jMM0cIf0K4jeChQWgr/LuWqxgvoLoVetAGXS11j/ULvTYP0o0IUDqXNirV7FvDSM0ISSYzZK1igZ
toq5EnS8zxRxF6WHlILoZ5jfmoODONwp+1OLCjOGom2izQrklYBbyMloEBIjb8ELjhhu46zwIPWU
bPAYyQgCzkl9FIdnJEJGv2lMHANI3BytD3HkpBd9tb3lqDMWAPHRlDlPf6d9j3vJiygew+BLUff1
8OpXiZumWFhR5zp2GjVCKnUiKBZPmAHs0SPVxwlxoYlRwGZRSykzBDS+OP33VgKfpQ4cg1RIIQ6W
lKBVM2wsWXJN3T9FgryMOPE1e5NqZikGqlpx12ZwsnprK6NUbvv5E5UcDbXhGOVL0XxY+kmwzhL8
9dosMepSX9My/1DVFPHme0qcmz4e4a+zkimBOZ0zC60JeuT9TyrCSrwtL1r2jY8KRonkrY+iIhKC
c55XaJm6Y6foj5GIv48lOZHc2750Qv62qDktW4Zvt+qzArdBnPnXYrLzlTPykSY9tZiRMJabhJZJ
T7YdVMERJGWfYDoyl05WvijluQwJhKcKXTI1PdZmFe9zplH52ejcLjwKwquc77Th0MznGqpE+lDn
52DcSFgHW696sjVh0VSfAZpLAu4dkhHKaBdL6BDGUxcgzzGPPnzCXjh1rVc1DwHmXUFfnAw1eM5J
XMI7TkY1gF+F5uRcUonFioIx4YtPjC+n7CxZ8X+m8hhhIIXirIIHkUnffjuhBu4nGgOOEdZBKTdq
uKpzXiS8KACI6wqrP/ILAztLnFDXbLN5lZIGzFBeWrA2tDJe9X3zbArNVup0WAA6Zom/9M9p2Cxq
pOBhJbXQLrFK0ZiTGxgnmv4GwRqCx5BTW+fIDEdUi5FUw1EEZyjaYLfK2mUPFwZKSRJwVo57T++s
dVknWIdtegwzyKcU1GUxpk5mOboR0RmIl1BiW4B6YtVLv4M6z3m+ZJwF3yVpH+GBQ4k6ZBbiqgiv
A7cd8QhmVNZSQcy1mWz6DImYDvw+h4haFn742eR4pmHFF3PY686dXrr9kNDjj+imIJKj+0ofov45
vZBQo7UcLiVMHmUJSxNUL5JunspZWoysp6Tj4MOIjdYbP028RXNCirjBZaGjsAYQK8NnrLocPB7W
RCY9xul3Pa8jMhv9BgrNS5XLO9PsMbxRNmPwJLRkxhqV6+MOkmGKKK0Gkduk1sfCj/YKea6tduim
dEk273IaQCz1dBkNITl05loVg3UmeRYTi7nBMyJGge+vBu1d0LHllnonGr7jsX2K4GwqayV77Y1z
hCtmY+Wvbat6aRGsQ7/fyTTgf98sb5G8rsOUCkPHpMXkHSuW+ZrlseyfqpO/mXf5ulw3S3+FW8oR
RZAtbZD4nIonayMt60O3ax4zJ3PvQeK3xsnXyUuD1OuDyoRoa3btsx6g9MlkZK6ImWegV8lf5W1u
mxn5AOZP5WPFUaOrhiQ5ICsYKuMRFsepiImKsIKD5f/+/e7cwAWuA5vq2apQNupEq2E0E8uogy16
0OAupHnr86+gRjUx+75KDdBTVELtLD7jIRtOFFYuKp3PCiYAnbpWmRUAQzZY3c81NT34iKY7Z6Vb
KI5ygVz+NfQhTbfQfYnHr0jYFNX/h7Ez2Y4dubLsr2jFHEoDDG2ulAbeN3Sns3t85ASL5CMNPWDo
ga/P7UxVSYqqkHLiixFsnwMwu3bvOfskO0Fbb/RrfNXFKsQcXtvuip44cD9nY1FP665eQ1+gXcip
Rfwb8cUf9n9/19sX7qREWI3IhixgiwWnWf3Yxh3UGHaY+X6ofiqoejKE3di2u5p09KbQ6wyAyMCe
aAxYyesEFlvGIbBMli71ZNd+zfjk//WN8Eed79/1xpowMce2xZksY5CBegEL6d88gH9wC1i/G6MU
sym86ao+ctGsWmDEOpphEfiVf/2H/8Ho7FtW+g/XlwI7ymdkg5TYYhFWx2hmMkNqJmkU/+Y3/JEg
+/ua/sOvSMIWabQj+RekCoaJgFxqHpg3A41QD2YcbMiU3eS5ve3c4WLSYvbrbNtdA8VjuQLbtuoq
SC+J3IMtWaSG9YmWaNfCEWTEtPEZnEzOm2eJXTF1q3/9pjjX4ef/54Bg/e6AoCPimDqbdyXCZt6N
8qapy3XQDnsgRntSmDm9FevCfoin+MOJfPAkD05n/wgKb+sH2RFUXk4Q+CiRBXVw/TYpBGZtfamE
fm/6EEXBZuIoaRJO5l93gJhuOdQ11VA6tXBlQrGpZb1xs3dvek0dmjsDMMUp/WFb4ZYEsqWCgs3a
h+Hm0R2ydZJB/ZjHd7a159R5qo1f//p9+KOb43ez4SnFzouvZziaGXmqlOg9moHJumTR5/cv+I+P
8T/VZ3n5n7e0+et/8d8fZTXVsYra3/3nX0/xR1025Vf7X9dv+79f9s/f9NfzWx8XX+Xvv+afvoWf
/LffvHpr3/7pP9ZFG7fTXfdZT/efTZe13z+ev/H6lf/bT/7p8/unPE7V519++yi7or3+NMWK99vf
PrX/9ZffQPz8w7t8/fl/++T5Lef7zrH6rP+fr/98a1q+1flzEJCkGvjCFJYjA+6/4fP6GfFn03Ut
OwgC0DXSctyrvaEo6zb6y2+W/LNjOUIKfLKm8Pnu3/7UlN31U6b5ZzdwA49sQssTjkAl/n/+4f90
cf5+sf5UdPmljIu2+ctvjvzdduBZvm0LEyOJH0iJAPL3w/3ZKU3VVYCoAARWRoehR3UTzlD/2Z4j
tSJvN7u41kshbFxaplcxpIQwXcEIJ3TsvvQxuY4O6ItMGbf5Lmjm+xny3NKewxqA3MpKxn2RevGB
1jf41DK+ixdFAKMrijuib+Jkb9ThzMjGIipTApIxJDu/K0DstSCHYmBcmmeNuPsWO2Qtgw/Xb9Zt
Gh4adAnrGUCRV1bqbnA5d8kAXUVRO+KcNk+g20oh9PZqN4MxZNSXpPErhgJYnQubE5cJmHeBbqrC
EKqBJDhJvWNAdVvnyU/thcB6ABCditBYWko+RcorkI7zb3djZ4A/BqBrNg9hzUs6ZEcdJ87OyQUw
VtM4h/iVdjoaNmY0caY22nmtzX5RduUPoCjNwkqjYR17OaMyIaxVrNgIHTeDgNyjrZtSGEU1iBI2
h9ExjE8ghQnjgYzGbl5fujzqFsUcvpRmsA91mRwUoB+V1P268yqYBACJe+E+VNpPgIuxYtltBzLV
m0BuhyMG4ix65GQpP8cMbLoT1bfhTNNI2/m4jqtf6ei0eyNPmsvEEbSpQbyl1ktmklXj1JZ90J0k
sCH3f8LQSTfgPDGXO2YNGQpuEw4lYn7VNurtGl7l8Ci9ot2NUwuV/ZoH5AfNmmt1Hf500cucRbfR
mO/mIvPXoi2KVZnaetUV3bstcqKPG+uXH3I4qBLPPpcVsxGJs6u3IQtlwdadAL8lEZ6POhk6INl9
92j0yaONEhqqBdFsZYUIIDfpihBpWp8TTccymrztUGfPk7ge1/oWOEExcVpg2r/s6tE7RflTaoPT
SQxbrJJEBAcPoy+EX/L0nOYUTFXIgd4vDqEny43wrfsBAR7cUPa7FY81MySTeIKqbvdVwFGJqIuK
E689HgyvHw9VP6p14WDSLZhW2sybtoCr14Nt7npvG9bpcBjSKYKAZ8IxNOi0J+COpwK+yZsQQ38q
EpCWRtrBzvD7XyLKvnRvfDYAKc5BGqLPsz15G5W+XGuOTyNgnH3iv3NGtE68+woEV5vQK4+G2fpR
WBWt4DFaxV1sv0vHWI5OSEh3Jh/pk40AaUB5tg54PxnmGE8iMzoU8/iphFA7qwq63RxnIIXpeMs6
wV/UZ+cKiFgT5GIzulB9EXGkZ/AZPydyK3DD087PQcCqGrRtBpM3TQVHRXWFj4N+96Jeb50oefRg
MKZOjbUw7ABbVkF7asqo2CRjPUOeS6qDUM5hzIiHkDAg6I1xRt+6Y3TOtXvfF661t0T5w2J6takC
fnGcReeg7KPzHHT+ok10ufJMuinYsbYmhRmH4m5t1cSp0NX9CLuLk1hQgxh0SQ/G6Dh49RFQlQ5y
+2giUV44ntet4NDVcybXXUS/KGxnGoEGacbXCbnw9NF6LQdvvgGHK9a2cqGARjzhzIRx7RUFlZNB
U0hFLh1icHaQ+ZW7uR4NI5QsnYLdFVvqRyY/YGuGNFXDi6fm6VB7Nkb2qdp248SUQcsXcqppanrj
gNm+5Fd14Q3KYIb/cXnv0+RbGoF5DswuffEEyghqsin3GElUDFUjH4qka4Wgkqu+XEyW5W+khLM9
Mp0LJ/6XtRVt8NHI9m7MuVPbKCEaq0dEf/0nlB0mDC2qaGm7psF00tbAxce107TDxS+UeAiMcFs7
jC8goyY7I4G9l6X2aa7FpvChcShVAjuKgDEAT/QfouD63DbBpQhm7+JH1brlUV06VDGrIKwvsx7T
+wAnw6WOf8Qp0GK7vAxBW93dVeDD7obyoNjt9kOUn3RdQBnt0rtIaOIvYqiYvnIWnOLbu++XwlcM
qyd5nX1zD/gSblerVoXsJWnyERweFXkHt9uoVDv7QdKH63My+UBKrcHd6KeiE0svCceb0vPUUrUk
Yfk+pGh38F67OdiNifNYsLoOUyUPVfDG4lWfFbNgAc7VQ366rmx0Q0wjHoy0Ze+LM2dvYCaqre61
UjDOYLisSo+gNT3KnVsw0TNCbzXZ86M5Rw81z/6OmpE04YABeiBzZuHI3H40JuuxXdH/r7nUj1Ix
8PSil9QllrwqKIANGkdWKjbekIhFmiWkFM+N3ppGF9xkntfsXN2aq0ZS0CIGkvu+o7ERApM7Wnba
7Pq8y07tQIe9DmkRxrM+wHgsV26JU46OtFqXQZ/SqXIbuNXwR2d/cJgunjOwcxdk5de5vQM7OHNW
ZSklLTM6jnUG0qwv/TU3/Ks7iPpO1OPPXu3J0+72dQKIv0mDr1L08ZaQTPZUw/hlJ4BkopheU2EG
IahlJ12nVXfJ0M08tnSCXEPf62S27+LYlRdt3rdWfZKWfdRaNo9OkDwPA3/1pIthW0P17Z3ksXXZ
LJzIdN8t0jBUPQRfbGwH+rbiJgv561F2H0JkN8sk9bOla/Detbrf9aWRb8IpZqIQWWjlJ9JfZVIf
HKt1yUTho5mMuNUwgvGPi7NsbGNvT9VhduEuQuUqVhYE/WkCVMWa4LFO0BUYydNLYwtqeZPfOL6X
neoKjlvsWfYqMLNfLu1/20lhCTnJzzToawoSq1yHA/EhTV23KzMSt04c3WYzzbW6SVkbGpAR3jAe
Wic4MGlDJrW0zKlcRrN4wa4CJSZ7GQDMrFPH/RQu8Lm5u2uMUNGVUs1mHNqEJrGjNzxR+IzjBh2C
be1Dq+PdKGno5PHeLumCySB96MeUjNv2UDpWsdOTH69TukpRAX+l/hyAIh9Sz4LH3p+4+EQGjbZD
5/IcR2nCMg3fbkYtxm7tLbvRehpENZ55v+rbIuD0pKdyLUPmhnY2L9kl7k2GOjCNjH3qaVS99S6J
qYXaAPxsV5FjNIMdK+WycUdC0r5CS6dIXjJgrfMpq+gYE6zSqWpbmAodiEZl0BpQ24Xxc0jAnlhU
xmsyTfcOcB1kCX1/lKnBAwFgW9fsEVmK+AHu26iKS+AEj1XY5TeGucIAJqEpco9Qetw3JgKK4Gqh
a5nVZwI8Wx5tlD2REV/cyCu4rnLkpS+apzFwh60VoArw4xFUXW2+lwMoFtqM6zipXppqm3n5r1bU
5mZOi2aT92XKiKjpTmlrussSru/KrrahgTneMwWNvaphMBmfK82vKcKBAlc+FMSHif40OvmwQ3Ww
qEGgyBECVJxj5INeTexTbtibQihaowPJpCG04yT/JpzkqtTLUNF9bmf7OJhkcVCpxtsUeo4fA+S3
62gTBm6CVoKnJ/QhlLgRsAG1VV7sb2OTtbWqgul2TAyfybM+sILj7x+wr3X+cGjYQBeuIjJT6fqa
FYapUeX4KEhMiJjpiQp/VUHBxLAjdJbVjNUyDTZRFydPSZdtY5hoVoj8sqw6BKIMh6vG/RFPjIGA
k7kU2K3PE/U2+jYIuRjz7RWexiKY3xsvRtG+drYo9qPZ/2hz5BKjq1EneJZm7jYxsQ4ofiL3TgSA
dhsql1V3DVMFOOvB4TZfQEDeBLaX3qqE3CoQ8nD3/YgutpiqZW8U2zFnfusCe4Anet+aYQGipgZz
M0F8CwLTXBcJgjzlXK+/WR/nPLouuuCngbH+BIhwSYUfr2zLBQXVmCvUk+RdAQUN+4q6ZrpXijdt
mqu7xKjWSnJ5XG/8ITWY6Sx2Nn5rWufINDv0/BBCtb2t6+mtSuZu4cqaeZgBKHi83lCQcSPXGnaZ
P/7MDXM390SDuXkTL8ux2GjzeufVNaHWHuAeRkTYKNF9HbyutdZOR/JpPPATShWtgzwqFznOLm8A
8xwqMD5tcsWt04zl0GL9ECOD08wvd0MQ8Lh2lKdFfLac6smPG73Jh8w4RAlqu9QAGhldr5+RMq6f
kmFlzTY0QO++Teef6VxQhle23IXFvHVVundcfdcIr1xZ2GNrd7ht3INwaYSXk7fM6v4pcu3u4A+m
XBle+WW7YGELl3otd1YV5OxFXD1XBUlLcRLPm6q16Pp4hGdZWXRpXLjfrUPWkoOSCdoJYTOB4SxV
x9FvUIJaOi++YDNehknmu9rfIoHIly3r5LrTIoKVx9unJkRMEvu7qGESzY3bnNLYYZ+o1Lbuq1dS
iBlOjDxESYCVyLkruVZLryXNowYTlkk3XUedyMC/Ht2WCY9oXEQ4NLrX3NOIwlCMHKe6OvHMtmuD
fWg5Q/5vkXo/DnX4y+yIJTAL1g0XzUBi51zHJNuxlhWPjpmrlcv68tDJBlVaUDAgopOwan3zxk2Q
XRmKSXopm5Mwxvsi2+hI+uyRNRFlCq48esx9O1Dk2sIAPUZbEU2hVW6aWoS7NO7us0p+GnZcPmSy
ffA4cFSBvdVMx0Eoz0x9m9tI2d7W6b14w3DnScjqOakd84fOEg2t1KJwImXnrBLraBD0Gy1WXhN+
2TnvmO2PyzkE8ushDqnaK5sf0FZI37Qv2acjKzjlY37b6ZlsF00YUeAuTa8D32iUq6qzza2N6suO
hy0bSX+xIS7vfabpy8ZpsMV7CUDZcL5VSC6MwiH3IoXHWklGRYGo16P0jFVrIw5wO4YtYnJgN0H5
1H1IPNgkkScPNtszGQX0VDkY1FKtOUeZs76rgr4ByTifbS1sKMK4lJ0EEdSAzL2dovwYmTZiERvx
ZT412dJLYXj3VL5z09vYdJt7jh7g410PcYoDkxQqKHqTQuyHuLqkWU9DYnDtdS+y9l7JTBDmC2jB
qjemBSPv+5+QoHHM2LGoseedHsN7xxDxSvTSWBqudRG9j7LANI5BeJ0EWtMqzvt8PWIaZw+fe8T0
qbUatd5nbpjvIqvmqEe00+w01FdORrbulQmc4GXTNShkaFg7Gx72MkeutbSCmZaqnz9nc/RWlzra
AGw7GbXwt4kzb8toNihWMfMHrtp5vZp2qZrLY4yYkru0cwCPwZVV7QHfDXJW48523KdeWJc8B8kq
5v4rGRhwO45xkaJ+/D6Mf7+ks0czamAIGUIUm2PD2TpucSlaLhWc9mThJPG2yqrykCAxivUXPxuw
MWbt62/7fomuz4RMJCyBEN3W9ZsgWgD8FQQW6A68eB+loPYmJpKWV3brVEXQ+OVVjhy1aPmEyFdx
DEi8liMinoaeAVI3w41uR+t54gi3NLrkZzT4v6IgsUCYhgdlDXdRfS84fWwk0XmUiP4pkuz5EZQF
5G7CW6eZ3W+S5dSzXHtd+MRolm0ppYnUjWLTNRAPDM0am4cm2seAPzsujSUp9XemX5wzMc1b8n+B
M7uECoyMbvaMk56bynibIvklW2iBs2lcap7+ZU4gCf2MH1EKgXpEnmKqZjHmU7jWk87Jf8pZJoHn
mdXQnb9fONj6y1xvgxEZ5Ni8BZ5B/oyanzT70HDdXYWF7Hi2vSO/4MtJhuqSE+sIH7X/qOOELppM
xTqpR4kqVh/IBoK04nVfsmcDVdyDCApovUsyXHLVdXsep1A8xCln7SGsb1yOWzWVizlG9TY2SvtG
C/9HP4ldTlbGIqmDJ88yHrAP/iy6x9CP7vPGfk5U8Np5TL0Zk2zqmqieuB42/rTOOdRFZCXZk75l
bYSymZT8jS0hNJYLpD0a1b1lHAeh3vwGBhPs04DLP/WbUYEdJZK4z+ZXSBkM1EV211wP7x1R2wax
NNp/tw15wip9Lvz4DXgUgmWRbgHeH0a/I0RzOrcJgW8cdQkbkT8Kb/oMbSK77QG90ZyugkR9dcrF
DhBCyzWnBzrR57wnbxNocOT2b860UrlLkKN1rLwr1aKFyDRAWrJHRTeHmVOMvqfu7vrafCpDj7qh
wfJgezOYVjhNPqKLwn/vVf2VBvE5yt81QbluDoefJpV0RhB5w21s885FRfySYgAfTap24MwRihgC
SBq8MeX81MdyPXkxP4VdEgVKG1zLkxpZXxjf+N78jL/3tu6La/3Y7cJo3pCz9mJww6YC48Ik/XIJ
l3+Tu+KVfRtDm6U5SJApVmUo9B0dfXhB/XySBd3Fjq6nGsJzOrW3ftzRT3p3xUg0IVEtLsQ/M9d7
33aeTDVu6DkHSEGaw6BoTYjh2PgcYUbd3+YzaEWfeKk6e1MRIj8ZD7ToKufQ98EiU2DY5FhcU/7y
BuVNu/YstOqmfpxm/T6QSdTzLHMSama9lg75hTma3hltqp84Rx2iFIh7j7oYFmzGoch0HZam6hsl
HB0T17A2eqBLnrFvTQ6oZYrKeyvkzm/x3JTyve8Fmg86xamCRtfab1NckJAGaHDiLG0SzSZUt42L
6HEaefMG8n+SjrBMFfk+69LSglUaN/N7UgEfTNAf1fm4wRt1GbIqolEGLZGxctLiTIRndpgkYVRN
aFydUJfOcR+n+okD730BrNvFFNJLcgxTWiLAW6tTSSNj4WCv4zZlMO3Rq5krgjfnXNy6nftq9XKv
KvmqOJzPBK9ZFtGFyXgrk/TkpPQ33PSO3vdtWyKwa3vjh0FpXCbBsZrkMQwazjmmc4Mt5wT7KVqy
YI5LPczv5L48Rw34Yp3f4BnNl0gK2YuTeZ+W3XOZgffKHZ/F853mynJEvrUoxZVuOcJ8LSeujhXF
594nMyfFRG/aeh9PSC8txJ5Vqc2tpem7OCN/bVofWFiBrNaCqt1N6KfJLZMRkK6IjTI7p80qjo12
sQpBSzY5bYau2NjBA65S9HtEQqFu1tPaq4dbHaXPAzT6wEj3vl+efXYB54cwEGaJ9JxM8tak7mma
6mkwKoYfsDAtxkC+YVyiNiR8NB7hQ19jWukLzMBEUvu1oMqgp+BaR1VPOzNqdkTwyiu+5Ncg0zuU
Q+jhgwRf11qWNkkvcb/lBLJuIocEg+CGXhE2pfYrpWGyHGn8JVW9KxqiUic0eTGtDhi2EPsJ1nJf
ZxbtCgFbPJmv40y8KUXAgKx8puBNyRnKzlFnnGJdfdlINVVtXxIMU60KbshaoGK4tnjbYdtR+ENn
fQGZ98izsPMFl88ORyxChXsiOKZcJdrYTRw+VtSK993UvVHhWCtfouStaNXQU0KBaWYeekD4QGi7
Dx7lAWL6WE8XlUcRUhRSHQ3OAnigktx5Ibhp2eNoirQFH5De153qkCgGpnwoaVBbNq3FstqSiPic
ZtV9aoSHQfiHKkUXbgz22hk8mKH1rSXH/cR8cZWRPcxQP2Y+4d66AeODLFwlE7kEMcuI0S9S4KJV
D11UkByChrNfmAIkfUqzcBjzRxIYbmSEfS7W4Q0BV69e79Zr3USIsXJWfbZPUrG6Jg0XtlkhUWRy
F7X3pE7sPbfbshoS/keVYhCXBH/uuZYz5/X4I0LCYDBURNtvEf7m3QxtT8EXsO/Z6mfpc9JsuV+r
mHGhlr8Gzvw+t6xGgYc+Ni3tS13FX9jtex7RkFAWG+GqIeZsO5ikOLKyxuW5ayt/RzgAnYTixkqD
Y0a4WTLRbzapT1mS28KjurgybuGSaPsqt9afbhP0u+vWpT00lBHdHmxjNG8F3gJfe4+O59KdNrdu
OfZUAB7+PyCICETTOHhyk5CKlvCKxEFnRzB1BUGdw9jWbMQBsuR90hR7ND0WeXIU85mEhSFYgDOR
n7jzHyuqB+rfu4GbuZ9tNJp3WWHRepnwrTrmxRlwctrNTGXHgyet4NGUEDdb8eGr3ZzeCJPECZXd
tPGYruJqTLf5syPcFzkDf5qneTfO4kQBtxly+kIFan7vyqdKcvUx1f2ndw23fBhHvQ9SMqDqRACe
blZTSLGAb+qdLf/JyxCG1DZpwRlFSOZDbB3JAaCzS59+sm66vNkEGFBdPcHPv+8agn/mqw2npoLz
G/0cxCVBJH1kLmqOy1VH+FVKaexZ6YNSV8w5cN6Q5AhbuGTZlK9dpONN7BCFHCurPBgzhF5P5dcc
g+A2z+ZVcOMO1m1Tzem2pQItg/m5Nmq8s661mIz6NWmij2wumO45r0M2MxRqSTZO92bbUyXo/C7p
UjJeHdoovf8avE+jCc6f4/HCy++ssWkPWejtYsf0zt8vRalAtNvJcXC9AI4VPWTTyBi3VThMxoLQ
sgjpOs5T2hXxRE+r61mPsc+Ywfn7JZRyVzLl35JEecE6M627lmW79nDFPA596G5c3ylWc0cSVtd2
IXk3bpNvaGKYbcMRhZEb7pkp3VnxF/0M7xSS0nL2M8aUyj/3+WNGsthJe9oHeWfjS7JVjYx6X1U5
ocDMHjpJFZ0b2N7Cot1WTU3EaS/0uqq8n22fP5tEevGUyYWR98ZG+fH71CNTTirKg9woyaMwceBM
7rRxS2niIBM35QTq1aBVh4EFrZWf0QbECKL3VCXxauomFC/Z9dKONsP0BvO0UCOO5qvSvk+JZqS2
dXAx3NoJ2tNwytBlWuU7Us5qV8QV8QQ6p5Ik84EkPRymDXlwzKUtxXmylkvHd9RO12G7qUqGLw08
USafZKLXnyqaP2F9kq4kZpLfmOt6DC9SB1+gw+kTqbzUnKBo9kvizbU/1Dh7w+qgR1KyotAwjrmi
rdSMBNBkFTtT0tyHJXULOYE0tT97H9X5RIJ2UVy740PxPBnD2sf7sM32bJ9fg6fbrW6sa+uePnES
y+1ACexYIStP2+AAbKdfqUUsU5TTGkwUPaEs5bTHyG3jxvE1q/DWEDlsxImZetRyfFeEWGeO95En
4UeQcz4s7Kh6bIc2u2UES67I8FJXpEWg3OMIwQQXX4xNbo/GgefszZn61ifQae1LfIFdEd8b/n1A
QU820puXGh5IutBbBwmRsVmSUzpzM54smhRtZaxbcPWdm8QXUZ1TPT3FMO9FSXI7vs5+VzoxGWtP
RlFZj1VCZKZPFuo0KPNZ+oZNu9Iat6OPnaWfmu04sf3xNKPkTG9yDmOHQrsk+KAnLuxXm1CPONNy
TQbIjnJz5ZrTVrfdcJuMVDF+0/hvTsBeEudmvyUTKCZP/GepiTgPSuJXmsKmAZMOq9yqH4IqJmCj
4c2bRv+YGNMrkoZ+LtO30SqzTZ/0MJ0GvMmVEPeZCh+1x9zDtwV49Z6o7EY0+uJGdXTE6brwQTSt
MmF0WwpMUFCcBlRx50XRi5EiOXCm8WpmaYKdo8ivQ6uDPQmdd1v/aiOXQHUjzR4bumE8YuPO23U4
fB3fPZZCM0gpQq7cfGuZQUA2xXziDr/rqN02Bd5k6hWzoJOKiUqFc4IpDAci0oLnAepByhyBqIwL
k0njkUcZTHk/n2Dai7PH3bHCMPJgpj6lYGgc02yerqE6wT19OfpD14+antB3RAy3yg+nfW5YJ0NQ
84/X8IyuMu6YeXAQH9QHMvB0N5cNU8NGuWtPhsVlquppPY9XxoJobUL90PLNBsjJae73MQzFwidj
PQiLXUiN3mQWno8QT4cYqEuLAd03RvhuN2kjOISJz9wzwm5pDXT5qJ7HQz+1KeRuTPO2PzmnaeY9
NAzNPGaWl9LS5iqwpPGQNCRrMuEGACWieNdiCrYmVCHFVL+XrdR3XtojTqKhHUW/zFkcyqRkLxPX
2zgyM6KxFllYOjDUWdMitmGLovMjdnpItbJPnwAHa8tjVGPp4p5OTLbmahSXUPskdBvVTZohDJc+
NX6gBYFsU2/u3NFKj7pKmYwLYifylqqBIddr608a448bn/RkpFvPHUgxcLt4Y/Z+d7E7ct6bQej7
rJy6RU9km2684jEcmn4ZD9O0oeWXbIxMSiLhEvUSf5/rHNznU+5cNGci3BrpVkvdfpE8syvaxP10
w56/YiTj3LYfZtN2l1L+iEzyidFYzZvW9mgzEdlz0T1N6aib3+dR/ZJj7L+olKpnDMzqOVV9DpEy
IaE2tMMtdUQEwqAU95jY1Xro9HhJwUpKWbYksaniWDgVDigz5QOC/Bxnov+LvqbNdbLn0L3u6nDY
Y2O/LgXolELE/oYs58MwkDFujuUX3NSAfmA1H79fXBOzRY5V28kf25K9XveVjSKBPJEF+q7hWpvQ
NRY2N3oixdG08N/gZ6hEcU7mOTvS1fnHl7//P+06b6Iass33V7TTOG+tsjoFaBoYlGd4JMhlTOlI
LRtF88lXeIiqvB2OxfWlVG69zyt31WJsXMTSHFZ+JMujZ7Ql4Gl0CYs5p6IsXNjpNLpj7tu1nBgN
uJWCEoFdfHScHC2P82HUSEUs7e2+37yiCEhIzP0dIIXiOI9Os2RkLZZDqhx7ZzhOs4vDdhvLcjyq
60uscvMQiIdZ4tqRox0cvj+imCSEgvVw4wrxZloyP35foe+Pvn82Mvlp4ov+/rnwegkTrHjLVtgE
iYgixhoaRsduHuKj4GxF87x3OGB3DH8dmxZ39Nm4td7QzKeNYJnR8fujuiSrwU9qhArtI0IpdTMY
WNfY9RZD++H3CWO4IhTUYyJYInvybnKbKtvvnG5rme5TKMxjFo3h2k7lk/CuacMMADnVSxR5RWI1
uA05CilChzAq8pJfG4vY2ZatxbrpxCnTC0HPHcj7EQNe7JPJJSQoCwdw06a4HvzFYK7Dpp5vcNY3
JofQsrQERj9iSrxatdS3lL+ujw9wYIC2Nd34K/aUe9NV1KzfH8U1sYO9RUM6anAAKeNnWKDXMgv/
2pTyRuvgMgNiYhgxyCPKVwovPhdcyMXcYh91x/aOVhwTJR9TP70MfFW0+ZErDeHJzD21Ci0jW2UG
uWXpfHbaPtmWHrGW6C4J8y059PXtjbzihHw79LcpokzGMIZ7T74sWmPNUKVx+yPma1TWRFFStc3v
kzIzmh51drIHtSm6Rh1oQHQ3LZPq7diEz7OvDzlnQqwu/pcqLbyfylhCC9m2s8vfFFUZ0y5Rb21T
OxuPffilcPUxNVP12As5nsaIjlU3NOiKyrLgE93CiK8xzYkdHyc3x63cvQdD4vzwnKY8eV5rc0rA
C+oOvnN0dRqt8wF2AtYdb8mAdfjZqp7znaEfk951z12Fv2q07P5nGSTzeo7zdOddHa58ZdOozez0
+JEVBZtwy/Az6aLnwDU7fPeIPaXfoWEox1s7yubdrLJsQ3dyiwbEuk17hsIePaWrHPZGWqNxQYFJ
g3Iu3/6bqDNbblTpuu0TEUFPcqu+sWTLvX1DVLlsIEm6pOfpz8D7i/PfKFzetV2ygMxca805ppY+
TahJY8UayBPR40fKcHwnVdycNGqcbZhCOZh6+82NXj1M0n9TQoyYZg7pUQy0bc3IOwk/p7C1i4os
88q9izi9HYR0MTRJEozyTJT3jWpI7Gjr7sud323tvyYicF9lzlhY5++OrxpWLY+Dg5sdrKajhyaw
a2gaCpvekBzGWtEjD9gXcfy3aSDDtjH5wPVAoVNamLmLh1Th4EwMlv9UEJBi43jaIES9aHCHj0nG
cmoiyn0lpunB4lw+meUWwMtP3KX9gyMN61wqX2y0QpYUD+mnurcCMfzN2ooeSaZixrVz8tCONoMg
bYU3RE/VqhbBWWNzfprJMvSHRXMx8snP86b0pWa+JM5B3DKyFtXBqHRzYzCA4M2pBjIHsmFVWa2A
UBPaF5ksmUBl3v5VpPR4ci4/hprgE54Ai3ipsOT011ICa/UdCNn99Ues7vE4R9tJ43XrW67eNDXt
trNtAFmeGPZxZE/7gXgx+pzDeqZTchsS88gWUr5IM07PQ1W2mCyJEes660VE+pb6kzrGnbF3/Zwb
rin+DMmbmKMWzc8MLYTuKRvi8mcnyOhbeb+vv99lr6ipdDHUu/CZGzYgVY8DtGhe8jq9qDjM97lB
GFyvBPLh///V7/c63b/3ySzWHfHETFLCizHSEuA2Xo92EV365eX3+79f9W5hUvhDaiBKnCGAW8f7
3/8QQm64EPWdQeC5o/hcZ/MUbdiWyLMeRHyJ3FVN05n7NBl3pVXSr1XJdgLEeZ3gVm5m2n+I+xQQ
1to9JS5zWds0gHlUiK4czzU5h435FS1ZflVDu+ViPfa9JEtv+bZaXryyY6jajujw2pG6lbrt9/tp
EPzvb2TLV0Wl3+a+e8Ag0Wzdqkmvvy9znqLAMkU2sW5zpJPUzXW3qW1+gVK/lUXYXz1/6q9DV/7v
K+Bu/qaywm4tkvesTm5mYA6ckbz+0Aj72psNbRyOzDvMMmJDUDDJ1KNiB1Pxfk5r46mwPQVoIN/O
rU175IfxiXusre5hcrM9oglrA6PpuiDq1kOgdpZj9zfOWtFDC6eny8nmsJzBOacuYqK2t1E9eKbc
e1YF2avnzC4zKa8EOWOKdB9amoJur8OdDJlI25M7ANsymaE75s0syWurjIeqtD4jptJhFVvHjlky
quIndLcCeEZJ9pEaD/4wj9cIWBfdzM/Ybopt2VOWcS6wngHDuDePHAPHIIvPAOx1LJNI3Bd2TWkr
HwztP+JwIaF0MDCum4hYR83EyVJ+slWZM+70oOSz54f5GaoV8ym6vfvAGIpNLAicXCUx1tQ1gim9
Kqq8IuYq+qFc0Md45vEJk3/+ULkQNkrIXMbarNh+xQQ6LepI73CZJXZgrWJjpHIy3LcKvfzGb+RM
zIkJXlSbLnW63NFVRmdbj7Qcimy6pg6aosye/nitZd3MBFhTbtl3s8fz21rGn7AYr/xszMimQ18k
t2+cPcQ2Q0eGrpAmvsW4i1h7sRG61q9d6qMBi7F/I1XeOT3+hXFlerL6qQWEaJSl4oW05WI7BMF4
KQqvZ5TBNNAdbsrI6ifZpp+pQYB0GBOexqmYCJVoLfTUf2P6I3fKG7Nz3rskQcP8wgVRr5mtO6e+
qYtbXxHSUXKuP+lGOpuGlg9Y99AjnNOr30PUqVnltq+5V7cHE18DUSh7y6vOVYIOBOEEJj2jHp88
MCvdOGxDbXVbpuf2Tem2O6YOBymLKdA+SZofo+4+JpFwZp0ciCEq27k9o0lHlea+hBYumrG6s8s8
u1rYwuUUdsehDZp75bfNNme+uM5znIKd4Y/kiQa3xhuqkzdovarnjimkJ59GQe5D3hE8Z+FxoGFU
NhtRV0uaa+QuSm33yhhsuqo3MwOyN9jJGcVDpcjl0mZFmV89wWeeLoOtzeviFT1E9kyWKX+SWeUg
PzH/5ASWXbvlW71n4tkiEZk5Ht9DPWHfLQ0sWY3tYZgKVHLrtgPW1I5oYyYEx3336i4i6yljDWco
BgpIClBv0gmCNceBD0+R9BcI3W+iTpoYUUnyrHlDbur8c5KSGfSEf88AjWJJl6W86/Gy4GUkmBPd
caEvKh/bK2eg9uqPQcuDuUSMeccmqqJjahfTPQk+1LAefSLClhdKVmxxR3fxcRz9d4tzqU/3G28K
GDcDiU+ZmvU1cKr6mgviV/0kfMn0sPUjRgFx6T83Tb9HhJxDE6t5U03xUDZM6zkcEQDslPoazFVL
1UQvFNvJ2cmHs11XVOeh8ZH247eYmRl3mf8WDpA2JT3pxPLkXeSRM60G9FczHcWu9Hx8I7OkWM4C
HpuGWA4JKrFXaA9H9JsAabS6etGyFXq5dUXNAwkFjP3dhLl47uu3Dz36CVgGG9JBXIQPUTs8mynN
Anus9W5ULLi+Af7MxDK4G1vSockSDY8WgKM5zcw3UT3noExeMXr4OruXhfmNJ3R8G4m4PzjGbKFJ
NHZTNfRvvkAIihTYPVFc1yhj5+FYRdMJ9sv8aBS588hNg23GG0knxNuQDF1OgCWD2iZl2FMBhWcH
8Ls1ayzT8QiDj2NMzsPcBa8ed7oxFwXcNwhbbVf+w8s1vvIM8sPNvd/rANdSJt4qIWy4/iK50Gwq
2S8a90webFu37VtIR+Rijmiqws5MngciCU0nyXczAp+9EWv5bkg63mJJORnhDFkoVZ/MOt13eE62
zSQ8ms40N9sU0ZUc8GFaRKiuhzSN1l2azyfdJeqd1vvagHDEdXTFuWRwcO0H9PyeJdR7NuATEjOz
gjCh+mcTFqg/zQ/pOvqh0JH3NIw2un04Nn5cvyQ1+12XkE3m2mKDG4iyPm3yswOxrUkBDWpXygsm
qWQy3VeNW365Njl4rbDnH89dIoQrp/TOsY8mKYu6ASoDoakurTDyKBmm5qO+kwZ9feby1r4ZdX+r
6+ppIhTkefJoOBGZeQgKGzJEw6WJdN7doRb4gSmFJHW5WmEa5Y9O4N/FYZGtU7aDu6Zv/ENSZa+5
De7V9+eMfFh4RP0ys58Eyuc6VW+9/TxjFXonV9pDqNifu5rQwFiHzpsfsJXz8R85MSB/b6bhPQc2
4Boiemniwt47ifyH12+pfYvknbGKtaXcifbzHDgntyV6U6bmkzeV+aYZJ38rLL+gLFpFnvsyC8fg
rZOlHeqo2IZl9urXytiMlpm8LxUDlDk3v/v9yYl9snOBclGjuAPQp5ZriXaXsO+tDZ30EATwPLqi
0XtSXeu3GAFVrl+NPFY3pzH9AxmvMDg6/2K1PNUWU46jzYKCF87eVQZxybLvyvcum8GhZ816NNAX
WLOT0uuPPrKqHB5s7yu2Ro8YH/luMV2+mIxEiEOpgrfE4i9WBuuAMUA6mJypfq+y6sGsXYHWtsUb
zCTbaYzPoXKs92quoLJ4OM0b2mtx2qt3j+FpE7RnBF3TjYqoWzUBcKw8EJ9xcyhwZEAK7b4hI2Cy
gguy9azwK8MGlyrhH9Is/RmN4SFg0PDYlcub7e0/rtbxhb4I0edZOuyCDuDqcuh9p3Z6UZpnsEWN
HaRxf7NoCGrCi95Dj2syd+o5yjWKqtzDuWQ7942s3cfA6y+6cNtza0t8pLxr3f/p2LfJPOFWaIT5
HM9mdyun8ZIFLDrTctuLsq4exrn98qtqekeN3Js4/D1Xh/s0LYz3tB337pzB8URst8/dcGLnayiO
pNO8J1U/YzccDLqD0SqoZ48Pj+l7M5eQOin83JSjqcX+y9iOty8971tkeQK8B4mKGbCKE0c8XDNu
Wrs2bn3Q2/dFFLqXwc2gXZssAIOfNTtNIbxxOcMe2UUhN3lluacnQad9ektFEp5pfnXrZnZZBYb4
xZnMap3Esr9DuAIOKTJMTqPIef3BeNNxMayHBBHmbHLfG0ydmcqQxBlIIoCXd4flx7gvExsQW6Ee
MDs+wk6z3mPU+3tOKOiR3cB8Rx77wmKPsoUa+TDLqVycnq+QcMZ3XTpiJ3XyQEM9QaQ62e9Rop6i
coxuv1tIHrEJgLH7Z+WYFRnF4YtCSbVmc2C36tEz089m9lOQBe3plABb1P4cFOL91Lao5NhEKYsg
Ai9XzZsZw5vC0MfJxAgpa56ecXQ3dMzqF6/N/UtMRQlzdGrfgf7TOR0CdnR7To/KdskLTtQmSNPp
FQqpPPe6VqDE4D3SW3kai29XU4ZYSfLZeAGSjuWXAYECCqnphInxvNBHr6RAwgPx+3Yy4kWQs+3M
IvHu6pQmt9P8ZRWjreG+l0Ygj4ivoXMhY+TI9jElZLhjVZOZG99yqR+8LKzPoxQfc/ikKvyeXkpB
VNG82GKw9Q7S9O6DosgffKt9al0YenPrIjvQ2SsNmuHF6OmbQ8i8Hz10qlxR/xYSyrmSYfVspLF6
paewscty+nSSelETFtHdtAuzCTGAh3vCLtT8LmfmN6NMDr2Yk+MciYepg9dj5vor7WIgmNhax8b4
bjNMn17GTjeiUih9a9y3r4LDPA1YYIkVt/RRRPEifstBcar6PTIizPla/yBMZJSEolPIPHqacd+Q
DRjk5LVyTSaQnVe/saejdng45wqodjZzjBwSlFWpiTFDGw8Kg8d6JG24Td3wWQf9k/Cd4Edknzog
uKec2/CpU+opddISDj9rkZ3T45e+QlNgKeZmivEug2smdalARNTP66wfKvBgSb1XXVXdqF/ndYtH
8gaY6DWp1UNnivzHA9w41UHxNzA8AqRDCzVd2qRHh1ilrc+o9FImIjwElJHYUtx91s7B/RD3/rqu
9akOJvlsB/rRdh1kIJ564gyMUK4rv0oeoNWQWxfBaPKWVgqkpi2n+w5hBfOfHiNYEJ/o7GeXwaPU
bFrD30yWXe1GKSVCij77xLn4gNcC5iSjwXYqUc9pq+Fwf2MFGD8sx0AY6I/xk6sNf4tErLtUAxeq
M9D40kNf0EGxexGVG+BGaPvH1HW5liGbRx1B4WHKhRTKbQqGFoj4qKINUeKtmat/dNr7bw++pi3q
/K0Wbb7BvPAyk5F1mto02qOry0+tm+eXfHHBBlglnpgdOEjnmuSkQtAV84hzoLWZc/N/z3Gz/B7E
P6jRSP7UFjO5rMg0+5FrHk1VepvBaFok50G490bLOtUex8pk4lhHHJe705Ma2Z1SJDcOm0IwZ38c
z4I6aI/qkLMsERxLU2mrbVxd//25qIds348WIascVC9m2cVn+sB7lnv+NAU+IcBYV9ZOnNnbzJHp
NbOiB1BRfa6PRT/Hh9FN//GUh5ffF+6j6DJgrd0KHO6UqzMT8TZELpVMxqUIiCIf+7SkK5HOWyvF
LRG0wYVoBzyrky0Djm7yOIzSPTUswvw1zbmeiOqra7nmHfa3VV1nAvAy3i8+7naxVfO+//umtJ4z
+rZ3lu1KnAeC4avyL0nIdgVrHcplpVhZEiNp1t2cV//9Pkz502uXq/TSdy8AFHAGGomxlURRI9Oh
y2Q1GcR2kSDEQkegrlYuKWl8lKC9BhscZ+xaaCRRCMVjef39Sg18MKDjflyGttscvT3iLCO7/vfj
l6+iBpdTFJoXVCjWbipDHMoJDZTeLP/3UqR84rlmA25N+wPpWbydZ8zbdZW/NFy1XZcm9WlGSaZA
x4J2nRUjrA4uFqhgBFSVxxFey5MsWyQnrXVfzta8G6iKTkWTFv+94PkErcx5kLB1AMoVNjtLcoSi
DqSMTNGR08ZymA0aiJRpy5x+X6zBeXVFbWzT5VvuhK2B+wa/rWgxgTpEZFdGfLYlMCdPEw3Qifow
qh6uiFObW9EbDzE0TzC6/nDyvWJdV0F+HK9OHWNWASmw8oT85xaJxIdyyBeLe2rU+NwjhGC/Ynkh
dhoHzui2BBVbebdRNUg6CiZ+L+2okCNs/caoeDp5PVAXxLHPjV/vCgbqDJmxvzSiHTYcm52VP3gv
eTv+88QEyTnFJSlzyoSYiz3Uxnri2hGJXf1TPs1F1OgaY+weudHWrnBYY32zD5LmMUtTfQqb+DWK
k5jzQB1z3DChBuNzhIlTH61C4tWujGyTz4M+8UkFm4qrYhfjLjbqdpfQ4sv5MCI7wq1jZz0LXA74
oEElY1p5cfr9qpxw56B7XK48Q2Y3ycJ15487oxDEyQ/yhvKyPgkwHrteiBs5bzjUUbzjZfcPPL/w
83q4iUh/FvSDS4AtDVNiYi0LnhrCvzUDYIyiy+VvUoMY+TGeN/B2SoDbdLQMhous6NNpTFLgMnrM
1nQczgok+c4O5pff6zQ0wa7po2jfBtkDUc9AEJgK7wMO/45DjHNmp3/GEiNwf5sCQ57acVsFHRW3
C4LaJQk+bqPhBPbAQJyEmVjGeXRg8ViMigEaDJi0tK+8Jn0eY8tZB8GgD03LkcozLPvAtM89xA2r
OPevxAXt+VTDs3sJ0bjNpjwNtjtuh9C1oTcw0JQrMXFBJtwMPEhKPE50MbaZIApa1tMJLAuFW4RC
ryq6k7d02n+/qg2LgW4f7WXQghBu42+69MXGrSdqKrGq44DKgp+MhQ+Mo1eig/z9/wB0AIQcQbmN
Ps+GSjjlWxCEx6CiGZhGRx2MCB4qHBnob/vYxiruzMci6P67vmOMfk2mLSQ6uz7Z3vheQg3f6axd
V3mYb1vRPQ9R9ZRlDK7dajA3XtzSv87HbAt9vgjbFyMnzbY29as/Nqjyh3LHXYIbzGHAbkcRiToq
NVfUjS1QehyLnWPcaM6Wd13moM+3mZgxD9TrINXVDXHaORtLE1cY9Aql4AlnMbRCSKQb5aOF4uHm
8ELJV8OijU1YUHYDny8qfEAetfHsyP4JN7e5NTPnXqYHDjFYdCaOWYqtl/vEWw1RFlxiI763u4mN
JYnitQOTC81TkG8VpqI1RQRYtsFpD4bBbmhyZGXJC86mqcC0dPG9p6pLgYfjxO29lSEPa7kpNPqs
SF2qnPadFWNUxMt5irEmUcc0l9gtESS1PaEajTosCgmHmpT6q0fHST6o1hRnjrWe1Kc7jHsnxrIt
cveRzctaJeAL1l1nFkhSEpfrj0l5yL3T5FvhCoLfyFg6dUlqOHe91R58y31BDnzt0iHbYqXBAuN3
W1Qp/ToP1PBoJCiF59yhN2wGBycIvyyoNFnW19/DPDxPYd9tArfOTplCONGkiKJqcBkrT6PKGhw0
TZFpt4flnyA0U2BXB7PtucAea4nWhOv0oYc/I4oDtjs0AEGsHjMEUHgYLjZF3b4BAzXrTZTV+8gJ
vmQMvQTaL4qMzpZ7encaYQ0XsZ0/ZDfLfWfOVK1lX5z+72UWbFOzv4BuE6wxqVPcVOPCP/WGQ8Rs
2fU14RR5uUXVgJW7hCmzdmh6rtue5QhTXLYZ/PB3F552bZA/IS7i+fJuDJmnjde7FTIf9sRWhcEq
cFjRpBfla8pTEtycckCYs/JaxzhxKCbphCW1avhTsbzUljiSk1jvhb4P/QCbpeCXC6TTboSsem6k
jkNoI/e6ARvfpcY+SnMu3oSXPXMLdNboUSf0cvi0gz2zrJimtv01TsOwbWPgdYi2TYYlgt+rC/oz
UnOyhaszR3ACW31bwyfm56ENBvZLhBp/dTHdFbBMqH3as5phcrGwRhjxuW/yEKJk1rL4gwyzEd27
/8KSXOJE2S/WNH21HQ0suscfM8feHbPLW1c71l5IdFrByLKW48b7/Uk2YkbUiHW6RVv+PMkEg2GS
kv4SgrAkbAEubkZrtw59KM3INwPZvoRyxOKMHYNSbfR3djj8aRp6ANJrh62sZv/QZLDNBEZhr0d7
PE+cA1YUvNHZxyQ1SAJq48j4GqKSnoGentsCpVyG82NVhskLbS6mMstLXJjRTmbBs+k0cht5M5EZ
5rPI0+aUlF8Rut4dwh4cl4sTO4VSef59qZkkcDE4hLYK9pOf7jBVfw55ZO+awvso2/6FgVex72NI
2kFnHguJzy8P2/FsmTo8DehZUoG8Bln8OSgRb0tgAIGZoN6mgXCc4LNWTjaei2pE1Dk1J7vBiuRm
YDRwrYFzc4y7psBvGgXxoUEU2ivsxEn8oLKTYYyvAiaPb9biYJjQWZSo7N0wLmD0mqO2tgIPUWC4
Yev195x5htNI3ZFYeDX4zd9QJaMNYl66HpDRcXMSCqL6+kjKPOquhFlOMeRb7lxknB31cV7S3A59
XKRmeW8P+ci15WhJf+wntzOaMw0xM0ZJcVtZjbiz6QGc52BakK3GZZ4H9Rzaz1mAnCuTwkMP4uj7
qtjLKL5JWVvvc089JCs3eRWxyDiyskz1Zk/2CBo8rPEeUg6oFxvUTTYt4Luqma39jN4q8fOB/BeM
nH4rPv1OZ2cr8fm0MsyoDHlhYONLTmv8ApX6MvlAd+Q/PUFogDsUiZuvhn/AhY2NJjIiD5Lsriir
P9Ngh6d47D++4H7IdRdXMygo28IcUPDPpX0O/vY8KyjzVp79ozRl27VocWYx/hLTeqAn85HbjT4A
1Bc1cD5lSEi5hCZ5LHjc8twG0upJmxKg+iCp0j23xvo+S0jUGf0P1wdJM6emdxgCs9jFPY1mFdnP
XR6kx7SFmTLE9f2sfhzoIQf0of9mbOt3E1mgqwrd7nYKfwx3Kvf95OqVZRD7zjLAMo5eLdy2nKAW
1DQbQ8WkIlMMVDJxjwSgPNHMMlBN0+Kp0gsbMP0GJCzbzJD9OatsBDpsZ2fdfxaxYlWdeoTFfoni
3+wChFWYqZXOwgOpJcOuqh8G93UujflaFSjGRt/d5Vz5wQvkxu3za6aBFUuF1UFOfxiK/XVTPN9N
qcRRJYgoc/Evaom0w/2BQIZM8WHbL5k2rG44CzAY5RgKtjHlKh2cxd3mEyqhF0q9UYHccCJAYmNF
qdanJ5XitJ4moA5+n19iUPMbJyGeu5u8J8fxakp3rm2blBjCnDC6IkAxV0rZz37Qt89DjjahymhN
WUm7R7SD/qLRx1b5CODI3Mp680u1ZXcolmWbgBUA2e13SCNlwxxeHzy5gS2w9rIgxC6Ws61Ezr8i
CTtmydYrBcKlk3N2pXBZmwLneRzqF0AAzeLHh5vdRPZTMKQbQ/f+xsM5sp3MEVo9hwlMhfGu8fS/
2nOJpkGIZYzSWZVj6yACNfdx3UJ/bAk26PPiK05tgOWYMBdKsrfJhJms56K8YCXIQFDHtGt4c0k7
O1tRINPxZuDXbiLIjcrUd+pG6mzEzpcbzQW0luYO6y49GCfcNsZ87g5e437Tkpcru6Mvz4ionGnQ
ZzFm8SZlaxd8xGDc6KjmKlx7i4vDbJ7HobJpsVmYZ6Z+39ToYiA0eVhCYFmQO4DhyL3v4+9xHKt7
Plv+aZwArSX1vmVBMzrrkYeJphEBWphqSXGbCHLJ7WQFIcrZjJW4DanxpaaSJ1hiFnejMFonsrka
OiUBq7FeprbpuVJ+heaCmOOEw2tilE9t3/8Q4HhC4rSqo6RY+z2Eijq2Nj0HXZ2ECDgmp74ZeXSx
E8vlfA4VDG4GqQlutJuV83eSouYAQ9xP6rvUsdM+G4kRiGoX4raCz5GAg9rEi5ukZWa2M4fk5hhY
g93iWtjtuWc6uuqdLth6ob5NIueulNgWRJwwD4/jgqjH8uLKFpU2DzsZgCZINpANWEi8W4MHnQAO
7ycAQ97kKRrHIUxg6OOV7D+qwgk2SGz2GKXFvmPoAn5ow/sEzFFgPhEMx/ZTPnyHoo8uhJa9xLVj
HOKieG/L7FpNIGVrB1tVj1lQcltuuiCixx84Kwblzjq3Sib97ryhNETAoqsj8qv1qK167ZRFiQV2
IOiAsk23/k/muXeyT1F9+z89psL71IKrkTjZoZur69D65kEQi9LN0weHElB5+obeCDO3g1igMBy4
aYwWN6xLZCVx7GvcAeUXtXWeg2JvchSWU9LgxmG0thUVjcSRHulqHn1rgy2itCv2SCyYGUiqzjPy
SxunG9ZgtY6D0WRuOTc8w1giMszNWIff0rT5U1Wtx83HsSmfoSLoIn+G1AFZMUbYCpg1N4sZLRyi
siTEt1/EnFGk3HC3vU8SImAoHxkjk8weBzAPcyxnI8G6ji+dNUkg2a6CVSPOmW5ePR2TNqZwli/+
68yEtc4M7V5QNohgIG8HN6AomDz1RPzRdr/lofjMkvkzsBf4+FwSqRBJHr9ZcqdshriiDHc7wDO1
D3imfjIgMexoEZfrCGrtULf3cz2WeCKQBNQ8vbD1yJEKeo5ZRphaaxvWw4kZ/LIgxWjxcSyVXuQf
CsMqT9oIGCHgnNoouySLMPTUPm8Tb/9/zSNMXe8JhBYcHxyTI8p4bAaDedKF953QgcGbjx3DNTs6
BfZ8w45nbMwkvi9m0kM01jo6MGBOgoQ0r3A2ek6B9VNOlIk/h9W51YQltJEJJs7u2F+69DvoBBI4
vL+uaxPvMlonkatvy6kOTolZRuGM2gSYt7Opa7aOblB2CvGDqim6oqJgAU/79LNyDDa8UwO+4TVU
8XvnqT9+GxyH3ptuUXZjMeVB+2uOtXUhua3MK++A7AUv3LIgTIkCm5SksPL9jMNQSBZTvGsByg1V
+BGieX6tWGbw/BL/2A3uI76HL4q3CG64k5yrxrTobrL/d5iS7nOh/lh++ew0NRycvhe433UCfbzb
mX2NDSI0rPupdJ8ZOf6tdPge5jBA8StS1UWkkJ3HNpL7rDMe56HFeZNQLE9evJ1wNpPRMDZIrqtj
9utxC5nzmrR/Nz7ZlQc+TgQ5fsV5GkhN4A731owiF7M20TE63ktsFC1e48rKP6xMPox5QQPFPNIQ
aC5SRIixlJPsa9vL30WMmJVjfubgoklNosCS8CEpjR9m3QfCb8gw8nmc+04+hN1SPbckJxQlfzG2
sHSldmitDXGcxQz+BvexN/BBB9hioDEg8cFRtRRBIdYH3Z1x3LR7OA9sTHo/VTNAJ26pdgyRbg3O
S8sZoZXRsBImEBQrzd4QYYyP0BBptUDAH+MkOqiwIVQq1fQ3lmQWc1w4O3g+ykDROI09RDdDaB2b
EPwV466cKk7VG0qqbaMcdhnSqw5Fj4Gk5+xtUnasPRj5aenoQ1iR/9Bx/JkxVtdZfkKU3szRfWsP
FdMRc9xVWW/h40VX5qjxg3Oyu8rRoq0RbNzGmNl9khMYk1mwHgdMSsudnDU4fVLSpHDkE34FnMMB
iUJTi/fJ+qmy0N3S7Tv0joWEqJ65ec+18ZirITuSUXKLOZKvOikOE+JwrHHBpx191T4FWB8A4XIw
8SdtwGx9WRwtzEkj86UtyMd7K5v/jWY1bmoscok585jn5U8DS85SCywDTXs8IdjzUvpCjKwinDIF
9R1EwtKZd3YSPFi6Glez6E8O4vCyDX8cn0Gud0sn99Gj/7ERPXi3ufhrtjjjgzudfLcpkt8cCcte
d3FybEX52MUBv3bR+OgRMhI3Fq5ECNzAMhFWGdUR1ALBa32/9mVQHdEC/KtibHBcyyuaOw+lXyyf
hVpSwEg43dRlk1wd9NVNHNpvJlrt3ZSire6y0HuA6B/gSeTxNoiOO0cdfoC5fHQmz/1LXBfSctz3
96qasjOatRBcyFBtbcfikKgw6eghOkQph7dZoQUr+CdDp6jvC2aPVkcqXEkECsI9d8dQGcqN82jC
KCrb8gnZONNIrW5YvYnGPNkOV7h3MQ+Vko4pQuVyzW3uASiDyAYcfDVFnCPMUD/ZEQ2vfBLIbxf7
1iKrlg39FMRkvrs0kYcXbKroOQ37j7lNW/vFDUfWyR7PZI8fhrH5Nk6Qw7vqcVcWgmqMVknsotfJ
5o4D8oh3HNc2reCaVBZBx6XxeCywK1C20ZuOsnTVLm+wxxa/C/KLmtMH6fUBv8xMkw5A6q4cNeMF
d/6I52a8C00jRAxt0edTnX8UXkbCCvrayk8nDpyJdVe19Vrlbn2Ip+ZsWtFdUFFTBD7El74vYTCn
M1TEKplWZSVpc020GyAD0vlIhXsQGJ9XsTEgA3BpdcRwnNr4MmbWR1PVUKMYf4rgBb0stV2FdzL9
G1saX02AAkal+u8kngYr/wyU90MXlWOuN51Si+OO8rLPyMJi6Nq7zLbYz51FcbMUu0M0qw33+95N
zXBVNn+TqjvlxlPNEZOO9Tgd/Cb4RJt/jkO1hA/GPHATaxyqeXTdgFyTyu22uF3bY+raH3aV37sa
Bz2uui2NCtK0asoYJeSLSJI7yG3H/8fcee1IrmRZ9otYYzTSSNqrky4jPLR+ITIzMqm15tf34p0a
TAmgevptgEKjGhe3IsKdws4+e6/tufNT4daXr8EwBZZXak0LAKt+Z+Jh001HR4HpTlgtnqxIsydc
m0OGtX0XWeG15XS4DzPCZqGdl+e41XddrxzyQlh/UfzivVoKAjG8MyJ543DR+bquQUZHEA8b+8wd
XZ9Cezp6UBoIp7qP2fRdaU4ruOsQQKqWGtqSarDBEd+8DVPUNd3ugUC1R5HX0t8AXkEB9/t2MMXP
1XE69NWW1sVIwbrCV8TjxoqCJCOPMJXGrXApuBQDHwgLWH2sF+8YmUxcrsY/KrIUNpWeb1wrRQ2w
y0MchVnQDxB7Uto2m+y+sLovEJOQzzga3rTcVrtu6p47tjItdsF9FauCY9F4aEeiNB2RUohvmFaS
Hi4GvXWKWt7HUHUfqyoreDqFvrGjT7RQtrkcm6uC3l237355/bjHW1yf56UZDj7FsHwrrujfQzqq
OqhnVT9vszdAX7MB6+Bm2Op4dqwl2FGhhXySsf02iZ4hGxHUlu1rPnXTuZySU1NN9+1gf3hFU53M
aitxXMNTalLxXeqi9EmWufYyBylsnDyCeJe1+EJRAosi7M6YAIh2qLQ6qXa0aUk1qPlia9aXyzXu
5wsbsF1TuWeRAUekrWxKkLAtbS9Bb7Xo2KKHMRoSWoKrwC0rzwQU0bkZI0Rfq0fKqmdbHaEDA3zL
RnYeU/giiQZTMDdcOX59TPOvduSlW+f5eoymCcpLfxCgUHwsGA4+bBpXcRhgY6xPDtlxJyV5FClJ
Kj4pQQk2/d0ca4PzA20/1oZVJHyVYGZYs/XFHo8hm6wDdryfXF9yp9PsT4MiC8o2fMgNh5wcCVU+
Q3p9J/U19EV9DxE32Zllt/+f1w+8VAX/+ddegX9qIvh/ayg4/q42wn/3r/9T/x9WFNgUOvyv/1ME
8G8NBf6P4mf1nfz4x5KC7d/4e0eBcP/mSNc1HeHYtrJM2g7+d0cBlQV/sywqCpxtA6WFwz/5e0WB
af/NweaitY3/w/I8h0Kb7u8VBeJvNrcLFQWKRIDjuu7/pKLA3ho6/m9zh4tsY9u4XjAukdUglLXV
qfxD6Yh0AROn89ifimaseCqFu65oXpj3CLW0dnUeJjQFM8RE6sV5R2KnF+gJMxs8UZ3aRiH14iBm
M4g0OyTVFLArjg71XDyodqavsQ851ocz/0MrG//cy8djMnRETsr1o5qz/nXA+kXeFfHInjX9rxyz
eFfDVC1Hio1Tp8Ek7JwtlD/iciGJ15Spze54ueu4fx/aisUoTYj/8AX+vcnhn5ob/rnQ5K+PxeUV
RzeEVHw66l8KhYZRD8RjQPD0Qt21ttOcEv6lQNiI4JaFmJ0bI7AD226DZsvc/fVZVcAGb0wU1CPS
4Me4xLgK6nvXZOuFCz0H+lS9JxOmM8iJl5pA397e0raLMO96jr+B4EQMiiAWe17pj3CCkASZsFjc
dwkgI6AHVS9dgHZYbViklvuimpIjfW8/l9Zj2z4ZH6M24KCK8XZWBucPoE12ogJNv/qBTe5qJMc0
W6tzYcWvDjaa2x4C8n/+6OT20fzLFeUqaXJRCamp3pD/fEXxjTQijdz2ZDOe3cihZMPX+HFOuZ3N
14jjxoYz6/X42kq4ayuEnJooXMkxzmI/e0jK8Wq6PaCPaHzV4RTd4fmaO/RT7iN0QkaeY1nQD24Y
JcgcDAJ7o8ryXQTDAX9hlf835Tb63/4eZXvcGba5pa4stZW+/MMdkoshlXNsdidC5wkEfF5XTsvU
L6sE8dx8K7DSYWPFiNSO5t1//jBNqkj+5cNUivISbfFZKcTd7Zf7hx/ey2HoXTTXUzfpZIejXV6K
Pn8pty/+rwtnWT/G1MKKGKczBW6p/UAKkANFWDWnqVz+OHwB50xipDCMkU3xIoJyWM3Tf/N7/vtj
hF8T67fSDAWe7fzL70lwWEVoIP2JD0r602SsZ/hRQdw4MALW8AZ2LFvHzTZQtlV3wDIKjB7x6z//
GjxM//0X0TYVEA7VKzgYlMsz9R8/MAeQF4GxfDrNUX4hwk5xy7zDR+cF0BZT4kkACBwiEvMwX1hO
U9Owtr9bdJIgNdWdofrnKEMaYsSQV2c18ZaMIZk4TuXELD9K95za+cGibohOT4JOmACoJJoOnITO
lTF+GJN132fO7QjvhiwmyGUgpIRn5IW91kRI145x5L6KlfMy7QDYfmrnUEBGZrKyWh/9xz0j4L47
I8XeyYpvCA/wa5Po9pDC26IQhfqKePtvdYkbY/EazLXIwMW+Xttk7xpUyAz0HHbUe3aiqM5N3UxB
6jrmGSRfE4BhtN6lWg5VtJHrppqdrozzfbOyuOgsWd5XOcYE5sbMZ78f3UxIFYd6IcsQEtzBz3Dj
ap0+anY9bxXRkYxX3wE4JmPc4F3Htf9j2fLZdujp4zl/zoT9SObxAYW0wEbPwTMV9WfROkVQJvMH
2ow6qJ9TzAp80R1jKKmpjTkPfc8zlg1sGQdpZUgcygqDDBLCCcOPRXioYvNjN4eVgIMv8c3MM6y7
orOuXlyfV6LrEN9gNuFmQlLYqpRTig8w0xdkj5X3jPn8j41ti8Vs9Nj20Kd7dpEkiti3Qgq0YZag
D1o/0+oYFzNV6hPQOEBy3FnGY8JfZ7vPS6gfSTg9u9YCZkZwqEtGSwYFbai01i/Xnp9v0P98H5HM
nktJcJCAug679yUtOd9O7W+qWH90LirsmA9nrXhQ4kLZCOSGAAEKAR5G+l0lqoSUiP2eNEdLLvou
jUDwuZpVtynbO1BPcMAYyWzk9hLdNlpQQGzLfJVm97rW6nbOmWn6n6FUPwpA7P5gQgyM2OzKcLxr
9bkt4vtCLadRYYss+pXit6Fz9iuAALpebtj6J9d0Ln941kyDinC+jHHl6d0Hbb/ckmF4MElwxUaL
3VmTvTZg8YxT+arqaTjSqmqUMbZkAnypzt1z3n0NS/0SVQn4anpHgjmzn4iXpD7e2mLv1GuH/OvG
h3KFr7HZNfk/cCHK+EANzJeYMHcItEiuzy5+GLHm4txQDBwWvnNNQO8SxtPXNHbVfRrzkoaXzA6u
FFSUICXpbvkCZTQejKjiQ9r4njIFATIsN675PfIexVJk0Ce0utcpBnDQVMRdcfZHu4FBAwcymggh
7dC3Ya5EmLnvMW9idqaEvjQaD3e9SWw2729FzwK2oSVklQgCo1zeZjVQv2pU17Dg94JHlO/kykKo
btx3dAcuzGxheBiZPPiVyskZ7xzGMUEA+9p4eRCP7n0YGZY/6Jaw5zCfq7L/Se1wc+jSGupmlAFK
O+PyPoOB8VWEhC2TsKWZbUeu5C1eIIkDC6L/pPrdYfKHccNAFaPNt2L9UHP1bid9cSR1OaFZqPHL
ODtddcoodT+XS8PyOiLBGdvm52wKelai9C3T+R+a3WCC2ZQzDV53cpbVvEyVGvilWlzZOda/MGzf
2Q58xOkInBimuygKh4bB8Wp4rW/FGNMSj0b6HknwTq/r50zzkJTr9N03cb6jc+XRKSsYuCNsiswe
3sd6QmBdwT95nbyGa+FnjG4nN21v25brpv9gx07rTg9OP0xiueN5TjOTOTY714iEb43sA9Mq+0o5
xpaDjB9lfqcXc7yxyhIrikIjehSgwfdFAxd5kWzXl5WdeZsR517N8NS7LCUW4rK+1Y3fVYj0XwhB
m7v7NRdnIqIfZJkMnmo49RW4xK5PihNVWriDntzKeHXN5K5Lfkc0ZWe50bKtshR6VevLka2RpJlj
Wdg7LypcHxjcMa3INmH6TlSFG6vNDy9VPsKZXeMec1J+KHNl8rH+4ujpEYmp7pweeOTQM+FOxmNf
GutOGl5PQaB5aonV0gMMzx1yyjVfoNmEFXBDjDsUhsE+MEV602WUgYQSs6KlBwqtsYuAM+M9SFI+
1ZMK4vQwOsgJJUuyoPWi91lT9JVEzUe0F2MLgnQfukl1NMYWr38dn7K1zS5hjqnU4awiotf0r41C
/iZc99mtw+dChz+a9i5CVjmFq/PFYvoM+zx/4N2wJ2rWBbjZmqBvwRgjGgfxfdICJxjq5durEZ/y
vvjMl4TuuDmEGYrxcFAudVGxNxzMUv8WyPR7k6CatAeKOypA9Wa9BoOV3xbEHE8PRTNYjxoHRjkS
vMW6tQi8QJn9Rhl3ckK8ubdcvfl6SdZ5Rv+inP4ahymC5RR+NCA0vNK6zlUvkEz2GAr3TV7CN+MJ
gJFVns1GvfRGAXM/wsYJA+1M0OPZtpaJ7Ab5E/xNteGixJCKNZUBuK7D4A3WtluTbytN5Y5IBMyF
ML4mztwewJ4+/VW8RWRQ6Wk+KKT9oC5NoA8Yng6KO8xvFQlRB/EBbR97v/6KyWEfwRosgXS8Y29i
EmXXVpHtjajEmud4fR27JdAqfXc3poCtIPWYeQR7Uc9uoDndBVwA/bkySax3TsGGowJ71+jGp8hi
e4gep1ESc0vZPYzmcJ3XFH7NSMOoAoiGvEYTlaTb5GackIWHpfxK6jW5jZ0xvM3r7lhnU3EcFiLz
CQvcoBisM8/1XzpG3qi88FgIrtgyQlvRSDj+NNe/chc/CCSyncgulTT/GBviITW6kOCkS6horq6t
hw9+QiGidjjf43gtoQlk0Sa+DbQYp6cmU2y4VszEbtq5/mz/SWdecJnjfFlpfh4k5NowmZqdV3SU
7uTlI8uV6lqXMZ2zORNyPf1ZGvPBI5kDUdYXrftlzsNdARwPu86C9I/wDc0CEjI8nNzM1KX0lu5N
a/erw/XMgcsgjWisD5U34k+dOFbM9gEp+NnR2Q8dJRMPspn1hhO/thItCqf9d83dMykAKmv9ZETw
dxcKx1sDHH4xC2p05KlGQMzFkz1300mFGJ6Uij71bF00jWq9CF82PmQOmzVoW25J7VqgrUvP8d3N
nx0l5zXGuVS6FfTdYauRwYLomfGjV3Ef28tHykFl6fky6j/eaL23zoCHa3BvBdZKH8MiqTXzoRHN
fezJr3TSn41Hui75zvTw27TDz15bbKUXCylLJA1JAKxDa8X0YDE3okqWEOoOc/sBjzfzJcizDQEj
9u0Y/jFIM4mh/8xia2ajxge/xODnU+i7OKf3uVIzSF3IwAPl9vY83RmoivupoSS99TisNvG9LuLf
YOQMc7ovyuFnQZwuMAbD25ubmKpmIvys75j7abwLyvStIas3lq992rHOx7atqvwXM//iqcc+Xw0G
jW2LSoyiARGNaWSbfLS+AecpTUOcQ/bSbqaOtJ8s0OUhneLlZ4tXNt2NWrN7gcsvQGfGfNIeQfg+
9WbFtiEbnpsk45KW36S9g1xNF+0Mr2IJP+bVZu0XKtKqJsSsbjYP+EPH3ehpCBzR/KDw0IsaKGJh
swZBVb8ZKpvnptfRvqkfTE0PDH2Tm01cPcThejPCk1qa5WcorH0yi2dyLD+Fa15GKFaArQlrFCHD
hqMuJiPwrloya5fH4xQkS84RZ7ZAywrBBnKjnQ3pZ7+hqkEUu5Z3JYfx4OiQx0PFa5R74A9nUkLh
Q3PNHPvBcLI+WOkc25XZ7aDx9Jb5dB8ZJs8Bz/1UUFYx5dFSKQmH+JXMsMwa7B2Wih81ytcBt/C+
Yw2BpN8bHMbHZ4ybNUZ0oEGOzeEy7soXYrEVlkazexrsido+9pez0wG47GPGiYnvroeDknRWTMl4
xoqDpzV6vEd9In+tC2m/x0tkA+1OSpB5nVnCL9K/cva1p/J7wTs+tjCchEh/15lgTJqcI9h8STkG
O5VmNMDGxt6Z0qqbJu/m66JZspTQaK2NtcVrr0vZe8P7SWk0kTdwtXIeYh6BdJxn6eIW/lijgKt1
D8rViOuC17nn7T28Dgd7AgTYYuAeuO7rBtBsYbt/cgyZ4Zh53AR5Gkign6Ku11PLeGBFw/MSNe9Z
Hd+lPF93tund9275IZcXuy1poMr7ixw5GIkq/SbfhJD+3YS0WbSKUGa/ESOzqj96CseaMQxXKrO6
i4ZuVoVjTmCJKEed1AH/9sW27YsGz+1XOdRVSSPZmpkc6VKiNuv6s+IHoJsel0k8E3wFR26CeCfR
aHpsdI3MUb7jwh4qlXcdSrP2J5G99cnSEPMKV/RFVgulM56xJy8HV6YP3ry+05riQcYRdTCNTwSY
14fi4qCC6VaDJ6V98FJmlP0tDsYSc181lgv6E7eBh93LxsGANdJ8WMnUyAr/EeUAd0ZTGRd8YZu3
G2s55NDcz5sEgmaZ31hN8Z2Gi33gKzw7Fv1L2XRrqOZVKZ7++tlSVU2f6NWVdB8X0Xjmmcc/iBFP
x/IqWuFezI5HrTU9MGo/ha6LH0mpfS6V+QxohjpjGQFi2rSHpNuQ7qWcn/7yuo6Jv2JGPGqZY4Ly
VHfGqYP0l28hCfwKGoMS9qO2PSSFU9+YblczAMPCtGyjBM3fEaSuhqBro/Bie/Sl4CCf6gl3iXCc
IPFEYNkqfsimTVRYOzbaGQaiFZx8u2DIpEKJ0s5iPRmx+yOaREWdJHMW6/n5CCwW1/s6IF3ymr4d
bN5vg+XASeJw3IysRrzB+tXmPDczs4cFarbXQvTdKR6K6xQWxXGKE8yhYfZUjHENOAdGT8POr11B
CjBFlFLK+1qML3kF1iwOH4uC3mjaqabLWszkJMM7hFsB/H6JArZvx2n2osCWI2tEU9wKb1PZenqs
QGZKy5n9IYlwg7vTaZgY/nmiANpD5Niv7XhAqKEZfeIoXC/muzPz/Jt5AQ1Ig/QOhA8SkgHTzJau
mRdamkC7GAmtr3xlis5Jvv5wP4WIybqucLa236Vww6Do20OLxbowmyOO4F8ulUiZ0bEU91IveHEW
VuYttTq8C6vh4Enoee36x26d2xZWBIa8gk+XVwp8Lss37LrFP8qJPS+NLymaRxRpKtFrSoKKLp0D
TTONz731IqPThK2JSTBGmV2xcPJzTFM+y2IMscIVsG/aFrUZ/1PU1K8xVM9j2wC6CevimaST5C0T
frWI4ZMnvYuEyIc565M7cqXX1IEoMskSjaxNjvQRneJEvbbFNJFaYneIzvPSu84NkwxP0x6lrOPg
3YSO3nU1cEMb8+Te+WsJnPMR87DnGLsFeebGxvbe9wxzGY1QDLigMDDBaMNh9zdU1DOxzoiN6XmN
iFOyjE/GBk1p5HjFuMbrxDrnIsvJfEH2E9Z6BdqA2Je70Ngn3A2lsR+97d3rdeIYViF9sWaOP/h3
YUp18tCUWGkeaONBrMcZ0KHeRJPrbhU2P7CjCq6OPJ3Oqy4vc7J0/LkWj18oQZwiChHErfMZW2t7
MaPsa5T1tHOrmcFma3Ng6MG9ZRs+3O/+PMwlO9bM20suhlt4JMMpxkK76+Jxb9RNRh4qvB0bOAG9
zbmzrABjJYXBd/3Z6GxranYJ28O8FyH4ZVSBvGDBLO70AIU7lxx4Zbv+GHqgf/BqOfnObFV5zO5m
230pZhDs0fgjyQtM8BYGT+Ylze0G6WSQ5R8JxZ0b2HosmIQCxLJxR2DrF0iyYadiqplCj7QQftfD
Yjv7dH4azfYjwkJHwm55i1eLh8RTsWDXHg1cLcTAzjbld4daEPnoiRyZi/2L9qrnklANvSrlH1Xd
VOHyEEGBmKwIgIwZpX4DM6gbV4m7BOulZ+i7xlme8UL3R8NQF0vUtB9LlDjev2IZmr2oc42tK7pw
99LM1ri3fSV+evglxJBjWI74+xzFm0pzyAiW1IIxE25mIhYAvWfTViLPIB42TXXhrLplBYi7JRMG
0aYofuVjoQ+OAbwa16pNiR5xibU9lMV2hAWgnTvdaW7cq7H2VH31LyBv6O6uKAYT9Kl4HLBrXiNg
Y4hpLe1BVWMdSLXX9VZC2zxiWxTIElyDtSFfGhU+y8a+h2T3u6fph4+Sf2w+hWIANkaRQpC10CJc
slXm4L7YdoYcXIB8mMBByO5nV6mDI/WHG6vwJOShoDUCG3OOMDyRakcExtKCgQl7UQiMynulErTy
o1kDdYrl3WrxNZfa0Pfjkv4kHcDE6mj7JGdqVdxp+czmGPef3SKfFY9Efh5nlCBMxrj9iKI5YmKz
5eLqj+nZCfmpJY/fcAhpApn1jM4DV0C58YuyFOeQJb3zAK6f4hYzfIm3EmvWyfCsjsPTBtxD0nMM
JqUM3ouve3fhPjHwDffik2tHseYMI54wqHJ0EWdUrsX1HXkRX5h4ACwCdX5UpuBKSyuw+uXcWV0V
NBGvGSOzmJIQ7CrH5Rjopu5j7k7XStnr3boM9H00TJdFPgDX5GL146h8Giej2LvNkh46CkR8zHac
T7B1Ez+hpaaAZ9aHt6gAmJYq+6lw1KtkasNMAZJhiEmsllQwORFm7e086ng80mm63cnO5QhDgnZq
HaYEQvm1YaCbMuKRngFwq1J54eH4VJq4EBzr90L+25vHW2OOj8XIlNIbjxZUb5rOx+e+jBx/sOhI
MJvs1xJdpiK5UadkMDmIpZDM4/TOUf1vlIWt1mcZmCg7ODC0FG2j/Ep3CJcHV+cAFc7vONRqfqUd
AdLsFvkKf3BaTuxB8oKOomFdD7BHvx0V7ay+42cq1/QTinsD5Y7ERaxXN0p+aXc8wPO8DesZjPV5
bjWj3apRLgQzTl6Fnd+GHh0tgz9wokHUz3/TsrzTefU74WR2bOMOOMTOae0nr9uq8LDCw2MBnKwu
Ou0fyd2Zfo37LjEd0J+DhzBglUdCkxUv3Zr5UDxWchnP84oXavJI+oDddTnDUGM4pMbRaSGbcg2Y
4fKEZx8c/0QQj1TmfGq4IpdpPLZJD9uA5WIwTIziy3SKKAOzBmhR1P9FXIFSG+Imxd/SzMsVLAXf
nHitFO3ZtdHX1K6aOxcoqJ8C3gii9TmyEZXg3J46Yxzxbqcp/NH+iyhjv+dZOh9Ce99tSO+Mo50c
uHSzdDxhx3u0EsYaSeHVWZZPyLbsFrJmi6JYDIouj6mWKz/UGPvX3qLWLh1eWghNgLGpMUFljzjm
qlMz5/CQl/QRtosK2sx5NBP3d9vL+8qLOI9OziddYHurn8aTZU2XvgQZS9HXrt+KiAWrLZP+8NBO
3kMHcQrEPPmC9AYqImMdRL3FqeXJmwHwRwNmajT2pDK6u06Qsq+aLkiwqQUUwVd7KYoR4mEwAGza
8SAbfe6M/mCs9J2wma4YldE03XIJKnekug9ecMszYlaIIqhZ7MjmRFN91pA4Hihp+VZko4Nxsuog
p+GXToxcsLUrBiKm/A0jaQ2fNSdboCU8RDQUn0/sF75GnS7PKsX+DHl1TPOZ7tey8PMWd1nGuYSa
zzdL6Hsu8prYKs9mxxkzH9gbyCvwJRDlsCpx4/g5RfS70ZVXXg/YhPSpNjlW2jwF6dcqYMHy9Ic6
hKnYPYwmHXfDDPbasrmCIfDsS4njUMsHEXu/OYUs1KGRfQhxQbEbpLHU8ORA/oLDr+lAeZ75wGsj
4cFK3qhcKZJAnHqxGGWChEnBaqgDckmpsdI6ZJO4H8y3smX1krAOJ7dlBmuYDhc9jETDbQQXLgTX
IYIxf+dmecgrI36n6OGhHoo/89yKd6KQyp/DiOhVU/rMuhVGiumYFy20gcx8lrp9TMuP0J5fyqLS
+5zG0MEbxUWgfmPmNvCNRC9QAQM1UD+zCHzMLpl9yskTiwUYgOSK4ijgtMNAKnuYrEvBd0ORd+Hs
3QV0GDVtmTaMk5hQAnqVYZdyG6iPK9lVzvvAyJFBDA0vMW6yoGV+oQ3Ve22tsxViN5viZw/Yw2HM
KjjFDR0m5vSM1QGLWvfYoVom9M9zxFPYEVAJTLKpcL1RbNn5mT0FVaJQMljW+UDr8ks8u5LDN7qZ
q6ZDbEqUV4+LmSY/mxx624Kq6kBWz213IHNh4LyWyMwN+mtIWCiskDuL9AGUXbiHBkeRQPiGlnTT
8YdjOISW0dunQmAD08aSnWWKSdZcrkuVfzhW9w5VlNOrO2E9BbIja2r4Fg55Pg2BxJQrfu9sHho4
xmUFOI41asgbbxraa/gAVB02dxLDJixfp6yChl+8qHgALJM0z1PEgog92EZCG6nj0y85rAafG+Rm
Tco99xw3SkWFAES5m55O7FrwBjHNIdtP88BBNAm/ygJCMTW6mH0E+u24VJ9G/Km33jZbZx95RpyJ
WGTq04pz1TpSx2T7NWol4fnLHCOSEX949foLoDX6HRkUilwOTm2+FRouHm3J5W75mAYc5HJqv4VB
5XbZicPKIWRXFeOBs7VxM0oMrqxGiIueI5CvwEI4Fkvs7lRlxgfLkBgLvNWhtm0lzhQ+1575B7Gz
vujl3jTRm8vavoZUOa0R4U/TiabA7mCh26N1jYuPxMgv0bKQ81n78DiuKISj9RNy0y5MJDIH2x6/
9qZTkuMvNcpIgoPXZ97UVpBK/el03k9FUqrr+ncbgUT0BqqVGo8VAdZdZc5vegHzUcPqABrq7WiE
pFdsJ5cwZJHYvlPVeojy8Vr1VIlFspc+llCwu/M6nuYO2c0YuGaHVZZANGR7dKQR0Ts+7BfwPfeL
A5gMNvsVjg8n9eW+UrzkOd8aLk4YszQRp/qnhsRqPzr088Y2GpiqnmA9OqDGM/vgeNlHsvXnQuQk
UtE/URSbHQcObr5MsReTvDEXYvDAfWmrp1+XDCO3TzErzOlsw4Zxvjetot+H4kNn47zrDBBvwJsj
H3rNZyZTjzx77rCn7ZgvU5wQcQ1TI9w6pzneUbvmx7F1WTsOdINcShxIacz6me3/3mZDdoNuN+5D
/aOYXJ7sNcABG2bfzkZjpnraC9yug/mAsxxUS3ewM6oaoxBnOnHYC5otHTsmjUZ2Pzt+FNsJCp34
HSOa+EMx9bs2WfCThc3nHN61S/pZTx5svu7J9VCPZYPxZMJEPbaxzzGwJPzlmLRNkNVl+kIvI3Vq
JSvRdM3/C+Xk4M7DDzolggG8QEDEIA1MbQoSD6AaGxq6YvRR0xkp4VCEvI350XEcig6cke14kXxy
FVAP5E6EwvIlsMayPa6D9+7x+fMngxGkA46alH6ybiMFYKV9LLP43aEyqs+Mc5ywBjUoQvMq4lMO
6M9DEYWBY2+PVplptn0Gr9BkG2NX8VqwWPf71ZtuRXyn51Ics6U6MIt3NxuquQ2jHyMbEBKWoJVd
Z3kaYgsKqnoEZAlJZ88O5Grr+C19Goca5Pr8mngUvTsL4O+c1y8OetkGFTea7+A90BWwU5M2bmKr
cueNBYeELDxshGfM5zmuaGpd4ppTnoCrAS04/rGW313Os2LqueoTj5MxgUaSvfRZUMMgEprkIsM2
fbewbpu2fGnKXu+djD+3pa+6t2V4UpwQOodmcpSH/Vyl+LpbjFfGlvmbjPGtjKutWjhUQWg3d2vC
ghaa472eYaXkLdOER5sk9AH7nBh01i1Eg/T29msE7EkT0d3RhyTN030qifN5Y0/uOzQf8Ar+DlMc
0XjFbqNExwfCcd9KuyxDCtjMYWykbBARltYluimt+QHf+eOGA3EqKsMUg8YB3BBt3zhoqpwb34p+
ZiriTondN3iDO2uch5NgL8PZERtyveWHzET8rMRw3BhSJ68kNpo5DPQYNGrRp4dwpGldEM/oXBQH
t/QOpc17p5Vdf+xwZFQJJw4xDbcFkh5OeQ6QCIxD/y2AYwb1vPK5UsyL65mAJCe5/UwVWkQdzcGi
25QRJd9X5kNHhAbTFS3SlRAX9ZfDqYrNLUSCB8HjNayaryJeLl7JyShRULF7cE12CgHGAtkmaXve
RSQ0WTjRMhCxPYn11nnvXA2HgHmWfcGR4EQ8UBzTpK44MjUErSsejY3LZSAQyWkElkiT3hnTKLNP
uy/n4bcFzu/QDfA+HUseIhcYE4XXbLyS7sGwuc45PSyDg3xZ5te8bDXI1/o0Z9NRzKg+Fk6XGwsf
2jynwACBwWgKTfi2R/I1o8GMXtAsRmu1tQp/mMCeYDjDrB/5moXSobP0n5wdMDSA39yGMGhmdvpR
ZtzUEUp6r4+ws0mnt+5n5PEKbYoc3k30VjJlOPTu+SBP+OyZDtSQ0qBXk39WvFFKlwIuVcCh4/oN
s2zhTUZFYpU2x4m8i+F1v3Ku+6O9UialnQhElXrGpZAHuiyR3xq0C7I/ODm+3Cah9bsIQch4FN0x
x39ZfR3w2iW0G4576sYIMJrqUyya1rR4gDW5qhTjgw4fCeNCSoqCMoRaNnX8HnLWr4mDgQleGnXy
8NAdqhLDiIz2yk3HtUc50VIGWQkJaw1pY6odl6WWZnzzMP+TTiUi2MVfIiu+V1qETl376JXlXTvR
pFNulTZ5Z52buHppC7fyc/iWOx0X6pxRtEg36Z9yuYcS7WD+RW11TVy2YbzgC25p6iCC096WIz+H
sme/y+jAAUOG8aOv7tHKup07aB24X4bFonOxJQS1cXrh+H5loWDtPjnE0i7LbK5nsFpG2jxRBhBk
zQY4YazxEDy54JwdQWS9g7bGHB0R9+J723dGek8+BaWCDwxgt6HZguKDolSIz4dzIrxi85idpzx5
5X1/6jtpXVPayrdqlwNQdl4FZXcyABJyXB0vdQ3n0epk7feEgMiMLbsCT4zf2L/GFMgtq9XZJ+rH
qvtHuMwZjQ7Rp5XTBqTYMCZlduIshhq+lm8wylndzKi2C5w24cwfEyIHnujiV9Qzo2ZQLoJy+tG7
gP8Yppj9kKX2BRbOqPsv8s5juXFt27K/UlF93AA2sGEa9RoSvRMlyqTUQSgzlcCG9+7rawDnxHH1
6t6odnUYAkhlkhSwzVpzjrnHvtmxJCButEfbcoeb73OnS+vddAa8s070QBmadnbXtBSEqw2tGpCN
VvQjVyT7cTWvdKSI61lrctePU4afCMR6kbMC8mb4VBvRdZDI75i0kUKkDn5WVEakj8BarumAhlny
yVZzLyO8mFWijlqXoeKyETmZI+oGugVUe15C4h8ehz7W6cSgDLO0ltS03L+Bz13T6Z5Is+xBF/Hf
Wn1yYyXnnsGimW5kbiBHHVi9v/sEWq8wLNPQMdr2wEYxWCMJ0rtfiZWr+0zXH22PkjBS3XdanitS
2qMbiF7sL9WTqioaPk75Vk92sqait7eqgrkfm7fVQ7jtlPXMMneFAGVrOOSR0OyKwN+pc+b25obv
52zA4lg186LGcnFB+l7T34VuFd/3ZfqluvHT8/I9bQCk2U75y8uJnoc5q2oNiqatE6tqxt8cH56H
j2aerhfj+Rel1hsWw080IecUXuwWJTS6vHF6VYM/bgtDvYe6cbDTFJ1TiprN0cQ6dKS/ET5bFWWF
L05Rfg5EGkOhq0hzVq+6pXB3e+Gwyk3tYRLbMuvfhT0drSJ9a8fyNAyw84eQQo0pf9I3RK+OV9cx
6Obq7DZJaGDnXzPRurZ8dXd13VrcF9WFUBNaL+lrAsprk7MR5bKCDy6EARLDmIFlzdZJKSnmDAUW
rJKgq42diz4Nvmqz7clAXOVS/hit4EQJc9ilGY5fU6p2bc0BiqP/vXQHsZ0q71uREfBRemny6mfA
sYcIOCKxMMMYvXkdiwE2et068V1SRm36IK5HwzRC0qfxXGt+erVCWJaXH4b6PuCkBxNAFW4qD2aS
AuIgqYI1mXM3eYN2sTGMOV390mDswOaWZhsnsbe4NrhX3Zh0TOG+NIHD9RpPTxatO8ZSGh6QNKra
eG2qnZnV2zQMWHgItrV29YbPKlu3MBRjHA4bbuPIDvcOOEaGCLZBGVl+ER6PoKDzoSQ7UJNovTUh
kJGpQ4Esya/DhbW1cXS3JSCp0seLGYM5V5FzbI1wIwvMWvJTjI6OKomxtB/UJzCVZFdqA51VCCzN
hKzGl2wjZ7ZCBJt0HXezYDrcUlaTGF4GCG7ZGvmQWIFbYo5V1OaB95GP/dDSN3Q9XImpjoUsCdUx
Mir33teSXT+7V8Fi3OfYF9dF4X8pskbXBONdPFlFm6mg2qv3UQIjiLJyp2cuQ9MoAGMkD1PBpG97
tOyCnJ0IzJtI6KxMa5vWVoYWIQsRI2lniijd0UhciuIuXXdFbxRZ18T8xLIPiTHFjewgguSH6BMy
wetproH5ez+jAof3+nNIw3ub4FRyhoJ3sjqMFQ67bNVAgtglcmCPQbKh6PF1BkSS3luEoxlcRhlV
bM9hvJ8pH1apniodiDArBrS0Gt2k1v4czfYVXd/R7J/NSkQnV/ZoIy3E7naU4onZuFmbotwgMR65
KClqJHg5bQTExKXclFvhrNhI33TU9Dis7RSbqXlgjEZ/ZWrVib8mn7JKMpgYPTIxCoP+RFhsrlkx
pK6cwckKbrmiHO0zyamk8x5gPh/HkixQK6lZg/VUadB4+Uea5b8mH3HQbN/wyuGBJEj5kFhFg/2u
IH8bru0q9MkUI4s9OkK0yEW41XQpHpsZyWNcHPUrmYiO7Z0GGpt4hiklISu38xAIxS1TQiEm3Bdz
AnSTiPRcmcVzqZyOsEZRbhsiwO5V3MjnthJrLz7wZ36TExMT4ZHvjTArGh9sP9swB+/Ba5d36tPQ
PIoQHVMHZi9U3BkIlu4CCCp7uiIzH07GKyRz90Y7oKUIUQw0/VnUKMLLYQC+4QVPIdfeyR3abVoD
b9EaEAOzR8kaWsru7agfPXi9Wds86R1X8mzHcpA24L4Mo0MRuAxIYb2vjPFnwE7ioPXsnCxgi1WG
MErLLAeGGn6tIWQy8UTwZs+1b0V27dprKfakMVUtNMksykenPqVEwLRwjAdmYoTn2TkPIHAF1jZE
8MgaJ5puVZqdCRYaiR4JI/z2DfC5plHRLAnjYweUW4kaQxgePeqJeoJXN2ypddKopPaIdI+lTJ36
1gltW3av0yKAFO+uciSfJK6nLJLC9mo0xotnWy9OlCYw+o4muSBnXOfFeugjkEBGNd0LwMiboUuJ
Up29bkX3jTyD7Iq6Um7qPvoxuO4J8Fx4S+LpQ2P/dcQZsdfT6BbnODvSKAYGkE7pCs7RtagatS2c
pjjEpEXeQ76+YKDyDrlVWNtAD/aeWSf7Emg8zU9rL0viXKAo3bdaC2oQcanGnmSd6XgmFt9bZqHQ
4OXnLHFXXkPQiUd89zcddZGBTThqGIMKQd5wxse2K5nt4dtvtBzTctYa5SqwvGgrENcdMyCcWofr
ONOLuxTud5XTNmxR96MfyohxwkOOlJ2cGZ/OCF+edx3T6nOg8N97FP0qnb8HC56GrO19NUnu1LpZ
MR+ZF9h+O6l0+6BJNesVExyxA/V0w3NYAAFshiqGfxdxCdmPOFe1yK8REVMOZkMZHCVNwjtCSL+m
kvzMNOvzvZw9f1iWn7pGWPtyaBGjaKYNVWwo3iuJjlcl9DhLhs+apAUE64iAuX3Z+knwoDYI0fkL
befnRlmQYai6j8XT5c3+RJjdB/jVtA0sP3iC2UZwcK/2pRlhc8CbOceXFftIvzJeIoqRjL6kwWAh
MOSP5R8eKoonuZ0P29wohnWDhQ0YqDduVcYkCU32R0zMExwTpsi0QAA283LpCXFHgLBKV6Y57BKM
l7jnw5yWKk539uOtNtkn6ECAXug+GlSN9iguHfAj3bCWhXHIQXCerdkeOUUFGrkRekYmU8JGCH+k
1vHURaybS/WJdTF+kiIHxcV2M/CbZF2X1XDNHPfEVI7m16qevJxu/2JhBEI4FyKDXVUxHgMB3wzz
ve7jpj+mD3AP9PU4ELVkCIzXWlmcdOZhKGVlB3DQKinCebgLA7kzhuoSpfTLtDbitBrGk2/3G3iZ
dDCT+MnWLAAQ4aDPYqERBn5nXCzqo3kg2ovd0r5XsXWh1AvI0XYeuY4PwVzFG8HIAUyXvKcy+jnF
jjEjs53HySP8OyQefKUR5L13Eu+zSfprGunqEhgBRbIESTgkqM1yMZYDqUhdKNY/IaeDC2vz7ZhP
7JwH8n57CjqOes0jmwuEGNw7LS+ZY5P26tRSnKyqoVeMNEbrkSD2QS+J4sK6DTEKnP1Y31seV4hf
a/2uisgIKK3hQZmoLBp4qhuX6HdzrL/nMQHmPRkgdKV/M8TNFungK//dyFovzuQfeTFWKgibfxz+
1/+Phm3Dxkj5f3dsn/MJzzZ4vq+/eraXX/rCHPC//qel/8s1HZy/AhO2YesGps/fTNum/i+BsdDw
cE1LAXQPA+Lvpm1gFP8iNQOvso1B28Y6bP3h2taE/S8XS7fj6ZZtm7orvf8X27bxd5Otawjysljj
zH5Ly/UsTOD/4682R1y9AWRSBs/Ky8if7ypyxaKJVPjii0CKcEvQG1QcLusLopbwvssRwsc0gV2m
MBpkZQFcK8LC0SPZokl06LXoP1hXxd+dmMtbdGeLL18I9kLjn75Zav+tlWPhQcXazulrEmQitZSV
bobTjfjaiL5FwX5C08FPaaGyD05CdsJQ16chtqeb51cGdSjGWYjHEblG6NrIGic524ZNF3UI1aZ+
+vjLdfDfGL/F392+v71rTzg6XmudKsI/33UIfSZwe2AwcEEBwiWlt1aGm3/MmV/maOXfU9uE7dMc
aqlb21pYDjtaWz7qRgqYm+LEI4Jbb+PiySpjMtDQ+N20QPYXY6ySowHXkQ35Hak3az0jEIzGLAmw
Iv8lgGjfd2Fo7Syzw640VtXdv/9o//xkpnSFQc3fsoTOB/vnJ9P5OgmEDsY7ejekLmjpZhwt40K0
ZYtzogoPcqaZBI023ety++//b2O23f5pCicsRHL165LvVwoWpv/0MRcNnAFVUR5yavOI3zqe+Rcv
FmP/IUT3udFYyq9VLaY9cFvT0delr2tPUcR2EzzGf/gmxGxB/8e7cUyTrhdOZW5i6x9u5SJwxCjx
/N7VQTGwoJsIH7WiM+MAk0JTA6mW5AKnkp4nnotwpWeSfIaqZmdNgSSyR/eNyMbvimYzsuCfCrHv
oxKz+GDsopUz6tgGNFUDFAKv+R++yf/mvXPPo3SCUGLZcCP+fueLEHavL/uJeLAw3SKa8tm5b3Mb
l0LQ1yec8MSzCoJsQtKn7sIhy3adE1j7BqzUf/ge5f/xXjxboOOyHBfHh8OW8O/vZUJfSb6349zh
+6WuqSzr1Mfw0U28Wa1exHwfVnzSPNBujZOD24deEMG0YfOifBt5IkGHE3nf5+WBG2vXm4m2gyZt
HEk8aNFcUNznoKkScXRs9hTgz9p5B276d3rxMkS1+Fa7xr2hoUgWpVudUq9vsakY1UEDx/JA/QJV
phL0Wg2fdVsM5MXSGnlzy/iWIxM/OE3nX9oqkidsKAQaBRU08rxYeVrYv4DY6/alB2vBs1gwjVS/
wzsoGdPa9qLo+O//trbl/d3vjw4dMJwuyRO30ILa0mYG+eu4nmEoGyACBPfwmb5I8mn3DS5fxcJn
FTcF5Q9p76rYZO80pfSZQ0KJhuZo1kjh75r5RzRF/FiOeXMUto27YP7pn88EYw8bMUkQu85P11Zy
1jWH5SdmsBNZ1b8/lAZQee4RjlN/8Mhd62o8drwmX55p/3jl8prlGfZgA+Qj8uPy2pzjOX7/t5bz
/3jZctiTnrNisWxhV3AuE4kiw0wNTudZA0FdsI1t8vZSjPkyiewzAMp3r0G7HohifCyQ02eCmuTe
1FiPaSkVhkIkzcqPzOehH0cc3bWzJUhuj3QmJPpCE4dJeaTjNIb2WpBJCHAM9RURZI/s4+VOQyPM
RdAYN2pTxq18NvoAPpY2IsUuQ8HCmZrdgQoUrdASt2VQUdEJ1n4eGCc/HF5rIrCQT4Lh8s3orSEQ
72cUjlfVxPJYDsG72wXeEbUMqKFcunuzdsSOpYQJUAmfn0H6ITXmPtyFA621tB/zfRBYzbaMgfLH
JLzcdXPk1tjFO6yFBDhQGsRgLdCs1U5Y3yYSRAwvMlkiaxR1puqk93Tlqa7Ua9LZNr7s0hcRBsk5
HVa44ujrzJJ5XDI0cNO2filj9v/QbsW1BrpoUuM8dTUAz15m42Zqknab+I7YJ84PD3dqirllTg62
X/1cEZdltdWGJBXoKCI7lcA79wh3QB4HE1lI3KFNFxKVnZjZitr+hLGNZhBdX1LyerdGphe8FFY2
bI1kQJOUW9pHajqvqPlydG96few6LEaFTRScX/KBfJ2MND5DfcHhMecU05VQ2SQ/I9u4TKXdvkjf
cXdelk4bzXSNd9qNd8sLiOWRK5ue99Gyc+cRLaqre98zMOCvTjvGdPh0cT+6rXxlV47gg7TIzXIY
1gQOJuDq9suhGJDw525fXJZDEneo0qnpVoemnDMuGvR+zPoFkXOK/deNSZ7hOCc5PJtC6CUEGR8D
d/zrs8x5Led58fIQJvFRFxaeoNg5US3RnkZIETtSdJE8m7r/JM3cf6J5fHNaqc7LKd8rgf6TlXa3
HC6/RTXiJ8OEeVxOAQGMj146Rr+9gj9IQn9Sw4ufDRU+HTDqUY0UiYK2du2H2NsgUGrvc1Vq11gE
waMt3eTQhv7P5RXLeVUX6WUcy/VytJxf/g2brlxFKvDDn+e7MHvrTWRBSUUP3WdV9xiJNHqkk4xK
UujtjlSl6LdzeQGtS+AZ3ywvYVaLHq2sJbTUisZVqDs0sgQBqFu9cmN4jvNx2mb2Pq4hplAQhKLm
kqc8Wlr0pCF63mT4zhBVV/HTci5vS+8OFMi4Ww6XJ1RDtRaUwoOoWJfkLd9HPQpj1yoc/Fh1zVvV
qeoGZqFkVqR9w5nMz5N7OC4x8wXnYotABZFiklqeXc6N6a8cU8rTcjA4wRdEm71fVPFZDzqApBX4
BS8xpk+rzH+Qr2c/hUh9DlpdhAy+pn20G7JLYtQiNEncV80GjM8V2ZxdMUbHltj2je6l8gY/gy4n
VfQvs1q5Qre+oPfj0fGpQdqloTal1tIc6P110RrOY+OSZ62rzvkkoDNm8ui8x4puF5MJMpeJqv+n
yOcyuh1CfkjqjTk16b7Kau85z4bH336zQHgzWmb0kBWZwrCDJMlyyQuNwanDmqAWZip6/rs6HQXR
17DSk87dC1lRuTWF91DMD3kw0GwrkmJl5YzDQCG0Q5pIselKV9sR4jk9i3SFzi6hKkiwMhEsYWHq
l6AMLBRnk7ox4O7tAhsOeaFcR0FM6JASXFC6K15ssAiPDZq/P49k2O+6mhwtsnmYJKxJ7KlCe6sk
icv3atS/GnSoVyOd9ItG7XSbutnoYMCf0MHQhTppIkCvWlPSI3iTujUPkBqNHZXL92r+PwOifE2S
fW9LOU8vjumQ1o/x/ACA1Hxw4Ed7yqkI+HuLe5leM6Lckwp2nZmisuRmwBORFsZFDCbe0jamZ2P6
FEjnh2F+GJmXqDnRrvoAwxU+Lg8TwV6PDbFVSWQU52E+Ws43pv9L6eO70Q/NfSoYfif8h2g6JI+1
i6HQrieYK66bvmRddg3juH9YjiZ8fth/O+20HLZNhKzHkOIArJ5bCd0jHjEPPJ1bninw2c9F0G3H
oA3fa9po2Oqs/oSm0mRJp26GqbnH5cH84ydbWsV2gky1nNdVwUT5x5M08g6UjtSOwGFw70OYHKs4
m+gSVpQcWYbW93xd+9bBuabrTXdhK9Vdlp/8oIhOwhZYOjj15/nlSdMIo60ni1tKUCpb1FxOza0n
TPhWsuSZ2firMQ9eS+X+Mh3gO6SFmcE5yqQ6hhgVJGvDWzYQHYAcgX5jOYS3FuRJ6JbFp9bNANnQ
VgO9q7nCng1AP6VxYvFRfFqetilS913EOTxcR0vukYyEN88FouB1AZvdktraKidtBAR5rk5TQW5N
3E8Xz07YPrMGQGHfa+floc7NYt0HafyC3rMEJZBKtgGhs4tc1d7DxJ3W1TS5p9Ip3NPyk57502HI
HMpkOyTk7dx0Cc50GviQy49OGk8sv5N7v6BXHTmoepbPZ5BuUdO92ZgSFZWD9ec9btu1b+rJK8ub
+Ag+M6VcynmDpQxehXy6xrSJHnhJcden9XScAuKk2tFQV6KaX2ucMwcvKSrk+radHPAZnIxRoJgV
dLvSonbOJuQzopKQQlbE9GI8K1nRp7w3sPLHGmn0AErxjWg6pBmeU1xzMjfEGL9g2i4PhS4oeOLO
d0tji6+9fUmd5hUuOtVeQysOy41adqx8DG4sD1OtiVYkGs2KnCDvmzvVzaOXo5atUjs4911pXVrX
uMtLg+ZF4QpU5PzdZZEgEfZhPKJDe1iuDIBFP7WWlls6I0DiSgNrVuZQRfKxJA/ECp6GNvGvywMq
WuX5AFWK6bmM+R+53NfLkdaI6TkZM5iSNGDycDpipnSu9jA519zLfxWpNiAv8Fk1Jpa3Cwo5HqP5
p4F47mPUoM8K5vURTten3EudfZWgMhnnwwxF58Umyy8xRt/CSde7h5Sx41CHJFD3bWltyUn2r8uD
5yTx2rYSbglQ+PdE3jjb1CydR/Kz4pUjs3ZjdU15rbyPBXZLtdI4LQ/RgO4gHbGfjchA7h1ICit7
qlAdhQ7djDEaQb7PN5aySV0iheqXIeN0ZZhhCzi/tPWNC9DsSAQWNgPiGAKr7HYR9V+jxzpfAjY+
pVHenhO3n3H/zA09tlGW5l6+UYP9qLlgEXIWB9s+t8uVV3DNE2s73qtQ6winGr1NUdUPWQ5iQ2Rx
9mHQ4Pe0pvoKCe8MbM/YxIUp94JmMLKZyD378HEeKaF9RgZRpeiI5l5zOh1jG3ZM3eF8GPUe5WGb
fyA2iNetp/n7bMqsVx9S4nKeHI6EZOhggjFWhygcrj0I7KnXvvI6uUadY3yoqMUODlftOesDYOip
pV1Gw052Q+i0BxAXyanUE3tDKtdnV9Yuy00Q4nSJvGMS42yc2GTubKAX59mutxnwHzyaMkKqi23r
RW9OfYnBzqWZ/jwYbHLRfogLEvJ6lw8DMVIaGeBjnOsb4k/qR/ZGCK81L3lLrAAPTtC/BmLwn5VF
VFrdwkxmZdjpCjEU9pZVNkb2V1+LJ+mH6WfaVfWd7EL/NbfIEkfVNJSm/RpPklqQHVg/0BqtDV0D
tDQN4Spx8vGnY1i/VKIPb9B9YY7zrZ0js6FyJpLHitwvPBqjtjPAeWA+4KGpkJ3EDT1XdMRGgKOh
LVYEyzvrzp8DJsAYo2Gxqos/qpp8bzWbM6cndz5aTv35kLq5iWtfoKviRhhIUGES5aHC0X4cymk/
VU22V1XTbtB0de8DnEYvLtX3SnNpsRmiPhV9WVx1STSBR79rkFO7bxsFgWKehiK7JjS6KV6FgfXd
s2nJLKOQqqHU5ULV25q1BKsHDsv5MEhLi80fmGJVupsQwwzSmeabqHLnlz2ETzYOo4/CDXAAK8YV
DdVc3CN/i+mD3RD3/P7Tcs7Cc3BbfhqUpth4a2CbTIKwjchIL24OFwALcnwog6E6EfsrN8XQOZDu
62w1GZp6jXNc743Px5WtflS9WSO/xyWAGnH+87UXLU0IsAmatzJKdm43B8Ha2rVoDG5XlzJg2cAb
Z4I6NCNkiDSNvphCnktmm7ehbCu0aP1wwlfXn7C81euUoOc3y3SeqUOhLa2GYRNV+hNiQvOlJJ50
yzKWrDUm8+fWsL7XURv+KBz5bommf9YnM9tZeApoHOfFiyXil+UF+CwgoQDUuXVFTWqcjUDPsJv4
WAJ5RNrfzmIls2HSs2vkhPUhL8X4EQyImHIqBL+dR6n72/kYDchfXv/HeeJ0/np+/ncCxqtt06Xt
Js4YKJA80qyWnf9SalRmCUwBbWW6/kth1nI31j6LtPlZ0HVgpBthrihe+i8TDYBtEwmcrPPh4BtQ
hFKXwvJ82CDxXXug9+4SWyCLJLn1mZWsR+RDO6G1jSbKCeRgwfzDnjQfjV75jAV1OVhenovulmc0
4dr5l+vBre9jJyn2yysq1XabGPb1Pe3ENTJ1+ZQXxI6o4Jyw/cTKI+XToHXpdhrwIfz5gjR3LgEf
8by8vFEyO4yKoWE5TOd/ohCE0+vlhPVbI2JQkR59c0DvH+xyYv8+Hy4PZq4fETrZFwOv2i3D5bXp
qOuulidrwkmRf2mo7c1xBdS9vCgKutcBQ+i1ykknJ5YB/BPr6d/OeYhmsRbVDIKti2A1iNtmt7yw
zy6pEVXnYmqq88gUjuWpleaWUfZzeWJ5UFZ/7TRXnWo7MM+Wik5WwFbPsAiNlA5ZdvoATk/6VXRE
VxMdIRBERyNL+51AyIHez9j19Pc+Jh/YcxOEuID9SX+ndIpiXHtnp5jthGmWGx1n9zukpo1GFOlL
wATpo7tcLRcnKciMEXr8rayE2A26k26W83n61/N+YgCvRsf18ffXN7p8H1KM2GwkmxfXC+ivdnNW
tJ5yWKRyS9fbWA1p0L6MxuTupqn17pdnIz7OobSoUC6/KzqBMz10vxm80VXLwPg9FweGuvITMz3w
/bQ0D05PlLyJaelueUHbah8+O6abDKduTyMZM0mFIniyRuqPofyEQG5d0N3Wr00vdxJY7BOmqOTB
8muQf9YbsW4Fv6yHx3BEVW+2WvrppyzmfIs018JzdtjDsmfLSZ4ICD2Ponb32FemW+97BeqEOFwP
TT/dMgUkI4AAgkgajT2tHHFSSIX3TRjY+zK3o1NtRJhzTLtaN1n+a9m+oQi44ZUAv6mSR3d07R9h
ihpNY35sX209zR7DHlO3GYUPgzbUjzDkK7wP6Fdew7SL3yvI8gdBD3hFLTshoAReLvqx7gGNC264
3EKn5ghv3fmKBbw2DIfOA0vgGqm4ggyhJl651bfRj99Maw4kL8QdLlv9lx3on5YsDokb189dBZCH
DQeRvmYTfGMY3GBayJ6Ttgmusk6/L6d14EHbMC1Au8wknwjRzkEaIdexiXNq8Fr5PSzEjS+sfAk9
5lljHD4piiU3VxRI/yKV/dCy6ZHZvkFO0QTowYfqFvn8NRFRkPzhx9Wt8KLdlLFAw83Qrnynl6+j
FkGcp/mJdMhf12yHPggEu+v8vPtu+YjuYQdRXc1n7Ww7JtqWsZWsuF6RSJVhCiulIvywoGU4pMjV
LQ0vk7Q0NWPCTqYdv6HFM9+gZ1K083sJKjckiBjuxKEy3Nc01PBLHpa/JmKMGjMRENaliDo3Ou7b
Mo6PII/LlUarjGxv+04jz/4URmV5z1IBgIbm4Kec9TvEvffopXOqjFA3MPSnJw8kFCQsyrDaXeL4
5gUFjDiGBv7wCic6mvazEVmSTLIBWS380KupinbnDz1MmGBvlw3L5S5YDbbX4lpC1kwoIezW+0kj
LdL32o+wNpMVmqnhotvVpe2RdrINtS6N0RrgyqhbeHG0A5aRvXO/hOuwV9dSIXmyJ4ktfTZJZLbc
TH6Ail9hSTeM2tqRlSAferO1LqqjH4JtL0uLm6EmceqqlNGh1epjPtr+ttJCFpSiPrKHM/cBmVHA
p3M0KaFKTn1jvvaq9baMLdGzGLee45iPKsD72xI7fUekxnjfNm2yRtS6ItScltXc9YEi7uxnqVsS
Fvl5eSCt4IQSX67g1xZP0svsDRqgp0yi0q8aVEbzf4vnr/X3hIu1qyay+xfZFi8wzklfKOUZgFH9
gJSPL48Q6c1yOD9Z9iApp2hf+dT+ENzU2F5JMGdp+53F38zZQMZZROTZCXa687QqYmIAgnk13AUS
wSeG6YnIIJlLfrfWT7WTEfCTlv293tZAAEa0hxNFHdTR6Ov7AbuwE8COqAKyZTV51ZPxdXSm+ohH
qt7mLqOQlo3jLneJr4l98gxrZiC6aMx7Zt3sHb17kWacHS3almUfTgjFcm9Tx/qspZxekTv5x4R4
gpXtsuWMW9xrjVsI5H09JTi9fA6jtLyUVHlk1cqnKh4gbvT+Kdcc81krmQw67qC7oVbN0/jlM2o+
BUbkn3Rfl8e8R5w4TX73PQItafXwkfXR3qkQPXhKe3spYUsdqaVTNYBE4bv2OM9P/RSewXewZ5IN
37bnI9gkU8bWwieGVudaFu2zE+Ty0OhNu06lx80MOGuTZeXRLdPwLDxSIIoRBWDlH7BvnSoE6udh
9LZYhZNXZgres1Z5wQ5+riuC8eJ2T2GKXol3SzZEEBbDfnTsVyk1CA6o/M6oI7k9GZXXU0wZWtNd
hPWaUkd/fIyhHhl3ILdyhEjV85RPoAR63cELV7rbvIwgRFTxV9g7znmu81ElEvTXi2zTIex+hs3s
UFP4ZRty3ErNK7eIJ+25oww5p6YvRV3aOLF7ABgz9chSawNOEP6XcG7rNdOw1Wg8X7zc+Jlag74H
7j5e5DjCVwusqzKce0yZgnykBA+hgW1+aOsHj3Qc/Pj8OZtJR/DPymQW7QX0RXYiBsoXJdI+IXj/
BCVfb7vE1PaxJhy+p4HaiypiQBixzs7YrJwjYcLfqK2PR4jNcgX2rlxliAzWiiBm7tb21TFxA5gO
dz97OAYEJ7sWVKEORtx6D2kki41DXusW/B6mfBlLylFUbvIUt6GYtZVhdbUMlmW5qvu3IE6xdxvO
QxoQ+mg4mbZTrjOQ2voD9TELOwm6E4ewcxmc/iuWFbWvTtIv1ApB1jBhd+PYvKjeC7fCK6pDmPjj
hYieakUMooma2qi2svD844CFdF1H0OgKHPlHJ7U+/FKy6Ix19uJj8IZoCCk/NO2mLcwrVxkdSA0d
NSCel6Rxgk2SFlA9fHGb+KannlDPScG6DmH3x5ZamXqZbbHkz3Ha1gTlO3fWrmKJ5/S0jigj97u8
R5TJgnI2ckMUi+qsZWRNDl2P8gGCS7EtJMzJAVGKiVueTUZtYl7El5nioDmETLCrzi+f6y5ZGTTM
dtpEyJdfhcXBpn7f5CEhQpW6dp2/GxBur4jfkRuzCi4qBrzv+bAuAMrOsUjmE4D0L03TC2oNZQjk
0Xm2EgoWaszeWVZAyeupK1ahD70vztbkBft5GJ9D18MsUdoTsbjTuNasUFsFkWPcWUjoDkHo4XVP
+DbC+UOQMhec2qLA0gSkvpyqj2XKrSqbsBszOjB7oN70DLG1SGBg9hibTYdv8FxrA2Jj9WF/98G6
PWa0hZPA3WNoQqpYO+XTpIvLY5f21XOHUOiun0vDmKXyrWV64Yc+1NraHrj++lTTCfey0pOWRSti
JCXfcx09lWnmr73A/lFPorwEunUYHAMPHuN93oIQQcRtHWOTXEkqaPpxrPTXsh1wWjlMx0WLnDdV
AudG5Hk3cncoCte4hDD4UFo39H5lsqnGIwEWjFzOjHMDa2i//kghZN8ZHuBdy/FfdCsI9obvfLqg
op7i2n3X5g6GrMlajktKUSOmkFSpTUOTeCt8WNNiMsnd1B1ty6aIUMSK1Z9fkdXFBgODnQO9R3Tu
i1avkVBMWkerGR/4vazHb9qgHigscxGzHtkZRqZdokneLRX2LqLH2/Rk5XXud7LB6OoXE+L7KfwR
J8YnIrVfTIjms47C8Y4EYLT8IymjtWFflMdboG2yteKEumLvOXdamVrrKHQZ4FKE/Sqprgo17Na1
xnXVeqyvJ7ijIk7NTT6wvtb/N1Hn0d02kkbRX4RzkIHaEgBzkEgla4Nj2RZyzvXr50K9mI2mZU+7
LZKo+sJ79/XGhjpp2Q7820HjSM1DnAU90QTGmbRWjYXZemWztHNEtg+pMpDynGZ9jVi30/ojinEK
SUe/xXMcnbEQ4gvVYQinA7gRmCFMTeNjMwyHrq/t1xLAZK1HyLbKENk09xnaZ1W1N5ZVAJtkLX4l
47IPiqSCu4LL50UqOUK7uuY2KetX8nc2czuM95/P2qBM9TbCeEq2m64E2ujq91jP9HvfR54pRRLY
Vfca5mH3hD8i6NyGIU32RZfSHRYerWucQRNE8Jn8UjIk/H32VE0kY8dEKx3CrE/fklLsZgIgDZHG
T9yVyX1GG7NlKxNA+OJ05Er3ITSJj0Jio+8Ho78SpA32uMEQKSMsORgfOHY5cuKsu//I2cNu28xO
fF26MvR65TInbUV2g44fv0+UAAo2omNs9ASxjFjz+ZxIx2Xwxa6QD4QbxHWW7CPLzq69LGtMwswA
AFgg6sHDbUbzc6dGd9tRSHI0gNQMtV4FESz838wkiiayPqfqSoUiN3xku9cYJfalaWkprBn0hBPq
X/28IxpB28Yl0Xl5XZ7kZL2EqAf3neW+D5MNB0EVR8amRZARz+ItGZGbzQJdPyxa993JSdwasdln
eFru+ngILcFqLWYwbRIkzmutPZNUxqTN1Kq/E371NDEyDsqs2kQchDc6CO2kZvEBKAyPDGr1purv
jtJtexN0mDXZjOmMWbyjQfhdIwG4EFCI9tLIwn1nogpw85kQSAYAeQZ3LGm6s24S09XGMdtsRUsD
pxakl7YmhlbNzV+WxN6oEvQL1wfDPMi7XRLeNVquA1P0mjd8qL4MXavOdm6h6lTnM4fLq6unoceE
5xN2XOvP1QncRXWcYRltQ9YWOEq8pMKS4CpEJsZZvMNV8I+NseLh9hKB5PrfrmmcaOBQMJdQ3xTK
vp0wsi2b0Zt00YMTq+uVBv77PEwh5eE5T3tyHkPcR3HOyZ3lK+XQxuo+scMvR/bZVjHtpEIybT04
3e/Gnt4LoOF/TMY23dgQrti9TGr7L29ysTVF5B7jYgk3IatXlHjo3Pou/TWSR89oC05JqxnPaA9T
zzIpF6JoPg4oPrwmGZ/TVs9OkuPKV1L6JkL9SO4rfxHRRiIA54cow+KRp3SCo+gVr250hZr+X1nO
fkd+8xPUgm3RpK2n2qXrKbxiVLeeKBEttDMYnCi+N5qb3AmZJw9gxJEL34yUyTJ/6qduOXZqui2Z
PG7jsW42yqIeFG15YWKTXXKdvNexyt7shYWjoWXOJllVvJC3E08p6btQYWgHzLkEgePpeq37KGib
SrlgTIjBovgZfbgv8fpWmGZ20aDveiLzSuzOUMtihXuKQUEvqVM6o1Jw1PJLufGBApPcmpnAjCkX
xj6Ejbxxijy+qtYfo/yn6mXtibaXTyIB6p/BZ8ead9amsd4MkBe2rsskD1my/cX9FhtVQZuNsb2l
OAZDaMMwmbHNkwIF5o03zDHIOorAUULZ0/JtGk0f5FDtuDmdvYHjZG8rxXMqo+ozRy3gEcMY08XQ
B2hjru5wQ4Gcbpxrh01xW/EU+RVMTWuo4H/DAIeMjK+7LqdDRTbyGPHoG5b2QdQggytyN6x+OKnJ
G77T6LbokpvQVS4udL4ddimyEhbzokypeY77AcBdXiXkcfgErZsHNSx5Jk3s6vZ0rZDz0mA0O/ZJ
EAKqKejJnAMExcZqkVAc2xXKMQmTmXVT9xdrAg1PS5oejXraTpGTnhQcVlx3d62L3vGTvlfCRvRa
yX0+9ZjoWA5lvfY+qoDpuDWWR40JhQK4Bv5QMP0zzAlULFNfenMbGsbwF5UtUV3Ag1A85jt7sJND
l7jVCXD1feiFi5mm3xMyTqZfZoLKXqlcc8Rt1ngJJzpW9ey95FO6Y4fVeqkRffY55M4CAyU0Ha/D
XUZi4OLJWAhvTFmLjmMjmOTY3Lsh8x0iFiPXivxlKlFlKq8GUSDCaaf9kuE8JmwDa7sVfpkw24KZ
2DytlG8IOgYPXM7LjHpya+fdr5BZNsPW+lNrW442GoEZpi3SZ2iOmtP6RhclV5zjhPdhOY5sGvhw
TlElTDRxOUWdOuMgSj6r2c7P+GFKz+nR27JtpnEhwCVYFDJxR1X5qzUdxZdtga7UWXGPenSA6yox
/A3ZkYCDNsUzznXSbEWnMTGD0TSFrKOA8gybsbQei63sCVqYj5rtQCSy6hMtZe/hHcEj5dT3vo7v
rmjeJkMlBjn8Ruz8kvczZGVslDS7DyE1fX/Gi8IN3k0vBddJ4o63ZIn1I4XvRhZGcV6MiPuFUV41
UPBnvXKDDXZqh2p8TA3I5zKtB09MqGRFDJAkh6nvzGQCqNbNct0+gKv74qjNvre3LMmDfFKFby/6
89j+bkLz16iput9Nw5EOFtRTr69iydIAxD2ivuRoghathn/dqPjTzMl3JL5CDWs9dq6HnlRYwFX9
3joWAPAcMDtplMCH2Er6YHQ/YrbCG8HT4y0dmRzYMH0EjSu7xh79dDW5ddDekpFMFABr+iELGXwA
zYa4UqT7PFG6BzCy7mwcFwNyucSwcHBHuJDSqb4a2HMky8wgxs3sPtn5CrYY2X7V4c4aLBgA7Qtj
xVd7IOxiJENtMLoMNgcIZ3ADtFENPAGNkT410SaDDF7YThtkC7wgoYvxfUnPVtdPb3MI4LZEtO2b
8/ybOkJ65DeGHkGeR0VtiUatuTHHb2C3mGUj4zmdehVKNMMCW7nC0Ae5yElyk5EBhawN53N4oAtj
rjEOp4bVNjAQADTZDlNfBUcIrxcrgalSnl1uq2sxDM5R1qjWBpV9WU4O7zYmOdknb7fzXeLjn+Ze
X3CjuWCznKzxLZssAFE8QfeAiVCSxWFc2/5bS0DgAMzG9Ai3dvjVdYRTZpmIz3wKQciP8Tutq8qB
t8KbO3ywUu4hSXe8ONNrVYG6HBp51pnMY68nijYCoCrIej9ptH+evdLNHELr9YoCi7YE6+oKuGJW
4BVQByuMcAcsa0cnszeOrT4YY34sJk3UXDsvpMFvBGID1tLDkeOe9RWPP7XkzKxDNNFhzFEzaJH5
Vq4m81aBjU0a0V1Zkquxdp/Eb6LUHG+dRRyLjEDa2GEFgG5fSuOdYNGSSRrD0iEAG8BnFWU/UrqM
GDIkn40sWCiMWep3S/kegjMLWavrDjbYsgDwBFelBL2OH1lZA7FEJS8Ei9bnmNJlnLTbqIGxtC16
w2SMgOxjh1safzEQUKykUBqjQHGp75js5GeUAVS+g30thwQ/tPNcgNEnX0vZz5ULP6Pq5V7FkB9b
yu8RpiWhncMelwhNHgMBKyUBwSFxWJNY1SKST10Z7xGchFN+i4apopc/pJwIBLXEGO90TniOg2uK
ONXTYR4gTWTEa96kHMWJZI0XVbMOdQWhRdE6lT0fevbJ4v0iGMewnOXIeDA3nflUFO1pBFR1GvTl
W5aS4qGEw6K1X5o7gF1AHw/1ofS5Jo0ofm3AoGxSLR/XNuBbBZ+xtRPwq0Cn1NIUwMQN6SX9rSE1
aYMQfxfb2sFCqb0jW4jElJmF4lzdOF3XlEBGAGFS36ry4cwgMx1VUw/g8N3aCb2OR2WjKf1HmGC4
dREZueWEhCThMyBIrOkbwfFBwLTZgHIPZwyYRqG5PIqt5UPfnzfJ8oQLpiJWihwD1GoALJWt2RRk
BCXmPhqMveOAGjOW2XxXrZKsV/RtBK+FtNl1FLAAKJm/gx8ie3KPgvkpi8GrdMU8Y80l42AsALy1
o03Elrp2KYKAolFiNECuvCFGzKVGWjG/7uDFLf/ZRFzaXtV8zK97PXUC/vfSN4l1NHniWdz2pFeH
G80UTwoDqaNUVLquKjxwR9aem7gfZcNyiAeafY9b3Gjjq7coj/cFUpA4pKCYY3ckepMkJF37Sspb
YYNXJpoDQCvedqKZrJigryJR9gXCTj/OmDrKfHlVmrPOdXKedyXLvnjJYbhFSAWgUWLtKNVbFE2U
CyoSpUQUF4YQZCN3Am4JOJAisr7byXoWQOsgTv42TehDTDEPUafhqeoeqjreWwtJbx/T+tXmjIGS
+aocvrVYf44NHcFcrX63aRntxsY6rj8Si7Qgimyf6+FvFeVnRpyXohHnMRMgIuEI5bJ4KfT2K+Z2
pKJyz5R30K2L0J/sgUu4Lfxpsr7jseFDAmi9yaKjqFoEsTLzxgV32aQ5p2K1fM7IIPwuTF5QUh+b
NkizJEU0NHxhLfnm3d3NA9hxpk2LDx6ZFGYzpKQGSa6vnz7YxCm24LNF8NQmcmBKoev9VUOF2Clu
ft1VxaT5Zuh8mUPTBGF4pNJz073A/0Ki/RvP/EeWwzO0w+lW9v+sHB5YLyCH4HHZpEPyyXKR7aMu
dgSXMk6LTOuYGGNgYp+lZg2pvn5+7ecLQMktNo3WX9z4F+ZcP+QmO9ZQ1hz5nCK+OtSGMwD76yzO
ncI6KoMwIR1jTc7CdggckbDym2I0GGLTDgPmDhcAm1BgEJPy4MPDUqBGLiMAbgBl5oCLbwyPVNbh
sY3BCCZRjcdQ6KBLWK5vmF+v+6Dp0PawIeba+qfNBSM5AiJrbtsFIBInCQSsvu8zZqYDN4zBRJtJ
eV/wxxG/xO0wVMYxqWfjmJIjzRZupEpKm6BlSc0Iv0bMbk3TZXCMFLoLfjtD0SLw6zg5TMwKzwAG
7Wfkj2tuU7n6aCrh6wOVxJwU/RPLcg/Rz1ea5N11JT+CeVcS3EH0oKkKOLg+GVzpd1UDKjVbCyFc
Rtc8RMS/S633sxDbmQVOB2VQmRmn5nvcqo+2whbPqkBcMhodO2dMkC3D4+dL1CBFVCP7V9uxAJZD
Mz5cdJvo/DCoaAu81hw1xtYdEuUG+fKsT0POFmBpUWeB5obUzVBzCt+lm9RHdhZgEFSXxJpFh5gq
Xd5L88uF3noYctoevVVvP19cc73KLQFPoAzfhRujw7fn8Vi65oc6pwXeqOkJC13mK6GZbpc8xGXg
FKfxMtuNe22NWGzyWWD8gJ50W4rokaHWPiL7rp/cKkQImN0VbNp71WShM+kkgtbP4czGs8CSxcSQ
SUEmbI2OnNmvWTGRlEu7Hxfrdwl++zY6Vxy6PD+qXLaNqG4OIjeazuy91eVw7a1c3Q5IgTeqS2bZ
pMuHnfaJl9mRux3M7sORbrfr878x+8N9YVaPJUmSaxaO8qKq/qiyQR714TYJprT8qWifxwhtqTqm
u2Y88uJ4/FzyIBhYnQSqDQZ9+YonzK4hYQfSG7MoOkawBUOzOydF+TYrurmXGrVw5DrRzmRodov+
YKKbTjm8XZJZqeIH0i1Dw1XJgslfk/kbojvj9Lq/ylJpr/PgK9V8ID+xfimz6rVGJXcB/tliG7tX
uXZOsyzdRVay10ezPrYGGAvAQ8ovgHvvyLRgOJuteSzDxDxSMhaHcMkpygvtmLHWKTaUcMxLatiG
0bsUNVq1THGhC9TfZJ1ByUYYeF2KJd5C1JBPyq9cI3oizHV5B7eT+FA2WyDMxVpfM1nrish9yhW2
O+xd0fSsqq4MCaNnoF06Tq2lHFWF/cRSsY9LnGk56uWhRCnLnu5KYr15jefCc3u329otH48KyO/G
QD33vFRM9QHVdH9CyGbh7FgflkEJTRwOx0vGxUofqW0JrTK8ukur3+m6KUzsJw23UQDgqNqi4ra9
UgNLaOV8UjUnsndZv5hU6Y5yKoCSMO0U+TMwXOBEyh+ZuwhHozo7FJW8I+p+V/FEwYYi4/UrYjb8
6dTz64R0kY2GTxCA/tkJDP7uojsPuHWclrmSXJmcxIfU0RHBKdHW6E15CVvLCERa42MKBfaoZeTB
HJpX4KAbyBfMJJPoHzZNmOoLLxQ5HhDNVJXIYRO/btc6Z6M2/rA58HsobVAa6prFYT4giUdVisD9
yIURM0SsprduUv9MvVZ8mwOBJ5n4Wzt1t+E2R8g6aYzfKksJ5tIuzwQD2KdJhR7GKeey0udonYek
+GsirwR4YWdoW3rxkbMDey+J4fZgL6IvkleqJaZQc8N8HTrtnnAqhPiOy96+K/qLzfAxSIvRfHPi
6FMpO+sf76YnjdA6Np0OtF9pHn025ruWYvlkJRq0X4r5GDu1r2pEjqmOQWYGcan/ffn/t/REZWCN
ElkXxEl8PtF2DrFJkHSHUJxUlpcIEtKYjspdw2r5Eg5ktw84En6+04hl9KYJxIWdhi8V0qgX5m1y
qxsTLp/123DAZ0BNb7Pf4luip7wMJ88lbsMLGuoIxb1i72wUJir32u3/X/jManS0FKgKm6efX5/J
9vjv/1FFfXMdlBc3EdummXGj1V+iXq/dOOVXgOh4pbWUB7Y4vxQToMsihUHeT1Sd9cIoz+X6T3WL
hdbISTrNJVFB2sgAo55V6EFZaogTGTPkAVvg7X++7YcoxNwW89ssCMUJuRT3zlzuf363XX83Wa0n
44jjxrRSsgvLIU3gzAvgyMxVpbNua6Phz9wP4ugu4pMSMj7hA/RQaiBmny1zrxxquTayW0O0DxMF
y8hKkrh49Tu0y5NQ5Z+c53tTiD4Ym6k9sypbO0Q2+7kvC7jyGYBrv5on+vfwqNEcax0yDEQk9Xac
0xvE/AeAzOQyr+kZ2fLmui0i56hCiuhWZyWGy03+DPpCI/syFOVqlpV6RIaOU9VDlREGs7kcOd/J
nEydOFDXAURIZlWUr4MuKIeaoq6NC6c2EAjCLPLT6pfQ1ObD1ZmxMcqsymcECJk/ZSBZiFenjncw
oESvUwS1qYmVp15eupQ/ODWI6yokd6rsl6OrIR2fY6a/YSnOljixNcV1azQv7ZTIg1uwhMvL5m+l
0xepi9vu055ah1SEKlPuxqwfeq5Qiy23V7PGw46Q/LWkNgf1qN3UsF/jG4lYayq60ro/a47qpdnI
IwgIURWmz/SV/qftLtNkFL7KsdJiaGntZvwlxiQYJtZ5OJ6XoMsgphomwOq5zp5ZVd+QZpC/1ByW
2TqMTvVLj/BjGg0yFRZUmZebuG8j4bNqqzyjqhNP1/V5h2xTDWICMK0Ja1CtaWiA6vZe4A2Yhhr1
HT8+UmGDYOP8bBdk6VnLmzX1SNdq876e4zKjtAyVS5Iny77WIqZdLAGQYoib3qj3duauVUMLzzuC
sgMKpAA9uc3ieY4CjBDcxy2i0bkvg2WEnDghY3O50HtixAOzta0NO5sMd7U/1eEpnZLMHyRNPI+z
3PCzx2xkrdephQxtDzmBbC7i65iFgdKbf6S+bJGbLT5zZ4tZKiJdTfAwqCFxkYObnaGj76vcIaa+
CB8za8VQo9VTTHR82ZIfl7wMN0WpCYbaDCOGeK/b64cpy9/0kFLBpvkinJ2//LxV1OGJvOXAGNVj
by1XYg2vdP26ldFJp3kUSGqzJLthqv690K8mWvLXTMKbAbl906TAvSqYUxuj5LpXzY+5PjPfdoK+
hSM11yFSe96TlkcvaBPPYXELD4dFeFI5u1gbiRoYGIomsT4FYWJ4zlq64EViwzTgQGS/rFbKV2eG
wRA2YO3JwUHNQofM6kQp18iYeNoMzV4ziP9QWnPxZo0pj3keEfVC3OteCkkA7CIpgSY93jGBP4xa
SWfdRV2grVcFEAY8DnN3smwDiJMNWnswtJ+PX5CPjPLctVZBiLHDmOfbHZBVu80CwhdY1BGukxn2
ll5PKjSKZa19JKrxPEU4WGscJZs5Ww5ajeRtyDPdZ/yhT85z1gJQS9qU/MS8+S4dwXyxO9vJ8jBM
RkFGprymU/7Jzik5DMiqf2pnM4sgOkFLzrL4X1UzuZzT8T0bE+o3CUuwT2+zUU3HcYxxuWCk2CAt
fy6wB2+zzkZCvn7pkI/4Rp1UGzHb8cmNxGs3layjkpaOQ8dgUKbb3uJnTVOHAyd7Lh0Fg6bzV8eQ
OJdsTGoisndUDexv5AQelI1IoeoY0g30IQog1qVpUGSBTdc0rd3aAkuaG8X0qno0BaZNUsmifywu
chATTDPaObUPbFkzAMmmP4OWjEeMtN8Vm3Ezb4bTksj3hkRxFq6+a4h5hzIt9XnMCbRoR5Q5+pei
NFtw4zx8WQbUsOfUD12yqdL8b6lb3cnt5VnTQoDlKbFuQ/ukEP8NU3hF9jvpfipi8HqvdCKD76qA
DYuFzCNYxBVjHyaGfcDqAqSpfsVqt494xbEidkGk5P/UcYEhWaFEGKMPZswvrQA3w0tBluI000KT
iwlOljU+XriYNVV9cPgrBaohAMwLRDc0SCzhYjIoo4Y4Jnem55ncal+o7XuhWqlHLUWxyNStTg9o
XpGI5FqQts4LynxC/FzbSwnaTGZoijxlpueEyUWZUf1VyWj5C9IIPkdeYbgUJxFiFxWt8ZyT4MKn
31djyToDx1nPVKfN6k2iqM1Bn3lN9AYZIVtCpjTVkqt7qwidja2DpAKISpAKyUm9/obfku2D9adO
0Capku3yuNxNBKLAE1pvGEKoiayX9Gq+o/05DTlCvM4Jt3Pv/OEp43ZUG4a2HcL46ZHPVPOSR4DT
mTMCzulnhSiAnXuFoY2/fNuvUXbI8AoBAJR3ajCIpmT1bwV2wkusA1XOqe+LoZfBBKG6JfY5MJOW
ynaIGExx7VEHNhvdVd7DnuRf5F5nFYb2XaKU3rDZmHYEIhJsmcJJ0OP6O+GvfGSxzwiieAxwRE2y
rCKWxNtKW46qGGoeXonTJIPg5sTlwRwptlBUqIQcNPskRywacpPiLgW5J61DasluR6zOs+M6YJTn
Eb2PL0vtXwvgu9dL3wpZ/HZxpxwTYZ1xQqOvma2C8BrCFmijDm7c4jG0ie5WD5pNCcd1KfclXDEp
/SaOL/bMz5nU6cLj3BCToH9O6PmwjeYdp1m004jlVeziThCgsQeJ4HNY8r7aYe+j9UPtsRkm9VwX
07R3VzpmL6dum//hFr9HUUb/he6FiF76qEg8DLXLr10+fcDFz49OW68V0rl3p6NB+MFGt8rXNhvv
2bKQ+ep0r0O2wT1rsd9uLC4XMig6Y6iO3KdBMetnNe+SSzda3tR0z3FRUuAOMNyJH4X6vzYBdkx2
5aQWMO3kZ8lLSi3OYUP289Z2yU3tywZxdpnssNASpOF078w6O3rwsIBKA/MSAMNCRVAhF9sUg2Rs
SFfbmY/F4RGqLO0zDPutbps198d1Rt7p52g58QLuwrJLdjmBG2BYO5P+WnPHv1GW4BtQQk91F19d
2lWw91TU6bRz4WEEtF1P0CFR+RvHKjKaXUgq4STnkIg8k/GfjoUrN7A6lIzBH4ZDChZVoom+Kuhj
coiUQ2kT4M3eyWUDMJuM0AluTPJ8P2jlo06M30ZvUc6YerrPYEIwBiZPqN3qrTvuTbxu6KoDUj+q
TbdW0o69A26YHmrYz6qcvhsVW40BGnEna9ymxltq4q/CALJlRzwdst4RXmc1XLdQ8nNbkBAzln8m
piHUQw7z2SV7Qm9m8FAz8454aQDwY9hKreaQmrEn6+53aeQP1U4GorjYN+rzMwX4X31Umj2X9XYQ
jtjRmzGvSX4XVXdJ8TtuTIdIvKa0YFgWxX1xjQLtb8UEoV6Y7OOyDib3g4Xjr6r7PQ8NaPyle6lr
59QTeJoaXJODrE2kzja5nW3/5Ew2sdPZF9vtraITxklMxi+nw0rZStzYUUZUnxnl9zLD6wYXGooy
GQ3hMvLYWQpmfbo2lHePJEmrA7qAoAGHskkjgoxXS+iqtEcaVk67tpFvxZx+q4T8WOKDFhsVAPzI
usskk2HechKS+FnGzIfROGIDUi6tPrE0g7OGMIFrzKJQO6ZMMbEfHQy4sviqeGpS/ZX9PLxBK/pt
QDskpYTkcBpZfB0QQfVua9EGHrVk7RIiRDTis9BqhBNCvDg2418NODCjy7s26h+SH21DPUmVwI+v
IOu3l7h+4LMDDs8cjThBNFWLyZQul+5Ox94QVG5QT+rFHNO3OFdiryZ3fk2mNM3V8afRTPUJqQiR
6lV9/5y3Rbc3Lao7JqIIGEYwk4yAzDZ7XyaMueAruFlSVSFd1uEDoFK6m+p+WEL7qYhh20v4F+jz
bEV5KhvbPnZVWHgIfikXo8VGv09VVSbceKnMqJJze1OQYh3nhcZYdMQxVmtPo8p/Wlu1vlj7jrlp
IiJt2LOrd+Zw9cmqyQvWwKb7C59Z8mZH+AjcgszcK46AZhNPT/rMWmRxSMNr8Q76plRvlqL90yeE
AsB5RbAUFmxI0gSVKLtJYWdUklbjEZHXOVq4U7Jh9qracogKiAyiMDgvRt6nVCp/E0Os8jVA0yaD
ac/iBN45cYpGrzPOZfas4UXcV4rxtCTKqczzrQM/nIKWspjxMwTo+dQrGUtVQ2X9KSJ8IJI8+kWr
tmFVZr5taH4zTXyIFBLlVolUopmfuRK9t3OFljoj4JfEuH1PZ7rVJvFHV4kH6RXEG0MDWDozKtZi
Ub51F3lDqwV+QhmKiyVmxES53mwMfaWxj5n0wTAQQi+/M6LZAmEaB8f+qDuVcZZwmWI4hfA4U0HY
Y+R29cHdWxJ1ZS1xQCoObGcm8CKE7fvEL7K3i1Z8O4AXTU2gLQyy3RiSijE0jE9LTOZNQBpyGdmz
P6Oo1tT0YdrGFDBcuLNyPXH/15BmG5YfKJSBhbQZ4VAdlGtCNpOfZC6Ls6JJy6usCYyLiDpFYvkV
1ejaZN8RbTFERyLEPNfJ2YoNXb2zVXkYM4gQBL9qgE0ivPC+YseNH9rE9VLpe/qco9Kw7BcUPMRk
5yFhSvUpNFplb5bMSHJcXFZJ7ogoO7QSzHlRuBTudsr5U+rE/mKFeHPHicYuNR2UYi5FWEz4cFeb
nj1xP4lML1H5rKIiNt4qZ5AD7f01VO78BVpfQs1i5VP7ff8v0oA9KI0g8KlsCOQd3+NRvYgoXPZG
f9IwQhDWPXIN2Ox6NJFUjIttjpe6/EyKsb9MxdDgwCK4DrgD5Wk5Gwfepb4mzlxRhNyWxFAHzjpi
crD9l3FPQ4yUL4ry5ZEp4k4CxLdEFj/C5d2YuPu8elC20oVTa48kfGou7qOsYsxZFMbRBPOzaQzH
9shGI/wBBljV4Dwl4XnUWbznlEbtyHA6pt3q3i0S2aEvnEG/XSZLQ1anUODP01Zj1qkbOoFqAghV
nEiFpgOD2JBclmWZ/HUqkBbAEZw6/+r6ptglWva2NG1B0K2DycDpg7zMHzp9P4vl+uK6M2NUWIUB
Q/wW+VsWMcIYcbEajmeiQvJSlW16pQgyBmAFFMxcgPctT6ZK+FuzUGbY8Gg9Q++ObtGGQLTpJ9pW
RzlI/iV53gkzZETIsUGly+tLzDzeAtdD487CSc/MQ8pIylotnq2pnPrV9PnznRTKfCkS64yMu7o7
S9kGtSFJs0Gj3DAZ3+bWCU3ln9R99FSBT4Po4zubkPTAdUZDvCx0SlnUH2Dixc96rSIpMKu3Nmdn
r2qzcZ86xQd2W9zMDgmSPRfzjhYvfNZmTNSKQRXUT19ardHndoO5LW15NZp+ehaWhasnLq96CHy9
SsRzi6Hw0RcoXFQ7NHdLXDSbdCaKp5w5bVyRsOLpxS3U1f6FXMDhhYk3rn0oR5pUTxRg49U1EkRT
qSRSMWpdwCaY8sfFMTF7IKvLCPCwWawRtUh+RYdfv6GoaaOuv/58UaE3bFnBjex9LqUzuk/FBLlo
aui1UBWCCCD68hAX5A8bL5kln3F/KltmuhpviWK/Tn/yqCguMKI7/oJtEAt4Wgzc0cWlKBIxUzfg
eq5xCrqpjdV/YtKWp1IetDI8O2aGTCppeDdnEb1Jk36kBblDQirfVqRmbMYC6R3tabFzbfKyeZYI
JgGRsWlwHPEpM+2rSpTN1RSvQ6XsSysUkAlHwgeHTlzVybyA01jwuQ7I4Rb1YZFGcEDyTJ1Lp2aK
KXpTKPdpSDlPrQx13dApt5zsxLfJjr6Ygha3cmiYxyS5eahUSHExM95Ux5OagFXA14QAgU5Uv4ci
bA6xMSLQA6Y6WvFVZze/ywpIm3Y6GtfZvTpV4l5+vunVzIDKlgLmitRkm7pmcRlalGvl7B55f4nd
Gm6LKN3bkC7ODU7jndov8+o0zNHCjsdophxkuFKuRVr37AzFzZ4WhpBaShainiMBoeRn39VvU5sw
G8n7NQPhSpqLixWIuadtBg5uMbelfLBmebGpc29F7kR7M8Fp8fNPyP7wvVh5idkqz4uja0CvwKiy
Q8m7frja+JasX+qFmSfyBaA4axDP6GTp4+dLyYicuItfE26so3Cb6P7zZWIlr4Ti0k685CUAl+3S
NssT5t1tXQ3pHk0/lz9G54YbeG6d0mcRZMu7sX4AYgngw+k56bjku6dci7FtuuF2yKnxBQEIZJaW
L2I2xzvIac+Y1yz0cjd1XfukmYX5IrVyr1aOssdgznyuE8WjJ9s54eJnH9IeNNMIQrv7p1cFNFRn
nyURgMKC0XJUG16EGfZiNNpyLlr8yvWIinNqmUybhn4cwv+xdx5NdiNn1v4vWg8UcJkJLLS53tUt
yzLcIMoR3gMJ8+vnASe+iW5J33TMfhaqYItd7OIFkHjNOc+J9WbkYcxJndol/pI7u4QiFgLmeBbA
Mkqsn2k8smknXCDES8Djua1wAR4Kt3shs4aSrXVuuxSkHsiZ2phg45THjv+RKsgaS7MSmTSm8phH
oc4+isDRRz1lG0wmW7gzwyYVKP4iy16XX+zg0NuJ21rq4WA26T4ZtfVjTPd2C0Yw9+O3Iib6d+7Z
yzV5CMeNczvsW0BJ+UcXpNVNXs3PagRtmmI4YzDnY4pqguPSJdqLkCbL3TsnQrjWa/THuWbyOcWe
dRDhEdNDfDb1aeCleiCsDO2v1CfyU6kn0NIqVd07efkDRRi8eEWuphf5DMX1uNHQc/kTquQ0xcSO
dGEHbjjXm+XNv8KRaifixcVT+6qGe8c3iPsx7wJaoztw6d+Cx5QNaH2K0aru3Ep+kRC1riYCZbu8
o2jzre4UiAlWFANVRWF8soG3r7DFt9si/TaqChtFyeinjyPIRT07XqOFz4dinl/+/kKF2+yCrHhW
hekxbyP9CU/Pyp3Qwf3+kizf37CGYeQ7nXValVjPQCB056h1vlrLbTcl9tkqIfA2JI0WRQaBUy0G
BLkYosO4ubBItM2m20ew71eV9KZ1KduQIEb7cwiIrgpN3Ch1wHkAIffEUAz0nI18kmAHm+KT6RaY
iG6tEbJqBydwo1r33M/TU531wc4vc9RwZ+BDA9TfabovqvzbS4Z5l47WawKbGcN5v4l7+VU648+m
xHXQFR/eEIzrwb5FpkghjNsSS7zJUInwyiql6SHtQ4HfVMHwqxARMyriGurpOFuEHnt5fkVF/ov0
paVriDQuV5u21SBXTi1s3BK1yp7YCURijuRJlgl1MeaeuEzH/TjXJv5PIpICNaL3cOwjk8lnDPAJ
ThdEJirfUytuyk5/ebAx1ob02OdZu7llJO+WrcFiedFshR90tNzKPaovmvJTMNDeRsxmO/Lpu3wm
UEmqXdeGGA6UU57MhW5X0iJ1i1ytFRl7giGt94ll0Svmpr4pGzFtraG1COts3E1aEXjuFsAfIrFu
c5Kcs3x8anBU8Aq2P00UKBeytbNVZLQ+CRvFz7AGkjB2AopCTCQNgh9U3xZeVPyyKL7qBIbZsqR3
CTobCZOypP0JJfcEBulgFe4mqqF4N6Z/Kf2A0xfn0sb075HJPdArNA4tKLpINqcxt6jH08E4xuGv
o6+sGe5Ce7JIh8yeckYwfevFTKmJVJJh/os75a6qyjt75vVh9shiXaa0o/+cNcMyahAMZHfYv5Jt
TnDmyh+aczK53wL73aLh+MSZ+EjqHJk53uQeo6yh/akFMzgV3QZCReTXWzgL23SApDnOEBYR/CHb
8ZnDDQ80yFyUAIEWT9m61gETt+Y76f1smyw6qd9fgmFw1zBMCGyufcSHey/P7JORdSbi0PIRk5M8
uRg/toHd3hW5x8cEgFbSue7H3Dl4NSMENLDXXLfc7QzdV8nQtIf5TY0+gRvWgAeNzbRVfVYiGU+Y
TVgCmOaFpg0hEMHBoUd8KL66kXzt/gwZUu3whKLV6xU6ukc36NptPYrPRIlfKqSTXMNeODPXTW4b
adq73B4jlmUtF3V8Kazs0jIi2BWh098wbHgukUDtQXZH27kJ5x+p6wo86Yw8qXnfTFVbhyhhZc2x
qwVWmkCzIc66H9pD7hiHpFMj+r/RpKkg+HE9IvJOddQf2jkc1sAzmIcabcIYjT/H56ayZeGeHZdV
AZN4NBjLQikk7ZubjGA1SqTMfpRsvFeT06DhLN0DcnxvjYqIm6rFYlouidxQRUt2WCnw7+0Cf0sN
qS+RsJBxNWs3skDtBqBsRhS8SOxC8iLY/uFqPqmy/XRAeq2KglRrXse854k96RdHF4nrYtVUrbft
baTwtsWeXcR2SJQhrW4X6emIvOnQOe5jHDDoMj3SjaV69m1U9XYAVTOpEUrH/oMJkDL1KUKz3tJP
UETHHWjXw1DaH6W0PhRIsaGC0IWpYdM3dARuzWCXmOfXJMd3NJHfs8l6YvJG69bQclhVKryHR/zu
TDMmUlFjhZY0y+b4nGMIP4+5PjFUR1vHBiHz+tdQkwUwWLJ7FeTa+qnXHtJBeUR2OzgzqQ1YgOcH
I623nYeQUVPIn6ra3HS6e0HI1D2V+P3vgyXNvc0IFUIaxviL97gs8/jA+69fZabCJUpiW1lEYufh
hwb3rsyzJ4ZpT1H2GLOfRxiMXH9QmQvsM6IMj9WD31fk3gApRkGNVsD60ffhe4I4/34USxBoauxl
jEUyGCd1LOcXRJfxRhTsWszAjnFmZVdlm+Yj0lYycCeSkuPupERN/uSIfk6V9i9sD2uwYYRT5ZXe
ZCypRzf5GFI5bOjWnxkJpseOrctaG9kDHgyK6Mg7DC00AxfHFK2g4WzyojKJAcnfIwx8UMiQnFhl
iH2Ihseqo6+ginvIA6hB9Biz3G3QBk0y+wHokN3L0CMyC/sr46AQBTLUVl9C+9bVHcMd5xAm41ee
R7QsjUlqTguWwAFQplQakAAMpaNBjggzzXhsYjwos3/1Z/ktZ//nVLd0+r1DhK09sJ6f7dWA1Sp5
Jr1q103D3UCTlFcCUH2FW88T5osN9WRP5BZ+cH1kBot5uLVS6oaWJXjZftl58hMHoX0R/IldQn/l
es5DbXY1k2AaybIV+6BkWIgHE/1+nqPzRgEuKJGs4JY34bFt07fRACaDRByNhPDeomZ6zuLqRpDZ
WtlZcMhLTthqllu69BsT6/cqsrtPFzX0dq7vnJHUacfNaQwTERyKcWJ5QW5ZNbsE3DTQLdP40TZZ
TmWpZ68wsTmGG67ZfuU7e+FztoU8eVh/OZISn+tzlZHlbw1FRqagjp1G7gb4ZruWjB1ef2iUIcku
ZiWbibL1luKYgybbfrgEZ/r4qlZmFMR7kL04Yfr1ID1JfihKXC0Ykjl1sHc9stqJ65kdL6K/DZK1
y61uLrF3niYHEEIo5ir66MVqIUM33CVGD8/Cu2Qy7nZZgOWKm+0jQ6k1d95nAERnUxrFLQFX7OFQ
e2Kp2pIDxFRUBi1GMQdgM2ciizi3vo0ieWtja9viwX6So0MEYtIUGyvbcjXxGtWCRD1HkSDJwE5p
ttsJAZfnnMFCNVt3YGH6g6p4p6Njq7Hp2q/4y+2bDpXD2q8+fR+8V7KQqHA91oH1aKN91V96rr4E
tGSdEm4XVuq9ZNIS1GazIqoD1YN4jEPHuRgE1U6u5qdhMQZwG6jmtVdfTp0X+6CRXyJ276PxXotl
JJtWQCt6m2tWP8g4es9SWSN3fySAGR9KoT/BZUw/04rNao72s4gvhkzlUcwcQugMRGf4x1rbwK8q
pAUEEaR4nWdSZlF36DqDhyIGghBjYx2HZKJEcKnWaR00a0WagO0YlwadXkKYbpVENtOe1YBPMopZ
upZkOrFPSbY+WYMsGqnyLFijqwD/uDvt2mRMN8i0dkHTwZxJ52yrOYUxLDJXIFB4pGT0O+7V9owX
hnUjeFRkV5usKr882DF3doyjFajggpjB84zfgJVmdIMJNX0IodiyMczV3B3mTr25oZ9dHYTt+Iqn
2yDVzraw5/fED+c1jMO38d1r4cSaC/0nAv7jQaTE+4YFOOuyV6jpNdrEL4sYdi9YaNqTJXdhXO39
4WTR0+yirL/aLYkI1GE+2jvMPezvScw4CY80u4AuYhacHGVykLJ5tWYy3qkebqouxckPfaJV5SNl
HcwbKKhSLfL+UX3rCUDRFIRgOz7qEVlCW9p3Otf1dmqGW2e0TOSlmDjNmdG3mo113Y3dxh68dGOl
bPQLKwHSo6f80Id09BOs+pUTkFgO3pO3FTFLTtdzyIG+VTnEClOkznYMawq2ZegTOa9Qdo+NzM4Q
YS59i35UThnCyjpcA/2/i6EIvXlQz1KV/yhR/gMl8ThaEwsJFuV5HyEaLr8b8qPJm3h0koFThnG1
gWM7M+d8l/klLwZC0HeWq64JDkuYK0a5tWZOSgtKmQZclI/WWrD4i3JSRKOA9YqJEmROHGMFD4ii
pc+/qt5ejipiWpMSk0AXjQGvXNdHZYxxcWy7W0YQ/jqLy4O22/qSdNWV7cavHugk2gOUEDC6n1lt
pwDI+p3q2UBxaAMVX36F5bfaM59+NPOxX03V8D1Cjdp4A05co+YlbnuwPsfn1jVsPlfvkqcRXq56
cDZpDh8o4P4NQxXtyvKuDnHPQdK76fuMlUNSvCfD8FY3PDqVjczZD6gWcMBXW0ruXVZH992s5Y+G
h88l87SC/xV28XuHXpa1MNArxn2cWduameK+1Wl7mLyAxWLFFrhyzxgbKp6ZAQU0gNVjZRTeNozf
YtNKcARZGHKof4th2rTA5+/gyCDJT8tNYTggsvwf5sXPgnwTCqhoRtyXt73tL0WCPCEGGg5RxPK3
ylMkOQi18qTYFCPDMSEYC9fSv2L2KQ99R6KShwsM7xIm8zw/apZdWTvwlxH3KJCzfcCEIYDcJVTw
UGGH4kku9+ZsH6DTu6uKy8lyDilfgHGQ/YuQBK+D/41Z0i8xrDliFGxwRObZBISZI9V2PpcuVIOC
9swsfmHm5gOYTJyyBb3bIExu2Tti0x7npPnGQ7CLtf3phMNpgUq0LYb5dEhuxm5sAcmOyV3aBPSM
VXqbTvSxRUc2EML3p3DyT5ABkEef9XwcnSHdcx9NK6eNd5XU8yryMXyCYHmSafMAHTFh/bOZkA3v
S5pF37VfFJlJjOJHNJ2dQfHmBNVqnnBpyJA0ZUfihO98eZmgITkc8hdX1YAd0vlziKNbT8KsiDz1
ZBgV+hXTWhw6H7xePhxdXSdiu5MKZ6n22EsBjSdOLrnKUjlPwEf2SVad4fY6b637ixE+yqFKOmth
MCWkGHGYIrsYgoL0VlVm/OI3Rn5O2Q9pnKkrFU7FqRHQU+u+ORH4FYLWgs2PnLnf1W78PHGhvLx7
75yy3k0J2caW6d/hUybT2ZLn1MWPgPtH77VZPUw535og+yaRQbDr8ecL0niHsx3z96+uYNkfhpO3
jqQHzsK5DGXOJDgAFCJYUK0DVT3CWxaXKK1Ptg0JNmYbKSJk+HFlMjlh/JB19cEPC/pCXk1ZwMPD
HYSyLHMTShM3XVUBdI5cBy91xkUegbzG5imeZ7y3Kn0aJ4s2EYP1up34UGaXl0uBey4z8nLjB9ZP
lrj3MU/rkwwgy5W5cddHzbUaDHVbzAT+6IrDejY9XK1tpFbM5tVdYFGqBGKXzXWwUgbBF21hf8EJ
4PYVqnjOSOFZm7nz3aWlYA6TYqtb5stBT2nFeeDU9F29zgFHi7K8FJOJXgh7AeEg3KzZNO4rIlQ9
j31dz9AJBykLJ0zxPyfCPHnBwKrNmurawSHagPo+FY3p7mPsU9mwxN7XatujGd1Yi1PccJqzl93b
6OYJA6SCaN2ZIIsQN98YEr1qFIb1KGMgjeAHrYx6zsSnMBjtS+ajootb30TPUrwOrDTTBgF1TSNg
eMJfmdCsUsL96pIesM/R6qHt2XqFU+6xe4yI7HigpGdVL0iwP3SCZmDwJMaAjhSQMnaezFwiswiM
s2yl+ygYum6cEKdNsDirewctc9ObyVFr7JxlW5pHZDjfTgssjcwcnjO0ZXvpDe7ea+MfguoWAJHb
HoLeyy7WGCwJJV6Jfjv5ziI1nmp7/E4T7sZA5fGNjDoTA828DXoQLxZp27u8Kd2dAM/MAgQcuO9W
yQNYRp4qi+QJCxyoa65RhfRHkwEDrBtNs5NbGLr6pqW2QJPqzlPxs3bcX0MgnXMuxQgmK/3BpqM/
DEbVHFwaUFYJ+jQmaAuRSBa+yQaSPM4VfACRJj+9Wb2nzjd58HhwfhRxMr4xWmFqx+WG/U28TGHC
jA8zDBPZGZgxpxF8YyInrGufFCuItjxkOQvTnJyPfWfY1dHuzR+dLj8T2jgIs8VL3huSyRpnX9ME
QIU4YqihLnbmlLehonwb5964dGzQeAdTr0npxT+S+gtlj2a+UJrbeMzl1s6AtvP/lOCp0WekydF0
XaIFCuveJOLzpo3xAzbNFD94aLnrFgVdGB99n5NKwcgj5gYeDfCtF6NbZJuCgwGN02OYWgxBf6U1
A9pRJvVhdquXAJbpquvbnOkQHA7Tj+rboIS+4dHR3AbQQ7aLfprdMFvQrkgOrY3cIBMIaGHBjpsa
ycPZ8/bpyI1VWDK6wpbuj0NVhOgjwZFwF2tmUbvgw3bm5yiGyi4EtuDM9wNmj02zdmKySNO+3Sko
sx3TQCa80JbsMJ6B34eUCbe+QuRM34vRP8X3yTQkxFyWMYR0R3x5abfirVSRo9KO98vr8V4n02c0
1u4J1oNxYo/7WRZexZovj3a+09xIiDtnH44UpgGL0NDMuY+i6gHaorEpNBkCDAgN1lG6PvS+/bOm
xjpPIPd4dH4ORPfsHe3194h4rNM8F1+4Bw+4ij32D/rB8oeeu+DDkd6nStx5h804ROTpHBuVEnsQ
LFVVK89Gw5rcERFD4Mmx7sBJTQy07tIQ86VpueamhzfTCsySy92N0ieanpoitci6HTdkEGMGb9QO
cwGy08IMGF+f+ROZwkCDZ97Gfv9k9f10givG4l8TF2+Xk97Ci6EE9KJ+N6vpzQNuejZEvq1M3OdM
3y6qS6Jriiy76svpbLrANIfEPk09htcAJfK6G0aPCbXD+rQJXxsTobiG5ntVgWoP8IZmFMTVK9Hp
3a7tRrgOCUphMg3wENliM3sXijZNjrz8kcRxjlOGGn9hmneG556a4jPK6pysDL5YKrVP/oyRFbhR
EtM2EG4xskeiVW5dmnDDwuMWlahIGq1uu3aii85hW3KS5o9R7/THUN7OCfVUKir/qsuJ6DllveUg
8ncgN709GIpw6y1Hs20fTSaHb/xDZ7Y5itfSPas32LbyVPnI5MvZP/rdtO91cDcEcBGAZSMhy9C/
tizSoJwhD5KCUyUMfyBBDnYDbgbV2t45N12UaQlDBMqh4mLMp7R0F4ETXfgYPrWBIFANqP6FHIl1
DzLkVkpaxhhcXqVK83VumVJOdrqJI/cmbTAG51Sf17bKX5hMEMSRVqh/q1/0sqcO0hPKF8cCtWSy
BXGJfFD1rlTEXIsoEkgol82sas6j2XhYWTy5qhzq46Qtf/h5uFSarDk8Xxyd4VYkrgv7ZBe5db03
Cf10IwZtyrZAVzkeDCZmtulIrIpLIzO3ydYjUYXxU/7k9g6u0iLjkmRJdzT4BOqFzxou0NfUTYik
mm7JDAt3gEu3jGNBDEDbXefCPULDBd4x8fGwGVqlqc4PPugq8IMB8fZ1smZ4VwBESKDFGfIoA2uX
O8gaGat+WNJ5jA232Tc9Pm38nXhomLNMgXWUo6IEzKsHo6TT9c0i2sh4CC82CR51x7u7xPe4YR7U
9AzcjWjed5VL2UTwMt4frB1o5KkR6q12gm+MIgejb+bdiDSs4kfYDHRPK00lhGaurNQrlsYLoq5F
/sBAsQjLQxgofopsWHzMRJ1djAqZPxhEiTCneI5jM94PablMf+gdPFx767D0n80asJG56ALG4wiG
5miFO+jK8cmK5LqsA3Ug6G4nIOOCg6QxlHSRdhpdisx8nSbRrlGe/xpG/5oQpnGScfAE74e/Vujd
Jmb5lvj2kuSDRSFF0b4dvdeMUCjEtGsrAt9UpsO+BzCddMgWLeinKF3DrUxMGApeBXkekyCYYYgZ
pcM6JxH8bRpb0ciiCL5E0UvrhDbdf9ofhJxu5p6nnORHiCF9sw/H7LFNcovGMFSbES9QCh/knvfW
sggadxMWBpw6cotUsT+5ZvDLtog36sUFC1uwCxM+boC5O9VFP8Mpfq5YIUZ+V9+mPV1WGTT20bIi
YufdQWIO7clXZYiNfh4iotk1McsWZmkRKUqs1VdBD0Jjqnighde9h0gkmBGRHUdA3k0DLV6BpvLx
7t4vSsGNMo5T6sV7aZgmsSQlLn/2JatSPaWIQ1ZF032PBSIoBMMbe6bgHIb0MV+gxOnypa3hQsCM
oPqtrHq/QCiBrdTHVkQnRorWBX0/GNyKmhBpxKUJlboatG3cRijcoxMuOsgu1q0V2umRJUOF70ZS
PDD4vIUqQNRQlhlrW7N46HDnM3hr1cm06upgxwGrIk6b9LMyOTJpMLZpzvXsR9YVmNLuU+shZnHC
5J53/ygnfekMiuUi7zjh+YCwHqFVhCGHei0aNEH2MGnTIsb4m8b4MYK4P2WN2Z8amag9tcCRfysg
oW8cSF2ag73pJ2d4LNNmpvJlZdXhZtcaBTRD48ipvo0SsB106ukEIh9y+fKF+Xy6Rb7OZnt030PD
PAXm8OoNfCiC6GwR8hbrkurklCWi9jh+GsXEUDegLgaSg5NnYeQMocdwE86QBx7fq77tHlogXQRv
1xmvQyFG8z40GbZMdvjsdeO2bl3rJGSa712cMrz30mw3msgJFUo38qCdY6ht74BUcEMns6AiGBea
ISarvl0iSae5QPSK3d7qyIhzxsBHLz71+vRfv+xDB/lWkTAc5KHbVWBXsCXe5z6T/MaBxpVEaGXN
1B9PzdRTCo8wmljCdSegg80Gkv/MMDHwTqI2re1/hBN+ewzasELb9Or1s4H+fUiP2sjHV0SpzLdb
+VSi872y7OlWPQL6164OmA8TJnX4/Y+6nmmoyqvhdLgXjMI5GIV9bfQ0H0IvkyAUYgOY+f/7kgij
AUkjiy2csz/+xu9/xWbCuJkwa8wD2Hg21Gdp9fp2WsD6cPa44ljbDr9/06eF/7848++ii7vpaaq+
//E32MUFgoyH7zAuiz8lkyvyx///cebX7y76brJ3CtN/+a7v9yXPXP3dtpUPlcJkEWd7pJP/d575
3x1pC2GatmlbiipA/HeeuXD+Lpbf4RtdtnOORahzy5wz+sffhPl3RQAxDmpiMz0E1e7/Js1c/DnN
XJnYUV3pKRLTJWWp88/p0NSY7Tjh3aTdZyqIGIMKMjMfmNURfuNnN4XV+xxUTF/ndEajVCbdtpSI
6QYzESCHv3Xew8zTrXdpPXCKdQygTJrkRJFRuA+znqYjrGB8KvJAyJVI0lbfEqO8p8dsjkNT+/vW
BQ+Fj/DOqpd3THCT6r48A32HySK0t0tKNGOWZcDuMr6l0cZ3LvPFmzBbVN2KrUEQT6dk9LoLLzry
JBvzzKNQ7lWIy3TubDgzrDoMSeWZ0D3T2WIbGWIRHUqkHn6FvwTZC3Z6NP1/uBf+TaS59W8+XcE1
Ej4GfIQptvnnTGHTnbzawTe9msLqDsGRASBWANsra+sBoNzoEokcY0Vg3Tuv3S55tQWSTeSajMyz
sjm0ifPuW9kN8MPnkc7tL34+yR32hzTu31cfPJ1pSyEWDbD5T5nHE2GXyHMxwgz+i6gJIqcPuw0a
C73QGJ66EOQvWlTjIBL64K5mLpWmoJZnGT72XnXxvYFdMrq4k6LkPYtXI27uKze0Lxms1VXYm5fU
r1+neBkGqOV6LykEYHt/yqrV2yCVt7/vgFzPl5lIxl3fjXo/29WbGYFaVxWrWxTJYP3vwnBRmGfz
ASDOorCuEVc1ZD3CcFmRzqOJfXBYvuZ6F0IJehTsGdeLfxhhXHc/41JYmVX8i4w041qKZlhHiXMT
KAjFOdBTIB5smHyNT5rOIAKsi8MBfwoOaUIplhuEHFv9F3Hi6s8R3r8/fOnbHqhm4Tqu7S4X5/P9
IS7C9h9/s/6jCJWJVJIJHWjgTSWCxyr1sqMMrbtyyseztnyfea/0D5Y5I6yKoAnV01OeqGdH5O7O
r/JqS8XH4JTYj71Y9pwWPezRSYoXX81ymbxDrJ6PUTmP18HzWUA6Xqh3KPCcrQOZmFQ8BFk61VvT
sBxi4bqvUFnzvuwBPpOta6EMiBUgQNDZXUDCa1TckTR/xJrbHBErldfO9acjfTiBUj1ajikr233s
5jTgA0KOtqmxtoeEgvlN/x2hb74pbTe+SWEDun0t90bZfYaI//cVA/gbsEDhjVxSO916xFlGQhPf
bdFUwQf2e2J1qNJCmF/LlD9TPyKWmweJvGBP15eveot9VlCYf5X7zgX5l8eERbJvSR9dL6e44Aj/
45UakLdnVgcntgXovsMqtVZtmewIUGAYC+ah8Z07V+sXn3e9OREg4DDjWqnEIx0Wfjb2uhl9MTRm
EG3Tzu0+bL/eV0QfXAOc1qxndLMt50aujYS42ZBy4cxlZq/WYuolJDSH9ZDNoJmM5qgBDu9Sq6z3
TD4NGoyaoMjROaM4baD7B/ghY8x2cer35yA1njy3LfhFe5JDgz27bki18LPmgKp8m/QzxqO5SKnD
BhsDN0QIr3yKkTu7lnKOsJnbKpzOsxi2RZ42B5sx8LlPttJCI4XE9Fqq9JWKajEK48GfRXfoXO+X
AeNmVeF+O1q/E1VytOZlYX1OtMkb5MwfJekOZOLOpNF7pVoVwbXFIripKvfTIdYM58yAMD1B9ehP
4X3AGuySmNM5Z+A8ZMwse99rgUyLZhuWY7bxNSkrloB/Fg0Tk4GQeiyX2XhoWyrFymiZTttI7nSf
5NT23Yja44abfNxBVsTDo11WKM5DWTofYWSQzsXvIPJ4US6CQP4LERvOPMMaCvfVNeEmsl1j7ssI
kWlZ+haj0jqLio1i60KUNeJ63ZQgLSDoQAQnJfUkAvsttcG+1/H4DaEQyaeR8eACQAA2yF6IH5Nt
tndJ87cZzdJ+6rxvrBzo8hq1xx/I+qEm+ALxYIje5RWejkVrSEwAzs3BESwmxWDeTFGjTk4vyKVh
LDgOjxJRe+TEh157xSNRf7tsj2q+fwNuTpgYmrssw/LmoAcdKgzBbcn2hp3f2kQSyXYIB8sScXCu
TeOpxF+2LyGA7jItnQ0URvM6cX6tw4DBt7JOtYUY0iXEnE1rhPsY0SJzF2Kq++yiu4i8pJoYEtKA
ZNfV6ypKX1krXRkNrwKgWdoELJLoI0WP/diLul+3PjpB4bHGnJw7L8uaVUvEYDctNTLOhnMRHFC3
qdtKP1l9xIQsCl5nqT9dJho7+PVIR+R+HEFOVPqYEX+3RTiDt65gRuMRYoSeAAQnkal+GR2moMMO
UjA9AAnfL8zoqqqLc/wrRwF41L7/7Cqxc0lyOsCZ/uxd/yWdoOL5bBWEcyqm9yRmLh/43hNrrmvm
YJv8i1rC/6dDyOI17UhXWAyspGv+PqT++LrwEPOqkijbIOI4oTNfOVWH9MHiQY5QSq9Fw5HbJ2jN
aMCHyNUHG5gSnT0Mgza+JGP/gVP5fY7Lq214wTp2hbFRuX3zFz+o9W9+UJeRleAFJS1wHH8+LUdQ
GLxCIdCa90Gj6i0WLYOGnOMzK2eGckUyXFx4hRAr4FPnC/9H/8WH9fvdWWZTWBbHL2pukw8La5Tj
goLwLN+V/1R4Vew4RyotRjh1Fp8F0zntYzJEf0pv3vr+sej8p35mMsoKjD3OxOAsVf4NTCJGAAja
Z7sOb+ogtk6ua95ni1okitlaRBqnTbzmVbWnmNRnshPZ1QeVvRt16p0Z6PwUzM4JmTRaHF2OdQMl
TK1httgoa8EFdpkWiPrCI/Et9oMikJTwhl3pmsSqY/Ekz4+SGCDnwecVt4o8aIvddy+Gfvc/X6al
u/hT7cdaFEu94se3OMxte7mMf7ifYO6EttEPxipqyH8YAflVOJFKf2pZ2uBiUeV9kKYwn5tif/6v
6qHmgNmICl9n4YWQTmID0ADKvDPsNQkKrxAb3biIxZa/wwTE7GDBVQaS1a7CfACKn5b+viz8YFVF
kXEqli+/f8VFbPfIY2/MXJgnHKTmCc2OearGmZZCm8iatVMXWKRuNQ62kx2xz3BVe+tQUUIvqLvt
FGIZ9qkfKnWbcY+dRBsjO2Ika46xv4dwcSvxbQunjx7xuq6hfXn7//kjtTzzXz5Ui2qfcl8K2/R9
c2ke//ihNqg5i9hgrtvNuBc7jUEfUe+8sC9UWTw4BTs4TTfSYaZiaN3hIc+bTW2lL3WfjDzaCjle
fqMGliGSMW9O+WCM6cVKKw9TcHQ/BtBZEv2sWMoz0oreAUtFq9l7CgRa+tj/4UYsAVSOtHvMyIfo
1AMOw2KdThh1QCTjCUUuge7aMyrSiMmeYsQGBbAX77KxKbp0CLUntj8rBbOlVjRGkO5P04D/xsFn
s+PVvA5aYSEj90+g5bKt3GMuQTOSIj8hzh3ur0TU1aYH9pHtRua8V3qdQEaPnl2WCGMen3TuvJJC
sUaCuLWNksV+8l5hNDmrviBvOGY/woQZgn3zGeneYTZdZ7+5HS7dFNSNkVYOWNbMFdhKxeuj9Dm3
ndZ+dG1nP6EoDoFYrErAM9BiTD7zytGn3Ng3yjTOnt/+aiWqP4ie5I207YUkBKKDBVaMxkpS9kSY
BTshYHO4wNjtWmNaN6PXcfBpIQq0YyMwZK+HOsogH8k98SuMIAvoHLyk4IHOPhpOYIf9tiFglLUR
GpYKEwRZkBHz7QOGumbbp6/d7H1lVvuJsKVej7Viy9aRoxI8ywRpW+VqexMGd2QJrnN7wqmT+Zq8
VZxVZfnGDwkFxbWNW/+zFcWB9GPzTrHUIakFkoTP5QtidphgZw89CtaTvMlbHIZ+Cx5ECfDsrbo3
JArnKHbuM79n/54l/smJjKOdtvIufia/92cfZsDG3PEmwg0yiNbiXdpdORgfuAwfHLTIcnxSK6BU
3qkGc3GWFTkLKrn+T/bOZEluJMuyv1IfUEgBFAoosLV5Np+nDcTdSWKeZ3x9HzAXFfQIITu7txUi
GRmUCNLcMKjqe+/ec+E7g3LpSuTJnhQIVPPiFu7iR078+aYYuI5T6kFTI8sTof+WxRGKB6RTwH7E
NXND8F4UZ3dszommEwCQwsSpRjJvU2Padal/nVprD4QAwK2TQ6Wd7Hts4A95IqtnpgnPsYfZykLS
44yO/1Ay38/nOADMvLiINcausWAsmqTOGfDqyDJYW2sOZY475Ye8vUsj0p3pkWIyZpS8NE8l2q9z
mlxKbd271nfsyj7HldBdy855a+g/LKYCgg0Yo8lMx31CdhEFUVMDaXiyKARhsUTPDbmOa8a2GK14
PZZTpakVDy9Y02kx0XwlaD3YsGnBSmvl7EkwzGPG6Abi2E2BzONOehBohWKek2nOne+IC+g6JJMh
Ok7m7VmdlWsQYQyqF0y3AOqM1L7BiGIh85Ot6TvwzDvmAXrYn6xsWtmG1iMAMm5EZFeIbOOEDlBX
QvfsFQ7lUF37PjfAU0cPWWH2KCjRQ+o0T2LewqWNLwTe2KqOjJl+p3m0LmFbp8UP2JPEyk0IeSfm
abc2mrSE0eG+rEsGx6J7KDgiJal6Gcb+Ych191g7MHZSQV1aisNUAjGyND9dSYdcr76+D+h/tyiL
tJ6Jo+n2H1nh5KtWskxW0wfaSJq7nF8XbZwASnkLUKlAn/aXFYD/ZeSrhRhw8BQZ8iiWYlgVhKAk
ib8tqLVTAjIMbSxPkFrBNrXQm0uDXjGE/rinwJNsQXggGkw1PX6lmEHMqs3BbKdlMRxFGjYrIxPo
jJUFQixGsO5X+YXAPnxyg2YT7mDeBKIl7lesU73HDpR4Z4gNZwSCDWdvHIZ0+uBqou9j6QvrVSZN
tVCK1gQDrJ28DBs2rnIp0Y8JEycoNluA5UwL7ZZXvgbvkNbukoIe5EnjXDU1u2Yo2DeuMxLE3flA
OHnu6VPesiTF2IKnd+laRzYKfhsEy1VfQf3knidL3Yg9qBtVuNaRIeeJPx06QsAJrEY2q7n1Ss+h
oWkgsjivNpRF7tHR0ZSDORqw+i372r23J+CDge8+GSNJpHiWTg9UZeOFnUrVwbVjD0JfiakozMEq
hgNmkAYwuDVQ0CjL37mDdrYn8AOx0E8WXSGf67c28oq2RoRjonO0w1BbD2kYffrAJxGbjuam8rW1
o0JKkMYx986Qr7FzMZll1LMiVJVx0BT/sHs1nUsNSI7f5emWFGjY93eOIQEBlMjI2hQUaURXYSI4
fZE2qbFF1YHPpsoJRki3SFuPfq2/sNmvrDqS2HKHe6O07zvDUCt9KqifNH9rWS0mmqrHxuQEVARB
QxVf3MewY6kb2FcjnFa72M6ZSlIJFhw5jWdrIlU1Kam0q+696Q6wvdHHbfyMA09Y5gbHQ+Oi+/Ha
i1AKCgrEkNiDTauBSPeaDrhIoX8yZHA3aWs/GCaOHYpn56K1G9PLSOFKrBbfA02znox4cJLlq8HY
D72xuEXI8div7YzNivVwTyrSSRW8N3kFaaL3MZP1FajPcBAw/LcqUkcvG3F+yEntpw7WUaBdgVfU
nG6n+tBVtrMrGZmOjhqPDRYAwqeKWxUM34yQjyl7bx8M3QD4COhfFIxr3Kf4ZYPiLdVt8A5mfcNA
imhOR7xWtFLwo1+8AqTd7OFaxD78pGAyyF2onHPn2GRv5OjfRt17cT+HzvnOAtAurG78rpwfYpoH
S4T6RI0L0AV0x2ZiLMdsF5VfMLn4hNJPlbAJJ+EG0qpY9WNfbYeuqtaJmSKtqki+w1Cy5AEAS2U7
pPzN2eYo/+cKOH5HRfBJEmBzduDkdFN149p5siaBkG08zfa0dM0TEux2WVlbmgPfUSWhfbMb7D5B
QxgGusE+wq8yiZFcij4/usTMsbLCjeqQuSwIarkGOfyCJkHiRtUZJcYcXjGeSEJZdzAh5vICKJQX
PTn604AO56wjXVni2oYnB0ghmkrjmNORPuKo59oNp5HQsiprmp1ZD4B78lpyWfT+fqC9x5YRTniy
Q7ryLNBk1iwDLCqIH3TCW+iiE2lQnFKZYQJCmrDEd1bQNNV7ku6ybleOY72zOwKk1HhfVvCbKVj3
E4fzTYvPmS25U8tADGejTs8RTQAsc+Vzq0XuNauXTlvfTFP6YQSw+SfcuWGtkRZlpEd6jjetWTpL
REo5byKoT2yALrGFy6rUn3CgcjJ1fdRvdanUss+CZY3obhUIw11klr2BVTCsgGribleYi+1kspcO
MHnSMA06c/6TSXtooUA3kByV/wA7VB2kuWVdJ25ETc8TxqLCxt1jFs61VMDZ4xznSzrk9IIm+lyJ
Q/ynOR3bkjeHsT/RSfXMdvUxd/TFAbHOLkowkonS6Jaa4z5ZVbAj0tc7sdzgDyxr3kp+pSvHOw1a
gJ1uSDhfgeQ91hJcXAYMY7nRyZxe50PKNR2Zw1hDf8dWgmSjMhiTY/oIiNtCOzFDRovqbehVdMxb
9HS44ceDyWiEw3txiuqaa6L5mH5TRJ6l4WG+AN7rmrXGJBbQdu6s4hmK5dnkBbaFkmcUBYUi7xCN
5UvQJBZw281gpe4+GpNNow1vnQi6B9v3b+Ph1lfmvVFrexpO0A40mAh4xq0bqWJsT3SgW9z880h1
Kxr4/QyrXm0QkUqaaFRColUMQz7ocfZNn8jXJZrz3UQYuQN4QUvOh8jJlpL74RLe/HAHQyHcdEha
b7MRkV/IiQwye7Zl2EBhM5QavAOr2ZOgBDb13qDwCgPK/SG7lAUuayiG5t6NCyLUUDKBO46WrUWz
L6y7iMy5hqgN0dfXfKDLyT76XUaXytEghOucoIh+JhTBHzdTYz0zkxeHUHduCx8ZGuJ/bykSQNHz
j2CN1lOTBfZe0qZiJuMgol9Low+u5JyrxWCG+RFQ9q5x6YO3EpW30T757cgkJA+P/UgwvAHTyEVh
lFn4e5GzLuwm8k9WXMfk64jkA0x9fIprBBOhJ5Gz4KTG41Gf2Zf9dWSZZBg3g30FI1hux3Ce7NR3
2OXFJeu9O1siERLkwIOWnv9Adxp8NJaqZSREjyAj175tS3dHm6062p0utiVsiMYR1T63KwQbHQwE
v1RHP2PdVHzl7c+5wdieiyRJLhG2hzoIuj1YnGJbJpq5H6P82Ut0a4mZ6DPUg3cr+V7W41vm1e3O
Bd6CSN4/gPLVEU+w8Prs7ThOrjUP2gntPdKd3AFwk2pzQDZ/iwU+71GHjzIyRjzjRXpMClutgix5
KINRA3iSaURYkKtgRHq8+TeqJJlbkTW91GFOmftJlAladJ1jmpG+w2yTr61tyVP8sPIeKYIVGTd6
QK7pqIhlKUoKRddub/D90o71PAM+nsRgpXdy2wcj3qOItUZx1NrSr2Q6hvB2VydQROTQ7DnGlQ+i
GVE4GVfpUnLrKCmMKjMfh6LY5NpI61nmzToMKN0MLcXEknO6JB8IOTwTM2HPbnZQLbpcZyGbVIWy
dDkyAGvdtdmTQ5dMWr1lpfyhT+OpEZj8W9EM115xAm3pigl2eTwTRBKF/baO81MT2xA8/W412XVI
xNkceENbz8+rcGWEBD9ijquOMOXwJTQFzidfi7c4oo2n3KP6nMwcVGQUheAfa2xMSfXkmn1yk9Rl
/TRMu6kzEd3xJTKhDTdEZOFwgeM5dVO4H4vhrpznA4kF49i0JrZlZY00HRxxqoLmVKK6XkXUObDj
SsxdUdBCT2DR8tFg6+Sdo6g++aSqyxH0Xemuf/bYRd0wHsh7wPE2VKg+4JdTg+N3ai4RZqJlHAa0
8ZsALa2mvC1qaeqXpK3J5J2okjzg+d2kVpPh7YpY9jQXZkOfptbKKZwZmqCv4UdWfXvHe0ZASB6g
qfHHwiUWheK/z4xzTdN0BaaCF988VyZynHzigSl0EqHh1VLsZWfK2SKULKuuiNcFXOKHsUaHYOvu
SSZQ7rSUbBnfBO9aZG6/b1V5Vpbm3mRSr9GSWfUMlkF0O+rnyElA2fpOu2lU2Z7JA6aebjuOuU3D
KbHXnkvpRjBGEoZzNJbHJkL1JGVy9Vi8aFZ5G+ogeUhzGkOd7Hq8YmO9ITQU5g3IkPDiR9OPPsBT
aWNTxNcR/AhEYO86T1yMxGUJ9z1j6StU9VaGek+vZtBHKotTb/bon8ZoT+Sl+Wg2zckcS1Jg4RVt
8sTVX1zqgwgaBfVXmN+5KmdnNgVtNIG+WQvUToJe3hYATO7HiLUqIXsegff43iDwDlIg1tyQFH8e
vaC4CbIn+qqoBCPnpWJUtS8CpPKGa7vbJCr1VSlltdOnaFMQmPOckAeyaKAkrTRMM7usSOIbt4ME
BaeEcMF8fKsL5xzi6HgwO2oRq5XrsoycfQFw4FSLGaMeH2QltAe9nG0/o/4KQNCEqBUf9IwJXFcQ
KYQ16BbNxBMTLGPdc3lZzNWHFvYHgpTCrVfQ10sVh4+iasKt2zWvvo+NvTB5wws95U9RJXuhC5G0
Y5HHoJwzyx6zRyWRiuo6H6GIrFroAm4v86iTl3f5cdIfC6gOPqZwijnjOfX1u5gv4AaYsqvYbxeh
pfawHbXlAC9xqVSSr6QhUdNnxT4dKtQIaU5aO5PDipZ6SGdsTYZIMO/HFcaBbEBQ2UBR0Zv28POJ
b1wMJoE9Fku0y/NQoHuWXtYRvZ7CkLE6WqZEsS8MxYS1ShW0x4E+VzgSbj1CoYECZ6FJU9vG6pB2
ogfZ9HoOezUHa5nMPKwmKa/gq/pjKctPB99XELt7MbEL6qqqdj9fwmHEtc89CbYIh2sXVhsKDHsx
xgr/CN/D1jN9Px30qbqr4bHAgB07vGv5Rzu6j37B0LMPBEFnmLLJ1UTSyaQgwo6300144xmDKirG
SfecE1RWXemSBpKpw0/MP4nRBs2dhQGy20UPHXebz30bJyLSPdVOBdEdh84y9CUrDTK8trkVec/y
PXLZNHz2vDJkkeaMz7B/MS93nRN413htmdjZ/caD7TqPGweHMa0PEJfuV37Ev022A7ZtrHzDIRM4
z9OiLnaS8JAVLWpQOOl8xbz+KEzkBF5X8Z96MFjp+ciNo/k7g0YRjce2oaH/I8N7u8c9gcBTBBWW
Me5Okb0UrW5ciaC67XIZbEa73mvYq/f+oDmrtqVXUg6I7lPrrBmFOhum8UonzmNrR9Axx03FxC4G
PrT8mCSooi2XNiSsaH76JvWS2WZ1bZRfrs3sMRMhlMvcu2AXraj4sBjSdDpitTdSEqEsKqVxnp/2
/Zs2P+iVll1Ih6k2k2ljfVXujW8KNP8mA9cQbuMdZ8t4kxkeUCf/zI5MfTsJhhyZAFiqT+doGrB+
tkm308tObpBpcq6St5oZn5j2VztMneG2HYx2bQGF3EqdoSXiwqBy7yKdHyAkgU23cyJgSrCWUwVg
kAjw6ODA30MGLOBbmt9oMai9h2uMePeRAGCchHEC+M9jk8gkzQUTKCqPO++qRfxooL2V80x7kCid
A69dGLg8lwVxnxu8eBYiVctbTXWWbfJ5JtqQytz2lcvjFdC7d6mQiPb9RrblNUkrtMpSTCsKeDIx
PBYPQs3RAxXup2za6WgWZ+KhxL7otM8GMz8Uiscx9+07W/cekSiVF4KZtMWgA70fI+imRYVwRpQW
jm5S5cYkouliRdltUyItAwezqCsWXM2zN10wCLQowWM9hybWHdKIdjReSATYwgqLydo2nWORDwKz
Y/nIccP2R5rCtGLW1vBq1mN+JqFsU0M7bWMd46PuABrmjNX3GD2tUfYbE2vb+efffF1PsSb1BjP0
iAcnsnE/JS81s8pztafldowwJBruBPNdoBvqR+/FQCK7tB2IJTKyPifaFwsQ6Hh8iPgNmWouRsQI
O+iZABm6OUp4GOaAOUGRKd5k2+P0qKezBgwm9GwspyHrMBkdteq3GfXqROSEWa9djXSXiZ+4Vzwr
vBhIb7CXbPRBndkh72PWCZ6Z1tkbvQmPWi/fZR2h922xmQyBcUw9tMBRjrFMpxy1CjiADUDBo9ep
YWs14qJ8m0+YQgyjQROtswmBMqsAPJpqevFicVt56lwgsD7qjd3ckLb0XVZ1gK0LgYVpVu4OZdCn
5ZvYB4foQ8xIMvQS62Bq3EuMTCIxAcxU5WusJU/UpLjOYhfVrlq6BokyheMew9iuVoBKCWonKnRH
FFe9gTPvrOh018j7WdulqT2n1vQwJvGsjh/G06zBh1qa71HRGQ/3feFjgRnqvVkRUxsNBDFn03wg
BpFf0T09pw31ZJvAtOjA/XR2vR28H14VpY+TmL6RwyDpdtOmcBzG0ORUwSkjTEDAsolxArKUNEho
UGua67EPiOLKSKKCazZwT11zZbjfRnK6jhYnoVVTDKT4SVHseqN8KCe8zo4k666y+mcjTzETyWGf
TFGw6sK0XkFquR+RIp5Ng6Z6PlTWvUT/vwlQJa6wg7Dy2fdTEL5AW/QhC8EcC7nuqyOXDIrnULQb
gFmT5+zhMcMKIOZgW2Ehrkx9OAxB/VhlXrcNcmc6TuZ9ZXNesJ2q3ZYozI99DsoUZduGLBsMj4zL
1mVITGqBePKmbJyRWnN4bi1xTbrxya+HNX607RQ0T60IgdFZtAchb6k+vgthdmGIIryQCGxE27sI
liMSQTy+Xf+eFRwVSoN9xO6RZTbZXUEna9X1CLUbsgqXcnBpw8fZWwNjlCkiRZsEkSEUAYO5U37S
+FsamXX1Ck4zSh1Hz/rIeDggdjRPEYc7ktjZfc2Un7JwQPW696np3VeNvYppWZkD9iynNYdz2WIh
TNR1mOSwRV6KjSdwkeu3U7pEsz9iQdIfoTlX98JsLy2aQ2s+5dbnNseJG9sFWbmhineeFvtrwt8n
pFUIp6K2/JGUXbJJg0HbVF67JwINblPsXYBqa1BjwRf0fgzEdPqEF8+T09BgrAP/0oW0ewLduIG+
+Zb3NAoLmzB79Q7C6iUD9tHHzjYYEBM0ZTeeS1u/xBW5LJFQ074eP32baUMENQ/cdIjZvLuFYenv
E6e7IGxeCc4c4KfwEbnBTBkfV42Yy5PuqeKatBZHvh5RTjWoe5CrLzZWKn4sl7l6H36SEnYPNBTy
T+xkmyacOGZPN7kuGc62+NvN3OSMRdtoqCPCbnX2ZTrIwaYmRHTFuddZ+D3rYu4RtEr/lkgB80Yr
2Qs4TSpOGLxbk0OUjp87S2a0nEEoekdBJ4Yv6MEdazXnoSboRM3GWx/HWrL4b/4h76lirAX19ysi
wRtZE/rj24wwc2PbW8MeutXOrS81btn6buvgsQpMIKPZcAh8oBPJYTjBdoa5T0k9deO7iI3nMJdP
MglWhdOemhSj2vRDBvU21qIHc4ofSp/g4//WJR3SEnfsAnozgzx6xkVh37tA4fokeogYFIrEurTe
lP2vzP7/Umb/F6nF6r15/69//7bLe4o6f/EeVO/hF10+evufAnsE8agypVQ6/0fuj4mQpf8+S+/5
N0iiHMZYynEsJQUKXGbws4pe2P8y6aQgy7YRVJGH9D8Ce2H9ywL0gNiT2TBCK9v8jwT2X1S+pqJW
hhvqIEUSNsIkPuivihC97nQzbjlRG33TMVXLbhL3fbTzi++x53eWzXS86JhFc3YwQ6CnL30UfUaM
CUo/e04y/F4Yf8lq2MMeetd1KKvIAha20Z3r3jnQXmfEDu1eg5s6qEtZZjvIvG/JmG8rKVcpMRwy
2xhxchP5NEazetOk9VkI7yatUcVr5rZV6U5Z7TqT3YuJp3wxkbnIwrVIVPQDt/8aPQE4gZQBTf1s
s7wvLN36g3Tmi27m31fJ0iGEmfR2lfVFr+WGSe9hD4WHX8e32UC88USQh0e37y/PzT8o8s35D/qL
MOznBwlETwaaa4EwYZb6/kX11A1W4nhjiGc+ekWZvKYfFRAcWtI075dAPlalDRWu+tHYUO7riqFb
f8krBHXl2GxsM3n1vQ+Pm0FuN9UScanac0CbeqQekPIj51hDj46lC4Iasw+jI7L0D1/B+KKv+/kV
pBQ82QYXWhezUPAvX6Eq5yMFMJoVx8Rz7CyZ4N61k3+Bivw9tbVNjAgxJhCwtaNTmUfH319B+Y8f
rxRLt8Nfyvhyq/pI4SfJoK6Uub9B9fFDuR+hyD/tsd2XBks05woy6itJbkYYrAs3zRb8lmbhTwaB
2YxjK7rjIJuYzU9G9FrbBZt/iM0KOjH2jzuvxeFbh88F74hgpJWYLsnO6KVbAcfjaldnWEk7GEhE
vOG5Yz4FKL1H+9tG+q6s2isMsv0Y0BWsmC6tf//1beeLDnO+/IT7qnnZsByLV/rXy08UQgsnPywJ
XOEuc4JfEJYxUCP2xbLsgjsncrdoOI2lSPeRxmnehWYI6SJgH/JhcZlXX3pAk8P6nYHjudTjp2k0
7iufQYWbwF5E8xJdPdLIl54e3XKOhQEEfw486+MEADmL/W1SFFdl0ZUa+0UdcpQa3GsjnKdIJDtR
uBunyDCzScZuRoNOubvqU0YZZadUauh09Co5tS7NPrsDfzwa+8aonnD9kQdA4xETJsclpBgc2dZN
KEm4cG/DO3d0anDYgoRnEIM6nSDOOjkOAfIjXG8NpuMZyD3xbruAnPBhEFecgNXamyT8c3mHgKK1
pvu2h92QjTd95++1EMobD4zVuFcx5gvVM/Ko6ctqWYDDVRy9Br+nqa3Tkqzp28j1ziycm3pq9w2f
Ckl2zQjk22huAf8jeTXca0ueW6IId3CWzgOVJFE0NA8IdlcygzskV8rv9xJLiTQQE1Xaa2A1p9Ev
7126rewgtxXD8tkQLjHJAo17NQbJdw3O4VjulJE9BCUmvG740dXcVM9+FSiOstJnCDI/oeUmarW1
58JY6oy1zxgpyDAc1Ronffc5S9KL1TdL3ATHINOP7BcbOIMrF2y66gp67uN1RDi3TKLkTVoogrDS
HCqaU9V0gg4p3UNAo2BqkzWZm0R71SVif+cS+ebtGESvbm0eZQRFGBQ1T8i28fp1hXwMl9MwpKeZ
jE9Oyg6Y1RmqySy/wvmtMQtOx5mUArvM1uOrLBmTB/hgEnKxSKIudkQ+3Ex5cHQTa+tE3aoi4MUM
yu0cHCoEEs7eglwE/1xivrXu4TOsVEMKnHY3iI+yuhur8NiZ+lNpWlTa7SqpvbWyaMl6hOi2Lzi+
Zq4pGJqlwDUN34D2UxdYa7DaTQC+NvPcm2TmK2rBsUOo0FbJGxAzFThXELQ/ZmM4QinIsyL/IL77
HnEM/F+y2EIdkitUDqZ4G0suc607tOWTqitaJvzwSzR5/TIfAVlX9m5kEuqW7g2S0z2F+dZsI7Jb
3Y2gr25MLDRVVh8IjNzoPuAFWZ/Nqr4R5XjL4GSfxPUjjiGOp6itwmK6FJN5h/8G/1QHBsESc80b
cRxNX5NRPfRDlGw1rNa0Y+gnpmzYkQ73UHerY57pLw2FzsrycQajDnaXGuI1FA8WFDdtDc5m75Jm
Ti8CGo6ZgaiSs0ap0nKS4jukTfxgG0Qd+brS0ZH5IbE6MAsOeiyIn0LL5TvW2WEeZ0AciDLuX9qs
sqjYJmx/nkZGOZ++11wqxLlKLDD7cjBhwo8Pr9CdfdJbaH7svd42GzX3SlIGT4ilaBgTWIJ6RLA1
WUCTenOZ2fLOmMKnvDcfa+wc5dCfPJ0+rxamr8on3jpusAdYITwp+2qt+8a6jV1m1mW+xfWa0jZ3
BpjK9WcjFel05hOzVSY4bLwFs0QQo2NU7l1jPEbUV4SDnRC6LkNaCwtRgWQL5M/jjVNVSJzzbeba
+9RtcX4VJuUjumcwYmbMkab11AYp4F6oFz9i2RzwBgcZ409rWmv0sF0GfVMXPdAJ2SS0ZRZAWfzo
QKmPSnfmJmYTyjTALfIecd7CGB2s+e05quS2QYAVue27loQPICgPIYM2XupNHAS3inNeUbTPWSl3
mQ78E2uTkHekOKQ1vjTNRMCZKcp/jFWfasoLFHzwhPRohfx9jxye22Lvc5oDJDuz3fC22LBV6wia
7YsZUaPYFqjHmvVObDtbW4+sTz0x71rIukY3rK3pYPFO2kTLmzlKBRKlWJB6pB3ajQvjHz+lOqUa
dd9o75sgvy+epR895Rk3KSj3ChS0gZgdJ4JtPmUpb/8zLtJdgXcIXccyNccr6VS1hlx3JnEIHEPM
A+XjpNIXMkx2pZfvXA/Z1jC9woq2W76ex4nXDiwOWc3BdqOV0zSbmGaqV+k8Wc26sF9c5z43m/Us
RO70DwbqixwkpsmsKCmbzdjjY8m8g1Z4qCqzRatb+1o8ZzU6vfLDBS5omiRseMW9ORSvoZbv9F67
l2G23Zq87oGXoLEkhmphJTnLH6IVbsF8hXUoEw29xh5OI+eOE2CGXYQgNOrpYHQPgUqerYy1IuSk
aFfWJW6jBx9nkwK/6emEN4dLg5VbKhJrKmulEeI53yHfTF/nX1tTdmJGsSFhF2iNCL8ntbi1/exG
oBeTZnfFTraxq+wVbO8i4w1F6kYBvjdMyOiWzWbJy0qgR1TDie9aMqCItGBq2rY1I+ngG0CLPRzD
R9J8jvMyJvzuACkVYJ19R0Q0WjHrBDdo5RvBO4FOHzleIs4Zy3JeGgKEwJCM1wEX2Q3QYOlRf6dN
wTZ75sS9pOF8P9IySAYkg8a3ZLA2eWXc+1PHbjxcI7+5M4FrFAOvYJmccnXmPrw7vONgOx9zJDEa
SJWQiykQG9Vldciaz2oiecyjJabRGpBLK/8Rh/o1hk9YR9xmZ2BtrNf6bsC9uayHpzzK9mkrbked
+K+63CX20e/lum7SZy24E3RsrDzYiGFYh4WzY6z8MSJe9voBdEBAH9fKvU0NWxfxK8/0suyJtAZJ
BwqaKbER0y0vNTScBUYSQBVRsHEyP12Yrr5rEIDS26reAan/iO1vug76idSiJw5KACuSciWcMV0I
7G+L6K7N2ens1jl7HeJ8MEmfdaqt4zFlZcyarUdg56KXob6SnbZMY3mO8oA83I6UoAaJsjHwElTy
xR+196w0P5o0JOVuMLS9MtPbodV39Lcc4idyW72Fin+IGp/0yzneC7TsQRRxvQo0UDxkanA2YY/x
JY8Q7mxQRKy47UiSn2swAaq2cQvstK+bP/hfZyvEL5WYdKXCDu9YplAm9vhfz9FuEkamX0HaasP4
O8w7OpwWvTr/KAf7D16XL/5NSkoXB4mDZdGYPRvWF6sLIluOLF5WIcf8YAtYOpCiQMLsQ4gyPllO
vy8RzL99MwtLDX5vSW9hrvqdX79ZnSqTiQWnGB3X2SIjCchJv1ER0HCmZd3mb0ZoPY3kOvZWesIz
sK9CHLID0yVFLzZbgEcme2m4JzplhU1w4wTDLuhcMOeCyfO4s8Hmqaa/t7oRDbDxmBjiySIvoNNI
MwgZIYNBJ+PBe1Zjvk/yeG0M5R/q9X/8ig4qJ2HaBr2XLzevCKtGFfCDCBAHvmYhctsDQV+I7E9P
yWwW++Upma/lXz5o/kH+Uuw6pq/1mA5hxBC10QPOCnkRf3+//lbQ8RH43yH9OT+RCl8KOq8b8zhM
YJoFHF+8obp4AVNE3z9QMywSY3pJzccx8f9QR88PwZcvpgtpUkg6tJhs8aURgTzFmYqmK1fzjXdA
t0pmiw25nHXGcENspe/95/fsl0/88ljaEvV56BOtmJTWZRzEIarT0xjrGxGlf3gFfprH/v7taHfR
YtMN92cR/ZfbFuTMIoaBz8rpvY5qGlboYteiujFRCaSx/ZTrJGfkZDFDJuwz59wCJO7KLRloj90j
srmtFuprQt1WIm23vogQ3pt/WBX+4dHSsXObBkklRLQD0vjl0VJujRAZ0d3KbZ/JCkd3L/5wGf62
7sxwD5LgaSTyP2mLXz+h1Sto9qjsVkk43TBpADPt3EXmQz99hve/f4j/8aPoa82tCZ1x1JemkEYa
WivKtlwNmAmRKSAbiQ3iOiB7esPu95/1t2bd/LX+57PklxeGPqvR9H1TIl4gYJKJzKSPuw44+3/+
Mab7074psAI7X1btEaBq1UR6CV6rWfJubeoWkytjp99/zD88BvRnAarQQcba73xZymId6ZJj0c/p
SAYDnklkSrz+/Uf8bPJ+eR0MaaG2RxMLSMD68uoZoOoEC3+5sqR6r7xuDV4a5MPZ0Ug80XCWEyxN
SvZGFMm6Uv0Nma9vQW8c/p9+DFuqGSqDxevLV9VdIK6+zY8xEp1VpsTSMC3vvFvNHW91s3kHMLpv
R/1AUHgumuNsBW0Zv//+p/iHhe+X3fHLwicA1DaiSXntAuNhGs1Lrw27GHGA+6PdwQC+/P7j/un2
4kHmmSQhRZlfL31uW7g8horjV/NNDs8GEZH/fx/w5c2zjEo3B+vfH1DUp9b+03sg/vAVvpqZHb4U
vVM+AZTlscvh52d+sMDAWdFYyE+2Pz0wNj4HseYTjW3giDxJj5629lF61kXOKfWVPj4Q9vQyQJGY
zT/1S2PpVyPAiqi2Tj7e/v6aGI74+/aGqdhAbcfiZ6Cm/HXpE4VV25okxtMAtoz4OCDzdYJWCBY+
Z6UYkxoQ8CTpRhmUabr5qOU5VteeZDE10yiTXYd0WRnOyVbpLBnD+1Fts9bdmMFdQ4B2Vecnifln
Qia3sAkcSwNFcrC+suLhfqTkHGEZzKemwu1vkHZfa9O8IP5ZagsZEj0YasQTTUHOqWrckcN211T8
9zLbt25OayN7G6R1cWvtNI20oSoahZhDOLBnprv1eoLjvWlN9Ud6WrKBcUdiR0bWXr4nUW8tfIRR
2vDkGeqCLHM7uvqNZeanTugP87tGavkWkc4lyNxzKlFESah4pfVkafIJqgbcUe4vYR47kMtSnRjn
X+s4QMiS7Q0o+aUbbXz+mFaKDeP2jdSMawOn2a4RMari/1B2XsuRI1uW/ZX5AdyBFmNt9yG0ZkRQ
5wssBRNaukN+fS+ANbcr83ZXzZiVhZGVmWQIwN3POXuvfeJ6vPuhiaI1XCJFWVkOlUxRf0kz9cnN
vS1+yK1mxWeJGETlz2v1h4G2w2qTbTHVukS+DAaaGrEEM7FqjWRdOfXXmqgqvBsbjxc/mt7eTPqd
zIbrhCzHSJZH+Zc27W+xb1yUzn9juv7qB8VPr/ffHOrbRdbSP25swCgh7GA3I4eJNBzCiZZDid7B
WHe1csXkSSAbTrZSqcgRh2uwQFO47FLxYdSMsSqWf24FZPSiuCSxe6JJ9oPhMr7KfJcnxTnNopWu
+A+NGT13tvyiiqkRzw+VBc+NENwyA5eXrCTzsjyisEuUCvXtEH73mmArrC9DJ1ddY68cFcFYUKKF
ssVsCSTJFMQc0pAX26g+3GS4FSmew/nG+d/f+/8TfBTXzz1B/PM/+P57UdL4DEL527f/fCoy/vuP
6d/86+/8+i/+eY6+1xClf8q//Fvbj2Kan4rf/9IvP5nf/sezm8auv3yD4AVA2q35mMBoAqfr/Cx4
HdPf/H/9wz8GuX+HWdPYJv5nzNpefk2HXwBr09//nP9q7j8sqkiPYRRyVtN1mbB+zn/tf1CbuEAo
DIbClIAaC+sf81/T+Yfq4dFnieIMztGMVfsPwJph/WMqOFSIbbaHuOT/D7A2Pa8/n/PBKBgW1A4W
QlW1ODX9thAWVoY6CPzaYqTkB577PuiFTzMXcYgajPaizbNTDTjfVDekchawtmEOg5/cOo356qJG
0JvuEY/dduyCD1EBXPzTG/nHBfe/8ia70myWE1iKt+fPTxBOgQtKjsmrQ7K8q/+OLMirGlZmT2qL
qMoX0631Vamhum3D4Fsxqsve6NtdnjXDs+t/NTslOXY0ODe5IZ1lBkpr9ddP57dz7PxsEElCxXJ1
fRqa/7pveINvA52kw9QyN8QtzxhFz6r8Sp2SXU0tvnp9YO7/+nf+/hnpms5xSHfA88FC87TfqxWy
2OOYeScTqCJ/VthAzoxXA4aNJuph0t1IYPBNuQ+jiDgbRMuPzVijndeNaBOlbxbz9lNKlXGrTO1N
10KMjdpIHxyX4N98WPNs908HyemZMiKn6uYSBfH4+/g6H7Qo56RZLAbLeA2SSFtUvWacNa19Fzme
DChnmDyqDj09fM0VbTEcPRPFLG6ad0WNMVgKsyMNUn91AYzSLEwTkKWuqpwFodNN2UKwyuq72zao
aApxqKWXPPRl/+L1qrhYWUBpLLXidQDR9TcHqX/7GKhbdD5xl4tAt03b/O2zj7uAOiBiJ3Jtpuax
qcc7B9b4LqaVduALgk0B15AIN7jr1hc8v/g73sPmMarw2xcRPjQwacEq8wf8CuboLwN+yL4oxc+/
vmCsf79nuFt0sHlcFawiv3d4UnVaS6yK8aJH/7gInPcRu+mZnE5BbGfT7OOgvg0lKfOFdO3X0Vet
I/kO+Lc7FyB8UOg7LVSj9UjvlgUiv0GY3ZkdUUXoz4YvddAxxn33Ra/fQI2IuzRK2siGddQat6U9
AMhhi7vjW4XsnIggf4+pXre3fkj+naGI5sEVb6pp2099RZvUUZOzMxk//QZ5QEWGQbjKwMXrDvyW
CKXzSm3T4iB656ci3eYK14brPndtprugWh+VuAFZT7Kw9L36Jpu4+bv6aPpk/3xZqyy3rkEcz3QD
GqyVv971o6KXlJTEQJel8tA1Mf7eZJpDFAqwehcSWuRjL6z8vcQLcIpq62kIIejHmsaQPLaHm+M2
b3/9Gf836yKqIJU5wARbmhbxX59TldToT3OaWkZl9lcOJ/0pH8cXkDTy0klumLxfBdhH70Rl/Ryr
xFmSjzyQ16G+Fo2m/s3Nof+2j3BPmDQvPaQxtIs4V/9Wu9U5Hqo2Yw7YS7VcMzoMz5kddxv0p9kC
c+K77M3xashMJTENAsuiNDO5jXoCHHu/wh/mttrRSGLtkCXWvrDUd7frvDdMT4JJQfEda7V9lL2q
EZRKhF82xkyxYF/vmxYAPup6B1G4ADBhJNHfNGIoQH/7/JH8q/RIYCCyTU6b9q/vddTpUZ/gIYN2
gGlD0Z1tJ436CjyDfPfIhwjB0NTP9PwRwXZwchU/WJEm/6EOmX6b/qwvo+IxwEh2LHDYMU+JGHOF
0+CpltVV9TGBVUaIltr+aEh0Oc0urlDzCaGo24MSte6tgRI1ibHfAILlO8WOv3R+J5jYOdsx6Y8Y
FPtn2hT5Jj7VPfi5zBlwQeLogEeDntj3VOuA5zh/zDgB+0Pq7AQDaSyeHauVlSS7UK3e5/UisYN+
lSVnJfOLExU5L89MtH3b5MYTJglUpMZz2iH6Vo3wXGRgZuYrC5U2gtIRI5pAmb4rRdceXLtjPUAa
s/D0ELjGpCwWg/vkKrlHkBAkckbaxquqQlpPHAzlVSHvXKvjAy2Gfa8hSy+L2FtxBCgu2DgKQhyH
E/EiXGdtqwKqEM46iPt6F1t0AkSHTSPI6cOQEwacmV++p8kJaiIiwEm390rnBudSvxO1bJwblcsw
KhPsi3UK3c/wzT2CvJAyAu9s20b1miycYtNOuw552sXFAg/vuYl4kjpjktG3VcQZmS02mqmUVGGK
vjMVEADEfHTHctDfFGKN4G+EyhF4m7ohVpscZKtGTzI9VGNP2KDPNtJXEOpjD+dHmasfHMoOufUj
SIIv9DmKG4xoFzsAchnwdQhUfB1TMqbQFx01kWgCde+iGuYH68Y59P2JJSoZXJsfRWtU742LHB0l
enAqVLYt5LHHmVQaTl/hlVsmtH5uEqVT52VPqAWQ2s0nC0vLQlIDnBq/slOR3ymsRWfppNFW2ltA
158ImXq8SROLrtCqaJmUObVo5Bl7p9W7jSOHaqkM6Y8ao+kNha1HIbXtpgs9hZ3zAC5y5/sGJqiq
fTdN9gqC78hUUEV1jJu2PFXR8K0sDPtHBjQmTZTzfCO4tBvuItiFRZEchZqO255LWGoYHNV5+zGd
yHlQAoB4uoIWoGi1Z7SF2Cv6IGfi5GZrK1bxf6Aa4SMEs0H2FTENvnUk7TReuLgv1gJSi6yg9NsY
Jk44peQmN/Nkr5PDvvNcf1xyROA4M+2c8z+tHMO5ga0zGDfjnq6QoR0Vu3xB3RCfmhJrP/x+GxPI
+BaEZDvWimy3PWbJdaRGATwZFI6GFzCUrJz3kijXo83RIOgSjD88DFP7ra9j+xTgGBfStB7n340j
wj7BlyX2YTLgKaSLEUuNT6Bh3rHxk/6DEVD5nrgBFguDQpvJa/3MsUFiNhf2ev5XuVZbx9gobFAj
8iPS3W7lB6TRRV0MkqNQQAsU0t/N67ShYywRo2M+tpTKmdZhKgKafh6dfljWOuwbk47HUssiVhSN
6N0WbK80muyJ8MEMdgPyssBbGElrHedXEDTNoyewJuRudybqOVpEtKyvTQKdabT88CX3I2IoCw0B
gN58j0dGm4RkoInmPHmG5XFscqs+jXqeLxszmRKzUnfvm4NYl1riLpTwZhCjvi1Ijg8Ky3z1yuG9
IkbHFPVwbUScnEYFTUIbApXAJIaABaubG44Xz1fTy4jeZRP7MiZTS43vgWTHpwWzE3B+dkbW+0cw
lM3Onygv9r4kQvphtAnvLiv1mMbKl7htu2WvkS/XAm2ZYtSiTadiyO57d4PaC32+6mOu6SfBUaB1
7/NXQCG6F2to37RoT2QuPBjp5hdzCP3l57nYzYW9k4HQgAHk0Ya2RfvkBB4Bp0byXJLFdufue8eS
PGwqXVpbI4JMGzt6tTEtFzkBYTQIIVuCZKYHRyuGVR2p5SRRyTYtKPKFjvuCTs23yMKjEJSK+Qhf
am22tFa4baxjBFAT+5WRE1ownewTgMxjppCpq+fbIcdDqaTk35Rx750RWqYL0edEpxAoqCdlt1ej
5Cfp4uUhiAe50CItuqiFL1YJc/hEaV+Aj+v7IO50UGkZ64vbB3ezmnI2G6N+8Z3kmy9YyuWEgLDK
fNMaOD/DBictjbjwUcPzrPb9AZ84rIce7ZR1qKFtwS0hQiQ0jeFLpDz0TUfUbnOtQTSfHF2EW8dU
+0VrjP2xwIVpzifNUNHEaT7nevZkPQ1UfNh0wclQW2uxJi46HsRVAF9x10p3B0s4eU8y5dLBRjZj
I39QOaltS5IFLbWtbyE7KvFNDlicdMAwbR0HVfPXJV03EtUAinsI1o7M/PF7athPvMwbNvGBG6K5
Rqg3riMV08ZVUXZM3TK6m6iCrTw8lAApNtL1D4EDLbbkdLpKA61dD3HRgalJl40sdwz2GFK0CTwG
HjoD70kufZPU0jSE7pL1O8MrwxM+pGTpxPgyXJxEqQoOidhVb51ZdXc+5HEoCPfhAc00GUdg3TZa
54o7lGoHhfEuijeZUocrwg2N5yxGy4AR5iGOJReKV2nbxMx6ZAVe8JyQP41V5BLnA3rkwnvoYgjs
PDdCd2U5Pmph9FATAN9O+W6F7n3rODwt3ektEr2NJNAZk1NYEb5VEwsbGOF4rIIsuSM7WUemGj5a
3SQlrOiaYqojDLZT5KZ0M4bbJUmw7OhPbkX0YFan6CE08kGjwahPamjH+0TV97018F3l1uRyWN/D
vM4uEm3maDTmo+iwWpXdUN9GJXiuckcskRNr91I63TrJtGSX2bCsfEbsYjM4oE/SqueUZ2HVMZLi
qE8/ltGctowbKbcdQswDqDxo25lf8fIiMDGsssseE+WRbmLxyg29sYsmu/uR+uRVMntAJKSRxyKm
1SYObllkcB3ExrObdFCoyzvxUcltVJ3HJgiz1dwGwEppQfxEBI4Oqbt2gl/BKWZcoSKK14AexpcM
ORbqtW30oPnt+KN1OU0VzoGzDQfeYMBdT7jgCgNwfTPy4D5MZWZrpmwDqNeXY2VfkBnnD/7YPmlh
G63DOAx2luehSERfzKxMoc10sW3BfmcNZFL5MsLj6RNEM/QnDcMvrH/ceA0dwPsofIX7D0syGVtv
LjFqLqGBG732uJraQsYox2qTk/84JfeKdZ1w62qtrT+PUE/QrEXPfd+8wY+6u12eP4lpN4LxQfG7
cIU33Gs1DI5R5HYLXUWoa8EO2TcBH9dfl2wzTv/PZSS9NlsnR8ujn2UhqNB/LSM8m6rRmHQ4WhRh
4nb1bdb08k57J1ylgGkM0VfHUHEPVQXJmX50subAKB7mhwBCnbTM4CaaGlUQb3gY6cahKm1rrwOD
itPxb0rMaTL069NFUWyoDk9bZ9X+vYugdxXpJ26n08NJ4SZO9FJ9jPwdAhJxBp0MHNluL4kL2wtu
U3/963frdysExCPbmYpKqOao+PET/PpuBX4GDj8mPTkCAUb6JjysiV3YAxpCXNgexzC5V7pvrCIZ
tM994kEQ0Y3X6eBwSnIYOk6LtWs+l7EKhauxMxHMZklPtpfJlEGx3KUpuuHQle2PLhLZYwZtaK+0
frQJhWq9147HvlPjExOjgsrFM/+ur/Bv7zAcNZu2kuUZmj3Rbn99iS4yLU930HMlNPKXXRmFm4jA
bKYiJNSUmGl2jKhS2n5ucIwjvGQOIaP48AAL6F7hnUg4G3eNi+yE0l6HVRHSHnNA+/lkqG3/+vOY
jRO/XA6eR/ELtxXDEuPK3+fdjEHjPkvckThATpRjz065HBTKeZeRC4mZaGuM6WoFsVatTUB8WPH8
v7N3TD3xXy9KngUEW+bg/BoHydSvb1nYBBQTpkPCbK0hD1XiFtwjqsKojV3U8TjGF/PmEI/IDxU6
2yvfqKuD1QsAYTYJjAOC5pZm9N+9Pb/33KBJ07GiP82wnj713K/5k6Rk9AZdyac815r+BN497VTo
TX4JOlFxJI0eiVr83mhYs5Wc3A+wiea+YVC4yBwzOKuOUfyNgIcm/m9vlY6cxtYQ8KCc4VP7nciN
ciy3ha+xqqG3XBTF9rPH4BG1KcuV1ftAPLRGQDYV6jsu+u+AYttH0WTNPvfSfINOFC8xnXe1jA9S
T9ODEgoSEz2LHJ9eAWeQ5jdo2drZQ5Ofgu6DgZ7qC9ry3gsso0PSwOMLFDFebb/4iISdHKrefUQ7
KR4kovKHufFof2mDvrjEoJ0XyXxCYM64q1xpUbZr9iUOCSefb+O50HJbBQqDxb08BuG3z67y55k4
crVoiwW4vjnSe5+GsKmkGVZofketeXRzhrtqFJlPie09zJ2GepTpTXffVCK0pp7iOMFDS6XUnoIO
AVCKjGQ/Fym9Zn2rJ0iEYUnjOcqTK+Nisfcn5pPvttihybzXhHnRp4dCp6r+oxZtQwMiBWAAh0pj
XfYkYXl138XLWjgCbSE+LtBP/Xcz/ymoyj66to0Xao6jywCxdyyCRD6goabW9lQc2w1u89jKXnnT
TeqvKFHlfX4pquLtWtfXDza2Msan1BRRaCFYNazy6EqvvBut/zP1hdyEls98WAGp13lqdVdTleYq
Tj82G6K6U1PzyZqM3yvKog9JuiDS+SliIDPhDOgFCI8uO9defUf2Nnw1BzJTOZp6r34vkSvWWf/U
eTVw8T6XNzKDSb8ydgZN0zVyygFJaNyCOtWSjTrasCima2ggSXcRTGdyjego8No/AmOsdkSP0S3i
/tY5+HNiaIAdToegxoEsXDgdOB5Pnk3hHo00rI5OcG8ySE0gCPuTHqqSzrpXE8LamCtuOZIkNJKn
pwNAQmz7E+33z8vGUdTNDLKauo+nyk7LBbNVxEOh9yUhew8N93evBLPfSFM99RNiAWRrd6gjtIX4
bp0JlYYJhHAQ1R6w79TxJbcEscg0e2oPkKAxWGRyOwWXSmgAl5UaNwmTrKVZ1d8rfKPPLTmnl399
JzMTN30MAkHxPO8qhpYCse2dFxfgWOWC6o0GLd7Nv0RViFOMuwKYjj/cEgGnHeImOUSGMyUPBUer
N+5z5d5R9B5Cc+TIyXxoVZJQi70nNTdwu756+pivIi1Wtr7R9uskVLt9WI3EKuGKeqgzrGGfi+uI
F27tqMYr0KX8OLjhvu2U4JRx8lnUYZdyA4Jf4f7Ulqk1WusW5/+rVXaXPjHrqw/sf0nI6I8Mstxj
CNV5V0ozWFM3bFOZWo8EUbPVetqPKraeKPxN8E08qEX0agdWf7JwTgzaoN59pRX7VmuYFSAZXkdK
GZ3GJD230yVQdxA0Ha9mdySo9sk1pDg6OUYH+D26OIK7WBZ+Mh56kwig0XTe/7gSKqe5jJh4l0XI
NhtF8GR1qPlz+gu5d7VRWqfC65q9qqhnGbvZlV0nY/iHlUSLyZKCRRtsY30Uy0ZN5T0MiOxVbDVY
jWaH7jkozvPDHDwTUC4zoEkxedtZ9Gjnyyyz28d+iKcQTmjr2rSTKxkdXEOUWJia4GfWOP2ZwQ1B
VO7GovhEAkBlTk5EtJm3ZVuyTBDburVhbm6gf4vN/OyzUX2KSVPafSbZuBd8R+RZsGf67T6uASrg
6OxfXN0/lKMJK3lqh42dDz+yxj8x0qc7tE6HJGvGY9oAY/uBs6qqwZQgQWQuj6f8E9nAI/lcrcNB
xxpjVNdwykFuhP4ZoyNcV9l6fNqLyjDGk6Fm2xEbaDQdXqrQvalWbB5sc3KheDLelUMFH5Sxj5qY
I8sWNoDcwGOpRvVSotPa9ow0Vt5gD6hDBlwvZnIxBeBWI7C+WqPUn2PpZ5eBWOjRccIjcigQpXrs
nHXuEYgXir3R1Zj/N1T+MfVH/0hShUZca2OsUihF+5Doop0ENwisFMm7LoKSxHVLrGTeDLsUJwES
FbDYiogGSAdufM8LhzJkPozMJ/WpmxOlhnKNpTFumSuX76XDmjbWDRaqvp9c1ME2sXruhEoOmCE4
UzMfMB4xbB98DoFbUPc5LhnjSMQN6EGTXg0A2Z0S93Bai7AkMT75CunRXRNvDgawTF4ssmvXbgIb
hCRgyHeBnUIkUfQjLfeH+ZAUdrG2i/RK34lOLODsjCezM5Mtqn7sbGXp3owpNTGouu8G1fqtCAjz
qG0KbTNNJzaCr94IiB03bYoH0sMXuJwrTCNTk5XHyCkd3PS7MnlFraKHmjyX7QYmFW/aOb2yedPt
blw4VlmvZGy0r636FlT9pRcheLM2++Ym4fCR9k9D2z7lWS+/KvF4afIfObDxJfjaeq3Mi4RBVCxx
hbl4l8PAYUQT+bV2CG3I7WRpQSI7pWMPJV03vDe7Me4Dtpjev+uEVAF+iPRxN1T2w/ysGl73Ecw+
eOgUAC2Q/xOH2+IY6yUvuVO/O+SsHITRgQSncCuETjemaZtjG6nBEaPkknLdWQu7BvsmcaewB4zv
eRw8oZrSqjy7mYPRbpk5tEvX892V44bOmnSvxoqib3gddyr3ym1gI2abKEW1Sad9TE9buc2qrlnE
7bufWNGraoj9oKJAyDtNO5Kc7Ow6yo1lYmkEmONuOmiFGfAudV9HlkIaq1q41XMLVwFWsSV6O1rc
mrjNAx0TyEcKyrwSLSyprgDBbCDzWMqaTAzNw04MNvxn2iZnqY/s8+gMNlnpB9pCR7RHcAP6Lj0r
LsKOs32kq0Gz53bIDnNJUIcm/QNOwhtOWTaCWZjjc50SqMVyCBtUDRxW4XH04cOQuvVDLs0jn/C2
68YCJkYQnjpuzIUIdMx+9pDcG9977dOkfR+AdRAl74RPugPVxSj6Z0ulP2ZWXvhYgKi6VYi1lZ+B
pkIXyydAdOQ7K7M0msOoFt1Ok1G5mlsmcfri2IQOtYNTvqelAJuba/lBCpc8siwr6LIN4ZUQcoZA
kKahHDr+nnzBcJdrxy7VezpZjMayogdQ0qSwwafFpJmeWuNJGnXpq9Kb6aGxOuIKooCkWaV40i1x
UNques9oQM/zN80gLMRGOHh2NFDCWIe6PYBtFpcEpdo2qWh+mGryPk7h6JzSEI+RN76Np1NNCSym
UJvq9NfFHxLcaZ785/KPaoJKAqGqTfGFt/+35oVuErBlahJ6NIDKeGnpZj+V1BywEmHulbnH1ZLE
vFW0YTjamgWaajD2rGTD8SzgD35TaIq/jA34ls7p8mWdZealC3v11DlvKmyuJZnMwVep5msSzLRe
w1Tc1jgQAOljcrLtTTBk8uiS0L6nNe4uateWq/nbVG//+AMKeo2TuHxpqjGgANGyvR36+ok4NyIz
vMx8cDKOopHUE6YOWbUgQv2p7B1312H1furQLu7UcInik5S0aX/QpgfausO6J6Ri7dlMqKh5qstQ
eO2kBywwQmHUs7MQJ1Pz4VvJNGDnhGqmgGcJWgIi1AFzUmRx/q+HKItRWQ1qtW2nFhfxCh2BK54i
95iznXxvNoPz3eu0eEmE7MZIJLwxyvOlgCfyXIGRc5J02AZt7iznqs4C1bxTB7x7yRhpPQbRowHJ
cT93bXJeURSwfo8e3FzfFu6ydBrtqdBcwq/94UrGtMEGwkXodbCp65YuWm5nX7NE+Jf5QTFCcY4A
CXcT4UNN6V3919vDFOurW3X1bl4BrCqE6+B0+wyobNJ6wxfLjTHVTQokEGlLIyzWlizFkxcm/ZXE
AOW7VWMmdXS/uBWtRWBBHqM7b8qA5c/MdnMrj6kUnf7+nMH9P5bS+BjKZrxiK/+edGxRaE3TB8fr
w8+xEP3wC5O+qfDGdJcVIQjq6rNHMPaqfQnj5lZkeEo7D94vd1l9Qs1fH5y631nGqU1N5QuJ5+ba
AW2wMgGpLYCnPwGV915yK3qzehezZcFwmJEmfVSvxToX+z0p5GDCwRidw87husm8ZKHS99krBNHv
oIoxo5rnn7jXyNGdG3tZ0kBTCwesNVpcLUN6smcxzdKLZiAyHc7RoxeXOl0Obwr6VbfzpIyKemWb
cNP9ZmCKH6r6c24V+nKMMREySvjW9xJdqN6Jh5GE+oWXk5toKmIdt01yo/s+DvR34bIPryUkLi8u
qrVWtSRDFRU4rsz63rJELizvj7MxGuHms6AKO9NYoVlU2Z1SJ3qYqdNRCmSUBfGMJ+sD3nn3qtrR
Pi+S/ecsOenG7rF07bcx6pHQhNrPFDgY2vAaPYUKZV6FhbLIYVJuZe91xwRq9a6evmLIpexGEfko
w3W4aGrmHtshbDes2cnFqwHnI7td68oojiqWM1I5JPgy3SmXfTKwaBa1dRui3ni1ZP2cymhge9Os
rQXzLFF85VWdFMCJ8uiF2filtoxjHyXRMx5f7RBFVNB1AraDUctTYVLqjpwyHnyh5lcFS6gn6ucR
wcoHyS7LNh9sdngmGoqM3A+NmCG99AlHtaMrOYrekwJjzsmIYKjFuO5k0MAggD9Y0l9kaBuHdwgh
uD7j3FwNo7dHBEqfGp0Udgwic/R68BY4azQ8x9h+E9fslp3ra1x0g8Rv3VJr+160SZKWFPUyczci
rvI1Ki1admnlLMDqGigHd7MKI2sNzow5BE3TFDa5Po69tcyo5TZkF0/rTZp/SzNrzecwvBHegeDK
7l7iZFKH1h0AN46U18aNbMK7aac3TqXtyMsBf11ON1syXL3R6q+0JeTW8/yjEhGh1NcSMGMuToBC
7nWSNjAlGsDVquJSaY46EOB5sxWVABI4pXMK7rHz/FWk6+cKcM7nicLoK/1SGPuA/WM5JoG3lsRY
XpvRCa5pDy6t0DMGXtO3kWHWzDrzdq8lRYMuAnl52Mknc7pOVKUH2pWZPhhdF3QErLgdh9bqOpQ0
CBKVnInakU+FYX0bKviItiv8m4o5oLKUaq1KQvpkXtb7mmy+tgC/q6q0InzmzdA7d/RxYnAdDVq5
OnkrbBmcGekTNmlBFitFpr3Ibm2YUfmqhxVxGY27rmPfvYRZ5Kx6Bq9PPvPwsoyf5819fnBhx8Mv
P/MkwnPrCFzdQYacP8oYGeneKwVNuh/mAxwBdHLp1ygfzCDaDg2iqqTrIVgwVe+1kFxfJ/LpQUXa
yaKtBoSkU8FqaEYF2ojVUCdspfYwAEeWhlhB6cWtScdiyUaeb2Y1TlA8gnYqzxxVl50RDvd8gDoQ
KskCZp97SCejwGCG2KC9ILhrw2vt6ybaB8DKuosoB2j/CQHVsM5VF2pIn4Dcj3ofguCYYv9QVppo
jQMVB7gJu+BWd0siu0aL4aBI/WVJvMXdUTQHpFGVrAoGf0CDB+XSBpMx2kRPGpehfqFvJvGceO4y
IbeqdeX4lfP7om498V7bNruz7f4kkC9ZB5ZaHkH5If2PC/uHphsW257TrPEfFU+oW1Hkn1WSe9/Y
hHPCoczwIPIkfjMtfQPc5DFTa/84N5j6YBZgDv5SVV3yeMwwu1Zd2yxjClClb5ybb2fVu07bYx1U
9woy5SpUY5d7QlqHNsmX8/bQZANQ5tjmpcC4GhTNfU7KFExmQiaznYlvQhvRe+g2gUQGraJFN6kg
zUT9CU63Osi+O3hW0l3YleSDi+ik8gL7rJD2E+e8NTISxXLsNJKGSXYnjI61Zan2E602BXvRw4Re
COSim8/6PGVsR1EtVmbn6Sui4rzDoIeP7XwHd5xnyDhuohX7br0tsmQ8z1+hsOEWrKV1DEN5tKnY
XvtMbKqGQAxH+NhF/Mw7k0/hy720LMDiAAkIYWBqDgLgPI2KLmQ10VEK9MvgJW/6dNDmUDbunTx8
NXL/Vsa6Ldgi6rUWmfEtmg7DjiJJP/Gs57aTyqryrPg+PwhwLga5g9f5O1nZJmu+eKvUkLArrQ7X
3RBLCnOmKMuhs0A5z9/ncTE+CL2BjwisuvPEK5uBDzNClR4jYgTy1M0P6JWUh/mrqvKVFfF3HYPV
Otz6I4UDLjzrkbTCZNFl3nisJ0HckI4EKnXKW4FxapnJSIEKYSbD2cb2n4BkUKdXqwd5cQ+88HOv
5z5iyNDjP4EhtyrLzuX6/r+jwnlHtsmf0Ap2KAac8/Gg8pE19f1w10jsverQIei4XDvDN05Jo/s3
x/edq1Y9NrkT7YLeQ0Q3rS61xmSNTKTsAAp13EEVkUv4L8UBWgHYselNzTs722qlDYrNXQ9a4X/I
lKok5m7uB2W4O9CALpoSbD7FcpLMszEd4kdC7pA8jC0YAQiMOw0KKABGR90EdWTdHA/YSk8wxcLp
PZMKSPP2SVtOActUZoUfbvuoqnYjApULSWwbQTrculOrdGU2ClhdSRCBN8ZvjIjETfaOtbRsTqSq
k1uPOKMOIClZxca2pDYfvpDiWp/mhzA3jrGEqZ+MRkg/CbOv0I0leWrVrTOJl6ERaZ7bV00ryhdQ
pKtK5t1DINKtTQbWYzcVhNYABrIZRzR+pkcQi6dgonCZvAhA2LOWx5q22YTWK8c8SXY4+XbH+UEv
wTYb+nAg+2U4NP2lEEHFeWgsETn7kgC6ua/U6LRMome0rPKAhTuGq1KxDEA1Ndc1f4bXHW+dowy7
z7b11OlspSNP4c/+X2kZdqW4SB+sbw3K02OtWeYxa9xFqWfqrcXjFih3PRq8baR5jIo66zg/iFj/
anVuyWqpZ8OhqFJanpwz5wsQTDeJl4MS70PbZSUpuJjwdYRrTVjmLm7YQ0vFqu6ZG+k7p62stUFA
RjSB2UctGi7zV26pbiLOTXTDSMKZF4P5QbNpzDE3KVZwar/GblidyfHuLq1o3j05po8VmxXHG3l3
EpaXykke0hqbXpn4h//k6TyWI0W2MPxERACJ3RZQXt5rQ0jdaki8TczT3w9NxN1MjMZEd1dB5jm/
XRL59z+dZT6z5MfbdILepYzyuaTieKghe3t3odCLZuhd5xDgVeHrnpU/RRkl8s9w9+llNKnf0asv
5N3W+zZaBSPS60DAVIVTBv5jell2WLqYE7ya38Wg06PgNOudq5XTIRXlhGSRfynJjg1UymJGBy0L
79qot1gjXp2MXPP8+yOSJ3q8OkDlBiQSH8H8yFd5yTaSm3hbOmvMNQ9Fi8clUdZ4aYvhrUqL5Vml
WKqnVDQHslHEK/L466AX0z4rKuaPoDWQtpLww6mbJ+mPM2UvTe27n76CRx6kyC4+Ue2/9+hlsLOZ
/CD0JNu1yo9oJH5/zEfqDUQLqkg8UWDJ0f3wOxLES1cat3NB/us6qe94cGRUsuvtM2J175uupPBt
tLbYWH70BMnTlt2QMYfwaxlZhg3m4WeVJTxVih7JIa/QE4o0JWIN4YyZyQvw7nprb+BO01rEZ8Fi
qWzs6ZJcrMe5KMlzorRPW8ho/P1H/UqwiEK7uZNjaf/3mycFub0UFRWOv3+W2rNbdNmED/nk9FjS
Zg22BvRJq4YSe0XBlOpzlJQ+qG1XspuhEyOJhoBfCPFnctEdIr/Am7efZElKKwC4Py+70bWGQ+qv
vBmgSXdJJf9g866RU/CA9k08nqeVesRlvbi96fzNSidyBvmjGZV6JO+oD8q2jy912Z0XUadPrZ4d
e389lvPys+RdBvqyoXTSoNLOZ+zgXByMg6lzLvwe3AkhamHFYUPvFTf775UpW4KvGGoI4dqIzGJV
ZK5laHS243qUy3tbtMQd0s58BNLDj2tNh8VuulvCfJ8pv6O/lgU8YF3XPkpnHnYLSSx3dbd0LPJ4
H/uMlbWGEDrKNi2jYuHGGIh1eE+S+a5YtPxoTNMQMND5VwNLSEB9Tv/l2OraltXyMvZkK9qpB7Nj
dsHvIAPQ1z0weVd3peJz7at613gLuUvbWYuDia3VpkFsHMLSLQEr/v8XAakRNMaXPQ4aFziQHu/v
YTX08qUrxulK1nMXzLbUHhyyyCjasagTQ2ucMI5xs+0lZSgfpBLP5G64E0URvfNsTYrUUYPUOqah
nUtmFKaG5p9Iu2c9c/onM+/vnTFFRqma9EG2dFw3ZStwCElx38r5sYNhjvpszf97A4rtNeiTsb2x
IHBoIjgMrSD9znHEPf0O1j2qzRR9tkvJRFqeLO7Y95qeAH9tT//dpRLXUR4TNT9OrEK7fonbwBTE
kc1egqosJUq9NgAnNCOdT3HyJjelnDO0+XVOPRq6atyli1MYV4oWk1Mr4veZNXnXyaq4t+VU76d4
uBs2ft6RxU0x9KjRG3JQ8QnRYNIMB1dru4vdaqyXm0CoWFQSLhzKFCCDZw6ZE18qA/UNI5Q4/ZID
LqKNUNBtCt3e0KXlr3ucN8SU2bP/czP0ixV6qmv3Tua6V12/cycze9Q6srpGQz0ze+uPKdlpSeKZ
BElxMC9urBHSUZRHgcAP14h+/R1Wm75yj/HkPQA+TlA+sryhkKWheHWBed3S4ozBv+dRJF6sXPLL
f0iF3nv5w7SdPjP30aletjHS5lHzu2M3gT8vWXlJSjzs1tLesLrHDybpFveCiM8KXRqohSaDX06e
iNLmGDfDA6GZWNnk1H0VmTzVI5y3HDOqRiz1suTN+CBWFNsaAaLKoQ0UNNC6L/Avl2Ob32TKF/fC
JDBKrfMtYt73aqQUQyMI8KH9zbQmXi22456KXYyJtIa4D8oBeIBAOv3+V7//KFvI/8sTOHeurRFJ
8sz2OxvWI+mWCa0LT70FYp0U7W0Hr35AmUw36Sbc/52fJInA1IBS1NwQI2929D5NOvNWvQgt+G9p
3+D3XzLGWkbrdjsWdwyfHFPu2oRruehvrml/rBmNhDZRVbd2MtIyu3b1TYl+MVoRm0e/aOuY4TWI
Qb95zQLDH519jIew36xVc9vCAVc8cUrPFojAltBBoA8CGfOwJEzs/CuZT9WQHrMp+4x70Z2WxZGU
vYj41IJ30Z4M8GIPBXOiI/8slpY9xnTVXnFT3Q+INM+kMUz0WSCXBAXe88l+VQVao6wvSFrfhHdD
09z9ah81vXPI9bRqtI0Mw55hLbc60mduo5J8Ht/DCOGMD2xH/9KtWzxGxHkwzebPmpM7k6TFd6cB
zLiNkX5bFY5tRBAB3PtrxexJibuLDyTHx1UVvB+G3XGd0BC6A7kjfPO3KQxUO3YAXr7IRydqHTVZ
UKrkXNoLmLn9rWjf22e58WhNEmQvhd8ZHLi/Jb2CEO3jJVbUnKTAP0aNo06nk1ahEa+SlVS7On1H
DElVwp3uWVVAQX24Cj3DaZB3exD8e1/wVYLBO5zaTd9FZj25x5LtPlB2Q8czTV2R7+Oxsbgp4slf
nhTNBcx/WAVss6loMG1kJGMqjEV5mMlOwewgQaTSYgoW3Vz3lVawpMmvtIEAR3X+0DndihvIpRRH
wXmYOvx/nZofjKQIZ1YO9LSjWYIaH+E9eqehHIgrGLR3+Ax0Dp55JJ9JP9GICXtDM4qZ+0Oos7o7
vhZCMCf0alEh0DJTzpOCw6XCMTaJqpzoROmLDkyxKv4aDfPVmr90OuCwAACOEN5QbG38SSdq1lbT
PNqzvT2UbRzlDYmpjjdG40SdhN7M98BNgbkOL1Ct791cfco5KLVMo8lz65ZMDOBD9aePfyp/fojp
7UzEVG5LBuE51Fny5JTnpL+j4KTex4VWgwD71WlYN59BrPl7FuifVKPClO+wXdJjh/wNnKS6LSVJ
vcX7MM0xKfoAJBRgu8jycxuQFW8nudr/cs1qLn7sksrgkUyf5awxnT5fHO1xzVyseAaenqqtcs5Z
ryXUs4RI9KkOGiQFV1YyPnqmO97Q8OdF6IbqYO4gWeallFz1ZUy2gV8f4CqofWrly4azX50yb8IR
liABBvIEHXlUZ+2Eh9Kj8cF5la8vu1V2gPzTWh5MnrNCxpHT+mCEilNGn0z/gAXUELl5Qpc0e6Uf
CpE+KGlRkqr/qS3vT6V1S4hsh0AZOt2inDlsXZUbSuh/V+9oDHLxb5JT+NvQZ2Bk5AHq+oxyjE77
ynTixclXCMrY/aqd0grB28zAa1kQRwauqV/++r1jU6NGW32CngF/GnhV2mfUwFlowN0kPyRS30Sa
nnt25uNq+5du8FGVrJQ8Ju78QjP5cJwdptiaqwEtReNjIqlMEmJX8LuknK7aahiHolh+YiqQCSnR
d3gogsS0ATe1FQ9BbOHB5TJ2bGu6qU7JFp/rk1e857Gpd5atKAC0x5OXbqrxEj+fwq7mpklDqrr0
Qz2DOqYmz9+Dfj3haCmuflYdBm1sGZ1gZkxMRuNakyDpV3pgMMqEAxp4atoDJ29ucnMKl6FCaL70
+amtbI5OpBVGq5F5QqOaL0+y7c99wvHUtHazw1P8OPAHRu3KyWC2JBiCR1LoPt7Rlj2eRUkrsQWI
jl89w73cD8Re2Haz9/7WRlKCzc2cQXrZRmvLJzY51rI3QKZW3f5LizlBswgwdwtwJieVAGJ0lAh0
J88ianGOeew+MQG2u1Rv/tSOgy5zQsxiOt29Mb7GupEGaY7gZNCKW0SDn54+bVYaeT+W5PfGVczX
SQnUYhT3KzpD39pRul7AJ9FjspZ//dajwct7rBoS26w1LY/jZIczXVIBREk/tpexsYPCcYOlIqu0
nAXWtJKNXFk6mv7MpmwtedJwfCGMzIjkQxKpEqs4dU4r9x0URzR27hvKePfO5jtfEbBMo031k1Zt
taLZv2YmNMp1JEpnOtWZyvyT7+GRz1rVRqhKsJBmByujM7yZUaCKkTSXXDylcQ1UZVS3m3IihNEf
A9/us2AYpQiRbwiMu9+APjdrUdd7N3XQmCZbZicjBhdDc9Q81PN2zAxa0V5RLbyuq/+YpgB2Or1D
Uu9ucPa3O8DPO84s/WDxBZnmauz0dfprYrpgZ9tC52bzp4CUDrMcZWatVTemjbAPULrZzakx7JNa
ljsnnp1oaL+Jza233QcUb8SGWsO77ixvaXfGQs8fJZd8+EVVwotUhK8n00EvQLlq2KCwxKi5a1za
EE0F8R8nSu18w02C1urGKI4nuu68NgHrA41NqpUI6Wa4LQZegtiqOErrPV1iK+yBo5WKq4Slfpl6
Y1+Q5dMk2bHzKjdUsQ0fnUcLCcFhXCJeQkHjkWQunRtMbm3yT+vRBsQLY3vCgRS2k9ntRQMfnlKg
UhZrZLW+s0uyd11yG3emceAGJLgNndoToYcf2PPuXOG823byioy6ufM9AmWQoeyYl0MjJW/AmR9Q
K33oEL87uMBvQdhX0CeMr5adn9LEsR8y9aU4rMKu7r5Ko6C2leDeFI9i1Ej1p5pMxEck0wZi3GgP
Y32WCXBG5svI9qrHkhBfVryJnO6YpipK5kkip1lJdubR6fpX18U+I8hNmOO7taAA0ym21ghnNUOn
Ql8MBC+pgB0qEnr/CsWAwYwch+k6XAwhYblyLlkuEkJ5RhQtY6L92J2HozM2blEnVqSx3naswUfM
SsWuSl75Y18sU5/3TcbqsgKKgtqNKyvcVJHaU7SSQm1KxQPD+HB4RdGDkcqDXZIDCcqEmQOj50yN
MdwpXy00AqZhexcLKvjalvtt6UFCEmpSSY5dgyHLvpFkofbV5HWO/S/kPKj2HFqwfL87t3l/LRUH
al8kKFe+yHZD8ui4Hcv6H8/t3njyn2D3i8hAU4KwNMWNMunWfVcMoSmZ00rseSgEcZMuw+fEhHXw
2CTBJblGkUUJNcXoG+W949EAETdNGwxJWUVQ8ZTTLYKvMi6NWxTySILa52ZNAIW0KpqFfW/k00Ug
kX+miaPeM6YiFve+kDhFae+FQh/+pkPKU80Wo3UlJ7H/hC3WDZDYUTLZONYur+TVcAqTSZz+T3Kh
4FvH0QnSvhgCry+znZYx7tteA55fr2FWzvlVqyApCdMzXzoXsrJpTt7i/qXR/kOfKLiLabjUunGK
TB3N5OSN5pG6ORfn4XDF4k0ZATuC77wNIxe5tZT0Fvrjjcroryxa7c1Wr6ZV96Ev9AdE6zSR8Nqj
qd43LkNBWjND4HZ8JUnFwQVJ2Ztq8XuSCMGemtIoOufpu8GFK7P6vCzMWhYWaab3yMyzx0YVw66w
dah6jGlNrPFEah2oql40t9pykr2BtK4usJbHnIvMfqls8UuY9dZI6iE/Xbwjudb29iJY3OaltHjG
e//BonKhHwqTOsnsc8OEinj60xBsHOMfnZVJ7DCLIqtfhuV+YhbXNaxubZzDcE3tDbWj1GIXBRGL
Rfan0NFg1oZm4E/09tOkO0RVk7ieOekDJVfJdTRvoSTkfq2A/IaYJCmj7M9sTD5zl8L13bhfcUUc
d6ZzmNpLy2Sk85utuofOTF6LyqHmRfuTNpGmQkqojEjvK27WeQjxTBwHpd6atssOwOCMXsXCS4Op
GslBQ4JF97QQNL+XuHZkx/Vt+Sk5s2J7WLyt1G+bqAu/vzADa5YBeVJxq2cJaz3f1BKUeouJPm5C
SkWfqUXQD4ZrHLFFaHskxrRW8ziggDh260zlHCYq3CNiD9mWn5zhQMzy38Fe3GNruAerVQZ17AqH
zcq7ZOS6c2yH4YTjdAyXjKOgXh0CNoyolj4TUnZR1TmL3ZjXnmwX7uDbHjk76IVNUa8p9rRJ1OFg
mQRaJwCfuQxLGyCq02l/rfLiOGP1WePhr576j3rtLESpm9hgu+kk4vadIAGAMIFVwDVdujqWg1gx
gLtZf/Y01w7JNqV2y73m6KyQ6HfD02BzmIqKVrJSDJ+FX1FzAIcmCcxx3O+q7P0P3UXENMhS7kbS
yr2Y6tu4JOndKhI3MO2O3AN6lmMXTE1CvyRx7EASxB1bEHFsNPFS01HNVHsQCX/ItQv93vE5F9IP
Kg25FhFzKHPJnXCIoIudgeJBgyI7ncy/Ag2euVQgzEiUrFIdJr5iQUZWVHVeunfGOCUxvj+PtaS+
jYyxgKiQ+9pFZtJOzln6lJ0hNSzDGhuamt+SlH43v0xVVHKypuQMRWUzf/m9Sedh5ncH6f8waKWH
cnbvgfx3Q6GgTWp6STJZkpXhGfc9h/LBg0kHDdaixlZnPm7SCt0psMf4wZtRIBYkuxOxZIfpQMw+
FwcZ8CmZPysCIXJGDbzq3ij+0tqVHRcP7TuUF90VLCULD0IUpwzqZOPs7ITuA2Vi91078tCJYFJ8
K6c811+7Qh6xFFS7rMpFMDjkD6gGneOu6BGhIALMw62VTlKmgOyDss0h7z4JcvZCCNE7C8PWAXFp
i0YY9QbwvenxPqKgTdr+jR6WZs+igsImA/DDiB/1qIy1ZZAUpY+BGlhUR6+EMeRv8P3NX2Sdb+nQ
foeQtSghOOqTFZPuNU/GLd/gelRLi07Bf7GZ/E6dIP3Yjb/dfjw1hHBFMMZ2MKGF3jSbUD4FgfCi
oAwctwO9b+AJl2HrCGnqv4qk6hAEPNmb48GcKvPQOWZI1FQS1ATzmjnmGXz8C9DvTd8nl7ZchkjX
rOq+Xa6ths+st1K2zSFPONIIIEj0SlwH+kUj0TU/9VA91JiBOB8gT9zqA21fdmjk+lFztvCZOTsn
czYxM1+b2XNnJAmPbPeo2fSOStY5rkLOQEtfgD7TAxE47Pu08ER4CffCtY4j8uCbQc3pfgs+CiTd
58s6caRf0B96R2fUFuwq3hp2Bi3U/UykcPuVm0bD+Q80ywExgJo4t3IdpmBoqumSrGqf6dNTbHr+
NZXLq1jtJeq0B0NLP6lzf3ArtQJCpvk+7rMucFY+IylKA5+BidSaQ8300Hy11p/ctKeHRnNekPeJ
i7aqJ717lxaGaxfBFYQnEo9OQaFr8d5jDgtbmXLFjv4OkZbaWXpJZ3Vm2RwJFoT9cjuPGjUxlQ4i
urTn0cjcAJFOGvmWACPL3jrEvhGTb3ooZra2FlnIvrMYBDFjH4m+ui3mdMKUy/brJiTPz7/xAtI+
GDSZBGMBDbrV9pR6f48mDsFXWdfkiObnOFVu5Jf9Cqc9f3ZV/eTzO6cIEaWTQgrdUZi2S98LSQFr
cqyDvqe/ZxyGZ510gVt8xUfYSom8L32hz5sOY2sQ+8rQCV5BM9pSfT02Yt+S0bM07Rygu3qsQaOj
dvpekcRG6dYUWFbVpW/H4zSO652Z8Ub7NrOw1VEeAPxekCFpIzreqY7eQMyzL7JrnMjVCMSfDTx1
xM2EulFysbhim2tRPeBhpbJn04qX4lIMX1mTu1eDjo8qphc4nk/EoYK+VX4bgQXcrrQ0ho2dnJ1x
K7uv+lB3muQsLYnAa112U9Z+NGP/anXFfilM3o4yG/de3925Sa0xHiwnzlTafOT4HqvUONZa/g2R
m5zBmGkdSZBZqslCNmdSKWKP8ml0nTMyW5KdfFqiVpfoh49xrIbzaKk/dpH9jIXgjfFHFoaZxmVK
mALZP/tVbdO2QOWCX+g/xWQ+AvNWIdvczC7lovHOvh3k0/uyTYaAOhXwpBXxfzgQ+UQLANXLE0jG
amXqTHHyS52BCNUF8cBGDs6fdVocynXkFUBWpcvi0DhyuLgtofPGSDd6Ydqk1fv3Ga3C4wZbOS7V
6GZiU9o+DxRHuOiS7AzlgjW5h9QWhHkzE1rWuN7o5XgkLJmUUR8snBIELLop0fezPmZh11AwFc9L
B/MI0NM246FTa30yB/MdWd0I/tPqkSH+SCW1o5BPi0sBjZvNr8j7/jZWyv9jo1mywEnkgOHcMR8J
SrppXAT/7VoawULD+65e/OV26bDt3IqeL3ZEyRKkBd+RLU1QaoGRXEzf89rfDjBru3zCjTBojH8k
6mLB4fJU2Op3TrE1qFJg3hnDQ4w8gvHZC+2MDhFA4QY/wEV3qy+T0i23oUPDMY2bUdn/+rTIUT3k
d87Y+oCauyoFjaviIt4RTwNcBxNHOsMn1U1tjwqRnVJ17LdpD/DlsnSkeVuBBsV7oLfhkKwwmras
rrZb3EzquakkFtJJa44qhl+zS3sLQV2pJcnSG7tE8GGMBQMF7ydZAngVo8bLBAcHArKx034WYb6q
VDPpeKtweeFQ9BoIXgM7wk7wqyOvIUGWjEZt5Bnhsf5MY6rHC978EqU5RSMm4F7bauM5azZglr6n
BWzIo/BHN5avUW/08+hVX4AxOsENoMWVsRDfUd0iqXuxfV0c6y77NEVNNsw4fyu7KgPwX96Cfnwd
K825etlB8Bpm5MdE1Tx6oMfrxe8HE91J+gbSSOlZQTRKLMk66IDnDyRd/kuX9n6Fhm2NOb/EOmqE
MXcbvkft4tLy/aZRLa43VhxMmqoix5K8LvjvOCQf0VlpgTYmX5M+WUezSnAocr8GFREasHs6gHY1
kJWnP+S2okokF7CYS/EpSdkwSYVQC5uLElh+YmLbMpdnsa2M+2ysiqhvqzFaRH9DNdXdqNV/LET5
7HFMkZ6NRpDO7inWMRaWXKELlNZb6g7ZXUvJbHpMzM48xDa2VpqJpyDHEhuOttp3/bwTnVKnUqAd
w2D5VLjlstcm8UZe4kJkyTRz7QRjzpbLogNIMk5vndZ/aEWV78QqFMYtIMCpKJ8SjddUGfNNZZyb
npyd1cYIoky0fI7426/EoOE3ffBiVEOdkOHc+URGCLrEbMIEiPRkOkVs4eAoLMeoqypSV3T5poS8
LDkV67YpGfgyonnjYkO7qTm+96RF0wqKpAF2nAYg+3ZwR51PbVTs84RZq7jdsgdoE/TIDQ3WOv5K
s1gFhFFhj4s1eZ5X53GqM21P1jLhO/QK9pmxPpq1vO9KPeSBzx5yb3oaXHC4cXld1Ng84Tvd18v4
gZOhvqIpfaXAepjpKpur+Kbs5qekRlvktPET9AaLn/klZ/D33GbeVl8tXbXREhvVdXxXhs4yj4u0
SCXbwJDoUe8t886VfX6tVYuWU+VZSAQM1yvbLuf18tPGRqibmbiOqLPtufs0/AXsvOc/LDOC3JQR
/6062V+mjE+K2nILIyGsAZVnxdUo4vy/v/AR7wYonyhZ4vUwlsmf2su2mS/9K/CgHyyZEspMy5lm
eRSYG8zIFdXNKNZZ56AyJ7s7rk3PN5+Xh1yw8yMFJIrzuxNo9zqbS95ACBrr946pV0FVm5/Z+DMD
AuymRDduehrdQ1IY7B1i4+9ZqH+Ssq1ELIhOq79L0iMMoPWP8AvnPfNZuHOj3U2C9UEV4rNKhUc+
XXwyWmgme6va6cBhm4UpMM8OtdYbB3yKJm8TuXlINiI5WenRRGyBYymLkLWOgbc6z50yUUF7rONJ
pYcqAQJOVLYX49yDA086AeCMUismXB1VwG6dgBB5SSeLew49jRZiiTc99mJE2d4xRy7UrAO1Qp34
GWAbfEN8z6yWFCH0EQN8cTeCkUJXKGb8NTmpRgfqQgzEyiXSAKQKlH7mwugEFcOzjQi9ehUiebU0
DrWsfSOVEfuTqfDTq/Il1lYufE1sgeMmenvPYLlvxrOrZz8DXVXnsq6+2OxevdWVJySzhB6o/rH3
vfbQAWRL3aAaa/bAJy2AIfW1WArbBCe6Xcwv04JGyfxJ7eEvn7kRuhlweCaT9rNBy2zOccyyRU0P
TjlKajL7oaCSXEvXvRxJ0lgbipfRcqneSyJ+o5+2C3khbP/N57jq5LZuI9EytX/ZjAZnaM44d0bO
gY1ScPruBPr24TWAzLbJXjy2S6RmHjydJUwHDUxt6nNchxmJo7Ig5StvrRthMxZYBXbLFXBoz477
GS8DOXHDp6ySOUIdCARiEzoWz+zXjHcE6yWZt4f/5aYhBIhYkohg4zrsbfpaKxVDJmrWNc8mPtrW
lKHs09DyAElohyFSKbWeVl8VZ8+Y30YvlVGS12fwtCJsS0Qc9H4OO9fZ9/Hi3HSQWxegnlAh1ooM
w0Ap1x90fWpuSOKCHRsJikdN7RYoyNp+7QJlcNbYafEiFcgJcUlnxBY7R6e/S58rIoJsDFlxelxZ
4gOdedecR7bVjIwGX3loBlay2bBlnLSOp55uWIFQAJDAFw5AGERu4E71rSGACpiJ5mAw05scn08k
1LcpfGtT0JU4ngyav2pAeKdZ2ISM9LF1zAPMbrxXLc6FgZFR6qXBVt8frLqkYsTMYf7ttyadCNND
5y0EwmYskyd4D3wT6+ZEdZ6qzqoD2ytO5FphiQxI9msDIgN/RjTx/vQRs134uluejNJ5MtPaR4ph
AKoyfPQx9mzIgua7ZcVf5Pugd1PUeksHi8uDmHCc6IrhVHnIObRpCYi5jMqU6jlqu/tdbKDvj7HU
xzb4vOsxl441yPq0GoRKTJSjobIYtpAQfjlOA5g0ypjh5QJijYAFBqrtc4+NrV/EA8gISjsnYXEe
30rkk7Ud549dXRwnexgjrYuZfBrvNAMAsMj7jGqEYXGk5Yex+GxWnsosNj8SW5Rnf8MGNxjF6Rac
HRP17n3mCRhS7FeNSaGYqm9I8MESQRB06FGbx7JLDxI5YCGf+8mrNInNUtEcspZX1dtmABO+GzuS
QwdWqaAuQdrAAdM5LwKPXJdooZk3dF0+AwwkNued/ajh9fU77lhvvq2cBGmQDlA+oGyR2YqTdJj/
lHExH/1ypIC0hs3vrTeEF2g23TG/AbwhaUPUvGRlWwcDxFw5gJNPlNSFvl39yXCg662nk2KwEC+F
pnWUfPnexhqhEKhu0JGHraBOGBF9BWqHl59FOuFf2g+jL9+mTZ9seQ+rqdWY4A6oox58GnQfnELA
ZBfrjZN7137Wglqn5t6xtS0QrP1X+NMa4E7mhXLX8lKSaFMmFZCwr30lBJ0eWsKVdj62YFyRQM9K
rhc7iR91k2g+g8CyeWk15n9XggbFW1SiwQDRxCSf+gwRunuG16x3KMd3q5+Pp4k0FzsFQ+sSDzHz
WlkUWXzP5AVEMWnvLEJ6/+ghDC21GFwTy0mJ1P1A28poMyeTN9HhtSSvZlCmdx3jBu6C5ovZ7p4R
4FwMJ3HCdSUmjMBD91gTEcZz452Xsd+CWpadn9UPTUuxmVYxaieD+emYWMizR2/UtD0jjr3nlNt1
igTcUejhPDfrfpPA0Qbxwn1cn7BJkcDQCmg6v7usnAhiYAg2Ens+SZkf1LL8sMpRwODw1LKdaFo/
X/1quWDjdaJWLZHVsYMoZfdRyR084Io6L8qgRqNpKXCsnkXr3AjhrbfdRORU4k95AAZ5KjPaXqW2
lAGDCXFD4B7JIB4pISYpo7HzPcoAqn/cS2ulyw6FYeRUwjrjXeRVmPM48qb5aKnpWx8pm0bgXaNh
cu6AHJk3wQzCcjbCCD57va4QbWteij1jMNoJElUGJxPH9aWo9M8JR9ATpctUU+TfqV+UdwSf3Xb5
n7mY7oEq1LVxgJCIFsckNRdYbAB1EN+caxLz963tWmDm6XtG7A2M4cdEJCYS2x4bOBbbCDnmPwg1
G8AjvbPsOT44g0hIqzFetMy/ybPyxhDU7RqTroXomh8SjD8yk93FKsFKC914VZMeeAtRK9WgfkbZ
07xRTBqXBH+o/oPcGRQpAj216j6rHKan54xeHR5hWbCk++S2J7xLx3ZTNTqrQLAAWD32dWS2y3NP
URm7BHNJXrEHxE0RpJgYzNJGjaN6oEQMXElC4Wcp1uc4SQnnJVKR/Nl00Ndj2oBIelh2rAR4BsXe
fsIIzw0kWZ8THATFj1X5boCS65OylyGMV2NvE2PFQpw845xFWV5Qewsw2khdRbi8OqLJJ9ux9wny
VC+FaDDcXj/YEsNA7J0h3vbFJt5fIDqGdHowag1/oE7Ji5f47lnUjx0RMe5wyF1EaGgvPv1caTtv
bS28i3pYKZTpujA2JXB2zZioPEfsxfyvyMF/zfFJTzoIYR7nue1YqnSRPOSODv5wV2jZcgCKu+oI
X3aGrzWhRBC7L/vHxqsW0D8pd0bsnLEyx3tME7t4NKpjbdh7PCnO0VqTCILGCkWpAwCIJbK3u9sZ
S3WlUW0OZspa64yYcZdUdPSEE2kyS6mVkam5eZjO7q5m6YU5Q+Khvsk43AyyQx35C74WBs4DLrgp
IQV8kWdZDMTUwCB7ai327plEnv7S2vqrAcxIsmWCxIdpUOEdu+Jke/UdJiOOkL3v4+fvDPDmTtUP
86Bups5Ezs740ABCIQFOb8o49cOErZ38BmCM+W6oCEzVNhMJgH67s2ZXO2rK+FRrYMinCfA94X8G
+QbTr0uDsFmWlZ4pq5g1dZuAOZ5nvXkUSXlQOEk58Dr/MtfDvWEMrKeiGbBSux+M0y3qk2ub49lw
ipx8BCKKb1qkrbtuUbdaM9rnxLJwZjvDTYP3be9m96Z2b9gpaY86OJvovaNgdvofc+exGzmatelb
GfT6Z4PeLP4NXXgjhVxqQ0hKiQx67+5ormNubB5GVk9nZVd3AoNZDFBQpWwwaL7vnPe8xp5LIaRh
NImXXcyAtbGc+Bum5d98LgpxgKpVR+EZka9mQ8mA5WfhQLEI+3AK4nLAioOahL/OyA2njDNWvRFW
ZIUWtqebHVeekG6Xpcw+QfCsCs0+Lsj6zhAUASBGoAGC3KtUhr42lWxJ8zX6Fc0TLEsDKmfGsB/Q
5eHGC5Vyli6chNQV9ufwUiJrF8GkJ8EzThjgA+ndfozqMNnBAjbtm757wa4Wv+U2HrgN5wZF3RXq
M1y1R+hJGNBi79ogngIUJDyCs0hldo2Jb09i1mcrfChqc6lc+vcRiyFVMFcide4d+1ZzBwdbBmSL
2C8zqXZuJ0LRBiDXGSog1Fd8IiGsJ9Ca9W48JFfTmyFIbWoYr49NjsxuLsko13CtKAJklmGEu0EE
lfcRAxX6gVm87/v83uqwNJOF3rm9skTkJR1U0++DIjbZORJkmX2UP/TWG2xmCs+xaFY31wHqZuJr
GzS+Eb8iof+hamY8U1nKc12ERKf2MpLrmGyJ2xXTr8W4JYrjrI3DtL9RUvEqUZ2bldwABYLoBCX0
0TpmmCW1AN/wfE+YSagn5Oy1G+DKglRousJ0lOBT9nIsO3KlffywX8vUVn3QKZkXKJdKh2oeZTHi
MsDSDmsVy0ArVkEpw6p2UdHcPuQzIE/UKiupq88zs5TLaK2akaHzQIb3GtftjUj0w33BENghHoAZ
poAsWM/J2V3+CGHATmQpxpM2olkM4SEpQroyqHF6IHbv5hxjTHgaDcWIVzuGRbd322tzgKcJ2ZSD
PCI+nPr4ETEnTmFRAsn05uom9ggxseJAj8tGTU2akjkN/LWmnvrMC2oIPD3Yyop+WoUCaQIEkMf7
oU8fhqYcELFaDQo7hDiJgciPh0dhA2sQzdXVA2vkN7URRXK1IFFBA7EemnxTLzK7DvPsWyJFRqCG
l3RhQIGEFTsgTWmXmTFBnk4OktiMror4YacWBva00xg415b1cYAPJ/SF9n1MFZRu4LsdVlZTxq6U
IhR2JSn/XBxAduUiwUOAg2/EPMVwRKPxgLH4KmrK6xGWIuzTCD9+fU6T+0E1/SmW8DmajYt0E1E2
WXXK+aypYeUWQY6jD3m8hqjV792SMw1bIbrLpVGBZsWli3XGLeO1nV/GmIovG8551JePE+5UnKQx
PCT5C7DwcBgWw3wStANosN15HIxvoqLSwXRjmTndDw+RRsr2ZTBN57iizK7nENFNNu2Quzd3tUqx
eHNPkiK9g6pXwKxNs9BXc8hWLD36Lpu/k5tbeBNqSQS63F1QOC4GTgBuFFnFk1wUbhD0xVmWkwJf
+YwNqe0NnGXiReKOThWOHWNstTTXghBCmV0m3fKijOmHYTrjxc84A139zR7m2kOn0qP4IKVxLznZ
zZGF3fe6g65W72UmC6TbZoJbt+IbaFO2nSJlJPKifLwZrBvTFcvHVFEJ9q5m9i7jLGg564Aipbup
qZ0gB7yZpgj6YxOrCMMGCci0F0HDv9XdSP8Yd/jS4AU0wEy0r9iO+WmKETM6uG1iEOtQWFbqqxKG
0KEa1Y4aWvFWyymJWxbgs8K8eNFA304q1ASvLOOZN2hA+UTXcJMl1hEeBwp4s1PwAK7NaejXMHEz
2uSFKahm074Bq4oWs64QpyxJMU7DItbFmjzyAwW182AIsiemEY32ckmCiLi0MAGV5+fQhjC4PQpC
ZPn5Yo+JFEQa9fKQoxT3uzpgkjwN20IlN/3m1UthZ9n5MOT3Qlwbft7Ay/vnb4ei+I7dgXGqO8Ye
NM/pOlWiN6jmmwTZ+3Us6pUKCumNhYQdPGbgR77gJ1a1u9lVV0vcRH4FsMnyzVXUnoqInOfFnqtW
YdjfHOnGLFtyn+dl3YguYy7XtoULzm1BRFDZnJDK+HqTQh0oaX+IpaBJLkwwKwSewxj+sFIrMq/K
enF/22yLq/qhdVGPk0c87NvlAwnw/eLGLa3j5sRoZM8mvazv//iQmd8MuRBP5VDcD2AJ1Et8S9WD
j3LAUuj22azEOcX70Pndmo5gelECs0Zt3UJHKLkJtElV7oW88aq27l/zlhoXMqFyCIvsuofDwDd6
AA0N0hp1z1MrQUEwx+lFk3d6H1mb3OgCZw6z+CXtSOQmrIfOotYlQImMbKa0/+gDU/l2Nap9L76M
VXD9xNEGHocERP3DNagpNPzUgs9QjBBb6CgAFKN4EgQ8xKGifAPj7Y0KVU01hr6UwAJQoRrePGRa
CAK2BLKu6FW32DvKj9okPSVZphzq69NtoQ0CK8VJrXkx6lh0WFOs01gGHEQennFT1O5lbCyGRPWw
A2bTH6r8AKnsDk96wVWVkDe3uHcKUvA6IAHZongM1jmWft7NOqEPh/O4iNzieCo3k2BEj/lk3U+Y
sB+nSro+dlcJlM2IMXRfvqksejiNHb0dK0r1mYW71YR4Z8I2PxRjUoK9oeqfG8ybhR670TKQYNQa
xKa0aT2uhnhI7pqSxbhRQXQndrpNPGn3P7zR4gEHgDBc7FXSFRQR3LgDIIJr1Z+uNVJ5QYJvsMh3
5lzc/djwK7O3MDZjWIXQT2g5lFERUUVL/o+Lg16qoCnmWjsJJhNpbqDaxhqyybvHGNARltso7MYI
xQrc32YfqnhJXpPDbT0RwnzEjc5QUaxgQShQhdgZD8r6ZtA+T9a8AaegcegYMRpJdX3HzuDOYMXa
V4gGbbGtzY0oJpU3DAbuKMjOvbCox0OVft0qnIx9jfYV3yd5aA0/SaVk92N/LxJjOhdm+dSrmgV+
y2oUqQgDIXxUnhJL9yXpO0dTjtX7mNnrrJdEkYjqRFkayoA13Ua3aqY1rRKgZZgMsMcp2HBT1k5n
BalzRWDiMjzeijCqTm1QMBdfZEDMksy7H4cAqVCA79OXa8UIy+cJcuBCtsPWpSnLrRAvmSqwXLd6
pD4FQpCupCtzR7gBeOLhK1TCtF9bTR2v2WIBnjAz4lwuv0TUypnkmCVkobjTBYRoWRJALGH5R0cM
l6rOPlTcCNqmKx7CWjxAAdTBgHQ+o4B3BJTxD/kStyzEKjI3EmBjPa9OqN7oGXgcWEumFzTe+LAt
78lAVdX1As0acncftEDal4XuDrJY72++MZ1W/mHp88OSTJFj0VaHMHPSARYzE37GN1oFslcSTROp
Hw0jAR4r72bymzARUlpFvevDEtuCTNtA8znGaVQ6NxsZqY/Vc9hHsF5h+sF1/8JQhKeDfwxatEI1
jU1FrZ1uhyIBsperHt0ay2ogeFGHMBc4CfZZI07fuojZbdY0J1Q42sUaHnE6WM1pHL2FadE7iSqB
T151y09E5in416xuNqldf838LlHORUfUmbHEDkjoIysE2Jihxotc/o+WBflMjwC0YG5ujMbmZmB8
W/W1iFq5Co2NBBMJLeUVK54Kz2PsAjF4bCgnb31b2cuyA1kC4vjSqUGmCr0mvRarJTgC8cP1S8TS
r4D/748ZJS0cP2WNChlm+2K83weDuomHHj2UoUM/rNrR63WG0f3Nd0CK082Q4KII5+zqNaoV05dQ
IuuL1hinAQYa1fjeiJBa8kR2CE0iCicPcDn58U8BZQj4S+1KRaU9KSahMFZ81dYwHLSn3oyYu8r5
a94YyT7HworVqCvsLtcVV1osMDUES7vgWn2MKtqnm9vkVMNjEacW/9/CNC5T01puXX+RhockVU75
UMqMCbGodYAeB4Y4PVxahH6+manxRgiCBw3HoVPN2lMtaTHQUfnRHtylGETrRwoV54cSHTLIFdF6
bGiqP1EhQtei0hkCmES3lqA0DXFD5Igwt1BMh1G6zwMVJDWp3stqEhjD48uhYadp12w5t7Xytmqy
epYEmTMS3mGjVjg0gsQ+DrhMmQXAwe2oUinaQeoN3bbEKFsz8EoaBMXC60pei1L41QMb++mUMVy9
JfsMe4go2dqCzkMSr76/lu31IWv3VPTlS6tm1D+1fn3AEMT4se6o3ADLb7aL1OM6h41vFpbq8Nga
fm02+bYUch4nXbmo2KFULblYRlR/oMrcSyKz8itC7tMQmF+IzmSAOP0rx6nw3Oj983xVOx8XRqCB
QA0eCmI++0hfzRBZHJjR3alohfWIjR4G4ExCmR2h9Eyv+F6HNGRZFEDV7rCSWwp4oSWO5LaohKLJ
bqG1Lo/ufAzlmUEiK9lgcHf30bTKK4qqSUf0rEUgvnmub3oIMnvVGl9Dki53hjabO9bIBAcYZl4p
a+ylZD0Lsnl4aGSaVDNVn1i24u/XtLtTs8yEGxJumaxNbgmqv55KqT6a3LZ2UjM6G4vOcG+7/TLk
Bmab9rdjntpLbo7lWaorsGmJuuCWcqLgfb+ZW3Fz28y0RT5dqyKPMallMjEtSwbJ7atTFX4jLabH
3tEaOCGG6V3D+r6QBpmrbFpbLR3u1FReV4vUvCrlu2YQEAHo/fYqL5YI8x7Lks6DfZo9TME0YxRB
BZXS/mmL4B2HI4XJYo9XOY6L9xLurFseGHhRc0eNrpC7ool9fffPbyRpoK1JVAOWrKJzsEAKUxp8
QRfTfATXH8Cril8PhZaSa4InpYZS1zEy09zSUr710G0YjbN2CUpCVFUZwPZbqoooN7f6FduFQTLu
lDy+oIdr8ZsJzUUsxnLS6JFL7CtjMIStAMh97eRiuonGhky5Lg0OnQW9qDKT8tyGjGRlNo3WGctG
cVF/vsCtxGIaybajKdXXDAFhk8INZN8KTTq5yL3FoWSWwPSXrKrNHCONZH8MVxrxAIcy7ylzmGYg
ScApvQwi6HKjLxbjtBYqIt4Wr7ZTVGenmx8y1iSW30UJIWsYwS4NdFIDDeLzA5NpCbjEbSda1Ao0
1lhdMVWJyVCqqkc9mWJAOBARQYq3nBjcKDq0rLcvTUH3qOFO42iZRD6XQYfcWNfXqs9XaZY+d4w4
j0KjvSY6uGAZs+7n0gVu4PCo9RjEFd3iKHpbSICsj1kLKiwWmv6QxOLhGuHr3+YaLuDZkG3+ixJW
DocRCqYuXczgPhqZOR117X02AWucBMpdhYpsJVc1m8+ZGHvLfJSER0N+qpWnRn2AoWLXsm4bKO9V
BVI1NY+sCC7rLSkyzjaX1oQEK1istCuyrM3W7ZoKzfrr1Nw13d0C9P6XKEe5AdSkUVmop0JD5S6k
W4lQCXDe8GkMNXCP2a2ouEZ0jFf8RyFvV1+4DF3n6wZizRqw+1W0FsJsTQZAM2G2WZl2pABzDIQs
VUrzRMgsc9AI8SDk9HPTqhd4mx7qLHaeWL4Mo/VeyrqXF/gKzUUpOEmonZuy3csYiYDhcxRqvE7R
ioZFjzWeoWU2k8sPGEqPZBNydZc8JDPXNooRI8uXVfi6yXAfda1tiWz5cVBfaCrxPmJqjDq6tYqH
BsUFdmQJ+pEW0GXyBKTa0J2HIEHVHpFThFOqZDLZrBQmWDO5CGomeaEEqR3mpqCIpIyZXD7ig9d5
/ZsES/nXcApZ1BRJlBiOqpIuSb+GheZ1VVrtGFeg2oU7AHcdp+VDYp6ThnK/UqeS4RUfDKnkg278
8enta2FL8qVoQYOp4cEfQG+3SlhhciDkKYkOioj0SNOUux8fSqrbYqDt+dsSqP1Htvf5h9PsL1Hj
v3z6/y55/N/mk/9/GD2uLUEs/z56/PJ2zdv/Yb/VbfS//mf6mU0/x5DffvdHDLmgy39HWiNCA9IN
kkx1kTCa4bNp//tvy7csftTCPFJjEmMtecJ/BJFLxt8tMs9kC6KUyH0jEzKyhAdHJHUbf6dKMiWy
cSVj8QTW/vaPAPY/XU4C2f/4/Oec7+UP8XxPYZFvvv/330g0lzX+msE9KuFUzyd8/6f8lM6Yr1E3
DLLbeO0+edNOwYobc9XviQzeMeD+YObkFa7wqn5IDr4ka8IEV4IbOz+dvb84jltOy78cB1a6mizq
nCRreZR+Og5RbTp6s1Z2rYvk6071Ou7id9UmI8IT7VJ34t8Ex8iLcfJ/esFfwoWbLpXTIeIFySXb
6E5yp9KZnSNMqS/ts/yQs0a+tawnTPyeZxWbdEZfjPLt5P0371z6cxzRH5fgp7e+XKKf3nouaVyk
lCNpPMm/7hBSbrFl2GnHZMtaj2xY9FJ39AkKu0P97MJROOhOeQp3yo4V4uqR+2b3G/r2LTWNN/Pl
7EB75Wk+RBhPd5MDUoB3xh+O9l5uNDffzK6xrvfjRtmZG83r3HBD9KQ9fkre7Exu5ibuUbfHGoWB
jf/Jtj4Wp2FXePNb5uaH4B4nIQqjc+JO62bXryIPxrYANQLmj0s5cCwuw3O5QvO8BbRbiS+yH370
j4g8yaR1kSxsxtjOndQB6HRgYvzufP7mwv6S0CyW2SQnCqdTXRGR5nWr5LG10fd9xzVn85vXMsU/
BzD/uHiSSDS5KgK6Grdo9p8uHj49WirAsuc2sk6la65Qar/gp2erK3wVzteUsY8NFFufuhEtg9Mx
t92oTvE6d6v8M3XElbnSn+bIHr/nkJMuzSMxnkAgi/aYJESvORhrdACH6NWkR7PhD3q8J292eSTc
5QqO30Pmuaj5XsZ6k9coOHM7w6DxAWI9kVrpKnwWfagnXCbaKCE6SmyPrrZcwv6T4fqz/h7GtiG9
QLoihg6j6GkbfkSv6rvpGyvFYRxgCXRQjuEqJ8WyK0JLXOz7Rbj+rroNvjQieSlRXKO1FeuDppek
Jxj0y5zFxWEgKLf6s7HiBJEDgDN1atPwxuMKxMmTQBptUToN6fdZdXBJNj/rwkYNsq221/vltmey
LiF3h3xlXRoC60Aj22abfWn05YsDvz0ULikvZAxoOsEymCg4xlv+NrlwLBJ4o84aaHw+zb7sqQ6a
I2QVNkz+F9wFRgsNJ1UHnlC+8ml8Idx5qh3EwRo3C1OVV7Qtdskm2zgoz+JXbBpWwkk+IIeoX9PH
ZltkdzBD73XDRhaffyqWk12sb4kPvQFyNGorR9gJG93r3eYt7RztJXmDKQ/DYdXdpwLs8vVwR2m2
ac/Sh3h/dUnGOcz+cEz9gvXImVf5pXrCiMMVPWunfk2TQ4gLQkFf9JS1da9/cm+5lAPH6di9qU4a
+JvZFo7YWMIZWi0U3wfuq2Yh3OH+vdcC7gubwIYBNMAWV8zpUCy60QU7RpZYaJ+WDczffhfeK6So
l+CJaEoMRMAjKsMlpZ6+kZGwJNO3vuoDnFjyB6AbbigQ+Ye6SOeILpwdsziX1cFiRL/P3GWrwCkv
h2Bqa1TNzpBdcKuwNqZjXVo8vL0R280zvgec7AdzOpHdzuR+ustfYO0R9F5NJ0jGeORZ3y3JV7J3
TcOhFXtot/pmfOGP/Dq8a9vsrJcu7rZHOmbEXiS8+OlZ+VZdWtUG5tTOJJbnHj0EJGmoXIOAOBCr
eHt8CNfCM/YkY7QPIYYmbmNQUHpJdoR3akCZ5STDpfvgR7APA8fkFIUVzBm7d0lH8hly8Cgi1eNM
BYE3fUXbwGOMiU7VmcXj+F34MN/KaQdkwomElG3KbLDGMzmf1hG6o4sQY8Py/rzQY74T7zX2dufJ
joC1gwN3WApszgzjSz8/vyKD5c6AyOorfsPKDx8LTjNYjBuivV1HiP3eTbYxvEl2qd8/d0fw6YMR
Qil0ljWQuFRH+tTusgcqcDxrJ8Zz8JnpNQssYrxA+cIPZzYhCq5kKEiRwyy95TxthCNNIyj1WwiT
0Y13+Wv4YjA5Du3mob5PHvg5jL/JPsroMfAka5zFtCm96xKvQHLawy+4R3/cZpBSPfTvkcJ/xK7C
v3VYu5AgaQNKCrJPn6tPC3Y19jaf83P7bNxDnjq+jW/F5PcZMKNtoE642sUD+i8TawrEQyt4mLW0
mQdXcrozZg04SQiwRAyXXvMYPw1n/aGNHcgrYoxJ4l1X3Iumh3aqCh1iaiwewFR2izfaZzfudgz+
RXLOsaK7DywXqrfR2dG+2lXe6I8wnXDAgDNIl2LLCix6G/HScl7hV8kw/y0bHmMQ3gNCV9i7O+oD
CUY8f19QNfInIlxykxBxB+EmYep0VIW6Z/qU3kN9ib4MedMMTijY07dRPSVkSnWguq76ycahfvXm
isvNEqz4IUYdJLjKTOQR1LgJilGkEEQbMHMsbNl0sNZ0pF1KVHbsNuSmQvE9V5QPBlPk73DQcLPi
d5gtfAACqJ/ZfbwZWCFTl86+3VWu+CI5GGq1WA+hySOwE0FT7ULneO7fSQOWW0d/wNUVYEcPPdhL
o+BhTD/z8l9oosRzqDsdDlSIGENP/VZ8DvfclLTku5Q9Mnd6p//C2wpJZownH1pPxDZvkaPsyh4H
CNYYW/Zw6eAJy/2INS791q1Im3JGJz1edzB5VzDae65XsAn8zoUM1U82wZIc5pVaht1tdT1cHW3A
vsJmyEqJxM2fH0EfI4SX/hS54aH26tkpybdwFMUfBh/iUGKcrBHFiIunwLXHiM3L8KigwIHfQ0Uk
AsOuJjYOPgGWiqAD8BcKD3dcHiiS0OEwpsl6RK0uAxEeQ4pqCYteB1u7SDnhmS5Ez2UM+Q5rqDVE
4vgksm2hwPluXeLz8CVc5FX+IKTO6EoutF3qvwzRQe5AeMJclqI0WOsPYJMpMU7YuKNjUBxGhbnX
neUPtXXHu463aS27OHYKjvSEtEo8Ar3hOBEhhILvzWOB3g2JNKXu6KjaoaKmRMrz1OGyODv4ijLD
HQdXns9j5sEtXjidn6zuiMchKgmWTT6uPXxmn+ZmPnI+YeCv823+Fj9pr/B8BIFsjnGr9hsdFW8A
RZG5AlcZBzN2fMsPTA8OVFg/ZbvBAc+mpW8/XhZVnW9BRgXtdxRfdaaDEbj97oPb1FHc5tCt5nbT
OPO6fihP4DJe9llsQ0+gyHjX7oONuqksW/yQ2FfucDK/MMaMnzp2ewirpQdRlTOtNY5cLJwgexoZ
z/jNuGbFL1mMeiRkyxbUvgh+dJceyhcQB+NDYalykNS5YBA8LG52mA79ut02K/Ouuu9eZybSvLWP
8mxuMy9ydRdPHkSZG2t33RITpj9ET+UTippAvQ+DAyxavMZy64Hm7QMjeLI72VTKak2ySPoNvzA0
BUfxTRmwZrTL7/K8RRs+jLb2nqBQgIpHHeJaR26Mqxfr20Gxs820ASscSU5H0GXL5GRHqk2Own6R
/jzku6W0BxMsIDLNjGHsSH+x+EsNUuVqXUBQxuqqgK2wtuZ7fAaN9yBewXykAhiwJ/nM3cqpiTsj
CBGmI6sZpo0vLXUUVhiv4+cVepTNmCwjjrSzCdTo8x26K5Y5mWrguWNPs/xChuloi+pzavmWaFOT
WD0OJbAV/Vzbc0EEPBRuy5TOVADdg3oIwm0OIa7jjncwwchEr9U8UkZQFdXGttJZ9eGtekTK0KKO
qU8Vul7WCfUDudg6RvroxM+LX2bo5l8s0NwHaCgWQdvksx5PoYedhx088xwbmt2lS4F81DC4gFPg
6/Uq9EsMF9DWYxsFQxeTa7fLN1BfA0xF2JskiKIrYws7sLLjVfYlPLTDGk84bXQTiL4ODkYiAj2k
FN0eIB3RxWg6nbGejxUqvd7DDl9EVe1woX2sVXi0r5bNWu/iOrHmOjlo5wyXrLZFyv2Cx85OfsED
OL5Q+CBdR+z0tdTmIdHWKyjhllt4+Srehqf2SbbJL1Ts8cS0D/UY7hRL4HLynMxwwJ358XqiLnY5
H37zhZKZEJcZB83OBdjUwnXduSM6hmBFeyCTw+cNa/R+IG75kf1KN+1xtCfBCZ5zh7/KXsZBOIRK
vuP6inD7q4fpIXBJuJBYh73Pp9bwcMdER4n5c3iZSwRk9xjiZYJDXY1NwQbx1QM6U3WtMrB5TjCX
Sx2OaylTSTX8pu6sb/M3bVv4aOSfl4PnJHnWSvHkXbMWt4FoYz97Mjb1AesEF7WDq64zl9amsknr
sIsnesyVfuQZtxUAjPLVPBqX4SKuu7Vpw+x04634joAhPxS75cxw6NEG2TUjrk3uCW6zE9YIdOpV
6uEVy9bCW3MHt3UY5qyvz4pDT+wEztLWQlF2cofyyUWoNtviTvumHpK32SUH6Di6yJq9aSsfhTXi
aS/5qtaCG60UCsnSFc5khL3SHNab4innbvTx0nvI2Mgv1yfdC33aCD/fIDD2cM1qHCaPS1fG0a9E
joU2JX+sziX1CfdUtC4us9eupmeDUsKXfRhSbrdO9/g72STEsW8fW/oKwWaWO91rm2GX8Twc04NG
ohRNPIl59OZoJJIVTtDotZmWdMwDTVu/DC5kQwe5HIkOs6fRAWwNT/SnfbviFnTkuzo9UosH9+mn
8ABrG3btFXZexQOrn6u94o3l3tjId0MrOJATueOTS1Q9sbbYpbyd78EcNvkGIbedvU4eZUS0Vcpt
cBc5LP47XE9tbVVNq9LAG3gfrhOMQc5A7SzzlUPQqHIi+RX7dTIoVTjbdnCZOCeZr2wRN6DU43Tl
dwwYS/1Zkncd9TbXtPesws/iEw4JS7d4xeDErrjhUH4L5aMMDQDSA2mm1OT25GAUzlbilvvkWN1n
9BDXs0y8i7LmRM0VHQZL02p4UF8kr9yWlKQtGUhUYm4MxdHG+MEvV9Np4LrIa57cNbQIt/ardYWd
7gNX0pQ8YVuvLHegO0cTF30OxaYz7eSF2V9jbJN8wwI0nynLrAcsYx3+wOAUbrTVzryO8TBLbo1B
kaMg0HQYzFYPwcfydowNc2na1RJeiQOutg6c8Vw8D069R73PuwP4GdjRHnEUv/rxQVgxkl/vROpY
m7t8hQEH95S5w+GcXpiRQmTu8y3VEYZP3Dayg09BumiG4Oi7uWc2TnnkTLjCNvNLsA5skmCHucpZ
2IRf9ev1ZLgmcNKypFC9OvlKzuz8hdYqeYdK58Z7lajdM+dta21KXNHsbk3m3zHaBJkN0s1gIPgd
DCn+Oej6H3iOYSwR4ZKq6r/goUMpYB/Tg+eoK+Olf1hkZl8lI7jGCU/J8+gHq8CrPMEnDnOT3ePa
wAxV9wKv2Qav1lp7KXb8yvB8fV9wGtmjT7tDQQTWITsdcA49gYfO6UDHtsZ/f0tS6/rDvPSb6IPU
j931XnFFkj+4l6+f8QnBk2r3Hr0B7p0OVemq4v+pTdnD4zK9pBfLo+faN3uD0pgJnYNAzCmxmzfX
vcNW7WOoqb80Z32mx3faO8it4Azef0bBlL/CkCVTN2VF4axZt+//hIFBu0u1qsdkEzthv/f1LboG
xSeOg7OlO9KaOEK3egWMXCp3HuDRgVm+KTaIOZEdtCSi7uZH1mttyxrLivafD0/63eH9cknziUxY
0rAXaDn9Th65a92DRayg8XBucRV3Qlc6/+Y1/xzb98dt9NMpWWDDn06JrkKKMhtOCS4/rNsS7z+9
oEV1tMPM4jkf+gMu+s+/edXlnfyKaf98IRak+adXVXC/xPiNdzo40Pa9epMBCldOv+63vde4sl/w
+PHw/A69l//y7aIbZYYhGoqu/wJhG8T66LBjZZf8jMd4378MsIOdq0GkCG1wyyXHC/1VfSFwWvaN
NxnCpqd4ZD55Q4DxCEVP9xsY+N8ckiEpErMXWVR+GSiMuAtCI1NkV1hnx8gBq7uXvfSM5QHdY7q7
bvQTAQ1Ouk0fKQipKUzqA4CDzfybe+E2QvmXq2L980h+mTQghBGTUOFIsifJnx9StyAQFdgmdS2f
3sJXXfEp8/A2cZNtgdOm04u26V55pocP7QtU4w7b+Y9iY/qUXZWtfNe2FCYbgRKh8qNt9EikjEMg
mGe4+R6V9ebqouw8VBeepd+tj381NWGu/n/O6i8X2pyRXix2ltxh0UO7AeNzy3frYLHPJZf/uyf3
p1f7BcrPCmJQleXMtS5njjKKoIilAjBW0x4f+RVGJZQcv3mI/mocs9zIhHEyXFN+nUTlZhiGcc6j
m74kT8JH/Q3/4SR0gFCEIxD3SniEB2E4sxNRx6XqRfnN/aIyaPyXp/jnA/jlfkk6AVK3yAHIr0tB
G3+TVTtHTedENHpAIngJvnTHBnaBHd6V7/FX9ISm9cs8iR/YAPjjo/mB7Qz9B/AWsXZ2dRGWFoDZ
lbQpHw33P5+v24746+398+H+ckvkpYbAqloOd4VcHtBlTa4oxKInWAJO99iesvvp0HyimlrAJVA/
YsN2VHpcTh1HltPSNafke+3Nl/hI24jj5pq16kXfY1+n3PGWXO2g3IkvRKavK1ishQMSoeOphJv1
3eyJD+1jXDgh/G8KW2B/MkeanXmv7iJvaXT+89uVfxnq/1jaDVGW8RVWNPzQfllk9brMM4mvk0/p
LL55Pm5YMihw6bZ7/W7ci4/AtsCE9eaKZnL2agQ9rD9gfsEWdxfaR6Lsqy/CsAS/eFvygY/zPjov
NYHVMgFkPBJtlHN6iFbYO6Nv7xzpo0Dm7slb9RAd2gOV3O2JGNlqzdrW/OsW34X10jIhZfO09ZXa
ggASbEKc3u037R6M2Ikv2RpJ40rdIPdYEDQHc3s6enbCfXC67qOjwdfbLb3VStsVj/UOtGw/L9hE
4fQ7JMTeUoyI7kSjjRE8vUTmTrscWE7wUF/RmBWP5To7aMf6tMweCwA8apWHYT+cCOBcR8dub22p
T+7wenCXxRbYc6VsMUvdBGtlZd0tDRrcWM98WcpNeBwBhmJ4nvsSlXHwcaWtXYeH3CW+eEQQHK7N
72hccRilqsL2dukdhquNY++FvgaaWHY2VqqbbeBrv8n9CqCi+Aa62rmqz6TnriO8+lWgu1kj2HTx
maRoTS4ssf2Ksr397TaJ2+VfPNqGYZhwMamUIFf9eYOujSvBb5OMfzXDJ0Q+OL0dG4+BRIiTCA5g
TyaY31cIurg42/iZhLYP41lnHHdME5nqhMfeTb9FD0B5Pljp9BSd2w0DnbVAP2d9UH71IFaJF6yS
HdkdJGl1JF/pgEkFsSuMH9fA2C5QPNmkBXsyWneqoAuTA7AnnKHnIyl+GK88DfuSdaVdth/vuiFt
y10qNwM0DEeo3k+wLoYUoNFVzZNd7NF5Hk3g77W2ilymdcCy2kqnYAWoZKt3WgcDKAYR+MYcOz/h
nojX/MZGWRMsse53jT96mtNyL3VMoqdNfJxXrGGQkLfirucPyGtAG3BNEyU3MA4xUXjJ0BvB6KGn
va6ie+kN/pRJmXz1VFdlVpF9KG/tXeTpR0Z2wgrv2cBtADBZEwoPpzaqbHAc1SXXqm5/syoaf7WI
G6YJqYKrLSm/rhKSVoTaYOisiv+bszNZchzZtuuvyDTHM/QOyEwT9j2DZPQTWLTo+8YBfL0WIt9V
ZZVKt540oSUzGCSDBBzHz9l77QsGSM2dhddioV9zOtJH9+awFUhf0fA/WhUFR96txs/umXB5NFyw
Eq7ljkn/XfVks7V4YZoCsu1mz3DtM2L/ip4weVbqTHunsKLTNbxgMkGZSBPlqXxX37NTdS3m4c15
zx41WsAhcQeYbvnD9ZO70y72T6FDuNM/lJ/GdGH665Xgt7/ZmD6T38rPMgtxVQAHwVJKKsjMQfE1
j/fJmTUH9suMYTbLz7TR75f1p343vBZ37RtkwkX8YN/cq3iw/KP/4r2zgtuAR8I1nal/v3qbk9zm
/3iPDioT17EtPNz2X1bvFvGlbRHY8SO20K+kaKyTO7lE93IZlvJqr/X5GenLITswhr40d8UZCxEV
tH/tWEWBIB3Tt3Afhzv689RuxcY9aU+oLx7Dd+az95i11vauO08aC7IM9tqzWIkXEO4L2AJw97/D
lTMHXZC8Bg/eGynW2mf9xGwqO0/z33oHF+SkPyYr5ZRs2026zw7uWV/S9w2v2gIt4DY/qQwH6lm6
Qy4LCo4hQEZa7DJbkROSHps9UBsFzTXDHKz23Fr7jrU13UzdEWIZL9Pnb10nCsCzx57UmCc3BtEP
0zCeCIWlu/yQq+JxXPcoSpjEFfTaSg1JCmc86yxpz6dyYe34CbMJmtmWOguYYSond06c8qJ4ZBD0
xihyxdWZ/oTFOmwss0few1O3mKZSjHHW9jl7onoJv1i96fkO5qy9BDcEBDGi0Vn1JJb2zJnB0jhG
q3Dd7ZRj+zGcmTASkrWd+h0GoqSKaxWjKGNBu5f3xio/p4rgmn+xovnMOyCwG7/Fawfnd26uQEay
mb5V5F6/6ismPQtlC2tFY2Uq2AB2tLH39pnYhn6HAmbVMcIBuMelUh7Kg0Lzz195X9VrzYzRn5Mq
fy7vp15Gylj1cXqzxlJcqpN2LNb+GeJU+mh9KFuiXjjLQDGWbDm21X1CP5G29kY/gL5dyt3UG6Sr
9YEiI535b1QHhIkspunXG7Nkm1OGbvhHAyJezJoVPd5tdAju3QMNJVojzjza0neJlgkwdtQOTJ83
CC7Gm3+KT8Dp35NXUKo0uVAIv7mUDLh1n6cGmLMfGRMhE5glb2D1X6ZS8blDV/5NB2gVfQFlyw98
ZO90ZBAATa2zZq1dYnedg0BC7vGYvXn6LPyA7LorSrqJ+QYlxizYOVeaUJ85F29rq66zJZ/pybh1
z846mdrC/1R7Gn+34UWTg4/A1k3N+vn5bytOPELeIO2bVfaI1a84aAfzmGzdzdRg7Djloi2S0L29
DjfiKVoJAX9jDsJzkW0YGl38Y28BD11x+C0CunZkeIG6htU5T/f/ft35We7/ujQ6CPlU20Jrhw/8
z0ujEXh2rrcEVyi3YiHZqSEQ2nVbgBuQ+MTVOPmv3n15JNUC18SFa/NdT5nnVLdmHvLFqhf/nG/+
/Xv6233G7+/pL/sM2wn7GhmqQS2J9IPec5fQNjDYnnZ7/cZQGg0Z7uu5ec72/f00BbMpA7z7+pnt
xtx+Zk5wDu/b7VSr4a5d+zf11XpJ/j/2Y47rwNk2WLE1YU811W/f8YioGz0xb5N8I8heM4uaZRUt
pnEPQLhpMyhhgM66h4jeV7D7p2NM/5ua7U+vP22Jf3v9rq3doKh5fX2YB3faIl4qy/ISLrs98Z/6
uWTdSXbdBSYDA4Kp+f+P2+C/6a786R385eCB/K7YY/XzRQX3k9xEIXIX+9cCR9RcnrUl2gHYyP94
eml/c3r96YX/coRkskrjbPrTp2XJR4OkL7NbvotW9tZ4JXJmkeziZ0Y5//QX/915/acX/kudnMIk
MkTJCxfP1UGspnzpZX4sF8YuXvcbZ/cjWVKXqEvm5p2hsT+fBExThVp9M+10uUZQEzGaQQ5kX+N6
T2V49K+Mslg3f06j/yeF9Ln4ym5N9fXVHN+KH3H1R14MVQh54ZfW+n/fRVv9n8+8eGve/nSHaW/Y
DJf2qxquX8hP+dWP/n8wCZ4e+V/94X/7+nmW+6H4+p///SNvs2Z6Nj/Ms98FytPy83/XNi+bIMyL
8O2vv/FL0WwiTXZspMe4okH/MMP/l6DZQM/suo6uCuSQumNpHMf/0jOb/+G4OA5cbBq6QV+dL/Q/
9czGf6BzNgHmq5al28KgqvzXH373awX9pUf/ez3zJBf+U4XHpQCCNjlLhouOGHn0z7L32/mKhQyO
so9IJyA1fWU4D2UVEKpYMsgG6kiKW4Eq0i/XOnETW8uOTqZT9XegTZ7jtsRmYMt2XfTNc55b4pRK
KgbogQ+W9Wn0evyhNaDFg1z5Lk2VULDA5nXM79YG5sGK7nrQclEWPqgSUBzoBm+uxHFwgX+Li1aH
BqdrabPKkl67H4H8bomW7GBRxtp92JfKUXeLp597eA67E8a/rd8WK7fN3PfWwRXhAc8PUmlthffQ
WTHgiq4NVmMzjCfRWy9N1Dmki+YLu7K0fSaxwyehA1UhT6bocTYI011joqMYeCFn0+/8/LLbxvZe
zWsWlekRFV3kmWkKj6AIBvrfviyRleSph9YgEbteJ8gAr4FGCwbScxB2FxUOCgEhqApSkPQYt44q
URSepjfnHKfgEQTtMUx07drnpXYVYfbUhd53Vtb+2sFVd1PNoocOBDy5qRgpduwlifZLd13efOs8
71KSSTxP6+pGWpddkKwSfgMTm7JxRXvDm95sohEBba4Y/TkPmw1E0PaWZl9lWPnXXw9yIXjrWait
BJRGYivkCdoeTEFDrtXOPXsV4q1C7wxSysYvY0TZMvouOF+Xly8sVrlkZD8rI+cUJuahqxj4RJMU
Q/aYdRwdo6g2rFI7tHGYU+xEIkKo6WRIc+VGwKTYpYVPNWsEt0KzYDFXAWJD+j9A+BPc9g0Mp/TK
LCXc6CraK6dQPlKglzupsh9mDj+yYe/CU5oMbEAs+YzfvF5GtCoXStQzkcSZl7noWRtJUEmUdTtf
qh8EoNH604KbV6JC7qK91o/hzh2ds3BksmUgaVuynaWm/9rm4pjEKbzWLwcgGDm7j6aok30FUhwc
jV/Pe92FAYBOahzNc+qVylofwyNwsGITd/qlD1vUa3Z4tYxJyYJ4Jk0IcYtRPxVa9ukPwbZR2Nll
/WqIhztTsf0ZKGVOyj5O42McIEj1mrsYvOC88ot62bolqTFR8JSa3TNnuoaeYkC5x5VWoW9hB027
qi0UEUHOx+zY8MmknYPW6OgSJBg28WNwjazTOav1shEtY1MZ0XiTyrcOaLRENeON+hlv9l02uuou
r78BO7csAjUuTES+lrz1fr4D6zEDAl0u01QlnSBtPwkm3QDhv9O77gY8nNgaEqoTSO81xN75IG6R
yxbSzr7HAGOzZlc7+AVrI1UQT4zNzk/59oWh3PD4uVm16x1m0mYBUKSfpF1lgdbKQJwfoq10LC5r
rsVf45FrQtLsUNSvcZpDJ4G2gKDUuZ9+MxuptrNkA16YVqAV2/d5Lt2lpetffpkv4pYxq4FGQhGP
cUFK2IewCH+3PopGgA/FUbgqK4WDICVdiXVmCbbg5oYLzWYfH5dsVBQDFYeTZPMig05spepDrRKV
onCpbRL10WbWAzDNmScO2XNjyi4U4jmdLe3V78J4kVfZmbgT5rxdjt68UM+W9O4CV2xTAhCQAmHM
GvAwVqJb6oZ60NxAnVcKenlA3gsRSqRsHZEl4CiLWR7hzVD9Y1cOLZkqDJzwI860MT5XnX8lsXAm
XXk3JOKI/+qziIwVnSE5dN2mRQpWVM5XOZo3Uu5BTDd7LUNsOLjvvnq0G5SGIDT9BAG1poWou6Tz
kZbhtcrCh0YMN13p9uCCPjpaHB0SwLQfs+nYW44Fr9ywM8bpeycDFCP+O1Hl77bv3nU2+AafZRxg
Lxpr74E0Tti5yTfhCI+y7uo1EJf1aBMtoUiSQG1/r9QxbPoA6ECxVSFrgudFNSjsNXhxFOqq/RpY
38Vo3UdYvW9DL19DbZunpcmRavrrDNe3SUjZ3K6aESO87531YnrYjUNtiaWhmhl5WML8nHTWDsHP
TjJiYnBoy7TdxJ8q+i9HPvQSY0DC+ef2ZFWKAe95y8AuV6JlRHjHorMIqSKtImgQIXiiR6wpJrMz
a2yEkxYAIxJJMh9o14HrwJnnNexEjWyfmBXyiPJ5JFxq345lundSxEhBm21I7uPJjZKIr04rZlFi
iKVhx/0BmyNBurpwFoExt0uVHmPkPRcjXKhcIo1pplniGE3kcQhhUYetlMjwWZURHQnAcVdrNTsY
k+gozy6fIweJM9k6DWKt9skI+MS6BvEHgJ6ZEYR0h2Spk1pQ90sc9U0YONciuCo1/6l6pb+o1Aah
HO09aca0HtTw1tv9qc0/SienH9vDYeoJkxPIhzjXip2eqFApMNUvm7gkgwPbtofPPSJVCVNkurX8
gvQW26rmYahS4ieFsmwbtu9RjZBNkn+KKC3PNv6ARkoUkXfK8uxUeJPnImLA4BZOvKxlWPHOaOJq
LemibkXR4VuBtjWpJESYfrqpbPaFB17JCQegj4xmG919kLHE75OImaHEXA/supiXV7tWxlPW2tU+
iJN17EFvhYhgjcYz9NtxZk+P9zrOg1pH111F+iyO85a1t1rTx2y9fPwOCQ2N0tHYOV7B7GAK4VID
K9opjUO32AMra4PVskwBu8asUQSZ6jauS2BqhlE9FQW4CFyu6LuYp+8zgEq8y/HT8ZLgRAqr++Bl
7ZOO6fNUGHV9IDKYTnqH+8Ux7ZNJTPhDXnJZcIbeJjqau0QIESgjTi5w46W0ww/NKp2LPcSgwOux
2JiouCGSG+dCHYvLSDzP1g1Y2oahRAVSpCdOGuUuqTUkW5b/ZQMw3rGmxHe8OlkR4pwqsDMaicMj
dw3Js07/aas4QginNde9mznnwlwaJqkiOjGHZ4A6h6FFOQmEAjWikHp7ltg8MBYh7JjuwSgL9n08
HNy+PBWQQcALwCOLUqAjDrb8vT3d/Pzr56YA38Hj42DPpRDFKHBZFkk92LeBwk3UBPufu1btcOYO
pnap0lEhnXZ6yPTTn8f9cTdThg4l1l9+7+fn1fQ7fzzy1zP+cf/nX1ojjLmJnfW3p/jjZVrcrGQb
MANpVeccJ2O/bEDrXkIvcxejnzXXJidjrKbLzh5MN+dFCmySOjSfV52Qj4nT2zOztWlhhUZDURD1
L4TXorSPqugtz4PXItb196xTLmniN5+91+xz2Ubffd+TqOcxlYAjRfJrO0GhwRKICr1TH1DGTkDx
3gaeRjoJAi6VQGIv15jPGFtJbu1n6GrnUFeyj67KnvwuVt9CvfwOPZdiKubSHI546qWCQBdov/80
HSZzgvyGB6pZZCCKTO6LvufSKFP7WgwCiQDs9QvAhBIShEITqOh8hGlhdM5MGKS2g4g460u5Nt1E
kMI0lBvmkbR4iybdJrFtIbvm3Kory94mAwEKZRx7G1Nm0aEWMtyAcE2ONX8Exh43P3F0yFWkhe3Z
qQmVSKGY3nm1juI86lBRWyw4qu6lN9nGCkawarhvobrPqU6VB+kzgvWBU8BiZgQUgoJ6Bv7BTIkY
pVc/Hj/C3grfuWLfJ25vUG2YR8Hh/qVOYuOC0LPZqLFTKbJJFNK8Ew5KKxgL0s/HbytPZV2hI+5s
BE+xRUBt3ttrpzaHryTOjuw0nY98TO4dOEnvjae9Z5qnvlL0Jbjj8/AlKmis1bAFn/R88MDf1dFj
FcM6KPLQuI+dETqaapS3QHbYftQouMY+QZpNq0HCqB3aorHVnweVCnMgOvKkmDKFDaXnx8FK/E1H
2/GQ6LXYiKFPsG435jaOOgDekWS23XkEnbgIDHt26JsoFMaBC+uwtjoqEp2t9UqgfzxpdhuugtEh
x7Z362Ugs+ai5MOEfxXMimwkyBaRlvec/oTQlUH7UPYs/YrSi8eANWqmKW31bJvsDA0ZOi92j8BP
gGZ7c2TABZvVLcrgQtq+9Vlb6U6L7O67LrWl5Sf0S4itnIkkiCIQU8tfn3sYbztFFwylhTMLdclg
UHgJIWZ1/u0q7k41rP6zDQpq/cJ5j5TkBW9z9gaQjvZL1WkvnEUMJ+oweQa/CEw8s7THoOPKqmRa
9kByKStBIcXNApMNB6jor2WYiIXWAloyfQOZkgVRVSu0ZFWWHUt4i2rcMiP9yBGjrw1jHA9pI+TG
i6x+P6ZBsw0SbdhpmSx3osrVLTVmsbdCz9iowi0PUraAm5OqOUZ9G5FmrrDvAye7Mhqhn2XtM9+s
PfcuVKAEgSRJr8R0NQtSf+RNMSox17rBua8KPJmVX5aPajc6Mxgz5pPqm3i1yN19CXoK4nHMxGtT
1W9Fk3fvVZrcvKSNPgkHPFBZ2V9Rna17yx7Y83TDPHNiQoKa8Brj8Y5m+duUNUY/sSRvm3gdPENs
4gICar6njoMgyvsL+toJdqb8gFv84Es4Ib0mPiNZFa8c1DtfTymdb4GFgl1iX5KEp1+zTuirUUGT
3+adu5EyZZfSueFdbkLqcO11W47gncu1kTnORR+lc+EiR7FEs2b5c7dTSx2VQf1ed6Yxi2H8VzrU
pyhW6Yx4et3OEsD/2ynHAeRF3Bxdgs9FbL40bDH6JtOX6QBbUIu0hjw65eCBiT44ytZCMHgGVpkR
ApjBiLdK75KLbK0BRuSM758ts8EEGdka6BB2qFY8UYatcx2/k6EbXOCd4H0SEBmbsgwvAei0cRiZ
90cSd8rEIMOXDxe58zu4G1/sRud5r5anLs6tS2BjRJEmbpOOnRaLZHMQebT3i7xZS0B5nsV0yFEh
aYwdETtpeFZyP78MAR4+l9YJWcbeyVZXZshbJ1nTRtFfUQdmaYD0Nv6y3HJD8C4ujL46eXaSHeom
VqBmcCOqhuVS6nLTOO2w53r1WGpENasE0i0S9qdUDASda3G4gUFADaZpxVXD06aZ5Vtoj/VWKO0I
oLXqDz2sFV7d3IdOrl386cap5DI1VeM0ELu7hTv7oaQI4YvUPUajZPGx4ZR29lmUbXmwXJFcLKR6
OWjXE+xZ9aTW3tzvKoaAMMqxF0FqCjXoPwWdD6CRWAtN1z6Rb1FeYoF4GmgQ38Iy5Ky7aGZcXixP
Miew+AJ+7ua9xK9DOSpI5VjKaFRAYvPYIKcVmw2t3FBnbSBe4alpJcu8UOsLzDxoQfoAVKorwt2Q
l1ObpIBuRLT6XC8buRYMd+fUypfWkWjLfz6Silp0p5r956Ar+skkybmScbVQ6ukkaFS5LgtgRrWB
+VJGZb9OyKi6qEZYbYPCYBabJMlFYaNNj9E5gkiLN/HA7reD66hCY42VVWUj2xhNgLSmfhunTIqm
wbqs9o55+bmxSX0mRZlUwgrSINOVO/IkswsKgSlLhA7Gz93EMOq96I0H4UbFcpw+Matl/DjR0x2q
jZXqMZxUZXLIJOY2W2K/0rUsgEYdRJfAMKJLVuE9aYr+taR2JQXnX6evbrvxDPYEQTGxWPum3t25
LlHu0nGxdtChIiw0WADvdi6D0O49xcl21YZT2FvnBjEmeXWscxt9CpclAx5LXqxTJBYQGJlxTDca
MMCtLuQ1T9QF7UlO14o1ctd7FNUmOSeczGGbA5ctUdFbBTyArNsknf1mhXn1HITs3vuIIIA8PuWB
Dd/Av+RJifAdFCzpqKRgGY19SFiZZoJ8NssiwM/mikUiH72sjrLmuaaDhvfSGx+DQpDS16Y0M40x
OCiOgh1NiuC+jVuBJ5rQiv5ZScPi1LRkCddZmD/Wskb/HrvAIlPIhQQqEMgsnBsfTLrwrAzj24Dx
sfP3ZDCsqFdol8TVm9RDjKwQhPnYDWiRfoUspsNO1NJgsu+cvDVucGcQ4IhC3wQdi9Ggw6F2lBuX
VEBMQye3PcGdu6A1X4RTfEZVMZ6FqWAGdVehbipPWqpjJsCO1jcee6Turmz7+JZWOjplw9TIUBXU
knq0G+OSi0EzLMoE9F/QetvaVXGK0TY7BZ5c93zG0+HBZkYLyFrsyUHXYw14e5Qs7TB6yySCESLD
v2NBELzBALxINHrd8aAug1FtTkNdoORw8aAMpCXMi1HUS9Y782hPNz//ytSQ3VzMDrv1MTCBRq+A
m0Pp5lB9K1KSsArWq2OgpWtVB5qUtjGAUyE8wGEAhyNiQo5hOKnFrU6fDdIEfQAxZxGUtEVdrb7k
qfNZl0y/5YCdzdce0rTemA0huNS0X4Q80GMH9cCOsu/WupR4juOboX6gKbWusQd7NPTj734CCWqY
0dSe9/bz36iko40yMkjrfLx5yvT4wgiezOm9uimfnSuhWyuByFimL35UQ8lydJp4Y7rrKTgd8wAX
WK7trPFP/q4VgORpsYZXP2xUuO2l8hT2BpuNKYSmz8pN1Wev8Wh8xpqoVnrZQjTkvxnOA8weO6M4
sUihUAhdbxtLA7s7fPrrz01jD9sq11EuQD6E7jtWZ4XmJuY2qHEpXMxF1xZIMEJdv9KRWxdFinXV
DF+DZsBxWhXN2U6I/U7bEYnAqB+Czjv7ZbUl29UA5IgTwTSgB1VDshjsk+7VrN8DqII8ME4GB+Kl
zYqFOiqEEJtlNWkbY98eNnAeQjtR15XbLxwOw20VJtqCRKKeLA1sPxEdvBmkvpTs19Bd+F5ibRLx
kVYxmkCVSlWSwzAf2pK+DJsWQ9ghPkA0XxUJcjTHuogQlqJcJx4R71ZFHynPqZ4cTyErqDeGAz7n
pLH7WctuB9qks6Q7hg4htJo9a5Sy1BqzPXdJ8A7rZc+xmr3EkUdj1cu+jchTdl4dNFOsXjP3Q4uh
BM1C9hZ8/J5xbD1MeLFibVqlzHZ5cKfGcAB6JfwMPOutGYzHaCqD6iC+61rLOBYlp5PFPlWxilOf
1ubMzsaRHktTk6Er9CWRROzz0JW4auodkzLW10UKy3BQ6K+FXFu9QjA/Fu/Ul7hKBgsDjG5uLMfa
R3Xkb73IvwvT9zCysUE6tVxUJSOndqDX2jXZq9Elj804lVAIb3Id1Edshir8KDBbYOWWMq9oyOnU
+v6AW9OIe8ScHT3T1MphqEKcvutpvho1JDySykrTdc6B0r2mGeOw0AsvfFcLx0+9D6Og86M0hsOW
AcdTnFjbTi8casStxgGOtZhiuE/GcFOO+SqqDHbnVf4UeyoAmjiooXwqONJTDwVLkb+KgPA6J1f5
ypgYsep9ZAGFRzh12TQfBEqOJhJVWcgEC89Z3jC6C4amgYDFfIF4l1kajc0ajPrKCLD5j9FLR5DI
wlHIILJRq2QRARShZzs0xBqYiqnAyo6zK28vRpKW8M/CEgfmqm3w1QHFPuRlUhNatpIEC2yExoSv
N9Nz2YAn6IRSr5UQPZYHPn8+WoG388kDD4Lo0xvQk6aEdxUsETIvVWh80OHb/CD1aJH5kmVRUXGe
0QKep5r7MKyIbkJQmzaY9tzsoZ0s/ZmLIXBEqcnOE9lm0h/1mKgQv8ByWH+zvXB2Vf2d9m54UsWo
naGhDVuIxFdXpgTaB94qNwmk0di5x+VGdwRiV78kUEc+9hIlYdUGZ6k4wG4n3lEQHqvEeXYtYjsA
tc+Aoao7IQZt37s9nujepc0qh3yf94yTOiMndJBVa2aHArMSybBc9ZEIde1A2p0Xb4uW2YciqMek
yn5JN9udz05lZ7Goj2qBkmusxYGMrEWMImbvlLVOqA7EGtH3J75prsaR0p6H6SZt+q1VyHqlNyBA
7LBYUu2SoEEmxT6K0xdBB5QDhzQFkrwOplKgDdWyu8FvHGIt/adYZOEOLtzWbiMu8H7ib9u2tRZG
7tVLW+2qix3ijQ1NZQ3C8lEnlIsk8G4dZwXJwKhMOGP8leUWxV0sq1WCjYhGUEIHYSsa0z0WtnJR
DDTemfVhqNF4L7yUjJUGMIU92DBcuv5QBeqGg9VEaWob62IYOR40FQFulnv7lMhtooJX2QCU127k
SXOLtTE6Ohf2hHatg9pBd3FHVR69PWLvie1g2pyUzO6KFynMcgdLU5C7I7AtR8LAoa/4i0CG7d71
dYVOorPp0+GWx0N7Fyf2lz3SvYmSdEN8x9XM5Lelpzws0MU8o5exNKkAAfFjJLddTQNtfSLCR5zj
PPkuOvuJejR6oXv8YjnQTopMsTi9zXHbkAlP/YrKdmxtOKgBR9IommzLVkebGVWGrdCv3XUEzfaq
QK5jbcQPqrMrmKlaxqacxYoLi+V52RbdvdyWkf+WAZ532NPS61Fn8LaZn/hSHDuRhKeEvDnUPzan
uT3mO1svFgKZtFrLdazkGKgbDQUiyQEEG4hoMRBCh3xnrO6YePszH1rtS1tW1kJrAKyDWgteDIgs
VfnittEIBdUiTmC6Gwzdp6kJ8y5g/fz1yz//D1XaWoDrA2MTZMFL/KrnrfuYpe0LxL8DAaz96ecm
zc3+5DVRf1ITH5uD6OijTT/9+YHKAGFbpBPuJgz3moiMO3r53YNdqZfaGztG0tyj7nuJ66Y4dUmH
yImJ68yrRHz8uZsD3wQa7QaHVBHdA21NGs6B5u9/fmqqaCZF1xjLgTY1AUV5c6rIk19lpqLelVrk
YAZ2ght/MMkq1D4PInPRMpJk/pwYpHXakV2+6TJ6CAZmnlXvbeIxNhm0pfhcK5urSURC2DhxBwvy
x32n0b8MVnfGvSvFHupv4QA+4rSlkdeeQrPCwOOMCXtrZs+5tAjqartg67o+44jeKR+RT3grWVRk
mY9F9RjZREwYo6qhyOCnKsKUuVuz/7A0HYCEwdA0oi12+PlpaPdPWZUWkLbwt4IalcuA3s1aJ++C
sZ8PAUO139rRTj8ICXpWqlHcM6YD2aU4/4UHWOxT7wNbeTMm+vffPIOcXsJL3T8eoJupuP/jPbCY
/XoPf36Gf3zAz5v0hjj7468g5BBkT2SjcGqdZqX2FUwEw69vGIeSq6E9/Nz5uRFWZ7FBpdfzcxdQ
bXxsLfnrEYao65vMqDzTsDb2P48g4lfZCI/uC8lW9e3Xb6GdD8jPYXPCf2kdbZ2wVhDmj2qF/AJr
d534i59n+3lESIjinJGzQZISj6g8xT84hvP588Ofm1FznzKIoQcWumRWdU67bwDC07OlT6a1BBvG
Kt9dSIHl6I13c8Y8WQSDwBcw3TXGfti1Rk8/xre9m1sH3s3Eyi1gXJS+I/e+LzAdpCbb6wQGUai1
ZK5Hab1okxaAgGiZlMn7KWlppUX0HZW4vC/d5qb5XDYD5V3tvEeZjg2aCWik5lecgl3KhybfikvT
OS9aD3qMZJQGAwLDPzN9U5z6mAXjS+MLRNHkCs1KzkSS1AtsOBY1vzssmYrfDQJ2WumWD2QUk6yO
YmPQyWXNGwuukOCi76cSF3GwsEpZLGOFlt2oecnG0fhMmxhJtUcnrlU0uDltzZ42fjTIqV85PkKL
pg7v2rFdEJJ2CVOPoOkpd7hD8R3q4HXIKwR3oW5DrjJxyMCS/+yCxGX40mOnqRyxdhLcEa1KEzoh
0cRAQ7AdyRfvG649Ku06cvS45pnpvTLa0LtaOGAoZJotZ/IpUuIv1YR012kxCup+3Y0UqexMarzh
OHMaCfuqGo1tXkjtRDhbtksScfq5B/243DsDtYlgYGI0xRfxwtErMdDLxNOVneIs1Ay2D3u/tJEv
vaXRTqr5npX3YKoMK9QNTGs4hEYs2AIly6Embot5MHyuXEcSU/HNqiqSLNHwBYkKxk0kylnvdG9B
nqoXLcWf60fedYyBRK0ytfyikEbJkqwsCRZ+jB89K38pcDHbZTev5VamPtQiAzNNEfbfFIebtO+m
kPJuEZmMHeggVnHRzYqSfkVGU1xHuED22YA/fgAawJ7GhY4+wmlQkI00jg8H1/X6eTQkb3EU3zUx
XBoDYcYMvnemYvmvK8SudlLjdauGee+NE1AGM4wn2xPUZeos293SzHSh24pHNWY623N8LUJf5y+3
+Oj1RSbcD04bwIQk41nKRHLXB3PblMRvely/WvebAsVbVi9J7MwYm7Tv4zSbTgSImFrm+9Dg4U7A
tqYZQ3RwZQEdoXH2ljsC5RsF8YmEzkEsJ+SiZI/FfGwmg/5FlX156SL/TJOXOW0+wdZaZi2pB/EQ
GC+YPxXVuw3+gpb9LGkDCbGOnriSBhvNly8ip3rwsmGXhspaajSpfQwF3TTIKIWybNgwLhmeAALM
cbcFRNsaFfnNo9+uKGXug6BYTlJiAkWCVe7YTFtSOUecxZCpCudqBlEDiQ5tD1PysZdnRsbrGvb/
ctSg/GAlcF3082P1gKyFqEorUHGtp04fHZohfW6i2LpgEFBRb4XsBWUZEAPVqRNpja+6Tfr7XKXf
brcqxqhgrTsDoZySLkYZqVdhwBxSc9DaGoKwQkJT6GnL3wr3JMcYresUYtylzs7LNNjJFQdMHYiL
Sf1gIKXZGQp0mjGqHPg62tJxo2te56yPXlHhi8JQ87+IOo/lSJUtin4REdgEpuWtVFXymhAtqYVJ
bAKJ+fq3qu/gTRR9+1bLFSTH7L224odKO0LHpNEYaxWEf3odfJYOBBlONPhrqQWD3ycybwQF6fgw
T5GjfU0jyx2/NICBeJC+MrYXbebXu0bToo1dcepsLqPRbi+m1eBYbBnPGF6PJoaZWd8cSVUxyFfO
9lk7TVc9ZYfObr2VdmuDRiKL1vCMi3XGtTCDE2FrdiAc687Ko242q/jSiP6ctqRJF07zIW2gdVWG
4lzTnY1ueFHwqz0nPfsmc88ppucl3gROO/AEJe+oo754aqO+XFrFgN2wtP+6BY+NZIQ2EXK/aRLE
MccGxbYL9F4Ncb8wTGfbJ1CKEglIo76fj33+VaSdv+rNmWQ51Czk1VKRdiCdiIzLcFgVIl42s/nL
gA2xWCJ4CSxxAGKkOJv1YtZw2ARtKOA3caGAs7fZrN90fVABwLAQcQPJCCkZ0KtR+VCoTDmBnvOX
7sS7nT3peuq3vjF+RvHO05W55IgltNIp4bAo9y6G490fNINykiDxywkHj910km50NLq03gxO9Jr4
HC1NLsMlA408cH+EF/2aJ93zpAPnIdBgwuSnyU5u3lwlK0ywZwVWrrLDFqyHNz4EoX9hPpE+kBq6
DB+Y2chjMISSRGHUWSZpIDETab+9Xw9OsOOI4PzNH+MerFiZUFbnRvPW5urXIXSsFDxSU2Lo8dPe
Q2bhPanOOLVG9mZEHSEAArZdjsGEZxCJnGl8LcbhIxVg+Od83jq++UWR+T6Tg13CWLDCY8OmbWfH
+jOCNJQE8m90z8bGoMSwtYzUNirqryj/normnpENME444045YDGmsf1xcrXW/aWwUuwFDpDMaQIZ
oy3X2wf2aqxsg5F5AZK8Ih9Y9YBeyqglgkVYw4BvL7D3Yezrm4Fi68LZtpxmeQf3IX/eWAWy1v/+
25TzZ20w1vn3Ynu2mKgGgFT+farRtiscwwoizf1T/ftyU4OOI5aStSV/NTqDPrJ0+B7u38q/vwoH
10B3CYX/v69gmcjfxsK6/HuJX6NzRiVqLvJ/X6L1CTb2JmZL/z67k1rT1cbUI8LgPGVcRF5cJJsY
QckUQLpUmfgpff1Tk0+c5vKSoaYJpxUpLT/Q1wl98fwE7Cq3Z+yQec+W+h6a0y0q0w23PnkMC1mA
JfOIiF12fnmLS/lGevdHLFS5HE1BULJJ4KT8zIR/skDJk09jfIHCJkW+AL4c1nKFmjo7Zkm9iBin
PpKYsvLK/IMd/nsajzd6jFUk9mxA8POaJb5dGaZLPdo8MFedj37DZFPzWkNXd+fQeHENpH2eENfA
2Zhd9eOgk8bF3q0qs3ivK5QnWXer0/Q5lMFLPxXmyonjj7GF1KnyQ+KKZTyDIq0zbJbhdOuIpFx6
avjTtW/ViKOUb0c5eq9nqIGtdddLGUhRTSn2sQMZbhiwqZQRBfMAnih1Q7qsfjmVXbG+/8HvZAYm
jR2hMFg8NK3e+SwPEkt+xMhpmejxe3Na8NRRh6W199Ce+uwLsb3G3rypyFNEOhwQkBV+2q39FiAR
IHgaQs1omwz8m2+3V6cgVj9GTLfvlepzjnLgd2XAdHiInntevA0ZPoscxaQtXkW+ISN0XLZzdmln
3326u+NXbW/T36c5gM+02falfqm94MvwKBP5VyChRL1OMk89drH8MowQNUaooKoP0RbdISxa1zpJ
x+l3kUlX4cVPUcnSVZXWZ5ZDYtOaejEKamdRtcm0cQXZBH1HRoaTanTlkIyb+aMejZ+I+IWFb5r3
oMSA3Iq7kKsyAjbzBregl7Cs9RP3Aw0hDnHu6Ura6BiZrYVh5m8Npzn592VU7lkk3JTZ+j4dTWKU
kH7BkIDHMoMcvWhGWPyFl66nHHMJ8iGAcAVIs3GWw9ETBWUKGwYiw6wHgq6g+0zWsHHMGr90NCKl
Ne2lntJHLmboqGEMPuvoMBZcp5xBaXGf9Q6fQUjnLBP53FtqRtZbPrtOAk33/lzOV4Lg08WkCFAv
zOgtUwD0SDp4E3Z5ZSJksutJcpwd3tE7e11989p6bxc9iqIsvTKsPM6OfCntLXlsW5RvS0n84XYe
87PZhvmpt9s/2BOaiwEHs3c8KN8xyei+bC+RnuobFUzmifQS8LeGyNRFp3F1ou49MdrdaNJlH32v
LJ4QeeRc/N02J4Fm2bvub0Y/dfUZCJkyfywx4JgzXyXx+50xVH8D4XaraZhBHvWFfA445VuxNJWi
om6e7DKbj/GMpYFGIxR4efwYdaGTcflZJLWSZiU3ZHUR5jjBUEqWiYn0OZY1e/miXee0JntXXWU3
GptxKj0Gn+HrUPvfWZ19Z5VdHb0A60c7WPkC74rcx/hGLq6lQ1hleLJ1loTEO48ABeygOfNE3Vet
fK/mEkNATO67xygynfTVGEf0yl7+zNpDPniB0TyzkOYhIvxwO6aTC/K1cbeyPVsyf8nUpHbpjEe6
PUdpEF47p4yuWTCWR+VEfwjwSbdx7Vsrw2aJwUnIswqV46LNkDTlwnJ2VTQ+9WWQbjoSxjiDnPvM
elpJaZHupU0e73mDKhek8Exwy2OFIWBbIX6iJYiqh0L+UaSkYt5wsl3tRfbFmrw/XpenrD7KflcP
WNOZSbchIpwuz0aG8Vm68ZUHVGwgPUVyQFSac4Y0HmM3lHn7nOYlZxnPHTGBbIwoPJeIzmbeiFrs
ajkdyU2D8G2kLtHdr+xPGQxk8qPuXTTA/z7gNdpYfXv1GRstVT5C/VDKXBWjKkD30k8hHtsPEH3Q
e1jxrpg0FIqQTjRz2LeJiS7UK6elZDKNHnmCehBjdFaVDTyBoMMqlbRhXsODrbqFKQstBNojQ8sH
M82Pdom6ns4x1SwNgpFHBwnlL3DH4T3zzFjYfk87KwIupwz/dSlhFE5y33XE5TUEEFPv8VK0Tr+U
wXQgHjq6QTP7TcLr7KXBssxYn6AEpi4ljlk047mwVbEXqnpEblzeGuDyazumuRns8NCrpjoPM6Dc
VpfZZhI6ZnckWtQ6E+R15SqUs+F5TqHnkuwOhVHPR3t0BGRsizPEk9velqTvduQ7h37yYGJoIS36
1Cv1lha+t8bz8dalznmOSdoNLVaIuTDRbbEH8aLxMWz9l4YTCIy6Eb6P2JVI/4kRgbS6XhUaaVCT
hG/maB6HxjSXfRTZO4Kaw8NYUM7RsHHdppW9lULM2KGYZMfmW8x4GXOtm5yqsPq8Ly6uI0XLY95h
u7Jk/RBEqK+ENwbkBDn3QKLpsdVh+9wIoijqD4125a3K2QGwR4Yzq8BzyjgbkG4CH/WUoaD9ugjl
oxhqThhqHv7VT6S5f0rXe5RzGKzdZ8dQFQKZgnWqitduKbDcT3p8jwZYu2Q4vtLMitO8pqsHr9o6
/ksry3zrhtTk6ZBeUqc0lqkD3XisaMfpBVvitelJxqfJGHvqXmmsAzmdo5xjZfZwmykVU1xLYHyo
HenEc0GkTue9yiSwH8ssZwlqwYYaOjRFvviKWXd2xDcvhpqJg07vHo+5ek+tkJHf2JzHhJt3DIiu
0SMklUwj/EFbSPh2sA5lvLFCDferIXuK9Q8mfhw726EdvhlRXCJpjTcqZQvVeZTtmq79W2Ro/72m
IfjDY81le+J+akSHIX7JdA6qwYn4qeL7RVxaUEhyHyy8Ez1qx/xtB9muhDO3WxHIH5H04zKpp7c2
5g46BJh66DKbamn5/ZsvJ2B4hS8O9hiAHCTbeCVLwzhUc/ZslWNKXWadzCJjCORG2yDtjYMjFdjH
zG23nZWz4R44+CO0TwDsk+bklvO1MKT5WkqPrWLrkVZR0MF0UEvsZOV4nrUuR7w5PePzc+SGLxCE
GDm+zRSW+7b38a0AfbSbeqeMgQW1AJHiMBM36il5RYbICDLyvnghdT9yrWI0jUUSue6aGLWN9Nk8
t+ju1BARhcqYK3AM8Hz9xB6YZuuRcyx6DKn/Dj5x3J1fPJKIjRV/5KGFbwxjQBR5K3swi5vJ2ikh
z/ww5PmeKuMl0fh7ZyKeF2lpLaNQfYlxvoYd4yKPDKHmOifBvA+k2ZNXrG5NcHc3GsaxMOb6TCJF
t/TT6cXrNTyRpIqoVbktCXnzkcobF97Qvx3RcYeqROuVMLxp+gwRE/rLhVcN23k29MoPWnjadXWa
G99f+cZbQlTbNarSbUUXIinJPIcLveigH/GFVg4xnJvJQVw2W87S85VxsXpu55xA34wAh7SEMJAw
ww3jsDpl0bUb+2JnFdG8KltyAsbxtyjK71756kW54+802ORamg4RB/LoRJn7HpLCzpiMeG+l3UuW
NC/TVN3mMfBxQzPnGGt3J93EXgdz1sFz7p4bmxQCvyO8S5PxFRTjf91K4c2EBcip3Yg8zt4SiKWB
aBPkrBeDd4HIhCk5y9Hix8urnIs2PThN9YH43LsQM/igyBdZePPcfVDEAszWRHF58yV3GDexYALX
asECJobTPkUU8YtsGB6COn0lWM95dFp3frWLYNGaSYGuKLSfzDr9zfvA+6yC8hf1RnooSvZXDAuO
KjYfYjMU72QBTKdUdPtAhXrrTKF3pK8D7SyLq2mzruqZYiRWwBb8Xpf2Tndx4vrXFfVZFRPlaR00
e82aKXQRwtRuSUGaDO+t1ZyrGQl0F7FuJSnLXvLsrtdZxQKnzoA4x/gegoa4Fo9dkudP3rYUZXzL
ZyafeOlg4ur4cUSWgGBwvJluzgIptQnV6zqTGRAENzC1HdIJESRUiiPK9gEcjlfHByc1NFknxs5R
DTivJMy2yGNpE20CBee6W2dGcCEKlmWOSXiclCNO9KzQx9TU/UqbODDj0TyEdnSztJqOndnxKLTO
umdcbXv+IQ9yiP+R3wOgRpFRqNkCWzKxtmiN/pjZTI8tn3Lqo+fXt+WtpW9udXpoh/LN9Qd0106w
0nOP8TycNqjPNCFjg7G1Gpju/wrjOSjibWHyDCRyyV35Dhpyjo9gxTgScU6sHtzY6k5xxJNddgnx
ZMXwNHuOPnlc4LcCGHxEcomTV2QQ67Zdp8lwz7zGipAbIt12t9Yp8pPbRfUJUwPo3HCO8fBRI5Vl
AB/m34d4pEswROtX9zlbs26aHFtHlZf//X8kmO1mnvK3qEYqObAAXNqBPR99qyMtKMOCNKbaX5LL
O6Cv890j/a6/FYgdDrphLugiNV+ZQQBPrnSDVYWJh89CHoC2i/ikWxjmRUyKbzxqZeG8Rxw3MC6A
ANTQwDADpYpGWH10jbxe+xNX1airfq0UYzRuAu8wZUCD5hDR3dD3+oDCVh/+fRpHdu1qUgCvi3ls
2O3623nCPhhzj4xKixWCSfQt5AhyZ2ftrVPpDn3+R+ckxrqcJzS+RCz0zdkbdfkxzTjamjMFdQGl
PPnISgduN5PyMSRMYECruGx5okFTLvat+x2k9rSd6vI5K6xPPJfbNg0J5EjNbydqiPDJeCPU0Sby
/mhV6ecYGQ/lJK+FBtvmOk3BSJl32BzFelTIKwCy9870y9XaUXV7gEiWgSheaV92fcN36FffseAH
sbrwz9T0V8n7j2NzIH7FKA9RRVpGhd3FTUGek7tObDmZMBVIvTSxH7LQKXcVxgiZqmvp9XvDwohI
Rb7si/w78wf28MSEoktqGcolmG3wuHTVvEZ8ong7khtzArEZworxVXG1+aY9dUMY8Fw7z3Ua4K5N
SJYIU+86ZMEXhuJrWdnMLwrmj2EJqXxoGp4ZyM4nvaXq+Q5dKGN1yCpmJoKZxCCetv7MgLqxnqJ+
WAsrskCJm4/uVH7VXopXGt4jKdPs0wg1aHEBVEo9jE7abTNVpWvfJGwDvnNbodzVyO2kh45aYUYU
JhIhIozJMbTba67jA5ZZn/4neMjEtc8HgjFImKYiYIfSZNzkgYULpvvEa8FJZFd/VYpKaRHjxuf9
vW+P7Lv+A+T1EI+7Ghvl2kC45KLhWjA9qVaOeoVCVmlfbgZ024usFbe7smiJ4l9ukdoeg6hkgmAB
KDF1QNLf8IrgdGuF9utEsbd2w0ct52Yn+/SlZK+AOu0xkelz2/QgdjJ5VlN9NXsWepWDiNHhGyv9
nEvd7p9il1CYxp2rhS7ck5nzqyhzsg4RRL/D1AYUsJ0zFxmKa30Hs71tYuOKbxr8Tbtv3OglAH68
bgMNyj4SF2RL6SFpjA4Mv1wVJYP5unqR7nRqM6M7Mxcnodn6k83zs2HqXVX537FLqSV7ufW8xiXd
2gdPmA0L4cItjGzCQwrqHMrDncyHP3lGocc5TAEWPMTkoh6LfkHtgJ6da3SRkaLauC6Hs5E+5R7l
hu7Xje3u3ThlPs+bQVEPe1OwrarKYZ+2vBWcRlVYsMsYj5LJNIYS/TRRAlFhcBBGpQMfcPJfI9xy
0nDIkkAJp3rm/bM33lK/exIYoQM7f1FGec4HD67aLO5POVBy5C06eUIL6lF9jcolh5Mbw3ZRq/f6
rgi1X4083Kcm0m+OjU3VBu+DJ82VSxzz0rHNfoXY5wmJ9iGwxFszEPASJvgP+mNv8hwM22iTdMar
MTGoETlG6sbci4kJsioumUg/DNcMNpnfvrC0XKKzf83LBMpTR/rXFEqL7YA34aFRX1BvF8aIgD2k
OWWbgj7S+TayvqGa1zVTxeEVVAQ5Q6x2F22i5FFH4qHOWyI4+iejf+hlPC7ou6uFMvyClfH8lOka
9ndHYMbAPsig2zQs9Jx9PyDa6bClECZNkmlZ3k3wlFO1ibGpZedn/LWR8bdjdLj/jim5BpafCOoG
I1rjoqYB97MHbabrKMTCF42ALNoMtHz8Ms99ekSyvZSC3tUfaZQZllfL2vooMpxIHgpv3MXdsxec
emc4KlNg2wBTqKmuU29ZSsBSjiEeVJM9tRP77cDnSIutiwiQH5kWlX1lEXzByjZppi9mIAORUo2z
YSsAO8fNd6T9Fue8BUFp+2887/cDo9mQLfPCbHiHrRdMrR9VLMFtkZQS1dUuy4k0CKJ2V5Hto9G5
ui4qQsPwv7tg4g0Yr1XK7qmOyWzNmt8wSn5sEypWZBTLMGYHFEereg6fG9LPQkUee90+e56+DIbx
2isU6yg0VsSaze+TMhmpUddzq+Q/POFRyDPIsk820mSn7PZwHLydqQz8dugufTg3CMO4RM+4nlnD
TDh0osA5R2G971PjnFfZS5zkX5HbHlEQv/ZhcKjkmUsGZuiMaT9kE7Bk47wBE9Owms2wi+X9wUrH
fd/ZC9vFriQsfPwxrr20wi5Blv2iNvDyD3hYUYZYNtd6WvKuCXlz5Lqf+S0jKksN6jLV4jDS1H33
FqBhpJFGZ1qlz7CmHddz92hO6S2dkGzogDy0O3TJlp/AMr4KQ713EBtq4byDo8BZ5ZyUVmf8i8xI
+/zRNJC/eTW4XBUwsUQiRGQPwNnOfNFomMo6PGNde2jLaGHF+TLOsl2k9EmN1d69L1USvSsdYyek
dQnt9rPoPnG57bpEvRArf0tt8VeTyT6FibuSFUczh/3N9xHgDg4z/SiY3jw2XUjURjcChM/3MVrx
jzGVv9IyXr0Gan5pv1iTkW11VDvLaD2UGL+rp8aj1w7ITw67zyAHE07ofez1hw6iABP7R6v/iBDg
zAlvaJwYDH7Kg+2SLcgWh/ailw/ORMizjx3YLNnmi6p5bMR4KebvKs7AfjTWa2PDPoMtw1LPPHWE
fS/vEzSt0uehkxcJI2bluHxTE9HaG4dKPCP1Q7vFS8wAfjkpsrAM9KPjcJdBcoVOQ8JCKlrlXXi+
38ZxZp38aDhm+bSJc57ipII7VbWf+rtqt+FmiDOPKEFj5VGlm4n7FqOyhxSz6VqGRDxXzk5Cvstg
4+UwI8K/QILgV2uxlDOSr82PTLfHzEK+Dj2lJOZ4kZrpTZgkiiMDiSqu0zmLbz7RfQxRDJF8MRfP
1licfnV6LgzWw0ra94LI+DCV7S8UNieoq3rvhtau5wkMOQUvQh0CBB2qSzI5rOi62zR7r4iAf3TS
H1JBalVgjNeRS25sm31nAxKKyxvn2bDyvQRBXOx/xP6wxZHjLBlalqvJMq4iGZ/yzv1rhf1nOZRo
SBLG19D5vUH250Y5K9ecbyybzZbbOklwwdgdwNy++A01TnyliEojTgxZ5skwSwjIqYuS2/7MfedP
y4/GwBb0YDws2smLLjxOSK7QuyAiNgmxOGsFoKwTN0+rhcZQT+0lQSjwkMOQQGSfT0y1qPD4T9E1
1NUeKQy8fgOdzAzLZltQsFIeuUuENsx78LHkPZc3WRYMy3f+0KGhmlAwxtZ26ueV1lD1wrlE64/g
1f8b8BSybCkOdcVhTffsbl5wVJdn416OhvKnksQToCSH53GZGMFmHnvTNHyoCvAeSA7TDSPDlREj
FeS4sJFpKR65G5GymQ/Q2bQDmkAGbqe5058OIIN7rWQRfagnC2WQ6mG9cj/0XvDr8Nnu+kVSGxvW
8lmFUAR90dpzovGkpTSXtYi3Ys7AMI/hu3wM/DxYYE/96Yz6s0JMzEW7y5McgINrvE8zQhcxcv97
1tuYyge0Gz9xaGVr28ZFWnKjTBg9jZADnIKViaXzp4j8Ad++uZsVsAHXblCKsZ9aFrW5DsbAWcU/
Qwcn2vDISBgJB8RcJNvf2QAN43MSeS3ZIHg/hs5ixO1gmgfJ02Qp3IgCu5uJ+auYgLV0OJ9Xo1E9
j5ptux1QQQzZRMXHdRb02VHbwWeX18AwwlWU+H+jxHqyw/iXaSKbUpCkYfFbqeRFRfEDJjushQzS
G0Rp28md42Vcz1yp2WIoTDjAOL/NNp4PFcfJsm8xwHlTOVxdGwal71bWmtUJ0M3JmNZkVbMKQ2Hi
Dua6TutVoEOxr5ohX7u6oGFv0qOXw99Eo/uoNb+AnquPuciiSnGjtfrRgNm10OH83iEdpRvKGR4G
7ISm96gaNth3HoHmvfeWPMytOSPEz7ytU/9mkffIWE/tI5oQBmObITFf8p4ltnwF2nhLmILyJJsv
/Tgdh9Rdd2X4x4Vk0sfjMU6puHvXf/QazEB2ivapil8mZd9XZKciOU0Gw1BmR6eJgyFvx0sy1491
N6wwyr31pEvWFdriwWYr/qsswsmk461zyezUvVtmwl8e0xsn5WRonHpeZJllQA/L/rBT/wI6woVp
mMeCRXutJ/CtPM/ZWp/70GB9gcxQdtEuYpGv3GBtdor0v5pTJKqZ3qKsY+RvCLWpIuz7ZTAtohGs
ge+Sf+PjhqzsIlwrvFqkhNkEpEX3xL8x2MdlhFOb6ZKTZqdeiL+Jy9SQgBpd3ZjcNb+Vh+d5JhRt
sAzMKyY/u8e1XfhnSlUUWH646FyYFkX5Y5k27Az8I4y9Jm3ylEru9Gb72chS0lOmOF/X9j0oLmDv
ESd9u9IJQJ2ifRr0wNbPA9Tg9taTFZYrn7hHQcQSe8T3MqMIzAbgEkRZ41luDigpX/PmpK1iIzsJ
S8pkI4m2U650yvkONYTYxXvbKKJ1EmJxV5l+8nrz02EBuGQGEtaEok3lSqK19rrpEHR/RE53V4Xj
BfUiwQMMABkg5puBL0db2NFHwzEKEJ7RQtuLokxeTXzPyzkf0WzZ56bxXhzFqRzQIZE4S16orN5j
wW5iYJLGdtQ7dZbY08lACW7c2zC0M1+bKjPPo+/QBikSSv8KM7xvoQDfR9KpOg0zYYku01oMOH+c
3n4W0nm00nv0b+1f/ZHJrgB9Exfw49FAbey62VS62GlkJ/u4Lbut55ZfTop7vQ6+LfR8Tojxqzd7
g1sVzWKLsX9XlinENYM4oSk0l3emiRkP4RJIk4nDRgzbwXegMLHbVZxyyZzpbYy+zspciAcqPFOl
bphLfDpYSkQzH7sctr8PpTfzKJ5Gs/s7IlGe/fJHdfVeWMTtFVXyoGvvQnd1NkK9qfsuXPdxsyr1
fIoVrOKBM4zF+94ejJ0RQb8cEx9pKMm+8jFxKR+d1zIV73NqzVsdx+22CWjh3K9Z3MVzSYaCtqbT
7p7C2Hkpme8uo2L+9O18b5sWyWBR2n5IjzLXCfMOiZRI10Fbyi2/UGRYpgIk75TbQsgIsy6v9eN4
P42Z/Ry0UpyQFd+Xd454b+qFVRo8v0123tFsEN8VNx95ekgHP17zY7znunEf6qR6aKe+/7RH0jWK
oXcOwuHfAjpMjl5sfmZI40Fe2eowjI1ampUbngKUIXsu0lvSdptE8YN1vZ1eg0r8hAGspdLdNMVL
WRq3JHZKyjZosnnk39flCxAkh9Hp3uagBnXSmDs3dqHpyRpvcJhsYQZwbo42e99aecfGT2FiuXeh
hC6eOjsNN0lbEyqo5E5llzKwxSoxkIxGgViZyFEnu3oQqRrugCEOLKSy3jhsjSmy1jmhhsaMLi32
IpyicUUkzdpu1bSN7rnideU8zSbwYyyrzbLpAn/Tm+ImwvymsuQ45N0OXUW5cTP3C/lTu0oyEic5
IrCm95I5qOFfnZZhuXu/hKrHoI5arP/4g4yRPNbCKtc4h25a2OyIURFAgiLu1U5bKj/5iZG04HkI
e1e7z3bLwWPHplwGnX6X861MFII1jwwx7wlQytVMeQFby2gZGWRaVu05rU2xGwBUiWikpBq/GJYX
RB2ajyI+Fy3jCU1pkFOk+6ZINw7jRqvNqnXYa3pUR7vLThE6F8XswOcnJSpgIhmFIYdfYfFM1/5+
7krkedlLZ5XfXiP2YUYvUpgE0JLxF+a05rJ8bIrk5lPJHZPoFmm/2Nl1vLML9ejk4nXUKC3S0fJx
4HEktdXO6PgcLKr1qokZLZrDwdPcxWpwV2NrcIDPLXzgGRx2CZWtC1S7wkH5ksaWvfQcpA7CshHd
fkRjHW1UmX+G+SBAKcRLv6YFM00CvU3Ihkxj+uWuiGlbC5b6sUayMyKvbTtmNrNd8MSVzr6VZK60
bGnWynX2gckstSica4ZZFkM8/pOkGbg+pPPSgWBcSKuScB+yB1Rt9sEqiArpGWCmbEwJC+5wQKqU
RL9SFO8F7PcF8jQmx2Wzym3OV8eJQEdwMh60IZpDAXuAOycj+MD3nMPUGaTMJsTE1lloA3+ZSBzp
M+dpCFt8O4hbDfszG9UZtM4co0146Qcn+RV+/IeuSL6zwCbpZ7ziqT9GWfI91fUnOJMSQQouQrPL
852wmECUyNTGFIWGRp8toAthlTX+egnOaxyoN6T4Ocelt0BqyM2FduU9S6p4mcCJeDGhuWJB/GtS
B1wZmUOXSKEN5NNFFeH7rPpfBq4YUg2/PSCgoYFjUzWtOlRM7JHDZZ7Y3eHfB0EbF+bHfHyHNtYc
K84Pt0D9eBdXsAyU0ODDhDBw4AOrlhsX5Bc1oOW0h8no+dDE3eHff/7/A8DYH4VlY/3/vzLvL/v3
WpbAu7a1TZwHpYcAdvCO//6EIlbuEpumpSglOJAhTtbsD78Z+5KJanYtMS/sog5x080HCErzAVbx
G+9Ntvn3X+kMyAZoCqXmCKQgs6/hhEPGYce0CRpq5D7zonOvp72R6WjHKJZJSepe0ihnEZCS3Bql
+iexj0M3cq+L8ODkgCD8/pp77W3sdIwx1OJmlNNOu/07ulxIMH+pEKNdZ0dyk7qCXzgYvTpXtDiV
+GNUL7hNHRpZClv8d9EbaxgEb00VbhNmxyuVIYyjI/F8L9yP1EUcIPpghgn9WqqyTexkHAqx46Jc
PZuF9l+Ana4ztA+fqeHyJxzm+7IP+jcT7wjPGgQHiAZytStdi3ioAqao0iVDNL9+MLLQeGoZ2Jym
u1o4IjfsM+ORzJR5mC5BaYvNlOHzMDwsVqGaks/IiYjnRoYnBAQDrN3rmk+2dxnKMjT196E/7gwT
iXAT539h+kF/lM2r7RuAllqm642LgUtGTPgqy3l3m2Ta26X+qTx8wCpmmZg3Kl/39rj2e7NalBKQ
bBSb4mFwGbv26WB/RjkqvDiL+4vHXfAghxbJvgHWAz5Gsx3vTbMUQX5lGqnPxcRT8t8/M5zkxy8d
JFZTTQyAmKo12jOywu+fsxP1u04q/DGhgP2VwucUtV0/5HMPN+DP/5g7ky67jWtL/5VansMrAggA
gYEnt++yb9hMsEyRRN/3+PX14erVK2VSj1melZadliiZwr0AIk6cs/e36R8hxExBpwKF2rshXodm
DqmQ0Xz2SUoya7gMJSBIsDy0OxV21c40m6eUdEiPsQGOeAUutr+LzTH85AyKkjQhzDf3HbyJfowv
2/Xv7EwHeHmGTbzgNaMaVlwLnGPV0iU3A7aYcYwIg6ztH25j3XW8EshN6L24lx6lydmJ4MiogTOn
aInRpkUeNkUILFFsU6oGpFNLGxVzoc/U043L/nz9s//7wyy6F/we5c4ubXeFLP0ibPsUinobD9a5
0vSPS77Ti1UbhBuk7Uagx8Aw6FpMPMN6m09ID5X+kflBvWlnAkYcxjKzWoY5ph+hnGSViFxQrxw2
NpxjMQQPEWW3hWMD30UNynsXjeOGntkeTmN5N8TF0xT23xOThV52S6xBSONhVOgh9cb3mUkEnGBY
nCmtCTaYB3kh/a4/MccHXpX3iMqFPLC8slAtqMKq757ZOGGigk2JgoCwDUp3bfYTd9URn2zjEOyq
EBmbRsh5ohSrN6luPAYl5XCyvABeA0yFfJ1p/6bIGGR1WfQoPBjw0cRhqfjOLkXw8dgdrMqTT0Mz
qtNkk2mRB/VOoH47ii4FFm98YrCxtz3zPkycmtIVcF/AgRyx9RaDZ7dVnfdHldHZmRmN8ECByxTg
XubFyoF3bVVwkrTjr8LyvhvlrHddftJdeKMN0z3JCcOTmOwftV/fNVG3dwL8cD0Vsu7IaguNbDeP
kX3EkIk6LO+3gxc+x7k73jjDPL3MBd2WGNK9MzwF0Zju646GcEo7LU+n/ID6i9jPaPwa+bN/pt1S
HbwESdY02KcsDLpNu0g8+omVvGF2aTrlWUYEr9swrrNum1TTtvbdXRTaX4pQfBlShHMxGr+i8f2d
n8ek+S4/IN6QG+N3et1INp2ZhBs/PtLIDDaKMcfJgnWwEsac7Hq3up8rFmajw8eF6oaYqcTpV/mc
MAzNsG1Z0bQL7YKLmMs/3JKHjtYc8Iib/xwC/1xk/Oc9/R2E+x/F/2HB30R/1Mgnfra//af2P4rb
f2c/mvf/0AKO/+/f6/8TkDyJAf8zSH4X5em/8+9vOPL8H/7kyFvynzZ2XU8zYHIdqEQg4YcfTfuv
f0jvn7bQnB5NAQlP8E/9N0feFf9E7CLYPJVL9eUJ/laD7jv81z9s759a2ggyHMJbXW1L5z/hyL8L
DUUvbsKi9zQhsK7UWjvvAjzjzpRjrBQpSXWsjpWt75VN+YvnBpWZPX1qCb0D9YWmVVQvscH5158K
onYD9vyoI5PHV4gBO8Oxjn/5Cv+LeP+/8i67L6B7Nf/6h/k2lGG5MpeMVcGwWipT8tdv8yi6MU1C
HFXhFmrhyW6H8cEKB6ij96pp6g06RfuMim3nW+1rZyO0lA45kD7tCYMPIUIPWR3LwIAENYVHfihS
/6fbCxY1C89tN45Ip+rK2wv6DCiU63JnWvVFuDCgirAf73//aaxfP43mdpo2uFPuqhDvkh58Oxwt
mPDJVrlltPdjxo/dDFakiUKwg/1w8Qzw51YV02QtrZ3MemSA+XPpTvdpXyePkzLiR4M5INqi7znU
EXqTnn+WRt/hAR1hfGGhLRZAE+kLK9/mpsBo+Lr4uFt3dDY1Q5xN6blEw+iCcJy4RveRz+dkZrYT
M+fEGDq/KETSdiyePvjwb6NFllvp8eRrIS3t2fzvu3yNqhKg3nxB6hKeyJXFWJWGlTzQoNWcbnSN
2dUoLiXCZJrIJ9fBv+b60UbQdL4r6jbax8Vc7Gcltw6DnMeW0clLXagLQvGvnUnelGdCzU+1Nh8K
EG4mx+at6DkJixrLE/3b6idj+9T0mLHJ8lx39tcPPuFy+/5MbTh+/9c//vyEpLY4jpDSsbX17mGt
RNHNImhDLLwOPSg5u+2G5nt+b/bfAEcx0+ztW69iYDt4mJ7SuORU1mzSomipsGni54Zuj9nYYvAE
kApZrRffLAvTzODT0Jg5iLlpO97PLWSgtEYZkAgG3NDHNRJS8wFK+SYL++wZTWxyN6cDxIHEmA/Y
RPI9dvyRSaAh9n3WPv/+k6vl3r3/5KxEHqsI/3WsJabiLzEURYLiz4SQsIXNG4Jt58GLYhorvKXV
poXAGML0YxDud1txYjQJXbCt73KzQ0DWNxcrDrPLDCpo28w2po4p8U69UkQn1wWcdYEDHHAELXRb
b+vBKHexpemm6FkzFGSk4VeZd9cE07POzKdWt98mZKwHbaTL4GeZurQnZpjG1lYi2zluwuTQccJj
6ftqFXuxeXCWpy01y5bQJ8LqAP58lMW2xNa8+YZsFnl+f8dVxK3iJXz7DTFmm5rJR+6Gct291FZR
bko/QCwXdY+TNR0IoYBPUXImzMd4JDw0NG88wwIbleAibZmWZvLo+FgkW6NwD7xhyOsERvkI1tjz
LJPvgfADTC5GhouiaU9DG7orxall32BmeeoEfDxbomcIru5wlxwhQ6FZNJB/Ym+qtlCYv+QT6wry
j7Wi84WxM+/1Jg8nciGK6rXNnZ/gyewXWo+/f36ub8abb8eBMohcxDYd1ChCvosdatoJ0zJtx42S
1U9k3+RkQmyD3iJpAUvngm4t2TQw8Okh2T0zBob1Ted9zqrsCVunujW5LAlN+xyR/VXFI0ZVBzsi
1udXY7b9Vd668szYdRcgMTjYBrVd11CxNwlwqciIL5GviuP1+7dj0/7PErFc9lfkL+z/GFFND4He
u1Aj9N+ItdIh34YTTTihA+KMclXS+nWIPa570ORlfLruCnKKECNVtyoM25esZJ/oai4NP/RDOYnh
zqYfXFRheckmspj0oPeeVXMatR4YJZVfWB/kylMBhlIO38c0xasTxnJfl5V7BCNqrj+4dUtt8ObW
mS4JyY4tqUdMy9XvFj1nNDr020jWdGmcZKO6Sw+cLLNJDrbL+ZPlshJyTrmfG4nHt66WeNg+NZ6y
yEdGIEGhFL1/rpcf4KD+uC5mRtm6d1IFxQOEg0e/9etXT5GzaKBGuVcdGlQLw1LYIAAqnZdhuqDU
nIFgjdWB8QkGYq80j44uUK10eKSrcOZwmregNkpIwDCY0g8e4OsD+v5b8MxlLbY1cQL2uxsclYHK
e4cxX41p6BDW0wUwkbfPJe3kwmt4j0Xm7Uerss+Di7MJnvSDq6Podiqycvf7WyJ/3WlZizEEe7xU
vE7mu52W81lEbzhOtqWasHgtRZId2Pm9ly1n3NA/qzwbwaIAVAjVkdaat/9/eDJ+/U54qck6skAq
KsVlvKt2grKNK7urwF9pypbRdPe9ILw0mAndEJmqT2zVzhbFAdGu0IsPpSk+O3NQIYnNsg8Kyb+9
GMYHwlWM3qin330nwo272KixjFXZ0tytkTZNqH2wq2Den63evY2WLcrqW0Abk3YPKDLI2U3DBHxH
9l85WpxZ/j65yVzeirfPCycBtRSBZOO6nADebgdWKZTJ40oliHJ+1Xr+cEI9cRR9lj3VlGrM4O3k
tdbDTmSjJuQlsA8DswK8d/2p80icmQBfLhwMDzk/Ll2TzYvJY3MxAx3ftpVX7z94qt4Xr5aUwjVN
bDSmbbKeLn//r3u8mTrWNAX11iSfAd71cMnDjvN8fblu2h7fqNuYzne4R6uUSAVglXTklYIPUVSF
f2qU/UV3LgdWqzW2JYE7H1zg+5VouUANMcsSLLC2usYS/uUCjdxkSanp0BgTrXBRDf5xGdvsynnB
pHYByTuW/VzpjsBZv0ruItS6gb/yjeeqrdauP6F4mKKvaMh2mauCG/Qz+oN1Qv9SBlAECyksaWvb
9djw3n6JWcHeRD5EuOUgKNiMPMLt+xL7gygRBRT9D4I/VpNrJK9K2QiyCZlw07PjzsnFkkBteetR
onixuBtG/QnKl75zRvOcTllyERin1olpyOcmA74ypdnOmzzzJGRCn2TxybtGn2BFHJhs0fxlIqTz
6TYDL3DOlbW3JAcDayjU3jcDsLCnPtaoNK0R2ZZOD6jsWDEQc6BQ8o8pLhoMxT/SpofID2oOwm8U
r5M5aO5Sjoqr1hQERDVuv8YF3e6R37Mt9eW+kQDx0tIZgGAkDcjM5qFd/j2zsuTK5Ms4yznepyiY
gPuxfPUBI3nUAxsmaeoncJUzYu7CdOzPVg1Wf4h8mJl5dYmKdJvwPRFapeyLA2hmCPV4vp4jchh7
6Ck8JtqqmEf4eU30wZ01lxLl7RvNe2yT2sgrrdQvx5vQygC8kr/FUFmAjodFuDLmCuQD9Kq1m80U
dkWrt24VfQ5qSCkmw7edn8AHNzzSRqD33NXIT2kGxvfztuJJfylMIrojyl3B6fecQEQ9N1m//f1r
87cX7grX0Ry0qU68d++1kA0CVUkIDTZcdxOMNLFIB7gHahPfBYVlYHYavpveHK9LtfbCFsUvAI44
D5BaGGo/c+B4aUz9mGLx1Ml8B70G0vpSaVC9P6U3I4Oauw+ueTlPvPmyOUmyQipXccoyLfWumg64
4VO3zI5NUScXx8yK2zAa/20muju03rjNqvITwB6QGWOL6F3HlEM1vbIUt9hT5oq7wGgIAjIHihPY
NF+xN9wQvDqfVKXGe9gD7XShuIaSoLwENIL/1ZRV+QgE/4O9Wv3NguCxHZmSw4tnLo2cN6sq4QZo
mSqRbO3mRK4NyKge3Sf+nRAq0va6zKY5/cUZUsFTKWtYW0cicZiQNq679cf02annzzFGCdgM7g+Q
GuLAuMG4qeaZ18D70eshuGuXH4qA+VHSMPGeck1/by5Jr0ut9iLyEleg8vUtI2LA7lHcMTb0w73X
BFuY4B1T/KbeD8V0CTMWELN2Lq7jtCfiXbYaJfLlg9v7y0Gajo9pOaRtactx5TXX+i8rOVhBG3A+
IlArylG0ZIm1JbQIrb0F/WbQqOrb16Tw7XPYu3qndfe5aWJvj8cAsXF4M6TD3UCZtWG8hit7QIlR
mQIDckmA/OLWXRpVVdfzhMrmLgvzH/Vy7Pz9h5Bvw7fpBjhSOY5NwrZiWdDva34T8ZNqrMQmOBE1
HhoUgsDQ9HdtpI5Rn786SxE2T5uCpUlTBwdzJw7I9D6HyGVXSe9NX2PcP12JjdLE6kk4ybyWbaY/
KI2s9/vmcqEasbfluSSFk3P59hGUtLtFX0z2xr4e+pgCVod5UPWFW3QYaBYIbRxozSefwSKliBPH
TzMWrX0Q5uOhJTDX6aa9btPwCxPHg2vI5rmOfXkTgQddOcuvK4yY67ZP4jMVyg7kLdgf1diXaGRU
GDvelh8vBFJmF8Q1KXpPLKf1JMZdjeER9ZZOngLDPOXcRUrFiETtJHI+eBPl+zfR5GuwabPyKi5i
Hv1uayZPp4o4c4it7wxkhQdkFM6LBWGCtJIYZbB1wvz7QJ/jPLvFCxOIz9eiuaKps460rTa/f37M
97eF63GYPFFCazqznni3xhVCTGYpWrGNIDoT9efxZ+B8Z+/ODKJhN7K8bSIbBhVjtJKMOfz2jtWF
mDFcvDIyPhf9+C2iv4pmZTKPZlXxqVQUHjNPnsaJhlm1nBBhv2zwU33jLYKC1+NnKBzX3zsCIQl1
+7j+/cdy3y/dy8eig6BMoWzhSvXuaWNqZlSizSeq7OY0dqS4rMReopl+HcNyDbgt2SRTmWFqaYwN
y0N/DBJ3vMc6ugtI9/I7A8dYTL7fdQHopkgK3g+EVpSn94aX3+YZqo5TViQvkqDEtcmBjelcXrwE
tjVsSxv3bIYFJTkYNSDQIkAw1OOqFR5S3DCL5qMhOu+uMLpd6c/BTeN2ejXNYcDDaFtwiDGicLQk
ZzJGjdkDnLkYlfx57dWlRHxecqOvqHmQKfuzc4pxlLqy8P6ETLuhfWJinp3MHoCKNukzQxrodlAY
0jOe00NQ2sO5mdUXCRMRzl5svdCu2rCCfJckZvHh8i8Rtdc28EmqKSZwRInrc1kZSi2jHen6YkLd
EZ/gIEq3y9Pv794vLwlrxVK3eo7SnFpY3N6uFamwUzcyElRVBg2ZyfsjazVuNfIH11FHHGLQIbZG
osqc2LHzpzh2MKtNzVljWfl/mA9ct8d3hYAif3fpHtmest4f61Qh3LD1ccoXmVXA9BM4tnFW46GN
KGqjJFijVad7Emr3qcp9onLMm9mriBYI9begHe2Vt8wJ0fhP674DX/T778t8v6iAdFpKctgcSjvL
6vr2+8qzuCCUVeAzW/Yc7Q7bwit75L/RZ2I80UexzeLDhGSol14bviGGEZ57W2l3k+JoPBp6fJUR
WDCzk2R+2+A/gsq+2FgMjDJfWbrzdk0+PYSl7j94Va9d27dfLq1cSXmCfdjh0PLuVZ1Qi3dXPP21
l3HtYBhzHmwmB/E5mzRlxBKjZ4zPTavpsLIhe6Hn3fbU+tf3gTAYSEeewLkimGgr5MqseeYzPZqt
pi382RXBSYSI9BUMPVJmGcXomPNrKOuAQLsbhd8W6QFClh4uwAOc0XqHp4oJKwLZcw0WIIzb6VbK
1P/gzrm/NFHoYjN20mwGRDjTTHl359Jcl7qx7c11QETF3m+ljgB+Jf6IpDasUM6h0d8VWGL3ATE5
3wIrIBBHBmJP52vB+HTtKutilG5LJdrWg95JCMqox0R4yow02trS/xJCHD4VZJBddIW29c/RgY3H
M17Yabskw/tAVuU3WtzmIZM4K3JruCHphBWIrKmVohTeDMP0hWX7jOKZIU4xFailyy+xOTR3Mm4E
ungnRm3tVLdNatxd1zVUtWhRUv8zk22ApWVgM2MDFJINpBR2hYb8WJXqVkzjt6xXd4LN8+wDDfR3
4CiGs1ZEBq1yM8dPTH4hpwtxMfNWk1GyWPOtiy2H7DQTG7K9NucC5Ji5OfQfLUi/lIoOXTfJ2ZAH
x9IUMm9vUyGMGLzziI2gBoq1HAQy6PYdSzPwIH0pE8J4CiD0kEKNz8zeg71XynjfmBK5OQwXDcF5
Z01F/sHLI99v3xgPlq6o4PVntGpeZ65/qWGdITBhMKQW+jawvL1I28feCH+2/aIrLZ38GCflhKXf
Z86PT8FctAOTW35xWrETQSOO8zzArtMB5/Yp1YL4Iyx6yXWy9MEi9b4ZRcPElJz8lLQVUwp3Odr+
5VJzSgnVQu9BkSIRXaYoEME+2fE2Qx4qicK4rdrssQRlcbSADXsTYFUE2t7F45loy6rAa2rUpCNl
y7TBS4C/B1F0oVMNDclmtjHGf0oQ/sf+mfq1uGYnor3IGZCp+i+3PRJmOum8oyGylDWhDzM2RbDn
1FPyKOsBDIMBd8wqTQIGYmT81x+DUP8mS8CDTU+OQB32wY0aSyJ+VaJo+eTmjs1tET95n3y/T87z
JM1jlY5ra5Tqbkjmfptn1ObBHONbxjqJC7gpd72uMxRfDYcmx6gPYdycEyDopkHK0CRwZCYClXw4
nawQzexQAAbqVZy+Kk/c5KBGb7AK3lNzAgcsJmvL6OWZiaV3r2UOPM+Iog+Wtr/bxMlZ47jJ2saD
+f70PPSjbaH1khtCdAJqrhDRqhn6Gt9tLVfSs+VBKR/1zzIQB6ZdHmffSrdW7LQHP6rwMXSW+KC9
eB2AvdtsLNKbLY8L4rZey+G/PIQxzY/aoU2ymUsBA9PvDlMXX+Lc9taYMLstyEjky3FrkhdLvZuT
UGjOhnWcRDleOni3kFcEKhrTgC6dBTdG0O6jGJd2PpsXz2/Yceo5/PLBq/M3uwRbhMQvY/Pjl3qo
H81OtGXPVc/YfTH/KzZ4p4EO0RaboKznYyyTlayT4bYh/h2sFVq5FMeDzqoNxE3oBu2wnhdZfuWc
mrB3tqZ0SCXHJ8fuCgo2bT+6/X9zzYpXhl4DugqbZtXb192eJuDRVOd/7mzm0EWUlTzWMaKqcx8V
G2mb1pF8pGGPjO1RCOxNrhM//OdfHTXRcsQhcYcJ0rvL4PzdB3p2bLbMgd1OvaKnVGtiIOMnY3wK
sZ7svbiS2OjRS8ZMmLdjjjmzLDqcyjgGpOdzAPKIUaYq8i7xwFC8zwLvWRboyq+DNT+LPnpMf2nz
URQI/qA/SxOcU9XbL2/ERR1HSQx6DmjB0n+ft5Fikjc5OMLNLHI3fTJg94+7+YXYXHEbzsZn6VXZ
zRi5Pzyvaw647dxLaBBwZtqk5jUOXdHWKaw11K3sKMMAt0RwaFpz+vQff+UmA2gWectZQqHeT2QG
IGMSPyNJV0kL4o1IrbuY8BrMQQBNuqXCigu7315XpzJWqDp7++Ag4MchwqdtTGIugiaZ9qFhJWui
TMIbCxuYGVXl+fq44vpQRjh/cDS/Xtdf14Zlg2Jecl0eaK8672qxwDSygJIEPE3uE+oVpQQ4VSPI
DBJOett7GSsohuy3xtayGk2MULu1IG0ermoJwyVYNJD5YzaDl8OUMW3KFDYjTMRPST46GMrGzZTM
93EJJCxtSD2NzcZBYIH//Pc34JfjyvWDILJa6mqbwc+7nba1hrmoq9TbXNvSiYas2sYRcZji9Xp2
EThoh96q70ys5TeFmzHVB/3EAJf9ycHyWxlwjQ1mnR6CmN9f3C8iDi6Oq+Krtl3+cN6rwBxjaI2w
J6bielYJfPLfitg5l9B4D5NVPDRV3dyFg6IA7KK9lsaztxhbMtWWpC5n3rFruu9JHj7rEciB9hE0
SJDtG3epykpYSCnBBTf57KrLGLK2kBVAIFkdgJaY3JsWSHBPeA3IZlb1RjKlgXa/desJsxIn0V2K
FFRllfPUsDytphZyCfADOnsEYg6Ob2AIDtVNowaPpYHpnhqjD1p6y+LE6/3uSbRoPVuo0pRYNqq3
rz+m4SapBRneclJEj/q0Dbthio6VBUd4Q1g8yrMqKy4k7OV//sgL50nUhd5FXs4hqY1PPFj2/vpX
wfJL1z8bgvgbhNE/o+7iceifetGA8CUY5URfVlDFP0ROcauGyjvbXdfed035yW2j6XT9peuk1+gd
EgSMbsP4XNA3GOHC0l69v56rQpWOezWB11mNJrv7KjEgZY1qASR3nEGXm1sveZDQUOr99S+l4/uA
rn1nD92KxAVHPJJjDuLAbAEIJHRZYvK3osZC0wWClIcqXRcTqY6DGoM1Q7r4NvIgRdQzDWxFH+2g
S2skj/pr3sBMYlHvbnUeOM8zFaSstNz/WZAQREtCaF9OZ0PiztWMjP7rQrWvz4HKvhoemLxhNClh
SKIlK842cQO4e5NzI4bS5V4MJn78OiSNtVS0KeseKkSMd7dKJKFWibo1zCneNA3xC2GSk8eTGdZ9
PwLiUtJtn61i3nlpmjyj6JoOztBGL1XjD4dyrNvHECQvTzaJ6YFR3Njp9DmgI//c2t64G9JQHgZZ
gGIq3ICjoPs9VNb0tZdE6f55aYmSxdYyWHjDZmiOiUKZoADQ3wnivppEikcaHd8g0NlbAgmZJ2XP
RCNAIaZEYnNurWrVJ9En/HpPlZHZT15lvzL7I9Foil7NjkQns8ymtd+GwSZAlvGCcB7WV/g4jUre
JI0vHkftL/TUpqN38xQpET4Z8zw+ZsDvVHvuPVpU7cLlJJsouiDRc3dGq6xPZH1UjHYf3bmFOZgM
9i6IQgjOXkBTrYKPoLzgBpBxtI6zrNrRvQux97FyCbkgghDpbwxOQQ9TYYFDmRCE0FDQa7NjFaid
vFkMLR6TPqdH6SY2tSMXkGCQ3wWgONN08CJmzIpeX5R/ajtv1UcIvZdTbuukw/665CwjhS0FvTxf
f1QQzK4vRzf15l4KGW5jb9xDqcxuQvelbZW4uD1zOtIzAAssWxr8ogebbsgxT3oftmSHjshyYN9W
+AOt4VXnBFJhHBLe1D6keX577RAkQOE52bcns5L1OQRKtgYFExgrv3uRaY+ZzAca0XQs3ipEgqDk
MF4EulXW422cNvq19JdsNI6zu2sr5fq76muFHnjC3bZWD7PWNOut6wC9cxX9ot4pSZpqgSJJufMz
4mKLEWsqg0N5oE+OIc0d0JCPs3sf1ka8saiPtkBhwaELl0rEH4jIC4FXyGo+QF383C8yFU9utd0U
BAcXzmEyqpiNVCU7a4YjkYFGOddRQB5E1oR4QDh258rYEns87wIJncsorHlHiq55OzhM6AY3jhbT
FbEDCuyFMrqSoBRe+HDCBRo0kX/SiXEZgFdS3ofFlpP+H2MeAo2db67KAqoo5+ba/yk5zF8bS7ko
jRVWNncbBdHPzJHRpht1dIxMEXQYufMZ8G/j3xZBTXoGTqutxzR4K3Ds5hIwh1dGB+XUPe2jLmL5
YDnwM/8zaAPSKxi2bA0nt0+eH5BN6jb9c7rEVpQzszK41nOdqjtrsr66Q1Oempm1mliJNZGLPuZj
0ram4QauQ3obtpI5XH8h1K64NcpiFaX6tm1T8LZT/TAOQQ7GhNZQTftsk8fE443WXK+uzXDkCsEJ
G5P/MApbcG9ztpdRjyvigMkmSfal18/ffc3JcoxG9WiE8X6KSGtp7GzJiSkVM33mL6Ovq0OZpXrn
hP0zlRotBPwM1x8knSYr1Sb1XumoX/egi7F2Z7ROvCnbS7SE+4BhIYeb0CHMwwSMyNwEmWLyNQ1z
8QPF5w/l+jAx4c8eWMCRgrR08ICvra6rx5j6xU0y1STNXEdLguVuP3f7AdwsXgZKyuv7V7r91ZxJ
M+HaHZnZ7zHi0GGeG+dpEFFzKbLocF1cmgyIvkvoxb52KvoqIyiSlLPKAaO+tTGA4hxynGwuUuGl
jN8NhEwcmaoGo4uwMwc5OlpZ86lLjiE4tLipo2+aY8IG1NM9sjT/3rYQPorAm86IWdotdBlO/dhs
T9Uwwe/x1g6eI2b2vbEr5sBBUxFAvin8H0b5clUYFJHod2MVMeq7Did6le+vvYa6rR2iFzpMwSSO
dE5Wba2ABN1U8u+mzsvv59TQh5l4QsLeklU6tGi2SiShfi9BsNLmpyNAnqphPV+/ohQoHlZzMlis
OL2ZZ3c3WY4Bn49hSuT4Pc3job4rHeKr9POIXZCnunq0gsl+aglRKMFrLe+ZBdlyRR5FcERgeIiL
0L8MpIRvrr9Po/1dZBFhWZjfIIvQ/jRTaJq0opog5xDmQn1zCWsn1DpMVo5cEsajAHZKTcL85M+X
FI6OgQrwVAdgDF34LibpHQgIfEqC8mS2QOL9YGJFTncA7hb696pNqxViSKYrp9w5DhYWahhpIJuq
m7J+ZiCzLidvY9O9L5270JHbKvw+4zDV/XM4/hF+W6YA/I68DPXOqDYbRFIM7gAlYQbVP5wHK//C
GsUUkGheGBjE/nT5KKgPanMD13sJLfqKWRfEZRV8Z3MM4TQZqApT59kx+4KxGxkjhikvAU6hT1Tw
2dqyg29NFX9J9PzvhMbXkAe7stIkvLO2BObEKUOeQgglzTaeTbmrEjJFZ9JF7wnjuK1HMWx7CNZ7
imLoKrlfHsF/u7Bo2MMdF1S/9oRxAgQydO7tjK6FfX6Jqep3uRd/Vk16W0V+soe2ni+wzr3dBKj8
oxgqlEbhq3rKaBJiAE35BIg2CD1Se76jpr5PlwazG0yfcn+y9qO3nwyoZMFMfeAnVHfT6yjDix1S
5JftbuR6Ygc5eZZfJuZnsGzQsiRWs6UVO+zbMRavo5m9GI18bdN+5yoH92q1yktyMk3P2NvRNKJQ
YBvkrkNtZIO6Hcuo2KWzc44Rd05ReM+C3JCKhbad3KuRhFQpp3atWr2rbec+zCCpNL18Rvpwoxv3
J54rbNzlkV/7KSp0cGDUZVwfS7N+wL/ykjVwWYgdvA9glXkmwU+OzVilbOGdedP3aiblF5NevzNr
ju5uCFLMy24thCRzOUH+z0ldqsRz0lrZGk8Jvsyize6swcLyBwJ247cQLp0IbYzH1mdwuOSQs0OT
8BQX/nMRuy/XBwUpT48WNqbl1gp/w/qlTx6a7nUZwhPVVXoIA0ah8b2hga7lxa4mOHO2f3r28OyN
7kMdfLM7/0zDfsdeeudHJjzndjNm03YGGqWVSUMCtqyCuIGqUTAApiNCg2Q2m/GO265iKXYZZuL1
gMIL4zdfi2V+pysh1yxREhad9y2J5m/zMN4UU/c4CPPFNWPkt7X9LGS17fzumPSJvBkisQC6J+Bw
EEob2pY2Zl73s916LbDwKdja0FQfjLYjZYmMGZLlZL2WOMb2vSkDbJB19Ame9daxS2/deVh6hYV8
7M5z7lTxM8fEqfNvTmKfFjZ2E4ZfxyWplk71jWeOG7cj6i4nA9bsD6r6MZXwOKYHelrEj1xqb7qP
hx59z88WtI1HSy4lCyk/zyaOAAKYHh1yZZaAtv3YKNQJbHldV8KPAe2ZmaV7hNC5nueKYOTYOEym
/oTbwt7WaCRCL52Oqd3iNFpOUul4xrhB2tVcfPfwOmjGulb/Grw0PuIbaMZHgxQ+E2S674ISSHGF
9Nis4F76MQsEdTmvJzT+z22Sea8BifUeEXgvGTKVc4C1EqFsNnwxfUyyQzDRTWJLN6oe3nHYPMdl
0n5JepcWlIF0D+dudsprOjOYfS6ghpNNV9n1qZwnmMC2ehgbxNSZ19Kncl9tHKpZp+AwKQJN5rMP
n6IHh56ASPWRltafK5HjvWRpM4CJAcnpwQwMHiskU6phV60z4wmGBytfvCI/dYg/oYBvNrI1vS3z
9ngXB8Ndh7GjAWoxmWH+TOHZHn0YCRu/qoFgV+tw4Etkh8j3Y2Qcwdiro98QiDIFbsz7o0/4x/u1
3yisjAGo8fYw1vNDW7dsMFOXEZM30XT3XiOSHrxQW1twtN9xaN4xbkGnBEaoHcad7R5AeRNTgqsz
gB+awaGq4OsAb64rCqL2O72gnQ3RYGB85vYDzrBuKfx22nqW5RdBRkQYv0jPSR+jCvUyM/+emB1O
vHc6Ut97B0UxZNtvcQ7wLfrfbJ3XctxKtGS/CBHw5rUbQHtDT+oFQUokvKuC//q7wDsxZx4m4hyG
SImiyAZQVbkzV1afUdSFcVSCEluE+UDn0E7SOPDiqaP0J+LpmveZlyTV3HlbwQeZB2XDQXRjsRHY
WCQUjkOjnhQjXnatmn23/UoV3De19VxRjwzWLyr4rgkSSAhICTHUTDxxwdg+fOaNg3WBRt4Jq9+h
6uit4FyXHWO3qgISveeCdnSOTKZ46KJlr/YLF1vMYZFYsBN27otGSEFreNzUDkRDzJ560x+6IXXP
Vs3VYbGnxUi5DIA2DcKlQmyhj1G9Mev5jWbRhyIrv7om18O6juGnGDU41lqcyUYlpz6wsrPTDush
kEzTb+7kMRtc9gVwh3t7kzkX9D2iwFtqEjZ2nWyMlkarvA65BFZq90bhGdfEKqVEsU8NMalycMva
EXw7PF7oBbQXZlmnsIcenU2rQdPGwlhuZ5oLghp0x16HM0Aot+SlYVkHlBeS9yBQVLH/5aoNMGoA
uAAPLR+HOn3xnOKBuEAF6l7MYQH8YQ/SU2OkqOcn5hJb2aTmH43pWsBPdrU+uPpm/ThYVhz+SXyh
436bc7aRcTq/VkCjD6Sgv6UNT1idANDEHXV9yMiX2OJxzQL0KAA7Kfmb+jOMP5r7kPJsj6evAiCC
Omfb3tII/7JHB3Wlefy9FzpbNs8zJRFaAny3fC37v7Uit5iGIm5PSoGOnKA3hmxRfHP2gNlGVE4G
/obUcuxRHCWHNswNtQ6SzqadOhLZacrJZkdF/urUlr6J0UeocVfVlYhD8+3kyu0yO5/wUfDSoAlk
LV4t4Y/qZYkumWefjHU0V8vbKJCEoDUPdl2caS95sKaEMFcThwPjDxr41n+WOxlvyXzNpjejYRRA
jGXyU6Q1qE/JrkIAPakzu/6R1FdYGpLpCkeZylCV7TBN/2yRf6kAfndLN+0nnS0kUCLUaSoXnZbb
seVbv2aY19B0TQFYjDSgF1vk4nlkamS4PSJ3D/M8bKno3IjhpcMqkr1m1b+sfDcS02FHoNOCOY39
PVOS13ZZW6+xvx4XAFZvwDYvVVPt+i6ari0lbk95g2ufe17t2H2x5udHzLwXN7N7jpsNG2dX1d/a
pLubylnqxalaJhxF8R8h0TU7L3lJnU3M8R6+w+jQ2V2e4C71+6SixNxxGNHDCAYkwgKxTuXUtDzM
ha/D5AqZ4tJH5ReEPOmnxfmqzsGkHHN2KGUwjn7DSwnScCrZBVIzkrIM8e9gTkYDYYsfPH5o9RiP
4YjL1KGJLNHgO8Q0OZPHq+Y29PSKvhdXFS9UGdbwdHrnn2L/bbgrf9zaeOZUyMlYfxsak95SvP8c
OrcsnABm8/mIlavOsGlRzgicahi+nTS0yyCqiF4cJ+MO38pTDo721BmUPGpPavETK2z9GUmydUGN
oBmTrlgl5Ok60vUBmk+brpl4H6P7YCCrsHLpyz7Wd0p0JFA79y9G/QyQKG1fMZwUSjhPQQq5MvY1
1o1YBWxYbhROYNVgwO34awyYgGqWavHt2AyTWHm02+xCpQVYYVENTfQ+nKydS01zdxidUx+/xyfa
m3rICQVIuR3LoHyNMOy7PnegI94QJkxKr+pTU+Pbehp55FI0zY/b05TbYie+o3ZgZnj4qwbl1pNJ
ELQP+zLOn/M6XkI6QZUgnntIDJX73ljTBTyZGWhOaQd1EdP7RFavL3e5A/CNO3iOKirqY42Ho3zI
hAai0nZRCz3Tpw9YfzW75V+lAucW1iRoCi0BNYJI9pT6u1jh6HpRppyRaPtJ4D6z18ETOJvjbeKk
sgM67RVKgKcPBC6xZXA6d4kUZdvniRtqgI0Okht1ctG/2gGKS9d0xIyEGSajlZ5L/OdH4GfQCafE
vC2TxPyao0z2PZ3JMLxTwnsXD/fdblD4JyQ8cLb9GNWPVABnIdDhAnySeyJt126hNV+MXjuoOtvk
Ij7ZuCo65uVVT7Fbr+6qeggWR2d1ep9op2ywlproPkagDX24pEwdwSRHDa2T4rkxjU1UvOFK3PAv
DtCFtwWnHVEC/DiUwyUC4g3YNuzh+OsDlNDU2nBv07/R0LIcrSSNE5uVgseLzB5IsE0wm4gZUkhU
Hp3+Xk/7IsNpNp0pEG8fVXpKFp4JcufAhOASZ90TpNZbzt7LTud+oWaQJuUXnusuFecDlliGsVg8
27NQ0fiIpwfAHmQIZIMDe8PxfSpc7ViZzJPzpuc0UIV2a20j6hF47akhyy/Ck4fKoAdhIgzbIj3Q
PNSCeEYkYP2K970+EK4sd5gU/EZWx3GwLimYm1F/gpayS3oTXKri5+sxlqKlnlV7/TkzjwhomfOt
gesPecpjie/X18SDdLlw6bMHy8qYVGsUOLhsSobyKXhO/OvVC01ylv6oUclDDG6jekUwGNTY8Jjv
opIDf7XT6S2mTiKwoZk1kL91GoUrBUcMxa7Twk3sngH7+8xh/UrLNvAvIak9oNkGetqc4eLVxHxh
k86i3bWNeVwLI+Ix25JOQbC+8F9a/knnp1rHXJD0ENoWf+xp3Y2fSkLMpWRbieGFURPFEdowUgoS
EzOBzDI2FIzhh+h7phQa5vgy1JP0zKYB8bDxG/qQjH0k/9gg+Ik+geZWuUvlzqWn0Rpf2buzEpm7
JsvPZX+b+iI+5mklHsr1jayctw7qCNOJMI+qUyIQavuqh+aidBR8wtLTQG799aCayCJdAevjPo6y
BX4gaOA+mrcIbvl2pClXtfKTBLiqrOh+Ovoap8TGwqGd76jAK1xk3sYWDRq3ivAQcxHCN5Ljvhpo
XLEUX1/UoPT+ySpcmAQttHNVCRIuTESXYx0Mbn9hI5ZEztZwjLDnGkniDyN9zsEYiMTc4kkGbAVw
rSoJ7kp2oQ7kPly/EBjyWQ082wgoyiK1fKOmQoJ7o1aEk/sWUotf2s8rzyBTazTkctvQFbzS8mT5
xUMpte9cB87Bjs0kHAFgWenam61Y58qAQTgnS07DoYDYDCh8XepLts9hr+l/FaB1F4UbB2tPDvk0
47HWQm/azHbZXdu6lye9gQ+8vgcyVWPKMLjyWlujtWtR0jaz2Zp8OUi4tu0xFoASOXyAOHX9TGsq
X1q9foiFOGCmEpeSnjafZtiYUxjLx+QYQMDj+JvpFP3o1LhpxQylqCen3E4UoNd12+3nite2H5yn
tM6v3PW7pt0ZKQFOQQ2SW12pHDhXIjm6aGe9TM81EuWEL5+JD4rzkD9HYvUCTp70y1bnJOV04LZg
wN1kK1/skSkMGMLT1JrztZ+hemm19jx4zwSYoo1QnyCM9dVNybuTWMyrE3enSPkHQSc0jHKHu2DH
NPek9NR+J38BpoYZuIWldgMDG1ZFK5+hu2E1api27Suh5DNqP8+bJ5HZQUWDkmBfhkbFBOc2t//i
LMHE/Ugpw6HFYKqOD3iq2brzSAWyzykmmLgCouEBLYazwaFUgnKkD2W79nSTkfhU8x1nVrajg/Sp
ANj1y6Jv+nivtFN6g7jz2vaQBAwOM4E3wbJr4ZsQzC2Ordm8u04mD8B4CciVwvV1abGXducHUOtf
Za+oxEDj+mYPWnUrnba+ZWYZB66p5f7vx5raJHGEGRUSfnUgl2keZdSl14YZWcz49DR1vVDZ0sm7
N4P5I3cv7rJmOitAdrC0FW8EumOiEl7zSCdGvydSwlbgn9u6gJ4bqQUedN1AkdLet5n4kzAwuA0M
F171+l5Mjv3CFy1PsinuNXQkmB8S5LBD1WzayBPZS/PCNUzMdblW7kJ7+VhX974m4FDMLaBLvXhx
Z4+tUP4SIzWclr6S68E5DoayS0NJIWBgLFpoUcP2PtUuSP19mtDwmugfA5I9bReyRtYh8xGNRbur
9ZNrJQL4ulQei5J2JQj0qLMeHIbEo+SKMa59qtziZ1yJXo3uTKffX3XLou16Vbnbdy0F1iFY+81W
h8E+tJNf2JSQ6eQjeyegNdVCObVM5Mtbr2bNxUT+Bks2nSqnoZlx0KnZvFioZe2OaiEVBqHYtnn9
WWUw3GRqcdBb3yhLsou0ftiYmcFeLS+qc6L21RkJlgO5bYRzPYpA67QEG6Odb+NOdg+qo9w7LL9v
itn1h17ZN8zNHnsFmGWUw041F3qDq6QEP9F7KVHN7DNxjI7B5mDs7AqNPC6xJ8KakTvTPicNeB2l
I6rJnIVz70R/tEM/NNAMNl4VStXCK9G4FB7KoG1GmKBTc88AmNnbJJEUturLu9NfC6XjOxbPI+fU
y5RbByPul1vTVhSN5B5xCG26uAnSxpi+NVr5YFNbCJiYzJw0OI62LgRLU6o0NKWgauceu2cDHRYu
w2fHdb8x0wytKjPyI0tNTZycgZCZuvnbUrR3/Mjz8DF23XdCk981yWLPb5t4vtBrT9EjatQZOzV6
l22+2izHNKFal1hzTvY4f6bIQ+wa6y4kL5Qfbb39h6s0OsbKyihbYWnOnDP6ykLR6xQpAbjr4NPX
AH2SUKYF/Mtu/hmzyA6GuTjViu2yO4U3Tv0WKlEalaC6+dV/b4zUETw6sj602cmkkdPekBIHS/iI
KqGlZdUVT1RqQCtxvAfug2zLmSDye2f60tW8vCo5eDv4Ghp3as/xYTGLHdBpiGc6J3el2wMDXkA9
MjBCobslGuceqWHxn2irIlS7HxPFfi3cPQdE+axF6itakR6IYTJ4nT3tOvT6rlBBHy2Rmd2dRe+u
jcPPnynBfRZfcQJetSdPvY/n6LEuQLw4lstApVCb4++vbC0jRLBQpfRrGGltI6NhtCl8xRyLbUXS
pRgNb0+LiPsyqpPcHiAmhDg5drgGAyyUZlPDyqE82DW3/fynLg5jBlTptYGRWrZrRUKAm8mnQCyw
WeyziRhG14YLd0Yoi6x/oC3ZYM12kgNLY/zeMAswoV3+4Xk4hxetjceDUySHxeuaByd/Z4CxNSLj
2dEqLzREa1/QJhf4V6eS7/5MNTFpbduug8GkbytWe0jLBZ3GuIxg9klvoUzcbXa2V52wogxH3Kbf
zhiPlF+Asu1bhacJP0+3VjwG9Ebiu3n+qglpnubKuTpNWj6UNHnxPXO4thnCv6EgExRpXql9yU+r
D7GFIuqONgaLx7LwyueSSqYN2qq3KzSBDirtLxOm96YvaKr2QKCnTrgMVnqaSnjn2MTrIF5ueMNX
ie9l1LQ/8V7TUwcxVd1CYyUjOIz2YZib5bWt43AsPeic2kOpJv01Tjod/zBztqTyxGuqNY/k1R50
c8Xmd3LZFzjIt62BDWdqOIQUckT3xvWPMOPMT96o0Z3FvjONyyOv4T2jYPyDR+uujwZUSI/IclIn
nCrmvctOIhzgg7ZocWrRXOvWqa8FqkdAM5vYLgi0CIHrB/nq1sEbjFsnrX0jKJwfkmvBsE8HpL75
/eTfN1LFISGrga2QiW0EzPTfSpSvVcdNizpEd3SA9/HdrOWfxlFkUGbPJY/+CNY++P9YC0w2WoMz
5uHiws40KidoeoWesAi/sjq0b3PsvkwFoASLZouQVbwjeUGTgo6tifz/pgDaayQJg7sAgVLdpJjW
fahZ16RsR1gz8fdcRJBeWceb6ElnN1jrKxWwjXeDfRuZqvGpHOs7PTlOWfyttGJvEGXUAThB6oTa
WPyGdppdz+xfnzeWRRBmoWVxY1fEoooIul9GFzXTS8S7RFPh0pjGSAOeF/tKj3xEjR9PjEvTL2MI
8x4yd/4XV9itFJr6YrDhaCS+zagW1MpUzMIwCwh11yikTO0GgKwz5SS4p7+mvZ6nVFRoWPiRW2Ay
gi9gUqpN6kgJOPdvo4rWoZgy907EW24EusLrB/K21pbTE2BpdN7Cw43QONl5AopOsWMIPCVqlFeV
doMN/EnJVrGmXdtjEG82iCQZmR5fM1E46lJ7NbKy2WZLcpwNJxwHRkZFeS09595Uqf7MksNQto+Y
SsJ2ty3MLcMKYfVk9c6cTGM2zrgPdxf8hmTxLZ0TAI6qfU4E5dYM/Qdox41RGD9lVZoPnroE02BQ
Rj+RmXCCdi6VUCix+Sogo+qCqYnCy7gwe+eIU+tqoPESxNp7NKssSX9N5gM07fSe3K+lPtIwN/rc
EFm6O/lzwlk2oTzceFMRN2JCuQ6D8EzSImgzEFcgXulWcrQYXogo/e5qXhe1UF5T3S5P8Czja/4Q
tciP6bg6Ebo/ffmV0hy65zm8s6PklN1sWqcZHlFRxoPg5tHl+BIDxM1GaMR6tbJemfwczcypd16r
nOfFs8HumguKIz0Go6Q5KCd6dyhJAW1g/cRvULOoCxkX69AKDs+1hR9L0L58GJVMeWZgdkeydobv
Si4fSDxbFEc+MQlnxpsmos7aL5/RLpKp97J9rOySVruvuZx9pTRCylwCQ+c3KlSyVzsCkpr+dfhh
JLlFcOlxtjxfOr8nwaUysVz8AaAcRimJtwgOF3Ekcto9YKueJzj3G6sAXUv4/R6TpkCboSCVqzpd
x408qSARVpSCtcqhtmSg53doKH7PddgXGL0RRriR7OKNQu1NZwetuHqawSHqU7rGfnDtbbWQysSh
U5gHo6gKiq9V5y6yybtAtzdZdDx6Mj4F15QbU5k2JeUF0xcGkNrr/Nw2ks84cg+D7Xov8OP6w5Jr
bIM60NB1ovzRXOoATPwSiZWTd8HFkJgbhdNIAoOiHKh6QdGJcwadFBK/ubtxeFTanRsfI88Ct8yF
bt+YHAzzqyicZzOLDF+UHeXRlvqT83zNjMLctKMvrPgDg9+hjX8IvmBm6LctYP9O++KCVeZ/C5Pq
Ot2MJRM6tN4hBX/HolmKiCKMxvR1b9LgrXfdAVsA7sS4c3ZdOSnbBSb8oxI9F5WsHnRE34vSNUxV
syxMT6QRIL46UVj26lOnpi+DURVIZGtZOB2eX+Zi+oowmDZMm7S5x7gQ6Ppxs0Nva82ROowFySid
PobZ/U4wH9+bro1ulG4Um9+PpwnYwZHZddgWT8rYXoZ1EAoyCWaGOn50eGZ2WdtjJFjf5eY/4hrt
n7XBNqCo0T72+/HZxkXSSx74WuOd5zye72U0AIZzGUlEHgQOJTce8mR6WJFzQ+qRYoIw8gBFNdn0
YLH/MOKQ26yf0YHFVXg5Q46Gkf4r5+SNYH1Dmjfxi3ZMXurJYGHBIG4XIb0fPm4fm24j2j8z4rgq
yBYAfVs3fp4pm0Mi9uZXd35xsmi7uDyA+V9onAK5fAh/xdxmNj4K0wQNG6NfqmfLuWgMiiFObzUY
rnr2hvlgq7pl0Hp02zLch+0aWDU7wxpDIfYs7yyYyCmMizWOIEOHNOEMHPOAbnlU6E2hkWDfa/0a
Dc76twZpzJ65WYfS2MzEVBBgGJLFiEJKkqLF3ev4xzAmYgJ/VgW+d8cgXstmGUePK0oX+dpDhhyX
bfo9Q8nWSmVbr7JMz3CiKMI2Vf2F9pkq3rakpDq4ulZ16ZwvjFp+O8fHKqJzmT90EmwxRMqa+s5T
MtOuzPY3kvowdC+X7dbaXgbQHHgyP0nxZNAJZCI5kI1Atv6puUuy9r2rP+mFYUjVbYESUTCAD5PG
YfuGQSmczXK7sMpEPT9Jxg6NgTFWp7XX/t8lsKS0ReN2khFFrQsG1G5ncG7H7coVl/k9D/l13sgy
4VsM5jiR+tIgNj4+42CpmN/nskeBx5CuPSigCLvuA2WXkXWN2HbgRtjmLYr6lK4i/MZsU3+yHkmd
bXrzzbJJkB0UGv+IhO9X6nIcPzn2c5wD5VdRRNonfpKblr9LawSpq2a7SEY4Llc9T001IiFu/sFv
zkvYk2doyKkHEKPXwemcHweubejOGskSGwPC2AIJVR9NI1zj2QPfZJ55TEbpi2ArZ+c/EUUBNQR0
wtzMBJmTeP8SvnVlQnJZ7ycGdeOnbVIc87cQwUQEbnrpO8asytUtDgYOT/m7TfhxOFvz90gb/pqB
JVXcccxv7OazrY6WW4QajiM2oxtFBYfIhlq4X5nabqe12av5J2ThY8nY1NgPFO0bUBSeGdefkpcB
vLoCcBvQIkl9hZ8mTCFqQ4g4Ufk4YTsBNuR9Rfa769LhwlcxhREKGSzG2n7NFQ9YXDG/hfaTT4ww
rNIfipqduB6o6D5scnZZRNct4CJO30PGkNNQtg5fgX8keb8N+G4fOu4mNSo2GonvuY+zTespNAK7
xqHbEuWtTAYqJe6rMK8y6mTcpAzpYbhWaidfdA0/SU+JYeikkfsRNa9MaQ3M8I+Q4XFmtwOHIZ12
Se+wMHZ5JmUwPi9p70/teMAHP73oi24EJSrDToO28RZN2p+Iy/Ce9qZ4dulY6q3sC35MfFfaaDiK
ieFib/cXYZr7YcmUAw/ja5d4+aMKmp1xrTyp7ZQ/Zm2pPniej6m5JY0EaoRJP8bNhLMZeoHj7Ea4
MI+YCdNHDIsHnZaZLadz+pfNJXlsFl29Kmqy00jWP/6+GdiB2R0zjDiX6sWWaXPSbaVmNDp5z5qg
bWhkUf5mA8we046+inEottx77ELVqd9rCD97a9Lde+LqDS9dN35JigyNwW7DdNyLutaOVmX8LB1Q
YqcXlHMnFmmB0WwuKqlVX2d2IigweaGV5Zblc/Svs7Pb2HOhMqUvdvGo2pf/3jRqhM04CQF4tf/7
4d+P/PcHzDWsS2h/2v73G6ztuF0QxlGEDfMyrm+WqdjHY7Mcfz+UyR78+O8vpypF19Xz998/1hNH
QtP/G42iZpAZqxfDscaZJ5H7Ps1ttYfYv1x+f6NdWvUCQvmrTSJ6DUhWY33rD9gro/c6n9SdbToi
1KxEeW/69Fk2Bv2YcX7SLLQuz40QnTSaNEphZx+KPVp+7eTO1mJ+syI+mw/6t0puM11NeWh3sj1C
o//hn/BhtYrzVt2G6btsou94SBo4BKm5L27KvCx3rZI/piO7j25YIMvHEGyBsH3orP6jEI9mb37V
cxMF0zy24eQq/HhndHa9fSiN6HE0sdaip8ljpiBSDKlsbrmN7GkrGr3ryJc095mf0pZH8ATKZkhQ
nBeaGvcqIJodlsDxXfdG36rqo6xxV2RDw+ClkTdc5c6uVRbmOL3+qHp5+5mpZpCoCTvESRqXXCGh
pOfavYqjmVmzZyGldnvyud+T7IdHCGlrKzOGoVhmyxlHxHJOYhT1jZyow2j2rj4+KiU4FtXFB1Dp
VLa11NeMuY5yZnhpcxxIi+zAe+01herBvsmZD7e7ohKcr/iT2eIERHiS/TQW6WbNwx4XSzGuthOI
Elyw6ReWcTH7QdlrTWTuuoZyqN83RKZQNHRC+yOW3V856PeNEqWoM+5yRislShVZkmeuyK191IHE
1FfZiExX59LHUdEoAsoD/z/K0u8nWwUqCNyh8+IVPKt//66i4AsNjtYw+OHP1cmC7bPKlJ2oFBsR
wXRCrGEuT410gr3EtCG/OK0s77iKudjqXmfbq5zMWmgPDnWKKtCGo9MN95qchC/Lbq3JK2k6bPAs
aO6/ibaFjT5E2tZMssPcDT/0xMAo6JyLYqUPeeYUIZjVLkgn6FWusi72S/UTr+/9fijuHr1uh2Zo
POppMT3bWfNdM0o+y5E+s7Fspz3BmNQnO1btizQxnqnehXLVZSRX1nftHI+tcBjx/r6bcl3eZk87
NQ0NEW0DrjtBUX1yBf1TLmv8KIDiDu5JtxD/3XQpP2athTdWe8lRc7uTJaW4ZdBM4SuMV6XCpThz
3uycEudhCrqqnJ23uFwUgimbYkC8nnuJz2xyQvyZCudVlaLQQe8YLZpkxGl/C2Z9NB8TjZ7tDvP2
S+9R8EYqf3iXmYkw1PfLp11jMq6qkQUp/s7oqCLziOBUF8bFMekGZytFGkrY3XBwB/0q1/d+f5dI
HsaIoefK88YKn3MhMv//+bzfX/5+Mhf23WxpdP390H9vfv8uxTGUI0bm8P/7qYPmlUEsG/rn/+8X
/v2DQp9vTVwku7qLd65j/qlznLlb20ycYFRoG4wZRoGAgjTPD4/B/djeVovXbZHmVfDsOv6+Vzv9
6m/RlT0zCO2UWc1DnHj23azOqbNYD3VEBZHVIAskhjAe7d5lNN/O2b7vrMcKotqfwSMb3/Ik2wiD
EpSlXsqHQRsvqlV9LwWAk4R+PWxc3P7wxf9xkpRHrUBRspaO7s0mhznp/ZGmMh/7/mJPlO4tMa0w
i4lDgwc9Hty2+CtMNvWWSkOivlzpuC+PWofw1mhSCb28F2DdUS103fS1VdRA5ByB7ZkYn+IOFylF
NoYa/bWzfHUFdO1ZtmuH+NIMgSCqd+wV1BeL4iHfQuoJXUqiNnZsvOOlVChycc54dP+CZ4h2RERc
0nPdix4RrAUBFW89doZG1PuYsPSDq3XdKU1Es9dFe4lyIW7pinlUF0GVrQDTPQsk/mmybpNZN5da
F/sIW9gubnCFpbHErK7j2mnq945HdOh4wIudZkf1cvrhGvgYjTxLDtCDooaGYpIG5tmkfW6LrQpX
iTmx2KTyGtPvxF4iu2c1d3M/YM9v6hiwhxULNjtWeYloIqjrKMW0uDoSxi7zE9mxg3PwtrKAKVh/
konnDaTSlHpYxmhsfoX715jwh1g24jdj7SNGKq9g3KFJBw986p0K2jeqalJwddRfs620iJLKGEQj
XWJV4RyGgUNGVbSYUuOnFmfEhlXqR6+MZ4y+VVhN7OexiW0q8h9JCf7HIdueKXO8b61WO0rBX6hH
wzmhrepqkUpoO16sTgi2x0a6o9RPHiQsoKHoNL83MoCqxEhYZtT5LCtWxowyOv/3XXuKkAHW3+ic
jg3/f+8T1VX98Ukvs8VP1MUKVHN4GT3sSOy0ZCgXvDrKkH22nb5seUqLjQmMys/0yvNLrIJT0SiX
ZiYuKcbRvOm9GXiORD4knTfNdvUwccS+apLBUfNASfh0M5CnYBgpJxWo74ZNmz6kpM2g8mXFcyX7
BFsQUassyceLli9fU6cOu3pgXDjZgmQgm+gNANMCK98UFoqV31VFfDYM8w+m9oMluj3nlEhfdBKE
vQtfo43y/lwiXBxwphGVrZ510+IHMzHykgWxg7HPOdTW/W3xjJ0pSxVqgPrerusl1T5XQuaboRJ/
oob1a1LwHYyDWZ8qzsTQOlEo0lthJk/q4BX7MY2ZzVbZfrLbjRYvdLdCFHP4fgSDAf65HKxNi8yK
PT6ZcaDbcf3YRLoM2Aoo2Dz7fbEyaMXECI6WTDJ/anSPTaAriQJJpHMJvbRSLli4nfmc2az4G0Yi
+3SQytVb0v0gQXNaUfeashvdzB6uA5slbhNzmi6YfLESiJM7cYYQhbUvrQFFaWzLAPuywnF17IQ8
fbRFrm1bhfs4a6o8yCN4b0JDnLUnQk8TcRSBiu50zo8dleoFe3zN9F3L+29m6CWToiVOlaCKwQAN
i9IRZDD/lWNWHJmehEkOLxRq64kWNhVKnZYCspGpr8d1u+04DVHYTAouooITqxUmErTUtD9Xs/0Y
tYa7ydkgrufUGk9ZsrUGcjlTRQ0cSE8tXHAe962m76YBDBZOKy+otBy/EaeSGHFG1eD+eysjvW0t
zs0LrcpdSWNIFR8w+FwKB7xgAZ4JjzJ43JSWW57q/dswjgFAJJjhzlMJNm+KeKyTfDx0n9Mwqxc5
G4/seKu3Ag/Npi5le/19t9LendodrjIrYdZ3RlDAeiknr3tI0tm65DYmrcV4HurReh2FjfKS1srO
q/QjUzbUOJKZfkoNh05Sciu9+AMDEdlqd343Mg/tVdMcXx94xdVkDHXnhaoga5OI4gLPmBtan0Ca
CpNgCVpGh0muGbmYVWq6ODGr5zIGuNeBoF9nuEj0qbS3bpKzjpTlvbRqufUm95UqMW/LoNUMRqSC
Mkm2HXIaKET3YHEW9PVuQkY0+h2BHpKXif2cx5SBzcv4NcfVi0XHaO5Wn0MmGKcjzm7wEG6LVEhs
29R6qHnMtZNE/4yyqPfmOo0u3CdAxNJ3lkNv9bOfYOvG/x6hqMAKc6rrlLr9aRq8h9iTYa98tjwC
z1Vj6dsFxhDFaeN1rmyNIOx0s6Vh3yvDCdyMgFVmooIMI8LL1Gm6z4Nh0iQ9AOpVI4VUo5Y6EJi2
lJUciIvfRsrjdqNInjR7+UoTDTOsRycJvqUs0+c99/O+S+V0wMf2qIl/8C0L0InIFK1ADitNzujj
ijKcEh1yBPnHutU2FGu5FLIwugCZtKDxTVogUSxumnDfCMm7R1aU6SiV5UXxYmy4hI57IvWL5Q1k
WQGbtSUZTLXCOy0Ag45LTmvDH5PCa79H61DrD7vynBOs2GddIBrMJnpR2gJ5rZv+x9Sr5W5Amy8m
lKBcjMe87JrQFMwIoDZRBdjnbCychXvHMy76nDoPSsYDVYlOddkuB3QA555nrXtv2ukH+ll0SNf3
fj++EAYusUuIoT07XlZgzebBXHSIkV32f940/8PXeexGrmxZ9F963ASCnhz0JL3PlCmpVBOiVIbe
Bskg+fW9SOHhNt4DepJQqWRSmWREnHP2Xnv+yMHd1uMpoVOclIpFVUDsWbA9SRSiiZwfls8tHznw
Go+GTqR6PuQnmQh3PSp9XOe+fNVivdsORvbTrzLvyaQ88R0nu7caigpSUI+QJzuyTMl8S3VYhBR+
tNWVfqhT3ozAGeIDd7ZInFsaiexs5IhHGazwYR4AHbIZfiKVn10hMWCJwEYSbme0IiLFRNeG+HYt
OwsPlMGLXLD8npwwfC4GSBx535XnxqVTJhXpHZHU5LVsdXldPgKkxt7acil6Zvsd40Hyzrp/AFaP
1zqhn4NsoNyo2k7edO4ai/uJiN7wT87z5xAQfM7RZe1wnjx3POcJuO7RPxkFWKsh6yVy2/nzGI6n
r68gHLU5iYSKYt5hUNmnd0cn2h4hFh3Z7P7Pp0u/fmS2J0//9nnwJ6S0axAulu8eBzeDp2Qjj+mM
d2sWbSbNO67HecxJd2z5tINheR+YAPqyQHfWukYODhWfOC0Pvhbh0giEoAPLe0qjYHlcPp3KAktA
ndJTnILo9s9DTnIkvTv2pNz3C7HqYYGIFcKl9NhM6mX5wsAmSJ7GI6FNjX6ZuoZVd37hPYDv57zW
NsunlofEriGTpSjEMLcQqOx48lCx0UZ0zpMBBfDgUxdo1b4sAF3ZSEFQnlrf8qTSiANnPy5c3fnu
qDRYj+YUnkf6VN/bT1y6eGh9hpXh+ErMoHzj9Cl3uhZ8GmmvzghhynUR6uO7Z7kDYyDfgY/GPyeH
cQHOWPcWABx5U9iFxmJEhqzM6+ghSP36KsxyaKuY8VTdwzMghwO/nhDTAzPVK4xYphpxAdWQrkhB
Ql9TtuteA6tUjEG2T6ZQ/4YDlYM5h2qLCiHkXHVPE853PpruD4mOZD04OX6jngyVyAl3y+cn+jx7
34cqmuIf+9DLdpsysHl1SxI3g/Lixc3/fWhbSAlk3aHnSIieWv5XH8W/voSEo2yTmwbDeIolSmW+
efkxTVncrRaLQ4s6smstl5ZH6j3MwMaS7ZZqk3K+vOTFsMeRjFQ8KKL96Objk5ofAvp/KOnJxnPs
CRV7az/5Ct+I68gnx2aeD33tqETx7Huzu2jqCRRsh3Kb1T69ctptGzsdJe+m1f8K5Xtcd8HPJB/u
vcruXQ1XZiKH58nIZLDN36XTlOexDMQ5HHVkpJ6onmiE0C+2UWwkA0YD8LPubXmgiGn2njZHy3cj
b/D88M//lqiaxZQobOT/+oavjzryT6OAReyf/wBU3N/8bOMChH1mGYiepzZ7tjVXXbr5X3Q7mkeb
Sdr2/Gv5qkSwa7fIomi59O9Wimwp67sXOxhKOjaYKxwdKq3fkamjSTIqExyMG5SJ9THyu90iIFoe
aH1JfKHDsNYqVxyZa6+Vu4Ou1t4Bi33z6jK52jGnJzfpOxQWMBIm377wV+fbQTfavZNxfvWaWeZP
F0LrewJweiM7OBYS7rqBzZagHQIsWm96l8nP5Htc3iqxGaoXaqeaiZBvhbIpixNG2H7/Nglj1jAC
+nU3kUrbi5Fx6yImda998hi0PxSWYo9KI1v7qfrMWvNHQ79hp4GKA9ppwH7yC+fsIzmxE66BdqQe
hbrvF6l3UhIrZI14yRtaDMHQEa6hDA9ZmHknK+Uuq0TxlHAwQ4XJgZ2B6gnt+lOrgZQonYE7pBnm
YViHBdtio0uNGkjpnPxltVwOuaKb4VE/ryALxCdcvR9mBLaFgn7vkZmAmY2+atX+YcqfHqz4nqY9
tg1K9C042HIT8eauPSEhitOUu4T+e6gccYg4TzhzSUL/5CdpaSEECzPcRHlkcNHYW8MM9Oc+YlzR
1envWIb9q8fIKHGiBjM/hjkxtsbFwht2LrBEGZE3Hsrxs3aTYyD85pT0L7VplmfHwALW6i7H5yxd
d4nceSJHLCW9fS/BIJaVR2uNaIqTnuQvLjXxljdcHajflG6/zThJKuM+J4O7LP8OkWSUP+kMUer2
XVDqxp4/K7GFvW77AeT8nGSemIV1AvO1JijBO4PapblRgI1Qg5Wd9RCFQUe2ChvQPH1AxHIi33BN
ZPzJlba3HztWzVBF7b5o6JL1+TOLQ70PS3Z3Te/sb6Ulj11YfwKhKVdZBZcr4PTLPEnjsGakv1rT
IRc+wwbvKIRtafKSQoU7GSpGAcYKibAOE9o44miQU7gLEhYKmHuEkLr+DuIEXzUgRs1Z0EtmE3tl
kXpRZkwNvfgwZsiwWjM4j47THwhMaDhGDd/RbqTMwk2xq3SF/5DQZfpeBLLO5F1Rj+WG4yC192ZA
B+Ume1Ci9rUUFuAKLCAJHY0RvePOHuk6BUK6d8IvoKO4c2Au+NmtywFujT7IvskIf0wHJWeLc655
WCas5gI7+84GjIVLlqeJ08W6jYppFNq81RL2HKjiNHEyF8RNbat5R0tcunFFQZxT23VbFIn1mudS
H0yVXSjxsnXfC20HBXo3xFC9JGcTukSpCRMrkuxItlEU6FKDJyJvbJAN9bepG3FSGZPFy4pidmxp
fbrX3CnEQ47pZ5Opct1J9CEFclXutX06ZKTuZXjOqIQOEaT7q+M44ZbmGJhDn0XDTanNbJfRhoYb
TatscjdSX+2LjnONiX5QS+CG0MhCP9hm3lpr2vEmmYgn7qSxIPj+gfLrMKkAoWwkUTvSBX+MHhLY
xmjLfRd51O+j/lI5TJYpLwLaj8kc24gIPyVybbBMsEBCu9pEvFz8nlIgVriPUV4+NEIWUPjq+arT
WXmQ+sAOYuKMduNpKOUvq/Y/ynaCXv4t1xHH2zhAVg6MCMt/jSrcf2nqe9ekaN8JqLbXbhTn15BQ
dhUb3y2ZlnsD48R1YnHVqZGeXTV7lSSKtaKBQkhusE+icpEfE5FdaluC+RLhnp1xJTkDf0Dc/4Hb
6BslbHy15oeSszYEU2+t2/TSTAOky0TToqlGG1MUhiZ4OTsjj9ojAQ351k5PsGEY7Bch9gzFTyQN
5mBlWHRLEeZ3C/KAaElN8UMX3KMyN9bo/rZr8SdJ/JDZXry2/fRds+vy4SnYHlEEXnV6HzwUR60B
B4kO/rMfHrBgVmTap1T2HshsF/H1Qda0wWSplahbpwfT2F86jCCaQuISj+AeRoH3pJrCRzSSLtA5
kmfeSfoRgdSOUf45uJc20utb6Ej8xTCFfPXR6zUSUw0tFxB2vykSYgORYzdlgv3h3TXGFll1OCvK
EFOVocTpGCCX9U1jF025fgCa/sOeRudUjYdCLweqxXmcT0vXsuEvJjNJqKxfUy9FJo8iVCILU+I8
EQWcdrO+RE/RS8Jx4f3EqyA0eg6S61XAlDmItNzUDjO/kLnXqrEkyS6qupKwNlC6tOa69bEFF1Gj
sCzTep6ZF3HGkT1oGFQCTz/h6PdPlclBWGj7gWbqLWD4bXHH3yo8VHpxGerAOI42gpAijJKNpizj
7PS/otysrrUgyRjpabqx2Mw22JeMlRe51yhE2d2Sa3gg5SdCHl9vSbywNp4o3gOnQfo8jh+dknRk
InyvPSAeHFIVun0wb26XokTI4t/omfqdxdGbDSKtmMSP+VZQndKkSoYZTxCt7LHdV8T/IXyM/raG
0aL/bUocJ7iCIw2eXupJcqzjv3mYeLsqHH5QGcjj3PNW+gxsdjrGU5n2VGKN2nctjqe+9/t1CNRp
I/X4Cd7oDwuDH+Kx6jXDHn5RqtijU/kVi+EnvIy9ViL0BZNobBr87Cisj9lIFnPU9xVFN90Kslvg
a5RHmdET1VGfb4tIt/dyAg6sGQVI2AJdXzXwN/loVhk7aj81LTIPWuzY75VwXyo7wctSaoAz4K0f
LeFM+36ebbcom3Z56AV33SQoGicvh8FRHw+ynd6qJn3oSIP70Gq3g0pZ59t2ZlAS7VSh6qADzbif
pu6mreAh98kmjgCvYmB6qlv54iiljgcqbIANimCcTAcV5vJ+syPsgUalW6QNQvS/6gz5f0gXm+Lp
dd3L0Dq7mYTZp2/h3rk3W/N+e/lkraoWmGJdK22dCu8tqNEAxJXm0mfJNoomy3NfQPUto490VP1t
wA1Ne25a4yrRz5zuvB16tI2jQXzlKPYqMAPBVhlxLY4PPU+anatyvNvYJL3h3S+SepOnOuMn0CEu
459VY0w/VRiOq0C+TwmyOCdNoVyUvG69/WPEobQjWaZZW8rA658aAH2UuZ2i7nliTMeAzenWo5wH
sso0V7Zf/00wGa10p/pTlSwDokVe3Pw0TSbnyN3lzoDTT1uPyzCx2otWJv3KdCpEcnHkHs1mJ3WT
dBMnujFd/ESSOJE1H9/NtIsuQeIdjUHjoJd7WLk0DoLLgxW62cMPxZ/KIHCiaWjYVtUbWP4/sDa0
tVUmw86Txt4A9Mz6QUe8MzRUpWV8CGyWZTOPGWYkPXYG+y1Wkj+GAxjq4nI3hX9ip+2ug6lxCBU8
QzvlPUXSus/Q6hp5r50JnWcKPBHrO7F4Z78tFezLSucYFRU/rd74ySkk3iYY1BmNFercl8xmuvjD
VlN/b6gwyOwLd5ZmybPfxRcAtjriOE5UfagIHStvagRAnDZ2/0qLk0lxOO5ce4QrDxHjTWQ2umPZ
/TWSLt3k1rVo6v6qaajtqRdAcmt4+qb4iml92qCiSrAokB2LVGSjZ7mHGsX+lbA90B+D4ePx2pk1
bR99cA6TUUGjSQoYYu0x9EExIgUdNyIkI0mrkX9qJb7DouEVCSnJcdluAomJx6/158aPjC0D+YOq
w2A7+3IbM9Gugcv2DgSNOdZMpI8/SXWdGMhzSHRtGsBANbFJScoElviV69Uv7AVwFAmiYWBevuiB
RVhyQlBuWjLX55YvqaXQqFKKCiaqHpC5AqyNLHXMnjLQmR32BwpGhgc5/ViIxsgQONRKNZIJ5/jv
ldG3u1KbMghf5jHqMFYg/AGIG30GMXG1TlvPYR8Ks1o7ts/K8MkwG/u9n5PdiDK1u9Z+jmYcaJhL
yOppeWCs+cMxMnuvEq7UmT7B8i1e0hJpeDSxWKVg4krNqzGnkk7AlDzFdUB/Px1yY93YsPcwe+Cb
nWwbyoYPsd2tvL1t4tXr3Gdix8XLAkaT/UzTT20mt1ZY7MjQtfeO0tHfjXS9rSj97RCDvHd9dSxD
Jr7ZrGoulaWflFs/j5lJdEJD6IRByvqmr5W5s1CVp6az7n0cdaHlxNe8wPoz9jrkCJTena+SjZMM
2t3N2CHTyszewvrXoA/2S+hJqEQB8DrginCZTM7u2AacVZGbziYWvvcUZjRC+vlX6tS5+9ZF1mco
eTfIhcn6aG/NlGOnYEgz2FF+bzJgrkBH7uxgOW3FInqQ+PEDWt+952U/KWrzWXS2EC7dVpQbE/PK
nfS7P23j92y+8qUOs4J7QcqX5avsaBp26IuIW8X02/ga5WSaAj4eKs5dWnJfsG+jp90WSqFjGqS6
4k+oR625Li/6EiztGxIB3wxO9OtSg7BEtl4R0awuuurd6+DD+zEcl6AKnlhjFbOecFtkJgomVzs3
aRpDLmDgU1fMdJ2qvrUydK40n0E8wEFYQp6W+D9aNWtLgxFR20G5ro2qXoNWQ33SIQifT6AO7lSb
v27Nykl5TI7BtSGMScnaOmtVfA+VPZ0klWdXZVifzCS5Uq2WxwCrRGIRzwHm3s229aCJg6pccmP1
AK9JLO2vVEXTsi9WozGOgju9KuPgTS+r6TKhVtoTTfDeEEByim2H9l9q9XtavcMXo1L5JA1gL6QT
x657WT4KItwfjVPlT0PrbkPD7V/58uUiCogkwjXHKW556FgoijJZ1VCK7ob0ntOC2Caf7sNq6ilm
iUhLuIAjyVTSrTaBhkC21chT5MzypGM2YlDjiBfMINjN9IiY3ZziM6cTf55a/eQKVKcTrtPj1PhA
n7BNeaymWHaea98Ub9Y0Hgdcke0MBY81nlrIhGDEirBakocgFY470aICyQ10zy3CXQTY0Qjxt0j8
u5Z0EB3TGbDljvpusLDW136YY2RlV4kH4slDgZQ6TH598TwN862ZeffLQ5z6OlLYsT0KNETEw2Ej
saxkE4aexvbOsdvr4w8c2XfN1JCtcQ9e538NXRIiiGa2OyYjgFHkjPXQ2C9y9F59uNM3yTkRF6d9
rjAPMWSuNl1HqwRz7ECBOKJ+0jB3WDmUGEF41AMV/4YrAfnGHLGeTHy7bSbxZxUTzVfZOz1AKZNr
ifv1jkdx5FMIkVEu2Cf8JC1uYRWIzyHMWEIQ6q0nFYGTsPy//4Qea0RdxaPOhDSTiDxrHd7jGIX9
bgLhT0emzDeA1LyDh1nkjRMPbdLB5HxSVGaBvjUZ95oopn1cqddOihNR7zxvE+XmoIjLTpjdXikG
mkMs6mMru/eKiesfUGrrwF+lE4F5QRTaa95h74qIatwaYuAcTGzV0xcGvm/pvc45ocuDMMdhlbs0
rgcftlEm4htnVg7XY/jMTgK9NZhMNkw/O349fy3M3oT1XDMa4WyJQMsP44MN/3UTtZhk0QjwLkqy
nfMoyQ4DqZFWjC4PvXW2g63QbAs1sow0Goq6pj04xRQ8KWBNOR5ke/L1n6wbDAUmc9xPnv2na03t
G019IEDz6wWVOaNpzDVsGC9+XLpPKUT7KAuPhgmXATNZjbwbP7sfWVszzhAaMbO/Mdd/zDv4sQ1B
YxEoeTc1A/N5oNkcX6s/tW/hLucyfiwvt1v28rDc7niFGTrOrRybnbxiPrQNDMbOSCNc+v05XjrU
o5XnfZv8l2Dsoo2uPElgBVCkr1xWOl7+ppWau//a2wIELOUaV/aD6joiOwDZuTQsd5sWhrVLbZw0
FYMtamunPmj89wHZMeASWFbrrkLVnE723s/wRa50LfmN5TnfAWLZDJTiE3LaxsvoJXRy2ueoil9z
IMfHcQ7/A5ELrkuITY+5CU1+/hAzV3RJtF52gK/0zGWRxoZlnpRX7Uh3M27kpBEE1eBjG1zDXpN5
TYBZHRzMptU2Wiz7zYQt+u5L/Q+/Hdoqr4OgyQNwIRhCZzONpf4K2IFucmP2T2lZnkKlvzs0TJ+0
DlFIqaufg4oIUaKz0LrvX5Bkaz5bTXHhX1U72mcMuT4eYOQJBp2dHXBj99G0iNgTLUdTqTGY9B3t
G4T1aqMc68Am85kirn6fRvrYWDeCZhZSgWGdV+/GQMBJCs63kklJO7PSJ9ysjNQ5OuN+JpbTtEtO
cnVcXtJkGn95mrbqRiNBnvwZgkG7Fx0av24I3UsgB9TV3cwJC+QldckltcwQRSY8KDi30K7QONYe
vyj5ZpTwQvi2Uexi3COHMmLYTLL2xuzk8LSsnfiCmDIkCWhBU8PIMzGOBbjwKOYt2YiTdlPE9nbJ
kxxigFBRYe++rjWjw3WdW9YPkrlcTIcmtJu8xYfSMgOd7BGDmOarw1AYP7pYJVuYF4Qu5N0JTx2H
jBAnl5hM6xSZ6D8qQkVWpkZnKYnj37zQ5ruwdMozIs91iDoVPZ+jZtjdQYgCM31qgbXPmFxhTiyM
wHgqChKapdGUT/2hEFnD2T+ftqTfoTTorJU5tfQYTLvAiCi0Q9BTKZdKQ9oyZx9XNlArKbkvBkv0
G2WCB3H7Zo2IYbg5Xn2W/T4bjPZOxkGyruPYA13NSSnHL7O8WstSSENUfGaWkWz8eWUI9BwLgmN3
JxKM/lhukm+rmUtBX6VH3zoZv0ITWKvaeBWLNm87V53hR6h5h+jWegbksR7/7PKypbjKtq55INK4
unuC6rsLzW2RSP3gLitVo7e7mon1rjbw5ngzU7avXDjIdkh+gOcfBGGmHNA/x5bERqLLP5bfqhu2
v7f0jCb8nCmE6Le7GrWxzQLu2krXm2PepdOuGb1fYWu9mp3XPTs9t0EcRMx4ETtzGh/kHW/qDM1o
bkY/Ho2qcPbWYKefo0TkGBcp/lRV6duwy6rHWCA4ikVn37o++NBgan4OcInRMgi117kYVqoZ8h3A
e+Ay880zUDJhDMBLmtThOipV9pxWcwA7Kq3Cls2T7JkA6rnz7OkjUM25M0zg2qbyivDSoe+9QSP/
1ITfHSsAZTS5e/HZVZBNyD8keYdE59QinJqYZPts9mzaisPixnBnaw4h0I/lpWFEiQKLRMdmnsQT
r9kdUoys5zDlKJSElnbIjaTEzsCBy6cUOGt2eY1q6KmDlPcC/DUQMJ4scSKzreGKmWHTwXVc24lZ
H3Md5GmTwLHPZlDzhLsX3wW0zMzlR6Q5CheLiKBjaEDK6IsMd+wcw13r7k9Ake5La7MoGEU0zytB
sDtSZ2GBFnOqy8jBIFFbqPAqn3E27N7RLywgK0jHljRtJZ1p5Xl1fGlz3HqGnr/Zoxx+LisAw6vq
POD43XY1d8ZoVf1G9AigW4PlXyYDkbkYcfD4OdmtyqOeIzVrV6Ya5OMmkciAlFiTDRR7ZvYx9Ggr
HEQKGNQz3MdFkV/iNp5gbIwoWUP1qGYTX4E7baN7FT/C16A2qZqg4BQ/UlQ2wzX527KYOumH24zd
zY8Ld12kdn4At49Bmm115WMdfrbs+uojCDCHUr9Z6L/WBb6eHU9RP9C3Xo212kYuZe3yijeRVWLt
x/tehSq9oMVwdlMhOJVOyrnS28SwJ9AcevRntlXTVMeyGX/TtQnXpd43+2n4DR0YLWNP2oAN4qfx
NH8buOiumM7XGKUKrPyhZLcItJVA3fm9bZTYD0Pc4+kkWkrA6EJowAWlnqc68J8FprNd2RvD4+vV
KvohQtTKHWHWHVYZIAEIhb5KWMCxhOO2yGj1A63/gTMBtJPKKg4wFMJz6lkchfSG0pKFdiM5um+X
/Rj/FD8EZ6U4dMhZufWoLW1k2e3PSNCkjebjuLBbTK5SQzhaOVgsh241jFyabWa/xLWN7mq0ee46
Oup5zQP43Yhb3Ab9tanRlPuwAJZIgsmitJ6qCrAVUJEVmB8mLxQLllHe6ZD5m8bHVKrxFVtTVxF4
6ZnSJYJLWLnRvWzVwWq1JzCvCdOvHj5JjPgF1xBtVQC3lZZbLwnxmJiOGoJxorxbLwVnHyV3L+rk
JZQ1Mj0EWcelSC2liXg1jF/UeF+u9cLDtatUBfcnGe50Sd3zUqICpUYK5pADRorinTtN39Akbkiw
AMyvXI0NcXaKaXOcDdNQa6u1mBN8vDT3UkWbdnBfTW6jZ6uP7StmgOdG6N2xN/ULvdpq3SG4O00Q
4NAvavLc2eFbHRbbyh6xeBeddfEM+6N0B66I+QhlElaEMVs/Q2tozpKwL4njLLToRoIYofIREbzT
fjgV0nvYwFTWFgnNa+x8vFu9dgG9GF9h+9FIQPyPXs7G7GLgIY0b3bohhu9RiabakfAWa+zsS5TV
9earQ8AQzAWDdkta/S0ec6CIfSZvBfPdaxPMgd4f9FNKtjRfu0eThZnCnN6MHu06Cg4Qu06H2KwO
W2ykj7DBsO/hSggzY9N7MBZQeAVnhUIVNXk2v7OJRrHMX0yuw6MtlbfFNmMhxFLbEWyH3WTaIzMs
3hbP8dfxYMv3ZWmf2vZtyPMjQVn6fUDot851XKXVRMKrbZvPFVlQWyfg2DPRwjmJUPvlleJ9ikX0
aXuMfIsOUA/qmle0AXWL/MaBhX0Xdf2Nwmq4WHlf7wPCHaD60SYaEyAuuujV0ZDWapS4sMccYufX
AVcr4w+Ne/S9qL1pFafSudIDBR06Vh+1yNRtajoXiXKEfN785hJqdm3HPHpgVHS3RkZvrJvc8FGf
88uyfSgPUs7X4p86U7A359Gc18rsunwkO1ymPY7MQxD11kNryvdOGPF3iYbUHdQ9tZBvEo8OvxBg
Pk9a4/d6m7EcbDp/8OsV1f6Or9jZHBhnrW18xl94oDdUHjo4O+ch0qIz1Q8BD6hcev04TE38TC2Q
vKUTVWst3tzcOcRg30zPaaeVQXc1JAlqPab6cFH2iLxhCAf0a+2r9HRILap+wZDCHAGvKTSLUL3R
gsHi3KhjEgCcWa4TI8TG3g4bp04LwhQyQOB9YK3SNPy1lFJW3HzGxcfym9Au6S+FxZKoupcomQyf
JW5Iruis9zSX9A2pz0wMNAYORQgZzJqz1GmbDV8NBCa7QDi42FZ5xXFY7+u/tc4oLjTa5DbG1VL2
UHh4OgQ+d4D1yPr30iNd2map1u/0YeqfvxbmyFkbJs7i5eLS4JNmKPZVjYMffa8ZHvWW0wOipvwV
67TFAVdRjY7+ZKw5koTXovvGbG0VqoDaNtN/RC3oc3uofjvzbZgiYtqTTEByKZS8FxgYq6EiEo4T
FhCuni07qo+DjSsvr+33LAy0t9HjYBHxbqI9SP27y1EUfpwR/pqSN4MYnt9TyxIi2rR49saUsnSK
0sOyOArlBe+jWbw55ZA9VZGjPQEce5Klkt+TmjE7FrBwp2O1+B57A0IyTcTgpBR1IyKyeQ9Hl3xN
AGGNS4E2P5QATkY0G8elDBQG+UVZYaqrFo2gnPz6zcMLsmwzUwLv2rI6gjrTkhiC5fDaepZ4rwHG
5UnQbv0sRj82ZuXOlgyFKCC3S+hF1jb2qRzkixEu/geh4/HCcNdX9fmfhyonsUAw6DqjBL2jSjHo
U0TpheQyfZ86BYvzCHAWiOjGCxhcLhtjMxJuymm8OeQEw69zZnl/iO8CWDY24MblBOA/gp3oMVa/
iNKKGSxHzT7xecvwwaiTIeb6SqKqLf2YiT49Lsonq1y7ZIS6c2eaSMX5QGe27amPYg0SJRlvBWeI
7SQKxlYV5oRYVOm+sOhBlCWH/2BuqybKLmlPdY/Mc4x97/PTHFR0K8Op2gftrfIumo6nN4Txj2KC
TKb16BBpMrPemO1z0jRXspunO7BuwLwZvvEYldSJaab1yr4TbHwTyXHn2/RVODIspY8ztYfQmsCx
iFEeHGgmNESwipShMxykwvJRZX177iYv2sx2Tky1A+TpgrwEdHGfDaHp696hTcq1ln7rspO/xBdh
5QTak7hQhCoLsw3k2bDXpmNVquprh9cKpLCtI3GKGvqf5WKSDgS4pOf+s0XfPBV98iujRN2YNOFY
EMz3NCDka35p2Vk3iSmi7yOwqcgcv7OeHSK7SdZhKuwXM5xeMzAEJ9p3zQsa0uC0XHy5A9aqrrK3
1LAN6Opo9XTNt/dNgswKpXBniN9Omh1gQmBoHK5zq/BrIoFnFs5jGUZH2Vj6Jug5Ccfp1N7MRD55
Zpke9bB32eO98Gp54G8A3fo22LSeLFESLpMB8IYpV3ki86sVIOmBfHONVRkel7eh0RB824N+YYLG
XNozOR00CtoMXbtYt4K9UHmwXiLaqpgDGi2EV/hQ7h4HRLR2Whu3F5WjS6r1QeALiSLie+XEnCou
xVPoFM5v4TS3zgSV0tKA23DuXFOpGY/UQ99VlhxySd4kMyfVXiuG9KtiQFwBO/WaVt6jNntajDEt
sKWXCuMwKh6WHKLtWPS/gVjNGM2WGKYIRxQyKoXcmmi2POuflvBb4H8pMjNhfAuyINnxR5JGMv8M
T6yVGWxl0JvfqEF+pzldZCTwE7gNCnNBjPN+9LvwstRzX52F+kdJottzY5EVNNvYtdw4L01XkwPw
3Px0lT17fYq/NDY7VOimfx0V+QHLRbacipbVUbNC8GYG2q3lc6lb03HJnKepdt+XzGCL3PWjl2KX
BAG8oxh4Yxjt8SKa7o02HHiMBkr48k8j9oieyYWYmYgfKTzC946iFDfleEK6d8aAWzwcomMeOpv9
8vsmDyQvcbX1JiiEejjCjpEmEWgA2Jw43I4UHicZ42eibx+OEWEqzH3eLTmrcoXcCCdut+HYl3vU
F8Sj5vl3pPK4mUb2+eWOtmv7Wptkh2kTcemd8zsI8ifM1x2bPk3gyjlXbm++k/v8jAUY1q1ye2Yk
4MCStEXHnhT10R6Tz7QtySiFJ3NrAzRO7B5HfKegbQXdD+IFN6Hd/hV05J493IYrmZo6CTV0opa3
cPlddk9kQUB1cYlc0V+WjywHV91Xx9NBz41dRt5JUEefZdD+rQv9FbZKcC052rEuMXJYvsJGgpdm
cDO8kMo/Jv8N0RVO0bid9lqPHh1oeXwLuXH3JACgmJoXNCdLf07osJY4qYn4hVqmZPchEf7uolua
Mz2oIY1CHpannDMAOijnJKx42n3dnuHMwW/gr1Z5n66X5R1FU3Uxx7A+fwW4I8G0LnH5p3Ej70Pg
Id5VCOUNImVAC6U7lRjJqc+Hl1wObxZHyqWMKbJxuvUayvJmF3Y1NagYzEvUlxNlDB/nBvPS9D0D
y3xFFPSpTDSnX8eUyq/gbfqxehSC+8Vpi++pgZTdiakbiUjP9svxFVOvz5HA7Xdt9mJqhFPUM8Zr
ueMKymF88bTpx+apZyBwHq3xV4xp+4GNyX3k2RQfpaXDPU6Hn5XIrqBWmCvoxGlwqep0OHmwcZLf
ym6g7vVXRu8Y3yZPPL52e8szLiYsmZ5i9yYLq3lyuFLWhkeUxtI0tzK044qNMs69M5nOJZ0b2B6E
tzr3/z/s1PjPEGSDAE/f113fcCyxBH3++sn9E8r/+S/9vxkymC5rqrVJrXFj1wB26AR8kjdWnKuM
K5C1sXjOIaUeA7sFoUGLbdtg5Inm+WaGqY8RD8X4kMzTufDg5Vl8mMhc2dkYAXhXxSts0J///5P+
j/hY4RiWbhkIORmzW575b+HDhTVELtIvaxPQhBoZ1j5PWnlgGvRG9lAOIx4rXTWBXfIsB22I89eq
xDBb0tbV/3J2Hs2RI0kW/itjfccstFjbmUMK6kyQLLLUBVYSWmv8+v3A7p0hY4jEWp66i6yKQAj3
iHB//l5aoSFHUjAOh3m44fH0pxnv6CLzYZxfpm5QBmFob4VR49Auhjix9R2BD/vOy6fykcX9gIpX
SPpoa+o6GPmRk78gAvGcW6OK7NGs9ErU8ltQO2RO539ot9AGV3CrAEnzoeCxczLC00goMwVEotiW
Cqqo+0iZiX3Hstp3KvyMGJ6N91ABHYZho0KCDyfqS5ylirzPZPqdi5e0mu9H954XPXp+WV+loWHf
8Z5ARJHLJoAd6Rn6WR6nPIIISyCA5f2wtAYiaEutb71E+WVzvF9NI7SgatsVezO00zsK5PXr01Op
2EzVa41Z2dRs3WFj6xQpAjwQpnJGEYxKMVm7Ihvtawn2uWvKdq5jIwy3ROupCLTVDP60sLoxW0oz
RsO8zyEZquLC2jgyzAebPMqji9GBeiYlh/Z54PIQe3Oe7PSnarPc7dtPVRXZtmzsx7DIcc9yua+s
aEyhf0cKAkHpiOS6aRPfAr9c3r2cmHINcK+2ZLCyTZvfG+kmIu5UdKg+xjlAePSB836AwtaT4pu8
Vm4KLzNupajUNrakQYdh9sCmYcwPEWv2AdiAaW5u1AJg+UuKabLibC+VMsTzHcLgQ98olwH0ghBp
Q4kHO8Jet6zH0yNWZfM/h6yqaL1rhkMkmEG/HbJEOD1IY1NGvmTT8Ix+NCJE2OIGQjSgC/o2kuPp
a5Ron+Opmx7BPP6ZXzBrUptgAMLjQGLJmmEKkjGLbZRTzAPCGV2eolkAInY+LBUSI6ZDlaSRydpz
1M6YwYzlLkz06toJKdghKz4VQzrX6OkcguOUfOzDFiSLtnnJwANy/E7N+njdkazdYoXItvAW3hQU
/YCX78trH86vp6GgPY/ArM878chDGXjCS06uVoC3vkRSTc+msMtJUC2IkK8GGZPCysXhXF5khVPd
1UH9Fb0wi/IjOb0YPaRK9WEKn14iP3Gm8fJwIJ0rUtW7tmftRBuYnWP2P9VGGr4QTASgoOr2JXA8
AjV6inZDVuaX6InyNCSzhjp0f9fY5v0EMX1WeLxFIXRWy/igwQd2lMgrXQwtehEUNVDObBEt65uL
sQD2WDXUgJHcR5sSjfUiKHp4owJ5JnI4NDFQw6JsKeaYoRSS5VkXLT9/iUBlCaKvKRxqg97Kd14s
oW2kH8uOe7/tI5hSh+qtrhaf1Er5E7eglSYB4zmZWc1inn/+b2l3lHPP7ykfcptNEFE6myoWyBg0
lUyr+0JCFCLhKnauHAi3rrNq+v7nHcgw9BIW4KSGtwi0Zl9QCWigu3an6o5zZYRwaIcED56gYTV2
CS8iOf6ajQRHnNhXcbFkz9QBrsbJRCSrrcfwUiv7C9DLGcVLGmpGHUj7lywu3Df1psW1fG+r6aNi
ye7LxdjsAwr2nal2WwCHkEaTQkLPbqfpYfFpCD2qy7h/sB0+KQoMSDU0S2DiBoXwa5s+tcYku2E7
Ped1QLArVJXboKFy2yaVjCBGg3JRNXy0YTggV9VVN4ZGPePY6oC64ZIF5Tezjaa/zD4fHpuoiW9D
6Ex2ifeo98jFwpe8r8D9v7wZEipA0UPytG0fw8RiUs+wVQb1uW+Q+Qm1tr/LdPXTy72t9rRPsg8z
EE9i5+7l/5qu+d3rFhH0027CmE9iwTFyTGsUnM5C4frL9eOVYyQbmdiQNSo7DWAYdk9gVCuQph07
g3S+CeWPjwGrUiDdvvxylgCT497+4hjV1SiTaVGMxz9FU2uA8FdGajg3I3e8bgZR+Ob4A5ZeysKN
vr4qCvyIHJfN08ve9Z91vSF90Zn67RCbNiyfqLi0MhWn2WjFFwDbvOuANMcdFwzAHAYoop1G2coF
dZnAf2oPWqpo0L9P6YiuhI/wH6oBV7Y3fGjNwd46zSh/yVC1okBW/ehz+zMhNLv1qw6NugZSek1F
nLPRPcrrPfUuaatxX1hEUk5P8TvHpKpris4FznFkDTTTW0fcdJ6ctwo4yhfXqiWfs1rvb23ysjAY
Gv3nx9EO7E1hm9pDGnsqW9fRbvqIgAEJY9SD0xQuMjtWjqGH0FwBZ8LRjvS7l6/8rx/Df/u/4EFM
Rj/P6n/+D3/+kRfwv8HBLPzxn4fwB7KG+e/mf+Z/9q+/9vYf/fPyV378lv6qT/6lJ6iM8lT8K2+a
pfe/vm73rfn25g/7rAmb8aH9VY2Pv+o2aV4+gXHMf/P/+8u//Xpp5Wksfv3jjx95S1CZ1vwwz/74
61fXP//xh85N4L9eN//X7+Yh/uOPbYAInvjXf32rG67emv53CyU9AxUfGzdnOn/8rf81/8bS/s7N
kjyubJiKwfuJy0iWV03wjz8MfmXyL2VNU2WNlPcff6vzdv6NYv8d/8MeMTmq//i/D3qzbv9ex79l
bXoPjVrDE+DtTQctV93iQqY6qrDLpi4FfeUQwK9qaddUqHPn4EtWNvN8T/q3u/h36/Mr5ZWbUCCm
qYZG8u89B33WJCO+ZZFb2pJITi5ezfBfA/r/DEB+2wV4pwEqVMV244pMkoVlc+AjXHS69be3on8N
wGa1Xg/At9TYJC2tu4WnQDwhURukRVeBZ/72dWXlYrzUx3xffjVJpAHrArYOwzXy5rdn1s+eBPKm
Uz9Oyfjp9DAWVtkWHlZ2VJlhqau666AfDZXcXR8ru9NNL339/PNXXw+EqY9BCOiuJMtPBs+PjdwV
H/wg+6R43s3pPpY+X7iG97npRFYn6e6gFZQCZY0NYVSe2U65MoiFfWrPHb8aRBX7pgI5ue7KMXR5
GaWwXgR9XKf+OG8AwpMH1v2i9gbmP4+hLemBhkMOWsUrVrY0PYINy7EkFSZUvy6gYHMb1TCdIJew
0vjbV9u/LUAwYUtSR3uA/cs1RvNHAG9FSt2Y1mY3VpSQOXauC1Cw582SYMqNUlmWRTmVmwd9tQ2D
8nPRq+rF6cYXltgSLDlvJ38EE0TjUqMiAolyExqn+c00ALc+rwvBkGVwI5QdRarr9CpSx+FTrGZb
mPRWVmJhmS3BiIuRjGhWkJH2pwb2bQPkuskzacXTLbUu2LGhoeAKuDS5lxKDQs1UroijpEZ55scL
JmxQddIBWAvuCfwhL+rl5p4wlHpm64L9ItOUGRYyedDjBNGc00GrdF/26BPsTi/tgpcTYxYWh3My
SE3pegrFkLF/Y5dzenooAZ/G6ZmdqG+9UJunU2nCw+LWbf4tIcYI98CF7hsEyB1410+PZN4t7xzJ
lmDPPsSLedQUthtm040TI+oBzfiF72s3yPwif67cnu5naT8Jxsy1qikpmS/cULXkZz0m5zTE3vPp
xheMeb5EvfbX7RQqBjrShSsjCo2oaVJ96fqYnCXB/LUdqy11IphzqfVc1tK0cBv5Qs+qHfx8R9mB
hdrKZGjODp0+fs3SL4YCp0MU73LggMPwy6TizQt6ckcojaTt8YXu7UmDAlO/0dBjHMynFpiW3mlQ
MF6k2bPVXNiRd8t/ejP4JiFFGw1PpkUp0sr9QpmX9p0lNwXH4ZShWbSDl7t9GTzKXfAZjop9Cf9m
OMw1XWSfoUun+qDOdrwGqL3IoJY+b6EEr6L1QzdR8GW54PwtyowcDQhzUN8aVRqsWM3CRjMFz6JR
Uxl442C7tgl9ld9/Q33r6fTXLzU9//zVtUDrA68qSt10QToGl0ZNoVYr59HKuiztL+FSkI8IePN8
Vl0Yg6lhSO6UfPyIQNn+vI8XvElmkhmYoCJwAQpVVNX0jfOp8lDZO695wY/YfQIsHHin26cKFd3t
vap4Z06M4Do8dLxBHo2WW9rqLNQUDB+DiNIE6FLjn2d9vSE4EFOyC4pGatv1mynwrrswGsafspLp
9p8P5Dfv49fPkoXFNQTnIVvQGJfUdbnQTULuFaPRmZTIlpatXJ1nWy8xmle7s89DECLQdLhVYCFG
D1yt7+/iTn04PUULR54YCO56LQl8qXTcTG2QCB6/OTZSy31xY9rmyggW7MsQTDcBXUtUL3dcIGAQ
4isyXFtyvxZJWVoCwXohm4JneaD1Tq6unDy6CnXvg6Rb5x1wYkbIA39lN74BAUlRk8XRA7lHACFU
qg/nzb9gvxo0BsgkF5Yb1cj8GUX4wrrjbA0zDO/7YqpXDHlpmkRD1pWOCBwoWr0uPkUacOAwvrW6
5HB6GEtrLBgzFOpGHCSV41aaIn2FIV75TblofN7LUBfsmJg7922N88WOy5tSzb8WIABPf/jCvOiC
BWtjlYKJSG23ovjrzh7GiRtA1BEQ7tr96S4W5kYXDuY4KFo7mzTbjWxy6DBWwSB3rXCbbVYue0sd
CMevIWsS1TQyxMUQPW+iJADt3JnnvRjmkNjr0xHa1bFQUYNzvd4Fyttv7Mxbe3Uuffj881e+LdPI
DnsWGidFYhTIwcG4GXTO5/OmXTh49RgGa1gUFLe2SRYNGhofYV5FZy6qYLcTwPCxlzvFTZLCBik4
kZfwwxWnvLQpBWPVOqWQVC9UXbOvegoDmm5baBaS6A4FiOfNjmCwQMEo20Wpy4XsoLlup1zaJmad
3Z9ufWEAmmCwkU8CozJoXfO6RzOd+TwQClPIlJxuf+HU0gSrlQ096pOIcEUJjJBCm2OeB3fyCCWU
ZkfnHVsiTKHr0EOk3J5rYVZX5oU3NfYPLy+stRVYmiPBau24HQYtNRK39qsWkv1evfBMIFVhh5jq
6Wla6mL++Sv7kv3RcdI8Sd3E0m5R60wRwyP10bW/T7e/YL8vifVX7SslSDtHh7vUz6zoAg0shKFA
LaxsUQHl8q+glCZYsEfZDBQYVuKW43XxUjOHiCziMIo+gyojCqSoc0dpmv/IBnCda1hWjgN/GCAO
l7rNOEgztvLKgqzOD8PrtF4LM82u+523liZYvxIpNbgwPXFj5Ma9Gs5p2W1jUHdQtHfJtD89vUvL
J7gBBNgNy2voJUfpIrdgMIDz0Fg5U5caFxwA2IA09Q0lca0GuJdm7yeQYVM6rVjowtZQBQ+QTmla
N9Y4zWfScztBs6APZrQ7PTFLjQvmH8O9LlejmsDUD3UmYekR/LuinGf4qnBe1zDbUQkM85AHrmCn
ypJ3BSO6s3KeLmwdVTB7q4W2UgnDyU0tRKtss4B6rXO+oo0NFXhRhUhfUQRxep7m+Xhnm84ZpTf2
H5iyWnoyl5vOTLamAz/b2PftZZ6o/ZUtxRERoSK9CtB5Whnd0srMP3/lEaiu7PTBsmwXYEUP5GDS
n50awYnT41lqXXAIjp1LSWJAu5Cp6H/A0PkkA2Y63faCPaiCSbdgL62sJsAg9415C1/leAtzTXqk
DK9ecWjK3NZ76yEYdABTdQz3XuwWUYD0e/3cJOVP6BkucFqt+aki55lP+UVUXiPvsS/bM6dNMPWp
7hVEZFrPNfAoxc5O0bVAOCEtgv3puZuN+p1xKYKxy8bUtxqkk67a9uqxQLnhtlWJyuakKXeSRcgs
GmsT5hQfObGxWvFgC5eAl9T6q72GxBcAXsqc3aaVQkrDQPLE/Wc/aClW9tdMaGHLKYIzkBQbAn+t
hYHaL8qN0QTjtqPKdWXTLbUuOAM5gL9QyyXLhW8j/TIZOYkpg9BZv7IwS+3Pm/3VFFWeh0alriC9
20Db3cZXmlOtYCaXmp5//qrpGLBpKQ8NFCh2smsD/dfg1Z9Ob6elpgUzTyWK86A/mlw9KeEfCOH3
bNO1WKUy7/r3Nqtg6AFSxrqS1hHW8JGbA2wT9xNeZPDum7g4jKN8m7Q/VsOyS2MRTB5STUWlHMA7
UjaN6Hat6uhNo6x73kwJlj1YQ1dwBg6uIk/Zpg+Ncg91sL+yOxfMWhbMOkS2eCAQGrmcssY9DNVQ
Q4AgI/5OcZlVfciSxLyg7obyXyrPVpzkwvko22/3le2rAEdJZLtjQZJZlTZ9HG3wjwBuKZTUVgxj
KVouC3ZN3Xdc+jakdK09hXcQOvQPBnI53yklRKHUMCgN749eYF7OJ0yl5QcllC7PWTRQHW9HqMht
3Hb1KB0HvzwM7UCKzFy5kM92/R97WyP0+7Zpz1S4XxSaBy8tEt23KK7CWG0jBB7c6NRsGCv486Vu
hE0Ne1+h+a3tHMy4oGYmQGg7Ve7LZHo8Y4YYhrCtES+QKPuBesW3Y2pnQsjHaihoV4zm3R2mWSIM
QNe8dMh9y2aSEIcerM/q5H9IqAqEyxwV9frjWYOwBS9mV9SuBFVpH8w8KxukAWoT/rpAsp5Otz8b
xDtrbQtrnepxEpq9Zh8A0/30KnPbklmiGDS5i8v+u5FHsHhlK1v2fXNhzoQV96J0gswktQ/qELpA
bvddU+ylItiNiv6sVA3CN+khiqC9RArXkMKVft894ulW2AhQzCAiUkPqZHb598hTAUkGVLdSWTLI
0v3peXzXQ2uWaI6m4zQ1XEbWwa64owTJdGnoVb073fjCACzBmzk9jJrySIQoLs3HqVU/UCiJVpVZ
lyhh6x/O62Te6K+OYr1ThyH12QkWxGTQoOb9RhtD+PGqUL2sM1ldCScszdQ8yFf9IFGhUlvezpug
rWACLcvu5yTp5ZfTw1hqXrisdI5sqKh1wfRFHnmTZR8Hp/h6uukFh2XNXb76ctvKKjWQKusAqxS8
61p5P/rqHTW75+1TETjAy0puUqoOD30ABWKs3koweWW59eik9cptd2l2BHMnvdeYkPPah3bI2q8a
oNH70BuDi9MTtOBMRLwAFTvONAA7P4RO/RDDiFGk3m+1yB9nm5ahWQ/74cyBCDY9RZ1aeB5dmSHU
aV4AQeWsNnV6HAsLLUIGYEwK1CAyrUNp6EkBPXMClZMXG9DnlUbSrJwgC2thCladhJTZjV5rHahm
MR6muRA7kSz7vAkSE/k2TFxUO3ezQ7LTXZgBdfRXn2qzT3jn1DAFG57isk09OzIPjmzFOyNQLiM1
/5lm4BLUbF+jLnDeQgjGHOVBVZlWYUJZ68OkbjaQxvU5EpXZ1ekOlgYimLQRBh0FuSkdRPIHCwFT
6B/97yN1lr2lXeYGVVCnO1pabOEcj9u6nPTWhLmC4PLBiZvoUYY3ZiVOtrRhBbM24IZUG4J7hzqN
4A3VjTr9Ejpy/lMy9CY/cwjC6Y3ISz30k2Yc9ETydyb8baDaE3l/eoLef1FplilYdOw1wWD3JeIl
vnWLNNvvoLW3lNk85Ao0/YN2mGJKodvuZwllxOk+332aIHEj3KFb6Jf9cbLgsSmdHIrFXN9QlNPu
JkufELZW9FslRpRF9/WEsEMfrGy6BTcp5vsTNahk3bOwngG2qxZM1Y6ipRpJP7uVr+G+/1nUyrCf
9Aq24NMjXdh+umCwuRfLUWKmxsFM4Fnbyg2SSqZH+eJK+wsbUMQXQK80qYYtG4dMm9rHoFGl745B
BhFycW2li6VZE4YQ+orM5tZNhDcRYBrg83Ca1B1n5eXSgvbEa66TxDrvBBDRBtAnKmM3NcZhLjVL
KVvhjeKSj3o6azmMeZle3SSgCvVLpVGNg4ws3t5QR+26Nvpid7r1eUbe8c4i2oDoYNPKEUqL5jM4
VrSxJTBmup0+GHA/n+5iab3VtwPoJA3qmlQ30I6kTNmA9/5iGgFronkYnHeAGYK78SuqVmGaNg79
kCL6rKBjCN/BWgBnaQCCtwk7OBvgvcQfS9KTl6sHH842iDvO+3gRa9A6U+LHAe6+Rkd7g4ZquZES
2Txvd4pwg6psAkpHJwNJJklG8FLXrp2+T3co6KylzZYchvAaMEr4b0NzMA5KQ8hEgi2YCkhkWE5v
n4VjV4QDJCqkTIOcQMPQWNvcrA6o2KNcqrUHs9W2k76GyxCqxf9K/mmUrbzdp5BwVLkSowqEnORW
CZL4aqqzZ98P4FvOoicYeWELHtGkb82NbtaXhl9SVywRmOpuQSA/pmi7Zrq04sIWNp0uXAL8yUD7
PDPUAwpU0qUkQR+R2B3UkxTJP5ye2aUuBMOkBoWqb09VD3DI/lJ13YUc1B3K+rzXlS4YZVQ3ZqHY
k3qAAqL/0qNj8WlIu+776Y9f2nSCUVYFtbiy4+iHwUesIY0h4uv6cjpv04lwAl2OEThIJf0AkRf8
NpDnN3nwy67SDHGo6oeFPu5ZwxBxBVo1QVjbl/pBC/sG2Waw94iPnte2YJcSVaG1ZATGgXJZ+Eh6
M7lyqri7ON36wu4R6wjDoPIUarg5xlmEpPOup7j/3WbZ19PNL6zvC3r61bHXGgbbB7mtgydLv6oo
+gLd0IfTTS99uWDoEHcrWpXw5aqdP6tjcrQVuOU65cw4nIgiaFDjzIogVA9DpkOYFQThbeZka4Hk
pYkRrDYBBG5FeqEeGgTeYNPSkX9Qk1+np+b9hKFmaYLRqkNmGGXoKQfflLqdnUNBHaKhoSbXegP7
dQk/mwdBaJd/GjvrYhyQrEbMdsXnLVxGNMGmu06d4qHK9UMcJg9VA7WZGv7MM33zouVzeoQLiy/C
BIqWp3nHmx3qGGdG02v91qSMm1pxJAZOd7GwQup8K321dQ27gdcY7sMDahbZpVYB69fwHCutLw1A
sGqIlfyqdnr9EJjKT7jX70h3/iDe/nj645eaF67OVZjbDuFv5QCOpf8iq6wCqjL2VyDM3TmJPFBk
c9ev5qdSbbPixqPCuiYj2oFCVYKNrEzPwh5SBeOGLDWUPT+DmHPKrjOz3cD4SZzYJmMgJ+dlI1Tt
7QD8Dp0Ynf1ykCcdLqpm1qd7nhxtZQhL+0ewcLXrI6hWeuWg8HLZN23WX/ptk6xcx5daFyw8K9HX
GHUmxZZJo6RD9i2KipWJWWpbMGCodxOIq0qFyIXxy/G5E+X6ynGz0LSY8c/U3irKoKKioRtDZP6k
X0WrXJ6158W8vl1VXaih7HPQ+qzchWFd7yqIbS8pFTyrllKD/fjtlpFSx4/K2NcOjpbdR6X5tYua
T6e/fmlmBIsttApX3fTqIa8HKATl0gaHJrcr875gT4pgrBCk2pVjJ+rBsP30uUh9az9KRnunG2oF
j2r++7xBzIN75ROmEraFKG/VQ+1V9jWc2QoUBKuPoKUpEgx2KPsaUnwFp4ZGJaIbGtLVTbQyQ0uN
C+aqa5DyRmXJgUxYDbB1h/aeeRYAiX0jWOsooz/oyzRe+7mxCXQgh8P48bw5F6w1KMLUapQGa0Vz
aO85cr0xfOfMKKaYy+ed7OthO7+WOxQO7NH4nXXohZ3+9IVdKebsu8ZJzSlS5cNolfZ1o+VfDdtp
9zNv3VYO13JpC2ehmLJHxBjeCqWQD0ZmH/QQlSuoPLPgzCKDF8qkV3veQpcyGVNfdcMB/bGCrPO2
tMt25RR5d4p0VWRqU6ooDvxJHlDcGD/7MOluIBy4LB1nD/3d0+lleHeC6EOw2iKQELiVfPqobWSJ
sYStAkBqS97RX1npd0N5dCGYLjKtCN4piuIWRtBeFx2ycPCUtvuRBPEFJYAROrLesPPbXD6vQEMW
7Bllr1Eva3lypyy4Vc3is6KWrjOeCWOSBYtW9Uzp5KJrXHSnm48egguV1dcrC7I0W4JJO4nZ2rpV
Ni7ZunqvFcjcOL7ZXvRdpCCk3ZUXkYGuKOV7+fPpLfCu99MVR4iLV0OupjCp125gI4wY+vVwp0h9
cE4CmNaFqzS040j6yGUNT4aP6s+ApNOXtiiaYGV3LXy9mC33Va0Zc6eRjrM0MOqB0l0Fn/d5MyMc
+SbgKK+BbhyKf11DONjKMvRze4ozVz7+feuD/OXtmek4UCOVY20f1RLacr/aINiItpy/O+/7525f
uSctQvAwoBTdhZ5K3sZWJ+9Ko1srrZ9n4T8Cz6zsvCKvWo8gbYr8VLGPjvQcTtfwX+5z5YPUPfbh
cHl6AO97QMURXIeZ60rvl+jlTBHKvZN37yAANJgB6pbtymX6fXtTRPhTCFcIEhYZSyCnyAepDwYj
qgOIDprcgUOu0DaDp59zu2bKBM+hZx5FS5omHQnqbHOk+/JsjW1lwQ5E/FMGwarUg307Bp12g/bc
Y1JZ+9OrsNC0SHUTth5KNBSMHefCiRzMPDfhlQVeMABb8A6SrcJzX03ScSa5hMsX8tT0V6HkF+d9
uWDAcmR2Qc7T7hhIhkYcx5I2TYqE3OnWFwzAFqwXoYfQrGBAPtbhdEBB52qa5F2EioTe+1/Cdljx
oAtGIFJNGq1j6gj6SEelUPvNWEH6Z0mwSmcI3iDCc3osS2ssGDMyz6GfQ6x6zKX+Gf57GMT9ldN4
qWnBiFU/8roRCC06ejkQcuM6SrOVAPXS9hEOerOtFfjt+ep6TLd++6Q0H2s5WZmSpeUVjLVToIjv
7Blz6SQXmhTDqu9tIGOgaKhAGfG8eReO+842qnHysC210R+6CuTlLOZ2uu2F2RFpYdBkHtMu42jM
dQNZsx5lNFyOLlsrrnNhgixx/w+jlPQ1Cws5D0C16QaR2esy8++bmnhHZ50FnYH2bh7fq4MGyl0f
2tFBOsIoteXQ2c37/7wpErY9vNhVrCLLcxy6EbF2ZP/2daJ8KYmgnueCRJhXnGpliYYcuygfrkxD
AkpxVpSSeRF2fx1XWijpsndEiWNfZdI2c9SVAN/S0gp7X50ktSZ//KfLH7OfCbd0DvcihZw2WZn7
Bb9gCVu/j3u/rbxOOhI2MDbzaQhN9lq05n2Aia6IqC49ho696y2Hk2V48AZlJyEWpSE+l3ZXhjE8
+FZ7HFES2aBlcXovLcyZiPAqfb138jQqXS2rn/Ks+6y02rNu2cG2gobSCfL96X4WzgMR6wUNY99Y
xlS5Sg0GLpqVudF/rXd+6kPu2qy41oV7kQj6qqumdqDZrdzAMm8d0hOoDG/1RgYfUV/aTfjY983K
gJa6Euzb4LxXFN0s3D6TjmGn7swQwepCQ/WquXJQhI/0auUsWpo7wd6NsFemDtlgFxXGez9LHpzU
PmY+kidj0q/0sbQPhPMujz0UltURCXXDz3dkB58V+Py3ftLnFz7Xm1Y213ANCyZkCh4gkVWtn1J4
oWCLaR/QUEdxT5Jz6byiSUVMopYdhINl6VSuVJU/kJya9koynWsvgo8pUC+hFqssXN3vs8/VeKyS
HDJbdGhvJCAVd6Zp4hNO28zSFhN8DUIl0yh3rImWh+lVErfyjlVqD5GWovgemQ3s9QWA+2m1YmBh
aUS0WVrEkj/BEOnWaT/U+1CqInuTULhQrAxpqQPh6hzapO+kSuJ0N/xPoZH46NwhLH16vpYan/f2
qyM3tKIS0aQycxUjN24iy1Duiqzz7k+3/lK4+s7TUWSQsSJD0qbJw9qdT0P24MTq1UhRizUMu9T8
TlljqXyAAwuxI4q1y6/c2XdqisaI/sGIvY3efZvve0Mdbkjyb1XjOgmkJ3MMNpYsyVszMG9Wn4dL
EyH4pqIg2eg1vu+Gk+LgkGwUDpVoreJ5wVWIyDDVRNjKc6bObXw2h+y5lRRf1m32cdSsAzo+z6fn
e8HriRAxH/K+VFMRFqnV8LavFaRyEf1y4lukhs5J9uuw1L7dMH2GFlaWIo5rEOqGudwI2OzZ99Pf
v7QIgqdA3K3XyyitXdlvf3iyCkt8cuZ3C46hbQnAQHpWu3pqhw+2M457ltvanf7whfUVgWF53TER
kt0R/KqrjSanerEJ+ynZq15qwySaN9uy7/RPp3tbmCYRKJYXClUuc2VfYSP5lurhuLE9fVhxCfOO
f8dmRUoaRZHURh3L0YVr66nS44e2jLat2f48/fELe1TErCL2UBk9BRHQ4kWXVpPezgY/2PVBCXpn
ZTmUpRkSrBn5D1LuXYg+p+c6TkLWWtoHHlIv11GmIc6tbCXUUgfpc9hoWy/rdw3UgebqI3tpjPNn
vfKqTao6XddDihPp7b0lNfsiNO/VwP5s1vF5bzIRdDaUreVHg+QcS3W8QI34ETr5S/DVN00Ct559
brhJF+wd4ds2bAt4D1F2K1DCgwUxdJIz46Ii8GzQRrBnVda4k2nfKVrxoHf1rlPOC+ArumD0mU/1
U6ZJuRtUKB75YeFsutRbe5YtGMp/AMJ0g0umOWUQ2ZT3rZl9pDLjmpfyw1mGInLM5Mx8rEQczXJv
/ioyxYc+k3OzrosaQbjV6O6CqYjgMMMZDNMbpcxNPU2+6ns/2KaS76/EtJZaFwwxU8weGlAvcs2s
446vhNsuTdcqD5caF8wsSroaFpsicpGHAwIg2cYmDYw10oel1oXrfVpDJNvPwryyPqt1O11yqRbd
8+nFXdo7glmleY4oXN6EnHSlKzUFTNMdMI9pxTssfbtwkBaGYUPiIoeQZyXXQ6h/maSyXzkfXvAE
7xwQIvYLPtSkmjo7dJvR3KaOsQnNKzCpO8kOKRqKdlMx7KZE2zv5xyY10XSMrlJEPpXPxH33p6fv
JevzzjeI2DCVcrS4sjoqwetsk5TX0XChefdZr778oUPw9xr1Fi1ElPcw+v2R/MIV6eANooybzHO2
U/oDLfitGh6kZtwqcbtprQ9+8yFrggu1tFD0+JXElA3FF23VXDbRl0n/3PdfKu9hoAYn+2BTIEXT
9Dwqnyee5/QmmfU2UKb90JjbnheOAyHaGD+NarCHwAXNJ+8ROeYtwYmbyUt2hnYRASAfyotmoKSi
LlwGMTrNxlZvPOn30Lmjegd4eluqwa7TYUwJqut4uGjH61EqDoi6H6QKncVceaaec/7oyl/jt3oB
u7w3v8Kjw0nDVJJ1NpCOGKjHQFKr3iWUtOjTp0bWNmP+TQpUeGovWPyJ4jltRPxN+dE30yb32o3m
rwUFFyxFZNyx6jCWtDBHp7ospE3dys3Gg3Rr28JwvrKjF25vIu1OrRVw0SKvCY3mcOt7EBhEA4qM
tnbnRdZB8dfwoEtDmX/+6lrQmo2F0ELpu/FYknbSENU0rOG6sop0ZSRLPQgeUa4ReejqyXc7nb0Q
d+EHe/ADTND5eNrwFhyLiKeDcUqNMoMhhI6WXPlhGe0Sp9B3p1tf+nzBK5Z50KLE23vHzmE7TUYc
7zoj8HcxmtQrr+mFq5koW2OlUj5K4P+PQT5ctnF4BP95l8T9wTLV/elRLHUh3Dokv54S5Mmco+nJ
VxmMG5Qd3ARIkRdd/Xi6i4WJEiF2HUTdXVEjzolWW7XXkLxuTOVK8tTuvI0k4ux0PUxjZcytI/XW
F23dP6jx+GHWCjzv+2dLfGUJRVsHpaf66IqmFH6WQwcQbvaz+Vql10Ic6KVy5FUHYF0cPR8k7yh1
Y7P10+lHnE1XnWIh4dYiO69/95vQW9lTC0YhAu8KPYNgqI7No24N9tc2rGO4FthnzspiLMW4X545
r0aTU7RY9EGkHxuE/sChfItL+1aO1d8pgvEZqSVowryDPlZ7FLN/n16ihV2sCNcfL6gjqW8G7Uj+
/zkMpWurkbakya7q4i8JoUWGZOf9l+YLsv3VsFTSqJHZm+pRTZwttWffmmjaFNN4XfrZRS1NiDRY
9ie7r6rzLFOE6LW1HGEjyPX2tfNDdsZL28yDzWhXD2GprZn/km0K5j9NMbJN9nzn6O3baoAqzjQ/
UAm1stkWmhfBeqUTZfr/cnYlTXKjTPQXKUK74KraetW03XbbnotiPPZIQhKgBbT8+u/VnPpjmlKE
rnVABUkmSfLyPV14UxYtLtTRF8Yb9IFDQjFtijHxNlbKtuVM2N7SEYICdzhmOqgPol7Pcskv+Sju
S6Ee23x6rGf5OpZgJE6m19s7zuJGJoYPXMdus3YBRKYdJHVBsP6mi7tvN5sAvg59yGDu88esqcq7
gQEawILoU0uASSNbbTa2/3+12Lvt3DEdaGg3jdnUjnercj6rXG3Ee0uGYqL3Iqcr5MznMVuEOEQj
/RPB7cKIf2788AXYvi+3LWDbW4bPl1DtnHvajFnB+Tlu6XcIUnyKK3G8PbwlKJtwvWrQ45wndMh0
PX3WrPnlx82Z1stdKZs738dFgu6iGAg9E7pHvUCtdZEM2RiEX5Xo790GGpG63agmWiKXa/h4jZAk
W5EPWcu9+RzW9fUQW+hhgjbyaSrVbxwJ+eMcJ9GBe6LeuEx/bB4IBxsbrCnAg+JChZ2vzUO0Qkqr
iKfuMFTNj9sGsnzApLtZXGec0MUpM7z43zuUKnDC+g34eZt9MzBBfM7Elh73UpnJ3Oc//FVNGTTD
q4ckqviGp3/shegr/P9Fgg5BDGIyMmRXNs00iYIq9eol2TiKPza8a6IcV1DPTbqKhqxPcMn1+iNU
Ww99HK1pIvgTXermoNVw6qBVcNsktukYmZJHdM3apBaZV+YU2rIzS8lYbyln2KZzPfzfhSwwSqwI
u0xk3XKXo4y8qOZIQbAzd3fomSEQLu2XPWQWoUuve+7dpxgpxz7yKpFVAvqd6q8E1lmSrX402zJd
f383uqJtG40jRq85KEUgtytgFVBZ3DbCx4HLNeGJFNxD3chmnpVjEP0Kh0b98sm0PLe6WP/2Eg6a
1MCR30EGMm9de20T8s0JqVLp1efXLMIHI2chQKpVcB3samcFFsjYWDJYSV2FU58lfGUQ5RXcR5/2
5MTk++1Fs83AqEGtZHDRbhHwbBzKRzhFxom7C17pmhhIPIcOOoojnvW47v6jQs1V6lburjYdSGwb
IcSfi6BxIH2VaVlDDjjoZ/6P5ybBxmFuWRgTC+mtkCMm+SQyqJ+KN0fmMcpSrb+BSrDsVVPoLwCX
HC29os2iwj9XoYvOz+4ZrHkH0vuXMkd/Bxk3orntU0b0uHYCSTAxKkSPP6G09cboC6JVmq+foEt6
4MzflfK6JjByhfqF09T4DsLSPAznKilTvmxJfdvMcf39XeiYuavCHsrSGURCOtACuAcoqWydF5YT
1ST6A9tUAe6kHHmnUyd/s7iZX5bey3A5/XLby2wfMOIEtJqLCB0lPKsIBFR8pzsqz3mO1+h+3/iG
F8cjKSo8LvJs6CuaOtOg0zF2vXteuskGnuq6Xf5ba3RNeGHe6sAf+rXP5jIPUsoUSd0R1KKgbpDO
qSe93AfCdE2A4RKg+wGsezKLevFPFA0/5hYUZrsWyqSRE6pcSMLWIYt8CNMPw9eik3dVzjZ8zbJL
TXghaaNWsbXF8Jp9obq/RNE+rJRrwgujRqx4GK8RoJmTHPSsvxcOOc751KaJrO/2LY+xj0oIN3fc
r7ps6d2nKq4/TwhLvUe22G4tF1bXRBmuCvruTlB0OG6KIa2vSkIin96mQRx44UESzF8P4dz9jpLi
wEFAtZEQWuxiwg+BzxshAuTIrAqLYklriGUXh2bB7WPfwpmYjjahDpvAw49SmZtxIV6BEn+Vzhbl
j+X/m3iOINDtWi5Nn4UQOVdx/dgI/muXyU2qn8SBFmw0iA6VipI8DQMAZV5OSoja51sObTmBTCjm
OsxdXnVtl7VJVxxdZw4ONY3EsQ5k9R3cAep3wej0wCa33FIA+Pgq7pqozJ5pApqvoc/8dvboN7eE
+i1ov8fO5c9N6U/emxC97zSnJQoS4WxkoJYwb6I0lZ+IRc6+zPKI3rOxOUetd9fPu3gwQtdU0INe
ngb7rOwyD7TO8n7U1cJHtFD0lSQb8dGy0WIjAPixx6OrNmNWiLh9df1yuvdXkPfe3mu20a+/vzvE
GeETupHXLmOs8OipI7NDLkognd24vlgOqdgojbhCeHKogy7z0T7ZzO3FG9wcDTIEQbKtfuybhXGY
d47fKlL7XeZWjvNNzSLMgC3dKrfa1sgoH8QJAEkBRZwPllykbjGcYoeJDfNaNqgJg5wI+LJH5XWZ
ZuLBnf3PPu8uTeJsFFws/90k11u1s6z+uHRZszB6TFwk/EEzbCmi2kY37kLwB1V2fO6ymEVD6hfR
feKIb7dtalsYI0mGklerc513uPeW/jFPoE5Grvo0S+67l9ufsP3966ffbX6/aUIXQo9dVnZoBbnM
BeH0IWnJuFU3t83h+uF3H4gB06rdIKkzVAQyGbePYE5d0t7R+T73jcytuXoC5TS47+Kuz5WmT47a
xW0VuiY0r55jSA0r2mUOLs8PSZh7qZOw5XXX0ptQvH5SM6DZBaoawVyl7TiWByaSja1jsauJxMtV
CYb9GkUNykV9aBdaHipnM2RajGoC8cpoHnsAffoMzzzLj4YPOJW7fg3+HqeVf7m9PJb6kskIxymo
VwZ5DWhN8QRENgdHJfnT6aBwH0yPqpuPcS4+Ne7Oc8wkhhsKsAQNaAXM6rw/e3Hxpyj1z9tTsRnD
OAAKURI9QCM+W+vhSEAsCrzivhTPxNgVBQTRRNTLrOsq9F4kgX+IoBmatfO608FMoF0H1vakn6UE
EMZ5GJr50vfrxs3EkoOZILugbLmkIKjJ5hXVQ8+b5Glqk+YCyRxy9H1fHViOeSSd6jfWy3IWm90K
YSTKEgT3IisgNZDiPfTTuExRWgh27ECCdNvelmmZ6L6mr6t5cpC90rk5gyqhSAmrXicXZMWN9lLP
4/fEmb7f/pjFF02sH2p9YVXmLaq8ffILbRIshejeeoxid2PJLLvXRPlNosgXF20jWRnI6Vwm4nfJ
UKu+/e9tg19n9e54QF+d0/m1EtmAh5gD1353FoPkx9uj29bm+tV3o69u26hpQAU8yOcTLkN3krOf
Q6P31RJNCrgceQutZ91kra6GJ2Tu8SGZwnGjGmf780ZGV8h8ntCpKpC3RMchbJ5kJD45fAswb/ME
I6leSxGxkFyHH8RZxc2frHL/aAjxDorVOxfIOJu7aexyVUuR+UN15HR8auduo/Jj2Tgmii8QbuJM
FQKfGIcaGELnheRiOt/eN7bBr479bt8M/ZTTNnB5JjzenxK5onFGo5Vk3+hGylgwT8qoRt1tJvwf
JAF3vNunk+aacLQ2YrqZ50VmCV29s5sHwCkSuVVts+xIk9KtcqaYjvP1YUE5KW2Ka8lTPlVB//X2
wlwX4INqnsnqtnT1FDA0emVXAtjeKzPq8/OCht5GeJ9nGW80rtqmYRzHgOSSgcQ4dVzN/+5HceHA
wJMg3IiXtuENvx3KHspYFJVCFiypnv+so7e+2CoKW7zWxKCVlV5jJ0K0V0PypvX8iIb8r3Ly7uTe
Q9k3nLausIk8rq9lqfHiyuYLDUfwP051WgX6vo3VJeJbtBEWi5tgtFxOBZdV1WSdAgjYT+56f2Ap
rdjfoMB4ChTbd8yYmDQyQjyj4DHPpAYxRcoqzfC2q/Kt27dtHoZL0zmBzF+fgGRUEI7TXv10CPsD
YNPftAuycdIbUc+yt0xsGl7e6AQ63CbjzXBxwvx+UuUTLYONuGebxvWz7+JeX6588d3ri7ErT2Mh
Xjgbz2hC+RFQ+UALf+NYtmxiE5PWjwUdC5C2o7o3sHudlwpQoL68ByHvay73Jq4mDI0JV4ETLhe4
pVTrUzXJHj2QbPx9O1jZqsYmBE2gGt2iNCyyvi6eI193xwGGmBt233ftqw7WyzzHd50IznTcItW0
Gcg4tL3F8XCXKGTWcHJXhN4bsNZ3iTt/lt5ykrTcmJttmxkhQKHFsHDqqsymZPk2ROyCK97rCMTr
7aWzDG/i0BSPI42uMJlR6GZDQOJHHLafBs/ZuFXYhjdO72rULPR6BOClyb9D9O9rgjRf+lvEnbbh
DV8faj9JoqWRGWnU27T6fxXQ+wrccCPts+QeJtws0CQA56+QmZLlZ+asj3rotqC5trGvU3rn3wHo
tOtWtjLjeUF/+nPgfJ0iNvzeZ9brV9+NHum1rYaEoMzDryAgIrx8PkdsjtEfV7Ohfbn9mQ8nEVCT
EGtlzRROudtcGZj+LJz2J2/zjfhnG9pYnyX0O5qrucmmGHRqQVjVFxICkbvvjxvrU4GGMddDUmS1
8MV9C8b7czCFW9f0D0MDlsXIauLE0VPTiDbrVe9daiilX7p2Zpc6CZ2ju0ZAxMYQWLs9lX9hr/9J
1fA1I8lxBK9LjaJwVvGkfsFra/5UNQs/BUVIjkoBaoJid3KI+NSfAW9qj37cqqdSLPFGlvWhqULX
ZAwkEZQfHJdf8WbCTTnV0WGedtI2uSbckMqq6KsYTsgcp0vl3KB5JTjzCH2gvve0jM7GOtpmYcRz
TQH2d4taZhMA8imTs5Mu19aF21aynLMm1LBhvPDzpObZouKv+ZKcwfp9Ei0/5hQvmTu+gY1gAF6E
0JCLrOAyPvHfxNSnE5KduQX6f422Lky2rW0E9IR5kxJFBNFkr/tecg/ShGtG8+owx/PnspMb58aH
xsBUjMCu3TzylnFpszmp67TGbSdV28a4xpCPPMYwtYKolHQl59k6Ng+6rAqouicPDXiFbhvC9u+N
M3tZknjMW9wq87XRF+ku7iUkldoXu0xc05JL7kManWWh2weom7U/i2jrHdmyMiaoaV0bHw37ZZ0t
zpqkJFBpUY5/AXf2adfKmLCmOAz6EbpUIkvAR5MOgWgObb7JPPWhkwXUZHgDr5sTzCXK+LID4xfq
QX/1jrwHzVWbcl/vecPCR65L9+5oHQDf8P2y4Fmi6zE8ov5erdC4U+33fUt03VTvxq+SWi1h47WA
DFavRT4eJeCoG1vHtkDGwVSrNa4nf2wzsLyeRs5eFrq+UDA0pu6yhdm2fcM4jjzp8KVN/DajCz2X
lB4jRi6sj58rb904cGy71PDfOGHXC17YZlDNeqlK4U+XoYzX5YsAzUr+bZ8dDCcO9eQpF6ivrFKj
ByZoiD+KT1MSN1tFRUuUMAUZGw6evVDEddaOBBzZY/sAovUtVv5rPP4gxJk4GvCBAZ0z6zaTI166
HQcHgGj4/FyMnKQamcGhKRxxoM2mfo5lOiaEpqoCHGWCtWDwiqMfUxkuD4Wz6g0Am20+xtlG/aJq
dee02YhXD+Xn37Vs7vXiHJVkGRvZo6y6XTRNATXh7aO7xiELccY1bhRcpZtTutL4vGtb/Qewq8fY
GcUArDbR5cX1w+aomyjcSAEsRjBBeF3vx4HiEvVMWk9HjzJ21MuwRSFr8TsTeAdxxGCEAg1eCKj7
UhbNH3HRxWnXBMfba/PhOyMW/jqrd6GPI4ouceIib/YB/smxPT39ZViGcyentG/4Za6LJxf8Erc/
Z5uOEQ2xOih9tKh99G301qoCDVghS8HsuJHE2MY3IqGrZe9AGRqvyomoT8r3oFYneQBBK1f8fXsK
FrcwkVOAyfetO8ZNVrLmoff5NwCYnl1X//AC1CPL6WtbstO+Txkp2QR82cz51GbOIr4Xa3s/oJLK
wvYp9ubXcOBQshOX25+y7GITJlXOoe5J3jrPpUNnjXYG3oMTAm3yG/vMtmpXg73bZ02LsgHvERyX
VZwAmbxA2eol1z2koZ3HIIpOuDBtAI5sUzG29CJ7Grk5DFQX+Xda0CfKx60HO8v+MsFMbU59VGxI
k61t/zdj9X2R958ZprDPCsb21RqvsxHvMDyvmJOuBeTWAPxbdvVGBNSEksVYFbxK0SYDlvXadDWF
boqF77uNWGhbHuMAd1zmQoILy9N33d8dQTMiud5T6i2aLsv4JlYKGs3VEtQoAIdJe6ZLnK6gokp5
H/51e/0tiZQJloI0WSfEivFjX79KHj75cn7rRv++Ev0WQ4Rle0aGU3feOldlVdUZVxQPa25TH8m0
r5UyoCZvHGqLAn3bFdLNUqM1WEmV4p1wCyxoW//r7++8mIAhsG97wv4tPiH4nN0YqmJBtfMOarK9
KY+VtSiKOoOWEdjkuZeneAzbEtSw/Xvj8Ok08R1vRAwKpvJYQu0gjRkuLXO8yYdhs63hv1FZdlM8
w7bUJWEac/F9KKKNG67t3xsZuNZikk231JmsvRL9KXV7cKZ1RrLhVxuHgO0TpvtS3wsShiKaM3rz
y4jz4CSbWH9Ws7eF+rZ8wgSVSfDsL204wcLBMJ/8VZBT4U/D/QByvONtJ7YYwUSW+SvIbAaP40Jd
d6E+NL5MQJLQtCBXuf2Bq6d+kOib6LKGirJDBsYyPUXrMQnj5TRHPPo0T+Bhi/x+OPAGqfi+j11D
1TuXC5KkWHWicGWR+XPsTikUBQ4dbx6jufmMloaNyGdbtKu93n1GRlwNZNZV1nnyCyoR//SjtzED
29DX398Nfe2wR929r7NSVRokDKUPAsphqxHTtqEMp554JZxYY8+Okv7Wfn+qQvrQuGpnuDYhZgsP
KQRscDPxQ/EYgPU5hQ7M1sOsbScZPu2iIO7LCdk3FO/9tA+8e1TGHlWdX9ZAPKukP97eRDYTGI7t
FovQ3YzbO9pGfrcsVyASZtW+fMsElXVe3SVdEtUAMKOit07fGd1sErFY18SSLWXYLL4Ma6BEh1Po
hw95UPzQ9dbDtWVdTPRYohJ/7CStAe5DjJjaCRx6jbtz1U3oWBQBek2LEadBhPYKh0IjkbblFrut
bWkMj83bISl97dcZavRvpOevSZ1/H5rkZdeWCQyvXUTJCAMlR+bHkMyu8646jhE4qvaNbngtQMs8
XhiOgQnqNK/LGrrfPH9qdu5I4ximEeclbvwtcAJSP8ctUZ+KSYzLzj9veK2HAs48KIC6PZcC2D0+
d2raeiWzWdXwVI4mBnSOYGE65X5Hw8d9zKMv7uiebq+7ZXgTNzZ5KDS34L/MOl63KRvAexOXf8V1
ua/UYsqC9qAjHRGEWYZ7eLM8SnQSkUfE/2lL8cvisSapGQmcGRiZGfltGBfHtl+iA9g8t4K9bXmM
w3YWq6RNcw1lYR4fOVCyd5rmv9yh/2ff+l8//O4sbDvaQElqrrORrOchX+M0mN2XARWEfeMbXqug
TyWr1YXXzr13Cr0gONW+CI+ah8tGkmizgOG6cdFHURSXuCM14CFKC1pFv1F+ZuPh9hRs4xvO63Aa
xAB61Vm/eCGyHbwMrnSXIE2AfPb/158PUQjVS1yP4rr45K3ytRMKb4Lzneyq15Y2n27P4WN0DL5j
uLGe8IBa9QNynpEc1qY/6T75qfvmDDLrMvWc/rEt559JQfsUUh13t79q2b0mnEwLssaQjWuzIXe9
Y1jK4NiDNwLAtSnaMM7VET5IfU0k2aRX6VfXXM4tIyTuwyOADSfHL146kITdnoXtE9dc6Z2LJEo3
4FINYH+0E30G3zTUgtyquExlGX1eUNo53/6ObbWu33/3HREuVR8y1Fq8BndNb+7VYYgVxTu0nxTz
xlFh+4jh71G8QIIilHgT8Pu30u3/KfDAOkX02+05WHzFhJIlyI+qrsJVB8T26tgNqjpAG2/vnzc8
nTVE4WSDsWfXWe9yV7kPo5Ioz0P3csMINmMbzh6MfsSWZgQC0qvuCI1/kNr5o+Lxi4i8rSPVtkiG
zxd+UhZYmTorWAg1YGgqJj+IQ8rX2zawVDb/DQHv9lHp5k2no77NukK9UeKC68332eMwNGh44KtG
dbubLk000Q0HsewpEz8WLRNTLADuHlTmxQu4jqtPgGjXR59uikFYzGJymPXgZm4acHyhjgfev6F8
jhJ1BK3dy1jrnbMw3FyvtVPGgF9lSGGnI4vC9j7yaHmM5Wb/g8Xw/8GS9WCobICpzvIxEYeEq/aw
MEgg3ra7zQyGa1NQXwBhhPgBGafq0EbLX3rgHGx86vvtD9j+/vX3dxuLt0tDSb7CCESzgxODRRAt
KDvfpU0EkYt+n7qNR5aVRTIeqgnUtGGev5V5BWilF2zkI1drfnBemEgiqDZHIWcTCsI0P3WJPHpB
/8TrtU5VS09Jt0WLaVsrw8eXxSOTn7gsC1gH36tCeVjcct6IUv8ebx9NwzjOGZQCkz4CwFkADgfB
yNPk94fK+8zjzyXYERz5k+kZnA/0cQ6mO1d9WVl4GMtvUtR37TwdWDdelnAXGoKYmKOkd9eeuLi0
DmOTPNAqaf4YSjpszPVj1ycmT9cCITo5uHgiJwU51+iZJ/78GNXjHRq5j3s2NjGRRmoSscsChsah
XPTRoYs7NzqsECPfxWkVEBNSU/SayUDilToP5TGJ+bkKtuCXH29onEj/75TVOq+uAwl4vP6hhgUK
TCgMVewSxcSbeap9PZ4dX6/LqVmDsch3rpgRa8o1Fktb45gsvPield6TR9uNF9OPjy9iapROIHaJ
Ha9vMpW7NTgdq/HYBRDi8RuvO9ExLg5TXxYHqQJ62Wd+I63wg6Gf6wrmnxZagZLanR/nleQbqIWP
IwH5DzQzCVkyMokyOWRcICdX8FOoRbWrKkJMedK2A99DhwtotgztfUspePLkJuWR7a8bUUaTFXQo
C0q9Q70Ed6RI1nSGsM9p17KbGLZykejOEEiDmJjuQ2++U+7Wtdnyx02IWeQkCQs6/PE+qH8NgJq3
3mYSaolHJsDM8xuULluBvx0X4AbtH0RcXeKZPbN9BEQIF4Z3uSDVhIZRXYPEoCoPBS/1AZw34z0F
aOfLvsW/rty7s9wd2ygAhrDOwMddvK093mBTUDeN63Hf+IZPxV4e6LDKq6x1nIIf9NIPbupGuVtu
ZDuWuEeMRJ0E7RQPUc0yUuZPIipfnKF9kn5zgezweZ32Rm7jHAc1Ok5WqF5kuIS15zpXbVpCfHhj
la4G/e8xTkwaUK7c2sV145oQClQuwuqBJvU/FZ93PdERkwW0lLOKiiSpshIYQj8Qv6ai4CneuzbO
5n97dz6YgAmTqkpAOJsEPkyW6hBG85TmEnnVoLOV5n9e8c3Kab5BCPS4rMmT9PxDqLx/Wr/5enub
WZzRRFIlkCSjTd/VIBqOyF9eDbXmI6mi4A+2KvIjj4Vi+8K4iaqaIDZVYEyWrX6vIJow0qdYjsme
ztyAmKgqzdrJoWVUZYVPyvagwIv459osm5LrlnUycQqRT/uVzU2V5YksDl00/EJPzh9ElD+LONk4
uK+h44O9YGIVEnAmz4WiVRZBuOwuioHMd4L2121DWzzFhIUVM5pX1oiybB7GV8GLh6WOQDgbbKy/
ZX1MTjYeSzGPvl+BGy8Bf73z6MXhS8uCwxhuVaJtMzACli8LQPwIKt3TUp9njarbzMK/Sb5FpWAb
34hUEd4yOVWAhDsQcgFtlvdZzHgjGXSycf2zNJkQE0/K1niCOIGDWjr1wpMfuV42FGr9leSxPknl
lBf0MYDAPu+IPMTB5B9Gv0Nv3NLsUuYNiIkv9ZWuWiUr3BHX+Jvj5597v9nn3yaKjgcLGeMYd/Nm
dkQqdKDOBDeN0+3t+zGqkZhUY03XgaOhg3H4gLcB4Xe/Cl79bKoraDn6Nq3xUy/dP5emebv9Pctm
+A96btLLkju4cIR9lAfHWQaaveWo/MWnTg9TvPEZi8ubZGOTjyqioxYsWi6+rzWAMdIpdtGMwdjX
j75LUdoiiErQ8lZgI6Ff5bAsaRT5w646KDFxc8lCw4m1qDbQzmXnCTjNA+Xx31MXb0GTLCElNvyd
eL0E3ANNmteQ4qn+k9vTtCb0c44mk52zMHweSdasSORUmZgJeMB4f45J8cfoup/2bSPjAqCmENgw
gSxOVNEDCLp/Q4jjLkrqjRzOsktN5BnItPB2BoGiTK1TcrkKjB59lXunQg/1+fYMLFYw4Wdu5E0J
OGerDL0351nqU8CCHzwGr2ru7bs+RtfZvdunyQrNNbmsRRap8ByI8OKsGxHX9ucNDwhysJGXeHzK
1quKOugc06qJLhOyLDA+7PyGkaijl64dmwrkDiAGW4/DOCaHWM1FWjlFd8jraEti2XKtN9kpyTB1
TtLkzvMSgk5urq8MJEHUnaOYtp8TEo0QI0RbwrqG+8rsxCStBOoqGuCBznMTxa9g93sRtPt8e1dZ
4p5JclbX3OdxODvPWrPy2HVcHUUlNsppFqubiDTSKxr7BbYoQun3diglAIHiBXpKb1ySDce2TMCE
pAUS1LZd0DvPoPHP07z3vbQdvC1iTdvo1zvbO48oE7ee+4U7z0kXeueGj8MJucmwkatZoobJdhb1
KsgjPZdZwP1z22mdDkR/WbvpdNu4lpulyXRWr0Fcd2VfZlHZP/QBZNpqcWlD53Wm3pvyt2q4tkW6
/v5ukcK2CwrtT2XmTy70jAZXHUlE5o1Fso1uuLVou7V1PUxiFLI5KLeXx2L71dU2unG2hWvf4KoN
A5N1qb7VgLAeQW2fb+DzbAY2TjXWd57LNHMgjFdFR2ykF1nL5agWd8N9bR5mHGtFQpIRCjv5c13I
F4erR7RGnQDfYKl2t15jLLvIBKGVK5oQaVk6z8qrv0G57YlM8k5IFP9G8tmR/a73DGLi0Wa1+vGs
RZk5sX8ng+ZbOCyPBW/nlJf5cCxJ9XbbKywmN5FpRBaMX7Ec2TRN60kFwXDHqeduZAK21bpa6p0z
0KAlUThh9KL7OUa/luqn7z17IzmO+T/7/r9xSjueqsreQzaJLPgpBI6miraaDGwXIxOaJnXSerHn
lOjnypMTrpH05LmAlrYo3T3UTj8ClOJ2L31D9SFIODvFCfxR6a6/7Jqcie5ATbmLQR8PKoPOa+5z
RqI7r+yj4+3RLf5owjhATF8Tt6HO89xWMbSpoIMN/Ox0BPJC3N3+hG13GeFqDIqgLJeizBZZDlgZ
ps/BjOrR7dEt/h4Y4WqJIe2zoM4JhBB50HxUx3L2nz0mHgsybiySbQZG0HI8bN8uJGVG3Apvfbrt
D7kEY+LtGVhMYAq1xrxopsIJYeCmxOX0swzVIVy3Gvot/90E4VE1JfPkeQWUoXmbFqP/LSi7jaqQ
Je8zAXgu8EzUqTH2HLG7KZp+4DkdxQKggFgyvY2R85iQkW8sk8XQJhhPTXFZh0QVGXBMTaoQZo+o
rnZHh+n+cUINbKe/GeEKAt3OXId9kSWLpw4RSCgOIXG/3ra1zRrXPfAuFtZ13BS+4kUG6vE4deSw
HtTob2XFlp3kX7/6bnRIwkMidcYSjSP/4i7qm4/zSIfRxnXCNrzhyIWgbRc2jfM85BCFDz3ZPtKi
pE+VJt1Gpcb2CcObCTgAp9bVRcYp1H+DKtPV+IROmo3kwLZhDUcWyCx96RLk9u36D3fES8C8X00U
ndt1+qP0+k/BOh1vW9oyExO8Bg4EOtWe7zyPECFLdV1Amk88zuX8dnt8y1T+lQR+Z2sIV9J4bJoi
C6L5yNzwPl81+EiD6jXp+F3d8UsxlRtJm2XXmlRovvIWljc+fS5jiE8xfUc8uuHVtqGvy/duGnVQ
SCbwyn0VSf6+8jw5j+D13NXhSEzEWlsRPdXlQp8T7vGDxCP6UbdNkd62gM3ChjsAiBN2eEF1nq9c
86ROvuWkOTN33fnQaZKetdBy7V05Oc94Ykm+Vrg9v0C72tkCllviqamyuVRTQlbPyZ8FLdYDBOvQ
MECUOLpLt0AYe6ut2GZgIx8n0DRqHYl8fInb/j5gosJ90dkiCLOMbsLT1JoUVaPgZW0PuaYDblvz
WdBms2fmYxsn/3nHbj23X5uBPrfo0UzQXtqp+blbt1RCP3bixMSO6Djw+xDPTci+yJ2sdDqL6k46
87Fo9KEaCADh/kZk/TgLxy3o/x0tZv4QDB4+NfjLwxVApEv3eZTDoXXyi3KcX7edwjYj4/Ts3IH1
wxIQdI/hMapPyEO30D9i7i/p4KlzVbqX1d2yvmULm8jBaV4KvKyt+XOJHVBX1WtelW3q+eIhn7dK
vR+vGzHlTmNQY4Oo1yHPoIw4wCfjFOLal2Dh5zIvXwDO2ZLGsU3GWDlwrfFqVkv+nKjuzAt2FN36
nVTkmet4Z1HWNaKt4N1ImRvQ51wmTx4bzv6UX4Cm/nrb+B97CwRW/n+PjdwpnTZmFAJ1tdenDLCk
4dDRsipTpYNwY4vZfN6Iu5ROrC99jz6Df3c8iKT/TcS0dR+yDW4kIAGK+Z5KNHnO/TKOj14ZzHkq
uRRv+5bIyEC8PhxKASzSc13jOS3vi/xubbvo7HpDs3Hq2XasEXF93H+qfozps2xoRovq1HScp12Y
v1wzg2oIPt2eysdLlZjQwP9xdmVLcuJK9IuIQCAEvFJrd4Hb23h7Iey5M2IHIRaJr7+n/NTWNEUE
b3ZFhwApM5VSnjxHe/mip2pMEykI5NjShnJ9amTf8o0PeducfBMdWIQd6DVSFSbLwARED0r7rFD6
ihSf2GXfNxhR0XfSsaJgoUj4qD72lv1NU28jaXrbn30TvDcvU6kLtPgkKGpeU5/+agE7W2wJhrh9
/uaHhjtDFqZO+dSHSQ4hYJcIGYEqMJoRLzZSnLUlvv/+KjtbFnCuul2LFcj6+tB3FU86j2wV5tfW
13BkwG+acioKhG/7zgIHWpO2iKq8BmDX9YWcN1LMtS3JmKUsF7KdwLaeBKRjgH76T6GrsQs5z9DV
OC+hvLJxa0da+SQTBZ4B4Ng5TWUnYx+UB2WpPrJy+11f0OMugzUj+Nw7QigvXZJOZzWL5lar2zCq
9PO+4Y0FrwcKpv3ZthNv7GhxkkKCIg4bUvjvvvGNJcehaEKbArcTfkcRHzu/8PQ175jad1Xjmxhw
8Glk7himOgEtLZKbwRZ5deFtk9a7IgYzQZkNZcHMSbMkk1f9PbrZT6H8jRTtPsn/BdkwUy91wIkR
4lhySWop3GdQYk1AWLlbpDhrpmnsPAKMqFmpwiUpmqY6OQNzDi60Qa9Zs4w7jdPYeSCmjYQSjYYJ
JApz8AW57GDn1T+PTWcFj8bM/aaZwlD7ikB5CNfJuIMoyKFtdXNUAAteA9tWh4V5BHpHgTjOaQdB
7L5kt3F0eh7x0keRwXOzrcPf2lrdg82ryGjXnPLc8ZcEBxywtQxzNj0Xdd3sNAVjX+qWSeQQMlmS
kgQFuc6lpPTAAGvYSmtX3t8E99GRcXtplUoKOiFQzXN9g07eLjlsl5l7H3f6TE5VZ6M8K87CoT8E
2ow39qTf59+33MSI55wo1L1KxBAIwRLQ3Kkkp/4px4nprh6f2VRG0IB7nv30Ey9RaCoA/7DIxmay
Mm//QbBbxO+AhluSIWPTdOxCrmyghTtnOj0287fdlJncwsigof2m4UMWKWOAU68VxX2qA02mfeMb
CW6olyHLw3ZJqnL5t2bOKVf0Xxl473cNbx6YK3upUH/O8Po8FGfltP25cPLlk4ODx74vMA/NYzo1
XQfu+oROcjnTTnbnsXKs0zTojVCzssjmWRnyh04rBJ6QiqE6lVbdRSXKPRsGvLLCJsjcrssuFLRe
QLlhDeci7GlE+2Y61KhFb0zR27knM0Hm81S3jqxKlVjOqI5qqaAl5HiHsR2TPNyHjWHBffZehUDt
ZnndZrVKSiXLg3Rzch0gVb+RPq+tgfvn6LbV16mtKty2OG0i4PJHReW+tm9mAswrB/cGcgnmxLEy
/mGYw/YyZN2Wi629urHTWo2d6qxiOhG9sn4tbpN+ZVJuEUutjW5ssq0X0NqxAp243HcPWOT+EAqx
dUOwMrqJKreKirYNEVOCChQ5W3XFgH4hW3a5YvompJuD2dtpsgGLWok+OPVgg/zg4sD6XcKG93V8
MRPNnQbuDCqIfEwq6suovd9EMFFv1OTX5uf+Za+Mng+ZbBWQsUlbOB0ah1WWwJm34Clro99/fzW6
S+eKQSl3SAJIgZ1B9a2upFb7+DiYCYSeIVyRZxOTiWDuU9ksMYBTR0uXG1OzEnRMgWoJZoJhaalM
ZJn+b867z15Dn1wqoYu4VfRYe4ThWbRW/pTijJWMhfPMMvph7jVuNqzzMNsbJ5S1RxjuZU0L7sic
QSZ2N91aX7/LneLQDeypFJs12bdPpMyEOuumLzwUVfAZU6XPUpTNyWGZ8zSRgMZBKbzILnLyvbDr
fYAk5hpma0GsEOIQS5W4RZeds2EILkuXb0kLrcyZia+G0F7Oswxz5i4BicqugFdnc3cU1RCcgByu
N3bOe/b7Rub3H6R1OHRqGdw+cdoiuKLU4kXg+hQX7bI+um9uDXc3HrUSqUyQtWYtz1vwbibQXvgH
EhhJhaFbNmzk92szZqyH25REtj4ViVb0U5o6PGqlRJkwLH+0fnN6nIutRBMTZI32+RDqUnBICJF0
UT5ZJUQwAJN9PPraDBkbdAtIb2pZExYjHE/WwG8VX4IoVPlWgWrt9Y1Mlbi68oMar+9DV+2dGxLk
8XyTWSZcsSUjlLiytBQf5j4RfvtXWc23tilecA11yVlxXlR5HtsWtHfDh8eztfYxRljx3apdQlD7
JyBd+rvrpzYK/W7npm12APmyH5mcmEhUAX4XZKr8QmtwZe56dbP3x7UIT5mTi8Qp7J9Scx0pBPqd
gxsHXdWhMU4UQiTdkOYxSN5ZEfklFT8fv/uKkZoQcZ0p3wtmJRJXOgDbZpyV5dkJAzDuuwEETzfy
7RVjMmHiYNmnegnCLmkDGGivQ/vg66E75tbQJOXSh2enCpajzX15UmUYHPd93d3YXqULqHi2ZYCj
UKLmoT7qkv6riPfigofy8fgrUcozXNyexwJliaFLlqaLoNFx9nX3PzetYmidbCQNK35hQsf91oMO
UENbPAJtR9D2Tuvs6+O3X1t7w8M1xBkBTiq7xJ6DTzl1PgKn/isX/kZ1Yu3NDY/uQfSpoY/UJTPv
vqsgFxG16FYxcOXdTZx450oLdLuqS0Zrdk5ZV6qIqYaeQRi8M002wUJDbk8inN06KQPuRZ4u7Uj4
7r6LcGaC0EuvTX+fJZLFYva5ltX7subeSQn9fdfqmryoJToex8oiLaqALrRAZHcirZ1Fgdi5e5pQ
9K7TgePlYMZsvTy8DoNbP3Ev+Lzv7e/r/spzkbRIwHe9OglD66zkcrTG6mNt8w1g3optmgLbaGMH
76a/NEnBgh81LXkk5vzj41dfCQrUCAolq9OJSN0mNHA+exW75TS/jY4eDmlRXh4/YyVBNnlQoTHv
2LlUSFdtELhC08r+ii4oegQxShMBjttErvDHL5UmxfHxE9cczggWoRqpXTmsShhHhdGaMyeyhtSL
lK23dum1jzICRha0Om2csElwTX7lrvroL8t3z+KfdS7OA9o5cfr76/HXrKy/CVB3Cgc198CtEplL
cgK7PsHX6C02n5W5MnHpPHVUIdH5mViijO1WHHufP7mEb2wJK/NkotGXAvwc/YjhFe4LDj56gxMp
a+eM2il4cFgGnnfmsXdpv/Oy3aROBapUu5AnxzUTtT73vlNEbmhtXGOtzdV9hV45ug0NV8IJb5K5
8coIRYtnvxbPCxijNxKotQcY7ujhHloByYhtiDH5wZJSPonU9mImC7aRBqxZk/PnN9ypWXka5G3i
hj2ajsPRfcqVvezbR13D8zo+LXMwFE1SL9MnPpAvA6je97mB6XGtveBioKwT5dR5Alri9FQoV23M
/EprADOh1UU5KAiHyy4Bv8xXqB/Fo8z+Tpf2hTblz/JesBnpqRDtKSw9tKHMXx5/1cqKm6jrIHd9
S1ttjXuWvH3Wgwx/TcCVvEhwO2982sqKm1jrGZBAe/LSOinyNvgasgm2WyGVcjYsauUgb2pn2z13
eC+DNplblMmtPPvE6/45d0p00JC4msQWk8jKZmXKaFsV+LSdGg+alNVEftWfte0c3b76AjHwLRdc
my3DBdFMD9yyF7ZJn6dWhLuIPAI72/Xxaq99geF8ZT910sFtWlLqtI+gVKUhVUW7qGnG7ijHyduX
MphkpYPjuzK3RJUsEC4Stwqqlt3ZtWux16YMZ+y5QON611RJVdkXf4DkxZT+tWuOzCaWWQZO6bZz
kwg0MkWg6X1XeQvETMrsZQi29ApWVtkEdLfzZMuuxZ7qOc0sDxYhqHpYczF8fvwRa+MbJ+F6rMqU
EGQgSs7TYSy1POBObUufcm30u3m92odgNhOxtVMl5dSJS1sM7dWXm004a6PfQ9Wr0WlueWE9yCbJ
QN2t0OtY1OephcjdRrxYCXkmkNuTrT0vYmqSMBjCiA2SntzOJVdS5f/sm33Dhyn3SDVkqk5IW/1i
LrEix+Nbulpr02P48EDvIhEpBm90az15kB09UjIUG+2ga5NjbKAwxlANkLtMVN50J+Rj1QUtJn3M
00ZvzP9KEDJpR+vQByWTJHXidcMTaZEW0/SXVOGRqvrz4wVY+QoTyT2Es84tnBOTifF/6lEfyTJd
pSU2soyVHceECsuig/AQevmS1BqPYG+IWyYPtjce837+Ox3Yh31fYTgxGTjjXHV10i8oconwet/6
lVVtLPWKIZnwslFYcuF6rhP0y3ao59Zal1FYtc7GJvD2LHkm+CCTvGJeueSJJfV4KVt/OZERzA2+
srPP7WiVz6C738qf3v4YkBb+GTSgaZyDf7vhKJOGXuRa9XOah/uaJ5iJk5vqKe1R5m0Sjn7421i1
ILBJ6c60wgQ6T0GzMFQiEKuh6J078hr25EdQiEM41RsVgrdnh5mUqWLCGW7UHQJ2ODdH757NN43H
T4/tdG10IyKppsqnHByPSYXL9WPIOv9UyjLYMKM1XzYi0piHAt1CI7ZKBZLUSYEWPvsZ9sPPfS9v
ZBKci2zgDQQc2vpWa7QZ1Cg2bUS6NQ+43/C+2snyZrH9Nu3KpM3pwcrcY1b452zi2GpQHoCs5p5P
8Exo86jHAmkjKZJGZDKqRKsiIofz48HfjtaeSXlqOSEdS38ukrZz64MnRVxV6uhp6y9Oll3nWs9E
ePkL6KLGheTJWHVPnkcvaJG4DMA8PP6Et+3T+w+yGcWATvpzntS5P3YRZEGm6lgEtNnCia7N0f3B
r9Y5BF67SfWYJ7yqj00NoeWmtfPDMtHmuGh/H0zQMwlCvbTQPIeCcELADHSoSM6OPcq6l32zZPjZ
kFYB2iV5njSefgJ8qD/ZkKDfObjhZVrOqpM144mXTi+dN15TuWwpI6wsr4kSI8D7prRyObCoEI5r
xEIPnRZbGOm3w49nAsRKf2LN5GuepG51URa5KqfDHdUWB/vay99DxyvT8ccKSj4AIAJB5/2Vyv5d
7TbfHi/o2pvfrfXV0CnlkPPNgbKv5uDaa/rku9OzU1l/Px5+RSnCM3FhoFqHCBQXPJmI/lE2MloY
jzz5s9N/WcKNANg4jNAM0vj18RPXPshws85Voktby4r9Sh7nWj65XnfgutnI6taWwv1zvhxrttUU
YPhWdUUEiuQpKix7Hz+oZ6LERAEYLlha4QFZY39q9Nxf0z7fyqnX3t1wXpTOxzZ3Qiv27OZ9TlWS
jsHp8ayvbGIm9ShvJG+5cqzY8gjYlAMZnuuy+OxZmYqcELpTfEw/PH7UyleYeDFnnHk9dBlPamqn
L4NftwCu581GvrsSpU2Usrb8mejW40nuo75GGvWNdv7/CjEdych28ah6JiYty+FyNYDhCWFN0aK2
HdBPA1iOlihbFrFvPzMxaUD0TgEZZyvm8zLOxww7QXoM6E6OUc/kGCUWOJgwRzAm7gP4HtQQGRn5
58drvOLEJj8nURPh0KCy4rLg57sTy4y/98dxI9NdsVYTlpalrQd8ChZZtu0Y2SBRiUKr+jYu6cn2
U8ABgp3QW8+EqFFXsgG35dh3/LF/AWVLdpnzxTp707il6rrmEIZbs3SEAvAgrbhRREZBIRUAUVvM
y2srYezJGQ2n3MqEFS9lBn3A4bkq+0tri31JnYlLS8PBLeqpCOO7HLpi6Us9gxO30PuitQnfsmet
2NRg46S2fnZ99m8d9lvI0pVIYeK1HEfJnInMijU6QgCdfwbtXRZRMdyGoNmIdSuzbzJijrQHyxaf
07gs66eSs4uXLWfdDzun525RrzZ/mfnuMHEXm9kyopDNc3613HYLrrVilyYpJug2a4FLiTAWPe+P
KoUYlPCyrdFXRCtAAPzny9MKVumgnRXIzABaY82RTeWpCq/paEd9K6Ip/UCCMtLdEoXTj8Adn0PK
j6n/4gQfdPmTpeccPemP49Xapxou6IbQ1+rnJoyDVH8dsvS967Ifj4deMwHDAekw5KkC1XlcZO3w
HNThcCR5NlyHJts6Gq5YsgnmqoQHtrISPk682cbhEOISKX2xWFORTwDJgKykuEuZ7/oeE9vV0UwS
4bppXKnmyZqtp6WQSaC26vgr02WSgHLhpsVSh2m8+NVZZtUh8OrvgPb/+/jt74fy/+JBIQT3p9F1
fpOVYCtL44YN3T9FnY/XEVttpCF6dfaB3DzhQrE41E1gH1Cp27qa+Q2ReeO5JgRi8qgMGk+msaJ5
VIuPvf6WTvkxdeezNVlHcHYcMg+yyao7KqTSdeUfvOpSqnOdlShPJHb2w2XJxJcbT0FoP3yUQTKO
2XGm0/HxzKy4gAlIk6rrPUFZGhNhX8BL8mlGJr7hXmsGen/mqziVQ4qvzKc+iNmiP7shh6qcBUw5
nb8W9+vIxx+wZjlGZg89KLbk6ZLG3kQ/TkXwrhnsuJy3AHtvYwzALfznN6QT7kiqUAbxUPYf63a6
FUq+cMdLpsL1ogxKhiDf/fX4U9bWwghHQeu3NrHGME6LNH3KoHP6bZ642rhrW1sNIyKxepJjLaCT
sIC7RTQcB7kyzmv3W6rUxsa08ggTjDYvgBGXFgviNhif5iC7ibz2zrxhzzPod/dFIhMw5tm4MCyz
JYiLNjvxTuhjxe3qSIKUbpjUyjqYiDHe5oOVoSE/nmxRRkUPPZhBeR8fL/La0dqEi3nL0JLSHtI4
4PY3ktlNnFnpv+Ds6w92F6ZHIE/FNRe0QVsK7Z8HDlGOx49esWWT07TCHY3yOzuNIQj0F3Hee/Mn
sC2i87aBbgY5id7eeNDaBBqOXzg27bMc4VYPoTyoNOsP2sXN8ePPWPF4E/OFrh1HMLTGxVMDpNcc
oD/fWVh2lS3ZQjL/hki8FbgNV/RqxWp/QBI0NAXYGvsImvYHZ05K+8JpE81+eQqzRPn3WJ2Hn1z3
F2BTB8idHLr6hYos6pfwgDQzcoT9nKszEVjYWhwr94M1v/RucGyb75Jscff9JvN6630N55adP2bg
uEZC3n7WAiXVd/fXnFh1GgVaBubqSjyGe4+vWsuPfs8uuFfDcYO/KziN7u8Xbpm38/ZWayLKeEHy
O+t8GLtB+YRX8dP2SJcPFSIypV/RzXDGjkb4cvRqP/KtLSp3Z+25RpFozFRf6horVkKBB904wA6Q
RRxLfF+lzn5GogHdjWJMoyU/hdw9kr4EXx87yzbJhXqXN96hxq6E/4baOpXko11uXNb9rj6/sTom
UK3jIFa0FhLGc/VJQzmU9OhCgee1y3KsWBthzy/Kc9OQyz0z8NyzAFuoDjdOIyveaKLWoCLSjHS+
J/SNW0dQzCqjzC+2fH3N9MyOoaAkSyOKBUoo8merf2Y2OZDyZyovzD0PXheL7mMzpdHU/DMESZWV
x04j928OsDqQiG7czfwGgb01xUbIsYjgLohl7qk8ygs2ifACYbhEzXy/7vvakvwZ0th1bWPyh1O9
QAVTnXvvW1jm9+nXaYzTBtaelN/QCRAt6f+UOKPB7rhMweWeTtyNqFlAfErvJrJtuGurY+QvuXal
QlOMH1t+ew27Uh6KINtCh68NfneWVxmYDIqsKnPO4tTLX0Y9nR0+7ovCJhpPZTlrmZexWA3dHIW1
/46MMkF3ycb4a69uRLSOZEQtS8HiUn4BLuKlBOHp4/1jZWQTjVfLNrX9ImdxlY9TFDrsyabN+8dj
r2yxJuSuDheHBLpjsTtcVOBHLPMPAv296Q/hTrjXts77nmOUFlRK6sYmmH1vCH/YEMQ9ssB/V1VV
YttOGrGZPaOju4seP21txu753iszqmpwI/a6ZjHLCwsO5A+gBQGNwr7R7/v8q9HHulKdC8R8XNCq
q055uTTgfyv7sdtnSmYDQ+rIGnQ4rh8XA9iDrBTF2TAAd+7j119Jeh3DgeeuCb2MaBaTbv5bpW7S
q+6riw2u4+nGaq/Nv+HGDTQLGHFCL7YgDX0eKQ2OMmPu8fEH3Of5jdBpAvrKrGgl4dyLxUQ/VUHz
yZYSDUnexqFgbXjDkcGX32YlczycNcKDZQ1XktLnUG3JY6zMjQnps0YUYT2L4u1blR8zAYKxoAz2
tRZ6JpYvDDmrA5nj5Sf2zxSEPKLuPr5uzyRmXaqSCD0BlwldWCsKQlHgdmjYOiatmKVJxVo5bt9W
E2zmruEhnzjRAT8WPdHogQE0593c2f7WPdrKEpP776882PUDl81h5cWKRDjlL30EIZrHxrm2vPff
Xw3N+Nh6RYWhbcbmyJ4GXCLoap/l/yYQejV4KsVkW2HqxFXXxks+vZCqvnBvi/V6bVoMt81zpx16
PdJYjuyow/FTjceQdKv9YW1qjDNKkOuRQQzEje2p8SKraRJ3KNjOqTG8FrOd22PjOnGXj0dHjqd0
oWfa1xvDr7z7f0B8nddJr9NOPC3stPT0KVPeRjxemfX/APgoJGSGMHNjr0Ozd+HWwaFeuvq0lE51
2mWUJtWnQN2yGqjlxLXonhYin7eDwtrbG1ttW8xAfYA4FHYy3ACC/hg6S0Tn7PL4zVdKaCbajWAT
D9WkSQwlrS+ll90aSk/Q1L3OAT9ZFd1Ix9eW9/77K8eyvbzrOkI0NBY0Pagcgp+lY5ON7XDtI4wd
13I7x6Iss2Odth8aQDRTXSS4RDl6y/jUtDszXJMhTgrhVnRcFrjvtNwssG+Csr7nxw7qdxvRbaUz
BGJ5f06UV6klGztniYnWhzwjxyDznyDYWUX9UB6YBdUTp/vYp8OF0fQTJG038tS1BTLcu+/7JueB
WOKMFPnnoGDaidIalC7Hx3b29vjUpGBbcPdLQ0+rWBfhJ7TXXgQbNmzr7dWnJiIudWoAW6EhELdS
nJqWPpVp8yW00zyyeNse/HHntkZNeJwdojoEDPMch65/HAKJ1Ktj/wNicYsj7G1npyY2bvD1UkLm
DLM01jMa78KXsNMvuAf4+HgV1sa///7KDZcKSC8w66oYGDmgaey2jMeyk1c3c6rr40esLfT991eP
ALXDGKLsrlA/GCiOzf10VFW2xeC1Nrrp6bZVOZ2255i1fvkXUdRrImb5wS6wBTVBd6A5FF5gyzke
Qks+2SykNybcfcx51CSADJeRZtTrMDUg3meFdQF56fHxrK8trOG+tJdtBbljFbtWm0fQfTm0mvxy
/XFXzk5N2J2o2kLVvFIx4+GLJtb7AfoT9aC2EsaVdTWBd4Uzil6MtYqnybkXdMvprBkOr7tmx2Rl
q+2QBF0ZTDELmmOf9y9NmYLocZ8IMK4I/zT5Sbhh2tXjFGc27lTRTYQWED7KjfTl7bydmsg71oxy
oJ3dx8qT54zYCRkVSh36JcvErto0NfnYHOqxqVqUjItx4AfV2Vfu507EU7JRalpbXsNtJ0EH5Wir
j6nV8gPlwQeryJbT49VdG9zIqoUPEebCbmVcjuMvKO5wdPni1mzf4MZ+bIWTjQ4fDC6a6WfrDHVk
ga/z8dgrTmuC7aoSUqAIjTJuStwEFwIb1rAg9DdbVYC3q9zUhNhVVKPzKeUSXuXbB1pAxFHSjyQN
3+d2G1NIlxcAckSVtY/Ym/4HdaeamvcTvihc/PxM3Nq6omFzi/poZaH9ewLwamtRZQu2mgn9SdKW
7xklf5Ng2rgSf/uajpoouwXVNa3QWRqn9XQMVXcdPXq0hby4cDbXRj9Cv9UnsOLPJuAOV3PY5YO6
j+2+iBvunUfQE03N+N0p5q+PDWttou6/v5oo3L73JXhd+tjxswQqRy8ChI6Ph16xWRNyN3pp1gGm
ibfPFLgtlAhAm0tLdExSeyObX3t7w58rEKmLzqq6uCBe9cnp8up6L5jsc2jfcGhVsLbyuNXFoyYf
eaOugzV/fzw3ay9ubsI2WNWrlncxoA3jKc8kmCDgBxsvvjLzJsRuWTqBShbqJ7LPfkCNKIuIrT6H
bbbhAit2aTZV+WkYNtBtbGPIdQOndu5HdWIqvVr21g3UyvyYKD7EmhIlWdXEFDWOuCOlvNmk3scf
S00cXzcv98bjuYuzIEwjv9NQL7B+uNMWbcza29/X5ZVTlVnpgUCdNnFlq/I0Zgu9cH8qd87+/amv
Rk+h4wtkhyPiuRui3EXflhf7Or8tYp9XmSi+ZqJOgfJMg1vXDO0e0NSR7OoRxrcu1VcqbtQE8vll
yFBVHfAEUKBUAdoD0rMGr/Kgv02hG9Hy2bO+2PJv0TggfOkvJIOien7pcu8ApoUosJtTJQFBVk99
Nh9gga5rR2zkB/wRrbPjoH7iXxYvgJ77iHmhW+XYNc8yQoLj1UvhMr+K/d7C2/l1xOACndwUT1k5
oTIjMKR6qchihXUMTMe5FemZWurseOKJLO0BtLobZeUVCzXxf3debpEPbY3K4eheR+kdq3QJN+xn
JTyYeD9P56GTDkONwI8Ma2zZUzH7PzRLvwd2uRXjVibKRP0hNAddOxb4grH+xyXFe21BFCuEH1TM
BZEEwPUb0XSFCxwZ7p8ON6kOKgi+bGJLvbNt79nvnEjNv42t9r7QUJ3m5oPLWlRIpwhXzTun0Ygi
QNcFYaHKJta8RnmXFJydy2Uohn+EInP3N/gDt9pEVlbMRPcUYYp6IOjrQSAyffab9EPY+u96AtpF
Gu4rBFKTLsq3F9plHme3YQBzXQ89l0PBvS3C9hXHNNGSQ52DqJ2N+gb4NO5a5paeZMuuoOjfd6w1
kUO9B6Yx6RP3Nnv+945BFiDVsdcM73clBNQILIU9dhnIe9ybZbETVfYLm/Kt/qgVZ6dGTCELDxhr
AufW90KcVLCU5xDmunEPueKIJmhnciUiVqidWzcSNDGJX31uHUCDc5Kj/QXq178eT9DKApt8UEXD
0sZtmXPLu1SjuX6++VSKY+Fu3Vv8rm79t5ZJPWNftUfi4WCFbW9heXTfNICs8bOoBO21K4IDeNRm
94vjFpeJkktu86jQRdRjh6paHdn6y67vNOkQM8cvNGnTMpaWdUqL8JtX9Mdpyf7eN7yRMdd0UYIU
ob6V9XMl3I+9Wk7u1G6BRlaMwTPMOHeDyU1LS99kHzyXtG5P+YgeBlaRvzw03aALMyP77nI9w6rD
pZynkRTLbbDPpa7iYWzOg7Yibf8inP6za7pMVOpIU4FaWbncWAc5KLeBIIQ10erMnbbc6fn3c+ar
dM5uQXOhdb3cIGoiDqqaq4v0abGRLK75/n2hXo3O5tRCjjvom8c7epsrsPTpzBk3riXWRjd2RlSb
gqCrPRBP4br7OSw7AmmlRR8fT/7KSduEvgWBjyOLkM4tGNC20eZgjAjdi2uJn450rkVbJQXf16pN
TaDbAj22FLp46lYV/vDVh27Oezk56mumOhDMSF33zuXxV63MmYl5c6xlrrOqdxDp518lr56lu2zE
jrWh77+/Wmw+922xVJZza/u5j1oyu+elsPdhbajr/jl6OGlMW+A6N+FmIAm1xRyVTr1VT19JQUyJ
7WB2S1AXDurGZ3VIdfC3s6j/jVZ/sWk4bmxVa3uIEZ2afGHLyH3nNqTzMwDtiZzJAQqrG0n12vBG
RKpH1/eWNHRuXNErqM2SXNcJX7YwHyszZGLPQi180LYzdqvG8PM8pGeswImGBXg3gy1A0ooFmRi0
qe58iJDM/g2ahO/Ryf3J0/5GrFiZHZPurXObqi+aUMGbG/9lgd4sskDItgBG52labSTra08xIhIj
mgBjRuFdnvgO/taPmTf8ZQXO+bHzrg1///2Vh7WqDMDCm7LbIv2XbsjHCI2lR9rw6+Px19bY8GAL
wgzEBWnBDWXDD5MbXvol/eZ47JrWYt+OYGLOMr+1Otouzq1siQMIo/NvVu2jc6C/AdavpocGExRJ
mk7d7PkesTPpH3vs0xtru9L+QE20mV01nOUpElkwLv8cAgF9WTF9zkfrKrh/UKy75n3wNLnulYTO
voTJMZwa3LbAGOpW3Tzwg5xpa9nPdQot5lypcWPRV4zKhKEVneO6TasQWPvm0yztH7bnffcrf99d
o4lD4xUEEyw5OrdRTTcyzFe9bMnYr5irCUMTi8d0qCfnBqpeQLJnt32XDbUP0I/KDraC3T52i7UZ
Mrw6HBSAzgSL0GlgfdKSyWdWO+Qc+K618Yi1TzE8Wywh2PpZo24ghQHzr1dYxwDZzcnuu/bYyGDa
2INWIqzJMkdkXoPjTOjbkBEaAUkxR//n7EqWJNWV5Q89zEASCLZADpV0jd1VPWywHgENiHn6+ud5
V325TWGWqzarc0yJhgiFIjzcSxtM8bct1OqOBsOpICYvpkR7o0hyjzRnqGH3V7o/tmOFW3uxekF0
jHdqzA1NbDt/6MfhUk0kDlLv5bYZrO7ooLENmT1rTNzBDi5BPg9n4pYicdp0j7poawYrk9YDtCCh
ZjkmaBt1L6pp8xjCUsGFs2ZP4XejnLbGqDkBqwDZEDTx1EkPTeSl9oFDMFzaP2VgRbw9IWn5/oJt
HKj/wayNHNzYrcaLrhz6kA28QEd30OykPbZGX70fkFbx6nbGRIoMUmU2r61IWr7e+fYNo1tTzdHa
RfjCsBN2P5i45U2NTue+SQITTLGxu73QdWPH19A1Pow5VUg2wX9k3VF5gr2BF315oXPf7PiPrYW6
/v2vq8/uGoUuDNdJZD8zEdag1fy2EG/aee3+Bw/7j+zEmqotqMmi6pE7CSkftCPPI/BKRH2ejTmo
posyTQ7afhvK+tCgbaX2CWghqjArglDyvUfS1hxXpq/Qd9zWJXOSGSXQj2DSDSLmFXvBw+YUV6Y/
EJY3tMDwKX22p5+lBmEfe9GZEw2mO/j5fcPx7JijzFch5spn99qAVd3IeczslV9oCrcCf9w4Jbmm
6sVe0OwD9uPhbuQ0dXYc9L+XkK7BbXzubY6WgjHRVjV/LAGi+K3zXL/d4gvoGt82d9TMsmFwnu7w
YgnrOw+Km8J3uga01V4+uhXE45Ny9CM6sNNSDgl8wt7N5cNO/vd80zWeTQQjq6HcNiR+YJ5cW5dh
1wPea5NHBHzfe9oXIXoebypN0zXzm8tRmJuAeEiAByGhdj0To+3Qir2qqW+6Julaw9NhrOpBtjQk
XXOlaPHyH2NTnlqfvr6/1VvrtbrpqeIp7Ww9JkGuTj07LoYn+KfxutB3DA2zPTm0rRO7MnqXpNVk
1c6QBD34LSfZpDEA13uUKlujr2xe2FBkL+2sT1wvlUmFGlFvj9NNTx261jpuJojyKIQ/iShac+dD
6/Yzw8W/h5nZQODSNdRtahVonSrIOrXE0g8OdOM+OHjlRgjwIOeG7rDXqlYqRKlZRHY2llm4OJ1O
LIi17VjlxvKtwXBWZ82p6+EUWL1/nhaThQG9kR6BrrFwLcCTsiy9IRmK1g1BN4QO18LcOeD+ff8M
//v6p2s0XGVcxa1iHJKC9Aeq7UfbQqulci9TP+2Qe20t0DUi+OtaHmCBWo51nwR8UgdtbAXQ2rR3
6f87rqBrNJzujdL20I9JaXPAEAMhTrR11B3Pp9tgrNRf2TkEQ0aILNYj/CJpD5buIWjul+mOl9rw
Imv2OZMOouu6fki0rR4q3j0D6JtoWkAfgT6IIrgL0mJPD3Vrt1em3rd9YBQUAhOlnBFt1oGANCHj
993k+fE0df7Olm9tyuoaB+o+B/VF1ibQBn9AG8qfSs5n7QSf3z+0GydqjZQrnUx4tYRVGM7zY9WY
Phr31Qe3Rr9u1F/ntQPZT9ql6N+w2GweSFUOZ9m5/Hzbt6+i+SAA7JSrBXFwacDLOOVjvHSTONw2
+nXj//r2fDIp6A7gy2fqsjwEzS0UrJ263fO316/8R4iwhsNdow8v7cSQeMz80HrSYeM5Jw35ai91
fmVU/rxtHte9+WsePpPEA1XImOB54kRt446xm7p/bht8Zc+2AdTRGbEFgWAEupWlFzGXejsedev4
rC5rRw7EqgPcB0PalneBpe2krcc9uN2GZa0BcWNPHd4OckSAfiTcW47FArWc2m+/v782W+OvLDeQ
gURWuIBpgbkGtGrgAcwe+GLfdvrXsDgYVl9KgaU3UDo/tGRgkWSpddvSr0FxrCxAZGfTLuH+qKJh
qEI0m+w1pm3s6xoPp91eWiAb6xOGelSC5vk5tlIz3rgwK8N1GcuLrCu6RFDfPrYoApwK5e6Z7dV1
/cNs14x2ZVbaU734XVJPZXko0kFHzVI8sjwtohLoxLBpuRctFt37wY08MV1rki4DxWuc21NSDHyh
J8SAYF4ujHjOG8c6eeitjIVVdh+gjT40cY7iX9yMdE87e+MUr+FzvDdlBchxlxDRnRs63NWNeZz5
beBLusbO9bNm6qo5lBgHhNINV+dZ+y9NQR4tt7rxQKyu6gK87bZLcgRmSP88oNo6fZ36oXq9yczX
GDd0KJJqQfdywtRgR5CymWL8rQ4tn6Y7z+yNPVjj28joQrWN2E2iUQO1WHeZXP+JivKmlDpdI9wK
kA0Qu0M6vfAWehTOqI4MkKzD++uzYexraJvto66uOKooJiiHP31L9M+mDPbY+LZGXxm7H3Q9mhPw
kEfTeP9zbKvljuh6r8HlOso/jH3NCRfYYEr2G6haZ04Riar5IXj7sZjFNxBC7tn31gyuf//rfs4B
P7ZQXECAV9bo0iXTY27Nt538NfzGCIZcYYcrqAbww4QeLYew77jz4/2t3Qhh1pRw0kOfZhXwMelK
xkNopUMUU7kmbBX5zDmbz+5gdjK3WyawsuFSAC3bp22buPMxtSboUqn2e6NS+7YoaY2/4XmQD7pH
ollb5nPpBfd14bo75ruxw2vYDYUAiSb+bJK+mNuwzdy7WpKdTOrGdfTfHHDk/6ieSVN5nkmGSjoh
BZUSsdFG8395d22grl0DvkSnixwvuO7NHvRga0bXA/HXmU1LqIdIEGEmpeTQ6DVoA9ZtOu/EHhvH
as0LF9iBBk/83KO8R2mIeq5/KmfpHLhu7DP3Lf0y3crYQNdgUToHg3EgMpTMrZM+qsJqzqRjIJas
5R7749ZqrSx8slk/WIHTI3nW9DJ0adH/QDWl3rHCreFXMThzW3/U2m6ToRt94GQsiD+kcxm9b+Mb
LnCNFPU8bQ3SLE1CgmD2QsuIJpFpb52on6O+4TFv5xba2vWVhVvGKvvFz8bEKWSFhBMbx1M+DDRa
gtHEVmCWz/W1SP7+tLYWbRWcQxejwqa0zqU0I4nz3qZRZYZv7w++MZU1iLRBL2c9LYNzIfwBwtax
4vTxSoFHB++bj5LN+7+y4RLXGNJRMVREXfzK0E1hyuU3UH8a1//z/uhb6cA1Xs1rqAe9MAxfsavo
QR5O2j0VY49qzBBS1X2orzw55zwb7pCOfP9HN3ZljVsr52UYDCfIzi5j0YUU9OxJLfke8efW8NeV
/MttzUXhZZx5dcLKSuuobnwygRct7Xf2fcNW6PV3/xpfWqSyJ42sv9HZEQnTX71NQqh1n1Vpnm9b
oZWx57pxSpa1MEcdWMsxmMTUR2kGZsnbDGONXONS6X7ENiTQ830Uqnvz0j1l+a3lWVm4JEiLlXM7
JJYz3cvJLFG5NF9oBpSCzD6+vz5bRrG263qB9irrUHgZnYM7Vx+0G0TAuN6WoV6j1kYXbBFlgFKL
61rPCDuf1bRXm95wGmuwmi7zFD10DfJBJP1V5d19oeBf3ekum3QiVHF4f4E2bGANXBscknkuZGmS
MjAf2+m5yNMdB7418nXb/zr9So0oAPq5c9GBfszSCTnw4Da/sNYkTR06qXLOnAvY9VAtbd3z4umd
Fu2t9/WaFE0G7ZKzFIOLVE2Qhss/jT3ecBUNA38M+7Y4WlaFxNl0lCrbCWe31mplxp7TzDYksmTS
25MK29oPjoLoKX5/jzcMbQ1cWzIuqGOK6+j2AYJxcWsHv5fCfvJJelsbBl2j12hvW1XKA/sCybWP
AbNeeS93YtoAB+Yfr641SK0w3liC/gt0saJKH3KKpKIu6+9lWdTxXOsiHlU5wb8KflJ9P+/86saW
rHFrKD+WZuGpfVGtOINIIgY5/+v7+7E19DV4/8syWtl6AjqHziV1vE8dVUlPoZj9/tgbDm8NWhPW
NLseqH8vVEw/vC74YHR5PzfpnqLPxmas2dOstPKyMsOy6M55Nk31CArEB1sPEYwllhoieHI6Zbnh
O2d3K+5YU6jBhfRlSTChDnJsi62f0qrJQssOTgsSy6x0P4+KPzEto3yZToTx23zMGsrWQM5c1Klr
XyZmfc+7+dTPwen9Pdra/5W1BxAy077E0EywBv2gDgR955/vj721/+S/z5Zp2IAAjdkXiQ6CxaUv
pLA+e2m1gy3YuJX+s0t/HV1JK6hq+NS+DEwcm6mBY8/ObV6cTGruoXr8dNssVtd2MRIwtzWYRQUK
VTfPEl/0yKS6O7PY2IA1gK0ZqMVBJG5fgiWPWW7fGbnH8LHxAF8D1gDtIINysECl/Ya+3z6fQzO/
CiPCtMqhXLezzVszuO7PX/sAUQirRriPI9TIN8vx/9Tj+P2mtV/D1sgMsuCmwOLkqCNcoce53Uaj
9G4LONZotWzuc5dVjU66wYI+JPGcw5K3YsddbK3L9e9/rcsCRouxl4JcdGXnIc+CPFJO1u+MvmFc
a5hanpOR2khGX4I+/eoR+UKn7mT4tBNNbvjWNa9a79fjRAecnc7cc/0wdB8BgYjy9DNecnnxk0m+
44A2rHhNrqZNHrTDiNPj1d5dFbiXOeguvQq+27bz0ffVbVa8hpwFViXtwOtNQtxgQH+3JQ9dPQYH
23L26BL/bW7IOfz3fis0o9iWdjATdbrCUJ2sTrB0RhQhBHGmqt9LEPx768kafOb7SyGMXGQSgKMe
jZH+V39oz9U43XTdkDUCTRTES61M43mdQokVhKrfqUBh5xaTJmv4WSkAC/IHSySkDZ30CyBbU/v1
/aH/HVuCave/N4ATA3GaCUOPVXuhaON30ZJVWyPoDHYO679NGqoi//0Lru+hJaHul0sL5uPYaY24
k4tPd66CrX1d3cWTRWTqOoFIhl7ct0T9WUCwHdqoILy/Pltfv7qPO7ZIXqSiTBqidR7OKlNtmIGA
7u228VePaIVelFHarUoq1VpnSaHH7Q3ZnnjA1u6u7uEpk23gttIkQlTfgG55pcJ9QhfVw8Sn800T
WMPMlAV2RT2VCxp2QRo2k8EOScEOtw2+irSX2gx4FujlwtPlUE/i2Qdx3o5R/duJkjWArPa13QDL
Xya+k74q1050Z5WYgP/Q5O4nW+mbvChZ48js1vcNZP3IBTyb/EfJZHtxG8FJaAtkQ29bp5UVQ3oJ
Xs1pVNKUIBKErth0rHiwp7m3YQNrINmkLLtxMg4b0OaDIeaP1u2X2z58Zb7oJ2pBVRiYxIV6AYi2
Jh6RdtzBWm1998p2fVAIM3+hJSAV7Bcr5ZkU9o1Dr8y2gfpJ6kx9mYxLBZZFqcYTaHX2CFo3zHZN
qMY7V0wTXsVJObXmW2CuQBmrR907VIFnQdkSUhfBbSa2RozRvAc9J5bpgnJcrEA1HkIkfq9UtuGd
/4dHjRazy0aw8fo9FCs68FJAnkPi3/dPz9bwV9P+K1oUC4MOj2NQiWPwniF4HJmA7GeNamIR1vDS
fOeYbv3QdaP++iEOzaS+rFqTALKuzn4T5HGeuvNXQbq9h//Vpf1vloSs8WNpW0hRt1gqT/8KwGWO
doLBPhpANbN2CFm/R9654fbWUqZFNwxdkOF3qC7v8CNNefTGL56y7vPs1/vbsmF3a261AAJJy2yh
xcsbqyfXzZ99y93z2ls7sbJpI10HoGJLJiiLnknuRIVHvizBjdf9GkQmuUUUIP150rnlAFJ/4R2g
LGaO7y/Mhl3z1XWsycTLClIQ6OMv2vt2GrrYA5th6LnLnzYt9vKFG2u0hpIBJuUGaR4UV4zPVw6J
JN55p2q5jUqSrLFkqT1RrcAHl8hq/DPirlwcdlu0tUaSVQMEp62iKBLswxO3bBlyPe2lODdWf02s
pkVhWFr1ReLM028zNHc+6U+4Ix4qUHG9v8EbJ3+NJsuZcLilR+tSiQKJj75wYqea9toRtvb1+qt/
eaGs09acLR1Gd/VrVTYHTvsDU3udvlvrs7qLC5UzmRm8vXOSZY9DJY6Fm4Zd1eUf6FztmMDWCq3s
t7Vm5eX+kCfZQN/6sgbArun2rputwVe3cp9OLuOsypKS5FNslfk9yeplJ17cWp6V8YJehWUeQKYX
izcvZCQ6sjvehmlZRPno70ExNvZ4jQ0r6eihBd7LkmUqFNKkUH82JPVDNNh9vOmMruFhS1f5ywQz
uzRdAeifmzpn8Ifc1hFA1vCw2QBf2ueOfwHNv74XS9qfLahFxO9/+8YerMnOdD6zWuD1eGnYNCCY
cGkoKgjq8q6FrKhqD+//zNYmXP/+l6GVpnHkCHLTizM2b9Xifm6dJZ7ADrRzlLbGXxnynPHW4d7s
40k8QTDNteYwwOs4rOUe/9C/U1FkjRRrG/DoQLLcv9jKP/oD2jEBLPqiqLVAtXD+JIEki7SH7U/N
Hk3b1qRWlu13jqp9G4wchDV3NWlfIV+jY+UutwlnkTV9kw9eGpC+p96la2166tQC2iZK+U5Ev/X5
K/OuK8eSU257FwFhNCT1Z3lEf4P6NIAK9fP7x2rDPf0PcGxZamrnil+M62bu2+CgxeHJk9rZ67Dc
mMOaxc7YUN8sIdV1qUHTyCLV5OnPDhU2GjU2YL+3nV66WinBakdmgApeWrP8yqVioRnGORwq8/P9
ddqYxroqb9UGlFOsIReY3EEs/aXw2pMxaqdCvLUNq6QCeGBJaaWee2Fj+qW2zEfkpHbil40vXwus
OhYHMxHCr8uU+RmAZ81pAcYpyrxgD7+19QtXz/i3a/KDifN6ci/oc1eHmYNTMuyHrHwbC2Qublr/
NYauI24xFVPvXkp3lhdo8eBRYjX+eU5lurNQG3uwRkdQK5PCU4g1hmKhFziqEkc0WG57F675FsEF
7rChlu6lbqn/TNpOPRWmcw+ibJrn99doYwJrHB1qwCAFWGr3MgZ+EDftUD/WCzd7sJ2N1+CacdF2
FtmJEfrC1B8H/hEd837/6qGGbrpUBr8a7kFovqRV88lN0ZD16bZJrSy77GSpijpdLqMz+TGB5h/S
2emys+f/2dx/PHHXODraDE0BMlpMSlh9SCr/4pfFj1Q2l4F6ZchSv4vK+Xumliy0ZfoK8GYd2UZ8
h/D7wzxmaejT9sB0F04YJINTSH3xyrvurfOCz3mWfgf9sAwzTc2F5013nupehIhyStyx6Z7729j5
NU4vn1tRl0HlXdop1eOdmqFxcscazm+TmCH/g9Rrsxoc0Ny5gBUPjXCl2/dH4ZNsB9W29f0rDwKE
hZMVvcOwtVoDX2yKqggZV+2P9w/RhodaU8g19jB7g6zZZdKQGDZDWyZi7tqDy+x85ye2pnD9+19O
0MnrOV86zS54rDsQtx29swXO6R33tzX66h00G4/aMyKLS7mgJyhsDBSPs9Enr++vjwNHsBGerVF5
C1RrVIFs5MVu8va0gJIbYCT2ExtysCXzjzhYf2x7uDMBR/zf1mByltmbMvTL4ujnQMovLXd/5E76
1WomEXt5fVlK765IAxW5IDALhs5+gMLQh8YWXRT0ThZVFAg6U+VPzC6+TsDgRoDU/Rbcy9CiA5OC
xFAVFigZO2L63ThuLNsKWs7lFzPNHz0HQXZtszdeQffCpNP9qIDiYRY8hf/W5+lz2VQZcMrVa9mC
F0yZQ6naVzBjP9uZXxyu43DKT1Vqx8Ui49zpn6u5+m65vIq0y79rMGdIu7r4SCuw1DmhA+Fct82n
vGOXnrt1GNj9sSnQsmRSZGTyWLrViXt5VKJnGi2KCWN2EGqvoOH1u3N3WY50BEi+bxweZjZYk0Dg
8GEsQP9UQLOXyMe+9y4FWktkKj5I4j6m9cxCKyhPhaQfeuWGqVgug+cfUnc5+GN2l3vNJW/miyH2
Hbp431C7DFXTP1xzc8Jir9Pgfddp+9Cz4mFk1RNy5mm0ZMuTLbNzUY55FBT6JwBpx+vyitJRB1b7
r5AxFuFCpDi46Gpr9fQYwHqirCBfGdhV53Y5TpIl/sC+VqCNdv3xRZPhC3C0953v8nDMbAisp8sQ
G119v670IMangrZ4T6jiU8vMR1s1B1DOnRkI08GkPITtKKEM4adHY+pHbdsPopl/Bb5/n0vWH4aG
/BoqdUdBgKx48DbUNUjNiiMg9AfI3UcQRv7lF9nRZBZg1vijTq3EWSrUJlUaZv2Qh8sswZFTNB9p
iaa9ZXEeLOG8IgzyQrSt/qrzkYTGJ18HnutHm3cfHKeFrA0lr3YgrIPD8bLOehCmitzzjkNBn+uy
eHLmQsckI+550MQ6oJN6iEXlFAAukeoJ+DUWUmOjVa+peHbCDVBEvBq7T1SoO92UzUvegoQA7V2P
kI1+qutKXVRXypOPMsShS5cUe1x+9QvunSzw7EYls6DKNKvQ1uKbqzr/qHwVl1N3nHoSe47+mIlp
DkVdkchU9FegxSGY7SfhpS8qNb8Z6L8jn4xtOEMeXOKGAEL2ZEnRndLZomGflWd7GU04S1RdG2Mn
dBggYqUjpPmLiAVW+Q0P/9e8gTKFE6Sn2eJvaIn/TCARcOJCn8axB6sCJKRsq39rVX0afVaEZBYv
Aj1N8dIEXYRz+6En5Nt85fvg8gMtROQE7UGqxT4UaFaK6sA+p+AXDStZnGqA82LFoKs1e/KD7lwk
OjLLDYnjTLHrV/ljmzsvlU5/ZLDesPe6C0j1ZJSJTIdO513wbV+Q5NF1SEYbn6kHKMBdGYlF+WR3
3QNZBIknXv2q7OIjOl7TsBB0BDyoeJQ9NWHRjRLDLl7IZ5JeajGpWLQ2qEMqebLRbtN19Y+5XuaI
uP4czQq631M7kzsNT4lEyfjnevAGf/qIfoOXNBsvps/gz4T3CX2qVrz0EIOo+Z8yzTsgeuywbF0W
uj65oNfzi1unyaSDN47Ur0jNq2XkAUQQMVyHCuVUtbEEVKpyS4gwjS9ovrqiCYZf+N9/F+4YRHad
VSCbq5vPEGviIV7bOiw5JMTU4geQ+OyflZ0nVTf5B9e4Zwc9buDFAhSSCf3Ng6ZB3MnqZKBhF1LL
OzYWPY6QraU8hbdAS9Coz9A9vZvTRoVZC2K7ZW76sAL2IJpzYGaQwZPnZnHvR2eGbocnxCWnlEQd
7y9BF4Dk2AdrqRM1VdmGglWxtZTP5WK+cT1/hCDK2aYN0k0Qdi/RJuCTqM4Q1fqdBxaULj2Xvv7S
p/mZ8+4FqRfI+S00oixrQlks7jkg9W+77ZYQzSvTIbu6fD5eBghiZbqP6zKbQj8bunsX+h9+XtaP
SxEkFNqDnjtcoa0o/wXOfTrRIK4J68NS2t8JXb4NPmS61AhJ8zLQsGDnCzp1pxMCSXlGsz2oIv2c
QSp6eOy8yoZnCJ75VNy3QX1hvX2ehMohA9gfMlW/FEo+GyWCk265H3n5oiJd+CeFZtXGUiDgGg+e
A+LPmT/SFPk3T7VD5PvyO6etiXqpoApBeze2quUXXsI67Obp4pvlzhUe7L9EpwMUePqoKS0S917e
3cm5yV50CtUHV+NOKKrxkNXpwRnmOx/U8E9eS+PWm9kLk0vYOOACyZZBfO5TcOgXTgnNd2yczelD
FvBXEFQ8QPszO7apIw4065ZIqNq5M6n7c7RsEeatRO2oc4fQd7u3Yl7S0K6nIK4oFCGMp1FFHPov
dt2TMM/hx2ZZNRGdFpTMmPxNLNnG0HOcz2DJz+4UnbzIES2QZL48U4B1DhCaceIWutPxjDbv0wyx
lQiAvEe/A28wAgSY3hIRQu/nNovdvvWiGQUCEdR1DITxD4BM72B5Fws5Azlw76fdT+ww6iV90t2Q
n5xqMGcyOuqhHGj9efCG+kNW1uaAzk2cVmFboWzs6jW1vSr2PV5AYXgWSyhLpMRDEGAvqKrIKohG
m4MrkaRgTjKifwCLdRYOksFnabdw4xbDywOpxlajIV5kjw36JI5VB90OR9C2jJTUw9sIe4rTxncU
3IQ2NcJxkR/GQNSvuc8RgUKwM6YF6UDV25lDbwl9cVm9fB5nJY4Ej6koz4HsyJiwvFBSDbdmKml0
OE6M/RZp5oULL924MnyGFIUtn1PR9s86IE556GlWfmQLJInKKuieKjWgp9SCIuEv1jris1d5ckZb
jZrv5qJH45Od2yyNg7y0R1yfRfE8menUUd6doQtVRq4zgr9YMAmghsOmg5rz5i0rgW5xlRjPaUXS
3xYI138XKbjo0JSZm4elnnoT5gXjcdZmC4XuXD2koTS1N19Lrd1pdGn9IfAtcWgD0YWtNXSHvPDc
Y16VzrFDxHoBA7848CVN7yXEkA4Onh8n8N+W39nArMcxYO1DUCnxYOcuPaB/djnk3HmBMq8fVllO
vzLlkyc85KCwMqQIU2Ftz2omYxCOta0+jYhPIyft8yuzJHlTDYKPxqDM7Pp0OXjp4qN9m4wf5loU
P/ogbyM1FN+doXpuMvOdFQ72PYcwAB4ViNim+QdaH8ajUh49ZaP86IOCIESqVn1Gg5E62ksxR5Xf
yFjoIc+gSd84jyN4b07sWrGC+0Nihs0eCrdp9pHyeoyKmeYyUaSkWTRP3A6XwZ4hRR48iswUMVUz
YuKp945QsWZ3lpPrcMhn8laozvtQgs43Ik39my7kridp/tQwF6p2Lf/Yz9UPr5qCBNBDEiGYnxGl
T94fELnpMEM4Bj2rMQ9rcA6EYkxx6Eq0YGKv7Hs6Gyus6qI+dmmr3qgzNZcGPd1JFVCCx3n9aBHW
hYbN/R2QTySs0zEYY5qlLsxXmwva49WfPF1qcLbP+bEGOTzkCIo7fFcaNvOg32g6B09qKP0IjpFF
oBPVJ9AF0XtQ1AyfldM52aHggBWG/bVEAMVEfuQ499HiF16IcosI3bbEFeOnRdymTRahsQJGpNoe
ogcB3Czpu29tg/ZCEO5PoN3LdZxxo7/JgP/0Wz5Fo5kBZ/Mpzv7C2J03T4/zPLufGM4XOLdagdZ4
o06oujxXsvtk510X2gvJ3kAlgkspkz9wIkFvRFx1IdJ64OWSHrqBNzHLJJRWSK4ZaMc6BuhW65wp
a+dIpU1xaUsXxKPGpVGNjwSItbUjz57KRLmDwItLdrGqax7PnWpitwbLgHIYjySEWcFjxUREKOL0
afK9M9HDD4aO/pOTNk9zi5yoVIYcKrv/hMBr+DwL4UKniPNjx9VD7yK2r4pGxK5W5QEcxNmd75FX
mdMEcWkFv1OlUcnH+rsu3R+2aCVIM9GImVX+V0zRehiaZj7V7fSC928b5raNjpaBPBtG5ANDBu3U
yXz83aHf8lD37Nuw4LrPBnv85E91FXsVCDiRJFExzafxxVlSGhMONll9PfyS5jxcqo6i68cborYk
UzT5DbI/uPfNBx+qymms7SJ4SO1uOtl5+y0tVR2qlsmo0xXD086p6tAV4EdBYGgiCycfgCqSx31a
s988barTUiCmngRCs7rR3bG0xuLsWKk4ahAZx60O3CObhA9HSdgBWpHAvMzkh+UZMD+ZsfugiqaI
p9xzsTLyd4+qfVhD0kousFxO+o8CtVK8MbrsPEqp7kY9jDGr3C9uqRtYm2NDl6bGk7CM8V/aDw46
kc4kU69ZatDrTpyB85M7LO6PDs/6D9U8mOfeQ53bCaR3JDm17tyiBF2elecHRHG/bX0tEwXZEveG
5Xfz6PwUVuUctOX9P0fnsd04sgTRL8I5KHhsYehEUpRvaYPT6pFgC77gvv5dvs0sZro1FFiozIyI
jBgjWUz2qVmGPzVKGyh/cZ04Cw8SiixoZFPucK8oOEluH8z29rddPRElOZdSleT5zmGAjpyZDTsD
AuSpsvt7uGJix9SbNJSJDgAyT9qeTWfnbI+GHySbtt1qSmJUGsX0W5Rl91hwZK+Dhtdn0CadOJO1
wFVt2x9yaBocX01m8Hox92Jp/6hxGB9YvcrOlejVlzTnHsiu8Z+1kZ85Ov23MzddqBrXC3Tu4aD2
5uXTc5Lkj6O7TdghDo5nM3tuMkNGTPzvTbu0wdKADDTlulY3NVTpH5F5lrkbUhIHaqaNRKZ5MNrj
JP5mtZl3eK7QPGt9bIwTF0bnL9L51fytl2AO3qz9478V+VPTyrkfAr0fHHWwOunr521dufTtyfbj
dnKcYExN9WfV2v6i2Di6gALTodZF6Z4NuItHwe72xaxYIY195bQnQR7Xo+tgFr6r/FFwm9HVjigd
WYwWTji5pOCY+qT9tlNdXhXj18syKr0/+NpSJvtNL1YVzGK2gsXM6V/ncWNYt61+l/cqeSRlwbIC
z82YFaiwGsRiP+lxkxjep20nXX/29cr4YR9g3ol8Xb4rf+FnzfcYU6EnGAOZslFtsPXmuFPlPNPd
quo48qsm4WAo4kxEQ96m5zlRvsyAFqjVwkHzeD3hMONs3ZqImbnm/mbRmBwiAHhjxm4Ddmq/ZF57
2NYiOWl9L58dR/gdt2RGQBrxxLMMktzp3zLfWb9Iz5qwJGx1cAXdLXqWAdzl0mFjG7IM54St0ko7
0sdcy9AoFOWVd1m4ZKyN+EA2yfajMxceRJrKTxYg2N9wPeJlDlo1jlFZe2Ns0TpW0dSSK8lgslRX
OfntKTUK3QtKx9LGh9QnETeyM6v/0fPmn24O6c7y19+VIIVjrjXrs5e1zrTr3UH7T7m9QdO1FinQ
dr4t/yzheI8dius+8Lom/9hWzwrUpqr3gin8Uhd9UgZzTslaNj87jkmah8M82UGe40BnoTSIEgyB
L+4wN3veLQzFSjdlnU1HMLTI5LI4zYLHjqF8QrhofVPAm6hMGSFSfWV+cjVlhAsPM2TLyopG7LGy
yOFLOm2syt8mYWJs5NZZVBu1CAlWUHvauYEPYTb7eQRTLNqJ7by5Kmi0/Q43YibA6gyTCCSilc0U
jmkpvvw+q46FjmhKEoPkhRp98nMz+f6zZ4t6XxlzsyP0gL2B3G/3VuOIQPfq9b4PUT5Yrsi/yrL3
Q9wUGOTnpJqe12r1AoiO/IEpnq4CzUIsfJdQoLVd/iPa2nz2y2S6rGutXX2AgwsXhQlqtLYPTp00
YZu300FxHwYK2f9Tpg3VqdM9bafWrKyjuU9L8xEPTJxOUnk1h2z9Tze0Oh5Tz9jLTixPvm55B68x
/rRDVof5XEx7Z8mHU2lOoA0pGFWftflpMfL5PDdJdaITGp4GbHojx9DSoM+m5s1opuo57cz6OGys
bVazHPe9r5mPTARzpLt98yVbmqB2UPjc9OpmrwBkeWn1oRqk+CdxXAzFRnknzL4OGpbpro7EqTPp
LS0m5VKB2GZ+cDdJ3HXbNu8mu6dkSELXqwqkLndyLRJi2sKcThvUZ+vBIdw8LoU7x0WuPgjWLR/N
rR/2RjpoUe2Y/w2TT+XQZtiYTKvs3Zhnxrm2facLgGPvR2M0zpmR/87LqAdswm2htmjZsTUWD+SP
1uZaJATOySyd49pOPnVJAp41aSJwnLV4FNbcPBC88I+JtQlMJ3Nj/b5nxbbJO3725ZcgmgmyMW1e
uC+GpzzPsts0Gu0pcTfto3JG68cTrrilWL/C1HP1GcMw/6nyiiuZHmcHFyOZ7xL/6m9VE5VLxyDq
a02ob5ipqMqaX+zCs2NzHjElT5f+S9+y7COdV+1crfb6YHjgk9la20Hn99xxcACBVNZP03f1XlcM
PdbQEbjgSQNjU0vfd5tmYKrazN+MfYDM3ZiYInBFkx26sQeqzK3kgORJ2w96M0UJjeYu5+iDXIp3
J1/8y6rMJ9lmxATa+E08KuLhAy1Ja0bWqgppYfRAN+yNW3Yh0bdIlhBx0HRkAu/C2hB/hlGSMtmV
H+VWMET3MvukwRxD2aruocPK9qFHuh1zNlmCHq3hIdUyYug0O+NFsTZ6g1m/tb4jdltpqF2dZjkV
vOmo/wDyZ2PaVEyZt99WrfCp9YtxTElN3NWzPvFHmLc3Q76a1tLtU9EVkZVrQ4i1j37Wm5pgRdwd
l+tgLja1srCixRqd+ym0gURpSFqMB4NJNX6gp92ykwvQszN2ihDXZI6NpMhvGhbydVBsWvY5TYpi
5Kgs3szUB2uqW6D7yrF2uH7PodPYwCiNO0QilY4ESzSyr7Yts3+MICTSuJOfhkyLczwVjOOGmVHl
apJAjE7k9I159l+faOpm5vAiw7qoHTrm7NGckLTSLjnPEDHej55yvFu+MVKl7OZEFtf0lwbA2ddu
tZxy13QGmJd6+TZ02b6sYz+/d7OZYhvSSv3oFjWsxwzy3bIE9dr2sxXhRuDu/E6Wz4YiBo9bnKa3
oUE/8BtlcQIadWnTuvnRYdiClZ7mo7ZU91Z4wrvNTg0IUi1TFSWTjfdnVlQHlWz6p5vP/FpTuQrY
BB8Hqdjx85qgyFY+moqrIxDpNr9pSVX+TgWWUlbujy9lmiFus3rySsH5glF3jddpGPOLSZrxR5+l
Qzx4y/9L9FAku7sw59W3x+qcQyMf6tQ36Pl68gJJ9ONBbOycdJpdR+04p2Vka5Z/mkdKwehK92Mq
ynWfmk6317vEvLXSdI5z4ZUFgWle9uCXOehFpkRSs1JXTHWUm7Z45W2e94tnanXUOYVadwR5U+FX
Wx3uPxBaQnJMkrF/FmXGTTGnYg/NkN+knTWnXkkZKYLQEW2Wx9w3x4fZ2ZYdmnL7pxg6/doKghqL
dZl/pYXuL2+0aUZkDutwzIUGjqYSxzr7TT+FblfPR6vqEcPIoeqd0PQa97lx/61iWa9VYnuhV3LJ
doPCm76si8iVBn4Qg/UgO//RlMMAOcYaZY1nOeFS+2W0HgYSFyuteslVNgYlADdA8NW0kleZlLux
cU+ushoAzP6189cmABmjKFlAw5QoVS5paKfpl0FDTpO5hcKzP0tX32Wu9YodU1hP2ofPa07nlR9n
RztZdGFg/CxHwmUN7o6NktPWKv0+GYbSZ+bm/kh1KNFxSqIqV+d+SC4O5Zag7jHqqtSKK+iA0Eqw
SVGC97CP0q59rwgpxIqYcZpBpCimf71p/ukrh/VF/Kd1PVzL8WMsumPT9RdXlOE8FTvOW2RVy1F5
2kvesNNlinK/GTqNk4jXgnk1n05+DYfmeMc7VLyU3bfW1nNglv2n5ieHoS7jvltObi1vy5bt6qk7
JnPxOFiaExr1AHGs/UESfJ5c55TI9rnwi0djLjvgQ8TNi/4BIPab5PLRs7TftF9prDJaoX4AhkeL
EdZi9I7KnS8uJiUPTmOYceeqvxJaYVASl1x7e/Sa5EhjfLS4+tUsn/1NO29+GstBvnemd1K++yKV
43OWqr+FBj3qme+JVoaOXV2nxEkj38y2PQA2u2d2HZab7YYo1Kog44YNhKNdGjaTAyGdvU5x7W3r
bU7S4zCnv5ZVB3U/xboNEWZqEDl2v+xz397PvXuuyjbbN3N+9jzvr5GP3y5v4oEGvQ8InriaGBzR
y4eyG4+ds60gzQ79KxYaaEOIlszMOVIpgQ7kSPyXdkYN+8rEiXNNAU2yvbVb2h5o6ZJoKPiLQ6ud
R6d+ytps5/feN9kC8qff5F+Xf+y1pfl2vSGabPOrb/rz/RAMLAR5LEKMG57lU3PVOrghP29+a9M6
cGv905b7sgpW8o2vx/wv45GXKMnooFgE8SBCvF2DAiHzl0NdzJHIiudV+fFs1LFlt5ESenTPLa6J
SzVKEZUbY42gZ4KqwtK6gli1LN7TFLZZG5MHcx6+MrO4Dm5q3rDtrqFo6f10bs6KMUH5xD5ja0ZL
7/0benGoeAh5ySC7ZUel2qjLTbxOCrOJhaf7O+J7VgTWXYt4Vb43TnpzSjiuGa8ERtM52Tdj88l6
Y8KjW14pa2TmdWRp6K6tQn2oX9p20Pa2MbeR7q0jd7gYjmqsdOjw6pkESCfm5T6KSiU7xxry2Dep
XKndvgBE52HpOoTjKNsAw+Ec8cDqE2+YCtyuMcMkX9dITfqNx3tfIPf+rtPy5A7LbmmMc5rrtOuO
Bn1PJmRqRjq+hAEiwGORWXo82AkequZL41k/uI1dsFvJOYct1uAzrprJwU3c7MgXpkPrAR+mORh+
aiRNMA06XHjT2PvRTm9N4Z0M03oZ0vHm2QYhkcuHvomzlXvRQFMLpJcpfKx0kFbp2X/RfHfRRjX4
5jc658ZyWeY1Ntx2P2zjdU0GMKHU0EKtz38sl+nGqX/E0P3NeXyA9ELu0VMNYQMOF7RZs/fhCnOn
/Z7q5FlPPAcSzLjU0/AoVic7yLn7bVffiIqlgXGVOpdp/6x7/XGQzpmXdgxbcK8U4MNvL06psrO3
NE9FqQAKVD0exYQj4TYke9DYbq80hfcGhxjA4X0zcX+T4kHoZCXgTL8GI5TpShvfd+NPvWC+uYq/
lWnEuvQohiKtw2mAsGs9NHQi1x+yuollOZwnkZav8zIN0cw9Nd8FuW734nCMk7T6Hj0d8aZhXMra
oRean1Gi7IShPVlW9eDX3adqq4tXp0fSTpy90XtA70nZRqRbERNktadM1WdsjuTj5pKPbnohO1dt
NGmGHkyFflwSonkoOTkg4hwkcJGB3behacshTluaKoDfemUHpoJylYigiStf13FfqvpPbiTfTgMk
2JOmZndYlQEMs+5FZndtmVEu1/cMCgMcKrYXoWCMGErnnntI5/Z4SFT7Vm4bnXyjR15dFcHszbeW
QFw1LBepJ8fZHG4QttT/zeNa5YFVDfsOzTJPMWTvo5fKl7Gtbl1TvWTzluH8NTrBYmQMqYX8acZp
jegfH9xhsGInlyJYOvmylVILZmwU9zSg7q1yLci8oY4XMoIDq4IDKhCpBXmb9SE320My5jHUG8Zl
jjF99uzfHSCDsX7OYjkhu2DqDubRrsI8315EvkFppE/EU3/O+qqFJALvPCkuqT8fcaQ7IHDED2PY
Z/ePWvnii46GViJ/WXPagd4B0ls061z4xs4up+40rynihhzqr7SpnMVmP3ltF/VJ+yktF29Dvq0O
DVKY2kUZ9lV6k641Hnu/f3Q3AriR2YRN5dx1/jp2eNyc/C73Rz08mO761KXVB7lVKsAm4g1fYI2X
NYGE1Ugs7pD4hkD88mhMpUdsmudc3KweD7pvbsHiGylWkUUdeinuUCt+/7b/M2nJjj1ROyZH+z1X
06vWNrs62USQaxOtRTX9p2XuH9cHLu2bHEhY2uBLLFXHylp9Gv/un87qc8i38V45iwc8AsE7L85/
iZuGaTnuzAqexvJjpqxL2vVPWi7pqmXzmvhUG+GW/1wXfbjvW02wKY1xNz/7G10UrXEVlrL+J/z1
uUu5IOr1u/WtJyW0r3JCx2B6z95KsrVVrNdM5j2kwAhtjosobXtzQEi4H9N0idgXZuus2n79bLzD
c0d0k3tnUtdsWt3QN9TR5Z2wK8xHW73Ywiqb/9MqnPzq0vyypKxDt5iWm7N0v5rUUtxJG/8wm70W
TLSARS2fQHj6AFT4vlb95kzt1eLgJ/7cxYWn47ygjR/LCmVkjeabKnlFKs5QkExCP/gU+Ujo7tOm
azDv+guk+N5vi/eyYC+1zLKr4eqMzY7916YxK3vjmQi2b78UbxX3ljl5b84yvVR6f+Iqpfh54HGT
1e6IAf5vzPVL1kzPZmKDpCEj6mf30egAz0msYRJqaHLLjsaq1eq3tdKNv91okyG1Gkbs992b44v7
0Czcl1H2dyuDzgi9VaY3XaVrtBGoGlV4HX2vOuNwqacIxeoUoh6Q+GVDExYvvqcfZeYVJ3uxdx7e
roFWm30oNMeI5qwk7Gmsknjo3JuJhjlkVQeerbM+JKLBiwn2GDjAxUwHJTg5HZRHL66iaeEHydIh
84pPLfDAsggjZp7Lgmya3WdLEN9ILTDwuIMqeS09lGub6/RPTFBoYm3bj8quNj+3DFWKn8/t54Iw
+BVdS2mC12kL9GnNCkzWbu1/CMvkB8BWErs40MWp07yWife58enCTbfmRyCKMlqGrj2VBjf1kEtU
WZ1i+b1JkQmsOlKSmUKci+VZAP7cao1fokmKN1tO16nztJvT07k1HF8okSFEgJ7sSFX0DlMqspi0
nCpCXOSeSiqOtZss8tMqVL0h0hbtWU+BG8lv8Xln/CbQp7ndgau0YQU4QV45sYB0sM5LKrv+pHDj
2Tu9u576Ws7PpJrXIY3PGpJvMb+SILad3aLZ3mlxH9sUwMCUiivdh5DHukHbN0x5r45mpbeuLm9+
pb83XZeeO2J94JnG8hFrLY8FIuVCvs3EaMu0Zdjqre95XJ4baZGo7tLVic5SITutJYGISYY2Wvya
eV/DRkwgJnqLY25GH+DaOvqOqfrW5+685dvMDDaBb1Vae2zo2C92QgRFwVx+qB0X5KarRhQ4BF/D
Jml7ge88d5L2nHQQX2Ab5y6xnlhz/a9f1uWpz/1ul02j/qRvivkDoUFcm3a9K3S4KmnTE2Ejkd56
VNxHwuKTL28u6leh1yjK7CbdV/XQHZqRSFV9ZJuJtknF+cBmCO6T1t7bHFy4CqGQccEP1UXT7Sts
0APbhWzNhwIljxin57q2NsifYYQYseziltaOUQZy3tQOwy0dUNLv+HILffmTmNvIk4H9Z7+5izFu
n74oIxZlrHq3JZbq1cpkyVj1khCwFxRL0bGYJIszlNS1qw39ocNN8lwPA19SZ2JDCCatXTSZJKcq
seaIZVQAdzcTO0Gg0m6oV/NQ+tlbU43/pWMnorxFCNBtxoSKJul3gLVlUI3lyCzT5UxRNJ+jj+Js
chmXksH457mlGbBS9WrpI6iDbRSHwevsCKV/ckyGdABeBlX0faOKllq0EfK18rmctD6o660LxarK
sFOwlBDV66V0B3lrTUirYkUZUWX+PX6JxzKYUx6uEn6wWarnJklReS3tehCJUZwsQ1kUImC8YEFH
lIVDPqKk6vtew/g76VHfjPyLozHU/hP73I9zkqyPxf0sb528MqEjNlwE1LY1v2tz/+aLnCzmzXKO
TuY/lEV7LOqtlkeOyvLtGQWfvsWx96tJO/tLz8fWj1x3sdaws6HCA7h8e4ibDs4Oi1VANByP26B2
LB2NN9vsboQGBpWAtupVAei4Nnz82kF/j8LSKSJpS7bRkMUhg53JfK/2oGa2HfJuFfajxtYsOgJ7
vSs4vcR9smrqP6KJ8V/poErigZGvElEjhhHF+jYMQWUJRRZ3rdKUHdvc8YKtqrIsbHuHZ7D2ff7V
2aobIGzL0TzCbBgnk05niX1LVwQrtLIDuDYKqPfCWlwTWRbeCoyJPnbRmHWKP+Y2VV+qMgeFliIb
XbjYwVoOOfmP78sy3Is+xrPFAfTT0M6ebaH3469UGr9/w7wmqtT9htq0w6m3fXLWLB5L7ONakD4Z
YqHnK/MSwcGo2ozuSjOVdXBLFyyDWwJqkq+M8dC2nNI8AjWlT6vQtVvrNT3Nfd87bTxUU3VyzJIF
wgli4c3lYS5nshcqL/A8zm+gGL5loGW10iNlmiK7oD7yrnZNNkOglJ4+95kvHma7BP2317XJw6Sw
qz9pVdXvOgobJxDt2PBnl7ZtbwabkN+2pqiagq1XIKlErhZjCYqxsKxVQby74Wk+RdFDCmF22nDS
FLhxqKVZ7wMirF21xwklY8fOnZ2WklWuXWi2M5I76A6mTMuZ4KRElz7q1tijjpwd+Va5YrhhBotS
c86L/qNYwLpPmaahpxv0pCT9q94yEyyWhxTZw2z/rGW6tZHfG+t/dQMJFdSZ6F6GtXeR81k12WdT
zUTG+E2hFmNd6GGbmUC++TJ5WYSZk7RoZHBvCB3QEC533XCLM803SJTlzMNn6lZc83BDG0qTldd4
lxkaVbYw7YxxGnvOd7mJHqyqKFbtpBkGIiGzzbQsdNgwlWGjLEeChzgVZldyQjRh+SjiTAu4/9I7
mcnL0ulA2AicxRApy+B5IFSnv7XG1RsOmBUU6a6nee+C2VEWeQCVe18a6Q2oI8/XGAaKqbBF5MsZ
UUMzu4Fuz7vZF74Cc4Ini5XnAaInNsNDaJPHOce9mw5FaBfz9NlN0vwakcL7p/tSUhdanO/vFZ42
oyctdP/ZsqXxXquq+A/kE3FdvvpwFTn6Zpo6765LbfSZ6cis5xqopCqsQ51UloyYYVHuWPkoX1eM
zEy4v0koRp++0mGEFvgQp9nGPa2oPQT3CD5im7Jt+0dAcWHGrnLcP0C89hh3ZsbpsebC2bvQOXdj
CJ30KOCEedtxSvM36XkmixBeMb34DTt0KEIBuCFPPW1fQt89NsT4FiGW0u4aVVS+v5sorCzMOr6i
2Ku00ufaa+1r2y9qPTLU8vjq6i4STxZVnAZ+dyxUil5V0MECBQeSme11MADo9yvOYHC7erfIsPCH
A9YSenUQbmdA34qNi4k4gfqzILgriwQUbHfIRhxxA8ealRvaZitepJEY+Fp1E5Q+t7XpRWoZHOQ5
1sDWAOgCpFNpTQDFvlrrfwbL/GjXzcakMZnN8hu4NvtbgvuiEAP9NyIp0VOi5TT79JQMarZD0O2e
pdHKUmwFJf2oziiFOsFKlrJf1VA3VuDfR7ddj7Knf4SDbJGYuvQfgT+1no3XrqbXED2WLxk6WNCw
Go27W2QDOK+NoADYadFlH+ejaZRISHVThKOWLXf5rqkDa/ETnhtPeUaw5YrrnRYmeUymjsvFcGT7
mjjmcBReAyM282z/+n29XrtSa/9uvl304bpaixFWqrSJlEgnwCVvhYIBlkiQ2GqNJbagKc2ujszW
xvC0RaCeBZPZ1uktkbpwrrboDaQrlaOlT0k9ImjBEcHagwWiaEl1s/UfplUgc+xabItu9iSToDBH
dKBK8QAwBLL6S227p3GVSDXvAKaPeOneVmXAi/1Dts1/3a36r1RUi/Gu2sdAC2bWdG7o2lE8FNW/
RltftIKeasq50rzOgJWati8m4xtlPlwm/6zyuo5gznYVgdRxLZH5DNuFQfQM83TchPEANb+3dMcB
Kyv+c2v9Mo/iKNP5wErQPoH+RXkomEHLb0/DgcGvrMMyGLwu41+E9OglJMqLBebdNdYZCnREBkYq
gV3klzafXjvsXGez/qS9vXn+bOz8mVeiLC13NyA/QvGJ2Lm8Qiq/6oMZa4Ahwh6vjTKvDh0HFF7H
xIPIbuEspezk6GZ3MkEMQkixYTfNzoPOtRlCMl77PEGvk43IlCVOuG3evKDwuPajeJ0ztS+yeYwg
1JhpV288sNK0Bsawncws+xwL91Ovq6vX1QdPa661tjoB3/0nKNEhERUTRQK8lqg3KkoRoQlYQk+V
Ud+qiKEONfVC7nOOG5iRkx2PyvYkhnU6sraHgnU4jB5iZa89zqX/Cr4Peun7O2ssDlnfPAsS4UNX
JxaZ+4hVpfR5m9wmSP2yDzODSbsswFo7pcWmuUkat5yWgqJj2uOTmUynIXXNuFftjzTFkRP+k9rT
x+R0KKBzhCKdkUBGp2cagneDZ6tG8WvYkBwSYVpbHmuUoNaqv9+PI9qXMeZZvswuH7LD+DI0oVyi
tEcRlKIa70vxct9Q6Uv/j8lcuRuL5jvneCC/KHer4s9uqjtWCLHTHrZu3qrdnGFN1CT5f5m17q1N
XlizRMGlvWX5+g8X1ZPHN8jI63PT0osFmes8sIFxnRhJyeuVh8LVf9dhlUExif3CSBeundZHs3bX
hemvNqq21NThu0d13ZCqtpVnBps1fBUuzBMBlzu3RAHN1HSylpmWmAPqACa0yvyehQNW2Mo3hC0f
yI6bfadpL+PA3sR9byocCsYFmHOkeuN0TnLUiUajqdDJ5w9VFLe88sB1BUomo58O3UxaQgNg4bl3
EW4am+g275DOIgwbPt925EFnD8hDvydAYotyKn/orxFHIPkePsnpowMxUMEsq33Ie/t5W6pT4rm3
2rXffQLIeuoNFH/7WGlZRzO6vVSefPJM+8Ga0PAkhEOgJ59PfGvv2QjpLtbiYZCo09kAWPPxM1X2
Grjufc/Mbp/vB4Ie8XUUzEepGvZOqSn4zgQ0rlUDQvnytanTZpdYw8OoeAGryV0CQNmYNjULpDD3
ybi8OPANR26KV7xVHqsST4w1q4NSm37vjwWpOZgu5T1mgCZ9edrBVF9BsV4sPXs25umPi2FDA/HT
rM1nr7qL5VX411AmkBpE2rT9wlkcS9N6mttRxVlVnmY16/u8nlhrBJFaocAGUX7Vo/EzagUfnLXJ
rEoPQpm30vK/sc+IoFxRKOWf5ibelTWfezDyqG2nC1Yef0wbxbJd7MZq+Jeh4Lw/1iRPj0vlaSFa
rgy18/g5mfLZhV0LEOMHEO9I3jxG10H+VjZ0hTGnb/odBBXZdLXLbOc4y4Oj6LGSeufm0z9jSmjK
tDSNOwkIPWH6R6zbeCxG56iW9c61XNc7wEH/8arq/DEvhkhn0I7Nu0nytqUXtdR5bFjbNQVIHQZ2
KNP+s2YhkEDzj3zankq7kFSCOyqAhrg0DlpePJOyW9wVZrFaskMm3Qda5bufiE7A+uz/pwrtgajF
C5KxPgZiOrIcALfLpve3XyUMqesy/BD/2x5EkVZHP1tkpE++GVsmBYzG9w1Zb2i1xUPjLW/enTlo
MCLFsi8zhr9uVvx2mRFbnRHfP5APUlvZ2gG57hZYRkOHa1+rysXxXR6Wzr9o8GX2ikRRVPWnjnSn
nbMXOTmXtnPi3k5fGiFfkwUhnpcfLTHvsG4/++W9bS38GyETu7yw2fGuysPCttPUTKC5LDgEhtN9
FmWB3KY4G3fv4JbRmXvj3WsMkECMutlPOq2N+LESXiS73Q2lfrbrJpqaDMXQeASao5tLmdO74W9e
TSwJ2Gkg13bf8xvaK+C5Qc9OcPaRD0l2jmgOypzOq+8/tR2yTd8nSWzsfyHBnlvKAJvVb1X/P47O
bDluHImiX8QIcCdfa98klVbLemHItpo7AW4gyK+fw3mZHofbbruKBDJvnnuTcWs/BB7Crb8LJY8l
PRHdWnPLsrDeVwgDG/BDb9unSGBBnPzC3rUzOCrZDUw/MyT4aHgfhu6CByk/REtDKpbTXghIRtGt
fIIk0xizjs3KI3lP6J0yK//Ef3EDFWLwZqJ7MM/2DsGWsDcG1XWKJyLU5yI2e6uc7mlp7rnyYYyG
SxEHN7hEtJI0/U/VjAD4xt+dOf6b+s5haakTcEBI5T/kquL4xkWpPMgfpMQGP8EcyWc2zXyMs/9D
DPVrEVHW13z96/s31e7R480J9XSpWzY0OfQba+6cpY6slr0mU4/lb2iRMYOq2vP71JtaA5E6mf+U
2/xtfTnVO7w/3Wkoi09C9w3h4szK0t6b9r2RR5vgioPre/iidPtKM3uyrY7TKmyQTuHmk+m5Suqj
rccTa7CBA8fHbm4ecdT8rsbobGT7Gs/cxKOLvhyPn30Q/2extGOPafWl8pJz5DcPdsQpkcRIotac
PVOUbSmz9pXSrzTpO8+z5I610cVr1zIlkXgtV8J/PTFUeiSh9hi25X79MVH8j6ldJ19ZFshTygMX
BBHxf/mRI+hmbMVkRL4XE9Unn1TkM2vPuicpxXl0o1fPwWEfusc593ZuNN8rf3zyFWcOKtpUDM+0
Pp/xUP/p2RORe/1D2+FcDYnZN0N3kNP8UvCYWTwtcbT2VXyblFz/TJmdegsnklfWBAcFhbkAJ/5o
MArMaEc1seggatviy3bMu0Ku3LXYJcCLqZRkmD5ZJnlTFCuqCuKtLJv8YMf1Dvm4+t1AZrn+/BOK
Ot6GefYjs+jG834b0UAe08aLrrPnFF+GZVR2qF+GTt9JscOxLNRHW6kPU1jJvsnwOGuCvaie63i+
or+ilalbGShckFF5g9XYFwP2lAFZMyuw2MMuWBGVVRTOvL21dRR1fawx5NZjgYjd7KxJ0ZjpGE3I
UAPUx6yB4+abqsb6YLz0xnY03hASs/r8WVIXYQLLjrH28E6b8KK8dt5aQ38szbT3cmApWrrHUZC5
FxCBler/BBUYzeeUbSyrgvoqsV6Y316t6r3bhv1+INEA3034FyTvoa6iP1USHrN4OdldudWyPTjM
yTb0PZzFBhh92A0r5b3Q09SZ+Fr8bj5kNjP52r279CBJZP9eBkL+e+tQW8PLUri7YiyoSoR3bhL7
uQg4kKqk+JdrxInaeo7rhR5FZk+MYE96GC+O8n+HfLfb3vW3XpgerDzYr/+2SpnyyuIxAyEDQywY
9Ca7aahhLOZ9UJf7Sdfsd0jDfYaPcaq7HRoOZCIVYqXNwwilP3o1Ybj6vfW6AgEwuc/IWs3wGaXV
VzIPd4r4YqUejj7jDkgqJMY1Qb2YfiJWxUwc7v483QQ4Efjr0FwKE8Wwe/5RWOKl5TIF8H+al/YQ
RDX6WYhHvmleejv9JcCtsAx3PiQ0z2K47Vh9sL55S2cdLMnDjX14V6TlMbaRN4deHfF6PCdxu/VN
vgV437tDBBIdPSNsfy259RrSoWl6Xf4ke29OML0jNEhdHiD69m5HKIH4WDJnmzPERL4QR1lYgN3N
aVrr3phz1x0qsJv4BSvGNjSQjb52vb2flw9zpWAiWohCpGmn5Ady+SySdldG7XEmH2JpcTcthGt2
itcT/8i/mOewogKuR7uCcUR5bqD/MY+VWfeLAaK1pWMH7FR0WCByOlvJqdi6x6a9atlsJ58GRYbL
R23h+2q8x4jKPMj7I/75VyPSQ+K0fM9L/JNY1lvhAE2AIHkNMl9gXodSHl3f7FCld1bl7CdbHLsw
2rei2JEWtTUjVCsV+C7V+YkMj1vviG2bJjerkI+d6o9pgjKbywsV9mPr1sA68WV9aCFxEOH1s0c1
qbrh6OaE1bZm3w/OzNQ/Pep+ep8LfYL0byG/xq2Zqyue4JUlwOs8AYm6e5Plp85XbzGe7nkJLtze
uzig+cGBhEEhOxvHw6waNYyEeeN989LazjblO/IHySmQ7UNAcoX8OIVjvpk4GnJu9VYhP/qyD7ZT
hee4sFj5qY6+icTGuGq33jhmdHdV3792YjlGifPmL8UbKlBxcG0X/ZnIFLSo/DL7YgdgHuOfax7j
SpMt0Du/VvNrYsI3MpNORBsdu4W5Zs4ZyQVm7yG9CDxwaRVWg9Uw2VtUm2ITT4Yos/nJ1sk176a3
ZEgfEA+mrcjK30Qv/e6Zg4eBuks/+JBlbzD4aXvLo603zjSenTC9hgwSfe4i5nm3Mh2fuJd+qSp+
LLpgP2XNIbbDTyTq2yKcCzLqH1GXp8nvlpWmPS4Usknn/kRFgoo59k95pg8J9Gk/Rv0eDKHddjWG
crRhlhKDI8Knr4dn2/NIThrbGDJog5E5cdZqpNquv6FxCsWrSCmLJPdORbFyR8N2aupbEmtA+Bg9
YUTB83YFVeZWmeLsDBXqowdzK8LHfFH7pvVhI3mfHV5Ph4bHDipo6reOE3ZDQTVuY3NfBYMwxg5e
Ly8pGwuj7Hn9KHDWToAJ1pOj0wOukBFgBL+BP3zJhMg7zAW+4Jx3Qvmv9+U5b1kE2waH0A0ohZdN
ZOu3JGLs4SoGGTZ2a2849Wg6hC5AvKV7PEMfHHZhYb/NAx4nZzhHrbjGMsCQ5gY74SQn9PA15Rhv
YZ8FAzUg1+GcHCJrgY8KbjM9OxsomIOXZCpNN2YMJ3IrRjCt6XfgJu9tLI/4Hoh1KI5Orr+hBeBa
uq1Vpse6lBs7D/5IZ01a+rtWE37h4z2JskvEUceDeffrO/I8g+KhA1IZToyN0TQ5vPj5NZ+vXn8R
P6a0tzYWrkYfwGT94JN5uSsvijYTPKdaBUoxmV1Y1v+psNubfgEArIKdY33kkPO3XNd/dU3iionD
vdVjeR1+zSiptaeLS+q7JSVrcKJ9Srfu8uzxoUQy6/Z9OcH/yAmjK5Jg4QHZy3hr95bYdEX53s4Y
2q0PCUaE7hMCGCL+ABe+QDMfSmW+6zCjiwcv2aR+jGhRhA+ZyyPZyMvgtlcsf5vWS589/lI88Jem
A+HScYdSVO1LnmL4wB8Wp118lCsPWEV33mc38lo1Qu39tLkuHE181k+iyhB3q2+K4w/yJmPYWOdb
UBB11d7Cu6JSC1ewuHL9HjNeZRXDXKqa9a/uhEwOh8WX5Un2UBG4X9rjPeuKQ7/4+8jy9uvb5oqB
/Jju1gTNU5w2X6LDPbX+wmKwJprcf3wwfxI/vC288FbcP5HuwdTP2adkSKR+R32o9vgtto6Orhac
Sjo5V9VUl3z55kFYe6zf693XZMGpa8SLqORr6HibnDn8Gn4hKhSY1iHeS+/ydiGisyt4NEzxYZQ+
tyuwnoH8ggpcsHAP20LNnPhoY6vnvopg1YL/X6HrCVoZ1W5DhLW65tpk94mhZ912U15vcqG+TdVe
q9ol/oihK/noLfEyzZ+yCf+rI4zJBQMg4OZgo5OMYTK0LrzPIkh2dpXxry6887GRM/BwAJVn8EZw
r7qvQs4PXdVDo0S1u69a0XxYwfRCEdPv8CMdJh99i01dBVPSpT/2wDDYXueTs1jDTg6Kdpocxlnb
9PWWgNRcQEiYQiJSBd7ZTuPvFdj2C6NOlTLNEZXooyv63xBsR8hgCiCxicZ0K3KanJqNqRpXiVsD
nNXMPbZNPK/hIZBlPVhVnrcPPQubt61LXMlkyEepxiePgmaa9OuQ94g6hnJjid/mpn0vHTTvXp4w
If51k+lQ+/6BGTYBTuwX0WP2p86WQ1dRYlbipvE2bkl+xqSRTw8+BGzkWC81pqetabw3w8E/08y3
laR7Y8iDkajh+ZanSKA017a/KWY61dhqu7/8/sTZcHBQsGOhiEtzjnEJGfqHTUFhg7/khVjSb4PB
isLGfWSAbm1yTTDRnP3TLrqznf/RVfNrDgfCHJz+lNvdc03kLwEub7ZLfP2UpieoZcrCBh3Gcaqb
nHsg62558iEOlyV4dTz/2eAx2QgVgVEM1IXYv+B3eQAxmvKWDdW1iNSvUlr+ubHGz7bG2T5MtDoY
HW425wSGpuLWUcNEy3g0ljxYQ/RmqvGlLepHZ3Q+mzB9T7CXMcALiOMpsdO2uvgpAvPl8DTGfvZj
6WC/9ilc36gB2Y5e/Un2C0UfTmsnvCMP59ggBjAlKjIE47Lpw03vRfSzo/OnxrdQOeo6uTmEO3eo
C3vUZOMNsvBYR8HvPqjwSUqg1tHDpu/Q0hSKf/KHntSpVeQXM7cllchZT/7lFaVU7xANf4l47g9h
z+ycXYm6dewHueAYdjvMeUGaMNucQWVk39xGXYznRFbxZj2ZVAOX7PZvQYAsU6ZNuPHxbO+gHRP+
k8kTvQd0aUmpZVF2EUUMAiTEDgWl2C+h9ZBw87IcchcsmdoX/gJzxscyBL0HQmOKq2dBq4kSPMyL
l+LajgBqczBhExXebzoEhCcr/yeq6or3/JoW+Zcw0YFR+81mpzlXY3vKIw+0Mv3ljVC3sRXhdC6d
J2zQR2xiMWOu8JM97me3WqBlckODPz81PRo3hpN4CN48U5OTZv0VvGCMaU+u1u8+J4rhqE+Ni0HP
Xva1zPdjJ1pwdHUOnfqiJnzvGflCKJJHVuLdw0G+Qmx/KA9NHnfKQ5IOP1FeXmaDrMq/8e5W7s0h
66WhjqEPSslviZniJObqoQfM4YJ8S36PJmKgyCok0zjcLYPrbad02K0qoz9H96QT1PSD7PagYf+C
TlOyNkCocM/3cGneimH49hdfA+rgJNAdAo8cf+g5jyRK7IfCPq1lyBAmf3ha9pnvX41lbR0zEdO4
PlexH38XEfdTnb7W6BlOXJ2roDzHMrlMDl470tYgjS/2GJzLyn2cW5y+2N9JPmFKMbspecTVthjV
W7dMRHCFN0LL0m1QRiOV5NRvrbC+11kL41sMb/iXEUGn5piqwgKWHWCLYB1p74u/a/MXqPBlQHLJ
KvMWTPz+nE8QAj9hASIZAGUy3KdTJqWHF/xCdhAkThy8pYqJ5OI++N50bWbvyajw2Xaqpz4a36Y0
/kyI66cZ6255S+m0frzOyrJo6u0sqh/J4jyvf3ryKtJN7hBwtQZDoRu6Y7vrmaI5FL0ZVJfNNyrN
8jpk6tEeSZYjqimhHzFRfmDWVO+XKT5T6T3LXP4WcfSQ2jCGVif+X1wSAbHNh/apidrT2h/NVOke
s28/UW9CAZf6qn5M3PlE8tdlCuXNaxE6qcb72LnxzjePjotg16klO4oOdry3eZsT0tz2njcqpjpt
ubO7rnmKYKNPXa4J7fGHYQ+a6TyZdEyPUhTZzSRF+OKQqASbay8fRUeFjGFMnLXB032IbCv9SwIB
xjpWWJe71kzRrwznCQ9LOjaPjeGwMbM6+6MkTUnPgqimeO125KMP5KyV/Rlwwm8C7T+OrkOy2kpU
OuYnkyA9ikthlQHYSwOBSG2ykJHCW8/02+EEE6n5iaMZGbn/FwzJJYmt8AHzPhMxgJldkWBWGs34
SsTtWui5316SvE414WGyzTioqtm7VPmQ/9fGE+wHJcN2HacFQiSg7MxGlonuYUOpOp0M1AdTm+wP
AK6+umSmbhqa/8Wrr21MBlHep0drJlFrpMlefybth0/+wgzEq+hSlclfxI7PePJOEqWVuDtlbeRE
YVQn6UMsyDyQ1e9iyjHKRSrZOOQs6VF9x6F3zXueYXwhQKnZ/NGaQR9ma/4aTHUiCe/KUOIphGXP
vOhHR+p3JacnEvt+VqmbfW4f+OWpFBUxBbp/h+9IT1R3FJ0D89DMZL8w5X8ADpJs59WwyiWBZ1P/
N+Gic3tGLqnf/8UQyWQQua6xX/Hhn6cueMQmBJnWHTDd3yCExv9f6eQSvWV58jBJ8lm7fDK32FOn
cCKrDnrmOY3NTaDJlmr8EqP55qiKDkGf34EObgkkVOau5oB5J9v5gcFgw5Ig+4+jixd/CAE4Zqcn
iyfcgxU8J5YYjwipv6fFvZJDgokRB9Cud6d8R57Rfli46HE0fvl18TCAVWy1mzPoG+M7JP1zWvhM
7KeyISNRX4JshkogaWBXWPq3STC1FVH8rzHJxGy/XRFwirY47F6rIW54FyobJJDGWoU9YYJDi4eW
Y3sTwKDvPZnXwCEKxSNoxxcKM/toRcOz51MJJDY5lUQe8I26hHpoz7/PWjAQoOIFNL2oqvplrJQk
wSWNz0VYdTcpMe64s7Pa09lvyla+/xLVf/WLEz1PRf2AyzW6BPPa0MH+bvu2z0m+kowwGSlvWMlu
KG+mnvYzPHedR6iGql/rsvujwdYgWh8hFR+Q9itcriB13sL8MAOV3qVLrc7WVI5/HbGIY7Ck0XFs
hP1vTLs63mQJRKdwDFJG1DFqqEBiZRvX9zyoxTFu5KeUpNsh+FL1sm52I8lz3dRuWW+4jcjnSdKd
Zs/LMSydD5vu90PMPIYWFpQssN9Ge/ipEXU585r0UfYYQGRjvbvaFf+F6Vz/dSEJIE0IuycvbZbb
jsr0FApDARQFL5nhuJxGjwiPzJ7PmhCiDT+Hk8vqyf4pk2e3Lgj2MeWbwyyMkrGZdj6jrmzWzGxm
F3nY4rsal3q85Wg0b2MQmUPUBNFNVBifU3duKX/9y+JVdE/jQKxoxPT2oWyj51bbxDoUUNyOrDAt
+3lCNGVjJ8BU7UNeUigvo0dS3iKTR16WkuHz/NrM1OppZ/4h8zA7mWT8ij+c2VQXY3soJxn8EIf/
MejujuHxroAfyHeq4CE0SVLCMOqIh/w9aVNSQgZqjX7w6n1MLDlhRygI5AFPxyFvQjrK+DUXwOh9
qNMHqeVX1bv/uVFETOuoQO0FKwjrULWvbjH+NkAagZeeRnupOT0o6OnKr6VenM0k86dJYrnXE+Zy
PLP1YfBS8rSCnllGGXTbyRhHkRbGr5B2D02W+mdU4fuU+h4IdfPmVs6yjWtae+xHCpw/Kx8Yw7vX
fnLczziEPsoc9Rs8xdunxvwLSvLbcuqPcmY6Z+am/D2P87vjjPcwJEYq6Er12dWFvLUuvLaMU0Zs
DXPMsr06oPJnlLS7M0TFMVHuVWeyTzjL8Wm0I1yO3fglFCvQhu/MFRm4S3sRzQDgbbW3MSx8pkz+
t6GrevRF8WhF4NZWWh0VONsGC+d/w9j+2Lo/ku6hiDar7k6V0/7Z5MiafwtHA73IROtJyhj30sZn
KpeOxWta9U9959xNxSXij6gaWBzlNg6aLzejzfWG4TlrB2Lcmp8hFT/Am9EeBYdcON/6V3fLs1UV
D6oiNWT9P3XeUAtSzpEk9EzdAxMcutglOKgDf80wcHrejKBZOSDS1ag3vuJ6QFxM+DLCalh2JN20
VzfL/V2Ez6ot5tOQQnORsIgXJRko/k4ylUdhurAGrYhfctbRntGYslWTrbZhHNnfcbRYzz0E2yWc
oyzckVC5DNvWcFLRT4PckTLT7QQk+LW2MPLMrDPaRpAV16apmA4YLxiwmGq2WOT4i/rAcm9uSi7u
cZlS9Ty1RfVVdcJm4gbAyTRYhKLk95uxXMW2hR+eiVfzKayguhSOND/EbeHWHVD0Q5pfstJePEu1
by6bsaOlBYbuYru8T73SLSd/TIysMwicbcnINC3Ig0vnhuJD61kDxeOk52s24wXYuzkOcyKupRvl
TzpNyUMZ/OVlyP8l/G0qmJ/K+fa1Nfz1Tcc8J3LSBi5gFG2PP8EBAvYD4dCe2vxPVFYvUIQ5aLHW
E0l+BPL8qlYjKH4logUfUULomexJ+2dUgXKfOi2Pb01sD/e6zJtHPOzvvu6xa5e6gj9rrPSgWXC1
7OHgp18S6a2ByN/qKuZ8IXsq+M8oET1mZsDQCPMV/SeImJJb8iurTcExQgpwPrHMqhpGkkISkZJ5
gyhi1QCzQRerb92iz9kpXXVIWNN9gDCAEPPFLzlbJkXX89hul+jqXRQdo5rMnxNmphPUG+7LhDgF
tj/8UnMuzpnBDikXvSjc4SI+FSwQOJOeoE8+4fBIuo4NnGQn8Q5zY3QhCNoQ2tKJW6pnvG5DFv6M
U++sOPTshdx7lvNf0Lccz3kpcbZNNHUDIdSlk5sX5q6YCxTm33nG8GVBQDHWwsDwklXIEbMVIxP4
fvgM40htGtmZR2AndrauzxZKeVsCpocydgCjxA8pingwmPj5aFaKm8nFC3D1UAALmnXMnVMfDk8l
Q3cptTo0NXCImpb5oolC3fCpxi/LkgC2ci6fMLeHX5MyydMYT/Jco31tk6TnendHZS7OtKQXgavu
jzelKAVuY06LqMNtuGjs0HmUvMxFkD/geF0uDn6wq9vMOWFzw5xtSydDpQar/MS2S+y27fwbFJzm
rmNX06mKkxGDQkiecmFZAGNzmazRaP0nPkX0QJcucjuE7BaP1VQ+ZDxFDxgGE1qsSHqHsIa51NjS
Uczjen7w3YBwopDC/eJ6mMmfl2omrD9TY0sqr+v90UtvneXcxi9VpfWBD4NVSOUQ+OdonIFkEmnn
F99nHsn+etERCV5PFdxpWRXf2mpmrEmEAm7NpLL97GvBEMpCAoidZYRLAEk7ZLBvj35Ycz/kCJLv
Ob0k6ZiCyM3IK4c/kW5p52sRUuOYOUQn1Y1Vf6gks6INpRZ7EubC0U/RqPPkPNbQSJBl8E0dmUZY
4kFlz0OTV+ZxbPPEJ6UyMBm+US9myNSAmuZWtBJI/or6d3OCponqUGDDWiybRTGcjjT0RYQqxi5p
HaiC6b9xsR1XOEiZhuubv3gIZSXhh1triYN90saLeVzQNl4SsN2tI2YBUpHm8jDmoVFHwZG5U2mP
4JxwNCmt9Ivv6+CjjqzmpYms8i12kWUAKZpjY7T3JdrK3aiiKI4dy6MefaKe96lGk2p8Zrtuaqhb
eCiDz4movbd6IctOLwlZMboNvyX4c7ppxl75RHIs7nAcuBgJU7CjYle4bbf3IzrURBVt8hT6fX3T
IiNnpGct5TZow3kL87CuQIgLPCs46wfQMQ40s6DbyMhXvxw3qN8qGh/M9g3WM23jA8EacDNWLKAU
yY3p2rnZOyNuCxx8AREpmo3ZYOxkgYnxL4k10Y8UXvNMmC1pHq72HtwYN1/VjuWGcZe7V2EktjqX
7SZo7fboZon4wJQyH/kw1/wPCvyuBpDZJqS7b/CVIicUYc+hFP90SUyQKXrqZrS68mHo8Hs+SbrX
uwwCPe+LmGgwTYL6wU394O4oNjJSg1TPsU1qOg5m/Soh/JgHh3hdMwnGccCzUuX7EIzySGaW/ZVy
9jykDe7EwJcdSirpRV8eDNHOZYx/mTxS03uBhp+hz1JEq+huhbp4cPrIwgpv11fbz4PnrtSkJmGN
PLoTkAZ6E4kXFAXducwt7zUzrFMVvagOHvOlD1WVOdR7PtZHmaPseJbV3SwsdeUmbnDNTXjjf4LQ
iv8bR0myCe6p+CZ9SQI/BuidDtlH5fIH39tkq91t8m/QAU3GXtyZeM6+rHaDV7n/wlFYL3gZiHMv
gnGXC6TSAKUjPEWpwint+3XL84glzltobfyRYuMAce3sCNEDYG5b95QZ4M1WkJPitVg0HQSFg4O7
d5ctNnkFQunjFKbV35xL6cCCXlQccq62QSiJKwsxPlgYSQkabTor3vUOky3sK+6ujaDIkqxkhuJ4
CBvrCCYwciTWZfI7vHxZ/+nGo7yLPszGUxSo+T5nszqVGjLjFBUk6hFKzxjR1uQmLFOCjTOYZH8k
Rm3ayzzNn5K8c36I4MBIWuTeSySW9JlogBZLpqqO/hRaKMejGU567givS+ieoToGbbE7IViGP647
lPWhpSn2oBvH8AKH2NyWsEf1VQGp6EXLFK6dh8vg57RuLsO43Pf+zOU0nEnlohz3GTaycsY/ed7A
fFgRqFoWS3W0JlJPA4aY92rG97blYl/9iiZ+bWX8VcDkrsyJeC3QVIjCaBZmDNr4u7y3gse2wMjP
l0zQy7g4O7dIQjhZ/eONcXXRli1u8Ljis5hDoiBpQan7moKuYJNj5j6wsrTdOX4d7/J0nfdPafA+
J8H45k3Lu1uL8qGzpoEpV1jte7+IUIoIH91lXdS/xUXEvCeSY7YjJXB6aoyFdce+rrUKsuj0OcQM
aZ0JhMGmGyk6gurYIzBbawAO9iwjXpr8wxXRviP5Pm4UaeAJEX/e31Z2dFwR5B5bz6mk1wl3kX14
VoEg6QK5FzxrXFypFIdgGbHvhyPtbLNDf8Tak3rtjufqACrJ6C92+U+hGXv9+Okw3OdRJZ+xL7+L
1HyNbHuY/cne+IvYWFQJrOSC2MKyqYW/XVzit8ZA7HTW3bM0v/lMnsCjuWNe8Y8Qm2Zved+2Thie
4rK9hFb/PHQJHxcZJLNFN9gdyr79o+L0zvZHvHg9XrJoWw3yb+7itlLZV+JFLF3Qyy7Dn8FRRfOU
sMYgIAwFj+aupzetJTnSlXFe557ReGJsLGrpK5O201LGDTcjuyhac5bsjRjtDOB92QsWV6Q8lJXP
0uP5oNP8Ksx8ZeX6oSBoHR/ivYseTM7qBP2nId96MdndtlsonO4mxl9j/YsW5Vrl8a7ImYHW4WVx
gQqLGimekD6QXYTgdpxXlHh6s8xMoyFb5zAXPU4WUls3S+d3586PvCeagoog5HSMtrN01c0sLAYp
mbZpikiY2DHNoqelaRFm0tqrDqlj2YfeFssOLYqwtj60//m+J++FTVUr5FqWYhzd6JRkhaEZimvV
V+x1IL8VGzB5FsRf4ZPu8na+E11XnCI/6rH3FMmLCkRLV5aDNpWKGAt3nEFFebM3qlf9Z+2zsWGg
2j079TA/VJMcvgMPubhyy+V5CSxJ6rTvsQRAIK3MlmgfU79WN81ypWdDdBVU24BSMzQA2m4gy3fQ
d4K0gmV5zzw5wl2Z9inVQXHEWJccLMtqTwMhGJuqIZGwWxMglO864LBN8ZPX1XBAd523Uc/6uWIg
0z1xJ64wF+fpAvngkRQ7hhtmal8i1ByyBHaXB6tfID100otLybKPPUFv7oG1VOvuAFeeIzUOGCI7
+0g8rIVohxsp88jSy4h9vwYR4UJBWPuXLm1SgZWcuPLCD+NTVlX1oXERvccpVi/+FBjejiL1v0g2
YF+IU1feFzq7vSOOLGUgS8Td4nk/avL1iaCSaIv+jdmjDuBt4mbi3h7kbiKDktSTMEBUMVgCYVXB
MMPs0Bcpg0nJJO7oE7+6oawiqcRrho0Vjr+1g+5k4XjbR7nE+U2cCSU+TxY5nZa9ZfabHca6IEiS
fa+bokEDraxxInMCT5tMuvIcuR0ZGVWQUtjkuVmA1g1mhiFdlr0rwv6MUTp8YE1V8FmMdfXd8Pwf
6oEpaA7Q/TFFiFv8jZfPhMRvPNByItQ6n9VeL9Yf2VUlJ0f/1yZtYFfg0yb73YGGqvp73UT2XnUA
sbG0272ymCm7o/0HlbDfQgn3+8UN63NUBQAqnQp2EbDrI2G4xckzgrUiIhfYnevmF5Yr93lQE9oo
p+x5qFxioi2mV3WcJVfBtfg9FqLdVjPIAmQyIelR4StYYEKCU5ibTe/34pp4lHpWXoFPzUo9S105
H93AdeEk4HZuLv4JpZoXn9w1VsNUISs9dLaVgSeQ2oV+Y4rQnwWDYtYH0Hxqv5QHR3gWfQPBSmGq
ACBjfzyM86R3ApvdzcXHuEtHTIaam+SK1x8cb8BaadtEtbSZNz3wNFdMZ0pWWmBBmi69m9V/Scyr
75N2261j0oDCxU+OZTaalyUvCUKZ0mxnZANK6cJP1ZFqtsajMnOzrtknMsQ0KzrxKo0qsOePrb7i
sAQ0Y9Ptlsw8fRx7lgUNo+fudcrM1hntmZ9gvr7MwXJ3ytL6F/dVf5zydrj17IU5MKMUj0lRwW/T
HVwJOIDQ8ZkexGM8PtLPeW8OAPA+yzqIxoovo7N1+mXVTfNhhlQ/EuRov0jFrfA/ls5sS05c26Jf
xBgg+tfo+4jsM/3CSKdtWgGih68/U3XvU53jclYShBBbe681l2/b2GkF9olbNw/OBr+t8VxGKtg4
doJqLwSRh8cE14fbUN7Uxny06eVuLLVMp7lIK1CuyHOGuPvMw065EH2ZvKQBgkO+ycjZWnk+YKkz
hmqVz3Z+E10nr0XUlnqXrPZNnWoVitWsw4jgHBmM1HnYmqpnm6/1Os5J/7cxXdY6MnD57pm0f7uh
AxCD7GKNk0SA2FyaBm6VKd6YcNu7uLe/bYq4UwfY94zNH2eQAZzAKCEfgkArtqVRY0ZyceKkaUDp
IA+VijimoPelrMQlsY2GZkdHCUPxa9xNOy8W5zyYv2ePj2UHFLKl85MF/bvDjYqqfu0AqoEkuF2Y
bRPstVeRhPvj7vX/DoOUh9E7pN6vqvHJVa2/aLzQ4kVuMivzDb3HRkbhuq2uUzVsa8ADyPj9PAWL
o3CVDXT85quxSOgF4QazDU0Y+zzRHwITsJp59XkBffpi4sEY7vqf9owmOEUnnQm73wMqRZlqy5MZ
p2+DKq5FjOBKCPMrJiaoj5xLyhumggy0NPRIXZS9hrkt2mmTw7ldxXZzqdmy+3B4geSxs8MSpXN8
WJLiZeYH8rw/WQ7Va9WG46rFcK7SFHWAS4PAaB7o2ZYJNtXoIgqKzjBK1jRY1pTTt9QQX6Zgz0fr
62UNVhS8sVS6bJwEkamfXNm06cgvmsxtZhW7CMTlxjCrF8YqjKyhOfQONKKrsvu1SK+qC/agEen6
hS+R3SNvzo8ihZHfoqMBG962BPNVuPn0Ekoxtloy/W1AqNyEqMXjaPlJB5j9obOeoB3TMUC80efY
xJaN5ULZWkAndu37uDw8GE3MNz8MyctB3jJr3FpO9C4GJjFLfjAc86DM+GSk4UFN+CiI/+ZlMbwQ
0jMc+afr958F37HkaqMBqX2eAsLT6y6m9stcE9ZRiCvIPzvzvKMMQLD600W/a/FRLdMGPC56Kq2P
zv550QPJ0gVNIcEeJvBINCm+ECtWUeEC9W1GdV5M+moavAroEFsTLDCoGKvQ4UPEGdaJYbtg0NTL
MDX9lymbdrn9XMDtTFnhgdUegzn7DqQJS5uadWRD/JirbyNuVpP1mdOhNPlySZm5eAQNgCtEPBvT
7GHvcY343DHunQcJBZadG3WanT4G1sZU2hd+k8+/7YxlFSrUzOOAf1cQpYAudESU7YdbUNJbD9yD
l2TXAD853RJIyG5k0jnstS2x3oU9Iomsat+CvnjhFbet+mGrcOgscXULB4XGQrE4tPM+yG84qijW
8zWT/y77igxrM6vZBOHJUWKEN9Y9xjF9T8aeZAb7D0bFI1SPj6DOBPuMyer3NyYaogoJOA/sGNgH
v+iftP4tGRGoLmDoimqXGdPeim00AqTPTLZGJhnrMQm+8lH9qpTxaltztx17712vSBqPODz5q7Nt
3W1guDDW96GXncw+cI8KMVRTzC+9/9ImHyYUiVWCb9lS3YelEzgnuG4xyrH7oDSCpZVvxOISEpAS
uxlr5iAmxHCzeMjsRh+2/Fyz12KVmUykqTg4/N3EY4wtfj6nIx5WklUo0MLoCaqpcXZaQUKPHd5b
KEKBk7GksoxIbeetzePbPKDe4S2wKzOJ6Fbear0+lRFdOIdZm9Jhj53sCdMYJqQmc49hT/x3q5Cv
upxX9EIQi3cvlumTCMCDowU9hQ2IweiUlgoVGuiB8gfbpl4NWTbu3QEqEqjPYumvyvXR0kxMRmsU
75uqStBfNpKxkeyrX30TiifK5/mQCK/EXpi2FzMeJNUbRzMr5FQRe1DDw+ilo06qF9rzGl4KZwMH
DGJze6x5wzrWe0L0DHmkvTFvCxEDzQNuTjAg8v3K69/A8FygeZ/EEsMSbfb9DIxksE/ItyjRgo6O
WzGR9IeLmoYwbUdOOSz44S7T4gN6Gpj5tC13MmMflIlB/ayewhnPvQQCsbExy6w95sb7OnavTavr
9gRtAnf8Ne7xCxDRRd3SrdOq+kmsifwIGoCsvWEMd9wbjMlDv/c7tIFCek/kJ3Oug5BNhAwi+yTO
Tlh/XogxWBH491LFZFGRBoAa469loJ9PVX7lvYJhUVwaD+g2oBDBgMJDXclJmfADes9BhwRv8ZgY
cEDt3cxYezjLidaZvpjI//Z8YhMjEBgk31XdOtBvxwrV4oqImr89T7/t0qYLDW2XslBgh1tjUmwU
w26KR+REg0f/JHmHQGCsJ5mxoJuviJ4/CKBTNSPO7IHoNewHfe6fCTzY505yic3oTmfnmYMmrbNA
VJs+j6/x5O0C1X4sGXdsmDukMGO1VewYlVlmWyzNPzBELswrNgtfYUPUCf2dUzG19D7F2aKUhj70
aeeUHdI8jyEhfKSH0QvDSkQOBErbMr164/ARLiZpSp3NEiIwMJOo1g1ai1nP9ECjXtwJ/gC72mQR
RDC1bbxug/BFAENuMnI0w7CNtxW7BhyPkDd6PZHiZNGYnuMX/SFA8mtF0/gz2+aZozlLsYBoQGk7
HTktggOogr0Y+qdomC6Syy8bApNQS2/iYHxJO+MZtEy6caIZbsNIHWvEYiUdwHgGvs6wQp9fuvRX
2PNioM4cknHcl3TQwojUiQZBBglF4OYzbLTrdnFwxA+vvU8XtWTzGQYgWqF3d3PmTEAHebKrAchc
zKmjbl7rGmzrEhuvgUJQ5qKUGOKROJZ8+Ek9Jv2mFW7J0SM6xYNYG0l1pTMKWnRGUKuidO8Y1hMR
gW+J5l7xutsnNeJgaak1FMuOSVR/tZGxeyYHItWMuwnUl20Yn04/Iz3v/H3BKzThbNMM9DGEjaZa
xZg42vxh0ouR7HAZae+kb+7poBI8Wr0xOjo4ffkTBP3Z5xw+WKEu9dgCOL/ba7f1c3SPzplVK8n6
Kx8SNcd6XEZ1DZpRbAeFy70VVkNn0J63gdYaBmH8ORjzbS4DxlLL31pwIJyWRd4UqkGH+jDHFUnq
4YPYdlgmDeYuXh+1l32TrND+6lF7n+Nq/moIV33QYfdxTVo34XWPTDbeybFV+CXTMXoVpQOmKYyR
bsbodgCF84kiCiRHJNAAItS5fdChdUwe0Qy2u2cyFzgYXwykQQyXrT5FoBoGz3NMJNeCkWfrB721
UoSPQU/mRJ5AAW+urvTUjolLBcCdnyCU9VQ4GSgnh/BJW/FgLufCAkStUKqtwgRXk3QYh5aYbYJA
E+8o32geK4EuEESifnswzUMQA3hnEN06WkbQyIEErmGK28CYbBvxjZDZuUZQs+VAmKxIQmW04ZX2
zsnDf0gu/XXs2CUjgflCf+ItXkzyjJaST+TiCYEc8VnhHmg6+70BgZDGbY/CXP6J0vE3G1LycBPx
7KnwnSjYZ/rQB88T9m4JgWMPif2SRBZoAGujQvupgMzCSOPgqBBcKerdGVFhF0fGqiDUaA8C3riW
op/wYaG5tjAFsDoHlT7obvSbZirRSTBsECDxiWGhRRzG+4Xbbodo6DPUWmvXDX6hn38N3PZJzt6H
bv7GJDRKKPFYs2F4ZjK/SprnKl1OKdfm2uPrkA7mChIIYSxmqvkT1mN2NPor7D7KPIxptiGl6kZe
eBl9UTvP9mCH6MKXcBIGvDQBQviySk92ZFOLJ2/0FDx8sbO57czAh6FUPovZBUZhwKfozJ4BB+Al
vlj5Ane8hGk1MZqueFqb5BBNzrFuU44Nwbw1O6fc0vN+Si31hB45OIbDCOxFgS0BgsJ3lP6kS/Sr
DN1fKkAtrtR1rMuHMw2X2EPh5wzFIV6sFz8Q/bedOq+Q9LZaR+oGdXekU8ipILgNcn4eG9JsLeLt
7Nn43UTt8BTaQbwZjfxW582TX/gg9w1OTaSvZMZTVpjjKmUGG+YF50/SLPcL2H/HGG+5a9aHVjDm
Sv/7SzOJnW6cNUe2bo4E6cEbUqTJPQIte2mrjVRBdph6DeMumJPW8bQlyoHmUd8yIJ2wP5EV3Pfv
fpK2ABJ9sOvluzWGHwixtnMVvVUKySD7+rtnywcygFObxMc+m67o1s/zEt6YFHzbFQ9HPzi7Rc4f
CFt+m7Q3dkznbzT1Nli7XWZVGTQcRHlBbm1zELeL454STrUt2tq0pIihI85Yd+2ENtQ1TqUp2S6u
bm1YtvXatNRbinDUcNmUuRvqvOs9NvxyM3sZ+WfkHAk3Rj9mMouJF/8VE+M/36aWt6M1K+7kF4jw
odA9jMzjKGxAC5wYZ9GFT0AOmMxWvTZnEu98kvJ0Miem20uQ78KEs3TYX+nRXcM8OQZi4XiPADju
Z+hjDmlQ8fCHrgykhfTFcfIzwpJfCdalTdWUn2qC/8QpQMoKFopQTPNscLW8IsBg/DMr8q9WYeHN
68lEu1+7YOU96ZuHeO4ISFg699A5OtHes6DeECCF+KooaSgM9O6LkFlTVRk7gf9ixzgSYREl7K0y
ShPASQSZzot0X8o2Z9QPzILT0VRgYkvBUVlx20tkQ0fvv2Nq5gcM4BhffYocAG4Mcg5FRjj2T8jA
5I0pe4xlqpHNzvfi9jDkfoYXCgbfeoxS83fjVljH+sTwHrzdy8+yzH3EF6jiekLJEdNoQFNVEYOc
OW67nvLQ2WGOBKRKjMvE98JroV4cmPNR1K/RZKOatHP6Wy5cbs/y+2KdoHLZ5qGZ3JJ2suj8deJZ
pY2xT/oUprg3+Ud3ACAvZ+rDZAj80xh1KIYqs7iY8H8ObDf2NvJCtE7DUu3RdsgtQlb3spQGjBLH
plga9STCANRP2qu/W8oEALvTNO2G/3xNfG+Ag9EV6ZmonHFDhgftiXZyMX0k1WfdKfY+kNvU0r1x
crOZsOWONA0d1bx3mxjcsx8AGvJ66TGzXIa94THuBWCO4pDJ9C4pk+VRdTx5vRGjCA1d46mz2ZNo
3TSsJ6vbhrDUtlIxGRsseuhMIZKtsAeCOW02ansELWJlhYe9zFGgXprsPqrhjwBbwOrKvIMXG5Gz
aSFcvniaoKCgHqwMOnfbfi6Gc+2I4CKNEeFFEZT3aSn1Nu7Q1EiWoAZyDmp1xTEl+5y8Ntiz13T7
OQuXbY9kE3Y+kz4r413qN1Gxj83wr8v7SDt2Sx5LHzYHevAZfkjy7TCbWNWNfTEjGwAasyyepooh
xBRtcz3u6kIOwO5R0jEz2O4gSF5l0P50nIjQBIT/7LiGv+o1By/0vroxO3Vjfkptks1piu5s+mih
bKByJu0D1cTWHVHpwq8g7tHCUhOJ9FM2nbMqo3YbgGjMDfFwevVnEQ0eZxwNq1GbE+tIm2Qg7rGM
8YwA9jNN95yDzUG+m5LV3n/ZaIW1oWvTpItzMgefmq7v3+a+n1Agk1ZjJJfK1xk3NaMu7gWS1U0x
4+rXhowKbi/q+xN88U3jOh+TytajtbykooI4kOwFgRaqZ1rrNq/Qnf/2LtqoRHEE7XRVIuOLN4eX
nKxQqzauY6bbiPJiW9GxravfSTsqtJPyNKfZY8roijbeM6ym+9hbX+0yPfeDh72fQ2lOsFKXeuPK
bY1vbUzx5/RF0A1K7OqeL87dr120MvlXhzOvM4K906qboGenwM6QFZVcZohLvBuxC6YgwBP15Hr2
rR4svOsi/2xzBkcAoGAYXugFvppwgf1R+CtRJPvFHU9jDkPAXCqGi0ZzjBv7WZRi5y/5Vf9/N+U8
KUDf52NMJ2m+xgHBKairfxd9u4v98R6a5tWrG5ZB/aU046ST03sgh0sVtqGOPzKBrJfhnmkIPbEO
j2S/nNC5nRCVMGwefuEU2ZWFPCKxuSnP3NvIjXehLRk/yzuy7rugveUhKkIrBj+nirMnJ/UerVoe
1n/Gl/FGeGdzbrM+5KBrXChH8RYr+nD/sTxShYyoQcbvFN7r4pL7wYPH7IkcQmZO6Oki1b3Ec+7/
ovnCLCrJi+uITivowbpFyvuyKusoyhk8lEW1ssIhFbx62HK4OAjbi/RuLeM5EkdiOG8Z7z2rrP67
tT2CQUcUwEZgRo0EUSYpNY4cZyZj/gKkoIPbZlN2U1p3zF1pmVsFo9jYCZ8EHTSCWskZ9zMyw2HA
ukaJhRRTrScn5C4GJUpMag+Cy/6M7oAGUDf+gmTyAiqTVG8vYjvWQpbatHcW9QeU+M2YEg0WFvJz
qPy1CIZ9AVFE07MCvLdu/XtELwfzGWJu3K11pzlvA3EZhAnVn6xc3VhoYjNfu8487bsJNAUm2JTO
5uDM2xIqZUNdg3mTSA1auUDIob6eGDF8hZMBpwoncp1vecHsMhv4dYScJrJPFpntzNVPnUH4yOzY
q54mT8Ho66xia9sMyQdx0usZzAHvBF4JPac+S6eKv/X1EmDaZjZrufnfidUcsRF3FhiyQtKaqexX
aYGnlXN50HYIOXlI9xOde6JSOA0jyUByoHygiuIgYOhq0yy/hMweLqNiDJhMr1yEhU3OmCzy5bVK
8AYt3WmAb0NVvQDNLSBq2A4mo6i+NNhmlin9cSt51j2SZRZXzCJP/w2SweVu7da/myF53DG2lHBo
0j2i690S8e5UdDUbsWzMCK13l3LypzXk1iAOAMasIwtzgiOil7CYt2693Bs5wOEsJmiIWqS83Co7
3qAq/LWgfbELvOoSw8BAoVDI93IoTvq6kigB//NO8/rKK2QTFPlbhFg/niB3OQFVHCh//jxzqQ1M
55FLHfhLpz8I94HsbvlQ3mIRcOYFHGFkR7PSp9V5yxttqxzsrDSs/uPSWPmmM30qdbJzEfhE5iW3
Oug7RpwT2NFsMqwQyg7JyWX2myXpRiwRwsjgEOf+weWoFCMFJ99V69G9p2AwTyoPnmrX2mEoQu0q
bGwRTvdUC6LrM+vcEiC6dMmxiAQzN7IMAS+PdzQtsCKKYO1ITolJOH9k2USb1w3OPgqw1Vw77yW+
n9UssU3a89rCvq1XKH6Ddc/1jyALzQqnDSs7GpdtEb9XvOgG4W4Fjy0HXQTB8r1wsJPmqGGspoAY
H+w9K3AOQZeAAXQaRAkYXxLKL7O2j0ChHgkg2LENvgbUQJxvXwmI0pH3bMmEyE/eBwjjuyfrP1Dw
MBaz3PWjIoWHc52E7AifDSlMg6yWu5nqfSxYdrIx5B9cbQZ/Fx9YlqKDrWnMexPJknA7c6oH29mo
jrYf+SW0ZmT4pzFbpuzp35JESbp43ho//lGaoH6Z7UcrqwZhW7v0ZgP7qXfaZ6uxzw2eQ9omaNub
nAn+cgmb2tmlLIqmq15pme2ckEppqTB3OMiFAKKtxy79CBzcWP7gnlBMgeFGScFBo+YUMb5FDmdV
6kWHrQcYS9ccmcTtzLH8QAQBwCsjBHmMsu/JT1lOHTlnDCTZ3FHqqyJ9gZFwkES7AhcL3qJEXSzC
RHJfelDiu2+/HzAzQ3Xf2lbMp5zKv204u+TvjMmmtHPc4RjTd2M4PqmSDgvlkX7F8hSrb+h7FyHn
t9z0HoFL25Z+cAHznHvuWtVb2EWXcZFfvWtOK+0BnuKElBDnHtKg6gLruW09MuVD71h3paYyTeS2
Iyczhgcgm+eqaf9UNEYN3p4rwqpfKh08aQQ3mfn7auFNWhfiyVXdPayTz4ke7MFDNv+gQ+Gi8YWu
GdpYyH3anhM7nlQMHOR8M8YFrUbk23STUYKV1XfsZ/tCMWiEfosYHP8kHeGqtI6hAqYelOFbh2h7
5fk6G6k16ycRpNEtNvBIcuqfrkPNAaqT7kYgIBqRvbDiSspKP9pQRKwZWB8qJ0aJgqRjoIUBDCOd
nIOvy8CxKWPUlj4zNtKYLvTGxb4Yk+SZ2c9CuR+4+R1UlUs3GfBS6dvzJwdbEjuSLh5fxChoww4S
2kldZ9A74PAyczVGkgTd9mo2y5fyUKxOU25DGeAdRiTVkUUBxKj+pMgXTD+EsZtGerAGE7YgzPeJ
P3/1qkYGO46vzDfeDD+JQb9AQx047tWjz3ExNtABebeCxNSV0ZW/heNvBtOmCdHehzBlkorHwuZY
TRvnltbqWrckJXj9LaS5sqIMPIh+eEKBW617LAx+M5abBkkFJcmfvMWzSoWHEuq5k/JkgPrHXpR4
L51jcKulmO3nBU3BGenWrGlTzlsdQwhv6L8cej7rX6dyGWv1WcioHTUlen8X0RXnzAx6tHT3uNXL
XwGRCB+epGKhNY9766OSA0aaNqGRWRB1ivHG+6Pi+LmENQBy8rcHCUx6THrT6YHASBOlpiv5oO/Y
e58JHX1uIATEEWmDVhXcvdayyAToOdYDc73Tm7Qe/UwSUVppdRsaXDUOAU/WjGyD/xja/GO/GAci
OmnhkbOtsnZnNdD+bVQ1aDWYcoUV/Yn2ECzjVVGAG5yyOAYOnFkZ7pJLziuoHKBV2N3RoVRpRfOD
LYNQm/oQG/ll5LjPAf8SaIJIhSZKdtQ3cQ9VZkSEdRlV3jJtoVbCIzQd3MiKniPMTJwtyPbxqnMl
Fn8/19kuGBDkFaGdbQTZg0ntnjrZJj/OQp68mNWLIHE6bXQ7hH5yx+FlUzFjRVAfVD/sIe9MPBAX
WfZynhukPnNZDDugwZFFpVSf0nYGulQCSGyKY+WGIUaGskYz2xj5uwZPMAdDMTmwLswshZOCeQ0u
MappByg3hV46kD1D/Q9PcWvP85fjVhe2t0NI/jdMrqO/ZI+hSHdZ399xTm38RAwnsNkKuiv8oLRw
txl58xuoKMaKlkTC6555Cad6wZGDKuJgTYx73Wl+tDE9p6xAoM14hRlM68S4ugd0GNd0uo5Olb8m
Zcbsyht+FkQ+B/pRumNc3c2oO4qu+RO36UugqEqQxewKRP45vzl0muPgyycGusdZoiYYh7z9FZCj
R+0IlW5ktDuIDY6Ge+voaLiUrlxwqZzsszeqqzum3E9vFxX2pyvbl1nzfyK2epAHm3yc7k5sHMA5
nMHS7f12OLdTfqDZ+9rFKPWgORWw1TQhe2y1aDSlYK7Yp3WbrsreOJ3j9QrWiwTP0ZF+Z1GUy1rn
DjBLG3pgQd1lqapt49Ggy5s3UlU2Vub/s2wX6fdyMVq8VmnONC3LS7QYBFngZiRmhLQMmRCM0fK2
t00WgbMZkJ1XtubvlA5+V6ycKGTdv8rqRp0+S+ASMqcVxr2RA2ugHY61T0iVeqRcofDQ9/podaeJ
pmrZjCsfEPEiwNKmgFXDEEZ81I8/StV3dFLeZsGA3LTjnqgHSiLd2qqzeOsF1LDjyF0xxj145Q+t
k5nm9lY7nVwrr9tODpqgBIf4yp7EoSFuIzfyg7nQylRawrAcBoGD0dUMk1jhmygBztWMc9vUYMZh
OxfFotTM7E1gQgML8Ukw2V/PML8l4zx7jM9M0vaWxsEXuKX2ODjIbqgBXABRJoBF7xBeg1iVyhMV
THuHjk0mmj8F24wgQhyWK7sfyClKg39Ie6jR5wRnrVoug00LtrEVc+3CekycmbKlHbHJghTJXeOY
+I2+8fan6qCwWHy8pN+ODiQjoPGZC7VALBRL0ecsxpvt4jHS1+TxUZcaX35iwE8SD1Zxv0KkBcxI
hhg3ZQsOge65ETWvC6GcexFHsHDiljmV5LbF0z+Fp7Fp3H3Tk1CHRQ8S9QFd8TYxw994iD7YuNHR
DbwtawRRdQDgIx7ebN+6+830VjO5cqfps8p5dZXhR4DxDFb8S9FwhhwdalihsEy1mVqekwmUzTx2
yHoW1f+YQLC/pLTDUzGIeGfN4bdftj8Vyj8ORGxpQ58fF6c6k+HDzch2uGnxwfp3i0+Wi+Uxg87L
DJOe7PCjP03GNLRsF7zk5bVQybHyc15FS/xIzWaCUd+f9Vc5o9Yql//CwVm94lrLZR/yMIamj02o
fQYcyIzL2OWmHpbZEal18XGJdDSSYTogV7sPiPWfAMUutIHIpZDTIe7dc0Mck5Dp1nWM99jO9vqB
GEMEOex6qBGuXrl8QvnlKerFPpxC9C7WbdZri1VXoIILqDNkW31M+nShqoB3BsmfRrocGMShrA02
TQdH9UWBgE0los1rgPF/rAh0KO1fANXOYnAeZX/seXTkET0nQhQiYpt0jUF/rayXaeRS06NexI6F
ONucbxUjDOdfVr+0WXrO6YBmnENzkCxBVLOiUHTxuyMbfIYrKD4Q2+Ji5JdzDSUmuOGWRgctbA+o
yPBXMjL3b+j21yUqspy2S8pD43XscMxgXQQLlNJsc/kTl9mUDGmx4XU7y5BHp523tfrKEY6PCAx8
6330Plrnh99n1fVuHmkNc608tnSrIT6ghKH34l1IIdg6GeHBaCH4CRektp9Bk6E77dvpenBNNBDD
OjUlfLsXLtiLbi2gCbwsNZ1IlwRB4lG8eM3H4UJx5PWc3LrhT1x95GD4+EcFx4cfXCYLESS+OA+i
rv88l3+49AKhFrNrKDaB1uCsXWtaLXzYmYNxQEdUlbveb/+CjRf4H8ujhQFKL/CeKEA7jq+JPvX5
x7LM9jbg5FSRn+k+kpDWffrj4BzDQcZmXfXHkn1M/xcNA5NW433H0SHE/jqJYxr7nJgSRFAcbK0X
7sKE4zwhCWvIrz5FIj8ds2olOzT/gjsKRRN3++dYTpumr0km/bswLgmkv5pBrXnjV8iMd5rZkP7v
C2PRmNLZ6y+l55XFkkRy+7xQlSjvm5jOgBshj3oT4gcUtb8BDUx/9XH2VorlL38qlLjZTAN6Jz8s
aNaE9m0Rnx5cxvaPpk55gGxc3vceZ7QZ1nBgEySpW7HzSd8ZvZjC+sNCQAbAU/8engZWrwShjf5g
NfhiNeVwFmZma0wxuAtkhu2Dasbp8DJOP0kJEbf0NqxBY3huJK0TvQDJ0zF3WYVBpNspLBhkjWz4
uJFwUD1KWshvtvvmokvzmu8A0ppF+TEYn1nMkFAc1PI2wqZERXdMIIl0FXAZcfHBFzsF5RWheP9/
ocO0y5LfrPqZDRr+hRGGmtJCQ4ATkwc+Amad7b0zBtY/4fQ2MwrUnQShQKg8cc2Ln706QXTAcQW8
4uga6XkhU52CQL+PVGLvLeS//FItW8XiQ0YG8Upx8sIva7qA1hPQNUax/GzXoiWl/hYJzgKr2jjN
d8asiDXN9elvnbYWbl15tNgomL1fGtwnJI8dDH86lYqQxZYjhdbl9ABwxPw79IAKx5jgwz88U105
/2pphOfZB7c2X9qDsrKN1c/6CuPJPObWc8La8IN6y1Bkqx/VbghPTvGRtTdWJ1cB3ezKBejHTS/e
8ZmUpzN/wLh9XfN4TWwHgZnQxnutQMTyEynUpGH8oNrlNBpsk95bsbC4cYJ6twQFUBHCsTwIa8EH
Xc+rxXtFgzMsBBH7gNlQZS/Ojqe8YLtkb1DOj/7lgxYfaaYGv3cq/7QQelAJANg1zwVUy0a094Ib
wrj4g28DDc3WxnjGIk+/O9QolQ/iy7qH8oVrT7DkEGC6Xbzo6Kdle4Mjs2dOrVbcF47qNPc6715l
+Te5eoyVYk6Y5Hi8o1M7zmjo9G6Mo+/E+ZP38fI1296BW5nb5qXU50tJYzqCSW7H0ScDkybtbzUa
3sRYNq50j3wX3K05tU4xcseI/Trtiw0tYOzwPQfndz78zK0dg09yaVYTh1PGWDuk1Zs5emrIYB2G
5BDzJjFpKo5wbeeJGpBHrqx/QO6tyA/ehoI3CN8b9mEHsGbHverza29/6W9h6OQpEMQ8U7ilbfJI
KnLmSoNZDR/OrM96c+8aBBTooTtlQtm194Yrjs5U3uPZ1huj0XfvjP6R0KU0rDFLxfm2d6sNiwRs
xVa4R2IfSeKQ33zz/6HN+uOYdj4KYxiHPEUDG37yKkz31eNPuFS/1ol68pMPkXI9/J2wAWeKitX3
WihH3nnifJQg3x05E1UEbvrdLodTnE75Ng0/4pTw6Z4gooXuBkqCPZ1ommURrEtAqzF4RV3K6ueh
AibEQlWiegwB0FDEVPq1ghN37XQ73jh5iErRQwIomN52u5rJVc3rYxpeGAdc0rZYGe0HkUR6n5BH
L3C3PmWEndwGCBoNCtXSDnV00Zl/qxcM+fIr+EY8oRvHey8o4DstL8bUWWTVj8Gcp6EB7Vv9nrWB
fCeQLzNGETayJLH2UPs2UeRT+qoNkVwb2wh/ltghv4qGTUl1kBbyYKn6Sf+FqlcrdlzPzPc5Mu7o
nuNkCzC5cnw8Mkk+9A2gTqu6OpwMeHNO2Jf1e4IrtTg8BPA6Bi24Jkdq7Jks5N7yDy7TOS1KMISe
sWOvlqn1JqLuw63MM7jy10rkH7M9P3OrrMhaT030pR+NfqaY5lGbmHLFpbr3lvcKe2nd1fde8Ugx
rdV1DHdWmmhH+GkwLEyxqF3NjCq/e4GPfuPVvvhYUAzGkEBRlTjScIQ6K9fFojOo/xJlRUQes1bj
QhzCIeUFPXnY/25DsGyH7DLMJzWAjmusneqPZm096UXSQ7dCTQlCj7d2uyLG5cAt0O/okZOWUT/p
J2dRnzSewAfATx7QIGS5e7BILqroKRa5OBrRshG4L5ye/OmA/WWe51O/NP8ctNDrpGl+CPU6NEXw
bHXuTbTzOQ6NDfx0wlahoPhj+80Y6pZP9e86AohckWyqhPkAqTdwmsCpRFU6kafuZDizo3nkr0D8
GtIZlZV7EYIgUhKYTsacf5phfDQj91QN4i33xD2JfHdl5yBWHHkcvfkM7/u4dNUxlOkHmYl7MnwO
OP4fKZiOMsx/6NjyXVn2pyzbM4DwfRNFR5sdgJ7ZPgH2scL1tJ6C/G45kg9FK9gNQb+UWm3H4mgd
8H7uPP0eTZ4cx9nFw0KmRrL3nYW1HIkdlLxNY/UnX8UTPCQIF7wOi0lZnJ4IrxxDY1r5Sf3nfyyd
V3ecSBqGfxHnkAtuO0epW1m64diSTc5QFPz6fcqzVzM71srdUPXFN5SiPHtG96JKrIECt/098Siy
1Nw6A97aaf/YtiXjBnk1VSbXhj3sGWQeTVzT/dbax5otCdvnKa/AJVZzcFhK67lApVkXlxMYOBY9
ByjMe4fzW44wammQ/Wp68LpfBi7RqX3jbpv2NTJfO+ImV1aH44SgBal8iNiav1nth8mtqU3mxDtn
aK8CEBEuTGA0iapXqwZPdqVU1jVNL3/MfNmSBCVHKyDOs/Ag+rwCo9mbmBW438xwVhWAx4ohRztc
g+gnGd7JfOQ/fWNmFkkmMvBDfsealDWcdqCDHBJ+OWzstdefUMkTgbOkNCUCM5ljN/BQOr8aVGOK
LoGx9djnd51jOPA6dRj1+LUkLzl/Mb+VSKyPWsL0FITSbpEfcb7oLkdPB3tSpZo+oc6w9GIpmY3r
2PL3E3YAlvrgg+qnQygUAgV9VPN0Zc0HN4aXnglPC0qn/nChZGegwQskeoFfr5eePb59pMbApYDK
3jSLs9dRSpZvCkEZx6V2TJarT2WhmCoQnWsbmlvbs4ExDzraYjS2sYa3CoTM7P0QtFvBx+SS6ieT
4sTMoPRisHTgvTGRYqJEnqWg4zdLMqreeiwg/40FBK8JKwVYAIWDa5/03z9BXJSKyBq+V7RJtgNK
gt/Bx4hY/tj9PcwH5B3euKybMF72PL8Kq43hL9ZSgMB0eyWDD4/iPirReMHsR5eZRY+kN4G19H/r
tEbDwOHhR4Ear6oyhgbEQ2mjTWzfeCekUDDTUD3I/I+CfiPNEpR8vv/73bpu0/+/Bch0rcDD0xrZ
/htPk58Oi+8xAZxE6TXylhDRXWfjNwfDydhI2scyx6jWZ8f4wBGAyK7vlo7+tn1gvH/mxQzWu14m
tTSQbUrW4psESOSNxkfu5bugvFnl35DKnN+ZJM8LO3kgASumZPi6WgebU1mibMspCORCMLlI8lZE
EQ75fD9mV64EXXNroi9kM0hMXrgmWY+sP6rAYGkP7K82AaqnE2ZgUw5PuYJCgXaGhKiS3Qym2HxG
XRYy7jykxXDSVWlZZQ9qyrYi+qlNRNBwjgDqFE/NdcROljNwwL3yoR20hD9erOAMSBX18pRnHDb/
3TZjWHWz2ugw4cBV0euyTZJ4B76k5bMD5QKMaX/SPvAAm8/0vFH+oPsXJBDXaE1tc+9R+OGnbg5V
iX6BkWhncEgEL5N4Z/eEuEL5jo1ksS9rZz0E//KfvlcmGrxmYKwSAeK3mkFX89myOXvTEQP0/zoT
v90xeKDJZX0Nd6V5zAgCpT7qBARV/IpRse/i8pTrpNiV74j9gMdjF8dJzK60HuFgX0Pf3mV8W6ON
4MxQMk3RmhMfDiGwPqQprAnOSb5S0SFNfk/6XQdv2tIZkXzOTizWuiVMgmpbpeMqzH04W+WzxZQN
XZob63XAXASnfNu2/55ByOOPEEm0AqqQY8cmYKUbfptmBi7GUrr3cfTvOk1Yg7qKIjkAIjglfBMG
DLqe9YRAaISFNbWjNuz21NlFkhNE3oPKQMyn9o4R2EbwqbL2yBvlHhK0dFNNZNHhPZLRWv/PiZom
p6EIx5NCdpVPwU+ja7bRf1uu/DW9B98R4vW/c4g03mYIm21K+ZIye9CBX0fdMe+P/8SEzV3tfltV
v15IYwleAkSZ0vz/SdZHjwPFIQ87c0tY5k3rC62iTUub6/JP7mmCvK8NEKJnCyId7yEc9Mgo5Cno
H2qYXC8ECf4Td2OhYCOXo4QANJbqtWcS6OfDIZJPugcIuIlIcNyolfh7eN91Co6wfNbBt+KMdNZ7
zu1KuT76sOfmI7GHB6UPKj/tOzYwCU0J+RzGPx5TFX15TRuDI6w66lRLH+waRly65dSVOsNR/QgJ
h370w1mc5bsjX3Vm6xALTyiiCWwRfHg+UNqzd6ZQ/zcWKT7niSJDK8Bbz3pSiDktah5vdTxBF0FD
r+heF3ZZAyN2EMh6FGDRG+scGKCbwUfWxzfTa25AT3x0ghmfmjeHdQJvSW27DoR3ml71W+oKcdD/
LKp8k3swNz4siIB6uKLfLxmfDo0xR/cL2eZ12KA6yMDDByI5HvWQoyDSmbgF6CDoeEendnag5LeJ
/Fp8geAafC+aCNJCOr6ghgwSRBzUhDs3grMZAzyd8xqSOghWOoUCiYK7Hwz7gjehHwhfpHU/Rxu6
BDE6zB+S/EP/m+5Q0CenxH3QjyTynxRJWicMvqxO3TMlLmfi3+Ku8tacPL96psd3/KsS/NH4hy3R
3qr7B4tKyMgTfSzJsfo06I/bUZsrO2UPmm15T0RSY2KYxmWVFMbZwC9Cswu5Wx04mLbFAP2dq8tt
4lIxoBSof0bzvUeonu/BeaiTXwtaOpNrbiwyJaUAOxRg4Dsa9Tzf6Y/PCayS4sH1XksRrniPFWO6
NgM4rHNfl2/1hEa/P31GdSbQQzYGgfykHuLpQ8zJhmSyZdj4LyNpuC7vyqd9HhPjrGeFfBSHllTW
xYZ5FBsJalJnbRsO2vjcF3JBamPz8B4mb/zq/xdgY1jpSVSPx5DHC6NAB+t1SEFMCsDYVDe6nqCL
d/k1EQozffaukwHbBrA5t65G5olIZRcVZKrvAFeznDRNTg1Qw9RFBtZWB56bR3NH7zJwbfS0qWFk
Nh5dSdyO91pUAZn/W2j7LP3gsFFac7RwHNUDKp1YibMX0g1D0rzHe6XcNj74K367zqvwVFYs1qF2
II3M89f5yYms+UXHRl4gHGJrg8M03j2F8xkUVDp+1OJ3XhZXx1YLyP6qeunRnEDeJQR4KremY6/D
eLw5k/0Y9LD5Nc7aC8gaYV8HCLdQj0MCqbF9WGVjCosU1FXQgI8aBFISAewUr0DRKUqTF0lLIYrq
NoW5BEwZZM+z789vgS0rzBFF/YCbaH/wu/aR4pAhUDrcxzIm9KaUC+28Q4F6m+Xlde4Yq2iyBPJ6
bKW857JIjxOInZWs2MzoAk4fKOX1pwWJRyKJvxifPl1wbw+veSN4ENo0zt43TIdkV1L5AIJLp5kB
BuKWkT1thIvXGi5TdcxgMFmeCrOCs4D+jxcPNz2Yn9gfWMrYE9xuIzJkvuyv+rbpxhH8/V+LJkQv
Gf/7+flkZfmjaUwvEJgQMBq7tzAMP2UAo8lnyp9037rRMqzo7GfpCWA+gwRnr4b8ErfitUIXY216
D2ZvXVDKPyqmmsrHgEG1R4+hA9jDh1jUn407vYd9coozudGlv25aCgqtQPS3bkYPYVDGCaGJvf6P
c2PhFuRbz0nKMKjz+1vC7kVHI8rhs0949rHbfmL5fDdMZiyEBaB4CKsmdQt0RWUry0S+Is+7cj0X
iMRDh4EKmKSIE9PZ8Df4iKYtoGtx69mrgDVgNSm04mPvZWrbxyHEvHYp7siunfRrracFbKmrVQbl
tbHKB9Y2D3hyYyMkj45U6T6KTVgQLcWs52o2pJe5V1KQ2gx+Z9/zsnyUdY8gRUnTPOcyuOeG1XzH
aGDDsjeYcjKTQ/owp5FNmLYXSLmh8I2qVGEZ2ylBxMooasiD7lufZs8TtYcJgAqqDPzNVGGyyZAC
MsND2VO46aGj6ipADwxbZhq4IbAPTYE7Z86b1LmyFjY4pah5+temWUqflXXUI+1EjfWkk94oQ4Zk
kg4HbAZ06mlGuNWtYotjNvfbOofW0tJM2r65bHEwujuGfMcnFfx0gWKcRSGGnhKU9q688OHkYRpc
Jh4xeI6xxVW4KBChieGtGyD2rCLcIlWNmBTdaTb/dgHusyrDiAupjPvgxunzDClmboxLX4IqtBjc
3pww2oZGvZ/HxL81rCvXZtl6oND9EGOhgCUjJo1ywnO9nvyFJYz5YAbySU7jq17ny8q7jz2EaoUm
MEUtOzzsZpDMfe7sUZNPxgXrIhtlzCjgeFCsTM7wE6Z2CRUBfLvzjkIbQRQPa3QudcwcA4SQ+3IT
gl2LoAXppKTHjVN1n+iy03nCgVYT5ceXmqobLV7oMsAxJTgKh1LYHj+YVJP3edDyVwoQln02VFR2
GBUMbOedH7Dsbk9Pl3p4sSFuzqkxGOKCEt1SvxHrLQvdUW3I5iDYVW91jqa+oRjZJpSGErYMBZGb
6YUPLFfQQEuPdQQBuasUuHN7Y3vNK0191aIGpUzjzRzVpg6/9Qcz47eGqo9MOiUvehqAkAhmFP0f
SR9XVR6kswQ7PrBMc59xQpxjTQLF+xmkSY9LIwRMkKMD3neUwEVwG4H9IFhLA1evzMTnFO1YNYN/
QqITJch8KZ8qLSVfkUP0rw44lgOmOHxNvQKCAnRq2UdF/btAccSlQdaDRj0T4yd0neSyK9B/ASbj
F8XLaBBO0H9MHUKNPYyvNc9QoNVUyATyTYI1Rr9uq5lJAq8hwp+NeVzNV06YvvUZFWn1M0V3G5mA
lq3uuqObJwfmmngGMkjvin2q1S43nigEfNNA8e4+Q+XtsgYbww5HtHDlMf6hQJH+u/7N1A4S8Chm
WmRXbF1qgGC0Uvqfejrf4Kmol7uUsAl2CSp5YSBpUGbpP4zHF51Q9NEzB3zgXqgedN7OdE6G7SdN
+G9VfigjcPjCOjAwOHmoxwh/OIONfSO5qza+8ksHdnH6bOTBvEOjkB09Tu7Z/IbQ8Ia/UH8pv0RW
hUpUt0/JWFLh63nEs+Zsq+g2eepX7AGGRTwq5aD13rxn65i75s01yZOi3blgs9FL2o8k6IIZBb9D
McFwBtgLJcO3UCtzqz84GH8WjXUdu/zVCOUbnZAq8MrBGI+zzO8M4YaOaGYwSWfeOW75Frxu8Ipr
lA7fbI62bhP0RzYzuQd/AnKQlCvFgAU5PdjwLlDVj8moDcoVkEveIxYaFO/6yurBc1WofweA4UgI
mIBHy9DclfWrLndK8aHM6ArR5VLUzRFNkI1+/p7Rb8sccXoeJJOUrX5SYVMdYziaui/rIUmWULY8
iR69AV/7GcLtKqz/+qgBrgaveFwozn02ph4jTCQoLATp8wVAcPICiwhcSiC/KNj035Ui1LeuMTNw
+UsEQgS6M+DKxhzSthUHeJQHvYGISXMdbN1oBO0I0VOXADVSIrCu1iaRF4tCf6O146vQgDVQXbry
JMP6AsT6QSX5v34S0MS254h2DDtjcQErQGmrmIt14F5nXp++Zvq86RVbSn7Wm1AdgFr0msexx3Ke
wZ/XuvvAhv9ajN+5UM/6ieiQpSOdCbzGok5mTJZbYk85r//vsulPfTRcGCzpO+k3ORfa3elld9O8
s6YIRfXaSZSbsuRZVAsgETzEO9nr36MPSp/+7pRxJWIuzcxNueeiZ7rMRLbYiprnxqaXNxszJ2iY
V8QcUP7UsLNHdtShXwJTQpZZYNLMEISvvVQ/aCaQv94k5zdiWKaXc7mFmAAex3Bbqp3JH+q6uggm
dFWYqGUO1AO0TlhXhEQdgmYXIQCcQDPvS/E4k5zTFrmAqj0VKAL6VsFIC94x1ZG+DFw82iaCLm5M
VHyMgxLRP4NM1mLgaEPMK9BvTJZ/FrzL/fqEtAT4fnhAhKfajI5cDP2A0SzCnhhF46ZJDxmCdyWR
unbEYbK831WBXG5LdIJpTfjMOrBbi//TtpgCyGTPEGsXcMPnukbMr3vObH+LzjvAnrD1tniEs753
vtrEw4vCODRB92X43bM1IdUFxqmZvTfDXv5qGZ7Ekm9iSrYWsStr7HuL8TsKFDhrJHOOiK4zHr0I
P+l2o8eplT/u5sIEutvAXCtg2Vj1zszNu+UuNBrehUULLujNsSBA25RavZN+0C6JyNwapnXI2gGZ
Mx1o5nivcy5cmX2LDB4B/SCk+52YdBqcwprowHruX3rTAC3VG+4u4BlvmyQ8BtzkMEsVODfEvcjB
qfa7DPzd5LYnw0cdWbcxOlDqrbROzfoqtJRVfT1hxOIc2hms/sQvrvwvoaW/VJj96JNTS9RkproV
WFhOq2DynoEZpEbm3Pv4i4nttkcDhbHCwUHw75JG0+cYVJcoBlneolrTd+O17IO1fkl9lR0IKLoa
0UMZzN12nBuMLnVQoCmMIVn5hXvGJ2Ov82uNWSngdeOX1VTMZKuG8XAI4s1iomcwCe7D/NWv4AaT
dHTHyjkCU4NAODgjJ9iYMchR/r1z213PFWOqCVEuXeuciZ7ap96p6xJTLyz03ZWMI1Ce2FX8exN+
Z66NIBI+i/Kux3i8dE9E2POxQeWwpp7zqL/EkF0FCqdN6zwYzYOb8+tBGjBbyBJ72Cjfu6dGhXxo
fbfYWviWVJtJD8rBHjIyjICD6W9q2fJcznDfbOdoCipFFynMLGAh75AQJ6iGPAkgxNxHN/5KJU6R
s+PsCPzpXAGr+NAfa85hsdAg5IMJ9KXRkKaKPm1AQwyR4lXHXFtHD8aJuobW4SziTUR+i08HcdFb
LqxdZobPulbxRrbCDGS0uUSQ/pIShcUqylFeMcMX3wZpEFfBrhnHvxivIqzb4eRr+eCNsScooeui
6dQwiWWZv5Wm2DacxbxOaachB36pOnOfRtAtAzMl6L5AqRfsnlAN5OUVGdt7HCWTeD65GZ8X+RXX
HK+zTQJq8EPZVxq9Wo+WZhzHOM9F/UfeYADtCWuf5P2DAMijQGyIfr4UuDouVORk8NPkFVBofLaf
fupCUQPLSDTEQ2BHqvNPTlr8VEE4blHQH5COgG3ZAwQJR3fvj2n5nJgC5Vuw4AX74LM9GxYIEPCH
xviMtNHalFBPhhGB8y4dflrSDvnhyXSLP22uwAXjhNA7UGqd5rlz3HejLB4i0+NBATXH89kad/BP
c15Pld7dvj+MPdZIYffupJiDdJ2Dgdtibnz0H5EaxggncmMQGFb46CCLrlNqR8Oxb6txuLnEuzny
8vWCPPSqVVgzwuarY4l/afho0buYJHFXYzPsOrzanGufOO658pSGEIYC+8WrmgtTKzJIxKjSzCaL
sLz4q6IJ5aZ2gA0bS3+srP4D4fOjzuSOKR8pUs6xr/bMkNa9W97/gXuRt11i/8zKG5GxhRJ7HDfE
Pfy3RjDaMy4frrOXTkmERXuFwzjKJ8MaPyuYjd7EtLlMdwF1MwZTZ07rzhLsLhF3isLq4I3jJ3hC
2CbLWQbpXzdhXAinidvDzJlPUbvaK2LOKMMG+wuIM3AEkPzeBOxAn5faDJiFtJ+4MEAwrEDvZX/q
enp2KGvgsWz0G0hQe3ZU/KstAeB67T1LXBBW07ucQwEaDpapzUcKPA5BYkEYZJ8mm3iBxoNhLMxh
yOmXpRe/ZmGfx7y45TZPj1nHijriZwwhYBXNM7LEn7oF6DKLDmpBSZG7n2r/GSFO+nKG+GO6UfVG
xYTYE31/humCxEagydW/o28V7jPHblsb0XPsJDcHf6K2Q/Vcb7YGvLrxoTmW/N0xFUMsne9cAVEu
O0Ikosbs7rrN6OG41uqCubAPoVsjCtMta7OddgvVblRMW2U2e5D/yI2xyFjApsDbftctS5LRinrp
IYZo5XOQAq5VZ9DqVctr0IoNeprRKg2K7ww8TdREPxUyYTVSthYVrZLdS9vGNwPJbobp1DvEnuFf
MbNQUnjJm5cC/THVTTQpVf6u7ydGx8MWHvq9ZORvY3bf4dAe9RuGfPDImbB0W9uHOV38QZsc8x9z
k4eIyOQVU4NeriIgjaiQ8UYRwjHAW2sABPwaxPaytW19VLK9uKxyxGCCRw7n66Qq6FTWcUgFohBJ
jchj7TzY7fSHw8ebRzRNzJD7mGvE2yRPboIl5di2bFkAF9DNoP8erXxDsuyh90HnfGvyil3p/AWC
zQ12YbzMrP9q39nXPp6XKW8mnjThKkDKJURAY06jTys3oEbYn6KdDsgtr1FZuLXwOHyJIkYYUVmO
gFd7ytouGJm7Jh4NwPyxYOYkxRjuW731YkiAXv8fWtwUYeL2nWHxJsJoiMceyXnTK8ZJlP8+KdMG
tuGLg1a8ZiWGxpoPyKQ/RwhWdH6waum2Im8/sUspwRHrv5fvi3P0xjL9lRq/tIPZ2jW799jHGjEE
faR/VkQPKdfIMYdHagBIw2fFf21JY+ikbsYuQZmmRas5KGHxAxEugoNyo20sXi2lGA6OPyUtetSa
T0XmP8mYcSWuo0nrbNvORq0u/hWiBoNlQ7RqRsYmjNEZ+WYSiRp09tcz1oVCoAUTuysXckdKMkth
WeaOh3MJ7XHtoyM8Y6yS59tkRuu8ZrLOmaQ565gCRFOOWTGjabqgjg626y75OOxHw/vAhhKgxokn
aSj3LzxmMMfyksXjvje60ySY/+sdEEkHEAX/0M0I/5CM66mBAidAESJYo72CZGCMbtSyXTRI2Ms2
SMEhbZRvQsTjdJ1CfGwZFCA3SlVFJuNBkmqQwcEiiqIqaaqRqRySCjQnNnsgfU0lZva6OKj7FB2y
YhTXvJEMygO0kLzqAtGCB2m9NAMqi7QSrk2dG/1YCAcbmffRUICbgJIqdxoI5vPOntWZ8fbO9zNc
OXu0HKi91XQLm/4WdCyuuyjYWOTfAeF8pE+sR0vLkIyqZxJdbB02dg2jkKIcLgOyn4NBS9vN7bEN
+8MUoEU3WYz+AKWymeczBz8p8C7LTO88Kr1RKJv5c5HGoUdHlLQ7r0NcYbOsuwXQ1lc8OCwPPhc2
C+0nTyfO0Kp24H4B+qTCY1O7c8l1PDqK2JeaRlcplCoqsy3WrcDooC1f7Tm96BAFT/cpJcZFmb/K
l/iik0Gg3ItbJKfMdU7gx/ZF5+R7icXCaASwFblogwoPM+MzJDsPzliAwSKlZhonZwaKHElD0on7
ACgAOa+bBYrMM9RTxmY9H61vr1+2YT89CJLzEFAapu0xYqoQdxl7dRqpYLzMPBg/7lC9gGycpcMl
8sFFgJ+1EKXJqH7UWG8NNZVceDCi7RGdfQgsCMSMR6EmBMuoXKvx7HnRRhaY4o0xljLWqXXtN7Lp
R0jGDQL/0o/i2IrnxEZmqGBMAVLpFGRk0Sah3IzMD8eGlRUWF17y3rdxDoAbtmnn7mrS1w6Wx95s
wisL2D9DJh4nsTMDG8KlTqvwSzHU4ZhOlnUxeehDiVAYFQGKd2vGAr/Kpl3pclsXEeZoHR1IW8hQ
kWGM32oEpgJ5B2sPUGeJWoE9OOGzsJ+1ZG781qt5LxfIFQ0X1ZTle4/mLvyJTcG5kiDGBgtOAFvN
ceh3JdZnou0/mxqNJRtwDkBy3lppbdHp14O57xKx2F7KX0vx5cCX1VHAi+Rnvjj3OHA+4iF74eJY
tAyVh+Hr3BSvcEezjd+8uz6dnu3aL3Du1q6V7iYqDt4DowAEWRhtMnkTcX6WM7JSqJRBYRCReuel
cdzR3tiafAvdF4S0D3Bzz/wAgzuP0BwxEa0if2t2DvoE7rWK57vF3ORW88XmOQCHJT7yej7XYzN+
Jy2QA1zX9i7TSj1iMRwvpSxGJJ5UuFn8pL6EtPbrcoL54b+h30JZBSrXtD4a0+jgsCA7w5ZANzyG
Vz8bVNfs7uPmtxzmauc7HlInosIO05ifYfCQ2dRva7RqfBbzrxYIaAI4YKQ57OSPvlZI9u9y4h3Q
/tkNfa2Y9dnm7aElfoyuni/YpXrCVA+r52bQmrecMHcZ/xiTtQkcsXdbce4IISUXfFUCccDUg5hn
D/Xwr7DFGQ+2v/If89b4g03Ob0dUv7Kp+Fa0fXbnrnPwM4vDhCQsUFDkFYoR3YfYQEKEoR/NlIoE
M7vCpUZL5mNJJffUOP381El7KybL3c1x9migRIXysoJxbG9D6Vy0QXoufuN9+MtGCHNT0H1vsAU3
D7jsDQcZQBKxQft/ydRKv2x3zI7LkhloRPqsGgSW35y3yVgec5eMO/wD6wJhCGBJBRNYwnjBKDFG
iQwo2YRixThpra8M52WP2K3PvpnHRyQrmQtj0mqLa+zDvotukYG8JTIqddh9Ngpl9dav5FZFdxT7
gGqz7EAj8x1R7G+zb8+VaM5tO91VQEFj0aVvoWp/uyh+d4rdmOVMfBXkAAwD0GngetMOf6bfKXBq
lIkviQyTR6quPbyqb6/zsv04VsgMMLmOxFit0bA+Qyw6IjTHjIGj0ANS3cVGtSXsKGZk3REPGpyk
hoAzi3zCagDsaINpilVBjrMu01wcMSS72xPpyZs6Qf3iatFUrrCueIQboCJnVA+ZHHGlKIqvViDq
bS5P44CSQiWYMIxV1mCGpx5UE5yaxZYsqkxnXXjVSx6ih+hDJ31qSzKy2fsvCiJKYQ/Plef9TmUj
d1EUsUtI0a0envQzh/mhPS+7ERso4wO3PYqfCDF4HGSwnzErAOE2dTP09TjurI3R92LjFxW5GtVc
lD7AXRPAOmf4Un4DJIGY60/AjgO2DAWk36FqdyVcNCAiiF6Yze/Ob5G35qaqtgDf36B9zrDsq3LV
LUeeNplY//WSix4NOnGkxn5hXPXgoYEPChyqL/fPVgqQ/DwxVQtfoyBU6ygJkLjpjPAYI52+beWU
IpLD+GgOx5vtBaelyK+WOzKARFczZVUMqSrcTgGC0ohZNPOlGQmfyKC/GgmX1cRvVw2QJAYPv4wg
+GiK5Z4W6UaN+aeosyd7AkVctX/iYNg0ZX2pXDTvZuUfeAcZI33kT1GGP6OducmVrr9sNDbheLHl
S1aWkMlbOGd8xJhdB2+vbukS652PejyIIxArESJWdOHxmynGPXkA6Hd28Vp/l0HE8xikj2o+BXnI
dGM5+V25N538q5iQ3Te94gC5dYtGxK7OvHfU2tmoL8VLXlU4q1V3tPX3Sxr8iszhsNTzd2xYp9LL
t42y4EAB1nOD13SGvkO51DZmvZ6CuN9Fc/W8CEZpXhv/KVKBdqNhAZyo+7fIhqBY+2d2PfbB9UbI
/LVPwh+orZfUphKe+u7KYu658BT0K2+8zXgSAAzmcFpY+7XBRJBv8l3dLT+h0hgyVjHoZrrZht73
nBk9e2E0M+3eIXrNKAb2jItzTz2O9vieRA2MpeKlaOvqxMCSBpaRzWRC5QNzLTdOpKDutLvIw66N
gSPUQibG63hwj6P+IZbNm8alPVANE6zcytG5quvPUWUVsrzmQdtlnUwQuV+CRxKKHtYb/h+4hnH5
EOx1e/lsYIog0NdaCXRrfXN+hVv/aFveDW9u2jceyC52RhbK8fRHzMgvOh0PBxLh3ologHrH/yoW
97pknNEuZ0WK1NM5xjHvQYJCAu1MhBZquaQzUS21jHM3Oc+zyL9FZQH6jgGXqQ4xWglpDUlm6JAy
l4cs8q1dCFHjO+4H8Peu1WOvvjB/DZT4y4btxcbp9kh73dB4EphlFCLjUzPMwohmg++huRoqMW0S
iby1pz7mobL2Xe2ypObGwsEHxB04zcDRDI49ympp2tyAO2Y7r5q1nbqLwTL0UWuZoWPh2IaVWi2g
WhpsC9FUuw4Sm80OG518EH+KLPorRvsYuP2PWbDCJOuJKGV+kcfyLhF1NPCUWZkwPdNYJls8IJ+G
ytx7YO83QwnaMgfzCWeerAizZ2RMONVhdsJ3I700JsVyjDnhJhHh3xwBL6+lAp3h0qOtApcUQ9yb
1bQPvuk9u33Kg6shMRa+z3C8dpNDP3NhGgcHYJpCImgUmochqVlZRPhgDwrdt4a7jDcrSP44is4i
KN9EjMxZ5yGgOwVPTWv/2IEf3pYwdR76YtQ7j+GhbZybp5Z6x+zqVqPBvIpDpu9En8hhLDmK2Mf2
KwDZjS4ZTP8GDyHxo5LpRQMQoKpUaxm7VOszyt2LEv+Ykn5joSK+mG9RtcAloTin92aTQ60b902l
RX/X/TCHq8VAKbkw7VtT62olLaeVK9ybcpLPTI37KOzndV8NTw2mMmevkCTuoJlWQzijCNkHcDra
JyN0/xiiuzu+81h7tF01wj4rZ1D9ijrh4kz+YckA4qkm3qumBizuzOj1ByE6K8LbDySLBpHJf6go
REiNwdi3w3xBYe7iDwglVQOsYndaY3FyXABCugFqbR2hGcrpuu9TBGtqlIUw02NB302/50Dukihm
/ZmeKgjZrodmm5W5G6wOH8PE3ElZfOoto0HNW3huz/hLbYLavwmT1skSvfctEuMlL03SAwJcJosW
Nww5Pyj/VhFe4t4fM1N/coPJW4pZVCKe0XF5YqTSbA2RZQ+AwdBFbek2XWiFfY5lSLkHb3N0PIJT
NGCyXa/nMC1Oqva4KRDjj4Gk2HdqQhpHI/nAhqSmQ2K3HTrSOlA4RvT2+WfqMvITIjuyGl8JRz6H
ZXOOFhjtuYOzZzl8TJHP4NLGZL4Y4l8F3qRj6eDIVj+RIvhYsjxPbBFWVZ8/oo9It1dY59DAKzcM
v6sU+euUCZChS5seabqyNBi4h8un6SAdCRdCYyXZqXZajgJQim+/l0GNa7LcAAgj8zVnq6zOQ13d
OtuD8BgYA6LYoXUqmupqsbp28cDdBpjdUIb2l85h4eOzR3a67LbYWGVzRKEQt3/LSV1xVnyxkKgs
MoMtbkzxFxRG9mKlNgOKkltanxmcBANDBgczih6EB/gmytLhHOWaFFrf2UQipKboiadL13h/RSwF
maV9Tp1qwemHoDuitz533pnChfQGzLfG4nMlAoiROTZXjci3hUWPYJn4KrRdjpiVS2+BaIgJUhM9
6WFAGM8s4i9mD2cS1d/aGWiSy1NitHf92wscLfzJf4jd/pQmlF8OUyZXmQA/ymOOYHW0zPBBWEVX
Rnd3m/m51d9H/18HJzcGrR6NyYMNKtYgZbS296JSFD3YuNyJPG+QysD1TDBO1aGovY0Xhyc7Jz4N
AI+ajN1R3//VLpBbG3edLv5uAPnk5KCVEu0Nph5YrqnYpzFeYzqK4BC7qsvkderLx0rYv+q8w828
2yro+Dj1FLC85DcKBeAqwuUo8/miqSX62/d+cBKl8e5hhvnvtWbk1ToW4xrqLAnDokz3qo1hz0yT
+utgeBenDq7LhIBX5U8bp/GaH/ad9qufDghuFMrbI57WnBhdgVLMBngBbSZ3mXSCy5hJFLrmkh1m
1CuzYMyM/dwmjQZ7n/tIWSOXgByfJWixLJTfeibqGLsGWBFn+d8K/j4+ba17GSs8wC23QzNJGV/m
whwrt0J3E1odKhOZZC1oLwCvExfTAAcB3DEZXmMZRmg8MoXszOlPOQX5SaUuzIlqMLZ2lcu1tVjd
Bikk+TvOqwD9pGIyTgFApmBVQKzYl3LCudN2a8YPoLxMXI3vYSayp1SkqJQgBSxPYqrEa9MzIJ2i
Dnp20kQz2P2xiQ9IVdY7x2fLULhJeqIpgxg9Sev2P47OY7l1HAqiX8Qq5rBVDrYlBzltWLafzRxA
EExfPwezmvTGQSRBoG/3aWNmKA1ekfN35883u/Lsg8xYRzEC9C82I5mmY6dqVj2SHXXuaXvx4l8A
SQSpuhN1E8rlWQWa71grA6jlJO9H+zhN6dbIc4pptMePhIa3agzjpXE/+ql5r6sP/R+glx71fynT
FDCR4d+aCGQdhiKmlBqnUNaVTkGCp/5qmfBnAIIL/rEZX4X77rW0vg3xd6hn/zUmTncz4WOpT1He
/SYUjFtcPaLkehVJnVPUnXWGRv9TixvDwXPn4waLYiyT/q6qbz20DmlEO+xQBlm7ur0nMzOyE17S
YwGlpY6tHampebxNYJT8/o+iWM4m7wrcTYBvfEQwcK0ny8ZA7D9PytiX6Z9v0UTsfHq4BmxLkjA7
hkJsfRmjhuBt6mwyKwLNAr1/DF70D8gvZ5Xdd1p3Z0wnPR0gOSbftAQ/Fsarxn3H027xw1eIYSHl
4rhTsh5ai2QH3NAuwXeh0WxNn+TzWNK4K4mwm+WHibeOq1PwLqnS9KVSKNEhfoH4ceZXhIXGLc8z
TsbQAVNUfUaQYwkPgSsr8MFqCxah8g/HokmwPtl8iHxwQeg+8TXtDmDsDFI2hDHmiD1/YBitfTFH
2gOnfyj+olzozOrEokRa82gXvv4CZqtzZR7jkO4UyOZqs7PsCoyG4Ia3UvAvhu+JGh398dU0HIjq
F+e4PaNfMgKjd4p3I4SMFtVbmxHGt1A7rVKtIXNBuUT8MwE0toZsnJdvMpEHDhdrnYfRWSv25Q9p
/ZT79ROntSOMUN407WkQ/XHuhwOBg+8pSw9T7e64qtK4s6OXZgImUJ8aWZMLYuzqv/QpKK+HZSSY
Huz4Cfll9RuHUq+d5TDtAWJlo1eA08F63QdrWL7rlg+ZANzsVGv9oHj2v3B0n/lEal66CEXr1FSX
0fkX1gY+GbEdTUjL9ckcrxWDD/4cb2vqFFpOiIoQIoK7W9i4Q6NmPwSRyXT86CChNXybJus5sT9G
BnAodu80uuXPrgHfvckYuFwkbyobWZLbiIcu67DhxwCkOP+aHzVhJ8P6rcKrV1TrGOVmsCzgKrU4
DH1fkTYi+1r7YlyHCcJn1GZk9T5tfkf9cJvK3VhUH9OuugLCtO6qX/3bWVTJCYzkJUjPUy+rXR99
qqrd2CTyXUoZmqrYt3RuKfoBuFm4PmFnPCTmTX9N/ReICa7093Qsgx3GfcuYIFVcREs/XbKGp2D9
CrZU+ufQiwtIvw/Wh17/xKK1b0sK71QEj+bExH15Jshquei+OATCdj5K/s+ia/b623Cd9eLCH0LV
zuZuj3BKp2unb2uuBmWQsMfMQ+7AkOl5B+rfWDYAcNu3oY33gZPe8SWWOiYzSJVK96raGNFnp2/Y
0FowBp6IGaG9/+rnIbPSCfBV/KTr8Q4LzH5ZEASAm9kY26xwOaO1ybs2nqWFuTdh6plTQ1KHe8sZ
2v20tL9WvrxmmfqeU6zADv0yUJS9T4OWTnCmB6mWrVGXl2wOoj3JYZeeSjsiT0KWJvXBedMeaYro
XLfCPzEU22oEjUd9htksr2w9eKoVXxZPCmW9+PNjxE0lblll4gOiPSN0mCHU9ruMyXQViH6xiZvU
GfGI9+eMNz3eCvgDzr95wmfYhsc057Gf7e/cUdcC6HVV5CQgmD5a6kJhxsqxFTI3nK/ZgovZ/g0e
fhdj7ICrESyeAp8TZhWfO6vfUPS+G/GQ+IH6wuaSnpWf8+IpfKIKfPwUn3KE2E9OzqzMa27skJm2
iwXdgz6vXlQceNWdJzmPZEu+tdIAIprovf0yhAyYy41DuLUSpnUyGigVxvTtgonn1fSaUt0Y9zW2
JthKER1P1Bmka2si0gy18kSj98mkdHJBKzUdKEkztDIDOHLLw9Qud6o3Xngfw3phmzkOx3ZODmOX
bFVLJlJMd5bBoN6Qh3agXzkKpr27tMF5ZB8jM9d8rBmdzLnB+wknXiwepZH+Uz1bH/0ibRCcMaGd
ypTlqFDMSBhd5P5yXppsv0zlKeiXZ2cBKuXFV126XoP3FUYGSQQhL8Rjbizgd1ndXT6YEW3pYEkL
mhaAPzKr9YfHD73ANYm8aJ3N6rwsxXY24SCGfffsuB7yiZq/yJT82GnI+KdfQwQ+Tl536bziIUis
Wzt0W5NJMaMEmwgTb4qwfgmj4cWthnOOhd00GFUQalrJ2HxMrPE4cClBEq7rjPJfE8yTKfNfx6rP
QSIosMT12MT1uBPGRw9RFJ+T9yYEq4BZmop8j+Jvl5Y9GaK2S/cuIHJ0YfC0xW7k+OtTIB3NtFEq
5gxDzCsQdN9LDvx3irxHDlh/Y5DrlF7UcfzKzyJ98+MYW2tXPsWqO/aFepBWdug6e2Mq58hlJ45D
WmmKz8bQ3fUBxjqin4e4QDEYCUZw1XZJq+3k+WtgpefFSEJiw1l9F6m2BBFHQ1an72WjqsQhsr3v
3g3vk4QajUxik8yZEDozO8O+J+ZjeJxdKi6j7Y2PTY8jz2sOXK4b3HqQt1O3kUG7JzKwGti1igTn
lRi7c12whic16jBJchP3irVl47F1nZzjRu+BFulfrHGi1mf8ax3zxYCS5S7WHh9Lv05p3ekgo65L
ayYOPVfnZRovZKGh0xll+h7NDRCHfh/P2rwhoNwRABmxtzlU9HqvgSMfHWphTy2M2WDwxaGgroj4
P0QUGxY9Y70Qtp5TvSNY7/qs/XHHGKwpD33MYABkZUfvSOVh+Klw+dId7GU2Rtz0PmToVeR2S/yY
hJ3AskfZD6oA0Y08pqPEmcMnL5PdHqsZ965P+zz2sIJs5ZJerJCd4+xBbxq2Ipqe/La9ltwplnpT
snkvpvmQeMAi2afBpgmP+Ti+BFhlyUxchtzjiIKytfgb1U5wywEfwxaa+Pe9450iezx1RXY3KG3X
D+m2x5rqj+HB84aNspBmncw4xZZLO6fRnKrI3s++8zN7CkRlnn9zNsbNqYbLnHj/Ip8KpmEEcBfa
DreJHV/9yn1TPYN74IJbRhgH2XhPhT3tszR8dtPxPMWMx0zzJe3iHc3a92AHUQ7QEltcf4PNUF/f
Q0klfkeLymhRbswe1rEd40KFRdfhTk1mEi7Nse/EnePPj5Ef3C+ueuzT6DVCIi6b6DSwao9ZfjMw
l5jsdij7Zd9k4YpNid8tgA19oV5xnp0E6ravkjWFHMzenPPCErl2CyfccX2MlUVHB7kVCqQ8hcd9
Kv6qqkWxMNJvxgyfQWurQ8sxdXCASvClQgoyWTixTxubPLHuqPhlUFKg/aj2h7RN/xCkzHUo5rpF
2vUPfrF5yQDYr0wTZI1TuACEWg6IcTseO0Oemw7H4ZwJJhVeIEmf6waoPv7x5phtILN1EjpkkIVu
LlmCcrifp7zdxF31Z4nx35S1d0RHaViZBti6fjizCfu/Q2Hr2s74z/Vcb8PFTgilLt5zHRi4XN2O
+bPTS9o2O2Q+MS87xE4fsOMgtoPAeyzGgCFOTkeraQT9VlGwvoVLsFyS0mCiqNqUHb4a3sqyNc5J
yztEyujYt/FZSrEPW0njmberYxZXrJDvdQ9mpkclc3jQ6ZY4UAxzIgt2bksfw8GY73OXNcF2hdhH
MPtA4xiUd1Qefs7MfymZMPRB/ZF0xClr13pc2oK0og2x2HXh0iDQWg64ObuGNTyHHPPTInrqigZX
UdPAHZXNJbNrF/PdQrKq/FxmxZMVxvbeko3YJoX/RFEa4A6zWxlN/mVDQwDhpKAczZ1EGumYZQNE
d+wesrCW36f+XFXuxZbmvwpmQBJW90kO7ZghwbhuezqCOsYVZsfmo5rPIu7OBB6xv+Fb6/YjPe7b
rleEX2P/jicbLx2lR03/HgXRU4Oloi+qC/6B+6UumI5LkWKsCo1/i5zeAx5C4rpbv2yoIVWEXASV
p0GleeTy3W1Dj+G4vHIO1/yHe5SCR6Oj0JslkYzHtTcIxi/LB+L3gzQhFjW0Ga2X0SYKmcqdzU/c
zyBeaWg4GYpwqQNJLEgCOnvJPuAB+akC3hUhdipu9q82db/SgYlu2arHjg68bBh/pWU8NL1Q3L5u
ghAPWjFkWMmIoC5JQVKN5AP4K/ruIRIoPA6EFGVuyH9vNa7dX6p1Qu407oNPmsJPwmbglcYhtyIk
dtCse6rjzzOUN338ccP2NS8lfBIKhYYBbbksdghFcj+NrYHzAUqjbzhHQwpKIdh8sJlg80FarXXD
bcUAKCsqxl6ImVZxc9hm0j72wIZ3eaP5+WOU8UfgV9VBLQ3D1YmJdokc5gchL5boNZ7qnxxjZVQP
KBz5y2RIztDBoeyhhTcGdUOoG63j0ThMRw0Tn+Cp0/QqVbp38ajKvcNaDZ/D+AQprXZOhu4w20i8
AI1fROHsAh9Z2KsKynm7vRqpXHWiY2HOm3BWL10wMT6on1KLGodK0t2+dPmtNFguR6gaYP95qAM6
QmWDLd4HmOJiWhxC2i4d23f3jI6eDLPfefmQ7GP2fPi25k1vmE9SdFoPGA6Js9xnaXOlyeCFfolr
VspLEBdPNkW2qiFosiCCGrPi+5uQhUKuHT2ScAXHk+ORVtSVA4DbtwC72QdXCylLhVcXjyBK2ZBP
d+A7PyM+A+mWH80iL7ZZ/phQoEEaw9ezUt7M0EgNxmUjA0amHAZ5Ly/ojiZ1w98BkV4exBHHvNU9
2PyQZkqvrPaQBOlTwuMueVQcVpzWk4eCPWpsWkQ3MjKAbtEcdAVpFllPgTudsiTaGUxYjybndPKj
t57FyadcZyjoOZs8ShStCOuze1De8udiPubWRZd2fWx/GjHhlOc6S/95HnmGxitm7GEOgh65q95m
1RwG1GwvJENDnQWGUMxD/DzmnNxXfnE0UyR/UEkWt7l1QJlGr5+YDtHnsZIyJiI0kksJYvChJRWc
hB9eJ4PQTzPu54ZHggdszjoiaPZzabAFWhTAJ2sJ1lWVI/I5A/1Qzcj8EwOAsNe8GzaVBXw3TPpD
YCh36/pYufGEUbgjfR2ODN44LDDUGf3TSJqxHktGPiV5Sra8B2OYPkKzZ/QamBjMx/s+7beM/3eW
S4P4IBnDYnYqzFdVYbPJdP/c4n30RV/jlcMyZdAPPOfXBPZ3oveRUW5MGzfMXtIqvBDPeKzcht8o
dKF8TpyM5xplHWxhv47YebmLyNZzYvJuNIS5CQQA+Abc9iGtNMjXwTbC29D3qI01hB8fTGsqvzku
kR+jhZNV1zUAdyQkJk3rKKWzq3heQRpSOw2STRHVTrP5znC6S1Wbz2JGKFni45QGhzQoDzgFnvF4
cuJwaAammXUnOVVhoZdbD9Bx2IS7XuDKlCONvOlwXyTLS8ov6qj03Hbah0IYLXWROGa8pYt1425c
Z121UY6kI3Ea36qFh4QWiFw6h8hRW4sdhVqSC+Bw8TzgZiAqBANZc7mShDSKBEaQi+bc6nSWE5fb
uWNC5hXOtTSsY+bF2IyC45THKyead61pGkwKXcKgZFTY9jPKyrNsP8+E+/PGmUj05A/65mwKn9Yf
pKgZx2ZeYlLUfzNjFje5iJjDzs7I6KVKwp3TyXAjh+Ug1PyAC7en9csdsI10Z2YS/8Ig+ygrrDf1
ZBxydnEkbB2UeCS9JCskJbch5I/OyLZJgp80ySUDe+imW2sscw757bPJiujSlpAXYkLf1/jltnfc
bZQEzCtqlBOzWmY+z+k5z+bnKEsYQY+3rg5fnGU4T3AneUk5Z5t9sDDcX582euBM7PVyS6xkz3lM
pqxLkfdVWhhXlG0+lK61DZDxIa+vIrxbsiL/2vM6a4cnJuawX6O7MArxAVm7bLD2U0wvmt8IGJy+
MWI5T8pzMBoMsTomJ9Xic2is5KusTQCyIZbwKW4+c+rwxil/HDjQ6G6ei+PSG0x/CLB/kQa/CHl/
qRZ6Qr5rUSf/DEVoUTqXiGcxD5ebGTb2Q52j8DPYqLX1gkbnEgdgwaixTYO/bEZTbXR01WteGToA
fwx6FCAAbPCqd4tZ7YKyuza+xwQKkgTHI3w3/vAEH/sNsj/VNearK3l+BYjjamKntyRPTjud3Ca3
N0VceB+tz74s6ZZ728XH2NjpeerL157GtnUysASIkFS8JeroGAdte16KCHmNKchKBtSNWZMuszBW
yAqAyu2A2GpT/bEVfnLY3ZEV4JeLaga1ZNN0GxmZ/DrxqnNLNQ+P5wSowiJWRS3rQJ94Lj3wbiYL
w8JYTCkmDcqmBjWFPG6wYwGBzMrA4eBSGoN/4gj26TujBfjCQmWeBItm3+KyhYnkL85NcE7xk2nv
9+4+wTFMWop1c4kaTvvOMW9RJnqvOBdcx1Ik74wlUQ/bBeV2lLCDeBs4LJlbmXfv7kS1LutQCY20
yvZ+N3d04fZErK0AyO1CmKaMDqOfH9o8eO3hhMcl6rwNln8zaNS0nUw3217oYLGSbnwqWS056Q/b
GIuwNwyUM1rQvZvsl0vxRAzIOZuuecRYg+UBQPRT25TsTLrkmFhxDPaNxtVWFOZhLMJfFVkBo7MF
LZzKYNy2/jGprUsXylPf4jCNW0pWo6E7RwMO3rwoF/pnMKra49FCAItFhrobj39VOEb7gud8iQoo
f/5TbDMqwZ7AdEXinwkMHfflgAzQ/0xH0dEzA0pF8OPgQII6RallrPrnkEMljaQKp6t54vW+Uwlu
NyOd10UKI3pws58AR95KkiyeNLGiKyI0TwMUD5icko6qVenLq1+aexQXknme+dfRz2nnHok//4bH
68iMPOTu4oBfZA4DoKU8GRHNQPGSXSxQG/xZvGjUxHosrUgU9VENJLbsiienD9/itLrOcbnD/3O2
k3SXFc3dEuDRrBYXznCHBVM5w4uXYmOPO8vfMLkugVixXAR8Jn+VMbe8pjgxZzou3VX9UXkUtA8O
/c+N9ZCUGVX0Jm8f7LMlu4i9z0z02JktAepuujfdBAaWPjbmqfdCqe6+saOLSMoHRR8AzBEEgMEH
LVYzGNsbPCgbUQ0hnVSSzkCfbmiZeccyE9dJuX8V5vNUPDhUMmKLQdRwOfvzOoywMw8q3lDksdZN
XVnbPrdNxFtTJzfDjNZiK/rw1HtfMZf1RuagRMOTm8GepOuAC0zBnrKgc7Y46yqfkJSTG67JzRh2
b1NenaspzPdjR3mj+q0GXhx6Gbd/Z3ZyfsJgo7V5XOrmTqGXBgwslipfZRkcChF1X15sHjqz2EZR
daCfHRiIpehxqhyoBVSE1wEKr4E1y8D2BrqKPTIlPmBHrHvCQWJVNvzrptaNC/78Jxrc9rLKHxZU
qqgwPkMPwqnGfXN3bO1KD9riS5IkV3bqz7WB3oBsTB7XKm8WA01alx47fR85hKHpJCyKZk2j6bcg
av6KVHqzUh74wIfJYls/RK3OijjY4mnpng1LEgISweJn9JiPcbf4WBKoJPFhdXUz8r+DGxuWPuBA
BWbYZdQQLnIDQuVRuHLfBtWdnyx/JdEyppoGg4iQ/TQ1Z2HhvbKCB6LYjkyEozl90J9l2kZ3U5ps
5/4mEjq38FYCGXssF3paVHqtlxncigV9T+9PysoCEjAyNcBLSnhyuEZzO+1k2vwVccVTSO2uYipK
MZTKf1xt0GSVjDsgMPkH1tRzk7jbgI2+PtRbqbFxLMZUVK7QLL43tfefhGZSImjj2RP9Wc3GGy6R
bdAROhbYihwaLo0F1WaQJypOdwQNX+GKHCwzxplAtpGUZtMD+sTzCk3dfdA35FwTFGdPVhnmfhyj
36KVzIFRFFLnqYpwPWSg+Plo0jTay97GT0yiqCAuOM7BecqnHU/Yv3pIeP1zsqkoD/YDk/I8DHcr
UA/4lrhRhsoiEqYT2qiV0pDMEWb3OTXSJyMU4HlENHBitxiyNgHQo9hEMomYNqSzwKMKPAqX2UYR
QePh3s9O/VmbrF1+a1xwt7wquAubau6yO4jdGQF9sV+CCIdOuCybpLKe5rZ+GMG7jnSbeMAvbTKH
a4RRaAU2PB8MWFaZAdQNDBZEHHhrl970DZWt3mFwaXvvLByEOCc/rTm+780U6bupzccUsArWKjpD
auD/7NwvoGvpkjDreOMG3a0Gi2XCFO5vAyJ0wE9LJIv00ngvi2gdN2P2gYUByypOhRR3xMqzfc7+
LNieXhp6UHWt+zzV2J6nACpw/eZT1kDdMucb4BrYgRiab1DgGYc5DFOa5FKYL1NML8U0bul8u+bo
TjwmxDWKS5pg5WoQD+3yu5X0vZdk680yP+R581XO1lOCAwLLPHNwLYJ3gZYtxuekYnDH4nhzOwXd
M7hr/RmtDSMDa1E+Rzs+sH1h/3Zs5XunfiedgM5M0zBf/iAi+26ZfiADrmrzJTJ6wEh/SyY3sxvf
BEUuHLQfrCxmc9IhUCavLCJ7sgzE9717J4QgiwrF+CNdNXNHC32wrRjJFtyRncNRPr5zCPLro1fY
AhnEL+KGow4zvI6Td25qqI3JMO5i+QwtCkpvkj7UqbjiiGTu3+BKJggyDc5L1EVM792D/kRwzp1K
njIP6qe3LDvJq4/xA4dKLueY4buZwOqk2LjWNn7sdd76mhKOaoCasSsD45WU5kXhg+J8Tq7Zu4tz
Q7MTWJmMgB8VSQFBKuDjdiQOifpTZvKfFRLxbA2QiGCeTxGUj3MYNswvE38vYvrabRpxMaNXobFD
G78XqXmKJXUJA6XKTXcjUouAEB4AI0El9h6Dyb/zatCO1ZJVe2fpPgvTF7dF0Pbtm2TO2EGXwFnQ
mu0MnIuQ9oZF71DbzO+7LhjWvM1/gBh/dkysScQ6l8KzqU2hQU/myRkT+sWty1fR+3Jl5zNqe6/E
tvWM+5zYogAOhZqLeD0F8droHfS/mGUykfme9+mmKdtd7/vm3o5ZZEnJOaprd17csmnlgvmN04It
7z7CxPoCk7qdkoiio+gxj8eQSPq8kuWw9+pxj0N8DeeGgR2JOnu4OWRaMiB6Mm+vjsIYYnBMju9C
ummD1DrV9XSU8A65FZhUjRxmi+Weqfpa0HIr+RolTlNpD++oxPu2pRnHDpKXtJzuPU4BoaQXR6fd
47s6jg9Kv6gMnH/COKfBeBQEGLklc7hvblR82cubKbC4DTYnq2aHk2iVUG6RCsTG5DNxi3/1lP8R
eFhR9kzBbFPohbB9C0v99NHRSTIqv3SYYf1MwpIxT0XFgGFwv/xMwyJTQSatJGYIGbXaNm1MCFsS
UuCVu13K8iLNmXE9JeQSNV8VUCig41hHihsnun6GAIMdEBsz/5I2KEmDPf9cp2eyB2fpJT+JZ+yU
wEVeEMDqRyqp655t9XzXt9Oljc2jRw5WQCBYl8zhWXzvOGPRNdB724L971SVV4sFKFXF68jTsQqD
/CEZ7C/KseJVz3JYdfDK8hkPPe1CBR9N960Abel8BQcdDr2la1a6GuWF9Z6LHIkUVgi4QsVrG2vb
YQBE4/HtusG76lsfSfaRUA094HgyKDRb1611cyjXWeYEnRb8ALNwKzPHrRNk1JZ0cqsc+2ZVzmFZ
FGsWFSJmTftGLeav1l5o8xsePbx6WgdG+pvXAzfCytfDSsTQp7zP/1ou2ob4sLUKw/IlkeTxAHug
AfCzBJ6kNo35z0oxWRad8zdW3EBNjVkUUfcl97C0D5reNwiOrjgVfSpB0uCMv5xcO0I4+51QKFwJ
ZDsY2JRrg2noPFhfBSFYzSdNSvHXh5S0MsDyegeANcUpgSLBG+6mJTplTJ0nJsuxnzFNidqbRT4S
CqQbmO+94W9VYv85bvrnUW94hEp5F0wk1xuBIqsXeADzxMvHjQjVfU4NitFNB8K8NP+Mcl+X3YkS
e3sLok6Zus/L+64CUho1vucgddHkeZ4sxRZ5FKBeMC7rizFbj8z7mHuAvs/BPUULGxdGvzkNAeHi
/ctKSIX6OMFJbQ/g6kjfHU+r/RMY40fUhvtO195XHVA6NnYi/xjyflswnumTeGvH7sNUzq+WF22w
bp+0ahqRKjJVz5Ei5gPuTXqmOPvXbsT7smAHIHlEjH2UR7BeahbhxMXHLrzoXlTJ42L7N1Bt+7RH
2Zvc+o1YChfNW0pOofXbTP4P+feOqfg5ZusYwjsmwwxChZZws8KOOio2Nln/HoxuubNVjXONt9Q4
lrhsctPY2Kn3NYsZGFQ8wmQuLuFcX2LmvWNPy6fJsxJWpnxpwpKNi+0fcjXumVt6DEXxaTn034jZ
fBHU7pZc0F3gEr/D27qlQTACwsefU/BNYMaipcXdLeOb9xCXq6Af96lslr2LpEFCRHIxx5GtEAy/
Wdzlro25xFt+9LYRuesh5MUVTS1gZ/mIleNKTeKPZ0TrMKt+bENcOCw6svyhqOPN9cJtk1Y3IVS8
E9Moj0aqrrlIr/PMhEWM9C/WENCN6BRKWpLlBFScU/r74JFqykFGjZ12c04XEhWHgJjbylPGN+VA
HLY8NJFF4AYcmPRD5uhrd2P38hnSD20r9nQQZfIx+uAys5aaFuPXjsTBUe3R6ioP/OMSwyHMdrGm
T8h20PXndLrCvoKZQ1FnX7dfmSjKVT/PvDXVtxWHj5J5yCqu6aEt4JfieKI9SmB+DsrkhY6Afj0R
mTR6BGhr6DGjxsaTz9BGbx8RU90PosXb2BIsZiFs4hqHej0mH54mQBXhRBo9Bf9pnC1TPiTO9Kwf
+9TNP0TsXePQ3Y5+xluENJ0XAUopRISs9G0UQA8zEr1dXH+Y/vw1ZpwRnOzRIluFQ4lhskW99CGw
ACzO6BV25HzCZv/RbbD68epSesNGDg9WsdcHKX2AaTgS72TsfRh0zDQOycw05BHlPLUfIx7LLqZD
A8PAQzwGIPR4d0DGnm+JZNmhTDbEMgMttmvPDsZsEl3ZlZDNOeK961Q9ciE3GAa2EFQ9VZwWdn98
dSt3wITJXwsTwc0bCg4l7THsw794Rs1R3BweLXXKs+7jrH6ZzO7DqPy9qypua483ZjjtzXiiOq5/
LZ3yyLC6W/tO7dxN2P+gCJMjnyEccLRH3+8q0IKtwh0ZFsam8OWTVasb56OnDhKfWQEyybQBn8fE
Z5JR/C8aZ9uhrkDeuMYE948BW8ctTP10iFFKUMveGSfDC89U1qmDKbpr6SflxUf4Tx2skpRUru2E
4AQkQAKxdrcqYGvpuuF0AOchU+eO/HEAjEgRNqavda2XyYpgWkA3dVYMD8jQL01J8WVU8yxYYbTH
+roH4npuLevLnIIH02xQ63p0lM4hAzyJZ59PNSFtrY07LoVX/RuHfhZpZcFfy/GUou9dbUp7cLGA
qE2brzioz36fcn5vmqceiTBcEhj0Pa9OvFOp/asC+1dvPTs3frAN3IBxB9nNSk5mM/yzJCj/BrF+
dBOKzMTBrprgaBQdd0/5L+ipp05LIpeVzSPTbWBC/TjC+YgyM4DRMV5By/yz3erLisH18zRisEGd
NxwGgpwqx9HHghGt+oAXjV7U8Vj9QSYkEQxxFFqGfdNbq6ny7z1tIQLtRVLG2zbC3wQxR/mGhIVy
8vsqinbJ3B4R88cVZTg0NRYge/PZYqpu2yd0QuDIul6MIm/seSvfwXo5CXbyfc+E0C76l8HDvOgO
NzOWF3p5D/oGVpGNNMpW0htZpCghdWxPbPKIx0QOM/gIM9yEUr6PqvtJnPLfqAgimD6UKlPdRdoH
ZExZdlc6/R0ARpJl9MYgkGKA49ybDuzXG9v7Z5nsj3ORfQOi4kfrwrfKZ6htzgK3SggOnA9uQEdh
wJ8ANEQZaVhK1w4dsyt3XpiqRM+WXz0HKsTWnPiPysSOO8gJdhImzwgL/NplIa5H2pCb+RoAP0y9
EjNfenLm8sx6DPvbiZ9c+Hdrz+0bVrDoWaGIVRSQbGIj3/tywXGSP0TNeF1SjtKxnbwpd6RShZkS
CJPuFUftCxGmS9VO53zAS+O7M9I1XuTOZYGL56PRiQQPLhaxMmW/4qbGq4QatMr8/hNfPhj80cVA
Ou5t3bDSh3ctu4wYKoLeNxoMd5ucHGzZf3Cv4MKhIJBZwFLAg6lNRSTNuaKfvxURMcDZ66iLjovL
NATUu2M3LI3nAiOsW5sAISzKTNV6rpzHAQtUklrTtpYBVA+T/60ZSDfRis6Ir8WdNzIh0PFIZ1tw
ot9kgX3DBhJDX2NHGw+ROlM8qQ6hPZ+tyPue4WWOPhKvInTV8XBOCudi3t+8goHm2BeAUJPpEXH8
rRmo0rBKXGJTKRnw2+6+jpt3Adgp9ZE2Qjj/0HzW4MzX85gypmBOh6Jx74zBV7Q0FyxdgIsC50X/
VhKH6arwBP7nmDYLh6Faft+HEephqX0dp4DPYTVi/1y543yYU+uIxaVdZQKcxtJesL2HNKhFm2wp
rtJKH7Q1zg7SBylRotkoELM5J6ZFcZU3l4cOyAQOAnbttfYF8yOdRde9mACGWDqpT6DOoeb6Wab9
w3N1LCfjqkcUEk6GwEgQzYwuDYihXc7GuM/Dq63fA8NnVE9Pplou/jxHkPygIOT1q0nIGJrFxWqj
+2lOqaBgcajtQlNjSW+zf2AMFT3zjj8QDaehvfwMsH6Z2bhDeL0SQcX8k92ZUwgPhoIuBicTvQZa
ltMHW8SQs5LVtUZsrFmj9Vodd4T37PF7HJKTi+eMeNV21s7Gufxxwnw7RMsmLeqrEZDfq6DwIyV+
RmmJ4SAJbkWOBC70JSHB9ywWIj9BgUARQ6CJhHFIlvboeHIXsKWoAvM49v9xdB5LkuJQFP0iIoQV
bCt9ZWZ5170hyrXwSHj4+jnMaiaiXSUJ4pl7zy2B5pWYJzkqHd5c2vE5/fRDpf0Xvws/em3+rWdk
z0hwnbKy4r10iJjcpiOZgpWbdEG0JHTEkXLuwih5nIx/HDWifDWhjXLkk/Djr3isn5tWfQnHZfvO
/eTW0bH0Rm8jozIHHgHaYWgG8rGGkPUB/KDMlGCTnDtuXwZOuOPdgYytDqMFboyHgDE/O1mwimuV
MGrTspnu+n1dlictKJ6yHhiAaePr2nZ6aVzvlBEX0bMCXzOoHDtEpYRfFl8zb5mcEKcUzgAEgUch
zWNR0Cgq+8yzxoGSqm3qwuhsXWePjREbC3OCpAp+vQlK6PorYZbvYyv8XVLaaF+Np8iE9wnfcD3x
rkAu8xx04W0ZJ28ac33Vu6i+oIVM4spI43b28pNTsJXDQSDYcDHLOK6/5rGxGmZkI4E6RCPW43Y5
VeiHpdu/hl70NnFgUGO/DDWFcEFJGBv61ch6G9aZxFB/qeXTqrD8SMUSxtzrPrvP2G4sefBNLjZ/
7urUUUzqDbZwJZ7mYN6njMiAdfBpEN9HYiLsDL8lShBM0wmvdqB2FXs3NQ6XhUIpT1g5IIZpuT0W
xpF2heONEZaIAqrq5tym9aNp5J0fLIB73dOaD7s+jgxCDnnv3hW9AJa5vhR9PlZ+hzYIjGlpX6Dm
XnJivMCSZzvNA4V2HONdn7l3w1g81zgPbwCPEvfZmefKia9rJxROw94EBBQIf8tK528FLmziZOAV
9VbF8kZoNppjbh5CknaTNH6HHUKaR/zUyeEx5C8ASf48NavTDZbnjVlvpCRROElJCYij9C4BybJ2
I1UzfS/V9NVR98r1Nm/6VwbSpCgAiNFdTWGdXTSVE0OIby+zcVzJ8hAExUeq2csk7rkdR7LB/Ieh
Qypn+ocGSgzK3Z1FeMKAt7Eu+l2YmbMl+YxJVO8NQTVorYId2yAMkSK8jecmQojbPOUu70JB2xDY
kAJ84qdhyw+I6JeGUHAGU59t574xRGPMzmE/j92zjW0VFEf6VDOq4kzlpqgAXmj9hG4PVKwFOptx
jZDntYCuGnE7d9OlaUlJcAywEuyxNzN0/aKdXtJi/GwzZOOBb1e3fhr+X1b8zjgVpUu2SM7T4jvj
pccBSZ3Atajtq9B04mNv5ltd2HS2/FwRr17lAY2znctsjWfR9W+RGQ9hCs2UNwBZKXzXfu6fKn7o
9UZ2O/VULBnvyuVncIt95CjkPKZ/X3/YlMfP70XJFJdVAQ5dXAPuMdTxpzFYq2LkhWFV0mtAS7zB
97X/33epugI7tKc+3FTdTcp897a7K7z23bHJsbaatr6mKk9oTqrxVEbB19waxgIjgcV+fx6RqBlr
uFJv3rYNBYy/1G8IKg7tilOrunvOOFwRI251ZrxQlgd9jfz0zrcMkpsW+KyFaWkHmmKiUOtG6p30
G9kXr6/uLvLlx5JaYHKaerNI9dvnku1aB+RJzsfOoZ1au9+0sjaVG946nnN0Eraipt47Znpu04hD
eqKnnFfVhG1Fl9aEO7fHf7Zoh4aX6G32bs1DVWIarNDb+Kp+Xqbktu3rj9r0H1XTWjdT0gP5s12H
ZXRX3XVLkoPY9lgv9uoxtetnFnDMEMaPwBcPeYgKEDL9NZnK+7STLz0AFpp0B+UFz9Lgm+e2UmvS
WfuviLxDFuKPi1FvRp6UhwowbkZu5lbgjd3HnXgUBNI6C4pjBDeM8a36ofWpbwDOISevS+j23ZFk
nXS7eB4dcemHWydgKKqLbMI9CkLOjlN8yBOZBrDbxsU99G11pDYlcJBiptH3A1opIlza65yTpTeJ
LUYmQH7uX2cuLokLosXT6AymjsmRZLqxhOMLWkf/0dWuw+pHU/92y22KIhnrmzo7AQtSYzn3MarQ
Av5mH7EuVijiFzstNmCBvyTSzb6PP7CHohthI1N71XUQ/sXn1TOxqA2jnO9yufdb1oa6JnhyoBZD
MwdvP3lqOBDaRb4QZnqSDeL9mZOW/SEhjN7tIJwD2+e/Mbox4jMOYuQ1mo+UqQTrIb9yuy05k5c+
73bDgpo54gzpgWZBIwAnBGStQq8iQK4L8AGeh5V2FF25dzXnUrU0991CJxNO6T9jrBcd5hfjiorp
FkIAdg+xmEiULAAOOjCncIaNlQfTiBJ94plBdtfYN5lM4LdYzkEwsxhLdhCK0ATyDhNUinlHknSC
RYBDk7O4XHDvzZ+Vh3bOylYxBz/SjW1DZILzZbXOw8jTTMzCa2gn6ppajbyRTn+n4DthYfL7vYQW
5GcO1GNywFkEFJ735PNWUn6Mz6F4k4H8qSLaY0raIc80bA++HT1JwPbjQ531975fIRJo5rPrmH3f
z4Qro/Xzk13WKbLaapgd7tDi2nTZd1pLklxweN8V8wrG6lldpgbNW/R/FTK6HFjac57rJn+W48is
32fC5hkcIX25kFoJHfX/A9QtxWV0xbsZUeh5E+fW0PrVmVnd1crVt9PRFKeK4Z0jALanzNiKyN63
DlE9zYidNAe4tQkSjFpqNtOqEUgeOAzGbeC2tFjJu0ir+8BLbpvS/ULLgJCixyDsCaVuR9N0B6yk
WxFJZubQU+8yAsrJj+6AKkFKxH1cdsFBVcRmMnGvdxWosIdJuOGdh3mAARgqrENdtCsQIyn3Q0V7
gQnn2eXYa33n1evEJ4sTjCS5rXeuy6HBHvU5LZwQF6fNkn6Cl4qQ6djV8OYXMAwRs7cah3sT7RKH
6Fpo/zuT6Ne0Ce6LunnAC+nz/KETnbPu1iuDp5ZPMAjNGTofAx6VnHCIXqI9IokonGFsKGfnTs52
jAqGhuK0bg47zzmgOLhGOK/VON1Dr3sEJrwqWmvsCdhESkLLFdbjzAZCSghRjTIXTYWrMCEhJ8Qf
AQ8JYRyR59Vbzyt3WzNYCCy5F5G/tVLzTLXyzVDwi8EiT3612uQKBt7zFL0LTLSbAIA00H5wkE0f
7ksr/VKiWoMjapbT6hPR/zkBxILZMriOmbfTeHLLjtlG0rlnFzl7GWcXLy8w+U1voalPPh0xFlbi
QQS7hIZ0HZcHYhDye7F1ydoi+opM/R67zjUYl4+Sf6D07HxHzirRcyE4X6q1ZIquHnPDibVTm3sP
UMQOOvbAXFuok+YLSjV284g/6w7GtnRMg/2cehTaSM2jp4uQst9zfDY+05kl2SYt+hc+z7lciqeh
aN/Icb2VzUzwDWdxZJffULx5Ewe3bqPOemgeoIkAsg3LU8bG5VF6qGWaOfIp0eHeOXxu0eqIyT/r
QoxZJc9BfkBifmyC6jz3Cy1sqxlSM/JkQOjteWd/uAgr89J6Wxbgo9O0JkZV6XSOlvzD6eJu5w7J
cxKmpzaYHuPAe+zd+Rz3OLCsiElobYhAnCyiLiKB4CQc7yo/P+l+IEx0JPZ6qvG6CcdR8LUj1EKr
SnAGs4TR2iLAETXS+qVX28IzySnLgovr9XudVo9tiB/dGcRPvEzHSPt/3YhttO7o4xE8PKdT9u4Q
mds4LND02L34Y8QYtPQ+RyFOFtHo7iR/7bq/szr5PYrykPvNZa47ol/Y5rMgeDDgojYemLdrqENB
Odbc+6z7uXFJBCrzBAuxEqeplXunapx9PcxsycupuIzooQcTPKusvyyGLnSuy+vKz1S+Pi11eQzy
FMqsm21XdKmVOc+BRZiFPQSEi3N+q9hn+ItIGvXfi1N23/iJ9Caxg+86QshQAxUB3LMPYv9ek6wV
SaZPiRvA7om/vWL8rR26jjYaX0tKrqgU8gBjJtsVEX1wmqU/Wo4c8cNToIllyVEw9pCIUFyHx27w
LlVCtVx5K4ZQfY51gvOY5VI9PDLa+9FubG1yoz+rCbmlTY6QClT+2oyaDo0NIbGYXClfMVPTzm4s
ZQ47haG6P6xzz7B+T73g5Pssn0JPHZGUx+uG8mnkIhpnOHpuf9tEsbUlagnpiAtoUjcfeMNeB1wp
oP40RDuxHB1IC6trcmsEnsJNBOCi6nhtRl32XhXetWhTF0SChipkVWefy40R8hw0AZ60OfyKlu7g
aohOaqZRTQBtNnbz6FOsosnJkZK3HGYqeq/TUD2njv7pY/8qx+5vp717p2TiVAJo2tf9/P+F8RXK
km5OP5bOfHf4miw5nMZo+EvY4clu5zteBFuOk0POFezKAkADOve7GmqSB/D5w63kQzkW+BHLHjCY
8x2nZM2F47lOWTGV5t4roaRq/27xvR/bgrEbp905WGNiy/oH+T8uJ10f+5ISmkSvs21Ltmd186Zc
MrEJeto7GEemSn4HzgJAyfh/I8HQGibSfqwJ7gBG+uCuvyVCaTnnvy3mHfywwAvNmIy7ohnflmhV
/jfTLXrSjT0Nr5nsTgui9KSs0ZNMmyYj4gRJBxVQyVE6yGXcOXP2DNLQvWmYtDIzZVSaoC6XkVxD
wMPN3IBgEjzcA+NyXT9OY/+0/gZgWy9ouYghQHHJOnJbcbjGodn1WXBMhv55idStjJIdO5l4m3SQ
S7PEpoZKyfBDdsXSxljvbj6DeoUwjWTAS9aFJ74KdHMHhXLLq1poTD4CcAyWzMwG9cK7AkyipyR6
rRSlNbJC1957QVV7OxNaIicQb9bxzvJnGP2ZTWyaX9jpQeGEst5JTMj8P0iQyhKhbl7m4GjgZlve
jsMzrV/sTnbxPVZB+tYhTmRFeFyRKc0oSETZfS/FOjdAh54mZ5COa9tLhK36yZHOuFzPOPMtGHJj
oJ/bOvXKi0TCgkpSpYsRPGDkveHMbzTZY6zUJXZuL2+jhBebJ9lwDHk3bfHuMMbi4Dc5GprFybeC
1LgCb7iq9TUenajeNi2N7NaySvQnRuLT3cbDlPW3Jg1E+mkcXcgVy+GzOMjV3EVPccFF/OlVAEUZ
d8dqW47jyiIyPtdqFQ9FFUObbVGMWXen5hD9qpfSr7F69zJ5icPJvMLa9bxvL7Fz/9MXiZ7PTuzH
ePf1UElSgBSMP2LW3FXKaNp82thINZHzjpOTgzbJR1w0I/vLF6K9fN4d9oCASY2RlLcA8KVFMF4g
wmPmqMFmgt+Uap6B0/Z8uiwVE+IB+OHTsbJr7mja8bB9jGPjxn/CqoH2xTSoR1CrWVI3ZOkifUPP
wyaSO4SomILxQ6M5maq8wptaWYPhfQp6J7+BUUEqe15ZcKl2MmAw+FsnVTRtg8D17P2gNBV2hOXR
e+4wLFcMt9sIs19TgDk9zHYakmdcq4ohJRKH/HtQVommIXJ6BIhAJaSJ7vLc4hIFRSIspsiwxWCQ
tX7I6LPoulcpWn+8a7Q1RRc2pCm39mBye9n4IZ9yReN2VvynVS13xuccsjw1G2NIrv9OKUBuRp7E
pFHSZLsu7VrYNCHfxaBxWbQWR0heFGvWbplbeJ9nH8TCgy5wkX1rKPSsk9Vsr1qoyBeLjXkuUBVv
hAk9TJevMMFS/DpxjIxjo/L1ZjvIEFAZXCTWlLgRpnZSoCssn38yBb/ekCmwmS1GjKzdyjGwvh13
sP1LgwhEj8/wLuWs182yi0nWcwh2f136yncwRcxSDB9Dz/n+3rVegDGqzS1CVlvFBcLqNonRcraF
7RHDszEttR0GFqdeBB81wxdvcdfU2nkJZrtrn5ZwiJoJSWEwtXd4YS31KmogN0ee4QkYsoJIE6OY
ZOM4+dvS5VKD4yptCnhKqEQu8sYdmwWVJh6tigM6rIGijGTBGB39TTEiL5iskzG+xyFeNW9dWdto
Djq7mc2TVJETfnpd33RUkoTBIfNZhJ2tdLdE1O3frGHs8DUtfUvUgsObc9z7TtU7M6tl5GffCktb
+GYnusw+KOjt8QHpuonjWwp1PKUqkS3LsbFzCos/MiFgbW96P1YRtLjOY785pXlTRXuZRmJ4nn3X
oXXmtJq9ZheHcTmh02BenhD5gDojZ/CbkjR+6kfIpT0ti8E6zwSZP94DTxRtDletUXHNnn+qouG1
jyeve8wrZmcu1RY5iCT5dZPjRThrao+kxdQa8K7dZMlSMm/vBsZiOamPInfIXHMdoCJblBvJ6sTk
rFEQhn30f8O2QLAM5szkSYkdsGXD+4bU0R0fR2f2V64yYrqQibltucyGoWtV1kc42X18iEmxX7/x
sXKn/Daz+Cykn+h6gFTFEbIyaUBstZb/0MlIafRwqGsh1Tlt274nApwbzl2wmPK7VIEYMSoo3yU/
S4msTff0dJz8pONWI1AXYeaY8UVUgvNAFDLYzUgMTeamtnVqCxubyC7sDYxySHpMjY7MK5K2XbfZ
nWHYmIUSubU/Y4jtEs9rv7t8jKuHTgwSRZkjvAkJbenjmo42HDpd9aIzf66eiLvKZ3OqW20YPs8r
ZWr2RMsYRkVVdV8xwQEsOJleBucOEy0m3zC0Q0xPceSxXL2x22AJGsIWQq+D61kLqJHo9zIGIZbX
wz/dN16erH2pna651PSIGp+D2zhBXGKlBmlJmAyL+NneeTbDdsl5kIGKB3I4dAdWeOzeA3eIY/bB
FpPidRKdTfIRv5WAqjIViSJN0HT5PBxa2lNej4uovc6/gRfuUuMaXivr5jGTuMlv7MaxfJCXOmnD
ctspWwiUXmaG73LUROP68z6fY+nru1GqguZ6KH1f6c3Ui1mbrUHZMM4HKx2j/nfC0iCZ12Mvy+Zn
MU0occ7uEACjfrCSuinMOXalqpt9WzAAuuaNwJ5zaEmm8v/BFhO+fUZDNqaApkPL98qrsf3QJxhm
Ali075wyDe3dYgdVxXg+gTizJuM6qlDmwZh4hgO+j7CXVQO6tQCePwrJsWcmR3GwdPzMlICaXqoP
XZhCEE4z8WUBNJZ3GNOn8GmyNEpX8DmUEGxOrLGP3YPtewkdtYO8dkgfB9JyeOaW1T462NhHy0HF
Luq6TLZW3h8cznbFEDDKQop3CFdIa29YeScZBgKEy3O9HZy2Sf4l3qgSBiBtqhlnlQrTFWO0ypSO
3GBgVVbPBGZIWzZwTe2yFGraCTDfju1nrh7avqhQetaO0GOxDYxVVz56x4JbPLdIX4FsP4ykr6Ki
KGHbRhQE3qGsCfVJiRA1Qt8BnUrTHdzyliaBrFmg4Vlku9Pn1CVN/5XDEV3TUgLqL3gA6dKByJdz
krUfpazV8osbKl5zl9pkssIDwgDW6kCjMElqVtH4I/8JJ2yrkxxnrMpbN4D6UXOCVdp6n+qKBBmm
JUUNgz7S2K4iC2y1vS9afNi3g1r8BvOFBdd5MUr533ZESM4OjEMIsMsjL2QKQgXFgftbV+lDKvxS
vONWmDFBsrFfnKfEqdxZnto4g5iBUc3uG6KFJ4zX08HCr6gPTd/VxMtT8HUcxf5Qy/oeWWUS/+Ug
AeFDkGLRRl8u+0FMQ3JOf5vOGjoMnjzi/nIO2H404Q82hJiVGERWsmZQGhcxjKtCRjp5S3XfA1Oq
giAcyVIMlBjRY1he1ibYdecW45rpiyZ9NHGSLl9dYLxwOWA6sj2JycvGTb6FsZywpnBi7Xr36NTT
YthRwdVIUkGaO8TOJsnYMyFoATUSD65jrAy93yKMbhhydUeh2H5Zp3gqa+QcyWC6+F+KYEA6NwOH
IfA3JmRuwkw8jMe9Nn3npifVaF8OR+oB1xIbD3J5d61StijbzsBAKk6YY1v54EDjHf4YYSR5tnmq
xjdLwKQjSdgZh6Tcua2UKOYjM4SvcQXE9G+Weoo3Eu45RfyvLiVoIcbidc2LG2xPH35Ho61yhIYR
I1VqL2io7IxxB3GSkY5qPMbLZfy/FSioM1ne+9gs6/essTvbY36xzn036WxLQtck5UUCHmvJe4vS
A1eIijb8h+UzksI55IBAMWYRExaNrAnpbXohpucJXiinv46rOHsm6GmSmqX13LeIcG3fyHpXS78c
fii3VPpR2lm1fPVYhRD01TLiPmPSptz2AsI7iV1iOzNLCthtIbqo01zEBHRmIZmaLI4ZdJE87BAO
Nv+x8BU6ATBJluWM/5fMVyW4Urg/yJH9quwfbLo5iYBOJJ7zScnqlP/iBsgVTHIe9AlJtRIx9rUe
IyOLSRazHYKtke8kdw8UnN7wmw1oggaG2lypP4tr2r2LaBT0OTGP9h+fnUVDT2aiiC3KhGPde7Ns
Sce3sWM/R0CdgEyB+dNjMQw5vaJcY1Ut4DJAgu1rXcZ3fNemKDYkfMcsq4JpLqvfjGkj8AlKCWZE
gyNcpL9LOjmaococ2fSWE7JMnoqZa4lmEkdwmJLz2zhLeTuXS9jdhi5QrgcPzgk+JFUiArpLrBms
zOguAkt6Rpc+d3R3tfbNyUZZD//RcyjO8L1azuDc9oHRq0d98hiMg4MpK0g7SVeVq5comLFJOEXH
bbPlSozBJ+8XRaiwmEuvvxZL4GE3iqt8/ZYzL57TAYBTBh0N1QLdSAtergCDl8ZK/watFWOv7e01
dc8rq1qxIcMjhx8pDefVgpimUW1udNpWhU1BRhkTnCfQOiY7Ozl3JOJ1l00o/usK9dSXCmH/kIXk
JYH54vKOA14GZqj5baLUAtLGw1cJF4HNeRf33KUOncGeT8NjwCNPCG6w40cT+V1hcu2Gx3rAYfoa
YjvHwGm60Hb/znkgqMlamdkQPKfMSZi7VCOHu62xzW6yNp7vFUydpAWd1iDoJpwRpRLJ9wmRcGEY
Mfg4lg3oc3MTooRY88wdkMmvI43mQt8OyS6qYU7NyvJJdSDUjPFLi2B4vlQ12VwwItoYUSTq76rq
HgGFhORE2Mz5ucOZk6ro7AVZlhzm1gvnXx3KlfbAk5ZFxzzVWYj6WE1ZXt8GsQjENWgbIE8bZotj
BmSMzW4Z35RtOVg/WK4FB2CdZB7hOXQrNeiVmIgIHNtZhkb5ZqiT0UVm7fLPY3KAvngH+pwSMEjo
UR8yNcTVY8KgavrEGb+2NvEYCKISZVovM6U9iaPhF4ESQ/fI/kMb4lbLuSy2qknRJt7wReTZxK6q
qKKfwSl7rFIsVZwSbvHAmOdB8ypx5Tpd6dWvHk3qfUwD6IkZa/owzn/Qncbha+4vnUSRoEVQBlx2
ZYJ7En8n+Weu0nYG4kKV33h/ODFjOAP0ZG7QM3wqVRsBcIxYivjuAJr2RhLYOH3nQU57eiWQZ9HI
eWcZjb+cPYSkQRHM1HcxxikFVejHudTPhD0k3s8Qe6YgQcMaaMhDFQpxH7UyHCzIkKEir70Snm4E
U30k+PCPcn9YNSmgX1b7Nth/xjwLqiBJEdWDKOiEu7QUG1bLyxOlGEnYN9IvRMZAzw+mMtl09lzy
zk6kMAjVCqFG85zRs+Zczj37MXJAwogo9BhxsXIZeL82Tp+OwNN9IPkflseCf8QMXnRGHWrLLup7
L84y/dg0xWwOiUhaaCz1AI+KCs2rQWHP7P6vpW5arCQT8mfcfDneRPNteNlmd9ixtaAKrI09P3hO
kLE8YKrXNqRtkraBQqZAtULYq6M99cjmJPD/WarrU0mOU0hfhb6rGkezq20vmPRWdThAGGy1VklW
OOtq1t1boXlT4IAcC8TcZV+I5NypxEkw8Ca4Ncn8G1+CnI52g4Yyrw6QFclfWRbZR5sprakzmTjp
9OJG0nVPfpXgTyVQyOo3GekYFAeMUSD8T4xq8AEU6U/RQKXUhDO4xClXxdV2Svd2Zi18xQgPDzvI
qcfdPCguVIPBg0nx7ttxk6xfq18z7eya4Cq9Diz1IomXvXGnpnroSxisWtEi4JXBlWfCAgcJLjeA
F51XTPvUnsgSNP5873mVuw4EGQ62HtQWEcTtqV3f69uEQce90QkJFdKZ+Bq62y7GR0DHtGzzuiYC
V3udS4oyh8pJFU7xL/HTZO9GsGKbuOvugjHmaaMNMN8tM/vDQGP/WbQstWHJSlZEDhb0YidMGN0V
/1u4qjJ4HAJ7ui1NGXy1I31vrdgq0J4kW6A26Mv7VFwagKHX0K6bTwdjAZOfYhhiHgYHNx+7YGbG
I1OLKKkBoTZp+2dkuvWyMM3bgQ0qTjSlBqJ7n3VbpIXFo4d4DaYm/p1DmRWvdTPHe9+fupML5hrW
UomKlUX7fdLSeBIJlByRA7H1FdjbyMkWF4/DhYFW4e4prKddmi3dVWcthts5ZK+VmPYNqJX74BnU
O/FgZxsEVDiTBkuTQOs1MKtgvawz4V9rKcvDvAwTItGSmAQ5KeuJP+YxL1hDEPJrkiM6EN5HWqJa
kSO8IFR2pzYCg4k7PCRMwhmyi+lqfN0RiyYODiJdlzWRUyF1ArHP6hj7p/u/47KnCq19ZwtCdefV
kt6yxnb2BzXxOVkS7FRy+pv44dPQ0GokHn0sqGCZnlO3PMbgEFms4rSrX2rAB6vcehDNFdPwn7og
yKsIq9O6D+1NQZCwD48Q0ttECR4T35nG+TFmbNhnoEfwYACt4OtlTZJX+l4SAd3bAb1k2NHQz5dU
saC0BnjiDUmIQALi+TH1cYSBYg0TPoNuD96wrCUfo6N4AfpnBz+2WfDzsRwGNNh7ARY4a1v289XD
orKk5BTzDkbSe6BFeRIzrIcmsg7+7AH2GbdZbP41FebAmNQNIj9w1+XLi5dGhzW53ckICvNIxPOZ
2HTJiEiYTiTJL13i7LpcHznVn232K/BAiFHq2G6PO2k5O/LY1qjr8WqL+iFvpm3OQzKL33T5TEoE
ZmA/yJfeJna1c0z+WrH/QsU8k3XswLV0j35UHWK+WQZ0+9r5UTF6TFtsnZqtewE6UqNlXP5wHm/L
tLmTPcoIA9S7JjFlNXgJOzzSlNL2yn7GwY6PTr+PawlMEDumFwQAU/PgCXxLSPG2siuOM0h64E8r
JM5xn6FIEX+4ZO8W4cE0YBtevgeSDQ6NzcrerOIg/VU7f8fE32VNeMrJaBIOMVDTIngoo+lnkLLc
dK1/5Wa8psFIIKpzsQXRQ8ty4By8uFN0diz7btVoqoI3CXSYs+zwzzgkn3chPqlqCd7JvP3TtCQr
g5WIZ5z77ns9p0dv6g4d3Oiyzw6oXak0/BcXDH89Om+2ql45f0EJG4JX5g+M3qc4ErvBlSgfuZUZ
iaEyQ95swYCCNTDCvbLVuFmYffWe81H3+UsZhS/rb1zluWEpofm4GOHzbTJ5RybKTH4+id/Y6vKT
bM6jBfy4hDKi2C2i4wd9nO4CV9zoCMGC7J+W/DOznFu4lAddTj8MFI8Q/B77+nUJxa4rx3NSpaeY
lTPh2nHob4N4Pk9so6bA/YhWtaZdyZtBEWgVBVT4g8Xovvkj5uiKtfWc2vq70SMiP38Nt7gEmg8T
8JunxCHZLmEztRyrhZROcqYLUZLzA+Nu5Duzx58A5b8mdqgoKR5Rrbo5VuqOfAufxE8M0jjb02Pp
l4gep896Ljjwhk1jpgOKr4cUz6kLlIG7UZPFYzcfw3rVOYBAxIHOr5kX2KyE8/i2S4lCzLO3CtmB
3073DPmehPDvojLctcba+TOR3AgYmblsukwf1qW/C6hDBP09MrJPwmFI7pMHzbM2Ie9LmKoVFSda
KS8pD9WKYIBVjp41uoZMiT33awUDeW60Rfu8jZqM7WVzpzDfpm4NmR+JY/UjxmUf5f6jDQ0+SENk
r9124Kpl9Rex7mfV469g08Bk7xI0xaaBJWTkfKuy9JCQaLFKNaEyXplD3vSBdXB9kHc1HHO0azoN
D+uBMXF8m/yf27Y4ij0OFbTp3CsMJthImPylcczVJ0PHEv6RQdZ2PZoNidrMN+euv5/hprppsBeD
DTC62vKk3tam/v/+SmGEsM36WD97jxxuBZoAoCRbmrOR08GJg01Tpy82qHIxcU5iLrRX5ytP6XrN
s8lcqMXhuUYnmfpP9N0nl2OBfgGJ5Hyt7GAlMm7R2dMr2TtkLVv8PifmvMdGWX9HFW0zjVmJsw+8
+UvsZ1hPxKYnj9d29K1NtxSxcAJp1X+hGjyHqf2+YBflh1xJTXzZM315feK83BXkB2HNu+V676WV
E8gLSj30D+zxkNdLcG4TewdWrCW9EV8VuOCnYHLRGdhHJRVoWzwN/H0dhxyZfWdfOIAOCRtld7h+
JzPIiPXrNSxgnRVhnLGb8L7Z6p6C8GvBwmKwumhG/vwNL0E6PHp98mxEeKkUjHtW8pQPN0M4slqO
D4vFaTOxdQXCgvPoJMZou/5/OGS3goOkDfQe93nL1GJK3E3u0f6jpggnOER41xCOoE2oNq71Bp/g
TprwsJ5p65mV6xDSFUpWXuEUA/zr0buU466h28jDZSXA/CnjblsgFyx4Pp0e7CTHx/q2suqvtX7I
O+hbY9XcKts9GryW67V2XVCOGeTC0amfbNlgQMnEwWa2edN7OKENLzVlEMs4qUatOfovZcGipg+u
Qzvv5QIx2mQ9nlrb2w5pzNtv1snRdP1rxocJi3nnl3xblvUUkqG+uOXBi5xrCR7bB27vyDuGRNuK
2iKFhu2H6Fz/4+zMlhu3sm37KxV+vqiDdgM4cVwPFFuQFCmq1wtCKSnR9z2+/o6drlPXqchM3/BD
hcuWBJIgdrfWnGOi3e3AayhxttEIBZb7jiyLrihfAvLUN8OU7/PGupIDblIm7I0hNbo4DDiQTMKm
wu5em6WxkQqCPGmOzuDjrsL3zao89tNu6AsPHeaDon/x2Tc3tcaCijWpoJCDXVD0kydhBMWA37dK
aXQyWxs8NPWYkcmOlIrXZofMJIwwdEjdV4sAhEXPF0s+zJGWD62Zo2DD6ob9uhTmXq4ubdTJ9j5+
J8r8Lbp09IC5Im6myUSPFO3MyXwq6uAmxU86c5qI+sybbfYoGAX2KlL3uEZsLl868IMnmp1bDWUm
5aj4OVXdjVxVRswCetwc2kLO5NXKCl+UND7qDHJJ46ZqupR+I/nZ5HNPVt7GiW/p8KwFD2dudXfy
DtNrORrmfGK/v2ly5SVuybDNYOQ3TnEJA/ciTcPy0aWFtGjIQdBccvnsci1n04IZHjb1tQ00Q36y
cHaiqyqlAVVpu5TADTMZX5AHMVxaFjVqMQPArAy0qcaUlKsPmMhOpP6ukwZjIxp2FcqjkkN8Nqbb
tp1wDOXHqoSQ6CfaOsGuonZYDLDY0eboVilwH6MhR5yINOm7Gy2EouwiLfA5g92vGiRYduruCqe/
AeqzHgKiOBx4naW1rFAhyh2tb4qtGnImx7ykzdVS+oesEAejWh7mmJDkIvUmbr8iqAizXRioxCGI
II0YoxOZBE4UuvDe2oMzUCiW30vY9pwOuevychrKmqnH3GuFrpeV/W3jEM3BNkqxAFX6xZeSjW7d
2DdRFN3K2UEumpbhnmvuWonogyrMuemNZTv0nsuOo6ftQQ0QAYfjEb3MBiq5B669IzIZmvq8tDpj
Peo+SD8YUIQYjKO+zyTXBAk97f/1hC/e4kCHRJWpr15FfN+ln3p8C+dYQvX1d7kEg4LYSgcicZjf
9tpTlR+qHo4CMy6drEU6wlyU221Mbz7L+py1zybLU91Fxy5DnsQjBWUQtqQkRSQbO+tA3ce7OEv2
CvL7ih2bZXwhjx2ip7iuETHFaXEs8+eu9TFV2Jx7SdghFn2dhfNz5fjriXnTzZqVSilHbnfkvFnG
ErsNjIBlnbw5CBno3Hvnuk/YJrvGVTVPGzdUbuskPoo5IpCIJK3ajoHkEfCNBSplXvJHYz+xhI34
AqWRwg5ij0Qnz3AGLxpkISegf0n5F9XBdSr3d0QTyu2P6bZ7+SVLw2KUjBsIaVcBtVw5UaZZdVNH
w5M/uyuU+h5LDtmT+msPwaBz+uvCN3ZyXW7T9BFxgKQ+0CW5lfsSqB9fa2qo3cBGc2qgO+b3Kvt+
U3lIHe5JCHHdMmEB9w9yIitBuPQtvQeuCKZKfsGidQ9yZqFV6lGa+VDRsqE9WMu1FLsQcSckWXPC
QaJ5yML+tRf6sLHBoHRp+qxIYgxPKb3VnTxiOFmxHpMWmbGNWBDYsZGPdG+RxXDgJO5+XScYVQA6
Ee1IIApMtiIAe1fSDAEHxDnd8XOvLPC/qsaxZUtAOxE2d/Ru9ho7qIZK5LxhLgjYRMJtWtud4dWd
VMcj9QafdyMn/64gXZV/yqNlF8z7Ai0lBOBvwyUi7Blk6l4Oa7rDO3qaaIZ0jIm1eeuzvNftRJiO
u5I79gk4ksYsI8c7Vamzhgt40bisakaG+cdv1kHVrnsckNQul13jHHrnWHOakj7JoKakTb6aqJDU
J8kXB8qmaRcbDdqnZpMgMV6nwrodZ7GrGL+ZSnjInK2d3liFwlrLA585jVc6p7SsTfY1XSSHsx0t
w93YY0TCtGfmiJ7TnPpzsHaj6qQAJ5ArWgu8uOMD29m13AbGPKcxij3BjjHtOLUS1rpkWb4qmfK1
JPpKM3MtF175tNgxJEO+1RZdo3xGo+bBytpVZnHEDG045cZSXk/nHCE4JVUV7kzGKEr0QzL6R8Ta
jO9869o9RTJzK7AP0oA72GQiueldBfVJPgo0Oh7ldJEw+m31ppDFNr9dQ16Xu5++7teKpuFyJnoF
sRchM61zLElmKarmjWhSNjXWJgJiE3bznhGzaaiHVgi7bZ/SCdMHe4J1Ho7XEn6Qs+VKlXSrWhaa
cmMlf4/w3WWAnl8VqAezkxwSvIja6p6eVWzFgSMwuPBOn5JQgU4eXwmazjnWWBkUC2KFxLBC4cER
rGXzPftvLR3OkJA54uVLo4zpI4ZLQfAbtTNihSVIRvKoQinkMEf7Xs5rWeRueZZ5EBxfe2ny4Zy1
1tGKUbwUR7nNlcsojVHsuOAr5Z1mdzjDhMP0RAFmXyQTn8I2eCb96Qt2Fs8J8TBl3EseDvlxWcd3
1uBcU6oDmKkTcCi/6fRjoPCSaszY9aXIh5UyawfVvdHyaMOOkMeP0CEwjt82Kc0oyKl9M9jyK/W1
nDu7VlxmLV7JXb/ClFjyBJb18FBziiAobEvq5ibU3TvCXnjXOmOTpZCbLOdlnYMHARbyUCOa6Vke
MpVsupWXkoNO7ox8tiw5tTW5nWIHmERAzipbpyHRXHNIWdfxQHPVp7GRBl5Gyad2shPtUkxT9lJN
XhG+eyxMEYdexTb3CDyO8njk6sTsimxpSNgrQuJ51j5MTvEojN9MpbnirrhpvpXTqzbXR/J2mBrd
escC7UWstVDvacLWG4dsoKxRn0ws0S6zoAuuJaTHvLAop1kAp8rcpX8062/CnS8xOhy7pvFRHENd
OYfwESOrumQstjSHdvJ7oB36kvgWyTqhN+rxsw1DI0UiSAN547NLlM5wnjpxZBZaTUH2JGsOHJ5D
zd2rsX+QE4KcglXbovZYni0/JhOFKa+Suw5/XlNJSOELygIDzYgNTpctaKddHExPBiFttIxOtEMv
8gBWppxZ+V7YJKx1vaIwlZxMN0fe5HBWGBdDNj22OnpwShpjNp/CrP9CUu+mHRDphXa2N92CfZjl
5Yayr1hv3apahnP0KHdTCFZA77TZt9Mxulh5chfYFRZF1G+6IrshDvjCfxfcL6rRbt8fBt5Tx+uh
3bkYbrV2qIjwTIAW3CYpVEPsAYDygCnM/lssreAM0KZmU8qGu86ShP6xld3Y9EcqS1MPoeVukdrQ
6AqPahQcuzb/Qj1qK6o/yhQ+k6Q0b8maYDM7H4ITRam27KLTExv1D330Pc2hIR6xxXeb5lyWlQbX
3PaSej5neq8t5XxbON2bFkRHlCmeAafAd+1bUXRe46NXAp+6ialBUFtcGplykqVFuQFM+2xL1waU
xkhZzffhP+tVcE0I95vj07pHgsuk2jxUIb2ctqEtqY7GSVZqtMZayu0UJlgSUQyWwmw7awW6O4zA
hmtgJqjAkcd7n1rmghL6amLymAqdeLHkhQaQ5zjdhdbSwlGNm8pVWNWbbxu2DrpwbQcPci7U1frR
LfBlU3kaOASG8GfkBiQ0rFPnl+/yGD6wXtKqOettdw3ljqQ1xnmWFiuCWpboQ70moenvKLlBK6l9
lNtjI9VPCBYPTB7HcYjfcyU8QcQ48HIbKkXPNC+XghICUKF3m9OXqQ8vuRUSequaX6e4uXEYx7mh
t1vMn2QVEhmLv+XQqtljPuDTtOxtlUwnq5pYTUjddi2eQz/9dtMQ5+210tq55JSq0d6y7ZsmFnsl
6e8RYx7pyL4OoHK/nbkHDGOEkLFcyM3At4Uajidx8me1LfcAlKY1CU/3kAQfBHrBq06fL1QZl4li
YH1L9lpNJCaVeZ0zdIu0UJY/DCMkgTPd9hxoJbo1YcvdtUDdFVmEYqUK4+FNa8mLk/U85n8wB4lL
La+0UI5P6t4NcNbYyGEWhmXhvPUvUYmftWX/E1eIXBXgtZm11rRg1ZRIVhz+BgnuuWmmOwLMeGrY
qNpjEd8oLv4biBfHupO4Est8ixRz23Q+vklXWWAZPBR5fvDH+GnoIRa19BRMh8sWIdlOxp4t/g6L
z7fJRGCTl4NQVNG9PFGlg34JeFqyijwK+tTnthvugPkKxP3NtawpYZ+iRsDRVJ6NkLLSV1Ev4OAY
LdlMfZ0lwBIQ+hzW5bLLPzhAfFFqIpKK/KWf4i1kPKi5Fc1LF6AeVvT9IIxDzWTW6Y29KLF9AtEs
N0HbfyiiuY/c9uAL49qiFDQ47nriTGenxg1Oug36z5V8cgobSLPZ2EdDnezVUGjvhUhu4qhetm6m
k3Q6nwzKiEMY0Jmr1vJsA4n9ObJ64r85uJpm8pqP3dKm1Dn0LmdC0wuNEvFjBsREg2vNbsREbajJ
0HFNx/EIFQRGFfHkU/Q4Cl0jRzt/rGKkQggQvqDd2jcNX6+TxOQD9dmTkyp7PDUPQ0DSl1AgM1nN
sJFBChCIjIuPRkiro/sRLd8iGKiSkCKCC6dr46sqxAuZFY3PWdElGliLP2Y3fUzz4TmzhKxpAJVt
6C4DP444HZkfjklonzISnBMV77mFrh1Fw70gEwUFDJ4k9B2LCMkADjdsEXlzaCaabejbQC9WxfMk
GqTS2UMhaoREA03MXNWRilbksM1hSiymQ3dezvG2cO+FVcfbKpoxS6MOouUhVHlyttwPu8QZEjoY
a5rp1eBMhTjZoruhrux+XuuTebG15knWw+Sm2EREy46+P5ggXpW8XyJ38yYSymw32YwsZrScKRZx
HJYl5rHKmdp4LGwipTVzB9EaznPLVW3ENqkOEC0PHmH1bgJLnZaRlT3VXfogetJxSSfABo9wRdSQ
UZg/CafY8L+nOHQ3dQ24MmFJVOgpBMC+HCwtWGDopSdoD2kGOw1QbwpEnMN47yRwZneFZmwm27lz
eyrPLh5XLYOrYus3BlxyNJlbMnKoXGbc9oZzSx5ia0shAdqEzKVziyeq89CI+Es9rxC8JS1HhnBD
lDk5QSTc0OHP7hDPbDSWCooJvG64dGi+dTnbqCI+THZ51snbaQkQSHoLGhLu5pkCO2eYwqC157MW
6+lBLvfRMJyIIrEXKNB3PX/gGka+Ugr05JSLM6xja7muBj4Mo7h1h7XcZsmKGF6KHfqFQ6Aom7Gg
oji6GWjXcDc4PaMi2arpuDXYWstX5Okj2spKzg3b6UKZsPK5XkeNww/yt9QQx8Act6bVP5id8Tpm
kPTdDIEwW5DODY4BTmbpZw0XwYxXO1M5YwubGV42ncB4kQS+zUgu8wekbpLD1GNvuWosuq3SqM7T
80hyzHmK+3BZiHIj/1DL9OcYXNYuVx3PhTxBJT4+Bey4fYdtqyOgEFCcigVHG0rZZCFWV30pbYbM
RtBtqiun0eoDJOOHrna7TQ6oDLd3uCeOIl2QafQUaX7GAkhntsHDRy0BYHi1jpsuRwwWlwdtqoMt
IsrqwsEg3mRRyC6tC4+dUXqNGn1lXhKygtxcnEisml7rt2Ga2Z5mNg8tsGfoIYpnpwSx6XZ0nQfR
h9aL21lVwD7g7ZYkReJunnO/TCEWVode0cG/NzZpi4zkI9XHdWhX10oT3khESO2kz3D+t1E1XFKQ
GYQCnirTfy10TsSEUqF49tWHxDHuppTgv260OYZppIDIcRjrBbCYeUs8JqIcG2oQ5v2rUYVwyn7m
jjh1QhA43qrtfDNY7pmNBBVh03yfK+n07/JLHXUfTThsuhkYcWQ5xjJ15+Ese8l1QD3boorQ8ZVg
2q978cr3+Zx2wGYTwF4ceMloV145GK8d0ZCKyNZ/bU7+uZrDQxxVN0xKO61szh2dLlm/tekHhWqa
b4gMuFb0mZagnhIsHp9YUwHJjlBmWyqImn4zte0bTgVAJcaHWoWHJgajaEQGXV4jXaLSQ3HjMNWE
s74l8pzlg9YNyRq3lN2AKZKDlGA1Hh0wlhQotgrx01Mzedg3ruSRTD4pfT+t/aBm+0JirZbiWJ84
KEyhelsqYAYsTnuyLYK+J18QWHST0RrHXXE/BRi0WezjgV5ilqTVtpHg+i5Hn6cPwTrrw2OiJ6us
7p7zPH3jnd3Wgm0IGSTXuqWC+m2XTVt9jWOSkKgcaGOyg3d9SnqDxKmSfUaiIdWbctvYVAqaZKXY
qdN4wcePXp+PapHb61eexT9HmVZU6xtsMhxF++04U2ZjEJsDuLZwUsCLJgc7D9metG/lQDu3iUJN
amcQEUB4o5mXt87Zz9VjbbT3WUdbArn+k2KxFx5pk2us2bgpNn2Ok9Fst7mLrGrq8DMgDDNOmtBC
QPLBzmHTMugg0xrHJRK128VyjyHfWtgE1M9kPgKMtq1P4tFVFSSywOdeCHZchwVQDpvTRRYT3pVk
gF2GmHkPB8YqD80b5lZakbaM48IgAM+oiUg5aFQOsbn9iiwSX437JaEUNIXCX4y5fBoGQK2iH4nT
MNNyJ/jM+pXqZNXOR7T1gDyCoPkh9HQzwa+tPkVT/K4kJkWNRPvo4xTpmWKRa1JN+iIqqTArGauZ
HOGJHp4N3djqJWUKzRmpxKkJ4RVgX0MK5ZpxKWPx2o7VFxqwT1FPFRzd5SkKbLHAvmsdei2nwigr
SwQMknlTPRQ1zhHN6ZgMTPQELXAxUbUvs26EC6RBnkKkYa6HNyTxXihS+BhbIgsIi1JxCI8/5AJK
2FxGOySlilaW2aad0rXVWD091eFeQDm5Sqy4uvIFPGDNxrqNGug9N52nhp2032VHGpzPyOaw2ovq
mi3wTQ3jkGqC0komEeIwuYed6+kl0MQs69Q3PSfNsGezaYlhWPZdd93q3UkveohwuE5xpd1xl3d6
VN2PqU1FpyekzFWpFlNgTFXt0WwQEbe0M1wbBigaQ5vtUP4Y2/UtJ/WNwAHbU+v2I5++gJI+1Hp0
CZV410XuZaKrNYXKqlE4/9WKydwOw5SuHpSYEhdYbFo7kwzlgBkir9TbtEVr5vf2TdpZRxC359yt
PUUJdzRTjzMxS1L6cQ2p+QHnEsAfvzj6YDXJDhNX+reUtGild1SiEN89xY21RXd9nec2rLDidWb+
74T6PFgOlT/1wEL6YYnuLqKrsIgwGPS6mOhXiGs/jTZjTJvZriBw0C6LU4BhRXNf1+bXb8+ak1ar
Vi9ssODqeTQMz+1pLaCC7a9E3xBqGPsY//KXuIu9LFUOha0hQ5jxdXRpRgUiLFZw1vMFR9tTRkwI
yufxTiM1faEOwXs1Eu1qtOkVljM+sqo8iCSPl+lkvEZEOR8dCoWwH7YB1v0xL9CLYEjf1HbXr3vs
3UWAYlboOvGKeb5vCudrnlO4y5Jepeqr4tiCj1mgYHHj4W4ojXHTacZDlqbvpQ7SubXsnAfboftV
hyt8YIK7bqM1Hh2Q/n33RCvgkNj6bpriM5ue8Iyst8Md3D1r/vjejuVaa1Syn/Md06qnDGCXkKsA
VCtHFqi8Ia9psFFsEkg6PnQQMhZhpplfSntMT3kYYJ4eZka2o0A+dFABnIkJcLzQAnM4S9C7SFJK
kM6QEF+U1oR0zZW1Jp2hfh3Kyfgaw47Z11GV3qWQJQ4Vfq5kaYKoQ5nsM003WsdXaiV0PYijiee7
nKy5VdsFhJFAGnqrI5kmWUbW9OwkRYkUBv2NRQAHpPuA/BvHQgZm+/4t8/4gkyCUExPi8Ey0Dg1s
RvOTaZiFN1VzcKfY4AP0SgGxH8LFhIIT0wqtwFOj1HWLh7ao24XW9crT1AhrQ4JgsLF4J4vQFTu+
jOvGzWCWCrQm6PTxGcJ8oJfNDs+cp7fQHejnazBYH6mkbiw3elEr/2N0RpBNHMkwUq9CPJea1u0D
ZmnsjQ8FzYV4aE4QRytm83hi9azhYES0H4dtixcX2sFaVMkpN1V1G4jmFSv7W0yJHEPqmSTgB2p/
L44y3rBN2Paa8qq4+l2XYacrG8fa63ObXTIMede8u+i2b/oLIV7gGVOiC1KAYa7At15q/T0DJNvW
7BiwD7A1pWBENJ6vk2PhRiAuqcS67M8XqgnrFcrkjWvgJS9Kw9jwf2jkJe5rS0zxMh26R5RnCKLE
fO2Y9XPMk9L2yeNEtQz/24Pe4/XVs03l5JvUEi+Ow5woJJqKcjwgIzSeKY0GOtb9jIqbBYGMXqET
FUC32bGmgx1z0jSEuhrL+HrU4WWVA/6huHdOrUU0MqlBSchxtrIy4eW6yglb5BBlRH4IoroiTdWW
9TujgtlKaTYARR2RoIy8513rXFZ0+zykFcEF5lH1A2x26FIgomgL0agXnhNM9Ym1smcOfZCkqIDG
nLtsw95EdCT8ePbqRtxGZX7o1WrpgPIKHaYjte5vQS1umJV2qVXeZSJ/mcb24ob6c4sPCm6J5jlN
c6RWeUO8987nXg0OQJM+S8ezRfYTu+jcXIzUzLfOoC0tOl7UTKwN4BF6lTW+EjVTjq1bPOWoNloM
BD7pwHOFfKq0eDt45VvFIUqNX4enf2UD8jRS42AX/gOY220ZRcwp6XRKE3FvB+Gp4yYtAHLM0GgI
IMPQjTxZuVM7606EgE855txbveqshVIRaM0flO5dUXVAY8qKLvm0dlqDxhAljiQ9jo16wsi90Qrn
QEOT6r+jfo2Fsh1RhiGS5BFGeUfxlz0xZciys/Zu6ruYJcIVVsGToxQfuWLOh9jKu2XSUg5x2h2g
gY1l98DccGXTC6nw4Pn1k62YT+Y0vLktzXYtB5xdS+57S4neUZcx1FGM1TJxrbhT83CrT/MWEtCN
hhD8ijik89xCNaHllC9QQLM7dKoS3qOFzTCLbiYT5WIYNNRep6NSWXA9lfo9FcgZh2ybCkyEVN5Q
OKn+s1kPG2q2T0ylp1DpEa753DhFv1UAZU+k2xWkJAKU308mLXjZZTa1WOUwGO94buiOtD5tIZSH
+QCPw6CUCp4xpd+BlExQhcp1OowEZMfBfTTS6Y26+gAK/Ng5M2brFjtsU9CGieoXKE7zVT46z7ou
bkuiLReYB84S71NOKl7cbDU4uAjskiLvJIj/cDdUCu6jDA4Ygm6iAxT6WQ43NkognRbOC05oMjHK
5hlgyD5J+rs8ilCWhnun0r84Y/OUq/Ydj/Bjn9HGMn0b5azCzDDZpz9uqM5XkM+5ZJfc1dNgbzHr
2Utbg/s6mvWL3+RIAeJBRbBX0lDBKsnEqDxOtaGQGQBux/GBcf72j//61/+8jf8dfBTnIp1AIf8j
77JzEeVt8/tv1m//II5N/tfd+++/KTr2O9NkM6rx399eL3g4+SXt/7TBoM4ZifaeVR9DUR5dmq9V
q73++urmj6+u299fnYq04JBd6V6D9ZpoOLZbGPcWf+/i4vuLzy41wmEqdVpI8XMp2ktXiP3fu7S8
W3+6K1FjglpJiaF0sdlsw8LItwYW9dWvry4//Q/uuS7v1p+urmgZROykhnWdAhzpOaerSbMahUCR
69NPxOD06xf62e03vn+hQPFVP64T3Qua7pQN5jGui795h/TvLw1WsdPHMtQ9M2Xr2PjKTkmJVfr1
+5bf4I9u0KeHUoBtinXd0bwi87+UercKqRtQddnaOEH+4jV+dm/U7z9AojDUXMPuPKi1KYheokyZ
zn/9/n8yqDT3+2sbBjAVHduMhLx/EDFiLOcphWPOzLb59SvIK/3gDmnO96/Qq3Qt8q7QvDR0joY2
70pzOBi2TzG9oDYVbuWshx1x9+uX+8kTq30ax3QXOBtHlix7gYOfILRyjK+VCp16RmxRePvrl/nJ
d6J9GtG1hg1Uje3SM9TCUpewYXPEjOlsL//e9T8Na9O26L4UdekJLfma5qDtiB38i/euySf/R1+J
/FB/GtVj0jnUMYh3tuJx72Qtqq4GFP5wyKv0qtJj1F39hrXDSxUUvD79iCxhIfl7n+zzSK8MKtZ2
MnkoYU7gtmFFl81ffLKfffnyA//pg7lJWwjTiCZ0tCA26nxZt7ie0mRVkU9nnf/eB/g05NWeM7ph
BJNnM94JrqijdesQ+fzrq/9sQH4a7DZMsEpvlNGzgynatJYRXfXGbOwmt+3+4tn6yUuon8d8W9nU
47rB65gUMSmD1Jj0e6y4yV98xT97gU9Dnm94rmrV7dnct5QfSRVtYE7b7fWvb9FPxp76aYg7hp80
rdb0hKOhYR3dkcy6mRCVX1/9Z2/+08iOeg2uiFnx5lslONqtVayjKaw2dcMG9e+9hHzpPz2miRO3
lWU0nReXED3bXtsKWhhZmXi/vv7PbtCn8R27Y1YPtdZ5wpqw9vWpAhENduWvr/5tKv3B9KF+GsE1
YC7CVubWCzMam/5aCnviDOXvsCzyeYXjEO0XkqVkXdrxldLOVzwPuNNg0EZIXfWlikrx1+/lZ5/0
04B3cBOS3yIyKGvqxVCBZpvF39sQqp+GuRI0TtIHdeXR6RlXHKcI7DKmvxrmP1kV1U/DHNSx5fcC
s3Tr+yiUI9p3QQBaDFMdtCA0ecXwohhkquuJ4/7FF/fjm0Wh4/vHjmysWbeSrvSINrUXhQXB1Rkg
0f6dr0JzPw16R7PRutqs6UE+OwuzRVaX5Zl79eur/+Sh09xPgz5vzD7WIGd4GnG1xfTqsPvv2G9x
lNo54Y3etCc/PBbTvKwiwBX2DjLEMkMZ3QTltjHMnUnf79fv5cczhOZ+miE60I5Z17M2x3N1TJx0
1/vapZSE2F9f3/zxw0FOyPdflKOrqjHFVuFJA6cKxDPvpvYKPF/tnNzJKgkBMQWIAUrMQUJCMWZ5
6JVziiF+B6UG/nTeJ1QGyDH70AG9YDmpvgpkTBT13CC1cn+dOL5Btyvq3PiunVl1dtMwj809qH2V
2h1QqQzMuUvbkLajXrq8ypT3Lkxva47HDXZms9ogQLfQYo7GFxBLkTgXZUlTeCyLcgPPL6IlMoDY
7fFpqLpN9Bs8MVIy23CUdck0wCqWkA+BkvgR5VsUIfsdiDAMSELAMRZczWqXty9jrscIXOd5MH08
riGILSKFp6p/zSoAE0SY5eiQvt35//rujNl8O3O+FeVUR0HYfvrXf20+iuvX7KP5H/lX//mt7//m
X3cFHfjs86989xdc99+vu3xtX7/7F5pQUTvddB/1dPkAGtT+7ylY/ub/7w//8fHtKndT+fH7b28F
t0ReLYiK/Ld//0gemzXB1PifU7a8/r9/KD/j778dX2HXtK95xOT4x/X+80cfr03Lsdv8p6MD2cZ+
bRuI5GyT6w0f336k2f9UBSQ0x3YMBDiGwYDIKcWGv/+m2//UqdcIV1VV3TQ1k1m0KTr5I838p61Z
lumawnHdbz/6349//mOV+eMb+XFRQL78n/aylm0wDoVmkH0AhlXY5qcJNTCHLLdDIg/r0UDXm9Ls
McxLpmeHRsbWtEnXn/JKM3ng/Po11IL3INYgZqiEoi0wlTV7RbFIrHND95CwZNkKxeXJ9m91ns97
q0RuOIvk7NA9WQPRStZmTYaD+hCh0PccF3pC1vn7IRhmThkpsg4LF1vVefj+tedyUMjaGnwTEpMr
TRiZ64HAQaRKwhkMXQIqcnxTSfNXc7Ghy2n3/y3S3BfQKJqmOQbZHqZEOn4/lxS6Ekx2Fl6LvDyP
uv2uGyDFBJ0kS+nuib2erkZD4F+p0K4a+NbplWKzcPpTBx1gRV8H8L+m7y2DlBlqbiiigvopKJtj
TFzOde7096JCCa8p2psUOiBbGb1WR3TuDO+mAAerx4+VjrPPqX3cBc24Vq28uNb95kaAJj2HGbeg
AjlK4W4Oj4K4bSY0nWZhCd6YJxE/I1PhQjAjYEIoWyI/o4FG5gnx8Z3dGCohBsOehBMJz/bVK1vg
/1DybSuc6jhT0A3jOd0PPoI2dKrUzDWS/gJowOu57F46w3606wLywxgRhyPsFRUr7DVgM4YIL0Wf
vI5hSqYLjUMfBQFZ8VlQHidBEt2goRELqcVTYljaeQweEsF1A4oJNd37LJyHLCov+uze9NTu0fjA
zuk7G5FTTJ9EsHCIUCOmcOqIwBo9jLpcBfYsGQFLPS7bTUDni+rqwBGZRrut0bbVCSixRvrI46yN
u7zHg6w0OGQrjaCMVF91AnFMByETo6KRLgbqlUu61DPOX/0ragDcR1P4ooIYJOrIJ7hcCv1Kznqb
ZKKVmZDNW3f1aaJVfWpdJ5PKB+KDkxoLuX8kAuuRblVKLX/AIqk3xxnaGA6YKF2XOoJI07cWQBQ8
8E7uCkwyRPth/kLtExMxQBrXgTevzeoSL0Zw1Qtr23XrDlQaKig0cWNKrk0ZkCSOoBFobCMfgkuD
HzA4OdRlj2VH+ME4EtHSNRuK9tA9ez5vOpUxVV0QByMIQBWDywDQqx6ci+qIrUjxyFcixf5mkJDl
9pu6irM1lBYQSqZhI4GCxCZ9SsAuEJqSu5sbqIM1/V7va0KGZEKnaxkvXUt4smLkB1AEGvFbezS6
87oiIBXh5eB4dHHSTUFynsO+cctEepWJAGWy9gB+d96pwrGJl+V29n4FbAIMzJU5TuMGin67ELEx
LvU+wWoVgeZPYQxSVSbAUJvBR+hGqVMF1g/RVAb3GjF5BRAWlKGJsgHlC7YLrkhyjYldfQLKBmpF
zb5qY4BJoGzWMTErqIZpMXSzNMM10UuXpeE6CElvzuBNLisDhqpdtR9uSfSBlsX2iUlqI6DOLoNc
BEenQcVBIGC3b+JmXdR4PQ0zP+MwfaUH0b8mKh0ieg/mdZzgSS0ab3bD/ZBOHVCiIViFUeAFFfTI
DkiJqrS117RYv/T6psX+oKe1uhZdnG4ahfjQzu5ghujZdIxlFU2JlT0o+IzuKoFRGC4ufeLsoSNC
/Opzz9Uylzyc9k7XM2Xld2f8K5w+IDlAsupooEATRBANpqeyHya19AYSCtZJhFO59FsCdi1I8TOK
ZMVwUB8hTCxAvfNQh/rGtcRNEVlPjZObdxpO/sLElDb68QqQFATAHnQPfw4rvXV2/egP+zRzH6qG
GanH4FiFGPymKZlBdgf3ZaieEF9PazOwvCbHUUR3AAkppyL4mJcqU40FjGdE2lCRWzLCSoRri3Zu
3GVmzpwPY9CTDgwLsjRaZwoOsEjMq8GI8LuNqw6V6qLqqxeqhUtrCr92AzNmqoctHTQQBIo4NZYK
0bc8jXDNdk27Zk8wLkoDq9/kBoA7RIXpodBWnRZAtDPrJwQUnOkaBaO7TV6MY29olucrdCcyNu6l
gp+yUbV66dcjbclSW1WmQRsuIL0kVfR0zXTZLmaX3tpbnA3AnCeaJqiLo5BJfnC0/0vZmS63jXRb
9okQgXn4SxIcQIjWLNl/EC7LxjxPiXz6uwC5W19X3NvRXRGFAEGaoigAmXnO3msfm0EVp7h1UWAS
g8YA/6A48AGU7qczCO3gcRjxr5CHOX9v4O8HslDdU+v01xRg1C4mk8Yfog8dMuDeaKaAHip9sMYv
pqVFs/yDHC31oCU2nvCI+X+B+O8iG5qtmQGYP6bTSX7ZL2Bk3wgi/bMwih4rwwSGR7p9g6/XyUg2
jtL8qZ3G5TSZGuOYB8gld8abZSn6raVVaWRLf8MLgBI5Ku7oaXPna/ugaiXJSs3af2y7y8hsNtCJ
qsD745uOJJ1HgAggXxWfrdsp1xE3QFsqgbVAybXV3PSHIVuQ2WjDUUTdPXlw8yVPx5OaNeIskJGB
x9eRv+QLCCK1FL7bdPuKZA/827haa635aYEOZ0KuOnDuYZ5y3wKzjxMnWUocTvKU4bjxLQn+pn1G
ZED0kjP/0WGq7+hYqUO/3kiLAm0B8a4S3VigWUJuQWvZeWzrU98a9sVIfyxcErtpLJEoa/EPbxHJ
NRJ2cu1VYR8VET1DOV0nO+mxLgtq/FNEz61ADTYPyz96lGnMB9hEjqndTGvxpVLSEhMUE7Q2029A
6N2wN+ihcvH16i0lUYaEeBhRktsD2ot6R1e9PllmjDxx0vOr3jW/aZ65PycmKMSaJLT3prBVxosz
WfOfGD520VkNmQVOuevh4wGyUz4Iz6BxLWAzxNZdSaev7GOS+lq+14Wby01H23QDk4zfX/HwDgl0
Vhb2xT3rEIazPIJTy5XlZhM0DfA2weDohdyD+0PgUI2vPRPjo65A09rpqvO9M2P+KIqB8oTBh1ie
forrwFj3sPq9lUsD32I9BJ5NvxA/vdTpyDCf3FE9OnoKsTW7XhcykB+FylcuMnfxO6Bau3T9idtm
6oc6aBVyHrxpxGxEtOR+e0KsT7gpXm/TJEGCB2pePhdm/Hs2VMhCkXYgZlkGhlfLIMcjsd4VcLbP
xlszFu3RWH+/7d23PXXU3queWoZpnKT14Ll27nuuBjPMM94ThR44IhC/YHF6UHJsdnms8wnXzecH
aWJGFUe8Vq71luu4PXp1fjBSpajPKSHs505ad+N5Jpz5wF2HQklnVWiUM+gJ+qvIk+E4KJCHt81c
ji/w7zBHqIzuWEVDW4mQ7TTGtNr2p6BHsh4X9ppMRj+irV6JtKbet24ib2FjIKxMXOcfHSnQmpTJ
VzgtXAiGk6Q+Orqetj7i0QGghYNPtkKJtR6pfVPpENdU1t32pRAdXMn9vMgqIPnC8JfWfv/603x9
g9sxHfXGoeuwMSWOBZvWQBzIXyVO1qbP7DlMB1r88pMJrRMy2a0bm45aB9rdwRmZKuJaFqB7t68T
8x+p16Wl7G3geKq/fds6QZ2IgkvnsD0k+Zbh1qivy5Az4dh++zS3sBNMnk/A6N8vRNPhgnld9Tvp
2+TYFe7v0havS4zMXtEg8LgjFqVKIQvHKclr2G1/AUhtSLPRs4LJUC8ep5KB2AH0+MqVYEMqYv+5
p5tDyCLxheSVB10FAqo5UxPok9kEsfGD6KyVXe6ivUH+1SMxDoD9UJKrZXmuU2Y32yM964LSALiw
q7ctQjw+XZmGihntIs4+LqMcCcgYq8jLu7ChWRd0JiR0rlll73CbCrZN1MEd4wJnPLce1BOexKnY
SSXhPm409aFsMOQNiNWDsbUIU1/3xPpsr0FuL6Nl2OnYnq+p3X/PBuZ+QKMowpYWYEPokkQVw0va
7gbbX/zzwuG+EKkAGJjg3jXrkKEN5oszVtCd+eNsP7z6NdVoEpVmedfn5cVUCudWWLAvOhdjq42w
49AzOB/qyDVuS4w/eFcZ1nCTETlH2DFhuSfncn1y2xjjYtwcLTq1GiKeAjFcNWB/dhoyMfGD3bYN
MUx/9xokxMg7Pw9HBVVeYRARw0CmY8FbwcBxPZMGxkMPBXRL+nhglsZ8S+wev1SR/1AQpKy2S9ZQ
2xNeppt3VhF+vWp7KZxmccsSWzvpKxX261kXHPuuU4uOSXnvnKDvM3eFbf5eDflHYea4HWNZP0q3
eNgOt2ZRnqzBVD9fpTb2qzcV7YOZYC/sKvVte1WXEFpVz5THak8r3o0kOzTHleUcdkPXhLMHzoHA
jOY/Hm7HlvWJbY8Z04ehm8Zx+wfba7fj//r32zGISx8ClObRsaJLhOoImCux8swJD40HTI5J0Nme
reJkg8HzrMgM8bK2BFHsmqz48KSCsSoLMyM+g2EuBu4IfArGK+jVyCLwiTdQOsvXCULBvugMNayU
Ngab5H6LmAgXA9LKrseKQiJ9WsY/08G8b52GYbVM/VJfHpfeMn2AmW0wrKFemfJiUOTzUd9eAPhG
PgD9ANvTXRlZfqwUROgMY+03QDYIrIyzo5lOhOTl0aNRRLDqM5iflcbf+GvTSuUVmy3gGLzTjY4J
s9KFj7EBs3pP/3FZhbrwGccd0smYJQ85YiiCU7L5LGxNJ4lAZ8rxtbFOOZblfSvA1PTwwwzM4SjY
hjtdTcNlnu91i5BtwKoEQzuQBVnk/R7IRClN68dYLICeusAmPhtchDmRf4pPZs4DZi0HvcXis6Ag
QnRN5WgQEpAshjRKo/gWsvgJawlJsu5OrwZy6qwSNPHooSmDXLjIxK9UpdxB40VnNO1Bv31QcCB7
KfaIX68Lv+HUORtVe23AcYTduuGrTwLHFKCGSRB2PETjiROdm9JrL5kr9RO3pGehFI1v5ayHzfX0
lLNShtm0IJdDoJlEtCJbZpesFGDs9HicdvBTzmntrRHo7yDN8Rq2anbuJ3mD0meEJNbumOs4e4zH
BVqX9CFxFHGWCgZoPvBwIGm+D7cNqalpmDacEBwxjPqcy9j0I3T7xmxJFFdZ62sS0CaBAZYva6B7
nSQqYNafAS66JzKqurBXSGGWpcyOkRnxR4axjmjxiq1oLzTzuZV0HrOqgcfo6QeAMR7RRZzd6pg3
V7X8hb3hl5rEjd+RpqSmeQNgOLq4he1ijeOzsSYgujxbWAkICkWgN2ZhGUG6/uhsMboQUm4fuis8
0DYdXPjm/SSUp/X/vF9imofiNo8e7kLyIagfRaB60MlNM9So9UG3fq+y6ggWvoM8jH2+B1IApsIJ
ZU2onFy16p0Y7jAPBpXCMs1hfh/aQ5uHGTdM//NdRlTXGrNQJyk0qjO5r0CYJTGdP7nAMXdQvB+L
W8ZHlQt95SHiYWhM3AE6lQ0cJXZIGP0BFGQdWOtdKVeankRsqEtFWjF7J9SeduIRwEyF3xliB5Dm
PytGhopf6rseevdSWz4s0odI7+mOTRbvW5oqVyPJ1TCudD2A8L5v0wcZUSYlRzf23ZwCHnNJii4G
+mEPOXBHyle1fs/qvPyDc+oox7EjZ6h+izuD1eA4EUy9jwCSXm1jjoNWm30rm16QGXysp6OXVc/E
zhJGC47WByme7Y1MfZYGxRdUUWDzgNd5zABZdRB/q860v70+FOtGpdt3knpKcpD1YBcFd4+YSB2T
dJV8vfMQlrg3YrBt/ZA+eS0XW0MBLTGUt2RdUIBMewKr/435jq+VyUc/L5BmFPlP9KoPaDg6/ezh
PmOKUKP+yjDSRQr6QluctXYW53p0US0boFDNCAYQDnbMYC+NaOxT6c5eyFrKC8chjz73YlfGB2Vp
I1yUPAETr4UnXfx0m+WXNnhT+LVR42oOXVv+PSbXmTLW+cvXKyhvXPUkzS9tSeUrTt03syshP80L
KVmEfA2E4CGfAn6gIRoc3iA/aLhTuK7yLvKn1qAOYleoFpP0JJfRPCFEe8UZz9IS5xIlaETS9rJK
+4x/Sjplvija2+D27/qUkPtOGpLUnGU/NiR652X0qChxHjadafmeMfRUI9ogcRXjZPLNTSNgnG6C
xNKY3AHwkd5Hep6FzDqhYkVI8zGG7yZ7LK7V1FHkJUogx9plG4dl/SI0Oc+ho6bY+XlrIRtuDpPy
ZHvZgbzIOczsTIQWeI8gx73jivraJZENnUg8zrgmdkbTwyhChK4qDJBdfRaF8aOndXjsSBKpJ30C
kwMXJgdXuOLp02qnRfl4BNCuBvzPOy3wLQc05M2cFGejiZ9M5y3TsdZuI3vp9kNQ8nH0vDUOtlqN
eOLqa1K3qU/y1yt6PIjqkwjIGoqPHXxm2IvzQNmw+qPlnXG0e3sIIUtQ/7NUuECkIuxgkQt/uzs7
pMgcSDP5KE2QiU2FSblQ+7CEfXxUbAb8hTu7OgrwvANmEYOVGonYFLYt4hSa+DJzolzMNfCtaDRG
IO+sEWOlxarJtLVudksLihlSD2HcUkuZ/1ExGIQ7A4DsgOeqUOlM53fMcK7lw1OvM7JM1GL9VlVR
u8Y/BptyObyaXRfNxZlIy0uSGAQ7d2TH7UDvi3B7nJfMUjSPc8HKqmuJQaJNKY97y+Dtt8ELcCIh
6yoN70X9UWARpyREZlgUKSSVaunPCiO52THwzgB3fH39e1Rj8VSiz0B0S53c7GowThpmwsmKQ8tJ
k1C3NPj0ZotEeaIug0ZXTP0RY3gH9qbAQLjwpeMXJnR3NNI7bBCcZhl/EopMZDnkwvZJlzCJLcVc
68Jf6tNM2dNynkHdAH2zNYI+Jq5kuxp/TsWEPzIqW1A4CxfHQLz19vsDZkoODaSNXeemPxbaYKwO
k5sYmac0jlJCURCPrNzOJGIQQQjmtsnHP4kxFKAFasKfXLmEk8HdDOkGVpTYeU6JJYUXlJzmuSEK
fnRg2NjT2U7tO8Xjwm5G/pR4p8DXMSwvOlTEYUWKNrESLNQ0aYkN2YFM984nfuXK6uQ+HwHBq9DM
9x6LjYLa6m5ou9FnmQTvaCaGXTJ5maieml7+mJJkfY6wh+zd4blJFPL+VMhGixViMPPOcUH1yow+
JoMveJZRQJCv36d9i14dCrwhP8aENZJHePveWgecMVPfE2cszzACHpIxVXcRVop9l2Tg/i0kewO3
y7Izg0nE5SkpW1KLaB3ZP3SuDKolcHzlcJfThVY4NShZ67N/KaPoRW+EAO4zEaSom5j+GWWOZqtw
yxm8OOI78noygCPOh27fefl3p2aBPCtMyI0WdjUln4OjWv0ho5QGmsM7NBocy8SZASalsa8r4Enr
gaKCRUUqKNzGF6BsllF0J6XHGaMBoGzopR5sFyc+Sx57/Rq7RmUAMv6Z2uQnamBO84GOx+SlkIVz
/axh37wbSLsgScr+VbXZuxovFlSn6DA7aBrmJAnIbvveUprhypYhSKG95G8kI5NyGF8cGlRssLCN
r9ncMejF+u+ZDsOO8OoViVNfdReMVE9JB6ut/GUCwWPxM8PDsBtY6Fy1y6xGvjfG/U7lh4fD0lUj
ULo48CR3FaCeFSAWhx7CutkeOlVcovGhWLEdmzQGYpILXlLFiEJc2f1RwrPawcp3r0CcvGvhsOZ0
PAho3OJpnMIFRejCBHm97a9j4uf8/z92t6dEUp5ztZkv27+r8JeNu8+xcX2f0Vv7J14xGpQyuS1s
o2kvq+QQZ/j9HU0R1yjjMigX55xNBdzobkA7H3kgbb7KMV+1rH8d+1qrby/5evZfBZz/8XXbE1/L
/q83+Nexr7ff3nl73f//sf/Xn/b19l8/7b879n//BNu/+B+/CGEv9q4EmUqfrjvRFgIFxa3OVzr1
deyoKVa2qEmnpKeZZzcDmW4wx3UXdGtlpdT072IGWqDSlVmmD6sxHol+wtBB6fHJJI9EgT//PS5t
3R+osZwHqUcvJEH6DTFqdSO+Cxf8qjF15TFpLfWKrsbaG1F0lxtTReBrfpf3DdNUR2Z0hW3nuw0g
aT9ZmnHFSBK/UEe8JPYy0yfBe5ysfsTEbLhBNhIo2aiCpOAfUTjbp0aHxxMbSzDqCjjtMbK/K6r7
mqlt87gsUwQ+pCd3bz1OPiQ8FieXZ8P0njyvZMnRtU7AjGuH4nf4Hqfw2DK1Z82tPFYieZsVt3v0
MLNRanBegTQwznUT5tPIdt9tpe73VtqWITkGGo46c6emjOp5376PRuz5vQT2oScqRZVBeUdLDqgx
Ll91XYDiaBX4qutx1NHjvgQAEpIcv7y61LPN9bg7T9yLbTfbpVxRMGUKonJq94Wgj+rRa4v5NltC
he8ouseljR9lRibqgr4UMqxA0KPk3ncXJ2VnO/qbSPHp9eRK+IoKTdezzGeGYm89OboQjCIzc614
rKLD9pupVdwEiSQ+dXtILovf5cvDIt1vroxUfF/KZbCy5UbQxpM1Ch9n7sIAggl5MpBFGTpY8UYD
5j6REOl7BFYl46y85Hb/GFtdiglj6e711v2VG5b+DkVI8TtimE7KVFGzntuAnpnxNA+RfUOzQGBM
LSUVZmhfzfR7HPjCmjWaPfWW6qx2+O8VzJmKSp+tHLqzgp0TnuvVEgp07JLeb6akNoPflH4nus6h
bqcu/qg79/Sszo6lp++ZVzFIVXRQmGKc+Ig/hOswHZuy8p3MtJ+JYzf3nSyGJ9ezLu3YyCOZ8BSi
0Qfsl5xub+rMxNTKUb8A6AQgljYUO+rzkqWs7laccVelRhhjLto7Zu29ZzOJRs4Kc6p7UwUWTBgW
J5VOK/RSyJ68nmxw36eWwW+izXWbCkt9mvitFiuf+e2I8ROqzdyHUr/fJul3taXuXgMHdcts+m4s
dIVJ/EluyzQXl3Vk2g+O/ZsG+SljZhnMjeK8E2lACtK7MmRWoGJHZRbL0cWFjF1bE2FBYAV8kq2M
18z7bhlR+a4lZX9VDYy920Npr6xdS4iTkXZn16Ga53rKoWk799mFQ/TNstIcBQnHZ7cZj5wwwMoU
jxF95NoU4MuwPKf3HT7SJwuSBhPr7F1WpX4RAx3wVTdx8cAgYOmzhr1N7cqPFy6HTlb2Wwu3dy7U
+sUoauDkmf2Rqc30xooKm6e6LonosVFee1MdfiMCcrRwe5jPz4vaT6+ESuLKZB1FpBFDKdMpCFNO
b4ddatVnuwPbxOWdvQ38x1zazC/9aEz3lPif1Io2hDon2k3GVvoG18h0HLEjfCkLvbFsvimZ8Wf7
YU0jJJ5/mvu95KagwnV6owbB3XkyIcIS8feWZ69mEvWvg5hLgEKkZVpMPjOVC7dPog4qiRkf56yh
AUT0NnWWzgiX9WFc/3Sx6HYAiZ/dFFtyZ7p/yIHRiNpGIKhZuupvD+sEwMpi4svWaKJ6Vqu+5cgc
OiFawpiHOKxIvP3m1Oovt+zcN5Q08qQ6A0maE1U8NXXeYpfGRlrN8Z3NHftNnXyrjMo3WRfRne3q
PXFsMauqPHGvWUx518p1+7h9AZmOQTBShurW4frD5HpZCB2k/GIqB0OOEo4gV1qkKefWq1neLUYf
QCMDNt7qr3UijMBwKCopZW0EU5J6dBzTmIyTDp4I93aVTq9Am9DlZ5WI06CURL+SgI0+YcjriGS6
6pghhmMmWEBSYbG27m/Pb6/f9v67h8v6bv96SalQd/38x//6d9ur/+NpwrDNk62RCdGuDXGVRsm2
N1CR41bGZvrfe1FSJup+Oxi3axCZmVvUxtXpnuzFCj52WQXwVfnJrFfvvInWLqt8FMzrBpYLv+m6
tx3zSG3Z1zqDkb22MzvqOQHqCuegaHRpICHwORSVgZ5iwhkY0S5WNWbx3MG7YNtQ/Pm7l4r8vTOk
46frk2AJ+eBr18cRLORr0p/2czq2gesV5iFmkrpb1ofwXChJGHobfD1M+7wM5nu7sSecqc5DUzl6
oKaCFvDYmgSFlM5RJ8eMFCWwO/SIU1obcgmMuuWYAMzjRXAJPf7iQ9w3frb+DBOUp5/38T/bT/z6
sV8Pt4/HaryiSX7ZPn9nEr3GINkWu223g3GFq78tD1GWQEBZu19fm+1YP8FCHKS4R6lDHE1WXlzy
6y+Yr+kGbh9k1l2/UMb0/PULj0tPrG+qnPStqbZuHLUq97kgmAMYulyDDOhwgmOQpy5nnFg7jvba
79z2irU/q67CaQZUukBbIwwOTDp5SEJWjcO2WUqbziLhv4AhCizVZhq7UAtVaydmVy3P1lAb57HP
4DCJMlgsqwy2va+NkmI2Yux9rVLP8bczLYE3jweGGd5eaxrtELPah1o41Hu140qd+nRtP7Mhw/Pv
Xu05CnBvuLZku+62d0/G0V32ywjwPhtkdNje2t6uza+fAs9B+Eac/9xO4m1TSU+hdrae1NvGBebR
KEtxadYzeTunCZQmwozM9YNwRvH3pFbm6Fckp/vGIiBqJxfOc2r+fzeEsNaXriQ5K17bgijGA0tG
w+cefmi6hHYS1uRqXVwLGoNJA9tmeZkqH7Y9VapPmxVpQNUKTTlAzssuK5iZ9vTw+T4uc8TPve0Y
dX8UgNvBf70G2ARmwobarsZwffCMAlD4ulnG8e/e9tDt0zUQmZV4ndEb13qawrVujn/3tmMu4mvV
dBl1817zP28zvSAFM/tjFEVL17Z07ICus414hI4OBJ+zTOy2E0ezrCm4qfoA6SA9y1XUBduJmePS
vVUpyTUgGpqAeQdoPq+8X2whw69N62FcUhVJK9AbtWsZ0THx+trXrDy+Cl2Pr4bsQQoTveq2Pd2E
UkPWQtzYoXyf9GG6bpuGoLeGVmP9LubaPValYl97RDJXaQvnc297iLJNhVDApzPqjrqLkl219RVp
4TjXeN1se9uTRgobw1XBF6kOYrohJfBq1nbKFIMqXUurD7XxW1vq9lRJUJvMqe/TIf6Yh7k8peRp
HmZQI2eFrulBlknMhx7yELZOdEYjTxduii1EZd7CR/kQk6GFdFbcC6wR64RjRbk3qZ1zpezNnjks
DAbFJ0TKq5T4n1hT7cO8dOQO1RnBUhYsYEubaUoifz0TA50AuE7zu7l1SU8uTffYLld7bruzg+7n
IFLRPZll+VGpWhpSiJuQqOk6ucX29C01FUJQHOEet4fbhtiamxxyBbUbWpVuAAkWVdP0bdtotSJv
SEhRUTOESpOxxizUg26XNUpdTA5qQhiz8IBWoNGjGGZrTnvwiL4Zl2Q+gwj/ZlDSP9vapLSwtoHZ
2YtofMI381Bp/temNcsi1JQeThQAre04VmP0T4Duvl5KOWbeg0zNkVK1faisFddtr+/j8dRRUq/W
JpLZiyckyTPYERoc28Y1K+dqCOYxTkfdeJG57ZeaRs+1U224vsMoSGhq04O69GX4eRAmI+gP5QBs
je7jWr2k5kvUBy01qJvpURnpc6YAx/zS+RZ7XgyrH5hS138HuND51FkCfS2qOL3uXvEMUedKqYOO
JFypMukuC7D4lDpgSqDC0YwUfB98pCSEypOE6aB94J9zD6iGgdnTuZhUinWJNqAl0BA3ZXX8o87b
71Y3GuHnpkhpctDtQLEdIX4pCXUAHgj6Ya0FraNuGA/pg2BqrhLnEbD8Ep+bsTpampMF9khtjczE
DiwCw8sk3SNFUCLl9NrYl+OoBBp0q1Nju0GTZuPnRh3SWNsXREpT5ndgKyvDd3R0fL8U0DEXCuZp
655b66FKPOdpm1iYnYnUl6oULANuvYrKTfhrxrEdm3WIcpUxOJ8zDrI8/3PasT2EQjdCVLF+VZuk
ZJtyfO46XdWdZJ6jIGEY90YTkPg2rNOJRU2U3Dfr8W38xhnXBtv4ve1tG9JjAUR38sxIjIIVT8X3
zuIW68FL3N7GXKc4QhvundESx4RMO9JH1jcqTXC/JlcKxVpNl6wLmSdsQ/sku702yfJiILE9UNBE
LrEGW0th0You0LxqDcRZNJa0t/PuWmidCEqbBBdgOThsUNLETv978VIRZOtz2141zLRvUnlCBs2A
CqSLq2bb7XFAnK3OPEhD4BnYhu961koU3uvQq4DOiyPr8jXEeusMchvSt2NzNZ5Ri82nwsxKTvn1
2W3eSHPmR1KMEqkvU0kEZyyIog3xA3da3zmETR6Iq8efsQ3E27xSR+S/H8aEwocEY0JshY1sat1s
44e+ju7WIH/qAsvWttHWb2R7Mm/t/BAl9Sq1KMQpNyCwrNKead2k1Sr/2WY9zGDsS2qft/mOus6D
6lWqs+1tx7aHGjwgYmPnMykNSXeupuGxTzpgXd0w0OTXdZVmO7uGQwjAJPIjbQ5k78k6Aq7HC4Oh
fNvbjrWlNu4d5s+cqjyxbSA+j0G7braHhJBSoF7Qb7UDXT7fFMWApM8B26TIYxW3cDz+j4k5zDk9
T/MQ1OwjKFmxT8akudca9bbQTaEKoIPoYHUXx9l0s6XxPntCu+qTy80JNQ9MwMeRpvveHHsiNXTF
Y4ZfOeoh0r1qXyjL8xqyFRlG9F3TKRpn3HlmWmWgyQWtsnhwaUolxd220bwydMyWNFa3Ihcxbg1I
2h2FP5YcySqaK1eN4banEmmKNAy+o9R68za3aLfcHh0IzpmMxsN8lob57jgG16yRTme3LZM7lNVv
i+cU536UdZippCGwvnxzUWuMRGzM0RxGWUvGC766IEdYujPMSewnqJX0y8ErItpmHms5t1iQO+p2
TJ1dba4Qxf6p7Pk8wTsN0VMn9zq8mj3KFS/IGSx3s4an01XeSxbvZzdrCSlStX6H/DP9RpRw/lib
JLAQSfodQZjuT8XypLlRtBtGqCsH5Khu2Cn5341ulD9Mu/Zj2m47kUJfS1QJb29cHnJGmR5h9dsY
jdzAKtpaXqU/dzCq3rulUUhz8TpALXO3VyHhgFObo+WUkgLyJHrvJ3nyY7g9yucR0G9Jr83Fe2rn
0nnXey89FJpjBqSBOO97Tsb5QSep+6Di4bMAYQZeo6lnfb53ewd5cLG8FfD4X6tmJDlViZxwe4gZ
AYSj5zxyomXPWdkcTGNWXk3ivD1F6WiVmPqp1YfqlI6LeBg8GkHT0Jxb4F77mnvnPjZd966sNO2B
EIZ/lMT6Eavl8FS0RMQRPzO9EPBa+kx8nLtitKEJqY9MN5tvn9YuAK/lHlCrAAvrPkg8Ryzl0j0J
mx6soMJCq7Bo54w0w2uxlHm4VMNtSNLHYp1r5wWCb88E6CMqVXxzChq1hHosPzIVLjNm09c8p4Vl
zaJ9LbyCYBStfMAi1r7GULhkoo/Pwk0vEzHhd1Uj42OdcK+qlUG/18xUv9fHAcLuot7VynOnmVSs
7SLzLU1oQZqTDlM0lvSX4pkh0XiZ0GIxO7LVfWFS+WtsIh9b6blXjzPmmI82eXHVayugJMpp9F75
rJbeaffL7F6gFCh32yaSiHIzQd8sGqb9Uur5t5n8BebIboSQdcSd4RZoz7kLP05x8ogKOzpI0bl7
PDfmzbTJOaZ4dGkBjULJ98Q7icX0NxswElEzeaxZpg6OYs0iSL9L6a2V/fSYT5LfRlr1DTfNfBGF
qRH8mRgjQCHh3Lksae6W57qon2O7a59kq+VH4fbl1VJgEjY5ivSyqY+1lhX/eGB0Mln+YgmOzLpU
q1s/u6D9Ilh9A7Sx5zRPnlwXEZtjUpT2RPwSa9bz5KnLbXvEEIpyyeyRvq5PDmWVHvoR9bYxlE8U
3IFf5kMU6hqxJ8ZyglvFXHpatNM0WXhXjBvEl/rx8/SSuJf8uFMA27fg3OZBDszuHyYbBmKDC+NO
LPc5pcK7wgQ+vG08Gf+2c9ML2uwnBgllN6UaNLGmS566osguhaOcqgTFY6W5yT9aH7/NdvUYGYP6
Yi72k5tm3ZNr98rVpA52oD2KEQMpPXgmIkdUcjgNpFhiV3iMKL2OVw5/ymsV8cGmxUV2P4ubk9PU
V6LYfZ+dVDvIrlLQpTOrtfmrG6OqgPmBTJwr3pMTkTOQDOJF72mJWBg7mCm/1FUsXiYI1s5YPqvZ
t6ac9Auvz8Jqxrg2Vkv6TbeXimzL5JQWrvKwbTLJAoeC3LhY99aizS8OyS/D2M+Pdp+KF62qzrRH
xoftuTLXwn6cR8KflutUNOm3eImSb7qw6Yw4Ne3h9WEM0vXziVJJTIoX6t12nEowfo8Rw9m0GOXd
tiHEgLwQDG5cLd1a0NZwKzGZjzKa1l5ll4+ie0HPMTyZ62aQjDeJI7FYzU7/VA/CQtowvW+PKOPp
/iKQcCYmLOG9Z0PJzyKbnDcV4dfFpfs+mgbH+gXXTS7unKWe64O5Nr9Nc5ahsCV/Q+/sxPl8VQwp
WEGsu3U5zNdtT3Xs6arN+h+jQsWTRA4JSdxBEcXJzLn0tfn5iD5Gc92OJxbRzblN6keWjYggFrdf
7nSmpXeiM16LLBnOrKeWu7iGPDkY9WVBuXFvpwORWkPLrWZ9KMt0uU+mGmBSlL5thwrNrqId3qcz
0YdKSOmVh9s/IxT97z/TAdMetBpkQaEa4PGXNMEtNAxPuurFZGBZ34AVDk/boTUBfOcglrxuxzQu
wQtnULzfnt2OoRZlLhVN93JJhiepM0NIqoEKw/omE2Ws+1wniXd9ckrj1zhhCpOaCRoxlugkdt+p
puc89VlB5I4DUVLGMAC8MVs9Lr16NVpKVttL6k53nwY66NKd5oftUONZOgNeVJ+9pHWf9ALNah/b
lKddYOGZd0fnoUVjQIznpGQoAFcUPyzz+YJ9cKIBj/tiEsZOndKFQJu8OYpCKe8FDqZjknZY6gTG
NKKynQsNff1FVaKdojnyaKhzi7PPdm9OBj2cNT9L6rqEyl1iOyQC+loTThIIx0huUXNIOixKgqro
NEjfszB44JswWH9VotT9xlg+nKhuuXZyat9B+oeIql1rMI69k1hBrTNri4PWV6+ZYzxYYnkfSIzf
4fLnZMBSMxa/Mybpe0vK/2LuTJrbVrYt/Vcqao4b6BJATkmwEztRjWV7grAsO9H3/a9/H+gTdY5d
794XNauJQiBlmSIB5M691/rWk0zdBr5v/IQL0E6nI7WghrsleZgH8UnGdgxeGYHhUCNdnHgvi5Ac
TCjYfYByNcjQElkagilXr5F72Y5xVE9ZPH9HoijWJISQq/fgJe6noarsdYoScE4lAFT7Q2QECy3h
D3rXEXZXEkQ746PIOTlnULpiDud9veCKlTd+t0cl96hSwF2nxc4bRH+1ZqyyQ4tRNGISG6AhRCp2
nAajoxXoFH5bjh8EBrNWm2mwLW0soRq1DcnZaYcNMdl6kW3T6seHp7Ff567bHY3AWUSzRe17Hm68
rLz0qAbRjWbjDh5ttCq9DyN351VqQxWV/XxLTPzMzZxtYN+GRA3la0/v3iwyHuasIrCsGrbCCQ9a
E0TrpI8D0PTDmdna96liFZCau1easxNe+pxMQu6iWlzLCPI4ihy6eAGiOvt1sEpU5JUJbn/4Hsbm
c6/1pl+qlLGSXG7bOYPzCTCnUyAtjwS2kQphb/AmejI4VWkdyxm9C04dqwa+TqL3u9ZG5QFlE9Er
mLI73mxCN7XvRA4rQqrZYQBDJS1XDvXWsTTyEGNLrDxj0VxgvWinn0WlDsvkzRiy6oqa7dvo2sx+
DeP77FbRyQqogNqY1qzsrYvdimsRYNejK1+znyP/qNbc3i9NsuSAiXQlvmw1NT+jvgDBrUgxCHJx
TECMYBAkd2gZfQ/0FRwHV2SkuyQGmuZVEE+9xoaT45V5iVIJsb+rvo2RS5sNyPM6QYQCGdmFDw38
2AEq6Sr7afTYKY9heM3y9tPgklCI59E+ju4SOlsSmp32IALK+IaiBb3ltedP3RVp+V4qb9d7Bm4w
zoa7GaRXzXrKLcl+f1oj+d2Rhk3CQ9Ot6iam8Ci9l4FR9ypHebTvRHMrHf0lLjqoUma48UjxKAda
2LF+Gax0N8b5gU8xXrum/h5UbB9j3SDesRie4qE6OzURkWLy+getcQkvxyicF1wnro1Tu0KTxOdv
jgS5ogj1mWheIAJ/zkAHHKyRkqCz5VFLx5DWEMBOral2hUgw4LubUFjZhigvLrucv4BEUNKXEJB7
yRuu32YrA3XsdNiDY3jNdeiPsmSb0HnrYEzVcwKmMiaBoHJSym/zqjfMajuytFZuSxNojAf8Tk2u
+5jNd3iK94OAq2qMmKEqDQkzN8hLaf7sy9K6Kdtccszh7beCgYnRfvLcKVo7uB9Xc9x5fkeB69aa
Ym5A+is2Qb9SX6IlE0q1NJXxtBKnqMMXsVsPoRTtKUI3Pg8GQerzi5dsYHm9axQfK0IVf4DH+6oK
77uGsI3eS/xaD1gPGywaLlixem5/RiOXPJ60z3nWqn0d4cjR++lY9A5eZxMl91wKIOO65Ys6lb5V
PKWWnJ7HxAA2PfvmxdBy0qOoXOkVtq8k0xYZaN8esNxj2kffqNJBgLJ6BtHR5pOijTowRey5JdlM
qPgPr1Omjag3KaDcMVl9UKGR59OPE4uVNvOvSU+pWV4J2kECBpDDtxr5VIXtlwyj+wkWwLeiEVez
tX7OmgkQQstvpVd/JzLaGnQ6HSjmgFYCQZoIa/Di+c11eF1sv0IyCXxTy9JLjG1bRiQMVB28ojnS
D/FsPWaG2HSdlWzMAlh420oQ1PPZZQ8LlRbafxR8zC33L0/ze60m02wetzkRUBbcPlXZu0o0qOZs
P/K8whdO8lSO7qtnMYyZHAA/1Jd1Y3Nr0sfDgKSLyXDDguiczSL5piJiDqIkfneVtyJX4o1QSiTs
pv21rvMXPcDpO6X21Z7JeM5MtUNugdzTnL/B8PXWFNjoUsxNY4i3nKJq6oleCuaroI89wxikuW4i
nm7SazpDe2Vtg5xPoE7naquE9AA8/tkIs7U1VqnmHoiWXIUgNFe9rhNYPhMZGWVc3apGERLT9TWj
9FbHp0w3OMs9a+0sIaBSY+YX+0bccc2bxwG1NJQQTmiZMTqcaeTRMUe3GLvHPBnQKpl72hFvohi5
NU/2W20xCkAY+FPiCcCbhVC1iegT8FkQ9VFAyHU+mcNpcOtdSg7gnq0jGQu4yxsHfXTb1kx/UljE
g6sX+7AjPLqIwc+TM7u2wn00Ri+Wa+KeQSIeaP2LHAkHBt7KVW24F1jKeHDozVFxr/WYVBPpWr4b
VhPdfdmi+p3l6VNlUHAizWXTUqS+bpJaOOsTsT0lZJKm4pbeIDr0aQupFQLSC32grZzUMQoVe5/E
y9ZKZtjcR/U96fFCIstgEbOe6LPBLxpIXnXt8EjL4RnRJZq/tBKIsed3JcWLIpAc3fUhIjnpRdXP
kelFa1lGp6RgLZLaSlCJaDPpq0aCtL2r6Domw0cs3sHDXV0A9Cv6TIQzz1g4mppVHdVRNwiB2Zzo
p4g3B/KRfSwqpLXeYP1k0FgQgEF26WhDSY+L8ict2e0M9ugQFWj74RfM6sOQ00XMS/a2jZYi0Wqf
3m4NOB9tgiZovzfID2RNhQQOYAsleUcxYm9pzYIi6XqHhCQuF1Kuvk/gekm0pGHOhhNQMlpii5ot
l2tUFftRq3Zl5x3Zgs8bGBrHWvqIXWjjhtWyIMXNuBtM50NLYSYbtrNtdG5lhjP9aCODsyIQ/cIp
Ibymfu9H2yAjgNF0XizDUC85xujdN5qL7SVPCN6OMcvqS4IlQR54amLOg9zKPwU2GPaQ25ZHRy2g
Y7lOEb3W+MN8by6/T6i+MCZedaRpKy8NH+15fM0c65NdOus0zwQsavnTMsOvc8JrJkEpxmrJmdcG
VQ/SgDAWWVp8IPmnSXBDa8LsTHAAp5+ILkM/2CSg2g+FMK+qdLtDj19pk+ruB8v9Y1MFH5GSBmEG
+Hv1ptXWYUFTQDnLMBx1zAq4s7cWwTczZGfX4KFZJ14/bxaAgyVNY9vP8Q305E6Tk4VIL7lVifCV
iXi5MpyM0n7QcZ+juqgT65PlxO+103yaJ9qPzIIjhSIwi6P21tbca8feXkwYrIiCzKKss8Yt/CyL
xm+yUTphD+aM0Br1lj8U1Y+aECtBbhxKJoM5YeyTulORDktZW2jVxFLe7rw2GlACtXv0hTVZExrV
mwbVokIqvCM6lcmjlm/qKfwW2fg+ZianHZcYnfX5rFr+a1Xm14G+4E4YxRtiIj/Qq21WdH5b23ss
YIysUjQGSX7tqt49VY71QDK3WuepgX3QaLFgNAjCRpOzxg6/MN7YdhqiYzPWT1OUjNeKiOBxCr4Q
GUmeCuPqAbWQEf+sR4emYYxyJ+6/Fg2o7r5DLQkuXczGeNNeNIqtjegHHEQVxVJDGMmK1AFWfwM/
Qu+Mx5zM6DE2Xz1h8IegVmNnpI41l86DnbARbUasmKTEkWiRXzWCJzOATZ8tRfewt3aowoI1k0qS
JRwb31qPIbagxF6Ze0xKGVVdmft9zyS1I0THmrFnsLd4Hc0wf4jcH1WNCcKNiVgHCpQj0zNsn3mN
twIAQTq168VnDfXyyrHJ+9K8WxUNQAa6/KfXAeSeh2+BS3berN50Ay5M31rfiQJq4eDk8yPKAWfn
2IROSgedTlcR28sZkfMik2jdhflLFByM3kWm1wTCTxP1NrvOSQ76AM+h/Wootngxdo2kxlbgVVfl
0Fepx/MY/gwwETzry3lZypSIn6XyGeEyiFnPLoaovjA+j9fZTPAwm8CROMpPvKPrOWyNg8pRoM1T
nr3OcYhrIYIfPernPrd9PGW7YBafYvo/IaaA1cigqygjRpEyrgiJXhlRNJ3LZrrmEmb90DUkCKrK
RyR7qDh7rImelDMu0vRgp2c60ZyB+9qVcXJgV09QqS0EAx/nKHXra4hko1w66gnlU+8U8TGqm6+E
o6919FCVZh1xazY94kDderLANPklqUGanpHJpdMkFcS0BBJoToGMYqUVHVLPCHs8o6duxKaVBTSu
y6WQxJuWp86OYQO3LkESTBIEDE1wapjF3BIaReiE4vdUwqOkSh8qm2SneK23izIxSr6nnfTWrE7R
TobNvLGH3vZ1b0m7ivJqOxZ2uGnSl5glCoWByNcx8VtmFumbWMGuks2T0Ug+fEQPDM1cUihjavJB
ooOYvIMVU1txczpo7MmzYPxpF+j3qKC27uC966Pt7qGoxLsiuSqtyNaO0D/aISUHwuXWXTfTZ6MP
N2ONXuH+cDR+pxUy09VNyF1Ih2+qyYmlEmYK+sueDtLkimkcFuxpJowGQHPVDLgs8ncUSiVbxmSV
Rx75mSOpsmyYvxMgCJuo3SUmyNA55HOgeCR9opzwdhH8TDlW7HRigmMv+OIayUIgSJ+H2TlPw9JU
rT3wXRZTFSZTKkK3mTLo2ytbD9CEsRxqaaU2cmQxlFrOIlUElxlG5tbjBndA2oy1odfINGeg00lu
rf3Q49DSXfzvaW6ePftrqI+pH4JASppGMuR3NvYkaFvpDmfYuQPW8jhGUD2JLgQUXMYPRVH1+Grx
/bpsJ9B2vGO5bZ8mMFklr6gP7PI5lWG4imCs+k2V11uj9t7LcJww7XLPksZKDJa7bYbY9rnJsVwP
g++OjrGda0+7lgn9RMuZibGLzb3ZNc+krNc3GEHrXqEVHTP12Ot27uuWdXZzEHbjEHMde2cVGB6C
XgpAiP35xky7ltIqz9eTU6X7GJCv1ldfOpcZmJotMCvVW284LxCwhjdE3ucmn7dZ4oxv6PA68hO7
ki0ZRlppvt/BhH8xEn9D//0f6uKfbMb/Hrv4G6fxHH2vi6b42f4JZ/ztp/4d5PH/R4Ljggf9TwTH
j2/qW/P9W/0bwXH5R78IjkL/lw1oUeomACMXpOgveqNt/ctk8gyLxSTkSHd1aL5/wRtpxPxLCulC
VhSuB1Zx+WV/0Rs1U/xLSIPLyyDYhuLP9v73/wO+8c6Z/xtT6JmWBRtSmrw4YfKfOX/gG4ceSWir
wI/T+sIertZxgkGe6D/T+8HyIdlZMc/qAvmDlLH1QQu5KNHYrtqGzSnd2M/2WD3SfcTuXCfvzvjr
pPuNB/q//pE5YSxM199fH11J4dDRwywpLOcPJKsVxEUzk3G9Zi/k0qtBE2ngbzJpsq6LyfpwoqZY
lXp6cWyTPS0E3Gh6c7vpUzHCgDRaH3QeITyxp6/+8Sn/dTX885WJ3yGxyztnO8I22FJB9DWF9wfg
UaA0U2LE469iCxUncsPV3OnHcMF6LUAYb6zo/s2ETPZG/yJUSN1Izeh7FalALUvGXke1wbiIRnnH
cNvWU3dt5fpLlpifotRa0T/4UeXGa1p12K4M+6Za86blYYL6Q3ewsOZHFWpqEwz0JXQ7xa9/FrIr
fU9E7rotrQqHt7MqdEqbsSIaK3LeySJm6azcmA4DmroCKB4YUZPRp/VKY5YYeFR/e69U7tqB7rOS
o7vtlp2vrrmneGSpDRv2i1iOz9CdWn8Y509W5D3ODf2L//wGywVn/ftHL3QbVS9nprRpq/3x0UuN
FdilVQ6rA+zSbGn6viWwfqJEOMV8qG01afj/6nnV2B4mFO/dKKP+pR5o7nSTszcaJzqOk/FFBnQD
gK+ka3tQAQXy2ZTds1W6QCF6jz9X5OzslUl2/G2sC3NteQ6uilHTyWvVCnbwUOAMeW9AdQbrFDYE
VmWB3ob+TwXXl/glbduZdn3p5vyAjj2H06TYHrAdq72JOFAixBEj5nDegvngEXiWzD0wO1dZa51h
+N5e0nBtc9yCMDh5VgZkTBPTJV/u6X3/AuSj2g+BR6xCwTS1P/QWGUcwgugFzQUDrCkY1ywPF8HU
61QnJYZAZE4rUycZvnZ0vE4QaTbehNk7mxkbWEtH3VEY/DPjScVhcctN51Fb6gwkT3DupvSdMSer
tfISkpvDdanH2s6znc95SDBV5KI2M/uWLfKgmKvl15yW/+N/PgXM/+4UcC0driJntIXOhFPkH8D2
FJNW5XljSndepRthazENMeNiVS81exmfPnVDW3tN4844FJPxqhLtOKvq5oGe9GWN9Cqu6f5LrfVB
ZNAVgIfki0F8NeGTXNKuQB+DOjTU8v/h5P0D/7rcHQTsV0cIkzuX6zjL3eMfrzxvWrZ0FjG7kdGe
lDKdQy4LB89sijBP02gOzBaNCLc4GDo+9bgHAZIn8ki3eA12jAI5GwFWxt02Wp6KJPaumMEOemR8
WRX756QgzkvMhE6xYYyYwQBoGYBXURMkKbq0OiFR9z9/HsZyyf1+SULZcz1dt3SykOwFOPzPv4oW
1UKF5myyi4uFSwYjToK0OC6owrrBR456ivTqC5zZKXhwQEoSVEgZ58j2wbZ7mk3mX1XJv10grGWB
+v0lsRqyrqLX87gJ/3kbtjxZVSYplWsMg/XWglFELt/s+UyhWXwR7AQxvE3tQ2vRL450MIcuHuhz
2KcxpEkLaAIxA9t4WmUDOBcsk5pJzqOKg+Ns2gO7RdS4gbQYOIl8hxaVXU9FMKjHddiGJbSVuPBp
ZFH4QjL5H97v3yHCnEW26eosf45uwxEWfyZGON041nMgWZ2xoDMTq17oYzRpH+7jKJbYqbE0OvEC
MQWoIaios7Flo1QTumdDXEm4mdM2fFYY4ADE1fwazDL/+TXK/+sD4HywWAypRxjPCu+PCiIxuiYb
6HqzDsbXehmrJl7TY3PIb6TeylPbmgNotmGAUQiDU9cJztXCsdp2TRIduPjDDfylW1raDclouXou
YoGStkNXo1mpcXOzrx6Yrxv68hoXeQFjQpP7IjT050Qf3LMKKwhUcoINYHRvtROJU2MQdZ6pOlpD
BjaZRZCRRdJpvI1c530EYHrCT7pwSZ3ZR0hC8P048QaBNVK6/NJP9kNOTPTankp7qzqPddRy41Vg
dpggrLTZRqojd7fTs4O0HgIwV9daY0IjKnUyRt/JC/2Sk1haoI/bdU50o/sbb5NaMzZZJXYENTfP
D9psqTMT8hv36eMMe9EbJscX2mTvtWG0yWvAa5sZ6EtSfXiMHZuuo9Nd2JOF29RL44sH5GyNjC3e
Vbnd7LwkPLaWQ2/bap8NUbsH7BY7Uy9yP3ar7X/+0E3PNP+47jzXhQ9neJyf0L89949bgdIHiZCF
UZRTkx+steRSFqIT+OuDzqcWdB/cvHWRU5mw6tLym9bTgL8/nioy9miEh+RKspLNWg4mgynSc9O4
4bFzixaXffnoJaZ2HGqbJIFiYmQS2caqbNzyoiLTfmpKebs/HijlbMA/jnsrV90XL//Rkkn9FiIN
eLDigRIM4SIswEE7qAlYpxjpD0aVal49wmq2jFrnjVoOnTITOzyAuj+Oc/0aTy7IUlGI9f1ZvdTh
E4YOgwCjKG9sgRA9V+LRGdnUY198IpjUeSo9D15H3Q0oOnisjkfnyaE7NeaNut1/op7VvJt1Ya3v
T96/yCh/zGTfnwMr4VKvR0i1UJMuRhKCFtbUboBfc5yXo/tD9yfvh+lIJ51obeSZ+vyVHHFaSLz6
TZEC7d+KtJUMT0x5UkWfbmTG8hkPgXUuupkN9v1bpPKPNdwhyslGbQQjxFd6VP2OFoTaGAuC/e9D
lDLGvmBKDeenpYMVjN1BlMDxEjn4mZf1rzVAjmPDZHhACsXkfXa/UGCxqUjh56pAMoMKkl3Mdfs5
mQLfraDNOFytpy6KDHLYJ7XrrHqCoNM4j3OV7bU5YWTD1hwDJMv1Sox1fGTiFB81s/4Odjxfm7OT
7j2GPOc0J1QxImv6SpXcbTLMpFwNA2L+eblt9wgIV8ib2338EagWz3ZmV7e+VGfD1fRPPVqRU4Zc
i7Erh6QHl4c4cBMf+c6zizj1lM8Mnh17AXfjmN+lLHVqLTQaaX2kY0uTU3RLncg96O1Sz3cIi6Ay
Gjta7cPzWJjilGLqNWazf55ozD4nsfHZ8UjEvh95kaHvwDVrQDv4CT2zwUyxYdvQsdJiXTzfvxDC
7a2G0bAO90NT6MREuhSpupuL5xGX6zM/PyLvSAbbeKJ8rV+RNRLDmZCEbBv1K16AfdgWxe3+HFOj
pwBr+/V+hOv2h+bmBMsv/06fIDvUOioFU9VrFxXo+f5FaSZI8kXZ2NZUN+C54RdGCC8AIPL1/jNC
EkqaZ3G1u//03/9YLr8GqBSnX/PNCaVxgYo1PEdNfOpNg7fHIBideQQgyci0XjNagLE7s8spQ7zW
EDrBi7Y5UmQ52pdWfwvr1DzfH0FH/bUspLafQte99HVZEZiIsQUS01KITKl3yaPiCXOrua0BJgKK
ppFmUps9UGNdGFV2/zhsxq653r9o07Hu7YTc8sz+9aUvOcXDgY9qLAf7VNJ86lb3p4NotlHaCm5O
jlEislQhkbGxBlDWiOP1fSFza5BesRXCKSK8I1oz2T7oDX2hX4fCXHFlNbf7zyo5lRd3yPGSsgS6
yF9vyhUK+Vp0rLJ8Ww2l9dolrrgYRfPWN7xjzXJkcXR/TjCFuj/XLD95f65DA/Pv/t3yHO09e22G
ULg1Jvm30Bw1PzKIkr4f3r9UCR9GW9N6Aow43+6PmcjB1iX03v3fj7kYw1YoEp71to+hvs7cIsEm
XwJCie5H9y9mDPuFGBeib0c5EBjToPYw3OFmjfKS6uF8uh+1y0NVWe9QurL8VYqc8yxnpOON5jWu
CWldzye5vHV0QYdbSXvzWrFBuh85mqnO+VBgmnHGK0gpeKLloFD+Wclt6N/ZaLjXMbaQJxSBPHSd
np4zo2ZyxP9QC30+I93stm6kheu5jbNrGhOJSsaZlkPWtr9i/iRBHnXtCanOmoZpcJy8VDtayHcO
+cQpHRT6NrSwhxWz1z5a/dg+Zst3ChpXUz7+/Shd/AGdU9QzYuSH7k9ohGI9FKl8vv+Tvx8Xlv6a
Rb2N75lfdf9RYfT6dpk+EO6H2rKuo/rBW+R0BRmkCKbA5C9HkxdIv0rmaWssgr008wpAd9XPYhDI
1iPUXg4L82O5qPSalEl86Jrmjr3htyBE5TdpmbUFCzdv8MBNr0bBpyfdKtsgQJ5eZVSYu6wQghkC
hzAxsn01qc5fUMmvkKb3AKDwjC7quihqrXUazR5h8z1aPLNaFOw2ow/2mNfO85giB93RLIbpOprE
8a4EtTvydbDQPKR7uthYMxpI0nuxusaDOFj8ry8tXdot07Jq48pweLGHoCI4AOzZ/VnAyuKG8xr0
I09mHS0asyiPokLxcX/o/tvGYn7Mslqu57oEZGeg8jnZwRCe5uW7zmiO3Fzmc1owlW/T+Qobrka2
aGZbPRNqU1Uk7LW1sIFnMD9cju4/4ZnkIwX0BPY9v+NZLEuDoRWf7z9xf2gMxw+QY9Hp/pCaLHPv
oGdc358s2+ZHkPFqm1HcHKCyJxQW+RO2CPdCxCCTQI7uX5KhnHdpTaHoavVfj2kd7grQE/3+78cs
kyEG85XHqkjZL1cy2IAV87Z0qVDvhHn10jnLOtXHH/cj2QEuF6YfY5t8vj8yYjlZpSoFREjc0Bof
j31L+tZ4Ru5NNEVieId7yV6Wc3eIWkdb8aYZz/HyJY+/6excLTkMD5FTD6fMC/mc9C5An9czkmra
MbqYU12eXRStyMYv90e8wlHH0mpR2ZvurR7RYzL2QG7PEcYj8zFqPt0PGLHuytDQzpg9mA/YwN6r
NOXukaUl8haiIJQMy3UixHTE72WPwv6S4vGIKixZszGg3VBw1jFiQS5LxdloLCJwKb42+tCLs7l8
uX9Xc4c+tfzLoMBFTPRGdG6UYbwVCmFLFX12ZfWjjycD1RAR8qdkzJqbrVdEj6hWHSA7DOH672MR
J+PeVHzsXpS7GMTCdt3pzA3BxY64b1W3JXJOvdXl2IPHz80HIjHcw2TW4zophb0yYXw9ZEOjPdtW
FWD0oCKBuhM86yKcHkvkYwTzhFfpKBcKGFNaclTaF4dF9illSkxPjiMDuAqJ9B6Xd0z68Dwam6HU
xnNNjDUqexDS9mD5SYWxgEn9+NSGS/9TgNqxgEsZk7uuOw8xV248ZVY5HXJlxZvWI9fdzIZbzKu4
DPi1N790/YzgTnUvwWY5lf2mGfXGTB4WP/MjGqjpsU3aEOVjuzWaUN+kvPztvUgNB8E4L76qyJga
QH0I4PgbiYGWJfK6MR/mtZzqkI2yJildym+1qRb8IjvQpm4cv0tqTHQZ6kxZxvHZzuZ5G44tsGtH
ai+/PrKmHboTmhJg3m0UXt3MJvls+e9oTTu4ZWToe015syzJ/DFo2nMwMF9iV0JyjdW/OTo0eJTM
zsFVZIBUYUrvanAslJIfoL+nrzQxEF318FC4LQ8P+gyrZS5b4Gu2d6iDUty0NEXO5NQ7aba83Rap
ABsSM+7Lfo0+/ZUDJ5vABswSlMDyhtERmwH1EJ8QGeIllWb6ZFfKvx8NrWW8WHt3GP2OVJBbsByj
5kxWEUKnU4QykF0uzTPybrQ13Yn42mX9OZdl/qIsGr61jCiDO2U/SoxaGxv0ji+p2M9NxnA7KrWN
k8vh6+R8Vp0bvgN2sXyiaswjPQP203m4yLcF51eAi9Cf3Xk4OHpFzZlYDwrAAxzxisVURmfXUMZV
Dc7t7sgJp5exoH8ZEB9zymMt3P0ytpi9WV7AXkGtiVztiPwnvrjc6JK2MdDxBpXfFvG0wiudvYRq
RCNHThhz6/7p/mupIHwAm+o5fohjPuLVVHuXoBug/WhW9GTqQ0sjLlIXSIxvQIXCi2QknQ2zC+xs
sBhx8pJlkTEVBkxP7NqMKSCpo4e2ZFe/hL/CzuOPKYMyOrPNMf2p6bZ9c2iIbtvmRdwfdJTZLzrW
EwFhYyNlK/YYYOLtxAx113RlCfSloRdlV/MpnFjvkP70e4nrACETcwXhGPbZY/G+Fz2TxgritNOT
cy+W4G7qD3k8fkje/5NTtjddhcaTkUeoTcAMkqPEYYAUZ6uaitAoRhOTOcSP9yotm1jE0XrRWWTf
BCIxF68ObJKdYTgo3kx5NUUtrxDEaZCA0lrfD+9PBKMRH5TECp6Xot3BsWJBSnrNDxsYg1lqCCyM
ncaZhTp2MArjy1A7+xLv50eWNV/yQI5HvcC76bCtOLFEe7g4jfiNSiXeWcWsYdeOEhKSlvywphup
lIpXsxIz9/oRHYyuhs0oQD8xrG+urt5eEIuUz4NeHNQclg96jaVDi7r4xehT90k2b3rnxC8EActn
qCeV1I71AgBXcC2Zfi9nFl+QAcybcILY1WkphWLPL7ExYa2ZA3Yo1DT7ZslK3DB5ltu4UjmjHx4r
DRc7rKzD7qCECsg9F+FVuHF0NZoIhbPJ4otoPznQD/zuhbkLWJRQG1iTThOqH1BjQRU2b/jE9nfe
OBK9t4JZyXFwBZ2flrVg0FxuLSZy4iCjs4K+XC/QoA3gXo3Kq08YWprT/buEhRb7fWESrdJ8KQq7
f3Txg6+qMtAhd9F5rnr14pQAqLlEBpAIo7VBpDydBojeJ67IH2pi2jHcrQ5WbsiNOVtUSh30WF1P
9T3TRRuisuFsx2ne4+tSj6VhdCckPggADAPVrmVXhzR2xSaoJbem5U1q2xSPBxs09rooI7CxBQ+l
2+ApGI3Ud9om3LYZAEPY9n6WDdWneNLfgTkEmBeCaRNKzzpmdAgLKKGnVnO/TuaUHdoJGqwBPPxX
nYbAYWFenpoSog1VEjGIdCoEpIea5SQhdYgxLP4UvbF9mbaNb6VOumowAV1bVcbXJFP5tq472DCM
+O3BYIivEuJQEHfkMZVAM8jshfw1SvEYRWXSJrCgcxO1ch0+Z3BpToJ4Nbb/vJV/H0pMsyYEMX4X
KVNzpJ2LYh4+cKz9+kaV8tc3y1MAGlgMUyPa4FkZH7G6zqykPUKDVr3Upm09TnpjUEZl2K2YpPiQ
uJ21XqYsdS6fAWTiYthZGCBqKYqXPjTgwIhWf8jQX/laXTj73mhZllTxQrrZT6WSJ3bS+slqzWhb
ViZ8KoggBFoWQGpNI31utCq82eya8or2aVKXje9ix6HKaaAkwNYYknR88AKE7mXTqqNQ9hKsbnIN
I6asku9NnUa+or9+pLopmY2Y1SenCsM9wT/D+f7l7ivFHYJKh34ymUcZovTBPAUiLR5Hdyge2zL7
hjrxYfBiqkWjQBworHltu1V6jXOVXiWbDd8cFTOZQkM2D9z+GIZknTFwQkinE6SrNORhTpTb58mb
rPOseRaTPKamNBD6lEiYyY63QpEQMrY6gSoqOheZSh8S3XPXU2u3vspIIjRj3JnDWL8WRseoELlj
/yPhBDoZgw5wkJMZUbOT7Oq68R48AUANpeqm6Aw4ptKJCEaSCuaR/bOu42YTF/T6CeawuQucStf6
yW5qWsmKBqMQxmssvQgt1xiRK1q4XGC6ts4r8GNBUhHJncvPYZl+8RZ7UmqOFzkExqnohh8VPcbP
zNFwSKTXsjejfYG9dWXVhX5rEplcomJ8mtx6izIcYXbbP4y2XT0ylljD5ZZPSHI2ZVJXXwA1GgQ7
NMPWywzjnKXcdIYw8MO0kp8nnd+gzeN4SNqpu1Rt6NsTWwAo/Xmyzdjuo+v9L/bOZDluLMu2v1JW
c5ShucDFHdTE+95JiqRITWASxUDf9/j6WnDlq5CofCF785cDN9BJRcLhwG3O2Xvt4RwZ09no3foh
/T61VfKgD+ld4GXx2Wj0+xQn1wGkzXchs2Eryerd5u2Q76WZxDh0Z+NyobTtEMO8DBje92NVjndC
PhVhem178shgSLDTGx3/gK6uvru9dHV59mMlv3iB+ULBBY+HUx3BgSAtREaw1foc4wg27mMbZumh
drCAcgGtz3FAQ24c0nHPYn7vR3W870c7fMyzYdeMcnjRIKTsOq0F9VDRvy06Me0k/UC+tuyzxn26
NVUw7kZXUPaFsUr1h8AQNJniUk7knNivo/LSfWQkxKNIb/Rg7hImFMM6PhPsly7Hwb+zhso/0j0Z
Zhlo/uh4Tr7I7Dj9TFOfL0ZJoAGMApnr3ptT785VTOdIr2aP8gjjPdkKVZP+VeXWI54wMn9szJ9E
LKC8bFDQLRBSsagTWXca45S9VeGv0r5jkcY5vaj2KrBGbe1k9kZoTloub82NKtWYitpWwdWpXSyK
CRTQuMwv5ZifpGm3xzwklVKLgkdzfqnN4LOjhRQf/RhspIRX2sQy2vUWYlUXUMwuDRFqO70YkDC0
9VsfBatuAMgZapqxMw2bB0f5j8X8whX+MgyddoKznO1+LA+VqGBSOwGb7a51sdmW6uQV0Htcx4I+
JJ4JXgrOZc+yiq1PCsYUFpWWqbu+UhFJPxTDzKov96Mtv928n7eXcuzEzlNy5wkcsbeXMomvtWBh
luddTm0jVZukKMcVSSr91pfyKoZUbXH668z+nb2WrfDXOmxNMNSW/05Nn2JdeOytIFuZhqHOmmge
2Msxv+i2h7sDxhXZMjkZFKQm5XN+kqvL7kD+Di1/NpDLLDJc6th69Skqiy1VqniZ1mOOvax31p3C
7Vfo5NpTHH+NazPeJARUbcWoSowHQH2y2kaFl+PEyO3wUDX6Feyre8hdXBjoYbpNWWNEcpqCrBk9
uuh5tAmEA+JiCBDpKNp/UYmgORsLRkMn2yRjTMNY9ugP7do56zUh0lDm8xMcpuQFkXUumgWe+7Mp
bPTxXVQsKnBcO7twjxkEldNosSM12gtCHGsLcF0iUOjybaFZKFkClEHMRNkuC6NwH2kaTU9/7DZw
2qN1quJP6ehbB5E69UpMDmF1qNexXchDO4l0kc/qktHzLVw1ZLRFg7fy46n8iuXMadsDXEP2iOCv
CJdj7IhrJY4EKxrL0ENvGbJqcLzybPUADKsZIEFKZ752Gt89eOhdY71SO7umGZ3bpXFQc6BbV427
aWALyFZcHvKQRoibGw+ShdIBRJRF+2BYOgWZL8rl4WSnc+ja6SHKwnuZGP4JAIB70nGUpWGQnJVd
fKLX6hzsoEbwnsXbrgdfSSbiwjcCbrwkj/eGbWRrCzxvKYP8WYKeWhQZDhmnMlkx8jl8my5y7NTV
JsIj+1Dja7tPPYeYFT97zUoLd6CvPvekP2lwqh580mnx3qhzWbbRVQeyjyrs6lNtpdzrkQ0nfNdg
d+MlJ6+0wUP286HSUcl0PdGMeSgP5Jlo8NAb7Tr0VUOiR7Q1YkMwG1XipCxj4P4d/J3hsxJ1G9Q0
YqqLh1awGnGRCZM5BWTVV2QtJaPO+lUPsrtwJAxQ05BkZ/r0MgoZf5sP+hLgjxXFsIdyyiJEDOoP
rhLPKmgfpRsTigFW5I4YyKeqDco1nSC4kV2LgbcF8G2ikCU2F+FvqYWPFcYnXOJwqZrhdfayIkri
XiuRfGEfnZIjiBWTRpVPxWR085fEk/QYIutRb3r7orloM1tjCC4YoRhkx7qkSWCg+EaNAEarg3vR
DZP41JeRsfMbw1hr3N9nO3bRbUnghxk7E5yr7JtK0L5LTJAAKZuGOKKhRsiL0SweG7XRm7w6Ckbc
qNP5jw95te9EZz4ZRhQsfMIANxHA9p0WjTzk6UQabJaJjedN2Mm8ZRjX2lstcHBSltTvRI0QKG+9
6J6iMRr9MYivniSRIqjkanCt8a4znQsOYWgMbhCf9eHYj2PzbEXeG/IopuUqifcIVoxPiQ2jdgzJ
WMo1ua3BEPENl0vJ7Xgm/+vdjMnmg7qTLRsacIvOTFbtGJFI2XTFqkh65Bmk2lxGO8NCRFg69Q4s
Bm2IQ39C5UuwJcL1qWlIT8HSHZXAFc1iLyq3WKWVF6zbuDzKxkhP1OfsajDu2oRJjQCTZxVXw0V3
+2+KOHuZd9+4j7+BpxWP2FBQQxeuv7dc2e2THgBpnqZvPTnt+9iJ6uvtpZH0/23DOYdEHmmpfEV5
L7Z5Tp513hbjF8xnEqvKc6VhwWPCPglwuhCKffVoh1TvWzxiNbuix1TlYpOhAl22rbw3Wy39Wg1q
WPYiqs/ZJOkZQLOhZqg7j34cJcscwsHVpzW6iaqpv4IDdkibv880JzsUDRFjP/b5g5ltMrcHOab5
w6fYIx90nGdhDzNNEk13+djKr2FFgYvtovY51FPidfKqeiTyBgSvdIL7Vucu1Z3meNtCVoQML0c7
j5EmxdldYzKsZ52Yw1Mtgn0JgHurmlLepeYUnWsIGVFgBC9DCJfHE+03pm5cRyVt/iIJtoVfVgdm
GX/HkzpRWoNzknSx/9zMz5PjyeEtNgriVuIATNZQvAYuSaW2PnDVJu+hnxrtpEfNa8DKjeIZfcJk
7sLcXqzMMlGPJ9TKtLYCBuf4IC62tdF/tzRffQoS1e54gvWtPTRPSFHSLfj16Lm13/lMkHZlM56w
N0sWxB4uWDA7557Ydc4eTIqpwvospiBckVMtvhnNg3Kc+mvXo8Zg0tlIi5tIqC0om/Cl6+wUqCAB
cEWXIA8jrmbb+uSeaYm7Si1v3FV5+NYXXX5x2qbnEpBD7dXBshwm1CC1ZmAxHPkise9T7y3JTCWM
9ax/dj29v8cDVi1GO61e5zIehgbQ/l733Qg1ODLkbsYydU7jEDETJEu4AIlZnQZtGDmZSrx6CYp4
RMykGbXDuG+VXEUxmJLhqTUi+7mcHEWGOWW9IIta6C9Ek0dTwG6VIO6t7ub6Ttl9cXRQdKIHgzFk
tj6pRkX5UDsbHp36zkIdj6hpWjYOCPlQ6VcCbfR9Y3pi7ciYnGZb+cfeBYqgu2s+ERk3QJKplhny
nFdUFgSrV9OJvW0+9gbifNDOWskXV0uArHpYOq9GR4hd1lTmKxxDhCY1yhQtsV+I8h6sSXsbIjr4
qlPdHUV6fe933I9eleWPtYMcoWQhvnDMKIClY56nxHaf3YDnsauddt8kUf3gOWNBcrpB/DcR5Wun
C1g1GC4dwrgonxuKuAMuw5ehDp1DYNuoqhurePG6WaURT98Kr7K2dIsgjqJq3MRWZzyazpiDLbDV
JyOekQXe1a3KIViIydwqcsrfsMVDlTPKEhCKPmHsCP8iZrt59+yZ898431KJHSrQCoRDAQhgBJtk
JwbFBni8N5uv5H1IKjjrjk6uG9Hn21gbhvuhj5/KKtymbVQ9lw47kGT+UxkPI6GGMxChihWN+Fhc
8ArX+6wsUR8bVfNj5Z9E33VNimNqjwlrncH/Loh9JT0kfcniiYW4udKnSp2KmhhD3JMUkcimfI7r
mImH0b+dTcnMfvcO3gjuw/DMwqK+b237ga+5wMmTP7SmO92bpng3VZ7AE8Rr5g1jQa8iGJuViE3s
pmqW0mYSQnj1QuO2eSAYWBH9mdmLrtO+gAqyn9wsP3meS227tNJHthTRyXBnEVgwfB5782pl6XCm
zFAtSyomO8eFj1+To3SYZmFF7WUPoWsQFWJgf9RGhdrDSqiLi2khYIPfGVP7RONa29tmjON8rlRE
ZGgNubsmxk9dwyxSV1tLeR5vFys1q+qaNIn9iYxi9mfuMZirxwZlOOKtYJJrbJ9PoyRdxSmaZJ+A
fRd58B7YafogM5CvZVbLXd75xisLqkgbrnaImttmZUlD2n+0nSa/z4OKSCpEgGPm8l20xhk3o3Gy
VRzeqeCFJ85DHCDHLewwgijJ+b6Uok1XURe59x47udecVRpYpiy/+kEKCGrUaC4rVVA6F/oJBfy0
avVcW/IPUhQ7qNRG4RwHxxcr6EvAd4h1r9yEKaGwaGLWubwTzeRfYTJTyMwn4zQRhLKJPZHiOtKy
S9A2O3RlKADmZtKISfE+Sc4oBLrHqLK7R/irn8Kifg47ZqGEktSZKEzE4F2pQWvMlzUVNXpz/Ynl
AxMOA2nADmxI1umYw6GdP1hXDNkhEgEV9Ty3jkXnBkcnsdDckjrFHpAYr7ZcISDBftvoMPSs9Jkl
yfRtPsgjbbwd2PM7VhM/3w7mX7nKsY5Soct1BjTLdtYEd5jwxaFxQm1NG0d8liOA9Ckx3rw6hnhh
jBuplLZ2IUce7DXVqOF7PQTUT4HSPlJxV4AomL+DvPJORgwfXtPMv9xkGFYFm6jtGCbGJ5PhiMix
9slKs/xJXYJOQONlAgS/Rl1ldyMR2ngEApOeexB36fH2Eo+g7RZ65FxU2evLAcPSiZJGdazKv8yU
jpuH6gAi41xTVdfb6pHrbawtTBg/CK5sYOJTLsTJlHVwAchXrrK4sNgqy+6xT527qg7UrtZ9UmQQ
8C5ISrDgSQxLFczOPf9F6I3xuUvUnQlDGoBWCQfPay9eEpJnjwJqGTYRTMtQVvd0WAgE6TSG01ip
3VSYRDAWUq50/o/uqc3h1ATfau2dWOJG07VryzbnFWG+szZc5IGFnfWvmvU4K/6Qt8H/a5GynSYL
z8iYp+5n1t3QEAULELMM1OfWal5iq2/u4i4MHw2bsTE25K4Ec7Ehr4oaIUl6l6wb7IOi8bABrV89
OgFM3Q786xdHGkuvguo6NsmwCm7Vm2YkSbR0afnpztmh5fZWaO17qvnFozAzc+tK/M5WOEKftKfm
FcxG7UF0ZLEf74YmbTYTBZBXbQJR4tPscfywuyByK3dO2fjbmKb2q2sOi5Jekp9swrj54nZSg5Zp
8bA582HQAmnuB+hZdmCHK7d3/TOqjeAcUZg/337UA0fukJ9cx7A8950iYnPwt36KVkJEWOhLrIcs
44OjaOSDuNV8yIg0do0P5apvg28B3tsTyuQRU7qDd2Mz9UOAYSG+YxHbnHV8Iz9ekojEaYKqebM4
TDUZrJosAjo6SWvTN6+KveYaVGyMcHr1qC5MBCp+G8cYOUvAtBWPjz3T06nw4bbV/rAIWSDsHKtx
Hiwa7deC5pzeuUz2XiH0Vdvm1aYXrI+yqm5PCapLSr+Evxv4QJ+9Eoao1mfId23vXszj9+0F2ndC
CRCo1qpwqnMAnnIyzYe/a3Rz36KRBugeSGtge2RgXmtPPlhFOpAfwE+3F1dSxNIGl4pYbZAXWPbB
o9Qt/3Ec/opb0T8kveYdDG48fJPmJQZi8Kny7YZlKsRZETfaqzdgWbZJa71Tgi2Ej7t/NUZy2Gia
Ji5ZCy3xdtTP71GYILSimdAc0dQ7sT63t7l0n24/kX8JlMTHElR22n1RkBI25u7ex537F+7QldXW
4C10/Q6aq7E3KKHR3rZskgRa+wAKiEzoH4fzm6p3Tj7K/J01V6RbILoL3UWadvsx6c3XEd/Cg+EY
zxbN/c+Qvq2VYbnxxbGEZHNGcoBu+McoJ5x6FY5WdQrRTJHZk1bbkRisi2VH29sQ4M3jAAqAeNXE
0xsKm3HTTmmC+ajSViV7wE9QH3QUDnX77NKfRiiYaK+903xR+KB0rTceC/I84eKLcgVsuH4uC7RS
sTSCTZtr1XNVdoT3jZRYzazB9T63Q7s2s66FiUY8NvSHzMJ6nYWygT7kWgTwhaixhdnhaa7ZdAeM
1X4og9cPR7FjEtEy/xbDU8MSreg2Wesa19tL6XQOLJYc0Pz83lS0yToaGKAIc0B8OXrZvjXN4TlD
FwgmzOpOZev2z25lnON5R2sW8AvE9wyI9KfAKeR+oNu+MWzUt70g8JO2/FPdedoiM8EQI2W961G4
3EOTkxdb1evbT0XMjpFA3KWVNiVi47Le0wQkLYL1mw1XwKOeP2tvw2FVtdw5Qa66XWaO/YMmA5zy
wfb2Qy/T/gGPOFKx0iZ1b/6DgsbkcbLAdrQ0BGuoUonHjdL96yWTVnQIKqz2O6UcgLJuv2nqqdqy
mbFfqs45G3mjPai8rq+j/MYHSDdlYs6SBAOZKAtoAl6TDAuHZP2xFpRal7fBzh5G7XA7ug2Dt6Pb
y9gsTRl56wqL1a4v9PKlwB9426Qz6JFX+b/vC9quJPeOX/r5fUHHl8WJgUOMSYuUVvC4G02n2sBo
V9P5VAVtfkgB1K6jz3T+//JE3bzr4h1bbu0vSh/5Uh/Migj9NQLZt7JHtLk3FGdXweO8HXlp9q8j
6ozwaqRN7zWWh9IjtxHH8b+O/n6vtHAfZOEnvx/jM/ii+Hw76io3pjwYklZROPu/f3l7/+8/C+d/
FWRjtfYCzCN//yLTQfyaAXvQpq4Hcm1IIOFx1R79QCR3ppiOAAdgfHYyf0ydLcJyCCjUEDZZkAIr
jyKiADSHKCgrrveGaY5by/HTTyxFMaxUwv7u9e+Urb1vThbvO9J0lnynaltbY3pVVVsugowWOWXG
b/RmIeJQH7i4hvGuMl1s0UPg22kC41slCfjyouSLxXZy3WQuWVGxNInnmegwous63V6GOdn4dlQ2
7LZ//IJPt84qn6KS61zY7hYHKynqa6im+qrs1p/j0RbUGOtrk3fsiovePk5NUm6xlKynNoGNPmre
ir128MVV04Eu/d5rhPU5alLCJ+jlL/2WHy2VgWxhMT6oMl/Kof0Wc6HomODaS/G3r9wmYA7GwEVm
lpVuZTv4F7PPX3S0eI+DV1YPvSeWtlLuY9LT0/fyYtlSHj0qGw3c7cWP8GHxz11MDd34eQgI0tZ7
EqvHqNGISPTvb2/dXuw5zvp25COVXxeguvFFGdah/d8XFdVkakcIkw+yL0wLdMJsShmtPUVoBc6g
srKjhwvpX4eqaLNjD4vjeDtieb4kpQkBSUtJ+tZdhMb7RXOK+q6wivyTcHo400N2Ksg02I4l6jS6
TXTUtQOBlO6yS/rxZRgwLfUSJpmWz3SykjpRiHTiQvjaPOAE/+cIYE8CzPzOIMTLyr3sXM2t9zyH
rAOFj927Aeu5iPfgxavPIiBhYpSrqiQXY+S/tJIZDm1229+zLOC5NuGkZHrn3WVEay46LY2+T+WT
1NLpm6YPIAsozh5tBVpmrtL//TLk45uDCXl7ewtS4CJDW/OkESgANZvSoo9fiYfa/os7dIEPGKlW
pb/YFTeuVdo4gquxXRPLY5FNX2oH33L/Qu6DZdV3tOWkfOtJY9jcJcrT+PoVTDvMUpSZzaNvVMl7
lhtHLXLjvw+0fDw4x0jY9FjbuaZEvErOXp4WD2G3ptu5J7bsLnuL9F9HFOndU0zFY29pLeoNpFhl
K6C0Kv1kW2JqF7fD24uc37wdgW21DjV/d3tL3v6Otik+1am6pL1bwrN9GGTdPd5eJjv41KaqvtA3
7B4ZLYzl0BdsGfvUWoiwiw/hmPl3TY0LK5Sd/ta46yET4q21dp4sv4ZO7D73ml0cCm2umAej+1yD
c98kAY3nYf6RbI4JD6RdH7LCA57Rc6FUz11DbZeqLTqH880T9f/5CI9j8f7f//mWt9TMxod3Isyz
X1AHSvxkHlt9bb7+x3uGbm68fE35d3dfi/brf1ze+//Y0hl///rbP/1BSTBsG+YBRm+DxgsCGRPr
6Q9QAr7C/4JF7qJCh1Uw/+4nUMJ/WQYeSR5hw3GkdG1caHXeNsF//6cGRMERQkhFO8t2HXgJ/y+g
hA9uf54lcgLQkju0T3H7Kfmr8xUr+ViMbuaegt5UZ+SF0OvqKHiwatTOxk3zzDJXXWl3oC8M3eNP
1+zf0AaMD07QmQEBRMK0TGFafCr7gxNaVkEwIQTJybpP3l0SZs+s9d2DDntgk9BvftQS8nTiUHsW
RkpLbJYmCMmIo4MdNOX4ZJmVQ5w9LxC0pm1fkUkJOW//h/OcqQc/2XHn81SOdHQXh7BUjvvBtM/y
pHIpSJdwSRAoLOhvScJ9IOz1g3S2LkQeYqPExaDI4rTT8baZJHMu3P7zeZi/nQfhdtjfbceyGC+d
j9erYVPTSdHoZ8vV8SjEWXbXtfRMzdy+y0O8LcFU6IsWhy3aUvktY9mK5QoA4AguHGjPBudOe5hy
NWw7MA33nmQTVbhIIcUhRo+B9AZN5z+ftPjgqZTMRDb3l20x2/A/68OXPDQ95SYM5WdjclPUxHnX
r6WLcGRsqUfIwdgC69C3WQJUQob6XLbT80uH1nMlyzxe6WuSdJy9QY59OafmQJAhdKyN2vuwbjYO
kr2nPK3Cc6NQyRAW0Z9AbiBxsudKZdU26NQpX2g0vb6xPjp3OpXnTGUrlNPXKYXLz0NClhxFQCj2
MmI3fc1UAn+PYfscUJW/Lyp6/LafVH9wGRvzR//lvuLSuFydeVNo6bY+f98/+emlO3jCqqR3FrTf
yCXUk4MKsEqhvOrXFfkq3GWWfuqz5mWcv2yWkx4FZnT6t6JGLXzzDxZ/xo9fTsnFmM2Nbpkm35lD
gNOHU2p86FeOXxYX4r8hUI05Hf+5D3UOxvQ8oSracd+T1XerfrbQeveakST7PjbMi1vYn7pGDH96
/D7cQZwThWnWB7bQTUv9hkvx3bEwpd3Wl/gmYPZHnf+bkWh2tpikpw5ky1eewmQJwsLAA++T9rAb
JklLeW6p/eF+/v0KuZgFdDqVlg6w6yPBYzLw8ZDH0Vw6EVKUKnrjMpLjsaKUP65qPR8ueUl/AZ4V
LcqxMclJsszTWLXW1tPG51l7PNN6kxS2bFNfvfJ7EoIYrHJvj1R1uEAEfs8DP4Jhrhf4vFyAlLZv
XjxXDFtY5DhMnTS46jlhT33mn7izyZIvzI0RWN06RUlPNny8zgOFnG1w0cgIys0WPfnaR8c1sYIB
JqcIeiVpaTVa4EWRxLp/IMn8fiOB3xEOCml4P3xn8oODfiyAAHVk8ZDychK9nM66Pr7Zkacf/YHu
ZoeR329NlNuHXGQJTU5qptJGWETQaJhLcfrnr+3j2AnvhbEbKJGpqGFwQ320dgO8j6VvdpeiCMaj
qxnxKmwRTCUsQuuyeKLnkq4b701QUltEDZg4nxCo9ayy3wsx7NKgTU+QeW0cMG27o9WBOzLu0LiB
vWYPrMiWQ33yz2dtzTPLTyPEfNYW86OypVQwNz6OEJOURkS3gGDkNtVRfKUOW8bj4DJgpqbwl1Ai
6jVJjI1plrth5v2lEYjoCDEJfPp5n2cO8tDn6mEahX4f+dOhC2nG+XA0Huq2+haZOiobtFxU3oJl
2hMvTMvrq5XYD1lhsZHsbRPvFAQVdvDRuqV6DxYUSCRbPhY4R5pS/uWfP/RHPBIfGg4HD5YDLQoD
xkf6xVASUsbWUV569gVHdktYqaPyKpARHEat2jtu7V3yVnVHP27RAL75Eb08VRVfMWTKXR8w8hfp
aB/ctJR/mIM/jtmcHOAK3bBMyeINgs+HtUCse+wt0hj/yW0t8GMgrNF8IHSR1w4B2NPIjLObpuJz
7SfG5rZGub34reGcQonc4w8X7LchyXSUw+rSogltsFiZf//TPBKlXuPmcrDwlUpJy3+R986XGrss
Jk3DPhTU/mI4I6u8K4yN2eodkaPJXxbhvauQtjmAfPTG/3xO9m+DNr5Qx8YmYbkGi1l3/v1P52R5
qEaFyoxLn6Eiy5XfIIEo5EKG3rNRe859a4TVFUw3CDuPSZe9eJYMb6439EQ4Be2paNMHYOXVfW0R
g9F4AXFoTcxnyw13J+kOTknywG2creMiLlftXGrKmiQ+0flaFn4kl35fn/y4kVv8ymo2OTlb+sxI
Q/DfhGOQXwxZ5RfS9F5+1LphntKkSt1+y8CcbwMZK8banrWwlocGf5gfwzAv3jX/EOFjslSh3hvC
Ggvyd1/HxnaXUQpX6J8vpPFvLqSAc28waCnD5bb79UJmkZcjwRrFxU6nu3ZQ9zZUtpOnV+fE7O0l
VOKDERrmrjCmt4ZRaVWruD2kLiilfz4TMQ+RvwxGFmQ2WCjKmPWZfK2/nolp+aLEvGNfHNJxDr0G
JSKx7IENLr6aoiVowpoqHYUkVcUYE8YRB3oOpUs3NkmuRRtLiXirNH86RRmLvZDU0WNejMbSQUV7
1FLVQhTdjWWJk73tN4U3+WdR20SKSr4mBId0by30mFP3VBM4f08z9CIgCiDNAnFOAMZ6JALrqAd5
cIXdjwljoniHrXNnlDAFC5m9yElRpG3EFiFDt8XulGOCCO29aBBN/vPl+jjjMGBb81JdwPsScN9v
u5+fngAj9gMJGNa/oE3Oj4U3NttxvIYVMZm1XYePUevDvDYQgOULy4n1mclwJxyyWhfsm5DfFuGW
jpn5lNWJdz+RgIJxZiGLL+jN80tZ/wl68xGb9+OEGXdZkho0OewP20G0i7HZFVFwcWMHXq2HYLrG
IoQWYGgR3UfWOp8nF5COlJlyhmalvPe8rO11rWvmQZbkfEh85Jtsqp8o0BuLYGybTesgBNBC4+mf
r68xn85Pt+N8ugLOoAIjRJcZ2OCvt2NjDoNd04W7ZHh/Bxdil0yraqtP1BLZFMGOGgQ8yiG61yNU
d6rp67MVZQA0+woaHOEZNMM2xkT0BfqzH4WT/yvCyfx3Z0cYDSsfVNlCfZy525KF2OQRrTJ0RGf0
CVp8hMdBtUojrV3Z9KBWKrKbDVhbFn+GX+9JPngonPPstlrDc5p2Jj3HHeDzleiM8OjXBJgaEQ8d
6YIlMPQm3vRjop8pGJjIZst2HRX+C007Exlr5u6skSH/n6+5+MBFul1zwdynO7ppu+4NoPPTPa0X
dSUaOv8X2c2IulzPzwjit41Lz0yOmyKxcODgw8RhEot9mt2ZWqAdDWd6yAb495o3HtiApWtBo1tW
A+ljoSJ4x7IYWrUvfVzSubWIghwigNiIE/NjopNHSALURhHkhhjCu8mVjUORM6vVmb2NKn34HFjS
Ir8aaiJUq+MYU84kqWjP+vRAysGqxEz0h3HZmke7X28/qbusAeaNki7Ux32tR2KgboFEB/VBw4b4
wVXGTnfblayOWL301MDNcTcvtkyzn159LN9kbbS7aLTCPRF1rO31wTiBpAm3gU+CXdt0w7qh9L22
0JBcozodd20idAyZeAnTvkneEntlG7RJ+45CIkUnhGSGY66Fm1TA+sv31sdLkGujc7RIDZnqaPrD
2sz6/baGiMDtzLAmkdqbc0nppxsgttygEr6MsTcXeBRchBRT64jdmCKKa4eXxCxIOEx7lNn1WF+T
oi+2wTAjuqOMNB4ScxeTJ7GQAl/ahE314BeDdTAmYq2IMemWWgjjARlEtU4miVdNWum+D+wVFdFd
Bb/nS9SRQpCrfEloafcgsBci8vAOk04XJu1tAnCm+DuJHs36tubqiv5Pu/b5I/7yxSsea0GJRTps
llma/3oJyGPSDMyDOLCAlSDyxTis++ExBr+ODdJ+IkRpWSe2fWJ7dJclcLJRfz96CAIyh8p/6Fbp
uXcESceNtRPIKZ61FKsd63z7D/eo+ds9yqlyj7P+ogSpu78NkWnsTUGiRRfCt7yFninyCgakBIRy
LJCuTis0lFgPoketY8BAzg53s8seBMSeLXyhtwEf0uSNwKaDyWEKY/6Bvfqcp0Z9l7kYxfrAxwQn
azBHCfFESaH9Yd/2e40QN5dusM52hQuU7eO+LcLxNDWjE18st7rGMCR5rvwX8uW1g4H8YlMZT6Fq
+0tVmQsV63hEI9vbZGZD7OjItffRKx8i6Xekx+nxIk+zlBZp9KebYl72/3pTcJqSc3XmaoX8CLWL
i0BnV8BpGi6FiEnfKozFLvgG4PiyWzZ26d33yj4VhbZMzMy/d8FEH4gnvLNVRquoNqoTxkTtDwP2
x+0KQiuW4BRzlMAWKeDt/XqzDiIrDTf1kkueTdR0G6O7eBghVsSCPIk8oQeiygyFa1CsXYDXbpwT
CVGlrEoKDAcIb7U/XKmP+Mv5jHAe6brjGLRdIOz9ekYqHT0sGm16EVHibORkHYjKJBYoDOwjsBOG
SwH87LazI5DkmvujxqiQsCsAw2VjUVwXyNm2fhhWa4WkZzs6NaYqM1SbCmHfQo6ZsdLJYSqkeagy
thP/PAf+vu5QgpI55XLWLSw/7A/rjqlxKt83khRdPScTa+skQjJvgBiGmLlJ8YBvSrCKaO2c+yYz
GL8oaK8xY1VTtyDD1ttMBIOr3libTtn+oYDnfFikc3kFtV26CjYVV8pmH+ocaTolAjhLfEmmhBka
B+lBeda1Tpz3goo+piBy3lDqAy3I9Bj0Rc9MHPt8AbG8C8OppZolcwJKsK+HZrYWjXppVdnQRbUx
f7Bo39dRCzKwneOrzEpfuR4SCisi5gFAxKlrev2AjEU/YFO4tnN6VJiKB7ih/grEgLmMICOtSobQ
VVXLBuGgeXCLlNTStjxjxABgNuMhTDZq6AfHpU21aAPrivwnXF/7QqU9mdQO3Wofh6vjeDTTaC7s
QsNS1Ia9a9JV5TmV6i5p4//h7Lx25FaybftFBMigf01vKk35Kr0QsvRk0AXN15/B3I17pFJjF+4B
NnKXutXqVGYwItZac45pvPTVa2+H8nlwaJwhb3aWjo0aFQRt9aUPdFTeCVKFqr6LYjv+ZKl/vFCz
W1F0sE5uNGpuqR9OiimMGw1pZXIVFRgp20FfNwRK21o5qlNEJODb+rbblmFPoM1c3wgnJpeajrgu
YW5UGSdKPp11X3tr8izFF4ijFpAt9/LQFp806r0P5xprmiY01GxsgKQX+B+nQZldIv7k2L+ket4i
dyIjJZZ1d5/OL0Eckp1idQQ8CtTpXqu2XQ5KDVK1ufqnCQLLYCTXNXjz466/j3C+XRzsfND1j578
IrIsPbUGX0uGvwakGjlKswh5GJlIpCR8RsgSlxNBfov8JiZWKnw2hybbWVkIV9OyUjQ6qDVwFmkb
PAUXYjsL0Bqe81ijwmnRCY961WDIUovBIMoGqv2iw8iPQ5E+ByaBJ1BuJglU0Y8MVtcRRu0rGeVE
JwzDHZTC5M2fLCzB2JFtk/5aCmKxIUnhLqjLA/ERtwTVosfBNNrfgmRINirwSadlCnsBaslc9puu
OuvqTFn6YJMjvAK7MhJ02JrIrkT9RKc/PEC/nbsZXE5Tv4EvCjYCu3VVrS1OENIlHWRbE/J2l6wy
CVrDCXeFRVALcQbdmvFY+ckBaxkf7vTcY2Ar0tBmS3OYKX680k3WyDSAFvO1yaa10Y0djqBI38Q9
IRAhCaPQY2QMV8mVOxuJ2x4DwgmU97h2m7z72rsrr4OeqGkS8elMPCxgTq2oD+jNO3F3rzUAVI1u
b2RRRkC4d9Ls1ng1it5co/hvjqQefflPL812A+wLHRLOzNnrQgPR1qTqUQDWuc/GmWMgYVXUek/s
OJZb1ayKGtlLPIsBNYSdsVWLcxO3ALvspcJvsRfYCk/aZD15wahvtBYuLg7VcOVEKHrjWJuuiTnc
VXMisq9gbPyzkkl7BSpBCOhz4Or5NgN0tQapoT8PvptvIZ5EVhwcLfCewD4YOrmJ+2YWSF90PXgJ
Cy75hqVZmzK1etwVVGyh35FSOb+gnDaOJECAfI7H1e2dt8jj134Wldub3lzK6lfUp8UDyWI5aYJa
hPSNxm5pg9XO51BsDHnJJu858ODijCvDARhC5Fd2DB3vO/Ne4IfcjZdZUxEDNXhbhCCz1iPKFgM3
n7uiBlpchTE2AfxAGOztq0DmejSSHpBw2TyHfSjfk/ZYligVemnnDwzj7hF1NfTbUjLjiAFmxtk+
xGboHb0GCXqtIjTKHelCuRDPYRzuNYHqARqOhsvNnY46cv0ZHZeOqHLKbLrT0yl7icbvOs3sc507
5SaxvwaKWBVpD78yIqPZKUD31xS13+J4R2Dli4Od4dD2CYE+QrzKEtdXYoX5SxiPP0ajDH4G01vi
jtGVuUiKESSZS7FJeqcW01bihZuIBx8gCN5csnH/8xMEuRzInHjtPPrdQ1NCONRF/FaM+YNVtuM9
YKqVCpN6qTlmgPiLFwj+PscjBUp6YzHhrvhaiaGc3VA1zSRxiHrXPd16knRKrD1OIygZgafvq3KO
Bhk6cldw1C8kQvKl3qQ/k8EPAAC3Z1diywXN+ENk7vstY74seh9xID4tiyMPjNL4pXJMUoXcuR72
GQ/ZhGrUIHLDJq/BbNTfJm3imFSY+nGoW0d/MN/jqKoeAjXKB02Ar2azlieixR44E+QhjoKvoch+
3kTqt5dmHM41lLCz6ir33ke+PUk32xV4ivGmgOJ2/Lze0RCMHmvXRYna59ls/k2Br3tEECoSQNxh
ZxSB/hRPYf9QVTV2gQ7zRUzUKDnH2bMfOiujQxJVJ98zRwInVM3JRky7/+fB6KJfN3UaQV94u7Sp
Y9lG8Rc/FqciQnUc9IZLS9fjUMoCpJ1zKECU/Ly5UO2wQFyUhAdIqsZd1Rb3TqEnu5sWlzVCwzIw
l2ivwJbp9suQtPrCKu0GVWwf7Hnsv2W57T+YxKeEJgB+DRvrnegMfIw9351rZtdqCpKzmni+Olvc
F6GTPyBh2rvWykit8qcdJcRcYfjh2pNZJ6SujVLFc8H8GtMLTIEgxIUUTi32gng4ataE5zFgZGO6
oXyFQQHnMVP3Icy9haTLtG2JKl31zWi8tCZ9cDZpAYy/CDG8jwDaij6CrQjh7IZ98gdbZ72A1q+c
4m0wdQSxboTJpD1X2CVPppZ1y8FP35Q0XcCYunimrFkmeMJPInTuIS+3GJOMdzdJnD3WOP/iVQb9
VqfDYho8G3EQX5wam5OnqmIVEliXaPmyz+CH2nSw7ps41y9z+qbLojh4bt5epD693iAKkelROo45
oXjzbx2amqR3a4hZXZBBrcm01rNJaOcIY8T1RZ4OufEt8il01Lgt05UWDy92Tv3phcIkGUDD0o5Q
exs510EfskuVks7WYbt/VYX8Zbh689PUfqFIJ/iPfPQzXQpv4VhDeqn6AU+2Et5zAZaX7bys7yEJ
S+AyGomD3LNXkMiq1zY8aHVTvGlBYGLlc+tlGfLBlmb4K5Y6iU5uIpbtmEfXbnJD+vRDdC2z+NrC
Kj3WeFHDpKoOw1gFR1v6wRFh4MJP/O6u8UeEsXaTbl2BBD1tr5+UKx96ABzv9McRGDm28BhdfRSN
BJXXIJTLzUuUJ/4htEpguYO3sQYySjOUcFzI++Zi5tyw/Smx7/3OXRgWzOu0eunDJHvvo/rp39/T
f6kBETzwtkDbz83m21X0ty5SWyW6xuAY8j+0yzle6DUFKzZ2g8SHBaSje+6aMAT1TmmMo8dfaJzh
eHFelcxXpcmgsmtQb3i0mRCCDJAtSvYdV9CWhJ3UxWW+R0xOKanJz0Qb4r8VWPT0dY8MEbqgt4SP
3967J6K8dsuEVApmgZtqGvYdhpCjSrT9wN6NFc+tzlYVbHLZuCdQ/PvcTtt9TWW2RkMYrDtX3QOg
3GfVBPC4/zLoUf8cu98d2kP70sPdrJNL2YWZuYz0OS/SrNz/Qw07X/YYFyIio4X5oUqsRAXCRFcZ
jSEep37QuQBn6iBRnhHglL03el2fAz7WFQfJtuCoOuSjugiYIys0K/3KVjmIyxD+JVyorG7zT+pY
46aj+LOjYjFiJeoAYZhL8fZh7kV9SVyxl+Tn1gClriPCZD7Bvz2lNRylCQPDQHyXnNJODdQm80iF
JJxsp4qyWgqd8LA8RaBcmR6GEDqrDCU4IpL+ClR4IyzDvLiO3FOHQHFNnGjr0rglIq7wdwBgICsQ
PvOtgbw+exOWk2fK3eCzrmjp+5vI1ryXOq/XpGrBhNTKRxXUICtijDiDVQli+erg4GVGzr6WusgN
/C8pWpS9l2T6WiSsbTwv0w+kHQWJpi5csWhTVvE3i3AABskJ7mivxF6XgGqn1E8Pg9bfxX7ykHgU
hahAntxcwweu9eHOjsl/sWz5Q+UWQfBgnF8bSYIusuFsz31xoUp9eoTLjSVMjgwSMGw+jMa41/Pu
TrRWiKIt3sRBL77gyn3j0rLyfH6L7dv188THamtAaBKtv3ecvnkZkyd2T2fVmMQuC5x8DwhQD7ZK
dXB0hBigCbLW2ujmhwFdFuCHAr93HZK3khKh7vsFjCaP5pxRrxTS6s9anuLPRhwdDyIzUEx4Lt0l
x7wlO/z2eJYlk508HswT3jsisofGh9KEQ9aB6Lqxy3vcMflRFHxiibWlujO3qM80sGGYqnXacswb
K5zwWxWPD00IqtDp8VjnUPkOBnmLg4lPynCf/31DZJz7X942oVgOo0Kdec3HIqw1bWVUhTuessEZ
UFgw3Oh6u+GkcvSVP3gQLOyKsOjEib/lqntqjeQ8Z5/uJt+BUWp2pO15mdwM7KhkwKrmHiHnl7IU
490wpdyS5k1+6tUe0jtpjJ5vX2qLuyJBWGs3yMft/zvdb2e9DEsodQXi8jST6s6QcAqHWcWMOtlW
OrzJmJE0SNQ23cb5qEHfo8+F+O/aUnucmIyTw6ind3J+cTIY5IPbEMAFAr3Bg4URi2tQz/ug0m2q
urn885JgOuoy9PBj0Xqb0becAzhT8qf56dzahb3qaa1tFaozadWkZzjHqRTRNvLIbEBsl1GLhVzB
8OFvnUirN/mkcN6aZQxEIjvEk2c9GwXEAVmUb7cB5+2FIN5vCpwIvEAWR1ZE34M8TreF6cDbcYtx
RXQSF4caj6Xt4GD3YCeqboJ8alrhvnjkwbS3IXbvrT0KgwcW1Yfqq6vZGeXdYBtvXk7GfVdq383Y
uibQaJjwJsEVVt17zBgYLxJoOVl67RbXw/MN50DJstCsJjpNPkPMrIKpnsPiPDoNrXmjwcg6ipw/
K6U87U+R6Xd7uh4gwIKews6O6m1fmmqP5+hl8hKk/64VIuALzMPk52vVdM8NSfT7mw7C6yZvjWsz
aPcG4VhHvWdp4FltlhBp011fBO5pQCW5gEqoDprDlwZOyzzfXijHGEq/hH6evxhtTRakZzGoc1W1
tTRk6euuN4K7FhDIskcEuexUHsFiIuN2EJ55EHFTvzpXMfsA+BiCHXnj/p2u6/Ui0IgUTUpAXgIj
0xCpb8k0iZVHlMEx60R6rRmpPhml3oNLGknepCd60CD3Lbp2jriYQxur1ivOXShh+fROSoIwBD5c
aePx9pNRJQd0NQvb7KLHynKiR1292CmX7X9/vm/DwN8OM3Yl2n80ADlzDaEjnviz6e0h3BRuQUqF
LxiyxF10dQBNrUeB1a42kHzqpq5v6ngct0B2qFyaN4ZGnAKSktyQBD1P6yKGwSuZLK7YZxlnIJ9Y
61KUS27N31I9wYrl5z9ITP4igI8Hb1NSaS8miUnXirzKuho3qf2syNvEQpjnm8xR9WfXir93MfYu
S0fdblno1m/Tw982X57aHI/KYJ0IQc2BIBKFE1d8pa53ZgZRXTJ7U6ioOcaTsi8Ug/2OsLDss3fx
YRYzf9gMqtljOaEc768jgDVqo+orLYg3YMkKMntcOEAr9ocWFxx+0xYEy7KGD0kOMuNWojumFaYT
Z6X3zrQgidUi+aMbdxmazX9fCLdovz8XAldxvtC5L4ko4KMsikeycQRo9NNUtKgWYqtZpk2gP9xe
cuCE2Uiiat2kyVoZIttOVvPaTEm2ZuoK0QUb3g0NjedsW3ukPlMO6csxhn+Eh9jfsIXgkpXnOMTv
iDKhI6YKGFFFy70esmqVhfRS88Z49k3y7+qER1om9S8/F/f4Z9AFGpN2ru0RY2QAuGQU5teoc7Db
+3J6MukGWN7kXtpR+5Xa6Mk5dugL2Ol015sVppuAmo0W1TKuw5+AKuxjYaY7sh38XRy6DtE1NoDZ
NUZZ9Atenx2LwWX8oyh6O1xowIzRriGFJCZ5rA84+/EC98b0ScfzY7gT64PAL5v2LtlOrJKPMzHB
IyCLydJO4+CYlwo2Nv3sJth6rdNt6674WdrOz8i0uhWIgp9eWuS75gt74M6aoICheQNCXvVvDH/G
JGh3hCbCpvOjn1bcjUflpeOxFO5wbEP3FUEUcS11sSLuq3u0UZGViqArget3neRALxmzpacx4LBt
TOMQktEaqZZpUdHZGxGM4aZwQ38r1fTekEbyPFVNSeqTuBgODcY2c4KrbZRiEcUS21Axx8Y1rXdB
IG5Rd8rYeUONQYgeQRKockaN0XljnipBQnU+OtWi7m00GCmI7Qmm2aYt5YufExWB/3mWl52TyTqQ
Yne+sRDTaGB2ReQUTLNh3/o6tPN6HL/X/Ty+42FqIzomhvmo82ecapv5RghI1rGTXTo0yR6O5XCh
r2AtB31HTwQzgA7nimfZXk+yxs3ZWk8jCcz//sx91CzwffsGNQ5aAYOR+1/2DStpYYUCZziPTDYX
CZEJ1dQb24h28OLWDLm9uANQDUSHajVptN/DoFk3ntYvUCmHixTR4F6YDB6qQG2iSdADTtLv/P8m
OBPcO09CRiD+bga+lMSWCQ1ydqOa5aRZAs/glOwLuw1XRsP9oLCqB92R635OaAE9VpYJUY+6324B
ODgrgoc+VYj+fSsmrBV2E51+/784R4gxLFXVZeXZbiYcNeiyN07drvLBZQ0gdF/ZE9HtDtm9y8xM
6VBnwyYYR4PLWZO+/Pv3gUbr42UXIbPlONifXPZqeld/noZ2opPek2vlWURVSk4ZlLgwU3KTmS3Q
p3HvUBnCGIveNPxxG8FlZmVtC0tvl62Y44adplnYXfILOKp+yPIq2Xmxjoxdp1CySpJREbE99Jr+
JTIB+wP+tZdeBaRF9ouyTfy7PkU4YODEXlZ13awaS4EbppoTXXoie7UFO+jfZdocE2HTZkzymCoh
MXz2ZfIhRlOGG0cnzAEcpDh0iQ0fxujDbTUxvQPncMnrwX+FKlLsysB+0OPGPgyoqTcoAZhL2N6m
IfaLpG3u3xEjeG/SBCiJ3F76XXSoTL/eqsDoH3xVGIeEAi4mqdbAqvzqJZBqtPhSpmQ0xyhr323S
2Gjx1c9F2w5sFpm50eeAKzG/SKt1jlYm4APlXMc6DeO8ISvtcnuJSwOeSAyyxXQH1OPtQ6oSYPUT
OXCS2L0gVTZa6zGjDCVVQVH8lilpccySpoPfxvYOf1HEGLl50wNUXFCM+iVQAHjyafcUVPEDo65y
cbtWhTX4lgJjCZE4wqCdo1mvvWjRgMH6sjS/PapQNodM87At04XYV1a2hAdy1Wxt/JpWgyQMNhr3
KmX+EA9pcOEgP5BXclF9FC+LpnU/UU587FHhOjEMQVCxSQviVk3+uUiN2GZMCjnmbEzD1nFqrLYy
YpzZE4nuROYefOC1ioNmxawavhko7nsSy492iR8lDdQDZqdiLb35yR+nYWPGobMLI+DUpVl9zUJG
WhR53cbvRQwiJN7/+0P2Uak3v31GtDYi+ttJ99GmIqAL2IgMqnPmc032YQUeRGGvCzqjj9KNFWCi
GH6ZbUXLup2+BJXI1m7Um1SK3TuxNvne1xigjokEBzwygyfaoSK7QZivgw08MsqGM/T7TRdMUB+m
ao/IVULAauo7CJH/+akoI34Ku2GBuwJso+OpYxKNT0Af0gtI9V3RN9qyJmhhU1klV9oeYEdp+SRB
AhD990/E+OtyOn8ipmPQHsAAJm5Smd8up11qqyDsjerMmUyb1h+PqdGR0nAyK0/d10n1EJNPiEZN
2zaF9t1SnfvJl3LTtvxx+2NNoXrRfUimnmPcpCW/vYXajcaGoARaa7IuTqTUFqcSzkM6t6XzWh39
lgLYSAl9UvY0o1p9rgKkONGcGleyn0fUiWw/uZNaf3WI5zBOPpGbEZQ1P9+nf3tXYe1XKN+L4jyM
IdyteYTbYM0h7mE3I3rZLb8N4J+XWt+5Z5IQhxUNsiTZlm0JDigotTvfqJG2zP5lx6dvH5E5supn
w7JqtXjddLOse/5lpamriERzGki9fahasjEIZ8FRPhEliybjDDcPSYBEzj2UJRUCJSDClHhT0uYl
56LW7yo3fLF6Wb3HyM6XhcP6+pMUc6PH9EZofqLmMP86Q010+Ihe8TLw1fnu/DH+9jFFPbcBD60h
OWSttkhhqcd+BOY8+VU3ek7Fa2jLpDXnpiAT0dYZsNJwLToQfsJR0aazr2/q1jOxCE3AixlS4adF
90UH4SSN/Eut4CcmiLJWM09VOlyvKEB2xHFc3ch5jYsSLNu2StQL4i2UkVb9yRPyUdIK69d2EbMy
MYCHaOG9+fNvqBk8oJ7wgjPacHAkKgVu1YutiOzvoWHcT4IQUS0jGc8n/Jf/nuGYlpzsUoljh/TV
6BXbNB6ltSe1i4N5d8/ltFhiLkYcEZNvQW2/mGzYqWM9PU2iQBvK3Vl5bbHWUvloJdrP3I62WsC9
i72g3ybcCTdF4asFfpL0k4uh9dc9BC8hHWYkEfjBZpX+n39f6Kd250xOesma/tIVYjwlnkuXLPEe
oql+mRjYnmRMDC9uvYP0htkOysjXNOK7nMYIEYKROuQqIr2d7sVQ1yevcMtnM4r3lgpWuHH2Hsfa
yUQSuqC3SrhM1yE30LNgMYztA3MZZ+GKHDW/gQkAv1x6F4WaguqpMxrIike99eQuysbs2hgon/NG
r97q4IXIxfKlnj8WD4gA7MLgWPqT+VQoHh2A+tUn3fi/fWhofTkHHYvVj5jwtnJ+W/shMooua7sA
hxFNFUXeKET3MrurzZ/gjKxr71TruJ8h6YlT7wZSKVGk1/ERnPYZbPLjFITDs5eSNuqaXwGcmMci
GcKLqKcrQRnmOvdC/9LWpF80inT2oB3bXQn7XAbl9Kz8dNMZ9be+dqkmkvola0DZN9N7mnWSK1zT
rZgRfabzpWri6/9jt57nZsLFC2F6JMNaH7STERKNzCoZEipTb7euln0P3N5+iRLR0Nuux+WkJ+nZ
sxQzW90GdD9AM7tlWWUZ6WS9xJ7aFzwAlt0Xxyjwi/3kGefITsdLKYNFNacXymmiG5hjj4pb6jty
dA8gcUl1mZkWaqZbaK9RrtrFyJ671WaIXFeM2d5mf4XiETg/tLFKHxnnU+u3EzPQxov3rvmSlPRC
F5nWHnEYOi9SsK6XhIsSxjXjYHo9AAdThz4sJiAoMta+h8OQXEbDiM6OPTRLfdLtewpA9BrhrxC5
IRoUfgCstXG10N7E8+AdH6Cx8IG678wM2im0uS/VT1nq8pd49mcQG7ROmG0HNFzHqQ/601Do8swo
+31iwrqucq/elfagg8DC+S+w0UpSUWzvxyxbpglhRaisOvWc67EgB1aVhDJExbWd3Dv0rkD6GRTu
OdbXmtSanSCTeM0ujdQ+T+UpT64QUZ0XRbjfJWmzl1BDZx2UzqsOHhY+zVCeYLM6e2A08j3U4H0C
lh2vXQT8KC6Cc88Qn7tT2+y9rmwudjo85nQZN75Fk+N/v6G2cIu9R6aM5mqk5wwJOgPNxY/hUJDX
Xa9OvRb+NKQeXKvO31h9Ze5TTDwLPGP6rhtE84AzyvJGfdWMnXbvvReNjL6ilFh4PcABN2HQs3B7
kNFZBqwth7ouPNSNmUVzoB4A2PXUza9s6jtvwvTEiFQe4S3gx160UWw+IkS2H0uBJaqQd9EccMA+
TRUz4o67/RLMDoeyFzyg86NnxkxpMUmkKbUVybM76iXIkoi1W+ruKe9g3epUXN/6WIO5mrevWmYp
SiSpb10CGKsyur+9hMR/Vt6VLPksnFUje3KB0pNHqPYhIMINcqUZ7isRmDDfuGd6eSqWNl2pQyht
sZ0qp9qYHojy2HmXAO22Wi7DrZfL6L5FbQER+GtJ1sR9ng7BxclyWFzRrgf5cc4ar3okHTGHahho
K2PS60dnUOUR6NcdY7JHl8nwjyQZ70svT17JwHXWvVLNEWKdYmA7UMOX8c/RBe5CipH5yGCRtLns
P8Z3h8xRsOtFdzblKJboL8pnw5R3NwFXkkzxXiaxAY+r2Ju14y6thqiJvgqvg9FqKwQNpPk4+nAX
uvBhzKhE1eY28bSAnTOs/d4azwT7+bMao70gAyyY0MqLkSLeGlzbWjERTRaWQHls5HPedoxmMxh2
yaTJoxjfy+mttjvtxcAkyF/WMjEqx99QhEiaNqgNHKtEm1SOp7LKu8X/crZ/+4mm2JJc62B5+wQM
UxwpvFZYk7S3tMVzW4o6W05kWJ7cidYS7ZR1SK2+UKJ/lLrzhrp9/w8/fCBxNg2v3GLGr3X46DRB
u2ZuYB9Dqu6FPR9+jbtvVWEf/8FYlySCFDaZfmavbYaAaGWUkfnyhrweyscOHGJg9s9ytoaaFBOr
dLRJdNL7g8zbcpWWZfamsyKWXSa3dldoq1tktJUO+O64UG9vUH16Jde67JN1pbi66qzo6+1lspcD
AK2zqJS+d7rxyUvDgrFlu4hn+X7o3tMbiHaO1hMAyZ51tfU820103pe4mlH0SeFsFaP/pzJ+16Ji
WKQUqF/S4qwrOR4LVwVbeOM/NC3/PlRN+zDFcpV11kzo9cZFT+vg3lXmTvr5sGD7cEn0IMPaieLm
LhIhQHTlLR1aLtuEmcVTTCLmjZn+vWRhd0ZEfRVClfRA5h1iv4TePWvZNAMNTQBrBfUk4NXAj66Z
h0ze0mrvKeZmBGRaNF/Y+zckR5ICTGehDKx0XYEl3o9kmz3PQiXLvOSu0q5JJzAkStxLHAtXmCFE
33Soh2Dde1sgG5DUlcCDOjlil4ZOexolmm57ckYuNf5XCTSA22M8HTJrSs5Z6euruOzSt7Rx7rkD
TD8xqkCBIsIQZax7cuf2SHubXhcnOQsPw6li8yS4fFUJumqEH5uvuTXB0a1/cWXUoHu5A3OvCk2J
rb+3nnb1fTOCO4dw7YZnwimSXAxdnMGAHHJHZKfb9NJKaC2UwREgDZJsHQyI9O3kwdVTcddSJfZB
PGzTpkab4gbm2a2kdZY0J/4hU3h2TIo2sBDuien9DSBSiahYpnMSIkhuvqp7ZUb2Y0iwFGFNdxqD
AM7VMcSqSs6iV3CVHKxj0Nv0WiLUi6YjjXUtjWavJ5wXpQc2nFSLh2RS5y5uSAqdpavzf6KN+nCB
IlnBcLzajQElekZ8jbEkRsQBjEE+KQZJ2I84BB+ZZ4ujH3rZSktiuc/Q+q4EkdmrsR1Rr87wUIEi
DUYvkDzL70+uiAM0tgAadBk076OMnvHgiGMA7mzpunHibQ3XFMsgFv7KdtGnseTqH6UkqCXyzfeS
NbNCjJCfzKgjTvtmq660hIWHg2rRt0QY3F4III9WCWKEpV0Rxp02rUaYRPV0+xVa5eDwz/82Lr1s
XfVkYIhAmy5VoqUPaTI8Bujl3ssuoo/g2DSqZ/dgFMMCyQH4rk1GKcvELB9czIL3mkdPRmn0D+2i
qx60gATLqlEbLaBH1ZWDf+nnF3t8ytI8x6iL/4z7xs5qgujF0AFjG8ot1raKnE/so4yEPl4+0S7w
D5YdVDA4CD5cPrsMvLiDQ/AyZrhgF17dQ5wLY23hOUwL1IDorogoGqo0JASjnQgANY5jFSWkpEpx
aoIfEUnlqzrVNYKfx37VhyABq6p3tnnR75KBhz6pjZVJL/ggVfBSe25xnAxYOQYj6a0zc7Nrcc3j
zD8nEjqxURmQ5J0gQ2HYersa98OzXT8ZNlnDNezPUk7tI6exnFAbDtAHMN/jD7Y698s0h95CiL5H
Y1w8aV6yG/Q0WvXS71dKn54zfuc+yWrFbteP63GeP6shkTu94FrroZhaWK3Xvd1+gskPRsDQ8W8X
hgt3lByoySa1nibwNkvhGo2T+TNTXXzRiDX1yOchVMBNp1MfKmftBPEmD6rgzhwbd5Um9bBPELZs
bpBEZ2Dqw4jGXGnooZAXKn/Z6Mmp5DH7YevJNp0eb9Bof5wAqmTjmZOZgHUjTs8129CeODSy3fN+
oI9mTgu6nfYRI9K+JpgJYK29TdvYPGpBQSc+0Z5cI8CGbMbQmUp1cUvT3+Lr3Zl8MnuwvsUGkZaz
NXPPXfXCo8/cm2BiPFow/94cE3+ZABycHYJxmIdVnWH1hwH11JMvlzUT85lxKrZ97m9HJUoyL2mI
OWs5I5kyzveUp/VY1rTfayimZR8QSlTHq16nvRwkolqHU/5NxpaFxKb/OaL+u3O73Nv8/79bZhnA
y1APYsG9maB+K0cJ1cJVQ9DqxUx6way2iR+negcGcFV4zV6q1LwPIwB5ReYQTwCp3ogqkxP40eyE
vuszLtJNOjYHwr8shnzLZPINBj0FIRxOFf8f3i3WGhprPMqm6360gse5LTvF1PwyWSncZtHO8OXK
PCVpZTxhIJcranuba3VKlESPhpkqk8elJoU3CO67XPNxuxln/OsOV4LWfizK7Eti+1+CGaef5M7w
Sbn/XyY0tEPAzZi0kD30Crcx9m8fcD+NeWIEjn5BXPLaBYV69JsiOHR2zMzP08OV5cQRkrq6uYM1
2eLpJfjHSckMig8MzMw3EREblhNtUVtZ9UjmoNqOJnoUvcd9hn52hxRXI6g0o2cxZ6vo1ljsVFDE
164CpW62BwLBSK+okuTOTJ9SAToswm/y0ptIIjEopd/ANB0bCQM79fYQLqu7Phn9a2nIbaOl6uh2
5XqMW39aGNnUL3Kl4ju/eq2DKnn3GywQMwqbCqTO/5mk5CI4DLltgfah+EWNTYaTIpBlkuq1mMx5
hI34JCZcgOwPqhYDbKrsS29TmMl2MCpnSYxcfBRhPb4BDgqzADeTxdjd9S+3U7od0iuUZWMjq4Ax
m1bFZ8fDAm8yP/0WZfMmhrONyBkVu/oDqaFoGW33lRDYVeUqBpEFsVszavnE8XTXddK/Ex4u/MET
4bXHA7y05sVRGe6+kO6BTrE6BsGcKFyO6jg62mJUMFKXhoEsg+SLF6JQd3VgDw9QqY2FIpYO2iHd
X+tLN2bZxSvwBDPZ+ZoMI3fyyKnYir0qPlQxh8+kI7ouhCB0Yw58MKlbtz6M8KWPBmglrSpajozf
rpFNknudjZ80rf9upTtz05oOjXsDzHycIdJ27qa6dvGYudmDW5X6SY1EIaO2WgaowdaU5GxCpo5Y
waXq7Z/pxAR7ZjI/Rz/XF4U59c+f7EpwVv46tB0IZfSIbYZDdFDNPxuKfVVbA2JgE22d/gTb7mJY
YfkwzS91FJcbNGkdLr6Uxlin3q2xs876mAIrM8LkNJcVs6A++x+2zmO5dWxLol+ECAAHdgp6T4ky
pTtBSPeq4O2B//pegLpfVbzoCYIgKUODY/bOXIktLMSk9+UDrnZRkj4xjH6xO0g9u55V5kqYfGkW
5cC6a5kx0+5TiftXU7qo/bsm3Woye1XtrDrY9rAWLVNs527KGveAg0L2rCcln5JSrVp1WDVEKTFg
WsV7rRE8lOVihaYt2ipd95bWg3Yi03QAb2hid9LjK4X98uSwYkRbWx/aGMc+y9LS0bIrzcKpnoLn
1r6HDvCVacr7xxDJv2PZqp6WFGxIlrwQxDlrN5HqeiqiZ3rB7VkToC9S06JUrCIYWU5R/gpmk5Ca
uqPtFnkYXzbj6NIPoWwOKNllgUzxaixpPdDB2PkUP7F4orlVZ6a+rxnfXOzPDtMEvOfq2LJfuyKE
sFcNIlxq/cmJ60q8V4G/QYW0Zj3wrJsB+fHzJnnR5S8rEiqjp6DEj2Fl7YdhF8VBaD1nat/iFBr+
zJC10UuT4JmIj3Zvx69Bk15LSgeU5uKrSYb60dEz7GudK+5q5/42KoM07vms02p6YDM8ysj0TaR/
VJkWbG2JDqzmEtr3XMXrcOj9XUMYH9OBdsyzIvrl0LKP9aw5Jsjr14uzDCQkpTa6WkpZ3RorKF5N
o4RzTMQeIh+XGBYVwVOH6/oNnMp9oojAu+fEa5J8uwnevYMEh/pHGVjeZAkg3ROZsR0ayDMY9RoV
8Wwbm5qKmAwnPriNS/y3MqTeNI7sKY2a9SQt4CfgFZuxtUDyBLyuLg7trRl1xiay29rTI2Jlgoit
79DeTCcucTrxD41p0B9H3vw5g8hRDgY7t9LK9U1HUf2A6zR8h++wMURb0VIfadAFde/VFMNezBi5
d9YG8SplmKOCAtcpk1juYf4YZ2bYE+LNs502wz3qO39DzCsEfju9J254gqcMbGj2GpsmqdK1SOqb
ZjbJJrF6usoETJiiyk4FoOajiqQQbap7+qYQED8P0BqfpatdrMIst2ORums2A+YWVy+ls8CPLz6L
flYgMv+TAHnYDKN9aIPOWdd55WXqgK8zbOb/jnWKVklk2rABTg1yn2M+onklaQZafEBTKYpEd+dy
OiY1WtTly20St1D0GxSB/idN+A4MRZ3ch2HOaQohJYaAg3aVgbcUeV2QuZCSu2AornVXfXRiwAc0
EUDot/rNJa/i5s+3CDT7lB2FbtZQG0Ubx9NSsiD8YKRLatmHXmT6cbAJKK1aI9sHrpZs3M7Ehh8m
0c6HWsy+xCaHxLFJnGQ/FrWiJ78kjU/IBrJJzaifNPm6nNVR/ayT0hWn4XOTzkphkVx5/qT9CUtq
NIoI6pPIg30Qw+RtlK5loxga+2p+62U3fqZqFW8KNf0Kujw+LYe686NTjZF1JXs1okfZvElXj251
byCQVdWSEMEghl7NMo9oqB6PUWUSUWBXxz6vHktdeTmQffXehsj8SQa51vFYrDCutztd+owYxZCR
UEoVfWpLohr08u/BNFHWZrV1cZvyg0aA+cL+qN7UMaq7JdHW7EnCHsoznsBg7WZ2uoFMYT/lfZwf
6S0k1PY5TSCYKLMkQOXVv2K/XS3uP4WW8g5l6OS5ZM6EM7edDHt5W6r48te8v/pE4Y8Tu5Z/Y3G7
CsQ31L2znCbTHORRwEC7Vdo+YnV69TPJQqmNsT/ZyosSIxSvc6N+CgeIpyZm37GtuodflvKBkkSX
5UqRhthWTxjH/auVVP41QaXuRE2Fjo9hOyJ371j0GsaHXBRPdUebxzQepCWsshG2gF5wLYdFPVzS
XPQXBFArskLdQ4OheytKsCRtww5qyiz8qzbuB3tq2q0Ujr/R0ubuZFZ10ToMNoi3XpHaTdeMXrgw
62nXdWznnEn0GzcLsjX5H/IESURS5I3UQ54ZezOw2xdtztueIp9BSo7+g1AyltvRgRA7dy3n1276
OqGXbUB0L+tOtwk+w3m471u/u1Dj9Yx5uG8EolpJDNvmp2EnOgJDSQ9TNJMyI8A97AM5W+OELNZ0
zRTSH6uyMN+4In51Sp/dACI99SmbyqXeXvdhSK+PijzynPw+YfTZFiqXS5JHFt0DZjFg36njDX2D
JMoaT3zO2jax0css5kgKf2rrRUKupMXYY6YQ36M5aAybTjOo/YtCdkRX9t0DgXN60ATjW2sO2ioU
aXNxCmHeKP+g/UEuvnzrF1E51FL1moj3kcLoUviavexFNpYrEMivGdWEfaMXww3wE76QzFF2S+o2
EJGjkVoJCsnZ21k3J7CQZB8I1GNbzJDpuvPDXZJi4gsCiwm7rEJSAUCUbiPDB8RH0W+dVGWz9qvM
veVlk12ivGPXPh1rRWk+4zC3vY41z1brK7xpmEavy0FmItrZpMQVRK5E/lhc0rAsLozmzqqOjB7c
llpsfmzdEINAowY0OuaDblQ2QbrsRxC+GgsuY9MThbNGyxRv25GeEm6cZEuC23QoeqS4eq//jdCS
5c5ExXjOSXC0bsUrkx+VWm8WTUMUqQgb5EbDh+Jh8Xn0ZufuO+oK78imVnowt7I1RNuCj2Fb97Lb
451sEXdQzqbu4q8HYEpq1LEVdP9udT59euWfcTZhTIDJBZaUgIB9E2Ecop/Y2gERHB3yXSdJI/wL
Y0AIol5cMT9CMMzTryweu52Zj2TrwM3fqH0Un5GhrFpLlluB1nPXanpyDGPQSXxSyb5pxnK9kJYr
Aa2plMOvmmzsV3b4yyrMrvPuNrTJ0aJyvXSBXItCU+AwWcfigaSKvk4/+SulqYt9qGv1KUPvGYcW
jg6+mZ4K1uXo6u5d0nslAEklIDCP6SmyeVFN1nASi4CX2yCxwox89ZqESyGMvZirtDWZmfe6nMV8
eqx5BiO40HL75CaGOKXWLXDhlUd0SityADA9KQHutXmD6djx59Q2FYvF32QiluekP+SDP/41STo4
Wiwx6M8b7D5M3uWSs6DNU/pILSuhXaXMZUWhR80OS6SKClboXmHZ3ZWc3HVZCOuPA+QDmX4HgYbh
CPCZeWhZnK6CJIiZXJ5x+c/h2810t1kxrZaL2JjUX3GStKvAd82HdIZbORbjQdPB5tFCMaA7Tlc+
9OYlQ7FxVEcWDrpYB0ThfGXKu7TxlppINdPKPqbzGq8ipJI6XnRfHA313AHGaCFs6qFVN/jXkgY0
YUI0BW7AWqrNZOUky85saZtC6VzBeQr97KJVSnoNpf5JVuBwsnOLbMuU5UicDfHOGmvSF2c7yXLo
zd7YQHscvHI2+xARH+6NsBZIOoVyIryyJTVHe4JmXBwmd6brKi1TNkWCdCObDjRGY8uTmdfWvras
rVGO8pSUPpXoJLm7Ig9fyDj63WhSO4OtxmJv9w0cPCvemINd76Zw9M+BHMm2Z+QY5not4S/HJGJp
DExgaVLbfcrHbgfM/oAupuOAr/+p6Uj9Ii40blrzvTW50ERJB6ZRjPjQMDGtXaxrZ1Cz37bq95ui
G8VeUSGwIa2M93lKnabUVEZto5pewNWlrHni9tsXDx9k1RpsgX4LguA4xL72HWMqDxL8i6NK/FXr
JvaTD9+F4M8yPS6naZXkJwsBKgnVHyheqreBNPRNa2X5OSA36SxZem+mpqOvByUn063W03DMPvuu
AvxdFW8yJeM0rmn8sFxt72zBYvIYPdXuXf4/1ttOhHYpT9yXMCiDF2AU46wUyTrwEzFWI8CdsqMm
AxB6WUotiyq12sdmIm5Npgx30eXyYCf6ryXWcTlMJbx7qy7OywBmsKpqTaPaEMstL6PaXSu8aCut
d/WnLMIvJiNmkUS2VxvBOtVEzG3QM6g78KLjxvC/x5gvTiub3z3cGHL8GNQKVU6bwhn6dTCM4/Ny
a0lw/EkoMJFen1NpicvouN9QidwHrCs6DF1/cIN23Gh2QNRRQUSopZlvY8dlihi4OdYjHoqo1c/L
ttTRlTstoGanjQbRfmAZTnCO4pNVaP5OT3RxpcZDK74nQjNAO3yAPJm/qmZwTRq9/uwBda6kCW3m
h15DOCSWDXI61eJsYXl5cH1dFJkWPweCwcE+5Em9YdBhhVFk3WEaC+3FrNuPUZ+0S2T66q3vgT63
prj0WXKhVypAgXDWzQe9JZmE0BkMu47jeFgso5OYffwM564XSRGe1LRPr07gPC0dX5JMboMr24Pu
9GI/0D702o6ZgIRpHVCKpZOnxSlsO4Ao/tWZSOdcdAOtaWkrw8r5bOd8TELq2rVoFBvIq0kMt5iy
pyRXq6OZGNG2M1X9ObcKRnHZmWuaF+nOjSsEFU3U01aVnl309nXMovHeFyNYHXLoPc3uMdnKRiMk
vVZPTipeJicvNzCBBJ4dEd1YylM2mD/PxomUJ6Gmx0yB3u8kru3RHrVWBkxNBCVseKaYamScuTAE
9QlMN/LKrhL6rSZt6ylvu99ljl2hi0dtWDlCY7mW0FCnyZFtraRLzgFFe4MGrZwbPtgkV3nOdV9U
TM1ubEfHDEsuAcKa9jHV0a/IJws+CEbt2WExwSXQfeFBo3WO0fjS2sZNG9nlu5kM2C6wxs9Buq8s
vCfY1oP+EJLvjvEaW9IPukUNS89XES0ss21v8Ieq4aQ2jCmhknYrEZXG7zT0Kt0sHyiXorX1QahU
+U5MenjTzfy77+UqzNLwnV0mbd+hHG8KLfwDy7WOnZW0ngu7ogSW9O6uDwudRVen7MMuU1bL34QI
A7pVdcN4R3eEjNEsOfuNPa7tANJBT9AZbdWyXGV25l+XQ9kwt/iRuTU6VAWqNdwbimNnmnLsXtl1
PysJG1amA4eVwXcjAZ9UNt1gYyEoWrw9zqh0W2Rj468IO06gAXhI8hT0sg0RrqCV96jMfNgGEq3S
qGrHRRklS/rnUEmuQy1aPoJC/Wuab4WFBQgmCW6Ymt+0jKb4cmFYTjTyrFVgusqjAKW8ClDIb3S6
PJ49JDOliaoQFa92jyQ8utJw2SV2hsgoMDMCf6LcKwyyDAFglSDJWIISWT5e27ot1j+LDFK95Uwc
jHG4qCRJxZX6Fvj1B4bkknL40J2bSvvOyL/cxnZCfKwvlYuizvHbOQtiNUrV8oganf+kztGGEUvR
tckry7R801uNQ61bKJflp5YDRonIU2ry5Lna/jRSMV9csiROBFWxYZ53olOWpXzv92GUPOjq1n8I
KnkqBAWVgpTpDenx9cnJVBsq0LDmcp68NuvrF3KnHRxhSFvSuJ236NFdBqp5TavBC9E0vjpOdGwk
l3o51dYz5uXDUiifUIGvzcI0V5aef4OLasqVkxt/lS3jbA+u9Xl0zik6Q8+Y28N4S6pcs746TJwI
+VwkVrKgOl2+t1Mu74hgSgoYrD5AqUrIGty3HKxDShLwv+4gukyskO4m2+WZw/z0MIYbkUGFC8d6
R9RphwBNjKQzjPZRd/vDP6OxpA2yDgrGu46eNsqa3l9X+RgAkk3Ck3D9CHEm6/0T1uFpPfkMGyjd
7DsON7nJARGvlxXpsjbVm5hguNIkJnR+ynIoR3ZVsa2vQHQionPLeO+isFe9bvLDax9X0aWLXlhh
iXNutxCzXfUJSYn6JEdaFHkBMLaYNXKBU2hPFIzehI/TbLkrzTOGy7L4BBG2KK7VspB3v64eixy7
tdA8aYSyr5YHx6FMMZgidtK73vX4ckc7B43hz6TEBj1hysw3UMzIrpsZSIXPdJE6I11aTjOfwNAC
TFsEo2dLTHTxAIbpXgkFO7YzBWE5yBAc0Mhe9pCL/Thp41unZ7Y3WqI5L18SxmjEDpr20pqUcQ2c
uIRiG4O/JoCo3NH5jt7TqTnaddB9YTK9QDykSVoy57KOTV/HXjGQIvWs31IgQvQJ6q3ZSLFZHk07
7Ip6Sz+vDdQDPTXtzemGbpumiMlClqhvCd3DNc8I9x1vdhsJCzeWIY+jplZemfB1/jkUcH6GIkT5
O98H1Pg5UhV7P/Nloj6gMZqnYbhWudp3UdcZz0orPSUfEnh99HvDPpYri6vIihk8CovJGhikedQC
Y4v3sH1zJLKWkLzvTQre9GQ3iEoMv/QPrCfeIaHot0gBL+0Rn+ZvMqt/Vir7pQ82ZUbngS9FPl0V
mbwHUUmEDRvaIyLdrDkt57miMA2mbs8eWydaLQA/Wq5CWrvHxkiKY2H3+j7VsxVVnTDHhCvyozn/
js60VBbj880CD4CEI5y2GypyX7qW5Ufg/RmhjKpNaOJ8nvVa9nOnxaxG9vP8+HL45+n/PGe57+en
Sd8NNoNFyHeiVPkxmg85IUrH5RTZG79sOcdx7v7vTRqG3PvPU5fHf+5cbsbzy1tuqTUpw2ozDl5K
9T3hU+zyozr/wz+35pf7r9P5AcyD//fof06Xp8D25zfQxSRPAFfkz+9afk1ouSMMBLpJYi8xFPem
mR1DzeHN+dfN5eUv58uhnF9k39U8yZ3frOVOGqpkjti6tv6vF7KcLq/4v96m5QF46+3W6aInCr3l
sZMpgKFyKFIsV/937g8KaAd12KfzWgn1zPxdodiyor0J/qns93U2ymklBrfdTEX5B+DgN44M8mBd
gLntmRm583RRfbi+s6N5cs1dUmPC1DxacXBtM7HOc5GzbjA+bIsOUp3rpDgVrOWgKdlZQbs47d9s
3R/WtBEdpl82YSzIP+zRhu3m3pVS/4hy7bNzpudKjx4V7cwNub8fRjm9pf0LXqVvWswvQoe04ITD
KiUU0ENQKVbEDa/rpoooM+UUTWGphjhR9eZFt/VH4fcrsGPYud30KxflWx52cusUKn4t7a00NMAt
Sm2vsnzuk4lPt7HenLSxvDg5oRrai/pTlBqugAxa5CPVywG5v/1kh8HGjaMHvJNn4ZOBkja/E4rt
rGfSZoXO5pxb7MVNdZu65jZoIRhQ9PsC+SC8ufhRVsVdSPWafSAjvMpE3TlKjUhQkFyoht22sYSG
mlyqnqzte4zau6oU+yw0uYcABz8Uba0nJ3/f1Vq1Ss3srGXTrkUSss79+ldCSnKRp+3eLMPnOqPg
JIuzoZUfgGGm6RcrfUSQ9vDcKFXgZb2N41Rs55X+Afk2QEWyDuG4Mq/TaiJHiIq+IfLNiKl1pQT2
ztF6z1HRGBEhutHb4B5MQIxzxqbyOxh6Hoxa33Ny/SHjoD621nMQd2fIvnutXWcpWobwlQ4A74mR
0dcL/0Yk2yMuLdJ4oC6knesxvEfIJmGp855mpfKYVzhho79YMyggtM8YjI5xU3wLob+1gh4mCeNm
cwA9fTHNulo778puDG0ii2u1WOvDyU+nJ9WIX1yQdPzzmFoKCpAuFd5NOQS/0BG1OJs8eFP03NwO
iZIDdE05UhuviL9+YrtTelmT/0qM7ivDJdeoBBGX8kuGw4li3Fl1i3DrNilU0yA8a5W+DkOdwnSo
UMVKyR/LtIfhDCT5DiVSXL7WVU98SWFu2dav7Sn6SMzE9HoURV6UUqKr890UBfTeMIL3dg6jxxSb
yZZr105428YXXzbxCpQR+bEJkw6/rgKlEhFPbcEEIgggiJ0z0VPG1kFqJaX8JtP2XMcId1Pcm7RA
ohtDxNqIXlAKrBt0U1XjDoDU628IM8hO4u6G5bvyRJ3emLwPTDZNwHc5CQzKRJb/7dhjjTJIp2uY
II5/X8antIwmOBXzEKeDW5xWdkW5qAyMHctFRrxlLBwEFFvKijzp5+Zy77+esIyLSOKiTeqCv5j0
sjouB5QV1VEmxcEgmXO3DIvLlLYM/P+cLreW+5ZH/7/Tgjjs/51K/vk5PWRP04iOZJJ5OvqvH1Zb
zC3AbveV1WG1b43yWM+H5dRIMoSIy53L+XJoIS4e0YR4WWvFB2VAnuRF82w91ghUvGXO/jmPh2JC
ac0MtNz5zyON2ROqUJi3/7r/55ctd44GpLB//bKfh9pWWNQXAsjt81/8uXNgZc/gbBWrtq8Jp6eP
/6/Dcp/8zwMCLAIktWYr82ZamVMW/g5/lV0wfZbhH9+gsBS57viXVRIaDHrQoCI21O+QDHp/i5o+
3CP+HS4V+IFNJWpAzPbMitVujpHS5oIWtbYAzx5Y/BJMLpthF9mNfQGeguG7wl+qRA4VoslFF1op
Osz/Ua2vxNrisHZhuvZK+VQPnbudxGAclGQw71apbEdUqgiBobcm6B6wnxunH9HL7L1Y4irQkhaX
3AxU0ih4nmDHdst992864dZey9xXYpfB4Izs6Wu1LnYo7sZrRU8IUWz6VobVo42bkNoQB+DjWlib
d1lW+3Qo1pNMySH8K2vqT8NJehrO1ZuLw43uh9KcZms0AnAxbKKMiJLa0llN+2V6DmsFsiVZNMdS
b7Djxsp4rixrXzbpxjAUeWEDEt9NRUb3ku1f0WQkW5RTey5oj47xX4o0V3gM6yMME+BAeeZQJiZf
vjOi/hDF7zLtk3NMcuUFpKi1wb4IG22u35qNHW/qlK2TOe9VKLhol96l2zfX15OEAMDWal6HgLIT
F+Bz5FbAsq3GXqlGRQrZEmZcbN2idt4z98MR82bGN/M9yr2IUPh5w9SYV5uiwkZiOd+qIpweotIT
soziu3CRxfjUjSnETXzzO22vFmaNA9/tQSyM3T2sB7EmxwogVhN1R0syDA1J5y0F6zQN/gRhlV3d
AohK7MJG0kzamYrqPCf+w6fU9Henx7+mNCjegRrgrYG9s7arsCLMJrVeLFX7m9qGfw5DFdo2pcso
RgEM0oxuBpubWx69oqdFbq+4w1pLY1DzCRGpzcS/2+G/ORDWq3hTNU7bdqaep1hYNxbEEpIHdMyf
bj3n9NJSFFwyxH6BVXD6q9INys6MXTLEx6redmqNWzDbUMEmHpwFO5K3LZjTcUcJj5TyqfkmamPY
2g8NtfI9nLQvXVfszcKWFck07gM/Zx0iodrFONSfk6QZ2X2zaYYeaCUXiOdVFiK7TmHAKM24x36y
SR3N/pNbzoumrcxAc9/HHCd7Ca8XZjdm7qxk8stFs9ZHe7ijwv3TqkjutGHMPNrvDtXrQuzGeNzZ
lFfwtUf9sWZqOQ2F1u/qOavB6Z9IbaZnOhfR/MJ56uE23eDiHlA0qjsrwO88yEIj/T3rd0Z/nJk+
lyLI9ctyS8eEsxKUq9aYf1caURaXSrb+ZbklE9CZsctaM8YAITpJv2w+2EA26M1pwcYha2Q/jW13
IGkEK87s0BQZy4zCVBTQm5B0lbQ0DtDdqo1vjxQCh99tP7Vvhd0+1GKKL2pVthvq9cUd3nNxL/3n
QrFyXMnckxjI1FtHBiSTkLBXjKz67KpCQG67pWeEVN+lLMVeNwaaBXKwPHMKsycYrxB0rTt7zYOJ
thJ2dZ/CpfAjKJiQvf45hZFGkclpGPT4kq4NuHXrpjSvjhs5e0sU+jmLHf0Mn4/6GKTo7SLdq1WG
GFzk+7Ktz0mMtLXpA9aHXaDSIWzfFV06/kqwNv3hs7VWreJQcQlRc/PfJhrtLXFtFD5Moz2kmGgq
X3ch+hZE3DblpatAmHsJfdR+pEiVWqLe60r6q2NZexyzofZkRsWZz5exUKVZi9hh6wtz2qiaNKBz
MjSFRXg0sko9a3FA96VmMT2pOiKbHGG25kwwu1TLWlUWvpoRntqaUuNVZFV+p1PhYMOxXViUCUbq
oFJ3/NQ2DDv+2Z5FHBo4nlJihfCk07o7C2rYlta3gjacorFFkW9lktu3i1Az7pBq0qz7T9z3kvnt
8wmZZukfF8J4kAGMGRrSWDttMB8pdifw1baL4j1rte5FJu22NpE5aXn9GZPGtFUaA0WZTHWPPV5w
KTMjWOu11e71ir2QDCv3GA999wimMT+4KvTw5XS0ansbDDHl9AZO44TC9H25VYwieEerxfvWm4y1
OKg3Wd/zHWtByG00kPXUi0AvjzMAH/uoYPzMjYtROplX0rdghqudldbp4bUI+Y9SZ5LrlM7RF8V6
fayz361JTE8HND8rjT+9Z0nd+jOQn4cAQVhPbvlq6gHcohDZSkW5YB3poARn0dF6aKTcsYwAuxfh
7JgYkx7ElWaTi05egiuMFUrHTSZ2RmZ0W0Jag52ZdrPctyQAStZdw+IA1YRdWueA3IodsyppUq2Z
nBMXe/wQFHIPHjWHYC3p6VRFSkdsGjaDZmRrzajdtVOGxsliVT/OnGelkDU+3Kq5F4i3xgQfqlk2
LwMNtVNpjMNdYXPhjVV2V+LW/51LJLmvskSSv/h5sGF4ojKGu7SS7D1tOmM1Dm5zy6rQoEc8v7Y4
yR+N679g9dwD3JSrugbBUrd6dbMKdsKIrcoPPXhIGydka4QZhPnUU1qLiEIZ48oE+HQgVwEi8Ige
RLWYfrQ3+u3NvokNd2OllnqqVPxSWhGUWwVkkhIzGOWta21JTULVMBsYqHqzgPHprc1XRlWHOyO2
yktMp/8+1jEJaIrSb5UsJFtu5kkH3YT1FcQCChU8tZSLGXH6LiMI2mjRPYRyrTDZZmGkzOZJPE6J
ezZ75e9priLXrdCfAiqDs3GBd2XG0ad2+AirwD7DPxq8rB6VjZ6QAYDtebb0FTQBmxQxWQWD3KxY
A83LBUUw+OLktVAj2g8XFVxJDwso0zhm25I//Ksst3WrItiaFbA0jwbQ8Z1zr5uPZcmSJ0hY3NhA
p6DbgLrN9JNL8wuMcP1UKehZ0yCCUEmN1Yvw/Xgkz0bbag6rU2h4b9POpAe8ACzDDvVLjqmGktcH
kYk/OmwK9fZKdhalWRIWiR9QD6qArZk7FtV3W32ik0ss9HxYbkn0DisfzOZ6SeUTutFvHY2KSqMw
QxlzAzZCy7SyfJrxYBdxBauzbIrY4t9q/lc927emAd385OvvYK3RLFfhkVEEJFzpDrehTmn3kxsK
d7ZdJ3rRrwTjyXneFEUlpX6dSwEuL4eo4bpAsuWpVlbBBWXCAwh2mamY8cyMFyTReXUkxC0KpLZn
50gsNgRCMOFR+Z7FJkXSSd2q9OnWi2Ddnr0zkNWflnd3CbuA2Xy02pAkdNmv0Ak2z7wT6WqEAHPR
fesmwsy4NwABaqFrJ67yfhfMZcjCsubQgCTn3VG0b7PTjstfdQy0Qrpa5dA7+SeKzIQ74Sb+dnnU
9RvTK/u5IaZREBYpPTCiisQrCUvSy2NbfAHN2E2LFkcEEUuTWW2U/25EhQeyTrVnNO4x9Qw0sDWh
9qesxxSm9NBMW61S4biZRXoTTThtFMsE1kx3SfqdeJWqKU92clfQ901lagqvRiGHzEEJt0PJ+iFs
5DvT4qX303RrEN22Bj4TPxOEhx7YRX3Gf7G86xCevoaipYYSG8/hXCcm3o63Kn8ORK6d4QzeFvxY
b7b4bCYVGCUpB5fWb8sdgWgpYo0wusiq7EF+0MguKvV3G7rOE2qC9pj2BvshLpfe0X8pjdBeUonA
ILKjV3PuZMJrmo5yuWARjuSeRYBwjuDutVIqB1WsQvYc4DHSO3t3jQpxOCtNozJdGGSUVOK9iLXz
z4+jbmrPvR+co3n6CpOsOVjFRK9V18qN3rvtdpjN0vEwlwREdQyaibGxIYLCN6gLkS4DRDfqMFKH
a7YhbOMU8U08mX/CSz2DZmaP4QgRkeHTlyUydxLspA02osual9yN0DRFEJq7RMcvQ+P6EMzFfIRB
YGQbUzvKWsX47qti7eS5v4ptFzFHEn4TbdB6ik57YbFhJpSCG5tL3/SbAhqwKcliwoA9JOyd0tBo
AI6DsiMC43MaaWRMRf+UTCWavKSHP26IP4y+YRw/paHFNOsU2Woay/6pJYDIywbkjNYAoV/3/VOL
VGWVuG66L2yW8hEgXsSZALwQmc9Df3TCYf+umbV7y2b+xaynRfW0ShQ2Cs30Kfz+g+TK+qE44cNw
sYrUcszeiRXZ1oL6pN417Zpgt3sfOCDn/RCao5vqB7sr6kfCQHganQ+NhFyPeDcNiWM8rWKcnmfk
xa8q4Otw7SuBfG1s7Wu+rF46jSCirMqK/SybHafmZEjmiZIKxJuaUR8jex715JAMt7brbdTrET4l
Z41niu57g18pzpnXXLv5Cp6x+IOttEAyPbDKZI9Q0bchAT5r12eINmQpn4Za7kuBX8Wy9EuQEEyO
vDXdZbExrio3qvdqasVH12F9NW++7TqdVmyq4otWzM6aIqPZmpmg+F1z2gJXqRr1VZ8bp0KZur2Y
V63LpFFPxVZj5j8QkmxsevYpjy4dgHHwGakK4onCZ4S1KzTYqvWWDIp9LY10OPpl+7bwHJeDISH0
+dJ/XhBJrZlGSO2UZjWqKbN5No3CU0IV9jVKTxJNaj4Nnw3IOmuEZ4bststy/GtoCYir6bAjmmZt
OXUB6gKL0SqiyreFoGbvXeSmK8Cwn1NWKs+18g3HIISbShG+xMgcxPW+MsJ+44zJtmFdd47ZWTAc
DqmDI9J6See2PADNYkUkh4LUOIm3llBhcACnAYMLxECwLGNY0dcJ1YnNGDj9oSc2mQRax3zTrQbT
Ret2yR4tknFSR924dcyhnm7o5Wqow4C3ASXLcqiMEiiima0wzTrHKKKCqvwPY2e2HDeSZdtfKct3
1IUDjqmtqx9iniM4itQLjFQyMc8zvr4XwOpKSWmmvFZlYYwUUxkRQLgfP2fvtXPQDiJtYZGI0fyU
lzlYsc38UQsJOHB8nbKRaRupSp5Jkmk/vDFHXBL8trHEwKY3rSRNzldriKc9mxLCKShdZB3adJIj
ygHCB9c0eE3GDyhBtHo0qg1ijPDAINE/4ZzhY6kyn+VMuwA9IFpDr8mubdjfIRCZrzWflr4iOc/Y
wf4gU27o/L2MCiSVbhyC5LPXndu+YWG7Nwq1uhjQYSOapWuDGZQtR2dXKObeTUV6Swf9o7WTFURf
H8BDeAZQ/kenOduZCuT0NFQyN5tgqvj4ihbVexVVi6YqjBOtmjs0pj3aCWGc7HTsF3ZVvuud4Twk
HMNtB5p37gY2zgMvuSo0/1deROyQO51aqvC9BY546TE2B2E1vsTll861cIQhPg5YCElQdneVcsg4
Spzwz6flsOpaM18BT6Q3bhfFQ1ZiO+HDSmLLPWQoZFd9pS5rn6s92hqp94FckTherenmLWWXWiQS
Jf5ahYCywU27sFpDbNhkUEvoGdG6qEvVXnM2jZVz/xcZOmIYdStdcgCme0hTBFFQyvaxLGK4+kPf
4vQPRLlmUuUTzY0eAnegswh16rl2cA6FipTUKXHMMVoY0RM53rnG8ruTgBY1RQFLFipkK9FDIFyj
PHcdM4ohZzHupqeBJv7GzvlzpCKUNNOyVcl+TjVn/4UaFUf+aNL9NgDYoeDRxi8urWwdfGw3ortC
ehYT2MrNqAG8K7Viye1XbjRnR/HWXn9tOYOM+1fHGTBbaSD/JGKa//3oONPglGkhtNurX6QXZFPK
1gyZHEdqfa+jNdlk9wLfwjInsdtHieHjLrCUD5rxT1ILU1JJu/Bm9fZufuYReHsoZGQuZudBGo9X
d4i32FoRraZAm1xzyDFbiehNIobRY7Pf2bXokTamZ0cdtd9TYN2MNUF7Dyq0t949pS6DnAGg1bOr
iy+6knoTHeGFuBbjlCRmCyyWbE48C/s66eSN0a8BQ3M6lsbupgk9BZepYeLmscuTrhhkluAvPTWj
gU2GVYxt5Cb11n+Mw7Q6+mn1h5ZS5o7QOo6+MZg3ZTDaBTHRwTuNyy8u0z+jeqiQIB0kkLj14Bvp
15b2lrefT25QGrJ9qNQ72/aSM335rddQi/MmUPtMRxInvtDIzz4f3MjYNSVhMPM2k1kEog9l8Nzk
3Kialz9QnhHX7ES/YyDtD61FZBdWAHsDsg7ET+E+ydhfTz7UMxpQuTCiwFn3thet1Gm/GwrF+SaC
38O0WOexeq+pdXln9bTVVR9jBoS+QC1xmNClUnwNnUdnV/de12EDbExah3HZ7D1H4cObNNmd3isP
9AvaRSLC8pyPdXmef9J9OwPRbSJX6JViXXq2cx6Kblfj4S8WMpTpXkt7TDjpUhVD8M3F8UGzwNxp
bLjHHm/Y/a/vamuySWbx4JHX9/u/frP5cpk2Pkp9YiU6Jp7pH2/qygc52NJ8u2ROe1bBVzxbuHMR
X0mP3YjwKlD5lDnC9FYzbsuUhEvrVosLz3df1VYXx7IAyYfaDLbL9JSYwueMTJonry8eEOKm37Is
ecg8LVzZLXWOkTTV2peRvzVQQz0lS9hQ6qYwaT+5lt8+1HEv7yaFWKTBrPBYg19KDgXOjOzoUSnl
vRs9ftoMcjt/JPqDQQn3upfXxiuhStqmMkoaBs2UO2iRn6C6U+8n6Zu1o5TsWF64xluYPrZBB+MB
hfqra9jPWco3weBdKDqv1HXERxmODwrIlK9dTF1LcGf/DF2JHNdW63fRiMsjLFC0KIlCt6lTHjE3
eEhmiFnIQutebfzw7tdXyzH+wg4wBKR1oUnYgZbE/Prj5bJdta8txST3uZ7mGkEA4HbKdHBSqzeY
Y2M2aqC3Gd5a+JzejVzPBuoxHa9kOrygmCmJUq6ZiNlq/kXnrl3A5EI6rJIG4EnRrFG85GhPy26F
GrBFHarZ+aKcvGPJmGfroLEb0sI52UNfrK+N6XVHiLB/aGoj18BLDAIm5YjhLyJCzRuSbw6IvdTe
25lrP5Yoty9jzOlUoVF4UcscX62DFZo4mGJtpKr+RKQF0YaRdREu3555TsXhxToT7SSWZtr4m9rG
5QxIBEWr7d5hLXbv3FH3FmVn7FHDVVd9ekjakyf7uxADV6MPAJDGchp4PwRWP2yGfORMMibto/Rr
+z7gZaR99jXDML/FZ+St0jGol35B+KeslZiRNaAMeWc0Db2uwahvxfSguBiCSBQXmxJTpoIW8N0f
vth2hkukEsk1r9Vjlydi5/eTp5s+FEkB6JXWdSsI/s1y5dkGx0op5iYPrV0C7wSAc+3Mxt3UVUts
oWM0h6LNthl/y2WQYDwtpsYW+SW8OOo6DtiIEB3vPa4r89sQ1rfQNbPTpz4y9xKJyY8IbzC62UOY
pCjhGtGQczCd3hVHO8qRnJY+IZRG65NyW3EpFryN4ZpXw94zx7s5yKK2yhZmUCh32tRYpkXAIh9y
GNYw80pigde2GYZ7v+uKV5ldZBStxkL7kgPu3czn6/nMXQ1evaBlFh9GAX5W4PLZl0BvKQ7jlRxT
Z3JdWhvUPsmJwrQ86DXePo8gRafApqx4iFQ5SF9A6PwxPwsL3zoAIcqW+dQUU6CubuZLNj8ASrSX
WaMMG79qsw3FI70ImLSvRq9tDZ2USoe5WREV+qGGjr0qgLK+lcW4xxwSP7dKGe4bjq4bVHzDivQb
sadfAMvAr67gGY1nyNW4Pcbu1jvZV7RBycqIPP8VwRr+a0WPLo4WWQ9JxiLnnfoiOgF1xZnYadYN
+4V1U8qaAsZI5LatqnZB4yE5ayniP0u6/SEwRp0XgWqgr6zXUsOcOkknYF6LG2mKzbqffgpn+UHu
a7csoUefeVjaMF+X21gU4qRBDl5muLo2bhtE9x2OwXNTuWcdaOjSbUBM+XX/YjlcxKTWMHJPzKzZ
ilrmHoUzRuSl6Sf5am4cGFOQmpaM3pKE+Wo1O0eqMQNwHlaGt239lPMfwYcaqHDhYHwtfPUFYBx3
nxvt5ZDoV09rx4PaQDrp81Q9JTnUXUgxNzMM0m+KBjk7bALlvu5hKrqZXq70ntu/g9uomyiQjGyo
99y/C88iZ5n9pXCXsbRWuZPre0fPTDrd/oh81oj2fNZMY7TEfg6NvdOg5GPCE+1zE+kreL9xm+ua
c2XLYakeq2DbRaQ3DApyvKGmLMsjVN1KqSvPrldbtPYnnGPbMZuphp07L4vTw/yTqvZH7ql8F0zL
ReGk5hFsmrv4NEwUtlkuo8KBc6frG2eQ3Ai1/myOQIKUmiiqcHIkupoEw9i6C4XmldeLDzgU+dmZ
FJf2hT6vuWUC5jKOCQ1Cd8xH3y3rW9CqX4EdrFmV2n3Vl+OSQeurXQ/yWCvjY9xW2rc4719czGeX
Ni2aPYmc5UKq+QNNxfipKYp8I4e2XxFLmO8iyzAXUbsMIN+Yhg53Ns7TtT2dfUgBvVoOBuH5Lc4P
aHUjFN25fef00aNmlDCrfZEfiWtiVJXH4Tlky9xlAfea5mbtI3kGXyrCiBbR6FVXjdDXk5kXJCFh
BzRnT2CulFNsD91JQeyKNWGHh4aAgoxFayHIuXl1EtsH9x14R3RY1jLqolujK+aOYAv9JgPc7n7R
M8UtwdK42c2eZFEpRghotrAfsu7dQO6CQR49bzc5oueHtr+v9OmbJh0yk4wyLXHFut9mSiXhdlx4
s2j6zdyk5QbekcoGIsoM2/s4GQTTFIE9zOQ7FyolwHXSQ2fqGBEAT1Y+XiLfEk99QPxGSNd9iIB3
xtqobLmC0FS4533goqc5pDH1vT9yHNU1TIrRITzSn6Cf1NqYugJo92UOihQHA6d1uv6mnhLUw4xq
FwyqS75Y+oHr2zhSfxpHw4zMQ1P3yJRt5QiOAh5JLbIvjdUweUbGuK5o7xk+KkYk+xzpBGvQkJsD
LkDzo5hoU7Wn62fXtT9Sqa1quKV3Odo7sgvF17Ys+l3eBcoq0WuWnCqLjj4r3+bznvfCauCe8WiT
jSaB4WnEsZH+d5KrxqZpzfYpFNFrqEIoJE4+XSQyjx4Cr/wW6upwloQ4LGoV24Hpc4YdB8MANxAG
xmpIskUkcyo73UrJvByTZZSY6nvuwFqtmX9Imyyx2Pb9TcRBiYgRJ3jBj/tqJkGyTdScoUlVTOmp
dfVm1eN7T8Fzb9llcTSUhLAXX7mvIqHeC88X97mqLYukym+xHHxSYzvvWKDroCMXxNdcibwntqRV
2qvevjTgLc9xrIwco5OtVn80mRPsfaO1L0lm7LMicalmM/tdo0upeUW9VDvTv3OH4AvQ1PE+87tX
fJDP8ydvRnXB0C6IF/VU2ZGfSix2HZ2R8co3VNpMg+8qCQ9aRdtEsqH5lnCogOYfbUaPYq2euDJo
FfyuMI7DeBGKbVwjTat3FrXFnjhVxH1pYp6le1DKyLg4Dsa+lSW0ejMUbCTpULn4SSyG3Y3dr8Zh
xJSL6/rgV/q40iBRLtMWMrU0dOMhiPB69hK8id3bE+lBDbDNtgJztY/BLqXUUYnlO4tAf8xhHh9D
vYFtU7nB76YcV5g8UL0rls5qr6u7gNpmlWhf9CpBVphZONi9UNIWhWMXhP2H46OhnJFl1YjkODKI
ETbwss6SA4YsxZWV4UFx7NVA9UwNoVnn+QFX0fqzLpI+x0NwbaCeQbOmDVRYgNDWyjf3mZmD/ENg
vtYrMWz6Mv0K68w/WU4x3GKdJrmgnXjo1Ea9Rpl4odfPnNbHolDm1mZA9LivaMHCuB+p2fRhBznm
Oq/wLLPwfeqs3pOuiTzUNq9xW0b3OdqqRWoiwgx9J2UWgDMsEKTdRD19Ju7DU1zq6ilmoAjW9aUb
rPwV/xdxvwaeFxsyEePb3ENz5FZhu9Fxeq41l3boHKBexN191/qbIDUPbJreXk6+X70x6TUl9Yul
YPNDbfumjplN60TInVUHr4YLMpLtGJYIeM/WniwYSZzzQWdNd4eEaYouYg6rmNq4tUodGoHbhDel
tzkwjjWxFFTdiAkS+vzY5nU6hzfGg79LLVOfPpfUvOyj7fyt8GhevPXa40jngK9W8So4euzGlPgE
Xue24hdx25Zsm/EY7SpSKBnpOXe+pV4Yw3gnnZe9DAzEtKasnYvCf+1o4H1Z2wrfEtoZ+1wHDDxU
foFg1kR8SYP8OD9w76DqtUIGYEatPxGy9UeU2e3KVoxiEdJPxhdte49WWtrrRMLkp1wFvTFK92ja
sXu0ARyMSrzVbX3ckUZW3asVr8PuVOuTEjOjYhQ/LJF2etXK140lpCTlPD8Yjc9/QfHMr6XntSzi
PkMXW0bkxrGKq/VrOZFxciN/xknFGcJp0lOTVetSU527lKHMcmBm/WoG40NadkcSUKz9QFfuaE6V
mkBagVVJPU4x3udySiEudPHo5t0aJhobmO9e+pFukV6l/ocutrBHwcpajljP6Ij5offVYFOqrP/R
4FcPKRrwRRbgqouh/s5lwDi6BqOXcaThZu+l87upQ8FMwztzOlyFzHUXGgalg1/fx7km7jGG5Fut
VdNlG+irljbxoqRZcSYyLqnG+FkAUZk1TJpkeNuWD6qd6lskcpDAoWWil3BVJHxp9uQPX+f/hhIr
1UOb3UK0kfe0QHlro5JyXgAP20T9OUgi/8bd5N2G2gh2Q5a22FCidq+Nxhelq5uT3/MwToPxsjTT
DdwDZm+gEDdcgATcAZ9r3DgnhdTDojGyx6DEiUXK244XhEbMpEXqOuUdePWK4ZgEJjrNx/vKWVt4
Ny5j1O606f4a3QFWTKChabST2yyrM+MhvUWWOLage1bTFhN3jXmSZfsNZUP6WCh4UmTJTGY+0wzT
p42sPOOMne56vBCrQUmrJ1UBq9vhRXpn8ob5/5D6ZHpwqMqHO6l65V6T5FxadefcCfUo9HQSwJag
e3LXI59S68d1Dd5qGdXmZlYOlHZr75oe2YPVweYJwxowdu4nyd5QVOqzXtzcvPQfsviJkja51+jY
7erMJUtnRAs3uAlbEfLRY28TA275gH4DsS+nsgLh/HB2KkhApZ9s+CTovwEE+ASjqF13+kRwGpGg
bh5ThkRxfQ8wwTjwUp4qrwFtPulUm//8VAOqXnwOJWK23jWz7QXREN7XiKJjM4R+vxeu5j1iiv+i
ecCZE4GxDkKtdhsihRhaF/RypMZTZ8FKnwoXHlDrjM2HV5ULU6TdosNsvqPPX7vI+1NmX0rXL3Uu
Iz4eHnql7wi3mlRpVfjicQ328xPJh/vr9o85gUh/aNaZuklwBB1/jdRVIX4iRyJ09SrTFN11pKLa
5F0UYWRENbKQGGxvlAJwZapuU/qcgVBqaRsZ+Oohr120yLIa7ivinzdttVOY3b6nYB4inKvCByPL
9GqrurBrR9PUb5z75C0FpL7gdHW27ZLdUg/axyGQjFpU/LuVEa3dXDSPqe51GAzTV7Mq5FrzZWEv
XdHeWuk6B9+oDhwBpsJTfVQtB0FFbqd36PKTSYOnvpsiWnLt9thmUKeIyJ0CpeGZ9Ua0C6ajEV7d
7jKE1tY1u4cIgdZrr8KASqtYbvNy0HZgVga07xwjyubsF0RWjTnTMAu64Nk2iOFzbIxueEcpqnVD
u+uLt6CPsr/JuZszY3+6MpZlYgEmboYxgDYF4nwHccwaYKiNCyRf+CEgdXSwq3EcB7r4HRtnU9mr
OioZxGjdytXS1wQ86CnMu7dYGcWGOLFkU/M5rYaCmpcbB9mFhtsAFvJFylIs1CHbqRKDstro6BsA
CaNEw/KWngVzrcdaa09NGXdr4It/c8tN/d/v35hGwCMjGIP4junO+xmzRx0WOUmQDTfwTmCH/P48
mNprV7rdytGwMMjAupj9elZEMjxxNpWkFTuPK63J7Wgiyl2pwBz2Hcr1je89zd0Js0Ztb9b1B936
DOfc2F2B4jwFPWqFWdeXBJC4jfghnY9kRoEUOalCXMm2e5vaXWsUvFiSFBkRstxGx/mnOoyyrRIi
o5W5c6QTnC9bGvu7AbnGMi/AYzCYePdBLmzCREu38/GW8x/IPdSW6nuidPgndBunWW5rb01J57vR
GanIk94i1YDz8+gH/VuYaiitauOsuzFRvwwIOs/v6RMp/jKYdBbYdq3Dr6+E+GuwqY1uhCR0i/TM
KWLup3ssT5qhHVMaF3SGSHRF6X/KZXNzFEduZSTFcX6IvbXrNcFF9XS5TXqgcXzlhktU4ZJluZsJ
DWm209k1PvV3nAw/nNHobya4XvTevgpEQFlLeMwIK4fmbLVWtgYdI5cVp1byuTvjREuGE+YQ3Q81
wd+Qyt1z5CGIbVW0aWH3UXS9fRYmSfKyDPOzCIvFQJP9ZNYO2kXW5FJgn9J7UBGNghPaHEx50xrZ
cNX0bCWap2SgRlFSOsTDOJwr3Wv2jaq/hVE4XBwVwtEERs9dJzzVPl2SSXI/tysl1hxHC/eaa+3b
FoSilT6rhunSch0IxrBtKAwovZZaA7gwzotlptyrAafSOh20szsQ2ezU4MPDoXIOY/Om+H5583r1
nr5rvuqiFoO3Z1KVtOO2bznK02Lw94rM7pVMjBxpHWhB2AoWEGgljGWIuLYdrfOi8TFws9+UJeP8
2DrPIjY7BGMoBkZUxgrGYv4CTlvfiiRsga9o4rGXKAwWjKwvmmaYALMCY6nWMnhp0WaszIyFkWp/
0DP/gWjzlm2I+By1cLde7QOlxzUCDkKP+uTFg61QJ4j5wqqMN6M6lq9NqdBTTwgDVHKDi/h/mJmi
q8TfYG6Nn9cRJrhgOsmvpMMtuIN/vnn1yNXzKktu1mAaNJeEs6/iSJ/4Ee2D4cBcTZJKW2gEhq16
RQJmgsZAHvVzasdv4B3cD4HSQfHC9BgZMJn1RmWzkFWyV4Eng5dvX3ItZ/6m+nJdSMe+KmN2dsjF
PaPkJLU47kPEGBGqcR2w50zpGLvKI03VoaodMOulY71DTEkgreEshgzQQG4pryGMhMbqNpoP76Mq
7fpaueEDVmZ41mpwFiXdsflB4oTbx57zInSOYkC5MCpORcFcJPxZLsz/rA0zsf71+vCXCB1NZbJP
yBIHcNOWxEv9uAXlhXQ9C53OTbEpfIKgk8u2HautWjF7rQj52gmxHiZlKLmMB71r2gfTTqqrb2IB
QpvOcZ9ApKPM+BbI1F/6cFMfRqaqB3CGALZijlCDsKK9Yi0VhBi3+aFBKsl8Ir84lkv+ypCu+1Jo
hzrPr78XqlXcWQ7xstM0lxnpgdFMeUfEd38t7e6KmyLfzeVylns7p+hhmccWxs+0bpju2vG3ipSN
utC3VYFioU7D7tSoRntSvOzvktn+AoFno5O6Y5JDoAG7NubV97sd3CBcQvOwc96IAhAz/GOajOtI
m/WuwKc/sTMrq1hWgw12Df7WMrLzu1l3wi6QrBJRqjtH/5v9V6g/D2h5Xbwo3bIFiC4hf06rd+tG
ieyu6m665dpXq3LaA7/3TYm9b8M0Epof/KIBesAUfY5QIL3EXZthhooHKUm6gqF/b1po+bSiX4pp
9QCL5RyCBlVFmpaPRVqb10kwumK0bZ91gWBfUZsnFFzaaj6PZcl4CpASPs6++pZdUp/p2bSOAXXM
3542cUGhVJqxLqbYCNkQg4GJO9mKSYM7P8CQXwYJbKu0mBLKJ/hF0k/U2VIh+Xx6ivg532k1NWRw
puPcP6FVAkCRI19Bu6B/95QzQcHbw+EVStb2NFQ7vKuxRYPYVja0INS14tVikybvnVOkd0GCLJAn
SkYA5IIfvEkEpulUATlF/l0rNngKqqOcNfOdIe7UCVAyW4mQD8kVbXh0rnVLwQ9LYVEKHJ4C9+LO
a4vq3rLUNTboM5VBtjX68t6c0lZap6GcG0E9uGBw0J05zV4HUbQaaF/SElaeu4jEEky1+sKV+L+s
hsHFvC78v2/9f3kf2e2zVqv+5795/i3LkTx46GF/fPo/j1nC//97+nf+8zs//cr2I7u8JR/VL3/p
HHyD25P9Uf/8Wz/8zfzX//3qVm/12w9PIHQE9XDXfJTD/UfVxPX8Kngf02/+//7hPz7mv+VxyD/+
9du3rEnr6W/zEFf+9u8/mqQNSOG/W0Cnv//ffzi9zX/9dsnK7m34y7/w8VbV//pNF/9U0ULA0xDC
ktzv5A92H9OfyH9amiEdVXVI8hLg2rXf/pFmZe3/6zdL/JPmulCp0DRO1NRDv/2jyprpjwzrnw5G
KsuSlnA03dbs3/7vjf9wAf+8oP9ImwSUWFpXvBN+/fuinJhRDhlCpWqxpldiOVPY3ndrFTUpmJos
B8fvtPRB6BGuiA6U6oIttr3OkNG+LMMr/WBGbHWyAIaabGyOXCeAwumeFKsr1mf9ibJLh8lYNMe5
9Tg/HeMe0ko+AOOYOhlVEcGVpAm9GqVxmx0bjplepDZ63LQmJJGJNjhm2YsWVfIwJhjFpw60L8gc
QnI+3nBuYQ6YJlDzv22rgbNMkzh8Bo+wbOUUdYDLeiGDABpdrYbEe+VyS0jno2lDAMMeCglz1lUn
iU9C7tQvoCt5CDmWLLxA7wFbqv6DyhdSg/eyaAqdQb+dDEsj4kQppKuTID0m30qlmcjVDRbFN1g6
ydkuRXjK1L5fmeH73IJLQzQQmm0WS2P6AjfOeN+Xnu4zpTh1OWJWmSgnW4woBUcsR9OD0nikrU9Z
AsTSpWbz1Dn2GhcR+oU4zerNXGrMYVCjYchjnywGp89fpU+SUm2nl9KDc+AR3tqnYbvUphawtHri
DJF10pVlq8y68uK4TnPEKvdHOqKDFVY2YXPkxLHEdkQrmdM4HRmvSM92DHY7b5v0nAo0VXFzTy/B
2pG71a2ZGIwrtv9kpeFsvKFxVDdhVyDy4uC1bzwb3a5Se39T/ImfdHzTDWtxv6LmE1LXqAJ/SrtU
OT30LfqvVa6kxpmTW7Z0a78CHEZzILbpFDD1mYd8nxfaNwE/uto4tePx9P55upnbSoJpBorUYQDt
Uz4jCgtPcYIaEm6afAL+MNQfPV3IyeAJ/1nT4IzPllzXdk30ljHy1pE04iMhkARl9nG/YBSLQFm4
yHpnOQ3YMkJhkJmY+t7yyzvhj86t0rpizaeTLohgLfbz0wzY9d7zKzLMvIxKKCnd/Th21OyBR5U1
3yAubXG+KUnxaiWjcsrjIts1DmF8uQtBa4mCnFQlpqJZ1oqVQNGycpzKwAHT2euZTcXwz4c7tLZp
nGAridKILHWuPeM/GiANvpdEy3x9oeU6bM8Jv02/ezUD5CrcLSdlLLwVYCKV7AT9EkW999yXirWN
otzaZkHpP2emALDlbDhZL+l4ZtEqYw7eZvpJKCN9rLwBkCk5EYExN5eKExpTK3Ph6VNoqu9Fj9Ox
FOom4t7J+fVpY8jrlFEtSJ1H1/AZpoX3fN8WRYAE2HdFAcwrg/0RJOt26A2sC+rDdwv6v9fN79dJ
+WOuj+k4AtmogajdtAQemGkV/36ZNDSRRiaZN8sRm9OKqhLf6PRg/Oen+alMO9Lp6yxxN24vb27r
dtt5pdI8YmUC6Nwbbl/ehRo/mjkmnUVmO4uxMrM92SiglHsg/aOaXjFed8f5O/35xR7PQadx/JoX
B99N1fs2iQnDIPhz/fkPM416py345PtKWgiJmpUBriPoXctGRCSfUg8CnvNlPnz4MVdvLKwvc735
68/KYt/6rs/DZzV1Fk1qYFvoqOK0nz6r0WG4XSWM9hI2tsOfYpD5J9sn+8M0UNnOewtRViwpzi1u
W27Knsj4UtPgXfZVCyOUZn4+Pc0EwsYkNn26qJlzVcx+2I6Su2Z+6pQB5yMC0kvsOpzylWHkRp1C
Vig6/wiaojoSylruLb7Ty6JjDxsU4XAo5pCq0dnm3lP2rYBystIzsqeK7NIp+rGchBB+YT4ZAjZ8
F3bWna+AW5W4vOFUMqSZHyLvLbMGrVk6fLaMuZaIS8KtBUjOXXRF8EUIUto9850wQ7AxRQprQMm+
+dGoYihQcNdPtWE6171ku3HqRAS8nLvTfzam/2xWD9Xt11dL/1EGOF0tHRQ5KyoJ0rbuyJ/WU6/V
0UU3pVyOoZatfKMxdr05JEvTS7Ygid0bCQKLtg6KrRkpFZuexd409aocPHNu7dR3zJEaeKyt+h41
rneAuZthwo7Tk3BBKbqJJmkZJRe+nocgDvWTCduBjcYx6clsZluq7dQnu2/sfdG749/sGMbUDviz
7Ti/QRwO9LiIxoEjbug/fnWRepESIJHH9zIv1nPfsTY0SD3q3rP8/GrT1NoAJsqvnYFCKwzLpy6k
I6CRB+Uvs85hAY8YPsJdWtnzZU2xoqy8bvJEeu2hm2Y2uTGB+HQQ1Nge8/VUve1UxexeCIUhpox8
0TCJ0MXhScN5GcjTOD2InA3YIw6EtTovjgkIgHnTHlGyMXeVD2Xu9C+Zax7o5jpLg/jL13/varXQ
93hn26Wn6u5Kkeo6jbsHEfn8mtqiwg+gWv76VkHH+5eP0iRqCnUvfWnHEsZPxSKmEYcuVOiyqgzd
kQN9eeKo2R2rOl4mYf48B9tipT5YSpisItK2APgyxFxy7EdnMpVBrHoT+clR0HgxAjbzPFqFDo1B
UiKWRvBVHzJSD+wssk5hlqNmc+8xXcY7OI5dzdQuxMSi5af5i5/GRK2knh9t7JRRRJ+ZHnKAgEnx
wOCbOAxX3WmDr5BubQzbcErumB86KjY6m2TVQf37ZHjrJcGdRLbb21gfH83eSjBFTl2arn9Edk/F
q8N7shgrbQt6YIty0lPMW63quWKKVEo2VgSD2AIGvKqaXsUK3WVbRw9c/DLu4+dOTsLRIxs+2SvM
j3ZdbVVX2RJX+EmfTbuehMLpZfZYZsC8DjqMOp7K3jNOn6tMada/pw7e5BFDz3m+W+LpaST0q6Wk
JtIss3riK7kiQad/oWFT740aAchcRU5DaTNVFQ03rT2gTotvtifxPdYVSbXTmtbqBg3hKVhXWM24
97EdLi3SmW450oaN3xpnf0yf505Lg7RuM9+Tn61FYbY6oXbZwXGnkNCKXWpLUNp7YMWAIQcg8lMG
cKh/+fVtaU/7yQ9fcEMI02J4zLlI03Q57UffHWGi1JRwS/N6qdeJigAynu7GQkHI4Ie4n6bDSSFL
opAMMuuN1i9uDLDcRQoqvh5jcHiIxGcGfzRu6X46cj+/f0Na3S4rhQS7EduMIgkrCQob+8qoN2dD
sdzFWJMqAcL3eQz6BGS4pBqafgo1DFK4GiI8Vj0mQEQEvVrtx25y/dmWjt5NdbZaVaH2z4OtQdtx
0dLHZKhcgztssIpjOl97dJC3cAVVMmzu5nipihavS3ly6RIgvYpmLjyyfyM9P1e2/155TrGte83Y
+KG3ZkibcPBNkQrUHI6mVYoyZljmZqusZm91BXZnJLB9ZWfFeY5xJXjqHfgVwaDAR4DJOVjvu6Q5
dl5y1xMRQ2Im6u4Y+cK+5BhGnW1m10pB8eN+DQrPvjBItFd/c33/soAboJDpW9nCFIagrvjx+pp5
4tRAnqqljcn5IU8YQWqVn16bEQtRiAtSiQdlA3Ybgl+DSwMt6VGSybvrW+ul1Gv69oOVIUOtuZX1
XtsVVepcrJAvxZhWDD2ACtvDcJzPmoZXl7CKr2Zho7sudPSysUJOu+sHBzxhpFr2MBMiLSIRogvK
k1dEN5+BLkuikXyrqdG6zFW+EuX87X8JO6/luJEtyn4RIuAS5rW8pxUl6gUh1/DeJICvn4UszfRt
9kTrBVGkuimxCsjMc87ea9vIMQ76MmIGfk0uhpv9Fbqg/OhLHmbLiG/pKM1XMwtAVHnZgbe3enKC
9CUb837LExQdsdDIq8mJtigH+5uUxddCTt2DS54yqfK4oqlZHT7fCeL1UJXMbLl/iKUrrBVhReO5
1P3vCAXp3iaptmVV9ziSBOGtApB5U69MNBZbtrN+raSAZh08TvbQnGbEZJtkmLahKdHB5/UfDtTi
Y98B54HPR6mbxJc4lHMf5s8WCvEpmUveN3N2V3Xj9fiNbMyZCVx66XJINJ3a/owKSKxnA9hBjfoa
dV0nXtJyot4w4kdpRQIuczdvXM6PDDOgHyYZAtJmyVGOBstadxbNB7gu2hsQn3cmNtTAyx+24amP
tOQtsdEhaxGGu0grub0jy10po5AFshDdcZb/UgfwHsHVFramvjVMguN936FFjVB0wwIpsLgA/vES
OsyyBGScuAvq1B/dLyIHTFym/KeW+xBbh3iYvVtp5WKNxN76Wgz1Pl7w86U7v8JeL/f//eg4S6P+
H0sjXSSwvPSWGPeZwvswKrEKnPnWOA+b2gqXKL6KmMugRUszQTl/VhdtJKGqwZ11UF/2OBIfC/NN
zkfVCiEKjWcOecDWCrorOpgCwqe36lo9uqmL9Bt730c6sBtLqy/lqOsrL3f9rQxth+zO5cJQBjLD
XGzwBgRP982O8NIZcS1dD1dk+bpJ635ntJ2/bU1bnp0UuX5KsMuqrJlQZ/oEJVGvSfQczwXkqFsz
FtVno7y5+pwjgn7Mp0I+9sXy++mBvZ9raYPP7stzURGwMJYSRIMDNQ/scoMyYMwhI0fok+emOqgZ
Tyy0XcTChs26bS9dmY6PDNsPRlce//tDQV/x4VNhEXM8ExW07pg8BB+NUkXpFdBzibjuU/uHKoMc
r2MEt3go2BnEQRoQqhye6kf0rUic2cGAkVur+wZXdkVxb4xZbu0d+Fsu3VKbq/UrjUtmtcuJQJlg
ZmJZWFtfVU8OpATVqevvCrcWT5zpu2fSkeP9/WRhWY51D66zslhsE1/w/hrj1fL7el8n+bnI6vgQ
24yoq7rsnp0Ok2k+etEFNyqIFR7nq8u+1y2ZAy2jzDXyUrKW0PM+Ttr83CIGXOuT/4Sc3PoEaV94
K3MRY7uLLB1uWbZSjXnc//G1yK4cX2b4anZ3IZfLwMvn3BLMW2HEMCfS5Ms8Ale4/9Phj0ni3Nmp
hT0bG9UUG4EvrMPxrxA55Ns8utX63krQQglLfIC7NkkBswM0BFRDVkikVK2TNxt8DNWWTufb705c
1tqHZkGRVMvFTTp314rKPNiVqW+TmJGdEQN57otHMyeDB1XjDReJa7N6x+FRnRHJZRzOVjI/xxwP
nq0mQh0ZRVd1qXNEiqrNs/ws9SO0WCtgBzf1geiwG/XET8cT/jawZhcOmaU7+2Qcjb2OLGsfDq5+
hfTVrzrHeE1TlFaIbIilFhoFqO4WqxF0pAYCbQOxkdbu0hRk6cOCbeSnLp1poJJFwhrmI0s25bib
miFjDzGjB21aMNTxG1MY8cKBF66lmiHDWPTWd+7SUmpnHoRJKq+T6oxlfcrstc8FSrAa0YZdxyPa
a9luy1HGmzDJ91EaOD+NWX7XyYuuu6H/EpkTgBcs649VsgBz4qDa38uHVISv97M/99BAIw+AFYIr
xMzxJUjJlWpiwdxI2tNBCeFsh9TEjBwOUbkPynZcNMl4jDWJrm55jqTN+D6R7NwyifAvu+7OmhtQ
LyCq9pjc5tO9wlI3EWyneN/nAf1pvZY/0TKShqMJBH7uYH22sAPs52lbZrRX46piC3MderEahd/B
NsDEmcUsD1ZSFNuIp+0uiDR0VFbUN9TAbrbvJlEg2Juaz0OF4eE+BJyMNxIxPDJkUPsJvlJu0WAU
QbMtjK5Yq1mSuqj2AYjNP20d9setg0WKrVnHKU3Fhxjpw6naNvspaha8t5NDeIAgUe7caYGDLTeQ
VhCLqb5UbyohcDdkSwcCTOILGjZ3lyGOCjy3alfqe7S1eDl2VgxLPI0vbZ5Ppx5cLqIwRMDDIsHr
mpkTNXQ3PAJ86SxOmayrtQ3NE9U2MQJim1B5KKBKP85nKmrrgfDsU7WMCb0h+zRUaXexXMvdNK30
12ZDutcumNBRaHhRcesFwFq9aDFHo1oM5v5Po3MV8P2PHddit3VpTwvPWQR2H0pkD6yRnxXI56Ts
fuT9GLzYdutDPHJhqce19hJ2VveSu5tR6hh6JP7PVREH0ZrdwlpQzx7mA71EzNq2T25jNE8o6Eip
Mt0j5Iz8uSlxCToChIKIZ28VeHVzCJa0UcDLJfJpCrcs070NMxmCbkT72WgdMnwRdXh1lB/8ZkSd
iZQHMnCB6rAqikOJUAQisj2f8Lk4x2UdrYhwYKFvYa9RrPrw0Y+hSPCi1xS10LSIuHE762cKl+gP
/ajl/fn4/rHqoxKjI4VQ7EM7ymQ6r+WOSwC0YeVA++cGAAJPeJ0jm879H3/Yi/91DOXjYg/2TZvB
AnO4Zav+n9qRm8wsShNB7v3h6rPyRzxVeUmolgCBB04SD2Mxac6rS0L5nOJdDpIm29Pl1nbtxqsD
+vPUUedkSAinKvNfHjlkByWTdlvvFV3IdP/KRHUkvGheTbgGHuclSIVts90SAtX/oeX175uQ/pVg
QuKg4BAuv90/fyvM87Cxo6pZz0S3Oif2g/rq9n5wCGbc9uk30RX2TV1ihj6MTuodyz/SX0YZpzlu
4lOU+8kqy7TxwTNkTPcAlrFlDNkBWgLtppZDNgFo+I4QkVyyDnwgUhHwWaT2tsF4VcL9jj74NbL8
I31DGFeBo3/ymyRaJQYr7dCW3jb2YH9RpfMoz/ObS119I/X4VhkUsxjtIyrX6R3M07yxWoQ0+mK3
jhYrgwg/YxkMH3uon0//fUtY/2r1e54pfHRFywHNsD/KFDOtnowIeuPGx9s69u0DDSbgcyY7jJIQ
69n80xxS+5h3gv5/QLpMrC2wxhnjZD0SSmKDW4tF8v3ec8HEnq28qmfKVnbRRrYBp5jO99Pr/UAy
wvuWuWHvspbhK80LwfIQfUsH742TyHSconkBomFMU5d48hqSItY4rP7wi/+rE8wv7jooK+Gn0OZb
5tH/+yxQUVm48XWQ707zS/2qIjExnnrzhciGet0Ivdu7VSDPonm1XQaTaQaiZsx35CQsSdQEsg7L
95qKbpiJu/MpD2uJhi/cJVCROKBGB9JTe5BJMTYS8ix3VZ26b0M8PuFcBloY7k0Cn+nDA9j5Qy2E
gPbD0iJoA9MoMnjkCRkX3odnHR/ONHoo/LZwd/aqGSkMzntCLyHHLlGXmo1dB0bPapg8hmP28KT8
xhFK2rVOYgf9wjDeDm3QPZWEhm9T98vci3hd9naxJ51s3snBRmDo39SuSKeJtllc3EwncfahnzCX
XIYLZlz8quskpcmCf0n0w++ebtMSFaNPZBrbNd5fJlz5kemKvatIaH9oGvEcIzDY3I8nFsiunVgO
QjQ+5K0j7qqfMCuZhPPsAxrep8Y9DI1bHaqUCGnihH4gdbV/U8UcBmd39BNs3+GAHe+CmffAfLs5
Gt1A9y5xOKSA03ooOjt/okHm/q4hZS7LLxUyLXRtrbWxycPo10a4uDNDi8ig0PmrlXX+QyeUSgui
jQtlaYpL61OVGBmAOCtCIQ42QIWYpnFuHgowEG0eOpfR9y564QUXrSquCjHqghnYZlTZi6cFrKi/
JaBDrP4udwo9f3LreCbyj0loqSHpZyBeFXm/zm1vp/qUetp1m3uyqjGJK0zLcKvMCZGpIRnlQUQK
H69DAk2voa8z8M4NnmQfGY7jYHzmgLkzjFZs3RzcWUaZNa14rw80U4GhuyCQYCGRA5Cb5qO6WCEQ
HdK9bn9/KzITutoDMdldF1n3/8xLCDix60RfJxwnNlk7/AodjCZebRs7uHWY0vRhvmGIW7mLFdGu
IFH1XXFuSit4hfqK+l5AcLNJViXtMn4xmCLB28n6I0+nOr/CUqGHSzACjIU+f2VFFk/xVc11y2W6
CgbRONiq5R6aMt1oekhfiJwfZURhJDpsmmay0NIxY/ZHE6d+OzNEY/q3hbDvAwvj09eAB5v4GNFK
Ibj1LEn29BRgG5IpJUnsPo5V5hwAQySHWlLVBGX8y0VPTEKqxJe59MaKzjoFi0M4HlA8tm5Ojtvo
/lWEwluGgdwEixY6KJ32gHzuEmdOfJ7tryoCNcAghidn+uYFk7cBitnvVb2mLkBp0gMKhUdDyCcd
/wVm/IB/MmUcctus01f5iHw5yWm+8DiF30F3fpqXJPIlY9TX9ekdzedVg8m4DsvZWam/Tf296mLq
/LJsRfv7Yi+HglkiYDprIiW+iqsc245j34IM/7o2wDVwMqCdelgPq3Agg5cwMfuhdPBgpp/qzmmv
TJnhjLjmXJwtU6M+oIvvmv0vwf+95hhjHTlUnkp6ngtzkKlF2hfTtmph95ljdWnhtB0j0n83vgOw
GqXdp+U3GgKXfGA//KYvvpUmGa5aVMkT7+x3GXnOThn/NIhbqwHB+B4BffEIGajf1RmPkpAgiUAi
X/Pcmi8E6JjYVc3oNDk4dbYdRKGTmqZauYdwSM2oC9G1OzWJdZEGnLre4IOzo8+pUxAnkgKU4Jj1
CkRayM0oot0kYOoQzDid2q4JsHuX8SrASnTkIOLaB0MyVLuDSTp6g5G0MAeB710bth6sbSus6jt2
oBLfYx4Y9AjVTg/NegulP39tck9erDnYFVUh3xJ/GLf6/JwXUw3fK3Gv5gIGUa/cwT8mNkHvjEy/
GCiWtnZieZfEdJ5pXk0vQ9E75FOBwEMaVJz/sAWr8uB/j78MvplQOr6OIszB+/FhD+aAUJbjYOTb
360eN/yKGpLyk1IHYLRZ72oLbTb4RIO07sTXzzo0gVqE4apPIRDZUusJ8CApwoSNqjP46ZEyMuxy
aDAvoJZxZP4tZ3gIswb8cXFhqItq9WhQDfcZOAkPaPwdutLl8cmpPOdzQgTtFhP73gAPt1XHA95a
6+m+HYWaFn8W82ztHL+MD65Xl+9j95xzZHu3sFnxz4zxw3eGtjAmEc0s4aU6seVD7fnkvaefnKwN
qL9xHI6L95CtrtyStXm0CO3uvPBsyZTtBrBgPxTiTHRgC0o7Ks9IKQD4uRL+lE6EZZ/iFEfU5t7U
BYCTAdsW/aqZarBgtTmx9mPnbeeFferq39R92+IPv5IU9knrgwcty9tzKfFnYPt6DLT56/2zmJku
AyLKtyWbagZsL0pF8AvL5icjS/SbV7ksDnoRrbS5Gz7BEFkSjgN4MLKT6dofJz6Gvvtx3zApN5r1
uNCpp6SaL8NonVvPy7+OlGBrr8Y2awTQ3+yJqGI7N/QNlZpcKW/ymLwS5SpvQto/LTFph7mpzZ2v
UZuPeqCDqBu17+XobHLozjc4wOOmd/pvFu6/Jzud5wfHBTZnVY5x6BnZRQBUbOyjuaQqDjSwKe4n
KS3nd/vLyMzpZZnoowlm6BD1xlHj+Lhqi948dtIYt6HoPSzP44NqoU3LB8sSsq09I1gNplkcyNkx
l4lkD6u4sgmYjR8Muyu3FC+QhnPzMYapc9VEG2wr8DjE8CxNvNpvKTSamXSZyv9pJmP+ihWq3Ibc
YKsy74CZW86XrDaysyNkdlZ/QRAPxcHFxE6M25ieqwxhXk013VXt+JrZ4aVzKo7WqY2oymutsxcn
b+SaWbdsUcYssmD1FR/Cl4pG6tmfSQRwSZw49qygZDG3FQkzeX/ENtWsCtuP30MZf3VL9AHLkMGR
WrCbTPDl9TJlYEQGijqs39p8mrfAn3GMzK19BibPebGHh7HIG6EUg/5vmD2PZYzjTxfehnOl/k53
4UvrxWTMg6drhdldjF62V/sxb/xuXc4w/HzV5mPW8/PeCe37+b3Ih+G7K1e9E8ffW4/TTmfXxOg5
ybgNaPiS9NE402VcSorSaDgDVeRPqy89uwRPwkyIiNX8VC4BySmhg64x92+WWznbSe8InFFdQG90
L8r8qaceDM22aHf3Y1rqrAfo4BF4+TMEo/qs9f/3lfoeNKhw/Vtvkw9iRSJ1tDWx1ewwwPfP9z8R
BXhZdSLI5wiiocA0sLE7A+UXLFiQsebGqFZR7AN0skuXQzce57ab498rZxJr59Tr1+osajJ16GJj
3+AbOmklxKZ6wZ4CaU0v1FrpRb1qalLjtRRLPElKYmv2OB4UhTvg/QVtaIG+4Lou1N7rFun1/kZ0
QjxXI7R8CK4wTy19jfV2bFfW1zDA3N1HEIhE5QbnqZc1PA7usjTWOOqLUt8rORZdfp+GEHYpz9Q6
zEsZXQV6K/XKh991IILyfqJBwOIQ4O4VP0A0HEU+5L9j7RfxJ4fL4reWfp4iFk1phWfZF8+JqRHp
kvdXPO82Ed6ecXNJHGdFnJiTp/OaxrB+NCeycO7iRbgQkFxjpLa4l9DuLcZZS3Zf1dnaQS+zCW0R
rhQQt5QIVJaj5H/vhEp29GEjtGwakCwVAgLBx6FvOk59GQ94QDI4VEQu+vWTCC0Jwsm3PmOQPI4J
NvOxjuKNrKPiNZ74dEyZnJFitBf7KqvwsxwED8AcfHEFTkoOGN1x+YqORrGOQLARYr4wYOsOIBh5
lQJCKII8ckFRevYUhVVfBZwfeiaIRIjTfhhfot6Nvs9T9gyfn5ve7r9og9ed4DeBfCFJ8hLSRzm5
XvmHrsS/VEwcCzx3aea4Hmc81OH/LM45ArRmUYfDlqNdstJ7B+T9AkULK2Pbu9AONCPSt7auaycb
BcTOT9Jhm3QIcFHVyZ3h1uQfFiHY7OUVKyC7US4D5L98qb5nVCGZgZlmHWtttjdqY/QqCpu6IAve
+itlMUZeA4ojEkA+kjE2NmMUD9vQwBimOl6AvynllL5axtjAu5mM08H3sUuVQF3uD3He5pgcCanf
5S1lRKwBqJcE6m1zLTz0jQGPFB4Bc2E8u/j183sl84fb66NmRJiOYfq0yRi/cc76eHtlmUi9JPAk
z6yN8KjxouHYod9Z9b3vk1jnfEdgK85eP0G47BmMNQzbG3+BPiXzhCymKVe6sCWy4Tg+S2v6JSok
tm7sobFeclQ9d9j6RHmMpCF4/UFWzgvGYZgITtK9OhLCNA1hn986c+VwduN80y8KYaSGNmVUEfar
oAuGC3SK4VLXCJlsIxYn4CUQT5IRuJw+A2ftRgInc+ACBafuCylh7uq/3yhD/H/eKQ5OOg0TAwoL
Sox/3niOMEoHedmwbeFjGptE46/N+29hRkSUoTnkJC8X3c2Iu/LNL4ak7xDr79Fg0McxUtc56EH8
4mUl+pd2eWS9vHtK/D5emZBeCIov3hPPnnb046Jj67hM2av+KTK6Fzet4+9pQQB5n2EwZxEGSmc7
MEgqDsRFVzwXtlz7ApSSUlo3DGrOjlY+tRkzysBy2ycz8z3GTb69CfXZuILdiW6mNj9Jp2UeVntI
+pdBgE1kSu9M+nOZMxPui+ZkLy54uMliM8A3PalLGwn7BLLzayDq6QjQZ1xrtd4B/OusvUWaj0Jd
+Eg7FpRvgaPY/yH1hvhs2VSPEArrVej8vJdHTP3XkHT754bipsQ1sSMt3juBsmPU2iaAg48jSL8L
RDQDG7o2wzKOvXStlNjq6BCm+pkRDaBaAMHHqQNMpPQ6Eq9rMKMh/dsslea80aoqI0DdvYzkhF7v
92bcys9dl1b4jZ0ehgKAWQ/5vBdQJARa7AOSI+PFIfL87Ploimib5hT4ojrey90mA9Gn3sIQcVDc
ac7FiCvroM8RmSgaLDhiROqXetDTg9M49aGKvPRA9CRpe57E2GpqYh+YpNPInv3+jpEgDKbf0DWN
N5rcRzHipr93+AIqbloZJoGWvlhnvTnvlLJJz1eI5pNn1poMfqM9IUIzu/3dtyVTWnuu9yUS5s5r
GFF7/EA6RWzE6kt0jT//+7H5gFfApWA6lgCviVnBJzLr4xhoqqdpmAaf9UXvmQ27fXdx3OJ9xOyz
UxYEVGM4AaN8WKkvIxQv6xGzPw5IbynwKse5tJOkKbZI/meXs7cR9tqtaCxm4K6VPEBw6Nel0e1t
UZWPrKXVmpTFHP1xoZMTz8RHpk5EDwomY08iX5UT0ZwDRcMFDTgyyIgrnD/5aeNcGRvnr21DpX8X
pY9iWKnGg9XB58IBWOj8YHV7D1oJb84zUQa5NuKpar6q8710nXMtpv484OU/6k3+FixAdYlgOhx0
6xMGDOKFNcO7AGr3PhuneKCcMpE5klhAKnKTOWuEKdV7rQ36qtOqaI1F/bEzAeD94bP5V4OfOY9j
8aH4LpgF8VHx7PpdLVIcEWtQ4Nzyw8k3fhZNRLRqPQygWfQWXsCihRwb9tAxtzGixtpv35AtwHgP
cfhoOeMvtUoMpqhOtgelxdIT+EBB/5IbRXHRRVE+dHI6+qnU1oNui31YafZLnnYPEkzyMVp6zuZQ
be9tFImHct/0Vfhb6Uke0t14oZ55s0t9JA6ugbsgeafuEotDp7wYtv15SBAUWRxfMdmP7rVbLm1T
evupGH9iQ2q2ERl2Rl93dKCLLiE4C0cvU+v5ls3jfKPvv3c6QOBzXD9jSyZ4aPaQC/F49VeVsCNC
O9g5PfaQ//4s7I89+UVNzKQUnSBWHhed0j93l3iOZruWebchE027wugcn+ow/CSWVid0Vm03o2WM
oCxWRvpZt/1Dj4Hzidji57t0mNXJHhB8df38UmlmzEGlzmBjNO/KJuUspYE/VN7ZhwLZLxrILLZf
gRj1B+jXeyV6JBQwPll0eiydXuG9jpLc5is1izHDmNOzlr6oUy7uk6Hsks9dHzIBrebPMM6vdRa9
KM/UGJTzCiOrsNnwc2On2TxS//2O4RDkLfnHyRhfoEB/jZEXb6Ctlp7/GVl6lNoFgip3k8SM1RTS
lrmyvnVHUggjR9TXsNmhdsO0hM/i3SmgXedpG9ycxtsQgkC/cvFUDF6fbXIJoPguvgvKzllhDqZH
MnbiSPG2ufdsTD/4dT8lJVqhvxigY5A52MZLWMbuvprw7cx6+aCbpf+Y2/mFDp/5KGFYaJLQprpx
v45s3ccy7qqHKQoxxxsIX4eAiM1uGa/ZnStOoVWJu7QAZN5Z1+bgUc1Qlq+Yn/uP5nwcoyElT7Fq
AVM5z0rJrS5G5QLbBs1Ko5B+sjHp76r5bUUownzPgwcOxkUdr0ZEONhv+fXVO6IukTc85DHGOa8n
ECPR0/lr73wpxFCdcS9T2C+9QUCsLr4NJzzJxuO8V38hD5HxeJUhEM0zcfDDtnuZ069pGT3yZuvP
6pKLmQEnj+d+KGs0TAiN9L6JHzJ/evJ8uLmj1yP1mtraX9E+Efsqw3HRFvb3vqrg6yT0p6nC/ZWd
69MpLQT+J1G++F5WvVj2UHAkzcKz+p5BiuUJVdG8Un/ao/cDa08oglYmb0VfN7f7MFivEm3Vexkz
nrg2fJr32nvILJdpz9Q8qVnJXSxIn6/f9XmFpc1rCIlq6gfVtXPm6sTNdVMHsqGOezDJPunp8wDg
rEX1X7RH2QeInOdae1RPzb2Bpid4RWvC6zfSEvFjP1jFwZ/LB1mZzZrxKcmg3A5QxIcHdZIB9yO3
FZLoredqKfG8VvTox9HvS4pts67n+CImkslEksLRHvP2qS6xRVoWGqRF7hMFKT4o4UEsWHQrsxd9
azTtKpPcf8b9Sah1V14UTqrtOR2E5BzgULP6s8axfZlzhDsG1eSOGW/KLNq5XoEnBIUYy7Bzdnjr
z1T9v1+p73XugJIwNj7f/7C1TmMDS0gnPQicoYT6m3Q0kKaRz2c27OdM/FAVrB402akckh9ZxKR+
Zv4ONDK4Vc53L9AASWHXBrCwzNwkgL6TCBmyzq1MNsK3oFMRc8Jn2ZNFnRsl7pQ4JUgChk1jO9HL
ZH2uwJXJ+q2cBziG6izthS9JErkrJcfS13pmQ0cNxE+36twjDq/vcukOI5fxdgIE+okuYM/PXIyG
fhZ9q8BC36GzHJhZDXX5q5/Nck0g76GP++K1zXTilCvrKc6gqvXx9MUN6mGXe+68afphuDVFKm9B
yFnN4YzNlsu3lu/bdkaoSt8l586R4oBKG00fDRUpWvOxG0fGoiGI1Eq0cNKWo4usmZPrDXjPUpPF
8X7WbSsmkMVCiZiGPtzRVB+3xCyJ18rPNlmASLHvSKJTXQy4Vf3GdYcndZhkCk5MXeDHuyTVk1Nq
gE3TF/SAekWcuXkyiUteo1BAuUi0KtpjD8jLap41c980WGiBooxbVkQSKps8Cz95ofZUlT+sha2j
YH7qYsIDPvUwOufFiKz+rXhPDXOSyxrQPAVRHV90t92lTvow2lX+c3lRstccolzidUiwk1OfB2Cc
S7wI8Oe6M22lO8u8sMd4D5DAWiu+eeMX2lNXDS2+1U0T6+YliOUMlr2ud3CPyg2PULWeFmFK7zfm
hX75MZld/ULXk1vVQdbiJeJZzXRmd2Bg5bUEDejEqkpfOsflnxbkCIvStoke/r5Egk3T0apmp743
pMY+yssLkM72ACdo3OI3nb5koZOvSFhKHhqjdl5MZzwOtVvdgPAH1Gb9eC3epYUBc8ji9DSFoj75
TW3szdQIHoX3PVk6sSGz+JpW5f2VY8DpSfNXW8zBdqoTmiJN1x47IIMA4cLf/p3e5XSxJBVnbXHX
I3NobNd3SaZqh7iLDZaMTQtdruU8CtIslKDKj+Zmz6gQmcpQUBHNHhIvn08lc9z00XWGeWVGOdii
MjvZRIPvpJmZDykLLtZfdDC6Uz0lkmgxg9trMhAdmejG84awjGXYqeiL6lU5BfQdVFdcSsmujdHn
liMn91mfmBvAg2hdMd3Qcc2beiQNvhw4rySau3OFS9s0ZlIGSIv2g0e5S04ljU4x+e6nmjBqIoU6
pt/SUSW+vyubpjoSWRVuoljIXTGSAqjufgxbLx0nx/SqayGwc8wpEJJtjCH8OC8kEDdOmuFkl/JV
KarNAtXr/X30e63fJtFk7ItqsLd57xmPlVFme4as0WHSqyeF1Re1uBJV+movKH51yblnp7AdLoCz
g6dhwOZvWiGhlJRWUSLl870OBePDj/l/kzxJ8jOHWaRuLnMJlxCiaO13nDByw7gVffmdMycDI0ev
6GWoznKaMem/W58b6Gybe588t3X/pHr0BjjcXVbhkqrualkMWZoWLuZe76wKoKqv/4q+ofrUfg/U
+9AI2HztbhtXBrUYxih1yBaLPc8KiVEi+32DNrS8luTSrEuSh4lWiGBgLZL1Ng+SM6FdKz/Mp9Ug
v2tEE1zVxdWtV+XBqaIEPfdiq7MNhHL4nsWlT7/Gfhy+x5102RZzNKnI0Q+JnxZPVtx80YwO7XYe
OWiuQqpFGet/EBLRgv7XEdUA7A1djGAJfJcfzR1aVLJNDj2Zpy0DXVSQQDuh2x8jx3zs++oXbL0c
PXhFxW8JwNUAsEBC5M25NXRy6d2hOeshh0uvcq6xRekZiXawVoxHvNu8XM66Ebv3lzas6u39xCIS
8UZHMtibgmWlXiS6UTEezKp81/MQkcwY1o9BENeYCszpa24+ASSe1mlilIc64fxiSkBnVl5Vm56m
+d4S7e9JpdPX5obGX772e1MD7zTWSJcQwZdBah1nV1Sr2il/lI1lH5mzGQ8jxYUfVOZKSZADrcoO
8VjYR5FUKDBE/xelebUZU6jup8nCsCABPzeO6B7RT49PEgxrK1AVdtmz2htac85vaVnSWq5pVnP/
3hIJoELdBsNEzoPPYGnjl0b26X5rTBEMQzIPbdsqtspnEevzxjY4q9yN+G1I8ooSjFreTQ4giRPR
BTv16KqLZ3jtNtCTZ1Qp5k5mbn8CtZ0dRtrKqyxpgF0xOfraT/z2AGSR7xNO9hK2h2J5dyPO3EKa
xiEnfRLfmChOZEpiIZzrByZ645dhKav96r1ED/WmFV34HKSfGhYhrT0HrZs9KNl5i3zpD0Xnv3vp
0FZ8C+yJWPz8uNT/WXSCWnazesFOJjGmLi1tGN0gzDqhcVLgiJat8kwh8H0Gm36eYHZcRRt9KVIb
ZReFl5vUD+odVRdJVoJNRDIBigTlYmM2VjZZcA/qElVuhEQZmAJ0EmrDuc6Xrl1+rggnJNZteVkG
ZrqflqNDH44ccxxkN2u6V8N2QlSv1M5VRNBj5Ab9yeeD2jYl5bjW03LsG7zjUt/+3SHrTQJLIhhk
+oLMwxsfc3afXJZDr/mDXOFf1bswTHY8g2LUZzqhux/Ezp0d1kIPSfclxviZtMLsWuN3o+DmVdz2
vzIjxDqyfEv9ofAbC0aIHa3+1q+rV61fc34QAbsQxptNEQRsQIjhABvf/m5jipxKQCe2uNc9jotF
rl0thmT71oDIaDCi1sB5tkGQUUsVDblMhU/NJDVx9HqWYuCEuMCCEKoUDWKEfg59/kh/ylAFbpwu
8YGJFvYGeX3+XPTATaTbDc8ycnBnz9qfAKzKevW/ZTydD5QeNvoAD1TYv9bIsPNDTVbEg7ewXM4w
sodDMBjmgZHbj7afXhkH+ldVtORvNvCBtTEO4ml2zQOrov4Ypaa9zkb9hOkqerP1eUFys0cNfgmn
raFyQhurrTsXA4PvuvI5JFXlmRMVQV+D96i+SiYvPw76ouCJ3pIlHLeeS/uekCvCmoZk2hM9R9jg
Rc5XJr8aJ9zkt+ywNRqDZFUUV6O0MSoi68XDlNBgvg5xk599rz+mVVQ+F2F1LqvRfMQV/U14sdxK
yjPi9rT5GFKqDE3t70fwiWQdyaPSD4wd6oVqMM53Sc7kIQf3u29M49tnt/sKGTLYjHOr3cLS/lGw
tJx9RX1NpxwAbBqfkNWnD32lv93lCFaGubCO0WCyCU2DWT/qS1LXf3dm/vU0YGkEEIKIlj4U8v+P
quuoCyYGFcT9UAYW63jp7hUzYOaVEtj4WitIcAl/RCLp/w9hZ7bcNrJl0S9CBObhleA8aaIs2y8I
y7YAZGKega/vBdDdVeXqKL/wSpRuWSSBzJPn7L22P9L2OjbufG3qSbbLumgjqrwgbtklY1c122NY
YTKRGC8c5xXdONm9gUcxQGD660Bb6yRhEX7BPrzOhR5zSuOT4obf9mE+fiX7qtkMDKsPdUMkT5NG
VA6FRpiftB0+FTqa+Ti062Vop1OB+LrmWnuCT5PHNql+DIaJdINsJVEGNzWmea2PCjKb+VsQDvof
pLm/k+nmdjkUUschPGymC/xryNSMfByMGrHSwJhiQcQVuGyccsyiiwrhbIMjTqWwHvHYeEYAi1fo
mX/HZixLSJhy1o0ZJZztAHVFRByE3FYxLRUZm87ZJimOBMBwV2WWYAqc+TP0AueFeUvSVD0tfCqF
QNIdJSzvUzXGa4kmdU3AIpybOIIcMXsr3HxyT7o6FRz96zfpYnYX1nlpNSRj81KGwRXJjrElHn1O
VmrNx0VXQZgHZHCY2441rZZOVK2hY21LDqbmLOI1YDnsQjlU4JtmkxvyNXpBzGKR/3X4BCn2gyhB
Ve0QLFSAmPSXsq8GKrVsWapz5gnxgHQ+YbpVPv0FKKkGKoYkeCttQ+6WxnFlRvlRqc9uCvWqnSL7
lVkdFAdHh24VppATwIVKxwtI8lAHhTROR2F8oXprHNqGvnECvdi1dvmsBEhK2iaRt9iCO6fjWfpm
J/KQqs1xkM1edSbzxo1QcumI4blHmrRevspcffvfd5/7e1efepNJrg3Vln0dR/Fck/6tLUr4Bg0R
BeXuXWBVx2WAqhMmVKA9FaMpPmGTtw50KLAQxEr1xM1H481DGmu6Ub8bZgbuoiueUjXnr6QwXJ6z
JUqt5b23EgZJ3IkdosO82lkFZKSiKuUpF4b3rqvA/RkHdVs0Gsqanky7TxXBWbFP07MCGZwiVlsz
bWYw0wDLtAd1l3HqOqO/Yrj3jyiZJU9GmfDaNG3hHBQm8gfaZ6O27qLPtGG4YO4qy9j8bqfpzwVH
sWR8KDR5UZPKh5GDhzr3vEQlV/eZvAu5YEe+U/8C0msVkuHNy49PGnLs3SgI34pjZaaABU/OSMeW
KrfhM63bC5bI09L7w99VcMWQRFZVzQE0espB36ge62ncThgI1p1JEkCVO9iLkql5UrPM3TVNLf/Q
Bf+3hRYELFccfDwLhjIW539+2l5ok+1o2hxoR8gOwD6kWVjtBsLPSzcm1Yn5irzcK26tBZvbiI+U
lLWzqKyOWGp0zUERwbil88nOIK7ZhJRQ7doY/wqggEujZmsuKXvjxEn7bBTfUjJdPkfaeNF0BSEe
l/vraHnmJm/1r/99Jeu/W6CYspsgAymsPI5W+oLs+/uVzLk9kqVjbRYAVu9MEHkWWjaUM/ByNNF+
TvEze4D5YZnpp4EOWySKnVUXNKSF0Z8twn4MtASIA5+XZJWxNvZ2KfsHYTvDsbGn9xHA/ZnpLRw3
uigrBurZH6ps93cDITMAj3sSnbtnUey4vzm5TB2RhFbo0VY323xXe2o+W+YjUkrLiYwYyCtESspT
PKZskU5qdRfe+7KLdl5hE3ClieS4FIHosGyak4Z3A7/g96UsnkEqeTcROJ/tQg0uy8+yaLwGctwl
RJJ68dR8rdEH+WOZp6fBaeWqaHSAyXMTsnWUfYiXdpNPFcf/Wenck8Tj/0U2EkpdY5N3YcguB7S8
NO0X6uqzO3bRUZqy/YWLiuwgusqxYOmrW2W39OxGFQaEDMWTm6nt6X7j3XViZtfhkZ3admVGQr84
8GIOnqakvlVYp0CLu0MmRL/rA5WWlX3sp+KH1pveyXDz84JOseKrETyyo8d7AlBO9LXUrUVf7gs4
P2vObMSB8Jq+LD0HfM3d42jhfBDIyJajlKZFEErNnB69Gn7890Xr/A7pYD9hfKc6zmxsx7/32w0p
raFo8l4R27ttl6h29QHNZrYSAyPvugtzrCf/+xA0+hq01LdC64Oz1ZnOTUP8W1Uwl4DfCuezSbeG
3DMDkBYWMHJt1NehM7qjqnA47IHv0s3i4+kEIlZF97I9DKcRn40rKGISMGHFOF573tPjWFW00iil
5aQN+8lVrst9suz3pVavGWlph3vWQKEPzjoA3A5VQzoHvXD9CJqsyQnnoZNdj320nnZ9lmClIaNj
qww2o6q41Y9Vsvbmb0Trej4CCHMGHVxCQP7npXPWBwXYviCx104PYbBJnfNdNp27+L5UlYQKR9e/
6+OQ0ch3YwJXAhO7f53K639/Ttr/c1tSarFHsnpSq6KC+ufK6Rpdg+7dLrb3i1Lgtd1G6nejUKEV
lXg/tdZ+8hJD3AFtJK/qW4ezx5oOWM1OWrjmwagcdVsYGsYfcG13ppZbAt6UU4muMab0WmAEpctx
9/7vlEoPq89pXS7bKsZSGtD24syF54LNbH4Y8Qvl5Lk0uVdc1Vqfs1wUHIuYrVsyBWOupZJYn+3C
IfxLB7N8VQQ1vG3H44HmdjIhZkFdPLA9uxSMRZLM0RuRfQeXqW5eXTP9G6k76ZYz2MA5uyZXrp1C
ZjlIPbvKm7Zpounr+3R1PtOQlW2e0iJGmPJ8H2eFCltM5jrtIyaafDVaCAK9dErmm615Hhw+SzWB
B9oOc6GxOCVo8uT7RUahl+sSvf6F+na4tFO1X6q4HPvP433CYk2IZ5YuNSAMSCNkmOCixN6hurs7
XA5pDtVbT0iWndO8WdqUy5tBFiSU/PhLWrXOU6BwxaPEeCu1dEdGRnCBZByYi5e32Jg5Laqgr5Xd
kI3IlvqeZaSotZ/38sL+gonUvrg9BtGoN/VfwtZKgDK7S1qbCvry/BoIesmOowIcKDP6OSZoOGAu
+SBYuYRt+oG+Dof3qKt7miggP9yIGMYZZxaNdU2lO2l7KxCjH2bGvQpTlELfTJpFtHo4xn7kcWHB
7UAuvTwsldpSn/VO0W3uegWHkeqxoCuruvG2mfOsMKpec2alyzFQ8yC8lL2HmjiFDB8K57qMXCBb
qcDryb+ND+WeDjvvAUHV8ZahyLfRyxq/n6FOlejTw32AVyrfohLf410Q200w5BMkaV6aK5uBBrEf
Ao3ZjLHchZBlzyjr9J021e1K/5Npcyl0/t5GcBxdU2fHKph2/FjGXEz8rVhw0wo0BHPczV12ULb0
W2fmVGe+gl+Fd1KSrlAjdYSS2havfZJHPq105y2DMumNiNaKUjuJ+aEVjcYo6jnViSIoY2G8Imix
STu+cwsEXSQCsTR6jY49en54ngMMT6rbMX/tIuS0dKyNXTurhReeWFg58a+Nsg31mtN3q52UwqE3
lYRo2QZVIxaI7tC6SIhfWWqqerAfiPnz1kXh1avaHe3rGE80aESAR7lRgxN+IG605SdBirY99Kgr
zHj61HTME9wMQcW+mgwse0r9M50ZjwuWYvnKyBtmMolj405o3/+wsv7LuzN/FIbBDYha2SVo/nfY
Tty7uUoE70b2rr7y8i66Bp0VXd35wTHChyyz9cPyfGSI+JoAOfadkJEtnX8yMPOE5sSkyZNB0Ok9
xgtf5Qde5GgfhgNIdTUr10spWJFWy2xDsrtniQxZ8UJ1M0rtKRjKdGWno/t1OT3W5te7Wp3pLzPC
VIPMkKNHR4xobdW0/+gaNT25rORXI0TB7MlkrUpQv1FXuZ/0yK9nzE6rjek6tHqPc6lyWobHE7IA
1xoJbImsTY2SeC0VA37jNCq7O9SFbRm46eeuamHaaUHANKnIjyZlUoSN3GvaTttntr2eDNdXux+d
1Y9nDxm70SbdddlH7qOdtPmSTQWxQsvZv7Dsn8sPQRL122U6tjyIISMkbj6ht+koz51FfJNnN7Mc
kSTSRZyTyZQ+tDIwK9EZfkT4ze4AFju1t24c5JsxYM6WmZq9hZEExY/jDfTqOdnK6ekucIzxNloT
1MdQM0GD1ikZIInOrmJIQZWLNW9KEcfXhd0SfsKxI+VojMt73IAQ9h6ikZCyEk/uPhd5vyG3eFvX
au8v4yNNBNX2vup6brf3Ck3sopJcuKxjxkPrbNdVdGdcGwkKFlcoD6xO56UBrXihxGUE8HVxpSih
on2+lxf1pGMlGcZhk7ph+TDSBzyKkmyMpamsD9j7Fi5UPTrPikaMsqnAwrMjqa2MuFa+Jzl5hBX0
Uw5ZOX8OsbSRrPotSvwfdwmJiu5j8983kr7wj/6xprmkTjgsaLrqOixfv61pbZcEgIMbApeDbr2Y
pFLDzHzEVdEhi4zPuPXsQ5BMcIoTpgNKLPysUH4phgKOohpx8AdrhlhgCBkuncGNhsTb/qZ/EChG
2pBpfky5dqnUPP46cYmuJnJ/rNwTB4g5KOuI59lEnWPiDkmDq0gJFkIxaO2WbxXIQqvc7lWwkzhW
zSbsj/drFan9sB8X8wdBc1z3leUhbE4FaGSyqZepcYu07nCf3teRO+wmKJnbvG31VVrjuQ7CUHu2
iqZl88vmiDXHPBmR2DRlE526ZT7gShu5jbGem3qI5A9tHdePmlFzOavdzq7xOhTzSN3s+3ctkc2j
6lVYJiYEUrOmXp0TsSBv3JbUO/o7wte8yUD+bre3ssWfLdSsvUZ5jIyBVDAbUQ99jHa3AKQV8uU2
sqRsXe62jkTie0zoUnqomXXXBSnSZpWBGfSgdkV4nGl0j0UFfSql+bhPZ6GOPo3uIzy8TZGaOWU7
KzUdhF/RO02pFNsmckY2Iny49xujabHxzS2NKqnqFfglhCADvRVHky9of8TKncwPDzsCgyeVMUHZ
EjbEVkclr2DJr/RHjFoboQOgJyLTvgTxtxrI8I2ojufWGRD8SdD9STd+DQrR+GNGTtVyBO1CzlFt
lXvcvpPF24iKZ2HgxgWqm/tnb3d0S+I+cbfd4Dmr5ceqx1Ts/rdbNnyQNmgfyRMcr6anoksQ2SOK
qbOItRTReZH/qj1qabh7RqS8dXVE2dEYZ1CHCJ0NwDXL+6T1wlxD36dlrpoMeJOc3X6BEJtAU/0+
aLJDP9n9k2s05grzlvghqIM5VW6SltRCHLZywyYhVp0TmnvRjc7xXtTCHnTPtCbEz9As3vWiyFb2
JUw9mKxpWID6mNGPAyakwIWvvDCgdM2s1l05dnckFIrk7pD08QFA5i4O28vShGJLVy5thcC/tk6L
uTyJR/MM/fUimg4z3JxNZMXVwWrUHTG53LXC6B5xHzaAW8G4sZT+eqC9FhWrySXwkb002JIPWftL
EmJZg28TWHODxRVXG9GTilgA/GN8SMNBnKyoB31pD8/3Zc8c9AcGHslx0bimUW7+IcvtX1pN8hRo
nKPUnIdjjvF7m0rjtJcHmuCwZPXOYRGE3UWVw2Tmq7pghHJXiYnRWpM+Ast+WdZG5expI865OSJU
B4lzosZSUwSDyzN1PqmnUB4I+bJfVDMK13j+tq3p8ZZgg1ukr1Jp+Z1hzAWrC+q/qBnH1b1Yc9VS
HOjw7evB7TFs97285oWarXDzFzu1FdbGM4no6THPvPWVUZ2RlbaXu4IyqlZaqoXoo8z2PYBTQYKo
/DoYE3UAuZ5/Gg38rnb1bEcjmoIVGTUBevrf7CdeKrDXxbDkl1rbcvqe46BKHkrhkJKQZMGnprcS
pA8Qeyd16DelCuYoHAiOrlLVYfYRY6VrXMMHBFTuXaWkCVyX2kXzsm7jGvs/bF6/t6Hnv9d1CCdA
GoLJ5/e/txIIDaaBM0OacbvEDfWs5l36QVeuyzdDn9oP1dggscmABTXluFFrl/5PLBmweDm+5dTY
5R5R95MVBcflwVWN5BhhLV5WPytOcRp3o71RiOPdJmMsmFYHf8rZWoIG/74Nzy/FYwvG10yv1fx9
nuUFBqFVoV37hGs9OVBpV+W8rRid/s2S4YMbF8cgmK2mRVCsSLvuX0ONW1GEIv0Oyxu9QPo+ATpY
ty01rpCedhAN1O+ldlds7UKL/k+N4X8P4Yw5HEy1KPPhb2m/33HCLYeWLCrjF/qo9kL/r0nS8tXy
kI38ilDacaU3/XmhvyyF9fJgBLW5coIanjxt5HNvy3wNA+sBsVJ4mQYUVJYSebsG4sVicqAoNX7l
dhhT87ych8s+X6eA+C+wbh60gOZBQ+QkSN0Y1Cjnq4VVITtbfsKzjdGsIEtYc+WTRosD5BGkVivx
WMon2FQ5vYyn1tYbJNzos+bvRltLH/5w6c6yh3983uB/SR4itoozDFXufGn/7Sipwm8ZlZZphyxh
Zi8O+6quMqZPxBbknkvSRx8STj044yGuJTyJtALdqrbazhrZmlKbIYXWWft+yGrYTsZpkCP061Gt
IILK9Kmtkad1QQf/B6ZUmhv6H7pbzr/uPhNkHQZWuGEOpfDvl2yY164HYrUH5Y2mB+YcnKmpe9Wo
iZ+tUCUrOJNrQ0cXuah5RTX1h85BnwJkgJNdesOVFDwpdrByJs3vFY3gm4b7N6jMNWij5phWTXNc
vloezCrQdl0rUt/Nau0Q0q26LA+F7f36KrbB6iMq126h2IkkOojEKc5Wk5uHsPPYyYa0fNTStj3Y
ToRvoIOlOXmxux9LV/VrkP33SI9GjS5KQ7i8jmt52+gcj0Mz+mTN6q9lFqjI1ZwxE3Z41IHQ46zJ
BiIfavCSzhTsNC/+Jgv2g51Ly393PyB0AynHpDeLDel2g687FLWqRZmV1MLbjHqu+C0B6xzkRuUh
b8cnCB+kfQWy+MO04F9wJo+oCtBTOFypfWyq2n9efG1qDlgJTHD4wjDxznjMZaIPNTbbbVE4oMKk
CE85EkS/mmSw8jIuI2MYsamNUoGCWTWI2ofxM5dtumEddffLt6Q/byMWuI3V9MEJR8UlMuPtgmFa
VJRUkjSY/vcGDPMov00iibeWkZynzCMdHTEwh55xq1dl8xgJm1wSu0bPFqpcSSCe/vBG8G/r/wJx
US7YNHUsHcr+vy2XejravST9wb/30jvGJFAVQwjVQb/SyMJa6foUv0W22KeEJF31MqL/F4LY7xLv
VRi+awHKTmXJGd+NMQSXWLmj3lb2y9onvGTw707vqiMm3Q33HCwIcW6898Iicts0uczqqS5uQ0tx
FuRSHmpL/FSHoNlLfNnbvs2/Z2QtPASZ/G7kuCrJsmFzjcSTVXXXKVajdyc1IxqG8giJ5OZgpVov
LOFmXTPS2xINED3peav4Q6QXbwwPQ8b71K1WNSfrQIeCpK2kkZ/WoXPKreRU26n3aJaEgGCopa3X
fZPsA684JvrHzlFvrRM+aV1evBZmqa9ElDXHJHDoxqB56ePUuodZWS5FFmT0bIPK6nUZ3KP/kb5b
wd2F0bOIFVEemw9QR4HXYoayc1mc4W67z2YSvqExKV6Q8zyGZYulOc4Zys9Og7zHEAuN0U9YEzZg
x7NbamnKqSSpcxXgVPDbPEg5wqHPUEymy57DrmgHVb3Vysg9ZrrOKd5r3dU4wmJctwSdqAPgEhPO
3FrOWLjBUSJmuhhnshlRFfLGPTL21jaFEpU7VxIIY3SOvm690LphnLNWcezlXwPbfZl0u/4wcgJm
99pYOe8ar8xPsO7OZrZyzzy+hgPJEuItkJ1Rdx+p+WneJ9njYrnPTLzKnOCAx+j07/MiKsB7YFnZ
Q3Dbx6LRNqWSGqR3OeoDYd0cO4i6WjSYRZwOZ2vi0DCY30s0de4qMpHKzpAzlU/hnCN+2E9NC1qj
Bs9A6oZdOFcNAgQeWbU+Liqo5Vve5FOiJJBK5rd8eYos7bXTKPHRc8ryJYvr22LhcRCCros6g9g7
Ry0KzSHammT6vaYD7l9a9JVwCfpL3J/eXGUvhfXywBL3DU3/qdcJlVgoyjLhBsodoEmZJi9O3PCq
nXmKQcLd3WdiFyYpEOzbCEboGPz1IJXoRg1erwMXX8rd4Aow1z17Ks2gZTwRVJCw7yegTLgoJM1+
3JgJwcSeiZ4/o4uwKZpePDujdxKyL95ixdY3xIS5D9jnHpQIgImYfRCulpCN2/XBNqxja70Q1JXC
8OPMMR7MHOfmUsJYTdXtTLMQ4M4s5Z1xEeSHxbUv9OrTxBDraRlHeO5AnE2QBWeZTLHPPYT9Krcf
FoDzkBqPXhOcGKlxsiy96CVSMDUbba4jBYhfgobDgzb0yKHtX6RDW63Ch8WqzeSVAsDJx71WCgVH
clRuY81KH82sFnuqWlzRPTrYeqzlQzjEeC0m80WBxPUJS9bDEsFWpgYTknEyOP82wyPsBvtqOeBK
m6lE6izCbhW0Rf4pVYu1TGT5RZCbu85LpcaUhFUkoiH5C32dyDHaQSERZ0GC/SL5Aa76Q5HCeAlg
AnKIjIBFjIfJtdrv2BJ/gABxPoNpDn12J+WkD0VKXolQdsmALokcPfksizI8jV5zW7IW/jrJJcBX
MXW1KIK7loLvC/Bf8pObObuCgCHOcEC97DnnqJnAdy9fSfozlgPWH2nduHV0Lou0E0OwtWSJiiPs
u6ueEyVJS2CjUFp+rQyhbdhuh1Ubloxaml75FPDDvna8YzZ5aKm0UuM4b6jnMihf7nQfQblxwNJ9
Gmc/ypigXok7u6GnpMSnxk2/5EK2x7KVxqo3mva115vvRuUBMY2D8Bf9BQMelpILZUl/Ht125RHq
RdeffkpY1NsszPqbYnJNwuFWVgauobVZyfAHvIpy36TuBO4hwas2x1K0ItT82rQwT011tF1ouFwC
7UaqIL6W3B3JrWP2WrExqvQrAbOBr9LtuFR20z4MDSkfhZMenal2bmoRfwyji1B6aIvNoqPPbNFv
OzvEEROUxlvQkdA685TPASdKyTGD4CyxbULlVbsTWdCgfe/AcJxkVrK4FhaxiYPuoqkJr6LWwr3S
w0pGulFt4opoNFcYP00pcRpkLFxhrgIXnFkpUHXDeyg9AUIFW7fyarsuRSepG5fESMRRgXauG5Z4
SpkGF8wnT3dcI77y74wCUE3P/x1iRgl+CBxGpF4TktM9xWsvcA92rds/3KF7G8gnXkCpE23kp5jp
q72YIVpaCkcl6cNj2Kdvd9QGtg/6A9R+S3phQq8ev4FuhrT3ZPp9IlVHDTwEQab3cqdUK/k5hZeV
1VN/oehurpXuPXcUTss/H1NNK6VOJ3m5ssF1XpfFRxpjCDjH9Jclpo+0j4xuO5oI+g4E9fCxMw3S
fPiAnwK1NW/C+7CUCX09pt2LEjMyamDq+m4xRmdq1lxuU9hD89KaoaEMzIe+x88EhHxbovKLXEP6
SX7L7MY9uW7op1NxVnN92KL5+E5mERRffbpqQPT2AawTB1XQQdOjlSYqZ2MyU1oX7jxVqsgwIm2I
MwK4uvqjlYwQJ6X60iflSnrCpCGsMo51mxGR5fRzIgO5nEwwShYyykbVaaFLjAM1fWUVrn0iI7II
h+xcemTL1JpDnnI6H6N7yLqjAZFQD5KU0lQj1KTUIoKs2VvCLicpD8labF1w6OyKthckjJCDFtUR
5MU+DHelZvfwOPOTYPbZxIyNLFM5BLbjG2bwaerKfoU7yFspPypJf1NyBtkOcbcC7PItSfOHrE9/
Km2LgfxbaIePWczosh32Hu5SpQD0MT2XSvnNRnytFv3Pwsk48MtHsuBPnrNDgndoCQ/1gMS2dnQz
3dHa9FPzPkl0qOlEoaU3yS3NJj/ItARtXNGtshL0qkbscQ05g/XtmHj8pHy2QU159g77HCnNAIED
hCCqBVGFmXXWAozPB4ftoL8OGiB8p8JaXCXmarB/BABL/MYLwErNfjR3moGKecJAtwackozb0aEr
lMEVMmvrSKBMuHYGGNxkYZMFY8KuSDP1JUr9tDXDjQ51ageO7sdQ6wc4osjGJqt7TpLpSZuYbtvR
mTysL0pW4i0Ld4LsCpzNHVlqAJhlM7H6to8RgaHKoH4auvxhwP6GJfTgdR6834I+Vl5CzGzPsRxv
RiMPoaodbel8GY2SVDFefxCQlzfOvS8KN7IKvJ9w7n3WKo6DLXuTMIiSrDL+U03y1VSV+dNUGHvV
EvIr71gw6SDF/Cqi3VeW5r7rs7eBlzkq3tlRyx8TdlgPteIKqJy6KbroU6nl5dYk430COeYbZJDT
D3f4WLCiqknboywvMESPTyRdvAmjuZYidG9WlH6rmEiuxwa2m8dwd8WYjGF590TC1ga8OQEt+r4m
VEPNs3U/C2xt9LaVMYWYyjlLuBzIioT5L/ny5+LRMIsXJ8Dg1rKdTJF3M/OuWh0GC0+Ua14FxIJL
2tA6M5KkggSFuxJy6q7RzQiQeTFPRrVvLpmVjdmXZFIH7QqJbOhjDmG57b2PriVbumm5+nrtqcv0
HwSjviX4LKxnHTkkSj/K6AJLLMFcjFaZPGEuUJjbggqrZ/99cem7VF915IPBr8QvrqsFsd8xuSLk
tp8jRRl3uaJ+7RaZkodNCwocqxkQ0+JKlhi3UvGJ3N2nNhPfdc3SQaPVxUqMJ6lgDWdRIIQuyodV
Sc0ytN1rUYeJb+n2uxAqdlz1RAu6hNdrHKET9Snsy4kARUFctJMWKR7m4sExWz7/EeQFMrhH+MXP
oad/IWxTriZhXQItDLgUSLqtEeYF7bVOMF26coy3qnT8zEb90AfDKXB0yDjeoG69KB43Wj8Rrdb1
r0Q5qJBp4p9xpDAlsldaERyYWB8aIhcha0mC23iRthgxKlq41kNpo8rRUFeCkCrGcz+oxGBbpU4v
VJwjaHHztVDRVXGiazpuMpTLRQXoUS/lu1OKt65ItxosZ1+DY7JJcvEokzHat3ZxM2SMSW940Xi5
m5HocELFFZyfpFIoqsELjkgLtpR9VYoPK/I+Q3QkR5NIKSabaw/12Tox4aLZwHhzRJEw/j4axDh+
CIqQQTZeBU8UL/zvtJNTHs0zo9uEyTuxaCoxc/GnCP4tIK5zaiWl343b0k3cdULFQhXBwD7AozDp
jR+MyTNZsfnRzTVoT0bAkM/1hm2YvKgkx0V6FR0bfle1kpEF3XFRYoznjtYg4UEAjoyxvFqWuymA
Za/xxkMuiYrXfMo3eZr1KGkgonnWd92U+saKSaZF9aIcte9lhdWisRxxCDTL8VuO8SsjgPhmlvTL
jcq6KapHOc4Bap8HyTpTjqpN4CtqDhBDqJ8JJ0+5gGPjMhnxmz2iWaQCzfadHbe7ttSGNUzO6Fjd
pJXc8IJlr7Yy3kTEyoJJLsZVwj/YWN2Ojf9gafJ77fXjJRn7n/jAy3WD8duPNX6xI+TMRIHEpZLZ
m96y1yO6hyOGOGZeTTf5aIRbyEYghDiq+EIgZ3cjDguOzdybdz1fuXqMVlCL0ellAXuOUfq6J0f+
/QIJEC8mJaVrjb6dOZeH5A3s80YRmLfM8oOubYofOoGt0iJW5aPySSBzVnnQmUd4tYxTRL4fYsXB
nqn5HhL3+dROcqPaoF3pEmIb2gLnFYh4FAMQqWFKkvWr7piwJyf4emtPk/U+tUFvB7Dt3FoWF2Yw
uDzV9wiaOm7q3KdV9GFZ4ffJU/zRbDG7q2dLSUmiGS5WE72OiUP3cXhOa/1GgBaLnxntAFtCYNTT
Z4wPCYMnJFe9aRw4nY2+6BP9m85MydWF8trbLMLgzI+6G2THGtyJb9uEm02Z9TUem3QTkZO11WX4
VA9m+IY4mV4IYWyezUjSzsuvKX/MFqb9O825TcWfj+LALFYpkA1bH5kHRGfMKe9RQ/6JHF7aAO9a
VwzFOhs7brjhM8fG/FxmEe88Gl/UOleqCmc9pji+8XWRl60pPrPYFkhMwUk4+9xPmfvcdZ04Vpop
aIlEg2/yaq76/CAhG68nlbuC1dG7eIUbHbsyQizBdxNjk07E/aGNhLNXuWxDjt+wUqlG7Az/VdB3
wCR5Tz2HBYjzzob5fnZQ4jg5EWwyplB/Xae+ZIFNHg5LPXwVdY2KkHyTQnvvYrdct06y03piYpoW
y2gb2V8bK3lvvB6fUoGcKnK2eJP1Mv8+CRkCeezlyvRm+ogyUxZRzgxS3Y9hv+/TLF4PZrs3vQyn
vMVZSEuteFuqdX2povq2kHJQvMe7LFP0rTGDc6ap2EDh8KOgsF45+mkXs4k4lxnCfm2bsUSsx7B8
+Wll1eHFChFY2qQCvErCuzntGcYxdO0Bil1lfbP14BgGXflJgSS0Z2CMj4rw589Vhb1ssK1vTLNY
1gDin71JjZ4G6p5VNf8gs8KPLEnHZ1PCNovNTG6W56f2kX7ggEQbR4sN5YbB0vDTxZh86gOloUdm
m76VkI2aMPQ4GWR0syEG3pxMkLsg5ynyKrt4BeFbP9pl/QmCa/fWxEV2kB5SpGgqujfTrbDxsrsc
8vmnaV2+VL3iPCKkMG91TZjI/PSETf+sO+xZy/8JU31Lb53afmTKDKmhj566Ka2uQlXWGAuiJ5iB
0dPy/CS+KfpEC/T/ngHY+eA2rTx7eiDpDLgay0CRwuWgBb2KjHB6Wh7sJvlgmD/gYax/PaXr5YMD
DOl8/4X5+ZgMWndKnOtfTykkvMRNflKwSVEFt1+gHRg+eeX5Xp+S5mCrTsWfPxK9hbGU072GyFLN
3nX83msAy/Glc90MAMkcWsDi9Z454TkBUvRJbeChJ11jYkkJpk8aUXbLLyhDK/0mLTa6IZVLWqoq
+ZOYkbpOrR+jTpl8RQ+dr7ln7UhSandjnqqcAmBhtP1kXSaQXm+kT8I8T1Gg1ii7apNprZeob049
tDuaPB5IX3UAcKyR2GgFeDynpthyimk4PxLPaWWpSxiCbG5ebRuPoZrs2kDtL1zhxKAZ4ynyPPUr
q6FBv68i7YTk2pvu0emfn9dzOgyTGJJT1mvpzWuUB/7TNYd0EhzToE79oYinL5OobnUexjSh/4et
M1tuVNm26BcRQd+8SqhvLLm3XwjbVUVPAkn/9XfA3ifqxIn7QgmEVVUWJJlrzTmmt00ILQmBs4zc
5GH6FY6duTJLt8EKJ9IN2m94wW7fQVXqEGMxy+9nz5ahULdJGCMpY+TNBS+SslUc0DiulRGA0SY9
8hM0NSBH60NKwfVsFmQfJflU/ZKJjenKUP7ojXOtVH08Nyp5N0FPpaXJgpraDcjITGu8J6u2W1+r
0OaVeO93jkfMVFwrlCXVtjxUdPQPvbCccxYNw1Zobny3lEFftXatPwyR115Do61WlukU70NGY0V0
o7UTTSneW616snT5WbftvnRa7XlSiQbMqjE9mnL+nTYFlKnaybfLu3Hubk2gYpQnEB5GXtf6bhd5
Tzzih3VId/jVUlGfTJA/9nKcvHWAVWRnt1TN26rcjuRkvrG6q5zmu5aVMw+hxilmLnlDTocaan4D
RDFZ9pr1wnrN8otwuuk0kXad1rkvXVrfeF/7TpW+WylVXN9ritRHCjrDpqit5rPQSE6Yz6AY5qxT
7JuXHlgl4Ihp2qavQdjk93G0JVwENCAmhS4CAFj64atP9TC8C7haN0zF4yWfcJZITbnJtAnojYpX
c7CNh2Y7JnkdsaZMyv1k1s96n3vjtbXCbFvCWEel4iq73GKowjl1NvJOYargavxP2A3UyA3u/RyK
pdDD3xXp9L68UWBUG0cDqBQJcmdl3piNpZyWTcNFB7rYdee5Zd75ytiQqsLY3c9WvcIp/t0os2kP
adwcvail6dFAHbucslj6/p63HGub/IRFO3+tMQBA55iwaAdfEt08ceooKfXRpNod048sBL0hT60O
YAn1X41RPHaFWn27k/iluFZ9HTHH+2kw+rVZKswkKHNw1XbnfseCD4D1/DoWdsdzbH5ZJllIYGY4
giErICcvBw3DoK5M6HOXOKTg9qoNcraEPru8rAnpPEfmp1WRKxC1ZPQKp7o5WV/d3Ga2ren1n2o+
NHkW4rQyNR5HV49OyxnLuURSpDuU+9EavLFSbkTDshQG0xXelrviQtJ9gUxr26LbPpY8Ua+DkIVf
anX02fFN60xWfhsCJr4T9q+UVeh9EMl6zlTguGank4cLPOhd8aaH5VSYpNeizJr3qeU6t2OrvpD/
5viGAROxs6gW5ng23gs+OuWB9DMQgraSmucBHIK/mDaKs5NDEj6XIV2y5RSoHefMiY23QvfcDX1B
+ux5pz6MZS3X8wchpwteyVg/qdIxXzqyiA8pcPRtkzjFV3mGrdd8ZVYUbwO88gfZU83touIC1qP5
GorCWBuTSwajgrnPklSmE6JBaJvwWwFENa4dsxk2KdbSzSgFv+B501IITgmjfsBLYjzGlTPsw69A
jbtzMHLRFFIRz9SmxXNjQLrxrKdlZ5AYO4ia+3RLrTqMGTaaKU1inFMCuf7yctnYiYxPyNRX1mDT
mwm1jHBRNo0b/Ptq2QUWtzMLLz1mpa33K2LDeK4Z9DESArBWvVl0LywivLUIK6KCi7RYA6UwmGMo
4N2ZQn9w24hVOLrGgzKvdRLFvNNVGFaU7Yiso3hyVDXBErZvsptTbViocoM0tFPpRGfyEEqp3ZZN
nwQWC9wBU7yX6sGKSPLoXFTUzToyXEzL+5pySz0uGzqnVHzmjWENOF6Wg7DGhq3VhE9/T1leLect
P4E94j8nL/v/8/ayu2xg0aSbUgd302Hxv7F8hhLYxFshA3EL+iHxWMdi+alCLNJQx8RteafySLzU
rPa87C3Hl59HED6ubJ04p2U3AVZ3s1uKVllcvyyH/v5AlkBVrhrijpZjijE8wbchV8at+YWr9W0S
FJ7zyNioZIEcsN5AFg+7lzym+N8N3a82dap3szXxDIE3MDzvpWygHpXMfJC/jldABYYPiGQkKND4
VXcSv7Y7ouxM5+gBq1rHlfndT3XGyB7opyzNgqehlwbhQHMoJmkqT5nZ8UiXGLJZynhNXD9VlV49
sfpoKZcNtDzm3XgKHj38HODzZ+dNUHRPtkQcENAExUCo+amJ+L1ulTM5g7/6UD/pgUh+PJqgq8JC
ZgvuTewlwGe83HG9N2WZPJYTYJue9fMLxrWPuKRSOdTBu0kAzK4JgnYXiyn/GOICd0mafTXoIzcE
xITkhaus23I9eglEf1XpSn85OjpnYklY7NW1dVOKqeKfOX0FQmpPqdQfm3pkvtoQw9mkn1pS2Z9x
oAnoYgD5S1E25IQq3bM1RPlWNVCmLVCcqbKCY40fazYbqX6d8fDsVEwecxAact7ytOylKlxDi7K7
PaNTl0NIUSbwedVD1VExoFom7v1oF3codtrW7WtjHc0essLLD2pMGTo2YBo3IpqbgfNL6mwgpM0K
z5jn/mrHIvxpnfK9psf9nLFm2o+a4+ywOmUvGK9elhPcOYEj7oV4GrlPDhjZwt1Ygu9zc+8yDHr4
k9S2XFE2cu+hTgBPV4+k7hK78o70eb98hp1WXN7WloQIUs8yy76NUseAbyB/UPpA3IkxyNYyS9IX
p4Jgjjj6tGwi3UB83mQfxTAAxRnmxUxNjQ8zSqaQVmDh03Gq2c+okyEi4/GF51r65GUSnjZqL60Y
wXHpzwjT+vn+LLj9x/ZgRPOwn/JYkkOlvIxRz9WQhPGvlsDrUZ9AULpICyJN30HNyF96gf3No0SW
AsGhHsW60fB+IAjxmJJY/KVpnzDVBEwZ8k3rTM1HZMNYzYxI3caeIT9STTlOJKQ9N26ZXYQ9ce3O
x1mRPnmoEXCplA85YI9/NgMp5Ks4G70tOnEQX43SEurQjA/Lhlh4pK7kMRAEVx0kOqDHBC/JYyVu
knkAIIXss6ss7947Brib3PmT6g0wlnlDg7zfImdN/L/HoHYdATI8I82jAyRs2vz20B4CsmCh+7HA
01EqOGnhbD06/Yo+5Leo8biiSuWZwsSuVk1CSwyzWrMqHfdW3b7Xc5p1lAEsBDXOPMDI00vXsOrv
oh8eGZJy6iivyyttfhX3ODlwWWt+OCiPodMMV69JhmtAy+K67MZdW1OuEG8ZXl/aunn/YNETeJA5
tFGbGB1/7LqM74Pd5dhQK3+I8s6PMSUtq9AM9JW48Z1BWhdC3Y/SqkjONmr7QGfVXHMZkm6muO1F
AKDDVFd7M7+hPIQTbMgRBwcuEZ75itMnZ7Vt6WERF0KpOiJOrmSdquiJwUxvSu5lISy/N5sfLw3z
az0Ov7MkiV8ojrEGKhqEvlP1rZHltcbpWtatdi0D64mZtsuniymg1m+Za6MKgYRG5H75yN+LNSHc
pp8NLYDjTNkDYigubdn/96aups+OzIJK0wjUVMzKIXID4xTkuXpYZYYF8mR5OU6Be4YwWbYqb5Cp
9URkl3XiH3+SucK31VnDo5r2kJVU948yiSKHrh8guOnqaVdEpqCMBxqyocDXVIKmEEUgiHxsFDjb
R5Js+pVJs91f3liONSxE+S3Pby8nNqGKFH7ZD4wM0jKlhzsinGFfhoV+0cGv0Yc0Bq77Qb8sx2xc
uP++mo/1mfRwaJvGBo+UyfgyH/x7jmAtp9aaevz7Af98ynwa2SrDUctpxvz90eXdZZOOxNh6HaDs
//nZvx9A47ZfBUPcEs/Ev+r/O08nL7cO0Iz/81PzaSqibug18AIOhRj/+b+gyeoB9bDEsyrpbU1Z
mZeGiM4ds5sHC6TRMaddAqxM6Y2TEyC2Cln67jUjsDfF0PakCJrNodYp5tPGQtE82elxCCUcJikg
uGRkAE9zaoVgrAkUB/hEWr+yqHIiQX1zavSXsrrnqvfdespbZ8ZIGZIMXvlQJsG2bsGHOgDiTHS0
xynQAg0Ve5HQxsnjHTfDyCLaGjd58LvDqP+gklB4XzYm1rOmaquzXVk0dyJ/1MPukQZcAUzLe61d
tX30nKYnDr3BXdv/WEPyqeCj2qP+1W5pDRLMxPmp5YZ9cloToojW5ji6zox18Xvblu5Rz83Ed8e0
2pjeFBMi0frEBCKlGKyjlKLeMNoZa02X2cOcslCXeOtE0zn8fd29rqtqTTiJziy8ta950T4HwIXb
VjNfs2lGudWN9uYkLwmReajBESehVy3hah9Y2O90OQLI0iiRmuroN1MooAsjbxyQTxErI1cOcmfd
JPEtD6p1bozdoz0Sk1Zl1ElS3VWeHRl6u6w1pe9VZYjWW5hHdDU2a2XeLWsBRaMq3uN5r05J3Mm8
cLO818Yu8jxsR9QRBsJQpTH91g0D+/Gyqy/blJH3uGz+ax/UAIP9/E4Xt9Xx767tJA4Uz/mdwBxy
3yC3Y915TfRILFL0WBLyTbFF3gjxiB6zKRvOLG//eW85K6r9yYU3G6B3+2cTBnrrBy34xb/Hlleo
Y/tzUff/ddxrcT46y0YJQEsJvaYF8Z9PiocwZ2ZmgU8F6EkXNqzuYYfyJO4LDVynKk7Fm0Hc2Wa5
8rqqigH+EcqSDw9olIKvSL5Nhtn92Cnl88lwLN8aaG4DghYbaiC0MMEFrUKjfIypih7GIfltOGRm
ALG8BySp3JMhxHJiZ9uASdYqlON4p7U3Urdsox1e6HSV9+NOumUBmIZ7EtTPDGXu3Fs+xu6lLAmb
bOv8VIniYcIZeXbiGtR8MuAFMJAzO0I0mb8cVEf137ftLCEkR4kiC+pUADiFH/m7WT4GGk9CoMez
CtOZ2DOiFXni7Ua9jXduGU0fCA5YjzrUMmyYTHUYueg8OJ4kNH2VAGiOYcYoEEGfnBPzGk+h9pKT
NLnDmsIzTODF0rN0FVZ0f/V+7FZqmeFW7GhMeEU1HR2afKS13lq90DejRiVbhNr4NlCMW01Nb9CE
KkZw+rsZvv6qO7gxRlTZ0A05i7gHe+eYDmbKeTfGeLzWwEJAKw++tVSXWy9Q5KsyUHxscIE1xXCR
34OhDu+4Y8KT1cMAyh3Nfm9sA1cC2pMzABXzBSCCjzW42VMxKXeIc7194CXDSuBaiehluXLfCweF
SdrNTrzRYIal0YCYN3kVbvCLwQCvlX8Pub1GZlpx9qy8VFf9BKKkmvqnBtXHocXHifTL8wp6/0Yy
rDPW1gg0OOfvJqvSepPOLuvSqrSjE6ika3jLVsVCzPg+H14WnMvG0phiguOmkW6Anreg7+6MtNXf
Qh2jZBwTDm3qSf1Gh2s5DIKPOQPRbPGcRxTbir0luQU91byLRDN9WEKJLLqltCHk7X+OF7mJKfy/
T09RnFAurY9Fkk0ndLnTaXnljRFs5TZD6zTmp4DwnH+O94kxnOB3lLHyTTlyNfF9/AbP+A38CrVN
nr7aHZkoUekamyRJAh4cyV532+RNZv17IkEuuOXUXBgHG7Jj+cUvr1RbDNSVB0oKi2NtaOIZ+EZj
zlCOjR5jlWpJKMRZhTWgZ+A3mR9R48M5V8UundjQ41gkInTLfHNJpGYnLVdhEy8vp8S+Ql/KGS72
I1MPSpsC+skEFS7RGMm7sjupNoMYQ/1BKrNB27azB73uuYlY7UAf/gpird1knoQuqI1Aq026+5TF
j7mdb5nQaYc4Codzp5bDeXm1bIZ5959jooeAGpAOZdUDRSGSELwza/t/N2D2vHOGDZxWaratuuqc
5VlBSNxK2oGDeL7C8Inp5yCq4U8y7y3HixymmaYQ75rwaB3Ju8s946I6k7dpW7T+ohLBnpkvgZc5
nQEVB/KRVDqYO8PK0IvpVpTtn8WcPJj8ko168iARj8/VmLunJKk/mAoS822w1v8i1SQ9JJb+DtIh
O1tWgx1dH7mcvO6Qo66vVEU91Fm8S4X+olFCPwrNdo+lGbwRIFQ+9K6hbWLp0nvubUH2TksD3mtA
Z2CZ0ZCyr2aCZ2HSrKzrAp1HDMZDIQfuEBFSoIVPUa0Oh1yh0pfo497RV4IYBz+JtHhttfp33yVP
feLCgouxnkjlYEgMnWapnrku9rXQr7nLsy2/km0yS3q4FDu1RpID5nQ72fgkAOPeJgPQvqbMaU3D
VckTbKyBp69HW9eQ7H0L5oHAHO9NAaAZbo5IgNv0GCSg20a+njJBKFxIjLX0B/Hcl8THTbbET2OF
v9NaNAew8XIFHFeumhD4AobaVQs3b5W4xZdXV/6ICn/kfkpCJ19Fkf2shoOzacN+1+K99jOdqOG8
9w5Rz1NbIU92HTIhHlNqzz1NFHdwXzNLyLWa5zdYWESvxdJeG3ES+5LZEfgIIm+DST1PCf5bz014
JAbeaaxGSnwa2SbUKB4qAe/Wi4uLTAxrpYtXInj7rQ4yIi8oviY59GW7xCqflrTeayhKsR2uyZN8
FOiUfTb8Hy3o/UOHwWQM7Q1pE9Zrkb646lwDR8V9wRPb3oewBXlqblID0J5LKvRVaO+ubIq3kq4j
M7U8pbXPLg6wxwZt/CX6hcFHP6BNIp7VPGBseBrw84Ae2cSV174lEv8gbc91niOKzB11oF+sXiyv
CA8lnHcDnqw9UTAYCp2pch02+zByQHBKpq5gi9qEZjpAYBydqqvTWEDhmlGaGQuC1TwHQFXeAhnS
EMdlvUnaXYHUFV/jYxa3ZzWh+t/Vud9ULOtdpb+3jXwxQlGtq3QAi5jSC6DjhZaVVsQJH+h6JGw3
j2V2rCLzlxOSPMuUnDSaCh4KWuUdNmY9bX9TAj8MkHLCQb0UIvij0qRZCdr/MPSHjdSo6gAUJN+J
RnFM+g9yvlRbI5YeVInwnRywCmdAT82iR/VdCmT4qjk+N4NRnyhfrUy8ijaTWfxTJWRt2GBMgvvX
OvIUfwiS/RgZyjUxqLxZqzmksnIwiUpMaa3LAzlWALSYnZIgLw7vtespWwP5IFlePJFao9sbTUM7
zAWKjKxBPPLviL0nMXr2uqy60e9i1kOOiyYskXs9nOqH0QZ8SOj1QJvhoHVetscS80SZjN6vuRUR
UpgOkueo0IUk8ChbJWbz2TK/M4bkak+2dVI8RipEe+eimLNBenQpJYrAwAJlRdgDkDIl8JkIPrP8
vQbWiK23b9tzq1bjMYi9tRQFK3BMkWesK6QqJd4BQPEXzGNQEsMcuobIMYlZ6ZM+PqJsaYttpjrd
zjK174LmysXr+Q9NhPBuU7PLnpnZxioyLm8rafRA7pbKCavcFTLr8BDTBgyylddSTW2UTNyzpC4e
6AKu9cHaFDQiHjKBN0eryfrBYk8AZ+NRQmkt322Y4dWNPoEATr5oFzYXqxrk1lQMpNjR+NLYVHWM
nPiW4cngspgFm+M5zsV0HpIIgsPf/eVVN6WKT2CK8s8bvYJ+uTGSimS1RpvjD4hFn+RBM+KdrOvJ
R/tBnJ4kAQPh7TVgqDi7ZCDblLqOSmtjkfLMnUYJ55AjFkB3u8qHFCu9QjtUD7XnEZ1y2brxijE+
z4h9bTsT/WjmHIJUpT3Ps34z8jBaaV6FNYrGKmlfWxF7c4PGRqyEcUE6W7frvaMJnWtxFBS1+wNW
i6uaFI5VUKZrG3mjn5WBwhgQBLCyRkQY/VwfSyGUixoURkC0bl0kBWyqur55emb4wexfVODxEGaf
3QQiJ+QUUl4nbXqo49pahQMAmkJRzLPuEjiohJR5a+L4YsZA1fbiD4b3nTHV2Hg0bnXibzqV+4M+
FcL0lk4ZOu6dGTV7XOvlJeuch5ggVYxayLJkzp1czSiIwNHqhyCRl5Gz9ums7cizGGqK2/kl4/5E
HXzdKpJkMrxZBNp4DJEhgy/KyMx0z6qGXNturXeJdhBtTSu2XofMp6WD8E+tZpi6blNXrBEqtanO
pMJUZ10NfjBNoZMwQtZqkfkcgfDf0UpCAcrTlL6ezWDCGJIi31aYB02IgJr8qAzaFcquvuvQo+dK
8QMLW90akw0pJkQHSp0coS8JWfhmj8L7LGk1bqlQ8CvLdHS2LJeOrVL+CoLcYU3iNXS3PO86WcXv
VusvI4X9O9V6RJwzaKIl9dPPgyH7bBrr0a3GZG+1Ll+NURuPDGr1ugi0bB+Bg7wbrNtCz77FVnk3
oxp0U6ArIDSQ8ZRaRr1dJStylATQz3t23VcPzQDaEmRGu6pDELudItGFRw7qpWoK144DKKgJWQ5l
0a7Sx4dWZMZl2dR1Z1yUuizXreblG6xD/75h02qjJzCfOJrlNnCY5S4n//3Z5ZVRUUhNDLLc/r8f
jSBKIFwvBC5xy7jgZ0Id+/cvdjr9WtkQJZYf/q+/krtfJ0HB9mUV/o6Lot8wYdiEbTt9gahIVzoC
jffGA9khwZPNznR3Pei9+YjBMd5okZnf9E5vtu2kUl8JcWSr3jDLsuQLkvjhpKorCKb4eUbnrY8d
l/Eup6YzqqugoNeHT+KKHojJhxbVDxG3QWOq0bEyc49vP8s/8gJEkIUG8aRXCQUsguVkBpgmmp5G
NaM60/TWsSrVEy4476HsVf2ZJq2KULZWjstuaXuejwMy2i27la0Ql1DjakM7MOzVWfAZYh4923X+
m/58/0wVXn+08p2IHsfUzZ77eVPa6R9XKt15OSQNtdlg1c+2jhXeK7h2uS1zSnzdHyAzh5YQ0HVW
hdmqbH7BGaWlBsHbJ6eCEPWmV32lbW6y6p0jAIS1IWrtriTKKQOCusH1nq3sSua35ALksvBdLx52
upK69yjEhVsVypwLjUUqgtAxZcV32GNDSJOy24mOyVlX7+ZcpbDSP3utFqzTuW36xrxmZbPNHMib
xHVges7LHbALHNMHV9pfLnbBle2Er07AnJK0D+SMAe1ptJJVme+49awPaArrqHb3hh61D1nY9C+z
F7x1aGKi7492mTPtpzYlv1X0ul+VmAfqnql/wKT3rfLUm6nMSD0dGbq4FGb+SKfoIW/r3TBVrJu7
fdJWfoJDSaTTsdGiN1sGn5rGDEgTykEIgvtkf02VDWhLNMxjKlc13hCoQltcvbeE5BQ6wXcooy+V
J251+DhRPJVwftcTAV6tE0McEPLBDbO7rh9bbmeITX/ACR34+r5bJsh5bdQr4TGWSGJvHDIYqABl
vYG54YZtd6uWyjGrp0M0PWrF5NONOjiBj2cYCtiA+2ykOZ4GKKWi7o5yhPkApfqGL3HSz8ojilcU
e3hP0nyyV7LPzsbI0kC9xDkGduGW+0S3vyrwPmQ9Pom+hGfjYLpwO5s402JruNp1kN2toiLpZdNn
2ATn6SfvS1YL1odlPBJpt7djHZG7sLnlNBZW2toc0BE5DYhGu17lnfejThfk6ocq01+QGr+1MSE6
mFu2Ikc812YfoWXetG440t5+NRkw58UJIp9zHM99u2pLZOymwlfnKvIGxMEmPqr0HvtmFbbFuVSc
u+14N0dXDtRSZgQ49UkLCI936MpRUEce6MLZzQM+D3co7wWwa68fnmKTEoU64s0LmMpX8DiUW8/Q
b6o76tJ4I50J50J27OPypWfOhd1zcyoy8zf80CM3+bEjYBM++IOa0KWKyBXG+USjOs7fBRNnxFVP
XVYx5epY6bsaj5penSH3SEQU67MyaS2YxHWiFYOVVfF4oV05S58jymVOpb46BS3jZi4Gzr8vqkBy
lXFbrYRq/sLwDL/hq8gLdC8Fojeb0YfG8kYpWCAMDYp8prl9Q+5NFsuvUfUOuRZvLGaAfRz44BzJ
ER9s1FrMbBLGxNSWxxKrbc66PcxgI3hMhz3yAAkMteBGwGQtVk2K+yQMju5nP9gHmgCKPT1OXv4t
zeF1CK0DKrh1CpxzGM0LhsVNSQs8bGl9WdP8Zfqe1e6Q727jkQwHYdL3qX3i6/b5iIO5VwGLDnfV
obreR5RMDGzc7TMPEULcA2CWn3RoJzLeWbXGOuTOdNq7XfKNBXBDSM/VkbzrlBaCFQqvWJ4Yzidf
RPambrMHbvOfvGXgyminxRGtuuSSqfHd4XJxbFLcWxKgQ++9GwBlxyxfC3Hbt+rKMurDYHTntjIP
mqbshZ6cHffC6ulgEXqxdtI5H7X5KuzcOGn6r1L5tFAK7kuNsbHuNF/XyXjUfhpd+67clLUT3sop
26IQfbQsWa2cEdNl151IW/mgW4HI0ggR7keXwVafmWdvbQ2qoyTyrtdQ/MfK8DG1eLt0tEYUjd8R
HoXcsMU3cvRDaXPTVjXaS4feuIEgOtiOs9AQE+jKsV4dHaVGSLxjH0/PrSu+UYZpeFSAmfHVNx+j
NR5rLGHCEyfrBxvRNiz7q8aDCedXnkU4KbgvB6VBeXQWxUBLQfHNhvRMPe3fx2pCEyp2RuFd8dHc
LKIQuVpnyUmyA95xQs6ydckdC8Nt3k9XOzBjrGQpX0R0LBrrrFa4EZyQhwTYg7hd0ch4tjz+DOlW
9u5PNEVvRphcJ4/K6/CnYKYEJ2zd1G/IKtpTEYa/9SDYpsOMP9NCuLjD1QKwBAylGGy0EVxvDaWN
riLJASmNyfLVVTSM/PlmupYdqnAblQTy4HMBm7wn8QFXIClbLARPWtd/sWRBaKI1m2YKhN9Eyc0U
yrE3iLV3xX5+2qhp8K4pje/mWGMc9XU0cRw5VO7sDBgdz5adTbc21FNscEr93knwcs4zcq27Omge
XL+HtLO+DfIjrQ5YAumxqzJK8X3UHyIL7onNFAIRx8aQcJ88RP+Tjo7JzOVnDCytRBGHrz/b6Hik
FZ52BPasKBwcCEgpJuPLJCbQ7mvslNJ5FBRctAHlndrE73o2EHnH431dNBSuTOs2mP0HYgCqhZTO
Il0+jqb2bhVnFsHuCkt3iPsk3xsTV1NHUSSm2e2I9Gra1g1hxEYU/QnhGvb1BgYUlV5dUBgEP/Od
7GAr7Gpmtsyryk/FTd/vUIFIOFY0ll3ID51ONX1p8uBy3ewrxd9JreyKPfW1Loo/UxDfXLh8KxYZ
zAQM+8WssTkXBPhU0qxXDjyHIr7GKl3DjnViLbxNPQzaXnihP3qJs7Myd8cyJfC9Rr/qBWS0wEqp
Naa/i0i+qA5sMiOiUsOECifNVY2NGCfFtLNt9Ustw02R6RvUhusYu4zFZDykWxGkK1vR/ZD5Z/Nh
kWZtoVA0egopKdJoCAtjV200Ldt2fbfGkGBA/oTHslVGdSOHaCdjuW0Tmq0Yo1InJOMo3SIdNrNt
yscmfNCkTBujjvxIZptWT7dpnczhO35uUhIf1zJCza/RDCdiTdJ2Ty2Hjke9kzJHBd4gZSl2VKvT
CTKQyQNWlj7qv03Uaz4W3p1hym2VNfvWMTayy/mmYJ7rO7SuW00Eu8j5Llg7EUZ0sJFFD0S+6IV6
bgyCfuMX/u5zSvwyDZ+tqoybcQjvjIzHUfD/FnB1e3sXaMYOjBQjpr6V/bgdXMS2sbMtE7ENWfuW
JGLrPM6k6xti3KRiOIB83Wc4dzvKGHmi3Vv+ds0wtxH6AJxspEHiXq+VvbSQ78jnglruyOMjQJtO
UfgQph1tfoo7DdB1nuDCcDZ9yoJ3iPf0EjaqMBGMxpuwvHZ0QYI+OTSqtx0m7RDMhQa8AyHuDZZ5
2wxAOHID9BYqGnC+QNqNIZ9ATolGPndh99tYjw8lRLDeLpGIdTvNaXwzGbdKbK8LWCJRATqXC3yk
EFVTNXCqB1K4d0MFs9pRN9ibtiPaC4u18kgJWEqHorCzrUt7M9TDHnzGttYRVJAPLXSTdG93A7+o
tKYZRr8xyR1PKLE4yTXO5WYClCJ0G5Wxs1dacrISnT8xJoOqLJBIUZ7G0DxtTJUFWAbvOIyZq8eb
TvboPdQnl5DS+X3hKP6jEkNCKtZYcw6ZguE5G/1SyS5p4BxYwO2E7eCtnp7D1p+t3JpxUhtjP5tw
Z9VU58//HidK9jQVidgb/ag1d2kpDiZQk7RBmE9QQuiZPgv0Y+dkkNRjKFTrwtD3DUxM0QlWDPIU
zhnFnUkmUbyfuY4gp38EayuNizdSx11rWTs7G3zmjHNQ+gjuWLqbVFH9OIyuklotdIeDkqh7Fwhn
pRxyIsFU6ydNRz8tq62lWEdCcKn6uQfuX79X91KpjzMUPeW34w5M69xVavwaZk1L1m4LZp2it/0U
o65uiTcp5Bl3c1h9DoBkC743Q9U2+aQQX6rhmFJg51t8p169mw0b1MgnS/Klt/i8AZrS/Z83uCj3
ishodHXoZucomYQcoEPJqovglyjc0eP6nCMs4E2U6gZSjHMhUwJ6ID3US4Mkb4k0zUkb3dNsv9TW
+NjL7oOmEQ6bOdxoIX3/g/vWrO0C4WiUKTpnOEUg15fvfb+vW6r8GWr/BYra0Kk5TRY6j7bMHLjB
wI4jHFX4AwpKq1qlsNYd67uJRY2cqlo71gYh5UNx0vMvdHuYygTQ124M0qOVTd9L0BzFeuXBjTzh
ayoQBCWc/SbUAA55pLDQafpvARQjCYcVLdtrNMPcl5SqJVsKrwnWV4C6H2CkK8Z7Tz2rAAbOZhe+
VX1pvFiUtREqu76mhwnQ/FY9L6jThbe+7JpIGeeJ4k8jiQmjwzS8Z9r4TF5nTdsqU4ut3VxohZJc
sPwWirLmKxjAvjJh/JXT4DiHg51yDXkxuieGNQwN+dmMo//j6jyW3Fa2JfpFiIArmCm9d+0kTRDq
Vh947/H1b6F47tWLO0GQlNRik0Bh196ZK9UDoGGX20VLRyYNthSbw4YcqXElsTSQ8IIdC9TaKMGr
ZlnmH0A6UIDnYbZk9QGTrUEvkChSG04Jrf05QgbBErcc8+bNv6wyczxp8C9J3Fs9qT51oMZoVb14
yxb8Wijsb3AjtFvMiCZLBUN8j5b982clOiTS1C2JJMRukDUDgcXzAccxOuyOYTxLdQLIBrIXkH4F
Fvx/DlnfjliKkyH+SHo28QTYSnN2/OKnMGTGdtf4bXk0jS6Zb3Y1w2pohSvFa51logQUK15SX/vG
rq+Zyl3/+YbGjlI8aA6eNn4HaSEuEcbLTsZd07MJ9o05HiQ1WXLo/6b4NSXx50y5BngQECkXfUfG
k5pUe92t2uvzgxkq51vYb05LcMdoKhGVDAfzzq6+O+uJv4NG4h3lYRhL75jZ4e8hBBjbaDP9KJz/
VL+oNPMuwkJ8Ig+NyTLB7OUgn5WzgKnIrIuJ53QnyZ+SHFOg69x6tf+7SfTSWN2f5Itg1H6Wrk10
7wzO1SZVYRgWm+yd+J8q+Z/+fUvP506rxqQxDf5G/ol8T4Nn3+FShvQzGPPcupGqwy9qZxNEzXjB
UPvdkRu7G3tjnpSqqOUN0hPPnasqa2vmz0l8WFkmj4qM9r18ZvnmV1CWPY6+ZsAwaJSramZidab5
VvHh7MJwdE+dVf5J9THbymfyIDRyjFbyIZZyomdzwsGdEWtAVBgfo9mRozXoW0f43d3U73016BdX
MGoFRkTwIQjQU64XJU5LH5gybXz5Ou99r3pYBQfa1toYjdegq5Cgom+Xn6/8pDk32cXqCBFxN2Dj
tfRqM3qED+F3N1EQzYfe9JlRNJFA6YUMBtew16yCUjcIOsG1IA9lj1VBR126SiOSJzTNYA3wSnrh
6URGngXgBeYVka8+f/GRx/5rnAWvShNsIPzru45e+Bb5Lf7LYmb6zItPFSO+sjv6cKqqcKHC6d7N
PxuFTrf33I7BjzvsaDGEb1XKGmyifbJQAHmLWEwV1h3aQy0fzo2paLQxIX8tqvmXDz209E70Gc7f
9KSFhOiwxl4wbG+LXCMIcUI0UHS+gruB4BjDA9rutLCV516uPkTmmemNcTbV4c/swKdv1r8GDUZU
i1J91/ZwBCrdprFcyLPyjXekbxgQ0cKHZzfWRr8tlNZriBRhwcBH5Rzy4N0LTAfhe/TQ9O7QatN4
CI2U077MUvTzkXvwuvgasmHfi9nwa8yHvvTZZkelPi0EyPwV8R1YTufKxlUzWAU5ru9h4j8x4gCb
+pwk0dCzPfWpybQfMRG44KPu+sYbCe/IcoJhq7ktmze7IBjVsY9PQpalJ+SYVC17jiqjr6b23mvd
gjNg8jEgJg5hv80M3nbsrF0Tph8uAmV15uEZOmPYzoySdyNwLnSYKmsKz9iky3PGSX6usV0d4wZp
Sp2r+Zmei7EyaaguUrc4lQG4PKjG6nbW0Z2KdhOHjU5rBcmpHXCpmkbV0CPSh2CN38DFXpGkfOXI
/w5WqTjzHr/8qletgf7BlgwgJ0bw71TmP+UIPoUYjugaNT7oqWqyr0k78KunfGxbNTOzY1EX7lvr
FCdLI4jJZovkG8DGddtQdw0CyFXvAotyBYmFVZcYaE0tZ6tqWrPMBryqUdOpn3g3bnxcEb03lMFK
fAshHM453K5Z331VtAckWwQhxiZ6uflpxi36rNMis6mA1OI29oO9n99xVKyDsQoQo8E/0EuTvqQR
vXC7QW1XN0rOzKkmPXiV67m9JzzPOYfzbd9QDBre1GYooh287knjH2KoPD2oiyM43pXB9mjubHGW
JM5vx86/x9qtt/L7aJMk33XwsmhtRsEexGK7i2q+Ah15S+2hTJbfYqBVDGHm5tQYfWp9Qx0//zg/
AoZoFEF35mwkIc3Mi4Ou4vZA8JCcnl+WZofZofT8Yj95/Wbo44MfO95eyMgNkq7IgwUKsbCGeXY9
lf8GycpHtdswFmTgqOtdv1BrhbDEKk7LQ94YB1muyEMxj+n8NPww2/nMdkN3q3fNS47EDOd+RgO0
dKx7mHrGQqRts8sQfnnMZWD8ZePeVpkiynLFTFzcmIw0EorBpYQSa51mMlIdt3ZiR2jL8uCFHPcY
wySQysK2viNciljawGkJJohzjdBbnnMwex9M2PjwCu1jHKroqhbERTkjwHHfcAU93JFQJr/bSeCV
k9vaLxJDFhfD0EuyLexgUzR0kojhO7StjrrKJloBSy8KRkeH/RN44aMxqSuZUaDfxl03xTvo9Yhf
05s8yGyYWbIwn6OuHn4lmoaWwOjaLdbP8VImAPvlIvxcUNXYBbCUoBeR6+kArE/Re2R1fUWW9Hw+
98JNCQNz8Xzr/b+keOCE30qDY0qpVePszgcEiNnJ7pTu1pP+sJVLw5PDVlgIy1CbGLcxJS8VzSxU
MT03b/K1NB31fewztHTKm8Qe1MiXYBnNy6BSEKSmWTu1ruKLVglAyCGWpTRJrIdr2kAKQpKYK1K5
Hp6HOIA17hYwYSOMrUx2WpLqFx/rFH5a1/jwx5b4Nv9HycXx0gGSSN242iQJUn/BvGfdRsA5Yrqs
qwkZ31Yb45+Dmbd7SUCOmUvvhmU2up9owvwXNetD8uly5IceblAHQE2bNsa48JVAPwMKtI5jj8Zk
pjTYPS1KxAOAWCPFPcvXXCCD5yFKjF0eiFdZvgXwh9mMU1gDKthFLCNA8ceL/NqqMEGLbtEWZFuf
V4c0rr2LZRj2BbvejDsNHP1H6qgk480ljA+iR/UiYiNoUV1VysqNGVWIs82uD9Ziymos4AwoOhIN
//NiRYdH34ZdDABErlxifqVSyPgUGDvuMrq4iRhSigBpFiNBpCtJ7q+elfeIgGnwHO1oW69yCZKH
NrTc5VAyAAtHDWAcxIR9Y+n2oVK0gLTFimacTSPFTiukI3g2XyvxhaOnWXfkua9k0ghEP/XcxfFS
xkpCjI0XxtSbazEbo/byv5F/kkJBQM54aHVsWYsSOh432tI7aCGjt6Eg1cRV1Be16PKjHkbmzW60
7yBkhLDrzRnYzxbjhoYYh/5wlnw2ShtwjI5Xb0WjP3pt8LbmiKBeZrTAaWr3bDUsZ9Wnkcr8MDf3
9IXusvgIBVaqTnTTOijFwccX9yvOlZbpV5/dUxoem2kkB0CdU1SR5zKVmJevpu+rjY82CM9f2SJb
gs8zjQh5HNcnEDdOylVKAUTribzfdsA5XBa5fdMFWjN9cDPuk60F7AQei+OtYNIGMFvEZzgG+aVh
tLDHJnpFCBxe5PJgFsGX/PKCitZvE5j+hkLUvSnxjyrOGXxaFMNN0hyZyr8Ds2EH4Zc3oSvmTdf/
CSdAKnN+xUhLXiQyN2l+w5meaMcSYAiIQPpwVp/R5ereJWXPjuYU5D7BwxWS9a16r8b8aQP3XRac
tlboazdrKj59dpsnS3WTjRGg3OXkgJgz39fkIW/A9jd1FD5TPoiTvRN80W5NuXEsu42eazc7wkn7
/H6GCoF0alV3iNFkDGoBrFelJQcgBIinN2hHM5u8DvIyF1TlyXve4hjqy2kiYKd7rywveoUHz19X
gUr32AgyEOq4SZS7H3wF81sllio9EFt5xAGhXswpUVZaoBHmOFGaGilcpSfxNsdZpfnnvKsjxh3C
effj/o6CZXoEkVilPlRrFo02V1/kJphgJYcuT6ouRYFGEbXR+MtStYTGXJgd65ZMa8OMV7bZJ+++
SaxR/k51q/00MFBhUmFSplQ714oFvXynOg1W9aYabn6ZAC/ucIR9GGX6YYTuqp2JkQoCzEUUTeD7
fWbq9VxPyhutU2rcPY36Hs5rm1zgcGMQtE03YamhIT37hJDuhn6g6a3oySqlFAbpmW4q9r21xlVA
EHKwQkN+4JYneowi3a8JHcJO14CSg3dF6UeEnnyWtVVwMLDeJjAILk7U0CoT9m1wG5tbnIeFP/fU
zzQwcX/06amm7n1pXrtkIMUhLbObXUTLuIFUo78MrZ+D/ivzc9exBMt/WKc2XNd5WUytAKCDzldR
BpN68UpyXhOnQ6MH+WHl68pPRe2glvg/ApVkb0PDl5OC44F4H3p7q/C0feBYGb8twe7yoGVM5bIx
8QvQAjaqfS9+STMhHqhnrEedp2CdBrAR2Xz/QtF68BwytGDsfOVlGL45buzcisjcIYoO3yKtn6s6
SjRugsz2AvEOnnMelouf8lnmFAY0UKdeyqdCs8JlWdBrc80M9wuiI5+cwv+30qoY4TEqD3uZOeVW
02cL2isxvpOgfeQtqqOh+DJn/jV1BwwdhimnboJew9YVaxhm7l0xAjamT0cfn6o5GLGRyUSUiXEQ
KZf7Mux1pIVttBJd0258ESgPl6tV1juNX/1yR9d41IAx1i4ztrV8muhZDfeUKR9AJ3cbuulHojq3
Mi3HM9eFeB0m9zMa4+rcxkWwHiFPb63K4cvDSXEcUQvvzIaQcq/zjYPoxlckJSlTa3ZGeF9njFDI
ANxPTnU41GvLz7DLTF2+rbq3akiKE/iCIzyZahvP7aBRfLEkcO9JcDylvpJcwpm1PyjdpdLcnRCp
tuPuzdBP0HwXYfDqRSK9x4nxQ/SFh5LX9veqYo8fTsDcyWHq7OljtRRzO9IzG/1EjwzcqtLtzMjQ
F5M3ooYTI/8o2lU6UefaDp1+sO37LiEEqP7mDTt3DJTptgzifB0KJK9yAfdtXf1kQmt3BioNNnA5
zdtIBd2d6Gm5Z3GmyTim8WnCJrQ1oga1cl0AWNT0fKPTf9ulupLTn65r1CKoZgEChwcWwxJQRErw
PKROWgbXSBCbF7nYUlsUO1YVGh/ojXGjzoVi54RkgNTogBm7fOdFt0vqprtNcQrQuGWewrbKXlZK
Uu71PmKykxiXNgiOxkSNLc8LzQJLLCN4gNyuq0kQHkE7G6Fz8PCD78iK9G2uetlW58PDvweeBkJ1
uEx18U+dj/mxmLJqN83JE3o2vpuNkdwzMDEbDToP+B3zOPhdR+1G1ePr3B48cJKtl6JuMcy7Udgx
eijodqFh/qawqE7ZVNUn+Uixoo5Bg6ovbQKAVxEZgVt3tpUjusUPrV75t5NGlUy4V7EMimm6mM3J
VD6g7K2dqdDPshC27A4LHn1nfd60GfN21BniCBIw/SDVzqa3Wqc8ey4dpuBD9aHPMTvxPxy6CIvM
15mlpeq3bFhadblr8ffSTy6ZNzaNc+2pcJoeoYtn8ZXUQtn2A1yIqp+iVRECAhoiJe/ox9bOAQtP
m7jlB9BW4wCf62Y0wM0l9r2fIeGppleo2geH1BFcng4SoksPSH3dqam3zEQNmiZviXxrgnbZs6+p
N71O1ILcVRikZW+mVkQoKfvoqLRZxHabySKd0Wcy6hDH3Zpr5Lsd3S9JgjdqIGOpSiE52YRJee+5
Y8LFV+2IgHv7EoL6XqukkgIZHIIjQpN/D+Hco6JL/pllMaRKaG+3DL8KXoQuhh1JfRCm9LAzBkYr
UaKylbUxmxj6DQUofFj0u7jHxegSm8wMpOMO1ySPkFRn1QGxL++3Q1r9Qarfkc+goZGuTW/b+hDe
RdWira5gF0StDg2PpLZ21St5sHIZRi31zKiuCWgQBhlkIzruCQEq9zm9iKJ67eQoF8gUqalgWLCr
Ou92fjucGkWcGCFQdhvdwy/t1wrROHw859ThvwxWbI8Fck5rZ5ZfsWkDyXRzPKGsmhpy+AH1Sspe
VrUEHIJOH0B63IN+YE5XdXdqvw/ZM7Dw3e7MvntxEAP1fLs3o3D6R6wr24nwoneK+HrVJD17VpeM
S3nAKOtAHiSJ1nKMrZlE2qugO3Uw5/KtyvId8dn5upwwb2h6+KJTs+/LBhcqNqXmeQ1w9rC2q4a1
lD/RiE3t6Iz697NdoA/5jyTsqKOHbADsO2UAFZHZ6I3Vv2dlcCsY7B70PIYFSZm39iKVSUYR4i2c
8mNiJ787ewZcluk8yWy9fShqoFl69YiaJrz5FeaneQtakMa3a+gwLJS+gk3rYAcuFYUpqsVG3FP8
8EC/QbtrjcprRXV2LWzMsOaWstDrcqfZW1D+q6ESL3h7UWyGxmJoszlTo/50M/IDKuwXdUcWYgS4
ggFq0Z9rw6E9ZJtiB62TcUNarZmNeL+AWH4GVD6axojE9fMPNpvfCbfaxThNxmEMB+PiR8bNbML6
EGuRsy5NdgYw3hDnzuXuVLYnWsXGW+kp1iVK7iiO2wX5YsqNyHpxrBSEuFqBlScrRrCI5PdeLDI2
HUu8NZozdVg/shct1eNVYHfhj9hmkw0w0Dk4DU7fEQRoYBf58tlMClK04MKhWaVXpON6ZAzu1CTy
967LPDvo2tnFgStj6rUvhqvpq6Yo+bn1hbP1y6zfiwyRSEyqcKAG2Q0oDlKRENd0o+GaNrmveqj2
HC3/pWdp+Hj+nwjx1mruwkGF73sMYE1cqb/jtxmVqOfZWVbKWpyAixzIw+mSVTggXlBUrJxyd5Nn
VbNWDNVhekMv0w4V1Hhsy1byad2a17iN/1gpoE7HVqxzM9XNHSnlP+6+XCldk1NhJ827LsnfEIqw
N5gfgKVBIcwPQEETODGdmthQzlpuuBPyCMZCTWBBnmPH6H/a855cXg5+WibwF+bGnJFn2Cxi137L
UvUXdljrD/oXKFHCebXHWmyQTY6X524yop9dgcGGKWn3i1TA7kOu0OofU0bWzwSy4pEmw771qc6E
1/+QZ6cWxEyZyC7eyjU7buqK0nYsnk/hjtKnLMBjE4sJwx7DDp/OqxF5a7PFpB47/Qc/MyJis6Lf
z3p5CMLoN9kUzZKwC20TzCmg6hwMSuHfLIQr8i28zam+mGbInpp0BDcLzhV70mtphHTQrOFPVOji
iDQ0eIndoicPDIatojzCNqi+YIc9lK6vvkYe9BEh0XUI4CQrCCOG7svY02o2rjXRtRimhSEa443B
LXo5S+U1pRkAN/UrrWVfhiRLtitEw85vwne/dPpJO2om/Qn5iI+Q1JYw+yxZBeiAoAj5OzPu46zA
ggUBSC3FsBpFiuW/IqIj8CXaLyCKXskZtYCUr2KUWFmMQ3ZuwcnuWzSgylnU5jRge0k7zOTEpZCo
ZO0UMK/HsVEzMPeC5vNI5zxXzJcWjO66wo6KyFUpaXj1D3++QApREgSEqHwXjQUWS00FixDbxtH0
hnQ3YheApM5s1mL7Li/NoqiyWavi4qMT3QlmFDwybsH9qYAMrlnWsTZ0rGuqdvx7dslByVRTxBVO
CCoy91iczITTHNb4Eh8YMeFFQeJiGA3fvcXKI3fP1IrOgr1VuW1jjXRwLD6rwH0BqGV8ha8IlsQf
B7NUSIqB0CNr68TCfLHgexz1ooEbPe+IoRDnG1TkLh43zNzYNZCqyhkcOKa9FhXfWD+rV1XVlsyS
nLt8xu1mAtoAHE8+JYk62ACwUteI4Drg2zR/gBHVd6wjYics2tK+iDqyd0yycEO3NQBSEQP533ub
fMSMHTuAXBAH0nZlZ0r2qKgom1PbF8+X5OsxIqpl03bkMViKffx7sOIChXxdflBWB/zCPJN/2Kq/
xfRTFi5q5oNHd5UIp5DpHeQOFX90eKxQgsqtKkg8PLLU6SsdCvMp84grj7s4eynyjmY8JwKR9VrY
LeXI6+8hjOtVEgD+Fyr1GhTeRavq4Y+iBHlQq5jS40Y3r0OtC/wL4RdeP41oaQEqyjC2XuMQPqlg
MGRnMn/XQJsD2B6Bvg4s9RqDc/xQe6feA1BcIdce0U070K6aobpFwdBcu/D29xX58tRjlcoHbozt
CIfACJmjVRpbDiYiiJoNYe6svlU3ZuGaOxdt1ioWDYgIG0GAgY9nBecHymMeQZRrewLitDuz1Jr3
QrldzY8qu0yv1kucmfaZSE5sfLm+yjAeo3hBeUyTzDwHCnCbyLKmX7lFfeyL2jsYCvGC8tYgFRLk
zcTcEpK0pH9jN+VOY+e9c0O7uuOQzjZD6kcrTjVELJHfbKfEoS/S+tQNgQdWaT6tqzwwV1ZgGRu6
hOKlNjlnStP/dN/kpWISRaJtWMR9dOoEaStZmt8dUSxzARFd3jEbhwlvboOXI2YEX2YfnZXebe6a
kpfvrPYjnM7FUNMJMIUhXgpBNw9ID5AvSxUM4vOhYHzYOSc9JvOUrZBz+vs0LKDHEhegLWEvEaoj
L/GGrJq9VB2U/NYHGFIXUGbVqY6G4oTIf+oJ+o1ASObEw9A86fnSgyDR6Ke29VVu3Gx36H7buUop
37iXwWhxhs+LTTsvPq2FGrarC8ZnngVytbTwqorcZoQpogceLgiiTY5mnWdW6YHz9I9yqarlj5gP
CS1AvGxwJuUfjExOMM+qwfdgsDzRW2hWTZ5F/Nj5hphhimTV5krvHA/Du8iwjznNu6O3KbMTbFtV
bjxgAtMIiib04HNu7FADibWm9hQLmj6JzXRuomtFacHAUuvY5td1G11yZpe4O/EGwwai7AI0EVx1
L2XLF9RQsNF9/m2DJ+H0M29+liafYDUHfahj8QuV0nBMItGcvdajDRcjJaM5QLZWpVJIjM27H9BK
8rtLNOTpq6qrCCFCSOXs9uD+C+0ahmr0KFGKuOl4b6Mx2RH+xPg71FG1se0653YdHTTfKteuX+tX
U+8+gj7C8ZJ2xblN4xfLNiY0gI9oHuTQRyyv2RVxtMuvTA8AhffxqZmay6Qc7vVpsn82OmIu0ZD5
FMhVVBjlbxvHexWQFY7fS38bIuTxhl7jNC/yt7mdmNv+8Mp4sFuOtfaJQgS9iFyoBiRCA6J1kie5
doNz2b5QX8FqnMx91HnfJCyGzx2mR5gOEDtU+T43F6n48omymwk75nlqOsBvMeMEZXQwkTENzSzk
C04ThVtzKn3eivnyb8HF3CytZ0TH/Ne43TabrGJ6DoJzOD8X/Eyz4/sQTcVeJ8Vx4SU52eEzw0D2
rAtM1uSfxuFSvqbPv/I4MfbsNeFsZAdfSTGUBcpIDT2nirsssVVjqduoap9hdHLjSa2fYpsqlLWr
Io7r0fs/NJ+mBDgWiB02aPdSTz+TXIGQ39Ls8tCJdp5b3afJh2aYhs3anHdNUx3oR/koSdqJaVWm
rkqmK6eOtkVoNLtGs7gKNBFquw5pdJYUV2+ez8geC3/TYQofEUoFDdRjVq7HlzQvXuR5pwNmX/h+
3y6SOfqLjeWOK6Fnh8UzL2iJ9iiAoEoRiO85+TYOp3fVrvKLatS4e/KiQEweJ+DIYgYaGmOLCAzs
wpN6Fhs7pnxUGPiFPcPdkhxi4S4tzJ2TqVSNnbjkpT090CSsC308QzYOl3BSio8Kf//GM1PE8l4K
OMHORgL5kGvIQ2hpGnS7yVj9fS3AiWyb40pOKcgXtlli1QmevOapxCcnDJjqSaHD4VURQWwEz8o/
kE9djyYJNZFU8LmQi1kH8HB04oCjE/bQfHAYJT0fyaeWkf4EoeBu/77uBVa8jCYl2Y4NJnYcy0RX
WgAfGm5DJkCpI9xndgGkE5y1LimWo4h/kaDbXOSVNT8TBOYdbYMQy1kGNc5KLKtwWfEVALbKEMRw
4Sf/jB3K30GDfG1GkQUrL0CwTOb6IuzQ5VsMyk6MacqjXLZrImaWGihCvDDzGtjp/RuXVLHzGaIi
veR/3PbY7DdSeFiXXOlbUC/luszM6j5oh5oEWHJcyWzyYqbPfh3b59H2r/ZAxAjfZzgm7TumgOLo
ZM5O7j5s58WMuoL4PfECddg4Cjvxb1bTBickz+aiKMwOmpAX4V/zjEthIDyoqxZGTRz/6SIQygBu
BAxYGM/zGCT0sagA7+j3LW31Y6Hhfw1gmy9GUfY7aJkZHUgOWe5qh452euoMD7mMAKJ5RGieQ3id
Z6f0mPz5Rgy5Icz9ja2qGQnLTkiEkI6atWD30tBVa17D2A1Psmj1RzAKkastZWa84uKDKTgvRhSp
58Lotn5QOGCcz75eua8yF8qM1X/a+UJuSErZe1WHWNvMml1kmfFW6KHzaOzejM+TSSk7DEVx1k2l
AHOh2b+Gwv+A+nyVJ7HSuFckQ/Fi6M9eEI8/nCzT99GECbT3bfUn7+od/c6fKnRwuLs+AkXOjb+H
JLJ6/Bcm0WoBjeQ2HH+MYfItv0qrzOmrJma9U0PPuipCTWD+lc4B9LdY0jgYj8xgcCOuQFDk9yyv
Zg6Rhpeyb4lCo64hsqP81L0p+931r3QHtU9M8myeYyumRxRNF5EGQGjZjl3IVvF28tpSDawDTk0S
lnwq5sodsth99HQgMiSiLEytD65DSgLnoiNF5phwyy6Vyt4GsMQXELK4YybFn/lBDWLixmoSLuw2
Lnc10b1LsoUmHHhE7+VhuK9VX/l2vhwzQu/SK9/zawLlzcIyRfiClnkXc4+4m4A059DrOdaAlAav
4gKUX2VrENMQmeY/VHgZuJZvH0zQIrt5Ab3xZRIOlCSgDVa5FXwNdip+elnGPQ5EAOSMbvuMD6tF
ei0tDfdywyftFC3zIyfehGUMD8bAUaUFrPk9ZyY4YwxRSn/WvVmC5PewBJnUHNDxhUA9Bho2aYCS
XsnFIert9lC4Je4lwDKuzpssRUTSdlm+eyTPqw5eUmYh8bnmuruKwvMYixvfrAvtLsxtLF7zGDDR
NRtLeMDlZEZ7dlLOBTOduhJKnD06XIztrDeQN1fZ1yggGK018EN8/Uq1n8z+rpD50z53MxCdyiRS
f3m6oVxrxbgqWuyudadiJsfOLMnH7neRjplOP6TJfvepmDN/VJE/WB/0ZxVuA404aZYgQ8774xfR
u48z5RAY9AgpwZo7MsRsvvin32QkZYvUZPQWht4/ASbmF2+YZxQWt2Qp42FfIQXSEz64s6oMWPBq
ss9G1H60vI2P3HHHdW/BqpMR7dTLeEC4+5giX5IsYb16dL1vz+2S2UXjzWHO7COBGs0FfFJrO/mM
Zp3AMNZkgrEI5R6CoxzGYqNhl/ULRkiKprvXdlpGLlurkjVs0Tvd+NE1frGFtIo3vhn0pbwNkaga
Mcv/z0HepGxkZGpQn5WSFq3SBv1GU2CHLXTHd4/PJRzGUPgUBsMTxjc3gtGPS/88DiFZcT7JMrJd
AUDMPjsGVpK5eSGnZohBf7lxIbZPlbGV5ntXAQKsBWBZmADGWysMAzQL5p9ubJtDSsLpwgWMVzCO
IW/EDMXGyylqaFq3N7hDWE0ZlF2epzMIg3A7xSibssgR71WP1s5Wg3EnNz0pq/4ib7FpZ6Ro5KTR
vuPAiJdBSGR7rJCTgwSXhCBysbS54igbYG4Wau8585YdKRSnVVZG2jJy6nbPtsFauI4KMTtzsXT6
9+c2gbdEvh4d/xv6Fv8W/JYra1TFc9A081sbhcmNpHJvlcxksy6d7APyNRY+BaWA1eFHq6Siq0yB
O08ZzjnVpWVvW6J+4CN1rh6JGwaaqc6kzccYdCLdtmBG4AAYgaEUGW+kINwCdrvwI2ySTdJ+xk/Z
oOOQeNFxkl8HRmdzmxNS8pSCd2W3VtS82VRTrT6i+ddlrp1W6JOZg8b2SS9XpYPzFHvGUTRlfFIh
YAFs9XZCM76aKSix5A14u+kAdCc1YI/2cIL4VoRaRdhEgCmWpByjyJ1TNLbJ2QsblT14XPwKScxI
nIws0qD/JX/N2ch/JUFnEzfluHx+t4xDzGJCZh10tILn9lUzsvd2CtIqvND54TZm+iNSs51tkhdV
eq26en5CT/W36SbgxxwFo6LZIvNT6EUNUpejZ9VSDpP0eaIkH/3PU7fhnRNY+gtAJKgfR0TYKnQj
W8sZXhKQn2SbdKv+KqSVOSSXrElSy/vyPLBtJM9PL4F3OAqnAd+pEgbiqlvEOs8FvxUTR9a5I1aX
zCvWKdCNlZhTTe35UETtR12W2MMNwq3xK2QHhjRL2oj4BPBxPEu0/7khDwWginXbqNXG1pJ222Wh
2D8/keddYqipJebPkVrh3ooqOeJFPyvKEL/6Y/gAdj1+9H3xlTINdoPuJZ9HEmXvze5cwmZMLHhS
HgRW3b55E/5lSDWkBc+SId/0fIykyU8p8Pjr/mCKHW9L4tiyqK2e1eI0O7R6w0I4ZNykpFhFfgK/
BxNO7ybtspiEidb4ITfAkVvubAE7A/bENQZzfzUb4S4zIgwYQ5R33YuiE/l7xCKHRU4cDcCG2sSi
Iss+zSCxFuA9wCjpjVF0DMmFU33qcZmDQW2ZzJluvcqneKIYa21OL8VBWVHt+ylJt53AwWU7YIgT
HZnxPIDSLQSmlkH1GuWGgusNiA5oYsLBcvMBJbm5jC29gZraLSMiLopTjMJqDGR39tE8W/WF76yF
2lG/Edp3GkVNZkTxWym89OGZqjj1M5u8Z577b+8srBgCtcUEAqUMicBl7VpKjbaZevaWdcnYDwNf
22Rn4gVbh7tKE6PfLBVnIMN5EOlXRDZ2Bbq0yWv1YuAoBynn0zFTqrJZyb4k7IK1x12JYTWi74Vs
THbT2UEdEJ/pMqKaKl10+n3C9n1WfjKIW9IpX2cd91+tLB55aejn0kp+EmtT/GSOhqLHQv1X1+hH
44Ti1XaaB9tf9Zc7ndG6z7ItwLfyPmpFbf1gkYuT/iv38O36WVt8pEPNVa1l7i7ONO/4XLkQLP4I
4+lmKZRetDvASunKsWlhSgM/QJk2pNuBQtM6GD3ZIexTpY2n6zDjDKOeLruYFXxTG0zYzVzViUzF
M8Dg9h9bac+uaMY7iaOE+o3BW9CP2gF9e3zOlNn3oVWgNucWe9lZJvuL4aeZDfjP3Zw2XIpueTFB
NEefJkBmW3G97rFELa35olasYdxOdFcwTfM0rtMTYGRc6OBpTgOG+aXJrJLBMtNIC9TmTfUgCBDZ
zc+cdx7tfE/9YVcTsai2A+OmJCizncIvZpQARP77Eqim/+PqvJYbR5Yt+kWIgDev9FaO8i+Ibqkb
3nt8/V1V6HN04zwMg2T3zEgkUJWVuffa5wG+Jiq3OiMfxB/oX1VEppK7dVzOHyEkobhnCpw6UJbl
TCGe0SAwactNWutl7yGIYwDcQCDJwexh/CuV2r00YfTXY4F/nn0y1WoMFAVq9+ciSU+UDMFJ3v3x
IKghPZECWu08N2iLT8sNgqgHpT3HLjCAp7lInWfZEIFJQTBbdBtC1kqNZBci7Rq655YKA3+Mhv3c
mtGD4qj+/TK1Hs3YOkiLxEzNB8TQNAniUZlL5mqws5U6XtoDrugR/E+jgGPI49KvDA3HPSJDuDfn
wX+UD/x9Z18RAgVmeMCeJudqPdf9Slr6uHeiVQb45uRlf+UguenZnmvs4VXP9TLk7QkIPNOlcai3
lVg+k0i7hWqRHNw4zuGONhN40ukoyw0TTwKcXZSYfkxMTu6xDuQcs1OqKPByQ71sybKlLx+40iry
oykKZblhkXLGTcmkbelsj8rw0AdQu7AkW4MwIqio1HHoj1tpu1v3HP0Yv3S/CYd+VUl8ns2kv6Rj
1pA/OuwhK64W6Y+dsxP3ePSnkhBMKAavTOnwOomxIV41AyBZwWRHzBOD2WlXjYrnCxfYex7a/XWo
kN0qBanDZqNQggDWBjgwTiOy8SjcquI7kw9NQq1JLx0yjrjefcWIHoDThnTCmFoBiGLs5BvxKhUn
T61XyoviH1minBNGUOckn8kHTxv/vdQ8BSa5+FP5XlkQ6OuUjbfJ6zDF8g7D+rT0qpwetK+p5qRk
iRsLGRnm7hxPM/Gc9ikuw/Ncmvg9BuadcYtgx5gcbd9obgw5G4XVMgOyshRpvaNB2YnVL7yHyyFB
SdPqLk/bi1zbUmeDGI7kFJ1k1Lyl/Ot96INRgm55edrGHCpaWDObPlQOVgdI6OcBOg0HdBVripH1
FduLgz+Rk8houJ/w+FkOAi36RGDSHZs2JdrXt7QNXJ2x2OfO0dKfPb2ffrM6xkHMTkBHjiOXRkqc
pya7wmnjq0MyyYbidfptDBu7GX8FbK0Hqaj4GWvNDtKQyEPu77eAm1WP+xqtVv/WEKkxo1t7aig7
b3WYETAbe4el/rTJGcI03wdXqYk1iuZWBOzpifDkZQAYlgMGQUe4DoSI1gscZVt1cDcGvXus9QF/
nMqJxitQxPo0C1dzb8T7Epi9HMn2Jt9Il5DaNRcxrVl61ttZ14NzZGLeks9G8XKinXoIPeMg38f7
7xPXyeZPRrmh7VFKDTRBoL+Uhd5cZAlfZPSw7bzZLLVtXMwVoToY4/k3HDx43n8swaK9rWVHJeu3
pZslSDnpp8n2Wm4ycIhn7H18O9Tu0FnBkKBxjgv7c7k7Ug87KTkJ8uaSt1lsGmQ4pxGjEj7yA0U6
zW06Oes8GYwLFfI1i+yaKelIJ44cP+tqx+8aEg7M22iHA3iwLoDonzOYDgoy9a3+GE31H8wN006a
bLE6AHYQxUNvFPFazt/LyPLuI/I8GGbryVotrRuE+QhHLVpTGVvSQtu5kDN/R4+rCwDegN1GnKoc
VI7N26RHHqSTA45pjzMI3SJy5MA1yZ6d7aa/sVuVR5M5yJ54J2aoctLSOAQXGv64GtNhemdNfvNc
JpqpMpMFl5Jio/aZvZmdkN9aE+qoZR9AP32TpabcdvCGUnRTkNgGybtywijnjf5k9YRr1ANjdVjo
dq3Vj2Wkv2IkT47NXOnHYcSwFgRNfi9bMgjFKqr36WqAk/s0TFRWSu6Gt54p4i6urR4EgtB2ZCNG
V6fpnzMPMLxncgrsm+ohsIiq5Ltprr4bkpCTVDCUEqfYoghq1pbSF0SYA+YkEBaBHpYTqHqdO07v
Mfmc4ptZsTwzKuxcgjObkHBPrT82aT99Bnr45cVedjHyZGkb/3SGrbanqWb7FVGseLY4cM+wv58R
hh2qsQ+vMKyQ/TPBXddjXr4B8QRcietnPzqQenFEoepSTXwg8JncZiZNPYnZ7wv3GChV+ZCYI3zs
HE++V7czah/8Vv+OvzQCdoqq9fvZQgNH9cFk0K1XeRa3z3mmb7RYK0/4PLKHIuV4vtRwUzbzJTLa
zA2v2tuTWW78JvlVEHgLB1DJHkzb4FuLWgpFVyFfuKEad0ALPFnwJChIaFXIG8mMi2ozGjkxaRgg
ntusISCdwQwYD1oYQTV8VwY4CNkLLFX7vYo5BaEQmPMdusG1Ar3g0mjIeAO963eWjdJDvixazUQM
Fa/aiNJeDmXntHAeRR69PIej88EsqWt3cp+fEzjODE3RLXBy1wiKSIVOtg2zccOqC3EM6QjhEf2u
rTpIDpVFInUTxBdT6Pkys+kO2sxIb6MFGymqGyqrwy9QGJdmGhEGiOZ4pJdEAeWfiqcUh0qsOjAG
nasUAodiOVI6GIj4O3/J970LvKEaxi26QRvLgHD9cxZI17lrnYwMZZL8QEkSa/Ao1wcTOc6/CnsK
bnoAGjtM8XNW4aRcp6hFiNSSFnp1nNGBy9RwcoC3vy1JVrvI+bkcp1fF1K4dzhpgNhlVNi7QaaSM
/VEvTQyIVmqB6dJAcokfXY4H5UqaOM2bmjvPdhg1FzXrQoYbBUZzb2x3hW2PT8WkluSKBeXHaBn/
ni3vjWa4C3XdArQ7T+ecosqJPRxmCEaYKH1y0wcboJfOeRgRzwRq8L4UdmORNyL7bdyEbBUXshD6
bRQyf2jEWMIlo2Ufs9itR8ifdNuEtq3wMmMtOxZuH8wUNWGACs9/IycqfenR5Dtm5r7jWgHAYoFB
HurGuFqk/q20KgtuQg4NTa78Bc8nvGdMor4G+IbRQupIHMfq2U1iPOolUBgajOfWY0wHKHvlF4R7
eQJI0Ie1f+L72ys06a8KTQjAGC2IlhLR4n8fysj99zJAn7ND8qBvVPrKhKgRidQ7MPDkhqJ1/ril
YZivPexn2yqBlIXffHYOToBWUhpmXECcLAIOuN3afsIvW2fqTc4t4gDTPeqRTadBhhWZidem6Bx1
Q49bhJGbGL2MLrzNeuCtFlN8o6OhHCeaa7EBoDZzbwh/B7quEQVV5mFrHGqnu0ItH53Y2CspqWtp
3otRAAy/fYVHaD0JodlQed7C7Sjq+obhnrC1suKQLZgDnD2Sp2xEbITEwZsHsJy0tuRDI8zDk25j
FxBuXPq1FW7cNtgurSFq2BNYcwrhMbZwrBjIbOVL12qmw6sRodSUcnUkaavKBNWxnCWccKj3LsdW
vqWhOFdd/ulV9lVuwX3v/UY8bh1bjkVYO5Mdnyu6wjEcUBsQcyQLI1kPyWdOxr4+jG6/Mpp21eof
Lp39T49W1nZSOuvYqRl5LhFoQRJX6h03Db0eDwjbjM8RwS7Ek2l4kxuuvJCd0Mm2ZMhEq4QQSWaa
uvmrdDmUxvPjYOhnThvZcznNzsVysi+7bsMrM/FwW7kWzEij7QFAp2tGRwEhkT2LUiFQNj5htDUK
KYtBsrjP87L5rSguLSvxqnYrFPFp3O06UJ7Y+X0OLsI9zlq2LUrrKJUPzEuiV4Nm1TpQ4HY3LrpK
ThDnmYSYpTOU8gq7rQ7L77DAQugA2tK5T+VDEotouya269613R/ZI5QPhRVcYxLX0BSW2bFQo/Ic
93MNIqP/JYtGzzaaczlYXz434XopQVl/GVLjTFkTyGzf0f7fkowofKRBAbaCG0w++3nQsYuTjIS1
Sckn46GFHrYmE9DdRUIY3GgM7HHgjjS7/lNWWnOrvxgzp+Dx7+Dn06MCN+YQuSqpS03+pvY97FDO
xxfDAgAzZ1pxbiPnZah7/ZRmRLf7OqcbpL8fmI44ZaradxjSEY8axhQGQWRHh+j4p4BoN0XQObFv
k8JRRbTggDCsgmTmCxHTlkClBStdO7YDYo1pgfrUT0Xx4HrmWr7K6DRdfE0vD3LdsXPa4GYFUAlf
8h0f+H6uSv0om1CjUf+jBciX3Wm5NjQ0btIuWhGwsGknOlDjxK287b0u3QSuhXE0CisymJXyg3AH
c+OxMx77jEjiwMO8s+wzqOFff876RPwU1Soyq+8eqdm+NjCkZXrwpxLOVvkQxqN6kgNIrPZIkyBo
xrXyMqZ9uOt0YLCtNW4HrXEfVUTBdEXK9J9wuVCVleLZ3kdpRrR6otL/GBz1qBUNOLwmutTQ4l+6
8dcyvVMRIRSz3f5tgI+rHm1rpSyVK5E8yJW1yb5voldZyEEaDw8OmUyrarA9HPvJoTYRrFa0rmBY
wHLLsrXs3LF60qASodqc0b2BtblTSRLMswCUQswulnXpVh3QUIrRvSVOGZKkMo9wA2cT7EGboDUM
zARJgrzbKndrat5HlAwlnN5B245jPe4HtGfXwM+8K1HTTCrBPTmVXmG4qYNzihCEQzl6lEDPhqN0
a7BoknFi0HgwKEG8IXuvh9J4caryqAS6/RY5ziXwDesbO/MlbzpymXRn0wdxvRmzN6jTGxMf2VUV
P1PogFixEpehk3iZqL3QPG3kUNJrW6R82CsvrjK3cCfS6Uj/3ars4qU2mPA1Q/egk0iGb8x2l6ZM
m6A6ijS6ashWoej8Zz4tu+NySEVPeBuG6pFYrhKUuAZGQPHK/XKGsHWutIh09UOl6wbqN2HL5siz
kiZX4i10klf4ZLMQYfy/wQRtC/xzSf7Qm169DS2yNpdLvijmPcpROD5ChBZZRn5n18ylJ4+YRdH+
ZQ/m1y0wLQ31PQRBUDrEwd2latkeHKEozs6B4cBXFsJiO1HYQSOMMr5Qh1hky5NaMtHRTgdX3wIj
peSsdfS3fcX8ZjYgsIYekDsSlqqe4zB0gxFAsanX9kWr25NG++kg5co/6uWkUunLuGbEJmnEAZ+1
726Wj0YZBkTWTkymfDh0Z69std1SBtkTmBSmUumhsERA0jjluOi8VrlRyjTr/zfLJTmbND6aLOiK
g7M+aua9fKisCcW3BrNdvuzxdmW2XV4mSSKhyiNPI3be/LnE7twiHj3k5kOp6ub+pyEhn5VY5Fba
hKZMdnrlzEDlBFSN/P+kHHPkbLNdKj7FVuP1z99LE1gXvpMd5bUSJvzojUYETA1Gp/GRfZtGkjxX
ir1pI2rMhk0e2h3NcZVO3Jt8lrR9jaeQAKNBGMInVUPp6BjGg3wwelCtae771nukpcFGSe2U6WH5
hk8d1I2pxeGlj9rwMiTm3xQklrbpUrU+q/ga1h711iMZlsazHHu4FfoclpJz5abFrrBy/Ry3IqKB
fhytEv3NCsP2JUkijixjpD8nzfjcCQ0ibah+mwQDxxhC6MO1qwDjK5qgOrtV6LnrLHEhkLsIb7Uy
eBJ+8DvGf9lznD/lDej1XPf798FAKTpB3lqeyffo1ParQby3PFOTzaCBL4btGpMee1mmqIhaidqk
Q8YhOvY5hug9wfeRf617y1yRW0aGuRJ0l2Z0nxtIP8dWDzVI4/9x2spnFkGtlJUAZXXSl4Kw628N
4agPVlQtr2wjr9aclKYJmQt7HeKPBDyp7BzWDbbxSUeCI49AVct9wwjF38jr1JwKyk7xdy6FNuZK
ikxdufPiChxmi0II4fgftXXy1wZVNWekbmIaOv3R8grulrCQdz5Mjnamsq96jI/wPGJaQXO5KZP5
bfbQsyOQK5/UEHlEGBNT6tDtYOqKUpqpcLCrR9RtjhEwPxNLhNMYn628PNj1wcXNkIpXURs0OBGo
2mpSCIyGgaCUAMYBgiW5jzeGmZ9y0P2QeeciO2C8w0rLFmwCyDkaZmY7CxYFyxdsFEN/bwerZHYu
6NyQKPmLE+UMS9JBd0fjtHwsQcekgAp42mUVbEKtrfTdHJiVu4ot07qryy/8QBGTmCZ6KMWzxiNY
ws5WVqDpOznCmYDErIQO7mJovrFpYwQXf6u6R/5oVcSnioMtekfCaKRUSpthXcdOv08z8mObCCT/
D1WuVkYHvwVOQ/I2mXoEx17kDNdTnJxzZKs0jjt+qmb+zdyVjlIdju8J0QjhGB+XFWAhM+g4yClq
+5bYaVhfUQcAkynfC1vYtCnKVrnrR83aJ467ZZsUvC2UsvIhi/GLNHDcj2b93hSc+EzR7HIDm/xg
eUSkzuFkEpaEcBfTp+Dw1UQSrtPJzTb6fycNYRIW6zkJnX1Z6RhjK8uE3F2NTG66l9DQPpTYGR/s
wf5mDVvxx+ONYyHDuZBQmIbolkAJxpsazOaJcIqnkr7FuXf6RzmMrUSelHyWVHtmAzijsJv3rorI
L1TOclYdTVa4jkkrWroZ5LAeiniw4KEAYxryhoJjmOGpJxXUMGbGQp2lG117la88sgXRRgsVE6ZP
Yz14eQ4bzKF8FSe+vHUJrwimHXPZh2Fyyo/IDGyykwhOskzWSal5DrQeJhIxc0mWkF4ihy2u43kX
3XAvwGCKT1s1yeYJQE9Xpg5unf7mMRBwTFut33QbG/VCWYyVT9m5a+jpg7VS1rLQ1icrfig6+g1D
d5d3YfNd6s2dyoDtXXMR6LrxWk4qSzUpDxVTPfZZ+sFjrI0bX6j1YycyV1puXCsjoDVjmnEJiFZv
7o3MPYyuxZEviL8X5QkYLpgDcXNa5PZe9dWRvnk31sdIUcLLD2sNLM5w4Rby9t483qhzG6L5CFUv
rILhUqPhs9ODgOIUUs2kOeSN89bP+4l+mSKv2tEsGreWTsStQtt84yKh/C5bNTky4R0OWpy+FcFs
P0UkDW31LkX6Rf3gc7tR2ja6737Qc4W720fuBz5e5F815ekU35pkmPdaC1xXZ7gNZMY9FjOKAy1W
zwzzQc13Y/skO8ExHDDmT+uI+c51dkEJRA7Fr2LzJZQptaGjCXi8M77mIeQbgUTptLJnngsHFIND
gPusnW89X/JDqNlbQhvmW+jzVilEQMGM+RwwUM12W0eXgPX88D/PhpEUgaEUpLE2VBk34qnqMKOf
45Cw4tSm0daovXMRJXpT2d1fpr17WomkwGE13Jmjg6cSlN+bqiO9qfBAfA2euzPiSPl08niCiMPV
7E30k7uCQ9XUAWaxNds8DViZViidqvvOUq11NRSkr8ux8qyaGBGFUqfV6ACFfmIdZMsgHJ3nEvXe
utfr7jhb9nB1AMkNrfvbyOnrcd+ZgedvEpjZ57CGQ1sqOPAqH4W9mr2StPDeDM6d249f8vzQFeRb
Z/kk5IQUvYgsBIO7ZrjK7XeXTvDI/7tsdTYXF2kV1drVSMZoY7+8NXXfrGMF/bqCXF0O/vBHZMfB
+W1hqyWyRDdPQUUX2NFzC/inbYCbAUUhh5cZuzwDlzMG8ieXgmuRpEDJstBst/1eCWFOlV6pboJh
qD5MahaGEi+qm9ZnuWSiUYqJVXP7bfjLc9BxyyZ+AkJlW4aIYfEZMSsxlSth8H6ynmgO7Pq4rTYG
Av4nzTRadOuF9pJPHVJxpMfw48pAJz08Hs17s6ZpnfdWskqGFNMB/WcMGjSx6vTGJWEd8QY3D9OG
hBkPeAM46xS3P/NSbw8sfOE2BgFcBe7U93pKDEzaEdYktlVkdv3rYMzGg9sZ0DSKBPsO/85S9ZIy
R0ohv5p82blVf0JydlbMyMcIb3/I5VO2LQyRklRV+xnINwY8aJ1+xTnBMPVy1xI5uDJN+5hMJUEU
mkcPULT/ZEFrOZwOO5pJcl6Wadr36BXWrvPdO6kgjorpHaOH8xhGeHMFXKGfWs4f4bTM5+2xQWST
tS9dEoj+diQQp7BZ+lr7V4RGPXzjIBvfiou8LgCp35euk28cbNnPulI/hUH/J4ktAZGkFqMYasE8
ZF+0grvxc84GkMB/s8HftXbnsJYXd3VIQhAdnpXXJOAYOq2CBC8W1c6zb4NePFqyDoOwQIxSKFZ9
2C9R7t8xnY3wFBgYZSIn2aemcnBvs5MogNnH5nusBiwtrcbMtkiMBGSU8mL13XOU6v7RbTtgYFYM
M1vWGWbCmZqzBrp36hpUwdpVPmhd49MFTgkPTYL5u+S/dzVTZziGXfA9dZNFgh3HbyOYsi/Q51ad
EXcQMUHRcGQAIw0QILtZfqgN/Q9ipu7u5335EnPvS64kwESEdEo+mMn8OhWmsrzl262xLlvyqYIh
T0m0ztOdGbR0yQfFivbAAFD90/EMnQKIOwWHHLGFv4i9P2WRSy9LVn5U9dbFTCwapZAZg+LdIAFs
L/ptg221oMxNwZXj2QAO4kjxidka8xmBGGhk6rbH1RpBpsi733qWcNkUWnDQp+l9OffKTbswjWIT
BNNboTvVbzIeZdGjlSbxEfMEA10c6psQuIbdAPQiO0Tfcfm1i0n/5/AWx46/a5r8Ws1jebZz54xB
/dh3QCA1hSYRvACmaL1C9OLAMo/ljh5HXaXFxivDJ9T99VUVjXcTzZaW0Djp3cBgmdHJB8jt7zYZ
P9g7sMt4sHXlTada0XzVyHWBwowGTvphoWUlaPL46oX23QPclHh/G8ZvYqrTPnmQT1CkhwfDjRUR
MhM/K1X0oIb1iK2tQTqgKtOlJ7VzJSuOvkd7CyqODlVH1Ys/LDsybivWdLu1Xa5r6sb2aD/NFbWH
OinWPnay6YIUa2PDTbhDQfLKSROxbCCCMjn8IpzC1nGA1FatVZuyuGusD7MaBrHMEynhqLTPpYNR
HfT2rlAxsbca6eEsbDcE4ozFyowupcAquFifVxzv31GLYsTv7yeyn4gjAyMLDs/dEqAz3oreWwZr
GBWOMQGdR7zn0QaqnS0ULQV0EZSys6lguJ6YiFhecNfTOjwaVc3eOjjaAV95cFjkvjStDt1Erp7c
oqKZU6AGlPWQwtKFmZqkT10+PxqdjtEvxdQX5/q9Tnf8zKgYX4pFolii2b+bSI9w0LFzyUHc4Kv6
uTXT81Cb20XRNJR0cPrIGu9yrbY3vo06tiSeQxZ4Ue2uK3tsX/00Pelh6ey9oZw2skDn/LkeDCzo
XF/frjZe89yYv2n7Fr+bwPjbMng7yykGkg7jVI52sVKIBls10fDldYJxo5ePFe36qxQc+mCbkVO0
40OskeQuBwBjDphIQzC5MQ3YqmFbHHyuQGl+cTF+nGATQO8w7AE8d2zsAvEsV7mHpWQ8RWO77jzH
O4xWGj3mNp0scWhC2f0sWUk144vcytMzeDlrpSaRSbCTlR6j2iwPaekQ+1MTpbo0aCgz1oVmEoBT
qNlOrvtTjGIbD48JISBQWZBie6M2eE/dCOFAkAHLJLz6gb0nxJ+t9ifpx0LliM4sgiJvus4ejnH4
u4/VGdX70Ownv2fxd/TuD2vCvVMWiMXCPN9mCiTOn0UA6Smyl3n2NwVmnq1LMsYhMiDFY0mYPid6
b6aF5whthr5NuFqvuVeXK6un5c11Gh/V3mhXPuK2g469iJmSwOAOiMsrimdq85BTBYAhKZ8r7KA5
L0LYCc181xI+RvPIfGo4gnBCbD/niTVhrfpIz2sI/3uuVs40SkjjA+XOJRUBgCG5cRe7SplgjGR1
iVeGD6vKdki3x0z0UBhN+Htqe3eFlaw9ecV8XZzpQfYJ6AI/LZlG/6TZdaLfZzVZhKMznfSEEDhD
CqaUYaxuSmzoqPHq7mFB68rehYaovMbLvDf6rKOpr6U37NyPRa6RvVTrt85sKYaEdWIAshwLng3n
FZU7t+B3kS/Fg3zWganaRgoauzDXkkclN9wVv0H8nbW/9aYKz2weCCoEjn1K/eTi1F2NfUMouojH
ebXQC28jQw2Wj9fIg/Xy6VaeP94F/l3VM56Ii3IAHI5QRetH1IpF/JKHKrgMiDda0KMpEeMISZxE
c0jxGZBFJAz7dcj4OSpHZ9FCMgsuTn3evsvvUtMqEQaN8HHlcP8fAnZnPA+cqWZ3todNjOCbyw0n
NPviennPRI9YI0W5t4FoSEB8eqTN6u/6sgyfh9TIVpMf/yEjL3ruO5Xus4pwf1sF4edy/CPC19/y
3zqYRaLhP2JG3AcDjh55ulLsC9YWEJsDsTxOz52+jtVqX7ak7TWW7p9pw+TPQFeJVvexIOZRfAk7
Msx0rLsMU6rpTAzDPXqqmSkUOOx/ruqOiNa59IwT7Qo8xibtfbdN/umIEy3ZN2K2GeBU21jEf61l
u2zpmUHnAgDCGFnHQ9gpQbZq67glaJAHJc78CyK+gy20ZvKtOZ6/gSJoSLOSe7mdMW2NH+SrFJLs
MnZD5TMsc80yCBg8iwgMafSoCqaheToV3AZYB62Obmrc+OqTHCepdvDHCJXoUPuFfZdmgY7hi180
s/ub5yA21/tXNzG8O6mNZUnw7tN+eCtL3LaYfL3Vomeje2RdGuXi++W8CKr/teS9uTsXqCXoUc7p
V1tqe0Zf6VUZ/e7S99bTSLrKHxNKjt/2z9zhyCSq/gNyUb6fBwhdYZLvlXpkU+DbXemDnjxOpT2R
pWUf5PYqH4YoRlFT4vpMil9Tq9UrWUYgOEJ1KfXUMVeZFKWqKXZ48nbdYV23aO+k3IHvkPkppd8q
jDQoYqLJKR/kl6hp9ABLVavIi8NP3UcawBnJUUg7NHESqCsf9NHDjh4XH4OZwFwV0hoHEQWhFhMF
AeYLRc2wOsUR3H8linZjTndIGnah1JFzIo/ijhpXG3p0UTKdlkkbLWLiYpBZFxCBFiFI2KZ4hwHN
c6oS6G2BJZcPDvFWUMxpB/Zl+zcQpJ84jBUS2qZp5wnSTzG3X6GxsQqrwdmBeN8CaLx12AtBrrnh
1q3oCGUtOA+YifygtedcIovsubbMOcoHSfR7buaXah8kTfqr6JovhhDlr9kv7zrvj9SWDG2Uns0s
EqBBT7vETsB5RvEwES8Cn3LKNwYelXOgZNZVeZESBfkgJS0EniJudYi+K8DrbuIpcB9p1mM1Jucb
Sxh7O6roG1GVMzvFxO1eeOdiTCNSrtUL2Srma5UGX4Md3BuR215U2tjHaB6/pdxcntdC4tJWOlqG
oxSNNEZhY6rp+k0Nq17qlxAs+PsYqNIqcoL4d0DQLJJeAbGBM1alSCOsbpPYJFkaynwZ4sR4CHp1
xoiTfaFUtM5FkF2lq2POnmQDOWGsp/pvLK7TvhHnOs1hVyyNLF/6mJpPUk1i0ROX/QEPzQzyAeFS
HXNQVKy9DaSfjaz2jaRU98Wedv5003UHHFrkPHVZf+hKL3jSKs0/DV2YQUMqoq3hTTUXFxEg2cAp
LpiGX4j9wcwo1a8xCc7xUIFWEBP7YrI04iCp8GXRlNOtXaGibxFPERe16Mr00n2ScxnTxHgDIYjh
rFWuNNTel6CbU7zgQpHT4KzIE9O8lHRK9m5c4VSRg5RAbc9629PjBZNBRlQaHfKhste0jDTiykbr
NM7kkWF2ADaQsWxVE8J7FHQiCGiKH2eGbDi9G+fYiKCNysPcvpJPAxE0k/UmnZyMeKKVmsW/2Vjo
9RBbVPukCrE0KK+m2XF0H+gtypeRyyfsEKVoi1qcigHt+EX+ggidvlN/irc9aq/FemcKutzSESW7
ut8MFjFXjjrd+74pfqMw9glDBjoma4tUA049VWj7oJCJxJJAaUBA6qGxQ8ObbGU92hKV6oMuWnm0
1w/ycixGmi3L/2V2am3rkpcrOtSxkviP2owE2rbtr4wMicdQmRth3fA2JO15275JZj53A71fVd5P
aYFVxpwPEeKvQ+OpBVg/Aq8CHcWZ1+MilA8uutjl2c97jvjTZMCUUUKS2vz8AfiqAzmN53acCrwC
9tMgtQNRSh0gXsr1GCimQRCtzeKIdf4OaF/h4idnqa9d41dv5MqTBjdqlWsqw0Yre4AsBQI0o1ZR
bItadcR/XIjMnzxWEWJE1csszq+IlVSBH0WoL15qHBZqN67p5lYTHWVCd6CHroOONAV9Lr8ox4dd
kDXJK0q5BChiAnSg0BUGWyDFp91wsKe6+k6ExkVDR7NCv7mDFGe95zr8RNnUcbqs3s0pIpVyMlHU
UlkcwradX1LctF9929JK8T2srRid4lBrnuY+YqgMGv2ko4xfhzpjdY8MBAxZNopIiqtrNZ5kpxA4
tX4pMvtVtjP9pvkufMcRaVRMz8refyhctrK+5mRhjrVzzKaMECP6d6EbAHmYrfEBMmR1aqIkXSkG
FHpaMY9JxscL/uaotfqKoVr/Yakgs/2p7lHOAriTKwgFo3Hx0Qo9dvAUV3XXuhykGYPKpaktGFWl
Sfj0M+MpB7acQUnGXWAn49UKUfz0erIImkSCyr0KhdRsxw7Zsjfu5855qVyl2y+2Pzzu1x4B7/1g
lue0rP2bfACv84T0OLyTrxRYAuAmASG1XqzcKnAr/1Sddhx3K611nMcS67uSeuVHhsfm371YgA1t
iOuq2KaCAe0jl45CXpLYd2oGkLELiksDmLdJ8fZ9jhXIxpZQ66xzdv+DW6hbhJiLeAyswmcM3utZ
Jwi4MdXp36qUkfL6o2eQz+gEVIV3sSxiVtQYcn3QRfWt0WDs1ROinLrSq1vsYUUuPeVZdU33KYMl
KfRwVUWGo4mJZmkLI/hsdj3V6YYAMkGUbbX9HMWHudG9z0ABi8hxO1+Vej0A/BSOzjqK5l1doUkg
rhB7tVo5GLlV7ZDleceJyc8ZaOfh3uu88c6lQYn6O6LOEl6xORdRW+RgpebQzquIe3Fl1E26z0ME
txm1MQIhYTeidTegtQinFWjo8h4pCzUlcGMJPB4dpsBdg+MLpWmRr6cvs6ynp9QfnwiuuS1Cto40
4LIangA4EJE2MKImkfnJptH1qLT0rpbefGK2pEz7VntWg/xVV1w6K5aTr7MBvZuTBeY25Lz4CBs5
gESmEMLqthkZWvz/LqFT/7KmOt/LV6qn0sHJUjqw8nVPcOKmg5a5pkc3XeQfm9jKLSGLny7O7Fj7
iNlmnGWHMjIP/XwkIhK8tObp7m7262Qjy+auUTZhbu1Ae8PV0qdgE4KXPSYeUU+Tce/0jD048abV
ucPzJk/Hctr98yDfG6AjgOaun+T7hZgUNOWsnPSGc1faMWKp3D7ZNiaTgFXY2dj6PWiny+ssHr7G
Jvnr56S1LRURP+Wz7XT6KSzs+pRXVXgh2YPzTFeaOMSNaNMY3SvLnX6z7OSzxn+2yrDNXaQg3zBQ
1sf/IQ5aIV0sewZgKyyxuuV+F/pMQjdDjE3oGxB2KRKfl+K0L7lKZ9/eq3YG8BtX9snwjeYuxRyy
AUoUEs+kdmQsBtZmRtZ6jrqU4N2ELNSl8REoNQd2PbFXbOVfndd/TFWabC3D9wDWtncBUV43Z47c
/aCSMUAI8CnQNPuNII9jbGbGdQDH8mNkURW40mP2NIgsj5mRHv+Ud4wc8aHImsKPsbK6GKYsYfT0
FFCkuoYc4/8YO7PlxpUsy/7KtfvcyALgGMsq06xBcJZIiZJCoXiBKSbMs2P8+l4Ab2Va5lM/hExU
aCQB9+Pn7L32qisKCaMbY7ExsopADMd+Z8tU7kzBf+lzEB+zTXRzjoxhuWvsjrQVI4Tvatn1T2hw
lD+GMuubFVh0/xwJ0hAzWbUdapDYDBTEu7AjfBahvZOOENesfoD64MFwTyiOSVaTXi+q7uH+rgqT
0tOOocOJ664A0K084HVdJr0qbvB13hr0in2iHQMilgaiLRR35zp0ctaQFBea3qFNY+v+0FoyU2DZ
4vjGqru18+Qjk2gj9wISz2GFRiJopae+5riYtXhxlEl5GKE13OA/fG9W48OSao6d4WiP/eYuQiUn
YSbeFxEeYwbUTwS6VbtE5TzEaJUqRY7RZjWZ6SLEM7S+m1SK3xHudZl60OPgzYGYruLi4Nu9YdU0
RInA/LkGYw9AxwjLG9K28kLP8Lg+mpcPJSFXWxiU59Lsf0XswdKg5bec7Cq7yrxaG3V+HYtpZUUW
St5HJpQt/BqEmqxvAgfrODFW5vZfH6MnnZJOgTekd8zS7xCIHVp6BNv7OawOmSoOJlLNWgM9Vabf
VkffUGfWprXBdxcIhR6LfMbRgKT4rUD8kVjR06hd77soOpF9qqfjZR47pu51nl3SBOA8T9NJm6Sz
K+Y5P5mo/Y6CxOfVR4ssgnxGAPPQTpa1eUqUeE9ANpNSw3WurkCAGbkhF+biZy0y+COuGRgnYzZZ
ptWWJsCid41CZfbNlAA4royfRkAWyXoVIf05Z11rbctgJId28Qxr5ZLBbWUdbucU2W+huydd44Bm
NG5LZmuqbhc8Kq0xDV3S8l45Gw9JXmnbrIKaQW9af0L8C5YQWKM3MZv9iIv8KbfH/XpflfGko0Re
1HVqwEkBmQfbJVyYRBlehZWrz3FI74lLedbSbwRS2n40WWDoxc9VUI2Ia9fVmPAqEQr4aAthYTSG
p8TGcrICuV0Xo26iPGQtzuf7PcqL0XlrpR8QQ322JrKw6zEnOZtebG/G8fdklKhA0x25FNcQCMj+
Ls9vMkxlxXAZncZ9ZJBfXgDVXgB/lk8KDe/tv95TBomA3oBgdZe1uDpzWrerCQGvhLofLbJFV1FX
raPjvS9QWbZk0FuR+eB0NpxLV1iniVPTk4kujYmMeUvcUj7REpZPAaCQY8Za59kUe6uiwwbedUBv
Y2+LUo73Yo+GJhjh2Y2JeVGJ6DXNn+Dj2HGGLnjqRPmqJLXJgT6fDqU6fwVsUO9qhFok6Bbh1glY
UhQNCMVqCgvaHGGcCzmlyotdmOGIJ7Pv4s7JezjEyjPG5nwfVep0ERq0YSwE321srx4CZy5WnBr4
JVnOeizMU/Sk1ulPNiqECuZkvoJcHzY0fzMY2or5Onji0yqLt3Uob6qO3LNWBntZt6yU8MUPOVOk
3b3Dgwyd2U3mHuBtjh9abLy0VlWl5KqiT6ljGoPo39NiJk9JG5UtlMPxDLQars/cXvPwG82YZr9O
FFz9Bb8YdDSdc8fa3rVJjJFGz1St6cVjQ71Cjiu351lHDlD/dbQJ7fB34eT5tcToZw0aAYcYvPBM
G0N8N4k43KJuE+7yzjUfJWiE58qANgkD+Mt9OYlDEk4WG8V6UQ81ogGGVvWhdggoRLEq+PJoOBNb
km/SJcNg4HhFlvJ0q4TCrGSZQGpMxk+S55AwGU7jDCGyvWu1KX4YV57joUbe0Nu00mcYTVwAyX6A
9ogOlFjlaAm052AVKeRBd81TGCsfzqK4KRiM7ew5rA5pknOyHub+vB7B6u8VGLKNu6zErDvmi5Ii
W9EawyX3pCbLedaZV1pds9EzDDNtOXeYfTM8x44c2kdGzS2UooLWgTiuD9YPcxrUdnUP5M9e+h7r
yF7TFOS32ITXD8Wifh5nDE4j6RFHGUCJsMxzUcCetCqUs8OiAPzXGx1QmcfoLd8bxiLngVpxXFt2
OViwXVsPYhMSKuEhDSO/LKiCK2VZ9xDJfMdYXCObVDd9MyAxVF0aYOmSPyHBqSJcBSXQz4Sckoi1
u6uNDQ0R1OR8U614ONx3a3J7MOcGVzNSIR1yTvbXn05MDlqD9a5aW0SKieptxRgUOsE+tZw0WKDl
a9nVQ8jzS2Lz6gv9yxjRJOFGs2aDcj8E4uoSMcoZA4dWL1Trf7E0BhgIHDA6ZnbztShZZteLi9bW
QhZG2Ehs0rRhlc6ejdG50a1QXpfakpLUqxaGDXGiFf1U/nalH6vr+l49Izwyhr1Mtebu7VkNPhJy
B2zt+usd+0pRnlD0V9NXPUVTRstjB2JQewohXHh85fQjwoh579PzotRj9FLNnbIjCdPDGj4rgvuX
mc5LGPaU0+MD5ofxWYZagLV65povl9Bs4pDWp8x1yLxbYRzMpMl0hIsC57MP9+PiBbXxtBxZFSiX
piD3Ft7ESaV477NWudyrjZH24ojPopcEfa5ivPWNBp9+Bw8LN0yrWqdO0UABTFb0UTcVYoDa/Utk
nrdRc80zdfJBy9lbWsVHNMMw+jrgB8ABMo4uCoEny4dsN+6YNyzDOGUU/VOZc3OgwI2PIIegj9Bm
ryKSk+ljPa6d98gEfnC/vGLFmhZQceHPo2qRwgrFgFYVmAWX1vYjqc5CaW8U+c3Jsvrf916Yphju
LnuAVqN6IE/hvAZd8sssGt2T0jEuuCCNiwgqYttGYhFXk6NtZN9TTSboPoeAo//wXYMMfCuISAk9
rDgTEln6x0VNFoMWzzBuSgT3WocfaXWxCaX/yxDMCA3+lXD/4k8FPdsLEKjN2r0lGJVqDGntfmXC
TZbl0p4rSnqxrNjgg2OEZn2xX2fl1FtALdc7RqFuun+HdIl76muGNg4eZc4uuvOkKeAXV/XOyr+F
8fgWLd17lRyUOzslb5AGjg4ha00/vdbCXgiJqUMq3HpOWDS60yxQRa1T/Ym2/SWZKd8GCMBl6VzX
+YnVIDmNrQQhxDJTie3+VnD4OmvS0fe1a+geH479hHI93SVk/G5yV3sVtRk8StHlr4QrAh53h1sP
Lw23CTP8VcY1c8wiNWh+ahNJcdnm4yFQp+QSpsZtXQ51B1cFXRJwN0uN0ykqmaXk7foBB/RHUgM7
7rlnaj97F1WWds5w6JzpEmBWWZ89PEoHfYlRcjk0sEBoUFAr/ewodeUhGWyWaDsm/eXwObYEwnO7
PK0t4hYwMK5MADS1sk1Hs8Rq0NSnWOupq4lnICCpBxXotOI2htmA9Kt/tCOcvoGhY6oecgwsd5Wp
W45XogKUULOf9ADhREeo+ylOSmjhfXZRbfg9jS5mZtBj6SvKbwXhFzFw5vf7iiGhJC2verqTXRU+
cN48TKERHgeTQdiaokGgeH9XcKWLSoVn2LjHLwfKj47Z/lvT2I/Inrvn0JnVt9r9EtBHOt5ff6K+
g/29rdsP2WFddzVAnWeikSO/sW3LX9feNeC7r4bz2giy8K16/fBR6lm0c2OrPc1qCIcEXN9Goel/
g3wECiUvbH996I6kszMyr3kuEwDWy2u5Hhvhkkz7nKLoMdtU+Gc/0AvHxwoNztYMRP6izjMYHVcn
wMN0/HXQgBH4iIIau3FVwG2CDL+xFmd2MxvjcWWcabMKyCdtXrvRgqoxMsSLneZ9rjXxOFEFIQW9
mOhA9pCUR299uL5RDOB7CWIIPZumow3uah/VzrQDwwtCo55yr6y05KfFcTCc5PChkn7EFONaTMRI
j0uh2i9vbCsZT3rVv8dLATsXUfDQ498w/2mYWv1Thh0zq0TUGFdF9szw4nNt92mzXMDt7gNNQutQ
qIN9iBkT7oqS3O9mwlkS2/PNFhX7DFiS1WFkVfY11jjjzi7H4LW3rhoj0Z3rvidTepzWBPdT1uwS
UD688IM+q2t5VqTGS/4KrD+Ule/5CK6shpy902ME+YSChoZlXEr6GbuWjvWiZK42caM8lPTHf3Zd
+TJGLpCxKob+bxBxk+twqGI8B3FQVBcZhbS0hGM9uLoe3CBg3kiOyn9oc/ke+/dZPqExODLLDxfp
/DPKPXHRY2vyqiX3bVbNfgMm51sSTrW/TukdBfu8FOFNtlx4mTZ/Yiqs/DFyCGodM92/b8m6Fgfb
dTKZ9iRUdDG6rmVO6U5ivEKP9RqSeDb14qgjHzw/yvVhOL6LiC7xtKxPGQBkLLCdsg+NBOa12xxX
62+Kz9erc3e+KHO1JQP5Iy9xiZIW9G1G+RzL+KZ2/RVgjY7Mj8LDYmy7hFCFj3nLtJHE7Xa3Biv0
IiWVPMyBTbkE0zAr0c5Rl1QH2yjPvRXqR6PGB7tQv+oMyBOpLPrJnGbPsgzxO02a51UjCycErmVh
u8fCtkB5Zbp6xZhNzhw20pS19rBGvRQNwHMZFeoOebHmCQJRPW3VDpDcXu1LOyQTsarZ7qd527S9
tRti4a91cm3QoAZZbqJeolMGDvfNhbbhWUpeM93pqExCJFgAq+CKheZEVl5K69/k4yZdTKvRmueh
haTTmgkEHfDZPllX8iio1JM0RRuS0wwuTVrtrpI/u0IhtUs4jH7ViJRGm6w7fdFWj31P7PvycAqC
lAAwih1aD01zbJKy9M3YQiDvvDZxRhdRQ5O3JLcqnYNuogoiBiZ29N0i0KMKgAF3ko756hY2iRLa
lHj/FyeoMILyRg4o2vkQwKVGCNt7RjF9UAP6RwjBwncropJcGJ1hC3e0mMjMGi0wpXBjk0NqmPh5
IEYqm77sNPYpzsxVLI/L1V8mKVOfSWiXTGkIqwsxxifh4O4gKcvdpFQ/B824BD3JR/A0sAIFkC89
zSYbprAxJeT9SOnVQWlrXppWOv591ngHLuKwypBzj8UJhM20M+zqpgxGzG80J/SeI7lJJ/I+LH5h
38AYsu3rceYuRDXiEirr37cbWyuqN6cJHgqTeZGVzVApFmArZvPIM+ZU+YjycpfMhv0KXGg8BiMi
uM7gGtAcnZjdZGlDJi9NZ4sj/q19u+h7HSMAZVmKyK9Vzgc0cMiHQtTzGOHdPYVh/nXFDY0Fn9HY
BVmoiyyknky6ASMLGcvQg9pAEOkpOu405MyW6a5w3fEJRRryveEtMI1l1tbVVywn+bcU/MU6oo2M
ZNqtJEOVgRgwM2T5llvRitdj3CVa1W1ci++/cHGwunkzWShuAZ1snU+3ddOf8sxYDjBjcyr7KtkV
9Uxvv8yR8KKTtpB7PdHOzh44ZX2uxCV0o4ZnxQ21aCEG4iSH71GS7+c5cR4bQDHnvuQSmtShuxk1
zCNogMGhjcmr7LMw8Na7zIxCsZFmXHlqab3jC7R+UsodFWX+ZFKP2oKA8mNTC2dbLABpJU19s5kf
K1MlLMgZ9WOESHlT2/mv3uj1N8Qn2FUaJqJ9SIyc1WQUj4tAPS9Y4jHkf7srGfuOgxTZEddWjo/3
oSca0W4bjK7f5kF0KuKp2yCm2K2rZ57p3+05upRDa77CVCv2EmCzvz5MugGsLfghTzrMX9zE4flY
sCTryBP/Zgjc3OAwZ8bJXh8ZIJZNaACDieSZhiLpQCS6PociPxeDgpRkeRRXsuQPJqUSdJ3Q1SVe
cMG4OMFwsUob4ZdrvkwiVJ9XW1qqcNqNkzn/oSD97gF6kPz+uEbSgtudH5mdYyvn1nCyrn1b32tH
Y36KZtYuw546TymksomtH4mYw71lTRUpWcvMfipIeF8LWWbqa3SVBOFzAN5G+Btq+62etqQpGzqN
lNYetmEq7YOrJfMLAtmbiIbxMugZHpXcONkMxx8r1dEojJZZ3ojj/nCPaWa+EZceVyuKN1LzfH2E
KB9wqewj+jhDEhEmtVy4yCcrWmwEwComRoRlzlK0BMOFfZee0RLg9NbNB1t1ryHGlqcwmWsmbAJm
twldZL1KE7Iutpzl32ryBE5ZhkaYHOL20VbFK/ckYxM5fCfhT7tVEVp/5LIWcclgAOA7xrwGY6Oq
byAOuu2qXYBfEu6ELAY/LivnMaB+hoDUJ2ebfK2kZRC+7guVEpzMGehrOGCitgkc2xSZeBLw0L92
9lmNBrgTwFROQVx/zxdK4oDa0uxPzOV6KHwXxx445wpd5+qeFd+mTbu7SxabpmVj7JNj2kLGXt4J
1ZKxyTQ8UccZVNAGCYqdfUlHeNuydi8lrkJfiUaK7YoR3xmnHQMGDgReu1KLFKemZTmPfpmR2bO6
kKCPScA3zgNA0iX2GK/SqhGsG2YMa/9P0fL8ZFhq5NmKOr9pbUYopPKodlfH6stTTZfjUk5I74Fk
bBK9GN7W91CcIZEZARKlmhY/DM34fNfJKImaPxR5hMFGdZKrohT7UIqe9bVIr8ucR50Xks9kW/Uu
wwS06ZUcVWXlN2Yx/HDKiOCPYGGhtyM3nDM+JzPmpUCE1oY2XbqP6yl4AQ6wvY8qAxTnff+Y1lr3
wVKq7BnjZLB/nQurLKruoagOkDcYW4bhcS1hW5VGUcBev48n9wz2V2diyJhKFDQGKRwVytoGh8BA
2PvqQx2Bm1K/6HdmGFTsl16Xi/5Ze9JTCvglD06FmIlOxe0lx3YAf1VHkmlnxy80DtOtUWKq6mT1
Qoy3+K3Q++JfQYRaxoBZSY0nhZRxT3eM6qOK7GzrwC4+rk1+Nh9IJiYEHFtSihpm/WwRMezn62SG
JWDkyBs+BVb4ZVzoYFCSm00DHnYAK3NsLTKIlFrXvAoJ1Yowm5YIMWFYLdoB3W+nJvCrvkDe3tm3
e8VSApZTyAlJkSI/Os5Hl/At+2aK4VTSlZw7wAxsqLEX55yubJyDLxN1JCXd/ElnyMRTRKLH0nR9
CFw79loln071YvlfaoKT2k6fZmXhniPdYm0NDNJur1nLgadvDajzSyXsJGVxgVHsQwSjF23G+lmx
5wpBJmrshARG7sX5RVpGcy0YifkE4c7buqeDVlYfpol2Kdc1w4+lzJ7M9hWjJliPup1wgzGUcPXm
TWHstm9IwkmdHgl4XzzYkxqcIlLQPN1wGq4MIOOrYaNwsvb+MJlvCZkmT3d0RRG62y5IEBa12rZb
4PfLshD1JUXs5HzEk9MiqtUGX+nzEL13c6YzoTxmRSdvpY2SzurDB/wn6r6fp5+0VNQMy8AyFbqb
JpaCL5VFfhpTEVyHpjk5YsOsKU89BJ5tJ/XPOq6/dAsBq+6Hc2tq9ksdVKiVrcMwVQzjlzF9pmX7
AEfhphV9/ZA6TXVmYursiDdQtxIaD/KEsX0IukFu+sWOqsGFBtfla1ORvGuW9sVl/PSjG10kHOAD
i8x8iJcuTri8cSYSG5VC98sIDW3ltMa1ifipcxp+g0pk7e+rHWZ7ua8HyAW0IbKFwpjcKADyrlUP
OfoEPOU0d+08Fm9GQPcDxfhDv9D37IpG43rl2eJ9tovnwMlqyOdLHwOzJR31vIJgsDjEwkY1T7Gt
XFLtjTaG/bSCJgYVi0qbUw+NStPu6SYip1vH5GoO9bovNmS0pPt00aQkv2yc4ruxxxJ8/xFWTKTW
OBe0UJdE4b4wukMaNF9XwFhPQxgaazFuq0HUiDR7oGRWhfRtYdTVcaTCVRIH9IHNswKbdqtU7YQG
COjunVdVZsjU6+yMtb47hA1AEtdo3pGjI6nDeA9ys6PTUA9sWoaRHlrT/RJ2+a/VdqbpgmQGpzRp
QLm0+ENEpJF+qwOilW0FhTqTqg6oKDo4xyRNI6jS4jHTnHddsb6v6somd3Y16r8aMdyxZhJCq9l0
r+s6gVpW+ijUciYrBe1jNCOspcWrMEiiTmqG08vhcUaccecqZlZY0W+DFyUV3BfoR1Yr7DAskXM5
gqJGyk9YfST/kXZ/xx2hOmHkgIU1FyNTyOUIurzRlGhjcS9+CQzbyx7DVrM/bYUdtEsbZIB42j0d
R6rwspCFS9XhwdaRmL42Unuf+e0KBSOatsNFMz/eW9G26YQ3LpH8L8Y583JnweQY31XkphxmFkOq
3tqbkIjDR72pmeSK7kGNtX2N00ciTdRjxlytu4moFsfpq2aOwvvzj//6x//814/xv8NfJfi+KQSZ
9o//4fGPsppwwEXyPx7+45WsqTJfv+afn/PvX/GPx/hHU7blb/mfn7X8oH9+Ed/4rx/sf8rPf3uw
hfEGpLn7hfjnV9tlcv0B/IrLZ/7//ucfv9bv8jpVv/7+5w9EfXL5bmFcFn/+9V/Hn3//UzPWp+D+
DCzf/q//u3zmfNn/7VrZxJ//+QW/PlvJl9p/0yzd1l3dwiZq0jP484/h1/I/7t+YYLmqa5k6BSHs
cPfPP4g/kdHf/zTcv6marZqu0C0g1I5t/vkHWKD1v6y/0YpRDVVowtZVqsI///fv/reX5l8v1R9F
B3QxLmT79z+FMPU//6jur+Hyl9mqLjikM3IUumu6hrAF///j8xYXIZ+v/Z8khEzizCOhZ0xsPegM
+a7qCQdQAFIQmT6exzHZOuY7JwdWOxp2IewDzxzPQc8UBunogSqtZpZtWtD+hD+F7TeRR8bewKAi
CAA4OV3i2fbiRl34IFpMzoqYzaMRBtdQtW6yix2/NPUvnZm9qjivZKQ3m4gAwS3H7NwbCurrMPW6
ATSWK+Ln3siZ1jFtCXXd2aRx9wCO+TNwsB/qQ2GhMU6/OUoFwQEp8ubsqJr5lOPK9WyHEWjnlt6Y
g6RJG/ziY8oGKiF6oSDSy+49o+7wmt797eia9BMrlFjtrwXuwtxCUey4IBY5/BzxxbiwkpqZQwMl
+2S4WJI5YBxGZFKe654ijcTIJnxrt5XmxLfB6L2CJSmvm13FOdhzo6hGxLKlPVsvWq0bo55Hy4ou
1Plf8gKVM+L4r1rU82TJr4Y1EGTaT5wIE7zjOMS8TCO7nrnELm6wwZnqyxgiyLAXxVoaQqINgu/k
ebm+0wwPZmU7G0U4dPfUrqP0xs8c0sqRjVwShQmcN4FW+dYwB2hlrBaY0Ew6UVQedUkZkWV0aLq4
OMQDsjXXnv28gkDcO0NIsyTYG1i3PFUkjBwkuIGeoVOv5pofC3JSIpTSufyJZ6TamFL5zQGPjtjY
AfBPU9NvGFd4lijJt8ejwG0NiGgOix9xjLZ0SsnECCLNN91u3GAQpzfbRMACFfSZYjzVSYB/uNfn
oxurb2jfEdHH8N0CgLoo0BealUskiqTMotE3U5e1EGwdF6Ud34lsFn1mzmpMCYSw6FhKqjanB8cH
DUnxC4yVnrXIHLUoeR0D95ZL+2ZHC+ynZHvEQGb2KSL5+RASPMKx19xUYBF4DdAD96H97OgA6MUc
nEohQhoPEuOGUkA6YKPzpwxUc85osRSLT8JKfwW6ixQ5rOstAHZji0ai3RfYHiSEyI0kr3Kn8Nd7
DT2rnTCaJ1WM+GYx/+A1yWACOu63PDOpfTqp0TlM3vElIBUJYm3rPhhzYW8ZajaoCUeUw2MT7QJ8
2EfSbzejDbAKhp84YQVltMqu6gcZl+e6QTEQ9fHXux84zVtENIZvpKVyc418wr40ZxuTnXC3FOxF
VSc+QjMH5V7DL9SjTlBHF51UiLRyItCkc1D1mQP6KSKJsKHAykHEXtjt60QAa6fL565D4aqRiiA1
oBn42n/oHET5Qf1BWAn7da1u0QIBaKCzDm2ftW8gIQ+dCOesrFnyCNHuqgGmATkEZ3hWhqfoWbtV
8exXNJP9dgjIHE7FuKvx9HGIo89Z3UZSyN8tFckmL59v5eD0GjWmq0quqlh86hSPaKIQQfJaLZOz
w9q5rIjY2NMIAtRXOOWWMxRG3U7f0HAVW4rVvWXST6AaTbzasZENxMJcNE5fGX19Rm6ebROR/8xi
o/ALifUV497AS6HovnBPiau0Wz0gdzRBhhk5VkhJp16npr71NTU0x/YI6HDwWCfvjaj21BXJsdKj
n5Bgz32NmnCuuFxzQihNkxwEOlr4+jtiilkayA3EERs71oXmiEqjlgxtOQ5+4aYYxuLki1GKgF2B
28hhkOdNafIZJBJv7YTGMUUhRQ8yBshqJ4FyLvtpxx85HPVWuybjjnwzrjKIQYzdXOwIsq/2bAvv
GeIhArkY7bpB4xdi/IRowNAbqoznlOF7Hc0nrdfjTauiF2cGzGgf5yZ95cCsTmlSnQuU4Zs+VhCA
wn5s6VX6JW5EL6oG+lXI9U9jAFzLUYijZZF2sGN6skqeKD+BCxcOgMh4wc3L6GRFkXkAAaKwAmmP
gU3qaGvY71ppK3u3jABIgUKip5MD8qA9Bdy50YIDgk0k7sAD8qQCko+1Gi74tbFqx1ccGisTukec
CSdHMYy9GrTOBkLHRjez9ktsvZtkS3BgXqXVxbGXdAJAGe+wrzzUE1RbalXAoEXod8K8lX39W60j
2EQyxvyZgW8wiowcRs2bR+V7abqTH5LZy1wXnbJpeo3ZciG53VMCRJArKzupgnmCWmJ6b6arUrBt
6mZytahWa9SHgTJfQjswXwb5AJa2O8lk4nLVdeBOIOkgaphcQ5kLOpZSmIXBC6oRaGPWLM1esdfJ
94K+YoNE9aQmvyEwRdhOqt/RbVHulSInebdz9mOAyxod7AbBw0eUxoMvjBIJRPUcc5zQSBv2XULE
N9iJ9hQ+e2KniEQLhUMHkp3bbOeShf5rTLHrpz2UbxGb+UZViBEIkqX3GOXHalYjn4WDUmRJCgLv
WkBojqqPoRuPDDYPWqm4+0UrBnXb9e1O0MyYYZ/JBAx9Vr6poGV2cACJdojjW0RG7GlSUBeYWtRt
gngvc/hccD0HIni4rJ1tTM/qWR8YpywBNGX4BEhFblB2ann3ZlSBQtQp0VfMQ4RJxElQAwlIw672
or7OiTA2vClMx9Nk0DMk0Z0qi8yX9ylwkRzxCkTUETgFlS1HTSoz81PAfyB3svu0W3iGhUMIot0e
RmAZQ20fie87ZkJuaeF99pEOD0cpn+w2wgGqvU9N4m7NHi4QseOIo6TNjFghPq24iEp221hqwLVY
AyCWsjUyI0onB8qagZ9ghOuy6fUOKu94HfUOr4HUmAEmfso66E8lqk8J+qUfrKe07lGSxk7qkaTA
oXBqeIEgno8GyLKx85uRzL4uBLA9dHp8VHp7x6akUCpZyQEz3hf13bFwcfXD4BxcK+cgWm+xGKgP
ZhgRlTOEXzB/dLskz4LtEEwf1DBMvPAyeFUSvy+i1DacMog8RXJQNH7xuC0oHovfet8j/RmGnS6m
N7Vtm+2ghqqX9k9xIudNp4+8OOrwlb6zsxWpiDy3ruTjNEwEzuWhuTW0aHoApcbtIWd4L7g1B5Ns
LpFwXw7G4ogbE+sgAAI9FnoChCYjMGIONjVS7R0TSNwWc2ZvJkzLtN8N6GdWfAlHXJzoyIjxTVrL
71keOEQojzR5OuKUu42FOXATMRHf6KEgLwlMjoEDHGN0+EUW6ptUv6g5qSyjfXTpLe+SARNdRs+1
ELI6jhpCANqbMLQs86S1IQrfsnotWyp4RhEudSTTaMelK9yxBmNp2ReVDdPWcr+44fBTYS5kJGO/
iyxt349ufsTUzQYyF+Kc4KXFh+TMF92oCJWT7RVP6r5gzAgzmhfn2gZ0M5QJQWCdY2L2Y7BMx7Zr
foWV89CUVedZKtbpxPokJCI42G3wokd4CVxCcUvVOnB6RgvTmO+qEguv6oonUyNew6w0UGfMeeh6
eDLIDrMJCasIFKrTAIFPY8DDVPu9G447m9Aewl+YPeYyfYQsLWKZeQ4pNb5oa+YgWtTu0hFrVOcC
LA9yxDGAMqedSp4BmzsMNvtMe9zdBzQ7N1rYQulVjb2DvRuZ005oauGnxsjqiCR/o5MqCc9cKBxj
TH6O3fxIDeDoCvOMK+nUXgzfg1kMi/gQ1oeMZN99Ep0nFWd6myoCqAVpy4ZVnowB6jIssq5BrTe4
3UHRCflrYI9vVBw9TAScLb7IhCRNZghDH30t1aOVO8VOtmW/MYrmdwLMBKrgmB7JDXK3xqj/NrW8
8OyeLD+J5d8KWfrSTmVdJiQiC7mzCxKmmJEX296evqp9PoBeIMWuK6/YDbs9U57XsGgdz0W0Cz41
OcnlWXAj2qpxYJ9To9yHRbEbatLjEN3mukPyTc7vayvuu5HI72nNbjhoB1GPw0Hkwe+lzm5q+Tsr
aJiMC3PbRPBCH25ppMFwEERGKJDhdqaT3GZZBQd9UCnlsHBHhvNFrwdUiJCBbGKwvbrqObFpL1M8
AKIw2hoDuXhKld8c/bFqMRPhfAAOOd6LSlzs/FyDk9w7+UNW9ulhjOQDT2cJU7TY543OsySMT6a6
ztZynSMzFbjxg3HVc/owNvUs+UcbrR0+Ucf+doJxn8Yjo+emhCwSg2voSirwAjoCR61sg2TU2IPm
iJBhonu1FJOicMK+Gc3fsl45aAay2anTTh2umHRI6iMKMnzDFXdZE7wpLS5POSRkUz32aZf4RQNW
V5Il5Paai0+zvrWUPn4o0VVGwjkMenQoLZstuOnARH4IADN8GhTGPuZVjmzz1zhM/Nzc5TnXBnun
I2T23WHWKHoIrsinCLpJzuh2qtRbp7nD2eRYG7aEKBSofoO8mI8jdLwGtJpnD3q/He0Imt6kfIX8
fAUNzlLaGGxFKd+NXKM+lM+NkN0hoGWWAgkIXbsjuaDxA01VNhULxsYhogpeVxHZbDgzHjInbVCH
hRrmWNRJQ88QesTXAleIDFNI9cgWGsubJ07FCeEr58YyDXB4488pasq91esXTSK1yiu50/uwf2qp
8K91j7jZxKSWKK8DF9SWYATmVGL80dnORTG0p7YxPPMyd3I8CbrsmywstQfdjllBg+EmFPWNgKQf
xIUMXlSzpnQsZ0FPksscbxsT6UDGzePkzo/SJlnPzN6gHbPetN0XypjUg0Q8eGaERNCyR8cTsF88
WHXLBu8ch6SYQRiNV4h0fhmrmJ4N8alwzBD6QPhDdUgMTfEC6C4NTko8Icxi7AlOnWLT7x4WEUh2
EipRZXrREbscBslZD5mNG5ysIE39P+rOo0lSbb2ivwgFHDgHmGiQCemzfJebEGW68d7z67WolnlP
A0VooggN7h1cW5UJx3x777UZWXB3RcU8TaKoTqQKaBHt0wgbRMHp1hT9nnPbI2nUbhu0NQMDU/Mb
I30zTJISfcUkNImfEODNA7LYoyhzatPywLPNCWMVdUnAytuDNrWnSK8M6gAu9pRrNxDb7YofBwum
r1fuJZ6iaksbgLGLKVyCcbuawygAMK7drHYV0R8Q3aRCmBVc67ih/I7vnOlRfdS/wyig0CU5zyIS
fuxoBxVRJ2MylkdfGvFyrF+Kih25YQy1Ltac4Z0UKxrHGdp4UuK0NCPqVQMwRt0mZW1s9dR+SUmM
oRAbOhtlNO+AlBsbC2+1P06RX3DigjcPh7kyL5Yir5+IZ3fmJEXF9r7B6LMZakJRXeJeuItQHAwy
kAq7g8MfC92PxCVtYIookRvm3u8VFnNDy8JT3zOTrS19Ixua0xb2O3Q0czvoHEqyiVbRem1jGpvX
ZUINriZCnM6wzfQwOE5IINI6aG5wDVX7p9W6q6VnBu/ayPVtdTXbOaTA4QpH90gY5iYf11XfWlYQ
fsVdKgleCQnrmzgI5u0wzkfT1oEFz9o5U+5Hn/WgfGeAz/S59Rk/Mr4myr1J7mBNB7wfYPdQmvM7
LSWDd+bwFhe9bQkKfcgtd59VtJ2AEt1W0h3O1K4sgIOTk2Ng0rGLONzWrThwvf/V4/Vq40Pr5Jpn
LTH7+GDfq3g6tSxXXpZo+W5paoJ0AeuRzknYJoOFE2rymkhrdrWbTIzV+NUCNnMtatCgCuOhc9Du
3Kz4TFMB/W0NN6ep8VjcJ/Rdbkqb4tqx20WaDl/HkQfXGphHQM4cQgSTnj2OqPMI0SJpPXrDtgvp
sfMYpTs0Qb4nV31IuGtm/+700YGI7C/FNYSTWnxKSuNo57kXL9XGcsla9y1v7MgWD+wKvqJZcjs0
v3MuUtxN4qV7ZV4UbxqSwTrORn48km6r/m053IqnT2ceXXYP5dMAy3yUZ4mL1ibQcOORQwWwqPKt
0vBranLcWDK95Xml98rZl6pX20ijBajVkte5jf7MqssxyGbfeRC/9ETP8XPJPzgxThrjtykxXlMI
v5uMnCqyZ4tVwkUln4ADcvUM5M7qAb9my7LJ47NTdbgKCEsNEQ16tVWMO0e1dGCkDaoHGyxhzZhJ
Xvpgk6WBA4WhhPpH5qYVIW9Ox3Dtd6GWNVvyzbVnTZxPEqVvbap5HiBRootykwMQPmwGA/pjQuiB
qvWA87gFfJ6YTuXoH8kUhHhEeSSp3G2bmeOfeEI9SjZjyQLQWJTL4kQDNgBTLO1z+OCO2qQyOsol
PsvBvc9KKuotd/xK70RWFK/A4LYqejAZR3lVQ9CijvJHyJE+53tKkubg2UKRW8Vu0lvI55h+14JP
mmTasKIvk9o7trOX0EhQumGBjI6DgiTVcYyYN7PR5QA5CPIZ2CSTIaP7VbrvoJN2cum/9Lp9FkMQ
nOiF6pnt1cb6eqro27bpBdeWT2vVj1XKZ5JHpz56rnFWmYG+n2skT1P2rF2txE35B5CJ8kNNvFbD
zHxMG3nka8sPSQCbUGtMMVDhQYLJ4qG6YK32tIRlzrazYuNgo2OqUiyHrje2gTbSQ9gceYvx+GjI
wgprDF++JwwS89DPNyY6sm0ZZAvVt0sXbtQSD9AMZn993DOVkDTSjOO5C/n5TFgnhpXknl7zNKdl
9bWQ5gG438ltPLJxGvM3lEbybbX5QLzM2tB88KfOOU2CQQ83sS33YzGf9GkBvT1Q6pAuBd5YR/Jf
TAp/ktpTtJjX0E7PXUWLrZO733No+oMzIFaOA0fFYDrEKYuAHenjfdY04sRbDqK+tF4x9ec3dBdB
tYR5yESn9113mxqMBls50C648rQ7Og3nsrjHL4PTt35XzOi1Z2h+LlD9fZtoBenOcrPg7NC6mJUq
uEmC5FeYM0bNgsgz+SGYgb9SEO5FtvNp1/NbOFFAmqcBHrnnoZMc3/V48DMZX6Do3Lc9DNRB6Ewj
3YKy0gmCjzltO4fVmEMeb+soPpvqdxCZTFcAwHo5EQUmJ14vo19Jj81RjCkFTc1bH2EgWATk1pwM
J2BxUBfDGDK6MO5BDH/XzOtzC8uFUcR3ZbLvANPMg/5ANdFuCsqXFnOjh+1J3y4qhERhHBAdwyMx
mk1djGusU5LMblB8MCedLT4NfCIqJzCQmXw78CzUU8ZPmfUzPISkpsQnat9zMgD70HYxqbncbHKD
9ml3Oc9jcGI7XfMSpP7SOE4hBnr63LwMemGcGsipuiHi1TBwL9P0iLbK9yuFy+I33TCgWLbOkmee
UODxqSRMTe1B5FhSApaTrWR4NKWln+CNdh6nErmZ6doHCH3uKfO7TLDasuhICjekxcpVuCGf/+OI
vI9F8S4zxkMluP1zEjV7iwQuDvZUOmRc65uWLLgb/l7Xn6X+k5WG39BWjzDBhZS5y1EazVmwZxmm
e1um4lNpy9OoU4exgnIm/pCQ6/w2hpI33GCp3sk032vzUD529DxgMgkHQJ3YqA9jljN5CRl46Pmf
zAFdwjzhEnci2HDTzC6xw686dgenyvVbe3HeAjhwsC0AyqSt2R4S9g/BNOWxEIK0FCAZc/bJvbAI
mXPkBV3qHmf3VtGiDZZK9TurREvtS+ZTYMoPNYPfDWE9JgPntnGK88BZfUoWh0HmfJcg/41uVx9T
Pf+1BLr94BTWQyPDkMR4d1czJKceFupEn7fFnka+GzePbAbr9pvQp/7alPRQS9CAhUnlrYMgAjHh
bYQ4R9SUhSX09Kw0zzn4HanPTz/GAlrIGOwO8HlaPoy218lRRo9Bredbt5HwCkO68UD+Yau9A5ar
fFe0ftfic6I0JdmHb0z8QUCWATNEtIY+nT4jq/5TGhhw+3Y65MH44jSt51Tmb6cYSMcX/Py1QTNM
H92EkAG8irIetCYDbkD3ZrfVNR1z8l4h9FwnuCw27a+aVt2KJIegYRhMPFHtGqsBuCoo8YhSQqIE
W9qWQQ1AhH1lFDTyJTJYR6ZPE6zGuwpCKAE01VFky5BQnzcWA92HWpuQanBr64I3ND3jmlwFWIXT
J82lR7pM+lEceGijVGuy12ehQ3OS5UMYwQNfrfKqeRh1yBha88vKtI8ZyYMgzG8MKUdtNqF7wvZH
4tjr+gjrweRMVWWv1AjXdeinvQ2hwemZ3w4Zo2ae1wG16/NRKMs+072Q70pzxF1Y+12xYNio4vVs
BJh9dCbgjhwpR7Y3j83ojuRmxmdWmm9Jf7H70JdRn9/DyKENaeLfDRF+zUyNW+lEV3tWD1mvNX7Z
hWzcXWX6fU1ePwXWiFz6p+jLDwgd4qAA7UUY0BnfpRi48mHgSmX9CvROMZpJnAPIMXNbR1hhTCW+
zJqsTJzNYq8BBoCPOrW3Bi2A9DxRYZkbOF6MnhNb244+I2R/aKrO0zeY2cCrKBTaZayHoynTD5fz
u5E3e8NwJx8I1W0/xB+DVDEzGPq04jJ5EYzWN6OJhdAJ4i3rChUwof41lxQJJDjuW2py9hy3L7WM
C558me9kQqKaT/Foxeahk25N1JvfhL1K87RgHSfQxQi+4RDBBT1YCPU9YS5wMfFN4DhHuFVPhnRe
MOlTIoPzpxHJLfrZpu/D/KGT+k3esJo003hizW88ZzCkx7j2o1CjvCirgDkf3eZ8pz4YmQQpOXyt
O4vDfWDBndco9A0JczkM07X2wvUyPsY4X1Svy7fR4AluCJnVQdrRpJl98O7YGOXZUkbDvMdf8G2V
NR2TsriN+LHoE/djIQCT9AtvOLmXqB08hXm5st/DEWZmbCIRBHHyVcSNAEJHK4gx4rwsjPgRnwYF
nW7EY9bTqozvgp3Hbo8ys44FcCPPgjeUZA/IFS9uJxYvmhi5EVcWiGiMvWtDYcfViEdUBcNafPr5
NkBN4obMMYldOgN6k4IypfFrx6J/MAzzItqpvYd489u9b6JbN6RddDVk6WnyzrtAshGLJRA/KHmt
cveTvNcwDPLtUW5nZBjqBMWTSH8vgNZgrwAVgfPOkYg+SG4PZYbC3qp7jiHGWBg7Kt1e5+gH+M/x
bDaXHYdq+1a54hUt0fU7Q79ASnvoZdL7fU/AuRYL4ZlZPzJinC+DGWZcWivyyQBa7lyKfJ1Je2ug
KHE9qYutKHTIlW10rzPBvotHDnupgdU+5lXaxtGfeFzeuwAnyeiY78Dm+guhDw53YfEBQEP6C20W
HpIO7NvOao8jm+TExxsu9dcCjfmA//QSa5UkZN1t6MAzX12ejNbKnqOGi2jsjrUXVzaUzNjKWH8x
kTtI8nZPl6ridqDp6NEFPUpJFL6Z5bF3GFW0yUk59HVRJtBVEaAdGIa5VsML4CiWWOCcTSup/HIo
GelRX7gLFHUXqVaz0ZEtE+xdCwwdO2YysPY54NCMzg6nGNdqAz9tuDsHsJy4Fk2cuubQt6fOsxIu
nnatdk72lqb0jGU1tcZ9Wj2CkEPeLsjC6r27SSvunhEzs03dBgGcr/nJTAxjy8+XZ6reuOVXE/ZU
0nKS5aQDHzvhdGIVpPIWVwdOwCm7HTR/iMmt5k1moYaIaZPmzPN0KfOTo8rGqyY08KzTfi0NY8d6
BII3A0GOkqj08acw5NjAuf3GZLgZewAFEY0fXL2m2E+BVpAgZ+yuAp25EZx+lMrsGKSVIlSAqi73
SJisKkmnYymJH+e6X/YqafdcBsWBrVAOua83eH4ti55med93+XhoGlKUFKZTvtstFs7DYtnTmglx
ze31XYaLfme4lL02mrGfYG4xn8cHPRZf0wTbQWmzuw3BQ6HohWtHF5L4jIk9BS69Kx1sNib2dWbK
TB6jhMs1tNgvN48BD1kDubzVUDTMLfNka2dgWdi0xtyCnUJ7TIHWBxYnYIqjRiTcoaXHuApxIgSW
8TKmQYcXWSW7mFwqLaAwKLX0d6eM8WQs1qrvfQYLz+RULvclEs9m7KRxndL53u2wDQ7naMrOHIEz
Jib0d7jm7yFIHXQs4ySA7C9JtU0yDZP76kMAYcZ1PQvzWxLJ3xh6pl0RvNA4wqfWaycqY1I6hjtr
V/dE7GDNdYKRsTksAwId0K0gmhS/Wng7iwCDZE5YvOFUNIE1RRj7GBLIcn2eoj3bzBv6Kd5Wq0Ae
VsR4GDK1uc2aU8+fbmlsgRHPV209lGTjdFkK7WsBA+DbJievCN/YjMDPrVK74SsgVHasLJ40N+Kz
X4blNKek1QaCuH5hWH5bBx8xzPsS2OyIUAYYcAV55PNnGEwvg02jlXDzQ1RVdM0lg0YUW+99MUHe
iTKz37udQWyH/MW2Le9J6E/M7+AGSiveT9nqGRkw6lSJLciIsUxN+Y7naDfMCgO6PoTb0GxfInYD
zwkSVE7TTO7za7mdicA8yoUBcBpOzDmYL088BXCUuw4V04wzjTG8eg1zVM6sAprmLAkJDy41VYFz
JhS0RE39h4ty4zUw53k6gR67IeeqNlMEtOOOqHlV+DjaK//BhdX3WNa/pkq7REt0sXCq+2Aoi7C6
pU9I7nut/8PMqoaMBdsI9vSqNQm82cF33hAKb9zxV0pT6GDh+CDCDHZo4ejioJ4n6cyXk3KFiKJX
oWRDuyc7vkE5n86QppOCJ7BYunOt5f48PBsZwByuw53vANfZJEYsj/gjTva+WHSOY+HCQxo7DIg7
56FVzYNpAJpObYvgIoVjpGNaJoE269QOrtOhSWDauBRhaQpvVRRW9yPg111nMOnhpsCEpUzu3IAc
nYHct41J3zUmKqRW0htDhzjkVosaSSoFC7+a/RDfhMe0uPEa/yc2liTEsXTLuApFjw16Oe1XCe3V
MV8zRr99bIv7IR4bJhikvsDWng0WIKOsz2m/XMPGpEu2z2z6fmSF2pE91EJCeKmXD3qm5n1URL6e
5nDDR3mDx9AqCkz8mf449u54QUc94qvsNr1KSM+bTGOaZLkugqgPWx0MKxa+WeNcHXSj33b6CR7d
OQRRvsFRscqUKw0dgN2m5X5lQ03fVusrZBlM1DRJSXAQxZ9ubj8HY1ttyLOvxeIlLLvssarCP3Nv
p9syH4SfGJW9DXpcJHyxTiDGd1xaX5rWfFg1H7JeELkI0wZVxyw/dExflCmbPvQgnIHyd2umnTeV
oiUImd23YOD2DQ9Ryn7PJB/q1fSnJEa94chrMJbTUFLLGlxDkloY0CkLXSIXaAudjnIqb4OMJJVy
+PKT8kAO7QGi5z51s102Jp+QrQ32qPgJs/nJ4by6Zd0YPFMNp1pGz3HaBuc0oQje4tirksHLjGAn
EqJzAlllZegY51EfOLW1g/QxObxLqrdRcIdNXLoTjH8Gy4RItp1KiRsaTLuquNgQr2DnVdUvUXN/
L3L52Df9wQ5tGpthcVPcMOI8N7C59H1zCvMdwcXiZggUHk+uEPsIqEErTHdrrO2BlOuIc1rTO1cp
85To903Mt4kEzYyoCu19pNpzDT8VlW/gkAySykMcYPd10xZHBKouU/uQfLB1RMzt94ma03PP7jdY
mOmCrgdlEYmEuw/lAJPOX1vwwuocIT1p6ZZXdh/DaNy4khl/VJgHQfzCHxSjPWsFXeRW+KsoR1+p
Eyixaj+MMf4h8Gt46CpfcxYYysXagTkNfuPwb8Wx5OpnCkpYIAg7DmbPznxTdXaSeICxfn3Nuq75
ej7t9cKCE8fhzVY7K9zXqntkdFu8EAR/6XFZtk7YHtu0f8TsuBNOkGNuUi88Ae02SpdvN57u7LD/
BgqH9qDr0ZGmt4p198rlTLO8bM3h45LROR+M16SyeeojbokCoc4gFbuh9vhljNWJ3wKl3LEk7ktU
6C69kAbZcCYYPFSTW02grxlWfGnBx2yxxvtRVhwCyMugnreMRq19Qav4LkqMGkieyVmm8paKbHc8
Mvic6EscisjFOco9Y9swEfJaq558wj39BvAXR1W0JNVQKF822JNtB/IO0dR7gcVsieb6aM8AgXkf
DoZDemXSp1Nn3gwVV298G6uoZX+kTckZDI7kBpGXu3SufyoOShpAF11bym3lxh8MSEdaoh7gi/qy
jRQNhBGdA7N9CA3L9LWebdwKgLMtKnH3unt25khu7Ny5sytxneuJZ9uw6suiJf4sr0G23NVZFe0X
ZcASJcHtY2fo/SqMTm1k9lttmX9lztj4A2c0NlzSlbthtUrE9keVdnwL0XAamXvvzaCWXCrF6LUV
Om2nyouYac0Z6zb1e307hdPbEC+PWbmiBAzs3hpBF4MeSWis+SHhNra3DbpjMNdu2iqHYILMapct
kQke+IVj97RuZ6VW9E/VqkZKl4o8g7JZjn/34BYZ+TCCRnqIz4Ebgd3BtXcwBwx9Mvvs0vVIShvI
dnKDZBtxjNsCXl0QoTrS2IDlJuRjr+Gc4xb6QWuG+9y1/6x/I0uS6ZAO/e9JTDRDlQ4UTDGSHcId
ssSh1xX0RC0ZG0aVYmXi/faclE3DAe5Zmr+x0i77YpowzNgfCRV0WLlEcUR9xERnkQRTqyvIidwb
5uPbLB3TTRCYeOuRHhVgq2bZmyoeXg0qy9b1xit5UumrMC5tCcCpy615k0IrWCdlGZMt8wr1rTEd
hIwigwmP8LnMbbULcUtv+kB/jqfJ3tQ1968Q9Lc5V9xUpbB2g+BtiavwmjltthsN6ymIcbguIYHo
1hJnpuvAbTpYb5KW9JRjM+dLUv0hHUk4PQJ2/BOYkbPlqEcSS36xqJu5QxwIkrpH0+6PEebSA94P
frmcuqvSgipUa86egzNVjHX2TS4lEw1tdpO1s6SFvXaZYPgVhxGy7CZ1af0hVKEBDDcOUzHoezPp
nlRQsVDUyaHCq7iNw34kr442wbmcBaL23Ehvz7PRi4Ndy1MiEzRzDqCbqIFvEqFFTa6gdm3oHuU0
V1QJBN2ORki+E5IBZd0k+3YYXvBgHUIucEtbsETMcLMbUNeQKLSvtFD1sRbhcxYXzX3AbyeHlkBw
xCOW6kh5jvshKK/xKm1gEzDy9tQGpk8IDYw/VotdJ25o5QgvPL6w2VL6TyKlPDm7IOoLcah6FGS0
hS8IYSnl62xLjVL1leMsVoiEgMRoplvMI6gzLpcNQPvhLlgsr8NqXaPIfCX2gzXk74QGxV6GlB/0
2n3PN+hh+1y2XF5mj3ddKOcQZ9xswddvXQdKeOjmFttmgHMEDpGJh2zlRAdDdQMNviIOooHENGPW
cjvcuaqkliXPHtjEMr9Sgz+H1VEt1Smyg003Ja+NMEZMOw5bWT2jzDPa3UyJTkVk1j1TwY5Jxkaq
s9W0K1FNyh4TWSXFPcU1RBCGZ4Ho/dLjmbLd/mquuOr1IM3oXb30qz1gaY4TXDVraOk+Ipp8QK/I
N02rj36go72MJjucqt+4Z3zrWQXg0cYpq4tfQYEIHedTigWFStK+R4mOcBmwiXAisCqC6vkCc9MF
dD6G2AcnHVsxF8jLWKFEod1pJ+jekJal+1hoDVxzsHFpafAjjd8YnjGE9b4xOwxNGQkVbbkTsyDd
ko7n0ZR3lVb4mc1wdxZPEHz4f1LMc2N3nAzXwA6nqqbA9NhhXlotPpDn7hqcx1DveJcUE48cokDY
YbsMk/G9SwlB2yYOLny+Gw2pLTA16y6panGchGQKEJgsVEX7qBf9SyO/0ihifBFOsNGyj9QJ17kF
JSZpe4ldtznF+sQYK5yvxhR+Eim8ELoEoSuyz9whrzlq/VG1E23zM8hVusXzbZkyq1lSts2yAc+b
ClzhqcFSkCvx1g+4ZQMs8ao0JWvJexktSGkkDXDvYbjtljnCpU15b+mVCVRzeAPTrurEuVl+gZME
Rh5EDaPoG8KeORgk/cbQQb33hfM7Gfto7wiu0cuCDSYSLh30WnNWI9IXAnznmeW3NtNJZOlV7EkG
hkxzF+HJjGj0nFkkbqfgdjZNIrk23ov2mdOSOLAGUr7qYK5nezabdoBEVmnschl39diPQiyZvbE8
iX7NG5kTUtkoqm0ZD18MsaSfRaRmwIhyG2s+0L913Pwf2ZKp+7HIj85aILbEjHb7Pv1ctAA7iRa9
yelejywBe8ImFsNmy5Zy5gmrbhmeQnVXr0KI29ip3+K8Th9TRSJy5h3bt3QpjQa8TCJYQcw1KXB2
oiIoS11Is4Ne0HjujOoRtON05eIQcW2NY3W1A93ZumDw9lNcDp5k4w5kfiQoaXtlCGQFk/g0tjzV
qV34kjml1y1rzb2nFTuXyxBT9YIHsupuqEI2PUOf8aJBc97kIKL3tTn13G+A2jDvZAA7tIIXXsuo
7OTTpToAhQDrO6mRad+uIw5oN/kunE1JvJHFtMwExj5rXH3c+IAnu7UBFvYlo6RPlVnK14qYwUqE
SAYMGAlN6t2x0IprnDI5Ty2Lu2ItuYxO5Mxd1jy9Xr5hHBtcKls0WlffG112a2VpjSioN9dlPIXR
vLCTkvWZaeSMIDEH6/vhNMZGrRH8BUk810R4NidyS4XRl7txLrEmfYqoN/dtD8zHkS1MhwQku1Ux
TjaNAl5GiTyR4pOiKLGczPJsJoi4QzCiM9X7IedyH7kJnTRu4x7Hcd6ha/I2TUPmS5qUHQ0/4tDL
9CKXOjiTJ5VjbN92jf1SC5vkq6rjXQ9x5Di1PDhJkjwHIdkoNcWP7Cn8Fdz7Xa9VhG7M3IdOyjST
ruiuklvRgug1bw0GTNs1+DPmVX5o1pmSVT46NQBmYujfkodUOlnmFYbLte92no3sLtTIBQRQw3Ij
8UQc39n6SNudct9bsAGuG6kNSwFqSf9sqOZuyvR2peaQyCeHbcWESpLAfgw0YDMqhYI86ubWXdzM
p9+RmEbIrm452HNnXX7r7N7jyKRgrtleLB0mUkSzGCP9ML/a35asdk2npm2GBLPnOA4zOLiyjS2l
258oEATEOwPMylyMvDq55RoplktczaJR7hhLNqfKjU4QCoEW1kgT3NYYq/dQL2o5vZlrU51bM1eN
Slzs3TwZh0xq3lQUNLtp3zrVnxxF0aLtdCgeRsr5nL7mOJ9K8gXuABfXzQ7FDN8WxxGtqOKJepcm
s+9zCpO8IFVb4MTHJOArFm7pxxMuObIwqP1YHQ8dDCa2roGz4lTOl3BADyzcCYIxIIqg6We/1nsI
HuEKC9SSHcIq+1ULHbknYnZwg2IXwSdjJNLBLKZLS8zBV5ioLX4pRFVz+qZ+WdEpPmLNNXGLq2l1
tze46nU7LHZp2d6U9iIRxYbh2kha7rMM1QZOH79orV+FMV05gP8Km/iuqnDd6kypth1cnI20I8bH
fXlXx/nVgmTIrgACZRD2XpSPeQLiclbaWWEVW2G/WzFha5gaF+R8OXNCDWvJwN4C36yXBzapevt/
m1f+x7jyv+5/l2souP1/EGoWwvifUs2P4+/v3/+Ugv75F/6mmoVFqplSA90wJGlV27X/I9VsGP+i
O1zcdB1AiSFcx/nPVLMi1azEf0WZpfwX8sgW8Wb+M39Tzv+LKLP134PMxL6k5UhTcaI0KQtT/xxk
Nqa6xJApKBUN9eLS58T33SnrL9CGr4V+10d00+YcL7eTMDuaF+8MN3bhDVKhGZLAf6AhiTsmBlin
FNzvKEulDAYCkTFE2x++x9DCpqdv7KFYuT9RKxe4P7RmqlBDqexc60C0OQDNDoyngPMxjuZR2OTe
LJW6cNVH1mUKz7n721grmMu1/M1nZLqI/jasbDkKUFQPj//wrf175PsfI96Sbe6/RbwN5ZiSpKtU
hjBsZkT//Mn0jJRsOJ4M734a66JUIUiODQODGkJNzUzkKVu4YNgbjCVoQ9TfOATBOQExtv+Lie26
V65cGEn69I+L9ayca18srAU/FJ4qqx7/FrMwOcbfGCzBeWLmde50l5jIaoGS1o0Wp9aNIYPhUgX8
vitawhj1/GrSKYEwAF/Ciplfkxo4V1bxq+naDn+vALIhm+52GV/+/ihEw3Zt3msYBx37Mas5l41D
KreNsRamT0QQMX4wfWIUT5Yn88dFDJ9RPNzVLjHkoLMucDerB9Fp70417qjtSmnyHcHYBFwVw7RP
L4Mka7t0ROXc0PwlzNJE9RU3rTJxzjXj/Nri6aRAVu3/soKCjn1x5J9XJk3iebJcwKnVu8R1u2Op
F9nhLzquS3TnBJS8POIqizbLvNTch4FeVHXZPXACUgxVSdBagKSaOI8fUodiYzqHe1/P+lumAj35
o6K4wz9js1hPSH5t9j3bbnQ1uzXYZs9o4Dk870RPl3cUN8YbTQXNmRqznd7UpV/2A7CvAaU5N/D+
khSZGAeE3a1lC/tkcnAQyFW3kFO+zBVWCTJB4+7t3FdzhdURE+N93dbTobYH8wVHB3bpMvdGqnpP
DCwCb+iEuGkA8xxw5jdHZc9QpMFf1sJKHmdn+oqUNO9aRQthbThHuClgXMlQUnKlYUr4+xQZofka
W3r0CE8ZbFArbwbe0nlF+/48Nt367DCZwOr482sXaR9v/4KIZz19iURXH34QHGFLMOIvzpgTxnD+
qUeZRrvd1KHjUg408D9umvn9B9lWjEyHa6jddGUmMJNXiEiiquFMO/C/U50h9SU+Qi7ymBl9lD99
zFZCwpS8CQzA8PrDSWuWkJqsBonRXgt/5fqnpkbrmZhDsaRUnNYyEZ9+XpSfPykgzwy81r9bYpZB
c1EMHuEgovK0LcU9SLNFjMU41IcXTLrTBh5/8VrkCR06A8f4ZGgguy8Jwg3kn6tLnoqM83zLJdT0
Q9FFbwpDMZg46rvx1TSjc/kBa/39k5hzCt2rHT7N4CbvzBrG7BTdCMF9U+fOp6zS+hNK84aDSPVM
BHtj2k1KcL/c23Z/Y6vROf88xBMgl0t3hAOFClD24iGSwkackobPdkG5DYESvbW7O7h3zVZav3Wj
Kz7q+rtdbHWtDHvYhd0nENr2PYxiIup5lyGk1wxFWbFaQkREgxM1tJ9mBI9oBS/Gc577hKDNG67r
AOFC/BiMF12WVWFgwEAJhYDEvaecb5wgc5mfU/jDiZ8MssrrN8dtMNv//exHxtdC8r41+cwQsF0a
BsXGvEtF8ewm43CQc/X0g3HLbQU5z+yPVFulbqXTikH/rldIh2LGPI69qYZER0Ta/AVyilB58z3k
scHJNVhcr8oSFNmVd51H3XgY40L67mR6Nvzuh16fJ2BssqAZxy2psBSkX7ikvGX44SEHPazVfHSE
z89D6iK6xPGnpvVfQJWdEJcaRnBn/NSGofFKu/1sdFaZqnif8lYc0xqrhh7F0Kak1I45gmbPCdrh
A/jLiS3Gar4vjYZhTtXdGyvJ6+8rRr36fCcDgHgQ4T6KOl0Z1a8/e8fSktJqWmva/t1KRj72v4Q9
fiBynnr/+LOO5mkxeLltRruRDOPPUmkMz4s+TccpCZz7NobDUI6ReVNjc91OaatOI2+5v0T+3wW0
5zB60UoREU8M+ZLWSMQU128zzkCt0vTHBT7IIamsp2SAG82KZj1zDfrlpvYaQxA3P7yrfngq5/KD
WZH9PXOGtsAg7PIZm2nL0HRDbwGOO7Mm4uPIOyCx7ivHZrkD4otxOFDO6xyKKxOGbZP/G1fntRyp
EmXRLyICl5jX8r6kkuvuF6KNGm8TSODrZ4HuzL0xLxVVJbWRCjLznLP32nApq9KLjyAV3J0hCCTr
S4v/BbtGEArGGJFrX2nSyTvEmXyfNDYkCZdJVkFyPeqtTnsnQuNQABmjJy+QcpK9HU5O8933S0XT
lS4X3ZstU160/zZ3kCla6y2ve38/TnRQmkY8+LV2l9b87GQYPo22tXeC4XdKIsQWKLT1UUYOxAyW
i3VUae7aoWXx+Adl6qY0IwdTQbao7gxYXk2rf1kYfFpK7jlTu/bsRpN27RYCdotcZu9NbsnUEVVN
JdFhYal3veC3l0nAp7lpcUFn06HQ4m3osVs2dq/90MsLLUoT9XI1GRs3cd6DOZydIEkBly9+9bET
tp7t4FgZ4binTUyv0R4Q+lgYegYrLs5+4+TvlpZup07o3wd0m6u47h0Cd42QwiKx3ohquY9l900w
A0NzKye59SPa5MkM97L9gCiPpP2E0f1DGoj0ITbET+HEfffvMwplRKCO+1k6FfgkGyZMY2RoNaL4
r5ppeOAmrEeIjF2H0PdqtlZ3NSKNVX6+SEyPOUlq9Q5hNjEOijc3lOKllOnTJFW1DQnRQ+8Yw8Qe
RxJWsEtgpgP++pU7TGaKyXjEse9It6etN6I5qejxungsCd+dwpy+c+GdqXadda57JcYAcjDydgBr
OD9gtQggOTCJxqYZ7b52w/C9RBM/IB4rEZN+LM+mqdsR8S7wD83hYmCvoT8T3JkiEtt+7WjzollX
Yxo/V5lmHRUpU1yVNjSTMSHxfsg8Z+ulUfOGYOnPgO6NQ/PM/AvcZ4gBFXTZYAi2ldKcjS3kVvNF
z8zbhnXIdGgNqM4Gfs/Nm+R1vXYCRSRk/G7FbvuK4aXcR/BR5jQJ+6YH2qdna+2BqfPF9oBj2Q6y
uNr5KM0QYSFe5JMej0xPmcd1MaSZwvPOUdCd9LCdblhwaXpyo2oT41ddXDIL5cEKdSdj5PmhjJ8b
0YtzGkbGhULV2n6tdpJB/xY/Cw5Zd6JLPFbwGobhgX1s55ACscoBubBM6eUt6lLnlAfaI6cYQFhu
4Pip/O5nGYaordOAThJj6Kb24hVYC+3dSwrkkUFvPzkJwc4NXhjg3Yl76+tUzcLb5mTXTfMwnODJ
R/mN0+mtRHx0C+r2YKd5y3HYC49RbeWvrdaGh6rPf9HIS9c1KPGTmmr3Gyo8UybGZZx4u0VPfHZ0
BteZcIp3osgWHHOq0YyuHYjqpcjJQU0wT86HxtldgIS8Gg+t3ZPXkibXFp70RoIC3leEdcIy1txD
JejEN7mN2KpP75Kj5bX2p+HYq/E/iccV+Eq0V1Wr2g3x3Q43Tz2tDUvSoRD1YTnjuaQS3hxbO/Nb
zln9upxPAh0SdVR1bPw43bT9zDUjpA8W6pwzmAjnF0pU/ofQq2/l5Oe3SZdkCOOdu5YlzknCApNV
3/XeTh/H39Oc/TwBr95mCZ2dr1NfTv8dmWrdo+VR84PwOSGDv66r4NIY6sqh980JOAfWVSne6+pN
cRm/eYicHyTuHDu8gajXwls4swkDSMT2BMJDY6uph0a8TH0UnrseIO6SJ2KbUX39utWr1IAtnTnF
azNLsjvj1Zau8ari6gls84kMCe0Jd2K546Binm2NkI0yJGQ5RPl1oDCLL2juafI3Ah697tPjtgyq
q4xGpawx5u09F+Vb5BNYNmJhXfY8zxFvzET78/LKHvzhkoblKa4qqHCFN+r7pqkjrgA9vlaO8a2Z
f4QlLA9q7KUuh+gO8AA9nQI8sZyiSQPD+Cr4S/oxI6nYr99tN0teUjnXFr4jH1Ixnm1RPK2dqNZ2
y9UVyUPnVZfRlAER9tH0wjiRXvAwEd3gt9OLajOOxVOOwivgZVaijummNtohotWLXZLlh1C7OM73
sJLaTkVadE442aFXnJ9my9PBAZql0OUe0DgctZp0vJj5/zHSWiQC9bhePmabs9Xez5qtUZoOsQIu
aZQVNHokB7Ca97Q8Ikx2CcU/Mxx605X7s3WRgQWYRRTgTmPnph4oJKnho2k6wcAmScKT6aBVsAJJ
JQD+8Xsv7XdHtD3YgVZ8KGPQz77Kdj4TPGQLpbvWayoUplADmcC1PEhQC6t04DOMAE55pZfj8ANt
HpDjtMpJFdhE+H0fEcMWPCoFKnVEBg/U6OFzGjOnonohzKmae88R4fZAGW+lTOLt6GNNbMkzoHFs
xX+6CFiTVKAhoqK71LWdP9V1/8Oj53lGwMwSaUXihQPSWqoSqezye4BJmq9B3R6LguOQQzX/UQ7B
my5VdqyU/6IvCTtoieoY71nGwklYTor4PzPLWyvST9jA49PXIcCq7eEpzRGHSeennNP/zLJkZZB0
KQwQkRurwn3s69UVH7/xvcWRgXHBRE+hOUwvcpIavRArZyO4YMu0pr4iRjD0ozsokOp1NIr8HIS0
qZ0yAHFGNOuqMxw+TD+mvHMNn7Z4VG3i1M1foaQVp9rXOdEq8rQ8ZqzbhfNqgyHAakgm7vKy9rFW
O2CuWk3nDCBiz2Xhh+ClZmItHm7m8JOFADFGIi3NAKVriDhLAPnbtRxpXAus8kiaDn+jfk8Ty8XM
mHO2CmjHhDaaP1CtaAlhbFu0V75ibwJ2m003kp3XqHL7hctdvmV+mWbArTCNBgwLbfJV5ia1xQn1
SCLEsZVaf4xdlEb0ccufHgvijLYFKvnq6+bPkOBzr8KGRj/KW3FIL97dtEiPOZwniNtSrodOWFdz
SOxr1/TIDArX2IOt/1kbSpxFIMR5eYbuBxnJpNdf8TnLL7jNgIokfUtQgTLkeklJXx5K1zvAp5lO
fk0kocrgsziqHKgE94UTFZslgABVEmlSNvEzotCtNweD4T8FRTGHt7RI4Zt0vJJ4gUDEcKHYWFa8
ZbxEr2bkIltncmDFaJ90WMhPQyAHmsqzByHxSKEKuuHmx1P5yKV8G9w6gRPL4WWc3OFbLZG6CCt6
T5tKXXJJYDhB19o3ajD0VPUmMpk9pDCksPpmHKvRyl0ms86vg1a6O69oMKDMlPHlITXEOYDdfY/T
/oeGaeeTLRflWjA96XisnH0woEZQSpH5hbtjoKMOotBq3tGNoXDE5osObWwJVp0IqmCQgERxfmqq
9jEcEgs1COi+5JfrtgeMslCfh4EJnQ+iftKD7DzIpCPxcWwP1QT4oV0w/SEoxX04PJcEcdPtAktt
0nLiSPecqDI66TApkfJFjHJdOnhnf34Yv46BjMlM4ACIhMLsyUT9fZYCa3SbdN5p4oNbsfklp0CK
xbsiXgCjZSmxfwzh5rGrZrnX8L34WJKmMW5sK09O10ik45Ouoj9fJUloWO8LUjbwSDgXZgeCTyEA
b0dacL2iQjHZIErDeHcLNe2WlcM1Z0+N9s3BAQrNi7cB2zpAGuZALGsU/hnKyC0eku7TNvIzMCX1
PVNYERuHZAU7G4go0cRaZ6e7gYW1z3Kk0ocBMx3JtDX2JNjXj6xh9xN6Hf4xtEfseTuji+r/NHCI
RtG3ec3oJFKue40nDKKR1JPN8tIYy0sCgQQE9pzd3WfRhF9llBvT4P6Ls+asBBfWHDVTVs7LV1dR
TbFmYvDMDiVaKzRI8j7O8hXlKfhCwWyt8podVv3gynjSnQ+qRYTOAq1+v47nw6sXupBPDUgSiQYx
Ze4yYkzIrkmH+EVhozfcqGQAP2Hrm9M98x6GIwsmSjALgsjKQYBxzdM5X23uP0iPdlBDsavkc9j0
UAtF2H89a1NPrC3EvZc8PXDut9/QTVsPL45wBxTDO8kv+q0NnN9DQBOYHqBxWLJalgdn8gkXMkS+
0VDC7wsT9enSHrDqor9Ywvjmm6P2wCqIMfKKbon9rI+qjyqv35L5Y034PGKFBW7ZcyvMc9tl1xzr
SwXm5sXpve+coDiiDk33iGpjHVam8VraCNr/82wYEDfrqBuDOcUVrg/CujS3UMLxW1re0/xTPMxF
ZdGpJ2tIaHA2zR3MbXY3+5sGY/e5s9BHfLUxxeiep5bNL0bTAfGhLiD/FZK8NyJXJ/LRDm44YZ2Z
iw8ou8al0PTfrs/gjA5j/lqTzrBCUGKeIz1xSRphwmfbdntsQsRnTWE3zzm81PVXoointJ0Y0e8Q
F4LIP8RXg5uCAM3QxpweOeD3JhU8F1Gb/JNlXpkp/A2KPoKoQgT+jbwvD7o7Bih3HU6uzdzb84sn
o3fMNzsn/CEygnuuJvmWxOYzwkX9vvR25ldjl06Xr0vXs1/wvCHljeg1ACvBIYSAYF7Mh4GSF7Pb
8/KWaxn+CcMuhtu5r+1n9gPcQkZUwzXJBYHBw+BAIpLMToYxiI+5ILZRWPt2iObYW+IQUp+0cALE
fQRvZFKQPMR93UbnmICZG9Qc/591bzl7jA1SiMFqwLjgoVpZXavvQouCMpUnTrzOp42pUkaspHwS
dy8D1dhPBt2meXIhTSfaJQOAv5ywO2JC+5vjKO1YDLPRcA5SmgOWKg8wFh2Xb/BPSHfxQS8olDA/
W9u49GkxvIWZBYVDRDFiL3cNtIFA9gZpUuanHxz6NqaZ5uuasejBnSmre2Bwu8ZsDkujVk+j8joF
/d2kntz2qi2OBCWIbWAl8oJa19l9/f7jGYEwefSOIV2hvf5qx32tiIWvjfuRWBik9oh7QjjQa2pP
WivzRwC+p9h2oyE39aR73srWLl+bVaLZXLjIg7kkvXvuaPIFZTPhGC1ygT6gqTBig4B7KaJLGWv4
ZFwl3gVI24PojGhr5lb6YiyZCbFPoDcdfi/Wzjns80ep9xyn26FvtlYpJGejMiDNdByenCH8CcDK
24t5skKbOrrT0AE3QhbtiN4xpOfSC7SNYNehgpj2cMdN8E/QlvSqnZmX08sUAsP5qiK/fhNAqYrD
cuFyckdgRAx4YRNSos9xqfgA0DxGsMMAnx+TLoaDFcoldGTcRgM7q+ZWFfxAGR/pvUW7cs7HQQDQ
Eh/WZVfqPfhpiSMuU46KUdSAxg1M5yIw+qMbj5CEEIzyM7QcsbVx2JsVUj5jbD81UTh/tIFkGHt4
lRHdN4dVGdqIfcRFV95yG7gSSU71fhlv1ir51HHpHJuumdVwhIQpa4bG0Bu+CH2okJyzG7LkfMcS
6K5TpzVXy0Lfz0t+PjS7ovL8S1KZPwNiUu5mwSXZGLU6p5oXPCuz2dlTftEKGwc7TxCXIDMKy5dA
ZuV1eXDJjP16RkwuyX1JEp+aUsrn0UsfKOGLdOfp6GH4RM2j0/XHvHHEMTf6w3L15XXyqSDK75ZX
fuX/0w4jrmnYmRpUzjI9LZd+hISGWkgZR7pp6MgkWUj4pwM41GhJyuKbGMM/QOLVS6AowXy9ZOpX
aIQO15d/Lv8oMo9L7RpYKB610KnI9qD+DbXB3eV1QPrh/Dnhx+12NCMALRdGcEVUn+z/fWYnkhZl
inm5rt6X6n15AKh1Ae9G/9NAmUTwY7WNJEJx5tXZi6W4M9ugfxPl5GyzurEfydT+LTgKvuYChh3I
b7AuOsD5eU3z2/3o+xmYv1g7kYdZfWSqvtJMMu5gA69hG5EhMhhTvrY1LLsVIxfH04kFUbz1NXKY
I9fiXMb7EGfgRjT6ewlPixYyQ7Uxw9urYvuA8RogJcwLitN5ejj1OSsg0jrMtuMPFjO3caLvoYnT
NBP238T0Oja9nDly7jUvXRLuiHUNrz2zZ4iwgkl4qZ2USQYm5NEaPdjY53tycGbs10Dg9iSsXRIo
4tkN2aDGYhKJSo2AFbLiMW5Ll5NDl58i23LOHcLeTdOZ++V0slyvEWSmDZKSdOvDb9sYyJWvlf/s
IIsmaFY561K6RBRpHYgDLkptvka9bIJEbihjN5hGdnLS2trC/w1fqr5+E/MdSH+7vs/sF6X7W2ca
1fXfeEozwDmeBGZwGAUksYEFD/k+cSyVZjTb2pNzVt9knAXBFvWq9uWnXxjzUNXHCkSK2KPA+7gL
4EWd4ySkHlyaBaVqP8vYzM7hEFfH5dlk1POzNoZAZ32zcxR6Wh+7Ev0ngiPgxYQDGscQMASEQ1M/
tUC9w7yS5xZCbL7r0HZXdv29HO3PliQxtqo/DtDujMSYU29abPHLpPOrLSYVLR/I7pepxog3gN54
zkwOt34NiWDvL6GnfTVG5yAf9U2qh+6BArSgie5h4/TqZO8PPq1ntPjXHIjSXnXis5ra5irrkrSb
eoooFOeaKgtsNEJ2GPOxVPXaVYW1Xwa49JkGGsIs8CryjfVyg9tTpe00eHTrtBPflpZnh5gLyhbI
j/nEsPSi9dTEf5jo4qVR/s0RE6fUysmYBM8dhdbJm01N0b8WhbR2WKHcE4FYNZmCQ3bT3FDhHEzH
b/0wRpwhe+iOnXdudDu+2SnNwnn5NyIRnEKGqNCdmOOU6o/yyFZdojt44QOjejXnKQwvbIbzB9VS
pC1dwIFlYldOCEG5BE6FYkqxbDLKmgbStXhZFTSDu1n/uVS6afuwdSSAhRJ/vDa4pNS3F+Hl5bkO
8+2k2ultmrCPQxXM5kS78LsJ/21tWzMqx4utXRMN5tmV6DHjidModi1MDVEfXklCR2Wy3NZ1jyXU
1uMqWDOcV0cczjOigE4ooxV5+hKFLOcjop2+JcHfJW7k37DPtojgYnZIfENyaIAqV9q1zXt/TVAK
LiA/fROKS8q1bXebRDDX8GaIQ2sw2R9cy3oCrGc/2Y0q7mErw4tZmRkFssyuyzN9fvn1zG/0TZRF
/S6V4cAgJ9p4dqL/xLo3wRoY3C0olGxvpw1GRJrJeHSM77lrhETbUizmTkx831ifvurHkXASN8PM
tAR8KKdbNWZgWwgKMQi2DV2tZWJS9tVVEVK6SrRZGEuRXg7PeTMOf8juwoY3jcYLMo4BRCgqFZLa
v64RxB5rbIJ4jkc3uS/dUlOQpFjO7bfaHU4RgoBVaFvjjwJUSOBEZAs4s8erDw5AyMaTQfLK2lcG
ipOEMOjIMl/K7h6OIrksl4bQi79f+1bVexFwsurXJBAatwbjwZWlN8+Vn1t7/hzquil/lsVkv6DM
WC0XKuFDFlM6Rsqp9T4GWfGts3DtAG92QOTX+aUacY8tMdtQ/9ItdARcwbaWPCrwu1BZ/eZKZd5t
xiLojraNLSM1ZhsuQ5IVg25Jx2Pytstd7p+XYtNpa46UoLMeoooA8ELqO3EQQReIUZnm3UjHU3Pw
6nf+o8aVcY5TEoiW8NZmKiQ2vwE7B6NWtO7Y12FKv3UiZpDRNm+Zidt7iSEc4lHbG/MVpeZrK4pH
wh+rEfMqydOY831jgxaKmLRogIQ+qpOWp1d8EGxH7szzKblslOt9q3oORE0xjE9x3GmsGWmzd7Kx
eCpiGe41iFH/2+bmk152OE7HkFe7jH+KOc6KlMd42wbNdCatyN2G/MpQBlfMN1HXr4ysLVl0WE68
qAVQjo4WIh5+vhBrOIwKFVMQjtXXs+W9r68qzpllZctN0pkBFnnGB2FqGEcvjrVnKerg2YFHRiJH
AS5jKLsPJTrmvGVS3opupNU31cadIV24KzrDuBeyJYXRJX/pa4Jr4qhdAl5z2BUUo+6w0ULMIUji
1vzc/WvMOOxVm7LLGPxzKMjMP51AVm8tO4hKcMkjTnFuQrQvkT7WryzemPmW5NvJJfWhRMlJGuZb
OS/vX93epgq454CDrPgws4PTGBNG3ORvOsTYsjv/jjihAPNHTRbmPsGeUBura5i+LOcGR5owxcuV
N4h4nwnG0cXMntIy5xAbmbGDLRhvS1Q4r3YMfj8k5XNbIPR6VB2HGgje7iZArL+p1S/glQNeSJ81
qrSOpAEQRGD27c5w/I9WjeZaOs60jk0+UEwtBDXAaTebHiVIAJwHJQjjZAxKLtoWHfMqltJnDCEQ
Vlpn2mflgSQJFCiBzTw7L19sgoK524qannL9goEsxbsiwzVciXBlGRH4ezlhoTGmle7Ev6LUIqpc
wvGEvk2Oq3YVTLFo6QdbDdyj9MFcBrXx0KRvQhnYRARkEi1HKcHmH+3Chs8aPLFGozkaN2QLeOsh
bo+iqgvGwRUtnsE5eBbpYhgHKukz4JclsdiG+G3Cjtr1kQCYA+wXCEiy8fVm2kykX175nsrvOWKE
vrUrm7rn93+1ko6fTXZ/jUwQNzePyDyxyG9GYIpUn9l8JQ0jjdiQyqUFRnmwXPjJDtjcoIsvBCLK
s+GSXsionibw1N+dLv7OJrlpKohhFkxVfvdjvFWx+OlN1U87ohGFfHwfpdmfoJ9uUxHr24G0Rhau
MzrVVaon4d4W/EYa3T2OUFu3idN2Vz38lKLcYa6mSkWXuQ4L7KpGvnNzjLJdjQaus3uSkaAeyViD
moaRa0U/eU+uy7DLbdSGtqV/WlPz3mOLz0bPOQ3C/GTKlD/R/Reb5UFrGR9Zg5YdzInA5sGKLuRt
3i1MvFtcmr+YF8Y3bxR36Pmyp3Cb8p7MFhMAMgFZF5rS6tTZgF8apO8728LTHzc/sYPf6pIzhhgl
mAh6P63V/lWFC/fe69V6sOnk6TNNqE/VY5jsbTr6VMzKxJeZcFKbBOtB3IsfQ4n8PE0dAJOMkzT5
MYSEsSCo+Wk1bCqh7h8QNeZYTUvwdnivULkTQY7hBcbGzjb0p6jVx4MO440FXL6ODrJLvdxEFY4T
0Q7GeYAHN5ZxTqtA9bcq+q5AxayHwMge5ZBtEhQoTOR6DjO6997UiujUFkiUn+NjczTvT5hP7m0w
tuhJ5F7J0D7v0gqSH16xJgv9jaH3v321C8g33epusfddumVBZhjbUaWvPoqG/RHGoDo2rXxBwOA+
J1RiKtl0VQGEXqDRZL2q4Bkz+euSWKzLlkhgleo7GmXt1kR7TjDnU9tO71wh4yFG3LQ2LRcnSugF
d5I5+M4OAKHQueXT3iByuNSsLTtahwjffUFVL6iRZwoTDLmAPioLdTJs9WKC95KTtoIIgmig1hP7
yo3QRCQj40rTJNnZYd1R3SYmgJlr0VX7wnKod83dFHVEGKcumBYSmcdc/0kj8LeCtU2PMaNv2LyG
OkPcobZ+6Eb6rIY22UxBBHG+1sNNOdX+XhbRYyx0fVOmICsqzV/HopZH6CQ/TLciQa3J/uYKxEqr
hlOfg8gFw1iy17iEH5npXyMO2fDcbo9/EsNWy89kwIYhT4bdt6hSRoujpW9cus/c8vEfb2YDZsI1
MPGjhQ3xx0aTAdep73FkRhzdNPCtMqw/9G52tUf11tKAr3YB2IQ4BCHsR+41C9jplM1UUXD3bBqd
zzvOrerqYrUasKkyGudHFYaxRnBsHs3igtryRPcjuJlzFLfXkNYCmzfr0Sp6jncq8uKkNSiNk4xa
zWpmP4I53cqIWUaHF5CkgxYHLMLY7cwHlrZEfgbMZNU4gUUyDekOyAYPstRv6AMhotjcYo6F5c1y
QAeh7zBXGhGCjCvPmmU5TwSbZJ1zts1X9oJgI4hi2RoBEShVDJqNWRW758HoXYRDQfDDALZJPlFg
YtBFdgH/4nPUYu5brKsbz2QZSMYPwNrJtooThDxdskc+uPNgpyujLs6B+l4yXKf1Mmy6yKhvQCzj
/Bc5JKDZOglY0JHpLh7BwtVT+MSkyN7i/oIiQgbTwP+Uf6T8jZfxyZMIMNq67rCy+PEB/3fNCace
dgTVV6cgPHRJ8OjM3gPMhW4+B0DfNcNN2sl+co3yKauKDw0+a0Gi8FubWJ8lPsyQcmYzeN7Nw7N1
4k7alFWT38tIx6Q8+uAJteG7LjJv43AeWLXtiSAWSO5t1R5zle4yW2NzrEZx0CWpgObU7U1BmpdI
iJSo5HgUJJpdAbXHVzuWb5Me/2jF2H/PaIV2eghEUOqPVM8u6MTyY5dl/hkLf7TGs1WuPZTI5OdZ
zmPW01hzZSJkSuEfm98iN/zpRVhY2JxwNxbtR4bh8RpzkN4I/9UN8L5WCDALQ1fP9VvVTmorav/7
WMrfRRM8mzHFdAzdlCUjXEG2BJg9eWI70PVJFPSpSmIybgtXXVrHJ+Cwa86lofhlyZzU7yR6CpHr
H4zJ5D6iKOkjL3iSZlvuJ495M2lm2lNDy2lrcSaG2R8ePZUFh9SdtF2bA/eU7YjFlN8SjcJqH6ZY
FEAHININBRkyvsKIJiZIAeQotSgZT17a3wYmxbc0rQHxO5CqYyDl15gpPEnd+Tkbsmir2fvSloSB
SQ75MlMAC8f0V+Hgr3AL9zq1T+3EoWwwqX10VlRA+PVbKVL0rhGHWbPAriex8elu5CHrD8orpI4u
q09Ni3Wxx/ztBx2tMJVdHALMDr3b19gmqUQ44a1TN+aysUmqMRj9zDvCDTrAibNzutNjxJxO6B2t
sUNvlmGZNeg77JrKZLOykBHoaJCfehsCVRsBCRJOKW5ewkndMIjk6l0j2TK1iTHVS+hpIyv5pMXB
Lm1nfOsELVg3n7DAcBjyKOIJXtkYRWZvjRona87mhZpTgRh10/HApPytySyduFifZHPVf+u6rLk4
8USAmBWQHR3mp1Tb97HuQgxAfRbiTt8DUr3iLsXoPbg481x/Z1hzvzqBOAZJeTfx30PRqWsw0U3o
8xr4WwJmzFNqPVzV1hh8Z0Urlte1MNPfvq1Na21M7RWjBR8XHhauPqx/UXAcQ7MTb1HpAUJCmrVX
+aNsoCOSMNXiHy+g6ElBjs/AhWF4a6r+lMGNqd96AQtONAbMbtVn5yLEKM5YB0yl03pnji3r1Crs
U1FB9u84gG06mjcEsIKaNDhhomr7sJixbDJY8XBOm78upV4Ac9pJthke0XeyvfD3o1YEFgEoE3Vt
op+qCg4exRIdXOntfT3P1n0id0OXMZ5pDffomkxFLYyWUfWiUc2eGpdorBHZuDceyhADJRfhmaa7
eclwDe9SJwJrXBPKO5dBzEP+qGgA0WsFBqhSrlY0SZvJtADkjvA7KEl+uj2WvpimWaQc/aD6D6+W
1UVPCwEuo4jXDXXCpqKlsM3S3t6I+M4Gnh7Cuv1UQXZHewQI3+LAGk0Ehwn1vTWd+OQHSGYYYoek
5ZnNXtLwWlG+hmfNns1xOTG3WUOlXAG32HYaJlrTbGjg+cOpSTROS0Z2qHUIGenYoxfIPKKAw4Mj
s/TqD6w8fU3JNEBACYrU47OM7lM7VjtXAKENHIQvhXMGP0OulK5BJjL8fMdo+0c0tL+6eX8j9wHM
tPapkicZ1+7VypJhRTBgewkDbMMe4gbWDOAR71VWAOeeAwmRwXCHTx0Htwozao8ca91IB5sfNk5M
30R1kGwHDQcAbNybGdxH8gGq1CMPx6OWcDMQOobZUtu1QOR8cck7AiW8pCceJwY4hpszudpCvLVl
3t7p5nelWIc1vD0ZDcNasvEhAWmq0/JgWO1umrDsp8Q9znEZTHw7SjXXQHZja5a/QkENQbDvXkQa
clfn/QfDHtg8JvunJ7zqBJ2Qe2p5amV6dSJuixtj/srycnmWo7DDHTm/+Z/X5fIulXe19QL1+fWS
9kZ6IjVJf6XJrr2mCD9riILP0fwqr4tv3IvJbflaklHeADi0T15dhW9pR7PAkaG/X75acakxBubs
kllj/8iCGjmV2e0c4o6sirAirpqAW9BbyyksCX3rx03iRTcDqcu1hQJQWul09Mq0JY7BWEEGuhXW
KwYB/WOI4A3nZWm/d7BWzVC+OmHq3EoD4XIf5TUx9u0zCeHutU9clN84HKI4zu5gH8Dy9TFIVkJ+
TzmRtWzmG+U18dGjww5tlyAftDB4o2iufmucM2r1fGcVg9oLr3W4S42MzaO8+2NvPJG2FB6MKPpR
de3vJpNX4SYIIuKqm0Ua7+QNcwT09O6hUc0JlBOyJqHb8oobTvvoeXnoRt28Z8EnEp1xy6CSzp3I
CcvVyUceA4Of3DKG+EQb4lZ3fX9TVRIwphA9dWLs6zh6tSV+2A+eQjs035ibGa+MODSnfO/CkYoz
0fuXYqoo9qE70hAr95TA+nMQjekJ3wAZA/oAPZzG6XEqyIcZFGMj4PfJoTBpX0+Ik7kt89tHW5nq
VBGdEdFj2asqtK9Ytf2dhFW/HjRI6XVYmMhex+tIFwIi2QTMxPU947p8QQaEoMG3IuKUb/v3wY0H
87p8mzYw70J9CWdjfu/fb1meLe8FPV6rbOyM7b9fXb6gA8uDO4HoAxz1cPp/f8Hy0mgI1q5sIojn
/8DyL/7nj8KzAQeeoSr/98/++59f3is0Cw+PMRHxMP8NHJ0G/Mv1c4eLvFg1XuicoirmKSRI57S8
rvKUqJXlaWDxph11NDOCESH2/O3LNy5fGPQ42latn6yZXRPXSPuWqQC9HJfAl1DHtMFwwvtrgM89
L1JLPBARrbbpXAz4FH0/fwF7SQyW5WxYbrwLmC5qImCX9fXraW7bJlJN6IHwGupsn2jjthfqR8Cx
jsHp/z70pBdec+UHB2HLqwcObKN8l4TXqBoRBdTgLYdWQG5HGh3Q4hQewRvYC5rOuJkt4EGE9SjI
6l9jJRFMI2Fg+4jeNNF9Vp6R3cqk+Q2WEx4ZgOFnUldNZB+SNA3TsXb60BvXNCo8EkyK5EKsaXqs
S1c/Kc9BSm921TFtY/8cInA72BrXd2JY3q5TiU2eUOMc27kzWbUsgQPST39uVjqFYeGe69YmHYXT
2Gh/29zr7838MPVwDdySsnx5z2Hyf4+5lO8MuOc00/KDlb3ZREgCuKV4CKg2b8vLaNAejjcYm4QW
/MpE4XAb7ELe7P97pqLfqlXF0abx22d1dIsJ2aKbQ6DkzWm6/yHsTJYbV7Ys+y85Lpihd2CQE/a9
JIpqJzAppEDft46vzwXoZsXN+6peWpjBSIhUiETj7ufsvfZrAht9FxhmuUQbR8Rhn29l6Hq3qQQW
6dRzBrpJCiC3TdAjrXD6Vtxz2V6SsUDYU2hYuwZsSLXjPYbgJlkTuBR52Vgui26pw7z5s6+uzd99
0GHG1xsXhUz07phpdizdOwB/7jW2eveqBMVetQRMY2x2+C5CieSczaiQF0oHVtvCbmXml3oWEmAt
p3HPppzadVZrUt5tHkOvqN9MHekjRHUUCE2Z3pj/Hub9aJuhqA7cPVInad6AzK1tlYSBJOzsI2ZD
g4gTbLIyd39BHiH5gDI5sO5NHjWbVobpE1fw1hdI50pJJnuKMyVwUOyRy0NIhHTJKtDhMmKZm8DW
MEhzT6QbxYtppRa3QuT+qRcmabnU8DTDjR4ddPQjsUAQy5ksJn3nrgPCN2F9yCjbJLbe4BkGwgll
OXyDUwPzwVOa47xRMhq4rIyf3CIBvBqNOVhlo9nZfWvsMrex79VwBEIMtSIuWf7LzP/VGMEOanf+
2lYy2yhIdw6tlzhET9qYTwfd/yVQIg80dZ/R/PjbwVaCfQBs/xFxXfDzOwACPamAyJ8Gqv30Qvp4
V3ZCvzWieJ3/E8N1vlSzdI4kCuA/6sV4LGpiqBGm8TA29GCTkp6XFAO4UpEaSy0MtY2ZdNkDsIz8
IazJZHGq/M40k3EjbKu+lkFbXzVP3ah4Ie/mXZQKi6Pa9l/zM6WtR/omncqinpRChc72waameIux
fq61SMC5mtzdGsediQiAD0YzIgQMYb0X+lvaVSHKpcy6c3L16gW+9uhVwweZyFS7Yt+6t11DOXV+
ztItNPOPtG2JK2QxD+THXlEhQXGqZyrVQQ2sOaQMmIHpW2GCZqXrP24V3XVfQ40wcVj9dPI62HIV
4lDdDa96bZe7mEXyLoQmu6s0IHKFgxaLIJHwV16rx1CKr1bGyonG6LbRFHWVBBp0Las5tpZoH1nW
SyaQItuUnXOlJFM+hmreHnJnIOFtegoAqXz07GQD7oz5fmJc0jjxHk3Ps0kbReRD7d599EB1Hem7
0vXStE+TbKllhRRqFznyg9apcVEs46vBd7JSChXqIF/tpZoAqxDmj63huk/TUTZaQFyxKF/boSPO
16cq6XdPWGJoI0Pu3yd4i2QOpFBBxHhfTim0FNVXHB1yJEbgGNP6ZIgAl7TT03mfyPP8PrDzp5Ir
8IBahDjPaZedCn/HYWeYn57+ecMQNScSkb3j/PZ5P1p8Tmif0a1t6I4t5p/4RbARFS2W+f00SUHe
E3+37ppePcwbNbXUg5w2f57OjwpEkczl/38/dgsPc6E+bOYXV/OL518zv2PeOW/MVHyMXZMdUxSm
ahIGoKdikiroURDqCAZlrVS1dj9vXJkAlWSWvrDtmEDkKWala5L7UaNtS33KPPjqIA+mYOCFVWs+
CC6xXh+MuwCWA1EcnvZGQJxYWqqic3n62dKMI2cjDRN6NIndT4ZLdJE1NET0WaVgkZuiMfN1NT7Q
4J8azsl53gy+9tej+SnUru5IbBjF8Do8opv/a0NkNI6U+fmQkMQsCq3ch0P+3uQRQSVDmt9SA50P
DeP5ifAke0zcGG1otaf+tRzGYTfWuXHFh2XceaJCrODooFTZOG3FF8DseD3aIE9LYcqNEXHvbbwe
tbRTV/fCkMk5kTicZV40HwT4Ykzz26e2VMr90AjsgdN+7WCBt/uIxzwjRY4xP+5b80nkFuyK0X2O
zGxnuynNmSpW70gS89BlGgiVKk1/8Wt5ohBi/3Jj/msnNZRHB4X3VnVCjNPI7ckHR7A+v2T6RS2U
+NfKoWM+5xKg2RErGXfVWXFicFejUb/KJLswG/FBKMo7perDV18gFgos+KChrShHAel33Rlj90y8
8sv80opf3fSu/07CV7ZCFzRcWsFwy/AhN6XKsASQ3GF9yjwgawCr+1ys69TB3BOFIsbdLcp7G3nV
/QA65JhTN5EuZTtsvfwg1SlHNOawn18xvxbc4M4sC8Ec8r2MA+OE+94+I8itcKxND1sC7tZyoAVE
7eCowv45FRl8x9BHmp1HZGxSd2JnkNsd2Q3TQ77/5tRt58cWXqlV5sRE1SnDiuzXYhXJrrrUbvJF
vFz5CYD7ymJe/7LSYu8kJpCxAId+EYQQiAg+Il6T+nrWf7RBDRu163APwxl/7pr0SK1ROeUi+2sz
Tk/nfSzbtr1GScePIrdDFCP+/rqft+nWk48Ta9dLOGA5Hc1lG3c+0pwGUe688e3QP3H79k8jEK8d
uDe6C7T68nh89cnJ2A6NEZ4UlcolUHR+QNSmtjJTQKPz08wqnjLu9Fv8OhSzgDJt0CgKeclw3Uvf
ybn5e9BLgfTrnXFni6eee/l9TK7afRGWyn1aktxgKcP5z/40nxgYfEmqHJttJaMDboz6QVeDlKwf
NCoj5EmVlpleGeexRP8IhFT7RFfDgqRq3oVl0193ekiSrl4+OH3TodbjFSIpuM5C5ymVvUmE63Cf
SdOCTp1bT52tIZKum8+oIytP9nl/7wfE01B0FFNlsPmUG7QQ7otOanKIwItag+aQyEUIYEbM4U5z
0Nz1SDWfGaHoGKXaZIYCq+niKn8wK2yzpWJv3CLUbhnVr41XBuo6n7yEg1nEB4Uji2WNnxohrlG9
fmdt/5g1Rf6adZLkrATBIXqd7BX3Gm6vwG0vjV3pd1pBDkcO8f8hYB2zoaRH96BQ+33Wc7qx/GZO
XcfVpqE1uGVpQrpTRCDJgPb0sUXjswyioXpObcRFGBAtFp2NPKXSuhh6pvx2YJMpIiqJbkwht5dN
fYorBxF9HsbrENLjPexWWJYiRyGspAoF4bQ5h4PJcKfQsKJDbTCPYezkzDvEDjaNmuN2GcMcUGbh
NDdl6Chuen78EYzyHAaGS5C1u0HuE/ogeKpbX4QjurQaZCOkLkz9BPgQc3AHcT+9KWGeHD2PgCOk
i+o7wT1nQNPaTZuZwypts3l/Gw1HjI/ZsvHU/oyIYOvUtnEPEaO5IQ90Fl5Jnptq981NjE2xwdvR
rE1WDhQJu2HFQOWuFSbK27YzxxeHit0CclB3sXQveSmA+ruJ+qLXhXXOfVjXEErHLaaSdkuE2tbT
fUJOyICjmqrW965OpzEpgQhoRqyc65R6CoqeZaZG+aeqFMe098bnuGvM7dg0zFwhTj8zfzjNLxgi
FDat42R3pNOHZxpbxB4w6f2MaWyhkUtPFDoh16mi2mhj0uyTEKo3ugNmP3r75uUUqzU/zo+Cj2D4
4wMkOPkQR8K+lKq7+rML9w/ngZ3fzS+Y90e+1R8Q0bAu5D3zRoDBhHoY4HEe6NcEHFZkVkocn5D0
3fUyCR7aaQN7w7rLtPc/eyKo6g8keawEUpvLvN8WYXCs9ZR4ntBoN2TJdS8aitaFFHZ3QoDevVT1
VB1qzBuNaHGf1Fwi0+4GF/becKpiNb8pcifyKAWG/fwmmqbPaTvW930FUdyogb3buQOyPpI4D3Is
ltDrmiOgGHyhhmcuyVjGCjGtapArfluCyWiFkXXDsDq8y/a+HGzrA9k9p3BMuRbjjLymlv973t8H
RFA7BFE9hHEankpkTuS/8IayUpaooY1XrF/h1ou0igTQrnzmJDpYTmV9KHBVaWsZxiEOmNSwFLSe
QCSRUaaE/rkJXPOpcyEe6V1eni3AXU9UFn5rVUr26vTDoquWnczXlcQYJ1pT39B0D7fN9BQd183W
wvrMtC7cwBLJVngvh7VbN8TAQT+x1Rb/uNwpJHRgxK7ee5ESK6E1CFtz4JiIcX8lMD4m/7mIIBJC
2QnS6DPtjfcgJ58xaCgZ61hIp9vuqtHkp+k18GiNkcS6IlpHlgprEh3amAbZkYqvz+Ls2Pos/LGT
UNOrEGvFAdQ4sznLutF3Ov0wQF7muFJxEZP4YO9GYXX7DpK8a5YuJirlOFhjcJifdUYJYdqI+pWH
fv3ia2xUBoKl4cpoXXlpdOjGzLlOGB49Zk6hA15NTE1ZdoUGXibN3hhpWU+jKb947q0AKM6lGeUn
Jx1eU8h2bYFCv/FMOkrx8Og3zVq08pOpsKUTcpPo3gXbJxFzXqSvEoKVXMuAjENylpWX744djURZ
wIgOFXGquEW+aLH/4BOBuwkkVfKJbfFu2R3mEUxjmuNlhyxOD53t2yuhR8oT5Ipj2Cf6h95iibV7
09hbnn+2Wj+hGZReRYgusTaDLVFB2TapydPMhutAgL3ZBE92NJxNJT0iOziFsr4pgbJMEu8TVP1v
XJ34+NXx6I3qJ8aMs6jj4uwi/0psvnqSX+vd1M22EPIcK12FzRLme0WFRSM9c9e3pBlUxIatU5VD
3uTItRyg3Ku2pzLBxwW/ke7KnDYnMcnmQbUKAXmeLEF0mCuJ+BQ7qZcsQYf/po5wASLiriXuDhp/
hMcJ+NUNK4SqjZGF1Ni+dVdCzcBGu0yJYncsj8AlhVJMlg/OylEINzCGmNo3M0HYQ8ZWrfCaIAkZ
Gax9GKxIpQ65ba2wBNq0X4mjaYlYCzTi4uu2iZYOmIFVLPtvgjrkmcXyr9SDM9RY3baHo1Mw/JGa
ZKrr0Opv0VhkT/EY3bKrRx/g4CkMGUIFvjA0eYYexem2lPde6OLppFtSNIj4MJktki2ah3Fb6VQ7
k5X0Md6IyACJFhu3HM0jDFCcYF4wWgvdUWnzGYTTlSA4FsFHm9veQZNMenRI42ur/NVnrbLwjbBf
5pKgEit9ajzHRvHGVdHoYl2Z+UXaWYGGUneWRtefWDQ5S5XIZH7zsHcTYBTUT4EyXIPMQETlWxA+
WZottH7MD3ofXQ0X54Hqyf2QkbhT+PSRwHKtGGvaLqCfoKonNei7E4pXGBmI/1DDHAa3uTk6DHUr
0MctBfDHGFgXWGrCt4a405fCtX8z2coWmd19p9NHnuikRhBXK2YOwUCr0A7c17qMfpuWslOD6BnX
KWRNQrtI41E2dDuB+pals06SR6F5tNHU7OaoZbALSmxnugnuWhToLYp045TRi1HGn9R1kBp3EeUx
kr/8C/0/Vqu//KI81sjAMo1EMFMdAkJ1+1PXrxJJgK2hU5ZRqaLZCciC0E2fGesIuhJ2tlTAgaqF
tycyaREEyrZpwm917FGMdP2T2hN8RpVRrg0ooBtX6NWh84ZjyuqftD+xpOccbpyi9pZZ3Fzo3KwG
JXh0NR/zaWmcXcWny9yobwzs3MH0eyl7B8oXcozCRikIAnapR62/iEbvYlI2Nzti7PUD+gV8Dp6K
s09dAbH7bFiqLJO0eQrDaOkP8YDyIAmWNUU2bvTHsSXHRvc1falL/5cSFw/ThySo/cP2zqEMWAXJ
hTb2FZNtPdvlrXzXdFNu8SGeijYquGlHoKfJVV6MejKQ6x3qMMBOUZ2idqsWY29T5g9R/tVZuqAv
Qli5YnOCRx5xRC13q4Pq9C9VD/i3HZnTFumqxZJn9+5vRyPTM9egZvi61y5qk4tUcHbHo/bBjRUl
oG4GewVo/rYrtaOeJNUqaWAOhBj8z8K89FYqFzsj5++QgXtr8v5kYwhHe5g9NpfEBCSY02XXHQIQ
p3OhNCgGxTZUuI57MIu+abqwBwS1M1DbYpBaJzC3/Dr9cARi4qEx4U1lCbaRIP0oEFDdQqO5WI7+
4uXyoRbFeUxaekClEiyGTPAVoy1F0c9FZca7gpSbTd4Fz2bPnYXafgQaXFxttfwaFPfUByoCqOSF
ULhd1xDUm5U4OtBSBx7ehCIjnw0PP2Zgb1EYbwZQQYCDwMNSYt8Wo4nQhdCW5Vja38pYBkslpH2E
U5hICO9I7jpRJbF4UxBJ6E28D2IJcosUOGzQQ8evKnpnhXFlT9HwlIzp3Ui7uKG/azbtvaQquATl
sqS6sgptIukLX8HEVu7tAON24p8GkZ+DeHiwzaa7cs119OPUfR6kX5Auoy0nEBFAwTIN5WOEUANx
rRqyOCfAi7mCvzJt4yAIr6ZyDS9f8YbNmMF5K8JkU5c95yNQgtr1sCzWKgq26muKs81iF90lwQrb
sG8vfWo9i5Z1NopgLlLInsYke2i8D6bbR8feIobkwFwhaC2JrDt4+qjBqsD1O3RnSur0EcMhoSQn
ydKLbm1L+q6Rs1YxlfKz12t8p3ZwC6ru6EXQX9x4P6gst4Dt+PF9ObWFiv6bxKBzpZQf2nj1S/OO
ENSDFfa7NNS3iuWjov8Y9foMcuzbKtI7tQs+ElS8SecGmzrWkVp/I4J3cWsQZWOa3rNCiQwx854/
rUfaW11A6R0rjXsvcAh/izSfpAkQ32CqDOTItWStzXFAI9LhbJFKIIDeoeQg6CpeGB65WaOBfj3p
q3Azph5fHxRYyj9IkKwhwyhOpQPW/Ihbpl2PVcx406o68VIWbTpsW6paLPD0f4OtAM1ik2yauBHs
afAkqlK9dTFTe1cpfhdkAIpuJP3LUaulq27zskR4QV1pXaRUQKip7dtxJP0uJRRA0E0iaXZjOspn
PXao2dzsFKc+WmnKPgmZQxm14CPENybyHaGGJqSlO1vNgKhnrfvimelzUFf177gvF1abt+8/xtJW
yHtaNQGe4mQph8pbcgh3fBdEUY0DHGoHsY2SQjUzJgeZSfrwysbii+OVZWYHzcifkhLAXhVvWc+i
PDRRpCmmA1R5epSRgHSYvSypYryHmr61bdP4PWbNjmCT4YM51iKoc5qNqoe+VipHkrztt15HL0QF
VnI0k2998i0ZJVbOLOXcU3rnMwuNCp4fJXOHdoSl9GdZ6Oq+ruFW6HF2P296v1vq2vUvhERhtXeN
7clDIUdlVQ2i3mkoVp59B2BT54wfeUeeDy2a2k+IWbTE5/A78qP0l6e4tJHB8r0XpvcqNcdYRQah
J+lE0+r89PoDSNJDggXSWC+3cdrlfCp4abOb4Mc+DLshO7lK9hyNvXyPLOtcdyaAqKqT1ckiIXdr
DhSLTXsczuAl801d5Q6njZLeK3nondMqMvepOqxRuMhXh3v0IsGRAIa0j9xVBuJva1eiWww11WNN
a+2vgvCy0O2enVIwmQEJ9WdTdQ+jATrGTkR+zGy4cZ18C+g2Tb39gcndoHIoZdzT15J4TR2knIqS
HVtFp3c40yCKBqyPpGTdeNYmbGv5ljH5dBJt/PBJqlx3dCZXRTv6Dw1tbEw0rXIG9PbhTovZISqM
F2xPDB4AyrCFhndpUcUnFlL6pi7cX7Ox1ky/BryLZGACLkWJeKIlbN+GlpCLsTTUXd7X1g1BUr0R
WWcxKiKsj0Ro8ueK6sHSUV5ZoOylk4VQkZjm3hsWSBoza+sN8zq4OnUuzlUz3OxMT58qa3wlN0Pe
D+WIS6Ru96Eh62ecEFAyHQqzfTgeVK8qjoYF2DzBs9L4NlDLCYKQqO7ZyqgNNA741Sah84Eqbd9G
2TXmw5zmF1XoSRf4olZ5L6sHMyWkp1C7jSqKSzXRhJhOkEFk2vVWyggJKudpaQlxXweR+tCaGYSL
zkB2GCPpehlKdESd6dKNADQwoowheZsAEbUiWCFs8QwaRJsvYhXBnuYCt88w9v7Y5kAPLZwuwM0z
/R1dOFhbyg5Q9fqqP4Mtfq7VXD1kVl09BA5e7pkz6/X6Oxbb9l5ziwo6LNgJ+wyKUz2B36T7FLX8
txarzFCaVzjNFgaGiuxurwk+x1rbChqblneduWJ1EBqPGPuYzHPhU1iiE0A9ztDrlR91IY5f/kIW
Mxk3lWA69X7nI/Wdij/ZzJXxy1evMjKfs7bpP2nnPyud+Yo3r7qCW7CXUAsS2q3T1ZXFxQDpyFF3
TVn0Dzrlq6ju2nWcp0it5nMg9k3klQqSmywZmjuP5v9sRnO978woktuPn7L7pn6BDoC1ezlRxtqS
u5ufBfuksZWzb0/qxLR1ILcWS011ouu8oQ0c7FtNfCeZPKi90j/Kmrgs6ogNZbEwv+RI5pidNIdO
iuKNSDobrWVSYkRVgK7Oxts0dpWz6VsfiOW8BdAQbWU3v/VcOkgorAIRhUoERq+cRCmsUys8Qj39
tOSo7Ho71G8/X4Tfp+YCDKv1mCbMJuh5hlviL5aywTdKgIL+hBL/TSTNcG8S/0oq6XR9VMir4RWm
NEekALgI0B8g4CD9QwHPiMaGfBw1mqMGq+Nj5MD3EJ3x4tasdJvRJRphkAB1IF94Ja0P3f5IC5M+
nAFOikwfym05wal2B0vNi4oH2fQBR719zWx7uCKHCIjrLeSzEWBxKiY4p036MIaC9AYkyDhg3btA
n3JuQxH2EHideG+jglp7oe9SWFXhHU1UjJl82+VYYtoWlmsTYupp7U7ZBTLXTj+jg8SQ6OUZKTmx
0axLop1O/NchbGo9M0/q/HCwRU8VvSxX88UKwZIq17tGxPZWd8Uy8wd/l/ltdFRIERwi976oiO7C
a5NusuTXGJcOi8zIHrZ+yzkwAsmEE21/FHXrLV2r0i+1g16nh7i5LvveflZa69rlsFoDzrC2CZur
w20Tt+zF7dzJXIcOYP4qIee1eO8ZglUtTGgS59VjP0nbHHTmSmA6hzavtZ1kVrpsMZlfCNB++UEH
+2kaX/HYEglLsvGWHFRzxQdXl6JMg3MzhvZO1zJIW/1YAFHtISWpebNJjZ2KEylfdo6MSTmtX39M
uw48MGMogwelljaYCIeSeyswmKaQI1SIjpTD6KXBNdNVU7yOGsq9OvjsqUcuHafDYpXIPU11/7kj
zmeskmUxesoLyDUTNyoma6pKUGOhsNwKjclgQE77yQ5iBn2GF5/CyxIcNvX1+eK36X1tJ//+BXUF
Ev9XnBRPkaNtHfiYB2sgwamgr7EDZEgHX7btDe6itlaiiCAyOp8xvn/w0j5Rg6tKyzkvkrBemqaR
r1t/wN/t1KlKzo/13OlcLNAfsAPMg6zjmzdj73Ae7Wai958NOBtrq0b2RxChbM8Mg3zeDKAt+ABo
nQ4VusW/J+kbxj84+qqNUEA3Nd2wTE11TaINil8f1zDz6//8D+3/EFEdidg1YHOR2rnQpku90WW3
b2wuqxkqaLuYAH8mMYHJUhPODz8Ma5KlPPyDqJD6wnhqXWFS6xBVhm2hN+9g32sIrnUqUV2LoB2g
LhEjM64rcCvJrSA5FgNtT6sl8slTzX6rml8cHe2sQsLfjZLo8hEU7Jnmq7L695/anHIT8kTSv9h/
/ed/CFW1HGqpwlFNG2GIMKbchb996mCI0DEnFpFu1UYvxq9O1zjnOxslEPyYTZpHyovV0BZLXaTw
QWVHZHbtFb0MnhMEaJqUR9OgDsJCo5DHeirRMAttVt5pdhe0ban/+Ay6yWxg5A1DtZ9NekXFwQtb
oxBCOEo73vPOQdE0L/540RRRPMeqrd95Bo4nqdvPfrAK8Ouf1dEgzykPHls9eQuG+nNMcToUthgW
LjXWp1hY/rktt//+W9L/5VuyhQ5bxXYty3JV2/5HxkKEX7kwsNuurKGPV5GVGCdhJBMUB6g1/NRy
3/vFEwm0zjtLkH3cOQ6yDqZebhxekz4mS2nUQYgETXOqO3QcVVhRHZqfz5tQtekfZbbzUrrad4YF
5BqGtX5Q6EavdQSPP7EopJX43/n/Izdi/ov/x3G3hYn309RtQ+iONl8NfzvuWeUMA6F8gDrCBOtm
45LuF+r7KC/Elps8Spg2iAg3Szwu5FTuhlzcdV2+UiYU4Z9N0Tnv2P6UI2R4cwulol1YCjapGvQK
bmjrqEUyOHOgOriI4UrvgVhXo+YzdWC1GtSmPOdNODKZCi+MAtUuGdurSUzTlqU9/5FHMpLdFa/x
hG6ZcWLQHH8unrzpjUtRyEVpR867KzB2OlSwdn2eHwzpsxKwQOG7wCL3OOjy55qVQNYwsLWIOlim
W+EJ9R/1PEos9OX086gY9RcVtxfNG3b/2wnk/vM6sx2BY8QwBHNIoU3BKX+/zhQKiOQmgw8ulVYS
fiVQug99U0wFP0K4Q4d6IBXpazg4x3KaHFBlV/Yl1rxV2xrurZ3mak2e5NtYb5LTD8ZtoHe/99P2
RY6deppRHAWTin0zYnCfaTCOot9Mq3+a1stHZjmso6ZZGQydtVn566hz6Wy6Qb+g3dXvtDD2FUqv
QFq1ulmYFZzgGVeAeifDB6qxmEMasOgmjg3Rnv2+Vgd/SVXshyKF8CmiTBuEa3daWeTU9Gzyovah
lYi96taTB9cp73t6Z7YK/yhuEuuRdMdhXecQGep477umfnCUyNgPVvKrm9mzEzdPs+x0iYAM3UVE
NuuEs/uDOuIkroqNZL3ynmtknuTtRB3p/U/FSt3HsncRM6jIxZ24GDu8SNUC5xGoK3xOr0adku8V
GU+9hzfZjgp3q9CKX9ehPcLO68otdQ3cqBM7ODVYtPquFq+bhry+gk4SNrKh+q0Q8f1DOJwRdegY
Amjw1hNqkWbfu6Cuk8j5qpsASiV5ghe37DaoxF/RdWIoZzxcKlBkDj9zgyJLujNFJGqkXr1x0kdc
9sWLbro5i3xs623byTtVQj5ajJb9FnvQwouB4SXKKWqkQV9vDdOo1qwu7XsB2dKZst8hG3iLFoP6
IYnHh6SlOJazmF8hjqVGbBevdEPS96k9QQOuq4+I/81bVQCRnvbTgCgoWsl+g9x0igmo4ngZqhqd
HNa9B8foi2fT9PHRqlZloVlHY987g3zFLTvYBUyT2m53ilHW1zjQVwZ1OOrDIK9K+78RbrlGyocF
9MajAv0+hnDoQ8PwrxWR2M3IxKIrxxcrCB40tEyk0k1UGOazq2hmncBmwhYV5fCG+ri718vOfBq7
YFxMrbxbGNRY/t1JNWoU+9B1/AvM1wTcvtd/MDjCkyJaIwUGdkAu123HmIDyebI/P9XHezQHJFFP
J0H2f1/Qss68s1R5GwVxWn6dQNCerlzsVGR/TZR3mb2bsG24+dMetTukkxQcg/gYZwHEssh5jKqY
widc/i2DxR0Yr/7Sm1NMCF3f5BX5D5Wu0IjuGlPZ5hRf11Q4uG2pdYN4IlhJU8THQgCA73OybrM+
NqkpA5DUDPlYzTx+I8tqUmn09B7cpLr6mfANavQrtxsfdYPhn+0NVyceOVJbp0ttcH1SldVS38x3
kCEAeDPBHpzAwYznOndU21BUaH0FeR3Wd55WxNhOrwiKRB+WTtxW36jIiZQbyLDlTucROvLfDPs2
BKRrhw2+/krb//u77DxZ+Z+Dmg1hwEAdywRO2CppVH+/ydZ1jEBEU2ruB5ObIlSjdaBl0MHr2jg3
lcuKBADShkw2OLNRIPZgMgWZco717IuiRLWDGjm0nfR+dDyPmnNCRYYyqr+zCoFTMkRS1+hPelUl
D36s7D0U03TRG6j/OvJtaIb1I7btbKPFLiJbvJQH1ojKoa3qcdWlg/u/jeL/Mi+xBNM3W6WW5qqq
Zv/jA1OOcUEulsOqzhggFwwZxQ7pOA5Uv5UXM3CU5xEdbTokJqt9PeM0Y0lZiLrcKHjA0orudFTb
D7JKq+XQlRbwWGATeU4HwC/G4T2KMeQOtarzRTo6UBxWO14PG5ezlAvCzKstTaRma3nM8FFKy5Mp
GnqrNVgjYypHjsHw19PISlm+ihd1ckvTZDzr0ybWVKL+2phqgEbu94Jr+Jq7ZXmzVEs/MusghLTR
x1tFxvpDwO1sfuZ1nXpTUrHW46R8cGGF3bo6J5G0qbQj+DD1FkjPWAUjBVmXPMSfSlAP7ANyjTGe
58JQ/ZKYUPf//Tmoa/88JppAWcp00XSmf/8ys3JZwMZSF8rS8tziIBU6txLL9kzBUqHHHNHNflFp
wto7SAVrdzniaNbo9wd6DaE0qnauSkM3dZlyoYPXVlmPTB9kJ3iy3qs+nLhihXBrp2yzeWNYtLkr
3Vb2URWFj5J4j1Mt5dufV6i5RzqxVvmHngGO06Y7xZ2rn4RgrV17ZvE+eKRD23pxlciUL67prcc0
Vi9KxojZJCOhXdb3jIn1Yt3cVV4xruF9l2+aSJ8rTXqQUY3sTq8574dpv+OJbDWSenIolfpgRJOT
8ZqGSULvVC0vVB02Tqd1G1sddNRgECCERxO70IlxmjaxOSjMS9tNGDfdJK1b+VZ4LPIuu1HzcjYI
+4tDH08ONER0y7JO/Q9X6dY5kuMvZxi/CAqpnohXBRJpteHRjtTsosELWKlBbL7Fur+H3O19pX37
Yg1B/+yHwOPiUfSQHZKNl1j6fYGCrsXVfIABEF581YcUMJSX1glJj5Lr1PTzbxhY7y1s88a03R0Z
F1gmJxRywDSn9bl7dHVGhV7a6Tc2csu08p1aq+NOCKysxkSh7Iicq6fqYG6K/qgOL9g2GrVLPzzq
PWvHJ7PItRl3QOLyIbz0o3WIljXbR+JRE9i1anw0ARj8bOZ9tktAqoDtckGaev1xvBpVhJlB439m
YNLtJHxOicJd+6YdnjvXS48CLQ8reMaNLkgoQLZ+8zUYt8bi6sVq99UPNCFcy3luByKei1pPkL3U
AT2pSNuSa9Y+jKABlzQRkf9k/0XdmfU2rmTZ+q8U6p3VnIN86AtciZpl2ZaHtP1C2OlMzjMjOPz6
+1FZfQpduOj3Bg54TMnpdEoUI/bea30Llo1cEoDVxFhOjdAU/ZmdgCjWHXFNX5mfkmSWy+JRsyPQ
m7Pn7n0jqU5JNZ4yqWmIjnJnP9q6ep5N8ZpmrvwaBUO4Riu4WyWNfhylhr2H+L+lD94G8MG4nDMH
1m6IFGWO+0s2A1AdK8vYO6NKICXQ8gI851ytyurX7lzZxME0GoPSiEQ4KRjDd7l8sk0G2pDvAqZ8
6h78gLmvu18D8RsniD7xqV4OGgA+XpnlS922+PL2PJFU8cnyh9+3e8p//LdqrbulI/6ssMxCA+7/
7fT/PFcF//178OR/S6e8S37C3qx+9//jd+3+F2VY6lRR//FfqZHBZ//5t18l/btpCeH8z79DTOvj
v/3f323y8/Pv/3xmaWqYyx/7k2Rpef/QdfjwNKx0Qxe2SXtj+NX1NHTcf+AYdgxPkFFr2Qb1GDeE
Pv7Pv2um+Q/DpMb3Pd00bf5v//1v3fJ38Zzt/sP3uM5pnOg0S5Yf+F+/3z+r7j9v3P+/CheWt6zQ
/9qyeIYw7Vu/iboQiKb17ys4FAsaNMok8MgYSbJNocLkYfjUF0m0nfz2qYqy/r6KeufsYO/Qxnsi
c8vnESHyaU7BedxgnnwU7lEhkZ8QmjrjU2lA/hjbI5v4j9vZEKfhHjdSv07KXNs3dfZLxm4Ig6cw
j9w6lxxMwnKjOY7WuY1rtWwL/an33OhIqxNTz+3phkIltBFVRoZ4V5WWrIsinC9jiIgZgaO1ulVJ
Wm5uSSzzTp5VP9+2kDkamWDENrG7lailbmgY3IAgtOFbrw25umQVKEw0huESQRg9ZxGmIGNAdFZP
nkavx842pj1wj1y8foPMmk8PrrvTZmsdyaM7x+5Vj1LnnugWKoKZvLsb7e3GPPbyIj3nKNNSHIHH
Vv0AVTye3HYaTmrklsu+uGGEX5CgTDxvFQ2A1p2pIcVjSXG8pV6YU16RiQAYoNOc5zbufzQ9RlGs
uM5zmtB9VZEJp1dr3WevH3+rUBV3tJGKl3IGWKDp4dVry/Jl0OZz2DjOpW0RKAHkpmHfUcoBh+95
jbbKlzkyM8elyTwMVzHVG8dZWrNwJ9YiUf4eizXczxunOTe68oEc+ze3SWFiNJWzVwms/AXpL5bD
4EbIc9CCNURcUe+7hgLpZt/BZA6fbgfPNO7Nuh7pvETW0bYJQk9U/qANEGxDGun3Q5d+0xOMHTQu
XHLJkUxLuGj8kzdtRDhf2Kt4p+LQe5f5U+ErwFAi0jcqypw58LjRrcw4GXa3FVFSsmspLWiR9D5Q
Py3Z39jxdaW/eGN17RTDGUztre3GT5lkv2DHd5XeqctcIyfP3A7qtk6yYt1kkA/M5jUxJn8rxkXe
v5wWFn8/9YENVhWxc0uvZ2Xy8h1ZdMURU57YgzpONbQzQ/JYtnPHq+DiBY6mHxJdzsmMWBZMS34O
OSKLuAK3cztM9VyeYFOXJ6SBIaphWBzLvQHJJmw8ZYA12ojBCtdyUFTJ/zrvlnNrIHzaGeTT3MMj
uR1GZmiJGDIoOUX7kKuldnQRe7geXM2B2ZzJRuCvQ+z0w6nOovF0++r2xL8ek3Uqj5r3SyK8OeRD
vE+WvtktdRIyXIMceon4DjsLlSnz0jzNUTmWyHqRHdkPrQawdAg1dP9l8iktgMgpsImVZ1eP1c1z
sRzIwSwe2vB4e0Qtpox0MWVMCAFxOOsbbsglXdCsOVNnoTy1x10zu/X59tDt0Oh98+eUqzDf0eh7
/ye/fEKvIjLAPH8mBbfPoFNb1bTVtfgjmaKM+xZWYnMwVSAYmF3CVBaXVKT//ApLQbwZmeiyBywd
fXV72lu+R7IRAoEN5uT2WN4vUXspqNX0NkMgskOnOGCGl2rQBgMLM82d3TxVYPkcuxweb1DyuZ+b
bS5rG23MMsjpo3Ql/np2/OvZqQLGWxXVt4uX8JKVmn9nJoch8R9zzXvzyeYCJrp0PIAlGkQRkRuA
LkKtpaaXG1pSnI7z80zqzKlHRdwYeXxpXEEOL1j5vQEtLHVi78uOppOCwPte1ey0rWmInnm1SGQE
kHdcmlwXmSAWa1DPWy4tLn328m1soHTS8rHBaqy6fd9jHw3xXQWG0fjeCl4EAUFVuoqb1L0Q6hAF
swjJtghJm1mLsE1PNGOp6hYa8g651s730w26kH8CJR3fPBDLkz3cHqqxgiAttWOy4LNk7xe8/jQM
kjuGiumdptp+TScQ59Zy+q8nvKwx9lWoLuGIp46xYHIyCgyM6F//+hLYu4EFmowqOyfoLI0r8yA9
8eOW+5nkhnUxJGFjaLYfMr3A+Odk63ZC2hXYk0H7k1EZLyvmw7nq3kvlB0Mxh1+6rhVrw+r6e0WL
+tzQsQn6DgOdR+MDn62X1Ok6MYzpHCMCKlKX06E3F4yXbq9w5tBE02zEVbkKwdD3olyp1A6PNigW
eFDLl0iqAPa43b5eEAfuQm+ISYch6cQ8xlVfTMHtMXcBNFShrTbcNWkYLd93O2QltBeBjnnLYLkA
QBDbRBgbZYmH2qzvgPJXZxTO0KuBbVkpcBMJd/9WcSYWUCTMP2XQxzmgDaXFv4ehpHKgAXvtfF2t
JyNEBh+3H2KRjeipmq9jht4T7c3z7SEj07lEk2yXgw1Y3VYu5LndvY1WbWtZPYK6ZTXzpOxZ06XY
OgLVayJn/YlUtWnn+llxaBFkPNoIyVdhRwGeDfqdIZr80S4YHsULUPV2ejsUI0kl0mym3e00mcGG
94V+VkX7SiPdeSvQAW2Tupa72+kcQVeYjOwpIk0t0qIclr79bWKMfotsFomyrI2tFqv8Lc3QjHVm
3N8jxRmeAZf8eRxne3RsUEEEtz/lK8xOTWn3p6abMzKBEu3StSRwpXUDcNdKucpg6UUCoonv6/F2
yOW483s/eesN9U7NAksdmcSTkaFBdtrpGNXIfFz4nEGtF+YF2ju8ci2udpXXe1fiPYyV6Qr1Dd3J
N8EyRN48BiUw0ItEr/UnPA9pNaODyNTQfSykd6ANl4Fnx2Ug5jSuEUSRA57IAW6f2zjSiqgqHnSv
E6vRUgRCIdA/RT6LKL+yPEzRGD7TinsIcW9/ugjy1hB9IbmPtndJMtxfN0BzVstnn5EtE1t9vlhs
g9CMkPyCvd5/bquZHrP1cUv/yHlRNoYzdtvb9JQkYm0zlMiO/nTP/zq9jRRu33x7FhWRc+U+sS0b
rVpPeFUewDiH+0b46T4M2+iq6/wTctmpb5srtWjzvZpw1JnCxsRDD++U9nSKpcVGViRG/Tnl+Nyy
3pnvtbC1oAamtDtQqyXe7Lxpofsgsar8JipkE7tJ/tVZExJ9EseubTw0kF6NDj/2HpBLeBxcpz+A
BhyOZhbSyJAGExemsSeXge9+BOVJ2Hpt71wq3DtUgDTU6ty5mBbu/KqYf4RCWzZAZnIfhnHM9nt2
PmvU8fMYgRpsUu/QkdkFEJjUHaSM+ZberHk3DpG+nyA0HxNIYSenK81dxY43JRr0SHibOqnambaw
xJMrO3j6TQQINh1JSsQ7v+o0eg3ZFDSQQSDiEVrxcZjedBzwuGNG/WBF7fQGixNljwfKFwIbAQdE
GiCLfPfqVwaaxafeh+WmJ2ambKzHHhwmYOjJ+mnOxUYUQ/TREMoUTDg4z6IgYx1ScwQXAVFZaFbz
vnLn4STD0l7DFOvv2CxmQW3B6myy6AcKyY5s8PmrrmMuzVBWL8SRZki/I+2XRv6CMpsPNVQfhvU9
L6gdfpB6Ar/Xw7aNp/3tdDJaonPgCfOh5FuS3Cd4wySsnM7HlqwMV/IXZKbEHMD06S7DNHX28vx3
pi+ouLJTj1wRapNZdNkym4sU+l198cHu7xjsi3OZ5WpfDoU6kcaEcg9m1Bqhyj1cfEmiPAeQ7PKi
Z3ycuBDtFeORD4sp+C+lN+vBMghcjIZkg568/eY2COeRUXrUKzDYMu2ugNVC+JjGBOuSwZenuPeU
qQOOsY+0Ax9/cXIIK4aoL8XFnNJ5M1Yz2DZSXeE1WP6LHxVLLpSKPlA0vBW6L78tL9vZjqqS1RiM
i20dONy0dUPd+E40RoouqJfO4u7Aah0H5A/rl8yJUgBCVUrLK61ffUN/7TJ3/O7CGNJTUr1l7VBs
CpGqs0K8dBeDqA087mEozuCw2s343Zjpl0Pa9YvSUVvHc6eOZm4p7hKNCvK5lavUVtXHMHBHSUvL
v6taNZAH7XyTZVR9mLl0KDqr6hwqd3hCJvWYaX71oUxXp5HvMASPlf7SoUa6Pd5k3kwjDnB/zM0u
7cPwBfvZsUqt7HPp9wEVA2ZDthexXkb0/edxAvsYiLoOJBk7vs8ZsgDaJOra1LVf0yDi6yDKfdxZ
1H5h+mFje3ntqyI5TbUq1mXhGq/t3Ou7HkAyg1OehU/oBwzz8v3t2a5o2TW7EAhup7HuPIdGp93f
zlx8cT0IxMfcaM+KoLA9Gyvr1CIN5TItxDF3WH1il8zuOY29I1dFfmhQqxDPbHd7nVnMWYYJjCXT
Me4qR4ZbgoDQQb0icUbzrZfJaZAjmyXVtMiZ8hIhtqKRTiNDJ0s2UqumC/uzjG0qfVNQj4RS346M
xl9anBtDJ4ZvK8wOjjkSM+Fb8FrLsrgLceOACmdUncHOetOM9A6GJ6M44eXIO9C5053Elx315imK
ejsQVprzob4n0y38oE1rbcIpKo9ct/51rK1ft+dtn+wK6U7J1Y0NNq1wuW0/0TZoN+UJVZB50ipD
IPZUxiNjvIlgGyd8Y/77wqQTmVp7LuKKO307Jz8QkM9vsaWb61g5zAfMKt51YSNPiSJcteINBXcd
/Wg1p72Mg5fu3Cgf7oqsQ2qn98YZ3Gi3F6oRpyrVsYMQmUAYdWcdQmETd4OrYckrmQ+aXZYnuGmg
z1Udne2J+NGuTVHFWOCt4anlT1Yb27sRMsGf09tj3WQyg7C7B+Ku8iewBMOWHRfL9Gfp+ACGRDlf
pD88tFZfPjPhIYdigh9JPQT2gzaPNfvaavLWJnK9ezCjgBsjFwyzBgOhH/Jsr83KuUjoGZtWN9EY
6tgO3DrK3g1HvYM1b37R3177AqcIc6yGCWbofpdF8RWVjfGWdP4SZlEUT7Zvqk0zc2fM7EHATVAa
fjNqYgf09zHxpgYdGz1U7BghNlB6sCFhmoFT+5ekMagARQyYyqO8HlYVmMaN8IsYmxIRBjN6cnQX
ns9tP/7KR0u7T+d4IHGj39welrBojuFobaORVdvtc/VR+/q709ntFSGAd54GNu69HWcfjK6Sqjja
nb8zTCiSuzgxFRpF/9EfPR8vtSsxrtrzzpxnXHIdL+v5dojs/GHAkXvkzY33RgvrVleZuu8txO7m
8hUshnjnWpazuj32rye4n+ZbDwoYKtxFGf/Xn2iYJ26aXnA7tkAchHb0YA16cS2ntmKsbqrt7fR2
mOrpnoF1DMgtKq8mqWaX2DF3YMu5oy8PLfoW8G8n3nHWB8z517w0xyviCVhyfqgdb4+VWi8vGAQO
tzOZJNPVMlnE8IvXm9sfuB2qtDhpUJUvtzPNbFeh4TsnHeXZucMg3PrnOZnDP4eySSfis3NLA5bV
Fqeuc/YZzW0gS7oIHFOtfNfCGl6SiiZdY+MjODhqA9TSsUc+xG/ZIxHEDt5NEpNW5o84kjVtxb0U
fJiv91tb0/ggh8+ZvtAmy9QOVISPWp+kOt4OJh1EcPzLuUnOA1I63CVqmsuj6pLyaESRvWZq568Y
UjfAq4sA5pa3933TOqg2X4FCCyEAZaCAUF4ubqxi13a2cfR7MCpm9BrrPmng/JaPySzbdRLmlFOE
Haw695vgqXIPznUdh64IfLdCTGtnbCZ0B8MqEBeRJM+sTt0Wx9rRjRyaTBh4/UGD1KoPb6Y+eCuU
jrpVwshuQm7Cg8qOtOew+sdVQMKTSe0V4qnH7OOgs77oTFdxY7+249jdYcWLAYRW4tPjquw1G7Gh
190P4Ur3U+4v3bS1XXFnK/nY92XFiC9EwzNBGas6egXOo1OVzr7JFFly6JTDOrQDz/Osc4e7Ym3r
l9GkCWzg9msbFnJNGCSl0rkppGKDCg50poQOEpqUq/HOmmfrVApTO47JU9eQ4prG5ZoZSHhCg/uF
xC7dCubrfFTFfuzGxT7s3jejn57sVLH5sgQsJjAPO+qpC05gBcYGgyHQgkdnrB9vVwufJZJ3vTL9
ATAn3uZzTPvHS2CICVUNSGVj5yg6/plEDiyCkvJBa7r2+OewwF5L1QdLjz3QK+aGVpNT3kyYqNCF
9CacFAchygbCQrtN6Y/G7RYLJ4KT3PWDGajWcWzgg2MRwbYr3WhLhPSbA734iBvniz59tx68cOfl
9T0wzjXVwGdnWvkWZCSjLe23HkbRKdLCHd2K/ODC1F5N86AerbraW4k0zwD0DJrjBK4ML0NKtydu
BYrJiEwPBEUbGzYZbcgIdft4dkYiQq2aWB2jYzjtkowOIZagpBT2Gj2o2yExZiLRCv8nrZ2NFm/p
/k1LVmSzIcphpgUekwxYBQNNp/2sPB247gUrJbSRUeNTzRCVycd9g78Ff1hqPbWdY22sUnhcADge
KTZW4ib912UXODaQTof+n8EWURJQDDvRzsAiV3hmcPSdfISLAlXfNhNo0Q0MkkESTuq+ljH7QQI7
cnpK0ElIacN3yqqSnG2HtnFlA4SvXNZQTS4h4CRGUbG6CmBTQu94nYXJl+5mRIduucp0pmRIqseM
DosLcS2nyz5PWeA0ZnVeknYRETbbEGL6vT4m57zqfvtO95RltbfxGvPdXlRPoZEyN8ZQGOhN/uZk
Cb1Glw4wIDyKBoKQR1a8EiAKiocwJTwYTUuPBdylFYyBVhmB6Xt3QpvvcA9l9Jrkk0U85FGUXXtX
8samllgZXusHyor2TR9bh5LwcOaED2XXhEcveQs9Cxd87QQsxgqYEZTa26Ggm5+lWU92dEaZoTLC
hFe84zM2Y1QBg+2BTVAhzugyOtf6MBwtLyYWrCM9IWmeiw5lWauxWEz27EK91ujIjz+amH/wSI0Z
oIVh00f3wWFSGThonxigQIAxCKbzyoNR5wghVRZD6St5Y/G17dyU7eECODG49/0Qo7+SXn01BlRl
qLitU61F7xZegpW0PfOpQFEYVGLazVXh/YgVSAA3gA9zSrsxe/CQVa+KdH6O2fAgEPz0M/RqoWzE
i9uhdu8cJO2uYa23TR55rwn7qJUpmt++sKpdWeR64KQuUNu+5aK3Xj0LXBIk8XEdGpQTRmIdp4Kc
Bcfzfg0WSB3VYrFWOs0d2b+UDcyLPL1C2GsC243mbY2MZQPGm9jr8EAHsaCPh8FWigf4tttC5DhE
B7knYUTb57n1ZitdQDhyD+1ABrfowuS7hXSnVGl/pi32WSGicUOAV7pGKkEJp1HpVIm5JryQDNlG
HKi32vsWGGNdFhVlGHupFL1BQGUAk7g7SRd+TrX4LbWIhLbKIVMFi32QNN6PoSHjEnFuiWwxPTp0
EnwEEhth9STizS9tO3y3Dj7owZ6f/A4CiOpJOAAnbRajek8z1iqVPmRx6u0k0UswZdRzg6xci/w9
6yLZP6DQbWzEweSix65zmo25UV17FaLLJXaDqn5T4yA4VCNhTQZIDIZ8LvhTigLpOD9Jl1l5lMrI
joqr4xn1phGCHIsOvA+3rnXfDu67HSYbOxsxhvmFe0xq70VXmHgiv23ewC3/ck3aOFzsd1OZMQDD
K7oVMwykAu6bSE+OW8snVjREwvzUap5WNIxdOqPVxq+H/J01ekUhVkPQZ65f0t1R41PTMZBi4vk1
ZIjK4zo1HmsWBB3tbZCb0byz0i4/JDPiVinNdSqAUImUYY8fNk+ut8DUIpwKckYfhh26TLBI0sHZ
GD3Dr0pnvKA5oibmU3LbtAcMegPJ4FWtm9TVTYvZ3W7uc69fDyJ71fz0A5a93Br6uKNiD7cRfYWQ
jwnb8WgFNk4eh8jbuH6VblQ3jtuRxnyG6u/RiHCFWbkI9KElc8kon0xpkMaqO0ddevYxTXAD2C0U
FisyT0n8Y7AkLWACvFeZ47qYusMEDRh0+CgeDFz7tbFuGhsskhVvCFMYg6wfaFk0+btFq3NX++Ty
EflmRwtz7z3zfX+z5FWviD4iJi1p313fvxdoF4KmiV5UU85HpPzsLcLfLjoQBM36m5XB+XN59xyF
4daYM6oHXhxuD3uTTEv6yckxLreDGOaDpU0Hrv6jQfhAXPmvHv2ndSVxzYN7TddNLJKdjajUzEOU
QWMhg+HiyxiYFGQ8u8pQWLb1HjgVswYbS65tdee6Fm+Urd0e5QikF1ZUx8B5Oa4jmL9bP/L2DOl+
FVTwSaGzJ8vhzBQzFnuFfiRt9V0nhberaobOgMCJmIEF5s8bkQxwz0CFIoyN5nVW1FcxCjKryGwM
2ekQTjmuOsmkN9VsPoOu9ZSo6YtGB37L0EBzqrmHqUoBZibspfJmidHNSTaN622eqWI/ghiAGGNu
4PzBOHTsA7waaz13zPKTodv0UF+3otPv6fym+0pPz80syQVsKgbubb/oxsE9dALIclU9EyMBMw4m
52YYvgCTMraxItxclh9YEPeCyJMum6r8YggGQmmy80GqHOzhHmi/czD4hIa0jXeER700Vp1dwsQD
qqS3HizC9qQVCvFtvGRJidA+175otpBTHirCDxRNr7U0ppHCzz2Gff07HBYmhOGf+7r4USayuuRt
m4JTs+9mhO0Md1t+aqW/AeYokCwJmmgivE8sLh9pxGcss/ldNkbPaJ7NTY5gJ9KPkDFLZokGMWC6
zX2oMwki6PprYnfhNo5ehKNrsIUcotF4i3cJwcWr2SVmawTuCf85fAj7aUfj2j80Ph/ZkLuT964V
lX2SGG7WXPWGZ5TvI0KRAyd0D6MNSCpvVyYzuC9hvA8Vktt8qX71FKVz7DJNsMAH+07xlBcZ/t+O
PDyvcsV9mjbbyHTca0/TYGU0pIDVWC9WWeL5wYj8KYDqYooM+kbeFKfboSt/So1PuZnGKyLbPL6Z
ZBIoZS8NRFHKg/NUmk5ACH2JCct860FaBVnu9whYEXJjLToiv+v2Q6YlF2bmYpO00ZuJ8n8T453A
p97F61lii3OHlLAxWxwaKEGA2fMNyT/xpVby3CA6ZbcEcrCo65PWGO+GquQ2TRkqy4oZld1Xkog8
VjcTkdyxISui3tSkPy2Ek2bjnMn9S04Fzf1q1U2s+W2i711uPZrmLvzXZ8xV8FJlsS9SSF3qyTBs
KLDR0Aaz6ZYPXCDgMVGyNCU8DR5ai87FEQL+rBNAoIgbPcjGR9af2mD+XO/nqH2Z/iCJK1K4ZyLv
rneGvT6X34kTIeJTnnwcJ0/yOUdgTqYkGpfkhAzyQ4LW2vd6Rxmv0Oz1U6oFScznXObW47AIIkN7
Yv0d/VNotXcWKthtTehpAITiJ6GLlOcjoNIhnX6yCRwfW78bHxOGRcCSIb5MoIUeq6LYYM6ItnCr
SB+kEiA7pMRZd99G8ZYxk/dI49d7TLsOwlCcJRuPCDOGHltImyTj1S3mC98PA9fx5CZJquZkWfOr
9sWWI+UzyJgKdLNfBRZvKrRywetAmkCA60IFSyqayGqx90eL3SAbhCRsVwyRbr8T9FidnnFS+/2d
4RUAM/x5xcgwD9xwjxyKPKisKPZVk6BMGZ6L3tcOrmCZERtJMtYKyrS2NrX5mtAofbgdqoY5eUFT
gZ/jLn1J8SEpyII+MghYq9xPBBfewXAlM+xq6avOO+H09xE5v2FR7hjIAJ7oZbaquu5czlfCFuW1
CMljWvJS8lyA7++iBzMaHse5Z+DUh6tCTp8yzYa1V6RX1yMpLRw04h1NR1uLpjyOJIGuHNjRjF4/
msEqt3FMVQeHRrjDA0IrQt0mljGaJDalN9sOFNVW8ggh/bFkv31m5PIVp406JFCHi6w6Czyboomz
QKGJBSOkBSPhgmtQpwFNNjS5Nm+1SUL3qqYRKxsvPbhvkjyydZuLS+SwsSP2DDYWEaFeiMS2f8Tg
2q70pAJG6OWIiKohGIaavbRKL3R5cPSLAeWt9j1qQ0PX6Qqyz1j3eQt7r1k03KCRmpA8xa5GeBzF
zpoUHrCKNUp16eXaCh3Fa9+kBz1vk03bhnLDxXHG+j2cmE3su1QbcP/EBTtldmPd0BBa1h6skWYb
oSs1VJU1W4eF3+Tmm6xEv4S8Ftm2xRWezatGanbAVCaI8Ki7Dk4SDckTYZQQEAyweAVGyHXUExs3
KPArFkndPYZavHX1Wu/exWT2qMzZi7ityd6YQQt+zOkVtoxBhPLKYAI3h/vWRTEnCPmyDOQbvVav
rZCrvlbIWRAC7vypw/qlxrMF1p2yimEnI5qtqQGBsqjNV0ay7TW8yHnZbOase/LJCNN1SP817XEW
coYNnhHtwq4M6rl7o+MIHtc/SVklcCCG7ayb0a4Gi48+31hJreIumuiXCmQbeppkl6n3Kpt6CCjw
TGwPl0lKvIJJDOBCZ8YBftH8BowgPi0CRpxVFqZlQEoMkTowPkQYP5vpROMVYH7ha9kBcveM6Fer
zn0FstGWHlFUbbyull4I0xmws5Z/nCqyskYfgJ5eU+w7owmhQ5+xOvtgsISHDj6ioZfm84sucqJm
iqFfRzYv9O3godHDYcJYybTBqDn1Q2nQf6ewpHQLqyOiNDSIQwhZJPvWIT2vnUYAOe5PlUKFFU7u
kSEy+PTXSiKN8NyahlqmD6sk3CWOa5EQV2wIgiZPmXiA1eh1lLyeVu0zZ/wuw2SfzfxSU5xO8NfE
SxHi+SKb4oOuWsDtj6zZ7Mj0NzkAgQrZ2ZJxWVomyGJHD9irUPejp2nrp9AjOhyVIGggeDWueG+1
aBcB2l3T67SD/Ic3Y5HwtL7dNy9ep/8OybkyEyxUc2FxYSD2rnpFih9Ibkt0D5WMoBBo+OG8nYpQ
KjaD/kqOp4XRH36E0MUMhdXZSUo2mlb1tJY44rVZxht6cPHW0u8ICK9+9ApEBEJTwPb1e53OOz/p
XweDHSpwgYLXGWr1E3OOpKncTTs5eLK4iyaVLDEBMwnXqIdKQdsAXvSkEVwjeH0df59nIR/SPIOt
mGv0XBdZvfMr9zA7hBM9wNYjO5CKmToQnofSV2ZhuEGukWHSgM9IvVZtXD08uZkjVijNDt7odEHJ
GPhcx8Z+EOGjjrQJQCu35mGCDm0lG2gvsMx0sn643qKHRTvYJC+j47FwOXpzct3qo625Gu0MKAz8
qRpd01paY78Ky4hYeIzyKZ0DEgrE0cnMq6kVdzk5xntLxh9ZvCvkqfChdk32y+A55WpwC1Yu2tg1
vCfSM4nDXVjqUkzOCozvg9cYNGyzdDzEeC5ycsK3rYL/evZ89qUZxIaNrRe/lKi+Bt0adqNO99hC
9znWtrat2+ED9siHD/Xxaa4h8nj+d5h6dtAgOmJYOQXgNLnT0mSkhW0GYqBZJE2i6kvYuU5DE6k1
inuo/A7IgfJSzbbBclzyIkVwHCPBprYu/Hw/6G5JQmKXb1ICv6P0M9dHf8t03z2SvsunSj9a5uSv
Mw8fFvtqn82cCoy8/tXVEgRY366FxwiQDiu3+jhwfV1edZZh4RjTg13dYzC216g82OO52hAUjpYC
3Gyf+iGbtmPRYnmdQftpHUy23KvCYFZJskY+cvZgGa2o1jUMPLREzHDogq5/i4HSwAWfXpTUTkXV
qDOKE5/uRc2NPwKG0xI3t6JCBHhJp+qKjObgA7mAh20EsZWSabmgmhhiX7uW0Oqw96qtHqP7JM3y
AkM3mGGxS/PTw1ERFBpagyKXb9Ig0q2c9npd/CyGS29YX73Wxbtclz/6yCwOTSLJTWE3pCqKdYfe
+jGeseMVLvGwLXbCNnOOKlL+YzlNz0hsT4VhnNkUmOuxla8ooPdTQ9mVWM9JYX6VpvCPVmKUJK21
u7GIDqKlKZiqz5SVcc1iT4fJpMnvOMTeCvugJGOPQfRvpQFcS2dd34QKY6Ul9BWbtwRWaNjtGl9G
29ZE+OS6zU9eensbYQUNOq99Jk7UvkzyEXOn3Jq6s3dgJK6d45IPVhbtRvP0t6olT73FQQktXehw
C1Ef/gyjcU+X2wmKSd/Xy4qWzz9T8GNJJj+YxEB8s6trW5FKaPTJ2aS9EjjguVudNiN39xcPuO92
tPQ3IzGru6grQQ8TMIIMiN03C783wdJHXt3JOx3nNJeHj7Io69/0Ra0MKWA1TNLcNFpdg64Z92M5
EvGRZ7RiANWsnHn6kbbe0zDq7+NsuKsUS1PgRsnBzD4gyQi65yNrj0WUJjkVbAOlnqwzktPtmsih
NhnfJkc+Is+ndmm/uzF57RqdwuPN1Wp4SdaCRWb56OrqaM/pXY3MDt2GC7jO9g8IVokW17v/x9Z5
7caObEn0iwjQJc0rybLy3rwQsvQuyaT7+llUz6AHFxdoCC2dkqpUosncEbHipUkMtO+8fZ96CueU
QB4tXP2NheTJlqLZLAp3g3FCy1yvast7mSeuzt0guHNMjKN6rA+twGHu0yY5qBXAE0N0+If6C83s
3XnJVHcuYtCktkpIvDApJRYWqBZSjxSP1tx0J4GkH2hTRsplfEtEcejs7MNz0Hpmj0I0P20Df9Re
0sGHqW43X0K7Wct531NbCXVN+/JyH2hdPOOdgF8axDy2xiCwnz2WJnmHj6T4SCaqGpvRPWT51i1p
3ox6/9DJ5G5UZ6OthqjIh281rmzkF1L4YEN1G4eeJPl9QHm6TRuGZJsaDwViffdNzubJRFRpvkcI
2bRSjtQvwaTuTnmtW3s7sX4mrmXs1g0Sszb08sV8IjP7ZY18qy6Ghx4LFockiklL+Utk9MmHDaEU
pT/90NNYgqy1v+BmFyn0zGR8n5zuEW0Gcl47fvtD9aBc7AW1pj7IryZBJ/VnJRQlKMIdgspRr4Zd
HYArPuLc/lglfB5SDFA1hzfNF1/FWNziSodSvurfQyNewc18usNyn5nsxidbRbS7sHuLU8XAAnj/
eiN77QKbxvrRC66B5mRCwqLK2R4MttZDtE6VFvb0xQX9BOYFpjva7Ws76hiv8/oyuZ2V804+/BVr
wc1M9QzVry1yeYdh1VU3dQeRiY7RW68yD24qtnupPu6gWUBmIxu6OMZHmYKJyEcT5+QfP72pb63W
2py6/XhoAQgcR511nmXb7m7ZSJZZ+2j08THPoKiRdQ2yPM1OVl69bDct6Leun7H+Bf6ISPToJdZx
WOGQpWtKP8WUYSVAhoE+k1PrcunkTxn9E1u+ilFRTXen013lpEnQJ6wrkc1B45NZZrPxLivxLTLj
1ldku6YhO1tEDdnC4BLJarKlzrPdMY8wVH+Xa5wyizzVMOyuyVkcR++Vp7yAXkoy7FFXGvJM1kct
+8993m7FyYttENZMAQNvKBahp+9aNnLnY/LoefoZIelzKocMOSwD3+bVjCDq5IX4rRVKkX9qznQJ
6Q9kpcjecgYHyvC5rgzFawP0VPrTpVW5CpIAbceTKcm5w0pCAioCoLNx2Le9CGKLWr3mF0sn5ou0
Km8Tq2YB7u5raByHedIfUg+nAtbqmBF8e114jOtXGudVA7gW5ZIBktHiXE6kEeZp/tBMNNWvGInZ
0iL9ri5KsaREI1yNzAiYOcUBAz9Yd3YfVH38SN6BhYZfXOmF+9EvknrgfuRXKfWDznT0JBVdN6Zz
21EVtdMN62K7ttY27TIN3d4BER8VYcIHBlvwNa2lDQyb48xz8jJGl8snHVshQ6eAkppzl5NdKezx
zmzf3cTh4lu0OMW95RdPVAgTN+MiRRv5sj4UI8JM7M8PlGzf1CPDBaHpOyuGLAznQ4VahRA+0+6A
nnVZk80N/KEm5M4g227fyPNQ1ETMaDHniwW0spbYR8feWpWrKtQU54oOaI7Dv9VCBectIB7/kdjk
OHoje1IYJtBg0z3Cw1PZQyzv+7s+ScaD68LeXuQP0HQG9LD+aqt4ApfFkoMbjdlzrUXl2s9pxiWi
p50vWX2Lps5HYDG0RY/T+wIK/Mghc4Grq6MEaAPd0j+uF0Le68tAX3elV4FU/cVgHiph6l+sFxnM
FOBOsCZzNLTzwIehoQ3UPwB4Vgcm8KOj8xoK+eR61tucdWEsexUoCdE97ih+WFR7gW8r6nMgwl3V
YbzZPESrc3YHwUyRkyvr3BXheK1wREnC/sbyguJ38IC4R9P2/HFlddROZIN1xE3y28642+qjm811
hHWZXTy+xdkpjWu6zvVru59p7eWsZLIKT3BgEdpSgTHk7nXtNj+FXlyywYZXlBbWWfoA+9MM3xCT
poAFNdv4zoo0y/it6+lgjn151xaoOGaF8mWICbEtjxn014fWqBBF52yvdEdFtQ/y3WlTaKoe+7ZL
Fyte5B1z+qPPKAH82ZM6WlrNP1TtOB8XQMrQdi67YWAKpMxHmTfjwbe3GZwsaQ7otpgoPe8xjIGU
HRVHNcJdxn0j6Nz2gcXr3dpjlx0oKgm6ihhdGjf+rZkLmHPYdQHnL09ajXpd2saxNP7uaQN55TbX
76bxIABoM8Fa71a6rM+JD8YYu/jPNOQd8ibmnLkt8+uSdZ3V4bFMu/JJeq8tVZV7y2xfGgO7ebGO
G2qfzW1R/ySVU19ZFMpxKeUDmSWmf5AdCFTNZ7gMLntLpUJ9EIfCyfubgf1pMll465rxVoxxftRL
j7V42r6mdDsflqlz9s5IL0OaVISgLLoAUqkiDXPOU2ya5mFeVv+fTzExZDiNjM1uhXSA3/Ngs0dR
i+r/fLBhysznYnCG+Lll0a6lpKBmNVF1q5cHTjygxDjtubvU6euwvA/gR3BEYsHSVpgHGnH+yN3o
mJisc4tPFsvZDSAy2XfWawgI8MYstem62FhP0NKcq5VmhUOWQlCpOkRsTkv8ITgcFrbDUOadYbdM
Ei6X7A+99Og8byBh2hMR8NV5zOVMGEBcOAAaDsZGVxpJFvntLdu55JgNOgdaOp57KJjTSJ6+jh2S
LJ37A36wDCyYv5furEg/yy0gdwv/go69hf0xfoQMk/zR56wK5uZZlJwllUo3SuBKe4CLG8I3qT1H
NZ3R3YHbcFTNGUcqt6y1rm/sND7Ppf4BemGLF3dvbVINjJiq1wrL3G61tkMBUVH375wxASsNUfXo
bv7P2fXrqJHlbltgpL3+EdfurexnuKSVcEJNbnGMwXL3aHLvXMV/qPyagrogNFBUcjzDMn10ZBlV
5jhQtnOPZ5vvmv1PxR0FO06KMDmu+1yrnf1sih6hKLu2KGDtsX8SIVV1AIQ2DvzJrLjBQYxQRVrs
VZYeTd4138WhPrXDQ07FMHQd/nCelMd2/axEfael3NGNmlhdhpCdTcSERn9PB0x8AG0mjzTFWBEj
pm71jJMLyMuirKQZV1p6qube7k2qpk2/CeJv4VN63K48BD5dPlLSbJJ44u/MVMllR8X8g4FhNBts
pFOfjttBcnmSWoBn47lB9rKM4X7y3AP02m0HwivvqF7qu3vHSb2grE4wFSKC3ODyZjb+upajiKLl
RHmMDu7Hxq1ma877anz2Q/aZ1q+1jt2hi/1Pb/RHJkaSzZ9+aWF6CqQh8CXFr6NhUnNNIhK87DVG
SbqI3OVnEbdk1w6Fn14l1AyUKYZjVorfplExYSteePp7bVb3JVepbgKuJFbYp0xcQ2FVjPHT/GiB
lmFxUBynNLvHt5nsmiSn5j72TjGF6UEzqBNhrJ4xf05qILXZubNUgLPIZwuVnjFLpqXHKMYBbRbF
XlPcjKiWVGV6KQf/pR9Xj/G1uhST5gVtl1xxd7rstOkpnlI3nBYLek3FbpjxBD7cIsQMT4ik2vbl
I5sBmnUBvuEUdCkoDkegZmV3w5oaI9K9ltS7jdMWth0j2bVqv7wRUdUZX3NBcK1K5HWiuqtFMLER
eUiR+4Ata3t7nVeNeh3FYlFmE5vtpkImWLKgMlEm5+Vd2uI2SYzfEvxunXrfSd3yphnGg2eWNwOo
hL2JiOBZOSxM6b6QMTUCCF8h/O2L2fE/G4Skmbw4ydip2RnMRnL2/3nvE+WstS0vUanrydJ/ebtC
JmNEMn2LQTPaob/4lJmx85wy/AojjXX595SV9bEy3AcWA1No1GcXtlGeIuIapcCikSxB0hh7w6ZO
0WED3lvlIUnoStpY/SZVes2s7cA1h/kK8TMvSGZm8jbvrFtMkclufcUC+dsq46HIaJY0mjms8dPm
WNAmPOl4+YNURzRvhpn3zrzoSCyw4+e6J/CbWbn2mSBdIZgAwjebJMod7XORciQ7jYLn1XcFEgnE
yxlGMb1JUdeL67We63O8l15PAsCnCnJJv3K9o1wjxQ0Wc7uV9Kh6avnuqNul1iK5NzF/SPOuhoHP
mzvtpxhNQBjlLXSwuEwe3Ka9Lb2u32HaDdtxPQ/S+W62BWKMJBrVOu8ui+sPnKMsOR3yjPWV2eMT
r1v3s25vFsJTtAddLIP/Sja4QqsyOVLH+7TR/dCvNlSltlereCKrywCspkRXI6uY1afUTH4X3Nis
dfFaYFjA0wMuxejdQysfCmHjWHZ3BfEsYj4YYQYSXp6LgSvVfqw0q/cQBAaAvAi6c1+cx0HdNkRq
orFt2XLNqsEy3cJSnR5Ld7uT1eXK0pJlAYPiH6xlV5RpXa6u+Q5pAB62FbHeJ2849thxTDKg8dkH
i4xLKDu1NWt05hMBmC9zn7QGzGRCCIHNCiyxmRYNLAWxpdFuwli3w/d3wP//vHiY/jexw94KICyN
XnVmmCKdxZXyCUzNZKKDxqA6a3XfAEXvZIa5jP3Bm/TTR20iOCjICFFE5Rz87TNQUE+DqT4q23/u
5njclZQ90HzMxXI7TToIpAADZh2CekJupPUuGyjW54l5NwmZPJg17DaiQ59yPfs7bvW3HrNAyJql
OybIbZpmXbLjY3MkIEXWFDtqlBZctWBU+nYFa2bfJTaviDkV/VXVwmjTWB9Sics/Ln6KkTdgKam4
cNpqh1B6ih2wtu02NkxU/GPKJ1LED9WsP8I4eYGkBvz8FOtp/Ux2GT3fhmq09Ddgcrg30LBdNvEX
YAIoaAOe8UKavBx+i+GZn78ccPbdYcjrFxzbrOZbfL0HLfdIZA/EkVb4Iygm+1Lrll2O1wWXcFbh
cIBiZ3sdAGt9PHYEy/GO6Q9Ooozz4n0B6X2xHNvFFTUzN7cE8/2cwZO/bc9XTu90fEja6d4mMMEo
NmeaXeU3FccaE9I+yDN9irSKUaTXjoxhazRO59mawlaXFAlBDgz8LP7k5uUT310SrJfeD4rwoaWh
8UCFYBu1rTyMKXZiagovdIddV90NbzNbe1NQOAVyPt47Vsqfvh2JeuUFMoT2Yt9Ujvxh64o7XJoH
PVa3Kc1cbZrA6VmYfsGMdNjpOtGUW32I3E0fzOhahI+LvZBPfpu8U3XE7SnbuWn5hFfymg5ELUx4
Mw5px5xFkMQaoIZPzXxI1/xbGcz08L0Uu15ZjG38qBpZRIFjs8KB4Etkmqo62bV4UmxrwlxiDeaK
OQqfWHXaP3aE0XOIsfDI8dSNeD2WOS7ChCMS60j166bH2uYCYz8ZOqbrPjsV3fRldxDWfBzJjo3D
cymHlhN/vk8Hnb0YW+kottmMDvaDJhA3GNZT4f1du+U9CyzDxGBjKwd5QjLLWY19Bc89gjQ2BfAv
L6ttKrbR9Uo7fwNiflpmhGazzpYLmDT481lpFGoqzvWgUMvsg2UaWGxTbObI66GNEsOIzXT3nVUd
HQ4c9kMW5/ckLlIc+JNVevtiLl49z8bJtFzUhcMREGs3rY7RiHXuqw4JhHVEpTFMmuo9c+EY8+XX
HFPEQvaNThADzQPz4hQ4kLYiT+fm1ejJhdkVr3pvPOZLfuljBmjh8uwdnUk7OA8WgyyWlp5zbRwe
1Kpsfl3/1YtsyfkBwQmRU+5WW66oSo/L1u1kVN5jO7FGsoURWsQNW1JUsMdpKRj1A35dztZ5fOlr
uwalnOKtwbgwFvemntwbuc1CDCMixYzxldDMiGj9m9JWBsrD19Swbq5IGzK3ZJXSphRe94yqpeQa
rXTtqlBzD9FQDwxRUco2mWcqUNmcsmii2trYwW3LMPlTAmKR3QNPj72lUrs5E3cMiVRAyhM+XHZa
1+Rlmatr7J64LXP8yjl/w8YkAtLYbIGbysSmOLh7u4XpNbuq3o9mOtMbwt4YFw0uEQwAOSky4MlI
XE6o19OuLrcrSTNulUyEljQ2oAvmXG/lGsdj1NkasiOTysipjCtsJD0mMiOOfOXuZpTIaFoyF68f
HR6DcZxtqg1dVcBlttIzpO93K5/bvWrTLsSpx5i7+ID7+ZDa/h25joHOCvbh/PpY8svLnDAjK77S
EWgSrAAu2A0j+5jisc7mKDU5ZpoMLLXbbNNp69K3tTWCWAu4XUrQz2Zy5VAywhTnYikZoqR93F5t
T1Wu3kZtkjuhD5jLqp7bgMd+apYrDTFx5wD391k7WmscKallVG4h85bT18qg79KFOA3XjorrfhRj
mFZAc5kBUl+XROhWdC+3vODRsA6aWxUnt5NzBLPERqZy7ciEF4bllV2HVvv5XtTJx1LR/0WsXOeO
42Hlov7OFjPWjjS5zJuHBdNpYFoxU/OcU1YBxvSZGvZae8eVBY9rQh9Jr3uBSYVZ1DtS7Pqaa1TK
KIFtPR0k+Wvd64KcCCx1nWGA+HA7XccLmnBOi8c0bZ85v9lbSW60FQJjjp9KZsv8MDutHeTa7Yis
sePe1kXae13AHYiN5a50C4Zevk/moMSFCvWOXdM7HALUkmJeAloJvYuEsX+A4fYmofWqZzrYmLTN
p+Zw1ldmbRodK564d0iTostWPxREfFoLjl5j0WBXVA9u3F4wAflcV+83Xl3a1ziQd2JnebVxJgZS
hN5s+gdsCeSnxi9X6eqMBfPFH/w5qMSIF6EutyPbilZ7xuqHXcfLntHxb9PO+E1TSeoafNjAEESh
fLwuWXuMVd8FBfYANdMrlq7Zlbe8uiVdjr3xm/mqu/YcAhp2DJjQmjSY9DIjDFSbWyVC9qDFSX2T
Orh3LYP6GHtzUJfygb8M+G1CQZ59KziV76bYl3cyLxSsxuK+FxP+3rwLHOXyxo8frSgvrOWGcdCh
XtQXlejsM8nSXXQoOwy38w9y5xhvKPQNllHTQ9NkUFkY8bNeMY+ykKvoZ3Lf59Q8kkx6z1l47auc
BIwRd/R6iuWlqyYWrzjbORCG39F/mBOtOBhe8t5LLb7xGZPq+OiIE7F4G/laMMjLxsGfGpvOEJme
8e2331m1Uoo4YZ3uG24oNIDCUKgqvIvSfy5r7OaZ1n1pkoCFI8IpaTgmzfnWYnsKbhrnhGlTBp3g
+ksxJUXjRPelSuPj7Gr2yXTdc2vJw72W5aizZv0X5TnWFNExVm6/DDiMQeofFdSmg1/G067UB4zX
We5FJFYcQeXNwvaAHGwaEaSMumzKA+y35V43X23TIrwHQ5iZSPLhzsaVmVfnYYmnq9ySFdF2UozD
YDwSuXOCSfAXpmGi2K+Gv2/ZQxloWK7L1smqyawtDlM/Jrs4fJ2vrlP3wwCof9a/uWn2u4xVDX63
0Q41+nZo7jQYUg873XbJR5vGQVdFQ2bEcwOSXfue6B36C6PcTPym9vo72aZznmsqXmNnvajMHBWs
TL0od1mY1bRmHXy3uLTRxEjGSjPDxFCqT6/smakQ2wwRrlDgRr+7Qy7HO6EBdbXX9YonMjYR9D7W
id9q7TDsS/Y1YSutkJ3lyuTXPCQFk0oDbg28dLqLXGB4O0zuvG3VcAnQ+gaMhhPNnXeld/pPjAAl
HVYEiS2oUavxlWF3r/32YW6FvMjt54WEmFaP4407ecWevbAZ2OsZH8HH4sNHKOSjiimRSWvu/xC1
d0N3RT8OR2ND3gGPGeDDNAL5R2F0uewRCQAjkRrKl+rX0BsyAwbn0dhxEQcqhGmJjVtvDI/a6F9T
lhGZq/uMoL8eGo2hPPIqHaQ5Rp25POmsHvQi+7aGEctCeUISeBlMGoU0x9nhJqeIm2nG4OJfIkvt
7awimyKvT69MHPmww5d3qryXsIU0VurcMjqH+FBKiUAzbTvMymA4HdMa5g8n0+N8xVcTOhUcXXBJ
J32G6zhUd7rQs5PQ1r228csyvGPdyCytapeXxiPpmmRt5Ho1gc2x/a1U10dTg9NaTNNVOSZXsB6o
OaiyR4cmsdp8KkmS3mf02cSC7A35GdbG4gu7FuYtcZ1PByE2BBsT2Mk4di2amybUNd5f4thFsfOI
toVcGdpwaZ7kUEXViifM4NLODXhkIVzRmaqvmcAq0N9WKTnZcUqfICkefa1DG+oTOyBbTGQlWamf
4FBb8GqDwWOcN6K6DMaOAaV3sZIKiGmrGDck0BTf1cNcs75Ul81q3volFRU43r8XS/sVtIJhtR63
wYp9XBSV8J7lPSDSjHvlRiM3OMopfOpw3DdlFg7FsJb5IAkzZ+xuQ8L1wIyBUewHlc5Ri0ZkZG+D
q78QCL/wEOvIboVuXZ4xVlG0ybAsKqpm3skh2yYoA/OSTSXgEj91xiEulnvW7Ucvz66yvqEZ1Ifk
XCQ4mbrHUafocoHoxp2QQh2Hv37pxT8jhSRKjBp7zoSYIvu6FcbKKhQNJTTe1n3/YisKefy1PPZs
PCPiv9/ataQEj4Y5D0CQcW5xgp2m+Sou0ut4ycFNgp0NhmqVu6XmqjJ5FM4vHUny+KhWIgwalpVK
Yte2W4piFzH1AKjBhPqLd+wbcQsj+s2xxuvJe46NDL2Dq29gozIQxTXfHSjxRfbDagd7qjlvtk6A
G10t7jJpM8q0xE9iJBaUvrNHkA37U8YcUQMrtlrRIOfXLGaHYVyawBEJsc/PvcUm2UuipPejwlpv
QDBesXB60mlkoRcuPifreF3n3XVhmmS5eEtyxSCwTHeWQ8+g4aJ2SKVhIsQ6vurWb59KTnlm8ymo
ptJgLLDM5s80OY9M2yDxlftp7CmUnfCKF1P9VdJohduViDsTkQXYhtF7HIsiwjkLa1TWl+bo9GHP
1T0yHXZoWOZ4U2oCVLZd7i3fgsnDdT/vn6gJ7qK0XqkC7VirMeJ3aFZlH2ZWHTFI0O4BFsD07DVL
NMzJR2laKsK8MQEpokiX+9RFCbX0MCFnczX2dw4+toDp543qMJBWRbyP7ea8KWhu87X9Z81cGz3/
vXSZOXWY040Z4nG/VAornQ5iWH3iPKQn0xlAXbCiX2KAMi7BrtpYd+Wop6EoSP3nG64roXNhEhKC
P5Ii9BDBhHeJ9x71ZBgPdMwLhqBPou9O9FCc5/acYaS9XaRu7BDa8MxNx3IkpOAAIAvcrXlF5L80
ngJc4I3bVb1xb1bo03qGdyclHb+2ltjFsqFKKuUsKDR80vUWup4E+6K57y7tqtT2g10052qOn9OK
Idrfv6WgNYmdbA/7++D/ZJ5KzyTKuLCVJn4Yb8kAABrV9hOTcs+58ECxQ31mGVKf8+3//v3U7bp7
01rv8Qir8N9X8ffQDiQwMIhT3DjNec39mz5Plr3cXpJNx+aZWu36/PdpH5cTynfF62quyp5pUfD3
ExqoBsGCUSdiAkOCvC//90MCA8IyNqNvO21Bcs3hH3STULHJlefve//ejb8P/76s//jaP7/zf3vM
32/576P/20P+viZx/pNE3d74/3jM32v4j2f+f4/+56n/49//fsS/T/3/Hv7fnuG/fQ1dgdfjGINz
6DR7/58PIWNcHf++iKMCW92//27mHhmpv8//XpSNirhyGf2/X+zv/6pq8v/3tyU7m/cgOP/vsPt/
3//Pt/7Hr/b3qf73JP/8/Gleq+Pf9//zay7WDtJIUCYOII1xOjJXu9EnQ4KgYPte5dlTAvvqUFEK
G4oB97uZ0RKSxrceyPoDqYVnlPOSfaZ3VK2nAWF6V4SoQoljCIkaF4XxC3/aYwOP62iVcXnO2Vut
tteHKQPM1MiIla8omTichTVu4V6PzDghWxSWC1cXAlChi11RxxrDXvFo6Q2rlibyB+UdCnuwj02N
9IBVGZvAPGOh4yf1Wz6qKz6mOfu1YMEw2nd/0mEurtEQXlhQXxsyY4k1pTIYpiSSU/FS9KwaqmH6
LkzNuHQn59QkKx0FXW7sk+9+Gaw905o+ssre25nkmg/Q/Xd+bbkvkKfY/uvyzF3GuoKc/Dv303D+
SDbUTAm6PPaNL7apaqRXDnZH1C3NjfTt/pSOdX7wCRwScWi+RvRgSy3pEaAkEsw4dtfCmPYYYMQu
4fyFNHZLorqFB4oWVXhTsie5xVpl6D8dyUk7ENoNLUtNEFmGKwmRe+/Jk3LwQo71ZrsY6cOrXHE0
+s0VkU5kgoVr7waXBKMhSIbx7IF0nHbf5fhpx96Zt+A+OUaXdVch8W9Pq//CVG0BtGF+JkUJ0pQ2
MXb0U+CbjN+dOZ/CpHz3WwQqZaJsINMwGWVdHRpkE6Mxh9MLBE2CY917pfUzr3aUDW7zsKryukyn
X/SA7KnEnhItYNNY/BlfsYWrf5hG0g76s1xuEt8ZwjQlChobU+hb7W03pwTyCsaxyKN5GGe3CqoY
VcLueJnNesg6J8Uig3RM2UqwKMKfo8FOtb4cCzLDuu6/k2H87mztt3JaMwIyR7UMjlDhzkgE1iQi
KzYONgkt3gh63gph7jvs4bpKEN06lsMD/KFIOY3FDIgjyzB1DC5z9qWjOZ7bHPhtUUSai9tSiK1z
ukBJxtBuYMOgAithiMdxdT1r7Ui40f4EG3da9fgT4u24a20c3Gn2aTTCPMpc80Mja/n2VrGvZ+q6
Ut26870HLfW8aMJhuYuZSgqXrSAYeTvsVtCd5Fe8cOmKzf/amVE3sOVucqkdYemyvyx984JeakKt
uexDsW7Ki2KbqBVHfaqe2QC/DKCwTm78gpwJrghnRhBPyXXfUu5Vx1s/kmbdZSkLF3utyd7NGulk
kmQXojpUKUJ/Q41s1A65f6m11b0/DekeghvpHRgTiXwnMzYTGlOHRinjhjKQb7sXw5GII7BcB6aJ
G8fESRYEnZQ3F1rQV0JjS+BO7mNCvwLa5QoR1GoCu6I2i1YcAn6Xq8Pup2PKtKsa+ezOjLpm3Xwm
E8Q7L79IwYLiyPCJwND3UjyEsVeFrlyOLWXj59G3zytrlbCkWLRp8dVrcMhezFNRIT4sEIp3GT6w
QWEEQFdSRxSDICs4ZefE/jW84YgrQQWEaeoL/py8H5q7j7d6Phq01Rm9IneNV2WvfeSya4/Yb1wt
wPAxXBLtKMmi0RkRdKZNf5DPEIVKnEd06Bdu321gzFzdMMLyvRnKb/btM5yr6FQIc2u9lL0+RJJg
ZLgw6xGFlxGHTFpGexNjX7s5VViZQoMdsq7PF0nzZjb6k8IUN3RbXBZjsxmzBC8y7QAU+aZQ6fcI
BBd6rS53hVoul9HnHWCoTl3cE07yHePpDlMXSH3pqZvOlC997yO6L4AIdJTvA8zwJswxKVWmfrDm
8cQGcL4S88LFfMc1Ig7TEtywD7hm2gOaFYdVVR/aUDaXbEifHID0amrZIjCEDqi2zthaJDMnvEiw
OHk9retGIe5Gp8VRMx+pukde0cl/oA75F9gnd5K58UEIWwbth57EZ9Eynt+ApVazwqDVskfZ0tyj
aWLXzk2CcYjJUFmulDCph9Evn026RwMHxN2hK7CuVAPuUN19GhlxYOnCDTep8SPrzOQ4G/KpLukS
tHG+CjTRdZ4+bPc2d8wVMyh6zAqO0amqMhg1Qc5KMTsqt/lYKY2doaySjofc36V0ObfddJQaMn6v
M/Gu8SyIat53spqpC6ACUpS4tIW2Kwyb3E1NJbbh3OAQTxYff3qGiM0f4plSqs3T4eUhh7mDfRtF
tz8RY6wIl1InxP7jLvbtW44HyGi29iB1dRTVfkn6+Tpzuoag9ZCFHvLOYuj7Qqs2TzBb5c4jK993
BbdNW9tpmueGRf2sJdkLsIbpkLr0t0XuYj/X5iSY07A1AHjC3F/L72ZHiGMsxb5O7QVMHEkwBllR
Z7DRvpemXl9oyXBR1dovGpbAxMXLaGiSeEsVmR6nUuh7XruG3khRZEKEyDToWTecjmaO6RaxMRCy
fVOy9M6u2jjWrFgGyr2cdH7yXW5gRNphfdSvzCq++X838mZupBXmEPaMMUN6ciKIt+6pXZKbmtF2
15iIHiWEg7LWMOCgRpiOgoI4UBOD1MtPDD1CxmNyiqHUB3GHIQTUF27yKXXuEMgsYT1NJl1bU76K
UzZ03sFrmXQ4CSpuSyiF2R9z2FJ3xU1dYlzVtSMWrYVhcBm6pnBObTYhVM0mL6G8h5H45Vhc5530
e0bQP9pT9YQ1cg7ytdNxP/ePi2Gmu+EoF8+7cMcJVq4GDsKOMcnY1Y+bdpdyce6JJhr7dFkk60F6
91r/yl4IGut9VuwTC98B3KSgX9sWoSToZoELbhW7HKuNSPCztGCFrbEPOLZYWtEyJWoSEJPO+OKr
QtWmCPkBtQVhIXM+14yRkFyZAtsWXemdvtxRUXJZ2o+pg3XG0/aaY9H1i2QusxilAsIqwRHvQ2vU
DQfkA2yE7SbDLt/JiDNawyGbiYxr83A5u2V5UqIpkWKNF8KLQtLhW9q9QcQHiVXTirMS0w1WBSvw
Y0TgWULLtxzQKcxTah4Vc3Uv/F+oQX1g05S2bwwr4Ujj9jmWzOrakf0nOA8PZQFTJsuRQocoNVIU
J+puv3D/5YBGXqLn9dg4Nv4Q9NZEKPPom+mraT+PTv5sDg/YsBmlTc1tahcA/ASifmOIt1iml2aC
rz1ZmACJmaX6qnaJ/wmdkCp5P5sucp+FdILXJ6NEJvXXS01Z8LKXNYW/hoGvaiJBZ9PUZQwc55qG
gEkL18l9H0zzrWvGN30lhuQIKjmyTDuifuO+6lhhcoDvi47BlN0Sw9U3TBYdVNbCGlJgNAHbLfC2
kMesaQMkLOvM3IX1cgGN7Zd7AILDwTX/h7rzaJIcya71XxnrNdGEwyEcNPYsQuvMSFmZG1iqgtYa
v/59yO4ZTg+NfOTiLZ51W1hFRVRVhoD79XvP+c5wpdlkcapOgJgn8VMyYZNkPaRtyuBbthG8l1gS
ZVBkZztBU2zUFmYpIPZhOGUL99rlkEcStZw8wyPpAbdV904AaYT5z96nyWgebLujbTWo8iaGZcTc
tzUfJoCfmG5q69AGbrBGD/IViNpGvqCqdeeGCOXNITsaZJ1RdTEo7inxSHaSh7ik37v06Cnw3W2s
QyX8YpO1CPSQDQUsPD7JPZWrjl2uIxdz4/ot0eqtqwLtKbX6bdFYEpVL393XjEluqEH2haG6e4yr
4a2S4Vmw3eYeYW5Y53v0GXr9VcBkZDpbvvgzAy2FOrMlLsZcCUl77fuGFoi+A1Zy0G2THniE8pkg
CuPRDPEEOWajsRRE8jEv8j/utoHojqD7aLZjf8V0FulnzTa751LxRSE1sxgG/5zZAye/mBm9r+vT
HhlwcVWBy0i5czQsxtyl2VZcASQRN8UO8vvvFfMDSBWMJd8MyWGXu983Deq/FaolmuZ//z1QliN2
NTEy7fvb86q0rDEA6LeCC27Twee9r+NIR+PSvQs6Gpi3rHE/VOV4Y2qNdS/t0FkZYfBWiU4sUM31
yOb0/ub7V8RVvfBR6UTI/en328I+kLCAYNZyNhMYvSeoC+Z6ZO6x8cAYP1WtMFcZ6smdmB+tw14t
C0un3+g75Qq3BydjRwaXHBEMAfU43OZ7Q+4wu/K0R4MeILs5J0m87s61SMrXwgy9lx4ZOjBZqQ5U
lv5T1jf45zUPPIYgHb4a4t3304Z4TaBQ+TIxIt6RIGdjGAzdDf+Wxzm7jE9eYQJmoowb8XDsXVE6
Z5/25VoD63HfmjplF7kEr3MsQkWX4AkY9IPlYBbX5g+FLC1yCOabsEnNtZwo4FucHV3v1PdWFvj3
Xv37HVvPmvsCsRf+lzjFLjmrinLHPPaelxyJaa22bVzot1ILohW511dLhOaudET56JfmUw1Y7lLP
98jCRE7uKXH6fhAQMcCDiuYZe5C5a1I/hAM0MFAfdHVMqqHbZrqKb8pOK9dOZ9p3VYIaOayZBIIL
4uQYMk2MQ4O8TVK7M+xrnG4dGw9/YXPkV6hSyumzwmlTDtPPwXaORYPTT3LyhL5bvtLpbxC0yhJ/
D07aEegcOyAFx1QW7rWJaCpjYOxoVMYO4rEMrbm0mx0rYUp+VonKQTjl3tOG+DTFnBW1kuOj1/fO
FauJcwWOsDItdsEu45IvK6d7ykOYMWHrvIBDdzaOMsbt991MoORmrTykGHjQQBn1XRszhiDVIDp8
30X36m7bsfvMg+rZT2Lg01IyGsk1zg7JIB6SICk4dSDwrD2mCzHfF5HprCDpjUHf/kFHasoPXP/E
N+sdJ98ct6Mj78DmesewalsYWtisWa6qizPfpHZQXSbVw3p3cLl8P2D37I1oZngEEgUBWcxq+27Y
dlYxrmIwG2vPl8Op6yT5MGRJgVE5pWKibOmyq5EobJhFWpoge/hl2Ac3VYErlxiFS5SXxTUIuq/c
gkoKplxRWkrtCEJyPoCpHJiv8dgSuvXWliUacKqvMz0ua59X0S3hm8g0Aqs45qRBXVxCd1Yuvkxq
WjdjHBWSa56b2dpvQ4wL7JOI7SChLJKQ/TsVenCXp13KR+cW75yU34xQNLeGdFkJk5FdsYQgodJY
3ir3mlZ5fPd9M8jI2nuKoWwdIf90w+LwfcMEoTgQFlQcFMMA2h4bDt72nD0UXOpRZjSGw+7saZLD
DdOxU+SH907se/sRZOCp5gUBxlULG9Tn2VCFh5gm3YTwukZcchmHO9oDKw2D5aPH/J0xGOeJYN1h
Ob4ZEgIqSsmk0m4+bES+TyIhVIhqirEDZQ2hnGj8iX1+tLpM8O20BMpXk+PB0ExbLU9gXEWDcTKH
4kf8nenh1upJDcjqcxyJtynf7cQGMgcZBIlAOFLeA1Ui6NcNdrSmjGNv6jotlsrb2/Dkjp4p5zkL
rqS2nrbCZx3MHOTJfJD5uyDynVwI74sXT/gaeOyK6bj0puDm+wYq3QtXPKfM1tauyFmsReel9mf/
XIzDgJMScWYJMOY65rgRKPSXdJqdvelazRlPH6ejarDvdWiDCznEAiBdUx6L+YY/fmwG41mVhf9Y
uMrdWBpx8nXQaw/YPi8OtemimxdlNwg3hdSTp8otzENAGGI1Zh91p0UXnNQksmERHygWKFt8kt41
veivLJDGLi4bidXV71/SpLwO0MtXDNiAgoVafVQ0RCcs9meM6PoGxnJ/mDrDvzRudK9nwn+o62TL
1L29gTqULagWrKcxzPccMb2jEcCkMIhiWzBf5hBvO2gHUoa0sKm1Q5rb1Ym1IN8AP9HuqIJwyYfI
L+oufonGor1PQ6Y3SRQlRzMLe2JobDiwWqU9ZJqwdvjzIIvppvZQoFBJav9eDLzPfo/NmAzVey31
5+4XZH6rPlSuDUNn0q0jDFOO8CkXVYPy9gIi0STfQPSr+r7KzeHyHTr/faP3crxgsb/PjGzYu8Vr
yvE7RbOVpAXYUKi/u7q3XZhkXF5oWdCo8tW94/2kYdC1eImIVpJYQhYoDtWlMvX0iqbts89DbYlj
08cXnHIE851DnMVY7OabHNGQ0vXoOvYpKASaqLUm+JqNfnhDPz0/5hKLy/xb3zcYrOHsp7FAqt3b
RD9yk0ysfaGwp/X33cCv3E2KXhzlZKwffK94/A6Qohme3X7fyACJRp+7w66CNH20dGta33tc5DdT
RX+PDkC0zdGdb22/AdIRJXu/CijIsdQQ7WI3ZwleBt5JNOAlwYBkkpKzVoQ5oRQhSeD7V3R1qHh9
vNC9Imi25AK2XeluwBpzpLRxFq1lEqu1kPZ05zCOHDUOi8aU6ndpWbT7dgBm9/3gGKOSsIcOUy4T
naNhTLTkv385zatR3kYNlHoT1Lap25feMeN9PZRyZ1c2pi9EfjX4UxfmcNCtYhUVawEn4DaZEhSM
PpAxSxY9bexMAXs4UT1y6caeOALZ955Fh/AG8sOj08Wko2MVXkx+Vd1HUAAW4CX6fegV8ZHQx2GR
lE5K4hZjcjaP4cfQWAX54wtAiPIHCzlsyPZ5iAwNCm/SLGOzvPhjtot6T57zLsatXpKpAg7CPNfk
Ff5+E9d6SmFljBwOpuysNSQB11iX9pnHcUDjIBGikNlVSI9WIx6tI8UQ5+KWAn/q6kfXVdGXNo3r
luY/MnUmuSYHQFSz+WmIQ+c6mGW0CWWIbbyzb6BxFGBVASRLwOK3fQn/xShMExzK2Iut02HW6+am
BTUrLckq37AdwXdjPRqRokEv0EcO5dJkPp7FexNLJW9X4R6QyWrbHkXZxY+NHWXSe++nJSzSki7m
v4RVM/oWOUSwDOmz9wHFLYoZixOgf+R7/JlKgb5oinZMj9+4qqoFbHdjVTUevROMm+ymW2e0q300
YpTva/LEwP9x0MdW1sr2POn1XqqUvGh3tBdZhz6VWlKgmLzQ3mWikdkMM9qtElyZ+VSfqoHTqUQe
z3BsVVcsuaZvETvnRivsA6A95ZDS4eIbKu3xsTam6MT59SNjCL8xE/MwjHm+V/ronEYDj0gG/Xk7
c35rmwArytT7QWjDssdiuWxyqro65xcMk6Sf2QdhFR98MV/TfHyOtQmsfFpHp7xd2fF7XFTePVm0
7jGnCcuxt9qofu4VS4OYTJqTbVQ8RHgfk9Cl626iWpvIvwndfWY1ahEE6uSnabRmfoOaOXM/gpYC
LxmtjzZrgToQH9BFpXnMje4SSPVYhwVL2LHuz5N0tCMXbLLuAHpKDIWNF+Fr0Rti74LyXouDQ6Ij
aQGZxAScDKY27naxA4wfzedGlJ7cku3yGfe7YJR3ZRKgJEYEvGx8G3xITUdrmmJtHTlOcG4cQ22G
AT1UJOTz5KQIENsGdLEN6CMwqH4rdTUyc9v4EIaaVDGFaKLPrOnfQveETxQwcsxsKyurdWnZ28pA
U4oN9hbLlhM4PypbELpruKwwJqIwWtknZfk0rBwOQLnJgT/2IQilIl6aRXEx0X1vcbB+Mh26i22k
Phoou7xy907DJwdy6B3wzK7viwfbr/eUQ0AgYvru/lGz20dlKXqidbpo0+YttNSa99uGLBfiaMBW
SZsKbdGkm/uSxC+sizf9OfbhwCEpI3dbb7vbclnDpb1RZZ6vOfQ1csTCbNMyHmwiticzGPdRNgz7
jJ//1OfTqax1NmGK1kCjbZKb2FzQiwwSuYPDkHHhRu0RYPaG2ju7VTmFUYQOsHGARRe0ZyyRjg+m
kxRnw8zeA608NX3fHhFA0GbT4oewT/plZqPrqkMnJwMekErvTtpWttrJjfRi4w5pvw7jZDpHJtJu
2lzFOgKXYebGWXONA0iJHJqOfyMT2By+DgHGydZ5ANYp1dyvkljOBfBtTDKRRTaSIcjcAqrqKLFF
ZGbeDkHy3iFanzob4i76P1QWm2zM/b3R+T9c/Q5Xep9SXPhNdc8qc3EytICNQdcgvglFPYK7117y
vPnAN4naOjQJZYPjX8r5zwAusmvnEXVGvjRa/WwOkQ1RoD3k2O6B6kx6vO2G8Wc3ROe+Sl8V4te9
qpoX9EMBU4rwY/jBiZvhh9FNW18ylfJs3qMYjR2dbMZsgrlTqr87IcTE0ooxnFfa84B2ZuHXIAbT
4NUwxwfME7R2BRxo+HCRei80E4SIScsqb2jvOoNx32r3oxc7C9et2K8LlPdRgFp4qutFUgxbNEuZ
MHY9JVNPmtbaasZbMzTCDRkYuGAj/1GklcO0gXep78pFWTJ+Ijv41tFBm5vNDN3J2NEgOwV62Wxo
Cb5Qvvlc86zt82DGabANuAzzN6TpRdhTsMp0HRylGoN758XIuHARa/pt54lLagWv0cydrgkCIJdd
rph5UoqMn0U9kr+ODzsjtS3r2LY1zwzXg3uXOLm/Tr0cPXWhAzzXk4sR4pyyqcq+j8G0Ppy3lJQ2
NzmZcf0yIQ4mPW14pcg4tLhjyN1YG1Ahw+Ira+sYNztQOzb0YzdD31K/f/VEKnZ2B0AjRF1mk592
QVdDNnD+rnfjJ/Lkj2gUrLMqeQs2Y1QALFFcR/mojkPVqWMftJ9RiF2PtnW4shqLAI3QXARm9tPV
yZhi1fhAcPfUGInAKE11zNTTgcopsnjBloaOJm7rZVNV66TCglMyU9JdmOGpzgm21J6Jlvxp6Diy
8uY26jk3NnPihsiKVz/PrxTxz0aPI1hGICJq7+TrxcmYu48C739ZWl8B3mXI8e3Z8y6DGaFBLnZT
zzmOaNzVGOj1mkkY4nsGulbJ+H2MP/rUejMUnQit1peEh+Hgi1Cnl1r5owm1W9pGZ0dVnNPUIXAi
0hGuUesi9q6MO+oRa1cN5QaW2wHhXEAp2DzUbnRSNHmo40Xgn4PSehg9/9AEEHwjF+sIaQiHtEqR
hDaAjeGw83qYt9ThNXQU3xNw1c4mZSfj+x/h9RrrfhGMKVKw7sKZCMpGQnSm81MLWD5KN3NXassK
tQ8dFMshDljk+5aNCRgtWTbzEs6kCtwJtI6tQirvWGxFwaCN69Dw3/yq73ZF/xDDRoHQb8I96nAu
0ivJpHmMyL4pIxBWMaJkVJyPZsewNnfyWfyMZRUw5Y5p5UVxmTECxZOo37kodImY6Q9O6r6iXyqX
tgeyWDG+ZmKHf6rPTxLQGYhgaONG/pk0RkwKsHfKTJ+2+tByJQYy2ZlReTVr9yVpy/sywkGdNsxc
MkySXYbeFlD0YtKLXT0lb20oWffCFE2db9/4FRHw81ZbhYz7HNhnjtsiJyY4z1cM/zhxWpzgtlYl
+DqD2NDBn1Wt+RPbtlhrbEpE2K47kax9ha1eNiDTiRRcZqh89siwC9/u0JsLKi3ywKopQCDiJJ9E
GC8Dx1gbHiy6qtlbEkkrM95tFaQvuHYRcVTlPglf28J7S4perke/e8u1MVpmhobELrEyQgMI7mjL
PS4OkFel+1nn5D9TS7bN+DDayWthxe2qKtApRpF3FOJJi9GtWIqaT9dBNjVcpSOwavYYc4iJM+xR
Lkx69WWOureqDSITQ7PDgx2daAIcdR9qrsbUNyUPkcVUy7GCEUaUy3RvSGCV6Pl0tq69P82xyfRC
2FZ1cL8VEz5Cd/J1IdQXQsoCAIMBhDqnTGkMMmGU8UTAI0hKf7LQVHZrJ0vlCZVfbBNW5ATV2igZ
PMXvnTT7Tcy0GVscmouh0PeajJ5rtOIe9CwN7cCs1641LB61lt9OhTTJDHjIe/xihujvMVnA6gYx
GIQYBsJSuzdGgxHCmP/Q3Xs31wpEQGophxYfDuzKjcW/m9rTfTiVgCAbBcrTT9agK1o4IxazwIGW
pxCcFHWThB2a5kHy0RXwrQOimRdkPvgXrywBytUx3oVHlWrnwq4FAzk4p3wdfD/5bj5Wc7EF2T8o
LglfX+1HaTiLPM9cSN/HKRPgIF0Luk7tvlUly2Ng46d1C+Olwi+yygMC/bToI0RAc9CU5tMiG5m+
V9n7SInQwxTgPX13A47TVvxOhdDdoOhle+7XwAIQWdO/1hp6g/keUXFKiG3TbrsxPqe1nW+QUNQL
w5B3uhbUhIbAG516+ZmcyZDX1hYxPsvMRKba1+GFzWJhx3zIDUUjQJ5urYIk3Ek6u0swa+mPnAil
suhuRKuuTtd96axnzDTn+q7B/IxcyWzaJ3tAleRFzla3OI0VIG9CBfg0DZjINTV+cygLt04RVVSJ
SmOaM+4q2lcriQNj5bfdqibM+7aW7i0TK7jd9BbZNvRP5CAbSmzyBZpp1XhqWPlBgIU7pPOrovZq
5GI4KRP0g+Ord/wWs+o33ufY/fB5pTs5hfmqisVzr4YrliOEPAPNpSmBDuE4p2Eu3JvCbLa445BN
Gemyjsg9IJcFIEA86Fsop3jrTQBZ5BWvLOV+2ZzZWOLKwzSZRyLsjpQtp9rXPryoOWKLXFtkgnl5
94mmodibdviKgEc/EHjBlyQOlhh4gz3pubS1u3I36djDVZ9sLSZkSIUpNBGXnQl+ekbAg6SYDK9i
KhYRZxlCCuhCN7CiKtfnkp34lIkKRgEBNSOzNoN178fpk433IdHvCwQP2zJKX7SQ01Jpqh1g/0MD
JHw3kGJTZ89+inBceBXBChL8YhtIHOYVSDlzLLbQmGviMLAsV+QTpM1HRp4YBwEERU5nPNJNq5Zk
bZKkAb60zTACxNBnk2okpsCCR187l16UBIyMDzi87oXsUWhSsdEiTnyyBp/wBjpBc3ASIzhomnhN
Ymef1DPT0HCQ9KiODEomAsuwmZ5G2p1pP92VBp3DeEJ+bAHJymZiZ9/MKaYqW7T2hNLdmBUOiYjW
5Jg/ipLRsNCbzwlcLIP9vR42N2M12Svd8XdgK8cjTvQXlsNNDbo21saJ9YqRgYrU2TVbLGIj3uk8
zje2OzKIqEFVGnm3kZN8yGPrxW74InXhwLnTc91VqdyDL1C7Dx5w0YFGw1KO+hICqNgaI5OVgEyf
DCJBQqgIYXcaFLWKC1erL5kPodF2wPFNU825Tfgfbkk/IPA8PldYXLZBBVMBAIiKnoNyxRAGGAuH
b/2nQwY1AjJvX3T2TxlraIwRCKgEx0BOd4/MlQscxOfeq4guITRLD82Yt3XEBWIzBO07lBs9V388
57mERrNGyn/MSP9Z2lIxMQ5rbCGACyZP3pbE9fG3BhwSJ70B9d7yI5BP1aSY1HWglQFBBRBF1Kn3
muNMK6+9XIc/6HpArAQ95w9H5MEZCTMX+tNAWiR5pu9N4bowpxBLDp75ZhZs+HSkEc/Mlic+ZBFd
0sryDi06hi5uq6MxAkY1GuxjIdBs3HXtCoCZvbJqax27CTJ6PdKZoNPVx9Y25KwHvc6U22k9RK8Q
Isf+ntLSgJrDgMFbG/a7RQbthkhUf1kNZGuhW8l3iCwX+OH6VVQqBBhW/mgz2tzX+ozl5breA8RY
J80iiINiW3E4xe7Fmc7lE1/7xirMs+dANO2uUvBtgiABIm0yIhyfPUuDZYlchbHoSsIc7VL36npx
eorBjabCvh0qWkM1xzyrb+NrjLmWMd+eyf5dR3ROUZODJ73bUctn+FD1HviTf7BJfDYKpz3VXUL2
D5bpjpiujeQlkiqVy4WwyKzN9FfmNGDaDMI02w4hoSjmGsGQ9SooCk5mTsjYedqPhceYoavuUtIm
EjiTtFtQ5IoASSe1bUnCnsF3Xw9gdrQuCb0ML7Bg2Zs685Idjsv7QLokxiVyqWv860bmHrQwJNsA
OujSeWGOQHBHhj7RaPa+ovXE15nOUj3hUGwAD6E3qNkRNCgKYb8wNUdyjejZpsgchzPAWC5LyzwX
PqRxbJ0Kp1f7LFxIb1W876IBPHQxNyFyxkStHd1UWkf0vDRO3/9wn1LQVrbJ+RQBCIOeYs+5hSsR
F65C9FAAkwOSwOILS/xuLCJtk+kULVKab0ZJLGVLVcSC4BFtuA+s6IW28C0oDDCMRkMEvB5Wi9Ax
IARMUE+RePH0iDbaL3/517/++8fwb/5XfjuHg+XZX7I2vc3DrKl/+8WwfvlL8ftv7z9/+0UJJXVd
GRyjdRPvkuHYPP7xBnXK59niX1BM9LGDnmIZB2V5dAFyXCKApK5F658R73AOACp6wLjWQWedPI3G
mzEJmrqSWDVZ0cx0Af6GPRrIvoIdjXRX7knDu3PG3dBG1U0XK+e2sU1eZJXhsZezTKLzbv4vr8P5
8+sw+fGFdIRpSaFbMPnVP70ONfZRkWag3oG3bPSiq3fYuruFEaTdLezaCBitma8MpvDXMoqfIUgg
M07rs2s42qVUnrsbZPFexoN2CdTGqnL/lNjhfaTUeCDOIAMToZdrjG9YTzCAKtFr946deRcxZjAQ
g8ZZ/fcvyXL/80syXFca0uDs5Ujb/PNL6tkPsIK44RqwWcQby6Q95YTBDCc8+l6iP+u+ue0pX4kD
CuQK9ufEiau+wpBMvsK+3IrOYWlI4wunAjkI8+Y/bkj9pS0QRo+lk9zbSeOevm8mMBQn2vU1Lr1k
MLsbkIc0gVHaP8xHp2WZFxZkfmBNXUcCUZ/iMRvqod7lRb2s6rS5rfTRX5hU8PPVlDwiU+WY5TjT
gVFe8lQ4fH9oQDCNDod9Y7QFreYovLSC2ikJyJr6vutkLPqTlSAESdIbK5Vqn/rmw/e9xGr9/fc7
/a9/ugrq76viI+fVh37Q/NPdvz7kKf//+/xn/v6cP/+Jv57Djyqv85/Nf/us7Vd+eUu/6n9+0p/+
Zv71P3661Vvz9qc70OnYPK/tVzXefdVMQ/52Nc/P/J8++Jev77/lYSy+fvvlA3B6M/9tPhvGL388
NF/9km/U3xeL+a//47H55//tF8qJ5u0/Pf/rrW5++8U1fhUwiU0XuzDgf8uWv/yF8yaPKPWrYynd
sIUhuSaVw4KTEbsXsPaoX6WBd1U3dF24XKj8oRoM/PyQ/avNPJf/bCXQ1PL3/e1l/7GI/f55/ReL
mqP/6dKhI8rUTc3rwZ8vGd9Dys7siTmvXyLUcFgHqFW0Mt0FyKBQJg86baeWb+pSIfWh+2Qxj1+E
MhXNY5io+EkBMoDRhj3xZxMOxpM3Mm9ccsilQZW1vfXeZGmHlitFiJksiHREQIr9z30ZRBG8glq1
78bA1895G1dniCBudOtSsgY70xQkxAnZMs6hU+z/BMBDydkIzfFPmtlPmJ0Lh4EEWrxG0KlPCYvx
s5DW9URitY1O1/DGncxmSXo5jQDZVRL39gJ7rPBOlaaoUh1EDI+CBKq1BvS4WDP+irJlbY+NhRnD
7UBJiJ75VeCVA4YYN2GVZMfdygluYyCG5LWz/REbqukS926EO5oxFFDtAOOfLAk7J3AscW/Kauq3
fpD0DSd4+l7U23GN0yRFEigagz5BKdL8Kw2p6qac1CnHpETYJiGQA8DK7mudafUXLnL/bENlvfg5
G70jkuTRI2EEtFtvNjSLIox3BXzSmwnIEiBuFXZbZJ6gcVRXPjek9x3KBHYqLRI7ukvyqXzN2qG9
S2NzeGBghQtCV6jIessu3+2gsD9pfbUbRWuiWio3N1YjUXl3atRp/PldH91O9C7BwBqkmw0aUj4H
MDlS5DAuoRC6cm+apVYvdH/O42whLHwYhAmiUaLtvKxsmXMsBOxv9rm/C+BZr+tJwAK0W5pcRa1l
EXYJUZ5ivYGfBs6EMpGg0hj/cy85xbML9SRS21SNftgNIZxJUBg4MxLM6e5cVaaDaf2MxyqtCdDr
dWMXxBCBF7VpN8+NrlnxbrKER/CIlzAqnwDm3OjCMbtVRx+a6ESr0N+axHAU7qFIorxNxv6YYRM/
u5nOlBqR3XBwJma4CxO5Vr5SfpjMTBdHe5l4Wx5C19bIc9ClHsGTGuqD0IT/U6smx0xXo+FyqseD
LRoY0qk01iYlMggkPsMTImyDwcRcIAKnSZgUyPmb3PYlkiECPK6JFTp3oVFzwHcSHyVyaAnzYNKL
33NwI9Hdb1CsZAFe9XIE0t3mRvCVSl4d2Vp+91G1Tv8sievDdJ6HFrlJY8BM2W26H/hSBnINUAHr
P1KebCOzz8E42XrevIFZNsD3i1E5MKg1Gtuj51U3JXl/9Ls8IuqQmxdGDGClHT5azZnDUCcTJnuj
JRzGpnZvkARAMzanAbhAcTufCa38ZjKEdjWtTu60PuWAhGLDXBtD7dMUSok1RAuA221ENLFzIYbs
u45d0xRVL1bYZsRroyJ0oRzUQ2Nd6Ba05qzE+h5kxojzCecEfbm2OSvdQXmSQI3h+9EId02ad0Br
jQP3yu+8bC9zadwSETaePbs0kmWS5UiNQV7Ed64DgXXpDL15xEjQQJiQqXWKtNQmVNUCsFRO2XiL
QAS3qtKL/NVFz+XP6KL0amuhvfWJvT11fUbCj46cVWgdZKMoU+GxHqRz0fHGwpwymJII+lFolb3x
jnnnI7ScRtXej9zy6sdCcX12qU1jAacfQy5v6L/+n2zx/x9t3opy8b/evLfBW/b2j3v9/PTf927x
q6Er03KJGJXSMmybTfL3vVuTvxrYZ4TrEnJgKUdYVNF/bN5C/CocST2KXMQ0eIw/9cfmbf7qUHzz
kMKWb+oGZcX/ZvNW9nzm+I8zCdU7JYKl+FEERYZ01Ly7/8OZpFZNZ3baWwYo80EX/gEwqTp1ys9A
pwnriJ7pHLUq3Pt2CzyNow8hi4Mv86UwRm9bymKFSU6t2jiFTsmp8ZSoYov5iigCKyLuIOGcgnos
PuWquelrlV9ccOhmuu4Nf7wNBcQlFYT1qaNX6Li6sW2Ve0Y4P14iA4q34/VoOns0RlVNinfn6cVW
kEtdtGTVxVmG8DWh6lblqUW1YYC/0DpmUYGGE85kHGbAWQjrj++fzPBN/9qb4COVEcC8KrrwGKYw
egu1c1hfV5mTYVLH87fpQEcBTYKt4hJSuqqCUTszgzyjlooPJfEBhE3a77Qqso1WNUh3clV/5oMc
NqzHcyRfmCAXnMINkYTDgkw9IkHnlzM6RbcHk2MBWxFwmenxrFrS4fSQZ4R2/YIih1Os79hEjtcg
lB3VajxtpHEQNesq6qxrj5+uxGOxQD3c3Te5bA7g3VCG4X1lhJReAqLXh6i6T31Gt4nFTFqOMh7o
F03i4DM/OA6dGx9ZaF6k7WjAAbyL7VnWEdbCXeyOpMjpI8TkibcKqCuUDMQel3bKYjIPuqssa8ys
QXqjsV4zYsRboc2eNZZYUkioi0S106KuvtYRsjqpmS4Aa93dW2H1hJ2REVSZMVSoXOeGd+wlCKtL
Eytj1XdyYo8l+i+TLvI4hHRkPTos8u2c6IZM7VuYlshULlH8ZDg6wFX1c9RIT1xjaiX2Rgpj+/1F
KaKueKrorawSAL18XnBPBzyDJ+W05ZzCQDZ0008PgnGFPWHZFiSer4YsGM5FkfhEP+gEHjmhOGhD
+sgsxN1qLu3VfxDDMZMpvSg4eGj+Y48NvcWQfa8T7nDQqD/YojQKgkk7EItl3fCPH/s0K/c+GPQF
+IQHfga6flaJ5qF0LxMtPSBGcC0o9+U8H3U24RyoFwv1rMP7WPWmVn+ihIF+tiqCybiiZJo1IXDn
9Jg+lKx/2E7BdIWgOGNoz2mfFPshJvYg9vvuLEF6BePwZiJ6O9tOAMwj0c2de5MO+aeWqWj7feln
+CBX4EDTkyZxJbs1SCBRWrdx3Yx7D5bzorDD7KwXS2Kyow0J7QSVzuJAWdj2qUXYik5dtsuj7hg1
Qg5iicMhBNEVTsaiU/F49AAt7wM1bL7v9SiPFoyf1ErY6Q5dWLFPCrc6+eYEjwoA18h1zHhiChFs
+AMzS+yQ1qbW80dT+gVBaPqBfLp+beNqpIRoKjKlN98fJIRwdGq8oybqvKuVVk8KUSg5MGP5UOnl
PkaKvdU8pXZDLrIlFwXUHdMFd0xaBVrWjlZcOs5mpGowbtqk/6EEAXS1E8dHiRRr5Y5tdNbS6gOD
wbjVJFk9sfL8J68DW5diTlx29FqP6VDPkzBroCP2f7g7s+XGkSzb/sr9AbRhHl5JgjMlalboBaYp
4JhHdwxffxeiym5FpWVmWbdZv9wXZYQykxJBwN3POXuvDXQltWPz6URk26vTVMgtbDRBvj3fYoN3
ONfr6a5cpH725NYPRWkdgPHcEZk+hZUTfCO9JoEhmjc0lb7Sbjp4Gs0fL8ougUb4J1B8TFL0POHP
FlgsyQQKuT8TRHRo3dBckG6W9ThjDNlyDbvnvEkec5V9Bq6VbRuXT5swM9WrR2vmtS3CQCGGcwVJ
kF0PbT+TjCE2ttm7dziFp5MGs4gBhT4eyWJjjteABmusvDzRQtP3eTd8B6N3mdKi/FgFGp9008vy
KiePzDUY/fTdqyNNhhZNoTuuOWvjtIxHZHYQNrGNfuuNsy5nQk7jpq1DKcm3gLMcrf0K4lKgsg9K
HYh8GmIJrcG4Dqxy5yBt6xrPvhYjp1mErYBCD356gm1Lc5P8CZxfaLGcTGfC1uCRjcdiJ7ICeRaU
wFVXuExECxM6nB4QZ0xKFa08qC99tuvqZoNYi+VhGPywEXKD5qxfDPt9mDxB9PKdJguJbCxL8dPD
+biJU56r2XXXnKqrLbfnahzwJjRVfJc6e9+reQytIcJfzhefeRHTBfz30YMoW5hS3jAstz5SBpLu
SF3AURO8QLuZQtLkSbRj/hZwSzqzRLrddse5lc6+s2DQw4wBy7RyvCKEnqIofshnBS18atvpUast
tSoKIjvtNrs3RPfaq3nYkLuQrsxAC/Oo2BnVK6lvG9nLew1TzNTNoDLne9t07wNUhnqVY82OiicA
vDsCHSXoUv/i1PmHP6loD9YXJf+UlMFpEh1j5aLcNBEbvl6/aWZ9zOeBEVSM96CB6q8Lq9raTWPz
a8Kka5DeEtdtv8nc/dbG6cwjpy2ZNLBoPOq+6RebtFtbvd1vPBXvycqyV70b9DsZQWPyRAniMYUZ
kgf6rg0WSX/7ZudkO+Vx+W5Z6JYdgSuAVgNqbSH1sHMJRy09Eo6FPfprv/C3cy5u+QA+0pbxizmM
912fRecx6R/GihuD/rzYJWbNbWMznNOWKF4Pc1KloV2r2EMbDd9CCROq6mu4ZEYDzzy150NGZoUW
QArlQw22siWvAONSsmodX12yoN1WmcBUh7DlqGwCpgzQmNIfnaNP/hywbQx+KObi1YjvAL3V/F66
fUWLffj5y4+rQz8Jqbi4gjoks6jpzsWIV9hv6zisT97gzxep8k8rZwYzJ0gfGRNZU8vIVCoj7Jbp
tUfud41Nyot1KkhuHRrj2X0juGuSpH6PU/OZVcQi8Sw+xaK6o07raRnszG9dlzX7zQxgLkItP1D4
ZbhuErvhNmTnbV0eMT1in6q8xr8hD2Ptav7nWA9PliwBkRuuf+P4LtIwwD9qwAModcfdRGhsCUlh
5lgCKBhz8aE3ayyfcRiTEYehznCZAM7XpsZPRAG7bmQ8bWIvAf8GXA/VP/FpXunsfKKHj5Mqjnk0
crO7JYojDayCS9RK1EUX2wNoq5fz+2T0j1NaPXnUn2wDmb9BPA4Pcgk3rcHlWgTupNDyGBeMpxyC
bOhb1idzIXjOiYKzwBmvotNKLfnhmojKMi/eoK5ZBw3kyXIgOwx1jraXmnzNeejpOJkXNbTvKAPX
pQYudoimDi0F/WjBqHA1doZ/k3VQOaf22vtRfmFl2DRDBy4N3O8uK8D0GaZ+dipyRavu3gkaG3NQ
tcTWfDUGLa4WZ4EyXAMUK5GyXlyjBGAPzIf5p4NTau/oZQA5wbpKt5TroCd6Mst2NmO1O51hW6+p
l7EcVjhxH4cqfxlIi8R3TEpalnLUiMiEhcUOvKMsBIvyHekZh6qPeSWH8CQLxU+eIpuqek7DLfNl
bQasC571FHBlN21Z8FSlEM0ZFDcIfhGBtGQ8EkKBgJVH2nuAQYLnLQOT4bIoJnC5DpNt38li+cx6
8p4HblV9JgjF6ufr4LZHlAGvviZwIfAZoJfnUW4agrZnJ3m0DHEwHfhTSKTHWp3mwLdh6devk03E
r+GwqDcodjYEKMUQaUmAqs+yUxeykDntTukzYZ+rwov7UAvgbAmNZ2g2okNcawwJy27YoPNYxQFZ
XQmRjBNLk6OByushyea2rbae6Jpjl1c3XdbkYXBv+XTeYoEoZnCAlDcjx6T6hxcFd9EtEHNn1Q7W
uYrhobjZM9oQkocG93aAkeHN2VdQ9aC5c/E+1syf+x51sCcDIEWjR4hAm5CHJks+LpTT/Ww8I8Vo
z22dESPv4bAs3ns2kXXLBQk9HHVwx9FXjq25TzKwZWUJySMPZgbnPiJOCXy3CaC++GhuM/DPgu2i
CdIP1cf5ejH4kbDSHSNCowP9FjUWG6A3YGht+QCTyiKkMAqLAkmiRn6AoANCzCyi0ME755RTePoB
VCzGzrIzPjSY2xyudWReODAoT07u5F8D7Y6DIDfo5D03VvaScOfTVqpZaQc4IstRfygQo3bezKDD
P1sIx1xY3LtKTfeeDfMThsuDN9ohhbGxm8Ui2BFhWrY4GOfizWjNB8PMHuQRM+cT0trVDNWCo+wa
lmG6zXQi4KH9BEardrYzX4zisij6M7frQ2IuvvJBHGsXoEIwxVetbN9FpPnIQRD757RcN5Xk7WlT
Mp5TGsuzASChdIII+p+1sypF8uecvKsmmc+sC5GqZ1wEByNhe8yNedtbzzqKwhJ662YwOdZpOcpi
jpCgUJxntPKMzzTj5OYbaTNYc7viIK2jIvqAQ5rGDMiWuyRWKHOzsT07JpYBW982duztIa6xMWhu
F2Ly5Q1qHcJ9Ir1GnuyquSGNGGlznxNmIIcH8sPeGb8zeXeHTWBM+X6cWBwjD63nXP+kG0ZZ71PH
cw0lhxgac4gtAYeOaw/1jq5D7u7VcFt7DudPRueRqK0dJ7donZLdxSbyWkNnwWSv79ChnwNvnNY9
XOsVNefeHAmfnmrvK/NhKvXQtljRsyfdtV8V8RZVm11KE7TtNMHRbpkh8PaDIj3FiGjWDk5hkjdu
q6zD3H/wKj6ZwG915CsEnpNT6yLcgI3Aid91Xuxmnye/eD8QFnRW+6GE32N55V4XHClp9HP8VTrn
HhAlaxKC9nptRFtT648qwT0+5/1RNCDHG8aEZZXjp5iDp8QYHk16+gVlNCmSQQosfNkd2ip9Qr28
9VzO7lM7fKkeuk0R+OiF5FVW1kdqEFpFMtseBT7Zcc4D1/XYaxUTTNnEMEZmfevycLZA2IPCenV0
92OC2UWmSnwde/Il8xnrCuG7yib7tmqROY2D+2Dgm8TUkV4tmwdROfbTpJ5SteTHUrp3RvEWZeqN
Dum1jq1hM2jyTSDcGk3jCg7f2aPMhqzl74pI3aGI+VAmnsU8CJKN3bB7E3x2jdv4hRpsr+vxk9KX
WB2/f5uwdZhyPgLQJLp9sJ8YYJPG04lrkeVbAj1iYOsD1SdC73gE+o5S6yNAOHOxtXOcCewidKg2
htOcNO7HRAs+aetf8WFTiZsO5srm85cjZTFZVX35g5757Zz98Gb/NTaYo8pYfUM2R76Dutdvb/Fc
GWFNn5lmlf5mJ18oLLaVPz0IqZEo1ItnQ+QdD3SKfmR6jEFKrZrS2qOQXgYc82tqipdEx5sV+cg9
OmI7cy3fQ5D9QtFxTXvzwbbjR00ftwM6lUnNZx2nb9saCRwBzmRCT0PLYOJgBE+WUXT8FF8j4oB7
WLN42trAuTHKu4EEyKqf3D12jPIg65jsyzg968PHaHHWEhBpMwe+azp/NO1yVELZE5GWCTmEAwxE
u7wpL9heFbcebTkA7hvXjetjbQOf0YlXcRwOH64BCr4k821jR5VGQJwTomM3xglHA3FkbvYiXaRj
I7AdZWMSdDAoOTqSJMTebGnNh6nZpymb7rGkkCzT7kpR3g+U/Vv623mYJMy8lv3axrmDj7LaxjPh
dHTTMeQltBcn0FayEriwXRPC0m0CDIhYC0CrtqXC8mpONUwdTb7kPFprBFEegtnkrC19GIMxA+39
YS2RHqHfjdCo2IzAFXgn8F6g+qaSvoqWlUZIX8jLJ/MYJy1IhrxkwB/thIVdAjLAZwyVL4IqtZm9
+qmcGG9WAy2wzoSfiR6KZOatSqS17zS1jYBqJDZFOGfsW2vgRKNb5FdAgiaae0RwhOJ8Zd2VL6ng
BqZDs8bryPSPBJO4Bd/c3umFfV0eDbsRdRixGhBF+soJch9kGgZDZ2cOGqO7od7bxvSmz/W+nQlr
6moqKpAeLyjC8WYUM4AI1MJlDGyIu+CM7+mlt1RxVna2MVpJEJGyz6U3LUNOMvcGD/Yz+XoNMC+r
b/a8tqS1Qb9swkkG+aolfAMRxJdWaO8gpyCDIB5dd9rPKAJuBOkjV8ZtbYsbJ213lZjp0Rh4+rF3
3uIm/FFg29IMArHT5oMACNASBo4ru6d1NT7WEsSNP+BjxUP72db6vjLtV70aaNHCCQFsFFbWJTUZ
1RkieE5L73UeHAcszTzu2ownM4JQH7o5TdXswjAkOWDN/8Ak+pSwsuD1OkufLKduZr2eDZrLTIBx
mqv6FiXUcuJJm/uUw5IdLeh1Jln+zIRXkDVGjcppd1mVy5h3gHFwZYKYg9g2HtBgMK5DOo/bMA8r
XlGRW7cxtfFDz+EZlan5rWEaWs1aCcdEQ0hGgYqZ3T2UmWcf6rGVnDhBzDZ99RSwYdrONh/qByyE
xkbrg01QkpApHQqQSnQcqAew2kMyskNCfbdQxnObQ1M1XrvAfJp0ik3bcl7pHL+U+vhdedzNpZ9t
bEHHeuY+Tcdib5BoidQECDI6fktxGYu4vifv3dpmbnMr2OfB+tKUa+69Uitvav/TS0DWq+iUR2Ud
oo0Xa2C7q4l2HtlwMAZdTeUMffEZ6RkCrF6jyPID89mPpNjivHyIJ7bo6toHwbOlG2QILZDsZDir
Uk17Tjtr5P72MVq+tAXkNo9Bblw1AKYNVnJDV5tKR1eduAx09chHju4nx55zEa1KeAty8Lagl3Fp
AuMdRrRWnSWel9iRIwmva0a9QPc8cjL9Or1PBnY+07XQ+WGUbbPuZwn0NvLTO6+Q1toY6xMs+hGg
uvuaWP64suz2C57gtk8h1Bpt9+BbrgluBwycK22519BibC0m1GvKCww3YgfAqlnhwMPsjr0gykZO
SU1B/Tbd08MHHe4YLK45wcaD6JGvCXuX1eMJFhitsbMjkLRW/ju98gcCVqAKUT613ZfTowUnDhFz
mUEBH4v2WrrqKL3A2COhDltrvvFSep0ZwYnrAm6R8kiWx6v9avntwwBhCuEbkYgszqOH+DIfkEfW
T+g8NlrnXAPPPZM0sMvj4r2rZm0XGzU2vEUbZ9scHskqQwJGtcfxc4kiexat/KGNEWwTInwCEZ1F
k98YXe5hEBTZpY/op8oaqiKtOvysxl3GhVILIzRtJpK9UMubxHAbzKPj9tjj67DZ17YiBQyeKPHp
oYLY9QFqEXogFJnjFKoMDShMYDCpwOIdj1rCaNIF1CyoKR0cclh+YQyikNwgK6zWVm28GYLFw3bo
mGYjY1r4BIXpc9e25a5B/R+6snLo0lZvAi/RDk7Gc+P9tPNckECZVdDzaAk7vRhOmvQforn5BERa
nLBSM0evodIUmrOLo+lGav7ezs0STURY5QsLg6SV3J5Pts9S7HfzQRq0t9HBUtajFJ5Ff2AcD/1M
0END3D3QuqWGC03ZvsEifmwyM2zyiXWnG9/McjjoOksyxKSwGk7St66z5bAjmgrvJktx/eIG8xol
Huw/KAzrkkBMKoOYJEiRc3qJu+24ZFGqiQto1CgHoScjtTzm5t7WiLlhTX2JB9o45JLtDOHaOwxt
pIZJA2kznpadJWskoOnRzAaGzETd6Lp1V7Xim4MWaExWOmR+a9K+yLGcDdL4rPx2bF19P4zWp5Hq
BF6Y/RKLM4ZNSgSRIwt/j3CddBtaOfmQNqiNGweD7xDvDfcHiTlyN5Ly5jHkOMmu/JYDXf+J4oEt
ucKG3g3ToWw5fOl99ZNZH6RyHRYdFciqEU4S5t4j83/nIHXtoNk9rPKCqByPs1JRRk+1XfZbKBHy
KClvjxWBwKuhTn8G/M7AG9uzDs0V6T8dbPQUBtaLjTvfJdiaXC1MVPxt6kO7KTNSHFRNfCgxJIrl
qHzrLPotUyZJs2GqBwlNRiwx3mcH0SIMYgcLnue8YPOv8Ig4l9auG06LmBYqUk7LaXqe4undGNeW
3stVbOnTWqTyo6usaN2AIl2iqx67vvuaTEHCbVeBVPlljidbVDlDuWknByOfbV8Rqi95kWRw5qnA
nTulByAZLwV3Cc5Qh/+8hBCMz/nYZrRdBMlN63qiLJYtr+xoxWvelfE2lYCucRrDCY8ZdeqOQRpH
mw1H4jYSplinMppmFK6sdAwv7H7ujinWn6PpDP7RaoZzT7oXmV78hNy9ECI/HGF0qpUN1RV6j1kd
4/Ov74JcvlHW1O1V36Tnvrw6Kep1I8djycRhh0GDM14Qr9BEvSgSBJnGte8k65B1yLHOyvLHRIyc
ioW5RmOjKHwG/WgP0dUuq3lrqZjTlodeSm+ZwcKyDfHRA0AlUn7VMoXdGJ4egdTxnmXd/MgU0wLG
18bx1xeHFFsP3mwOZbRKqlMTLVESjgMjKd45PSYBRKo7EdW0MVwdpaXD0QFeBqJ18ymNOosZceyL
XeO01zjCX0n9dFsFJS79fEsbmnyB2SY0r8zaPalBW6a8zMl92oRETYj1bDcviUitHYlK4hjrp2mW
LP/F1hLNe9EEFrWC+CbH8NxF+kvvIbsTffognS4iaNZywWLR6e9K8aSKnKTHtPlRtMUP26aArtGM
H01lhgmD3wC14cYCZrMzyAujCHhkfEir10iRs8SbiRbCGuxESo46sEmJYrao2B8r0yKlDmk4Tt3F
IXufL0lRVUvvSDKa2cmqZXiRmj+NVG4ttMC3HnKpUC8AX7tZAckL/MJiyZDUKbVB9lmia2dKkBdI
rMBg4vHJt5ZGlvA/qwImf1XkP9KBVLoprl/9zMa0q2xqfRGFgz5eEi8Vd+jIYGfke63N94v6cI7R
wHgtbVGHs7kts1fMx9TvMDlYMDqx4US9RNtSoMXRI+OT7ghomTRC80cB3o6ioTaZYBUzKTO9wYim
7ja5b63xJm2SIfhZcqTdikjRPW4JKtLwTa0Jr2c4r6nrmFbaJlFYscSgT3tAQx/9pCc7tMmPFNk1
Rufi7LbmV1QEDjZMJiOSDmw1UQ/mYGCkreH3IafLNT9MF0dz6w+hiOiUW4S7WmrGI5S+JPYkbgYi
71aFAnKalw8RNu5SQfBCiLdVMXsboDBcoxXte8vfA6AxICMQLi0hdziS3Oqk7ra6WwIqHwTrMuhF
4ZMaMY+XTrcSjMqC6Yjn3yvuqllzvprSIGltKSJLn6gMqs3M9Q6o+IJdWk9bzZfZrjWaXdENPxKv
p2dbuZcFbNQPwDD63LrpyItcO1ELmSzVss1Ya6eK4SYChwjUcs5ZUAqUg7pKjKcK6Z2TPcvMJc+l
ou86kOR1Q2rA1iijexdz6gVdlmLeNF96zrR2wsUwXKATrvWRRPmz41fvlsIyKnXx4k3Heh6CvZ57
JBZx8BudcVeAJCJxghZBKz/I9uzWM8P8ldHWQOIVLeDBMgDLCm6u+1zXpxsFNcirolOmuRASEYEg
0erWTSJpUufCJffVoclkJI+ozrNN5KGVcT3uoMqcT5JWRRuXAEgadUKvsx9Tw1l7VvnV6Ha8M0vS
ywclnjwazddCLTawIIdWZEMEA3D+AvjZwHHCKNxANnvoWzpF5EO6LZt+MGYnXyGPIcUq4NzH8STx
KXNtq0CzniUfht19tYkcQX5TVMwjQjUAvoe5V5dad/cwH5p1NUCdn3FxjgK1kCWzb81rqJu15xYW
6J3OOrn4Ok/pgMIgbQBcNhnPMDJeblWb+U7Fm4CBLxcSZPRJ+AUxXy3txZ4N1+aRw2lKsEwDGXjd
esaTEahtmtJq9pXES8McaiM7G0sK4cOcTF89f6K13B2ycrGP5IypE6OhNQMZglUcOAA1BsciPpzn
RguYXaTkXHaNMcKzTeBvKx2cTzECXWCO4kbQ6SZL3hQ294zdUOe0JipAQUdwqsc9C2h6IYGzYLJn
Mu0vDMML0fldl665MbU+E1FSNVJqhnbo6IAk9CZ6FAWwBNQ+ENpXa/pQjKBPOSUEQm/ptEalzXPl
3NudR/WNzpGe3WKnV3BOVE1Vy3LhgcClu/ilu34Pv5wwOI96WWsoAyjTkUNq6HKMrdPoZIKJI8fQ
H8q0P4kNpQOT4u2t7Mzfwgd4TdMYda9Wn0zXe/NUn550yEIrks+QSmPEWuUWLKHRTQ9aFVnHMYWW
QzuWTQ1Q5mRGBNFk16TwiLSL1T3MpWAFcvRJ50S0LogloIDVwaVrJAgOBftT/a21LcsyqYm+n9EV
xto+6Q9YKRapJ7+6W1afSZy3O7hVnzidb/sR30VDk8kuU7XRCApAYQJ/YDuUPDxlfkoE6CQrLgKC
krB9do7gdy1C7LrtFj4SozmIsavebuOwXJpB8Icuv76Udeddqk7AgbwnNJw8sVY7pQlg89ZS/sZt
0r3eLJEA89GgQL1MSCoRlJUTzvTxMHNgu4zjHG/7oULTyfxY062RwCgtC7WmCecqVucu1+RWxunG
cuuf5MXMcLGwe6d6cGT/BrCrMbbJZnnn6jB4oVnc531cnZJZXsGVqFXfgYxz6CaxTa0no7xvPTkh
1fGwxztl9ZxVt9XZDdCS0aBLQs3pb+26N0OrMw4uF9do3ZUOGmNGubdGspof43r4JN0Ckp//7drI
yE05uZs0/aIJn66Uy3iihKSWs2ZdwWJD10efN7LB+dnCNmpuowJdcZ9BqpQw1eLsbdTGJzyOEaM4
Rnlaqn07UZ9e05zT4Vw3W8RJ2mb+OXWIkrNuuImH8pTKhCd3mQcnupj3jt3I+2lpMXcBPlZtjhrC
APVh30oVTrlJIFervzHBKdeeMKlHDOR5btdshyTWKcxm6lQ9YP1yAIAQHnGGAlaRCcLxP2hJHrX8
aK/QpWzStv52EvFIFGoMwZiJgJfMC1e6Rm3F1L2wzzwbELqAo/txL25JMV/P9SJihF1OgSRfgi5z
7hrZgsWuiy2fHcPMerwjHoidD+EjvTgPCeCQWNQOc86lSugoBMp6HLNI7q2m33u28678XCNGT2mn
X39ybBjanDuKD5A5EWGSfFqc08zpIbPzYOe1PxVai6OpMS8YvZ7hLKZyBiYU0Kae+Qc/qV+dThFE
EYNWj0HQnGfDqc8Z4V/7dJhvdOkxuiV+2M0qpkGCj4RJ0U3lDh6Jap48xB2Tmtgev8fIzN41JO95
YIGZM9nTnAEpdjK79gPBNleWmOQ4Z2N/5KwXpjMXTWQNU3UO5GOfBVvd7MZbYr3pUI67vPeYJ/Ti
SLI2x7yoli+OAoWvVUaM0DITe730iy3avq1T/Yx073OuwCDYKQHZeSBOk+aSHl0n1iuHzilke5L7
mCiCVwEdCRiKenQyEMix7X3mqM6ZxmcHCp/6EE2MQxoX6VT1UEhHfyDjbjPYy+91FbqS6zSpnrWR
DkJjV/ux854hvrAJzgRXWbSotG3gAkbIpFJbM4+8E7FjNo1bb0xILKyJjAaGs7V1+M6VVsyAA9pz
k4kPzayug15cusq9C5gawaww+cGpf0spDRfXG+NTWihzQUX5oTGDJvZb6H11EhW3wq6KW5zTQEp9
WlmInR6y5W+/voVZnKDS3qWyxCesKWBwmmPD1qitY0kF2CmgRpPKvhhH022bFnGWjntmbib3KIAK
rCwfJIXd2mAtyuaIngg2uAmwc7DcifIJZZMFfibrzbuB9IGntKeMUwPEzijJgakYmfuMw+I2r2F7
Uh5IGvdITwd6AxeXMfIqGGUROp5ajwh6KcyQJDlVYlziKOv3TQ8wwe06SgAWl0hnOzRsALbDhPHU
kVM4K6/aOZF547FaTvaY75BIppfUxy2VqerRYhFI+toDoU+aj+h+Fq3ZnAQwpIrWI7prseHijycz
6xAB4fDEj0ofWU/bY+Ho95rJr1P51rPVkPzJOtrYJgA0BySCv3BOzKkNU2boK0cZ8cHO2vwyxkZ+
6QIXtCLaIMZom1GzFp/tALOpzB767OT0C6FesDRZFUOMtLPWHkudClIVupn1A1/yXjPFAU31KoOR
vIbxNR/L+tLVPp7X5CVNKWEr7qexJNeXw72+iXD6hWOW4QixiORDwWJta9VH60FnGjf+oBdMtoHN
G5x4TgVbAb0YfwNbHOFkpnF0GZpjGYC6a/w6jHPtHeBEMFKOaE1bha2Ob3AKxvdykB8oHgEGCnFu
zRg6R1MekKlDt8iX2tyRl9hTEpuI3245GOZrdqQw7hANEl6HNsvzYALENjmtdLtL83UkPGJn4RoP
mTD8bBG4TEswke6nKHIG66b0BpQzSHgjlV1MmjbUujoi0Tct6tywgZGSeTXvM6deE9GchS5BRgau
dT6S+TCizEHsQyATN/uUPAU6Od6MPU+RkW30seRkL/m8ZMNB2LGBagPNguaMbBl6oMLiY2fWyY1o
/w2jeYXNCw+ps9uVSoaHWLA4Q7tDckhqUrdL4+iiJRVB3HBeKy27jUGVQQNBwrRQ7gt/2kjlPfcy
P7SqJ0OiDeO4Yyx9sYW8C+rsxUevuWm5uYL7hKSNla7BrRJ44ONWnUBtnH/VlSjnHgh4OVjAGtPB
uthEM3EIpX1mIVhxy70/lRfklSXI0ekMpYWUhKJlrEnsSUOIr1FV5tpoxH1TMVjW0fnS9MTA7l8q
03+f6MitNbhWq1I+j3H66oy3IMaCAk5pjJr72Ln5h6eSkKP9umo4rOGL1FZluuSPErjqlDxLOlML
Hg8a0PV3H0Q0q+gMuEQXr608f2YoEe8alBOpVBpNrvkcBM1DnlLryag/eU3UYNQG0wt2kWRqlLrO
MhivXqqYaXraO8jVWs0KM4QfIaN9snXp93NAcd1VpGGwCeJ0P8fDq2oUAXsO3aHSKVZmastTMGgd
x0EE03O/a+RuyJzgFqUqi1JjsIfjDgMN6fiIaIczrDo27GLsb3598ZxIHCrLenbYUP/xLRKqyGns
Zx+VZ+Vd8JGNpwAcwK+/dcHkXX79SSQMmn/9CZtmukaMTE9nomHv1FW/c1LN9gA0wT4xfe+Mx9u6
yW2sR7Xi/iTF5KYQ7ridgLivfv31X1+Spr8BkxYfg6zRYVhKWMuTqG6I/mJWWNdlOEjHuvz6omCz
ejkt7d6l9eW0jncXGXN6dVjT3WS+11gU79jdzP1sRtq6J6GCrYclCfoZB/1mXaROv6EutC9pr+gA
pi/VMLV33RRT6oviQARbcwzEJ/jh8opsGK6eCJ0k9i9zMNbkiGSPmCH7m/qXR4TUiYPyypvEHLpb
17T3/ysuov/vjMKGhdvnr81GN8vJ6f+cqvb73yxHv/6vf3qOLB2DL83kwHAdDJ46lp9/eI4QMmEs
4hgReEiXPexI/89yZFv/pfO9xQP/yxO8sAv+aTmyvP9yPUYv/FuTjjlf/zuWo8VI/y+/0T/dwpZt
/IF9MMDmrod4jO9hbQ37fvSx00equ/ntWvzTnfw7YuHf3Uz/evWFvPCbi8lzI5CfCJvuKmrARe3l
g84v+g4xcD5v//5nLK/1Z+/gD4iADqwSfqwivs/0+omWqremNUgCVpl8/P0P+KtLhGX79zdh9XXP
8q6iO4oEBopRQqp2XKnwf/bq5h9enXO8w3kzvvdNtB6QFi6g393137/4X10bbuHff/XAmSlCtTy+
tzUjCuWgVe+FJM1d+aP1j3Xh3/gBv3/E/w6f+NdH/Aej2sBPQC/Kj1CdkLvMQQs0suhMiQOEWqg7
B/jB37+Zv/hJ+sKK+O1m8usgY9/0I4aU1U6Y9R4sykb4xgcIlSsp6vI/cEH+4qbV/4DR6LCJALZM
gjtPVTq2GpCcKWd7WUz5Gmv8/+y21Zd3+du76StaFqVr+3exV88X3hlSMchft67Tmc9/f8H+6o0s
3//tR9D0tqgzCx8so7zRyUXPSRUaXPGQR/b0Hy7WXzwc+h+ecCdAgood37uDlvem5fQT4V+9/P3v
byxP2J882vofHu0MbbzkjKru6B+AxEvCAZ+RHx3M/tmfn9DqwsxOw4zDjkf6jOvd2/n0H262ZYH9
05+9/E6/XbymWlIm3U7dyQhFytAftIKa4uLG2caxPpbAoHFxSJnszq/4jNC/MwFommOkn4uA9vE/
/tEokgHMQ2GkeBHHzTjA7a1+WlHwHy6/8VfX/w/Lh+63UTEKRZtREwfL+miQyAAUiqzx1JZbY5jQ
MKLmbUkXAk7vAQNF4XwY8L3//Wdk/iluwrL1PywxBNenWmtOJKgzNOkH2uBcLx+RguFyaWZ4sIfB
f43quyjeGtXI0AUQMK3HyCZMsI5WS5uV/5S2sYDa9/e/lLe8+z+7cf6wKBWTlyUSWuWdUMOXcMrL
MOqvfsP9YqWc03JK3bYy8d0F2yGGtgeRgup6VNfISZ89k25YTAal3vm30Is+cdDdmjhNkZq9Yl1/
wvXyxvBrOyHtoZ0MkXo6+YZ28SSJMaPoDnokH8Yg/c4KfTMHqKQT2rSs7ayNEntVEkXgrNIjQjno
geMDBwPG9NFOSu+kCSCXU1Fg0JxvMH3sYpfpC54LFvBTUjYXpBAvQSx3Fth3slroueV3iRugg9dA
9uRomkyKrpyMntZB8NIPDT2T8egolhaL8b7RE2RB/zLP6//L2Xksx41si/aLEJFwCWBavsgiCRpR
oiYIysH7hP36u9DvDXTrslgRGvVpHTVQADJ3ur3X2gEnYptYla9TLa+ENf3j9mB6Z1FaHyhvtclz
9sFLP45zlK5b9HGU2ueU9FBhu+kyI78jvCIWmNjQ4RjIudIZPu4LpnceuMfZduwpAenVVLumy8mV
y/eft6iPo4HpnUXrBA4I6SxG5VtD/q0j7xgS/9GoqrfPL/9xpDa9s0jNVlPqysqs/bo2yOq2qyMV
yXujVFu2Pm8/v8elRziL1CDy8oR07trXBYsYshuQnTYcfj4ktfTyK5/g0k3OIrYJrNCxwqn1J5Xd
Uyt1OwntocZW/m/PcBaUORXWPQ6qa1+rweXOWfkUYPReh5Nx/LcbnIVTzR5dLTHD1u898o+AiWgr
vU3FPlXC2P7bLc4CJmtg5MJSJ9dMm/xZ00hfa9SpFlF25Rtc6gZnwQ+jjw0Udib3LCNnfSoAow8N
OW+f//wLV1+YCn+Pi6M7Jq1LzZ5vzfGzJI+WrOTfn1966Uz/N2qb7ln/zb1o4hCia3wvCf4EBsVD
pKz4JEX7fWT/GsDQfH6fS49w1pkdV6OYZSBEZQHH1PQ7agG9/uu/XfysKyemVpSWp2qfDf+fyvEw
OpXzlTCxgCY+fENnfTgzmgnWTqx8JXaqV9iwd2wZHIP+rogUW64BTutyQ2FrCrs3/fFvT/R/+vSE
GdXlpoYX7KAmIn8N4Of/28XPenRoxvqcNi7DBWe/xy6JSMhBqHalKyyN8qMWddadUWexIIlb5Xuk
ga7suSS5MX2mnuW2EPKr0DgwYPvwPi9a+wqM71LbOuvdLSgt5AC8LGal97PektRp1Vee5sIocc4E
8UonTClRanzK8n7h61hbjfMLYPu2tP7/Ls/F1dyF6ZzpnHVvxLLgjiqtYibUJN9SV6t/YutFdtG1
wTal/YHOqY17lwwtPDkT9SqprT+JQMuoF0JsTelnsBWDXn+VeTEfK4MyDDiSzLyG0Nzpc2Y8Skod
r7SeC2/EOYsYIPCdcdSE8ody2FVajX17fiATmEpadeUWy6U+aELOWbAIujxoPAXVz1iKnUPQxGRC
kCdhOq/CIpUQiti7jGN180/9wTkLH7MawGKQQOCP+Fz1BlCyrkjz+7eLn4UPx7CCoum01s+cBHVH
2lKV4M7xlasvV/noTS1d4q8Vk25q9Zx1k6I4Ioo3pV0mvDMHHEM6xrt/e4CzaNElNjkmMiU5z0io
OQkmuXZdI7vyqS89wFm0CGqzUvHotr6jOErUTZTKgemuOOM/ff7zLzXXs+DgYhbIUfYw8PSk1gDF
9n7gtxYH1yUZu7Xa6unz+1x6kLMZQOmQ12fKpvFrKMvZ2OxVo/wZGds/XV6exYhSYzukyZXyzZT9
HS3aFx4UWtH2v65c/8J7OgeZDsFIhiGwQj9BeUAVPgB/bEykFSBoBiJYmG992ODMqWFLKCcstmgS
qPqAuwVcEN+CRs3s2rZJ8wotL7tVvZ7fspFaruteZqecipPd4OUcv9mTRtYV6WuWCQyh1OppP7S2
sS0q4e2zyH6p0fpt9HmoN1ruGhysNM59IfBBqKxtN944UJLh2M2OEjZxgoLMeBxxjJXCKjtV7TiQ
YeVlGwAF6Z2pTw5k1iDaeWXi3Zt1+shBUbI3TDTtJFxPN71S3ZfG1JJjYrnFpk8VZABOFzYAifEi
q5r07c/f8KUXfNbS20HDHjmW9VKyeCpyQdVZnP8YYme7rGs+v8eF2Zw8a+zw4lyrT/vKb8A3HL3c
tW6xjU6/K1ZSwD2adB3Wlnml6156oLMW78GsUA15+L5rmfdzNX5jO+a+mcpbh2/1+fNc6FT2WauP
q7lF3sLIaHHOcqO6igqTMHRuSUyx/+0W8mysQTKJi0jIys9dr90rNgxWDGrhZuhgc/3TUyxHDX8H
aZQwWSrB2IH4au8jyh5Wupu9jK795fPrX/oQy9v7axBQSsc0N1h8CMZ6yt2aYe1wZrpGgR7t5ejM
h8/vc+FrnIOBxxlehHD01of98uAF1n2LimmSwZXGe+nyZwPNSHG9O9VD7XOcF3wHAJz6iRPXnOAj
V//8CS68qYUz9/eb6kwjdSi7lb4RC0ijpvnuzOTnao6bb7TZGv5tzLHP2hQYC2dqJkP6TNuOUxE/
IY7bjtb0JfH+9RZnbWp2ZB33FbfIUW+Pc/PUJc2dlgUUeffrz1/Whe9hnzWrdBq6UHJyRjLb2oAD
Txluc6VHWLzvD6Yt9vLnf7VYhznuRIqC9GMIBolKfoem5//brz5rRcY4yrpphfQDB20wJQL7iULg
VTKQB/z5HS4EWdv43z++8cjQm1zP9rWsoT691PxBFy854BnNSw94l65MSy/Mgu2zYG6yN1rbWS59
J9S2ZehSKjP/DiL9xiuolMEwtpm84B87xlksb8YaKHa71GKnleKI24Hl6jXxgWJoKo5bMCyfv7sL
bco6C+iCkjun7U2bWWpnr+Zi/BGIRj8Nk9Hs/+0OZ12cWtTUsC3d9oeKzHmtvSsKqoUN7/fnl7/Q
cq2zrh3G/NSKOiK/nUCxUWyfb0cbm+/nV7/0es57dUJ+cjh1tj937imr7RMmjGdUgVfezaWNYuu8
S0eeqM1Ysk2VlCto6bvQynbzsHNIDy9ad18rNNoMgAgqPn8gY2msH/R066ynS9txowSIEVUep0J+
Cctqg8V9nY07o3hhm2nTVndFo61dDGn5b8P8kZlfBcWBJhQKBB7Lv9U31FLt5uBKcL603LbOIgSE
qnJKk9zxwR6v5Ehpw/Bn9l6sEG5WUx5EcOJsxOoenDo5pv19UWD+I+dpoNohnTmCqncJwLwFEVdc
eUv/nfx/9JbOQsqQJCjsZFb67rgURwElg5tAeTCJKAWCUTmHpOu9YdZc1cEbuw/UtYl13ah1ld9Q
nX2lcy6d8KNfcRZwKNKJARgVpS/7R4qomNdTN1lyvCYLyk9hfXTfbLJ+P28Z5vJsH93tLOSAAZbU
HLu5j0Yt2DYtR2X2WJCt3jbWt2ommxwhF4DVuPpB5dDL4LlAcaJqelBN2EBfwcGlkzNrZO0TEupy
VWXNsGqFHqylkKD38vllzFHt2BXFW2nCkntMe7mp++iXrFW9ajQjXYsFZAkuBh13EPA3bBgjACWr
K2/0QrQwz8LdSB6DTd1W4cPt+WMYZHd5bj9faTUXJjPmWaSbcXvXQtdz34D8vprAkOTISjej6TVr
IxyuzMou3eUs4I0GbjdW6Jlv2vW913W/ZX2Qw6uc3SsN4dI7Wm7811wAq0Np1lqf+2E+HgF7npKg
urYtT17Oh43MPAt4sQK5EM38+s6w1DHC5P0s67kBFZk2GJfikEVSW1UQupBrZ9PMO6wy80RNO/yN
UYv3UdWBBmGkf5zZLLid2sbYuXHESjXO59s+oQyobzuKcNgNwypFLcfh8/5x6bWcBc4Qtzsls33m
BzpoVE/hqry2g3fp0mcBMJ7nwsyaMPVD/FfU+r7YKvv2+a9e2t4Hnfq/zv7Xx0TaMJCDqVI/q9yV
CRCEWpiVaasnp7ZOfXKXj+nbv93pLFiJYdQd0bHfNXfNr6gsUDFO02505V2MZSHIqm8R+I3P73Xp
hZ2FKvI8i8gyh9gvKT7Z6GENKb3Wrm2Y/9cYP3hpxlmUMAvNrmZ9jJnL73q73hgj9h37seiOEhcp
BXKaM0Jh+e05+j4Yq2OqzxgA7Q3F97iwoZdFO5tDodCD1jXAUdCfNQHQMXqhSHDlVl8dtWMuT8a9
8Rz09TYJkv3Av9tq9/9uQTH0v8U74ywkDezuJzqMAH+cxY+0hI1CjcaVcHfhIxhngSjhFRlBXKa+
zA1QZvC0R3UlBF2aFxlnMSj20lDCvEmJoH4uHqBlr0Xg1wmw2NlPpNwH8qHqrkTUSw9yFpPMcEii
dM4z5vVgPMIk3lejdeUo5MIE0lju+Vf/y3LSVBFd574tjyF7YvWxvpaidelnn0UNyooLfZAji3Iv
TbfAx9ShYmvuyie4dPUlgP/1w9msK3LWzalvlogA9dgPRfjzn3rvf1PTvy5dlKgs88bKfchY1cY0
em8rp6Lefn71CxHvv1nmX1eP7NKVY28Q8dz8CzsxDVyQ8LUzxzsnMU/QoH5WSXvlXhdekn4WKKrS
kJqsu8R3ovIl7sHJxxGbsJ8/yKWLn/XdYKbqmTr1AoXbAFIkendNp/y3r6uf9V2K0MnuA1zm64nX
bvuBQSH3AuPw+S+/0OjP82lndqVCCb3ct2rra54UPyw720YGeqzPr88A8vGwpi93/usjB2GVpnBA
Y18Y2r52hhPBwKYayDjatXsUOBJj9HqwjyjwGGe1jdRXyUs0MMtN4byZqGrxcu1xAmqE6MrszH1D
utHQ/jLTFy6CNmBlZvbJ4EKSOkBTdgeFpMTKp2M/fJ00Vh6mvU61igIRWBuUp6YCJEoDncEnzssh
3Zn2seyOvdgtob11WMSxz82fQLKkpEAcGVtqk0Ic+b2X9m3gWKc6t24ahTHoaKTWykFR21dZhlpY
X1nWA4v0EwMHsKIfsf7kyGjDeKHx4dxSrusk2jJ2wG2kPMUCGPlCreizTR3RaBybfLq1m/ckP5Id
6ORQFmG1THW5o36YsrGdPoJFDcjRo7gpP7rC2vITbB0WDH+X9yjqYAXaWTQwHZJqqeBeAwuUwX0S
/JZ2vXX0V0a9XlQ3AaqcLhYcyQdwAusbTui9IFxO6JexcGIDH2fSQ6lDeh7rr1DIQI7dpfqTnk0b
o+bf8LHqeYzzUH7lN4Qe61CIUl3jwlr51nA8IQv7rdSHQ2kN+7wuWFpE2znUV626M+SpZQ+jYCXY
tRmFVvp2hOuuNd1heYX6KKj5Pi7CvaCEsUp5qdjF5vflIcUwcRjebvgpI3WqdY4groPVIO/YvoD4
KTY88Odt91KvXv78r5YbDRxfe46d+G2C9F0P7O8hO8OfX3sZHT+Yt/yXQvrXtdM8Cr0Ra7DfW94r
2+cTrz2DdjEVPFohxZXbXIiw+tnQ4JaNbEieTtg+l3uzhVnObHgW8xrc477vqp0I9CuR5NLbOptU
1mldpYut3pddZB3dkjQ5a0HGfv6+LsWps2lkBbJdogorobdEz1HIvnNXH1KV331++Qupu+Z5snbN
sbyN0Sn2C/pDNILmadCeK0pf7C19YpkztenjIHahBN9oCl9Xr5/feonjH7SE8/TtbFTkPTGvpDrW
km+B11YvlQV+v6GW+cUkLf3eBQ51LRybF+52Npo0XqbBZ5Kx79qxuB1wyjwKvXExZnfl3ikle5cJ
wD4r6DxK5hrdO84NxtY8o5TRwSG6jUvPvdJiLj350jf+6gMOLKesyfLCF0lZAdkzsnt4u+J5SimD
AiITbrsku5Zje6HDnSd+u6lmycWs5qOQ+5W3zWvr1vtG2GtRRlfa6KXnOYsXYMDmHMN44uthaq8q
wtNKQAlbt5gUfGNgjWvoRnllK26Zt3zUbJYP/PfLG/UJOXbK6lyoH6XV3g/euNXz/qHxqPpIKc21
U5ALwbD7vJle6N7iPJI4NgX92ZT56VC+FUX1ngvj++eXvtC3z1OyTVB0mmt1mV/pCIQ7Fr6y/+5K
daWZXYiB4ix0TJ2WqsQyEl/p1l2YW8sAelRZ+GDXbAbOxnevmNS1/vXxbIc6qP/9WcqkbZQo9YzT
mUM53+T1MSLBl39U050BQEGyf1tfXXt93OKM8wxiPcD0kuG68xMtcp7tuZU/ZVKIP3hY8nFLLWZF
tTdRjcoWoClRq1OMHxLOyCio9vwWA7h1s2BmIVkB0Ok3wWAiomiVFV9ZsJmXfuLy53+106ad+kGv
vMjv8FWk0Jm7ENFC6lK0/MjcZ6pmqHUvsnmHYgt0SKxs+xg6xT5ZNvIx3FB7xeDfzn7FijJhdZ8l
6Z4/YaWuZA4NP9+G5deosbbL/KIMY+ZQOSqnp64Fj84Ju+p/iQ6O85WR4uPGapynPkuQJRWi3Wg5
2aNwE06x3l5pPJb8L23t//ZqwzubLDeAsoYQY5MfuXl9Z6g6BS8BmqbpjIM0NefRkiBMgVO/pWaL
FtHzmm2q52KrD1m4R0zw1AhHyFXkufD28FWvXTW2qzHWSMgQpXdM6MTlqh5F/poakbeFxR++gE2g
yrbomAkCjdrMUWLgzZjGXSQm98bS+/J+qttxldhpvVelm1PQr/8sJxuBDXbEVV3Z6uCV7Y9oYM7m
GiMUQED5+6ZpzNuJacF6tLQZvOYMis2mrRlz+61Nin4XkZ95Q7qd9sVqx+yAiqshnZz6VjVTveRk
Fbv2M1hKqgi6vSa8ZANTgHMOVW2RRC/I2UbsyBgOQUdUPdIZGbFXE2m30oE9m/YpvFhMf7yjpPkx
9SJ7KkFl3DmekVTUQfTho8iM5EmK4GsYYlkocmm+JjlwDCTe7XqY5bwbNXIy2ijTmBOg27ACRSOd
h0fI3dl65kBzFVjmUeUwsykKfrQRL6+0LjDXdmR1G9EOzqH1wuKGNEXoHBTxxxx8mjeUFCBbqOt3
9rd/4SKMj0a8cBgTQ3+pyzF7QLthnjyO9W/SPAuPIsdFtSpAAD/gfVT7QY3dgfOz5xFl0SZCgHiP
OmDaWZ0mb1D7wErRqmTDuXb9yhoM3pnnVvIdoByU+grhcpx78d5SnbWd8LRxRl3O23Tq9IdEccA/
xBZJTBR7u4FS6GTCeVsNyVfNrX84At6pk1Kb1caorHL0hCEqJwegSa01mxjDU+T2B6N3nils2Xdx
8n0YK8g6VE9T6k71/5jVz46Z3HSgcubIgZJg9EQHM/4a9v3WwzACHfAWnQs7b14Jka/YyKz/hb9l
WznNevRYN8XBAW/E1o2DFbE1Keydp4KnnpSosPfug0nd6qPSIAjOv8j+svYTk7Y52IXmu+CgQsea
ubLMnWlmFFTHHOYh8DJ3AbduBipNgPUkNdCB8tC2EmlcC99iXscFJGz+ZpWWe4ExTnRf8bqBxXxT
iOSUIND2zdZBb1r1b93s7DWW0itPlJvcsO7mgbMxKteZRz0NRn0P2A3qkzzU5kB+Zh7cmln/ZLAL
Lj2s23EfT8ewR6YDJNVCnTJ0pyCS2jq257U1GgeeGjNpucrN6MYKbeSa71aSvQFnp0PK7cx7nsno
sosX0SLL1BSzOm0tbe99QVZhw1h5U7m1A2t5fz1F9208HZa/SoME2YoddYRqYO5apjBh+kBkAuwC
GLVp9xUT0imRJPQCJtTTY5285Xp1zBtORO32jq2zoW98+DubNjO2rWkeKv7rGbQESw8PgJnGBtsI
SkY5z0B3yV3ECDPuKhB88CzXsp0f+X/s6Fm1P7wGPB5FmTyHyr82bnQr8t+gg1AgabA74FsYv9Mw
mTds2xWtt+9leypc59grEOH8fBu7+Bp0KMxSUAzmu2E423q60yMS7/ivjc5ZtVjFtmEeHDrNWzk0
qFEGDwp02GrkBWIHEdQflpJM0eWLSePO1QDmmBYox7HiI6Q3UYyXGDUwAoy1AIjKFI7KMed73yHH
KCYcVvARK926DZJ0nVQ9RaexexdZtBZOtjjPnSEiNLu4sNeDzB4c1+x2EY0NdtZhcodN3MV3YwDO
q9EPCSA0tyOIhtYuiZsNqPI/Kk1v+J2Vnt41QbUdG3r/CGDaOEaAyrEh0Ax56LK99YxhA0rokW+U
InhhVWus6bCj4S1/5GjtPf8IkEqJvqqeghg8c9mcdFEt7S1j4z4GIKyGtls+mGuFUDmS4ZcKgz+L
MW7QqQ01f9WjogbCAYHQ3A7gVGoaG6pzVCvaMcqDbdW/zlmPqWoEnK2qA59umaWEHisPMb2p2tjr
eKt09OVx+hDFx6XNwPXD/GHj3o1mBwRVuzfAfJRhvgh81iOsqOUyjfVYKeSGvgNZOtKHmwroOoIz
Q8Y7kzcWOskXjWmEyNLtFDzHZrryyN+P7H6z9GzaVjsD/KIErC8AtXfHAfZGyC4SJ14rBbDLA+lY
jPrKzbFELMPq+Dbm9u0ohi9I754UPJM2Eu9Lg6/nL709Pi8sN5MImwFey39b89cUtDb5oGVOfWEv
7nn9GNzg4Xab5acsN0lrJkf4v7KcoVw7pCymRweAX42WK8eY63zD/rLmE6tZ/rAc4D55f0yoCpTp
Lyms1cwaIJm/L++9gBypQ6nuspcI1CwpwocMC0vpOl+WT+Qq500z53dDj0+hXYHImtABtZH3CAps
AzEPfq4DoCI14IhmsOtk8gxyhUpW6xSbCq5SVHwrAI0NInmABfjQ6LgAcvnKUQ9b/wC9E9yVR1Qm
9QZoD/Cf/qgKyyUBrtWe6pEmCu0WkPJAZLFn1JxS3On9gncLBA/N/NDVm36VRv1rMc/emoRza1Wn
Nh7inECr63X2YofsCEW0P2P2Dloeyg0mAGMXRvp+0DHyZBLun3trWN0zCJuvPVaj2UR9W0NSnQXL
TLpvGkb+MIz09Zg1jvWFDam3zJu+tFF4k/HnHRh3ziub7lRJ9+eUT/dNGOzyQn+jTvIlZigj1SFf
9xY2pEpkWxuizZosDee+LojSEuw1FZrVk121r4ybBQhU69DFajcO3inJTOdYDIw+E8y8XWqKATa6
N++ZN4U/LROe2khVv7kqK71e10OWb2vPIbdMdga5sA1iG4AdO0zgyTo2mb5wjijRyFUMUmZTDSSh
BeWieuj3pKKrra5mY902g7OmbsK+qQanCMHIV+OOWiDrBszSkZRvmm1XTnDH9ZUy0AwCJYVH1DRD
tMlHOcBZd+ZnnX23xymLCrhBs/nWiti808nBgb4zefEN6Rk2WRiDXjyHTR7uxeC2nKMpJ3/V+8I8
2ZoF3T/uLXJCMoxKPJVJppYFRTOL4m8DFRM3dslpcpqrMQDnzx4vqbPoSSMvBc6mF9DOKgGTUlHZ
S792xvkozNx+yIIKMLdmaT+LAjdKGaLhWeUUrn5RJLkZOwVn65l2PR48PUe3VdaxDjsF+udxjgx2
/Oomn58nD5H3WA/zr9ZedEK4H8HeKXsU0455M2V9rpsDh5SuxlLFYHx/BNkXgr2JR/UTRD+pEXVj
d6+dl+a+SJvhTwW0ZiI3W0ch2xtm9+iycNtaYIKGbVxb2bazavBELM3Gg2sX7CsnYMHowHGDZamc
yLpIm3JXA/86WU5LwndZqLsAdjmp3+6S/DNFpLKm2t6rZsQsE5qdVekKtU0gOW4RlqZ4AIbuUXAI
tTFHuGiWNZdfyCgpvoQNmYqpU/52x4It2nwgBJvvSlmQ4nGb/hyBCR9bHHjvYWSqU9J2Bsp1hoEJ
muDaKl1rEwQVeO+gl0bBAJ93v+xaQ7VphMYThFhUrOZsS7aDl3VERzlQbmhyO1UTEGrLHTdZN4hD
GDnkz/cZOgwp8g0gBY9HEnJTRTyMG3vYaa2kVRI8PBgjm//5XQ2q+zp084Cprq93molKHWllmuwo
2NKeIXhbvwyrCaE41vMtCDBEfpaIwn6lacO0LtgZwn/EcKF5eOj0WOrvrJsM9IE21Ch71E95KLpN
0LjutrMN/V6CGyYfGY26VglxGkeT8D0Fw/CjlwXWEzORx6jpiz22DgPqr+lCXwpH4o45PedRVz9R
nkNttcHW6YpHMCE1MiJOSjPvg2CaHnvL9dboL8HUdnEnvukOZooWLcjRzVT7KkdUFCIq44cwEd/1
OPkpcueh0FkU8rDtKSuteUXAZaKjdwN/k8qc2VQpPHVYSG5bEG49O8HYR762bBlCzAyEY9h6EOfS
p8TtET3UO8BACEnnF2FgOzILalgibd7kuY6CR3p4aRjp6EWThz3Ugsk0M7/OZIGZ0mMOaeyDmqVU
azTPSWfdRTLYmp754nnGyoYEvqlmSYkv047RO7RM7oWZQvP3nsJsvGsKIKJVODwygfleWGWPqnL0
MGo6e8OA3+g0j641eXDXmO/pOhn6833vgODSBBzQaRdMNVoRL1q2fTjmcRVWIQEQs9TF77CyvjtC
KzkkGSbf0EK2TvqvGYHAS8VT78Y7y1lyg5DrUZ4VqKURPeXZvM4pVtlklQ0IVbk8tbnzXO/VqzNm
6y0+IfSrCOa2fUFcV0ryCnUypqzkrp2rB22O7hAI3qoqfWmHcpcaHkM7sHqQjG6xdy3l3E+FGe6T
Qo4PZSjcI4GfsysrMKHrAvvcG3bHbEEFmn5TFKLCP8dqfpfP3UPmsGSYPECdvWsiWDBRN+RGdA+L
+l6W0ROlSOk6MhhfUA/0bK7Cw9Lu5DhPq0nFt2SYvrlm/LNIywpek96QZJr/qjv7YRrjO1iJmKDY
3jfgWZaGSoFOlo+40ShsdrpDtWQhKomWMN2OjIVq6l4nLtj03c/B6wFNlU6zSnK2FsIyR6zZ5X/S
vkZnsOBDq4CpPyjbP30taUTDnQ3NeknE6vpia+Xxb0Pw38RNcxsL7EQmGr8QAPjy3dFZpnD1AqZK
lXBfWq/G+TU7mzIxe7KKnW9Dw/NJhpRV74GylO4e2AIQ2+YpyQpnF5QWgr4s/tOSC2IgP4LPnG88
6bx7sG6XpxZG9ZgX09ssyxuF1nUbFaJ5orArubGcSv5xhAHxNcqTl4pwvpJhcQw7bYCjCiBPuOol
rLEp2t6NplBap8O7yvo9HOIbHJw3UzT327pjlcecPt6pIEOWCrpv1MNfWdfF6xIZFK4kAgIYRvr+
u4vqCEYjeXzkK4BC6NPvXZO5t5LKnk3gVeAGpbtCU+aCMcQhVi0T2DG51fheHIuOeHQsFDKgn0+N
0NAqqfytz9UR+/mtG833iRMBpLZ/jDmVUhaKhgZdQRtm2CiGndclyVZnWWzLedur8CeYE9QPgMJW
pN58z6LyVpB9uZVzZO3mColG56Kg0M1lO8cimTz1bAu0qQusVY4vFWcNeF34Mc5+LtobBYqk7rPb
1JvfgfLv26ghOQlwpKtYVUFJ61dO6Dy6dXdyvOKUNdM9bqsHt2yZK9L6LGN8yA305HqxVFe8j158
yOeRs4vee0uoY2f85rS0s1l65t1tSu7Eit70OLGxM0p90zdY61vr0QjtG0EFFuYZF9+W982Z54dq
ECe0wn8SXb4MDm7ZKO1urIVJQaHIKa+GL2VYnxDg3JEjBqDWZmsoczKMHOOjpby9SOs/bsnWpwiV
z37Nd3IPKW1wHtqse7M95uK8iXjyXnLHPtilfUyZZa7GScdqkIcvYygewh5YeJoe+niR5QGc2ZN/
adNszS1GOziRZvMsG+cBh2m8ihP9zu3bH/aQjgfbsxDZKqs95GxVHThvFmuyeZko1DVkkOhGKSbG
Y7CnRYOzpeiiaK0CBhNTFamBxZCj/QPC+TaXhkZbYrO15eus3SIIT23pdce4s4uTUVoA4lTdYPsd
bVitU0vi1AQi35NV5RtdUjxD2422k5X8mtL+tRvj7M4uipQBwDBuiyUDjaekrWujaZxE51He1uk6
fWQq7jMo/2+aKqdvgx6TT+lNGYzl1nutB904hgZKn1ZW3Xcnt5JpPUt7sW50MvoxNHhOzJz2U2Gp
cVZscaW7MQ9stsEssOEtw6WsR7TYod53Pl+1fi/IEuAoRTj4HNxEr3eAUdMHu2Eek7bMPZPcEByc
hUBT9GIGG9GqdUci8LZWcimsc2d0cIY73ytgN4+BtCoszJ0VfmPa0D+7U1uwkwm/1SBcrc3YfWd6
4Tx1Rth8E90Mn2dwwdSvhsYIkmOV2DVgH9sM5hVFb9kN6xRWv5kDfho2E8PmfzZNWSb7WC9IZau7
NrrFpi5u6mbCw6YS9/hfouVgZ9H9ZBr6thgMdxO2fXpf5x6o+77ifD12mk2ezOJ+7ipnLfQeYSb7
Sk/enLs/40H40DWnCRxqgmlbiz1MgbbqTWZnRgMsXVh4/1o9wpAb9R4bvxUmevKNDU1Mp8gV6QH/
AqeMhUegHQex1XSn3pWhJFfUTnrnEKZd/KWhqAVLcwZit401hGTJuHVTtDwG/7pBQ8VZV01VCose
/ZTqo7axlJUdzThDSBFQ5vY1akP9Tdb2cOqG3HhNzKFWUNvHFMtwCbEyyXFQNuMPsx7ZxOIJqtOM
aHbTUvvwBmyh3Wj90O3zKmhPylb2YTR0675pwvyepGv7Jkmz5rXDOP+lQcx8GtsYs0AIzNq2uhJv
BiJJN2JkEapGdpcWJpvDZGHPrpWyWU8NGxuXBOgaqnfmUJtnGx16q0WrmrlSnIqhLbZumBbIMUhI
kVMTrcO2zG4F1SYPQ1OQQ2+hCLXowpuiYXae12V/SO2mXieTI9imdFiayN48Rl5tlivmec1vUpRA
P00Kf7hC2y7Bx4buq5bZZBq2xRSTFBMM84OVB1hzq7ZJjZURNcWIaVNH3u2ZZfUzCYeS9HYg9aRN
Y1wvwRC3aYieJWNbOBPWuHVKZHotfGNEzUOfvpsdZXUC9ddN0pDVtTJzNGvgUe38uYD6801IR98x
FOkPTaVxHuXUy9kvec2g4ru5x3zu/RoC6OE5QP4VhAR4qrpZboOmRyPhhSXIU3OGv2nDWdcrNJwp
b7RIVLdmu2OZG8UVBnaIs9D3y7UnWQNwatK8TQb09SjBu83YFm8m3uOujSuXdJvZ2DWBgysXNuud
0zv9xiPB/d7L2MzQhCu3phY3Nzh3nBWWTfyDhSm/28PI0WIiUqi2zBRNDnH86n9IOq/lxpVki34R
IoAq2FcS9BIp714QUner4L0rfP0snHm5E3F7ukcigarMnTv3grS2I29A70FVAEWQGrjIJu2iFhp1
widkcdv7LETse8uy92OkW87kEk6xUXvQYAyIfnWFOjsqfuM4Hr4KreaDZeuFFteBsCfW/PUWKonJ
+HxjInTFumzDbGFntVjR50XanSVx2EAXo/upq38VLSx59fdl0T4B+7rvGvGSMA7cFUv2WKfzmRbu
fkiK37biTCsa61NmVNI5kDa4x4oyorbTzZSnZWg4og6zqQHB1rFaxcfFpWebLzRSz9ogqTxekVFz
9pP7gLFIm3pZIsG14cfWBhL9n4z6uYJWvkzRznHF0UxBOFq5c+D5+WMoeNeBOGRWcisCfSsb8lvn
KNhNXMHFFB/n2mYmgu/IHpd3HxtTm9ZHJuOnyETxJED3LfCSlzZnNSLIErK5p7XeyZ9rahwzp7NP
Rosfuo/vogUu4TrAp4EDmGTlb0WtXo3Bvqq8fssd/3dq5Mnxs/d8IuUgiwxzq1wGx+1CZn85zO9p
SUHdjCCeBze7H9YzGAEBJgLx0MRjlQlNo/c8Dk0fmhLR1a3fFsu6ktP3o7Ppq1Lzx6CXUzvJY78g
S8KXfhrL9Mou2a+ajScxOijjyb5uK/fVWy8OKme9Tf3kH0jUfiOTer9Q1aJGMjEBM+cvlAWdL15F
WuBHMz56xqiMAo9F1OytNHoLZPKSSsYvUSCOPFUMWGVNgDyBgiFefnVvpgQzG9677NJ321MTmzS+
u6m559H1z7KVd9GI8pIsjbrD5leEHjA1r/R+dNlrHoPGCecWFK5le0yZVsxfaawZaiklhu76SzrS
kRYFxG3H/exi42qaxOIGsTWc5nTs99xzEDMN52liwZ4pADMev+P77u/5d17UEt8Kzo/t3JXwRVPv
ID37twzQ52HnzJV5/Q9hHdTuLQMshGzsv/Z18toArdk1WQB/M5m/VgdinEy3cZQHug7cJw60M/4/
m3UM3SoKJjE8Gyqis9X+Y+KncLMnHIZ9RYauLMp7G1FjQ8CzGfI+nfty3E0ZwxbDuOYpXxCjyINv
iNCtyq9FIKO6U4vuXkMEr9wagZsBsj3FHPdNcHZIutwFWj0lbv+xNGaOIBqtgnsyHYKYO7NvBw+4
Gfyuyo9furI+AQa/bxLKy7q4eDztqsFvV3q/bg3TSSyvTOsI8W//BnjANpkVgbhNg0c7t546diS3
Ih++ooTUbDdPHvnTdgvU6Vxb/nfMLtuWBAIKsLZ4akf7RmAzbZowrzm541Ti/V+UMvbKF/dzMZV3
kr3AR6/zfu/EUbKtvZrgcAS8IqOKSCrIdJAQgvoCjSbgKVBvRru8Ffac7qKZdMS4alpuXHqh3MeE
6IKFuMJSgp7kGfG+qPnQUd49AEUMLxoy8Kck+zUL8UHd1G3ZIM13JNYnf6YqLY9VHPdXolZBGfVj
t6/NjljvYYAM6AR/YA63R5HIVw4k4Dqa6GFl4c2oUoNh17wuCRCFHA5Q1F97h24hzuSym+ymexHW
8JcN4uAu8jyxacek22Gig9ngGWWYuw7GYtyOV98obxXfWkxvKx1whGhXLqoIFFg17qhEAy6ZVpyZ
7mdbqxegH+C2lfsla4KQuynnMbGKF9PRMzntzT+wJtzLY7RVE/HeVO7zjSvc+9vrznn2CgPDTxuZ
es20zsI28euL28BigWWaHzuWqnd+zmekBGKQyXjwRJcVbR2k/QdZGJ/NxCCpUHH2kpB5sKtMD8Wr
DiCW+M108aMcqtws1L6bW9AnhKxvI9H8HWd2v4tOFfQjccnkIuUYElP+aZj1fLUG67eciorZbMWk
e4r9rW/XNd6MZtyJUZqIOdlFj4iVo8PzxUSDp5ujW/YOlNSYGsWhJUtHuz1ickHNgS6zmVL42w5R
h9uhB2nEgV7uTPLrd0hcMYgdwVFPdhxcp6Iw9r0bAQasvHGrfMINLWqmJ7PXfdgyxmO0DeHLm+Uc
totvcjPyBGRj78S8+vV0LYnBPEwOXi67nz8gg2CftFTw2AQGLTxAH6Nl1ohfYzlJnsCj347udvQY
cVLHWQwB4+AhsrPnOc/tXZQOUHRrWZ2EImyfIU1zS/g/WAWcM9abmbO1pOrR5MOJNP5s1hW7xGrM
MxM8ly4FoIkyuHXJO4JVpTD6RrIkoLHOpyew1mtLg7pju066K0lpC2t7sjezb/02rVFgrRVwlHrs
MYtHndgvJKm7gXlNkrLfcpk9KWeUoIUrPjicHwDJjGsqW71BisOoDGVpEyS1uS/4HbnFhze6zO90
whlhD1AecGs/+EonB90lZwkeo4mnb6WQH2szrrdFUtMpB13FQCRGiBy7ZdvRCm8ty5sPap7+WoLi
ISjR23sym/xyBJfkpyPTUCLtICHCJynM+ebNdNv9yuWx5GRttOQD0UYAEa2MZvrlodvJFkRzp1TB
V+eosPHmb5mYzs6DAQhizYgOfWfMOzs3X7PAd85YPKCKFsMSNpABDlFmPIJiQnYgz6TaOylAIm02
f5LSHw8kaYAjbDW3V5Bg5aa0C5FLPqmUP1CIqJvmHL1ciT+WgbodqzVNyswY3qNIboTkTOwhiR/7
1nsfdR9vRTfc4ZJJt62T1duu4teh60FCXwLcKxb/THcpBXjV3k/ujap7NmCHbtJ6OtoVzJJmYRRT
I/LTG4wDaQ/mW5ZXelf6ZhkGjbp4qTDPpjbyEz1L9dgW0sV45T4FjgEVvE/zHTtSt7py//S9pGBK
tbntBbpH7GLIiGxiY5dqLsKqGvklLCWRI1KmQTrI98JBxImK3LoJk6gJL10lRJHKXbKA/JiLRn0m
gbEijiWiTq3/paA6mCHq9zioC8TfiokUNuEQeaIC8ujUFzvKkdvAhnFrGHZY2TPXiYE1Hn1hfnPs
9ssoTOuxiiK1s/uoeCxGm9s+EsO95cUwFLCUhp7r9odmAsETTD74Zhwk+2lexmeE6vaWENp3MLpS
vHpItww+IJe5NlkThgqCjyl1fTIssc4PaJ33LVkgu94q5KnOs2I3VTXoVcVLa8WiQMVKNVBhkxd2
ogZU1fA8NUlx7qcy3Q+ZGW3FHPMw20a3Q2nLGN6pYKMK2H1ezV3cdZ19R38438xYwA6C1dZuez6t
l7l2m8dyMvuzEYwG6CmhMG94zUlFffAhenJIYdfYYa7i8lAtIwDmvjD3mfKz/VjF8jEyLXfXslJ4
C2ohT4GBtmZEOghjgsGvxcjPkfZ99hu3kQsraGi+RsYI+1h19TPoJPTpsR5SMAwNNg6dM6CWAyw3
p5jafdNkM7OgsTtAFkdINAz/xwxgauVBab1UHRlF0dTb4dTM+o45RPrtRSmmtUbE4VyW40OWmRc8
EdcoDpC3vPmxkVSGDliaTedHqAS61H9UD5BBFwywq0h3pxZFlVJoyH+YifsKtKmY/HfdWhnHmoee
WmMyHE5llTqfrQrcC9qohAmCDA0dqXVlaFaufFQ90W5W2gChDPDBJXOlTi5N1M6qErql0W+a+86K
yGmimmZCD2GVKmYKru4s/i6Kd8yxiCsOmPWFWQ+3kNQwssPaDP3NSggUNrmhZYvZJDcStNt5sk4j
qY1QD/1xM5vltI1k24a+wEnjwf7bdzXOzMmYp52XgbHXLTOKOY4iTrisdO6WsVwObu9yqAe9rzCe
tRATBY681Iydh25eukOpsv4tbYNVporkcCxhZr64cVre1TR5f63FrF4COqYP1j39xz5Z4h1V5Fs+
8Q1nIisOQ9laB5E7yx0PVfCu0xbJQtvNYfbaOeTYdk/+3OCTsXWy02ZW7aOuGR4BJ4qQMhplvoyH
+jll4vYENtQPTWXgixxsiRnGsQ6Wa8tvbZdij7Uw3ilrhjRhGPS+JWFoHYOnb8fkJBtJYQ9TVcQ/
flN2R7o2J8xlXL9WQdruJiQ4sqrT8Tmdk2k3aSP+NL1R3tRQuB+QV4YrfOYJG0tb0VpLHpLCMnZz
kTsPHsSVR1lW5kvdxd6PXcj2O1o8705iPnicaml/aiBFNw0QPHQLk/lEoYKXqOq7T9tRywFTY3UM
fEGxAU17j3tsfGlqyMFOwdSQNC3th7NYkjsz79pjn9tW2A5V91Gx47NvB4cU7ijtDpbj5G+TaXYn
GaG1stIrrgUz3R1Zd8M/u8y7U+CivURuU3wUC8NXc2jm0Bwn+dRmPUJZDL6zlpONR6eawL3EHJNZ
HV9wS2SsNw2IH61UHymQEs4rmJJwPjvn6nQZUwm2CS5kH/Zn33PVNoGB+zKZoJO07yre6ckw3xi/
L3es25e31WxGEozgtlOGBWGo8WER+vAXYV97zr4k34Qxb2/pXVZ72dHtWBGc+rxlXg+4bxwd0ESS
3/MTUiObRlGJniPSZvxTpv6wjad2PBH4zShHEil0Is6uuTKLYA2M+lm+k3gW35lONdE+SsIjGeIb
3haqIlDeWE8PepLLKbIt7W/Gapr2JLx096NMl5tZK3qErDTuFx198HqPKAHLwotfw1FbxgR7YM2e
xbZM3JqMx3r87RY2oLe5bobXuZ/Tk3Sq4J8vtQxVGseXwUX+Qrlhwk+Q73ivnTg+9AkDhwy//w7x
hVc8NoKCQ7a3HuLeDl6diFpn6+iKD8lcfNabYCZ232WBnW6iyrm3mzK5i0EbXqKo8ii+oBv9nWLq
/EZktb1dGNVUGyj3GANjOb4DMTUfhoDjtVos/8wSR/1j+5P8UXSIuxom9bOdev7fRU79zulT6+xV
ijC29T2xFDGNCGTApmKw0leP3EykGys6wL3Pn3IOpa9Sj/6hcHz5Pg9Tdx/Hdn3U3SAuZp24BCST
JF34y/ilRgG0oqudel9D/9oHdre8EjRZhr6plkcv4Aj2mSlerMUx+21QWLO/SQMR7VIsLSWDuQyY
HEH54TKgJ9VJN58NM3NI4IS6nINWBeKs+xsaoxk67YIdo1qCfYb2c2tKozg4BKaFRJtVePLs+KAF
F2o1Swymtf+vB9bKUlyd3zd9HfzEMPA0h+Ym16a4JbIC3SkzZyuGoboySDVDr6XAzQtjwNPCOLJm
hEV3YmLbmecMZC+j+U7U2cEnlx2HJs9B1nU/Ue7Jr65hGE4+1f+RasQhgMmsnGzZp6WFYEyjs1Mp
NROUN70LxrFh+j25j0mVTI9uJ4eB9pHNRzSJfjmVy+g9pxl2UjgRckuIxxyqZRGvfTC/NyluTjoY
rCAl/yM4WynMirE62HxDSFAVDtTce4qX6i0pEvEEUbK/GNKHCK3iGKjTVITD3J5SBPNNARadhsD9
K6viJcbjTIRD6hjboESnRpQjyabyhfhyXfQT8qSH6Y/h08B7UWQB3rTyg5kE7nE0vOlEZ8la/1BC
olxinJNBslDIW74cf0hWxTugY4DtuhBnqxr6MzQlvgFfdi4o3fIIuqXatgrkfCKktwHSumxouak1
m6CDjZnLIkz8mU1FUoof08gd/vHhLF+p72CYMdxxWztEzwR5Cdi1wX+CaDyeMrv5IXyQcdjsjN/T
EjgsQ0bvg3b+RuXyJ+BLozPxgae6mfs0jMGZPb8XXbHi7xa/AYXONs6ivV7EPTEu6SYemT2KqWio
4CW5OtozrkVt+09ZYXXY47P8Rw0Vs2HTsQ+BtxQQh8sIjdpcyHYk3n47Na25xepuomERt8g7d696
skCcdcxQ/eSiBHHKXKBJ5GYwB6CcgXnsPXHiZjOogDFvU1QeIp1uRcPRH8u3Dhwz7dP8j0P81KZ4
qvxy+TsvTUiGyQF+/J3VDCwBreu8WAWlF+0S/tMDaVfidyCz8jya0XMlhpvRrWDADHR722DCVEwf
2HE4e+kst21P6LAvC48EohgfYGdymgZ4/k5Bz5Kwk3v3bMKtRxl/NPXbdOymnb3wl9yBHj2g6Z8Y
nY92FO+CFBI6fdS5KOKb7L0bGQsHM7JfF1ffe1bMAx6c7c46JrCghzq5ZjDK/UVulMB+UDXVFsU2
385DchD8xHMubhnR82WVHOuyPdEGYOM0cLM3+yKVqOZqJ9Zh5sIa8VIJ9kqH9ooHYj/xui3RdLPm
KPQDHPgi1ZsWSxFv7zQgowfq6mu6skral5g5JHLB9Irdis2u6d5z2XEY+dAhiJHoa26UXk1yUAAP
nk4/G1O8tRxHGO8WwhE2rG3vJwm1jhm0TgEw2NQ4CJ+bqGFG6+nmE6BldAjm+OLKmK+cUPfXOop9
qu/oLo7UbXFasZGx/ygLmJNW4b53fQ3Xdqjnpz51gYFpde48WH5Ns+y5Zp8crZDy6maDd9M4mhlL
vEm/ay2NE2BpTlInlIrx8liqZLcY7mvqdIz7mq9U6u9cxDeRdNXObCZWNrDgCsrkTWv2l7pa7gaZ
q13l9DvBebURVIpWZ4ZysEPwozk6vHp20/gtL/lJwJzH2EyLYiiY9VWAM43xYswIqH0h5q0vvDMx
8u+qKgHHxY2JOz0z+zik3DPfyja+T/Bqs6De8jENCwwdfWf5mK1dIbaLMM6a6CnHT350Kp78cfxi
/vHFJbqvrfZ1JpqdJr8sOUmZ0YAyNrZjO9c3EG9P/VLvxyb5zIwfm0hYPsdy8UMmzLuakhyr672F
fr5YRihU/A7o76tdBIJO81ku+kEGMFDhBsrgt7E/l1rD6Gwx9epDxjJ6NjnIbo7zPdnZHyg/P1G2
4BG0P9tG7pOUxLu4Psx8tX26POml+ir4npwIqaPTv40k1pXo/qzKn13+Dnr406A4hRfm3skQ341Z
Sg/g7PzeoacwnxwS2tbc0K6Hvpy21n7pxqujYqT1cdp4FlxE5ubfFfIGlq49jcqd8ExCHNxtvXgb
Arq+nCJ/Wkd13uBsa0xUcQvusBoeKonhRzo711n+eZ2Ccj3TPtOizlp+GeWHL4atYKec2vGp99Jn
lvqTOT14Jq4dw9qy1bovkvFsl3qf4uLB+Pa0LNGzgV0vS+PHYUwuDWpz4c4s84pbOQs2OF5mlpIG
j3lXk2ig5hCT+vzUz0tIURc6Flsb0kmxfBPla0XzXYFjEefTXCRvOaPuNAuOImZRPW0fU8/br19V
ovWBOd/Fh7nTxgOl9hKaDapSKzeNPV76zDkVeXQqkFATZzhpR3GtUboa1Rej08vClvv6OORwOR2f
lAHyYhKTjQU9K0adPq1MsS3kgiP1uSVJct2Vx/sQ1jxOFT/0+vUI2T3GpQqd2HonN0CxkQ90dKuc
6uo7yHQ1Yya+r0Xqn7HzGJotu/VzU11zEFFxJWIbLqHbhG7Jpckj0E3Gv/VnzHL3oAx10CrdmaUH
z53yxE5SwmPQbuPpwXSLsyy6vywAXcTYHwI/P65/sctHxCr9th636MR7zhtwiXVIGPwdY6qNFrTU
bXXICLwJ3PRYdhqv7bAdzBp7an5GwP+zRPZxngoIQbazqSrzgcD6bc5pnM3zwUkpUVKB/Y4oAc0l
rc04bObmApSo4MlaP+0K5qsexlOdMNXDKN+N0T03J1xasw0tZmS5at+y2nms5+i2kKombckgt0ZN
rR9ZAO+RB19iz37STv/KFo3JqZDux168TWlznJN0QWNZP6XKvBuTAQqBbRI+5R005rcNNbGDmS//
g9FJbaKELR1tNKGzGAGTzg4juynAsskQrWzF1XLJBMcp0DZnfdVt3bQNFy9+lMo/pkn0Rk12ixTT
a36BH0wEV5Xm+7xJElqmuD06fWBtJ3xShzqjKnAxWA/paq1MN0TbJruuSvydUThPJYzPwuzvG0e+
1RIO0jTVu1aLfzofXsul5BNr7vIxeZVFfhkb/c14962tq1dL5XITLcMb7IMjB/hd1bM2YJACv9jR
mb7kN7aiX7g8L6YxPc70fo3dX42lP+Spu89zcY8sicrXjs2F/bN7YfmCed1yML2lIx2JfcMJ38X6
YyNS4wId7atrNNjuYgqNaH2okpaVlVnRkemJ9aLBanFKVy8Ya55rZ3loAoWDe2ZHLwEFnybGlamZ
caSyus4ccOzKOUwfs6W/jHN1mnP0lQCiRkCKV8P7FrftUzMF3HIkanArb/G044FteBMNl6mzUIe2
iPezZnbk5yxzRMIqcCnyr/jd3p/yczZEN6TlF3yfx4XrzUTaYlmGmZxqLI05gymuOUC04+H0hwCz
aDaeXXN+aqyBSTLSK50Ftzd2WSC+kt9QXmzDvI4LQmXaGm8B+6CQZMFwtq8MdsgdqTDSWRzgaELP
jdkenE58N+wYcSTJaZPksWC9K/nuDIPRC3eU6JAXaRrvopz3fFDmvdmKJ2mX3MOTvU+6/F9ESSQ5
c2LfGbaL9nRYRosJRX3aG+R1DECVEY9dyV9oS2xcLdfH0n1GRX8sCvHFDMbaxSa7Nut7WEH8qqPi
mNW4a3pPrtK2ek3YvSCo9UHazW/BLCnqFFUZlX1jTfcUYWyrWON5Ghoin/rHqMjeDCNn+2L4k/I3
Hae6EGsQEut2P9YxMS2Tps9qjZ2RjL+txRDMTYOTlXZv69CtcYweD3m+5sD9q2IfP2FrXIppOQtt
rWbpf5iGD1lcr+bhg+jtY+mUj0hdR7ZN1+fOKrutx4U4JNOZ4fizw6lvc6Oun3cBF8f08TXh3a+N
Zzf7CEauO7WvumAb8Bzw6VNsTlQu0zaHPkUAyd0aRrKWk3As91JHjyvrlB2Fs6iGF2sGZuoFoYOX
DFcMyyNeaLT11iincGLfal4r3rM0oo8InylOOrs4emP/bDpXcyoJPSk+cQTsdLsyB9z7it4UlfWD
vzoa5Zpos+7udwWxvuwhltM5xqISucl5NcLgRYp6ZGnIvzWtNfuPYRCdSHTJyFfJq/ZNZ9ZJDukX
iQrHCF9TibOihGNcotc0K+fVYT3zp0/vYwe4V8kGbccYcG6YTnfqkulgS7KMy1rSvPi3iVKKknVP
eE2QyIPn9ff86fqYVevDz4fPkXscUTKLhgsfjxZJyndKdj8tNTm7ceXLyBUZj9U9/11lCvbnVk/o
HSL5uucRCgsx0DhVY7U+0Ka3wddZhCrxt8bcgpgteqIleZbrDkePOgRlPW7ylQqNaLKxeQMcrnL+
6dQrPpVg24/7B4byMR70vSLDA3P1exCbD8qe+DMEnMm7YOwLvb55Wf/TNotDwcGOPyScGUS0afZL
nP4l6zDQ86thoTUuM9po7+UHqLaXxraPrrZDoN5474znXPB98gKN7vuwekLZv1rbC/dl/V9zqLHK
sTozm8cDMoWilddk9M9RzVa+E5mfdVns5RCEdekc/Wg+LHNBhrBxjHmFPEpmF6utGaXPOQfL7NNl
E9HDXKBT/bpId229x8r+LMYrphB8VmKziHexsqez6DC52FTGbVS+uz2iGV22EZ0aee/1v8xOtiVi
Lj/+wlYfOvgWJ3hYxr+EgIYsoL+6TI83S9qhQwe7tqeBjGCU03kFsjktSf9fPorb//b1bb3UpzoK
qYxjC+sIkir0ON5UrT8ESXCA50+d31+izCJbgFMjrntsW1mwq1XGubVKcVIz9Gbw5Wa+dYd6glzs
ffK7zu7LikZhmRy4GBa4hlnD+ka5fMMzL23PMRa1FLa9Iw8R7rOQ3asKgBTOXeZP2EG7dBtBX8xz
WOEn4clml5vT77j6mfk4UtN+tnms7IClMuoGxZuLjodF4skhQhf3H50/AxmKta02PLmLRoXDxNzl
2KsjjNM5Lx2bRluSBhONaxs7f4D79NBmzcT8qDI3reYw8whq3bApRXRBgPMgwZpGlXVI0ooMWuLm
aA3fusLFLcSewHqUBcQIg5Q4eMJlY8c5OCp9m4W8FaW48YvMFEJuXD+sKTVxnu2TwTivBxAvl8MU
uxuSvcnsAmoNm9QszNDRDIL23x2GR2U6LyTU5hBtfPE3RwTGzX9WjPwzjtb1KbXUjNBi8vDR5xOF
qNe1l2l6Uu6IGIdOUFWoju2/wl6d2ZTbDTPQ9cCLrnymVu0tW7ftizXxypNtGUaZxE2G6Tww++88
L5ajmFIOhcJj26Vhe82M1Ffd9hEzd/8hKHDCmu9VTgIU0WT3WjX8E3PyYXJiwx6ZMS/icUtHKdlx
LC+Ocp4Kk+1s13vKJO6DwBh+vax4EqvLOzHf9WKf8vK19T8c8TcbCx6WbDfKsJNjerIp09ChzfFl
RPrdGcwfXpKFYEFPieGPr1EiC2PB5adr5sca523uut1L1JTpoZ3Y0RZx/2Zp/HKzDd8VUuAfRlo2
xki42IB38++lqZfXCkcoK/e1pt5Q6L7ubH+5i8duiZX131ajmi/D7jBWiczESqYGE2ElGJsH156Q
Eep2YOrSU6ngAmt2ptbDBbTGtNFrZcIDODBqg0yR6lyBOxfDYc7qBMdt46c3xYj72BdzRDduDQy7
K7owh6jbiNnqzg8WQUDDYn8q5NH00KlK/lnkuORhW87ou6kHtXEQ/Z2dDs7L6vLgDtJ4XCxFFbp4
Xby185atR+l/jwlHZwtPEYQCLjosqKpMQZ0MXzB1//iRImehpS7dDIMiEtqtp19TAFzc1KkrD7EB
SdB2knJTeAHLIDyx8lBUTnrKfcWgWQ6kZG2EUrLZlkHmPTeebV3yvOIGd1R2xPiHgzJusKku2jc5
15IKdIq2Duznsf6L04Cs/9G5Jv4w37gnER69BGp5vTjPzTwmTLJKCnZSWE9+0DpHmUG0XP9GFwLC
URf+JA4xUOR7e5oQA+aoiu+14VSHgVNKzfkHfVOx6ar5gRSY84xYUaKZb52sZedT8GrUCHzLxWyr
N9uOLuvm2xzVl5IKeEGhES2VsIf/NLBupW/FEFpZrRm9+hGJA1nB99+8mRXVMT+t76dVOh+yYUvX
GPes/h0gt4WO6R/WFOyWJT0iOroL/fhxGp27yFUXw/U//NbcBSo9OMSAGpl6cCt3Y7GpEjfiuXW9
N7ZvjkC3r7LPj9I1Ti4l2zIa3+tzt0oEAWbmjRCI8RjX2rK/5TGU3lh9sYzDtlDAxRakcECbmOqU
tnHTzd7ApdQi15vOvRiH/iYmcYVIc2Y9Ij/0qtl3eXvhEWdD02k+x8TYW1hZl0Gh6sXBicUNjEWe
qsIutp9zPyY9TyCOOkQNgM9wc+PWWyk9qXUrbCLQG7wOCX93dPL+bAI0OHFX0ovYw99UE4cyli9g
jZ6I7SWFxn7MUrR8f77MY/9a5DNJ5pQzOKOvY8AOFOEmW9vsDnHePeJXwZjKcm7RpYfFH/ek5ATb
RjvthkXC3X8VmJT3yuKuYs/iRCj3w3+SAjd70bNXkbdMZZJLUBavgVl/jlXOF8b7nhSgZVJ989d7
Ym6GfZn4T1E2XNdCqB1svXXmPkwnq9rNnvm9/tZZY71KTZRe7nwac7437fLN69bjL+7viojN+t4z
SH+yzHPQVH8jp3mYGnWeUu8BURhjSu5hIeP50PatqTGWWcgKdP1UJgSYO/80n1Dute8x02zazQd0
6vuxH/Hhi2OnGzwdtsF2RfLBp1USCyPY4O0P0STCfklfU250kgiOBQ/HGiQoSfYpcBXQX40sdsov
P9PPqZ+fhj55jZLyF1dexXGfn3ICATXdIG62U+bRbXv5g9Xj/WcfhcXQgLUROiMR1H+aZrZCp+Pn
j9MFTScttwxET6Q5btdsdy/OMNICsXAtPDeEcpwnM0eWoZMMku7Ow64x+NzI3Ag/tT8wgZ/XTSh2
wDfWxKnZ6Y9Re3f4j4/jQBihmnbSN25m379bvKuKDpN6nHGQ8WeVYNyM7BoDr1pfnloN36mPfIxd
w8fUq6ciIp4A+81jbZCjI7VPwzPII9IQpvum+i6xH5BMk11STMznUlQPfc1m6pxZDHAzCL1F/CCZ
kVle/4HrjrK5qR758PcYXeJdm/nZwxrf3DGu4Rs36k29xKxZ17hqWQdifTLBbhjTmC/xv97xH/oY
8Xkh2a0ty3M3We84xg9VWzw07jclxv/YO4/lypEs2/5KWY4b0Q7lAMw6a3C1IC81g+QERgZJaK3x
9b0AViYj+KqzqwZv8MzeJCx4BXCh3c/Ze+3pJI2WPYKyfgjoo1iHTlVeccndTccTl+i1wr0NiVuz
K02UPUlkXRllcrLZ9c1EFpyONEkq5nVlZedB2X+3SqbhivS1K1Np7hIdDGgqV9N9yAvIfKbOo2LK
T0r70fdH3PVOuFMFAviiLK+0znusy+iEkOY2LrIHmzvX9HfObkLDdqaDopyA/nmT0XdI+zO3d1aY
S47uaOAANh4yPYBRMlXAaccv7Vx58zJna0WSiTEUgyQ/KkXNiZCqF9BdHrEfJGsnwxdV+uUhIJ/b
HX0up6Q2Fl6qwEBSKhs7RnNC70rvr1wrznDl68M2z6uz3OuXzlhNce9uvnR79YcwpDPJgEB2uGjL
JWa+aeIy2PYznJynBJNeHTT7urYPsWpeZyoXNWrrhRly8zcqZHCKM15S5d84ahrx+/1d7bCDjdHY
lnWAHtrACM2ImK42wlVzEwkfpJ3Y5dhJpqXKPL2mYLtRPMouiUDRa0FuyDArgJWlM61qGEgNgKpd
dQ1CDjGv2VwUvv9mduWlBa/UyqNVr3bL1HfPpsCimplGWsqtGMJ9G42vniEfnWlq3+iHIut48PTh
i8oIPEm5/DSfIRuPrNFp96j+6IUiDtb0dBm6wc6OLErIMR1P3zlaQ733KNdz4K5SP6RUYdkMJDL7
XbfT5ikq0/Z2rFz0ImaDkzLYW1rTbmThUUjLDupQxMtKQ1eYqf1FMHaLHrXK1h7G6M1WqzOt8Dbc
5d70hLlOU2gXOXr1BQL+AgVDs+1ALZSZfj22NvpzzHqHFJjDTVpl1hVyTVrA1nBVqxiHknQKVkjd
57EOvWVieYxzOpf5ZaNiLGFkZFrZtRG0L9NvAEuzDRTrzFdR2dCx/uHjhGPk3XEelYO3Cki8Hivt
pNmVivcbk3zl96vB8/dSjrcV9wva6gVeHrRkCFcwCTlPgalcx0m3h3i0SDKLbqd+8nhNKP116dNA
LE2G3X56Z4UBdjzmO0MCxKWegkLoxkDy8HzU74GxRrNqUU3VXrGlrL0gOG/L5lAFLzl6yirDNJuD
wdUN5TTdUUduRzoyi4j7ttU1m1p1drJD2WylylWsuVsIAlSjtPDOUOJHzNV3aZtwW8X4q5Y7ZkQX
OCMOIqHIJMsHaCDnXVA/yoRG04TU39ox51Vn9MCr06fCRfYYSmTtzaOI3Xod+MVlUwA5bChw1F54
sD1dZxYcW9uwisRGqyiQh9IgNTA6Fhbi9K7laeo2jEjcYXqOBs6Nq3t3DUpjOso4GdLxvMx1Atjs
nIyAEhTZqGyUdHjwB/9e8W34G+2q75wjIv3bqBnvOs2mMDPyGNaNvNi5qdvQBNOWEnLdIiOel0ts
EpCf2Sm0O0H1rizR1CLFS2+Utiw2LY33VWuC82lMpd+2GcCssW7JSy9z0F6uk8mNpxRk+7j5eHBx
2E7eEchayE7x6wrT3VgiAVmktJSnBoLopcW+oQ0e4xDm8TYyp17iRcTo1o4vVknZo0VncA0IY3z0
agf5kGECGe47iwe2ax5KZG9vmal3z06TBitDlt19yUzlCkzBsJNZVB3asqOCZoXWOBUGDw1RnDu/
Gs0dfj7qgS5d0I00E3el+kV00ExKBWbUIHlt3S7fBQISGXEsdbvClQMXbKBZkTYh7jhmasVjVDMK
ZIZsMJ6sIEodcjxAzBlb3PpqEKydzhNbu/HF0UF4wHggaRHslN4+pw72QJv5tZVtdbTGvF5mgeIe
wwiQTKZS9BhVL7ip06Y76xt82HlSo71LaMZTMUbX0SGmYhzSnQXcbA4ipQ5PO/+RaHHnxPSpXo+W
pVzQldQPnu3F8KhVdS+L8rY0e4JjnKh+RFSQL8cMsaBgvHGBAZEAhVJcDXpO07lBT1jQGllkHXAu
fjmTXldma04zhPdC2ktXpWrme0Bvii4PT12sg0LO9Pi7UOyQkXStv2SqJTj0duVDdCiDdV+F74Lr
dkFHrL9lZgQe2aeSZzsA/YWJhiDDbrCkClEhmPGppCZ2iFHXht42tXe0LvOWjd3QnBb04fockLiP
JAstOJVfN9fB0ai2fEaSx6VfhN3Og+Ox7Ec3OJjAPbZF0EX7dKqnB6PTv2v5SLVScJtksOHbq2Fy
UeUOqSB44nDaZSUOKaVqETBUIVylwB+rHYLl9pCZ3vCdMbW1VEz3QVWNct0Wkb53bbvGj9kD7VJD
w1kbsngyKditEOWFawhGib8wHIm2fUgsCzMztMOwFD7qZDgcmo+MMOwCnOsmrHoUtc2iCLVkF0fa
tWhN48pRQXopI7MBKzgZhkM4iOo9g8K6ZZKBPdwz76uBQgyCPjQquR1uDP68iZXwNorix1YVxi4s
p/TquriOOuPZbJOGOyN2M+yDMOW8/F7vtRCuhUivIy0lXWMMxMNASPHCzq2U071HLZaZBimDRmEv
/6NkRqpURt5carl65Y/qyjb1/VTDoSq485L8PA7wnYz+5YhFwnBxbtM1Y97sFx5Q82j5H7le5b4X
YVxWVf18KgwVvfnWUHwtneTJptQ61hG9c0alw1R/5QzAD9et+wT3W6OUxUUdIs7Dm3ofTeQx3brX
sTQvaqOsVngy4pWnUT838/zOz+EnTLUipzoNSQKBMN2mQX5rOhn4TkRKcbwE+L5G93sX1c1EB8MD
hrTEC1cR4mvwCPWT5dMcBMlwNQNk//OXGOjq7//F3z+ynAq559df/vz7LZqlLPmv6Tt/fubXb/x9
+5adnuF4ff3QL99huf9Y7+q5fv7lDx6WjM2umrdyuH6rmriel++9ZdMn/9U3//Y2LwXA6dvvv/3I
Gh7ALM0D/PTbP97av/7+2xRM9J8/L/4f702///ffFk3ZpK/B1y+8PVc1XxXfbAMLkm1pjmaAgoe8
2r1N72j2N+gqOleJZtBgs2wgtUDcav/33xTtm66qqsmw0VGltK0JxluhzJreM77hHrGEI22pQch0
CNL946ddfsBLPw4Ge+Iff/8tbZLLDAtJ9ftvqm5PSPBPyqmt0kBlUbrBoizLtswvAGh+QBmmTX6f
2s+Yu18E9QwAl8Y5dcYr2jPR1jO9hxG7pjZMqCdqcF51ravecBczBxWuvKYzQKcFKYSlU9PtMvS8
ybJhaLcE0ccV2WcvDjJZa/TOxyhTMEaVL/BL91BQsWr2CQ7N6Irx0TalHYe8nZFeltFL030KeCNk
qWqw7vs8u/BqnEsgXS5wiDLYDLVlyFW+yKv06DhutYmDLl86pmosLRtsQqUPt6qDFNVmlKbnTXT0
QCtKWPUufXU0oAz9aohVA7cn4W0iqt5VyyOImna8aVoV25wD8FRvQCYG6r3Wk9srrVvTjbawwbC4
xwz3w3S8TGXVrQSlpNaWRxKbrlqh3oiuOho+Bqu+63exBW8Tm9uCm+hrFOn3KjO32sSrbeCd1Sv6
2w6amy4FVOX63C9r2uIduLJFFU19M607i/2mO0AL4uUEfGOlfmfKcG7hulqByMnPqwh8F1pO8wKv
1joS+bU+YPlvEIFrcepcS+DRtKdEQv100A95Yu4H1XoPQwGFWLMfkdkf7dID4RvHkPG8sxHVJDIc
KoKOqftb32nRuvn9a/5a5q5JNR+IorSvfTaaHqCDFj+FUeYnAFvAq6FkqXLkGsBQmfDsJbXZfa7p
h9GXYgXAA4FXgGCqqHegXPt1HMbNasCZkg8ns2UorLSg4RjrTeN6xpjMaUWCIs0wIWak3O2S6tZS
rVfV0i67CqpbrA/v1YDvN0n7BzVGkI/hGsXrGk/zGwWqg7ML6csv9LA6C2R8pwT+C9agU8dIi9Ep
jQUZW4t49NIVd5snzqTqMHpZfArH/hA19dkorSu/D5utQwNMKFSfCRDGLCcwUbr1XZlkF7pzcLVs
G3AoaXOuxHsS5XcknDzWtCVTZhR8kkEktqhiaTfY47Sy23YAKJn+2AczGB6Q0Tobr712mkHuI1Ix
Riu4RHPfb8zKuxmdEM8GJjx6tedBYFZ7azx1SpLvPak2pCw5J6O1H0M3vfaFco60a1hYUlv34Q9C
JYelanT3fQnuaVIw6L2VMEbR053LXBFFP3yB8DKI8O0oik8S3TpzFEF1VBG7KnHPCZ+5KkOelx3D
b+bAzo/SD+tTZjC4F0r16lbjuQ+0qZDgPiw3fY/rViBKHxkhEYWdJfhOzbJ6irAxLRIbxWzs0kjK
ZEdlCbVm4A7Z0uqraO+0NKL6AgmKVpXVmm7cd1rmXPkl8394e7YC2cliEISCwwMg4ibfc4v7AD4S
Hq3lqWpQ52pt+ZSHylX0jnSVOIe4wZxtQgbyS6ldJLq+HSD8QLiuYeXoj6N7KOnk3zmotnyS0dAM
SK5JSE5jFZyHSrk0wnfiCbg8GWQgr/gOawLWsHLjTl1S5s/YvyJjS/5fdVEj8cwxojghcFtbK491
bro3ancKEqwA8N7WaSEozySkIuoPdSVR8GNUMSX8jzyAkGCT7mNU2dEWFiI6eU6N/FjY4pKZslyG
AOQm1/7aQZ65AE6GB66L1IM0I8wyFaP6QMu4AzBOaF0KMrDPDnlIv8popt4oSBKUCDXzvKQdobys
8TdiaVH9dNOU+oFWNKTS/lgIYJyFsFBHeiosklbsjDg6p2l/LvocTolhv4cAh4AqrwtyDy/iNDoE
unpyRlzSTdY6y4ZkYs917p2e3pguLqOR9nEZv8kwe6OBTOvbjb83RvQUDNWZLKtLX025HjVAQQaq
obQ3kYjDPMNACTeLrX00hhDDqkmlxSutdQAp4lwf0ofKViBu6ZjOmAwp21ImF6Y6ylsIgJtaFO9+
ouQ3qkRqph/8pLG3WcGdtwrtq16oxEt042NqkPeCMKbWQntrNBIuMCVa/ej62VJLQXmIPt7SvDxL
dbrrVXbbtLJmDkY7oXfeo4oRvULhBVu+wQ0/oLVpHmJEKWHJA6VNgoekRbXWMypc6PoTlKMr7jT7
WvPoYCZwFzikhcksv0l8lOBJfKHE+Pc61X3Wm4MsxAPItHuGmuTsIB4uevc5GBBM5bmJfzPRscxK
hDE6OFAkmD3GeTpR7bAqMgzdZaPtHO1dK7GrqkKlmEl/FDVpamNdBXtjMgG2t3JIri1fuRgwPtDp
6hL2772mWCF3+cDeFw0O+D6uvkvDutWQ+eyAaS21PD8kLoSSDnZaKO68iKt20Oi5T4oLw97niurc
CedCtSlzkFzY7Uy6XcwIVjXO0O3YqRtFcO2MmA8tVS4VKr3chRHaZKgR3fBpnHDHmobMN2/Agumk
7QjmSsh4Um1nae24AvlL89oFCaIadMKslS7T+DLxWxAvqcRtZm/aqPeY+1owtNX0+wgS7UwzafKD
zskX0WjctJmrLYu6Ss+yLDPpcLlrYdjxg4yfOz9ap1Yl92Vh0ak1hpOSjMZCpDGSLT9edKjuM5EO
jHPwF0T5VnX8dEmeyFTFdiH4otAYtGE1RN4t+B65UsQdBjhAuWN6EUlgSWiqbWFfZCTpmJYREKuk
3Hc2s8UMmENgjw9mETykZvBqMvlHcjG8KwEI4NTQF1GxoKqMxc5H4TaJ4MTov7caOq3GRigYcdlv
NTvVcCA8KHEwUhZ4E4w2NO62531jPgyFWW6HTttFkIt44NkbMKsSvF1ECARqoDAucHKMQG0dCkQE
BimInwv3ikHruRPn+8xxoYkF3+seQZGX0psXzS3u8/UAfX0VaqJbxaZY5WaHjFFKdzX0HE61szcu
59miAVWQoiC7dFJONJDDdypWjwTxOLDom57TlCweOoj4TjUvvhxpBKgYGEs7umGyuh0kdRwL0co2
ARapJEjYm4SH5uhXG63O9r4WAnErY3H0X5jUE33EqHbfeICF+zJZub4CuqMPmcyG9DqwT+4jOhBB
L+iI4HPSA6wYeTYcSxzjKBaSNSCEZ3toLkPSRQhCKCDA+w3DIlQjK4woCOUjgyMjFMpTxrhxdP+p
8eHleZSUoQR3C9V3HmGxJD1qdQcp3qJXsy0TSnDkzcpzAji4E1Csz9kvgaCsmXX+lgJXuRxHeulI
N+squIkD4H4dGIaVGQAeLxhAmYYHs6cFzaOa4k1EwT4j89OGH8i4LVrF7JOV9PSIsSkP25rHwCq0
1Bo5gauca3EgkEfTwc9g54fVnghbZ5nlxAoIrUYt7LzUes4FRXqYMMrruqdRX9pHAdR3WeQ8R6La
I3cqpNLWA9bpVQrnmVr9aHUX2HxBSpV2ByH/zdOGbqeGzW2uq0easjexCZGyQjepu+qGbaCOYcmb
JCvwhDGuUXu5Chl0r8igQ+eLNWOZJ9saXQdVbciYhWjPAs09wAZ1c5gHmsoDwsxtY6mg4Mz0aqNw
PzsLBwcDqgYMWZHNK7chZdMW9Q8f9TNLWePiqE6eMUnEQUoCSWKgPnrxLiLNhRi/R4di9FI22pmG
fZ6OelLugkYvqeGUlyAN0w0DbdS+kr6xMBKaBXm5LLPvTDYxJYk4ozysnuFVwRpmn3dmh8CDuQZ1
d0qVWZ1iGxPqUmkg0HinQUpvkYTAJYVjQIFUVmrXPySOaW8pf+eT2JsxfbvR6VOtbOlcdVn85GnR
CfxFvQ2k5Dbr+hdu/NKYwUYrnXGp4i0+1w6eWDaOc9FGxZGRxqPSFhjwg/pasxNYBm4NEIOsWRSM
x4Dh1LKO6JcYbXPhCUpYYN4Hqsv2gijdm9Qunu1GxeWonfysvfUsbkUKtX/u5Jd6SSPDbSoEvk31
6tSUpgbpgw/R2rcm7J8V/JDHTljHrNW0y9JkDtnSqeZypUFJloDEiro0Y++oSehMaqcx/UnrhgeV
fRuBUFkI6SDSfleh0Ww8ZKpZQsdfw2KBw6tbVTZgB54fqzoGPl3p2MqaaxzT6N31t0xJaX40VGkR
QdxpU6OHdAF0S/5F1HBoWotgmsFcQu+IK9hscYLX1qcAJ0jo2BQuzeycW36bXQe9DxTHmKiOY3pS
wVdgoNTXETQwCwbBMi1HJEp0H1KADDSKwlOZleMS9BVyumSp9pXFKKygx9cm+6EkWs/paT7xlM4D
bZnJa7vsq3U+WLfgYRhzmwwQooKrFDODzxyYghOa67cy0KlROmCGAh8aY6OeheFd1wTVMjWNe6zA
uAssPOPgaY5jDjpL4SZmNvFVN2BV6OvMXRQaYG8QpOhcq2USGTVIXyD2I46yMTD2mPERxzZNzwmK
1APjrxkWT0Zb3fRAyiCEgApRUzIrRA3OPVuppksptnX3Yy3pEoZYgqgJTlopMGZq8GBXR72FL8TR
pfSV2YSs0IobQ3EpLPtgGBBBysjIVs5wkI1ZL+nB2+sSmNmqGpxLPzhZRUd6g+0vgRSughFBhJDx
ynHQ3Or1gyejVYCarsgRqsighAaN6Hw3iFXnIbGIe7DiLfGTaMpgMiUaNNRQe080BN3ZjeTCrodk
ryRIrSFTL7KUMwTf+r6nc2UPnIqpWV+YGtchJdUcZpM7PAGbmNeeM5ZrRHBHRs6r4jUdnNUuJ9ZH
QoGfuBM0sQBSZgpS+6I9h86yQiNl7uK2XrStwFw0wmfqLe1HpMHTCMUhyjNGisjDxhDVQ2Emt8iR
PXB17Z3nIOGDmHAOg+U5AMy7kckDpmjqrneFbuXQhYILNW42oUk5R4tijMWF7l0WVKxp6SJK9PBv
gMfZAz37wbhnp6rpY+ZU7SYzwU+MwhZrnvpIPUdHHEYnoXrpBmCfuDP4BtD9RG5xVS+0SejmLzlL
rlVLPVMNHt+AdzdSLY9xV8PcKgNkWjpgJa1gVpeXNJuj4gGvyhUR9ht+xrk+lqdCq/aFH54wLFxV
yO1Go3otKeou/UGSaqNeVGV4ZYSk2KhB/FTU5avJOFs8S1EhKfbktTfKde72twk4c2941UPntUG8
hmfHW1d98eL66pmi0TFtx/e4Gy7QZ5N8HYO7sDuiHhj9ldEtHI2zrq4mN+1dXscPnSyObRldxaV4
L+vqNdCZULvIbQmsWc9L8J+qSHuw9fFdD+SG7uVEeanuQxImUtFtxgZTFQzVlSi8U1AFzTIYf9TJ
BOQ3/VMqzM30E8jUgVYVnto0flIH5slGCj+3uKmU8AlJ0QbaB+WHflnBVmE8gk9BhpeehPHpTqJd
NXkwE1Zc990GV6Sl9HDkEEeomnGDMPYKFc4pN/2nNho8WgJU9mGDAz6ocCvkx7aLgUSzUp2iMB4y
yXBkG1XtZTIWqzgabhVuvn75bjgh8gLuPXm/RJzGD2mfTM3l1jR66IzMa61ob6etUFyAs9PgrsrV
xVi251UNIyQwYF33eE+pr0j7vhh/GEy36766A6lAVlTMpapzKGBwXIxaRhcayhwjwyfDK7iy3Z20
sStB4tToFLgoB9qR3apU5vW0vYSXUZMPTkkUPTEFRpeoMcP2c+c5xvshPVIV+pwHo8Yxgn6JzMVf
WIwpaIuD2XJNLjiJClERF02tfC/M+4HoG0NWU21n6st73NQK89lFsbRoUu8Utm7EcC276LmyIHpj
O6oktbxmWVbqvacpk/ZOq5ZDYiC/0q+MrkBA1cGww027sEoQlxV4DJG8aGipkj44uRbdZ+nRUXCy
M6H1Z2R2vUA7YlzW1ei6h/IoJpNvXA+gN0EZ1Jg5PeVoJMmpcOKr1qleE4cTTLeBDw8wxcaeu7vV
c+sB5IDjnDDzvF/3XVEtRB71W/pwKzPiitD7d6Znm6hvbw2ypxZmcBifB8mTWWvGiyxQz1oh3vss
/RFl6E1Hm2iHTpsorV1wSg12dKGHNzjpTkVo8jRiT2A4YHLIvbigyy5cCsXA+y8yv1NxwvkHI1M2
PNeeHZm+TYcPjPBLp7O388ijredsy4qRgNUXTzU1SDdAuwPn7L4JS8hVufiuh0xXqQ7gQb/gVOwZ
42qk+bi7sR3P6nxUdzKOntxuWMINO8dW+sC9CSf5kpyTpcyG5DCI5EgHxnoCne7htnJU7YJLLaSU
wu9sYI6KknMtYYWF3pzI0ljEPakBcc/ArIc2o6Q3tjk8FEZ4Xahgt5Bz5lutwr6gKPlKoQSzLAgS
oTLEACjP5X3RAgBVZP99QFay/r/SczkPfsCKzN7rr02XX/o0/y91ZmhW/EVnJmvat/pvBCE8p6+/
9Gf42kd/xvxmaoahOvQDTMO06bj80Z9Rv2Ffp4ThOPjkpWlM6XB/9GdM45ug0EwTRtWFbqlTUOkf
/RlTftMtk0VKOid0eMi4/jf6M6b4NbLPBvxIT0bXTV1qGiMl60t03+inWa5WrguBh6I5/E3lYAyF
AiaK1vhh/md+ER2Ad5z/N7/28ZnPv+cX8z+/ImCsM3hCxf3Twj6X87nYrwv76eOfi+w1A7Hw599f
vu4UoCz7Alvaxwc/1/P5+z5f+/jMl835fHv+H3VQ9sC8OV/XXSgA8+aVfX7ny+/5p9+bP/P5wXn9
H8v+3GvzEufPfPl5DUIdDNMN8ox/dhi+LHZezD/dzJ/27ue6vqx/XkPu8BgIQvDn/+Pn5pV+PQ2+
/Lz5y19e+1zdP/vZX1Y8fxfUEla8BgdvXZf5WTn9A2Y0P3N1qhHQhA/z6/NLqtSiGhGLyM8+/ju/
CsINN04tI5wufNmWOeWc+Z35n4+/57eGTrobQzjPP33mc4XzcuevfL6WF8XCrj2ulT9/1+fHPj/7
sTy9cxhQ/flDPn93m1no8T8/rta+Mv+Oj60gcmsASDD/7nk901pjiAOHr7/zyy6al5h6MX7Waa2f
K5j/9/Hlj1XMX5w330y9l493hAzZmxiyR7GZv8Cj/mNj579++tHz35/bPe/wzzXOb8iwB/kRRyiM
ixoX+qAQdc6k4Wr+J2MaulbrNlt5auB/vFYrSokcmX7P/JH5DW6ZZD05483nV6UE6pQE9senPl8f
oSoDuLFOlVf9Yy1dRA1ZM9Lj56dQMRoMwIaYxKyA6U/AubEqKwAz82fG6RdGwThu/LZQl5/fE0rD
3FMO6U+rhdYlziodFcaf20X8F0PdCh7WH1s1v1fY4xa5FRa2P19XuuZNC0NY99OX59eNUlDqHZwM
0wabML+GAButL5NVQJd8bv6nKd1mIsJTq/98rRAAoc3gx/ytj+83hnXuJN3Hbv9cc1+dVREq7M9X
coRz5C2QLjPvk8FlYCz7Mtp/Lj81NXNZV8O/dBCNFDfDvCvnBfx6EOfV2tNBzKlafK5hfn06iEFH
YMr8+rwZf3kQP7fh80B+vqZzYH86kPMb84HMNZQEn6v+nw5kij9nOmAmrimaaxxEDCvD+ecX/zyI
n+u0pc3wmDN7O39s3gv/1kEcsK83kEq8pTcdwMpvN59Ln5f5Fwdwfn/++HwQQzGS7PTn9fB5ED9W
MF+FWY9L/nOT5qtwPoDzYuYv/3oAUw3VlgyDbB2rLcxtvHcrMmPTu7Yj8SwYsmI5/zlkpnUEv02X
fHo3iovwRDrL4/yXELK7rB33MP+lQSC6od/28cnBbdO7JN9Vo9XeBjU+eIOqqCxREc9vGaN7RdUk
vZi/W9TkAxhonc7mN82CW0PWaObHkquCIAYa56T6TEsNSYRZa8hZt/N3VRtvht8HFGymd5HrwR8H
Fv6xPR7ZBR/bM79L1df+aXt6Rwnm7cFSkkJkZntwE07pueh06/xje+b35pf+2J75j2l77Gl75r+U
3r7Sf90eOW3P/Oa8Pc5Qm4d5T6Aps5CX9/ZuftdVB5/eEtujkaJ4/P/zgH9FoWX85Txg6Qfx28/j
/+njH+N/RcpvBpNbDACGrRnQFNB6fQi0FIb139Ae2oahS6HzEOVbf8wAVOsb7+iOY9HHcaxp1P7T
BIDPos+CqsnInTi0f2cCwEziJ3WWNNCv2CBcTaxxLNT8qs5KMYeRT+CJvZ+CWvPIzbnK04FSw2BM
tjN4azHQ1qUldegWoVUffpow/RN92K9x7YimpWXTyrPUac84uvoltt3A5xR6uSsBTenlBg5Wedbn
SYgrHNFK6aLo4u5BtDXdlOB/CeD+deIzr9rRhCGEKk0OhfMl6x4cSAnXArxgL8lXCPtuOHg0xdGU
WnA4C7KGkCUHy7/e3v9zpbbqGJphoa1zBJI4DsdPQelR22FEyckYAJgc70ydVelpV4N6Ceqn0lT7
Y2Aj0vjrlc578VOCN22qbTCh1NjVtqVyPv261h7RE9mHVrtPLJB1ZmJA9e5aPN+JgL2IjLQFZ19o
VDxOcR4C3FZpB5EY7xjUxf6X38LJ9eWUm5LQDXQAUgib+e0ci/7TPiB4e6Tmr2l7ITRaYkoHxhcR
ZNyBR0FSYmURgdUImlw30a+CFnJdriLAglisLIhO0Q5xUqsAjj1yPUE1L0VEfwBlVr81BJEkYB2M
ixFM/Fa1w2s4YYQmjwGNJ/i9Nk3swtn6nmE9hL7lo8BAnPygNIqGVYt4rDzqkmMrTPu7SKJgC2+3
3KCjLFaUZEBLKh2Jkq18qb2EDjipf+tABwwYIe0Jll2iDHuYKOOl7cTWOhQlQQx55+wxq2jQVNr2
CkbBsNOdzD4OWtccerrfV7icH5DRUDAsw8LeJQXxqkQCgXYOsQ4van0AoYq78qzAF0YKhwqNqZ34
uyTLKi8Qt/yNM5SUhT1J2awxYAmOApuFP4ISQp/hLM0Gw7tWDuJR8wjzUrWIul3E2J4cqrLf0cTR
MTeN/bBMNFvsh2EiM8mUSMN+AK9kGYA8da0DJZM5dJQTqrrnDWlHsG5b1GlN2AKZGlzNekrz2Lgd
AyjmrksMt5yDjOBx2iDCICA5sMXWmWGlV4GOZqfAhPHSWoVznNCjm8bx+2sjISmq8VW8DuS6aoEg
6itO+p2ThM61rtfUDBNQYY4rEYUEbpZtWhSMpHQVerpKcF9tKtuPoC0YyQ0Ji8OB4NKHNBraNxRc
6oWik+xLnTvHGGCZI5OxOlZfE9e3XjrLUfYViuqyo6NiKMZ9mnr1e+cXMD1Qud4TRAhCGMzpuYcq
Bu1h6zU/OCUOk1z8vdHV4r4STueuCsj0W9Mcu/s0MPM7Vzfgqgt6HUmB89J0g3Y1VHFEuHIc+A4R
WKM8CWLrECYk8p3MMHVhRAMxTa09UhtORxwDhvpqIlPFbBSa6xIO2iPedLTvTkQ4ryPAw43CQoeN
EB1GsrUy4OrcjDFV8SHQLhRZRA9w5TocXm5lPXdqfWtpEOIAcNHljn3rR2YXaAKKFuLbCsaFOnmr
wjcwoIDdJao8w62aZeHFw7HzeiygQ2/SSie/mZRu51HCLgqXCJUNGN+0H3DwB+I2bessWUS6Rmu/
tgC8ryJuUFP6gbY0QL8uusiFrVEMwx413nfOb3+TktYVDxFYvrYU24rwyIOGU/8uNLz6wHUV7jG7
PWIfcO9I4zkzFargQkzidcc6BWVzFw4coBLvq9om3hkNURPBS1Yg8SP1MYey70X2FNGVIErLpzq9
sGOJRQ4Yq2wyuYW41NyhfSi9pRmMWLTdvMLgparoo+rAPcvCEoJP7mvkngxmdWYktvJdLdhh0ElK
HBKj9lIJdVzQj3Ix0IDg6fo6aBdaXEHkThouWDrDZGIXwTNJfuGDDRjOXaSKLFHdWN7w4LgeSUcN
jVBSLPUmXod2G50bhkC6RX67P0UfQiNLze5SagpZS7RFCDhhMUC7JaZbPL+1vOQ0xIUU8RBL465a
avixHu0SCG1eay2RDiD6YgyaV3pWy11vdFjNaBSuLDOLjs1k8+YO4xxwnaB2VIPhh991P3p4tzsd
aNgConHJI0uEq7Ql14L7aPeMLpmUpTIEuq0Suw6M1Ka1wxFIegucUFsmSUXH1XE2bTjIi9ijm2c3
ONkqIiy4zYeELwepZIIKARvndBODA2n80Nt0RqZegvYN5UIx8+JEXVM9EdxjugsDUNeuHf6bs/Pq
rRuJuuwvKoCsIlnk681BWbJl6YWw1TZzzvz1s+hvMLCvPBJm+qmBbpvhFiucs/fauDR9F+s/yFrg
y/4rryu7Lken+86ZbD5PmG9XMfYyvPGF3sIaxemDApbUVHvcIaJ3v0+5O5yMuibmvgieJ4/ctD6d
C1q4QE5PyeTOGya4ZD2YwHfhCo9gB7yZ8DiRjFcTgPK7ViCpaa0Mv1huTkdrkTR3mR1dMfoRsbBu
0XsbySnORH6jJKkyeXAKQoG2M20x+MRjfsxTGEWkd9VAsnkpQ9dcjeCBNjrA55vlOS1N8Fg1T7Fu
ajWuo9j0dzFzPtAIu4VPDSfB1gom71DWuJ0raw+ksLxlh+o0YCxzfxPY2KSaNEjBd1fmBuZtvcdD
Ym9Hp+WrwNR4w4isjnZCS0F3I7cWRo27tWJTX+OumlaJjf24ixHMiZzYQNanu05l0ULCQhAGFXBT
6iL6lUqYomHnVlfoxonCCaw7M9L3ukcSEM5cOgt1t20niY0d0vOrkc0zxIYwu0mCyntFfK83o1sL
3hdGV8exVpnTAHVhmgYHNja7tuOXmNoJJm2K2gXNydWQ2t/nUr4aE+k4ocDIp+v/nJam1Wj2eo3c
+zS6UHvXFLzyH7W2iNW2ypfK6ZMtji2Maab3MkHPX/fCe7N9O7luSlvdU1hkgg6WlippYzJwC1zy
XnEutPiF3xS62dD+svnIz0qzl5FeWOyrBc0o0vCVpdp/lZ2r4O3AXuMlFumPeJjRNMG92IbShuFi
CiQOPW2xunWbrXBbZnUCFYEKJ/cSndQqDTAzVMr+1rrtnRxQYVSR/RRXUMAnopr8jJgUkB99v8FC
aN6kSYovnSnazyzUJV6sz62ls6MZGcF5LKcnJ2f5mQakzUTo8G6Vj7Oh9LJvYeboYzW2xj2mhHgP
qAL9U49QMlmwIPO0kL5c68GW/UNeVs/xYnsyfP5T5GcaNYrrHTGEnqehmMmUjEIGGnvdWxEv9Law
a0/D0KMp4SvfsC7ymLb41oNwhH+f3huuRVJ0BB0wNLFm67QwwU9K8qEHPoWlsKvFtyJCVh9leCxy
Vd/P1dycJ7jN29Z2uJV4VD9M7AXrxhQAemL7+0ROBEUAIEKYyH1ax6wwuQGnPiQU8cgkS7BCabwF
zO4wapxz5ZmH2ezpurNI1iyz5xw1Y9KT9umZ8U/R5j89B6Wzuagqi0j299gsjxJezLp1MfIiKHky
yXl5M6oESbYbI7hOYRl2nsWbTcsDxwMToIVN89CfHTT7sTiUIsJfVSzzQqe/ln1GiKpGvA1vqsdy
nJHjSJotkvtOHWMveW6AoF9jr3t1Mg/rcQjYLJTjD8shdIS0zgazI3LPCJTcTddjCm+oWuw6FpTl
TYRYlO2Xjo7s3iyb4jDl489yYGphEg0fTYNc1sjqtk5S7apcBqd6WETqw3ztaNqtyaLLV+38mPkz
f2SojjJuiIhOG2eN3ChZRXWOVNt8Guh/rboFHYa7jg9INvtZBtZm9ooIJc0olmyzY2EhcHLNalrj
lCEvIu/QiRIyCsE83RYZMyY+jQghA5c2G3rVEUZFEpWojAbQM9bgkX6UCoKKIobyzk8yzI6kmHFN
aTwknEX4e4WPSrF7LIUCabsoVvKKv2Mu+seC+DkAA/rUjKh8ayh5vD5UZGzwBWBl1qdClC9xzhzS
mez855H503ZS63tgu+4pjsIlgtn3VlE58RehBGU08EFpA8C2O9bekS8E7XcVfyGVrb+xuiR5q1wd
PAE+vze88jljcQYD4p7LtlPkTbA5MTtZo0jM73TrmOvGk6je5tJfR1b70DbEStYDGK7KbJG1lfo8
jMX1MC7JAIMGPhzAe97OLT7jluSclecUJCPbItz2xYgQ1BWIBXUq1uyd9WEoYYU3aLM2XU/kMMbd
5iavKx60iYJjZ3s/nUD+XEwGK2fSCKicMthYnV/fOG1avSpKoMQu+Z16LsfpVI8ZOZ71/CsrM7QI
WSmx35PGsY2rCkeIyFliAICSJzH25mMtZA5LFPdEmBF4tM5lh4Y9SBISy9nbIQyMTehjlLtppyLh
rTGuQ8zDyEo+1EAoPHHXaBEi/UvhRATbzjX8JOiugkx/G8vmuo7s4jqdM4kJCxJtn/M3k8Lc8cCo
wN2U8L8EhPBuEvXZigi2tDmpHRZ9/7r2/OKK8xiK3xB0qlsZ1rGCDaTn/j4UPZ9WQlAB0cc+oEH7
LffKh6piPZly+9ktq+xGW+K/OY/vYvI92fmRyjc1w2tGStTT5FvXNVGAiDrsgHB6p7HXRSIkcebc
0bB419qQ6E1l+KfInOarOob1FqbtPUheZ1tIAwepoVj180huqiwusd/M80lb6GnF/CVB7GSMHMwy
ncSPTVNxqGlTY8QEDPvQjer03po9AC+F+VyXSJ3TboBZOdjXKfyIM18PYjEMGM5GN9JdN7afrUyP
WyuCeYkmBl5CxBYJ3HMJkR1s7Z4MOXfrgC9C1akmoGmpua+lLQh1tBGxdOy/+LELUE3tsw+JFW7h
rHeiZec8E8fCRhD5J8EvAqCBd5ZsDtk7Bcw5CfupYBbRoXCNbgsTxjp3urymspPdSg7ZNcE6T2AO
a5xp1QBfAEuaCn3SJAg4Nia2fKMuSKAz1aZ11atXCiYqZXY3UWFtCc91vqRD0KOvhfCAAI4ky3jZ
fAKo6k548NJNZIQu2y7CDJBkexAWso5whdrd4fJ+svyy2nIuhrdQlx1YEaCXAugjjPslbpd8g33p
EgNCRAWGIWQroPRQHlGw3fZlk93P7YzieELsB8ouQBY7e+twrCCoJb+yTmyLGiibxdpHEBDzFQ7x
bvFw9xzdCJ6yFs8+dSZCwSUa5L6P2+2II3BLNDc4EojaG7SlNXw8IbaBE7/aXeXvOJRcEWpXbPTE
1ikBbLojOec1ruJiHRgsv67TM2lgHFqnmBs3FCaKDfPxL1Fgn/Bs+FuF29xziAoPREY+2bpG4yZ8
+PGUloLEPsOe+JXMCPzxnFc3BsKazZQ7EECdGcaNoM0jnGE9+jPhKqrq1lheCH11tNqwu0DX1HkP
eFfeOr/LNwbNuNXs+T+gStMDMUJzA4IAfVxp77iqsa2sOie+Dd4PwKybgJrIyrdBqcUerbxCh8z3
zhis+nYRZDkSqNQwniIsSSv6d2KtClrLAemfa+S106btAIO2gVncVhq/hrLbPeh7dKFVSprfhMG7
Ns9dy2SomuY5tOKrPIy+Mhu7V1UFCIEdAatD292Xc/1MHddDKBcmrGc8ZofzH5GuwS41v8UZyBRb
S29JOwUG5WDtCcYX8mK6NcEn7G9ENK2l8JNTEhjiqDKfg3feke251GRJVko2hWPjEkuC58FhuQzH
+kdfT3ojCwNRne48mgrmfQNdfB9a4r4K6nBPGXhJ2FPDMYkK/6HrUI+CujeP7Kg5hiLs/SKmETFF
XN+PLMfPHXWfY2VP9j0cC6D9VoVarQYBh7rNPWOOYpcEU8TTckdKMqAXKmNEIszZOm4MIGUEFzbX
GO+Wk5KVc/AgfEZbJKRGkE5Ccm7BwRQF54S2gQBHAKqwqTUMEQYxayRMkaLpQ+4Fj+O02FGYxL+w
zbgTIn8bY/fKMpjxGWRPnVclELrcH27gc2B3wpfcyH+gfoF9mRtoDfFELFMsHJkRDTykXDR9bndt
2BzOidTuThA6+GaajnByWkxdx8qEd7TZzsEYHoYiMx6VEuU6CLNpI01Rb8su9MikYZc6lb5x5Q6s
qiYBTm2N/TAjXhe0SLBP5VRQTG4Fv+r8nLajuLZ63RwcSU3IDpndcDZL1k3FYdZG+6sjMLBd6qk7
yMGPlpXeTBNSLzWN3/Mwf/HcFni1L1/NyExXU6p+ZLYlVwlH+JXdL+AhpODk1pdUD+wRn0XWL+JX
2VwHkeCUQARwkHrfMVUiv52yg0/9T2ULTm0mkhn0BbyN4hsApohlrb3vy6UCOWDzn8Uiw80msYtq
me2dWlJp01axtXsMEgYOu1wz0tK6GE+OhZXbB/fjdwQcjW18l2JnXvXKRvjL+H3EmfQt8QIcKrL8
Tw7acChdFPdTFfa3XZR/szTUYMPtb0mbJ1BtQJbewTN3EzaJGCimTWOaMJ5i8x7eNmkFMkd3WBU3
XWu+gQzjpix0yP009Xx/8XPcVPy1MlhF/DjrJnK+esI5B3b+hSXkP8pcN0Kwqai04y2025yIeD2c
g97ujnrUwWaeTeskSrawfW0+QzF9cavawjTWMOs6GVENaZm5+zGvhy+BbqJblppq1af5klxrEUNp
l9m2zmRMxv3g3WE1jU/CDfkN537VGDFhcvkkjw5YmDWE7ehKWd3NoMd5a7S5c0WqAztsEMoi54Ad
xWqTQJHBrBLvHAso2YjCMdYTFm+HvZxvsjU0IF2yG4wBBqGYJOy8XmwhV8JqrbfUwwDStyS4W8VY
A61JgB4RH8bBoFakLjXxBlPwIz7R4US4S7ok1/9IFuTOVIh9AW/CmMrbeM6+LhQBoDxVecMp5aoF
NeNNJKOFSgzsz0ksieOy2QtrTvZDV0z8WYN0sukX/gbITxYwDRzdiIOTbjxUUIPQ+1rTRmAc2fRZ
1e8h1j3lKeU0Ihwf6qFmiMdiPnhjBRa5iStOlgXbWOrXmxHH4hZU9G1l568KoSIHNzwmI8J3pLkc
UT07ofwzQx1LsvkO6+j94PTzdSci6yqcsgr9fsorWEr9tWtCxSv8W1FBoG0G9c0bcdz2OQTivMNh
mYb1nm0vQH3bB/RRSHkAGztvs7gFMe+G3+acxREf1fgwaWyVlGS6u9ACXNPZtj56VT9deWSK3JAU
ircPqu2a3GmXLaUG+CX8r0w/33WQyHWjoy92ZEf7Zq6+2GljHAfezMol/pdejrcoh/u4eJpI5YRR
PQ5XlgORUg/tUeQZ8B4Yj1Qj5m/CHOcbsN7FYrwigrJzvrMveTQLbJujMIKtMwzTVru92GSczla5
QWEAY26D71wXuzQh5jrzB/NEYMfIstrvVQL3zBgSgvYa7W7Q1d/huNBIaAboe1O1IYqDcq26qUKR
7mL2GTsxxJgfZJzOexIMwuek66mo2W7rXmsSBdYDZCKwLA15efU0kRZAofXciqA8kGLhY91ow6ci
oHLFCTZ9zCKfTk3kGFuiM8d1YdT5YaYPtnYcJz+GNc7FOI/SA+V7/xagNksOsTY8RgXGWDXpTJXM
pvpmlg4MvVbFt6yD5F2WPRxRkLHYgGlFbQvXlj/jxMqvpTNbXylyAU4vh+q6gI5jYp6+Ce3iGbh8
+Tz1kpL3XC4xOlbLgrU4TjUAn1FGD75X/TQVyIZQDwXQAReCOT3WjVXG6NF6L8aeNrRk0J7iBlAr
OLx2Icqpt8AorSW2stoFjg8tg0INpeKA7hqBsnH7A6fytaUxC3McDM8SkMG5BKAJxqHoGUzafy5E
WGM4zMf5frRCAcJ1lg+oEzwCc3ADHDJYgDvRjelr29n1Cd5buyraCcV9XDQ3MBXcbVqAtjCpawEd
990Nx3m0Wqi9b62o7F8iK01BhI/dCRqEf/DiEBLmUHS7LOkSBNlMZAGYdpIxxS8TB81KpD4IAwnF
x7cUB8XM7stdULCnGUqRbFPdk+w7ehQKwyq6Smx8n0NCKl+nwuAcsnM+doBzr0aWqswTEA0roc5s
Z5ttMrP/8AOaLdC9oj1FKLVK08kiFTr02wezcL5Q3RZHD5HbqnQyVmK3SHeDhzAdP4NaSd9Mngwa
HlSgrGrjUlF/0SMVYmxnx8xT02Goa/KjSD5dpaL6GXaN2roWIZ6pISg6qNxcR77zZBZLBmBGiZzN
6X9WSXJznzodHEM28k4dqI2QpQFUUkvMq+jzixrHfa4jsgVGm3zktgYSUDNgrQiutkmo346KgTyk
vNnNXENBrZx5PhpU69eWQiUuZnPEhqmZskbToUpMNvcEoBT1FD4fCPfDuu1M5xjRavmawehdKn/U
RQhsT1chYb3blj+4Nyaz4ijnRfvZqOIDlHqDIc4tJHYqF/tBtumpr3H+aZcX7+V3ViMF/VGEN0U/
MClnc7wimfWN3VC1Ii2sY6tNbTnMrOZOkrx2CHqLk0BijGfywGL0eFXyNA8gi0SVV7tYLrs7356/
wPaCfpZEwWGca+cKvlmJj0KFn/TI/9GYR2ftaAsJNFOxt+gk/mhK10Oi2zqFOweKITi1Q0honMO+
Hf+aF2O+diMH11RjToP9iQTi4soOCg7LJQoUdQ6gHttAIf7nlSFy6DKDqXkUMhPQmcp+ndKEw/VM
7J0jwo6ClA5uP2nDL8KKPyQBy1Vt1B4KRseiP5dLk/6P5yU1xCOkwqSeUceEKxTTbGTbQumJswAR
nzvPZrGhaO480ljNBawFRRobYBbP33x8KxcSEAcFhjJcz0MEgzLBcS8kIDqmbVYNujvQ2HKew84v
qQIkBmCqlPURC15ofy3CDJB1S00q+UQFcnH1RRqhPRd9vqNtk3+7UIGoDD3WkNbz0VZue6+m0juM
eGjsVYQD96fXBtgx1VgOLjRF6aMC+j92gX+oXxa1xx8/gkZtrxA5mC5tBUvx8//9IyQEo85RNBGO
YJuSOcXwDxFChLkjOjGas7uPr3Yx0P7napQdXVrtWBEur6b9LgqrEZQFSXdkdHeTWIEGoULiJAva
CFlBY1u/Pr7mMnj/eMLl9XpSsqSZykZt414oT+bZ6mInHWxK3lZPqpufZm+yt7KXjy/zTlLi/gZa
STbn+ByNSxlRSfd8JG7NPFo9AmIUrsGDiH2PbMzIf/34Uu/FNMiyTDa1TH9opszLEQOYVNkA8bpj
NpDTSr6xD7IN0U21aXwHdJIxOfFTYRmyO8U+ZseDwUqEmw1BSf3JpHXxdvl6+WpsouhsJU2MJgt6
64+PGL95awd1rY4J/9sESE5W06EcXcP+RLb0jwt5FF8AjCl+REqLf1+INPpMBo1vHxEZ/I4SEdh5
+yybk+3Hb/dCjvZ7MjRghTETGi4gn4sLBSUYLSMvyFOOGxiYYRqes76N9iiUGsi1qHh0FWoi2Dzw
Wxl21I8vby6f+x/j9ff1teOYjFTFN+ItL+KPN6qAYY3V3HVHD6ct2s6QXvVaaH7FFpB4uyU21gMc
5o3AlSZwfsk26NEocDQdcbfRUyat1ujlj49v692Xy6xo2FKa3B9D77eH54+78gh8rAsHz3NNc/xs
i4nO4lwSQ1wrGjR+b923CujRxxd9NzlxUUUUho1qyrHpBf39Kkymig4Kln+0bDuhAdxr935OOdPm
oZtRDMw/WZIuxhgSSXd56yzAQOQkV/z7ek3PIWEAIXes2tF9xY1vZAdZtzTnP36ui7liuY4J48Hk
oZgDcVf9fR1PVqrpZLKQsavxtcwWsWOSBSDRLKP48vG15PKX/TGefl+MqxkOAk9Ye5eTxTSDNRUh
5TNSz7DsduOU3gxjeao5souw6d6izsQa6/PDf/E6R5+hWLU/qj4kM9ePB6jMaT8Vb/0Q2jF+aG/6
Kf2uO9GGbocHYQfeg5lySl6FDi2Z9ew188PHT/CvtyVNplTmF5SL9sUErmOLJIjQ8I5LGN6PmNpr
SJlmHr75gITqT4bcxWL8+22hjfTgZLlgfi5/mtQkBs1TUH3GNCBTB6SXZRGLNCwFTzm/mYkDTLei
IQRQYC676//3R7WkMnHV8axUzP4eGL4bRwPiMe8YQv26jm1ELXlU4FnxbTXdfHyt94Od9i5MOgY8
jEV2AX9fi0OwYDGT1tEE1fMyzxMu8zpoq8/eqPn+K/ZM1kTbwGm4bG4vvmIvN4vcG3PnqJOFCdKS
lsTeRtAIJggpxfMNnMv62gYFSJFEoctyyTm4GwhREk9jHDnuaoyUIssNHQFnNAQZ+6zJzHndGsnc
vH38Vt7//twswgHXtJEFG0r9/VYqxq9P48EGjO03+4ZouXUei+4Y0XveUSGhKEx+/V4mFHs+vrL5
ezr760vVlF3oLzDtLxP/pRDaiGRCTbwTRwK4/ZuwndxTYyGtovEC7jzyMvr8FV79/+q0smm5mL+B
E1KCcTdahwiefFLyJkaL+l8cxs6LwLLlACLsYnOt2oB8OmH4LMzw1KrvztC7t+QbI48qekGtePAp
9Wz4BT2OGlkIvkgYXRafhW7Nm4yyobdqRDhPgCstWr8qRdtFY2yc9n3UJk8xmHR1SA0X0nlbTD6d
gLZcpLEaRc9KVT5BezLsJQAm0cb3RqFASMWq1pi7DLO/Y/Gh0wjLhWOs4bVyxZGEhm+xICcs4h/g
3hAweogJbYHE3yz7GWnHoOJrWZCoQGVnZ3ScAOkYWmoi/g6w64bSTUFIJ4VTws7BJz7PELx+qjIz
r3O70R49xQrdYR2iwszHtrnumhnKo2ASiNZm4nf1oekz0r6moOie6qntOEej56XprTQ6jgxVV5KR
MbSZ7X5qjmw1o1OvrAnJD5qWWyMeMloLcTyCuqwVeHOmD35RVPUQrhQkbgovLY9i+Er+x71kZ0ro
JcI77WZXJD8kv1AmWfM2R4h3NynT/zn6RglaMbesmGSMOOu3A7mO6bapEmDYRANlzwXoj+ucImu8
prIAy6/ETgPYKRbhdZInpI0XaI5T2okiJWEHGhOucWBfj8JkQ7kqlMcZWMGCph1m5SXBaBQ5Ieuq
gcBsYbY5Cew9adaGLkPiGcEivTmqJEGIU9vw7eOv4t3kAa2VozAHRQMXguNcTB65Yotn0+eH1wxs
e0OOQXzVQBnQS6sz/dLC9fjkjGK+2+pwSVtzWuAnZEPgLLf0x1bHSqbQGqfaP4owI3K4j0FskJ1h
yhUo9ghyTm9PZwr+eomXjLKfOiJexI0C5xkRA+Ic1xp9cpAz/jUlwMDf4ZH0aZ3EZfVtdKV/9fEb
ulwesU2zXtCi5xBr0nC+WB4ph5SWRT/5aKOae2JRKncjzdA7mBbyk+XpcslYLsVqQYSR4xnMjhfL
E3msnMPtYgTbGYZkNMYoP2A1WqgrPn6mywtRAFnMJRbEPJr8bFz+/gnAaE2Zy7x7ZOF1LOwRqQh2
I7Dk4JMLmZdvbym14EvgiG1KcFrWRdEl7ZCoj+SFo3kUg0vvykuDlWC+7V5CX47eK6eNFCTVHKGb
HFxewM6iPk00R9KPw5bU8PzFTl1QkJmlDdicfRdAfcTakX9yq+/u1LWkwQrhSL4CIHkXwxLkgjFZ
VGqOXZ5oMplD56GvmmbXtVm++/j1XxyBlnfOGctThmM7Bv7+iyEV5ZxjKcG6Rwo01roFB7rOMteC
QFijykHjB0g0S+6CGlfCjAR6//Hl//GkailFOLC9GG72xRqMfq7A5BsEJ7fV1U1YlyjImqHMbxyb
M9knr/XdUHMt9nq2jQOKfZ9xueWaaeiTe1iy6NZefcTYahLVYDqfjeh3+wo8VhaHSaxOBpUCdfFK
QTu3ZWsgw5on0nQOeeWmr8gQCR1xEH3sIqbA7+aQyO92jE71k7Pzu0l0ufhS6IG1wPp9CVgw60YP
ysEGopsKnHIf7YhNIj5Zpv4O0cAn1cTL8sQyfPiiuIzJxXDpXB5vKgqkuiT4Z87wFRmJC314aIKN
VxdwUfoEzW3ifVejyvYKpdaz9FCjfDyE/vXEfNg4e5yFXSGXn+OPOXxq4mKQk+QWot77Fqfug4P7
5VulfSiDefnZIPrHiF1+XGZgBhPGoeW//3E5ay6pz/fKY/ww06xyjJM/urjxHgewvz8/frR/DFgm
qmVdWiponnnxdcS0MLN8Ah3d5Z64stlV3JEF0H9SY/rHVdiIcmZ0mQE00ti/n6jOtMCPPnr0zibF
LqWVpU+afOj9+vhpfg+Gvza9wON5Z+BHcIex4F4MFt8IdTPUjbeUW+isSPutQirytQo674o+wJ2W
Y3GSPZSeICLvRxIwNZJHsfn4NpbP7/IuLItpQFGAZdaTfz9upnIX1hVfiJ167UMJmA4defmDwuyw
NRlDJ5EJ+5Mx+o9XjCuTfYbJYsrW5mKMYt9GQTePYJ8AJCb0g1tO5+j81SfX+cezeYtWDg+OgcVR
Xhz0nHCwQ8sIPJpVEVr60C8QZcXDvkom4kbmfiSjcbY+mXLM909nsx+xDcqULKxy4cf8+UkAvYy9
wECIFiUTAYazpnW3zWqSOTdcvNGHtBXVoxjSRq113QAODEarso5ZUfcWmd1B/hi4CF90LfIzjbDA
+uS1vP9mSU9mKl/Klsyul3VhRBNJUmSjcwQlTOCHbmi0Yz67DnBdPH08ut6vp9R5aC+4nIBNjwP3
3+9iINXGrSOBxTRuLXqyMN/7rIB1Y1LI3U2Nm27MHmmgMdbApQGo3398/cvfgiXHpYBCXWGJP3hX
m+4pR7lWgJHSr1qkdEnDxMlZqwq2n1znstZkYzPz2Lsx3EyLY+TFKheDHnVx8+an2KuIOEBAxt4Z
t5k8j3YwuOuJlFAM8sRRruI8a19I1OwQYjbxl1bbPRDBYIyeAyDaNB4jktfBUEaWIhxeIF4du35G
MzW07sMECvmBRVbexalIaEvi97LXEQQQELk2sbuDbNeEVL027dzcI5BvAXhVQ/rClEfBmEO0d0NK
l3MaSzMPNuTxZWfOaP4i+OWfDfYc54y1nROuPToEx1lO2V71Avrwx2/schDywmzJr8KSgYvavFyZ
w9zMahXK/BROnXFXp02xi4UkIRvq2+PHl3q3LHMtLZfmi4L1R3l7uZc/Fqkowg6CaDs7Ddrs74HA
1Xu/JQdXNnW6k003bGx8QoiTTCTPlrtI7RB2/H/cBMuKXPaWPPUSCfLnTQS915pdU2Sn2a0x1RS6
IZE0ED5xlyLEiiWcCQBi3aQu4t6egwheB6tt+WhK85Nqr1w+uz8n/eWFcJY1pKM4QBFQ8ve90E7s
u9yU6clStBznL5Wr2nM9duHWmsB8EkL71kndXk2FpA6nDHLUwDSjDjKS5w4h7tE9OMEec5aOELAl
e/SGGw9IOWzDEIqpF39WD3/3HZusE4ql32BBxsq//Pc/fkECQ2Y3Sofo1PwWGdSx02KmmBk7n/xM
l7tVNilsnBZTPoshH/LFUEnZ509OnkQnnwoQiYMeZo8wwTTYY3xNklZuUidVX1oUvf/PHwSVLyZJ
LmuzM5cX4yMcAs1euUpPk0gUOlp4gJXldHdUZcUnS9S7yviy8Cq6PLbBJ0zOwMXrpAKZadUM6Sm0
ImLQrb72vzi+BumfVa6Ir9XYtFd5ikJ8TkX6XccTGVnu4NU/x9EYoLPSpxEbgQft14xx6Qn5CXD+
LJmax47Ir6e4yxQ6IMx1zY4MDorvfWPjGf74k7pc3nkKSonoq/VCc2O/9veg4CJNnZtjfPLaKb/C
dDlSDSPzdVLNdFW1OqNzNfxvCgeQvP9LqM6yafj722HTIikDsL02NMfSv6+qJ8dKQ5ybJ9ZW9UYP
Rz/Lxle/slq0J9RstOgIrvTLA9UbgWTWtN1622gnfvv46f9nxri4E75jTjdq2UdRC/n7TnrflN1A
0sqJPDFsGhIzSp7jdk8zRdir3xWbGnAh3pAk3eaCUIQJO+iKpFKDuJVOXcGEevWZrRZXVr+jIhlu
0zlGfh0m1mmusmJt8OdXTdMPpzAc0rNj18mWcAqxNqreuVnMj3uU+FiMfC+i9umOWy/Kk5+lmLot
0koAWVXgHxC9DxtZCZfMxMq/Tjuv3y7bnE1Ymc2uB2e+Rx803OV0T1f2JNtTlTL/2uyenookTpac
QOOAkxXWMjbRn6obqbEiP9saBnkplaITOJYozWJPewdiv781JdgqXxnY92w57mffW+xBoXufSHMJ
elbjTZkFZLxFXnNGZTSeSkqq5xBpUE4sXZ3tLOSZCBtztR091Lpp2dxFha02aN7ScyPIMEkdqia0
gqoVTZFxXaadZgcDo1OEFexNRHQ/JUSqXWSRPIg1ibk9TdpdnMISmwidfBjphvHNRKSU21Z9Vl6H
acJGFdK09fhkRsogKQ6iugwbNIK4IHftNPwwwgFtlwthXoieX0in2V0HYB9hTuuoGLtaR2YZuQq9
gUVvjta6ob2GphXJaR5V16NpYJsMeXk1/dWj7kZ1M5WdjaODHceKINXubRpwVNaDVW/6CHQUxbdg
XSNYLrFXWSgXis7Uj1WLYrUODOOITuwribXEEkZjeQsZHgvR1E5b2/GrQ1e6tMWHYV4R6tBcFU2E
ecjTwc5PEn2bxK15xHbps5gM9pY4H6DaCWsfqnpy3GN4quj/3I2cvP7WK6HGEmX+VOshI3NGJIdG
lO1hUayjaFbhr3aonVe/4qS9igulEDia8hElLilCkf+AHy2Gs4qyGqsY+7KJ/VDU/nAbuEddImiz
JtLe9rFn7kvbZeQ7Jg5B7CdEbUzS2OShJLIpQgM6BQP5HrmBHD3nG0fEgTl87IqVMTgI2tpKn228
m9jlpsI6YpFBO9ipaBs0k9pbY5OtIgd2AM3w8ToZhnJLLj3BRqx+G3tyMZbYRvUy1bV3BZPVJzfR
M79DzKdAn8WG/BrmznQkukhvEvRlJz9ug6vE54jD27C/aM766zZANJiPoSJ3ktQCXZcT4kyOzdGs
SBvEdHjj1SNqVrtbkioLfW0wqO/C1p1vSaDMrhjjxu08jc69n47VjUl/bONHpvUUqjbalOFcHEvi
8c5dSXKthTVjWzWoR6Oi1VAh4hc8iiOmX1NtZ88tfubCu8VBJG9yKp9oSoe3LnHIpFBVc04r/lcE
2zV0ZReaiLUA+WfdTPT6J5YZhyJ/bA76Oh9F9FzU2rmG01LudK/MXcDUeA8aqrph54hQOWMWHKf5
OXIH8V0rckRGVTAvhVn2GEaRZlw75HjaqjwXg28dELvVq5zc1utedtNtzL7omzPJkoqJW55jjkQg
tYlQlaF4yUvrvyZuXxAEuDcitZo1yRgl7zAj6GRyMSKIxkQBaIVXTU6yomvklMo/nvbf1W2XVc+l
fckuhY2kVhdlg1p7cAL7NDg1ra2+ojRz1coxWHZ2M+1MoqNkkhnHNhH5KU0dyD0wpY2DNhNk3EE3
oXK1UiP+T4W2+ELCrYwAD5iQRT6+TeX8a3X2OHQ76Nvo+FvLHvSPLZuUg6yz/0XZmSy5yWxb+ImI
ABJImEqor753TYhy2YZM+r55+vvpP5Nj+VxX/OGRBzaSgMyde6/1rQ6sB1m/rIA6VT3KT5jsbALj
yiyluRvADzBgyEGIDMQAHA0jl59V1dfLKo2S3AdzoOzXlAQ7vXZwCax5VclGbPJPWtY/TaXPzknb
aFdKpN/JmKg+4tKaN1jjrJ0ugm4VqLL/JiItcagX8zOG++I6zw2HZsdA1IlVEyEr0rLbUSmNp4nS
EH92bOBdk595Uyzg/j3CDSxZb5u8J6W5GdtDJrGWFS1TwTgvLYaz8y9CR86AM6KriDPA08w+NXf3
ZeH8oIAWVzgJhu1SGsbWi0q1Ig4DBbmTqlPbVqhAaxhlG19G7NyCAKCVIKJpnRbI26WPZt4WVUk8
AdkXS05cXDRU4McTczy0OMXRfS8AlNLWRt1KYldt6faFX7nAUpt+Fh5M86DPTATnJJUIqrIQL+4v
aRA9cZbt35Jva9x7g21dAYwkfKLpgV8kw3IfaMJgirkrWJntZFcuntrYVpmG/ZiCv8h1fcoI495G
GdZe5aPvrWq7DevJ/hUX0bT1F9Kw5z6nJisIkrNElZ0YINebqkyIkM6xdCKmiM/CdO+294IuDQl6
PYcnBOo+KodhbeHext1gpwmisim9IrcHyLxw8Wi0Q9wBZnCLTZIOMjQW070qZEf6YD9YW930edjz
z7EZJekxCUwwLQRDrKwscjbY1XXYYAw9VJ5lgOYx8x17+Yjutpqez7SQB9pSM16XNn2Y60rd2IHV
7WBckAiQZc6uNvL0BYtbvw58Ij1Jiw4IN69wE6l63gy4xYgEmAAUKtPYkkhobLCGlKsk+8edH/th
k8wAlnoCEEvLMa4atZjMrBRsAwaatIQq685M4yAsCYGAU9l16Jnz9AF7BK5iFEo3QWYTQmdIuie5
CXCfHPTWJ6QVCkO9Mhg+IxWzpzBHJ30QwzBdZY7/bfExtWVBJO6WdJbcltHXOFeWHDaNV22LhaBY
hae94GuNyaHooKTUDd31dQ7Ea58Odn2nUNtcjU1ifBhNzc3I1cD6kRQo8MM6Om9fNFjmo6677png
joDsHKJ0lEEQkCia6WEwLAsvXOwd6mUObnLRiY3rZgZmafx3iYzVwS5wXLqQoDColdlaimk+GelC
FeIUBok5hbOeTSPexzFpxUZF9USSbv8Wx0HOO2Q3nEHr7L1OGwozjbl7jmV6yFSKb9kgToKIX/hK
klbbbUf66coB5BKKLsq2LqyWbYp/T+KMQSsQeDWhY1yQWJ+sRqEUoxjdwZUirAO1Hqh7lKlsJU1e
DHBSxt47sMERtislnoemWg7FYpKE5SvBzY6jZxfjI55PByX35I/maxQ31fU89/KA4tZ5aqop3ot0
Fs+Bnr4pU3H2X8ZGv8m6J06tMvvsLWnN9oGdLD+1pGXCZOjw/5QaI7OEdrRlyRzDIA5G+seMvRtr
QrSxQF7XbrZ8uH0qP5jyT7+02VZrZiAjlXGXbNIcLnw+4J8pbMwjtA7tl0IG7da1ExMuWA39QQAD
GY3hqXbg7ywMUQjkzm2g9haWY3ou4xa7RXkkyu8NvtE5pCWw1rq2mmNTgDYSTNBJYkFBFKc5/4HR
0lSWujR/SC83ADtF8pAbpngdmulHEw16M+eIkO0hMN5hQwU7Oxf1LiCu6yUujeUAD8S9c/EG3LVA
BsJJlw5hC40LqwnUvxFH/kYk8DqsYKo2o2HjIKnP5oJlCCpcmWYPRmc2D61uyitnIXjXM4YutJoO
eErZkasHZYCLKlD89nRWABT9e+w0y3PC3PQo2ugdk6zYjtg3jjz3SAIznL2ElbWr1iWdofRp/80C
268lYnJORo9spdr07wok5jdGG8mNQYbWvsm65ZbQnOyOQVy0Ub00jJWXaUIWCGl5S5P0q07lpcoS
pTVaYA7/Hspri9P/xb6MZFgJZJ3gtnIzeSpirFmsn/VLVs/T5wKCE5qYBjgbWTw8FueZjNbP1qWV
i8E5m5//Xif8jyoBoTtdCNqBcOm8i0+je4/R4LLEx0oKdAfmPFUhtbd8mtraxk4o+gd7sWzzi/Lk
si99/hHOCHdkDsx47MsGiJMMOSLHMT7C3SI2A4zWxgWdRqZo3ZevJTwxkG5zvq2S9hWXzRT+/Vv/
MftxkdlyG5hmMXSRdBN+L45Kt2R2EBn+QS1k4tQKPsg4t7ibeeEEu0UocSzuugEfymwVdchP5G+R
4hRPf/8g52bFRQuBVqQEKRj4aD9d+/fPESV0wVKHXIYhi7KNFc3qyQbDAles97Z/v9S5G3F5KWFK
hqKwOJk5XwxjItOhGgna+Eg/eLmKhTK2gSTFiVqLAtYdpq8Gz38+6dh9sZP8M8mnPRRcdGqw+8Mf
MBvkV4YoX4BRfSeqj678BL7bxScEfYq9ILByF2ybdB4IuUDzpgqxDjgkfDUpvegsMtVnLkxB7NHb
oyaXF9/fKfLBpvHm7ntzUhxPvXOwa44jewYxxwvJksfjvm1dwvG+eNovf4nztZn30Cg6Bxc43uVc
uiiL1PYTLfdqOFdqzJtKfH8NsICwipuuX/VBWw+hJ0uzXE2cprDtcgzZTkOwI30Q1Ajcwi/mrBfP
A8NPermMyZlAQabzL9XmKZUx6YaJsyeMrRpXDZ2dZ1fEYPbL2II0I5rhK6fC5SCAa9KOYy5HxxOt
I93P3x93Hfs9jkl32beZZ53G1ot9ah7G5SEjROICvRIS1ppuTOaSGI02b3aLUt0ZkdFv/v42XLx4
/3x7fEc290PgwrnU+Uwunri8WcTeWDrzwz3DxpBc1ts5194XMqmLJfY/l2K8fFZXOvQLLx68OZkm
mlmN2C+Bl28njPoIKGNvi6v/IamTcdvqadr9/ev9eU3UrnibMEFykzmD/v5Du/UkvKn1Zo7XNcj/
TjQwQjz7SRelsZJj3zxGal6ML57zP39UgmkDTM84XujMiotVVcgizzAkc3uFsH/OUxa8KqPJXjlG
fsXO/eJSzsWP6hVwCJI+Mfdj5i/bhvX8Zkgsb0+PBtjF33/MP9+UMzb23MRlPM/zctGtzzsJXcup
lz3FqQNJzRPtq19ScvVuuXybsNbO2399RUTLzE75NaH0Bhe3b3HdymqUs9A2QKgZT+R7RrI37pnP
DPveqjGt/f2CfyyOlCVncxRLFN1EZMi/Py9UKRmBpRmeX/rC9c41Rq5raYnrOylm81cELq7ftobR
6jWMDW/84nX88yd2eVRNZuLMqj3oz79fn5G436H06PeemQbFdqhgzRJ1rJ4TE1HrhnMPuNq/f+Xz
Xfuv/ZDX0mVFZnZhcV9RiV/cVbvRYna9dmA0HbTfKRqLG2aH1Rd38n/8sGeLG6wr28Hhcbni+Wm5
BIOTdnsSLpoa4lQLKK3ylq0H8vo4wQnhSNI6x5YIzvXfv+CfawDRNh4bHv2qs5Tx4gvGCe5HEBoD
aqsJOmuLgjjzK72bg6h5l44qP2LEm89/v+il5v78szL9RvYBeRlh42VlV0UV8XZ9Mu6lO3YcFuxi
eDPzIJtpnAz9FR6j4DWI3OGZ7ppN1lSRY+Pu6+CtUxKEx2hoYqSrfCuICExWhY6ksap7Vft3f/+g
FxXoP5+TMR86e5p4iBQunri4cmMzg6iwHyG/PIFlgsU6SZcKlETbjSZF/jb2SUGvDLSVuOWDL2bA
/+P6KLYs9JQsz3DI7d+feB3h/QfKMtAeJfeK/pDKSWmOYV3NfsPxI0OjSJMA7El/qIGYgCfrKv2V
QufPZZRpJ24Ptn8Ppcyl5YsMxSmtPPynlUgCj/JXSs7bhs3Z14gGcrn+9Y/OcNU/66p52f98ODxC
XxVC1b0/mfWDk1XBLVlvSWhW0r5JWaBCQqU9iIEQDWEWNl+sMn+8jKC3z9/zbAo5g9cv3ojGdpWV
sw8yAiBdOTcXao0lLsPJ9JK7IGqnTwY7/mYB77P/+xe/+J35wmz8fHPKHuSQrHW/320QEm0L2Nc9
OMYwfMT0i+e1G5eNvyZskgbi3692/h7/tbSdr8b1cK1RyuPmu/Qtxa0zgTXwrEMdF3S0zio7euPw
it7+fp1/PvblhXhNOTa6OLiJ0Pr9a9F4L4yZQcVh6s2UxNHCGvaini25KmtGHGv6OKa5TgHUdUxc
At1sC2QNxQYqJu6uKp79B22xJIZi8acvXvB/DDO/f7h/VEdI+zjfnV1Vv384W3gMTXkgDqB1xU8E
BPKF6Gqsoj35dAmiHtX9xHYGcREQjyR1tTYW7E5QkbY1AIZTWgUgNIaB8nHde117ozpxDrAe3O49
IeTeJp43adu9YhAFTMvKgVUmhD0260TM/mcqBmBI5Via34X25luMBszkdDz07SrwMqVXNUDgQx+4
8VXQ5sGrU0UQpHO7SP7dUsPj8PsPcVGWeYPfYdnVqNmlGK6Lxm4O6UCyNhm5HZTcCkn1dyeKGQzG
eaKZUM959dULcPHq8RlsyVH/jC9Fd0SI2+83I3KQpeuzu6l3tH1PwG8eQRUKINR4YEP1Vk5l+7iA
bAF2hgYq/k92x/+rGrioL7g8tkqsvxw6sNz/4eRrsJq3Q9OKg9fI6f5s+1jjDJtW2aSMg9I6/6L+
vnzfz75+ehwcNTlznr0cv39dkspzLWFa0QgWxTX9sOAZZU92h71IfPESXmwkPH0UMJynONTTV/rD
hRFjg03MTpqHXJkpPUhNPPg2JkHSDgnRiB65GdG7kh4WoMJ3dbLLHMsQX9QalydcTAHsYWyqHCgR
lbGj/f6FK6cYzSypvYPnp0u9KfweaYKr4b8VzP/a29iVw9VMF+qmtZp+79Z1+xQUafBi0wK8Hs06
sr74SBe34PyJUJ6yyCPnZ2B3qc5wspHIeoUMtAa/ApKvdtTm/EMeoCst/1LFez5BIiA8HyhZ5zlQ
XiyEhe7lwiPmHOircDCYIqMo93ZZyS2KM1dvlNHjklNAcLsvvuZFlUc3A28t7mhWfE58zuWeFvTk
sJp9MRy6xGGpj8xmpcYg+WklLWqJSpprckz8L460nAkuX2g6SAiIXefczERAeKnp003kehNn3oPd
EAQ/tVa/HwaMfsrM9WfQo32CSERsHamgNTG3VpzfF0UOorNw/WEl/XpRqyxHAulafbAb4FQ9MZyn
+kiI3z5pD2bvqsTxDWe3Z4QhE/M0y6B+67WdtZs6yl5S4KZENOsAZFwFg5ahLEQ0vOn2ZDJyaUbJ
mHPW84sxzN3E55g5WgDhdxYBFLZJfPfZrvpeIJrD1IYjsGYL6zAvvacV2iMEKz49v94xwsgYvptL
M9/FZAKDSSs8ENyFV9hAMC2D4QDTU82EYvCRGlVWrSZyIc5RY8CZ0JhUdUzcUT9OWLhwr6E+SB36
5Ku2QdXOZHRR5KCqeDrRVB8jMg88Yw8dlT2qOSvh8sXWalNlM0MQju/e6wI0BAalNbtXyYRUH0dk
BMlyjGnfwm/ux8cln4CktU0zzKFnJ9M14z10QDDss22uffYljd7tJhiA6hBUnrR6V4NAmJnmEzRr
CVgsRjGmV0s9Td4O8rYTh1kfef3W6Vv10XWiflTFOekVcDiJ6lMyCIiLbvM8DOcga1xJsItQqQEb
LRc7fxqKGYdS5qOl8O0pWheL7j5xBUJ+alSXv0xG1t0sLtigfMizW5mmmDlrPzd/WFNKfvzglh/A
yp37uCi1umJoYx/cUqhm1Q/g4ZvCJMDAoicAcR/Q4ZItjLB5iJhj10QJVqP5Ytlk/NBswvNYFRP6
c9nxO9hD123oHsiNi0gp2jh+hTKImhhgWmIym8KjTp/EFqptiTyuDUJK9JS/27NM1lFb6k3lLjYh
Bz2kH5RQry1G+EOdetFtiSoDwU6SkSahZLEehzKvmY4t9q5gJPuZLKlzJzP8lrs86uRjC+qO4Vxv
vLnmYpwGXafVilNbBJXTDEqTp0ZFiiRMaQNkJDuhXk3gGz9djKL2zm3nJLiZaSMvkGabpdl24LIg
+TlC418Pip88V+J+sMz0Vo6Qj1ci0/KtLMsU6ZienDdR5A10MjistADhuvH2DNl0IKGoM9duO46U
R4nAd7YbM1m8eDGQGMKOyShHB0jG9zzFjD/B9sqP0qizOzVXw70zR8E7pZDzWSBMPAfcyf6H4UQw
rxI7HzJ6KIibiAQ/uxuBdvcjxh0esuannTndss7SItGrsXXyI+Js+9WyObGbpqlIwg7Se+3D2kOc
5RXbyTTKb6mCR9eannGvNPLHVTuX8H4DcBqkDzQbQ/XJ1mLSs1VtUIHQM0HPI+4DJ6CWABKQBW6j
9RkA3JqGudyPS+814dLNCgbGVC0nUbS1CvMuIki9tdTaFkYbgstw2835gC156EazXQ82te7VZMXp
q7Yj3KxoJe0W9L6XvmVaE6/qgxY4+DJHY9MHwTHiVAK2F3GIXXcM6KrJGZxjrApSFsjmOSYylet0
NpKdr1TDbC039kwoEJfU7litQG/EO+E62T61nPzTak1IdZGtg5/xZDoov9Ksh7NqBw+mEnKbD6Dz
Vnbppu6qHcRw1vRMh7P09BAU3c+8y+zQ6k39XbNmkhGiEKrNNnoQRBJeaNRmuWXTeZ/oaZdgV3Pj
ZbEhhtONDLBUu/3JnGSytyxVvjAIy7ZIQ/S9P/b13q/Smnwa7YFP9TyHFS4AfLGteLFCl5ZCsmbg
m7E96Jxglrh7dYNY7gbRD+sC8ta+FklNcgyEyIKHMyyryt0jT2kOUPrI7GhBw7Wrapz1o9Ma8YEC
qN2ApN0vTZpcJdkQ7U3YTtE6KPr4FNGxYUlQDvh4Tw/ZqnZEu+r6TN0oAIS3gVHX9yRY6pOSEJ81
yTn4SBwCM/sYaYqfjGs0JeNK2YMd9oITTRTN5lq4EFORARiTAbnSZeg8MwlGp+AVa0UQzHZIo/HR
ZxL8GFWFuK+iSF+xNEYHk/TMPWAz/lpM0Sey9Gk7sKXvXMCW19C683JVT6a9TtH/7hDwux/p3LAi
1boa16ozqwMb7XANXMNfmXbF8Bj14zpYTPVuoY98SljiKEaEA4s78e2b3CNkxcpGvo3oyV4IZv6s
EeAZD7kDyDIPJhOsMWefzFy4TdZgAQ1X5Z49GWKe6Y5PcW9aR11q731YGKrdggYY5FEmdfFjnlqT
GVrVn0+5ZvyAF4nwcTBMh1k5HkmJ9Y2R6wQ2gB3tak0FvxpNO9/YOUoSQo78x5nWebbmrc021SRn
NkvwAibrbhL8NBN7OY4mWHQpy2Jr20v9vmRBb68RRhohgHbUMKyez1KNzJZbr/aCzdjUvGj8g4Q4
rTIKPlKF4b9kZjYetF3aADcs603HWNx77o2zRgihdjUy533sL8nN0uV4/lGfl+vGShzCD8wGTMI8
p+x/ccEsX3oqLJrF23djUL/OddojYlDlY0eV+jLb7CwccCLmm30TF5tOOaSP9PgR5CzHz8Vesn2i
PPmzyqQZ+mWgHhOqekjvCdmdTPivjTalrojcgq6UHFt7C+cyuKO/YPUMvLvisLSd3FVzVjPRjDjT
jWaKxBwJiWaXWvRT77Z478s59u5Njq/IfsxhcZDgaeuKThHTKTpzOjT8fPqlTDc7pEyRkAfqXyln
txX6rOXZKhq22tGWBmhXF2l60ss1uyVOy96KXgazRkQyLHWxMxR7wmBNxk6NFDtjM1klu6m7fJ95
LPf2tKAImhryGHTpJyvSByCQl/5wr7wyQTAWxZu6jByE5cZzJcnbYGxGG8HFHQCdIm0/grT6lqLJ
W5MtLzaGnNIfMu0kVRpa6mMDdPy4eBWcA4zjmKn9sjssAh3wiIQxOFntMhOl5FL/2VEbsbzigET8
Wi5rZqPGTTwLYkp8qX0A/g3bcUxTql3gXlhxLR8BHHMfhsyqX1mirARyWR+FhGzCX+dYgnaFooKU
qFnj1UCXTFqayRIIXdRwHxYQaHta6VSOiO+adYHZAQlJ2iYh4mU3X1ce+HrwCshfDg62yOP5uB6m
mev8GCF/76c2IqHhrCAUcwfPzK1ADCMD2ThiIV7DnBH7SeK/sKLa+S207/zoyATZt5VhiMrzmk5I
vhyC0SO8hqif/MinRXWGFrfe2AoZxGop2/ug9B+yrvtO8zh6bOb2jkGqeuFMOyKxWBwkFwu+7d3Y
DPX2zKVA8AHrdmu5TXGng+mpmpvxM0knwkSjwIaGvzBMgfqRgGeXI6XtMo4OenC4l908V11Y6Cwl
etGPkS2mrgLr60xI1nSKoDeqGg+UdDyJa6p8zW6qnttJpAcikjbmMF63ogThmhT5Kc/4/e3OS29Z
89n+ylTuhFnHYWUYT3EVPwRNfB001qNwIntlz6NeQ8dP2f/Vx5C6e8emOVK384MnLPZlvEOoa+dQ
R80VAjvMhFXCQcayEP3NsIdpaXZ3syMeJ9sOqa+cTdHFe79Qz5lv3fHc6V08KPCoPkQOtF5uLN76
ynVCjBL3vPf3U+pM60CJn5YzfpOW8eFTQK3taWqv+sHhtgxoU2CMvACODGgeZc0DlQ3KNgdVI14q
u7yN7CRHw44ExzR6goq0DzgpwFFU98WvyCBDwQwAszQ0vk9OY30TpLl0kVnsqmh4M4T3y4NxuOoC
MiCN8pCxWBH5sGQbgY9yJIKBoCzUKmX34o5iICJl+shSH3joKO6cIUB96ZGvAsUgXmrkRHm9mcRk
rVlfWGR8WOi92GXBQNog03YrPkfB5dMnDNcnCqNHSrm7ukOtMxEnsNA826NjPiFE/kZBdqJcqKgL
bG8XBUKGHs680KqEez3xxm6JX9K3M/1tWPoJGqBSILCq5hsvIuNs6lzorsmNX0+PxA5RxtjZo2Nm
n+5S2Lw7owox3RBz2KNzwTSesPlVdjhOzTdTSRRIXJE1wdtrz3pFqn8j2mo3qoHXI+CWIfeeQ3ea
GHuqni0s9d5InflYEv0euWOD6rHeceQUd6OBEHSY9LgnegsitDNf6x5+Q1MVsOyzcsNdYja8COeM
RoHxUeeE/XnlixnNNxhLklXiUln0TvLoW8pYRwD/aZ9ZxbGGwhOatWVuFxsRtoEVEsg8OOfeMbck
qARH3xyak1XYFsW6Kaj1ylOsnV+l4x+H0vZOnarOuW4FYRzweo5pGZTfcdFFj26rSVv0snQP8S7Y
THH+XhjFz9xiAYZ2Gt8hKO9XoEo2Ms95PzsJ6RCSwHoxo+CubYsXyydlgC77aBe/rGDcIvUlbyLC
FVyNn7XX6VXChn7sbf+2Az/HLpVfJSUL2tjhY8sFdXub4XnJO4JnAtt48peB7bWwnRMwpmPbjjet
U3xLGeOh+4XdGjELW0dyTl+NMUpf8Fmk3CT/mUBPDpVR8hSP8Wfq5B8tvRwCe7gUR9P73F0eRrut
ORMC+8wte7UU9VUMwHjTVQWkeFG58IlgcmAvHgGBmSBshFOG+lxuVbVzD8Y125eT/4DbFaVd0L7C
t4x2HcL823rpfDSfZXYDb+p6sZb3PFvclW1MPzM5NgSIzHrV+z6paIncT0b1bHicE+iaNjsy3pxt
Isiyi3E6rDoT0/QM/LmOxbhqxQhZ13LfRl+O4dhVOFMcZ3mvYoTpVpJY66jiIEw/Z1Oq5XZMyys9
yxNFaCja4L5jLklbIf1R8by20ah3zoAqnAoT0XITmVvbaptbZU3lLVaqmJTcUh+Cqhr2kqPHloiK
7lZ4Vf48diZibCOOD0we+h9FQzU1BU0UI2ULso1nqAOhihpBVR6/NzkFa0cV5aluh2eg3ASFutNl
hWa40T/IcrFeRek3a2xkAvpTNe/RF+3G1Hotc/Wdo1Z3sOJpQ6bKIbVnUleIISByA6dNZ91P5fnm
xck9gDvyRLSnt4bTZjtvFB9adfdG1wia/umDQi3+w0jrH+BzYG4niIMlU7awAa6OyFSPtApcUrbR
OZvLs1Ev2aoysCVmPJhGlW+M0uEv8beB9A/sFx3CVhceXbWQ1i06FO5UzKDlO3wRinODlxH8hRQM
pDG1SWIYRxwcO4J4X7zOu3WN7o4gulBKKgT6Nb+KEgjZykGUjG5oePENeYo9PpOq7KvGI2glmW6k
P3LBOfrObPAoc55elP362WmDcmPE6mnO9N3Q1tjMhzleSXNClM8aCmWGvIocBXTWXEcTFf1oJS89
zztDMRZRAU49a40jNBQ3rLTxWPrGXVG6eFiA9U+IlIe+fEp1W64NnpGiOKeqLuKgfO8tSAYyhuIo
5IF8JzHxDg7brpvqnfSmF9M0jmk1XbN2fR8HK6RAP9LHPeIoPSH4f3U5v/CSz3tYraHjLw+Dj2qK
LEei0FCJeudIrxhVXjzKUySGlyHqr4uqD9bRHJ8Gx7kje/Ezdw3rBpvPrrACtW1qfS37eGe51dGx
y1+0tEgPzNLxBuv9FViHXybsu9AQlMxzVKECIHumBZ7elk8ABnlHHQT4yPh0KHm+AVOfq/9gOVVn
EBPGHlTMTnoqETv3NjkXXbBshFLvwgJsjedNlfmmijHP6ZQj6ug47wjLsQCm8XWhumuvjtk38+qh
4WkidjjbRiiWWwmJ3huMU6ZouwyBde7klCj24u8omqkg3VmE0LIIHaBFI2bKAyIrVloHoZ3nU4hd
8CHuWIU8lV0l1jTSFQ1uStnsHWyBUrUH2+04aqA+7/z7NouuyTx8WYQm26op72aal6kRndI6uUNY
fm0uw1GO/kuVpk91m90sEf0dhviEvFVhY+qd19PcAfj/iq7u2Fvza1lXLxyjcCOXTnkK1PJjwaOh
J3vkFUs/OpHcpyS0LAMZKVUZYamrX6xzECDGgNHyCNbsne9WHG/nMWqOXZfd17Z4iWgfmCZgNmg3
u8ysHlDwMzGyEVXM8qOpOP0nifmTPfjJs9LrpK9odYoktFzSeCjMXvq82bPSfcdTSd4KY4o1zrkt
CyqpSDW5maNX4DgzyXxg018HhvtDOPFTofMN3qvnMQ82evSrb+SGnxFu6OYc2FRXJL3s4wofpojw
lFvGWhbTLclR2Dvz8sQmTGhrGl1FeUUKBa45m6ayNbJSw5Rbt7587pVxs6jYP9W4i16ikoo/8ikB
3CHeDO0g2XyoE+IoXXduEp0sjlYs/HF3quzyWeWG3DNFC9gZs6ugYpFh0jduZFMfMQK+Eaz1GA94
OfMFRYWR8PYQtL2VHXE7Q4z5U6ZX7pA/qXlEm7K0dyjak90Uw+FLvNtO2eSqTcE2GHk4LLObto3D
hhcYKLlj89WjBPL4VDvv7HvwuvukDjgTEdu1xeT61hlFH5qBgGHmK8or+O7r0a75raqmOwvhNBmR
Tf4wELzkBnkWOhVmHQa3Lw7OQ5JVeYQQjV9F0iQeoyfZh2iCZC11h0Sxj6/MKVtHHK4xPxKq48mK
Sa9tr1XhnhoxnZph2JSefWhdcs7LfpnukMDNb410jR2t2Xq9NAZuWCMmxsAEmEaKBZYX6lS39PO7
YTHu46hc3pMGEyL9+2wfp8nScIIdDVSztR3ftqMjiAIgTNWnYIYrItTdMAW08rw8C1C8myQ7JETk
rBIzd7c8SuX1YDTeZlyC+SlxiA7OK9KMvdmZMViZ9rM4h8LOXlzia3FsHsXKIgly7r9XSUoKg0NS
UBfM6DSG9MFpo4eYRcuEJQKJmberbn1aErZHWCHO0/gJDTpBdP685ah2T/LSNRvcRBig2nK+uPGz
0dt42G53Jg8x8v1+s/jkBblmxblRS7ptNGNDJaph10RyC73yh7IWAlbskvZXCj5BEgcSOs5UoS7s
/0lJjFfCHpuwUsVN5tc0KYtaAvSLjlnTniazndZF7923igB4lArHKlbvPBH3zG70muSvvUU2BoHV
0GKsiLGFprc+V8ZNRF5juPTGu3arezqqt3SA3G3gEDxTMvkYKvOapgtjBYcTSUMrf/6wCv1qAC9c
Zdq+Yyp7C+LLDd3aOsJCvTIpo1eNP36rqrPVrDeuORkxRMK5vM6c5E03pN4iE9uk5Xxl0r9cJZAw
ebbtt9zwbkqn24KXvMESeOxK8WB24qpomn3SBtMeYXe7m4cpPdUtjpuVKJlwDmUEBLP3l/Wk2MnG
mEhQByscYSI+4UuJ9V1mzeNZamfphpZ2k+JySfIw4GDLAfmJ8vgX/uznYhxCa8YRQBRnvc4zcevG
y/ZsqPXTfmc2IwltmbsC8XPl03oVxnzDyfQdXT2DMjuq75uCfCGLPLq8Eg85rewQv3lwjT53lzNf
ceijhGbjky5mTjYrDV+28qPQxrYs0vqxKc3NTGrnSnvDITM8ehGlvMnU+FN38nZ0YiIki1Pf2CNN
67k+Tn3OxE15xgnjLicyShwRNg1BVyClqm0HfPhqwRV5hy6avGRhvPdDbr71VkVKcyzEg+oGJnRV
Mm8mRT5j4zAOqaxoeqXKWpAHYt2mf9ldz4Ba17Iz3VU/O4RntljATNqtYVJx43QqxCofk0epOUzm
JQzBaYo/aSNVpLkn0870xgesS1TQ2tL0uOPXkaNgmDjBTSDpHwHLVysG3C65V+29oHvE0ahMd1jD
dL5qLMcjk2/s6Y85wzZqSCz6P8rOZLltZNuiX4QINIkEMCXYSyTVWLKkCUKWbCDR993Xv4V6kzJd
YcUd3Iq4FS6DBIHMk+fsvXZP+5PfmXY2U+PGjzsKBNBlFp3gQa7hp4udOfJwdWW6JiKmvxvMHitf
iZ/GoNn5JpzE8ycimXdC1OFOztLepEaqH71SGVsyIuKX1h7nU6p56bFTPKJcmnEiztvVlIwG7kOb
3DzmFqeCM/CjWVXETDa62hjaPK17VxXepukq+124KRJ4OwO6OWTPedD+itmBOzWEu6qjGYlBmxRL
ijwoWGxUmpOGO7ePCZ8irIyjoFSLpfyNAcSMrV7jJOuVjb3XwVZwrrE4RAEZ9YEKTD6pxizeZf6o
QtAIQQNV0Ei0ZzQp9TnDG/+twxHyKLtafROEf/smMqJtpQ8MzrQi8tOwoZ7paDUyMummXUhm895b
2t2SaCoO5ZijgjDUed3K6D4m2+4l7JNm34d2/DB4dJQ7VVg7Utf7dZg7r63XCEI66YfZFZkjYds4
QBec7mwjCCR10gR07tEiqjwioHpH/yBqPNq6YOGP2GdaUA9IjuukejYXJTsHpGJrezhJSXm2gi0A
mJuGFnqymiMrXeNPVHjsm7g/iUB3NuQymKsys6zdaLBuh4GZ+Spps100aT8riqfFK8u5TsL+NZTE
Ih7anBtk+NrqwrlkzLZXBhMquhw5gzTHOtEJ73bwdl+kpc3boe/3PU0aJmvatxoY1RqvONbcwZbP
DdbufK0FrboF6FKsei2njBluQAgcozTGqyrkttXsWzlnGb7wZgMxln1niJjd1+3FySRA5Pxs5PzV
klmujOON2eUb2MrJtlMzuNhqooehvHkd6MVxgvqwSvX+Zk7AFeRcF+hBScujQN04ZWsTDhEttQRd
Xt8vKavMV+GsuvugZYIix+6FWQVx66X3Y5577JH2BzbX58TEYe7I/qTL+LYGLQQpeL71iuFTNVa9
StvxZjKSlgQcHS+rpVo8i+GBXSbxBePkFWmRN6KKlv5KSuZhcLLt4qBVUOXHmA+kjYxCJtmSkCVu
grJNN6wY91ll3dQ2JhbemZUBDoeDAM/NtDw8JRV6Y8SHRDQNlSR2Yj0Ri/gNi+NYj/d0MqsPc+4x
dIb2RrUBY8C6/VkZzKK57aBIPvWqBALd7PVIbaOWqt+bxakYSo6N2UOk06kqK0AiBhk0ICzeVJs+
UF48kgiLvKB0F4GDdmPNfDY9TTcgjQe/G+pbznPOi4C4zMFFOiwldLaVk8KscvCk1gPJQImMj3DS
RlhU5b3hZHdpm6+FU34j/307BN6+qeNTKpjTRnp17lyWG1Hmh7iVALXsjdD7nS68CI9x6/qzUxd4
qbMXZVifaAQPGod6O2OJRXplI5xwT1ZDT7oh1jowqueBZHq6mvp68pK7lBRV0or7N4yU51QmG8cB
WaDXP3i7xLbuHIfSvyW9VbBNNLnF4LtAcBC5+rZEwrfC2UTuvDlvYh78U0hpsREiUKtOYrqD/HaT
usV3LDD9xhEcQ5apRJ6Vd9mg7RDh+m3ekHmcNgTMdw+V1kuarjRMQuMZUc6jncYPQNXuqjj7BTBs
oHFBSl9DhsmUtLexS5WG/Z0f1MFVLfTFNC7YC6I8f+/D6pCbPNZ2wFExcGr0Uka6yWTzZtXWO9ZG
nsmkIkqxz3X8pUW4SgbzQILwbZ+njGLJZyclmaNo47aHLNCx1bogZwZv9OsZi8IQQmQO6+48l2Lt
zMPsl9bQQpTmFCrt8bllzcF/bPi41QukxhWGVQKJouYbWslviPR9+gyHkFfQqLxt2SSCP8QsiT+9
tWpx4iBb+KRTbvqRsEUSHqH469nRzYr3Whq3CdFUUz2bx5BIvCVS/lD27nk0ontFOhbV7hZk5d62
GQ2VBmvJxNHWN2VJRGR6aWL+T5iqn9i1aD4tEfKjJJ6JOGSrqI8FvaRoNDfztNwf27oopS4ZXX9W
L7kNQnuvufl7lkLLcZb+fT/suro8eQzqMPoH93SN3quqv+TkFVZTf9Oh/qax9aMZjXdnyi4VlBk/
iaN9ZBBHzCyXeZj3NA89zmjz6ObOkaX1HTTlkjLu4JDML0EujUVpNK87N/weglEvK2K5Y8u6aSW5
T4WLFC/QPtKg+U4SEoUV6bQhG+8qVd0p4nsPI6vTXJvMwtpR99uifalbgvXc7lcCzcJPu7o4T84U
bAbbYE7swALLSIL1suo+stGnRDUebiPZJbBrGznUdyaaFvBh5YUUn+zi9PX3KnF46SRCAG/oDhFj
FU9z7yzANP4k0WSEwY2OdMEMF7IDRLw5GU4egkJ80XtHZnsgHLo/KXkfme3BlpS0kRc9m1VNEBZ0
mRIT+obzMYACGCbH3O7fGWrRUYAkpHqDrlDRc7SYql3VMlgC2TR94x3B5+VqD3XYnSZYKtgCY+Z6
VvdRFuF2WB7qEumRPeVPXuO9EfZcbfBt5Ou4wUtOK1duJ4djtGzKJ112v/SmfG5Usg1KVkErd05j
NjxHofPdKWJ0GpJm/qSRxs4JktMxN56bx/HYuqkqtkSE25dpDmnmV/krGj/Px7nxgBLjzgz0T8+Z
zlDhTrVD2IRw3GdNEG1nzayduYacxR6wiTbBk263/Lqt+0gEZb8yc+Q/U+h5Lx491LPTTiNHJ5jN
afzNLuWtO1YA5/Va+V6Chksxwmvb6Wdj17fown9W0iRLtcmewansPNSO5sq2iUelumaSxW+JLsfY
gdl5l3bxBlCKfrCLTAFACsra5WBaMisKyM0g5mw6i3Y4yIrPb40FuTnT964y3gWnaNvRUV0k+gKG
Mt6SzFiXklBGujSvFr5tAo8xupc1Hd5ES/ONpsfRuiqMYRX1tFrZdG7I2ToaojkYM92aBnk9vvVP
KwzvMIUp6EXdfqRD748CTkAy4gcXNOPTfqkHZugigi0Qt4ZDY04c9SraqlZjsTPHFcPcRzXZq6qt
XgVxtm7MJC0qhHGcRjr+QcAsEdRm4zPzJkdwdBTTb4qKqRjeNa84c+p7M4ruw9TCFwSsGD49F4s6
hIBtVTF7lZjzV53T7YTK39IIuY9CHON1A2c2gQotbrN95hIKbg/0rjsTd1RgH2XNg1pIZIJNNn5X
aWSfimbeseHX/lTwD7fuTjRnntPO/iW9/ghvyM/C7FdroAicEoIRKB3XVewevGgmrJAjY97ar51K
N/RJjGNqje8284lNHNV7JEQnXiKaYip6aEl3wRjSHQZdnsJIfrqTeh69ooVQaREkrr2389CuUxIj
0U/ug4LxR606wqDluPd0GIMNqCIjaLYF+9DsRsfUmex1NoWLD5XdnAbMrUxpevdh/Mbp4gbh0EFz
8lMO6WBNKi4Wedoqejd9G9E9kGeYHXUCgReFv+9E2Gn1ziIpFN0yPT4S58tqeJh19lzOImpHc33L
uf6D7WbvGWQxZBVNl7B2voeC6TPGxVNdim+pgTI/hsi9IF0eSlbgI+IQNgtGmKQz0l/IBMcijTkx
7RD9ZEZOfrFi/X5q+mZPKbUXafw4mOEDoNfpSMZFdRiracd+/6sMeWlqBRupKiv8l+IyMV2hwB+h
CZjfkWq/sv/mq3ok53Oy3sagOPcqfcihyDKWCr1tSpKI17uPs5WqY5HkvE3spLquDxtFlQc8RYFW
ARqSq1/skRu3TJ91NRsrYuPfh4Suf54PPu53MCPjcBPz16xaNrvB0PI12/QPs4Bu1YHIBbhIg5lx
LtiH+Y0hfLbYJ5hKj4x51Zyd05Y2FrLJX4XqgzVs0T1iM4+hmrsYa6wHzugP9FBouHVI3gwCOFu2
Htqqin7a+L2qSZmmgloC/vjQE+d61Ktiu8zLyT5HBKSPd4NU94SKoYsiuNxCLh8CL1gldbGWWv09
L2sWzSA4A/XUVjpNmFVv979AsB5wL9+5nXU3m9FJxJ0ByDI3d9pI/8uYmDPawWtGQP1ezxGUOE5y
TlAorkRs/yK48mGOe3m0BONXiykmyyvzOhOxGK8n34lQb3+qTLzs+cGow5tpjt5Mt7OXKHW6W5VF
Bms6PAWB0/ihZva31Yh+JmCls4xQQ1g3kjNUN/RwA3pIwhtRoLp+QVg1Pr14X5beyCoizbXWe+tR
DHTs7GlXIhk5GpUW+MDyb7xKf1ATU0SyZehqqT2elu+8ckd7TJeKUt6ZZfNBcva5EsaercvbO6O9
hjRZr4axOcdLuq8KWUyY2+wck0EH470tIRsXAlk6VkgsygnPT50sOhTa950kAppo99rpcIn39qsZ
xAH00hZRYaEanzBTOjaT2LEmkeg45vQAmsLYuhrPPF6BHS4MeoCEXZtjfTRmfWN0pIsqkE1uuw6B
oHI07y5E8UJrKVLvFJXafG9W831lg2ZCqb+Turoj5HUXi0UqmsmPEgHrPiGmbhUN0ZM3R1Aryv5G
VahgI/kt761Nm1jRwcIO4fPew27zIPKI6WMOIk5bzjqNszeHlicg3u4hEgwuTJQZQ9MdqeLSlYrF
pnKYUEE1wb/A3yxui6p77KrkOClt3yrtkhvGpZ4HiqL+E1+l3CTJciK03norpAAOxkNLVcimTZ3T
kUivoflJ6Qx1LExtPt4xUrhPO9QDnYPPLpH8nnywkuoXKmx9NjOJmaGcjkVh/KoN81zDPliD6tkt
3nyvHc55DwWKZ6RaFTzeQG8NRCfePkpoVmFEWFujQw1rgSdpljEhS0d1CmBBr4e67G40Zm3rljEl
Smvzgq1qXPVWtwstxoWG62xlZlr4pNJd70bvgR6fDIVKh3MFmkTvs3bpJxYD+gqGtLsIjaZf0mp7
Spx+8tvK3LW0IbrMYBo7hz+CsrjNRTX4cJ8QqgXOjmP0FpTRvGpRJqPGv0VhbYMozPg3+YiQsr7F
JTW8h/1Q70fci8z9hHGYbEf6AjxbNzi/8rq8JHp1wtex72z9iHEa5XQvXs0hT7aYmMttYxkpop6c
bmVTlReLGGfafeUbDsdNkLn3JfO/41Rbjwk73ckctV/I3R5ND5Ryom6HmHiYPC2NB23M7tyhfUbq
yRMI4A651chyN+nvhVXf9VYeb+gBHAcZ7KbSuAkS7qJspvgGo+MT6r9+BcAo3fRmNqwlMC6tdNXt
WPCyMIrN0QSHPzORZisz1QV6Y+JpUyzQPi4XwjBnKpowrX86fVyv5nbm1BUI9aMN7I6WXFXs09q8
zWggIYtDYJJNuU+R6SP6uLPLEcaxM4OfEbsmMDdeBehw6mzJusnGCsB/XJVhsaNJXK/ioXolZ5yx
QEv3UiMlfp7QaDMrT3ZGgPoDjfRtC9vUr5JmaeB4g9ooN/K71vuGJt5bgZ1r1iHQxVUvy9mPjczY
JzEnbzy42xrFDI5bl8RG9W62UM5i/hPYX092gdYBSK291EAKVQfcezMtmKi64jJYxlnH/ITOQAeS
pb7xqGyDaXRA4tVkVUtjw10Y/LCVkD2WFFlHzy4QCEkXMocHyNdqjVh52qVw4pyIStU2825RkzwB
CH/IQbJzVwML5hxzTYZIfuNECC406xa29+iT4MXfO5c/R5U89Ln2k6xdwoMSPAguM89tRolZWsav
Et1LEg2vg97+GOr0iRhHkGgot+aQzOzJ+NFZzG5D0/tAkxdiV8j3Ud8SGc2NNcrpjfwlC61p7m0J
q474g/qwC1SsHUcYJRR/VFEw715nUXNsUsWnst1vlgNH0hx4+Ej87DtKZ72Tl6rPpjcrSA+9pVic
++ydviVceehznzNahpU9il9Wb5V7e6reSTQ/IOB/Far6VJZ97Lzi1JhyvxDr3NB84GBh7mZaaMs+
ucf2wvl/Kp+QbHDoCawnoZqQsnTQb6FL7ULPPeLmX3FKKw7K0h4sK1i3rd6vJo+mpNsXH8EEvo97
mhUCQVE/bKWmP7id3GuZOPTAJMinpn9R1c6epjRaPm3ddEyVEFJ+kjXRkjMeY3SisJVdXK7VGP9Q
SUZ4e0yWFE2cYEVYJBNSC9yLSKELti7n3UDL+oUwScZkbaToadW466vyrAKOk4RrbL0eipuVBZeU
FMwVjDlIUugSJqRkfl8yVC7Tz4HG2xwUj1bLX6a5zQXKDvnR4auChtV6VDVMfQ8zAtGL2SXf6f74
mqR+K8e488cWUUYPRc4P+uZG7/qdQV6XX9QjWjX4/Hlr7YdxHPzAq9dxbr63gTzWmnvxOJ2v5OTs
JxZxNDyo72OdNHhjYeMJ+DH4227qstlIEwm0QW9+HZfxsVlaj0mNzMg27RMYSA7kDvKJOZ3eSwaM
IspOlq2dqL3HQyxoB9Pc2C2RGwi5QjYPY4rrDY3WDl0iC1qa9urIyXD4MNXIs2km4bfWQ0BR20mM
ctx8qJvxPKixprAMljhxRArJRnNLrME9PeO5rZPTqNXDXV0bXkKoN9+LxKfpOArYZRXIvG0pvcZH
bU/4mYNHhudCLz/jWjjbyMgq3wki8yOsMueU4md9SPQYbVIWPqa0Ifacamrm22a9sxwjXEuGaofA
9uJdXUfjg5eo5BYlWuuth2bh8JIyzdTC6PJ6MxaWvglFxeEed1uMRli/jXWwhQh5ARlENV2ukFHn
wXbq4Ym+aLTuQ9P67hA1eQRCghSzRqAXmWb1CuUmOwxd2x8axVECTGLrF11ub8Y0sG+MfohnLtIX
iDWzokKJ3SQ3UGNGm7CzNPmo4eUhewoZcpZx8T4n4Imn3sLjVbfNLrKb6qMIUGmvZqMzha+sgHmv
E90lqRVelNkKH0NKDGUVtTYHLImDjKBZMstjG60jMXGsIhy/GUURLUbxsm2DUZyqyf7h5Vrsg0ad
j2meIDMn8/aMYp8+WSPfXJG32xmeYMYta5CRWmGyxf7a+iILaboWvT3uJ8P6YXu5OGrVkN3oQ9Xy
XDVkjAxiyDgrLu6EhhCQXd0Q8ceqwDDdksUtrQBnU9LmPtCUrCnVI3iQzHRZu+zxMWUgsxHsh2sL
G9me1hHjikwlOm0d6T3Gk4ebo6naOxfJArW0V20zVYqHBC8LXB879DkaNrTU+0Wh2KlPOVeIHYZe
a9k9QH6sbIZs61CgyqP9JB6A6DU31TjX97kCbG7hK+fhLMKzNjPIgVUa0jmKFuNImiIlsVPUv0XR
nqc4mM9OP36OsZ7eOhbYWFQW1HxROjN1tGlrmqK+G4iIuIhEGznvBFm+okcODSsOF5SdQjv9z8Dq
CNoipJb29I5MdkBtR52e6BpXV8Fq2I8/NCDVfpnQ3RTgwpjDddPWGmYg7oQXu689QXpi1eVIpTWX
MbCexvVPLZH1k8UQcht1ySOpdgiK4L7czmUVPE58h3WZKt7ev/v2//RuOtAXhAlj3yV36jpq0g0l
C3sV24fWpIO91ueMLSTDQW/5sQ2Iq9HHzDrOXQiWraHZ+oUz/9qMLSxUAgY9ct0mYwvf8O9e4SEl
P0i5gKuBA1mErzBSYsHCmdil2noyIv2L8LgrJzBtLkK/Dd0RpLoxKbwGoSDhNvG12zZK92iiJtcW
1lmc2BqU0pFI5S/u7rUXmpwtGlUkP2H+5hFyzCsv9CyiNDAWhxawmzY74jdzh1uVxB5y/JZGTmgz
75U2BvxYFWz+wnJmE+qf1+Z+NaZwPee5bIcvPLtXd4FPRRPPwQetSw7M0Ix+v+tEkLeRJZxpXydF
g7PHmk9wHt1twDjnixyuK/7EcilakWAqHT66gJL8+6U0gwEUGLWFrVIKhmhS745DWVrxF5yLfyAt
/0I8/P+Flpg4jMbQJ6wr23WK0aE1zX7YYyvbDRPx561CiajG4m7IeKw0zdxks72eYNwKJz5VZQfp
eqj2SPKPbM3ato6MlynP3os09W67Lvnx9zft6lH/5wNyF0woAGJBjS136l8QZlIaBmV2wQQkgkE2
fG2UwfvamFxtV6PQ6Tg4zJ3xBWXFWL72H7dlQbshOCBczruiDyRD4KLMEQO1ocw24B/4wec2prpk
ePiCb0Mepm70Ts1ihirtLgV8XDdvmRl9FWl5tdL88/0BIOBOB6lgm/oV5QZWaBPxnAx71HwKvQBV
BudrA/Vzi2lNbZl0WRy+ZqRsOJDC8otX8T9uP1wr6A9LePOCmvz99nujJlTmFOM+FMP8jSZv9FKb
KESgdlfvI3DNL5KNr8z4y9e1lzAvzPi2LiEh/X492AtTaBMIdKgzjFyM2KNb5DSVX4a62BTR+L1M
1FcInz+IS9cXvXrGCJDInAkT3x5/lHvpcFBtUIQEe03FBQcmzdkWI1HSg4dxAY2HH2UjwnUkKQyC
qECRE8BzLwHIe1pEru6off79HfjzGXBYdGyLPA4QIDg0fr8pixo8xslf7qeJXZ9mcAceOnPoYW5p
uhbBOsY5dIqJwoWfYo3IbP5+/eX7X70N//5R5NXbYE3ghMY4GfbkK8fbcO57psW69tXX/HN9dYyF
foFpFJoSTOrfv6ZmeFnEsKXY17pQ+9ZwynWYjdNmTgxt+/dv9B+XMnWXVxvnERSG61zraEjCBOyc
fkgrq8NzXMWwvnHYz2JNp1Hc//1qf7xEFAg2DkgQP4CirOvAlWxKnSTAbbvHsECTUcjC/h4w9zRO
pouKaY+4hdPx36/5xzODppprETNoCdhc1ztISi2clOEQ7IyKrAKUVUz+8Swac7QHL+U9oADC9saI
0kpWTgWrdvM/XX8pGTybLDFQZtBz0GP9/mMOc2QI0ob0Q4EyN9uC/nAFmVU02P3UQuQQ6pWV+Lg4
iN3RelN8/P3y1yUE10cR6wD2QAsGT+X6+kTPJmKSYkaP63LONwdPnqmGm6eJQ6M8mFZcHKvG7hjc
l9Lem1D7AkSmUWEhpi6h1PddlJdf3BRj+db/epPYykn6oZSyECWxal//KroQqdVhPjvkwkwgbLjG
Uy9phcg6lHvef82XxFdt5VgNd/Ny2nEZbJLbrMI9HYj8hv99hbq6WnH/+UjLfcJazjZDZfP7D1VF
Emltp7yDW3XyhY6se8mCPNkwNm72aRZVm3Y0v7wRVxusFAKuHjBX05Y6AXbiqoJNWir/KktmoieQ
mKyhO4y/wt7lVhgTCGv6taU61NYU3+FqojeiG0Px1tl10W4jdAJfkXavVjgHeiv7m+uw7rjLRne1
9KT0RVuVGhm9CYtj3NTguKSvV3bf/v5YXt3s5Wt7OjnxOuWMXGCmv9/saLYpY5xEHlp3so6shA29
hDTz6aykR2gwko7PV8y2P/BGNsmmOsgoliDeiuu1jsN+PSMzJymlwSuw0g1aEiAggLO8Wfr4oLXk
PDLEbuyh+Kp2u7qtcineAWKipeKcJHGn//51Wdda1NvdeKCqZjBEIqA6YxbL4RKi7SQfzKrhKWKz
6bObOu0699w6BhKfZCDJ+x7MUHt2SYCpH0HrZoR2ZYN4KUN4V6+2HJmk9N2yR5RuH/yoRBUkd8qc
ZnsfmqW6SzXXyDeVDEcEAc4E66CJAcbRQ7Y7hUAhjvqNWcb2XVYXFeotcDreOh3sqkEtwUTWJya7
RwFFBta47gdkTT58VOA4Ma3wT7qPRbqz0iJ66QpTBKuenukvu7S0pzyBpcFKv+/Sipp5eiio4VJW
4DbZa6lkeNG3dFouMbpIBOChG+UHRRD4W5DH6hFXIM2UyjbiYut2Su8vVcjwfatYWMxDh8Y32Vhe
FeDO8OxuT14Ain8vJ4L98X98VKW5PKjES8F+ckiS/f23ayt8q149jwfbqK1nUCiuT7eIWkMx22mc
keNtiQnh7xcVSzn7rwUS6CVASbiXwKBMybJ0tW2Q5728NfZ8iN3Z8tZwAoDoJwODWYarc4ZQThvy
CEH/EPzKWjuFkOdqAVlKk4qfUCeRXGJGXaOtW7tbMldGfj4Up17hrGgIuK8WuJ+fFZmxFQoYg8GB
VgDRw9HVO/WqRYVCdCHplSlcAVB1fiuSRUSvQvgHYRHQRmIKr6+6Yg4HhoV0eVdEq3QZ/X0tCDbo
tTtYIvTZmTP0JoI0NGrLQqLTrXWQ/pyHdmgremeZ99Rj7Mds08Eo+OIuXtUbUiw/Gy8UKGHOjzQG
f//pXAszq4Mn9SBqu0UKRvBV7OeWtD2EhFRZq8kdjXT995/uquBgHyEbApSWY7OEcmK5WtGxhyat
YJCE5yHo30n2kh9gJ3BEoRnXkaT20YyAZfDeTLprXz03/6Q0/+u5Ic8CcBcJpuBm6I2I6+1+gEZN
XmjhEVXlphvNc85lnIJGr6uDau46De2gme+FlbyQjLmue32rpempyxzEmq3f82bDTTE+Fgt9MmYY
nMY9yuGlmfCkCfQ4zGlC2dzLcfgfwcHL/qsz1zVZojlmURP8/mNpYdWbIJedQ5nN3UM55QlDADMI
UDLrC1EnYwZk+PjxxTnoI6bbf//Zrnak5fKwDalM6QE44POvnpW0LsIAz7p9sOHYLGZN9lYzou86
ZEm+KcbK+DaRMvTy96te7Un/XNUxOM54C0eeZs/vX7pGoJllvU5DqVfPkQ6RpIemsLLzFMHkUJXf
6ianM1gUHcmwufPFo3pdHC6XX74wVTEwU0G68u+XL2WUVvgr3EPsAeJaMYWPXpqwwv4HtrKw32YV
VfckWQyfWI9czAwNamMgi+5jm4QlEhS0tfKLH+Lqpf3nM5k6vEMOeoJO4bIy/qvRkWuoJuymcw+O
qaNp1L3hvmyNXOEMbxiCwWlh1/z7r3B1ClouyYuKX0faNJt04+pX0GuLfSeLvIMFCO4n3iOG31WQ
37LNvv79Sv8EVf/2fi6XcnWLRq2kj3Ddxmg1wgBLbG2HuVAggjn8B8wruxoHTFGUw0MiszjlWQeq
s6KHG37k5pz/okFfRecYHcri5e8REytGBk9ehnwDWTPjipXuiQo9HN3SxyIq3RsiHN09i0H8Bez/
+j2xAfgJVrflVGUDwLx6ZMQ0x2EqEHZPjTIQVDnOph5/tIRQz6tGa8ajZKLzVVn6H8+Eu5ROnGUI
ZgZR+PszwXBBBL1BwLrVD8ZFQoH2664bd+RR4vPK8vZ/fyBc07HZ7z22/D/eixl3kw4Fwz1E/6+e
mMduF1Wciv0usD/+/kj88+H/fCQsSoslt8O4ThCpcF+yj4zuITOr+IGxYYBSMW6wjEbJJirmGZ82
/u21sMroBuMGnXzTmb/4xnJ5ra4+hcczaUtWYJp9170VN5J456fQpZOf5GI1Gp27lQgYAWvPMw67
rPuJ1aUFFpZW6kafca9vwnSybmMx1he4RVa9H6pR3YaVp98r1gW1SgpLPnhtbLzZURi+RxATJcY6
Q/8GCj7LtnjHnGgHWFi378cpCaxDXdK+Jw1JRdp3SN8Y1rJQpbUf8ovMK1GXDMemcIre9KbvT67w
IHMYesWGbkTmcIh0q34rU3T41MS81OBxzEmeyrhWzhremUOyj3KqUwux7jLR7rvEKXd+VQZTNAGL
7sp+1UVerB+bMse4XWa2ftclYfsw4fNMfckEKFvlTMzFPWhk/tzQx3TEkB/jBYqZ3yPLHyt1DrSg
/iSALZdr2dZEL//vz4znSKqMBYLN7nFVHoat0WGM0LyDwSuwB4WNimbJ1gmjGbVEYwT4/430VE9Y
u/rA0zbBbKgvhiH/tZYRhAKz02RRoMa6qnQsI6og52XBYYgkCdgAEX+adRlBwEPt6rcO0U2dZnOU
7UQi+WyVpWe+NXe4NpHGzHelVWGDkhEGxX1rZ2bvh4OTvtjaZIV+OPUyWOla1CNpnZx2N3Bfv+pv
/7GuOLaDkYknXpdw9f9pf/97r5ntsDZtQnPyrrF3TUJGJ/SnMXrMmlkHdgjj+6uJ2X/sNfxoOrBT
jygXip3flzIYWzzpA+NmN1EOrCk7XxTbsRrHY5g3zVdBGn9Wo2RqkVdjW+hoEHddXQ4TaWZlJkfb
OsQdCFOVTN3Ec3v0fFU+YOALJoGXui7kG1Ut5vO/P6j/eXkwkrQyyZ74g43vtlPZkFjjHcxaIT4z
2OxURk6TlIO+SVMMzsja003YCfHFla/3qaUMp56UOhMkl+bX9Z5O9zcIK9c7tEY6oy4LI0Swwi2a
26GJJOk8GqJNUIBYL794Oa9/YU4cFocOyyQLgjfz+tRBIE1tdKjTjm7gHDPWqDurK4O1PgTR97/f
3f9IEOVSjr0M5ECv/zEU8ZYIdZuEgWON2eRkhSTPrypwaOGGBcL+kck2GfyozNtyn8wQBYGHGOF3
r49xPJPhEa3iEqii10d4PCNkeAXc7nhOvqjorn+K5YaYtECFwczQda43OL12HHKscZXGLgG50L7K
C1GQNBYYZ/mmw5A+6cf2iwEKe8TVjsZlBZuZSxXJ3vrHZcMeHwl/Jj7aZd/8sErXPfdyyD4iMRuv
s9tjaJ9L82jFtQdg2XQ3wmzHTekh5y/LqSLNwyhJOLZaUW3cBqaorw86wsksBlhEqKf5iVjM2bI4
WWvDVKgMqixXPoK3UviUTyh05BBkp1rM4VZ5PRKpeuyiz46ciI8+1RK4KtCh9ONIVDNui8KCjFFY
xqEDL7mbFBS5VZi4OHzQqlnnUUXypjeb6RxPYFAMsykQaU1he/BIXD4O40AElWsN4YvMGnVwoxAX
tpmPuDsj+z5EF/NczhGNgnzIgFNq5AhQH/YV6rzEHp+cqiJVS0n0F8yM3U1Kdvgy4hK3wphYBYXS
2JnnpmyeB2pyTmJWmhydNtLH4+zZ6QWZhvOkcoFCG/X1GwZAm/3YULR5ZKrvU+wd4Ca1ynwcFVr9
dZrYZEMhWoqOLM76HjWr6xNQF7yZMspu49gNL3mogjUqwOaiGj0+9tVUbaXb9U+jiIbOJ9gD+mzZ
pcG6L2X8nuN7jZhAzkHyaU11uBG4ZZEighdjTB3V8w0izWICoEmW35ngrsEfEYKvzf/j7DyW5Eay
LPpFMIMW2wiEQKSWzOQGRjJJKIeGQ339HHBmwUSmZVhNV1svqqrpAeXivXvP7eviftZ1mZ9589fH
O14vCt3U35fZgJdw2XT9s77QwmNyojV18iZVX7SMrXVBn9l8pJtvLRDBdjbuxGBgEMg6LXylMgdH
7MwksSoxU4ewqLaaOneRyjkNhvc/AjMLXgaOMydnrIqThVwZe2Mv1YOA+vfGrgjlbJzM4Ep456zv
ZthZzbYUskYqN8rOlmdm5s++S44Q9EWgIkDSX520zS5qMZmJ8sRGgCmJHlj7pMXjDJYW5nhx5vJX
pde/V0/DGCEPB1y46qurV1pJYVl181PJsvs6U9LHETpa4bmtxCfjWNR3uccOFRhXW52LBP1xoy3m
gmqgKRIAgq6Lv7nL6v+6geBxMt//zf+wPKrJq4Wtyux6dFW7OBmVR2xsY43VoVLKBgCyHTnnhBHL
7fn3WLC8wR4KFLQnvDscR9+/PMkUjlbWaNkp7QtZb+FTjni4lRIYktbWf9DkglrI9AGzQeHIM+vb
J4MjEqIgQwAJ9YD1BtMDJ6UWep+f6sbGZ144cDDowEJFxWhV9+a4U2diPjGmn+3LLNe1vm6NVZWd
ocupZF2NIs4vA7PAXe6duduViDx35FBD3UTJeTv29vdEzi+4IcAMV3Gzz3S1OFOc+eQzoRBJuCQb
fdP5sI2Ix97oaNxCHs1t48JlFd8qrt39JFKm/X9MU0vRkj2iqZNcsHp3YbDKzHSj9JShdidcmYDe
ncgNGlGV8wu3cohUntNPyBR3xO2a/NdP1LDZL3Gv2SLwBa0DlASiJVl7yRTEZVo/OYUpwLqD6zkX
DaZ9+EaXgSioo6Lh7ET96P3L7OGcR0/vgblyEjNQMJTtTTsr/cmo8lsOlyDIugpzNp3aKidVu8yf
uzKVt3NX2X+sbmxa0EU6zhhlGoYzuSIfHje/jcepGhSNceOtO29KrsxA6lHrzqpTOpecskGC9b2C
4cXN2NifeeQfPi2GY89okTOBnAjvyvtb0Y44MyKX4eipOt/TQVbTzqAC/+SNrVYehrkxbu2sjbJt
WYnS2H29Jn32IOjJL90UQyfpb/UgxmSkD5fDLRemwHIWdl2b722dFtXh64E+u6usNaTS8n65+vqJ
wyTKWRgGBoKRl+/RU2j44LCoV+x3XUhLXw+nGR/mDe4rdRR6Mxp6PXRK7+8rZiho+i393Doz6NXM
Qro+7AkYnYC1f3Xm3L6abMNQ6npW/atqnbrZalU5nso68X6AaYuQ/KZmkuL5M/pxp80h2RHGAJhq
qypedpXrUC3xSFjsY+pWsV6UtmjfdFG021aaiLQ44hhoP107f6I6YmPc9/S9q0qCuIqpjR6woQ0Q
Mc0xPtVONlFeH5Qo2y1xeRW/1zV+li0cAKNQ6z/CVRVaSrW5JxwC9UTet8g7hVefRBSRPhRaRrXP
5+It0ZP0tm7JvSqJpnT8mYSHbRZhCeu0bvo2ToU8mWrdPk/8kgthaZXYzGyf4a6PyU4a0EKTtLFf
E6/Sn+1qaC7UfJq2RkvoEwEPKIxAC5Bq3ajJpU6P0B9xgz1FZZSAGo2Tl67roAGDjH1sYAte4m8I
bzWQofbOsdBPElnlUTvTQuVbXPfNkSzQqSEScSgL+Jw95isoYJdmXDmEEdTDpVGa6a2iwViCNea2
e8e2+0NHtBT2n7Tdo1N0L2VpZr9L4DbdKJ0b2rPqhZ3X8wVWxmw7uTUuZDOfMFg3I6E5SXghugpz
CTRL6BPUTWNyyPljrExi1MIYJ7ZlS6pJbzXdnWzD9NDTYPXx28zfifQrLpva1S+LbjZd9G3DfJ3Q
1712qhFEN+8T+QGJG6gVVqUDzWAj9+2hk1dRFEeHsKiMX9KKscAQTqjsoPlnD6U1wLX5+vX/7O3X
VaShOj00lVrmalaJs3SOm7GcArwO/bPgTQj9hKZB5FO6n/N9V2aa9OEuwTLXhIA43HUAJnzakpxA
+zlXLkxRgMtphfUqLN4FxODKBXAKmnVqU6VUMDCxAjeOMnZwdiagyRD8575JNDZsEZIk0iHFpLq5
SSZz+kkEfQ6CWG+ksTOqKYRZKWZsSErGAnP79dV/KORaBrJMWikooqnvEBT0/tuPRQWDouqmgH2b
PLn9ZOwKoWX7SZm9PSRv50rBrwsaJgMvYcTjE+1X8+nrH+EtR4p3GxdkmpQ9mIZ0j33/WshaePVY
SAyDQTPOOl3cuWUlBbdR1BCmVMeaF4fP8A1zcD8DCk+VV4UQjn0cx5IebuUOnMgn7QoSkjcdo0F0
HI6LWc/Qo7AcRvwRKEAlbykKOyFv8bD2L5gQdWMr1Do/GtBlLgZXrb9p6miGV+TcDO0p0VprV2i5
xME7QSpxdZT92ygF8r2F6BSnfktb5zobNHnvKnqLgj8caHJjSHYfE8eZiy29Nwv7pD7op8Qq25e5
KvVH4c3lYVTjcDwRqZ2W2PbCUFwYvVbLw4y1t/MxL7NtM3s9o4s9ImrbVKh1sZcCDBd7AniiF2hj
rAe5B+VwaxoFPMbMM5tn5gSlJaOF0lzQ9Ms2Qdp9sXUos6jboimie6QiMAP1lpUMd5tZ/CaRCtOK
KvTprWlgge+Sqgft4Jk0VjdQj7jlToHZ0mmy7pncr7n1tQmTIm81iBVRFMmbPpA15bej7N8Ab1QU
RrPpSiFvy920iHaao0GN9AE/5ARprNFIeXZ7aVaHVDoeO/N4uIHz3Yz7M6/Vx7cK8Qw1HNZsegPq
sqD/c5BVUmDQFqXyoFNmsBMnWpXigNEDfGkGP3qYU3CBiYywHtb1mUrOh/LR8lnZdLU5BKCGX3fn
yBifFVVUEyYqZfrJPrVYRHPPQMRidm6AHiJKXmd055/sG5AJodxDDkYByVgKx/9cr4zTxA6lOyFI
YfMHdZJkoWiicwhhI0Xq+vXdXZehl4mDTiyqekJ60Tcv3/Q/o4VqRaRDGavQkPuh3DeZXXq38Rh5
dKObrmi22FKTl/8+JuPCbGTCtog2fD9mXwrLm11zCrpOuneCTMO91qJoiT0cfnVnd2e6BWspORVo
9tzkyKL/RE+DBOv9gAQTyCH12POlNV92yOuLAQZoUWe4x77O7SunjWgW2aSOzc6uNOWhdlkZv77q
z56rzaaXwt+y/XWXf/7PnW4E75CqTXNgpUZ5Y5ej6g/aGLNO1u3d10N90DguF+yCHkJ0ifoE+eX7
sTq0MqHRdHMwT3Q0TtjgilOEoR0Xadq/woQP7x2ndU62J+ybWR/qe0wI9rdenRFtGe3wy029/ufX
P+qTN438c4ckT8umhLDuPuBiSkBmxWZQ4q9kCndjvWbuFZGyIWChB3cWkoZ9ZvL4uDCyG0bpR/WF
vb6prnXTagEmsJP5FLABUu5Mo3MAlQ7Y5yYdCipWc+bu4qgUTrJtI83BSw1D6+sL/zCJLD8BfSV2
Er4xmvzvH4Zkk9q4bcPrHoVip1b9g9RAuKmqMA9eajqnSTf/m01myYdctkCepVK+WNr+74dUyPGr
amyHgVlVPRlEaU4eCQgkMi/OCTk+vNbLUAiMWfrps9D2eD9UChNKrzxtCjKOEtca9e7daHT6oXVH
48wX9OEN4ryEJM1cXEl4ZczlRv/zBXnuYFY2vfggGueMDadjPY55Bwx04nPbjWqonrmNnwxo6Sw8
FkpqpHhrNbzqNEWdQERbpML5zdQh/tla0rWHfW2b8qZIzLI9M1d9cjstg8bq4sHAf7EusXU1i1Gl
mTLQPQIZWmmZV5HAFtFnWXhmy7zMeu+2ayi1CI/G1uPSquKk+v52UvWdWb4yGUyZzbEtmz0j2wty
Jp0z9YXPbiPqcx0PD8oNKsHvByqFYbZdMsrAUFyeEy2pHyY+qucR09axJ1Xm4esP7tPxmPENSs9o
74zV7Me+Kq+gUckAQYOxR8uJhRhR1w0gtHt+4rmD/sfvmyIGgy0dH0qW6/sIX9PueXNlEAp3vCIU
EBtra7CcsSU/iq5PdmVhtdWZWeXj02PURa3m0eKixbT67nKJmbqaVC7S04u9BTj9OIpxOnewWP6Y
9y8JwyxlDIxYbBDW72PYzLkH8UeSLxtXN6lajQesgeQUZlmyVwwXtFWbGztzaEMIbOxi51F1UHNZ
ye7rh/qhn8GSYeMFWx6qQTjrcj/++fiBAZEuPjsAo/j3DgP/Huji+UV16SZtRNkl9UbCDfazErd1
6VjTOWHOJzccVxT7QSrR/IL1AVP1piSa6EcFrdvbb2MY2RwV4iY9c52fDmOqLBiYAdDnrZ6rZdGh
IAmkCExRTqWPpLlhaaT9dG6gj5sEUzPpF/AfNppInFbfvwAJGBtyLgJbFsLYxQqhxrumc+tLPMLy
GEZxIjjhWC3dmZpAxV1sJ1p5jOeccFgKLB55ZQbYcwh/IY77rx/3hyIhP84ldJi2EUVC5GrvH3dr
z9po5m4RQDCnhznUQ1YdF/tn6uPscM0tihmCH6NYFz567UR//nr8j/Pw8lkhoaWegrt4vS+uCwan
dV4HqA3TA6T65kUlculUGWG5/3qozx7E0i7GzLz4Cz/MVw6YDQ1ASoPhrhE3Yw9sXOQEjGs4nA+q
tWS3pTYQGuxmgWN22cGibE2XdGH7NbDUGiMdzxx8Prt8NAxLrwfLAOvf+9vvovzu8iQvg3GyNKhY
KBUAWkfXMZdw5vKX12w1w3D6YBi05nRb1qq+MWxlvkR9BnDs8qcYkNiuMkDk4KMHq1NOlf/17f5k
PI6RyB9Z2bm29YxWYWQG595VOC7gzLScf3wAn+OljgfhXg+j6fD1eJ8sD7Q30EowaSCzXe9aKgvV
DaFV0L3UyDtkFPkIADSejCi1ySdzfihjGT5+PeQnT2850uk0VNxFXruaQ7o0oiBtiZKEpNE+JkXd
nbxIBymmKPLp66E+2WBrdIgWnzQXp7lrG75Zm7OlJU0ZeEb8jGatvzdLqzmok2peG+DIN8NEZhA/
17iy5oquu9pPZy73k6WBCQJDDw+TXdP6DnPii7FsTSIojXF66eoyuY2LJARbiUSzrufmylK8etOm
dvESlmr+88wtWPYvqzcYiQfd5GWV5Ekvj+OfpcmsW3Oe6O8E2YhkHNoYtGFao349hQCf9WlUbrxs
nm+6XDjdhiY4+XeNTJ8sImhuI5f69ZnJ87PnD5GA8y6nbHYmyw/+5wfVIyDypOOGuGbu7cPcE/oG
lfF8ZzCH/Pj66tefEy0jPOs0HHj2+tIefj+WSehaHxZzdOKzUgFWRAS9YRO5qwTqEcIAz+1a1w97
GY+jFM6UxSxHZ/j9eF4RlTqdiegEB8PwO7UyLp1Za27Ahr00dik3Drd+20VoNgdMRGcmj78Vn3+f
9TI8I6Mh0JFWfKhdFIPkmxsNMmajpj/VcSq2VZdSzoQG4YeoUo+dHRqHuIAYmZayQ08dq3sIk8V2
Io3yGrRHRv2ZtgC0VY7fmzxJ0ruvH8mHBcWkx0ghGCkAhxbLU5dn9s/zB/ZmWEWyqFtcL32dI9t+
tOIeUZCphc7vuI2sQ+qoEBlDoRBMXIWK+Q3MXXSBcEY/DR1pTFHWpGfWlA890OVnObbuIglxmJzW
jv5OUAgeCG88heXQPfE/xoPmDADw20jYb3FC2uze08b+pi/j5kc+N24gXCzOYHjjN+KhtD8kuJmv
hNqA2vz6lv3dpL9/rjbVAZcyI/9ld7maMgsBoa+2quRkVyh0ty5F/bdFJgnsBvH0woM0kOki/aVT
1RIPqG9tEopIBaUd9kuk9gRMLQeLRr6N5TxmnUvmZzEl+J+6JgKJiWZ4KCFnJIJ9qtUqFx7IBHJo
M0fSEdPm6YXuBVxhqp3ExYcW9dl9CdwFGXbUTzmSVqGCiMW9SHoXuI9qV3flcDPmfRoDDEuGp3nk
AEe41Fx8N4GdA0c1IgtMGC5bgC9zCA6qUcMGSDwXwd8xmzbcyzjOf0Rhgpa/5DMOWq+A0xQnGeqy
HK3mAQFA3vnJUOjlVmpWkmzduR5srkptbp1pyO8JMdSIvzTaujn3UHhNV8+E6iCnqr+HHF6b96+x
hZY4GtQxOdWGRfJebBDwlTgqCWA6jNivX4CP0xhHOBooBpZYhw2++X6svIgjWiUzcqkaLXgX6s1V
YSpEmInJeygs48yS9WHZ5FugFLbYvLEOIWJebbCAlgA91iP8YW7X0fZPbeNHpSptTgJtDI9WNaGH
E1JBwOvRIZKnP6QY4+xNTsxsfebH/HX6rm60Q8QU9SloOjhE1j9malUvHT07AASmLzhN1Jic7YIs
A8Lk41YtrxPY9sVBot/Dwi6mut6BQmmMPc4JWsVFFeXtpq+l7vz0ciLRnpWuV75bzUD4c9gnEwBB
MpfUn3T8QYV6VZmOkOBChIt5lUE2q8k/0DIPPp49C+NaGWmQ76xcYAKXoJWZ0HWpPTijGyZHgxzm
5A4MVzH5TSMn1WfOJkgz0vI43JphplnfcVDIjOSnMv7V4OAc/ayw4EBpSdXWnF0n6yahdJDsTSWx
qLHr5SQP3phH0h81qy3/pEC+tXO19vWZZjHiIoVGacE2gSLoao5RAaXn9IGVQOmhXKlxDTmlMorb
ZgAFP2HP22HJGrf0yM9Nbx8q4LxurJoUnwGJYIBeO0krQ+KILGslmIq6voSOq/oooOXRnvvHMA+1
48zhb29pBeqbsZRXTUa88hz25z7pDz+ETRI/goMnUjLUVd7qm3bw7GL3HPimVeFc9t7VGMnYb4pE
+Copjju8mw2Nf8erXxoMoP05r93yHf/7qv8dfzF4sYgjkVg3StmrFdNkLcpcOVTRzkYbbu4mGffh
mQnlwyL8dyRkfwtGYxGCrzYqjTI4JKZXoF1pXHJ/7epyHBNzq0XFd6N3ejbGBvRZ1Xomd4MyCnif
DczdAUgvKiv0yu7zf5vi/v4gjw4xBzqOtOuKkVu7U1MpWnqizTk9Gri1AYcB9YugLQMxJbDg6/E+
zHHLgOjINLASTOMUiN/PqQq85yRM3ewEhdk8zZoaBqCiIaBWKBN1GqXOppwHe+PFg3HjDeDfPAd9
yNe/4sNemB8BsQWlOqVOSlirH1HpQxQ1qpcQ0FXWro+2TBf7vpkHksZtEM5nhltvTzFRseViy+3p
VKvwqr2/5kxFtkzLLAxgxeV7iHACQjE8Xy2O8m2rwg90JG16pa/LvdLP9ZnD5mdX62oq5Sk8ZIgm
Vy/dSLE67EorORHmvkjqaVmSB0ke2DcH4uw5k/PH0VBH83wRK6qcNNbnjLaf2HnruHBGteYDwsar
Vej6a6bRJlLOFeA+G01bzKrUZThpOPr7W9u3TRcqTa4Eul6jH2lAPtlBMjeC9OKGV+rM5/L39Xw/
VaC9ZKai5UDPig/m/XhSktzrwtgO1HxUn7V6Mol/IwKgi8fxFReZTTe6bWW5Syy7+jnqRAO18xhf
QixquQGeCG/JrgbDGgs7fptgM3SwvEJU1g7aZuQ9Yw5n1KgUbEZZNXf3cQgGc6OxTlS+Ps959t/f
TUoC6GP4KC1Kuqv1R9RdTcY6ZxdQi4Qw1o7IyX7Iat2+VVpPv45asyUQxARxtHWyMRaXhbWEmnz9
QX5w/vKJ4I+hasC8CGFoXZ2QMolKd7LCwEEUce21uzJ9Qbu2WJEANJKLnB4tezT33QD6fixHAru0
vNv37Fr9Mz9l+fhXj5g+Eh8KRCD2P+uerDO0TqrRbgrGOrI9v21qvhGvVOAvhhIS7imx9TFhs5tY
ZPS1dJsOHjzXoBi6jC3SnCC0zgjvuGyUUJwD0H3yvtO+1Wmtca/wSq/eP5KflFgMXXxyIoNU+xp6
Tor4yKebe+7N+Hu8Wd0Ix0azQwGSo+0HVFDYuvgZmKNOY22Sbt0bf5Mgh+hBHzviQutKEN5ctF52
mPLQeJtGASGjI59PwTwioj8kBs2vUg1HcUqAxH2veuISjnzEZXqcWmu+y8c5oo48uGG/q3NkLa6o
kuepjSvCeCo9HDYjmmuI67Ubhj4IKu9nF4flTaUTz73BsFz0fuqQQben7zf9Ub2a0kooYTxuukZj
gu0Szm9MBJl3FwtHcdksFumPUqbzY68YlbO1y/OUxE8ekUHtHPUwUxIW1tVsP7sFQS6d4gZQRaur
up9JbNE72V96I4rEM5/vJzsKzgxLHwbyJLsKdd1IFmVtF6XO/lHTY3cfs2XXnmLzcY6s5rs3QB3b
gp01OOZztrTYFUcmIHm6v8OOyPLphGgq+tbpozWc+WXrje3ilmeVp/lLw0KlHfx+piyJWHfoj4VB
imKIRAvP3TatHOA79HJrDPbAVlI0yIsVUNVff8Ifqqvvh14vQWrajZYo3DCwW33cawBHiVrPnseG
DOqu6bK9Qf3xzJjLh/fuY1mmDB72YtLmqTuryyW+GINU5TBr9POQbawo0cTG1KkNbdxUmV9iGN3e
manq0zFtGBWLu4+eyKofUs+qEZNd4QTmFINJAb3rTajYsPqqWuFmRIO28pw4/pMxlxGNxf6Of27d
BHDMSmlGXRDVpIv+DxqA7pU5OHxweY+unImYmd3XD3P5XFY3luoZ55OFzkVFd7VA2aaSqqP0vMDS
O/WgT3b6xsFcvH49yievDI5buDYcP5Z+7erxybHv2wilQTBXrXeZx+X9yLvjl/P4pyyHaQdgRD9D
LvgwT1AgVXUkBNS9NLoAq3kircBK1cSKB66dWLQo3fJZb6MiwHIFnf7ry/vkqVEKh7mAzQlvw9rS
EGLyUjnE2kE7zOUxgq59qXtLxrMgtID8mnNio78/fvXU+BAWeJdKw4wR33/9mptksTW2ZjD1mhLu
M9Pp5kNluoPcJWVjmDhlZogmLYyolgio5tcoJ/JAawf8Cx1UMy03OZD+aCedWQWsCZeeqT0lLHvK
YVYdCgNrXWCRQPAgyGC4z9Uoz38CSVMmQOmiIVRA670cbBuSUhKoskHf5jYFAGo5wnklsdW8BOBA
0mdeAoDvgVUIvyDqt93UupK8RBVS/TOf6ycPHHetquJPpzXPduf9PWlAVahu6GJDtEuS0aieOFT5
cL0WUhB08vUT/2T6hYfhaDTPeOjUMd8P5hBU5UioB0EUt8lVbkZkJhKyGW1VCiI3Ta71gHk55dFH
ljrJC1+P/tmlQoxyEVktC6G7mpmUHrFqrGVEQLUemWJ1UREjlADHcrP0vwpJ+POpbCP+WUopaEHf
X2gm4AqTnUphSsm624FMPsS0rlX94FmEm6rCZ/31tXFK5I9cv9z0yKmacF85WC3//J9SOpjvGrIk
SBiwHCe3m9/KzHiOx85X8vaRJs5Fpo1P4Tg9R54eFGyjOc2KoKjqAna5+7OOEJoTH8fSFHvWtkpA
3mwAItxbRewdzEFFaEyjmaRWQqHs3gt9mQ7XbKS+V8VYAtpe9Ab4R6DqzzvCMxWiLujk+SKqyEah
gw3O3dsmbVHegHxAs0+KkD5gcxj1eyxiByNvT1M/xXSdSty4xHqNZHNVWn7vSazEVascJc5VP47S
5oIab75N7ZKIyMK9iwGubeaGw91s37Wkbg1zbe8Ico6/YwQo/Wi0T+T8kkyad3zHrr1DFxwdBlJG
MOBuXbW4sMvW3izwHpErl5C6rg350HXuAdIX0Wbo3wA+ieuWolPBgilJ7EYoFHRJtEvSMMV1V/z2
6up31XY3YWdc2CShbVSr2eFM3xFLdohc5Q1bywyxQfFrr6h3dhmeSO09eXkWP+UV4SxkeHqafOrL
Ak69QrKQVz17mAE2tvBOHqQFLXbvZmaHTTRCTVerwWeK+927dVClKfXNOJgJsuPnqg+WO93jlXro
7HHXqObWG1H8K5avT41f1OK2FfHOjZVAq2MChk3x1M72Q9hPV9y661qdrkSb7XQinVU33hWK8YAZ
FZt3nvpGal4ZBWEGaWzbGzPWH6NWvZADnk6RvyhORFpr8TsXxUXREFDfkY2hNQORIga7OnFbpGrm
g3c4pIUj+KnZr7Zr9kKmt3msXLblfEVexg/HTL9lgPeNsHlRutB3jebKHJ2Hyi7kVo3jn0ms7zVY
+KqLqA497NuAY0aN9R/NBNGryKNjVs63uK8R0HbdTsXTEooYIJxNrc6MngeUnWTG1Xe2DQVEMX44
ves7kXpV4xTa9KDvt6mplEQDUwQGfbPDmR2kTnk92ERnuikg/X5cgiN8p9DvyprTRcz6CInw0BOt
jFFg20zieZna7QHyTxTucoKhUUJdt4N1zF3HV0O8vMJ6dBX3qolJ1DGB/1XtsMGLvAFBuPc4ZHDs
P/SOfqUoSbPpxbjrk2E/dfYeEE2QuzCF4+KFvfYuVTwifmo/H8Id3Nb9DLo1zQnNFs51I70r3pIj
RvFDZ+sn0jp9DgRX/BkPLDnWxvV0cuv6a6U0foHqf9IUuevJHVSZq2Q83tQGvioU+ViQtmx7XkZZ
75IiDmI9QaNakumUX4RS+YmNrdjgvLxOK3ml8RptrNbaph0ERQUkuT1eW7l2qrCZeIXOe6H031H2
7N1UEKfQ3tIZ3zresBuG6jjYxnbuo5fGbB5JyrsEU0/giHBw8492uy09PhRHOeWevGupSSrcFoBl
h8xtdgRKPIlSuaYN8Ny74l5L5qDVvb3sAe3FwrojisqfqCsbpXXhpNaOt+T34CFeqvXxIavGiwSa
tJlYT3ZlH9p6eRy2uyO3+TB2+jUhck8zht6uGg5pGO+YXciBLu9nDrxhWf2CAEmBQA9fSQ8hvqs+
lsX8TcGKv51SsliIGg+36DPx3iQhEGhmC3dMriOP2K261H3q4wPmI2xxpWE9xMpAgpcT+0Se40ky
Yn2bNvJmGObX3M5/jtK+Giv5oyv7E9sTdzO1HXpd0nqJSz66iUU8hrvTrHyXZ9lxCZh3ucTY6fH/
V/eNzcmH5jSZIUP8UDjpDRSeJ9qavtJEmNkUhM7iWKnuH7LnScBtD/3Cm5MpRD5ZsYSqjXWpp9Gv
viroMpJjZCb0D91w4uuwMcfOdFpcGRA0dp2TqmAX3lNnkTjj6Xc8+8u6aIctoqZ501eEhwii37xp
5kRu3mFIJP8jN27huTs0l5TvpFv7tCQb2Djtzqq0U6lxZrT05AiPSWV3BhUuaXeuEwdaZ14NDoHK
xNykzXApwtrXrIm6anxFXVMwnLgQWkM91ykDw53tLbHUwwaW1NHU2n3rTOkmjGOyeETAU/TLjjTg
eQps7hWxjtativN5o8EC5dA6nvRUPxHyd2EQ6ItF+AWwemB1cbe1IvuyH4hSM6K9XQ4HK83ZOg5+
3kZ+XA2B2el+HZZ3htZwmwmASd2TLbVdUTRBxkmZx/uQxUq0Kdi0lCavMDsyMqNPMbmVfui5F2g4
v+u5ruNJdH6GcY9VQKh/XEVc9lr+25oJdPaafj/ZzKHJhM6gfxkHjl9tAxA1lb8ITckvCVCeCDUJ
9+rcB30zXIeVdZPV00XizqCN60FsMzm/oSZoTtKyYmyQ1UXq2VuNbG6yX6FtdtapmIjtFlF5yudw
I0L7J1ziH1RjfauPjujWyCWf4qPNoiFrJJDmbEw7Rw44MvtZ3bfq9JiW7mGcyAVI82ePtGTmhUcY
I3uTyumWCn18YWYVq3jfLHnYz6ELoiHp5bF1ij+qkMw2pUWejhZ2Pm6t23ACh7pwG/q64jVvLyP1
j7FkGBUqoJMuR7dFGcZuL3JpbUrYOt2IfcmxdtqA5YicU/IVFRhqbcZiN4/fpTS4++V0a6lVugG8
5cN12iWaR06oadIlieLX2DCesine2zarUEW5FEnNMZ213WiTmjcwu5P+cT8r7Z1OtjYHsYdagDXp
bffYLJl4nJU2Mq99EguudRfDUmH+RufIilbcTmZJVt2062r7z9y3F9NgE/uS3Q69Hagkp8YI8bLo
iciYG1ckqDIp0VoULdOZtC/qTFvqPXs9bA6Yx+8TamdV6V1jkvRHvhmlMx4JD8i2hhlf5XlHmlh7
k2nhTa1M39IRVFhI3LHInqld3VFTuyXDcZ86E2+hvJlMc4cM5tXLuiPF5EPraNdKLq8dsGIWnq2s
0fdyhk1NEMyfXjRv2dA/Nvl0aaJ1ruS8VXLN3JISeV3iancIesakSCSmHj46SJTyjpzcrLwcROXn
5FP1S/bnoJDhOM98fGBL4pFEyukaqBrbIEJtUtZz7zXRq++iya9Ky76PPHET1vkLBHwOcVN057bZ
MVPiJ8qGB1UOZB6CQunT4RsNwWnLcfVJli7Lkfet6aaLMs6bbZjExJk04JnQoT7Av7uJNfmS1Pre
C0PdbyTzq1Ioh1mqC9VigniWETFnYg/HjuWBSqvzcgvuhtmYPSJaHCVTD72u1ptR9fxeDuyRyZWt
8oz8KtK4TQAytvqGD/CPq8+8BbG490iY3tQdwmadzBJdK0dEEO5vegNsHErUrtq1KeeTO1C1LtSL
2OLw2CvNL+hZ+nb01BtFj05RH+6jKf5WUi9eHEYkUdV/+i57HKrh6EhnW5QjzZhQ3eQIfDfgJR44
hV6DOg8w6DwXmnICvnfIeb7LXjbSYl5bZz6m2Tky/CenGnqAS44MIjEAG/r7U40UJVK+2DODwnEr
l6BAb3wrW5047MltlXNl9k/OpwtKmGYgSGGbtuv70aoGSXXXVVYQhl2r7oYKXUAAVpPI4WKkYBgW
rPZ8oK1t7xdbkzxzQl315Dj8oaRG0sNfi9B0TaHR1Hl0FntuQPjSiOG3oMfuNM0l5DGHIiHfRKGr
+U5R28aPQlSnXx8iVwWZ/x2egzGdMogaKGrfXz5OLbea9dIJRkuvL+AeNY+CPBH6ZU6f3SsD9Zoz
1YfVDf/fEak+gD6DQkbJ8P2I7PO7WU9M5UgXMH/oxsH0+zIP8+V03j7NjtGdUsuJd2jYz1UDVsW1
/xua8znwIR72mnlDTp6ANqUobItzw0/7JNsNKPdfaXixibGr5pCRifD09R3+EKGzPGF3KUEvxC1k
Nas3TDVCrZbNHAWp0kh9p+kVtt0Jvde4idLJuBBxxtk37aYOr1c3ACqsIx0NxiCn4XscisSFpYXR
YcNtK8jfgQ0ebchvnk0CtHL+r1Ep3XQz9b2Iz5QGP3s7kAH9FSPz4+1VgSGca+kOlqUcY7Q2p3bK
LYIL0+jQu2lyW8y5PJy5V0uR5J+KxkJORdmNGnkBYFBeXDXEizhVJRhigp1M9RY7oO2Xve4+VUky
XHnp9UQccJpt2rC7MaVxpp7yt2f1YXD0Hw4zJ1LANdsmHep2LhJQnqMRQnrpOdKQp2p21jeY5PRH
x//h7DyW40aaLfxEiAAKfgu0JymSEo2kDUKiJHhXBf/094P+zbDJYIfuLCZmYgxMF6oyTx4zGEO8
s6Cav/hF6voHo4uM5dHSicHdjmbc3inpbhy3ApFRXjEMG3wYJqpGBS1tP9askVOCKztEomqp8djq
87V6m1uGtX1ij3+K0RiNbWFl1k9y2R1vR6xgccnt5Wx7/fuKnZXZBb8EUO5cWbGsvgOZxB2zQaqf
0x0tltrCpjF/u1oa/ev+wg8KOO8S2APh0+alvv7aTZdZh/Ij5+BBqTn5gAOBGjPrWUezfJAOFnIf
r6DzT3xdQObq6IiWES7JOQMXgKj0ZM1vo1I8PwMxRJ51MwGomtuxjqc48B3io8HUNHFp7a5b5fny
gSnOrJZsSRgsZ4/qyyqRCfPLw9CVM6F8yi2+jbhY0tbNXvrYm73mAHUZI/6pPghBIUrZBuk4zC9S
E9ntxy/i/NNdXwQkJqptAbeEKLrXLz4p/L5ZGMIdvCRNc/BHxpp9nfv7EfoovNHc/Tdx4N91xdOt
hzZyET6h1xfsoBM1tp74h7kviI+BfPE7VQtBe9k4X9iW3l3CMC2QBuIXyrb6+lJtzBxhLofo4Dbx
cg3Eu9wPuBHuFmfxdh+/xvfWE/vBKlZmqMam9PpSkYHQvdXG6LBMnh3Cea1vhqTNoc8SRWhb5Akn
fVdckHa+93wu9DPd4BPEn+3siCywFEy6gYCpsa/Im2EJCy0Ek+3u6jTvf338hMb6ts7XLZ8LdGtg
eoD6s6tV9sj8vLHws1gwS6DImgsnHAflP8EoNvVdBl3wK4mZWNDJbBXQgVSWt1jSN6twV2YuPWov
8BS2zdaheMG88YLrwDkr4+/aWj9n8phQ5b9hDkmCfTWgYP/QZi2HH+nC32Y081vdgJcFF7VGvlym
pHPoXphKhaPq5CS3qiqNYzcM/YU95nzW/b/bgaiG/hbxLazJ14uCrXnGRHX2D+NIcKp0u4gGwCEh
IEsJ6BxEdLRyOYX6Sqz3i3zeDVpthHU3/1GzUQMZLfICff1smWKtx+fADI+PfRVrnd9RoXXKqfCf
OwpYssFKX2RsFSewV+i28WUmgjuVzvHjlXO2cP5e1GCH4cBm9vEmtsp2Zl/Go4xPSWFpIoRxUnqh
5ovlEm/trGT8eyHI+dTHjCihB51VBQrxdI4xaHzqTS3fNBm4tVuMPxzNkKRUiyYsUuMwOTUd+cdP
+N5rZYaOboZ5OvqAs5lOlGkYw0we3ZPX8QWSoLYB66Pdy5t2N4g+OVReb154rWdf/9+nZf+EuAa9
hknzWUlu6y3wumXGJ8yWADemuV7gBjuR2ru1Vtabjx/xf94G//n+/14PMSfTe6qBlc/zejUPc+b5
UbJEx9Yu0mhnEyToXtHo2Oldi/zwqSGyeU307os+JOHc4hsnH7naGzHz79DpZxMgb4gjnNmZNlab
fC4Y2jBVHp9m25e/BkGKbwBZaXnoxxb/pwmO/x99oucyndZKAh/SNDHHoI4nY7aTBxB7UW3QhIwZ
EQ/aCNSHMCsONYuhQTjOBG9vFmuJblJs4NQmNcvld1snxrUtGjymYLoAuFlLmncb35AuOdIDvixX
hhLZjcrE9KPsWGPhbGD1tu3rhmw1w6msFJgzYQrq4VZjoYyqnLuOr/q2dUnZwHSJULtGYxde4bWU
vJB6XuqwZKD+reuXjlbdwL0qRHUz8AV6xvSNfbONCATXnc+LPvnLZhlb44uDxdtq4J07DdEGC5Au
lmFRsUF8KB74plogH5xCblXNiDzAyHUyaJX0/lsaNxOXtTNZ7zMns7KjZpa22iZZj0NfHVGRBiqZ
XQ2xhweKUw/W17zIQM0Qr3jXEcnT5Y4Qh1oPhqqqngo5etYxS2JS1k098n4wZ9LuPWqGjpLVntJN
NRjzfcFD68FUY24L8qWM/FAaKsENUWDjwIBisPJHYmZJs5c5ocI7vWv8b05iXygvzuqZdZUil0eA
ig8gb+yccNbMWb0UstKOS1mJfeKP7gNypxqqtOq2g1TJ1wvfxVk59/eCHixZfH3QK7Gnvv4sZEWa
a06c9knMmvPJnNL0OI7yAal1dxWV9Z++yw2MEEiTznz3FDVpt1UpXcLHt/HO1mfDXxCcMtjVgom8
vgsqAWEPPSHk+IGD4+G1U3VXiUjqG18lSxygpap/qNmPf4lldi8N79956exCayQZK443cVYaFN5A
5ow3xydbJH/INDLC1Lfq66Il2Ckn5vHw8cO+IeDzI+MJAzLAj4048FyvVyeQR7rMXVm0FVCnKfV2
Zizlad8lPK7rtuwRHZOE0jhBXWGVG7h5WWlbq11w9wDdv6Trf+/5sS2E4Li2o2/cTnuGeaZ0veRE
A5g9LWaSfC0W7jJsGxpFIg1UeqG0fcNLX1/BWmfCWLbXIOGzZYcGqjZjuoZTU7SAvTmTL88G8TNT
G+XBYDVb09wvdYYWDMexPq8vkdbee2ZkP5w8aDIgQZ6tOIVlD3oLDyJuY2gkVzP2gJYXYQEGveMW
S5X6QnX3ThkBDwX0C3oOLlZ/69P/sBiIBW5FL/r45KimQ3+DJSOSNl2k9qW67QxdWD9pm7N8taZY
S93zpDscyjqOP59Hcxwr2crCi761eg6XIaaAPSYdJm07ghiyP0Ok5jyMzXWA3Ex6Vl3AGt57ySx1
eiV+YUz4zz6skvxm3ZANzyz9aEfG03iIZvObkTHkoXYluPrjL+udbQR1gUPwlS1Wbeh6P/95xzK2
OPiyBNEl3hDwLm2cwxDAigSIG+en25FNYLfocfxInru8BDm887QsZReLDEEV/8avWJq6PhKtQKHo
VX86nNu2cuzS/awqO0SEG/0/thG4gRCTseNg0zpvRQ1NL6OU0JYTM+f+NndIUwm0ypw/4aQmgroc
RNgudhtUU89fiYnjLZuXsBxVeelW3llySNzBPvieWVrnfPJysImVm+z4NNawAyC0y+Rbpcr6YWbX
+QrwaNwPlZruB6xtKsaXK8xdg7hdMtT4C3y8qvLWPoUjFGouWgg4ca9XQOJOcD6IJTk5lW38pqeL
TkaWdeEyytpG8Et7EBS9L5PAKTV8RVu3d64iEnd/Ck/NP0vMOE7O0OeYDCH3JKNEi+PQBy2rNmkj
kgTca5h+FcMyfCF+3qvhn+j9b88kB2VnkAXwXGITTVSAGnUDxb2M0RsYvXMyiM6CdcSM8RI/6gxZ
p2vHRgHdPfZaSE5AYF8/saeGZGzmPj+ZMwSFICswYqG7zajdyig3GenMsZw2yGzUk58M5suClPHz
x9/deef6v5uwqONXU2E+vrObSH2qUUTQ2clKW2+rl93vJLHrp6TWb7ui9YMSFm8gNMvZt1GkdpkQ
z6Oqnc2Q1peamTd9Be/D5PNH+oN3nzhP/qjLWXFkRtkpqZxMR91ke/eycBPiGCjGnz5+8PdePr5U
rDQqByTVZxucX7fSRCqSn0TSyX5D5Mdibh2rirC/9brsLm69/os3R/IZrHW8n+JpvNASv/e4aAZA
iABQ3mIGEae5jW0ucSN1FV1bqa6OXWI4ByXggX78sG9OMN7sircxz8D6641oRDQ9ujlfFae5MtLv
sYEkPJwqZjkXdvE37SjXWT1+MGAE2cQy7vWKLjsdnzjUMScJzrapiMDdxImvBZjfzmE2yd8EPYwX
rvnea1yT+Fb3DEYB55oxOLL4c+ZTfkrawmLNjt7XYhZuBq+qRO798Yt892JrricFL4qPc4UYsGgC
n64i6jY1mmrbdEn6HeCBgmvMlvrHxxd7b4myO5A5hPQf9vMZquCgs+uNUeSnWjdntoQo+2LFpMhX
E7Bs0ktvS7WQbzCklSevd6ILZc+bI5kf0yM7gJkjCwfZ6+sfsxIq8WcRF6fJj/urrjKhSsZRvddi
OGe6HMcgN3y4RnN6icn+zjIygRX4TVmuFFxnxQDpFmmk6dA2Gp9pGGmzsj/Mbmvo1PSyLTbjZAzF
lbM4zdeP3/h7F6a05fCBrAr5+GxTQIaaOoVpF6fckcUm7yBlkbNo7ud8pWEqJRmfW9OFNfW2qQCk
4Jvkp6aq4+LrOvhP7ZNrUOoXfKSJ2XHwKDKceLPaWwVWk9xjthM9dGl3L6zK2iPsTj+TQO5dV4N1
9/Gzv6mBuAvyrP/amZLock7sNweb8sqW5UmMbpZu2kLXH8lAd+4TWgHcczHavmQb8M7rRq4AJr8a
+4C9rP/8Pw/uyR5W99iVp1RE3S8wXi/QdL3fjkY6HRYQn6Dy5/b48XO+d1EbEioB66uM+hyr82uF
mXpENoWfgbEsRu0FmV10pz5RzcbXhH30HIi9H1/0/OWuwtZVL8237IMSn1tK+lpaQ3NFvD5qeo1S
nMRHEWvlL3hPw40zJf841VpnAf+93rlrZhdlbIFuHJ9kPUb7uLPuSCkqdlVJ3kdmjP8PKevKX+eq
69yOXun1D5mXEhF3XcUnok7XbO4yrRBoO80pLqDnfvwqz8cBf58Nxy+OsbUPf4O1Ew7GjoMaDfKm
qAJHpYrQw8a68r3SDo1K2KGZVQ9Klv1B5mtzWAgj8GYNo7suzwPLjI4RQSSXXvn5drm+cod1BcyM
6JFu/PU7sIeaosav6SEg5nRraJ47Q3m0ZXwgsGz+Ru8yPqaWFC+WMu1x//FbOT+Y/l4dEIS+eB0M
n48Vh8ptazLj6Nfm0Qo8I3tqy6R/1sp4evj4Sm8AgPVS63s3sa2y+KuzY8kYHYdcBOTotb/MNxmy
TwyDkpZanLltaHhae5MjltskFHHbJDXdkwUh80J/ev4VcxPcwTpeoz8FfDrbqbXCEAzYIBS1qhd7
Ghx8zzD8BidVOsTKpNhFsewuKCj+Hjz/7VH+XhVeIMiDx3jFPNuwXOUSZa4b0THvzXZfLm6z60C1
AmH1SYB5u3x0JuXsyCtMNmWf2UGmg4ebOJ9ueJRfbDhaUHoa3PccIhw2KemFQu+8ZPh7g2seKVoW
luK5uC6pyjmtmiY62o0pSJGsut/jkhtbOUv7NrJK7auynfKY4WeRBlHjXqoZ3lmGnF84hrC3Umye
l/B2ksZZ27X+cZg0ezd0hk48biTVJ6Lb0guA63vPim0uU/u1QHpjAjMYTgfVFrMAWXEqByBkUGsd
kis0zU/vzG5qt8B1zjGhDQiXyb/Urry3EUHMohCkYVmTIc9aJ3uMoCNA3DrWxZ9ZT9Xez0cy1TK4
elVjP+E8mwUODkXhSHH/ZPj5HPZaLHcV1MqgH734xsDG6uOv870fAF+vNZ+LUdSbjxN7uJFcKI0B
XzkVfaAPevYAH7+qQqFp+XBhub1zrGGMgujQxtkL6PusRBx1ElYNaWvHxpHJaZat/oQxxrhtoz7f
LoklLsydzweb697vwYSDqMG4jW1offz/VAw458S5L3L2HohQ3Z6AEQr9TJQrH97wMii8ZKv21xao
87DHkKVcE5Ac0UJ6p5IKVDyYz74geIK5QKouzeLFes6d7w+0BRgPkz+FWcjZ1liOpb3MEVLesR65
XDqmDFgjzUBOK5WmPfqRbK3QzXyT+FSvrr9OXuY9k5CSettaJ+thIzE7k3vRtQprNKZMAvhrWle3
l8oCxm6SZsdmVN6dg0FuzKSqjO47UXm3FpHgJxf597Lxss6yLpy67+23AFUEYwKTESl2drrFxZQZ
loxQszqmtmvmRNvHGZ7gieM8dZ5VBVDmu//HHo83Ip8YdE8dv4PXP3ZKEC09UJyeCgi8yGhNzLHT
AuqnvUS3EdxkCMHtJanwew8KbYOhAgfpShR5fdGOiCFlQUw95UWtjkMjqu1MbNg3DSA0SJDl7adC
ufuPv9o33xG0FGYnHKdsm8zJz5a1NSSVDx0LOjbj935TdaPYiV45L/bS7TEwICPn3y+4TlRRWUIl
44/XTwmlI9FSX4vxnSTMZVNF5uQHfVzgUkWbNWGs54zZ/K9riKdE8r1CA663Xvv1RaulZdra9xC7
8fU4ebaZoo7rvS9E2X4j7Ke8IzLTvsAyelutrIyfv3NjuEYmhdnri2ozKJaVrwqMPJ+Ok5EbwZjp
RHPCed1UjZiQAFAUe0vZPmZQjje2Gc8v//y2DUgI4PqkfVAJnz04///My8qFL1cz3THoO5F/woJB
w8NmLLdM9cU/tu60VGt1vCY1rpLWv7rM/2yTg9G3bokpyDGJq/KpSKUVTm4K295Z2iDXtZ783Nrd
NnK8xA148/lw5fVMJuGagxEg//XrHka/1d28i48i1z+Bb3pXZhm513kyabs8751j7tLWffx63x7E
XHRtJPl8CCfDT+H1RUtyIVQ5lAl7hG4jMUt+FpZbb7QBS7QGY6wQUpC50XvdD5dmKn6gk3yWY+/t
vV4aV1ZaqU0Tq3/evrgrCnE407CuYQadrTyzJOWFXlo7ANu77I9e8RshX06alRZ/HopMP5T8+cKe
+d56x7SU44cRJZPK89zocnTyrLeq+FjHyFB6eKysdy3fV5Wt76SrEXBWGNaGHD0LUNuAf19X+YWP
7k0rtD456YsAm0w5nHNAgwPXHqEBaYfGJcIZbkz5kFYFr7tykBU06bKbB3sKK0CnfwXo1pXPHuOR
j8J/bZ5X6LqdaAwDi/g4K5/MHs3tbofedjfROFX/Wvysl4LvBXphMzw6BxIUoqfKtrx1Z8nmQw00
ddPYpEb13dgfRjgyF5b5e2+VIfe6pARF1/kR7GZtn9Yc88c2XuoTGk8Sn5Q5742KaK4cXANTuiTZ
ZyNaiY8/sL8ewK/qGh6VRQw4xWYEW/Ps9C+1BOdC0n2PkzYZt7UxgAXKNJoI2OwIW9u43mKg2TUj
lK8pqa0/yrqdH0qjhP8ULVEijhq2RfdtmnkvJIllMF4IlnuJsrH7rJKEoBwTX557sJFQRJq6g2mw
7B18oGba2TLw3F5cc9Q/e642/EktYyJ12Y0Idh6zsqbBylL3qhq8qvyUu0ajH6LCqcZj3U2WGzYV
9ilH9IdFgyB0mqZgsGyZbud5nHE5icjS20qFZXrIcoqqKzd2J+saM1JLBVaWR9OGsL9UPBaJ5UzH
j1/se18rsBBaAxBs6KLng0B7csAMljY+JmkCB8mZ11ytkUWkYN+TE9UXw/eyu1l0ue27R2zdh0s1
65tbYOYMgQSwlfnr2kid/bZeJ2wVeeAWrt5Hm1gV5W4NA7lLijbd91pfnzSfMVxB6OYW47clQKXY
JhfW9nnbst4EwAmNFCxP3sfZCdlldWfPUxefxGSR1YmG9cllRw+ZOcb/uDmtl1ot14TPOQVl6exS
bZSWWtfk/nGdMt2pDrsurXEIiG2QoOaFs5NKH6/wFm8uAKzvPSOgAccjQkGAk7MiDyWFV4vJoDdO
SkiqUdPZ1gluR6PDnejRV328tlbUev3t/vvd8qwYyxi48kISxKDrrIIusP4CwU39o+icsd+0hksm
QWoOsMzZs05G0vdo16HO7qsy1ze9NutfJ3MStBDWEjgRVFYt1VEkDm4V1KNhHFSvoxf0chT/hZU+
1pmXhi4K6j2zyvhTDGPjesCl5Eu3tM3Kpm/vVVVAA1r8sg0YIPJRJZqo/6gij9qgKfr6l4FcE+La
YuFkrMkgxnBqG7WI7pZcNDvbkdm3gQH1LROPxgwhgzVgS6VVKqT4qbV3vGzAs1dGWqjhWU5KaJOO
X6rRiD41lbY6xXV59GNAlvFJtQmDdjwikJ0OUdPAc+fwmndtrZKruUFlmLbLsJFD1N1kaW8c+iWN
8a3wMHtUsarvm5SItwogd7/mxm/JqPb3k+0VD/QMv7Mkyq/YFOdQFx3wiiam+crCdPiL60djaKc1
1mfkAoSFFjXr31Y7d6z6Xdrqyc5fa8IMDd+WneqLtkQ+Z7drhWvK62+THPCjzJfuJfdR31RLLje+
NUUB9k1DUA24vWrt5P1a6ZhPc+Xa97BizB9thnmCt+TOvXLtZltoOurwNClCI1H1L+Z3DTpQsnQO
hdCGL32kZVepU08vSneHozmkMg+wf6//WMSV3uLyajzUPnMQ2ZXeddK03ZfVdTO04nKdVPtx0PRT
ceyxlUAlPwyQGh1/H9WqDqtWs6+rUdhX1mziWyoaow4mojmQFDb+NunyKaQwzndw+vqDX5rxLX7P
Nel0qz1H2hUbMqynLyjdmttCK81PlpkRCGpFS6gQwgW0MEa1j0h2Pqmytx4G3eifdRWPV1llN3cL
gZU7OTFQVwNQwKSV5any+wds1+Kj5Y5yDjpjarGAGLFIyMdoZ6Vldh+3pb3pp3zYTNPibRi7sGpU
Lz+hjpx2Jvb4dwzvDA15fpO0oZyc9jafpbGtJa06Rjqci1GmyFdq622f+s7nxDdkHIx5SZK9tIoj
Vl8M8pySA8hNskcDO/a7WbEFuVBvgqQcEhUAONZ3M3DbFUEBq+dbWf2yV7tRkEaE30nm7Eus58IM
tyDUljZmvZ20YyDg2N0nkd0+VvViPhIwLgM7SvJPKMviO3tyjW/DEJOeKGR2qvSJCLHGr5ZwbCP8
KSIrC2WFoYqIMrnJRhyHKsSUP0hMNPAZhetqjKV+XJjnhlnJhLd0FZJNdxrH+qa1MIaYMvsZdxE9
hFkTNq6GoF+Vd7lC+qnFxDgWmvAOkTe6B76BnBAz1RymSGtBc9IidArk6Fltf4lU8j3XEc0jm6G2
KdFP2JjeMU370ggcR8jpsoJSqWg7lMj3l6iPD1LY+WZhdElXV3knHE5564WBFJmtz/8Ot9b6lJpZ
p2/Koes/r8lY34YI15GjlSnv8+xW2mMKm+0lN2tCbitc4R70mVo+xF3Z+FSmhFfCemaoFxr+4G1n
/JeO/US0QlgRcYlkhvSXNtBU2hdh7E1ZuZml7GLkmdGoNgMpFgU+vU4rwlpL0X436iaz5h/lrPVH
XdrdDkkKRPU4ktuy95ubpHQSC++FejLQnM3tF8+fqvGmriDjXE8OCtpfy4SDy0ET7WjekJCHeS8K
20kXGR8khNCKG7EbZ4sGPb6l9dRvUcJERLN2yUyclOuHsw+BnI3OHILO8ftsE1si3meqdYIc485t
RRRTHpj48ROpBUa3rcbRhnDr5/2eyT4uGSJ2X/yk6R96CEXQmfrigcgx+3cnB3VPxqdFxFBbc7+F
s/qcFBiCzFSNkoPxLpG4jtSu0+wKN5q+pMJod53f9Fu0nvVp8OcB0zaz/SGJECJn0KpIN7aM7KUY
hyLsOz7oGcPLYyNdjATIjo1EALrjmEGpafZeVVEaxFiuaThkZwWn4TykIABjulnKQr/2YuSDQcYB
e+to0bKgMO7rb1neOczrKnUapCNP9lriavWQH8AZVdC0ontIGosiJTOaYmeJSXsZjao9kXRUfo0y
fObXaD68ZgRe/be5wAIEQ5JPXi/YMKVDutY6p4HsrEttdaUp/J/aqOV5mHoJwaLU23tcT91bOy/9
73Tz5gluN36oOV9flsc6Lkqt1pyskSxleKjt5yL3ixuvq/Ib24/EoYlN8znDheTJmOjY2ff6CNtJ
UzVNEOtLfeyRaD5lmViOTW33W0cZWAzEorpbOMAepMehM2Wk+CJXc0/J5E2PsaVFh2l2vUey1VZy
7zDlCKwxHN/VSw9vz1boSINi0jzcqZMUsnav7W1ZzJ8NzbAC7qA/ThXJXllWZRwJcf3Q4EG1wYJp
3Nm2pAAtquw59ZW2hTicnYQTpScCnOr7WWYDXjK2lezFGAH1LmQc7ESuSAWOemRQcCQzb9f4uQ/Y
2qW3pjGDTyprRONvd/MPn41YDwp+S8yigP6+Jm5m4WmBUVJgVLF6jKOo3LvJJDD8x+mHrG5kziAL
I7qZvjx4WhRtq0G/weQnvtaKStzKKIHoWzcDsZjwEkRcR+t41TkW5WSHvIx040T1g0lqyW1WCOcx
LWeT0LZWf07mTO6kNaubFN7XZ9WJ8YBxUP25QzX33GCtHvrA1zfDwGfa9FYDBR4yJF6u2bWUDFcY
w4wYvEzxZwYNL/GYL7dM7NzPXsSepZgC7kZryL/YTSO/4jQ830yTiVd43tpfMkHYtFX7guMz138i
5F7YGtOGdLC+OxCzaR7BzSa05blbeQezxet9nis8BWLI+73CZqMmLTvMq8y7sfuIsb2ZrN/S6F/1
9FUBVBwvLDM7vSGDvnrI++KPX/lYzyQjwkfaya0V59Vmgc7zAOETeh/ZLltBFHQom0QP/DHW9q3n
4rOgz6hnTDxtEGbIO0J4yzDXRwWKVZW/fVHU26nsmyOYPJ63ZmfvRdMVPyJqG8xQCizRuW+ybOIo
IAi3fiYKOP/U5q1VBoYtp5OnxngPdZkKb1TpdIs78bxvBQcOg0V/O4DrXJm1+J3n7nhA5aEd7Ma2
9xaa9ytHl8b32p1NqrfVKYXAizbb5G03QuLw251BDtSpBto+WKbUbjH1I9ciwP3WcfZ1nbvWhmrR
+e52D5r527PAqobC2tatajfYtmY0wAsTJNLFFGR2Tr0hJFYZsz2RF/SKaQvJfDRr7fPgGMldHhNW
Y6OBwYUiXrZdU6ptZLX2deQNbmghWn4ZMre40WXXhaUU8R2GCxFaGMwwAnuqdIya+xZ3RZlfj5rj
hgsFzidaaLmbHOVeDVVnkhVpufI3NkTU6fZcVXfCGJaXxXSWBxaw8+hNRX1la/DRl3zCYwOepQiU
aNNvRJVk14Vo1I/eNOojjrTtz9xmZyTF3pn7TVcJjy259gebGY6RPvnMQ9KAsSU2MaQ3WvNBcEZe
0w5wwFoRbop4HvgYEralcNhOp/hGOQOeGTmjkq2T4yghGjv/lnnF8lWIwl6FKfqTFpfDhpPRfEHU
zLW0FGMiXU/x+hnnzD5gX+zdkjjV5cEguvLGxtFgyz/hBANU+x6XlnP0+yg+gjDkW6eT1bXhZuLW
nTXzwBq3DjOg0DcChLipOHe+MRSb1Y6AvfQO3nTxxYmi/taTi72tNWEepC7lTatG49T2RnflaRPb
WY/g4zGPteZTtsjlp9m3dhpI1dZ7TL3cfZyMUxe0/aReTHyT7qsenl2UTjyDLidvgTWD7jTA2kXe
LWZdXWV0hjcQYYUe9rMxfp+VypOgcezhwauydktVr4fp0Oh3sdvAn02xzMsbZoaG1lR3Tafqh1Sa
2j6ac/ENji62Rmp13U9G3KKYxzk3feQKhLR1F1LVWD+SWKoXxxy656KtafyQ341H5TaKfIRcfjf9
dPIY4zRC8Bhs8JrWmCkqZBwXqBehY4IktdtsxPdnYhEfyqZdNgRuVtfL2Li/C70YP9vd6H92EncE
1SzS53KoByRKzpgEiyEGM8jAy3ZyKO0bo3bHeyNquymMBH4woT3bxlOXTQbORIX/sGoo2HgcX2Lb
wg7thKUlu02ukvpHlScDOS85yd52pvDkW7J7rY/ta5Knqnvd6vF60obhZ9LHursVbmNuDCviM499
X2Pz0cm1olKAOMbB8iRE6x8q6bIggIL3Vq+iU5uW423iER/DKdMXmzaJJ7lJjaz8nhqiKClcBiym
4r6CspJA0doacqiXwwj8OYcUfAUqsC4jXgfcqAwTwmrAaAqR/VlTokWglfPy4tZdfrSh+61efIWi
Oy06Fj5Wex6DGDy5E0CTTTyPOG22DqanCUrsoAJju63NpDl2fjc/x3qcP2tOOx413UmoyEQT7edl
jrcxMMZ1R5o6+0cptq1XFZu6n5xbqyhbMhtS8StPcIl1JiFfZFWXVzNAyEOSKhpGJ+k2Ilm6XdcU
nB8Y+u0LNC+3MOCTbWnOv1CPTXaQV9h1GXjP/IT6Md3Fyjd2jWuOW1Da6GAU41IGS1diaT1PsQz5
zf0XbBkcawUTwBUtj/JqkVujmKudLBw/wELxU6Pwj2yEmweinF56+M9h1FYmG64u2t8k98RXRDgS
4Ke0Uv9qRma1Z5O1rngGyakHur8sSm6jpJ5/LoNZ3Uj0HcSo9OVJeQlrWLOtrYzkTz/qYHxMifkC
HCL3bRVrG4Maa2P0s7NxRZ2tTm39hq4VZ8LFu5/ozPcjnnhX9Uw1XPuV+WgM2k8DTeu9yNvmoSr1
/EmTwnsYisV4ISLCDvOBNinmYUPDSvoA0XHynMUJuVXloO+NzldXsaNYn7Y+L1uXpnaDlduSgjqi
T0Y16gb2gCJx9HjcAnXuMevc7LsaTYMU3SF+gjwmv0OE6T/HmoNrd+EAopLQOgZVXXSPluZW7mZa
jBxqvaZfaxha3ae6Zn2ve/SEpt+6m2xGzUZlbvU3ViQ6vI/syaCDHItbe5iK0KqpCAxyttFL5/0q
YSyyLYM1dwtW2uwT2xxf2H7nXda14moRi/WAoRHTNBOqPI2ZEvdtVPEvotP8VKMn3Ji0KhtS7/tt
78zzdT2ZY4J2vZVs3iL9qieMh5BjRNdlRN8flcZT5hEggFu4tWcyipvJMHwt4CZspQPoMCX1t6ay
v+iDnYLBq2uLSjZo7fEZxvMY+oOF9VyfG5vc1pzNlBf+TmKzGMxZdkd7x9GSG98L0cNnjUk4sHrM
UfP6E+Ye93ERv+D9BU7THN1ZRoEnjc/CG29H3VxCSpsmXNqpD6Y4j/gPMTNNvLzduG4y4iBa7coI
EmUyqD2JRVg1kpISyqK4MWe/gnIyVNvR+T+OzmM5UmQLw09EBIlJYFtAefmR3RCtlhqfeBJ4+vvV
3fVEzExLVZB5zm/djWVP0J6DUXPXFZzEtW0o9vvtIXe3iX5F/8tn3Du2QR/sKcXoD8FW7U21vVQN
cj7LyzIWQY8zaesvBPS82KJ7zQv7rUjnW91lnoTzwvfMgXmkweRzUv2/rL1FS9YlcWBUydPYoP5L
Az5rrX4dM7EjaUyXFqkcKRBfrbyJ8J2t3HlpUcZe6r6OvTPtcNeOu9xUQChbNhAGKP/iKbWBEua/
bV/et3ZJjt5IinxSWYe6QC/My2nttC4/ApnO4dKqKraLtNiVHESHbspgGOz2c22qVwZdwo06/ge+
DkLP92/lnbs0S665b/6T6ZKEGR4UzuHyrW/oFGOmXA+TMJgUhdAHnRU/Zd6y2WmqaPrCGXGlVQ+j
sZHPVZkyKqGhwtQCrionNe68dvVDwtdPXQ0RbSzzN7nad50kpZM2Yv9INEUfe3NHAIpjeztB9i25
+MGH5xsjaB+6pr4pOLa8ye2/lS7XI54W8YErrP1FIKxokmqnYy55zXeeGh07xNI3vzae04BCGuVe
dgj4aaOy5FOe5OIhK1UTJ7rCu0vk58W39HKi7QWncTBJ+7Llm/3QQ9gUu6HyRxJ2pER17ptR4WfJ
7yLqOZyTzby6WcF+2xKl+ohoS0QIOEWkZdH9tJbJZNa4yzuqXk1OYLAp4k7ygTRNbzyiIeLemcYm
dudqepmNvJzRbVXjgzWRT2lrjQMIsHfEmBMo47xhyvtCrj1fqAh1PnjwcYEbnpxCIQpx0rJrQ8fs
CFNat+yg27EnqouvywzGOi67Tv43T8t6n9fwSN3sr/fTzMVXmFkZjcC08eTq5WlKc0IKOjt49vzV
37UaYynB0Iy6U2t+kqjIBTvT2IWheat2S2I5Pynh1TFqnz7yqUY6+TMhZ2Lzz7AqOiJe12DAEk8M
Qt/5WN6VfnNsEq88kfLIWpFcbIWTeiLxdZgNtC7K/uwywoaNOpC70RfP9igBWzK32Nna+UeG3u/s
FPLquEBOMHhTOK7TJ/ZrAg99+ZG7GhhCYcIsOW/DmsRHexViZ/eAZ+3ovPL5S7CV8p1WijLcpF+d
7KT8XOZ12etciLsNen1neRqkhohLloH0uk4GsLO/nU2nyw6ePxuhXct0V6v6IfEr1o2x/fRG7yfz
+3rfaufV7LKnvmYcNTIAexS7Ok2O8y2dbXDJpeww3hVHapD4hUv97KP/RidpRYZAMNkU6gWB/Kcn
xpcxtx/MserD3sjvRie403P6tEiyIu1GPpLYZ4a6puwi6PRgciKTX9ylpMQWZpPtzXn6KavuA0cX
aLFBFsjS9P/V1vg5sqz4EJF73FcD+ZlJH2Vl78VGxYzoN3Acxtj1+ymYrOfNqgRDWvfbrToJKde7
wQPm89ba2YH0lTerZ6ptxLrPvMraZ7zLlAm2NtOJiWj27hZsQ6it4VzpffY+rUoljxOqsGjrA2/n
BJPzlE5ERQdY4YBskC62yfifU2foBu2uvjOGjWa7Wj0nlpmRLjlzzpikcHKjjGPy3lSsbp3XInBr
0gcm6EdrFTVlK8uh8gAfy4RtkHzoNhxcQL6BgEA+ioF9YhvV8pN7vXOXoah5ZXXzw3XLTaScrktw
5Lj818i1uYzNZFyqYHRfgK3EXbXqdCXncU2IGi699oU5CrQwKZI9CFZKPJWoYz/ohmM3rUAkC9Wy
pjv81Unwm+Ki2eFe7kNi4MVhs9azk3DQIx8m/fI2EmFlXt8tXwWnesHPbDVyiGpPwZTC9YTmigC8
zmm4duaVfZ+FcOfN9b3G3xQNnXFx85qZedj2pS3vKmTLkYHaIXLdsjokWd2e3c76GEajPa6mPe0b
THY7mu44eHMQ/3FU5l5IDUGk/bvNHYi8b5ogHB0UvAONgidRty9ECP2qsfmitPYwGl7ybFHJHE+1
3V5KRWMVif7EF/hGtp9pXAFUqh4Iawb18/WzNOwxhJVNL53ML7MYs7Cw2CuhY/+AIKavZDapvfJx
nsD1QBMtGcAuNtntmBrqU+nevszVuoSNrH6R5KQHUTOSavLqI1XpG5Ixr6FLANClnzMwUNlP+5Kv
l2Qg/VKmnh8R/Vzu1tacolR6+pVuzO51xXO3dw3yyMdxJk4UYTNbiKnCCkQsXkdvDlWSFU/AUF4Y
OLd8k6Y7rkPy1bVpesm1/G+luDPashyfplQkBDHoPc+rNV3RKdif1YxKf6uyP4nV9gxmLk2Oy1BE
SyM0S+eWR2ImwhF9S+j7VXfxZuIExjSA/dP/CZcgcntWD1nFrySzgkqoVvz6TdUdWmtFZsJvfSKf
NY0BBzkPieKeB0tePW3Wu9Knw1ARQvNfAGdKpG6dhbm3BPTAeP+Wofu1BtBdP4XmFNYyPECffpVu
bexHS6zYKUCY8O5epJ6TZ7mIJVokQQDM38NR9MW0HzS6Y9b/LQy0a0Vcd36Md7sL84Qml/GWD0+O
uRnhW6hP7XQ7EnOiUIfGIinGdRmL6+CRsAr3IJpKgJgRklM5DtrijoeRQkuK12B/lPI/VFp91t7a
hEvdkakxZQB29PsCcXIVcGVNqO+HPBolxBWZY26MXjqIvXL7gixlc5v65cCvbvMxWcWh87zhUK5j
Qi5tRtb2KPF8mcSOJkq8boOr96Q6BztWOPMy+mXWQIY1VeyK1Lx16EALLVVwhbMZjkPRND9G07Oe
5/UdLbkiqg3CvmFI+lPVlvKwAnzFdVZXx7kP/F06ZAYhpPkVvrU+5n7zE0yeBu4ix17K20QrN5Dv
tJjjwStbuC8aY2VnL0fXZiJ1+uHSZZV5RO4z3TV+8BEsko4znc9R6q8DtdnNcMiN9tkoOJl2MAs9
ISG0DyuvgS8qVHbEY9WfJDFBGQeGJE26AmrkHJfY8FO9PnqyzA+I6jP+JqlCAnXbEyEf/0ke/YOB
tmvxmip0CT4InTqtjiKpWxJi6+Jf4NbqTAZMdmzHtqAsIBU7uVmcUIK9fnS5qJBLLud0cdd7PTuf
k0UZT3p73Cd9axdAwF+xOtrMCPMq8ZQU47FI/JxeDguwzmzIOyzZO6aAtsDcGbcnvfrTZRsq686s
hfla1wUEa9WqfW6D7zilVPvFp/VtN9FgvBfT0J/yVa2x09jjo7IrZnBT9ohj3HZndKlPln7zV3Rb
mlJY1SCU9Oif4olu09DtN+JkLJjr3ebndrTBMEdzSwzpZAGtKrpkdoBhW+wYBpBdZ5LL6PsGAgSG
slboYe/hcv/HGVx9rktp4siq+gci05oTUpEFbA6dd80ee2KzVqe0K+zXnHDfz6oi6KdJZXJoTZii
nb90cG4Glr0knXn1KZeKGs+SseyMKgISKPfeTVNTyqSMu5tiPJkcfazSRD4EdcXz1M7Jaealj4rS
pvcA0zDpNjwkphMsJ4Q6sJSrKsLCJtlkN9YNNzLh1+ABOvizuiv0ddbUp0RgCFFFtUSV6fLamyV5
ORpkzIeiespY4yLMR/MhtXmQMWIoqlxTQsLE/Aiw1++KeRni3PD748qocMAT75zBA/uo7lMmQFN0
YSJhQmghvZ/7HsB3nSbi2dt1BiITzLIM22c22uZpU/QKMvaDPPQiDXa2oW9nMQTBqQKQPLIPZcep
4AURbppEiMn6YzYzmqcizzheZXrXG9lKWNBSXjJUaZGe+v4+JQog7DsbyFsU5jfwShZu1Olwvjh1
lNkbZlUuXcreVnKlYXYjPa957I3WdB7LdTlPm0uQd5F1R5313ZUsleKyJpzHu7TyvFC03DLctOi7
NTqTrPbFbs5mEQ/TtJ6cid3d3NIKlqd0dma2IsxOsp4Fv0UXtpDA9tgVQxVXOe094dQhLHbRbbz0
5KfuW6cILoU9MSLq0aRPnqmcU1kiibGHKbvqrHb5kx6OIKNFEblb/8q10b4luqBxqHOn69JsG70A
bv/eZ1lHerUS92qbWUinrvu7lBM+TcJfPooBnURiC3Vp62A+W5Munq2+Kv+a8skYJeu5SVDxYxrQ
wrAjAmCNiUTsLmO7ynfXTdIn+uB4HkrfQpWA3uTLa3xminKFlpjm2z7v2HWoF90/WJs030nqq2PP
2soHq5DeCQxfPLGllCwKfpd/N7pSRJONzrEY++Ku90d3X7rL/Nit5XTPVu1d2CGKjAbVDhhFpgbJ
UoBGX0VtDedWOaxyuIyjNpN2XCfNSpuIcur30piWEy8khFXll9bV7dhZCx8rWjV020PvuMM/OzPl
M6kNzBHlkvv3o2Elb25Skmk/TJ6b7XTgsnpPftJcQV7mP2bSBkT+N6L9HPOhO7vWYn9RBFmFuQP4
Pjfm9khzdvWfnDYz6oY8O3bOoqJl7OYHs21W4rVQeu2wxGU1mZZ9fepnw3gG1VN/6mrmE1/dlrr5
tqfXAfPBfTXW872YS/0Q9EX6qc2heHOnujkvg9iu85CXvwPRsqCZsH90XDCUiV1nGGgX1sS3rn1n
jA/IjDX118J48BXx0zOv93fPa/Vg+zRe7sRsF88JSty4WbLlyVZ0OuDNmUPNmxPXppB39aStZ+qG
3Re0CTab4jDCv07bfcc7eTbg5CNA+PEkNw4r3Tr2GXUjLNEWzO0nriMei4DhnPE/n+ZrnxTqbDCA
vakNfzh9WeaLORjze4PaKcTSbQHL9eMBLFi8dBRQAZ/lXc+W2sjPymzpwdCzfu7/39Q2IVzYb7OT
H0vSi4EWq/xPAPVw7Vp3vAj2WGPRDLgIcA9wqu0paP0aGKJwny1KU941eVyvWF+qX77MFvEzpAql
EuSVwXMBvY9W2l1xnjiPa+CNZ46x+gWxCvGkCEQc8tZGnAreWPLK1SOH16TRkjTjnL0ocCn8M9PK
q9xO3XrgMcbkGTjzETDHexIMGX+NZFaUudCPwrhocQhkgNtWTuiLqKr+c1jN5hLkdf7arV4eE3dS
xlXjlE9cUQzNnpLNi69aFiXXc8dnElO3y1RJ409lW+t33jUEInkEbhF6wG1fOsZ+JUn6OLdBcZkt
m8un2BBQNq73ix5a37W5ax6MchDPPVevim6NmQfLGheKIDs6mjLpXR2rzx4VAM8FgYWdUu6FcjaV
2v9OZW2dOQTLuPRuXGZv2tXz4itETUliM8HlwVfLEXpZLZHeUU8idi1Fj3/K0rHjNG353gVxAlPR
6be1K4c3XWXU/VhpEYCg+eo9sFfzu5yMkcWjy5q4NZftnA7D+CH8Lj00HvKDdZ2+i3bQH6sUydHQ
xZiGc2FbiJTI+u8n1EQJuErGqT4kl1649LNbtcwP5oQTftc5A6dFTwLNzlxzJ3KzhfCbUgrzYA5z
etf2XfN3QzDkAqCRUxJaKWrn2tGFZp8la2yYdHAWi7uR9cA3FRH4AmSXUzp6pLbBjyxbLqGwszRC
MVfdu5vVvLuqMiIZzNbrmLoFBsGm+piqhd02ydc/CmXI5zqjk9NLRSjetjTxqJX10xCHLEizFhWT
qaWugV0bTxaylA+JTPa8YFVCz264nDteYjwms5XFVMWkey3s+Wh7trhZ5MxjMHfqfoaNOYqh6O6K
gMYSct2DUw9D+FUXdvdEu/v0xyBsJaa1yTxvzG6RsthOyeydo26z14jcTnmcPDO/+mBxXPgs7VM9
9vf5uIjTlhCV2jn9dMmtLP1Td90cYRnTTFuUKk9e6188htV9o/z06nNNRL1f+nw1wqYgotLs2bJ1
53OFAXc/9IO682f8noz7fnAs0sGNPbOUfx3KGh/nJOsel2Dq7zwnqR6pw00vHuwNA2FV8blPbfKx
NZV9oJY32Nf+qojvWdKZsK5OdIeBefvkd7QMmZsE+U9GBXUjQUceaZEozwvVV5HgYHgeke7B2Nij
PiwGYDcs1gz1U6kMmD9YXobWNe6yoZzvRlGPkUs3UhuCwAwQJ5p+z0yvLEFDDz3kNV5OxIxJ+aTl
i/VabUZx50G+xC3gxCHRaf84ros/7FBE8vg73aPn6Y9F5PpRqCA4SJpWkDga/ptZO9Y7wjh5TZWs
L7afqQL1l1q/k1x2F37fINIAZdNOOL7BC6P8l2ZGxSULGYzhzBxyyHqlL4mY9J+mW8b7aTGb13Yt
7RfUDNs5n0to/iCprYj+z54CWehJPTb+fdmi+EBAlV4dDwTA0b3X7ggvsrgdC0hk17SDuG4TtPeD
gdSt8pfYcDXiF6OnhGEb8mYIE9Iuvp2sGO/WwG+fqfhQZzZW5JnZrJx92jC3UnNB51IpxuaZmh2U
T2A0IAEC2o4tbYnMxQIJmSvxdHtZX5etVHe1i5wFSRnGNXo/pns9GNslIRr3bjOW9kVuPVmQ2PjS
vyA6Jtyl3Tr/bpljIZXbcxHrhkE8XgqvPxqipP6sdm7QfLk1KCLLuv1TQFgCh9KMtkykU8lClb8U
FQ+X3DDbXadnYGyXWjSujw4mDhg1dHLaYug5LIxjj5ji2I+ZfBws7XDocDk8os6uUSf3tb/zy6Xd
02hQ/w2WsfhDIibIvzU07r/ORSW/Gxx08qGiQivflXou//n5QtuSp+zL4KzLta2N6QBSNz3R5UTL
8QRkMt7XlvY/iXAXUbtyaQMmFz10SM3IUI/N3oM/pYPOmqpXh0wuIgTqcj3lHbDD4vXWh0Uc4Z/E
NCqSbgKe7q7bQAOU0vVPMmVdAXirp/eyTyogrQkBJ5hcNp9HSWF22JZVrcJ6XjJxN9hmYUeMoOm6
L3vCPU/D0ObFziqL/JLAKydXC0XCj6fblrNAW8O4M296tHCoq2Sias5X+cW6JQqdRc6rctGtq5zv
xFpXZFhOyQMVldIdvH0H45M9bqu93MCSTMVeBv7wrALLSGN4cXTRKIz7bd8Ww/qflvNC4gpKPRDU
drRl7G8wy7GzkjAYql731X6rNn+KcoctCQ2uh3UiNX3Yb1V44wgZ25USPpFNeNf0AL7cBKlhvzru
WH8TE0QTSuoGs323euSH7Sle0nbE177qK+9ql7P6pcl/Cy8D1TvW0NskzuSE6k5T0SwQjOOa3sH0
IzKAHCAXjs2rJ4gf3RH4WS2T/lJ03valOfeGq7bBQ28yDDQ72aS1vjZtayZH+vbaJYYrY5eietLi
m96a+rEVcslA11gdD2yX5NCO+VYMIWAKqizIVooCGV0z8drOZkOdVjaV1dGvSnUztuA8htBWZX0h
WQeqUAIsb7x8uDticJRpoOcw15q6IpJkwr5vC/+iAxSne1IbZpjPwfKrYzHPbfIwaJ++hrE2KbyC
du2wTGZVWdAIKgSDl6JKN86Z9WwKyEgqQ0s/imyX2xPym3ZCTrEjnbtMY1VWqns1gReeE+SO3sEW
uoeSYIS4NwM+2H8mfbwiRMxoo9JbO5SQcanJ0Q7bueEect0UylIYuHAOSSElRUu0oSqYD7c3z0ZD
mPTOTq3qF4Vnte1Wka8CUd2kkIupAVxkTYbcRhPhFWsoMzv7qskpzlivE2TvTE4FLXqdi+bfRGhD
sqGCj44JcgDlpenZvhVSVVxzo3SRr27kjmuWiWIQ+yIr688+7RENJEg5SxUOedE2r/48lwUeg84y
CEhCXGDzU4g06RhtKxY7j1kQBJBDzvuwM919DJUe4MUt9OG3m6kV8LsD6G/iNeqqUm29TS2d0PFW
GI2Hpm6ss0MOdDPAnyrPPPZAxPPtDmU4zkGPOHBJuPmnLaMvOM8rbSLQHr9Ki8OFxImmwksuZNM9
mRNi+7jxnULcW3D8Du7YGy2Kq8xbO9Ya9EErHl1YlNHezFCZhaNk6Hotj9Ct3kg1IavpnEZTUzfW
wVuw1exIPvXpSCRw7j3pyZ/eVy3tQNwZI8FflRyliAP6dL2jmxSA7QEJ2dtxhPG8BBWJJftJLrZ6
0Zu5mkdZlaUP05NM8pIhZp0i2SYt0DkrM/H+O+YoulJ2jg5uzbfGgE1rL410ouuiCMpkr1bC5PbZ
oI31w+q3hALhRfnI6Cy/cRMU+jmkk8nH5701mwIbJtFBsW2gZkkiqQavCzeXjIyfDS8U2mc6YMwP
c5gqk4o8L7HPyOgWtQPvZysIEFSAsHZEO19qqu2DPpxYtHMZrsh1ihwjS5L6vPtCtTF8Jas7fbpO
gGCtE1BmtJK3P2a5gWAE2t85ebMFJz3jsT+5aA+3VwrnspIRpe2bWPOfZM/jJnpx8ulHpVSrLnK5
L7bE+DC2ZvnHZ2Z1H15hmUhz7bSaak7F1pUw1vNmP6F3azMSD7NhuNsktZmxhQGv4K/KbKQjBgGL
l2rYZo9t0qRhhIpAUOXfUq5USM0e3ZD3a2PP2+dIwhILnD3wGxL12gxAa5bNXQRwBPFcoIo6ZHIW
+q+96YGc6oGVNrtBsLgizt2m9Xw1zDKf0XEk8IBmUojIMo2eYD7fZgAg0Qdc83vl6/svWBh/Tl2m
mwBZigQ4nqvE9n8S8EVMgtVgfgVz473Sa44GE81Zbsapk6zqMA6T+oMu3S3OicwoDOwMIetjCdXl
nIVuDXiakl027vh4jZ1XOW7xNRqjUce0ATUg8l4LI1HeTDOhYfhiphFLdq6BLqjLzN+1yaxbLpmr
3TBDodhdF7AUAZtpA4x6PWAy4hq3to62VdveRecVqKqp00CfJXi7Oui0ah5yz8j6Q9UVG/WQAzpK
/ESKgbtpUMfsO1svEkHGzckSBPgdT0GeuD/tRkpCLHQ+OfutDMS/aYMru26GB3jMdLN0n62dNu6B
JPEGMM/RzjcatbYkmw+Y9WhxnLSf9TK42Po0kRPqtcYiPEe+RXH6vUF2NjBpFQTZNdgK2V3tMsGx
UAmvnF5IfpLGC0gqB2zflu133jN5Q1QkTfEE3oMgdqRpBp3f0E3YPMeFLZg9CUuuPQzOfdcHy9/U
V05F16FWWGnRr/IPkU2aFn1i4MzjIZAz2YV4n5YpcidnXeNC3jaWdEubPMwyQ833dB4MdJoAGZX7
rjBs92zblq6eqsIbJPp4u/mr8axrsiyhNeLCvdExbQfbEs4V+yBP6SK9O+Iw52qvbdo0w6DrPR85
aynKi49zzN9Lz6AotCwhBUMcbBbxhkM5TSekk4wxEEY4LUgvq5qN+B/ghkaDsBLjWwcm8jgEixHn
vFnCC0yiiOfBmYsIO/RNcILclunITHloOgjyPPbXdswvTmGVqGPIQSsfM+Em69NAfsnXqDZzhpTN
++++UZ4VIgRnVeoRhtoh8VtdGumxaudPu2qyIbLVrJY4MUU/RChJhiWc8a23ceMW6/JlUI+ZRrNg
ho6HuqSnxJzylsG/sWWzq5qZtkco0/ZfBvX0NlXAF1Ez+JKouKWXflR69jLHgUEMw66pXbwgQKcc
pzDVZnla0F3PIXZDBIaBsbnlD4UTgfErh7TIv2Fq+4J/FYhGPymjZo1fwUZJeUWEkm93c+ehVWc7
Ku0nItZVGwYtibC7Hq1tua/GLfv1LQs3QD6TO3lQ1QrOBgHrwMXMje6/xy7tZ0hd6jBiB4dpEN7M
Au2pmGi5OHtzov6zfS0+h5ScAtgAu6Vz8v8yWB0YwbucJn+OCkYYDFnIxr8Le02J459SunZHLDoC
G/vCuy97JqHDXFOvzhegEqwJjqKz0Ulwz12WYcL6vrWmkbyyP3ntKS8T8wON+Wh9rYT9BTG7f+kd
NzHUxtlIFGQGek7zpaoo3sxTY/jPkIhJvcTTLwPRD99kzXg/XMnDi+9I9B1tnU/rTuIjOC1E4V+3
fkCMqvK15+WDkGzRS0vxYZRu9VYEhV4iYZUbEf9Deov0ddz0X7Kh597JoGP6s9Smjz1+p8glqP/R
qgr15hhC7HUG9R2z3/F9rWX3w4+Rv5Q0qE+7cXAXhyu4whmxrly0q+4TdNsidaOmHBPaArSNlFkt
S5+HHgQk0l50yxSjZGKDqeeSN3c5nZZVFPgMsyc7wJUb20oKI3RuReC0ldyELTm3X+LLu9Ib2ejn
DbyLn1sZSRTc6lqbmkDfnXS79LGZyYPYkXPtMMuTrTuFGlgyxEZhOSdHWyY/cKKnYWcKZzy76Li3
A/kJ5o/tBOnb6HuIItgkGHyEsF+yue2uaOvtB6q15D4bp1HsVht5zK7o5Hgg+8o8U6pAywOlBuYQ
sfca6Z6/NulPdb8FB2Oi/htAazIeN7dqnxHzVdHAPQlv6wgZqwaBxhYYSN1Mfs/94kx0UQstTqD4
5ZlIU6oqk6CJHUcb+8F32j/8KYR7hbbY39p8HY9POFkeLMYCoK3Ltty53hTTN7G7Mb79+jRWkh8a
p6zxB7X1blUNmvs3TvJjKq81SqzswcVMd2smr7R1zeblTP32nDb3yZochxJaOihetjTf57xtVj98
uKjn3OBNTu2hF8RsZCP04HYZKFUlmT1yMdw2+sd1yhN42H6g/DRf2K1hu/qRYtLysxzLa9tl+7Z6
WHLkGIMPQUtGc2MfIBQ+CvfRMZCz5mgtZXeCyfnbJKQ4wQH/tk56Luk59afqpZTBW5GU+9FfTp3+
6G2GvXKN/cl4gA19KZJ5n/bbG0HKT/myxDn9iWNFN3LqVjHLzQuzPNcYyuvt0ZHqWpR+tAZADpQo
yGV8mTID1roIa+PXDxTUD6QZNcQWqKmxBug6SPzPiS2gp1Syg9HVd4+C8Gx1zvMwmJ+ZHDhnzENd
17+OQWSV+hbmV9b+Uchu5yZ7HJc/JaNMgSxm7H8S+zUYJV0Xtz7c1dlPwItjU+0t3cYCKVPGkaIb
GsHH7tdZSXdc6tMa1M9zIWjuQ5pKJNPt4XR37oRlenxbVieU6WtH1zlD3IaINA8XK+6zBwOd6qaz
cwcPWhfezhurPdXuSHGt0KMtzmKbSzMKhIJvzx32rG5/UVrTbNx847mObOSvs8V97x+YuiI1OM+t
Xw2RWRRXG/0/pJwT9RPma1VuqM/Q4qNC0t6LmX24EzFWqB7JtvhYevecK++SbOoBFdT77BZPpF0g
xrKixCQ+5zh3XMjnfJhx6+K3wBrFR71OOOj5CVAGLuW9aItHf9oAgbxjw/TpXJ3+grkzSb9WpFuY
5h62AIyo5UMKvgRc8eAek/YhteIyiRfkQSNLSnM3Fm/N+oZ/eF3eCBDa2S6wHcXV+8U94iRHxvFe
tQ9N9QbD0A9XNYT4meKx+M9J5t3m9Hw6j3kKh2yKKIeezFtM1HeuMlhJYtgi3LJlPOO8mIY2dmGA
Ad3qo60CRCN7XkvbPZZ5CgqMsGpN72/cilI5JPnfzHsMggdj+OtYyD0ouu2IeNt1y36iV5nB+qbx
p2Xer6pbhjlUfO6N2KObLEwcwjGK8q5qs3Pb8UsEgfuoGJDSpj/0/JsBfe2EiD1nvXfaTD4O0T/U
2ZNAFkEed7im+Y7B4tjYfwGmACgWNsj2Iwe75YyLnBzH5NpRSYyNlBfhu13Ee1ZwUVfptTd+Wk/G
W34/lC56/DSyDHmYgYC8BLKiC22e7YWkyMwxy52R5Ej35tgE/qxKUODWPXSd2gsz/Wmp9EaVG7EL
wQRTM0MFe5BJjNnJKVsqbDni4vl/8Q9GSYbyMfFiSK8989aznturK4r9wINdq/7QTOJxFKhMMgqL
c+sNicptQgzBoKKpBWrvacud0OaMCW6OIVzWMco3ZGrUZaXpAY9IPJJaoqz1JHgo5Qy2gtY2m69j
lbElg/yq9/x/HJ3HcuNYFkS/CBHwZgtLL1KiqJI2CFl47/H1fdCrmYmeLpVI4L1rMk8yL5pFCqXU
clW2/hzuvtQPDklSjqoO/sxWbx2+McvudfG3mX7j9poUkVPn4rjuyH/A9B8uEkc8Z1PGsnjNLQlD
0GpuAcCrYvhtPMfZbe5I/fIyEiklV+xnvOeamGvmVVnWebnTKDaiYwkLsWhzvEQCtHc1I21d1qJ2
F6E5aj6sROj+RKVnQF+n0aqda17F9lIacJOOwpgjJdcaFcKDHaeqmH9jNqyrvRRVTexhCuuUII6M
qPwjKo0cKt72UM3wnE4WtnW+zkJALBmNGKLWVtXfJ3QNoCmFb43cJFeVsPbSy3KTGKPlL/jYf9Jc
Gl0kz3uKrsKmaBadYm2kQMVLhwraDBlJUmmGi5gFeSQ235VgLV4La9Xu5uRUyeYze7dji7iT9B91
9eUqMQ+DYk2XiqfE0QQJW5MCKXTOjWWXK7NJdjl6awNRh2dyuLua2X9NLXeRUVCWDJLSBVESEThc
i1dFTXoHygWli2k2ROIyY8kRcGCNyWV3MNfWZZwVOzlt5T4jXsCdO3KYZw1JdNVHVLltN0+PSWHq
Ai7qIhmqEoQtwXHEPeVOnG2SiLI3bSkvEVUMlup1I2ToOiHteBAXCmcaebSinXBBGLLAre6mp4xi
ys61SGSBsSpuqIlEvaVJG0xq+yHl8yNMGTbxEJVO0pgcPMg/g6woJDtrW9HHFNL6qsAf1OXotQa9
WNyiz74I8b71mWLstVwyX9Re+54Y+Dq6FqItjxrzhY2MGJRQ5EB+osqKrI0uZUybqL/m3eRdiFe0
/6bSHtjiHXpLRR7DFeIsqvWqxsZz1mAKxbOTPzFoLo4ydvyDJUIZwsWyULcX3bE3UHR2W+DVMDJ7
KSausVRMJBfhVefAPbsqJRnsJO4VNuvT9jiB8MeJNxd8T/WH2om0vXOt2Fs+FX53RhFg4wd/AjJw
1slwOylmbn6yHeX1K9JPsZzvbDBejFmbd3JR/ItDWcMdgiPIAm/AuoImUNZSYr/SOQvipK84x3h2
Kb22EQ+hP+4g47y3WhypWUYiLQglPcCRXntxyISxstL21kcS/EwD05tGLN4Oa/tWV2FaidroMoRa
RE2qkJPdUc8xI3qOmGO56VwYp0SwBLcm7sw3OqF6nbCpeRUD5tPQJIDLEXTtrA7NbSwt+K9VfT7Q
41QueyElQJoKqHno0SnZ6OiRvBP8YxsJkJ+sVIBIILsjGoHVPj6muAoY2us+x4iyx8xcUnbHituN
2J0ZgIb84aT4LVMi/JsZn/sLI6BAn4w20PUC28VItilS6sKXFavcd/H4iLklPLWceVRW5tnJIIYf
wwoam6E88veOmVs1aYW/knjuWoqBEot/TD8yYYuR5c23Ev8aFYyphRZmz/GEea0jvRTFPQNQJdwh
Cf3OZhZ9FkZmaE7yl8YhV7XTaz/H+N04mJ0lnl7jlQ1aQx9sp6qhHsZ57pyq2sotmTYblQwND6MW
p9hs3Wox4Zjl7XUZjN00s2idzDIVjxk043tRZdMBpWk2k8nPNrE2myvdybcc+3Fe3/qB+j4G8+l3
Qv0i5dutLePSsfoMVfyKAmMa2DoDcGme42k9rkV9GZbG3DHT4FArKB8XLM6e2gqLh1KRYTaWCT8y
9dwzk/qfWhaxl1pJxbdrxpwjBMYNGUqOomv1U15QFk6xOPhKNqI4tnhNsrT8Q8qdu/0grTshmm9S
hSoNp2Vsd/0ml7DKMyAoHkH5aWGK7c2WdBAk4x7Jpgd/ZbTVNh8dAUhW1uPy51WKHEa9fFTd/Jl0
6iNayrughq9t3XWHJh2O6rq+h317GKM+MAvZJwAPl/5qndMwDOTE/BhVs7bLBfcAaeepVaPB1QAK
j+0Rrb7XFuk36IVTPDE4pSYH3Ohacv1Z1fMK3kv8ayLUaWnUdracsxjQdFQmLIIS18RyaeMhfqNn
Dm1saycjqR/0vb9pKnwa5fDcLZh4+9Zs3oROzYCaCQH5f9xYsfSvbKUDMwftbAKARlfNbd/p1St/
T6eUFI1jh1nGECJ3Vco7fuXXRW+O8Sq8ooR6pTW/ssgnXnNZg3lmO1OyrrFR073lJcwzY71YrIxs
FMe/fQ6PxYxFX4nmfQ3U3C6hC7H3aFcHV0Nvd0lyS9Ke6XMPDFdL/zG+FO2yl59pvfBxdVck/6dp
kl8XWff1fDpWQGtqIzrq6fiVdVmwkV2cSB1eAde4QwERhHMOeZZ4lFQ5sY1C2MdAbLADtlzI/PUF
wZHEcjdXPXAgxpzsn3nQrKM8CntdF36aFa6NhgOs6Ef+FguEEETCELGOhTLpdkIADqok0/D0UX22
0rF0GaEB+Zm7u7oRa0IaGg6f+iYZ807p4lvFETlZyLuXUV7J7RzPXEEvg8zN2I5ofxilJU6pCscu
Ys9XEK6p6PERGRgKF+FrjbbdhWxdJ8uU/SVsajdNozuCvn/Yfv71VvNvkLrVnQwBU4WBjqCYCAEo
L1Gm7bQoc5ki1c6AEtPmL+IuIBgcVeivclG/DTmgO6NXD321PLGbR2RgUZOIkCgyfhOD6U8eRnfO
7dZeFeu7HRktydmn2a/BOtefRZTcBdM4cLVD/w/ZWEpc8jL+ALsg57pYxndUHNQ69dJTc/e+YnBt
RYY31u2XxF3WRyVKDto9+rVKE/esql6UzQRcJtXRbOrFX2XlKkvU0VF5yBnMIerdd2UKIgbH1nyT
445VtXEaEC2nHPIC4W2R3u1bAdCFDmeiCUEhYRhKVAcplJuX83uIRFFLlO+56VI/RG1eqSnSaoGU
+GGnDVLQJGBZlOGb9a4v1DEJ3nqOd6i0LklT3mBELVzdv9xS0NUZAlFdkhaAVsHh1mQk8h2yRVzB
EQjkX+FD8GkJT2wWcTc2723JaxKVqHi0mfNee0IE8WZRAJsRHs3GPCcawbIYkxvHitLXWlBUp2Vu
GvQqNlxliJ71dVMiDQEq/cnRWQsaYuFKGaa8bnIi6l+UKUkgxdp+pm4o0Z+r6eqD+XABGLjRNHvi
IGwpIC4+aLe3lGu6Ki+KsGABkP1o1QNjaBx831+GKblGkx9qtbglcoeES0JJXkI9nBonj/AmGtqr
UvytsokwXr+hxPF6DEKr2p+o3bxt7tPrHUdW03hdzsaLYSEj1PoEzRYpCf6vsnL7KTvWGAbdVgY1
oxemW1WSveqvCHrPuHtelxaCDJz6qo3vswXBCe6GUN27QTqKrbLrZOMAdebFShoWgN0Z+slT0ml+
aLTnttbfJDXhAiwbW9ZwnucFNp9G4Sc1+fq55Atbl+RpVWmVI+sRkrTgAqJ5yRM8BVF3GxX50MvY
N2hQxfLSm5Hb6ImzpPScqm79lBih0zoJUBruZQ5dWOU6co0qApyvFmDD5g+yaZhYDRwhcRbULKqH
DmFpkjh9nLsJ9rSuMnddOPmlqmEPivaJGaEca3aZoB9Z1AQsQgPmxC/VVPg5rr4oxL9b4huLspsR
xRe9KC7JOP70pNmJqzK5IzQ7W+3UoNKkA7pMeDU32CfMbeFJWSv+pjIw1m5v6J03Tsk2EtgmKASz
AIZ+4qlH/G3kHiiu4zSFz8xyd02iv3UtZ1gjsvsRlgNVzTOWOiRrCAeMnDcLNEsmfqKk1aYvkT6F
Y8drlPIDxl1AkOaOpVsgFSoujfg5NaodgHBcbau6E1UWgi1llhMZ+E4ZKLVaTPVEvegYPLOegR2e
27h8SYrfch124wQG3pqhIM23tZeRuH+nE72tnL4wtvkdjfwGYd1Ve4Y92erHdBDKPO36mEspmbyR
SZIkvhmMWtib2EL9x+e1r7Nxh24LgESCYooYRkOvXKA6LCP1E7FlPrAlv48/RwGFHAziAoxUPh2U
ITvLCZhHmqK6obeXPnWJ7p39q3TJ1d6FyMV8IeLfob2m25sG+ArNdFnW9GLgxm2kdzpvgmZhHMm2
JhjHtHpNgZJ1ltrakMighfL3H6lt8ZntMA3d85SgpCWhthOsp0qfVSeR0Yap8k6ADzIP617pXiRI
NEJ+i8GTzo2Tmje9q/10/LVK7SSKqH7UV7X9Z0r7sbdsbHEeHlkHuS/tHsatRUesrX/w4ChJ+JBD
BIFjeEFMVqJSJoLEakk1ynXR68CteCzR7+WIfL6qxPEwFziTy2a4rOQdU2E2+7DansXFTTIpSOXm
R9YKuzTIr/trp3MvI+BC5Yw/vv4K6QWZ8IFWOvaKN/CrwUX8zpW3Ehf9B5+bk3HKWd1oR1ivqM/p
zEjLkAEbCkcsuKzP92Lucs1M0RExJdtiSDLElERloPdeRv9VltKhTSred66ap/nfyJxzJXZ+N02/
2M7sUvXy6DjX9yTbo8TtjK8xQ7zHQNg3jQs+BXPw+xQq0qlXP8YyiCVvWfz2JtBLDfpiT+pn13wJ
ioP5bxzPDNFtpARF5KONziEJCUGX3bX5QqshUbHcLd49TX0xlT0rkSViZe6k4SHl8FIOTXMbJn8a
97r2Jc986UE5+rX02ZtsKdjJm0T65Q8pXy9V+oRPeFS4G8pjAt6QQ8Qa32smjt36xMK8xcRl+Ujm
ecP+9MW1yndOibUIAF3M6lVIT4aAq9kNe+aYkownxEnHw1Lvoetx/PmiEsAnmkyfOlNqUfZfGfnh
wcplB/9oJVwH1C6/AjcEk3cLseuaf1RWfUKcEsjTZw1wTo8vcw3O2lHiz61bTItXXpDEYGh0kLYb
AiPindeEhb0NYt1phlcTTXA97yP5rBhP4XpSeW8Hr0ifQCmgrE+GJ5CyxSA59fIZstiun3gOHWEh
Jf09lk/6/IWACVOR3Smzx/bak/W/vuldDFq2QZKyFtRcLg1mSLHZdi77sna7nl9suI8lh6jcHPVe
2Kdr5i359JRn0i0WXkTIJ4n+anVvMqcVvCEb5YiX5SfU4rVQ2QOGy7H4s5SPVvXl+a2W/kU88iag
XwMpNZbao9ZeC81TwUtIATGE8frcZA9us2n2JfnQpfaoZ4FGzH08OnGuPHNBPCM5ttZ3SzgV+Qf9
eMVx1j8r1lWej23kdIrTSZfG2C3DfS524hDUx0JHQ73X4Z+agzezorBcEHRhjVbgULW8vKhinLTe
a3zY/VlP3ZEvx7CTTeYbLKC/0PQDlW9dMWSHkt7M2QduEFteO18inbyrixGfMP/X1ts4+REetMxZ
OsS+O6M8Le1ZrvCfbNpTYs0xez+Qb2l4gZqZC9Fe8Gik/jKc6wWrLP3bvVfPWsI47cXk/a72Kgai
xZmybx0nPifYAnVh4ntw0v6u8zmVXqeybTrr0iPu/4xPojLBcvumDrfoB8lqTCmR3YvKT5XzTGRS
0+0VxRuzIIx2cuSxOO+7ncHR8qyUT7TqhnYWFl8GIgjXfvnmkGQWMw1OzjIv+ZXMe6x4WvuMkDnJ
7vLHJLp58dXJz2kVaOZpsyxwPI20qbZS7kz5OKZOkh3YpLE8dYv0Wrao5yFTsmR1tflkhFdsOA2B
qKQMAR9DSCJGSBaPjeKVf5RYCASV7lgbeKkgQwU5zl7EwG0AEJ+SV2qP7HPwi50kms48fK6TA24V
iSH44gnpd1eDvQss04uSoGiejf4iQ8GBmgqoJHKGDYOENoDAH8u81QU7xLdl8iTxvdARsnns1uPN
SHfSsE7iYDISd0AVGB6U4rlZT5Lp9NsE+szJnq1Umf8q80ZyNPO8ZvS41HONn8jq4DR3N17pInYz
6WkoHSxete5rEi2As5RnTBqD5I/KCXyHluxLASOhvUrnOCFT1q4YPcsMSi40FMpyVSanT/YslVrs
26tdjX4Fj1ZAbn2iM9DMN6HZi1i151047HSZgSjgV0CFNuI91qOmEw8Oc3Eku1yirYrqEV8FXHd3
M7/Mh7T3NBN51I6BOE4GuInQCgKJgiHfTdtbRHeBJuopYRZvlPTAf4yONx0CJrLVZzywMmfX8bed
Qp0iu2MmU/2L1PPSw978EwEEUHj0CM1URov0VXbU/yuVi2w9mwa33T6cz6LyrUwDs6nYASyQ8lnA
IrGrTgoEOUN3kBUXWAc9MJAVj7UYKycoJrt+XY9YQx0t3ef9rsNwH7KG7bWRokmjMFMuqTx86t2w
CyuQdYn4rIgLNNTCixX5XPVQX9HCnlgoP1PZbEdO/aMWEFd0qT4YsdQGuCaiEyhooBHR+gqVEI+J
NP0NleBPqoisQulqZ9qYMmELSqIRJhaIyJDMeAzyOfTBH7EeqvaLULkW1k1jTu3Z1H5MK7ZTij4U
Ea5qnkcr8Q18Me1T15ggmWhlxpveN5TiFKk43NL5Jx6uTQErsLDx2cbC29aozqarbnp26I1+mh/A
rgjCCwP0ugaRkhHqQmSNcpSSfyrfLBs1dlbGMWr2bHdFxUGSyqV7MuuzqP4o8dlof1ThtWxovEq3
55JZ/qL5dy6/4IzAG1sFm+ULSkmCY5H58Emnh3lyWmf19JP4b/NXTC5UGUg+aumz6w/D7WRM7q18
HFKcJUfxi3aYxwlKmJa8sD0Ly1uMRl57Wh8M4ssOZ5ADoGOqD6PmU9+E+MX4wEqvV+3yG4WONjj6
me0WiIrKrj39nbF61bs6apE/8Zh8kSbEejJ+NWn4JWehBzaOLSOlx3jjueOPE0en/QgN6uIbhWXT
Axsl3dTOm9NWDhj4J9z6VfD1ah/1RxYBkKcS5NjHCAZItBMWOzzO0Y5iSGJIEyiKu6T7ePSila/d
H345FCCgQSseXAoODV5BsxeAMdpLb6PcF8/pi5Twbh8oLJfn4g9GEhJj9vfbS4/Pmf/XSDSok96F
n/AslgD0/elQy24lvFDIyIU3n9ITeo+Vy74DnWXjU0xgpdksGD+gAwbYQUx+JRgT+0iiV7b18FrP
l6HlFkZ2vTO/5vf8wbZLd3Qv+exGhxTZNJgOuNixnZcfBZvL2EH4T+eon5d9/jrwOxufU3wGBU1L
USA+WHd5wnG4Ky1uR7hjXnZBfBTv8ys2QmBEPRvdf+mv3J5YhyflXiE0kZVF4i9ooy23kdxc3kkH
6NzaDnxy+kgEO1WDES+LDhTjOgfWFeCQTLn8hcpgRBv8Kpl+z1qLaRjTVp31xPM8+LIE9SGxWZg1
uIrwRu+T2ZGfsrtOW+1ab9ZO/kNc2vxlZIesLj+wf2JjmU3OhOzxSoHALkx6KT+gdJqpR+WwL78i
Y5f9xC91y+tha+fohzUO6Uz873F2zczh9l2u02gv4hUfMGLP2g6fLKBb3/PF4LTN8a/YXGwQr2gQ
FeWtPfREmFGMG8cZ10rrAAogpXq5V/PPqF3TY1SjXWYQk91idvW2JuP1deIfdYJfgbr8xMPbadhg
70bNlPhB7lzeH+P8tg6XYrLXR/vFf0Rp47UPbWZDs68f8hR0V/wEDOzZturB1B3HAHhNpj5VMGEd
ULQRAz3K4oogEXt6VoOpCXq/uFg7sbdVQM2bH9ve8s5sgAleH8SYk/H/eB3S9sk2/nVfxi8LCGOv
vCCYadhdc2/1bE05eBxq0zTZpc3reMNmLlW+GvuAyWh5Lc7jZ9g4yfJkfefWZ/acjU8ZbpTChjOn
2gZgDKf7Sv644SmrSg+4b2kcqByaDwaJ1hdchYIBaHRAz8iwyV7/IYYRor8m8evlIPjNY0Z6QolE
AsRxnoNovA4aK2In3hW5nzBd4U+L9vpFsaB7J25By5QF4r76SQT0Jk7G3OLODW3ek3t5LH7kf+0X
WHh29PK3jnCA3fHrJPlsBMQ9g0Ds1zm2aUbBUNNX/TDS0rE+hHeD7C6Y0qNW/GugBTH3USvNFwXA
MPhykGUSwoG73vwTQWA22sVU3hgIsf7gpeg6r6LPWSJexUeJZS5LL2XsK9uYY8DE9lNzGU5suCHt
tcbHqCnMab4SCcNCFyDkxJL7qEMnZHONvZ+ZeYYaBvRyyqCm3xslEuirkdxZj9TluQT6PfOwfyvd
Ran5hpTqkqeZ2xaBFp4E84X/YnS/YmsiRZjtpPhUyxNmIlenh246mjZebon2xNVqdukHqfXpv8DA
vbf4/1FhV55Za29WogEJNL/U+S+Pf8qCeZ/yAsmE4dSnBk44DVTpIvT3VfGBawjZUdzAX/HOVA+Q
DM7Ixqlrvodd3uyRGHByTq5F6zBmnTcVW/XVPNQBX0r5m4kKvsd7OXMUmX9YwkgNyIKsV1wrxA0g
O+lEIzl+g2bCgR5i4qKZpe5Ojyazu7XhBad3Gq1H3pko8vtHrbvJU87vT5tzaoo7kfAs3raSEy5M
/xpboTchO8iZY+IG65SdOO/mFgGQHiSCRKcYbGQDaJORkt6ihSlI0HKn8o9VMED5zClGP2dcx/JA
dAo6YvB24q6kTcVBvC/MHL5/e0/H9TJvXKOu/hdL+QlE/EgjI2vVSyukXlGBa1eZauACl+TxTVFD
r7aYKOkfOUSZqEVbCikEJHKQJKlvSjd1PvWi8OhkqtYpOScyeXXqEW2/nazdDvMOzXtxDGUe7HGV
9oil3XlcEUH1yGJwCREy5jcmrxVI6BDpLZfccOon8xV0OiVjfs50lSGl8Nx07RF6SLWJOdwmTHtK
tHrg39XfVWR2Vk3tNsMDxcZux8oWPZk4dR0HKK9FnF/rB/6bjR+k7cdRBoO0ahelqrx46n2jb15S
OrpKEJ0FDb86mjsT/ZMIPAGPI8OnjreytUWYqjGrF0F7bjlvZf1pWL5UbhIhXZ0ea7Ih+s2IxlFE
o0Qijj0wZETSQ6nDyFoZqL+NqfinRYpfxuVOkn6Glh/LTvbIq/zTmRQvqUDZ1FtvUfquRxTQdbKr
J/1MpiH1MnrldD1Yk5p7hKrfq6S7w2J9AAZyIhSbKEl4yVh5VQIXaYizIO4VekgJRXiOKBXiRdmI
CCvxa5k/tUXAhg7Fo0qkc1slbjLzoolMTIv2EFksomWsKJkCj6AMRKHy4CgfWug3ybIchr78ARvK
9h5eqRn605A4ZhpzJKk+XI8rOn0VO1lzR5S/b2ErcpIWNX0e5ppxPZiCeTDX9CAq86sqY9cO1XMf
dlsY3U436p01y1AHpMtMMNcKA4i4lKPUzbaBvKIjNVFeQHtwUuUp93zdPNZw8edM8kW2kIrYBozW
JVx6C12XobzoQJrx0mQmUo3BOnV98R2N5zx7y61t2focFZUDJuHUAnKeY8EPIUuxk5ORiKhUU8mG
TRslxpuqwEkZzYGmSKMzKAoaeJV+J47TJ62OpX0Gesxe5PFRhL2bh7WPduE2DonbtzMFGNC1mQEg
hvN1wDDAn2o9bSROeaVjNR+F/Msp4HeR4WYxu7GCld5byWzK7EumpcWOBaoNw+AtgXKlQN3MKrqX
5RIttwbpXUTO2LhuT+rAu4yWYUZBDKT9wtKZ6q5GljBeLOaKaQPHqTedYdBolAGj8rbUoALnjtwF
UspSuyAwz0VITagBzGFb6qLAGNu3cC4OsMGPtQwDUIuY/k4WIhcMP4ibytehtL7BZ+6THClO/qHz
+3aaFCi8qnnJlEX3oRY6Uy6Bp4La2aODyUrUwcM2N+ulU50AGNdmnZSOrv5G4GJ5er0GSpRoDv6O
j4JpTICiUvbbDMB2oT7jG+loFQ5qfUTGrtEKmrgNpgQkH/OsPhoPLDGPVjHsE3X1hnL86VKyULYE
kn7wOkpGAaQJ6bTsxk0vBmSGrICTaSB0CDhMcwhpq8zEOEuJsM879az2yTmMivPE5208wqg/Q01l
Zo2Ggt8S9vZTn6p3Qx4euPBf55QkJeMzT5gL1TmXGDsvYQeXwktLPjK2UXpTurBsv/u2eLZW600t
wt8qnvy6kSZ7CrMDsfBX+FdY4+q7hL26xVRkYISX1JjVZrYfUKCIkuI1g35ZmPsaIvdRhIsVBRe9
OuEi0o/IFHwO4dlo35h6WmBVxRR6GuNHoTAu2LKPtXan4fPCmje0X8BRSCMy8FETts0Kpq0tE7J1
5Zx5i5g/kZoVyAbih0lF6B6fIplqDzqr2+lFMOrxy4SPiDX3Qy/SPcEvPxmdW7rA8+drE0Zm1h3T
NZg//0rL3I3m+tzG4jE3Us8s1x0I6Cc5VLyW6XIHFHKJq5dSwk+Ej01Y4EHGL5gnv3lMDjkBinqJ
T7e7IVbqqZOzTcf6BWGVuucwVzNcARRWMXPuZUsAT91lvkPN9ga0d2GFjiJhUC37gxhTiyuUWhZn
jYD/CAwRCjH8LEFjCkEWq4BFQnuoKOkz8JjqnQPQluNHgjpQq45D8q6TQt0U7xZKRL0+F/OnaKLY
/BKKE1EyvFHSLl9HB5BMUNI5V0m6q02GGuxCSmhqamwdzLHy41E/pOob9sglBrUsk23W8lHPrIsW
MrYB+7HijaNNSMRJQVDLgGwDeqRLgCzC5v40kzxim9qbzjCB++2QV+2O289t6qtW1C5iPrecFm+F
LmAO9VnJxKPOZCcbJQqu7Csderjgg3rbyF68EN6E6Z6E42BB6RNpva1kJgbfOnkmAyDjA0EdUlFj
zTjE0Hb5wGQVp6b6lqDPN0l7UhReMFG7aEbnxk19EflMUmvCmws4jbLcYpxoQekRrOxZBxaqgfWZ
rfJWsTgnB5jaNgXWNvuJmBy3cjH8ybB0sc2YhnKwSYHAiJutiMp/UdjugIscKNmOjQx4Vl69Md4m
7TI7Wa7eTHcQ9Xn6cl6YmU8KhqxlgWTNfhOGrA60NhYPOZpPWzKsQ8dEBC3dHu8PUDTxEKMynCrZ
pyiHyLpQ7Y3d77a+Y53iNtY5MTjBkM6UOovOKn/JF+EI6P7ck1qXNeljnZb9PPZuK6VPNQPyMZ3O
OnM/TcQUNcCqAPmYrfmrIZlfY0JpbvavJj4FmTZiQr5FtN/RNOpbVBfP8JH3BvNSPZ0OeZjtS7I1
w7h3MrnX3II9NLC7IA05B82G6rsz98gHDl1fY8rGvjvC9mMAQvVF1skDjMsxTfJAjcddAohf5Hwh
m490tPbQKeuppuCPLOOqy9O7hiHItsbpzIpik/2EWfiuC7XIYjQ/6qPMiicqDsRZUGllw6NI0ycT
zWQD5qxFaYUZHMrle7SN1Ovut6bKsxin/b/yWIDYxbsxDsn0lfYiOUAJKmpMI88VC3Y9lQ/rZmtY
q5fc+O46vtMMJDitU9R/ijFUr+FnjXh7Vx6QFfgXX5D13tIvYqTGWMy+t4LcAwoovnc6bd2KvQkj
FqIMn0whxK4bzJ/ZH6tgeWbYz+QYwiR/LFMgvQ6w+zhESH52Q20baxrEPVhjPkG1J82WGCfHHDuy
kgpaG/QvVkMBqV7Mbe99RT3lLE39HoaM3UxACuKTmij7otNdtf7NpK+CiQ7MsyP+Rw7SDFCpLkPe
MGFNuMkYk5Sr8zeMRyoaxommq2utajeMxXNgap8F1rbfZE6saz3q36sU1685mpsHHGDp1qLGuCKF
XBxlGWe/WZbuUoDZd6lCVJQ3E6K4ZlIvnWbMN4wn0ZsZGsShGIP1oWAmZlIBrcCUUPlMugydjicM
rxC3HqtxzMCLSOI8aIhJPWhtbRADNbfRc4H80w4Tcd0jWXsXkag6+bZx7AED+BObSw05slfoq74j
GEC+pIJKghsRFDerb5mgp6t8lnvmQkpYlQeykded0VkRLaxK2x7NI9Pf7jhXzR9J0Lcyjh4xcZI7
5A5vgIUkj8+Gi0UBZ6gtlQVZTR5eJxSdHT0I2ShrBQdcy2TdkyDOvhgrp4PVdfkpx+7sT3q9BWkZ
Js61GOM+kp3l3BjiY63TD0Kjt6ug0+7jMq8ugmL9oMzQrYtO3al5RE1HI+kzCw5ZohhkpaF1oktT
EiZxSqtEOwPb0CmGvHxJ8NFDA0XmpkYAQ9N5CU+iMX+nRqNItrSRNsw0ehtGnSW3sJZ0agyGkB2w
eWi7XttZoPIR6A06WLqm9kKpmBwECSN6doyjZTzrAYkTBQeqIul3IwuJItL0galcKRJxVM9/ms6a
UNBCE5nEKD8hDRcgqUkGyA+4s2jEh5c4mRHGFELL3AJInBW0gOoOQhZxwgpqhrZTqF/hF+XXds0Q
nJsGsT3sltTwapHi49RrFwZqYs2ZU89hdhrzrnCRFfOmVCFG29Z6zUIk7U0WzUCZEz4DYn6oWOY2
ZzNnwtPTtuCTrm8xIUxrg+BIYiZGYuXFmpNk9FUwrXYHGxB/PuWQpaojJ00oedI6Mwvi2z/we6l+
SNHHPRN98gNiTGCs6DSuJi9Lkq+OBDoXQdbkA/w7QtIcvpPt2c26kR+Iutaha67fm1DJgKD1DZj1
XuGBi/NdIeqgngZl/I+j81huXMmC6BchArZQ2NJ7UqIctUGoZeC9K+Dr38FbzGZipiWRQNU1mSfB
mGreZirH4c4BwHwkyKorj/IA1LfHRIV8edHo7QesyAprBlYRXZbtaZSJyTpLMBXUTcrukIxDt7bq
a8vdt/abWRlVx992Grr/4tjwN0IX5X3kmEeRSHtfjlFxIBmMrUZsavt8wJaZ9oSm9BAu4DNA/Qfz
xWQW1sH4mFWmL7kWOUfAwfg/uSX5A0eL00+l/Q5Go7XVSkcduwRpngN/51tmTYoZJ/aPBh0wa/Zm
jDcFQuJVC6714Qc4WlhcWO2Hp/GQOINEFW1FBeooaW57bwLqHCFXfs/aytiQg1cvx67X8JMkXNGj
TXdtYMxb6/XwqfwyXUygXV7hoBPfRvTNkfymrTY656FKT52lrK2c3LmVCrLvyNRKtPDN5xDTQ4mo
J1fP8lCKB/xv03D0eBpQDdCKLXz4j4u27vPLCBuASOTuoazoJACJcKJ0KFpg+Z/wUeIVjlhgZSnd
vjbhKO2GW9e4vDsciuDitfyvI2GSRSFjdk92zrknZmnPF3AA4nBMmEOZFXEFwkXcmwKRCV5Fn9yG
GNpRD6bS8FhikS1x92XzGaT6tyrF3Srdt8FPz/XUAXvS02BrMxr4ycooeyqAcaAj59cfs8FExuF7
S7jsYkkI9EuCHH3lCoZROPbDZVlkYuXn5sOPvOEVPgsL9sBol2WXPazA/fDxW6VuER6yyFHopWa6
Il6PhV/nTKhxcWGiko2G7rvbeiGmMa2KxdXMQnnOpQ9dMB+eXX0k4DHoOU0N0kRkR/U0JIKFEQBf
fphaVAa71s6KHmBu/mDS4bZMajbmYTHRntvBxjPwDtkONmJq+GkJqY4SgmU5nHl3TU5IvWnUKNbV
GLvnymMrxZuiL8EEhzunbTEJuv17a/TNtg8pLXoQ/scqKr6UNjVQ5XMwbwHCWnyoX7EJfLlum2kX
5Tw1qP/pRnW+ZA/Cb43HWNSnvgr0A1iGCkWFe8UuOx2VrQXAtzNva/Wjc5w6J13C8Pwl/hZHnSzv
rRc722no0pMaGOtPWGt2zItILaJZM3yjWhnjZH71bu5xh6pgmYQANp10MiFwY4iLQKDOHlR8Cz1i
w0Q6OfOoUDC8SivtH5F4/6xcjps+6c7+5NyzdFqXhXjJiJW7VWpsdobe9wfb8Yb15LSIKye5Y6Eo
D0jLuIaDcAd/l5cVegkTbsfDR2WZL6SkFhDjZIGQ0PgyjXDtDqy1ReKBSAj6r46QI8DbIqesyp9L
Zm44XEAr+GlP5WQSQ+DgdRE6Uhud2KZ9m7MctmYsbBAEPKCCDUqv4Tqz0mHHBPTb9+horKE4aab2
o9v1C1r+FnUbDEeGK/lGz4Kn0OEw8MnYXGqBfPiNX2wmFXbsFREdQWIKAGBLTKng81EbOTfMPDCI
DBYhUJAOBtSshbCx0kCq+NQHAmU0HDfSYSqFLjDH+1VHdA4G+kpIOjfQv4fGzrobbEa5EAaOwFa2
Xw2Ka4Df6pXk4GCXJ8zisN/G+2Y0JFdOgSSJ6M1jERNvB8T2G0my9wT2DoBjWakV7pZjkw8Mvtp9
4LKRKepL6uSYJ8IBG7VD3CA632tSjFAgjZbgUNp/RFOMlQbxrov+6uCw4uhx/0pE/cs0y+A1kHgL
0ah9SSxiWrLR1ZfoDOEu9wGvj0SrhR4ZpXZc+qtyPhtGXPIciHb805HchAgD6qpWTcWu81n7ijL5
p09m9qVPzWfUcu46BYpvOF7RLpfDETQ7J12ZI3WVfBd9n9G6lfYpZp98HFzcbSg4XyN2+QF2bDoS
jJRaaRDQMbgzLkbF8VGb5HrS5S1W/W8dqTerdhlx5CwXo+JCOWWxzZ6eHaF9DryUy8RQf2bonOC4
n3LYTFFu/MKz1F/CRkM4VCI2sjtWnZwJ/4o+N7Yp3D/4CPD+BcOZ5ciP/itLE3N4iCo805wnKw4P
Qmd872uz6rt9mvqC1y8LiDMogTHbcQwTqgWjOaqrWyN6GrqW7bmYHlZNe6xrORWv8J66hFFUCWiI
dTNRu904okQzXUbUtvp0BKukkIgYcmq/GUlSgQzyNIExQymJzEG3+msewxFMUJvA43x3cTPv+l7/
Savwg5+vowWOP9uuEnvNMd+E35D2nXrm2hbaOxqH9GwrlNDW6M4OwsniCq2J3eJ4WZZe/BoMAf2O
eg4zxP5+cPf0jj+Nkz6ylQeT36FvdyqveAPjn+xsO0lAtk4jWcbR9JRwgXL7xWTZJTR0la4OkMbA
S7h/htXKS1IJShWXioBEh7r9FSIHx2kU9cqSI0uVtsvuZtmMGxmblAKGY180WcoDfa+7aXQnR8o3
tEtTMKiMWE11TG2G/CK0nvIgZiPu9OW1DM1DByjeEuU7uZYI0Zz8EVppsDHSlrRzFM5nbIfpkzdE
5RGM9LikoFoCFKfr4AB3XBb1PM7ORoxzBmgescZuqEDLMPnUhadWYWqWKyTkUFigxkudjNhO113M
yPCEoyScK9jgw6GYrzT9Z2xYq/YGCTIaolk49+iRuahzd5uGwSYrLqYLdgRdWcsT6Kp3Q/QnYfII
IsZtvYI7TR6jsdpjlxjXpKpem6Q4gC5ckFXM+przKcrEqW3rF4E6vpFvntV9jZN2DVCQ9MpCYahu
zjRuU4dslhFQSzPFn300sb8uto2bX2aGzOCAHqwT6ix7LLeNgW/TjC+mqXD7qvw6FNNrTwnAL0LF
k+E7NLbU/tlYbfo4/LTC5IAf/SVormWGQlPfxMiEgqrBFmMsu/ag0BRMDpEtIWvBcc1nsh4Vg3ej
/QXoy+X9pIZiWfg/uCNxvj+TLy2QejWwgWE9rY3sJ8Yq5bnYb+tHXt6TNj/m0Ppt94Ftc+kb4qb3
VBrql5XeZQj/lMWWeyxXFJlb7H1LzS2OaJzPnnluWSDncqMxPjOCbEuZy37ePRUdpoc3R7+iOcQ+
snLaf5m1LcstpeElzN5Y/sd28Gk635391QKAT61PABZLqGrM5oFya8l7jF1Z62jSgWCA+f5nMEjx
2fiMuXuraQmslOZl3fTWUhFjlFi7snmrHQjyvr5J2NMKFEAK+bbe3bwUmyILODSRoGVp0NNXVdDS
VfYl72ccinWiACZQTju2LS6hHFcz8bcVrwIH4H6k8lRIIcOBEhXAgV7Re+rDujW6rWPsSGNkxdnd
fBRs6ggSj3+IeBu5D81907LkjuJr4NxH4yXhZdVLwpgJ6ORPQ2xSHshSWkzJRavQm5Qo59+KDh0/
no3K/Nd0PrrR7sS7zuAQqJI1rX1hb/3KWFrzuN6xF00+81BQ/FHlVWQbdxKpC6hvLugA5zY4NTxz
zEVAn3Z0sKH2S45obfwZ01b298Q7TEShyewn8RhYliGPCDZmdYeazd9My0dFlDDmhWmGR+Qx895y
XE9mYyztcVhkycFmg535X8P0hjPmOPH/ExWKP7t8FKQy1Cww+pQEb0jI8CT5C1XG13O1Un+jDdWm
BNyQJv9woC6JY4bB4S9dcWjzq99c3YGpUOIuiEVgIVLjEttG+s31j2k3sI14GcYzgBw0QHefQ970
SFOchn3JAeRmn1PC3+JIwgCtRUMGFFHkLjK9+qKVzbZB5KLn34RWLUk2WcQtR3rRHiedS8j50kpK
KpFuPJiCSmrnyb55OS1P8TCTbSfvLUVqMvqraoSsCzytQE5n/+k+TTvzyx66VD9r8XTmwbDAp4St
ZcaECnqycLitWPr74kHKEaKYZGvxALrdizcCnIxD2rfg/9EmKJhNkX5TSVzI2Lw6Jib4bFug3+nd
kEy1+KOtS4SL/WfiNsvUNdZK3xDN5CBVs9V9NkDLiEcbbqHpg+3tkFDRaUfRcJjGH9W9We6htJjC
BuI8zIMQmPmGwH5Ss5Tm/E2aYNPb3Y41BGcPenLxDaLp1mZ4gfieNPGTqRcAd2yS77ZJwTw9ZT3C
AfsBkGAx8yWGvnuGWezocBN4acAgf5icS1XMn1Fk26nad8NF4gcz3N/acne1Tqhy0qHKAuVTo74o
tAtjg5XOgHVCuYvEgpAgVlEDgjv7gCcajDsQGYMWyedQLE6GbsO/aBaQNbYwDfegxBZTPq5g0S96
5oQRCgkj1Y52+x7m82TtT+H5wHX+BnJs01jaKlScG6R6ZnvXvg+Q4NyA1KO6YRTqsBAKVkV/HFhZ
2EAykTRQF1KaDWxNUItTaBU1k9HYferxF8viHDV3UtiWpby15bDNkUCQR7loNRC5BaM1NLxi/OkG
jEIpmikjetUjwo2mENmUj6OiXmT+oxvgeSiGhPSXpl5tEpvxhRuQtj3n1cilX2p7T6bPqdutuKH3
ODKZR0BrtARZqh+RmZ11beY/UO40SJ+ab4efn7Ju0vQP36t3bUUqA4dfHPyyvt9ZUcyIutm37mtd
tZBHU9I8XyBeE/X0i7rDMLig8l3FKMOuEYjfbLKC3btJp5lh6xuY0jH4DJy9r638+JT0Rx+QhXWE
RdrZe3LLElRB9rXNfob4oZu3AE2RR+XqnKseXwvDNRS5GfYijPXRk/J/y+juBD+qASxfr3I6LvsT
054XIKhjhs7A3x3/jSYKIesrxfNYQZO8xfFjNBFiv1rOKWQibY08iQcpsX9w2LnqzwVbP7FxWHfF
patOno404BjYL4h+rORQyp3BSlLeJ/U+DC+Rj7aHr5oAHQ/uDHn1z23w0bUfeFgXQXXvhv7FkpfC
/0W2A1FvMY67gCsDzRj00s5eTg3rUu+Sg+Ef//WCf+qdtsDKNALYtmwBxuql9H9YJUJztPAlrL1k
X5HSiax4ABrXURVXmmTZmF86nFrduC0Nh3OEyi9ELjB+lsObacxRu89RQzyPs67iXevxleEJ8sUu
z/8R+tmDCoAj2tPWUMVSoWLvkbA6+eZwami9cZCkXTqe2o0snznAurkcJcaCJ5xOfB9k69FAuoru
9OjFSKCfUv+XJIvQb5eDvrfbXS1fhxrX+aqa5y3fbnTT3JspQeIsVLnjGdPbTQEFrB0POnROD4Su
9u2mXzpKG3/dYs9j8I1Rqk24imgYK0ZFyXDR9ZcUFVEiX4gfWRmYQuBDLDKGPXp19wyC/pJdCaFI
zz5scDPJ1aAAGXcUhDm3VRScIoWoOiVnijijdhsl36ax69Rv6DZMa/iXUpRrofXoUa1lMZTkimOk
Iq238GirnbLaDxWyb4z/RydndZv0xc4LEUgWUY1Hf0gAE6F3TQJvT5GbYFFJn4Tb3VXAxMfXobPp
AJ8Y5xGOA/k0QLYatfoKdBGWymqTxtGt0dI147dtK6+kIiUDskKjH2pW0eAAEKhHKcoWOGWKsTNf
MOJ++2CjWYr9z9D1tqWLGrumXnagx8gYsHiM0iYXuxblLP3KQSuxIjTO0iI7PdPldaDZls6dNp7B
wHcgpqdYDhvo0OvA14+ag1YlFDsYDwedhsZzbejA4blXPZpltAf0LytTfjvTA+4ic5XgUJfpS4Zw
yjDGrWhwv48Y2dh7Lg0kvEWPQayPNmTUMD8d10E/QuOld/f3pp4ddbAiElSxiU08n1ZdjHO2oh1h
MJ3hsdedhZwEBFjWElPx5IVfUO74oSBY9Iusf1zkwj5DC6uJ5YLfAXPmeCS34KNIIGqYNrPn/FnH
lxAZzUdCdSa7d2fy0CJOV2WJ1zI2TnlWLsyu+NJ1VquOB4waJb82aMT/JHxs9lB/hCRrgX1euToL
tOGheLVrs9rQa714Zrhh1LSqlAtDhwCyofC3qW2CmZ+WGVAeGA8++Rlp9kbtBIGzZ5Je7zJFNA6m
CrK8MpMge9yiJKSsTezcGBJYUFByWs118KtLU4iLwz5N53ISCJwZhD230T3W+I9Bn1m/8h2u59dC
tn9EduG3H59xpx/MslxPXFA+jCXHrHZlMKhF7VjvViyOcIJXlf4R8LmNsoIDVR/s8Q/8N0jIZZm1
Tx1vSeCYvzqSzyLKFZINkCgdvOEYISJKOHQ9684Y98K4dPg5iqJaVra/FY5Yu8xCDQTMesVVU7AJ
aqNTiYwz8+i8M2TSBcJn3K1IHjnLyuFOhhbjbwPmkMWaOgXL266BohJR5PdA46tVPQbbujPfCade
6IznUCkgZkYNK6khOu1h4DpFfnkQQUw1hxcnCF7TecYAe2MmyHBH7fgAl1EvLtJg1h5i1Omh9dn0
tbARYeZCOz/CWV7UACdFLS7wiwt1MRxeUJZlAyw5/89JcA1Mr65Wb9BpbEJmDxnYc9ef7hFIhaLt
djqKLWk9z87PnuKrhoCT+fVKRM8jsGuzIUSmzT6s6MqcmFopQFDRsCPg1AOUwjaeDIlv6X15fn1J
UFSDZRro7VtU3BTnssazE4MBoZqvh4aK7Y1YHrx1rEQ4aqiUiJ3lO0ZS7AOV4oHOpU6gKrWP9QG3
5TjnkJFjgSOEnK+s3fYIsqJSf9dLuY4x8FVwCGDULonL3Vio2IGhmkSupy3PP6oImTAdReVbuRer
KnA3IMAIa/8cCfsUtim1r8bdxvbWC+DiPVpUo7AaLFKndIAAq9IqjoWXPgM9vvWj3BUJtAYDOpks
n8hcwyBZjxkWYyL0TBNQnSw4YUzC6O2/JOJbb5XZsiQuftLwScRPVRHgqo4WXplCX6aUShpIb+6z
T2HuFTa72Xwb4MsNJDEPtHJoG4U6hfaf6o4D0nzwewmJxri3ESsxUCUfJ9xZ4WujQawaMETNCZYv
SXm3G7wn8w5rV7NTlQj36ujDG8Jbr3+U+W9IBqYfdudMoKEumnNWiOsoo51PsjU3bFwHJzHiE21A
xqRXk99GpjNjLl4zNsSfl1zAo6ylPIzdn+li4Rg/cxttmGE95z0jeCG3CZxUbBtJMKy6YDxY9njO
Ik2gUuDPnHl2wU+tNc8GuPtI/7Ebd9+ztVu4ITqHCoHJlfZMNk+lL1e1Z3NaUbwWUosZ66LWTX6y
LHpgql+HszWYeT6Khk9TS96GInhKPGfrAu5C/8KVTCJmR3h3FgEwtwieQFAHfin7ACe7MAoDP6k6
xkm57kR9ECW5VslRNAdfh6M6tc9VlFwyZjN6tw9IGCl0hpxCoU8OxKqoqycxjPQt4WuaOmtiKnmn
MUS3iGCNJx9XXF7GJ78AyRD5D9/yr4aOR1P6K1Vbe6kTrtxOz3j+EVjGGxTaW4UdVNA3eY0PH+LQ
QoK1GSNEKWLQ4C51ErGaD3ZoSAr4CnmTI1QnU/jaMXlObQx2YMchLa7T8gvEAZB1yBXutaOsTH1t
jdywaN57f93ra8rjAYKnz65FcetXaDP99FF0V5G+N3xwtktvLhnIfQ7eR0aIkmGjOFx64FDK5mIb
1z7Pl6WL3tl5ScxXkOerJP0oE4015ftIYdRAwBQzGwbFPpVXMS7j8cuL8If/q8cDmSdLVmror9dj
8amaawRZwi1IsiGHPUB9+mSj+UrPgf9UGTfI4JgFvaWBHwfRQoQ2d9LeY3n13WcS64C9Mq/rbBhE
KLTcq8GbWRPYiQPcot+FbQrWmb6yT5YhAjmYX8CsHMggbJcZd3dwpX1+42F6x4C0JH4Rldu+bHcK
7ZVn/wWEHGuXnvkxlIltr5DwyT9hrHrJ5oO6x3qITKw1nfRRfhUWH3YF1mpPpYG0eqHRYluTvaXi
YmjY1efcxw/JByPkAWTTNm0p7eLAvwTxO+dBXb115FRHyKqTY6N9+7CdA/BDC9I3+Lq/8/LJ0W5N
cmYNvagVSL0CgayOIU6tmOcvEidkLJCtAjo+hm2WegapToU6rAxS9YpgbcmDbq0i8eyMB2gU9uwD
jZej6jcdSWRExo0S7DsHk4EuQ6+WpDEsg7leE6hlXLFqG7R0bPQ99y0PxWqmE4mJH92vZR9uCorE
wPvndjtLrlCRZvXVHtaWRU66gkUEZUBrwFJEgUOQUBl/zcu+PxcKDK2/288MHjO/hJOJkbOFN/1W
gcwNVvE003xMCrczXKop475T7S5s8+gZLIW+ZQMa/hmBK128Q0P0k7vRSF46EkkUmAAAt13kom6w
fh0MpJmabbX9vQueUkwgpfhnx2xrQfcJBmRFr++D9FuXyYbsd9JsyFfUfGi22b4Jmj1kbyRr3X7i
Xs/tESG6+T/dD2sswhPmOjXvLl4svgnSso863JvcOtjzWDG3bwmU58TBHZy/RorAK/7rpFWbjO+M
rf+8wwOn4TBrKpZ1oQCxT2wl2Jki6vY7pg04gBukHBF1Uc8jr/WfTfEA5/HVJzV0pnPvvEsb+GuE
1c26OWa70kDQJQqZd3tu89+ODFI3/4M6svQg5cLXuVHiLNlGPrsesJsRp5s98+WNBWk7YM1stnw9
7yVHpUfhhUUqnKPBmE8M6gcbwBiyPPHcs5u/Esu1LJiQkNy51njuRxsbxHtKYB2WpjY1z32GHXv6
sZmtV3Iu1Pnji+fUqtcFG7EiAGSZIxMUi3xI1y2bgwkPUPbOxVc0zbFtAOKm4TGYUynmWZv10zG0
AjTN1csZTJWflc4bAVpHUpT56cs8mNVXTzBZFo793mTOU11KFjxPlv0CZXrls6kYkpdW/ANfxecd
nktq0oizw7dxEkLpGYcfIX6N8i1uf6kUU5RJA/DBUger7t2SkLutnPukR2f9DS6gN1aZqrgL0IUC
/5cFxN+PqMLrL4E6rMRYwBqkzO49LZaveSvDOPi5uxkFan8kHF54duLvJIBoMFv1xpNbP2Xad8n2
ICAjlkq8pcYY1oGAKYBEy7VWMXldevHUc76WFIgt1Wj3qMz8gHbnZeqvpXYDDfnOZb9A5UEVipsI
imrL75C+hZmOsEbLyVTB7qd/xKPPjcOUVr830SeitcVkuwhq/ikCwGqGcxICUwgckOxgN4K76TP7
2nXDudE2qcfe4B36wYR/yMThrVHH2ozopmkdxbTJst56ZAw5zGJMPG/ktd/GmIRROMc+3jeNeyim
7SgVI0UKgVlw2Ys3g1kh3lzJJGTMrh1qeC+/ZRIxnw0iAJ9ZVQcY1FPcs7g8GQexZfdZn6fGZ435
NhLBU+6/lLD7JStNg38GWV+t0q2EcYqgjcn2voO+12abtsU4pBiIQEIehz9AV8yCv0Kr+xvaeqMR
K+UE7B1GxiPoy2v07uivl0b5OwRM6r1Pt3zTuFS4zQ/KPlmISW1sv5m9H8yHlz7AxSAGd5tl0LUn
hO+sQk7t9NGbv7WkV5o/ClOsqAaX2YjJv3iuubRrjECENkMvKdeN5fM/K+Zvf5265rWY0pNDtm45
EGEbWIvSenPM+p1Mh0U5uVsg0dTXM6Km2hpj/M5mjC2DWiOz3ziFuk7wYR0KIzd+M9R0cvuH0qdv
qDsnnCswAn4T91F3n8DeyOX5pwW8tOGR3aBWPku4K6bzSjoNBBkFAIdjH6VmMZGFVIizst7SGjR5
8RwwidA8fx9n1doGrNSwA9Eje9N4tyym9Cz7nRqHh85b4ZAgHVs/gWetCQRCePAvY47lpQ0lZ7gq
g4Nl/c0Pu9E+uqhd2WOxVs44iwSWptatqmFOmnH48tg+9fa2pIZgJz3ZJ96SxURIermrMAygZTii
BEA8ivqDCOV4wlsU/ZtYRGRYO2MZXFw0k1UMjMt5sZkxESSDgc1qUb672O1qerumyT+jSoODwcqq
4SIl6IUttMAIYG2reY4gihSyxoCPAI9CHv94DcgEZRCjqX1AYNppEWs/4YW30YpnKRpU7/7H7WJw
wdsAZx2JUecCzkpVG7tZ7Qmxz6PSiCem8ryLva0uZMkCL8zWmT1u8Rhs3LAhQhhcWpy/5+a0kfZn
Nt513OUknGwN+cn4eN+zXClawJ70abT5GZ8JKmqNzbK2Yw++t2wbEXrwPuXJm0bGWJAZ4MMpOrV8
Pc56ofSl9Z6B3bMVwhXcPurip8AyocphPzRH4kQ7GkDEUAQsl2m5q3ETh4XF3FYcaxv3GPxOaYr9
BHkjy9p9isciK+V30cSYUNoXq7LUJhlosqtw4iIovCejIflYhpieGRpYbfN/EUJdn/RgvNOLF/qn
2Mo2bgp5gMZwIecd8YBqkW0Me2PiL/gk1dnqOGSNysRZOlW/emHeyGai/wM2RvdbncSMPMsz7tsQ
CIJyt1nirhC44TKp3ke7OPb9ZHJot/GuIywPim2OhdrFjVv3ylywob8iOlxHcPixCFwC3WPYHP20
2XiWxbxJA1Bu6MVLNGSHqASelCGlK/SL5SoXMbL+l0wliaPsisw6PoYA4iGgEj7p+i89hlBODhe/
UfgHoYmgWXCqgT0dYqwvfeadCYNBWoYWrlEBh7xFFG7brntR+0ckGt+jxPJnejFq9eYn0ZCJF6IE
olD8Q7z52QiuUTlOeDGqDnkf/VvPbjmEi7+AQIM4ZOre7EHd0hqgfA6atdXLVRYWRwEvZ6VIc8Dw
xo2Tg0ku8hu7gBldr6H+VDitBq5gOm97p2ksQPwMEHKsbkE2MFjMkZQMFY2/kzGjxtESw7cKa+0a
NxSYFmXghqtYW+VG9FIarFgbs722qqBlDznz+i/bZ0vmCpRJ2dm2rfcRYCAkeXVE0LRpO3c/WN1+
0NRh1PU/vVbfU2ReCT24ZkIebUh3KfMJwyerpPY/6g4SfSePlsU1Y+stgn/jmtTqEdXW3UbABn0d
L1ytI4VN0NIgY/er6Gzr5YvtEHNm83552crk+SesmfVv9jFCYRfii/yxld87azmUJSdIRFWOe1px
0DDmR/cS0vsMafILIVVhvJjYYOcFMFHVnoaRAWnpJTujly2yXOfN04KKCbG5KTE9o+4D66KtUrJ2
FpVtHjH+fERxjPlVcBETQzNtC+U+sxk9eeDtHNpjKx/R6+duudVhGnhes+uk/AJjDYjextBeHTRT
eIjSiUOpszeDcWdqRNYiUPLWIM0AmiF3Wu6x0U8zBI4W55Wj00ZA5jCkC3+5mbV5JbtMku3eFRjR
IrpXvNRoT2uEXP0HaoZXgzwmI/GuDgVvaclNpUP4iGbWnrtUenZw9eFBni1GH5gJ4PtkExxMFvu0
4qj3vHUetGA5klX5fxsXc30I+B+RDaAjjVZ2oX9MrEqXCbhqZKeoMOqmtFdt6ZF4xxCpYDgNc7FZ
m3OW+sBtNGGfGRHuZaN9jELUVKyEV7Yq1+2MROQGhD8e/OUWxbdZMaSyvXOolz/FqLDtQGJG3jHg
J+vzWzSwQ5Rzo1Pl3q9tpt8hegUE/B9E8uzJ5gGmh+y3YYgIBeq7HzO1ntyO7NgnIs8uVett3Vhi
x7FBRpJQnpLg0riAKAQBV4038E9CvSVRF7K5TwtWzy0nYuAs8TBLQ3pQDHVMng0cwNJjBsIrhkTb
XGdWvCGAo1ygRYaw5X+UkwRbxeivCg1AAOPG98Ah6OIVIPJbpk9Hk+9ThTQ5bpNVe4/RB2WtZm2C
bOJaTz8d0pYIHkX04Jw6TT8pd9yqqM3Wtp3+ukb1hzcHrMEEwSgS9HBuWW/xJ4WrFgtF1dZfmhdt
zTr7QTL8rnQ6ce6Tr5h8XIsMtcKwPsFLXlU4XypZNvdaw5mJ3LWcuP31XHuXHVj3LtAug8cFVTj5
H1zkJ29EoTsyoltpZa5DJRvu813EfzYt1Hsy3t+GCW10MWD3rO+mDZ43aMZfmCrzrFa/6F1tnT3B
pzN1YDOHhF1/zfWxieyUnFrdM5dt7CPT67lLLVuCsfLdN/SkZAURLfhwKrxHjSGCjZ0M32T9hoDe
HdgFOdvmIJJ7x6brBvAMn80MdTyDDv909EaeyL9IH970SrMhAyXHugVSx0TVKCzUKV6BiB5QZ41c
aeIcYkrsSPVUTnD4JHIQEgvMQ2hqvA2+3629ETPSMA4kzcUm/APcR0EMTKXpXlwrrxA+82j5GWWF
JRjnjCYu7YgW2WkTsW3JU98NE48ccfAMA4tT2/tqHUaoI0goBagyRy4xCBy04p9WqXWMMWZS+sIG
Fp6giK9wmuDtWwaCwxzMssauFJPNOtejH8RYCNiZ0UHcYjixcHt3j7LskDOSVBom0IRVvu85KIG4
XTPjULYVlNxe4LVYO5aPTipLkVNSyVGiH+iW82Sj+00kkdMnU78xjJiRpNGa3m8zWTSsWEziW4FD
cG24WjweHGZm9ZItXeJulISZLryOEyCIvMz5ThKCBre4LsSM0y5t/8gvPF5n6fMli6t/umBpJ3ME
3kpi0dddzd3oCvfEWNTPnd2T9zDAeD6UvfZiCCj9oAxa67OMc/NFwedmmWpFv1nqmF9UA9ktVH2/
1e3W3pJ9Ds0whC/SNDSYFrqXMOZD6qyOplwwpci11t6YcTbx0qm/aGLOVprz6zs4kpPWglZt8Ir3
cTycsOCRGVvF1zl8bmkbHBJRUzKEYEuEvRsko+8lTJnTAAT8vMBre2IMg47YGBMjJSHu0bfjw4Io
E2sGopIIpbmaD6CPrAov5f5OBPQyJE4F9u4u+8oTzVrmQKGRsA3tVuWmfex81S2lSz0JnpH1WtP3
+ac9Ic/NLc2FEYQmCcq32BcxYn3L4FuQ5GUtlRLtM7yJ4quyCaX1XTGDFw1Qslia9p3toOp2YgXf
yCfactD7N6KZn8jifO7MjkhoDgiSml0X14zm+owMHftlQtOmORGD9Mg4Ykp9BRC1bO0WhwPN6gBN
xRyq+ySN0+QC/vBAuRNMCfekpiktEsmH3qWbMOvf06Simdc0SKf+sexRFoCja0iXsTkHV+N/FJ3H
cqRYFES/iAg8xbYKU1DeyG4ImRbee76+D7uZiZ6WVMLclzfzZGO+twnEBYE97pqj4S21AGRLzrEU
uN28gg8qhMAlMgHXwGLK5ckrCNKHTfLRraCFabQ6qPg1ARGpnT8KPmJrXGlN2PIJDJKVVyhbW1+V
24SORylDINGX7CLFw1sgQH3uk9gfZIovQuq7QDoanMdAReYySe2BGFSjsBdQKp7oLO9uG3lyZKm8
0AUHTAkTLusm3WtL8Y2MCqNLxJGO+uDjoFH+3GkoB4VIOwDfymRoRzko/FYPv1mnzizM8mvYKSzf
S4KUDTPPWOQEcGp1v2Q1pDbhoWFzLnSBprQR9khZAP5aoNdX6tMUBm9O5heUdjcw2P+phkVlDSyN
AfHH0L4VI98Tbrk2evbTpoqjzRScpbF+lPQAtwKjmqp7Qyt7UVOdyibzY6V9Kl3ipVl9UEqCkAn7
NUHE8Rul3S2XJY9uYJBniOobaGB4F5bBoKsFI3aX/dOpeV36ZT9NncujHG98elNrwe7qcd/X2aMY
yVtBUKhAgpkLS0+ckBl6WY6KtTNN49kp6trliBHfYL4CicNuBvCnrMFJTbVhcBaN/Z4mJkCPYq3x
wik5hUCaGKLgZNFzhijMz42CYlgFMfq0mI/Yh0kNqGBayWcOYnoxW1bXpCIh3IgYMmLq9Bzuf2K6
UAl6XfdS/gANHqZdEStUcT5uKiLpYpp8Jn39nXTzY6D0Ejh2wYQbo4BP0ALttdUiDZSVyajWfq6L
aIQm52RTgGE7ZxWlvGg2aqoXPg+wT2Oa1F2NkLKLWibhVGY0pITxs8v1xK8rAbp0RR1AEKLAqoZ6
HrsgIMm8IP8M/VtDVfcWExVvpHmEHc+jp+/puG501fAAWBP1IG3AwRWlUkwhAfOo+iKbbxnsvgYN
k+zG7IHTbEg+KQMNFWYTPqd4PBlKM+20MsZYVUUaeIyK1ceqjiPKofZ8NjTOhRpdxDyoWQx0Tjfp
d9ZRyG6p6WyGRkZ11Z00NK5LI/K60uAxc+iRM8K0srcxMNPFoezF8+aiDdNeHwO/X0S/yXOCefR3
j8t82MTZv0ntl53RYQXnPwe4XdIvlmJ7dka3Gj8dm7DxnQjIXmnEk6YwHZZV7yUa3UwDBCtZyQBM
wAxvqGlTm9CrMzxjvTF/C/p8a+fpiHcnwjaByNcis7AgxNU8ROOHJKcXDVpPw095rUMtOWvwXaqo
2jPNepIJOSZNFDbmCvhoaaiE3aCpL0rN52O0VWWJuQThnANQO8Y/dYr6CkbcDvPojsSlIVszHy5x
ck0b3rPdyKJgzCgJXhjIUWAR6KgDVXaBhqcvaXgW0eFmd6P2TOb8tVc6CF08kBvJ9EHr/0uH4L1t
17xny1dMkn+FlH2Qhjg3rXRYasatuM7xzM0k/nq5I0+ZzHbZ9G40ZusZ3FtG/W7wbFkNLLAm4L64
0CD0dVf7y1d7ryP9obcIcKTBNdH8p7AZSwP4GxEGS82k93EudlLHLwjVmoe+IbnzQJPm1HqpKBwA
zIg+vaH/VEXb92yKs0yBk9+K9tgmbmOQBZuFzG1XMVbI9JcFfZiA/7/NEj+6VH7S7rjvtMjDPUox
YYjNLPlDqMPsazyjtPIjQc93eBdObTh9SlMfMAVHN1nDs6bD9Oxr4uUSAN+QAnJCg/tBLgn0lEcT
KgsHCT4e7uOwA02lG548CC6YlC9DkT9SDL+ExqGVBVAfKFgkfQXFcMG1ZMjatyi3b+VKEKxZz81L
+BFMg7tklTMZJqv5CmjPEn41KgUN7BZiQ/vsMFYshuiZPYQ2tRtcIhENim/EtwqduCsUiM3oXIxg
PfJywxi0R4qF4WViMy2C4Zwwkwed6BcNXoq6JiCHqSW45stMUW6b6HviMGjoJKuApQTQi1eXFUYn
NGLu0Z1eiy9GXP/l7CR0SAtDkbpDLqAea+pFNzTNDs3wn8gEiXTvdh23uRgdc7XZT4R5RBysoak/
VslDW8R/cygRZEz/uvqfHkeHIe7v1ZRdxQm8kbTB2sun5IhYbMUl+9Bi0y2wvTIt4tiFmxuB242h
Uv2LBJFdpUH+HovMWHslWwlTB5a6MDtlG4cWaWqYANrOPOfF4jmIWEYLdU8t6cfSpq96EjwXKnCA
LphnbiEg1BISVXFQI/GSoVmz1lQudS5yquWYniHRxU37JQgA3ObIHjkJjFn+URo4tBUACVxv16zX
/HpSP6ZZImEuM6rDtglTdRcCAmRk39XYKcweHFijiPgxC1Z+M2srOTyMtECtBpQBEEIofAtGRVmw
0Byjki2ImjppwvjMchWBHGuesG3VfwUYTQ3bYfUUegy+4AMGAp2S+jlk46OO5kchTHdOwVw0pfbU
6o3TqPKrkagkJYhbjLy7m572uEmxhYF4Shd0L3KvPduN4gfqvGY6qQahHqULfzY8HRURALqqUyw+
2vT4cOAQJ0/KZlcEx79pZw//Fvbq1ss2KlkXWNIlr68qNU9C1vpVq1nEqfwIqkud9z5ApuPEGW/C
OtixLSbIwt9q2tOG8jEsLXOMlY09QV+tXRrs7jcST9/Q3C9UPHC+1U9mz0NxElorY1kjShByCkx8
ugBktpS8MGATXlNJtQnuOs0e9hxjV8+0ytLxW4ySdpQSJuWZd1GcL3uV+6VbAqI8xqscAbpaMKDH
OJZ7ZqYutsjkcJ7TaOGrP4gd7ngpu4PW3oXStI3wX5K+EXknkdTueu1LQmnnQ7EDTOpSyGNaRvfF
e94YlTVWIkiXcHjT2u42sKATyTIU0GjKcgLfxCkDndrvEc034LTHeOQazIj1icQ4Sq3zxgSJfRR/
yAA6IVzP3Ax5jBX7gQtGltB1pmuMeStAB1pgBy2AwiniRljRXbPBpU+jEvMbeBHA+OjZtN3UNnXk
/5CeONaSyyIITE+fDMNuSuN/JP7eajqtrJCQsk1v/UebC6FdpjFlVARfpwhBFzkZDWpkiW0o5l0s
W5DAhE6nGoZylGnvZjF+jUURXXOqgISk5v0x0y5APhL7KWHVqVlOU2F+1Uazb8XJLpb5I9+wCWv5
K9hZ8X2OmUxYOahPUSJ6QibfhwoawjiX2GaZhhSD93op4NiIaqG+k+OGCoEgPie4v6PPeaC4zsyR
muHYWEpKZqsSsHgKJaEmSrUmNyroyqhU4UZV77XMFpcQ2EUlErQFb2EQC8OGmkKzFaZiOg4xWJoS
O14WN8UeOJRnmnC6TIX2EzyqgljRAcoGb0MgoNqUbt7TtET6YdfAqJ4KkovSkF4arjtHElggDaSg
LSnrY5+z+l8eMRIFfRG67ZgK9PrUGPuM7CcZhhtSIDNlilJdK+JAv02s4+Eeun2YgedagoGJMk/p
jRw0r8IIZNGaxkOba2srK6y3ScXUyMrVhnEEib9OafoZSSowOrcM2+vIgQMuotgl7fZMwQqhH6Xy
cvEkcLjNX7v6FCruYlAUmLCdzF+omdvWnFJKDgBjzxJ+ZeGe6bxcZ84VaNTjWZ+Tv5pNPSiZANpj
0Pw00QHcF4Hen37tKqpBd/FO1+7wwgAPXM32puCr0gkQbkiBddJ3SiR2nO5ye6MOwkAQqnTPaH1A
OcP8NsTEiC7jxuaMOpMIzD4nOreh+ansuk6RxjuycvXgUol4qt9T2c6in0E4YZ6owftqwW5TncPm
RcjWf9oL4wvtTZoERL3haiJb8gZQK6sYiY2jQSQiCyN+lqiyMsplS5hr9aV8sOjCQCFm+Kctod9j
4USeJ+PCqaLMbSW6JgoCCWoDwXdFwniznW/zgQBLyvP8Za5ddfZysK3QS+i0xKWSuTWbxMYZdJtP
vve0EseuXTfHMdonv/yPHZ07s7uQbdR3VfWCLWBeA/Rka/dUX6ZUqRqHRPRDUrvGfjzGhD9Mzgq7
/A+sJ+hBjcOTYLWRBR+YQXgw3wNQNlp5NHQvI76auJkCSnUbFR9r+4BAIiI5jU1lGU/Gz0QFkvir
J0+tx6V81juI7vEZLpPKcp61FN0w2UO9KDVj9DbGM6NZTHrsuuF6yPTqXQGYgcLv42sITGL5bmdf
YlUhOxkeG9kqKp+gET++0TDvHSHwGvAU5OmuUweWoqFxRGrNyxx/S6qL2k1XuzLYEfWoq8iqn5Lm
s3tVH1J0icSbDHXoykZretGzHbc5L5hmL2Cpj3ltHSOMaGyUcnshBzfBgXAg1+ba+0RXAI4e1ISG
vtT4Df5Wlh7r5dRdFfIQ8GHqt5RnxvAv1R/kqXddRTpdabAEsdXhiz77+jMv7pJ+EQ123vHP1GOu
q05BwqPXMmJMLoyXdjFZi8B0sNNmmx4fid0icbr4DsbqTS9P6s8IbRGPtYxxYVeTnQYVN3NkfCtI
dUfgxXfpG+uoJbTyOzV+YvUzvxK44pWQ55gCWVgRVUfqsrpn99aYFrR7Bmn1tz/pvMbKHWYqjeva
K4Y96xaQKuJg8duDpksCnS2Dgn3P4W4U/1owpiSuJqs1CGTSB+LAIyMAuoBzxJ8qkL9i0t8NlEEm
Nuf+tnAE3K0WhcHvJZkJDtfqCe8Q2GR0XfPXuHCPDP/W+/BVgTiCTc3FbyuZ2/4eYHj5ZAVVQ18l
v9hZWPxBAJgbV7lCZwZuIwbsrfl1Onri5Z+wJnRs3TgGAJw90u869fR/xRtRsE1+Sc7rm53nIAYW
/kpqx5Sd+te+QGdXNy7UoOIvikG00slpKU9+Wbi02s6qXnEN961PiIwt22NTWGhdo8GLmcvZHzGB
vQo4WRaLVUAS2R1GPRwpBm5MAMCO0G27bxM7EF4XbpELMTABtj+G3tFOwDWP5Cex6x2iL6pIdB1E
mEXzAXO4OjvZA9f0/AKWBuRSg+9ZsFA51YkmTgf1F20WSh22G7Sv3QZrAKi2WxRY8bEh0ykeuOCF
9iuOfI7RTQSMfxcdWS5SPY31H2h26deBraufmN2HvRZTHmKvTHdgKVjyOOtyfuQFJuwpTIazZ0DX
NA8YZxhcAsxEazHUfsaCAZNr2WKX/DQ/QvJnXKOo46mTcAeHVktTGEtofgq8Jdi3V9x2bg+mRSNf
tJWekIxBhjPkVQUFkbRKW+TtddHhEYFNiYWAVr2hnyhvwktX8iP4sMM0A/OklfHTJUeg8WBFzq3s
UBgktpd2PMrpTZvd6mdckdvHErYTpubSl6k00P3Kz6BGHes7TbtydRR9SplQFnkLbSBYr1eHMD4p
LGF5wD0fHqZvtbD7YIdnWksIEOFc2gpH/Ez4LIfEKn4K+aB+gjFL032mO9SMguojgY7RMf6uF2t5
r3Bz8TpeA5x294OcA5OvecGp1tY+xZULtv5viu2yabcADPG1em+qZxxJiAt8xZRrZV5nbyZ6NMaj
3u7VIxTnisn9rXgnfEVwEqcvZZgZb5r6yKyxhlxaLxouasfFoVARo7oTjbBq/R0D8tTx1sHe3Nib
m/HkPtGUMwTU7Uw6QR0/DeGXal0+uwW/R36El5erxMxWejImBDaCiWajvBnX/o/1Ebx1XCZq9jfK
nkSKvgn+AK+4Wn8TsNmu09e54jzXkDQgc/aW13vjgxIqmx66XEfL2Q6RHYonpX5K3MEiR7OrUl03
bwqGXtZ1ki1GvPIwft0K/Nc0znBV5SvzGNXS7Uc3uFBjthbalPuOKDt+8ADLJFf+TQz2OlDEmDPQ
R7v5mPVjPvlC7teaXWXHmbOkhjuJS/pLIjtq+Hw+ySdbNLJPhJcgpu1SbrGhRvL/lcjMcAKK6RUs
HSHJQDRcQ9yqGU8r8a4ZOM/vheJNkh3123z2UXrOcbyPkf4V9UviaakNVz05zPFZ4MXVzd+t0m5Z
C3XUTkrD2ntgU6tjBLaS7je0SpxGf62YeCjKTw3iRdhprIXIieZb6R0tMn8VXxggqBYHrlycwj+q
JyUA6p3PxVD9QYWpwpP6i2JWoBeS5F+hB1uRuAHDFjf2i4pd6pfao3p01MhHg6WCgjTuui3iOD+z
PtlWqP+51dzHN/NPAK3eXkLTMR7Buc1Juh3jt7J1AGCV7Gmv5uYcKlu1x5O65SIg4tHBcGkPVecW
9W3xAK+nqicvlzS3lOyFbKLY3QcQM69p4LUbrkgX6JtSEXV1hMPwZdKSRgUGTaLhN9LX7BEMLJhh
X/rZkV4l/aCzZEgO6ylL3sflaw9yGZLIb7xAytgVRCpmhyaZhcuLYqr+lPY+C4mNdiqkY9kc2g9i
YyqOMkgGrCFCaOw74AGd/FqOn+LmQQQg6vyZmbf7lN+XgLdT+pBNv6LcXD4kPZfoYwA5E702w2v7
zveiVT8GcBHxL78O6vrkbhaPRfjY2Bpvcgd7c7ol34lAy85veQm1E8FR9gEdmxH5WRI+vOBX5eFn
fJGJUb6M4G5QmHPRaFMT3qreh/knN558XDIr6cBinCDFCr9Zxjf9rzUcLo+VzycQomOQDGVfXE4A
K7aKfFbX4tTlPkFBr97U+JbjGdoAjfeH9KTwfO34EfKvcnOJNy/NeQZbw6NGYcjie+O77omysKKc
cfol+P6/g3/1ou+wC6rascgOdedVQrOVXjfroQL5+VgYP2wIebFQHzglx418NFSfTGJclhjHwf/6
zXCSeDhwzk/hgjaXnl1+4SAoI9HPGwfrutw7MJJjLhn9o6zfJ92f6BVJbIouMTMCilDkJ4mljJfR
gM2PjmXkoemliHaMTRAoqsFa7Qryc8MmN34NQQwYlomLCwzB7ERwG9Rfst10B7AL5eVEiqJJ98PX
YJ4ZmAlR4XofieIu2BTB0lg4THN8wCahgYseE0O2JPVaagcZAiZWcqSKsP2punwfy36JcX5ehveI
8J+ceFN4MBcCWkjz3XuJMDJfEixr/RcLaeTZhm2LQwZ5RbhJfiLvsYKSdokV+So13bYyd9UriWLG
ZZyhbEqgi38axjdc74FTVudrSCtizXMgPWnrEYRGikeB6U75NeRzVRELsDL+I5OKfGQCb9n2lF9t
dFUB+tNoYcx+hnsFnwF696v5ahi7xjyz3Fh/lgcX1kA2F5QObxe5axERt/Hw2YXfbD1hIulnk1lw
MR+G9JxoiM487Z8BIILIlMfTalhgxolH9Y+9bckRELA4sSI279xKOkfHLneze504YJHJJbAG5kUj
xW7BHY6xdnrUhQtNi3FMWj3ZzsSzTECJFoDd/EF0HRe+wpUOU4OX3E9p3Egsy2QZuiMtuAUlO/Jx
pphjzfm4S/VK4Jp2D/xazIbaSZoZy+QvRlvZcBlWQDWF74Xwt4gO5H5KWmljKZ8BQaPkIiVnNeAn
oIkFfXG6TOEPKBIaBlrptTfvZnDUmfUxtXPENhI6Tp8ygeAAFmdQvojRa4n7sCxejDq1W0natRSs
0bpkHOr5DHI7xeIszd+rRpbEYL9hbWVYRxt6oBAv76w+lYZD1IFuBwU2QvBeEt6Z7Vi0FMnJY4ux
UHihpmvL6LqaCcKRGY1dnjt/DMmTB5QawX6c8cxxlfQ0e5/y4JOCTbw4pmFl7XlQIB6xXHsfeeNy
7YGA0lLeo3ZfnwTVn3/kBozYIRX8iZmD5s3QAhGxeXCGWLrzxHsSV4T2UJVdzAcsfhN8pTt2bm5T
ui8JHIUSAB2ryi0RRvmTmq/N9CaiOIvSsZUtJvMwviO4DOG7KJ0p+BiUC10LrcQpt/hEpkLdhsKD
ZR/NX++J/orZHpvotkeqtds3FCS5NYktwagtrLSPIaEyh/cXkbplLP0ooq1VFW8T0mbZUFamRFaQ
zQzhpymmqJteGyynS/fXUiGYD1SaQk98sP1+YPk4V811EvZG9ZTyng4mepVGdxxZNvWVkxYfTbRv
mFroEnWloduO0G9Xm/PYNrawALmo8Hzw0C8UY1dzq9RGvSvq7ph1AUfOpwany2y+ZHPhfQG8PT+0
+EHwVxc3NfikYfyiSMU+lBSrQp7cAHHf6pv6NieUMs+PVP0ytI217qjFSsCUkp30jsT5GmjGMbRp
iA7+agHx9HkdJu96dxglKJfSVSVCGRNKhWbawe4j1bKgQocFmTXp1Wj6vxDGWzZfVOmrns50xRod
xwJooEPuZYw9Jtte81z2+9AgyEmRzihblUggOhb/hGjhLgt+MorS9cRYq+2PcpXeq/lSKWB6A4O6
pxIfo2Shgm115U2v1Yvaj88ZquS2TZpvPevZKs83grBc85y0q77HD9ywnxLr/HeIKi8tooyzt/aW
xCldZ1FGzQMdr5Kuf4qh9gr1idNo+jpht8eQo7ptJXsL5Jlhg1s6CniaAzrqmmO2WVP20StLTnqa
RqK2s6x+KIJ4FcrA6acuPag9gr3Sl4ggKG11Vf1QYn7pKTIn+U6L1DgqsiM2SvKZJR1mhxqC72K3
AByl4SBK7tRH+7YBMpQSs1yYFYgjujDqrsI4OAIed63JIY207ojVIkSlF7tDz9WrfWOVoW8Z9gAL
rJ8xOuVixe2W2oSdat6OIKjq3Jkb8MF+AWSW8Ajx4KwpthMae5an+3j1mx/1zuedBWLEDjAzz+It
MqzgO5TEY796d6EksNNFNW29SqU58UIriyShXkKHWHYj1U9z95VMmr1AapChG1lN8dWzcCFVqF0L
8SyMD2N40YWPUbhkgluklNXcWOnX+iXaHLLB7rFHrdScPYeMqnxZ5ms535fEiZPKWtpnG3gpLvUJ
Snn+RRsUXiZfJkrW+D3oufKecvwr9cErJRO8PVtXvA2ULLFfEdJrzDEsFR04KHjV3lvU7Il+1UPO
9lW7KNqhUD3u355peP3B3InlkxJD4n/M5qPp71ky7Av10aCeTa5SO/p8aDdfbfe2CDYwmlh47fUD
rO9YtJONCLDhHzF7BoF91KPb/huPGjZxHF7ij4n5d+OJoMp4XbYjrDJnGXYm/24qx0DrfSPxdK4N
LKDAo536ixq/B5vNaCue9c/6DyjMvXpvaeGENHeqK1cYXfWG/xLdxYMQ9KefRH+66P5418Qtx/XP
JNlRr+0QuZ788hU0Y+Z1Tvw237RH5UlH5MMruC2r/2Be4v7VPyjveQ+e5YHIwmZXf2MYtGbAFVRb
WukByux3emKr84Di80artyseYIzb5R9WI4tZBcfFZXw1lJ3M4LvDYtT+Ra0dMdRRxZRTomqVf0gm
HKQX4ow7XBSfQEHpwDTv8UlSTznwguQwfOuofc7mJ/lSTkT+dqNV3HOLigXbWKdEQIO3zlZOvRVf
q3v2OR44HzokCezkETzTvXLAQ+X3r2RihMsGodOvT0jAL+pvbSkzERJehss9PXJJWPhwrc0WNeg4
n6QjJL0dVUa01Lt807Or0jw1HYrvGDTPE1l582RxA3keHSL8zr8bi7frQ7gav807jaCdJ/6jxYjH
orYjlu+RBXpoe6Sjt+RGYI5w9bmz4A46VeUzcxHiM/Z0gs3Bg2+TASn4Ytw95Cov2O18VS9QJltH
uzH2UbFS0AgAxu4nfBqfLEd3RPZfosfGaosLbUd+7sGK+wuf8ezM77LTuNxkTnkSvcoGIp5XTzRN
lNngUl/H4+igmjBK6I7pj7/TCWkbsCnPBbc7lR8xNnnMh6wZbVaRBW/Yre6UPt3RFndov6vO9ZX8
xVWHqVHv8Ft6xoG2E81ujsKDWYxfa7lLdxT88pz64dPWVtU1eGzeeb0fu9PmpzovIKMoKdlSgmeZ
L8lZYvGIbrANWMPY2omeyYvwiZqg0RdHScsNbRK9ZU0jHxsQ3DZaM0gPLCkLH5VLTtLujoqFaTOy
CDTuTKd/yfdLsa3d4q22UBnJ05ZHWkx1Tgfn+XVhnkYLZfS22nN8p6LHZqh8rX90RA8H4eyNCsef
5b3ci+5oRx/63/zV7uoTGwiWXdVBeBVOoa1/The2ktb8GdvxPvoB+esuFl40h5Fc8mtPP2Sn8lCT
IdrygfhQuHzjXO7z18HLLF66LkMUP+mOMh+XYxaKXPLNPXqmK8dKbkti4eGW9yGv5mP4lOwGy+cu
2o4e3mTeESxV/k184Hb229+px7RldNH6a3mfjmC12FV+bqyfzUVxWS7vV3OavdjmTXmVnbUxBlPR
A6s+4sa25ni6I/Coeto98jY3zH/LO/twSHDvyrvyCM9cpvWdqDy0XWUfU465B3apOIolHbg38LL6
yTn1GnvaahbeATxJTuFED9hfexou7ciK/pi0WCmywPMFN3zmz+yVL3QX/Q0PJs3JHO06u+2+3nM3
n6p341h4yByn7sP85WGOeDgbO5qpneoX3d1qHpNXPfLd5hnaoDaATOOL5qT2svEMO/lbCw12sW3a
1K3FW0Y2B5GI/JDLLQwQ9txc6ntsBxYTItM1Dkf8Eb01/oxX0x72hg2w5rfck5t6r55cWEjH/Xa6
Sshzx8xLz6SHHO0biNIBFXEfePincGtvk97S7d4O17Xsvq136X5cA9TeQuqG61gi1X2aGC5dQCzs
P3EBvmefzfZaPDRqOq3QZcagPQ5psLqSihmP0V7n2PNLViWh2tTieuZNz4TKaujT4I8DOolstThU
Xlk7q1rlD2/tcDKGV4rHEHbR2IMnGkfsT4f4X+mS1v4MT+R6YSbfGZo3lnhBjeeIxR/8yL67g+oZ
xrY5BHt+W6i5J+GGKsyBmXoMDOqsFHbjPtvzrWv/5NGRZfbZRJIxhN3wKLTfRHuN2J74PM5sO86w
NfnQH4sT72tXsCvkR4b8g+4FHp0YoUutGK8VQC7tHi7R4pNxb19T2eXlYLzzOuWkNgEIwQamWazs
+peeG02w8UbJqq36ok/anuIM3Fw8hii5I2ocor16w0G7c60Vh9CTsH052DlEMEqc6xCQ/vg44VCE
kT39GX5hD/8EROJhP5oOP0PmIhavNiZrtnJ+TYhk28iGtPXNRb7jxbYdvs1dhinxq3xugEP702t7
NXzKFWMTR8wuvSutXXkNh1+8RbscVKp+0g2b2vILGXmcvDzy5CdG+j3waLjf9WmV/nh7sBUGn99a
8EMiLl5EW1t+KPSHbNm7OcseK3P6gpyMIMqM7IZfPBTRud/Lc3WdHu2nTjcGv6WNLfNnhK2KmHOi
rP4okDLC1/5dvEmH5DEiF+9G7geZW98jZ/HB0bofdsT5zb/+l8MiOXgZubbbY1pCdbd4MbSUfbgc
eGOcNoTzPSxFbq3sDcmZEjtztbVL4cxDjkvGb27DmVcGuqEnW90nxyTu1OlRXU3WFV+axO5rKzNR
9F9jtp1tzKnZNX9V/TB0MDSwGcCcIb9G6xe90ziVqz40Uo6taGrb4lLSinAaX8odhrqXQNlq5+IS
XfRr+5KfWLWxTcxfWHPheplql+cp8p54jY9GZnHeu3f3yQ53KFaRq7roNR+4Vrz6iFmYgJArOtiC
NGve59eC3fLO9LjEHWDJ2EwdYNbDtKvcyU1FS3zrD8Qv53Vo2lJ4wkTwkvm9Vz6HG0fcZ8/rkOZR
Xnyvkv3Gm+a+ONVRuUSsixyJx+ayH5kddymXxcJORaZjflv9mm+gWoLIn3Fr3fK7AeSJ4vXUam+8
5OH/XJD/th1Dx0x39C5GXAl3nHddtNLlyNMZTeiHYW0n7AGprl+m5L1SnmirXl/dbPLKF+YbGzGH
R57gcj/4mrv5gep1XDteiPA9p/Pml2UMdq4ZjuPRuEffPBw0W6V2aJseoFZb3SFzAKlgn2HK/YRo
6Cg+xy55w8wBu4+d+7Vyc0vFobznQlhekARg9kAbZGFGB8kz9uhT2nOGji3SmjyPDybTyq5UbJSA
HO0crMjWpChsWx9El6yBw5swcoVr90IaHvsavgnyDkAHJRbpWxj20lu4jhw8yjyyzXuJiuNTgB19
m/Lko/Etf4HHsx0t/v7ehWBzoxvga15fnc2FeOeBDRpWSWYMWGdbLkLYXXxGzrTnAZJTI7MW4XJu
YKmKCBX8UIKDoVKSvPY3fi8WV/0GASTwUFiy7wCpcAV2sgTFD5zfxJm/lq17emDta9AOa9jolwYT
O9p8czB7O8J3IrItsIbJnYwjgjUM34G36lsWeUD7WR6yaIp7PHhWwgPpZWRlsm/OqMRd4dIlPL8v
cHPZvufW8Cf9ldzPT7yKUFVgFJB/qHjyciDbrXEBGrbpWIquC2o2t4bE1mit7e3THWVFd+p69XfG
zjo50qBMJUdPi+qNVACvo+ErYP7GgPsOczmu/In9O+l7Q3mQ31fpYYUIamzexdaL8U1HnOOVjMk6
97mgGwS1OSj9nriRIsFkzHlNylR4bSavadCn2FtplbFFNS/ukXlCEylHNGqSHSxOwA9pk7SjqlUL
z2NxD0aXf83i76H4wT4/08BZ/EkR02RpkSCq5JOhEq3b8r/O+GVr5RVSJcnVY5Jd4/bcTud4vpXL
O5rOLiv2sfCXanjLbMCvwgAqWXA3NS8o9ms4xVng1G9mSwidHYRGCzYdbNrG0VhkS3P1s3T9ywCj
IG8fAYKwGuIvyCCISLmbwt+qqebshb/V2FKb8yOcdOhl0jaHXjawOsSehoyqvkcZ4YjlKjMTtfux
4bhFhKc7DywCNaruSrH5EOnS25rpFBG1yXREK3Ijyoj9UTOTn1k0/FKsPk2l/lwWhLrGzLEpYUjM
JSq1ySQdIrH1FbFz5VUuxRgTylQJzBtqWTdUlc/opq1J0KodFg17BN4SU6jOSgtecU6xb4q98isa
EMGMSREcwKh3YEq7dpJdCFPcpHEvnOnTVP4yhT8dNsVZXdjC1dOvIIJPFGJCBlHwvqnat0Kkm1no
XoaA1tZWI2MaySUMFAlGRT4cE8pEK8qUYgXjq6Y12BRj/cvIdWikm9EtMXZtJ3UBBzV3vOg2mBuU
Mbf7Ba5tFBlfesM2TJzT3qLqrLDqQX8EdG4AORl4JxAq0zpGsp5wyExSU221b2FsV+VTwgtK81A8
XjM+e7L9NJyOvij+5+g8lhs3oij6RahCDlsmMCeJShuUKGnQyI0cvt4H3nhjz1gige4X7j1XucU2
txSmuW074ueqphGhScB1LLt0j/8DwIRLfqV7S8z0melMQ4LE+OqIj1Ti5mbJ8TABMbLjkKGfFaAP
tccBhSRnQIEV7pwKWx5cWwDN62qSsSPWVZ63T0hYCyr3GWMB1shXGbTuzzT690Tr4DyrDHFj5QVe
/96rmcxkoGFmENCAsmh+/zpU2CGDpBCZRzqVEB2ZX4uv2sJHPIEXblRtN1j/JB9THf3rQjDzXOhK
O8MomPVbL0WTEqkbckY1F2FyYxbgOVMuXB6qmI1Y0ljMXq6jRf9ua4tUN3Z99GWERCeVctt5HQzO
z5Y4ssh6qmTINIO37QfrM0RKasECiyaaDHacoXo1lK/M5SpslL0KySepPdSQAV74EvvAb+wyJsAp
MbLhSGo2WuVMmMVlZvFVYpAfdRfMlst7CRXFcng9Ch959kLQoSiMg2RbrHE3wn+xaRtxgTbpfWQt
iR4SAwCTX6Y4qL88ANkm0kqnmlZdTCKfEy7TZGuHfzLlCI8VTuHyJRkHSp5zVrrbcToU2kZj6y1V
BEjMDOQuxqqhsjMOg/eKI0VnexKzNVEyZljWN7iiRxnMaDoP9F1Q/jPcmA9hwpKgF6Uvy/biJPBl
ysgoliibP8o0ZhviXjjbTvUwbqtROfWk1OOIi4+ZUl4MW1k1enOI63qpWeJFH9CKclmGhJ9lmfgY
Lf0NMeSm0Yd3qbVfuIo5uqktUve9KTF25/9nTrFl4A5gzH1LTWKNe8gMAGsPOc6pOlcJpMZWPRyS
EVaiuwuoSQLAhEFrURQd8uoMZ9jMXydY4l6Xbky4oIiI7PB3pCdS5lMCqWkqvG/HLb8dXsDW+Qlx
D1lAIcj0O0cmDC4qG9SKpHGdtID3v0vI76OAFOU5La8lP0BqvVTkZGIEoCkGbWtaVwxVWYNehVV2
onwO2I0ApeKq2dkJ3yH76Mmcrt1M2oV9O1Eck/PN+BXnJCEvCymcpaMQBt2VJOgxFSvokGNtWzrE
25bbyMbVB5PRyk8VNj16jrx9AyS3KaQBv2cX0NwExm+QeQcbsYFqnzQakZQ129QScPyTFliNOQWK
t5mTVNG2JUO3DJEdJkPLCUx1Xp1VtHkR6dqa9hlzjjQVd2/GqM2b57bhQxrztXgHGKTExqrMvgxW
AlRi2aOrgVjQ4jIatDs2rRe1Q0NRErJO/dx9WgInePNQ2RY4hFm3Kk+s2BF+ww4RqOdlpMvIjz1d
m+GhttHYOLMKzQwyZz417jkFIbJm7DNWVqn9FidIMzhbkv5PtwErW5d5ISsRmc4B5biI6XXDkslE
ynCleU1wjigUt4rTfukARZU+WxoahUQKnZo9x/CSi306FK8aaYyBp2/jHkFBwddisCYBC7AvIFfV
8bfG9JBRmC5+VJC6TnzrKRkGq0OGf1KYQQFkYBa+M+jqnKK61LAZhzDHFwcgkgXjUFxHUslq+6lP
voYaTgk/IwOcYXN2G3AW7QmC61otoY65H+kQrvArQNGweO9GBlZJOeGGnnaDilvOLBWoBAxV5bwr
Cbp1UxE22k270uHGYYnYvmRxde1H5Kf4RGQovlyT8kmx33WzxcomEVVY0SmhfuxaHYscNqozyXec
RgpEQWcRyBDbWbJqeo3lft7D59HDYyFpeHAwI8mN4kMxuHuZ9G+a7n1CFPCjzJ0WXoabusgYqQhU
Y3n0lpg5HDRcmgC9WUbi/djGSQCV+aPsSXewHPKSxTaV4xFSx4uZjz9tJJ+mZey0nLMZavcC2uPB
kZ266r3mtXIwtOFwM8PyXSTVsw9oJ3Ur2qjUlwVck4ZuYeq/EtQOM601J4CCBAUyHNS8XlvEJ0rG
R9A8EG9UV1gDxNe+eiiC8PLeG5hZUjBxjesIBe6RDDGkL7NTyAZ7qBlQN3/ogCqDnq6KQNXDMcJL
e+6mnLf3aYl/lWGeYta6EiO9N1iYYSnDoO838hNULYq0cgXPgL541XOJcGblPERBTObA1iHkKHV/
JmBVqvE6pGhEG04rOo4SvQeWyOZu8gGGm7HZI9PA9EFqMBkYTbuR7m1qX2zjHgV/gpQuLjSwmixZ
LTz7O+a1gICHEP8/gixggRobY9Z8e5P3co7fBr22TzyffPkA2RFjr/hSYhK2PlQPzZEPum9RU8EN
lLSIRKcLaA4+UwBbQZdTdbE0iF8n9xybl5CJMxWTPkCUvozIjibvHVRRYEArIjt5Tp3vh9cihFeQ
edQfy3YECnolhI0qZdVJ1Mj7Ojjmnk8GA9aJgh0jEtvhNefQzVlDmvvsw872APB7ecR8h55EcP1P
z8r+neQ+B9FKV78pGR+ijNAZHn+jKWjEno7F0d8G6IPWUik3pnVJ2AmwT7B9E8aMC+iKN8u2fYXf
MwxXrvEbwd1HWqr5LAvNlkSEZJ20x8A4kgO+dvSDVTwIKVg0BZED3sFU3ivznox4/7daQ7bRAcRs
X//TGeLmGZmPKF6EjeAVnFLO48PCBUqVx23cTFDVkhlV61GtxgHfjbXUhkOnfOHFnKnM46bnQ+TA
HJHgWv0W0dFEXVlS9KgUQ6wOOMTlT4k+k45yoksotjQyNbS1NMhWeXHRWB0kx0hsdZqnjPhTshmx
fOOn+a5BGlbMXb0WH665Itd4hY9s0VfnOjWXtEzskpXhrxeU/sE5CrEqzxUJohuSb22eBXAdwyac
1pn+msFpPdT8GBTq9HZQUhbo8owdCkOe6XbkzWPkV6+V4dxbB6c/qNYMLgWWTFWTvRk79V/8BfEk
uCH+NQVaGwhiO3MvTtNHhCrojIvHSzBVnbFyjGdwPjoTatQUyB/LbTJt4fDYW8xVJT00I/gM7BKz
Xz4efmzTn64ojBMfcWO7R4NNaems3H/ZPn/Hy0HyKOo9wADxupP3/mmtEhtp3Nqpt432xs+D9oeF
KKeDThXxJTFdRT7JVzgX3BBHwqL+zRG7rOhkbZ//hEGay8fI5BWw5rSr4Zphp8YaRCjUovL8QC4z
ZY2JgUS7U0qmANbxejl+htf2rP1UF/cXYDsL5Ed04ttRbgUiw/xCttvN/idbGNTMf8UfwiVyqI5o
MRFFTBdoH80uuxlcsz5uI2/NOvcDMq610q4aNEtmFEeU3oyExwml/Be77qnazeS9PP1SlEvmrsxs
Ldu1ZflkqU5o94ms/9cTT6B+5sle149pQRm4cNT9DLOiXF4MJx1729JjX0NqcAaFzmdlHq4mpAPM
UxgafxG6LT8RCzbKmrBllEHeYpYNDCtQ6ZrynZFdCHi8XJAEFQKS3HDIhtmWlEFI5HtO0xlNup8N
7+cK4iOq0nXxIZR1lBzz8NRYmyrZx7mvKNdKvZB+zjAi4WQKfCRawMAadr9ANd6Gz7lCYWWX7oD3
6fQkKoUjOdhnPNdoOguyD1zf/TKsu8GheFZHVCnkowIbXHtbAqkpKGPiJnz7nwh93hPcVyvamvIu
rtYLCcrhkigIX/uY9d4/7H/cv+6pHZWdXDFDSjFgM0RnoBR+JJfoX3Cj56r/Ue27SPBNEi2WhGQW
PgNvgB181X28qP8QbNKpkf6Hf9DeGfvmaZC1Dd8v3gTaMjMQ5nKMoCtRIHP9tG+cmMneYsXwLClf
iGC/T9TQyQr+0a76LP+4HS3G90/xTdKmj5jqJh4Z7P5/Yitu5ab+bdUFUl4o61f1HlxA1MLKPaOa
YEhXfo5bY+ci21uT7qje4m1OLu+Sn8ZZZ7uIshiXWLimNbJu/S5/dN/ugSgyJuIeCo8FAkDOFeJo
CLYenval3oUnjAWUri5hefz1Z43P7cSizrsbV/chZp4h+wDtluAzXYZbY8sfQPlSzkNTIhpJEqWY
pRHz9YvxAfjtjckK//fpqG2nO8I69714rU7ZX8/V5Vv4H5jeQx39af8RVXho1rR4W4zHpAs/QxZu
OYz2ngUhotiv4RH6ykk79U/bW8VffKPai4f2m93dDlzAkVc1uNYb6oroQHrfjSpEfDd3+inPXrbv
A/NXjoTpkbL1HPH0rM1tgIDUOCQPh7uVxp0HgGfRPJn7gVYN7wSG5jUld8oBuuId7X5QoDFnIGkD
LGHAcnNrknWwd699dLSmJSmJm3TvXINty/qq3Fev8pKd+N0PbAxqDg70rReezhigRrHAe8Mpig4V
NfeFVPRd9BRveGNnyWnwyTJHR/G9H4/RhRWCshSHelrVPxDGYPqfmm/7qSAA5br4JOtp2sonI2Xk
W0a10fz8u//AdCyQFpfr4lb9zvjmvYfJDLfJdZi9gAuE19EpJQINfnZwEr9y45ybi3tVEjhYS7Zh
ZHsR2Mojz9wcXuDkrJTo1aBKY1b12z8TDi6OWubthFo8xB2FRUv0LYnZAQo2HxeNBhJnEYGsdffM
Tpm22owZpU+haoyrsLijw5L5azY/OIw4FnK8Nwlt4hZwxYqAXLKVyvEIrCbq3YXB1B9qGc78Vrul
3bLCUiMIyeoM5NS+520R9ibe3e58Wf300YYNRVhuVBQID1KxF8LkKN4n7iOTfwDtAjlgl4C1tUGp
M7k+HJlVF/3o+VllpJ/zdacr0tFn0xqTGBa5ycrClNSebfHXzWoVmKZf4bQzxWVmBXcKIrpZL+3b
9cki/ztHSUppxfjce1W7F0N7wGY3s1OQ+m36oeWcERyG4lRD4AYs1+0y+xLhDmi5NYfqXrYx5chK
Y2jNhGxhttZ6aFVGTZjU2AWxvxlNJMX/4Pr6TlmuMGkPBVuojtKRUa5MrphkQxZ7ukaIUYt/DoUI
a8D0HiiSauhkOu9AIZBunhTvXrXxuSXxT2semvEKiS5hNprnZGOj0k7AXxp0ZUog0Gmsu/AHXks+
HBy1XmVGvyrIsegrVMUjXbZR4kPQ5LL9oy1zUn+km6t8q8ThvYsan2Ci4Z2wAe7ckGoNFTd+nDVT
7ejpFojAPlxtq9TQ0df6uK4YZM4JB7wD9rdqveYC+JDfUonXVzPeGgwuVG707KW9dc/E3lKID+o6
YoXF1q0ZgPORe8QiIjwF5cHjMnarY6HdtAmJKQu/mcMm2BsbnJ4FmHZk2hErL2DlxLiKkaMvD34n
MiGEma16flFc5JyVLKYICScFep/VnwYMdStdyWhaA433G5c+3Mm3qkfSE1GdxF1zWj7Dai+Z27Zn
xbwagCKQ91b5KviZ/RY/Y7ZhtveDDRXMObe1taMrDDS//hqO2IBggeOPQ5pRZGhK/ObmvSKsD5id
zRMT35hTLJbjodqoZLW8sbrmhSv/KR8EL+Q3nNPITUf3hSo1/fLsFS/9yLKKhvGK2BE/LT94vBNE
R7Okol4Cun8XL4OyHN5ZGABYYTiJXYnImNmgtXDO9bF4affxI8SJRx13oJhCB1buGr/dMmOMDAK3
IZDv6hH3L6QHJBXO2/CO7yTbKXeDiTgen0eos0lndxjf5oX5VvqU4cNZ3Vor84bnsFMW3GngLfBT
+va+OJh7Ni34Fdat5atk3pzbTfDR+Qg0h35h3qYjuy7UiTklJJaGWeDL4mBahfv8wA4KROQ+fCve
ESwlz/BsoLNdDH/ICAAAaKv4U6ceshdMjJJoqd6yIyqz+ocVcPbpzSqb5q3z09McaYZmjRkNJ9EO
d3m+Q/uHNrdloXBwz81PB/nz7K5NX1e3CLpr/L6L+EEyBjcHWVA1qZ2f0d68NniDLoyb2ZhW+NDH
pbxi3dxK7pc3jrmJx/1G5iaApxgJum+v4YNqL5xVybne5kcICvWTR8LxzRf7JzvN1kgYcS3aDf1J
BxibG++U5+v+g2lAs7Bv+ArfxjuP/oZDPeqwW2F3YInGJXgTe++VAax+6vwI1d0iRHMLXX3Vf0DB
Rw7sBwe3WKVH5Ri/OgfmnjxdxboZlsGDsv8moVpcmnOwCa9gJGkmd/XZBcexLF/MU0IN8JTnCL3z
MrrNx8HJ2pMwh7cSy+Klg+/wSRYIgKIN6yplW7KdX+j/2IiTTLgLVghwbvFVaw7di0rG/bI94kNU
Hsnp/0/hU6e7Rk9VPIYdtsxmyfx4L34YR7FCN2/pdmQMvqz3Uw8LdVlj22BcklypQJuHRfgQsGnK
nkdsHKB5wMM2JAYFv3VZL2/EAwtn/Nfd0nO6RZvLqADoWMmr2I03o7CujUksIOMeQXloAQwsSvfs
TpOf4AuP8TFE4acN6qYvzaOKKiFwNd9IhkdpnqLgVktlI0okSYi0bYseMQo2On2HUyRHBZSVGyIi
N6AZot5z2zcdVuRY7HRc3B2gjobycehYonYhxT7A3N6ozq7uvLlhugkkcoqElhZwWrFJBZfrorqW
tFFwtOYFqO2uJeNHtBxi32OlBMSLndDRUrYCn3ZMzAdPXbypVIS2x6iHYbfugdahK8o+RLENrXOb
OvgROCRprWoiSVbt3XF93bzFCLREtulo/yY8AN6FRjLJ1hEdksUVtxrzcJPIt6Ji/Cv3Vb1XFRqk
A6Aoo96Jdq3WD5z3Ul9azOhApig8TnLllgrWeNjM2yTaYxfoLabZd9WE1EBixaVLL64k0KQ7i3I/
qAwr9qONPw9A9lJ/IK6m8p7lq9oSlkcFzp7+0Txkw66YuWq3CG0XQkZQ58FAy+TsFMeH1LiWwX6O
halD1MQ+smpYA6S+jqwB6HeZ09Y5+wJOSwzUS2gVaeDn0wYv/Yb4UYCeH8AivHRDIUkzhYmP4YNO
keQRrXlE3mwms6NlmqOy2ci73rmeAC4vrPA71G4YekoWrllGpMbBpIj3/IGpA2IbJiV99Uzjo2Lg
B8RaZZQ3/PoSkkPfPxJUdERVJPYmUrceCbBuTBLC1oGOu2k9RkKagcLUSPTf1hvJkWhWkQsDOBem
n8wJCGwU4KQrCGQy6veiPJGusWyRVwceq50hM9ixRMS7xseY7PanJsCnBJrOigb0bQTJQCttflGz
/I7SRif1tG5+2n6Sz0ohxSdUQu83JZTg6QVFtet73oq495JroddEaSTmI6zGaNe1JFc7Tgi5wK4D
FLMsfMdY/sXjaOJn7yw4UWYIjXqkOneskIyw0rQwecms+CBAJ/DVgXywqhhLLE3gQ+cUcW8jCGp4
qQeWkJGstN8haysif1ti7TSKxFY18XCGJTKYCPtWmqgE0Dmt+9o0I177AoqIVkbNdcgKzrtMaUNm
mg2BEZqum0cn68N+ETkorB1n8rBEppyYUyHgz3uIbQyHFiwYeBasxiDFNlLHiY0853+rT8pblmnz
hKsA8sYg0MF1nbbiI4m7jPTFvn5r4kqlbxwdDE2Q/5hZ2A7Z5FF+ACHl4Bg3AcjXjvsV1SnXjGNK
dRdl5BzWfU6WXDjN69lQcZPct8wmcw9NWzAnswr9UtkNohym1VSaTKy4Sl0GTfoQ3eLAS6+pQYSI
rRkKgYqR262AzZjbyCgJbMxBL8iBnJ8+glY/xFr+omYd45CUiz1pyu4SuJgh9KQZd9ITAJ6s8THB
XotWsc0Jo2VZ8doOkUNTptFPjQnjDcIQyoNoDBUlVZsXH3qaQMa1khqLvGF2+2ByIDZMKprGysxo
qPU8/1H41bhYjEHwF6gzkCmVfQci02UMFg1jeg37Zi6BJJBoPU4oS6TqUWGPTvzS2CmtljQI/4Df
oZZflaXMhkjT2dYA571CpVDQpEfdkBr0KPyD1IcyyPYaTyaFRxS0OygoLiZ1VlFvdVgqDB9TOHq6
22L0naies9S2T2NeR48mZvufB/I3UPufKVHsF1j42ouQuG3KikW1UbR3Q3T6YQrcVsFLKctsRYZO
j7485rTIE3sG/JGZ+pmbrNgmjSzfKm5gMgwKvyslYlyo21HXynoPxHQ6Gp5BTZPHEFXBrUUjQwS9
SNeu63KVmgYDQFGzqwJ5qF8VSwa3vJDM/MqpHO+iI5OzVhsyRBtcyMEEM4mdLSzCnvUilOp3vju2
Miq0612qwDdhgmww6ScEJ/HIEBfSC8gLTSFD5WNI+F73jIgzJ4kLiawovGYjkwnlFxSbgUC0VzUC
LJsEwON5/Lnoso7tVaNaRHTWzL61loFWwFpZCFXfmrqdkh09MnkIa2NivO+ml7DNBTd6RSikrXvr
ItMZ9He9Eh+irMdn3knzORa5/j0pkkh5zWbyhhmF3N5SzppqL023RBFxPdod0uVWITZO5aC4ktke
nh017U997Gj7DDw+ZBMMeInmdb4SlKgDiMZcZkM67KVNalxtu93BqJT2TABf85pHSowmrzG8g+f1
Ldr7ET8hiCzUL5SrgU4EG9M7C0YNdKl1FAB7hrymb8tC8BamaByRIKSHyomYlDqJSx6ZDfNurDuF
BXkEdjOMi5tFAiBJOHa/cluXjq+qwUxYQxGjxszZg9Ws5mHrxuld9bzuBe5a7zGSKHiAKkQksigo
GNp4tulIARibaHGUe5hOHL0u7o0swrM6oZ8J2A6vBrZod24Aze9aiPBS4soNklbdBaSl7kxDK8w9
e+IeZFVnnnI5mN+DqSPh9Bw81f0UrvNs7J9xNfJUFyJwmF1XHVI8w6XuLJzp3hlTdbLbEdjsmKOT
SqyE1qrVtm5Tuy5SDbQgVlln5zItohXgnmhnaZD6DyyaGeeGSZSesn5gyoSTEpIMPMl4m5XI9aYe
9GNkmqQpSLXaoiMIPwf8RXt90D/EkAbrhJiv9aiOKFmCLkD4LqISgzDi+c4wgWR0oCKaqk4ufHUh
AiOTYWKPRoH6uAmTZQn0keJ4gIIQqKSuhwZBg27vGkcnUp1ro49lj5zO7u6lFaJe68ny452QOydr
CTnjkqAQrBjbdmPgIrMTRQQGnDAHKIySkV2ZKhdDdjZ7e1LSjaRBioCKZBzC9K9qoiLZwNfqt8LO
wH0UpLxZshA3RbXR9drkyjlmMNDtNGBfuEJCqFdDYb6DM5qJNLbLRKiJ5bDWO5GcBlt4KGtS1r2D
J+0DVS5Tcg2eswNNdDt1NZhsy4WcZidg0sLOYhmZ9DpLncBIAQUGGnCRmNQC3xN1s6lTFcdgBhUg
6wiBXIJ9hzbgjOwrF7CbaPSUBOJNJ2LaZYDAKKQTBXlNVNns+2YdxGhguxUlXGPVyxBcdkxkYrRW
x6AKCRkG2bzpvLDyywpoL/kCCqfUiORPH1ijeglvZZhiM+rlhO8cGUvEuC1zxcnlT66z3sAe0IX1
Me9a7OJFLY/AsXk1J7J6ST3v1e+0CO4VeQuPoJP2D791/ZELTex0BYS/sKi/Q0oCP9A41ku15c8a
LotDzxKcRdo4xEuv11HpDuFIa56QZcXLWuglMNdWPKo4tzC/iL48aJUn3vQg/NeihVqONqOIJE35
r9VKIE0bxk9bJKoCuqlHj2W5PfZp20lx69tAR6boWSsOrR4hBH5vt90mdlymxHEFlEtXO+9BcJO3
r4zqS8hWP5puUW/NTnRH047wYrUeCxOmInYYPKpEmeeWVRdBD+htQOxDhr6g6zV9pQ3VrHb0PD7p
ohm7oyHj7leveVeXpZYScjOgCflDaBWvPel8xQJ/W9v3UNPUznIXJcfL2Ygmr9gGYJBwASakVTYd
mx8VUlIscHU1NBjmCsUXFx21B0tCHX9i28rsGExGvTFloV6LAuwcC74o9XWPkMoRHRXsR4OlZzYQ
SrEMKk33Y8HiU6+Fu2PMBiqdf4WAM7TSblcPFkYaiay8iLP2MqBDWtiSHEmrKvobHGL9VupN6zth
Hu+drmeaEfe0IpWYHlxs1CV6FvcYuPoRaTjizpbjYJN7SUR0RhysVdPy1jYgcniAunIMPDgkeRzg
7bMc9xrnLMUAXxWbAd70hu9+3iIkzZdmDy1gjNDaThGzEt21ejY5ucJJB6/CHgs++NHmSbT74s1M
C9BY+WD+M+PSOBPglfkod9KvemAqlJphd6pdPHhaDcvKTZNuJfsq23tcMP5U982rnY6M/cTQLC0I
qWidBu+kOlqyz8w6OWiSxarT9kxuyCyvKb6HaSNCHYAx1sx3u8erFxBet+Tx6F4mrf8urR5tSu9p
TznPzWzD0vZWNbc5Jr8XhDjnqVjMBEvdRS462XpI4LZXr8OKPKZShzFTKaAxjMQsV72l28TSlHMr
oBNOjbZxGReKBkGsDy4cHwhRYnTKMmGnp8dkNA5xojzUwfDQr9Xpe5cQQphornIY9CS/TcAAlwRc
vIQIYw6NKjCK5bMINx2Vg0rA66YedVrqMrXN99YT4oPg1+E1RajmK67rPEU0kiIeesG2BErPxk/y
VXUDStxmyMatJ8fgr9dVFXhVEhLckLcwhMpk7yKN3YxO5zBll3T7jAVe88oiWVA3etYOemsyg3VU
Ft9C75ZjHrMnE7Izn14Y25d8suAeC/bjpH3S+WJrVC5eUdWEOmXg/6bMRbaKIkxVJppHGxAsKJSa
XY8aipRlY1Up99yC2Y8cI3HWtTfT9VzZH4ZWH6HiWjOV0hjQU+BV9qyyOYgSbWpsRcHeVuq3UYzy
1IfRQNvvTA4YbtHt8hR6mhCQLVXN7Ddg3nUyLlPKqLHPfwodAgPT7GrIt1XYXtvA6P2uiqCot+Xg
3sg7G2FQ5L9dXinr3pnc3yRPQ1+FOnqoRK/tk9J7sQMlvSutNWy7tKAN1rjRb1HjZc8+ThqmpR66
KknDWjLJbf4q0QhEu47LNL4uoo/KieEu0Ah/c7YAHlGD/BzQhb3z6Ewrh68Uo4PZoy4zZ+uMmXV7
IirlMSZMYNXQpHwYaeEchiJinU9hDzm7lhCMvBGvquzm1YirzbO9luqJ3YdtX0urjF8FLVfLs7ix
mkjgetaC1yDGG6GYgUkyry4vk6bou6HNwrMpPVZWsVptRqFC8xjC6RBMGvMsIj1BdMTZu2uqk8UO
VB3uoimGD9ulTbGNqfD7Evdba84wldHQmLOZ4ftk24TjdASxQ8lmHScVVmSRhhQy0Jm0lbW5gbmG
Ocm1tW1lFkSKaar4C4OIHLGoBgFkVM0/vnaDZgtgVVkZrACdNmX2Uia43T0G0ZUFjxcRD9mqthki
RsvLD7NWkm2sTiYR3WHyMKQ1/ShaPr7WJWvS3JDwza1iugWWiWyHjr63EKmqQGSGqWMlahfwurSg
Hl9Sqvm9bD39SmbDWZfW8M9NsuDkgtNlPj6q6HgpW4yxZf0/UNnqGxsg44bhVrUuoTWyTSM8+84z
ViOSn/6GFMEXjF/MqhMxIfokMEogoT0WkTfebTdjDanmgkAcQB1dGzinoIvMj2zo80Pca+LkqJ22
jQuJVDPO5twCKgNr5Y7kuvYk2K+d1qkOqtFyCDQoP42CbJ7KGqtPdyhj6P2zjNgKAlzKBoxfTmTG
BiP8D6b+iuvoP13fhq8AsO13r7G8S9uEAHxm2XZed+UbRZbl12WHi89zLI98IrN4GK4ZnVUDoVYa
oKbyzLza9FUrNmWiTlvPsDDUgO2VxUrpJPglN06LD7evJRKk3PjmPGfgUuJyLxP8IWWKwQKwBHPl
RuPCRQOMAdzEtysm8zenEVyOKTmC8dDbu2oMcOrlFVF4hbtqhxISYdj0T8UkujSJqfE5fgGlYWJH
yebyVHsT208bgVLdsHzW5Uh97aQHSNben60K66F4ensI3KrC5AIRgygwMjD5luHg2EzWVE0xjqkX
Zphe0wE6xwwIhffdsPgySGeTjfcTJ5ZxYATh7Ih8wNzqeoRq1JfOEy+Z1f0ZUfWrThqLXiLcZJX0
gPTQzkwFylCPxamdhH7WqMvCaTdDxf3opARNQsBeqF2Ib8xA4YbWBd7VYCTv2eSwtFcJkgNASdQq
Mg/Opo2rTq8EQVBIVMPRrkbwOLK95Ur7XXioXQp744S4Cydh3Iq0BTjXU1tQRpXrro/JxurrZG2z
qNGYq5l1cLYJnK+T5NUiL2BpNGiHxjy4NFH+E+gIW3kQW2t60cnBsTUOM8WFRqPuUzDGfIXDURHj
EawCgDpzS+7YOsDEYVWIPi2FStDduTZZ7DF+TF3faE65w7vwGoTRrvEYjkntvbXxnjLpUs4DcsVQ
gX5h1EgpNZIgEEzorh8p2imZWq6e/tg5yD1rdg5jSnh7gmRqtBrMVqy5BDDEoLsGMruXGbbFkfUb
azaThbLkHTVa49Y05jZXy4OS4hh0KkbrHlBPpBOOLyIN2xC4EyKIzvbA8W4I/aDK6ZGYFrrCeBnY
1hOFok9Ts/Sm5qWgRctdFlcOlhIxblqEvyYmNiY2G+YI7bcj3CUY4B2jLyrYWRsS9BcyStZ91F0y
0e5r1XpJiuLXtcJrgrggswFf6ZKxVBjiMA2wiJrYcb2vXtQ4DGJ8Rg08VE1FwjNnIf0zRLuM1HJn
OP1RD68l0hy3hmfPklGwXCDMAWRVKFpfQc0kwRcj79WZfwsFrBkC7srYN5w2tomKkIjiKyDJGveG
YjcnFXGeZ087x2C9SZpH98rUAqyGyYvgrQaUJNOHZr3X6tPOCStCrbgHVKNkx8ZdA7uAmrltiWjv
pq1Ne9E5a3wkrLsIyMQ5ojFwyIa/ofqtwKo5tzR/gIxUvINLtAPpxyKEN2q6XxXCIhNJU1ManwII
oJozFCEVJW3ARpK6qSaT7xE2m6lfkUui5qceM4i2bxMwMPzvIGgxv2XBwk6/qaMRjF2k9qqzJYgZ
RKdr3FW6ei+I+qCEJR9P/hSATaOfUn7bE/fEcPmPo/NYjhzXgugXMYIGJMFtea+SNxuGpNbQOxC0
X/8O33p6pO4y4EXezJNpDWJ38XXXFv4NCME/mc0Cq6+/mUwOXet92LBFmeW3nQo3vSH2KQ68iJgv
6jejCbVtVGIhEATsrcbiPyPRvPvMTBAtMZKj1pwCt7tYIW5BNsjVZ0y1egK2jAXr8FTBRmEIst45
71cJDb71WDNDsw2AVTe6tA81P7Y1XBXx+TFCMECVqmd/72HwRvdKbVxnyFXI790BrYwgG4sO7K4i
usUj5Lcf8OB7EjkbCwhjHy4kLNgv+cKl/pZYOEKD7bQQD2n86w/EjDBByIeFcrGUBehhIctDy2fo
ispvZ7ZPJUSQiD2urMK9XWTO3uwaluHBjsmEb3R04HAqOI/QMVtV/s2NuE0JxB+iRdeIt9P1umMC
e9iTw3cCdiFM7U1oNHsXx53fJTcvSuge5avsh3x4afuK0TIynkao1tyiO552IZQ4Qf9DEKIe4JUh
HztOBHps91QE7Fjt4RYwyQ+zsylMd+/yWEZtf1WUDDqEswDsbQrkpcouyD+Z1yCR58AkHwvxN8Um
bK0HO/oqAovfn7mfkxXc54Xwx8MUnxKCd4dvf82M7mxl7YlzVMMs8wb5Rgk89jVXQ9xhgiYTLj7j
FjJRlgvuJDNnpdUYpEJZagCJnWsyl3k4nyk2XuTiKCU0HmoCs7IEap14V9uXPC09+0VYi0nU6/FV
8YjsXcdfGVOo8Ju5Z0+3rLBddRtySgajXq76nrGrEMVBS59Nc6PwVFJ1sBQTcfKNMNSSHBKIbGbY
vd73ZKYHyZ2ldMhBx+6jMUb7emKmipCOktFZIkOvDYlCOXDCxr6LNhsHEDu5QIW9jI9R2cBH149h
BfJN6Y9+AIRLxdhb6TtXp9ankM5B7p/Q+Z1QQ2wC4+j03m9lpQ9BJO96ip+6oD33LjVUTqoPLZjg
RLOGMx3nbqfGMQ2ybcx9naHh4BrNDbnh4vg4qxKqnOnm9KsGh2dNDrMOo58QouoA6Md00s9cFC9R
77yl1G6sxlLvPbM+OJrUUjgePJFc6HTb+KBpPXpJTFF+DkwYfEaru4BROJE7qDNiRV6ZH6g9Pvo9
mFtGqfWAcbPx+03mTNe+x2ROTkhDQ+aREuA7zSREQJ5LQR/uHB69OUvPdDG12D7WJNoqXQ3IJc9f
xoh9SlU/xzQnMgZ4x8iWB8nHamX084+cK14t56Wy03uMLsaZ4pSIsS4yYrixRxpUuPnybXaK+h+W
HXzWTrRj/bKjZ/Nl7uoTd/PHuZYA+PAmixHQMOHMFIXXs93n0fQumUtAxKJQsg5uVBTvnT499ikQ
LFVdWhczQR3viwKeHEMGV6yjV5THNqOApwQ7085LBfACDmhDdl3qNQ5QZCdMNc1MFL+2v/rEvzL8
7dDOvmcOoNyxfxmiDl47vYZ5dAgCtpyIQNs2z38cji7XaTZBaJ1UjDchZBfTAm9ntK/A6zpqwe12
+k8G2bMLhW8MTdzf82Nt8wclT3qKNqlip7eA0qdTJiBvBhYmF2usH2yJVTRGXZFl9ZtMNAcavXq2
sLJxF4o3/eQsUM7q0OXxh+ESeGlmEMKj/227+P1o+B4p0Vq1kok7N7cMhltGlrNhDMc8olO45NOS
0QTHxf/bNqhYognvSNEgo49FpXvWPFKvw1xkYhuAou225dHyo598IGM1zWgnZlGhLvv/cj+6cVF9
zUrnye1tlKyptzYdGbnJ0WsRo1MMVogwQRFznFmrur0Hk6ZgO1WbMpdXn85yWgfcQ4Ohf2V608lL
zSv9NrDRNEFTubyB5BxWLa/gnTjXj5mE+ExcVBDWVgdNRdpGoTTAUlHPjvC7u+lxMi3FWrsqmW4e
BOCWQqRVGXWg7jTOz8n280s9U6RZC1wrCSpDNJdPRqvOMQsQK2KjYJK69ye2E1PCf5Xyj+avfM3o
zKY/hLfbJrT/KevB1Wa/HWb3lsUpV14W6+NyJ3bNzyAAIhVEcJkTlweeby8Gf8cH+FidLT9nMVgP
j2OBkm4mxqlrKowgFsSjCNephLTdpjhnG9D0XUUY0bRiXCPmDHLfo/qhP/nGhLVmzPR+YqfwWMWO
9TPMHU/RluhpmbFi9aGqQDvKoqRHE6sf8t57SX1zT2CVdUQ/fKP9PYwWxTBFZMSsP5fHeVLrdWmm
74R+1xZbF1qkt1MUbF2//vH4VnqRvaO49YN1FDb74UmSDFrHzpjvasQhYKiDvnoB6fyUOLWr+Wmp
jyRDhIPtveQbPI9naWIuFQ127n5yr4OxBJ8Hgl0xoIexn9/NrjM2hZfcxxyMVRZfuZj8iiL5sMSU
rfsKt3DDHSATtNjwX3on/S3s8r+xVQHw1/5Xy/buuKQU2CevmkpIih9qRt2F2G0PD31I6+tERpwS
S6BMeGwZuyEizOoZTeE6tYOxKnzEoQUMWk4D2Zl5fnQdkxiA/u5qTx8KC6miZjWc57hBsslh7z4d
wgH8miDsEUa4F+vuNo482IWVfJYwGA0DN4dorvnkPESZ9VZlDTht27hZ0WxxB5qvlDOWP4ZGL6fG
4cgmaQPUbVdh2lRKYkXx5nNvE9ls3WAGi9fvs9E8ads6WwQWTfDBXMdfHAOkVcjJbivc4knFYlvK
4qcwoh9eMLyq+DxVMF8MIz+EpExbjzwl083kZnvTILpaqOkPrWrruPNOJNLi4b2ItGOKDmQIQkQi
e2QaPjUEYvLZ+0e16UNbiWMfA4fyYoaj3F+i3hN5gkqCVOBWDXSEr2AWs+E0RhaPykq/a4vLsmGZ
8iGYES3YlJJFyL7ZN4B5a8UztetnloFyrZh4snHY+3QhoC5DXJ0Wlrndvrk+K8BZ9K8lvTSqXaD/
jUtSwyHmgNC69j3S8L30d3Ni9lfTxIoT4Rhs0zbepor8BotUCWgxt4Zk63rLMTNzClRlexTsEZsu
BI+TGefCBqbpBsVfHnp3A113r0X4mWL7oQ76Hs761VjOvmrS7xQnHyX2Dj5xD6weOAuC5I04JygP
M0ge6Zn4Jfa26RWh97bHOl9oCkoziCOULFYzPTxF8DjGwSlUw4fQ5Y9aku6aW21Zt2dKhu8znNUq
CscLV6dTwvTq1vMFdY1gkHkLs/yH3t5zq1F+FIoGNMI4AfjXhmqTYG/OKtKdanrgJFtS+hZ8Y5E/
RgVob484mhVFFzNYgoYN9p/aflWBfA5Gas9oD7Ax7c26NNe1URN80FhOq0PQ6rNqzHd0rd+8TY5G
CElySt/zAh6QNGiBKOxfk1BVTQgzdPybQSOYasuDHoZTEs6HvrW+yJVvVWV81V5bPXjaz/Du6Oij
tYA3WzBeV6m/LJshUY10X2TdttAWlEX6OFMbrzXsj8BDbGcnuUOXwvyoOzKOBN3iPvjxevXPCMRE
bx5/d6+B0j7bWPZ5BoOLJmxkuA4ISIT5TuIwlrPYtnI4+XnzUgfuKxMRjBk9oACoEVpQjtuO+oKV
Q6mhCMqzLLozeyRrFdNxCj/gqVLeTXrzQ67wNWZD/pvhN1SjCT8OOCeZrJppIek9bkLkhToRET0u
uRRGry6+QVOSR0ztDykmrONFBGvMQtMKcG8PKGOpa2yalK4iSgYSz2HHpJ7SDuj9qNFxOMEpKCSA
40/fEdnNPI1wxMq11YGBTaKHyi2+8yn5qiyfi6j5KwYfkKP8KlPrFox6m2Cfy+qAlU90Uw7zc1s/
qoHvl/mWSRu0KaEmaf0kHbz3CWmoKZ41JXKd2/k4PMaD2TI/Y2hM2yUcxvKCvmtDOMeqaB5F3mL5
JOeBQ+bdnMMHYtBPRjA8ihSAfwnYuCfAju09BTwz4Vjqg3Zjc72jinfHTLSLoBLbs791uvzm02PZ
8Dihr3Q/D8QDa0EjnYHEUrwbo/7wR3JkGddcDzacaSDbFEN8dSpBnCVPYKh3t3rqDiF9NVxkKMZm
QFawvCIskWqEdWLLY6ay7ykJf1uH5XCSAKTwglXa6bcZmHZRVoe+Zza2em7JZU1sqBnOhmNduQpG
VyNh8YKLaz0Q2S3AgBe9K2gYNJ+zpRSjii7daF9DyAV8KC+dCbUsjo4DwzsLj5ewJ31eYhlZJ8Qb
+ra9W5wZhR2/TuSiRpOZJFh28J7JeekRTDEtn44Q3rGVBSao9YjY1ey5jiyQtniHcD7z6R6tqdnR
9pzsAwj7ZZ5Bvp5xzNXZW4q6Y7oMiePyQfE6UpBDPq/bdo55GdL4iYVNesy10+4dLa/DmEqKa5v6
I01A+hCSGqg3gwCaPoajGfHsm6PjnPLXjBu8+C6RmdEEbGXVhOwqn1xQYLl/PCGSUy6A+ZcJ1fCO
PnY1fmEaPXN0C2N5zY1nroHUTURmf9K+WCm7vsxOQ2ATTxJEXzeikCKotkqYXHVipCC+V4gxQf2M
Sjqv3K44x1yg2PVn3wadOWLsyYixPjZ8B0huy3XCpV474zmluvK5b7nGiSc8e8Sdl8NntnwM7q5x
FEn6yf13O43Fvm6ZItOi2BOTJY1fM07N7XRlENvT8oM7nUdKwHNtHPRX1w2vkyoOMde8rB+OHhrF
MDnhc+Lnh3ye/sZmIJsokV5SHaAEVZhDtYYgvrjuzel1lLZCbPbeLRkzd3rphUn45pajc2t89vhp
MygcjRaApQkcyhwZWITT11Rh1Cwa+5Q3xJukRcpz8r+6yr05fn9IpuqSE1mRMrvw0IV6nwJqSSC8
RPH8L06DYk3rl3sbRsxofAdOFNIn27wk21cGxiEaYRJqN7/YJsgdu8xvMyYroA/7yGQDjNy4qgQ6
GFpg6+VfQlPb3ErrNObuE8/5By9B3izxD+wMFRinVOb0EgcQGLVVvLEGrI+x8O5UJdls58nDi1pf
U3p8aLDcd9n8GeMM4iAm+mAru90EDlGyfERZcw1jHZgeUCetwOB7T5keafIjbOsE0G5aC0wu6few
cV61Z908c6ZGdngNiPRGLBV2CYbLFs8jRdznmqUUFCMBaE+JQ+xjqE5jP93NMSI1HNb2MHdcnwfg
9Ypa3K7gulghWgVUHtsuHBpCs5ZLHotC6LWt6/zOIsXb46A5hkSLffJBU9A89u34JbsMijFE68p/
5sVaj3Iu8BViT1Y9PzfiW8PHlJy8xrnlsALn9/rJvnOSxzgAfe6l1LJHrl9dphkGCho7cLTRrNZs
EpjTpif+LsOZqnWsyU39njmkvjIjJqeDGb524v+6BuhJjp63rrKcHt6S0qeB+3TY1HS1JrRhsedk
Z2/4qHkYhvH+4rjF0YxPAGyv8v3npmHmzPrKPcRt8KY88mtxgJsEosLRmcxt06d/Wcv2pY0GcMIF
zwP2C4w+ZChIu9b2c4pxjDtCs6kbCDPC6TkMa/LE3hRzRWlTdAwMpY/RwH0SB8px9tWjzOjGSbPj
7PSv0iQq1uT2t9K4LLJyl4+QXSJhvPqZ/14BfesKWjRkpV95f45QSKaNUMPJrtulir3IQaPocuM5
9dUPunvVsccZPfLrWcYorpT7MmbDC8o4VU65F0MdtS7SQ+LybRNqpO/VEI3lVzFz7k0Vh3ffyufE
9J5LI90b7CGSCAmkZgfLOzgdSl/i3h7w8VKm+cGBto1R4ElOU2Ss+JfurUI/5qb1EA/9zUMSo1/K
uXSdqWleKsYzQR2mRe3RD6Sbb370UdkI+oKHAv8a5yaTgAewaR+z2kaPSttjOhT2VXT+lxOMH5Ft
w8MO532FqrWNJKOHFTMpz/3FQ6ynTNtEW6oHHKIcQ8fZ6A0ALjW8eb771qyC3ezN/83JRzUF9xyI
TOKxRwhndH1JnywuGLQS1zUPQ8rxEY/dyUVJUE3vkrtqsS7Kj3omMp1GHKyMoGacyJ2R9C/cEg9u
DmibIxqgrjuTnuKdiOMheijcNtv7hgnebYb1WMTSAZYhzjTu3Wbl4G/W5gNj137muAViToEh4gy7
N7zXDCTpHpYEZx19IFXmbYPSAzNRFcW6Ej584oJQC+Ilo3qEmTa23nNDvMBTeVWL9p4YyZtnRGcZ
itfWSoM92/Vjmv2z/eJazfEuiwGF4y6l5ixq/5NA2K3EfRQY/ZkfHMS19jZNBdodBwxPKA7WwDf+
xmq+ZGUoN3GoULjZ9rcplrUIL8m1X17CMYDXPZZWCKhbaBZptoeRmV6goGMx6gj7T/NGrOww/Kor
IH8keurEu3VdBsSbSKJy03ejsjQmCiBtxcJWpO1vn3nzNz24L+nob2vFAysOeNfH6tMvibm4Mcll
tTxPB+FzpFI4EMdIXYKdgTtHp3ipHg8LLHiE7Kb+2W2iQ6zKQxvEX7VmT8MC+D7EI+Z9a2CVaAh4
2valltF7wZZuXxj43pusQon0m9delpJWhsSiBGs4NBj+4CdRojDAO+xtd127AZ5f4OG+scGCRN+K
aPd27C+Rio7Pd4s24nvefAA8vmrimGkjSZd14HOvh2tCZMWtimenNHifi1fdTg+l76OplMQak5Tt
PWTzVU6RNyRD66TFRL88xKgQOsvofqS5+1AubCBJQENBBKya/s6Zfq4FbBCnexMRpjRVk9TzJ+eQ
VTJ6nCwBMli8ZBQu8l7DTnTnk6TdJ+NuFUmCkFZcnjnb/V2j8t1s8ZPM+0Q9pFH8GMYEHJzttI17
e1PlcGiEHZCBk+NThr2xm6rt5LT0iIUgVLMe46DqwmQdBt1vLps3DGY/vOqvCfx/jfExBYDtZCka
XafZz2C5q1kJWuq9ollLDzT+1f7rxBZp3WX4r+DCbNps3KcqPRpjm3MYObcuMx/tin9i2dkMGRx/
6LKYh5Ebee1tAAzeVGcbG2DMU+lMyabX3pPV/h/xTZnhBLmhqmGgMjwwHhxcyovLiOEJGekurYms
EjHPPs9OMUhwz8UuEdn7EFtNHLnviB4fc4yeNJiQbh1N203glGtDQ1coBwL0EwYsAENYtHae4FYm
RbphEF0OrPhnLhQYURZXEQCMdhi2rWOu/YAFjYLmYPlqF9TDX5n/a8EyCNvf1b06NgagUx3dNZq9
kAq3Md/gGT+p8O+spQiommiHIx9XjY+IDgvz3LFRSiZ9DB0ie+xTP/wsv3XT8KlL5g70jWjfRPN/
TdTvREZ40I7ofaRbNG2i796KyYM3Zb5NDZodmh7JpO4IvjV5zXnG7tLHjsxjFsLiv1LxnW1K8tyi
hUGpLLj6Pcnfqmu3pSTLKkmIdjA1wj64Vo36MqxFhoqtk+0zYWbqKmwEOMeEbiwFGpfVWLBq3PY0
JuFtto1XUfN1nuSmHGmdKAAV+CNVzyNrd/+r6c9JRD1slxc1IUgB2uPkQJEaykedTBt8UmogP91d
uYMTDmO6Bdra9994Qut/dVzJX3w8grrQwdgNuP5QWVT3lydx+oQRlottFOIiQwWrINKSPAHflsv+
OceAs82G0Hhry2r6yWVK9NcsjPZShIb5leImOLvjPB5HTrWb3Sf6dbRH0Mdz26yNuoA20js20VDL
JI0lqp66Z23xRarocgoLlnSBGYZHGEo8M2Iiu5XL2kjmYDX6pO/uM+Gcbapwn3dB+Z+JmWfLfnMi
+Kvj37JySZ5VeA/broDdrC1KW+LuvS1A4xojkB8yJmlMq2VJlfZaGAHAuF4RrZqq6t63zApRp3BU
wYKzDegnAzozO4FoDN6TMSUoM5JPlIqoNrIvoaUOI24PXUPHWXLgBfHYRfNqt/jHeY7FwFu6NuJe
Ps8mZIyUituKBFO+9D9j1OdQQULe2i6cvIjWbM6YGuJhWmucIQ2SmuR/XBUB7YCech0+hEND2yIl
PV3nomSy7kfgKg0g3wLEAK/Pn+vK+W4OlhNfPGf52Z0RrOeFCehnAeT9yojwB5hGkk1rPczTLRJT
csZmDfGHQUhC3ZsAmKQLB9M0uC9ijaMUV3cmZgbz0+CULkLmxMlArm2WzYr2mUwUKgi2XgLZctdS
lr3PShYDIp3Nz3pkjoiUrG5TYT0lraO3mfYfkqH+sjHM571zDLR/6wF59h3afFb5v2nV0GIoUL1q
Lr5YK1/4ZByziOjE6Az3quirHbcTSCCKfruEoHYnC/Lv4tPFRTCZtcVGurhzi/idJOsVV0HQd2qq
sN0suiXuSHIAKmdnP+dz+DyL9CtIO4ZgfYij/DmR2PpoRc92lu4Pqo95QJdbnjLJ3sR7Sihkx/3o
UpOcU7J+KyWUEV9e7Ywylp4l5DRUDzPWTxy3H4Vj302r/POwRhFBQn3RDfeshvNePjcz0ntq2W9h
JjBd2TdVAiLKbIaEIWE/0HaPrOjm9ypoj04ice/Y4WuLC47aKijVXN+ToAUjPzmEhAN33oQieDQM
I9z7tf88WKxaude9ZdG47Vv7feiph0na55IxatU5BKLNnBM/jWiVSzDTXlw0JB5MrPbnhMROUksb
q0Jfr7IQf8lQPvEcWYUuoHUqn5VbpcgzbHzt5RtWhSkiLBGesmcEHdytTwOYqgveaHExsi5gxiXs
7QT/Imn+cJTIZclr40ZhSdvBtbX7R8NR5JbMhGWZZXbPmdvBi4rTVwOxajSzV5O1IPfUlHiqjxOP
eMEmn/lkWomFM5cmpqLrxrcs81HeWwF43rJPflT5e16TQxb0/1Fl3FwaXz8NCekBSQU37i84C2oH
sfNQC8oLiKVtUi5hojTQhlIAYQYfqSDRZ0ztx8SWm7wWn+YQ33CqMm6U3lFneX/Dk7ruIkxfdUif
5nKDK01ceFHAL8x7sWmXmrIo9W+k8LCdG2W8N6uUUnlOglgPwLw60rDaidZyhqqRk03wJ0YiZgOE
IPNLdOo/CtjrHSeeOvdW+N/kiruMQFMoC0u8My+xfKdw2JnVUHsBX8y9+Eg8fqpTXl3ZE56PqlXC
RdwILKAgtvURWJhLPBuXM80thc+vo8tVWxz+efTaufoqxuEY50SngvgaLl5TsKzbMAf23WTeo06T
nTNWW9T4z6Ee4Qs1JKVx7HOtaOvhxPC/7bGYzznhB1OQv6vQyAzT8A5NVJpoMdp8tkIDf1NVdg92
y7c+N5eghNXeUg6uht3AUMzrmI8pCZZVlqqtqey1TfOMW+ln1wWLIbGFCT4FHToKS5i1ZWYXhfmq
tqIfN50uBOHYnFm7NHEghH5K8u3aOTRh91fJhomMzUGFaMuT+54TSOX7xZYv+Mnwumjzbs8Q1GnY
msv0KvCjSvFVMVKlETiqQIJhcZfKS8AswMLZTx6t4WMiIog9/FgKAvTw/ybZPOAW2zIWbbU2jiqE
guBZO+3/pw1KEO1fVYsXwdUm9b7ZwSyHbrRgAsSprL0dpMRbNRBLhkBi+LiQ7RHKKT4ZtoBdSLsH
ZWlJszwNIHWPkOZBU00lIGx3vGg8LLYA9sCnqK44DjqqqRx9iVTMor/ZJPF720i0esADiGIBJZ9O
YF0afE3h8O3T3MfEsbIZhGMPBC1/rOrDb38qeYqSYXcJQWu8fgHWWbtRGyX67VRbtA6In8Fg3A94
hprOtq/UvYVawKd1V5DyyBq96tNi7doKPPAT/+YtIPOKCDo+sLb7Z4PeIg65GMx3DSwtjyIeX5q7
uNzgf4cdBbySWwJ+eCxJ5snLKEvqvWPr7RP5wi6Mfdi080uXKP64zaGC61ffZYNRvzYuKQAbjwmA
ATgc3nQ1y/o1ntaJ4mNqU2QEYIZte4AkYJ+KmGBC9IDNd0m/8jCAeALJmXGtBCqCx7meX5rhq6bS
S5A2nWb86/w6fLs7JzdoPTXeQ7d6j2AaRQuVhlMrar01UMRdyBzAunNPHzcOfIKbMC10bu1k8EmA
7rDUdHuV8e3VECe2Bg+PPqRLF8yewCSWwQ6ZyX3mwj7NPYxDFg8VVlFaoeC4uWun0A++Qb9S8ypI
LrFTqiiYjWZe0Tm7ldqEzel983TeF/7NnY6TPFsw5xw8r14HiwuCHKsn4s4BRcLpcGuK7JiqeZXO
iDDxUTtf1gxSBXEsnbtzO5lIJ1itPkIWL5TkVv7J6K5dvwmwc2TTS863E4KIR7jBrk8aRqh8UfNN
cjXy6fDOobriUvGaW6PMdcMuVAyfQfpWlx2Pn3Vav1pEQHx2ynRZ+vsZ/kZm/kwQpPj4Legi8AMR
nUFBQ7bhiVPG7JfNJeVkvdq3S8iVti/rzRIlfOhzBDRTVI8VzCYMELr8l9PjxxuWL5/hEKAZNOr/
euspZuIkSscUR+Nme1TdSxhzzQGbpYzF9gsKndOva8ih/uHvolGV1ohiYIkddRuz3EuY5wowlw3d
iCAfmf5oXY4WM1734PnmY1C717Hvzv3YnePkb+by0Kbzhhszs7I4kIGjHze6J3j5DJIPlUDoyJ9G
j/7ClGW+e4siPkVc7DAx8BnHdUeRaSY7JFdyzuDhXPMxgTbMVzkXfynghUlcBLxm01bbGhNFwLXP
nvx9PUTw0NAmOzLlBg/39imqE7q2ILAmrDyBDRd0Qhu58VWOwaFm1WRVV6XB7KBVa8gVcc8e9S1P
/9WRhcffFZQJpwxnTvA2SSR6nEJ77fGkAgiNKVUfWVGd5mj4GOrir2jFlow0iNno6oegMseXKaHA
jDiUgYHETakOHf7PTkzCGiUeTAxSZDSBDfP+GEZWY/1XJdbKadGhUIGnOP5RrbMz4uwvGqqLcMBJ
85JwDYK7Ka6mB8gdB8w8DveRqCyRCdK0AwLIX48bt0neVftnzOKc4ZQYcfSuIpeyU/MwYrcr4uhM
JHDrKfaOyb/GYM02oGM7xS2S1MQkDCpB+yN1fB5A6vZIMU6X/pvZrAkqk2XxZWkNjyzbePoY5Dia
wJQ1GJsLBOXYtt4CSIC6/2KEOc9xcHAYMeIUbEoXbu3kgc2Ywd/CXEycNCR2sUNA9rE2Umo2niaA
Yz4qtRoI6nR/NYttu/R2tftvdH9yHv+CE8Kd70idTzCR6+gpj839WF2ZSHhwsKeWrx1W7rz/KIsb
MbKRBrlsU+pdg+7Mh/9mO1cvx28Bz7Y3Hg2K7QW7nTlbEK+E3/ikCm6xs/xvVq9m9ZDl3yomBUlH
nZNs4hE47mPBvoEKIcXYijgOK4OjCXEtiC8SpnUCgxAyR/0yQ3ySAVtczMmOtyV0ts6aqwXfu0ho
MK9xHYf06Fr7zmT9JIM3Ez5GFOFABh4BlRdvnySeDLROKAS+sEuheUOf5GKFK/7QyJz1fcOuwjmy
mtrOTNdrUgrQ6AFhxEzawQBDkO0Pk7eM/knw3Z1+NLn8c1FY4V/xGdHd7zT6LpLvMldHM6lXLupo
mYJtQcq9hJCLW3fpe4X3MfXMWCN2q9Z9aIye/h7o0V4b8FZnBNKA6UXgXWiK1epLh2BQzGwvsuDR
UqwL41T9xvSeTF72QMBb8h1q3GlDLIy8HOlwxvAKksSq1skhlZjL2KSrllsfzICKJUY8w9Nzdn76
w54Otmdxr2tzl4Cpl+gYIuhPC4HatD6t8b+YqhiHZDZuXTkeIyAvjXMiHruZsXuSKuEo4ivfw3em
Jw0NbdcWuJZ7C3272w14IARQBYOcQI3IZ4XvUQT9WgSUOJKz4u5GYMViK8q0mmJxY/tRKDBpvTrQ
ZYm65oTUkHkJe6WaP11jd9GezUK/mJ/9YOICmX6KngU13hF75IJpy2Id0znKu7WNxz9hhv8U3qOG
V8A1f2lGhDr1UjiveYchHKSCEd8yz1kVYX8ci4ea+HbyFnCQxQBrSglvLoOgyuRFML7txxU6YTlx
K3npbUjWNhg33mVuJesRIclPxcGBaBoo7wqkp9Ag8KxDJZkuiWKrJfBo6a9ewSMIHIpTyMgEcq+y
8Dro9qEtPhXmmbluLxZp9jF6rqv0tTCG3Wyi6/l7yZOOIO8ubTISTJQ4CAMPKdpaciBIxD7X2WVu
/M9AAusFThAz2BsuW0ZZbDlLUrCK9ndtJxXAqz5+biEuOFHxXHrFVUPs9RG/PDN9lt29tWlDLoFV
kkzK6+wa4v8hUHapzY9OwlWO7Me6U9fUfBmdfw5DeNu8K7KCo7y36QcRN+TRbV6fhU7uHZXHbmrs
LYF/WhOX5AqRUFeYLV1HrnHpI39V8l5MdAjjBfiwKr41afsbtskOZY+mgDx4HTANc8HfD1qB32eO
jNBKqLtwyG+Xt3p+njEZ9WP1YFDP1jbWtpB9uQqRyfo+3ljJPerey/C/NnrS9rk06V1LKdckfNb7
7Y6xf9MDhJhJSYpnBES+9sMxgUtgYpzvPeMAun4nCmsv/GnTs+TQHJF0llw0pnUlw/cpNXbmbB5d
VMyq+Zuabxw424wYWmtPJ5WZbC0+dPTsF5dl3I0w1c0DxbxUHGLpNPiCQ9MUAgu9Ts5FxPVMkXFX
fOlmLioiYO7D8gezZCXgNdTRL574TUSmLEaFDRgC6+Fp7LGKIcMVzkWzzhfuv2n+xZR5FD29T3C4
dfzW0lmS45z0WWV4ZAuSmb1g2/KMB6vQmor7AztHX/FXpjGou/qwicqlXkcm+8zvHlIPiuyYV0cn
ep5BpSneu6lhgjNfa+BVhfmtqfwjA+M/zuiADqLlzpIsv/+KDDipfjN9kE7Tl20+9ONVdv/j6Lya
WkfCIPqLVDWSZhResS1nbGzyiwq4oJyzfv0e7dvWLnsBX2nC192ngz1DR74CLC/M946LgS/XhrsP
6mDL6c8E1N6lt7ni/TThY8L5tmE5IKBGI1PFgVzSXkcuYTmwiYXZX3RtzkayDzXiOgk5EHskUiwf
cr161ouIBFrrEfla1VgwLPFIezK5l9q5wnlNCIES5W/eed19xd/ORrNfLd45MUKqo1hMOznxZ1F/
NNyyjBJACNtf1Xld8y0aD40yGxiHh+xTHLj8R44DZf/G7aZlHIEbEuLAhEv4iO9NIHXioIehzT8z
tnFRL8h5VfyuDr4K1ye5RqawsksA3K2n4TtlGHhoLcqLiF/iy2GUtwrBYtpMgnuNvqPM2uXkH1LM
sqrkguMnV4bxuS6uTbAYuUPcSGhgFjcOYPKq+ebeWofXqrySsNxUdH0LWFe4gnilSv5gK38O1AVT
GiTfBuYUG3owLE/CUTn4FaAu8fVSO1XOThlHWUIwnqTX8wxjq4155+JHc4QYYyRerm1mRu9wxoYc
d+jRb+5tcuiLDZEMlZ8szM5uR+bBvnEjWbfTdhTZ1myeUAtk9qXz2YQY3ge+rcTkJXXauXGyTggw
1BSvGo652vCaFo9JzRmp7dc46vdxthTBoiMYX/7MNUTS2Crexjb33Oowwx+eGbCEuenlNrGbgQ5f
l1+QDy/NsZiz0asUy39JX9iRWhhkvJ3LIwHQiDURHQYjbIibkc4B3e5/0/AoROH1CMwTxvs0gTlA
MAGgm+5QE5KMGPJik76B4FSpW1nsWzg8dQThN5dPbZYRNKPPiWN2Cubel3uBy2VU+Ar06aprHelb
vNDNeA4mECP8WIJozlc7unsCyp7Bpk2vZaS5a+XzF+oHIIln4FndM8ihjRZhepYOm7s9PHKmfjAV
mzzNVmLXBArJ+nmq3iP7EW1yOXA+CzWuQ5O8NmiEFGC5MMn7EFISFP6QXWCvrlfDOH/SVnKYMvqc
UEL82L1E6pz4L//jgbBzaHNFtbHcGOWbOeNJ4Pzr28eM6bwR8NmO3WPMPT2XL11wycsLGBeDKhx6
L3EUHiyKClzSqzFhH0TULfbBNYNHHsGTAsoPeED11pmDAWzd9MyQnw4mKCjqJgPQZTMovVH6oFNd
L887CjIMTF6jVwfVdzBrfEAHPBAC5E49ZlRb4Q4jnQCnPR54ydTZslS4Jm1BBU4fnCw3ZfCeVs3j
mEdLb8pQP9apRktWkv7CB/qI/LjfZEuhdJjhvtMwJdEdAmkjHBixuXpH4tZkqQ3lAqYXz22lruMA
JKn06UxxoQk2iDt2E0aehm+/Jfmqt2KLWXbR+52jGP0PMt60SqKqtKm5mEoOSgb7GIeD29E2CrHm
LpRLIZ4Is8s8AnvQokNnd1vpDhwpJUhHc24v4zzxJtXkUt16ogfAwoLZR/MxVikpj6yiN9Ao802X
aZ8Md3aFYso7LXaAyaJhLLA5bFJCLiyU/1YAdy7KjKwXoBcmaoa/z5Z7pWYcDV0dQmP60iamXzb1
2p0pv2ySr1jkOHYxSMvYtMmKjCRR0hIMq3EwClasLFmH8quH4az3/trEzlxwvyUyRP1oaV4RKy9G
4b6PY4Bu4/Sb1BQhzIUQ/q6GBXhexOxh+nGYVa6JE07e4A4/DFVfXcf59sOJNl5yR2tniX7NeOkS
7J2kt5gqYzh4jH154bqnf/Mw0IOe0icW1M1n1VmwM0ifuRVtmwNmE7xAtKC17nIyAiVV48ZAR05n
GOWJbDBAa68VtHgEmqiyz0UofpBItw03WRsXVC6NH8nCMETRc2VpbBJkOyhCkTqTGoIxo6/2Ic5x
04YdgWM2dnBHwjvMnZeRGjB86Wsl8R6CBgoFddQaB645eFSZPHb9NSK2IEte2CU5pPeCxQ4LfTtW
99HHmU+KykZH0f6FNG1rVrpj0P7V1gLcNBAzz+2cGxA9gxFfu3UcE6JhvLYtnkxnoDfObt993/Z6
aHIYow0ESOy5WKBs+iLMOMYUPV17Zd8MSPxhps5ayt2YmXeYvpC32A/J+JBrPafFkYTR+Mi1ah3V
zdFQzwLyBk5POhYoYcD1EnGJJ7jHacREjOLS5X4mVbFPZbgtpvJVIQambInjIqw3cg+2hxQbg3UQ
mTFXwKaxN0NJCCn1aRULccQa64xZsnBHJjx3upY4DXZrI4h2CbUvXA85tQynjpcWdJPXWhuNvw3H
sDdT89q3tzZ4gTXgklnmaujnFzUep+hqNOca3HQKfKpgWkmZ0UQ+dkK4RWb1IDdsK6zmCR4dnWHj
CEE8cCHV42mOod9asKYVA65efpWwMqpXHWecbzWbXrc21ZCeZw6Mqfa9UCEdC2PlcIyZgvdwEo0M
UD4uxiYfthNlMMwAjmX9NWjtxvK/rIZlgQjvmPybIw6Isb/i/qcziqFbggsRTooOTl+IoyFT0yfY
p52kZbNbwh6EsvKCd7X2ojqhAAcEabvMjhZbPzEfYsJ+FnIDYpibax6xoRswJp7dOXxLRXvJCBMt
b3Q+E2UkwVs5+Z4ncV+L7jknUq1QhDN72GFZPzrTvxJKeF/9YZl/sEDaziUUmIpCU/Tghrx00sFA
wvaqlyxDYtzQKbOKcl4aY6fjuK8M+6l0l9DKXF4lQKb2e4reqoH8d+s8ahGZx4vDoxY1FtZteRq7
zyS6hBCyMWU+xKrZuEHLNyPta/W7LBbgktu1IvlnIoKAmSF00K065b4GDbu1lLnJp8yB0nKGf7VJ
M/RYNFCBg+AoZbkNWvN3iFNckuIU29FrU9I5mpJcTHzWtsro5nWHM3U0JHNmSHIPMwfHYuK4xFrK
LG04AOa4t6V1LnE4hAy2YgDtbpfu5Bj/2ZAzWcjtW+qPV6eJLoHfGquQuISG1QifsziHlc5B2dRY
A8RGkDkPmc2KtEA76jezgrwWTgeTs3+LDctUJelp7cuFz8JciKNPFFUCGEZ6BCbJySmKtqhMnLaT
/JBoiL4GdlhcO2TKjbQ7k9xVKyvBzROYcLKkKCkVoM/CHeWhX7ZWx8CTn5Tav0AfdrJtDwllWeCR
HAwaSDFRFb6Rc/wufbnAQj4tgxHJONtvKbzOVa87PjVZMEQUSmVu5j7rn0Fql+6wGmNp6zC4nkhS
7FRef1YKnqY58TVpQOAcM1Hm/5XBcKg7hQObNXeg9ycKpl0DFL7LzVeVBZcqJN7pW9+t2R6cpnhJ
iv4LqN6471qfHlxRXYryS2OwW6iBv3IMjsRJLd5+hmcFNPnBuOQJvWY6Ia9geiRydy8w+6iUhvfS
8OwyXDXjeAv4yyffuPZjDpHCAd9bLoR8HV+bbsZb1CAvbEuvlOyZqf5kOE1HnIcpfhriPkir/NNI
YRM08liPlAzE4XArGUqB/Q0uyjKf8bwddUhEZpCf+6pcRn8IbZAqBKP1wiexExvXtrNIf2gbhLuD
FhR/LY0LrhNsBS96jJOS0T0jvdBHHedR1kg8RFtkOnCTdkaxd0XG0qpIkzvZ72x1XyVQ0CgZKGnz
5xLsO8TmClmpa6MPYQKirlmh3fhadS7CZjqPG6Wndx3wx1PVY/gXLRVHWWxWe83ovCyZkCe74i00
2d3i2isIu64KsQSoFKzccjnQp233gT0N8x8m1i1Es1M1uERpk29fA4of4vOaE6pazXq2z2nE9UuW
zTbQKDXQfHmdfLC68AwPA+2G3kwujygxRYpFdWl6feTaZkz8qfg+m5CDeGXpazK4RNThMk2axi1Q
MinmuYvbU15nn5MM90Tq0WKGdxdB0Q+atzShZ13DGEi26aCyuEcjcFmbtG1t0wnqBwToO8f8s5R5
icz6ii9BvvEH3OyUNWDIyps+gvwKSXIyc108iZme0pRABrqvkk1u9Pmu1+tvWiLPaZn9M8LyaATG
2dQnuU5dPdk6uDfjNnsjI3NobXuZ3C3bfv+HBY5ohvFhjRr2A+tUtKg1Y+l7RPk94nPrGd3VctRx
LHFG11CMteIxm9Wf6O2npvcPjVF9OAanXy1sDBDxXLOGQXtj7dg69QB+Kjz4QD6lyF5rp+EBiJf6
iOhRRNGXmU0MSq21TjGGFlv7Pm22qWDaZ/vELVT8PvV8gmkucbc7pv3QBdU/dGoCxYvyol9rvasf
7So6u521tYXxCXYkI4oUf+JDOoxBudakviChH3qfkE3w4vSUbroYRasi3uL9WTd9sovAPrsFxn8K
VItq+sBZtc58/9Uwl0IF50ARJyFrybQg9pEUMmYzfq2tw9A4UdF3By5prKzaXWclHTYdKyH43yve
wTNdlGgunPP6Ev5CXMy71OX+Vuhg6TksmHFybNx0gCef3camfZwApWvWEmbLYfa6TeMVo8Uq1WCo
jiLxZ7dkK0rkwm7SCLtpgtIDHTI3yEUcthYrcmm1T6hvpzmdbhO86LGLAF/G96iIz1PYHOwevzEY
O07tKDz25D6GoXyBrEBDeqffs7B/7ASsdSk3hQx3nW1x+ihXuhuda0GV0RAI9BCIWRxJo09l19iL
2PqimPGjWeIZrCYdv0JC3GXWH9uhPKd+lK6JFAJick2O/IYTrbGHUhFiyukw29o/rXNqiA3tdXBt
fgwDOhsBqriP+ByK6iQj7rrGTFdIT34fB/K9VsOrOdBQUcA+XmEF/CI7dwawerbidukR7b4lBnuI
FfNrYlXvORJ2EdKUAXfkKZIRNhl93Zao9qlhHTu30Dc6qyo8OMzxoxNjk4yTH6FoD1HmsAlKslqJ
yM5a2+GRRNnCWUBgQubK2ICO4zpQvQ/4yJhqI9Zp009Q2oeIhgYaGKcajddMvCFdmlO5TcS59YJz
tdrUzANw8SQMvMUXKFraBlTQvtQGw3R84/weNZAbvUCrmjq6soqaZJmmvYdZzQo0zaeywXDKK/aQ
Q6qD14iKa5phveVdeIlKzk06IwekjeQyyvFajZy9CtXYK8vs99AZSY5pOxa+vePUT7MP3cpB2gX7
tFTr8HHtrcTmPoDRcaPSnIMAQUSvAxTCDtAe64nucHNc63jJV9akDrWWBJtmjsWa4NNSSRPcRt+O
KG/qmIMiP5lYMza4LeH78K4pq8bS61Ls0rbPYWRzJrdBFnA5iyEi449QN4MWZaVxHWuQoB/aLNi2
A5I4yRYOkhbHr4DvEQbMQ3WfiTB9uuaDGBDIo2J4UQM+aL7ju6pR6zBMbH1B51XYTTi8u0ac4yCj
8yoW8j6bkCqTZW7FwMi/4svmBBP91twRE8cEmFye2QfoN48AFppzA64AlGDOdzPiPPUKV8sXaOF7
PDctv2D+5oTIYpGkOto15mxr+SMx2sCFmjVYEDVE/yqLmZ2/p68h6NFoOdsPKdA6cfK7bOfonY22
zhXWVxAdEe9iIsiFc4nGfPqb86G8Bb22ldEAEmoe/ukRwOAQkkk2x6wnfDD6MN5HFq6mIt9vBmyr
RhmfS2whrxB4WM4HmwdRzvw3qhKCMJJYv+MXJcyXEWgGMh3eQaVnf2MMw0WHF8dLhV4XaEgE7lDR
6ZEhJNIqEGzrnq7qAvlDsB09qD6DQK1/1C6VN3YGLXKsnTfXaV/ygvANeZRTW2SQGQn6kUQ4znLY
6ip/tvV6m6b+c2JNzzKfH4O+uPVkliRU2qyYPoDQXSqlPI2YzIM+ILLbmrOpLECmfkVe03aegsbf
tXnh5SK8T3JBqCT4I2PnsSbpnLmcqaCPe8NYsxyx51Xc84gb/MFW1VamE1xK+r/9nq15mJMdIAXc
NgOz/cTZB216zHUICAjQbC5pTD3CopUs8eUx0GzC/i6jPmpvJz58N6G7rF9SJp35iI306mrDTx1m
ORMHdRGFjamU2yOAkOSH2lEuq4wdqk4/2uDAHNIZ4I1nhma+N3bQjSWXE5N1hzT7X8ROQ64k+7bw
Nse+/2EOVBs6TcwibP82Tn0BPvoCHJ1jmTxZPrnYKGe0GZSXJAFD0jvXcaLLC6A9XYUGvnuePdIy
WBB0MJVjVDOMNyTrX2ZiRSgHupoClEtf4EF1NF75pimZUCbbOhacX+Iej1QWonik3ADNyd2h7u7V
FJ7rtL/pjiLlxckcKYKaFxp/cOU9VZKkYZFmO5lSDmr10xm/bg4eWtwjUIqW0e9B/V/zefqp8umd
IzOfDDYilPjBp+MiA+WZT7SxhtqxZLnhfKq04SrIDb/TfhDcO9DBu3rpDnAr5JMomguO09Qve6MO
ERumc3Yy9eQ+ZWb8mEdJvSo6xKLWSTltA2wGIonQ0MmNxRiFZYc7H6FIzoouO86s1aRqqnjrNwKH
fvalSGORJ2647pfiF6s7CoGi9aMZGNuN9U4pVdx73bZO0MHIdsQOFuQ+bZn9CfpAm7Leu6XzPoQC
gFmK/xZS686quAoxyVw1Ffpmp7v3uCGVFGE2eUjS8VTNw5L2T/Gduh9uaLPPWN4o8dCkDdygeVmb
aSZHGnLeDNO+zsuipen/mENdS4dekTJ0gfPWA98h6m8k54+xNtz8XBx9qR4Z038Go3jhUMfKRvir
M1D1ZuhyPlnyh5IcDBgR9T231HPAaD2DBvlHWve1zjmCZFRNDbX+BtcEHSWgEsTxmz9oIcw6gUWG
wJwSeZj6/ju0HbVhk+p2GJ3XA7WVvKUgxnDmbjRAXX3Q2Sy2SGPsC81DoBMYaIyWGfpg4hahECJe
a20J2UxWp7zKj5ELCEIxLeV0CxMpn+Rnxu1s0wCwYcYfc4HhWlVVSyORhZu2d6ZPP6MYlP9euQ7F
No7a1i4ON/iMH+w27zG/OXSYFygJjxLGnmYYw27M2WrB5ntDzDgy5BXqJnb30QE9kL/oc0KJG9S9
rLQfLcXlGAcYF8hn3+9YYulpiepnUBiE0wymPoF27bjnxUZ3FqnzqcMJQBLKDibgpbX09ZuZi6fS
lHRXTCVWd5ze/lRfrSQ5qUH8zlPAlEHg0gWIoyP9zQEFfYm1txuJSjK9pIzfOfkyfInn6WLb8j50
S6WB5v8yGWP2T8bRaq1Ppx02fAbbxIG/I50rSwDMeIPoYKUHXiym9oSb+mmsEPRG/BIbZtLUYtWR
duxaRhuuQ3y1YoDktQb2LKTCcpvN83PC25e6eB+6mLBgYE0X5lcK9hnArKTGiGRmWJ0sU7QPAur9
1qipPqld/y3WNAQlFy9Hy/PgWxbJDyPdWrTYBsO4ZQvb10m97TWdO4o+fzmDfZTOTYUcnfPI+uwp
MFk7vC47CQuRg9Sy8JVACwU6X2pF9HgBWAjig084kSMWI7e+JdkhBTtLmM7aARAg4BTIzimBuNGG
QRaGJI0nzMPHVlb2cxvWI+4vltseLw1n0FIwycww6BumuxoFNhVtWKrFaoQVIuA8WYsa6v7kyvRX
Gv5Do5R0AQzvtS4yzNj1Lxo3oTZy/UWCoS0KjhkPwyo0meg2HfF9A5yJyftdszCvtIALqZ9aHwmF
1SugpvsQmiglaHxoClMUrzk1HlGgPANLEx9jueIQg80Ah8gaWzB81joxDy1O31Q0/yDv/BMyXej1
9zqgEZyv9WTdeTHzlTqicq1ZCh36YTPpLL6JeddnLLVD6f8zUg6yWrrA0xx/64y4AoDS5gQRcR04
0SISSxIj4bC0DTUSTzGuMsl+3FozRjcNHtNIiyEa9sJZWhg2pUfjM77BfAFYGeNtdilMGtVzPAE2
MXzewhi4HegyiKr5LpLmNayjTTkYt7wrf/ArH+DH4hcr88+mgQLP4/cX1ygm5Px8SvvmxN3lPXzD
0NHzXdkkr2T5Dm7VvgXm+Nt1vNmJcu9g/i/Z0FCCFIXYWep5pfr/0Ykc8ZqqeK7gM0ZJ6ykU1jFC
bSWlAA3GKTzUyr+G1mZ+Ru7J1BZFHGUFvXww7XdFKVCj2Yc3/lD+5Oz2qwg1/5Zl4ylK7RzEF5ha
kAo/gLqfyTj+gcD57ga6K/TW3FfCgjQNZWmOy7M7FLswzj0u41xDW/WYCxvShNuW50r59VMYijOE
rEsW1rA+g3rPLrUGLMrwjD+bCNG9bXHwTlG04PN/IkPzN4Vj7m0s0OgZgifeaf65XDunEdOi1aH0
5yMXdkrD6jbsMeAkSzbpzQ7O3WAcGeNwQBf8Dj4N4xD/y106WAtyxD0y6jT2DgUM66mrqXBMMnXC
JMvqb7u3GAzCQ++wBo0klBroSo+alVdbU2HpNHX91bGrpymZGINTJQ6+jkdjRo8jaip/NOneAuSS
tpcH8B3MxXGW7Zb80sxo28t85EEXO6MsAA9GCRMRA3Qa3Cwja71o1t+m2vx0emxRaaUujqZ9lFql
M9QsWy9BxHiI4uJrdsjGcW3H0EkgNRhu2pi82iFmvNLZmxyqZydkyg8DJA6q50jNWyW6r0gaXxNV
EajHinm+/InH8IYB6EabxVuZ90dQF3RFh2LlJDAlY9p4p3nTEjBL+GND+h7nWW3dLFpXJcf8tCcW
VPfRrVMGUcUcgIiiCKWiOnra2j6qg9FPTMmJKDa+SbNt/dX2IRS2gLvRPKDhwafq4vnVGQ1wH3BD
yE68L+C2zPQ3YeZuk2h+jf3kZoc0X+XfjobpWNnHOYkvE2PMwaahp4PmOlr3AAokOKyHrrfZHGlo
TGcswO624Q31y/ZT0BIeGXJZCKMV4iBmGZqmSrZIhOZ4spEWsSUFLYL9jxi+iGhx5Gz3WkNuFJgu
IZQDmwctmcUDq925yKZLPBlMUcu3OWIsnrH9ILBXRbYrzYb68u7TceKTOye3khIr31YHFYlNS7N6
muTHjpICDhr7lAqPujLeElTYxk82gmkwZbXNbzT/JhC2UdKeXMa6ZUyzGWXA0yJIJyntaWhn29LR
vSLn2mY41q3T8QgYeb+ftPDiz8FbWFBBxBJdZTQIN0uA2zzEPYd8oS8N4cKrij+9+CogmRZBch4S
PGBNFfMG8qRuisI+u7bhxZ3+MwFctTm7OTb320qvaQf1acThBtukf50jd0WYMM5aRvyv3DQe2lLe
UoxZBfpEND+5DE78iqZfHlCiDdeq6TzL6XdFO26awiKzO2EolatqMF6mYlyXWZ+utY7sxlJIbrYv
VLW9RdF00SP3pQiis4/Nm+X30aWsG8k35IJdvcfxwYnKTVVMdz90sz1dCci2E4PsLqXhoGypJVWd
funqadzFGfcxc2RLTKDYGsrTe+QvvZkfNQO1RlC8PYbzd0bNnIERBRQTBs06rFd+VH2zxj7OLuOJ
ZuRzsO3pL07HXxXaKYgvDRRSTKlKFWG2z2AhBdCwzy0awt4kjEheIqUVwAUTUI3FE2Nk10v6/qwp
53Mus3pF/ufmZETLDbyHflo8TQWe+4CSUQ6Tkn0TSUUzIWvUKlvbAVTNuZnfeRy+OogDdDl43Kzw
iE8EH2FK0s4TS7FrRewhOnhjFm+sGN8Y7PMzBV3RWqtBLJQM0tByudq2D50oDy7GPoV41FnZMU79
k+Nne+jKR7OgEQ7clNGBvzCB23YRa2yU078Sq3INpx5rMAGPCHI5EergHfQy26qwDIblGl8pUeQp
fKkWbzZTanFKJcMGn1aKCaa7G+Vk0yqSLbm+SghlPy+r8Mz08sGwQFPKicPLZDo4qsYXg7NOrWOn
nLMDF4DLMi+LbaJmo2uTE2o8zhSHRoNKhPjVmnjA4gq4tpobsY5HxnhJw//BQawFK1hC0YTQj4HJ
F9QS67VxTkauTzXzlsqkWCrFmKmxkxPkUEcA7iy9widMxN0TP2AfnUoAasE88AlT6Dzme4tbx6jR
uFkvHeryRZ+sF98yjmmDXWB20VHnol5jG0DHMvttn1A3i6MAIVNVdMVZRb8z2/qPaK43lTmehEqw
GxoeTLdTX/WPmYIC0VEaMddLpAJ9K7KMS93a93BGDPKreY+QsYN5wN2E0Tq6q9+Zxz6e841juWhM
RvYL82LVWYiL8fQq8HO0WhisJQ6ZqAaNj98IZXVl+0D9o9kD8Xee/eZq0wVsy/kLUWqnO8UrFPCO
ZHG9N4b4uXXaX5BW+L4F9VY5blYeJ3ZwrIvWMY9ZAUX3nY4cwcvOvCcz3OHR/BvC8MPFbW5lasv5
jnL6pM7WYnKPrk1but8fGhPmZGE91wJFqOvfdQvihWyMl2AeT6YZQUey90vPWGt39UNDPwVuQf3c
5LXDj7H4yUx6AqNKuwinw24fFB9+Yv4ETbhotkvLYWnfmPj4q0ZvtgTxuHAkIF7N+WqK/Aa+7bso
+LUqRiobq8c+wxXi7trFU9skmTfk1q0HiIBGkAcX+r0OpslybEdQ2EhRSBmRr6MWCr00/57q9Fdz
+fljlyg89F5ig4uMWMTNOrfCbdJMGxQYcFrJXTE80VLsryMOxCEjiPDXLLch6dbvCrnVCqejyKp7
23Aa5A78JKGQtRClDUODJZ6Q40qmXRX3HpmGQ2NVj3id75QueX3I1RQfC1LBvKFWi7lJuS3t/sTZ
GKtlluUIPuk6AQY4cgpfdTW43NBc2chQcV8dmpBVjoTabgyLg13Mt1Lq77HenyVfNLrIuJX8qPi7
LCwXYdV/ipPsEhKrmYfhcx4pZ+oURbQkeCUmAfeJu+rHkEpPtPgLpxrTQYc6HxvyLpZYoGreutra
pA3ZcYoUcV4Q+jITDr7GMTJMbI1Mg8NAPiLsvhpBcTUd9R7w71yD9vWRKSC26cQft8Cjf9LBPYAH
uOpBSOiuOmlG+jIDK9N87VbgnLUnhIUxOzB03llquPZ5f/NVvQM6ejDppCkDVg48N2NLkYYWZPtp
GPYxAyu3M9gnaCccjLuSOWaPjmFCe+hKSXFKeNBCfBOivjUOtuBM+6I36qNk6CBoGrAARiJb+8v+
j9qokg8OLfeyT6/6ENyTAeZIJ7Nrm+frMKFsENchNXa/rQuYVjUm9K3FcqoLmI1sDTpTM9zKFv14
E13CzLTwkLRAcu3kg3APIc2+5W3CSAAnrYiHbc2Dk83WKdDtc+hPV9MiX6XsvyB1fzqkDuR29WT1
6EUUN0iMJ4nktEUu0BXnqgDCWLhUmAmTXvDghAi4dGP/08rxScf0ShXJce74CeYhWBc45apgXIod
N2FCOMGK4KbALtj3pX9K+Z4y8NH2xidI19uKeHzuMBjp/e2cjHfpIyD0TbkfWvvc5fIMvvErRn9z
uWcXZnTUzOYEfU5bKnCwlAzUGIc7u6cY0ym3fqI9m4JHJqAdNyIBBrTkYWDW+JCwSQVcYzDuu+yR
MaXqxUa1GjC0eepBx/vPeJ/VVg+gISUteQy9mq2HaAj3I7YBnwh7TQqaeFzjHIgiRkwsstfZRlF3
XRpWsPPTlYMcSvbOTxjeQKSqZKcjaFCA0GvzG/LpcSoYRcUDKth4KgfTm9LpbRTyzRnjK1OddRgN
p6keNiIH1WVm43qkAY+j2NmeIm7uXPgw1sJudejsA++ULMi6Opavql3mChH+IheY56ZIFZjNnlHQ
ushkdIEKVi7oRqNfxyr6AF9QrCdnqi94LAJ6oDAumAZ+SAv/+9GGXbASWLevM7yPEyOKJfA1xh94
a50fo8BMPrNu/7ptZCAlG2RdUqt31sEQTx+ORQbM6BwWj9Je4riZ2UDYmFtzM0sWeFUS47djxkp5
4qgDADLrMghbvAUy9NMlbewcZ4iwa4rH7E0JdAQ3FW9BoHTiCf10t3LUe0rMLcVYmzgN9t4JZiAn
+5nbk0uOjft5YzL6qbUVxL1VlYyvZC+8Ct9oSMBetO3FiZ50Cr07S1wE9tHZLPfCJfo4vKcF0kPH
HCXC8COX/iSg4fy70Yf1M1QPboQeg+8bFAU7kP8wALJcnNhc3bCMuc0HFxos2XJHtBi93/Dmihe2
ZQKBASPLrFXOjNftxUOXMeZzzTU9h5ecwnFLuCu7zF61gGo0shIyzfa9D1mZd7jTBs5d6hhb42c2
AJBq5LXnDQvsl9IJDlGFbDewXkKZpUTQm9q/Jpk3OXgI9DO0iHirM5VqfYqt+2/W8J3iGNuwT6bN
p8K3kLqvMCw9UYDYUuYLlqx147a/sz6dSpk9BSWZvDna0LZ1p6NuvQzLSP3vVNcx+Q/O1fBXimjX
6C0wkXGl12fsKys1UzdR0J1euJwmEcofMIcdJ+qWMWk+OP5A2w+A6dJaOfEdggmTPvpHy2JjRoTr
lHvCi7lCcMJqNiZnQ8teVNWog9+zoWjCjo9Eub04nt4ToLYvfUp1a1mKxeBCfJDoAhNkQsPtNJ2N
Yj5LszrGEWiBAVMrz6MZ30sLe7CZvknsALAok5h+0TA744vqtn4oBE9PwFUPuQIz2dg8OTjtGLSn
30OU/rrAiMDwjAjQBgd+QtgPw0gHGxwL7R5XXf8991mIPN8fhzzaz5acFhZXt8GzeeEaz9u6fCQW
yC3guvVzHVbDF7VzX0bT/xijfa9r8LNhh9YxBcTYsMhag/xlzEmoqweboAv65ixuuXpB4Nm22/S5
CtJqa/QQqUJ6KZZcnOP3dySUva2AhNdOi/PScaz+0dXc8Bk3iPbpDIN1EF32WpkqeXc0HCVsvQWM
awqX5twApmpY5sZi0TdFXK2zsLQObVv8UHZ1M7QSr4mj0n0cjdYLmvbvrCg4FqlLtwQwOQpCT21I
B1pTAAAgLZUfmAQPx5pj+L7M8hyoOhkhxB/rUxv6hJFq4AereSEMs03GmOHJ/JfT+B9H57EcuY4F
0S9iBAmAJLgtb+S93oYhqSV6B3p+/RzOYhYzL6L7TRULxM2beRL8dO1OyJohfHt8DN9VQjE8bIEr
7816C7nur4oK7505gj89r/RNr5efPJn+korMsq5fS0ltFccD9rSJ+yw/xaOFde9UTL31uTSxe/KS
pqVoK+tuddOOjyYOqEzuRbKtDJp9Kng1VtWMtywKfnI47CUFDMwiXCpm5GzaB3IPFGGlSAd5tmse
SipN7iVgZoh9jHdxBfqnHqbkltaX5Bh58INUdmmqBc2hWSFjXunMX4Uuf+3ace+z3pibFPLpKJXE
fpAVf1qOnFaTY1gYSpz7zcBOTkaEJTwHO+eS8uS7LhaUpYnWmAU+nKpxcGeMtE1COUaeqqqrx9fG
65BtWbVwYvhVjGliTtoD7WA9q7KAXamTNgfs3IJkuNO+smfx9pQz0gnQGMTiIChiopuRul8aBTdW
BmcndOp96TvxU9qJ/uwHVLsh8j6DRjzjwQKnwD/jF9nEr+0yfvY04x66UDgPrk1MUIED4To69Ps0
aHsyaKq/mrQA7uG0xXwbASY+xHN8JVCNIwW+xIQ0ttzqWnU7bLJfvuXmd7NvA8aN7fRVB27C49Wl
lNSJ92ZliPeLmT/MkhsYexyXoArwJoXLAMxr5GLA8X7rtLjIcpvRfZYYVKeAB6iOAXe74VW2BcWk
XU6mt5cvcHxZczbKkPCggpuK4faro174VM4oC7Mfyhe9kAiDurkgMAZPcbcuewIYnTYNUmdnYbOj
JoY6x5r9Lb6j9cgkLtEg/xiBNYWaeyAEIFaPMaGtnSkdhLWxdQhswNQ3zvhs4yeZt4Xuu3+hjxsG
elC5xqANwX7RvERcDU+lFdf7PM2/fQO7UmiqSfuM+2/vN/4+FkWyIe88I9YxNHpRg6cD3+Sxq2Vx
W886PmindfHDVf9FsGcB2GsKmJaBIzkuuKIHZrj3GkTCxW2TvZ3l0XMAbXHvTPRlJhZuWU2RAWR/
a5d5brAxdvfpdeV9UCLglYJsPKCS/uSLUULGVN7VyZ3imDm44kKfqj/RaKw5SQrTvGELkUx0/g6Z
+1+nInlK26X5KJayx6tsPn0P0mbTXYciZ/+V8ct0gpthbD4tidyfR+wEK4sEcgYP6qwdWiJb2mgJ
9IH0QVy7t0rwvviV/vwFcvgIuGzD+hn0Z92/dNiLTnmdnvFvMR4RSAcsBmNER/3TuOAoRoj6xXP4
UTfmQ1r6hVH1mYWB2FRoO5jjQUINc43zO/Nywjbp7ShXGHAfmR+om4BidQKFr1+5BmZedrngTtqW
E52iA/jBMMybgwJmgjRhyYPizwNdxMTb09poa3K7JiZ8MuT6MqicOsX1+oyjfFMVJrlROLE3jILu
twglNJ25hRuwUP0DKUvssVGxSHU61g/TO5/SbS2xkg4Cn31QKEJDVYETVLXBP8+imDd01peiRpNf
Zre5BN2CWyVLkws58f84NsKN3fBvB7nO+mh5JxNqL7dyigl31dWWTqRnNiFvDRiQrebZBkAwfzIA
svwt58/Oqrx9NCOrJMhQlyhm/hCSqbdYewxzVOoAvWWrJogbc0KfrQ3Jdr+U+hFN0z5ENHDwRCp2
l0aeK18We2vixYNK5eEGc7hlV9QbxVgJ6DUii6L125CMy0kqdeYOxlPSzXdYLWryyhAr63Zhg1eB
Mm/7B9xPNwnX8yOO9/7Upfg/tRcZngplHcKC2xyFGNxF07EAoM1NKbAT58CZ4d64Fqi6rg00oIEl
UueyCqubLBrEsZp6H0R7jrWgruf8GmDKOecJAd7UFjj9LP6BP/ms2MbYe+sJ95MTdYMTSttEo5nH
eozS3xUt7VcH3yWEZqqCUAnOisMQuOHFX6plH9kpK2LHvvo6oOAzmCKyOjHWAdzszqobf7vj6ieP
sh8nZ2PGGTXsHVPIg6vb+QjLma9chQiNmcTmSjqDZyPpYXK7BA8Fwk7uTw8eeRUoPiULuL4AFZbZ
St3lWrq/tVs0Z7yvHdhARVArW4odYyt5iGlUeJaC/LzUc/LkhMu/uk+JFeIWfRmHJX707IYXk1lH
rbgPbU4LXMJQIJNjw6TFrZ9URWPZ3NMDqrf8BMZp6I/Dh5ro/K2acrrtot79k6r7cUQaH9M2hFlD
z8uGnmXYnvDXGG4czfI1za/QTrkPl/zXNMHJRAmW2c86Q7ET2RhfspbuVq8p1KGG+LVJKYDZE6lI
Xr26Bc9IDRkW8OAtjiWdVoAfBGPcagya8/BoZWDyTTtTjcFJQu/ZwS7g4Sa8LRge0/e2r+CZVwOR
vhJvJ6HRz6GxaQi3fPd1EJotdGCjCDP0bbRfJ9zQQF31gAOXsPmiBI7JsOmIPHgRvv86MnuvkdUO
KCfla0PVX5wx+PTqcPiSNbU0Wnj/XFbJFIC4z3akP2YQThtucK/Yk11AZlA35ZTxSsFAfktFLBIa
NUObqSdfzVZbnki3Wfdd1Pw6K/m5cHV65u967KPkkc5INjeKrZ8gSv/MGNoevDw+0Vf3rTVy2jAA
yEilA4wwj/mhkB2OBif/S4poOqsyfHaRbAEWsTRQwOepyprHZzpAAeACcDoX4USmWwNTqGcbD4ov
7oa2+yhtB5LYANSnBF/BQ/LtJSNbJgZYnHxqZs/dlDts3G96mVZQezPirZCYUyc2+TTAGcgRYj3P
0uh1DvQFSW3EEpbWJ1NQxFYFHAx+5d1NvOCLkozKPBFjqEwTcxpjocBmw6o77w9zFj1mgf8TUluK
D2GBYJyFnKSNQz7L04dKlc0JJb3aM6iDL1W0rXVD+ORqJ0QIoSdxMn7JG22kgUfM40fntA+Urroo
ekqfp4Vyo6wgkdWQCtwZnyBeLmvsxhN3wUqH1r50J4CPsjX+p04WpNoii27ABPObBT73VrmmoxZJ
vy5jozbzZIabsiz5aUal+aCIAJZHOE6Xmm/uU+BQWliy8uILIzb0XcUN0+6r6rly4Z1QU4mjaYqu
wPkUZ1LJYt6E2CpleC3NcnHZur8vWLMBObSMP+4/4m4UmHf2HQcGBR+KrFqOJbLlvcptCqWThuE5
eLFDRsZcJfUZxix0g3jt74mn8hKr5Nue8+xxWsgcC9M/Y9iGeNTbqGGyeMkGQNeJGOH5jKHNkiNO
/pNyDA8IEiyc1phuVucBeUygKpkX528+QhzNXeNudsZbBsBvJ2SBnvDWA6yzagTDRAqnnsJLUeYV
6SjvPs2zHyW52vhTg6iXUvS7bSMjcHXHqAJVXTNd27y6LEhlW5G6/g+ckP+MdnBUzk/IfuakZD7t
8piQNOfBcteM7XeTx59FP0ePcdnRfOP0t0Xa/aSueCmT+M82Jd0/EN9C4jvboOtJ+iT/nM577nL7
kaYlAwa8uOPivTrO+cJYTN0XmFvOaL08YrZ3YFHOQqhoAmqRa/fiRd4PL57oSFwcixyXsV0YwI5o
8+mtR0kP4uVB+M4t8H2C0yNMjMp9qwf/o/RB38x5fYcX5tbzR9zU2J5pmcOdbXyfVgErhOcW5uUX
uOMbCDzjKTGN9ysGNZ75j6K0aqIymxcJOAMp1aObikcryodjOZcGDplN0N4tKBOiHYHplq0Lioup
T6HTBSCDpqq8QGPwztZs6dO81FTxWktGcjXEzk1UMjvO+MxTZKptZ5XgOoQg5OxMaDMO4QZVB9PF
qabPqvL+Q7P4SwStjiuiRYjYuh+42brdCnRNMTvwWhP7/1ul6So9Wi7ODjdnwxKlXkkymfyRPfQf
WUF0k4jXOAePetZ3fFjhjtX+ahwM/gVVe/k/FDdxqiePBjdWk0AEhqT9wogSbyfTpafFUNGU+f/8
kgoQISMSYnPTPFi2YR8qUFby2n221uLPxLhYxOmsO+PQdp74lhlkhBufaC46xfD6twPNGxjvU3zh
wu63cyWWQzlN03OEK4c1u0q2mM1RNrT1qHRgH/qprZ5SQnlzlTdf2JCq12Qp8XLjd0GxoUdURAMs
Uh005wQbb7OBbpy82VmvYRxb6kJQ2fkKMtg5rq54tWt/fh1GTE0bh/rEXeS101NILmRjFWwmmFXZ
b9ogtZTyOJ6mlaUrPOConmf1pymnnQy5Vj5j4BB7lwzWbuUA7iygzGQysJbAeWMbGHK4JFaBxTCe
G/cBdfuR9NaE45zsdhDjzi7Zj21MZYvfBb/XXTq2JH9g5bKVayREQDWojM+hDi3A4vQPBdKyYJAg
7P3MUXt0e9f9spx64tfcPpiOHAxqZsvOx1tr1jjlWo03JEirhFOlLxfeU26LcMyDxj8HMVT683PG
MEokE4dsjIWfdrtyeG4MwDQmfwyaJuL7UJkYHiNahtg45rexoc3PniP7GW8oZRmRBb9mrgiTTqn1
5PUUPadOUVPgxMYyX2JK0gnpHNgfs8/ofQJsVApsWfW/tHQw7KXwoBRJ5h3V0SFrJeD+4AqbIxqG
ta+GgYOlwc4SsI9osZ5hHwzu5yA7lbK9Ktt/68oOYGCLH1eoRR9TGwIB3EY+uQRsQuvCxGH+Zlo2
VbYbK1SdYp27Cw97hHEniD9uc2674JmfKU2rqbrpZR8eUdqdI3a3u/UF/TTEQ7obC0CUsHZfJ183
mACLD59f706GmXcaPVFchF6PGyLYRJUqpFwXDOxGB94/36PoZahWkdzB7NMEWOwzPV590hBUDGAi
a/w0Yn0NutMV6peuUO8GPjatKJQSwWd2bt3WDo91o9QL+ii/T6UOi8Q5WJFRvZBNWh6TpP+0RPIO
2bbeatIl6PQcCqg/1gN1u9OhUMgKOdLXpigzxmlLwHMWPQWyEeEQ4fK2G5t42UVtI2hMIjVEOCbd
hGH0Z3m0Wkjf8m/4+dNZEMN29NPgQyMxs2ShgwV5RN+2kIKJJfI3VHJ5T0P2R3yLuNjmqL/J2YEg
ipT/plo/hUo+93VqIzMVOcn11Lq6UYTMIToL5zadOcvi19dZdF+j43r4iMxy4oPtoQrH33lD8N5E
3U/cZPWuDSfqUdmpPfReU91IHayECVVeY+m1JzuzQZm6GFIyy+lYiEgAWhbr72HJ+mPfNMpF7XTt
69jZxUGLogC6U86H2pqbl5Y85r5FpdiWJWNk3YPgTbH0JXIGihR0ZOlrLBpWX1DNNI3FVeXdmRIS
k+I/SuSNED7ohlgp8VgPvQNOpkIq9DIuwCQ0+8/QMd2jW3rVWsMR7BsJDaOMqoG9eZSf7MrzP5Tl
kqYRxr6vcqu94LstT1PWducSPBHxvlFvC660uBnwrfWJG9ybuNCQHmnjSFOrf/FtVZxDSlKPbEei
vWw8Tb1oHr9ygeyPvI25quCat3EqdH33MUv4dBmuSVgi4bBe3/AoqLY6hpXDVpfIzqlvkvXF02CE
QMred1SYhV7ebu3F/JZtbB2MB7xkjpAoLcHHPa03VXLd+iE10ypl8aQxBBc3c60m7DckMwVFyLvS
RB9dA5Yoc0l88a+gzqgjYCNKglF5sRBPTKqXcm18SOblbfCqhzS3aug7bgiIoI2yI/sxkh4CKWAo
5z17RHdXjtRc1R1SYEGAdfbxlM55s9NWF+LuDKJX4JhPs3a/hhEzF4V5ZBgIGUINGh6HSZ9nwPR2
otttJ/W9qRlERl3vIAdnb6azgsfQJwIUdSMGUN22HGggWDtE66NlOytrFAMJTz67UrttvvMBWw8o
d6QkJ80OEe8OSEwE8Qg69Yd8TKx9p9v4UDA3r8yhBARL2Ny0i6ievcGd7zoaCFx8NQz8xFQtWC2T
VJIWS1HfZToKnnOXWZqkoJb/NaniTuHR/UIIAq/2H8la88M7EkChxuNziAb6a8hgO+6LHhP8XiG5
MWs/AL3pWHnNC+KOFeQv2EFjNqUteaFjPRPihEVa968L3WJHSRTpFIbTi4oWCTx6KZ+FaDNYMRQF
HStj/T9RIk+8Sca9V9fRlXHNBVlihbe2wFKWBJm7y/rhviHxt61ZDVzwomSnkDJFXiADJYgJOdkQ
uXnjdHb11ipDas7ye7593AKexTdW56uug6HzPvfCcF/YoIT9EgS9lSLDuh03hKiyyMC4/HoD4bGn
s1jvJwIQqxMaZ187yn60RrbY9EkkJ52OQOR4W8hfamb6t66Tf6XWPK190l8nK131DkRqHbTDrs18
sW34RA/SCmkPLgqq6iBDIAjFHa1fkV/fE0UiE9xhhOVynRKYamKirjI+13Qa7OySFyB/6nsSxzm7
DK+/KhCuBLTqW+wb4cbSsX0RXga3y3X8Q+jw1m3tjurcFD0qCPyXSQ03Ssv+t7D8+L6YPf3atgXE
TKt14KrkVNfiDIyxbcHMIWNNP3EyRfE+QsLTfLDEG+qBs5CQlXdEqo3hS3p31N95h9zQp2Ex4d7G
detAcenkVRkCYEkWAO0I88dBSdLpVPbggIu2Q528YNF9JkXH1hM0AbUbecJXZdm0GRq93ES1aDfK
Nb/JVP+JoI5uaKy/nakQeMY1OW+56OZ7H6w4QI7+FGXtXRgRPFbsZvd2q7A6zVnCAmvRe6GCeRMW
NkFfByNVjj63Y/3fnPIJDr7DHnC3AGN+pO3PWkVrp4DxZHeX2E0ZDXpxmbrwlbUEhJEs9TH70HrI
5/KIn/1bKNSGtLOzcxJlT3UmvHeGCdz9K73GqKg+d8XgbFoWsFwXg4PVAramJRDQbueH+8Xob7j8
tHVLtZ9YpbyjCMVH5bftkcgVKTofqV0T6q38NdFmyvYzUNKi89yS1yz2/+BypQdO5hv6i3+ywndO
wdIDmwTf81e74S+PKTOpuqXlID46I7Xxnsm/mhDxnOHGJr619Mc8TscTn0t9lMiPlM255YmHdUT/
YYcLzkpv/SBgR9pylOIKmneSMoZd4cGYaGcA3ApStyubA/yi+miNYbeb6jl8k0lPfdaAE3y0tUWu
u7WfUqPIMPAew4DcFuVDEwwPeRnyI+B4JmBRnhoXBIvl5F9dl/4HBTMnhcfhwnKm3VWlS7UTPT2v
Q+3iFhia6pLMRl2byLg0x8HDyj0Q+uA/fv3YdY91gopKt4+5THPT7woE8nU26nZNiztmoJn4xiUf
eKwifpbpCqvtp1g/p3KpuJ3LrxpHwFlkxAFMDgV3tAvug6waHK/Ir5ZObABbYOKjmThYqd/peiVt
M+UkdubSobIy8XZzqP1rNcZs8aKGCvEA+2xajwNkl2LvdfzYbA+1mmsphO7au/GQ4wl9+6cy6p6k
Fw44NfNPbybhMA51vSOw9RQFUN50ydg65/lbrlsg0H79Panqy4BoY/xKHlzXAFrIUVjdlWaT/kCc
6Lc6BnM7THRsuZn6HYPkT1gQAtns3SdNCJ8LmPuT1aCHLoZoHMiu6JgBlgYJD6FvWAztODSgUJow
fXAPfAFw9anGXh8T/K4s+6CSpCgubARYUyQIdWgNil4u6Ipnia95Q00vOn+A2N/7wTXzVh882+tT
FWLrs5caA2DehXeVSclkxTBf7GbtOG4TkNJQGqySMaaQjyIWSK4iwTLbyvcMz79QOHsBDmGrKEjH
T3TBke39QvXHDYkeMhYa8LfxwTG25giK4q6exm9yVABGwExT4siWqqy6n6Z3+UjZ42B+Hs5Flu9d
Ebz6ZaMuoav4uwZky07htPeoFVThagi7RVZXJ6NWI34b+Ltw4dssp/wtRnf81HNUs5vF0O8Tr9su
ffAQdSJgmMrFT7bIp4B6qBduF/qdQiD/oAZE+Zl+oj3OlZYzk1bv0Q9vU120O3AsVEdE6o29EPlD
UQc7xgJ8GW0evCyefI8IeWxURKm5M2KmyZqsuCYdU2oTNDxx7GBubIn9MrU5MYXsyxuVjfeUVXBh
QFfyOKHxV2rcirBOlrr7LYOuOWsWJocgM0DyPJvpurX+w06xooJhQaBF4rTJ4KyFPM+EI4kpU+d8
oDJaHgZ3uUl0hO0nhdvlua89pd+WaMc7aSNVhHZCba/oX6EtvetUgv4I+DOZsJfDElAE63UrSRfi
wSEr525Dt8f3IMqH2M0AE1VcCRrljafC0sTpGlzeYgHPS+FEk/gX30UuxbJPr10VfudRw4aSiwGz
Bga4amLFbXFV3jYN930GXz6GaixeuLUiYSRk7bLJXGh2SS50Ir5Dxf1XWTByHFs9UQ1kP3HvIKhP
rQL9AVBrHKzJsmvnp0B5/wpuVHSZ8G6bQ6rMoqYZPusJWTcicYBhnvYpqrwEj7tHgNp4sBEz8iOE
PzDDpBbqVlZYe05ktvduZz9rj8TLZFl1w3vajLtSc4vAL5I/NArmZLQMEkykAVJkP2QGHRt0xn4c
h3dTxScZuU8MMpR9z7m8ThlBuKErs51PBOXey5tfd8bw4ovK21pWwKJf/rQVV3plU9fRsshwM/1q
d5GAEe4Sz8mZ5/PA94kN1tE2K4HRLOVNSP4CR1/xMK/dQ6VVj7i26oHFHApX4+trXpmz8fLkgBxx
KIfW2rMaLA6Ql6dN3AGNEywBtjqPLyIpwR8mDUSuDFEB88X73JffAFb2he+HD65f/2emBYNThDZz
0X5KTWSCCD0HmC2aKS3PqgYEsDT9cqqDCIBYMJXmgSGfXWaXFtRR2OP3GMTtrUOp+M4j5vZFTAx2
ZCbL/xaD1ptH+LmYhLD2BOnfgKUItg1IqTyvup2msoefWdmeUvI1B/pAuRcUVXBlQB9OyhhzdiB1
0ViHZbgsnQ+bGw4liuVfn1QxnBp8joUdO2+TmsOPhLXUdi4IgnTS5KdRtPKOET3aYepnvopx8xVR
YsHl8y12pq39mKYC46jdR5+StZ4TNS/SX/nkhibB2ICOnazZAHZjyJqQck/gR6jRNm26R7p3d00s
7mLZf8i0fM7RubYCS/d1bCIycOmkTxNpoH2WwMFLVOpfO/7ddpMIHLqCXWjDnDqALX4ttIkdK8fy
FIiiutaaLXQZ867L+vCz72mlkYmN8zujQL3IqaPhe3C0of/QZvlYkEff0Paj7geKTiDaGOck0u6r
WjL3kuAEI+jh3qm2LZFn7OqVPdrVYZ/Jda5Ln2Wip7vM4QIdd0F8KmJVYfchf+wIdpGdCuQhmVqC
Xqm8l2Uy0p7b6uME55QOGP+LHzCsxxD1siMXNJAEEn58QoH/kpN+wqT95Ivon7EI7jWLKJFjAf/Y
C+1v6+Cfd8QgRBF+Tz3VM3HWOPcjtLSz7U9PDNA/zKvTTs4pnn1X7ilpsc4O5ql9vHQnO4jvkphj
B206vbG87HfhkTnYogI8Xhb9BWMOnrysJceO5IQXGm/qCLc8hlf63ntC3sdWQocYc1wXpd0uUnlw
n7L+5nxwsqd2dckhN2KRccilR1zaGzF0dDRFoJ8GKB63tCPyUo1B5zaGbTyZDmoT0lfHtR9VpB4y
LP572CPuphrD8yTA5mooW0BW2IdGnrRObARpe9btjWjUy5KO76HmoGrHJTnjsMN2CL2bN+50rAPF
MxNKblANt46iq/dTUD5TZE+nCAbide+KsiV4P43rNbnO/W9dhT5r8vhCfd9aNkbUto/w7Nusb+um
o9gXy0gQOi+qC69eNl2qmvV/l9NngDCWb9oQI8cYkf936JMKfE3jYKL9i6V1txVjc48Zy0GbmI+s
M29GBCwqGYl90yn8LINM7UdgCdvSTT4G2zx7WTXf+E0APcZv/4nKIiexGlbROdNjuSDJdXX3Vw1s
mGZbgCZgdYw4C466wr+97eaAMp8wnu5Hbzy2UzLfVNH8mM7yE4Mg6meIx8D3gAXSYMdPNwU6HkEd
R7btWNm7T65Xvaa+/RRXGKo57GBA9v4zTwz2Cr+u75mFGTG4qKHv4gYBE2sT2hz53wAb7JxWc40z
/n9QU28sxPVtVs/7aWgYUOt63IZWJU+9nM82udlN4nZoiliFr1lNKHiasGLiQFoXhiz0I5vB0ciP
hiUn/zerdweqyYofSbZzY/mnzHA8l1AGNszxtPigUm/Yua0KoDpPmXrNOgO1ruDKZQS8oASY0i7I
UVu91cyQ158VJAPEWsHckLSPIL6RCQiTBTyQrC0WAtLk5I/UAFbIi/JHuQ6WmcEAk7Ddj96UPw55
7W2uOGa0jI513zyx0/jw5IJ3esntbeqWV2D35ILGedflWA2X0hdQ3jEWhcTBpTdlNOygDXmBdTup
9rvKgzt2IzhqHXNjlhF3YTbdV7or7ryKRlEaQdiksbamPfK/MSw+q9C5rx3QMnLRHMJZcbFCIKIk
PsSeFT/CVUe+kwAM5POl5znS+ncS5i7KEv6XCNzTEIMvHeR0LCJVkiJpTi5XExo6qOhwzY/0s5eU
dQ+F8M7v0Em0TeebzSqpx8XlNdiDGwsNs4a0o7faVrjxLEqZCmFYOSzjG5iyW/qxP1tNPqqZ2B6u
1qhhjryT8erXBToRIiA3gSKmZFnRNsLL8d2Lu2bfz/pEzQa8XcGR2CbBnsTlg4kxr0OMv9Sx87I0
VnOLNA1FkAo0hyeSH+ZV+/Z/ZU/GsYjG+4Q4g+vNoIQxtxGVhLMKPQcbkM+GA5/FZPqc8TCBGxp6
1TF2qPbB8ODQfcA9rbbH+9qKP5PRvBkvggiZ4AlIp/6vzvt3z3eedbSsU+9b3dc35A2KHVC5Z2vB
FDtotMSlmt1T4Wg2F2Eiz5bb35nEOxoRfwV9ye/Qb7qzjDt6qxzxEq3+K4ydaEMm+UOkpMDDcrHU
cCv/tTkf+bEV7BU8HXHRUBFBDLu/jdv2pzbJO+fs1yi4qC9VgTQNfz2jSUah+p6SGPA6Rz3hE35A
fcrf7OAGJN9FofJgvzMthbu0yXt6SAY6yHO/ukuTyMLzQpVmzB75HCE/XxryTTviX5RXZ2w0fNPN
mLCdO+SyW6P6L3tOnnHA0kTR+/uMItH91NPZpoQrtxhx91r7Z52q5KFStneRcJ+O5HFg9gdsHUvc
wHRlZsGRXUGL4bxniBHzOwDjP6eHUeRU57mNrOMC//1E3MjbOkuMioQUqYb1jIcdeglTn6hw5fUs
Ud1/9tAihbjeq4mImy52l+48HfxXo1zdD6X1WuK/2WWj868nPY7VJ3/ucQ3fBxL/gyoAPi6z+uhi
hBr8sfN7F6dvYMJQALPCA7QP/0+SRqjD9BrifNwV0B12fUzshH0w51amUdfjKWg3eeVWvxEeI6pt
WPQt8W3qzOrq6PK2Qb/nme0utTfKs2aVzLRGo9vY4dXw+6l/U0lxmgtYTEkoL6Mv6e1aKwvXr1BM
jr8dOhsCSNzu2WVStQgW15v9Z9U13/QL0mEWm/phqRu0lY5WTYwvrJpteWOL6ZCwTjpOLv1pI1Ho
jdXGsDlG17updd9+cpE6BV1a/7R5b7ZlF0+Pg+Pj8FOVfBdLT3uW9JdLgvP9iK04+OTMxBfYmrF8
XhwrP8IiYL9lGjxACRUFZUewz0tVDpAIYmaEn+UAFQW6f22aF3Q0au2wJKLOFQp/vcd3Vhs5H3Kp
6ZJ3Ov2eAUK4bSEFUQOMGcES1MmIoP2Z6h4ZL0tF9Z83OWKfTc7PWNhm12SCzG9NpWo+eerVi8Ps
HIyq/jUZ9laKJF6oprQvBolkw/C8/KIfYLiYWNzULAIgRbjY+E0ee59uIfwbrvuAb/mcqEOfgXK6
Tf1D6fFqu4RUyYAIxbOicXBUxH3jeX6J8iq7+mwRbixX6kf83UBfrYoQXGU7CcafKPtyJrYScSXh
7TcgLwrRB/cq5mHfCHdCGGOVjkLoxzauvL7tf71ckL8IB1ONFyZBbqty+Jf20n8uU8axYZw8bD/U
FFd9suD4IjOVwoVDZ2In1BPZQm2meJYH0wGFhlHMS7kFTxDbzCrkRjITGHMxhzhJTR1Fbfit+6sl
XBWCpuZ8fqTwMPqPF4iP25YFWEm1ZCbpufHZ7x5sKv/iinWYsiMDhKok+qisHatUSN9rBr6zHiWr
/gfREqcY/Jlezro+6cJfc3NWDLGi6N1bM9v4GyNNXbnt/MkW80WpXI0VaD5o19xjSRGbYLGY20ey
AZuiZhpgVFxIdPZOfzDUM+4YZ/RaSVkAVyUgcahisFVBmzC4B7hpuHvPaXzflhbDaZwsexXl04b3
d8XHi9gXQCEjuERSnUwNb/UXC1JkJAsS0qhN1yxip8D5YoEQK7PNLGfW70XwGvlB/zXPJbeVhNve
Eq874Sa5zPXy1hHrJ3Z8LnWAXh8F6IKL+SzpbMVt3dxWung3kafPYRAHn33kMOcoggIPVNvisUPz
5Qh24uSfbIk1yqwL2Xmb7AxFkKkByg8ljW5lkRiR/8BVYuh0BabVMd+MLQ1/bRz+tG7fPU14hSk+
ou9367RTcbLhivVfOUhMqLBzBTPab4qxOpaBBCjY4xd77swcczlpHvzlsSdynTHiIaT3P66kZ6iY
FIolweWGLAj9AGMxpfuho1aybLMAL2F+G3Se2IExOZo4gscakxFm6095TiTuKu2B8TWw41UHT1RW
7q2dKNiKhYX0n9znillkrKE+GiFfRWxjzY6z2OIVTEEKRjzQbIJVHtfgltW0ESQDsW5NPS+WvH0v
ko6Jt0WmBEXwP8LOY0ly5Oyyr/Ib14QN3B3uAMaGswgtUuvKDSwzKwtaazz9nOBs2GVtxWWTbR0Z
AeGfuPfcqqHf6COcn4D2Wq4Y9H/dsjTpDJRex9QNFtA2/YTIcQWYlJGwscUD250ZI2jQI200n4Pt
v2K2QRDp00KxjOwvFIgRMyXbcYfNCvBe2xC77jeMnp03pxqPRYGSrfbqx1oys+y5KjyceXsQAzxG
frkRzzS23VqhP1kcpG/OyCIx5HcHeuPj3MtopOEb+O7FmATZXHcEyrNZabGsMSuIDiH3jGVH+ED9
ud2EDCIYGgEW8NAcbvuqBh6IjQk2fVDt+j57auLuFhjNTBgvlteAPppgCQ5UzFH3Q0DF4V0GOHOV
oSgdR8oJBy1Ra7FZ4C1WwQHDvZocw0XcZtaAzQENWJthi0vb8rMUDflArvtQ8M4FFXwuMkP4czJy
xzlle8lFuiyoks+eTnntVdU3Gz6xiSQHbEOSQiTn4XYcs480y34hatr2wlBJIQNHWBr3i+zWEI8L
9Fq2ygDOLDWGM+acy4eMm8QHEisXKAqVpjeYUmxT9A+195jSJjtbP8lRKPotMt4t6rf5EQoLA91a
5c410xMSk3jbVq8m6UmW8pzORyWFZry9W+y8ASmT2eMbErwW4y/gyQTlUjIiHCy4wRNfET6Qk/QG
c8HJZvZsaNDWQ81LrBbRox317p3Q8c9Jqedq6u5oaDSHsKOR7nBcywole+Vn8GO9n13M6mNwnewj
9FpUPl32ogpvXFeWyM/27FyqNQSx4aVpdFoWFxkjmPUCK/tG13p68SmKjsABUHV1dNpMMhkqFYH1
WdgDjgGFr24/SXxiGJlLQG2sNY8YNkJSkMiMZho1WcTEj8SWsB1y2eGSi9Xcmob9Ix7bZNNDOFxh
FyCyMUaFis4yfgM6nH0oSa43Oksbuy6KDw8lwipPEPvFPkoO7eJ1TlSVPcisgLJQ1s47u7GUuLie
Lx6Q4qcCB7iZLjkEmN7QkFlVBgs1lMFKs+LfUbslgKzz8lrxC/ykMhTfbtO6e+Knlx1xS+F3qsz8
NQZ+eCcmlBuZJquYHbnee7WHl4cxCRHhLK942kbjb1UaZtcxysAfHYaWewY89aMeRbd2opyNr1u6
RUuuLMyNnaDXfvbkQggiA8hm55EuD4Q4Ms19kVft0xz5xa3HUhBtxIg1Sndl+hDwinnlCja3toov
51HLcKFOLb2rIom6qbRzkh8Cl8OnSqgy6m4BG99nQt4upkOnVpEfLFe5BLKwdEs9bMSF8plLX55A
XxBcPC3A+HNtsUNqIHZHaXtaMBys+t7iVZR5EdI1OI56QPxU9aNDW9+EZ48fEQYdnWww+uFOw5Jd
dUX8oxwqOC0XMHuYX1jrl6bK9FO2jlL4RUVvu2e3hvMWjwyXk7js90p41wIjDqNFRvuLSOg2CvU8
ViSpJizmVDb06I8ZBvXNgF9KoR2PmZVWJiKfIGKomAw0/Fky+Stv4iXnWpQEQAcvmHOUF2NUHWsD
DENd6H25cEaCZJB8N/9uK03m/bLR+290Gd4D1V9WOkxfIVUQJZcQHxXHJQWzdSE5sjiNcZgsPASs
vaN8DcUdYuxctmQdxBVz4u6+L2YfYcPIfs5lu0nwOyryoCKt3V2I/vZjx38iHK54Ly5LrOIS0+FO
6edczE9eyy6xL16SfMxwtnT8PNq6WC6br8JmJMB8JsQTS62dRxZYYYuHw3WzO17jb41pT8mC5deb
I0bH7YCgXeaPxitelrzCcR6H3RZd5XjlZ8CC3Z6HUuhuL7rIWvspMlBasehZyv5lDMkvZfKwnoR4
pXLvORxFGp6yEuMDy8o0PworYHve02TvadazG9+7ULlaZhdJV3q7PpVAgrOhuQLXMK17i/c2D2b1
niO/J42Wl8Mo859OGcKWncf7AFsd2tb+IwgYM+WL498BqozvfVHUm2FKnpICphirJgiGF9vuSL9z
iJwx2Ns1X92LLxr9cmI0btxhH8J/WEcRf6uw2AnRkrAnLwWL1VneIZp5XPyOwJpmafYEMvurQXXf
ZWH9LDQ8G+PC6gxj7jXqIUquLDgH3kysVn/KXWp6N4cIk4zyAwUFQ98sf69jrIONPct1FSyv46SR
zdVPLHmgkTjhr4ExOED0nBD2cZA3OukYn4H43Xq1dSx7Y+2kZT15AVra0WOPOakLalnKeLv41U3o
6gvwOSXPQpLJMPAS7NCqagmpeIqGn4ZsS4CL+DuNj28zbuki7VE+B+yx2PSNL8GUPxERpbluLIl1
Wv3Kl/a6DpiBeV52jyykoQEl1JNQ3v3QzoS6TfRcDtI6gshGsoRQqfau+BCOXx9mNOS4uKOvQpTA
3IUwoNyKF6/Pm73w2hHLFXrx0ScSsA4x+VcBAyxOCzpsl+h5lxEV+macp2Uj3js3poOaCOZKf6WB
QsGP8u2EJBJ+cQCqQ2jrRjvlbZfg+C88AypPMVC/wJodHP2pRxSgNQewR1m4I+6RPrzN+WjKNDw2
bvgr6wfAamUPQxQU6H1pDSC+AydhADCOh66GcJUvjLSiOEvOQzYnh7hnRgyUFLBGUPWQP2BOrjvb
5RKIwj9g4j/5YTCtgBNLXsSNhwosf9N1R1xCXcs9qz/B7B7ba97cLaEubtzO/VoanoF8UBd2gc9I
uP7lpfRW6Hbf4qC+i1ppX81Rbqihamofp0IzvbLMgO6w6Zt3qiOM5EbqnzgX3PcQwCRmdBbt5ViP
WzQj84noeaSh9Mrk1ab+HR0nk3Y6V3yKQrHQEu4pZRK7K+rS3szFJUAlwfcQX+S0Ueu/VnN4kVky
3cXIHd6YmGaowdyA3ci8ov1Lb7q4Gu6Ssc+uRid+9FwuRobE5ujZ9Y9hLHrWry4TvCDK1mPsZ7eF
UTUSbrLqsV7bH3VEWo000tzH7vTDKga0IDV7qbo79Lxl2NTyF8ODI8GDRzlUbrTpSpshm/ZH+vWB
sS0V8bJPQw6ZrBtrmvPI3PljhL+I+NmDbVnyxZAifjBoBlZ5XP0cxwtvttDucfDzr5JYiDVk4PsK
u3/a+J+aTdWWcov3dK6YJKcz0pnMWxun+UZyiQLUaWB4D1l9ladIpv0JUBlDtqa8BCtdepxpHuQa
zUnE1HVBP1ODswPkZF2My8tGV7xYxZy/SDUemO6HQFCG/D6ypPlBf11uhrqZDxKf6r0ztb+6Crmu
X9f1vlEhS8Wo8sAHkkjQU7DaKbYqK3WiNRXqJ+1Ju9KT+TnXJJHH3HnbWFlvjRvHR6PMh8NOE0CA
txxd7t3thJBiMxn/g9yqry6MyV5xmVy6KKOYuFUvpknUVa69cav7S33d4gttQjWeVOfF7zjxtjLs
kOL7S7MZm2rcR8b+zDMAGQCa66PfFu4t24czJFOSn1wr2PcBY6zWRALd+eyes9SyVo6i4Vdj+On1
GmGvHt+Qi9/r2nMPNQ/XnivmAv8qxCkII2RBCMlRlH4Og/fJNJq9yUyWj9925Y0rNPsiy3vzGXrd
sobvjrFVQwPro+A7cqLxxrgtOpZx7DZU12ZNevdA+TNEMAZGcnBy9hkxRoedwaaCXGUCHKGswmDP
I2Rk2FBkfityXPHgn0sW+r5fmvRo+UZcgrNHhW0R4F6+kX7TPC4IzqMNZnvQM3UXB3jbRiHU2Xaz
TOJHLImhyXSCuY+c8XTcCN9rXm2d6Gd/WpDwSxpyJFratISr2zVDb5sy65pZN3MVL49A82WRNWFy
btAsfbTLBJx1iOoGWfncVP26lGxxz7AnmuQwRJ4GnuTpGKx+JYOHtuntA7UUNbsV6Owl1Gl7ZrnM
BkYy5wJrjuvvMlqP7edeW8gq494T3r5w62zccT8AnorxRTzh7ZcIvNSQvQVTI+9QJk0jXhw/8Y5V
Gfnx1bL4HEW5iIBhQCEZAXMuxiKJBcuH8kUASNOfhgeqL+62OHJupq7Dsm4NE74KhM6bvBh8XkwL
XjD2VeJqHi64mUIxmuLDancfj4Sl2JUR7zn+a7KNLkNbt15UtKnwCQ6rpdU5C6qSoSIW4UXdk+NT
ptspi5ccQG+s5CbmV6AWQY4FFc0NqGrbpRzNOqiS/C0hkZ3qLrl4nmYNEYIYuNL5blOWpRchO3Qi
tgOIKqeZvLIQfbkyCmhRmTnlsI1ELd7coCcjYEESQJg8p/wPboy1dHE4erBuiI+6NsA2CPnCw4DR
7UC3O69ty3+0vWDaEXvF+it2bgL6VpE1v4TNFtMnq201VvWtb89cNzj0sc84p0iy6z654OmADubx
aWyLz0F73lralX9EikMAMqntI6T6MUlfSn/e1f78rfsw2/WlDHbwbu6z3JCFmqE7DBFoYlqhfohh
3IGmZSOTlhG0gzo6It56GKLmmY0LDpgxLOG6lpqlHucjtRiOSI3CI5rRe8llz6FYsG+A96TQCpAm
KvZB7m+bnjgzlRcnfvcHX1ioMJgs2dMnYNEN7k1m2t41u3zE3e687ai3d/TZ2FOxwu9rO2Dg6UIr
BIJHdYOvsvr3O4Qh++zc9lX0WAbFTUuaVafUXi1kXeZzs0n9CWeK/SUvGbbRaP9MBUWnO/hwMPpm
b0ftbXthtVnukdiQhWoT6fWYhHuXm3sViXg7yQ5bB6LVrc2qaQ0lZVwPMWIkBhTRLsDhzNua9KQL
3rznIaQ0eo5bYrjnKdlxD++8rHwrfX22w2zTz+OLSAliKcW9DPNnX87fob88+/P8maaSrRoLiP2i
eJsIcCrERV4NUQYgxptRXxTFFoETiZEJ08uAiM0sqZ5SgYFJdx1yMQ9tVX92wwoIVY1wKcUiJOWP
gH+VXWYT75t4OmV58BEoCOZRWlyl2v1R2OmjR7rgCa0EnL8iuiNX/pYa7r5zIGswgN12Nslki2ft
ssnZB135nhjNLL17KJG1iDHeYM7cRIaQyMjZpPGwX4r8akptrH4IgDBTuB9DRq4BmkhRhkdW0fes
gTeQtI9ATx/swWcaLb9bHkw284z8LnMXYbKTFO5bMI+HUZS3OgNbkQ50njaZSHmedwfcbZuyZiGt
0RqnTffkB80t/OA9/m5FD5DSYaWYCyMcL2uPfeKdqPt9ypSQN9sdMv4HS3bnPio/rLa+05NmJ4YG
kYgTshZYxo75FQf2L9jjmyFIrsYOD55rwsemFUShLPaPoCZR7RKswsn0lrF8JKfwbUhEdTu03jez
+GQd6h4GPDofYrMGyJSZ4GSR1FwMJV39Lln68g22xCocBxn9bAnDWPsLQ43IYY3LLHw18CzBA8zO
bq72SzB/YthOn7Dv5msjcO3mld7XIbBfJarkMKENH6R8ikj6kFW05cUSgb+DIwY6UtPkUPy5dyzN
CV0l13SNCAQ8X52pddYD1eyToGX+OHOcFUiuPH85ZbbRuzJodjqMW9T+9QempA9NynTDo3yJXOtu
WPdb5NCwHZGcAxcF5wtWJCIKB/g0rFnubdqpow48OCG4oJ5qE5/tVn1akzpbOemFqsDqU8ycblGF
tdvNG+pd9nFzc5WV9d4U0cYglTTzstMW+wgl9zRHn3MTfYOmTZiW8zZJsI55WA8gUutXEC8vSVlN
R7/xbvGOkTXH56RyPkT1XK68MXzoUxuHCFJior/IODLtJSQLhh0nQb8JSutcWMEx5qCmnIEPDd0H
lkx0ZzfTg+f4R98D6d6V2TmA0b1uFmR+DLZfo9nuKd7kQwrJLyvndy9YbtEav7M3PuTowVZkPyTr
WbSPY2q9Wg4BNk7PWpA4JGyCBnVoEAZc5ZzQK+awlwBU0m0wQrPX6A8NOI8tgmekZRgMKNxYz9Ul
wSSZgLg6Bp9uIg3ZJhfhm0FSR8B0gdhO/mDfC2M2lNcoIHa4s8p1eSGxoWmbsBS0FJVN126G0nmc
cR9tGguSM8tpj8UZaoXqERwKhiB+unYyFzSdCfdTZZ7B/rwzUboD2P6GAv3TEcW3t4RUVvzrNZBd
1fygqXUPMF6ZhPgPQxa+LzmDvp7IAGP44mXQPQHyfPZha8CkhsPdulACkcJs0gWTLbUPVEsn2A1W
txuF/6v2aG7miDkVoCDXa4MtWwV+KC+9AnXRoTKnBFVcImlDUyiC7hRM5Om1+OGGwqORrsaT29Jn
KZX9QoHwzciSuebAebb0LpG27tTBUFPjtbJsphUwqz2rvi8mzr8pEskGsOemtmuyc4IEhZmuGDSz
I9tSVG2zpnwxqkeJ6tbb0cw/7XZ4nXIKpgJeCY/LZQDTwDfjmUZ7hBRmzYjLZshO4YiBfY+L6pdQ
CqMR2NgY7JuczWfI+x8VgUSyMgTMXJl6bLFf0f5WzOAWO3u3IvvYBkCz8CHORfcy9hG4i6HYl3V2
W2r7xnEIfASmfqsdl/lsiV3UANgcKgQRo9xRmrHUY0M+OP2dUysP6iYBow5Bc6meX+dY4QsYaH9U
Z72bhiYMssXGtnj7UA63fn4qQOGgX/bJdSicUz3YJ2LYtnm9XCsFcaGImItwfLLwXvYSMQW7wPui
1tD7WpAjIcq5JXN+VROJ9mk0E+yxXNPxYL50iekt3FcW10waI/8tJBFvAfwG4pMBqu0SVE2gONTB
d1UGu1nkydp09rMo2WAJ5JoeKyiYweEJj9thWoLXtGyPYD12oyuwq3inHrrJqh+DcKP8doPFH70b
5TocCPit3Y7C7CdCupm3abXzrDzcjqXL6w/1rtcRFNRk5jFijUejxt/jzPFqwdeIa2R2kaa2DZeQ
nr6pqZkH+8V36i+dzMNDEJOgVPX+NcsaoBrww4z9A2PAbu6ng2c65u9WcPJrBQ+KrQmcGEKRl/kc
Nsu5hE3KGBgYul6AJsV9tQnYday8LP0ucCha2QDwvx+vw1aRPObv4IcfYF3eOMwmuxxRN87k1TiU
BKj1ME8LsbyQVkQ0ZSF+irR9dPphunIkHVBnA7ZqzKye2rh86Rp+IT14VyLBtEIlVa/7fLo3jQuz
DAKRdvufxJr9WPAr4oiQ9I6MxG3ua9nxJopGoj6jVt9BEzv6ELN9F5+A6L3vMGcqEizErQActHTw
OlnDXQzg2eCFX5mpPhL8RXApE846E/gk01cWm6y75/Ldq8Uj/zEFK6L9SMCNhhJ6J2jN88iJEZv5
ztG0xbW7xND+8lfpD98KlAmK0wngi7oY6gr9BWIKhVh+7mqSqjvNyIx1Q72dRPppRxPIYomXJaHz
Z9WSHsMZJBhRihWIxnY6Nl722uTJmyvj8cFBn7pr/Tg4tDVDYrfg0ZPFhDt1hnghRzJwLqP1q3zu
OZBGzlsLmjykwTtsdrdjnMIejut5TzCif8WCxTs0i9O9Wz3rmBbsknDbetV7VAVhyw+CthuvkTt/
Ub3jbogxqsS+CkFZ9u0WMpeFH6sS+6bFHDkn4tiPuKRKRMA3UafLXUuLRk5Vz/eaWP0YgMpXIciE
HbNB0G5zUX9EThAxGbWfg3hU19h06r1DKsyEkX156iphoXFSCPjLHIdlNmvFGIHEkSMc2fxFJB2y
uMX9bFH4YYXTJ7zgvFbscdxGrLTfoHrJMwiC+eD6XfNW6bG9b7j2DwTA9OSSiPrRGZZiP2gCf7Ca
o8vzk5sEYQWec8iNTIYeHfr323woKmDRnnOYUKnHmxjYEPensNBDFozJ8+G2L6kosxmKvk/282GA
VLdiP/iaCdM+eH3/C77RF80mn+aY6BgkrOQGtAgnuVjlNYD2YFuobh/o+ZuIOmYtSf+qakU8TYA6
cVbRKwoRVLkV0vIFuhspK8gQa50901AzqW4LFKnNUxUEAh0SUIwBzMC2cZH3lDjoRMx7K+42aabe
snYu92y2wzXgUTpg1DQkxYrLfqd2N51pVbE2cfiT1I72xLAq27iOnaAF8QOmhL3TPAx08izNkTRG
WaGuHOTx20DiEhc66I6pLuwHQuGqjee2ULSiqn6hnScduyVraYSqe+NcVnJNlSwPVpJiws7KFxuD
5Mrkxkc7Z2jqIF83G3B3L8Ey3Q6JegpgqZMWkOFHDYZRnlWD8L6zWIEqofHZJtRAvmF5oFnCO035
BY2MmJl2mDi8PM6FKXjkHMer1DGS6mKJwi0di6u+MsmzRvDNoG2g4lHWbZpT1ES9LbAB5W+wEDju
7fpMzKrDeJ+EL94Z3YYFBbdCfmE0DeLLmW2GUUBGQPL2wfVUcAynBbHY80wJl6XgKujg4R354ijn
BINJ258G0VOFj2mAaG3Yi6HobpbGYqJnlne0iZgJh/gG9wV8ZqE/A4XlavLVclJTzrCBJiveVzhV
rk3Wo9r2nlM71huXre9+DDDnBtYE27EYx12+DEQ7hhEd6uJIqnsD/RvQoikZK2EK2FZF+5i1+TsC
4OUanMBLhRJsIxcXGKCDJzwTdvqsmJnsJq+L74Ab2NuxwSNUocw7ZC6WOjf2wTsFqEcc7XxqsF5b
1ORAUQcn+Am3wd9bIRxDRh+/auwwN66D07K9NCPYOm7CCbIGJzo/dZ8Rwxbxj5bCC98Ub3bePjF8
eXIVsbu1HvZWk9eAhZKevBQmAU5hQBsFoE3DdGJAZdc0jupGuoO4Eb0NTzoWeAkscPJtmR2txk0P
dksN6EOsRElPgdi7MydXPkKTYNGcsDpqmEoC5V3LAhAo770KEgdlRRrgmI2iGWxZ/5AXyZUHFzIP
2XebJLYQKHDsMUMmnjIw+Gii6ikMNVQzQS2M0aC/b5V+4NBOt9CWSVpHmc3fexG5UlEs40NVZYcM
DMZaJcnRDoqZQkghnQKJdvawoa87jZXvMolbG2MzThbsAg7KGdRW213APw73OYbjba4uyLI+Aw9s
+leSjubr8RI3GpfZsK7i4GlqPYJ3bEiq80WGsCTd5WUj2a3UuCaahHgoTk5vwyHXoYLseD574ny2
DEYvRsbEep040ajiRXk1q0bvL2IHCidw5Ev1AHemQWOIhgd5/iMBR/TEjXBWzEGIPchJJA5cpNgU
XMCne15BwImp88xEMgTbucaXzWnArL32o+4b2lF5KOuwWNdB8iXaoT5YvkW0IDiiG6kce93JghA1
HT+qELN7GJBDY7xyeM9c6wfiUH3GL5seLDQTkN4lg1gvzgHIjAQQsGjin3srYZVF1vrY8XJpytB9
FjN1TA4XbUrNsk4axqkhtefVEg2keyS4UHTtckVm1ZNZNVVT+xizRX1zTSN2EX7aDVER8xVWdDws
kjys0odANSaLfEbY43x2heW+AWj6VdGPHKjK4iPaD/soBrxNbGnr2y4GfA0lDndoLlmmoZZHXsPa
bPiRjPRDewxG7tVAFfqF2XKo2dhJBBRF3YBW9FJFw2m4+Uyog/fI9sSTCdAoUr260YACg6YafIR4
VQXgL/bvxFD4g3ti36DYpYcGAPvgWiTSx+21V/R+sMHJiTey9w3RWg6jucQI9UhbQuIk8I57L8y4
6BJTC83tJam0b82b13TW/TSq7qPyknnHd0pfpoGIvMjuunurTM2pXhrifAMXBXUyQe1cSdtiS1Yo
mvBEZs3JteafksC1I7juDgv5TIpBi7UXvX05fpUN7tNKRxwIeQdOn6Q9985vJyB8ym/ehtzjv64E
ThpiyRATWxW1n2pzYlqxOq4c5zJRi0gfYHQM+XgpKHtAVa0lEImrvKaV1li9brzY/EKH6O0iUKaP
pW3oGzxQ4mETyes86CGfU02ECVZnQ+25GRdLb+so/u6n6lsjYz5GykOU2g3DvWita0Zo/X1sMx0y
hcbO7vb5TqWUs0j1gD3hjIkKv2a832qQ5gBM/HqYmP6G6pUbDhKJDpe9jRLuwAwpPPAQDeGuY1W7
pgymhofltavnEcjnmGmSD93gUOWh2UEx47EcFHPZNGg7cBb6bWY7/wO1TX6NnImu1/JL3GToPo7Z
6MXHroGBYpo4PjTQfrCbBuEFtAae6c1LG+s8kGFzP3YVxn88/7jCeKVgkubTQKlHU3XnyMjAz5Hz
fiwH+15bJHQG3EE3mlHluseuyIUez0PVD+dKu9Fnp3kgw5qFC9Gs8+3S88GMmzL71LkDJP3FVhiI
Q5aABFQwkC1LiLersqd9JrWxuCPMhuZ7ZoRfeWh0OkO0+1TCpAY0YY5T1MJHmMPwC+lqfBxV+DwR
jHU0ZCE9tGRq77qFtok1Jz+hPbMeke50ZY0hld4wMdvIyjzacwsw69KhoNRpGZ3KZBYXXcN4zp26
ub3IorHGI3x0aRNc9s+3YVcAypZuE21TUnwCFMqpd5f5qFgCJ9TniruQd62lp1OPa3EbQJ86JV48
XPedvDdoYtfLKCvaX2QkAogTVQhy8MmWzlZLR+8idt3sG1SLbLxDDFMrFxpfT54R5N98OOORjVcB
9f8mHjWSBR0AzYKeiu7a4XdfRZZnzsYe5Bk4CsdJaFPr53mGOwUzwcL8RKDfq8pe2TcQ+WAlWsgM
zoL8wHWvoNDZTCy3YyHVq4si9E52It5rsThbHHMAIDwKgXVLJXXsZrbLK6j79qFBBD5shgw98Aqm
q/H2dKUOuPHMDXlEWzKKLIG2sWp52pIEgmoolH/lcqATWoHhqGWplrHZnxDw1qhENUQenKZFejA1
mgsOxdLq9pQR0+6fSahql2TC8EQDBKIw3spUXP+T+I85DVK83ou2r/JEQ4HH3YaRsHHo1iDCo4XD
+Gk04c/J8o5k2U13LQRXtYumy7rXVXqmgi+F+8gL2+DkFIBj8myVtLL8dMHuHYRBR9ov1sdo2dYZ
7km9kYMhVOQyf4WTLAJE8GGI97R2S4QjxDQx+wSvBgiAGYMwxLC6YHlsB4VgV0WHqF2Gn1XPsMZX
vLAKpMBXVDfPExS+R1fJl2KuflYkbe96DuCExxSZDiMXluPxnlgcXlJNlW1F3l+hPuZ9filFCrLl
UCYX4dpy2DCBd7mIJbFY1rFOmI+jLIr4byxlh0An4CRnm+Gu0Rgf54tc2VIZefKOH6/d2Em3GS3j
ofRxgZQDqIGsP1tqGmHga6Jj2fjB3WKVQI3ytfjTse4r7NFsVm4EsVtePzB0SXHGxaorjq1ofuSL
Jc7QG3DilDYfraC4Aa98EGNLdWtVGI7I8aF8dx20GJFoiRp8SQOH7U5HTbkqiv6JheEtQD0KuthC
SIM54sxV431PpBIDnXwV1flHWmLf1pW09xE7h1lZ18jdhlVB2eg40w1DQmovJd+8yNkptEOeC4o7
ac95D2+4DO3bf5Ja0pUjfElW6Dm24KV8rpF8TFAmSrBkmyFpvxureG31eB1XnEZLCnm4IMuNIJpU
nAgG5HSK3KFma7TAG/vH//yv//t/vqb/HX6Xd2U2M9v6n6LP78q46Np//UP/43+q//+/Hn/+6x/G
dVzfsT3P1dI2NhxRwf//9fEQc9j/6x/in7yK9Ig6IOGFKtPr+QJ5PjOB0wVT54RMuT9/mvmbTxO2
xsbuK9sWtv3XT+sHFBhjquNT6IgIirBIvGIfK07XFW+U/qWxp+jxzx/5d19QSCWEYHLNx3p//cg6
7yHcVXFyotqwCANhJuChj7YRalBwidWfP839my8o2TZx0vmSssv566dNVYjktsoTlDN4gaQqzdHU
nDI57uwr1oXLz7lJ5NOfP9T/mw9VWqHd4pGX2v/tK2IpERhdsvjUexi/WTgH60axdK1I7tlKgDKo
8UPvO2BFfZyFTs9//vi/+4XZRxvp+8Z1jX/5Tf7jFnKmRBO31oxYBFRLok8kt6QrOo8CeOf+zx/1
dz+vQ56P5M3Ohu73j8pRi4ZWXMYnlUOwFZbvMDfGXaKn+MkNUZy5KaHBf/5M8XffT/O1uKg+H+nJ
v34/gPkoQzorOQ1R4tX7VmoQdoiHEcNvjZ3qV/TY4YfEPgN6Lb14oVQnyJxi9Haux1h+MVsH4t3Q
VburVuBCoTZPvI//8mdebq3fn2RDnwXWRDEDlJe75D8uQzJNzAhEBsTfN922HBO28VXELiTH5eQr
7W4N2WiHmuNnM2PcXy3DhMnIp5OlTkGmNRV6kwME2f35D/u7a/bvx0E6tq954fz175K4D90lnJJT
jOj4FVpRfNX4k65WXVst4iaKTIEIghjV7r+8bP72wnna8V1HSuMoqf76yQPJJayqPdTwhSKZ3K3Y
EtniNOqeRWZas6CydX5OLcrmEosdInabqAInf1Ealw6uF1oph1G5lZX9f3lP/H5PaeG43MKuEZ7k
ltK//SgMVZnleE58Ij7QvhspgA4z665rD2jO5s+/v7i8VP/zxrh8FrWOktzA9MLObz9DP4OjsBGX
nYDUdOUWfcV8NiIbf7HXDnu6owIhY97CHxlMWuNhCk1JtvIym68//yV/96W5MW2coryReSD+ej0U
P340V250gtsQfU188xZOdQVfmJGZ/19eir/fdpdvbXgJS2RFuPedy+PyH49DPxpROqQznIZequE8
4sNb1q6XK7iYTobRtI/CF0rA6e3PX1JcXge//9xGclWl7RpP//uu/I8Pnu15pvoMohN7osdIItNB
00YpRe16NK2lKHxz5zExPaKypIOXPBFFG7uCaBkXvtx/udH+9uq7OB4k+Fa4vPr3I9fGyFHNfXay
y+yGxDOMMpPjFG8cTea9n+uWNKSiHu7rHgbKASPO1s7/22v792P/ci0oJgFPSInLyPntwlcePjm4
wukpTAeCL5basLNwL9PtcWjHL2dpk+8/X4Xfj0Q+0ZPKs1HE+ZxN3m9HInoPctCzOj+1EyEXthcH
d8Cpqlv8TMxRo8jtj0Xuy2OwNIYdSo21YP/nv0D8/j7mynPfaW4FLaTD+fzXGxDaHrtN6ulTHVT1
lR588saJEd81hUreEQMR+P3/ODuTHbeRLIp+EQGSESSDW81Sjs502i5vCNtV5jzP/Po+zN5YTEFC
1aIbDRjoSFLBGN6799wCWajmArPIZCW3SUkHwrQIwvSnKjxyjwfdCF3kxoy48GEow7aUZfG9I7BY
LD1Dnhu5bfjiOAhf3/WR4ZCY7UyPFKX1dStTNBvkZ95ahD6+DXk26mJ3omOMEhSL1wnCxVfdI5k6
AiaD24JkKtNG7EM73DgmmaThZr5S6GjvajnQ044FFS2Z6zHJk1Ld+JEuTEy2JmG6AJMJcHQW78Kb
phB1bW0RdKpXb8RN92+1xKi5GZu611cunDX9xuu/MC+kkoZto3wSNCXEvEr+sT4Q4FNXicWbsNll
vmVBar5hLQXP5YMOea4bTX+a/Fbar25Re/oe32WhHeY61g8MQGVD5bJzdN5UVeJHagYCsm5M3Plr
XCxgypYYz1k7dU5Zi2/HgQpDB7SNTuSIfzKKrpuDAX1/xFjTm2KncdfHKGjG2m7StfhVi3ooXYOj
VZ/0PH2+8ceYyz9GsE1K4bi2qwxhGYuvSGSVawBlGo8KIWz0xcww5UHemKgfkkhNdAYRIj4kQCnb
vygK4g/GtoXpO4ny2TboInIxyTmxb83nD5sqf5fFn0bcAQkr/IznvyIkC1sWWBKPrqwSWvplWm25
bQKdFmRHBUdwVRA/Irfg3YBEIVGyyTzxgthcOd+vv6MPk5jSNg4SaVimabLpLT4tbhWjbwUBK5rZ
dGQR0Lk0YxV+A+9SrGqn7rbXx5t//7P5MY9nC9PQXcE0MRbj0Q0IvbDGuz8SaPDa6TAKSzjBHOiM
Znrh9ofG3dDogKSC8uH1sS88q6GjUDFxqzrEQi4+HmgeqUsBsj3iHNTvQ9dvXm1TL7vDiNklBtvS
kSbw74fkCGGreSUX+nK9NFILy3wdjkeLPvXfozC6dUJd9gQeVD0ayrm1PhuXntFwLRZng0s5Q55P
rSIrHMvo7OGoC09LcUeB193qOsa9Q+WrAk252+b9dvZqj3eDcIuUbmkJXpCUlEbYX6gaAe4y2zHM
PlGg9znyUaCyKUfkDioUzzHGG8vo/NYXMwK5J+dYWmWubuqLGSEqJAAhiQtHP4P7SIIgMX+h+jol
XnV//cf4sI0IpjnvhWsOF0BTzf/+x+KJXXzUXQycR6F8GN/E/bacHmt9MnbXB5pX/uUjOTrfOF1o
FHfuYqAiwhKpkEQe80y3D31Bz0L2RXiXt7r71BRxgd2P8ub1Qc0PSy+PxxWaL8t2WVne//2Px8Me
04xFidcoC4k1QGNsiPEZELfu3dtWYw5fBQlo8CmGkBARzvCliypCZm95wE7A+XEULyhHBKg9LItg
o8aULAay8cp6J5xwjO51uJ578n9HBLxcQf5qUohGT6qpfPPGl2peeIPMifkI5DjzfXRe2f94lppH
DcJBdCgqwUk+9Z0WGCuUW4P7QPatbB5p5/jAGCM80yevqgJj57VDPm3E2Go0LaVOcDO7HEhp2Mh0
32ElZOGnrnHwSJUJfvcet0KzsbwoUdt41LDf41/0CwN3z2hF9LTrEkidFSq9PrhxT1sPLGM/vGmk
oASYUKVn3pieFz5d09b5DUGyCAdZyPkz98Tu1p1foQwduW9DcdIOFYbE3RREoCW1oLtx2bg0nmKJ
MOYlmQDr+Tf44x23mY99zC77I7hCSboyqskvATjPGEhibBT7VsSpf7g+SS/9rpyWAKEY7MkcE87H
JOkd9l02gA8wHUCPIqjoMKRG9zxIizxo6H5Tt3U4Zno3FuIL+w5nNZoYOr1NbnSLW0SZ0DApBLjy
tii8+h4fBhhP6kBNsq3SvMCxRCrxpxI4AEz0oZMv15/70rt22QZYkFl43GXtMvK0jNhtRx2n1jaz
Uw6//3XQZ408d82ipExe3NjYLyyrQne4OxnzxV3aizMGJJnIaxDxHeldqgM8R5ZVOLSbqYJTcv3h
Lr1bBtLZ1i3XZbDzH9VstXiij+0cJyd9EOiXwkfE2dG+ESZcI9vRHgngkmJ1fdT3o8L5KssP6Sim
EmUQQQ36fFiVRnFX+mV6hKQwgdKNoUkYdNW+4vUWnzraEtG6oCeNCUZyQSUOI26flEzlV6QnMckj
FHXcNSFawcETkw/7zAg72s6tDYtaKzqalkS32MVGC1CD3vjrP74zdgcFiNGk/sdJcPEhhG4VT9hc
0yM9c2tnUduGFBTJ9pR5A13EIBXTfY2L77HFrXfj9/o4GV1ulvAcKUzyH7kYW0wQL0OnzI6q8ig0
U0Xy412ij9oEd7JPkcAkWfnvx0RhT2eJYzi3a3f+m/5YbGRniCA0yuGIe6G7w6SKaNWQ2oOE0Lux
0YQ9XJ8dH6e/6ypaE/O80JWzPGemdpCO0orJcR+gFEc0L/ZDVJCkl2IMuj6UujAWR1r2efhJusth
5vzZiEjDpYSqEBSnFf+dA4WYsALW6iUvy+ngCLLS/DQxCO0wFZ5q3Fi06+vyt5cjZWxDuxp2mTQq
qD9hgeJBRH63ruk+O6shyfxPYU5EOYd4ca/oCr4gShZ31lBWX/DM4nJObe+l1IeG/pVXvqUmdm+z
IYY1DjgF+jnM+RWMPXkAod9sjEZLiRKZVRFOYyQ72UzW4xB44hdKe+fgswnBAY9S+vdGbk0YZUB0
Zk0+/qCjjX4JJB4eGJ24nt9mEhtzyiGS28lI06ex6Q1USmHnrmJSN6hJYrBBR+ykqBk8J8vUJknB
SWFfqkb4uHiroN64uvUWplH9wl82fMf9THRBV4DgyTjr6IdSNP794GfyUPQkKZqytR/JvRg+x3Mi
HyaacN8XbX5nGAE4uj5K9xk39ROmPd9C9dJmL4USzZ09FBkqcasWBz4H8VU3a2QU6E+9+7Suqucw
QkW1uz4tLs4KJgTzHS/2h87GUAPIBXiVHl139NNNA1mFQKRaOQS1k213Yz35uLHyTc+7OW0qJSlY
n8/B1JUQnyDCH9H8QxrWO3tH0gYCxXDYBBMwGcCT5o1v+r0GvliBgQWZjOzw3/zP80FtrJkqHQjf
jZyY3DYxDt2hyCB9rFq3rMksDboBT6KH2DTJIrt8jLLMt764cTdg9Gt7HE/oFuRz2puGtzasLPP2
hpzD4IqyaB7g0MWg8HBsmmucvS3Uz7SkfNF4BvZ5h+AmC4SCEz9d/+Hm5W/5VJLiheT8yY14uZ0F
aqplXcTxsa5RE4ghCWD9Aw4BMjs9owMYt7ogd76ujL8c1xcv10c3L+wMdMPm7ZTXyvF3/vc/VkoG
sBtjmvD25m5jwYHDrw5BF5vDbhTd+J173eAdsWLRGQxkRfJzaNQ43NkyKrkGj1irbcaugfRKEoC6
jiand9eaXcPKULkR7+ksgElLE369JxQWCqSONfUwJIbB2TcsyuamhHj2C5RI+hyyu//tOBpAPSgL
PtoDKyWK+sYzfyiISF1nvebowA5hWM5idxB+L+mzq+Folqn8zQ9rnKqsCV8KkQAXySjBfpdFyrGC
QMGTUcTG55q8QvI+rC6i9kUj+xVFdUX8rj34x6jjGLdl3Zd3Tu31wXaKS+ctnTxY3wQStN3j9T//
wn7K8k+vgNsr38Hyzh2g+UqaRMbHMpr95L2j+k91TAF3baGEV3MuVNfeGPPiJGU0SmyWbRlq8cbo
ceY9JbjoSFwPEMam9o5NgllM6jhh8EfF1ErBLyS9oQ59mZr5v19vKMVLCp/voy8LG5Gvc7+ke3vM
AjN+IpQWJr2CotjuPLjgJJ5x2ExXIbbJ4MZkWTYllKWjdnq/JHGOZ3ldPHobV0IUlqsdyOGpHw3f
yfauG4CQaIf0uWdtOIYN+G5C1gKkIyCHo4hAk+s/+eIj/f/foEwOMpIvVC3buppC6J0MlnYYo8b6
G5Zm8XnoagOeXuoQBNiOFobdtg0HucbLLIMbV0Vjsdy/j8/qYPMqOON/KKPFdJu7QlEqNG0bwfFE
Y5aMOoMS4j3u+tZeO6Pls2rGmosT0olrDnuenTXrKTXLL4ZrWtHzWBL4scoHr2/3TSG5cnmpzaWM
NCgXPoEbadW3629t8aG8/9WKrpaLL9myTHveMv9Y2uBD2iG3MP/odpbO/XKeIk0xDmKjei4QAK8H
7cabWuzC/x+StuG8Q81dw8UlQSSjVhIk4B/LrIczN0foIRupH11yYG4Mtfgk34dCHCtpltmEpy0/
STE4dVukrD9sZDFmWSK6RoN4y9AosgdNw5QlaRhQ7C7rlRk29o0T73zL+mPbmodXOmUDzpPCtuiU
nb/cAhOgnuE8PNRBW6HBjnTKHm6HiPfGp39p8imDvZHuH1XND8UZ5ESViRQWHZKlZ7tcTwB6eiA+
MawXMTJ615okjmn0r19qkGvP9QAZAa+ZzNW+c1jgNfASz4WNOGKDItfPDhl8UwyFEfs9iVYYZ67P
u2Uz//3dUG232Wb4Vm13MQtG5YRGjGfv4BfQGmAZ0K4uzXwTeF72uW2B7sYjm0fQqkfaeWIzlqaz
MxsHEHvvfx5HbFRFIfjbOrs83vjbFnvf+98mDYI06UVwJXMWf1vnNUTmoIg/oKZuoQnT6C1dbiuT
TsUrGX4kJfSPwBj/LvyYpDcAB9f/APPCV8mJEVkVNUMWs/d//+OrzNowzie60QcQCpCDB5TBGKli
jGreADPhkOMze9GhsKm7MO+5BMQ1S+0K5lQM/ZuYt349gDEFH6/Dukfl811gzsBNlyrCvlAcIx8t
0X5DSslT3b4zu1lBnVuCnFMOMZZ9yicQbZAEovZzzrT4rMD/mLvrj3nhKV0p6aY61Jol5a7zzyOJ
iBwPhA7ykZ38wRl6cIpmGj0aBUYQvyHo6fp4FxYejuMkbNCnY5tcqo26hmCFtLK8gxvW5cH1w6bH
bmegonZC37nxG14czKHKw5GVZvny26/xSlkYPbyDUqAqIP/gldn1VUDkUAiM7NYKcGH340oNsVxX
KNvpgJ6/y1ZP+zgeGC6hA8vJU8ponwxleScntJyU2L0N9WJcD5Q7b3zKl56UacrInMxZfxarHMto
hF5W8bXAm+YmAJJ1Mib7rc/gBf37X5Cd1VE6bScDidr5U5LtYjh9WrvAoKBCWPAwT8lAXpfTQ6H7
D0MhalRoRlil7MVTKascdbNNmCxmV5FbR0YfNg8Fp2Pl6pmb3ZguF3YqSiM8m2HjnraXxZGpD8FK
uoV3aFAj/0BqgBDeAiGyMgmwPSroBsQK1GSClGbp3VUkXvg3/oJLPyM3VYmySOcQJ+bN7I81hyv8
RFxk5B0wypVfM10mapPiNXuRQ4Dr49+/XYQcti4oOlvUhM4Hg8UYdliI2RmHaXyIfVuSxkVkHlrj
H9dHuvRhIIzgFoNiFD3s4kKcZ5KgSzNlKSV2a4SsBjv94NoElawMH1wT3V6ij2Jqvv06D7LkVpUN
QQzP8scpYJbkcoNiCUA9zLR9r1X98WLJsW8GEaBcSiIbyT9XNpxsCahSMotQvk+yIyKmj77g30vv
DfhrzUZoEWm4pjUkPwa/kXtg5N0nZVU6zjUZ6wAnVVcg23c1gPe19mLivT0NKs6/Ftao078F33qI
DOH/FqC9Push1pjGlnMEZaRwkjUkpjEJ91lDQckWQ/2jTkNjV1ZO+RORG1j5ZHCc11CiuI8hya9w
3iXPFsWzfYQa/YTJIt8IxJkaxhf03qvOzfS7Bqzv3gz8H8VUGXdSy/EDjxYw0aosn+hcNnedDZdL
jITVWiqAGF+UVgxCycj81zQv7SfMisUxNsv8SFso/xJPpHtVaGu+2dkYfa8ct/gV6qOzJoZCe4hk
5B90aIWgaYOi27RT7Ows3HsHOXnOfT/gXEx7S27qzHMIYJj6k16axkYpEK29TO1DTAzdPaU1C2iG
MMAlmSA0OaAVMaeSOPnH05rqVSewAeouUGyOkabdYWGoCZrdEm9illugaPkbElbtYHIQvNcq2/xn
7KlWbHSROTZQIC/ai6ofx1VeYiqEgGh9Lyh+ww+ZRpJqIeivqQmIXdnWAjOlTRo43/mnURXD2vNs
bTMxGyT5NSYUfFj4D+Q0e59dPWk3fWHpD0mVIfmkf4q6BkFJ9cXFpIlUHqgwjoS8+2aj0SN9iTjQ
pC6Gv3U4pj42+grMMg4Q8IhoczAYRnsbRvzGB9a59RGf/Y4hxR6qJCU5KkijVwsUVL7u0IjAmdE4
PRa+Mz1INp3XfLD6x15WFu6RMPmLWCbjzoi18l1iMieTquSFBdR/rs3Yvk+pt7rrUSWKQ4gPZ3dN
sTE7elnVEwTsxVvASPGpMeNa2/eWmZJiDKyViKpsau5IdmAuO1AYV1EFGmRFaUgnlzjsdMAXfZhg
AoYSZXdltvZ8UtIslNQHw8uKdc9OdfBsX03UXKf+Gxb3FsmBp69jrNA7w0bo3PR1e0yVNRLzVdij
vU68pKm3rR8VVMfGdOcYif25JejqSaur6YgmTR3brpx+VZlJ3ok24BMwkWHuPHvSn7zOybfp4E7m
GgA5UC4uyiH0usbX8PMgYcTv687h50HfTvieewkBdLLu8sztH1KiJ3/mI4I+MyZKPQvd8YEUPm8/
OnQmOCGGLtnRplasYwjn5JUVJu4sB08I8at9fF/LFIGyRtX9a12P5SoubOQ1rR04ax8K46NMfbI0
vDHEFTNoSTubQFv3V1pnwUNcNtnOYrFgurTxEXCQPEBh7R/D2Bq+BjoPJFtL/2vqQdEjUe/UI5bO
5hdI1Tpeq9bDni+KgfV8cGbRVzJsenN01/4EyTGIPf9BC1S1ZcoMv02jrOzD9VV/cRn//5pLI4qO
ijnb9RarvkvkXJY2cXgyvTiKN81o2Ht6gV9DFwS57CrjK/6d7t/toOwwFs0NQbna5cjO8f18U6um
vG0ySquntCSPV2IVXkearW2JAaxuHGXnzXi5p0iD7g19aQuqxWKoIBrJ/klB/hscoPk0wtxItuk0
DLfkbYtTwfuLZBQyXSkQIBNavEgJ5qyp4JWfCjbxo2WXIBtyLTzUpvBunAkW14H3oSzMFrS/aSI6
S2mYWdDHT82O32xKFQzO1JbPiS7Q6XuR8bkw3Pg/DEhNgP1ZubQYlt12twvIzATmdnKt0SYwtLBe
XQC8uA/cdj9SuNlen5SXHpD+OhcC2uyziOJ8fiAhEDYl0vAEOQZ+kBUk3NU7aXf/8NE7XN+8kqyj
62Ne+hBQtNEL5miO6mnx+w1GUcNEClGXkCC/jYXxZjZxcz9abYbll3KzPefAXB/zwpxhSlKGs8Ws
YVjeRXRH7yhVwPKVReU/JTqevY0A6k00omiR6V8f7cJb5dpDU3GWhdv4dM7fKuarwWhIMONQMkwP
ujmaJ8iM3t4WJARGnBR+/YfxcCrqnOeU0KV5Pp6E6ZOg3ItOJuIptIADCTkhDnrYp+4acf5Nvf/8
LS++ddthCcMow5GZ3tX5gNz17ca10W9yOCp+UAvw1Kr08kSQqzKJ7yGQpGQT1B0QvxzB3O+YI9JP
0BfRqwnsiT5D6edPLe7h8cbvvDhazx8sK898g2dKGyhIzv8wmygUa8i9Gc6cDftBSW1fqTma0ylx
vEEZfAlCV9v6aV/9vv4bLG5L7yNzldcNRK1oq5ZdrsDtoMBb2LK82im+VH7yi9oMSZbGIEljASNT
Bkm01ulkb6NqKm9sLpeeW9FYnsuK2FGWjoC6q0TtdCN5K2P0t1HSSx25tdGNsYLpPketR8Zz6G9T
2qA35vqFr5myBQ4Y7qXUFNXiaybBBuzp6PM194oVC0fxRoqQqGm7tCHh5SSqOkV1Y9m68DkznqXw
2iEToJ5x/jNDjmlLkfAzN1OUxIekG1E4181gzXGNsrkxqS48IvvMXA4CQaHM5X1NU7jXq9INT31f
aGCi9HoDdGo4UthJT1Maj1vQTH9dn04fNNzMZGr2rFYopI2POi/NY9qGehWf6sZyX1tOk2R6aECT
6Jcm+X3ptQHAM+l0eMa7hHtNSipwB0+ACNCVR+TYqaMtkK+LYFJfAzHBe7j+F6rlIsDZgsIuZQja
oNTr1aIk2XKQAkaY+Kcs8advruaTvwuNH+PaSGKvhP1bQMEeyE8gmQTDff0p97PceQ5m2i7BbvT3
gQkKeINgkshLCy0Ps3QnM50E46r+5OWlQS4EaJEYy5SHnk4awnM3kPWJPdekxOdBfrU4ylaPPnuR
P3wK+AUJSETUDku3gUNoZCPdSMOZsm9Q4ibwb1ozRBu9ruRGNJ3NEfUdCkKsstwjyLQ/c8GbUQ0m
mJ91GhDIvqaM5ep7fxr7gkuuB2fUyQu3XjtTR3ixnkhoCKMREfMawHqAt85xYjjWQ5P9HMPkM85v
5yfdWLr7nZ2Q9FLjxiF4Ocle+1Ezi7XdZxqBgIkm5udxg3wzWBNLKfIakgNq8Iyfq9oJ9iacDZpl
cPjuPcCYIaE8Kj2Zje38hE41YrJx4K6/DqM+VF8cNvyHXCJX2+ZBSMxtB+D93qFUB8osyl3IucAg
7J0TWs34FDn9i0szWTa52eyuz5Pl1zNPEwqqVMaoH4Nrn//9j1oDx1wKx34awNaAr204xa+h9SCG
NWhIynQc9xlBOv9pTBdTNnv+rBA9H7Pliy0ScGfEb/jTo6Z76UOme+OGkK0YNUs1bkLL1vbXH3S5
Br8/KLXK9w+CD3fxPZQBYdVjYPon18xjUMuZ5hbHKoCeO1l1HSEYHMKQWQeFzUFGm9wY/r2j+eem
bFGan4WL7Ho4ERGMnT/0mKciaUeZnIDSOI+uUyCn4LpeUQuRKu/3YVQTLOZZA8TGRByabsy2ph5Z
3FT7DrhFCHurbpzHTACvMaropllyPoZ8+APRNbJJUkezrcWxqO9rx/JLyLjYBl5ELRKqOwkFkaBP
fo6+ppGHloQvRtr9nq0f30pJ9hExM8zjgA/1+o/1/mt8+GOkbVBZpOLHlnn+tqyksYqq8JITJA9Q
6iV82pl4U5BHo/eReJV1bgCAkd74Zpcx/Mum5s6/ppHhei+gQvrPsGCdeyyGHclmsV2pI0RD/zch
ktCataSO/+Z0GCrMWIVdrAgyFMPa1bz0bejDfuIC6id/B40kFD7Io8e4TqpfNWhi1sRBNmrlhSw4
tAED/+f1J18eTudpMrdV5zMSJ5XlQSVtx8q3jBDVv+m3GABADhFej2E9d+oj3lnjX+6e/x8P57/B
+QfVyOKzgIA/1k1AQqcWB8mrTqIS4RtxvG0nAm1AuHyHUnZLVbU8jL2PiejBNKTJwy4FxApU79CZ
Gp9CNIX3rlNFp8jhaJy5pDcnYHSpdjrWHdoP8anlU74xuS68YvxXtLDn2irYjMXx2FWaCfjciDkL
jt3nqvO9TeEO9i4eQK1RE+1vvOIL4/GU83UYL6LzwfxI/lHBiZxXTNrA+KPABxls9Q5HGtykIX1p
hkqc/vUkYtPHuDUfslF2LT7lJJ9QheLzZ1F37a0/Cf0wOnBKKde095TJbonILjyhwtqNHplT38cb
zsROhjYpTU6UgkYbmZyBWK1O9PZHU0TRT+WTnHhjPZ33peUCQadFt5myeBntxY9IjYkwNZpYJ2Hm
iAjR733qO79+oof2jXg+ooYRc94Y88Jj4nCxTWlaiFcwaJwvSiIACz0R1HZyKM9uG6ci7xRMzENn
RCUqR/eWPmd5jp6/E3ZJbE40PtADLraMbPLi3nbwsLZ+2J1mwd1nvQH7RrIhUZzXp8yF98llnw4x
BmH6SsspQ2ylb5Lujj2ThLwdcBBn63q+/zUeRQ4eyGKFNTv/xgu9sBBgzmbGzIri2Tt0/kIblFZY
9fLk5CA6UIfclx1aNzbRllS9ISYf0YSDsvYJm8lWfam6doNCjjP19Wf/eDQAfMJ3grYEnyFG//M/
o8ODnJMwnZyiph3+cvQUocM02qCt69H5a4iM8mlKHBC8pTv8hy/VRDdAnYWKEmax86GZNNQ66i7B
ET/iN/VKEexUV7WrMO3SX316U8N9YU4pXGx8ptxEucSY5wO2jsLORF7vqU3THCziTE+TXQ4tiruB
+nn9xX64JjGDFR8odR3HFPg3F7sLSNzKseF9njLiQO/8gbL0pmtR2aFXKjqil3oor+YUie9N5iSH
LBHBnAiPptwFDSb29ghJbxUPBICtxqCzgxuvf/k23q9xs7CXmxK6ouVOBEdUWAUOkpNLstGntnGH
XezGEznY6Javv4t5Ev25YDEUMwzP76y2+9jeH2h5j6px/FOpYfRYDXoBgdP26ptkieUq9f5M7B5U
gKAffFAygkB08qwdZ6BPyEAhqMVuHWMM6ldaVpkPNLi0W4XKCw+H7gV9FgWn2aqy+JB1QVDggAXp
lMCLf3OrUuZrbklAxa6/xEu/l0nxzmRrw3q0VCwCI5uKgQTbk51n1ion9u9xCrx8P3KgugG1WS6I
82ukUi7s2WmI83N+zX9ejEilSZMxj6gNVuFW8YWQ2Z7g8tHna16b494PfP3GgiiXS9E8KtVztKDs
pRhcF+sB1KhOT1OX0p3vI6bzIgXRvc0rhTK76MbPbVc7X3HJwAggUx40vxa0/LBR6ZNMJ6T/z5zx
SNImh91VLfUiZAkd+r+HQiBAkDa3zFWuaemdBXf+0bd0N91ATtM/q7BkSyHpdmpoOQXdoxNEQPfi
jIQsklNCgKxhJYibdOJhbjyRQoqJQYUPtDYIwumUb+zpo9VzT6rUvoRD1LnbQMfeg1I+86l8eCxz
eyvDk7qacHbk2zZgOkKMRtTMoTrOS9x/qiTpkUPLj7Fro2eEw9Wn6xPowsehZim/Q29fAMtZTFQ/
bWXuRMiow36AIajSCbZxXG/zPHN2iZY5Nybscoebv3qYxax80tXRgy/GG7hqisD2tGMyJKCFcyvY
u01vbNvBcw8JYcTrMXa6O2F1wzYuVPDl+uMudbZz3ROP0myxwjnPIWIxPnQMn7KY65/0YigLAskG
O10BJKOn2IU64OU+sMwNBkpCRDSVg/su0I1Xx2BKPeuG3PnCu2cLAOCKFx8F2bsk8Y8vCnR9x9IH
uylvZbJlgiAZTUR452l0NfFUvF1/9guf0tlw87//MVzr2xkic6ylkZDVoS689Kk1Ynttw3tYd5kO
dTjIg2+VFd6CnM0vdbnUU3ajueeYHKWWRdeuHmpIi3lwCrq6Ix6iJSbSngAWF9FwS0N+YeVlnULG
yS6LF385VkU0qUe+WXDSCdJ5xnWQ/yj83r+hS730RHw3lsM6SKloqb1shcrzCMUHFiZi/zIY6Osy
76x9qBM8c/1n+1AomacsPCSIRXDzFFr889/NoAjkRia/W4zN9NDFtvc46GO+qRqOf00nbBRNprqH
3hNtW9dEhFGV+X426K8QoqRM4+x3M5DF5bVVt2qa6MYn/eGNoyWDPuCwudIggzB0/vexDMYBgWH+
yUPP8JgXWQZHPBjsW82S9/bl2TRiIC4ZHBd47ejUFwMVZQDeLJ38UxFReuB7NQJSTzIXkb5lkPyT
lcn4oELVZ3vV5dOXALDMvSGy5KteAcYgeKWD+Q0Torp1EfowHSh601JgbtPNop0zv6I/Pq0OYYGa
Em7QSg36KzuouWMBCd/IPA5216fDcihEWFBSsPqDD+ImtFzAgLFPkYX4+qTCyrzLWCc3UdIZO6U6
48YJbbk+vQ/Fjs/0m6uSy7O4bAyzpVdG1kgVm//QDJy+oHcBGayP/a/ayW92Lt5hFX/+wvOIsLAw
FAMKVGq5O5D1VVd5IdJTzjvG3y5TQooIj1YgHmDoTyTOlGO0yc2y+56lbUCmOhLYh1STNWF8iAas
dSnt7HeRl9kDW6ZdbbRQ5uUmD4x560/YWpHnQKa0pcw3Mek9j4Vfyx8kEMCqM53U/Q1PUL1g5FY3
HFiX3iZ9J0RMnJVNNGDncyQXXDXiqqXqwWEHZrGVAvjX/ENUKvfOEk3R37jFLbfa+WXS6+RN8RNK
9vfzAQE4AXRS1NwxAwJv64PqbuoT89iIiOgIpf3wej6EjhyoLUwZ/cbjLleF99G558DL4Q794eDm
eSHHMUltICsS60ejEwROmnts5TeWx+WxdB4HpQhHQyrJSJfE+VPC4UnxZPKUEaCoYhbnVMHd5FrV
MReDy+ENAPiXMjUa/cbAFz5Eri+2jWKXLwTxw/nA5mBliKGZqyRxtHIN9xyNXKg1Js3LDJL79vp3
//E5YbFC74L9wwSkSnA+nF2ZBLEHdnRKVaNeQsOPWpBHtVauo6yJnpXjJYfOMAB1Xx8XjyD/z+cf
JSNjjaAoMatlzEXpeTCnUCGSgX5Eg2trhf6I2474i96jAuvQvtloTjTtcyG6fzRVdZvGgMM+DvSB
8nQ6SiSIK9GbBAQi0iCix3BfoMTTkYJP2xDAbMfmMafJ9lhhdnuKhe2sIUgnD6bhh6+JThWWKEQJ
8MkjwMSKp1Mms+oniAtj29fjeAcUFmzzHNZZp+P3KKZvDTbuEde2gROjPUmLpGs42RITUESxSCc3
qBo7sTLSUsINN7SNUVXmBjUbkPnKIKG2Gb1jldbdIbZdgu6nsvzUtkOITkyMwH1sBT28S51k1fsV
CduOkxZvObLyte9gT/XNAE2mSf3oHwUgfKVKrvbD3BHEd9ivjAKSOwBi50QDkfUop/2t90DYUGP1
b+SfZ28UhOOflhtEBCTSJz+FmQ3gvmBD2w1WQliSTkz3xiIwHQSVBdK4qwUvue6hR2px8daT/QXW
exrWTRPqpDb34xH4f/mm5ZGBgLZkRNfPj2FRtZwLJjWhG0yKna17v33ldQ8jOOFDSkTPC2TCcofJ
AqdPChToxenE9Jvo8xJEsmmiXkxZWyIrmdbaFBhcqX2CjyM7fTWHoXxtdTO464Ux/Bj7Nt2MVkro
Ob7knwGi+hMH44Io6nqu9jA1PDtuUBDjn7LDuD4mcdRv+mxINrqeNvd6n+evTT0R5oPUe1gVmdft
Eejp+ynOgFunvhU+O4U5bCsRJWSeSGcF7YPuFU3+nUEW2d5qZHCKw7p9yckIXSclXHa0e7/hBhlH
NQTW0bPT9ESEobcngA+weZJuSJClZ+tZ7rpL9XqVGWP2s6jq6lva8M7LfErWjoz5ldMSKrHVAAAp
8EMXYZpuBQaCNWz9+IWQmCJeFUVQHED9/QORBkwyV4o1KicwziO8bTfri2c0MOWx6zT1S2iWbLka
Nmm7toq2v/eF7N6wCowbN9XcT4njprOhHYmsb6hyy0LXfyogPJ7I1htWvVZ2j2oMva3RVD+QNLuH
vCrUSq8I0GgrdI0wW8mmiyf/KJNBJ5SALiBOpuyJz7DbK3xfq4pu1CYIc/JuS5U9JSIdnsArkF7j
TBb3prDIn7rBElu6vM2utqlymIlXzzka3VZ3a4v110wpTPhxvAk1vfmnI7wCtWU/fUEFBONuJCHE
SKzhkNfo1oiO/1Gr+pdEWIqYljOlRX7Es9mTyA4PcnoWvtQfjaH9BXj2SxDn2Z487fCYFLDQW99I
iVEYnJLuIL1D1LPhiVhxIDdZSiZZpvu/4q6ON6LwHPI+swZYbf+9sLL6xU9UZK5iWWnr2ELmlZGY
eyc94uk0azK3eUkyU9wXI4nYhgCzzkoXtGIzTf7brMNAoTokqGWLH6HOc6xi1Q27WlIwyPFf3Uee
a7ACZckhb8AYcIAK36KakMapLQlb0ES0GaLxf5yd2Y6cWtZ1nwiJfsNtQLTZd3baN8g+tun7DRt4
+n/gunFGpjL0/SpVSUdVKhJit2vNOWZ0C01c/XR9RVK603vaVhvXkEBjJhsekzmH2kgLqy6JwybP
3MCruvQexC0SAmiSLpkVvUV0X+/RMu5/26LO7m3cRxu2lIGQTetr50XGz6XKo7ukTCO0Bbpx5XqQ
BksMx69C9XT84uJV2R4ByQPqxMRZkzOLNR9LM5wbt1kDPmJLBqRql3vSv9sj51EbWCP/J1Domi0G
zekxqpvsbjHSfB+3QOlMGFUV4aCjt0Vi1Z9GMRmPgzGqU6VIukysdoErWFs7sgMRy6emCh3idvhH
ou5otllhFNtpYPTtgyjnaNMNmEA1PXl0/MnsNpqmyceqiZ1t33v1Ly8brcdBMDpNlTZH9sUsaDXN
3raeZp0Ka52GRgRyjjrAEMTJ4F9jlJLhkNvV9ch1nVRZ1RBqXMkd7SEyLir1UiNKNTaA1ZOdkEQW
uXDHD3qVDSfylckImPxsVyqXdrkdpYexH2TYL5F9NQ0MEntJ+hPiSypWfmRvXXdadprq1Ua3ZHog
Q8A6NAOiNy2f9VMhy/qGFkNx3RsGgdgRKzcXvShcxn45WKWh+MfpJ9N5/Y0YVsvU9fuG+DRqRr73
FYYaqWXU6cLGqNfMh0J/stFtA4xsljAVc/9YDWheutYydxG4mYNLDBl+eqd74hTVhLQ38yBN42ze
mHAMQ09rZitoWKoPlvTw2vp49lsiDnaqTrE5pLWFJgT5fkgwpbr1Wgji09plo7enkQfh6Fvu6aiy
R0rdc0vfQnP4bn2SmQffWBNdhPnHWRryaxM74wPWVh0YeSJ3Ypbdy5hx0zMILwx8R6t2LZqyTTd3
/pqdqX+bjdl47QidR9utngw5VmRt5V8Y4un9Eufy2bP69Kg3WrFzqfTcd0ZV4+5bip0vCSht4TkE
ILm8B+SfwPP6MXu0S6N/lZVBYFWVzic6mHBoG0P5h9GJm2ZrEqIZVkpP9/DaJ4qFEeF0ESsVie7i
VLtW9VpMmfnKdR76lrIi8oUx5iX3OEiSr25qx6EzoOhQih09J3gEe0ZXbEmh6/Zl5jukLVELu3V9
CeIEzGNomCAEPGN8JnC9vYGbYm8JFCFojE32alqqMURm721Gt2tZWHm1qZqsg7J8/VBGtAA3aQxP
teXufuXJxfxlT0Z1GvSx2kVzO+2h5dtfE0nSBl7KZJdxgN7b8xAd4zEhvpuYOOKfc0V637Sap4Y2
48TQJr4XungRAi8V48HhjR78nigsDofGvZZ18dUCAmjjDnG1K/zYpwgBd41dftj6hWZsC3dprjKl
wWmA1nBMel3d+4nLKUWpMZwWb2RtbU1qnz06eTrJj4lmeeRRZtqhz9HGeybJD6VJ21FXBCS7Wtds
ZmKpNz1H7zsFXeVGKxvtXllFuaHqRFzQVCHdsrBB6PZSHktwlVcIBD2SXh3/4CLKOmY6MAXPJCuu
MuJul2trrvwKmWviNaSVDtExF4l5200cf5rR9cMae+aTOzv8aX5U37dozbeeN7T7dJJL6JDJEljm
8lWaSCgoK69p51PtbhGf60GclfLOBke4BZys4Rol2NtdDKwXU4oCF/cE5UAFymvJiz1rgHztGpu4
uLZxyLdE+ISDxX6I2jIPKfg0TyMoX5C5k75rLZI/ZY9tsR3JGDUrfQ5F0cUHO6/HF8MjKqIkgMfc
VDGtEBk36i7jLrFT09JsaYhRXHcaA5xGQ1bQ2OXW6zj2yZ6OYI3eo3AJclHRuFPVkpwoRSxE7w0l
LRWS9Ioo1sjitJftWDsqrA2rfzQ5btzkhendq0YlVywExMMwB0Cyr1EvrdEHhT/GP9yU3XNjFnZ0
Y7d4LITdv1AIyPTt7JfRviMdYpcocuYIA3MOZWekp8TRxqNosMJtZhN8X9DBUglSa2HBWQbzefRE
fMeYHvcKO9D1RB7YnRIzIaRo6LfUPI0As9JwiDXy3WlqJPFXksqQn7m6QwIazvaMuKVrQwdakkyV
vi3MpN4NrtNALyErazMNeUWIOa/vO1lEvtw431CYse+cQauJlhNs8kuvb1fH4zcW1Ig0xYngjNZ0
6yP9im67qnoOs0deHqHo5ZZgRXWQikNH4pCzqpWZezC0xXuk+4JI0SqXbQl25CUHQLuJ44IxOCTd
dYsBmCbGxLplz4t3TOaxDRrHBbMCqYZVjs94l5oVAU9+PzwbZuonge3L6dCKrj/luVwCuLbzHpM0
yiarK37UmlJhkUtnb8i8uFm0xQrJk6lDFJ6EZzn1HA5G6T5NJAuewDR1OzJ10l3eNKR2RdWXAZPX
eqTyrryizDj7zxhiYj3a50uWcSYTc2CPZf+n6ORwAqNC/tmY6E+abV23bFF3WpN4h6gUww+XpNlQ
4eXcReAuSYqhg0L7pdaCpZP9YW6pa3Jj+F2XeMy9QUb7Ok6cbVm7GE5ZMkKhMcssNcofaqLeDh6J
ZBhZL89s0OZzC4bwqyrZ4YtxUPfgZ7Q7yLVdEmJXj0Nsj/dySceNCzlt79aNuNHkXL7Eo2seZtKf
WIdIfTIafGoT4LsHTWouu6O0tnOuO4Hr1ncEfMs6rPuMvL3csu7rPDO2aW7S13YHL5BFwbUxigl5
ypomNHruirVVVf9xffKDhSyrJxLQuJmMyt+kNqlYPkyzrZ8hI1FaZ3SbRdIXrir9NScJezmIyi/3
STKSiulDQ3PyQVyoR7wvf9h/27YOdUELR/hZVYA4U5sel0hPbTb7OLsssrMi5Xs7lxPuJTHGeeuC
MhbtkdUOAB3FBDn7tviBBQn1bgU5fM3VYVPozMMIKGUXF/DEchImiG6IiyNYrvrCa76v2lHzoK6E
LwLpCfK7t0/2/YLi+6RR6G+EeMAOV+MeTMXXbuhYOhK72n1ebvnos+LmR4SFJIHq3FmNmwRHO6vX
lQ1tXbzXm6p+9aTSbtNBkrDz+bPeNcP4rMiFXOwkq24bEc/blxtqj9QyOpAniu7JEswaZ+XSB1uX
tJl+zPouveMwvDgbQrfkJsN7Hw7Klz8+/zM+qmyBPqXqS+WXrvnZJ6aNM1DPT/NTq6bsivYpcTTK
JSuEJdUn9m0ZzeV3VxqExX/+4PclSg6eRO6QAmCYq7by7etzqF8ES1t+GmQ7/BcNaqanIi7BWj58
CtISxAdoPnCbvX3KMkKZ4LyQn+ZmNB5cR3k30lWX7Gzvi72MUwcmA/5sxNJ/hSf/dCC45kqj4Uh5
6n2Jfbd29xGnU2Ak26mr6703d86NHfX2saWAd2EcWR9OEgxZfEvaU/Sozl5RqBlt/ZSeEFXjd54a
waIqZqER8eJHaLdz+FpBUZruC/eInIKF3/tPJjlz5ZfYclK5KcyWEJhpBnq1R5Sl+sMgVEw5t5kG
oq7mOq33bryYXwgrN64qAjxgvwM7I4/Lg8xmEl+cboe2HR78SfVekJCO3aGHSGk0z07X7ZtET+9Q
gvhfIm7wbbgks/FFNNEstmYsVBQgmo3bjTUY9aU2ygdTeu15MrphidJqPxvf8WhjYDfT4jT7RFPa
TO4HmD5fC0z1/+eaO70FGoX+Cl5BtnbWYnBwxjolfrxTWyfyS5WSpLCpIQ5fWhSN9Qc9KwmzGkIB
4Wk2SQFnCwdeWXI7U5Gd8JS4JJsbmGcdskwPM9Gmm9guxy1m4HJv6Om0H9rJ3fS0bHejEclLgqX3
Ax88ETp9/gWtj4Xz7dgzYk7pUNejI/kh8XDTw1juNxjSh+yqISfsJ7QoLBCeBIa+RknOgOiNdnD3
c4oZg1sxB+BeRNWpibzlxmVH+1kREU4CoEFo4gZ6zLKE0WLWdqhcqdItNt/1jZORu28h3VkLY0eg
89HIMuM8k/ncrQZB5GKU6FUYtXMJN7OkzsUHamwVdp0g+nvQFvs6Vk1EaXVMnXtd+vrM+NeXJ6nc
1iK3mfN6APFk6bbuWvPdKK4V1zGYgj80GofXokmqu2GWKc50wDLLrsxM9Rzps4+KKp/JpNZ8Y6x3
rhtlYjflWfMYZVV3F5N1geZMnww8cFQc822bufVXD9jmH4ohiXz5fJF9v3WvCwLNWvqVVMDPV3eE
6h6/xeQfW73F9oN+W9+b9LuJq+/MfaO7atsZ5O+ocTKDzx/9fuLxaDgcOEXxXFn++t//syZq1eh6
pJ1ER/T57a3hKCK6l1Fup8wb/38eBaUcYapBw0tfN4F/HiW6aKTgTAS7YKDthiKtD4Ib27byY/v4
+Vt9MPlIjQGAvE48g9PX2RFhECLiYplwQ49MGXQCwIELCIqYPIYQ1ZkalTx1dRn53n7xCDFKot7d
dCWoi8//kvc7G38IHb4Vurs24c5eeuxNao9DFR2bsl5euWUJezMurdFc2F/eHxB8Cw0d7Q8GEIfO
s9UmRZ2z+ANWbRC+1DNqXbJX9H0pEcdrg/lT+Vz1NnOf0AL6/A0/GEGcwxAcmPD1V87K25/V6szO
iqWlHadeJbfsqNkPl+ConeenZvj5o95zRxG82hgSoaxBH6IF/vZZUmqNm1r8SMMqgtzo3kodyGLb
DkEtUIUhtk4toeqXsgxJV6doR9CB8700YuOpiSqH7lIzd/qmxI98X9bcnTUKltUmJ8sQ3gOBMVRv
/FmKbV5O8pVqjWzpiHtJGSZr3WOAzHnJWfzBCZNEDPYH7Nr0LZH8v32pxvcYlAKdDBOxjDnKaq2+
c2p8/oGdJJlBcdSkKQH0wXwESEbSLwn0S00QUDUs+8+/8F9H0dtdi/ILdwjyHf9iyc62xwHukQPi
ITlpjrNE2yhR/nXBLrkc8jRJqmD0sOLSsJhbwuxkWxekIrbzE230mnxZkQhcJ9W4AmMck5hcDPEq
nEdTXXLVf/jVECCgL0Llzkc7m+GdUXqTtkpjJTlrw4tlue2NtgAzDmpSh+HG0GuS0FBYXMnq9vwf
TWWsbgajoHf2+Uf7aI5jKGA8GlwUOMS8/QFJ7JopM89gVikDPTfYIjX4IJa8hMD6aI6jycM9inOV
xICzbVzXZl/HGgiDZ3BmZnc8V3scMzRqpqXTfo1Dz+ICZX75P9+3VlOuheCZ4wPX2LP3Q2bpr5zr
9NQ4tRM44xDjAtbrp7kXWDY+/5Yf/q4AojgEoxnAOHG2YEJTAZwB+OUkemM+Clq9QTdpCa0JSitJ
VOrbGuVTYEOAPkxWObymTIlLs2BdR85mAb5gBifndWu1/b/9RbWJqNgqAseeTkhS82hsiEaIzVtL
wDd0fPnbox5y7EQ1h9Oc+Xe15Fz8+YdwPzgU8PbslVSKUDVYZwM8awVHerNLTsvUdF8lHLn5EDu2
+diNrfNT6rkhNkZqjN1WujKVgR43XbbrUJrMu6iuxluDhlEV+qpcXkftgZlM6WYfm7CEqJ6WGuKE
hHrONqVzJAlrbr1V9y1aZ1NNkbzyxoSwxygW16SEWlTcEcXpW63DKxd6FAuR4Ludgq1Tu6l+8JJO
pTdGXkMjaSISs7cq79uCZgaIqdDDGwmcNlZse03jriABp+n/2OTQ0wxXXTpsYiq7ZRBlGhlJm742
y4L2nhnDoKpHStyGvxhh1mn+U2pE9bF3G/c7qtHy1qPN29Bs1PU24FgPCZgfpOzos0aiCXOCf17Y
Ca2YeaG36YHuDHoXDUZdGlQKjkyQeC37FLFLBd0VL9OLzewnfATFLv1/PQARZGczh1YlDqWSc9us
ESmdd23cYy8K74QIA21zlmqBWtrsAsLu3ZLEhOVQB/OM8w+n/rM9Zez8hqAS2R1Hroj0xs0UmVdG
F/fSuePdKF1XBsEJa2XSvJfcjNCyXNJ/89MEWes7TzF/ixqns9lyNC8g2h9bObn72KGJ8/kEeb9V
8X6ru3mVZaPeOncfkX7X5mYu8uNU4EKmS2TeSYkfhmp4EuJfGwN6Hzqcp6W8TiafIljZ23R6DCfo
xuEXyNvsxR394s6hk7H9/I97/1k4TCPAJDidkhGL2dsFJI0cqzPqKD5yBxxuzDwDc1n6o/fYp0nV
bO1cuu5WzOV4rReRuoTVfldrWNcttMQ2ow2LyjuAIe2dIqso9kHuzg5eW7bo7C2Svk2pm3Q+s0vm
7A+GGwUigrVW546F3uvt68JL0OzWNPKjAyPqdzXRA5aLdcnm+nfUvlmWeS+GNHsQNg7m0dljUmYM
rWmzOCaDaG7TKEvoQFpRhTMG3PRMy61eyDuYkB1c01WMVaDVhZ1tYIs6+d60e+8nxf8ktOL5m56W
7h29zXTZq8UimYlS+hBvk6YTxTZd6jzaCiP3jEPT6+aFC/kHvw/XPZIbwCysdJez96AEAnQgaWBo
03EO5tl90TkphdwNZxoMXXJhMK47xdlnQ1fOR0PmCPvxXKO6qoQVG2kGWN47TmBZOaIRgqOozB5K
bI835WzACbS1+DspKhce/req9u7pK0ti5WSB6Tnbx5xkbEosadkxzTQ1hNHcMRd6Xy3ao2qLMrqV
S+PR4Z3FXD0KhOnefe8QNPs4l5XkIDzo+ZMzlZkeFL0AK8D+1owPn0/Xj74QOdjsjahBqUGe3Z58
6I0gKMz8mDWjwl6RCHfaRnFCn77kzCN3rZHkoE5hrP70aHzL5ynROudCaWo9VZx/KW5Ra8kIJxaS
+bezKJaOvowRHGAPdp0b1Pko2sex6weCbQbTvTAIP3gaoSUU0TnhMKPOxZLGaI+DxS5/RFmk/xhj
Gf+J7elHl0fWhZX6/eqALYm7DZZbjsn2uXc6NhJdJd4YH4WWmdrRwYQrdtKrLtJw3x2Qadij+Say
GBOH7p/rvh09B96nS42mfimbPXcVqOZGbpNnnbtt/VMbTRMinklzaPf5AProyeyEDHH439Ryzo7I
qtDsQs1KO1BtGtIg6nTzoEW1Qh4nKT75tfe08tUuPPX9sPU5m/LSoGotAhTWn/ifikprwGAqc1M7
NEWLnG3QIfXgDHU31TK1z/qQNVep4cdb+hrl91HZtNY/f+2zMeShdwU3AAcYBhfU//O6PcbLodMl
COupABV6ldKDQulU663YIsWJ1IX3/fBxxjpNzfWy/Dc87p/3rUd34puOqPTsRcAgJJnejSS1HA5s
28/f7NxI8b9Xw1aySvtxY51rpq2Bs2C+DNEhpSk+Bigw8wWh6RDdkTsQC8iSaB6ctLXabZyM6bPe
9n4cytq2xk00GrG+pesPOiZ12ti58B3OL0n/++PW8rVF0w3w8zrj/vkQfidKUM+4wVaLKuRMvRnj
0PML9aUA/UikY5E6rxJSzqPRJfaM6iNblo1bitK48J3ct2vW+pdQ1lozVvk3CPyzlZO8IX9o3Fgc
rIG7IQm8CrEA2iUhBaq6Rb9E8/5gCKDYF39RYAar9VkFKDc9QiDyTBwiI/IDRWdu35tsWlEzqQuv
9uGj/nm19dX/+cjo8jk5DZF7wAzx0+TjXi+OOe0iVp4L289Hg229Wq92FQppHNvePqrjAFtpCLgO
0pBYyPmfItbl8JtluzE2rC4kwxAdtS7uZRWb45Ux+5FD7AZ3/405WVQ0EKVrP+fIyb58Pg/OFra/
vy83YNT0rDGrF/ntX+ajGmkWF4ptaTnxy4Qau9uMXrvcVE3p33CBdnZmiu7owsLy0QjnLalyMAXx
P7/L2Shsb/QKMkwc1B0/Z1Ml5FtMa0CNmweCWOzA6oQTtpzpDokvJKKeJL9wX/tobK/XGwq4XDBY
6d6+e7fEWivMgXfPHOd2oRdNE60b77gx54FylHthn/xgwOFRBsVvr15l0kXePk/vU/Rv0PbJNxmN
u4Ka68nTqvlBVLq4sPmf7Rzrz0rZn8o4JBU0a+cDLk7pE3L9Ztou5l9RhE2xrIvy7tkhtnYI/Nly
/vQwegqE/FFuYRGJp3T/+dj66H1XyphjcUviVz5bO0xkkLETZ95BB4gF2E7E2h/HpvmzAemA/vLz
p52dQv6+8sqq8WwM7oQ8nV3Jikxk82Bp3iH2i+7FrDxGlOcsFxzg58fd/z2GMwjXb4jcGN7e/ohY
Kz1FNxUSeGrBG3alm//uVq/sJoGpFe8zfR5R3EQcvO97Ri9qmVnBAeWX3g2Jm8ASIonPgmPz2kmT
VObPv8LZxXT982Ct6DZyOZgCeHPe/nmzHtW+OVvisDhz/tuZ5u5hyRtJYbwkhhQRkNm/qqGmrcw4
aKwLM+qD1WT1x6zPX4sgztlvMFQcryXG9AOv+7vpSxeaT0Exb1WyIVK3toaoxdPnb/zBKKMVxOmE
3/4v3+7tG9McREfWTYIY5LS995fKO0xNPp7sttIuzKqPVi1EIuuyxZLF087ez50zO8k12zuYtec/
0hlpjIA6nmZCmRPd94hQlQc9L4ffdC6zh8ky76s+9S4M9HeFEW6ViNnXjsxag8BP9/aNFR1lO4JG
f5rx/+3thRQ1zTaRUimuufYyrhkeIph6bljwmgl/LKZrFRU1noBSzJj9E48YG19WF359jqQ8+d8b
Dn8ZtEUq1yuaFs3/2egjfdJyWgU4jnQsHUWDMaEOpj+1VQX7yXaFHtXoO7sYjnyMtrO0x4YykpMV
O8okWuihXo92JBfZfyjvswnAKYCIFEf2t0J3oiun6UAY6Bg+NqM1G99j1xnuh8pJ9zO/m9qOXdww
9prhKnJc2oEoUO0/PiTCdBMvFAvRggN1CYhgHL5YKrXu1WCQreE02ikhyvWht3370bMXh3i2WoiC
trjdnxxYkruhT9KeSIrCuYcsWV2VAI0CQKnFDFpd+D8naQwvWJ3GPpgbnk6ZKil+E38itnPliGd0
1u1+Tiwr2kpJMqjUHWw7tdFNQT+21s/Joj2ERJhfFkNnNJ+0Oc0we/VzjXA9WwhujtSE+2KqBDth
oZUQx5DrUB3tMk9988polatPnffLHe2ePpc9d8WmB40fzt6sH5eqcEIuvskLp97oihwTg3zOBH2q
j2yRrYTuSRTJ7MEgjf5pUHH/K+2z3NlNbSmf6z6aH6DwOS2oQ6TtIZ04wiNylOJH6mQuQtmaJMuQ
Wnf2ex667jrhM4gwgVJ+X+Vd+c0bLH9n4v4KJp27+jbJpRVmka2e1VhUA4dqkbahDx4G/aLQvAwO
5bjUweRCYo2KYTzOM13nL15jRk91XdZHyIftc5/H6VF07XBPKzB6BZcKgQ601DGzi/EBuoB3nGmJ
BUqa4uSQmnRfNy0QmdSeTlpKpliMSanaaaOH+2z0jeaHWcmpfEjRYDWhP1S53Kkk7Z6HSdY1koZo
Te0zaxS/Q9r1fZhgBsqDiPTtfSnq6Nobaq0J57mctq0s2oeqL42HRJG1uR2qcfFQdJWI9SgRl197
hReDhoefFluSdfvrKlosFJRWJ/0j5D3NCsdsUcCWGltexZrj3yXaap+igXESbgzD10rUiKBJn/bE
wRTfEXR0j9qCVYrrHIgdI16Zgk3/y7Gm5TFZK5IWqR/1pijKKQ1iXE/GVrMdme2dVCUPvqpmO6hb
XciN58FBgMQzusd4MKY+7DVRbuc0Na6sNnHEfT0PTb8lPsAk4DmqsmuK1fIGBZvbnyxLaZuhJv44
wfwB0A2N/MjI/1o7o4fIW0aJt/GaRN7alTAe/NIy0gC1r36DVKn+HieNWTziEkb8xlqKCyzlmPqi
+s4/wkrzs00zYO6CSu1bW5Rfyghi14IsUsRWBBveVGXYspo4zw2aaLWp9NHhoj7RwnyKhobOT9nS
UhB5ov50XDVCY6qp0yZNgqMRa8PytJSt9Tz7XnHKVyZzbGQWUqx8wrpVmtmVwMFoYX1T/a7rG2rO
KXi6rRTEUEA38ZuAKAX/ZJS6g0mfUFycC9wvpaSRw8H3JW0Evk+480lAuANkwsGIH1nY2wWVemEc
NGsYHaAclY/murEptZflN0TjJhp6z8XPnIjqYcjxbG9aAwZMkSg6o8Iff1QRumEeNFTo7DEucWnL
6usoSrrvcTTXccDCt7yUrZsea1Gqiq0r77vDXMbxVScMbAWtTjcHIdFcPpB3lxBvJiv7WlSTcfT1
Mb8xWzc+eYZWX/n20LzE+bgy3V15dBxsrL3lF6/RhE0kTez8SWSOd0ezxrtZt9VDbKy2EW2olkMS
iQy8i2bsKrw+YGMr1/wxlCAblGa/NoOodrGVL+VmUfiZcPlZ4trvsAuBIXBvxqpFSq3aeesKVJGN
nNB1p6llP9NKwHWCtybLNjIukolw26y+Wo2VkYpCtHbEmeGV12sRw9nEpJLskfoXJ0OgSw7ouo8H
khNwRdSA5I0gGkp5QlNigErJpC0OWtZO+AbgVqdAfxaCpO1OulepTPsdouP5bpKafoBTk96WlRAn
CZP2NRl6NoXBxizLf2JI1XNdiUA6RSuIrki90AM/s1oL8jZwtaUoNhjS9ed2EvbVUmhOaOB9uxl0
o9obFv36BDz6voeO89B5EiV2reS1kJEgrKVwXyRdvTtaM85D26ISDI1UmD8LyL0HXTS4AUet+AL1
EgudyqI+DstWs/SVC+A9L2037UtfOAf0UfFjSuRuFTiVNWYBipxLxWsbntr7UwM9/vVA87dQeV4X
RTVUdPQXixPWjjCZGdfW/E31xn8jsPdFE8VROc3NKLFtwD+FcPhFM9hFzHrlUz7guQuUOd14SxwY
Zn1Tjfpvtum7uspfhrg8qdLfR2L4pWxHBAhIpk0V+b/9Sn6fhXttVwA14/ZrOTd3M76D/VKQ/mE3
xSHr/W+wPAMArd+JWLa2etJZQeTb+Fe68WquQQYonM6YRu4wfB7TtLrLY+25t6LriVZqZvlPXa9f
YSYzg4qcFcslv6Lvx69V4T/0ePVKh/gTBt1Gi/DeZfUNjb7bCBMg1vKw75xwWYNVaGVukEGFYqr3
saZfl7V4poz9yxLDqWsTAJnO9VDIg6s52GSaP37TnixqlGWd3pc+oD7LSb5FtWiC2skfHJAk+ImO
VOP/0xF2IOw+5b14bf3ld1/k/7Ua0ZEq7+6aLsFW7zrHNgb/lHrxHTMqwBD7aCTzds6Mqxl9KSac
KKiXjo1/ZWFN6sro9ZdFs3eD1m8TWZLOjnhiZQJcWauduk+u3XHe4qrbrdngZTsco0moUFretWox
AFoU47K+QZbYl48QkK/kPG4XfViYMBOnMtBXmbvsubruqqk9Dn5lbGYxPvZGEXYkIdOCrQNpa99I
jM82Bcv+trRavC7t6yi/qMYiOjR6asCs0I3WZ1p17kZ27N2afZj0/PsivWD2bea+fk8IirkxI6Zi
XBEUBumq0tv/ZlBNkA60vcyrr9Kp9GsqqMWmoZDDIYaYRHMsvvSKFjPBRgZ/K/4NyGcwIZs0qzdS
WXdaNO+buMsCrytvc5n+oFjgb72uyLfTbB1mooQijseTdLuNp/cd53n7AcvOErDRnSTNlp6AtnDO
yxe0RXsyjU8jx7RN4dKAAW/RdwWM8bh/SUHFWtESGLbx0xRDG4xieEiM4jpR2vfUHv+Mwv0VJ9q+
1+tfc6UFWM1v2gmOWlLZX4Y62rokDenVfBy8+YS8+drixSdBVnhmo5ewfASadXqzJPVVaZNQW6sZ
WiQ594rYlgS+mLvkN21LcuqA9coAsj3az0VrbEFqn/IFf19Z3dcq+VX1+ReHI5ocrW8QX+7nQt+q
ofvP1wjV6cadpTeHlmrCplz0UMsgeybm0TULnHHaLvadoxjBH/vaRESS9RfiH3iZ2NNHDbWh29Ve
Dm+JdCp8JKGv5dcdG3lbqifyLfceMaKT1+9N7lQO5vXI0UOoCpssW9ffCVOAdxrN/tbTlud5UMeI
M4fsMLjnQh1c8FG4roir41eeK/s/zc3uKl2++p48xa350mpMTmdccLBjV+J8th/7meFSX9uIFeE/
fMNZcmrN6bdyrF0+xleRle/McvkWDdm+y+dfY8NFgOAS3yh/F0l1r9n+f7OP0asTP+zZzTeJjt0k
c6zfs9e+DiKDJyaOWj7et2jGzay5jTQA0foyP/cFduE0Me9MkexmJtqmLNvHOdduE9/iEJ8T8WO4
1S0e1NBJylsHyTAG/huBISFrs8em705mNX73qM5muXvVMr+g7WPk72FAVN0zxuedN3W3Tj3clmn6
nEbGCTTSV4KfdpajPUpR7uo43U1gKNAPbNqx2PYL91bHDymNbCOptqZe/xH9dIgs7ZAAA9hgnvpq
mRry9+gW8xtUBjvE9nqf+0UYZ/1DLjOIFBFKkonwqSUhmUtkBBrM1SGbsruGNIMymraWrg7IBstg
NOQVsXwvoA4C3WuOPW2lDQqg66Tn09upY6wSlHzDWnqDj/guLbgcxOkAcKmfveOiL9lGH2Yyiao8
NE3/ypD1Y1qu0d41DAcc5BtYGxvOlI9uq4djrB+bNDnUafGqJ9FNN2s/OclwlBvz52Q0AzMZ9qbV
b2eiZalUwuGvcL1Nt5lhbo2p2zuooe3JvM7WmVk5duBD4l5UdTfNM2bNNQbMqJLNLMejL9oHicVa
o7acaEbIMXsMIknkmaPuW83ZIXY8ubK8Xob4Lu7SgHp1ETSLvpJNy6cmr/wARyfS3Tao4/6YJCwh
/4+js1iOHYmC6BcpQgxbUTPZbdwobD9bTCXW18/pWUzExMAztFR1IfNkPFW3pJq+lYUNugnif5xm
HPey/OooSH1rHlm5DTt99mWlO8apdtOUFhOD85w49eQmki67y0Qfk3RwPxCU8gy2JpPlnnH7/ESx
uFXn+Iq3fMOlGObaYxBcXSBCPMM2DNH03NBovTpyFxZ19YX1gc5x3ZZ2eeyc6CWXKslt+jqs1urT
GJzpYXTfSF0CHLvfKgnhYOoy7GfZ/nEwlu5jKOWGln0Inh/XRoHkiRWYLbl9tzjXfo1G5rxSCQRj
tsKoYm5enCGr3MZM3jPc4mkth3JRnR9HmhDaEbfo5sFwaGQk6oDyQWBIlic30VOm5NxFyn01tX0+
8eHCUAgRualeMq9BHWm7ifqjU6z3TE6eq1b3eq5xt5dnbyqLYClwuGpqS0HJksfKiftq2+YTA6Vn
rnNQWOKGIfvQl/yQ8nzA5+13eBNzdTw1S7I1tHzHe+CrRXuJTDzYzfCQBfTmjpiGADnxPo1kRhTD
WVMRoLIwfrEybSNWjCrT1P/QwO+akWA8Ke9PSax9RHl+bZPxnU4LjWg5vq0tls05jkIFMGCNDMOT
qTCTLNsnZl54ijJucI1uKxMzwDBnml8tC+jeurUDiD3VhhvpJOr85PR6sE7gIzIlC6QSXzkGeAjI
B3PtXkvizqNO/gOrF8y9c8DeCnRGcBJo8gWj1IetLJeu1F+BaeQuooxX/EWXHDVYh+OvFuWOzDTG
tf0uyjBJtgaO6CEGJrB6edEch1R77irpwKiG67qyTT8hIY68iC1y09DKkepP4o3fH188CuYoPkCJ
QW0+3ojI/QUrFfTMiDraLdVywlgen7W6C1N7flWHxAqKvDspnMh1NwezUZ/1dcCYLl+bNj/M9vqZ
NDwNgNV/x6h5Wc3+s2U4IxnLH2cAoRdNjxe+2ikzQSFaDqVHWq55n/N6tJQGZKXDXyrc9AFC6okK
yPO7mfTqVkCaGinnJKvJgkhBOg1JJmCD+FzM47tmLk+5jWCwKeZPYcu7WrJPXDSBQlpuToPmGhrx
9os27GoTEIRDGTYz5gDoEsluNo7XqOcUpbs+9JMdLAKXJ3gWV1ET5sqGwzBHq29Z5szHCnixO+GI
etAGPqc+P3eW9ZHnSkio+lkS8XsTw4wh/cPyM7Le47kORJm8dhAemF3OO6RWr7qW/Ax9wuESb1qN
Z6kdKr8u4m1H/dvLfL1i1NkQDRtZ766JPISVGPajop1iIiYvFWUy7vjKL6shCXlTUI712Rd8oE0X
jycppsAf0l8QSh9LTf1grpj1zUa+VdjA/YJPE8Wjr7RcRNaceMSMx/SkIqA7d/Nx/qljyVMH5816
nMF0YLs+nzU8xqXiKlLy2jh945LN9Ad3ZcsKbwvoyIC/AU2nzmCqiMRKsCbYt1Uq2PJm9VXEGia5
7GZhajUMUbulWuPwHbqgJKEQO3Z+F2l6qouuRtNobwub4SrFy2fatW/YJTdIb6+9XDoupvutpnWK
V4vpBnQE/+1qBMM0YImurXMPxK6ZdSYFvczhLBtMSMRlJv+imo1dXbYnZ5pe57oMTbnwTfBBOOGP
UvOwwDc4ocl09hLFAERRP8t589Kx2vVSU/aJpmwQkNp3lAmELMDOVvqtPufXh/uXNu8wlGu7n3vt
jeVuFCxIsdzcqff5kt4igYOVleMd0fkpm+J9VrY0v2hdW6nQfTu3d0XXkn8oK+eumphTZfreAmhX
d/qldJp7tWa3REZ9kpvDYZX1LxSOd3TVd20yAXo4ll/LWgEgZ1Avumzfe7brntGSfDOu6pkcc4zR
JAB4hgWeemIQWZrGNz1B7pYPIG5VIx+1eTSVRj51ObgcyA2+3lufi5KHg55YfmSlOyMdj5gNfcZ3
XzjmQddo3aeuMbE0hnmr8850S/xUCIAZC3bEvmmeWgIhMXqGTYnGA9GW42M8vZpq4xsZb2CVauEw
W9JZNzMntMvq3SoVQSYb1xXXZ0AffapryvQ6O0GFQd4rqj/pgfPRM9udDZmIUxMP91iB1enq7WCv
m6y652nzmsr528Oih5KgDRD6JD5r04VKUDupmegDfUnANGVW/iX0ZpdKNiFhU05VXf/1iXyRYk2E
Zr9CLhisozG2PqZ7upu4ueZjW9LcZvBSRgTNRXOBZubOwoh97uWYy0DhHkp1jyjVS8M+TJYiOtTh
HRsfOI76s0BQ7GrElpI30odmHhW+o05PEn5uH1Hqz2hPG/Z+OxA4e0m2iaXssbhL5hCYmSR8B4ky
7w+YAiTW/GHxZYrnK1r7X+y2fqIXW90aNpoYwn6079aKie4B7RcKAaGtFD23a3zKavloatSKpiUf
R3JcayPlh8rHt1lpWj4JzBLdQGA2CbpANphSe2arBk1pRQDDOLX7rD9ly3LREnUjEUwK8Kc8ZDwc
S0azmtYftcSEWlYuZccESh0Hr+jlN5qrC5R/86c19etgUKtpJY3xXNudq7A3dwEiudYqNm20nmnV
AcdkyTHNWLPp5h4fW9CmCQ3tI1yq+szEsM0FUJEUfDqbkcRTcE3NU7aJmFL6ziozOGduVYn+XM/2
ITF1Kh3TpQA3/AdebtHXndMlb5UmgXKzs5/B4m6tVhoRqYt3Rc3/O7Z0sf17LSk/+tgzY4NcNifr
bYiTUzy3F9zY5wRv6sqQooBiKtvLOV0SBWPg8h4pzRHL6kbvNWoXI5S6Fe6cSLYsrXiiFns4knj0
UdjGPyMSo4elOAIvAa66T00fW8UH40wK4NEbWssveNkLh8RWWuUjA/Zv8lwsdknphiPTN0d5v+bq
LUuXMYSl4+ZGfFx5qIiltUimkil9lOWu8LRnOeVqbdu5X48aUz5YU3WbAaSQ7rZVHUbboeRP9E8x
KAfYra/lSAKVCdHJE5p5UKX00LdRHPSP6A172GRzfCzV6Mqw+qiWw18HDsvLLP0lNapzX9p7ibOw
n/V/dRoJb24ZM1U8R1q1nBXRhYBbR/fBxQehD1EK9tKp7ktMhfHKBbzMp0lK3lXJ+DX08dvo6My0
Wj4xO9wOwslDbeKJ6GyOqzzsEukG0uyWqc3osn8KU6PxI7aa/iotT5g8Geo4SDDqYaf19T3L1Gdu
o9I3h8QvOml1S30+6bZ+1Ic5rEHvrKyZTGgBXpbUP6x6VS/WrdchU/Z2ZQG0aDieMVyNfTT4em3L
nzjrZW8QSkL9THmRTiqrHzZqrUHXQFI5xu05NLrKE1m1QcMS8s6ck0j7WRKQ1YQTBmqW/OpMcF22
OHigE+NDElpoMuUHe+zK5rx4XT/wIMrqnwlsTagqV5cUe3U0X1ISbAG1MBEc57dO7qllo1bajfW7
NqF2kmz7hBTQjwaWNBCDblaxktBcqbY/59E/8rDf4pYXfpCbNshWElRVqzH3Zqz9AvEYAACr+46R
KhP75FPKMSDEoqGaWjkA7YGmpAFWUy09ksUhL/3qMSAmxGmLneo0c/Q4mNlOswC7oqNFWfQOc46J
fLVYqRMqiUqpMh0yjQpygnUGn46SumYBgyJtmzroi/iwpFOoNUQ6pk3/Q+N3Wm3lOUujCaySfdb7
mYp3ru/k0s2BYlQ3Th0U9Fr9FakOiq+RxW2mtmBGmgwz8HDU9HH3/5zRMPyOqnuKxx3CAp9jFZbe
4z3J1pFzvX0RS08LDeQGksNIOak/6XV9kDSTYc1gPlkl1Bvq2XNnajcejn/qkh4as/f1gdZCLdVg
iMqjro/HAjuIKec+dL2NnFjXdVIuj7Q0EOo0nupN6audXacvc1m8WWXMirZN32XFIIWFiURtwEpS
9KCywHI5xn2JOZzajoafZ44SOLDl1I/YtpJhDq9wVTep1d8nZm9VLV4tvq5IgJEgyDvJ2fAUExGV
ohTmQF1/syjfDlUWpIVJBZAwtJe8prTPmWYAGVMDLZcT16iiWy63h07BaW05nUtu07PSfmRWMXs5
+8qCO43JBV8H1xVBT26c0xVPJJKA5lKfy0q6zA2bYS3hyGnFTzmuRCE5eK4tnA9QlHKq0lUr3GLt
FHZH7DvZvIb8P3hihrUOncz6jVY0PzYBa7Bo2ALqjGo1+b3rYe6NE/Nsa7onkXqXgIRB5SmO9tg9
ZVJ6WhiYgdo8GBElaq3A0Erw/jVyv4dLf7Ht9oNEBm/Wl6dkKO7JavnVYD053A9K7eyd3DhWqnIY
kjEwEV8rQ6GEpkIb4CR7QJIvi85EMmtKhvmK/tVmRs07Pe2agtVXNv6/U66/mOWzJTLINtDT9wIJ
biNabuLU1Fw+tP+LAcLUtSWI9eWNLcumGfEbJaUegjSg3ivMjTpbh8Lhn+aaddX6rifRyWpchDiv
jZntVAbTpmRtrXS6xWv21DfOTnPygyqc/SxYXxvGJcUPF+niT1Wj19JqDnWtn5tyuQAqYzJv+Bav
6hTZR4M8CK+LJ59V4RYkXAgv6k2OwRVq45G5jJeKajurw19rTvRf6/wGMc5BG2Xc4whzErxgN26N
zEXMdJCHmQ1P9xJz3Uj6AjWtjlcMmbHKTtei4aRSdgeTxRcE/bdIFvshQQeqy+U2FiNSgWbYJM3M
PmN0bhOE+1rVgJjVOIYKCnKXei7zCG+cPFWWWJNLtLxpSQGfbCtJHISun5WBDUKq88uYu0857ihf
+o+SoXY/So5XLto5rnF8O/zQYoT0GAXFInjWVP1fbuvN3igqHfpZf1DEuolBdOqRWnlOVHHUWSg2
HI19ajLekqQ/LcMCjKC9JBrz4xHCV5NLP7IDxCJN4r3USS+N1MBuU89QPLxpTIGJMuMZhcqtraoX
osn9rFl3dbcyC5kO4C0U18a5l6UxBWm7kZf+hbVr/NAi6ZC9mA6U9WVZKJuF9q+XGSLioNphJtpS
LG8y8sjQsNh3RYq22FDfLFl/iWZ2vXNtPAGl2owPImVqBFbmvIy18wcB6LtgP9VG5VZZ7cmFaAD/
yUh3hAv/6Gp1lqNYxtyY34tZGSAYjd/5QN2orJ8jEjmZCdpc62GSyKc6HYPSUs9Sm77VaXIDYhSO
xFcyeO8qV66KT7vL/sS6voKGwvvHzLqG2gb6M7Crctt22ob8pu3jzUgFdbv8i9hjE02tDGp1Ae85
shU01ZcyrTZgxNGvdaTuJlLxZUjSnpus8TKHIEI5NnYOcieX+u+KNEf2MO64Mq47TyT1ghC82T+g
zG7RNS+KuhxsE/IdDf44MN4vzVTymf99ah3gTBuCP6uXy9g3D4wVc8S+20kzDBO5GP9hJDvOtSqj
TlxZ9+s7CF0XkqDGMGvYmBkKMyTHZ0B+IfqdlYyNCxcG8ayF66zsxcNNCNfwqDd2MJQ1aDYtWBlD
GqDpeYKWg9JgtgSF6nTFZtJfe1O5tTL9zyK2ZiW7ymhtl7j8FtIIzUoNMp1MZsP5ERn2Qg3Je9Lh
fh4d52Kb6Rmq8g9r3NdJ+mogE7othyq/tAMrYs3l3SBydAEwa5CZVXXaMUd9wB1gIZOxN/XoULLy
Yqmz/oc+/RaTvtt0DA5Hmp++LO4iqs/yJIWZA74kExXi7+zEdv2k6hWXmMQyyjqWSfKKTCcc+8WX
IgPC/3RqqYIA+/pdTsBLzWxsss+OeHCVH+uxfiMcIsLRO+lAitF5gOavsukAFOOLN/9HGcfvbkl5
BnMPLvOma8ij5Jcru6qdfZi8Arli7kpNunPpwSCDbgK3sXLWa2QtIVdUiIhlO1XKlVR0qrjumKio
HgYuSVsgPiywZmWhOSeh1lmepGZeP6J/6rIfo8a/mE6ID9LvBPfksM5fffmvyUGMOJL+CuzZ0xkf
0Y6kr4Tnsi8pzg4lDqw9pte5Pzb5ARuRH0frEc/YSZsmXxXCk7shqFnwjloVgvsLu3Q6rUgAGr1+
XesxSKXJd/QxcFKsWqKOehcs85MprG1XojWbMJRUfeQaNUWTVhlbJjZc5NZ0jBwHqqCtBYgb0WfD
WjEnIyzhezg95e3K3GDNlJPgkiZRx7Pi4c2Qml2/VDsV6Rau2uconv96CWxelHsd7N1heQfienq4
/yD+68G0KOdpVZ/qdD1ZBusGRVY3sorI1C7CyYIqLVtnjb10wNYSS760KXrnLVkGD7mRxzlx6/Jv
lOdn5gBRNwXIOJ5zSzlGyW81qQc1A9mm0p6qvXQbpOW80BiyE/s05BfGEfN1QuHKVsA4aFa+jdY9
QvQS+Gm9m/vmiok3oK1jNzO9U0imXIE0p0Pbf7B6aEMELB1KQ+sM8G8zsJiI7fxvHuzPIq2ifVVn
odQ7j5HfflE0z1j0k1Oa11zvnlpNOqlmwfHSV9ci6s9xVv+2OYOQZdwUBmQba2JC04w/ySq7iTNc
rBb2pGXs0TgiNPqol8gX7Rhoo/EuGVbtzrTszkL8rmMMd6vTfxjUM0qbdyMUxHRJn2KT8kaSaLAG
zqbCV/rXWtK4L23mGlDPvFamDBZS/6za9cskR++pGZ+gUISJ3lxn23leJ4ncnHg72jnUWi3soHIu
tbQlXfbUJRCSHeeqMRJXteZoAKkZKMTbZvCURly01XQzNJmuoNwazOWCbnK/VkCEDCbezHvkVjxH
ch0wQkl91fhoo+qqQ/dfVI3QcNvP6+4lX/sXWc2f1sb2tNHaM/hlFdI8L1nMICR+YW8CGaUePnqz
CSq4cUujpqw8oD7FybaLm2e2ZBxvcn7jEAykidUzAlbefAlXt7R2foyyDqDKm1IV9UZPOMOWNVaP
fSV8BJb7RIBdFA7WdbGYMkOmVApKu2MKlyz2qY5sis2HVznKjAnoaPvQpdEb5UnJB8sQmR0fo7Xl
sDBPXAoKDYabdtd9d7b1b5GcA4VqkCgPkHYk51xGyRHQuR+N0le+GmAkbXNLRf41DMYZh+jWIgxa
dPDWk4HA4rI0eSSYFquNcRpjWtzSqZ5WzdkSFf3UF5HXWGjM5C7fZ225FbCWGZ9urKjvEDA0BFeq
lZ/04glN8FWulM0i1UdrGtyWuA3LJKxZkqrngjxeszGeoFsex2g4M+LeCLvVbsifkNgYNXsDeL9B
A1NjTzRe6/ZQlth2HzqhhhUUzWGV3NbUKJ/Jti5HgI94JuGBjdxloum3uCOeI5Nxczv7MMOucTUW
bsb+rSpNEcjaFEwlp33dkktC8kC2mYoBHWyTps6hNIzmpoIKu4954ewIYnM2ss2yg9/omvnEg1bg
oSRuP1Y1fG/ouGihkaIgAaBh1R9p3pCVEiysafKlr3hdXOjgvHLt0n87iviVkLjGJQj9jJzvvOBm
0KNwRIvNjOZkJ/OuV9lTTPom5kUtfyRd2uUKTAOBykJT34TeLr6st+9K3LHXoBTqWB6oaXzpiuoo
icSVOpRw3WvP0A2o2tsy9j6nSGBx//Y9nMemuUrIlBJHvapG6UZ9y9qBcY05sLNt3LUzN1qq7Mht
9B6FctcMt6Hn1FKGhEpVu5rtFCjxJw5ET0SM/YGPLmYdICU6O1LJcg9VQ8I8UynK3Tgk9wxAKqAj
dyh5oqQcJ95UBXFT+zK5px27x0H/Tlud8WJ2bLX8QmMTDNlwTEtjp3bz6lnSNW+5XloCAPwC9JU7
j/mTRSClK4x6D50C0HClnPOHYC236cIsNtCeriHjzlXj2s/rpTOcnTxKrjytIT/A4NZOFTaW2bqN
ih7WPiDJ+kfTcF2QGwxgoBtpPNcVH6TxGDw3draLBLVoicSmzE+swFdf0So6YLpRtcmIlpPukqoE
sF69IksPyJO5h2v5U7LxwlkU7msOpnsw30uNPSJ+0Iua6/44NefYWcI4766r3bPIIsdxspwtkn1v
qdnWqjO9Kv0rIaqbGWnMmFOoLVrQ2JKDanrYMRaZfzn2aVz7qtT/RDxanZd2DmWwreTxvzKS9D9m
meVva/f5F8mZ88mwOsFEblry9ympxOLGS2T9do5hb3UTGAZA7roRn+Ng8/fStLSyV1VKcy4pFE9W
RhSFv1aWWRzEimTLtSRp3Stjo+6VAm5JOOKVqzcpIZUsCXWGZGtRVa8jqGgQ7r+AaLTlGpXmJk3V
rR5Fv42DaS/1G2bqa2nvIGC7jRH3dM0T3OGlP5srJYgY9NkrE34J8/jHlP6fWQ/3dH4sNEV/oEo6
gSp6ldH1IjZlfJP0fpwsl6oyPBmKDlcHwnNTYRBorUrYNnOQAcKoS9232uT8QKi05ugjNA4sTfKW
1XlSGOsqkEH6XpND3vDBXWImRcvKGrAWhPPI3xaDHzdTrU1ecoNl/UVJgMb2znQY9OGVs52hTrtF
hl2hklNrT0ziFMvSNyuPzosszZ8hm0VOvhk4jBeJDbRMOy3QX0mMD5pVD1j+Oozzyy9lkT9aBxJ+
jcYuVUoPHeSPmMcrxI6fJFbKIBlIf4ZO7Rrxn/NAfRCSOVWxt+It4XYJkM3yaYLHLVe/bSRMdhGB
hRzk9sqIu5uOYuwu7UoLBArNtYkAY6ocIob0WxbTqD7ZtGu0T8tGQlVCM32PCaIXivZmDOm2Lp2D
JMeBUjVfSio+l0oEBVm/vEH/BAJaNseaHSDQdm0r30RLdCtm6SXuxX5JOHlSOO7BtGZnePzuwIqn
FfbXLKkhvOedmdOuWco9saVX4hqpSuInfqqtlA5eQtq6TEvUQVmd1twzsv6nqNZAWszjxHCba5qL
rbiiiNSYmZBh2LQYCvC1T8nGriJwV1kLEoK4dKc6O0azwT6w6TPpeW64X4BrHaaa0rpE3c20YFyQ
IchkAix8CWI3qOcuyH19brjsHE+8wAU9dVKPvpr3WxVOuTIyZjOoJ7AjnZZK/tVim2KbRTcBNYqj
nUuJQ5gXYFFav2W7zs7Tn+zyZaFpJYpiZ3aN7lo9v4q42RXgpHoddbfOAlmrlZe2xxSQAnxyVV0c
MjDSfpKPNP6RfkYmGhYDx49Eg1bEzj5D59OtKKKLwTNltD9l9MlP9VrNJXoPtpKP9HfbuheAU5gi
X5cu9XILvW6LCJAUrX0bJbAL0NmDK+yPAzIFZ3VuthZ95ArhHbEIIjP1RjP6HQo09FO9eFkrdvID
DT3StzZompYbZi9Ug5KnWDIsd+dgl0OA2JfFCVMHm8O5XNRDDu6o5JXwUIPYx7VmoF9bt6kRB1OU
x1RrXULnN2UhvvWseLGbbGGr0VVBBzfUbx6rK5JL9LX09SzfpWyJgL9xW83IU5L41s32l1xWG0RM
nqJNN+6PcOpaf0TaAQGS8hlrkD1PpbuMl4gJwGifOqm64ssL4sXi5bW3RI4FaqGYjFCUN7vgZI8y
KVjWNTDpbjPbfKGsDyatPFniGo3lvamzmOeieqOKf8ilED7VXG09lewaG1PYNAYKpwGINIM+FYcD
q7QL6PF7LFetayadp8ysCCPn1k7ce8NseH3CHTTaZdiQiyBq5xJJ77VpbYCUIb1pt7SZqY9tORTL
cp/QxKw9i63YkSEX9SUhrZ5jxv3Olmk+UeKLpdjIU37p+azTmHAAs/WijoGQ1HD1mlzgDIL4a7Q9
JVH2xmx/po5y0wbJR8y4Hwb0gtEQZB0B1KuavuE9CZsM+P+AeG2IrwQ3BJNqfLeteZEdBIS9RIXb
t9uGdUKKanDWPmwVrXsZ8yfMauazRDiT4Z1AFu58oc3MDaMLF8qmLQQHhezOc7prjCUUk70hw2PP
RezPmE9ieX6xlIl1dNN9s9na6GPH8dq+rZOKr4NVl0HJMI6L58QZbtZuB/ZpvwCHakfpXc/0Z6ZQ
Gwv/T+QUG4cyEtKNN/IBGFHykVA0Is9HHTbU2+ShtiuphJ2xPbKoQSs7/JQCtd2QLdfFTsMhy/1Y
r+8F7Z87Cp1YA4EUZjo5be3JQlyI9Hha5y3vWLoZZ1vhvG10dsxw6s27GLRPQ5m/7ZhVyMigRe5K
1MLpXTHac4uHAQUnRmgINyufdXx2yDTIFuNvRjfmgaqfUUMt53ahVRcdL85kVjt5MA91o2/G1DpU
nfIPOl8PnR+N7ENMGpFaXsBUZbZBSYSUq2CNw9pVBWeaBbLc3JpMeiMlMcjbai+ybpfy71jangpZ
nIdEDnvFcBkx/MtSbcNN6vWYacDEbacUIZ3lNMIFtk9Skl0cnMG+kqeA/pbyZ+z3k94TKqGNz8sY
f1jZyC7S3DGi2yvUI409fFZkrrAykRhjqc5ba+jXKqnPeRcxkR4OKTa0ohm+4HHwhfBgGXD73bhH
BDjxUs8D2P+a54Kp6HeO9Meb4oJVQEYcVw3ekCQufk+PVmSY7HuqVLtYjbYmE12+6ztLnu/RZLRu
dSMXlUIdjSZfOBIaMO1eMiH1DEm8p3ZyqLT5mg1Mm4qRulw9kt19xGhB80FCBd+heZobO/LUAstf
pUh30ecfg+GwhokPncpwgIn2E/xcFIDiZnexJxvDLRoGukrQj2WEyCKJI1bYIyk/K2vvmVGQjjoy
tMQgb5OHqg/g+0Hv0EauqJu6DpVhq7ZJ2M3xszaRR1qMifCb+hFmoOnLJmqMjUCPingGRX77Bypw
tyTF5HYL4QVKqx8SHcV3O3fsoznoKRP3jnBGUGXAGgUqD2Os/5Hx8mdNT6aDUAP5Hj+HdTcK9ZkS
6Bjr+R+82jMoTRcLWOB0Iw23/peBwnU5JS4RogGypJAFInsTytIELao5fawOqir6cEzjoHPEb1Ip
dMNFz30RG7Fra5WHntCP+db4b5YXc+m7AFLNcZyrlyU3HWZ6VgBz5XF9dWYgzf2jsL9V6nQxkBY1
tRmzRpv2emwWm0a1Dk6yMIO0T6yJPamUqEL5bEtYAFy95IJpfb6fHhD7tYeOk0UHwTXDWuisPjAQ
uCZppmasZFWo5tFZieTP/JEPgp5qM3fD6zzajDudT6CKwdRp+7FIqSpXJCEY/P1i6P4xCGFbSGbM
WJnnWiGmTQCMNRsFkT0G/EffxnldObjeLDyHj+1XCk2OvdImsZr3RStfLcCBFPPqU0aZWzT5iz5l
/ogthN/krio1l0y352owdL8xSznMM3YnTu3DMNpptS4helo8qS8eXhexkYrp8alrCJMxHxFdVU/O
c6aSatgmTBqT8hsYYYDSKkhplHIbMrul/CTldBqUKczM7GnkT5FXit21DyVV3Ccl++0TATOrPQFO
uVhRdzGTiibEuFEPsuRXuWwVk8o4DoZ8+EeW91/Vp5tuys/Vkj1NLYJ63WreLPZlhcJMDdO/r/K7
5ug6ASg6DIik+2m541cJq24K4Txh4ql5XZNM/hZmfQKDdWNZ6RP1c9Pigk+r3qewc1iGMoSTD2tm
veU2YQpygZ5Wjw+PJihatItAxN8K+UN1CN3DX2qN+ovJ7QDS71Q3xpcipHvE1E7u7b8I/dd11Vmz
FvHPrIw7mPLHYhTnOeEnk9fWle0hxc+ZIfBbDJ2RR8NlVj07oziasj3tSlIzAnRbKllKw8s0tXWA
w59kNo6CukacrqPp68rfmG8n6Kd+X1fJRoqag9mZ59yWjhLKnKyVkEAY7U6N6492cVhcr/nW0NXb
GFsT6gT2l2vjsMSUx6+eb1N+2OfMsj4ADYup3uy/shi3LEe+Onm+Jnb5Ja3TSquZy4yx5nqnZVR8
KqxmtsxJUK45Yqpef495DNxeskx/oHtNiiTU5fgPg9dxzovfOhsiH8/pS6Vgk5FYcmWycp1ifG4V
Dl2tjTS3GxFtNIgjjfWbnvUFcNhzIteqL3XTNdKkf8uiv/5H2Xn0xo2se/+73PVLgCyyGBZ307lb
0QqW7A0hyzZzJovh098fPe/CogQ1DJw5mDOD42qSVU894R/SbiAZSuS+ZTg5js3vpqAz3+nWU2lG
25R2kF0XMAdr2Mt59YBu2mYa2/usocqHxHMHpLvdTiFECAg6wxYbKQc/YPtVZeom98xnhG/0g54w
QArr6dnKuuvK7/d9XDwVmQaJPPkxK6HjmdbGu0LPsJX3HhIIaQTraIMe0JVv1vsJiw5f1psoNB47
lb52jQNkwD9mqlM7bHu3iIZ790bJndQAz2GcU+1q11PHbBjcbTmow0DLQoo830YDObZfF+MKrvWp
d11tAw6EDopTgTXBkJMWl3USVnsXhebG6AcHopCxrf2U8FX/RjF4XylHAOWGGA0KflQaTbjpVIYg
ZxwCAzU4ep+2H/ILKiCftTxYqbPSsVuTY30/OcFT4+I/WSYE4rpTe1GonVZ6hFf4iKLO+SP7Q8Q9
T/vxa2Hl1T6vqfYA1h34/wwH149wk4GvRPmR/EYDPl8B0gB3Al6zHFpBUG+fmya40GG3MvuuT3GX
bPtAwu6brlpw5r5gpFeE9LdGYL4p0yDL0H/G4LJGvbjOGHj0tXqySvLMDm77yh9yfGiSK2NQe27/
ZJOBukE4bhvk1a94Bv44/c6po21WmiVVDtc1Yc1Bc433UGJNmjbJBQjOZ1m410kY/9QlxlqIt52y
0h/wifKqC3Cv2whFO3rvM0TMmRtuBve5LS6MrH8as/ZWtOY+Nru7JFGbPEmv7WzkTAw0/9J7JxvW
aUB7PIo20gb8hBraHuW1eVbbMJEzyFBRpnATU1tFOggd2L1PlvB3SMhfmhkjZGZQdOF2AgAmA1/3
mIThnROIchfrU3MP3EJAFEUdsSbyFOx5znu36fDU0YvkQKXc7HK7IBO0EXsOwashY9peYYSMCY0T
4yXN3+SCmq/1DwV1GuPz+CIFerOKnOon5PUTqjZbpYWHSsQYg8TmoTYAFUShOgF483aoyq501T/q
dvXFYRevrIjhJyoor7HpbrCowoSKwEbf47tH80+04gGNKSpbJ88P8A37FfZwOZjd5MUdw1sXlwP6
WSBdO2u68b3+rii1G2uk46NNNmHPu3D0EttJ1W9zCehkiKbr1LGuaFqtkKxYh5Z+EwTGhYsvXurB
849KxE8DgTFnGVqUbDhFkvBc4xuxGii0hiS8KSAR1AljYlDxVpcfkAy5HaL8MU81BOzFIdLrvZEO
F3A5npqWmRji5ReOGOa+9qHCRbaU9XXTIe5v1XwStVdhcpsj7ocGA5oPYYA8RTJBsTHFTQR2gM2d
fMX6y1xPvXyyauDF0Adui5EcUBgwGzKZ/Ig93FlMu7PXSJOVm7oJd5UxbMyWAlFFj41RwPG19Xtl
l/OXA1iFg8qo6n1c0axWVcuc3EL/wQleHLynsFM5qInRbxJ2ZEeQvPArcphiKiCi2BXcob4ZYP8U
fKVgvMmd8hIRdhLFULtUMv3N3CFdDxOkzhLGguKShfLu9G64cStrJonmh2wCa+6qO9cz25OZMDIk
Mu24P/elEd2XbQPI1LL0IwANzq5ehDt4ARrdHMbsfigOic9DkLKx9UIbj8FcXvIuj7I29nK29muH
dpsBAnEb3BvESFkkLoGx/LT05tkcaYGLEqJO0ujPZurzOwm2Jmmpn0UPI3CL9QgAJ7GMvYPV6w6l
2V3GiHRSlOim9d0G0RnpzRdbFWKlsvoEBmKvgrmn17fogLX1a1GCmvb9aTegRkxNiq4MQlftCnwX
yr/0T2rVXeWVNlAQ4GnZQi8l8g4AqPC+3UCpz2/jovxlldxZEQNADBCxOQyScdwjJINvlKW+Sa7f
Vcs0pjMc8MKeRmiobzJOSRFwmdP0fFaWc5+HE0lg9zy1ZAS9u05EdxvM5Nk6aK8hknYbHbsoI0n2
YO2vSgo32KSM++Lma45mjMHh9f3hq9k5u4T2u6Na0Egi/eaE2o0Wt2sFJM4Ww6Ucotcujy7bcTz4
UFvB3V+NYQby35WnQJ/fh5NhvtVMO3y5v6dxs9cz7bJgqLEPSQWA6KlHHdz3uqpRNpUq/iFj41Dl
sGTD8Tke1KbzlNo2sV6heBp/HdvhKtcBMlrJgEx8NgPynBesSX76QQGgrBt/ycF8IvX7HogRfZU+
ulK1OkSxca8mOshD0f9k3NVB9Rt+64MJjcx6rByy6R7KEp3C8qqCWwOJ7gLtIggOGmxbp4b2pdcU
KqgtF6XfXzdCbVG+e2pVctXq5T5o1E2ZFMM6HvUYXKrmAyGhbPFLS6zR6wGtU2FWOYKJUi86wL+M
8ZDk8t5WuX8bC3ZIZMwGH47GlAfzR45C+JiW5gMap8+x0Pe0kXETK68MHLBXMiz9NbkH7I/J+IoX
97AS8CgZKe2tPr1kgMT0MsRDtJnhU1Fe3QAsoYkx7CfLuFEyvmwyvd40gDpp/V8YvrjTcZdedY1B
FlLYJy9PHnqrI8Uay7sJr7/Id66nrN+HGSi0ukR2sWFmJMdp3SbuF9hGeJEN9Kqc4AKzqL1tmN8H
7HW2ngSLBFIa+CkNCq9Pv7jlr7BgiIZIxjczhOBcAwqm5JWxt67lRKMj+eVZOUbLhX7nw6teJ53F
BYUPKKlhtPFm5IriNq99Mk27oXludXRy41uTuofxFXAqN/EOtH5OSJ0+jHn+hLnepeMnGwfFglHn
monLnEGHzkynLp9rsuPQECfZaKtBt27tCVkBjx53yslTxo/RynCQR5XEMr+bjY0io/ETE4OvQ6T/
rnzUDxAgb+L4UkN9PHe7W/bXvcbVIZG61r2ejpC2naAzJF532zRctpMWXg+d8Vr1km/aHAzBPDv3
v4WS2buhT7c1eJuV5+BEHRELqNapMC5AuYGN1plR409oZKeoIR4i6EhHGSjdVDKYSbYNykYK3jfe
595Gq41XUwVXPkPaof/REe5FkV6RSj46bnarRSZnrkFTUnn3XavdtDASbMtcUx3SlKIxKafu2U9z
EoMMZUA4Bp5zG9i/vCK7UV55MDq6UBNv3yT9CysIyW6vngph3NbUKZkPD3rIv0dBeyVgYUPWbMBb
Mr/CKPSH61hyHWSwauv2e+zk2zC3H/xI7Rm9X9GzCeYYeIUh071ZmQ+VV2CIF1e32jjek6MP66iq
+NgRqhEIIdMLKW9NB4mptP/hMm/UrfjG940dahDMpGcT9nRq03UPhDrpGBXXzaXZOjfslcugNPYo
xUcX+JwjNxD13a4asseM28BJyr0pmi34Afwekm0bVj/9qeaL+/29bbXkLkH9MwMZi7jslRIKqh/D
SNcoT0MPFr1U+LZGw7YnLpEI0zgA62WUw2UaNhvbZ6dkLo2M0AaG5H3X6NDi43lnWlVDPxr6vcW0
OLSB9dhfDaOmZ5V6V0oPxCpwplPYwttBw+Gl7ZJDKkvavgI8NcZshUhu3I4bIBj7deAD7syiSygX
a/Q4wE3AHolAZBST+6K04lSoCt8PMvtKDVvPaH90JT0iOJWoNATtPgvCG8dtblA/XSHS/zuAU8UO
a2GdGv2l3akHk59vAb1qDaigrXnhdmJbx3SpAjuBD1odoLXDaNSISNV9TRHAn3BpJMSFSnyXrdyF
ZnAFNRp39B7QJxQGN56VKVJoWG1NIhvnP5q5vcG1BH4qPAwJyheB94wx9tOQaTepP22h/h1HM2KG
ztjHH6/BUz0z+rzQnf7UujQiZmBQQDyvum3A1C9NwbfqAzNk3NzT0HrFiXind9aepuOtZO6n14a3
lv38AvAqxwn4lBj9JlbhIYl9CHvypja43Mem2ZqeEwB8tXZaKO+StHuCtPcEUfwYWka5gdx/DQPp
YGTOprKHA3XfPsE1eMV9/rWS/lrhd21lKX1Rb8UeftYr7VeHHEbYhLgLR9MqdBRsK4fKaqyOlQ+5
ONPvRAnVo8SPFW0s/kIAjR40CdzGaem66oWx97LyyMLfvCGFflGNVzPer9LVIfZ+xs7429EjRmvB
bJGFhBY0Wme6GIT+PGTWKcpcMEnmAfvSh7YAsRsOF3FMNVcmGUAw+WIbfLeJX+7kIVoLugv0oifH
Kjtx8uCKCQSt1wmwCeDFALIbF/iZ2/PztfZSmWhqkcZNbnat86sDRsGWim4KaROjNOK4tx57tf2D
Amz0EZeFbu2I4suYC8pcCta6URufSbFZh9dl3D0lvvOlM4P7NjH3GvMgA0WsSbWAyAsiTvZzZP5Y
FMk+HZzbKMiP49RTH2vZT1QG5BMnOvyKpxfpy/DokrTi0JAa69YebquKrTobdLleuTWoDoOYEWtU
cvRIqdm5uQKcoD9TFCKAoF/PRASUSo5BrQNTFKghQwO3Q4jqek8ETTZ25X3r0vQhHgMmVdxrepXw
5v1mRXZ4XUTP1lAeYsPAFNqHvjPd5tq0H8rxZVTj0Zu5xtDsQTS0sLbz7ikyLApra13n1vM/SQmi
yo1oIvKJBpKggOyW4okRdWJqY853GoF0rUuT5jp9euM+rwkGny+10B79sxRq2ZLbFzlwsRSU9oPS
9tyYqB04KQwEPRds5hbSpGYAmQIEcdZ5ZaHN+P9XxC5Ad3QHWdBZu+/15S7Kg+Z//8f4f4FdBzik
Y4ynzeEQM7dx2+dVdS9jlzDiKvsqLbT2jFbhB4KA2MpIxE1QzjZQEn67qO0OukhjVHh0F/GcRDgz
V4w5Z1M7/v7f3ygCtjr2UYgQ6nIhzJl3ZQ0+PclOlgf3XUep+AQ9qyGDSZGJ6bTh8Pl6C73RP+/T
k1T6lo6KtLU0KEKjyiBSy/TkRkP6AszT+CIxEt9+vspCz/O/VXgagfqsDUhw8dUcs0/DqpwwTqyH
4gsyDeD14hmoTTB5GbLA3WSjne87jJd3n69sfCTLhDS2a/JGkcPx5p/214bJ8zqYgiHOTm0Q5pfd
NDLKjIBoWMHA2FgHt5PUSr+i86Afej0b9/lEFk8SNsCH6YLkhFKrf0ZicqFr+9/r8BAKg3lmuFiD
vP1NWdB6VJZRdkpc3wDJQfcCkSrrypDFloHZ7Wj2O6jxCEn+/ve34ejoWwnYmxxca35bf72NKsoc
13VxsERvxN4WdpsexDBk6FaO36vRQqjKhbKTaf2AFmBHOzbObQTeTE27VUJPdoao0jNf6IOXwQ9h
r0MG4j/LcNVKHyuxJk9Ptd41X8LWGG69QFOPfoxUXFt+1zxdzf49DTDb0TjzJT442Y6hWyg1ehIH
3eVxs1IKoggCySkdDfcyb9W0o2STe0H79cxzig9C12wCwwFgyzBWWbz7WqGn2UY9O6ryndlMetAu
jAjJDQTLLGdnpXLaJRIJiqy3Q4oIvcrEoywDrmMBY/vYjFNEA9RDC0fLqjUeskMN9KoZGJcmhTh4
XqzQccniYmfZRostm1v+MLIBLacI20m4H5WzK6ameTSGzr7MYOHWZ57xw0dEhdqxLR2zs6XZDeZX
eTIZARpoWtte9Pyvp7TMWtobg/6oDwVo+Vbrz4RM44MYxt3jsKNxg+PKW0QXu3Ok1YM+Rz2KRNrW
aAIZga22qp0QMBPgBQek5Vusncpyp0m4UqMeqZ90d5lbSAZ3Og35FdORc7aVH4Q93oRp25iaOLpu
zK/rr9OWNV6i2tbE7lC2/Q0Gff067kIqtwpggRVY9K8zGPpZDF/xzEFfeoORBDgudiq2IzE8spY3
82BWRldLD0dkZ0wggCT9Tmj9b4fB8krJCGxDx/Humza8yGpaw9HV5z/g/cFCYN40GMDR13VBSL19
9LQ3tTA3EfGyGwY/31vfLZvX3kh8IKzheP+vi/GOyfdQsp6v52VUM0b0JCB3ujOEyTs0KqWnoQUA
odGE+/r5Uu93OEvhgUGgsmwLovfb50IheypGGbjHKoWVavuWvKW1Ye7y0q9firJqd62jjdvPF/1g
h6PwLnEw0IXtYKGxuMQ0k4btMDoezPUYlchIR406HgpSEeATTds2r3XZVI9w08UpNujnqhJJmwBc
5zXG0QFQOsXQuR7KM1LS798GqFsMzk2dmwyB9IX2fJRMA2JtusNHNSZwq1Wx14VE9gHLK3WPebR/
S8FEpv35+1heGRJvDdgjrIxnlS3+RNq/zlUrKOiETKNTKpPLuKBlWkaWzcDCFJcNyqwXGVzJhxKH
+XXtILTy+epL/Wznv+UtjjSuWSh6LeINBNJqEiPmf5Yfx5uwUYw0PKQ6VoS/7Bg7SDni86vdTH2V
3gDl6tZQRot/vLn+/Ig/1tC4xnHalzlEmjqgLJGBUlOFDkpII+5FyLjam2aYvJ554uVp/m8xfMJw
vbZMw1nseigsodFVeCsOtGi2FvKyu6Yxf04dmh05SlCXPt/6Oors737mfR01HSCiCwYC2JkCiQeV
EuMDY91rSb35/Kd99Ms8Q5LUePi76sbiNURTXpu4asLEzeFh1X2e52vUnIn2KGbEZ2TzP1hs9pEh
jdUlJsRisVieRDh3oatz8m2hbpQdi5ckC7MdI+fpTEgzBIHkbxFyXjna8w4ek2QK7923MnrsaeUC
hY0lWnNpbX8DlcG4MfGbU9YYwz7KBh9uAa3qZipadNO9Yh2adIFNBpD/vtk8w6POw855BmIvzjnt
l0mNProIMPvUiSF4eN8YjH6GsT2XG3/0jv9aamnjCdm49610jE5+MYYbr5D6N2mk7dqgW/Dl873z
QRjhirKEY1EfsIUWtdY45ZknapswAhPhpg2Gdt1WTLD0BClssy0BEvp+trbIEplXk5d+vvyf63/5
iU0XrzGLnMWk3Ht7lxhtW3WwjCJYUnV8LBwycuTlGAZYTrEdQ3pmhiltKK7VU4eRx7o0TIQ3Qlts
MN3EXxWo0drWkEXqJYcr8EOG0BlI0zM/c5nFSBC+Ona7OJ3wst7ZjqECVXqdVmhHS4dDYEd1v/X0
JMDqF6iUXkiSUPqCoLqM56ZnHpYGkPa7QT20pu3scpQd1j231972I/9izFsNsGpTr8M6t89sU/uD
M4OjxXxNcjEIe95bf90LondB6aCSc8qGqdv6knZmE9IM18ic0UA712j56CLwkPxl7OmYhuAyeLse
zQeVeR5GAbVCYS+bp6qwfxPwGr19GHlRa1KR+XIw0O9g0r4Vg6ef2cTL5HeOE9C1JHMZj9xHLo5m
GI0NuVEbnopg1lBLEBJVu7ooA/OMWeeH24D6hfyD+YWlzwHrr5drTLiVYaQ0bwPGyV7YOUcA7elR
xr0AbMC4Np4BT5k+NmdyyY8+q0M2axoUFqSz5tuVg0llWlvJ4FTadYUIumQLNYmuQwQUqIsXqf7y
+Zb/KAb9veDyu7bIDM6362kACsqEKZ60V1jkEheI6tfnS324h5iY0J6gUvBsd3GnGFEElslPMCYf
Mw7xmLnbgvJgZfqJAd4zGDZRgzl0Zs96xYwx5mmN+8/32nzCAUnNtQJ7afEbkBdhVuJF2tFT6EGD
oqZpC0X1EVBkfKZCfP8tWYqQqxsc0/dFcGSZDW5hPd7ovux/Tn1pJ9uS1syx9DLta+kL6vzP3/Ay
R53Dl4FpDT0uk6rUWkTZvndKj75WcCpKjL9XUzbFXw01qAIVgRmuHksFP1gUev6PyfG8ML1R1yJj
EnOD7e22tbJ24mlRMhGxyrnBZbTzTROIndMg2uvPbKqUs/rvT0sQ4DMCzjVokL5dtFYRmvpokRxj
KqIDPURtk1ZIwU1aNOyl7KZjYALM/HzRDz/q7AWJYxF9qmWPra+gz+Twik4NePirNEuLbTCT2wrQ
dy+uaM+EvI8iEfW+x0YR1NfLI4OTmhXE0HhOrlkMK07PcHJLYOyrzMBNWSkNUTE/tEnH+/HMZnof
bWefbd7u3C/y5NJvD7MTvahY4YjwQXsCGIdiTmIWlNCfv9F3EYhclkvMsuYkkJO5iEDgmZTZ0hg7
tq7+GI4CmSpLQNvr6uFsT3A+3W/SENYydbo2Aq6r++515j0q7ir0tePk1TbkBucGzkxzjRv2sLFE
NG7qVJqb1ggfDB14vtOaE9BXOKafP/K7TTT/jLm5Tl+SOGguHrmpZnX92EECT9c0D7TWUKGLFqnp
tygK0W1zYYVn4t67jcSSNKsslxqSFskyAezKquvMsGTfZkj6MQaCiHzKHK14MesONrU3f18494n7
YMc55Ip/fuJ5jMHKfGD7XVUlmjIG16RT1U+Z6tdDl8rbCkAiw0L7uzZUcP7/eUFSLoO2BdkKldwi
V0Ayp8VTPPaOPWRB9Cbq8ldh9MDui1S26Dnjyf75gh9sY5PGgEG/kQqV9u7baOQ4jTZ2wJqOSGel
uN9hfNRs3DxFoqbugv7c871L6Ol5CpNzSbvfoCexCH7wrBktxEhbA94ESiKBpipX9LsADNl12Q+3
AMzg56agaVJA3YfPH/ZdbGB1+tjCxVSbz7rs9o0IDVedNJ1jLDL3FpJQcq9NozizygfHhM6D6+kW
NoyOEItXit5vAYjCcGbVB6b9cRNiMNV6NcgDIJzZfYB9wLmOx7srdH4y0gMLR2vikb44mk5etGJM
Ivfo5W7xxTe0sl2ZIk2+THOPZNVYk7o18has0Odv9IPzybr0demYC0+353fxV8qJViz+iszojyOB
fc2c3liXZQ7kQEILz5UG8SE1y1OiN+OZt/ynb7AIivROsU0hYRA0uRaXd8ggbnJVZB9RX1819eVG
zloYSYkOeuMa9gXdeUbzM5StP3eFf/TUNE3xEGciofMD3j61mzeN9CveNsJi9rSBX+X/8mj+9SsX
F6Pvjo5q18qPND9dSUersjMz3Y8OER1jjhFfGxbHIhkUkzn2UciZzTu3QX83zu6jNqm4UhlQoPji
0PzMBsBaq3oIo2OD2OfT55/9fdTwhM4en7+5FJ65ePdFPKLrpnXBEbt2/LRxtr1EU729jPli+8+X
en+aPMGc3GECJA2Bu+nbd21mAxBmcwqO7QDO22fVS13LnF+pI4KHDlp9eWZLf/Rsc2/ekfMADj/J
twvS/M762ouzY0qlDqvQsYF2RGL2C7JyQDqfP96faPB2G/P6PGESMOYe3rJoQ/stiWHypMdMdl24
bbWpTda0zMBlN9QjMUSTUmm7lij96mIWp6+Q0kCexxGdA0grLD3EbCIFk3kSDRiUOoZL76T6cHKQ
87QuFTIoJ1P3x1cRD/KrLExURrAHnaUtsIlsLyE+x9OZTOGDd2jSFyM/4r+hdyxCYI/YrqEpO4Vu
aMY3mVUFEeJENTKqLfa+d5+/wo8Wm6el5O9cKO8G8pbqq7GIuvRodrZ+I7HbXQF2QjCtBFfy+VLv
LBFpKtJdpBL0COwst9iNCCYL9JD19DgZUAvXhH8tOklIoODWm+4F3JuoT5BxRHdXZZP76FUTYoXt
oHoPWGppPciygjiexNBs16PdgKek2imd3ZnfOb/g5a4Sc6FIK5xSzhJvN7HpdqlKBrQQNUivCC9q
8VjsB8PGPUBHdCaiRDe8GysqscLFTVJ7QCEfaqI/CuumDyGRr6akjqEzWqL91y4Fr9BkFMRRnhNa
ZxE7wqTBXCIakqPES8taTxIBwT7Ox40bjdV+inoEAady2DUt8LYzr2X+s5evxXLwLOWcgalfJgAc
EKACvY5dQVhG0GZsN4fFB5a6w+7QR7AbdU/3GVxjBF6XUbFxZ88lKZ8RNumZvfTRtpXMSOQMMKBW
WsQZLQPzETsyPUKpBfZYNWhsuXbTjnuHceO5AdX7BIEWmDfPGqmNyKUXG7f3MCKHBJseG1U2p1BU
YqNGeMROmkfQnhF3aryuuP38fb+/qJj32Xj+MAnCQHxZBjKAttuhSeJjKHqnORn2YKHbn6f+T1vk
JXrZOL8UWysfCmCPtSpgnZsMCc4E9A9+hYmvPdiB+eHfdUet2WkwHG0cpqZi2gSe/zyVqfwhR+2G
BnZxEE6t72J8509o9VZnFn/fPWK7/7W6u9ju2LAYAoXq9GjlyYsX2P7Wks60qmK3h6xFP9BsiRCa
F+YXNvvggEWdd+a2fp+u8BP4+kyHuEZxP1sEgwxwetY3BC0o0Osui+DjO9rcQLe/2ymy+DIw4WsU
Y3b8/Pt/tOmAE81NM24Bku63C6sASa84hiHlowUB/JcBGMpsIdS2xtuQqZO3dQjTfL6ouaiWmX/Q
0pEWBQuVI5978bj8I+Qte8jmroiRo41R3gKwObhQnisuvHqPciY1nK/5OprLmVB72dfZPkorBMlV
D2EqSvvwLpiMYYd+Avgjv3Xh+LlGmMFl1rPiwalM46mJR/s6Tga/2UjNkD1UG3TBtAAN/k2fNfUP
6MtJtB4SvbiAkYeygG4q3KACpP2gMHjeZEDKRAj2zJYzF2XOnxdARiEkIw+gS8s6HTX5STWVo80y
6WNxWenl9BhIiaZCDn/TrWNArB3mCCb2A16MmV8Svcq0RC4CPlyFzkXJXHdvIq5+PQwAkJAKCtCW
QH+oy7deb4Bw98bIAx1e5neFzvhkZ4x9fIzake6yl3WXVeLVVwDXMLspK1pa2wyFH/w5aB8kB4e0
/aLpbf/SgKPQIumIsZHexmgSJSNTmDNxdpFAzm/D5q6x6DDOJdISZ1E0SG2kTqsdcGYqLsopV+WN
VmGHeBgiz8+2UCnAc3++Bxcb/8+aXLs4xVhzAbiEIyonqhgZRqyZZ5q+lmJyg3USqTqbRU0hkCQ9
DeztEGjop32+9OJa+bM0AAgMhOlK2fZy3NqHSOxROYTILZjJnYUMDdxec3y2g0I/s9Ec8fY6/bMW
1ZdNq5jvwmZ7e75xBQ1t3bbCYxZT80LFdTVcioraeR3d2sWsp0FvZdCBLIdRHNzhPzIem8AYvxQt
d22D5APEnpBSNUiE8d0tce45TAXOez1cnY0KMvuxSi3Yg33n1V+yEB+Nvori10BhnQyKREMcNGha
LT0mADC6r2XfVpvGjORVbk79RndFeT0FjYJsYbfhJRnZi1sJcBcZFO615sMTam1RH7Wg9rc+I9RZ
E6I89E0yoVGGasjWMrP6iHqu8GdFMrQBSqLIJDtyzGEww4upksg7JPiDgpk2TDhQns65gvg0e5xp
6aWpD8YlcN+KdGdWh4w4LGjIZPA9shhLQYEOybeY+cm1k7but1Hk2t7jIrjQ3FJ7Mp1ZYJYOgnnV
VyL8FiBtioyZ5tZIwJldfO6LLrGYf74oxTHJ9DwuAxX09osOVjiIcdCjY+d4+LuMlYqLDZLWqthE
WuHmh9Br1TOCevU+GnRoxl1uOS12dG0gDsId3BJx4DJ6TWPaemd29uIa+/PbSGdnyDTAJbo4b39b
ZquoKAayiRqucLlzZJl4ezt1xdc8Jqk5mFav99dpVE/sGiZ/53LqD+4VnMSkB6UMrDEjzLfr66Yz
oMiFxrKXwnUtgVe8xE5nbqLeNHYWjByM7KA6VoP3ayzZEFGpdWuVK+/MD/nohLs00RwAzwB1l90H
DV8LmVpudOT8CNrPcXkbah57k9/19HkwWWYv8zvnAoFwQCjz3uO2Kg5BWTHGPqK8hf1ENIyyWGth
i89eEubiokviADR/nDCFl1GCPwJcS/moojTQXj//LR98fjYlvR5KB5de7OLzswaazXUUHmUFBfgX
Xt9Gf1czG4KvhPJEhepWmqJtH8co9fVlZZ+5Rz547TOUyDAtMNj04hfBDh6picLQoB2Y4NTbqrO9
C9xZik09tf6/zaX+vHUY6fQ9WMalyfV2p5WGB0zSbIOjdJgUIdaZYeQUVLp906hJhkdHhJmxScrI
LM9cXIuH5HjRyrPBD7kAwd+DEs1pwLMijZKT1WnZRZLHhPVCH9UBvfgoP3Ogl7vrv9XmriFkB8Bp
tvn2OaOwKdIa7sgJj2dCjsD4VU9QSmhQ5TnGrQpX83wO7njZbyKBQEbQm92ZbfXRE9P+dnhk9IZI
E97+BjSsa98aO2Q0dR/hQBl5+SuWyvFaDVBOP9/CHz6wnDGXDoMc+Y74MSJRSxacZicD6OV6aIby
aGmIr0wwUAKc7npMyAeBunPnzu64fYuRne6fKcDfNzH4yBKYFG0nYDXkcm8fWc1Eo16OMApk5B90
Ziw4XACSwvHyNo1gGyEm12wSoGobMRXeauqt+KV2uhaZcA1RKFXne5TX8GVp6n8eq82/DfjW3Lrg
R3pzNvdXQxm3RQNjQwX8Xfcx48FOOA7WtswRvcO59dybWCQwfzYgB80VBoGOieEipJvhmJo50uKn
wsBgo+yVsbWRFT0k2E3uh6jI9s7ElbMq5y8jMDzfaKLokaGPPFxt6uz+8/2xCHF/fg5zNb4JnWW6
5vPP/evhp7AyRQWli9Yd9G7LCSOc7qV7q3ys66ZO7+bYg9hIeC62fnQI7LlKY3AxQ0cWO8JvUCqN
J/Yl7pfTJX+Xr1y7Hw9VmJ27xT9aisEwg0RyY/6a//1fz6jpVdskgUpOBWoTr4nsNG1FMTcrEEWN
cS6hWST/8xv1XACw3F7o+IAYebsaViQRWJQebknmJMexw35LNF10dPMxvLILL3n4/At+8HQeHxDA
D2hgeBqLp0MeAw979CxPJDH+CJV4CLy1jS8kws2IhTZnMvB3rQ0eb36XJueYTpK9KHXhehhlbrjZ
SfO65ssgcw+7ggqmfOjdzfGdLV3hQoE5/L1I3HOkqw+2KxTo+aIimrzHbej2hCkYGeoJuFFhH2D+
I18zOEV+y+3S3bZi8p+TQUnEKpBUONNbsuez+aaXxySarg6VPqNZ5tGLwB0BpJSuZhPFNEqtdQdX
PofJLtp0a/t4BK3EGLo43IyaX23iuuZyceU4XllZOavD5QiqDt2kvpg+hFpIeHL4CjDb8enT9hPK
lLUrL2LsuNo15/B7U4eOtQkxNsFYaXBSTKxQq0IhoWtDgEE0tcMUsaEV4MyG3B75tRzhGbPAzdgs
lLU2Gy/4oXk11aBlIl+r6PP7l57JfKZNaU2ckgRFrO95nmIn3BdZeIBCol/bFuDZtRHQkd75BCWI
R5aW7TIl7HLWG0Y8WgpMKRSj2m8VBcGw8lF1SNcp2/QGyqbvr/0kCPd+IA1c82BaZwcBjulJG83w
C77tU7uBZF1QnKt4OpOpvkPFz1h/UkRHsEdAhnmL/ekYxEyGWOkpjifn2HSuuJIYlB6xw6AzEOMW
GOlYTknkcOhLdYgGzh4aQxNiBi1dxcBF3mPLeu4afh/2+Vkz+obAMA/ZF6fUnFHr6Epnp5J+2QoF
9xAZCoqpPgq+WnYCGVtDzoL6Ciibi/5DpXtQ0J0keXY98qAzh/j9JHN+S7yLuSMNnmSJf1IgkOhZ
QzabkIZe56ywk4NwHhFnjWaNjnbXWCXi0eX/cXYeu5Ej2Rp+IgL0QW5JppeXyqg2RKkMvQ/ap78f
azXKFJToi8YAjQZGkSQjThzzm6TzF4DTP0Y8yO4BEV9Dma1h/vxI8VYE5DOCGDjN99GyxQOP6KwU
XHC12QSyd6BS62Jxr4XlyzCpwXEzaRzA1oQGcxaWJ3NSql4hTCrlQF8WtP5BgxDka5k1X8mlL4MU
WFO4D3S9HXbg+ahyHKeoV+e2PM5drWyVZjGOdYG0ujvjg420zLB3qhaMfCKuND8vrx7uABcUEq+T
puv5fBqFyQqJGiM96nVtHGMDcBBmSw6O0+OUPuMIbF3LnS4flb6nu8JrwTDQ6T87bTamTSIclfRY
Y/7ugQa3PWSNf+urw6+CcDgNL5u+Ba7pr5/feh8tvCLLQEnT02cq/H7fzKtSnU2j8OhWifuo1S6s
DoYvwVwq8kvXKcsGM3TUhCdlvHJ21kd6v2MZoQCM5IBwAzFzfL+ypjuoboOqPXJFvDSJOfrhpK9e
cbGLRjE5tjaI/Er4uDwl69iG0fd684G1P7t4bC3UQjvKoMoiRftjQDlhwkHD6qfN52/1gw20Dk8s
cEC2AC199jmRs4wHrdbTYzklFvxPx96kiRZuOtpRe+rPfvf5evrlqWRaYxEXAWK6IEnOwiLOzdaS
GXp2jHJmgZWGzEqqLE/qnLxFqjxlaEh4wNtuiUM3c5EN+Lx0e0uZT4mq/UUo4tAJIQM6BQijV91+
QTMFtcLwYUwZ8SUuIl9t7eDyXZsuzZFw9DOaCFc2xEdb0SGCARkz+Ej22VbkTVmQK9iKoS2jjZIM
zalqFlRyNS32XZTrNi0IK4ppDFE/f30frkwvFK4AvV2ozO+3IqIKbbPkaX6Uy9htwkksjxTxy8ku
8+7kGCZq6BkhQJnoCn6+8keHwDXWrgRN37U/9X5lqrymVDIsRep++i5G/DnTdk526NyE1AoyO3XM
ma9slg8OATmfTd+XwwfA/WxzVsgVhDKnbCabQbFoxPLoN6IO2fPnj/bhMrCwabgxzKDz9v7RJtnG
BZLH+THGFwmwo9Yvpgfdg8/6+UIffD0aETQXqc3pqTlnz5Mgl24ygMSWxWGuP08o69VOJXHkThCZ
mmIUnhyy29BVtStv8jKHJ3sWOBwTQcFWumeP2Pe9O7vwUPEuVcCF5atiei1mdZPhk+A3qz7OxO2C
VIvhoGdiXqPzfNCUsP5BNQijQDsZEb9/x0k2F3ZqIMJS417zKIYCBURFLJuBFoFfwybZoFnLyFKu
Uhm2mGqcq5prtcRHH1oHEeCuewmqxNn7B4hj4JOupdj74MvtlYY+PpqqvFp+rn/n7MJYK0GYaDw0
VdPZhYGbYFsbWZXC0OobJegonJ40bQRh2qhq/5qlGTVoUTqo5Xy+wT58wH+ka9Zm6bPw4BQxNpYY
8qAHPzSG3+RWVXpDE3dXxp8fbScdvh2Q5HWUZJ69yK4xJWbwXYo+lxDInGv2stx2xWBG+0JE4cnq
ZRpvEsyuX5hyJFsHL98rKdcHCa0F2gA4DoUh1/N51e02AE3p5MbHHvoNAnOo7Q4Iw88G0s9dC/k0
LXowVSby9ysew6963MzGePhy5ZVf3KBkQhyuFd8PlQEO7PudLcupiTq7Melep2IovWlxEYNBnbt4
6KQLMByKKONNw+InBnlsOE1A7jI3m0op7d8QdKIuoEcQf9fUwUaLqKA5GOR6ggkhlgStBXRGzzKf
3IRWJUKB0eyPqXAWr42REASR1aPMpFlNP72YTHpxJjasaBtbWYPmd+lYqLyFWik8tOfCciey3mzJ
2GhSbsIE2WVcghVXeEzuByfywgITlt+IUhjf7JViBpCCogufP2VoEORJpLZt66VugyFV3e9KslQv
GmZYyEEK1GigzA35NcLRZX3HC16BvGArYMdRhL9/wdglaSWOMCARSygiviOjOchNO98src2njqCV
gll2UF3N5I0oB8kVXBYbB3iYX0/hW5Q77U7mk/P4+Ze/iObr70JvgEEB0wJbP/td2tyFgim2ODRC
wxk70raujad1NiP7nvZzj26HNJj9X2NhXhy+f+9jHc4AjqSGOiugcJtHBsENbRhYZfU7TAwbleAV
S6SL2ae1Fh3oPpSHoa2HAF0/N/j8sS9izLo82HFmrrTvLfssxvSM7OJsSnnsooknb6Dgfp0HxEyv
xLLLK2NdiOyX/wHlNtWzKFrYoewn8BcHprXJPkf9H1Rirj0zRmp33JPxQ+9kCnrumUakQzwFTXVj
858flmdl7KzS96K8O8t6qj6aKHhi7dC7UjqeijDk7SzHNr6yzkcPy0TGRFtIA2yMBMr7Ta7WWd00
5qAdOjwCjm4aq2/o0ef+EoYNdgWa9YDqp9jgZhuMKtbSsqV58PmzXtxa9LlW6R+A61xawGHf/4S2
V500j3P1kBNvSs8YwjTIZgdVybKpHse0k7tKn+2nz1f9IHw6BFCkFNbSjvXfr6pPipksNKoOKr5O
RxjyjJ51xd7mnQDWomO38vl6H75pUlixTiVgzJ/3v/HbM3EM6jXECiJsMNMSzxuU6swtIQh3Xdep
vbnuQz8ZqeIXMzS3k4zjKxfo5VODNzHU9dZgSkMh/f6pAdKbMVza9jB1Ituuk4pNJLDEa0MDB001
Ka889QfrUU4CSlr5fXjwna0nRr3URLXIQ1GI9ntZaRLaZAN+wNUTwzfK5Bqpes3n3qVAKxSMrF1n
/sRA9RxRPQ1LIp1KtIcawUooWXZqAsTCw2CXt4ASrpRFl6vxLdchk722/AnI71+nIaLWVGtLHqrS
nV5SJcfXUlpwVFPrGsbxMuqvQDsAZ4Jy6lJIamLmaxSl1SOER/v1GMeJhe8izgM/kBakKoKpNT2m
tHB/xpQau88372XspdfjrukOhTN59FmUWOph1POiV5EdUUMkQlcABaTbUCmvLHT5QtcgwLSUOS18
LPPshabuHBpDjn2XYpX4hQHtPdWlUPAtW5YrS11uTYc0zbLJ5hgWXhR56qiT5IDrP+Rz/JroEq54
NVpBptXmE2nfciVv/Hi5tWVG89EhKXm/VWQRMgEuQ6y6AIxjFDSUIbeYGhtuvVMGS06oiXSiPnz+
4T5YldILIuaKGNQY3Lxf1egzd+p62RzU2mAKBaxHu81H0P5GjpScbZfXkoTL+StoTFT3gGJC5QNj
fLZVwGW1XZagYTk2MZbQWGEHUWn8HBIl9vE8/otQyDfAtO2RtvO8USbsMpHZ7zeGHTGGrJa8wlUG
8kVeOPq1idLFGeKD88voe9OVXd/K+7dBN2syyXIT7Gox9mEoMEwB3fDifjGMCNHoVrlHJMrdK3XV
bj7/EBcniKXXsoDIRIp7caELZZiXNkUvRUHte6AZr4z51plxh7yyrS9O0LoI9FQYYERe+3zaKXNc
f+uRZ5yUEPL/rKr4TS5GemcmuXPloT5Yay1poScwpqOFcXZa0TNVrcYEUFGBwbW8OemtL2C8cmd1
PkJW+j+/QiIQBxWZLaL8ufxJ27qI1lp5fAQUlxWBjuX8Y9Qi9XQl0bw4Mxr6aJAgVo4ifnvnxay9
mGOWQdCj4UujicCgeFVGby1VK4lhdZRc+WKCXffuymI+D9mFGg4NRK6us7comMJHsdaGhwrtsj3+
acVDlKWYxWa4A7vtUu4trQ+v0KwujwLjK9Lo9RgAXj4fUoRL0QINMeJjI83pFEcVZayJo7djIa2h
D/E9vgKqn5X6tbLqg6dFSQEMJwo2gOfPv2IVx6FT2BUW9m4SfsE7hopJM5LnsUvFVtULLH4r/GH+
69ZhLSIvDWciMGnN+4NvN8s0tBX+tHSi5XMfwd/xrGHIryV5H71Vi3kgMXANuedjWxmbXWtmM1u0
BMqARsW86dqieu6w4947Q4VR4Ri/1UOoXtlDH3UlOIYaUHQyTMA+a/z5H+QBKVGbYOlFfBki83FO
S4SPKl0JSkUUQZ0puI5gW53Hq/kk1EJq8EYESWH8/fxFX56dtSJF1kYgaAPH7Cz60/EpZW9oyREl
0+pbbQ9/rHJhxmiH1sFy52uwxQ+Xg2cD94E2yAWmJNHVAV/JVcKGCGf5lslaLokSvgom9QMI9XL7
+QNehjx0xqhRVA4tbKlzqomsut6e+yo/WmHoPFahXW4gpIjNPGEb9Z8DHi8TwvTauAUGcK4OiXNg
ocUMcxlZ4AnlpaaDazGN1N66stBlbcKkElW5lURBdsK8/f3uiScrLGisoXoU6bkf26i2z7mJg0o/
YM3mNHFQ2qg1zjGtoAq9rwDNu2vDDTrel4EQ2hlnh4uLmdd5P5xJJhTESY+PAt/G0wTTaZdjVu25
aTPidQHty8+RtqF/msc+cFkZTBiUBpWSGp7qQl9ATbPa4CIgfsWiQWzdTAoyirYL8hGXLgsrVEwf
sukYR+Pqa46OTAKFzJNZkW4WWdcHV5H1UU0tw6sXt9nFUf47t8UUhBaEbgHgIegIU5vSlpiCL5xz
W6+XY2nMleHFfR3fNaMB2BrEwaMM1QHmgJZvkejilxflgBdbrmCQnuZWaOL3lEfBbChmgPzK6xzR
SVFic/azsIqeC3pyOz0B5zskMDQzN8OpB0KRj2TIyM+s7K9mhHEsIMbsZNSF/pAm8muJfhOCIlSS
SZznj6Z08caU4MTxiTD2aRSLY9q16q4JI4b/LaOsXFRx0GgjPgVjZH7V6xIVftFuMbZzkFabNJ9j
vuyhXeL8ZCLU6+d2lLwmymLcMH10PL4KBqJ6Xz7piTakm6FQQ8yqZewrINgfmnREjY67BjnAHKsd
XSj1Fn3X+sYasfpFWqb3DVpkP1WwnwHeJcoJ9eHCi+HU4H8S65ulgvtbO3gsmwNqX3ofz/tB2MpD
i6jmdwNju8FLERhdfFNNjI3pYtDQ1XGFUUwU+oz3rWOYz38+jwIfHRhgBAC14dqjwHd+YOyuLiqy
yegoKkTsJ/Qtfxs1/qW2qOPHUOnIZxeJ5mU5iEfc4rLdmNEP/n/8CBscKwjmVZ/xvJjXq6kKM7h7
x9YuxBtHeJOLED0QxQpPwu7l36aIleeh0zHjcaxS3rQmzM4r2dJlm5SBpKGrcMURZSKxXiPm/9w8
hjGh3WZFLu6edrrN9K7ZOBaC5aVpNr5ZSlxg7XhABiaNcTPUOtqnFpglK2l3Fp/5sVKzcKvDnNp8
/nou7wbYUdx7dLe4kkD/vf9dDuiEGr+CHAqkYd3Bf6huJnI55mx1b73aSTRe6wZcpjY0d0D9Eal1
aiDj7E1YvYknZQ/Q0C7ysAwaNzJVjBYEfjEWCEQ6O2GRrVZh14l4awLzPofk2qebRSpH8QS4+v3D
dpaShQypwSLhd/E0GlFyl+tp/yvr+2hX4I8NeQMAOq2QCra3Z5S0PYOuneM7/OQJn5+/+n/j4Pc/
h+yZGxLBIwCf9Gvf/xxlyp1JdCiTVTiIkoQA3vpjpo55B28nP4Wa051AJGPHWtZqfDeIPn/mdWKp
xOD/sURHFEGkvMo9F/DyC2iLMXnAGZOY6RbWd01G7rUbcN0M73/wyvcHGiC4AS/x762aa6FSo+FL
NVjbB6UAeuEj59baV17N5R3n/iNOMctGQJ7e0fs3E85IFLWO4h7wDhB/m8i28Q4qsSnAaOh1yhVj
O3fmG6x5A1CBuCZGdZmf8pioR5KhmZzYf2Htf85qL3Hvs3orO7aThhHdpCCF7jm1ZWm7ju9zb+go
5TGxibLXUbfxZ/h8X3xwJGkhgX62oBfRQzlLM9y0Nkv0DtKjHARafnVBieBVvW0+GFloV6e0nMja
Pl/zo0emr71qSVCmXoBk2wVt1qRbnV20PrmtHak/VniofkVS33rO3XH+K8d6aD3uuunK2P2DeACX
Y60DOAMCgar333rOZoFCicGm0sYME5N+RMsojDcTF6tvhDgwmAlGK58/74eLMiNd23Xrqz6LBGPi
cKe26JkTiRR4ee4QNQF8d6yKakURyAFOWXS/LFKXV26C9VCfnyHYDitoll4vXY73jzuZTPdSM8uO
MY7qOKJ17V+kAedv0J7H758/5Af3L/3dlbPDGeJZz5vpcA3z3NLTDPGVFIhqZ8Vkdpq+l9ZS76xB
xBiMLravkk4+uniHHpuewdXnP+Kj3Uw3guX5wuzrsyCHAqCu1jO/oVa0gecdNJxipsaNvVrL+9Q3
Z2QKruzmS0UNqBzAOlmOoS8ttvXz/88JbqJaGo05ZceQIVgbhLVRfm2Rl0fLA0QYRvFZVwgcVUjD
3qSmPsxja94Osdo/A0uk/43L3iiYq0bNc5I61erpjLlKYepFdrRaK/sqc1d9cbg2QFurHbkcf+VX
rTAgwDpuCq/Jbv0jtp3vGp5I1aHlrZIaZ2+xBjpSdZKba4oGCEfN0vDx6lkwV0vSDLmPHEDoKetk
1h7A4Gg/OqH3WiC7YT4ZI+kert2QXuOkUBdvSGuJEafbZohOx6NKO0/p//RR2BVIMbvm5EfJnL31
aarfZVqeg3lJEZI0en0EvKSySAAEqrqJC9u8nZPQDv/zGfmn1gl0knoLlZ2zkGDm3dCMY4xecDYU
t7Tqwt00qFQ8eiOubJXLK81h3LQ2sFaRV7rq73eKMYUI/XPzkx2a46+eukX4PU20/9zZBG+CdA29
ekGaheT7+3VYv2saZUSOs2/yZ+wAli4wtHoxdp8ft0tJYhZCS5l0DtID5+7sgSIr6gtX1s5hmYys
3MLsNh7AVYQqvrSywGA5y0wVf1NlwblxUbhAmWm85e2Q5ZseJTDHD/WpuJaF/0ut3m1gfhZkb8BN
qx4McK73z489LCJji3QP+YJGm98hGTh+YW9lz+FoOT8ksN8QA9G5sTZS9nnmp+6CQLy07SJoIWnH
+6FpzbtMRsVtgsOL13Z6iuBw2tAfd9WpcAEnmdPiKVU7PeXSNY9aVeFB+fnrvYje62OQOxJLIVtc
4Gu1GPkdvqCL7lLmbJIK+95yacs3xGPFlVHIxc5kKXJDk7GzQUPc0N+/sUovYI7oaXhQ0Kp/hGVN
HZmi8VtfuQo/WmdVHoINBs3wYthpJdUEMYbKJHdFq23UMqSXipMOpnb//d2tIrxwAUz+OUdDu1UX
xpFEmKo3DQkpfCwyc6OYo4K3lbr0157ro5MAKA4BSuDl1DfnaEyI4CB/AA3Cr5OYtwLMQmQYC/jd
iDaSz8WZEjXbBwc72mOvuYi2wjp4xDsTkltSi8fPnx5AzEX5sfJGdQau2C3wr+eku1aaGBLFwj6g
BIfQwurBJaFq+IDu3W2ZTzk2iFGHDUeTBzgSmicmp0glVOXRsXtfmqG2d4rI+FrWg/hC241Dkut4
wJhl9GtYdDo7Ub3vZmdLJOo3XOqmJ/QZr2PF8S0LL1aYyF4dK9ZdVTgTSFz9waosAIb4iXuDNA/I
JdHDavCwLpYCHR4G8IaT+csQ3s06coBzObxlY3liPsT1nWYOXBcn5R4CkTiby0uL5pqh4Jemj/ez
nbcByM37igaSqlTz186ZcQyf9oDh6XMoXbFHDgnvq7B8KJT6EDpTwH/944rk3qkdFKoSPSh0YA0y
xwQoilgtnKstri2/srrILM9NSMqxei80vIiTFLfAytzzY2y81XEQxUubDoTXNTS0YjpI2Knbkey8
RVX51hWv2xX5d9k7yqPaAzhEKyn6PY9Wlm6qLGs3WtvbaCgPqnKIs4ZvZZViK9qxwsBVFDylEed4
EFE+P81J03YbpYvtZqMYCfwgjJrWbCo7hWmNMZQeLkHacY91ySJ9A8uR3QrfDxauadyrgZIMilp+
nyJb/5qEk+GHSiVhwNQZo/Lwh6HUiQ+qSqex1D+Zo/yGlZfr62PyBxzEt6aO2cxKLZ4bEONf0Qgb
SdVLCFmtIVbv2jH0xnw1R1ymER9A9ag45o5+prtpEuSPsLyMT0wi44DOWxSUaDH8VvtoCFoQ94cE
RtKhgBC4g31U3qclYF/cbyvdD7HN81oCJronc3kjpTXcVGXzWjR9+RI7VnV01CTfjXYzBkhTJyd7
abVjPI4nvVb+zKBXdoM6NwGXj9imWeOsGkyKHYyA2LZGZJabOtXpXGFvNERs6Gq6HavmD6AIA58h
wOoe4rwUDgih7GKz/BujhbGZlMHxyP9afw5VAH5lJ/AwzRP9BS30bpfPA8JSSpa8qmPFeqP5ayT/
CaIx6v0QfMZ3fBTZW7qItwLJiq0BiP12gEj2UEcOgipcpp7RFnoAFtb1B+BHOLcIHrCT1S1a0D90
DKq2DkPlkg3baveJxpgBRMn8YgNu+drZTHR6Q3wD/FXDRxS2Z01d9xSObnODEJB6MHLN2dm1lT0p
BgTYSI3bQFTMfc0ysf1c5+fhLmJ9o4xIf46W6O6ZErce+i3GNq5d8RqZ9rBbUKGJtoyW5y4QYTk6
AeIZY7ln02dlMCzOnHpq1asnnFLUU27TdzTtWRn9ElGbE3K5jLhwGTO+WEvqbgz4qL45EYvImkuf
81U/JOqgf0dpRt9jHFH/qbUUu3UIlqpv63GzKZU4C+q6yAV642qTeEmboEKjg43wSzbgU20kIzp1
YrnVWnu5F0ovdnMdjc/hEpV+H0r6w+sgMe5Uw08GhHbDRcLRZQyAqkqtvNHZM38ir8QNMsbm+DhM
xrQdmGy9Oci8fxm6eNm0upFuK2WMGBca0VOEwQ403mHxye67X6GtWCdr6J2bjrz9Ro/w1LKsdP6u
aIXiW6U++j0CRh7SB2IHtyS/T+vRZFSUAOurjZ9L36d7K4qUL4DCEsygI/3OQOX4BLzZDqQdpUf4
bO3vFCVJyWS/GR4H2IZbe5HxLR37LgAqKF7VNJ2OtHT1oO21cUtPDqN7emRPfUfKpg34gfutNptE
6dXIvNQRjYODLYOlrMtgjibwABNY7SAP5fIH1TZ6w0yC9jr4uH0tO7EfHCf+a1f6HURNOhZQHc3v
kTPkd8ZQtb5itp2gw5/Hf4Wx/I3zKbvX2DObZGLyqNhWslkau98OqhM9TYtZ7EfMsWvIFT2Gl6Ru
2ob2SP1EJRsMij3+yehZQ+fVZumPq8ZKGUXipnXcSQ2ACgl8q9vpINsZf+K8fpxby3qRSe1urLTM
QtwcOxyk1VLdKnokOB6uU8FhnNEFGHFsXcHxYZxv4FbMv0J35de21ojFLe7hUFSKckuwb9hBE3OK
nO7pUa2yMUWG1YFxL233kWxL7mF2AtIxS83y2kxf2X5xkyt7bVDtPc3QeSvgMn0pBlVqQZ7Q0Qyk
LKADzFIGfWKoUMJn7TYxRHwbdYNR8Ittkz5VlQrdQ55lRruhjAJ7wYNeaSfXH0dLHiPTVQLREpat
yOJiK5tC/MYYsdujNtU2nhwGLrV4GvSbxQqXV3ce9B9j4Yy3uFhiMc64htoZ1DcWmSZWxZ1JLaco
cNfxcsq9JBM4GEgtvLH0zLjrhMhJoOuokAQEu0UctXMH38V5CinlPsk2ZD9oaMzNdJN05CKokKF5
UOepzjDJ6Qmu2ax/t3slUTwFSeDAqJfO8cemFke9EuXeTqssyPCvHr22CVej6XKIfsVRnL00qONT
31vkISqKt6hFJ9pmlLhyLpzExmRasgxp6KmT3E1TxuYN/0SL2dykfbFTyyl7mlACCphDxdsoal9D
Myp2YHXmX53b/dD67KXVwxsRl3vwEAMzrOG2xE7G7IYXqHWHuB+6k6JV4iG0R3/G9clI830/Z3Kv
R+mjPQwJJtUAuYe2/W5AHl7dZi1PKXLdk01D9GbbR+iYe/EY77TU/LIYDVJ97BoSAF5H0uELbq+3
UG0FzC/2AGewhAN/4buIGHq9ai7bOMuejWG+a3qUcFUjvkcn51ukrC9Zm09aO3h2jx3uPP5sp4iJ
bAPlONICSP5f44EPmjr1VysRX8ZW+ZqWGOaqk35nWdJAJgLOM4VcsaWWKhBR5gQgZ+8LJQQqLs17
C12WOW5/OrnxLIzIoL7TDrRCtqFjBEoc3xjDMpwkbTYZGbWvq3EdhM4weE2lLhatOBH+UmjFBoUg
UKCNL74Wmh3e2yAfSKtiw/B6e0DzN252QzvhK1wi2cRkS3Gn7CbGfRoqnoAmrWdi1w7Wa6oOuyxM
dkU97WdX+EihPSLTuY2FdYN/s4YFdbp3ZPezWMwfIldOI7x3jHvzeqtX1k1moyIlHByOdYwCkCHy
GaZ8bWNlmxrRT0pY3cttrblDwB8aeGo1J7tlnjRZzfMkmSV2eVXvl0J/mRgbGsVwq/UKA0nuWuDz
Qiv4xuNusNuAiSLAEkxRCL3Yyhhi3teMsLaFJR7ilmFqhDi10eLEWCSRxdcoDnqZfzed8SkZCFhw
7716HPk1032b2DtVFD9pme+a1HgcmuLZ1LOtkRXPRLHfeWnCzle3JP0oQC7FH2Ex03PEH2MyZYDY
1EOdTV6t08XqF8g4ScjFSmM0izYWaEMyW7rihB0siVvPScMdxL17Hv4+K+St4iS/y9G+mx3Td3K0
7ML6t5H3z7Gl3WUKWUAd7py4eSiTRXjUoz+HfDjUY3KPmcemd+vvDY5lFCQO3r1q/Mjt+1Odxidn
6nFIANe21Yzltszj2peiP5k4oMdens3bjuyXSanYkitgXpmXb85cB8ai33Pdfbdy/u8L4Pe7Ypqs
3ahYzaYYHJ44PlSjfRzYltwd5n3DrF2WeYCDwHZyja20tSCc3JtYJBvkIwPqbyqbNENWb2HoP8X5
Pl/acPUV+OJKkgZktJ41q8sDuvRL4K4DZfj/CHLTN9wqZe16c4JnvYyjQ+jaf9Ay2CCd7FdFSjky
3pL/Y7XtNH5UVq+gqzeZFd9VsG/90dEeRzHu3FC8mYKADdHOCbCUeeuk9GPkzGNnQNDSubPz9Mei
99ulNQ9c/Y9Stza07G76sYx9LcnBl+BvCVEkvVVmd5dlzNFls5u7+BdCV2+xDO8dSYU0FXemqXd+
RIHt11IdNgsCr1s31TFu7BXej0u94BTdfizrV1cN5d+sY5YunRoad4mLdVq7T/GcBAJ8mK9zmYBg
Ymu5LaKjpOWRlv4w0+5LWaVv6QBglh4YWgpLYMbMnEP3tlZEoPdKUFXxoc0LqqAlCJfa2Ulh/Shq
hY4inrt6M/0pF7XbuSIsvMbILSyGG8b75gZg86bL7RejSsgATbK7Am6LMnKaa/AkmLRJf+hX2ROX
hmWbRA3XaIlkJRBHuiGu33S6APDFCL+Za7Lu4hvDS5hMKXme0mCaWLfDm1HAVWdQonstLgG+y6M4
sj+k62Gp3QGAWrRHKgEdYiYrmzFvXErxaPQ6XSGAY7ldKfNdWDE8M7omsISGXGOMxnZOnRIXd5OZ
bV0c0ilRfmtO/zwy+vYMiWBdFaUbo53v56FLtplR31oyf+0MgjF58Z9Gc0JumvqpQqTMA71veGZB
Jo2d7Rf00U+mhsALSia7PMdJODZiHSBJ85JM1lNtM+/pua4QVqsWkADDW4OQgNcuysk0Jq/rZgmN
DaBDY7UvJao8XLrZTZkY0u80Poybyn1kKfvcrG7NpA2YQIT4mpi3kt8TycbdJL1ZwNVuDnPaPOhW
mG4SDLHx6Ojwmpj3blMfeKpbDSMzmAC6nyZcE1MTlzs80X+ThvtmVP4WpXagrFAYICUT41MK4UZE
tygDvqFTkfoq4BTPzsfN2oPcDQ1i1WR2KO7VLnfzdAOnevTUMa42dqqKDRB81OUaoyeRViYAd+1I
7dw34Q3lmHo3SOTI8Ma0DnpW3rYqYucqOAqztR9SLTnM6FWuIn5jV34jSntTpW3zFKXOcJi+p7lq
BJHjjEdQGX+FBta/mBXNW/ClMtT5pZ0sP2rsb2kbyduxk5pvCeooNXfRvCzro75mtrlrz89hYdxE
xaz7dgXEwwSRmLdi2KlG2fidQp9E68DlAM7qA23ovzadux1E45mVdVslA3yw6qVTU5JoVOs9xUDq
SBGd4zW1hTmCw0VWqswfmgz5q0W5HQ0dMld8MMzkVEXKrUoi64XDsMG/0/JjWQweOnizXzTmHl/7
zuPv7xd6TnucH2pvVGs6p3Ree7ej/GtNkQc9Tm6eqSSvJCjf8o6IkAnzYXKbFIb2bO8Uew1Pg7wp
UAMSxkDUmgGc6M1dghQaZFXLz1T8MBje1V3e75cs2rWFsQe69NWpHL8o1NsMgJRDTq8rgCdVrek3
CRopXifybQ5Inp0c7fNaHMCUQcLrX5wq/aLr8zajxrBILr3eZc4dcZY9LdeKbY2hrq8JXOYZ4ep7
BH6OWWGe4rjcOhnvkdxx9vTOBoLTP7ad9icNo69DtaYFsOfrOvlOfs9YCMkWTEu4N77NE8VTtUpu
oagHJVGxgnGabrEv+DKQMJad8sTIoz90Op10tLoOgxpx4XV3E1rtSreAHLR/Nou1JTPbuen0iPbC
18GoKMuzcNfPdKbNfmJvjRunSJ5kNiY3gjkuyCMqFTWJcI8SXLyJW6CfiE3DpkzknbJENYZS3Oy2
makbvWoswEj2HomHv06pHnSZfmPQpVE2pkYQL/UBaNVvzS7GUznwMEKiqR0mD3gbnaJIu4/L5hYR
jL9pOtKoU+/mquRPa/FPY0U46Wr0BzzaqcOgY1NgcS1msZ1NxTPm+hUTwV2TyaeqkGCYVecNhdMN
Hva/Cr3cpUvyQ2AIs53JGSykYn1tkT+iAqGU3OZCJsmRgV3Yz+jY+3JpnyJSJceczX1hZT+GTukP
FlQNEEwdo9fKXjOZNqfXEt0KqwuDJY8P4NlQfxuktce79D7VYDXa/V1mO89LGPWHTE8AVDd8TuCN
1B/Lt8aafpP22UHhVsJjHMjWWp7MWf+y9NkOyfhbbTLTzf9Rdh5LjiNZun4imEGLLQRBzdBqA4tI
AeHQ0oGnn4+9mlvT1m13WVZVmREk4H7OLzVJ9Hc1OK910deBbOeX2Rb1ddbnZ9XMrTfNrJ4VDmcQ
p80NWr0+rNS2zYkdbsMwHCt90INmkbE2GO/CyxIkc5bwe2eMCfzZzqbMvhrLvLiM6Nmmh5NBpxSE
7QHu0Qv1PqU7sIZFwCdIk3lsLvmOvuFIJh9T5bx07sZ4WUd9195ma3kXjvW7MMrfRBvc1MpsT62B
JX2qt93YZrt56oIcOUbkDhKMoZrpTU+c0Bt01jJVXtneb7NpfxnCDKRW7hvM1Zg11RMhj6a/yTFa
kuWhQ2PCKTLFaMoClaove2lBcJpI5ttuG+33qTe+XXJcncU7bQ1hZOqE4k8FhFmLKyc7QanrqMci
rcGtaoMNJ+0feoJaG9Vg4Mr2tNQpMS2gV7ds8GF6xECkiaBxWZAt7NAtJCJpWKPftyt7lRWnIjvY
qaphqaEw6v54wE2+SIOAg3449QXxo56TXucaZEHY46Ux9RjrwjkrJ90vlCRu3PSZuB/gVufFLqfY
SbcjQQ3g7VPFMOgdFHeIZ8sKvBEXX6HvOUDOrtXve1LoBRXcfqdKvMLS+yw6N942zgCNqLQmjUrE
s7NpxYmSVr6mmIcSp22bezZTzHrkGqcWXZxyc2JcVyJjMM661oeyWXZky4XetPqDwkdXtsXJYcQg
JvwhmVaA2+Sp6eAqWheIeYtN02Ysna7NOh6L0rlodnvGHMMjvcYlO0E2mOAfxH452jVHTgmGfC4n
d0ciRYj9lFNjbPbV6qBxS9vY8BJe4qG6jCv4eqX81Npk3/c3yknVkCrYM+9vTFIh7UoNWd3EaJRr
WONCcRJ1V7FlJGVDfbP+Y25JvNn1Ra2nL43zcW3Gj8bmUm/4h2JwXnqQNzIkd5h6OHitS9XLoy23
E0HnEWbH66iLSGdVWZo6rkt7P49quJTKwRrnqz6Oh0lTL7pa7NOmCQm+2o1CP9VrqvnYYMNK1ud5
rrWQTjN8UM6+68WhSqfwfjOry7Tn6Qu2tHxGLB+1AxWtTN+FgmlqTfT+JmqxBr3snxyz4iYhYoJO
z81JV1+ZpLLbusQ8QPGfNqE/im64VOn6OKrJg0uZ4aIoIyGNKQVq3fRrtuT+Xu1JvnGoqCtm6OGs
Zs2TLKzYNqYro8ISlWoZN0RyRFlraGerI+F38XR4hCFI+A6v82amEVXMDwnhFodO3W59sUzPjVcd
F6cVcW6DbLlllLsibsc5pn/m1eR5cAltbLXlPJg5hMkWzrI/WeWyQ8gS6TO++rxU3+d7UZfXhOpq
+QgZdmvb7DqxJaTYWnvA3ijdmmsDUYZkhj/B2qsNy/HcfeLD3NBqqC82R0ktwZlkFbi6LCFogAoB
aBLSxDgAlBdZoORfKX4soSuJYGN7snrjopVLclQVSltTRC9os1H3tjp9yOWcwA2l6G/BlJ7NSbQh
niDGgcxTgTGq91rlti377NyKeT+onGdwJZdqEt/9IH/1ypZFkIp3gYdasBZPD9bkPdmze8frAoqB
Vt4r7amxvJ018bbVqJrNer22bvsCoqsduzl/A65szhx1QG/aWGHpNQOy4IE2NoetU1Ee51J+W2l5
IpjZ8rvOvcos+0o9UuHytD4J5PrNkN3SzYsnQ997iJ4zgDF4rSUE74wlBnl/kUm0dsoRGvyj5MEA
89oOmYrmumKgzNMHI2VQc+1RJ6GgOdb22viJbV3cKd9tFtb9QfsqjDsQAO2xlwUeYxK9AXKFrnx1
Glk9dOQQOtAn9jHR5EHxQGEc9datumQ0q3emNe24oc4u0QsmoH8yFRW66O5gzytAY2lciz43gTT7
oFqnwRdKfyOd4XM29F/9XFmvZt2hMvHcOuhHWfNRVgxONuHvbe0n6ip9aIODa1XMF+5upX52IbY6
lYt1yrz5I1MLd19AdYet0QLV2cyylDS3j7O3ntLsPhBOTQjbw9gGRB/yrEVlWryoc/s5IDoHtlUF
KXXGe9JmUWlpabBt6RX6Z09WKPDDqliRsuXIaB1nt2ntXqjGozugJy095Q1Rdup3oxXNctg7Sl+H
VldHxPLrtFGrNnlcagukYpHwMsQDSZ+BYTH15gO8az7Sx7jwOYeuXMKuA3/XhXyXUwLNNFEHOiek
uVsD2XoqOJdDRkMIOroz7J5lxJEXANpXLvwx7OiSC+2u/lOa2xrSyu7bEGL+mhl7Pfde7Ra2smuT
z9ToGvS3XNq6Vz3NHpVdg6VEVdbHtZXFdb5+tDNdN3l6RkB6Nplg/KX5yVcZeYrys2zqTR3SA93a
717LxlXoHshgYnDBlttp0Jcf6uW8w5SJ3ap7UFDmrtmo16Qw/btLPOOS1JP2TYD1L9Q/AXECoYVd
MZj05ubI4k2U5XnK13NeGpG+QTKkaGXtcut8p8AV3q1KMDn5LssRthbj31yIiwXFdMwQL7Pq/PF6
I0aJHqlm966hNQnToqTdbtVPY1KSObtcaJfe9VaJOrzcL0761ab34UYIKCR8yqROE9ihzX9bUX7l
VvdlF0qMePCp6rtnTV9OAjxu0MvXcSmjevIi1CM6MId4SOv0WaQFBkq9j23cf1m7rsDgErQpfVmL
7TbN1WvT8RcBxRNmsbWnFUk3LEEZNGpxdPrhrRi5sj3rZBZQM9UwP9fa4kYm+pZw0MYfpMMsIQU5
n27S6eQa1t/ZpH4C91Fqs3BILM7d4MB7hDz/ThT/Md2GTtdchGmbAp/NRgc3nE3XOq8BorXyZG5d
FyHDUoOMwMRAb9wnohZiAe1famm0TKo8tEr+PHddzBUfGEr/oLTuJdMTfsPm1owbVpTtJsleIe8S
QLMmGlPv0A+7+nH26geUOb9bdi5LpmowqeLH2uZPkzQev224tKoFne+cJzvUG1GVzkWAonzXTFvF
n9CE8wK6VOWY42g5+HZGIAj7I7MHK6wTEUt3e1Gc9ccb4cwkidaqWf2yTcy9rdyGwDWBwjM9/fI6
9O9JLTZfZmQv500Kz6o0Xuyp0wd63Hjwyn3bWVdEbenX3Pbg5AkmD/PFU5IpzLKi28N1npORpNVR
T54sdQlL2z2kqUe0sz2koTKqH+2wkLvPCWdVyACQqRyzGtRBSfEZp3n3s0BQ7LZEuQhneesxAEJr
tId6nZ6LrLsZ5op5w5RnSfJKUDraHC2efSLgIpx163dFcGQu1BPXVbgZ01lm7wh5AeHMrQF/U86D
Kz/VfI0pwH4mvUCLk1V7s1bvYbO367DWR1AsrklqblWrDL003UlC3javie1B6QIrxerSWTacSPtk
JcuNRME1RNaGSh0FQGqMDyuvdqBZyMnXMgaBOhNrySzhacjG73I/8tmXpLN9xTPFHsfIh95nRixA
0ACEHnnxoy7JLtksrsuaTUFqts4H/ylTjncTZo91QZVRs/KkqqWd+4lmP5ctC0C1JW1EqyFSGo3B
wctS32mqA83eu0wqtKqQPkSe6Ru3H7WAudjZ43abx+GX2SQPk6p8mChHfHsTn1vWXtNiephEclsX
LwmshYuPU/5PV1efbWXteqk+bMhU9us8+uJeFsFePNfNENRS22+ptZvszO/tO1ywKaS3bt99rj0h
rLykTYvJaAutStKJqKxPrmqGpgQfbxaP1xlaTOOH56jMPggx+SHryotUSOq3DVCMrsMu7FIvlLl+
0M3xy+rwlXDWynr6LbbsWHfqH5nc39TVwh/Pxm16t7QnLN5gD6JFWuXsaflf+yTg6tuDNxnof9yY
4Ja/rCwPPZGwRYflyVO/bZ2BHCTSn9L2kOXtKS/zh5XYzsAxlncwyxmS2D0QdGDzQ9e/bUVlx4Ix
GIecsDIdZi03PjVz4lDtQZioplm85al2W1ZOWRIsVvq1WK5iNQKyt35mMv3tcXhjpzzVlgiHfAJa
sw5pYR/sanrR6YLv3PXoIcOh30LE/dqiB7KfyXCPLYMQ4CS9LjVLB3GvyL1LP0nWVwpfQkMQ/5dm
xpvMYVqcCYLCDMtyiXnGRJBl5WWyvBeOyAh29jCI7DI16vdwpyJHge5NZPMh04bnYWufDHc8pFmx
T4w1tJv5nG4Y7abmKzWsI33ckAP2Dgn9WWhm6I3TqZu1eJlZysgPODgF026Cd2BN8ggfKjRGs3bB
6HUfhHH9VU06sZT+O9Od86Y1oa7IR2PM966ELhiq89hqCMm0vWXynvcZDGhyxnr0WhAUvJlK5w95
C0Ka2Rt2rvXWT/WuytUzoTz7jWe3LsfLvGhsF85RTsaT48nQ6azndMyhkGXll6oTD1Nx6ucG76mI
s2w+s58EdObQVzbyVMCUwN/KjJTfDaZKThV7jSDorz1JSwm2LLliFonSantOEz1UJxBb8qG8wMmV
E9Rr2EnckZX2aqTJvk7bo7nmO7Xrb+NkMqFyOvQUMykmh3mx1iEWnbBSgCQ6pC6KYu6cbHidSDJa
XF62fpz8eq1P1Zo+KNSm+JqFXJNrGEhAHKu5jvVMnNlzo7mw99IuTqS4BAhuQbJmnub6d5WMzKny
RFHeY2rZRzF2AF7rRAwsAPMdDhxZcIHXj7W1vKLHOLPRHWb0uoSanYaMOCnqfG7GrFwSpzjXy3Yw
PTH6Qzr/qU1w3qY+8yUe6C0/Y+mIyxlc2UEWiKRZOysAfzQfHhp3e5A16oLarg5T1WJ7NJPnSqDC
mFVrR5kfQ7SbvKSFmCmqMR81tT5kCpFDsABXRcpYF8rfts2+QHFZtUv0ZQJhHDLU8Zzp+W7ZNOho
FaIWBJHLYqcpA9lILhdot27y2JnO02YRbWPo9bliebDlEsBi7ocC8zmoaUFNN2+pkpFJ42bnNcue
6Ka8zgjoUYFDRmhXZc4fsW02vgZo35oau0v2RnIGLQoujFjFem+5vqk317EhcsKc+O7E/KvR2pC+
yU+5TftSza8wE8FcJs+bXpGNZsWrPoOiZjc5KyEFnyG2nHOp66T/m9eq0gPKCT7IAYpKRSNBwXrr
uvU86NWuX4xd2jNtZ1SgcEOlxAU5zxVBcOmQPs6Kxo/QnnM5BNW8/RqmNqST4Gxri3MVcjlZLQ1V
iFJuVUlfWbHs4L646Ip9XzIXuuwb1qBcsE2zkqnixSjENbXQFzYW8dft4gQlAynblXOE+DihR572
sDwanPwMXpivr5XNJqSU1kEUsMGzY/xqDIIdZ/6OE4gBBunpjWjuOBm9aDRa4sGRM4RK3r5upn01
luHibiy5mbaGk0o0Mz6EuPb0M0neHq55w7hIlVt7S14GA4LFVfqzRyRZpNPJ3YvyZk1UVY88F9qY
q2QsJg9spnuctkcjr+PJ9H4Neh55hG3YdhGaCoxTlrBTe76+tuc6qzD3TsZb0q9v6HqF383zqerT
l9TJrkk+nGQlPiZwTwdAE/buEfU70SJ9tgZaOTy7pnpA4BWVVQ/DiuSoSM0/0rGPqj48liltXgpf
HVckCKjtTwmx5vZi+F1pP3U9qxSjEMIK352U10YWhyFfHviCUp8EnF/mkNGZUGiBtyqsQfdtqjEx
5rY9Y1QZpTlaNaUruoC0lTZO6WAL8s38Q/eiEQxYnagkDVeJqZWnGnZ3jLjO4qHUA4riNtSb9Wkd
FowZWb7TCxZ1ac+HdJM/JsqUkKzfvzw2eoAy66FdrVBz8PeQiLpC9TGLWCbPE0IwfQcmvrytHGy0
xoy5v/QicvNB8RHFEG/ZL4OvoO2ItmS7Ea/30NUAdJ5xXEbjx8aqgb2ZYczW2l1DIRULxKbdiPc+
ZgLlh6Xgti8yK95UsSCHBTJf3AIKtkKj1UNj8trXZHNkTzTVf7jCOIsNsFDCD4npHU7razKNnwq9
2ZVpI5hMjM05FOsZqmeK5kH91bVVVLjjAzr6t21E9NDYGqfbHDBhBrJoiKWnvA4TVXOdge7adtgi
O9eusP0E3OT1U7Wxq6m9ttfyHCnTaqqhUmc7424FtYlE0criwaBvfZmGfK8vsx62zXYQTb9DVvVG
y5oZFXa5xynBz2dZN89OL6nSnp2FtjxQROia1F2ZASEvchzLXPXuggRLil0C7Rxla0HCjXyTSv1X
7/VvVeScnO1jb3IO6iaWmql62jA6lqPct4b13oMII0NIIyIcg6VWoq4WO7MvH2mtPBQbtmJvEV/a
YmFUGV6blQQmM5/cu8762hG/j8aV/Pz1ufL+tcyNmFwy24dv/3BrlhEJR6x1eRara3ZQNGq50ulp
lUpAGtCp1Xnv2sTeURXu13X+uqopaoTP9i7SLdb0tewnHvXBasPinuBKemi669AfB3NqcJXP3Ssn
AqVjrsoyL+4sotneWzc9tf3uRa6fF3WbA8VWCBKwxzlszfHDFs1b4YokRA+h+Y3T5Lt+botdn2Tv
RiriMW3LyFsnN6SgpD9ts7Ub2iTsB3QdmQNwii+nXpOJ0M/kkZ2lQyGqfiOFPOoT5/SM7cpgjv9K
1iQigWxf9NleG8rfBgwRjnXhXDZs7GFH0FzD+BxnlB/eyplK2B6RxmBYP3JexydkHnsq0mxgYuO5
5412F9VPaqs40hQjTnjgK8w1hCKnc0be6Kpe3aFbD+rYvKJruowc+z7s/22Sy+vmjh2eP9mw4MCo
Gc6zHJoor7wJyoTq4LmpHsZqe6Cg5dKsdRNMBuHO2XatkO8EKakeQWobwPvjS2mu/KfuyzZpFrV0
wwxnAMNkN8oYeTbFAk1dvSdCB/bQhi/DKiIcVoQ09yGaHt9asgX0k/wVYK4BoQdYsB3kHjwvkUvw
UHz+aWmlp5LUXmtELNgWZoGCckEruHov62juC9sFCbHzfauoY4T7hlnF1L+VrH229f5ZmwYZYRk/
kqkNpEQlSmjhSzw3PVrvKc8ePTT43ZJ9CJU9zGbCKcr6k5Plaa5X64IKMPAWclxZB5/nml4A1o4l
cO9uNZaJoNnyZrdCpIZYggq2UpBEz6hXhjSx/YK1JQ0CTdY1n7YnA+HpxECXDHBE6gJ/Iez1lVSG
d8eqjg3S+qyVR/TKgUoSU6pNFH7DJlaTFZWFHQpZzTsHmTsFaHFeLeGUea9yqYejoy1vdVZ+ldXy
tyCi2jcW77gtyH8KBgB99d5Yvei5qw7eAI6IwtPP8Ah5tY7yd3gs2jlqsmmfFdaxNvUeIcV8Wwcd
jYQdGa1SMfyolFc0jgidqjXZgopbtta7VnNPllrFjdR+yk4bWx9kaiDTRQ9NUPOwcHNECJnaxrqu
FMHmGppvGtobTa1HLV1OhSZCSDtEuEoKOZiJ7Qn33aOUCXHyhntKV/L0C7VKzlW9QCivZrcbqQI1
GTGtTSLJGAluFiq305wxM+a2eu7MCTWHGVe4/nlY5tCtiuei196Jk4jqxTnWrn1xJswLiqkjTdue
FZLTfd4c6C5mjyMoix0wyILUMyx7SPx5MC9qx+/TD+YUIBko/UlRz24PKWAXaLG8zhsiXSZr2LjQ
6qOr+YshWGk2UBbVG/nTbbCcClnoeHNKDljhdNVekI4cbcsI3r8tdUiV9DcdJLtamGFHH7oxEPEq
rb+FqE6JUxbBis0QfcVAjcPSBo0YnlaDKtHR0PadMP7YTkLijqqu9ORhwST8AxtaKiy0VYkScjk0
4Thp8zV3KDNr6Etxc8TXSwFi4ACB6UyaYlg+s679Bba/8H3bxIPU2rPdUy5p2TCLo239mdcaKZTG
m1y5DrDNaDQQyupHNq4v5O3wuKO2s7zY1W1EctlZye3fshC/krEJnWKKDaPflThZUJIMEb77+Xsu
xhOlLaD1aVG9JNr2KCDNVUXb2ZN17mtbfxGqOOulenNrEL0CkO7Et6OHfPr7jfSyQJZYElKDn2y1
0/NqKW9jnT5mS3lxuJoBec88XXlokJq1q1t5lUvyI83lGdPXqZh5Y/TOo/jJq1h6mk8+r6h33SrU
hNsfkXOGqyvOs7AoCbGNN8aiV21wbzJXDuzm2Q4/IlB+5R2AFrLQQW8FIpaoL5oFkWqwv4FsJgM/
N98De+2hcDrE+uPwbJgUoiZmvq835ahQ11JIVPCFLp9cffyuV/syQWEjTtqT6/iwLTlG3py9K3NE
GYx288AixBKEXT3UPG62lstUnUdGl4GxVf+o0g58iNBU6no0AaXAuCWSbq+t4pZATR1GbJKcNjkY
Qpaf1aHYC64zUhlSHH5VXBvtl62Vfxar1o5iLdzA02W3KxG5A2wtsZjqPXTJ11SpB+GVT3mNUqLJ
uxV9Xw40l36OM59R4+4hlWbQPyWSjhfkBpB4Vn/oivk5ZYgjM6dI/S3VPq17CW5Sdme0ZAxFWrKr
pyqcuyJaKQtbB3M/6evLTNAzTesAkOQbxG5fvY7m+IcV+X3EN1+O1stSzlHdLaNPNN0JAeIBg+Pu
zroUQ2+ERtq9WNgqkQPyxLQKA3BmNGrUOfaDYy5moDAyuqPdQ6XjomCYPRs5Cs1x8q5tDjOfzr/c
ueP/grsqmVlkkZvRYmfw7iwE4TT2b3apwVU2FkffBClVTTmJzOlbalR/C615qhnI/Fm0T+CyMYHs
B6/LrzIf98qiid08Isaxt/p9KNfJN1uDZXFdvvCXFH7H0wXllqLxY3+osXMJsu58s3fiAmFOna6n
LEHhJzHhmCPG4elcuVowyAK6ogumNsfnlDzOWLHcLT91bga8mLcHp21OWACSZwo256DT9M/cJoIW
oa0echcFVontxM1Y9IeiDRabf++NP1pB/HZjePG4NZ9rn18VGiG5js1fNsYYBKPtt+NYIalI41EO
iChMZT7h3VoCwik/BryXgd0vQVbB2WAMDFYv/fTIbN4ajWylBrm/M3H7lgDnyLVp93rnUgqtod7l
jhsUuv1kdQ7SZoIM48IzPs00+7HpHePgollZdwbtrJV0X+QNKxmokR0tRv/YJYsIJWPvrkcRAAWo
HWYveSmt5eySStBV+EmsoqJ3uTglQ8JXRyyt7Nsw67uHpsy+qD0tfKrOC/qnu8uIqsZX2+mjHDYv
KiCJdP5cyhWb965yYQltM4TIu3gu6Di1MYdc1N9Y50MPnqVJ1r9WMr2Y0n4mqz5KWntjtCgfCdN+
sKfpXCb2vtDUOLFc7JwFXe71PZkJ1wAays70iSIzkBjP8WiUYWMaG2qC5K0lD2gSAPCO3h2FIc5i
NPbSWkKzR2s6OOHMoDTkKSrj+q9icgxoWbofTPshm62ZT33lLjbC3mmPEAgfCBd6n8eA7xcJiaJl
KFCWo10v6j432s9xMGNMonzOpTiMo3HTHS3WOjLpJSdoY3VHA0GnZgNcGtsD20nYGsZVErBHf/CV
tWfXKtbfrJ8nXk6xA1+59ZnKn+TA26+PBQI/M+m/O8OM1EW/tekWTpvthDwbN4u6TCnLy2azPpct
IvEqvRWJfd7GTj2zoBpx5qrB6rSoyOQXqS2nXqiPk8YbIGznlLB0VU72zk/x5lraWbrsv4p0mWGM
lZ0a8QxtuAetTm4Whk2sVKNyokZ5PuN6PekzcoeE8L6+NACquMciHYj9hLiig1xHv7RK461Xsgl9
OqYhKKdbz70YOE3zhCueMufBmBADusw79472ZWGEqnSZ8+3of7dkOm58K6EzWxFxCnfhQMosPiKX
7Ri008VhbksPjVR6HwXrjlSCv8tMGNeonVNZXOTqvhmWzQEyYnuRuSh2nOwVyqmsDxAA0NNsH3RI
JNoSYtVcr8ZmA/gq4VQ3r2O7PRqphpaGDh4IZp93IFpLfY15z1aQApatFRfC0ejWT2T7oVRSwuj0
JyV3AFnG/mLhDnzS71ldnlOre8Syje8M24WnP8eNQhhUSxYJsEpOGXxOc7lZEp3nyaPntrcRcewo
1LOdq38Vp/njtO0f2xj/ciinse7NB6saof3YonvriaMr6HWo7vYHedijBZoOw3gupQxtCuGcJBwa
snsVBR6CV4PetxR30tLJk6kQ19ZkysHdzIDI5pDagrOw2qudwTgX3jcm9L2kDsBPJ2Y8xBIvLGI3
qDh/gX7ziy4/Mzo8bLnxQ4fB5tfZglpMqVl6VKiIkaC+oJ1V2EHU15Mabz3UjZ2+KIb4Hj3FJYWq
eS8FOJZRfSIPum5Nf9Y7lXYEjpmOh2KavJ+eMlFf5CmetLpGOEhPPLBSqwwHpgdgsGoP1naZE6hJ
0iUpz3bdK9X1yl3KfUHpG9Rz/pPMiB/bAc2sOCIuiCx3ezY8Iyo8cNo2CzJTf03a+ozyhKIFfniF
rmMoRKDRzoQ9VIFSgbkwnUi0yNsZ8uBctFkKgNnGUjWP9dI8Nbz3Vdvfpm7Bcywe7bqLZkdCjfV3
GjXHvLTtamm+gnit/tpkT1bJwzkl3nUm8GLJ8fB5CKpK/Vu4EoBMfCpFetFnxWXXGL5MaCFqkeB4
UWAJivnq8dmVykeOD8ungw+DigNllY7L11SOv5ZmfTJz5ZK5MnYrwESRhtQWoh7H1uqLUfmjDgiX
eODfBEt5sKGt7wiSrVH4mqiMDH5i7MFEH6wrvOsKqSnTD4zu57YBmyT48Zpq+cmbki2eHM7mqUe5
5iwtmkjVQFA9GJ81nTJ+VQlkzVYDtlgXuIFUKMOhWB63qZiPpZyro1voH16tvXYjlobJOIwq0R8G
smpRcVPK3PxKa6ziskNQmqxD5NIeA4lIO7NZXNnl7Mhd7O8Mq8h/iQ/6P/kydyf9PT1LJ8CMcJJ/
ZIV4uEa7EaHqYdBcUYaZ3ZDNZK0Z+v+x6oYmEJpb/rfa4n/zl1oOaTaaRpIoRv5/xLHYWl31CtEl
Bxsd8zkb63qfy/HRu1vivWEp/n8zdPgbaBIl05coPYf0jP83CqLU9AxVgeoeJLq0QKmmam/VmeLn
Cz5WPW//W07qv/n1yJ4g71tVHZvEy3+kI1l9vqidlO7BGHAeeO1SLEE/L+l+zgbjAwvhtv/P4Qj/
JlYDASOhmiSkkBOk3jMq/ldeT68aVafOvXNIiW99pdRDMrou3A0d6NKf//x3/Z/oJz5MlX5HiuE8
4tP/WZWlpwxcc1ERC9Fhvdo2KD9TQfNmVZkGiz3MT5Zws/9SVfqvHL1/5J/wa6m6a1IqgCr/HsD1
v35D2ylmq5FdcsA63n0pNFpiIKx79wXwz5MQZ3cl4YID0mYGItbCHxPKUjCvS8Qo/TohGmJq+7KF
0G6tGPP3fOnMd1drOZVstVqCJYOBI4IzH4udqhU5BhcwfOtHIeU6C+22gRQsJ+Xynz9M7V+J7P/8
xe6VWVR48w3q/3wVHOgTkhQ7BWOhVxv70TSa88a4CYCapVhrvZFfluHasJ/RC0MRJBPNJIEiN6UH
KlCLK6h6dkLLh5pgzYoVHynXJBl8pA0t+8QbK4wGeXnWq2VmmKkgY3zqaKBoFk/A4SxGw12ULmwA
OxP3V4nLYKgfSm65Aq9M7gK01/ZMVXUt27+A/t63Qksid9Gmzi9auVpciRuuPLXxQEsaANUkkPPs
2WHSb+PfBB1wH5ciH1HqZRtRDUnqCkgRTDYzygMmjB2lPuupLswOLq3eOuxKMsOkZ2KG/AbamRwU
b9a2wphm9k26/NbBVqbtqTHn6k9ZjySsi9rmRM16KqGSzVnXgzBX9IZb7brgWTC2PCT5hJ6Z4GAC
DlZyUXGLTgXmjcVCGulLMTkwNJapudH/cHYeS3Ib2xb9IkQkXCIxLV/V3pOcIOgE7z2+/i1Qb8BG
V3SF7kgSGSGYSqQ5Z++10fLkTwLF9J1fIvRexZNV0Jnq/Jptox+qgxbHWr0PC62F/1uo8L7qu/Sr
4wz9P23Qi4RCe6ieYKS3v3GO+iFP3juPQeBgo8+c8XdlQS9BEa+Jam1WTQY8qw3DdcW4HjG/Oojk
KnYe32KS0POVj+gGrsAkWAB96JYpg4CAyg1/4HwbzD5/imTffTGtrv82hAM0Emos9GRMlxrQespz
3UGvXj9GXfScOXSEsRum5huYoHpLs7CmQMOmH724rMIaH2OpsyNyeaBuGnXKG64ds1/ItPBE/wV3
BsftJorRVjgMlZXytWllGuap0TDMdILK/OwKldktGoYCYY+flOxvOp1kQ62rQoqxYeVSdgQAkq1G
NgaSPOCAXRHyf7qqZdtW16EKFUFD9TA9TpWZ/Z5GLWnWXqkQWdVRgqM7i78ATnZOgUipKFguQptj
DU8wXbkyGffE1Bfeyk1bg9Okz/LAYbDTXlJ+Q3vdNL0VovPCQLqqImY7Wq9h4G5ir6uSNd9Jtc2L
IcUODoNWXgAGnZmsbXMm5zObCfGBYAdHxM+CoPXQr3blqdf9mANy4d4l3Obm8+nlA5aQuVpXINjh
detM2YuFr04I9qSxxqVMy3Cpaqj+HwZCyKIUhOVdN3n2G3o+UAtWmuSXHvTc1WGCEc2Liwjjy2IZ
HAnLy/Q00o6QU1NrJ8eUmrfv4vBTsf+k4kqDnZMjzd6Xgzn2//nZXdPU8Rc6kNgFq/77FSN0LLr7
0B6OstX3eWaa28JhwQoTF++e3pVbikXDD46V28/f+WJ9JLkEMRiLPwHm6CuEPf/9XyuVMdUBaRut
OtRBIQ42vtinwqc54dgR01gDiTMs2uLCOrKAUP25qJLkpggd7D2RQ+8vWmvFZFcq1w7m6GBk09jy
Untp20xc2C4uBu+/F3J1AEys/gRALNbhgvy13mgN7yAHUb/lCeDwt0TG6qnKHU9//PxVzlCzv9ZG
LsbTzMHzLrE3pLQvLkbgdgL/MDUOUcSRi85UHg3UGidJZwYr9rx3M3ywZ2MeUoo3jCm5FvpYThd+
0Y+3AcKNr8h0jflLWi7RlWcEJhtLjfyiwHnqijKj6OOyb6jpVhQsOLrCFjiSJU7lHOPC5y/h43ia
k7bp1bGdNAD6LcZxLhvPT70RsAao6OIm5GjTbWhA+DjCIFdVWztvzH9qMtqf/ocLmwbbcGWYtrEc
U12TR11KeNWhdJ1y6+KDL+gHIPLGM0GSn94k+4wi74W9+seRzONaMOIBiFFLEouRnM4hpXEyegey
4fANCRRh0wuMxEFd2FJ+HMlciHMPYcsm88OSKJ1ZcagXVesdYkP1MAsIYsw5hLr+T1LKybv//GWe
uxp5BYpNnk0Imb44Znm6ppGkOWkHAuz1E+xabT/YiHZo9F6iDC9OH3++GsO2Ge/Ijy0WgPdzgdV6
4ZTWyjjYGo1oeIr2m9VhhYLx1T60sGIvTAnnrueYUvKLgeDmkPX+embmeH7ZV9ZhEF7Z7nWvVdkq
QVnbUOcNggKeMpz7C+/zzEXnY4BuGyYTLRd+f9GmyFPTdHv7gDLKY/PWqRjNMw2R9FlZCE/3CDzQ
3P/nHxGgsUuyDghDTnaLi2aW3dEIgahbUhCh2FGQTUOXx8+HFQdZLb/wKehnBg0wSljbBiuoKZfA
u4B9oJ/qIder27IALGWlA4qQBnMudvDgATlEd02kpg5S2Q1pybuy/iWowbyGTdr+dmGn0CqLnfuU
eHEw8XjTPn8hZ+Ymm7gwx+IHIMdm+dNToHc1aYXiMILf+1oUE2pUKwjxOAwGx5GOHl20Ashaff38
umcmCXvOlnM4fzIKli+Gse/UgV6LA2TpGDPDODYd/ogoqS+sq2eGmQ37l5WO/YvJpPR+mEHOFBpP
KQ5QOcBXxAAPOZe5qASH0PTXIg78Sykyi13T/PlyqOYfBnA4wsQXn2/mytBpokI/tHXnznSLIe53
dZBa7nrUUz9YQwlC6somIH+eaPio1efvdona//cGDLaoUO0ZdMvUgdqHMG+XhkCbhBtxldfDGH9N
c7wI645tt7aLcYy2m1BHXLf1uxK4dCSGMNrDcGkEZXwSJI+enxTPPark77pRADz4/B4XP4tjs68T
7Cmx1QKDtJx5fPy1x1J1WqHwQSOLAcUHdYEsIqTp1Se/kba2jyrqLq3Ci1/l3yuyCRGCuoewlzvp
ROgdxu0CVS5bHnufSU/eYeCIfjeGolXjcGTH2pia+kZPhqq88LyL7+zP1SntWHPHh0OTudhTjlHf
c94aopMx4KPCPeCvXa00byG3ebuIe1tlg2ldGAiL2effizL4YSsYpO0st3pBnFlZGiI90H1ffIMT
4X4fWktSJI286cJ3tvig//9apAsAE+YhP2RXM7yYbqG9FZ7VqF0rRs+/9ok9TC68yXMPxWaKKdWd
C5DL7UWWe+Sa+WQ7g160XkKkGLd+pWwkuzLYXxikf/jgf+1f/zwVOXCsxAxSKqzzzfw1TDmBJEXj
0nPs8ORvzGFEeNX9w3/AZLH2VT+0R1Iauk0eiifPb66QOIHQqCfCYnT9B2W86zGN9rGb0yRv9nqm
7Y10+gqiKVpXLsmpOGavKXBftRG9A1WqU506x1xHs5cra6WEt430CvkU3Uz6Guiv6mrfOf3Wq8ST
IjeY2g+1hMlD1Ff0h6pkKzvSOTbaDpqH/lwP+lFSPnOTdjsSjoCTjSiWKttVtftSewXISxsvZbSH
1YZTpBr2fYh40fSHqx40I9Cfn35kueAesK606fWUp/9MMbKGIXhMh/ylLNrxlv/HA7M8CqO04Bam
12mSD9Rstgls4NjXdU7onXlqM/deKrM44M8hsrWbv7NR0AFpqbxbMaLvmWupXiAOzqf+EP1K6BK2
ZxTboOz9VdrqUEQgnTp6e1I90qdk8F5VDS2sbI6Tbj2WdnmoNZQxg+O7e5q2bNW0ZO0Uw5PJVgMj
3QD5KNUohidpMR6TuvSeKy29rXx15cagkVwRvUQx5lQ3rEm/8XZiwFQZZickHMfYLq9c1BSB1SJ9
CggOEkn9WDKd9mq8Khr9bgggMDRSPA/0hPUBaA+Avy+amHbwczaqS/eF8m9bR+yqdrx384IuWVqv
amQFTSYPKBn3kxPCWbD1IyRKsDzTH/hU+VbJeheGlsfS5WyrFHIdjsCTrykafRPgU9+86mJIuDJB
/YTN5IfwO8Aahbzto3Rnk3OzgkaKeKILUINAU4E7iBDzpcmL+OCa+TEe/GvDjQ6ZkV4hHLyBOwfC
r4++exFDhoLbzynWvXo1xukxDADN4IW89Uv7GzsW6nVGt3WAOdgd6FItuy1kvKkqcCBNchOmw53R
YRztKxOmjkSQPQXNvrIBnvRVxfvKaPlVV13urujCvUJCLTZdJSnieKe6ddYSlaudxt8VfatXY7BR
tzf+NViAta2MnRUM2TFy/be+za+80HqM4M0C7GqPYWp96WztV+D5e91/Lb3pMcs0UFfeAz11ZGiJ
HtHiSupjm1jfSU3aeb219ZuO1k/h3mrEV9Ohz8NN5gx3cNbWrZv+EhNSqwozYGs6G2sMDoPfNus2
AK+szblTvnFNCxlp2+huWvpfYIDWDSEvFObyFZxesQpwvppNQ3sdTQZChTLZkT1xrTpj6+vOdvIn
Og3J0Rq+T0H+UEsTzTjQQbe798NpL5Lin3hysLClCIL6Es1XhYKnfYaudWN37lYi62iG8kmF01tk
mC9kBn6zsATwlT/Gk3ySjf3DGHN4YCBOa/EliuU2zygoqkbbOU2zdyAgs2V6gNw5QBQ3dznk35m9
YjfhsekMlExoy/XkByt4v1GW/C0mdEfYKpGMYXfz7assz++VdPb5VH7PsVwPlXFq87kGXNc7Ubn6
Ku2iL53EbQCsXL/yhumudMW30kD84GXV/Rhrd11o3ac14fODQJ801iibzfaFUv6Xvou/lh0WZvb4
677u9nXsPPRZs7UxPHVevrbN8XnMmoCaWHVn9erF7Q3arGaKWyi4B490JWelHKXIZwlTaOXluBfU
xA+U9czc+AXRsTKDEP+5ErK/SrTU2RBFBtrPPXpBjCEvat8o15+qoNa3oKjutcSZySj7SOtgwgC1
Sqyfep1f24C2VmmR/s6a5oQB4FT0A78BvksR3tlB9x2u71NU1Oh76Or6VnkF4fw+1NQpIFhMzYyA
rCsPjWP8FI37ZOFFILdlZRQN4u7EQSeFlT3Wcwg82SPFsnukhfux1/ad6nZ1zEc8ZUB33HpF1NBL
108HSaljA7om4Mvr74Q27csmfxMjenXNgpfrKe+Kninc3P67n0PSi/MbT9b3rLkPGnq+JG9ReunX
2Mtvxsj62cCFddsaFzrdgcrZ4j95asPZICjX2DjvEgMvim6W36ohvUaOCkSXn6pt1drpId7XMSIE
BwfSKF5TPaU5ENqbIRI4zrynQON9JN3zMLo/s5pSt1F+7VPvq5uMd7k9PginvE1d/3uVTzcJlq6q
xZYTEFsLagkeLIWubVzlOGfSjMK1txZJ9pbJvIeUiTQ0Rx+K/4XhP+zDcTqYifY79/GImob/kJfT
jrbrWg/tdlUJYKBFSxasrfpjAAS0yPSt2VTBzGH51WCmwN+9YQ+RrYqu6VZokG6BRh8CKa90zz60
VXuiwXC0+3ydh/5RedlOQrUxu/CqRZagQaPDvBpscr17xQKzErbWsyqTWYBseS0tR191aP+2TSdB
eRhPzNt7Nx0OKIlPHjCko43Zx4/cq0FARlBIC+y4PUWdV++RN4E68rYsgT+jSX/1RPJVzT0kpghz
pQz1PSjT17wQmwAxe+3mL0khX9PARDzV78aEqXy0zSt8yRBT5rm4xqFcACITfant2ko7RVr/aAuF
jVJ8oRdwN1oIgK3M/NrXaEqgma20JjUQ0nTJFhbuxoWFuGvaaA9iEHMxi4DvfVGtc5W2zh2C763v
W1sEk3d2hoEDyfsKT/4q8lPsa7bzamjT1kg8Si8lPrXS3AMR3Giz11Wwb1yVPr0gmdnXkq59VbXQ
wfph56TTXhdznF9zavJpGyvjqEfFfUWge84Q5mT+0xWzasKl0WAiSK/FcDfZzMgReKO8vCPE+xvN
9mPTg2MycRoS4UZpky4jhuqQRg120uA7SSPAhIDLhFMMBiS3No6lHX1Nu3a14SovAoxKybTJQBof
CMe0yBS2b6pEz44GbXtEk09iTK4c1LqBxailWrHVG+/LGNFOtPzfqUCSNzrVOhzELRbRtaV5txzd
EdKYGwNC8KrgR5l63Vp3pfHc1vkvIxYotZKnuED1OOazjuSmrZsreHzPelVdl/64b/0SVz1GYVmY
oKc8/2RZ4S9PMzADduvE1I/AqM11q8AspZjWVPjUsnmLnPBVZ39Q5V0Beq7zVyIqaX/Ba9Gt7kIZ
9UyYj+0YJDQ59I/nM9ziXB3qFfEWckIA6PQ6fAMFthgL8ZZYWGND4SK6obM+g5jwrgSZQ0xYnoUX
jlTnzq0mR1dFmp9kpl2c42DQupnr28Gp74Jkh3IXtG8ZxM1B9pG/DdCkbz8/g5w7OEppKEVqComt
y2OrV/r6kDdotwIZqa1deczAUW1uddoFNAHzCKdEeqnvc+4wJ6nLOHOvVDq2uTj2IB5RfZcFp7jA
o7yxMuB6N1WIAOVCxMeyQDYfsOZkCn0ujtFAX8aAeznHRU1hM2k7dnjEa7NyIpOnI4UVAHPOFvoy
Uh9YGMQyAM1MHOMP62iV6yK/10npWTdKGCuay86F09+5rFyCAXVjDpi3iSpfvAUPoKbwEF+fLPgJ
DRYaQN4P0AgGKPUkpOKfGLzplYzNTt95NFiLbxY1aWPHxj8KScuMuvhCoXYuTy6OoxQuyetRpjL5
DBZVE8ezi0QRAQoBkfiBQ256072lykbfD4EtiyuNTbfFIsMeAhqNPXdSpxF6yedD8sw3gIiDmgIN
SWhES3GMJWoOpDTeT55ZOHeUhocXrXOQOMTFi8LvfOELOHPgV7ptGTTK58Bia/HZDxWiswkpBOG9
fnyXgPk8TBbas5Tj1u3nT3amRkSyjSEomLgkwKtFpyaNpnLSQ0mSLuSPdVGU5sGFgDKNjxOoE4cI
kDvOx9HT51c9+z4ljWSaBjSp3EWRodfNVGBcjU/AP8WNBYN7PyWTOpQ+Gk4hO/tCBeVjlhYfm0tD
lZ4cj0sU5fvPG/2x1Nh5TEeiOEiUcHvyEtf45CfMVTYbw84t4vIYamMcnIrYor/RcZ5pmOFj8ycg
H06SOPhUvsraOTHPoYNsr+ve0DgB5no+Y3XN1jhoTolSvNB9pHy6HsOhYdikQBL8sXvyO1t/YUWT
Av+K3TxEYz1ZGxieqljTuMSj+flL/vg1zw9Nk4/ESktSlF/8tr50crvXp+lYC8u5pshozk0Hv/5V
DlKtAzBx6ENgvmUKphvg0HVfcW+up4WHz+/kw4w+3wgKrFl+RQF02Q40y9puw1rx9gFUAqgfieJb
p/VU3cRB1O1kiUD60Wns+MJc+2HyMPl4qAZbKClM/mUxnWkIHiF3j5L6Uuc8Db2GWZkKxlZGjXyI
rKC/GkwZ7q0siPaDqfz/OmvMj23jY+RURrvHWYzyGo9OzPCajo07jPs0dIqVHQBzxaTxRVNGdWGQ
n3laLscsRfeTt20txjinAdFFsTUdbdUKkoAdcYprEaPIdl8NjoBQfTEEO0XETrllt/X5b/xhIuFd
813RyEeciShzOdiYxStosdORwPHwoLuN2uS+BUNA8/tNLgL7OqhhUFsU6i9c+cPSPV/ZtvAtCNIG
cbG//7bdMCBwOMSaRD25JL9db60feqsX4sJ1zj0hDwiHfU4EN5dNDiOiq+d3ZKACwv5Vz7BiMw1+
IEXDBSEnSA+4V8DSeZG8+/zV6vO7e7cI8oTS4lNmXyLmPdj7J4xGqAMAniSVVxd8Pd1mk1JjGjhE
VZdwV5rcb9JD6Jk6CLbRpfpNvoDBaSUGQxyADbRQVnrxpWL7x+3pfF80UXkdiA0o9b+/rywC8DPF
pjwGlWYe9ARzLoq3WzmwdzJKLVhHcT4R3zHqK7Ov9LU/js6Fb+zDUjnfgiPmpYR+Lglt72/BllXA
TfCJ+xPVuFzo7bHnpSAgM/9zbDKX4iFdkBAMArJw319K4Z4ZG874s291QNCu1WstL2ihKD1+EVHS
X9j6nBvXhPmxxRSoJD6EwWmBgegqNsxjGSF4W5F9MTzbWdbtPx9dZ6YN2OqIF+i+0b5bbjZ06rET
uQNcxhFjsU9rYQOM9LvHzqoyn/TbyjC/4Eowo60g34HIB44svz+/hzO/InoNSX/UQCxCfOn7V6ub
geNGlTSOim1miD2hj8Z9lETmcAJ0JNILM+WH7QeXMtnHGWwFZtHB/Ob/6nFQ/UHF17Fv1Gj7wVZw
bS0BpUObYN23sh7vygg68X9+RHZ0ZDXP8mM+18W3EhaesHPqZseqaHEH114LE2SS8q3Hvfb4+bWW
7VCmCUkysW3YXJBd63JKLEdUrX3r29DctboG7EQqxToQIRCfoUoquF+6Z4jfaT2og9TN6KfrZUOP
yssuxgdNmQOAsj6S1KutGg7OKDO9uTCbuotNgWLQOfPiOItZFL/5Ytr2SPao2851D5rlieqgAVrN
SVrhIHGP1SUvvvnOqEF8CCq9+pWYRn2vKdu56m0f/gK0TTIbzKEm3MWwexCcdTXlnAlSz76SjTZL
YaPU2E1TW6UnH1NTAB3DiOzmh40DJcBiXj7BwJL+ijBgDyn/ZMoGsG+CANvoovEN1T1W8HG8HzRa
qKAZ48EC91rS9aEuSjBajVAUJ4U0fnGWAo9q1GZIknkjst+s+jC8dUV8lxKZ6rZlPTm4np2w68Ge
BvV4BPw/EFqFscySp7zGl5fiUc04xUTejSPZKnDjO2Wlz4SNAdGdTnb0jVyFHuv1AOEiR9Db8bNQ
C5hVdHCbu7bY9k5JF2RKyTK86ixZOZuUDcMP+grug5OV0XcgYcYXXG7y2SfF7FeTTT5GXdwF1qbm
JHJsbQttXMg9Au/tgGbEjl5q1On4itZOBLMI9lLQgv6dIFHWFcgHtLROmR/gPkAa7BVVoxhEy9Gy
2vJpousPWFeZnbkWhhXfKWqq48vQwHLwmZHINonNUbswtBazyTyy2AXwbTuoH9gRzTPeX583Iuu8
cIJA0dqpQrBnFX0qLzaPfont7/MvbTGT/LkUn7XD7KXPsrP5Vv66lB54HMl6Sx0SxEN3uqUNZKuq
7uSSVrSG8WJceLTFZP3nevPmg1WI55P24tGKxK+dTgucQ9Hb4TNd2fA2COzgvkJaCH1lrPxbS4aw
/SYnf7XJabgk1Drzbh0EHkyfVIQkuov3D1zlnJwIlvIOHOxAC7ZldCDHChw+t3xh/TszQZAMrjAY
KCZqtj3vL+VhoczjzHYOsqx1shoIC5x29AyS3+WQhf+0tuEne+gtk7/97z8qUxPrAyuRjh77/YXn
Xn8YomM5uEbXH7TSDdFONAb+ZsOg86miH//D9Vj26ByxKhnLc9pYVwHTFONVeKZNRyqEyhVxKIwj
akCob9WF5zvzG7L4oQVDoilQCc1//9egdc0K8vEknAOQIucWkYzaWwktHh1G7a/PH+3spSx2zQal
NfGh2BUlflp2lHYOdWeIK+Q3JeABkrWonsr/dsj882mwktiKSHvUNUvhQpA0sydMqQOLGIy/3AnS
59AaxgYSR2O/kCNi5WuEd0504XWemQMoUltIp6lanhG7Wp7WdTo6ZqvztLcsy5obagr+i4FX5AS7
o7uweznzXXCeZ0/omIaD4HQxB0AZ4fyuoXEVlN5oHHTRFdb08tGcwHtjEI9frUTmFx7yzA/JRdGe
zNKaWTj5fsxYNh36puMIj1ODxgyaEIj7dGkz+gEX5tTlcWf+JZHUzNt5PnuFC+D9tfxSufhjKtTD
9HqYWnQzf/L0QL8lTbX8Fosh+mXmMVwTWTcV9HTKCeOangloJ6FPKtjVDT3HCzPvuRdAlCijmC/H
1pfS/MRCNQbSxTv4WZi8SdllZId09ivC0Uv55MtL2ZQNEE1RuJlLN4ZaPD9hpRrnQIH7wCzybZuA
RdLhVu5ikMT/7fjEEos/zeW4zu4fVZqz2JWSlSBQjrnWzlJ4C5FpBi+R7OJ/TJJCLgzb5WfCpTjI
WK7OHt+0EGi//1VrESCJaPBU+Bjrrzul7F1KNWANi7O+skikutA8+fAW2Q3yUeJsUAZOimXfYvCa
dvJb198FM9efLpq9Mceq3rVU5i+MWGN+TX8d0DnxsEpYzKnsuJl73PnZ/5pRiyTN0d046QHE3bU+
Jse2ko+WF4KwFfT6TOCG/uDWG3rswRpJ3nMdebcirjiw4sQHOgSjEFGGOdL2LjcsM0QARdO175f7
unBPoy9ydpbF9vPJ2V1UNP69bWSwuoR5jGJ0MZNYBv6kxDOI9YqNYxS318KxnhIBUipyHJQaDRjH
Pky+aRUAdidArOySrVda9YluLxLWsoxnYv2phsUk6QjRhAOaWYppozJcsZqWXwf6dNARvvBFo0dA
gBE6P0bXfPFpOK7ALR1c7O0tlDsueNXL/hShbT31dXknZ5lRStdxDLx8lSgJMMBo6DIQn7uqbLlz
ZHKdFenBT8m0rlDxJoAw1oUkbiCvgCIQGgR/0vwHwJN1W9heukGaTI4rSNoyVP7K6rLnRBYPyCUe
RCF6DF2xe22Ew11hijc9qMu91df63ojkxJ7a+Sd14/uChuAq8MsIAa9x7RfZMfOaR1JBDwTAhQdc
zyUPz1EKjySYcdBcu3rofyB9uw6q8WuJsysBTmLWBfG+9s6oh6uOeANkELvYS284mN5pHhlXYDe3
cArvKqRmodC/OEa0V4l/Yc1cfiMKD4GjW1RwqG24tL7ej9u8o3bqBCRzULLWLXbqfW3F3xIWcvFi
YYq71Ev807t796HgkqA+iMeJUzDdr/mG/vpQJEY+WmslOTmZgYUdQLNlFt/7rH2xYpi3Glq2vTXJ
q8HKtwmQOeT/BFijA7f1n/5EXmuj+nyTNGjKP/8WPiw6fLV/nEiIZZnlsSW9vzOnwkCXhopquNuY
KAem0xCDuDaIlgWIPj4jHL4FaXhLMul1i8sWDmZx6vI6u1CzXqzutAdRCWPtw4BGTZMp7P19lE3b
KcBBM/9BM7esthpjF8fKVHTtLk8IIUhT+eXzh18Mgz/XZJOG+QLXGR6V5fQViQ7Lbu6f0l7Pj8Gg
/QyNJn7xC826MFMuX/O/l3I4ms0uQpweiylHRsgYPelpxz6EFogBniDZWtyWca42ZiDLR+m78fcs
Qb9QJyq+1cDZPHcV6kLNqS7ZaeaL/TUa55vBqODgU7KE4qUvnhv0e4b5OvfgLGfFjUoi4DRUzG8o
fA04WlOxAlpTvBlTY+AIaPTj//Da0emz35lNPcsKCLvJyIiL2D+NjRPfT1FZQdiK0fngLL0w1c+j
Zvmk9J155WyQOTsu1vlatcqAruEC+8HPjahFaU8JArlLS8qZkcQ5mIatifrakH8qxn9931YuROZ6
lXssauT2ESeN27JytTW1Kv/587c3/zjLR3KpHjGYbIbT8lIQTTRXJS7RUbIZ292gWuNH3vszzSUj
voGqUWRe2MKoxTo/DxgOMrNF8t89zGLAOE2sxBAX6hiFbXVDDQmP8RRzsLgNLT19SiWhI6Q5+yZd
/Cwk3FYVVvJmJ0R6gJ8NShSeZF6sUHHWMAvHPlgFMcLReOiqf4jWGJpD0Jbligy1EgO1sF7iBIJX
5l4RNEDMlwrI/W382zrT8tugtXr7jcCtQj+OSI6Na5W0hfOb3AYCqFShMcEW5hB/H3MfLlfbjbUg
assFVJ24vR8fR0p8qK3QG7+2MjGegcyx73CzxlGbnlixcE1lzepvhiTKfg+JAz6OmMPga/wSTf7O
bJGAxf0wJ+cO014NBV3QAh/1UzC/D9uME0IIpYxXrs6RZRtr+viD8W6hPmuaQIGurCDPlKhvGuzb
+kwJCKb41osmkyq0CZmUEpTvN1sYXsQ+ERk6OKupSIniDTWSCVajEWSoP4u+ejX7fkBjmhnJ9yyf
323udtBxp/renrcL62H0UXB1IoVvSnGzvLB4nPm6kFkhkgH2i6Vs6bgh/VwnUEF6x2aswOL4iVYT
xZ1eOuGemzznOhPr1LwCu3KxXFduPWTglLiO3ZNMgJ5MIDTzg6YiW9cuveIOWqXxGreN/xrW5Lzs
VJtyAFZmLO+myOvqBK6EbC+dgM989dSYWc1ZOGkAuotJPZRF2yZVDA9C+unLoKDRNn1JdB9kmUt9
xjPrIxZLmBO8cGzDywUktFBeBWEGyE+At6ALR8RVOOqcAp0KZGkPIjmyrAsf/tk3P5972Q7Nagm5
+PAztoeDEeUaorC2eGZdjCCAmnX7FjCzg+c3/aesI85WeXlylwhdu7N7iIiRKPtfY4nQfvf55PcH
/7KY/Qw6uHgz2SsgbVhsV7BQVVoyY6I05U+3bLnyeJ0ChNKpz2bwKhn3/TacBvVqAAn45nkGgc7u
ZM9y/cElojIOM5BjndZDRJulDSvKbQ38u0BM8W4SwkfnFgfmi0AU8YMQjmjchegxj70z8zmlh6d3
hQm//eGhVofZHeDt2nz+kOeGlaL1JRU7E1y1i2eEMtDDRjC0Y9JH7c9qKJtwbeWW9qIVOf6lzy92
blzNayCFYwl5YFn08z1C7RMsrkdX7w0EjvKrb2TuGlyFt+p7Ju0iqy/prc5ek0oO9Q4kAh8sYS3Q
jNoNTO0Y5q6x1w3wGp3yop2Bz+PLMA3u8wTx+PHzBz2zbs7uQ+Yq2uVseuab+muJjnohJkwaivjy
zLqJBoDeU8GTZn0xbdDB1vvPr3dmk8WWgtomu1n2tnKePP+6njuYZupWHWtmS+hb2Xv2VnSDfU+q
IAYVUjzWpdlPO2eos6Mntf9hEFEmow2AqYlJaimhbNqqj7oucI8sBy0NEp9jRzH0e9+zggtb93Nv
llkJraZtAlJaCjB4KL9PcsirWZ/RnaIGMKIJV9OmIg9o49aifvj81Tof3i36KQyFVB0MKqzGUhhg
+RwPrMKVx4zIdMTnbi+f7NqOxvXE9NMRZtWAsbQIbQxWXurKgyFIZvU14hMAtJeDvtX0uoVTGDRP
Zm/ouyADKDQUYvrqJFpB7Q0jw74qXeMpncLyMRkctgw1mqUfMXHKu3YoEmTDqijRb3Hc7uCB/Mma
I3XBdIZKrri0/whUv/tVQ8rC4kI2D4tVoSdHbdJQlnujiSPTsfJd4nYEpuFkYhzGzZi6d7rPx1fT
jZhTXwji2JFnnz73Qdqua6dITrCe2nxrd2ZyJxqAXBuqfxNZWImoSQ0s4PSu4xi/1LUzDeav3sMx
QJRoiJck9HxzWPvM9ac0SmKMLgR/RvhjVzq5MeswjPt7Mni1bZTLcjdGhbyPfQwxpEkR5IRl6DSW
WfbGhsvYh7lmfUnVYO+I/QBg2zXGTVXnQbpia0Y+ZEbSDJYSzb4g3fswPc56BAszOZopYCVL6V7f
9VaHY1keGwtWl+qQ7aUJ6YhdHZcXvuEPGxz2NpLpAiKKRAQpFseHnE5mmMKUPFpiFt7LJKEo4fYX
vp8/Cop3ixqXQeWCwgLlr0lR8v1UoWtTFxDaKI4jwMX4aGskOW3QpGIQ8qrYeNGdMfzZVF5GBhm7
wQdpt067TqMhSlekmdf/sPEvarrYlHB3levkhOUA6UHw5auUtHdQGMEG9/cvas7W10GYjb6tqLq5
qxqK/q8kqUgUHLyB0rKWTbjMFKTMcks0nnDX2pSMj9RrxlttzkCqgsr/iU3Y+10C4PO2xMM42ATb
cIBQGBVweDi6iG/oZdVPx0snuPMVxnI3SIphnRYx4ZbgmLItOdriMUY2Qwij2xInXBnpP1QjCrEj
WhMcOdlzRrAhYpNwXD9pRrVxzCy5JSfMSA5covnG7A0MQtXMAEok91HZvsE5I5LJJUkYCXOlfyWQ
ST55JkWprU1mpk48lls9SAjx6WZCAMDLKYrirnJJBF0bjUbUeM3WI+e95/axTDGOb3KnHIt1ZDZF
cWGh/6iJZh3SEQiCFKMOizf//Q9PTcd0NXYex9whk9Gb/JdaGN2uAjzsaatpKl79op8D2+AOCbt/
yOVLRf4ASOiymJnW0TrOTfv189n1w3Q+G/XZabOl53D+f5ydx3LcyrZtvwgR8KYLoFCGZNGIVh2E
DAXvEgn79XdA5zWOigoxzmvsxnZCFSqRWLnWnHPQ8v/zQ8Fq1boKz89xjAeQvc2SqjWIkbEghmdZ
TaDWkkHk4d8X/cuTRoec4zDlgKojkb24qFMXyVgL41hamTiVFbgmwq+pPT+paD9uHnQDSPrZlFPI
Mi/zYVyNnER9WK1jrjsk+8MbZQ+U+mEueu+T+/gXNQrXMhEtUOaoJoOGP7+TQQM1NouO7HAl178Y
CmVAXRVvI0/MV6vSSYJHYoyAwEqCHFUVlK3hfYJbsFtMaTynmiXgAOrjZ9vn9vtd7DY0RMjHYUiA
YP7yVhc2hMmUOMtjIz1S2KfUqO/jTkCHVNAxcr4kKnm5E2qZVtebyf2ZY92UXqsWoXRhMVBKBIvB
Egnomm8p/Il0q/1s1pp+lU/9es2JsIHm0y79jWw0UJGyjT2XZ19tl9ehb8crVWnLPhB23b4nhoNf
CH5BscvsZPAbElG+1g24j4DHwaiCTVXh8fTpRnrdEO/PPUzEQjJ6ZVX3I9mf/Y3SOq1+bFvZ/nLy
wnptc61SQZXG6+PYu3RDVII7q8C00noDpHeII9beJKE1cRJ1eWpR9X9VOLKBBcmxQxASp5Gu2WaD
Okb/XuV/XRJIsZmkcXPofV088JMK7rEWvX6cZ/iRt2Xqesv1OG/NEaO1l7exXpn/iZ6zCDFxroBT
UybgyvlK4iysoeyRXMJI2St65ZWRqkzal39/RH1blZfLAxXt79Xh0R+8OH3gh457mbXmsZWmw4+s
dMxHePWswZjH0NoTRcuS8wxo4p1TFUdeRj1bSKc2yeuSwoIUCoeXWYTI3IsPw5DZzZWaJ8pGgFve
tZj+7vXAMNXxITRZyx2wBOVOQKB8/eSLbFvG5RdhmkqPkz4//YOLfQxFkrrIAv1LSQsl/lZ5eabg
XV5qAUsszfDKM49873U5JaHlxVXHG9UWO4PX6oHFbII5qXCjL20l5900OwYznsGIB6zpVblLZbIS
W9/n1RVlroprnYSnTyMnf0/v//wS9haluVU7KIz5In/uIfTOHFppmXH0Vnc0fyVE3xGL2JEDRzfN
Nt9zqZEOmbSzUzGZWXAop4ZcvKgwtXEgbLibu0O6TBaTzRrWC9pCXPZrXBCmGhtGeyxzWu5YybOb
jAeRlEWKtnGn83TcSmlhVRzXmYeJAFjJBEfvGz2Ip8R97/IpfldFN/7IJs1swiUulBdFqyFOGVIB
fW61DtDqoceVr4DB4p1W1Sf0Vgq5wBpgdKR4tBx9Uu7s297slSevTdU7hnCtFamFnIDqFkz3/XE0
+yqIY3V9HVFYaxjfrQg7LKEQc1DI5lYb8X0m3QCpvF7Aslhq/TqXla2TiaIBuWbkHP+kkLNu6lbO
92tvL+/kBfbfqoLwwiDNvPKn3msAV/GgmkMUq071hOlltcLOTM2fXh47ECadBCvhhJE22wFkUp9F
5QrkxbQlX5x+sc2AHFcj2bMcN/SL2sP1A2IGzYaQZwVYBK3HEjPq6Axfakdp1TP+0qU+EhQnrYPS
ds5bPc/EJzcGFnnftBtCztvOFnt8QN2uJ0JVZKI4KQZ5y/xrzn0hkDn5aLQMZWCJZfADq05UX0Sm
ArkaYAAn1125SMrxxrBzvyo3tB+qVtwcqOEwnMiqL3et24z7UuuX9EqxE5LQtXEmsqS0lx4colyw
RKZuudk5HWDzUQYsQPBn6TGnoMmR13TeO+iERpd+s81Bu+eBN17Il09G/9/P88deFLYC9B8Wx0y8
WrCt/3wUwBdvGTw1aeRk74dqq3dRW3VGVDQFGOxSfNeE1311l8YJFxrie6+vXQytjnVVWsb0yZR9
u9jFc6kZvD8Rv5CC8iEuRAwDDw7CrONMc8mvDQzfkHSaURIHIqd5V6HbeJbxYn4yO/moPUeDzUkB
AcwmR/sgH20SSyrUg9Wp2m5AVXVTaLSQdOia9qHeDIk/L21+MCVcpNZMmygzoSF98lN82Fr5EB77
ksNncVSEcX/+FIWpN3bVZ9VJJ6p5X06Wdpq34+TMADQkfKaMIPNqrwYKIR7/rgnMeEo/+xDbRf74
CbYPsfVDmRayu6sX3VdhKeNEenp5Enm+vg4TQjLsqCnYn0xCQbIU5OMBUZmkpZO1u6G8CLYFo15X
KJaYN+cLW9JO5wzifLMtCDlYBoRxMqC/fGZJ+rBato+KSJ9qCakbiZN/3q8eKOEqPbGhmcFHO8Js
ThkeRz9L5+/9UMOJseLyExkhEpOPN4hB0aZdQqmJrubiqqa15Cgqh/Jk2pNxPSJ2CGcJI8Wo7JYT
myO+dDZEtV5D42ch/XsySePdHGAtQrV1lecZFgeIMCgItZYb7H5OEqrqWNzOwrOgmXXlFU3aFefc
Wn+lcMjhezHYrIumPLhZmVypFLiMZIz3EeJM1LENQX1IFmDzGLPSBjaxParLuffULpokdbBdrc1R
V9jRC1M6kT44XhuaTtOfPD02SB/BakK4BuRu0g4NYhQS8HpWB+G9HydYNd1onej9mN/zVmiAJYju
6fW02tHhhLHo1fZ1vc5jIIUwMW96JH6TrrF8SfU8P6dq6e2xzbfRmqEQ8eu16u/UEeJioTlzkC3A
8jgLE4HK2VDjfI7UA05TFi76klxjQIZ/2mer3wk9jkZ1aqIqBfM5FhyfumnR+J81EubT+lejJO+U
IFAn2+mdSqS5mjnnnzJRqddCTxhcqMQbkDdMLBuyDdKcJfEDvdOHCuNzX5vLNFg6E5H4TJ52Enf5
tTIjyUjhxUWVBYbRMkZ5cMyZs4RCuZsnw+QbRAjf5Ys9ndWmNP0JamBgqbMOitDpTkurzeleDqp1
n89rdp7wR4SuWM1dWfC8E7Ahs7MlEto7tDHV1beWQeVugp9iAyCwaHYGhoBlmXU3xDlP4LYc7aA2
hI2hOLEJhHFyeSbwtA8SJsyVr4ll2o/bDgtl2rJOZKCbe6cik0ToK5gidVa56SNCpmVV3VcnyS2M
+HIIjKpKcDupV1pnw8ice2pn+G3w0WKaIpPjfrLR/GX6iRZsm/BYmIMRcFzsdgw/G9FkRXVycBoV
IcSPWBwQ09uPbrHIKZrMrsBs2HXIXzi46l8JsKc+oyhAVrHY2VLDHO+HBxm7Sx40eksO3FwOW5o1
xBg6fWnckq5NsuUPO7fGR8Xdhsj8FHIKsV5ZvxzKjFBs9AxblETGkhhIz6OdOmKXpiIRp8psh5eC
oP7r1IWTRMlt/7LjovguRa5Ao3arVUV0UGg/M7oQ+6J2dEJQ14GYkWyhxtWBtLVE7JstQ9jOzrW7
ZnHcfNfOJTw9WVaI5NbJ676pC5lCQcmIN/PZkeuHtcty4l4XFVlTaXWtSy6AUwE9XrZ0h8qaNymv
iJe3FNwOozu6+/PBZijK06l0LRL7CSwTQxjC3316i3Q/EiIMTrGm5TQWk1IcUThKOJ+yVN0bbNr2
TxLWdDWwOnt6JgtD/dV6hdse0IrZQK91korwVRoz4Lm0LoK2ru2fBgn/JHanJJX59mig4XLdOH34
91vx43aLesUyGJThk8WyfXHe6OLZ8vqcTbAoVsU6ZbYGet3IZqKxsAFiHFc7SXXcr5gi4QIupLaI
wfn17w/xob9B3K/JcAi1IfJGPs+fb5pk9TIQ8pBi2C+VKNHq9KwQ7C0CtHrKJ1/44wt40zsQ0oC2
Cd3DpagJ3mulD8OE7W7S12nnqnn9ZJEe8XNI5/F6nbPJ/qQG/Mu349BsaXhzkMgQ8vPnt4Memtfw
XiHsAa87t1LVdww5lF3jts7u3zfy41EdE/r2vCMUR0epXQ7GGqnXhZmU+anhcJpHZoU8ACGs8tys
enXUkhn4Vw2/0NdnYyUNKCmo+zHGka2veUh2BUYnHX7sHXwfeun//nTbIfzP2ocPRzWx2U55u186
EHN3sDkhzNmJuV5800/ueMy6TkRiXYYTAjKeKH15ji3zf083pOJDeoL9kebAB7X5GE9daxY5mXwj
CrY9sS/1/TonzU1TVGRmu1Yzih0hh/ZnUQSXWlM0KExE/xPuualefru+/2uepiiD3hbOkp46q0zP
tBX0g663XeQ1kHPoFJZXQwwmAqdSzOueNcJWV0Yoqe03QVw0gO+meKqEXgORauzDBOLXV7J5iHIz
kzv4Z7BsGzrtP9bKU7FKp10XDUgPP5td/eWXc2n0q6RgaFRmFy8TSDxpURk6S7gm2KfWW2W3qFXu
z13xOle24dOQ+CxM4m8Pqrc5sg3V3AYaFzvThuDyvIJcBanDqmZCFDvkGxEJRHYyQD8ZK8Ung5O/
7IXIBZgo087lhXk5o7GmsSdCwyFchghDq49PDnMT2kCNfbWKiEQ+VyVAqtZa43/fIfAa6rTSGb4i
8rw4FMQkDIx22aUnN6mmt9U1C9TdQKlMfdU/+SU/tqw3c84mRaCFQCb1RaOscUqEe15THPO6jE+T
DUC+40372dnhUjuK/ILrIFRm9eMYYab756ZnZjkVOllkxwpOxBeGMEsglnxFEEzlQ6eU94s1l9gF
KBIxt6lhZZZfZtSe4VDpMOqSlooBcnkkZ1KWldwyPwkE/bAZbc6g7Z2j42VFUHixK3uJsiitshCm
l8AC34p7rIAblMiuoEqVmk3HqUrab5ptdJ8cwz+8ELg0LT7ec0zQEMZc/txe21szfItjnqZlGRUe
fN6QDk5f7JFrJ9/+vev+hWzD5dC76xz9aURcvuJJliKx0+Jyjd6hXyttvI9MTss+9g2hU0Ix6gXj
qRLRNPlOSqyfT+iO2/tmaun7OpVPqpCN3DHK80RAKldPomOn5uou7tbJvDHdsgAnqi/aPq/btdhJ
bYxLxru9fTt4dLH9gZ7rurdtsX6WnP/XW2lvIUBbmgLa+D+XmaOtA8J1WRy9ReX8MulxvEvzOO2D
YrDT5v9jzWwdzd/SEzzeF1tSRbQr3n2vOLZwY8yolCMy/FKzAM+sqqGut9PQ4uxr8F52Tzo9us9w
G395epkfb3qFjejjXcpBXMXrNZUZwtE1ZxBjsJEtdWOWx58lLP3l6XDZ7jn7E/hio0H9875Wtahd
hPMV24SS7fH2TUtI4Fje3cQOoLpjM/X1EDF067Nr4HD/84a42cIYdOGxQynB5OvPy09zQncaUuFR
k7UHM80oj225FoFWZNnu34/H7zSZP6oSrkVvjn475ecW4fPntbJEpfpTuNY4NjEe3N4GJtMDK5oD
6uC5ORGylkK7ajqxx5WtzCEz+yYNBEJzci5Fn5yatRzAyqyWGZ9IGKLYR1aH6Fwb4MhP6TpZb//+
0H/psBM0xmQcpQ6/zwfgWD9Mw4p9LjsyAlr5OQCM1l0PXpOVeRDq84IM+oVecZKcpJoN3D3a3lFS
tKMZyF6r7jVZdnm4tkK4ZzNpE+/EwWOpDrEuY2a3eaLtC2mjWywsSTC4l9NV2Xf8986rgdtRDGWJ
PLHJUnn491f7yxNNq5DmGPMmeukfuk4LRKI6NQqUwuV6kvMMG3nQy/tYWPEnj/PfLsUC53FiA4Fj
cDG+ZTqk8t0cNsa8IPTTnOZaCRSPhC/iOVSoi//+Zn95ppisojjlipuL42Lb77OJwhPXDG8cCcnT
FOq+R3b02C3VOdXM+cC4kNgop13/1/KCwSmnO8amm/HJuAwYQKhRCXXIy9OcAHN3iTQjPFAtI1ud
lbt/f8cPPUMuhbHaUVG4kIV3ef6QwllM7DIzUGLvLOpBAjIxu92CF4Kxg1YeZEKM4L+vedldxtdM
RgPRovyQ6FAwdv75BFvKDAPYspZDbjhgyYfIzqvmZzU2nc+GYV7RCx92xFiTjbAZv2vifz6pHC/2
5d+fYGvuc77ZjjiXWhhmErKfe3slSNMsyS7Av9QFzK6az9zOl3XVf65EbYr/j5ceq+nP79pzA/pE
zMuhSNvWn+Woz/tVtOatIlvHCEgzLnZx1kEgqlGk2y0ecxyoe0+2Hr0Pbo9RFdl9MoniRl9ah1YG
Lj/rk2f4YqX//pBo7rkPOLPxvG6r5L9OPa4GyG0wu+XgOaka1cjaTrnRIATipLk+6mmrnYgcEuFk
puUnl754pv9zaR4vjNIsPwbWf156yI3EKG3Wgm30M1aRdc185CacpEaCLP+98H6rIf/r1fH/Lkbv
ghVPrMClEmZoRIZEal0OmdcZP60mu8uboQhzIV2/ywie7NKyuQWV8tDM5ZdRknLexsdFneGujtcD
/UQdaXxqxVFalTR5yKEYTeVmHWh0TmvQN8Z1tTgg9lpQ1NWXWF9uIbp/8aQI1bK68SrE8uvb2s1H
sZGJKL0W/te8Yo0L52SusL3Lx05F/z+D8q5iv1b772YiwOyo9rFXDPDyTXwm+yzSu9mv9W+JUR9R
IIYWVGdXtrfrAuCe1Al6gCHdwP08tjfADnd6PROvJiZeGKbzRvzGZ1kNl3lov+8tZBJeARQAVOgX
FQhvV7caBm85IHVcfDkQkN4tmUWLfXUOTcFs0ElN74uegamrCaaMABSReAnkVftkf/nbkjIsEgXR
8bMFXxqP0GVUE+4bHu4aUHNgSku1ArdJm1djqpfvn6wp1uflkuK469Ge2sx3lyTRlV9paCryhQd9
5FSgmVX2DYm8QOHSmdqPcc4/27Ivztm/bzRCeYo81ip+gIsdxc6SNhOJvh4EwOUCLeo63hioRO89
CQPFL0wCMD+5oxdvid+XZP+iJcY8DgHVxW876fk0ZGZFpaJlcaAknnvD8KJ96lPhhXo7IC0rXecT
weLffkabtExM6hxLKZ/+3BkaEybk5HFnR6NXzgM44w4x86B+UwrEsf/+Ff/yBREloueDMUVtcblL
u/G8DPrUaIdS/hbjNmkITEQOUcJZ5ZSk667KxuKTu3o5a95uKzIdmzEreWcfe7lk52nOmCvaYdZo
w+/sRhudgECv1g1JDi8Ah+sST/y4SkK/C0W3eIHkpN0EJOp3dQDqA8Welhbp9Enl8/HW6xQEW1cF
lxnH0ItbXwtrxdUUwxuvtASUYsX2FzStsPBUj8rnWYr44j8+RhzUmF9u95+G30Wt5SECnTyClA4E
7iDHqGfpI/clkXQIB7e50q3+3KJD8muWvG/P1hVSyseKAcZU9Tsqm2PfLwiVGHx4b2Vuv6kN4SwK
ObBGPI3nuZVhYgAWIH7rKUmeTa14bTxU2lZ6MEl/hiLA/EJtXh1zihq2YYwoNPybLhAKgtm8QkRa
WOesGXey/+nO/dHotXu6kujBqmvoZEFjiF06uT8soX61iDwMulpdIqy3yLHF+sVUqzYknMTaIZC4
ardhBClc3wcVDdusikdawDswlPdED+/R/fxSUoQZSz2QQFEu1O3pcp0W3qlc6nsSzdBsaPKGV0c4
2zhpq+rayuodGvVT3KrXXtO/rtK5LxOLpHIRlZ1bBYqKLtsqiu2l0ZlBEtfsxzgTrhJrG4mUxYOi
JsZu1bVdjROsrpov69rcQ33/2hMCLZvmOFrrzuAoK/MlrK1X9BqHNIPlrXhwtGPzJZnnGztR77N4
uIN8HRRduptw9AGs1Z6dvh92WTydbbcPRpE/JVX7ZqyCCHbYdV51KOcOYA+CWz/LGR6b+hG5UJgv
qXGwUvOFU2cRWI2h+PTYdlnZYtkXKUlA2NgNkqsLdKNgtVsYi+MDLoIuWErnYVQbKxAk6UU1rxxm
r05YGtm9pirL3q3T7UHyQhtw6KkzOUSOyxqVbiz3jQNEkFTo535OXwfFulIZLPmDtrRHfbQbX9Yd
INnGnO4KIb9qbvZqNvNdWWpfFjGd62alaNhGYiPxSL4xeFf4zsIGel1EFy4J0zqmI0Pos16nSL/6
Wka1na+BoZcETjVLkOkuHZ8WOAo5ojvIbc8IFF9Vxb7OyuaAJoj4Gkv9tY6IUPTpLXabJ5kD//XU
+xWbkeYlIRkaJ1d4rA5s+82yldaqHWDVaLlP8a4uFnuXNWtkL+KpNJIHuBNZmAGS8pOsovCreM7i
el2IrFvIaZfz2diIJtSGchsNa2h3xIs19dE0A7PPzPGBAWUSNRAPIm+pfkwwEriKmUUxibEsKskg
0oUM06l6YBjLWfTFnTbFp1XY5WPlrt8SB1m3zJF8WgjHQjXRd54xz8GwoGmKZcLoL0ZntHLm62M0
dsJYqKdz4srAhs9eynCzFfe0w7xd5eBCjKVUCP1qEz40v2JFhoE6DN21YW0Ew5XEgtST6lVM9ONZ
W3XS3osVj9mghslSVNGCk+dgtTIPGxNQSgL4wm8XhXG1ZZTR9vo7eKpgwCmEDDhGfVebkfDsgQWP
3OxOq7LXxtRuU1eeLK0KkWjzbtb5B2hw8xIgG6JvKXOMmarzbOUwL5Zy6VFjjXNQK869ZnL+mZJY
7mb4xu+qmzxZDBzCmbD7IB+SL6bihOjacP6oodnNv8osvXftltT22YSJYPxodf1odtbkT3Bgdwgk
gO+U8ogbW0d7xwg8RUiBPjF7NEtIF92UpfuiVe+GPG4PzqSOgQaYHN3EkAfqUkVDo91XTX7krfGr
A9die2Rzwh7+KVZWd5Xer81wnRTwNxIm9VjQTXSdCmybdbxaRnrHXbZrDGAWRSEVyC9ZEFf5NWvz
hsZtHqBDQ5k7GufMLlW/hMbkj9L1/EnlztV9C8Gh/8E4g7H8kL/0lvO65UPGvfHowXc4unUSjIxr
Erfhha13YcXFfVxfnNURnLWitwMjgbQymSpIohydYs37AujFsLMwyN/YVnsgyi0gxmKX99mJxIhx
p3lTJFPniuH0D+wBIamzR6Mbi5CD40/pjPtJnfbTAsLYKWI99NwhRdCPu5dB0Pc+znlRxPvSLo9I
hFu/F0XQyCS/71JSQLz4pl6YIMfIFEV359YdFl7CnNbxzjDgEPft8M20l2h0MGo08fg9HvNHLx+/
iHjtTr3rpEFBSl1oKP3j7IpkX7gZgn2Tzcd0am51etUWyn0ZZ5hK1q/apOJusNjI5BpfMU775nTt
qc6T/lQ75ks9xnO4ZKSMoqitozLOG1+rexHUQKYPZmvdZVUT5l1xnSXeS0XGMOU8klbnOLM4CMjP
vhkjTihP6+5AZuwM0XxxyVzhFXAQtn5nCPPFUpQ7Uy5nHspXr9ffRkd7bAbmUoxarlEe3iRr/YCc
u/UdqyRVhtCSVr9T+/FlGPqdVPp0Bz8L2IydXqMqN1AX2CYliR7p+rRnZLPhkhobXYCaRbNTP2RV
H4nS+ZmasRFaJKUQk9f7NEcf5t6bo2Gc9m7RXdmuvCpTAf1oMt1AE9r3FXzIYOpnKtPOV5d6DnPX
fgWK/UiSA7wTjcd8HZzJT2ZJ4x0NnN/OahzC8vSOtDwMYOiIsEoJX8aqJ8OnaKU/OdKBREjY+E0F
ndJLW8fPG28IVttIzjmCUR1th4HkyHD0MbAS2CUlcLe9WcRJRF9gjKq6St/0qjGBrrnxCVrR9eAY
6IymTIPygaYltrVHzUnbvTsSbCom6DNubbiRmbMp1iMM91l3f5YcBsmQAT5sjGmkkuoVAqA5ILi1
fIuG0FXZ9dJ34pYDpSrhtHjwJAKvdeGtSPdOq4Gy2VX7TH2LHd8wH/Wmf9ZFYhD5iOe881gshqhe
MmBHet/e/4bUshxv874AgIJnGmkwoyUtWzmc1Q5ilY5Ss1VqxMVuboa2KTVAFvxtl6RXUlWujVZ9
GeN08VNwMc00EDlUEh5TT/x3dnEsHPPcddadpuevnbve2KtyRZrfbZ/Ic6K2ZyVRbu22veM9NviE
WD3m6DWgKWo7TojfkjHZr2q2z9zJ87Nl1PxyNIcrdHO3MHUjPZ1yf2QmvC+XJkJau48H0YWi7J/t
Kv5JRaPtEtX61hnNg5WLa3QtL4NSntGL3SIWfbNj/ZgJ7V208anIynfhUfqQHuqXiX2wK0heSRLZ
pXtDJh/jMw8iViHEG/vRu9GBlDe85ZmqPwvoUaMsq+Wp6FDnrJr2vPKh6nQufUdiw4LdBsfcmlM2
7+lrYnbflzTjJ13diDjwPUq29wGDdaBr+RwZK4MIDf29y4ZCnM6DPntXsTa+18B9d8xy1bNuTwij
zeEtdQcWgYrMDeHFTTJwCuiW9FWLK833ELp1aWux+dj4CEebl5EH2ckeDgjbr0fywqZyrvF9NY6P
I6raLfrAIicv/qjW1jdSlX8ibHqQ9TAz40rssM60pxHfYLgtWN/FOOP3SwKEZGYdaApbed2PYT/a
1kvXrIQ86ONbPBSJrxnt9ZT2EOTMB3y4504R26bhfEVwPaBEc9RDUk7Hdu0QHlX5GBKCdKiM5ZQ2
oFeyxTlipTrSs3xwuslACoWYZ0rzg7rOYMEmlm63yEAquA6dJZ52bEX1PtlQ6ZYS/xiJ3A+8eHED
yDbPamne2VV6ZCOPOq0/97P2CzCQ4xMUAZ6aLeAmdbSftEm8A0YQVFH6YjC3NtzQWnFTlg5yvqJR
KQMm7i3GDF/vY8hnfRLxS0Cl6cpny6lH31hGAp/aHvutZCg4moBKCkM5C9sDbqS8tML7kgzz6sfW
sNcZ5tKaNTdDp3YUYnqJicg4J0XZMJQwwXWt+VmpCsrQ/F1U05NSGIbvGanBZuSebKKMdI2DjRTN
S6NZaRCP9kBgFMcM3mXjra2NSmDbpbaXhv5u0GyNDDA+eyWDTmPXOXJMW7vRGbr50hAvhgOQx6q9
PTeQ+sea3lSixSIU8fuxHZZdU24GRHt6qksXeRUxU8FC+QPo6dcE2ezVGuF7GN1DbevMgYribnBo
KVH3sqtpdAzKa7hKD+hvcQprd/DYQmh9bNy1+0zg914xFMO3G8I5+CpkWvWuGlUxAl+zsm867I++
26Dm6N1rAmG/piDCEsPh1DPkdYj693U147ucKEZsa+ZK781Wdw2Ue7p1tsPq4LTgjLwEIL+huFfM
3j0bcO93/ZI7uCElZ7d5ctGBem78Una2docyBih9n5JcM7vJgZSp4qThC/xqZjxU1wovKw+AUJ7u
k9nWw4E0bVhG+vtaOD8z0yqirIrrvSST9eyZQnlJlBaczTSo9xoTjdfaFNO+zAt9X6bFusvdbdlL
3dkbqON2Q76MV7FXJcXGRtRu5mnOOHNp7kh6M6cRTIzWsIO8hB7dHWY3TOUwvaVS78ie7AYoRrNi
WH6elfIGZwKpm+043o+MsJvb2Z6p30tdH++0kRwRIpuT/aAl7xZ/BgQIuT5VtZPdEr+YfrEsTB0J
B/WvRq5wXMRntWGw1iEo4w6mMKRlYq7s6aC7UkaNEmd32ZA2z3Nm1XscOcue1rXODU/sB5ElTmTU
mDsRGlYn041V2uqafSJhVwtNkXgRzglwYKZ8tAgzoeyP6ezqgFHoWqe/DF2WZ7saxket3vKRS87M
h3bu+tvFIwhC1ALVSTY7mKMNZb5B8oUWIqeuHKX3ilMk3/UEHJ9atdF3k51W9/xVhoMd14+oVtoI
hQci3GFVEIoTN3LQESDudDVB3cms9bBUihb0lVFhRCdZzXASa7ektrUTcmDql9LeHXq2WOxO2U5d
vG8mh9yjs3gDYWki4chajCi1UF0SG9IcOCvbAbnJ+alPXYtj4Wo8wIVEVds3pQ/gt4usrBr3Dkrq
sDcVyy8Hz92rrZnt2fGN58XrCPqj8L7rYf0e68Rwd9lcj8eSyUJosjeetE5vQ9GUTsjxrnlJV92k
NLKXe5dwnfu0yPgwq02TQu8d46hgwL9zHEQAdjfKqyFzjUg2anY9zIl59Ka2376qfbdqwu0CqbZr
MNd0IVY5mMKnuuZ4lA/dG7YlM6Lvn99k7ljuEWpNktcN+/6kECnSuCQ/FcZYBL1Bi43IiZpqLK+H
01xT6wC3Td+8GN2F5VSkl+cGAMNe6Z8n3ChfM9kxmcAuj+siHSrCebTlauiIAUrj/GSKMrRmRSN0
baW+6uJ7tr7Qq8xwVdbrVVm+5LI6Tp7Ltl9Mt1QT3129e6It/tJ2HeU/luM4f7Gn9VdnDff9oq3Q
D91nZe1+lYp7xbzMjXKFg0tfjS8YPZ/m2kKyXU0PNBafa9eTaD6TJ3Oyo2ZS7jmH0HjgQc/q9KgL
7FA9DxSAw/qXTdKZkxmRFefvlqs8NtiMVqR2mmjvEjujlUwayNLsprK7W3ovdFTqwxxdrC/7pg7b
uTUgEjZP+gqwvqxOrqLfFT3RSTAQ/aTydvAy7bAw6sihcg1Gh8i7Kg7VaSzDqtWuOfrcjkn9Vmop
wWTd0Z4UaJjjoyor1x/44/1kTNmCWK3K3DFwma/m1Tw4+bLXJWDCbnV0JJLuk7LqHRNt7UjK2Gmx
q0dbNrskoyEwzvNxaOIrU+ATtNbskBndu6NycmFE7xOSwGAcuKlcrW/Crc/YUcMVRKKfWHUH14HX
pDB6j7I09ZbRzzQ9/kpYCkiytREzEbsDh+zBe/YK9SYRNA1jE6HwNL+UFQp+z5sezBmp9toDiTBI
rcz6DQO4Nwz9WmBi2WW6uul5ppO2/B9nZ7YcN5Zl2V9Ji3dU42JGWWU+YPCRzlmkyBcYSVGY5xlf
3wuK7CrJgyZWtKVZWiopEQ7HxR3O2Xtt837IowdMf2yGe6ou4eQHunkiHvACK5gft+2LGEA/9DEn
hWJmvIam8W4t41EtCYkTnD2I8MopUUiVE6TitoRSiyjrS2N13+xc3ff9dGp6zg6LhkQ0GViMInJC
BPdYEPjLN2OuB574zSg7HJRlXW1qrbhH5keifNI3+0qrCqfhxOkWmpnuysZ6jkNOMTQ2QKYuJGDW
nIWlzaC3m6oqr8uJOFhz7hR3LKUTyB+Y6wSN4TA8NKp2kAZ9Bz//MQcD76JlwdgberjyXQNKlqOF
AUWxIItZS6hXBnkOdcMc/HTIdzmgwojsKVTpJ7WrDwqmdSeXZGcKxLHizWBvPzrTxCFiWuyvGPf8
Qh43lho/NqN8HzbRkzmjhMqXfDvqrR/NEkU4FXUkIe4O7auS2NVCwkNH6ESueKbacQLk/NvFBcYH
Q3OCrOSQmvp2r98sbA76svZ7FpA2r/1OC4kCjuLcnRe6dIsyfKVUdtWkws+7xYsw4rilYb5ZenoX
2O29KRk7wPS+MYpHxey/4UM49BI2lrG4XARdszq8taZsMxTMlBGNLj7veKcn43uS4UtOIuloDlbh
pYMoNsAEKD7jlsBr+hyGuF3DBRmkdlHGij/02bW6yncr+YvEVJJk4gYKgzuP1kmPyheEYVsrr2e/
02fBlDVqjqHlKgGIrEkoDR/X4spsN7uZbp7bN4Hb29Vbk1obNVau5sB8FUHjN3EGfkEsJ4sDAamK
vFJVBmlzGeyrKi+eyf9hjE/4e62EPFa8PM5kDjX1npTtGS973jQ3JBt/pUR36iqpZ3Kvh0uC0m4q
eyz8oRkI17S7b1KghW5DlqsSQ3i1zDzatWM7e1R5Dwn0aUQ+r1mkfa3irPe0fswd0Oa4QQpSgHVm
isu6CLNdOodX5Wg/Wrb0AvvBn3LpsbGkxyzINlBtiT+M2d8jZnGL2jpBjDWcWujvON5Vau9a4RlZ
84zgfT+qSegSbWEfI8Yijhg8LxZLr5tKJtOh2pOGSxgjI7iVvQqslNunROCGyA0GeIyyxo1mTLZq
dQwiIrsl+XtKTdnRO/NCaarvBQafcGi/yLK8qexhq9vjMZIjygDdi9QxT0bldUaKt2N1mrQW+nxa
A1exFM1+tcQXsYkoP4DRJheo7eIQ1bb4rsB/c6x5OVRZfKUUwc4IgregSlty5JdrshhPg5AOEM82
VgMTL+QUlif2ns3pCwQLzy7IoU5tR1oq1xgohs/Ed0rTY9rlR9uemZJLXymtY1HjSMXxcSVQxmKy
JYkv2SAi4g3TaBoqO3RcOzK5fdT//GX1qAScWkaEi/oibqN1zQop85B2OVT6Pl+iw6CUG13tfJJ8
vulRWzp1MVPjz7d9V3gTRfG+uezC/jrJxQVN8HcEUu+RXHq5sHIP4NWmkvtdoYaAdTEd90zVz7DE
favI3iJ9HLeLoh96JUq8cNFvZVobbVZKdPnlXYd/uOxysqI7477UVU6SwXIh5uQ0T9LWXMWWZsuk
rsdf54xgCuA4NJSi4Tt92W2rpsecoyJgP7cr02OMj8Yx+lHx8gXtOA1w19byk1TaEZWk8gIsoSNW
m89c9e0mSNdk62jBehT07X6YOIgQ+BkKq/LTJb2KunK3BMwSiaY8BiqvnMzupDITtm313WgmJzEH
D1ToNxxuX8OkOTQN8rg+zN61Nr5MOXixTnsUbXxbEhfwCJgWF4o3SehZqk69OngIROCa0H0t6JYi
n14HOAlI1yT2GigSMpW0U/VKi4Mr2WwubB0YMdqh255hWaSd17aP41JfaLHqCtRupn4nN9IXOTWc
JZwPs5L6YB32iF6pIlapP5TmY1HXq3spuWqziDFD68BWPTsddgl7P7vufcJSnSlMDt3Yf+0Nypjy
eItOClic6UxDvUf7MzmDrH3Vav51kYdeE34JmLRwSdy3s3wbm1CG6yjcykbDLETGqYL8pcn2RTLd
streBtn8hGF/T9FxM0zUB+LkS6dVpKAYu7yglWiKrWgUZ0pL1xyyT1KpPmjyA+qxyfUS1gciRznU
5N6WUnOXj2O0szpaiLnckFsbJ/5Uq+onvfa/Xm7ts4NmWxkGyFTPGr5KWsf12GfpXkja4Dal8paO
nfRVWuTWK4QWbH7fbv/wcquUgOMT6R7nxhIlJr+WEkW6Z3+w4NGiF3AcVTyDRdXTm4noGv3tC4JX
0mEc4CaGgXR2f/YoN9FkTpTjTcxlfpsTZbMDEZ1YXjdVtGfIwzCk7e8v+oHOjcMGay7LswwP7hzs
1MQkrZto2/ZkikjNzrZSGg5dRbnHj3S5lzayGmaDb5GsdlXZfW5eYOsHOimQfKV/F0mDYYwHuwKp
ER1A3PhVTWGRUlREJRiGCN7f3aJAFbRFJcEzyIJPdA268mszHxONbaw8K6RkqJ+R2P16LaJER8yG
WXYYDYjdvjqGmG6lmVt2cjUGYJ53tsS61g76165N9QuQeVTM02UA/YXBK9MOUWDqk0vGtnhFBAmn
ZWyYPsYFvMNSD+FzNZbwICLDjDISg6I5obIVLUcq5MtrliW4TqBlqCsOntIv1k9lXZiaULBwahVV
Zy2y3+ikq+NVmunVeASBYa+lUGNSfDya4xMBzJZFcDhv3JH05sFwEtDz1xZQEfqiWJunMV0ew0gb
W8fGxiN58wyPdYd8snkdINHe4uQtn2qqxCRkh9P7sMwcMpWxCh8jOm3ZJ893FUj8pEPCv4EtAlcg
UhJyqUz1TBuLVFqYS6NQvizpeIqopN9GrXwHl6/e5TGxxo1ps/sqafdTCf8sf2B9pH+9PCYSrGwr
PfVMxhfxvPGycXmb/QXnoEs5o5laBquGk3Vgs+Rzsk2TzxxAZ7qdH3e9YoYgUeAL0dRVyPKTcNHO
mjGY8AAjOS5uimmGc5s2qoXIIQwv0VZiFhMyrZPfv9hn09d6VSQqMBlo26OaVNbx/9NVpWZgXusG
c08/1djAsenuTT3tXEGQs88EVH8yO39wl9oaiSjjBAL1dC6x1gcOMWVKaTomUGdvKNQZAjsx9qnR
TI8ygIybNhLS/vc3eT57rXdpYkkGuAjHnntdNbQ/3aUqYljLqIP3JjVltJ+4Z1/npJmbQw3aqbzR
Onnq92actsUFk1wVeGXRcrAarTxOPhEknel1//wsmK1WhB3M13On16Sir1Fmg1JR0P+I5GYhc+dZ
ssrP5uwVV3A2kDGDw73QoJVisz2768BoJJvvFaJlZhALSBvUi1KlJf6gUq4As0KghvTtJFKVeIRn
DzuTWvHG1voFsGgu3B5ixSfD7UyNxc1jBALosPrAGATm+UeqsyGlVd3tA2uKVy1OF8t7w9CRhYIR
sqtPRtsH3zVSrNX9CnqD6OIzoIO04C7q+Gb2+lxR3gJwO+V+GZD79tk68cFX/fOFzl7eXC1S6iu5
sgfLNnqSGc1behyzG8Sl8slg/uv0BDhUGArGaUBN2rmJGL+wRO5C060vD7QpYSQe+LFhr2dtAxbP
inY2xMebIRlz7/ev0UcPDzcdNkFAtLg/znYeigXOMYeTs0/nnoNSO2hR40VjMbGPbZXms/DFD250
3eVQtYFFte4ef31pqUenLdXVdk+fhY1cZU0ktGQSrpC22MIuRk2Ad3/T1sl8//sb/auVmWFKLCLU
sZXkrPxIif5pvhgIuk4L6EeYW/B6erpCI9rR6rF6Zoqi38Uy0F4vI7n2rNhpaPpw8Soi6CspqH0J
mteDvJJWXMWuunEPVMT+5BN+9Cj4bLxJuK2JyTgb2OQsFsHSt90eEmXn92LUdlkmT74aGtYnjsGP
HsMK7FGFqcjsuM5WY1SKST4BSiX2s146H/KB9NLVSv5iGFQFTfYgLJSAmzahPojP3NMfXNziJtkO
IIJmgTpbi8e4qAO1VuV9NBDHLIM3oQpLwmCmy5UraKf5cqklPhED0u73Y+CDbxgxFzIL7H14s84N
OnFjSFqaqcs+jLt2E7IhoA9Sj75oCvH33ysSLmTVECxPOHTObtJMx1ZGBjbvp1lpzPsOHcF06tUw
easokT/9/r7++o2Cg+LGQEOxr/1LonqtLLSaKPvT1JuD67Fpo6dpmgvkdEIcZjHpT6M1Tmv3s/97
t8lXSCICaniTAwQj/lwEHXG6R7pJeLsxLbDF7JmHZ7WWFwikZ7+/ybNdzY9L0Z9nwuc/AvbBr1OH
Fk1pNFm5vZPjXHEbSnQXw5CXpylRgluKH595cM4Gy5/Xw7SIuWodqGLd0f40X9hEFIgOwQEy/Sjz
mSGQoM1ydbMM82eZX+d7mR/XwjCG35TzJu/G2fvYwOHIYTJZu3BUxQVgSrI3BzqIxiKgerVEIJVz
VjqjGuQOpdfESXHOffv99/vR/fI+mpiYAbFa5xJnKxosflJau6XJhKdEZoPiL1bcFC7LJ7uYs/H6
5+2uF1kzDxFTny06ZdtLlaa01i5hs0IIqxGoR1tta45Y/bItOt0+oockQxzD9v/HgKWIwDIL1PGv
lttRJ4CoLlVrJ2q13fYtEVx1DvCwZTv9yaW0X/cPP+6SrF8cgatdmmP9rwMoGeKmQ2WKYk5S49dk
yrTvHHA/85t+9NgMFdGHjaufIsnZqtETLTYLI7V2fVKZ+0ArMdgQwb0KdYdPbmids37ae/55QxC0
4JeR88I5/dcbqpH+0oLurN08iQkCVWgbDzH21GwrswEk8DuTQsUdZjv87Bz14VepUxxh84C51j57
PyJMcFY7cJOmAVcTz7idVhul14v8k5H5wSTzo+rD5oSNApuFX2+R+BQ8qElrksFZp+SaqNk2t4fH
Ogkt4DGL2P3td04TK6NGBzpNwWm975/mmCbqzMmCYLhDQpnv5KxUTjKN+w0H4s9SLD4YJ5rJsQNm
DCenv2x/likR/HpbQkIHimuoC2lX4ci9lC1Fev37d8XEyWuGQYTjwdnAX/oC3aMahnuUvrbmSwCv
Ladia7P2iEPrb/Jw1mHJ9EwAPZZNEBHnSMS6MdXFDBKEBHOI5EzVaONLQ7GTi1j9BCf30ZeICxAf
Ku6m9cD76/My5WQBXVtzZwIXHBUj+lV9U17NGGE/2aJ98LLh++JAZcAqEQCGfr1UjtARanIU7VPK
+SrNuLBFZA3OaRvLKfI7WOyD+XWpy1L5+4+PmD2TDQXlMViTZwsfKGYAIk0o7WA4ousKlEB/iqlY
YMuAC/dZ9MYHX+l6cMRJzBvAq6D8ep+TUduaGEW8n1UsF8yS/btZZm1IfhRdtN8PzA/ebuhllEYw
S5NCdl4YqQiPSfUGef2ilcNNXgexyeKTJvZumIPoKewDxFW/v+RHj5GBwnBRGJsUzH+9vZRzW4+0
StqVpizhFUp6H+9shCKqvlLpZYYJyLrfX/KDyXItllNGtTnTmedJFPJMjtuYjaQ0L1pb+c1KeHQC
lcBk9/cX+ujrNNelFDvlOkbPHl1TjXIg52Ww62YzfrNgeCywHUOWhoyt/eIbUhEWn6xBHwwXjo2m
TamTOZpB8+v3uaZ6DpTHV6ZyLj1Lixa9N0u1JERQSMPs//4GfySjna14Ou85Zvf1wMi+8+xqSZ5h
qbSCnTJUcYy6XlLe80kiSYmRzEobVeWEAkPR+stoiMjIHFBHX8moMxZkz8yQxEoYFq2gqrDGT1ow
H3wT+NQYU1jVUTGf79cMTqqWWcfxvmxFc19aMRt8lP6XGODmP5ep//M2/Wf4juaBljy1r3/9F39+
K6sZvVnUnf3xX1fVe3HXNe/v3eml+q/1n/73X/31H/7rFL81ZVt+787/1i//iN//7+t7L93LL3/w
C0qS803/3sy3722fdT8uwCdd/+b/9of/eP/xW+7n6v2ff7yVPZnB/LYwLos//v2j/bd//kE94Kch
sf7+f//w8iXn351esvgvf/39pe3++Yf2H4pG1is1ExYfi04Ro398X38iCYWfKUycDE8mGfBkf/yj
oKoQ/fOPFbzRlv36P4X8H5RhdYhGWFfXUFzzj/93n788kf95Qv8o+vwabGLX/vMPE+ASg/F/Bivj
1GB+ocpMh4z6inYe5CgVURKViFmDAcMfRGwnBvmyR6xIL7905KoMntJSMrfy4lZVdMwM9LpJuCb1
LdFrIotTZRno+oiwWQpD8mwBUXiELx3iKdsa831TEcEkYW8bkmxA4jFia9BLv5Lz1ywHYkN60VMC
AmNLtgZH7OlLlOUu0q3mxm70wukicdtImg8mFdR/jaHUpEHtRTKBFA1lIGtKLucOxjK0RpSF0aME
CHFbA6ZzehEDJNNJnUbpuKlo/zuTDEKR7cX3qQOcg5C2Y4U5yYvc3BkD6bVx/TxZdX5IDA3hlGZt
sH6PYBnxQGSL4eLCiNyQqpMTLdVIeQeVW90HL2l+ZxI+UvfWUx2qnSsb/bSd+q92FZ4aCx1QMYb4
u0RPFXC8MHLtUHIuG8ZwP8Rd7HSiPhCD0zlykR/KRv5Os/i2lOdnjaSyHG0Ufgxra4A+3Rh9d1dI
9GmL7Mhm+xYVJWJHmkYyBLsW4qOkaLsiUa4prafbsrhr1IbvWV8cswDbjoX8Rq/NEKETobyiftHs
rnOXZToIOlt+KpqTYvSPS0noB+jrw6zX0wFDNvrW9tmym7ciqPZBOe/rCEB0D6t2Ir7EwS/6hByB
j4WR3oXfd1Hn/f2kGs4Qac+zNL3O2oQNKjW8GJ9JYKebItRNf26qfRWNwqPRglSRSE0n6IcKfgB0
wqWw9/whxUxRt966yDq2XKYXejmvsp/iYKjLvRiS71EK1LvDC9v0nWMPcuqRW+jKjXzS7B4hYwdJ
So+TXaZZ9kYJyxyr1s6OxSlThGcaLY4sw8y8scrgkUo6Km+tdecgjzfLvDo/vrfSxHNo8um+mmy+
bbIpYRbtosWuCWjIvwzWaVitdhmQXs/QO1SgdnYJ0xWxhwiWQ192yz7oEidGwrKVi4xyt0dK8EDP
9CZNpQ2mlIO0QNxUqaM6VTQQxpbpxAIhfceE+o7DBhYbidRxam8BAydeViSkf4bfuijC6DUPTwtj
7TCbrCVV8FRYL42UIgKGf0E+E8gLwhmwh+Bks8fyfupbN1KK+Soa9m2pPyrTQxMR4jKK4jgOYezP
qTE5rRXgO5gx9qJ4BUszjGyu5gelCgNQ98h4TVvCEFr5JUyeqs+OSxpHiB/KxVUCJXESJbzK+vTK
isTFbOVHbACOHasPdi8GtycXD9b1M16N3COP6iLMNvmgK07To2YI9VOcdIGHaWyfqe/QFQifM2Ic
ss1FkwSTU7X9FarKx1KyX0qBQWK0kZkAmtuUrcYnozy5UWU0YDi/HMkSV61k+Y3SXipxF5IH0G16
iMSdwKpjxfIJiwF6nQLlQ43HOlP8rC+fCc45lqb0tUuNHWGTuVPLGcHSxlsCOBsJSOOMuE0cw7Ke
kGdvDXX2ksKON3Y33StLfTssxWsXleRQSw1cs4g4zwiFjDoIj3BvE+Ecftl8MZy+I4Ep1s2LWKkX
Rwy7PMw7X4T17IxJgULVVEInMuyregADFWXfUQkdl2y5lVvjATgFKnOranerg12x8gHdR3wdRtFD
Nywk8Kjjdg6qwiWtJVGz3rGV5ji27VZm5nQMfEhZ0x5FUO7tMvbQwqPW0euTSII3PJknHKU7ZbS+
WIijhcWbNInkS0tjDGMlFplxphoyNk43IJtVgp1WDKdIzjEAxUgLVaV8aNI7G78zU6dZu4q1xXvf
e6U0jX6nhKoLQtwrR7PYJwHuktnylSV8iRV2SpR7KPKvgu3pwbZrMgrj/aRTTpO7fReQoVxNuuUh
Gsb83Kurygd8HhXo2dR0wgLydIsKdouArPVCGSj2WJA5IKlT6TNRvShm29PVNi9pO6u8uESSyYSi
1qzeMC6XfSdZWGS7Vjm2uvw17AD/1xN2rtqSegwOjpwLjt/2ts0z1SkN1rOalNJ2tN9U6L2OVgK3
myEvVEY3bHCROkVxi7yoIVitV7ETYHGY53Ir9ZHfF+EXpkoSVRZlh5rNBY+1j+ObPJDfu5Y1ypBq
ZTNb1605kp9oTHQhWnDfWRx6vXSnifZJFRErp1fl8UNoVQd9CEw3RXPozKG4G2KMEonyYiKg98Kq
eyrjWkd2x8aeNIpHKbL4eVMeAlMmMSK5NwITL88SXskNTtik0e/x4i8YeFrS1NeWx2zIFFIT7PC4
pkHv5f4Y3act7nQdSYA/1m/UxYPE1i/mrroFdYqrfe6DjTpMrZ8NmOUs5ZqY1iNf5mU55KbTxhhp
RYgXucvo8ysz+seYl0aFZ+shG9YdWQwvoiOQNZ2yzrXScSuNmi8DS/OsNcVj1ldVdf51EiXE9TjL
EXE1kack+uNkBsd68UYdtQP0iwfZGo51Krl10BGUg3Wdt8zGZ9Zsg3DZNvr4Df5/7kxFc2hX0GfY
xsRhWD4RGp0jGfPzNMsnKYGwp9fAB4GSHuBZotit+uaqjk41CdFul8iEfchsMFJhO1mqIs8v58ei
7E9DQvSaLOc+lZX7fipDt07052A6wKGBAqG2uzZ8xDV9iGXCJMwqxz/YhU9Gwv4M3xKBXWpYHP/8
Lz2atprSPxqqnYNNqNFYg8aXMJrHpSH5VaZfFKvBCq8OkseVRRDYr6UTINb2QntInHBpT4sSy66R
ApVpJ9UnP+8kU8AC39qjFBmf6Kk+dotyJxItwhMfb6DbXllScSrSVfpI9B5Aht5LAc3TF5W/ZAMm
qwZ3CSUcS3jTooKxFl+TuIl3dLsv7fR+rEjWkIguLnXzzkC+y///3CfmbQuPjARiWQDchNqVJdZz
N2avOuPjmI567xpLgzi8Nx6JDAnJBzFyP1IudLtZ5z6ApSJpRgJHRHMlF6196LLkOke+6lhK903J
u2yrlmlwb9c3RmJvJbIODo0WZKSejpe4PHdEpCpeJOEmtRcj89QAvhBc/0sztWVyMsKEMdIyDeG2
7aLmOpsaco9L0/T4KhJXjIkfaipCfD4OqgZ5m47ao7W+JZMI8ATM5dHMa2tHfIxPGBvOXPgzjGaD
fjRxj0PCg1NEi781IzBNx6flpPZwGEsjO0phEXp4JX0MsLWP4xvxVewLDdkwCJBU1941mxWjzsA3
AH+SlENUYVymonYLofw05+rjNOp7bPfxhr3et9KY/alMm4sc5r1ZN80GfjryeKt9aIYJVbFyRNI6
bEgXNxBQn7ScDZGEDdqkPdWK6WFM8QU0w3sjEQprjPXgakl8Z3FAQOI5QT8LpKM2yffWPL8j4RF+
HVvXU6XzgBXpgoG0CxBiEFvAnesaQI3B+qovhXJpDXXksk+BKNCytNtJudes0DORgqIFR9BrU3kX
6EMsQu96dNONUdN9bDEii8gvGnk3TXjZ53fayfj0s7RyiFu8kI1duGDuNvvqRE5XtKvs6lhr+RVm
haOiJ56k2G6P0SUx8m0tGw/hUI4O7rnT2NDNtJBemmH6LcJB7yfNoy3V9+AtnGAUOBUN/TXSq9up
ky90Ayp9ctNX7Zfy1E6BG5n9gxkFN2ONn1ImGM7dIniqnFzX93YvvdsECnEE4VOm4dc2Vh1YSBeE
wDwYs7ixC/NtLt8sBFCsMwrRkKh9TTW9a3GekgaeOfaMm7YMNZo96uBNgGasRn+Pyu77oMk/gmE1
ZN4h9jW+NhtboDZEB1xtjomnsu+zDW2ze1wwrcvi96bjT4Z2bzqRJi6zvtubuQFTABXDNMk3TRld
BgBk9Go+MCgfsco4Cq9X24oXiBfs2Q38bQjeAJ1dSXWzy+3y2yIs/B/FVpYi0kyGiqUkulggR2Mt
EFhPM1x2io6MLMmCkU2odp1ck1BieKUtDnE+k2qQEvKVqfP12Inn2pFXjEzG6a+PCBZPwktljo/L
YmAIVms+7MhsZMjXmjTZvCghOn9qFJm41c0AYRF+Nn0GG5aTs0lf54j7CuR3XlhObAZg54P0TpkR
Oou6eJznlwQfvs42NhtUd0WSyGN8G0bGAQumArKjhvHaGLdlROAZrb99GfTMo7yJfhXLHjzz/RIj
fsxE9VwXNh4HjoeqxbQRjyiG8Y8WA0efWh0Oph2ikOb4IaUBJva4YAPVT+MBoaFrVcqyHRHeO/qd
2fCIQf4D+IvKb7NuXFA3guEgcb4lHEk40KK7TCtdez244YPejVBU8ZC0VLkD5jusxxTEMtx29ZUM
j6kTjbnlwp41m/OOwJNLosnnDXpctpASGuovc/uIUS71GhgqTXCKDZh2ndn5AdSTyMKp2hkch81Y
vIVz8oQLvdzUjFjHNDgcBnKp+pWRAR/HAN8XGtPN2yDaZosP7CSiRnbbZuwwOZUBqv58D+SIwZzO
SOxH1c1boW+zxmvrxnLMZPyGnl1l1ogcIYU7PeVRirDI/BKjQTK3xkGpXkfE6kCNk005WNvUlsj7
nsPvQ6N+Zw/vmTrBI0Aa4K9MGGSXSvanUPQ3tdFHm4YneozF5EbEU7HpRMMT6Rzz1Tm5Xcox9ZMi
UNwkyUNiVNBgWqwpiO/fGrkLt8ooUugIRL1wLGucpbM3hmAfU3GfHatBGXFWTnjT6ykWfiQ3o6/a
kemNlvGuFwtvOFAVl+ochfoKSH9zO1chQkfF9ms8wXKwYqolKTsO2NYdHPzJpo0wg3QVxnblS6Cy
PbbzXMJDhXzNhqofZuFDqnTM2g21m6YN3BbwpK8ky5vFviCL4/yqb9edXzFklH4g46jNkcZZCx/B
ws5itXjAMaqzOLGoSSOHBsm279Qelk1lYTGzHJVTw47EWo0liR1M1UZuG2Yc5QwO6VUeHtG/PUPd
zLeK5SMqDaAYFYFnWtlDn6J8V7Ch+UbYhRxQTcAkY4hfTR4YFtp8nJL2PgtLDvuym+JtLQt2A0wd
ZPcomHHIuzTNr7NxH82K6WZlBbUGD3yNwf44IdPMc83wRb0OQ13ehKYW+H3PYhOllUfSAlggxfgS
CvAh9LYqR47vCTIjl28xri16J14Jcr00o8nVUNV7iZGMu5pmiol10UuTmoFl2iXrzbgfNe0uKAOF
iCB8G3UVYgDoEzajs6R7aWCYWGzadNOEKJPxu4T+BEJwLTXsJGMV8+ZxScpy4mmU846U4p+KPFac
UFAsWGPXaS0Wt0OpT8CElmIDb/Br+CxIB7mdCw1+zsDaOGnDGzhCn1xjHcGRNfkSye5uYXbL2r/r
XdR+Oo+tZlObcvYuZ/tgx8Q7hs+zwrqzSGZ612TYodlW0ODAuSCPmQf5YEY6YLJReUTBjAu90icv
b+seBxg7FnXSmmNmxxjMJO24jHzhMlMqYUeaX5O1FyWF248LFIdROFXGVJ5ygnSrhIyLSrXu56l7
4dDdbuxguDfM+Bhl8jbEH32vLkSgYImvdiIrHqtAJLtKXq0vS+2LWNoFcpuBKUB7nPTJtmgivEqL
8jJE5PIoMewC611thgEzUvticzhSIBYNtdj29KU2cw2DrJijdh8eOfjjCjZIxRsa4Va8z3WYVbuq
NL+1ZgexWM72P+o6qvliyhrMk4D/SrNh8QvNfmjl5BAauCIb4xV8f7/JLVYtC7SKxKjp42Dah4wi
6k7aZTBiD8VlZr2Y4DjxVqEcm1E8cj7ISRWoh1uJxM8Iav2FRamKlu6mV5BqSojD4VuYSM44oG+y
cN5ZSn7LTIDHGYyJUwgubK2TErv1h6i5BVmZO1pb75e6ysnnDBtCqqmWNsyLC2FncywzUMO2pDKp
XLU9eU/GoLtlryB3ZSaJBvzzVYG8PR/LK/SSpR+lUu2VdThA90jBTo8lC7Y9L5xoGdZqUli+pezS
tj7UcpvfTra1H4os3uSKzgkrJ7eFYY6vUKrDJ2zjyBO2xFUgrgtb24WIhr0IgtSeI8veqg1IHk1x
jBNlJ+JyJlN5AdW1/jqDCMXrLFw6T7UfBJ6u+ySHEEB23CKLhw4dl4trHH4dB9EpHE46U8FVu6hf
qCu/oF1XdtLqSBgkcJqoNVswrcFrKgIDCxjJOYby1hn1a6SwN1qSRzaorV9F17DGR3/Q6xu0aGv5
JsaAhwDTgaE5E5a2Vj77uwHr2Sm1sj3BFCyWWt7sGtU3gqhio8QmDEreA6/yZZeRGjhkME0Nr5MH
fdNU0YWwQQTTRO2cAE6fM1sYh6qG1AktbY7Y+kNvTLPa1SSMkmG+jRCob9mCfE21QXH7trtueak2
xULFnRAOsKumABQ0yLBnKa9aCuVPdhOspn4w8gYmFSB+ZMktFbH3KRcE48lM52RcENRJIp9jZ5HE
rxOpYxFq7BdmsamAmJ8AgjgR2WteOFDN0aLkKuirTYk4z9Li8Wi07d7EhelVFZtdjFl3VEeibSVm
tzKhKiV9RShMWx1lZSl3IM43UkLyoI67kGByJP5ZwL69bTkkxvVTNwffwxofWpZhcRtbk9oQ++BQ
lDwEM6SuB9JunPXXhPRIdhzqnY1AcFEbDJ5NUrrDQIqnEJtaYgU1q8bpI0n2TDLbWpVKDsK4jF6G
6gLkGD3SIR4HGyRjzq42VbLxcknqBneg+mrace5QaLOOaiIsly3x/+XrvJYbV7os/UQZAW9uCZCg
lVdJqhuESjoF74FEAk8/H/THzOmY6O4bhUSRIgWTuffayyxhuzaf1qy/W1UsCSKOuyiWGCKneBzt
ZzFfM5OLBMk7QssMKydtDKbSv+DPt+sNpVF/OF3oJ/N4E2PDCMZD/JnULAOGmvtgE9utLuJ03D12
jeow9psk3h+O8YtYDgmAgWjUZDmdGq+4IR5eiVDYU0ivoeUXT1aeNFtvSSivYYsjxU20elhBE9CL
4Q6U69yFes5YzwlpOU1oYuaHozPzwBj8LPWHUdP7V6ZK3fO6pBzPotgU0wtuAU4WppNxGBMvyic7
fSiHx4bRhIspvbkO2Z4oFom2levDGvQ2KEu73g+2Xeww49mZg5sdzMWWYcfFUS6ec5+6y4O95kff
scTJF9n6ZI2mCIwBZ2HdkU/YcjGtSZHv1mt3yQmQuB8b6ylWvnUrO1u7xn3+J26R8JOluew16xAj
ZjjQMZsBjK7qZMSYxQNCEjlRRBsDIjBW3C+1TJMAAhSZI4yGOxxmIyk7sAF8UQKgj68GgH5HCIX/
gA0T6a34zByGmT9tl/jZ6V7iPAxaj610nXyT9Zofp+FqtKtGeV7lUa6D6Kc6BnYA3PNd6csQnUp9
GvoqYXfsZkbt6lliYr8zVs2Oat+gDss7Y58yOSF/CrS4WeuIqIs7UwC4Y4mK617chg5sp0uzjB+t
gUOmcKfXRTfMZ41qlob22lfSv5tZboNU+c5RSfvXSs0zl1tC2Go84cdTPG+pswyq6jq0kvVFgqQ8
JomOOGlpn1bsOQOJ1jjIiFfFAwwUdzXFPROSmYBxLXI6YjbqRrR7fK6tk1aqh6XJrB0DYjLpNUqZ
YSZfaDKw2wOXvurkc+8c0cQ4Vbh71+m0y0iwjWrCAufvx58vLDbYYCyZOKgvVXHJ46VTnpZOzNGo
jWlgYdJX9lpxI2U5lIku74waR/4qT2L2l1ILOk1Ebe8Nl4ngHJWAi1sa58q1ebFdNk1U6AM6q+lu
tRDI55MR+ULrA7T6LqWHNz7y3mAOxlCfSDj6dgZgV62wLwWU3aswkHTPigbG9B5EjYRg9TbJ2fZl
XDHxQL7ciMwLxIQFW1y5v4s2OzYblcIvFxEsWZnt69m1g6FMDvPiPbeOXx9Jz0JuX6VbbWC457o7
0brZZ+eWGotxJchkZ6nSYdfzE7JzHZwxF5rrcqJA842pBAz3DPoMVAxO4yFILeNrhuXbtQ+Xyk1v
ced/ETvXRHWnDm7dGZT4mAhO7BJDlZHc7q9IP197rCkj+CVaMBqTCntNTvTBKKKxl64pGix5j4Ev
LTCpROksmkCo6ehTogSyQvZcW81wHG17i+E94E0zvtXmhE2ccouQBRCrKJVlATTR8g2qOl6X87iD
BcgAVTFnagWwbr/pm0RJ3M5AcxBpczi18Xg0bYF7OIHvWCnVb1qWyMdcUM8Z9d9pSMv7zNcoQuF9
M4kwuxC5BC63A151Y9WHnUGiXraFdpjpYZzq7FhNTXGO/8kHZzyj9aMDRIV3cdqkjWxd1UfK+0Ne
WfUZw3j0ZLM6k4zz1Q8+CCF2ayauWarCvnbYfFuzpnrz28a4xJmunbpN5i1W8zlXW+Tz6t9xxpnG
JRim2Fsaiyf9PZFPN0P3ynczocXHBNfGFUAtRzAz5IMeUUsJw6Rirm5NF9tXori+amaiA4MDoGy8
HYkexlZwzjixAEidzVxDVmp5Ii4KjxO04jP+YYbb4ndasn0ahamF5jL9ddfHsVniPR3ISzJQKgxV
ZDoxqpSgI2fvENfyLdPMeje5i8fOob1VtFAUoERmKlOaqB+0IoKJR4kvduzqISRdI2gUJZOsxd/B
1Phfi/U9s51/SPIdwmJRp1WkwzldnD+FXzd0PhM2lC7iEDnWFIsGE+HCsx+XeekxtIqn0G9FS3hl
8sc30jjYiM16AjhZyRKEpGixJEDTWqOyxeQ3bs5+4d3bRekdSsw8sJqXrO98DJD6HrPUHBNiTdhL
MC1gyrHFtEX5fxtjKPZKnxemGNVw1Vrte8VX6CjxMKv77n7ZWOh1nhNVYr/Mfg+o2VH1SJQcR5o7
jFrT30XFpNvTVXePrkrupJdy6eKyF+qyYsMZG49ursArYWsUO1p2Ib5pb/qjKcWHpukPOLrNQL86
iLHbM0oqvpfSFpEDbpPJajdlNRGgicHwYAPXPSjdQUFa1fKBWsk/907/WbV9cRWas8NPKdk73vLt
JuJxsN0U69z1WXNHWsS4/qL33LVOXB0ngtqJubbD1mbelTEkv3Qi/h0LfNsSB4c9XLthC6460anX
wRiNnWE0DE3yOGEIgFA+tzHCie3eDAcbYrtsyuyXiWZ1J11Tf69jur8pAmca7rFO3GYUGpBTvnlz
lC+Lmd4RsZKG0wCQPY6Gd3U7tJuFAMY2YhISkgLLYJwnjD1otLoO633rusmpKkr/0BORF8ppYX6Z
GtXeS9tHlud8v3Rmd5K5o93P7UJzYaRBWmMkEY/Tm78CnZOnG1WeyY41Ok7UyDgUceFcKvaYwDLY
o1oNMspPbZ2tC4RrZzr1nfbLHs4qTR6ULEEemf+zUBYE1eBYkd5kDKbetB5es1pnXMp8Ovex1R1L
pr7odGsG7cl0qjsuhMwj4FA06T6tJ0rdomwvc3Wxleafq9xUl75NlktfUjS7BP9aKC8iHGxe2SA/
ErzpDoMtf8cSiEd1GHcMCSPiXqMncJfLz5fa8jBzmKr2zViBTUrzq2BKS4DOq5GbzMslqgruhJek
cEl2ACahr+ZLUhavBYQboB1E6syyXiyoPxHGVN8zzfc+05ew42BdzLZzegaBTbthixkse3ViWOcc
scwmsdIAIqrm9ROimXPoHZYEVehJgIHhK8QHccB66DHpVxl1DaRXBH0gQwxvrl3bTFE6+i9FQx58
NSfTbpx7C28kQM92Xc7FXCekUsR6ZK7do6wq98Ck4SNldhu0jf6FpOJVlYrbKne/nZq9QatbP6gY
+AU/f6kxUrG354Z5MID5ZcnaBvKRP0C4Kc09YWtg5rhBX1AP9UEumajhC9Re8GiqJ1deZI5xnbkS
LDYkjNTnBXTKlMaXSlVyEK3jRrg+308S6NtmxEzJkt7//L1yygS3QHxqKGajVZtubt7KiwPkC0zW
eFueWXtx+3s4MB3dkHeqBlOcm+3LgAQch2CM26l8zwyyJurSM4aVyMWBgtlwHWDlEh+ITZZ9tqTV
8qx+CVnZXagZO1s0z507L9tVqpPbNxehzT9+zhm/YPfS5IDXKU24ntDGJ+P0aXCH9F2q6NatKCWK
sq4ldk5xSRTnhAlz7pk1r/6/XyakF6SZ8Y9N64eJTGkvWxavdfIhWXQD4uTRdqN4jL+qsY94Qjja
r+Y6TREEq7J0s6uXlE9pgklduYJ4i/jTqcYPp8BdqbSBWi2RpScfxiP7/Xpn9Oz+6NshR2V0FAvH
D2zEV6it1zSU3VqcsWKESQDDTDPi7p9U5XtXJd9657nHIRvMMC+ADHQ1P3kpzZLpyX3ulHgnOzrI
HG/hxM5rVfnjUZcX/GStC2QSFTLGx0akJwtbtzGTN3C+ibHGCcrZ9TA0Af0aOlw0LWUcLHtBavO7
WlAvqPqF079cIOxJxjImPoLYuaVaeRyqOUiytb1rF2u4WThHa814ViKOuQphmXVWU90IIsC9UmFj
UmGdkNcVwJzf3VrTSu4HvdorM3YvRYzRFR72wBpiPFpWjeELGCZjx7Te5y0p7V6WpUFF9Oo+wXEw
yaV7G+Eu79oYeTxNOyyqxt4V2VEvzHsiurW9hfGy04kXsXH3zAFvEz5zEVI3LtRVjERa/0GxrmCt
l/HJs+6p1QlRwsp22XNlaTd/Li71bLSPsaP6QPoDcy3iaFinluZKc/iEke02dfVGxkuAJUYCJrpq
+JJZ1Ugrn5jMCpwxYhr/Kx/zBWLL/Lq54cQ4qOjajE2ooWsb1sqwOh+e01yBB+e0PZjDNZVfHkxb
vVe6gdVrNr6Ow5wx+i8JVtXZOiv95La+FukG3oop1rotw7p+gbfEw5tT67RrsWss2zWOKtHrYZ4z
XHEBvc5OA6ADiIRPpAcHsOsgWPCp7W6xwT44jWpM/ilQke/lIuOoF3QaP69b4/H8810GYBkhTAMx
7pZz6VH9TIz989J7WntTbZO7GY4Bk/BJPyeZAA9j4LzHUxkGRxp2K+0t+cNuNKcTuLDnKRyVPeSd
pE8dh7hcuOys/jhu8xC7sLMXe3GZTyyDRXIB/mv3XCbQud0BMojARwlMkf7RBO20dAbFLq60E4iZ
K/Lz/OSv8A/xDPq0qKF26DSOFKvsmlbuHCa3eBhlHJNs7+G3s9bnNNFfKxRlh2neBvNMPfDjbXe9
uyznWHT6vtfTPyZ5jWeoFWs40kburAkY357yKUjKukauDIjS4smJt5hFZTumDAECo8cQssTJyUlz
YjPEz5LenmfPe0TWDW1LON355/zGGY6myXqw08IPanPjgG2/s7q85EaHx4qHOwvY9t1q99xC0Go2
a3YVVKrZXPJOqehgiYE+daN+74+sefXKCXFoSDC1gt1UVG13otrZ4cwFNNuT8SOSFMMlI/uVatys
EvZ0hXD5aLaiO8+pvh+y0o76+qAs+A9lMnwvmIydnQHv2NpKAOKoADJ4oOjICFwvtG/Hdl/T2jAR
4BNZrhEctAMpTo+D6LcAsRf878eDMBsSMbThTQhK2xKK61nJniDa2O9JOy9gGNRpcUf4GhW6eJzo
nk8/52myiubcTkcbli/K5Oq7rMwYLysqm/Ghb93q5HAwbCtTcFgQ+3syfcQEtdf2IxOlBNOuY0/u
Q2RiW9u2AsqOScfg6QgTOvzhgEJgGDRDf7bgt+9b1/5FK8hP25cMx30Gz74ZcGk055/TT2WSMdWX
2t4sJgyQFxz1Uw0oavuXfr40Q1afrdZbDxVnBdxyPCfkgvPqMWIEyIef2AkTrdSPi+WFZlHVwCfY
gJ6RnDJegY6pAXacNUlhDI30w5jMsDfWu5mr+LSkr9gNqhtQpRv6atWpKYXEo3z0It2aTkVqQ//y
BPLQFS7pSOWU+VN3R027sFwM60G24D3t0p5j+cYArripStPPVmac2s5t7ljjDjnGxpdJjBUwUf6n
Fklkewbew0ZRRy4EpV0edyA9FaOgbZq/MaOPtRTDTXfK30Nrd9gyJ/5NJ/ElssXyjQggv8xzu0cD
D3NowSpCW/SgwO0f6jM0mFUr3P0G5dylOdztyq/uPDdhflZPcch0rbzw+Q6rWBMdUvOTJVz/CjcA
t2nM8clTqAIso/Hd1KbmsPrFeFA6Romksapr241MF0Rxx5R8gDc0WhClyqd1XI4r2ELmMW9/gt6E
8WtSfxU2wVQYEhD14C0obk0g9mSv6ROiTPRR1JU9t+lcPRflpZ3F1fc8KpdCZ/RE5jBIqIB+TnLr
IuJr3uN/NxuwScahCl05qaNlqz/4zj11Xq4dtCHJ8HI+lBWRH9LrHoTdfs/1kxdLyLqVflFzCk/Z
q4cb8qF7nvKVifisxc1hlE6AV1JYPjggZqTQBaAHu4YFGPtASB7Jc2pvLL01vmd8a4cGq9fk9XnQ
62VQuf4TASAp2Fl1HjAcjyCbRti897suJxfb8bIudKs8sN/7GPQi1ZfhkLcWdpaeA4FJPJhUyyHn
Mw1xR/29iVq5e+2J4arR7Qf5h62QS1cMbUgsccDksAKm6JJr0vZRU3aY9mvkVfWWe2+nn5nesWtB
3AoRvuP27L2m6AYDmAxA0Siex6n6p9D6g5Lqs6u9jzEz/hhCO9UOrptDQZsaZ1gl5xB2LY6nA87O
9BC9MMNqkiqAkg3nLsczI4CEq6ITHJ+aIUbxZS24Slg4NuPtD1mAZoStVP8uEhgKq/HNtrkOLXE2
8CWzwYBGteb7Hob/KtqLOYw59HMNg83cBhdM79H8/dM4wF31zDxq8sZPCEIh83QbgILYGL/M35My
THP9Vzd3FksYbu91w4DdpVKGZVdngZ6uI/ARlgC5/qKX00WIKjSl/Wqb8zHubIoiGHBxpz0WsTiZ
WMqHbJYxfnCYdpr9VxWLM36c6clTIclyWegvbhKpQdgHj16Tsg5bvmui4RVu/hld7c2rus9kGl9a
iKz4J0aOO/yKYy4p3hiAw/kHhXK/y2foDkOCGHvq8CjwIFuON83xdwXFvdbj1zlh9Bm28xczPSy0
4XUFY9f941E9R4aQD9gEnaqmzp59rPp32LBrJ4zaXzYN7UGwjUdQpau9S6QNl5hG+TLpGn3hcMWa
UAsWmBepmz+njGr2xc1f0zpot/gvG690IhuzQ6a6Z7S3OlM5AsF0sitNuOr2gMHknLlFpOb60GXF
y2yvjwZ3ZeA29RZkZeaHOk7M6+qlL7oby+OaLi64Rs2WNCZ/p8I29q16wrtjCVQm/KBf/jS1CUA8
fTDtT/c6u0Kmb7d6+Yvh7RmqYkFMDYx+9M5urB4XAE/yLE8IU4FAetIpwIVsZMOUaLgNMmSFA9XX
e1Of7F1faZDEhDucZVzcrLWND73FvmANS3fWB/0AEKIH6bzg7D8oQk245HVSaXemSxCZSRdklmuU
2c1fbTPT8uYa/07dDLAFzvbOqqAGAcJC0ADMdad3zFGon/y4h520hWVoyydsVFLFxdGexDsez4Hl
WVdsu/60LY5gsT3uKCWIj2fx6Vij4GDikMl/0M3YC2NjsSPUGQaMKRjZU6AxY3hCfct+Uolqv13g
0u77W4xLt+NNl2509xI5C66sfCFZABPhWSPQ3EQRn6k2D5x4Nk+5vjKZq9XJqJblutImEe+wkcqd
UQGMEHiyWLTGCTZlQaZX3SUz+ruhh4BS292ee9iNRrN7gzjQEFB7WW37gQhkE0YSpx+ziMpR3yom
vq7bGM9O92XFzoHBBytOYlzmrsRAF0N15fooH8yrS4V4sDJR7gfMV2H7nSmkmMnEsO8r/zNN2weE
EjeaDAKZthMtK4dhOGQSBpKBP43ikJtVtGbJPezBJWQhskuRHny9SWCSGe9LPuwHOu8iP1mVd8MI
m+kOQgNNWnt/ZqhdLb/6XAGHpg8xrHkj1uiPWEL6mYgqO+FoabMLuy7SlXucJUil8slyWJ2z1RP8
UB5iu3qdpSpCF5TncKc8EHiAhj5wLS6mAitlI9MZE+TkDuC+TRURe5fitxy2CJC2PesVsI1WYVIe
G9MNApaMCiP90wA5HAgXMPqClCgs9RZ8qTtneCp6/70T6oKDQ3tIVKH2vn0PkBUWHNTAZI68b4ip
IPMneSeDqySVw4PRZGfrgXN4aMj3upZywbWyXl9lOfsXHaJXuDY21Ir4yci9CxItfK7GJUqAe05z
7NZX6dkN21sZkpbuXU2rMMOpTIE3C7ZKd6gBhUDgA8K7oTs6OMD2GLOFhb6MIfIiqMLTsRQ6HvYE
2WNZrPVUtCW57ak7QGVJHA6Lsg5EKrVBCuxDDgRaHcdk4pIjyljbvnrmPoN/dp51/aOf3SRIU+dx
IpQlIEuQz1BAoSrr4kMjwBLUY28rxKPFAh3daSESzCl5GyYoOf7kMpxH2vqGnxATN3h36pdBejLg
4oNFJzARSoEv4X1jL4o5dhw3sMVWkkr1jcFTV6DR+mPNKaSL6U7lOEi0ncZnynGFiA/pCNrfYYKb
fpz1b03iwZNsurU28wP+TdYJNyf9rrtr04R+TydYKa0XlpfsrE0K308YabukY7zgA6zu+Sw3oWCb
M1UCogeDxQ7a6u5tb+IjtYj15jGb77qlwYa6Js9p9b/QgK0nveiilEBPcGT/ao91AxAz6kf6sFDG
DtCodK5DO7t7XVSXQoYLLtOEicFsdMqHqvX9W1xc5pRDhe6AxLLJtndGJW9w+I95Y2/SAdfAn5Yk
BmV1DWNqbX12EnFZUAV96PpcRoT9cP/D6rvEOOCiMCBqq2fvyr3Wvlu6giZzLNMP2QwzGgG7PJcz
i/1ade1JXvR85UhLp7hoddKe0xXxhms1/rvJUBiGFkElQhPWoc3N+MVJCQwo5+Xd903iu5AoETbB
dpE3H1D6vsp1cR58IcaHyWQR99LHvm7Vh/KMOfRhu53XKZXQsVcG7fmXT+P2wSCoPHV+YWCKrT95
ZepdbP5rSjAH/3aiXgjNkfOlWIc/kBqf4kY339VSPa2Kd0jMcabz4y0Y84eWLcmqSuc66iAi3JaG
K7JncLkzQJJvSeXR6yWsEHmnz9Q8yn3PUI2lTvXRb4eCJtKIIQYSZVJ/kDJQavo/8JzM+9Q64SFp
cILnT4nDY57FmLcyG4lqlVJnivFxhQYYkmw6vsRtf8qNKoIGTVFNjsEhycc3t7Sbo58KZ4fpa/Xh
r+QwGIuyLrOu4nDVHeZgEOx+/jvsTO2TJhRZbNh43M8OmFi9hoo0LrcbSChivnX7+Q4S0FOlo4zH
7Hw/eAOsodSVd5N4yiCC/zbiMQvLuTvX1oRRNRvEPoGKvnMtVBmYgB8R3BSfA0OnsB/gAtWEoGyY
Jg0zKTzKF98NWVCBIgxyu6wk6+/V7rkekpbqsJmpNAVLdsqdtfIuq2yRQTpQlJBmIO2ZNFgYFobd
LadzIqUYNAOEU8UHFGrUC1LDHB5hIlz9e+mWnx2c8DDOsFDXtMTfD2qCLj6XQ8TEX8vhfxbaV9th
0Z5NHjIwqLoSnDhIm2ORE+clsAnZewVlZ2FNf6FoyZMpmEL5CLH2xcBi3TR9CYv0nio62Ym0yq7s
Adi1Dc/6mt11aZ7tcx2djTESuFjVxhLFLK8qEV/GzHHwVrncoPfX6Kpw/0CrwuiunOUZA3/BHxCE
H0YiNpIone4yYyJOjVdcXPt3T2TyPfl/F3aDg56/jA5uzKk/XDzf2IIxqu6wSgvFmxTw3eeUhCl1
dSCkW3nbPxPdIo9WfldLvNuBJ7oHcyMiT1SyeOLUIfblw2nQluwcVx71/jJNv4EYAdM2Q9GusS7e
PJiXZSBrxjfam97ZQD+LUzwmk/NSG8I70yf+hUWQ3mlIk4M+JZHLrTyuR42LS9xNNpidGzviglb5
mqNcnzV0iM2E7oddil150NYL/SyFt1H2R0ZmNPJD9Ref+88Ro6IQkuIW8sRR3JjfQbaSQ5cUuJOb
24AUtcpt0LXhqXHa96GkFZgYc12qrD4iIIYi69fLXt8OTloU9fNEVFWh1f5vONEqcNK2vhXQyh58
95GumdK+n52PdJhFYI+tSWNtvo4LG7wD03P5Ofeq65k/6HvIYf3vBAIWQiNcVhiXSWQpgpiATN07
W0Trlpzb51fgKcnOgRBuLckibJMnvT55c2UDPDDFtXqiXAASjyXiig2Jrb3EeBMmfvfdHGPKTvH7
JgyoQaZ7MczJftWHBCblVui3abMvvcm6pXFJMKmwz1x/8wvBHJ1OWFqiuK1NE3CFAbSigNHItGoX
knospy0ALLcWn2QMKdo/2aCfsXu3IlVrSALn8pyZEoVy9udnqS10Xl7q6wZcEr7qtHe5o5aTkVEG
2/N4F49F/Nu35pwos2raxYOe7GvOD9mW9K4tsIE1dlHPqOhUQDWE98d8ekzMPqqYh7NLFzExFXQ4
k0W/7yXas5WSb9ENr04JREN1ZIT4mKhdvl0DnLsN/hB/RSMOZpG+mkuTgwoViFs1GhaIsWy8Pfv4
ZGlvworZIWpYOY0DZVSvxRr0hv/mWOrNLslecqZfVDfFtV3H8zImT5aj/qQWKfcO26vqKddHlVGm
VilNIXVnsHKq8sV9sg1OOtMlyczbJ+qQFDVIkRkj0L4/pWMBy90wEBbbzwbST+Uys+216hLbjU9B
z3CoSOoPkmsfdUXRNG/H2C/9nHSAYXzKi+41jTnplmAtNrLUC5ysDSs7fslWr99rm5wP+RlyivHe
JPhttGC3Mgw/9Vg3R93GX/DiP17BiLrE3vsDA51zP2gkVTa+d5GSom7qltDfNmwloHp1vfWe+HQ4
s0VWeSlnttKhwfnCz4adVxoQJnLQu06ruvvat8x91ZETVGS4a+Hw3iH20n+lo7PDElXuNTWDSfc1
M3u9C+08wHAGmjBhoxeWf0BGcmrzbG2ewHG+ZG65R7akYddJs/vw0agAibRhrrMl4NQ0MgGq1GGZ
GzqbGOVgWl4SNolZdtqOkra4rjmj9Gz5xqodIqZABZ318oAl/aPoqRuYSP5xvZe07MTbKu3nLrEp
SavqLmmyJBrQW37Aj8aUAJXVKJE4ytp6WYhOC36eiS3bpyaJ/ASQ+CmsYCMAxbWiP89IFd77+Zct
p+YXTM9DrtYPTJ4dJBG4Ddjmp7XthJLEbPTYA/c3OAFX8DmGbMsAwgxwwvOOlsz0C0u3gEQS2J6m
vS/kPQTVUpDkhVKbEifW39V/tvm+f65Sy6InYynM5xQwYrxLkZV8WNlAcupcPxekV99GB7P/uJN8
oITlaGJOdiNsBIbgFN//PD/TU4MRa+Mc+8ElCLR51hJpBZPtUuJX4qrsmy6oaTQ0MMd2pWTxLGF8
kJTlILMmnQP6wzwDBcDqfUqS9bm2VPOhFSyL+FxzcRii+ag5m5w1OKiwmQ6Ep7IhqgnH1bXkykgb
aOWSbV2ryIww029tctRDljvtI3vU+9Qu8bsAYtwvugvxo0jEe5tYhwU0l3TnuI+Mxbqv6MbgKBFx
h+ePBcCsqfdiIkpEI6rttK6jSX8+iZuWAN36Cwlq1BKxbdPJU5aa/GcfVa2BV0n31YLRcxVL2QZa
mWYfRd98Jn59K2vcn8Dzpmc9nR5+7iipEaoB8rRyszfleyH+/ufhpNUiiwxP9PxI/goqbILQ0sjs
/Q83Sxwge3+4m4GldnKKnQ/HIhVYXwkrKwYZP+ld9gCPIi/IzISIs9DxTwu9O5+P22cCIFHpW5mS
g5lVeD6q4ZvYhJH6VHvMEn1lFJ1Pj72AlQyK7cMmeW+0jhmXSOEaIfx7zvL1uY21uyais2yeSHhZ
jm1JsTuY0/PIsDnicsELFzJLjysi9S72fVVB8Q+Ryn8f34rW6V8T2UUccIgTTrp53+Rb5PLMJpwR
D7bCar2T6xNc6+QRH/Zi1yXk+Rml9iGTholDzwAmN5kC+l1KxzGxNiP1lj38YGCpX10x7T2m4OiC
JGc4h3K2OIsDRdpj8EBS7n++zAMjq//usZ+n/PuLn+f9+9i/P/6Pj/38Iv1/b/Tz43/32L9/6n98
t5+X/e/P++/+8v/42M+f+vfd/v3z//tj/36Cn1f8PPn/ewylENDhqPwIAa8zQp5bWJZzcXZ0AA2R
+Zj5rnUarkk9X8GaJLsCWn5t9OW1bK0EEcn2bUUQId/isntFPIXUJq2OanvJf3nOf/n251dJi3jT
jUl+/3ldq7s+i3akGGhfNBPJ8VJpsPImn+pXmLAmjfR10g0AmA39YARX7pw6QTQtl/r68xii+vr6
86O3tslpxG9jAHyEz6gly9Wb6OwV1lZ7IFF1Vc6WcgMdwyQq+UBsOBlJDomO3kJGUes2F7DlHWY8
QPuEHGZzj01nvILMEEG7S0U5Y0Bi3S1z/KaTxAGBab22cPNt6XKDkh3jLivqJ9q1ZLHZNvP3QTpf
A8RW8JM+v61LYRwnP3vyR/Js1ELqMdGmn7H5p2s1BNTrQBKinRpEDV9GjA3CQRcFm7OzV5Pq0WRM
kLKbvTVA/6i3N+d8OWiFNmIBTReViBNi+RMiUixDmJRDuHmvrbG+whViX2cmqO3ppD/sDMzH9NFR
2QOySKxDTAJ0pl3QzPW6x8rF2i3ddNFbpfZlHL8eW6JB9jGGPWBIXTSv483KtmgDlX0PjfU7BsWv
uq9JIX8AT7LO3bj5f9oJjjT5zbc4cLoTb3xSWgp3qo5jrr2zHGpXr9OQ5RPAExrr95JLeots6MKi
JxNxjc+T2VaBk3jfUK/2uYWBK9vo1bXI48WC7VDQIHaMSoEi16MJu34ibtTdDqPGOXImpJtMJwHY
Ja6rZF4TvSYJw54EmYmj84Cx8AVOWk92PNHr8DwkPi0JtB8QPMXom0kqFj1SdM8NrkVB7IPQ2plz
owKUsFbdiMRdmIJuGqWaT+GcuC9r6dFemHCDGJaC7NIIbhgEDJ+u/4vK+K5US3JMHfOoa+oJIxNs
GiYoVGmZ3ilXt3edl/0uSWmlf81odrerdhxHdc00GENNXEETxqzhYNfTJxcX1GyHF+kM+LWxmzl4
OY5GHo1Z3TgneyUWnRReBy4ztM44781DPGyGQ3zCm0HVTrfDAbYzWAsmzmMhMqmDAanj1MtQwNpH
+YpM2HKzFLDSTq6ZLrew7TX0ANvoFNAT8uxn0BPYNkx6+KXKmCQU0Zonn34ssOCYiaAu3JLwwkX7
rTQqOX1wz9l2B3sMSoM229xYPPy78/qi+Ykf/h+6zmu3cSXatl9EgGQxvkqisuQc2i+E3baZM6sY
vv4Map+LBg5wH7ZgebsdJLKq1lpzjgmpDSlyzJ9++/vj1qLYuD3P+0XTO9DQg9DSOZiWPPI5dPqF
0nJJbjSJ/YAm8aQBVTQt96dpkJLr2Om70RvWEGK442beSqoJezM29Nz6Bgs3m6p1nFqQEMrfZ7Xx
jVvQ2SgzTsiDig5dTc8npFZuBZ05YfVaMMvxbqz8Q+jYWGA6hIE+CG6WvrI/U8rsBHeGw6Bn48SW
OLdlzo1klQQO26TcEMzBi47c+cyvRkJXXP56ztCfsY40KxuiwHaglYKUKg8Ka36NKsLsW7062XqJ
RiFryMb1gQ158Ik4mtesksv0zn2j3fdEHEpOa5H3Q1vm+ELpG8NSOhPWjJ17ZkzILssUvR86mz7g
hMQJpEOb4BRCh/eBuLbaWwRg0w0x665lr170kuP42MShs8EbcKK3GVheIVHGpeNZFM4A6SHdqNp/
Gmb0hOHM4MUhdvC2xN+W/clwCHkjDp4KqgW3I8GVnQwWnIhCZkOgrI1uPkvPlpPcV9bsUdbgNpWS
a0EgdIw8TSBzbo6e4FtXLUyXUIuyc1qEj33NBJwz47Q26ulkAEjb0+d6J1HymnPaDhzxZRN/i9yb
XsKgo6PLM2bpsZW+ThPmuiROdqbDjT17kyS6zA9KKDWkv1akcov+baqNFX6lbCXGRVREsj0UK9Gy
yoJoeasL2S39rexgyf502xZvD1kpFjVT+N+m6TqzAh3A1vjvK24fufX0tzKST6viTjaZPp7DCSOu
Ru7w5va0p+A+3z7KyQo/V2Pt7FCFv/hWXzBrtsL1HJt34EX/6M0w7u1xb7oAIpNU4cmqeOk8YBI7
2eLV42a3XzR9+moHsFWTq/2NYy8oUuuOjNunSAMPZLJo4i1YeY2vcw0lT+jAfH4RVrOUmURisRHr
kbe3cy7n1rYevDF+nbuYSZHwu7NcHiYdI7mmo0Qd+UYZZoi+cjYY+wbOqfpzGTfpGofjHFjmQAZd
Wj5HQntzi/6bjtRLbQwBc+Ho6Hehc/Ky9SzV7zLE2tlh9ebZKOFcB4r2MH0VCwWkbYUTNM2GvTZa
oarhcJHRsp3KkcZEwTaWiHs7dddaYZpHc9lwaktRmhKkBxu43Ro2vUYDnbZPZyqM+iSQXrHyNYad
GN+Rk2PU7WixbRU69iwpn5lRY2jXSIm1+rA+99UI/Ckk7dTMnfO0PBRIMlfKLtJgNglTh3IebUP/
YygNkvzcTqPEEyTF0Gp1KI7XhhGpcyOh2BHRu0pCwp2xtGZnx52zc6HV6cHJxbEZ+4uCQ8f4SdF0
Y/535iSPJCQh11CMl6lsf5rFPXr7LnKgJ1L7z7cn5BLiGuJERTzPeE1JNt+7JHQv/9UZUAfHculg
LcbfuDsnk2hBlsv2rEZbHG0HmsvyOptTOtHW1/FUJfXazbGv6U4IRCGrDw3d0zmO6qAwNMh+f2fs
4yfl6/W5RdLC3MrYaAmNq3q5rwbDejY6CCUWWUe5i3aTomEqGLK16MTO6fKjC5MVQA3mczOPm6my
I5Q9nDD0eXn307QJQA+RPzmNj6TcWYEpKth6/PJLA7evkvPtye1BdkTCTZqGJRQb3L5okwdiCmBh
jL67TjtkIbfVWTENaXRQdKabsVtrbzErO6b3Pb+lWnXL64p9bFmtyJAjOHxz27ymQSvOQqvKs5W5
HTq3HFNRWz8n3mzu0EA2h8gl79DnLW8df97QiApyc4qPTSrkuVoezLI5YffW9w3zJbxRwFYVhxfs
M99tu84LxHf0v5B9TLDI/NT6jCXIfLsgWqHs6w061YFqHwVm9KRmNl6/Qqkwzv5hRJN/HkfYMAZS
BEby4yabh+wo43M2TEzlJqo3CjT8rijQLPsjTvKtrek/jmnt0CFQz9qsfhydh3um8edO9RdI5Lxv
MiKWFwhTXkC+QqknM1wKUXVnOVq9i5P+O+Y4IsCVIw6M1v+d//2JiG8S3xfTZfFYmCMNM5s/JF2q
ykbf1bP2WvADz/8efFgOZ5OzJ5Gp4aNIFESIFGVjRfAsTUZZBVqYO4fCBUld15c60Y5TJukU4/HF
RABwJtVeulHj0BY2x7Gzieubh8e2SNDD1d457q37See21NJ803S7rJfpEbEskzvnrsAIvWdn1s9y
OVSp4jVForrOIZxQNLDh367uxPU4pmCM3iOoPQOgYRKff9c6nmIIH54dWgz7rE97sPOdGcEX8olU
9BPiFFHWrhE6cCC3wwNzCgOkof99+6bOsqrcPrrt7P8+d3tqEkuF7N7572vH5R67fcW/f/B//n29
XJ7VdsmZLH0jfy8Hp9o1cTVtNT0x3kmAexNwRh88lTcPc+283j5t9RYJoBZoiNvTycsfcCNWCKyy
+r7os+/bp/HaA+bgLLcD39HuCaejg7pMQCOnG67o2jEKCwyJdiGG6+1//Pu/vXcao8663L4UxgU1
D4c8ex8b8ce/r3K6NDvWlntNpsq8Tng/1z2BWMHtqTH22K88R23KNDSuTdGWV8P77wn4EfN6+/Tt
QcNClaKaJA102jFTS9nAfbTBpbiacvrfB8ngfO/EaGywec6t6q+3L7g90JkR1w6Y5KZJwYiUPdac
2PKgHCjXueJxeGk99Z5GA/OTT4UB7Jhk5Umr0ZzZmfni6zhA9Na6FDbVDg7S1381/K35gJ6PI20P
YtOhdFs1PUrnMsGgkYA+NHu3O2HSZ0ZbAKjrl2+P+aY9kirz/z4SEiHknDFQXv6vyzwI+s+2zB9J
w5tWWlv7G6/Tx+PtYWATWwsHaKbf+OSno0SgTtZ3PZYmZuKcrmbEZ1GZnBFRgpgTMYzk8vaYmehr
+5jUsTrpgwyg375dnt0+5ZFUKSVKba137E0sPsTihzBdVR9hh1HI+u0DGQovHKDPsYEAt2gKnGjL
R7eHVnTZcRxAfs6HWtISLut23shFhOoVg4/Zih4lahO2j8gc3SMwphlArnpVnf1D1RhjMC5/iDNA
Pj3EivOpJY8ZbXBSsM3326doT3k4yHlzClQUuzwyq+NIGOIG+BDcleWpy7kaIWwB8gcXj1iRpAeF
b0z0fdSPO3vqsdkiDO5kTbYS/T3EdkAUGs4abCpgpWKH5xzNqyOLA3573oi2KlYiU/bm/9vEmRvn
vWBiHoyLjtuUTTmjHKEJFlX2xdZapkjgVoI0aZabSucKkQkJbb9UgIic3Jj6QE05P3dx4AmSkY6J
536ZphiDomyYqi+vx3+vgPNS94BPI0EeLMOvF1VDObo9uFo47iD84HDEf1akCEXxVb7c3oDbw5Sh
es4K/ZX8w4MNBxgZckt9GzdcePuO0BhnzNM9ktas4ql8yDkEIhIVb9GoXkGhdtvbq8mBvzreXmxo
nuPKrnKiMQE9BIlm7yZfvIceJtAxwxLCJWyLXdWFLO0SR//ymvzrjDUyb8CAGG+h4//mFV1Fy0eT
3QKhOHqcO0ZBd2aMwm8jK55vP5oJtHXItN1/v8fS+NPbvJvXhq/kngy/zf/plXU9DW2654CjjCo+
6d+kyMyLmJ4E9dYWW0fTznOVyG0Kv7OwjEO2eHM4jgLXipM3JvHV8fapfvkIVHCtiWeRY0Mha/cP
xBS0g1laxtuZVeG2FkjcLfjvlj/UTwF/MMARB25ZoBp6RB6tWny+DEbITgY8EdUWUdcGwfL46q/C
6HFOz4UbmG2C9K6xLwBREqRS+EW1717Qf08EylU7NZH+p/VeQEz+pfbE49Of3daJ3lO9fwlj3/3E
jP+TqT6jRcJBHCMnO4c5geia4QSmPTWUhiZoGqdrWQVLYVUmvnfWm9S8ZiMH/GkpKbivArD2xtUI
0/99UD2p2UzCISVBQR06D5zYFEEf0OzPaAqfPRvGCGGOMeHTvORWHv4Z6F+sEr0P6er96XzpHNAz
7uI0TPZ1GcEdU/1Aicvyeow4yawI2cG2li/aaQ1jjfylccJIJlwaFc+4bx3u7xlQxwTYmXnkilVy
BdCGzM/O3Rsm7n560p+VxATsTottfgTvMUPRDIseC0g1Ndh72pY2FU6tPJG7aCiGwxS29zVvwVbi
mFm7OqAdMqyRbM/+0cxM4HiJdvJtv8QrAGCpEgq7ctaD/YB2x/ny2AK1OFD582+XDWPx6YY13yTM
L2mXGzsLYey1db2NY2vmNc5ceWXN2A6WAfpTSWBwiCOeiGO26GjU3go+BUkbVLYCTKLv/eYFWhlV
/O0iYhPCVFCP1mxfhUr43QFtI13NaAHaOiOsj0Ih0ORIO5YMZa1aHYWmUGmE3xYjcfKl8Ri3bEya
6LwdWsz4OGbvQ4EeM4x1uHz9yLG/qz8jb9wxEX3odchAHJ7e0BCOu4nglm05+iNr7gWcdcr0WN7p
3hcWLZHj9y+0BfNC52yTQDNfDYUeSHx9G4MmVcNoaTckH9QzCLlFUwbcLbjcwOPVHWSUWAyb3mrf
lbEMR+bKwHZoMrfE1JLPzBqkGw7spduh484ajfqutfUddd2d5hEMa8ZLc2Tk8pzi38FqN7VqPgDm
sSIy7xzmeGvpvYVitY7O3sJdcjAam258KC1SzqPSRxaUtquu0FDAt3Q3kvRE15G1NJaPuC4TRv8A
1EvcxJYUR/xN0zYHq1ZoFGyWPd0Bb06AMolz3Y3Imgr/1W2N4aT5ziGXHfQRBfOj8ZGVk6CSBgOW
lnrEBdi44hlh0Dst7YescYxd5M7NWghYfpFFzg7Z1FXjqUXuwk2hAWG0wlhhZ6mOk2a9sgUgNs9p
oM4aBJCCEwUNAg4P8l6YhRY4SKpDo/BPtSqPymdCPGTeqe3iJ0l3lboZiV+UaacsY3mg/JguypWQ
YzScHq5MaYmBidjKxN93ZvvQ9+jRtB6zzmAcYnQMsHWjY9kuBK58knvdj09MhrpjlsFm0qwrkYoW
k6tGfVaR/ymEVd7XLWSglOy3tJAnvxPmKi6d6OIin9gYyFHxUrp3YY29wmv6nxY+zKp0Qw8KHMp7
VZD2bXTJh5olKbuuXZ6zLK73fU0HdIxo9ejF70y2OQ1Mk2b18msk5yGM/yYp+wfUnCKAnQDcro5e
GqgQiBpNACYRepAq0zaFUCGTfBC23OY1dasAzjWielmoRztA5cV6CJsaSG9orAwHxW+Jmu6QoVzh
j9gaFKj8xc2eMupaMKbcpX7pHSeFf7Zwc0Sk4I1PmAFCUZ6pNeO9XRkfk8ESCac32uid/tJ1yth7
RUYlOcP5osLdwpCyPTb3UnHMLD2Poq+ieQPbxikSHZdEWa89Ze9F5zwOcviyMwcapQmoraCzMdXp
PlLwsTPUbOhky26Xl9dGWsOKHNPwEt/1vOxOqT24AJ65aZEKIfCgFTMSA8nIQw000pTc8r/3FmU1
iupZx7/ndbs0jY+ehZnNG768Jeqd+YK/2IKPDT3WVY97AnVuhq+waNZF2FzIjTdBtcg88PzhrYD2
bsDpQS1kQKI1C0BiznDXcivesUtlwvIZQfDbdWVWrgWjhG024u7wEu2PrTvTfjLmX94L3Hstdn2D
YfaK78mCt/DAG9R4QdymxnaQHK+LduczPzvQ+GNUb0g4MBK/c+IvLJthr5GIDPK27ndZYWwcvNfI
toHRxuMRyRSqAHdmAAW7rObw5GpCrbIhZyBqZwXsIfchT+rHyfFe0XC3I5oA4O0VYy/C2AmIbedU
rcYG3TQ2xVcMCJc+XSr/+6GhiKL5++pH5ScSnGyjLSRMWuM+DvJlfv3ltAvli0YxqrcPq6/jrYa7
mNcWeu8geF36pIFi2Pg7IOPNpdCLvdLFtpQ2Qr0ybzC8LBgpoV+Eip81/a51ML+KDPbzFAEdmNF7
s7IB8KOu4B0kjgE9PfjavqshMKOYBSfN0Iu8SOs+BPebDX55VcWwpR0/stLP+lqarxFmFHZv+R2j
t6adMTILxxfYzH+TAYyrO/cv2uzEV2toLpSl71rI+MgRAjetYZ6AQiFei6Dw+lp/h8kf0zddaUCh
HOQKAXAnjqa1pckXvYe8GwJHyTXrmy7W/eCbyEdKCAmyXoe5JU8lyP23Hk1elPuXqZuHt8Fwnvvm
LUaRtlb4frGqVX8UWifG2Pk+MqHqhRbSY9SZJXgSxNUMYLBUls6lHod065XtwRDiQjdkxL6L8naq
tIvpDceqcL712cFkBNoPZYraS6XuCPuOhu53NnsjMPpsO4GY6BaByTBSctSOdgZK9hdhZHkYE3kE
bvlqOc2bW413zWEa7Oci8rgt8sTC6G6ilyqw8yTyx3Gj4hh53i+t0Eh272zhSIBc9OFFrFFkGg9k
0ty7XNSrXpefKSDFVZ2qDRFLd5QBLpqvHo2s3jRbUJ53TatDSoa3gbBbY1iFLr9WhHL72sXXpqNF
T9QS3biy2jEPMCNnTnxfNOI+zBGvYXWRkBswvhunjNc/0eMswE31hCAON4bichRPRmMYF7f1oEe6
ybTvI2agNchnOZnvytLJcsXUpih2AGOqXVg7d8lQf2Lkew65AmnHjMcx1X4b/7R06k5jJnbQVQOV
vboT9S3mzLPlHsfS3zfjbztkd4ISd+X241enVTsHfcLka6QCWOCOJhzTdQ0prC80/OIYoeANIjMG
nS3Ln6TgDpXOIpv4otUkc3mfMZ61hv7bb91qQ3s2XdXoB3u/gQhuq8Dp6u7h9qD3941lpEHqefvY
TK19W4pDEtOFmvA678c+9h8dXTyioe94Y0JzoygO6QVf0cvbZ+TJO4ILUpxf+mkO2/nc9tlP2s+I
pJh4dB5XAAsnTFAn/ZpKdjVd2O3JIQaNgo8jm1vZQI88JmxtQ3/VHGQgsOHBKaRfVjWvXHDpq8D/
nXgApVN6YTPC5fVoh1hOgczFzB9Wo4vyzbG09xLtIXQcPUUVyfbSmrYJmlyvA4Hddm2E+qYf/DFw
+/yNqeMQOG78FgPMU9YfRyQDIFTXuBNubwNP7AgQabt6x7tHY8CBv4lwFY2sAJDYblxX7ZnPhy+t
5QbSgckXDu4361kVmAb4E6hrSMwAkG3HlHR4WTvrJBqf2pgJadVb4UaNIrtvusg7uPid9YHMDOza
+8j3U/g/PkejEnSPqOnu9cw1N7aBcySPkUn0tnlm1gvuajnvQMfSgxhYAFECUZvuaidK10Vv0cSd
N0SGlrRZyDHJev7+RSLpaTI+OeaLJHX+6EdCADtrL1aMc2FQiQqgP5/lMN37Ia5mjpreWoc8UjL2
3qoZ6MKM/bBxZkIAJC1cUu+fIGylrf8YmoepE3BiQhyEne/am6ZBmc40XDkoMDkqbPqIWwrgo2bk
By1adjwD5jwhJrumiH4KfZzWnudKKN5IMg3BMtYtuMoy/iJ6F7tVR/824UQK0TDbQ/cjQOJuJp9k
6HUOLk36nWNQO3pO/elgpkZ4yCXknhmBMmuU1V+3MfHEux2AaMsvUHi6SMRAHPcDtjLP+LEFYxZD
ErNR0xBYZbXvHkj/oUwp1H0jP9sOIqDncZAGTgn/7F3axhz8d0+CQka44XNN00Ip75weEUVR4ID7
oyz7UFb4n0d2kxWjlofCyo4QIt5Qn1tMBzmntIPF3wtOMtKaR/I4AaLl9J2j6kBe7+KaFSDnQ7SL
VFetW4IjAemI4AyKMZS1PQaZgNDCVdkwIDbb8xh22Z2i9rfqYuNJjnY1hwMntVirdG6cMu/OwLNq
3nr5K8AmwQj+k8Yh5czkMeYu2402RmgSWz3aKT199QBOBlH+IHPnm1SsjDeR+qthQl3TJ4LigUl0
VuahBe0tiTpA6ZeEW3CPP43lP0k5D9swzDhUbDHbM4xCcLBBzXLuS7Bnfeqse2QtW7dDs9v2dAsS
B2712B4KJdV6ZNYFhJE/eI7e6PovfvfoD7aClLFX9zLp47mwI96ZWmIpzRsOTtOR5sVjXMIoS2Y3
sCTD+0z9tZrk2TDGNxF1RCvE68EaflNRakH4qlMsSZzbpcT341kwwZNpa+RfMNGOId3dYOaYBsED
nX4ygcbI0W+z9ehfWOY+uqTeu90XFZF9CfFkp1P2MxtsqvUQIwTXj2M1MO3guEV2yjY2cM+4yNht
DxE5hpJtEZa/0ZDAZU+cdh1OLPJ0TpjCNPx8DExjZoJCHmj4RNcgQc7jpsbRiDiGlQyl4L384Ba8
RlF+FWV8xheloXoXoGS1N1DSuAPmaF9kDLkc22ZflG9FBnygQUSHXcrbwtZ7KgqpbQDo0IXJ6VuX
dJaN5FgbLVPlgdHvIpIu837nWx6SgQwXr222/roC1ca2UR6orIWWvVHgQMLKtZNp8u2m+m2ITSrA
nI1KjxZug3ppWgQJafyVD/yKOPiee1bqIXVfxwFptZ6B33cQgpJStJvauL1ityrWEKUF5aEosNeN
i3QQQhUNaoMCk2ikxTzbED7s5ZdmbF7sGAJEYYy7ou12LPj3k1nJLVzXM8dydzXaPichZoPuYH/4
8KoHHEhIevwzbZQv22mcYB67/T7py7uwxbBqm/41zUFl1kn8x4qGnW6rH9xZv8T6/Unqdh9ro7ZS
+b2inhckmG7sugQxZIWflR9PJJChIsgSjuUpfTZu19n4IKPmd5qmjt0RhpGaLIh55rYOXTbo5lto
A73VEkQ7I6mjZ/9aNBpWts45f7kGLDZcfWHHTX4foIn/66gK7uAk3vMBJ7aakZfluTolcd1sTA7z
VhnvGTDjHw1nfMlFEUgrZWYKXrNzWWqlg1gFpu0q4VWoZ2tjz8gQJj26jHXzPYgEbAiklDw3d+jF
AoJ8n3KnnjZUOpFngdCa5Cfb0ovdo9wdOJzhrdCWYBE5crTWxTdan5e4CLdEXPGvLY+DBXVTyjQb
fDKvrK7Z1zhoHNwzHk6ptev2L3pRfKPkokrsi9cJ74PZdfGKkJvnztdbjg8VWuuUfX0siagTMv1Z
6FL+PFqUIbI+i7BeTfRhWr2B9NUyO4zhDkQ++BYv5VKDRPTFnrydor47TLbZb/W63pUJOhULN30k
DYBuFY4DEAMo6LMW8XqP2NzLunnvkcnOuR2sm1jwuaproYCdhLQwkKCfXSljjI8OFysqhJalSw27
qI0PjkxpLOJVebCcoya0+W+Yju+anX3EfacdHGfoXqEpL/lMfrcx4qUaAymj9/1yhXrrzNW6vRji
jtJC6tvGDMFb6SLa2nVDXt575dZnYj2OKKiRFgiPSmfUENWEl4EeeIAG7zCpiXrF997SBuFyhRO1
Ez0yLfM3tpOX2bEuSHwYQoPCc8yE4A+qbRlPL1Mrv+e0eCk5RSxr7Vdtc8EI1Zy02bi6pEuBJtt6
jrWAwtTGqxqoysK95umMDs5pqYFcc+O5gsG+qr8MKslqoZRG45vBvHXLwYi03hi0Dq4gu0G8EPmo
j3y5NXuay+E8H22KHOD4Nmcx409iFiBS3fi3ry+iSbWtMTRbWdDKZv9cOWO2nTNvMb5LWmomCiFp
bgaQMxvHiB8sF0/JOLLvm+owMPyhS+DjlHcq7kHtyRA/RdZla1kDKYvZnKuMcoGBeIwQSP+LtOdx
tODi6xNGSqgXjpd/+nnbnio4Orxb2bcc4hE1ZPoyTlW2t3z7AbqQF9SOIJ5BGjhqwH2X27lqciI0
ALUPSOHoQeh75TYiiJHVZSltPxnu5iI6NznRQRXxIoOeXEHKcRF5UBBZlkE/S64yu1mEUuWfsXUI
wiFAjExPPAeVm2wgs4k1vJNwE4nkOg8GXQHSGSdT//Z8wR9Rea9NAwiDSr/Zh7n2l3gs6Fca70g7
NH+LxuHPRqiqtPxPV0O5S6O/DNBYE1KCYcIW5xGYEVBdv6qgr1ZOr2BkN2ZO5Z2WBt2Xonwxll6K
sZA9AdvvL3NVvYnCwK2Q/GmUC0Yg1QLaMkfdGdHDGN5HkXNno02711v32WQSa9vfUFP44WjWoCjd
d4UngYqwGnjVbnbok7OfIbU3S1qPIA6jlvgZ1233vQXaN4OsyDi1S3tcNcV0SuruoGITGr3L0Vvj
/LEKi/hZjBBDCVZ7pFVIC4qzTTq6NvEKrbtqimOu09TUUvqVk7UcUeKV2Tj6qm5rsCxheLZzDEcE
WLC/W/RtYx+FyMDJeXa0NeKxU1Pn1xEb6dXBPQOX6ckcoo+Wqct2aHzQ/eWdETPVhhGEOtfhBsnU
V8a4eg3UyCQD417HP6GFoNrhi9FYuas69BRDCIvW9yB5QInqYuXvJtlAx9QBNxI70btyQdoQ5VBV
lz6hydOqnVHg659zNG8maVoR5QJN6sd2anaaz6JTle+hbkXHFBVXsuQi0Oe6R9j7ZZ8K3SR4Mxm/
QGP90BvzJ+cLi1YbkHJH01lphAak7iNyq+OAfHTV1tULHQIAEO5FshE2MAd2+G4YuGnT2VdqGwpD
D5wXP+rf0C68dhoMVcHBoCJTiWA6/csG/H4VbbYv8KfX4WaCQTig8t+qFjGFi2PdTvXXftsboVwP
ZMISJQbHj3131fXxi0u2QazryTHmhJ3pm7bnhRzMOyRLyaYo05N59XWAao2Gk7MsrolCrkyti+ao
mU9odIKIHv8ujVGFMk/HvX1faGm3G5T5oYci6KOW1LoamqeeOH9LO2Q87X/rNcot167g61bOE0TB
kMHQPlfVc5c4H1XqJRyhcKXGBQUAWsKvwr3QhLmAeUg+a0R/SqQbeCIoU9W0dTVWJY8Ox0IulW2Z
QX8cpgMBLk+0IWlpWNmPyySEJoAmAiv+E83kF8nEpIhLwjNdjol+ZhZeQmR3vdufGPkuvmMXhmtf
vYqKRm6ZcvgdXc4jgiLZiufvgc5lQYCL8KKtJbDY0hU8gkOxQVECenC8yiKuR6HA7SzOCyUwm44q
Y+VLUUCRp09nYvri6mVdj2KLnMyNGLyfDN+WravHqJ4qGn3G75BqV9PHkV1XpJ1WP2bjAu60tXPv
L95AcOeancL8GOOnyOasNfjzmyI2prXKZ7AD3SYM2+JUGzb8XAFeRxoRPE1s3F7+lkXycdRKUN6l
/8jY9c5BzrGGeZAGgDZ+qo5G8DyWHEU9Qncmd0kCygPfgRCPkV+fQhkMLj0AV8fCmTbYfpKBnvwb
zJTXTgG9wVt8ZZNV+PSJPZLKCKp22g81DK+aQM191Pj30rA/MLUklyLs/rrj/NuF3pPljnce6sR2
fk3NXnHEUg9Jwo2BsuXYJfTzm848GdpxrO0zKL4vq+OEb3MbSf9d0m3iFEXdu9CSlTRWireFeSJZ
6NzXjuQgmPScr4qAO27v2f1nTQHKjUBxE3twlmfQebZfB17f33UEMyn3OSLxct0T82fVNGJKhEub
wel/8jbN2HC6x3b07tuIkLm+7uFnWzvINsgDjfKpqNw94HTTEHiD2CvNJqInASwwdAC0GRWGQIKU
MIBdG5cuwphZH4SHrsvILfG0CrZ9s3yYMhVtOv2RnIt2dt+IhP2aM3XPfn6J8PgG5NRArFPqkMn6
Av7IfQmJvDXo8fvmdAVS/ZZrqb1tBtRaUAbPpn2y+h85zuyuoH7zBdpq6Yujj0jDzhA7X5pg2UTz
rNLqEzg4dgZVXxo35MRgrGVv1rxwD0D5GFyGdyPU1pXVzDutA/UDoXZGfgKKJEOAQM36KvT2wUY/
0JDCVY+s8BgAo7ViHYfarDYCTSuBFHQfjMa6SycCIpmxdFvdgC9a59mAgrbeeaGuAdbyL3VJQIsO
aiIpyQcZCWyoGVoTfv3WKGfrkZNHb5iQEo2mSdmrTerjbA7136FqUtyXjIrM6akK1Z9UZtbZypnU
50zJhcbLmLPwhi3qOseFjWQid4Us7rPoJuveFRwZbK5kbah/3dige2xtNOIjg8LO3E3fbnKkUEib
jK+21jjZ1fVakKOsmSjXOv1kD1GxYkblifqNIbBaWdbAZtX1d2FHhuFQfBgi2zde81gD7HZ9Li2Z
28CnQVUaWNmRFnGD27DtNJfr2BiO4Uzak/fgmnYNtWaYach+chbRdgXHJdsj4iKyuX1kPJ4Gp3tm
lIV3YhaMiW3n0euMS4rGgapem4PIF3/KIIZWCpHfXBE/vPPh1sBOcEgR7Y1jpiBou+oFYlm6q2jg
rXwWd895tibw/+rezyTrYZGhgCU3ckA5MPX3gCiMFQqZkN4rtG/aqFuLBg6N15oUWs0/YP1kY4rg
D0ZRt09DAUeLACcIUQbLTEaulUaSITNc/6Ra/R7pORfU2JnbMCrsCV4niU3pZPbMdBJUXcuDYxD5
ELndtNWn3ENPWsL+Crk1oWx53gYprARaGAGTzxAH0KLWeA+GDbvSNuKkvLbbksFVR9hez9ugdVOQ
29mJcw5TF1FGTMVNZlMeBvUxEc1934S/BCX6GwqxZj2BZ0QlHWNzeMSvtZDDfGJpEmSynv+Xd+S7
6btmz/A7AjvBUNfvuuNkNeMKvQ7Mu4IKh6RIXD+0JcE4DydMRXnASMVGLkkmtak2SciJVdWoX2X3
ZAuaitoMdD3O7om1whCiEBU2YUIyGePp3GpOqoQaG3vdD+8BLMEUr4i0eywlrPvS7b9BY2y1Qtyr
ktMkQ0T3OvTqZDrgVCNVEPlV/BlmClBSwTTiOCXgGYvGlR0nf7VyKNcR9mK4Do+THN9NzyR6hJzn
EGkKTpjA62oPTv0TL92D1SFnxLzEl7fZHzEp/RRpyd43n5A6DKs+HK+M2KaV2vb/w9iZLbeOZFn2
V9LiuZHlGB1oq0izFueZmnn1ApN0JcyAYx6+vhcU2VWd+dDWlmkIUWQoSBDw4Zy917YCyDQmKG6T
NaMoqeE1cQ85WD2wCCnvmsm5FuwLGotkYQxaa+FHANJLAHTsy2xWqO2eu6naNBO3K6nkXvlCp9zb
EuJLOWZdTfXVgSVnZNPWszuyxxBf3fnO7H4bcxp25CJnuXXyqTcb+mhe7NS4wK9aRMyPyxLWM6Kj
AmI2QK+i+wWmmZPLtj7vsg2oqW9UF09JQjfedWHxuaMOJY+gVvbfuAqKgHJ2jQXTdMw1EznB5oa5
pLRn4tqU73TMK3ARCMYI4QQKBjDDRlcikgBwvn+rFbkCWVx9FGP+RRqGWhB+92iPosObjGFuqltv
YzTFUyFw8CnXnhsjtFtjcrd1bzyUgV8uRUtQSgLVyA67R2JEM4YOdvXKL5J1bHsXh5jPUJOrSqcL
1EbVs1GFn7YbDEvREZKc57CFevs2GZULcQ2iR6jfcsu6zyYthkBlbpPEO2oxRo5BtDEFymJj18ra
yLr0l9yKXfgS1ajsSHz4thhVBpXdutQnMpJKYH61w9NUp69eiHyN7DomXxQDqvvCGfuphWodQexR
RFTGtXjTUX0t0PoRhWerpzgkgHnw2b/8pKTRa9A1etmJDvKFaUnRzCuZR2iiZcznoMCk/933bM37
kP13i9ko8scPVh4UMSVDQuGmaMtSLuiGdhznvd4lMSx+h8pJ3IGBH+ghe5VRXMXKUwSmBX1xC+zk
ffZXLE0YpA0chYVkB71i3pIrSqtsVeIhZRM80RqGByX9bG30VO90h90vWMgnv6ASB9R8l8heLPR2
J8PPmMsGCkS5xMDQ4lYnHpI7EE1RUKJoxxfcKP/NJFMOmcBKYlW6DL96AqfGorI3LqMT4osERpLv
oZ0lJ40oKHnO8nt0IVCA3fiXAV0GFVBNTGVE4qbtOPska/2jYzJU9BSmlVMTwGKMa/C7D6BxLAVC
ukZdt4zkp5TCWwiUu9pgFDuJ5A3mbZVsHAbrKu4fS0JNq1q/aOlI48W9j5HtrEJbI6tR4N1z7eT3
PJ5iuJckrdDwzjx5MRKERb3amULVzOgs93EJpexHoHRGBFIQBMNmm8YX/2WCoPXe2ygiUBeBC25K
OtCKOrxtljplZMDyfb1CmSvQ3FcCPVww3OGbMlclFatNW5afuvBOJIRQLvK4XwvffB6bcAd9xSYb
pHmo6/aeCOYgwaOUS8PbIDB8o5+7RMEb7WwBW4qA98bu+qvK2I9IesN0NAh+yEscGtr0rSuq5IK9
/srAoZuNzaJ3uCPjuLuvTJL5Gj1a+my5l642rmzJ0iyUattrw5uF/g/qF5c+329lRs46RPDkS9bU
merMvQSfwqQHCath6bQB6AuSiKYYu0Qic91gOtQpPL3Q7z2ueJQTqgJe2qUbbxSKfiH9rYFMwkXP
vhthSqnYqpZrUmyibaakhYuMWbuwAoNmU7WyfIoAlqmstWeaGdq2+NzSUbwTnkC6UA/GuWjFAZj5
xYcNGFXESJUAkCkLBvzUgRmbQrKepo7BrmNXVQfVrbUIsiEJHU5nHV9kHG71OY8l994BLVfHJADW
mdgEtQVtegq9XVzRQYX/nh6qyXvSG1RYIxuaJEm/O9unWGsgXbG6Zy1oTyqV+rLyw2+UscldjFQg
ri8RaVmT8vIF175953aIJQDww0n0Cc8egi2GL22VN8OtLI1vT3cYYpt8EY4gj8vwF9Vih6AlEuGt
NxZUVImIrqyQG6VDecibdquNza4ygKFV2mNcNv7SqZJzSrQYIqYVeeobjKqU54z33g+e4D+/BjK4
+bn/lVvvAlVqovVfkYmaaQxOwrYxLKjwkIE8Sg39XATRqet9mogIftMWKZse2da5VN6FohHKGSIh
mjwdV3HiUlhwNKwaPo2HaTBY6uEeabPCvoP/3s3h7SwV2ip8NWcO2Fg+IkB9xdYouSKaz6SnO9W7
kNSyqH0ikA37uTb+ohnyrHxzOhJS8Ck2ncUpLFkGncUY3oSKf/NpkbZPgVg3PpduRe702jLs3wb3
B11GzqQEmZllBKiIsXHxjxWv2UTrum2PSeP255+DHthf6CT7taGVig11vs1NuU65GBFYR/5BQ+5V
A0NaUDayF5kHEvaqlzFo30REK5JdKGwBF16YWgXzC1z1KUkRgwFjfTTIUK/1qzsmewbAWdc07SrF
LZmV4ByFthvKTFtnpfgdhc57qRnt2WrVMtGc507H2+5YcG9iSVpPce8iAjgYunarHJSkbS+ytWNi
/SJS5oMGdrKKPLZio/drzBSXCpGhoRk1i2Hqf+GdAQqXWN+VXoAQtFIqCLylbmDfmmYJBH9RnD2Z
P9tIr/d2tyth0ZzMGhmuppW8WDyY1OeWMEVA9eLUXQzS/J1oI1F0UQDuqaF1WPpAOQ0FiOiPv/3H
P/7zPz6H/xl8FdcixS+U1//4Tx5/Foqos4Bi+78+/MdTkfH/n3/nv17zby85RZ9VURffzf/zVZuv
4vyefdX//qL53fzXX+a//s93t3xv3v/lAfdi1Iz37Vc1PnzV1LJ+3gWfY37l/++Tf/v6+StPo/r6
849PNCLN/NdwGOZ//POp3e8//7B+TtNfZ2n+6/98an77f/7xv9Lgq4re/+31X+918+cfuv53T3o0
0S3BP1zP5S/1X/Mzmvt3h2qRFMJ1HMfzDN374295UTXhn3+Y8u/CtaUhhGMYQMptnqLLNz+lu3/3
HCEMDoawhXT1P/7Px/6Xr++/v86/UUa+FlHe1H/+4diG8cff1F/f8/zBpDG/Le4IISyGVdt1dJ7/
fH+I8oDX6/+jVPyPeWZvBsFv0562eZs/ZJJCv4bBlk1KmZ4bFGWl0Q5H9g8jHceKJkmsF+vWAX3p
uQ7zJybF5US/t0czfgySR8fIinMTDMWZvcK6JWjjUJNRxDKUXDIAxWedfMydG4/5WZOlXI0tiV/Y
KqOzWzPsSxZcWL4ILCPaPXbt+MD5+81Q7Gxcq/ROwg/oNVbFG3Kx5hQDTjXERHZKki6iVqRn3fDT
M2RMNqhWlW+AHCXnKYvYBqcffsPdyh3dH+CCz0OLOgejuUsDwrWDuExOrfea4rWBGE14jD1Oa/of
1EzAv57DijQ2vWMpFrZ0H0XvQBjqd6Yh3I3ZqP4cYkSgFQymNyqq4VS2z8FAaFs36GeDBNF2wjTK
Sokmeogl9OeAKmE4O06AJdJ0dXZLxilzO20HT5I+TVvY0Lgn1KOZ02GNlcG2m09rNsPVf34KgHit
oSuYd67B6jfE0AIA2dARCs2nIswrh6epCnSzij9UhbZCNpagZn/2g3mPn1rR+efU+y3hbDrOoEWa
1O0qNascSlvnnAyV/vPw81A1hGAlUXKkjIqoJHzOZK6dkJTQBwr1kVqtndbLn18m8zMW/VkEBzqe
3Sk7D4APkGfSqCzq2tp3erKLZCNPpmbK089P+vyTCgjQGYpp5QnQAeRvaxQaANH//PRzECDHWEb2
SOQJA2rkOBMjlPJPXpv+jjUn2JqirXblihie+58PKBPOPBcdUWy655/i+fDzE3bNDcbxACIK73ea
L5ypJBPPrwwiOjSNrQUC/Xr11+OAz7etNDsFNpu/t5WX3jTEYgQEDiCatZZVEhW0xeiblHkrX9/P
BZFNYZrNxdVRVEE90mFqF9XCUREJwODH3qG7XzrCmSCbkq5pZvR38wQfBhCulYj1kHaQA82obxCR
NJG1GkSfnZwIKV7kKvIIwq7fK996LtFMUMm3stcmMb8c5XRfSCzjwK4pZIC0y1Hh673MP8KhR8vu
Rz3O2cHfOPMGpB/s7kEMvlwhS7NOuTM4d1nqp4vUYi+uS8inwZSiInG84BFJbE6GnT/8yqMHrWvP
oW6hZZtodaXz5wg1/xpnXvKm01hYRMzVaxejwDKIEiIbWp3CUZxQcB7bbt12wcrCRnGZ9YjLmozv
+14z8CgSDFm2XvHpIezzhsfWznGbt37D+EUccilr9I2TM2Oq5MWsNZDViUsyWDK7fzPnVPXA8Efq
o7vaY1tMylywiOKy+MC/uWJ8y7+bIr+6efCKCta/N5yJkBop1P3oF+WG4gUBcvPvXAIw8ddAMk+0
5Bs6MtryoZNHf9JphOiJ3DLRY/ZU+WOAzeSxax16SdOba+fudx6Mj4OR+E+A/jbYB7uFNA3tKtgl
UqvKV+XoTedoXmuYNfV0wx+JZZDhGRBbitGvyJ9NLWPDRO7rY23TbAgtyhvSqb6NNHwi+qe8BRHl
rmSMP0gK6Xe5ifWIDSCl5FvuoP5oM3ufRsTdqIyUMT2NvkOWTNHIteDK5jPK1ADz079W3mymCCv2
dLl/aLVxuhETGKyUK51jvhuT3D9WbSeWKD/Ht3GgCBk36UsX1092Ns0D2ODc615T7IImvGIRh/is
8uFZiuwFOyjbP6JUj+xMH4nazkBlystoC3ub2vNwo2MyCYl22WnqqZn8X16eAc0N0SS2cXjv2t1p
lGysM9H/msr7vKd/VcCc3KkhtW9x/DzJj0gT9jMlFxsd1JqSB4w4dvk3EYth6U3XfOyqnetm+rlq
GRCXYLfMW0Fa4boZi7dioJiUctM0mXqcJmtNPS9dqkDNbNBufBHk4qqO78QzZbRjXA93AireCs9b
e+sRH3KF9s6JXKDqWe/J1qlr9qOKVTjKtHqXpprDG+bteCBf7wL2deNouqeBHKKNG2UY8Yx4C62F
bOXUwqRkECCDI2V2i5FcGhFGusI/4d70tPqd9aTfCo3GH/oF/z7LcgggfJjWLkLOeXzFu+2uYxaD
+CfGF7P3ivtIi10odEhyR614Tgalz/G/c8O1CzedMvVbl4gHL0WNbWuQ2LJKuwA6DVGccRtGwKKP
LBhPzH7Zsu/oLZldRRhh7WuvjonyJcp0bmLCKvWx7o4xu3Ak5S7lb9te6wnqe06Md5gcOb4K70z+
I662zkPY77X+Lo8dmrR1hadEkgwcQLq5kyEWzMkgrMKowweBL99xRH92k7JiOvYGWrm8O21wv2yl
xht+2/auiLVkY+XI6kPiVZ8abYJoFzq3CnGkYZvauqlQKlLgbW4QBqg+pMV0zoXsNr2rKLUClgXB
od28bPKILCtQxiLU+vnWCphVpa6uZYMiqI7dfkec2wm8YXdfx+aTUxGg2vET6pwPaw61VERNmEBX
Dt04nNzAsB4iYV/Ii9BuWHPZpIj8iSArCJvz2x9MFCVj1d1zx2yBMZgnmUfPo2zam9nX+UbZSOd8
UaI/T/Xg1Eb2u48s/po3vXrQ/fEKXup7jBiLkjh886rgt4jiZhUigoGR0X6NWdvfW9PWqLW3BiXb
VjM0as9pOd0nXXdIcSz9vGt/qBv4dETAum3PaA1Dnp30e+Xk5hVb5DpxI+/sRRXlVHbxk9b7cwsd
be7kgE7yDPnqppN5p8oqOJUpbDzAqJQFfouGN8sy7y0ceaFu1zk9iBprsoHxLHaLW6MLyO2QepHg
mGs13z2hl1lLVbgnrK8SKwcfTo5Vel/2zUvhHJDIl69GNVXzeUfyEmXFVtoB/HBzpMGSVawEB+bT
TCXpzvP3I/8FSphhfpyyLl4gvI8gyaPzB1r9MmRJsZJZQQPb5TqJa+/ZJJPCzIuXTvOdlTMWhG3m
xqOV9bTraCXtTZdSY6dGHXQifznsoA9g+P8d6jocCsxeVFFRMcbBcEtFAhsCe7UzKesOFYD1mvWz
WCsaDs1g2/tcM7p5FMupt75GYN4npy3B+FJvLdswvfkUjaBNZS/4i5xtNAuGihBhDvmkM1wtf6hY
NC/AK0OH9sfvqbfbI/wy7lJXkmRG93BLzWKDLSp+Qgj06AZmB5I3MzZ4xUltgp7UkIjx2guBL4iZ
F9UdqbN9UROoBlTtQM+KNokTehi4m7uimVCPupvGCu0XrT+QsR6fsOAgZRNEUid6dhgs7KGiogWT
CYgjVphRX2rKZ9MExCDNDR4551Gj6HntY/NXbE7uzs4KStWo2TckpKKSQcp1q2bnaxEyRzIpegck
DDTSqHlAW+SsEBS7R8LsL2ASUAdRM2VXmzXoWlZCXood2IYsl5gbN3bi+4+Dht6TIjSqfNG8xcKK
b11k1hs3LbAlBjph90H0JDQquyBvzBMFx5kQvugTA2IZmNLFlGXRCa4GQZgMPa8ls9hqSqTApPDo
I3J8CRmfLfKSLoiG82cvB21mey8y881rz6LxYNouzK/529IjYtET8irQsKl4qUdoBYyOQHcLydKx
y4AwpqP5wDzNuIx4NogYdEqdZaVt5faeC2RaOIbXvXLHczrZenjtmG7/+m4048uiKHMZ1llilC+1
8UQasXhllFwZiBt3nqB29zOFeNhx555wPhsRKjoribc2xPiUKzp9toG2rbOS6AyLRnPL1xGlbuv2
x7qkOAyFRz+n4Wxw7PT07KUMBFMxqY2ga7FKKjokXl7KZcYKcpnFnoNRqCKeqLbAQrGo8bD0HSuJ
qz9kxvR79zWhyshKX3xpAaguY7gvQ+jUkzOckQV+1mFBSbssP/TWZ7C3kvY0ti0YHW7xO13YCQI/
B+n6lFXbdsQCERsOltag9VYjAQXo8gsNaIu7DBhYSsNInknQOcbUtw90CL50jGpbG/zhkiS8fjOa
Vox2SaSLGr3jgb0AVbG3oTWrVYVihj4M0KpE8MqaVrmpHkLIatSF+1PTZcu2ND+hEeSveVbeB7Zv
Ux4Dx47A/w2nBTrYnotSKR26woCexnRLk6Ar56VQctwNHqI2jBe2RYNQsiFeebPCZJSzWK9+y5BQ
L1InMQ8A9m/RFC/6r6DKtMefQyiHNyf3tWPWBsRvmK5AGI8OV5gwbfFPao+kPrlHfdLfDSxcjwX7
L4zBwYchtWgTzvW1ItAV0IOCS9MGzohBciW6cpmSpEqTg+5V61fhPlbyLFrrOwZThjAu8/dlzYtq
YwK/P1LNbpgJrZ64w/pghAgyLbxbqkDWw/T1FuvCeIjG3DikSXdBGEkkR63C95xON4Jy61mYKt0k
Qmwi0+xXiBPLN1tNLE5FdU7c5M3INbhIM7q6mV0dZlPfkk5MWxxXo01zMHkkHaS8xDiE4EaVRN6m
1sZptf7eTMrnjHTWeFD9ybYyruR4oVlBdSiLEv2wBYQ/LzKMMjliY76CJtSPFPVIXG1sxrhQHXJg
uXFyciZ0GwgjjwSMTbs+Gh4a3PmwwscH+mpXwuiRNGTdk8FW5Ppz6DIk+rYOvjaC/noX5bF36QfX
W3dA6EDdAKm3c81ZeFOaPIhySB5si+gNWAU9XyNccVzl2VqjU3etuNfjZz6uH4/W0a1sea80fZvb
4jfa7nitsYjxoT5iQKPHX7cTA0+ZDPeWS4kWp1mxK0fRrCq5DN0JHmVvHrJyMO6rzmJ/5FAqcGBj
NsZz7jsu3ux22tmt+9pnjTqSsNOAjpTdsqjq9IhMf+mWKMVqnLALCmLwifNwp3q6AJqGVTUurlBZ
XhoHnxdFL27I+ftsC7kSoxxe3ILeHLbMcYHlivSUMW0eNWwzsLBxMVbJHJ0HS1zm3XD1OvULr0re
3RsRsndHC4LdOEA87BwmJHqofmQKeCAoGJux1A7/fYBBRl9AR7juZNOdNvoXPgXh2NwUW0MjYEK3
IZBOWM4sujFPZucMa7ppPgLGtTD7nxDhEyYsiMCYostu1eYCR9u2wvD+4OEPospCl6GI4g37OwRM
HQ6yPS129dcBharaJ0EVLIyMBtZY1O2uUVslT8SlP3bKJoQtqs4R2By7eUJKXIAkaQjozTTCoUYc
hHtBmOpmQJpfU6TzZY3NqG+XmtaTkT0h9ycymw1mah4qe1j1UfBCt9xb6SQaunV8hNPSLuKODRC8
agPTwC8kjTGxFmwK1M0cGFWnzO9XsVTWLu6iZjPA+KZ3wZg5xtGjKxrUdeQQUatCViStS5QFc/UM
TkMP6AczOd32RpIHr0dKP/YEHrdhkv6eaE/cpVCJHst8tDcCLQS1rnqBxnc5dbr5xLJgxRgkPrMa
5j3zR38/YEVCvizhkA7PZoeMV3f98cFO2/sW/ROpgacwH+uXKZ4ln7IwnzQ6fWs8A+NeuYxNKfdN
0/zVvnvL0zh8SnPnQOhrcfNM5ok2drwDq+nojBIkW0Z0i9n/Cm8lyewz/cYkiC480sIoD5Ybv7rx
jInVRXWCFV4dJ/q40FeN6pamyREiNrdIFDX3VOZ/ZVRbn7W2q5aua28sjIXHyiBNAJ0enWp7Ipe0
O1ua/Qz4X7uM4VdXNie/rdpP9kfvnlcPT06HEwhbPm7/ot8leQn1IsTVXoG6vtMTbBCADVMSD8ly
nLcFVouwQBFquagpStLZEc6SAgThH0Aa1wiT5F3kVf3WK6kEiMg4lD22anwZDz2L1zamnTuU0d5l
XbBhhHeBjOK9jv3+VamOVi9pVWlHAJxmCYG0C4iQCKAFEfzkNmGw71zns7G8adOxInSn3H2Me1PC
HqDHSWd0PcCbtOaCDsYMn3wFmrlTZ56LBA8hOV42qaTOJ35Q41rYaL69Ibrn3gfsTooBqwP3C7A6
Sw8KDc9Jsh3SnGBqqjsqt2qSverioSFoy2MSPcWFOPSji+FL6eYqrUd1qqECNxV7fj2nGIkYqkkT
4wEN+kHW2UcXqxQ+jov6OhnNQxiSh9IbvxERdw+pK16CyJDbpkFGHIbES+qg21hgto9D1r9Kf4dX
ZVizeaezL1xqsYG9tSqk+W4GwIQgdCAahFTfJXZBUdZLYrkTyr6OqZZdEz95DooUhidKKJR/CYNl
i6uonC69zWyj9yDFByz1ACIvLFu/WIYSgG7beIrK5jBkubPMEA9sEoLpiGXo7WNoyoEE1dnpKbcR
fSGiXKcl4IJhZ6XOBrFXds4N+6monJQ5Nf+VDjSXQ1Vdy0AjU94GxdO6wc5q6uzcdOCskDwQFoce
SEO5uOorxh5SLR6sykwPDj33CaHSqohZWYlEe2EyBRtW9Y9GUpwql5jOdmxGmH/Uf3VYdsg8ABBM
XIvhgx8bwTbyrRuj9wuBX2KdV6Az9UYnXCMAy5MXM+pQ7mPMBYjL+iUrmvzQUimnJodOLAPsbtUD
KODUe6RMe5IulwMz9qccoLmMVkPOLLmPJ1/9ziV9DKJe9WUZJs1KZAG5cmXQbUTzGU8Z5ls90Jax
QVmHyGG+LvPKb6i0kyiR+lcMrfVSi4hQbEMQDAp7v2joIadWsQzehxL8HUJcLI3pgQZyCQTewQFD
ZmCtg8jzJhYkZh5vbfOosbrf1pWu8Fw4VAStN0RZm25wo3WbuhYV6kEuaFkO29GYvhyWGUEfny1s
jPArvyJyz9YZJuA1eYKKYmcMuMPkLSEMG/ayDdBQZ4O1GTx/PMMJ8u+czt1btTE7FMJXzykeXZKq
j7uYQG9oGkm9NPPWuK+Hndeb4ZbfsMCx8/Eaphe7d0c66+6zSHR0cePM0Esz76LmwEcftaya2mUF
K3pRltPZVmmI7sM0L25RrMxhyoEUwqOOGJEvqS964gf4yVLKWGpJcvHIIyT8VY4nvsNsqWqykGGM
ePvJw+yFPkFH1+VOq/IMxU9eSD0i6htDWucixdaHojtYtdb+dcBug1EsSJj8fBT+BBujQGrLa2L5
t8hdppUBDpzA5FJYePLqKjga/QQEoizJ/uBEHioa5J1f0i43+m+0V+4Fv1KG17mfCRp9BD/Ifgk4
lxuEj8Z2DJ74Vw8ZlxvO1GBnMyUyLfa2fOGU2it3Qldc0ZJw8hTXYJcjaB5JKSW7B6MADF8/jWav
IVHNhbEj+3avUy/dprTT7mLdSVaaBETckom5D9Eq/PUTlYSRXG68lXi3zgO8CAhQ+QoWUnn8+VVa
sExt1LgvQP6vqbVB3Sx3escG3FHmzphRUKpp6UaVHnJ8KiB3aBf0sxuyYJomoEO+BBnlzoefJ8J4
nLlALgYSbQFUltj2EogDBWl7UyWxYP0LTbEhN+4FSot7iMcX6gTlHbu25MXSqrsCCtCywix+RwIO
TxMLzbcMmrp7wlhubCZ8u6vMj7Kr7uSXypoagnSdlYZ5FuViEL0EFOG2llY0OFp4aDg9Ir+edENs
tsQiaLGBeipWuyz6mogUXiSJNF5wvIlNoeHsqJjJro1yACoNjw2u+IUfftWp/9C25kc9WMGraeS3
PCVpVwIJI4sNKkXpOcsW1vkhGbxVrOnU/EFw64i3uc5zdhTNoa61Fxul8ghd9gnOPNXLYRivHZHZ
68aOUOQDkNpCzvJWeKJ2sR1kB1PvljphUsd+sLbSQhLbO41ax+N3z8pngen3me0YlNtY/6B9GO0a
p9+6PhMkS7dfwQw3gnAiF9yU4JWU/dVL27vrqvxbLwo0SlOjIa1x5AIaPNvc0sq2IZ74roUJiHpk
0/rexIqmJddL/orK6EwCugaQOWczKouP+sVAhbkayVHaFTkE7gCCz6ZUwrnDFUGKROYsbdMWRIBg
jpYT6RMibvYiHgJYmiHcpheDD3wZZPKpkEXIOaoL4+ySCai4OLFfXBrppohZXgOc7kMssr1onec2
tszLz4EAEjaExZVpeJdNxFnqg2lcCsDU65otzh2BcnYprlEOew8vib01PCJmPI0SnxDdJfXM4lha
HdpH8iorDwBTHYz9GRwznRcN91CK8LEbuhZAbPloSgjO1MH0vw4htfG1URnk9hKbojB9OXf6/JIu
AwLhOTnAJuNX3BSQhPopudDVyNdgiajvaI445B5WH9KgKZ1H3FwHv2ScjFOPHolrbGVo7lHknNGl
58u6wkTF+BDX0r3ERpJffw5wvn2+KAsll6m7BzY9iO2bcFM7DjFymEEvRZq8BmWrwRDk0c8BAJW4
TBBYIJGC/8DMO+oDMtvQuzCcY5VDorceIGjOYfUEFYzkqyp9uMS4sS5uFzunIpeIhacMFj+7I78V
1dWdDxoK6XOPwk2zClTSBQDUMKLZj/mUPOVBnOw+qzfKyq/pMJwjLCwb6kqojHoqFVXr2uycRuMQ
acUaBZF9NUvWIbbrki+Q+/ZVDQluhEEaK6KXq7PeB+JON1bFmIwL1ckbVvPmQJTs/334+R3Jryiz
Ix2sdBOzahjTe5gF4QOOs6svWI23vXtPl3cAFwcGugmINKYTMgfmOPmtnXXdI/I+oP9Z/ywRC1ki
LwBmYJhJkz3isABvpk753iWyVot1f6+z0ry5iLSDFrZtJNpyG2vqI0C5djc4A0nMpqWtbK8glabR
eCiHVwvIwJV1bfxI5Wfuvh2kqJwHZ4zKXSxNfem1MrxpRCOgHxqoLc4PJ/vNZnUMWx5IVdnq4Zkw
VUAraMJuXl1l60RN5YaKfnCD+vKZhaZ96QO2SyUe+z1XBtHSof+KXcfcYz21ETa2/mvpVWpZ1Knc
2djTrqMZHQM7Bw/RdnvZVYjSySM1ThBKjJOgDr0MCI5dCA8jQDhCfjapcPzE0Cf0f2hMzYn06cwG
9bPpIGmvPFadrm/wfeGtrnv5jJr6ojItXeuGY+3MsodAYVjd1UaOdohna7cawu6jmg8lNYNFhi/N
9TRyOnH6X5XP3lrnxH5kcXjSvKB7iVQxbvpGz7Z2AJt/sFl96XHf7oOZNJrJAScPasWZ8WOc3cF4
Bf4tnumWNYcJbswQhc9d1kzPPgWGSx9b9z+PBLLknVuBkP7Bsap8DHc6AR4y7Xy66Tayhd4iQNGh
SFE1nsZasA43BgLRE0LMahu3XnNoDKlwlo7GKlDCm2hmWha8m9za+0yQd1nB5s1Nh8vPLriW7U1W
BW8t8hnlCpIbvTred6OdX81a5osCoKhUfvlSFXNwhhLDhSVDeW9G2XtYVNtusvwnWp8aJGx9r5KA
xBg77ZfswySjtGzWucG0aNIxBAv8lLrhcIwt+1FVqbVuivrbUYhEmECI2rZA/GSOc9Jsh8pL95KM
m1wjUI8lBYWLUX0WpDAfabRj6Z/qx6raU0pUTB7pE21JoBjYl+pEv7Ir1VZwCKn0DNlvFU89XxBD
I8iSzTiKBF9NHN/nAXRI/jyIFNFv2SQgJE8qfekL57nqPEw6fZWuwLP89iiEU9zOXZg2Jm5h4zwl
ZA7IilnZsV06UxUG8VlE4TjwMbPBnLa+K9YjrRszFPdW2OAp1qtH8I3GcqChvurwRx4Ho6/Bplgl
eF4MQ+4IX4PxaMs2GPZaSJ8fAUNwcubDCNV4J1pATTEwjbYoPqamA7iEYJvGhvVCox0kIR1PTegf
0mUoM2TYAilo9nqcfpSFoe8rQzOv+CVe8drsJqezjo07ccOia0qkJbZKCz4JA5alV56IBQbdmGvJ
UveSH2ddgpZ4OjcWgmnPUdg9ZijSj1inVYjRs7QfjglsNtunclARqrtw0/6tS2W26PwMccsAY62w
5cJHj0SbbYW3KCbxJgfUrMxHlH+/Club/jdX57EbubI22yciQJtMTst7I9utCdG7Db1LmiT59P+i
zh3dSUHqs4EjlVhp4otYcbJr/yP6pNPlKNn8IKy4MH8MfOxVynSBJONBdNEJnxUL+0CdLLuIY447
d+D9j2zCJHY0P4YfwJkzbYB/NKCLTFrvKj6fgOlLsj+gyoq2PPkKQa6AZrzGL884r9CvpmCwC8Fu
5XHDX8XMsrDlv40NTDIdcr/rwrbYRKb2N8wn2JgxyW18F78k9wUYIax3Hn5k1XDOt7LyYApvRGyZ
+21cZD865SaHxpg9mnSmaJvkkDPCpsS3T/PXpg9Sbk/xYunX4uaniLZZ3yYvtm9ukS9ZoyKyntlE
8hnq9CNhGALMX5NEE/7NN2N85E3+L9v6rYEROuK3Ql5HHsIfXtA9jDtfy3VlMavjgxmP16iUALRy
4qyEEaFUWtPPdMrpySUdum44/uXDUnITYxYZqx+c2+TrmFDBYz1JaEcvVWTn686KGQup310SNUd8
Q4yQUozfs0vkG1XnnPC29Vayy4aXpuj7HcMghH+2oCEyrlRtIBTNKyT6mHwuzYEytp5ty2RVatHT
tdI9vEGiTKUUgeVju9wX/Dc/K9/xCtlnMxSoe2X4FM7bBJN2pUrJOLgB9NQ4DHSY2xm3kIZs0mMb
A2nMr2ssGp28dE1cUn9OqRTu8zU1s/a6Yf4amLRIRp4yj9iaLkZWdndBsXLOlmg3jv20nFndPK94
YTq2BWFh1tGjicEEkN6kFgaHA6jsyjk5ZfMzZ6y/k7XyztSHjoYHspUeQLQywp1j9J5NrT5YSfiv
1qV5RE0G4WHJ4kgRBLEbwkZ9WfT7Bm4BgOGdy9R1bS1Rz2EIk32Ch2YHyuq/2pigtfXzQUXpUu0a
MYHuzSMk2DNxohAtisv3TI/Lxh95UD3+6uim+baPXoV2qk1hkQhyHZtQZFtNH3oggUTehM9MGsJk
wyuOQaZgLMBFqkiS3TSa6wBD3Y4kESmAloe2HDDdEG/qkzTe+Q7oP2GR/ctbY+s2JQfiIrk5bBIn
e05+qj4wd7lu95OefiZVV9xzzyKXjKHCROeq01+W68YXxv9qHbe4DUMRUYKdtOpkib/J5LkXntoN
eBtI8y1Amy7F00RCdm0q6IQWy97GM0SwkwkEm7Dw36OZeJsqvQ/cklxRuP4WabcPp4DxFWqDgxwz
NMZPKUEa0CUPUaFhq4nnF6/zXmN+Y1HUbyzv12Ik7FfY9y5OqhfFSjDVjygitV7wFOzol45X7ghG
iMyTv6p6fWtUR+18FgO3HbLXPvqEYmkxHCT1b7n/6sYOTvRGYSfETWjlxDoqnXI6nhFpRFvscbVA
4jRNMp1Oj72TGdUeR2pTjmc5LxS06ipkwnWWAP4xsdsPDOesjKSzd3Ez7NxG77mLRCuv7Pu150Mq
GaIFSWMT04CuvERwCdRME27R0WzTNbTwlR0CQhgiffNkTfkue2FJzS+5CChjWFzAlCAA+t4fZZqX
uJWfObU2KD9LV6UGsR6gswcwpMxUT9R3YPZmGM5QtPlSg0GHVL2AQ9pnl8BLLaSLpk6PY6otwFlZ
UBxCktqb0rOOaZcu7ZczcBR7Wuqsb0Hc47C34DeGNpINb6yZ0bVZ9/EmLR21c+x+QgfqpneRwW6i
/qZyxmPONhBiqxUBAMQucdYmc6p9OnoryN4HAhV4+SLD/aoYgVSGWSxHLbApToZ/z2Y/cNhh+Rn9
j85nGtHyt26kwXUD/OSaIyvN8/nZd8qbwsuIjwE4XNDIU1Hlh7Act/VQ/EkD/0J/3ikAY1vjlaTf
KMUNCcNiHpJdI9KfU1K8tFlzEto1mEZwzolKjpIFz83VC8zfAj01k8HdoREljiBr0yBRNvqCk5ZZ
bpXTF5pfJvnhRAMd8V76d94tr9HQD+hDVrw2Ij/b5dSPp7YBocVP4q0TnHoo2lu3sFIyJN59gTQZ
5iVqihv5nKP2eYOly0XLy9MvEdqLoqZe5tnBHWN7ZAEtCLlAf+krWbnwn7Z0cH8hngPjHxPspBXD
fRoLIlrq6IF1Qnq6MFnXaUOOEl7MbGf0YmQaOpzhHWumFmzgbb+UZDOqXRioPW5gboIYiLEOI4fs
vBzYm17oVX6xoAPCq11opGMSuJEBsjFwR3TnCSJfWsQfphwKRvRyZznMfMcKQxqcKaqHEtfa9gFQ
2nZ5GXv4atiREnrzrK8CwxfGbFfG+HebXcFKew8o/jzMVuasIbeO5THkHnIxKmXAKjeGfYSys5LO
6J3xWpN7Jbm19z1Vv6lAjse5MNEcSrd+s+p2flgLOkM5q4jWhgclCN7j+ys3EDtCpdP1+ztdTv49
9VjGJfXo9nzDMCsucTryJKY0qADP8awdda/Jw9U+7zD7FB32yaNIPkZVxSctx3QPkDzZxWb8N3di
Y2/FJkjztlMXu69+ZrY3HfIJO2geBy5NKj2IX1/rfeXa7jMCO1XNg7lvR1JR04TgKdOwZiSYHIxl
pBaV3GAHHAhvtbRPw1wQ5y0sqh1CRRVyW1xE7u0iqgptAIbvph67V+Zv65mzQuGjVgy+S4xLUkJS
jRlzasiluy627bsaiSADxysOExnkTZcymPcHT26BN9K2VoOWAP5G8susqxNuQ+yF8l5nhfdgNAYo
rAF36fZFvlVcuXHkZgGPBzK80OeRS84Z79rGHUYQI5hi192Y53cSzh/aS8edlOpFGlRWzP6zkGWw
55rO2JfT+X1qaJhFMqaTNYz1c7YQDzI7CvaemqefIzxvoTYVHMkflBv96Br/kgqlLwoZTydwysvq
rbSafJOCGXhpWD82FexMKuTq7ITcuxlkglvGLtSlH8lI58Umtsby6tO2SSvApeyi1dDjQNNIplAT
jfDeLi+6nYy1Cxx1S+aJ2XvLcuUvEYemk3SfdP1fU4bRkXyvcTfs+Jnk87BNA6s9JNrkoDhk+kMs
p8MyZnSEN6jU+7Hul0Rh157xU7RnUHjteXLaT91n2a6PQoYCRvUq0umU2n56pZEj2iFFPvNMBJeE
6Z9i+L7B0jAfepJZu7aq3ies8Ou84cFJJ6s5OCmqfikv1GjDxk3a8IyIlkqaPoRDPNeN+OsN8zlN
8P9Gkse2zPRX47CgGG1on/GozF7T78Ng+Bl24lMUbfBmDO4PbYfWNZmSF1USQHRoMOFtJDEWhlQ/
Zk4Eprbv36BS7XKhaKKeZbznKhbd5fLCNQyQo1Nkm7TG+hRp9iAqhvVbFM4HwcPz+P6OjzKsVk+w
t8TVznOi/uYsL99ffb/oOr1lIslPtcJ31pkVjiMfWjZ16Ni3XJuWpxoMBr19MwSsPrhb7TQfaUgC
KQrm5q2j23sL9hlEP+4IO7DoYNP51vbYlsaaJjVLOtbVmQ6AEZqf1hQdnTF23/3FB2zRKGhD5S9J
GO7TrHsO2BQc6M6fFXIZLSTGxqeU7GkhSb8VGqtVLPL66Czfqjx/4AOgviyoHl3p62NYDTEY2RG3
mtH+yD1/OsWoZacJjeykMltuYxe+mVlr3oQg72/EGKe1jUMMq6PfHqEJ/wp0Wb7xf5RvgtyHR8K9
51Z0zWud0xrYjBw84MOY14H2tLvZlfiId1MxY8L0SN4TewxvWqbUw5AfHVQitv5sEk+XRr3BtJ1c
Yx84JcOTslhN6bkrA/GKwv08dratf9XwvLuoJwjZB5xAOrlvF7OGcGfzIaLujiM43JsNlmfX0vE9
aMjiEVnFIMSN+xUSQFYNgNP0JSqUeVYCL4oxLUlGCBjxQqtNzzJU6Tk3QPp/f+XjMDiO5YgAEY3n
7xf8VOM5Ttp8UwKwXSDlawb34dMqOJBo6IazlbbP0mvVM+vTL2B0zaH03egarKkCSM9NoojGMD3l
QthpRoOsKHHTz+chNrwtKCv4e33fPSJJgYWcjWNTFHSLeVqsjcbOFwPQRZlte7XIS3ZoaGe1vHx/
9f3C/XNY5k+8hdyr39lIq2sVsOwE1baMNBYCVEtKZcYaIsJqS2RT74RMaYGszUifZeLBZdO/OQA3
F+1l46vdZSwzAFUEV6odKaXug3bpZxRE+XrE7XNsS1c9i3SgiiUN0kNRDtS8fn8fGTzkWRujtWZd
Tl5L9bfOw6G1fNfL+AMwaU3R7mfZtnS0hfF8cztkRLNjt8iXf/v+H4Ygmjag5OUmgOK7MyDhbtpx
YUVlxnPoKn0ZreEmlKWeLrjgsrG8fcYC9iyb6rdpwmc2rf4R1aNzYhFyTl7lEeS26Ro3bOW8WMIP
90BkoArgJ1t7rsVdccACyJTBK81rGqAhGCw5lMY6WMd1mV89NeZXOKx4SKPoN2JAdo25GQH2wMNG
WUWSeNE9MO8JdR9nQp35E5csCC58z7QtO/JST5G9j3M49TJpgL5g7gSQOZonD6YJgQlfvyzPnM4x
dPrT/XtLwYjuXMOCEkjLuTvZHHwAuzEPHHSsTRdjpMcMe6v9prpTUHMLCylO//tOt8ENnvTQ0aLi
JwHIt7al+XHE+wXxLlBPM/ULDkbAGwRJh8B9YUYDTmPgLQJwFl0zymqv9TyrHWci9iw3kPfvF4sa
tc33C4Ac+Eb4aLccDIOrVlm9F5psT9ktpy+n6A5jy9nSMye1N7j+3bKwbW8+vrF0QgtToh1xvC9c
uUYkx++f1VwaXyTsR8L1tDugi82odC6WwFjf+qFZhjUl919oe+O1s2MLQOVrYBIBtFEW4UGVjCBr
drwug15ixXInRlUc0cq9MwBWQAjKJaivOev53Z3rJmNXWc8KK0Wwbssaxw7drDgn+9dgHBJ6nxf3
PnsaUmVTMIEfkeYket8Mke6PpxXDiSo/5Z3GTjpoytWnNaMy82oawiU61Ng7nveAVgJvYPAoZ/Pi
ds1mZFb9w6vj5OB3RH2cvrrWRW6fyuXl+6t6Ohi9Pz4DuwRAG+Y4nivmEMtTMrgMKpzJoGqe2+8O
b+fviujxJgtVs+XJ/UYyZEcr9/UqyYPo0Do+TUXeD98KmjeLSNn7HH7qdptB56aupMYUXqr1MPjZ
OxK5Okz+grsvCFh2pDNWMf2HCxS/2Ex26l/5q/tX2xZcsI3pt9/mWJSNNKXjGAump18lju0kMdMX
QYoKxvmThrX6ENYx1jkRToC/LecwdLRRDyXWb+GnFGA3eoDmnOkXPkUZhu8mupGoZqrIrBaStdYv
pu5SGhKmGxYh4xrK9CZzBvIk5Mp3UqRMuCpR7/2x/lW7csKMZc7PmJtzGprO1ezHfQY/8QXSRcyH
+knL2/TT9+NrnjQ0w5jhL2rs76SWrM+x8E2qXdDSSh9VpGv0azKXEOxosdkPmYx3Uan8z3B6dVP1
0HBmvmrENrB48XYWk32zE508xt64ednBMAr90/SBCsS0xf4c7KWMoPloKRl5NWOCbykjoHQkG/19
dPC5H1l1LcnAogiOnIwuy+DqEOXqGoj+jpBI8nBU0W2iL/c2hwuxn061fTNxoRhaIC4RAbJDNRjm
Gndzd+gMm8pSPEwHvIti7/ejhrjyB0aYu6esGlhyx60SS9Yvi2UCcH/KiFHSha4CGnT90nvlqnCp
i22YxPEDxSTAJ+qqTVLo/C5DzmJ2gVWr5a8LQ+YKPbOl6kneUiqmTpI6Oyzl2KIGa8+pp37h5Mh7
MXcvnTkUv7DJQDim7qasw3EbI+XfpRlTH+7o8qw+YldYn7Os3rseOmvrxXRHGnp8bVKNpjSKAF5J
5aOpC/xQcK5OTh76y5wQyTmdL0GswKa6psWFL8EjDM9/FN4vBw7+SmB/hN5bLWWjYKGVJtcfMZk7
cRum7HVo5RqP8/87iON2IQJg65dCzSgguH0PXAY4YGTOM+gm86eqkHsGS5hQp815wzQzJVOkqmvP
z4fPKZePeAzuGH2rfR9h2WkHspkFxBccB8aHLAL3gGV4E9noyc3sdLdc9X97Shu5NIYrNrD//SUc
0z+TqvqrA4Qm4Gn5SSY+SDRzUM//79/4uOqrOxjPwttqSIsIemZzJaM3vFAEH1DOmD1NZ0gvSebl
YCy7+JShxjD1R+VuUw+yEG/C1XB/WFMsTqiLRwT1hmMHx7F+6DtwsuPSXW1XgJ9nEmAxiyhkhc8R
+bjqHX2PUxcmZwJncap9fF9heQjDWqzGNn5x29r/nB1CetLjs4sjN8GFWNOURxp0VQducDNGPf7K
yvLW6ix9VDZ/qzm2hlNPbkfyYb+UXrc0VkkwPk7lrL8PcW4/fmJQ8s+edLkgU1/EDsV8AwT2AxG/
WLa5n1nXumce5eKFnpEf3TTG+2Uixh4Jf+JgulBcRl+fm2IJc+ekinwKP/bftzC60cuTOcIb0XZ5
oPWNa3zibxiW0AiU8evMDMKLXEWPpLfSg6vHhcib7oqeaTjgxWkddD2RvMKBj4b5HF7/eNFQMltM
TWxZGgOv6W/zuNiOQArXpTAPlQFIsnD5HCscXmzknjj1yczYeFdDDXq6LiiMyMGjwn35Pwk+8Mgh
Oz0VOb2XXfTHqEtrw+gRYMVEXC9Bh0TEQlNKvtKShGQoNqZ9EL1/YD87h3SKnVRNd0iIirfhv946
g1cw5lBq6wFeX7c+bPBgSh6p0uLVDuuP1IzPNAKfccdcg6Yq7rgNMAyssLNa23axlUcoxr3gQhCk
0GN6dTViingdtFSsk8yYKSglY+sHa42PrgzHP2McJZhiMuulAmfIua7kmsKsPZjshcG4TSQfAQLT
Ejm8PpqgPNdzLoHd+3W6Y9gO2isSf7PYpppMeuqJa5ikYCG6r2ApMyac+I/NbGeH/d40yrutXlg9
HW5rNbbaZJdMkko5pvQ/LMfcgx+of6sQnltWpfammW04++D7I/zL69j4R6S9O5gj3QzYGTAQK/9q
4iC+NDIOz1nOkDh9cJLc+ZxenIuMAjeiUba5Jm2f/KJYXYBpKxpuJUGLlYnfwkTd4NyTGQdu8mt2
hHOSMHebGAGUJbZVCCdfmDpC7j8Eoo1/cRiY27DRYtVw9TjmrGkEyPISGChMrxD/5LPBosJDO7/m
lumfRAYAN+mksRT7tMeG8QUN6Q0T5lxQZsWjuekXCxRm/qWkHRcTLcDUGFHxxSxG+We0bkzQtjMj
YBjvUccM7xud19lJBGYaXdR2hEu0XIR/hsozD0YtghsXaohA2KC2o+rMi5cmXNbrblMVI710ZtM+
OoiO58ob/zLm+yGzmItkGxfvApafJaZNMprZoW8Buo1e0cHVhajQt/3Fp1RlQnA8GdNAOwN7I0mX
7ORm4pnO1UvDYRkiMS0tzMYoei/nvyBj6L9F2a3DYfHsNVuE519MW9Wa8tutP6XvKg93bUFlvZ9B
z4pyI1gZQNmWBSxdjzQxmIP/Xx4JsWmK/CJzPA1zM2W7ugbcD2kdWUb1x1wsBTiEqMYigGhr4vme
1Tv8ttfYViApDRv0YF1jedY3o1bGzguJWKtY7Jq6StGqxFc/E3WHxWPTlCDEThjwkYNxE0bBpU+i
fq/DhPHy0JJSYiw+OcOmUP4Dm+CjHBioKDrGd6VTVJCGma+3DWe3TDfl2hrmH2nGjAfl6o2+kPFg
qVZvAcW++gOGuVj+V2eE+HBwrAw/ujUWrhXCPsCBWLK6sR8+wF+FK2vQ+jzwX22aUkNh4O+2Ms1U
fGXd8Ee5Dc+WQLnC0/1fSRlfhqNxFzVtsCaBug44XBeGEe7I4dUHDkYkG9t0i8KIeJfpixVjW62b
uGPn1RTjJPIwDFiiB04cFa5NcMSnNsROaPZ8iqflRf0rRfKati5PaF63l05fndogajZZ8QZSzfBV
z9F+Nn+oJq/ooqSZoZFJdxqyoX4f/BBXpLvDkaU/cM08bBt4cwtS5RaboUVlXxHuqYhMnxFH17U9
vfR2Y5+E/S2AY9LGrM2sY6bOVeUTQ0bAWI4Q1g7NasSnN10lULiMNNirBfIEl4H5mIi7O24cnVHi
JkC5hvvJ5RUtnCTYwabg+FP58eswiIwgjuqIXZhy23ne3kiE95mOsWa1lz6ibyk+GWbTkQ4De6bw
YSuyor733PQcwhu7aeB+loz5b4169VJ0sK1mLJDG5FgvJlRGQt5zfp1d5u+q+jPBgLgDAmBgS7iV
pkSwYsEVn0Kyj+rFFKgDJjEd7AA47jzyEvGN88FGk4oekkRt3Kh3j1gPX4ckIvQZ968RGskWXAlG
17zFjSGhRfjz3RhdVMFJYx7t0tdcSoYVs1xkENvfYisEf2eW3nGsqhTDBssntkBOWWpbDvhETZBI
8zS+tWwv1FkYziXx9T7JWLZIlh0brHCnILY/kt5viHFQtgBmITgBlZKYMA/aBxDWYnTD20K6NS3G
z3H68qzqP5oCCPBEctUXrc8P4wNzZ/q/pjH1jwvUci3dnB5k102fTHC8i9kDtqPZmNYuRkti8Vw6
eXWuu5TuCx9BqhxivbOmrLmN88xdSCXUSLnmvVRzzsr8K/XZ52JKD1QVJKsCw8SKqW19jedrlLjj
hXKG6SJF72w1TpIV3I/uHM8JeIjZRuCe7BNBVol/sUIOziJIjcWw5fBTnlxbictoxOLC7mXhlQOp
WwfNgXkOID2PGy13m/P3C7skXzXIE3ivznlH7SnuROaAf6y8DG4Z4dGtBemLoWnjXKycO2JvF3Lr
dJ6BGbUwzmb/TE2zPyVVU56Jn4UnqK0RxRZjPnUnz6Jthz/Vb7ZieaYuQZ7xFClb6KMBJDFyPWrs
B+9kg49ehX2J0L78bE6EK0dAEtxQDfK3tHJv35FhOgpr+Cg4fj4LP9APViK4D+ppu6VxbGX8LxX2
cPdn1u1sqViqyGUX1kboXF2SqXX/91Jy10CypJdB6TY5w3P6ivHi7WInTRHL/N+x6TLu0r0PHlLV
FBYu1+ZET/ge6qxFQY+9DRZADOho4EwBMX045Z/O93mnpujP2BTHHNsw6mP66TN4jGWw70v4Y2Gd
wy8ywLwMUMCIvKyZANnMb6NlkEKNbT0itlaheOjBp0VjpmHDhaVWzSlJM3xL+9q03vFP+JtcdP2p
4Qy+sj/j2sJ73hvnISvnS+T4mKu5PUM1/Ut+hKzCNB3doo3AqvvAWj33GGCG3nIkKNaFgwEurvEq
BLYEUQvPoG2e1jBgbMm40Mw9htSMlZ8BiPOWZlRRKi8BKms8ZxID63GorgGRXZSy3j5R2VRsp0lB
LsmFjSEzPflwzM8WV8VbCjXc9UhTeQS6Eoppr36RQvVr7gwFdrABuEi5C2Ry+ci0bprcmt99z58O
vPctqQYqbMbK2ld1es18SluMYpgxP7yNBu5404Isr2GPBBUWZz4q7tZPMQ1xrYwRkUecumQ1hDuA
jBVOSNku/l8v6aY7GcV4G8U0izOu3jORDG/cF6ZjZ7VPUbNqxxRxrYTXeuSj+1+TBbqJUtDfnWhz
6jHAQlktmL7vr+hP/pqaeTgk6iDy0D1XFr2mJBEupZwc2NaEv1OT1FXOmubztuLts5KV57ftJuMQ
4aITnTqbbJITuxeBNdht7hCx4XCk8pPfc1tHqX/iofnQZoTXYymHTrg7ngYbSm66y8fqO8zQncsw
P2Zti1kkmDiqkMxWZZQcCL1dMuBSGCqQxROxNJK20w87MT7pW0iPUW8tuEUIOlOHmKDtYt/lzT8A
1+ibU/dbZMpe11xCBm4KKxwfGEQ9eS+j4TUyJFxmPJt7aYGTbJqXzGPAvFjhUtkfAY942xHnoNck
KYfgfAm1owRX/HWW8ppnb4flLWw2rltZO9lMF5BnIZVeZOc54i/q0LaXf4wyUNuJcklK1Y19WRFH
TozWPNDapulXmmrQ/FYYEoBSq1uAvfLYJQwUGvs3iC4qm80YS7iL5V0zQwfzMh7CDIc6NRV7h/6y
dQ3ebeWaaB9ASR/dFHG1aekZ6Sr5zBN3AxYCq7tJ6SpoYHwgyfzmlVZydOr2Z9xHL44X/+lhzG4E
ZGByw0O8iUJBoHbdxtF9wJ6O7MxdWtRPDBOcEcD1MVk0ysb4T5HlL+jDsWplPSnzziL7CIBjR/G1
B+ipqre2lU2n0GxrVMaXKEvFL8tAkoUjlTEfWC1XbWa16lFpKqaaEQljwl6+Uue+H4f7ZHJxNwyv
2y69pTO9p/cMdV1T0FByu0rtwWFXsPENDzSEEQFmnuz1fJD66B76qbdqM5BtXfIJR9Pdlf7PjtPe
3J1sHWP5RK1+mL6Zn7NEPqkn7KB925pC4vYCW4MJLWFpnH7MaxEGQC/PFHZ8Wnnc3bXTbTVP7knm
xd/YE86pUstBxHXOg8mnbGAMuw0Z4m0SV3DmnihdTor01UjI1JnpT8qlwiNr6rCmNJGIYINOh2i7
a3y6vnsmS5cypCBPuQzNRViRGjwMYZa+4jBhKuobb8QVYOHMlt41bvO7DRqqfhjisBNybez1n0zM
+b63AwUrw2RYV8cPy2gfk8Iq2CUt0gxFxCtsydGGaud+bVs+OtW3jFymi2EJkulaLfvc3InMZUvg
H+tRYr8o72SBmMZSj7KxamuZxi3mThdFnf6jratatXajBrU3kyMynmvDg3eCW7isskMZVVAJ4v/C
YSSeQEuBmDhGYKY3sBl10RpGRLrNlT8c/SB6hlQJTakDnBGjAin+7mfTF2A+7Y4Y9PIiDcbdKaQh
LJqUy0jMMZ4AozNGCl9IxXFPluUzsjP7pS1MVB/zB+O9fNsF0dEqcutS0U+9KW1KdyyG/BsRCMZe
YPGeJRxxGoMqtZla41hRLPxGnmzHn1heeO/WSvMZ18tlZ5KfpBlzOPaB9bB9C/KGAo07T3hjJysc
TpbbBmenDl4z3TK2GppjYrB3hMbUH1MP2AkiyQ0sLkF7gFK+bdcnP3fVmy6GZ5LlBPm1pG+yLr6k
ZfckCQlAe1jksOgyViPkuG7dnnmKZXKcBKC4RbD411eZOJPsbl/5IS9lxpzESnAsitfO8ViKAL+l
C64vRE3vwuBkGuMPjK572GQE3kF6eC2QsdRq+10Q8rkL08y+k8r656CUMAcnIhmSTbQ7ficimNQy
Js5zdEWHlmplm7CM1sAusrsRqAF4Oq5MuwOS1Y88HtgsV63ZmQ8PbX7DqJMboBxOWJrdqhdrFwb5
1p5VdmzR6KmhJLmapkeYMr/HGhAIljYSLQP7fJwY/aaXcBBbCm63I/vpOhIsK7X1WYafTih8Gp3m
6NoKagngJbrb3BwOnRtV+4poQVWbHrH7ut8MRq8usQHsosnbYOMSMD9lojqMNZNziuYB8yl9pUe9
Pdqm+TZzX9/MJtUG2A+AQOvO29skx1ml+e+zHMdHKtGKw94CDkY/AJuAfQ41dRdDv46nIXmPjeR1
dMC+cAQB8suRe13UKjxw5umojXDsnXY5wVnLPpx4lCuQQICRW5xcq7yhl+ZErsZHOOTFfXEt7fi9
kbBaJnoMbOVmbClYquaAiVURd7s6jn+MlBJv+zkj/c06OErJqmW6O3xy604riktyAlVF0DFRdu03
8lZrxQRyF2LChM5LyVMgcDFwp6chJnXP/XSm63Y68CZfZx2/cVh/YXj45uYc6/tRssAF7s6D4Lr2
gzjm5t0AeDdoaYFoKHlqBWaHMqNMlmaT7ejjKq28/zyuYZPZH2eof9Q3U6CcYmcIPYOi16kXW8/R
3MYL+/37LJwX/Nxy7KoF0cnpdABnbDdNs2k6KFaLIo77LvsYie9RjjeB0N0KIpEHs+Li24SYvD10
7L5ycoylzudvfMn1jU7i6kQK5NRrxa+pxaniId4HJByXnwOa2l+/mUB5Dval1BUst6JGf5Ixe/GR
TleQUAwUuSCBChuk3lBeNr8PGdYT3HtEXUUvdkkhl5q4aD7RMcqIgdyT7+oNl6f4IXX3StUrFtbG
/KiKYDkCZ+JWO2/zxHHWbWA8RYmf87GIPid2kCUS7J6UOx4Jr3kHYkhcTolAOaj4r0bG0S0acGNp
alFv6CXOyuVtf3O0x8lolKfYZZmFUgWsF7z6Nme53GJtmY5AB8++L6y7So2W8UF+4GN6hVDQfDXC
rrCGL0wdOf2GrSl2HXY7gjLdq7T6+NgFk38l0rNty14dc9eI2V1He5+YlbUda59GrQp2Ss8b0kW5
PMeFPxz6qEE1l3CODPekIRvtrabHO2hE//X1T2X0f+vZzd7cytt7A9VVxI/OXO6AHEM+WME/ms9N
npDjQZZ/mCjME0rBuXOTYAXufRvnhfPlK2TFaVWpOMbmisepoLshzxsIfxVLcwe9isOleDPJCDH+
lx+4TAOstuQKvfoE/Nj8KomrJVVyamxd/U3i4RKA/gfUNDw6Ipx3Ftv/vNm5pYXn3YwetlSb2cZK
kJO3etZho23+zYbb3oYuf4MQ6E6e99IjarejICgLO3LzfUvUmC4MiomuXvHX05X/3hmUW3nlCKXH
Za1RvSiuGb0w2CWr/lNBRkRzongwh2aozUc1+haR0bC+RLasdgAvKu4gFfggH99TvFAF2lLhJAKA
BKmAssj/Y+9MlhtXtiz7K2k5RxkAd3SDnJBgL6rvqAlMUkSg7wFH8/W1wLhlce+zzLL3ATmRkRQl
UhQAP37O3mvPaKsxkFpbzR2zZ6sMt2zdX9yJVC9a+CF1Xq2RuVuenCT5pqeoHjqXJ/UhVQrLzeAx
XnWj6CczsVcHYcQLg0VjbyXMr4u5xPebEIBS9WP3mNEqTxVLCn3b/pFsHrwzzCkN1o+irHU2I7QL
lBy6TaD37DNpBBznPK1y+DqEnoFawIpe5O3x+iVsLTpu15vkYFLeNLLa5oomFmnqZHVgpEDtnNPG
RIertYsGtrZVdbzeLxmb7rHDbEU1B2hr9XCjSnbk19dsnQmuxvLqREHN+7YED4cnFdEGgvHrLXxF
qEOv9werS3Vcg3zr96NNNaC7CpHyJ2aoIWrjC9nVwX7EVD5K0z5GLa0l1t6DdDv72EQKm2E4husG
qfXRDB3UF+3QcNwt96+3qsYkg9piZlyPw5F213i83rp+AdqZ5KteGriGHAnkDRIdHdBD3ejBKwn1
xW2MBGElp9Z6kzjxt3GIFEGkkYt7Ehk+1OSWiHjErzIP8jf6olZi2G8kwoZnzamWZTt23kwl8TB3
sd+g1do5eeO+EQf3nQe1uGuHjsDCESpMQoSVi3X1LXUZL9SNTVxElawJmDLedGsB9cuYLslyt5bu
L4fO310dq/zZMZEyFZ8jlp03i8bkDQZ4LpbL3Zz22raJgobriGO+0dNJyCEcD+045CcRBe1rkrxe
e5KZkibwZmw2145lM4cedqLQWJUVERnXDyBIxC+3pwMJ2De5EQ4FdKt+TqEVv7GeGbdzgQ8mwzfU
9ELdy0RSkHS0L6M6T94s8DebOrbKPeWYjd+MdCjGPjSvPdEtGzYgNXjtXpPh+fpicYpNfXYwxlzv
CgxKG3RF+g7PQKxX6o2W9A/yYcc7lenlS7VQs5aGqTbCSwJI5m3An3VkEbFDSZmw4R8RvT8VuXnA
YZC8yyYEdodCbajL+J7S8cvrCf5sNfaSzQQFV7nITK3F5Ckt+DeOncd3Zd24z46Hbm953KQJMFgj
Qyk6Bb4Euf4+ixHTXJS3p+vdmFamPovXqCX0psBhswbgQDRkpTnvGHIghHSJdWQ+Kd8zZjw8Grcm
Ih8V7loHd8XQEN6uhuxAEyq6xVSIdxhp1oW9/3GuYwiKUXzpXANIh25P67ADJTHiOF/3UXfCy6U/
9SKZbvsaOpWddO57OrNxNTThAiSx3Xe8/0Ur9Tc7yodTPDgmNUbpvWvoFNZ1EYsbC7ThGhmBSelT
7tO4QuOWucTG9uYhcgZrP6Zht6HFQe5vSl5s1VfzFpw4RHrYTKFjV/emzD7NxRw7uA47nSb+cJUN
ONcrwo/YIzHBMuP3PDb3mCTvqZqmDboZ/uuRii8xLfF1n9MMlyMtzrA7AYPL1i42Wegw9h2KUwAK
Df4Kbyr2NBpornTwEkr1s9WS1i9LclBn+DaIpwL7luY1prahPgaqEO917tImSpiYJMIy343a/e7K
CU8z7/ExsdvHsB+0F6hYfp8lVHsGrVHTzBATiNQDXhDrbKgRJTOm3nDEPLUMVG8bT2Ngu2RkoYWu
0wnWc7q5ftbhLFt/xv2Da5SPnnDGpquyx3Yo7qilmxu3I/ag8iz5HOid3zBNhMzk2Yfa5sR1kBo7
WupdsEmQTx+PC/bVowVbh49uMTLwXNLWiOIbbrGsFI9Yhl6wIkyXaOZ0qFEIIk9TiFO1TntnNVu3
M+YiQkOTG64EjP6Xx+tagwtiju2NXob5a0A08PXxyCQpsZnBdwouCmna1u8z2WfLrMeB+fGKhCm/
sbSSNJblLzMaSvZEVtGNIYXzSlsbcRFy7nyM3irtMdbbgGiglmReSPeXAY2h3dTO0fVy2m3Se+qc
FIfsNHh0aAP7YupEpowT52as19VjoLuv18c7U5NUFUZxjERTvOU4wkK0gBddn9cqYkQTyqrfhPNE
nFpDeFLIEG+r8v4QW+St9fStT1Y2eut4+SGGAYwT28o+qTY9J0IVj2YQnB34+uuwtvSTqdj+DG6o
9lglx0uJE5zkSCzzwUubW3Kv0Q7FfxbNF1Gm95wjBUIjC2hJJR7jSf2Y2W2blN2TLJlqRAFZFQSw
PvTz49QCZ2IuEK7caajeESz3ACZRoHH9EWutr+lG2M1L+9ZA/H/PUHigtadxXBdcPANONwvfBdRm
vd81on8qM8bIDq15RldT+VjAGNVvo2R+MmwU+jZETL/Q6+7o2lyujOS21kIwbyLpH9KOC70bmQ9p
w0Vbje0PiMPWJaVnJlr+d1pLR3osCp2VuJ+wUbM/iHFJcgXf6jUKAqLNHmm0dMDyQO70yz9PLWPj
fvbaWzsO7QdcYpcWNNWO4HKb+oFjXMhFnQOJg1XPvSTar7Ars/ecBf/Q60axuT5M3vx9kdX9E6gT
FzZOAc+//KTJGl+CKSNRb2S2GCbKecl4e2Y1RxcvsjbQWLxN6I44opRHxyjcy6yHEc9Ah8sG2R5J
Pxm+AZXrHcU3To7lszdNxBnGYoOqWTZHyca8DCWQmlB7H+nu7YNu0jbwUwL89f17lNDom3t7vI9E
9GPOuzsa2QyrEbXAWgMSgc0PdkuVxoAMenPr6dC6oAisMf+UlzrEIj6nDABzOZYXTZuecsOqH7th
iI6BDVuGncwepTHFiclRF4GOEm6z1zWjuAwWlhvtBr4N7fi6lhiPyqe6hRM3lfY+MiLs5q03X6ae
zB2R1k9d36hzzQye5DM1X2hfQDdUBeJL7CtPAsrq9fnl0N1q8RD5XMz8LKIBW+OT5vr3PqxodRPq
NeMvy6ZU34xmQf/B1fV3bOD1OmCopWKDFFjh7suC49fz3IM1HnOC3kH8cCb3NXF0YhwgY1ris8Ay
BgR4GWNy5mikAKu+fK2HV+WAMyiZjx4Rzo2c51Z38XrUnJRYIGk+q9BCNqBnZD4X8rklMnBVJ/a0
aeAb0CI0L8TiUmVD/rg+c1LWU5jVUKjd51zpX0kBuIUQ7ocybtR21NITuwHEAPH0Y0oif3bs9EYp
Zt1aR5EdZafSDBD8D+WbsPJxGyVtt4mJjFjZtMMo1yBWKlFf3GmmnZBIZw8i4TuOUSuEmfHEHJ0z
ue2SU2OxNMhk3TOy90dol4x17f04aWoTspZZs8FfnmDNiDmds7prSLySYlNBOaOjRBnuZIxII4/t
steW2LIQ/6xjuKhrSqliVTUYLzSXyPZlGe9wE/aKD9ctPfcEilU822I+Xs8oJ8WP5brBV6U8NLR5
usuDIjlorZzpQW8MtNM4H25nawmvnN0GHHbwbMVwt+LIXbOMxHS9hXOK0/qlKtru0SUd6FYZ7NL1
0TAugVc9JGHBMeY5K89CNbsgsgY2x3ujtV/tHi0iQ3gqlgzjQdMcJNUtuobQJvTX2wzL9ECakdrE
k/M4TXJdNAM6RjoN7PridjM047iygvQUSocJMByIscMATa+alL30BubvK+f6Dl3bG7bON5AVM/or
RFheMbe3AZiVVddT+eRE29NRJc5XF806rlJa8BOXaKY9xKVqZH9ovyjxIBO5NcukS9d9sICJ4n4D
XVG3LyKq/NYN9adOlpybOgOEnuTSDHMqYBnR7CZdT3dJrbcbhDmswF1NEqc7MB3U9UM+AW1tqYzZ
amPFl+Sse2RMfbCRu8VKRz6HPU6YMqpbmVr5ITUQ7y6fsdvG2aXJ4q8IuwDe9+yI6OcsO0wdnNXH
ZMaI7KQoIyzXpwGJvwtgNSxAGw3+8uPypsnxhwZq6d8xM4zNF6PTKL016xgG6MpTt5fnoYJGiAM7
BdXLZlb01ovD/zxYWhleO75VA2GGgUj4O0CXv0UOLGz+VSm17z6SDSm4g3oDI46uuYAAF+JX5IRd
hiyllip0m4AkWq5G1uJQGO+imdNAElNB063QWFK5LJrMcT+kZeDBWUzbExdP4sETpldQEFrjhQG9
2IYtNFC6R/bF1cBpuM5DorSEwMCqOEc2FXmiF95HZxivYZoWpFKwc9G5jG+INSHkUGT7TtSKS4A7
+oVdvTeG3rKSiexs8v/REkSH0UxvzOoplTAAkw2iSRLKvBJPAxcjt81/WZ3GxsTMGjLXVYNfWMfg
INPUL3qiCJVOXUgX+Jb/9Q2DI3ij1owZiiht9gN27pKeE3XudtYKHMXAdW8J5PmVA1M+ap39HOJX
fqj4kMkdL861wbXIGVpxcutSnmC+t9DR1bEGc/zh5W6yafQpPhJE3h5YogpSvzjuq6hexflY3+fK
JgDQOtOEUXvQVM3T4vPn0m0PUXVrKo0zAgDVvpF5TS1v2j4M9hMGCMJ3k+e8QOhqR6fKc+A1WR/0
QCYYHLxK2N8GAWDagF75LphjMoFeu2xQHJoNJtmyNM/lYjJz+ImzMbACDKH27QWRnxXmtOP4m1YU
Y/q6ipJ4o/ML0OY/wdrbB1Ee30wC4x3xKOQjsXi2ETiOoCo2VIGEwrq9OiSy/8XIdYDz4dgACojI
BJbmUcWvBzAPq6gn9qMOSC1P9W+WiLVmMUbLWpTEfbSfdWpbj/HBqlJEZ/VO9oljtLtDbwjHWOnP
iyAtXmqJHrFeN2cYx9hfzoEsPuZeXxcO8//cZkmYFFCvMWqPle5xcTbpPsFG0kr6nLJhI9YrLlCg
RW1yQ440p/gcPO1HwlZ9y9QenEWPmHIsSPkke9FvNTf9BFC1Z7QNGRsIMOi3IqVe6LM9q8jRIBEJ
7FkAsV97BLOtbhu37VcauwOwmqgQpvnRrlvjXKvQRFnGrUEGoLN8hS0ZRzW0m1nDhSmK2GK6zjLP
2JxJjF3slTEGvoFkic6fhhs/IuDRjVDCYCkt91rcvbWZ6W0dkzcUM0kuZXuQmtE+k2vT+bHWPVD0
t9uBphueGhixPSrcNh4+zXlYZBFHLQ0FLLDpJ7GpE1PlixEA2KVZEzFlIOKE1+OwxQbBzrg2Bq5g
SelrGU1ig5npucaviJkYmWYF7OpcREOxE5YqNiBoka9RqGsMXHb4G5EUD+nj9a/z0AouF0hRqOGk
pSPwS5sZjXBIH2yHGv1KZjxWXgprs1pC0ZdLLe07YMDNmgwqdXJVwUHt0li4vgROqIeOmDxX07r7
dJ7s+6nSvxs7KS+C4A0aS8T8iuQwZgMBFJSlJf5rNnkaReWyMTcBZ6+u++4/W8QUddhJT+ZgTZmS
19UBbkq88RKK/74kmNiBQXcZ65RLjltZt02zkIFDlGrLYaUbCCSHnApbNwaC5MwqvFihdoL5NT8N
DE9x1gTFroixSl8LK4jn+1xDYt5bRB1aBnSYCGhc6B45r4Ozld1PBV72cQwMP1G+ruUnOnXOxlP2
DVU+6mqiVzHEGXsy/Mpd1Tg3HZfP0+hyh7d1UP13XDDl4KrZL9H2HKNCw42EcBL2e49ApHSuzlI0
LRkp3nHXkwgFZqTseVxzyFFkA9YzqjiGxcQBYdDuKSNkr0FU33ZO8gtKH/Pwij6EFhqPsxokPouf
Ac2HPblE22nqunVnwrbuycSwUoZaodcA2VI0iFmX4iZYY72P132DEtYLyl9pz8aRJsVqQqC0iyKt
2DFUw8UcDusGSqG7yLIKWgKq46NSnotOU3CXFhf/ccTB0LbzjRyzGU7hZnaF3KZFerHTGNMRY7lV
R/YYVZv9UA9OuAaOdcFRrh0DRDxN/jQnLccfQy06WXxkWoU+yLK55nUjvyihqHMip903Wtag3KId
UtgYPVPN6LYxH/IekEJiTJwEuNyAgTRI53XHZtTFcmvjjfIB5fIeMhQ+rFICGfTs3jSAWRiGlAT9
OAXbrLk8FN20KzsygY3EhbQWPI6V9Mce9E2fDd6J1eAlVRP2GmOimC1IirFitqSgljYhXaqLAENW
1FyszYxEYKCl3hqUj+9ad9qQjpukDqttpY3YVOx3ZByPY1n4egp1wzKH1I8OYWojBGEAPqcRIyWz
P8/LJEjPG/hublUhGO7WyYfbBeBQCkkitOAKEZuoopJlYoYkL6LOWGck36w+FPpGHIAm89aoesHd
MghF69w9Dp71qUDOUbw6e4b+8+A8yXBGYbBMwUpRLgZTa+VV7X7Mk3uVzg+48V4pvH0dbDABsh9S
YmMuw+CspvTQ9Gc6S5uaYBTXgEMpM/Y2Y/qNFRLCRxxCzMh3bt9p29pMDBp3+ONzzlwdPKiHHHNl
Zhke0fo+aL5IKyh2vT7SkrTE0S27Pdq5fCNGa9q2EcMJj/30ECDUJBnH02ETW3WzHTLscqr7dgu0
h8UoPtGC/xhZfSuRoFPCDskU5b5ITmD5y0OUdG8CKf6OfyE8TNZr9MykdeX1SUtmha7LQxTT0Yhr
7W481myzOTGgABv5NN0UxXiIDT4tKxjEIRrpWifY5SB46sJHoEbOmUm5zt8wrqrO2Vhufyrh3M7C
aM5JEaPl1zAlGFm2lZl6zA3GTeSPras4BvJMG3NVDd5GiWh5W/omq8lQD2aIVXBarNpb+hfO+yiz
LznbNxibaclp71SQvSpNOBbTJxdKYsHROPkQFYhVd/p3ibQR6RTBtvM4czCTSZsZYu0MNAt17DjM
e0rCs+ad2cqd6QwlImgOJlh7FJjt6IfDRG/cDgyGZ7ikUdeS9zVXwbYx87Miy+go4HlyuUTMzPUV
DTrv3q4qJKLLPzlEJ96wmehtGzW4PR9G8gAJSnsg+5zrQ/Irt4Dlo4Q8Ijx+FbER0JRjFBOyqvcX
fAPNup6+hlgDyJ22HKJkCqSWuWm78FcXF3S6o8lZA0+ixHOj5zwIEXeihtnaZdGtUIYTV2/ND1Wc
Pg9DsVWgoXeypX2sBLIwGoPaWu+0muJ3Bzj2qfLGeCtpsPplhxVspoxLzqEyaLDh2Rzt7KiIqgc6
2t2wFwMz6uq09RCe+XEH5SmoHa6hJjL4ANeiN7k6w2AL1nvJumXRLjY0de/QI9i1df2zcbRmnYYg
aYhT6iodyWjD3CKhip1tomGb7gxAxCeoi4ECGc6FLb8J6GpWSfOTmSY4JwMUkjvWr15g7chTX1OB
Prt68dk6hJtI8QXSrNdvbAqCmnTpVo7W1tJ1qla4hb7ekl1GxrPZoI+Pq28H7QniUlypwYTFIdAO
Xq0/lB7wkJABu6TidHLx0oCRYQh+qtzpOcUhYHEUcQSzpqgciHDS5h6DIz2B45WDLpTTKyA3N0ve
K4vK0BgMMG0xQny3+8yHtmS3WlTIHORPS4sgn1qrytC1rUkXYQ2G/1SL+RDO0Sbml9NARcXFwl6t
ITG6848stJ6ycfqBe7JZZQUTK7TW2Ezh19Pa/xbkS632leNSmkIgYFZp3/aAN90ii/gQMZfU0IZI
B6bJTF+UzhfFAIl5XDwijO8zc8H5axLWJfP6zxTknQzCn5oijFkY6I9jwZ+iXqwRrwQ6DuGDN8bi
PH8Im8u+XIab8CeY+ZQ7ybD9xrMdQoAQy3ZaWwHYL8ONHn6hFqkBDOCohbslV1YffQB1YzFLDI5u
prW92WNsnXOfbki7FYMLX+CV9tM6lmT+2gOOUyPyOAzrdqebfbKb7fxYmTYUNcd7JClinRMVuO6h
L1lGY/nTHNyF1tJzdb1HPaf97DJ5Z5UcRL3ukNDk92aKdV3ZC5lpS3bhMVLuNxOmu8ot2jMtu+mQ
5caJkw7JPE14q/rBM+DOwaCPzO3cYoOq3ASCORUmV7qvsTTHfQu+Tpl2v4o5K9nYasEN6cBuiOB9
csPclyk4JtelZVAO2k2SYXjKEREzbSnIbfX5hPCgaSTIYaTJNXfaC5tkggSKcRcW32kqMv8hcold
/N+c338n55ecXeKQ/6ecX/R42T9ifnn675hfUxLYaxoGAb+uLhxD5zu/Y34JAIbOqzsE/FrWX99h
F7tE+Wry/wiHEk+HSghflQwIwoH/ivnVyPnVpfmPn/t/b+zfyPmVjvhHzK+rw/fiNRxXl1I6lvCc
f8b8ouikr5+4W8caSTOaZLudPBPBnFYOUC2gUyV0etcwwjW+kX1kQlqbAjleUYnphHIO+EIvgBpO
UX5qF4d9hdX3gNR1dX3o+oUtSE6ewgz/JKClzV5uMYaneNTboU2PpWijUx7WP0c4kRtXkwDbbZzR
xFqRdOi0NKRr+9lGXHr88wXeP4GGJvhw3Y2ro6wKdvEhoPkMYdtyWy2KgN8366EiUaoZuR4VYjoi
hJ6OqPHMDZbHbxjT1lG6vXWMPIfUvkVwBzxtiOoNKEIHrY2Z9ey16XRjLKLCVouRQo+stYFtO3Ib
+j6zmLcxButWW7dEPC2CrDS/s8nA2oIvnUROLCcUGPpTAPJyFLs0rALh3U/M4Sg0acjJTH4BDnzt
QsLmmqK0gBmN926kfw59flcPtuUnPWwq87VJ0D+2UT34lJNEYjI08ozyI6W+osDwwhVqSuaG9LJ1
axwWRdeHl4hhiyUAryDrwlqUmrMOZXarIJ6CxgD8p78LNWFmdRnIhxhdnMe2wrD5NTk5ylQvegHw
++jl9CEkJQoMDjTdeDdX6Thm9D6KeVdN9hfCJ7Um0xIMoL1IeOpwHSIWHGkI+ZorYhRqDoh32PVr
EKdfOY3QlVlGICwsSXuSpZM5JKb1INvOZVT4yqgfgtAmwT5oE2airHkJcVOx6ghHE7dRBCuFYJuS
fsLamBgTSGPrGPEvJQ3iZHViO1i/qNyWoebs5q+y1T8ZcTzPWv5SW+q9X6IzQ4jKnhjPtqYfvIky
f5zuTZtdX5jhRBjEktXTZnd5mN8FefozGYtPp3bPwagTrydf0UZHq4G/0vbmmykoIr8m9QDPx1FF
Lc0ls/mJ/PbGGVvtpGUlI/UGz5EHODllH1wjM02z9kxdBLqxW4qj1Nw2jY9HYU13Y+3mxjooGgCL
IEBbVOe5c2s2PdYIZBd5GH90AeHN7O+TdaG7H7buFA82GKLS3KB3/sIoiGh79jYZzjl/9hwCsDLv
pA/eeh6yaofQOJpNPqx5LjeQ1JIELXnqzu8z+MV04glF+N4zUN9FZGHuzJJeRIr0z4/koYqZmaT2
+KJ01z1z4JEslvoaIpqVS9iR34JAeq5MmjXgn7GuzA9BwtZAEcOROPIUDUweUWYQ0JM74ivpi5tE
t4dbV1oRI86+OIU1XwgjSYA59g8BsCMU19oxyljFJWA2P1Thl51kiA9IuD+EE+R277lnW/MrzrRX
uDztxgmRZTAXroSXMWGFgzHSojZTqMDUato6oFtL402QTKsvUkqksVOfbib3w4ql+XTdtk6ZtWhd
97qIBs5CeE6YQN9sYtEmQUgEuERSUOl67+SYjEe4qeRLZOD9Eo6fdGGqjMIemN9Ub2bG/0ZZOO5z
m+Tn5b1jIybTdRp6fTN4uNh0ncxEiejdI+97WlLWMT48WT02KdO9syz1RKQnP+CG5MikTXMHYy69
yc2ZeL4i3ptDdulq2cGxz35UfXJIgC0evcYhn9DBPVWILl2Fo26+E9lOEYX5RPUgugeFTLlIXOj/
2j4lQ/dlhmV/EgVGKCvqql0nEcC5nJkMnriAc85BpIv2CLFfHODF74QFwACGQy2ocC3aGasAW/4J
kdivOGUzaejjLy8ipzeQs4VtZKrv6Y/QOqGH3fX37BL6SDORErO5cjUruIUQO2XuLRNH7VbvJnGr
/WJSWt06Nj5gWiQBHonRgUvQKYy8yPD1O5yl7yQxYtYPhpG82Lp5nuYcWkUW1D8985ltI2z0yaSw
DSvtwSEAhpIpfTQMTVs7TcK6VYXPqnFGuAKnvMzbT6+dxabTOdxJlUHcwA6ZTaJJ16NtPlppaX4K
n/bYmHr2GrOzh+OFXr3WMRwO9gDGbTF60UG4BTBer5u+tj+7RJ3TCavJ3IzFBtM5JbYcsT/iolFR
1W4RYB7mUhQPTdrhgSTogACKllAus9mnhH4BaIni28xMbz2D7KfckIGvWGTO1K05ZFPWRHeGbW30
AxS1utNOg72kCipxNtE0yxoZnxnD0qR1WrEJKY0TZTV8UafeO1W3q2orWM+5ZW77lgDHOOsaRLuC
wX+PTlCp3oQZtwzwLXzfwRxsAViycurxB3Q7E6XmfLHS7ITCbPqM03Vk8eYJLe52fyuy/qpl/qPo
8/syLrr2v/5TLqUJ8pWwLA4//us/Xd2jqjKELaVHXWV4jvnP0oVAVSsB8XQHhIpxRUXYhN6ZF1AZ
694EietA3tsU7jfk+bueV5cNMLzYa0GZoiszN8yHtlZVvGLBSIAmKC7j7P4WyNS3y9Z0NQQmzUAm
UUTx7lKVQG5yvj0sA8t196fspv7M9gOEA+qKdgrRAkAq4pPpVwXdjRwyih9OYQIgeh53Sgy4LV2n
OqgkoQfnzNMjkMfpMZC9vhocgwgGqx53UGT5xxns9P//H5atG+4/Py5Dl54pDcs2+Kgk07N/qfS0
ACeEdJG8hYK1ZC4OGOMf0GrmjEEp8YI+p+Ljs16ZHbQiQI8Pc1k+h3l2DwPnc26LDg0I/AIhinWN
X2zCUmTWHc6cnsC/omIH7RHyKI1IbqNUbdW0DXNUfo6R3hnA+NyBfn9ew1dykSdpGP53GDu+PVD5
OBEFkFNAHSGz/LVi1isy80l1yeNUDoDm9E8uNiM0/uYFf4iOuiR+Eof8CmlzAO0EYvouRRPvnLG/
HcLoHgRw5Hf9+NVj+ycqG3M94ygHGfgQaduGi4VjovhnNnV2B3E727U4MGISutlszQ5RtKONP/pc
6Me+rl8gl8YrVTMXyaXTbvvmhB2EusutHxCgvDFOz/G8Dz8JMPbpI6d+E+r3xNDu5hQSAb1oVBJ9
dDb7jOSQFsc0uTSXsv+li74h8gCur0rviaFC1pXRwNSY947fEK9+WD3htUllvIwDMcWtmT8mfcxO
UXyb5Xvp+ZM1RJvCG05X/nu5mBeT3gVrHxQmzVD2/MBXCugdLaCznCadvmoZHcFt48vQm8PR0YKD
QxbQX9/4/Zxqxl0RFNnN9TdMZbXQynBtrhpt6mhLmtm4G8dk8s0UUCl+LB0/6vIrbewRezpfX9cX
uL6p329i+WZmmmh4iru/vY/fN+2QYYPTMvNenvb75dA2FfQ8DMWRIGMYgMtrMM2lO9tAb70+88+v
vj4H5Y8ODas8lNc/9PqGft/0xgVRaIe//57rz9qZYfqKKAvmxNgZBMkKnWFr+7J2ylu1kIOuj/++
i16fLHdSl5dvXh+/PuN6NzflfexRPP55/p+noe2/nZwwPF4fun6ZaZ5xjhnaCRYuGmjHvJhGLum8
GQUu3bFcQ3hc04o4B5oW7see5kSq4p+tobxtaSCZzSwYm85OfwqtFhYl3Bk7QGUGnodSHBocrWNY
Ytq4nzO1IZweW2duHd2+iX0VStgLHMBUzGFlPGpd2ZAxD8SlmacEAYD5ng+S8VSKtd5TvtamFDkF
SqUqwr4h4mcFr2vVGydLhnLt5fBKqUD3COuwkM9Wsq6MMduVCzg8C5vPVMv3SY0GstUC6Sfe6PhG
yS8o5KGshtI3srbcBkO7Jkc48a3mjTn6C7GrGUq74mFua+jY/a+8sY1189Ytg45M3qXU0hu3JcHW
had6rjpSF7AzgCC577U620GFJAoJr36WNWT9aQTJZFF/3xKGG7OHwUPHEAUayxcD4nKV0P8mxS0K
TXBKgmK1tmK4IEwbban9svPHycuV7xUuVakohZ8B/NmYcU4DNK981BDAA4dxBJ5Ct62xmBqhyUFl
nd+41XJZIHCJbLiL0xQp5cWMSaDjEkJU5nSvqXaVSKwUVvVOSoZxmktY5Gh0WEbfraI4d5XoOCZi
XL7Di+bE5x4gpS91+b50ADeOZqEG8phBay1ztrwMPyDA8BGbyONSeLc+crN8FSjxZcweU/5wKxkD
b+cxCvAIfemRcaciTigPxpF0Rh9Z21edVsQrmJjmqqR4YKF/sglGfYrrF1I580ubjBdJqA1BfwWH
h0UpGzA1dZqeVpUzYiSHObptKWvoVGmPdlgVF7sk56+eaIQ1vcJdF/ZY+ZHoraxchChjm8nPz6TA
c5UMOmwWQZCuVUNwbzwZ+YqFq8IwwWlC+zRtaconXv5rNrvm2PTBAb4/CDCG+V3XhCfBVVvEqMQa
u3yu2InG4yoLB+fFkFBFNbfbD3nbXcbMwduuPTtiwj+e2ZGfd6Oxlsb0s2pHnRNOIIiYkR0bRDP7
lnWuWjgq6RRbd7bG9J6EaRs/ZfBC1CvWSuWTrNkRFDg3PrLIC0sd4N0xfITqZm3jwXufIaaHOqBT
gLMVDFEAKsBPR+xB5L5h5vCJbkg2wkBkQ0ANGYjbHmp3iOz4GIwspXE53Auj+EBtVdy5sQ1GyPlw
6ELWWPxaMiZXZqNDUdOQhhAI2aYH+K/UnmkIJTBAFa2Y05nhQZr4tOcGbMjQypzE8+JhDF1zT0BB
qbHJ7LPui20S05+oJA03YMw+Nx0an0giUWVzomPxLbPiR9TT4x+BevhNTqZBYoqS/svMyjmqH+Eg
KMlKSEI2VfjKUfFxmjlJq6CHMpBUv1DiP6JvyPppPFcDocb4zD+DybwxR6kYtyGkhOxScHSrGztB
To3kYvSrFg4FMtsjSLDy963r3dYyxUGz9gbpcUf8jg6zCPGe1fbFjkRJivQc7OivHxl4LB5UEgKP
5tI10kq7PHrzjFEzqrj5+/vXm9dvXZ95vXV9+u9nXu//ec7vB6/f//P09PpCf37H7x8Ph69msnuC
48hIun7pyaf6Kzjp9810AlP/t29db4rEJV7p33u0AF5CcO/yCn/7sX/vZ//2A2T3ZgfmxisDpxVO
6IBENg6hI0Myypfr/WoueKXr94fro9ebf57/+/v/+tQ/v+p/fvr1O9eX+9ff9t/e/9urX3/7f/fj
fx4bW2c7Vm6N91QgI1++EABDAASs5X/c/L9snVlz4ky2RX+RIjSlUnpFzGAbm/L4oihPqXmef/1d
ovver6PjPhRBUQZTIClPnrP32kbTaNA9lkexh2ElZ9DoHuqKKgQqIiCW5ni711WiPja3GxEVun+7
e3vw9s9GCq1i81/PoRDnJ//5odtzGNz879P/eeHbvf/+5/94zf/4Hf/vL749KCfg5St7NNDU/fN2
b/f++8F/vfQIFawmmncyDgxirh29bd8o5Juc8putmglrUj+NbJ/Wup0SBFkgehrNc4d6fJUr17pL
eyJsPO2UhiWsN6zhvowEBOhFpwamoPlKS5oxskhIqM/kJqz1z5as+MKhy2fMbIdiOaVb1X1gfXqW
JqUl3tWtaitrVWTIYSsAfCQWQL2JtXVICb1L1SUp0upIK+CdsfiSvGthpUzmP25MunuIBgK1s5+2
Rsp6icNxDNpfozGbY4fPJtQGnJ0TewPP2OrYy8ClD7MfudBGDG01eaI8WQFm3E5x2eyXhqQRFB+B
LFZ4gOAMVJItTGSGW2eKCR62ko2COLKeYE9iwqPZ0hDdQ3htu25bsnPhOj9hvQ82sftlLynNiax2
YY8y1a7kb99bbwWG22VTeEA6ZTlm5E+4GXaEpCXAlr2ILjESB6QuME+QaLsZoRZDzuA3fZ2N/MTL
5mDEkJ6sB/WIiewb2fBHyvK9bgaL/7z1gjzWoENaFxsFvRNTcwgJoO0eMmQbW8+jZ4BGbZEejX4r
jZ9Cn89JrZ1CR/8qGs9jrOv9WF731YbBBUDGymSsB5IdpGsIIEAXnuMj1Fy1NnN48BQZdjTIEkFG
0WNoJWPcWLKs9B+OF2q+2UmbGTNLGDDMg6EnNe8FI0ZnoCkgIHlNm3wJBrIP2JIvLWXTLsuhGloL
tA2OSnR0x34/FEs2oKpxFrDRMF1PnPJZF6cpXw8m9FQqSog1kbWTqcU+pSErhFwpf1xiZZXsgmM9
4YEncMfa0Nid/TkB4l2Xi+7TUunOwMQEWRZPbZeVO6CBLLpEvjYwhlZZj8rZ63BlnKMuO2d5ruBo
LwE10KI3TAEJGEXKCkgthV6amTFLZvKtT+TUm1Fp0J6jlUM5CVuVB5LXrisCOuP6tE0sfNgyrf8k
UftMuK11JKZ0W6YNgIV5xM+OOFum02MChA0Q2ORspij8iO3hcw47pBzaRRKEd87JhoOS2fiI8fE0
Nu3jbBas82zaVyW6Rkpm/nFuu35XcNTHYLQe7S5pgCTepd+JhvvH0rArGWkACir7LgrxU9aORbSf
elCOeMIW1iPHGrTVUNgkx+DUp64P71MnEGsjh+wupmrt6O1ODyVSCFnTRE1av/BgyHkPprTLjTTL
zTChdDHx3zIxYQXC6Rt1GgqKVPrWNO9wzhUXc2ofOlKi94bm/CtBuBITJfCdG80IppwEXqEOQIYD
AmavvTM650RSFrFZU1xD1iKFz12C6fQyBLrXocqKvWXWTbW3ET0+etECZG5DPcDj5q37ii4NJYi5
tlP300lnmkX9fO1HcbABwYDMGQhutJZ4rvAUWe8du5M1G/rCD1yyinu2FLNMKcXUsJ2xJR8MpP2V
QEqDOm0Q3uwjMifkpnPbXYNijQ+Zq6q3KG6Clm4+iXQBp2jvxXvHyqJNWxETZM3BYVoS+QgmWJnY
ALYa0GofIsMfC2NjjXR9eZUsmMFahBy5zRgfQi6gDPdw3OoNPgr0r3WoO8wa7NeUWE5Q6o9ZEAf3
eABg3OVehfJv6EFzmv055YtqoYeA9ZpwNlbTBv407N0Y83xZtudhUNbWJMISp7iG6SMin3wI0g1F
O3Oj2VkPFiGKDTk/9GvNac2iuoslw+vJCel/OWjKk5BwDwxEK4LJ8m1sdzYxcRpP9xouxDNhdsZR
13t9z06WBXQ4BU5AWLXmcGHOo1fNogPieSOwKMziSwTLRG0egOpDRYyEe3RovgVTK1HYsDcL0Z1W
KhDAwHAJiY9xUt3FTaN3InCInW61EfV5mi3NID/LtRRgMGOXwm7J+ZwqRkRBQtKMQjyd4xVZ6zk7
IUuQMeFV8WcLJh9LXYjIKyweKAj7o0jKS5DMfJEgRK+6Kd4b/QIavyGye8h2Tgsn2H6bZ/tq6M4h
oopcDzqyErOssjdZfMf66FtiSP+0ZvBUOQD8hKq0bZ4AxDMcYOR9m8R38ASEGsptkRh3vU6snY3i
aCR+YUwDHCc6i8ZcH4IsWyHu/7QkTCXMX5qfdhFzXPN5VpDDod4rPAtzuevRsw8VxwBQTibBwKn8
bFGjmlWC3U6E60E28Slz3O8gMqa96zZiBdRy7VTQ2vH9JgAK03Lb2fkO/g3xXOmg9upZV4V9pNt7
Dkwv30EFJXTKcP9gTXWQPaPwAdfZrnSP4RdM1njNAr43Yy5YpQYHUNCxHAvtCDaPZorGUA0RG0Bd
w37SouyUxDBpwsWuL6eoIJaoXCVxO1C+2lQ1ofU066U4gEe6N4gFWHdZPaBl1h+02rjOzXg2sPXv
2Pi/hyl2hVmisTDGo6lPak0qzvTWv2o161iTNcGVxsodY9hyZwzBp26ah95O1aknOURT4CwqNXJ5
TrLAbzzetNCSRzASD4n4AYuJojIh37AxxGthIGTUc7L0wrIibZsGfp4FXwn2MasU2b6rGGoSeEx9
pXGEVW5uQWcyzFV2oAtXobHpjyh24ePUqbOmAZud7DTtDyMNVbAbgoAw662vCFzpxNnqnPio6USk
EcToF6mGipfxHZE69Znf5p5Sz71mA78xh9macS1cZTSJmoBZ7GJym7x6PoGB/XY49cfMLC41YMMN
0HLbr5ASO5PAAja5zypifaNhyP5/JNCuFhVbigHVIGENO4f4LVqVODSNihSnGJxSiV7GJ07WWnfO
+8A4+1w01Z856dVaE8kXzcx3sth/anDCa6sKLnpp4EwqgPq5qHDg0hUs6U2Q+WntHRkUwwdJSbru
xkdoimRxupg5PIHWsLHarRZX30kKcAwDxtqOemredgadAwt4aAvngIdFGgRhp17/ouqwWVtRMF5V
YT5JIoOQMJsrNZM9VDSooII6hCdWpuRHENQlh5RwVAl/YZYvMuDsEe3gHDian7vBZOqiDWo9GOk9
tFOS2nr4WjYYT7RWmR/aQ8Rb0v946bR4r6xq3+DTx26vzob8dg2UZUHf574gyvMkEghDliMFIcn4
cHXuWF03rbqEBEOqUm8VD9q+rqaLTV+IHjjtK1TEDEJH4KdjRrcD1eDe8jL27wkY8zC91iRwoHH4
cAX/g3xGSxVJABYxTnAMwCjggUlbUGIcQU4OiEwVq62lG8xCg+hV1+7BfGiYgbSvVGJy6QO2NUuT
hF355O70YcT9QIw4oduwZqfx0QZY5zfEzxMTZYi15akWBDN5pK1x1TXZHSRmR4kGAnJjCGt+Ow7b
LO0/CgsHqOaaI6VxvcapkVFNhDTwQPwg5B6UgjrqWXdY/lkl8exRwocm2gfHxkJWaCuz6481rSVk
htOFyzFg9EVHQEAkEu96IkU+Ipcy++Dw6/i2Yq4kA95X/P4EB3kD1Ww1fmN0QLk4KfYXuIpXDbO3
jZ5mRw+re9FfrRQ1uz67x2hO0c9C9HO6ZuNZ1jMebhQR406x/9zCuGTZAK9G+36dF4jfYjqJzP4N
bRsZ5QOLTrELZwoBMhfWHpuJVVpCIoaDvSqq/s3lHByNlqbgcgEd2vJBxLh6EwZxti6vmtec8wnk
uh2XbJeGXTcbgl4n8WMsEWRv5EsnVD4rFf0GOmJqZaAYdqCVO5kGEgisOQQBhtWtWIkRxwCdk79R
V/wlOB1ivwG9muSEJZUye4Kv+jCZ9VMDF8rvPNI1KgJfTTDDdTan21QhMrESYykQf8vGfikk8ybz
xRG9vSGwAoJnjU3GIqEhzD4nqIZRV15rj7hWrUz/KldeMAhYvgUls6EumsZ3NXpqTQ7AD5lppKag
9pUR6Zj9EjWkmpm8hHuFMrIyGXcLqb0ljvESiOZ1ITyTw8YcGb6B7lbEbTBBW9uDH49dQi+bHjf+
9xd0n6A6lLzOwJp6V3vUPIwWDZKl2nhlKCFp6PXWmnb8XdRSG07diFe7tbCrnWNKII4dZC7jJAD1
pXdFOKtHokr9Pu/GLUx5grWDfuvQnD4OUwtVrXvr5rhfAQYpuK59j5711NU08WoDfS+gmFePEUGe
D+IXVRM4v8wHVIgev7U/LHt4lU67qSpqgvrSpjZQDHwYXJZnxOXQ1OO+fwAzCYCpssqjW7JNIeBt
5RB+FAjqNAScnUCCRQh04soMWcDt2fuhJmE5MuNDZzdsmbB27I0JeUqiIUF3kBJgDdn1QYwBUE5Q
cJBFhhsv8IYjwdCHcUCkadjEaDnF8Ji3ZnfWPg0TA0qcbEVNnNXgKUzHTffFZvVriCxtZyYIQWFk
X+I4ZW4wqwcr1o9tiL4JOwmRSemhSLufZqyrba3BXwdCMG7ymaUnjMPTCLZfZAu33hsQtkIG4frS
PLcdzdIslIfRjWFx6m9NODK206yO2aDjMuNCfRW0zR38tyWq9BEvzrjWbJDIOhkAuBFh9OhuuTd7
AOaKnjC2a3Ku3M6QlKUnFXRoWF1WSSw/hEdEjD1zrBVMHMQ6ox6Go1vjfwhWUWVPm5ag6JXNCrYa
HMfciXaf6wxEUiL41iI0/rS21HeqL96BXUVrKfZar93ZKvpGHvQpJEaRXsufyqWHSXDR1nUgvMdE
OozljPqF6qnTPeDIsZfijGDuO0+HyJm/wxAcR+VlGLZ0gN0MJEk3cNrVWCL8M1pUOzPBtU4pmZ1i
Mqnc2KMI715pX3Nkoxbu7kxtaXLLMNx0ptA2HYl526m134qYFjOtg99sthAc4xxDdWIjdIZxN5J6
p7cBO2hWlm6GA8fo6FiUkU21lHY+2pazmMNDPHXaGufGKTG9Ckk7sSpxDiCemcZAVqBPZg9q/QD1
ULvo/KzCJfCvwybeeIz3C7IwO8WwdelX5O78DoTI2o/C8BnJcP02++c5yS95MX+YDnVNhQa3Ur80
guvzRFiRb4tlRG14ftgtwW9TEu+akslwRBFa4LxdVYl1EIzz10LP5C4VzLSaYQj2Vgp4Kz11Mx10
S9bek9LfFEG1sYaUgyYOdZv1LVFwsbWnlQhtYDVn/VeUsYkB+fjINbPZjBpBbmHmsrMbP+DqkNw2
QghS5d8xeUKfdh9Nxddsdog6iPyhiNZfDKcnZSuT1xroGIOvHrFU1Bf3Cm2Si3pk0yfZDKVuVQRg
lF7GMnlrgh4C3kTPE3JvEk3k3doRtJKKoXb9VxhEtFh1P/sG+xcUE+1jxhyMipfjyAr+Mu9J2PSZ
V9kc+lE+ZkN5GDNIyLN+H7B1RPiJNduMtq5AFYHtAPVLljzUOej6KKgyfoCW5FQlrCCyX4X9GxBN
PrO5ndY22cKVWor3mDMwd1pIhpb8ppuBNUFnV2iKo6y1/VjMl2xov2K922uyOkDxRecZySPZKci1
wVktV3HRedEuy0inNYIH13EQTqfmF3P80p+KX3D88xaW4jmYOJvxNifbOK3uACUayjFWpV2+1E2E
tkOSFjZt3D5YTIk93UwGc227kijRNrpbY8hmsFE8ymB+NRWb7JqezjBo3XEu1/PYQ+Myd7Uh/gw2
igu7I8VImsUezRAQ3HnAv4f7Ihrmq445iuoamVFlZjzz156nCNYYqSQzaT9qbL7A/b5a+JWh51HR
AdKdV2aOpSSnC1VgmI2nNoKzZDzf0Ia3m39Ih7Tv9GPYAQ50rWIL3EXQfJiMAboXhceouX7ZhKg0
26Te0wTYqySsjmHIZH815mxyC8ZEXPV4kM+GbqszQMOOM9MDkiKWfiVx60U8EA4rahRxmTsT9bE0
2VUFAAUQJ6qLSl5hUbg+OJt7JoRq5WmhceyinKFc5ez4UxwtjwFNrQuOwHKYmOhpqGtjbxng3P7J
YTK3vCUcaoEMd4XQutmvTUY7RNQwR9XmTZ0QtTEWhKAETsKFPUz4Xotx7yxTdicMym3T4Nnjs93n
FTPouIbKhXsoj3iPPeP4KALBB+p6j75X9Km5DVs4DgwyYd4PZgHjZ8kKpdilSiDsL6oi/LGkozlV
Tk8oJ8lUJyPtoHfTs3K6+eLMyAvbczuVzjqIpnA/2eqok3pOE46mKFYOrUKeZOZa79cTXWKAWQyb
NbvZhI7lsmKTvoF9edx6MsX7jRWDPMgBjhl9RNCd3ZnSlqEfcVFIdOj9kH/SgTQt35U5cloYbodG
QLQ5/SVZIRBDtlBUoFQS5ubY16fqmLZEN4PfRamcIttxPZ+d6J/U7d+imGVGwSJ1az1eQzAmgHbS
R2KGl0BM4xkc9VoSzoye8M2FdKGZ5rrlK9iJkXCF5bVvNy4X7H//rtvfqSjqozYMOzUA4+6W2crt
RgVVTduuPI4KmYTzrwkGuXJ+W9jf7Mjub4/ffrRZnmR6UbRzSia1phyBc44Z4l3D22BoXmZqKAPy
4/h/926PQV0hi8uUO9cu6WxEae7T4OTdVMDpAk3/973bY6JsLVARQq4iK9qBPrc5wsGOx6N1KND9
rqF9/m0i/YlkOKD9HgzKTlbFeo4qz9ftofTb7rMqwmLtKvIpVGvYK68Vwc4dhoEenbjviaCHG+lx
aUyRBseNfpUenV9FUkcfF7yoqE+sKVz1x4xg36jadkP2qdfmjxhLPDIlET6ERau+IvQsAW+uwg8+
wOcmnK4qrJcxhKIPIn+EQlYDH/JFyeKKpVa7EkKY1dZlgN5nxuGLORcPhtdf29o5W3r+jYKPJ8O+
ohBGZ8veI1+QYq7JiLDcSwUZKdDGa2Lmp7Ae0Lty1HnF+O5h3dr0etNRwRkPVdWd0wi0KkE8j5zO
3Up69QU0432fhOxc0Z/NHZBHFf0J23Q9Sm0905jetHQTdgazeEYSG5FD1KeJ+dTo/SUWjHub/jQE
FZmefGwbBRjbD4mpMSsoOqW9k3n1a3TWPY7uI2ihcu1lIdmIpBlAd+5XEWj/oYN53uf5ZjbqN1yk
96MWH/VSI961YtrvoS2ZHSr3akst9t50+IAC1ejH203Yx8bBso0nYvQewn1WL+rSgEA/vVfnyRx+
SEgw/bAw/4Ra+DVYIFDQf/ht3BrkpVyUSL5nxmub0rL2WsY+VeVvBtx3Zmc4tQ0UaCDu3LswrkKW
E6ifQ72GzYhtqrq2dvaARRZGRYpqWzQLZqHrtrWjaFOPwrfc7EGY/VUbzLvlz2wlz7Vtvkz2b8bc
eV/m4a5Ec02j2QI7TZwrZoWQusVmQ+NaXJa64bHROGYHy9PgcbW71IWHFrRkBcVNTvNK3PFhUYSh
I+AiDq6wpBUUsjuzCWCZctht2ujty0m+090K6hJBcp1rF1ifxo7KmLk7wYV6RnBIAgyqR2IaPfRY
Rg+OSaeVjoda1aRXwBjoVpk0ic+Yzh42qxaIcWpC/C7pswEng+wMpG0aywNYl5hqMK35hXWKwN2U
QCytHqillefwIpe//usxFHb65vZglNLHNCrnR1Wu8s3mqgeph1OBOlISNGXrkLXhRBzJhJe7sbPO
cZXtqgAPaSHj6KzvoTCpg4ayAacHiVIwc+e8vBR12W7akGIaGuLfuY6441YvcYkWJWkIRndT42jX
0bU2qqcMqbBwGr/BOIDnJPwKw4WBp2paR+M6FPRPklS/RGQelkRRDhNFVJj33yU6fnSmkOBKHVxe
hUdTer/Cq5N1b0dXyQLax9o3unzenLBfXbyOg9MXPrI/oA6dXHszGpJ5VtEeKvVZpFPkJ+DVlpxA
4+TFI2VQQfmPmkqeO7tC4OrKiPMa00FUcGaYOUb6Quo4CGZvnffTu5bK/llT6CVppG/SjCnWNNFs
+WfZctss2rVLggHDLHS6Fh9bxx7MXzJ60RGvOxGaj71cQko88UzjsGOE0vb+0IP9CYN8S6KNR6ro
A3JP5iVoRbdlUUU7rlMEkaX3Tjb1h8mcaCfkatvrtO8YwBpcHLhqkmkKj3QCg76JAwNHQtBeQjvW
DoOlHQSy4zsTUliO4JLzETYU+bjWuZOMzWbXOcZTdBJ0+DVqnQMhVWx69INZQsih9zSv09LrfTym
GF+N/pH+vbebDeNncoPuKGO33CDsYxWAZdUSzUjLRGMcq0P5qWr2ZDoG4bRdshtLKol2KogqEO5P
WbpMPjugjwkDQojOsc/26t2R/bZw8OWEQ+Y+hrMNDw5OgKVV1SEexGfrlc8aGfYMhqja8Gi6w4Fa
7RwKjDQNgdVkKzwb+HUBSunfo0DrwPLVXuvEvKC/OY4le8KZk96FCITMuXvrdfbKC0aIElu/58zA
n90lB0eWyK5pKszzOpTzT06QaO1wwa6gkNHy/c76d5UFP86gvYTWRLMfw3ifZ9+BUAcvs7xNMGcf
5IzM+mOqvJesYhTqMRmx879mljD/HejZwM1dJdGPY8mjHqV+69VLuPg9sWrazq2BHuJRDhbPUeNk
+z4bz5VNgyRnQkUej3WOgKvnDm6BitdDFGAy+sgaPWFHHn/mpMhxaSjA5mmxvGNYspqiZesjP20E
cLrSdnHonAKvO82OfY4hxmAmIaGnBliPBh/fTPhNBu9nkenrHse1r/WTTfpPs606WCNdBIsBIkBZ
CYvd6fTaOJwxwXCNveGtqB26TP2W/g9beO+ReUyx7qLhCgPtoUcpYXFurWXqvXj2eHE8AmvAU3pF
8KjjaGYDVdNfobmEl9ckK3aUJsm+AUbxKVNPNXMVcEbKM8+1+xFU4+Nifjd52/hKVvSmcO6ZC0xJ
NL6uHgemaBuZiWbdt+xrawUgPLOPLdwnGzKhNVfHmWk4joL8M3bSZ6fyzmC7royG+FjvqE8f5lTg
WI2p/wExgrDJFl+zkogu7Gy+ghammnEhTvXNKR870O3W3yyhdum6tt30JOvYI0PtJdSCN0StXLHl
zkpUcIsLqxoZWrbMmhluRDqhi/C1DYfwJKP1vY4ERgnm1XUwMdt2z4SghbQSowBOBJA1xPgcsCJ/
G8S1mfuPKuLVCgJTRBYyEIvrT1IgIR7gR8507ae3oEMXKUcUZqNL7iafxS5YXpEEHU5dib8awqzI
nUXIMTAbKB6mdL5wytF3Gejv1oJvvms/oiFmPVXdzja7tzZxvvIxJ6CwmtxNhVueIymK8CjS1UrJ
9J0mC/II1DDRlJRSCaaCIXzKlc66ZqC8mNyvMmFAPOBrQCL4AWkfh1HAXjKhjQUJEOHqQrQmZiSB
frDMG/2S7sXGihHdKPmbAFDI9W7rtf1DRBeqaiwDxrm3BTOaUrt1wU6zR5Bk+nDE6LcvwAHBCTZW
WJ7ivaXQGgfj+IWN4CEYCPWQ10nm352ZMsxos7d2ZBjE2b2qzQ4HZIhvssGaRpl18TqQOipZR+Dt
odLCIYsNwlGoYsMZPrkes5brWgi/t5gxQT2D/6Ct1Dt7Rb9tFY1oNVlPZs6690iv35YvqaiH3HdN
xg+evckmQdyGa56RBQXGu4C0iT5EHDTjRdrG18CIdogw9bEhI58pxRbgpicrw+1ujDeyEllGy2Wl
jpn9g2V7pQvYrTW9+lS5+JnNL0Drv6zdfx1xjj06yMYUP3BUn8OMkztNeqh4F8dE3TolDdBgEw+O
o46OMn918Yg/Hq11raQfXLxZPsXMeNHEaI964XI85eM2SKo9kb+XrJkebDMfV1aNJILuTsWUipkG
fS9ULPGm7KGzEejSatkft9R2aaP9laCqVqXHcLZznkYovsQ/raYg5NLPsUQS4FsxJx+TF34zU6dF
4J2bEtfRJ/7c1nde+mXDYfuNcz/BS1o2EhT6MdVLSvEJlr+i8mQIq+0Do1KkPU72FgbJfUwA7I54
Uw70gcm7Qy9620OZoR9d+XkdkLrVWjOpmUtVp+/1LH7RrNI+JWARcfbx9VRceGQRXJMwe2gjtGRM
H4gsB21LQBp6ktmwARUAFWLmERtr0xB3TpSJ1Zhq58QSNCQf2pBVmu2NM2JFK/9oOOL8uaEGHIDZ
jExKnCWIVyMheBvV4Z8Y4nKd1Pei7R+xZuxqoA5qMI4j54iq8ep4rqX2mO7/zAPLs+yzX/oIL8QL
/VLy/JShyWFij3/BCG6GjM8wojRzUos5CaHcaIRgS81cGbKJt+m5VHR1AvBm+pgIVYyc6m3I6o9+
aEhhgUi5SgLsJKEl93EdPFZ0+cJY/qRhGG9bJub0qz4slCXkKxXPY8P2vSfvhKn6lq7PHm4sGp0A
/c1wH8rqVdbpttOYYMW0Tz23PaYFz7D0jhrvO+qBmcmsPpV1/NTW6dEe1UYuIKZesbZ2ZflU0ZSj
xWewVci3AITrTRDkn3beklOjN9B7zEvVUT3htvsDBNqvhCStKUieBy3fG+n0wSna73FSTZP+CKOK
sB7N+/IixmWSrJl+vk8t3jGRTMEeDi0Z6NmvDBH7wSmxy4cc7mShlUTyFQgibGw0W4xKACShZhUG
HRQRBF8GF79Gd78AN2FZw4XX0BYyC4WbIx5/iXZ8TkltRRddPkxZ9Mnc4ZKlZKLlwLiGeUOXkdaR
jJ57LnRMtod7nYbN8lmp0DqjCPnJPQdx/ynEcLqmbiPgMtmBMBlWJqm19Vg9m8mCUeymXYcgcC3m
9NtkOI1OoNxb2JpJs3mzgvADlsOnMIyHoaTuCnE5w9JFD8H+zQl3y0dp1NN1Uk2zcQPvMBKy0trL
IGJSz7bH4kkRSvrOrq7439DoPlmIuOi4vTBtb9DwIcdWxfM8AJfpUOPxzW0bOp0Fir2KEa6hKFdw
n1u9fCwJYGrJoqXa8EtS7XW0AcHYnmP6z77tVtfbWdjPHO1mTNdfhxyP4DLpmtNQdJtWGG+Vl2oP
NaLJSiPHk2TWOQyfm9i701PmfzX4MuicxclmJIdutk1wcdMoa/IU3g5DhklMv5g/TlM89YxpFdv9
dkSWhdF8zDuc49VH3QiL+S9kR12QfonMpBm1d7LEkGYJsNUq0TGNyYmGP2kDqKKnYxO7DVpI43fO
64U4FZr+XFrl6XYDFIeuSEcXCxURrJE2Z9ptMohoRxcVfkGqCxkKuECrMgdTbt4jAc13xPVEJ6c3
olPZB9Gpygp8reDL7VqrjtRcHDy3u7cOFO4rkGF8PZ5jC79tCDGnyZiyDOaH1CSlIRCROouWZEUF
D/ncx1QihioPFJHaTkzjwcp1rlMeOb5HCk7B2U3XBIR8BgtPYXWSaFluXbKW05vxFze3v5rKZeZD
dOzG6WIX6aIjjxhuWKOHOF+DmC6OsUi46QNomEjbfEDiKN/rlOn/7e7tZ+zYkutYUNBRg/j6mC8H
VpdttEX5fLspM+wqq2BRgt/+TtKOA+/+RDTneHIXpUvYsolq5LiZei8hlj1m+bjdbbP0ieUZN6BA
xY/2B/H+rQungn2fZtklDjAauaZ7Rz1Zj/Z6AiOMra0vnzyzWGljqG1kq4haz4L7203ZjgHkAlER
dje8lAuZbdT5qBCUYYi2n6yacUbXATEjt5OTlOK2dvPT7a/Uk+ewSc1D0w7aqdbUmkjK+N6rwTAA
7o6B7XmC7DQH/WFVn+U8XMq2/ZwYzZtuVxzxLsXXsEy3lRniTWimYouamfDUpP7OOv1FtxENen9R
cTZIFRkfAQbY6a3uHeXy7cKV/TNB4ckGHVuY/d3l3XKUT9u5NvP3GDoY0hv54YWlCfPN/bLcMUQd
CQbRtDN8/MW26qt1UGLQKpm2wRKGvBmH8sUwZh2VILt4CaCXrVwrNlHewH9v5L1bWcT1JeA/6xz6
IODelTkuM7NUL4/DDIF9dbtLEuUCzEg3nR5k+39+xFh+TqLvWRGStagz5i8Yl2orxw8VZPjIGtdA
uDLs26407ooGDUPY1RYUHdquELuY9xRcNEGkeyvJwQ85Xh0mQjGOsYM4jPTmnGjbrluJ8pKpuaZz
QueYXpiDUHGjVXwGEmvPdmgqlPtRvdRPybG2ovBqwoPAJf0m+m7Yl2HypRS9tqnu18JF+4E1Ztl6
JKyxhCcxWhvujemBFF3vT1D3qBlkTIYs5WVEJOOujqMnPJ5Qeb1p50QJWMI899MQ/9xIkxgwH9sp
PY9/ZzfaW1GV7xPp3vGV6/ucEycsS3Q4ZtpuzVEMa486l+yTi/RsPpSaD0AiR8T/dKJXNiDdYaM3
EKB5SUvQP5kTnAc1c+rLrr4vTJ1jys3sdW/SUzO4gt8CumbGYSdZgI2t5ubYqOlcs2k+aMpcTRlT
lHmGJ9Yn6lUmRfA6TMWbbjLIUi0pVbahzXtG46QilPgnVVw7u8HdqbSwrkmLhC2jAFghpNxLPu1H
cm/uDL2qLlowvpfx65BVxXGohPeIJe3ba5ZwQyqZomSziaC37Mfi0VD0Aiq9Vju0m/pR0G3QHRqz
RIN7G6HR6GMUW291L8G4ZzUPtIvvIN5iL1Hjvh4MRM62jlAMT8bOMqPXMcofk9H5WEza0cgQ0IpH
ZO+p+URJTiSRE8EYhp+4G0pnXBkIym+Bdclnx958PToLYL1dXPelKO8iDXQbiNtyPyumhEHNVq6a
ow8rG5/mQNh3XTu4B8PmSVOWyZMtjQwk2LcM7eq1i/T50FQAsRO0S1jX2mf2KubJdJGa0INrnz0W
aHANfybX/KgX8AXixfYp8/hp257/ZMsNuryD6RQBzcIRonWoxy/ozc4wct+w21R3ljtoR0bN8NcB
X2Op86IHWj4X6C3Bk+dcbPTjp1HDlZ4OabQVEDyQxCJynlpH2zGa4VJjTf/D3pksN66l3fVdPDYq
0B00U5JgT0qiupQmCF2lhB44wEH/9F5QlZ3lG39F+J97wlCqS0kkcL5m77X/IlkU4l4ROjtl464c
5PgL7j9Oc1416PAlmNplOdB5jHyJtv5U8wgqZgdm2/i2lfoVJRVfocHkzRkCnJkiBCMEsr02o8d0
JJKbgRfuU2HZVyAk3oGmlRwHOOS6ZX+2qfU5serBZzDep9WszjA1H+s8808dHTtqWueQZ+YLfQh5
FKU57Gw/nR7wh7zWWQ9UZKoE916HEdYUZYEYMGIYupfefEqkH0IBZ+Uvv8CbmpFrsHGV9RTO2kNV
symOpqzl9sjSJ2ztsx4jBfCVrz+xT/xtIvXldYKXMvEh30XDm57EZ+xx6jImx2LKyD3JteZUo/Zu
ChESq2jMAJC5S8z9U+uN069Z+dCxC4DuabIi6qMMfAf+wrik3hO0ANK6AZsPg57drd6QSqabwSx1
D2f7THVqICWj/2BKswR2UzYmV8QAK0Dy1jmvFglRHB+B9d9QcX11Km3OlYc7TiunbKWfMLenm94r
0sArPfg5tipxA0/aY1LOxHhybRGNfqO3NuDn2LhMdZznnKXVqiN+5mAvNgmvBtKqKy4JUoDbNdli
7mnonU8xOdmlx2FpjWTA5FiO7z3V0za1uNKb8F2TZnY/R4gpM8jPtBKMCGIfPUjNMFObFt98gcwT
rQH79ao/T6l114ygH0pTr3e+9Pds6bMX03Hf04ZGeUycy8Dukp+5Y+XW29m+TH6nERyQXn3SbUSB
QI64jaPXtALSlrYJy5u8yJ7qOT3hBGdC4br9tebp2dMf6js2HcRYsAe4ZuJA9lb4AvedMzZC+Gu3
colUZ0leWyD20Mhieuiy8WYnhO3SAKcbDTEY5DvtdeqYUKFnZjtmuYxh8wSLMjL9mF9nQxAWsjTZ
ncm7XZfEWG9BO2GapaW68yvnXMTYNzXTNfFYjebZa/Dytx7WFS/GL9+KyF7JBuU9jFXvIlxW963i
V8dkABUn/50Il8gRSIVbgNG/QYAl16Ydk6tgIBIPDTVqNF1RODqk8M3o7LvxWHCZIy+3XKYBIysQ
ABVowdsgBYkZF/olq7ToGImIjBmjKvaZ0CBeALrotdY7O0gWIdYNxA/rxVnhj2F8bSX7VqZ+4C6T
u2ZJV85SSmNrSAPQ9F2g+sG4B7hMFEWz+XloJvNO16t4q6O4HipwOtx8vc9OdsarE5U0Sh5YEdF9
qnQ65jOrwla1cTCVF9wR1WE2Oud371SXsEk32COK88/za+rg/DDqr6gDbOa1A3MuqIV8WZdChjS4
lMQLop7nBsyx68VBgadjXaQamTChtgtVsksqC9V5BNPQDfV+i4wNIj7BU4Gbh3/V6ikCUrNHdMwv
Bc9nUxv2t84c52iZdb5BhGtN73K0yImIL6oX8dmsJxUUneQy1Mt9N4MvazqUnyrPqBulv6kFi1e0
wBoKvnJPchhULckCpWEYMFim+4j9hcxCAyqQGPxd6aYpN168G53Zv5ZGZT67DMvxh9gDNKLNzzFi
+zbnnq1pa2bzuIxHS94QQKEubDJxJK2+3ECeMwmT140t7HtrVyVAFRPBhEnLB2c7JxNK3HJ4ykLM
4o01iF9+mpO0nhJwOpRWUNVVTbI1m9EUw0cqnA92mORpJN7GgUQhLVODEt6Sd8XB5BKdsYfV3JV+
+WjmmFC61HGeOq5cZvgoS8G4BsnMDsrvENCNFuF8VASscI07H3LaUcvATy5Pn0lyzBadMrtAOtuO
MBCIJR9six7JUZ6i+cNm0xLUftrCl4aN5cj4loHvJ/sb1RVubutog3BbcwWqY1Z2/r3gZtB5jjrF
ev8+ZMlD33oKnkNTnOcWq5nGcBZHCxnTvbKjFdmI+tYKX9u0G3Gm0WGmk3+vE1nJ9rpekfMs9nao
s6gbiGsB/11hLkfLCugE2wuGJIiPDMZIrFyJAT3+6LlHNoJqpzzz1HaeRG5a3OZhTPH2IPMIBxvF
d9PQKGMnT9swuo2zRKyWhmv8qAw6mE7sfcz8AOepPcM6egOtzzrQXJn+NMHXYvDutoy0XeUDJkrl
IWauRnWt7w2GrcC4O5NXTYbACTDUxg7zZgPVfTyws9YeMhtSjwaKQhl/VVKX36Yp37KwfkXwrT0O
tf0UIxT7soZiW9hkARWM8y/2kAHrT50X4NlMOYqpu+YpfF7BH22Ff9zYGcx0brE3U6yrKvnt5A9R
nXVf/Yxzf1jOZKX8m6aoV4a68U56Kp1tw4iKON7im4u2gYqfAoQoXezlxD0wHEnjQ1aS5ADq2Opc
995qvTeHIRP2SmHBHYkyIsNQOeUTcVpUTydKCHEBKTVsCtQAVMeDfW859ymH0ttQlxmbZiaUVK8s
JHwbpS3VY2/4ko0soto0I4uaP/62H3gWqALte8HSlz2SMni9mF8Oy79N2yO8oHO21q1ExWMa87HS
YsL/QIdVTevvVVv8LpiQw5fQ5k1tFdGaiCx/jZZipIjq4FIMofilG5w3kW8zUnar6dR48ptwLfjw
Ljg1j+0fuyjzPvbarY63a6umxgx+Tl05ZoHmGd9EunH38Y4MKd5Q8mS4xRNULK12pICHGGCWr0WE
NkdiLVuVdaEH5TTcN1PpHg0rJurXZ3k8TuMtxZK0+bkhk0t45ymRbOcBGkUPC3GDjJJKqeTWJquv
OW+0TQUdK+GG27djf5x1HDmS2NEw5OYjIw6LeE5faIj6c+NjuyJjdw0FxNqMc/tkSoh/qOWY5mSI
dBgboHgVSH/NcYbQQCSe3vZbxmaYX8sE5Z2NLEsPXeMgdOtMS+W9hP571tFUUNvGB5T6jMl4rSjA
uGxFOSYSP0924HXI/rh5REwg+BuaQ+U/K1GEB6YIw0afK+MWxiI5TYu03zDM6rJgdwFghClRdsKy
V9glAAaJ4Yl8LwpPrWqeKxmfPL1ykcGiGSbz02ZaZZT30brAMIp8nlPJ9ndONrj3YTXfaRMrtAo1
Sdp0+SMxYB7bz/iW+E17AV30XI49sEuzu7G7GvBGIJWJMm3e4QJ79TKtvOcvs47cBRU5tf3KdXP+
abKeYJ1w6JRwgtE7oAGv8OlJbF8t0qIQd97yF4WD74irEQHL5dROz57BHqp15DKrcOxHZ1CLpSvZ
pQZ+Bin8kczA0DlmVRZCa3C0g8mcctWP8NUGFb1N2hRiuR5PU2yN9xCXHzNMnwiNYuMQVdphtqcu
8KWp3mpxC2ERPSQl6w01Nr9dYm9OqqQ5YzgQ15zL0iSLNvIauTfKYWsSMb0iNOezydLwFCYxE5yU
wrkskB0qZH9ruG/Qa7piwBOqf9eprt+ydmApgZfO1rxzUU08J/h+YUgUmH+r29zVX2nLKwIPR/FV
yogZJexix54sXuwMR4psRn6uGwjX8Tpukf8edcusdqZOEkBbXaVmTzcbPlNgpuM+ZTgJefOxqtir
RW6TEBCOiEAY8uaZi8a8JYtVsanHnsxWS2XX0jK+u3p2iMfp+w2LDxwmJdeRHNFz9fGoH0Sqf2EX
BBTvDw8DyrNQQQ+3immfuhHMT59jWLqju9cRA0N4NpqH1kOPXBl1uZ6jWa5rkwZy0DHXo2qy2Ycp
ys2UYA8NPhed7lFPw+QGAexR6oQm2xlKzLkHB5ON2hZW5E61NuSxkpo2ZO044JGACiRxjyN420yd
AyHZIirEm5nXF25CzC6YRrw/d6wZ8JwiTkfznJwqztQDKWhZLY0dlwfqiqrmSpnVV85QbmNbBrG0
BGpFib2tkiwLatO+VKkAVBQVOErYmdVoCRUOglgfcKlzo63aam9l/K0sfC44s0CsdOanP44SpeT8
Ymk5gnPw2JtOQxGAq6FmBWpDce5pGLPYhPxXvueV4pKD2O1Uxb1eKMHcyt1J49DCXbIGVwaRhvS4
ms9dMdsPvWq2IKbp/d1pA5svPkcifGxHsz74XX4dMyimw4zxv2q9+MC8BccDDvNVN9XhHflGhGcA
VN80HTIvCrN15cXfYUgcL1O6FhmKYxsbqXVswzL9zOTADMjudEiCH4+y78Dnl2zAJsczt4Zleetc
ZjjQNOYgtmcwFxuLbdy8083UgT/uh2E6DxIfatEwmqoR9tMAFJQJx3Hp4zi2BxXmZyhretCigDQ6
RYqSa73Xo1adQoIpGKLY3sE2yg9bVP0Fb3Z3yWQFLl2D7cYkuj8nSHDOxL1erbGZ9j//8qtdifDt
FLo0/DDjcDkx0FJsrDs0wGOrDsOcejxbeNJ9FU7kXNfN8qVh4ILLX0WgAzeTtJmw+jG8UtCt58JL
7k0AVFvbm1m/g0O9WkkUbeJoavZg3+5i03tNfC+/dKZ/xa4kgbeTfIFHzA5Mx6b7qvOLGX8MXCwP
7WA/ote5G8fpGeBaeq3Al4VtukxMXmQxZ09lpsX3WjkGjplnZxmrxznPx4d+OU2z+JRNP5bCFCSa
Q387Tn6gSt++2f1w8hq03GDRD3UJWiBkpbwHjEsjEpNlqDgyM1xYWtvgSxnq90rz3ZPTuC0MWtfm
7udn5yx18avXxiHNZL+djRi0sJ5vyPXL9pmFxodYiGCa6E5Mw/lsdGbfeLjSrcUBvQ5ZP25zC42n
70zWyZmMS6aP3snqzmVswAFDShMnGM6NWEeE5tCU5zF+wF7RhWYTMjPZfLH/BBlcKTcw+kThtrTY
eoZi6w8V5tEG7BybStlKplr0/30NmkJKDN8JRPSHWGPBzLN58Xu5xdsPErS55fmwy0JlYWgLCquU
O2eimSpd1EKtAcWvy6dzobGpk4Mjt6OQt7YejK3p+GHQcStGB6ofEp/RWwL5c2rTeZN6+c2tCCHv
sf6JNPwrnnV1tZoOykHeX9KefixNoktiVb8iphX8v0kT9FY6wFw18aWCs0qEORB2YRD+gFUDMbeb
3Ot2pZPNzFpk1uHKsuoRQPjaON9CglLrLhymE116TWNDbLnfs9XNWWcGeeme2TvrOy3DLu2WIz4q
dMoPuY7jcwwHtkmgxSAmskwGVAZe+SOujZ1VtPXJcijAMuFoG9unEKo8CyQWbrmgZSe6qqxWnhi5
X+EC6DtDw4pLMnO0Cj0s93myiLBpUE7VBI61r8WxGVDuOTN00ClJESA5OOeb7tAAxToTCD2dZ6o/
dlvLAt5EvWwWznqC6r/lcLN/pbek6cpAs2m0ita3AaBSV1YTzWzMtAi5FBuDkr/6cWISklVDtmjz
6aPRklJb4QVUJEI9KAiTxI83BkB88SwzLV9D0PK3Sfo8eq26U0azkiICEdx3LM6hdzMcZeDRZM9l
jYrQafGdo53eNKOFhLzMVTALd8ApXOq7ecpfutD+BI/HLhaHDiEqW0ZxrK31ojiXLXe7uDGsQ4cA
GeVQkj90evMyG+1bbtH0sB3x0uI4ps5BeUP45g/CY+HQJFefRHSfWOs7EyUYojthvzsFPmO34gPg
UwrWQJO1AKbvYhYRdzaqfiKbmwfTCyF6FnUSlPbUctgY7Xxyl4csqdODMD1M3+ot4xDfeyR6XmFY
zleXBZXZR+EuQSUlV2rmMBjnmRt5osVn4imfe/x7IEWr5Gz5Fmx/8cBWEUzv8sA+xP7nW+xEI/QL
C6ti0N1u41AxooIK4R543Z68MzwGPfrgwkGrHJO2sU/y+sEvIn6zVn7rUR9vKkasAC0AwcZCwzOp
IKGEIhsvGJs3bG2rJ12yQqny78KfJ8i6jYcbpuBlRv3IBVQD3ILDih6KlLKkoU4dm/HgZ8q4N12I
eMu3CostY9/8xLn/7iT1ZzMl4bZuDErSMPQCciFMTbv0nZvADrXqHd36pg81dSxm0CwZQYo7Ycyv
IFKiczGX14Jx435WmDGM5cFF+rxh81StVSzS08+Dq/u/hzoib6gNhyML+nnf8BeKvH488mMcymne
RDZFXUzCYpXJV5mE4B61ZAfUyd7KkYy0SGcPNti0nkWEBLa5ZdOdNxJUoYfMmEIFwiLq8KUhcj7l
yZLA5qid01V/pXr6jiqE2QfDvD4RIwny4bDyBnIZHCafCTusuKzrtTMKtuJik7dWs9VmAC+wo9ME
72Ydadh2UT6sliLOse2PGOTmkOcvcrD9je6h1rQHjOk1SifdwbM7toL5HbcfSPoWBsh2GOqtsINh
7j5T1WBfqnZ1hF9UdMULw3dUIxUygAJe+arxUVDpM0Id7RzmLhgM8IFr4tnkCCaF3mJvGsSAe5Fz
VDFFvsz465BVn4d0Z+mw0lkJ0U92Z+Knso3EB0MWDDNuFJLh6L43pPliv9Hwmb5pmV7sOt3Z1pbX
cA9B1JZYPiGrs3mVSX9RoQUpOH+xrYbr2hzeasLSBmnj70amQhGbqhV35L8mD5l7ljNH4H8aIvut
Rju+QvMmV7NvPDZoZKC4usd2Mt54FYmAH28nMu8rUSQyJU79HvaId7kPwJWWJyQ+kuDHTxElz3nq
jYF7qByG5kXPExI7T/ZQgvW1gTOFwqH4CPdV5b6Hvo1LWcZPmqs/MXfCIq2gZ0QoUbravWnwOTnF
Q7w9IyDruxmREe0K2JNF/ymCmJkGEqVruZiLWreBNUEgx9SQWiy4xSU5wCCbfELHK1noavExSTCU
AYwihj3eeaFArwQjI/TYOxbRcGrj+wy8aue/Tj4Gpggb8apzqDpH7ZZCQ7/Z9LXr2cbGEs0Z2CD3
xZ81wBDJC3L1eWVP9j0gs3ssJDtgN7+ITz+pDGmsnrfPtXTfQdKv61bzyFpnUW159GUd+lsDK6TC
vZsmGJ1BkLCmw3GMsvrD0DpuA/OwGbJ6RgSDfz4xHiK9QckDvGr0dBSHZBKm5m8MY6gBE0hAbCLO
3J/u8jzkJaEP69LImrVjtzvbNp+bgiqzPM1mYmPPszjhF4B71OzqST4IgbCiKuRB61BSwSMgFxQZ
WzKTbjQzeTYVCnvqnKfS2UPc+BiNEb9Oy6Taq9+6ykBVhAje6oYwqBr0arqZP7Va+Ork8tUMk7em
TMkax6aPLY+tZAQKoGWjSgLfJgdGQV8C6ED7NeTm96JGMfJPN2/17TC4a5lGlwng5L5Fkm6NNsBZ
FQWVci6mk1X7tNKP4xB95pn1oQrMQVmUnrU2vZaD84ghFkVKMbwimtmzMH7po+kxg0/r4fn3Muop
V7q0VDVcDy9+9kZgIkOD0c9cdqcOVKH0bWw9AlIV/uSRtrMpQ301Ls46mu1X1RI2l1bGsc6856IC
CUVuEqxKtabacdfE/nnbca7f2J7fmmrcZZmPmdBDlBe5grAACll7kaf7mC4UQCQW2GhM6+9GVh+T
P+ycmo5gMvRXlwkL2jJ9bvdQpcJ9xG0xX3LPYyNaE59JzAdkHtv/dtt0yaoDxd+N6KBG1gRJqs5W
HW+FAFUT2d49NrdobRQwsVu4KWHcRGhasuesUd66idmezLk6T4Iux7dMHYnvXZmalzhhcZ8l5t5L
wZ8RzYb+n8Vk4Ef4SRKMRogJ5XvrjPtameOmypu7AiCcXyXsXRiQBeEtctppX8jkqYTtROePktCv
J54IWErY8QQTdTcD2eA2Q7PTBHqHgrlz0Irqw40FkzSSYl+k67K3SOFczaQYrdwHr0BUmndYnwtA
JnSUdGciDUqJ8i8yuYtq09cwEhPidFtIeCQL+qrYeTU5QQmyu95jac2QgLrUD8YqdR+w5AZjaxID
0Wf52Q4XLN1cPamcU2KMv8gUGo+24uDXY7yB+Gqx0vPHiPyWXzS/i8IG20rPvZkYgi1C2EAWxaNp
efWD0hNmIU0beDFLc638aMW9XmnDq8GLJxfMG7EbfnWw59KBSUVnLSXFF8nZzHjBwFpRxR0YHYti
KQz0s+aOu1NGXa/02kE1aXUnKzKfcoNAJjnwhDAaBJ0mzqGuvK0hp3zDH2aEMayTUvezrzSI8f2J
f23ZYbMwMA2Qo05rkLYRGl9A3dlCV9OyEl4xep092vHsadDRTg+N9yzFvSftN8Z1YVDM/C0jk+p/
JqjAmDKSSLEkTxr++NmAOZ0ySKRtVTOv+KxEyKNzizXsKxLmuiPLjpPiM6t5npiXXUl3rGn0CdGu
ZNA7FFzMI551nwI/LcKXimwPhJXNgxeaN5wziLsdeCxiuGMd+ZY1+QQnHjRYHf3uIwaO3sSLtcWT
UHdfs79qaohMGqHCgWALSrCEXOsxCmvZF38hReKiGI2HlBCXqpfkguFwYlxmH9Xy8PPWjOIHR6f2
Rjq5CNzF0Zgudktq3uZYEZCXL+UvNkeK6Hz150M/b3k/LsifB6qwUS66jhQOaLjAQH/eKgfjX2/9
vO9v//yvPuXP+34+GY1FefzzZX97H+k/MHTmklg1sreOCF///SGJzH//589Hf96X/d8f+PN5WdIs
juHl2xQ/b/750J/v/V+972///d8+5b/5bX9+vH/7mj8/eOqK+F8/35//8Z/v/Nt/+edr/vyy//FT
/vkdfj7xP37O337/P9/15wNeIlSQx+o39rSv0R9DkqSTYEASum8KsuK7AjY7KSDr1Gpevbyptt00
NevWdExC2wgCXOy0y4NogBPMy8B/Kn4zExv3baH2g1UNxzb/4PKqsGeCWjEzfzyGHd7j2qiDerRe
cjrUY6liazt02g0ix5ckkHCrKoqkbmZqNLIPXycKGaLflNz8fDh+pMod/zwkeT+sZy/GcEA4u0Sz
tVeMZ6h2K4S3kE86P9/lVr71dOgt4A9DSiz32pjZozZa01YMDWdNUTq7rmnsXf5rtF17L2J9E/dm
vkO7f+mTrj4OQ/bg40YHwYHKzl5s7HpZlPukABQwGr84AoptmWpIPlUEwPLnXucsw1QQIE3BQgMj
5tHGenRgDkTjiptdWx5EHHYsKZ2CCW3YIq0jNzK2ALmhz9Pffy6eWYh/XaBwmpi56Bq+pQa4FKUC
3sd58T6i7CAk6+dNy4BiIHBBk0r6VyJDLMKujmow9jmGUrMnywib40RaEev8F9bBDDszZBfgWHxJ
i+VJNGU6lPqhAOYyviVWi8QpS7dhKZpVwvRKGkFcay8zxpA1w/r7roO91UrcEX26g2vDs9cVC5WJ
UhY4C0dify6M4Rhz16U/IHxFm9OPGmXN0oWcE3q5wNAyiOiXoeu6XZ+3BcaeQ6aH+5Boo1WbzPZ5
ODkywRJC0udA9NgAcPWYLaWfC3JlgwqYtYlBf8YZXBZIVQGFsT6Nx6e2qNAOauawJpLiYryFffQh
8CEjz/c+3Shf57ZUSywh26+QHD5pxmSYlv0dL8Z+Y4PLzZpBnG2je4nGxeTJnPrgWeP3iJuKP863
h0iZNWJ6DEVK86DFf+W9/WyM6Tsj33d8LDTdbBqyoWUYD010Nek1d1y4MywYEjJjUQwpw7i3yC4x
nGQv9f7mGNPrTNBrrFevKVjPtOdwXcoSEKEvNZRuEk33he0h6iz716xIz2lWXqu5fmLubp2BGFyi
rt+guko3hcl2XyeedaWhKQYgA2SEwVV6UKe8JIfUwa26LsnoSYXPgrMUn+YAnKv3aI3p4E5uuUXV
RQJoOrKbEoN3HLKMHiuaqsDy/GsIKHNVV7ReqfnqaGG+yZCErDVrRMPdP9BYYFUx5UHPzOdBM1Cq
qPJe4IusY/crZPiYyZzgb/xRQTIMexKTa5QRA/iWQjw25DnspMldZdCC3CkemoHate/wOrGC3+N2
w80ZtoHWWB8acD0mbjcnbe6MoY8f0y+CdF5NjRjiqFePng3qNMzQ0mBayygBeu9ZTAnJ0Z3/VVlQ
rupnxDzHTDdeK5P6F9fJBzhWEhDq/i3VubwdBJ/gHhCl+5gBiYFBjA/5ywWRxJTpmlK2LPshJ3DA
Vqx1L3qZWpJulR7vlEAZC5KI1EkRk/+pWKLl/MBRaB8Z5JyztvptUW3ETHiFvTGpRfDMHFtdMKXs
uDljfN0JyTOOTXWGNr9OCIur+gSAW3TvZC2gmekUyc+CGxDpc5M8sVw7FiMq9ygZr07CSN6jpgqY
Y2zsZowZko8Eco8WyQtgwqb5kkoqahdUkRz5SSLiknNcIFBRsreJp4Sc3gr3jn41pH+WTbGtyDqZ
fDoULopoZ2oEWQ/ZnXImZ02Pc/VFqQFR6O11iOiODc3A2qX/S/fs/GD07ms2xQ9x/OE4yR0DmJVa
LFpQkAcSfoy4BK4zHqrOPoSJ+ZCGsUXh4N3lJWkDcWOvRyXvqLaOPv5tWu3yuZ7G9xEOLrpu+5gh
woesRWShkbxGWri2WwbAulLXtkmDSm8/m5jNScsLhKoPkLQycmgzHrm30/iq6sI5tj44E3a8OcBE
Jq/gi7BsFubHPIflvkAduDIX97edG196CTWbent+qAr/bV7K3Z5WfkMM0dmPUXDkQFj1JZj7d2j7
rxKU3Z2py0uGeGSlx8bOJy2OpzxfYz/Zw0LNDvMUv7QJwKxRvnkC19VALhcnR7GdRfaOrlED9DNd
uGMXHQUrpqRT51tvyTzPa1C3qn+TEUGEHONIkKLPzgQxR3f12iUOgpBd3xJrYEPRXnnlzFbnOmVI
iMH0cSja927cfqhlnt5MxSerlL+8yvrWHYl9d5lfxpl7xAC5j0vnte6nF1+Js7Moq6XCOFCZ8nOe
CcBp8A3gUdgbVdlt+6mGxJEbq9xZbpcVgQslk4M0Sgi3cNwC/8McIICgyavLh5FABXTmp0JYr6Qp
I9mzazb59atRtWRM6DVImzA8Ce+lS+0na7JjoIPdTbCMBZ7t/PbtBRaMgdcfMroXI/0AL1rs2eix
89cv5BltxhpFtjHbFv5HigMZHZGDnDPFxcSx+ZA0/mmvelmSuUqP1Y5MjPuZ7U2Zk2Qyp3c4cIm0
B8Fi9dG19bJd1JH6K9nqNz5YVGe6K/SYMIjaTpDxfGdxjM+Ll9xYhhAUlqAixmR1EQJAEmW+yKxu
kWhN4HG0JSaB0TU6YazV+a5RIVjWDqoj5nqYkYO7siP3q4oJhDCxqkxJM+1U/akSmiMOy2vluTke
4HgbF+MzBnxwqzmIjjT87kZb7FlP7usmOdm99w1V1tt3Rn9owng7sQ9iX/QzjbaK/58z+/X/kjNr
Etr1n4NmV19lUhIt+/Odlgy05dP/GTRr/cPjvPdxyhCGZgjHFP87aFb/B5MGsXzIM4XuWqZNTtq/
kmYN8x82mCeCwRxHF6ZpO/8naNb5B7pjsI06mHbH8Bxh/o//Rs6saQkya/8trc01kRwIxvsASH0X
RaZJEq78/LglZUS2m/E/aYdjXPocfSKaTgJPUjAmdrYu0I5d7VBhfyF9CS++dU1zx7x2HC5p4e17
O/UPtms+oSrDDGcsoDy9yZEwlz4X92hjP4+iiyij7tTUYuVqHUF4urLP4RjAtPAvPw8KF6nlOPmZ
wZh/GR10ibxxnPQhugLI/mLkVe3mGTA0QjNW2LPAPS3F2Rv6X9HITffnXz/vz7h/r1Bl6IHoGq6U
Qrz5pmFsc9b68DiXqYLu/hq84TrMxHERO3T0SyPEeBGi1ZgLmAi6OT7HZINtuKci7q0YQIVkI4Ea
by6JYNDl9c2MJrh1T6g5uqDq8W2gyKxOAKjlqWv9g+LI2McsQ09uj1Cw8dUuZCV9iXWantjIdt7y
r4HIUtgSTrrjR7cD8WN0l3QQdoKxsTAScpXG+WHGXUWcI3SJTjdy5IMfkxTJ0SpcNArmdOwPVbtN
CAjY6MkwnhfzrDbZt7Y0Qd4WLBZjcW4s2W7tHm3exJa0lbF/1H33tWri+EBJsUC0w/CJoehWYs3H
4gU1Mvdga4STtoKfZlDfECyTfsHiINMV6HsOa0Wz+k9YfIHyQntl8wyuhUILLaQP2sK0qKAjALOs
stnHfcsp2mPpQwXikAg4+eco4dnQRuo+2au7XhgDMYtpoBnR76x2vitIlFMpKNPLz0To6eJtJbeq
BJVUUnMHnRf1Gw8FyBq/M6508miQf0EbaF2yf2hCnJnbetYWO8O0ilPd0cf2DKRVwQ0xBnKHF0l2
Ry2O33RzeiInB+BupfIDwsCDXYe/l2k8kgZFN4WdE2AaPvvsEss42QnvIbFK85RwdveR8ehOEZDL
xDlOi8h3wm2iHHURTr0uzHaHwGiZtHr2XZ9B6tX3zky0rRhaTg63NU8KwHAtRm1v9nhmhl5cfh40
338jppGIg2jpN0paoRbnSwbOBdBCF5U2392bDr7/aauM1b0b/TLjIT3py0M1jzdV9d1WNIxUJJrr
DW0OfNieKf1cly/wBEMWidFvQVvLC6X4Cx4bRl7chxQz+D0n5+iikVhHnR0jNJRB2sbHPrO+idP0
SOOxojUISUsjJISlEeNXrDC4sqIJFvm01in756gLrFo8lykD5VLaW6Osn0kgRmpY6/XB4rdKI51J
Ig5L5m6oqrGTRZqILyOJeHUNC6+MGMVjVLBXmSVN4MYeDWnLH9Yi5HMTOw3aAuH8JgOGmhC83Rrz
CFoyYLwcgMJk695I+yUb81/81OHaYT3ERWU/yQmtb8nQGAXCvOvxESBzNMOzYaCsSIA16UQ9bcoZ
RR2s5ge4FE7Agn2mYuJkNpJp3SBM3Nh9vh6Gnqa/wKmXjNiO06mMz/NTJ3F06uwdam1ZWnes5V2N
zT2Deyi3atuK8omMEBIMTXNbQzMwBaYXUGjRvDM6Hb2GT/2oFtPnIj7zQALV6NHWvQt75H9RdmY7
kitZdv0XvbPEeRBa/eDzFIN7jBkvRMaQJI00mnEevl6Lt0uFvg1IkIBCoi4yMzLC3UnaOXvvtWfq
ewh5LEFWTqirTI+PRkbFvUUt4D4mrjjAvHLgP5CjVh+twLhmdOwPBPWbtmR6qY2Wjh0hNd0B3Apo
ycQsJxnKJwB1QkS7ECA4J+lA7c20UxtXBvzzOOvnJjuqRsOSKkmkFy0HqkDbADOnJCJRUgBXLuJD
bvl/qKOMaGnjX+zppiHC6+3DCa60XCJSCT+E49Iu0XX4Illd7JS2dqWHTJQ3XJ+iA7+S4SB3U3YC
ZJIuvEX5YbSqY+DG1xQYm5XBPbdD/S7DxYvIqRIk+mOv/GFTxvs4TxephHQlUZAcKAVlxD6+nc61
/dOunAg+jtU8bHNHPvWq5jfunFQHZN/6pxmIBybse1jIMQkx8r4kKtdmJmgW83FM5D2VENCvVr1N
SiKvaVOQ5OO8Ln9H1ss2hcLEgmN1lcnxoc4LdxdnI2moySCZZAGtqfqQ8H7vYE3KP5Ka3Hc60y1W
kgRMKV9Zza38zGW2OF8WkwBhaLsu0K7cCdscPk5Etf5PV8xnvSBiodaus3zcsJXA4pR781E5zlM4
LcpOGzCA65o3qj158XhJy/iVJDW3Sp+isJXgcRRLqhxUaj01lr8PQsTecORkPs5knXmtjV3YfYbs
PkinZTfaIZqV7ye3KeeL+LQNTIS2TFM/DIvoY1nZTWY8pPKgO+csUNY151efFq2yDGPCmwkFjeqQ
0Jiz4qN2pJh5wCoJo9bUL0610O6Xbr+JicyCqcc51904siZv1o1QjaTPLZyIwODm+JrojvAx/W9g
/AIjnR71AMaUT8i5G63yCIP4hiBIYjSmw7dzO/PiVkDgtdvshwEeGFEQCjCIDUp60rEhVA8iqL5V
QDWnM8C1c7+ou3NWOmj6fZl5l6Aj2cSrwrtG8Msb7f1gF/6dcPJLNepbDgQO1/sIrbLHOtlr8iit
PzxjFISsawft1sfL/uYlPTAQQk2p/DbbsSOTXUoma1JAnttHBM4qZwu5HX5+xqcxTNVe2D7s+Wil
wCbuCF+AKdPOsTWtAPGNQhyRyNc+yOydkA/sV2Acd+Y9g3JOpXg1riDr5w+igL1Sz0CovoCQljtp
4jWCq13u5wG3QdOIS2K1GDsqQg118FVhfgSHPK9UX01nGeHol1TkRGG2pRUSi0s63eSwHMa+5Egh
RWa6X1miqcWI9TO2/0tgBL8JUeElKf2ShR/I3PC3pxMWE3he4mBmOvVxX0cjNm3TTeFTD5gGW05v
OBfZCdjiaogOr2JQvXR5+5i2IHJtAeU6N+0XTQcU1NzxzWx4NLCJxKcRTSgw7Hi3ufghofpYSxcf
rjfoveRZtwEo8oPPKNtZmVyZUR/eKwJnPeB3kiQzCapA4TmxFEW2RfKlMdsuaj1L5569Uoif4thM
D5x+WCB65qODB/86C3zS5Hr73RSGe6FJ/Kc9PGbXoZGWCDRAr4xqkBlgOkwOYGYIrJ5dPrc5wPoW
W1wYlpvcnM4ulUogLrmVT/X8id3lZZQWG7Dco+MiyymGhInlGurqxk5IS6ux6MJkGOXwJGOTKpDY
BWxlYdXBS0QiB1u2BOzVTx66kbIp+iCTPWLlcTt2QLhYdyOTxxZg05lP9MGoe0h+aItVal3rKntz
YdlR7fihG57/Kp2aFQqVX7nWYcz1Rz7Wm2Fii8cJO1wN2MGlcljFc57BZnVy2+wJmjYbXGo6MNsu
BT0wIwYqikqbnihV9ikMyZCApbc03fg5TAjsm5GiUCcjgmgD1uEcytLDqGZ771TlkYXSpzXXnI0x
LgckrOJaJFdL4LnKhmK4C1jGWQMnD9PTOFaSGi7jgGzuXdTcZQc4+07b7BLBN63mItgGJs8ep78b
RuYWP5leMm6+105mj7GhH7n32A9x196rBMC0Xvpbncr9SScvOmpqDdaGcK+ElLv1wNIhwHdHHWf7
XEVcmzSEKkq8Zv/qVDBijZBnSNsld4s5JwsxCnO62OCFuTV0DtNDTaQm9Y8eFj7Dvg4Jft2umXas
RLgX1K+lU1hXU25aK26vYRd/Cztg3z3i3pm6z9TBMWenx0Yo/GmdVmQXWFSwFXwpsvJs5/JiMDZt
nZp8ThpmNzfPu22IWr3NgyzbujabUXjRhzo1IFH3/CYxIx4HI9hk9JR7nFoUti6trWX5NXdksJ3Y
A26f8/KC5HVTWiOW5TkX+k9DrmfQdc1QQrdcrRH9+Wb2hVt/SqMtToa3bYgbnyJkNMVoRKkYvWu0
9QD3Z9e18Wu5GlM53dvxKLbBHEBCZ/ns6PzYtTI6A7QCkEscLdMMcbLbcyp4y8L5zsAftTZqhoPS
aN+bYGk1V/zApr6NKofnEfj04/UNVKfY01uUmz5A2B5JkXDjKy7VPD9ObQ43tLxljWndpc0AC567
YUca/ykq55fWM6bvxH/Em7LO2UJ/iQg5JlkOC43CkmpS5GkbNBR0E24A5COISSHIyzD0RzBP+k4k
Xf0SpzgaJ7tsPiqimwQ/rLuMxfGqN3Hu1Qyt9xPjFWvGaZOMBe0LQPw5Avj3aR/49+KvX9qZGlF2
sKhM068udOgoWX6ZwLuvbQPqMcPudJ+WM+sngiwrFw4g/t0aGjwAOi2uuSzIy9mkwgxCs1ZgMcAE
ENMoCz5NoqK1ZnijF2mvMTCoBg5V30r9MHoftYrFjgkXtcIAmBdkMbmlRaMW+Z/R8JjK/OGzUwQ7
Emff19azyAB95rRgdPFaqRwXEMtxZPP2PhF0IKeejYQoWM7jn3n3TWIEJg5923XxKs7+OYwbrueu
3aWcEaqCNqqmZxXJx0D02TsHjLuuSOXOH+LnLO8Jcwxxvp1cb29jom61d81sjjHQRVaRl9tHfv48
phKTxxyInYEVZz3N02ZQFADZ487PLbGpVXC0sHtbFJV25XQ3Er1e+TZhhZrNd+MJdbCLAt+RjBvw
MagCdGjwKsP+lP4ldKdxwwWjc+z/uWVRxSIx7ynLW0cAGg5N575XxfQQgIXSromx1q5fhgUSPprt
xkndVzY+9s2EigNhtDmFebe2Kzaf3dRlW8gqE1tD9BHu1SX3rzeoZ+MKjlPV7cJw0gy+/TZsmy/N
4/rczlQfG8SkveRXWHL5mB4lIobXAD66+tmd3+hzxTJX4lwBt5PhGR7UWk7DTqdYVBovdrZLJIM9
Lh9xgV+pTbJz56GKlE7zUecPOYk+5MFqn1G0tcG4We5CfMMp9rezlZOEJy25S60Z2DW9MkmkIuYa
Uq5W4OabsTTQuTgPG5QMQ4aDb0NYo1o0amNvQqZc95b5WXrKulRxV5LzhroyVFh68iSqQeoM4tj7
5vdUTnI3QvA401IGIYMrEf7Cd2N5wTWKQ4ohYBj4PRjkyj06yXgP75gDrLH4rxvzjNixiar8hXN8
ypVD0JhqOP/Y9sF9Z0XyGNdkkprCGrYuq6iQxjVMQnpXB061mftbXwzDdQxKAPEDs1Zc0WEwTLh6
pMsXv++gcoQcQ+XCQExTMhUCpzUPuSFhlQ1Wd3GO9IQL8odJmb8Krdojym2HuMFok5bNju8I8h12
QIa9grLpOTgDjfnQwO4PGRohjQxPkdPQzvHby/ijleaGG2rAoT32Hls4lODYoDJC194ZFu8vgoOg
4Qks43gK04TnWm3/EVb6MYc8s2mGp56XGaQeNuJTi57fX4zEQxG/WLFPTkJhDJp+eVZ86aL6Zsvx
RHiP4h1NLkhAMp2nL0oq6fTtj0nOl8dONq6yDkvs7C2Aw1gY6zKJNE618AIY+pxLtzooRBGRpNal
7yO6ujs9AZTKIXZ0/tGILA+B0ICpxit7ke78qxzhZbpmwtBIKQTZ5D645nP26Mu7DoTirqk52M0x
K6Bs4qjgw8DAxuTtyPFwhx6rV+2kEcRoTt9iZn9XJT3KQXcaajdYrSdb3IbGOXMwRT2OxxN9QyD6
+uFI3+MLnxDD/q0mggiB076QOOnXtm8ByT4UmQsmaRbXcgrp9ItT7L5m+TTFSIrYhjiOPkWuzyJw
XQil6ANAKMOmJVaWExKDYq2GON7V4jqq6rJ8OmMlX7mafjywJj0Y3Y5zGDKpszY7rhxH9JiN25e+
p2MhIF2GEzF2rRHxDl01BmXBq/MnANomkvAxC6fbREl00SdvRG0XuxRQ87K4S3L1h26v5RWoP2Gn
PRW52nbj9BjhJ0gdWF0KyCZWQzKxA4apYRzPGXNcFVpEPwSlpOz57F7iJPhx4GRvnLimbKc1f+LB
obUuoHm8ZIXaVzPIiaY8OAAodgwN1sozm7u2ak5+GuzNno6D8muqvVceCXu3CQjSOfVtGP0nOVKw
gReNo23dPCRuUz/ERgVIzc39e4V/i0gRoAbO1lZyNafgkSXFncUOcy1dozq6I/m3OrMeiZgX4Op4
t1Xpyg2D93ucuu19AFNmPWnLefG9vlkbQPp7Gan7KTPeXBOvpm92FENVNLSrhWCuiOpLQZMrXxRs
b++sJEmKuzjv7vrBfol9WLfgPkF8+5M+0KN1b7b5dIC6TO3Urw60ayErfZ4ipCSeikK5lyn7KszK
efAMqtay8fdcmtkhqOPbzNEFcu8JjfO+iTqm8JZr0kIC4lAT1X63Np3+FlUIUE6t9pnd30bWucaS
rRyX3VC0FJu5xnNdoFzF3cF0kRu19WFrbqtJlD0biu1y2bz1Tkf8YxlhQpYRcYLDj+Ns3Fo3q7U/
sJXJlT3ld0HkMUIudXvo0N25U4h9Tkn6QzvhUzdzVK5ZjlEKuHSxwk0KQv9AuvaXDI+V6xXrcoa8
I1zQO5NY5wNwZOxEWz4OBySGaZck5d3kwGubkitUGZrHipJDQ63vAIrT9FuwFkg7IvUs3puiJY8E
7DQ0xrPNJVHxSaMYnllbhN5Th5a4wv/wMY+PwYBeaLk8ecj3jtDqh58k70900d1b7q+uo84ntfh7
LfVxSrKgAmqgW8D81CJ1ZbsSaISrQBY7r6k0Lt6s3DOff5veTVcoeVxppLRozeLnJ7808XMGFrUY
mHOwFoiXvHW+/NA8zBBD5sH64yz5isF+YiG7TXhDhG2ZoCKmj7KyX7CxmqvS0+ynEScaEpQOFDww
P3cM7bDu6FdrVUDHwFB90+zAXMxR1/8tFukQITTz/KfYNLgVgq8OOmo/csO2mQF2NkkDrUdafSDd
IiW/GZH7Dv+vCqm3FIFD0cDwSUQ4C4vPzI1pg5UmKSjiKCcRvjv5q1uF7ar2U5hMIAW9Qt1NNvfW
fGlko2yTVols+jQtsGE4FTrvO0GBsRKGFeHWNHO46aUh2NRodkgADu8DUhhJ67KNtKtbY8aPs4Y2
yL1+k+TWy4ISH+qXzhroEbXZeiuhtoO7iYMYGrIbfYdZ+D6F4kAI4iWuTNT3/NDnApAOTzpM2+dO
1OekLXniTHA6U8d4qmF8Glh9+VQ52xRGSz53NzEFQBzYZ64t1rAOu2uL3jR4LcWtBOIkkzzaU/VQ
YUOFVx60l7kZTo3G2wKdkNZiU559od6sOeUwUccPdZUcGtYVoGu5NUxZfr+EHfK5+a7N6LEX8miN
zpvRJBdhRNcJ6wbFUTbPCBdnkDgkPWuRzAjVjmjt4wxnLPeC8hDPQBhHTO+hC46ox0PhOvYHjI6n
vsjh+YaKeyU4zDB/sEl4MZdRHDv65WcY9scZXWOlYchj7KHNb0za60AgHfPNE1lcejL8M3Fx2IxM
XTLzabTxxpesdbdmRaI2a4lJ23mLRX0Yjn1jLEL5caj9cimPzXey44J1ZcPYNewlyyOoxquBGoeV
4aubKOjlJXC0uPWfMDtA2PRxA7lqQ/rLIWJDHU7XJWdAgQdhOBu5QFfsoIPyGgPJHeriiYXWbU6t
bZeW0IyWp3+fUbvRm09VmHxXYuEnUxKl8u69dLFW8YLZtFlhyYrr+uB2hbXxEFOPo6y3wVK8baWd
iVmk2QtRfvghZzyhDCxB84PMuSD00s2R+JQYAL1A/CtOinivZf9uLafeK6OV28oPv+yZjxXpyCNP
kc3sjtHKnHI6M5u3oVsW7SnUIYIvbTMw3QtgllT0rDqbkvOMvbtGMPDG+Xv2y0NE1ag2Np0E4pIX
1kPf2y/sIdsB/oAw/fZxjtAuwE0wL7MdgCyd8AyBPZAtcVs5AjyJBFa6bBwgqVg0WZrt1Yx3cHK+
2lK2R8gX4FVaLs0EljCDAJ2CbKWDmDwpV3xuZ3/sAVw36bk17ezWXUcGGQ6rve0ZNLdFJ47uxJPQ
Tt36llrxe1kCJxmokDNzFi6Cb6BOrIFDsfyoC8c9FPTr7IfCpD2opAkiE8WvIhranadz2MHID2f4
07qvx1PzaEUZMD0yUGu3mJxNYdUMMggDKxssIdBOcje+yR65c9BPBrxyKy0Hwl3GFTQNYe2qfEk1
/pwOHip1hB5nVbe5jLO4OAEHLT3TXRLDcmfPgL9MTdQJCuZKvtyJt9vEFBWJ+5gYMn7/qWPhjumq
R2K4CaL3ALWY8pNW/hFdcvOnv1CG7mNrsF8LIl1vuhg1h2rThkHVafcz7ouu8cZPvK0sSvHiLMku
LmJj+ZbbcG8zsrDESB7QzvlGXHacUkIwFFFJF6Y4oFNqQoFsxZpIn3nMn61+tvHZVOzXQ4tPJ+D3
gyngO8MhXvVN2L0NIZSFZkTyajCn1CYbTqmL+I6zQbKdxRAcOvxuMNLyOzMsOAnOnb5aBjfEBhoZ
anF1tnyWcUWHKO6QCNi4w7c1xfW9LSngrAa+cmdX47lp42PRN+pCTHZreTanw9Dgu7SKd+oYCKJG
Ab3TyfCd2tFd33q0ic+N2Cu7epxS6aGP8gtWJsZr4YHrLUjwpdTHJhG7f7sIvVMA0xEQTHDXuBAv
0xDLZ8GBemX783jXBB7H2oz8PBgxxltqlkIbGQ7HkbFuDLkJgpQB0BHWTqEY97o3eMt0uasiMOHp
wumAwf6ktUWYOCKvG8sXmgWW2MmwOK32KYlsIOVgZQeCtxRuIes01UeopbcJLBWtgZGld1RE4Pov
gXoN8zgwvhhblvAFuwty3tP4iA+T2Lk9zes2KZ5hVEXbfGzv3Kh84G2Z7p2SRlQmCo9PRbcUN1RQ
kMzwc/AIjUUy3lGXPG/1QK7RVTUPHrOJ1kAc38jzf04FH8+RBCtmjdZeL/Xju9qrXdRMwjXW4AwH
LwlZnHPigaffYO+DURHZEzthSPlDXWnsr6DRcj3A9SdtXaRQX7jzBtqDQON7d5n/gLrdPRPyeZp6
A6HWu1ojc3cWsw/1gqkBC4/WVNjGrmr9z6piMTsMTrVVmbq588RHJquOITMImhWbxTpHq64ht0ms
Bdyf67w9aQv3QxkEHLFbloGK/hqCqhfHwmAc1UtAzV9og2Z+dhtANKXQkLOwWuyVch/+yllXfnCt
fJPS9jnVO98unjz8GCcNLGBru0wtXj41h0qbKPLIp2nW0HT/MhmpOHUYVI7Yv/5KqPZ5OZ5QaN8w
EoNEMKfPem4A/BXPTZdQ8EqsqDMomERiPcP1+NUXBUcnLfdk6oydtuHll0udr0zu0wHkxGzYCRwz
otUqQ3+JKOM1gz9ZQ7ltalEtZyt3VwMLOInSx8iCl7Qtx02F8347sAJaOYFmgKPD9cRylYKYWEGF
jSmS2xDgdCDzGmv4eQW9pbOFWltxEbBa2BhNSwZbefWJkXDYMjl9JovJ/q9fCFfYBwu0Vx2qhBIh
NLrMtoh8EaRXaBgrXt+YpDm1GWwn7tu0AWK0/GK3PcJZ0Wwmq3nXJdvOdmHxJKXc9aMpzu5Yi3OQ
aXYFf/23xJFmd+LUShyp42i5+5bzCMFa1ztbAyYNodGfh2B01jltMIywPDZAyPEl3ZGzc1bRe4hj
v45H7+B0xrAOkbR8jv2VDTGU4km8ILi8y/GxnceXwrOqnS7UL/AHtnGX5w7M88kudpOVN7QoKAiP
ExzSjVxy+pU5kh1N3L3VpD0oaH5Rttv9xy++ueEEcKS6ajrEDgip2AQmCGbZXIIweLbZHpqTfy5Z
v+/ZnjLe+iwDTgbqxwnUJwBSK+yYE+PogL9kX9ImTnG1/7r0lhfU+9IRzb9HR1vt44t39bhYCqCA
OexG9diJa6Wti99F/jaCQ8UcFW9GaT7qmuyUxxCCoUVeUtQos54eaxciFAAhKD7dak4MzK9pfQWv
SZCuaJ4HF88KkLbXwB8k552MF39BFaoAMX+CM+0QtsPOnRlIKpSUJDWHcVMHzMYjz/moepRe/Tm3
ybga7PGGGnOwjOnJcngKGfF0nh22XmKEDuxO2U3X4X4elwqCyf+NR521sdThAk4kHKL8F3KrO26m
P6xUHDT/hBCV+4N1kvYXI9BA0uJ1bNnfeFORymjoMJV4tDwG6NRhfYTiMEn10KHtcFOYVok0cEim
xyIg9a/s6FeMnoBWnbW7ZDLvAko8QwNByTPzl7EL3xZWdWh8Dk3BaSry9pUi/ZyMSB7GibjC7wJK
WD7yegaZ+ONw6pV5dOXU+ELCDZ9bErebovtrRRMfVaBf46ziKkCfWkkJZCWiUYQO6LLjdBek3a0g
HyxCdEQP5YQVFIxfG5e/OnQJ1S0tVeKbIo4P2WA9jNH8zmnXbIKvMcc9UyPmL0aDeu2C/e6m+dFx
cuwzxYvUh1TmV4dT0spp/FfToEyiTPmELKHsmdhYOCxhYdmfgdgfgm54by3/dYjMJy/LUL4iuuH/
qFIfaq4cVnDHEm5+HkV3bRn9Tiw0B88Iz9UFJ89rE1YnqQQ/AUfWrR0xvaTBuyToQV5c+QfXyD/v
Z40tPcer5YcIQIqH0qQenIiRXEze1kuoiCFai72DutMC+3LWHxZUQ8GEVnpCsG+SEBPzcQuVlyNx
gU1rLI6ic16BrWGWTpxV1TreduhoC0/vsnBo1/GT2bt/xAiiWnOVhfg28PEsoUMUiQrq6rIC+ojD
hR5gQI2Op0e/J5eDwfdZ9PgSa5XePDDu2zoyzoHrHB2UH152yohb3hzLd/hZBJeYY06bomLxooZm
U2ku/b+8of/9a/wfyY96VMWUcFf+y5T5pTATZUna/pf//PdnJfnfvy1/519/5u9/49/vsq8aGfpP
+3/9U/sfdf9b/jT/9Q/97Svzr//zu9v8bn//7T+2f3lWr91PPd1+mq5o/7eZdPmT/6+/+U/n6/Ok
f/7nf/tSbEWWrwaP+G+mWGtxsf6fTbSXnwawi/rPNtq//sZ/+Gjt6B8uLEEvsoPA4Qr4l43WDv4B
Vs50TMvxAQ47Edbbf7poDTv8h+cHQRgRQQq8kP/zLxut4Zj/oFI28iiWdTCSu87/j42W5nDzbzba
EGCb5Zt4fD0sa1HkOJh5/7ONNqvbKfFmSu68jIKjBFYGiD0WU75P9jU0QahVLQdaCiX1xm/Hx8QT
v0Sb+EftpYCESDlZ5m6ugt+zRRjSlxwv6Bl5sitbrwrm/l2eJoc6o9Grasx77B3H0EbzK+PYYo3N
dToO4EwM+MqN0WcoJOKhUZG/c3RW42agy7pvjmkqrW1vDm9mHoabKEm5BCeS8MrBSpllIRUsBIXg
k8D7N2nRNC3O533XPLIZp6I4ojMnbqHTpWHhnmjaOAZ9ubdrnPcAHRc/fyKQYNkJngCcO6vCAocG
ZuKGz/apLeOCjEJPV1vH4TWvXixM+WtdwCMRLcl/CA6EvtZLEmk3+AhztjhQu3WrUmAfcMAcDL7Q
4CjmzW2uVRO61ypm6F/FWS92k+z9jTQ/Jt36rLyx79S5ZGfjGOgf2Ap2oSFPMszBaKX5OuoDaDhG
+0l1b7OfrGvRhD28thxf4XzzSyWPAijl0OXX2jZ+DXVO9bgZPobafvHaTl6wTF8ZkFiY+RsgTdx0
5vQ+qqy3gPeNkz6WrhDnaGN1h2nWb0MAnoPXvuK7JAKBVYOmXr3n6a9ku/XMQZIpxBHgRT3/cla/
GNRkYzSzh41Bg4pLov/gtCyXCxQ+bqsd/CD9pRvc2r4ryw2h6/ApFMLf2L1JF7CRHwbFhrgZ7HDr
6JVl0s/cpFhsot7fGqPyNzyYQdeYycbWPD2AWgx0cjo1aQ2PY2dmnEDQ3VM0ycln3fX82TplQz7F
7m87AT3LigV5rxefUWFuR2/KX6mqtxQdiCh7yx49c7Tx3DijedJBfRByPIspvCQwFh61AF9uquLS
s0xfKcy8Yo7buyEgkUYdL8vhQMNdjdiH47nzHDbTkoYKmrLas+8sIhnAZGZ/KAqTNZPvbn7Sdmo2
DT1g6w5QiBp77JpZ8+bM90k0t7uoiOgOAxHpQnI8Vb3/Jy8iYHpq2pmN+WcKcKrUcb5mMEKeKfwt
PW3FqrY4KBQF3pkBtw7Ply9j2UNAIWWqK41oI/zunnxgt2d/zVVOfn0P2y7rmpMzUf3ppom1d8GL
W2XYrnHIiW2CWMnPaJy6OIoQlBxIkm2RbDR+n8D3nmU37ETHUXzKcNklWu+0MbZrgnXeykm78I7N
AJelh47XIlIG+U7l4leTYdXCNnjwQ9en2rZ9UE1/XLxsYz18e7bbrMNZv0Tga7azPXiY4lhvmjYK
uRuOvyhqzqE2AA+J8zlcVTIltTrflliNaOdXUSiJ76tP14ZNvl42NDB7gBbF6H7QPJ3iOe9OXndi
rTxbRQKiGJHJdgZ/7zvuE6yQ50Q351pF9z7FsMsAMNE+/i4zTEUF5SO4YPxNuIg2juu+tFXRn+ce
22Ub9F82XEmMA8dxWTKGgaf3NTgxdqBU/ELv3jDmwvGS0OMaVxMsYtfbBoe6jk7Qbw4zf4NjmPrV
+qjBdWU/+eZdmqOteU82kzZB3JXTxsBrwQ/w/2hyCnGoU1ALgBvbczJy90X9vrSh2th1+4aicxdQ
UUPpKCeiOhyKvWnal6TuqwMGtZXtJqSD7Rz3YyrerYF1h+dnH66aYaOo/tu3gp2pGurS23ObGF+B
zi9UfkLmoMZtAiNsoGLz2PoR8cbsUU/cez256yofYZFlmCpDksSg9G1J923y0WnoLFNDvaMmhGvy
ORrHjHbn2El2YzheZTO8Da1bbkAuHpQN/E1UeX4cvQUqFH4iDtExoqzxEonuakLxRUYsbRoM2BEQ
LgMdCWnIiMPdZDvfruNkm4gQEqXa0WNb0N0UL2oxtUybZvHqZsl0qJOQC0GLennWPJKNBSPDlgdV
huBbhRZtQT7mnhbsg5EcLvfS17yEQtfY7a6AQdsocmKlmn5YTl6npn2gyfvqsDl/d6sRt+IYpYdE
D9suyJl2ko5eWd61scnulYt1wGfEI5wO80jipHe+62gQG8tIm51jOzcjlHgYGp/yBeSsem47vDeB
3BfqmHQT12Bd/TKX2F81MURjYHRIELde/hnzociDUn6ODUl1a5/V5acxTPFapAxdviSimeRfGlPW
tpkyvbxBaPqRg9mdTYcNFtqIkKPLdElgxGdwNNGhZvFXtsY7DTcy1XTocA3h1wUvaZCxYHHWK2dT
+Y21iySSzovT5AbKNeXb2s+T+8yfkbg024+s+PLqYjFG+SfbCh+M0ai2YeZR4zSP3UGRhA6XAlcx
Q/qQ1vjUUrimBDC+2QCZ7OGOSlvcUc34xHj4HsgGxJMbwdqsCuqClb/tuu6dWf2JIkx5QDc0teNu
w6R8DIuZ21IDHm9QIWQ8kq7WOnHFm+VPR26eOA4twoSD49JL9RnXGBu9mIJzc7D3ACuNMSQmC70+
kD2Ks08WXU7mK4bLG42pFlzY0d40xAiPbej9qAZ5OhdyWevyAHUFq04VMiu49TEYA7RIR+BO1AWi
pyQLWPhwM7GEsfdO9uz0mxWr/rNq0kvVgGkbRn66uIspb1A/dAssoaW83NlzhdiSTthD27Nlbv1w
wi4bF7Bb1GvZhWfGeryxHj7OqhIfbTs9L5dSq4YfjmHfKsIwExnq6BFsqguP6me+/soNUOSqrvkN
RZSSUTv4nZq/dKQwh/TuFl38VzCqee8yGHlhjdXO32T0FWAtWY+F+DbAKe1ViZAw+POuSnyasXBQ
sdQ/avK4ZsQylcbG+jywJHYaZ9twDHGJpG1L0/pDQm3DXdHkhbK+rXkvu9lb02I9cqepox0Q+Ys7
FzQwQEiDjsvdBGRNmLkPhChw42QYN2EE/cbqfTAAxKyCGvpC2N5iSrUwarcNRvvqyWuiX54AUpM6
xcFugADPA88qL4xJQmMa6oikdz26ZI5rJA3kJRpDEs4hPsaAHiyg+NhGZfSRYAM/hT7vrXkj6MTK
Q2PuleV9WhsZNEq6ymaAkIRZrAuD9Evc9eOuFpjBtX4AOe2eg659begcraRzKARuvWp4TuuhP/il
+C16b9qGHkMj2Xhgy6b56ELejXCSOguhi8xngCHRfU2ycJ0GpMOEe4z2FSU2m1palE/UfxxQ0akR
R/CM+ntQ8y+TAM9MCxP8MUNhlpbBjpaMYDFiNNlVaOCMQcvFgFjL8jk/mnglCSVLjmQekNnOOEaZ
86yr+JJE+JOidRuJS5y0z5rykAUUfeobvbMN0PcmL0vZQ9eQ+lp06XsWnngXWQYWFYUp0SNPu/e4
5vMQZJxgFK1r7tDjmZnt39WUf7lVe9fW/4u98+itHEmz6F8ZzJ4FMoIuFrN53j/pyWtDyNJ7z18/
h9WNnupFA9O7WcymkImsqpTEx4jP3HsuGqNijMipQrJoKBczTq+fG6/YNXq4QUIe9fVZKZ+k8EH8
COIyZEv5xWXAAtQ7Rej0cB8RSm6UL8wQ7wuZvluWJ7Za6qr1WFR3bYClv8p/7eGlQrOKHD1uNuWM
sKpIM6grVKgE2C1xybBKMWC8yZyTeZFK8NqohQzMXu6zHqP71I36YHjxb9cQy5x2nPO6Aa9QZz3G
avFb+al77JV9TCFNL4ao6BYkUrnJR9DYMN4tXMzd+J3kn2UfEkoAkPJigw3FsqcvWvInEHo27w62
Z/ZXgFs7EwMjt9bWLNMfrz60TkdmjfPZdOMBh937iCtnI+P6DcqrV+hgUqwPUVvko4Ng55xEdWXb
0UU3eoiQZghrLo389ahuTOnw+HdetcoDa51o/X1ej/AZ8pF8FXY3kVwBG/BmdrLLo9Xeqki/OMWd
ixkLwFu8wnpssqMoDZQ01bLWs2jpoYlHxRd3KwZsXDOkIyizoG7K5Zuvl/zAWbBTuaIEdLJq7ert
WejTXVUSPgNwlgFaVjxYDf4e6t/HrkSbZYou3JjNeNcNCex7kRFrZezs+gA6eqtNCOiSKECwC3Y5
ANy1HUk5Q872IGtot+wwEWjk1VJJPDFeRIEBBxhEFL5K/+oN/WMovLfeUocG3PJCeu4LNG3WbABF
ebb6pzdVXGwRO0cP/7sYqU7HlOythqNRcvksk2c387+8nA2xCzlO7xLFWC56d9jMTLL71QHIVJ5W
rd8QzBwskKN8cvUzr3O+pPZ88r0aFK3PNagI9NUz7Kz4Ahao775UGqKPY5WcXFsxEP9D2bKsNMyi
efGAF4bYTgfe/M3o/Nc/Q+Wtto1g5rLWoKWDirDQdGKXcVvcaTYlgpV4m2ZyeFyxSafNMLVQFqeH
pn6ygCumMZxsbQZvRjnlsPT8K9CBfOUpcWjMXDDzWkwUn+uQMBzMAMl0dgcYhm6kcw602snmhN+O
zgBEMnTyBcZKZCzI4ZmAayCV2+nkVFl79LXylNZsjjwnP5tGOj7m6NHYpck1BjVFboi+J2cyuwsn
e1P0EP16XqNeEjLkNkwlpDKeMyDDeOJ+cATwLMBzU6o0wKiHYY+uY9x3iJtXEfbHZc1FRt+5S/sw
X2N4D69w0fW2AxTilcuYucS2O1taci2wGmtkMe/tBgMP6GkbmQ1oMRE555EjpEmbDxRneFMtd9lE
+N9jjYgBKzrMarWx3JNN+VgPYldr/idkkDnOVu19qhNGos4Civ5N5tF3r6Zx23fZxQ6IEUHPSLKR
mWwREOOqsUiwipv4pJs2PAPuykVJdY5jyXlVP8KJ7jJphzxca5viFIqk8+Inrr5YBepEvfcBQ/Y7
GChSLCiN4NeZOBY2LgoiWkBhLM0WDKA06mzdBfZLkrExKJhdbfCyhefBzLS13yJgbH0uojGEnl0k
CI5ka9xcuYOt/K0TObPt9cbdADq5NHG383z72GAjXgzw8hHdBIckKB9aBGZIKinpRFuTZZ5gmUbV
MEqHIMX+TIa4G2T3vnSfMtFd2qg0cQoQ/j1LjePR+moMopgKpX2VyrTQiRNkxfz2lFqNSwet9sPU
XA3ToA33nHWXmzyO4rEnq53kHP1AnIBiu1ZtALK1vMimOkZF5T1QMwOT9VPMRZE2CXxx48vg++9U
WF+N28Ez5bmPc+JVnecYhfh49IaGjr3JSaeHZ+OxMk+rYdgOoh8XLOacE7l5+V4yeEpdW2xo678q
waI/GvsnvYVeM40ZSxXNW511nwNT+tatQiXHfEFbYdlFIzYQyyqKmogC4gW7FtaUvZ+agjAMeemc
2tgynaFcjHihk7YBP6/X+0a2dApVvZU9UCTDHy38lDkbtxFkcoFFgskQ+MlhZWPnXIE1JGRMpR8F
jJfegMhdyuJbpP7RVaCsugBpeC59c/n/I+X/DZbBmMes/3qkfARikH5k/3H7+fn9p7ny/J/9ba6s
Gbb4Q0omyyZjYEsa4h+T5b/9keJDa9q6CYvBYHz899Gy/QfdrnSUbemGMZMYmDrXedsE//Wf9h+S
ogQLvWsr15G66fw7k2XH+Ke5ssX0wOG7RORiMv7hy5vxDX/BM8iCpDVheMl9Pfn3rZs+RFN4D77F
I7qQ9yJ5K+Nkh1DtgHJ9qwi7i4jbHmlfggJ1XTGmiKATc+nQ0UA9E8j12OXAk4qxdUR4WAGv3TsU
XaLea1q4qXFHzTmMs22buc+676S9MEoWiaXpYTgM8avTCRNbEe3AUhvdCzAisAuYjgC8/oS8TFPv
b6KuZ+o6IjEySBKZg2vzJys9atUliI11bRGpY5WrsnMe9Cl7ihx31UXl0nHYD5MExk2GJEswyb4i
vgq9NxHWm5Ao4RDNXlg+eARZoSofdtCnd//+m/S/27z8y3/r/+DqxeRT9a9fk2Xw8f3X12P+t/++
dTH/4AMI7d7l7QCqPP9J/1M3gEHkHyaLGAxuIL2lpVv/824I/oiFjO26riGExYblH++G84eJn9FW
ti54ZyS47H/n3eAt5DX7K7xE6jbvhW7Z/F9dKCbu/Pb85e3IJxt6p2EfDINI9cFHzRO1h1Roj33v
PnfmeJczONDN8eh1c0VSnj3dcbdBtRINea7on7cqisV11ND6eVW8eo097JxBSg2kJd6pzF/sVm8P
hE+0s5dzmNHaVZydHW2iQc2KfVwYTOarpAMxjqyt8s7OHLWXBcSrh4LVvOd1r1qm1gUZgOQbXTHv
WSu286wrk3ojqhQ4ec3sxKQGquL8FNaNfQxMj660CzEWoH2bsaFm0e9qdraI4AChgbV3gjpdg4cg
6IcwXYKjoa1MJD7M8yiVI043nDW0MOpddkZLO3Nudd23O3RtBz01tk0nnS1fPP7VYDoYJWHLfkAE
msayNxjZ56RE40SznaA1h+UUjy1gYjI104lfTJG91cEi7EMt+c32fda4wK5BLFvBtwNLZkn9D5a3
P/bF9D3YbbggjQaoxmdnJviy0piomtx6TscJyh69fXLvJtEXQsluiaAY860mryIfZkF3fEu8cT0Z
uOwGaygW1DheAlvJAzbtWsk7Qd4PQR5zhWfiLqMEQEbyEwhn76oQG7p7DCss6K3l4Hi14seIoy1A
KEunWB1SKdEczz8jJ0KBFNtENbPI9zXtg1HLKnUENK6iPLo2weRuFWARTH79gbHsqG1ANP6SeB8C
k28QP5S4Z8epZCDVORtnQFltg3tymmtmspbLtOSTxVW0pr86uLAEh4bCBNc/AgiD7Us7znqpWcNr
g4mUxjEdQZPX7OZARuGIn83C4Vi/ws1+bvrxmSMW+3NhIcNoX2Q/pKBNsh/kGE9WmNsoq/sjFS9H
Jgl9tk5aex9ZF5zzuGpx8/dWbK9JTNvTAeA347W7wByiooyfQtuDs4jhCQEoeSoxyp5kgLuQWjTV
zGKY2FU7u+uu2JKfXXbv+05T+1EF5aaM8r0BmKABw7B0an7QOddJwJjctYvnhklxnOtq7ddlsKhU
ki3y/j1Xf4p70G8Gvo1kja9W2k+VjH5RuBLOMJNdurB85zF8JiYuLxqE13Hwd8SEvpYdgMMk1J5r
K7dJOhgZLAQaD7Lu1coc7O+hmC4FE9SNMVk3Q7hXN8E2R97VCR+mRVAkbhrnJygm1KgK/kIxe7TJ
MuszKZcB+sDABh0xAI3Xoxbo+cWp1FNrple6OZ/ZIUgQx/5MAuOcFc4DCaA5b1x1NZG1RHX64yfA
9gL/KILoCnfuDs3Lg99rWC5w68IwJ8YmvIRS4JtjF9B2W5yt74VpDoumYXTeqI/Y7Y7VlF/xaONY
r8qDdLInC88YITgYb3kfmT8gbBkCoHQCz1FcX1vyL9RAeFbS2W+9s6HoBZ6RpruOvAQ4gfY+Irqd
eAsPZQfed8VT7f28OtgIG5YTDiinMKBriOT8528y98zMbxkaob2e/+oGBMgi6itrga7pa2yQczQK
3xs3t8zTAGRE+UqC3pXn7ytxzqEMjSN4HbTStdbc2w6pQ7ZVfDYIDrGIifNs1UxjnZTeCD9knB+Q
0T4xdfV2CUvOLqTcFmv0GD+uzoc+ZxTACm3nCPiMXZjudMlXEPRduQ3q+S/WD3lj/fSGfhdR2dHt
dw+pXl5xtD1hvyGNipEFmzTOM/S3Fx3X9UguacxuZJEoBLTVnLTr5QRGO3g76mFllDViOv2UkJq5
nBQxqV3wg3buMRWIOy0TpSfKR1YF+8Ajw+ZzIl+GHy0DGenzHiHPZY/4lY/ypHktw2piKBdunPzS
LPeI1LKnpGR7nLBoik3nLRxhsqMLLnMyrZryluvy0qLERgOO6HTbO9WM8CERy6muzeR/KYMFbe5O
pzITbCaFfecUeoL5Mq2QTF5wGZ5tdSwHprEF4BSHIUfevpcZyCiYCS0rf6PftzEUnlYx+2qD9Ea0
xWsJHDeygIY04S86b+K1kAimRX/sMmJ5kERtDULTa6a6687jf6udXVuehggaU6/hmbMGkg6rOHxi
0ULVODH3TbRNKup72CJPEdAR0I/yoXdo80AAjSeLjd6yYA2p+8U+C3OB5ck/dD4p5k77rHhbrIh9
nnTXIxp2s2tOWVRlq6G0y4VrBa+dUj0DMfE8jfIOut5TrqNNm2fZALZOkTcuicHDeyaes05bsTE7
ht5DxJWwNfPC3GJKQ0Xm7ir3hwgo/MzItpEgERam0cyTLuo4Awk9CqOdg0rKH7BQTDpxW338VPcV
KjEfJlHGvn6ht8UTJr9T3UZvk4nOGBdU1TtXC/4wFa98GiwHqW+bYbkL4ZjhawATerZE+BIE/gVw
AUNpgy+ZzKnG/cl6t0MtHSpkaxMOxaLcE/i9w+BpU5YsQ0cRd2om4j2FNbpxcCdy4LYNMPWUcbTf
PrW94xGhCfTK6At1ysmaX5DRU76ydfd5mOCEjav09V0Q3nQzJbms1QlpmXOLSf6BjmOMuG61wDhM
qUVYgh+JTduj9foTsqYnnyBQ5p4XQRZYTPMw0efy8qAT9Lln0zQwcfRDt3In88XQeoMjXn3JjCAU
uxpnfw+Ay2q2nQGkWnqmeLQ0A6pr0TykWdaR59Yw+Iucwl22xCiKkfkPsBNQzCyxgVgbiUmCuX7q
0Dc7HqVMXm7Csv3xhUW+hfZOTAW6ZQ1JbjPE3ZHM+kcO4hCxPtKJMdV3yNPKVaeNdzCeZwFlv4FW
+4XcGiZVjgj6SVgksxQ+U8NCMjRFXXzQsegJ3LA2WJldo6WzGo7wUeoJzPkFzmYgoOPU/zLV/qkV
rk8xI8SqCQto4j8RTXFz61nXU8LdqlFmo7dgwOAP9Qop38FMgxuYTvz1wOQWU1fmq6KYJmKKDA8Z
sbI29HUR+SgwN5E1y+TB628BivCd3j51xaSTdZcXCyLhyc6tX61oqOdKkZwCnQ0ioLUFq9F1Sq7Y
1oi5P/KMd9RBuhRSRfZhzRQGzVLbBjdQHhjr59Qn/VbFfGwjU+HMD4FLzOP2CQFzUhElE3AlN3Z6
c6ZqbboPZtFcROUlGz9HpIImg5LvlGOKNSxvPz+5fPjoXfeFaIU7HjLba0L9kDBwsiiin51+XekZ
zOHp0ePSC0khIFb4UqJQFZ4B6IbthsAzPEPfHuoeBF8Svhe+/NFZQhvDnSn7dU3cB14RZuctUcEh
w1izx7QeAvAw5FFg4ewSdpAq+xwn69gHBhmhxZdOzscM4g3L5N5mPB+OrKjCzr4hlnlvcaiemvA2
iuZbpSASq6AHNZygOgZRMiFsaJxHL47mIhAch9LvG/Lld7Bc3whr59L0nBP8hjVaVsi2kgCHwt39
+QAaTBhNMX6MBbw8jBOxHv9oCqETSYyLTPEaJRqmQIE2BWiuWuEx56CklVlU09yqWLpH+rz2ZFVo
joyQqFpcQOusypn99r9aHRjszLvVoMZfrYeW4qQvyjOcleZ0f65fboCrI8v/HhS6sewX9FS2qfro
rOb8gwCnZztcDeQhi6DbFJSUXkGEU0x2AVKY6A6p+6tm+Cfdny5U09ku8PFgmdGnNP18nYMvXIc2
U1SoakttGDEfNQQEU3bEVuCcCpkLPpTTIxRAZGZYeQurO5hOxca4I2aICAfZWNXKFcHOjSUOMj4v
ylLTztaTa9jEZ6sKj6NnI4iJ1mw89vZQGwfc8y/ZEK8adNnUcvVDadoXzSa8U0u5DIK+xRiuukcy
sVkEGQB9MhcyivVSTrRcvNuMH83gEFf6xm3Ky2wnw8xHeh266W7HTHcdRvlWJuFeVoI4lKCDpV4/
StV/975gf2neDRlbEm4dvqj5TZt7QMKZVTw9Db5xMrxxoY3Nvur9H8N9tjukGKqsWKx1CyrLcsfz
nbexMRPQlRdF375BfEeVOikbheTQFOrWVfK7rNPHwU8OAWuExbDxi/jZ66bPcY7e8WhmaEE/u7Dg
e4Ruv3L96MiGYqF1WKKyhkJFReJDYzPGh+xVYCU2YxdnJDd4WmNpL7vxLQs4InzWyCVmw+3M4MeO
uSecw+YDTAtrVPphJDx6NIqLmU6PZAr/kPSR7wylNnqFfWno2/XkWPuhexRpHq7KOLwp1d3lnsHG
rfOXVledRkR10sFM0rB1szVwXp08+MwXll0dByvhNo8RiUXCJBilVVQ2/kwVa8xxY9bhmhXEwtLs
t1iLUBVwVGS4cEpm5U7S/uI1uIzDvNbtqyvhJPhR62Md6i99HrFhYerFQUzJO01ETAY/sZ6ffbOD
KUfcVlDa7QFV2KYl8A7eaf/w3QTYJmKnKrYqucUMJhahzQ3oIR1bmeLaIeSDLIH/cwpYGqrxJht9
RyCCWGouk+oLYswdYULvcHp/ogEw+Fjb3cymnOF4zWtcDzQkrTxaowNLTgs2ke0uzRptjVLPxbwr
8Mnwxnp2qBv5AuAEwR1TPe9ejyLGEHp8k638yH034DcsyqCkLrHw1Ou4n08ziEVD7IJZrNA1pNV3
U2eP971h/AwZUzc0TFbU50cqmGM9SX9dkvrJN8iGPgXnvYEhwzYF/mSSsSQLcHFWxDp1VFqsXsJT
Liq55t6J2STotx4E3LYsoodgwH+VBhNNyMjcn4nqAuziWzGVl3hyHg1C7DjZyk1mxw9uHpGDTcTe
0rXvTRf4UJ2S8EQpwgJ6uGZBSmCfa53TpAHT7ugnrWITmB7pr4d1jKO9cJNmJUzGJAGYjKyjq1O6
2TOJH26DaI+DZSwgjLL0IWpq00mxIedruEydfB1H71QD4cdakD0A88WfM/SfiRS7XrQWR6733pRR
uKVkoghFXbNkZIEPZSQMjBgt/Ev2IesJkJUkMYGTYTvnbZTI7syJTg661ogfAaedy/umfpmzfGsJ
GY5V8ahNyXceTM+9RziVKjZlOxkbvYf/V4PVwdGLfpduzcvKkV0bRlXO1T2bbqP8ESBhkLnTHVMY
ksVmT3f2JK6OkuylnIDqAwsv1AeB45YzdugnGIlSCGS04EL6PsTIxUpEJ0fZpQ/Iu+ZbF9jlWxwf
CzVh1qm9lmTRCQ6ZQ1SOiIyHKU+HVevYv9Le+9WQHgJIUtQZG6uzSgo7PIsg3gFjPho1creMb8rK
fxhkq0M56Dp5p9zOJddJ1dKwkSLmJ9Ms2wOV2Gg4ECy4hH28juzuzRTuS4JoZJV7AHozS1+6PYM9
1Y7e1o4yWtMKBEGlBXQvdY1kCkzMIxyCaJ4bF3LYdVm5gptGUpiRr0j8WLNDY4UbaYtIyrnkCD4m
H7iugFxPsbnVYO1BHJj4EePkEFb9lgc63Y9DjJKtYwWP0Yv63U4v9Vcze6bnoaH0nZDZI/1e1R6S
tOE0TJ6CoYEMy8rZYCDiEzGYGGx0E8EaNZqcV4Ql3qGe8ieVEnzRhQJDfv0ea+oCO+Ap1XB1lxOc
3ucszl5Cjg+83XDxRc/RJLUfq0VRYMa4x9ECFFjC8Vt0APC3eAp/2aYSCRKSlyQjmBWDGRwhUp6M
jI/XNLgfIcAC08cOjV31hohNZ4GagqHD1IdUOwKspLSMC0rm7/VzUWACj5uhYvsrgGfMzC1/ZGxB
cK2sG+7XCXyOmZmfsZ+9jo1BGINlNzsPWwkiTmxZXLDYVaGNKZEKPnIoHqKkv7kd0ty8R/tlhu0L
Ccn7xonuWbd0GJ7KX7MennRYKrOXLF/5BcWwrmNsTU+Ccmow42+l3xzmJQVYAK9X1zLqCT3j6LaT
/iLI60BVYBMSRqrG2LmrHknLglrrAMThrR+1Cx3TtCrFdEqk9YJojB2qDbZTqh/mU2/YYShGUG0z
FZlSZG31WUOFgStbQ4XawiMoveIgjexGXOuPG706rCe2yAVgaaM4wgJ2zbXikJL3uISyvY/TqlgF
gXgVfoGRWj3VbbXkPH1MR/e5LB2EqRPugfKhEC5Qnt04Gu80EL9KVsES+RGJLva1aoMrYMar/ovR
OYG378P1jcmn0v1fFYRAbe16nnumrLvjz0aJ9xpCbMxn1+7NemXbCaY8bdxGw/iKzoCBVz3ejyj4
d6XFsM0Lf3PDndbwHSXKCtgMSbVTKnRX4eB9iWJYax5EH9/M13iN7t2x3YetCk7k4CyDwEDFiCqR
eMFnoIcXyKJ3IJuQ0ymSF8fpFiKOWjU1YkJ/mI141WGo0GGNKeiWbi+UdgnnDVBI0oIv3kbwYnvP
ztRKQwzcRpxGftgskW3ay9pV6cK03WPjKpN85arcWaX4NtDTIAatM6iXfOMmSdBxyfOZyYoaQnhl
XGoP0ASonVk3Es9zSg+lVL3T+gkewzteXlLuu2rDnPw9xR1cju+thjOrNb0PYimiRWg6z2nVDUQg
dLfCoplxhvAF4xDal7o7OaYC1oT0GYm7iRh31Xv5Jx9fa6k3FLrcC91WNMhrAcXeKfOO7G7W8U+A
tT4HGd43zFvCzlj3sTeANvc/wsx87CElkxw5rGrHWBdlcXV8/8t0kgKOGZLXLnlKNF4ZH07CUjKc
0u30BJUSnK/MvzN8Wcu+yK4GX29TVgeOBzy3xCTgtCh+UD2JlVEV5FvyuaXHO+oux6ykFEj67k4K
eMhopnVrHhUCFDMLbw/KmouhpXbN3Y8uwvKLcvoITNh2CkU+Udosa7iKHp4/RAbIvLdDx40H3WLd
gK7l7bzYSXh0EwUStO6YvjpfeqEhwDbxDTTAFLq0ZrTbukzaPR9WRXerw/xelESLREZ2cn3EdH7p
nZOiu+vcaJMMFbozWklErrTobt9eO/un1d/5QOgo0KPDAEBiPZbGu+8il3G74R3SPWVV714Se1zm
TsrJPhkCBgfJ4J713AmevkfARVMK7lGgQcpm4BQopEiWTLGzD2s3d5+JBa1pFbwzIqZLbOt7Z2IS
1SokCq1iFMvPTPrptwKXZOf1IXbTlg+Tf85xXSdT8DL/YYsSOigUmDNn+rCjFxnKO61sjBXBG8cq
Gx8ovT/mKbrl4xjRjQAnpVM8lvar7ntfMja6nZiMXzHilkjjkFlcetJpHWUqvsc+Zgpg4iIPHRf4
yQgEFbKmn8mLPaf6lUO37Ot+l0y0RUOSVisjsoBjEpDY9jboYU0djGKSBzEg/iDjel97zgbxbwwB
BJoOqN9x5U3eyres+47aYukn41Yo82vkMZfOWwmvc+WkTborcv+KIpIAnwfXiVZCRB9F3otdGqHq
axiOIKP4hEMEWntO4c1mBY1tSMbFqzGIdUzGNuDSvPkuJ0xUmkt5VpifxeS6G8/yX5hNaGB2oktp
eOfJdPstCcnf3m1+ShYcPcrHOdZIV1+6BQIE4v1CT72vwkZPZ0mLS6j8tXCbLmU5/hLI7SBhQ1YW
NRuQjw+JtHF+JxHf3l63Mw9fasJtnOdPUU+8VWxLBJK5dRfOP48qaNuVLt51W74VsKaChFYwziZE
euGEjlTDXIGCPxmMTZRi5OVmXzOcnvXKEW2V89y63OatSXvSoMhZaGayUS0KVDjDFCM7IYNL3LLV
rNlq9km68/ricdB5SES8jjZEWZkzVpcusKImLddW29eUZP6qs/JfDStOOBUrVwHMTWAiM2pkzafD
pfblXgh6mcKqqAoyQCZeTQB9Y2/SaGLoUtYX2v5hAxjk5uF1IKjE+bIQru3qtZkFN01CZZ0iJNCC
ORp95V44KBbzGMVLVp5RKIf7qiJILmfU7xcDy0CvFNtp/m2fg1vLCTfRg0U25gRUaB9wuuxdY9S3
GrtaC7GgtQl5BSjkhj7iesO9S9mdHlKTSFardNd2oe71hAj4SVcB42SGMrYTE2HOPN1/6bgYllqe
fAW06osODwydf2zujUKstYo2gdSHaCUn/U0QvEgYc3VXNR7eAP2cT/6hLBpqGo8jzqgtXMCUQgTN
MMwHKcnAX/eXQR3fYamgWBrfXQq/rWOLCAE13bdG3dpKiwarnrvyHHI2iUXLvEjuZMiKyW83Ii3y
hVUEgKF9g22Y+u272tvKnu1KPIEmlBB52/nlN2FojVWqHoY+AH5RpfYKheKlUQo4L3kHWnX2I/0U
udOGvA/U6oN3gwnkH3y6aALJedhlcAEYE4uaBN1ysKAcEROdjMEeBQdq/rrFMVGiTDc2tQ+GIrPx
W0eNB7A1t6ON5dH9cwDv+dDWayTVN4k7Dvqnf4K5wTyTUpvBOx84JnuL2syiC5ptFx8LkdQ4CJOt
k6hXmNIrkbJwlEQCLOKiookOi3AzmP5XUOHYtqHHrST1Cq7DNNvrIqKUDSLc2np0YdWDOjI3LlN9
L9pe3ZM0BuR6GtKt9EB2VmCbsjT/rWo1QdbMwkOPvrHPh3uUWNsOwOe5KBr/3OT+Ocu1F2aUr1HQ
wwqLnY8qGOShmP+Rqdbcji3NdmL9tAYRgYQsrcbK4PxM3Dvik9eeb6rFVGtnvSRaK8kMte5zrGr5
kLf8hfyqT1C41HHzQfHgp6045NWQ7MygpW8amXZZFOIa04KoDYN+kZiZvzFkf6cVJPrUzqELuHnc
ZLjq8Ug1CvxpjPPgru1bWCao/Th40nKjM+KO8viJaJE7JyaLzPSebc8S61gVjNeENFbsP16qpuo2
blI1B+mywHS5+Ah9nzGwU3TWElsCOu2zNbGFD2MUrpVg6tIBLwvd6CX1Nbwh5Zi+dvHbMKYrEsBZ
XcQhss1Iq46Br6+KRrvTcPy5sCS3WdRl+853Hnq753qj4Vo7QCivpscJmnNyrbGuWhcM9MbaSzs0
+/Nv3cgu1u4Y2BBW4+ZqsWncBzqCgfl3jmyb65+/AjSEy6RM3xjaW8wEkfRaBAYihUcFbjv1TUX1
0cyr6NrioUxtMV26EA6MRqjeILG+eC4S/owfYtqiUXB9AH+lS3sfmG1Ls49IUNYbPLAP7Ldn12nS
7uyYoWLKpbcSkniI4au0Rbc3E8fZSIEvye/xWXR9WpM+WJybBCgeCJVhnfjurahZj0lyywGHZR/u
BPU8C71wb9jeWgWud45Hs1oKEpdXrRjPkcZOXEKJqDya0aY0N2xmzG3OTJqpDF7iJmk5+YuEb7t1
QTKY/UeWROlhcOFqVbMUTEck3NfTRWLNWg4NHkKrIwFhKOiSQfbBLVvFii2BZ9CjGDVkLBLf2EeJ
+rsr+vJYVHWwpKR9cFlPm6FElcWPtaKnX9otqAMp7/WqcK6ZJfNt62ESbShdsrSv9qA8+TyiCks6
RteaPUOtg6bfUwU79zUXyjD5F4RFBwgQ4X3B131FT7eANAUPaequlitZDTvchi0pg4iVKb2abt92
4kW6dsYXsXZEZVwgLZw8mwaQjrHZhWEbPEJajLupfiqtNmetPVxLlxFWrF7rejy7bC8e8d1/oJ/r
mWoAnU0HJ36BTAGKw1Ccw0X8DrizPaYBsdd1k71oAdSXOXCBswCdkVtorEq4Y1Pb2VflRP4uKcxs
CSsfdEW71+qoACHD77RI+HelAIUVGlpJ4r1FAPD8j8StwXh1ic4kGmx3Ai8cJR4Uo2Qy4w2r3mjd
mrG+HlscGviJ9a2ZOWod0O2n7LuliyeHkbE8cRIe63y6NAXeHb4HBH2EISyB82L07th6uQxkTqon
SRpBQdHUv6URkXpP1YF5b8tarTv7ucQvE09rvewPRuJF27EoH0lI+e1D3ErCzr+73j1XzDKeyTP7
ZFmtHQhO3wVdpYD01uvAr+sjLM5PrwBIpyZhQqQOeqLL4mOY50hdYuuJIX+/3MRGMRtYc9yxvSQa
1HoPZxRpL56q2t05JsEmxZ9tZZ2eYp12NcH4OYwNgSJBUINzl+lSafSg4P8QoXAcWsRldBV10xTq
GA1jht0YY07CbG5uGIqtCp15umM+Za79aXr6fYKKERXRiCAAB730q6/yWSv0N79x3kXtIvOyyjt+
eIwXCMqtDXPRCTrQfHT46YPo2GQojtDjWGvKb5YFAKZ2GoaKxVBkl8QrLyLO5EZ4ZX9ioE1QNSZr
kG2AYoLqVckQevh4QNaEhAJ72pXgVhsUS59zgYP/SGDr6WDedi0dBhhMcJQNrJE6UcO2VjZD13jO
rhkHBrYNIJBC84/RQO3mvYyZWBWxe4IEVl7c/r+JOq/lxpWm2T4RIuAaDdzSW5GSSLkbhDSagbcN
//RngfuL898wRI1GhgS6q6syVyLTph/YGuzA6TDgBUdQwT3ObVnRGtYSPBb5cLHD5iWIBzjfOUpP
DAD0k9smYmht3yOls8S7w2Gs06M2g5RtJspw7/xzMGFZ9wiEEFWXrNiP7qFZ4O8fgZXkBOt53uuU
WS8E5ZGTOVmvDZAmwmvWKhzuBUo78ONLfGzmPhTJsxLqPQrNzyAxz/TiSSBiUuJkUbZHwkZwTtrW
m0TE70SEPA/89Y2yjD3pl89Go26T72rLIdY+sxrUYd27H0NjfOdt8do3/QdD33sQ7OklaFgaihdr
cMkPJYBmERtkAgsdHiZgFtBHHzqZOy9Npt5bmB4sAcytLOudMUgfER7QW6VPonBfHZTGe2pbw8au
hTwxamAyNcTdqZ2GeoeCPV6Pg8+pytAHVOjmcG117yfx2ZQ0XdSnoEMbMpSofnBmgLsTR2KT5d6z
ANZGBU3srOMcV/IGQ4+TB8dI/qHX+FNICkNI88vOxmUq/OrWjQXKsyF84QflqANRoueq+Jhn2Xnb
DceOLMqFoxU0l4zwQ6vHD2miSVnIP20x/dRdWh8LeERbfaThbGAoIoXF/VC6VW3jwnS3mhSfAAvo
oZPutgMl/qqPdXuqHQrSkiksoAjT2zpaE63b1M7WWp78iinBX2LoHBZw4A12G1Lr0xLOfaIr24hC
tU8chAKD/WGkLE+jr5oXfj71eBgy9rW3poPxxqLqXYYpQDnlQDujYHNEUW1BuWZwGMJzW/VbQNdH
jKDjXNMFi7Yat13IUHoo8Iy0TnJtOVoXdL7rV5BXA0SuGj7ZhA1BqHMXsxwDpEO3ZOob7BjWEes8
CXaSRnGF6Hgw2jfGEpse8DfgWopUV5Ie4GMs0ab60GfVaarD4BRWMUhKMV/YertP2YewACkimcDG
dPafzgYaNXCyBpTJbSWKMws8xZWbnyjZ8lU1QX8Fv2QoFDL0Y0Eeyc7YiEi89cil6KMkYun408mZ
asaOBqRBRph14mC7xQu0ssNBnB8PGoXTmZqL4puFZzf61zDpo+dM66OXEJ3BETbaRyIs9VS2+Ts6
8JWswzfP8hic9PlTUsX2jlRMaJ5eWp6rJrhFOnIpowNpCtVeu6Lt+CuBJh4LnR6fbgsShaX2JSix
Fawel0vj6NJC7Ul42iMaJqrZUfa+6JnFyM8pmHCy6PVi7J2zzD6J+QWlzNkCig9JIjiKU4z24aZz
AnXIIXClM4pM9PvQUfjoE3+t8Uq0bUUvNRA5qDa8p4QR47wpmcNmc2QBvWWQVNQ2rVU9xx6TJoXr
iGv9qSewg+Z1fswyt1o3NVhut3xzB/lvlhptc4+g2NiBC9k5Z8KToHcMYEFCssIDoApjM3H2Ab5R
u/DDdYG6jyrSxeOrW8ee5ICLSt413NrOBAYT757rs+B046WPaCB6U7FR+F+Ova6Ohha/EPOFZCBz
P3O7a1dZK98SQYCyKMtXL9UuptNmy0pwbsJ+gLyB9k00ShykGfa6jLEiLvaaPoJQzPKKaNvDFmMO
r/82lXVoO59jv1EnWwsK0lK17S0bOLC7uHIwaldsOUAgVuybsFjD+JygQ4GrzzyPvA9eL/hTqwn6
yUJT4j0NhpLjZ76wBNzMzhZ/4p5zKYnerZm7p8QXe9PS/S3wlbjn5nCaZkVa6h6A4NUNlIAv6KJT
tLJ1btC25gZZMunwUUoX5bJ3jS9PwNifJK2ZGMDKwg+hPw1RN6zQOxcG7y1BIKx8aSlnbCYWO1fm
n0wWKNNzOveejYYI0fpuIH17nTtz0TEeoYWvVArDSZcdEhsHAyFDH3tPVNt+DCww0Kb85exSY0qY
y4gGKEqeI92tWTfDhsBVTKQkTtnoh7O+OxasXVIsC0HfUJYt8rvBRpZrTjdGnKu2zCtyRZDWjsqK
YcOlH5ECiT5IcU+MChHeMHBAtvCBqZ7El0hWF/Bxd7sKiFxCt3iKs+8eotc+QcGUVjW5OVoCgQ3J
cahJAMYYgO3ENo5J4dWbOjRmktuQXYnoXngILfZcDcEKM4r/Jk3jZBEutE57NECB7r7mcS4OfiGM
yzjFxkXighMdQD8dHeXC6ozoqHoVEX8dyV0+dhtFiNku9aznoFDtOTLHS5NqxQYf5U0VBvgFCdiy
N4V7kGw9oU+UfdN0b8jHefcKr1lPDJKf2EraNd1CVgoiThpjCGBL1P6pY2iW0ig4G3rekHOSbXVj
tBcV9MJVJcunNqMDMOqasSn96v5oREVJdjOGhsWBur09eN5QbTuuc2rJWRkP2vZAUkC8ryNkMJMc
D4SNTIfHR6JO/vdRyH9we+GmOWocQbtW6PVW72P7mtaiu9W+zsJf1qTR5XCD40aDSVHR4mauGp1p
GnRvxOly7pTjVWpD/Ma5YWLG5Qdaf5O+211Q2Bzolq9UzFBJRfPyqAznTP//Tw6B9u712UuiUht/
znS0vfqzSMPiraDk3kFna1Y0N/M3jAfORmrIbMFGBjsvJyNRNUO36dKR0tzCmNMMYXZAjJNsWtuc
Npac+jf08jH4417fDsNsM+dTeN9psnOCyAbK79GPzkgx3qWNDze0fmplj09J11VvCcHbURWdShCS
Z1Ub5Zv3NIBuHthwiJAHHVtIyLCmz/QGqB4exYY1msixKKtcjvZQo42am1Ub0zd0s87VrutzraXp
G0SkkRGO++1GOm3R+Di6w6+aUAswv+23U5sV56rNS542O7fRwue27vydzp9n1e8wfdAphE325tk2
gZzDOEOKGGGnaeGeifkjD2bsEdPPP5i0VhqXJX3Px09OrQa3X2IcPadiXO7byZsjLdjelmC9RsTz
FnmCVZ/MR4fBCD3IcWV6Y3T1SK3PHHJ8sqiOzsHodK9VLiHgRVupUvfZpi94h/G8yzl7bUk0t/FA
0UDR+UXZVpD8Ruw27hhke6HF+YvgCmmATzbcRBV67Sf8EuW9Cg5TYcfPFXKYSZ9ujcV94dUI2gvR
f0yOy+ncPDDrajdIJmhCdMwv/c5TK0hI/wAZu5xrsIymdFrfco0oAXSabEZNahFm21rYf+N/hVOi
fcBzuwLtAieHtWhv0OIP4Pj3nLY3ypIML6ysf6uCKsBuPcjNZGcLIrcYpxcEyqSc2uBaGQxFJL0T
esFr+MzkybQjbmpxnsjkiZ1C37ZV6d997qPllHvNHiANOUImkruYIpAqgYtv5DKbUMwuPJfkvGkS
f7igxBNvqP3WVaxwbutdLMb/btLAr1ZYQvDhEkSaowCz9U0BdHTtle6ty+DyMDUA5B93o//U+RCg
4p7eVeXaw75uzAW7tLhL3y42scHPn1u8kwZt28bfd3QlZDaPKeyxr76GajRY9+OCXrKCDy7bhecl
CkngjOGy0m8/l8ObPkvzUhmHnNP5+qLMIb4b2Vz/YhspdJRAXdL/NZjbwbXv06dsTJODaeuklIa6
eTc6LukY0ykKHFTREhc1cLujqAePQOMcCD5y4oXZjX9rY7BhzRrlmrBBwL0RHaS5iWE2o7bV+hD7
xPzUn0CF9S4y8YSMHdIrx0vCzLzxxgnijmcvnfmmCAPaGg5W5tXjqUHq06KZiC8gdIr7xp3aW216
73oQemgvQ+qnljYD/uf77FLZem4HOQqhwsGoyWGIMlVsh0amaw5jDcmNTrgaCsvHRFUffYwx6zF1
dgK133Ne2MFGh1S20duURJ1ceykm4fHN4nZTjrl9B8wn13SoSRsqs/RSl92tIIt53cW3tkWDN455
die6FJC+wWVfpW3KMTSG2ysH9nbte+JvfeGOgkEd5webhuHS0FR37yo/PZqCl/PxtFUBKlVesgUQ
X5I9mEIdmrpyj2MeGPikrQDYJIovRRgYOniehpY0wSm4e6/TaCuoqcV2PpsuPPjOTajVh5hpNNra
UewpH8i/nLcGwVhi64alsXbmGwrgD2DOeQHHQNJc9FK9CebsS6spiz1zy+ZulBEsNX+KdloeNIDe
5ll6DK/Fm5/KAiqInqfB5vF240HPtpQ+DF/nfy1SDQaLkZX/XQwkq/bw3Qkae3xnK4vFQZA0sHh8
56Br0hPjI0VqKVeO1ob62a6s38czMcj0kvvx6+NZFOZA8/zi8N+vpMMJb8kqeTyzs1LdVPwUZLE+
YPM66J7f3x7/hO8HJopuvjyeZT44/LL1r49vKY3qJTVkeXk8c13zT1071vnxLJDIPD3DKE6P/9gM
M5bdaNz/fnyelj0coGqiJOL3nijQVgm2A7ZEXoIOOtm6R2WxffwrgRveWrVjwUiSF5cgJW9Te37F
YXR+cV2hbcOBm+fxr3VapPtUMIx6/F/8Fs1BGm60fHznvhrsY5e5jEXmnxt5enaOkLvSGOY7Zwkd
f7/z749vbGtDfW3C9vT4UlLBo5eY2CyMGCClWsNb+RHo+BJXVZkHw31qk/FmDbNL56J1lnNBQWue
JGsZCRoVtW3hPbcQUZkGEs4bhuPzpJfnkrM3ic6B3KlxMMBaBTQsJWt+Ebr6jfceJLWLgJzCcodN
0b4P81+KWCMD9wyUy+CgwaoU2Ki4hoGm3misfJS693SamfENw23VGhHml64FYZ3oCOdJTspy1F5O
+pyYrnZLgRO/yBz+dFUGd29+EO6npQL9NYqGfVwV+pWAVyLq2mhbuTJdYsTz6HSGHarB8HUsor8p
u/xZn+9rGpsETfegXASn/NXjcwIP0zwK2DfObDEy5y2umT7kQOySDldk2WXNdCf2eOs7RbO1yKT/
71OUwQzGmqEnsK90QWPxu8URFYJra5+J4TnbUED4QYNuPHu4hRpcxbfHQ2Q/BWGivT7+QjcAmB4g
lx+Uc3FUrN3kvFKW1DCrrIfzFTA+EqO4eTZmlYiB+anKo24r9VBfTaEraZC7487LMnHD2Y8+zrKa
9Tj/jwYX075rBOpORZ07L2W05+wTqU9Aj6ST3qUYWrQq2fXxj5ZUGUS8EhnDmKxEG6Z31P6Hpspw
lTlMbXMSPKKi/Gf6tBQCaQ23KTJe875QT1qOItoPuqszFuRAFpYG8E2tZGxMtCwImjHJx2uVZ6yc
lJGdCrqbjv2KKXD3jNWScfy8K7iFFuzTas4bgRBxIyQnuFS1zcVykf003m0L9BuX9oF+vjwr0X/q
Tt8+melE3A9WiLTLbpxvn8DHo7Y3GACS6rNjZUSTqEcc5qvoeUq739bLzfPQCmtH+9tZ5vqkLQo/
5EDZ0gqKAycgH3GOx2o2ZjVrHpIZZB8woKh9I72BaPA2MR2BlV3Rzo+G8XuIuXMYWYLxCi+xRryU
S04RCcjq2QWFwzF2xGoakew7NK+DHqUrNy/T7ZCjVVcDFD/7EAK23GjdmyWRCE2yEDuiIVejCzo9
TmxnF81zNIGXamN5TrBulDfezPw7K1xOf1P7T7NocfpDmd6gdHuAJ9/wbuAcsuK9WXC8CKtCvbTa
L9Ic+Vq3DjJDEY7IKBLqKU7seW8eC28ERCW817RQ04rpdLJPWxyTxvw7WYT40R3kyO2UbrCa381X
BBfST8iZqvDF+5F+ezxoAEAaMEl+FO8e4z+dKKKpjWn0zH9EIHgx3PlF1Gpr41VwQ/XyxmTiZpVt
s/Ra6+Qwr0/lZOHLYDlpM3Peau90nB3sG3JnzbnAQRA0e6xue1fv3EXQK4p1DdjUmHsFbS+vuvmY
yNndeo8tv6xv4BoCDkC4pEjTeDciozi7lfR2aYJc3aI9I+x75XbWE6RLBr+Gwt3CoD9QH12p6aDR
sDKFYyoPWUv7SBZZebTDrMLzUGmvjZ7ruwSj6ZKwpgjEzJ1eO8F4mF1W7th9uiUWmMyKsuPjy0U+
i4h0/U2F66mtCfoh8vV10LKNRgG9DbSWyhveE4YReJVkPbNBl97FEBqe4sm+TZ5m3+ayCS3sjdtY
vzAYPuhj/NEaznqA6Y3Yx3dupm66q9DtIRN1tbxxU+ZrLxDPRhp/gpE7KWcqrhzrn2jbIEQX8Qn0
0nFE9gtNsvnyKi/eOa5sX1vCpoRUwH2s5CUHcOrMMgLy/dAjYOCpXfPJ00W3m6TOj660q9LfCwZa
aE8b+q7O2D11bdE9PT7KczT0blG/lyaNVho3KKdZNVqmUAleOTxRkDFLsIqPh5jbiLjq9pqV9Xss
ZfaUjGTEhv//o4Izb8nxdK+G7GwXLQKbx1dk85dBfcPT4kUvSd+sa0poqmQ+nVvCZlZKfsAiNufk
Jxt9qKjsQ96mxxFD2XJo6R8NdASfqjSkiVR4xwTdFdD/gGrdRuflMr+PsErHE5YSsJcsnBbZL9HB
RSd2pk3FUJVWyzaMoopM9l5xcib25fEPHnrQ/76kn79Oo+3nD1PCsGxGozfs2uD+lkzLP4CUcihL
XePAmvO/jx6fQ2qcbc0xOIdT0R8eDxmmiA2b1Fcogo/QIqLA9YwGQ0tCE8N8PEpgt4fHZ71uQvny
eN4hBXOSb+q9YKM1VC3OmO6lXz83rXF3qjb76sqiWTHiiuir5MW9C3VQ6B1g+ALrZJeNG42kj60n
ED41NE9WA/jMddv05gJ13BzhN/lrMaTwAbDk/PR1+rdVzbQjpblgC/ONPTEJ+caOp+KTN2vlQib+
oTAUKPOx6RbUZ5uGRgOqQuozk4MRlodaPYduuXOCBtFe5B5zB/LnOKEWTQlM63FzjbTzKmc0XktX
HmmUYHOtDe8ZeBOspX4KmZGmxGHNFB5duv1PctHgRH1VdPvg8CIQiTXjyIihuw4ToN4pXzOo2hlp
c9XJkn8zQuYz+VQMLx7N9VYG7gqNPefFwSLtaCRCo37Cjmbtyx7xJgcSdFAqTPZkAf6YBDoBIzq1
jGlvVccYq3HreEcE57DxmMPuplJA+ErVd5V9RBkw78CV9ptRO3RdPqamav/UqWqWaeIWlwzJ9VrG
NpaBukx2yVjap9ikxcEIEAq97gtgScELibZsgxWh5HbWmT+W/2aNjLTdSK6qGnYU+YoKMw9EVEIq
P/VyfvfG+sgK7dyQR30btO44Aw/a1bUs5+Q0DBw6UnaFVpkXa4DIFvDKWyFZvQGvysXE/qQYtGCm
MNpPpuPvdF/9vxoinVF0rOFMrte9aXcfXJ5a78f0fLxx7WlV99FyKaAN6ZynBJvUTRBxNM5fmTo9
QqQSujaGRBwi+SSOloZv0IpJZNfcqDgPlWm/Odr3mIryo0666Fgzs1u6IYEVOX7JFrour1vtcfE3
A8IZW3uVrOaIKYvPwI0JxabjvgULkB5Dc6aQo+JySYLrXd5LOxfIn002OdIKkI2/h17ebeNqbE+T
HyNzIpUnLcP07CR1Sv9h+Jl8tFWMjgm6yNDk9KOLqg15d+HaL6oOKFaT2iLIIh8jUNj1KUrncGLy
s5hRItlvi3grk+lpqPwfVvcUP6YZIPAjkD2V404hLGtoJ9Mqnzgj0vOtn63AizeTEZKu3qCeoSgO
WaAQXDh2TrhYaR5EXKIsJX/W3DqDixqKCRwMQIlQ81+UWOLEGcg5PT4awuBfX7fBFvM9cv4QPnQn
xCzRglfVyx6rqiEAVzN1tsPplLT6OiZh/exlhrVRBj09dEXxmf4bQJWc+EnyzQJZHsNuyJd+Nedj
99SLcoxPjweH88m6tgkdzd2ISKqeQFC3rwh6CFz9LqwKwYpuHA3DuYPQbrdmQERsjkTh1NKsQneC
2k1VxAj2/s/YuJjmanSBvNAnLbi56NWWHULIZW/H4RHpc3h8fKSXKYEurv+LgtTeOrL9HHNSEpkN
4SOeA2MesTVEkIVH0euzsA4Xtsl8AaoXD4zssuNoZN5B40RnBfl/n/m/f6ui8VsfkI+NFl9kITc5
THr3v49E8Qp9FDPKoPX45XkYDQR8MTFCGK8te6dH1IFdaqj/vjfqN7mTsbuW80/yPbGbYrNd2a35
J+uN7FDS86mk5e2l6uGdmugxZHSuI7rbec5BgoMca6HmJQDatKY4Vg3+VBUzOE1LBjTOUO8lWcFH
EoD7oy6d7qiTs7iKFSRayOBlMfkHCMOtXJp9fhZlxfloCFOaXOw/Y259P551Y5UeHx/938Pjc6mT
PpEQEm51UNCy0Y9V0WlHIVhNxwINWlgT1jE2FqjIcMQr5Ijshgm8WUYtkXWMWR4PBtLXdWlDRYFw
DaBPo9NHsY9hg/ydWpmrLDYJu+7VWmFlBdhirbypqVeZgO0XxqQHzS/e4x2Ko6A5JDQC7FLrr50W
BuuA/uqLFpeIlPqBmrfwEa0KjOzpWJTvttEwQWx1+dlJ74+bauMPb9uF9ppxRXOLUcAiLg8YCVCg
6i334Mq4o/naqsI6jk17kOYk/ua5vQPhr/5ZOqoXrCWHKLeujLppgCOypRVuaB9TO1mLQBXxpsKy
vmmjoltWWpvf4jI+hXLWillF9dJboCvp7LVX0pOjTVfjWXZwqWwtq4/OpQUmhsv8y8zr/pjRa9tX
ghCCcWiSI/MhY1calXmaLGSjOoPeg14WJ9hgOZSMKb8yxUzXhu+DZ5jMnDAB1IkxvBbqRIaCafMn
7a21myLrGULXvpcLt0gYr9OKI5PBZp0Po+nQWTjOqvpZY/fssc09T5gTTDsCRsT5q4/haqRTAkCM
Bj98hlp7DYhnWOFR4jXRcSOC++DsUIhzrGfFDlRGwhJSDgeTmLtlalDEt7NUvGpMROOd3+xq3XI3
+LWwFtQpwzYN6LJvMKIsrRzMYbyNGrp6dd3tO9vfFCkDYlmk9j4nXwhGKQKADk77lf6iWOc2dixi
KZKdIT1YoeCWQsfzn42QpC2f6V+WGWeiLMd94ViXpHSBQZNQ8wKvQ/33kZq6caFKANwNmUwp7nHM
gc3K0Ef9qTCHs5A4KMhvgu3hXzj7KoZoTJBD13ufmyXQsWPKdgR+lugJkWdsczVL/HsD9J9IDGfT
sb1lVl48nHObQiElTwtxbEzgHbtY4hhzoKqVVBY3YTPfJXzoNzXjbVK4e+7+kqNN4iF3JvqDpG77
qZv8jy5In6Psq7EqsQlbu90qSlmWB3MRxVE4l8PVNXFDkgx1kgkq2q8XYcvb0IAJnnGVcgYleUWU
bmTixN/euMjb/stxnSPnZW0xGJ6xNIfytRw1JA5s0SKoaEhlGK5U8xHEmLdGrem2DQMHriZPflNt
sEbocU+zZNhOPRmQqtwxzrTW4Kv/Ejr+VRv7ONf1tW928lBS9o2BufJKyey+qrepRP/i+e2ACclm
nQ8n/Z1m7YbMMeQ7pmvcDOvWZ+Exo52wY3KtthGXsY7bHo1tJu3wOlR4IuNYW1PxJ+SCnEvHG/Zl
kmi7pLPhVNZEJJem9sXuhKziRbNl+IK+Y6UAc7GdcVyyfGuv+/lLFpl/cJGbRzMwDHweSGHCqfn0
lcHlEKUXSaTsLcQPxexa/iG54k/fq60xv3hFTzKlrwPstQ0SkdFaBRI8KyyIpZUz2AyyylzGJo4m
0Yy/SJU0+Lo419DtLJI4shAhw3UtWSY7WTVbSJj/BBPkRmxHjyxRouYmh4NOVQHA6mjK1bn/27fQ
pdGpGkH1MqFz3TLd2dHqxBM/mBpzNlnu8swsD87IaXccSSIBYosFfURk4pGK4mZGeiDGayOnaBXO
Uo7Ia8YdXa6/yv11Yu/FBde+aRSQLUiezcZ2RbDr89wCr3LqpqI9A+CqlzlG9Pk/cnsCeOFu1gNs
AMRP/mRk1BPlZYGnsOv2EqKfAh22iCJcy0QC54tI8VL5CgnKiNhwUY1AyP0sBLYa+RDVRtDMUcUx
HhM56iEHvzpE4tM4NUSk6cOmzeGXwl+Y85VRVuItMtGmRT/oh7lxCmqcAOeC6rL3opQffaeTTahq
myZvs2WXiDYNvggEnNW9KLMWcfU+tQllBEcbrUpZuZxtK/fc0laqAvdJpk8eup0nTGLyDPNrjMZk
50bohfWGpp5NBeIoLt6m9Un8bXPSI1yRr7oOIsFrJRMbmpMTL8POYGJRu9fccZAkWtYuxgL49HjQ
F01nbcORDIg66O1lQKDNGi4MNokyIWBCI0qEhA5z2znSWyo7Pma4x5jwGfLp8ZBQihiDag5O9uxV
nHMwTLLs/rTuV8qlx56dwGutsNk1nTgGKtnjo/McIA5Z/VIGbr6m2/NjUvm/lQGz+GpV6EzCuZ6G
TPAW9CDp8RX+xNgN12ThoCyOxne9hSJsRNSdgLiuIiJGoBzf+b1Zm3V+ETBNQKpqeQLLxuzDaele
k/ldEmEmVUT32/soC02eJ25JSPFPg8+wWSXYKui/xuh5oY95+uABV8A11OfxKoyQukt9+NbQ3MIP
Ld+RbJITBMAlTaNxI1ywOcRh+ipzEU6Y7yPUy6QjK1fjyOrmUXR2vPjCH+3HUEtmLxm7XoGCH3/S
qz/of0RkND+Fxg8cSb3AIUYmehWhgNKB0neBsteltC+WluQrjRgoWkJL4Wi7+MD8u18wTK4vvUFL
OIUysZoC5NzQmCZ2OvuvFvowxkKC2glHR3/N+9nb5aeTpjUHZP1nzmQlF+9Xb0KLBQ/XvRUl76R4
780sO+Nj1U6wflF6IP5J46Mg9WqTBCYK59yFO4Ecz0Rdspki52nK2n+0Fmr8TfHfoBTelsWJw034
y59mrNOGGXNG4/MweeYvvEX0Q0J/KVKfRhVv7wK/Dn40zA+NDt1Ed8Cdg6ngQiaTJNL2kV5wU49Z
e+9dIPihEVzyBD0yX6LrU/xm01UY3Z4le1TTdgqaHxTjO+VVbM+eRhCWAwQkc1IknFH4Nhh6cAwn
e1x0KvoZdf1Ho7MB74ZKwQJY4xGtzWhm1ZSgiQFDM8FN8E4RNMGAHKOmFZ06YrED4T/HAfcNy0Vt
Y7SpoQUscFWgZUTsEsYVPGPpQjYctXlgiJ08HLewFJZObV3hCKA4M48sISstIBRQYN0cY6PdSL8z
0CuyORYhp7WIZknZ2PdeC64ytX4sOx4XZtlJ2pdags6qeG214J5MFVP5bGIAJ0AWVZPGoNG8+071
HgLOr0fzX1hyXMOkv0wn79ti8oJqOfmyQRIkRlLfWhh9oV68QOC5AWQzFr1hf+PNFEvTpTVVauwh
tMSt6jfUmK2FPSGlHVmiHBKeWw98CdmwvqxPyBnMPf5Yfu3xrCs6hj1BX2s/LpxFo9nohkFz9Rw5
ghS+mAvA0vIJDXAy6vppz3g6W5gKLpflNN8aIVfIcoksqHNxSQOHqsJjBK7ne8OtMPRx3yRo0Dd+
VZ6ZooT7xM9eJaKK+XtV+b41Y7l5TcBTUaaa1JPEPbQY/tJaT5eedG7SGWl/ubzBdO//oPnBsdCM
tKHqoy0QwjmkSwHzBkSY+CvHSg7hHNMAwh6yt9eflPhOzPDgtCJG8RC8p0X9MTiUpcKrUdn36sqt
s0aQZLO3RT/KxKakNL0j1uZXBbjo1ejtyrCgD8u7Xp8LEsF2iZ9fptDSlynt3G0Q4whBC4P5B8ij
wnmd9NCdB5DimECQnif+DoD0tMuiKGPTq9hlzR7b8fDNmmNv7M7FAN5slJooONOODBm44KuCRlEi
jJMJicEaWA/R2Ob5K6IrkkJz740JINB+ysBd5RRfhoHzebaLOWF7jkd0bip2WMs4ZbGWUHS49XU0
uLiV03wmVMS5k6sLHb2bl/hPymK+hYZgZUYqwJVGyOKQdzZxMcYbEI3Z2t1f7BQhS6ld3LD+R10o
GFQSaoX8MK7IWmTkCNS+IQbX/TVEwy9vl191q075CO6/0vJLK4nEkBo9dsSnCPaarNrlstiUZ1Vo
f7RI5qfQPOctPQYlOB/gLbsOek2iDuMyGplHgtkgxpT/ggoGWJdg/lbTvfc/GwTWCFLYl4SrC2YD
pERP2nUUJL1ETk0Zlb0rOkGlrbVc5pK+IfJN3lCwaMUq8qYlDhTEdQppsq75r27a3/UO2iQuSNJ9
arKOjUESNiXsteNX+1Z3BmSwENBNbwAy1ptbTMaUKNGarLhflIb3ZL7/iYh5LnUjW8rQOWuKG7vp
CHpqzTPviGTZIWS8RifUm+k3qIEPy92HOCh1RjpK6ZwpXAKug4DtMvZDWo8IDBSNDzu113oU4PpS
mIRp/KgiXUPyzxZMhpc0lOxlpPfTRtfCGn2ss6kCUPNuehGB9jF4iDC9+IszS4gJ4CUqpz3nhn/c
PbzIFU7knJXCddgm29z+ChyYeaMLb7I+1qGmw5n95zjVi66zVOKMi3PvmoXuR+/1+6lFM5q21goh
6i3Im39Dvm09nV0VfxicAcU55DCZ0c9AfQif/mnCO0wDvLkGzVMriD6lRKaJanyRLfLVA1taTLU+
r1TrMsLhRNPZ3lScFHQrxxJS1GJVKySYoW6ABRpor2sImqY3XumPMeHnmiMh0U52Nb0MuRiAE0Qe
4r3Cmlohq1KCiV2VkozUjeIFQecf76/Qchb5EJF8jOe9VwJDQ7JBWWruS08eAFecAtf6wvrqbSFl
VWsvkzAOzZYEHLL1hspDV2C/9F77rAGuWA4JOCib44o/vP4/5s5kuXEly7b/8uZIg6NxAGbPciD2
PalemsCkCAUaR98DX18LvGkvG3s1qFkNLo2gKMUVBcCPn7P32r7UQdGmJpFyfvAd4wt3UQyE3Hn7
iljlNqi/vZAc3qKgboiCrl62if+E9gkEHA5hzFOLulb8gXwwhRl3byY/ajHINWcKOZc4q6yzYv9H
hEWNzQkbNmo8bXgO9B8SXhep9hXifGe0BBmjaP4oJ3sMQhJXVJqtipRmRaMBp9F3ldY8RoZ9tIP8
xQq7R25KRhiuTXw2VGoKWM8zhTGGnceiHV69eNwbJDFTIhKv2trHrHGwrHID7WN9YYTO1UzHfZiy
TBhViS6s5po3d1Nl34IqA6AQLgMnY5Rya3UN828CG7leTwF7DX2c6Ckxx/fd+BxaBl/F41QQmDUa
2ZvrcQOoBRlzmUm1KH8hwjmTL39p0FH0zPuMIP3ToJ5dwTd6tjyE/wg5vq22+iV789YEXJJxsQwk
CcVi4ryTDYxRGIR4Ux8z1nucD9+2nN51nwsiMDWsoES19ANFp0EE3Dgd6VOykMOXITaQ0CREtyP5
dzQKAEhzj2vwx2bcmRRaZd/dF0TTQ9bd22GJiKpBVB2tM0HKfHcx7WgHkGXrWc5T8lmEtEZ9uyeq
KeyvTUzWRu6BgylEup1E9tEaPkm3BunkE5EWD6DiXbjNVK9GmrRrW6P8rlqc+ey7Ewrwa+LkG0TM
mGvcbEerqQTiAivDAxGVIMXaRu1T5GfvcdWxGyvzQ6c3Op4xPhv+MLpVwHRLM23dMh4qQ+81aCt7
Q+nCxQRlqC5kvmu99eC172U9qC0LbYLe/tAivHqoHDAitnjv2m7rkL2xLDA8r5SR7SXaT1LdGnZ8
jTUtucMR9VD1r2OklX/1AyKlb0lbZoBIUFBbT/3KM9V1JgyD1cAZQkg9pjvVHBzic/JI4gzpUZz4
6S4x/O5EENTabj6cqtukeES2qidWExKSJHnLKLdjFiBGdPRfTtWEK25160TBoIIwmrOc7sbBBWoH
ZOiB/IZD5kIKnYbstxvNhQZ6wEXDDX4xqvS1N9CchLpZLZxuV8wupZr81aL2QIkwk0uHUDENYKfc
I6usQAHSC6bJJJ/7oYUKrnrM45A7kAtMq0FjOzNStK+0KE7RKlrn0tfefVcNFKjonTRmU9QhCADC
YCtqnU1YuJUSPIjNTGmDj+ioHARuCExu1nmE63N0tHzfe0T0KRNav9Z4WET6CtWj1oh1JTN9iZR8
3YzlpqwtVKcmAa1Dyn2ssJHDxC1KwzbcIngn3ciEPdWwzoS6uprodyui05C7Vkz6Z2xriFZClvYS
p2FE1p7DGYTH6gFpzKcxVEAEKYhQM60iIjkYSAUasxGG/DnxVDSSoXB7lOjWTe+BPqUN6lzHGN5M
C3YjShENUE6TrhzHY2ITxac2x9I9U7rtyaPTrzUNrZRmJTTq1KAmxyaB8lm52qtJHT3oXfuEFr2w
iqXF6gLRwj8CU4uWdWfhj9ETsYgziDXAbUDI2gYjTkNP14kJ89QPxnMUgDNRwEDS8RoDoSZZhiGQ
gxgkUPlbirIcKTJ5fnlRScCE6HEFrapbyRyu0jp7CfQgWVtDh13WDj8mm1LLA2bRZjQR8XZxFWC7
Z636QDux8abiRCiiubSZtSxzg/Rv+Bc9tQkXmhurdWcLuUboKfBAZ9lKDW6wxTlH3aT96n1Zby29
QfQoVhWz5DG39DfP85dFDb7QRe/GOO/DnUqId7PxUgc5rg2QByJ4rfEIwjZKEVDQe/ismf/Ooxu6
VBVAscm6ppOwl6ZyPrmePRWzquBvMnvdWLGNMsxkE+P7YDnyIdA51pve46dKDf7KLuc82PXSzdj3
1YimE0UsTxrSfnXb/sUPqE2BRylXBItgzPw1U++MUSCbJklQ3aZjOcXR1S3aIWmX8I52Y8gQS8cn
x2e30txxBJGXYoiLqlNjBePKDiZwhaQ/Iq3EBOuA2kB9cZAGcUvWGG6yQv2eYu3oRFXLqqK7Dz3N
M3BZ5XrK9d99yW+cE4eqw26lN4UMzm4hMkIMIUc1wdySuQP3HiCCUJrAs/U3Ei+MFUGX1oPkU7RK
pFnQS+HB2/6rjXvk2I7V2SCT4Cw0+8AGYlnRjzo6YdazpzXMdaQcykOSOg1bPUV94Dz0kBwXIIye
71SAsSGAVIvGjZyI5BxAtTcMg1Y6gvdFmofZMuZzXEArRGsh25vkE7TbF+gz52poTBBJAiRZ4cZI
DdTeLteexb6xcUlvrtsfEWA5NUuhIP12uEIqPKpMkNq5aMFPa9G+WqWaRvxdkZo0QvCVjTmDvMor
3vAtQ50gZSsuMAe6NJAe9GG6+UwndnAFbpVHHgA9hhohLHWnE/cwaH1YA1GsH1IRn7GEVK/+oLUb
1XdcFwyPl+mYHQqNwjMPvrXI/wXT7GCSBvqqxrcA9QxGRuYU3kgdnqQATgI1IfXyQiaZ6AKZx7hq
FxjxaUzjG8Ni+6lpGSGYk+esLX+j2023j8ZpHfVpvJZB8ruBhlVXefvseNCLpSQjYa6nO2U+RYaO
Dry7kpkHwZI4Qs5MkAkF7qnS1n5TFBwmD7NgRvUD8zkONq1WProGxDhDq341SL672CE1gXDuvWs5
D0VojAtzGldlVLar3J7zC/Aap2YMVxS0fTMS92UF5QfrzMkEGrus++asEfLshqkG9JO1Ogc0tpKN
MWBJGPSFHTLTYZfoL1vN+bRMaS0Db2hWWcNNYHIgnJZmv6Xa+/S8FjYUZln4Q/YF+VezzHMvolpN
rUVlOUie0ZDZVfbbOpA9zq7DtroNIlzyZEEUxag50kSfDuQV0vfTaP/Q4F7qU2ltEVCABaRBBFYT
B+VkdKRk+uFjkqTLrg3LW1svIVZwYdZ2BXPiOSHEjdNWr3dlrvBE9rR48moTlbncKK7pVtroGvpt
FgU7FAhyQ4vVX7hs9UX2HgVHo2zqndWmf1ATfDOteZJ8kycgggN1ZDo7yteOeemsMRgXRdk8x2RN
kFRXXnybON10npP02DVMr7w5WaCtKj1+6bja+TOmT/1wnNyhmDdw22yY5XMVwvTI7E+RRlNjRJbi
WpLUHZ81kg5fuXZa653lYEGviWC7PHyB7WuubQVtxxih601RundC5BCFpm8CPhCInfjuwES7IM8T
bVP3WggsFPkk/mDMeRrOFyjS7aUicaDGdSFxyt6GqTZoLNRcYrCq8IY3EFhySNptutS9MtoLrpCN
hcMAgs1TF/koeUlBTnQC5yyKAU0PEI10ISIHFO9tmP8u9GpVCvPN8aKWm1hHP5w6Pe+wpyhtNVWI
b+ZW58oroWBZ9MxJ88Yu0bMUZsN7osAvUfATM7DstHxrkXGVsuYAm+EuPrODi8sA8WqXJ8nOEOHK
9pNL3Udnn071Q5zSftd01sI8Ead+kk8xwsSHYYL8kOawbIKa5mfRMuOSLMJsdfQV5uC5K+Cw+wBZ
3DVo9rPJc2kB1pfI0Jy1KmroodepKD8Nq6axjQn9ISsPZqz6VcTN5YGYuIc+E+igzG2OXG92SkCr
p/sl6uw6uMZ3EUDTEYIZ3QTzw/Ez5FNmsYtTLingPBlcS8gPHTh0zaD177QAGvQMCaBu87t06Pg9
/yel446kQuJk8OhIJJbjbETqnz0N6b6bTulKldE7vTEaefG0diq0ZlHwJ29B32pxd+gdO13b9vSe
9NG3ykoQ7yUBL+S3M/EdWTNT7kJlkC11Ku4CsQ03QVdtYLPn5yGlGuqt5Io7h6Exga8GzKSwoP/p
C6Y4xcwC6OvqqzRSnDZdu0O0G66VQ2O3nC62Kv2zNHQeQtPeR0V7Ex33MbOWW5VHamsIsQOoC+ZW
p4WdpznlsZ5/9bFgSthX/GzIVvzeJo3NNEG1H8WoBaqoexkn7zBqLKjE2yzK0jHYOTTJYRqlQx/C
AksOmHrvsxTf7AJheBCgoAd+lk8MIBmSYGbTvuu6IlATFPYiL41romU/CdyR8z1N1JrbmVH5qRt5
Q3VN/956aTNT3GI7Mm5t1KQnCMtHhBTZTk2afMgC5bwEY7D1iWj0CnOBrGfali6phqKH6OEieJVt
8xAxs2YxG5g/zzmELk1uF4+LUZgtEBnCkRWKroueO86+bZo94VWqDZmZc9mvpl6/Fln3RRtzoQiY
XLAJJis2yhbZLJWJivdGqQZWF2u75X3KAcUJv/CP7q1DfVSbTof6aStfrA2FJ98gUxdD4Lay1XWQ
VXjAGW+oL2vI0C8XBW2MRq25x+0xk8Mn9Bh5TsHvui3XlVXvETd/212EQKDrDghvmADh1tj0GUzv
kJxiO0dmlfnJp9Yy7MyC8muMzHfXwPEKASp88JywexK2c21d7IFwlsjJMPN9VAPimMUBh7BqaJpM
t7jCr9AhhWJPzU8dnkXJFLhMrWUSGl9MlHTmCsSsGHKKN+xOLhV+6C4UA4IeB4wzjbUp0eFq2ZW9
S8LpyWsx9fj6F3eUz+iX5yioBhbLt281azmnsIS6sUZtZD2I1om2NUudPZP7pAdQ5f/MwVhzZFfw
k18RFAR5Vv/9/3L8Ky9GOA9h8x+Hf3+mTZqn9+/5f+/59+/4+3+bDfavP/fvm5/8/JX+1P/5o/4X
BoiJOXnrv08QOzKY+frXCLH7+/+RIWb/TZgCKa/hsTqiJyDB7q8MMY+kPEc3dKYXukuT2+Ir/8jX
M82/CYmETBfSMIHviX9miAnvb7buIjWwHMtyCdiz/ycZYiZpRv+RISZsIRBieQ7/mm5Lft6/ZYi5
Fll2qNoZXXhTnYNwEtMY6k8T6rzEQHIi1Y/KubS1Wccbmd7JKBzv0ge7ukRt7foD5AbPTp8wlqZP
ndvt0Pv1SzG4xUoS9vwWc/aOlrDPw5A/jTIYbkBez6lJSpFeDeY6ISho7wqcMY2NhnxMLmTtMOEu
7P6Ia/kbGKf55OXqaNWASXu9+DF407NUabNwdfU62F22rbBY7N8pX10mJ8mZPTv8bC65cZjbO24p
noGsixN9y48cwzNBWDF0Ld8PNmB5V3mjBE2SsFwK+rtIcsXRkll2NFT75UlH7OuayHjKWPqvDOYO
tSW20hMGKgNvXMNuiBeFZzVLu6fB2bZTd5s8v9mlIGMYtEiWOpnTLiCqhBE0eyfdpk8eTYO+0Sf0
C8rCmaRVdMmb2MjfJ4HqzDbl9BlYCDAyI8VeBNiYzkdL5IWaL++g3rWVxH2QdhLISroOSi1A5QWI
OET1uCgdGCo2iWcUoG6CGEvKa2rBILMrd5tUnX0Go1AvrLjSv4keXmFG+xzjtHy3Oiae5L0Tj+Mk
h4zOzg4rzJfq0V5g075ilpoemtpYRYPwf+VspR8CSevNHDWxp0NXXhKiIQLbKm+q0o+N1PD0Ov42
swZ7yZSv4LaEcKVPiYHzIQaMZVo8Gl6Q7RuXQUWaBDAkiBNelsIZiIcwYXoZKA4siM9+3j33+AJc
UoQfGyu/xDnlG4AsGjydX9761MVCgIIRCEn1k0cFvdjEJtAZVyMrbAvTtQuR6YzMsWHLQPfosyNM
h+5LBlTkwScu+emoj4CA08ZIt7EL5HVkCq0nVYF5HAlDjrbqkXFFfAa0c84u83jzzR03bTaFIITs
p1ZwFaTI+xiDNyeAWViJLCNaskt3lkWlMUCata2EicijlY8RwzL/6vZ4jOLebFfOPF1s+zpZo/aT
K2MgjS9pDXSVWAFo6LisLQHyphAyCPnbvclAGH6a2AojbdeWZggSvUeQXYakH5Q6n8Gjghy9JLM1
u078l4sMS/HYSkbdfflRk8364NBluMahI66opX5INC/p15I2MtghzO/AeyKvBM1js5OWmZ9q7dzp
A3m/OqqmCjmuaSAyi6x6mwu2ml6rLYtUf2xLxQJch5+dW4T7fnZeMN3sziJsY04UcW4D67c06+hx
Ksx+Gbu+c2buVBMp2JH+4KQIu9gheF3/1TVR82hYZFrl6sdIQ+3Q5d6zZQ5sneCY7lWg3zoHg+vd
1pWB8l5roxhWUW0dBGH0W9ds4HPND6Zj1IcMSyWIsKlbBdHQXFr3FQjTePUne7hqFs8qRQVeosQB
QS9XQZfFh/sD/YH4gPSP7T++wAWe/eiQIn9Z9mhBFlZo1Bc1BZTkYdVhdOcXgwQaqmgtk8Y7FkmP
yM/Ig+ZAgxoMMK+xM7jmpjccpdmGTxkiaCYBeN7uhxQ60PxSAco8dsR20KzsqtlMTfKIj0IPrWcK
QRBqIdtZz0y1rVsW1hmRv7cY9eyFtilj8yEX5PbamaKdgDntfsg830SLkC9b20vXUev+bqnlaHb0
XshIuxIkFUT9wQRydHKbOjndn8EJ/cezGc0Tuw0BYbDFsMHAWMDw7kcwH3NYvF2SHT29Q0jHSChe
x34afREA9juHcLEw4VVsNGn6hxAwwaEep6e4sOqLCMDER11KDIZgHD/M2UuDWYlj2UwJ8si2WDR+
Z74EiPygO7zmtISeVcT+Fn6o/K5xHlZm+wLDtdpGpaeOhSC+GS/b2dIF/p6ptR8DxSRJYoegECZM
prfKZCGl3Z2rtuvOQYC3fJqC1/uR5eTt1nUcpCDzyaFhZtxadokXj3vi0kG4uXa7vHpKpgo2GsjD
nZj06okIWpjFpoNtFrfeJPi59ZgCq5wfzNF76xsr2ScDuXJG4y9w2IEN1kkFAe5LJPvg0hKeH/oO
zVjSDOMu8jL/oc5wvaWho13TiqyOvvXKbTuTRe6v0T6lGgdwuMIv1hCZhL+1153xqWJPPHj4Lu5H
7NNyPgij2LAxYjyhtSxSMA/2qesRc+twhVaiujk2cSZDyo80eqhFjU/CtusrYD49FXHpuqsaxcSj
x4nK7KMfV4Mbyy2Gjz9MoP5xBahsYHcVqmc3cUJI4Hh0aOZmBOG5cbKC1pLR+k98NoMmM3W/HZ0z
5hh/N7b5Iy0s2mr3f9CaIIfXHcObNOu6EBKa0Fa5blL7ogzuQuVcg0FNS2lU6tmjj7Kwkth8i7IJ
JO1gjV/m+IBfZeMxM7zeH/IkBw2VXxl5+5f7K0ZxwieTHQHhuUdw0O2mKYqvnrjNOQPFZwYBSaC+
9lPsUSyYzhmNlAG7xvrVIok8e4bZIivsxbfZETkCQgUcXCO010Aq/h5WBKlrPmw9OpxR7UXH+2HC
iN8DoReYrnd0Um6yY5xgyky7aXM/zDmT905b079Jc/rF2N8iaWmPFovlwk7kMINtnqO2GS4JRLVX
QKVYXhJ5ux9VIybmUqLRFmn3gp/k/iosZe1AS/UR+ssjKBP7OwLD9cBcWbshrEf9XUfB2jYd9ZF0
UM0QqH5bCXwuozGDizCK6cjtHcrl/K3lEaTu+N115PTEnVceMUnEVREcA7pkCAKH5JoVLBE4jYdn
vQOAiXat/yAL7H2i1vph/kh+XcSVEgWzUiQetg6QoF1PMoJFaw/7sO/tciTuK9J9ui90m4E+dZ95
TxxNUDVyS6ZPf4y4KZBZCoclgPAmcDkSw0mWaVV4w3stuAO7bmCdwlI0L4U3LotJrawGuX5UDukx
t3oHRML89P6Q5io7VgIhf0ii2ZAxwV/JHPWkLWxGVvfjSZTUqgMDf+Xr/SVXaSxn7BeddhiafY6g
TmIcfp9699bY7XhLrW54nDJ5tGsb0C6y113qKTjrgx68xzbcFMMZjMPk6smrE/5xU9Zr3dOuPufg
k1HnztID+biO62Z4Mgdqj2lUV5M/NvyMIflx2oK7HW35RRp5sFmKnnPUq4nE8drr/aHCZHiFsTk9
BIMZb++vmZhNN7FG/1LTrV8mASQX22/bF65quj3KfJOGPwsA2LbfD1sSsFYMgb1NYgzmG4b0X7rs
/r/f5LCHZX14d+LC/5CBeHYyXfsFOv9Qtl7yRx+tVRhZkAVmomQXko7xQAGA5Q3VloTv5I1w2IRR
EcYR+j/OYGKbYX6gJZ1zYsh16HzVvDah524aRxMbOqX2a94Oe0Fr9JtOGMpY9A5nb1T9STYJiV/z
F7xOrbjjY/kMTnbjmPtwZN7CpLJ8iT0BiMoConQ/zGtVnf0+f78feb1ZXQsVH+9HUa/6R4WXgc6q
WlUTkkRy6ZBY/fUofdTT82zmgTNHMRf266OjxD8e/nrPvxyLbNhLJDn392FLeIkxzq90kQEiQbu8
UnoRrNDsgotKDRtscCUv92dJqn5jKal3VRTKSzE/iNEWgLI9kpzA1HGP7sZPZJFbZuDBqz62wR5t
e7YSTgCdO8y2/eBpLx3kj72N1n+VdN74iRd7i42D3wnRztZGAoJ4AcBQ4ZTl17CVjMW/tCar1o1t
eltXOPmrUijP5y+zEwQvT1TIUSDYu2UxhsFq/kI1wvfHrxBeHaSRwJjsa6n5r8Cex3fYxgbjZQ8m
TdID6HsxaJcBjgiOrjnkW8zk0ZZxv/s0FAwc4QmLX4xuTgiA8rda8yn05kSXviIKyKnZHUgxbkYY
+UvkTVyGIs5WVu+G5GBb4Fh7NEL3w7jPouv9md7lj56PYuF+dH+oKl3bAXX+/OdLIU4hCVJ4Xwm0
Y04n7FdpsORXIZygssjt10jges77GKPc/FWdBXphlOGs//eujOjzk2cUxc5OcOgnZgXVrjZrZ5mG
DC4n4oAes3CoL2WaLaFaMqzXmnDbZCxbDy1Dyy2+crgAqGErKLUgEVkNak1U+7SJSNQFRGqSrSHC
7V/HmtCKdSSQKPU468EIZNxxxoJdkFCnEZ7NhV8ou94fhGKwougFYw6o/EOS+TuNoCzY8MUQnzro
OqeMgXEFtfxwf+mfr9+faWw0+6AqzrSnHgxdK86mlZe0ubXU3I3S+oys0LnI+cztnGCV5lAAPnr+
l9ZggdC8dMGEA4pnM8PnEM9tLG9gHPwfX7i/5f5gi5LwHgZMYEYxa6OKqGpEi9Nrlbn9ycrS4XR/
Rh758Ndh0sY1wxrx1zvu7yeMCp5WZBJJXKNmqLVIMHXh0Mjt9MBeCjWh5c82oLHHbe+oS+2Ww5Me
5ddADeODTojNFkdHQiQvjlSyXOTJ7uL0rVPMcCNKU02AMYms4Hx/l1nXyQE4FYUNkrSsdt9UCbcw
9CPj2Zjm87Vy1M0BBklqdU+kLBsjJOBU906SARhSbYaarSXxUKv9Y2WL5q0Pt/38cmNP8jCYNqaD
+VC2PoPHyJc7ouOz9zKKsNLi7S0oWWmTd9Zz3XzWcQfGTCdevJ7czf1IqNC4yCKAdcPXOlc2p4qg
rQfC+jw8cJGxZhvEHivpUB4PEzPr+z6h7voV9sfprRmRQPSRDwulJf+qRHKfSYqtByf04eFyj4/t
bLza7H+uMnvsWrRzhWEl33C6piKR39Fo5kub/ejJYN07j1LrFwGZP9+l6BYa7PTlBKQSpgO2wlWW
u6vY6DmR5wcLpdXFRKCEWJWp7/2QXGvsm11Oimzge9bWQWu6hwYDMHmKr8Ak7UdNxiQka1ONdaaS
j1nQd6TTGfv7URFVZI4FCHYtTakTHmGFia37cqCdbrgS1emfr4dtMiFTxWAeYHbpIly0RRBTqI7d
T6uFT73rFl9oOwoKlXJ6tshK8BmQrapQdzYIUIP3dDLeKpwf16znJCyFvk0nU3tD3+bsyi4ocbwl
wTvDO5hzeexDwWP+FWJqg/YzOicMHv0akg/dOit3TlxKrJTzw/3Z/bWxcvZ9UaR74UikTUOx528k
HjsLYUMTzk4WTE1HdPa3++91/w1t9hRbJ6+f7r/9P1+/P0sRACM7C5NjrwuIsRGWCcGEHpJi1GC4
NsMnuAKkB6Zgk9JhfGSgH51TOC5WZw+P94cih6rV+9W0CsrS2JAVjyoJhpz+kBWOXBWlQxBrrYfn
+0NiVIjLwNisU0730/1BM0OUkSFRdCTJVafEs9tFUFrDCgAOA7XOX42CHXlpee7FgaBwafOWuWOC
eXK6v8OBuLYwQHOR4DG0J/ukwrE4qcJriEbI2hPaEWQd96eETe0yTOb7+zsLYXAvx7gUODQWHAx3
h1Jqzl8P90PsB331wF7nC6M/M6F/f8v9zXUbdCxJrASW6MNLZA3R3mAPdD8aSLvEYjN/oR0Kwk6t
kZWPI1oIPfMQLLY0tSQZY2Gzt0kTewtlcXBao380jF48ylzQeImmN3A5/X7qAQ3dD43YcpatGBvi
Lr33xmzTZ2cY/HXUadbyfpiHWnciZOQdkUb6rOaHBoX91EJDMmqTPFpHu2j6FCxAIeo7PRPBs6YN
8XYAEbBwu2LuvEpv2VFjMNauaDd0+FPHeDo2/S/b418cwlruiopZPjSf+LVL0KkRgDdygUMpHOtU
g6HGhLGvQfJkUaWtjTmuq8mhl01msa7IIKp9/Zy5ijpx8N4d5x1FY/pQACldpZn84PNiRI3WiKrI
KA+BtJnlpYZ8aF1F1iRgbrdroDNU4PiZkuUglEZ3WUlSNtIiyK+EeYFWQfC6i+seQKnRs7WWaIW4
K0KlM5eNjvnB9orq5kJ2gUjX93uf/0ltzOUp3jaqtk4l0jbmYJJwH+M1tdA4p07hkGDjZ7MyHBYK
9pMI2OFxGjX+4ckWC4Kd30EH/pGVjjKhSD4BUNKKrhdR4Ipt2WX0sULmoFCONoWkT2B0RQtUOQSR
47fVglQUyovEjA+DyrsVf74N1nt3rSQsubhAE8XmQ1SowryGgB7DTt+xzxO17HvTqfe+s8kMX+zi
p4zq9H2I6vLAZnxcODX76xL1wr4hXWitN5bYOCLFaZgSqZPS94vVW2NS/1aGqjZVoJYkjMpDiKUs
a50zheif2ppYhZA2raaQLWwNmyZW7ZsUFiyoMdol9EBtuBxnhvSRa/hnUg8acv30bk0DNbnyB05R
UAf6eioVyYIsHo5EvldXcGUjPX6MPctAJ2y89sLwVk1VLR1kNWfPdAmNpRX5kBj7KuuIg7AYZNft
giuuOecZhGwvoHYBFyfKsjwWufVkF8a0SSP2lxHqt5XRwFwts+IJYOurZ1vRtbJNuHWlw+0J52vg
p/GWTq7aNMo/ZWqiCzvI41SgljeweWz0cvgSQWzfEPzHC4zqWFvtRZJ6b2VC86tX3bFyS+saa943
zPVXXaFhZg817lXjstnQB5+egfpTlENyTCKDVpSRL9oYZ7KfmugSc++se1a8Qi8EGmySV3xlzGz8
H7M3op2u9KXfoCPVnHZcuBM7u7xmBXX0YJ3W/GgP/XlnNrteT7jDwrK2ADznUzegJcnJyS4/LEf+
Ts2i2OdJvPUjNWwQdqIloxME/q5fz67Gh7F8rnpOp0jqKSQs85bWUUrmBxJx5FGvCrEDuUDl2kDS
tJQ1JtKJamPH8vAQNp550fKfcvgrDOGVLiJKNTREPQsV+/EKULrnfKRNo1+7AIzphM0JZU+ZEPKx
Q7JpFqHYoCxixkIK2SQuNQqQS0fOhkTL2QgQ1dUYAdDEtg5WMlkz5GJW25kpFUwGqwuBLLvFGuue
9A+BG9DIG2e3Ct1RFV8azJc0aQg78Ioof+mt/pu4aEQ4MWTb1A2YCGEOReiF32tqjlNI2tEYyY9g
ZFcKDaNaiKzfiLYWqyEEXmGmuILrXltW0DNgK1L30PQ90X3ZKngYJOEQcSOj8CpidKuZTZwEZm40
/pChSVD20KVBLS93NBWY+QQ90cx8Yl6pbsz6tHVGFVaSwbYuaEssXLIfhY/TpY/L73oGvlRZPT3n
/fRCN1ydlWVNz1qEILsivdTQkTwo0Q9nPTau1hxCW7Q5tvEbzdONWbcrUHTRTUx5iN+XARqW1B3V
4d70m/Lk2qV+tVPbRglzJLNlheCBM4uxJv2GBkJ6nJ8ITP3QJsQjTpEiqqaJHbkO7GdywEShYaeg
YSaltqfQfGyGHQyvbdo2+bqqJqopa1qLQf5JdL276DollWMhEXYZw3UVSnGiLL8Eeee+KsWmC9a1
PqN9+4CYqlCoxRRo9T6lKOZyr10AAOaa+Zi5iq3uELaye7TjhsUQZ9WOiKAC8kjirgbDehpqNVzQ
vyExU567y4lFKSUR5X4rDBq/wc1yXpIwkCuahs9VSN+CISFMLVQMSTEGH01AVotBT4J68YtgYIpU
sxyfUuxgXi8UjKHB2fQRUH2zu5kkSSFrqA9FnLx5GF0OmgQIVsIGlJDyTzFDUISUlX9pyw896gmL
m0rzabCeSysHhpmB12+6QLwB3d1OaLPNmRumDLXE9iO2Zhm89Kh+NsYkxZIw3XEhs0LfK9Buq5b4
rJaoiw/Kohmq/3uM0YTJMboZVaUd+sZhcDpWuPrbWz7BE8cBNO3wuuNfDeakHT3dma448KledEsf
Nm4bektXy6CTAUc5+Q0Mu6z6TKZ5xQDmtreKQmyKuoSMsm5VJi/kAV4MuxofycfByRf5cOOFsWn1
ltzSQZKiYes3UCEJonyZr9SznqXfgnV3dhRjhi6pNxv7A+H1Mq1I+4Zz6KM5g6iW6CtUXOm2D6DK
q4xIVwdP4QNnho4sWP2xPHY9fm/8EFjJ/x3QeMQr0PqxhX94fl0tSWjeZtUQ4ScS377/X+ydR3Pj
Sptm/8oXvccX8AksekPvRYpypQ2iVCXBe5fAr++TvNExM72YiNnPXVSUdEuOIoHMfJ/nHIaJXjm+
DpMdgqv/gQVfbSw/E4sws3Y6GoSTaQx0hcKc5mpGkrkDCQdlZtcyDD8zPRw3g5TTdbLBXsvCKF5s
JhtNq70xVAHRWD/JFDBZ6YQnECrpTyK5uQm7P6a178J7hwrmalzGM4pcpll8NNIO37se3HUWPPvR
dztjhUgreafCcECFTBFbc+o1dXx9m6TCxONoppAQvpF+l/tREaHgMtEPGcuQAeOIoTgJ4zdLY6uq
AfvaxerNoMejC6WHfv3c8UQonjL0QtcJcPh6osq8BREwvAxk+eKpPkStcaRTQXB0Lo2VRRO2iqL0
rQH8sYinN3J93rGN9OTN4eyM8VuinwM4s9sSB/dSpH11cWmbZx6ad47JGNH2xqVKQ5pOEyiAtVAd
xcc7x4yap1H78a5U/8YIEjxJFbyDQY+PPVdLzXZuRdv0m6hjRpyWxokDVu/Crqimf1isg1HCRCdp
dY5DOXE755gu9AZ5ePwtEPwtZhC/lrYFUrrFPlKK6JBbpbnPoF35WXyn70ZbR1DEnnLmPGaf3Lyu
os3TMOAVM5HhFLaP3TtvyYzKlbEfl2ma+FSU/OSYlXcGiWi329LbVoP1xug9PtYebBszRE/Agls8
lV7303h4i+qS/LtjVke3JuTPpJVFQUhc9MG00cO+20hj/jMBu6y8D7uvr2bqFVvUBTSkJ61f6jaX
xrDEDf74w2m1/pggTl6UsgI7SyowSDT3aTqZFiHfMcz4pftZcKBp5R/Kll+vBfduFQcCv1RjV4sg
TZ9YJXD2b2nj0+OU/PG3joNTnmRzsQkq0iFuaz3ZVRbdq3q+1GQNl00192THgu6ptL60NPef0gmx
05yq0bvpvXIiN53C7ClWRwkA5A0GL1a0a+TeLHrzxnsghRtOst0JMvInz4VqFETvto0bbcJy0WDN
JiugT5zKVPa2yD3qQ5E7HvwwMBdl42srT7KEYbnWbyYnAUNsie+wpcYTjpg1xVaa83fJmSezVrBR
pmYAisrMeAMqcdsNxmfbOts0JkXLq0rusv7k5GGyc3R7pVtOwISa6qwJ98rNAVbmWXoUU3ljJp/t
x49KFKtC0tQcK4tGaMRgLCbCpbiZK1ndgDTmx8QIL4ljXfEXkSY0I6DKIlhpEk+SHnwlqdOD0IBN
USd4qQoBNVL0LsVt909C0+Fcewyv8emR6dO6P3QZKOuE9TlFUVeqc5uA4p0wJKeOIZb2gPvFkWoH
HKvJvE6xYOWv+eTMm7coGAFNEulfFZDhN1JqvIs0sN6Hu1hoNwtq0KKPkndo/GeErqcSOgKNiLFa
Gyn0+7y/W7kuLuRtqUG1FGciw6PYk+2txsqOlUifh4YrS0AEl9vMCEBcGBvJMJpLagxCcdB2sUM/
rQoJRIZR1VxT6oFDVfwqgeQo58SL4zT5xcrc7dALuWcquoq0qeCOInZhQbnAEvJ10kbnlMSCNB8G
h+3IxpFKT3ccHYf9jGknm3wU39IcgydDgqZGc4BEVC7tlMToqPVkTNMF7AtzYZdhsmrNGEq+nl8Z
bF7J8Lj7tmRxshgjzNlVycmlyBkzwN7CLj5bO5dK+6Y1uUGVASgH3d2P+fjua/0dCHWyCiOGfTI0
dRQHvdg5cnob82F45iLylw3cieevdcRsLRbCgHEzOMmXn5lHp7SNZ79/5huge+5DmKT5w76qrM5s
feE0kxvhMj4dI1YTZ/JnGzePymd4p+1SeJqz7qbsqHvbMnCm19kM8PdZzrcwPRNABdsGh8Fzyak5
aHTXuFqJ/ceYCmcxcrmmbJRZl0DdWjn53oUhLAVM5AxvPEKxI3+JR8FOSIg7/Oc3Cd+IU0n7TxvY
2p4GcroKCDKkVXkIHV1/ViOyLazIk9HXPsdI7XtqaHQFXa6g3tShd0XraZZA1+xCey954sXUojdt
rx+xYIWrOEvHHT0fpV/vxUaHLnxoIjJTqcvaEApPvmRC21EvYH0ru/kyhUV24dqsMT4jaYEbnlxp
UTerIS3HfU38lYUNcBEK6i+OmH7DYOj/9HV3loin4RI+uaX3Gg8XzWbOWNuUXWqTKKxlG8lJeA4V
k6FZZaQEX2VZ/GrjuGOlLj2Fsz9pHHB9TCCL1hxjNifD0JuzSODnWF7ybnROjZIvQv5OiN5tuiVR
V5R4BGz3pMmRsRphfOGEFNA/5qE15tbyg0XUMc+S6CUX5mfdEYnOZ5JsXiUupjZOh2BqdGpspfUy
JR5JrmJq3/zaJJI9kZzvb7oXTM8mB5oUjOSrI1OxRFzzPbcVBaAWyinLDP2PaZF6HqAWufRDTSyW
ZG2JxRUTl0JrwqPZqROTKM3+DvOw1ePKOLWC5UYUg4wY0hRbYigBuuShtTfgi8BA0k9uQPhF6N03
xLr77Cf466EYbuOBY2xysjYM+oCjZxn0C6lVH7FdxKjhFkZZe7/qHm8jvwS/Kbi7WdFJj+WhkhgE
hzh8GwTtSZp/xxbJTK3JmqOxblx0ZtOvfNGumpEdEpcePR3xbk1g4Vn5sfXPNKM8FOqPLnqpM+pG
RXVpCh0vYhHfOXYV0c5yRbcPpsJYYjMMl607VAfSYigYmt7+779ythmziE0Xni7rRW2E3fPIsEev
jhWnNQ0VC3PU/ybDlJxni7aUHfmb2tmaA8hkS4xUkqcBg4tDyEzDcZBVBtY5gxVlMAVP3GLnBens
cVtC7cB2rpGx+e8/OgHph/4/VVY78Ze9u+XCXa4dDUWcEYMIaclD39QB3i+3GOS1MjKQW03K0V9e
M8SrR4YYWXcP65GeLqW8JafD9XKecEV0pVjLqq8/DUcx6d3C35Vx/Vb1SXkdNe1SsqlxGNftbTZH
jcGiCCINA9g+XbGtz07GLAYOa1xOJTnZPLG94DjTnPcJjhkABK75ikYMms2aMVW1JtJn3rzUYanE
mkkL6cO6HZc4v9zD4usWwh3kzdOsaclrwyS9zUg2mLnAO3Apu9H660/6TjSOgI0+2aeIX3nGodc+
aLAqT8hBuNdU6SpJinHHVpMHoJYpgfIsfeZK49I7M+k9BTY+OkkfOioS/wlNLW0RssHLPodVb4y5
e338UebDC2FQkg6Of0Xb8txGGhT3WD67RBr2fu6C7mAMF6fwveIdyCYYzQxyPfaa1GBIo+qjMrJi
alLVD3D9goPnZhOQeTi2HBPYnJiz6BjPGY1CwvKvTq+Nt2LIiOmxodrGNj95Kusnr07vBDH5cRNy
G1DZemIKjBJiDkBXRqHph8RD/1noChtLCkz9PiOLUmqio5G2IIYPPqT93GAq1lbRbyobDHuK7ima
CvMYG7pJFND5RMhL5Mu2Ms48Kg61umPoayMxnK+EGD/bLDTyU9Ws+pGhTBFyXA8T/MdKfaQmTcRZ
TWSvKkWw89hqRWAb1lFXH6meQAUJcYSELWUsTscTprLJVyE6sTUoZ9712fgN1M87lcak3cFW2mvS
q1jTLU9nMRbKpVME2ikU8nMITK9ZDt/RTLGzkh+pm1pHqMaYKGX7GRNNoOrOhTZlm2vbPPxIG0ff
yFe8eidiYu6b6dUWRamck7HKSDGxTMk2bLt2UeXhJ73mfqnZgUMVp74JpVFFUPanHXLaI/WIYac4
VcKqnhtggurFahbsCCuSfGNvNevs08h0vmbWBZz1QoeRFkuRaOZf2hrqEd1wrd1g29+xM0THMDFO
lWmmr1pmc4P1VhLIyEKa6CVBRfvrGEYXR9YOuw426uRmuD/oupOu3byiL9xD0SzstD/rPVdTu66/
mGsz8aRgW82uvLBNWxjyFoTsXzjQ/8UMvN+ZOXBOEwYDGNiNO1fdcbbK5gJZ190Wrc5TVfWKRq3m
zIZLZNMOW61wX3AQuU9JQymp0V4zLzc3rlXVlyLWa4qi1FGp5HN0tdCbsHM5XXSBSPcMAObQuKQW
8x/h0IBipEgx3iymJ64FDKwdZ+8jLXGk6C7SzbsLQycahHlzxvrJUiI2G1bwYP0LI7HZVe44sWSV
DyNiydr0r1/301nkE4Jbal2u1wwrO+N+YkjtV2wJkLReZV1iF8I0kUbqUJYTupu+f5PcPls501Xr
DTyJcKin4iuumJrJygZzZJmnjGvYxTXyZtOT61+oiD07DeoccVrxKzQbnQjZ/DlwhfvnrWbkm9Gr
e61XNhUxLV6rKfBoRseZxmz6PpnxdKE8Yl/mOrAvCDHsi+zZIugp+ouMFz5wG5LVuZPc2U5xwj3i
FWucsYJ7J26d5rKcy2nic27ImYDbtWv6xoRWJ7/f65b9bpR5ehGtrE4FFxszQ3NkDYQOGYNucoa0
5P1wEwR1/yuM2h89p0gcWRjl06ZDAZlYXJcbg55nL0eQiHs0TfJe2WmzZgsQctuqjsnMxSRtXzPy
lDvSn92bFyLDmpz6wwEle2gmJUtvGflyNtYd+qpDdtbWxU0zET21ZU1LN06JrEDNSliVHPsaRpxo
GLeyKLXb3Nh6FGSXkUIMxF38mWppfbe4Ioqo2eaFMxwGIeSZtVWxZlvuvYLdBcDiJNXPyDRFq/gk
jOJ9k8lrF7s/oqmbt77TvJWe+Ug3wnyZGFa0RlXurcvcvHWQRrcs03pGQfLSGqCfHZjlmQHSlCrq
wu6IxHDp+x1ZLCHDIp0udY2HWvhJfy6TBKCGbm+jgA2A0ybzpSQ9gDtLs9+1QO46lqm67VH9DXpx
dKH502yGZaAt07GMATpW9kHzor+4j/ZcPZr9qPQEczOAOOY+oQIgY7tc2QhvXqwYfqpvcwEmSdwu
eAkW4ANl8iIdX24iT+OnqkwOe32O9LCLaSgajeowD95zWmfXmYuTzU7pKYmbcJ8EKHipbqxIoNq3
SvTGiz1mGbi6qVg7dvcZsMmIA19Cgp12YdXb63xKlLHG6u49jWe9NPaBw0TJsT6N+qb31XR3usS4
wbmBz5TJF4IwMCwBU21whyyKwL2anO5YTUeP2o7F3WBFvbIckWzZCcaHmMeC4btrHXu0hIRfVZxS
C+ihxeMNGcemMr2JqLa4lBwMr+ow39b6eOVqA3WVU9fJAS6M/z1RogStNbU7ixOetcTfYIOSyZkb
jw1iFm4Fp7lrOYD38ViQT3pD3Tzh9DBLsuewLLsXkgxuVA53UiqQQqrxE5wzoROXiZgdp7iR240x
9Bd6+uWVkcMJVN4vGYvbqB48KwZj2nlWSrXA81ZUX8SLL7TxYML3BIn4AZ75oJbgT46mk+smmwfB
52XyNfsFcwoSBd0ncAOhrLGnTeCPzbKEBLWE/g5yJAVERbT0bnmTv+U1MAYm6zda5hHPuXtuN/kR
BkmD1G36VSeo3iOD/REHwNMrsTzdG0bkBAMGbPXPObZFFqiebLnHVjPjdnLwnVjbzGZqrGzng/kg
4Q04eisWqSu3ca1LHotXMR7hu0NLqJJgx8qwPLsBAMWOPesc9CGUYrN56VrGeBA/OWbRMGi4lXJe
NCzwSiCLe669bJ2YyI+UMfeNTXe1TPaC/DXcX11jjzWYHNUVOyf3rH0ctiDHnNNsTuxRSvGSmuzh
SrKiEyA4MqwbzUYMkvjV/DIpWciMNeTxFlFIZttKKQL5O4j1l8cfM0c4bFPGy0SQW8lIHKUlyZSg
xFSqEl1JS1KlL8Hfku5TpTQxHf9eKMmJqXQnE94TLkLnVIlQaqVEESyE7p32l5h7+4wmnGGBEqhM
mFQ0721WYhVfoljhxCFbcef5wQlIeRO40EPHosQsdo2iJVI/RKy0LVIJXFplchEoXUz1PQXDW6hk
LzPWl4YZnpLACKWDGZUYxleKmDn+A1ibRwM062bEf3FrPYQyMWYZO3oySVgwRVKyJtwz1kNCo3Q0
WsyDWCtFjReq+LvS1hhKYBMhlo+4a8QhahujR3KDGNvZ5zrgZbTFLqseZDid0uJM+HFCJcpxMOY4
Sp2jaTlYYNgWg9LqdPh1CDfmLwPGHYPq+AwK58L97Rf3DnGOsPNYluVfsStMr033VDX8kErkMyql
T6rkPuSd2e94CH8Kpf4ROIBmJQOCBze8OPiB1G8TfCt7LqUOcpVEqIDnAJtO2zlKMEQDa7gGOIfy
EfnQFBt3Kg3yBUI1cyEMRZFSFVlkXVolL+Js94AKmuk7XqNUo31iClRH1UPuhv2IZEL/5ArG8/Ci
E/iTnk1bpM9eG3rWfacESkqlJJVUyVB6JVOJljylXHJtb9pNEakLVwmZuMxxNzZqeSLwmHBH4yMC
DE4ZJqdSKZ2YD9ExbdE8ObJ1n1ruuwRCN4mJ7EoLkUJFNEiUKerxB8H+tVZUxi102n6VkKnZCps1
kdJMATlEpcXNkwEVv5ZQ6ahIxM+vplJUMY9Bl4C16vGu2UJk5UrGVrg5P2wTyVWrdFfFmO3tjiE4
ifD81X5IsUaupo4SZT3elyp5lsSiFbnRvVM1+BGXAJh8KELxAAIpx75F8F8HLsYpcIuYy/Z+UYQJ
Xx/foIu7K6Ws8/z4CW03u2WghCMl+pqV8isxkX81SgPWKMZ1OlOdYCkZvkqlC/OUOGxWCjH9IRNT
WjEvBrA0KtWY07MValr0Y3rvWYsSI1mh1GS2kpS5SlfWTBKVXhSiEs2RmU16dQ5VLFBpzjolPBvi
0r8lVs1EHBmaX4HzIs/uPtWY0kx5mpQ4rVQKtRKXmq+kajUrzVXBc3cbY1wTQ4N6TfnaWmxsltKy
YYXsXunDvYLwsS4iRN4WVYStIx+h2+Of9rDBFoPSvZFbAQSmFHCJksE9/m+qBHG1UsU9PjZUP2ng
IZJ7fOJayeU4nvMhZ/KZOVAvN5aS0D0+dhjLCicmirrHZ04KME7M9WG1qG8xU1K7XOntHp8qRqly
aCXM+8ebHh3Ek+aixnv845rbxFngzfvnmzJE9eQa9T8/q680e5ny7anvv1YKPolf4vEWzcvxhQGN
liX4+pqESEfVvjz+V8dLGPrR9Px4K+JgJ1Liv8cXyHEB2hIp4OMtC08glAv9n8eLakS70Hp0go8P
tBsUg6aSDT4eAsq7BCSUivDxoYGBnrBQosLHQzDEEDdzC43h4/+SHQo3FApAm6hvfUwQHwZKgfj4
zLXSIupKkPj4zKaSJto2+kQyJG/ES7qnUakVGyVZ5Mo40hZAvMjaId3KsR3eJOMyfKIIGsl/Fpwc
IG0kKwBJVokcodH2r56SO2ZYHjn9Njcd8e+3RikgXSWDfLwplSCSPI13DJQ0MtLRRwb8+mh9opTU
lWvS4C4Knwjh5ONNq0ZCqTvoKCu8lBOZw+cSUyVs4mOk1JX/XMqUznJUYkupXusdyxoKJi+Fkl/W
yoKpdJhY5wiRWCgySyXLHJU2s1ACzUapNOmFrmaLc48czvvGVsJNmbk7Xyk4ja45jkrKGXF4sIqU
qJMJdbaOcuSdutJ4jkro6XG0BSQGHHCqdJ8EfVsGSxGU3ghVlum/W+quEClNKJEPgFFKHeqwrn5z
XI7awhCx6ONN/r295JarzqeSW6FEpAlG0sHj5NSfiYb/82QYefEYSmEaqRdA2aA1BSp86jQOMWoD
5amB+1RzeTgJ67KtaSQTNRtFqo0rVZfcMMk8L3WlUTWp+b8aHB4sM5YNh1npVnUlXu0xsBZKxVqq
yKtjoGctKkStoVK2kt+OlnOHxtVXQleOZH5rHopXoEjtdhSwHJX+FVqIImTz74f6E6M2KUIli+X8
RHErOL3sbHp2HEiTZkQuy+mL81rjm608W+7jEQVtzxN4ESstbX80cNTynETCUHkvhYO+NlUiW8KQ
hL4Fp1ooboWS3ZpYb3MP/W1fc5zITe3NV2rcCUeup2S5k9LmSuXPVSLdWCl1cxO5bqc0u1jWur2v
1LudkvDGSsc7Qf4Am3Am4HROJ4S9CJzWUil8OdeDE6W0vpES/FYzqt8J52/as1iqlAZYqBcUK0e5
HpQkWIP8q7fjrpXogwslEg6VUhiLcbqssAx7RQ87TomHe4mCONe45qdYAt4MGyBaEHCLi3AW+wNP
+1lpjEd4zRS8URvn8KcnoJxd6YwfHvZjIugQ2vT5peJrTWQ1bhVLWiVM5gXlX1ocyi0uZdvoFraS
KwulWU5IURAeI7YXR90xUTLmokfLzEp32EqgYxaDuVdXyZsNLM4VNmfIZ8M9i5v4nLlQib1x3Bn+
FF+1Uk6rWQmhcyJVke/80DRJ30ATQIJW+mg/sNM3z0UpHeGWTi0k07USXbuAdDaTUlBb6jUCBBxS
iRJUp0pVTWE0XFiSRIjHCSV+3i5/YxLdL8zmfeYZjVss2IkO/XXudNBZsEVNSo0NImPcQsWwFhLu
HpVbEaPR1gzvd6DE2o+vzC73XCvp9uMLAxLAtUKVJCKPum2VpBs4S5AAKqYArK8KAVsd8pjYjUru
PTLv9i6NUn6XuZdQDotPCU+zZBjqN8iA04W87perjOGYwyOlEO+UTNxJ1ME10mulGR/xjUM01FV4
BtilelentORdz329Jah4mJW0vFf6chxIrNeU0jxWF3DF8lr7SngOqqt401AQEHlCh14oMbrlN788
TOm4buythzsdas74akn5Z1Za9UYJ1ptk0i7Qw1ZBC+9ZSdj9UBtfJp4hTAxcorhvroWwvcTcPqhb
Q04m45zUAAniTuvfAqV6B7KrqUCnxdENIvh5TOwrGartpCTx/x8cAmG/m16m6vs//+NP2RcdOaTv
MC6L/x0EYlv/N27I83fVf2Xxn3+VP//qou9/LcsiLP/nh/+DETG8f2NPARNCW9m0HcMQ/40RMYx/
s+62oIU4hi8Exav/hRH5t9C5WfqkW/nP4eP/419t2XfRf/6H5vybg1lL9z3T1D2TD/1/4ojYnv9/
ckQ8mCS+UHgTywG3plvm/+CIGFHXomRB3GYyWQ0NXbuhTvOZgrTuH5m8FnbXfHPWS6O9spoXMtxy
E7PLZqQODFrjIAOORrn0y0nsOcHX1vVgkV88JbVfYZ9YELazLlzWtMuYgF7Q1+mUahffj81l4OXW
zg+3bX+F5XVgekPRgnbf1bdnZ+8RcF3quvyBXDgs59j+CaBWHDNGC5DyUzq3WbfzdVBeZuTyndiv
bQ+WgQNxbmiaklIVm6i2m42fkgNsUp8ARejOxxbu1Gtthfu8kYwcoSCuhGVuK6/O17OYV3ZFW1pY
HKqEuS03XkPSExqnfYDgs6eW/7eSYb/vNabAA3HPnLH1CFrz5AkDnlxHsymS1sz1i1JSce1Uyq0V
IY1fncr9aJ9pFWKKJxJI91ZFoBDO9GielrVJ9tYs62BLBbbcQLOFAFq2710RoHbum2rL+ce8sHuc
kk3L2a5M5CGKx2FruH3IImiI2QgnX3LQ3y2tA/rbe8PKkdgp0dkB2HdXbmyb99n7jNifrJ2oiJZl
CFJFK/c5oIFFJmciQyI2qKQwkSXTtSwJw20cA/Rg3jI20FsFsqLDmXQ/Jl0pWd+1qg73sdvMmzJO
vmBWOiujdtC3jLV26F1/XRrjrXaROjFiKI5sAYqjsMGgx7o7XuK+YHwurK88J7UWjpIfMBH2kdC8
n6i++DTONy1UTmDqcir1KgadrAEJezabAXlIOIy6552n1GWzFQNqtvd9EbGpcLmS00MiQ1/O85ap
7kfr1ls/zP42xXTXilvdWe46LpvPugg/yRBsQrdHv2WiemHACG+0qzj6zPce/BbQl/3BbZxwaSSq
G2VlJy3qqR4MOgrmUm+vRo+iUpdqVsrjGhkAw+YOC4iWHEnAA0QHh7BwjZi9fjZGK8qB+GXg2Fvx
X9PiSwZDARyWgzHgj9G9HP/UofanG3eNkPUtoKy+0BmMu8V0BMngLrKxfJ8yf2VZ7jeTySsnxR9h
bpxETwXO0JUAaDqUgIlrZ7z79ZQutCy9hS0T/bFiWzRmxVrL21s6DR/TkP9owy88Rk9hZr8FTvxc
NMmrgqo4rfsWO/RDu9+Mw78mS16NwZtXmQ5+PGKtkJryOrkBhGIsTVF789kPLBJWuS6kh8AgxUI7
LLf5stxub1w2QI0asvs15PpJNZlLUGGjZi/oqFLwIIOdJLgahAWwh2elaNjFg1/23PRJDM6T65/H
IX5zIus1c4u/defeyC7IlR7/8tr2Hhddv2WQQYCMriu6j+45cy5Z0FKqD5tDz9dM9ILtTFd+V3Lk
UWxle6DcvZ5G943RkbkwQXbRaFiUJZavIDQXVj+7+7o1WZHH8Mpm/Up5+C2TcmNHADGJcRJvNDnp
Ccd5MRiI1njJGNSgzV1Bl23tpijhONieaayRkAYYNy2Ife7nMGkXdswuAZcX9Y6pXFIVbog9gGwD
7r6Ohu0YzoKspy+XxDOLfdyWjAiIq6+Son1H7IZLACIAyyJ59UOI2r4m3x/QMy/yOY4SbEgtywN0
p0dLvGvsOIxdy+WxL9YcwfxUOpE5vwdpWdic8EzzTXbDfEqqdN/2xNQyoysWodH9QSTcj4517ln3
ugEh7TCuOSCs+N+N+EH++0OvwGSNJXZtl74kLhYpnwRFPxgzRZswpc/KXiBdadbwldfy6iY8WFNf
M+KozL+hmXARK6Ov5jR6rjwUGZZNmbXvdvtH0jZ+Zad+7sZ2XKY9gDX24kCHS2s5mPVX6iCWqcIe
BkEYrF0iRUx96zsvA4eRQXaf54lknayuQcsIFoeYV3bXwc5fRagF2yhMWduH7W4kOrRgQ5U4Q7np
PWYRmjDjXeHSkggTdvIWk+2Y/cqSB6460m1aQ4eX25J58MJ3WI/h/cZA49XPjpiGlWvHnyQc8LCU
FTBR32Ct3uwn8OtLn7OllZayxCwhgaxjHAEctnG4Nc7DD82oeFODSlkG3anArPGTOeVHYXvw72Tm
b+cq6O94Vlho9kv2IXJtRzEVFqP6PUU+SAiGyXRhVq3rzBuTSNa2pU+84FylajjjRjv73Vkko4Wd
/54TKQ+w1aNnhvmRq22yOn8dhorU6FivoOndQIN9FgzF1qPT/S06D35OYNmnUgm5pJbfhGjyZdra
97lnVEMxhxLO0B8I1c6QqpnqeEOwMm2QvYoRpXnd3Rnh8rkd51iQrTagxK8kjbne9txFNaO/SYra
6zzk5NSZGuoxVqKsUBzeDqW9kvR2F7lnHNAejWeegWEkUU/EcqnXDZ82JkFTVA4OcViblF2meFxL
GdPE1+yvJOe0Tp/dedXGPf23SFzd3H2nbcS2O48umjPgu4UkabZT+cXwUyyMomEp4Wjz0g39H7Iu
8pK14Yf0GNXKoMvO/VeuGeNzbkTbADiC7BrCDaO1ZOHOLPe7rz/0/Beb6XahZ87MkLk9OhHP/Fav
96J3JurP1XXqjIUUaOxmQ6zHzNtVZp0tWDp+trJut+nAW3RG1jybjnqoc3ToBksYKAbX1DaaJahH
73foSqp7U6evLc/aIjyJSNglmO0n0DjQi2jTGaty9nAC6UCu5rx887syW9lmiHm7ir+zgP1xwhhg
b4OgmIfUJEA8fbVmsQkL/w8wG+9AmG7qP0yanCuPbAm9Xp9sgIHq1CXJSJXavdJivSaYgRZVYbdr
uQU8wfzbqpp92BqE7x1wtBCBejEfzLh4TpLkzvoQT5ZBPDHSKSWT9vpgMCFA8cNp8zr34A7cqwcA
kjn+aRkbQOCBiqPH5hRLAGHvg/oU7hj+g4EwUn/jyuCD2BCIS5XX7jL705rsaun4wxOt6mw1kmmk
vGjgoBu2XT9Xx1ow4Q/jzFtVlE7xLdGiLCP3IJk1rOrRz3d1Xt75mc9jpfJv9myvYASsiiF1F1hj
0iPHDFrDeRf4oxP3B2TVlE2irFu5DT2nxMuzNQsSFBtTFK7q7ODNjXaNtIOwTWMDNATVj4v4Sstx
0LVtLaAHzfcs+UwgSi6JrNJEC+npp5wILAj/oSROeQ3WOQ9dxxV6Dc2d3aBBOcpAwXUwp/4lib3f
bN05nQ7w1Gg6Q2PyBQzZcODUEXGAnqvMMBG4RBi+iwqNMwJGsOmc7aZEwfXMWjvzaq5scAKJK1jt
Ec/N+2YdTtpn47jWxtfCJ0+r2QS35cQGNtA4rnD2o5dwxV/baRf9Kjg0VHMLNg4TYBDDXmGHUcF0
3d85TQyuQNKpinTumwXySpYEPEPrYBGS80K7knhgyu2Ocm7DKFL2aqQeP2dKEsTAMTtaKT69ynB2
IZ6uBZn2hKoJehS/cLDLJtygssR51aOkpHrNKUzZE/g1vPd5UA9Hl7sLJNi0gYk0L/isizokqhIH
QEw5uCElyTcYmJwmFU6fKN/BsM9G52W2TuwyGClQt19w6vbc0Inb5a792/aHD+4pROtI0C7LSfuO
Yy5AXVTMRw/Au9YnF3SmlILdXl+NABoEz5uzVlHvowdqrmUQDCDrkAvEGee0U0YyOKXESJmsRi5g
3RCluVtTdRMLTtoGchbnEYrlstpPqWCP0JbBxm5xVWcq4q5+6zXjcxLcwsZLoHHdMP8aXANWWWGc
hiqPts3Ec97xjb3Xm/rR7MNXDksIc7F4oekFUTwz75VRzHu+zsJrtAk+errVsmDCPjrDOWoi1J5F
4uHumLG7GBbDknF87hvrlLe6s2MQ9gypIthFMvo9+MEO5w3GE06Kl1nS2bgXxEBKEg9WO5FN6MLi
JGi/bWDpEGBKmp59JBjGoVdsWzzCk8euoyOXAu4Cw4DJiUgc/pnA++Fz8ZgSMWhmYVL86IosRVfm
hag05UWBI1aS/ywJnx5lo93lLI0n+FCc+fMdmoipmqqQd56Xb5Bmk6NbyltGkZitbxEfwFE3+xID
Hrm9iQjenLyYWorLEEDlPDNvyjNxf/yReH8ouu8d2/WeNebf5NgI7NcUvdGcR3vpD1xu8mDmLBRL
SxIEdA2hBbBxlJx0e/eKNe8TF6X2GMQG/DRCP+AkNzrvuoY+v0iv6NJVpHYvOOcARxYLTiDKS+DA
na7Jn+VDPzGk6ImGi3TloCA+DANb4cGFwZRVxXmwnPGpCLr75Jnh+b9YOo/luJF2iT4RIlCogts2
2ht6UhQ3CJIi4T0K7un/g7l3MYyRZkJqstFVn8k8ueA7YNp9HkL3fojsBJwnYSzMpFIkNhXKp8fR
i+7sIkOjiXh4rBd5zJg8eyimzoBEMYAOJKLEfYnAvjesbW7zY/Yc1R+Q2E33c2u8VKhfDlxXXBlh
c6tzy7raKQK1uMd5oBTEzDhhmpxxmjKUdd4GKaogWvybpMbiKVA5xyiC5kxwbUk1OxCxW6IQ5vS5
4bs9//dFktwDbVKdEWjfjUSpX42BS3kU6alPSrHDYbgn49QBNTXuuoqs6DjqE9pda0F3HhSDb1+M
eMSiFdW3Uva/S2f0j47T7ivtxXvCAUK2w7yfSPJPEUb7ba/yjqeYcQTMiWEL+F0//PdlnIrn3PRe
MXD+5H5XBQsd7rZOG2/r5A7SsvXLWBQL5EUyLSRCjEMkNLvfZRyvxtKzp0zBKuSeMSDu5It0uL6R
TVnbWaUJyvpCb2ttQPkITe8MLwCIZsbI3KbegPU+ACje1wtWDu3UQMWlV995tZn8WWsxjMwk+OVz
8Wyd2R7ftbPunkxl9Nt2QERkamoMOF7JW1LZZ9P2j8Ks+08oBCtl1GgC7gFWXFAQt62Vts9G2IN0
J62P1sVcgJZhQo4NJ/wobWcnSliTWYj/ubIPJAUVn36btajIJ03G9Opm5nDAPjJb+9mxsgtzAUhQ
Q37XGJ167G0ukDJZTTt51Zw1CQy5G72bHXToxHnPzS45ze1bMo5MgtwwfDX6zjl4OLj+75fKVnAn
zIX1wPpfW7aae7QfwUDQ81bFXscyqWOLPFjFLq4HFrKzzYq/nRGwrr9EUKRP07Imaw8F3fQw34uS
jOsmk7daqX3W8GoU+CiA5QvqlbBA6Ju0/hqa6J6WbGTJaCCfQeBXn1wqUcp2b9gjJEZ8w2jhFlK2
rovH8qj5OTAYEPSlUvQvnjeTREo2X9z4GjXSyeM+DOhb5kcSqZKjIX/Q8haHykBB7XYmGl9UVoXO
1DWDwrit8fpszJJ5lM3kCk+POIdyov8f4wrY0vzakegbiJEplNQAhPsSYhzsMgZBlZeeLN3QqiNI
PYG0f5tim8BEo+xOgHbGwMgXjUBMfU5qwdWFkoeEslKvOCh5LVtwC167cLnZIds22212pYLXJma0
Z/Amn6uBzEi2EfeEqLAbXEhh9JVxE3OsDlnHfGzGeL1pWnFAvzy8Jh0h3L0s3Y++WB5rX9x5PfS6
ueCtNVcvyKxy7yVu6hEZUXci6JdDwa+Bk5XFV8Pa96gSJnKI9gcY5Z5NrxfLxSXSqn1SIjr3i/sI
u5ehYvaj6gcAq8Ovu/Tvzi9CdHFnTlYwNG1yzSAIILDT3QZ0nLgZMiK6oIyJxfbK3wjyKiMrwiid
Jjv37vhPOHb9MufTQ2LMM8E6OGGqvJsPljbNQx6nj5IshW0Zef5xiJDZOkj+WoQgd3rO3rDuWVej
JdKGaTZZBgZErPWUZOy/w90eni3sE7fMWfQ57PojQhlzO8QGgVDQ9zIdxrec36lgl+46oIxwzljI
hLZ2DzPkwriKuLP9ciY/K/CEy0rQt/NT2JvGdrJSDpYs6m6NGqM1Dc7eEmJ+7AuvOVrNUy5EfJWI
RRC2TPtBQETMQ/NchGRvqLGsjhk648CuZ4tLmNA4LkmHGWVoY4Zi2ZjxWF4dysaXKE+9Z/xa98zJ
yDX3qPBI/8GOBPmYXFRrF0cgNEM1TVcijXflPxNm0+NA+uQKu9Y7iM3xca6Yk1btv0no4YmIit3c
FPbR7eY700S2VzCE+67tOFBEGDiFfJvJAT4Ln0Alw4g/QaFEX7lF/S3L7nMI9XgzVY2gOM873Jdc
/exmEd703i0FwX5xFGREtC321hPq28dMEDAQMQ6D0f7T4XBhRcoUb2HwpdIuucBVwrnqZA8tfKOj
gTY7ZFzB+OF3MgEEdbMIsD3jX67RlHoJgWGiU1eLi/ArTtUb3MbEnZiFydp+HBQMVBSkSWoRDomu
NyQa7kSezZ6hlHlWMVELpG6ST7YQC9dq6p0tKPC7ui3ijXSJqJe6ZqLeOCeKxOpMT1IEUQG1jYah
cqpvD/vyQ7jSDbDxZ6fFbc2d3Shv45pggiZGsiFcExXCzUKWewnbmZvPIdtLMnzEZ4E+OlzcP7Il
VuE/ZjYaQH21NLC7zB23syR7PHatcE9SGegtY/aCCiN4kPaMxIq4RpHbT2RBKjJhFpVuhyI6FJlD
QJfAJdk4SLhNYkRhExKYy1TXpFKP8sc+5RkTbbzAwyqSnRvFEuoEEbZuOVwjPLV9HWPQ8eQLP00v
fgcyOh4YMCAUSq9cLEcZUYZIAWba7biqLFqm3m3bY9qwmh9h0eh5hkqOO/rBhJHLWMm1N7J7wQrD
67aSeucv/j5yW7KEepynAtDAKueSfQ80wUr+sNlGqkmcwqigjmD2Tzy+/zUs3Z7cR/Lz8Cw30Y3X
2NIvxpCrlihhKZwcEq+PH1SGRVBH1j1ux3QbkjubiPgjA8t68CcYDm5WXDDDbAujH0813p5hWYaN
TikR3aV8yDsLODBEZ9SGVFKOoLfDvvIvXDhnpYYj6uvyMS5QgqN4KvbCxUKR57QoUUKmdWmbdxIc
K96ADoBx2B5j2/zuO1EdSIS4mJmg7u/wa1lNswOkqfbhFO3j1ZWcCbbdq++/jPR2yUk4Ro2Wb51B
eujMhoJ8JhuRRNIzA507ND69OAhp32FtCs8odDFm6d9p6n7tugmD0sJH48fOsE/iEGKpcQtxVPNm
mmiNefLYBDDtxx8NIJaFCiJYqyEhd4j+WejCMz8jWM4CB8In0NiCv9nXJmbhJe6uA2NtDFXxpeqS
8vzfl6ZK+Qj7gi3TkD/iKJsO9mKUJ5/jdi66aKvB/h1iZR2yyd0QFVAdQdOXQdyuwVDJ9IChPyd/
Q6cHXjxOwDr6jqFSDVirDlbSUi0Qcra5TW2dHEVCryia1b88OSTbjtaAZrml68mv1nlCPLp3c/rc
2SaWtivyP0yUmiOtJ/DVe6z446PH7qcy+3bbidZF6+HuW5P4mY6Quw10CWPblyQ1FRNnPrWs1dfG
RwYCz1PkpOnktYCvvGt8VPzVKov2SZZLnQyvW1lOO4A4D+bQdrtIu2/ATWjJWBzAblkpCUvoHTLP
wRQ76ZCAb9RcaQyaGjbYxoEwEKxoxWCagcEWall5TQT5KnudYiwg6I2s/Y7IFmCkIn8YY8wC1L2u
w3bfttW19B1QlJJmyV3vkQ4roUmVp3MXTXMevbF8Q0a5azwfB3pcomZ3PTxcBiEzWVHfbOupRQTJ
J3P5Av9z8zyMHqhqVy+k+ztz3Z4AqH9UJRlfDZe3ExoY5CMBB6HZeQUYFuBaNYqY/lG2AKqI2DQf
RsviMpRrFtP3khZf6Crmy5LHfwdqvp1VQtQ2rVs3dBZkSyWQjbPX5xPqBI0/UyPnRYLSmkmOXbSv
CXEpWIJAiIjwM5T1Z0esa+DDD9qpGZwVNkq5NyQImi5TfyBh6JvhRv+GGu/jUFa/6z+YKw00sd+k
zEb8ANwyWMJHCEzWzfB8D/NjgZ+89VpM8zBpIPBjdnYr3o7ltXBTG+ckzoipaggutgTxOwMxZ+b4
0vcUpciJU6GDdGlAYCRinbXeechWAiumJKLapetXJ2elu3WDfRvzmXo1gobF87NILsoad0YewzZO
SV43RxXvCgRGm7qtOMeStVrQF69Tw6kiYimIJxfyvrWJYbvuK9c3d/6wvP73unAYndK1B4zJk8fe
zvK4TVGSeigTsynE25IgQqmJVUobIDGCSGTBjxHtT/hC+faA/P+5MYa3XGATQJF19qIBM+AQb7vM
Pglb7/hGl/24RkrZqXUxegbPncGv2sQ6tpZ+g5ZvbqoZVhfwqCKoq11LyiMUDS4JLbapnRL5hkoj
qV6cOL8vJuNmD4TFam/6E2NeDBKglsyMSaJ7sBPysMI0xtdklcDJiAHPOybYKf6bjXvITIVU1DoP
0vEPk5/8q/Ll3UDDSxKp3mvlf2jgkmvEJ3Vsg1slJYhJUSx3dfiSofnksiQlEgsVtFsnJkACHqbD
wz0Z9o8V6efRtyGktdaTCQHVMaBY2D3Vcuie+jwR18ptHuBhDAHjtG4zKy58U/d/PB+6rmG7+6kb
npDQQmTAb74fiXgMgAR/SGNwuEcR71kWhrKuZms6ey/dqLsLb3gtPADmPUVtv1g7WruSXV9xcgdm
QThlG2DseuuN7ryfqtWFGXHTSOPNNsGYYyF2jrkzv+HWeLUeqpmkNhNjJ5GrzUEgKnQVYT3gBliI
0vXGsMq5AUqMxZ69dQ3rdy7ZPxhcCrbsJGnCe+kQBjYRC0r8ubGcYAcKXvtBD4vDCcao1R3IYkT2
Xl56C/yYm4xQWuy7MRnetSBs2zSYDSPt2+X3Xpv8reRSEMnYXwT/uPj6IhvTSgq3Ei+3dR2b7IEY
xd1kMv6fNHHfIqNcGkZg1akIwhl1VUGX1ydLubWKIj9Cmf2IrHpgBV+dplEdlOf9i+3xPdGoA6WB
k9Rwvqhxy4MpAa17pr5mClCpG6cMNJmzMoO5qBBS3jTEa0ZbAp9kYJ2vGi9H6xgfosZ5bWb8wXqc
XVwiXrpLDlWcGjcs0IomsfPbfN8Q+Iz9kkC/0XvzRKYv9MGkKr00QoRXBqMU7PO07zNQod3Ig2Wh
aN8bi3G2uuRXoZ8I8swEwYsN7vo38pf7NQt2qxSn3CjYs2ewW7ee68THwSsR46n0g2X4C5a1+94o
PoYC0bLKW7bHA1UkXR5mGJKy0Ld9A6Qh4HGaiRrO0u6s3NTaS82TTkga2VS4GDzmHHaq/iV5KQEa
ygdm9uQWmy8moeSbyEzCXRd7pxkq/skZ/DejLZ0TskIA1yq8qwsPmiUQRjOnhk/0PQmVrIRqwAg9
DAVSV4lIGRQbl/YrccnvHbqKWHf/lNdvsh8NJhPkVcdDl7MJgenkKDqKNKNzMsv0ahh/6F4eM58P
IeYrwn/36RQlT3ZNchrB2IANp3d/6N7TOQQDkgB2Y/WcOvpEODeMav9nRhP6kDc417r2Qi0ZlTJY
OnIlgR0wWjMbWnDuFTazrNgdqDc7T2DKZ4HjRykLqc2uGNx7cyJWw+jQDczhzWqJWokmh4WDDDc1
WXmnJpwgCuVOu0nYJOQxhI1l5s9omGwqC6diXYXjrbTmU1kS3NZIBBCDAT0j95ycrA7ie9l9g1/j
6UxBIQUjVghdMEHwdPtkVHLYNPXU7VWL72iIwaO3c/IMs73dWt+ccuz3euYmpXKau0g5XF2L/BKK
Nz1PPs2w+Tsi4oHNNEdUC+KjaHzjqFmFEb4iL7aVrDuHdAQUIm1kBQTVkLuudxmhfRsgVuIk0/k0
eRSL+YQaocoIBvWgMsCVWGdKjT0H4I3lzlJkD0mL+yXD2rPL4etwSCVBk9SkLw0wtCyYyvBdZrQC
S4tUNN3zWOmz4TBnQSLqXgGLUkkL64lpDO+BQBHo4rRmO0NEktUeUhu0L5/AXeGe83Ra3pRTPAlh
iY2fF/fp+mY4IYOjOs/8nd8wRtDswc6i0/f+WnvB0YJUUvUMx5Yxufz3hTCK5WzC/WXCi/IBQQxb
pCCsmFVOKXMvqPWYi7hOUHxDtcNNzjLMnup0xx9m7+wiAYrA9fzawXAIasmxMNJduk4BjFD5ryi/
8gdNCr3F9pDdSfSP7oVjjcUXefTJvcjhY96tes0/+C/tOyt8HZr6lSib+T7u7UfCR+EHL6BtOrhu
VE9e+dZrijNSlPzgv19a2poOPUCA3X+/9MSC7jpCYgpXfKddhzYtwqrojV/rEoDrP5OnWSl8ZFab
Bk4FaRKB+ruiiJOW655i1/+eTI0ld/2DxIrOJpDVM803U4zEyQq+P8OjAghHx71ZRjm8aZ1d+ATP
8NHF8NYt+zAhuY7CfyTZGBBJXGfJQzmT/dyjseDDBzT7gHuqZwbWJocobt9G1iBNPb7UnfqG/P4S
Y1fZO/P41Us0p8x4muqle2UvsJ/K2mcJt/wIIR48kqs7J7sMVconJ1vHhn72MDF1DYd8N0mqyrFk
u9zY3X2PUnuKlYIsgre5JWoatMuyyTqyciPgD0EZ+JhZw+Ysmxzz+ARRL+b9Xeh7jEgdRMnN5zCz
jabJ2lszwcdN/16K5dqC5ELoIJDxauAGWhFhxaqV9SxVG/5WLzsSc0jeBzE2R8vHKoKnbj9yTbG7
pkxJK86LhROyyN6XNDnmE5m9Dtpnqbt+1+OKpbsvDlDJyYzNmr/MJz8w9Z/9lSm24ConoMGlGUuz
Y29UL6nxU9LPsDj3YxQV7VMEWcTD0eOk/pXE3yKoelTkWIEB0OzIfJbwvFSNFX2NnPeQp0XPgG6L
AFWKGwxx824MMjlwjAJf8pczIejPXSroAbt1OxNxPTM/DcoGAkNfJUaQo5yrpfpZjUcruBpPfgKn
0kpPFMkgvSMHUk9PQq1r9VuLwHor8r6sXnyZVh8jbiH2upY7Qjn2kde+cNroXb9DjA4MxEJ62Cnq
9GJa2LjmNbg9uLTT2AS61ZfO637qmcChqQFxlfoy0FaCkNnjx+xrcgyxdW6NOEII2KEMKd+a0r5n
zG4GuSSV2myJSewMlBONRy/nG93JttVffjD0KR1mWF9UFD/lcqNx88dQnqukAIQTsbZfSpnfOjHe
jwuBWKSRvjOQ+6RYQJtAmDgx94lH9iskba58PfOpgpa/EW5zjNC9tQMdgz17oFejRl0YsJI+xMiD
evpO2tO4r8nIWUPC0Kw4cGqVtUKUJWLtldJUJHJv4ig/yI5EATfHnLAwgAJlwKqh7XEdR/PqjmJh
35D9S+SPC580ITrDqT+WuvyYLByU7J711sYI6ZR3/bS6CgyQISB6wkcHhv8ICuGY2cPDPLrrvjf+
E03VSyWj8WyV2Z222+4Aps8JJoMz1JJA8VCX/rR9YQVmpd9dRfVLPM/JHJw7a+AlTOySWelU/4i3
3aVG/0Q18Uy0/G0xcjb/oT+/tCRV63g5lSTHbNkol1s0JA0Gz/AprajCYsZ89ajIEejkvqotsrgQ
S21myaPfhzy5EGUNwjuDmTrjzXdxv0A62SawotBDsKh9nEmeRtc6fLS0g5va7D4jwusYmKDRdCCm
BhaApU2WOmDUo92Yyq8YRRNS4YhHX3ZbiHovNmFTZW1sdR86h9B2sXura+426QF2KAqZ9I4e/hXr
AZlF/i4iWnjDti3hT+8/kc2zNCYfJvf+idC+q83o2iaFhIpf9mSSumR6oA6jv1Wbw9LWEbdlae6I
MHXAGSEByB0Cn4roCegXTuzBCFjFOncEJ/D5NFlK40oX/jowZqybss8lxcCjA6T0BOF8GQXvWOzk
75zJfkAy2QeNaDsJFCzjSDK66WOercx3UtPxOGj4PHYWfdGV8UG1y3OpklsBOTHBcCzk21CNh4Fs
3dcooxOtid3Gjp5HT4Ba03G0t462FXG2R6x4JaHBDK2iLE7O40Ah5dlITKTbAXBOjnNWkEyd6m/o
kwCCGuq7sBR/stwcOb3yDlPoG6iifZGxI6/NEaGpuzy485ObqhdXj0RCrBATUdfHiekuubPRAS0b
h7waMYlEDSqH6pfvgmo/repzU/H+SvOKadxiWldy7/fiXc8miQw2MtaFXLaym3bTaDtscDNMolFz
JLtjk5R0bXZxP7QGDADgmdUUI9sMqeAJdGfSMwg8w+07kwu82EN6L1NAop6MiOAmQzbFRCJyVIx2
xxC8QZQTdfoZGRZCQrTDVnNwe4LpBm9+dzCR6zJBEivemMl8c/zf1ri9Q1qTGFGFr3DuErL5oL+f
4qh6Cn/biO+mlMmv6ekLVgjw3tJ4Nwq/uPa5+5JL57b4wyVVzNFR2G3X70VYqHopl2SEMJJmm1Uf
6SsTCkqKLlgKmJ4qRFUWR8qmbZzoijOIMclfz02YNpD/MEyaXW6HVtZYHjLS35mUEePKfoRxWvXo
y5W0w3E8Li5DkCvPcB40xI9rZw2hWdbBbAzWmom5N+X3ptXt65q1Ph/uP9Ldd5WpMQYmLOaN3dUC
ab/Jo6I+9bjhWNnIh9CrYnb/MI4zQJKbSEbGUx26iiase06N5l2WxcnR1rcX5dDSTJSRDVecySho
wB19jMP4RQ/GOuF41Faa7UUluU9mMwJY4F5ka6utNkGVNctkHeOYemUqzspI5EHEsFiQHhFA9446
i7AEcod0j9kJAnTm89YIi8RuaJKcYOsXtIBRwFa4DkabacvshedWd9B5WwI3ImWfY4QQ2wI6GoQ2
UFv/feEHMCF4SxLArZLSJbWjrRyhYsj0fpRERTQGKTX0r9U5rPniiAXQl6pq9o7xRCGvSzySVrMn
DOkyd311Ntu8W4L//jW1M9RApblsHJQ42840LAChGaUnZpGt6aI0pJJ/ZpPzNCa6OWPo/v8v8/rL
YuFl1Z5H1ZIa08GN8rsMYQ0+uHGN02yYhqFLK0+IG7YMpXe2iW5CGFKcfUiE7Hzpx1Jv/jf5s7UL
43WRXdKfQ4+5Jkwz+xWnWep9WlcXZ3mK5h/EBs2uT8bnyI/PEhtTXTAxhe/+sDjmfcqYZVHVKTFg
RiTWxUY10oKTDJjXFeLbKO2bFzc3dNl3SwfG32H2CrvyVIOOiFQLDYCsG+6+oEZBsRlIu3LHv7Hj
3CJokl7ffukw+TUcVt8VFwaWRzL0qqO1AMcz/irVvyNb4nmWHKQZyRItNW2SszKzsFgE+eQ/DlbF
mU7bW4Wnws/7Q0FH6/OQOlK+80ijueEVO+RP1Ol1YpvKg0e8h0pemyZb0G9Fb8izDsoiIZsgc/7a
yOZISqsT5UizH3uS6CVasdChY1tu0gSk7dAny3HdGimei7VDbIc9xq1AJMk2RQ4+8cYz8CMip4QZ
Mq6+xeZhypdAmVivE+iitfnQwZPscf1vRkrHTeSpoxywtJocOBJAN8JN9vbjc56bD7LP2yACipKH
1FG4KT4ksF1Zs9qg6jqhZaGdQbQ2yZdyQiGvKVcZpUE4la94YU59qaLNJ3om7MK84lTQJVvK+zYH
89CqAxPpy+QwjDPr+N6AEYHqjA+AsEamCzJ7SJeXvpgeupofPFNz5KlGjXuEBD3Hp2V3WQlbfoy6
Pc5P7GG+fQJK1s8xf2BirPdreYcu9D1LMezgoI0tuiZ1zPKcd869WvaB2AI+1IV7JGqhoy1a/3JC
cDZqzH98L0pWp/JzVEdfPJr3U1gewzZ8RMDG/lLSkDL0Ymj20tfOT+uLNzNyz3Bdqs3I3mTx63dM
Musa7rUqKGSz9qxk+DIyqFz/58Ke7wtJ3noSAf528K2sk1JyeTakDUlrvLo2Ts3RQ0N1ymT1mpfD
s6XdH9Oe3pbM25YTuwg6Oh5JTRsguuxhmf1raldsSgq8zwxbs3B4BoV7hqDD3rG+wukD4OBwPrv5
g5H1+0V730vODUf+5BYOJQdTV6OcA2WCpLuukHFlOETruHn2O+RYaQ+eOGq4XNSnbL3vcqQYgMkV
IBTh9mMnUIAJcM3whT5oq6fk1UdixdVHtm83HRnmXotyWVNu1sk0iJQ0igMHvOyuwWm6Cu818r26
Vz9+lX9YnvdY8ntFkn9pZjU4ETtSkvn3+UEjmZXU+SPbz7n9lxgGiHPK8U2kynOa5mjZL3XpcZrS
XxkO8JimQzRodctD3Btvzh9SQf9NmAea3H+cjfrqMBSo2vFK84xGNOAgvOuqOAKDI/dZyVngdQLa
cAiI23H6Zy9vr104fLlWckk4ThorR7CAMcZ0aUrZ/6mEj7uW+tnnCSwKAFqpx9ZqBbKCvJkn9cbs
KEko7ihx2wLF/IRof27n50iTFu3OkN+E8ZgOZBxJDsOe93FyFp8Wj7XtnKRPRSdfm9b+wurKhs6a
WECgaQ/NliVwsrqJPKBFs+OGwOZDB4jNBxkPirGd4NNIKeRXI88aMnWbPUva58Dq+Yjlc0a9v02o
BGsUQ0Axna3r+AyNvUCyr8Cm26Y7PAhndJmoD+f6VWBKhhj6nsUu1zJ3hDvwXcSoBezJhv+LBaap
lxmhdn8ncMkDeTo2jXMbgdUyiGq56hXjKyjo10a0lx5wMwchFJCuPOF0xL5HmAzXWLunF/tTFdOd
na+EjKIiZoY3tRY/XSt+h4X5hoKaQRf3yFT9mVkGIOaL38H4c8fhDfrqfTlBaOnMN5iVV5a8G82x
eNAUbRtEugncC8zlS/iSgpoiPixg3osoIQoxjVj7wvfOLH8/5vnTsfqHBo6ZXcLB01N+5JFjtFhs
XcbMU5YCtimPxW/Gm9YpAJ6OA8ZW2SOkLMVhhKYMsZrqHoYGUenQ3rH1pzmnrEWU0isj8Nwu2nFw
85dwidqN9xO29R93kGdv4qOamGLYjY3+hEr6rshX2OrmKYtZn7Xu5+zw1xizPLOC49KdBbtrWgZL
0Q9Y6188xd6j0Q7cs81p1PwGQi5MHuHy0/OJNRDuAz0it1Jd2w41ghz7Zx/2YInM1TZ49ZrsSSiJ
jCUPEeh7j+Kc4XH4ONSfEYyNTRQis1oNAYbM7iO3YkMTpwxkAPQaMHurhmOFG4KfAGRCuHzhhhE4
+lUPxKq/qBv51u+dkb4mJICo8TMhQ4bQV3pol0u++u/IcZNfN+PMmVIekar5nIkhFwX75kSNaMXc
W+lwMvVgXsjiDJjB8NjbRyHaJ6dhabXk5FMUhNcIex/axqUpkRprf37Ddm1ScPnntMoPDRJcSyNS
t4Fk6QjtmXatv2MUPmqbI8L1wzcDmAtgv/QGc2I5lBX8rGJ29ssYsr1vb12on5TBTwq6fbLrm0ey
oa+RZCiI3ei595zvDCwbUYlp0Hl/+4J2JRrV39D8qhyGBjDWVgVTjpiXSzKNZnSo6PfxIXGcmQOq
7SLaRro8T4X/zr7SJSLFHDfd/BWCmzrZHswKYd9bPnp6IyRvBa/XD3E8d4mX0tgPza4avV93hshU
CBPHVa6OZVg8klEVbSmr37sQcdls+n9nnTPeiFCXWlO/8/XNK0aAoFH3nvc9joGftP7ILfrcxfc+
24T/MWRk7pEfsGPZ7gcZWGqQjsCXB8Ng311buFx6YGgeXYNC9MruBuU7RS36Z1ENQcYkOCSpL5nm
R9csngfRzZsBrJ4XkksruvqhGni7c8X8Lkus9zojnDsSF1eIv7nPrZLKIT3BujvYVC5YCP6K3u/P
KlV7Rt/GriULjEmU0wcQPMhzMSFppaRQShn9jrOCSUaOhtV9zNBIOdJek6X5Mcfu3evLV7xukB+k
+cfhkd3Oen4gqPgyzY75pIYOsCIhBcv06ISDoJjOfuUa3oo/3z+208locqw8Fdp0JeznMhj9BnuN
pOgY4wS8hJMkO8BdDAa40jhxKfQnsglM7a4EAbtFUpT/gx9AU9wSeI63z8is+7gSe3uk6IP06iAC
jbZj0907GnWiMVXhrk4GAmGgvBYKIZSRQNrI0n0+EeKgnQH7q79zWAYxSOcO1wNXvcoMxL3kbpiN
8YhwautP7TOiC/TidnhdhuEyQXJE742CY1FJ+8Aq7ZXZ0KOP9BGsrXHuU9SjDrJiL3/t7KfU1p+I
KARImx4sjN/vQ6GSS7jwbse+u5wSk4gw9wDvRfzps3OVGubREvIDUjHxM0l5w0ABPMRDtATUYjOX
k3MDSPovXnYL58e2bVD+MGE3d3U9PWhneXXBKrl4s65jrmmTwaJAOR9+2+w3TCrj2rpy13XafvQd
7yEDgRGkbe/hsv4JSb3hwcUlSLpl7VV35twEPX3f3unUDZQPPGc+3gmKn5F4vXMLEjVefQ4d+lsW
h0TbkqLpAMUIlKbY1NlvM/W/xip31to/Z/C3912ML60VzRZU3pFh/F3FUd84+N46knVNauN65CeI
v7bP/ySLqS/cNnzwV4Nz21XDfnGyP80KXLEPRmyyMLXIICnNbJ/GPXNr37E52e37ZbLD1TXpnabV
idmQ6zQkxH9YZVRSPDJjGSyUW6XxLKWBM4sCoEC0zhh929r9l3STb1CZ6C15VQ2xjCyb3o047Fir
xAugeBR0AM1oVoMpFvcuG53Rgh6LomsOZOEcTFXcCfOen6+xRScS71MUN7LFbOPXcWAL5xabpHl3
Fnp9kV/4XN+rhAPC1qo4WlXKPdFQM7InKy6Ss8IyqQm7wf+Lsuw7xMODyv/Js0T+PEZXHw8QijAx
bTtQ5Az9Q+ZTWbyPiXcjOqI8zOH4QzTApTAIZyhbUQQEMCLusl59VOQbLhHqHW+ikAiPNKBPUV5m
gdOQOpB1j4NBgUiIOmqF0Dzq3N8tc5KfGou+KZ3zegvFqb6EDNHMvRc29E2lfEO56DzavkS6hbyX
j+mrD0aDzXadX82yqbG3J59FPv/YGW8vBcS5MgknoK2leF2ISJ+cCtea0W7Nms+/jrrfwmn9JwEJ
CYXw52CFcpt37DERmNAdD9QPAxIux/ASztDICUwGFpiCuHXSxd8pnIBP8iHV4FAisqw3WCLaPTPl
10zQH4ihcw9mRdJDGjv9sUjj6UryNknzaJaCFhsCFX85IHXwknsP8QcjglVkHdMS772B1zr5zO/U
kIptXz1WY/FoDuED1Pz+/N+XJXVf7JZMSQEumFOtQwaAVCdGlwTjM5eDOhAQ9j/Gzmu5cTTL1q8y
0dcHM/DmxPRcwJEECVqJlHSDkEsYEoR3fPrzoabPdFZ1RtVEVKrSSCQI85u91/qW7F3NkWj5qrl6
Cu0h56qYP260vx+a2gT6I8faAnCbDjt4XHlr0sEMiq58yrUIKHJEOtfVPGRXun8EpAISupmIgmEu
sDqMADkn1bZC57+E/VqvhHnh3kzjmyLdp2c2vqvHgO2dAhvgyso6RKkWLx8GzxrNrifykS43JYel
m5wkbQTkKLZIo5Q7xVAUbh19SWQf1ASkg1Xnut+oceqllMwSOm3rGL0VU2rXz0Eqo12IUgkfCL2o
lI5uryIp1DMRZi1WxXWvZx8DQHZbZDuEMZtcAQ2pyIKwwLk8xpNbyqlgT1D0fRSOD6sJp6F1xPu1
Xk/zF728xSAS0LcOjWRuh74ikm1KVubYkCkx/5XVmo85pilF44QvwO3bifocJhiKieO2VtaRFfUH
NSpf22vqT1ncLZiwwHvfWui/cy99ItYK9TjcalFD0lVajLdlTkDbXOJoG+PhG93GMvQKcZLhTQJV
uwmeQCxfaeBPU5jCMVhF+tiEajbYUFqJMK4IccGRtbZu/buBGIrtjdUEZtHsGomyoTmnJdQSYVbK
LfVr0sET7Kjgp5D2CnFx7vs2pzJOANMtBzrf3d9xSWp2utcpSLgD9d6lRlZ71BimY3TNCKhvehDK
p1zGSdtd4Wht1ZyyRgluizYUVWwB1cwQ3UtXKRB6ETN61iz9SvnJR47yOpiNSIMZ2GQP7aZGUVWR
f7Ew7+IFdjmFqjpbyIWuOewzS4godl2gQHz0eCq4x4IooqchwoP0bspQ0QCT9WXVJ7tygDJeV9TZ
RvXq3cXUzZWOplJZnlspmvNJESIiO3UrBEsEQgl7C86gVvbY5grqZNe7Ok8f2QNbvHF9xV78WupC
eUgM6jZjXbwicdRYxC30cqJtxPp2SO/mgvjHHfpe5VNX7seaeppV3stVIsdeEbHte+ipn1aZ4Twy
ZUIqV5NViJ4Pu8e0FCbUj2aC5jgfY8zUBa4nqywy/H/lRa+HnB0F+cxZ/qrWxkcaA1fppvtKkh9T
qKQPTyXLhhtKwVoVVST80hwo9HQbN2KxsNqInTjFbJFx4YUZY2JiBbAlNsL0YowoyFunkVrFqyt+
rK7Ek1xJoV4an2UltOd7hYgB/cMOlQ2bbZiCdx0Kd1KAerrVaohzmu2fUFVndL23NdlLiXPVHqWn
GTcNCU91o6Rq4IWIedqVtnP0wRRXink3XEXjeRFz2S0qdoqcgme2TDQ7EwhgcaQsb22+Ux8PquL7
Bue9W0eauRMUqksVuM97qqo42dO1WQ8fFmj3fTLSoxeNZS08HjTN0s+G5QdTObb6LDGofQ3XtTE3
FbNkmoFSRVAKw+kqIeFg+4JLyhrDIWqfmeEwBJEa46djTMBY8s2kJ16a6CR1PLPETjb+3aKpYsgk
CN5HPBNWPid2Idm1avETKVN9YCOEFWuy1g0kf8ZYorXAT5l3v3oU1fPD6oCkRdVJgwKBbZV0JFle
S2xUn3uEE3PtFCgpDvU+r/ZCA79T7wa0oeAJY4GocCFFBdVF0bIh36lRyE4oyivY2RrZwTUdwKiN
oakraG2lPt026ncdU7YvTBlIme4IZnFHcTFtqhuq+4E+IT7SJPIHd9aA+lNdBxWZh97NEFmTtr/p
0LX+lZwgnMrRiNGXdlzcPChj1CM+JRxWAuJjn2Zg7PVJJ4ddb5pL6dojtLjJsBEIq9ZSCmIAhRdS
RwmjyRIXEApSmpZB0XzEa+BVTi/CJ6VJwXYVO9NDkw5l0hdsv6S3xlzc5NY6XJts2/XyfBkoPsBV
2TYpwSvlg1oPyMSB1R1ZiFEGVYJJD+vJSrjL2DYTrIm3I2m5oLznLw2ZYrYp9/eFkT1JBHCOlDdc
wYDpyNxu0C1c3NWE2KYyRiY8oPPqu3SuAlISUGs3y0cJTBH1apJyllM/wg8z2LAD5bevYCcHzRht
JadHDyU4AMOou5YGvv7WGEd5pLqFznmdEluEIIJULDlHsleNxSoSwUHq7abJWC8IRjkvRUmwLuRr
SGgbwEoiN2dwh0RGGoaee9fIq7gtA/nWE343ZAJCSFuBHexl0xT5ogil4GE9SPUzSrgQGpuBalxk
6Bt3kiluiYjDJKXD4YRjcV0qZgvjZqgXOuUS1xLIMGHWHjz6xBpRKAAm06pIF0Rs6tRYZ5+iiJEF
ngZi+uzVGnCN39EB2HIukdlLNjgLJeRwM9t4NNQiyG+3FLwgAXIaNJkB777QPzK2d2hI+jLCWfPo
Xof+Jp0AEBx41+EU4WV3UW9QFGPOdmfbohJRJ8OyPVMFsBTjLiN7mD4nC8hr70lKRrO6H1Avq9Ua
r+VrOiQNZrLrj3sN1kKF6mSP97b3aPb7ulKLyGPgF+fIjtuq2zSCumqG6QfeHeKIponms6QHLVRb
OyW+RRWo9krQnl1IMBi7W7KhrkSPGHf9vrTax1q90v4kea5bGPAY3EhOVgNeYte0xLNa18oSHGJ3
6BoiG0RZjFbGwAq1vRbU+QqBZW4ifOkxKMzuWo+YenozEIrZDJhE3iO+/mADw9yg6dpmaEBRtHF6
mqJce83bU6TJKCCUK4WGqPzWaYgua/2u7G7D49PAzYPUELnuY4BF1JnCl0FvyY0iFp5XIm9tnK9B
1SHbV1nUrKn/98Gj1d4Txci4rdGpC2M/V6KgJE60ovRipYDg99sxkt2mTZ+oFzAumXHASo5QmIGz
Z8mctC6FCaRZxVd3fbzFU+L3sQXNCNmLOJXJqq/aA08oAnw4YtVrI+jSYkKf7WadRJW/aupAmL+o
8YMa/29/rkFRE95g3E/E3hMgn95ZQmk5xlS+xAYhu4BwUBfLU0WAU5zsBrFeSoQWBSbLi6Bt8w1r
AQa7iFcRbqtx2jwKBt3ibkW0g9jOT8R7Yg8pdd9CAE25FlYi9iliJT2CnWo3TzPau1r2hmwBIT4+
nSsqTvr9uUMiWYeiaa3TEb8p6kEZZ11rkS71nP64OF7VgHXgur6zMpIft6+HiX3kMVaXvkbxR8kk
5uoSW5WY3wVqdhIbEMc+UMkq6kiodpL4sRCMqOidTNDqcIhnM4413l1Myzec4Pf3QoiygypWIbXg
DeaO+U4lzlAhkXXORPUffTOBfBBZUKRSQ4nDUs9XQfZvEJCkDMG6Jjl0jqgzlDUH0N/OpQWT+gEY
SAZWTfgjBC+5S5bUDGbAIyV+Vkz2NJnfIImCK80KGfgpqbsU8E0CHpqOUmWKjN151BkN5Jvx2hsd
5jIx/1GX0Tfm1xaWMH041nLP7b02eBJLIKXMTl4lRwtVbOOw1sB+NEAjSLizx2vcBzVKE5u1KO3y
BDA6m36LfHKSgUtsi0XbhgZCcW+4iiBxZWEi7AeqCsQAfxJbWuDy4ywIElyuEUVilWM17Ps5Plu2
iHli+YF9oEMMdWgVJJ8TPkBUXh3tNsIiS2bMfkqITJeYRB8DipW6fNbNRgjMBgm02gUpKhR6mOnX
NH3druQ1NXBDwaqlbn3LNR8Nzeqetfb9PtwX93kJLMzA0bbpJl8Drq4Wl27owLYeMaSI+9/yjKpM
/LzldYKxV/UUYCTrDCg6SvP0CZSbjiMTZs1Q6Amp7OwDmqnZ4kIjX3rcXHtynIg+LZ6uBpk7jdYj
N080WvqMa6dKSZNTqiK2nmSsIFms23FpJDu96L20GYm8tmBLmzSqr9pbJRKLd1N2BepUh26QPxJV
Jw7KdBpZvCV4Ok8ypvsnJJCuPjTpppKJR1eLGlmJ5JaPDJtggpXJUiDyqYzBqG6ZudV0SXuUucua
JpRaXbKgVxuIqL6LoZaCRq6/Y4ZKFxZ964wIPR8j5Cnq7JJPPK3otAg4MImlC2CjIq5+UgAVIS6X
LUo1u8/T3LO0EmBxn53lOAEuJhqmP1WNcQY457RX9Z3aQI3lFW1EL3rsLw0oGVQE2rK8aD/SLr3S
UGJJ3lY1htOkEgNckUNlPT5U2Rw/oxpPeJTgSzSpF/qSgiUEvgHLZYubmCqxDxZq8qUcaSdoUSBl
5vIKkxTFgO60d+GxIT/kghKOjjqKU7YXLEKUMtrqV01cZ1PyqU7xe9Vlt9CkYOdehxLfNUX2mvGg
yZ+sJFaP2GwE0gCR3hO4d32ayH1Ftolr6crM1dwU41k25wzGIvXlbnpp9JgHryTB6aEOvtHKw1Fv
CUMSSTDoJIV9U31XnqIypmemAl2Zlf8dtByIVFQtUFFCgrkuGHCzbU3Jgy5F5D4SjQFHZ8LvZRYh
MSdJ1S5KrJ51adSgRqf7Kimf9M66XmI5n5bjvPwGFo1j7XpfMtDS5FebU6LlR4jWbo1abjGpuuUo
SsfazcpXt6Tf5UOmr256UjsP0RS2wCHhA4BsUIsfCrsD9jFsoVQV+lI6DnRzbmx6IU1j2VUMTBHX
6Vm9d+MuSsEMJHK+U6RKcJnb0HJAHHRzQlRIZbZQ7w1hKQgBo+/dqR8wgVC/j+Gd7YgyYWPQ2IGQ
qtd9DeVIENeYEOyiGrKL7HZEuFtpPnSRBA1rr7zAqoRNax0G9WaEvUiDLs+uL6L1EdWtQC4F7R2r
IzuuVNgr16oGYaJUpLU0vaKSnznHcNBuD8IrRgLOhoxw2Zy7ELaCpCNlV1VUdUZJGe9asDCRppT9
5S3b4UjrQOmxb0dMgXDnur4t4aX0WwKlHTYkzC5iGYoEI+Krg3Ijl4P0oWTigcX847kZoxnRkXhy
BWM7tazpJdGbY9HR0Je6VkP+CoBDGMR4TSeYUG9DHJ7NSAP9KFReJ98fnkkrmz5P/0XkgYFyaySu
QMHpDPT5mBHLa8QYs2kcHidF4XLBXAsiYpS8qK5lHrlW2eeRShXCbB9hnAGaEsrna5YO32aF/E/J
b9J5qBuwSvJY7rDdTUtIAZSjGw1Dc9QauyzGIEYZoHjPIErl6Dy/iQZ+KyiMnolFcmOL2vEojfdd
0ar9Yupjfa2ShR30Msj/rij6jWJubiyOAkLoLDd7DNMbzpVAuqb1c4uk2DbLQVs3iqEvSCLBPtEN
la9VurLoElllP9yMxL7QYh1pra/vET44Sm0UXVR0JkJm0EseZH1V6qdBzysX2Ruk57plpS10AJ8G
I2yuwNGQ7SlMH13/1OQm2Enmo1fj2rxWj9vZEJX4uVLLV7KGlZOU4Cucnzf5gWVFruPunRhMHlv1
vR4LuhPMGkGkq+MpsoQXLA7J028E3P/4HP9v/F3si9vEw9L813/y588CS3hK2+kPf/yvpyLnv/+c
f+Z/vuf3P/FfYfpZQ4z50f7pdy2+i+17/t388Zt+98q8+z+Ozn1v33/3B1DwUBEO3ffM9sVT3P52
FHyO+Tv/t//4b9//G1KwrkkyyiFL1y0JC5aimRB+/+Pn9/vH68wf6O9/2xY1MMTrv62a2/v962dm
8C9f6B8QYd34d8syRUXSJV2WxJnhO3w37d//Js3/IimGZiiyKkumAb33XtS/kYJlkx9SJd1CdCvL
REPJ/6QIy9a/S4qu6Rb1RFPUQWL/7f8f8u8u9T8v/b/du3xfQNBs/v43GTpy+d93xOrr73/7x5FT
XuDj67qpmrxT+fl+TO8x3y39nwm3ABHt9/TSu5N3c+PDzU2pgyQuXESH3tLwWrkPhyliUYexW7eu
b+J7+29W9e9uwJ+PQpJ+dRT/vBCQkX93FG1plFYk5OnlusVVmYcEqUS+sjB9c1stSQb46br94yT8
7u3gM//rh/7p7fTfv12ckKRg5bzdfSMuSr9ePhb6VxEK78I2DqAceGWII8nc3kINh4//5+8uz6f0
X075T+/OXffzKc/kayqMcpJestXLfUWHU19Yn/ESSZpfLAwPREHpJWfR7XbaD1KTLj/uzl8cwe/B
0f9yu86Q6p+PoBSwiFoFF515bzO6V/cWRk7jgZpymSC2+Td7qw9x1bn4G+3bsjsxkTn9658fxczP
/tPzMF+ln249HXeioNZchXYTBeUX0uugXaPBVN6aTbsgPTKMP9KdvG6Wf/HGv7zn/+cC6KL4+zdW
E0A8pp6ll/ScvIrf0Z7bTfiON0OMM8GdIwogZeV/cY8rv7rsPPDApMlG01T5D5edvo4+8yeBSpwq
3vd6rj7ErX5Al3DM35KTLNjRytoeLU/Z3pdaKB06X3Xb4OHgP6UBsCi/jb3wZP7Fs8A+/heXwZJV
ybBkjNma8oezUcAw4NnjuCjnespnUayFz2rLxsNGnmPwMGY+4RhOvbJ2AwGobxJ6wmuD/cluV2Co
g9jL8B+utaXlX5f6zabbRgDQEpLyXL21i2BY5MvmePel9YPmfGgdE/fmQ7/wO0/bxUewnrwTierO
1ekDPrJtbROfYubi7jaL5KStHxvjpV51B8nt3uFy7zGjqE73Lv6QF4pNnqQbr1lSsBx0W7f91HZI
II8QQd3KIXiNV79xVzdbhB2e5maL1pX2j53kT156RArVbRWf2KEfNS95nt+JPAevC1MP9IbDMYXU
6rxor7tAA9mGf8P8dqD3rYrt7amlV2IPHnFG2HbswZl/I2+VvX6JfctlX+f2/uSATGm2V+9x6UIZ
gatjveRHxCMHclDWWOcXsQ/uIOjD6y47MPNffcGVfSjAkSOsFVvZpcfcU3bCunOqixbgsioDcVl/
356FPb1MbVWSk7cDIngmQ+C6NlfFsdve9pyo3bgyVuOO1lgr2Noe8CCZhFFuLyu0ij5GFEiEHs5h
F2UG1u+P9GS51UVa5Rf1Im6sA5DL19shs/M9jpqv4WCdqNx9Kjs1SO9u8Z486cH1SOyhHALEgGZW
bvL3/Fhv8jPbnTXLGhPayk6TbHFrHg1XDfvPZBO9DWfsX7Tx3mnkYglXtu2yD7CblcvIt7bQ+rZj
QEDbMnnF6u7ny+6dZqZj7C0XlLOLFH+ZOdH2znkTNmpouI1HpbI6cz9tS/9+qp6L5/Gi75lIKPSn
Xrclg2thna7vBTxvOwuHj+xNPVKZO3Vec55Cnno899sJeQ7P5eyVPbZfqOrLJ9NAdMbzSYbSojK8
dnl9tpBfevJr9ymv6Gv4oid6g/eY77bB41O7Lb9wuzW26ReRg4Zf3I6763n0r1uJ75ZcaIKLYiF4
I5pRFCp0MkGOO4/cBjH1SRqwvDO5MDvqICgt0Ja71+N9X/rlrkzs0b4+N4V/Z4/Jt6uvKX3vvfoq
htEBjIt1as7jytz0DgWweKVtQU65+r7NHGibh/iJQpz+Im+wT3lKiC1P3lkHkwaW07m3be9AEbAL
V3FeTVu2adF+WUeoop2n+MiGFw+3XoGH2995dsHyUsFlcdB7xLpvoh3QKarnFAychyf9yPwscpXj
ba1vSk/fUE1nTDvc8VyfrDfeh/LwPYhfjVB/epBNs4/21TdJuztzbxzz5zgAQChdsl21iOEZ0eS+
3DbJSqDZSiuR8HgPv8l8xzN3ufRHHIKCeyRDi4qzEzxdGVh2BfomB5jAyjxwt76ZIXgxHBh0MY+o
8dZy6yT5gm6psjAOFJuiU3TKtvctq6i9dn4HcLcWQuAAG+qnmpdctKN0TJ+wDyK5+mGe0r2Vu9PG
4Etha4d4U7nGEU7DE2PH4bYazspHcbgeMlc4inuELOLefIqfSeyx8Bvue7tepgtzQ0PM68GO2CSU
7Fvvto4X0RMjTHoovtNnaat/mkt5icC22CVL4iZTO396nNttHdQOvrAnIUiW4gZhKSrZlbyLN+Je
XxXP991wLEJGzQ/Ruz+VT82WGs4pXxhH7UiPSeOQ5JN20OFebHFuhveDuE5P3QdM1OtOOkxfKndF
CT5u8sBKOdFmDPSX6jSy+GPkuJ7e6zN3qBu9KsfRdHhk7nzRd/ShN/r6XjhJUJ24uvSI18UudZuL
tKd4DkSUB1g9Fkv0Jzq6extwjNe/UqT2eaRXGJ20A8jzyZZ9yYt6uzxObnYcXmpPCUir8pVv0TVP
1Ub1ZZtXXTbLggfRT4Krb3xrtF+u69wtTuWhfQbtnnzHJ7CsVmkT1X2DGuDdQ8uNjrMYiCe03t7P
t/MY6qLdH1H/c4afEd7uBF/bX/1oDT+jDKgz7IdAPRTv0eK+x7v6FB9jEWTKPG448rZYSvucmPQ9
6jnz2IbqRl2Xb+Xz/TljYI4uBT/Pmy/rUFixnFw1q9ihGrZIlvon9rV3NvRO7kJrSG365B5qnuQ4
QvGzs7W6ltfmBzwddYkjov4ekMUZDFzIuXzSBFoSm62vbhnvym8gWY/KppgnYzSypbBe8JkqG48o
Zd47IlnaDAimVPvm3P5iFSn9ckEjG9QKZA2duvWH9Vsqg2wdIDBeom+Rqiv6P0oh4Ngo9H7isAbE
oDKXD3+1jvrVXoGlyj/e1vrj6g3cez/M3byL8mIu8iPyDMZuBvIsd25PxRatup2+5c9la+ublJi1
l3zPqamD7NCHwiJ/En7Iy+sp9fXjny8rDf1Xy2pLMzXFouLInm4+YT8taEvq1WKF3fXystoZdmq/
nMKPs59uYQZ5S9lhiFgX9scq/DDsNRYzG5i848m2d9pDwLH3R1Yezg47qqMtc3t9X72B7Vrkiydb
shP/6F2d5UZwdnRMeL3VxTbYpfX2Lrcdyz3l9i5a3VzRWbNLY82j2CHdCbuxw3Woeuti8Xa42ruH
jUPS9rFPMIqK9mF0b5vRD3c9sxdLA9chzmGvOJ/f/v71+Mk0wZCl+Q8/td0PDsuGsWCvYeQHO170
LeblBwfpKZ81PIe869MZjo79WbuTs+P99RWLjcJ+utn++iVisfbiRyuS89Yfuf1CNAkfYIcqiJd9
2N+7Nxab9qFwz8tgsr/CtwcfwV2nrrfy7fcNLXzWOq7/FZxZc9khH+fH+7QMll+xz7jGDV7ay+fS
tdzzC7/exiWdaWev2aSDuMvzgz/s7MqJD/Ma9MNunNjGOGeTnOwI9kqzD+HJ7d1w1dpPi9x5s5Zv
a+eLNg5/9TbyeUTWnK371q7x3bvScvdGS9rlFDt+7izQEvn9urWPhofAb6uvUi6l6q5Gx+f1W9vr
ObPC/Ju9p3newrSdMXjN7JMXbGlCL1af/mi/Lp8j56Q4i8pdNfYeXafTe4vL9rQe7K2939BBtDfL
gGASp/ScYBN4x41pB5b7UtnrZWefam+leRu+ydFWzLZe7Px4N93EOeIX4Ows6FnYjWufPlluL037
+e6Enb29294SiQxXFiGQsz3J9tJ7/qK7yelUgs/EXUD32igBQ/O7vX2e5nHKfmN57+ucN+97odul
fYq5bJl9tli1EkTvJHZkL74NxwsAW4deIDkcl/ddOD63qMDpEMLtZhvYTuSUTsgV8n54S2fxvY/s
3Pe+QsUOOs+yn7eRx7LnyAywGO2HY/qVF3bBYXJCRE9e70r+4LhXexle7TXW2OAcms7E1iXklu1d
Ft8TS/Lnc8jvXpaQ7vlLc9H6W3YKhn0O14fSDhLPzWyv5LgTe915u/PVZTn8Q7FPL4cwtb3E4c5k
J+4tn8+Ot+fmvDnbxetz7Ob2j/XyZbA5vUxX2/cNvQA7eI2dV1BIXFopnFwC6JnnhQWxIAztDO+c
La4FM5F9Wyw52eYSmo0b3J359Tq+ai53tO09e88cXesFN+d0ePkY7LPMHt3iMZj3To1dr3ZrFP0O
yFzHcA8s+U7UnJflNmMICP5q06z+atP88+A2D34/DW6qgCJNrRjccp75Fzl8ebgfIfxOzmLp8rQe
E8fFys+5f9gfT9wz+epz0/nV6mLam4itRj9P49zffzEfSL8q5qBexrljKaalyPN88dOBidP0uKtS
lFysZbaZAITazblfER2yQmbHWjqTFulKCuptEqhHgdC/v5gHlbk49cd6zs8H8Idh/57QMmrht17m
DSBbQ7cLOQncgMQ/TKz4h6MgskGODzqDSzX59J5YhsAu+B6Zm5M3+vkOXaDn1IXTwa7xz6cl/Zf7
+5/Oz3xhfzo/SVX2qVGn84Wb5ptlstlSFEf1vS0ZqzPXdL8xt1bP5msasG4P9VfzS/AeHybxE6Eo
+fVa2sonIBAsvKYLy0CP+h+LrG5deOYziMmVaNjRd+YIryQdUTab3KvkLZHqPnVf2REwrj2sJ/vd
0ux4/469/S8+oPbLafenD/iHOxMJlCSMER/wHG/VIHlNPYDmrr4aj739VASZGwemS+PKNteo4RzG
attYYwAKmpAOfTge7h+X4FM83bzUvzmZw+6186pLAl7TZSHF57wYT8ZqQPy0G9bdX92/8+3xL7cP
ZWAJPryui9of6i+llBjTKMoAK849a0Hy7Fub9axdvydv+UfmFH9R/lLn6t6/vKEpa5ZoKpSh5qr3
zzcEqfO93lZScild4zNZNMtkRTQh9tLNw+fMYZHdaL54ZZEhLW+/FSUHP+HOdUUfXzq8gIBwHNbl
dw+euZ+dJ19/KY+Q3IhGtIelydKCou0CvTvtQmP157ez9Mvb+aej/0PtkkiamrjkR3LRFwOaEHRN
fs3+OPcIqPKMRXtu30sAH661+Ys3/uW6k6q7IdKfUfXf6mg/PUckUaQoyubTpjj15rG+htWnfmo2
t6BZ/1WNWPrFmMLKVpEp8BuGIop/GNTSxLzfjKxNLtInEn+4LsUbe6uLAZHkSC/dCmE8mdgVbO3r
zz+mbOq/uD9+995/GM+muM4I1bCSyxqIQvpex4srBN4EVIbdw0wgXao89J+WdGpfZZybT5VyoPVK
EhDERey6LiWSB0IlcKjscbGr3bwr9n/bxAtt50hFMkcanGrdY4W2dYgMqZ3kTgeQt4ZZQl6ry25d
Ok2aLfKf6k8J3B8UEM71mBFXcCOfRHJzj1woZ15Co4x3pkCxe/Z7bLiS59szRsd1tpQgG3+ByEt6
PAbzUtnFyyOsyUVkJr57IktudYmUjxkZmQlj4+0peyn3opOsRNtaFZThMGsx188L7vuKyHGOQKRQ
JLwUNAiYWGxuBAeR+9vVB+iQ8gPdGjOhiLAVDJktvil0iTkxJa4F8kNt3n8sbNIKNBsRde0PtvU0
BFAJ50Kco81HH2YsAERemJ9xJ5ddIv+V7zUn3UbQ7CBiHCdb32NHjJY5yz/Zjx2EBQvBzcJqaQHt
HGyVTjs27ySMgM6zY8VQ7JARtbKobc7TM6EsmatsqUCVH/glkUEEjQcy6OmB4ZyoH3vci0d66D0D
IcdaMUkkfrqBrvLATjFAPnHkFQJTKbdl7kVn2KNGNr+oaM8rJUP3KHul0dr4IkFX2mu3Y2pS4jQS
QhSd8VXdjpqDz5i4LilbC/MQmwTQGMXLPcxC6yn+sJbK7o6hyR65tuOq3cUL4ZKvxWNxEb46BImL
+7N4oTTC/hJUcrsw1yAA3q0FvpQnw0sDsrH3XeXGbDzEVw77ysp5nnUpWDiFn7CnYBIT7Jh9/L5y
b+eCwuKLte+WjFsaxWMSi9IWXQ1BOHYNq/RHcd8assO/5YUrT94gOibBEoOr3Pyody3MZZmrU1Bm
H987eu+1lAGpNjfecJ//8sFwBEYHGfXtVDSe6onv92QBVEN4qVuP5A+giNXDA3vkpscORxnFUqyA
rsWlZBPXujdsPqGyEtyJ/VhFHbR8YdOVObipHfiSiWN8ZuRk2Ooi56TdVvLC2LVUo+A6L8Dnsb1h
cSTYGduTzFFWM2qHIkqBO0GxUUILT3j9gVHgi1vDGXOT0PRuL6loEwxKHks8l19XxlzhLs7zc+nI
IY5dxh4A0jQOqZK9sJ10WlbnkIFcgO/cyd2SM0dnCTnAVg/IKdvPm6hy00Idce4UpFe1j/7K2k2B
xiZWXFhLnrRXqjvrbDH6aNPlI09TFk48ztaKJ6yj7EMw1sHCu2LfP6eAJOygv8T8cGhdbq1jbXvm
sCgcHPXNUlz2pl67sXZNwNTkxX4ZIjFzEJZRhIXvvauf5xK9+dseZO6BgZVsdQfYE88gQZa7klqu
NX/2eZNK7VMgeMOlzEy+wfGxRxkdmIdHQbm4e0dr78Re4tbrcp069RljKI002nnrcTV5LeocWz7I
29qNDg9X2vDLN3bJEz/N3pcyZuZeQ+LUX8GT+f1G5bWuIc2TypnbKI4m8P/hncfQLdcYRJtPKM6f
4p6E7mewUKQUsncBQ78nbOF+6oYVhv/0MGL6JZoQlyeVJzgCa/U5jxHCkyC5ZAWYOq2Gwdope1sN
sifuNDkgR6dVj0rsKqcecnB26glLDO/PJk2NlmodhJDdnFxpy9vYvS+IBXTVbeFhXzhR9Hawsfvq
VtgYnLbrrn2+B7dl4sUuKGZP/wEH0qUoihM17PdkmtGJSVZMMcqqDVvCiDx1uSSMi9exNjUFifnM
JGzgGAE2RHHTooyomNX2fSk5st1yc5keEBjP2mWLx4lF6YELP/wYnN861CUD/sTerYZIQPuKzAn6
NA3KKnv0tR1oIV9lbIHMS9Ofaon+jGLEMQ+9O9JOggq5FZbzBnPyVCc9xLEjHFH62dNnG4ivdCm8
ud9V73UnXnP7++2G589nuIg/SMyAusvcZPnzjVZt8fGwroQRcULxvShX1Vb2hlDgvqm4wOOhvfw/
6s5st3Usy7a/Uj/ABPvm8ZIiRfWybLl7ISzZZt/3/PoairzAjQwEKlCPFwnEORmZtiSK3HvtteYc
c+GekdY5xwPdHs9k7r2Mh25za38AN+/om+wpwyL71tKFzzYFv+AxGVNWMUO26hn7K2vEeAz9bs8I
jzMhqQ5OeHw0LCaazeUairl6XfbgFVfsCvwAXtNd+Pg5KNfyCskM/55II2538618Vp/kreqMP+UW
3xyfIn8qt2hZ+BbQtLsIsn3LjZ3Zg9VFC6U6weS/wVS5Zic+EwMXxVediM1xYPDG1QdAwHvjPj7P
v7Bqt+OWAuCjxuLkTqvX9IKKbsblBTFgJnoEDKFdffefSNsKe+iwNXvJqSQVED8keILUrj9DRksu
U8bxc/zh7mfO0yauvJFdtPmvLIWto93GA/ZZy6ufknu2mmgI4nvy02197fxG5mEKd9kZzCjkIVfa
sycGlJElurW9AHmaieEmvGA7ji/VHrPQsWBlfVIP8hrAC+ap4+NOrplsGi+DBueSfKi1pjmyARbx
uUFcbBwWMCmt8zAOouCCMC+8q4ZvFk89Wkw7ujEDMenlFTvqavmDjZjhj8N2GrrmQR6JErAhJWmM
fz4ZhsSHVLDLe76no5ruR4byJSc3JvITVnov30PQuPQrw2kZnfZ3lbkNYDXoZq62M44gdi5/DEi9
6Tx5PFSIPMo1QQRO45LJ5/DLTrVHM5rJ60PygUR+tMP9j/qsn7Kd9ViGnkGm1PZykx5/1CqeCQqQ
hW4cHcHHSeCx6glHkYgI3kCo2sZRPrPp8nHMDaiLHVaMadc9lw7faP0TfGSrjkwYPz/o5/AgJQ6J
kbQKKXgg9bfH6Ga585nxVHMbdmgmzU19b1lkuXN/GXsBpIDTLzPPwUVGvwR5sq1+X5rKbR/Xkf6z
+s3rtPDH4CLbNXlgrsVqNPh8rgfwbB9BuXwWqbnwYbOUZg6au+yhOyiQ8dp3GLD6bnkSsceSbIN0
3Wk/jGJL5cO5DLe7CVDsjw+nT+uBz1GvyYXBdU6ihASo9xhe5fhouFmHH9mNaxtnUFFtQ/VZHW0+
t8QKzWXgiXwQyG0QeazdMIp44ykiQAHumsttz6tgk5h/aKlLHL04jE025g7rpnQAkxHMwZvgHvEa
ytB3XF3jJzABZV87iNe3xaZ97TaPsz1qWbddXNLETryP/qO+c6nF0kNQXuza+yO2z4mv95LvgH45
yag2A01HunP3Yy7Y8uiu67XS+DKr7tlMHpdgOYaAn+hs7OsP68oIs/H1s3zmtuZove7X2QsGdjv0
Rxebm0PxTXE/7Ecezmkvu7DCncGvfL7fAA05YRqObhfH4+JgHQ64uxzllcBFRiD5WdpWMzIgdRPd
1tWbdWF1/OBRdutrxiz+I+eJ8VOX3T/6Hph5PoZdX82ZEcrmLq1Hz7RFxTGe5FPhN/5EL5r9lM2v
+g5+YUUgpLXuxYlLLW8myoIPJrCknOBUYaVN6SAkPDgIcAcIZ/RyuXlQ3NMiVBxrra5uqdNekUg4
+tc42YNP9bd6ywDAR5f6RXLL1WyXHzzHtrgpbmS2unyMM6lrGwTcjkJ9z6oMu+N15HGettjT9OfH
5b8FW5EwxzNJq49GGveDXZYQyxygX6/tnsgiO/3W7bt2pPbdmN8W820bzravHc2N+GEc1U3Oms+X
SfeNyFm33PR7gENetjP3nW/QEGFkHA1ezqyRR5SZZMrA1TIIRcEGAgqS5xIe9pWYR97uRnlLr+oH
4F/e4MheBZvVMT8ISyZbdYVmlfJk1V5Z4n1uvK11K1ZsRR7z3V19ZSHQjvr5jt6bJcPh+a1c6VIx
RO92lWnnT5PPjb2ZX4wf2GN2ib7crti6yPNw4Txv4n1CULl9l08Iw5mYNrvBfqM/dbSuxiGUbe2A
iGCdnLgGxhFWcMdhhpXEVdZ31ojCz36jW4gDz1Yu3VZoefDFM1D/5Uk5tivx42e4Jc/mlpwFeSKC
gmelvjIyqEHT2Ux6MYdQyLMaNq5FFXFJN9YnY1bZfny5HGi95kvnsHtl2Mkrme/Lljb+vtgpnwSh
XFrvRyOYEWc6nxyTicJnL4inZti7aXyIL/ZPdqsgzF4wPqts++Gh2mmGXf7wfMA4epZ2qTuulTfI
lPinu1UPpIoGluaSosufAHiZYZO85UiX8MpKZ27CNUPlDcETl7tJqIS3vAXnfL28GW+tY3itM15g
pF6I9mZ7JVwu98RXzjFu5b0IPORsmA+lDIOqH6BrK+kiravel/Fxflcf8lV7K9dBYnPH8JSw6hbq
2uC19VXxOyCWKe1IcLMvOkGcBo8j4gjhsLBU/0przUUpfS/eIoiN9l3fsOp49DM4Rv4wUz+wItEj
oItBO/GDqbAc28pX4U4/Hdur5T0Gn/ljjEtbkdZAyp5jc2j2e/8X6CCHVdwftu4/GqcxTfNrvTHt
6AjN5AkiZ0PsEL6mV4Xt2U58hYHP/DG4OEY4cdKLtrbVa3IxvYxWgOmJfLXM/Y0tPJOvmn4xq88r
fFJ2kMdl/+UPqMR3lOrRlXcT7fuNAvAXxQSeGn84JMjh7Q5qk92+aE5EY1/15V2E4MheBbtuPawR
KnOmgNy1Te9DhnePZAJHsVxxH/Q84EQcvo4rY52fmQnT/+e0asvvoGE9ZQtXQXlajj/zN7fTm/Ww
ojyuF82J34dEU3V5ulSOnF8yh57zAN2bSATNZtucfqsj/Yg3LiMDc/oSoYhDzFaeOV4V748PwgbD
eQ32P5vaN2ljFGKhvMYWuuMgYGsvpYtRXXf7be/Pu4GCcqt7+JaPtPQ9xc3c1idmZG26+qHxrD2x
8nRMhNCvSm9W6SJu1eAcL4e0uyBkOhb7jmEdW+6tfRueGoAmF1ZkLn/w6MhAUd1pP+buy/rR+d3g
/x2+4Uepj7nLdMDGN0d5VW15vLfdU3z/4yvzmQrZFF8sHqR8ePF3Nq36zfKJwGljvqMasMuzsU38
cS/iOnntNzEpJxBFSnjFhGg5tWyH3wxmLrRpOAorL+RTGgxpGKWXJ53pzZdC5/iOm5AdgHvpjJ0M
vrot75snir/9vJJcXuulOg6H9rlAtwGp2YtfWLvM9+DEh+MvNqKSgv8gx+pp9eScj1gTRjvZmAdg
K/wvIndxvkLeENvXxO25Y3R2sHL/8ZjcJfavfoS0waxM9sdT+TF94Rr/1t/bTb1RUUwAAqQxJLjm
KbrIdzQ2FAaUdJpLwpUT781nUP/NV2N/4Fq1rxCcN8o34ngHR+1GUXGw2dWPeXyc9SHU83XIfrli
l7o2bMu5N62/GFYxTmx4OmhorOLnkcN9uKK5JXw0h+ap5Kys+uYb4JRtj3zJbz5nG7Bf6g1P/YbO
16ZyJPeruhQX6p8f4Gqot0pyXVZf0Kr92mP3P8t0OV9Szc1fuBu+mq+FR6M/K666173hS6LkKG2W
FZztL9qWv5scxd7n98Zv+ZKZTryzPBtb4ZeeGUjr1/EkTYQi07SXb6RSrqoripETDjyGLpRikY8u
wmmuAYQRG8mPa6XuvEu2fPGHwukOkcvP0hFAXiHjpov4wgu3fv4y/eX1ARe0MS1tKXYj5EPKtuFd
D6/8l/Bcb7g/XWQfL+lbcxc/rf3ybNLdyp/nHV1C0x4OkltvutfF1e3oTflMncCjDJ2YIrZ7lh6X
4ow7Qj+Kl5Z+yrxtPNo+o1/vtE1Km6ZyvqYD3wgJEb8iRQFTP1Yln4rxlJ7FVe0R3/Apon7bBEcT
I4yj/Zbfyhfx5z/gCxLQiUD7fMWtT9VaebxWtlaPdHfk9fwkr80rFmwnfVbSdbE1foaDzPa0mn1C
DGovvXfHca9t6015pqOw1Ry67V/qvd2DGBHfoTi8Rpd2o/pcdP/arFmZd7B67OqIFeTAPbsX+aq1
7ePhYI5g0tU07XbzJjl3tnTQNodhi+zbjjfZLzA0RmQGKA3V/cPSClDdrl4bdt2JOMge56dtcqvy
adP1Y5t46Z3hPiIh4hy5psQr2lVzLi8cXL38rfXx7jHkrRmmJ0/c7wfzgpufQjXjKKe6ta3tw92j
G0TziOsxnZRNtAdZzDrZ0xfQ13S41vC230QubEKFHcn0KG7tK0dSHoYGtRmGR3p4NAZpZAnEmjvK
OfohRwYgfMIaGdItMY/Gx3Sq7tQr95JvtL6lt+Vc3iDYk3CxpmFNl2LwIAWMT9K39U0Te35rfrq1
RJ9khvnJ+jvfMOINHyjc2HjPoNGjJ+tDo3dH19np/dEx9tL50fGyNjMNFSSpyEfpp26pxA7xKx2X
hz4j2uPn8ZRz6zOy4ajqJNuEUXXosBt9tZvr/GasID6t6aT5DXv/JqSJwYPxE3v5M0KmA1xY1t7x
pXB5kNbcVCTbrepn1cc0R4KJq7PTgEK1pdpmXaS588Vc4NB9ClthzWHhDDmAIwvt9Nf6HbPdr/Wb
sMXflZ/yWYfEw1kW9dC38oy4k/4/OKqxYPjWeY89pPGEM1jibxF4zUPG4RgH6XPZTu5j/5ZX0JxO
VGLNY/H+QQ5VXHl7GsN0bv5PhMIAnh7SK6hcukfBv9Y+Wj+7ImhmVequxjlyMye/jSzjnrz807zv
b8aV/zFe+cs8tlHIHMz0MXpr3qW7VdrZBwXe40jJYfRlPE/X9NZi6vqnl/2bMeN/vOxfpqSLOWa5
oQzMzSCaUXV+UUZwDOSZ4oUfWysrJRbKfxrPy38zNkP1LioKgzPE59JfPm6gNSbwyDl667f6GrMD
h9X2iZy3a7sufyy39zqXMoeu3Fd7lnfNulon0z9MiKW/++x/fg9/+ezT1LRRmHDJx214oej3FD/8
DDzjtX7RaS3/zxO0vxMk/Mcnfsz2/jQo1KVGzA2DT5ztUz/2m5fch+Ca2+1n8ZwepK3MgRJJf2BS
xiTb8PQ/v/zfyRH+4+UfA9Q/vXxFFLtYKFP0Rq79MWSWYdfowv1gO4PNnqA7c+JQttqWjs9GuJR7
pI7fMtWml24qvz4Mu37Dzke+nLgbdyWlgnVO/+E9/t0Q1yIg1CK9HYOT+ccl/NN7rDOM2r1WR2/m
52LZzVldwaqiJUCMgz2fKWzzFwNNDXsSZoJ/mHBKfzff/NOLy38ZuMtZPwcyELW3+Un/HJ/ES8XC
92Lcy18OOD1UbDt6FT7Vb/F7+mIN+uPr+V+Z7f5P33bNFwlHxX/ZffPz1f9X+ftfz91XFwNfuP//
YJ3Dyfanu/JhzfsPq9zzT/ETfmV/9sj98RP/9sQJkvQvvncUo8y3FXCvj1v436Y4QTL+hQMFP7cJ
6VSxVI3l4v+64iT9Xxj1dOxwooVRRVQQAgGSehjmJPlfimhgX9FM3bAkC7/c/8IT95cbBEOeruqa
giBD1gxRNPWH4uhPd2dLoKckDMKTJoFel6SYekPI3eYBURkx+bnRwG1ajyrq7CrwU4lmYi3hjC8S
DZ4CGQkEMh/AdEyKqkLnYMCdtIbk/emKnv+t1/iziY1EksfS+f+EHLxPg+sD9c3gchiSav1laRXG
oE5HIdpHJBbGcnvughifQZ18LMIsHPo6uVkZZ0CL4rUKgYVbssWQiIi+Z6CZdGNiMwCmqbxIfaP7
UZd9Z70eenUmXxs1v8YdOCkCdzgr5ZDwSpPkCfNXb7IzoDnNwV5sEl08B/akJeScYeohHu1FzTrg
Q4+IjFZyx5i+mZwnuzFM17FqAOqYlZ0iZhzREW25AeAur7iS64EqXG5OJViydbkoGAAmw+vGgnmN
TpMtiNNdUuU+LstwG6spNd4iZRANxMEnc/q5DM7hqHQ70Sw3qZbxblS80nidVsVhUMbLMjLtakM1
pgdIK6XrRxFIU/UtPuhCedM8LPx54XalLq8yc3kijPpJSWGlgnz4zvSp2yvxjDxIYyUVMF/HRdw6
Yq/nB2lSiQIKYJGO1byKo+YzsManZdZgl+rxWlHZX83SajzI2PpOEn+bDIBwCXM7AF0ip4Y7VHA3
A6FBICeHqM/l6RSNKYL9Vpy2f/xDjxbBHon/9HJA+i3U9XXQoVFvA8s4dpH1nhraNjUF/AxFTOGi
YVDReZM5I/BYGHbjAlQ3H+nQlqH+Dhc1etwk9xpAuTjSCwnV1CNU/Ej4H36GqhXoPoc2Ce1bM+cW
UIURantZf9cBGkNNhlmN5EahxgORSD6UWv3O8fKpZJS9Tha3A13yDiFQzzKetNFNrwrOcAuw9NFU
AK2cpUBiFF01fh3HH3HX/0ra8BMCEbWW4F0AWmVnhnEUSCwhYLo4bcSp9XW9pgeRzLe4s/awi1Sn
SlRaltrnA1bX1TE9j9mkPySZ+0kue68drbO8EFkQUOYS20soT321ssNAGIIvEsBty2WN9gNAyaLJ
JLiLFEKFkTtGU8JRbekALk3UHLsSOFAPiCGVLScLS8YCqvoa9XTK4/AloqRyAjm56dRwAWBFNScW
h8Rtf4hkmnFW8ybLoQtRElS7xTrQFG8T/VKtKTZFpTmq3FgY+9XE1aKQJigZC60p0qU0RjoTUkMy
G2EjHEEVEPZ2WVlfRd4LqwYWGuuBF89J5BaQfxnEvNWjJeOXWcw1cTK+Sv6lk0rReyoroJEICVpm
YRfmyVEVimNjMN6bp4scTgTDSa201bvL4XETSCJivZTucxrBT5/rm4EULZ9pjVd90DhqCxxEVurf
KJs83Sxm14yRuksGFfpceVJckszXT54ZylurYHYPHcCOguwn7zDH9xkqBuMmdsRKSdLnZIm3vGOc
AVc0XZUWLb6hI3lKmMFttukAKeumx7MnmDS3yp6+TVQczaC5aNdYgV9FROav3iOelKo3WZreAFC/
dOlw13qYIRF+LYBJjmqJl7iZt0bZ1K5InkyhhSiDAK2MWnvtdHqWfZt8QDlCWxXEb5mMNVCUOVYM
PGPB1Gz0mF+T0h8zW7Q3fSWa3tCBZO2L2s07fQ/yfF41+cR18EFQl5xNFxowqvVc1+rPoMWBNzyC
+1oSgsmxAQKGWbAmYJQB0Eg7Vo62bETpYcj07yh7An2XoTBJXouKILpm4LyShgRE1ySw2KClbIDo
HypTo3Hof0W5qNZl1u51kWazkZDiUlfd2uotsjv1Hlh77lkzjPKg7fZljYxiJM0AoJYJY8EfrZnp
KFtTazD1MANVgaEN3lKB5cheu4pKMidS5JKp+cjbqi/T2DIPG1U7TxfOX0HAHEI13go13fZ1+gTi
WGNiQbDZqGqbnp0gIrUn192oLE6Aq6btFCw70gXzjhsqMIzFzXPxXQ03FgnPBDPAWNOFT9nS+3NI
pySrLIMMS7qZ8oPkqisVXj9T+unHxKmjmXm7oTNzs+hmGy0iLXFibq1ld5lQJG+etH0dnuM2gUpY
wsdUtQTsbPhNIFftF7A4yng8VTlr05L6M2G4LJklKZygU5b5y1SBj2hWazowLifbMon65S8zQQbh
T14k66AoRAjfdAdDOdtUsttzTx8IMF4Raqmu0gY3aD3uOsvQVnOgosFvEVYI8iYFbMtwj+3yOSNK
3NNjBfQhoeTLpDJLxZLvka65ik0ir6KhALc2zmdKif00xAMLRdB749AcglBR1gPBfltDvlrEiO3k
WmzdJe0kpx9AGepWsc4eWdA4molCSpwFZd+a/JBV7JpJhj/M6KnuF9hzvcY+CHR5pUstxDH8wCu1
imC8FS0H59BiZm3BlBeXIPIVNg3wpECLQnMzTkp6rjo1WLWRpjpJOD0Ple7MyZysk4DoljTEZxq0
bXuqrKFkVhB8Bwr7pWKYbpNawVUpJl9kqF0KyEYh6YElsWY7ZMqw9EtFdvuUAvpatFVkZfJJz3Me
3vzTqoezYURvASAvRiuP0a01uZUlgSgoJPiZWuUqffjItUBy2IOvJJpBI45cFd5no7RIqeDITTTw
btZ4cMQM6OaSkI6QmI+ABeimupC8gn98TRP1rI6z4qfyiICkni4ZR2nfLDUESiMJYnrcPUYTcbvT
hzg7AmO4NXUHScTQ6ZGrhEt3y+ARV/MjzMQxzq28Gzp4zADC1jEhP2DxguPYaF4vgmcrFQW6pahc
Znb2y1LXoZ9E9ei0BRBeOSHaxTT9Bra2K3Vnqrj26Y9/EM46uL1Vr+p4Og0jYhhtCKtVqNffxHyA
Bu7PtbnXLCIrVWM9Iy0o+scb6v2gUK016mn7j2eyt1q4781MNdKpm8USbGNo1uQ2rs1uujUBCl/o
LKdmIpfZ8jVj2yfTXhEHjIDpqwx0fk6VdWmZ5a4BiJUIv5YWTFthYDjeLy9xkH8JlX7Sp2E9FvXg
gH1yR1VkQjzL742IbTaaQA+K9Uz7zHwcVnmkZiApsJ4NjSh6KcaqKUYpywBD/lqimLSTqe7dYCYD
Sa60M9QlDJq21kyZW5ZMZ9UOSuskbkMlIoNWlFd1bm5DKTqQRYsa1dC0VWpE5ySbag+y78h8fDFc
GdBQFo0YvE0Gmfn0JRBAACwsO2uN8jTpOepQouVyYHR21LdwWZzIJGjACPNt0v+UecHUSuMOoNmD
izaPUGwpBo5ps5xOml6/KbHx2k0tmJqoQGWn360Ys+U0M3xUWstemhQgXOoV+sKBY2x/G2E1DMNp
LAZIrWyq0qKj+8r1b8Uct0spHAD1dzbA+onkPMrfOQ/PY8gmM0FhXbS5eSKv8xn0p+ybik7oaGr5
YmMKJ3PScVmP4yqUin7VjYm60keyzEBYIg9qYcgB3ZMb89bVBXWskFcglyLEgIFaPVdVCiubDnHY
dZeC6EoysuwqUeAjl/VA+lqyjfm1hLmgwR3SmNvwUIt6tNJmTVhpBVrRlqxLEARfsTgR5qd+EvUi
H0zRGKmph8kFuwxBvQYKPwjIAWqYcBbpYRvyn5HslAHB5mQEBlNBYmZeI2GIeUeRKgbQlqKScBfI
ab3FAGDAKZiMUKFivpVSV6HxJs9CH9Jrb80P0C3rBlA/OE1tDUUHOxD8JtqOJvQAuZNXhREwxWMA
LVf3cppUv4zNGaT4Y2ImVGSFM+iv23GVVUQi8pNKq+eUhgFFWLhslECnmdoWAgGi49cA+cJOWQW4
d+8s+tgza/Ct0xC6ADPfp5qA3j/+taGJ35FQElqfnvKBNZXzBjqi0bwlRetp5ZC/FMH0Syif3SjS
pmHdB1u9LR9YQrGKmWglhrUakhLlWWt1rqZeIOID/apKlv82eRKygDJRWEq3y17mknRF+MjogUxU
VdQ16iqI0I8kIwkyec8MTojTOykTD+N6o5qoAfRsW9Wa+ZaHXFixchQScNxBlmInSYPAEYk94LEk
UXKBPGumGxWeHK5n2upV0+/iFjl5WMZkS9GHNinGBSswV3qWoK0Bm9QMne5xDnVUne9BYFkcNOQ6
AjRvbSfB2+b05yRN+2noAnThisatJZZutuCiSqTPrOL/xSFhS25ORb1mJJskMK5SLqKuDYxgbUx7
dV7Ga0O9R0jLphVCpuojuP8kEUF6iacpaecDmjQhqupVVQFVnkHzx9EjXaJASRQYr0Vkspqpq2ES
gV4FRxGo/EGci/waEcXDLdRJm7bVgILF+msOQmFpiIMxSOrS6vLDquv82EyceWWENbWVIYsOySAi
uyp5nqPfdjpEeqRuLbU9iQIjTo2Q9ElCsWwMn+YoIhOYzX01xG9s0zrJkwwHZnhYEe5vHjhnKmuU
3HVOoLBeTAc2wHSrZySB5nOxnMNg6kA5KndJqmSnov6V4+WlEL7Smmo8L+vfirQvUg+EJ10rH2Ib
VK6GmRyaHIV5HVGkkTKtrjK1YV6TlKXbNJ1FmMBvV9XFFrD0VYViyszZHClY0wOIvmIltdB6oTZm
BToZSUEVG5hMweqGeGKlR9c/DcpaDbcQuOb3UEsvglqcDEFHZ91O2ZqMT4cLam4bJdyFBu07qiA+
dSJfyw6GhJQ8oKjBik7HAPSM6YVYEz+jDxz7WeRmN7yyqk5PZJhSwRlD71bts5oMnw1M3nbS5XUr
IT4ZeSNCiSIEwUKMO8rABlpp44kjy16eUxCRHcQeNfroJ26fLG1LR+8k7OWivNErEqzqVtvm8P/3
Jkt+qUEqBCzuRMQ4BmQt0Bn3ylSn5Crfplwa11EF1UwOFcQ1wXyQZZk8IkwAXYGbNxQ+U4G8jjxG
4yab89oSmBENAYf+ZC4akgMa3+zMwQWTuFatFM2KIXSozklSXNp4VaoGjqe+u5MDvOOW+BF0qHgL
S+uooH7RUVAGIi9NBt7kNRrTFyzOGMYGNAsNMUNFEndPyeO+tBBNikjRaMy8JtQ6Qq+9pnXOhTQX
HFKkSzJeqWTmCQSqxukTYQDYJBQUWUvylBCp48UNpjOtgjbXxDLehBpFzfhFfWE6ek9rADJy5HYk
JnDSKBFJZjU+EUoeTvjGN82QM6E/30ZmdK4aLTSrNfmU9up2GkZ1RQl3BLCOLyDKD4sWsA8GxSt9
L8XJDUZkAUVHaUQ94rwhwTNCo8PI08+us37zIkfSTvFa6Mpr2QxXsxBOKYUspVB+WoTUtZbq3lay
hkYPXE0R1g6BfX5LEJktqPEnSZyvxZxhJHmAyyWS+uy0jzcNdH9OZjW/eDByNzbTXVkytspKTPJG
Hst7MexvAcxntRAwD7Jf2rI+/3Ri9cjKmXQvMVJ/kiFUJe20tlIa5VpGDqZbo2ucq13bTIubJcHO
ol82qIkvEENVKEgvUqa7OtuhlOnu0vEcRN1w7zQOc0tPCaEMzYBIpFE9dQjXhoIMg3UY6DOjiUbQ
WoKKBV9m7Ty36SOaQ81O+iJPvkx4AOeoJs8FlzBH0RyJyawFLy1pBanVI21aX9aDhDnLGpXfqg4Q
1UrqLlEwUcxssthf0MtaKdaGhmid5dFyilECFTJKR60eTkV967ruWwWtDpJdWYdiidBHwfQicN0I
fAkq9GEypNOoeWZ3Gl66glRZIBllar5Eg3wjxg3OYg5aVFPGZ1MF6UHqrQOADTm2KV1KiTwChUds
Mq1bGafcB5ZCokJELJQ5o7puDS8W5GPdIFXsRlpf7O7s01U4o2NVTRixFRFfM0RFUafr1kjT+Txr
lbWXNA0Iwsh9QPyIspKSfg3jpVmQt5A5A6xkQiNlIDGJ6il1yct5yZeo9iFRkkESv6iRH9GecYoy
kYBtGh9j0ZX+nIlIfrqmc1JKfYIQJCC+oCsgKi7+ZDTEiezjUH+tVFimqcQIXDDC7dSr9SoiUp1F
/ZfIeBJwZvVNLydhHdfFm9RJ/iKhzxi0nUooky2SpxHk+Ly6sesoRxCRLKa8k5N+0yerQIBaH5Cu
MlY08nJ9/hW0XR8nT90kIsIpc6SFcR65tJO9pu4FN87oHPYJWX2DvongmFMz5thTdNKfm55usCWz
tVeymqym1pvb7KS1cucJdYdhAVbHbEinOqv3DZ6wTtLeItm1dGpjjevvmMn0BfoZ7XYuhxwTOb/J
unISVTrKWfYSyAyuc1KqpEh7E2oDAWN4C9MhelC+v0JVpQxFStxNaNqzkf0Zw00hzdyNhOgozIA6
3brqOp4zk8cl1MgJajmd1GgD5tJb1OggdADsmwCfDKE/UIqdkOfuWyeZwmTb6dm3K8UEAs93QWJk
6uboGNJFOYsxIsAeVdCUqPG6GOSVIuTZMc4FZdWz1OKz/jKV8Q00amx3GikaYaBSkAjzVkB2bjb3
WYDaIsizA3DzV+2Vk1y3X2zk0r6e6w+1tS6apWI5oe3b5gNmAxMjpqWDIDcHOlh5t0T2j2xMUEPS
6brkxMe1MTr+mmZinqA1a+mFhTAIEeNHuyastBPw1skSPg2pKs+hYSCnZAnImmsTUfzLAkduME4l
JotU2uVwgZ+JFWJUYK3ERlRW08JSNozyo5msYhced8WCT22Rs9CPjfKdzEeiLzW6immYukmrftWj
DLA+uQYD5wmhMO9lZnzms/QT5I9+lFbcDDJzlpdBQva1vFnCaKAPgLQVLNw8IDPplgb6QApNjYgx
/KAr0pH+Mm/NRggJD2MPS+DCzgvGnFbryalomleNGjMgHG4dZgtSKMWSn7r810ys42wwGpQnmpuT
1pMjGFr+EkCtbwtxNXOoYINGCS1rjO1JimSRlk+NngkEkCMRW4YrGFjhQiN2SkxETqJC73KKTj0j
DdrtNMXU1isnQHi5hRVIrGXSWLI1T+Q21hQaVIZbaSk2RsTmPUh+wlkm/Iwqjp6J2VMhWoA2mvA9
0OXjVCt4AWTaJ49s+Sk1VlKsHJpZveczqhsY+Cu6dMNW74kWFZSSHN3+MowELlp1XDm6LN4mk2Jp
JHUQbPB6LuejhESW2pInNcR1WsRet8wvslo/LXIakmAOB72rzJe2TdCwmZxFyjY9hDmR0wUilUKx
fIMSRe6MdkcWzBp0Lc+3jKJmym8kJIdryLGn1FgrFajihSgcQOY1oGUacmqj7sIoiw+5Vb9KmXC0
eho0g8UCrqN6Il7mmAWlcaRr606ajmQ+NjhI9fVXkjEnaeIX6O0FB1qE7o0snxLRqFxDn7HGLKZn
ZZXKt0YWtlkjnVmUXRNH0ToZyo48kPZ3qGikzAs9Vbn0WsFgd+5VVHmGDDRo0uAgj8qJAGHlGPSY
MxpBPA99FO+bcLnPhvrf1J1Hj+w6mJ7/ipf2gmNRlEhp2xVUsXM8G+GEe5Rz1q+fp3rG4wQYmKWB
i0L37XCqqySS3xuTXUl3lT0VzQMnIWjB8JBa419WW69wR0K6QUt1QZp21TXtfmgmoMEwSMjbxzAx
ZuL36K4xaD7gybKwCNH7cJza8pfTWuvBEW5AmCylF+osxxCJUR1+DA0mEffW2+tcopX4taJcrrVt
4SB0BXIoendI41pf1rX/nVZyF9G1caT3860ffJ974EDhx7BfevXgpYvPLJy/xAKPlC/MYSVgi/6Q
3/E6XfMxZZimyG3T99ExyUeCvXnL0p6gu7r7yOAeJHQSB0Vy7oHx7igaeMocVW9mS613fvcHGosQ
91VMQUuD9ybrQPaJU6LKh0p318Y6WNkDJ4ZwayyWpK6xAJ1VuhcV9VErvcV3hLoiCbRzdBx1jbN2
Gf6wQNCsVBGa1jP5hWV7WcrymXAIXI4pevXOGcYHSoCCih6nrZq5jYWZfze0YrDeu8tBzc5v3Qt5
siYMqYPaeH1CKp6PhkhGck8zgkVLBU+EnmbA/U2mKZI/JCUuqhAAk2t8+h09gjrJs6Ap884I9ja/
wLw0hDlhaKRvT3p6bWjxG9sBtb0YsT5F9FKKXL13JjuN3USCdY4SEZm9ip9jITtin9dn1ZYY4OSf
qrzJIEdvW7spCHk2Qf+pJ7vjlJtQGxlTiLgf3xs9PhiqAgaGh9VJk0vSaMIpMgsXCLffmZ5r7ukO
I6tMY3XuCKk9JxbdfS22nTLS5hShMWaEUbb/UIBEP0RRuR39or3qOawOo33VCWBD56/za5VaaEQs
/G59tLz6ThI9hnF+mcBrOpzhb2sjDL4n50cat+tHxKq5WXk97kB8xN4UHXpWFF5T7S4/aYIKt0Vs
xeeSksRn6fW/l+0kjITnI1K7MnRNaQcHg9sndL1NyXQHLtL+Kodf/tI8xKMzPlVztzxaYf47jLX5
VOXo7GJt1Yf6Vp2tHau5zNbBCQvz5Y56CQDpqmBSTfyWGhpq7UCiMvglPAAZ2n+LqyuL5h6aAu+q
KQgwE3RzW8lzVprur+2GX1Nvqo9Qkhxqq9A56rF+8XMrPMimRJw7Jf7V533ASlzHr01siOFuXDSG
eokuMCnk4s+r/d5n5d5EzgfQqfMwVbXFSdcgp4NXG40/0Sc4oLWsaAvMxhZHbULoY2hPKF9HUX6o
todjyNAZVnb+x6Yj780W6bIV+cSqSlXKmzXTGZmmU+DVabHN3IluvTSrn1UR9I5H0l/ZJjsWR7Ez
TpjuCqinvee61UvBxhi0g0NQdpv/LqO4PTiFePA7sHLYtAtA3cPk0R60xMlpWLzxFEXMzFl4Nf2a
HGmXpJZ5lIG1KnWUBYJ9qDfmXu/HQAkSI1NynDjmP3XoVWO21rLPy0P34np/pXAzHHQx4l83faro
u9kknfzpcfoBErKSwC1gaGKfndnjTSX2DAqp0B9qjbkxRfYXTN+/09WNOGXu3vUtUURa4NFDOtB4
3oucmB9kY44DVeobiE/8KJHMNlzoSZwkjx04cWELmvJ6Fp+sTzQh4NI71QYfz1IPL4PPQbam38ri
2HPMynDdCbf4GWnmrt6p8ueyzu6t+KvttfPq0+6+H5T3mkWMTcjRzEPnoha1Qnfjzn1078fVG1dt
FWSjC77NRX4X5XTYZUNPhcBgXefWmXZxFl9tJqdLtsbLlqz4U9qr+p0g9HPU90imWudo17cO684t
H2fV/Wm66NzV7B8T7cn7phFARyV2bmdNL/RKOcOESaGfsDCyqObeLkFccM1s/pio9d5ar3ue0qS5
Cme8JGmM+7+e32z0F3sjjWaZdz7dLNxrJrqgcNY3apSXQK7Lm2Ga3UzktQd9lpMVkvs5cn6mKe23
6RdzdtUW913qid+L98OxgJOWoU6P2dK8qaEsDl5IluNolvLQy/NEND8zIkeCbCrJIR334CnoolWH
ci2nY6E1y8sKpN3WOg7iNpoCClRf63a2gtYOf6hJYi3UPOE21+U2bvzskk+wGaLxh10ejeqsm7Tb
p9aJieOri6fh6DR2GRRp8mhPzSVJpL+D88CyUeiLMTnsC4mcfjwxCg49uZ5mPcFUkGpGhj7ViDSI
T4CijAg1OIoGt3F7pU6FBBXLS9IWkwqXSEcRAv3kFAEoAS/DSYfx6a5Y0eHDz3vMlhYFnJrQgBtJ
L2Nah21et90wU98CmcaBLd1Vms6V0k4OVg37T9PjQyk5yerBek6LpDwuHHySMs4OJRpIwNUbyTii
oOCEBcX77GYFkOCMoWQms54Mu0eWZHsH6fugoFlOA4Cj2w0eVdIeASScHK9Fydavao9EkDAHi0v4
rttD/N3o03jlfCed7hkOkbcwYsGq+wqr9hjhKXZisZ98lO63z1KPTsnvBwn7S9qC4O4T9oTHZr1q
L4JY6uXUnqoQPWAnGHt8UoJlmWxMTFKNbHrk9jdFTmT9o2SRgGJALWbh0fGT+rTOLdbLpFV3FeVm
HAs995Ssq3syKShFr7iah8ZtTy7kEYT/Er/bmSZ7mJIbFqrbv/v9j09R1Z4sbww8+G1uk7EIpMKj
6FYGJbv7028qAlrdX71WHP3pfXNW/9DZbUGFRor8QaRcC4KCsaSY4l0yGXlGi3suQnqFWvaYk7/2
9cGyqDQ2dcj4Mub3jbTxasC50okSXzOzooy1muvQ11gsSWt+stWEp2fZUYkS7btlmHbtYL1bvlWf
ZF/7O2IiRMcYRIMHGzlqr2IJd/l0K9Y19nQYvMJ6K9xrw+EFdA/Legztyyq3vPJU904jnWPipvUl
ERC4/jLbey3l3z5kKQStdp58P/yoC/ulopTxQQFovvtQ9GPy5kpB3rP2f7aFB7GTJ5fMqjataE8x
RbdXyx2JQpu6ZyMtokgiCVZe3I6z0dtasoyXRjeMrebdeA472EJBnssYEVagRcYfUJagKbu1e+y1
hr9pM+cK0rwEVrt+VSP+K0s2zRF6BF0xTWvQ7Ha9s90GJ5pzjBIwnEmOSTA4dJ/0tusdk9R7TnjJ
ziB8UHi/3ArXimqS+z4sAyrN5q0ubcP20o5XU1t/saNxhvMuSngUEGeQmEwBPL/7pUj7XeaknPJF
T1NOGeKsZApDBxsB9U+vg1Lp1sky5zjF8aPT2mzp4Oq5aTdu7xA6k4XsuvQsUzwTBzbFa5sVUCdw
l0LtBuNkW9tZT+WooosQCfyWYt1A2I2Cu2vPI6zHPq9CKmkXKfZp1Dm7tPboGR+iw+jSPq3p1ryT
IYIdqcQILFB6ByqH541OZHjSihlt4MBdLlC+ofSDJfRZ/J6dsOLSr9x/aqHdTWfIDoEVwnkQOe62
tHO1TSMfmHlwl60/Mgc1vSz2tPAQ1avPOq7/WVThBmPbs6NxBCmhPJ5EtVyiPG/uR66tO5UKsmss
YE6dPKWzeJTZ5O4jO5UPuXdp0vSwSBmdrAHAOu2qdDuk2VuChuzUA/TdZFV4RrixEPkhO7RFSFcp
O8umCh3QJ+rRyGQPiqzVzwk442YpiAbmFd/bva6uU0P7SAEusbCj1uOgHhdETm7TE90dm/mxqMVl
ZTI7ytFDY1CbedPPXFTmRjdac3jnJy4cWab2ZkZS1gxkFo/12+h6hNxE4WGK3PCoXRdox9PhSTKL
g2LdN4hqQGVDpnhHbPj7Nm3m1e/2ML16eZVfu+SNYr1R6mJ3q/8LH0uKsCrMuLPuKCgE8PLa9n7J
45vUEeuEiTgEepUdB31RkS7XmPcu7527LpYdJIFNSEXkETTap+XGydMfc8R62xcSV1QEWV3HD30c
MbtKN9mOhm0tFpj8rTFmk3T00ci2h/bwkr01+1uR0As+G7jvm/hRlY3P8imCWNpnx9L0Mnb3qBXa
UxmvhyQMV3J/KaTW1ZPJrV9O4fQX+jqDW0IZnfCUQEFC75AFu0GqludcMNkVqZXvU9mV17JWO6Hz
j4qXfmuFf5xOEkGhAERg4Ktr1Q8scFX/MDIF7yckh4GbJATvLQOuQdu+r2+dZp1vUwRq/8113W6S
MhSHrPECu0451lvW0c5yQh0mg/m/wPlaQEv6pls3VVrBw4tDGK/1UbXgiRY03sbnnefAiI6miwms
seQ2sdcBAFzXFLT6OOrsqEDa2d9Lh9+ZIgwJIhwSbyDcAECmfOvGURwmSgWZ97W/GyZiGYYIr25q
iUsn3eeqYDSUBVOJ8rw7qkefxmZCq6ZTCHAIOi+86Yp5GY60J29sv7xm8xy/P/uuRa1153JJWWBH
yZi7d2aVBBTEv7OxK3ZrOPBOA/N0yMCcpYZMnKOH0My/RvvN82ksdT3LZdcnwYg5g+nTjn9TTpz+
ihxkpWx23aVtnNcJCoFlwqrPJm5fk5YF1psQ889duM2rxjlCbEItLuGWm5DwbRETHRcV+sqxHSoJ
c3viDu+q7C8rjcvabdmMnfSHETWuXRzgbQRG2yR/63kxOw6xG9ocYfY5mpzCunwr/PBvtTY9miM2
wgQuD5SHGcGzVqreZkLCE+cjUXBLtnQPaZVAkGXeZ9c78mUeADhbzqmpPYIKhM68IUVQB6lfPfmD
+1BBMQSWX3oPy9LXLBXpp9v36d5qb5gT27/jU7bl1yQ4u93z4MQs1CbHTLbITebk4B4xb6wroq1d
ILPTCdvrNDwlqpPHsRM/nbXqtka3ySZy6qCcq4EzFKNdxN3iIo5sU7iyNazem3Gtr6kX35cFdJWe
Df3Kohq3CdlMZCDfxWwaVueeo2Tkp1dDjfD6aYxdnZIM51RXWHunR1aVyicqm6tDvyR/ZoETdp3v
hWZl6W9PgiV4PcsyhYWR9tHkBZKy28OKEmY+fH+oVbwLG10iCw6RNKtcbAZOM4c84t/SPNVTmbSk
o7C0x7chtN1I8TkSUZcgbljy6HfoNeHGaUXDaU+HKCzNo4jzmmniY2xRkupfydx+hZ0iDcoa/v0B
1QkJ1mE/sd57JHQMvAetN6WHMKvznbFJa4ilz8Hi9lA1RXcKJx80VmPMtjOKEnYUFIZ7T8UPoPav
FHjHQdPUG49Kv0MorPb0/fD946AAN+prmuE5+MJ3kaX3H9/y/WlF0dShTqK9WqMKBsV/RnUGjwXW
JPwPIkjRlUQ5YpQOYRH1XT8GgdDKIFGol/XiduNPk4bwj2Hx5hcLWbR9vnFCd2X7a6CWbY4UyW8F
/plrVECR2Nhzcuoa590bGCm8/qzKfDwVaB7tmPAGO/5cVEIqRjL0R298VI4ioT+fWg4jNSlEXQ4+
Q3f1RTnlnQDoOljKu6oBYi+qyffgXf8FdyIPi4emArii35uJ/dLr8moXqhYCq2tehV9o+MbZcKM5
96OYMAhlzbRXw3cNqkFno2bETazn21ZZe5plh6AcvkI1ceLX2db0I3iPUYr7U3DyCd0rLOlj14x7
Xfyt1QxXTKnBjNI1iCbJXjCmx7jAODPCQPiYLlZmhqCU41NsuXSUIoaonHnYVroMUPb4gbTDnLFG
Zfe1wUdoiugQeu2lVp3aLq4vTm39OPoMKqHtpgGrGye4laVC2rZkMsCnDs+mSWhy792W4XXiQD0P
+KOLaN2qFB1g5yMHhzXYhaQLF7H31dS6ektlY6NIYAeQbnahHLB5CyuFfKrJSJHzSJjrZR0+9zNa
AVx3pd+fO2qmdyKrP6nExo9fThQ2JHWwJLVD19CTO6dFgFDnrUwALzO8JDTbEo0VWQrk07yFuf25
jI9eKeFJ63R4cvw03NMp+z35/5SF7J6zHPxjqE/VVEdBm03PserDnS5upz6CPHIhvuI8xUdtszja
iPOPRVH8vQEmkHe3TXAZtiV3AxNnRhxxWhI/Ma2Pg8TdnBoWnqwcm0tZCVQRzrCxbjoaatFoLvB7
EoTG+rHl+VDxZ21d/1BrF+XzSm5iRyxhL7tiH7Wo6Jdsuhc2+6lbKyAXYR0i7j9kw59RLXn9HSKS
9LS894NQp2TwL3HqZMeFxr3yXPcgn75MHpqUXcY4DqqXqtmNKQBy36XRNvVq/oRCUL3SEf89M9zR
3+htIcMIIgF5XLIIt0TCDjtVEScWg8ElvFEgZtvWI9D2iJgdTSLvVV0zPQ7kNy/eGtTt8lhMbox+
DD379x9cagDh0mmsO5dbhdzHZ6dleqc8cN5ZptePc1R8rWgpumz5wKtQZe0CwkmUDpgUUtT0NOoS
tS9ykDt7FFcg7zjw1fwHXpPEj/CPZXXLlpN4s/WSnsw+ivZoi9uD5/N77IdhmjFSe/4TUuJfulmz
B0VORpVbyJVj8WjX3heiQkzgQ/Gz8uvsVBAKd4MWsqrE5j/mSNb08FGgS2BIjX7lg6lYrySeEAem
udbZk8WJ7g7RYXk18Ur8+PRjHPEPWQP7Hqp3LfyKlKH5EINybNEOEwAx3SZYDwmVKi61lzhHuYqX
AvmDGFN0MDTPo/Qyj8oCwM3yrjlXC/kLyUCtt6O/VigZwkRnKCfp0u+dFp9qAqPz5QOVgBkkU3OJ
XSwXixAEbvg9NsphuOiZC2tYlwPFvzNq2LzeA0/jLJpJi2jE1QeCYr7sve2U+zOo4bTFe5YfY8a1
xEch1ifC2pf2uJ9gAkf/Z+iU3BADIpRkYnhucxRjq/rpG6xLWYj+aPT/cQbu6NGaz5KTC1jU5Nx7
nM0wa+R/52Sl5DQiijAS6D/cgsEzccFEqnR4uI1CcUlrgdM51bZN94mXqj1LGftcqOd9mMny3re3
3z9lx/xFeUtmiGeT1SsZpUxiwBO5qjs5ceJL1wdVlj/EipupsjmPc2Ihc14BFPdDIQAahmULqrBF
uk8ffc8NgNpaAsVSP6Epg5/0Jyao5kQDIskCYxVtu5VuWuxYR90Uww6XhbrLiuKjiSKabUTxQzr9
uEEgIzb01lRCOJdgVmxY6PVlyRhr9QJmh9mU8FM049HNopCFc3Sp4md3bHlpeOU3s91T2zOoFzES
OzUl/2jIsj3axXEGAkIrehiQDeyqAVDDDLC+Nc2/k400eU7ZgorVPoYwb3eLdBKKUQdUv+qpQvBO
DDWdrZ5TnpFCVdtwYCiYFMvg8hmLDGMBLO/OrdA6hwlKmogvp3aZ7Ry7Yuer/bupObVCqONEfKvX
L9FzHb0sPV0/Eft7uA75MxhXnU7Z2VxG2bSXagiPrbQ/lCqZwlHhAiX9U+Ui3s8L3irfwLl2lhUf
c0jcccr8oOsVEE1LHWIYhgGE2m+vtbj1ekaZgR5HGKL0qV4nC66ZqBZFVSrlQrCTsXpJFnVVlv3I
v6V0Nl/qoUVtOC2fSbeSy+dO1IRIEipF1h6HiC4kuLpnu8GOQL95vTFVRqbvTYmZRJE8xlR6b/10
OLvrWAOKpH9uHazMpeH+G4mM475nrFNPVnGbqXPo3bCWnPGScuct1EK1+nEAHz37Gfkly1BReO++
THYMX9oWAWD+fO3s7moXzoeDOJkCF3sjanvB/yAfbmYvraXYzngIrRDa2luIpooH0m8ttppGIJ2N
bO9STczRMsUxUWQWMVfJtnGgpvPFyshMJTwHCc5e+PHIdYU2tRHuq3JMsrVDn/xDpFOWdtfHWCaE
Lazq0ij2OJ5jdGrinMA3SpMsrsleWe1uioEZT51oeB3r5BBSsPvoWBbnHftnlM8aUS8atdn3r1U4
Ap+HpAVguthyzVZA0O2DNP6LZy/uYR1J1i4Gqqoyrq1FxG8tVo4TIC6YQMHmGB1nXtKBi7hGh8KC
qc5ozuc7oVkyKVA1WAI47PoGasXojiHEWuTRd8xfBIrEP6E3Q/3G76jUGMTjX+nJ6tIPCb0OcfKC
quQrrKvhIKvdMhYk1ngWEJ82aYDEg9pjx0fAQNVOxJksDwlDDHMsYPK28SzNeG/CiAUyqQEj04yi
oZ4wpIHTFsw3uGLNvpzWgrVI4chbYpIfyZNYEX8Zt+YMYE1kHFmaW8hHzbXWwHczglZm24ZYlE5i
kqgkMeQ9d5YbIrp0bgjFygZ7F1oeKQ7TeK3108IOsHcSFj5nlj2ndxVRr7V+9cIxd6HMH+10IpEj
qejbvnddU1z89sJckR5LJE5lH3VB7c9vC3bLrR+p5JS22bteYG47bdTO99r6tbeudXYgkb26Wkgr
ALdVtm+67H6cJ0KzXPA2TrfVuULCsFtThyDEKiLM37XnJyGgZGdSzhrhMfrR29STe1SVlHonZZnu
aS4PxKR/WF5TbPqi+WqRpJxJQOpD9G2cIo7uJIkTbX6Ybu53q3H/yf1e31VFPmyxejoHCCTMCWV1
QWMEIo+NGrVnVmypeKaHNq31FiFdfxO0PlSRADSy21fqaTfjABvXnrN8nu6qeUTHiMfUb7P02Fh2
s5Oa5l7cI3Xd+6dx4fyaqeUTW1/7NAr3Yc1MuBns9aZhTM/97bSBKAlOL+KuHFb0JeyqG7Dz+qQi
12xX4BjIew7VsaPQfytylBTyn0QNLL9Ewvh4qaVbEsNrEfc5L66zdx3V8xrTALmSUBvaI71/kMwo
Sl8KSKGgU8WxgJ4+Upy7nqayOgDcRGAlOeL9MNytUf8pBjyOuidmTRe8Tn1cYjUhyyRxgowx9uJ0
mbMzJT0MUfyJK53WhdVHL9kbjBUccNjii/wspzE/f3+kHETa7DwbNXNdNQT0iGS516z92zICqayT
YrwiWd7U/O/ETeJnJyaAvD81MpmCsLtgemJ31P0ZuZV+wxnpbeIaIFi1/mFa/fSQlxmFxuU/WY4p
YdXIIv3IfESh6ag2nw6OtWZ7V5av098O6jqYl/FtYQ/dtjbUrh7831XS5DDxnXOpk0c9ur/cAmiw
glgGBImfOlc+glqH55VS6Ce3b2mvEuqrjlSwNnLa69iAK9TT2SpzojyRRm7iYpSn3ADm9p44xioK
L1aWvzeqfpomLIyrI7YTuMgWMdyv0tX7roZa0BEMjOm7/LqgoEZvAO6E3QewKk56/Gfxtgwt/6rk
ZcjgVXHvvnOCVWgePEKm25vcEHVvGonHdFakiFnqQYfO+oAGH6AsvDUMrgO9On77HK8Lo04ffrbZ
7UboHHqUMv8tsxcMDvG6sUzHmdFJ7kXfvrONcfkdV2O9utHC8kY85zTdMFC0kIHIYv5gmWjEJay5
TUIy+Oz4myZdP6w8l1cQXTTS2IiMjDnWZH29GyFdNxNv+kIldGCvhfUMR3ueAE9OXhRebxC0YFf4
Kntptk3L5m43DPRxb4uX2bYTEHGWcHT8e35ku4wkyKKL2tmFDspJFif8A8Wpz9x7mDxk53N8QIXy
YZFds2I+uBhupN7lB/KCzBo14zX23PeiNAwF/WKfxgJchJExu5tXNR9zCLpM2/ap0MWLrkk+1E/R
0v6tJu8Fr0nPXT+WsX1YZ0FccRqRsbawdWzWtv4ch85leSb9DAowcbPqNCZhReDPhN1hXleIzRyA
9Psr3w+hjW0q7eeP7IYJzV1fMXd7YELfH6ZZTrxZjPHCnnoQpDzHeDB3LLKp+ek2xduEtPQ0pBy4
kX5Gm+8f+v5N3w/J7XeWAgv84sHuJ/1XW8Z4jIrwNNvL0wzUhZI9BcwUbXuoV/vgp85zM80+mAbv
4d0CLMAxSflYvpsXpa0Jq305QHLfXnHPb8/oCooAMUl9WLqfi6vA5nMXp6/zVqJFtnaYQ7lGR30o
b0DT98NkiLa5+/4wW260XXUuuCQh38doPX8/rOFtRUYnUOUOSJhuP2ONsKmT/XBeWhw0rESsMSiY
zpaqcbyl/bGKk4DbjgzAEblgg6jKMS3HCvB/ytsZogdiUof2Zm1rSDI31KoCF2wLU5+a2rwN43Jw
yjneN+t4CFcyC6rG0BNgxUHmr8kOHdqlznC5i7TE01mVGGpwDXIVfaIQeJyZeDfC757DRWN56Zx9
ZyUElHH+GCfvkLGnkmLLgqk9i6LIfiQgHWMhoNM/0mHHsZzxhKTybmnxRXq4f+DAtn1SHpYEsZ5b
bGcb4HQZbDYRiTGQwygzV8wR8A6rCNbStk6osIeIymqsCWNTY1SYzNkn8Ld5TvwQ2TV8dzcSwzXn
ZOJxF24SOYzBPERvbQ53k+J/Y557W42Hhi57LZL8K6uB9hLS7f0k3U5jjD1kSs88t1cWHxxo+WfV
42pdYo6U+W1q9HO+TzLM+mhdDfreWIYW9PXq7eqRiUCtJHu6hE/M7vpgGvXpSJwofTJeXLbafWO5
1kE41nssCFXK4570OCDmOsZfBk/05OYGta3zOXsE85lWbyfDkWnNrcd1Dd9muMesUPWBiYy+x2nE
/J4i/ELq8AkFPsK2RUE6wZwkZkUmgGiPcqZtuMJJODRi+lXxno4R8JZXv/lx8hsTxx/H7XHWsuO3
+Aio8aU4kPiCDknCru1AMSK0E3vbq47uXL66k652lRfpk/SS16iNuj0MPxKZOu+Ro26WDP6sqqvo
WCDNkHgkEL+Abw8zzD6kkli7i4QK3t9kPUEbUaytV2DpUfNixLcyOUBuXJ66e+v9LjoIu8Fb7eNa
UOK9WNkpl5zvHSP1R8TCPzgj3bg67C/W0LZE9nZBY7ccT8ilXYnI17l+KiMvPFpF86gNnkKs9vnB
bRFroLre1BGa80Rvoyi9n+2JV3eClf6OZPlPZfu8VgX/fdfb/67qpU0Y0r6zaP7nZ9fbq91Vf/v/
53cF/1S33vn/H9KAHPK0/vv/CNz5v8KANlUZVf/lv26fN//tfw0Euv3Qv+UBKUl6j+tLS0rLIXxH
kWPzb3FA5PrcGnBsLPJKShsHxn+kAbn/ojy0L74nXcWK49p8qau+04CEVP/iuK42PglDpOLwxf9U
HJAkSuh/S9qB9TC2Ix3O8a5tkwxk/R+RUfGUzn1s4wooUJFtwppjx2zChNQH2NG6baAbZtRuokdw
IRp1mpNb4ExeLXs/GTa4eiU2DPu3LxjMpW6tU2rIC2qchUYEgU9OLsDQG69zNmFYzQdCLaoTNyuR
BsLg4vLFQ94NAdAWR37H3EQOoIjIoIk4jBwk8xo5x53N7L8nbeLNJZ/nNBQtNdw5i3vDoHz6fsBi
0ZyI2XioIe/uMuKoENkvT1kKbt/k0c+oaPWustd/7GWBAY8GDJa3H8EkzW02tKj8MIweKpZkWNd6
byr3L0koNiKSE1hgvrrRSdVwPIW0//2BjYm9KjSHsYQ7Q6Rb7rqeqhPY+oO7du1uyLiv5dyTo7BM
a3lCYw/UMZ7GNJ23VcyKI+qJMyLRJfiUhL53bi+OL7aoxb3j9ydpUlen74/iNnvoVjoDKiGrE640
IukNcJTp5UiF8EvfjoSxZRAdRDmczFx8WUUV7jIOoCgy1UZlZJljo5HVys4Y/Uxvdq7BbpuNxKxr
oIRpNoCFVBnmH+WKcOvn0cfUhdidPIEasX1ebKbJtZC7LLOPiZLNowUDN5ekcc79mbQfymzc4cHr
e0JKlcOU063motAZlMNfBIV40Iywt4H26abJcHLxp+CUsTTxwq2fn5I+361lSpiPO9inpes/l8I8
rZHJHpEMt5a594sApO2oigTUjwMD0pjcD9LcHnl+aEoL+WXIHQh8iSllakwgR+cxGex/QtTXm0h3
XDcvh9aMznutMX/qYaYprMtBRJj367n7ozIb1zdQTDAW0Scqx8exR+U2JDNZD4INOmzIZ3YiNMbL
dtQOlrjI7YHhqnslicEZJSr7NgQiFBDpg8leUIlgN/N7UjRi69gh69o1jkq2Wexse1KhXrP2ZuGL
lj81ux8+bvL4bd3NH7l58pbbUTKWP2sXbn+gGHfAqo/yWe3z9SjTaDn6TCmWVX+2o/u7LCTJe4j8
3C5cYKSnI9EfjFF408Z1oJ0kLar9snQbtt9s6zYfOoIf7rRFqns33AvRHlvtDptsrDP2qJnc1rDD
b9wWlMe1Z2xU67qSQSwwLNxw2DzTlGnOadBMzDwQnPUOAclKiNW0qngDerWNb/tVO9yntycRtTYd
OctyZ1oyDqLYfZ90pw6YdE9hB82yZHAzwpSoXvzloLsECfG/EnVey5EyzRZ9IiKAwt62t3ItN7oh
RmawBRSFf/qz0H8ivhuFZiS1Wt1QlZW599qCkzQ8hR7vonsrmL5MvB2QvoyD2WPnzsdq5RTuR92g
rolfLJNWV9oRk2W7iAKDmTDJwo7OtWt+JpHx3Wb+/I7KguNR71yiuo9PfmiQRFQkYu/V0Uft42OT
dW5cY4e6QWclySIDPkLTSUDOcziirH4N0+TFzqPyXE4djRPPuQ8QMdupCu60NV3LfqYgdnjfw2DM
L6qwon3uVbsuccKHJGShnIeDJSh/SktM+OqbN3hdoPjNwN9jntzW5qJGxSKIHGyhQ3dH1sabHdTd
ThT8dcr98ivNaCXRy0hU7YvMudhDHxw6BBjBlGV79PfFdoJ2ghsGmA+zvG2QhFcd4BOzUNLSq8iI
wal+mljt9DyRDgPx4MiCjD6wdW8ukw9eGWi2RYktVIybJqCIn/pg3/awW9nCKOnHUxEra1GFXTKm
aOimfZLFUF64nGl8mwFtAz5GmPqfiakEQTsWU2E5a3Os4w38uW7TaPGiiw5FSdgemD8dxSAIcXXH
c55bwXpXz/RCMSnz6iDIPhfavA/nuMfklHm7AZUuZ/VDKOVVdsFXkDMvUCUN6a6Pn2fB4RI5aLSn
y0e/ZtEDJN1Hjic8nvdtantrVvM3B53fZhLlDahfSBcKXJfhIwez2XwqlGaB3bfXgAZZwdtb1X3y
bnnpNTSd/ZxLfz9Y46tn6oeyT9vjEEGCjfOJxkT2JGMYBgWQC7rNu1ktOphYA58MWn1Ia4HGMXPe
2FPUIULwm4VlvFXC3RoCznfE+QEOG2tx2mMftVNei3JjFylHEgshZVzNnwW4oOoLw8QH7U28eRgs
cEG1x64YbmkA+MCpn0yMSyIPt5HDbAwOx61JCZYxa/HljwTTgTEkOdN0UqLp9RP66QjFzHqqmPKO
XY6aKrA+okK9IdRnseh/IuQJtEkQ8lZRCA7NRsgc0W5Frpk6u2UHlMLgLKbMzeDaGzNu+yPGsI01
S0zArWlsYKTwm4Otk5UByI14p4IhQRVj7GQB1n7AN42/eJVU6XRwB/9rFJCPLQP5qkU0LPCg5akM
Y/4aMJk8WvrqxaLaJpIJTgoEoQ8bDiGLQcCzyJsuBH13J17Rcvjj9/53n8UmxjQNu6LBrtiAunID
5DU1ugx7eJqUrc8MRsgA0rSCIjZQmxbWNTrZ9CT3mWN9SSXot/jgilMMTgeRLFql+g+iFH3h3ec9
DlFIWBK4+bSE94gJ5f/IABir6VdYEHvZoi1Tc9puz31s22sqFLXBJru1YjoKZtg+GdUMGL1Az5p2
jCGiGtoNI/WMJf+3i1SPxmZW8rNHoLatEEVYks4wU8K+Q4liU9tsteeS/ecCnQpDQI8ziQyBqEAJ
0WCXWHL9Iq92hUruRT+2oBKwJ2mcYXk+hDvbIK/CdAzsPc2stm3GvY+j6s6usW8nZfk8tTnpaNii
ds5AD6A0njN84SsZVfR+PA5QnQdvSZC0YdbFSSgm+kmg2Tc0tk0oL/+yPIGQ1Bs7pHuPk6aBFRl0
FJktTmtFV9PsG4trPXC2v1fZssZbvBxb1Fez7dzXEY5tICy4bOInKs3qWNXlFyJMXN75fIsmw8TD
Bk+iYhtOM87qvcZ2ogP/H5pxGyQAc/JaWi3KYZoQcWUxsQmw6zLkZFHxDfRuSFvoc7viOSeD96Ts
eyXt4Qx6h0gwFvVVWmM6o3UTbzxUU+smDX+w7dPvS8FUl9U1M8pnrvdmKU72OA7euyLG6wL9pK1I
MIDF46ERnlqcVLMJMkXjFlz105KC6Vf+Rur2geHRsBEuA/Epw82Yh8FbPggwQj15byo4ThqHaF08
IU6uN5xSWVUlSZCqss5Z5Xxg1j6wFMmDDM9RwH5LVF+WtSkdIQ7z3MxbIYhQNNKjTk4J79ghE3Z2
9opPRi4JTZGVijobI1L4PqiQ66uYt9qNscBP2twUDbodx6Mh3g76vc2Iwol8VN69hb+0z7S5DYW/
8TnLnHOSfpqB7IFGAVcIIpdpDXy8lYERDXMrIKuqwJ7+JUo6F9YMmcVSiTxhqa2DZ6PA+Iq6cWuN
CjEKgVCumXDdwaAAh7UWPjxEL9UrtBSAf6ijyul9lMxlKmP4aaYjck8CIRsDG7CtYChM6K29Dkmw
Z+Zb33SJLkFjKRsHij5pWzPE6NIxbMwReESasxj6z3mkIzhzQhooO0GmZcGmoBoU2EidgrsbTilJ
T6OMsfR4GT3K5osrGUB/gOYiyTvmy6ROInfjtDR2O6uzF9f43yggd0Ak7a7VdYTPBm8iHdCu7949
k3lR7qIRdGR3mWpGBh4uJVOVRBJb9XNiY9pL8xK5eowFyM/HbBdASN357oc3ELBgPObqxRrs7lTN
Bvhzu9vZQ/DYtxiMB4TkuyFqdqnIzXOajRcZl+6hAUe1CuYGfGmunzRhKDQkxutoDl9zICS6we6z
a+0aSYJpvUTmtYectWHk4t2FVgsYY7ZrhpN5vo38RuzrKCI5x3cboJPouXWO1NBG2lL7UXQthkHt
PASAXFTtcfTiirsjuyQebcxg9I9pm7y7Q2/d915hAXZgSCFmLRHtY+LqEpIAlcR67/RYvCbc9rvZ
07soLQkfgT0QZfWLYWXjZxtm76Anm10fag91CRIWhIBvidW7j3Erj01wiCxhHdoy5MQwEsM6Qol5
imXbMsoJOIGhA1aheee4fonWstdPYZ78wcZHbkhDVYP7Tkl5xg1ERBcaULhAqQTmkiTn3gifNXgZ
rqzuOwbSeU8L9Vp6wY8RDupOwCVjLHIPYusnMWCl503IUM9fqBh0+3xlATpsfOrSmLNU37PqlOaP
49SMa1ymU1YCXAIUx8FxKNwkbdHHqbgbpJvdhvKzQ8+FXGu+Y03vT06NAzFAUMC+jRtGpj/KR2YQ
Qe/burXnXSzbG9RmHIlTRICAZWv5z98PYvlsGvCIbnKULhdz/9/X/vdTeho8NA85KoFZQcAYBtqT
oieW5vc/f7/838+0VhyePfMZbi54jt/vqANXhbtEOZQHxWLh/e+H//eLG89Kz6OBcOf3O38fbLRs
fj6lN0uGDTE9//2G32f8+8//PZBCxHuKfDwjy59i/v7e30///+kHJZZdvxPb/57pf0/8f0/Tnprx
OGbz8X/P5/fL//tpL+tx8A9Wvft9yP9ei99/QtljTqKxLIfo1m6t8SeLk2hbz/pNKP896obpzuHr
mJXYvi2IHyfTna6JNRxGC78fUv/gLsxFhnmRrnmVIe6uC/PZlxxVY6efdsrwskMawyCDWnY/lt5j
h5Pxr48w2Jxf5lHY90lYlHctp6BKE20sO/NDJy15nsAd14OpwsffD5EDaTQew3u/ssNHASTlajkW
seB8g9Ehr6CQUKyFAUf/0GlxmbfylnlD9jTUTy4KLDE0f0FXIwHGmHiLtfnR58XnECT1QfSZ+xKR
JL/B2jz8759Ylw9Zz67XoEjYA3Bunvs8A9g3nSQnx7XOevkai9yAkdz6GyOCaNJFHKJiI7POZYN1
fVZifkKKxTBJPHYDaVKhmu19nIziMdP5UQsMRGqQy0SF83QYVveUEWen1cGDSL0GxoATHtJcm6+u
CiZYSkF/ES2Tq8jzq71TOX8xMNNG1p2xqzppveY4lRZPijyZ3tpkNvvmmf2+LLyTXfvhPYJa8jrD
ALFgJfbTiLVeOLwi/pRhUQewuHICr3oY7Q6jkCE7ui3Rg6p1+srkcN2hW/43lOajLtHUOtgmrr5R
4BcZ7H8hEJ45GeJtLyzjOHveOwcrQlEr6286WvF2LEqD8RLmahpC/0zG3ytNG/6rRacR1h7Sjx7k
NC81uVb1ZC8FCJC6riPxZKmRwpS8OeJ8HTgBk0+lY05ZQ+c7M6B2WtajF7O9ebUzHEvft7ZuZN71
adb/eHG7R6PzAdTXRVhA2qFZM210IipBNQWPpXaIN9OGh2FU2FS8Tv/Gq7KZPMP+QFKEVi7kQYs0
6V9Hle8TM1SPUZx+1XOIliyh35KBVy7H8pJXVXUvjYSYstZh9avt6ibyxR6PWHFdOennII3nuk3z
Q4IhjWMl1WrZJI9BlB7hQ9mY6fElLkpdAtroOsqOKc6oRvuSG857HjQdc5rUwRuffuez2W2hgxAY
VVBIkE+4VIB40XBrLw5/v1OwyAy7W0PoDO6C5cMc+s0l5b1oWrCkbmLwKhdhdbG0N27xdFBUuKg7
M0ZWjP9q2i0TKG9uOyAp+Xy2K386/34W4p0NOrSUnWKtzx3+7qS0f6RLN8NEYwXEuE3uzA7bD/Wi
NfPimO5N4ZK5Wvh/5yRcRS72Wnib5hrQu73Srak3LuuGahMCWUNreBzhF6x1O76OM1dVYpAdhxSh
QGueNResg295MTvnSaMhzRLrrm0Sn+2+XUfzxHhr1oxLcpB4csJgVLvxzfJ0cxRYKACmTV+dndXn
0VMJvn5kEsrPIbNWcrg0g3rAQkEzr+/BSs2QJelXbfWY0ZlyMkhAcy8ebLre0Jmp9jOMjps57QNE
fJ54GByC2YKAEZeoEOKDUL+b3YnzdpbL8q5ndiUkTdquzOxt4wVA/tqovnDsNXaG7b7ZszOe0hrJ
/0rG1r6aZH0aDas/wER46/FmAnBvkxO6ivDGUCrkVq8MyoIyunEUPYZ+4m5zk5QPaJkzEdgtGbk2
AL2K+I80Ss8GgsdzozD7+DGHwyLOPrpYpTsDcM0JQPVtQGC070u+IUegsspFUW/sEAFYQAP2XPqB
3I/2/ASJixiZ5cPvZ8mACcyCfLJtax/qivndOwnHRPC6+0Uedu0kYd1sDvW6lz2UsgVqYXGuNRf+
KjpnjqHCeuhQYnmCRnw4hTZUlj/+MBRbKwmza5SLL9eB/stIfXqAIZJFtCHLNlNPec76yUAUm5SB
lTqHjozaKTno1ubSKMfxzpxyUh8z+VLo6V9QfYZKW1fI/Bt3nJOtyttvTnfD3RC5JSrFHpQH8/hL
x1jy0hVFcigtkPQ10zM0PjPyM8+j6UQeX08n1248f4eSuTh3mVOcp3CIT7x/K7An9tmeawhDSf9H
evV4XT4xG8tZCuV90Sl9EeJzcq3hytW4Tkdf3vkUVlvLQAYOm8S9Zu+IAIJTHep+Z1vln06Xh1B5
XwGmGCNGuhoy901TMa78Ok0eIhP9bW934SqB/Itr/L4RvFT5C7PGBBI1N3Ni70wjYknWVwhs7bZV
/YtRwPNrXPlsZlhNW9Rma9NVHzNe7ILzzeTbX7PLhTX0zJvrhaCVdDh60HEphTTM6I8YSVadS+qf
SZINU1ScKfSgY+JcVZZ+yyB/kRUd8yjszjVHsB4yJGBWnBM2nM/Kbe/h5PkcK5IdSqXjEDgAp+ee
hDEGJHqSR182h7mrbqW9LUPnn7vwj7LXIOkB7/XjQ5HPqLyH42xuRM/R1k+ZW6N9QGuANCrBAxGB
6Vh+ew7136sA/mdaQmcgWwp5LG6eu3YKH7RfiY2R0/bxOwT97PNIlrhIHI9ujx+czMx8CDnR0Hli
e/YiHL+gPaB4nIWVvntCs3/0sHQ7diaz9ewFC3O0F7yxVVDtTED9DMGs16rjYzuDJOz1zcvUB8eE
W9xb57nrRtr/UOSN0T3a9uBjflBHaIPtBp404ElE2UtNyYGc1IeJPn/Rl4++R3QfneW7yO9QxrHr
xo6i1+U6r/QWGxRtz2D9LnSDu0uE7FqnJM6lvvMzlD7K/2LJiwOYsYoZWKzUiE7acsNnmm96W0n4
ExJwvGX/S/VwGhuDxbk8mjNAq3TMXl2HBL9nz/LCe/AP4dZSe6TT09PklleRNZyjO8z3Ad0n5QUX
YKgHAiiuRfEYGmI75gN2VtsAlyPBTQ1j9RaaQB4cpL24KeVjnlTDQiWlYVebrMrg5xKMUjZOtWYq
xYb7zYjFeOkrNV06FdhUTh8YLdZDN5D6NYzNU5E3yNjQwJY51hPDK++R7xxnHqqxccpaqcGhzIo6
sIDIQwrGeYLVSCuuXyGo4PKRVob5pdiibZafS9XPF54tyrSAZzVQmHdNuWMgSYepcr31aOR7GPSo
A+GylP2+4+mcVDxum9J9zeaY0AzSJVYFaKtg5n0e35xMJgeL7jqNGudTtc5t4iAHgRGrnncEsMIV
aPX42mrI8ZVPU5P7qkQM6BPk1EVfyyxqK59q7Oj7iL0EwwDdmqBH18/Qd8UZfS7ri1WBZbLbiCZZ
b/6ZnfhmBl2y9esFte0XEJB5vHUeMxAloILaW5yaLAjfSFTZIIfkrGlgJ56FJErUleS/WxZOqAAt
VyZAis11ckBM1G7yEcRIAU4TWXCcIG4Z46OVqy9jQQ9z6dhH3H4/jPXQO5VGcbBpaT3NpviHuO9a
pbBjSczYRX1tn2sb2APtcNoO1JRnhNpkRjB9OniqPqPxs9ZRbse73u+Ha6w49BNm0q6LsRnuWHfn
q0/KDELIJNrVOTYAd4CE4jbXIIJ8FlkwSBDKs6fXsoXQqQnTTS1zw5YRDFO4ykPtA0QhLlWCupqK
D7CD+fyniIZvJwUq1qf+qYmbP95AR7XpbANjXtNukBpeMI7V3PZdzVADZ6RLOAN3mW0zvVIEdwI4
8T3kzF3Rt2/ISixLHT0njB47KV4dmUFd9dQRKjWB1+G8C2PQ62EUch8LZsl6YngaGDUwtUnRC/Ex
pLUOOCyIdlxBIoQ9X7TpfTwQySvQMK8DP0kP9dLiZNVmFAliBDFTm3HbBeoBmSBpxaZF7uAsun2e
+Ui8DIMYX144JuibJNJAexQ3VcYmBpQBm1k0Z98t4IrCCEB/KmBec+P+M73sb+sRC1tp6+D1vJKq
rp+dYLpaifyr3fDdNiRecvRjZpXRBIvynVDdNfZ6XIVF+eSrDtBw3o0EA6Q3LgqGZm5eX+2MPLnE
fjWKe7gcd3lCYcKwKthi58bKMY/Q5AWg7RIb+Apz9DWyyu9oFn9CmhCJKd5paMOHShntAnascGa3
PDKTqVNLVZK5Y3C05VBcJi74tTJ7+NoGWn+nM8JjAfMRbVKleKqtOplGfAS0AgKirG9V3z5l9Bbn
EYWebIu/ctEbOhOmdLs/Q4Z7QOwIVyxs6fSanBLCAnGgaydrqS0Cf2Y0vV6fhOui1lCoUgptYioe
q1wADLaB7EQYSGyn/J4rZmwtQoRmSOGHBDUaLm08KDNHUk+3MWycV6NVn8MCVvUsRpOWRj0aeJD5
PXIYB94z7PZfiTut3AR5nFnlpwwCQeFSWGvaZSBbKfmP48iabZOug98zhNsnu5soLYzuZSovYk6N
Hb6cemLXkHa1lROjBV/knAMmF6t3JjA2pH8xZ+zzbtoLOzl2fmyw4sS83kH1x0qGBpLOPGHijjZq
mNAmVhJbb0tNIZN/USpRdlIX0kJlKJYGIbwZw2kQjevxIBWYLnRV05bhbQ6x38vumuUzVjXiErSL
jB8tA1q35T+D0OZqL6J49fuNvx9+v2ADPF/77UCueDFH52EyEOn3GeK2DN+4mYU3pDAdyUOQu0xI
GZLhuxlOf908y7c2veE20flujAoXOEb/KQxbU2hb6MM0yjHlnA0on+EoNm1DxxdOyVtIbm+OT6sI
h4OHEnfjpgga5PBpSxfOuMRUGS6Ue5AYpL5iGo0MA3Vf0hX7fkQh6CUeXVvJDovU2inR+oo45pcO
6osTyMwmhuY/gvTBnt8A7jLd1zTrqvusjOM9R0QJaHZtavlhUE3iI5jwAYKc2YrZ69d11Ux3tCtx
Q3jiktemeReoBrdn+pIlhjgUDccH4qzuRYqnO0s759Bp3TzVltlT0LFNoo1eaweLb0ZbWqIP/Rka
+S6bYX4iWedaz5h7TC3+kEHVs9ziudazRSyxuDmSWzfMbLnR03MJ1HEXdJTQGmVOV+l71qYdQ/Do
DAfj4mXhZ1nZAAZq3JVFUz1Y3neulvFOzayamfXZjSBko2aioBPTEhuaLKFVX5JRGMfTB8wvr0MD
j6MjKAi7b/rNhGXTp0icW/U+mhTtqimSUysg42lxyhUnuWwMHmKcxI7W2xpOP5E39MaRUsDCySwP
seSlqar3hCFVUo84ckIiTo3gj529+5G4tzP7H7A6pgMSq5PHzVjlzs24pdqL1lmi8WqgH8cEqW9D
yqCkjIpdGxBJm0lMCuyQj63Ai6CmD0YQdGTcH6Mqn7TlXxCJfksmLkwGRm+jsOwOTnInPXyDAZlC
ToDstFfpS1KhBPH6dKfw1i+GzskRh3SYf3Q3EVrtl+U2+05Et3My8+JHQHsNjGG+Q7poGNBWgKCy
pn/SWuar58O2rV2cJOCZDrkRPRWF+Mm45zadC1PDWiitBMBM8P0DD7dp0tigjLxL5nJwrR15l2ch
3vv5E/JBvVE1lCKmwIQItC0CCBCtCMOqXdlsq9abL8N+LKafJrCZfI5WtOUGXMcTIeXC/eakOG7i
ptbHYh6OANeOxQAhB7Y5LBPajDR63tPeZvZvMydyPafY46BGwi7Upg3+KU4LTFjoB3j8NVPZYU3O
8Bp7NuUVgm/uPg3LKp9CunLSuaRRI58mqtjaBS5A/dfttZzhKoB1CCPvDbumgXqThqGBA5oxM9gU
0g/WQ+a/eNhsdpLlyj6lJvJ02dXGK8FRf8hb8n8moOXdIhRKZD7dpxqonkk7/94aTMg4gpgbyGMp
IhochCjgDMJgEoDVPTZ2ejIPBpb477r1H6N+Lt8Cg0Afm01xmzTIixVI9Asw9oi+sd89Oz6qORTj
7WC1z5MTAwEQnn+0fLJJrGQm116b9Xe/8SdHfvuiqOBoI4aAiQCYNwMBUrTGuXcgvdip+1fWcEAn
B8ous9Sz62OU1WNzQ1ZVvWVWAS+rm9tLOyXuJURl0wwo+5uxH89eRBEaM+H1kkl8+wPVqukW2S0u
IBPkS6cFCU7rBI+Bz4h6GI49Wrhv3cMdmT33OdEGrZImxv3lBN2DGnizRG3V35w6HXN8YyDxqHGB
cqNp6xXYNe1QU3KOsRzCHVwNHXJKFscLzFmY8NZaj1W/S0AUYMjdi05+FpXJXIkV9G5sjfLQTExR
3F7O74bFmb9LOqyjsvW2Y0AWU6HG4aTNNb6NszKa+m4Q4EuwKeidwfjgA3IA9XqevUsd+4dS0N40
7Bmme6a2RooWLovlIfaZ9TVjMcL5X0TqkueW1t0phoh2alR6sMz80WinQxR1qBmV8XfW2TGd76jo
yDdys5PdYsd32mGPJgi2bU+ENrikHe2gFcBifRhBvTXoIoeIwABOl2TMd5z1S/KQiMrbtZjAWmxK
8OHUg02/7YqoXV5ivxlgVqZcr8i0c2KvptZPz1YdnEPoRicjRy+Jh3UfSP3cWiQOSUdfCpluq2kQ
KBKr/eiRKZAq6Fqw1wovRiwWPeM5IofD78NroOXI6dP+qiy4l4y9n7u5SxcZNfNIoPuXMSPPrib3
aE0/GEvZHDlb7YQfVaOLRRm1L5HC3SuoUqX2j73pPvTe/GPF9mke67/zfOwt9dH1zkkuII0O0Uyh
QXfTbiJUjU5P2Cd4fBL+6tC59QIFhEtff6uXXk5HJ3XLbgnVkPpyZfl6wIwk3mmihujK2sHPzihR
gRmAytzkJQUIxJ5HlObBw++HoJU4dBTT866qz06zEHstRgwOUFZIF2hKmaXNROsgM5xAZ8wrUPv0
QeNwW6SjuvPE81A4hLm72V3VM0w2Osk2VNb0wOe/cFWSM4zpaOtLDxfE6L7p2LMvIbZXmtNXMoWQ
DWY9Z1q7sR6tqP6T0cUeeOc3Zo4uZtAOcUjdJmq8eucwhNw4Nexx2SbfU/snxFtFxhEEtCev7RQ1
ufH6m7BVFQ8YOoyjh1GZkLZVYrvGsU+HF3MuKHJyWNSFSt1tk/rTfRIMzbUCccW03T+jO9xYHDk3
gQdWOy8FGdk2nIthQKtRuYG/QzvQbIS9gT4bb5Iy3HQzhg8LuUYZa+OwjF26BioDBek+GS19Cva1
KYsH+uwpIB29UlXvr53amqGW3vnC/54iNd0mjyGYyZR300ftNgWSAselCZ/DCdd6UDOSt9yZxo7Q
A3K09FgnJMggrAEQNoxbdxhusiI9K2DXhyU6bSDaNkcwpYfAki9IwN58q0q3SdYglmOI1r3GQ8Gp
z/MQCYOpYriggOuQqpTZEHLn0mBpQ6NScQzo8L0AQ2aptVjp7tORYBl6S/fYYZ+7Qe56jXiviaHq
cAHUjuhOwtP3dhm3J1nvVbuoR8KLCsZ+/9wjCiEXDMu+g+Qj189RKd5hkEWXrllCKOYiXLsYj4aB
VIVlVlBJjhg03zlnoJZjetzu7Y4yDv8bFPsx2tiemPlsAxzz22gi91L4xhlPIC903rtHSXhY6gWo
swTeUrIeaZfQOTo5JAc2tnAxJ4oCHvs+ZlFZYbC9lp33MIDqwkQwHuYEBSi907UVDfYJ6vlPEiPq
LMd62A4Uc6X0O+SDACNdhnvX/z7YQI520qGF0hBYuR7dCMxEG8X3HlmMNXTEs2fNX1lrKLSJQ711
chLb5+HWEva0zkc4VgyTRun/qxYZYFEixVA12QeNWYGH6sx2PWj/NC2oHbvW/KtEYekMQFVG0Nwh
JZufe6z6MjqjWYRvF7vHmFkXx1dee2JYFtci9BtSWw/+2JOuBgS7qNKnLM2/jcBqtj0+YNQL2aOZ
SUaGpg+xMW7ufRebT5RxiXWpd1iCLS2y7XSZP2EUb1dRADuyatdOaF0lGzozdu6DCLFqo3rYOvVg
EFgCFcVLm+zQK41Egc5q056jiYS1Mc1ckDThLaMlt5PhpFdM7qVHy92sWnE2o9chMK0rKRO8pVhS
XfW0NAM0jftpNoFeAEYDyla9K6qd9WiiN5lR8gI9/uNEMWhzPDDB1JdbpJpEQZXFOjbLjlbSe7Zg
HyVzNj/kGoXnkl/HITqm9DNIUmCa0rUTLSuEgGnq5QfXQWA1EF0fzySGBBGyKhyFu3QeiqOT+sEF
Ou8nqrFvM0lC0upgK05O80AZo7Zu5xurLni1NZoCieo9TVDPGWV5pXJXXIWPWR9ck1BSFObRK64H
0psm9eqbZXmfJj85o87ElFTV2g+xPueftZuKm9TpxVl4ZRS6/mqMzUsY06gWiVHvkvZHSayJ/dD0
aJJJXRiBu4QNutmmkm8yBAJWh39ciPuIwkps4FH+5AJGW3NuBXtEUOjSjbGNsdnONoUmyMVtKzmQ
xkkacnyBUuGqCDsCQav5LI8qEy9eAnvapXmikOcY4Eua0TVOS+pU4x6syIX30b4wSvoGSJMSG8jp
DNH7lvb7QsmvmKzoRyKKjhQHBMcG1kMRt+ckmcmSCx3swSkxbZXXYdiL7bWPfIVuqEJyawBMGq13
rESKKQQHLSCzq9quX/C6ovYBfr+uiZbm7hjvR69AfxIzkxlDWHPUfIcRbHVkORVYDNJtjaylQkIa
PhYp6Id6tNAJBAeQnTs/a9xjmGOr73lFHAWThAyxZJPZGDAap9m7JDh6MXLwMXliVxCburA+QtSA
vgpe3TI1N31mPw5h0nDqJeK8yJ9yNTbwTetjDedp9UXO2FmbUXkYObgibydgTNM/dz1AROwHCD0Z
enkhipK03dN1/8tOhZKReKXR1jEvuJ+tcxC1mzh9opzbI+y6ccx99VOxLQJIV3SEmJSX1zH2aCOI
jJCCJFj3gQQzZIVi9YJr7BOFxA+F8HZ2H/EioH6i04+tucMZS9WUFNi2DMHhR+qDTBE9OUyNUWrW
0c4OEFUxzH6NGvfVH9L+SfQdOw09qPEf16m5y2xmoghxHCbQLierCle9174GsztucYOyAMSgHJpB
38WW/LRGeqDjyGopBUyYEnmrtHlGtkgfVeP8sxjAg+EGj1UWbApwbauBeipNFKJ6Vb47AxFItVPV
GPPxH5doC1buhPK26GFuU6lWq8bbyRqsLEo4D4cikSU1kN5o9umciQfDoaVQKoc6v//uWVJW2Izg
zMy4DwaCc2MPFkMU+De3hEgHVUMw15p3sGrY34OqWbkKxYZfEsIwIdoP6uHB8Gq2trR8zZxyEa8Q
cFHP8Rrf3hGmMO9DFl4pXJBwlyhW4icjarHFk31NOQCGsC0kCHcdvGnHJjbchqxvZOm6qTZ9AObM
qOQDvSvim5ahDDDgBmgm4X7sEwXv0NqHGrAiy6Bh9y3XPpXeCmF2wuUMRG1pvaU8Ypx4r5Nq2m2i
YvBlpc2a5aKAngQCA7/17qPRJtYMgWPgQUdyCZcVo+/sbcIphzjaBHVz9XAIy5hsNITDbKH0jVci
iD+iaECT3UBSicTWI7hhZXVBuNgSi31e3GnFGlvanM85ER5dw/wD5/WrYJ/bAH3fwY459MuNCb2D
Vr+Sb37Pmpa6pNd1ZPK1/buy/H43ZsOhe7YjemaZnZ3UNL3//nWpuwTipjkKev//SDqP5ciRbIl+
EcwCMoBtak3NyuYGRgmtI6C+/h3MW8yMWU93NZkJhPDrfjy/12V3ndlnodwiUcFs9tE0y5nf0RZq
R6bE2xmof9u+snemMX2XHv2QArIc2tMlAOsb7EvjxW5DfrWO1TBI1IlWShICflAdfCaE6zZNrg1n
tStAbYumt2s7GJiUoA2ocmAc7GBKRHF6jtrsmdWSL1q1SNHKPSy5A1AjpKkKxggduaR1k0tmNMX8
HTqQzhkMf3DBgCwrx6e6W8gUQFpXjxHV87vOKC9qrt5HWx+TnjcGo/yB2xDMEOECymitZwwAnyBX
ppkpXzc510HhSard/hzkj6UVzJsqJMeWehRa1pZxrvpxPyIIrASJjQdnOfNb8wZpgFl6vSuQdiwC
svPc3yGgFOeRf1XbWQ+4mckAGKZkjmEdRsOBQYOa2Djz48QobetAninrcmv7kJgpE6OGd7bIzgoC
K80certEtEeumN9AA1D2dz4Wz21QMOjpcKGsbbqWNoxMtomHE8xI3ns7DXZRRI+XRUxoVZtPU1jA
nbS/EwIEGHSdFVP8S+6B8emzaZOxJePGMCTs7DwJG74cJg6zMOnSbF8m42hP2tkY9Ng6VjfADmM1
5qzgpPNLV42c/FHA55herKiwfxxnbgn6YCAnjJ5W6KFWysPUUQYYx85DEah3sn+PCqr1yqx0t+kN
Co+SeDwv378v6VkZsYs5Zf1gjfo26OkOyviWNp2Gw1KfdJJAUcpCYlL2a861BPvZq5+Fv25db3Fk
Wru2B2pv08zhKIwf+a5xAnk1A/5Co00YMshFI4PJdSBaDOwZtaxcqg9tLh6GyTwgGBCyCPxvrqLk
Za3bWENsTN33OZ3ee5NldAqwuRuk67z4TOc0i0NFZ1YXpmfSX+ZOo5NSKFGiObLKh6zLSCf0WIn+
2LmsFLEwfnGte3tAJqxr33Hs77oR8zysCVMtoFJOT0s+6TY8MhZRBzxgmIxMd+swKQbQ/x7iatY9
+KaJF+roFPMtq7JnEVDY1ZuMBgpiZLv64AXxT8SDzvUmJhohXmxn8rDPIiVG3bBxyvA3tNhtTLF0
vgJbiXhb8RP70LEUY5Fa4j3zneieeD2ILpvqZ56sLdn0Q4fIxgy843qCyQ5a4VTCF4F3cu0T6xbk
xnTwf3Ntyf//ANzCfohDueq448Bxw9oQ9eNRRrw/cWofKEPlBcDdnFPARx/IIwZ+ophBfETDJdpS
8fdn7BGuSWsz/XiPRNUxIuiQoWVHWrStLvJeRP1dNAMwdVXz0Tb1BcPJLWCItQp60m1sg3vbqZ1D
X3TzHpM/1eNUeQVkQCbIDTgFyxOtdPW+rovLVIwns+RIwtQ54d8U4HKjH5ZxL5d6qwBojymKwKnz
1NXpuDXz7AU2L+ZCy9mXizNCupRD9PQwmzWGdfoKv7NQ3zuPdTVTJIcGma/1gIHcVsUN90O3Hs3s
vz4bPgenCo412iqtKp9VPjyx2cq1WmQjaMPcX61/mY8AnHj2f8J2XlKn1St6X19C807tBmtCC8lG
UGw1S2Wv3CI4OWQ1CJ9xo7AUrv0p5dMDUQZuy6R1M5u7Z8SacJfV873QU3kAw49azD7L5NNYGUp8
A+nhTtrpPw4k31zq0MHGU1oNxUM07lGtt5lcoO4EeOlMNbKDTiOCo2pSh3kwGTXUo82i4kcPDk6j
JsVISQFnxo3xEhl/paEDvJy4LQ1ZOOfU4uhWS/s40yi+nWtaMB0M5cbk6/OgqSKZE/MSN/4JQlOD
XrGuVOVevVa8zThGSGwAWZzn4NCk42EqXVywMvh2A+pwPHv6m1L5HZTtR54MRJWt/lqJlBUe5Q2W
zUjP1iqzAsIviLerxizDY0+lWkBjTUej7Wp0SUq5HY5pe3xJnIS/mx7fODwXFbu8mpFqZDq8gAJh
FauWEROumDp9lnX05k71aYo4aEfNf5XJ+ug2JCv9sTxO1AsMZvU6amcfccphwKhfNKVpVj5nm87U
d3ZeLt8gvYLiIQz8Z8+JvrquNDYJpgTHOMDXuWAS/ZRs/l3BLwED8C2V0101GTVp47eE6DXNq3jg
VSfr81twJkQhfPC5l1NxCkg/1ufRbagrcZ9wJh76qto4IZ8EnRlXD9nWcXqGt1dr2kcu32bQlxyd
4DHkGJ003RWt+EeY81lxheZWvHOC6EfzEEbJsjsjzpjbtub3derwVbpsnjBPd17Lu+d9Z1Lfsya8
wr48eLyjQPi6c+emhGWE8RSPwbePwx8zM0YZLyKYOSc/aTo9zgbbVcTkUowvpmXXXMwY6amsxmyx
bkEFOzr/hXSzbcHNMUiaH2XKoErm0EFJiFL3c6ELbc+J7lmKYW3mxGSRSlZR61Wb1CRloEgzTzPr
GxfKhgjTJqrIdLn9Y8p9DeqvWOF32oX4XH27OJCt3loGXV+YQSDseBi3aCHTACxDKS4YKQ4+wJXE
QGFcFmE/++rqCRuMfGDWuEE1ZdxInD7msSLPDrI34K0La/9XhvUzVYHYqUv66jDWVPS/gk79YEpz
cSDmMgZ70VxhMwuVOc26leOoexuC/VWzvBmxG20n4X/6GWwtk1WdQSalfy75bS/ovutd10XPc3H2
pLjicFm7+QGh8q5DdS6MmbEBb6viTEy6OGKm0p1sxeuBIEU1uwHcyNMMDCKxpYSU0WcUv40Fp5kW
s2bo1ifnY/LFx/AeksFjcYBMGuuT60Y/0VAdMyaNXuRfXU3ZVlcRnHG6D+wyhFs48pmShsjWrVmo
W4xEFFTIUFwaJ4eKZO2ayH3HgfsCKYDKPCFXkdXssTztStt7mx3KyhvJNYMIievw59hT+iBn3EYW
3ItZWfdJceiPxbwtWnr0eD16tHYwj+pHjQ91JH/pCu52ApBzwSWZlpT538QSTTlnf2+t7G30nHNm
lPfY5XmPs22dY4fxWMvLgM1u0BXdCtUpz8Nv2aKKGupsuHdgPEflFseOkAg90/S3aOzCi1PG+IbT
wThIMMrMo3zTeDVQcjb1qWTXCnOCw8F17o39pERw4ukyY3WmDuTM8JbQdkiYZoT2VqbvpiheSc+s
l22BTteHOS8+VBF6SILuJsz9b/bDJol4TdhnWLR+S6hT1YhTwm/s/QhiRKGsDqhlcT9czNT4pNKj
BHadfAUuyozv9pz9m5ODmp0l879iTqkjcwACs6Qfxix4t+dy31j2ttYhSYcweCpU8hZZ5b8m8TyM
7jHqWPkXux29rzNuU2bzxLVxyrAgHbq6+88tFpYPp6GmLpZ8DVbFYOi4KDOyPTdielw6DshZvDcW
i+6wbPo0RLzHLAvmBNMEns+gu2btaP2CceEUZ1CJWpFfVfc+JsXR96FUNKN84GZ8tVsaz6tgfAm1
+Y5BOFw1onxvqh3henzLU7WfupqkU3CN+vCQVT7U36Q55B7dtMje7OnzPzDiW+Lv96Y2aF4JYXiK
gY7Y6mFYIH75rbRdjt1R+C3M/rEpw48WmtHa4xsymuDdd6uDo9XdiuMXO6Albtkt2vR1mHBewHB8
Ky3vNx1+fCu6jT5XTTf7cfIwoOyURyagpiMauyX6BSZmx35Cx6DMkVGyteAUmAXiTzvQIKEoUeAc
kzv07Xc9EI4ZTY+4rKKaigeJ+k62wWx8nEL5VA+VjWEFppXPnj0Wb75H/0Tsi3XbuCZJARY6z9A7
ww6esNc9ux2ibKSGM+YCrDGV/T6TMiO5THXIcPnf12QsiG1L8IVVMQZ9lrUVQNt3QtO/AM4xd3GO
1kH/VFbVblD5zUrzv7hFRXvt/Pkvy3vwesP4ov5w0ZmnOB5e7O6tzKZXM1dspUn7GAaf3sSGLooE
sdsntV4fpGBgovuCuk2ssxYC8npZ1eDoJOgAy0vklPFtGqXiEdrmMeswHOOMUTxEhCODSxb1vVrU
EEUHwrFCZBHOYw1fqCv1rm1r1H7b/2fZxqlKxo1v8uX3gLKw4bHUAgV5SSGKE/kr/2VxtwejvcPP
D9ex5ufsJPeo5qgCxtp85qWDgq2TPQ25Pw6xHzy1nd7yFGwTNDcLodqpSHzvmMPRpcDOYjjj45hi
jbISvv98RMGxs+cuLk95Q0hjmDh1F/hbgsB+M1S+s3W0ypoMawcXTvrKOcKn63gOvwoTtHBi8ekG
zDtn+cLjtc/EyIgidW6VAzo/4q2bazSxKX/1VIztwwbGqi9T0u0jf2C57ouPuki/Bi98DaT/3gBA
WDtv0MAX1td4mkuqyPEyMncj513EHHXMmYadShqvEfajeCwOFnxBjijFjpd1jeaxND/ljLUlqyej
u1y8aY5X+1Ymzy3X4AF7z2JbZIaOF9CqxU5a/IhpmnwUgw+4Ih9AA8tn15pf8kK+JcFbCT4Snop1
1xA29il0v0QXj5asPhR9ADsTRGVoeYxF6HNyq45tcA63mHhvCPtPTZJ8KSe8GfzsVc8XpDgAlZza
4ATid1Q120JbUlLLrTGc1Nnqo+WkOnICeikZoV9Tl2/a6IuHCS0gRPtVo/tdC9qNxxSvK2qtTTp7
5dvkAHEtWXpVZ8ELdVd8Bh72WE9VD+TumF8ofNMGxnvLPnYsZFHEBYPYwSoPp0vcjb+uYVx0aXzX
TfqQdfZvR+wdDPsZM3CKS5EDbEOK3MDWAQZtE6ddsnes4I2ZDJxae7lihJ268kteU02RYVhH13Va
qSd7YDEWaY8puWV/LbwWU9f0aCum1yk5ePRNvsJCqJvjG88BpyU7ldCwee6FIAptjT2yCF0tioMA
KGf7rZpNyuQGU+5KBwNP0blHB6zrJk9Qo4sYH0cwFedUYo1CZEep0TSumPFn53XV0fKyl7B0/iZr
sHa9oHDATrg18o/g4cmMy1DnNKR/oLQsosj4i68hUdM9MkeCHuKFafjLgId6qiGid017tfpXZh/M
3f0sA3cvcrgM+OBS3C/g8oHIXYVdEj7la5wdgXegMff4SQUXk/De0zVwchFwzJngdKGOEm7ARmuu
Kf5k/3ozkrDnqeMEOJZqtpc8ERebO/YKdTTbjEyrxJDdJJVFZNo6uSdweXC6UOAEbP+chMJUWX/k
RvSHVrgMMwdUz7rbOcrH4mt699mtRtw6OydzvNtg/uH1KNEtcdRk1EOwodoDrp+aq5/vrhtFoCPA
fZpnb9LD4yEGc4NAQwMgqR66Vc2LmdjvtZQ1FnKqBksNBretPubnEq8z5i7ePVq4G84U+m5XBr9f
NmyigYN5COWAfzW6X8YeharW5ViXkmEZuf+SszjZLawC0oQXJ8HNFJcHkrVv5HtXuGDpsQIaNcr6
tcn40lHvoWyTdlxly4K19HnBcvxfxg6hjtYVukyd0mNCPcIj2Md18JB4gd6by+LBkA0bu/VtqvLD
y5mlTmpHoP/dBdS7L8vK5zdQwwokTr02mLxF1bIP+Tcr5+Sz1CH3eN2ZBoDebykubpCKUt08Ts3w
qFGJCooybrljPzsNdbt1n+AeCIujnT1F7pfwVUA6CMK6g6RLbc7JGVPnGl5k6xlPg538umW9bXxu
2cmS7MlqYwOAUxP9J7ojOXsWlvWYqe4ryYhlTbgPiQfhS5XgdFObuVUJEgUdfsVvZaM7I/J1qVoV
GIzOwEwICRCG8CwQ2znznPXofaA2oX/GTUnHjs3XruO3WgrgpTL79Qv1gm3SQylc4/XnUsj9I65Z
Uym4weM+p5ib0i86IQBaQCCtODW6uXevIi5hZRd8QmflntX3m8C0HyvDVud62inhorylFkulJmqW
pQ2bYsu0tS72oHmgIuB9I0JvmV15pOoSyQh3dObUe0wMV2Uy/SVy/O6YjGMRjmFmvjOTQUtQliyZ
WWvk89TbNoaM8HT4MIFldR54ih6tPqTpM3iKyDsBIKKQ3WnxdlVJ8WTE/mPjSOypEClXuR1iuhh3
sZbvQ+42BzU+12pm4MGHBaHogpuTewgBxLUZ+0vB4AVtzPyvI8CYoPa/QQxdoAcE6ZPOeKjRlCIw
DqqG4CJipjOpwcylbZ6HbOqXMx9I4C7me57gAyT2peCgA9WPTa4cGAgAfjXhJa59C9HacYN35Gpe
AJP2+pTmvk2E6JvUr3PogyXlg9pO4F6txvFvqSRByh69ssOw38T28FIh45DgzZgyoQ1lgg9Juhiw
BJFg3A3pizMnn7muz/AcrlpzqghDdXJ7yrTLEQuNYgMSfbpNukM9pNzbnge0Q8+2l0v0mB8Nia8S
8ci3F3khJ44SUshAH9LKAiC6HqS+GI5xrmcOlcG05ulKUSusS+Lql94Db4BUfLZz95QZ3bilwGgl
pywj3CmiI3HGeOOQHWRHSJ+HntBQPg1cBFr8sz57zz7F5zo0+qV1Y3Pn9m8NGY/HzBz+lQiNCVPN
tVXie5tRWyOOTM+ZzFCEq07tZfdshkG5ndit1zP36hW8B0zUJOJXAprZ4LF/lF5JljWiMiVrkz8d
x4fYm8at3YQAF8aOIFQL/cojmuDB6DXb4qGDzkZ7V2af3JkAQNAPLNLK3fYT89g0I8AdTmTCsXYT
umEDapqL9Ef/ABav3dKxSDcAGZq5/880IITHhJ8yJSJ0kGUH0qCwXfk4xvamY4ZDOkYBGipBupRy
4/rpMR3xEUPpb3bEkJ/nyCmQlWODqS8T+KES6Nlg2LkrXQtOtRU8F7qGKAJzwuQ38aCammH2XwbD
GXmXVkTKBTMETwsD5WrMqLMnToeD0W3OREp2dshUePwxo9o99Hq8lzSnr3hrNrg//DON2xzuU2q8
ar/etY3KtmPt4fGIqXqR/G8NtR/zle4DjKZlYR3kXE8YQW2cVxxzYgxS2/bf7Nfufig0dUg0sSbJ
T2/0w9HVSYA3ycYhZxEfbmT6ry+jP1wpr+5IJSB/wsgNZGxI9pAQxU6lK6q8aYLZaqaQTusGz0oo
e5vVl0km1aGsYGkjelZZ9NMF+yWH4JpVuy4gZ1wnDsa2Nd+qjt/a8MSLVvbnVKp7OY/O2l1aIya9
//8TvFeJLdlb7iom77dw201nf3Ytfo8MDjSQl+HFxNDP8QsMd/xJMnw44uibV6k5/ShFsB3pI+wW
gBJL+wq6Q7ppGFKS1b9TL3HHNTJZoXnsBpbSfkmSudBgBocelMX8yh2gGHme2+ytZ1ZxGAdhruGO
P6cWp2vHxElacdUVTXKaa9UfbI9zeEkW0CjsKyUnoJH5xQ4eS+SOsNnN7eJ8k06wkGCFcRwP956U
Dswrhv+ZaXDKcnRMB0GzS0jsR1BoNh1qPMozFyOjv7YO0TUQtPiQIldvBpMXemQEt4VsuYnziKqc
YTlDa4fL/zD+tTp/nxbDcFuEclPXDjkAs/hPzk91jcVhSGdubXUHqUed9SQ/vRwqO3vLioqjiFMp
eIKvaeLT67tp71EQgs+BpTn0IkmbjP8bjelrjBNxE6hh58eo8fGAEkjmtxLyN2pnatC5S7Ab82aZ
GHOx+oHRoMxiik1yBx3FDWh/ABAdIhtG3w8708eM4/v6Yvk0FyjCqfww1ciJJy5C8BFxcxrjJyE5
E9YFHre5lwq0LEfJXsq/xo2+Pdm+ewX+pWQZTRnDk0GaDJJwfmiHlsllXx51ZqMAwTmnKgS1oazV
Nph5Y6jBmMptvbRK6VxeObLu0mZ6S2cyqQYJ5QHwbzm1fN4nv0fizEgHEJ70URtnilaD/tPn7FPX
0c5yrYOK0OB0G05rGUzvYz/kuxwadDMzWg5QlhlwQig0z3GC2Jl5uEC7FqYOI5QYrBH/GLHim9W1
ZJsa/5wPej6L+iPzDaBdDU2aReEblzwLmKMOBEH67ssN7YYzIvn3nuZq6H7jvIqmBp6bgeMpaP+T
OEiNAEM6DnbA2hGxp6V9z6uKNwM3I46WiBB6No31SRBP3Xaa18ACuM6sxAZEWeNwoOxngGPjaa5W
zMfWPaa01ZT01SljXewxhNGm091L22KhQGKKS64PaWvzUw8uMhxrwqLZZN7wBoSmPQ1+9wvEO9zZ
1MPUYWdcYyXxASbBygJl3UXbzIaQZvXWoWbMWGNP4VQ925seoW7PvkB1kWdgw6sI3nTUYrjkSyKX
S39XzodJ6L0lQCOKuvnA5HQLbQdigGLCrxzWTbEEYgfB9Ay/66AphPRM/4MRNZWjZZmtQG+8Jd54
tzFx7J3JugzRQXjjVzwgYHhl+S8d0q8WR4oQ83BRMNoAf32m3ggLNOhozuaPhda+iwYrPcyh+xty
9V63cDRiw9kHNFmuDGLwpkvijugjmB2pxhsR44w+UoFxITLVStoPHOXVISI0nyswFF2e55uMMj/s
+uMDateAwSj/EiInovIWdDc40p8Gr++FlN++T/2CRcRfbC/ipDrxBROTUUSazeA/Ei5XWAYhJKT7
klZML+Nkg2osPINGOOK5zPNBaMJqeExb8wWY2TJvLGkZBJzJbc7OUPdpkqJK/C3qAXnBYjV38xR/
iA4Mk458Y2P5vF7LzIh7Ubui6bTkIfPesQqfGDkFe4f5xdrmhlAaP0Txvzvnn06p10WEeK6rjiyL
Uym+63ldmg2gJEefE0EXsJ+DzYFHA0iFBjiz8vXeFd4DGeUFCFMB+Sqc96xlyr5o4e3ZmJtnm+nc
XrhPmkO1x2MiPIQjgiBLZ191jMcypgo6ugrONXDC+KY6w36a+vgHHDxtNnqZUiWlSbddz29RclOs
rfALCF667QLNpQq/HqNxHnxtvTPxRv1LHrGgk/mviL5AJFr7EXtgLgVWKRviNgYw+qQ4l/QEafDv
RF+25PN0jNzcDjgNpetjTsbpy/WLn7UR1FVwvgBEEf+Clog2lRGe84byqlhxP/GZbIzJMnDrZ/eC
NKxOoVbFZUjUHZIALE8r/kMQOQVQIumV4lAFiXxV0CpJxlLYHIah12Yh6Z+kuqQR91HSFQxTJrzt
BJoOoxSfFoj7Jknf4giT2eihVrHvORuu15V4GqVfPohkDNbl2UkExhJ/eJ9yxJjEfRS2mZKaYGlC
/KECCy8dLNlDZVV6U0e4hum+OtLddIh4AjEyjwUnvfZGNQPReMmvY424YzjExOha5IA8hFNb+Mj5
kL1UluYbySMwDtLYBQEKZRsM/WHI83nv43Pbak//xRUR+pxtF7K932Me1zx9eITBwUPzmO3yQ0Z5
hIM9EfvEEnvCRVyyUwLzmdMfkiZK1jziZt8wo0mT576px3PBRahiXsAt7kQ3eG5/+UPj3Lq6PTpR
4O0Q7yKyCzjzfdqLYpNXrk77b8cYvzidmx9G5a2b0Tx5KW0+apgGmJjVMxtZsrI9soZpXTZbezLu
edo8NFzoN3mfPCcpzF7slhtz+b4E5qyQKYg2x+rQd/1rb1N7SEa33EcNtSRYLk90CBIcKOMj+rTk
NtJSs7MDfOysWzSF1UzahHsyd8oy+kkGg7bQqt00E+OBaGZPKiq9jcMg2HtGTDOh+0DTgr0ubSel
2ICimhg0HYOBjO7ikIcCC+HINpn+2fWGLvju5MZTjc24HHdRyECZz6SM29fRKbLnfkaQwbx4G0Cm
EsjJker9/EUHVJ678G767CAZnuByzuL9OJgzAx+Hi24Qb3rT9sG3a3pN22ReuVlyR+ilf2mAxqgC
SH+WdsZNzYu3quZYbvKB72/2qXQuiZQ4pGWLDqxA442kdsoJXAr9HpAMVhPHVGYkA71KhNqxTbvb
fKBuI8jmryYCdGnuuW0nW9uBfeB38U9lkXYQ+WfumE9dKuB3ijYBA/GTaCyLte3TAkks3VTPMzru
rmiT8mK4WIcqQH96LK4heXAgW/0LruwVxo7mlZVsKyo62EGlnlrIj5s2rvFCiZJny+eUK5or52GJ
c0bGR+fBa4HfY80jyoOTbB2QBEvYm1dBXQkmwqSoJ+cSmbc8XZbA1LrZsCv2mZv1m15daDLbUe9B
rjJK30rSTitr4Bfkr5IjlmCcQN12WbrJVaduGpfXlHclt0Aj3YLqxEv8Fgfi6FglH0PNcdZUIybu
zMwRYzHn958Y99SBaHeCkTaFMCHHdiey6UVjzGb8oSixUa65FY5Lw5ZCzqItDb/A8B70uXPGQWfJ
Qu3LeXGnFu0dowtJyxYvrRjwTS3enITbKwDI28i0d5cyNV5LIzNPtc7owsKPb0N9X2Rs1oV7qutP
btD2KqUuYRPFCGwpHSTkSN9L1Z3DckhJdeXWtr4pBIwjdrW2bLOr6UdPy7mTr0H4Dxatit3cHGwc
BXnLZyYIAJ5gtd8loSK0ROyXERZbQsIcp8vMKdZ9FB1ip4IcQwR+Dn8wOtmX1PzQftofew+Jg1rz
gfolRphd+eBk1s84oyaViN8TE39NS2yYNfhE7Om1r4db3csYmZ9qIMI8Tw4Jsj3tOBe/EyM4rxOd
V7CDtfMTds2x1vRIzb5Bq6pFEGPGnB0K5kEVB0iZYpaOp5lja/0IIYupH86odevro+gnb6t1SJN5
UNaUyK4iGhsuVQIW2EYqzqfuyZJyROEKPtWCv2O2YSpN60RrtJt44W2hfV3KobJ49FNm1MO8t7Rs
9ks2hlty0xE4Vw812NXNaDz1mqw8TUIW4yhqclIAwiSvfiPSXGnrM6t58y0HnsAwvhuuRWl71bhr
VAH20tmctr77FmeKlY4cPxZ7ugJFMvnHOb53TakpK8t8NPbxCfp7sE/85j/RtO9JXPr7JFekcgZ7
l6TiUJik5GZOeswR00sHPH1FqxsPvTU2W9osgTNr2kVCozlESe3xf87AVyVEixbXcVVY09mk7XPM
2j/Zs9XWNCWyjSfIIsSdWzAL0Dag4YsOSAFTNfIXC6Fz/kGtoO5PJ3S4TU1J26BDsCgpnB1eAJ2j
pUtv7i9uQY3TZAZIObVmx+0txmlptlFB9jqVtHVK0RyBCS0+HHbaolbioEEtrQqLK39+hr3jXoGL
r/qStlNGtPRKWQjsUHKqIrpNmQEk1Kw3eJxA3KkX6PrYaMTwas/9DbceS2DVnH0J8QKvnLPRxRsk
Y7GtDYw+qBdUShYmXvY47rahH/graYXWdQqfHImvz9CcYEb13fcxdSs6//vff8BqnSSjfqzN+po5
xI8GqgJLv7B3bM34R70QJkwTlOswLz/jAVUA5o1nEivxl5Zcd5HnqhQqi1RwcLqYi3MjyEwWnLE7
OwcS1F0LKOPod2CZyWndOWFA/+I4X8TyW6bW2bHR77GwPuJyRrfJ26egc7kb1pOxw02wbeL5salh
/3tkxDitYDYV7Qcsevp1EveP902uhUqHdUOvKaT6r8YoiaFZz3NWwHxI2LVjbAskuSkunlxaH8bJ
33JU8NEfORYT+sCD7WNCrrP+Ynikwkhccx4wi4tls+Th3rHWOAmUIX6r0aKurK++w0WfrqSXIAG4
wc0CuslRBSGlwq229mgxWScFSEub260uHbymM0bjrLEnFGjb3zOKxCoORAGVjgtGhVczY4nfpvn4
aBXxyCEsiAkHT9RS5xmRxgFsKGU/W8L4b1kHy2MZhkcy/CDcsosqUlkjPqJGgjAQY0GcZPRJioeg
8Bh4Lb6OduPPtCiMTv9EP/BDxpGGUfEhk8m/BLM7hgfsvUGQTbvi2CsOj0V9s2Kk33Dgd8aYDeY8
JKYQeCjdW+WhGVgDcLA0Z9Ji6u6amsGXQiHj9SVuXHt44HTaPwY9W0jZ84eLWFeHjtZrU5t7y4f0
imwCcB/3ddAznsqCauSGnT4NPvRwb+aFGFy3OP3vvwonOksG6Xu7bQjM9HoXR95OVwV0aM0EBpsi
xQUsl64bfHcq7zkJMSayjPAhnUS5DwAyoskzmB3EK/SHpWn+GrOa+rHX73hHS2xeAKWHsfujTPbP
tPMrRq3wVPv2zVpKwlpKOoRbUXVukrAHbFdwi51IZSBjbMjqkH0zPLWxW3PflflRpTRDFdrAU6QQ
KRtyui3wSkotfFBb5bnrzApbmvguSYUfCraf5Z6Cb8YVN86+BZ0fS9RQ0i4WR8WOlB1dJTp/kgWM
CZ1XaPL1+NN05DZFySzD41y0dqMh3tFv/VgwuCHzCJSl4oJW2DkCJKB16eGw8EesINCQWH6N//C7
bjxpJBu8oA+VLWlshfD0KIt4TzcrGsnoMcCuSVOCn7vgaKYDaXCfXM71XBuqFd0fTHJQvXbRf2qc
uUe10b/WrhjxuGqf+e7wUDTGtmoi2GcLs9rzq+0oPbw00avp24hlNOzu/G4QjyGq27oyxoaRKiiG
AuZS6Cc8mfBvW6shj5Gx50irOVCgyROK+oQpeN/0xj/jlPMMvbqWcYJvs7ZHdYniJr+UDRgsv4uS
bZ16E/CetL8wNXiKYQuRAqLRw5LBf8qha5i7tWAxtgxRb1qDtlQMkdSNTg7xhHGdxwzHe9lRvJSY
tB7l2l+nlkWTU9iH2LXJ1fceCGtNjoiFfUFkhf0TgdlkHczyH6M3HBo2pNNsgU+zCHbcc8CMwlpj
QVueO0JcBpwqwo2M9yTEyMKkoiBk4rXCY1WSGSm+FcqckfcvYFELqO0VzuHGO1q6FvT3cunPe3zr
1pzeGvqGPVxaKMRkl8U2qiHOCa8Vp85rdoGR1seB63WcWvLRnXrunRVgoNp9iiVGSexNUeq8m5Qt
fwlqCSWASv6IhWCiiMXU3WQCVJVH7RR/LRXtqzB7IMSQHJRHhcgCCLSZzJ/tOTRhqzfcUBp9llX9
A6bGIGhLApU2uG/UL3eTtJLe2zAszkp4OJ3+j6sz24lcibbtF4VkRzjcvGafJoGEBIrixYKqwn3f
++vPMFv3HOm+WICqaDLtiBVrzTlmVSENWusyA2wzPw7nG9S1+8WsPnVlM77wJvHZ9OKjGoEszA4D
pto13sIl2yON2zI/G/8YGh+BmMaHmCoKLXq+z5x4eA7dP3FhZ7s8aKJTKIkYThADQYsoy6flE2HN
nucKh8g6OBsNS6Imk6hPcBtzXqb3ay/2xYN+KtLEvdn9Ur+4nTEyrEfvFtVa88B5mukd+4i5UDEb
7hq87lHWENdQXqYW8t/QzXfeMh6kFbTn1DSji1k/V5NR4/IoTypH7FZZUMfo6rf3tLN62r6G2JWe
zs6O6WAUsrfkBc2oOkPWfBeSsu6dYxivQEYXYpglKosO7sJyb0T3+UAhJsAbSdteaIe1Jzdpej83
zOreSCzPz2e5D9M+e8TWVexjxp6Jzlc9D/OuoIzfCkf1D8tU01XiaeHM4+E6AMZDH/qpp012LNky
SAbl0EGXE653PmBa76qXKe3/tlWc+sUwtkdA+NRFbfENBYDJF4OlIBzNe4c+LywJJqkN4WaXVplI
A6DvMzPh0EHfrv+2gsfQMJN/2Amhwz9ZOMYTVT1nduk8GgOCOCIuDxU657CaeSRa76QW7K7rUF+m
MzwIuFieDcghzrTzgp6EhFAyBeikDwtiDeOhyrDhNNr+mIk15CEuhte1JUGVs47tC45HhQ3jW3h4
jsF+xDn9VQrMx7EK0w+0vTekKeE56aBiuK654hhs8nMVicdlQ+vfQpGQZFl1B+aQpjXY2umxbuRn
E/FMwMwct4Ze5ZU4v8kJNN4mkJDnvs1j/MdGcmb3JW7Jo+MJ0GDkkEzPKiW7Fi398Fr2dnEMTEQg
eWkbvimXFKYeYyR6RVTLIWHZChqPE1hXnBrZ0aLPuSoi82NT/nNjGyTluJAbteAKzIwzWY79LS+M
jRuQ9VmVVfeS2pO9CSw97yAscx+rdNklgMrvPYm4uKLHfBClA2ayUtUZFKa3K4xmQrMfO9AcA/c1
tGKIIG6/yuyYpbqqC9+hGh3qxryPLNxOtgBYQmjz2YxiOo8jQpNujNvXLusYRMEfpU/Dp8oc8z2D
0fgYVkP7SoQEpnJMsgMo9EMC0PwVu9W0L13e2p9PDWKlOKlm9vHnU5xzeE+C12hJYwKfDQ2P9SAX
fps+QJ0lUC5WhbOdJMWWTdP1KTaTh3bh0F3bXXq3LA3Ji46cz4vJYTlzqx75eQibxhjzT2z8x6Xp
028EdhjX9N7DV/4RTZj0nLpbDu64Vm5UHTs1q/rGo5ZB5stREk8YwoidQi2aOO2n0bqnWCpfg955
c4nsZiPDHuDyouwEyv1nAMYP+TmC6nMb+wDxi2DyGxbxr6Sbq4ee2oDTiRH/Uu1hyNMBIjIgipXo
FIxtc1iP1n43cpLSOSomZJrRRdSt3DUZ4sgiU4NfrRdsWi656Eil5wXPlTB6JIhFMxzdvinpn+ZM
BDJ7efi5lEmN4CSXcE88phJo8P+lNAqJCLi1rdVffy59mAw7wFcZQ+AMBKXwxHYmcvaM9mePuIqw
6FhG1FPw0byle1q8+rsKJMkSJDfIzNB3tLkMF+JJGHboqCpIVRq+BgQ8++zkxSGiv0/yTHxOICDS
41fpxSjDh7zPLb+x61Otstn/udCxugUjf4zEWYRivsyw/REZz2oI2bCkkkL8ct8rPEmZsN9YUpk5
ZRmp5esq2XkknnsFZYg5tBKEY3UfAo47FrjVj2AtX4rKnB4xtlL7aGw8qPEZ3HGsxrpn1ce+CVdB
Q9n5ScJrVS3qpEoN7TRPz4MbPjDXGZ8wsr62JhOJKWXk38ePdBMfa5ZZf+BoEZOZuejmtsBUf6ym
7D7Jk/HgePR3Ok94/mRLhtRh+yyNaH4F1omZlNoGXFr5gCcEeRORvGdvoWqkRCzJJ9obZCheFWoE
ivaN1CMmfdW0d7Q+q8dW2TdTDL5NkgVZmWhhqeRAlUzGcsm4nyjBvPCMb+VXzDF8m4y62rMjuc9L
A1u2/YOB20YdvF7q8ZjN6BR7235gQJi8WO104uybMl9E5mdZQeRPDls/SzD0Oiu+6+LwDR3eeOMh
K5EaPYverE6YDc1HL/NuWIZ7NtOVDEoBC/u1oI4pXgwb5pCIsu8uw4YZYkzZsM0bO9F5X9wGtLqK
knSSDkBUPd4sgzSPRGbSV3TGtAr7hzak8FWj1AfhyfyStjW6Dt0z3VmGY9RUFmbi2NoSdyhA6Xkn
HBcfpMYFp0l2z/3Q6pM0zEuZp+NzGtTqPozmh5DsvK2JNmdn5eOI7XyZyZJI6P/Z4DNS9KCNmM9W
oc2bKpujDZ6ugBns50XwYhSdcQeq4VzPOEl6xOVH6CgXAxbbDmLFX+F5j7PkjZw1bKqiDlBbzWoP
Kiq/EySkHmocIkckArkB6M8Ku3unMNk38HALc4agLIwnaTJlnVqi5PghX0kWkKEdNRFLZjDsPbhn
+7BW4JtFo++nDF1FRyZ8M4JDSczowWXcr1Gf3MXkTe/oMv1TLmdFzOr1thy7976Qn4OcxUmCHaPB
AkEzxW9MkFZUqZcFXPHZiaq1r56OJxMU8KYNcCFBdz/SfcAjgCHNrkcHBQ3S1XGJGaln/JllZf+y
ZuyuPSjflt3Qr2z52qHZpv1DP8AumH6UFUfyMrFBS5eABskC48w2ZXdRMTXbCUfkM0iq09zkajUn
In8Vgj5iMhlQv5iAux2ihmZ57ALOxhgWTDLmAzB9GaUGXapgW0u1CyLWVy+PXjCQ5JQiIvw97kZi
hbaeUucGo+nRsVMWayvriEkRD0NoqMMYeh8F5Lx9A7QswQn3QizSvZP55RiK+9ge4dpMTXbyek7r
8LeY23cnZt13QUfzPCcoQ7Gi7MpOnp2fd50okFUoh2N+AK3Vti86rhs/LbHbtatQPYphNcclTTG3
K1bdek60u6SLEVA24iLD6VashufI/I12+5aKyDk3nksTchoZKZbU30VEV5+nJa3J+bbdcy5dse0l
glrOHtk+jvREVCA9z7h4FGpiaj1nlxBs5x4uRyOKlEl6am/ArO9ia7EIYpPp+iLdN3l542nKGcm6
C34b248d5BhZwzHeGoSD9ZuTUd8v1V0PpEYF5nEieZw0IqzEXtg/NhVyQUqSDyMYcCiVob0Hxfku
tece0hxhMpldnlFf2ghIl65DoEfmeY5hDRfIx5phGk71WD3NlrR9BR/fqmOHkaH33hkmHBlVU5Kt
HZ+iyG4qLp4HZ/GXARvo3OMxaM0duMbmDJknustPOGjavQKkiqDXu65Io2srXYdJkAMUVQVYShWB
R0HEbTL379A+QuHgULT/YFrCnTV/GUMqT9bYbYZReUQUALQxKtSXMiQNumPbwlr+Rg4DHIcyJOdJ
15yjgJpVIQNWuxGnZpKkM+b6OJsLCp9K4WZ23c90hmfnmoikgifFQRd1o7knB+5uwQ2VDBgdVpPj
MRq8j/98KrN3Epa7J9hj3NUxY1xRX4syWk5G3J5NgwikJAeJbXkg0kxB0Wz8zq33wf3HcIzCw8RH
nnPaxQxcmBHOe3N8Hr7moCNm3sVSCNHsvW2z6cEJve9Eo4qn1kCoKYBPq3Yuv2QdwGtg+o/460EX
DCfrxf0VhN6VfZvpuRDLTvU83o3hfBFyhW8snfZjVfmMzVkiNCmlzE/dEqlQOEI6xy2zQTGg2Djv
+9rwOVthOuPEu+vS4IStfHVEgdYsQj1wpB7qfQLiRCnTOISYwgHoRVeazwenc+n29oSaQhG5rbVY
MLEApyNVsJSxP1ZUvCQc+yQ6YG9MjeDq5vIGN5eSWKRPZQ5dzy1668JAUFACNX+TeBB7u1EfgZZP
IiGqhiUWmUb66s3BYTH90etYr5py8kWefk4N4ysZWf9qEqp24+Snq35YkpV2dCHlHBpw0EYfv9pQ
X1jSik8NBmZbIQLbU4lv0Yv9VumMGy0J3OMiMFFEbf5OVWN+9+klpib6T7hu6fZbaqgjCavVsWL0
uQ8z6EaAmszdghVpGzKCzTzzSjen3eWlRaiYFX/YDok9lVs/J1GyGuuIpqpgQ2+MRk/HDi3W2MfV
XVIDuLAQOkRJCSHGq5kXNANoY4j8SKeq8pC257LmrBeZ9albMIGJiUdoGdPXtF4N8d0H1e6xXQoU
/Q1UXc59+Pv0QVn1TctyQKAa4ocI+1OiaVf0sv7qZlT5zJh2SW/glQQRDkJkvM8Mc3q1PDxj1a/G
TQjqQajjKx9y5CerK0XevPytswIUDOd5WvHDNVDczij4hoU7yU22HbFg8BUbP7Zndo4ufalNmH0Z
UQ0RCSdD811lNe3GEJOYLYiHH/T4jrpI3XuI4EX9B8R0wUKBCjamAzTiW7wQpvW0VMOZTi2MnY5m
bGOKfzLat8Z3bi2nmoJ4wm26tZT7ucZ6QtpiVBE1NTMnMfG0rNgmc7raBqM2rJMEsjvVL56otXin
ZwWkOD8HnYYcr1tn7xXHpYwzwlYtDoxmQ0u7K7dB3LzqWFZE6uLXpU19xpxA69EhUzXrJM7MgZIo
EfGyr9agzComspfzHX0cXistJCMFz34IcxS9UzNydJzfWnxxdGemI9QJDsuLfc4hwYxll0BBlTxS
Jg9tQorYaL81WuzTduKB4rMNNIF/qovxnwzzxRsqPw9QKeT6AXZA9+zZWApSBcSg6Pqj17Y3M/5N
vDvjuc5+yu3ir1nr11Cnb3H5MHQOHfH80ci6alc4zTFeyrPjIGCmnzYEBHsB0TlPwqJnDw5EQ7D1
zAvd1t/Y0iAngcB9omfJbBth2c5K0EAbmf2W+kEJD4Pi4Mltks/FDv4wzbqavX0/0THmQWWnW9R0
baPoywjwnGKPae23MMEu2ySvQsfP8Nve4jaDxP17GfJvI+3ew6J9IgcHcSpImYhmM6HK6RN8OsBj
erxVXXTGcOtLhEouNg46qealMbGPCOMqlU0rxdvlYwluVHG4ZxJPwsAD5QFFAlE6BAydmhALzvjH
WqKbbhGRiKHotkph1LHiv1MKMsc0WIazkTgIEz4SrlzaM2QXb8L0zujQpMQmzjpbEOtoMgSVBAJu
nNJor+GIaiiMGVa6KrvIBAFr3Jjhlj6yz9gQSYSTnld5K7tftaklP7Ls6CCOHKOZFnzMqvyoOmXv
g+IJWODNDbO/AuRu4i7vKE8YrJZHMRMHmuGr3gHTU11QHs3R2/JX3+HkteiVEOO9FItHckr2FKnu
y0QDZIfAAkdiEGL7ozRzDGbhCsoK4w+DxRCgIqJt/eCNIUq+edPijfDg11uNgaCErSLfVSSFHsio
YDNgPu629b29StJgu1HMqmJPnbptzJz+bSLuliy46IA82nr29kvpNz3SY6xSaJ8K3ntObe6qmmwz
46115ssw2feFYL1Xwd8R2Q9p3o+TwhKGBBtTs8OOxVzjShbu1R6XMwX0/RozmHuoIKEjvStsE3Ut
bhAUP8WcvhF/CWA3YtFYXDzII0YFPIDx9zAbB2M1EaawEAK79jOdvrrKfCDTrtvP0QzYgp4/4ppz
7vHQ8+A/Fbmb7wo7PQQeBwoOS7zvDSUzCkt2ctw3WRt8dgUS3qBRYAXthf5JGgLzYB1vDIQVOeEB
yqAsJ5ZqYAalvuKCzNp0oLElKiBdtPQftEZYgHzfBXUUPue998JeKzevUcTo31Fo/MOLcNqdHJjq
Nonxzj3L1K1CAgPfe7AdkOwxhmiKFb+CcnHQIiM2EhPcQByfrhFRljHrElsTaUmYj8MaiVmisN0q
eonDiNZrjI23tIcFZOtdORNRDmiBbu+1ULHe6Yxhaa6jt3Eyv/p0YfjctPkWq+nVNtdXGqm9gxiD
WeJM0QModw0OnmBBhyXfKUFAfO9hxdhGe70oOIRu0/Db0GsxyGSncKdeJ1OFbRwpHpO1nY0sAdL9
QJqqJfCSAiq7hmBj5hRyISDvDBpqK/ekWrMGTQEpo4huqeLdmBh5JOfICtcPfy7t2ICpWS//97X/
Pgq02hR9GDFWXLPdbc4Avt29CIXAWkRA4jQubt+uwPO562UcxbjPy+IfKUfRnRsk6VqG4UheIEmR
JsVgwkzi5DBNFkdMaXBeycCz1ag0Np2LIMLO23lbVmq+K5nF6nHWe5BtH3VLaq5K8ZrGPTkY0bi2
dG0O/4RNtIdcGXKfUfNvZ8tR9yzftPuFeh1Q9f6GNWXvBisujkU/PBQuXNrRdaCerB+hS7WOc5js
S3wDD10K2JYQvPzPVDHut7NXl2Ts36qjMsIj/ohzDIx0kZ4jVXofzGH1XYPxoEqWT7OZODdEeXwI
lMvLnhbFFSsUkfN2Zxx+Pk1d67ObywZ2HQwxtBYvdRtc6iWc3hHaNLi6LFNuGNQJwtpcnzuY9g6d
Bc4/hXECo0ITTGHmoEh4H6QZ/FqG+FegMhqdORMPh/+sIpc7Vi70VZ3WFw5ZMUXY32WwLe4n5JtA
Gsx90LTWmu+FyibXzcNKI9tkIgGTG/LSqK69mqTpHCKF/LqIp7tBp2jM2QqLMJH3pSDYTS2+RHy2
w8kHyXzu+SiGKDFL45Q4LnP3ujjNbnwiVuTbWnHF+NkwFEQkrSLo3Wq8yqRZePMReeGedJ9nVXT6
KLrpEFgtY4lkIc5FJ8ELQX0pHF+CueZsv9ba8eLaSEmpJ8O5GXbMirbEFP5BmDaelPxFa295qrFT
3uom9Uc2F/AqtXOwuyY8hCD+4MYfbDd1NgZF+i43nQaN5tWhDKY1xivUY+bZxLRtfbbh8GwnNt6E
kCykkqKJmCqc+2tGWtg32MFbtHEV9JZ7bU4n0bjmblwAgRXhZ7XYaMkW+WeAfLkrIkoCrd0K0BgX
WppcCrgBY81wKg05mvx8zckkKnyS0+h+pL11qMva3beZRV/Ve6jzIdnUxUJqtqT/5IXA/icYajsQ
tG9jJMNj2UcmcSEIX+h37+q2OswEDaG8CSBr4O7gxPLHjSqJEcV1PpDEH+dGFr8HlhupLP0Ql6Sv
BfkDKIGNdqLVdhz4bu15funRMUX+QjsnABbxJ2WEtEOF95Y73V81cyxOOKsdKomXKGSga1C/3Ey3
L/2JcJIsGr/EPF9l2F26ISz2EazhSzFZoJmaEQRD6DKzFCG12ShgQ2TyDOnjQhgGpKvGJUxu6Mu7
n0+7/oypjWK/tJ9npVedGXe8uWIB5/Gt56BzLLspeMhwL/x3sbvwEw2M2GML3MSzUz3bkCxhB0tr
p2mJAGyDY3Jo8im/hnSQKaGXfamq4dDm2XORkFyx4fzCoNbw5n3Y8bwbJIFsmObM8GHr/K4n1cRV
BdXeUPhm24qUeoTPfy7ZZOT7dOXomzwhsaYbrxLcdHixSn9YLz8f/d/l52tgBTEzDwHCTqMkA20a
E6hRAmVHDQfRh1bn+njJQWQnZNjnKoI32UZO7UcyQevkrHpSC92qQOV8Tgh8mD2Ft7Va39Cfi50N
gQ+v/TzbljgmWKLOPbd62NLi23gMDS6prA3kz0wpKH/oPfc1g4nUB12qcYlh+0imiWUDsQUeZN34
nTliNAjLxsdRiOkGdbFHQN3dAs+YTOtBF4g35AMUbzhKsxy2Oc7HbYQpAEUxc7a2Kww4yQJ1Qo1S
fWakdAedsf7vAptaol7nNDxE1jf2/G6fameV2i40xqd08U14PkeiwC/amlLkhOL3POH7WzTynFFs
a9JJsZ19jGwCNElRnTImY56ASN82Or7UFHfzYn5nHvGsKNMyMO9kUSZUNmoFEmczvwk6XnjONEyQ
1d3PUQS02X4yajEe6u67AiL22GrzfUC/K5IeIFB0WOQvM3FAXC28rg1Coa1y61u85ChryFFMVXfO
UvOgUDDRKth2pfSTHuG8okDQym9rBGjFhJmhORAcSY/f+zePlDxLWL6OCnJFQx+UoSTY2QB2e3FX
17w1eenRAjiNQ49oqgmYe1LdeyQLpQyE4wT8NzX4baqsK8KZ44zqy5kK2ueSHHBrOhujfvTC/EsG
0YdqSdyZA9QR5clJeN06jyw2YStAqNNRKnqLVMCvIHTQz9EQyZhaBPhWwjmiFXyXexBLqzD4R8TW
xXU7P8Xc3Ds9dLwVvbiEr0zhMBuPy94yDISmg6/VfJ1+YBjVY0qc7Cbqk9c4mb7NEvxag+/UrrTA
YxacGsP9Y6QacWrwpzCx2xjtCJsm9E7hgDzVuqKCPobIghwbO6FVPZJRuDTZYZLVt+M0BzjEwSnq
eAmT6kEhcIgGCsG+chhcEMExzcZTHRxGOxpO8AI+RgNikoxfuU8IoSeDJHX0C5wVdqVaXguHVFT2
saMXFF84WpkvwFDXynytUJiCDqgQpVHBwVQINxZKrchJ/KyKnt28YYWbgoPx1zJ46fT6Mq+vVZx0
BFwzb7H5nUOn/jWOD8LTzx5n0g2b/6nJ4wx2wZFkIW5ok7cBsCHHBvnRAnuL7S45CMf7V03pc9wE
T6FyTiwG7GM1t+Q4cioPZfkBkuC9ntWHTD+oc+9Q+tBa19jCE0xiuzGqkBYDX9WZokmSGVcMKLgv
yAWK8uHTjLk56kHhkki+mV+82RxT55G7Hez4i25FiFWRs4CK0TcDrqh7m0FuyJG8e6KueUD779eZ
uCXCDA92IuiYVvUdOomjKkzuNs27yhuESxJeHs8R/pCqe0xQDo2ZuGhu/Y1p6vu0Skzm8hSZs2kt
HEvxXdN54gRB3h5nhrIjKCV/tMvgJjyDLczoaVwGxjFQFYLnnBA6ahcnpKcRRwYAIV6gnPTgvuMG
1ApgQYClk34m7wZG4LX7FDyMBmhLz8S5Y9JvVRHS5Jr4aCxzAM2Cjej5+cwuVlotllsDkNdtfkmL
uNu+onOAyepdBgGtbwJ4wwL/oWT/Ltr6SD43zZvO25jgbobZfUY1sCttjaFbRF9OJY6tIGdRmgdQ
F6e5xRZTy1JiXuWXJXD0IJtqrySmxJx8AMeKrl5an1wMAfhHYAK7ZCziKyYD3Xn2rjUwyS0ZOzRr
lic7X77DWpwhy6E6RF6npQsuDTR+Ojx3thWRAGNcDLhUqpUENweXZnE/Y/AOs/wjcrxXRv3FqtYj
5g9+1QnapmnEiV+tJ310Gr4uGUAHDO4IHdwIjfSYzF0WgIERdLL8cUpATOrson/dhIH5mxQsV14K
sONsYSBEV9Jeylg+d9x/dl69D8H7HPJvGZdHOyJO18wNUiVbk79VvgLJAyoo0F8mbMCeQiFuNJL0
m/m0DLgmooYOjEh2bo/1ORyuLYU5NTQPqbBoEdvVqiqcor1CzTxI/vfk0DgKnBsYWY5Dj6QY/5Eh
4sFJ1ckpT23+iMm6K6GRqdEY/cCaPtySu2Wi2ifQzj3Ycw8GyEI23Q2P+QrkYcFC7fm90D9HQRGR
BskOaLES02/sDjqvLlNpf+cY9HhBxGbWtK+tovhw8RodSxY/b3b/pI3pgZFh7Ng9u4TkYS4DKZdi
jaNjiT/ZifihJJSMjEtwPAf5dolbwmbryN63qf1nvfOIdDhG9NpADQ0fPTZmdF0mWw8Ltp2a1zGt
H2OXiWmBoFrOmJKZZ3TWGl2JhXpTHGl+fIk+vBbZKoNwZ7TPvEltKRBFkqYApPPLznlBLbSzs4ZC
3CzDx6BvAC/fhaLkTFj4tjD0qLjX76is4Yr2mm58E57cHrdO0pnd1jVtjlgBp5zpkJyUcGGCrfJi
jgSPGfAGrx5X/om9CwTxm2oClN273rHru45Sm+Ux0uozh+zCBm24Wbr67WumActNYGsF6FmwysAT
UzBfEisF+GCjWM4ei3s9ecxYJE2x2rvEHA4TAuhnRUUnl9pXfX1sg5KAG8tnOLbrOxx4dq7xfgJu
3rfmtWJcs20WiQ3aLO/oaKxop7Hd0Wuphqfa/RDc6nWHFt99mfEaCQ0zlsjFFSpX+gHz4M0w442w
B9xg6bNTh88K00Sc9NC76e1m3puz1Oi8XJQ0unuUXsceDxiQSulpACJSeAOkFfst9sgxDcZbYxv7
Lpx/IehX+yDC+4I8t+oJ6KuhyNFXJU2spPVX5ESihuorcaO/2rToi5F8n4DYFqvmjgry4pGKiped
IZI4hql1A6JrB6xwngN+JXEg/C23nhatwGSRRV9VAjZApUz2tDzWTK5yu8SRUp4LYV2aIgciBbh4
0+fTpbHzkxdyR81kvq4siBn2yLE3Hn6WlQWyrlaOn8T/PJeGTTGab000kBspP92sPWQ1XJ809N6m
xXiCipWkH8jb6bkJ75RMyd8EPUA2ITXSoyAZMPiXEa47/q0CCr3atls6OtjfF/kvnKE/FdjhG0IZ
nOwMMaaAMM6hDDCZGH0EBg2DvEliGp15dDwTSEBaFn6dymt7m5FLjZpDfz39BdxPeVsXr0vrgazR
ALykB53jvNbDVcgMtxvVqfWq13jUX1LU9blWITaQBdbmmLtPhU0bTMPLlon5u2jACYzWgDNqWGH8
2j5Xof0virIZ8zlKZ8fSBo02Y2ImXh9HA0+Xa7I9QwJLYKbQ30FwubMTF/Y6Qav+bJr/Fsv0jp45
PNnTZB8qK2JqJgOy7mbeJ1uBBqs6f+mhn6AU+BJpekf8huPnsUsEI/AR8qERmyvY41aLrMFzzftB
iXNoJeJM9tk1DjhF2UZY7fn/G7kaeL3HTEMRaaO2pQlKKeCZcIt7ezg7nEjTITl2xRQfK3dJDhT4
K7LzEWGC549RUByGYfrC9AslXNeg6zz92jtNtO10JKFxjjuTQrgT9B8Th6E86NdoX3EigYqeIymb
ogofCQi6gwynfB9GwY4hxfC6BMbvBvrVrm/w0ueJ2MYz42g0kfiVONcgGAUjqePRuXRZQY9AG7Qb
0ljeIXwudhTz8bZt8gthezHBppzXa/A8osK+MthDuaVg3Lna+lUbQUVPTyCQZbty0xsBoSnogZA6
McrunQpgwhRSx5QAgMJi+DsOqCJMG0xvAuqKkoypzQA8euIxZSOLXMQmWYQQFq6muXTbHKUyiPZn
a0hvuYEOtV3cQ1wBPq3z7k1VP07/5JMXH+lrhUigyJtr5hERvkCVIvl1W8wlEayn2DXT+GK7NB2m
4thl+pJEjXOsFkQL67nZrYdvfLkphzNy71R7g3q72ge8f7T5op0sChofg1X5psPE5uey/O9HP5/+
f/+kzkIYoQ3bcly6+DP4i8tzz9w/adnR+4qBdCoXAI5o6LrsuRFAwh0KBmT5oHat/RDxImrJ/KE3
pukcoadKXA6bDcSv9BgXDYUp3ZculeYRy7S4AtNOzisGanZ+MzrzaGF1dzq1Dm1EUzyuymsgjH3E
sJEoJxYq6dn3bjYVDPO7YTf1JIM4/XFUEfHXcYHosB+fSldJbLAWEEQSBR32dW4VrCzkhoBx6mPc
WRU2+pKyI9ZvmCVew0neJ7V1b8nhRl0Pg9wkuwiVXVGY1AwhxIwOAIVAeL7TRvnYi/rWckc10Mmt
xuNEjSvQboN7SWt0GwiUw5j7jW1UMD7CHVUrdTLwIeMuTf/GzrVnaz2UnQPUWekbiN4/GG1fsgoY
wCLHf5UxhCDXvD9BCTqmO8tYQh6fnsMhMc9e2DJEXy9NH9ADKoPfy3TA/sfBFBjXFmn7oyvDM9ZC
H1Lyg4gBg1QdMQkIQeqSRXjAqIB9L4F3Et2bZgGi00t8NNUPQ9R9Z+NoHcU6wvYewxn55cRCti8X
hCqeGO9Cd/Z7WD0IlJ4RUDFadDsWemDV+H2wR0pgQ4wl446UxjB+MXr9TJ2BGGVK3jPCP2H+XOcV
gdsyUyIYIyXZvr+gingcjba/BguG5qCcfnspkwFvmY5o1O+C1GD2VAJuUPVJuvJctjDTFprqja7P
5hoasmJ/LaP42zf2ZYpnJmntY9olb1O/nGStr2Xw4OLcA0ZQ3gAdvNmhOfD8fKd9wohMISBvc4Px
dcOM4wOaBpqIZah2YUIJM6wzO3i4JsVskFRfwKkPWBpoe+TQmqVuoEmV9Sby4p3rMXErJnljfo8T
LaRBRwRvcS+1g9INt5Ze99ORxXdjBInwaX6Xu8r7ciNsLoXXA6EJBr7SgWELSqw2TWw8B4n1Wc1B
QcDrpM7ALkBkxtjaguRop96KTEahFBhe4wtt0tb5+VDHGfDYpocKFnjOMTP1uV9bqZ2oC/+nqfrz
0c/XvNMYuh6sFnwapXSmO13pe+lW8dEGH8vzujabImt60ML+OzIoJYaZHlT/v42oSdSgLeeGBvP/
+3pIWskxGMcjqYTZeKfbufbNxPL7Ji2Ojgm3CNpvW9vvuLngzciddM1XCmuku4iakGqDEGw0cBuw
LbskKZ51Nb+rzHyRBEew3jKSI2Y1xQSx+fneMhWc/wriWyDasWPGUbOfNNDtssw16cVx9dslbJ1E
hErzDnWE04UuKvAa9CiHSqDbo00WjcdkZc1npgadDmU0YcDHzbRmmLfQPvppj8CePdQihXVp6BAX
fL+tyeLYIqefS3Em4jk6TVFq75gpXchBGo1kuSqvezUbuz2vWfQbe0zIVBI1sHqesNMEam9KrRVW
jXsTbyinr5DceFR/q6QNYz5HEycQxyh2mDwNHNQT1Av0RQCxReFlQVoXCxcuLgjQelLVQdcTq9NU
Tif6JvdBELoM+UkFX3HoSFjMPTHdlV90XUcmiBfHx85lXkvx6v9c+IbVfx9Z67/zMLptod0D0Vs/
/bn837/7+dRoJ/t/GDuz3YaRbMv+SiGfm3VJBoPDxc160EANtizLs/1CeOQ8D0Hy63vRWV2Nuo1u
NJBppC1bKctkRJxz9l6bP365q1BGHTnZh6taCzDwzgSZ1M59lFu4rf/Vpq1JFz62y4ffr/1++vtf
qD9BhU7j4fczwQbw17eJ3z5vD1Yrzk0kUsnizVk+1BjJjuXy4ffTAtM20X7AjEpbOfDcRmBjHd6m
so3wgzXQvYaZhsVkqL+exFq2R295Jt0VpR/23r0KKyZdqs2NI3Nr/a8PTmg8xvCglzbFck5YGYUN
mYL4cvgl+OwxH+nQm6ZnTbWf2ayVfuBS3M5T7E8jNb5JxlYDs3AOCZ5S8/1swGdi8EKPB7u7Ddjc
gjpDYCIQQxqfD9EodsQCoTncxLbZH2vOTAaLLvFj83OVlBf8y7qo/Wh0nW0054yefoBZ88XIffEI
6gtt51S38S3vzZMeUio34zbO6tOcEj+kTfyAI/PrONVn37a+rQmvnRzmz7Q03I0xh7cZPVCr9+Jd
P5Ix6VbmrlPZgqY7/v4eTlcdhrLbM7f+7KrxVgRQ+ixTHpNg8jUNc2UovxLBJS7ETFoYzuuNwE1P
/3Fi8zaGdRe9jB0xDnQ53hE80tVzOGbVeIY4JjHuzRCFOZJLm+xPvyIQ5RK43G/1jTdpHrgDshd6
cRGg4NgdRNeBOUjd9yZv2YsAb6iyuUwmfVKMCzNXb0MQRf1eNO2FRn67SfhjrqJ52EEVOAYNsnrD
jV7EE27HA80DlYJJ1mOn2YbOTw8K6Aa4sLvVZtNczZG8H+G4+syWn8hPSY9ag7Mm9rJPdm903xdQ
ke/uqD/XPQjG3hzfyih3sYf1N81Ytdi9zegS5ckO/84nbH0Ark2Nbb0hBs8VX5ENIYOIon5Xuxdt
fjGdBhrZPA9rUWZXjbznSAdkWlLwWnru7CzXoembikOhU4sTLB3tkaL5OTyxHXCZbEvizZp5BKkm
qUUBOcfNdRX+YCDaGLbJhSHUW7HEMebNY+nhasB8SyhmIva5O78mjXbVhfjii5KDpmoROsV2j1GA
A+LvIDsMIDdGjDXRTi7ZLClpmfGCt7dQlpneMj7vrhCbEPc9Rwdvmq+ZTveMKIFyeomJPYpEZQ8Z
bYtrCsYNxyQrHqiVKuKvHM6gGcL9wSMGgkk20T/WSxfRb+pM9EmNg1fO0ALhd6eqc3EZjhAmpva5
1jSKthy/Q0VrcSKzElXUctqGK6SwIq5gDdDoNZDfp6WVbzyr3BVt/yXqZjqwOTNxgGbmSWa8Ahrb
OCSorJRX+Cn84Er5+OIYO3nZneV4nFM086OjOW5U0Y0t9/MSxl6G+Ws06PrOs6eHsdYyQuUIMc/y
/UDc9Q6YulhV4FE4k03T1qNhF+q1z8yemwxi3iZ3CuCqZUAuNqx4jJy4m6Kq3qoQuF7n7FmPacXE
SbwXAzczBt5qXycus/+CsC3LpU3splQo8qJZ3ICmUZ+KIZGbIcJ34FKcrVCUxoBLyICwYt8cJVaX
kCey20dBP4PJA71Sg2Os34nYzxI7vJoT4lr7kk0QiBJemAzzaNZ/194+S5cJHr8vBgj9qJdzeBZ5
CsHZua1qqrYxRpQdduZnLJrPgQw+IAFMkeLU101CIqFLd9g4oT5ddEtxxUJIXiNdPrgkTEDhirZ6
dbDNmUYigXJE1NaZR9XT0XOItIjsUhX0+yAuBVtwfCgXUDDRIibeHWaFRCowIsqFgWpKLouybdJj
O8N3xw8rfxTlwHEOQZpAUjtHFhFOkzueLBcv1eiO3na4ISOPLoxst07bPyeu8WZWLRfFRDOioetb
KPnjosSJPe95YCC8Vil9KOWJOyf7ckdCqaiIBgpZXHZjc5GxhzCJ5pBwwOv0xcIVVdQb0RxeguyE
BqNZ0bIioy/AdxVddS0g57FH3c0qTAhZq8OI1gVYPuXAy3xu0X+Q+GP7nJ0vtG19ZZj3hVfg0xbh
U2mEDLSNKWUmt44sA+MkqVorQ1SsSKactiOyWtk+JzYRHo72EntattXU9CUzor+neam6d3Y8Jb65
HC8KAAkGXFpNeSEukPHVQBONogHAmVhrjnMbVNm7SMC2kgB9D3d01xvlxyCc57qxiQ0q6XbpmCb7
B8tykFS11pOXVz9KwBEavXYzWi1QObq8K+JE4dxkR2T4nLXM5m7Q0zOwvzuJ7gF5pacz6M0d5lXl
e0G0iTVKurPgbJhQaOTaqLXMSbQBfIZosnUSPxnqTS7Tn2iSj8ZQ4HEZ0Jdo1UwGhiFBE6hdg6IW
lYVLGFN/LXTnHhBndmUl5mXoqrPdWvZeGV25dczytqiHF2Qu5BAxQcEPzmC4MjYMSNnAwe/sONGf
vcLQ/MLFnd8omKE5KdouIgZpMqbHNJP6nHV3DhNHV4hH2RNvyu02aREzlMg56j3cqzbpqH3eSGg4
0j4PttJgOIRWAvWpJNawmlm0qo77bhwX7xsMycEgsU9qRrfJ3lQ86egpoVwmSlWrfuEyziaATq1Q
t9G0YIT74QiYkxgfyWSmHB0ukiMXXBVRuLaeOE0hS/5sG8w2w5oRfo6+KDmOJA8HNIXxzjrDdZYN
b4Xwcz+vim5bScpnG0pia839Ie8Mms7FxgSSszwPefNVB+AKhuQaoW3qqmoHHjdezwr2Vc5YcxeX
9FeobnV6R6AXQ0v75C7X9qlx05fBk6kb8Ubgz+CmRhepkwCVjQOKua3VkSKWZ165rVEBAVzbpTZo
3yl/KyZ2dc2N75Uw9w1pr2wTzl7lI8zTEXtY6ABztBy01oQ9wdqt9FstDvZui6mgS7Nxa/b9RPXI
JIwBwUsSQZ600gRhHSLwq5I4C6RtdCur9mvgKH/VkOilx5SrbgYeKij0h9BS1FPMOJg3lN1mHrKr
zlxwEU5yM8ZtuMkrpl1SKx89EjwPhWohuJbyaWZrpK+uEXoDfxDu9jlooeDS10dZMpc4ka0cp7JZ
bKxUvwMWO95bKUSkaO6eCtRAvmSY3fGMgcYxOKnqjUD3DmmKUE6sdrsgqb8a0fmuNKaV4cKzgXPL
FHC81CXG+JZ0a3o13lG0zDFEmiaMfTkVO5MpmBwAWMAyQF4FMJc+qL8bVbwGMv2c0iGkrVc+DIEX
XqvsVXfBfpQor2iYedGammLY9cGiDITK2JfpTmfY59NQxP89utmm04mz1WhorazJJRtJuofKyNe9
xmAPW0yERaIpb2VEv6n2vkavmREAsEkS67MhZZtTOdznmeEkYCxnM5XRw6zH3lXadtcKnp8P5tTc
5+isZ2VxQ4VI54LMuXboeuZKvtiIsnwk6Guq1+EAYDxHIQe/CxsNQ5p6PPZO1JxJLFecEeppFNcw
kmgKOiYzLBeOreOGFGT4jjALfGFenbfNks1dBHSMDRpsnSERiuuE4yXIwt3yh7P2OQuLi6vY0Ap0
BJhheXdn7pttI0xQDD07sGlSGjkfTltWO6dvMPK0wX3Ax1X/nOVs5miFQ1J0jPEI4S4kcOZ69PJX
WBrhbmrHazoI9641nbucmHjwsyO3i3sz6ZWkuazfdZ3l+S3noiNdH9axDGBCA2jfLenaJ2ZxpSz7
LrBCSQgBudnlJHinnfBqannRXiVxEALLAFIHiQgy7UySFl4MjSXPssHdLwtozrxF6SAvPRPhezpR
v4YlufQPcDPCvSDJnDlXgUwiq1g6wQLVY4FNOQ55S9mxQWFN+8x2v+BDJFeaoM9pm2g1MtQnjIzk
2kQ2iORKX46QnL5bGzb9MENlk63wK8d6rGh9iWrS1qbDTMTs5YdH+CFZ2M1Ba/V1MWZM3Gj8rdSa
+wLKjGeeMjQMPgeApuyTU9VUMX4cGBkWw1vfliPTb7zpCZHBD4SarQvry/RE/mKVBNbYKS+jSt2D
hi9zyF9tzQIOgRqs1xsA7tptm7uvSd5596ZhYidPmtvBaYZj7jblWbmMdWiYE8GVfThEd67mJQYq
Zz5Aywuyqeal+S6eWCPKJK/3PQJEorG17N7WxrWawGsCyeG/CrCPTha/qinsb8FpkxGwRygC8SbC
HBZhkskH0zl249Ig6HRAGhr0ZH1qYbvEC2z0zsVwtaAHM97h9DnT2BU8srB3prxyEDbDgBP6vrpW
qYetoVVMABCnrmKLZEgiXwt/GmwLaZe6wNDUiUeIsLM67rQv4RjWmQnlaMT7FsplSgMhYLPYlewq
xYhulTmkqZ58aDSEZFhz2teghnsJ4ykLY6ljq4l6hCO6dD00WaSrWNpw3fZUmXoLD52U6nSVY+JG
cnrH93AqsOxn8naIZsTpVzYjo6CArXMpsAMwVKsqW1gEFpxmuJTrEiPrpu2+KeMrUNbJOp9bSa51
jrEaaLzkMtllOUZGB9R1F3kaeHWkCZ3q/DJoSUso+7XHGwvRiFjKIDpVdnIkPhezc2yRDaHwVA7p
sak9gJ4wTnl5CC3ajMQBexg8VpVs2DNjRguRZvuxYZQpqYGLidQzAwfAKko1be+AyvTc/CYcjD0H
Ln2n5aCGaj0/DrjA3JmceiteU33MBymiK02DokYNAIc5CPYgCK9Jxb7APf6o7DohHwnaXVdXV0yS
JtOWh5bRZF4FF1TqsW/oKE16j79a0CKMHrNmX9Aa9oNYYzn0sse21fu1Eds0HlPFllku5ByBwwk7
IE7PvT64dAsl/DgjJBMAFCHnvwYVsHcZMdJs4n74MLwCOq5tCQw66ZzuvKZ6KuvO8xtnkCuTwZSH
ktIxz7kV0y6NGw8+fPjpNeqlZYw7wJ3l9BI89RPmgdDWHwYdtEM/jgsIc5x2BswOLaGJZy5LN9mc
T1NyRzgUg1SaDzQE0N553ZmePj6DzkCjNheXkSbKVW88hHNUkjiiaMgbj6BTmk280Lw1w6CFSZA6
HDj3KbTwk3bzeObgnq6rAX6dgkZc6NOh1ax9XNVPUTB+2RgUskgD+I25fbJob6oRcFGavg/KIFNO
J7tY6DWpbAG05QxbRYyOgUAyzOxJ7RycViLNzRiuaGj/Qusy58yyS+ZSHuwRBjosA4A63kbxHbig
M+LwIYmrF6/jnShS/WzOS3Ynf0XOMNW9dHMmmyj5V6MWfhP0dVZbYzKnAwFAno9W+bEpjHRPeziC
uuH6JcKHLeSPbZCjitOB/PolzH7MBAeYDrOPNfatNtILI+SNEzty7Y7cYUYuMVOU7m0zEH9FxMZ1
NTETHZ0JRiYLAQ+PmyrW8Ami1tqS9IJylXoIYiBLgrMgedAUmYJ5evYzNSQ4Cmep2wcEjUPolzli
f+URglYXnLz5Jdguii09DLEmcuxJU/TwtCQHicUAaRzs/mgx2iJ3Ckq4XHamOI9xqiW3mFZJHRyD
u7xODmOdc+5FRtxwv6SdAuFv5N6CSg4QpFo7zrpVxFh3DjeQBZsdct6PAvzhttSundLCThZOBoEe
CCpz70YkZGlbk4w3DeMOVgRBRKrUVpGZh1tU/oQ6hSwSU6r8iQaZknqCU4yZd940aj9HnPmoP+ae
G9WGUI68+Ar13qmXUbrxCmbQAqF0Y5LYSbjqaSxPdaz1m7Bg37BtUABtuwz7p5tey75g1AEKQK5u
aZfKHN5IQtf8gf2UuKT6V4nTxmQCDESntWFeb6LqehEZhqyhyoXAZqf2c2qHH16HcCqonXd0iXDC
LUZwaWR4q5b6laqd6R71WJzOhCqzOMycpzXVXaNVW9TWWM2T5WJ1qJ8qj4ADg/nxABClXOaqk2xD
vxi8E2m23V4bUxy78yvaO+g/IP3oC4QYIPvQb4Mxvwqj9IQskpAzUffbofJeOKjY+zGIybA0XwIm
zglHQr+2CGMaR/ZOAp4mlMujDgW6l1yBU0GMm0ZrLuasMxZsuRYVEO7vT2zc2Fo1BGMeCxC1aoA6
nP3PGj/nIgt9zGWgDwL4gVQkkAdz2EJLNz8tzFvLa9C60E7fgZDZYG9hEMXoZdWqLlw1WXgn8zE5
J1SFkZzg8I/zS770x6yB/IQCjfpCd+E+Jwl+31X2TT2pE5wBY60hZIhdh9m5WPAFATpzOGbMv7Ut
plZKQMmQSeCzJOYIvlcG2UAnNr3B7Y7HKsXmmE+7CLPqlG/nntCYdglyKs0pIqy8IiyG1ibQIxdS
22lEcb/K+x5KFYDzTQtltrIXhkr9kM/AVswu+2lk84yz/ZDYdEuaJNLWsKW32TjqCCGnZyVYv1xL
HCAHfURAO70Y8Rv21kwqaJ8EMia05W646h773v5qsUZtaERulQSQnhk5bR3XNNaVYuej0A91tNmJ
hB8owpGKOnNjpA1wnqh3H9H/wa+Uy4jH8TaWlmeHXLwBH74tOez4YRW8v3i2BCZTRPX1iCOtXADg
VRIfMyRIKCguZu0+xun4Eg2IHXHdyVVTKTQMkr5iIuWdIRStJ20ZndMLqEvK2pSGyFrLHQRPSoY7
JZE4mkktd2TEPHDjcbQlaKEKEJgkcX4W4spe4hKk1pu7MZxZQtONyIgNHhnDwcJ1UTr07a6cswtN
U+w/SBt+Fero+Th8SBAVmaFxGjfN8GqcRrkOFVEEZquu9Vz2BzpSwVgP/hRx0HTM9QDhektr8RSl
lBuKgaET0yhqaOTuo7xDKqqJV06+81VWvbXZctyci2FrpZewpBOVjBcS2lwuN4lWQ3/HiPyFCfk5
j+m2UK+jWJri5x644D50hj1xC+E6cGf7SMNx1Ylmr49GdkOum2+4I+WXVd2GIWW4wgy7gQZrb3Mz
rzbxMDkbQzpX/NvuA7Mf93ON09KLyMgairtpAeZbkaaB4kRjguBoF2J0WUWCJb4Nh4+s4HzYEeGV
h9gchWXLRTVwdC2Ue/BbGSDrm7jRKn+Q45cJfauOaMGRijcB8+BsP7eoaYmQSw4DsUA4LjaNhQM8
c5XH/UoX0EMxLbAvD8yM1uon16i6e/DCgvuDisvbtCrnstQYnbXHFooI1zGBAK5ePWVMLdmQBnu7
MDBYchZhYxbDKPyQiK8f3BSEhbQe26LN90KXP6mOO17i8R8NjIjk4B2IIxdhSMsnCp5IHWWGhOMc
jdkh6RtznWjgpQzXmA70H8lSGg+2RZ0bQC7ZOhOE9xbwsuZ69j7TPYbVNCoTHT2R3aJ90zI0eiVz
IkxLgY8p4DFy9Fcvdz5H3T01tbg1ZvVuZylIfWxxFIXGt2FyqINhwITXwvJT34wO0NKqg6CmVTg+
Ku7QIQFTWOMLBIJ8bNmqfBvMxEpnJyjSjP5aGgc7IEUvkW7dhS1MOH0M/YHRkOzBcxgB8CMaxu7W
aLFYBmfiZBmBWAjiW705hbHzJkB0w2CRZzKgvvC1XRNqfdGZBfvVxHTPVeZVz1XCOGUuV1NGj3Si
NrVqLP5Ww9QKqzWJwgfIcPGq9DjlILZyLIbApckJrmgV/SMOk57WBHtyl4AZB++NSxKRM43fyIjq
LZq1tT60B9NMS9LI+moVjZIXiFl314dVcg4j42PKuUllOb9HBtPKIOsOxsR416CVjr99GjC48F+/
H3LONUekQKjoC1YxNOp6NkKEQQjpjDtNzzBOM4zaDI7nT/RqTnl8pqfg7tyKNplRMR0nNmxaZ3U9
7gJtOg8VqyYJJc4+bvQPg21pp5cQIdq2OSPyTkjVNoXvqIZRYUgz0O5zdwkMs/ZhZSP4HVhBohLe
PnsBvqwpOqONvpXEKaN9gI1Xu65fzPi75DiWO1Sp76mti12JwtXEMxn1vKtT5+wYeL8bHjKhxFUk
EdjAmGQ9fRl9DrSmEF/JmJ0pQa809KErp0nGK2Is6oMS+bPWzMZRt9heUB89Ip701vSEYXdGTXyT
Yn2pO5AhcpymO+21tES40fTJ3I8x796VBfdx0+XEFsdddYr5e/l1Pefb2ssh5mC2ivLiJsl2kQBy
6VWUhoZpaVvpyYPexXee1hO7sZiiQEBQbczlT5TwaotyXBf2kG6b4oyX/G5M3GBTmc+ynCAEhtVN
6CGzkAKG6VCaX3nWGOvIJbFccNdpvSc3dcfa0ZiZsUqNaUe4oSswpwK4wddCx7auwzfTsb6YIMLW
yTlKV1qyqyPeN28hBBgC5Z1pGremJIMzN21SNrpPaL3zdsI/pRQiAlOv78gYGSnhkWxOo/YBwiNm
uJPACq3N5LqSyIXg2WwZdBKClunamvebwwcheoyvDEbYdhxdg2tD1g3ofU4wYw89wI/Bpg+NTxJk
gR7u0y6+aXrnvq2CBTsElsRl9hM3pV90xqs71tBzAVphWnFXDNnynVdGBBaEXHT9VNMizJN9W0fm
GQdwPEj7vAQdQKaz90JwEkrzw+QG13pRSK46bj9dT8CfuNZZImfmnIec4kD/CfSlM8OpR2C6Rkt3
1/bM75Y/GSz+mcRtSiWkAuAfk/EGM+Vc0pzmENnSArM8ouEYK3bJBisGY+rfrNbgOW+MfTrVLwlD
jxnRDCrXbCsbuCDKYr6P/GFFZ5+mska1MRbuwYEdbZcIo6RS26HT5zPt+sVf0VePCJPfmlgcYvD4
d5YlTnVTvKCVitYBzWDEswRx1tTEW4nQzRxf+rlz93jdgA4mCJTLkeNmSNizqd0RZaXfThxWPCkr
HwPdhzBTyIEAN44QFq012iJ8DpFxhp3yM9zooo23TC65dbAvgKHUUbwBeAF2BEeNNw2rBmJ+brRa
EkDd2DuZm0jZmMyzZd27wsL1bmxsD8tpYGQINuc02cmmcXwAgSiYipKxvaqdk7no/sVgQX0bgoJr
KP5WoAgoACzC4op4IvqJdFCc6OjXhUbfjoFx13j7kmAGKjft0NkRGZ1ne1Gh87aY3fgrlwaT44H2
kEV2bEOLDSwfr5rSWFR76dqIYD7obbeHtztu4NCRspGA2DUFGFS3tu8GAGot8uQ9QW9oi4hAwURP
RUayAvlurLBl3LAgiN4fbRFR8Ik12qgvYWNlYIzS7GxBeJmy38y4zf0ZGMnGrI0bOlbeNvZVh9GJ
AHNwXnYFRBkFMeSa675jlBoS6bfBzPCKMJ3/2dQTpbuwM1mv3TonvmUcBc2jHVg8cFnsb3utCDgQ
d9M+5K+7axgxleO866Ii2BFYu4/6ACWSPdcbpA97bBz39FMnCjAQ5TgQcAIoqgeGGyvVMZ7lnr2Q
upkTMEDDQtnJuXFTc90ShUzTgX4YOajSDy2BY6BmH7RozuNUesOGCpM+L98iBJqcnHzFdJ1+xI9t
x5D8lH2v6/33KCmRyxG1lXZHrxO2WxU9wWHhzFo4LxO8ws28jDmdtOaozFnEFxWO/Jmx6E4niYKg
6Suqr+LgKft6iSDgZGPDR3O3+uSZxwCz9kpU5Q1nIAJVcICt9T5/N2u87Y1DFKcy1dEo1LN5Ao8x
7MBHM+RLkW5bDvB4bzxluNO2QCY03AxkmlYZgXaIcQQo4PWMOpPjP7yleS7udGkFu2mt53a86UcO
z2BOnKOacauRLO0n8msEvwFcA3+MHiBwYc68zlt1dFra3lLaDv1JHWkxbgtcCZoIk4ciMx8m7PDE
x6cHLQ24hUz9M50EQuf92E2nhKiEdZEs8kKPRlUOoEzY9EgqbBJ9BQct08dv0lpIN2F0EHJ0od0w
K1gQutpmPbdlaJirjIpVK6jSZyPTNo6mEBOwmBgpHlThD1ZymjPuduTnbDTV/GSQE1qoFHi3UMcm
ZalwTOuJ9S1cR62+dYoAWGZxXzNbhWXdIIpuLGCYrOOTl70o+JebNDx5hv3p6eABrXLaSDmcKfhr
UnG4POfB2eRe+WRK8vNcTWciYNJsjzoYeg2xgpbZbkIPRR0L313TeIjl4cKVNArSmEgp7BYUZ648
9wO/XdXRtKq7hglscaMC/DeUNMB5AEb1CSnLdrnVaeyg4NMJrNiC9yCKFgpNh2qjCRMEwy4CyiZm
cx8Wra3NSV9oX7LWYhDp/RcHxs3U4Q2faNZv4P3vzePye2aZCQknexIwQ1fegn/PI/TKafOMkpLa
uow/TRRLRlt+4mvwYQuEpLlE130byM0MmqUx5ut2aOSBgfOsyDMjUNicCH7HoXAoMc8K1CJ+VPOO
0PK8B15pbGMFf8QN2/OoiU8Bkhi2S/ZpZAAXYrt4WaSqnmVxN7aStj+yStNS6AWanqCzADeFB27S
DyUNgpisY3jnLDpRqtubbkD1oxnZR5EwfVGBo7GgMpZTHhUS/ClqLcfDp1+if/vjb//xj//6j8/x
P8PvEkz2FJZF+4//4vPPspqaOIy6//bpP07xJ9KX8qf7/bF/fdu//9A/Hsqcf/6f3/J/faLl5fzr
efnf//Plbd6793/7ZFt0rGiX/ruZ7r4hyXe/r4FfZPnO/98H//b9+ywPU/X95x+fZV90y7OFcVn8
8c+HDl9//mEa9u879dcbtTz/Px+8ec/5ufsyf8/i9//jJ77f2+7PP6Txd8tApuLYpiUNwzG8P/6m
vpdHLP3vnuvapgvy8fch84+/QdDvoj//MAweMk3hOaYwddYcXkBb9stDmvF3NEe61HXddRzQm8L5
43/96v/2N/zff9O/FUSel2QJtX/+IYTJc1V//bGXX841DNfUdVt6luG6CCdNi8c/3+9AyfD9xv8Q
AQ/0lkassE3k4yS5Z+HSVW9DSEHZEPgHTrprz7JDkv/7AK+aOUdQljedKJMLsWP87PITkmY5J5PA
vG4s273D6P7Yd3b1Vg0xXqYYEnwbaMfZUe4jqau+GefaK5yA2mftKvYd3rXXhQBnGepVhhqJezWG
pN8vwzI5CDwg9wYO4ayPOhDrWrqzlIofW117S8KCtI5JO6eAZp7jsUz9oankOutTmoCYix+pxPxB
TdZr0WJRJlZ+U9R1tJ3zPr3TmTNcM6J+bexua5Ca+VbEmbFBhodQagok4RVOtPEQM66tirscNJd9
TmkiHRN8rYzFRftUaMF9anQJ61HyYIFq25LhglhJde16bjV3g6XJOQ5FGu/aPoqQ6cz566AYzves
T8Iz0pMoxis9T8RnYjADK0XY3YeUP/uGZuOeMVNwbwycQiz2/U8YyzcxEC3KKjYVtzZAFAdJezsI
ANki3AGTdT7c5pNcEvWN9p9czFhEj0R0JJTHhXHl9HN0sjwn3w5Eaz65xfz8+71h0G8Nzjjv8OBI
bmp1dYvi397TQO4YVY3xBTfXjZExSteNKTyKOh0PgwK5Y7mgAXJVyF2PsPRpxqQMuo+kCM3Nn1zu
vCuvsftNWgTmRQfVvZ2t3Drj/xx9mg2wJsCIEYOTES8ykBocgE092ghCscXw6e8DcGCs3ayb3qmz
ErLRFcUDBxRcObISF5UYy6lMk/etHs24a5voqRQtso3RbV5oLJA/X2xtXapnpPoMnmunvcMxb0OU
bYITNbaxn0mzOTLJyK/bmuXZpId321WD2lS8VY/8bTm/4kF9y1rngkLR/Qm0Z27xGV/eIPwUwc8n
WaY/JFyGL8MyX5/HCR6H67DrMNIQUXajHLDpCF7MKw5czBa7NjlohWtfV65yfauuvbOjkdalvKG5
Jy9+WDMvzZ47FXK0JYnnffCau2RK7G+FUjHRKNtIbKDtE2OD7MkjYusYPjkEfKnWTV97AS2o6+P8
kaQO3IlNOV0Ij/O2Zbs0fJj37kSubVuby7kcyXqN5dRd4LVpOIlm8ylTEEJrztQf6DYOrRRsO56z
dxguhch4u9sM4uRbPcEnrnQ3fkwzYmiRTIa3RNVXu1q1JpTwCC2y03NuF71z00mLsGYDaqU+po8y
maCbtRJxck4LNzWDZ5xTWLXLArBGtFxxacmeX9d8h275uabCV7dpDfRVxfKraTbd5cqF8Vjle9u2
65s+pepB6ldCiWMVICTSegK521AuYHEthbgxKovpO7m/bZoFqBgUqXidLe8kbgZ4jN4HQXcOB4QF
j6VEdjG1LNwZZaBfFYmqkKYATyNIXdwi34yw8ar6Weu6ny4U0XdO2wv5JZGKM6UkibveOyhCPGp5
rT8YKYEMwIWGG1D8zh7mRbmpLYhDVlt4twwt6FPK2vlsK0ovx1PvygGuD9pqOhlJb11zp1ibwDDq
N8/AHQoi+JMEJgiDYrQvkyREMgyicjeYVfToVsabXiv9GoFPt6lhbK0CQlMubZu4Jy2tMm4Bc3qb
0VjhiGnDCzRy55TX5Lb/tweMQjp//USip/NfP2FW5Wu3WDfLhFc+VM1HzAjolQ5bvw3D1N2LsUtf
7ZJkH8YQz8yxWQFIzVj3vZO+ag2nWzEF00kzrOpBVPPh9+tp2VJMYvj0f5+NzvjJC9+LxCtudLe1
7gu6DxuTNhFz7dC677LKu7ZCgWaJB83lQ1VO1+4Qeze/31C7Tk3eHReKVnU/kxN5L52A89vi5Diz
GZd3uCP5l68zrNd9wxrq3e+nYmyuO+Dm95L8lcMovSdPp3BAxKM9455U3Cj0jtEihC8RstdV1Zvl
OQ7jlAlGsmktt6AJRJVMccFPVI7LcCooFowjnyrh7eWoD/dJMzJmGqvn3y/3qgp2aWcxF1q+i1EU
VUGmcvKca+u5fPr9v3UA5ck74kLNCprYWKqtt77un9uu02h1Rd6VVXO0//16nlW3qbCLB6f3NsAx
nG0wtd4pKOfOt/Uiv5UiTracRPW7xmEmZAZ69ThG5M00ZuKnXpi+hvpZZ7n6oqJCEBZG8tbKCxTI
Y+v5yVhWj53bvfWjaF/rcLp7iaaxe+pLu73LUrlLONI+QeawbiavvdBPvJJ6DHlZG41bQKik6kAH
XNOyAiWEbPYpjDR0l2FmnL180Hb/k6vzWG5cybboFyEC3kxFbyVSEmUmCKlUggcyYRLm698C74u+
HT1BEBBLRZFgmnP2XjthbODJfn+0DRQ4kgrgdQyQaGRWlXykaXKjC8O6Nxmml1Z/smBa/BWKActD
kfxa+hXCKW1EqEtdbl+NotiwGNIu1F6AyKiw+GoKe0tjU/0mhdiZQxJ/keRWLdB2Uz2IHB0lHgNh
J1znJY3wXWShcm6dAAmRCsd7dzyqTErp0Ze0nPfWbcSf2JfnuAG9VpW+c0iINQQIMnwqRawG1gga
nZaITw5+7CUi4ObTh7bfoNH4E/d8olY/CPQfGt4vpoAGO8EhLNphN4Lt2RUIUg+yIW+CzUR/6gPA
itIe7MfR6vH99WVxxa+QLfM08l4sm4JKqVrjDa0WMwcfL30h5kFbEPeSTHvSh/FVVgpWgaXdsRrI
3iIaAiR+r0yzJ6gceuvVcc2tRsbeX0nklCbb5q+sgbupwPuhSEShKG5+hrx/LE1+75gNl7KihDni
0JuCIvimcvnaBV777WrqfVRF+KXS5Gs0RvWlHONPERUEFqfTrwG/9LMM+GbKwUw+yxQJuC/66SBG
xN39oKllMsj2GPjO+IgJhFZ1Ng3fMDd2jluzl3MI1zJMVmxuhxu3tMpH04nFSgEdeQbYRM5r0FZv
RKhWQAl4GWSZnCnsIkoM6D0ZEV3gB62mhjPPrDQ+nr2icz4JX+tRLnXlzSYyCempSK/2mNh4dtr2
LN003ra4ybyQVVDmNc1+xLq6zWhAH+M89RHZBs6j3hJPmZKpQ/+Lu525K7pGKblDDeVrEoGov9Q0
vPrkp8vgqYYo1q+MuDifMwlfr3e6FZ+EegunkthvCy+ilY/qDb7XPuRWxNvLapsYhd39WXXWZYdG
B2N8P+10bVjpHcuy+yn3R4GFY5Dn+6nAe8D79KbKTjtTq48eWC4geBHquXcBmnMDIcdzVf1Onf7D
Q8/9FJXOeLXM9Hy/HLskkVCPBqTNuuQ9MKARBzmZDDoihRY1PuVRqZYpSr+PDK9rxCj/Q4LHO02U
7Ka7YJ37xIHm85+nstjBOkEY746S1bqfhvinhf3C5iHRGKRcua00JnrpdPlz3TgV2Hue4ksfQqc1
fXR9yEgXEcPgUayGJ9sjri4IhLNoK9+fiqsdJ5ih4mtf82FFnTVtVNFkLz1pNEwEK8crg1uaBOlO
KqqPrCuDm0FpYRV4GZkJFvNjSETkJ5ok5u/8YyrGcUtdGtTnfJlECmZ4UtejCNIexdJo9c/1iYVz
x/9joLk4dCUuwvt1BCtf1mB4l6nKzJPWEAIKrGKOAcYOjaPEfJxIcQQaTxxQQ0TMKDT3GrmmtU3l
WC9LBqwbv421I62GVY1I+xYnlSAnyyZ+3E3FbWDjBc1D4Gm0op9G94pTwlphlbT2nJbZ1C+JgmBG
3d1/GMq8eZFlGl3cYCZ8GeM+JHEMg28in0bdZ9GGjfp+RvpidciUeyTDoYQ0bOq7utI3fZbhnuo7
AiN8G54V+qi+0SRyQ64Holn4nmqeRJ6otU2a7RIjT3i9H6oERn6olU+pPUlKdP3E22cCPJ49OaQS
ZM8+MCUKpfg4XaTM9zPDsQkjlLYN7J6slIisr/VQTMNWF4CaDRkHb53K8wUhg9oBW2nwNuDr1Jsp
uVVx/6xBP91OgigEp9P8D3MORjOEMZxR6g6XSqu+i3pA9Tmi07acKmRJaqhtR54jXNxsqfd5+lFE
5A/ELRvLuJ3SD89s3/NEawkUHPOn0Qugp85PS/uOcaDjGxVhx7Nlp121wVMPYMldbuDbBGX5T8cH
tkio9TzVRJfu/FlgUIUhrQiA6NtQV4f76/HSzlkRLO1tG7tWHxNC0/llqs5utr4EfoXl1v/IA3NL
Q7l8lQ0I4KaOprVnACbr5x2aoSfdrjYB/GphP97MzJvWkCbgZjmi2kz53D9ixt4rshCxTo96viCS
KVqmtppT761zNcTVZxtYj0WSBM9B7IVACbnTMoPQ2wAmD5QLH+RYOEAfCmzZn3w7r1eNX6sVHij3
kZdf0tbtzsSmuI9AGC0wPfkpsdmGiDZ3D4M0gkNe4x2Spaqe3ZThEUZPfQgt3hHpBt+iLJz3QHNQ
1JWuTV6zn6zcAL13TkDmZjbv0gjsoXR23YcD9SCS9rsbhcFu5GfLxm0xrem5fXZbYxs2Zh0/RN01
Ckr/t3LCq8v6ZdcLi55B2LvnxCCK3k4kNzxnhIkq2hzU4/DGsb+jVUZ3vx7fNTBRVRCYkLW/GFJx
7juopaIpcj6UqWAdRj1+CJsgZ3pc3sYFMXLq0qBfW63wH5XVPvsZhvYi4zt9H2TNwfgcDNE/maz0
hTmBKqc69BtgerxI8MdKm/w9toh+23GLrZsp2lmWbvwZ2HJAxuqOjM1qF88Kq7TtX2MNSUUZGeKE
RORIYXgVm2O6t8M+5gwgiJlnaj/hDWHoJza+su3xvRkTTPiwIBLfxMCjfd4ftEzmfllYj4JNJ7Wf
ZOX04fitmcQn0/zsz+XARt0rve8qZgqyWdTvvagfDhHtJ1SdbvpUlRr5CX26G3U9P0V+Pj3qOp5s
5bqKAFfcMqW/1+EvHTCGf6VEk57SLMiJWijEP3WnMQKiDLWA0V7oK51V2CqxdaZ9NCS7auwwIWj+
moRcAKdZP74Z9DxpGCj7eD/tU5oEWOJfGy8KH0UI921+ViedCboSwKLMbW82pFgsF255DaMu2ucu
OmVi492l5/R0bMAqIJkqDHdppBR0dVsdh1jhtmGZfryf/nuQ958Ww/cUwVjRvPoHps+4C4EOXTIg
lkc2/SfD7fSLP1+ifSTpoCCsSHwHGqhVcJ+Y7NNE453i4FNUtX28n1j4UPAL403Og9K9gLh2TOty
fxyNcM5UzmJPzI5WkiTiS2bAgnBrySRbg3tovC47W8rxNqClo0WhNRfq4s2zwoh+DHQ+UPTi0afo
WasLVDIbHGd8wXXDeXL6OGO8RAMAbODJnC9Vs024ycNskxXEJhKdhZIb8BMf6zAd/7nGnL2EBoZT
pM7ak87NfxDYo2oabgeqNN6xtKR3CeHr8dWtQUc27CsWd8VUPYZvxK81Z3OIm63McUt6qNpv+GtB
nYdefh4LX53ZjktQUubcPMlvs6cI9+uJzBD7SiV0bVhacy1qMLLWFJDWOp8GiSaYf4GmqWACVZM2
/Xuy8ZBeeL1e7jviP4J+TE52KT71+qNM9rhh6LKHcN0T0hsfTQsTIcyl12rCNUdmDq38jPRZLW4A
6sqGmiBIhdbW6Exg3PAa0/3pejyHAXG6fowYwq6qR9IiyYnRXSClyHYEoay+aA5DNJqklBP6Qq+5
PyKeHFaDhZ8yIFKtGjpj500aSKFBvmpadMTONh770XJPUVbx5YvTXVSk2KGHOl0XyomOqtNOtQiL
7f3s34ONk4MoC15WOKc6D5RPD0NtlbSt62iFci1ZmE4dPLZTg40af0FtmQHSj/iFbY97AjYdbOoZ
O46bO37txaTv2Sjg83UIk6qsRH9A4Mhqaz70GO0POvJgepjI5RWF/6s7qZqlOIC4ouzaayblZ0J7
dEPjYqLT6LUorKXfr1A9YpWk0LXUMxYKg27YL+kcY0kBYGWbkrFsfplifnVOifzrPivpMdbL3BDk
nHnS/dDb6G2wk+oqYfuekaai8ZuvEyAXLTqDKQDy9MWY8vpMVGO44CtkfhvWMREee71Y+4URYu+H
tLT3VajsfdBiWG5Sw9+OYXy2u7Z4rCbZvuS0jIktNrA71g2TY+/GEJfd7JF8u4fCLpqTMaNMyfuC
0K+n6T5SEPn1HLumSBjUiqgz9yUtQYYfDpNTZOByCnfvpAhicgoQa1kH01vFjPcwDUNzspRlLeiY
1jjsmumUJWAKfDaahCZyej+koWKn4FXZ1pifjI9g2pM+Mr35YbUvcrfdRgYuCcezedn0OneNXrSv
ygJuP9pFux08p3nVuhihPgyrJgeJpMU2k0jktN5RsxEh96wP1lPkHU3ZxJ+ubw8LmZL+WRrWBz2H
8Hw/TMJDp1ub3w0LaMRoZvk6DJiyNA/sUs27dpADqTyYKG6Ngh/dYuTKpYp/LY+vGP6J59isMZPG
/oc12N4Zk2Vx64rsQBFFXu5nEoPGiLT/Zepd95RW3aPlq1NdVdQCKxt+LL8/yVpnQ1tdPwPHaXaQ
qm+uRNo8hQTB+UYUQFqqrWIZ64Dv2dqMC2EazR+tWFVdFa8JrPGWDnxnIsj8KIPs3XibcUxZZ+DV
/1JVoJ1oOLVv+KsDPXuTkxWeuzz8jYBbHyoz+MVXh1CK1HGUR3BD9vA5hrBqnzoUtk80RQkPsQ4I
Xm61NWjc3o19SOATSl/j4zbYYpTGeEzYvrue1p1JOSBMjbFwXRfIfN1+/E7L6U8gXSh3YfAnmFvk
dTKpmzlE1oPuZ/HxfqpgWKd0O1Z2xbdlZyE0eJv9TKyy+pPr6bTc+SRP7VTZpySJfqrQ5A+FJk8t
0hz//wdBWCDqbuhvz5fMGGNAEwTOWi81je0Ofdq+8Iq1GieU7MRUbMZU6g/wl1x/lbjAvXTR3ASJ
l68lahtAftUhaqP6NXCBevcOSiek92zoawuBeZg3j/dDavbNY52h5bv/IEwKua4G0S5EK3OWSKi1
tHK0yNzoUMT3wMlJwEmOcwTmERsTISYFDVsvbNK3Kel/idcNjz7l3AgC0FGXTnV0XPX/h/s1UT4Z
WEfLtKKcMO+8/SpD5PJRuJm1wWA1riZMEeAo8t9JdJSegtTYt/CcdqPR2lvNi5EYag7B9oXX3yzE
F+xPWfeTEkSmMp0pmC7spxjvs+4ID4pmuduba3QhrwA9NRQZUMNtJ9WXYAYZCnvtt25r49CWf+2C
ykQIl2wBnallCSHCdZcT+WF6VnCoUcdtSkoL90s5AhlJRQtnPsYN3PE4+0dF1yvyWzphOuhgLckg
hHuusZjGTu0wPFqv99PBf4lUQvxZXybP0gCaaerJF+01sTD1EfC9EulTH2pLP9UP4TQ8g7wJN3XX
ATKcDza1TOCYA3a1ycHH3VNYI+Y32GMT8q/K8eXRGPX3Sbig6A0PXD3oMdJJkuYlElHzWYVfZqN0
PCcuWdHw155NshFio4P66djP04C81IWKaYngy6EOkXV+eCPb3dt4hE5vgtbzH2rmEfxiw3S+H9zY
8I8Ttl8SFugUluTLyZG+lxd37pNvFTNpGIdOYfr9QeX99BImEjMpObIb/LEe0m4mmFieRSpIdNB1
Z6uQkUcieC2ctHvWcM5KS0ddUYf9E+0N2L1UrQn9/MD+6J+sYs7Ymdry5g+Uzi0rg9Gqu+UNE2MH
YYFttW22KZJua2ashMgBNdi9hxJFfV5a/cmj7beuDWkszD6Sr3rXbT3mosv9jNv+WrtDQ/Y7zHUU
jIycHmK3wYLUtjRg8aL8TKItotN85Q5BeaK8QySVD1PTUuvYJScu80V9I6R1GTSdeHPVm3CUPOVG
Wp/QmcuTJHnyNGdQ8Ph+tU6Njdsn6b707OhEwJm/AJ+OAYbmKFvzDHtKxl+aIWdLUhMikuMaZJoH
7WrSQ/td3NEjjk2ZFLUYjcuQMjEEwdXEOwR3pnxQfos+l4SYlR0QwwU9EK9DOEUnSaJuF2hYGKN2
TWEkORQ6pMMxKzHL2fVFRxOwrkf7265JbDYmP3qpAIgviv5QFzWSHddIHkOHQ21ZyEw190BMy7LV
YurTjqc/qhbLSe2D91Ze564RJpHlLTDbICuiXA3G8y0YkCI3elDgnEuGfQmHoCAE5n6cmIFkMyH1
95U6yBpuSTynDueWgD6cVfofvngP6OXzX02ODMyjt/ISSnXQluAq8LnvnSDwXxQ5oUsMDd2m9FAe
R7BOhe8+hlnOIlH3NnVRvDtxE3yUeCbQDNLopDBdvQjQziqfviEgK/wEZEmGE+0ao6xurR6u/aBR
VzhYs1lBww96AB+qeMGJv4zzKAeAKKby0MyJBFSrvwt6kVvqhNBZpJM0+9b0n1pXFo/qPwdjk7Jf
PdpknR9rOMX/dRDzaROOEF91c2M7vb8fTMffTwTRujpLG7/2IHwPtfNMycDcV2y05mhJ+zntygC7
IoYDjDFfYL7qv45DfTtx0NsMaJwb0dd/rBwORsE6+YZXJJ3rZ/pemNYp60wskxl2PSCDale4QXIO
YsQfOUbJso2JGcKPjEpVH1cNJfMdTrgXRgDr06QUgAvFlkdF4fwKzeWza0Pz00dOvUgzIzn5Awjp
sdZ/WeBRbeubV7cqf+AxjJ9eYuB4jZv2I6IfgNZ6EO/UBU1cwlb+xtiGmksb01uID3yBFbdb5WOY
4wguvmyVhj8GoPquqZpPDbvn0sBddDYt3dzT4h7WE5uQlz6Z5UbIz77BpS6sICLgeazfRieU22mm
kcRjVUHSO7T5WH05sYdsD5w4HevkGeRT8Tx1WbqVE9EkgWnkz4h/6cqJZKUmIKYwRYF5I1RO4tZ/
C2rNODiVRRbaRFq4rkNOvJcH8RoDlWig3ONQZIU9Fsn4xHaoOzg4WY4kM2inTEMNZcHSWzUlC08D
Ta3wHHVLqa0tTczey0Aa7mbUzJVRoHkcYUpfOzs0dpUOtF6kZvduBuzr4kYcDGpri4ZM6aPuZs4R
pTQbTccbX/GDLevR1N7HKR22gpLlinaS9t5M9bc/NM6TziKOIEP3836Z1b61cvmct3abRR/8GatU
JjrSlsQ55p4OwH7+ZQl4qcWg6PnUrQpvNlFV939O34VkagL1Vvf/kwoIzUepe4+BDMNLaP/qerFt
cuEvfBZ+G2JlkiVACWsT+CA2Z4lMg3xmoj9L+LzVIAGkhELm5C+lgtkZpBcfkDHI7Ay/BqPtcDeY
2optSHvooUVhViKiMsTfCbFyeAithRu045ESsESEjJrEcChDDZSWd4lI5Cayy3SrzSJsbu5oUwd0
pjOR7JMx9vd2DvGIIOPowYTz8Rw3f0DM2lsq5f5yoLT3oVkodkmFwolJhewBooq+pK1d7OYSTzKE
0wZclj9Xy6sfU8EbmCZioFsMISaUv0sZW2cxztx6nMrLwT2X9Ujd07ZybvBoOzSltdFEvYsUNpLJ
PObdDFnJBW6MGvR91AJQwSL4SbacWtS63ISJaV4x9ohtHkLbVhHxi2EOaIIcqfoxTAiLkpVJ7p87
7nw6Otf7Ie2t5oGpONzVnolvXVniDLMMO8ZQyoMhsYekBrcbUTw/bJPpfZZy25MrtYEE95PZUnvT
4lZfUFhPZkB9ttbgprbROU+7HhK2bx/77wQB/b5n9NISCgeNf2HTV279HiyGj6cQ1rpRbNCLvIWe
4Vy7KLSv4aQ19OSmlKgC4VynAXSLMOCqsqA9xlH2e7/sz89HnUoj6tnoifmIoXc4VIxwLdHisvry
r9UCEkKxtU3xQ/fkj2YFxHI7CH8cs7tEciK0RgTtcugxoVPJIwYywZKCrColhLcYD40HvRptlXGb
TCdlg8hLdafmVBUIevUy/iLuAE4iongo2gmi/AyMU8EcS/JraZ+c+XB/xOgESCeHA0crzF8MjYAa
MOntOc5GaA4sGhYUTNmNB/pm6LTfAskLsub0y08p7WeGuU4GJrreIPygEQO9oIr3Lgr7jR2J5lwH
GGtJmN7BCEBPzg2ypA52nkwTiGrlPUjLNpZ5bRor0Q3Zc6ie+jZM94YVQyMozKeY2vFbFqxdXIjL
pBYTcnbxE3X2ByiRaF+Mqt+x7anx8mvPzBnHSE3ehiahuWVdQkmn6qxn56kl7kwoZCZkWYW8TqLk
WeiPD8pM1MbO6q/JQbtup826U9GhxwgaOOX0FMqYbab0/Gdle5CbioBtYRC/skwlMa9MqlvTZRh4
i0Scm3h4z0JyWoncyXovfgl98p9c8PxHv8MbEQmvXDTsMW+1MMgZGa3knXBl7Dvk7uxsItnXbCmY
AgmE1czWPZLXhc5UIY2SrKG0pzLGhUz+3VzQ1WY1Ky84qep32j9fZam2gl0SETaozhtCDJ8kMfHs
DtGnntGmjXutFR6UrFxfGl5/ZSfhA2rJFWkLHHLkaV4JJWX0WYbWFc6Bh7aqT6U1vCV+E27kNoCZ
uR8840XXMv9SaDJe9pExrpUfAHK1w5NmmSSO0sPYhC6SaXpX8J17/2JTA7sId8xW3B+f9EjAh8KJ
u/SEK1zYgbGP6MG6Fz2fx9Tnxylkj+t1NmiuiDWR3bmPI8V+PBOpYB1svWaWRX6NEuVFabqx0vl/
l/dTXcXWk6T03LIYdZqxXc5yBAaXdsKxFlfB2jKfRxvakXShWhcZ6t9cjy9kr85yd92Msq1pkxEW
4rbX8zy/RAIX8WQlNbuVLrvgxCMN1ELxjk84W4yt3m/CxqPo04M0sDy5HEzNPE/28ENg10zj6ibs
r36PL8SpL65luAtDtvwjaCQwkEVzGSq8Ar1igO/NUayFrwAps7e/eF1PKziom800iW0Bq3kL+aUg
ONURvJAJLjpUpJWgm1EOvXjU7UxehGMTuTe/W/fT+3O7FA2zs0u9AVd10cuLZpF0qmO2qfI+XcZG
PKcUQooD/YnaviP9dKKFFLF9PJfCD8820XfoFPOLKzt6iMp9pLs0kGTXn1JRIGUpKsbD+s8gUneX
27p19sDlaF5lXGKfAzQ++9DD0urqgfC3+S2JGat2ui2/9IbPWpF/TApzlmzbyF5mNFfQbfHpCWNk
donTW0PEwiHGorClmILnqs00enMcAjcvj+1Qn0lTC4+IPrfSzv5CII+X4VAjLQ8qdx7xqoWjr+sU
rDFQ3PVAyAU0hai6xAW+P8CWi9TXy0vgaDtC6cngqNqNCyxKZFl77MTwoGwFctAlyKLLKudSDrrk
VyWLNPxrYEx5cv0AGWfIm09a0mzumAehMYD8K5NL4tE5aLTO303gTNDSfavadFgmnODpQqZI2WLZ
rGzQUwzvejh/S71y0zgyvHiQ10D7VeXGVrqJKnEXFNZ0rIiX0VMsbPk49vu+Lc0VRtk/bmYjy5N7
N6SYnwyme8lSn46z2XQPoN+9y/2aNENtxfVNrWyS7Ormu9Olub9/VyfHIQq4ETZUU7665vzVLeSG
iqTLsjhwNxDDMhUkTwoYGCOECrbjPBIU2BsR9ybp1emHAtm8u46koLP6nCOH1Kqg+sxD+yeCUPkF
JfAVR0H/xyxGwubT4i/xrNsWeuOvZWAUmDrc0qFD+ceqEIza734oYJk65qUWAGoePII/qOKT4VFC
82kUYpHCqI9mECY/ZZI+B6PTfTMYfqnScT+NvswYbJ3qg/mMcAqntt+ySeGfC31xs0JN4ifM/ZcU
5/mit9r+ORkomqfcQ9eEih44gyl4qgRxFNPYm4+Dyuo1WoH+rIZZ71LE7Yn4aoyjUpc0WdAEmLjZ
D1qMfIItmdwHTTPS63MabDRqOIT6RIptKqcj1HVj05qOcbLH0F+7mAjPDmLkNZJ1DcMrlDZKqeXF
7dFX2mXQX1s/J8M3yrzn2oFe7vVV+RqURGSVSWOgIEZqbdp69q6lzGDoD42PgC7cg5BtCRwFZWCG
JjkEm6XXhD0MLV093S9/FUFiLvht+ls5hXdR0G1O/G0auLzv8bTiXWEqwuH9YJhEvhEMrq8ciH6/
PsRBqxnsH1WJp9nQ8CfLtLdyMrov12SRWre69+EqxE9CxkhTNKrDnp15xAYjfUR9177yd7FO09nt
28yBS08o81pTUV22sd9cyNtpVi00uienq5K1gphzNtPBWbfIUE6OTt1Iq+cqtK01W43B5AC6lpB5
WZo0hQrkUl1u7wgIyA/EinrbKUTcnEjo0H3RVKeJeAH2Mk59lnHZofztBlASs1+vlPZTJqxk1WE/
uub8scu+r+UzBmMI9qZhvlhW3i7MQUtuhYRe3rjx+GbZFckgqRd/dLN6ykP5+Snk9K3nYfFNbvSL
BCT5RzT5qcHq87enHytiQXnZC4nd8Fys33J8++d9Fw+KdQJ6UYRS3A+s6u1yCRqIuAC9g4ua++1f
gk9OsZ2gVze9l8SVyXfP9wrnr/ocNVqDwC6Cd3ui6FUZXvtmR6b2kHlB+IojCuCQ0IaXfqTi3uhj
8WwqHH9SpcHF1PtsVYSd/tQUsCnLwGofu5KCSAf5+KzjOdg0tchPugTtVaVhcpQ5WyVn7JJDw+Sz
o1WfkqY0OHtK3phOk8g5SFRI26pAZV3LtN9I+kGnWpssVlxW8hgwHK97X6+eUDzLVSHc/kJPHwje
iCY46Jts2YCwf0FhB5941IfXLqQlQMFAu9nsOh+kb6l30wejIB0VfY7c1pFvTF9plL/BjCr/gFh8
rBov+LElSPzY0X/1qVzhje9mPDXrM+wUKf3lxT9vf+BSdgpnMZzBbO9B7ITt1tNcCJNfthWHzu2b
n7oNLkFZmt+VHX54aK+/ao1M6TE2+o8aePND7zcR1R40E6ru+lsRoGwkIj19dXQoWvRbWZyi9Vgy
+DTEoCXBMh6m9MK0M6zsHimCB0jsQeXZXoFuPSgcR4cOq/8/j5y2pbbbekB6/nPt/sht/KJ6+PfZ
zfzj//rJv0+vNEhji3+f+T//TUORZk3iyuWf3/jvv7s/734aFnh36RClLOyz+CDLMSJAC8rd/eD9
51GRFqW7gAy1loJJebCqc95RfhJjfLDoLT+Sb98cI4Kp72foiyFPJG1RHnJ/OsKm7h4nJLnnHDoF
WcKPeQdBiP3jyBdu9B7JHkDOLIZYmys5oKPmi35y7BKHvXCp5/s2Dn9iVrHagySY8iwHsYopaj+U
tV4wrVZidndaTMtw7q1abMmSmYPlNO9i59EfIPWQlFoHzQkbtLgUr7pXusdeYBS5nyIidAFuOi/3
mi4O2+bInR2eIdO9idj3XzPbi87N0P/UiqhlZUzNoQWvsWtlnyzNWtZvsAeShY4OuzWwahtRp79L
/H+GbdbY3vD+NT3fKzJ+q1UzZuQe1dLaM3WsTNg3vwUUUFrojYVCTpiYAVJJcqEJXMBtYw8pJ+M3
rc/3ATl2E9NX99ONJ4f64DIlneVTgZJ4kU5UTYAEeQ9VrejWeK+oqArs3N6wNdgMsXFsD6pJfyJE
C3aHPDduMZI4Bs4TDZ7qwpcBq+DBzFahE5MwXBYJgqv8rFl2cLbnYd8cYT1WNYMNa81oaUbAgJWX
aKvEVPj3lEHbWWTOonJxekYV02YtsYrYq6EDMlMrMBzmAHIf1ovYS4VFNR4aBPrk9WkxKBHn29DU
Oeuj5yiPdcZA+J/gD2G9w6+iy0rlyrg41A+uifddso5ZiYaL1PuMayTREuHLe5vmKGA67W/or3BN
uw6J4W31TsWJClpfyiUIf0iwLFcBrmBwEuW0zdx0xbc3fDBy+D8Yh1dBnDTH0fDe3bBxNniLi8z0
qS3RO6lLrz+qoPdWIK3nFAxIE0y9IMY6snczqjTdGBcHNQEhMPw3kUFed1DBHmxABcthxEIq7RZw
ABx6NNHjtE2djHYxJfzOwZ9LVmiPqnte2jf8TssGXu2gfcskIVGy/xRDtiqVVO9GHy6z7JVw+f5v
PjXRQ9z0n9lEdnIUmDVUpR7ZiEbiZEy994Hi9Goa+mdLPOuNETziIZnWvQNJuyD5ztXtOem3sB8I
b3Cj7rOceirojUVcy2+Y2J8eZHYyqiZ3IwnkRnu6yqZyJ7querMtpZaFXtlrQ45XJDTGs08+ikbQ
Fcv/7KOta5DyrD5qvZPcZgDgCi8q+D6CUYgcp/ruMm9tFcEGGFpx5QtCyLQ9OzRe4I1Zb0MJPgpd
qEdz5Nt2YxiMpNqcRYyixwI/xp031t9mRKKKK5v3HPDDMmzLTZ+Y3bZP0DCGLc2SdvLJXzd6LFra
BBDDKh7g1epX17b2wg12Qeq0X5U+L3lQEj/ZbGSPPhguSrCjB+cd08yga3td2NqrVevEaQOuxoSK
PBY+0cCih8oK+C6dZJoChdQuwWPzGiXR+f6zxMBvUNZSnCroSU8deAI69i9VqoPsyNljSWh/F6vO
QMoFrVyao2y/SEzaZJZ+0+2SBZeT/0HANn3mFlSHDj87Xmn/Y9K6XWzTTBMYh19H90+Eip99mLNO
+WTwN7H6MCnW/HL3H2LDCP/4aP8bYBks8CQTQEH7ZJ5w21jcfOWOf+bFCeSIitJgWz95uK4nl9VJ
MGWvQ61n31FZfAeN73yC4WB5n1MA821/WBe9UexR0xT7+6PeQfXu+4k3Qyn5yb+H/3nO//y7//on
91/x748NaAUbBJ+n1pMRm+cI9u6cnZHMh97uCM379/z+yOoI37g/IshyNMn39XNsvkVMhhlL+XFv
WtHBHclXlejC90rzh30GVBKGT1CD+58jiDtZ64tWte6y1oFWqmudW/pBDw2bxEE4w//H3Hn1Rq5s
WfoX8YIuaF7mgS59ppQyJemFkKmi956/fj7Wne6502g00OiXAQ4KOnXqlJSZjIgde6/1rTqnKbU8
6Tl5VZqxhXlHS8KvY0fEcZ3235ngG8/LxstqOaQIWm7b1f37ZSkp1fHvV//xvwxC/Cd//l9+959f
qov0VKtKEwB6m48rDYxjZJkHwrb7XT0Q+tEYY338+9WQxPw8/8nv/d8/Qtnrc/1r9vX23nRtvBzX
ZYvEyhFPyCNnBYXRQjKMqLr2iHe7pQ+7/btsy+0RgGN7lHJ49U66gM/Xo+mLSV9znJClE9nw9735
+xulonK90oJ5icKDUkY9/UCtO1opmFuoTAVLOjvoU9r68TTgWuEv//vNVpLSjvHasDmGvbj8fTzq
LimPf7+qqNmODfhv9uUTnwDUwEwLOnSyts46MUX6z3fp71ulbG9V/zjRyONAwv5vK9Fhrvw4m4tj
pFfrcZWkBeWVmWNdWBZiEpT+aHVEXzN9cPSMUNmB3jyw/Oxx7kKMDDkVZN8xbVNH5m4GMqh9qUXc
gpr8VHXq5CcmM7AklYk+N3eWOdMpjeXG3egPOHX45e9XwGm5NEbLHn3GcIyjaTgKSddz5++Xf3+T
fMVw31SPZrUS26mmP1g3MZUO49cgJDAnUgPruRlgiVZFQTCUiSbfqvezbq+fWmq+r7LyQoQRCqxq
Ss6LlOW+TFI0oe1mIFDOfY8lffwWdedd2YQDM3Ad2TJ8Jc7Mx3aDZGwM8FDgz6cUdA04EOwRYF3D
aVgQkKbLGzkEh3WGXgeCWD5X9M2hSNUUvEJo3tAUIXhD2taLrEXfAwKDPtQ/BehNQNWWk0lGdBmK
ZCZ7gxl6kgNBrDMTt1Ie0zvpCHnVt5S7on1vrBE+jqQ2F8z/yU3pSUVe8RtEUzO/53XkWS2IvcUa
7RvWwV2blKtjgj9A0EfQgTS9ZimOlJmokXxpLz1CfBdUefPdiqtsM/azC3ug3iGTNkbM48vFWJDw
whP797Flzm95/31WwP+EAvCvEID/tftdbU777j8CBf4/RAUouvZfogLyCnLW/8sK+Pu//JMVoKr/
EIYwbDosmiEYppv/xgpQjH9YumkipjU15ByWjkn//7ACdPsfoLhAfumKLhuq+HdSgG7+wySISwYu
AEmA1DLrvwUK0BW++7+AAkxZ1Q1NpsuoI9K0FFWFV/CvoIAaBR+qzBo/Mrgu4O1tidcUjAfOpmut
yM9pldo7rLcT+xeAsyJXr4UxeQgi3Djr7aumTFKQY810Mbrg1M315yRLucUM4xve88RnhjS7WPms
PWzsFalM119RwlBhL/2plBiRymWiAvMzKlhxBWG2o0JiaSHko7VqO7nvk81fS8wHJg4/J0/VrecE
jUQDOC6ux+oQmM1qHZqZLETSXYx2Ie1MGkfCrI2J8Ctt9dGFZRjGmTDnxqA7vbrIUP6mJ1O+rvh3
d4ketl49wjnWwGAPIZu+/bsHDeegUWUUrNyhm1NKtQshf1Z2WmifE3vwmpGhp+fpa9QxFU9yHT8O
YB4Md7KTbZkwM1lODKIYCm0hCSIj9KzXhVf1pBi1Vogpom7OUSQa5h5wWotlDp1ZUp4Ek7glQzuQ
Dj+5vPyJtOp70CCjZfUltGMixtNgKqqLmvf3oShOeTyfGruCBIA1ILesV8gqLyjJD7Y5fGs9+Y70
D4I874WP5zByEQuP8vLAtYkBYNgyUJ7fwiShfkBN1kQY2KLmm17evcAjryvXFu8Jk0L6g0jLuIyE
I5lG6kjpEGxjHergO6agm6ovLwNhpniVyHEnEj0Pb6NVcX1lChiZ2G2YcIimBSQURj4agJJwE4K8
jRLjQbga+7Gon+qEwTTqT6dK4pKAA/23ADuE1kc6KmP8lMU5gPyFA81GCgrTSULAWTBAHIxFp3nT
U6urZFCEBMLGYUbGYmnsaE3CZuNznRpD3quE1FGO6UTSD0yUiHEsAjOOPOr/Z7Eu2ALanoNIwwXQ
PiZcGuCAg82R6K60uYtwlfhGlRvaYk2gpLrCZ7yOv3ItThm4A1I6bG7C46wgpeV60yqgIRMbxnBd
dy95U9ou9TyNx2j6DhN4lFGD5jSP8QRG3HOloX4j0sMDFOWr3IH0CWlBpIDh1JKYuO+SF9Jw01gg
4tLRPsHPAQwV1hUeZjS/jXJJJAIKFRz7wTAXSPBgPU8yGgGrnEiZrqwPKzUt4qKhyg4ocUugfYFR
QX9MVOMeEgCotLSOo7lHrMItrliiepcUqLeAoN7gLvHzRwKMZwSjQhQ1KWrywSAf/liG+e/YNB5R
vBGV12Hfw4u6p1a6lcUCpwjhPNJXGJeMu3Zapr8xvKPMBxI1Nok345HngYj1fLxoNWHX+sCskz+C
z3GjXtmjIwyuUlxL4P739TvYBqAmS7PPkw2rG21BoVyKpFw2eHYAQcbzy7RmP6Ndy4gzuwEh/sJK
sKYH/iCfCcRIy+T2l8GickCs/166gf6a+lli9/VYCsDPQR/KatsC1tTioFLNfR616o6tPHPT4ldb
9bonWgiExduMxM4ZBmbiZAKzndI9hjoyQ15NM17H12DKpIekxXQE1PapTN3sm/GUuch4dqtqYh4w
eT1DGt+X3Ij9RCIYfewYDio1yPZMG9nL1DzfITCsk6DX88lHvXTWVGSqK7lPozTetBX94KL11s4w
c3Sh8Xa77o1Tl+l7lADZxTS3NlkDN7O9NAb87oVNVF+4bSQxkVdwpVLKQmxo7AIqb3+CmbhHf8Vz
RZoyDX1n6niUEr0wHHBmmRcmGdkUDA3bkgRoPs+rna01fhTbSxRU/KhX6BlzJyPrleLbKq0rnBKq
0+VMkDEtlQ8ZWhKSSd2pCbxyZTN7LJREPRTEcJL6CKi21qx7BhT+1kC+2G9atuOigdEONS7tvSwf
qzKrjyPfrCFEyp1gWUWIinQZL3lDjo1pP64rwIIo39PztRlqZ9/aurlrWJN0MXWvzLrnuAPvr1XY
6OSiZOj8aEd3NU3D/Sqzm2sxQZgmQT103rqWJA5dORPAC3d5IGoMH4ZwMHq7a77gNCgfcgtaazSk
jCZWBu1llYWBtteo7OF8ORbna8RH5WkWrgH2z1xQa7dtdk3DSUNcDmyxS89oRs/zKmP+1KnsjGpt
r3WNSoVTFRy0AmiU0E/4GcxPrepQmVUTZEV6iwHDpvr0IyVekcLxDbOY7hd/O3IBi2M3im9WVRxW
fAIOcjP0yKF5EHJp7sSs/JCFJnx50hZXyXmWytXADWmC1pLjRg26Ac6lnNySFKBMbZFwZY30NmNd
Q8a05Q1AVuCY23JhrfkLGicFhbl6czRpbBpjkBSMeSaRfPf54Ksd2ODWYDa94NVhDOTPPRe2cgCS
UQLx3ut18tzhwVNsRk9lEtd0wTLCogyusHGi/y5jE9RgD1qNVUdDHcnFmq8B7oRdFhmfaOaMwARN
R/guORM9fP66Hnckc8tOmMvZjlzYymvpd48VeTyijZBSmQzxtSW60pyGTTv9AoYGzd96Yau1mTjx
vfLRhqGts1bhGBN+J0dEvhll6yk8vkbGbgxTN9sx/GlQ34C1YFDjM5FJPYyjBAKE00pvHtFORmnG
5DMpydRb/6gADUht5KBVfYuBiiN6NiEMYu6ckCJBN9vwM4OUIiTgZHPV0XIaG6J28E8TTmLrKKdp
G1uo8OC2xRDqmcRZsgo5Xlae27T7SdQQoVExQELZUijysL1yMX8OjVRxeO0aTLeItHPDA1hH8I79
M8xW5ZXFiDujTb76XP6gnUVzIqu7h2RtjnEIYbgbKNEAJNATh1TfIr8p+4kWKIMUaWmgULPyW3n+
QWBv7wdFWbjrIGjkDG0dnduru5I+Hua1vNNzLl1cp1hA6zXCTc9OTk7FmpFYpluV5SH5Qh3QAwZl
UEmee3SVSCjUaoQhPdl+LT2kSGBZBAi38phIBVj2OjV/5fbSHlaZC3ze4HmJO/G8aOSOKcMDwe2f
mcSb+rqQu8hbu3irasDYJz+nVvoPVOQ/40gXMjSRzI3RlgCSVJ5YO2WHlOaLYGhEtTaUV7WUeggu
LGoSS/GKTN3g92o4gBoc2ACxiTqNgeEmnr7lvN5QcOZpDsUfGBx+xgRyNfSXOUJSJBVEZiYdZJkG
GSWVjmvbWYNBkzMK5oxamVuSl1b5hvnY5CSO0L1ErAnPPkMNE5G/tPmwFJsRg0GlZ3VfgP+nD3ag
7U7/Gtr3BaWPon3M1q8cjYxu3ShzU1knlvajGZ57/RIv33VxEeJW5Q9fqf6V5p9Ec07tw1rIrsa2
kZBOT8uQEwk4rcu0yUF2QZgsDf6VyMnvOnrdhEEKqPj8h9HYpNxkyyOmAZejAiCbgC6Yut4sYhb6
eR6mk5zz4KR4LEkBJCzVnVuYrrG1A3tJUFQD7OfekocBsxVen3bBY4cNfcG8B7IkG3eMJIEbUGpd
U8OX+Ts2bKIcMwSo8KY0wDOainMM0smpK8nJXFSf/JNAqE3QN4Nnpp+0QhxqE29UUzwqcCUivGjK
hzbu5nBnRl/pwMalfEiMsUGeII511YS6q/qy5EuDurpRbs190mpq+5kWKoa35iYvidsaTNfhmPf1
BBn9pQTzqeMxyLmeIBlf5V8jTOW22OLa4jufVAC0yCuj7DJgPWVm5warvW/V60TAaTocUgYxzXY8
JM5cvJiD5Sr40y3zrZzI1Yxn1iuzMMaQK+W6ek82s78BY7OMYTs5mNagyxDN2nanQhr3FaSqvFMP
Zb8ekpWigiIPGY1nQYMqZQUpCsl90kNCAKe2PDV3lVSyB/0PrR1m1+Hgpd91WjvMZZAf4RCKBpyH
bh77uLjJ32DaYSyeapL55PcpnTlvHQ41grlxYmd6CW1s/FvVpyloeb0WHiKZQ5f0TERq+EGqdHIn
/IpSJR92HRiDDXHtz/C/GYSkZ+uxfFMXxg0Orms7vEXKxcj2S0IhV8Ln9zN5P0qfCilsMoghxi7H
VHebLkgPk3HKBMReYPLs2Z1vFRZutMOYWk71OuYUkTgtA05OrF07rh9OSP0mz/cqvk3LRVvhw5o0
x2kaI2WH7lgeiTWEvxuRBYIJSLpQEBDJ08+nxDiN86/ik4elhdb9IupntlbI1zG03WLXZHsQ/DWW
VE4GzyDZ4ZjH4VYqRj032QDfXpkBrOSm55UgndcbE0dytFLwnOqu5ZjGQN/8RAkhH7+RQWsqhyEk
ICZ1XizdQpO7hBsBWbtTP/b05FcXBGi0+mvst8Z9Bd4p/NnCAJid23PzqR4tssKe8oeRQajTvrOx
JoQgceD2roGcGAY8y5Z2o3WCGSTEvmnpPwZQ54ErME7DQcwUkZ3XXgEPe7Hhh7uU5rbp6Y8YhqZm
I0pDefZn+2I2+w7wLDb5dG/gMVj3pOFlIlggvi8+ib4iPKb4+niSJmUXYp0jRZawEadZ90XzPVU/
6Tvo3WTP2EyGIvKw6I7+ImD8l8+sEZ+kvbHzQQOU4SWHKqWezelU2E8yPhC+WSRHXqYeeaya7itT
dihql+qn5sRm77Aek/xJC3tigv5MfF7L9lOtjG8gyhTqkacOBZcOeyZkPpc/qcoOWT8PYv9AvhY9
/OGjg6IOQZDNrvVYonH/xnNG5khBfk0Qzo6IPL04heUDWnxn0QPwCxnJbuvBtOBte8nqJg1s56fi
2kH/59aUIdZ3uvCBiDWk6AMYXSz78Ej4pwTs7tk3Af3HhRgOMQCHIQVO44iAO20vYYNjHs2MysN5
32p3a/uVDf49IhFqC2B1JM7+zzC6kE9uYXiUD1Z/l74zQnmLdxghFH+wUchj0h7y+brRnNz227aP
0L9THjDTM8n4IcQrdrvQj+DhMSmEjS0dFwtfrGsMn6zzzT43IwM7gvCBt7C2uJacJTkYJGzNfqm5
2Qq9BKPMbQQfBcNadUvQcXcLvQfD2fjWKucFYXf5wHy3xvApnIa6543WSfKHvaN6Lajw2wBW5Taf
W/wIzsvk8QNqqit1nkRrl+2FTz85RN3ZKK994i2fi7ojOzzvPBtZksLmPnePwgbWFWRRgJXTWckr
0F1b+AN5uFdeGp8tPFkJv4MKqiKYZuqSszGcpwob88kgQRPYV8ogzt7RVKNwHRnUJL5s+4tAthfE
WdDku15jNu6XZE6WR0ADsxwUn3xwWX2qES8GSJ797B7NIPA8aYHXs1sJ3qA8Iitc8ln9EbMVfuIl
vC7kbo/SxYx9mRD0wjO7fcxmUe4MbHvaccV92b7a6ARps/RnVblY4z7bVRmJxx7qLCs9TRJcotKN
kzvPTwNbY5Ae8pSqdH6ytVdVfbZMb04WP45gCL32vJegLbOzTjwZ50G860rCoTwAROFw5oRgkdKH
gFlPmye1Yf967btsXLOPRgvy5ZWGPoCVEVfYTmNHQZPPSEt+wswJfG/gWMFWqSHzoqEnYYZyzF9V
5baYKA32MmfishZ6Yo9al3/Ln8z4hljVKAM6ax1nTJJ6hRIQ+DtJTkhwMcWV7sWVJ6Nn4+zT9yyN
RT01xDDTCdBpGrmIJNnXpg/1j0HxVDpq71Xjpehv8Q2sU0tTi5LXJSyeJUUlUcse9wTBzdYMCvsH
8XmePiFSIPIUczvtpEzCLOr0vzKTCheOeEkJuFeY6+KOuYyqZ2ZnefWTYnvtknSbe5+qqFMOnNzw
xRTjhxCcdNwBH+btLWZPsZyAUzd+TOOHVg7kaldouwlLvQ6sUHWW/NA/ZOrBml3F0Y3rIjw7Yxzv
F9Dk3NLeAZKsJBzJfh3eVHlvzqdVYnZzSvU/hGMMGnZwQOWBrXidglnDR11LhU6xSyTAN+l4LDOS
nlypvPFBh4VH3CVnD2L1vPdpBHMHp3eDWzD2zB7t316GHiQTDnVKzJMdXqbxsyHTIz9s4QrpmZzj
7Fyt/HdYrgfbumW/QvnR6wcWoT+sB2Djmg+EdrtWGutFGHubaD+ER/OJly1JF1k5SMMR7mjIzpe+
LGzeC1dmd/5mKdbjRFgIpNsA9IUUBxqBZr8M66SjGnnmvZhbEtFcM31BZF51AZ4aXpBCeNr4xdhV
Y3UZtNGYYO/ZrQmejbRn2OAh/a02YMtVQ58Tm9N7Gl8UKUiii15QbgajFPCSBmJerR0FTcW3aImo
YQX4cRoIDE7FhVAKGig1Jq1dLw7os3ry9swLPsmORo7+onTuFy0/lLhk+ubfnLkyqkCSjUqUWC7T
OfJ/BYHY5/yZLgy7E+uGg5YVQoWgKN+aYbvlRJjPpVbvVLFOYTwBixB8RS9iyHel2CswlIZfRnT4
akFFdu54iyeSamj9bbOpOLsBmhwFdohzre+bDzl66maQB0AZXvQ6ULqnmG+e3VbtRRXXiHYDmxed
U3/RjpZxoh1DufatNJfZ3Bv2lfKK2iQnEoJSetqzcJLxhl/b+h2xEze/VXZU5TBc6kD/oDyRWGSj
qw9nPt4QfzwIoXO6ngDUMvTHATioB126FtzKaWrWJxJL0Rb43CprWlrRGZWpwruc+6nyJBGKpQVN
5fOMiOXXSG3UHxfoPEZAg30gHIo+lu2uwucdNW2mjy5Zm+vfEqpdbIcNr8CtrXg6Hbh9sfpx8QEe
veSPcZ4QOD17nJzJJ9pK2JHIohTlVdgXrfFGzeU5HmGvOHbPwX8cyl2Bix0KxqsuXyhIqGPVgtHs
G5Utf4ofBr4f+93oKkTLaA6XeBodtkQza/u8MYqq/B/Yga7qq04P9jx62USO7x4MsOLNyvKHWAoy
mgr9CxGXMylHSkdwRk5OT3zt5JustYNXYJ/T0fN7IQ0nMn/z5/JvRWIhEfxkhKyB3iCQ5DDc0WQk
pTe9xm8bg80V6ANGx/g0a8SSjkyiPHF4L/IrjeejVZ3o0XEmpuGtuZrfOIyKe0ioNN1PrGaDl3vL
C8Kdnq32SsnIJYNUuZrQBtWbEcNVJ6llMGDO3ATvCnvIqsDbx5kTjfnBxMZWDZNXVI1v6dUho1II
k+6wOZp7f+gTaq1WPcyS5fOOQYHrBvtRo99VKkSqMfm/lHnNdv+gph18lBDxzCZm2/rC3Xqo4QNL
kv5C/RUh/oSAS9aZY1xsdG5v2vQUrgcimPnwbN2/wzJWfvK30nYK9HoXmAHJ66Ic1yygeEKmrVLV
1i73OHYMoLsU+FzDVTLk39Lknr6HlsdFkJA6frip3J5MOJVU2LwjsScMPUBOcdAGVL6sxZCbiYr/
17NIHrPZa9xS87ommNsbLmz7abW2H8kKffjSS/0wkZuUqh33efxU45M5/qroN4pV3Zvqn4HwdxVT
9CwQ4Q4vCgi1V00DDtHzrLHpXZk47yf4yEuLFF85EW0w6Tdrua/JLpbCx7V7bxlPkHbPExV7c3iT
aKSgzLHIPi//WAV9KLpXpOUcKytE0Zbh6UL/I5hlRGh0PXlmLo6jsyMMtrHgrMSsWcK9I7K35MoF
pz3M7/ANKOaQOSzK12Bfp8l8btbxBDjdCWXKyFubn3Ez9oa/UKgmmvKIJ+dRM1g+cuI9JVdYNm4P
6A6X0/NMigPE05NYT6DzfTrTh2FJz1GT3hSIyaMYzmJu7xqZBUN6EGzWM7wpmKEY2dyC1iUX/6C6
Rlgo+Xzmu9xn5oH8MNs0+wOYlAm3IuOuNfUbKkr8XKzcLKt9UggUzD7Dn1Dp2iCf7z1O9SBvwntS
FK+LSidMCOnNjt/7PCwpcmzcFhHFNmV3azBfYNrROyniYDcty8Hp81Ec5944gDcwrpFUXOp1ys44
UVIfEw2EjFSt0ZGlf9QaZYRdS5/Gj81ei24ZNeGYcG0i0NFM5p/aQvLXDg/VgJw9jV/6xSjdBcWa
Wy4fEYBinzjUU6qZ3AtrllzEjtN85D2jGfZCqlhwWw39S9r8W/ljkMM9O4qkvZBgqpKBifVGs8c1
YOzk0+ATJyRZGGQWcspRuzDjSX6PImPTFOlLZuQCO0vMWaImnq4WTyA/HiLAFmnzgoK1jrVTWQ+X
fngTWvEwDDPUipW4FzqT8tioO6CjD0rVKVddlXfUiQDY4hKBZoYYU19TjSsP09a+tI91YdBcDBFf
y8YAXz3k+pmYbPNNRRGVwRcRxJn5TfyAq9b2TZAF7GMd0cI2tTARyo01l3s1+54Kw/IM3gmGZMOf
uPoh2ko8drGSoLYwGOhatEe67CUn3KrGcuIiviVATGSE5Jm/sxhlybJEbj/kEfNSBJQTgSCjgpEv
61eYzHmMHSy3XkDPCrcpLdSSlEi6SQWr2C3xJCLBwOvBZ7ybk31giLBwty4O2AcNqq74lx3jfJ8Z
HnFPXIg+6UmazorxOKjpLwVxqoPMhXyWop4822BsoBYatDpdfsYSQfk9CPw3Wntd7fdaE9+kDs4O
3A7N9dssPWMVtiGoUi3bWBfo0U2kamofSiZ+55BFnZa2O0Ob+mNNdI4QOxqZ7WK9alA4NvX4SARg
jE5Rp5nL0FUS+CC2ek1Tv0TU74sUSPWwUN9ligH+BFu/ktLPLuN0ZRCQhkfQM/QwiyCPs1dFq14S
GDIA4gEjLubsWGhjeQIGrnIhDdbKpttXda8k6hCNXnFi0Cyt+yJGa9Zxnks8zoQCTxa3BbtlmTWD
eJ+s+BBq8pcM/1UsKLnrSjpk/cQ1CMveyoAnKAmq8WIYJw6MlJfowZCAzZSoXVNlZGaAkJzPjOxa
GQqKJWBAjclaB2E/P4sspDdcLD/gDlMO0+yYWtiaMgXVWmQWP1mulIFJqK2jdnEwjtj1WvJlCfak
R1BaEmEHeU84VWtRL4bcZJQ30xLAYBjABAqEpH4+F0Ovel2P2XOa5rPYXrs5tx/gcH1zi+NVq47L
B8dcNhav5iCe5kJDiMthXxnwQKaUSJ1N1hmb6jW0lj9Dw+0dLzonM1NlY8KfZQOep70n3kOUChLz
h4UNxYh7fJZr8dFJLyqkKTa5PwS1HpQYv6hcQQVq8E1Rt3IDi3IcfCPMoiV6nlvK5Da96YUK4SEy
DkBjmaF3Fc8Y6BKZrnSQT+ODlS+3eaTJhMnGnDi4k9yEP/6oJEDfyo0zace7cKFFE4Ke5Z49+5qd
ohGuilOvLF9LmkATwran0gPEwEErZcmuZjf/0U1Ojl4HxTx0d6IxTq2JP2tRkiYopeKNjCFSqDas
uvGKw5q4g5ySj1If+S2rk4G+k020mliFjjHm2HkRnDumaZE3+YATvfHjeOsDmclJ36aYWOPB2kkP
UlPAgJg7r11jRPkVlbV9gT4fUo91rTfOPEJGqyZ0zRMob/hlkEI7fdYM7tgSuFiQG2vErRN68MSY
eQZGyWQoFvGbMLddW4GnK9fty7pUu14mcQf3s6QtFVd7GrvakLHahcWumq9uiqrUVY3ptoYG7dip
fF17UR+jpXztqoq2IG2aQa+CFNoyjgKCCxCqcbTKV8tgoKEpiebpFZ13BOAyXFvqHdyVSaw+Sbb0
0VO8qty6Q0qCIdGOWWN1JHjpr1Xb3yZNeY/74VOYxTGVu72YqYcKKJ4aUH9LJ/pOZlKr/cKPds/b
WPOlBhYF4fQp2Lh3zWw5hTaDfkZTEskGGk7SfEo6VFnTe2ldv8SZ+PnEfPmhtAtTKuW9jEG+2Rm6
WTB5v9BVwtDeskJGpIsYIRxYbFy3Mi7bRtXs5GUU+/kxXCDwKI2dUiw9J3KZn6ekf+MIWX1Jgx87
2i+R2kjHob3EfQhFlURW1Cagiw2ZabMuwGFYdnwAL2mh6wXTb48lcsPE9O3lY1DNyhcaTVxcvNCr
ih6yWHHDyOpplZIdZiioJcCjPcNbALoVIPD2G88yOEJ95A6dPjGHfJyW6NvMgFkyP4EQo9LYnchS
ITvLcEpt/S5iXIkMtb0izocDMSuvLf76g0Kai2PopeSl2QzJiFS4YrxhfEq9LOYkxaxPH90SZ1vU
3/MEMoFoa6oC+ljEk17NooNEw/LR9bglVY8JX9I2D0rZk8OneqrKNxWaKgHE5bYzAArh+XUizNMu
Bt59wj2paK3RsVaBIgIXCC56geM9tgDUoHZhfS36A55SmZu88RGW0uMIn6dv619RtP5GUgEhyWFg
ga7KyrHGNsSfNlo7Q3jk3VdQ/uQ9U48mf0I9Q4skQ9AE2vyzmOEJS9FEW28JWlGRfgx2P2Dofs5l
82cShEjXvJIG8wjjQDkhHtpQxOT05lTT6tLIhhWh6hnW/GxHjKX6Wv2acDvjLS8/G8RFflfRqO6W
ybfWjitTRy+XHFtG6OxuJF8bfl0uMHbG8hXICL5O0T7rW1z6LFXXNak4J5tvGXaXzzEPVtDSf+mt
fopTg1GJQgp9r/TDqSjsc8ORthclhuRpAiA+IRnc6jXmNji+UuJ43BBsGSGIL4N1An74J4zy+9rM
sGAtRCdmrLpzj0ss7k6KqROisQ7boLdfSSY0dzqd5pzBiyaij7z8KQy3yOfiEDUvcVfFB6lpZl8l
pWE3SK9mRs9SVktI+D3HdisE6EHVsGCEcn6l3S4daP1F876yCTieYnyf1YQRvYf1SmkUR7v8C0d+
4U3JxsBPJBfXlqfK2qfFvRfXUYIFhrWrZZtOKrImRijEaE0wCe0YNnkjAcmMfmpN4cOPNEhzEEFA
HIBgg1qznAV8P49YDoPSyH4IreEBdjP4rOZNX3LFZzDKzVIPsUoZV+BE9CtSRMr2i1XSbm37/kuQ
hvQ3j6B7Xbd0+HG5WeZCj1StMK6ozMzlFG4IYCuySMe5f8/0kp8iJAgkZfzXwUrYm6LxQXz72MBe
xrk7t1X5jn36Bi3yjDTpp5GIX4P2CZGzL+nGNjqdkghKDrjoJNisy3PUvGkW1STcjd7NjTe4XOh5
GJo2tG/Rn9W04ULTFyNHt5QSgZ7g+IlwiKGEakBW8XZ1LL20nQpUiNoFenLpajKtAjGmrHdJPdTx
+7S+KSk+oy5E7FVnr3EJv7B4jBa4fZEpmP/3BOj1lnZoxHbEV3IeSFnmFugp3R68nztSuWZl11K1
27Q41/V5xaSfzXbvKTWXZ+A1H7Nh+AIXDEPa+gQkguG6phCmki07edCehmXcFasBpA3UPidI87TM
3Qsm4mOscmXrdYZFW1Kl7ucadHurhPajS/Uvay5cFWkVD0Sxso8sj2EkG1ByBk/IDFfaxjo1TR4y
aFkw/tAMqmdu0NPEZcJO9iooiJ2mgLNN0/Q6djZnVdz6QHOJWtA2E8bQni3ALEyupNBbCSwuFAQy
eJl7r2vn774xwx0y4JK5k82UBoDvSeDa2rRNJviC9beBp+kYmgJvgSrtpTb/XMfa9raoh0wKD9iX
4CjicGM7bFu0ebzXgNSlnR4TQ7jMwI5XqATDGDc3wwDo22tDTBsiHk5kf0YV9zOCeuW5OWSyaZ6y
vrxjGDgICdCoTpqhLE3l3pjy7R5+6ZSVDms0fiI8rF00rPM+HiCcaRNxup1R1ZjSGT5MmXmOcD5I
KAwedFL9LhhaztAJrlkiQ78tEwRZxkRPpcKQhgoX9z5uh4FRm2V8k9UGWHlqpw2IcVLgXROnbac4
e4kiFOv6ZBeTHUCRmtD0rExPtNlFedsRS7VFM8x6f6wGGm2qnuX32OaulcaJfESSNuQvUT14kT6n
XO3Emu8Na/TJwor3Ea0MHPM6FqplIrNzxegzakAwSnCaQBQCIDapkyfcf0THhmLJYg/hceu9IJtK
cQUjJyby1DZvIWltFwbhOxN89A3Pvss9lKtxlXQu+zW+x5FSUQ5TLluqBqCNb1HOdhuIhHEkl0ct
KLIzVsWV9muKHy9TsqDrynmXd8rHVKvZte6aP3043xFoCvY1jqVUFGOAYxH8Vl4ZHnQgtFVNnrAq
2axUQxnoOKmbCxM1mdz6owyyaylwCC2yfShN2CK4/E4G8TARoAK3tNAe1mZNqZOb2d4YrU+y2iA4
zGkYJDVawCnCJ5kmgpRKs+dknkCIq+M+wrMYmNL/Zu9MmuvGuf7+VVLvnh0OIEhU5XkXd9SVZMmS
Zcv2hiXZEud55qfPD9edJ9K1I1VnkUpVsulqa8IlCBwcnPMfciqCY/0BZLZNUaYrEQ5NH+ADY+1r
5eHWRHseJeS1YY7zoSyDKzwUaUWm6BHjcgUKIwMKBaPy0sujw5iM2QEnGXAAGoI7dw5A1vq7MQF8
QL69AJ84k48gA3iWj9GmHCOUvFqz3KDFNe3cqii2xuwD4M0CxDkn2mgyFt6dS/kg99S564nuoe3x
phuDvewRh5AO5YjCFg8OcIS8ATPWIhZ27VdJflGFTccUFfvBSgV6jy2INaenf015CU0kusiKpBT5
vdXAXzhDY67cjIvP12Lnbp7M4VNcTGfg9MlaMyAv7ONnD+erpvWebRDpqIudmTnK7k6izVLUvcqp
E2a2j+KrcO6G2vkxAqNFX3NfCdO7cKfwnBgpgFXH50wi+IK69FeIIt81iKftAWBd94AEzDABT9KN
X5t6Lra2B4U0F163DnqmnVwFrFG5apv0cghSJBZQMaYXtTxLv1C4GUwp9UYSJ7Rtn6OAK+JM0NuF
7UHExr1oRUIunSdwT/ztgiYjBECRrwMb/P+g+rOuGcNDDFmW3H/tyPJcoUhEsYCCWDxRaUAwuUJv
fY9DTX0Wk7pH0hvWOR84WJbxOhHgkzyv+dFGfG9QDnUOHMYpKiLbkya9vsiYBQpjYudhqpxqh9aw
tc8VfjUoyBgKnp13wQUZoTHnwhPxvFN5Pp11OKiCY7e4H6EUt7PbWqy9hS6vHUP7moEKd7jxLXSt
pSqHaz+caKHQWG0ESwuhj1VRIGQ6u9l9ixAfaoOJ2SeYjIzlJjPoEKgh+7gYIM/ixr2X1CpIteSZ
j+G7FXFyS/piQdcGZ7F8cFHKoRpR4YAW4o2d908yNrNDux3rPOXjz1xWgvZaIap/ne3zvN0FZr4X
HnXTGYuJraR4CHDF9tYleRrFfh/wy1ElFlvFunducVsmU8Ru9aw2qgNCru5OGB6rD+hZWoDpRjri
0FHa82gPLn5fn7nw7gBpZMtW5j6atYFvA/hT4Ixb/CHCBgwKrtk4WhT1FmkW9FkAwASouiMz8tS3
YY5xMFrq9eQj6iQ19tAszlzuqXZWumdZRD/SK7iVJpI16403gzXdFfES3mCncMOfBiVsoe5rGO09
535411MlDzwuGf2mUGGwhy9QrM2MZiVcNWD9aBbQyzCLC9MMsn3VEiQ6Mz4081B8msodNITio1fh
6ZwC8DS8/qtqspTmehhtB0EXDz2OYWWJ9n5E5xjgZGJxjUODZkE2e5uM1AuCRoDwr4DAQRwgN7QB
+Rj+2hAh5XQgJIMTfYs9CaKrMR6inmVqDhjrZI74TDiYq6XjqmE629ommfRLBZLA2rt5K4GLcEoE
MYmD27Aw4rjfDOhjJVEoVugw3VY1F/Uuni6Mqt0DGwfcmk3tLuajZNCFzrCoRQdnXgieOd44gaD8
CHjVnad7L8eQntaB+dkYTPlBRExYHDfLXjr5fLnQBUBcELqHARg4yxFEyny6CpGC9AL+O9j9nyWE
/V/I9XLNt6he6zIvm7J96Qqrf+Hp4Wj9Kv5yhekC1ReOB2Prb0NY5y8bpVCpXKSXPSFNrGL/JnkZ
OMJCCbNsRcHJR5RH/U+el2HZf1HD5upgWr6yTV/9I6KXLV7zvHzLkY7vondjUh50lCNPDGGH3MSw
3ZAOEFRadEOD1n+e3HdZc96O5bZa1JVl09sAZozjh02iUi0p+sbBNxWBrhrJlOADwYKR6SMuzDvs
VcA4Zupu8WtN6Q53IfSWjTX/6KlJY8un4nW04KOepel1aKaAUtBT9vp2E7QQOMOI/4AGiakPr+MA
tSxVzDf1Ii6E6T8iT5rQoHHZGCFHh0dIo5yUPqZE5FWM+Ay8DPM+lPZlBN5a64tppbHlEzk3HqLp
JpolFw/91cn2Dvo3h3iHyJ69hVKPGKv+dmdclCq6yAsffETOn5zsloZ7DapzSqednaAYhrQUduiQ
yPvUwV0WCnniERxsGpyJnz92BShUr76Gn8rHqovdNM1XdiAPMvOu9A8sGU0HeG5XvtXRPtbPMgEs
34gl/dBOVs7hxgNBgQ/X7fwNvWO+78MdiV00Eybf+6n/yPGv59nwZAsbMfIQuEtAn9QYgJ6kMx88
ETD38/bjFGaP0qudVVFLCpZcp9BRufO4u3dxbzLbPkXHJHpUS/VTyeRTHcWPrZwHIE2dBuP2tFWt
6DEZQBxZtL1IjPEHhiw9hY9SMpnSpgyNcAYMXpSAGxuhd/h7tyTI8waODc17mmgyAHY76qfsXZhC
vWjWrv5Q5Th9rUYLPEGj7voE/GtUeetl6MuNE/BSjBA6mQHwJE0W96K2/PmDQZFylVVjt0Vj7hwE
drSWOy1PsINia0yOsxV6Lbdt9ngcgiT2emygLOpZFR13FCDAK0EZhiGNPt4h0b8dfJbyOFk6yMsn
zMf3uezUOsoSCsbRY41OFwJOpQIXkwR3BgWnnUeNYoXl1AqhIGbLxLeUlXFVV+59DsArDpjY3Hev
IiN+DPSq099VcbqyoSCAouGXfv3mwsIfDUBh9GiPE4a4ygcq4NmKTYaIRzOp9dCmyA9fpTglrbpB
GFsIYciRp8Oj7BBZQ4zpg/BRbY0atjIaJCRPtLISvKnkwhqDQVZNMx0U5Izx2KBvyx8+TrdonGf8
BSNUwlTFxKJezf7ST5QirUTNqgAfcH38tEbJVl4kcmx4ER5/BKuCtWhihLOC9s6lxvHLhvyXufbf
DtYvHatP7aoJg8IVCInZHqr1nnfCQuWYrRH01o0xlyAT5DQ+XfBRo+HfHcd/EbT/MBoh9wXnVcdC
RoP2SunVskyKaHz/hTk2VBNiEG7HKwuezWpk34QXWNR61PNGAFZgYwbvTi+at4clmr85rP7+i2Gn
dG5bO0FQbUAHgTl/xA0GTDu7/Z3ZtOAn/z4SpGJbUmeV5ukDjnmR1nFXIN3mEImG4C51YzZ2cDeX
HqibqOq22cLuV2yDUYgrqrprR6R3RagObz+z5f/ho0hLs4ttpts19Ud98dBjhT+ZJSrgMthzDbI7
iASBBfT+1vrzWIiTrJK6uLSs8DlLD0PaHpJQYBcQP+ZBjKjdRlYsctVOX3Kzqd+bKA7r3ybq5ac7
WQlTmhghwovo2KaYMhZYjVeUJY5HWZ24B2oYd6E+xZJq3gsbKdp3Zsf50wegQo7kvYU5vO+eTI+i
bOeYEW0yv5WHtuH+OaQUtye8RjeB3qaJji68zJ9keatgUJet8n+2BvClKCHUzD5V86Vwnp3Cv3N9
vYTVN2QcCVHJJ1fad1bn38VB5ayMueLeSAk5czixU4uDZEKGGgPAbZ8ul2YrLhxOykIfE/qUTyRc
ur66HqPlytDux6FWXmhHPh3qdGd4iF2kMWrOHqCl2AODYg7bPrJ40SEES32kWKqkU6m3mD5qrMSP
+PVvZcXPzjFBdCkgwrShR2dRXIuixcdaBciiIzmn50D/T58+dKL5DgMBfIs+7JQrr6xo3vmZ9VCJ
q+PR0VRPmSVvc+rVQxwGNGn56XQa7vCcuM6EvKunJztwyK57DoZeBRjLlNy5O+RC5TbJjauE7WGG
2RYh9C+zS2Q9Hj2Lly67eeGf6XHKXJyO5Y+olFeBYE0ch9GL+JhRGUjPrsOSJncdoEDFTHp64UZ6
6hEzupPofAqOYdUO3KDV3a/0xh04Q+37sXGtVczzHs+SY2yPFW+pQFaY+ATEjDLEr9/iDJH1p+PP
vb0WERT8fTOwSQmNvqdAAsiT+AQtcVkml9bRMRPsB+R3WieE/Ub6VUFUWydOva5CPlJl+geEHB+9
0buJgvJrrU8uPRXxsjwFrbGnBvIrZSva/qNAcR67qgX7JpJLGDGsar33r8PW/IrIKFUFbcXXY0vl
KW6/nrGdZxhnho4NyCFB+8mvBL9q6GnXv6oTzxHJatOozkpsiNzYugpTMpAy5g0X4kzmiQfiJH4c
8uyxWwzakXl8EVBvAerI2nLd6Tsy0ph4hRv9I5mebf2Xe6+iVtVWH00N/OH4OWaMDc0WAphe+i2L
EKHjm7zIvuYDS7kZyYPKzISt0iKrxa45Lu55otcTQZuizIC35HFZI/VBthpS7CrhFYD4rJvm7rjW
3eppFHKhRxrtRxPevc5JaMI7sMZuM5t9MsdkavgP3s2me2fqV6KzjMZhddKBdhvIye7VcXjF4YWi
DE+K3WDt4RMY6lPOocp13IwICz3qaDGWpG0SoRk+ycrJyTlmXq0x/qgcwBTHLU8zjA0z+t/bGkck
/Q9UgxxqqVzum+j8+BV/ZuF3DWKl1sVQGXSSPPtRRx0qakBpySgxmPs5QbuKTePBWb7GvvpUFGw4
fsaYqXy5lJvl3IKAxllNjABolU3KJPXCJxlb5RVjNhoJsqjouhgH8CnGsj5mMcpOPFQ/v3YY9uGi
yycscaYB+IRFiGV8xFdIUF1MHgGtQMrQsQ3/Rf4DcycfuZ0fN9IUD7Dvu+uuQU/N4K5Mo4RTQF8T
2pIX4WNtGZrWk3QM3gzHddXKu+POjh2cbsrlqYvGy9wGPU65+7GjfQHzIfnSNM6nxoseMyrYKwpl
2MLnpMT8Ix+/eHX5AFe53RznYQI/N6dc6PXlLCGkQsRfG5LiaWN59H9SSIF6jR73vL5Xh0/lxzKb
w7Jo//O/vVReOfnnf/6/qOgiCX3/9TgtTNPmoXv4L0+8mG7WijT/+o8N4jnAC+OX13z9G39f852/
hOWb0lMOIdQn5P/7qm/95f2Py//fV3xu8Z4puXBzwAup89t/K7lY5l/KxMxbeQ5eSsp1rH+i5PL6
ek+qh/i5hYoMnGOSLUfoNOxFmoVxBq5HyKWvfKKCu1AuD7FacEsu/KgMXNkU6V5Myd8r52XGbluv
Tou/R0SGxsNc3eRUODktHEc7nJJhrJSToKzUgogZkDeA75M8Fw6MEEMhQ+H1m7ShPYxfOwBr9AgH
g10+liFm06W9num5tsskAZTM+yWEaqVmshSSweMJ/PZHfp1/60/smUI5eLRargMLV19CXsyRb9K2
TsuRT6O8Kx3wQiWuJj7B28MgnXMyNYKhTMflvdqWQsTnJKlDZAAgTCPBuaEEt+6teNzKPeKynzsB
C9GkTbLCGNxdA9PfdOVl3nogb70e0eKkPO+Net/b1KtRYvxpSIDU5BfnSi30ZowpWi0hAmrxDMlD
meW1MatoVUZlfgajUBQ4u3Vjc5m7dbumW2Lk6MF4dV8fiv7GbUgiMGtH0tTp97Wg2IkJE9IOwLA8
o0R7ApHyzZx8syNoxcBHqD/ScqCxD+WxBL5S2N25oEC8X4plolWdJh9CjGoRo9PdltHe5hFq722Q
/BhnZERShdBDBNy7lfX3OQdj26VaugPzvB1IV2PtNOV93DjUthfcSkn50RXr+HO+TcZlYpE5azFp
eVjwbF43uG8iMQ690C9QCjTAC9RBepPTAN0rDHekVcKCK8P8urEvVQkOP8KAq7c6Y90PnGeJ0uxF
tFbw00KQM/SX8tw2FLKlgEOOPYnC1r5BXo2d0xLc2EP2pe+K790MrajGZwYXPUARIDGifYTKYBJ+
pMcdHsjtL2JaQygeYqKcaw3I+kduw/ugyZRsJgMCHrrQGFWn6IaYqItxgMGzzGjXI/O/Lf2OJmSx
LBvkoyGbutWVoLFVYo4NdMZ1PjRR+hHuvoE+q/MlDNwHZWU/kUxCfyD/2GltNoXDzlkvMIPTtn1R
1RYHGXsfjMi99bHPNHLT+BbVxlnioaeURCBvzQTeTGogPmni2IhO8so1KuOmLQxUbyMQAY42xckM
NJudAKeXVnvhhAhrDLjsfslcTJyxY9bsAH4MCTja/2nrXhbZYH7GkBiO7hx+i3MQnp3jO3xyfj3J
1HdTxuGNCezpY1r0j8cvk5ObRI8GXzD9xwBdI2a49B8aAaFPpCngG/I0OY0RWJGypmqTbBtor3MM
n1Atc4GibEnn3r3COdhZKZ8YUy/TXefW9+QxW8eYyw0adNN2kdfuAM5MLAKRIxd7rHn5glBCbmCJ
k3K3tDWDZTDSeoV22kXbwzA7hrWI6bVV8hySjpVlDtuL7Eu28J/RBF83HqkWMD/uM6UJXY6oxgzu
miK8RMmzXgVG/OxP5GYTmWUc8XM+vhSEBhgfKEOgnoqgj484TR4+u12Yw453aJaktMAaFGgaDAxZ
Le3InTB9DnM0N+h+Mv6mb3AUbWcLeJ0rgXSYHSkWwOq1jSrkXEi5jhuQbDOWqiDxd4CZJgi6LVvc
rWn+6NnqKvEJiddmfQzG3DQfyqLbRT1zaBddtXOxrtkYtTjrXap4E8xSPmRJIQeujQerkJ/Td0DK
o+aqGnMtEfWsn1dZBzdiy7gxUxZ20WWaeDdOOTA24fY49FgyE2k2toAtrL3lR9aKC8614UEZnRtu
kS0NKMdhznqX9rH+q03O7KiOj3T8Oh3VqjOejp/21xeqHtZoa5DDcQkAqlr4/XNdeFcGvt4JMjqo
aPCaJ3P+IlLMnLDVxLerhq/lHg9ItIbsM9Y1HT7mDcwK044NiKM/aGQC2LKuuYV8pvZ84NYtNseX
UdagEILvPM1j6PZYHy9Y10hVZJs0MNAZNNIzQt+PaaKsxFa+tFEX2YSAy7cVgoh0coDlaHhvhQ46
9NvBBl89jfzTeCD8sJYld5ZCv6xMVNVOJawJS/Kp66i78Ger2Pr6NThaFAUoiG1539OwQdWCu7cB
TJZLE/xdCX4jpgIIhzouifb5RzPjLhXgEbaxexynER1cR2F5M5qjv4HKOkr7IsVJyQYdv0+xXgQ8
u3yZCnk3EQk5P9FB/uL6sOtS+2Ys2l1e6ZvIpo0Sbl81eEhPIk0WYU6CVPp6yJsbbzIuwwrJ1rbZ
UqS5HPCh2hjZZelZ7lnajqhSL4B0g9z5NuawVAsfk0rw3iskvkCZzJdDmKl9RLmMiA6v2KJYIqbs
uaps0J0groLROgNSTzKShcOmxL0+rSDch5V7ThCo4NAwC8cpjir7ZzaOB4H8ejvkwz70WXZFM+AO
7FwmsQbSsg3B+i506vr1ko+4SLhaDWIC8sYyo46Lv8hnEZSop7T+YzQrEANlfAneguM0ioFGORhB
yLraLZlxOAYSoLbsTn/4WhoBwSu6Pf6V43BRYt7GsrsVOgJ0qXslLJbC3F7Gsd9jzxoL+u28fzTk
kMxyzS+RCwq5Qq5lEVO879Me+tfnqhh2aTT7m2WC+4NjIOJR0LaWAnHwslYY99YH/NeeQMlm69zC
wXie/A1G69B0+x++Re8Zoe7b41d7UPWiNM3tvIBddTI/3Jne14wG+gbCUznV9uZYqAgrYLMJdAYd
JsvQNDedO3OprNVeueyjEbDeWA0X02SVm8kc4bp34/ekMb8BsArXdsbMG8lwhg+ys67NvtohEuSe
odQpKDaECB7xRoscb/g27H/Q4O13not1hmkiEmGEnwx485PXludm0qerEvth0EQf6+aqKaZd2VkA
em14+I2uSJGNwAwfR1o+tn3ZhWCU8WZAm0rbQbH7uZwh9jRisAT7AIO2wJu/2BMKsT2RkKKOtwBp
8q+rNlOX/fcxKO9NEwVeJJH2NjiYERnqtWWKfkOcIFjOtbnvPSip7QL/KEVdxI/EeR49CVmyKuoB
gy22s+nBLDBIoFZIc51bvj4D2uFWwuS41J4oiZeNBBHgroAAtIkYO+0YuDy9z0or+zEprCUIxHbC
CZnqMLhUuGzFn4NaPQSlSTEtdZ3DnCH1l+qfsS0IzccQb+FT2A4j/Mq425eNxP9vmnWg5/HtyLjr
B9viVEW7tapAYQDtOoCYQNcLXdPcbNGc6Dv4hRkLW58YiVl8ReYq3Xm9rTYInQqHc5LPvp1HPpYB
O8ewQ3d3PJZnmxKIYnpVbwPoo6lkpPZtGGMf4SHqtq/7dvzkB2K6nIP8wVvE+EngTrlzrAD6BMmo
sNZ91Hxb2sGlIRZZlF6ymJwSBf/MmeRl7HTofNntPUH8shtqF1DEcCjCdkdxvPngRHaJ3iLaR1NT
flBL983qy70Mb8ehQyumiZ6noM42zTR9riPP3ctuPIDQhF2Op/Ls3uXSBK3CkRC6GAXXI5ZMVfCz
t7E6muqfuFimKDPO11wajbVa9jW+TrhXOJz5M/iQOjwDKc6J0UMwcqzmom/dT05dmHj44aJn9dGd
j0EdRwE5rGrIKHvDQZNNwopKLVjeXrRLJPJLgVVc1nfIlYc7WJMbT5bGzlhA++PE4l008QfcouAp
h8FV1FTfDD909jYgDrJ/rmwBKraRjfIlBl/3poL+mZcU8+DXVYeUywfy6iQ983wb6CYuNOExT+jQ
hDHwam3VgmHEpizTnZqi4a7DHnidPi3umF8gRzsB6UPD355gdjhUZVIv/GDWSG2CrM0+qT7+ypMO
m9DsKlKRCXKqrh6hBhQsn1Gr6reYnsFNlhVKwUUzXgUcJXD6pH8LrQsqGW2ueIh2ph0tex/OfDFy
LLggboumPJetjjdhDIffxAB+xDbiw7LQvKwrcN/CB86Wyp2cFK6e1nhQ0i4Ofs/Eo0Vhh8m+b6ia
Qe9gnuzFXBXRNN6OQMlBDKF5Z9gVftNOBl9dkfgM3lScWzQQtanetBkiglKG1Cd8/pjmIGu0NZ34
m4rFvd/HzzhVeNcCh4RxtDbBYIKOF1ypvD73tk6Jw6WFhCJl8e55iKNbiJXoqgKWbVvnaQyL/iOI
o09G4iEeA2HJatwORVKJgGXrUJyrLBC5DqSZsBjrc8P7qnRaT9WP8rtv+Z8IeBepJ9S6NBfnPFsQ
N0ln+4rwjIhPf0WSIjcDPeZd0O8nP1AXQT0gQ2B31bauuUFACqBVYs1nAtjVZRxqxIso2YB59iFJ
nfkOjeIk0BgWoW6Gslcf1D5o6ApDNqcv3dQ75QXlR4EAPYJwoPHwN9iwjpB5geztWemXcBmNfZ1j
DJun5A21aLd5ULqbOFTGmUuRYUVD5GDWRnSOfccXOaf+wczRBtGY8KzwLk0bGZzBT5PNYCXfMITG
8ACRx7Uf+OXWHsdrUY3tDo7jAd+7HgkJ/oMypjqX03SFoj8q3nVrc1cK5IUGYAZL613OZjWcC1DM
hjH057UtengzZkMXxZPrsk/XuFemh1artVsg4vF4Cs9hCkwXVmZwD6D7X54V03DujjPE6Uk5a9V3
1DnNyrpQrWmegwRcYYeKspbjfs1rmKGuReG2grc6GxBjM6Ll+MUJ2YSWT2FlSXG/sdB8EsNlFOHn
S9qE+2N4W6lyPiBIal1nE3a3dftMZ8k/b9tnoxyxga6DXZlNH9qlhp6BFDa3BaXLxZw7qvh8rIb8
/xLj3VxRK/xR9gWycLdPIV7SrwqGVOj+1yXGLQjk7vTHf9UXHVShlU0aYQpLl6p8Snm/oES2+Is6
ofB8AYDHsWAG/RtK5Fh/SQ8ZaZNfck2KW9S2sBnqon/9h239pZTjYizreMqnx/iP6ozW6965B7BI
wkn3hfAs37FdTxciXxTRJBZEQ6B8NIQ3BA7kvqDDPAfn8Vm8up5WT2LlI6ryo1mdc695p5d8UuP8
NbTLhDiW63EU6bLbi6GHwHRDyo6IIEitJuSc5RxAuICtbE4Cpdr9izfyhwqn7v3+qpgffv7rP/5+
0hfDnZQLK/hI5P9Q1fvKvuA2uycFW789hHVSRP31SMqxLGbUAZegv//ikSIA7PNUBCHsjG9Re50F
3DlkdRGEn+vwKgQ7k7Y3GdcIxaXinaFfd57/fjwlXRBh1I49W7/oF0NjrFQUGHUhs1hcD91NVDjn
EM+uoGueTUMArtPd+/J7Zi83bw/8GhBwHNf3WEUKSABwuSN24cW4JpROr4yTCGvtEOlJCFqPadC3
2wBU8oi0hYNm0OgZP94e9beXSQ0e2XTXlAxNw/3kacETGXU60/M2xYK5nZ1Y5Q8CIUjrt8f5bY36
oEsthzaA9Hidp7MKCDD3uKgXXEizdl5huB2HsNFCKphVN5S3Ld4BJFQmHPF31tJv88rIen//QlrY
4mQpUVuVaVJDpfRLu/HQpA3waebKi99MIwzU/MI6qiHPuCKu4BCF/bB9+9H1fni1X3wB0F0b0rsu
JjjHhsGLF7s0Y4sEMlfNzg8QSku3ODbxpAWCLek7i/f3t6mHUsJBBd9Tv71NzygQGqgoWY8hKbNA
tnqQ//xFsmBsaUuiDe/yJM5ZQeqLBe0Imr09zkq7xehXtroNEK3i7vDO1P3+PK5pOdxaIW9LB5u6
k71oew22kWimalWHIqN6nTd5+84gv78fPQhlbkqupt7yrwdBSDVw8iLCE7Tk7h45oUfBYpEXNkyb
bZY3/Tsz+MfxaADBd9IH0OkMGjQ3KyDVcAQoc3zoHKNNz8aobx8wv52yXVLa7e3bK1AfAK9XIMh6
oY844bnCP3odvFiBPW55GfSxBB1m4BZWXKI7hSIbYnLUEt4e6k9vDFATjSRhs0BOcTsyiQRIAUSA
bZiBZvwQRc//GwOwlyA78Lqc09lLLMO2uA6giTGHOHf2cwk6pWrfOVL/8I5sKVgStudzdJonQcNS
C9iLyUnXtqcLBmni4FdklO3wo/Us+nZhkkbxO+viD2+Jo84niSAnkQBNXq9DLzNhMSVWus6QDa+1
VXBMncT2g8u3Z/D3gAj4zfFtxQo04aA4r8eByWl1bQzXu0Iglw5j18MNyaQhHgAmhUiCYPp5qFHu
oZZbxpu3B9c79mQpOrZwLYnjhg/D6GRHQ/wDhtC36KbRqJrN8gGUd3fIx/nBQqLiJg+z9kx6SHn+
82FJ8yySQQB3tB9fP7Odpn2aFCaivG44XnLCj9u8CoPnMU+tS13F3CYD7qUDTAFku/swvnl7/NNt
oQMlLXHX9TiGSFRpd79MKnJXLAFlbcgauY//RVqf0/T99PYYp2v2dIyT9zr5IiJyL3qM7vuIdXIv
o4ta0t2AvPfONj8di+4dziyKzQEOn5V08hqnjAI7QsMp7Mhob/WhsUMWHa5SAeskUeX52092Ont6
NGCwngtGH4L0afxK5ia3ZcpuXEr7K5Izu3pu35m8080nybj427Y+qIG+nmZfVV+JGBGdhB7LFZZV
qxz4u5qqd87n90bRD/oiEEPmbJ1BW1IG0QdhXSz1F/u9VfDeEPr7L4bIDcsJ29An1sONpv+FzEGs
+zvvPMlpPnecL4f44el2vhQnC0B6ocD2kCdZ5k9GemfIr8hm3MzO53/25hlGYPRDtFCYLeo72qun
WeK0cw0HnUmbJoa27PPOS9j876yv04h4HMUywVcTIaCAnDyM744OQv9aexNGNkU89I6gPRTRfdH3
I/qQE17qsIpRTZ/n728/4B9eF9VYh3Sf8GDjePT6Ad1FcHsS2F24Ye49UnAc9tVUIO+e9/3D20P9
8SklFTzei+USjF4PZUpooyOlGJJD5V/GVT2vyqG/AV/bwbdYVYX4aeSoDLw96h8f8MWoOpK8WI+0
vOToj4za1DmG1xBctoHRzpvepq3x9lDvPeDJXMZg5GmWMFRbzY8A/ZxLK40+x+Z0U4XZ50YJddvm
yT/NuY+LRyleIgkd2f3JqFNMJ8k0qT1hr4mmQJcHI0KrfvBODne64YDpHLMDoOKQpUDsvJ5HDIwM
lRcjlhXj/QQVOqRJGrj0c5c7mhxvT6Re7y8PaX0428oEmQXrQLC9X4+lZtkNRoIjqQuLcRXE5b1s
kxl/BJ/aaXRdJVAxetxZoOu/PbB1evnmDAOXL01beUjH+acA/aRusyaE0q85h5/HwYPaX34uJ/sp
y+o7luznloykQ1+Jvtf922P/tlBPhj7ZHr4TNGbfolVbwkYGoWwUP7TA0duDWKdH2ekDnkxtPPap
MOgPrtOiQYYt3hlWsY9s/0HJoAawlK7n3NoLGJlKxudGG6DjD7k8dLEGyILwHUjW6aI6fhqP4jbW
Tz61sJO1K8dpsLuOF+0M/mUdDeftMJ9juHfpxOgGmunj20//pynWoccn7TSplp1McQ2mvXfAkdMs
rLCGD/e10gV0971J/tMqwlCOp8LN3uZqd7J+HQN9qZhXGdrJ0+hOH5MU4TvQWP5i9xtr7JxNNcP2
ddV0KKm1vP2Uf5pUzOtM7g6wUu3TXBP1EshI9Fex8ChEf4fYB3pRTp7Uy8eO6lxwmwkHGuqUDZV7
+/bQf1hdbBqPKEQNiTDvvH5wuVhJVdLPA/nrX1p2/ixE/s47/C3InmSyJycyWgh5aU+U95NBwShT
a3PW/hpa58P6QlC66YL5nbh+Go506GN9gryH70lZ42TP0GjulBhIbAuBWVUFcWLt1sX3NHXvFmtA
ZgzYUJjjEdIhl/jO2KczehzbpfBMfDcd09XT8eL4iiCNhgY+k2vcSZu93YXpFfqo7TsJiH6ClwFX
j+KS2ErLo0f/W3APO6NDGo3gjtQUmqshQvCoppWhKg9x9G4W+qdncvU+ZHlSLT6tiFWkdUUA2G7d
Y/LF6lz3cCHfXoh/eiC2OORejg/u6ifTNoi8IP9k2uwYJODF4JbrDC0Vb0reGei3SrGeOsVGZ6eD
73WUftgXL6jKbPTyVIt7doLWjTchguWuTdTAUfhBQnYYDzVARfy92psU2FDSztt//KguBz873rK4
2J3eaJPJELafdc1aDCaKC+hEqS26DIB13yMD/mEfuERN8NJMK+fjyaQCh5hDarmoTXz18UpZym/Y
1LrmHmUApG4OID3fmdw/vEWfrgJ1WwpjZAP6A72Y27hBzIsuerPOtIl96g/efZyg/zvbBRZYg/FP
73m8S2ofdE/gIeoNd/KASLnGw7KwatK8fl4kSekM1+3t1/WHxc8YUlInJZ64mnb+8pncIAmDKWar
eXSgVwAy062fgLV9e5TTk44n0UBqaJtMn75YvB6lDwcrprHRrLXdI/ej2H6OGO7tQU44hJ79axQC
IlRibZN6cp52ZmOi1jLV616VgNGir+jF3dcuivfjcAC5tVkcfNyxQUeCLgcgjXZv1B4MZ9wHnbU1
W/c2yVFA8dIZ9e86vX774/1h9bApqS9R9PC4XZ+cFFGXtzVZfo0puZWfVQV61uh4Foei8gDBl0P9
zpv9LXmkuQBkSXoea5UCoXty7FMaH0z0NwgFLmKoCD3aubrwMFYUs42W3riXjXGdeNYWUaTwnXfx
+7KCgE/xzmfdst/dk2W1LJGYpdeQSbn+rfD6G5A/7zzf72uKIaituoIdqajyv15TzVgueHmypiAp
rar+Y8urK7Befvut6T32+ijiXKAQwlmnXIs393qUPsTze66IpzWuLbaP7eh83qHu0yfTGngl3p3v
hbUTVi7LmAuNA3eEJBTNOXbn6yH9UToNGmCcR5YAqRw5Z55TP3ng3ns13Nau+wPx2rMaB8YSMGS5
GF/TXv0otXzN289+mrnxQYisDhJ6tBrkb2dJCoiwmTR0QWDAFrrf6D0AtcZez/0aoiz/9mC/RXM9
mEtsoFXjcbU7Wa0uMk1mU9pIAm+zj90FFj4bkv/7bv/2MFzdfls4jES51zJtSfnxt4Uz4qE6uVVk
rJBWQHelthc0MWMTQkkizMG7nkya18D/yeZ23QQWaJtVUpuh2SNYY9+06MkBE3QgeC0IfwLXCyXM
gUnKdLl1a+Oxr8V5nfU1gktd+LN0/jtH57GcurYFwC9SlXKYggKIYDDG2J6o7HOOlbO20tff5la9
wQv3lW2Q9l6xG19KSqi/60rFOpmRZrkjHwOK9Kz1dGdCAqWb+UGzWfuMO+1vKS2YSc3lu9Kbu0Cv
kteyy4/9hMcF/ulvtL6Vhsru4+QteoW3iPHXp1mxYWmwUa85ZDUp6Jwfs28xHoiN1scH5os9Hf4T
XDFGsLvAwCzRGhPQX+FZHcNK2S7W7i0TmwbooREKYWLVhx6tAehI4Pw3Zax2U9QBFGBcW/lTI+tS
i72BdgL6TliBW0/wXQpd8m0MJvBKTrnE2DmmGUg/WHFqv541nfmXAc5sMqHaYMDbTnaR9S6Quy1G
fZyWfttM6dlcLNYyjBL8k2AkzECMUY8a3LE0e4uGclcwhWY0tFPAvfWmteXuDGLulaUfz1W/Ux2Q
WNHbYP5JUXtMVXaXmLzZ1/0M0t74Y9DoYRT2WtpzIBnQgnV1x/kHbb7rjlaSB5BXgwzuRZ4OD5Zf
9yqqR93st+r4qTGrXqFetwYkaeRq1tT6EgB0yKCBCSTqae/9X+MqR+GTaTvr01FrfjNJ8lKnoXdR
Fb7ulNdJG7zFZMXnyZ1gG7Bd7+AwmBUS29bO8AMuJ0WAcJ22c8F8GIOXG/DsIAA8TpvVuYNBXdPX
Cd4DVi5w/2YotJ3G35AtCECA7NK5jTaQfIMlO5fYptvvBPuePXkJPlXWdBbIFZu+3xTSU/YhJN3r
dexkbPJ2dYAKeTOahjfEjyr9OxcXKQtWfgPdVRhSFUr2tpRyqJcNRm5G5CwklsbIL/SQ8vFJHto2
LcKKGnF9mWxt59ixqQXMLAucCKDLxtL30MvW/q3rGNo1I/jDMLWOq/5GZnFo4EKN/UctX2c8U3yu
iv47YTuICJelPtR5Fmy3kI+FiPYQ4u8ljO7ZOK3SRXd2Q/MaJYCczasBT9noLpZ4LdYXweI+A1x+
kbINHycLghE8Y/MJ/kOomtJeU+/ZTIAlmCFmc0T5WZt9Ea2QnhltHVwE4lsWMRvjlo8f4+LjhLAc
+HPpPRstX2cbU72v+r2e9v0Myjt5mdc9lQzTcp+w/OWtA+ORoMQw1VMZ7ydaAg52WEElCQAu7sdQ
iccXxSr4gs1+b8dsGGfVfiz9KWMDdNkX6WdESofTsBr3chbawyXFB9JF91k+JPaPpd4m7VtScNVl
gK6ebQf9wNgLHaXeedTC5+erCDTsF4UVFNCUJv6khEkRg/8kH5PG8AXfDJqu8bkMvUdIlomghFWq
vyn4wd4Y2i2S79FwDQfh0XlWQwrCGkzpFnEDb/hsHPUemNT4T55YjWkjq9gqTvRHccRLayz/qobh
SNl+hzfAlk5t+gWKNr8QwCTG0YPkMV4W6tpe1zdVEMmIOQdtYKsHGZHGCz134rxkQ9ATlrZq7xZP
WbMN6MrizU31ZjOPy8wcoBlMVrITufEuVn2rx1FoAGOHCI2kV6pfyqJ9UQveuFo2r6va+W2CfObJ
/1LTPt88f2EzMYN2sMKpWsKn+jdPzLspGNaUox1bSMBgZ4ac5ziQYUBGjM92Y/etNyzlFkbIgbJP
JVIqBWqz4THKse/x0WT9GXY3qjwYW2uogTrkm6/XMBUvOhix+RkO0/KLmfOTeCeUVzJdG08YJkbm
/PSIvniHhdIvnHuTBvJ0gBRfFr7xjQavu84z1Nvaw9tYsYtWckzj7x3+KKD+h/zQVKcqZ6KaCO9q
d+8dmtFhl39jhV/Key9tFQq09B6funVLDSkGMf9tsieOVG6nozbot9hTATLxqNn17qlHY0649gWC
8Zndpp6BcZaisnLBUzz4tv1ppjBS4uFmTOM5Hv8N/BoN5boxRn3dt1dlmU4qC4iTs7xoQ90g7GKl
bGICvJ8NX6oJMxI7/Wgg3Y2FfBv0xV1gz6fQEgxYu1xdyXgXLMcMi6ezC2Aj5ZDbUz19aPl7nn9G
yrXXTyYyC+J/k32/3ZDCQuSwu4y4tDgckV+P031eeMhxyOi5F3EnTvajN3awlJzib0kn1AFRmf/F
E6OPf6Jk5qJ5Y4t9drw0hmXxlSqHosIan04bKf2M7Q+NOXp1IzI2LaaOx/OXlbfF/jXzYNU9bjQ4
zoPfRlCqHgy+sCT0Kq++rp2l/tao0QayAZPu6Guf5rbpl6G1CBxwDWDaiR9sEfkJc8X9+j6hs3CQ
JanxgcaEm2f2saoVz9G5JKV+fKuqedg2Bo/8aOU/hYIVFo8MFoqNmmn0d9XGFYzYtK12AubvKeM7
FGVXpD3bdK8Gv33Mho9lF/AMKA22n3pWeMoUuUN+VTMkqjJk/DWspxbRFmOw+zwLYzTVqrlsewCj
Q30z2JiUaRExl3iPGuldNeIzDKVXUznIzresvGj6aRksd5iNnfJcSG3urc0gYAVg2lwAHSZh32Z3
drAvmeocMqfcL8t1GDjHb0rKvlZ+d6zh3NVW0CzKDRIma1/QUbHep8PqYRvgaDX382px0ppsWH6X
6g57Nkjtc7XcZoaZLe2lhaigpyUI2NCBdjwxH1TEfH/sw5TF3xELziolPFcM71ennv1GbGjSxij8
JvJbCSg5hpSqvOkSG8JT6lvtV7+eleY+aSez+o5KwFzIUVPV9BuWpGSJcySrz53C3uoIEdD4sRC7
Aajki0/RXBwGcP/ipzPGI4OEQdEeV9vPpNsEU42e1MKUsZg7hudXqI8AHqAvlSs2wnGOd6ut7Je8
vpqo2TOFRV6L6KrE+wQzVjCDPSWnnC1ReUTDrvWIeucdE13MHTe7LJk4z53tkudBqtfszBo30Uds
BLAxxOCUKw/LRFAUfXXm1LqMJmMTz9k+xcWFgXV6xip8YjUhQq+Hg7pHdaQPMtapb21CuZGifoqM
IGmRnULFiRfSbh0b9JLfNJBxGnNlXVnsy7n6NKHbYL0dj3SjXxP93W5v0ootS+S+wm6sLNJjasWv
nT0Fk6n/EwnrRSEWxbVg8UByjkOpPynWJ4mcViTynv0fiPJ7IzpBi2VzOmGFtv/K6ms8oXlODmJt
bwUDZ2J5XgKDx6KZaBXYq8lmMj40ZEoJY9oa+/pw7Jrr3NsezkfOlXuCwKaW+vsSaz7r7t/V9A+V
+NYueta/PFn9VlHLWO1rYscsq45nMqgDY1NhIZ/15q2wWFUUyT6fWRmVnVVsSk5RtUX049C60ovx
y7bZo6Ba8rpM32Mn9kI/ytjkuO2kRVfcymBmQs7XmZiGhGLFaqWojeM3Iz5E+kDmm5i41Q1zjfyu
Xys/12uHr5nUMJ47+8aE1ejXaVedjJwNJoDkGMOiwnkZrbIOlRx+cTlYhyrTDnKdqt7K1oK35uC8
LQN6SAuC1ySscDr1Jq/yyc4Gk+2u1E2Xp7GsLAOyBl/t4vcGdmlmF55aVu85H4aVyC+1xU4NEJQy
ly54SM4auwKwk0373U6daZcz66kKtlHqaVupx1nhAbGkFx5DXsRBDa3ZPo0N0/Y4RhJpvrTg8Do7
O3Y2JoLqLRZ/HRSceaZv0twf0vepD6v5lLGtpdZ+KmPSW/cl12OjnxyVHElh8hAdBLtQB322WYfS
HxBh3+ylhtiKjVK7zCI64PmG6H9fn4sLqMrSStmsDbzluH5ViurW9d+G8a9udlExHuM59sCdQm1m
ENdyE6wcgtHn0brPonCbHH582W/ZDnJl9nQl+2JLthvxlDUZwuwYdcBC+uEsm5LnaXF2mjly5ZAt
NioJdxbM8bwtF/WNV/ZRFp1PiRdGguNcHad6KQDgtoQlTlz/dMnomZgE5IqF+CgQVHzryOZTi73O
rl+ELLFLz1tuflUGm43ZaYE8M+bRdmGCQcqh9wHFm75KJlNrYFa1dNEwFVpQ6DLjPeMUHUfab2xa
mBEXMJkJZEa4I7daDqNmOJamuWsgSZetGbJztORcey8zi0Zzd9FKaghZ/kICvpHo+0n46aaOxQax
T1N68UPsJTW5C/tjOoqKMs0DKpSkM4wEmOZNGlM2ubOWDaYiFGnefc+r9ANdAWsKfDwybxQhLYrV
hAnWyucw98qcJyCqsW2tl8jkOzHLFUry8hvL7MbfHWRW+UG1L86CU5w70mBBPYsJfv42xLEqoRhP
hG0m+GgNNjad0AEazlGR553fWKclJodIg+c1v8S3qnitdXnH9zCxF5oJ3J5Vwia2O5G/QjAoXsz4
Q1c/1mlnxpcxvqrMi2YpfGER/4mKGESW7aN294q4Y6N6m3Sn2SBWJhlui8BqUnTZ+3gNMg0CQ7Gj
3XcC7soGc7udBSO1EIyM6TTXLBPF57zbz6Yvt1dyMb3cpeBzSnDPz6H4R8EiTZuAZ9/m3bZnXQyw
cX80lL1avE2IOJy9QoAKyGkhyDPEfoxGb1B2WbQGhTV/l2uieGspNWSLPUh6FXzAB1lDLbnGgI0p
6J8leblhFaU6LdbfmSdr4+Ru1F3HJPJUm4/pt+lYg0RRzlIyH7fusYG77TBHO/PomjjgxCWTvEwC
B0dWRtrKVgypn+k7lMasQ8TENGcdC5drvI2WOxIvhDp/U3uLZD0W5yj6WKW/yviiLnCCQU3Bjjh3
Je69+tviAO7nbZb+lTDKpWeN1FRaH12xhYi8sQht50NepXsnCe3uIkfnIUOszL6jPr4O4iERBDMA
g46+PNDFes1wBrLiX5GxVlR4BhbO2vfJlENpFjgj2I1P/0nlbaIYUzhLmA+7TnwvFGJAgEcALtS3
DriBiUqIfaQ++lpMCWs2M+6UwxgV3yT9835Ess3xZSw+pdy4SLZN/Vx6QwK93imkrKuzbcAgpOy1
U4o/VQpCYSlMV4Aq7VtPsXudts9xxuSGa3rNvw2Sd9qEVIQ2eQTRIkJXrJN7kiE5ZOY6xlSTnV/f
mK7Zcpl4Tyb7MJsMBMweHlag3DI67ITYHQVdqTL1TDyfgSwptTOVvEOF3repX+unD2vuZYJCqgJs
qJX3yQFdn3dvq9yyLb1geOBw1VFqaW+NHOJbAXOKGqYaPEsfXC1GNQlK3Wh1fE8tOP7jHLNOpQQx
tIaMpzoT3MY9iY6meOxg6PVL54Sx1pxU5U8e4dvsPRMbfIJgAelFwrYegvkZ3HMV/Wmk4XeGQ1Cv
5V7C3kN+bHA4fs4WupocM5OoPBonnNwmOIz0LDG0Lstim885APGFAobJ3jSpvsPyor0f5e98SrdR
fxZdifH9MahXR1swicb7gi53lv7T41Pf9RfCNf7EBWeJgSY5vnV1BnqiPZRFTHmrQKrwfFvwVdqF
5c0IeLZGJ5HJISahMEz87zhd6qeJ2frCNrPjAGmGPzpdvTLthYWokO1kvRyojU0Rw7N02o0f4RB7
eeoCRguiXjxcC3PRPlnUoz7Qp+lqb2qkP28KrS02xNDAT5Hdfk0qhTSJ/xKh7fekJsoP7jgcDOBd
MObCRpNfm0oyJnQ5NUvw/dgWHNir9NXRZ+m2E8Il1ve6vroscTpxe88skC/8O1YetFFmFy7JD6md
rbibKwnyetHqnc8WbE2FjuEEa0Zu3rF4TW+mU4p616cqlUjwfV8oItaDneOwYBFqxu8gA5PXFLO4
S+lsVvs+0ZtbOZv1hepsjaq0SruXPjLFk9ivvsrsX4ViAojCGiDSubrtp0CKu9ajVQP+Qc3hmbWq
du9Lob5NtiL+lKVV/QMOqIgbbbPS2UaoBO0ALnn+Y8dpE3ZJk7wyuR5FbvwUdyiVYGN5TQRxTWtA
EpCFBI61Zq5loH2IUaUkWnXHOVc8reVbdJkEYgOjcLr207TSHqk3dcdpYWcDzFj1YY6jfO4N/qa4
qscd5gn7BvaMuMeg1NrVuU0NgJ1AyntGND+3BIdrDU0dbqUEsQBArvkJOqw6JuYTRTakZXU2aBk7
VPwQcslLwtVFF8+csBlkU0IFlqNJrqTR1XR9+lN1C0nxJLQIXcYAjhDA81S/A0cbNU9eprYGUNSJ
ULajlIit0K7F0rbnFvHEpYQg8mVHKnYzOwWyMxSO9q8Ew0QRdZgccRr71ch8Wp8Zj36V9707q1yj
TIjOAsNKTWQESJ1dRAQj43mpbQ42axiU1zZXtJNQLFYqJd1uXOjLuKy7Jb9iestCYcIUUth3fZGl
3OLVR5YBbBiH1NhP2ta0uEVXSe2/YPHKN1md2m+7j5Jj0j1Zzmtdw22oCnl679u1e9Il6ng7zvbT
LjmOlFl1juZyksVbZM0F3bau+7ImBjWxWHBiTLk9vwLc+f8STLqz1OT639lIYbrU7XTSqgpOk2TW
Okem2GUa5kwEYSuy9MyqipKyLSsbkFxaEglgMm0aZC1gJtoWlqoGupqQ6LOerA8Q75u12g9FoSRu
lGaCnWPULXhg8xHswQgLBk0nA+HuUlpYdRkjef5MK3OykGCubD5LZaz7mwF/qwrjeU3DXG2Yi6Bi
hwool6n8yamW5XAQjL4ghSUhm02uCRL28mgJa/yzihl9z1hUhrRZVXsa/RF8d2jCRDrZeZ1+yHlH
qbqCyVMqTklRQtPBNADY2ZjZKHHOsuuwNQRJNF5E09g25OPv9tS2gb00Kl0+br7DaCqcnEpX9cis
qrbdr05VE240BZghBtfkPhAyTABC8dq+irRs/+LVgsoTSdopjTMqMAZVEJ6AKmbFQF/Jkqvs0Y4L
ZbcsK2XqTvGs3fJesXaQvDB0JQ7FcgUMub9oOQ0Itsa1aGtP8frbMaTabtXFUvxu1e2Xco6NHqKV
RG/X6ormj5qbZer3CqnxMKZHRH6vplWNd2UwP1TRLU8pV0fiUXXHqGjADenj19InVAIg//txrTTs
+T3J5LbIXyY7SsyTcMreJo8EMbkVK+P07LrT3GBIoSH5GQjs5eYHgkz7hwS78DuRc70Z8gxRkSrt
PGizsh3YGLkOq4pzOlu1T7Wnio5ThI3uCutRW1YqYiygX2/EZ3QHMPhx9WdK2yRuD7Nxx/jO9MF6
80ijEmzxu8x3/wQ/UkBsh3XYSilt700+thYHzVoQTrHheF5ZZf9EdckI+yIPUOJjlSYCeNtdawIx
6ByColTFfdmm5FqNU83JVjYywyJMbJtwYl/jZ1md7Gy1aXWNZwA+224YlbumFSihIce+msWS2Fus
JVrIKBGkI1sq4y/6dPMjqRMUMlnyLLIJxME5A9WBaknJa2vnpKdd1lyAysgQvqvlh8nPlmG5Vb6M
bY+8DNgiFvumt7+kzkm/lUgTfr2YRFGxIi1fkzaCyerbOiNln3LZCcUcofuO1KHyVgQZ7vD0PjUT
o9OMTy0dF1skVXxQsX2SmyIi2naatfBzFAP/qlTqhr2a8c25HRMDmJOHtRppvQntVV3ajjKoOd9K
XY9uxmrJ206fEf/kFgy0tMTKvjRt/F5Z1J2aViRbJYs55UtH/TDytN7lRiI7ByQhr9n0DND1mJVA
yDp417BpE2qrh1bSZ/Q2bexgTaFu9xEbaQGWPE0tULQMqVmuELMGKYvxj45gLaGSkdZmCWXEyIv2
oDUJpEzQmJiPe0MYbZgmyUopdui09NwzhVxfkLQC3+QxQb/7zaduVd6At0KmKj0uhZuBuTPOoC0i
GXtRZHQvGDuaCL1cWTRbpcrG9pT28aTjdUuF9pnmk211EKtBjnVEe5YML75qNebIB6kaR+qiaF1c
QURTYBUYMK9HzIXB02pTibjeIyhSqU7HLKupBhH3an0tELm+x15GnUSepazfAwZCc+oqtxV1xzZl
HM8/o56MwOcVK//Tt4XyrtWquBS9038wUm6dMllV91lZXmbTEfsuQTW9zTlK3iPF6S/zkPwbrNHY
aLIdMAEgkfwmxQaGCTyuQdd3uRVpZ7uEcxwDMPXIlLQNU0p9sCRkJtxiD6UjeLIwI/vozLogc6pz
r1HnoE5zz4bpd816uk4TjyqhlobLtDCtD1mu/BQqW6eXeM0HX4WXwF/WfNdSgypV5mOdFlKOZmwq
bkx8fST+JX3ydJHPJuR7ljg7IkJTDYwFC67GDQSOOpoDR6ZytlSJHRp6f58iWKw9eu5e/1ebbMeo
5RBavdR5KuRA1XjKudQNrJpN2ysuzR2/WD+rlmPMMVypQ6saBXO6HAf9PhtQaUZgRT0C6/iJDqtf
YF95EezrDqNR28GWY1ZiHvqvXntjMy8oxXEgRFenZidK8BF5eo3JIoYi9k1uQ2lKuS67S5zsevh1
yvQrUvsqt4onlrcoUj9YRaOgZQYKaF5rLAODro36vgpxUBUtyHX528leFiEHFh3UmvZ8U2sejb2/
/byzNarMcom6XHqdojyMS4xZiMz0gahIOzwhUIo4PLGBPUARuZlDZ+huadKFE/GY1Uou2j9fT/8s
MuYCS/KZ+cAMr3mNWIJp1Hbg3FwDWw2/t+myO0T2bLlooUJTfXbbiT8k49NEiZwP4sOOEKOKDuaJ
AkjxQe9pbsBrNOmfuKe+bMV8rmmDSM3eMBkGTIVZVhX7Fd9cAmJulV3oWxYTruacgKMMnVKE+FDJ
daNQthwvt09VdLaf4uGFkMPS6A079o2DaifZxrVrMkp3bskpyXCr1yntyZowFKr5Q2UNLU//aviN
CipqeIn6VPvRqs5TaOvY/Fgn82kK3cf+MZstgvcjRyxT4nT0QRBmKP5kW3ornvTL4c4sDxQRFvqK
U+IY8G2GT8OWkbjLPmC8a0yv0QTEYVnNUTwNhw6VukH4CXpZp1G8ogNRszaecGho64bXJY+1f9FK
BQYLmBfwmJJ4YJkkMEaRZ5ewtbD5yCb/+bbSM2SS7iEWGdVC2NA5HBLnieTE7iECyOHHdGU48rVL
XsbKHeT3vMGvIL8RqbpwW2oSZF32h5UXHF/zOhqelTKtNp2aZdjETCLVQ05d9rsrSKyWUw7SJ2bO
jf2VbWk+hooGh1a4EypYvN5ySxaLmcKmSM39Zjvg9Sas3rCi1pMuUSJMb1nKW8QoYysmxsW6YCpG
SE9EJcrkN4USLBIN3tXWF0qz9gPo3qM2LMS9mVf0K7Odj9R6iPVRV4+iuK4VKK9VfK2KAVQ5+tSm
qePlTn7VVN8MEb0uKjjzghg9xzL26VjArQmLlvNQ7MfxGyALeLzCk8WpiYZNrqovgodIUfXTCifV
qt1B96RF5jXrL2Mlgzartyn/RD5dEvE55u+SujLWfhJFmNNC0H7nGNWoGXnOAFmuvSbkKS1Xgoqp
XIWsQ3Ulnw7ZBEdsQ7QF5D9wlsfKDbDiCm2i28QTGTF3TDQKEBGttQ2f3Cmo295zLJaxdoTmWNAD
40itrY9Rky+KMP0Wjaa11O+wl4NCF3srpkWPx8Z42MnDim99eX6mgvAEw16iU0qHS+inbnhY83GW
Q2Qw71kNUDwTp96JbvOQ/eSmiiSMhXkNuJN5aFB3PjM7bTglpbvKjJpcnr8zLlCF/8muGOkkWVB5
E9T8f3MUnB6r+EqkXVH/asO/usf0WekslH8qRTCuJ6m7OdYHuwFoGOQpVO3jWB4W55jnfRCz/SKE
7lexAozpMq23IXswU/03BZiH1y+igNx7iXEQhlejvGseVG319jSK9jkEMsbHlJRxqU+a/dkbZ2Ca
npa6jUWVePIHLbkOVB057ZQ4Pgn2DvPiV+0JZ8AtjuwAN/K6ZZRnL+UvID4C4umdOv4sMJmmeTua
k28RdZqFQyC206bQJD+qY8pQj6kkaWBz/kcQAEcmNJ/nuJMBnSiWPEf7Tdh5QJnu0vs8KW04Ab9Z
oHfBG9+UlL9HrG4geOkpvAxjKHdFgIFn05LjrNF+4FSS2zuW9xdKxJF+TxfrbWxav0l+oLiSrO5G
e6XOajLbFGhmtC0Z85IH6q2OI57ks0w/qZOznxSgVJDuIIbSlCI8ygrXrrW/QwYbER8NqjfTyQFp
NcCiXtZEc534UC7pnmmbF2ttv0l8iNAqIjYO7FjdWjHZNH5xXeF2pdBoTb6Gp6210rAiPtQnnYYo
XV8LOBllMd/Slz+q0YWFVruryDyV6ZU0ZVq0/G2LS66Ym6i/w1pgUJZ1OVP/lZwaGrnpwRZb5Yea
wsCzasZpn3BUk1o/AyV24jnm4ElSjIFO8w0hQscuzsYyuB2/WkPTu0ClEz/PsJVfWQWaOz3nkuB5
Wjp+D6V7LYhZerxuUZ/sF4suGy2YIrHCos33ccL4F4GopqEfZw1qrWrCy/LUSuu/nPJ5hhikKj96
7ZUdE0+N/i0zhTMeYzgfLlbMb0ZiaY9Jh6i0gmo+r90N6aqv4zheyY7KhPKW+Ybc8MoM13uuf2dc
Xn3qaYXMDJ/iajaGWYkQUSdamfD+lt84YbcKUfSIVLMfWjfN5KPk6NtYoOLj0BonlZTFKIlgEhr+
aTobfLnjm7YwMtfYV1PRE059mPJVmt9YxDjrhuMVxJU6NLu613YYLV1c1ruyusniW6RMFKT0ydeN
VqXXXiIpblefmvphXJNHJit+q8SBrSa7xn7NOgjQKwfbPO0cZQhX0LxEjJSZh9GFzRaWcknTjj0I
42cUTK3sRose9LpQyLib3M0GmZbKLtSw4afQzXSY75OCUXBREmvJl7UxiTb+MZPsLup3rJOWXOSe
3kG/uhkwZyetz1psbFkoPvbFbTGmQ9oPfjcxZMcnHg1F0KtPxcrBlu/j9L5UxiFbijiQOhDSMW/e
gOGZXEXWlms3rlyufViM2OsBqvji6Q5XyjCxpHuRqqEMafrCRqm5IcMka+nSzl3bbKAYTXpLNQHb
sty1W1v/SZ9z4+kGbwYqgNF+VrtxuW6ifXWpg3b2cYyKmzig3DXZanQ2ysXimkrC4drnJycjm/Bi
fRcTH/Q3BW7hJjvS1cSk4tnSqzzxnHt4MCWJdzaUa19h4+kZ0p5rERDFLofMOiKqpRaP7vdh2Xf1
N/pERCo/ZGbCHuQx9ntvgr1zY0RVDG/6UJlxlnu89dMVGPKjv/P3NqEEIw/UnptR0cU2P5zEgLdy
00ublFm7EZ+qPF4TfRfhpwiZ+FHGM+qqY33q/NKbLrkL+BXzwLpTQ9rHx+hP2e6Lt8rZEOQLxr58
jSP/sn7ASNyO4TNn4p9kNqF9lwFGry4bpru63goqhLv+TMeA4OyoB8RMz4rxVfrob0Q1zFTlm9W3
30v1AP+vPYBnanfjS6Xv4+xMXSwrofoR2Idqhschy9w6+8nQK98t2U/95JBwL2q/VnnjWWLZlFJv
zNShfIzfmksaxs+tyFcrrELxM6GvZzCEkEzNjlRqFzqMnGX+0zTBx21ts6D/rlwys33lJg+iOF6J
JOjZ0PWGR9O48Z3HhHbX81Kc/Ubeq1QEe5Brgh5q1/0683dt/Ouim7V8Kc6t7z+c9VTxI5gsKnzV
2UNIVcCQ03jtdlAyyZGs+ZU2jWO6sxH20b/ql+xC63yCAwZ5V9qM4n3GNRltDcQhT4XFtuF21Ciy
PTmngZXsZUyjTN4xS7Pu6CIAbh6mYyYYCa19iMZodakV+T2BoPNWUci1PFj/tct0YJltsX8t8lbJ
L7T/LQwXQFnzwFAPxOxWRpeRVyCID52H2IxhSS8i+Xgt+Utc1qGBpYxvxqt2WHO//dESbgDO+k18
N34tj7gVxLQUMfywMYPUHf35SI8n3TrW/4NmtyRH7HRcmreKsfIVuwaV7Rw9deflrD7y7jDXwvxM
OFe78dZy35d/rf7YPu9mHOJIPzlEdmVKt/6lonHAx5PHi9eczfolZe6P6d/R51eetxps0u4nsgKa
8dMc9ESiwOpHD2/7itp6Ix9K5mrJoole41cGcdASza/GTlsvneICNWXEN37o6T5Ot+JmBE04hwx5
E6EAymX0MTEClcuaf2mpL7+b99iPPnhgwPhhC4e9/JhtAt8jPQkI2ww+TmTPzW1gvHzYZ38S8LEk
cc8tVmXT4Y+D0O3Ca8/2LWM0yrWzvztty4h/nG/rH4pwyz8l9bXPsvyoP+0bWzrydYI7WZ608VRM
W/CVcRUMyhEWmFp69oxrcSv3hyLzMv5OtJ7/kgvHfEcLJPGZL6f0snzZ93jdopOJTpi+VnREpcf/
YcWmDBzzYbw42kZ7UT0jYC/0yDlCyE2hQUIR7vEgYQx+Iv+vUUtI6/ely1+hQnzPb1H/YzK3g5OI
n5dKPpVpHNTclAjON89m2t8M3P68Ea/pKylFxFPrnPXWNyc3io4ak0XK29DtZfkziYOi91rOQbqf
mO5a17EDZ9g6zNfMRN6AWbXLf6yd147dSJaun4gH9AY4OBfbu9zplE43hKSU6BlBBv3Tz0eqMVBl
FSpngNMNNJAtKTc3GYxY61+/GbtdbKxs/CDXMJ/xieUwoYLKqjsQSEXG7433RuMAvbxxNv73+koR
9jBOpwhskQK1xJFxk1hXr7jL4QCzIkN36zTgGvEPGl98UNr+2MVkYgNg/XKmr8H4tRFXx78G1c5s
3mIXbn3xTUT7YJOeJ+hjmEoeiGzrfzK2x/Lcuh1u+m/Q/PjWcpufpu9E8MGyZKyhHXR9lb1p9/o5
uyue1T2uX+PP8I59qDnVLK7xNCMW+sp8SfJ1x4HKv8LTlSg/vF55sGsknnRi0XePnppfTuS4OvTB
o5T3+OEn3Y7aplw7jwY6237lQzq7Mc85rS7/p1gTrYv0iyEIu9Kzdp6ig3m23kS0ZaZ9cL1jzBiO
sQvBtFBch9um+KXvbAC5h+aUgYKC8k/HKf3SSACrhz7d8h21b+KGd+PNdJ+Cs+1tMOQv2aLVGh5o
P25JmyAm/hEsUnv3LsRnj6fJukC0qIudfmK76u6b9L7D6Bi5fQ63FFum+WkyumYSd/IQbEQ3E3iq
u1EpQdQv/e3k7NjHYCHZmAYjd7iqS7njzzGmBclbqVN0m0RUeyv1fXoZvxEZ0d74/dp9L4zNkB6H
4qfkBpqsSLr3gBUati+S/aPLiBoWTzpHvui2Y7c1go0lTvj1rnt4Fmn7KwZyOuT6DT5ZKRSPL9qx
3lkb/eQd2jWWI2m6D/t3KCWWtjVi7Hr3zh7R7Da9BG+w+ug0u3cJH8H8Yt+oo3qN3sNvGWy/i/aV
kT7GOyv7a7qlZ5Fk/DzrCkyLuOgVXq5DdobQhCrkR/+jD06Oecy+pCeTv7sut9GL9czB3g7XhuJW
X0P2GFfJ10A7VdROP5jqqrdy41NZb0BVz9zO1w6Mec0YC33ItjqL7BC9JA/eXtvKOxfs7JY/yBHA
0Fiek5kPu4qn49huKRWGAxyk7nXaj9uqOE4/yJp6T76qi3YHdxMsm9PiEnC0pv2uOsR3nKv38HGv
dKTWS/BQPOtP7mtwJQ+G389/kxVn8atJKMS602+px8Zw7qHghTi7ILzzrQdX31Xd1rNoq77QiJgB
gX/nrnkqoXAG3dfOOTnZvaz2aXlNM1gd3mNL154TesCpnaM+9K9lLzfuq0EEm7OH2z9M+95eK6yl
AcXKOxqFKiJumhwpaULQz/bMGO+H5MIIGE83YhERatwaFLhRe/Hc8xQchPUVz/htF5+dmLuGKIaG
5Wfbd/qGHLwHhiy3ogDHd4NfaubReQga4ogDyNcswmTL8N03ZX1I8PyHzmbfWXr3qsfOsdDSMxFs
7PPUBHZqQCgQh6h6IiRtpUr3mmg/jXFaTz4rybF2YeDu+iB8YdC2Ui/lzBSBqOvuHMhzXcb01N8i
pfsV8QttIBQRBmt3JC+DkAGUelO8VcHdWJ+9/jGhy0CyG+ybCF9xWGPfZ2LkRAvCYrT3PV469ZM2
XNHCMPkhH4tMtTg9m5jFdOiKjqVzisVd+ZLonODwxH9FIAS6uar6F3qLrFtBCaTEjsM9TD+LRFwW
gOmFaxIKtD49lS0E0+aoqlNYMpbjmA1va3Eb+dcU9mR7yhSB88vDDDfmo3zPWD7EV5d7qD60lW27
nwoaAtluY7lhb5mibUf7nG6snBytmV6WPViQyukcjaeG701mnH9sWlCHVXUv7QfLYt/a1q/1fdOe
OIBahKP4dKyxO98UqKXCuyz3b01uFG2OvdG/q1dauLF+7cxb6pt+vJPVXQt1GtRCfSW0zzHO7lMH
Ydi8kT48j0vwc7TW6gWOJzN0CbX2rWZObFu7TGN7di8V0KP04rNfvvVtfjQUlte59R3x9sFiEGF8
Y2ttCeoNf1ns8SDYs3ShfLC1a0GyHGQ0JV/EN7vdEl8wlScBWc2HEShJS/GT+sZu5brT6HOeZtf+
pnhKeByZrGmGkTUNu5lgQ5SgfKugPbj3GX0xgSJvbrAdf/LWE/1rB5sJechm+sqR5bMd+seUE8l0
yxUGxccYrQOxbsHTyHclqYjRED1aB1MLe2knmKsALci3fAU7/6msY1TvA4bngmbTpWYAl6grd12l
7XoYNrY6282iXYrXGCta/i7U7nLShIx9UD1A3uiDVzHt56lxedOPT3T4gF06bM2XqWS8udGkti7s
cl+xqrEWYGaziTxWNqCz1jIz8AFBq0dP5OsBwNQpTCYYItxUUt4OVnImDQpNECiutPJm45Qewxfr
FRLkue4MDTlYK89jnBi7mEplirP4ovlt8OpoKRR+dFekYG/qJjxlgQVgxIdAHErsgEKS4TziMriS
reePZxM+ezco7eyplmwlAk2873VKGZB6yTeyLsnpJUIgjhG9Danl34dNlTiHhjwJHlxRAQtWvgGI
aekai9x18GithmZ6U10Uvg0pOUZgY1D2PSO877okx8jf6Y8Qg5rXsIjlKQ/N/K6HPP4eS9/ctZNI
nkj+peno+u7ekH2+R1kJo1N3ppMzQi7JE7e8mdxwOBqWfp9GwGWZk8pXO8nCi54xAYLG7THlxONo
GM9uYWA6ECk2gcLBKg3vO2O8daoCaKPHtv6iOQUj+6aOnH2I7eqXuAdhCGK0TwolJw1F1I+UYJmy
tkkJPWQ7MLOAc4FQttcQHiqXvBzIEjAGcSFgTSddMt6bEefJ1EkyJfTc+1J5Wv5KkG+0iZIUpmjq
lq148mrFdCoGyncR+TTkmb63madddDhJRxdFy0YzhAZBN3UoMUsFnQyGJ/L96lcx+EYIjlrOgdoS
OXJb6dWp6XX7kDpFcTN4yDIYdaREEBltlXt8G5vXxvWmtywBSE6n3joLWzNC2HWRPMDQ5pUa40mj
5WE/FQazPjOKDEikKt9PfmjQ2PTdS+vOLlIose+BxKhGUlBJ16lBMEKg1sRjWDZpLp7xqRmX/SZR
Q7up/YlOTsbe1m9ydA9tTmeoyvFn1KOL7PTIvaiEFiaShjqZQ4zcMjWacC8tEJaG3BU2CFhZSd74
0NRH/UH1DpVRglc+u05dB3PDoQFjWoYcKdMStx1eFVyG5jYyrcrcTWaRtbQpUnnQ5i25cqHjrPuO
FjB2LfUiOsN+MjQHulsnvIERVRJVm7wOYcxW0t27+CHMwLZdv/s1ukIttPvvwig1toIhxz+oU+La
dk5zyZB2PVtN6tO5W4ytp66E32k2k7xoiaRJbQVpMfBf/CjYmFFO5lxhm6gtRtul6Y7DQPuWD2Og
vkpzKLK7tmKtMHoba/0ciaINjmHptMF5qMnKeY2D1nCfXXB87aHSHXKVuwAY8dnitlM3VrHqbsxq
lMGpqoI2+eGNA9BPEXidSVWch2OFt1PJ4Db0c9LHdnopffJBEttAZEdGDob9EzS5+JIGPucGj7jm
3G3xN3R+hG2FNGAKSXh5Y+7GPH3FpQVz7RrbKRoimFbaS4ktoc+eVOvOdQw7po19Dgx6wgHFLva5
RvAoIc+t3e6bxtXCmrNf616Ybyu5qwsnKs9BEo4QdUwYPZIBVyn61vS30TSY1PICC2y9efNFC8D5
g8U1xcSamUhgK82vJ8jYbpKhpQbfzLQCOkdqYEmkkTMBuc8q9J3h1c4nXjL/JGLnJXRmJ1FC/bwP
tgulG3SZC0a+1vsyQx6JGsQLxwdSlb40OTEPcJw2/y4xNz76Lc26+T8/0vyrgL8sLb9ANQyvOmEi
KX5RUHU5CiIArUY+4uvDmfeEYeAncv2Pn4vhmo2tJi87LjOzoccH4wAxTe5o2sR0+WxQUqDzccOr
kUlI/zclqLKgvZuCnR7/x4rh/7d5//6nmJMz1f+dfzES8bFOorj5f3/9kdzR/3zuHLj5lx+2S/jm
ffuzxkhftTn/9HeC6fw3/6d/+J8Iz09s+edl8i+2/AyL65/f/jTmn//Bfwd/GhamNFgMYJSEXzuP
4bcxP5b9/OR5uhlg74DVkPXfxvyG/38wDmUE7+IFxhE8mxCp38b8ZINaeE9AuDQwfCQF1PrfBICa
H9wPZicH23A9E+8IDFOw1v3r4kzjluoghmbSxWm57bLIRHyPsNKjSqswu7rPbKfYOmO2McruPS+D
eDvONQtCzGrX+5yCA0SD3A84Z5M6OTkTTfsU7FvXpaeWAfm8o3rKYW0zRxjofQtx55SfmVSb3Ko/
fTnmr+EaWFLgp4Lppml+sIuo9ajoK5dhgxNm423C/Lhyd+ZkiqOtiMurpC6OMUfkGV+UfaaEcU0r
ua9zZtxGUFvEfjktZeOT7fTi2FaRv8pHzzsG1Xufcem2S6JMIFLQWBPc94/FcvfbPeTPTFTjny6e
W2mZJiQE9qYPG0SA71lgusyNBkqVK3w1ewcBE2GpItYtO6ezyUaJEfYKPiEK81594+aiZC3cA6YU
5fnfL8eaP+4Pj5P5Xvq6p9uk1fJf3Zqda/7wNYotKoQ4ZsZtVST+DaU89OjJTqVm/PDS5ugb1XC0
BrJAgT7dyvPu8xT9JgnHB6NirgBjL8o89TiOKPkdjwgS8hM3zRx/FmLLduDugpiMCP66hC8ohyQ6
DDrViBYVOvx3tC/imsyeAhG1ZedowblxP7NONz7Y7yxfkjcPj3FcTQOm0n/9kg1pTqk1q8O8YqrO
WAp8lZzX68TTfk1672zanEixOpjOS/Zi5zUPzgC8KYcOmvgYEww2MNzsIzXz2b//+xP4+87NE8Az
k9Uw257p5oed26vrMuoo9Fa2zAFONTJf51u1LIgsgV2X+XLvMgAlX/K27Yjg+uQC/mEJBLpNxrCF
V5AdfHTtrIQeh6bdOyt8Ci+xiPyNJf219OMS6QQSOlEhBk0VhGSfUfzvh9tBhd9abf6Jy9ZHT8j5
Sc1WOzpqz8CYt6u/PiliHyXhjXhcUIQ5Z2pFWDOMeFrplhdHHFy/EbDoRsigNJBVyIRGT1OmHvMr
P/hWuOvH+LP78/c31mNTJxyCy3GREnxYPbJmNVvVTF/xJngSzM/L2LjGrvZtCTeLpOWc/SQ8Y2cJ
7qsxgaPvIiESRLUuDWf3yeNaPu+vryy5KjZbIB7QJpf0YcH4QgJ990iCIq/pt57ebGu7AvOzh/6K
wIGJqrC5QBlTFDZhHaExCuQ5ryy543UOARDZ5GqrYFPxWWhaB2IArxOardnvkzD0dmOVo6o1yq8E
DDkDc9U4E1hljGhCrKo+qQnjgCybxBEXVnE0zYq+A5C+GE5pl/r3w1iLozfRUaeA7loIP9aA4Hse
PEwcbHLG6jm+NrQybd+MDDmxo/DQM80mMWcDQo6gcX1all41pcZB5VmymcySr+W759BQD3YuvhEQ
QI5xgho71c9yfv69ns2BUgN0AcyRVoEHcQ5CI0P/zF4vm+gI/V53fk2ics4ycQM62qtnjT/QS0Fc
KattpqTceyKlcs3wAs7zaGtkxqxET14sFHjkJdZbmJnlQz0ULiGLWHpFAwobBPk/3JBbury2Fhbn
YJRrgkJ9eOyALSMm9NCUoefHkkG/1Yfmrrd38FM5r5qKY0iZvGSYd2RxUR2w8f/qicDaNQ506Lws
YTK4z58spH9a11SKLsUAAS/BcjT8sfUnkxJmodOpLCdRXwPchma3CXNX7FuAr9jwUR/A8nOgLkRh
Ud+pTBIENbj3nSU/cUj7hz3aMwKqV7zivIDgl7mW/+NqvMrvWqcDMSHHN1xbPSrBzP2VFk69Gsil
IB3O0faeMklK5DaPhBWjEQnX7Zd2ZduiPMoW9TQdjf/p+8YHf3jdTN2Z330TIzD8zP56YUEoLIjI
IzMoqNXHFOBUWD0Aqc5g3w2Dr5B0H8rAJT0vaXYO5KHjvz+neXv5+Pnszz4GkjBs/KWg+OPGNJre
/S4Y0rmuCiPz7FjTtMui9NGQ0NUIADPWflebsHpZof/+4f9QrnAucDKZNikTcJQ/bH5xESWjMtls
BmMmPRH+iMI8/GXP4eKyhF6kReFNS/u/ybzC28nKe2aOpqfdd5Ga6SfVCk6Sf78ZVmD4rFd0jLCQ
PlZPODlpI7z03+VKYqG+FTVGH1kdfm/ifNiZMUAkRHyomkOZAL1/nzB+X97Kzkacib0GIWcc53qO
fakxaDMbkFp4LoijXkHmC4o1ip/mqiLnmGXadJDzB1iztqEPNXsm3Jqky5bh2UAZwrYrYciJ0Dnn
3jyvEByKmE8FW6lZAIJlUEAjjse1R/we0zpNvvlxluy9PntO2PTKNCzugkYvTm0RjJu4wl+MsneL
HQR81RgRSFxa2Flgv7QdqaYuiRNtCn/8UiDEf+vKbO/p+nReNmK3TX8hnyDvE/n9xnYRs7gKLClq
xXhq8f8hgTo6ZZ6zb7oowd4iuMFJL9k2XuIynzxjqRJD4OSKMwXVrCZ9UsNGEQeNSr5FMXLvEq4X
pdR92KlVzPG96yprP7QAS1Ce491SPk8hAFzlmwDe0fQ8KCa2cXSwTI6LLB96aKW6DodsXC+HuWae
6iCtIM/sCgDVa4Lz15COODAwNuyML9Se8Ta0J3+N+OA0dhhcoJ2B1h5a+X7Z9rHm1K9DDlCCvjVu
noYE+p7R8CuAElfLL/V9Khhf9s65CbVHTMvgjOKikYqmeUI31MHrhPI2xLshhq1d1USgH82HKFXJ
uvfSi2iVcYWd9CwSmhp3QMRisVtnxXQjbBd5ZBkwjubQ2eB6hDXg1HnrNk9b/MHKOQGcyGdppl/x
gjqbOhYcDsf3KpZEayrCJLd2BtmhCaNqW6fqiSDeFleb96UeFy5uQpP2E+UTbO8wLyGDhegQsD6Q
iQG7uNUYpkkqNbNpn3X459e2pOyoTOMTe2zj71XibOsKoQ4OueW63lxj/7EN5UPYa9VMz4qzSUeh
xcA50niPHAxzOzgOwqjdTerGLax8uB1LC5ClBEiXoWN8tifTEX/cE23cIy3D9Ghkbe/DYRG0ZhvG
E1SeEu2WW8blbYtoB2J9A91GFHjyLO/dfKYKiRmXSYJAbZrOZ/vRP90UP8AxV6dxRw/yYTvC78Zv
02bWbczdU43O5xgHUJuMdAP4y8QFJs8ko3Fu3+6XW0Jsx9rVGmv7yT493/4PpwRHJ/UpB/rc2n8o
CqupGepqYFTYzr0X6Y7NtgCAXC/NOKDA0VJklYYDSvGu8KdDFDrHXouZwKPHCxunvvoeXV454ixV
fgaK/f02+YAeDrco0DlKnQ9rxwY97PHlYieZS0+SXZP98oCijOF+7Gd4r2iSSqrmDTQR5c7PDfre
cRTczH+/UfPK+Ot9ApUhScMhCM0GL/uwcqw4xZS75FKWAGuiLwM00iLY112OI5rgFF0e079/6D+0
NaBBhPzo7pI5Zc2l2B8vj4enmRXEDQGa1ZgdtMCBbOzbEv5vYaFF9B90x3tPC5Xs3UD/YZpQ68o5
9tmqwmuae/gU9fbdJ9f09xVDoC6mmwZZkAEq2w8PpXKGFCE8NB+z/woA65wSJoZjzik1h7rXCfMq
bGCSfZTiM6BUhM3Fe0jG1M6GREo8fQ+vycJPYt5W//3S/gGUCGxqeRNbajCevwE8Q6UHdV8w17EG
pS7pUD4o/cjUvQAcwDyz96ocR6/WhPoW3ABCIcedl4wNra/Rp4p5RIcvTJF+92DIMuvGvMUY7Evu
WhHnNepOr6QPmpKeMOrK1IhTe/SbIHn15ol32iSMhQDPyywvDsQfYoCTw5dhhPpZt/v3CpzvGfAf
Uk9mH+YPyyJmqdEuYgIjpHwxcu/dI+B6BikcKB7lgPwg6leqhaOnHITKBfZ2ddXBowgHfZ3b3ifv
xj/ed6oqkMgZJgSo/OsyzdquRcfdc9/JQOjiMT8su4noOkihSYizaGE8TzRhE1K/7SSnox5AChYJ
Z68RQ+LGYi8Er8CyaK6lgNfLQ23E+34S1oYs5iNONJCdTLKIa+/WCkHmPMxLPF0jFT57zfP2e6MR
lby8CW2Is2TglOKTrfLv9TTIIfMAYwFbrI+NhkviVxFoHj4fk+OcXc/7Ypf13kuERCIV7ZZesJjS
7sik88u/L+x5E/7r5gO4QSYB0kjTBQn+8LxF4NVhmkD882ZIjzFQifaZNmL5TGRpsAlc+MoNletn
dfzHj8ZVF2gF8zXP84lj+OhfHrYlXVc8q4fMBuQA28I+LCARFclP5HriuLTbekZj482tRFrk4phX
xr1M0UqY8+k2xrO/oDcFW6UjkO+gY/Vy8j65UPPjWQEIhXE1SUczMok7+Yc1aMgSJzK8BtgqmXcn
KBX39TxE7vsBxg5Ts5tGGYiwRkq25bLGnnckwdorVLfSrPaqx0qwhrEWgj7c1k72KL0Rwxtfh7AC
Gx7mtmV8Vh6Z3t9wPCL+Arp43WWf56j7CBOpUSt9v8Y+ITbhUpYKE9zcxz6xhM1vd9rOqmPs9Lpo
Nz5nrUauSAq3sic6D0e1quaoNnF0Q25WojPX8fXlfBg3A/6DwoTdPAXomDvlPNqkwNstcfDeHAw/
1+jZHBWvyIyv5/B4THo624dsGE63jq9l58B5J7UpnLkPP6uasySw5KZIx6e2s42V73hfoPGUc2Q9
ZCCUqbQHeJkygwXri8m3ZzI88ycfHFPu47R/A9y5GbXIQjqAT4GTpwrDPQXduDvi/uEca0tcclO9
jI1lX4bWcy+uP44rtwZDmVL2slF1zppYkLeIHcM2MM3IJlin0t91TjY8jshP9RGxpzvZDM86idlL
CHuyFvaDAiM9zLYgUd3c+mkkL2OOuI5JMNv8rIatYCVVbBlZJKPb1I6HH7K0NjXv1tp04a6j9kPx
X3sPkZfPbFlav8zFRccSVwNHuaiPaLNiBtdVUJ/TTPshzFGuBXnaG2/GauScVVNaFQKpDE1d1kCe
1fCguSurpy6Qznmpa4Qj+DWovH6jQVns3+810SL1bNqfmjc+L2+9CWlgy6w8XsfJcLP8Q88MBuAv
/ckUmFV1XmDthWCd4ER2G3v6u6gsH7PRGi14Xfxq0u4pcfEJ7OfuFfwgOzRVeLGdrl8NOtqvPE66
jYK7mhbaRRu17BDPzWuR9bg2l+1uQkt1dls72YBp6QcEX44Xi61jyfx1vszeE+UWtSbmWLMV6vKj
ndQ0i1n/u4xTKmzWU+F0sMWobAOsO05R3zEqsB7toGqeIggJW6EmcxM5En3FELHmEsLRm7654T1W
ud295DLAfUZmu66eQrwOzOHUTT9kGNeX2ZAF4opc0Ynqj4FQ9bELot3SSQ45TAUnwOZRDeX9soMt
N5zslHxlGzB5x7TbB1o5nBdoRDYW8iMyKUpYE6tsqJv10jdnOjMqt6TrhAygjnBbzmY5YVHWwMib
8Ms1LKhS9+zS+mEAj90Kk0XUo6tkHl7saLYmzFoN6N/DtKvSGBRh/p/KQEvhZ7q2z+cSpVYtOSZG
ZdGm4nvAeNS4jCT/wP8qImTpuHQXmnlN2aa3DZg8TkdghljtwvfBcTsLpnBbGeWwUaVBhTIqqz0O
5nc9gA+hBYbzHDGpi+Swnvo2+Rl3sDuxXrUHS937ZVJc0Ez9wBPo1ga7uRY11oseAoh8xCEXksU+
0e8GK7I2g3s2Ess4JClEeOxe3K0xWbdLNZpgOkCYt0+T0aArWP4GVKS3JLds9iwOslFnFQW4iUMF
mFaMMTCfwyP0GDmE70aZVl9FxfoGxFeQIdatk79H01yroaDH9lyAn5klrEo01hKhMm23VeLXrDQc
wmSQVbgO2LdBpopdHtaIbFKxRUFC2mW8tac+QPlUvkJLgMGPKC4PywKW/XBYXvPJG49AudGOX/MD
MXBzaqduZWEPvvFs2Jx6XuJuE8KF1xUSnQXd02L/HM+52lNjCYR7GTwzoOD9smra0SD0t8cnunTK
jaFl6iBM50ZEHTryQa0hGNh7jp+3IrSa/ejroMQyCHZum+9D270L/RjbOz196GzxrCKbzUVUv8wY
rdKyFww25EVHeLg8Vhcttcq9T1G6/BHEMh2Fvx5DnAkgNnXpsxfW1dGqE33jaT2iJgNfCaUJ0sEK
xBrCgxUHigIR1sVCo06uPracAx7BURzf9IYRIZCbfZW47tRA2jjgqXqIb4lxsG+FBv3cEtOuZk54
9XIseryxOKOlpFlAx6Bi7+KP9hnz9e5Oc27b3M8uQh+mtdDVtBVjXlyHkDnS/BPJo+ouJmByM1hi
3Tsl+mN50LMRpt/U9vsBU1w7dP29K2vWE3NeRgKPPSwu6OFFSxOS97vIzfCJdBaG1DhtjUhjCQ0Z
nfXPpAqyS4190gq8SBx9bLGbGldrM0EYF/b1dLQrO9/juJXvk1bgoNbSHVRZJu5s5q1aYkX7Tjgh
WExUrAt9UBfbb7+C26xFKZPHfqZs2Wlh0+2HW1+vGIU7jbhYE7hbMeYBZlbP5P3QRDn5CUtlezWl
Geb2qUuAUXRq2mFrDra9A/QyrlMVn9LR8O9kXuAyGeODs41iONZ22I9YA73i0ZPstZGtNeoZ00xV
cSdUWJ6XfW6ePBxFRKMg4hbGteFshglqtmo0NA1kOI7SgG8DZZIoLHw8BHzBGR2ojOwS2SlKV22C
mmb1yHZGOV2sEO2ywWuPd9SdHcDK7nIFjS7tUGBLe1iRWo7T3TwsqRJxo3dJf8LqDwx4aG7qulOb
UuRo8cvpXieuckMsMnBckz1GYWscI3IrVz3v1mjH6MDg+vI2M/ItoeZbT900bK1Utl8m0i/XbRSU
x9aT+HBgWrZJIgzoXZw2cFmhP3KAnYdGQrlsNJiKnvNz2fujGhNJo56MR6KBAFbfmNDJprVP03xO
iATlTmdkv5Y3CHunTYirN8wAflmfnpffQJTKqten77mT400eNv4juCv+lPoPXWnyC+Ru8xIbTnHX
Ijiey4G6ggruaXp80rSO409zzqTqcK2IX+t5rEPu0yqbInVrcAAPWrFdEJBl4LJcRz+TyHHQQ+9x
4wvUrpWrsqPQjZdQNQypZui56zDRyG0Yu7nQeGsLfzfvltLZ0i04gNUDIt4IozlboYUAUnR2sc4l
sMsancZTriBtSXfcAWMFh0Rq3hrCKapEgWUYyAxRsu9urXv3cFoknsP198kgmh0CXLtNB+D0wlWI
KqbkwkgxIzTAj393LBHN2QqmIKZ5CwbPPTo4ErZgnbZ3TZE2SN9ssOBh1K6mVV+d6aGmnf49VTZt
0I4yhw3bqgHlgdcFm6bvDwsSvxQTYzYExC1ZELSpRTgrGOz5E2ocip0pNY9uSC2GvTJcfnwyf//W
SKbPQ2t7v59n3ELLpwy9Yoo6YKlqRXOJugfiH1CvNMZ1qcOAZBgf2ehmZ2tvqW0keiVtvv3LKYBd
F9ytWewiul0BRXXH48Fma8JqzbXHc+1Z6cEHDVkerUrVUXdTrHFZ+JvJx4bRUcMGbm6+VW7T78nz
diH02d+GvN1nzqiumcJPpFTVPiyTiEGDZa1pAIoTsmMUokxzxSiOnOXoKx2MdCb7Pzj6fCvDbDim
NoOWgImqgl60tmNfe/ZqmNyies9JPMNxe8i20kLjP7XT8yji6hyNnMZwW+KEQ3tB7TuK/7UmnVfb
GOpj1JWo3AO6vra2we19xCjKe1ATuV6JO3xb/klmOocxQ2aVLMPogC06t3Ac75xYHSytK05L1UXH
OMF987wdFfB33wyZSsvI2ONkUN512UQrScO5/EbDb4ozyaFHrr+5CUdEY3osMGhyMzqjOEUrVlj1
HpIApqvzY8FfMkdgMvWUPXo5wkSOGXOMkYL5nYabQXsOzCS+2rF17uOuvcG97G4IAPBr45bGJbtJ
paKR6cKLP4Muyzxh6GHnBaAxG73HDnpZitWUR2tTGyiy0xomFIYHfpndqD47DEFWXmPLwy+grvbY
9fYnneBsKoZwA6ftqz0ExcnDVNbvGIylA+EGXmXirDxgZGaWAcFeThWs/TF66av0EfjFQdqEuPN3
mae1EfbIcchSmiVTEHDiFslmgB+J/hTSwIUir5FyV92e6galf5ZTKqbmoQpDm4IDx4JaVPmxVN1D
Jztx7Wz1ShKtPrdID0U1xI+NTOW1CGBdw0UvORKuS+s9hUOPPypj7NrQ3HVvkypYdt4RHXZPyEp4
Wc4gmgp9g03dHos2PG4NRqQaDnmQipnSSiK4zzj9Hsaye5WND3e/MjGQCXW1T3r8FV0hZ39OSCZd
MyR7G1I7Bag5E/CrnRrnuXfnOjgldCjOMqTiKewGNFNiACUSaZWTSkCChNdQ7DrDD16SbrdcvNY7
8ZE51LJUssE+0UM3K+wmTHxv+DhGqCCbY60oX4jCicfyLDtC41Jl3nVogJfaExplv7LwcN0NLmgH
tIfvg+N0XyIZ3EREAsR5Wt5NsZNt5p8GIj1vqirjfNfM7ZywvVvqRMPHAoisBvfsuNmpckzj3CXB
DlaNDlHE8FcDm/E6pGrfLpfux612jPE5QxxSIiNJUdE4Vq89Fz1fwUxJ2qmKbJe1+h3leX7CFMg5
jWNwE2qZuGaZde2wtsf/ddMZFZaUWGaJvOLvJdGxLbrui9kXJQqrH6P+NVBDtVs21OVol9Sk62bC
rHnmpvnI7ZMpANpT98uQtRPtvWR9RaPvoepgY4gcAbfV1PA6nHttLIzcmyQPjktDnrrqtUcdLzLs
vJe/vpxJUU39VfQ5BiBhhrxIY+kykX1YYE+Qlf9sSGoqbnsNWwpjwqxnfmZzngevzl7SMbuKOkbL
sWqvzPyy3DfKVrwINAJN5ivj7VK07AoPmI74F+Fja6RsdHK5e9FTNzj3IowPhR//yNj5sGjGMS50
JYJRZblYG9H4io4Lja32TenOA+CccV3ugpWYP1udgsZnSEYuBUYObkFzofMmMMY030RTvQItJkcN
L5cCovtNQlYU+kumMN5E3kFQuKdExNa6JcTwpowZOpfRQ0Tbug7MgkkndebkutZdnbFVO/9F3Xk0
t421Wfi/zP52IQN3MRuKmQpUtrxByZaNnC4yfv08kL/5Wua0pBrXbGbT1aJkkES44X3PeQ6OGuph
JkFPbBHn8fACwBirBszfTm0jfCAG5fUMjLNcMTIoHib3lqrvyVJiPVKEYuZtBV9tr5BbnwWxMvAK
stkINmzRqXoWulgjBu1ofRr1wU1ADsW6GBYh7N+YosYiGtpoWyZY8nSrHw9w/RCLAbs4L3q81akT
35FLfzVBgwe5oj9PkDev0kbDGuaNz2bX6OyiAucyh7bQxPa0yFDtL/ouisGEq/rOL59ThwqNRAML
HGmGVOuZuZ9gOVlALg86S6l1alc3hdtWW69Mu3XV1/3KysXG8dlUsJ1wn5JRw5FPYIozICyqjLDc
wrMkX5fYnMZHI5HY0xcjYtfsicDbAvxFPAbAE29F3O/Zvz1VJWF1wZBuLNt4jGYlUzi5EYMram62
m9soG/AFzksdlpJz8ABb1+rXGqIgSfA8rkFC1TqLol9LPWeYI0qsZxZgBfgScwI3216KIctgjnr1
HUsyTTYZCJQmuI6km62hCTsXmlaXW2llwcGlTrHXJHV4Ze7LrLWXDblEVRdgVrOSS6SW+gWU2EcT
/eJdhir/LgYBYabVcGONpXnU8GgVQRCfG0ufzAMg/BoVsGi8T5BqqBk8WRNIUtfut25mr4VlRPW+
ugOc0Vz2xZxQM6TnMA36khARVvoGkG1/1ysvukjDlG1YfOdoBQ8//icChg1UDTAvdS8CFKqPP2M9
uhIV1uPJQALVGo+Jez6hW7goTHOfOcCWsyD3d3aDU6TMgX+rGfmsE9oCx/KsFdl3nqsCeI2W0P1f
9VKEPDcRpc8IpE7dJpBsFEFg3cRyfDSic73/5ph8StEMWAC1Md20Y//D5ltyWeSlNmXfjSiHNGyB
UCoGi2k6xxnq50V4yEsRHOKqxu6vTQ9TBIqgr/x74NYg7sJdmrr3EJeoXkQd+34Zwi/msceIyEBq
YdP2gm08Yc20dQgZjvJYDpjaXZOHUF2AMba7kLU/IzUT0yIGtGJZFEDSMrTWYYbP2jD8Y6zoJNvs
dTYlAviz0JEz43pnKJhVcazwAxU4UOLGpGcYdjmrT2qfFELaM4mXDJmH2lXwlA/azqvn6malufRU
s+IcZdKXgit25iYVCUOCXWZcVNDgKo1SRHQnIUuugeaCKTPSCwyxlRWonRvmZx4SZto3/q0SQLYt
WCKBZ64GkugAutyNgXD3kAa9fTj/5/XHHurrWSFcAeWL+3FSuMqnTLtBF7PSvM68ev0pbilWwkKP
otq/UGZ3GL0L2+OkaqozsGra4EqC7ksfgh0J3LxYOlntnClRMmiCsp9gC9gNtm4U5kBk4wZGl4kB
NI6Y73oSPJP6LoNDyAk+eGafnOUDU25T8c/t5JsRPJmqvlbMksG8VQwbQCx4ZDbKctqzviedJjXN
bpVoTUupc9pnFYSDTpU73TEeWJu9CO3rMKcwWA01A1uBA1EgWGXDYjJyetw7U7y2ajx5rp/c91GL
JTxNPWAaw8EjcG6VU2SCwUHF3I5v3F6BSLBpd7ZSm3eDN/iwWDy5lsCJXF6mJsbNBMfblQZTJvLz
DUi3mEmnOxv8xrjRdVyZtVZjOCtGtgs9vBXIneF5y12Y2LhftcA8yropyUNAWzI2UF0cmnC4xM0k
EgdN5XcRvi7McGm6jseXvoOOa85gz4Qws0ZpL11MHJFlPpoMNEk6CSZMPO4mDmpThyJitaQZJ/0u
NwH7ahYe5MoZKb512j41jCV5JQBDxl7trAxQnxg07zB58b3UsvIiYt03SIxlFU0K1ncAKjULsBTV
zIgNQxqjfJqee91EcWMhk3ZLBnqwnt4CEu5wblnRBWzGXusx8KP5OnMhiLPnvh2wjE2Ao0DpVZus
2mMFHy/Qfz/gS/HR93tgEhkCqyDXV7VFy0Z4XyK+41lTeCw9SpfGWCIXYCfvmkroyH3IWpP6d+mm
WK3NlGN4xQ9DVMUSUf86IkV9l5nyoKr4Ia5LAJt18WBYGPtj7AaBTpMDneF4hfxfbMJcXDaa520U
tjRwSpT9+USHYWhA2lsFf2qbV73j0TbF6bUg4yugV3xRhPp3L/yGpDQ5H6eDg930SDvV3ZZ6SJyA
pEYQaO1+74yxOjikd03mpK68oHrC1+Xu7AJMQgL9iHCiK4swGwqMZbe1J3BjemctUfl+k37rX1Sq
exR3lvKCsz7R+zPZ0i+FYw0hF2j3kvZdcYW/8yKYag0wMygMN6eNJJ/JeliZRfHDtnuxbSMq3hqF
MNjTl4oiLT7PxkRuBZ6E+W3RVSNGR2JRBEQBQim+aj4aQxVWd2nGFrKKSZ0yia+O2pJ7ocynHYmO
xTobSIOKcBQ4odiN0r4sSt89sL6vrh1roOYaxtHZJPN21UkYNnGum8cWPvpBa/qrcP4JS6F5tFih
HBqbJSF73V49kWq0d1n3AgXxa/bqTO8GdA3mqRZ5r+svtazS157cgIIu7zsN4knfJPT1YsIO6pHf
4cPrmXM7WnqV/xO6qb2AQRnJsL2nRL1rBErixK7zZdoZ1oPCIruCSCfWY1oJsAVqw2Nt7plsr92+
Trd9FpoIs6vwrqthoaNDumidH6XFpq+MO+eoT6l79IxeXfQB4aDzS4mGyNs1CGqwCHUlQTLkys6U
1dEmzmA6oN8/imzQjwMnErpQaax14gREOIPAHbTNRBRhIUZMdy7LwLktg7VICYqMa/JYLFSK+MjS
mlEza2+zzoFa53tym/SKmAsERiuMFIRe8L8bNwB2aCxB7roXVgHyhirQV2Beyab0H2tfr1ZO66OH
ESM3q/bgTMYzXmT9IlaclVxF4GuyHmarBVbOLOvostUabVuU1j3zdLd39X6ZEoBxPrV13/JNuFzU
Pr8FlRMzV/vLLKuN7VCYj4lnTIdq7VnECL3+JxVDuENzuETep9Z27cLBiqr6wnV7ZyML6AsAcGnt
ZQr+4q//j5H/rrKRZIwQaee5bKt6YU2AXByWyQenKrDcj1Ism5LKQWoMhx7xZpD2knVjEiybivso
6Ql3q52dVC3jvxO7RM8E9YU5v3UHCDTChYuIsHGo2lY7I8jEDnZWh8yZcIKSNlfq7DpqcLID+Z9d
RRPFxMicUVCkUGpNUa3MITK2UXqTC5K4JmeDMQuS+73A15LH0bWZtcZSOtWu6dWNfhWC6wmjnGoB
nXH2cPn1qDyYBAPRE0H4BRgoeOMZwZImTrpM+ML49RPJOrPocMiHyZ0rhcCI+nWM/YDSFEiy3ohX
7SGRgbYM08JdTPDKvcRGOxBQ+TeA9FmZ1687CsrgwszLykI9YjkZW74JCmeT5WLRD4xGYxYC9Mvs
aFWyhs5JPWAHY9w4MOol5XZqULRuJAinwTCvnJgYAt+sAC3G7mZsUQUmBgIhDaM9GRNnTmg9WWGq
rxuB2DMXHrKShk9n+x4LcTxRCyCSaHAG8eJX0xOg96WDgmiVt7OIFKEqfu9xLQHHLqgnkpWTUfnr
LPNrS1LRnq7HrdS6Y2ya7dZv4dlkc7KwbvobrWuf4yEcF/bEPObE9RX719UwGu4qcNBIVrb3jULb
vaWVVI6SggUSoiuak8ZSo7l+qw3pMXTxxFf1urdj9yGC9yO7G4qR4JB7/w7PtsAmXbGtspqv7uDA
ZzGbFytpzp24+a6ljgaozF+5ooX0UxtwqeRXrfFvsJWBgBPaWjUw6sAHue3MJlFYPWIwH15CzHGR
lqha9YQ+oTora6YJkZdEIFPAcpokXtszn4GQD9B2LEBBGvA7Frqs6I9e34N/N6LdhIvCEhaUBd1T
K0D1NkEv3a5xumVP0a+uHy3VP9cUUs4KOd4UsWKPZ+gEXtpnscu+LSy2WN+fGhxiSy/x7osoukPC
d5MW4XWRJ1+y0m6WbHN/JGb64rIudpxrU8BfMicp7guXoLgppL3mOpRTtGU7zOA3MM6RllOw8wD1
tPHe5OOEARWISX6x8vSpdhJqLFZyFaF5nqC4HHRJ/B1ZHZDlwg4MrPim6bGxjBz3PO6TrwDVUkQr
tGE4bzKPnkSWPIZ2eiNZxCHkgMDpAAQE8W9JvPtg1DwJ9E4Y7l6QR8KmgTWU8npkwOX44gExm6CM
pckRTMtt5nYvWM9fAJ5XZ1bDOB5k6CRjyFkjIkeWNAx/wXRdGWN/gzzY2mr27PKZcJKc5a6JjLwf
mx1Chv6GfY9+DEttEWHvytgHacFmaFg2DG7W37z+SRgb39Fydrh1eMkv2uSyktHh9eivLyGaB4c0
eMVqen2LSPPPM1NYkA74B7LImGh1/euvd7DzPl0WrbTWv35uQyCNOMqPv44uE3NHrkW/+PvwOQmU
NFKSfvv6GlGRwU3tLeMoJNxxHJAgmTzYqU7xoG2PBmWkYahfKnPOKjHhbXcMRAMLdgbi7y3PXear
TeGVL8FS5mBJAy/5ISdyzANMgF46bTVdHiyCtUaUK03/xXC1b4ggN1WM6Aa5+tMUBdd5L6dlApe0
cLjqvk9tTQnyIhpxXsGO5tMY6OEjilnJNKKf7c88VfwEQgrxxhZL0QCp6ab0ygVZ2humty1dWIz0
vL96tiNWDJBuT0CW4RIF7l161CFHb4ouXeke3cEeLnND1ouKVatu6Bf60ITLoLnxYwPGP5nEePEm
zsVDfVlpzN4kYL5Y2dERhWTrBKejM/2H2C/QOlr+AV2N7lCr8N2ElViHdsAOuZOoJ9AbNmkltjpV
d6sjiEkGW0cMXycIipvo1hxRpAiMgSBHUJwAPSCbNCQRU6eZXB8qDxBgW5I51T1WbmLgu3WOJIR4
y7HDJ5rD3ksNdx0WqDadEFaGFwNkKsEWpw5gmFihvAQUgjoiDCvMW4UJ8U2bztNozgxNvxXhDPdN
2ClB06Yh71sb4cU8Ol63o+UBgtvOyQSbhYgaymuTReLCyI0fWoYaQCF/O1NtdlvNEVBTDMVzwl6F
fOM1CDFZWGYEN1bf9pY89lGRbQtI7gkXgoZD8xTWPKOl015MRXCsgecuVIbqxtPBZEJnyHMytchP
AXxYMtaaDSXRbCTKJ0r3pifHa9tMdnZFKzZgWQOG/dlnQ1DWeCGoC9Jh0NujPYG/SuOCVX1vrBIr
wgOmQV51BR6LIkvnaY1tVke+nzvGS3twYxBBCK1GT2zIeWCuNRvOYyC+dl3wLRaVAK8dz54gtuMa
6Ull0RBIJ9nxJEF2wyQEmbf10BFFzUKZtr8PIGYlsbwGcpwwiHG1MWvtIV0Mq15VyYqcQSZ27zZt
wPB0Los/3DFn9Mw61vDGjegSZuEZUgnYYmO32ibXJrSM6XDnOBN0cR9Kd1eFCY2auGL/CGUIW0Rn
Xw+i+OITQ3PenLPs1RYFyQRnidfca1JqS0p4XZV91wSRPkGkb1SOzK+BrpoKsayVXSzLCH6ZT8EB
GyQxZ74HHTEJ1xRYl5hWUCtOd4KSYVw6LFNaCCUiZ2GZUdEP27Fc5XoYrKMI7I+VIhAE359GYiPn
GGhyLoGCN08TJ7lKmFWSNqTpNHDnMmfg28b0SMgkPMeBkldKrJgRDi6SC5KKiAS+mvqhIvNuePI7
wpbaqrnoZaav6QOiW+kn+MVyjuxqPApPtO+mWb0RulTZzNHaYc05lBrBT12Z2ITKuc23kmyv5Mvk
m/4qaOVPKc/raqwWBLVYTLP8UhHfEE6kSKoheIESpUp7R5Ua8Z8NnlxDn7BwI/9BYO3nWoidDN1m
aaj+MhakiuuVReGOTNMoRfCrkR3FnKk1C3TrtE8EBjiUJXGcHKMxffYkQwvuImPhc7+MrmA7Xixi
oISs67eWaaolPGF8IVH6paroEWMeREaQX6P3ZuucMeca9nAPBGuLreanYZJa35F+eKZ6qhPIKnQi
eVX2lFTRg26KHzi1iBSGHaRVPxpEBMm1FcT+jZZRGywyiJhe96zHQJQCl/Q8321Y+vQwCTtDbaHX
APVqXYJgyDM3tSY7B/G20BNIskK59kLPwOSEgfg21IfRplVrZ03/RAiWBnV0YhXqCbGnz7vqkyn+
6qb1D6xp2KFjyZCYqkNgOfqlHcjLQbOITpp/6njPHQZd1rGsGf3IqAnqgS+ZDxuGWASd1ExWkUh+
xG136bVNs+tbBD3+5IyrzMruioLMyEAr8k3PUnG0s51RgAo3Ui8iolNjyZYWK1fRiaHaGWzbeXwE
e3yIo+g29Ax4+hrBdra+qCLDpLll3zhm94wj1WKyHQBjtcu6jo5ugHjNkLlcq+SBdGOfLRks1sGn
HFXjp2WjxWyk++k2ZuO44AmjihRBCQ2y/pAGdEBUgaB4MOqbPMXqFTMNjGlzH5lo7TO/P+IXm0Bm
bfKMrSEFDYBuCce12esD2ZyefA+lbFU+9yxU8qGkSafrPNPCfyIG2dDn5jPEsaz4GdM5JIiqOdMc
KIehoIxXUT/sbxUthCGWFAQwv60Tc7xjkbxqIw1rVUnmrNMZ+lbozDBo2MnvbAQt6ywdIFQSkGi2
S68O/VsvcPzbxpynjWkY8Wg1/m0wutNmNjIv3flHZHdgc0lo0aheLggDyzfDfAvlWtoRauwBECoN
53zU5aNuBvXt63+AerxUvgjOjUlTtzF5Odsw4py+/tJw6/pWpcGSFrBzfP2LsBaQarucFuJ8jECo
7mh5/vL1p2l+yfFpUOIFE9vX19KoNg/8fbB4Pdrra43ds6vokotf/2qQgJNsVLevP77+x9DvA01L
b/71B3i3wtabG6xOtqytvDiQIvM8s5fuJPIIVBkKjpKaXHC11RdjVNn3+Q+Kvq7u9FrPtgECgs//
QLeyN0eQmXzu5rcwhJf941ug4LG0qfynP2gm59dneP2Q/3CE3//g7w/Z5mO/agbYqQwv5VXoDI/F
4FVsrsL2PEWXhHTUUA9e3Xk7vA5gt+bfcm2QLDikxndTqR66cpa1erG/fv2tJwl34kEOd3lvs1j1
eqKopnQXWooI2La9tECRkRlEVhVVyPonwKq1we5ZuI3xA0jTqphQgpOdtHOUQ4eOUhNcsISiC0XR
bTBm7Qtp2Pd27FTPiWnTzyuc5ouTo1ciGUy/b23bpj/qhbcl8hwCxIR2rCw/XiMday4Hm1vT6TCd
mRpA1TbtOsiHenDoWsoQqXC7ex3V6XmOMW3x+luJYvqCKRF76/zHVGVL0mqsJ6mi7l6R+HtlK+36
9SfNjc3jEEUHKJf0D5TWEHZpDZfACYbLxKXxg3YCZ6DlwBt7ffH1PyWu2SyDV8Xm4IEhNczDJ9st
5S5z0GFXiaqenGFuavSFOlJjto709l9eX+fLiiW+u2kH2bB6Mh41lJBPGuvCXVMpgAOpLH/9YwCZ
6jgULELbzI2XQ7hEQilv+Nb9qtX0/rJshmzr+T7lBTkL53LjPulg8aE0qcthKaYG4XGdd7xd9CVL
p/R2qny1jF3UWvM2hDDDnFVduko7BkeA9tkh/lEbWkTMbtjd5UWyNmyAEGVapHsEMqsu49ABml6p
Jdu8GMebwUUpG9tLw6lKzhySJxRwwMjb4jEwwK+1fk8oFV5R3aVz5XuBuQlU+TQF/i+H5/81yOki
+k7hq/jZ/I5uesUx/c11+n+Ee8K28cbFM+Ok/oWJmnlV//kfFyz1v38v3vKeXv/FL+CT0P5CsMW2
HaoMhVfbgP3138gnobt/6fzKlpYHd8bGZ/dv5pNp/yUNmF0elnoYjxhH/s18MrS/XBcSCwVaFudS
c/5XzKdflvi/TUe24xl8Bo6iWTgcMCGeOPj70abaYwTPsaAfZWVq1A+ZSvuAwOdsbJ+nYqqrZ9/B
mbnMej4t96wdBnIqSMzOauWx69YT91tLoifYj7aPy2Rb5EFuvNRIDMlYY1mDzTfKabqyQ0Pr6eyQ
SjHUY0IYPAxt1WhWOOVxzzMK2CxKtaEi+mGIPLfJFmEXt2p40syM3gXarj6T3YPfGlRjll2KuFJt
qLzAs1xkQdcpa2nWbYV2CJsV+vCJnp58ZpWKAsMZpU8+hegEiOo2GOr7NjCD4QGpvttvs7GsDbxl
BrKY696M0+Il1YLGWMeeMNK9HYY5SCDbzTviWVIPLlGCvzfZjJKBfetYcbqugroY1rVCC7sc0r4Z
1p4mvWglYydiVUBvzgImXXikKTtpnyDPs3v5rSqQ82+nIhmpuVMKoBj1WnGM1UoS2CqzdY7PkrE+
LTNduyIwtX51gpm0+4hfJFOkkrX5UAoz69eek7T5DuNU8gVfju1syeEmYHmwGlZWAyb7WwIybMIZ
GTyu8WexjSaPryZtNbc77Oym6qeV37niSFeK6K8kyZvzbrLzO8PNYgKMy/RbxZlAc5TpOsTq2FaU
/0qNflfQlv55WIri3tMbneKrhfcn0oomXYwD2/hN644RP1CxMoYZQ+5X+ZaKU55eFrYifDgZU/hP
Xh9bwqOWMTBBxcQWExpR2XMZAOWJod+mIgcfOKuDhL6SnRENfHq71qfLfNIH7p+pT6MdN4g10yjr
yt1bvqSD33gjlalCyli8eKRFe9/jpnEqmzKdnHvbXmB5EdLKGItdmg01bDxThMNqiGLfgcTl+vqV
3Reu2Dd16xZfujGLJsxiigijymlJ0JDOQKfZDqlkrwYcQogUQrtVRI6olDKvH+TKop2rdWqFbrsV
x8IyA/dOeU3jrpg/4+gCJwiTdmYRuYmrxrIS/waWZ+w8UvHqqH53/Zzw0kpbO7o4wXggCXBoyPzb
W12jAzH00tzYysZMxqNoogmhX55wE5N+meBw7ZuR4rRpa5pz4ffQPElXZJ4Sej892lnrd3t8CDyn
qg+qRxFT9eTrROTyIdvm3pCPk5wlnFFYQywvSiOwrtx2Qu4yKVWaO5sMVu6MXMGMRIoWsHYyKbEz
Bwao45hdBeANFYhgUgu/QnzK0XsxfU9I3EwjIDyZad8VtCiN752f6Po1wkrIsCRl2r5Lhiiulgb4
caD3kJ0yGRft2kliiBroMaEnWH2njcsu95Jk2+eKHJVS0O04TJgyopWhE7y8NkoDNIlP106ddW1k
UD2SUUXVUUyZR+E1NxSossEvOioByeSpGM3vJAaK1IwuvWURNJNls/7EjzMyGCU+BYeOndYQF1FM
bLP5Z5pbdTXmkdQvDrE3DGrTYDK5t8XQPVL3TqgbG+mk+wcnkG77XOu28DzcAlDFrnLbyuyVD6J2
PDqAhckCQPwaL4Y8q5OthkCZ3odZFy6264IsYaKjc3dMGqI2yrZMYJKMlbash7AiVEn1obMJhRPG
W1US4n3lJihy8Om19KeWka974iUgIhcblAxTCvkk3naIn0bLRmBoDsL62ZZ9065kZYbNnfm6Xu3M
BrzuwrQCJz/AztAisllaM74hWAhkblSVLFIJ3uWQlMSKaqIqEAQTKThGnlt4o6yuHrSLUKtCRn80
+3ki8frkAzx51m31cJcCQXLWGgq6YhXjKiGPvVA02gMroIwuRVo60VkT9HkdEF1jNg3a5L6jp7QY
c1XqOzhNnj6tba1lg0x2SG90dIHTKdw2rR5YywJybXxdjTpSdeXZs1yfhq6xJ9TbzMelTZM7++oR
pPeskrBAY6ARPWYN7LApWAjySc6FqYuYmmSAlYc01w69HijcXtGx1ujZBruoKrpwTyqjxalHJGJt
06CdnG3O8F4daiNCl8ejIHXUQtmUqm9G5BUjLxVT7BI1j3ycRT2THmUz1wntYN915tjdOH03PqXs
GGly94je2B6U9Hy8zMvz6wgRACo8e+Ak+AgumrL4kfhlLX7CQsOLhpatJ/MmMscGtZPsSQZShU+y
Y2JY8X3taDb5O32bsVkIBUKkqCIadVHLHqnaWQe4GYnD6CdsCkKRlDsv913tou4cLbhzS3KIn9PE
dWK6J65RrqbcRwgr+0bXV420EQqcadlkaHd93w7I0osxCI+T0eIHnbXbaNCrfBKYCkcfoVTioMDt
0D/jCLOqhorUMsJFFGMzbMBef0NO4XlfZCOLF9EL0ARvFnHHX+uf3ziMM7bp72WRp2Nwt00O4Vkm
kANs0b973fWKic1S1bNeVki8qmETqumh0ZjTe83HlTbOFRZShtlT1aiGPVEtnUTbuYSIqc6ikznJ
X0SG/+sF+P+jpbVh495+H6X6EP1o8ufs7dL69V/8WlrrmvwL0rKO8Mlm+azNxLBfLFUgiX/pluVY
NjQMeIWSa5ejvQ3/8z8M8y9TMvNrxixwmNfP/15Xe3+xb2dZbRkAxph6NON/w1L9HUQFVB82xUxI
OGGP8p5jMbFN26NnAWdJKOpobt+chH+4NX+/M/996FMDOQpxXRH/jRbVqcCDmERkJt9FFXz9s8PP
hIA3DJIyHoTP2Dbsm9jFm1npN0ReX0U1NsM/e4OTJ4oNjUyHFC2tNpqrVG/RnxTZVZr45ieciplM
8vej+/cJml9/8w1kKRKvJ+9+b7vtOSuC5Kwx620XVLfRMHzyHu9dhPn1N+/hgVgvVMuXaO1AR99n
iJWpTI/ySS4+OU/v3ELa/Pqbt6BnbmqVUXd7nJHuIk4ckl0imm5/dhVOGRNdqY2VnXUoZa1y5dVz
8aMgOA10r1x+/BbvfYEZ4fDmC4z+SJzc5LTMfmKfAgm0hPwEAzHfK/90iU/oD30SdQNQ3w7ZYKER
/ZlHdU29XHPNI93lCCh55oDYykIjT/7o2zB6/P5tvLZTcYZGa29WWkO+VFFt9DYs/uhywK77/ejG
2CijwVY8Gz8ucmFedQZ9sLQdP/n0J6C+/34oTHk6IKW+jofbavZtNUraR7m17NpkL3R7pUa1Qa5+
NFX5XJP7lLvifupRBxflVsTJJ0/Me3fDyQcYvAlAzzi0+2zqVzSujpU0fn58o/0OL/n7u52ULgwj
K1PAFsDMUQG8iJqNgBcruckpTIR7gyR3IjZrdRStjKbzj99zHkz+5x1ozmzvtze3hRUd1f+o9ln5
kgMdnejlTdP9WA2fXLH33uDkfDVYjKxEDGrfkuokfMRgYs64zc5Zp+8+/g7/fElM5+S8QRMqehPr
6d6VQED66GCT1/nxof95fAQV9PvpsSH/j+j0mn0R2Puyr46ZI/cabo2PD//OJ5cnh5c8KmCny3af
N+KiJjWIWu2Xjw/9ziefFw1vL6ze6jBwdLfdY6IjBI+EjuraCBu8Ls4Y/NHQ/j+YWmNJrWKsq3ZP
jcu9jvXR33opcuyPv8E7d448mZuC1GpC0l2QqdbOrV9SlWCYL2QJxmJyP1klvPfIzRfmzdhellPg
TAHfwA2spIBNgbkYe7f/0FH/W7QBJoKyB4kiTT15/vhrvXfNT2asEO2LU2oMkfpchzqr8h4CHQvF
z+ih73yl0wIoviXPxhXFAOXKC1z0auvE5lrY3pHolZ/KLvtlWxbLj7/Me282v/7m/EWNU+Q+xoG9
hYtnVRp9vbQ081zl2Tn0AeRv7c4hJ+mT6XJ+oP9hsPJO7ukBEaVb2zVJqYhG2W22+0HTv4+hPCBX
fO6Fvhtr4xZozmfT2TvXyptvzbdfz6OrFvQm9VUXbMnGtGVG8wdX2yen773jn9zi/ej5fU01d0+2
EEHivUN9mQLBJw/QO0OAN7/rm0+fCukmLaIEBixZHexGd1B1jeKp7RHwf3z933uLk5u5kVgnxoSb
eSrd66JsXqpiyiAu2LcfH/+9E2T8/hWMlAyZPnDRYBPG0m2ot5Dp6cM1ePmj4zsnd9TkImlv00jt
dUQnMGoWQeEuPz70O6fGOb13pOZPupOrvV0kV/h2HsYu2XS29cnI9c6ZcU5unVKNCImCUu2H0HJX
fZGQPBa2yerjD//O2OudLAt6YmRqz2Jicsv8sQz6x7mmNXhA8bHbffIe73wD72RlgPQ66UTJUq7M
+jsvL0GDIPr6+PO/c/LdkyVBT99GUXRr9rILz8N2WsI9PBuz4JOB6L3Dnwx7BJvkHJ/xxxo5JSzP
Sa6LL5UD4fjPPv/JfRm6KPNLxM17mUT1TKwR60rLzUNAoNMn9+c7p/+UcNsichkaCn57SceJvF8D
Z+Offfj5rL0Zd2wjHpgS4OtU9Xma3CQ1AqXos8fqnTvzFZn95uC5jkUPOxGPVVVv0nHcGVa5nFR4
F4jsk/Xke1f3ZFAbqNGIuJzUvqCNvkg166kpG4wc5uPH5+e9r3AyqBFKpMZMNTy6rbiKUEHGCDpj
vHatSu8/fot3Lu5psERpGE5YDYxrJpC9gqzyNv5XEtKvmKHjr+n2bUnxnU9Pv/a3q9tRqFRZnkBh
CM2rMNYR0eDqBzIZk0Ew/fyzz39yimzHRXfpcAsBHf8ajsV1XKj1x4d+5+qeEheL3i+cxAvYLcDG
gyV11jo3uAL/7OAnY1ppenbtzeddTJdRgJ6DmHtqH6uPj/7OVZ07+W8fLK926WeU3Dh89Jcqj9yF
N9rf/+zYJ0Pa2A9gbMxC7eOGVYg3ON/qMvxkqHnnlNsno5lnBW5UASDBcGZsGldfjQPYs6n7ZLyZ
D/MPy0J7vlPfDAlOXepUT+GCuK554wf2OYwIvFPDbaiGjaOXFx+fofe+xfz6m7dBFKkPpctecKCI
T5R1r6VgWmisYX6NPfUJgfy9azy//uZdhEFWXwrFYg9E6if9v8c+ffr487/z4M6RXG+PLINkLAeA
Pfu6dEbSnwvowE58E+XdVaSSTx6A9z7+yYOLYoCeQqPzAOQ4s+30Fj38n6145mL728/fIxSKZcbI
74T6TzUA8q4zsl0/PjnvbGTskwe3iIcpG3xR7SPinKNt1fTLuLsf0odq+JpgDf74Xd45O6fJTFBn
9GCKWBMOwZST4QziT5TGf3F2Jc2R6sz2FxGBhJi2VdRA2e1u2z349obo4V7mQYDE8OvfoRcvqvVZ
EMHCGy8SVUqZklInz/m6z7gSwTgyCCD3kdgmQGWpd0V/U7DPshK/nT8bOZ7/4XnISS+SoIX9vG5Z
oQz//5oXU2IXb2QT5BoifvPQRjKiAw53ok/xjFfCOvHATlVCuP0MQr7Sem2EBSIM0F+4LvDs9XV9
BJqoZkpUm9KCCug4dLcCrWcnkA/E4juA534NUI7tfln/iCb0mBLU4Ofr8ZAIB85oqhQWJOghvGrG
BoQjoo050v0OJbrLzvRG8C3yW5tytLZB9h7HLim2bsI680pcQ1YO5WLq8dsfPPoNgFsZ/7vPOUpc
o22iM+sZIwfl0iP60K4W+g9YPgVesa+EbzElupnIQLxXu+2t58w9iAlYCN62p/Xxa4J6gb3d5yVc
SaEjnOImZvpjGcYAYaCFI5WXdesaxy/IuXvrKPX6EYj64HgTPLPRvxn5noMjcN24buhKYBtUgpK5
hutN2z9BZurcG+NGXOlMK4GNFvIe0kcIbCCxLgmpn+x82qia6lyy/P9ui8xBWTSMjcNvKHIe6vkf
G801Vflpn0uW33NnnAyxcBMOf3cDDaTVXipKN/YYTRZQZRGoC8JZgOawx8gvnD80rAXY2j+Yrtj4
gM4xSpCaAhmrsWxoyUfx0ecElC4fJqAv9nlGiVOOXtG8n7BYfA6StDh/HDuxcePSLRYlPtNs4FXm
WBg4ryxQYzlojmjEuGFd4xZV1Ink0+BSjyE1gtRqyrzTBKoaoEA2lqPm+Pk/ioZjl8yxQJnNGqXr
HYVp0J/TSKzmwEbX/23ObQX9OKCI2MZEvP97/odXH4hN4Pbbmd8ckOwmzves+m+Rc94zy1R9H+ya
uMigmYT1X5VvSGwnlkVf95iGJuvfoQWy6wRoTnCT9A4JPNb95BTwyXXbS7J95w5A1XQToTOsngYc
m2PrK9q0W8Bwmy8Fl58hPvedpN13MKsaoB7fWb36Iz57lye4AEsgmKH4rW7BqyPTW7E5v5o8QZUU
BGZbPACjJ/JGgBAGndkVjXkPrDXPfupsPPu9v4Qgp/z3VJTQOyEiJ0hF9EPvsqtTVIeoNM7rk6Gz
Tv+2jjKhAAUk7jD9UIDqxQHu+SPFq8oBXeQG25fsqJKO0CgxRGPf8ZtMDXR4+/LZndirnQNgtf4r
NElJ1d1NW2ZCoDXHNMzo8/PTHAx7AHQG69Y1PiLKqaEloCCzygZBDLg5mMS9AHsxyJlKsTEJmlVE
lIMDE/M4ulBXvHFfgg8SEpWLMnDWg5AIRJLrP0LjIqJENMpMOV0ahG58LE0aDFD1Asvt3Ax0Yw50
Xlp+3F2UiXICkq/EJONieewHtIUXDETrr/uGv3z1zroBAQlnzhBoM9rRnZR87Lnc2HN03l88dmc6
Ek0WA0qPHW20LlF8c+snD0UDSqLT+th1nlEiGI/F/pD1WJ0d+E9QdDoNHZQfwBC/z7wSwiMaCGls
li0I3AAIrVwG1SratJCbmLr03/Vv6FaPEsHgOMjsqJga0HkW8eemmuRDN3v2TuvKmQLMu36ZZJzf
mtz5Zdjds+HQrR1YM3IVuzbNvUMFKZA+Hf9ns/B6t8W0seR1tpW4hTSFAZ5JLMphdP7N++jYUNHs
tK3EKxhaHEj4YVYbXkLCcxzSCEByi3Tz8/qUvr/sqYr/8QXUzoC+x65oQUjbQyu1C6mtvuWvC1P7
+jdshNA7W72p5ATeewMYIpA50Y0GIsLm21R4l7ozvq2b1/l/+exd5KaGVUwEZLs3vFs8gcLlVjvz
RnHsfe+gRelv07XFC8hgxCh2lOUDtB+Cmoqgjb2bkFs3umUm33OOkhYSK3eMqGnbm2+SnD/NlJn8
OpCqgQAYqFLNSwEOQKiTjBmonNYd9v58UBXEIudusgACwSUSwsMZbmYAeNcXV1q7sjRVkSwRaCbA
RtDz29Qlnwze/nDb3addZS2ZWYE+qKbGjHjOlebAfSfWxhHr/XVEVfiKA+Aj7/EKc1tYkPqahaDa
fVn3uM60so56Y06bfK74zY55jA72+ckfti7X79u2ABv+a/mLuLEKr4BH0oH/N0CBJsggmXBcH/j7
S8UylYxvgNazh3YdzguufUQOyo9ong0tC0286x/QRZia9H1j8Cmo8cBhOX0FTAiSAuiEcoaftex3
FeiprxzcMouOpWxQKY6mFr3L5Zz2YeJ4fFf9gaoAx4KVIDvpXWRQGn9KKzTQgHl93TlkcfP/Jgeq
QoMK1nW1TBGpID4IDDpBhnsR3ykCniZfjHR8HUhzgwLVK5gkUJewtlBWf67C731Y2dNwkGDVvJQO
UsioyIadKpl4QE9GwwnyBiAgQ/H9CnIZUCaM3hNA8tALAU2PA/lOiB09zHYGFgb/e1t0gdXPT0aK
p6QKlJNz9ZvU3aNpzf94k3ulBbhY/eRYNdDGWggjiX9ed90y0Pd+gLJxsnGy3aFCVShLF3JLFz8E
9Lv/gIIAKiHGacg29k/dd5R8lHJKWrKcSEG7ebQjC7T40FOqvA95i2b1fKHySQ1nI1h0H1N2ukUy
ikkLGykq3R4g8mD1hBzELLHtgZ+jY+Y34Wcb5+H30wqqLX+nFW7EvbBak98MnjyA8/IjyCr/WZ+b
95MKWpL/Ni2gbFHFLkxDjgnC8W4wEvNT38X7kq2nJMTCa6WDMn1zQwfTV78gz1Ru5fH3sxXovv8e
uTFM1tBHqLWAp/BDm7Yg8WVfQFMUGP5W5Vv3CSUhopsrl5ZYDmSRiV4jkAZkA4jhfPqpBzX8+gRo
5lYF24D4NyegUEBdB6IGAJuGheCXfaaVxFGnnQemXpR6HfTTmiD8lzbfOFZolo3aETXOXZ9lJMft
AwoeoFdMPw5QG0uyeCOUdV5RQrn38Jrlzxg6w/3bIuLkgXJ+3Su6oSuBCxHVpPE8BG7L209tZxz9
Zniqx3yjoKkbuRKrXjNZdLawTVjC/JIw83F28o3NU7McXSVWa18iV8uyuRWR9x0CP9cksZ+8EaqP
Nfu6zzlKvPYjBR/WcgWRXXSx0hb9dk1yBU3cxrrR/QQlaG275mUGJo4b2pe6s12P/feoQyMluDbM
Zy+H3O7679DNghK5JLLRk9Viy0m6KhykeHJYs+/ErgLmS4vPPfqImlvNrUfQJYPM3v4C5Y+Pu0au
gualPYIbecYm5thNHLQU7OZ57Nrndevv33BA8vB30mTN6PQyochojfgMNtCTRHu6TPllNIQNzuxp
Y8fSBJmK38Q5iVhpZjc3R1Svkxd/zBvrUpTmBppBZ16J4UQMdQKkBwcmJv8N+l7IB1vHDqwaG8tH
s0xVBJgraObFYLK7ual4iMX4MsjhK25QJ6fsT+szoVmhKhLMBc1cXS0lcFAMn7qcBqVHNiZ5OUy/
c95ylCCGYkkxGS3qfq0BPmpbjo+ZTb8aifHcAodNanKFakjQx/sgeVQFhQ1RD3Jre8KlHzXkqhXP
ID29dh49cQ4yiXV3aY5bjhLQVSfsLoqRVjPbvhYOaKZl+t2NBGRY5zffAHugaaXB+rc0q0tFijkp
BdekwOwbVXdBd/mLbxafuZNsbMuaGLSVbVmCRkP6KQ4uHYkDM4/fehwYZxD+xZbxvHCN7vsVSqjH
kJV2bPAx3LIBdLIkHkFNPpW/BrfcVxCjKnQsLYwkknXX3KIW+s6x/d0ewAS5PnpNeNhKhKOvOkOL
PrCAkG+A0oVhOnkf+BTKjRuTrPmAiiqxJmFYYOpAcbxG2jD8zjt2eOncd8hgylZd+NUsc7yX3fhC
GmJGEMeLXqRrf9nlHaZEeAfddeh2Gzh+DdMXEsUXQCa+7jOt7NAtpbQCQrK9obIDKgALKE9vX8pT
gSSZh2ebmaHqnqN++uSCqeSA37GF9dDkbHuZ6LvSoz9SFiUNa24dMyBlkUJU0XrxwLiQQVhs3Tea
JKSCAEGy3zvYbVAVB1FsN08hKd2HPhHQ5R3A1ALGiEcOpd71j2kWqK3McVLY7hzhtHEzC+sDCCBv
Llj6103rXKXOMe9BR1J4cFUC4U4rmSF1BdLWtvmAhZVszPYSqe/sQiooMBoZuEvdsbmB8Obk2vOR
QPl7ireKChrzKhqwYhlnPQMaEN1gZ1eUv3F5BVFQNm+cVDXuZ0qWnl3ZGx7IoG/QyHwwyvIpzcrr
uvt1Q1cyM95VDLuCYuKNpuTNin0I+crHybG23v10Q1+m/S4SYmcS6N/Afuz4NihFKw8cr03ibCwe
nfXlV91Zb83ZLiYza2+SjDe80n2ipvFj3TEa0yoYzDcaH7jgAT6H7Am6IP7tDffbummNz1Uk2NiW
Dk4lWI1ZTw5dBYn3wjjl1sbANQFlKTNa9OD3LPoYM0qmr11VfPJS8wFPgB/xOvR13w9QJpVAO2vs
KfYrvC7+zq3kCqrXxxzCgevmda5XZxVv6NFkoHLtWyVecyEx59kbN2KyZKx3MoG1fPNuxVDwo1MA
KpfLWJ7/BJVOBqquAewyIIo6cBNstzKXAqDq9inKJAmKKUNfIh/PNpRoLuu/T1e+VfFjBNdMH52d
/FbJ6tIOxg9HkBc8FoJOObu0qH8Wtfmds/rDAp2aa/a2/l3dylCyOOgbKCslbioxfU4i8FmBWLh8
luZWNWNZYe/5VknlLhPQoJDIJXElf8yV1Z/9KH9xWHeereyXy0E9vP5DdAGkHMD9mEx522D9+Y64
QJQSrFLOcSRbtSqNeRVmBgkY2voO1p8dnUH9dYoa72UgfCP6NbOgosySqmuB1gRiB0o8EBI1ocCR
XyDB8+DQneVIFZ/leUnECTIYituQRgWTkXXBa0RzBHsiKO8mVm4Eqs5Ry0+8C6bYpk3tV3gZQ6UG
ensgJ83TsDHExjOHJg+oyKwUzF/C4gC+pGm/KD2cJ4dtbHs600oaiEwJLtQOEQhljeMETTAXDeK7
FqeKyMI5vgITM1ZP4c5XtwLPPrOh4bhxk9INXInhElziUPxbptaHeppZGiCUBwfjxth11pUI9gkS
YlMhQ6Dh9dg6kMBDhW/dLbplr8Qsaqhgfm7xnj2DMpp9B9fi/J2Cp0h+ZQXuIpPJrHbfr1BxBaPR
jMUs8Y4g6QyBRAqOtLxMu33JR8V7RdYYgVIAM+A32ad+cEN/bsHeHW2sTKIJKhXulfgOHl0iH+Uq
ap1SLwtt130sWfQ41fQkk+mZmlaQR8MHHpXHPplfkz8aWfFT1GG7gvjn+nxploKKCItY0VMwAeLI
bEJR0BaP4AfYMK1ZCgtB1n3awPYnorrDLwTB58m35ocEihQjIV/dvA32jX5x7l1mcvtUFHaLSQLD
bYyb3fTa42l05wpYXHZnPE4SfxgSVt8aEN8XldO+SAtMmNE0bBwQNBvpH86cuw+g7aqk/giZR8Oq
oGEwdYHvxY+QQr1ACS/EQ9Bp3UseBvzOhv3nkHT3HRRl0mkCaxcYJmh1GEzSP5ME9HcQhhGQEvMs
p82OHUvKt7Zl0UZ06mZfyTFp1ALcJhew2MBPLgggcc4Gzt394Ip+X91aJTvrRdXEvkDFF5yEgFVY
mHmHgx503WuayFAxY3XaphG0Z3F6Gxzrv8Q0BSDDA+gN95lfJutuUoiFjjgX7xK3THrll46h9a4G
fnUjMP6gat+Zc3NZc3fm0fXvtC5gRLfRBhGcWZQQ30ife8OYDwkBfhUaHTnUzAeBYzdkTBg3z/GQ
3lICpZkpO8nIOaPJ6lHU47Pr2ZepgV4YI6Ew563mB83qN5XYJVYyUKihYoQo3RpNEuZFMIDFtoWC
F9hK970KqBAulFGzwSGofAq351+6xsoDDsZraPFAsH1jKgml70eYaf3t7cq24qxK/foGvcz5Arnj
4usMXEBQ5TyD5EvKTm4xYo1CCyp7BMK0OUHT0P5pGG6EijUEgwrwfx7dyO9OTVLPR1AOQp6UYtb6
CooVvPTpaYBcYDCaFg+YlP9CTjm/FLKKwxawA7CQzuIrKh/xCcoRkK4wkh788MMEKtkkSgLXq9Jr
C+LSh1nQOXBAIxZAXCiGFFVaHv0JzP5GB4iPQcR4oLQV56yFnNdYgJcY5KATCI7z+MghxRWCgK6/
TqyG/s4MmZYWF6xjJyEC6qXxr9ibKxAWu/3FhdYLSG1bGniyhGiOSNJgnqFzFE/NWwsC5yt4Ztsn
Cm21UyLG/oiu6+Q4NjXEe1IBsmK/oafSiornqoWmN10EYjqImZ5Gxxfn3E8gYpo0x5aCZZkzGh27
rHmFiId1NjvWnk2GTzEqioBFUH1DJq9/L1ybRztp46CuoQPbVTbk+DL505Te/BLRSAZ46ATvCog5
TxZnv2PPwyt/66dPY0O6l7Jj6VtT+c1ljGv6gdtmd60KfNk1R+PG0zR/QGuuf8k89plO8r+IZ9Da
SRrx4LM4PYzcaM4QHi7QJCmLI6mh2Qo0fPTZsPl4Yo4Fmn2DRYc0M/sD+FkFaJblHMwmWiv3ZBzi
K/sZgTxVIWNoGPTpj66roJW5xfz0/lmG+Mryj7Kh8Z2o9sOqOw30AVSYB/AR7hz2EnN3mYwmjknH
bjFOeYDHc5ws2cZhVTduZY8arMrmooZpgp5wq5sD3zJA4bvFc/Z+hiMqNAx65QwdXtIP25G+sYY8
T+CpgMiEe+li86ttZMOGizQfUnFiNiDekDfnfpgmIwBXxb95kYEzv/5o2OJNcPdlfQG97y6qQg0r
3jWsJHN1G9BqVxkunkjMxyqtN+6Bf8497+1ZynR0wyJ3XvD8VudG94qFb948y6Ahk1WBoGv9h7IG
RJAIl/7TFpANymJ3+odwIX9MidsELaJ2w6O6zV+5xlBeoqyWolMI7PjZG3PmqTrMSOYbp//3n0uh
XvL3mk7HQbIByTWcZH3skvI21ySg4DJLIFQ9pSVkKP0jHs03zmKachhRIb+FX1etn+N7ojgY38QT
BFeqV/pq1gf+j3Gz2MHcwIu8v0SIiv0FIWYv0xYfgkLSobU/Qu/9iOfTXbNCfOVGISOSOqg/+KGZ
Jd5zaVf0BXU++5/15f3+iZWoAOCqRp9x7MD6IH600Nktf/R+c2jS3+vm319SxFMOfFkk5spxEaTM
aA9AVzh+teEWjdNVmjWIfKRAqSONGeJSYOHYHj/Y2b4ZVSnV7Bl4kIJUflg7kKVMAxD6QB5iw+U6
nyy/6C63Z9kIXbSudkIX59/j3KNCQ8BPt+EXnfXl/3fWWR8ZBVQj3BCnW7D/CxC1zclYhOvzqfO6
sumlQkLO0G+d0EhtcYqTKH5xQTt4TZo633iP06xIFco42tBXLNzGCUtoIYS20ZfXygBrasbTGdrW
bB+BElFxjT43KENt1Q6zKDp4tnESkXHkcl8dl6jEYX7FsyaZJRRMK+dE6+9OdPGaLT4IzSSrYMbU
97yhI70Tzl1ziJ2fzvDfrvl1lXhlkTAtcG45YY80EORO/ok1NqTW7G4jsjSzqwIaXQPVw8pgNhZQ
dCllBO3C5qEbuleRbeR9nW+WL98FwGTNGSexbYeCQqkAB+7iMNRgstjnICV448pJmT0PdhgNw7mJ
mgcbDThtZ7+sm9e5R4le4qG1zMxhHgoQ50w+sAUkLtDls+tlHTRkfzsHqiaNBzyUHSYTSInzCTcf
j7m/GzAq+EN09iVUiiMo1O/0Fv37cy11M1JBOCUE07UI0KBXn82hA4dKb2y1GOo8pp6fpszqZIk4
M+lzz74UcR4S/jJX7b6M5yqHomEA/tmuhB1W1m8OgejI8I8p+7I+3Zq1qmIcY8YzMqeQOYYqRnmC
dq558gnbuqLrrCvB3LgG3qgErOczxNX6mXpHCMluIcV01pVii4Fnho4OWKpjYj/WIvsGIZYNn+tM
KyHcs4QlHfR4wrqu+A9jgsbUcegyozvvc7sSxHk/8G6ErGyYAul7tou0Og8V5CPXrWuO9ERFNc6J
56QmtDzCLP9eJzOiihxSXHUhcHmw8m+LinWZV788nx6clobCyY88Nza2T53vlAj3CgnUCcXHKUnZ
YZRODYXP3N/4bTrrSkD73KkzAinycIihbAjNJMnARQzQ23/rvtPZV6IZ7eAu+sFbFlYenseBioo3
+d00iUJFNhY1QW9zvSiwDvEJh5bDWILkf4Ygb5HuW1cqoHFCf8eArjcT6wpex61mpP5pl2NUMGND
8rGA8o4Z8ij7MnPzlZdbK2ZZ9f97AyUq8V1ZQdW+SeQcpqJB7oRoO4XMW+lXW3lI94FlRu52ZGjc
Nr07e1OYSO84+OADgXjm9y71Ns4UOvvL/+/s52UrZw7d2rBf0A5plcb4Ave8M3D72b5Du4p6q/Js
pFbmjiFExz44VXnqfHPDtGZhqmi3KWlsPJrPY4iq3bFn7AiJpiP6uA4eby77Vo8StnNk5KyNIADk
gPr4MEz+Zwcim+u2dd5XQrZCzdeLUUINR7tJTgmv2jMkVjMoIRlesP4JTVZQIW7opfYTA5IGqMSD
GKsvTlUSbYSsxvkqvM3xB9Jh84W+taxOdGA/Mj++zKb7FE3V267Rqwi3Giif2Ex9fIK0j14xXmqx
j8ME+jd/r/yINngk7QwR4uEpcLsk9Ow5gOTVxrLRTK3Ke4eKvuhSmciQjN+q4iNj9GDYn9a9orOt
BG0NEtLRJZEIZ5Bam8DPEyiCzXsLqCrsOGMT3hQAa8KSGYYXjnbhC3Qz+313jP+BHddWOVqJKcKh
dd2AQvvuZA1bvM2a1a6CjguB/TvNpAg7Oz8bvHyIB7JxsNI5XYlVJ2MQ+KxjGQJDc0FzTZi4DrJy
vxFMOvPKWVlaPGY2NNhCXnYFdE1/4YnyVhL+dX3JaByjwhb5MPJiEo4IcZG49D3EwIb4Zd20Jg2o
sEXPl14TpViNI6uBUk8g+C6ir3n7GUgUb8P5uuErwWqPGelbk4iwtO0GZOhFfMx8bwzWf4HO+vLL
7jbBkkMrMjVHEaaV8TJnwznNnZ/7TCuh6oK8ZbTNTIRyhlJH4968udiYUs2KUSGLE0NfZmr3mNLE
/QTyqyAdsxcZbWkx6Mwrh2G7qaTARUWEPe4OkK4+dwLNn8UWI5zOvLKtdlkyjYOB0UO0Dk+DBr+C
LObHiCfGdcfr7CvhSoosQtdqI0LfhlB55B0tGbRVfFq3rlvzSrRC0LW3PTwshoZzBUqp8iGmnuO1
Kdvq7tIMX8Ua0qpgUKQakOJTKiFYOzQjljyEECEowqh0Xtd/h2blq6DDEaoxZu0LEWYzCJtb61xA
NHifaSVkodjpJ3MZ9aGfN0e8qZ7Ndqs+qBu1Eq/RbDUTrVkftq5TfYVkiPPARhxf9w18mZK7bOA4
3MUWZfThBDWjwPQYiG7Geto4F+jGvvz/zrq7yENndorNNSPHwrPOeZw+7xu4ErGgo/EGa4Bbht65
WD7AGN0W9Fq3HJVorVm5SDwZXWjm85FD7YtZ/akR9s61ogTrnOOlxhqSPnS+e/Jk1TvNKlHq4hrp
NwXoO4g0jrabhaOIvqz7eqkDvXPxU9F+vpu5qYOqSpi7b3MJpHHXf8z4jNefOYg65wAZk40foXG9
ivuz2CjNpIBv4t5ugmhMm9CUBrk2cm8uVjF95ehAA6lwu7DN7C+Mtx/6ZPgOCpStS6yvcZYSrxCB
5GAKn/oQ/bBXLiVkuj078AmgFEb+auK5/jhBmZyb1s4Xrj8gyrsoo91g+aBZ7MKxpGEu8ifXas8u
pODXZ1+D1Cd/2K7v7CeJm6UyLvuQe/ax4i3aND47NT2aKLsQ/7UxzUMxtoFd5AfTrLa+uqzb9xad
EuDGCPXtLsn6kIko6GIgrjhHKaa9dnN/SmwrFOl8iDz+WEV845u61acEvtN7rZcVfRfGnjw0Vno0
wboyTftS7R/33rnRBo8EjXpMUwQMU5s7J1BxndanSDdwJfaHaQKbnZN1gDhQdjUhbR3wtuwDN6+2
BFaWneyd6VABf75RAVkAyh0QL2bWbUCTw4+q84oE12zJIfieRdI5WByvBRvu0iQdc/n/nbvMqYYw
dNfAXbP3DWz2+aH0+yN3smee8ItntI8jM3dhJUFI+ve3ShBpG54surAy5uYsuHCOZpbtYxQhKhQ7
N/qxdFosK0ghmAfb8YaTl4otzUOdn5Y1ceenBNQZCe3aNvRG42ADw3qyWHcspuLzbLM0KIkXePkW
n9OSxN5bBcqGDkwBBEEob0M/utmo6w51DOaCz+A3ellfyboPKFEfj7xnaAJuQyuXh7qfvtXsU0ST
wGTuBpBG9wUlyPskHdsKpfWwhEo0J251yEEL1jTN73TYCnXNHqAygwHkNvWZ67VhAVkfo3ZDEMGf
E6eFCrk1/M58bAEzcY9DE4mNaNGctEw1AxSkTmdwcIee0z4YTfY4ya1awPumTRWOY3mWB8KOGqYn
LyigqEkhV7c+2+/nLVNF3qDEi40XSMfQGt7IzI4RJLPmZIsRSjdwJarN0YN+hOnxUBI/iJwx6BIe
7Bv4srjugg7y5zQxwBIYtnl1EGAFjrrPbPy1blw3biWip7Je1FhmHpZ1HL9Rs0hAb1SYP9et63y+
fPVu6D6UKCJoNvLQtv6Ly/xQ8wYvuVtgO93Ylfh1OqeL0gzWpdvWQR+hs6j3zK03Vp11JXZrURvg
Vod1TjLge4trPG61nOhMK6fyrE3i2I8LSB6UtA9YHY8nAsK6YN3pmjOUqaIdm6WV1poBSK6B4R0t
NF+7aJhgByDHI/9WQIqZ/xxJemZTt6uKZKqwx3Qo7TQyxwzoIYJ3xagqhq9lN5dbStia10tThWwh
4URRB0he6PK3rDdCGtOHommuHQVKryxfB+5dITvwBsaxD7YQB4FnNMsb96UOFdbFEs+C9IxhX1nx
igLlQz+BnTWip/X50qwGFdeVpOXcSpa6V1kL6GrVkbhakVG+7LOuBjg4owS0Ap2rbTmHMfUPWfrf
PsvL77kLbrNPGQfYWl67qfDPILwjATp7qw2vvL+tmSo3HeCLrRvbsbyOrEcdGywgJDow5zFyigNx
ultafOy3+h41aUpFd9VeR6DxCb8XFeiobJ6d0W3yTO3s87qndPaVeC+GoaMAZMpr2k6fS2qdm8F9
aQw/3rk+lQ3ZN6Bh03TwlR0JH9oJ+ZNo0F4JYqHrrh+gQrssSDayYfSxMGchg9roXmgBJZiWFxsV
lvcPSqYK8SqjRBrF6Ipr39tPKf2INssHRvgxGjYQCJopUCFebdlU3VRZ8moUzZFkSbC8ZaIv+Lju
IN34lT2aJHwy0EUjrj4aPcwiRGPnQRSPjbsxfE2OcJefdRdroiWlZM4kryYej4suC2tz2EBf6Uwr
YWwXYGNN6gGB5vEHUpETyEGCda/86f/63yM8tBf+HnaDR1KaJFxerbL6xO3uC8+7U1cu0RzX/Fgz
+mMkZRI0C76XF/telk1X2bp9ho6fTtTymszj2SPNR07mjXSqW0dKKMsyR20KOHcsVPKBxnFxTBiQ
/Xb7tu4yTdpTkV24K0hUiqW8Os50HmVzFNN3aaPgYRi3welPABdjYSUbbReauVehXm5lpjVPcnkd
uvkY49jd82gX/sFUqey61gQNT46pr2JxSmoLXGR8PvHW2dcWbKpsdobMoGxuFvLK0sE4TVl5m/LZ
OUE+5vf6VGimWqWxg8STBAdFKa9zYgSj8SarX1ZCN0JD53kloE2vr/ESAePCyCDPkAPaQk7r436/
emKqSK+oJRN3c5g2m99g/z7MaLtaWpm4/8vvtk7HmoSnMti1gkNaBexc1wxls0NpVB8iQCBa0/7R
EnNj19H5SAljjp5Sux0rLKHMPIqGBzSZNvL1+4UMU2Wty2wzlgR/V99K0HbbvtZMHqXxSD16jVl1
muVWaUm3ipS9OWU+XoB6hJg1s3NtQue4sONvTb/1MK+ZCBXeVZVTBzLtBKs0pk+dMxw6/ixcC+ej
rV4P3RcWH97tPbyqfdrVyzRMbpDhOpHb3cH1zUPMt6ALGiepaC9TWFmdDZiOEtXkabSupO8exLgF
x9WZV3bnmqE8TgABuI5GjoaP+SC7Xw7ZegzRWV/+f+eflvjSyMsMW8L8VKFRkJntYUST5Ho066wv
wXFnvaCyptIwxNVwnONsWQfHHg9yKDcCQZMsVJyXydsJ8tjIog23xyM33Fc0Yp4nMj8nZRNWxPu1
/jN031Fi2Y8zJycxfobvtz9dz3jxh/kD9fkjBI+Otmg2zkm6tapsz24BCbG6wGcgRkC8Z5fKA3c/
jN6/679CZ14J5oIks2OCbu/KrPog7Y+F/ZbKW5VtHMU0c63ivvo4cex+xEryyujQpe3CwXKMu60o
0+RTFfNlNk7SdpUnrtGifOMVU3csc7Z1jdUNXqmAJV7ugCwVd4TYcWp0adSf3dn/2DE/3ViquuEr
UbyUFtyhxfDRnH8ZZ+My4Ai5Pq+6sS//vwsy4lI6uo6D6wfl/7QsCXqRjAASb7F+6uwrQWwJqweD
iSWujeGivd9r6AfIXnJ0b5MthRQNjQnYW/7+DX4/ewBCoxWad2KZhWjmzcek8UV0tIksotciI5l3
bfJ2SC6ORzm6xWsDbAOJa8bJOQIFyhiUTpP3t9zI3QRoTH+MDn2esK0jm2YG1efQiIP+wgUr2tWL
0xTTmECiR/C91pX1kbRWjeZNC73gwoBwyxyUTbvvJKKi3yJpO7Kqxu7qVPwU5/kEl24qb2i8wpSc
5UnTazO/667Eh/rXYBthDoqTYH1l64wrGSstYxsqb0N3zU1xGjy8mM1x622EjeayomLfnNgSSRm1
WHJVcpmrCDnRqR5bNHgcszh69Ga7BpcXeypMcx/trKli4kBbYpbArP05TkFQIq3r/gfP8n1ds9Dp
+DuIsqxMcmJW3TXGfIdpxpPHeEJE1JEcNmqlmlxgKctU+APYeEHPj/f6L2kSH/y4ueRi5xZiKZnM
LnDUlEPR4bhZ/BIjeUk6lJmgP/xzfT3pRr+ss7tMKXPDjkpIiV/npvxnZtajXYFMYd73uGyqRH2y
tlji0ry7ZrxApbr5CeLDD4OXnvaNXjmFzHPJcw9tPNfM8XpoOsS/cpad2GBunQU14WYpsVybcTrO
0My8jhIy5YzNDV6w4q3Dms66EsxC8rrrOZw/OHRE105lHwSx9/VOmSoyTuBVHYqfGHtkJ29mP4RW
a1zW/a4ZuIqGkzSdE8mi9ipoHDCc7yHSshFOOtNKxPq4gxLSY8VI4znNRHH0bTx5rg9bc0tUpVHN
oSnsFLn4ahP6oxCvld2FKKye41yevfT/OPuyJLlxbMutlOU/64EDQLLtVX1w8NkjQiEpNPzQNIRI
EAMngCT41dvoffQOeie9kj6uyn6VGZ1KtaWZzE0xON2DjuHi3DOEoGz8TJ71g2n10nlvxgcKkxNp
D20a6XOK4MZnxPIkS6b96WdZQj+6U7fv/2bq+sB2iCEUu6+GWe6ipy/V3P9MVHm73X+A9L004Qs5
s7XsA2y+rcope2oXGNvKAhYzTffpzz+NH92jl5M3GTy9DXiJKo2fmoB9RUreUxwNP/sTfnT9F3O3
Nr3f6w3X99f1RDu7h5/wKbB/jelHXoaislV0HYVByKH2ser31kOEVy0+a6R6/LXh+pI6p1gUjGRB
AcQXobKItl8C6I+iYNiLdspjnXaQlLO/9mm8ZM+ZcNlG3kcToqNANrmVRbNX+KAd//mH/YPB+pJn
xjqvhdQepWLK5b5iGsap7Ceg5w8+55cUM9KtnDmzTYdo+SigdDRz1vC/2Ir53sD8zSSjK3hKcGaZ
DhIeIkpf4GoUrz954z+6Jy8mQEsa0bMY1x4Io3caailU58HPFtIfzOCXlLE2tQkJAzsdRuaJPpOy
m+ED0U+XuHXt0edNdYUQsvlrJBLy0jIOkU5x0k9mOkxhu0/q4BqGP9Or/+AD/n/oY7QfHB9QrW9S
dXlkursqcQ8KPjXZXxqcL+liwxgjGdWgYheR2Zt5Lmod/LWd8iU7zPMlVIkSl0YGwknysFCr+gkZ
6QfD5yU1rIKtyjaHM+64lzbXijC+C6XHfvLGf3AWeGkidxMFwESaaBw0vLu6Ht4jb/hdbYGjzol/
Cjr2btLivUpM8tdmw0s/uU1F6egPgz7Aa40EmU2soJmiTPxshP5oGL04UFPP6ZbKXh+CoD3pKXgf
j8uuad2bPx9EP5hvLz2clAnGoRLDdHCqjAYvAxvw7DuV41WzZP4Z9Pl98f+DjfklPaxpp3QafDUc
ag+ufvLr2oyPdY9Y5d7knUuvtX+WEQHn7W2dvBG+LmG8XFTSFnH/2SlxSbyoaMFLdz8Nv/nRfX1R
xTqgpWZEuvlh6v09ZKW7vvZfsdb8lWGepC8pZFvo0VH023rgVZIUge/3u7UjPztP/yECiKu/AMNB
TZ/ArXPrIYBIjfvznV3bAnKeJ01/lgr7h/MUL3EbML/ZQiqBMCA/GNyhmUK9IwNaBYOX/Czf5kdX
f3H8hE3fiD54tR5U7IzKfE8HMk+aiH3982H9o+vfPvXfvPtGd3yWQI4Onghzu7QlG37GAvrDchw3
5vaSv7l0J3zLca5aDzjf9iLzQtN6RSs2iiiRaFRb3k2Nb96MrgIHySDK5PnP/6Q/HLB43RcLwbaS
3qHfsYIB9om6KvPGp3X92anrRxd/salvWtUR2Mfroauw6fIP49DC4/EvkR7x1l/UtJ6LkNiQ4JaZ
mZz9pTsg6etVhHDQP78zP/qwX0zl2G2eMtxfD8jg4Cj7mciWMf3Jbf/BxV+Syuqo6gKQjdcDmfr2
bQIgEkR5jSCEn+ziyR+HqybwJ/r9gGrVAP25SPuDhhdA9Gb04+aUrJKaC/CBqn+9xH7QvplqwXmY
kWB0ss00uDzSzyhlGHIZipZpNFmFuAd9jBpJsHaHSRc/qqZa0lvQneWnya037uMk5/YjfDVsspeJ
HyYlPCspZHq+MsmlmwZtdoIgU6P0l4EM39BAh40uiUzbIa4Va0KxDUgOyWcJh0cI2ad03jdrL8P7
euq9aZ8G66aPpt8Euy59EuUbdetaoht8mlUQPfXdZj/HTRJdm0dsOoa4bCVgvu9cp8kX3njdikaM
DdkhRKwWrLpGZWuMdQsVYbeOYV1sPXpDyJ7tou613wbzt22FnV3Gl3aD0JBM1p2WaBq6r4gvrg0u
09wAQBvynp+hu5PJWSG3xb2281J3rxH14ewBLiCJvlg3yDlns8QJuBmQyfTQi76qH6qtnUQpOghU
c1GnmuUqTCuyg4rM0dNWNaIp1kkkW4YDaL/tEYvbP0QxFDHPsCuMwzzFSlfnkRDDu0n5VfUeCejz
B45AJnIMTDJUBW8AIex530qWmY7N9tswQw340EL01T0siCtOjqqaYQktjNYyj22XkHxd6JZkzDCt
d7plDEkSY2W2QlZDROFl4AEL7SF+HXab45HOebB64MevpsVHt4WIBiCL8X0c75c4OSSSkXGvlK7p
vvHTiRUpbm2VNcDKXdnKqq0KatnW5QSUzrtunhNdWnAfsWTMtWzr0wShUbKzzlTgHfVhogsoQMY5
HwZnLpQuNMgGw/s4q0effybwywdPrI23S9uB/lFUAVwWXwdWevJQLbyzWZRq2UNv4YEpzS2N/Xfx
2sUEt7Wfee61OsUfO8VttHN6bJIM1SQMmem6bVXe6Q5aaCriKSgp5SzItUpCzAC2rFU+z+Pm8nVr
6iYzMYV2cdQpxtgUCsGKhIh0fuO2uIkzvoJgCIUmTUd4ddImKntmzXboiRuCXKmgaR+0hRItQ5zH
MO9jvWC/ScVo9RuPDdLIDDxRIg+bT2R377u0WWGgC1FJ9xzzdEwLA46vKzk+QKiLVijz4THfND5Y
+rV97SdasDwZujUulGOs3cE5aiOZGWtH72mzIIUzF0ju2UpYtS+2y+SoF3nUdZjEOw/WVclJKw/e
GVVKGJx2NMf/nYSi8jg5JsiOCN2/k6H3mg1+uVVhCliARMM5lrNq3ppE1m/8JWo+b8T04r3pEyX7
sjWr7ES5THMkX3FWSf0NbUmflbBVChKbQTMestNqQth0ZnquaaNzgeCbHsbmhiwp3Gta6196RqJ5
LxZG6SVRRkiEMwuIhGBRbre3k/TUfF/DObzecyVU9S2oLXIKcDtCVX+dEHE2FBtgsTUXzTSDjKt8
cBAkuOTzqTIU8dHwnJnpTmGwNx82MYrhgp06afOIYqi+7kaBXQmd+dq991JW80cmdKVL10BvelVx
m4q9smMgdtTMYhG5MaGEAsjRKUJnhwpYGcOvcAkLjkJm2EODohSiXXxYlqi+iZcsjEctL8CRazjo
JXEdlgEytVgxbDRl19bzlk9MJ3o4dmIrQmSR82yBRZvL+foYwAjaYYJrtKiirKlctoXj/VbDFJpP
r4Q3plvZIvr5A4frCs2ZZsw8rGFHvy6MTLADcVsjYF6mTXuoA4cggYJGbR5C1PQkopmMOfNZkOkB
ycJxypEiUKHS7uJEIL6aq3AP9XAqj9TGHOHMsv1sV35NF8anY7NF6TGIBorJvapwytJE6Q/wFpdy
xyPhY5K0nnyPLHexZW4m/J6201e8B/HZd2HzJehJr191ImGwHN0YQu9g7Ubi0ttgsX4yPLFbjsOz
7wrTt6t4JUNB+jtXc9iNG5/5Y1ZVckC0SZew+qpWGu4Q1XsTJpArcj1QhcUr2+ZLhJzdEeuqm3ST
CeOZZYdUv3q46m70cfcWbJb51iIQMRs6fwizFPZTNmvEVKW53npOEBAPoWmmWTdV+VA7UMhGa2t1
6iM3unMozNxnZIstos6h/E13S9gJvU+V9FweUA679cZLoOeJATasJ9KF/tWFYgVDA8ZCLF9wOqVI
wvQDUw5w8gLYygmz52mt4TIfREuHqzQIWtrG1DZZHW5OZW1chcFR1QKrY1qhP1QM01QnOQOLP7ly
5Q0YK5vDDYlYu0UZqzs2fug3O/D3sWs6mmGxo+2u90cVFaldgq6YNumLXIepHB9lvZHhstUMDAAP
UcIBFPzQSF9aslW3HOcqacvB6/o2C2Vc88JuwoZHDokfQt8hV7j3SFP5OY2CwO29gCdV3vTaa/cD
Mjr8rIMEhryLEjZ/oFjJe3hv98Oad4v2o8JRLCAPc6O6ruSb7vxTR1VF91sge1Acl2jJgT/5ftEE
SexniQmczNem99QBJFLXDhmcj626ErfYOVd2Bgl/HpH3DtP0xbznPRTZF8/UnF79PkktoijwAYPg
AEPQT3M8Ua8pQImbw1c1AwySITopDffrutHDZFEkfTAynKoMBsuKIMBHMQ6zDa3361hF6x2SC2FK
mOjehoVO/BGVElz4lgdXIegpq02KO0orODu+8vSq2/twg6E1hpqS1uWNvywyn/txNfsO5qfNaYxh
8VYw7PnYe9verQXWM+7eS9C2vZz4YJjmGE0KUST1DG2yHpisDsiRwBKMzrkMC5CyanpUoxqXbEgi
zLeYm6W60hn1wk3HDM3WiLmE4xeCF80n0a/J9qDgAccKzNJmhAGCMg5m9Lbvzzize0E5BiMoTJjl
8glKWRh6URSC4hilprIXGYVOPWzYlb1vxExgalFF21vglYQSYxhUpDPfROimbZ43+6do8qcUdKsJ
unC8m+2b1SF6wz6vAo7POE62HesnyUt/Q5jffaxgXL4THUYMMGy/r3PuIfEDro3e0hYcog+azRWd
P4Jq3ZKi9QmPd5LPzD3C4yWMClg3izn35xX+IhoG0jznKSITdzYeucyabZm8UsbC0vMK4VyQ0ypK
aSG6dEgz1wSdny/WBmuxDCk+URRait3YXN24sx6NXlnlwvU6dPVU72XUarvve7NhzGtXmdLHNq6y
LeCEZn2NTtpeqFVGRSWMq98DkgiQxdAZRGbFmyLvKGi4ZsdjunQlEoYa0BViMWgE6C6mO8c1QgIi
1dIzOihTuE/BoqqPrtUqehu4ei3mcLtfDW5IFyAz3laRuVs4SFDYXjf1NUTOJlJBNe8RHDmvQTed
TbTV0a7CEnEXMtkN2ebLgBy8CMmWO/SAhD3xGX5rRSuJoQV2MvF6m/w5PQcsWFSWBib1C+ParS3X
YB78HCVBg3QD1FOqDDkOCneI5JHxPjEUHeG2jzq+566S7qNEYjDslTfj0XtkN7sZOQDpWiNB2CzB
cVhiPSLhVXVml4RhG917AVuSwpsW9zzoOYRxIN/YAQeVCSvu6sfY89rU68Ys0CG/hLQmeAPEj3Zq
3uCch+j4pIJUpFesFPA+qXLsNKYqTY9dOEOAUxLslqlJsMBuUfwcNLHfIOfZVKRseqwS2QQymcpJ
3BhSUtfCNU9NafRBqtH7XA2oHTPXxp2Xrymcc8+VoFVaLNSOF5SiZI+4D4zxzQqD3I0YNu1xJcBV
SgxH8BgZiJ+lfhOvWTQ2yBDo7boGJ13Z+E0zISPvmqyNErmfyCG9q1FySX/fYDvxHqse5zwkEg/z
A4vi5sZu98N33AoJpqRQ+p5KLzJf7BavdZaIiLFCYZUmB3TlIpj+QbKBIkH6vOyruW2RjbdhaRiB
/2BXxpRpMpDDgyH30PLFuVBpiaVwRjf+uNk2lLlIUSllCcqjxzaRXYC8CSE+URTS75NGLOlBUzXK
XMp+ifaVC5brZOfxoVtE5+2xuk8IM49v42yW8xLv65gRHK6Stqn3Sdf1C9akeqB3oibzdJfSKI13
/mKde5WOo4g+6bqZvq6YI98A8CHUYsEoRAqMW+slH1yY9MVUwVtr349gel4GGzOxD/H203tKHL2L
1j7Eosht+Ei6avlkNr7q/TzF0ZrRBigmhMV94xcauLveid7qeifZirMI3TZ4ShLuxX7uknRbjsM2
JjqPOe/9t3rkm38N7YpMAZybwPZt0p72ed0uGOHYN/XNSYDBh6ToJExmM4IgFr2LhIqmYhxVKndx
qCd+19VdJQqY4rG+ZH7rVweCkEp1nYx/27ZgDxme1RiE7k0IZY87gvPl/DdBPQzT18ZNbnjLpZji
EmFSbNnjHBGwe5QxOv02cop3CdmOH7qsdevG7llggTgsstn61y0R/WcfobnBx3VgJjx7zRCnHzpn
ugV1Ig60OZUtScu07proFC8EO6vskAOadx5ZYECuNx/+iZ6u/ejBSz3yCQdKHO31MIi0bCdNhjNc
6S3ZtyBkit3awmX/5q5shwOxPh+RX4y4JRz8tT/mHtT4LXzRNhZd/QGivMMWrN1016844eNMSVW/
c5tYLOANFhvk4jIrCsSSCu+oTL3Bcd00zbttG4a16MMUghNrQO7OAzb5/V2CVTIoqjCK6eOqidfn
2DvMgnx3pe1DbNuhxH/gzDaHTIldlXA//YaTGl1KHUs6HDySgLo3LLMvH1ecUBccGdaqOc7Sj6kA
YOM8swvhQJu+D7GgcpEBXUKhlsSjCrJGuvC5R575eBw6L9iOCgsR3FM8nXKXxZGa5svGdH8TjIvB
Lc/t4sNWMFzb/tEgKeWT9rcQYEizNls20aj5Ojdtog4Rq8lb0UZpkHszqeA15DucizuLdQRtwngD
pwMvJYtuJXNcToh1SZ76EUbFR9lTODkTEzbJPhZegJqtqnX0lCDgPch6nP7bonWkifktrCRKJywr
eo0+eqYR9HOyDQAP3DxYnIzNhqazFcHKSwAxfpetUlH3E1+DH6CzL0WSeH+i5VUHTSbCVg9xrIZi
AECeT3FAYRAV9A+629g+ScOfJRn/CCB8CWX7vd8RNfaHFaeuAu7a8OhYza90wv/4sv63+rl7+FeP
ZPrnf+LrL13vRl435sWX/3zTKfz7z9tz/ut3fv+Mf+6fu7tP6nl6+Uu/ew6u++vrFp/Mp999UWrD
jXtln0f3+DxZab5fH+/w9pv/vz/82/P3q7xx/fM/fvnSWW1uV6t5p3/59UfHr//4xb81h/7jt9f/
9Ye3P+Afv+T/63+a5799/d///X8cZ2RrAa3911X/66nPnybzj1+84O9RGgFTBm7qx1EEb8Rf/rY8
f/9R8neapgEQ+hAuTrF/E//gWGcavDb5exwCTkFbg1Hs+QxPmjp7+1H095DGJMb1ghjRPiyJfvm/
7/F3n9K/P7W/IZ3ooePaTHg2pTdw+98tL4oNKk5ZHMYpMudCFrwUecRygapTubwdKSmwWZjLmDTA
KOcI6nwHbw/tfbRkhf9xO9yS0Xj6qg1RNtTaHLY4AUjlm1xW3fDEQoJUQOSs4G+77UrmqJCU9Jg4
t5thZIyzHqYUrItAdwz0+lgHU1lZ4+77JoLBMueXVM0PmlV+mUazLUgdt7uWLO9YNCDYfiLuvLX1
1Z/4cgSEmW2KztfbSehah5UtQJzv8nZt+ZnXcYUndjJL0Yc61d7m59i3h3ozHwAf8SywtP3ExLtg
kHew+Jw+68GfssGn9zM3CPiS7fg0kKslbresS1NudYwYsvphkRE7miDq02xpmc0rR3kx10km+lFc
ZNz8+tCZqL18/940AjEiHEmqnopzO9TYM+doR2ZFUWv763XVzXqNlYJwod+n2qnXZJtw55P5ysPo
ltapyCUw/qHa/D4TjrJrRDw4PS2N8lEPr8XYWLUDHNnmXkWCfc1HW2CzPbpoSErmgQmuEzpe9KLG
DH0OeVxr/rZJ7XBncJy5yG1Fqcj5AwSI4V0k6399FXoTfxAclrMRyvJjS83ZtCm/tLHdOy7Iu4SF
+w7D9KyT4Yu/1MPbEWWDoY7CkaIhpZ1r8ioYQlTDGh/9OAYXbhsPfLxZXU396N3Q45V5ByQW9gVi
L8Jyu11lm5sCvwKNkYgvttLza90ivsdx9T6YcZrqZVc9fH9oqGTl+6UGxQz6vPlO3B5SnHL3Y89u
mLyal8y/Nx73LoPPLoFgsLekqVqKQcf2ShIJoDt4iu1sYMrSjlfs7iNkIyqBFqxu4m8ytD4qyfFx
RGgDL6CNqc40kdXZwVgeCWLRdvEQFHGoQMO51ChfL6iN8BZHnGut3AJRoNI5jUDU93MbVSfVNN6J
E7jGZb/5Wm/z3lPtXRAS7/z9gbaVd+5UeKn8ejx8/5ZF3X4kTbKbPH9uMT685mLmoLmEyZDulGmf
7Vbxg6ujL7EXDn5Rc9ncxd3c3NVPQIjmPV22j9K44MQhpMfpsPcyMU0pdv60n0sUSkGWsD49p3P9
2wfbKxS+K7//9/drGSZnOLZ8HMOR7MkajtfvD97cTNdAxB5AViDAfuLMHhgo2KMhBHbwb+svgRzD
fOrTObfw/jtBKzXjcFJzHGs+oGS6bhahfaqZargR9yFy5Za3ZgkjeLLBenr2YrUB6RnpVbZTmfjo
naphsTsnzbobB5oU07yk10pFl1GosPS6rgYgAew5wwulVyLrCl2iyuWIM4LZg6j2kaHe2aO8vnz/
XzIxWrBu9LLKbeSS6pRcjIrQUqgnWciEojJACypjmr72Iibuvj90jZR3AaunXQ3UHVzWQF4XoF5Z
F/btPg7gT7oP2rTNVT2FpbMwiyZERKXWA9g2LqAPdGzoMexiEHy8PQv74U6lcZohiu/saLIXzeYK
7ONtDkiuzg6zoOm98/eQqezF6t31CTeZ30b2rKjKeoqkADvMdqete5/UyLL0epE3QOezahkjHJGa
IWuB65Rm9JDmami30zU8d7ruXUiJyrcK03levV0yCQBmFcpJN6MvhWKoSofXFlZJOvK9Er5q5RiN
9T6Q8onSVeQk9W02pdUXiBKf6/q6EYk2iQbzFBhOptARweCALVJkUAAOVZVrNCMg8/zsDUafeleN
0Fs8+ck9XOrfK/vUsmbK1kAsuQ4SxGZVV4lDjvZl0Xfgs9CpxUkIzme9Qj08Gh8ryXiekznNFyyc
/YSpFjt9NbI/gAR/Wigau3JrCg78PA7aR5PqYw/Zx9hMACmj4NKF5szteBYNLP9bimTqKUkfpz3x
p7CoevGONvZVLK9NPe3lWE6zQfyMlcdA0KebNkTCXQAbYNhjw8CBOlb31kUPddsh6Yx6141P+5hG
dRbZomnsYdTuNZuiEVLvUOT1Gj0gVfEGWIVnJulSeIYVANAu3QhUncKzCJ3GJWuUvvrQfJ48XxRs
6s4VWTCdmXib2rHKOW0/y5v5RrcdgwYVOTAdXm2ihNNMnCGhp8pdu+SxhBJYVx/9xc9h4QxQeBZX
j65AkOla0JHebUkLOwwswhn2onxj1bfI8bQEQi72jQ7eRxhG8A0uYaWMGdsgFrEB9Xpvp6mMFJEI
T0xgKR7P9moZtddaLRc0PZaTnw76OAX1+7lpLh78skBQWD/zhXyaoX8/IHwSNcKahMDPj430Prl0
KMfRzlm8IP68i2NU9HDR6ua4kAoZseD3NdkwRE2ulj5XfP2wEgQCmQqrd3/bgiKeOyEAbwPCz2kL
Ko9MBaJke4VedTOXCLt8lyT03ehdiFbbKeEwnI7RONz6+ui19WHwyYe2wpkRpUKJJk+Yj0o+IoNW
58xYIMwCK6J4ncQLdIFe6GVm2AqQk8MMCR6ZSSqsCLUvr3JJazhpGZZ16ImXU1IPmaXAmNDczYO0
Rx3WHvokfBpxPMxtEjxG3TSeCPT5CI9Utz/QHOJkXc8y4bxYu7TJ0+kK95LhnMbfhEPcHe+WeBeN
5GMn5u6NSMwnLDRYW6NV7rHEf2NVcIfzU7c31Dr86WwXRIbkHuGIVF7i7iGept1ovBo9HWEOrOP+
NUXjES6JQV2yeM6r1aoyvsGGAC62a9eEiOtx1u5Vz1E/dfV9hTbZk4c9KFsA6e2EQQ9mdb59i/zm
V5EO8iYFlLiGcGtGZ4FnCZqSCC0ekKVHgEp4jJSceAAaBsdOlNgJEn/dFLNrRbbN4quZ0TTvwhsq
Fp6AM455vbAYLXgw6Qx0QQGENkVrNnUvbw8EhVWYJPz0/VsccaD3A6/UfToiuzOA4GEvwxhcg8QF
WUVZfd6itjl3TXXfJAggrRjaCuh7v1qJQrXZPbiw/Vxt5oKWPywBAExnesRyCcuVFkw+LLj1NmTi
ScE/4yxgobtrFI+ApTb7SrxjfXgJZ6FzE6ZPY9Qdaod+CIqtJ05mm9ev1ihlhVwAl1tKXlPXvR4H
dvZcdxjXpT/CtUEc4eGKcVh98WOfXsDomd9IQfZRz8P3kbXQ0IUrbi2Wufe8QsmL/ZCfu5Y+zMNt
uRjwxOhbN6KeCBCh4gHGO8RRUh/QVh9LOPHadwNKmxzcjuaEs3m2aX9FpmGZzOF67/djuvMWzJ2U
jKcZUNllCUU5Q5d54l7ET/GgH4ZY0dc+UIKMeMsIKkgbPI7A5Aycsz4tC3le1r7LAILPIHcgHIAs
QXi3wkQgRiFXUuDChW9j9F43xP9JQBayHS5LMA2X2dv43vQOHbNlfG+5SY6JkapM6eywvUP2VMV9
k43EY6cQc0KZdF9Vr02NDqWe0ZxtIB6bABctSH3OII3wzhOJvPP3/wHb/zTeLErQXj7AWzx8A/pG
tLMrlaUax/AEgj1216VXhYMtatGO2ysQRJpcp7PaDd50ot5MX43V8g5UZJd5Uzvsww6EBhI29ww+
Bgu2w6xqrpOugGfRsC9mQk4988V1S5H0i23+jW6n5zbEKqxC4R167mG7tjeQPuzKyVf9ZVjQv4o1
unemJsUyarJHbPmwm/2pYKD95/GCpcnHIrDKgJXw4igHlSyHNtTjmQQzzRh6KFnqAvvoQIc5VAAf
M221KDrEegGXXO5wIChnnqU68QqEfw47r2t2fhW1D23afAORBsjS2FeZ7MjbDgYc1dzBUo+hyal4
Kfx7gjZgRlcwCEJFM+lHe8WxunQGod7M1Q+tXttMtF9D61iBTr/J+Og9EwrZReW+mDqQiHocXH6b
FGRkWGFmxO76x7A3QQnR8j0OMRy8BION5i5x9yEj3VOy1WGBbFR0qKMebuoqD2zgFU1tz3UFoXO7
2QcgbN05bJPHmIgQI8a+Yl5d50gzj7H8kvTUVBLt3Wo7RVguZ0BHBmrpHYH9/qUeh9LGnkBCMuDv
2eOg73V+BkCyRkDWTIEXr8fA0w5RuAnWFpOm12k7+UNsrjECOadwTgrBtSoAxJ+TulnKbnjsp+ap
66f4SgX/9aGTY25RW5XRzNpsY2uXgSwwosRUZT9RBEYkmO81zH953XpZJ884S4KdgxDtXb3FFRBh
3c6FAkKX2RUpTKS5n6f0M0/SYc+c/AKW+oIVeKVZGwWvOUFdPhAwfQxWWIE4E298tmmo9kt/xxZU
a1ovaAn4SZN3cn2bLgn6lvX82KqY5GwTD1tQHZhpQKdY/w9H57UkKZJE0S/CDC1egdSitHzBqksE
WgYE8PVzch52bWe2p6c6EyLc/Z57fdzJjIWaa17bx7IpD5UF92HruR4mfGWsZeRm9SeZnyzX+5y1
9lTkYg0NY3i3mUqj0Cdqa+XYbvrB+05G/8OYs6Pb6Z+2sc206aHv+NHFbW+v9CTx3r4XM16RG6aG
P/zxokGb7qupnalLp/Q4sD2LtWUl1SJCPrk6j8wWmWUSa+jWOVukYCCYCvq72Ul/u0ES12GKPjQK
tZma1dwiaUdVAuxgLgh/lpNsvM68rw3Do/IzC0atp0LFo27ml8VY9kZhNHGrfGtja9qpmmp1ZAZ6
5QvkRbAVl1TTz+jqhh6vFctWFn/eeZJar5uYyc7vRkVL7hcOUXQ6mqOZttucRQxD6djckPjdSRzn
y1+idtXe2V+xnQbbj1hfVCAXMUUuchakw2YQz2W89BkQEPghe3x9sw0zvYUGaPTpaGpJZP6ZUvAh
1QVruYN2h73bjoKqijSWsIVFJzl9Uyuq3fVkTLoWDpWT8Kq8Cv9G4lT1r5wDcZwaPWqSDlVllF3E
2jiB/GYhQIH78Ju4VQg/x08CND0v53LppjgfjDxsDWPaouBroT4t5lZCFURj7n0HsnszKmYXS/rt
ePXCrdq9LRpLXkoD1TqvLEW5CBtlNw8BMeb0jkymhdOXW23muKpYVhqAX5yGVED4qHaH800/DEnV
3des7SzhyUM11t1WzgbyCuH/G71xVAhNB2blGd2L6QO0tP1jljED1td0V1EyBUlFwVq/JwuK4KAe
pVpfuqo1T9PovLE8yomaZtCi0hvh1hqlTn3gP3dy+IaRuZMWXVo6LgfbnV4McL6dBXVBIV98WMpg
2/KCks92P7RkXpVZ8JMMoyh2FKj7VRU/nlneNsFb3zXjkHgKtDlsZHCZDTuqefI27CxzQLuCsGKo
syemLZxvqKyY9XCu5bTx3fVxNIJjA/CxNZP1sWzykNey3U/ExQzNV70u4eCijtqlfKwn4jPA02LO
mXnXekFkUnOGQ1F1G3NpX9Cy+Nin5nVN8yeAtdPS09z1vDSuP3Ix9h+gg9OuW/XnRk+/0tr4rDwt
ymTRR9Jx3ilcEg4PiSSgIXIOlozstbmzZdWFQ9PQCE3yUBMkERsGZGLy5OYOG+WtX6FZ93nhvGnT
n0OqHrcraYPOvRvcVrhnLHnXxGmqckEzwNoCy1Lboau20rXzI1cbgcVucj/4/beYh5QcHs6EGeEF
6GxM91kzXSsOnB2/cRkuRcN2Y6fcFyUa7eq7v3UnvYNj9JAO/jBEqG7QKG0fZoa9xDXdzpS5OqCX
Y0WNIarQtSrmKp1zq1qHMsoVExYgQzThLIjmwWliEhO/mXJyFhoIWU5hv06oozuj8lgGX/ll7A9q
o3Jml0lZ/S7sxho1cWcv3p09crQsvfhZiWwLF9eyo1BNytkVhvvU2joPoJuFheCwLXEQRTWz5MNG
ayFidG65Q9KuYAiq2sy6TV2jFWfL7dJTqk18Ysb44Bgcq8Xcp5ukNOuoRd6N1Do0sa2tf8nglVHb
FlTnLqRm7RgWuqqZRT3midKmU81zTwtRpxcwFEFFzMwtNA1B22aLjZDeduaRTpp8YzpDFwI/HGtP
ndfxc1jX/SAcPl1HHKAuL3p31AgGDHO1yYvp0Mz+XuOMXQzmybVNUKOnmtdldXK0+j7Mm0Fh0uDB
WoRxnGzwGCH8ISTTdqRrpSpq2gPXXLAlU6WLbXDUaM7T+1KTzz7Kam998cHGzuQsGzgGPba9ag4L
q1tPes5Ik5PRFtlJW4tfI3/TNPvLEjrJ1KhKXgoMJtqZQ5iwlq3TNh8AxdWhNeTOks0HR/B9xt1x
Yhxd0nmtATZDiAGuR6Bn+Wc68slXGkVl9haUkvu1/adKNl4X8s43XqtEnHT72wF/QMF57nO5NyZm
Pr1cjq057YjuY/mNNW07IWLyY9dRcSfarFVf099Vsd4kVe8dmm9ozuqmtzMCARudsZIjAwZENXC+
C88u2MZswJpOf/DFVrguw0cKCEi0jhnqSO5Hfwm2A3BeHDDlPfZTcpau9lgMKgWGydwPXfzWANUa
OHZblVGSO6+qNllpnP11dv8PwTo27eI4rrSXRfVZlHwDuvuZ1ylUvM64wSocAXMNZlZQ1YhFhd4Q
rPvREfe36IdzUKQbzhLjdgT69dSHo2W+8SUjdkqCcoKvwGjnbakPLKwroWfTDrJYdMY/liXJqL09
M62t7td0OPlTS5HKm8uuyjLs+kIP05aZcWr8jJUHSmAWBg8vK8FhK7ejDTXSLMijYOvfbmvomzXf
1rYF4Z09ZqCg2H/qP60v1FGl+qnnloympj0ljvOUmUkdTynfZ2sZodlPd24q4JK7NfKtc11WYr9k
WbdTPE642z7m9lWMNuGLongatN9s1BjjBJobIsUz2KErz2l3a2JWAbeekRF/rdJ4Mobqoi10e162
n+rkokbOyHzOtvXqn+CTaEes9ApUtZ/mmbyzBM6IzH5Iv7+J4TgjhbOuy6fKIETJHzZVIa5yrleu
mknFN4y1HZe9Z4nXYh7jJXnJUzpffttTaquzYRp3jaKBcf169//P2k/+n7aGfl+/ar7aBTYjUeCp
6sw9/exkA/0H41LLLPMoqQtglUBc8iL9clMEZzOdPuFiv4QxnWHu2n1SWfuqND6CKVBx1Tgf2qR9
Octa8pkwXXOoya1Z7ZOY0JGWF2s8qvZxQCoBayAQapZvbLo+ql4/Obmx79PbvdRj9iVpPsQjd2D6
8JQ3xd4d+nXfeznIfrbRDH+j1f2myucP02mScHTf6jwP4jzjlpFGcO0GXv6FB83u1n9+Lh4ak5YX
e4qh6I9boKqhYHFGYB/sydm7SGdVVkU10ca4AZJNWVgO5YcEbezUyajXXdewL2LFw2Am4ndxVVRI
+1KZGf9q/wbWN/HsWeVmmfuN4H6+TarfJXVemPSC8NeSJCS7/NfNlhc1bSuAYMqj54xfs90e87J9
AYgi03uRL0ujmOaIq12JB+DHQ8/27k1qsuOnDdofT9QHZu3mvjFAKrvryPZfGrQi7AGXo9Gie8z8
aVtjUgu1ggiHWpse8fMmYaOBnHJ1Evq4Mjg23bgwwVv1zMpCS8xPLrlcTrW+2lqubztu1DCNV9Ey
y8O5G4KNPzRMO0gHp39Wd5RrUd2S2lYSZ5vPL8ViP5WpRhvZbouu2pWBmYdMoL4t0X3AUnzwPbL9
IqU3M8e4ZMVhqLVQt12AFjCyoTdF6XcVB3L53fR7ARztXfpTMIP+sk2QcWd1yorkH+IGAZxOR7D+
jMF04pSwijzuC1zQQ33Wm6GOrG788oLu3dFM7nuaA90Rd6OZUnSt60W2+leOsjYFwX2vUQvTNkCG
aF/DjHfQfmNAWe6qsgF9N2g1pHtH976xl/LHIDMG34QftnNzcbzy3bQeJXWatoDM+CVDC1Bc1pRm
V6P2NoJ/a9SZ5tHqM+p84Z4aoZ+d9ISk/LpQCYVVteh0vrfypX3IWH2AYFgzIi/qn7QHcmGBx3lw
zRhI/FKWNB3r5DLaHZutaeVBiOsm9rv3xKiSI9aFrUl4Pg6F4A0n9Avmjv3Sr/+Yj3ub3DFiX5tw
mjj6FGo260kgR5nNWnk00gnBpDfvRI9lUa0hlGn+cnQFa7GKIbisRZ3R7SRulHhesh9wypuFufGL
UgsXozynJhWHppsjk0eGtignvb4+EuFNCZa+91U94NBovo0qsO8gziJBwB/0MR2+KBWNf7aQWFzm
X9lgXlcGzP7EdZu7unVAnd/VdrCH0SxCZlGfXfat2FwZqanYz8Y/y5pDd/ReMEpnGFaOnTVtgszO
L42tKYYsWHOSvNiX2O3yiuB2iJY0Gnx35B6z9yxofW7L9tDL7hn70QPKm75bQxFkr6Zs3kUSvHqN
MCB+2jNY5qNVHhHso1FkiOzGec71a9D5H7rq9/zRdp4ol63vVggFBaeMVxYRoeL07M66odvdKn3k
T11eROmcvYTFFrd7pp+MJGbE+thI60vP1mYrlzrEOpbR2combDguQxhtTBgSWcnjb5O4w5sstJAX
MA0N7jLPbe4nhIjQKde9B9ZGlW1G65g85YJjv1LBuV7lkf3PZVR5Io+wHj+hQ0a2m+4blp/Upvd1
e9RTu37shgXWTNEPDM02ydZrp6otCekfQZ7/aG1lkQuDqqKvPwxV6tgT4kmorN8xaz2CcfL0F8lW
LDqIayt+bqlKrSM2TuL92AgcVKbd6wxDHPZrvHgJ0x7nrVV9GjdZWZHc12SRVb2vztwBMiLyFDiy
cPBamwJJTS9SKgXv/5HE9GWYJPHmrW7E7g2NWqp0P3cVA++CI1zi44zaqfLC3teuTJFOlq/ft3Nw
ly8Uwp1RJ1v7ZoHJ+voxGVa+E8RX71+pu2pTDqgqc/qsK7vaNIw8Uc7y+0XoUYlzPsRA0IVSactW
y61nH6AzTO3kmuW2hy6RPo+1HmpuxStpmjcM4Q1quYgUU96tcLuPumMSpqn1S2Um56vxVICv4fh0
uBf65hj42ovNoNxID5YxfFTrE6At7auphVjrtbj3kJRm/96tC3NLS2FEZrn8uua97ko2/YhIc1dz
b/CGs1f92RvFBp5/V+cGLo50RLu10p7CCsyDT6mqqUz9dY9nj5nngoQ1uO53A53Mn7ve6FNqhZMJ
Qim9veGGWeBQr5NrFdocGKHeLxwauXmaNSsH/5wPGHTtA2QTkyXIxFJzcB6CXZoF1jjTr7+EzQs+
12idKfmr20DCKQ6UJe1aFbvVw32W2+0h0Qze56WxSCsz425GQEabrY++AU+2sotkzQ7onUyM59ds
nHajUY7b3ASFWcXXuvgbjAY4r7waRceJSe2xONJm9rWP7hhXxb5bNb7f0kyjST2RKPZaZC6TCr0a
QqueLoqBmeOIfZUPlN5yl5Udpiq/oYE2cmYQvJdBN2wt5b/0a7Jf/OXCL/8Ry3CpEy64tOTDGLoD
a6uHE3PSwqfsEPQbiYl+afFGuw5Sbst9bqndOK0CyTF9BdC/N2+3Qk+JWwC278cknaN1cF+Xcn2U
huTyrf8y0R0DS7sbPb7AOedZA9NkgM7aqY15G5FRWeWOd57kmm7qFUHLpYT32N8SdSX2h16SMTDI
xzSdynBMmyZUa/3PWrvHRM7PBajgFuYwho7aeb7/MRv5HHpmj2ODuR8rR757CnMb32c4Fu6+9bT3
tJQnHDyfeqEZG8evP2wwo26A6cyAdYzBDKclZTmR5DwxkO3UCCiZbHrXust4ilgNnLOXzpFb0SCD
TjkiGZaqUKha0IJ5X6OxvsH93rHwDMS07M+lm21GeGBGKL9ynQ45AHZMOMylxrlFtjs5dKz1Gvuz
uSYVXsLmc7TF0UGHYN7ovNYmLhe/OgWpcU6X7A606WolVCu6YN/U/8bVbixPraN2a95u/EDDt+TT
AbUCA2BqvCpXV7HMMSTCkRQnf7ldhKw2ERUDdrCZk9VyV1vzq2yct2w6ZGa93C1oZYlqnmUznouU
O6gsyLlRqra39UKi5Sq/Vsf76AqAIcmEzMjlh5N5kgIk+E7b9H7IMWG2uu/vNJuza4H8Texfg9lx
aDilw47r6WqD8obexBiuH+SxLLRtn5j+QzHu5mi4Sc5dTixkhfAkG7keQGDWozvaJrBJeXUciThm
uUQCrIiAo38Z2urFkHYXO8bKNRwkTNH8kEGeevaZFYXmt+YxLUM0yLbwWtGsORBobam2iH5lbBGx
wyRbj9NuBevZWaKpogoqbxs4WU7EAW+SE7CnuNcvijzPZNKLmMKHLQaulPGt2ZjyP89anynZ6qPb
LAR/NMV5Snye+qwb4mnibtfrAIqcYZs2Tu2mUWkdyqWSAPjwNgsgwcpohpFGvk1FH2OLjF0mluGs
zf+w3H0GTOddrX8G8jzrlJ23STRWEzf/UCmuUDPgJ51Sn3RJhZe2PXhB/12Yw2fW6SGDyPlYNdZx
aTAXJ+PwlhtQN23JQu1MHcVMTgU9DMqVF5UTeAFY3INb0/0VFcAns/R/2K2zJsh3VW6yv8ne92V/
WLue6XcNQuA53JQIdHV5IqYaW9/05HD7o/Lhw4ZyDxsevqY0Pkd+n7rX/7DkH3NXG8LB6I5ocDRB
QXpoSHx1KvsYZOo8IKH3updEVo3eOy/JORDvxVrPzAUXJjSJ80GO5qFwHzvP+0JS6TYBWMJGOMB4
Wc2p2drsl55YNpfQf3L3+dvCpSde/K460ix/eqhTBgHbTyOc/SXVuDdrdogm7l/gtTMDEkATRYL4
lkncdMuh/860GeuKECZpSa9T7XGRyqncZP6cX7Eh47wzAE1kHls8HRud9TBoCfZmTIkIrAENLMPq
HlAwowbUopvWgyWl3K2D/0FPWRwCUfwzCcbO2HKwHXMwnATfa9dKAPzlGXLL3U0YyXyj8HAEu0RB
VcEBi2AClr0yZEm+LMsYY7ZGsb7D1I4YgeDsvJ1eusEHfw/Svo0Wuk6YFREmHcH6FrBA2CdYl3w5
895looix9tVb2IOfNLVwjq3Yz+2EBQKe/ihE78T2wFSrX/3+QtN/Mw4eE69+wU13bZNEYkpAavSW
ggFa6cSD0Vix7Iw/oK5yt6zqgz6ObzYdGBJU7W4NPvKgoW5WabEB4PnnWYrtSylUomb0RWQZ2ntQ
W9ZJr5sHJEH48B70hJOnMO0X7mmu2WG8giN94fT8WbpK23a6dgC8f5t8Rjajtx7EZDiIlcVRFw/V
nO1dvxmedCxm2FK7C0KijNmIa0b2Mnox0/5sY3bEoaPSBMCF0JaUmX3KR8H8aM2SE3AKTmvL2xZl
vbc0BmbOVKmtKZzfknUM1///yxtHCto0HPrmzVjoxupKZ2qXFc+uLWn+JKGCjun8DDmRN/MyyDAP
HNxgE9LKsIofv9Te3DWXV4xkdjhslaf96xJrPZM6+WJoywdN781v2z/PPmbyEo9JuAj5XQW5RyKo
fFNL92QDgk99+paiqMUV1rolHiWiugpAoia1bkQ3a6inTO0wUQ8oCtq86RteavKvoqX37gAz7Guq
kEasumximN0TNsxL6q3XilKztbTjsM4D22yTc2qZZ91af3VT5wD9CurkV3PFO1TJm21T59vr1xo4
F8SI3WTqmwICihyZa9ZxMc5l8FQzX0U8PKyp3DtBcwrMJIndPGckxdZyDkGnMbuY1gMi5j3I2wMZ
YzU5AfYT+tVfJef3oUjgB2eIm0TtSji7UE8Bf2Bw6MZTh5AAZr1T1d1ptFiLyRS41H4Ni4JjbYaL
yF9kJyWvuBGcfWaObtA/zo1fg4N6z22NSsqIPaHJOzTIdQOjmL3ep7joiqlnAP3lsLGTzGptlzLg
uasJYqxmW+2KtXlPVxpZy7e/9FTn+Z9AvBYCXMN+SbOQb59rqkkZEBpxm7Qcepkd900PeNR73xZa
0MH0c5zt5oimF9hEwvmkCMzTxrTsP70c1rBc8Iw0TZmdDCt5BG92rgskMg4ZC7WZm0Tdgt8ng0sc
qXBLYfc1pFbxzVH1gWV1v07gg6N8rSq1RnZ/y5Gq860s0GvUyHaP5kkkD5aPmbSaxFc5KOY6fR97
qR5xuL35PNe3N6GcxBq7nfWuz4S7mpIxqwXMhn2ozLx0a47jycNogSY+/quScu+nwbLDrRYLj1s8
oYAZ22d77n/gB1K6X+21VnpojfWhaX/cdZ9pAfhyBqEhYL0RlexLMOu/S+y6ehEGstrWuMTCCsap
dZXJq1T90/o+qik5/D6AuUFH7rJ237JVnkA9caeqUaeOL947VwuBSlbISeVaYTaar3a6vuiTu4U1
vqqFNnFu/snhNVEDE1N1Xth9In2eD1XLU9pTAqNHtnPyTPACXROGxgZEFuPrH86/uF7wdy+I9UTX
lwdllhgTPf3OMK3NiKS0UUCokeLQq4OeF4Bs+NTrrNgpnHtpNY+Tnb9hSn1eytlCTnFk5KRVbBf2
p9377NXt3CPiy9Fc9ZMyx/vZFxHeJrHNkme3VV+FHnziwmEzD0EQsv0bmZ2zMuQ+069oI7FGNYiz
DStJ+4HL50qAwWNGvAhzwY954TOZ/FaPC4rfEO6XlyE2OoJ103fNvjYSEbQYh63LpJ/iLWAYD2wb
FaO6ayZmHIDsUd9jj/P/n5T775w957FzzkVALAqgPpR/FOClbWiIiEMglZbeNduLNL+WE1PDfALI
rVT/TxhVw0z6Q3meipaUpEcc+lEXqF06DN8WKRa+a3zBp9FQKmZTLTRQMro/fVdcbe4cKbQXMhyJ
kHEzJ7SY+5sAQXdZhfHJ8e8m8ONaG+2IpXrOsZgDFHj7PGtjjeNzeXDLKTlOM/KmW3X6ZuZqBGDA
b6uGH9fLCXGRzIpIfm/2ZTn5IWng7yQFGBvdzpaznIvPIpDLzvQkJCaKERngvJEI+6Xz17ruU++m
KiIPdQjX5NdDUgi72U/jSq98Po7lMHYfQsi7WX3Tzdd18KQM98Fqx38gK2df9S94vejSyipMWoOx
BA4+eJ76VwVDaMBE7TwUVpbE8GmJtifghsiM2nJ3PV/lXL4qTZyt2o7HWbP3S+0dSTIJwiBL5ijv
rEtrVhvTNkdqBfGTlA1NXuvTpBPsgc8fHz61qzeTslIvQxt5onK3DGmvY8GJDb34u1Zq2VpZflzH
/iDt4tGTrOog5uIspe3d9emyS+wiCFMenkiuM5qouXz6ua8O9TDpISrRBQ0YL7elfqnfl9ANMCUF
ZXtEEHOi0r09KbiYN9pPMq0PyuCFrT3Yb4+Pn5fei61AXFHGg+PYF31sTA+JuXiR5w+/gNIxTKmK
mhQHceAvu2nRav7KYjeNC2+yWEdr0flnKPsCB62slPfJUnGausGvY/d/OpN7K9MuaaMZ7FJOmXpq
LJ3Jc0PGblB+QMA0OwSTLCKTcdqPXLcuaNcjzukwrTVoSL029rop0cGXhl55udncWU25I4gnAj+q
T4Nl7pwMvtPGbrD0nwGfwql27fQut7LtnM75vbFWny2QQZEu3RZMUl4W3qYYUdqIXP+I+T7bV+Na
bTDkHfOBP5HnrTBPLQoKXvB7IkGRPad8h+AMZ84z4wqsCJlXkYlA5k3g1CAXbv1u5V4UzGJn4JPe
DWZ3JsYnGv6J3j67atRiAvgBymZ6kxb6Y+MOX9kSfA9+MzNf1+LWra89JztZBY8uHDSpFDMZJl4k
S/1vyDNqKvPHrqfXJj33c+/vJP6ckRGCJoutCsidWYwCU8ScQZsWDNssY7l4410lPA06Ys7Rg/rd
4qj2YQwcwiNEtuvX4MvX/RenK/X94JYvmewe6tlDMG7xRxQjjZgxOluGxlmUE93iWv5roC3Wfhma
pxSvJNNA867VEU+6WW4y5lcw1uWby4mJkt+f5VK8UpbRGnKOb0gvbpYRUIL/VwH3hJPt3zHREViU
GnPb78bAUKFOVtO+YqKN4l7te3/4xjP9WyxMwZzM/g7q/J+B1zhqZP7eeRCnqmI2wtj+bxq//Mkn
PpCIhdZmiWYhtmOiP7JtZNjZlisjaWpuhJel3lr+dJgbczy3Vv2pd635UqC/mEX33mKdPabZ9Npm
CV+9BhnpNFhRiwGBOYD9MdcRfste7gQX5YgAmSR7257BEAD3Q6tXXdhpd4mybkctK18krMN1XX22
jVn3dpIu+67XX7TA/lqLFbavKuvb/AIT/WI+1FWabWruDls4Z2NanhvNzvcNM0/eoDrKp/tuYRZs
+XhpjPW1rcl4ycvybFjtrjaaL63CNlbo+CIYXBfyqQlauUt1IB2kMQiCqQqrot9JPQNaEdZuSoK3
yVQauSPdfbOgHsyyveg9mULa+utIwi+GKd+z6J0YI33ZBwuDGlP5v501//CfOWIAqq/3iSL7Rcie
kkaUJ9fWsKx0K5NJM3/AQHoggN7b+OPwksqKAJTuRXLWMkMSDGhe28JCxAu8DztPPkcDDev2Pzqz
uNO1u1LPSsBanBpEOVU7tq9GRvJA29SHuq7dI0R8CjueFRv8RtS60gzup5m5OtOjO7OiKaHyYyHy
C/FB987onEXVHjV9uetLh0basEw453I3uPOpa5OPSWXXfswhUCXXOXThutjk/rlaQDbBJicUcUP+
wNaaxMHW5ivs5kWvWOTkUECPwdbJVgAJg3g2Kq/etZ9XCxSvDLowlSTwuClZRN1B3a5iyw3u0gTn
zZqeMdODqtadFb0UJS4e9uIxax1/khXbA1bGqAk08SBRoWNDNq+t1f4aGQMWYmyu/bEkVSKcx7nd
p6AGoHo+RpD5Q/e6oycYt8ucNtjJ4F67xWa7PURcPmYpzVJxNIYSs7w93+sDRprM6bkhTfvLFgsW
P41wjNIvdubg/UqyOeKkQl/QBD8sHR6/CwkNm8Zuu2NOIJ/WfZYMvQ+OUPeF1/6MAkDC9/gsWS6B
mGeirbhUEcQjHTFAIz+535ZFIkNDGGGElWw5GDRqAGxiQ/d1CXT1MpCmFrvUBnHdBvjlAlh0roFR
lpKB23E0y8emtV7c8Tq1xslwvSfvtinVbajLzJKv1DoXxZAdakUyQCb0Dyfthii1CD/tfOdjceWE
KFC+e3SdYaVzAKssRRmgQ8bK7mr4LapvYx6itXR0tPiuQ/SHzpB6VaGomjvdSuRB+jmBY/wSmsJ4
6pmSlkxqRq5eup/6yWrVRRr9yTQgssxJf561kzMAthWiXbdVoD93t7E2/0yMnUyFrj69usyuwEli
I8t7HJ7dE3IujGGBGmEWh5a1K7FLgEHkT9zgNymCJIZYzwksKQlpCBpi4nVHOQykslPJKc7kYV0P
KT4PgkjUfe7r/cZYbOzzZcWTkvpHBmg0RWIwD+xv6MKaloIaqdg3YwrQbHg/SUF6kg/C3pf2Lqs6
7ihVVXj3v9uB4KKAeKlvapYyU/d10QZHf4S7C8p7s6G7xE6CYBFkYltf6VLdTS/HnwZv/W5Y1BQH
gh+RQ43axAPvahksQ/Q4ZYxfsj7olWDi3pfnzjO92E8BcHvdunKnE/ZmvsJips8+mFhYBo62FX2n
H3wQj5RH20t0fWcMThuX+BqPruMepxrM1PLoKrPKjPxCPGdzpA1jemFxGveoPf4ZS8sIIXXtQzuW
L2hI8l4TCkAWD1xIHD+jKLbQhp5hvZNEMIXGQKB0UM67tV95+gxlPjU627OT9Ty5bLTBNMsVr3v7
Rh+pGRbwa7zKO6Wcz6VsXjUtpeMod63SirhXiYhvHtzAW9fIKhTzhtH9ZF6q8217+iUpNbxk4H2Q
jXK6+DJsZccn4o3vSO45ttvmXlLYjYmvvXfK5fD81uxgY/CLx6FCMeymL4sgn4UyEjMJVjKrcHee
wedT+DB6fl3f1d38AhSawgnmTF2V2Ab26ECSsWPcnO1XnQttR/KiigKXtMi0Wq9uWyWXxeWIbik0
CWlJDsjfgBkJmoVLgYj30RooTcxq/NTHlb5VPis72eU0zAAG/1F3ZsuRG9mW/RV9QEPmcMAxPHbM
IxlkkEwmX2BMJhPzPOPr70KkukupsirdsvvQ1jITTSmJZAQCcD9+zt5re1R1LvMVFD6XUP9GPnG+
y1ULWoX0yUUddExl2yvc7ouDSpKmmH5t5FSv3KHhRQCfHJA3RaafL8LY3ERqeJpXptrFDveBDs1o
iJA9AvJ/o3VCTICf1QsOGMWCzvt3LYgi9DisfgzqDnmSPVtNWW3zQke3JL0z/ciY6U//NnMtsO6I
s2SNXpohF8CPuBTwRwpaKogy6mi4gn5jm3W/TkZyP4jg0ZXtaz/Q903mFYNTZN1X/XKqCAIsUWn5
5g8adWs+xWKRSl/spmgixFKcmX58UkzpC9hVH032bbRadHWTuFpJiOYMzV+v51RXJuPqcPjBRziu
bb+61iEdyND+0NKLbtIWwI5wKD3uacvhd2qDv2fR+8FYYoXUdevEfMRR26pzRDu23NLyW7qS/Vm6
08nP2KO1mB0mHx2DDNswW8H/2UkXx0pdFOBL7YPMxDr1jFe8B/3Kkdi1Dbq5NH/KJH5VSfoIeqlZ
u7A7FkKOr2nqnjkMX8TYbUAA3ouv9mjj/h0uDF5f3IJ7pGHwDlXZWdjGkC2koB0M4pAlOqJVI54r
1V/8WQ1Ze/E3XxXPZvXkDkiy+FSfa+JRMyvewax4jifk6MRygx8yRLqpB/WCOnwx5QbncDv6lk1+
gOMZKI1ap23+WnC2XNnjDjXvVu/51ZOe3ttVkW7CWC1tVRyaodrKvjon04dr1fv5F2kww4ABf9Fz
/dW26cpao3rRoz1CtC+ormJ24HKhew1HEsiRrD/0AvR6Ezqz6kVZz2XwHEzBY83Rt2upa4JZXI56
aikaeyXafN+3wUM4cmXbY+BNn9WUr+1ah6jKASb6Tu2SMsCp55Y2lSsWdy24h1EDYoWhWRVfRyy3
ho2WwJ9LUxQ9Q+d+lRJhrmGUBEw1Lq2PhZd0ao2XYm64sDfJXB0wS+5x1TLMby7Av8JlzJ5tWyiM
aeBsCG2hjUibDXgZkxpPbfLKitbBRIno8PDPSo9OH/ludiMfU5wFm2DSplMiMHZE7tnU9K1Z+unS
xK4yJTabq+ecqTXtVSrzZVDZX2x00LQPj37DsLfvwnZXjvUb8JZvslNIvNgC41oap5qJlGPXaPXb
GLicxytrkuDYGScqYMhKgpcZJPbB6Olza3FwNSY3WjkpPUQ2naHth2UYJbM1ATd9TLNMhIe0qrJd
XaWreozZ1iO1zcKk2XeMzZ18ZUi/elb7SRrewtOzLQYmAHfG1o/re7AM/obsk68AjZ7t+QG2R1w7
rRmYSzwSVWbRL5LHaLLSo8F9j5NYfvYeQ1PjmI+c8Ew+ZNAmyCmEurM7hzk/K2PsuiSE1N/7JPmC
tcReaDZLKzO8etFUqInB7jrZM95UZGNOudMNnuGmSHf4EHchiijPNMplW2VXereL3jQWUWOOi6Jn
rklf+5VakXNqlT62fKDUR8yQMfLTMGcSTqrbOZLZPhuNV9B39kprxa5gEyd/i1j0ULzAILtCrjrq
ZX2MWucLZGyOyHWGXkr7GAT/YfLYwfBUeFbPfdDRiCgS8eIxaSDI2nws3fHeKjkOw+JVZfYlzIwn
ir2jz37KBDndgWx8nT3Ug2Qa4VrMYMj+gtWblPiXvxV6baFZjh8bC55kn2LO4fCKbyfslyJxjwbr
BZt7+WoFPI12R1OFy0NVyxOJ3RiodLRxreF7zvyPfilMbJ0Az1Un0UvnCARq8KZoZDHXNWmOPtNa
d8Kol5Wv4SQBDr7tAzwCZV/dZ53zwBal48Kr5yyC7FkwLl8kZvY8tUgPU41q0UaqrOgJc0jlJJ9b
AH94gGtTvrR2vbZiC21xCY/X8r9RuqNNogBakGiJICBfea343tgFUMBhfMHb+0IeK35vwUmVEYHR
Fzsmr1ldiaVdNtf5E4JT1+3k+GIPY7eS2bTSmKMwx+UiIp5rCPFbW+H0yOoglnFoarvK/1GgZ0Dy
7o8Lx2l2Tj5eBjO8L1W66opU0MiuDrc1uMzGnsMrIqMcmcSIHHpWt1wzS2nIPtkmJogh3KjBNH3W
+fgZTrI8lnFWr9E/3HcaB11NgdnqlpkQ/BCOtP6y21Z58TQgxFrpSghO9P7d4A1XSEL3OnbGvlJX
l+p3OVpVB/MuOQ91/9J15tmppq0hx/ewwyVu+s6OJeYuKBPGk7571XoOo3PMUQnzA6nAapwXyi58
MzpDAmIlQwuwV74sw+wuTjeGrJkNCho4hlfGa6riNy3XL5anOLEaE3b83nnCV6tjycs+PZG9WVLJ
VTRk3yPABypr945hB1dhd++V8rslORVEFPGE9kGHB95ul73hu9sM3/2qru19oBUIHWqTASbPk2Jl
y/OHGUtO4d+/VQ2lfhIYF2rlaKNxeI00haiDPcnXZlE0phYjPZSpNeCkMs+TblwEqRWLdLR3QcBZ
PROc6MfhFJr+Ww8GZmHGs3I9Man2c3oYbMnzPUf71eaQd++hoy2TB1M+6SWae9NvlyX9A6bQLNZZ
d+fnDKsbaFybtjYMmuv0D1s3BxQi3gU0qRUAO6o/bNGDsjd5i4mxpJWsvB+JR9sI9dKAJCXa3S5o
QglR5caFYvzN62mwoMOt1fRBlK7aFcP47nksnjqrYSzktcFObeBwUKwx88DB710OE+wklTdeIQAM
BwbCu7wznyircb+nE/WIBgOvvasnE3FQmjwYyv3qJA0Le08/vYFnqXZRIz91D++xdPtLbk3YxNlG
h0qe0pqhXpxcS40Wk8HhbSm7+lpK+wTca1MZmBJz67VlyrBo3OYxbweUMUH8tZJpemKirXndkQVi
XhKV2Iwd402ANXAcy0VRmOZWA1Y1KvveH7nfLM9htNt3b/BRqvUQOV+QqUIfTLRjE78ARcCuDc4V
iONG0ttH6zStOaR3y4KzwbqmbepSaDomJ/bRK772YkB8EFT0acstrup8lU2RgpdVbrlJPlromFtW
T+Qf9gnnEjWLbtDlMtmcrfg+ayix6s5Zq7S7ypoqzwrzZul5/jqLUKL6oX/v4zgcE+8Fj/yROSaW
lZTDRBk+65P/2FkuGzKiApt8X0x9l85Kr/N/VAbVgqvFz/O+0W5k7ZgrOqQ2bSemsP50pEdE6GIl
GTkk3dUkcG1JoyZaAQXdOXV+cLTqWU+DfTH2NHDVNWkMsS5s+YLsDXlCcil1GPoOrrlDqrUvlV/W
i6QewuUk0WM29OlpfaxKO4sRwtWQGhK0MXay4zZn/tEcR6ZKkBrxfUb1MBM4vwsf+2oPxoOe5ijX
hWk9BVWHAMoInhEerifkw3QVGOKFCA87sM8LGu18xvB32oI2Y+o266pE3jLXVwhm+tKBYTFFb7Ru
3GWId4GTCbL70AQ0bLbaF2ymz32dn4pQ/kjQkSPSir+7xEW6qEc4gGQth5fkU6/US96H917qvdO7
F0zP9CPi6FWoOefWRvbBgLl9KjpGTIYLjx3Ky9vQPU9hV6zAU+2zIr3DZ5xs1BQhRM/dCxvD/fyw
OD0PdiI5NSdxg6I5/oQ5Hq81I0asaR9LfnZbMnbNJ84S9Cvm0sF/6CZjpwcMAtwZEjFPBqVb7Uzd
3DeADbP8M/HDdsOoQQfKvfKGfpGkIaYmYzUwbtiPSQpovXpw7aHa5LH7JpA3r+ZK0DRHAE5MCKiT
vVURT91s+V/qljj1DRt+YCRPVdpvYfdDEEZorHlxwog/x8ZN2b9U9tGpw0OW6a8otd7TuA6W836D
8a3SUZwOgtOYUa2MWB4Ll6oJ6Sc6I6TbZYU7Lxrags0Yo7qtddc6H8CzCm83/yitHxKq12yjV61c
5yxt6PCOhc41nEXcwlkMbxqKxjL1sKu6CI6bfLoaTXjPQ5GNJe104MCmKLCxMn7xHdAN7ZuWpns8
GTsaK0cxMGU1MLziUccCko/9cnCSbWTlx75MrCVkW8ZbbfS9GacTbQi1RhkOV6F/yXPB+8OC0gTJ
bkhwK9XcXOD/aUvB2cYAmLOxwomVU7ea+zBGKN4bbW5xO/lbrNHPyjBNd724EjOpkC0rGiF5tdUz
/bk3kufeYwBbzgO9fZSOTJD0DxeO515aAa6iKFnZsmQ0zUvJ0pFGkhbuVWAHSPGtU+Z1d52k8Gwm
ZCKBdYdjjdGzg6iYE8h9prylS5mX684nm9kDtedONiDrrQADhm6+jT6zg84GCjO66KE2elcgGyoA
ELNpUvnFQ3lATrysouKIkGINNOILNEwOuN4LsjTklQaiN8a3qJDfnAk7mcBzu3REeKl8mj3sr+Gy
I9pgqN5GSY24si8abMg8srdeUYptXvW0F7tk63oTM/VxOES2ecUmg9He1d9xn38meXHSInSZMqq6
TcN0kDNNFS08K3oMaaKts8oat5nBjdWEKCM7wjsK+rPISRmh6e0asAymXAVEuhPOR1Rl3s9YlT8Q
gL9A7T7+B+jBc/hR5XX+o/n/gD3owPv71+jBTfWZfQS/XWcg4GeV/faeff/tf2fNe/XRhB+/nfhj
/Wca4fzDfsIIbft3SwgHpgSdet0UFhk9P1mESvyu28KUrpQudD5jDn/5g0WoGfbvtmOyDll8Cwcw
m/AdnCMzjJAe3O+2zqyUZpU0DMN1/iMa4S3A8x8sQjA8pmNKR/HgKiUs5lu/Rs0Q9WXEoajHXSy/
qqIYX2fim6tNO22srV2K8WubxKrYNXR+jowJvWNezXo2v9e+TB7YaGedd3K4uHX0LQiwuge+GFZx
xuEgsPUXkh+x8WEI3DdWTcFrH1BjRV/+9Fn8cTf+Gakof40qcxRoWmnB51SKN2LLv76Jxo8N1gwf
wCvkRFC71wi9AetcuKpDK3nxZ/vO5N6ZOWxgs4vGi3LUEUYjqtDJPPapX+46veWUg6sChYJv0B+t
Supt+lekjBj+tqGKf0rpUES5gsaES5RnK1LrwYv1XVCJv0uX/Kd3pMhcMAxpCtfSBdL6Xz8Wx7XT
wHdw63MezA4eZL61usfGi7TR7owvOFJWEu5ihYO1TXLICFTbRe5uBhNdYC9Sd8uYzt1WokGXNFE4
3P6dMc9wwCKeMYwEO44WFJn+YOxoJH9rplptMBAY6IbQY/Rx6Z+loEiL7PiirBqOD7lriKNc6mx0
+VyK3tVOhfCZ6Ta0Z9CLebuM5KKNSvQGYaYYNnVo8hYk+qeCoQDns0G2m7RRH//+BrhlyP/pLlZC
mbZ0hG3qrm1L1/hLWFUVBgC/q2rY0JTa+o73aAC2/jKsGo8lu42c9ALF6CVuYyJRyFVaDDqajzjq
rd1ou/FKU29+67dvVt+8G6Nh7HvzkjWDh6CnYnYGmIGIjXunHfsdgqLkRZgcvLOwvcfPdBAZ99rY
OcsOk5ekbrgUVnfS8AujWQj9bU0PZd3oVocnQVEvibS9NzIVLZvO1OgEh9LYtCGiY5IrVv/+utyC
6/98XUwhLFs4yrB0h+si/pKDBYFjmESQWzvHUpteK9rHmD6Sq2lghLMffe/629z7LEiKOKFLMcFA
jv56IiToYjQFB6VJ8dY8DD22lq3nv//m9c2fy19fnwOtVecvUwFs/fU2V6WsqtAE0i4SXPp2XVw7
BYwqU0Zzd7MG2maWUo5OUKFTxzn3ug3BJyNc58Gz/NO/fzV/XQsVa60jXW4jRZvY0a2/PHRFV1uN
INVnNzEbOFimmyxlw8ke7IxE1x6kz7FtYkICzhYmQXYIyvsyTaY7AoVe4J7b+xEP/MYra3GUokNM
4SEstJL27ANJPJSZ022hnOGFKrQGDAAJCO2szGptzBX//q3cUm5/vbC6K9gk3Ntb0uVf3opTIz7F
Z+ftUgpcqHrg9/FAteq5EYuum0z8SA2UbkuuUegjVLDARLhNzCMaiCTD1UdyOp0+RlgIW9eAgcZt
ndPqqxxdHf/mtbIF/uUm4LXajuDhhb5r//UmHYjR4Zxqejs3ZsA5RWQ8IvjLDo3Rpk/+52AgzQpb
KBPMC29DVwQKitQ4Eh8WndL/JnXtnzYTU0jJpWNqYpjS5Eb49Z4kll65ODr9vZu405bkg2g9au1n
XcNu0CKmink89xDFRPRFFK6BncWH0Tb2uhgjrg/U0IXE6aGPCAPNoMSdMjXyuYXb/vOPhqf0e1bi
+mCEE1NMzecEkKEI0EJaSQzHqxNUnG///iLLX5nDDve2nHnDSkqdzc396w2RSdP5eW8PbugyvOnp
H2kJZzPZ54JWUvG1wV51xxlqW6aPQPPh13JSPEad8YTYZoDbpnM+6Gkwa43dryranbgFxuFS2PXT
Dd0p3eTvEhV1cctn/fVOpj5SVEoO4GVl/nUnHMnXySavAcl120EcL4sOwwQaUQ7JC+qRYSPMgRFu
h5l2MCr95Nr9MXfd4aK8sVhhx9dPXhhcLG6+vYKNgIdOP+nWfHwegm5fx3gRRwmGp7YQfjIz/8Ae
70LCDw6Tk4hD2jCUKNyHIInHV2sCi9f5AxL5ilrCS05tmoWH3qnvSJ7+wKMDHn++wqahTctGTMa6
0l48tHrbhobQCvAW86UAE7yFTWx7qzJyK7P2+qj0fe5imx+H6JuIxkfs2NFVd7QNpyhnIzNnQ8oF
ESSi/kGmgLtPE0x0eeGsCwzJxczrHE3ZbFoLJwKWSW7KPmyXug+P0+w9uZatr1YsBuaFFrs6uuOn
OfrdgZO41Ux3HGus46020troSzGW0WYocKUAOkF1h1S1cfv+jsYLk0Hl1w+CSIzGD7RjOKRqJXQV
r1oOq+eoa965pxaTWYWPuTQ/ah/v+215b4PxRdk4fyLDOd9uHbLTXGxMnr+xXUTPoVFb+15HwqBh
9T7KwbfQmtPRzi1ZrbFSGUewLhu4ykhd+ICHhAfGFy5wldzbsb72ZwA2R+aKyYs5dCUo/Mo53X63
cIE89q3+XggQVj9vD+VDDUrr4eB58UMVGyG1lT/O5u/vJAY7qwwqzVb3svs+B7szX7OJsgcAWGTs
AtUxxOlpwBeRl2zbpH6+FVxWDdUMJaGtNerq9Tr77fyT0jGBAx+MQFCR4NZoBhDFteZlHLKDhjUS
G8Z8nJUkBIELx4dE6zfw6D/nwAIBIzvh0Y+zYYMgxjtpnu8CtQ4vbtGrY6ExEZOKBMCRD21b86mt
Jtn+8KYCRdQYpbuAyV0RXJsG219phg8WJJI0Moo7VdcF7vqXwe36i9vh6Lzdv4oEsbPVo2QgnAux
vcJdQL1CHBTVwD+qvCJK203NMfMM/JZFr8YDcm49fzpknXlfOvXRagsbsUAa7kNff/dFkF1kapLt
mpfUUITXYBEorK8JeshBETeiyjs+4xHWpfKqtW32yYuT4cluaKLe63HwZWDcdGfCpEt8YqXKMBnb
FUly76leZxd6fnPnCHAMo4b2ZUo1BxlmwirdeY+ao29tmMUXpWMwt3qBk9KLaqZfWv3YIw0rbHUB
xx5i4taNu9s3Fz3B9I3dZqeyvlcZIImWFj2UnppZ3cbMWheVV1ej1yzClSzBbZpwbZdq/uj9zNgz
ZeYIMYYAUCPmtWPCAwaL81WGqE/6z8FNX1ptUODajGKJ8bA5dm6NYn/WrJVmv67SAVoyoOOlr1m7
27o9DBr8PhcTMdqlNeM4+YVUEDRHWaYdbo/UrcQf0v4IHe9HgPTqUKG3vY6ew8Azi5+yurlzWk3e
G4oLK6f8i4YQbfD0HFh4r2/rsqrvK2wxrgCJtUQZPL6Xqr+aJTTsQR+n2ezFjlGlDebr1ISIEoYv
AWhC8PHzschMs2gPwy1a2E2yJ68HKxGIuVNKSuQ0V3k0T7LQYWh/KzExEzm0k9kIhV3ld8Yom23R
BUh8mrr9+ZY4V+v7mpTHvT9DvBg6nKROKmbaDfqyHKrmsR4Z8aDhaQghBbJi1ehncmS+a0a3kN7m
z92P4+jgx/jrqmRUxzj3+DJY6ggAnmnizF6abAbi2LlvC0mAriwqW8CB8wvEW4/QYXb1+B43i9MU
K0bVHQ1hDmMobU9DK/cdI+bnztS/wDIiorLN2rcEyFu3nrAwPozgoa9EY7HPR5D/cHWR++U41YPT
TfggNDSnqmrI2LHRFBgZwVW6Si9sLjQkOV8TeLhMiS29q7BnSHja7D01bhk4xrRg4CeOyfNtw25J
pUFXU6fboefTLULaEfM7vh1c6hoeYt95WElQmG96NRiPgXvnlao69aJ7dkNt2g8eNnroPjQ7LegM
Dembu7F14pWZd+RsTSF6KCbDMpH3emhhmGCCgyZsX6Wx9lC0mg39DbJVVlw0x1Cbuqqj/e1hLrxh
WjPsqgnocZ4U/DicL+741gUK7UAnvk2BsDY+O5I0IzpcnoXZYz5v1caY3wnwQh592wNxUcsg8sqv
diI+bzsorbQIKXXBQ90V06koUY/fPrfbFRm0vNsYGMLOt53Z4yztiQmgny89mAPpofea4FuPrcAr
jG1b0SEdPQ+3BBNvMw52SdA+Sua2n6bWrVse6dLxHtww0g8tM3DgPDyAJMeq45vf5+52un2yg4dK
i7Zncm6Ve8ggD0POq+9QPRnHdDLRAi0ZbOmIH8vGyQimF5ywcddjHmUthfYGvSPFxiAlETwJyql9
1LkGaAAtXQa2FN8is8afLLtrX9jBSfMHuU2D+hmevHdMvMk7MkXbFhmJP70YnZ+lRQVxjFoPVSTr
0EUSLsucznuja1981TSwRKGIPjP1Udit/mQCM3xCdH+UhD6uyKHt6YZyFs7JwNzeNsjbg1VDED2g
XiZ8dUiqbS1EtzPgUh0GzBI/H71UD7ltcuMHAout6AbYEk6YXwlQwN887wX0lr7dHn8aLt5RizmA
1El+vn1hcgPb8nZUzjkKEFtRFgAK7+WlaExxrBuxhYJuoEVsaIP3/uiuLAyZFoEEzBj8vD+ZZ4kA
OODRQU7lkclzTLIiW3ct/uy8X0EVsXdaQ9IYOJTsAivs622z15zgKbNN/6xKaByGVu40Ce5VM+Px
4hVBsZpqI13l1pCcR4yMGYJZCi5368t8KzgB7HNR0Ksts2Pv5adcb8JVXAKGouW3QCHbbxDyirmq
YDaKVkM/Rwby5aylY6Ope8py4MgzYqz3ucC51w0PgNtNnAFIjwdxCpEEYNzQslNOjhu7LxlOCAh+
3B4IYcJkN2Wirfo0YEo2LwDJZFd3aeqrs2a/9UagrliOUatjOkTiZ64d7oBViixnzk+9lBCaz6lr
JSiRErkeY6DBWd9+yaXNAdYJAO9mSXByGaqt9XA0DxI8z7qX/niJcPtGbEnJxZ2yR63ry6/eNKn1
+AO8YnCAYlLgTdHP5ET6p6puOPjPK/St+EzgcuA3j4HXWSEe+q6uTwNXkAvGh5noF6cvgnWTIuIy
+SSXtkzzu5JYo51o0Uk1onkmIK+4CqN5w5afkwxA9GASTbRpzHRls7Geo7k+LEWVEeeYAViy4Vp7
LjPBctyqMX21a7MEkDy+JlWr7wc1vUaMC4kEycgLarFH+qar750psgDMMBAJC05HaB4vkXDitewh
Chn1LLhTqEWzKHjR6JxsSjfStmHjVOhZRiLeyiTdivz55y0DwOyRVSinsCFNUrj6RuiuQ3exITw1
7Qz0FSZqf5Rhh87jtZQoRdWYOOfblcv0EkFU4q8FTZajYz74yAex6IIoRDzFcMyIEOBNBXqOzvO/
RoGgWst6RCIkYZNvMKEx7w3nThbAU4MueqAgWQxFl99NLYhzwP9V+SNkbYDOyZepaWn2iV0em/5l
4iB8qop7P9XFRqtqMst7R70oU+6UnnwMQeTcVQIV+O2mMMmi8DVWWHZn0qEcLyWCzg/3Qev3e3Nm
VZsV8FtZSsTgt6cwSPEoFEjcz7cvgzEh9bRRxnuerZZkTKUfWUNmuVl76F27UTxCFD/EcVzdDSOh
RmwYx9n8fjLT4upYdbflyrrVWkgL30GddtshrGrOFTI+BlIWmxIXUaWZNokVdRg+V6BgMi9aKI0Q
lbIR+AQ7lHJTW664VeWuoufDc0roDSELLGyNG76WafNVUxloEw1a8q13ePvCJjKc8ZgmL6Nkutkr
9dm1xDcDI6eqzQN9QUypvjRnQmeDcOygKc+hmmEd9lBSLWvB+0WVaNM29Kj4V2U/RvRyMcOGetLt
tRTECHEf5YNRIXeJG9Xsish6r0SXHBAI3FfkTqz6osZviTR9S6mGN3x+9uy4eDSV1p+heSEPYctN
dY5cQ9KPr2YQsXq3oCqdnPo/yZ9Z92pgcQZsYeqWIxhpE/5Rd4jtFPu2ofUoakDOJk31OviRfUdA
8h3U+jdzbj8XLdkgwJqNS43hZkQqwLAYLZ3OQZMZ9Q9YF8Ml6kOkEM2i5Bff9xWteDPjSetj/Hz5
NKwjLz3UPZzbemJ61qDJUF2BHcO3g2PCwP3Wvfb7BqCBb1BsOUjqQAEOa8o6Tkug/8GbIG9rjSg/
leDnALK41YNw4+P8d5lAaiqq4MrSZaogJOPPNB/qyn6o9cJB10/fFFjzBAP2+4ANiuo/mI6BXV0U
U4Fx0YI9IgfBU+Rw6DY1IRf05y89J5ZmP/mQA79Zwic02wTAl8xfgFMVqLZMd1Xe7j4/mm/l9ocP
lgE4BBW9Lgg+TWtDPNqQrvbCnnEzrex3raRv14tZmd+m3a7XsmI5aQ3enck/CK+J18TFcj4s6/lx
Q9yu9Tl8cbMPl7YZ2/sQosP+ayp4ZhDdDUsQGyylGPuIlNDSWS7WP/iaX2wN4mKfi4xL6NJEj6xi
5uCjIanmk2Ek24roa1OdnPlcGof3STSAaY0gLXnzpulX2QHyb7VyQqNdhxqfM8jf+dGujRat9Qi/
IPfNeNskHj1HC1PW7cCQzZOMfG41eZAwLaZRr3kwxS9j0VmM7WeXZohewBWIeZ0KMZ8lyIB3ixoa
FgEGkQ0KK9CizRhbBzv3UKS7/XyX2CfCApZkoOqAa/L8VctjEq/ncl8wfzn6NSYEhepqovj9m8a8
8c/tOFNKcOGmkiSB0Z37tcmYcxvJHNIk+met3QMIXfN6mUhPSbuHVXPnTGZxVclr1FfeQ5URQzB3
N6zePt4GOWXpNis20gHgkbUmbrLe+y0dGbzV7rnPmzNc0vwsp9lPDw0XQA9ugdhuHzNorXk/ViDp
3K9JMvnHIXWq9X+jravmFvOvjTvTsPH/Sp1uuuUwp/yt+Hh/DDOfVDT9f7VGM2BPI6dFQ6+96jXo
HnpVNIu2iONtyKLxCM/9eJsr1hWzaoDP+UrMMdgD4G4Ok5q5+nnIGcovJRDgQ6PbAUiKKjpUaXjR
44I6Ikj0za3K91vnE1ZJeDf1/anw4l0KuficOX5/NDVEOoRKnWQk6y2Ew5rsxU6eyhxFCNnJC79k
u+ZIYRxjYrTvutqBh2VPu6HN9EXaoF2AJIMx6f8WpZ5FVFBrmtYKNO54FF0x8k7gEYT+pDMq0MY1
vytah9YfKYb/0ej9X87Vf4kBfPr7bMB/+YPml/Pnyf8fL+//ZTigw2T6Xw/on4LP37bv6bfw/Zc5
PN/zRyigbvxuM1xwXMWw3QJxxe34Ryigbv3u6IYpmPwoes2OYkr1f1IBjd8did3HVQrJGbmBPMd/
DOL5gcKikc6/k8zq+eH/SSqgayIR+NPjMr8qpnTKMnRpSGmC/P31cQmcBKlslzyEEXwjOwIlMeFI
7xFOgeI5uM3RbYETNKX54gXxIXCgMREpMc12K0GdVUju7nLF8YdDcALtcwDpk6fFM3Ba7PHa8E4A
8cmBnoaUFi9SULxxMhALjHk0HkhYW0zs1p51bHpc4UHpPiLkzrdJGmyIx0x3TLWqAxmtFUs4X/7x
x6DrIcF6LMMAQP74X37+fzDidkWJ+2yKgi0n+CebOI4qD7VNs9EBZCkPTR9QlYT2Z1ofbt9++2LN
Cb1uTP+mxKq0k0O8SUXD5tXmE1DcyumQ6rfj4faFlvl4CIbqazm436JxExZfvCApQBzbsOcDbdP7
eXVozc5bllb4UUpz0WbOWmivGdFogOZKuqEhcqiFmrz8EHN8I9c47XecnpaJ6WH2ckt66KGJqVNr
YVxPQgy72z/evsSJuRcZeRCtO05HwlzYVZGg4WN1hztssipPvne9k+8s0eoPPrHMUSM2QWxckTLk
B8qIV6IY7DvsXTtH1KgsxCJBTz5KsbDzFsRx4VMMgypZaHp0Z9VucYYJ+WJAwHxIVLUTKkfgamQ7
26vJ1sUKYc0vwoDOsmpr7T0wSPDo2gcVUvHoKYYpU/NX9FqwoIucbngtl6NNelVjBgABVP3owLaC
imA8tV2KWw1wD0ZcgBNW8loaerF3rNG5z5nlbIfavjfc8iE0R2sbd+6wNOYsBZIIt6Q1Yy8UsbzG
k/fauUW1w/ShdqGADwTTF2y7uXUifR966IXRQTOR90kM9/2uWUojoMQfimf8cvKAL4K8Sjyirmmi
h4ySH3XLQa6AwWghfpR5+lYWPQMQv93abnvCTNS9aLwOz64fMMdZZ3tKyM82iWXumhEtIDgPMm+w
fw/IOjHEMVis1NoKMAjpojh2LdyosjSfnDKvT5ph5WDV3eibIYOPICzqVaNpcGNZUA5gl0EUy/+i
7sx640iyM/qLspERuUW+GHDtVSyuIimJLwmRInPft8j89T6hGdgzDzYwsF8Mw42Znm5JJKuyIu79
vnNeiB++z6Dz7x2GfzNzk32f2O9LNN4z88OUk3z4q2BwNVEA1bZT7tPegyDl2eXuMdM6eSWScNsI
5PUheU/qcBiaKuvX4GflYWxn4yPh28y6Erpw8lKVXN074WGwt61rNUJoG+YC5wqGOTBB0bGbJutU
wZgqZVtvLBkEL+mUFkebmw0fwcNdI+NyD6oCN13tg7hq/JFjPvFyPlt35JjTfQKLnmIzhNiOQmOY
rM1Z8GuS/71Solk5tvOeKZvxVM78moL3wXbIJIxIihdZq9CVRdYp9xkDlaH86kJJspumuFISGdYy
Htw0XfYTvlBqmxE59WogQcwM3ytndOZYK0GN0Bheo99xAGMq8ovvWY+YUMvqttR+ccgtqqmpszwh
3OPVhxwEnYd9ULah50BZcEp3uPqF/d7aj6qrvJsURdqppGOaEK27xP3dTKuQcpm8ISJzYvHMPEpl
lB0muiR8Umx7DQktovPhVGK4rjXaI7YhEOScgC6cVDucyXy3xia91sm9ZZFE7bkI883ieRLL4m2x
6eMDt4DVzKrk0PcALOyQZksjwlfP5sRLZTM5VhqJ5zyBOMWowC2y6+6Ux8BcuhZyIa5QiH/CB1vZ
d93Eo4XnSD69wExkuiiWZ8ZE7as/4QuwY471FbZMK2n2S23dMTX/QBlgXQiKE4Cf8DCt7FIzldp7
4XQv3ZhvCU/iU80dGI40BAVNVFW28X7UsgGkFmjy60rvuR1ERH+tq4+E/sFvh2W71iAdptF5EGwJ
dpV71i2FB2fw69uQ2dxhJXCdpS2+jLzzn6TjHZd+ujSRO8HugMotF/y3SoF6SZsu4MKUkXt1iPO3
I5dfGSQvTp9lOKlI169CxBcKLKdSXefAte+9tvEOeA0fBj9+TOY+x/cdnoJ+osfl+83duqA3mKwG
svV4RLUykRG23CP9089Z3/g1shg/4vsPOJZESWYvlJWAb8Cfc3b+xI+DpXHykCt+voJDNNwX+cnH
3HR0nlb0Xg+WMBmridzVSPs8cBh2piK61C5hJ60qdZIO42IZpVyx6QluZg+oWjHGp5xwN6VuXsnj
IqxDWUdiN3MSP8iu75jSsfWrIoc5SZxd6smBLuOul4mL2s5fAPrYaexzEfM8uuRLcgxBdkY5G1Sf
7ziX+QCbo/VY2xoqUmbdxxw8ztJZMkjf43O4gq3GLio2nohCPnqGTe4F4Wlh8cwf9TZbmc8MIVlU
11In7c/qSlsJhtHX3HbTbQBNeINDRcNsrY6gK9I7v85pKKr3uNiDbGluMhRPo/TUeXLZCGtY98ck
pd/kuGfHI2QMCrHZs1/nO8Amai9E256byYO9160/WxZ3x9jQqQI/+9avhTrYup7ZAQyIsIDcZF5F
BmGdXyaNnZM42Gswy3ZrY4pnQBOT8MdaEAv/lqwZw+y5fxKeYQ3W2XrbWzAQ2E9lcZFeK15ubPF+
CZ4IBJSfPd55XeCOr1QUgEkk9rdGq+9O1LmPCTSyjR8sX57fygNDSRABjV9f3ah36QixYy3nZ0qR
tOkyPl+7FFtA5d1OqrRf+oDbOZdMqk7lEu15T+Imquh4aVxHPK2LLNzbTQ9qIltecwOHzzg6HBik
jjbN7cYu0keTMzsWiiei7Onv2BaxPBxGqabxOXIesGpWMD2NxZ22UG5ONcGkMeSjVxNLY5glbtK5
TVg1pO0WuFy6XxbKxIPskL+X6tR443n0HU084d2j6Ezk3/vleTV1XSe6GayqPKqpp/67jke3s9qL
NsepyfxFC9LfG2CXySGorZewZlq5GcXcXUgiglHMGvaHDH4v3J+9S2N17MC7inwhk45LTNCCSKEK
aT7tXE4lx6XSnxPUI4167jwNsEtmwfZLWCHpd+uR0eG6/fOb+8s0Fnw4aryA84ulgnLXlKC5qSJM
rNPNX8D9VJc57a9T4EeH3Py3oslYdleMb4mBxjxZ+6cyZ/UHh1XlzC1SAkfmL2KBgdsovpJccpIb
nVu6RKQWWCqqUyoELAQFrzhX90NGW9OfsxsmSbTvh/sSB832z19yGkPx2L7HLFh3SVo+r5jut1Pc
5LyC2G6FDnvelYAgLsNEQLkcx/bSTozceBMBl1y7uxTY6daX+jUus/XAfuXdqk38g6JGBgliU6zO
t3BAuZPmdXMoSw5xvmIpmqnfSayvsBWp1LqRsxVudfrz3wRVpHGeB8bt2dfMq2XLC/0VbCwOnwxt
Td58hyFEx4TulOmcMd2jlitSph/SeyPhEfJMbN8DyV4sqvVbG+FrnW1Wun9iA+U81bvUrKuc2KWR
zaKTVswWDx4by0XuqjCiVcUbfqMs/w6cd4nSgD+E1qLeccKpNn4BR3CwM8gyIV/JzLOfU9V+zEs+
WmpWaxGUQDhEyx6n5HnVeXiEAH3pqzi7Ecuh1/CW3JoneUvp8hyv9y0gU2+iegmcHni1Y30VQ9Xf
F1MGoG7gKLo2lKCIjFIK8yu2rDJj3cP1Y7+EnGj6lsno11DRoJKr99w2dcNqpuYLEG1zWGv+8Oka
31WCJewE8B/GTbO3IiJCMFPyBVK7mljXUuTLqfXIJ0WOastjj/cMGl5hH7OBiGEy8+uwk9hX/vL+
51/Ibdqb0tW3tqSchaRb8Iy30q+ptt5IJP9yGrfYen5w6krxyr1IbkXHxKSxIw1eiRcC2wXPA1Y1
fQO5+EV/F944bSKvQd0iYIsy2jcokvBYqnE4tEFqcLcr3tnOCvdZOg5cC9U5dGecmGNMG3kADp80
ZJHyC/YfLj8YKyR1r4PrU6FxhLvvgo5HM6vLsWsxsDLl5SDQ1/wt6xgJcibWoO/adFm3qyN4cBH4
yPIR2rjsr4UcmCiab5UnOYLF0PidbNljV/Om9br0Oc/eBAhhCIJ+gbC1dlofPSBC5r0CNvhcSoCY
EC0A/HyYb9RY82uZL51z42lZU3gmJVXEocNEC9Af0D/Mnt6hzq5Lm+kqgFx8BfVu9l29x23b9b9q
zX1rZYq2YzRo/jl5IZPxPgB+Eyh6YB8iLIS7aQwILQ1KaCHUbg9rCwvUV8dh5LU4zPVvEC3dDsOu
d8oJNSyMJzMXBP+fwWZn5b86UpcU7EH3daX1CfPp1W15RjYlh+sZv9rg+nfLyFMkgNHdCrJW8TTD
Uy4VnRvzTY5hILirvnZV9lXxJf/5h6PVf1z8+5a/QVwvw/Oxr2E7n6JGYftIihu2jXbmMoQFsFGS
7u8dzmbWu13wg87MD4/H4nkJYXhXPt9xb+RlZCDH8fDcrskXF4JlX1Tf8cgE5zAD7V/56aWfXl27
P5eBW/8tz/ovTb3+N/Osfxxn/dvxs777VX72/w9aKURl//uZ179/xcmvKu2RCf/j0It/5+/dE/cv
FThskgJ6WbQZTJL1byMv3/6LKKWvQvB6ipmYzZzs7xMvR/3FpJz/gy1jGiiC/+nvEy8Z/sVA1yWg
SzQ6CN1Q/isTLy7D/zTxsswfzFWOb36HfxwM54INVc4TcI8dVX3aY4VLQbSsjo+yQ2YDdtRn83YP
LJLy9c5uZYnCdSlEKe1Hr/dHWnWJx+L1d9brvPsVDs04vdRCjFyZex5BmuvuCBjTjfAr78TCnevA
iZ1N5S6kZ8wKfVWDO7xmoxi6K/JwQhhEdhwfTyzm9fOYVYXPUsbjppUlac38XIxsl1hXNtaZIK+b
33qp7Vk4De02g3MRD7TQQNJAViFyB9HBhpMKrwgJpX3bQbEVj9glVfG8iiKgomqVlQb4V7OpTGdy
gymkn7B9WM0y5UBxtOPzN1zL6KZr5VI8N4kHvycmnLg+FG2Al1pZLVBjJRHxWb6Dzz13cafullal
Yp/1WZW/iUVa3+n0tc0+rE2xEN41iTW8QVb4NCVIC+/roG9R/iq19j/KtKGXt7DoHj9XW/fu40j7
yOiImX/yHK6L5JwnvqefeHBkHN2ciHHj6lmltaMBAbHVa2ZQV1XQap+PHpWG1zBMcGzC0/TDaxFA
/7zJ+ooFh8jaVRIN40D9HTFJ4p8KrbL5UNCt4QsVwMc4ExIcXQF2xj5r/iWfKJ9mXUBmQiNZbXaL
TQj4NWQI1QP47dMFHLYTcRxvebxFQOPATxwsKLL1dzfUlT5nER0NKC+EnsNbwR4+fZnytTdW2dBr
d04nPeY2Snrd6ygDv/nhS9GCWunt0rnyE8hmhEVrQ61oZum4i53JYQzJXtY/rtSquDyllZvcNsHg
lMeWb9d8Bk1SBeQUdZV9Zh4ut50vBjwCIETgt258Wee3Xdu4/jdfLbSCOXbKTyfij3gaPXtoD9Cq
cClaSQsPg5FLFVxx7cJuLBvOfJsxajt9myTV4qPm5La6bTNvSh7DgnLj3qe7S9gnU3EzMtsFObVP
xhEQ6eguS/Cii55PfYY9HbkyJer1bgwblX3EwgJZVAZSf0eogDQ9w/g07/IxxQ4V45uICaF2Vfqa
MRWDv9xZEpPymjPh8IC7T/Qa45AjKjcf3o4DF7zq2QCb4O7XM/Sz4+CmXUNvNsBayS3cMIPJToLE
HbLesKAoo1wTZqHTz7Foh/EWcbtd7Hp7bIkj54wJQWzz1MPNlth0Z4kkjtbRD2UTEKUawb0cg57Z
N/rNRdHsRjP91XPYZy4xZ4OBI6+1UUi3g8MHFYPejR/5lgZ6Tzjn0aoEvnq1OFMFFjmyuytRaz5D
+3IdMtZvNAO+uQOkyM3qubm+DWN/+uXT8zvnlqFWinKWNwU3xWHvgktAd58PhOOqoaBGosj2RFuf
OqaGcoGfaQ8LxDxdwpqvlthpiOo65CJ8hg4XNm+9Eqz0Ckmkn7p+SJBiCSZOzakeANJJq7Xy75oC
cQK1qSuy21IFoth7HA/8Wx/EgqHaNjMGhJzswjGcmBzd2YMDMQvZhxfR8FXVQoATS2TpkfDlhLZd
Ug9Iocw4Kv5EjmwParsGw4x3OXbqtScyiY3xFCqxUAuYOwvQip/PaGuSPopAYUWRLx4K6jPVYzl5
TXjivhxGF1vbiNeG1uLJtkbwgciaDE2yC50VF3rYhEV5oUEzJufJ84si3dTMTKlbjH6ugfhGkctc
P0ywNf15QvOTLUcSojTBCL17EmpmVkTfBbIKhvdJ6bP3DLhwKeVz6xL8fbhfnRHfMevbtQlh23ui
VGgG84n5KD+Nwv4oleWwFQ8UD3QK+MAqimCA+9KtJQyQVvY87207CBj7cOqhYd4yS91WLp+vu6xq
lorrRISugW8Nh9deYaXdsfKRz1USxVwA6srKj+WQtJyiSy8dCOrY7kJzLLawBRK3/R3B5Jy2fLKp
73FvDd/9yO2gdbd18B0Lee9/1bWx3a92m8BOsm0+4ywvnIHAReSguFkYfXlTCbDcghQleQKHSf/w
Rm2eG0o584bdo7QRw9Y0iG248uXI+3KOirh4zYskc3adzLS3CdiHZNuSa+p3V3aLuHh5x7NYjTUY
fD1N6Y+J3TEaWccOsGyxfwDp2jjpu7CHASZTlIXAnnCCjO0dqMQ0OduWFfdvQxyK8R6qmwPmiE/H
adMQrkluYWta+pii9p1/ItHqnX0Ypx6j3wrLz4Grqh5uk7bVC60a/NsgjFOVHjmXp+KSeRxq+Zn6
krm/sgRWHtVEEJh0b3kZZXqUFNWwka0Hn2lIU6hKZo4Eb7xLwcqDoU767In57shwfKk7uNChxUMT
P1WHIixqddwC6LDjWAueo67OfsX8LKyPiZc22SSVjq36HQVEIEKeSbj87qK1wuPGf2SyE/PZPV5p
YQkbnEE84XXOIVO81DkZGJhrIxTmPehLXmpcnUir3aNpgUs5sEKB5BqU9QMc0pB73hSl3bfQ9zG5
Ca37dScdjnF3mmdiuh8SVZF7TaunptWTCA4i1gabOoHf2vitq5bbxB0GkNjtICGGd24Aw1TBRhif
QRg28x1nQrNri/PGO5azGOKbIWqy9rVmVQhe3Y+hD2x4DzqPcGOm7xoAD4Fqu+M1NVdu3d55gyWB
RcRx4e4n7dCcDdbBPIJpBfOhzuKTL7e2U8jdgR5ZOjLEFHs1CKJKxZrTjS8o1PvnxfEIVzG5Ldn/
BU1cP3R95LDYy3P8B/0yNvJE/m/K7oUFw/zngt/yix1hoG9SJt3Br85zl+R314cJY6I8SYkJDSlH
MbVJcDIHWzeoZvHMlyXsp7p35PzuoYFiNVMNWb7XuWdFR+1oJ+MURmakuRu6PJrv1iQc2l3gOWR9
97PDUImlSDZbGjioahCXgi4hj/k+1Srr3zNWRc0dRzFnIds0C3f9iJoSgMwg5zK7cIBtZ/a8qpj6
h1EpMIK25c3rZkGx8VD6gHLdm8j3NROUSCe+smG2FUrHPzKqG8sLt0ZoZDf9spD5+sC1FFc4t0gq
z4c/V4r/65vX/6M7FR2z/+lWdRzT6vOfUgR//oW/xwio87vCBmVuLk3Ktx3W+H+7U1nC+8uma6tC
7luUtl35X5cqIf/yA86LBAjoY3qUlf/zUhX8RTzGc0PfcYgcsvz/l+5UBBn+6VLlBWQVyBZ43NOg
Dji2MGXLf0zdQInB4McJ3HZgP8rwI3fZNjmgx7atzY53TXlW483EcozQc8mZGNOWgZDYs3WenEeL
+r95H1xX7ml8NMinuFTRQc3tr9DHEg2mGkV4rbaq+IoZ1W4aLb+JBMXkhOQjqssnth0u1giAFKBR
lM5frLB7IVz8XE+/GuXg4mv7M4pbycyfsBlpgr3jdxe3sZMrc6B0rL8mGT/Fyr6KwmWwN9o3WVvh
aY66aUsPAdVnkuHJdKP6GPDuqiar38qUTd3SvKDdhL3m9ffNDH1D+CTSfSC1qhznrRdSDhmymON2
e190XOZmb3gtsu7RKSznYRlS3MNpHJNKNL65bxyj79cuZzPkQf8gz5y0z8z/vmIHUCa+s2OZOz2J
sQRqmSO/FRMPOMKsQTO/+0Eb77JCl7eJv+76xixzp/6Nz/M3b7i4PDf3MCVpvuATZoV5gHqfnDmc
EEmMInZSHZxQIP+bIgNZVUqcohmBO6pmD9xoLgSQybrZ/s6dVH6RGhSztyMPxcQ36F4AUAF69X7r
ZEf1mpAyKrDjmlgPLKVip+xuO0ffOkF+j2cm2MCP2zps3i7eMHLqbRc/gOhIAkpNwx7d0e9ioXZb
lRo/SJJNp9Jyb3WQe4+JZ++ThNJY1XjLTQMhV8jkd8yK9SaL0uaHmM4ufa1b7sguXugCqU420l5S
7PhlBqxXaULvORZvxvvqbYVOcddgfAYfDOd2MGtYnRcUQ46RId9qELgTKFzXMHEVcNyKycGutoNT
QCB2l7HRolsvrkz9z22o5DcrdRyS74M+NnZ+hFvGWQCST5iCaakT6Lww08gYGGKvjmH31kB8ueES
5jBcXw3g1zGkXzIVyS2yvoAvkMGF3GZ2C9AnyFngq4uWc3tBXtLsqlrZxwEWTM7qKRYLhHWflxLb
LE7+iUyeUQi99tlKicK7s2cxbSl+sNVmgXdVQ3KUcI3PPVilnWhCY1tF5cAxHfwhm/kdGeBp5+q2
PVa5/t3aA+/wB9qf7P10s55QL6UY6x9CPhxpPcJV5qOG0gOjV3jLrSEvL9lHakjMPreHjTV6R6uP
CC1DW+RWgjSAX0UDsD2tHBhCO+a939nyTF0eaBg/x8ts1z8TAZS/8vxuP4O4fRB2uBsMMVr7/BHF
SHiWk93Bo4yKrYVEkSFNuyCnub1xXAdC7RkadTGiKnezEqohG1xDrA5BVydlCCbHRd3C2wJp2Guy
dkbgC+66gojOW+05MyRst4eJPVs3XIueZcjcdASa3aV4DELoAQsn4yqB3plN1j7od7XhbY+GvM10
YDiDmTqOhsodY+TeBYR/qKbC7JbAu1Mg3o2heaeT4XonqF5LxgsblfHnGMF/+zUf9fzQfw5ytDa+
YYTDC/kZ9MD/ewD05zS5lbwVICvx7jGEcbKf1HPETTDeNQDI4dI+dcUlipNhC9yNbyyo8roJr2yZ
5t1gKOaRPb8Elry1UfEmqzHdMdQ/zyvz7EzH/j7oPnpqt4hK4aNbvncRhphekJYPDUMdjxCdKrDq
fjw/lIazHndvOSGKxoVyjCqh3vsTS684gc5uUao4jIbY7oBuLw3DHU6ltffAuqe5/AWqIN4JQ3zn
Of0ge0DZPDUujAKSvarAtrbCI9dSAjDs+PlX/uptBDj5Gqx8VI9qmwKaXwxxvjTsefL13iLudCOe
h6n/RMT7ygOHLI6h1jfg6y3DsQ9b/Rvb3KYwhPt3aWj3eDXRPDQZAMhhv7oWKhfy/xzCz+iYUbcj
JyQvsFmA6Le++2x0Rkz2Nq6h7Pci4li0FYa+77BZcv3V4PjPsKAOlUSn4BSHzq25oS4Q/CHe7kqQ
/q1h+48ckFsvfuuA/le6OM4CkCKEOknTcLln18qWwqHW2D6UWfvCzfBuHNRhtNP7DIXBJkcxUIz9
sJ2RDlgODL2SZ5z1AP2Zfmf0yNF2y6uzOuYLUlsvoa1rtw+c5+4dtAYMTvBy8h/wX/4M24DDtHzt
JWvqHh4piN6XGEVCgCrBmnEmRMgTuLo9Nj7Va++PV4Hmq4WADSdeja/GXh+aXeNgYuAvv2Vjfeom
Ya0R26c0WZdNDqDYNR4HRiufJL7OM8k1eInEQFwOqMb9QEL+e25sED1aiCgwSzN+qAWTmNiYIyCv
DEfGHd807/UhBR9RYfxCNqGn+uhM/PQYHFK/QkfRY/9qEFSk04MwvgocadvKGCy0tJ+ZpV1xNBxg
ryb7GdmFCqpsj+TZTAExYQRz8Cu15YvrNMuJMPiDvSoSfdgzCOfVPMx4jLQtXZyVFxGsUaIHWDfC
6AQNDQ8K3SukHMLYOaY/ng5j7HBRd1gRb+P6j80DrUdt/B7c1H5kkPjWtpEvNQqQueaSKZGCRMYO
0ktmUXFhDRgRxp5nv/3UGJtIiVaEBzkJh+iawXpbva+aG+EmHZaFKnvxwzZmkiYo3oXrf9BhBjuJ
vKRHYlIgM6HKi+ZhxG8yGdNJj98H78liDCizUaEYJwocZTbgjLw36y6sdb6vBRDBRJWvaTdc25b/
tfMqjJW4VrDX7FtjX1kDeZ8aH8uKmCUyhpYAVUuOsiU07pZVYHERxucyI3apdcDjbWgfB5QvvnG/
hLZ66ZHBBEhhptBjMGQ8MWQ+j66FOYbuhXVU4z3FqVuYCrzmNJPK1fhmtDHPxCPd0REXDTK2XuOm
aZKrV02vQ/VbKVDwIwobOw948mgeqRPz7jF+6mcYaUhv+ITd5X3Btl75H230VvAZQq2WXbNyp/YQ
GHdOgkRneG8R6gyyvUpj2IkIgbkodwTqHQoz1qYzNh4u1RxsNCPVtSyO9UrQoEppdQaEW9zwwW2w
+ijj98mN6YeL2KUy7p/eWIACdclSrEBtm7ewCmPmk9CCD0NlH5O8eeManj1UgBMZF6b8qBbehOn4
5orbsG7cVxW7x8Q4ieLV26a+n8IJMPIvfiM8NoRCimkSJ9bvwCU1f9+xo6eRkE6YiYl4mkMeAf0s
m7r6p9P6w643lqHcIzEWG3+SRKS0SgIOiJUaBEvhgmkpHx4Ud9YDu12yxFrs+jZwLgisNu7gnmbj
awIcsvDjyLibAhNcPUUoq/+0jOVJTo+oxDrqwnF4oaZy1yGEUsYMVQdwFVnX1GCQibXi3sEhheee
gaDxSkU8H/02FrsQt+smRD41/rFQuda1czubAf06n9mCvhGcKLYscgFIuUR8+mQ5joMb3DOf5FzE
oW1EemUjvwLqyYwQG1aCFmsyfizXK+4YsPsHxNkNEtGgO6ZRfkCz44J4IPrge8wvKWF9Uf7+jeZl
3BZOBYvUu/UAAG4T4o8IuNQlotp3cpF4aWReS/E6UcTMEnXss2gl/YuURaz6ONXxtNGLzUcBV3ff
az5ZFGMr7EkhsgMtSWjW/DSGFxex2BrO71r4j0FvfWNiNc/YBfr70f3ZUIiv4Mdv0pUbGhd/QrLR
JwPBflNRFt+GtvuNj3sw/WrXQUt3opXjh2QaaSxoIzo0Vkn66hDD3ld18sOrqdL33VCfYqvnfOLx
u0nUarlxrC0gcgIWaVw2JJ/XdWlKFPMjPBu+DZN7LZC1pcbaVht/24zITSF0A+zw4BjDG2etTWic
b4FLn39EA8f+bdujhWMy+7tFE7eaj2L0XtiZUMgZhnDa9x8d1LjEOObSYTjpAOQFb+rZxxMYZeM7
M1eHIBRfeIKqbkxPTcW9j4hrfPTrrXa3NuFShtt8xfbHmARXss/XxYt+1MaE13fhSRo3XoMkL++W
+3kgRLP8obgMzPv4zD00A8CS2LvT0w8O4Zuh561uPfeK71TWTEBGZyekQfeTnSBHqXJ+6kR1Byr7
JwmD2CVUAGqc6+ZdLeeHiMNk431JEsOtMQHaRfyLG96vLHoW4RQfcHETVOKfq+QNL8+LaP2L1+EW
jKX/NkTlTq/esGVrh5kqqp5nN/s+OvXTkAeG3+HsQhQgdQinUjNlc9PJM0WYfq89dz8H9r02xkPS
2WdqoAmAZmyIWBJ24bh+CeNJtJnGD6VRqUfPKyLFtPNfNZxjnVAPZuZ5cFEuls30qb3XpX7HCczN
HzGjQNDoJevLktmvM6TBDSNZbvM0/rkC5j90ibYqQfQoegxVy9CeKp2RL0QGGXDEJPiwVWXzzpVX
bkFg3dTGHxlx8gqMUXLZ69b5HAjy0aoXm7okNOd3HFxS3IO4AeLyXJsnO6LKzhgr5xqLkXjWHvfR
OGteJFTcMMFxWSG7bDyu0+wtuGCMN96QpIfQAUQdkEiRQGNsqz77rscPujCYMmyaYf6cVvK7VUEU
Z5KY2AbJDSUEwpDeJtSp0HJWw3yv++5FYpfhgVH+GF17pQ03vdqTvGUXfZ7C6ScL6OKDo84vtPSH
lef+jn5eR9Xb5TrjBA7fmOHVkpl/p4P421yN6U2ijfHCnVbS68GXnB0yoDmG9HiAXk1xlP93MUQU
4XlJog+nJZGeOTx5BDnGWMtdGFr3cypveNfIu7zAvhr1sI+ZkPN7MMmM9UxrveazIiWz2bixpG1Q
5JiPAnfDqJ6PqKw9MOCgASEZVC5xwT/BnXcfLTbk+ak4qqbTNEG6SxrNIeo4pqqOgqHc8Q304Jqx
ouJzA/VCdUyCiNurNxBfbibngkmArC4/0d5J/QNKBJse/AGRKwQRS7+lQXPyg3kh4az3Mqib3cQh
ejdxg6jSgVayvdwID7+wA6a/aLy9bOaYH+D6NVfs3SsX6IET9AyReUGPLLIe0pQXjt0eCdWmZ7dI
2ThUbzXzNz5toS5Auhj68VFVwxN9bo9P3eQMYOGFAjVMoiIqt9IOb6e2/fDDZuXp4jh71vp64y98
BFneUO9ZEXw3K4HQbW67qTKBweKcqJG+No2vQJAMEz2+pBbNKGpdjNzYpk9+GjylZVkw45p4i5Hh
RK1xdnI+tCOMXbFVnUZRVo9F55Ns8vLfOYtWdMNcbPK54VAN/D8uYar14r6TBPjr5RufB5C+l/zo
kJHbdjKqzzCJTo70Qo4bHJLI5dddu+x9+2eouUnSBi1G3kZeMC0EkBeeZGN0FZ7vX+x03ZZxX+wl
RdzN1JU/R07H56p6JNwR3HV4bwx7mg1Om99jGsKaU3e0OSjGLD9VXLf3k9y7Pp/wYxO9EYwFVaBg
0lOoIT0h+XGzL/mR++2OG0Fyp5IPOZ6LAJj0wuOMhAQL1cB+1uPK5mU0ac0gAtU08mFJqsvNoB/j
+F2ZRuoARILl7ZPMpcnU5qwLCoPtTn/NXVr/0HLcAJ9ou/qhDGxu/0PH2Sgyo7CRy3JLHCOxwExg
tnczi4ZBRL2obYm/pu38znoL4cW87ON+bXYq+hrLHo694ZV3tvUEM/KEEW3dNLnYSab+fJLTQC+2
PF0JYXd19hIt1XPK62ZLkBOxSW+/tWEC/L0GZt4cgkJ+rMnyiROGp1yxp5lVnyyn+i66275vHojI
r23HXIzxaL68rG301WpiV8OUvFY7JyZxUTCePa7cpooEVn/A14tNNrrmjnOqVkqrNcXjYHJog6V7
iwQDhdngR9DI/TpR/3VVrHei49vfDi+Tj0Y+rAu1p8JqSet+6OC1wCpSJhXK1iyZvnU5c1JBydxn
7LnztH1jd9R5MWmwfQlxt0sQG9jjnhdEdRTEw3IDnW3aDYH4lraSU9aCwEAO732XptuuSX5y49mC
MCXiicqj8jOeKPSsJXNGrBdc1TRIM7gEO91geKznxD245XzntulJeXSyhC2Bty28XwOV2Ycsj7DW
DPo5ETWSOiA2OTk8mG+f0uFeEO9oiDAREpxmfItAxUrVucjc+1KHzn004qbGZxA7BLGVKHfRFIc3
tk/LM/Immz7IeuJq8d6v/UMGOqyudrocwlNCjnyJki0lcY/qBQ7s8eLnYLn07DE7iNJxR6olOIyu
B5uopyjmPjCQbggvVk+ePQJtwS5AIkZSX3A4sLI9hFfGGXWjs/lOe/YM7fxbYqUn4FW26R7/tOTA
gaCnJeFW8aPrfQv7Rp1oxbZ7KteJ4AXt4DxZR/1DFeMT5A/812wE/ST9WN11PkwWU7A63mYcMIB7
91H5EzBBeSihU7recENDmDe6yyh4rcRDN9AvyLvfsiL84w1cNzIyxCULK65U/WfXUb3wwIaXRFU7
3kO7cCLLlAnWjGn+QMZQEiihCoTJYG4iSL5RErEsNgQktXXZ0u6jlA6Abur5Zh14XtaE/qsS48BS
cG5YXVjvUd9fQqkweoJ7OLap3dIOyn7nw2+H4glv6RADUT9Fm4GQEUie6+qU59Vnjx/4VbhL5uCr
iPv2YVYW73YGDwDcKxozpIJI1ObYf8gkEolHouT9IGYh+DbO7VY01mGk9kxLmqd3ni18D2McP2U+
nRVJdbXj6kP3jLXzjhSSuuPBxLaxl5IIeP8fHJ1Xc6RGGEV/EVXk8Do5SiON8gu1Wq2aHBqaBn69
D35R2WVba2mg+wv3nuvSzPLF8QAjxN5Iul6b+9OG68Te9WFLPJk0b30ZnSmwyXvOC7kRAnZ3ZhhM
R2LSQjS1nfB1uWX6o9bU1Udb9sRm5NzaTubuWKXD+lFpfEFLxoq5v42tvyNtm8zeMr/GuarpC2/e
FN0i/8UD24EIgj9A0D7KuX8tBqBl+BJZVYbQ8WNzT9oQeILYWjxZe3ebRM6nERozadMBuoHCuXph
+Gwn8NFGTCZwa7sXbEQEQTHfjFxqNWVZB1TJBmyM78pFIjoETLhNO3wy5h/uxNNkBAi3veoklY32
gynO2kgfsbalO0IM2IRWCwqzxfOTHyyB1ZSXhVnYo25RrmDEZfjeVe+1eHU17YpEBjHT+mAO2Jk+
roGBN5t0wu+SbEGksBu7MvyNoCzaejZKA22TFNr8dgYSXBU46QYnGURAEfFCOikLn8URgC11ndhq
uuCfGxtz6+qRlKJcubD/p884vnt2jNa4HjLcLOZvHtV/oopZdesYE4mf3AFZ8C6pklXav7ciZXCu
BUHCgBQYLrYMJldmH12jmItkrJs9IWZ6ZVkAlvKo6nbIv8lotFr3EWIqSaU5W5YsZfnlV9d+BubF
mp4juUUq7xfPrimf/PStIPdqNaje2BWaa0n0gjOindlHwYCHi/iYpMYl8p6G3m4OxYKpZzzuDA0p
mKm/0Vn9J3Dal1jZ8hRKe+8vuJDGNZPNTHQkpxmv3khgeP9P6bPMw/nSDktgRuTurDB/j+0J6C78
aMbzsPyC10ItNdFwTIjUwSXawTLJq6tDhnMUTJyiwbuD7RBKQz4sgaDV0zigpq4FEkclCCWeLW5L
tQicaMUQK5VtNnFpzzsnj/hQWxg2JRB85VsPs7VX6JNhet4jh4nH5Lr7rukfHAQbG8QatyTsnnOZ
4dTw+39lgOTDabTaIsza1T11tQpemHgRh9A/WmFNEC85vgaTQWG6BKOmeoll6/80PVrDbUIUzdpT
dcZxDXhuIlBnYWPKQbH/a6jzXHnoU/KRehV92F5wdafsAYPpN9Kei2efUrhTMuXyGhteBcGSqKh7
tGOUWpmc36IM6enwGKLrIwaUCJvub62c9Npb3lfd0vaN3nRw4x5/tqEPLF63xmAXnOYIIVg7PJDg
Ou0ANb751lvV939T5JLH0PQ/x4AzhVQahb6iOMQcAh0d8RbzMFgW/HQO7jsUdeJU5uhqOxdwrQ9T
yBPqEYTGc1RkOBoj+Wy6b8S6cAy587FsqDiKBmIGEtnyzEis21RoTmVQX8dofmdDyq5jTO7Cz1jU
6NZajxnPEBzKuHUznuyS1rL4sg32U1WEwGz6Jf+HpM+xfw6TbA394h+JKMHU8poyYkWZa+IdYAXS
hKo8IWPCmdeApIxtk/0pyiPs6DWYZcJ72SLxuaD3PDkOeT4GSBJwoejXyPZo9c8cgM2IwUhmFr96
u4a/ELBVgD6mNkNbkb7WE81i4Ncs8/iKbWdaTwBBh9TmaJj9Eg/BJ5JeZxvGCWYMN//nOcxpCVK7
48KbkOFV+bnsyFxWrU0wuXGvm3HXWm6/IvByQ8YcY+uSSrUarlVwRbzznZaMCHwbx/RC7tzmo/NV
DvWLkZNJ55RnSpU76VDpgUvJX6kk+qm9+ARF7y9xQBpfggypN5ztONhflZF1+zYRN4tRMhgkPJOJ
s2cDs4V6ex4d4HjZkMp1VpUPqTTPSZ/Wa+ehqrLz0EQIn9k7dH13K0w2aMxVTcLqQmYyfZ+8LuHD
fcqCXGQpJ2zlEw2z7b3xTQYMmfAdwA3TtJG5Puom2rClcSXYTCsFooafttE1MppUvOAP40PyirdY
9O/2CyEg5jYeht1kTBfPwx7kV3O/H3jUSSnHWdM+dw3Mq5K9m2frEymIz8zA3fXY5jg5MEaAvHK+
OdZbPf4rlPouTJu7/jy083cwhbfMIggn70ngMF1xaqoPEeeIvqcWIJ1+BpIFIyCYOEMXx53XbjsJ
30mqn7mur1nCOihQ6jhkkv8xMugHVld9MtBMJsE+QNyKnte/VR3EZ5IGHtnYU9QxkkL9WCa30fBt
Nm0Dk6d8+PY5xzPFvMvT1KJN9CBMj+SobGCGrsXX7Mv7MoXvNTirdsgeqjE8G7h+oOeNS1GPhttN
dllNzegXXA59zP0vm2aroFOvkt9Uo6MLLD4Yb2S+6EdHiZx4Rb/k7QqfhVgMd6cwmmf803JDE3SX
OJ2ZFLHOVglbIN9viZaczqFZD2RTbUIVc3t1bOF1exB2Ou46ics1BfOwjiLwMCFS1M6ssPvxvTAG
bfMwuuWZi8rdqg99+6PaYd3l3kufFjeKHXM95v6XRawkag+IEG6IutDjqR7Ep1taJ7Ou37cyI0NG
EYrZeFa+I1/n1ZmV2inBdEqy6/bD4W22I1pn+WsSZrquwuYZr9KOkAFjNarom4bgEOjsExbdCs4j
PUZQ/bVRtK9R2ILTL4y/Zja0B9kSwYQw5S1CVEqPav5UpCYQwWSdWLk9zKgwN6Yy0I9jF9s0Id5z
n/Jtkr59gfv36bc1CBd35EzFPp8t7UMWGiNe/fSh8b1vWTg504nkwkjK5DPhPQXhSHrCtqVaqoPF
E+RXHun1bXGaHRjMrDAG69T6joHFZg63EMefpqmGTNNlrwMssI3V5z/NHBi7uJDyjBjsD4NwBACM
O91wZmTWPxuG+TfOiNhtUL+t0gQxz9AoJBFVjq/8Xxsb97Hw651W0WVsaIAKeziCkKaT0dkmsJIn
XvEK7rC1QWDNiFpJ7lOHRr3PyL13IeR109qT+Nl6dD4j9UVi/Mvs0ibl87NeskGRRzMsmedTPJCR
1GDGDUSk1j45R35L7Z0vQvMCcnzO2GQw1bubFhdPF1cWyN+5P9J+R9ZmaDh+kxgJnRl4D92QzocZ
WUdn05m3QNZstwH5Oz8gTTpzdPFtbfnN6BoQRla++qb8wTf+CogLa74PQrfzpt8Gf9KQONd+FHTq
86/ZOT2+vOaUtsaCCHhviQkH9BAedUFujjSv4ezJrZ3a0BctkW4jMzvpor5UBLGWJdIOhwsGz/bK
G6rFvx6TTZ673SEa8QvbtbceO2tnJ5w5sR11m7GmwQl83b2lfceu3c+/IMR/CNeY/4LZyrQZPQUq
Q+4tkyNL9H0ZjNYuwJvAOzUmJzfFQeoq7pMyO2vc373n5JspA1EdEd3OJLObDyWLxX2cSw8OMqN4
ASMCJT9Nvdcyj4QiQYfT7GcP9jdTxu6YiXEXieI7ynDCcGtHCAJYMKN43zm2Stm6cmeQl2Qqt7mM
re3CE81XiJz/9RRSoGNLa80eBxNfhWp4DrIXxseY5EJNEln9RoqwyUde/1S5fg1bRj5oifWauy4I
Hjq7oLWsKa+mnv6jcN3wIPF5p2W8M6P+Na+WTQdet4iuHl0zpNobAmaszqn3auXjnzpdlGlQtQtm
WmE43C0vIbvT3gtESMRAk4jYtD+jKa5W3VurnhMMvPUldJismcrXVMQjzwd0HKBrZ0F4BLAx4C0i
Lbf1lB4qD6gZAa3rIjQYeAfeiUv4o48j+Cu9Qnw94watCK0bjYhxTDIbq7Azx9P/X1Kdl3hQh8e5
gdqHegIMstG363aIfYQQDLYYEJ4Bqnr5b0V8zjl3bMl0mQJR0awN5iT2caieJl1/aWjym5gQxY2n
HFSturwSRcInQ7TkpDAYBA3ju6au+4vU/Q+jUfTlDqr6cH5KfJPzvMSeVEmArNbU20hImh/FNHCb
J6pZ9cJNj6ZmZKUd/VxfPdNjnTm5tLld9oFwCtiiQlk234Tn34O+Q9elEBwRl4qxopjEqYKgRdxi
djaTjuNBdHubCUjDwbZqOibzgS0f40Gj1H81wGvuRpW4uKUQc82xdc7cgNNbMMvkwa5nPPwpXq4t
dtaDa7efBPrIl8pe1CXJR52BL20SJEZYZ7zlXLrBmftFcB6u2XmXBqR+FtEZjN38dQrnV/giYmfZ
6c84Zv6BkMSXBPHXNoa+sTUzc7g3k9tw2gXQJGhmG8HeqXTE9+DVxtUMxOfYhLz/TnvrnehaIGzC
QaQZdovsoaOPgorJWz+zPpT+ZWTOdggYSqMhaW+1ILKYaeOTnGl5GetIW3qPU9ztLSUl1JYFRAgt
VqRGdNDC+ZmLgWtrKsTa7aI3o8tOAZcyLVgBCGLuu1eO1EPBRRfO6yzn3zX8+QRD/iRSle9ty1gA
991FDkBFhvEC9tw62kNfbqsYLGZTi+OcM0NiOC2bot/2KVL3hE9r59nixRUuAiHLrLeWLF5sPnUd
Ydbvuogo4NKiSwsYbBLWjo2nG9nYUfYwGurq6idmzNSEzSudHbniRvam0aSh0EoR4LTcs2qXBTNw
bA1vxWSaQx1GYmE3fFQZZ0iph4FJXCvX+EmbwwQtwpzjV/jgtzFwasow6eOfaP7UpfvhF4yAx/qp
IMV4PyUe3Jiq2tJDI1ZV0xu+I7QHQ6x3TQfF02a9YoTmR+2o+RGb632e6i3BguwRyDnC/hybpxCb
TexPD6OFszqg7dk0pCvCD2JSQJTUOis+RteK1uzZXxr8++NAbUD7Q0kv1+ZsjRtOiE/t5S/ElvxN
TPlqmCRhpkpuCzt9ndDiAcYiU7GyGdJ0hiALPr1mEayMqX2OW/y4GlBf22wKIJIrp0XYFckm3Xoz
1Vm37BCSx9CZd1T4XK8Nr3zEp7cE9G3mtGQlWh2cIGUZRBotkzv0rFwzpgs7ZWpelPdjsBMDZDSE
a+Dl9ipRuD86w/VR3AVE8BL41+kE3ZOzIzMPKFjcPU8I0PD7t7eqCj5ENj6GAZztQJBo3/cU37h0
LuSdQP0xk33TBksqHqfQVKkDZolFRgRrUHivqq1PfkMvB/l+zamKOCyuRiZG7I8l/Bm2UfGWKSqw
khaTDxc0QyimEEm6dzIEeE4Dn6Vp5DlE3YSTO6zXvdUrpPu2OlM1f7g4tlYJhQtr8X7NhnU+//+l
wsbZroahqM/wU+qFGDYGnFmr///y/y/YK/xD6w7J1fQfSYDKTp5lLBwoxPWC1WKQWxSz3diuHUde
tTH8SCfOEfD2rPSy5ji6zW9CnuLOFuKT2x6eYtrY7AuSvyBj3W3ctd+6tIznZDz6BEweypqTzTEI
wa1KkQPzlDtPL+iCorQfNRfptuxsgE029XMimbdbI62F9UE0D1OzOYkJ3Bo3NorEbZLn7wkCFzOL
ELOa8ccc3uEJT/B+xdNMbhXp9sRiDATe595PrNpPNcHhNUNIrBYaJcRb76On3mNPa449H+mGLP5K
0ynITSRMIpyyQ2B695HD+yCQhEEPY4wlUUmBaZpwfhYKdn/6yqptg7nVAhoZoYhL3E/Rmb/DspMy
iOCiblJUK/DylX5Gv/jh92or3P5PrJ1z2vM+MFHNsQqBBSbpjSAxNBMa4gyxOhK17TtrL3ptbX4P
GVJLW12zwHbRhCc//C4nQb6B705HFGGNi+/Gw4SDb398G8bxsclQuS47GlYk4p/uot0wWyDZXXJe
KjYLgGKwuifCUpusDi59E1t0O2hpZ13vAVWz4PXqs1Ion1Gsr2E3fSj23JsRW8VCz+QiG89wz5i3
jvwEAf4bQNdQ3wizxvlC6Ts15yTLH4rG9xmFkxmAJnOlST43G9u88I1NzfuW1QaT/8GBGNU7pzEm
fxNXFj1kGKzNxPmtkCTZc3cv5VJGkx2yDiC17hJXIwQvnE1XW0j7LGNdE2977LyvBdn3UA8/aavK
hzmAkZ46wcWqFbKJCBhwu3PC0nuYzJCgrzpfM9sDJT2l2dmHqrAy6Qe3bIPn7RwjaAFQ8e7Ict7T
dFRXuK67Yo5IaQjw3sYqVSiUcS7ysSCb8Ju701OTjo6RbwsjJhxTqoM/BAZA6aXfDeiRu8wCsTu8
ycaNHgo2g6Cvwq9acusVAjB80dffpe2epm6+u4h2EN4Q31FPxrZ001Oa+ZdAl++OLr8pON7Bv19x
LaH10uqoNKncFpXAqJkZSHSQcLxOYxF+2oa18+LgIiJEtEagHjmRSeLD1lXCa2gzBMz1/BcEGIlv
y++pi7+mYvjqlDp1OJShqT1LIHPrKYk85Dnq5Pacw9LiZWFm8cga+6dygrtof1qONCzg+6qh/sle
7bl8T8YQ5bzXPJdSPlkpRXBiEFLu8x+LUf3anoc0UcnHorZ+iapgPEmVz8DcfpRBUx+J10Idi7iP
/coPevj84EzVvZKG2mjlbtm2yOfZrA5JMcut0s1WTubNy9IDXvaVZ5jxCTDkriNSbmOmNadP3pH3
YU23djy7UfpUKCfc8RPaG8hQ/2QyftU+YYUmK05vxMzoVAwetTMTwprIZhGTnEwZJifKg+dZVtNF
uRtMn1QRMuAOx1YQER5s5Ym7oW8VuI2nfR+xSMzpkrX0D0lo/cOw9Yx4D6x0HYg94SkLoyMsdq5A
VZ7gwSji1vqQeKStUr0EbtK8VeAHr3MXoktwTOTAs2+erIZpLu9p9lwmJNRDezqwBtEsacz4Vvj+
1SAJqZ0XRni6NoG4mBoifTcrTZa9RWDL0IK14AhxrNI4D3N/iKb0wUYLtzcVb47dX1nVBCfiutez
K9gfQSjYyDncNYLeI+7FeEqX8eQYTtU2T0Oxm0RP0ljcnTwG/d8hgpx8UN6nmOtsx5vtHYmare+9
DF4b48GPEv3CAtJ+Kmu1yQOdE73MknHsaufZzmq5sazM2v3/t2m6MafCuODygrOPyuctBRN9TjRP
V1YL7+S6C9SeJ+iQmgO/gwZ1j0fUytbu7XGv09h7Y4oFF7FpwUuVwcVhCOLAKsdly8fWVqWFQgjJ
pgjfCHwRV6KEUZ6RNUsHtjVmZD1F1uwGm9etJ7DDRr15NJsJwCieUMR4AU0oOYc0/PY2aFliWRkK
IeFV/RML4AKEg1Hdp4qTo4lawZ2UMW+dnD8N5ys6yN8Kr++tn8WtrCCWoYCtn/Vaz0V8AeOQUAdb
9j51GiRZhX33CKTYiMzzXkQMl9J081fpFPELWRrsN1nfwMhGWjlGGRysNEHMp70nHfbojqP+Tc7u
vgYt7wySpGViTPcS5qMwlPmvFVN9RwHBXR4z8K9r2GRB3UF3C7sHiC2wwevkRVsxA3jpLAr6GpWl
qZIdkM0FEccgxiOMYwBhV5Xp8DpQm0szOkcivpZ+MVxF1deYmrAjmONwM0l9QM09/lh5BWJ0kb8O
g+0f2V6SAqInVJRFz/lmBDs5dFhCGnh7Wad/QEWMZ1Hgsbev81wEt0YXbIUzoguYUT1geY8PasQ5
36mZui51RrjRqX8w+G/YZmSmt1YRngVkvu7Rwr97hJtK4ePNO4uGfEu8Q7BJPfL0iIuJ6rTZ6thn
kQvn+qxc+6eCColXwP1XeWW8t2fmXy3KHkA3dvck+w9mUP5p8KtjPxPqwiNigv2DRsZiEYW6YyLL
b1G7BYofweon+yDjbFgnvR7ONcYm5OI97FeIC5sM1ubVbE8RAYN3ppyQHapHsw/TI+DoAeeFaFcW
sWoEaAUmmwVIHkMxsFTiYQMq+AOD4CVAXJ+zJ86S5p4uezLTx3mRDTW+V5PBCfrkD6FsPKC4qUS8
3MOlG5NsoOtrG9vFxU6p8ci/pduHlNnUOCAKo92w15Wb0e6Yn7cJjeUMqWuMRvdBdwLyw8j9Isbu
D5ecuRPtwBwI0dsmdYyfkG+EPM1ZpvIDaC9ErX5grWQTLXEICOcq5VnHfiTna3lxdI3dKI7Y9Vcy
NG5Zb6JhSjt/5VDObMxET3c7TJ7wDQM4rTQpOXGya0zV7Oyl8EBHQBiMlc/M+BbqXNu91Wk9PpaU
E0SMRh8Tc5u68cd3U7YA3WpO69wGMia0YzAZnRF+5QwrubZRGNmKVHfrJa9dNkA1ZmbL6twHKx1H
fPj5VdUiBktXvkysrvZCcPXy51fbiWd9jdjJOAkJtbBF7cORnDIRcAl3s6wQjpGf5XfGRvMhZWay
zuLwx7OD/qXMjL8sLd2/mosRhVj0pkqmcyyZkA/r+B1Y4C0VZvRDnmatbpmj42dD1CxdDRwNTkB5
1k9Pwkv2dJXu1ipCa++m7dv/+TiDNp5SAZ/JWlrGUDjpCdDbwE1EyYvC9DlpWLbQjuTHzFq0BGz9
1m4SnIphbCEzUEGXiTVfDa999NtH1fb+XqS0p2PXvrQImhH4Oeljbgc/YCfaYxCOC6O26G6kqYIu
NciHm9z+NAfE0ocMl1C78WIC52yTLjz4DXHrPNHMm3XgrUos2KuypZbL5kWbZTYtTa9AVVJ1Mych
MAcqO1KZXZ/2Cw2ATK3x2E7hGSfdeJIzWDmvY6LlmSNETOuK4zlckzXQbJLJhbph02724Th9KMP4
mHw2YHSk2a1Md6nMk7ckSR7akDSUJs2c11zjxWRKW80ePDDWJTud2cWLjhZEjX3miEEXHCmIyrqP
twE+pV2jdHANtH4aRYXgFIvhdpoFPzA0jEuet58Oai3imEP34oxMgJTqb+TnRTs1QfqtO+Gc7VLS
GCQ7Cy3yBYZUd/XxZcwW09DR8Iqdcp34VBESekJD9n8IoQ5lth+MVm3sxqHTq/ZGZV6csn4VzcBK
QuUIYkcv3QCVS8+1c3SW0KzOY8DLfmte135PTor8dUaCIuM5/8eo7+oJyhRbWszzG5+uvyxQxSBh
M2vxPgB4WNmAKRxR0O5ytzOCqci8Tt8MQh2vyvrMcBZ60TStWeo+GF1wx3npbkyTwLKFRNdhSMLK
6L2mIvtbWywvIxd5WcR419e8miZWi1PVvsZz7b5OVY6c1XC/3HrkoUhqQfSYwNo0oUKdRfDkinEV
zQO8BLu1jqVjfQGsPplNjfhqHkwqWfcL1dK0NiXaZxH33yFxpQRg+Oij3PCaERiAvQ84SUzCxaaO
ZcYemtN6nsNjTCJiWHsuqRJ8v94t+k056p3y4j9EuOg9bUV5iZkfIeDojAMHyGqqzfrJdoczu7wL
9vuJvnaGkeAxzB4m+RCEcXwm2uBQhSOb3OCp8sU9JplgAw83OyaTTWTbHkvK1Y2Y+NFbAtXLgz2T
zbWeICXYffAsdAaXrv40Y/kVYCfdZJNk1excgUOgFRujo6vYZXmxyf4tsS/zjNreZx9RQaJl2dEw
OB48Ciu3iIkdGLsnKLe4FjBz9S400agCWlA6H4VOfw2z/c4y62col0CfRd1WRdlLpOSnkfp6kywm
6aDKkYCZFhU3y4kuMu9i7vONjb3CiTGmMWkJV1aGTRI2xdCEI2/MsPMD6sm83efKeRsHYlbc6CNr
xzuBMMwtm/Y4IyTEkERlmBjyUJGSiTcgvGK9VousMiT9ILY/1OS/TkbaPyYdRUKWeNHGzv2PfIbN
VytvFYwhsqSZ0L/WXKexjba6vfgIUZDjgWM1pu++SVAVYjzou5faDx8rh/1c01wqL7ymwDlId4BQ
B6tojSQ42EG1zdbhwF6SfJ5VOAYHtEU2svjwoS6Rr5B1Ci2oH6if/0bpRNJcmn8hS/lmiIztIwwf
p7G8F619k6PzNCh7x1qb8Mb4Ylchg+C6e3RAuq8U38d1UM2HjfsuRLtO/ODYl5h9zGGrW7CkEVc7
tAbYiKaL0pU4IPqaQ+QR2dNPw65uyPAxtTh3Y/dlI/HNh3yzfHuDrEMc8oPNFEswG8qmHKqn5Rws
lrsrhbXAjoqN52URCrf6scs4GjFrb40MKO+0BJtzWkw0xQP41cA1cDlNwWayS4TNBY6J2aqewbL9
oGLo174/X90MvWCTP7N9vGkt+Q7GJziza4IMapbiOZIHuvgRa4bFw9L/VCoed7lCV1PYO9l7K4mY
FGpohdHXGJyzFFvIxbxsaXhlJ9a5kCgyBMYbx8/vfT2XD/9/mS0TrGuM+wbApvaMl0YS8vT/ly5B
UJdhyKXvWiCneptohr4c7iQJlS8wueaNtJQ+6wzsvozgCpEGAIRwKDF2ZSGrC0PrbUELj6APdXM3
77wIWSS26f0Q+TcdDJB+RP+b1nRzKpkOoQB0mPpE/dkWG2u0cNat88fHOiNVCEOKdePqGg8xpQwE
cPuPZL/BZdhsxyB1QRxb+2iK2z3QTWKHjHa+CrY2vMJVutH2cDbaNjvCYCm5HlkZWZLB6/9/i2yp
OrV4MMg8yBgjsIPneYVjiywrzKWL1GgESTLGmvaOL5F0+NV0PC+NbTkndxI23H3FFePX0Jq1eAr9
/iUA/bwuO+e967V5UsuXRBfQtwlp5Q3+S2bMcOoaZzi53T+PQvTYujhwnYYxPbsQH19iEPXruWmj
AxvjiSzoCMvIsqE1ku7km213goVcWXfEjOk2BTbMCJ1ft+VCfuKT8DyDcDk7hcziT/4mQBd69DN1
EOzF1o5NLERVG2f2JqQQdpZxzLv81Fb5XzZa7RUKivs8hcXhPun+Abt08+IjzWW00OQsY4N0+bFd
JjyYAoD1Hp2gTDZ8pANNVPNTtQpLNYsGpL3Ns5JmvOLFf6kmEpGzLt/VZtEhW580VZdq9yOxkUjZ
JJv0/JrjwNu0eI0hnpLUUzHr9UybdUSwTJNG/4xV+AorhfDbBRQRRTyPrXUZr02ZkPtmyLcqiHZw
wearKfJ5baMnrlzbvqMns9o3CoLkqKqJjwyxnsNVDh8ZiW3SlteONZPXux/8rz/iles8glzhxZVI
CXah13Lmp+KQxtgLQ32yp+lec7YnLtliUZj9dBHuX9eSFZdZSOFjzqdEZr8hS6WDI/55miUuWTN/
2oZDzMXZjv8R+mcAyh8FTCu5LAyR/5ptXK16hThsqR8CgreKTdkgcRwL1KkdJWhpor5Ne/GrVXrF
W47apN75kOy4wsgKMObp2ifiRKMOa3XsT1IzHFESq0dc2h/jGFjr5QrZh07ZkJe5i8fw2uPPX3GV
kwmm3XwbIofft2jPw7ndwXQIN0k3/Kaz/dSOquNKR/HZWIQOWYyyxxZwhinCg135tAvxtPOb7gWV
8ZNVudYWY6QKkEsj2GFdmpH0h/akMT0cDL35URYy2g4wvGDMAxkmbrwe9UPV3YKq9Kmk+08ZGPQw
zYTNxMVpNTLbR9NXnLXMP1o68LVBMBLOBr54Uzag7adJb4kKvzYiPudJB6M+aJ7sNqK+nWKDvCl2
o2YATn6ONilIA8JMuLm1BeNpOGFc3WcoETZjCuzCseM/lngMlKm2sZ89Y7S9F820AmQ+wzFitR/b
eyiu1dZFMrwyucAyUT6HBBfsm75+reqgWdU9t4ZVTi/dIKg0lzALtnAVxIII3nePpCnJEK6SpYwM
RJMoXVsflhQbBuL9tuhMxh6Imgaro/af5g8/rI+GgbOFTm1eMadlLzhyxREnLksCO1XlCHKc7fHg
Twi4zLEdtzCbeliMw0PM0+WG7UX2MYgFO7jqvkBPMtjmWnTvRu/Ga/4x12YDngkgWblZuLiOpam9
REhq2AJN87tPubD1TdoB4If5pUepPZOxJmexxV+2tuMWOX757SG7yVLUTzFMFqeVmNmmCVRD8C0n
Ge2bEmM5vqTXADi5XS2BYVQ0tirFVqYju1S2Wh6wYUR5KE6NMtwmaEqQqCCotox/1dZnGLMjnvOZ
awfhMmuVL/ruZhWTV32Sonntk+IwRfZHmspvr+vfhowb11jQBOOkkz27L39Ve39cMeNSk/MN2Mor
a7lHE59/3etXWysSLPu93VV7II3fTdCchtK3to5DyK+fPWQtvxSckDjlEbXguUBhl/wS6oZIMT15
zsLTaL3feEjOmQJPHg0fmOjSAWCp06K1It66X1zoq9YYHr3Ed/aGR36ETns28dLYEhL/I6fWXY0p
PzljnkuAq+8WcFUahR1cspmJZM3rqN1lJVGXzzxBMU8UyRUsB01fRis7ruJ1qdy7VsmzH2MlGRTN
ZEzjTPACyGqJGB9q/vSu1nnLujoHJz2BBzqZmcHsP/VC/I4uwtz0mgvP3Nv1+JEGhACEEL/MKf/2
MJlN2MEVpolVmlcIFWMr/RpKnAZ58tX1y1x4rgKSNJZJjpiwBCTVsPe94c6Y9ywzK1iT9TggtOtQ
EhfAY5DEJRYONrMpzf1o6Hfar4ipvAZYXsTnysdkFHXhVaeWuRlGf4AIxlwISRdSa2VtpfCuYPT4
XZoQStyIsFviM9a2jdHFGEnqdOLpt0E4W0T8wrxywskfv6GGyFZ2kbCtNfQjTNKAAkm+wxRrwXEu
0ZI5J5eJMttAJrlxtP9XD0zv6k4/wD/D1GE1Byfxr9AivJXpVY88Rle7Q3dldzdc3TdWI6tAy/Zg
Wf3ZXwIZR12dE+Vka9HG0xG53bFTPM5BycIt6vVxXJIwp+k/9s6st3EkXdN/pVH3LHAnAzjdF9ol
S7IWy9sNkU47ue9r8Nefh1m9ZGZVZ08NMJgZ4DS6Kist25TIYDDi+973eZeEHxD4xJ0zS9zkXRKu
YAAHm1v6eN82yMqphrGyVujA2w0kjtyl39UO7znsj4RlLhVGg7WBBZOl7J2thw1TJa57SUbKvecM
e3OkzID5jQpmS3kZ6ORrXkXnyDBdyjq8Bp/l1XeTs6WwECjB/Y09qcO6kz8S1kkMfEOFUdGHj8K+
aHb/7iAnoP/HUsCOSIMGokIzYNd3cbEgJjrYuUHy5GjEU9LoRmKN5NlhwQZPrz54+HJ1nW/UbLHr
uCtWRE0k89g2kqXEQTNPo+fITpZ2FiFyMzBbStEviRygJyi+mIaSHgiSWeT8TtsQdOFQ9wZoarrY
I0hIsubAfDavc/0CcZ+6SEFuctGfevxcH1aofY66ejsibMOZryXU4Ce7RpbvxnF8dlG3GbUPyUB6
7256TSfmeIf3FzwBMoUaTs2HSpmpZL0FwDFCXV1oKX3sYpfHekZHKrwzG9+ak4ekzUqCBGcp6YwY
Juk8Nq51UUgzJzQ4ufkmyUBSzMbSeQtsLZtsaeBMW9YubsbVbo1xW9fIzmLd2lpOC7UJZ4Sj6sWi
rtWDQhFzLuoIUgMgJHoz6D7Yac0HpJuLtKWV5ZMNKvXBnsVuefQcdqNJGn9kkf84OqiJ/bIi9bWm
OBmvvNGlzuMU6TzOP4edrJk680cU8E9eYsDCMvJnSuUZgrhJTtfsGzm8NWlMHz0b6UpjgrcpM64q
oZx00RVrdCXFJqyqe5PU5w15s8mdUbZX1G48XgrwFqbYKA5uE1WjjtblU63Nthnh2LGx/+29TgFe
QZiNo+Rn5LoU3THSDP5Oj2NlW1X5I4ZR6AFxQ/06fDXGbu2P4kVTmOhSmLXdZP1syL+QQXf2MFJb
qvZZC9V9hZSuoqVf5+ciHbbRoMBCcjQiBy3QW4atOrNl4ccYP3PqWj5Vi7wE/6piXcLyeN8ViBVR
790ZRD5Ak1Lp8UDDZ7eWxpTZWbSDwTFPFJ91+t62sbQ+shBrgy3HSzeuM+qJnMyGR6OTk2EKk0OP
PLaOFFVia2N53SoYopsdei91E2OpwY6vcNd5RGatnYAFyVDcNYHzYIngXePSe1NlQdFU7F8D2Qq4
bZc60kbHGJ9Cy2OQKmiuzPGxzt1j19yPtGio/LcnmdE5tEqDdUTeb1SFTmQXFYfpn7rDjwhIDYzM
FMmgR1BiuiRmMjeDZtbVKCi0un7JnOpqA7QJepA8yrSs8Km25Dx652mmvbHjvAPyk1EWzMc553U9
enhZGls/ki4jVwLYt6u1JPYmPGt07dRahzGOHiX5MYjXCiTFw8BShmvpp4W3cb14raxNk3W7reH8
GPcaKl6EL/2pUEWwoDh75/T2piLKfKay6NkWxkEWSYkYu6rhexgfQ5Cc2aG2ALTKXRZ2XCF7hFJj
5Bs4Ht6uqk4a4Nh5DDlr0ebizg7TEwCLfZ0iz3HUaElRmwe5hkMuN0pxC0INtj4rbJWlw5yEMLrz
2lPTMJitouG2iJMnOG9vQx6sI7aSW5mX/SlBSapqxM/EQnsrbXBnIvWyJVoBFimT9UY+6hQsFi0P
C2hK7XjKQxntkqYAl9WcuiD5knnpfVU74VLNSRyOVbmRJhzvVgfyXTk8anuXgeBXrP1dj6A3UuM2
uWgzUloo4gyURmwzuYUeF7sBh1mKZmdbbbrBZLuOPZbFE8XPcFzKVNqiTTR/o8gnu8G9GATmDoLD
Y2RRyRqi+gFDzGl09c/kz5B7ThhMz42SVO5HFaELbeVzVloHOSLmaVrrYlHUnde1d0HaBw+JUIMe
+vqMnfvq68otivRHnhE6+C+KnA7xH/S8nzTIgnSwejQ/SMJTJ1MOIfAPS1rNhrbvowt8CBiAiKNP
Ogqlbf7ieBGPKq8j1RlSdyrBvxP7Qce6faY+0+5yMk2wio2I7AawFpZO4WsEj+WOHjXaBqtg3HyO
E9tcyqRYW+5wV7infuzlepiK0TD57mF6ryT5dJjIEzpNiGNoAJ5Sq9rHoXMlwl01y35tNhtV098N
SDmz/yNYzn8b8Pn/ayCCpoLO/PeRCJu8Tz5l73/Z1tMf36YifP3Bv0M8Ncf+FUuysDUetqqtf8Pw
nF7RTdSwwrIQ92ngM/8ejKASEkqAqBCC5zV2T9v+VzKCSrYo9Vn+Zxg62yokJ38G42kQOPpNFii/
yDaFZVNYxZttarr7Y3RuW9lIsHr3MlET1QHiizm3dzrP+/Hs9N05Md9Y+W/6YaaB7tcaHG4D82bZ
rqkCuP3Nqu6G+ghtFLcn0A7/WQWN5FCMF+qyU8N9K7L7wakObjysZEX8bzHAIMn+N8bo/9oA/Lff
NWFqP+eFrEKYePXfviZ2+B/5/80cWsGYITnjZ6PwLq/zLv929P3zh34bgbo2DRiDoQQn1oGjwK/7
jSKrq7+qlJpVmLA2RzGtfw1A0/hVh/PrOGRCGubXwNl/JHOYv/0+XlNdwK+6Yf6Z4ac55vdhtA6K
QXC1ZAJZLr9yCulggH5DkW3oUphQHIDmp+6HYTuCjl59bCGI3FqdFdlYvo8pQkMhDmZYVKjCBI1Y
0KzrPgniGYzOTU1620DfbaUqnbNgaXQAigOXcTCKVUiqybquMPiSH/TomPtIjVM6cMm2dI69DlQ+
Q7OeYC9KU/3QaXhhdTDoKyxa7Yyn1zDXfDMAZpIioVKf0Cok+6gXPrU2+cwJalcNkpY5nPQWFpKx
VJIq2GS1hTLX1aPj13/FVZ/S4o7XdaDIFfo2Wl/NmN7qpdIo3R63tQoYAxPpRGMT+lkdVWBWJVhS
HXc+hw3atYknwo42YzLKO0XzrqYWBNhPhU/HPL9vkoZKcv6id/GNEEJapgNd2hHONggPSKsOUabE
7CzzpKODXXnA4aPoLnYtut2duNcBqI5NZdLwJznQDZFPik4sNQvSCC0wsoBHz0G+Tk4Shmuk+Fsq
4g6LaJ/9FpyXjTGaH0NRLzUmwrXbqTjs3JaGqhE/13llo5qGSzWP9Z7owkaDcUUXE6QA28neixBJ
A/LQmTDoc1VsxRS8Ze2d0iarvCse69Y+xGxTfNvpNpRftHlViuOou3uplA4La0SopBAbCIU2UiNh
MfEtgpHsKfXRaSzowSGIEBRSsz4rkLGqKp7fKknxzbctXcd4PhJpNwtTo1p7aWTPybpAc0yAh2ri
ahgn9XufX436qgMyB+DRIUrXmlezzOd2Q7SjERmsFZKzzL2z0ZrPVEJIcGkcG+CtST3x4iEY82oi
lBXHxIaeqcBHS8g2Qb7wUMwttIDsktR1Xgy/6NdGQVSlF5c82DGROv25CS8llUvd9zYgNxYM0UWh
B0v0toskpXtjQGpVwoXVKXsUq1sZim1YAKiMy9fMH65xmAKSoxSQw3dPDnlb3FdsyISFwNSD3hHS
SEQnS1o91rJkV+bdEXrVemwJqMOwSlf2Pig0VFMPKnic9DzixQdIvynxPqOZg3oi0TXX+KFzAAP7
QFXw16KaqB+8juoc2iGTshdF49Z+BpB0R94XcHZ3I0tjaZB8rvoRWrJ2UdErtbX80FfBpQuyg9uU
9+oYgdLR1lLET9aQLS1yhpNIf0c+QIRotB8sgaiTGxlWm0fb9Kv+Ao6O75nQ9PQ730uXUeftuqQn
UqbYJiESaW+4qUa6s3KclLF+N2TdivLKoqhJAajcbW5E62QI1yYgyYbPhFp8lqscD5F9F7wOab/M
B2uVcRlsoaLdckE+y42Iyzshu2UYbvqWeGW+lKJ3bVv1hJBxTsALu5mCrppcVDBu7OpRglxzbWQ4
lbsp6D6HBt0/rd+74UDjx1qlugV3PjxLU4AaYgOjv7S6XAGQXuoYeaqYGgx/pjWVtYKYnDpc6/Ai
qiD8pAk5KxpvHeKYzPma6Sx0IKAdxUg94lGtY0mFWcXdtA5Cc3JBOaJbDslKuaeKUWpUgS2xVXoP
HQryRnyb05XOB3/VB/mGtku/glfHit3ZCKPAq081aleQCSnC7MA2YQXh8th4n2rqNOh2KTihgPAP
iWpPVspli6Iril+tgihGod3Fo/U8vUscmtexrdeBSZtElhuTIBlTJQu72YLf/7BUpjTE/QLUtWFt
S0qlohS7YHC2xltnErUyxjuq/U+xcK5YcBeh9JclFU0z71egzOea3lFpQIGpjJgeBlReqzaN9kTS
LNsGTlg6LAdEvA71GjO19+D2pzbQ2gRf46DkIbduwdJhgU+MZwvoKE6TXrDNGA+Z3dGeCJn6xNZP
4Eqr5H2Y9n4qCvJSY4QwF5qXaShP59wYiOAtTnTGBsoyVh8QcLaKshUWRPzX9OHEGvHzOooMKqjF
PcEfWNvop+ZTI9fbjOa9aXo72ndnfydFcCdzRlFtEkKbnmQYny1n4sAG67EC1RdQJZRvOW7zHqPR
lGAj/SPmojX6j60Ju9inR5HWyaJDYNMhImwm2DdI4zJdekgCjahfGYgGmwEmoK4c+AcsyLLbTWBT
3uqB/GUiZpZ1iC2nAN7ijmuwLhQ3xidKbItpIp7+3oZUGHlaK5WxZCBscz/BU4hUZKSvlifkZsuV
1PdiBIANXYBc+q8va9OCtOi59dWDHivrpAlPlddfwXLcE3DqdfHULtrXCQaqyAJqlm4tw8E5BlBS
xfAsd4oq1iTufHbdeE7r42j1+n2g+Y9GlB6Ifp84UNWlRmpMqkzQK6saHPM0qAJyVFuR7/D435Jc
7LzY3gsADpj7F5YdLrscQYtfzwERrzuDeTp2d+aY0DSw3jTFRiRpi4Oi2nvDZt7kZCfFE6l7qEsU
QkfSE0H2+7oeHtRcHmzKZK5616E35l278ZtSBqhHihdqV6fx6Lb6U5+b7BvJ3/IuWWy+4Cs4g3AA
CFO8+CYZuT3rjiS81CMmNsTbVNt5OwvgnEuCuA6jS6ly6B7V3L0E5Fb2OYgtnyGjVQuybOZCXqqB
/r154L8cweVUKQmNytLUuHTBu9IwyaJtYfEvML8N6ntiZvMSwpzBdGvGK1UuaxMjJYkqShugZITw
ZK0GMnjzjksC1VXtKqrPmBO9bEsfeNdHaNRHbP/4GuKI8xgxUWOnTHsQrnlxZ4CLjlEHJCw8mnv8
ngv61YsC+NHMQgmZwoWLNWNJXsxcn+vEu1bShVCoHZySiSjxdtKK1lWLrUGjt7OhkjWXOG6mmdkH
vJLRRm35SESjzRP9xkmBWQrvtnHRbqIzdAayTOM5eyCjGBZVhE2YRYONyHDwyanEMaJXGTAxf8Uu
C6wATWq+HlDX6Rp/m6IYUOTBMGDPkxLHKNDqj5bOVJ26KAu85TRyyDwW7wVy/ekqONZUvfMhNWU7
CVJ1ejOJS84xQlD3Rbb3Kn2XINuQTUPCcLgGS3bJJH21WMTP1VuQpKfYiM6SwLNZKeoHCz6Qg9qo
z5trkzY3KDxn1BZ7p8MwrMx0JgPaIuswQfTXA5UjhdX/mMZ3msWntCvuxzbA43PC67juTWXZRRKH
cXiJRX2JXOstqNZ2Fx+9AkVBJ+7wK6BJTHea8PedvbZGB48i/i72fSVYCRmFBBaruzopd2nubHyB
1tGgkkj5VLE+0ihdADXQYKbSVpjZKi7rAd6/Be+UoYfybZ5r0T6Tj6MNFQcWbRj6S8SU25pFCQw1
MDDdlSb8nbD9fQO32BpxiYWrCEQ2yKYnLewuE7m+6d+VgGRMFoGEPRSsRTQLV1Fk7YO82bc165q9
jn3tyFM2zpJdrRv3hmzWkrcsq/2kBqGptK9iOIjENERZs+dupOsw7EpzWMBCJoqVCWIENt1T96UR
ujcJFhDoV6t23LjcQKOxACe/UWz0VoTltbMI5CkYkB067i1krQ2olWfUvBsnY/qUKg5u/+JR/wf9
VhrumkCYPSppKLbdg0aq2XSepSIuWXKP/BlVlfNh42PCg/uGq+zB1lmXQfqiQf0+ZM8l1SNEniQb
FimSU6TuunmvKyFlZ9t/LEJnHba086P6cy3SjWGxwuijcznGWwoLuOTkCivF3suyOzPrt+ooHtCE
7bOpkcVcaij+uhmVtdSbpZPyZITS33bDQRGsUunCMiAb2vwNRa3AUC4dSUlmCsjC8x+dmjxydM8n
2OOLtqg/m1X2ZsNN16E7mfaL5Qc3N79pUlztjDhYZdE6DsE4VXurbXeTBSvJFJrwcmXRe6tld5we
hGld3zw01py/fsSS5d2qhp8Y7Jeytl+MQH2KzfhZ+j4GzfrquUQH2Lsq0c9Okz0beXrqrNfQ7PZh
6V+CUX33+wcSoHa2wJQmvEfL8B/1NHsj/2KJqmoZipjGRdtepxeGvr2x+yiymOXnzq+Hi5fIWybu
gX8hCU9OapQ+G4G8kkd1aAp5hrmQ1OkBocSRs3WL+vSkme3RHIMLOsardIb7TP8iycDGFz1W5/LJ
MOLXvozf8DisiwhsQJUeOpVbJvYfpifX9D6nTyGAjlqKRSfZfyQIcmf7Hx07CzqdD2XUn1nxXqyY
rZSZrqcfo9Nzm34slt6tQU9gKfVBRlzLnrZGYr4kIj75DCKvs18Ca3wy+ubCivm5SKqrG9FVBblY
KT6V1H7rle0Ra/7NGZpbGGQnkjdYsULlK5Wz3TdXUGan3NDeVNlchXfCIXKXacExgLGUtw9DOD7p
9JWGIjmR0/5Sx/vWijb4qJ9S2Fo6y4jKa1hJf27YAcZd/ipZcQYT98x6hq+3VLAhwUS5AhfchQ60
AjDzgsAnXznTo35h63zNauWGVkA32tM0KFBr3iLXfZkuo4KDaByGc6VjYepP0gxPlu7w5obz9BYs
R7mBVDoU1afY9DaaaK9dax+5m2+629IkH844JHaBSkIMr2GK4akKHSbpLm6anhw0eYZkYBX6vZ/0
l7KKTk39udBt9BRY563+Gtj2S6pUNEBoOerSf/TguvcUqosw3HfG8KSY/Q1YxB1X9uLka88rD4FX
H8NWYSHoXhOjPuq0CxQnOPjKQdFJUiAGdXrjbapco9I7aKH/OH2oJCh3xMYEhb+nIpjK6IQ07jFq
aLaG7dUnK1jT7opUXL/+/koc8cQ6un6ruZDTRR5B0Vduf9IY2cNYH3vnM0rGw3Qob7SOha+dxtB/
KgblZmbtURNPcH8fHYRhDqD/WPUvVZ2e8sa/pL11qOA9V9lvw6Z0vWtj10dzUM4E/lwUPsFQr6Jj
cvQz8rT4vKpTbjO6TmyrXqZv9YPxpFjKTaXxZjdIHuvggrTrNGnAkrrfSwLSJTO9PYxLeM27gVBn
XcsOdnYT9Ymtg+s2B2J5pg+Gxm/un6alqSHv1c9xAc7XIGlm5RfJrg8oZnj3cfOc6yRpwF7uF1R6
rtMFGAL/lpTzwmnoZNO3Tq114rO903iPHTEOmnLGonLVIUkjWJglhn10mLeGQD7F3JEKhkXyY3Zj
RnPFV0+G3R7GaIkI5inlBu1VRgMzaGVO0LN53HhnPxtvPSuDUquvruvsGZuTg2Y+Db5pRKklYHWr
eUT9fpnuqNb0ToSUZvkL2mhWg/i+6VZ5V/S/VyeBvtP1T9O7lzJaEVJJSUe7n14PMA37qfaE5O5o
Zaek4DpBm1VrC914/5S545OAIuP4yTEOxA1aE6FHzdU1x01Dezs1hqsJmaGNGWP0fFyjWQIrW5Yh
Z0GLlVepSvwKhKCZ/dIsU4yd4koj/UmqHcRGgkTJ/lHM5tJ8qRJxHovguVn6mndqzMm/1yyMPH4T
Yf3aNyqUPnYxw5umeQcgM0+Ew9VavKU9Dc+J/aqPyw7f193oqielbG7Tewoc58WM2YpSmXGd8mbr
HnKt5jaN7Dak2iTkbrpXLaiQDTaBrHb4nP2tljwySfTIc+WaufYx08XeredlUt7VDG0azRdjiE/1
QMOvSQ8mQqaGopQWTmNAe5rObuD0J0ukz0Xe3hpRvZp9T9Eo/vp3ijZEckzMr6p8out90GgJBfHz
SGGHh17OI9w7IMXVlfc6grHA2jzM2GA7/tGN81OYQ3MSssCsjVZI0++cBmlPmRf3FE43BQJrg6Ji
UC29ChAYC9SBPPqmMxfTjJrhiP16B8QB7VFKnmAYchnsVf2RrEagstV6GjTIl9cpe954ilOxxAN5
gKAr5J3lPVVUIZr26DTKKxlZW2RD6+nP1oWCAKEyThVIpvSAA6ZvR24SE0N0tsM2hm9AzlzD2Q55
viT1cRta/UYZk8U0dUIFRi99gpOyEBGG/S9tmh4KAq1iNGGNYu0baDeheS8NtG9qk+2UhucWLZFl
GopdqfG2sZc0LIHzoTkCVMPABTKCYCaHEII6DvAdmSujUNZEqGxCMI1dlt+JiGWvS8Wo27YqliKq
Z9Ov4/ZbQERZmCS6aHgZWHqui1BZD4F66tVsFxbPRkYFwkZoVIEJLtYmZSe7eAnMh0FlWx/Mp/Nc
lvgtgru0QsOHBNvoKWcx6izKjdPZalQuSzLuGpFtUqfaexrmlocxDuYIabZe329zOF+unzLRNfuy
wergiIfpJ5mn/HLYcPwCHoQbUAUta7gQBAtKdmdsp6ShwOYK13CRFoXvr2IyFnOj32SQz4z4OJ2T
3hZrtc83do6UyfKWtZPt4lpZJl1PyNIUwlHM9XivJkymym6wlC9eVhIhlXwQ14qEUEvXpF+4E4H1
icxMbZ+n4SsKKRKG0aHF3Y4kGopSrVrP2rR8w8mK6Nxs75IW25OKATSnEj+ZxVq9OISCoBXGIoV8
CHoFxqcqQr5QCQfZegm7iIwqcAn5g+WJD22EPGLUtb2g4jdPLOtsETy5gQd7bQv/Wnukd8Ob92oY
Nqx41pYfI9dEAx2hUFyUFgDi0rAevLq/r+P2CyTVcJEtMTtNzfxex7bPNlfmLt5qKFVj0b8T48J/
qPpb2CEHy8NXKeyrX9Mm15ZKABMmp0RETKpLo27eGdpRLZxj00fZvEjI68gUPJkje2nCS2N+60QO
Nt6TOvris0XwB0jlSX1nnYJoCtcYKeTVfFxT4qb0UvXJGdvnsoufaPHVS6t5cW3Uyb3wWFxY1yhW
1DmSImVVRcDwHQVcmOtSVzUIcagoGmYCjCqyK0wnzjwhtHtmpMzRZrk0Bxf2tQBbIJFD5Bq9Q1+h
kKAjuQ4gT8wbQ8UvZkEWjiDsDQiUiH5lQsjjZ2vMrmENIBRpvJx5ZBPHwfDZzFCrWwHUSai3a/L3
kJz5vT8voiTFElbBNiduxaiowOMkATTuE6aSko9TtlBOUnv40vf+piKceZFSUBjx3s3BLLa0LNJl
ZTeferO94eBZm0DuZzbb0Jl2Ixe9IAPh64N3IPyJ2ABhOQ+i6NH0Ii+iSisWdoAPJuRSzyGn63iu
EeqUR62W7w3CtLlZFusabekc2xtwYDN5Z1RimJTequT5pds+zoxk/ILd/6YMmEbLl4y0n0VgQp0x
XGWHlga3E3BoVOv1nBiag9XFh9Cy0Cl7qEr/p5ufNbi5H2Tx8ddfwJtmTSUvH8QvZ9+2RTX9533U
j0x+n8Q5ff9vLVRantx9NEM19Z+N0t9aqIbxq9Do7qv0SV1DpYv/zx6+9auKcldXeYn4TkIAaazX
edsEf/1FMX91dJNuJ1/XdHqf9ET/9l+0n2k3n3KIV3lG//m7v/8la1n3ouWu//rLDzGcNk8q3TRN
lzfgmkKdJAbfNlBB14S16gG+UeD/zfMmu1CcePumqfz3Y357DLSr3+kE8LRalnDpvurYaNnzix/C
Pv0B+k86BhCvbb2jou1GQMXGLoqf0VpC/AsMFPNjnpmfYKVXcpa2ZRuidVPT9hG/KxioDOPFrTKJ
5WPVBeufOD0wCDFJQRx9QhzH5STs6pKU/eeMorTs0LzAUw1XNLYlHdW6KJB/DaI0BYJdlbpYMRiJ
vAczKSRcXTcmgYXuQ04WnAXUaS8UL1K6edfWLr5cB+/lPFVyDRKHzG37WU+l1A6cWqxjVS7CJ+ka
vb6QtW+nu7wfP7nYcHpfoZ1XmvlE5rs3NVItQo0HxoJmikO1qCtAjppN6acwbcbJgy4w0H0A6hq9
lWl0NQ5FkgdL/ONO42vc1Jgvffx8fVcppw6XOIWzLvKl/Wq5ddc9d6YSteUnvBlZLT7XHXTNeB7V
glQ3qAYaNHKWi1rfvqkWnWS4G3ZUmBFoejBkbKsj6Zx636Zk2faEEswjQZlmiUkVqIFBUI91R5Jm
KfD5+Gm0qRLoGPMhLZrypLFo6utFX5tCo2PrGD7NQKO2ntIiD4Ekk7NcVzsSZdySJqlfjsDX4RtU
soFlUjnNVsWDV8w6kZvI5AbOzk66LVj/MomAX2AUU3VSeUgqJE9bd3ziPvPwXAaZQSWfnrsBAyjT
DZoxqZm9mx6g3rL3VH3TQlTMFgDslXsaW8HVgPRINc3DNkZTzSISCDJs29bZse1A6rQros+DUl92
VMHsglpbAA0P/p0dneF0gV3ZZ1VvyeeGto0/04NOvgph8bQ1kTP2565MAmNuYqvX552nUX+D4uxm
pGK5SRnObAlX5gwPI0+uluJYzbajDsHjyhnrgRxsz8ngF5U6AJy14duJ1tNXzbqIeABymeJ76rvQ
EkOewsGqx85mLHyQfP2OvEBTHkokxM6BIjQA/ozxLlY2ewxqzjLCGIxgVnXBN6C6vyfOpoQ8rdqR
NgMmCocq11U4/nZX5HQ0O8AE1MazXqdzU0K0CV1Eg6S6UHbEvGxCRZ+D4+5w9iJBUljEWUa9sdmX
dyuwpG69rCQe5k0VdbF/ahMLQ0LRONyGui7bahXbaSz5Hm6xDasLO3w3bNFYj0Y4UJ2VumbBv24l
vycXYLJhjyujV17EgAp8TXZn4GDYrazis+1PEwrzZTEeOo+F6x4yCTbJ0JK0QuAA5+EBj3TTP0iD
ZG2SGDuiZ2ItIvZRG1E+gMAT8otd1iSDQ7RlfiFoncqw2doJdW76t/RWQ5tAC2KlgNCwsrSQliB5
tx00EGOdfu4aeIDI7ZTc8D/5WEtMYy49Gq70ZTtnDVEEyYalJREGyVxTAGabdqZHGqVbMMxt/TlO
/dBkFe2go3ePelyorG1qouWblalF/niP9Z0a/zgkZMlUIkQ/H8SELOAvb2zv0gk2mfoCBqk1gkTN
dCtF7OoxO7z8fCKf1DS/PVK273/9hZg+xGT6JLoRlqFq2o8PC7+OFcPWK2ZDLPizyJNwLVT5gXQB
rWieOb+tNv7ts0n7/uH02/Fwzpo6keu2Zpna9w8ncnhKwsM5XttHb5O1oUe2S1dx4SeUikjBoEM/
KxuwVJgIykJ9tEW7587bqUH48POPjnrvdx+dRzKwBtUSCJF4vn/7nJQW9jORkhYQCAcZuar0r8hf
Sf2RcjSOjqO3nxUSOfP5zw+rE/n9++Napm2hYNHROU3v6xuBE95epSmcGnBXbR8Q99Lv7wT23Qxf
vkuBq6d5QN0bWT6ovLE6AaTMUqAxpGfpAGKaad/QIgyWZFMafb8w3Oj887f4u4tEuckgDsPREKer
PDa+f4eVqtXg55lEm7JA5xDo704Zif8wFP7oICZmOVsXOuPgx9PvR6ynAduEM9Ejdq3YVRAv+PPP
8b2UjMHG57BQWbJCcVitOD+caaAcbIpJV5mNteGsvYhY3D50nE2v08T4+aH+4NPwMVDUcRMJx9B+
OFTsxSlIIDqtba/UGzca8MZ66Z//PBzEnZaRNlKyH6+LSKq0l1OVKhoa8iCGQntQUGvSRyBl+uef
5w9O3aQQZJGLJhBd6Q/3qdEZ5JcFfB76VwQKv2Ksi9l+//mDGKoNd206bbr6w0rVRz4FsRrPj2kF
7WM6RkynnqEAtO2k/ufHG0J3A8GgqtvICn+c6UqwgLaHXGTmhoHxWBjsq3oHJv3PP9J0nb+bT12d
OWW6cdDjTiPh+1uHHDEHtBFDzquG+3QyyqjIMWkkFxcQkYjsQQFt//whsRk7pj5Jg9lDfH9ITyE6
00xdDtmmCKg0TMgaxOhwr8aSuypQ/sO8+fuhgcjT4ByiXtYFE9n3xzMapaG8yrY3K/oXy2hfdAtr
dJ39hyfTHx3GouOrOYiQBW3L7w+Dry1qbIvBTlyQiwshBzU5k4MsskXKc1n7D2fxdw9CDmFammMY
wmV39+NZFGo2qJmD0sMqHVhSrZmxtCPtL5pTxusOgxu6159ft0nQ/buxYrMC4+OZJqPgh+HfFCyD
1IDhr5emssJegX03Ny28BwUSIGpd3uhZsERKEm0pe7evSgUwfBMnviseCKtmkR+UpsQR3mrd4edv
7o/Ovu2iAucKUJc3fpjPcq0skbEyqAwJlWxvRaxxqLbw7Fo2NEvCxc8P9/1ukpmaVDyNxQiTzVdh
8g9jeGBGJrxyOhVajx0tz234Mf4TvLk7O8bu3WqPpTT3Pz/o7+bs6ZI7DGbhcqv+7vHQ5V2plSR8
zEpgfEtN2s6lV1T98vUokzz8x/35t3JxXv7nX//2kKf8/6uE/F9fnHb0//rb+iM/fko/6h+/6f9B
GTqLg29O9CSI/8vH15LL9AH++svhk8yb5uO7Ysv0E38vnli/UhixHKE6mopxQdf/oT83KZHwpGZe
wX2ATNviFv27AULRdFwTujq5ExyLRdM0r/6jeqIZv6LRNXQhCDJlaclj/odqyc+qJ8YPI1832G/a
miGQwKssf7QfpjcN31+ZByScCKKvrfLJyvDADwiLUQZvmi7uZgWKqK5PHiMTsoAHGx9tLrLevpnr
L30apjN2RLNesXdtWa+MaGb4ci1JB9A7ubZJcQ5Sn3yscmQGvaH4pxsZp18CGZ1Znu/NOroL3eKc
O+fQbj9/cyFOvz2Hvi3bGD/cZ3w4F6Qkkw3/Emj8p9e/WXs2MKRoxiNyajW56dSTahKvoqb7IIzO
HhFYk1t9XEASQwsGjql6lf54DZTyIY2Lnfnf1J3JcuNMmmWfCGWOGdhyniWK1LiBhUIhTA445unp
+0B/d2bWb1VZ1ma96Y0sFFSERBF0fMO951bJs9a7hGoEpH4Q72XhUKNIDB510kM9r8cKisDKvvks
ksiEbuSG7T6cYWNlCvlgFvDJWnUYkaaXLpR5BaHFWf77ZzgfFP9y//3rCbrcfamrMdjYXF3/+gRL
JAbYMSdUPDgcEyN+jEZ372BhHU0f6521LaR6xN8X/Q+lzN+r+p9vPI/BdIPIagaDfyuYgs7Sixq2
AZKlFxVWW73Jj1UdHPuBCp2gETLkY4uVEtF2dJhgGog/zMJzpkXbyLOxClQHg3Bvr730VrdKy9u/
/704f+s6/vr5PG5ugmrL96z5MPyXV57pSxTSW/oL5bZrux7e8HxvM3Hom+gMIOIExu44OMNFDIRR
xNHGc20QIOmW8AujQ3Ddhaicm0OCj82EVTLKbaucfW8SxdmUb9ynrzwrUoDhlgCKLCCHJ+ZeJITl
Fua9HP0LlEZ/okHWi+bdaHNGAi0SqUh71bvkWCcJJASC1Mk1rWrr0BnucYAc7J4md9iIiyrMJ3Pm
+bHc21AD/TLi7LXKsofE9rZ64G4aWFWW1l98Rz6I+H8oRRgf/heXladzc8K9TWCB+NurKzwoM4RO
MGacyovduFc34n0PsU9L27MxO06tz1ZYV62Lnw0//51EwYc/Wm8h8ivGi6Yq7pmInm2xse1pPwl3
NUX6iUXxZ0MugdGQZ8mt/icCxLE+0hpZcL3xpLULWFtIrCSJKNahZ28a0DahMx6tIV7LhrmrE90x
h2RoahFRQ5oIV4U/IUjqfiVpRNhSdrTsVT24+QKDJGpzH8rpTB2WE9ydZJ+j9pNCe/dabxOqT7/P
VpXunlXUnfsSPb9mb+qkuAwZyjcnvuEQgbKlbe0T09adI4oT08SrkNE+C981ZKN2TXRwUDySu7Z4
0pXzZQPtAM9EBifp3eiFaKEAlbDWgrCMtWDvt87SJ0tPEHok1NZL04OTdHunIe3e0T+bXvL5TJQe
UL+R3iW0bVGfgSY/AKsEuhxvyje36o6YJzYqiXDs1Nu+qc/1JEi9c5aux+7WBhsWqBN21mOu+VsW
smvs4ZtNQlZVqLP8RYQYQd0b4AQOrppLvl2piCSLx4eEjCWP3Wo4B4s1+v7P1BdnM6ku0EG2zJWY
9RK2iQHurMUeNtDglw9Dk6Q9N75qIOAYk7/CRD7ChhG1R5SWUgCgnKXWs+csvaMcYHHgMe6YymYh
5MAZbgXFSAvUQ9yHz6S0r3x5Grr2kJHzkbGe7MMQ7rm5mcNfkRDM4cPuHjHbS+KE33nr7gJi/cCo
MPfy7kanHgO7uiUD5uqpuLlOuo5Ma+t2E8N1W1wDF6VIjadcS77cztlHnD+un66xMN4hzb9WOkhD
60rYBU53b5sO0ZfTEpcw6hui0eb19Gmah0eu5d6JKr7M2S8ugRHFlH5pbvk2DcEad859nE9dl8kO
StCufm0t52IF7dnW84/aKB7VmJ38IbzAiyHYd49ybK3rXCMIFQ1S0X37mPio+JKGBJuWdzz+8ROj
t3VVAnHtF1FFVmHmXJIZQzNlJ117LjxsFo13t6r4swnyWwlo2SVqOEU1KmtUP/x6N1Zr7jAdrzVt
WNUT8aeTeGlGa6fK7FNzxcLwHd6I5S0FEBG20adhlVcir3ZGChzYjz8TSHS5ma39JvkUpHGXBlSb
NPgVBt69QJ1j2hoAHv1alXA+fHuWIWVguqpdR8yVnZJPXUgEEp66VZ556XGDT0763P3qW67HvCf1
tnTXg5/irYgWGsEGhMAvJp/xZvknM9QNNutLrk1oQtlLwL+psa8nvG/vhZY+9VTP2idCpoVWWddh
kCdG52fQyhe7Km91Zr1UfxyHvJSiQgTTH0MSSP3m1Yv9K93XKo7gj4gMhh8iCJmXbyqOviJFdcPy
+Tmxq3bjZt0O7suxt707nNNvwteR6TPjB9K6wy/1SLMAckc/drH8UJE8Ocq+ZOhsUntf5bioWrgL
oSFe0BXeM9/YCmzPoI32mtV6iH1G0PdzKWFRZyWTES/gCX3DTks3UZ1/BhU0ZcqWeCIQitgNYxlJ
jzArn8Fr6WnYTPJwGRDf7uIw7Vw4ZmxSFmIC4hnpa+HJW1VXuwRANyIa62oI96KM5NsWzkYUzn2o
DXhM9qdWd/s+NdDuzvD83FywKT8IqR2MgROGdlItY/JkkhfTsbetx3yfoW5IpoBmPk3OCM9+2kRk
KCgScc2quEnrtXYxK03VeSi0Y4+JS7gOMWZkEsXNi6VnOzvs9oYevypteuiYxS0sUjRTq8aI4L2O
efBtxcCC3fIKIO9cByCcz4OunoqwJK1hXrf9cmJJucqGZFR310T071RHzWR4OAce9158qcx0PcG1
zDpjIxBQxn3JMTZu4yi+Cjjdg3wv6mg3NLzHDHHw+3FpiuQptrvdZJYrh6WHgc5bt/jV6u2yrPWT
nUXnIvZ2XZDuY2MbSH/rwNZsCUDXguFuSOeRIcWh4T7w78ubn/na3+s+GgedabbnWKb3t8IWOhUS
CdkROIX7P6hfvJ5A2ln6PBJjMq0MlgBjMud9hgs2IeCF1n1ztcRnr92tGmdFSD+D9/v/ddf337qP
///tDemX/nuT/PmX/NXH/7k15B/81RqaNttzB6+ZzeTRMIXF0OF/79Vp/7hGqbtYU/wsKf5PY+j/
BxM96m5KfY8ZGH/6l8bQ/Y/5a/9vmsG/tRMMDGkFHeYTBkU9deXfLqsQ36kbpmSbR2MWIfJT5Gl6
stuZ5NgtWT7l97IllEv1NuEdPBin1cIc0MpkVkwM3D8+5EENOsJ2oPrbGqC9fzyQzn8iqsA5mHSE
RISLCxNewDUc3IcpVJcWtnij7P5NVBbO5hID48+nskTGmpMqc9FRKN+diEg9LRveorSH+9dO2qqq
08u/vFb/RftoeHMP/q/9lW56wnYEc7LZB25xkv7nNkKh0TEhh2F0KrVniDHxMSEWZ1HVEqZf7dAg
zB9kHXEoj+m1tCredB1uzt5UPc1G8jCldgD/M973SfeqTHZkQGr/lFpOVpDkPmqR+mjAnKoaP96n
vfywUu054TQj0FPcxqY+Kdcn9jH/Lms4LLLC5tmO/rWd2TupAY7ZNhfNNO39hJT6gUSWJScesCnz
jcA0eeoLVMRIezYyxb6AxQ/ZJmg5qJgGSbS+BuxTtHh3ukFDkOCvg9FiHBh2GRN9M1iSVXMckBru
7Bnj6xdZjZisJuWwafeDgcUO1eiCzNcBsVl7r8J+gjx99sErTz7GIpsox1PRQouJes7zRgJNGFdJ
DDQxsvZdwBPnXrfWlfbpNgzc8T1XuqFOnhzB7cRcdBHG76y1oEvrWCwIm9nKIofiTizHgh+ytml8
I3DjK10Lv9oKuWymYuzexckQ1puVE3hXAVerkhZXo4Yi0Y6DByfQfmN4XjqTom94wIVwSBKJ0NAG
dDnIB6W4Eu2R6mo85EQxJAaK6AbgaJyOYkVmTAvVPU8ld0AUWxnBuBRQxHDpyKWSKiAIIj/AHMzR
b5DaOrbt3s2CWyEpV4a22tF9IA9kPF7IgD658HVGCZONejWZVp03bUhr/a0DzNcm/B9AsSQXC7Fl
lW4/9wT4LuDHQHme0B7mPa1lj3pXGABovAJRdmAvCjaAayaxC9DD3ZYB/RkOZb5GDOIvC27fWjlA
BvSwRnIerLU+HvYz/HTBPD9fBo3x5I7agy1IZ0PwC2QRkxPkm+hiZuM6Lqxl20AmA4m+nBL9ZSaW
AhQACwBPzOBKGNrC3eUURnDfn8htMPd+k3OrCu2zgSpo3QYElliqiAmDs9UyMkKfA+RYtBEZYhJJ
QtvpRJSX1Xscufs0rfeWCWjYNh+II0uvbl+ea1SNq0IjWQO6Gom6fbLOHat7R3axnEC7W6MHoplm
NWGDRLg8zkimyjmDjBWDWZJtpuYUz6lmNri8YhopZ0wQWvqAq1F+YRnIVhbIPuhVAZJ9fd+H/hM6
AWzykGRHD0i0QV2a5uWXm1GllQCL9p5Z3rsx4jIjrSL3TwxIyoXng0wXDZfRxBsdJROr57qH0Ipv
NIquPTHfi8mOn4EVHT2fi6lLTdDyFMBCFbhDik2NpDBu3lwkdnokj6OgmRo6m7GU3SF5T59DeK3L
FrF5avMfo5uL1woZ+FKW4qCKIliTI4kbdAuBWRwMTbu0Jv5KV2FLjchhTDx1ssAeL1N38nZaK170
yFpM/FBnb+xv7ZA8hK5XbGwHKODgI2EhkSi0xnuqGdVKs1KQiQX5sikoiwVBLy5kniBo10NKKT2U
xu+sLY4Gue/MCmEJteJcYabosXryf4UHOdjWDuWMt+gH6ko9iI51Gv7SSwZYldH/7vBbkFtiX/N+
DrLtc/LnPd1Vi6SgDSkz8EWmXQTHugVSKmjPd3qXn2Vi+kc1CBbI9j8edXLTWE2a5i1+vtjPc1I3
h1hMi2xS/cqSdrDg8oM7Jmm2MiNUJ3v+kwNVeh3asDKEWb/Dwsv3oGBDMtkSfxMUGAdd67Mqh2nj
x/6moxcJG+5TYVEhup4qJiL8KUwQRHDOQaw19PXPX/3zg2ul2AY0Z6t68Kx6ilw9jpvzFPTL0DGM
u6g57tECD4efT43RUMgjIjIx5kfLKnxWpJKvIi83weSXxl3VWXVu4+Lz5zP0rdqTZcAYM3z9Di1s
WjRDIPDCR+Gmi8Wn05GS1Oc+GROqg3vgmngw5z/981Ndz5Bv0zasUg0yE/XDktVldSykIbdKK2kt
uASFGdgHZHDLUNX2Hy8KP9Kss15cWCDroc6aM7ArB+hTqxZCAuOWQ0mIaGxxw4ymy4i+Dki1A6LO
A4jX+G+ek6pvUG8U3yO+gy8jJgEvUp13G4StNkZcOscxd/KTUDSeUa/Dj+CdwsC1QJXWpv6X3V6G
Rs++4Ub/ZmjSv2QKvLEKwuKQDMFe1rI9BLxNti1Okqc88ldWYf6e6so9UXkTsUps+s7KzH0H+33R
u2HxhF3oT5gG2sluILK25XM2dsY9CkijD5JC3bSKfbvVWICzcw0FuWtcnDSM9p7U4osP03ntj4Z7
a3yUuLEeGx8R33Uw0KMXwzOnYfkxfDLvZbSatV+jm7zmanoawiLdg36PF2idf/dd/bsafHnN45Fp
YO9qR0kbf0BW5mwdGTH31EW7Hdwa4oDM+E0F4bTOY+cxJR6jrBP1qxtb3D/BREBSysU8hEZwYDtm
rLXBtd9IethCaa5/82KK+Zqtr0WMIcmtWm3lN169ga2APyK0Lp51UXYht2a+T8jy4uXnF6VrTbga
Kls7WGZtH+TUa1yZCNnbQeiMge2CGWYI64v+kayVLN02WlqtiKePV/BYp6eMKLJV+OERa/44ZWO0
sY3IuExzrdLHhAemSK0FYUyr6FWGRU/L0yMCHGDDI38gE1sbmbJJV+6nxDEPWRBb7FQrCJZt/5rV
2nuN/V0uzM4qDpGNniplll9IJvwUhE+RgQXBdM4qJUIdbMo9LIb9yEGea9WlKJpLCd0cWcK37cln
jSJyoQj7WLY+KTEZR5lrOP0x+h3WjfagnDjamj3GT8ip1g552gtk2eYEY5NDJDwwqsDBXQcpnjo5
EGQzO1EBmBwHH228QrbIj24IAxJIRaKUrspp3ZfQd/GOP/S05VuwrTLo8LjHcXzJLUVCj52iGvzy
Jq/edlaNDTBkFpQwdzV6Y7rpwBU6KH0A2aTY1MbUXsYsffW6sqbPLR/y0gFhYWDh793L1I/mQyU9
ArMZ46hUoxEggVGCumE6VQ3rPIyBgA8ap/F1MLg8dKto72HPVKn20yefW6gfZMWjzCRnQxbedCnC
h2zwx01tcqXCDvYu/ZkUwOxIXNUt1KyEuw2jDpxU7FooziCwviF67A4BCpprkwevhu23q5/iOTQr
8fDzoZO496si3APtKvTJqygDjHsjWOuSzO2TiBAXB1641yJT0HUDeJt66VWnlnkP8XfJKW14vQqy
kJm2aO4SbkEKpaZuj+ZkdLfOlvqq7r33cAR9MxVBe/v5ELvWwvPiY9818A7MzLrI3riZnfOaGMQQ
hDaY0IHglq1F5id+8OYxc63yJiPbXYtBluvKyvonuEb2qDXXaCS+sFPJifRGCjIO6wsC108r0pgb
828Dto3rKGv9VYo79pBooAwzs3SvkBLdqwlphDEvWcfOyJ2ENmxWJzr9OdCgfRD/xuSnxRkVyu4I
COwiLbd59kyqrSSO3kJ+Q0fbITiIUiF8i3SIBRbeif3Poxr27Zh0t5s3yOFRr4a3n69yiszatho1
dygYZiLvtjdd0alLoKXqEpebNMwtvj+fWIFYu2ylSNq05VnEvTxrWSbP2ZoUkeRszH/x87dVoGZQ
5vxVpaUzRfcIXfrn16OA4uGfz//6GoXUye91Y/3zd389/PM///PfxIRk61HBGmr+Lm4wGkfPK7kw
KLyqBiVkMX/4+dRCGllR3BEj6tVQV38e+fmaKJna6q9/Y5mJ99eXVy1vW4xzA0kNPEnBNm6swvHk
pxJ7+8/fZZOtLh7ywp8HmhshyuFjaXYYByHpHiMjPyVGmj/+fEAuhxLYVNG+Z2eVhF7zjAAzucWx
Wv581qWGefdGoKMNakIfGswUd/fSxjDHkpB4pZhK0XWfEH1iUiQodrQ96/rzmZ6pOS4n6CFJ8aDF
+b13cvTk4fxp13XjjbSBNKZ9GvjGVKKyIZrExObjBd6nER68cuqe3BnwkoCx0EW5GFyAsVwNqtBw
LTEYXuh+9lGNallW5k211jWCl8uPzjjPNJjCF2QaDyGxpAZDVyI5URddXL3+EHZIWFi2KyLo+pMD
6bqJLklPEEC4qLt21XjOn9GCjhHhJ1y5dc6JGwSHhlx1pZh22ZVf770AT7wlkCQ5RMR0FA3kjvdz
7AHJKW4abIGf7juFuUW1yGPrsWTmrgeLlvzetQ4GpxkMEyc7Hq681dzNgH1hEeUXhFrjVoiI9Kx7
p0ITqCx58Eg25xwp8eYn9XcrFSdmGxzctjyldtdw5DK9R215dKkZFnDTbtJTczYaR0IIkDroS2/H
Gd1XxrR2m8YBtq0/2jGsrK4XN8x6oqmfuOvsW7t/dTPxxUTik1noOmljn/ZJ16jkQnyB3rpo281o
iuAE12arNRVKImcCRDgnDJrEkcVNfBrpADdh0B5LO1OrykXHPhF/piVGcKzMZhWmRObEIvn1U/ro
E6QfQ9TPqZQfXgn3uEt6QGEoxVNH69YyRNjqA47VC/t1wnC/1Ch025bpORksGMfS6eIOX2x83rqZ
kzMyIgqmj2AQa0FwSD8nO/n6u5mLr6mDEf04sixdJF5x8KPqQ3eBI1cZrIh0+oMH7o8Wd19OUT3r
NbbrWD3YevvHcLVNU1G3N756DuLqPSyiIyRkYItGSzpUma06p31ivCx3PuU3exPz4kTzetDjDWuN
6T7zME0HeQ/abCjnU3Xdw9RYmO3wEaTxVxj2Gpetu0uERYKQftBL3iEN+oVNV5V/qPgB1JEQK9yn
KWSygo8ER2T7NoGLTCP9iKkDN0c0HpsUvwAqXIg/egxnmope9JwCUIyJpGnIrI+fpEGknwjgTVVN
/jAlauXn4jNs1AepY/pWlAwJ9MABROeEr4nPjtF2TX4ZaNaze2fRahZa6W1sAMit1h172ppjO+86
sxasSxwHxCcowoh0N/rONJYEKk/xdvE2LFowIUP5h2kXyQuJojJt8nJdJO67cOIz+02WGBYxP7Nu
aGmm7cZvn1y2xK8ZIB3djLeVHnyFMn2bqcdVXQ54ukD+ZC7Rk5AYmFoVY98utaGSPNUy2NgV+ZCt
Vh/T0XOWURo9GC2IPlewm/M83klZLT6NhvK2gCBRwzFqlPMoxoncaYPXCSkvGnLjzFX6rZfVQSvy
DrW7IjkcSuEirpnCKbiKjWn8gQPYtxj0aqyoRZX+LoRWMrDaOJgWNmmOLp1JgkxgQE3iQaaPQhjN
JsreqXO/S98uV7byn2Swi/A5XYtWrsEH2usgojQeq1w7lIF8jkoidz1YvjH5fQvawaWVhtD8NU2u
vbSttu1Y3avEkqwlAEST/8gEQDvLhjWyFhjlK76JNTnOYCfGgPQkiIjkL7M03Hk6kpxeOl8jbz82
xc6yZJS2sidW6Tj+j3LqllNm7lBJP4x4i7ArE8kJXvBkE0wTl1m2ENDlVrEH6NltxaOO7RkkRPFN
agzwAJ96iwUhhTvJCG5ovvQ8L90KhnUmIdmVhW5xd/UfOKMJHLErnllmL4uYXJHCdV9SVUW33lrG
yvrwbUM/9LkXXVMsx26D3y+LPQaH4FqQR6lrxQ6X4B3CJvMpp0hBUqStrEzj4SpVQNsgpcn+AO+t
Wg7kRtKoGRsrZwGWJ1W0Gfr3zM6eJIb9V7+rTy2BU8LrnRch7VvnM31sCbfwGxhAEePa5ZD3QK2G
qKOeJx3WMg24W2G5MfxHm0F250buCuiOpJTEVC6r4rtMJkYnk7nJKsO7pQ1BB7p9twuNBjlRT2Nv
xCvZMsjM+vy1SYaFWaa8TRXoh3FqD65jFC/kRHAP9YJDQeyjM71piXbMs4CsbpsIEX9oAcDk8YXR
wwekTPBIZUfoINX7wtNqa9tUBEP3rPKKWnLzxBPcs1Wcur7Z1A2hB3XPPZIMh52vTH61NcdolmF+
diK5HrQXgHPhodfxg2skLwi7vKdRVoPqSh1Gb9MLlJd0MKCisSXc6IWxqIQ3YQnl9kGyXY7s4mw5
9Awj1u82VB0JFqO+blLKD4cKfyKCQitiYw87bpX02Db0jvuV0BltUfkzotbqQ1B0TNcK8ZQ4znPd
mmhYI2cz5JI3jGBGYhHdbljFBEjLOQ+2G+H7re9TzPrd6t1t1dLTVFj4F6GJ8pYpIXf3tjEJ/Gpo
jUv46vWzQiC+mq01nJjEaZMA6jXtDtDOsItyFvSss/djCe6vSasPGGCfJiDVpRfZe601M8h7ntqQ
uckpzMwu9DwEFGkEtatfNL0uH2tnvDVGEq5Tx7gmhDWC4dYF7POV09bmpkxyi/YhA6/vuHfSScak
6a6NAqjYipvovXAnkz1k7W6psQzdKB3EhcOr1GJyB9oTXbKecM15zynMIlpP3qBOxPe++pn20kCL
UolTLhsxvLpubRHkW76i5fhgyAZ+Lo3vg4T5Hrekmorq1dKAFOSxi4mXgNExdT6ZuC60TiuPlsMv
30zSQ9D1Ty7Z3rs5hXtnt1V1kfN/zPSQ5FIug1GnqtESxl8Q/jZmYy0AkxJ6RSfUlbHYihZhSpB7
z3qCMTkbrXdb0AjwxgtKsvCSGWUFh3cjy26XFOIqg5nOaLrjYvSKz9awmSVC+JcdqYopYTu+dN6c
0vhie1ovQoF/LrOirTN3+aqMzm1VPwGDWzMD1Zb9cOzy0D9FWfLVC07UotKvoKGefSOfUe5SW3ac
ybBHWpdUyx48u8P2wPH2FSjY64D4YAznqQpEHum/ZDGNvssZr9rxMfY/NMlNLTDhA3RWC9MnlkQB
6dyCpk0JBWTFPfyxw9YuBDOTHMwXs36/AmsGdM4xfdJxwP0ATMUTRz3WfPleRcCIbzC+i4b3NK8F
zH33l+NEv02Cy1P9qJzpQ8v1az1WWNbi5NXtaCoLEgxUG8H9pPqPwR1Asqse8sZEHR05v+kM4iV+
88iK15oPSbP0IFcO5leBmGUVqVoC8cPxz9XPIVIQaGOJ97r3GbXoH1WH5MNUYiCzHmxsJdqD1RIF
EfSptcOfdzZHV2zIDrgz0mYOzVEvI2Odef7v1Cl+dV51NVlA+a63TIvxSmG9sySeea+gNJDlcz5Q
VWkT07tEMVusB/+b2XG2iaGUHfGAz0H2dq7Sg5V/VH6lw5kFYVWHRfIwhsG26LhXoBgqVtZE4+EO
EVEnDct2gigePFhXoLoWbS4exoyhz8RTKQfzlRUj2yRtLpdDbveOyzZmY9To/qSjfU+h461qRoQp
M6DV5HFGo7qFypKa5jqsO/rUwOa21lIa+enG4AZWV92GA6zhbQqqECvqWdeH/Fh08c6iJlvnhttu
SkUEwZfjVPgVu+hP76nmKsJj0RPwUtc6r3o8v0IEStIXnkoriNYlIteV9Tn4L1U8j44MhBg4P4aq
oshN9QFGSPsZKWLHCtOOlxatQDP3U9G8IFC5cXE1JgWeQsZDoh5e4X45pDFKqiohjaLICfYanvPG
/8W4grQ3yQjfEk91gpEvl725j5lELgTFUUo/wO6MNMxyZPUwNgTPyRTiVkU0LpQzblyEcWdacFLh
mC+dAhGWCdc/EhFbP0OBQE1JniJFFb4v8xsq+BqfKEUkhJJhpCs8jUESbSkqSoZt8UeAqilTZAIr
GZEpi6onaNpDVcSI7UFArQTJtyvMj8tYa7n4FZsz1XWrCKHVusp9vhMwOq87/1y/riHYGDLrXZTR
yBSDG0yhf4viHWjz86ioALXRy9eaCRVP2s0zKdfEuopwb/jup9EH9wKhDLi7/llNvFe9PKtXwWA9
xWGvn/UsK5eJsTdV2K2riUVMIZGxjJF4muwUFPwU7CorhFaQu5/h6D9LEMore2bgpKQhmw2BF9pp
FNS1QIliK72PqYs3JajdFS7nN6BnJHQMYwy4ATZJXMQkJWaoAaPY/pUF1Z8sti9a0XzWtjIfDYWd
fahKsRrUwCKWKWoHWmtF/Ejgx/cYyceanbKzrBz49BhPASJfELVgRS+//Zz7ThLAY+qyOcGdWzNH
hRGH017vy6srTmUJOqfwynhjiwkhW8O7IQ03bRJ+abZTXqK+RIdl/i4q3Il0coRifPZJ8qtops+p
A9aBNBQZZ5e801RawEbLReE4Lai9il+QiTjLpAV+yJllTFrzSo/9aZb6msX2uHIMe1iOvjC3lep+
IRZgoOlkC6t0oMbQLmFyM5ED6WS8wTxHcz6WSwsN7rKio1nieT+T9QIFU8zxY6LzDz8fOu5hgeOF
0LVH2LlEQPpes5mSF2752oqo3YWdZPqtBxa9yNl4ul7rbHtFpE/ahg9FJN4mx2UZX6Vb15o+yTAs
HXJ9QpEeyJD/8MzwWPaeOGRANBjVbeoifE+6dOPi+F/V+IHntevvfKzPSTaSnTMZdJGJudHaGizV
KDeRjZqVmFmc9A1IDczW+5j13WSxmB2CndLxrFcowMjTmsclPpMFP3wbo8HcirrQdm648zPXWHDH
BnXc8qHv1M033Y0XQFdvPfHFmGBHPky4yI3mOUSnvmHWCsFpsJeimV+mRltx7D54dHfc2RkfkJV+
FjoJjZrmgGqqQHcglnR0mkcPnCihg1Si5V6QG5ayjvItnkOfWR+mHsill+TPKfsdi73DNmoyax9U
MAUVPvm+I/zErMk1LubRtxW9VQMAkMl5qPMkeowjtnm+lLuW9o8OMQOCavZPyMp1ivYA+PceitLT
NPXfOUu3lp583Yf9V+V2lzgm3jAsiIjxaU9y/NXsLq1+qyr6vixWwDAN5zGHRCpdToo+A5mJTRw4
Kx1GTf++aSPAJ4Xy2TdyZQWBOoadyX0BUelCy/A+gLuaCj3hcOt2g45J254EbD0QqpPZr0LoZmlj
/KlI+VmxKFjRrNm7TBf6IrQrsA91+dHifV/YQxOvPJ7zpMuH0oep2UPvWPnkW8VutWGwaCyInwHi
rvFztrBmUp8jJfUuUZ0Mq2iw8tWseJuSjMa/m9J1rjNDJXpuMXF+E0g35b8Avyzih75XFShFdCjc
TB0GChSyXocyst0VKglX5gR3XZb9TWdWKtN9KZr0WGnSXeqgXGlv+G12lb4KGJSt2Mgzycoht3Xe
Q9qVxaJYmn1LtmKe/IpTbio3PaxfYjpTyPXhuGqJckYDGYlTrn933CvgFTtvMnNW5EI9Rx2VbgqU
qHKGpzLk7lyCA8X+y8AI3nVlT2+IAywU5npyaFguwDegF7KNo9Db305vV6vQ+OytsN/JEp+6F1sh
6CySt1Rf/wIzE+8kAEAOkw87sJ+nAngAKpFjMNC6y9KZ0c+KO1tGq84t8dnzMtBfH/2kM/hEBgjv
YlgynlolCByWpe2lG1QppzQKBeKICKyNw/QQh/CyiIhjBoThnTKGL8McaiXSIlhi7kXGKeQK5z5l
fidXYycd8gSwJFqBefGBMJCZS7SyVE8GQINTrZp3f4hg+mS+cxAhZawISbA0QNuTHkaALwA0qKg7
FN7qqKXk0zHjAsBbhNEb4VtWnJ4s8Liej57WtQmGKzuSwFIrPOQJ0xMbBJIds+qsqTeWbt4e6GyT
JUMYb2EKCGD/i73zam5bydr1L+oppEa4ZaZEWZREWjZvUHIgcs749d/T8Jz69vbM2a5zfy7GtcdB
JIBG91rvegMg7znFT+gUU6/TWihvqaE7mImy25hMqJ/YqzZOgvNeigt40gogSuX0VA35kxEIOMhx
/DY1Os51rtzazNMOpIt8Tpo429tl+i0iZAFLJw6xaWK63kVP9MIvJH2JLYcerafJuEDrKiZsOxyB
800vdcFchehazzkh61j3snmvaEVKKnk8JDazYWeoxWflvHWF41lkWQ3FBRjTZBAHHSgzH+ICe3vl
OSx7ir+JtAyKCrEze7cHbaJUxTB8X4v4HuMYK0QyvZllssvC1lv7jtlvsEPcZfhcbH1BzmlD9ui2
IWEqG03Fd6ImBfFb9xm82jDr26egzDFzs62V5tEfz4Szsn/2AdHm2FsY7SN5V9Mh6LUnjBTeu7zC
J9Lz90Irmm3T/kwHvWSl4EA2Mvz0xKuN4uA6M5gcaeJWyJfwwjbyRznoBM8YGO02PnJhYVZrGVvO
2ulBttE4PReR/a3HvnLDEefuOiaN1DaN8ZLSNzKvCJqt5YpHLJrEoXaqx7TErUzDVhCO3sUcU/zm
x4TBgO2tA4efMni1oLCJd1hJxSkZsZhsHFEnlntaAcBWPcQwrmMYMFMcCAY+kUjDb03QnaayXjX0
xp9g1jyGnhCHIHZonaHiTPjMXorRgiPCoH5jDDZD9yR+tGLn1bTNYatp8VtcsiU2QdWtQ9nsdHKs
kBXbNyciJs03DR638rvsZ1A+DWJdaTF4/uxiCbo1BpLASrpVXI2ZnlqISI0O9zDH3RslcL90Mh4c
Jj97D0P5lVl8LQt5bOKcKVxq3JFCriFiowZz+oRALVnRQmA/krgWgcZBah6SQX/uozzdTYkJkNyR
pZXjjb/OGNHJLPgxzg4WQIl7GEQdrKqxiKBKBO+hjsKFRmOLLZu2iQSDZMw7s7LB4yACgsAh+Z5P
BDrMk2WvSNkFAdanx8Tos22fwoq3TfkjS9PdGIEiMVDUjDk6ZMlLjdf4CSLk1rL9dm9mOmy4GeOQ
0PSST7xlPzpzfiATgGH8SCJcXkrK0KSj/3N0fw8T32LWSxlmJ49+kDwPMZjoiBcxlsVknwwCXE7o
P00QURDEGKGIW2/10fLZMs+6XXFekQ7hRonKS5dQgzL2QtfEN600vTUro3zstFfoT/D+rAziQPNQ
9pwyJCDVinN1Hm18WvQw0HnVSBod5Cq3A5qQqOYkgO21CjEFgs3F0VgXYAtZZdsPUohzau6mrkUn
RBYuQcT2ucd2zhk1RAMVuGZMAgflfrkZhwnD0jp5x+u9snrQI02ZAEnIhOAPzWFo6peBEOQIBUeS
0ztAY4BZyD6+otNLY6BrCOSfC6TzubvVxUy6RYokhAcVvUhRHnTRM8MmL2Utp7B8I6h9x7yMAD6G
UZOPS5vWG1/8oHgd4Q4heqm2JM1eOizZKOFvzRyQtBx5ICjd/ACCRCrKsU36cY+1PO82ngjrQAYf
8aixNxvXxCb71EHVD97RHMUY7ZBvJQ9z36TcYp+WyKD6tzrxFNtev5nmHmkCXrvFqKtY1YTU5o7c
i9ANaI08dCrHdIzvVTVjOpIP+xYmQZmJhHOZzohA0HTlkxOLVLKgI4rxvEUglXejOGaifWwyiK5N
rx9mAg6RfKZ4tZJnl3d+szdbO9oQYPc1MF2KT8Mgs/GbmZD9SGF4JtcL6ysntTiGPNpdPAN0TT6K
uroMXeVu8uZDTsZXq/tiFzGLu4UQiGyCnt81CVzIstdq0gxcu5WGJ6Zu9PvqyZtvDeXVJus1b6/D
mtPBvg7+6PwoDWVUjFWOHXW7wkzferP8yGHMiao8KtE9KI5e7WqnowfXNfxIp+TchQ7TR8gRW6fP
gT+8ZldT9yV9Om7i1oFj2BfD0TBRezol7IJU/2yKk1NGwz5C8rp2ZXvXKT09Ii2PzSj3WPOvJpKi
V7IEeaj17/6skeZDT6CG0G4T4vTZxweHJm6t99pHNqZv+eCR7TACVmtgcaQCuFsqmxHjfu/IqzxU
qIHskAVca/sYb6q3sBIwQUbECgRDkiFgFP4DNrkH6sCKQ/DBBUdnffQMUeCQdJHbM9A8N2kGrcEH
UHFtfy1AHjW3/1FbUFm4MTC4n/0ijfbFPO6TAhsv5YcaJp8yg4BOgz26KObb6HA+1RY++whnoFNs
ckmZ4UAi34jc6IlMIIVJWAT72FibNu8wWailZB7tG8yiOLuTXcdQOKXwWWU4a63Seb5htZ1tJq5w
Y8BXXU2SXJEuR7eX5dMKqspL3cv1nEI3Tkfj1CWEq5lKb4swgsOvkrzBulIrr/jEazIQHV4l/asu
86thV/ijYzjvtCezh9ESVUn6gAfvl7qJ0k+VY7/FRr0LdQq6YPCKnRUysPjezEOzc2jiVwWJXAfa
0hOWSMz/sJH3SQVnMo5RGXu75iCysrNXbUQBpgX7SabNCl8wqmvHuFU5UfD4lO3kGLdUlCGxjQiM
ja1RUdqUHD+r5kFI7MAI5jDAqcvj5PkY144ye/Qk5yMI7qkRmnjwSsKkaIQ2ApHxlOs/827jjhQx
rtPtS5G/RFA/96Kc5VFZU2Y+BNcwLV/DqKKbAeAye9iLdpgfnWSAot7OKjWrK2HKTg8YTymCoTy0
BriZnr3F+NOHkB0e4FHcoT8QmNcU9s6BprOfRurNORnyV/KrTl0PwK674r1SafQhc/712NGDREh1
REKQKXO2NVMUnKdTqGR2SQCA5LhshNy2cOQZwPA/D/ISTrwPFcEscR0UR09QgOV1AdnZuE0JNPDJ
Ur7PI+SywcMqHMm1mKs3Qw8YYJnW94ZZg5E10cYrp0e9GF8zWcKWiZjtux1Hgdfduokm0yfnKcog
h7Xye+03CIisz5PXp1sGc1tp9Ay8aLno4aEClhuCISJKQKNa64wahFYdi5pT0EUEXNjtyxzOpwAZ
EpS0tN1mWA3njFGOqeki4NLXtuoSp1KCOwE92H70ZI2ceOHIKxS5ziomsWY9sdv0k3fBNEvfJqLa
t2ZynFLXWTPVpPKBaQiogmkH5x60KVHq2mEIST/Xa43gFY80jhnLow0uXao0L4826kCIlkW/iXrX
Ay4dEdaa+H9UHvE+ZTdckDqbhRGsE122+8Asfo4m5mWiI+zMJZQ+qY1PVk38co0zV4FutgnJDZmA
knhUmQuD07yiYZNw8KJDjGX1CvcMIquDM8OMnq2EAt9pZ2i1snnM4vSH8Nx0bQaqt9QJspsYjwUB
vmoQHNCfBS0KCLKqOJCTwRj3GK9upqr+NhnDOwTO7lHhvRFjbN+X3UPbt98nqHCr2u/arRXbbBdt
NKyqyfhi2v0+NYJhmxT0ODZujXwZvd6pvWZcpoICy1svNJOHVDNOPSnB7jzEGyMzy7Uu8pl6kVGA
UY97kjN+1NJ7ARN9SeOYSZwknzqPd67RMUpC+wE/WfzyCvn/0qo/OJa6iM7/78qq3Udd/Px3+Gjz
V4GV+me/9FXC/pchpY39Bm46Bllklvl/BFbC+Rc2L4SI4hAA9xhWFEqnf2usbONfJv5oKn0UqdWv
YNJ/e2/Yuvoj18bTlOBIfv1/Cn9cLH3+V8Qnsd+xpGHjLIr3holJwW/iIru3Ept8YJq6aobLoLer
ZqYDS4L2nZ4KxA4YZtVB9jGd9sWIEIj2OexAC/yyKBkExL5lg2vCs5UT5sGZIpHnlOQ0uVpNEh2c
yxJrQkZHI0VktcU4CVW9hcloNdVMWMpxZ1kdPbqr7SCUfPJVDdlBsSpfpia5h2R0UFWjnYFiBqIO
W9apzvDSABBsjNlq7+LVI+qfiRFfNGJFrKU3ZvbUHNY7wVFHg5M/0s090lR6HTlAcI7n3eiEX1ts
+Fd+kN/0pLjBKEk26qdF03ezqf/g7GPoygPjt9tso2dTYZ48O2fReP3FCiKvIzMtFTN+5guuOsTl
pjuQxF5q/dq3deTmPsixgxWgGVoo6DFWbqv8DmxDeW55F3UvcBEF0Xe46R4DCq0y3nPEzSiUbCYe
0PkRnjsVwvZaPrVT2O7wUOTGlMG1yXAbUf+ui2C+1R5pi1nIEWJW0aZ2n2vsARX1nfG2yx3JfNjL
6luWIv2ezu8AfZe+Cu9k+F26yLnq7n4aoNHpnAJz0X4xWnKCKvZRphXlliYcvR2IrDx32kRjEzOJ
qEYGIB5inHzCO98LVFMdDBt9xnAwCzHENPto3uW++ERjNq27AEaNvNVEn2Qw3NRc/MOD2huQYrAy
Wi6EaDh0Zh2liGinvQEPxbIOyHQ/J6XyjvfcS93xYGfsWtV/WDml31ANG6L4kqM52sOhcbEI6Dqm
hkjJGNRC50pkt9dzm07CSm+GixIsHuYHOo5XGkGeUNJ+RXJ9g1nzVBjFczfkZ8m9gab708zdS94x
FhuLSzOwHnnxmhUkdEDfhG80ZNwf10m36HeO6i83Iv8UzPBpR278ri+cy0hhLsLovLxVepjdKpcg
cTFC4M5pdeM7fKVLURKhZ9eK5c25RnGNEjqy18jl7sgnyGlS1vlIKNauoKr0UAaQWgA5zbtQsZyN
FKmN3vJC2z1u/8M3OTnNaoo8xCguXZRV3O0GKhchIPcpLw5dZ15rdTVdwk7g4eDp1u+NaSuCjgO8
hj0VQWhZk9zwNXU3LoEF+DODXutctyiiL5PUnzzFlLOC6F7pKjRGbBgZvvZa+EX4b43NdDLOtLu6
AMH4E8HTQOMbaHdVGA5WXG41yMZMoIN7VWLBbrbdWxoYG2dKa8BBq9g1dfyYRoaxneR4TjKdkp5v
nAgh110/PFVB8bas/d7g1piVEazGAo4ioGWofyxXN8rk9pdj4L+INt2/O7+oXVUqvaZle5bynFwS
n//yultCtHCgCmNNjt3RGUY84YL8w3OxkJyFeR0L4+RE6CBC4vaQdhiDZsDkH5gB5+65IHxlFc3x
B/JciFE185EwBWb2Z0Iw5+5Rm4pX+Ur52RCESkVGQRMyTEPwoSHyNF/LKN3S6a4cXf/ZWnykVrso
B+dT4sTHFP3RKoRE3kXRV+n53zMPFmQd8n4gQSNaKnse0dPO9r4zzE0fjKes1U9dmX2ERLWirrc3
MYbp2Cd95Ak558n4E9+h65waF0NBfxGjs6mFfNa6PY75yn+C8YXPqqMLyT+r4e6MnAPPh/iD0M2z
oKhe5U50VB/DcHTFpOqHpa4XhAimnz3+oDulfm/U1dt99wcTIdr4/9iapTSxj/SwQdM569Sf/+VZ
cduMaGaKsA5K44p44kPdplbop9IvQtDm6xAyISr0W2q1uDbAJqBFMlYJiYFaOV7U3/ZmHtJoMiUH
CD96VNtObdwi6rBV6hjXuWKD0rWfwkk+6MxBcayPIOeW95FlrEasN1TJvHUm56VJqg+zsDC04Y8T
Nvaoyr+B8DsrVFt4QH/oeNOxusM36aQfWBMCXDjZR0suh1Y7X1ObNeRV3L2RbYnJRAaLHow6YDho
cNw5PjeQQsPHlx9mN7fUgIS+wiH92oRkOjj9WR/k2UAH9utP5qh4wcb7PJvGqYizENJhoLPNqYCa
2ltnRKqtggQvBwBI4gsYvRT6eWRfCzx3W9GZSzyc2df4a91gn41pogsggS1x9jPjypWtrkCL4XT6
sbOxgwaTieoK1NnTfke1GmzQ8rAQcml8cwaWfBwbEGI0ugbD85PDjNOVtAgRJkTyKySCP8ivlXv8
bwe35OxgcWBP5lroGv6+OjREBYGoNIRmDgd0Hp2YzJyzwT3PM/fI7opvKBcOvjZ56zZA6NtXI3Mb
XrqCNQ22hsl6vbIN/ZqyARSJdlr+UI94C9uYh2UX8AOCrYS+qyXFh/qbXU6S+zhlHyLlI9DsG4Cb
e/gCuFF0KcNv6xpNxhX36rNZO+dCQp7SwuYcw0PjuOFmdYJnrb5AMenX3tDI9mWBOg0v8JjjtVOg
HJ7VbB25Aua216RqqaWySkVcuA8ZYTLqltPPaUSejIfcBEVso6PD0GhVeFqxgXl8HAbnCK6ydgbe
hlbnl97nl7zpkHaL3bIJCJPRgt0pLtzZZsOb2Pz0Vr/+83br/beH5KCZtVR97ejK5/+vr/CUi4Yr
gcQU271Lv4xGzNQ/tXp+7p38o3GKj9JgnSFOW7c2Udo6EmPQzEcSV/GCN9moSjP9UDuz+vv6XHar
Vst35IWSt5JyPEYDfXOuIdykYmHkr+GAkn4w/j0FEbYkwXtT6K+eDzaqXktbiUyXZyD85GtRja/q
WakNPwhTXkj5CuXnDLnrZPfNwc/lTt3dIuJfFfZwTTx57dTu2erWGROdeRWDNeFnVyGDQP5kaBZb
kDpTuuQgeqApNoyQWMoVktsrw78T8j58bOKry26mS97yvAg2SMUJR0nZs/E6/kna2rTOUvTAciBC
lJ3GFzzdPOpv5MLoKxH0T20NJuhPbrGJtOTrQEo3LcSjen5Nbp/Vhu3AYFlbYDWdq11rzrqxYDsv
EBhsWqM/pQyS6gBw9aXqWYD//NSxjfwv7yYm2pYkONhypeq6/vrYuYEAYzpWNcr0ZoagzjQJRLs8
W1nBhCK41oBU614UVHPZqSRP1y6v0pofejM/+V15BjA/m777hP2n1KgaxhoCJzQUWPyQddJ7aRCz
6kCU17v2jZolW+cZxoIFOatB+FBo7Udc5SfM3M+c81Rg3iugO8aW9wK0Fo8vihaY22uI5Pe8Du4W
UHfcIzgeezZNAopIvgx95liFUoY5Vn1OXBerrnDw2DJh06VZDoUlSFZeV1yUC/Hed6OD5vrMT5a6
DJ5vMnp7oymfhZO+oKRJWBrPZks3ZB0LEWsM6113OUksrB42aT4kKu171Vllua2m7gav9RSRm7hU
rJbHXSiHmmwX5UYlW3dTSAd/uRbsMKS8bykq1i45RxHl6mgRzJwEV2SW3zvxPgLThULCUYOlONmc
WVMHelrYebZO6I3w0SLly8jHU+53NqHJTFsqJ9gOoyoXnfxka/hbdIzi8zN1Blt9FV0gDJ+Witrv
6SbMPHmoyvG7QHbTa0GxncCqSbMot25o1uumDva+E5NmahJIZFE0c5SVlH0hP61VzU9V8LNDf6vN
/sXRqUwLN7ybGXXm0lcgyjvI3jklEyfNJPjFTNHS4kmkzQRhRMZBLRu1kipVZRJoeVNrz2UAa4/U
yG4X6ysEUeCyyX2caaKMBBuBuLn0gYORX/CkI4ZLRHnKIpqzKX4s3OQW+MmNmcK9xS0KioL+UCfh
u66+8xg0XzJbHrsYMuUUQb7MoLHQEnkRhVQ06Se/iW9RzwepNmTptJn+8d1x9gptZz/dvQmtObJW
kFeb2h7vhGb6mvjzcbDC57jO7jZ5jLTf+oORx6/0Ycx9VSuvhfoTzHNCUZmYH5BZI/tUX6kIJSZN
ZILCrhryDOFszZUYMKZXlOI87WhlDvYtzZBfQUq2hIVrQ3AnkeFEPDLdhoA49QOnt7PNXRNWekoR
gFfc0lhxe73uXrXxHds4hNz6F3IP30NsvZb1EM3BTpZMFTpiGJxgPndudhtUXR85NDXq0ZhD9rky
anMtw6Sj1R0e29ZJNkSv0prKx8AKbggDMMEM7HWXydehi99bRCB4h/KwkUuv0kn/olqaZb2p1nuM
izcm4d9q9ddU7zaZDNhtCeBYnMKE1KzGvXD2YrXEnZG7zshf8ak7FMLdugqbkD6Pta5ID0WBNhIU
Q73L3ZxVE92Wnx1NNzZDhs+Fxvy80e+m3zCw5h9WGJsyD0/PTsvfV/13aOnnfJrXwaQuGvZvGdmP
ZhOW27zdCTP5XHjepfCTEz6Np2WLmB1mbk2a30Z1gYw7V5NjU/BzqI1m9wYBjALOw8Iu8BibTNFJ
6jTZSzOZRMlbS5oOz9W7QEe+uRl3QMT8uVnIQzF9L5vms47XnSg0MCDnvQgeo7z5oj4OouJ5cMzt
6ALN0jZfghzIGdXqCt21RFoU37HBXAWd1FeFMRtbj6znGOOOUqBuFEA4K4QhvGKaOMdyeLZL9X9a
fhs3BMrb4O5OAq+X6EGvBfBtBufYj10OcPGmMKCKtr8CM87s6bpcvscqh3pOhWRmj3ECGxEVt56x
zEZOY2SCXFs9g+WCCCUaSEsXPePkgKJhek0yFn7KxGGTYS1TLele+a2MinNXV2c5PVhNdiZpYpua
coWi4dz0wE6V3KgVq5alqPOzG6V3AcdpBbp3cFK5dpqST+JnsIqTOTjrTnpVIA7MBgT2ufbeE3aG
pQzxgOBA59BIP8aycxgTg8IZvbhLe3pO1Vc1TA7/oG9+jLiJ8e0ahby4kXMIY7a7guy5HyMaWjz8
6mHjpu4ne+axF4Lu2zQzOF4OxpZUfJhkAlPU2vfCMZ9guxnbaGN6IsBczEOdUueP7SCh4yrUgEfq
q01aLY6CiVpWPsU6D0btHZGe3IYO2kBfWgfP4PaiFLyoNak4amrFNHkzIB4qcdwArkluxjc5lPEC
ZCwP2dAZGvt28AfPMqyo/rOc9yRVogT1NOjP/14yEHNTM/VsIQt7Pmc44/qk6vtVkoDMM6f3yt1y
dE9AAtqQ3CDjRjCz8j2kPNSS6qXscP+p/O5zHTCc9GQbbcthbSm4RyKcon0Fv5gTDvlqj5XE/KcL
0P5uj7VAC5itUek6JCwo+/m/X8EsDTLhatpVKBgnO26QpSLCEIZ2tVrq3JReTKQNfgr1pRpfZp0e
g/mbgDDh1kzgMYoJFdCgqtHC1raVqPCo4RzJPGTdH3GnMUKDZo1HQpsgBRvx19JPqY3FG0FTDBto
XALyazAccjdL3TjrFmY+nnM2R3fvE0CrTU8x3CqcMAcPfgcF4dLI5NSLCp+pZPuCJjJflTj9UBtx
J+m5darUpRNW/XRkcFl+wy8xlnsIpjiTDPOKePGzjwwNx9R6N5dU7MTkwTaieHV1jp4eX+eprd4Q
278FA7Ur43kYQ84tbPUCh0sgVZfky/AIBAUKSI80x92xT7V7UOpvSGlawfDHNLt7uk9HiLmzDV48
ifrL1NMwMPWM1wiWcJdWX39okeMAfluaS1QpDlejsK4KHpj8/k2YnxXqsmA2uiTzXO9+8GZyVTYf
u7QcrjvuICh5EEu4gIL0KpAp91MBeYHUmwLCbPHg4a8HN4RLKar4muNd1L6myUiYKLBS225lBvEk
gaNWh2wC2Y+lY2nlvu+do09gG3Khzt2SCQ20Dw2UvQnEN5AH1Wa2YDqTnu1UD6lWgxhN0lD0a9Q9
Qbq/BoX/tXKfGxXaXZaqNYAmRn49kLLdemtcThh5jxd8cLrtYIsfdnIhf+tDGsVH1Cb7xsmfVYcg
zOCIkxV8rIJIKP00jC4idGBcKI+gPDS6qmMgwx75bpHJ91Sy9qgM4bHl8uyZ9VuIX1LVc8ObOD2h
83tZcAuhuhU/YtVAj8/RB2rXAK+chD6ealc11qbHrkPvvLSmY3/BbAL+g829zjsLq8j0J9goo9xc
RbGnHwQ3sUBUGxtJfTv11n7MiseBZZfabL49h87yXsSWPFooH/65mVnM/f8+IJDkEjiuo2IJHP33
OYxmDlhFl7GxVmDtUmSmWGu6FhahCjsGD/pRj84RP4z7MpfpLdwqevsTPp7Pbmf8qpGHgdAau38s
G2p+os1Py15avEeE4q3mznlIDHmIVW1rwdmPxgRLSyYRw0iMI3NDdWosJOJ2RPPoWmvYCIfRs27q
AP3D9bp/d7X7tY+RxiM9rOdt4vsUhPoX2K0w+ww/GptPVuVfEv/oQ2dnqWpZcpg66rhfwP869C89
X7vByqM08xui87uqrtXRqpqqOcCGwdvidtG7FP2qsK84mNWNmnT/wfJwjkirM13BuQqCawVcruYh
MCh38NANB3aFvhexs86nB1WJLkMgVWjKray6Jy+g3kwz/4KxMb1kDfly5mOII/wsS+17IFPyv/MT
3E/ueOhuYq96Te3sHOKLlhBCi+HoPq3pLybXv+Qx3dywkp4EaS2A543eeopb+Wyjqt3QSiEZomks
Sv4j/hZYgi4UStgyVUtt+djHxm35Q+EyyShzOjnOVobO+IgFO3VZHBpEySFvLmygmUr2HOEjhz57
zCfY7v1S4liRPeDHl++7YMSys2EfkybmPqpHqMsG/jDlBwWiEcUPUYY7Kcf5UpAHHR/X4DThYaXa
lcXR1cDs/Zk+NvfsTebVD0uvhl5LruGrbIcpz3GfiO4NYB0cjGY7OgRPNQapYtXsYHaDzaqqqRki
Qcg2mYYVAUvAKTFNHsen2KKs63SKdZEFaynCh6gNjsHEwMxucNlxDf1RvSyqNlZtgxfuwql8Uv7L
AXbaRfZNneSq/5bGeM5pk0aPwmJpZLKAY0V9t7nlx6kxUczgYaXDIHmxu9nmKO+ifVSnR486Eho5
AGfCOE5Xjxom8DqyIXNmufVYof6O7Re/jSYAS36qZ7BW6WgMxjjLKM22+LJa3H7NrOwEAkG7RqM8
efELwBPOTgTbzpX6AFVhqBpw8cuFED744XdfDXVIydsHvlC0/8vSpS8NqPdayvJR+SmrBYC30+MU
4UHQ8DWVqS6L/lOM7RrvApzdg1q9Yc/H+MZwxUT4f3+Onlkn266/+sgtAk91zDwTpKon9do4jvxJ
sqKBd7xe9hc5nvA+u5i8l786ZP6qQyvHKvkC6jGrcdIyxIKyf4ZlflY/S3WnIfvNlEvcle1nEx3O
qrMVccyHzFsGwxqK/RHq7EMTsD+pWpHIGzLvwucCZ+90Dm/Mp84ppOmlOVFlZxjDml6qURdZuBLs
W7vUMz+lKSMjdDlPRu58hypH7xQgxR4o+Sd8E2RR7TUsFRDfcy+WLklosGZN94dqR9VHi5g7SMw0
+G2CPaRtYBiuxsRaBng6mpyripLEVyiRl2DP059tcJFAvTRT3XzJtW6zFMd4w9+XrmnpIMQOPGpj
VCCQfc1euyyNZTu2x3reseFz+7AYW1fEe2cKt1HgQkwNb1XtJz/Cc76Lv/XONw+s3g1qXKDzExF4
d1/BHS9Av/yLND+p+V1CU6ru0TANB9CMm+rB24LWDbn2LaqIGJ/Tp5TuQzlIoxuircy/5WX2Vhh4
GjTaax0hAWRwEB2W2bjqqZTHN0eimkYsjZOeKYok5ZRqy2CB4ZwUPqlBo2qHEHN8OOjrllvZ4ZlE
9nG/X652rmlgoB89GebwRiHw0/KRqqpr1ebmzctfK3RrkODpE+EQPs9GWuxqN3jKWzhHk1PuvOVt
wOhjjWykUZDF8ihlqMhvsfbYT/5Z9XIFo4bRctclW8M/n18LpPy381oFaMHqYM7nMu37HXLuavW7
8J3XWk4br7Ze25lemzHbK3xhHrAzwjXoqoWHyN4hEn8JBvNgTt3ORQO5oCwLZKC2PfWY6ix+xh0N
H5ttXtVPYZHcvSz9w6Er/9uZ69JeeqpvYBz425mbMczQsHTSMfjiPQ/Tsz6zv0Y6VyBhGa206rvT
CcidCCHru+1lp/GiWBy1g2eYAkjtBcH0L7WYA0iW7bariFfuOd04gxaMRp2vy2aufidwxTES06cS
OSJS0O7RTrtjlTsHIrBPaldazq/Wi0/CoL+KDHc+pJivtbn+rF43AUkZqcAzDhByjSfARW0BS3Pu
qG+TwbQWuOIt3dfymsWm8wBl5MXzxM/M40P/+albf8+kWIoWB9IOYRXYJdNG/jYNiiy0DF3Dq47f
z1XWW0dZ73QFjYoaCfl++sXLvuLwS0MUU5MBiNtq4mYb+YF4B5SElLGKo4E54w4fHwIFjbfJFm8k
aV9FzTAmG9DNxV0GlE8/INTYVE0abOZiS8+kxgtqTkQBOqfJDzU3iDrmts0IEzn2+0Olo/Yh5OLK
BNIgdz1BgwtJrlezPhc7gT/Vrf/RjlrShvzvMSLDwEn+Ht0zD10dOaJHSe1P6dGUe0j/bLHY53bk
1qoRxppj6eIj+d1xK95KZ3z5hecqaEyf8gMI4UkdEfReHZERIUCDg5rHPuBfcNGmiK3FLfE3gkJS
RSeGm59UzK/iCQyBxBbJeqvb/tMcocnqVAUYYj67Hla6X6XrWQ3JoS8z5dD1PywG/T+wBLUFcMV8
H89g2P/b1CnSaqkXKEjXLrmauqguzEABdgqsOSwLG1t3pYitufTOTQefvg+Jo+NEkaEfIdIJ4RAn
f3gaZKP8jm/wnQyX32cI5RFv/ftIBDpr6XaE2kR9dvOSgpgIih6FqCOMXvcNXbJCVhUBKeMoXcq8
Bace7eDZC177siVxACaSgllRFF7MqTorU5B+sE4KEVFgJxKo58I9zbhxsToBgyqR7g0cfre/quU0
uut9uAmwUYnn8KiNC+WFdD5tpf755KLct78tRdhSxSzEpl4YDyCxG7/Eu5TaqaXn8BTgqDYf9Rtu
J5n5+nhKxA0b1lK+2XCZUowaVpHlX9BryLXuNk+ecDC2AMoaE3DPLD+N3U5ONX2s6ovSePhgcgFk
wR6tLknVW8sOFUXdsaULtMAuF8h1KWM6Uurg6zbYEKiKcZmnqCqsKXYBRvwYrkV3jEduBHEzzQH9
6hUqLRCnOK72sVCHUtGe58L7qoYNwUy3oMYstYxfKJGeczUr0r3hawybJaECY1qnPwaCY26wD7ER
fulqcSx7f51740EmDceruzUjH94yYwf1oBbwMqe0VFSWeErPYagdA1jttoLRpoETvRvNm20fGIEe
dEzmyCiMNgumakD563wLKFlNNBgnKojXWasephjSuxkUd5wcTyE9QGvOz1g6IZHs6GvUzEENHlIz
/DyFzaOC85MEHKVJngItu+fG8EoO30a9xqR8M4/R0j1yzk8lGLUa9ywVzmQmP63I+gVWDyQ2ZT4q
TrvNuFEYg4Th3Rp43wV+YART12SOq9pWnSeV7z+FuFgqsv6uVE6LSwObzcat0wDyZ9Ub6YotVqF7
duWxD/9Ng3PoB0I1Majm9gAb7Q/jaEv7eyIlxwQjSQ2VsEFko4VG/DeMDqQ0tfD51tZqH8Sl6VdT
z8erKl01J6oNULMXmdDUDAiKLGKCMNIS5iUN89OE/VPIOhnzHI5QflKTrK79qALvRU4saYXeqy2z
0hn/peWqVoMjNbRQcLJ6V9RgSjXJpeY/zys1DlUzJku3V8wgMTXSsNBttZfQhy6sflCLTqH8qVbO
wJyqm98UcGub4V0NTtU3cBvjAqNTbafLe5vzovJuqx93/9V32+G3ribALLSx4F14i2HMdMhHADSF
oNYNhnPbNmo/EuynkMFmN7/JJYICfYOc/8CayCXDccVZ7AFylv8IpmehB1+nqL5ZYADrclTIQH5T
qzizIOgFNLH61DwsrbPqVfwIiW/niGWhI+OjCqMgwTh/5RF8PUg2juXJG6pqs8s3jxE12ej0pJ//
h70zWc7b6LLtE+GPRJvAsPj1LXtS0gQhiRL6LtEkgKe/C7RvhUy7rKh5DexwI1H8QGTmyXP2XvsH
HWDK92VOsNz3lyXu2/Vdy9455UispvSmXLSCukq/LJtTRPqRi+7yfZNafmo92FMc9Ru7uTRw6DH7
7LEt3g9ysjbLbcngBXx/IyTXQ17qR7PHJWGaT0LXfzzV96vl+5Y4JTU6q8xeARj6IkHLJlb6mLXL
jrUM4Qy/Pw4lrjqaVj7Pj/c5u2aYNFrlX1OW6lJMv2/GBRNN23GRvFNC0Tnj5pIdIlKugkfGdUxa
mEwsd2SrALhHGORyVw4Yar2PEs1llCjj/JGFV1JR4vVk4S0f3vKXhFXaoXyUUGJref/1nnBuHZtd
bLm2Sz/6guqZ/3VqjfYWTvqfm2fW0F1hYZQRYtKux0MHedJYBhJsazyn5dh5lx2bk3mbVIw8/9RE
8sHfxwvLRTJNjR/m4NLiJQ+wWeaBvBfLqzyI8EEFj0vZunxzhJPfyZJNFRLXiabwi894ZlkiNpJE
bxTrujS/15rPtogHOoZ09XQGsPH4LhjO2sJaKbqrMLn5SPnyuQS/VlenP664Fq2DJsqNh+Wb1p18
VmqgteN+dnzxZeKYRTfEAekmjNsq52HpMggMLAUc6GWA/34mwoBY+6Hx/Y8eiBtBKrgs334eLK/8
Ip52842JymL7futCEQYXkwUwuU9Ird9l1tmcXjrH2P0xMWSessxbMj+/dxR+QR1uGMRTtFNbCXfl
Im+dceI246lcmi3vb5TJMH3m5rEMZpcJFkEDf04uO2KzTZEe6oYLzDIGXi7JizoCtFJPE6rZLOLk
9zudZ3f3Pu0neVwu0cuBsIyJll8vamoCKvqZ81anTyqEsr0IQlO6YtborN6Hoe8HwvIyL+NFKHf7
sgw37800TYeLCWvt1V+WrsT7nT3q0i/LUVsuvfkp2c3pNWvH9ZzEmEFNLrTLymnLR6fA9jvMz1RL
m7Tobk3FqLRDLswXXe5tyxdOFX9oB1CHvXo5u5bJNf7/DlX8eGMue8Xy4MLlFX6/ab63IHrbOtoW
v+tdxT1a9SevefSdN7pIX2EMbSOSet5ct3FX71eWcrb3gwwWTwcWmUVJDznl2zjyhTsHbQRreyy9
J8zeFF4swJr5kufRKOPdyIFE+E9Jaa5BctbEkHcY8Ylt6DRb7NKLwCfK2vHvi3dF+DKirYf4bUxv
6povuZzsLcXR8iyX1VdkzpNp+Pv329H/mUR+ZxL55RL5t2TW/yrfKqW+/sUd8v/NIeZ/qABtP6BW
CKTLxZxq/Y/wHfM/pEsTqPl+tSCa1cI18qc1xCGXx6WfJZY5AZZ0CzHcn9YQ/heDTbF8IbgFvsn0
838RxGM6f71MgDHy2J8tFHUeHG1Kgg8XHHrPrBNUXdT35zEPqwtMFEBhTCd3VUxXzWwhpqoEjRJI
dKDOKmfc1h65Dib34WzsBpl3e8yIG2A+R8f1wTE3NXWPDxmtpj5eWCQTV6Uoik4+VtgT7IdtgORE
Ojg3C9gnN3ZBHJvhWskGf9qAFXm+JAilV9EMYjRwULqn4/C9EOqLPahvwXxNG/dlMKb7sM6HnbSL
HEg4AAFkUwpEScW0fG+l11DTScpLxj8Va+PeEPWbMhPUKNaOCA8YhAGtV/W9qfRZpzsh03vhgTUB
enY/9EDlsVufTAIq6fFUS8IOnn+TyadOf4TBIjKaObNo/rs1S33IDe+SNc6msKSxUoYWkCi7emVZ
VbfjscPy6xBIGb0kl2bcTUn5Da68sXOModiP/vSQl2+iGtKzbSccPFptAj1Shnk0e9uRwK/nvBYC
N4GfbAuTKiXEyr0SbyNKhhVitLUaI0gG8IDw7YU42TribZwTNuO9kkvFE/UYzR2sOWF75Jlk7Coq
2qAMga3ypNqFcMDjwh5R7OQEeiMR1UMwV3fmM3azn2FmvJa6dzYN+h1+wdgzsHR/IjXYjelUwb4z
9CrtR7qaOKVuMqlBRlr5Hor1IlEnJ6aoZwzkfnn6v+3oPfL5N9uRGdD2+59Na7s+KX98Jaqobb/2
v25L77/vT9ca+c6e7blmwGxdIEmX/70zGab3H7oegefTxiKky/1la1oSo31BQBXbFnHA0uMb+XNr
MgU5Y3w1wnoZabPX+f+brclh+/tVlc2+x/Hv2fQ3+B7B8C/K0F+Gh31iBmFSNsBdg62O0zdMpBP5
AIgvK1iODL3pFdnh0e+/+JN1Db2sOee90LvWQsMTR06yHRqSdWCUtLs6jT53pmx2Tt96a7gWRC7U
wzHve29DSIhP9dUtIkN8Jl7l29ueIAhmA8CbZpEke6chmiA2vfU8jOIQh0zX5yjY14XzQFAR6CPz
rum/hsofbqVhEy1vQHRwR5gETVkcfvlJ/oPvxP0ghF6ei2NiJqQf7ZGH4X/YsTMaPUbQxrctQsQl
s5e6tRjntanab4bp7izrQujSAIiCWwFUuvuh5CLpl846tdxum1bDTA6rb26r0oO5FUzm2hZOenCQ
KoAl6c+MPN/qxijP9RR+rQYXLhpF9tHwzdN7tdqE7FNwB5dMT5uA2oU5gNdgsqa1G8t8V08TMBR4
zwpy4h0wd48KOfFyKJf8xLHWc51f3Bhcd4gcqhxbbHtHb2sfgSswm2lrB8NZtYsCHVv6SgY/jDG2
jqlC1iJk80o1ivCptxNmu79p9304DWFY82wtAexFWK4DMOKDdMhqMqRsnnENiYjbafWAg6xi12Wj
7sQCprHnTaxGHHrNC7DZjdGm9qvhiScJsDiHRf44ipiddCSbIo9tbjJuBieko60pC/sGKly+qkyC
Lq0JDF6i0gsAOrU3azCTKgLUnQI+xFeSlNsy8clRSJlFTXYfr3PtHp1xJBV3ttodXlOUPJ2zmaaY
u5rTvtC6DX/TaPw4/nh/GI7pUzNTgfy990llMk2JY5AykW5k44VrqEP+2kNQ0Oly7UA4R1duYrac
7qMJWYwOtymUgiIdpzV9uGzSG6vs6m2S5ADQEnJfY8zq0krrLeMeAMhttR79mucSJuPm31eJ+Q+7
ByoLWzrIXBzxN3fWMKMZj4nHTosmvDX7ZgsLbx3rqQa6BINLJItdNUMfuMTKtt7JiQNSqPlFN3Pb
fv/3b+Z9q/plkLQ8SZdSj/YxEwWTd+yvW5nXQN90ZHJrkWILbqyg60/yBrLPQKE2JMOqjAoTCiI6
ZDHaN+j+21t8CV/HFM6oF1TpMxv7HbfzXRwa8OA9eUF6TeY3pIj7nq5Y0gLVC1zjegcDd2yewmb6
lPhUVDKHGdjZIEJiLxyPtot7hX5eS8v4YpcxRDgP/B/8nW/dmAC1y/36QMBUuQ1dH9pMwFIzGlgY
uplwxFjzejKT6boi4FHvTTEhVJSJIP32yY2TU1x4f1w3SOGMflT/sNnZH6ZZy5NDOyJtkihd/DEf
JTPZVEEcVs61rWCtEMK1d1KmUgOTub2v7Q15aCvhcrfsjZ5wiBYAX5leC0M1OzceRubNPVkCziXL
dL+aQeVwg6yRRmGGrduzxwKcqY+PKIe3qZT2kVSj7sbK8cNMTFZGlwwFQ0LkbhwxHACRavHo2Sid
XMXFjU21uakc3ul/f12WK8HHk4+5oyc4Qm3Tx/Hy19elLemeO6a4or1KduYAekOYu9Qe1TrEK7eR
cVJvJ4+eTHNsb8tBeL/ZBj86mZenzrFLdcB7CybHXRbXL0cverDEVtDk2Fka/E/LZX3vGU6xmezi
vhSDXmmLVLdUPPHkjm7DjsbG/bvnYC/L4sOyYe+hSGXmRI3y/nL88m2IiFilQAsYhSWsH+LmOudH
SJjTfZIyHEdDfKEzlF107T2IKvyUB5lz7NoIVxMp6gtBmnMHdsu+x5V4NhXvhk8g+Jy+prR8gHQa
xUpCz4SwDpMdtjOYQAmFDuwSEnUuJoGdL8sv+tqE3T4JiaDqo65be67dkFqAhfrff+7ynz6vCTGK
tFXqK3up8X597LHNhNTIxbVJxjttDrQ4yqrEXLOrXX+65jb4KEqMtSFK/745ajIbV0xEh7Wrs52r
8mMDvuZKb508x+WnUQu2vbFmf6v8AllEDh1wCNcif2vh5e+Eau9NlAVg84zvWZMFu9KOJlJQI+fo
1aO1CnOLkQoENMepdyVl/N6KnS9ich4wCU4bU+GSEI2H4jIxbvzeYY7rugSvV0xD7cmLVujNx03v
BS/uLqyAkGZyzDZdc4orM0Eyrbt1Fs8un2cOVha8NQZNXokzPCHjaCYkAdPtFlWyuk/kvY4FOYHt
VT4F/q0XTRHo/uDadsxTVDHUB0jUU8UyzpPCWTlj/7ux21Ly/u1ltLD6UvzaLD7vw1w97jTeHKO/
trbR7qHuDcw9qy8lOO2jsNg15hlfAE78G1JABb46Yy1T9+iX5S4jVBViWL3ojoeXNMmLQwjuV+dD
sl1Yz7sKF25u2Gzj/kA7Ksh/gyZ4tyJ/XEjMK1yxlNRYYJcp5y8LKdW+4ZR5d3Wt+CuVhzqDxdkM
g0GIN5ihtXCnJ9/cRTrBAd/2+tjjRQPGK9F4xsqM0QDzYlSO9VrhRmvGBu6iinEmh+OtAQ39GiUu
vDVl7lNVovooC3LGDA+SqBqrdZvKAPcziMEga2swXYyr6jDWx39fPf9wUnDpcGzqFVPw14fF40Se
NYWqvhL+YfECdAeUVOlqbqevdZM9/Puf9U8LlduRaZvU1yYinb8+zzr3CdRR5TUrxnq7zAaNgDrn
3/+MvxUNznL7YsGwGSDHER834QKxqg4s65opLJ0khWMgTlikiPyPABpnVED86Aa8HhNBCVVH2zKj
dshaxIiudUYfXt86U0JHoos2ThXTa3B3IojrVUR3ApfGsM3gUBwqwIh0JfoJQuBMvGbXOwQLel+w
ChKTMRGWk/bVejCZr3cRbvf3+k3xokGivO0TMF7hVFHRFfyCsa2fY65HN9AxMLszwtrNfQCduBGU
kDZNXUSR9uCOD0QvrcpLiBXmlLtIFn/z7D4M5yTPzufolFwcEYZwVfrrDwikbqSaorkGhnpqMQSd
vBBc0WTSuI9aA+Ey6L5gQTrVdlKuHCYYq7KcX+y8fJk8wvly7Fe09QRIW+sQt6xR2GE5Dp5KbOG3
YhlTa7vm7jdD1F1NpdqSTxrsZJgEIDcSqHGe/1rLEJ2M58LRNRJjm7DKI7czTjUA71ws+ZudJU4u
8atVmxB0X4f24uolnJM1tzWzQG9bBCD7VqSccSQUKNl9rhjIGCEJBToro83MppLEZAF/5hYtT6Pl
vw11TLd+bh5Sz3L/aLf8j+UYh9GHXXB5sDQy7UCYOKXpa/71wcLVm2dpqatMvfkmyS3zAVv9zVzU
e1X45p32GsQZ1fjHWWy7BICGyLURJZT3g3AXITefVKV5shaIrLFrhfKAWxW0f4F7wc0wC9b9wZf2
LqbVdFEtwq5Ya4py4ucIg0Vr4cGnH5g1XFN3QF3WWJt5zl5b1CsHki6YuTo+7hSHsEsvuIAhqFbW
vMCtcvCgLTf/dZ2wSw9MO1eZSuFJ+t9KXU030u6mtXbHazYdrVYzhwos2gdeEpybuDe3DWK3rLC8
fdZ5P3xZG5QUxV00D7t4IdM3fTCfyFYiJ8iAbtq1+V2eucSZMZYC0CtVtAZBbbKc+TgRMcE1XOW+
S5yDynq1FvHI2nOxQjRRebVcPznHafV9Wq5cBNtcp4Gl6FYJQ6gyYC2Xx0bjKvWI1ThXnfzuw0zF
WydvxjkSR/MYl559bMX4iXbNikvFDyclcNbtGoUjMV8rrxqP+F4Sz/TPbcwqHqP4KeQpX+UcRytb
QJllU0LVkQ67wYbBVjUhgdFOMW5dG/O/9AigKjGF2bIobt2ixklr7EFgWJe66DdRJF16l6DqFzKG
U7dXD9ifjRb8vVKMQKH/pmx2P54Ay7sZOFxWhU9/3P94Qs/16Mx+XVwNAgsJO2PXhG8+7kTRYkVw
oYi7muYkQa/kPqnYAJTmPoWiTXaDIn+19hjRjSOruI7qZdZ5rVIbkM3QBIu13sY7D7k1yLtbH2ny
djJq7GzeG7deedSLjgs235XYEFLKOoC+0j4UimfrQ4wl/RgKvJPC3hymtWWRwlKIvFsHXAs3enkR
p1Q+AvJzbqx+vssM7h9JkH8OpqGkL8IEd3CSH17XXWLkUVgGy3oLIPnSM35GTJoCZzKGcSMcLNkg
DJLdv++m5l9nBHRDludqQa+wTTMI5Mf7SNLDI7OVcelgJ66GHu8tfip/7U6pv0Td7WilAT16FlN3
cQme+c2f/rHftfzpgFYW14Rp049cDuNfihc1hHZouP5lVNNKxerZM/OT6SkA+jEnPWbceomw2U19
y3TMsw8pHL5da4pyHSQ/dECPabLs235miK5z+2hm6nff4T+cNsTkBtKi+2nx+n3YFGWUNQmwnouO
IcSTkuJnUGODavyqIcTsqkLcY1sBkOR9nnqX+SzefApkwmhctp0pCtxt1BMpcA1CsDu/eXpO8Lct
G98FKkaPMgIjBHKVvz4/D1p4HsrqIttgS41I2kA6D0+uMdwKERLQjGP7ppUeaR0omw5xoYjBzRdG
KWeLMkARdOnMgUJ4ROVjLWjR6FYdFKbxK1EjQARiVa0Jtcd/EOI9D/xzPTOMnnSD571W3ktvksKO
26ff5NrxYMAKxplT5+2jaCy5rtfuMVDRYttR/Smdq+IFnQrOUDUY56TkWBT2Q9w15ravO3KYln91
YjPYCzgN3FGG9ezO1v3U9fopqG9HETwXZlk/zigHDtqgR+qPvvsZWw4pSnZNpkRPzIKGvNIl8RYd
KFnUc04OS16jfS8MLvdFAFqdbm85oynPLXjV5iiPJjnZfRCezGAqdv6UXHuURQyhjVNsOBOnGFzQ
CTKiaGx9bI243LaIsXoYtSsvuMo+2I6zfwkaI7xrNWoP3wFR1bfNvtQifYgnPFhWm5pHz4nrl1Jg
eFX9FF8Gr69f6k4jLUkvI+X9pw4VpDP52T4YkmKbO9m0i0qyf6fcKXZhXTxEvvljUIgrM+IY2yBc
m/68m3UerWJROGu7aYmiqNaOktjptWyBmayJl5vOTmQ9ZH6W0FSfgW+qej3Yc7OzSoO0h7Ewd7MR
Mjwjkq6Jxy/48X7YlSb7owmhpYbZ/eSdAgfPNkcpvHglYW6hEQw0ph9DhMexxX7Xp3t7tO4QbG7y
BHmtbdCmLpP2QY/uRs7ZsE7t+lEk3DTc1HqLF+cPwuEVhUF10K512zm9s6r7kBZj4vwEXqxu+0Lu
Dd3/TF0LaLhcIhuFWIWqu8999UBwGR3wuXhtCL2jVLV6WIpchB3ve2XLR19Pb9Xc3Rozv1lPdOgc
LicjMv6bweaZcQQ/gLyizT8cx3z4UrfhlzKDy24VpLXP+runm5thyOwbkqSfsmKR7Pe3ho8MwAnl
OYQi3Znh54H5KFF0K60plM2+8hnBRaSf9AfMEfom7fJL4KavKki/cai/xql3zin1y8mA44sqRjN1
pMM1P+Y0491IfRsTXARa1RGSH+ML7GZqI5mEV6+YXhJepFWCSfEmwOwmMUwfHV/1e+J2jpMNe1n1
frZuDfVoxH67Tr0KCW1X9UBz/Y40qmA+RDGtUqXKi6OKeWcZ/SskaExRDgmiZM7pjZeDuXCXkYlB
uBLDTfD1UxzuZTu612DLTJA+f8VzQrB9FpKVkzZ9ca2HN224w7VzeZKDf/B7YPwdyNogt8my0fbW
r1DQyZ7A1lIF/crGL1ChVjRj+2cZQyatkPOA8YThJs3jNNgdjkFjwlLjNeshuzVrYDgj5X4+koyh
23oF2B0nXJpdG2eqT01ADpnhFqRfxMUm6HH5FOMNY+bqJqJ3fRpg005j9An2voCcHn+W9GVXVlOQ
j9WcRiefV9K0K/pIuG4Dav3S8M9d5fXrtKnlOq0gToeoytYKTvtGz+EW5c4P4daw7POSH9k43vZq
fPEgWdw0Du4GmvySHWSKMGWV+gYQ3xvpmtCPrf7Sp9wctPhm5JPYBdGrT/AHA58Uhy7yxxjnWJuG
81kT/4sGsluyyGFc291Xl/x1bt6frOyh8BhkIXy9geIFgVGRPmQo8ROO6+dgDjK4vIbJ1YTqt8+e
E8g4eLPyee0twTJduJCr4dPoNpgwCLiPkT+l+5B0sYYgoJUVVd8DI5Srvkb01OXjKzv9KzhVvRUD
r1I09Whq2s/Kl2+pRf0Ojwejl9jMYXIPUXw+GhXggfizcJJoEzjjTZJlrzZapo00RiL/KqYKQENu
PPOTR0b3po+JSzatak/sABGnsjXR7I4Wkp8YxSsA7TTMs41DWB4a20rfIPJ19qTwsH0ZD0bbfKOh
xODEib/PSW2tkCEBs4iiz5jO9BYk5c+KFvGhmMlAhKS+Ho3hzbHVZWzHZuVnJmuX0pYYuVHtPNN4
AV+dHk3vFuVCfEl6pvFhQ4QM7vBn0eUu7l/4CO1XSND1vgmjYpdl6lRpsziGKodL3AHI3WZp88go
FLGqtIo1IkqknoloODHYkIPC3ONPVvvRTpEF5S1Ro6a+D5ogWHaHUzY3n+kYk03MaCCFF3gEnvfn
3yjAq2MfEfFYcNMgy8OajwFZQIn8iq4AyTNJ36A8OkoANxYTHnn4Me+/qa1hGUAR4ve/f7msG19p
T8pN6mbV8f1v6NdaUNkRqE0d+zsNLgYx+PK/ndwvj20OWrVwN0LVn9yJPjcNY5JYxGgERL7EFp+n
30i81Y33GE/qZ+fdT715JWHoMaMeoq3Mnz/b46GAU4NDtiYKs5usY1lK6zj57ovIUHmNlvW5dzvJ
ldDhUmfE55bMkTYxX60x3jezP6Avca7vTzwoxuKI5WinLX5DU4HyIERHuPPWmXJ+sIZONmbSGI/W
ssiJ40JuzN65RnXhfE5MTKWlf9GU50c9NoRcePPDZAbzDuLFCkvciNG9rDfMpJhW0ukcRpyXcM/E
hYrgNbfocgaepCywRpBxoQtFyG+pDWpab1j8bqQenKsZ6o0tpqdG9uoQ7NKsfgm6Prn6SbsCGIsL
3h7XrvSePW6dC9m+PDeGJAGHkhOH+kPfkbbhp+FPRJ/lM7Pt+Xa0yZMwtNrSj72rfbCjzQR5X9ru
J8wPVO7CeilQeN+l7Vk6TXBBTLIe4qRbcxtJ8WzZxWZWKT1eLrUXqt0KRplXbchV3Hpt+20MaPoJ
B+qjNgOmvvW9meUviR0REd3hDipks02KgcqmUt3KF5FYSax5p6Yghczs9baJ7B1z889epwQBUGF8
T3ctPHWueReIOb6vp+isZrtdy8H91iR3aZQ6Z7qV+d7jDB8UTPmpRfaSQ3USZVDsnO/mkD/psstQ
Aep9HMr2EEbyVXhkOcEUAWpvv7leOK8jNLf73E0DxMTMyGpuNCMD4uehaE99WBLlkp6nXnIFzo5R
ImmG2dFDV+prz8/cTPz+ovqWnijvJDu/vnrUpHOqrHU4QcpUjNQm3t5TrIv89P5PsrMKFDu0h3nH
213qc1BVc/jql+bJbTNnk1fzSA9jJ6Xbr8Yh+wpGDhSNSKGODMSGlnPzafaCjZ8ipLcRNqAorPam
Hc3HMhHGobOLQzn1NWjt8THAe1NMVburuP7jDl/w4zWOu9D+kcaCuBXW08h+cysb54c9gAgeooC2
vO1NuAHoFcYLXlTo59r3rBsCA6ufXePUl6bPjm2l2MEnUAxlWa8RJQ2f9Jw8JNWYHwl/Djbu7FGS
mHZ80UKh5sqSc1Qq1EmSLFffzf1Thuln8rtXTb+D8PDiUgiyfot42yj3mzK+9kOWXkWsr/x7ePYb
SPWj+Jwmvb4UtWQwb9XHbI4fdANbP6IBdXXo/nsB8QRaAszRVTMcegXvGCIxxKxCDJw/xH3PndwC
zDhKgKL7qreShT3oHqTi8xpuFjx0MvnORLTe6jSMaCfX+dkcmQLZch1PyNLgbKkrP0XEZQeObYcM
vEHg+Glf+niCjtpy0CW63dMwHNek/B4tncqrNVjAXBr7XJaWtSoEZbVPlc04FlfniMCrrfnvLlCM
DfzGZNVxlpEoZtx63Sj2hss6UyG+U0qT29CUFX5VErZaX39D4XPiBOtW6cJroZroNpU5k/HgJ9e8
COybqejlDusIYavYOw4IQ9YeRIjnwZoqkHr0GDIcIEZN/45WMvZSG4lelxAOofpDHhHQlXRs4BX6
kKglRLmcrZ1ynE/JMDbHVICyxWRxlAjcjGnatFHrPQATPSWefwdLNLxNHAnBFIqhoe3sOjWUZWyT
dlMH55J9tHM9rsxt7u4ztBkrjfsLff3Rd0k4btTQrjsZeFv8VfXNbNEvtnvL3FRZre68bumuMYmd
SZn5VIzgaUDWn0pnMIhkN9lrhCAzwjanXV4+xGaVPGeEKgRMvFZpY0JG4b0hqROtIsE0pNsBBVk3
AX75Kfbjk5sPZD9xDNxXRSjQ2ycrq1P+V1oOsIj48SSh3V9JP4zRB/oPNTfLvV20r8qMyG8OENWg
p+SlGsLoczxwxvT3QH7V11ncpZqwrGGooM/02c8spSEQsPzI3qknBNvNGxzQcidsiw27b7nzDfJ7
Qp5tRtzMqc2i8eS60/PAj5LlS+CBb0a3biUq7h/V3jEr6zXqLk7jJqdBcvGquTV55Xiikpm2RkxG
H0rCw5yx76mYeiqhLci27l4cQ8lN7EEeKEV3pfO/SzKuTfCQP00ewiNJ/ivAnOq2kH26EVYZnKsl
YsBsBZBgMNuOOmvBLTKX48aYgyNdekEUTEwoslGh3m7b+khCnAaA6WS7mqsxVzyy8WJBUjr5DbvO
LR8zrribmjZBlYN6TLTVb7pWhXtn6ZVMkYZT1BJA6jr6iUxxYm9GFyOIxXGdsJMQDxrw6KUJVV9H
n307EqexSK+4oT/ZchD7CPW3ZTUkZACjpebskquFxmVF/iEB5JY6p3V5bd05efVbAB02H96i97Nz
lk2BcUHiCAA0lA+xwawpHAj8YSpdHolZX7U/M0q/xxGWku9NAwBrcqNBuqX3aZAdeqee1mbnM0Et
Ivu4bEVFl/Pp/c7bJcC/AHnM55oo70qmt/bCDciK2DmSPkGEHs6orGjJvnIhgLER0jYvsnIbCHgn
VVAuGtrJ4sUXvNhd5K1BzZUbL9UdmROEckljJvKppxlS5vFnmtP5uRf9a6RTvXEhDd/owcjO/uxj
WiLVL3NUsHM7k/oxa8NrT0tXSlqqcXC/kL0ytqxptuKDo8+m2yRXo7Ld05iFlzYUwYlnuRnKhEZp
PYu1MwTHYCZfhwzhH8UIaIhKf7zxUMc8WVO5gUSZkFjslSdbqU9yiuH3pMZwqhpCcZLsvnVzuIj5
pLdw1tK1V6T7zqv626xBZu9MiIkIRuGfHAwwBZxxgiMkftkxwfwzDBqgOYzOYb5GfgS1YfC50U+I
cmkjQVt01QG99b2TaKA8o5vsargQDhg18BT+Qybl65DaJ6RrtMCIqth1Hnr9VHm8CvDQ2umsGYRu
kONyrsTuXS3rr1wYig2HrNjN0mggyX0bavqU0aGvs+SqkAO1bkTXNo7cU+h+G3oMSlFukbDr7LIa
XBcRZfQ+Uu9LwHu267v0VfTKPpXkfbEZx2e3fEnxpp7p0Vyjlmsw8iMJ8CoiCy2LwZAYs7tfHn5G
GEoqjU2guNnZwr4wiOXSR39P0oJb007mMPBSwomj9uDk9ifP0/Qt3RaZY6ATpF5rVMsg3oOm3mK7
Wzd5aB4Rsm3Mvoh2fWAVXyIYRoTEx0ZhXoq0enIINTw7ZfHWkYGwt4ZP1PXBWSDfgETstDRw6gVS
mv3sPeunijA8RGZ2dF2CaHQ11oigxa6DCsi8MzjUmLXWLmD5laiOUV8z9/SCt4gMWSYpdOzznPSd
ElMyZ2oeburs04jpaBuHpQIMEz3LmOkoJR2Jf2b0ZubTC5JH0Ja94LW1npxuhv4clSO3WUUSlae2
qSX9dWfNxMVH382yIQwl5qyI6H/emcicepOxsq5v2xBmulXccaPYu7qynmhFQaJwq2M49cWqzsMA
cGFeHwRVgcAOdEmNmqh3P4MrZfHfySfNceyAWW3M/jlTzyYZyzZ56m1Z4v8RibN1xyUW0R3kbSQY
YMxkCNHWqYIddg9yiGcDyqgu3FVF+XoMgOSEoUk/sXXOwXASnOT36cGg67RqqeRORslPUtlxsKZL
wEGb6NMk1CO9ww5BKw1pbXvdxuyaYS2VACxi5eqa9OpFen1ITA/hrmy891OWJIAnqrN1xu9bXBo2
JYxY0HHbcrgzhlYfTGdh3LXduGJI4u+8fjrXVqUgE4/fZm5XUCU5rb2OwNUeRheS0ruWyK9Nu2Bu
8ao1q1Bo82Qfuxo1S1i39dar9EPf09szepSUJIxt2sl5IgaPfN6GnBU1jC/WHDPaHvjDhIPGNGdj
L+2vAROqfRkYz9qxoTDaRfgYDfqmINDgNmk4H2MliUruoHJgiHggJxE2qRbT0ff1GsU8Q1ZVMEbI
W3uVzflDExjto99K7kdhJ26TpPqe9pZ/rkyozVeFCgUQkxLf+sYnxzxld3Y4GXw7nTbevFDzwiS+
nTjzWT6nPCuHNYi3hq6It+UcAWQ5TOOmCWOCGVtCc8NAv81g3XlNq+QqKL9WY212WwxiZMRrLlFB
7ZarhkMrq6V96jho/x97Z7IbN7Zm61cp1JwJ7s0euFWDCEavJtTLnhCWLbPd7Punvx+dec6xZR+r
EqjBHVwjIdiwU1SQ3N3/r/UtSJB6uZ8a7RA0XbgOtYaieYzxOw8bohfRdyMSjq+CMToi9c0A/xJy
MDNnTmnkHoB5MdWZ7lZqFMTgBg3ruJkxL0/5NuMg6ptFmm2oOCHGtYixyV0bXWVin4icdm86y7is
Elxw9KzvZ0jf7RjF27HGHUltjS2du+Qag/WVXY9htYEFAgIe6bSczh7dgZ0bsmuaJw9dXgwARUBk
0xUpuK3N1tYkFfRaqP7WnLzneEiZ/6K7JB/tQxjGdJuXltpMstVR5VxHWv1T1KXbvimqUy7NExGd
1b40wmidO2T3tJ1FLwKzmoH+YYUgQK61htafDsAhFiN4IJqBpG1r7HCqdNMx5a/txsL3WuKNaYnL
SK3JOGakXq+DYb7RRR/vMlNYvudl1soldTzt81vR+sDmg1OjPzS9bV0huV3RV+iOaI4TgjW2lF7p
U8QD5bHuMpbIFzqGybrVMrK3LfZAoaxupFc167qoH8eBjq+u0MOHMeFRceCy88VhskqcduFEBeyG
OE+CcJK3EyBzapKte2uM0UVaYgHWhLExANUSuIHbvuUkdVZ9/oR2yPY7TEO3RWvBzfEiv1AOOTAy
mXZ02HDYWqeWiFSkG5BMFG0CzbUQ2BrbwC2LC+HlPttbMmHQW2bpjcaJxodK0I3ENOca/pQ5aB+1
petqtulnVk61mvSlwFtBQlPeV29skA1rebCni0T+5vCA3ij5syv2/11s91P5+l//+bno8raebl/D
uMi/t38seRXAC11YHp7QbTgStDL/vY1kncVl+Vq3Rf5XANK73+sf1hLd+4NOMWJnkzQcYS2JRH+a
3igwe39Ig2ImPhEkGbTr/+l6wz9CQoODqcQBYYbeE13sv6wl0sVloOvSNdBdEaP0d1xvi7XlezHf
29vgLh3d73rKHFVpnnS4HoiXiUxOuuJV9QTDE/hH4w5kyVXq+Li2KPJM8wNuSj1n9+TT+HKjtRUc
MyBbxYpgXDT4Rbp3iG4EfXDw7NuqOtvB1YyKIFiZ2d6Zn9zuInG+YCaBPidYYT5X5o0wL4Lwvg8O
UegjVRXpWlif4ujOTa+QGDrlsZKnBnine2Em5745pXw9acFpZtM47lyX2GkakYJ4FNYaihAO/dm5
vXKIEMDfracvTr4PgtsB6WV8XWivaQ3s07yq52nVQBTO+22ZsU07m/3BFmgsUSFt7Px+xLtl0Orw
AVjL+hANn2Rfwa6MIK00GLxwu9xFxv2sH7T0Scwf+/TgRJegjFV7sCes17ua7zPA69on2c7yLmwR
rObscSFiYTkbYdVcj9PORvdoXUfehRg2ScYxYc8SZAw4eM+QAZoA4wdmsQ9asc0agEX91kjOjkYs
797p9/X87FvhXhuPy3/FdjafovGmS+9LaDFaclLqMreuavOuau6C7DKJqJusyXGP3A3s/UXtP/tt
spvsY81xCI1telmKrSQYNrr+Nlj+F2aZ5Vt8LkpSqsOobf77//z1LRdj6Q9/gOgct4BSXpfB3HRZ
+4+XfvmX/9O//I/X/4mjDO3C76aCu+7Lpx+mkm///s/hbrh/0KtGp+jpfw33f4x2Kf5wJQPXczwh
rT/NYn9ZXKX8A1mCDsUGOa37g8XVxZdG8RxnrCUEmEznb1lcf9RqOnwnunG4L3BLIc9AR/LjUDcV
zaZJo8RgEz+epO7WVcHNd7fi/KeQ9j/yDhhKnLfNf/3nj8KjPy+B7gLRqemZzFFvLoGMXzNkrTzA
CgpnjCg0WLx1Ke2btlGCapaZeO07opMfNSffrikXpau7GATQ6r9ROMLM82i/IC4j9HAb40oTrP/k
MW1y2uhKnv/2J+TAI9D70RWAqvxGQ2LOWN2gaVKk5HwcRPVqLp8aR13ixH3nc/3iXnIlvFe0Hjys
z2/UPhg62PSxmeGYczkT/xvjsW9r2PPdOxf6xQ00Fnsjmhh8dETC/vheAGeaizLivTCr/A7C0Utm
ShCs6SGt9T0Ws3c02D+qmHhe4GKQXptUGzlbGu6bOzjXoVl1unRWg2T2x2qXRdRGvLWu9HUF09CL
39FqLpruf2m+lwvarKCQV1n0+Zj6mxcEptbc5klurzowLwG9jwlU+buv4c8fCwU0Q19HDSpZmd/c
xbJYRGNlBs7CeUAdtrJVQV3Hrjl6tuesffDC19+/iT89NsK2XCYOZg3TMpy3773OLBnEqkFlhxPC
NW7qKjwl7JmdcsGo2++8JD9NHqa9fD7UCSZBX/zhx5ekkW1TDZNjUZxP4ZFRkW+C9xRaP+qzvj0o
W8c9AUpwefHfvvEutdc4BRe7sklYjMB5VcLDpRVrT9lc3qqho+KDybM3KSQB00mTkdCE+wiMPq2g
68wsbrppOaujoGpm6n3Pv7/hPw3I5Ra4uLDwm+L2/WZa+W6rpBHc0UQht2BBx4qOYhrqTma1vTTE
O6a9XzxbCvKAD5j3cR6JN/Nom9ZeXCyN0YjafRlRe6BOmdbFbdyE+Am13e8/2a8eLttRRI1Y8/A6
vxkhRtT0DFeXTwafAM4WqoL+nffn55vH2LPxCbDlZkGTby5BzkHK8RlhQiDFdejIC3pX93k2HbxG
f+fTvFFpLu/Rci2+mAYKWOm9uVaV1cE0cxpdSTowW83KXpVDtIEWGzSY0qHA8DE+9DFN7Ujmr3Zu
6dvf3883vrU/fwKSTOmU2RIm1rJ//35XXUgPRXgJgAq97COK7c8hOquDUaVYZ1XyKmR4nMP6jkXx
Y2nTIMzRytz+/mf4eT5y8K2z2CMBZtQab16hghNH2ozc8LTBGmGzja5H9yFq9KuUDjd5Y4Fvy+7x
9xf9eap1HLxIJpZ5HELO26dcx5YccmHaJHXoD06ofRVucNVTHlz9/jo/jw9ORroHIcrBFy/fLllY
VC1ihxmKZvFlkuTO2cCNp2cFSH4oyncG46+eJts2y2ALhhcNG+CPT5PozxToBAebOacqaFvmyyxw
/pk4V3EHJa9NIHelnjz3wnz2cuPSJV7y739e7uhiAQRn+tMSZmtpN9ajslFEZRsrql4kkl+cZjo4
KNN+yhGn+L+/4i/GKy8NOtnF88zm881y5ogKRBv5oKtADGJVevk1kMRPejd8TkosIb+/2K/usGsQ
yMu+ADQM+4Mf7/AiLzWzdnDoPpJWeTLd2V7FtXEnA/je5rg2SVFvExPfgPuQRfL+95f/xVvrmvyy
8EoxXN5uEPJKphPTH29t9FLahJTnd8wq70yAv7zI4t6EV8ME9XY80nYTImUZXzXC9KvqU8guJI/f
U2D/6ioMepYNag6MxDePTRPD3A56wGPzzpN7stQrqrHf361fTK8uZS/pfquaGIZ487ASMdeIctnA
OSCtZEdrxs6iXW9/0qzLxk5Xpugw8Rv11iNL6/fX/nlS49LkmAgkYCZk3zcfj7p+hE+d1hPyp12N
1LGcv3Stt6JFDLCB2trX31/v5x0J18OiZUgOT/jW30yiLsEITZsgoEvZWA3ahAo42PXipcF14sbT
pqJmUDnV7e+v+ovhsHgrYRrhONCXNfnH4VAIY0iDqidSTK82Ihke5WRfdnDhZ83dOgoMUVC8SBUf
gzk9zWH6zoT380vE5ZlXDbrR7PXejoegy0JY5xYOmuQBW+m6CV+i+K/K4791UP3q1i5ABbFEchsc
qH78jODSQisveYus+jhIACGgOKfkixwTX2XgigrkBejEfn9nf/H+cL3lsMOdxWLz5qJZNxBP6+IN
KtGvGXR97PnoZAA6kgHiODLS2Hnnir8YLR7I4GUBxg9hsx/48XM2WTakzbKpbdFeU4eGE9CSM+yd
0gBa0+Bdm0w1dGKOE3vX33/aZSD+ePDBiYFDjFllyQt8O1CrliyitCuYSpV1VnFlrErlNO98wF9e
BK2z7tkG9Yu3S7EdqqCrl9NVDF+CIF+ic9PmnVzSn19ITtsS9jCCQYa9/mY8KNzTLM4swHTG7ONY
JsYicrY0zJpG/Le3MMu1eEWALQjXemsSoWIhVLXctH4oWzx2VXMDrKq6CQnACd+5dz9vY/hESySI
ZFnnlXzzubwkzA38mTbijfjGms1bPfSWpLN5R2bgV2IZxnfmz28v+NtX4vsrvtmYtmNQTn1R2nTE
0AanzHvVqsGeSbtIQdkrYmiB1pxt8g6LG8rh+BMSnHYvMtpDkSR8xwH9gqpusYBUAX6Q2DXue02j
A1r14vPv399fjR3Mc1Dn2eqxpr3dThYhEm/ikO2VF4dfXJo5YySjVRV5n2OPKLQ0rRCEKBILwvIc
ONnT7y8vzWVsfn+3lpIZllcekMX7AOL2x7HbIlk18km/n3r02TEWG8dFZq7Yj3YHlcYaweHk0QZk
k9dp0H3Q2W57u34CvLrAkxRYd0CTdD3ZogvzzNqYs2CSWdJ9nStymD2quvSxB0wQjuY9TMLoMJpE
sV2gNHeizvTIWeaXO254pgP2GSvwQpneJVaDjxQwYtdHxOMlfW63H1vcjAjO3HxS+gcHKnc2+k5W
GcUj5fFxvuqJy6mrQ06QtaqeZdRU2rhyZpRHxS5r67pt6UdHoWuvyxqj0rzC/DcLA8l7lpb5hqOh
KowtWQWJ9Vo5LfVpY/REVm3rqJyM3scHWJnzoYdoFOIqLUaBsVqUYYp5qm87WEjZEImYWoWS6I+R
MAv8xVFcDYYgsQXT6IxsmM0omelF2X3wQqM0P7cxcsEbJEYp2SleEgtSFataTvM1reTZeGllnhEI
1hcF9pgp1MzhXALJ87y1AYQFdEUdpaZ46Qe9n0M4M5ZE39xWTRN/6ak4jVctUCF5cvQQzAyZLLOa
/ISjE3uLYJwreegQotFJ6HsnJBSpMIKxu3OatrQQO2dTgDBUzXkS4HZrAKUsGoRWbJPesedrmpxe
ba9zesrThSRjSBwMDNDZ42BYIqbyZcQGMICkily6lVpaNtYTSogCbyHAirm8q7ouhfKXzzNAapiv
puN8NOzUI8ht7mQCPmCkHUFT2uLAW0mcalY7vujKGNUWf55m+zRSyyldlQVOnMWeE9T3XV+XHTLC
lmCxFBKVsrKr3IlszBrWlIbqBOK+MU5FpqzisnVja9r2KeqWK5s9Q3PZ5dzjQzHoSqD1FnikyLwZ
i8J7rJa0ubPbd1OwDsJKk9e9SHR3V5nJ2CBZI91yZyUB5ndkzok66Tpi1XMYBnWVHUp3LIZPEz9I
c2nPIVBkPIFxup/UTEqlbjhptUIQXVgYrdCOIRuw6nb+mllTSQ51HmIq69gP+0HWesUrdfg4eO5l
12QvKAQU/0Q3RWmHqy5z7PFV69Qc+WjedXfdW+jRaN93OGKcKkzaq6mDxXW7oLgco8ijk1sIW4AS
adsRRpMrJtT9WINNyzcMpL9QheJ5U1VUANfoV7SYgMZBW5zEpW7Viu5NZUXdtDEzCCqg8lVL7YP0
NVryL1pj5lVIODn0gxg2yUjlqZ+rNZ6Gppnu7KqNOC2d9MYY0FX3UDUwEyoWpR4scoPMJlqpTjXl
U1UhQ7npPFW7H7O+qVMQLsjonMMMC96+CGzMh75hEnWNniZVGFLqxHarI7M2/LbJGbp4a0eDFW6R
/TnWY1m7410Qu1Fz6Cw0gWcz0CRdO4GeBYZrFKU1WBYnsyNgQJB6l1N4BLJ1fqqh9btf2dtOqElr
Vzo1lAu7EeKr1stqZE6kiAdcWRtTTu1WPSLswZ/iUNu2lKFH93Jg9Goknw+3Ude0mbYSpekZX6Sn
db2zVjgehps+AxD2RKEQipsftrCb7kVWIIO7LAL8/sGenZ6rXu0kbWW0QYMV94fBNYPhtg8NqyYo
CH7TTeTaBGHxsTNsX8HYCDqUWGyMHcMPW6jKHBUcm7oaOGhHRpVT708gXPR/Vqz+F/pj37fH/nv3
Wlx9Uq/Nty7ZP7tmf/bJ/vnH/0eaaEuR5N/30++LsPi+hS6Xf/5nD41GGUcuqD+OwwETr/M/Wmia
/ofg3CwpeXNeYCdIneBfHXPxx7eeDN189oeUEfirvzrm9h/sfGmvAXKitqBTGfxbHXO2tj/uCsAS
GRbnf5ollkexX192q9/VgRlbojTU12lt4zW97T0w2jNqnkFbYNgY8KCezoXfhRjD69DLDyjUyFOS
juF3oqpvYfmB4orSHglqmG69jKMl9XpzMdVlV22KpHvoDTT6NhVmF+R7Q93gupiNp4j6+440o9pv
FMEbgEtodukdcRXC2XGcqI4qA340pBDyjBKnXlJCexPztjbLeFXXna8qGR+TefZVn7UrnJ2N3xnN
JufH2ULiS9d5QXLAFF14RWNt+iq51cyyIsY3uY+DuCeu4NzVytp1Q4oBMks+2m4Px63wytVY6zPA
PnKywRERoRod3NL5qh4TF8VtfDlSml/V8Nc2XYFBNK/iHbCrRynH7IDodzcDRKzGFKUXdvXEVMkq
SXOEmMWmVHG/Vz0Iq17jWLi3w4gdVTJZmzkcbqv52iggczPAW7+x4y+aW50+Wlr6khiFTftqMQlG
zrNBJ8HOxnyTF7QNWmY+/L6P8ZXQgxP+jsnvcu+TnriXxSIfDr1Dr4j0nap9F32NEs+3Y0Rbnn4H
aeCxd6dnot727oS5VyfK2JjK45QnS1w0pg64syvitR7JOoAMotKbHBFAnT/MmnogjuRMBdWv2hzH
cayG9ZQaw1qPg88ecjNvfrbZ2kSjt+9Ss/BlzMpJKPc+kpsEGZyQLecDd1G0Ib010uE2SWsMkLK8
Drz5LEVELitHiE6msN6d8nGsgoPqqOynYdBCHMrClZT5Qxc7N05lbNw4+ZrB0dlC6T6MY/4J8v9I
ZBOZ5jUp5hbS12KpM35GIrs4tZ6Eqx48LZkPUGe+RJN+2Su32TYF3p1Seh+U07K7iiPM89rnlkJF
4GBsiZPqOsb9OC2Jx2BxkTdlZ8IPz15h2PjxrC9TAkZDYfSOBgz3Qf61MPBhBDPR1nUVf61bbasK
+yEZrMfOBPJDrYAgj3ayP+nE3fiI6HbWFN+mY5+jGWtA8M76CSIKieTadOf12m6Y+1u9RR2JAvAl
kmczi8WqMfEFh6KrgNOkt4Vjq/WTXKwZ1kQaaQ0mhLwu/MAQ/VysyD41wkcyJAkZqbt7TLUkOsft
jc6uE383jk4N2UjvJltRT8TIsIefCZTILFLYAFv6+MrPTYymw4AAGsrE2dSluKjGLrmxjZSPg67G
Kkd70yyI5EFDSUj39ViW7kVQizsjth8TO4WNopqdVTHIUuES9TI39SbMC+PoNITKwKc2jv/6YxHg
ziTS7ARTOT9Oyxch1F+/syxSrMR8bPUeQ2soDo7uyzFgVTYJeQP9wpcSCNquCuc9K6J1hKTYouEj
7IeWcX3x7Qs5HQSOII1bB+VVVWAsqD6UlYufwJ0fiMA9Q5drVnnbaX4tN04BCXsMT2YHKLkJRgu+
IAKZGLhLZGIspcto0jVxBh+iY3wqRonKtKRsIge232lsWidebkpFozB3nRqZ12SXHAOxr0cvOTWj
Sml08DsUxslfv6vzLSpMc1UtkBYkp89DGja+0fYXylAT2bZ2dgVPFUoDte0VCL+uY0NLUlgQnRLP
zvzGLcK1ZHvX0NbZR3FZHL99GUf7ZejbYRMXVLEg4smVp9zELxOe2yhmAf6pzvxk0Taxh91rWTL7
WpHzSrlxeYydFLupVtj4RJ2y9Uc0IhxuHKQLZkNONV6ONLcvGs+ejsaS9ifx1lSZ46z1JWbY9fpN
VZYg+yWSUE1iGi5Sa9WEKKFyapMyJAp+HDXYFQMw6yF/AsP/oezbU6+5wSrRqal3oYYA6r7hJbpw
9ekFy2Gwsbr6CajSeIzaYGBNAdTSewc4FskRSW/cWL7dzuBYJ7HzbAvNk26iZaetv/H0uju2Wnkn
Enwyta0P29j1br5549n+Xie9W+24y0jHGggAMlcnEZJrEdQGL50QANcS48IokL1apH2tC8d5qgTH
FF045J7gJcv9vHYafPeYePpZhCu95YwXV4ew4vhlptVt2HrVpq4Yy3Vrv/DAtG0qCHNzJoRbwZBt
5OgBqJDOzaSFcAzGOzOX3X1iX1e2demWFi4UAjp8OILRDnhvVg6fohGv6VhX5aOrdGg6kttbmzyM
eWwuOqjJNl7wrRxggRJCRkCZhbO6KiaOYRbx21MfLuovlqm+rF6GsXia9cZbW0XNkXNxUui5NW8C
FWxHC6gnupqXdiI0LqNr6iNQtSA1OZWfl9l0ZdGKwat8OWmRt+lCzJ0chnHN1/V6Hs+GGY8+sUNk
y4yUS+Zx2ON04qygafMm1Kzo0hUF7ttS8RCb6uO8pI1RuDRXnRYCkwnGjd30O53DdKHl0UrOD0kc
tdgjyLKf89S4izVvVWPE9Tkt5Nu6dLRbU083YweXRHPwzaRu7k+Tqa1dmSzn1K4/kjS+KTKhb2jZ
4TG35/FSYdReVrIlJs6FnOk5LCVFhuUxs9nBQD/soz70DcJbVn2O5bNU+rGKlvTjUDTnWM+S3dBa
7S6WHk7cAXeFQ/EjbpNtViTPpauVJ2ho5anDCaQQPF+0bUBxghiQesj5IVQkVwsn76qLvpBFRRhs
N2Pit2G/k8WE66AxMYZp2t08d+WNcLPpVsc20RMK+Kwng7MXRh9ueCRYfHSYXW0UPbQj3xmIvToO
MKmf4sSBhDGZ26pvoce4ItsgvGZN6me5Sm3n1Hrlye5tIq2Bum7qKNmnXn6Zg85fpWY3EbizCI3i
8JoqlGJP4e1szDX4EzE69GltXNlx2YAUszj0B9F2roZ2p1ldg44RlonrlbXfaQY4BGogZ2fJxuxC
CDLqq6nHPd7yUq0GnuJtmfNqotLrfK1UOPErL7nK05xsIgAuadduyylDf5Ca7UbTQHS0FG1WplMU
a6/ILkilai9iw3lQqu52nszSC3Mq4YvQhhLWjciwThcJAq3AQTsCqRymlDkgw3bgZDQdrjtLH/sN
kDWDtcWCr9MWpt9g99fHI57QusbFaJfsOJU3tNtJjz8QnEPWJenBGJU7kKhwZ/aaBoSysgeC6xcD
s4WVp8g3yVzXT20SfQhIj78tclZ9y0kPFeifDVgCueny6hM2MHE55vq6y0t92/TZV9KaeT26VDsl
SuZbGMlRu86IzqXpNRarjkM8Ng3jswi2ltTam0ozDmM8UiQ18pMc+AFszTE3JR76tdXmoV9OSCpa
fT3EPfhqaVBq6sa1s6ALuqQBZysxIs3mRAGjn/e6dYNrc1O6FGXdqCPDCm8e8SugyGwTxFS65LJz
D5zNHPFkMKbkPvy/kZEj2TBDWwsD894uqi0er+q677EQcJN13PhkbhYsOYx+IHClvMinWd9ZnfXs
FaZz5VrtKbGb9ioZy1s3kVsiIOn+Ikm1UkdtdJW2m9jF61G2odwrFT5OlXUOsy6id4Kt093kE6kJ
XcSGML9PSkh4ppE+ztkDCpM128/8MJPJehVOUXFlVBMQhmSZd1rD74l+hHMyrKmq4aLHsYpJJEep
CKqoLCL96tsXzU4uoNFVhxnKgLZOAWGQgBeyIgXFhVdbnx29T/dtVkVXtayq1WCQRSHTkZyeqcAh
oDe+BcRz79TqVk51tGnl+CHRMM81THdkWDIB5jb+ZJ6law79tk2BpomM8A59EOJqsqv81IthK131
UhdJse7K8XNheoRb5s0mEBj7MZIySFMCL0rUUkSzsS10VGsQXjRM+KzmlUswNLDaQR2nVG2TuPwS
Ge64cjX7GVTLuNZHJgbVGWvPTW6ULjZV2nylQ76mMcp0QtcDWUd2W9TIEAbGF5qgZN1XAEvdMH00
9Qo0ogfEL7PDPRhTZ+s246YRdLhqNz4Sg4qyyObz5vqU+bpOTZZsPyq9/H+6kyd+pQC1D7V5dJYv
ZTwzMtgjWvGAYdtZUxvCNDY5j8rF8MW+V7h3+lxEUBr1xygkGrAhzovNS4SRaCozXItYNkmkH9dY
fUky9dgAxNghoWeeDCfYZu3nPtDzqyDIbyES9/sW04lXXOfAYLdZWN7KHr9XM1BR6pG4Ygy8zxWp
Ghl8eDLDtuSipj5dIt9xute0Gp7M0niGtI+qUNcf8lE800U91tmwjgJSDc0wwIFrDVRMC8RVKeD0
lZuPd7CAfM4aOmt/fgfNA1PomoSiB8AYmLVGTIMqdcxDntkHOWML1xMACpOWPwP+JBQ1ka9z1sGv
1MYX9jGdn7fuSmMx3kReWK1KKyDvbjyIOtF2gceZWYUli5sCGWUUzjpkVnBmlPVjDzeeQjMSiPgj
eLvqts6Ddm315XU68S0nMSxMHWpSrTvYYHQuIjfQt0bRPHRW+WLIPj4kl1bWAe3rliN1ipdsqGfi
VgZuY5w7z/hWHxezmF/QyMmtja2WgTm4e1xBzzl8G7oJn50h1tZFB/ZWG+4NQlz0bwmtnHj3U1K9
zE5wlyHtUYH7wdYgHwowomZJRylrml02JVdjY1zXGpT+INrU2les4f06aJmwAqV9qiPjS1s74BQH
+QC9Gcouy0MUfUqseg9DFeYD/n7KnlQZQQQ4EzkJvXnBDpMNOi6psfgWQxw9jcl8AQvbwSyoj3iC
52sn4tQWetETTChwczPbrHkuSR4XH42h3AssqqvEtXZuqrHDqPbzVD8rDKtDD0kga+qPszLPxgxu
Oaw3kuiFgFg2PJL9Oo60C/Xk3MVUbKnyGn5Ljh7VCPAlicUWifC+6wgyJAD95SP3W5CQxl6QUrLF
+oftSb+1igET8cQh0ikfAl4YUJtstIrws7cYujPsjHmW3YRGNvlaXcpjy84uisRmojK70Av8hL2o
069ibVYE3GXBugW5pLMpWYfL4gSvlj5EfGFkOHtHLLPrYW6egiyyD/WVNFlqQ9Cl9C0yCAjX4Cyu
icrGlzaFamONsQu3tTB8bXK2QUPsp6E3X3q75sTDJE+lP9uYBOlsVZTfDmG1i2aQadFwqzDkRiiT
ajJ5kFHyvemFbwcc43KElIkP+87t8JAbam+JcVrpew8kjhEUGjQPkS3bSUBkVqqhd242hZmystLX
OxYRJgwP4nqexT0Y3uxSg5mtV4RxGHa9chPEbUDz/akfeCP1ktivlUhZtdzohSzCGFd3cOqLOT/k
1Av2tHHOen6D6/8q6cTgk5nk4HaR2oYYvGZjDQ9JYAMwm+NNaUGYrUhKgmaBQ7+fL8woOzDlbsM5
uNNy/U4v7XMLNC3VALDkYYW9UDtQlStxW0ZPWjc/S1Ghnso5+gURc8F4z9ZK4HTOGkZe9Bh2jMzc
ne6KwNga8RdD6R+LiLkEeycP3K2vW17rEUKuKppX0+rDlZHZz1P6wcSCmbf5B3r8DxoUrA39/c+h
tODFMZPHQ3+OS+ezA42axKFTMpSjP9ROugklHDY226PSX8zZJF4pYuYseb+J/Ai3eUrWhh5F57xj
/OXyQTGz7AwgeHMaHZehQXcIOlIb3NvYSGnePLpzfTYqweHc82K/kyx2YRC8ZEF/I7vB3cGPaBz8
14MUZ2xafq91H4vQGKAVGmcv7T9C7vjoGAlaOm862vHDzHwwV1W/itLoTNIHG6/avAMJtFD0OPBj
tFazEQDRJnl6aMPzLLFPtqH5Eln6cx9an62YElY169ukqzDGLmaAYQBb41p3VT7dmQ2MB0EZpy2M
F5V1Z+gUl6AGQNTE8xfDpKKaELWTRAJKXo2WOwX1s+rC0FsHabCcJO9T/LOzVdfk45R4gjqGieyO
Q6zDhtHao85t2ya1u88om649Oo3rvmW+RgBLJDY3bqgTkI1UdjdLdjBY1GY9THtXuU+tVbBFCUBy
OEw1LaTagVQ8m53ryjrkKdzwyrg2Czn6mqSE4qoEOsKqrSmJjZO7U7KGjFOnl10n7mbbZGmKH+j5
d7hz6UjFUfAlGEoGWd7tGwURwHXGaW1lJJVxutoVOtkgQfocV2KdjR2e7qg0duwudoVjpdtx6q6p
L8wXqML8HKYsWBwM50FqUNLtwgebBRNvruTkWX6lo+tnLeNzTOqM4xK0S8H7GEzjJ8eJBqaD5DxN
hUEi2lU1BokPk2rZtq8IhexWk2Y3G6eLoBSbobOvTZ2WJgXhOa8vYnZ2664fux1ErKu6YQhz9zWZ
qkOnh3d26Be1ftIRO2zGzHicYc0FWWxe9RJjfi0qxOGdeVtWj9hWt5YAGKVBo8jjeRc0l7U0Jzi3
4SfoKuM2n4ydsoiUmQSBkvGAso6PfZF3QFPSwWwBpPBkIKy7Ph77T603hefCLj+kQ3TsJ+PLspne
5HNzoavLMJo4ftf9jpoqjdGZdMUs2Q6xsZ687FGTlFi5h8F+nOI7xucd5+ePcU4cZz+F0CG7jdWM
YqfBLnLT7M4I0IMWzXALgCHeJQPWdqJPwkpwsOm84hRGy2Nidza7DvGqoADjJn4ihfYRbWdOb/Im
nu0zB8oTNMgWaSWAGPrDq8ScXri/GPHmcVyplrL94FywOGAYAyS9BgwFVw4+hoaPLBL3RmTWK+EM
hLQF0AVLT7/2Ep8GwjHBr0ehEIIGTYsXL1fPZNA8my6j06g8eMl1N6xL9BFJxqsiQQEdolRt3LGW
+7goUGdp7b4CWLxpZmIMJqU+jYXzgXShgwOahdExi8e+nFe9DW5OZ7OkRgfTMBP5Ckc1Bv6Scjni
xE8uFCa0Xun/Ze88kiRXsiy7ldwAUsDJ1Dg3c04mkAiPCCi4AgooyHZq1INeRW6sj0Vml/z8UlVZ
LdKTFumJDyL+9zACJe+9e8/9oXmk48G/VmhLll7+yuAYK1zlncLU8Rbxgx9HD0koP7pmxPTnpUsj
mZ/s8H6cPLY5NzlS/y4+2olD7rp6owa9Ap5OcgQQRpFk34Bd9teeiXtfqYFWH8qByUJdY0B7iiNq
4CJIunXMrJML1itucRAvSp8ly+xEccRzQW08maDYxm49uuQStI58n5hDnZjXk5M94o+MX2n07ycv
fYacHeDT7tRq4P4N1VA0OAvH9/t5PffjDeaJXoBGUYu5I3iz1C0TZvdBpEWz9zFwxikE19l32oXz
0GH7bHjI1/DSmuVg0gEqFFHyDORWWqdwARB+r3LaRDOFy6IaUXlEfplvpNZHTD0MhTMBTj+854ga
Oyr/oEz5JxQr26JzBNGk2kN6jbduKGBXRimj4h422bBQhn6bPVjb6HsesnwbdpxhnV/hnFbWzXLI
UioGpXfSHn6VabHVupjos1BRDoljITBIdtJSHoBS/aNq6xc3arill81jZ4eHweLRz0ofMNeYbFOL
3bJ0GP4nVnFmsWbqzitWVnhJnPvlI0XpqGN6haXBESwditmh/RbYsX3OE5BQRv8O2cPYzS4k/7AZ
eyKSJSEPxhJUiLd2nea7UUE2M0xvUaf6maAVsUCj95WnOmeIo4+Vw6B/turFnLM5miH7g+m5i2LK
yZQKZyqrrH4B2/E8V/M3ED3top/DM7g0vl8qOJJBiNqOe/ZCI4eFE9WHfEi8rY5xwCMY8PGCpve0
yHFlx71cSonPdGL0MIxAQHGvrYBtcyoCTyTWDMzdujdpgtsQ7bdlZvqrYNYCA33JeY+sLyAz4wKi
clwWon/xjPBLJjO4gOb+p4Fc6orF4WdsyL4t19hnDlqyk3GIfGYJ3C3CMsl7/pnku7lCUGck9QOB
i8esaxzUY/YrjfRvUjh6oef8sfF4VP0EyCUX32kJwPbU6n7l9tpaU63Hqz5bwrPit9q0MPq8/tKo
nc71MeCmvy7AJaygApzoOwNAqSm05zbK1lTA2dLO+1+l39UbNoxvSDLtnRMwDTNkSt3t59OqFPCX
e0dz+Lt04HPhHWrpAq9wm432Jhapcol4yNNuD1gerGui1Dqk8x14egbtR7E5tDng52qM2X7iA8GY
zHJrYzz50SZ26eCNTjAADC6thYBgt42Qnixonj21XR5jAR4fdc5SLqr+uyONS05FQvxCuAyyikct
Y2mOcWXihp0dAr6Rg81BHm1kn39DZAWIaq4/HchBd7PkdnIywBgBFu6OrUn5UbctUb8vfJ3s7I5z
q7Kgyk5oQnuFa0LTSQUMDWsgGE62cn46k/VJj4wK0uN45MVTIWN53BQNFRUwYIp+b3wPKuoCU35O
kQkMplqNQhEWlVbRsQ7NU7EMJg2nShbfpemfR0iO27JsttLOX+aaukXIYVvP7iM12+Md6Etgz9Ju
1OMcswPW73lcbq3IwFfOwEzCtyIbQL07bf5YcB3G7+zrxV2eJ8b+6JaKnkIXavqS9KmYrADvYPNM
bmh9vB2P/MHlEFmnzqjuFmwrcbj2ZKS5EGTwFo31S1YxairZFGnhkEtQtRWZSfFTyaIPKhDY2RAv
WocfQSCdZQpQqE4ehmFkfsQmwHWr3siZA9BIs63vFh40IfGrNFahQGk5/xIvZsCe3omJcbhB+xyB
Az5sdj2zbKH4kDCDkwhXJBWnA4UlvEc8mBUkZulq4OSazmUUS5CODU7N3ORjmXxrMQ/cKCUkPZ6S
I+fyXs71kZvbvm0C9+ZW/iEVfYkZvhG0+ItvaKqAr2h88fT3lwNf+bLrR/Q2spXrcr63mXGyyrz7
GaTuyEuiRzCCWhtn2lI5k6HV4DsMR0uD5TkFB9n11S1kurBYjVlZfaezdc7V8HPMYhMoZV8dy4Td
BpVQswgUDd24DvkyFSZ5x+78B7puK42Sa+1UnrtsR1esfYQ2a3ue9n2nn0d3hXgI2CcjUlg2OflM
6TM0nlfu5e2GdiSPU8OtTt5tFRENk4VWnVhXATW4Vly5y6ikeJuZuzp2eaYrO+1gbezh2v0Ihoyj
jaiNyot+4ttAojWph6Jy9s7ky6cylvn/T2n973nqHee/kgM9/e3f6r881+Xf/sdfvlU//nJr//Y/
q69U/vxniRC/4u8SoeCvdwSwg64eEyZqHx+xz9+hGj5/Y+ML4c+dICAmAfXQP2z2FkGuOI4j4P+k
IwXYuf5dIYSyyLwnGOGzjyByYD51sCP8b8LA7e+KYHRV/6m3AVfWP2uEQIehDyIgxqasQa9+f4V/
1AhhBpj96j6u5A60vCeSOV525Ip2a7rxJWRls571noE3q0JPNwJqUDFX4nkCkktZwDSUmeWD4w4Q
soS/tRVqnSxgcNLC1U38igWS6y+3Ls9GIap1OyOSHolz7xPXOfQV+EVyRpgBkFfAzeseEkCIkruQ
WOLDIXrwD56Kqz0dQAQx8/BYRXtDh7tcD59lCiq/9A+dHia4/wzEE9GPC9GzMzLU3Zp9jIoTfEZr
09rwk+CtqAqYiK5c5IPHy5R0/hNwOobHqD+wzWQD2fOlSMiPlvjnVlKv+A6ffoOWHLOi0xldysi/
jQJqWU5mKuyk5qtxMdmOdyoa0W2OzwizrbiOGeDLoG6vZM49KcqLn9SGHWlr0X4ErLNNWvQnbms9
oRp/ATJ3oNZFp2VnsCfrq08JE9kUuUONtMbPv/3O68OiKMhY4O3RF++WQTpBQlLJNWZn6vNmX+To
edDIcN1yEOsOE3oJkJt/eN7/8QT9EZxg/aYv/FFrjmiNeMEg4AGk5WaGd5/FH1RlhGBU0g8+uFC/
TnXGsY1Ea5VST6whEm/aAPRtnEy/kIajDJh8kHsBQpp44lPKJYOQEv02QN9XaYTZtqQJ9jsV6/eH
2uY2OX5urtf6zoPyhHErXEjtjcPI1m4E6qrupZiRYIwq3dcTg3QGmdMaG/u9b8yIeq2nH8yM3/JA
nhCsG2QccHMYx35XK4vyle+pMivkWU2HgEIzOTQxB6QV2Gc3CDpGm9YHTL7zVEBRzOY8XtnhO0OT
gub1KhimdtX0GugAEv9O3fudXXEo770SGvzrqkR1G2XBMablTz8NqyeY26XFpMo9TVVK8rgjTpMJ
ca1PAhygZNegobsjzW29iscYoo28og+PFkgvMqZw9r5Rk94aFqyv/q7p1Sym2Bu/6OYciSaAvwnG
pW0++5T6Leex6RR2d4FAbeF0wZWZ25l7fbm0ISguhZN8k0MN4y51Pp18+iWTbNwG/QZsvHMQPWu8
byAIalcyqCAcWIv+ka+EazEz3tBvorUjf4wqjo5lBkc0qr1vsetGS8TXzSJ0+okvPOGCmqa/3Ls+
6n4307h6UXgZn+BV4cr7PLk2GMKaSC3u7sOF19pzztO7zm39ZZosg0EXcERTUayclIGIz9JOQaZD
sKVFc198fUOACeGfUHDRNnRpgSirGB9pl0E9VM3eUNMxLKt2dweocTcp3zLLL3fOSCttbLufNmA3
bq98qA51B14oa9eXvd76pvlDmRK3riA9KPegFlqqf9QkgGEgiIlhG3J0tfdCR9Sf0T0Wt8G1TQ1B
W7pCrrGGgfbuD9W/CMr7k88Ok5uNxy1wfA8kBadG+Cd/hwP+rEjCj7Gszui+O+ZvwZvjB2eTcaRD
lhvcIhDooMNB74hfvxfP72X/f1v4e06/2lpBlP6z8vf/XXkw29t/IQ+m16bSb/98/PN//EMhbP0V
4a2NIYdjMWSs/e/Hf/BXD7+7TeIVFBNYunff/T+Of4e/c01ikMFYmgC57tFE/xAIO+ZfbaAWNs5q
1yO3wQ3+j87++0b9h42cE5/kRcfGM43/Hk/Xnx6qlhJZpE0Jgy4jrXVww+kIteZdpACT8VWO68q7
+plO4Cm2j/WUM1RMvfAkDBtEVe7s1Z3x+IdP7z86Xe5Gsn9+TbxhbEmBzegF/M9d0vyHw8VW6WyK
HvxBWHUvluEEZ8MW2RpJQLGtG7PZhpIzPgnH8WEmaWHb+8a/CtH+042IESqLDLYEFnbXwUn7p49l
hucRm/DyuE4Qrum4is6H5R5zwbxLw7FdqlwFa+UGP/7Ve7//5n9681wQbR4Tz0O4jZPs7sL7w5sn
9qmSdYgqNsyd51rWEPDh0m96i5RBM0CP4XfNL8YV5Zn4OOdQOQb99MYmvxs3x0H5Sf1icFYt45rK
koyGs92KiEKNqri/JlT8FZJnAokUaSZ5cVGxyDaVcG7z1AD5CyJG4gpzjotcmuMf4bH7I1eduyvC
Eb67QdKVS7dkgVLW2flhqa55YqBlNs0bqXwE05OotYWkBAF36Jqdr52Ww78tN4zNvNcpdGKwOcG8
t16ZAdx7W708GBVfZxVABRDS/IwroLnCHG9TRP8ka/WRm8Z4S916V1ozI19h7OLk02oG0n7lj5hJ
AaHRaDTJ1X3MwNDtpjsRljAdcAGHNHIfGXwz/b4n2YZXTQzkIu3NedOJvtj4DqqcWc1fqrfUUwUO
FNFCuKoCNzkjKE3OtpFo2t/RrauEuGt91rqcjB1ai4L+JgoSIsn5bOdMPGBeI454jvXGTCb5THul
P8yWy20gKpO/M8r+0zu7zW3rTw8KGKnQNr2QzGcH6593ZyL84UEB8zuNvet/icB+SCcjR8NvEv4y
hCyIqIx5H/mptJzpkcLjymXMv7rbLu5n5quDxUNsRQdp2MSION0nHyIEbzPmLOFDCUUVrQhfGmn9
e9dsdI4F0uC9ztBrMuNY9bqfsafIdmEGw4MbqR1WPNjMjmkc0zl/GLMuXdlW94NUqIWdFcZHn1qb
vEfERAKweXBLPSG6SezVoGtj2zLzMRPX2ukiINyoYJZWqV2SFTsZd9YbQERzNc2jdyiKl4kb6VPo
0VLqifZI7fjqUG1sfJLBzmk87gFeOczaaT5bffXmJP0xmE3uwTIbHu4zJzwbEP7gNtjIlNrInp64
tnAHMaz5mz8yZg5RQOUJ4UEgnTe+F28MzW9s6v7Zq0p/7dav2kkfSie2QWqT3UN1syqmgkhF5oFL
q9DjFZ7aU2224TpvArn1ukzvu3ly4YuVw6PRjseSum5d+O5GVANyqCpOuTdU3cEqPOYGA71+QCkE
fZS8SkYoAoRr2ZnfBgQ84MgRxrsm2GvTZDCPGuZqj/4veBHzhpDPb1VP09CS2a4f9+iwSRP1jYNm
A2jz0WDeJumPVCHtr6WB92wDmThd5qP6YDJ9TqzO2I+wDHCZdd1eAnIHU43lzrtGXmNiquqa8z0Q
xMvpjVe5tbOR0dDdVekDatc1Y5VtOT4Msq9PhLGhJrRvBY3Ci2PijVOVi9itNRcFr/UZw0J+kcP8
oio1P3fkcNGRgRQSayolF6cXVQ9fEA6vOicxbEqSbdzkxElrwIYoKHc58hy3QlolpV5gWcMB6hfV
fiKfEZ/U0ZPsmV4nboPOMA3H2dLzsl1q99WZjeDioN9ZKurVVhss+ZSkGmo5az0O4xb9NvoZbwDL
O4UfmqTShcI3c8J8RhQQeS6uzXRZuOaR7j5jGzV/l0LXL2rEO4YlgGS7pLiCRWkWJhGBbkYva7xj
4a1WreBXrskmqHYV/to32XjVYo6rYlOFtOXwrh4lhkWAX4gd2+jQukV+JZbSus7esnCyh3auiZQH
B97sm9EsLnrOptWMvGNV0uK/tV38UZCouKhN5lgko99ZEIxL0vaVQX/IGOCnVdfu1ce8oLOs3zf0
4Rf47rPVVAHVD03ac5Z+1S4ZzH1H/y6pPGLbDdI5oQgvUue5NOmXxxMht/UUE7yJnNhIcz61IttV
jkQcS7pm7X4Qe05+KLLtZS1RwVvY7XnBG1s73V509r6EMx4xX9okEjmb3aQIoOdpGXUOYw38IPZg
p3sR/9SR7A7hFN44e8eFsnA/uplxwZCAMKcD0A56vqaqQczu+sg7VfWLyWJ8NIu0WGtRzTjiTJMp
+vTqzMmXk9k0Gv3hlFresPQm482HVFE11UOElIzGYe894GL91hNautXMwhdtH/indrDeRGycE2WQ
m0mW5g4HTrQcy+hi2LGBEjrLbpmjX/22faIWRvIfJcW6BzAMlRSLvNX5TzKYm9PsMe4Lmsvg8Hbq
CPEi4UB4wkjUc3n/wiBQhW9HNkV50LYcLvcJOxzuaF0U3ms1RQi0+XYeI8bKV8O99zuNFdHyig+7
MjddOiJyE2V5m5NAQ5emgdv0wsA5/KPz7e4iPE2/0U/3fuy/GHp4g6ZFWzGdDlU/6DXdKlS5svvF
xDC4WOW1npR/dEidY0rXbseMik2Pb2XPAEPp8YgJPFiajmFtZZeNFJGROhhmXy9jbJYEp1nNkZlo
+d55P+c6T18G9VUltcl4gsepa6rqfYy8D7vNyInJXQIpZbGHj/SCoz/cFHmwnfJarzue/SNVH4ot
+A3LmhNq4WjZ35Em7aKuna0rSrjHulJHwqqsnZP3DAzMlS+Lz6A1Y9jfAllKab33VQxpWmRwYKSM
Tx6dlLZyqrXjEFlSBTLYVS6ybzezXyt2csrBcuGhMzvrPSAHrlNSLRRay0NUJZi0UC0/9GZGJPBk
OKt5rgDWxyw6k+GR78b7MWztvZ05xA5Sr96qGkv+DH6DkTPqAr+Y/Q3IvXFVoojWIedlK3yYtE1M
/9oGJ++Ymt+YG80mtsOPAiX52jTzcuFIjj8jep+TcpMGtQV/9kCuCah1MvlgBzJDBQHHYK0Qm9ap
Nsg98QYQHOSZjKOJAeTQizJ5S0XYXyfn4qKZ3/CaWhiyZvUqLefFY0u6huhsCUuYCRCgUeNmxWfM
hgjd3w83rjF/hlPbnLWlQpYAnjaKcvPMNO9psmVwtmvzV1NlxkvauvYpRFCcCOsxN3qg1fcfQps/
xjpFKzJ5xFEOQtIe1899ZJC4GkRngzpohdXlZ9K5ZAQSofY0WOr73A4zTiJo3Y5XWpskV7gYtb0v
QoWhSkTpvis3cTKQk9AUGgdFvOq4pm0RfrwlTrglc6++lLNXX2og9/E8R8DX3Rh1luV/nwaE1UrG
P5PBf50RstZDZO1QJUzH3z+mWW2MQauDFH568PvmbE0IjlyABwulwn1RzOmyZGivtNWv/dR9KZpR
YDGJmUvT+i8L4bB/kqLC4V+DIG/2jkTwnM+JurZNq64eLsOzSU5PdvHavN2gKDfXTUeYdDJdQkRK
G50WTPS4r6yJzbJXro1nWrKdZI7J8DiW3wXfzjwFybE14lMD6GAbMlHRNjDvJq5AD2v8nDYCFVcm
1RGZDracLo+o5kxMVG6ULDmSYrKFd9P8aU1NAME4doFbmfMeMsyPAWvRQ1kZqLwxcnP8VuMuLAKF
UBlqsMul51vYcImziUM9zYO/ig1VvGaNOpPEDSRLcYFsjai89LrbU8JwC8D+34Y5wzufWGLovuj/
aSbd5xvDGerQ3RSVMEbnpc0uAe5V7GneKvkrQdpvA0c2l8onla7vWjLYfVrC0iLPO8oG/a6EghbB
Yj6WfkacLaq6NaxU8CBZr1/sODMRBkl5CnImWoHTvGV9Or33dOw3kJSSbSZczT9RDls/OUxWHf8k
awo5shLWixXLcY2weu0lmDvD1gM0gcPkBxs2jWxz/FZXpBFWaZyxQvEtDO4Q7xo5XiHHVC+u8MvH
FsNmHOX2EnBBvAbUX58LIWs0UfY5EMa0swO335Sy/ZXrbjq6lrw5hTK2pEhDrug6/DR++5VWKMkH
kahNLPjAtWD+2MW46IO+5j323zwE5VGRGE8Ttg0E+y3ZsQnxnbjnrr47kWUyVW+ZIDews9SZXJ/9
WHfpwfSJXp9m10Hn0LwDxu8OJbNjxdiuMdHye+lbSPpWFlfWi2sjPUQ6hpmxn4/EgaqVa81k2cZm
9oA7foXv+SRklm2NkOCRLMLUnhNsQE6K9+DPZ1WPD8Zc6B1hNop6ArpHbLrfO38K9ihC402MF+6l
KtsvADA0IadxUwQ7zHXVE4t8XPWztFYly+xke0QMDn64g6pUHhu3Po7vPmiMs5tG2ZNL3mbuFo+e
Edj7uIGl1sYqOMAJYw920p1noKPqRvTgOPzNDbkmmBwap+ViRwQK8BSXADwskjmBS1bgq1Vp1fJM
p+fm6Co+hm0BRL/E/2Ihx0PCZ3ejc/KgGazje5PULCxvm2WpQy2JpxqLHIAIH/MWUlxrL+Y3v4yb
IxMOFNf9NjNiG69SYrLHiRJBVfE9FnV+MFPz5AyTt0xiu0XC6bOAkq5aWr2hNrwWxUC46QkUKZ5U
hfNS0BinrzEvbAhiB3RKzbIjXBgJQgS1k+z3E/0h0C199ZGxijiI4Jpmg3KXSNXsq4SvsoAdfBUD
x/hMqB8eojNxAskKuxGqzH5M9pWdfA1mLvagNlp+s/jp6Ml/lEGwrRU3wGzyy02Y5yhgUu0c5JQ9
Mg6IDjS4p006Bxf0JfIZmJZhNhdgUeJcFvlrqRmxzuPsnqSDzJcO9sY0IN/BVNo1g65gmztnBDZv
oTacU9+Z8hijVUM04uY70mDDtbbSi4c7IFnkzYsx1MZR20G26kY7u42os9s6fgqN7hU8Drg7dpq1
k+bRdozkB7I6c6sGk4mVxuMXzjrbaDHlt7CgXvSyAZdU56Ot8dNbY45qaTkK12tWnnNHhlgzyn4h
VD1swywrTxizaV/bSz6AWowHlBpqQ/QwC8rq5TrrAw+20fxUCnUQceQejG7aYblLrs1sJ6eymt/b
CQIK8dVfltlUuyYIsMe7c0v6kRNcJxJP1lNs3uUt4stWVfndMDChZcgNXHLq96nOwgfmTqchcMtT
Gzkv3Prw6inuM1zGj5Jih7x066Qw36+bsBBYQ1rC+jicSkEMH9ZHaKCtOASJXdxa7U4PNXJkL/d/
FIHA/nHXeEm8vQvylhjKzCGKJ0GPnb2VUG66dR3sknVTxshjYttDMOp526pFP0ZB+j3jtIPiE9KI
f8Y/hAQpRb84MqnDpJc+kNKF8yD7CW5Grfvojuzp8uwYdRcd2faeMCS9tVOJTIKKgrZ97tws/Jv7
JHQ+UhwDhyosWdVUgChuLUmgUi+vrYqntV9zLSTYjw+mEhdzEt3T4M4/SG5MTwVdooVwe7w7Qf0e
G4DIVextbNcpt52rE1x7FgILJix9nVono2+MQ+L0H0WVjEjMAo+uyFl6TUZktPVJXu2jS2Qkwrzw
A9pLe6o12ybIIbGy3IyHdSrMs6/6nzOhZVtsUfgXZn/pDB5XiHyaTx0zn15Ucj/cX0qpxger0Rsj
4RrXDr3B4TmbB8bL1jKKlT7UqVm9DdQ1+JMI9iGS5ujkdXVs3S6il2N6yKpwxCp7b3HuPJcqDbad
kafbIHblew/ILHjn7DK/bENYS6/UwcWtQu8YeK6/DPtmV2RufEdBAGMYAiY02fRRo+J8VejYFiTM
W0fMpBP+NiPeODcponBnJcb87NOEWkaFIe5Eny2mXrZG1WdHoQkczwrPP7md9k919suX/o6Qc3Eh
kIzBruujX0PF9buBtRkszyTjRpprE/4KUTyRgaCxW0nc3xNiD8L97Bl15kQ+ehKPGwxu8blWZMDY
YriWeZ4eYaaS3yMn3P+EaB8NX0bHhgp9I7z8bKO5ufhuRxRa6HDYp3pLbRWhYKLjY3elfRF19xGb
Tn+dsQIPbt+eFS3ZBaqAEgEQqUDKQpsYuyN6lEjMNxUMpO9UsMBsfzKIIiXYQau8WWMsDfczSrlF
6QV03Ozg5A/4YyJ1jwsvEjxGQVNfNW5QbSDbi+fe2OrOP3uhNM7ZmO0lgthTAzqoFv58Sw1mqUy+
iy25ffNBehtTVcXaALq5sg33NfQ1D88Y17d5/Eza7FFnFOuwTl4mCuwzkTSMl0R+jMzG3IUoiI9d
GQCbuC/9kKxRXYUDseND86QT8pgGrO4kIaVvUIrT5VQz7lWiKJZFRHcIC+itzArm9tKbnlsM1REZ
W6ogjD7kVHLN8trGhPUK1w1JTJNLw4mhSaQIzmkzrcYwPiPqFhsESs1Ta5LyAdcc+2XAJDUvhuCt
T/nngzjNF0VrmScaseG+x8S3ye/qKTCdL8rqGI4RvnkssNyCqM6djRARdbpFPFRt319qP9qb1pPl
Oh/LT6ST/mMt3kvfiU/SKF7L2OVs8B87s45OSRaj3UISgDPvjVnuizPXZFYM+YSRU7WkDTuICvLY
X+bIjvdm/JghfcPGLprHXpGTBSEq2fm2WuHVTt6GqH3AEyj3EYv7ODFINBF2DpVKX81u+KXldJmE
V6yCszSc9Nbef4zkV0H5xNpuGOJklfu5JMUvRfnMDS7vj6MlkGCxRssR+X1jy3enR3TQZp63C44d
PLczwCv/LOefDeAHvJbzwWOZr2mNTgsvUrfMbKKjRsjIreE8x+W6JnprpWvCxFsbIVWoInsX5El1
bfD5BUXp7GfSEw6lrd4ajX4zH3nNOq/rV+L0trJS6KlpJR/ZycbH2iMtZSKBkKvoJyMOHNBu+2gX
pPUGtK1rCoVrG4wvbt93N3vGXh1gLmTgXz95s/fljlh3tJ9Gp2DGSz1YtVgX/YkjeDr0rfl4T0wk
Jjj/9TsclgjEq5nP1jMi62bZEoT18FuuGmRbx3CRHpPodBQ4NW0i/SwUntfO0OPJml11Kekj37Po
GQuHvthlCuWLStGRpk7TPDk293IZpXiMikPuZCQqak9c3OmGHhXOWi2Cbel15m1wq73S/kxTyDZW
rjFMay81Uy42NUDYe+euCuh032MRj50k0R3znORy7bZnMyKpMMKxd4SkHDwoXL20w/yO5o3jnmpp
P+UVwbBBA5/G5BbqxPPIgVJiPpzI47IC3JclYhTk4UQWJ9SDiRUc2yp3N/Db8OD2OLX6zr0r70O8
od5EGqcHO2MwixeLXLl9WorXYhLM5dzRJ0CTOFHpzJiAo35L6Ut+S0aiZBizuky6ghWO+7xD6msZ
Ht6t/ALsSCODQdHINn+uceSxi3n7KEemONk5EbENijhb4D5s0PdHiHf2rkJRa7Y9V77gJRERbfS0
xXKaxx8DFc86aYmCyNMFmJHqFM8u4QyzWjqtfAxiu1+BNPwMQxgxQ8GGnMbDXjTlRRvmCY9M00Iq
qnCAoeQY14F5GIoIBZNt4N2WyXaeTeTi7ohMnDbCMU3FT72+/7QTNL1jyGdB4O6kUGXI+mtOplOk
tklS4JnJ0ceH0dVDielG5leRC+tMngk+W4cGkTe4xgJ51aGKxaP0sw+USukGs7uOI+7jXIZWssJL
MFeUJIS06vJHXAzcd7JdLdLw4EOc1ciBtziOaYSmxbH1jra+Z59bQYlzAC4sqZ6MTz28zIxTCjsP
gBMhwfEG6o8kVCUQt/qA8tj9lL5DHKNQu7uOMw+GkjBTmowGbrs+lsNR1LehHhAWyXFHnsHQJNPL
3JKFiq+43eDDQ/yKdSUVfMBQ9AKGD9uRx2vJOKm3+XTjuqO5qRO8UJ61j0hFXDV5VO7SgZseg5Er
LQ1Uq7XC0JeoBzaBaqVIEkDr4PVzjwso5L9DygRbpAuwAkdwqIZDkfK1S/IWNpYbvxmNfWI7/2FY
OBzLBseCaxClWmRkUFurwuDqzj5yKZshPk5xvRhMtDXjVBF32Eyr3Dy17bc+wh/aE6SNZ9CwSMtj
/XGc8Olw5Ft5v0mpYzehJvhI2Oq1stJ674X011V9NrPaW/FUDkdMkdIQ25yNFhe7CdTAxkydFgW9
dJqntaK17skIGADNdrvFAFN0HbO4wPrVMIYQ0rbOXfJW6vwJS5m1kS1a+mHuL9I0GeMoGvaWb3J1
IEN8g9EqWE4x7LcQOUpaPwo1XQcgc2FrnEdMb88JoU2d99SL+bFowDloXX3R3jKXfuN/dBKUce1l
22iiv5x1NNTmRe01TAVD+9WNMpq5ZfCiHY7HsmJexFiB3z11zkYRUMsHOHxOPbguq42CrVGGqynA
9Sran36XtYesYQkaUU3GutYtykINq8v8hADoHPPSvBJ0uErntLw2YvjwqnaLG8vc4Gb8ADrhHmKV
XOoeWMJYx2s/EObOCTk9eidMNhr3Rpk1UBNMsZrh+C8gHWabcTSXBfAr0abhMWmSEpFX0WKqy2L4
TSEHkdZ8BTXDAHDyi8KyGQLQil91yVMWiXJdSH0myxjFuV/WK4tI5ntVEK9HadMD60GY8UAcAS+u
PK4lu9qY3kV/b7hZ46YnHHJr4pVb0BUPlxFNW9m2x64q+y0jn4UnihHPqsnFrvQjtixj3qe9+yub
1LBzagJP75mKJjJ2y4JWk+ISSlLv6Jn9/2LvvHbkxtIt/UQ82Nz0t+G9y0gj3RApR+837dPPR9XB
dJdmpgvnfoAGoVRLlamIIPdv1vrWxPy2+qJl0JLGhJAdzD7Oqgyr9DCVwQ1vtsjKtWllD4EP+KKD
a70n2GIso9z5Sa6unfJOmlmLPSojJNoc5+FAYrlBjP2y6cJzW4X5Bor3qZMt+Z6wnmkHVsAxVk1B
bY+CE8QFZzjyS73b2HpT8PB8joR73+eyH5eKftTc5LU1rKeVIgvhOLMXypDJWlT1DT1Xu3d7iPki
mO7NFOYnArEhGAWYMZrx4pXSP4+NE71E/hbPXLtp4gfsCSCP0OMaAEy85SuSH8VKH7gpB88o9/VQ
YO4grNYeUp55QfCoqrsHS0Z3cvdFJdlHZqqXyYkFmnRgqqkg/XlMwVFk/ZcxbiGtpdRXgQlYdn7X
iXzMdXvXlL27JJ1lYpkbrSbDnJEIYbO05542XkdD9Iu7z1gnmnWpuS+4YUeP/Wx2i0ccGooTZ8MK
1VnpjqChb6KHHWtMBXr7UtTQzzqm7vgy6niVgYlYV21gwA5VwTqyFGZ6bDkULOEHJJ52TTT6sI31
hD6/qm6jziqiDBVoB5DHeZUcioIP6pBKViBR7VAi59kK/Sux3Bpnf2+LJ6rkkyJvip0DfZwwtTuA
Dl7lgLei9uolPUhN958fJB4PdurZqtABNfFA7zdhpb4nGYgSzVnGb06vj7dCq370KSuEGF8xRKe5
Ouh4wGGD8fy9M8KOmyWspc+rZjaTxcMlkytXaPvw3ffNNwxQ0wE4z5fJceVL5mQrX1bxJ+twJnv2
UnTCWaIGwQWYpWcOcELTdfWV933gbiIVvQms5WzQPtGT8UD3Sf/W6XGxfcUSEIE7C+iHixbi8hRe
Mu2dHF1Ez5lHMijBVOxe2UN+c4NB7ArVLcugtK7wRU0aTbl3kvQ974Rxs1ulH+DEfDNShp0dIeA2
j72lE0zfgkSsYda1a0/JN1dXik8m3BJfpN/6Ob4+8ZNDlPrzdlZqxKtzEaglloXdlxiEWMFq7HMK
euJlNAzVRq8avPg43E4IkcZ1iJxpFQ3lC4w8Rh6ZnICtLX05bbD6TKyvTQQCDomFoQviytcdbhCP
8WwSJKewFfAB9XuV+M5xTns5DIn6wRmdrisIwwtP2K8Sgi8MRYPqbH7mAD9CYdOBK5NxfB9GSL1d
g8mvtwBVxFO/Tp34R5DOimPJkCdJp1tuBKuuzrAWSSiLhluuNKgobfWSaTFWXj+1TqBpv2cFdU6m
1fEJhFanD28xaX5+ALFKjwTC3nHgDCyw+hQsWOrU3CBReHEK8sgdz35KVocZoSHga4TaeDxnFloX
kKcOO3HpBsahw1HCtNf0n0EBqyjKPisnq+5OKYZrVXC8Ixet3vIwWsvGySmsrfzWek180JPCXhK8
erPrQrzWTvuhwiT9gXD0mhZUOZkiT9bD334oUSIcfv/q96WPc/MwxiGLx7LPIMMNSCnQOsH66fR6
B7QuOadVE24r5WlwVwpnbTAJoJ/0GIkzIGEfgdsKmOy+LMC0djNxz6/zcN9iDH3lT9D7FeP191d9
FL6OytwHjEOPgGHFK9/uHfuSvASFGWyyApt5mPVI7F2TAPC80JJ1p/Rsx95ghNYRdG9pHJ7FYA/f
Ch8jVZOM1c0h746xPdLfyneXbKW6b8V8iVDErMxpkMdSmt1NVqBGhLTNfZFprIFkfg2a3nkdSlAa
iCD0rd0l4QvO6GPZRPmh77Dqsw3hlyGpgAlr3WzdObRWExK7lVYBxJhyTa7sJMaN/9ucKK3CODvA
tjR0JIfBiE5E9PW3HHP0vvTgiiP+8t9buqilwhR9CJuQGo+FL+oEPHsBaxb2aNa1Etb3Ik2Dj7ic
0AU2CM2UMQYfPF5Ys7c6EyPlZUuziP3DaH11Wyf8UP1gHondrRhe8WXkAPGGx4jHVNT2I4nso+nT
gtV1/GLYsXnT7OHdUFr8YXqEmzNR0db9zNXS5u8RaRz+9E87UFfaq8PgSnRx9uHHun8o3MBc4m9L
P2w3RmtspMkhm1bYCAp+h3xBJ+tfBydXF1U79DxoifhplLtuAsI0ywLTpANHc6V69+4JWX8kiX+L
XT185MaY3nUVv9Gqy0OcU9QPfCaOQHp0nA1WhEaj6JyPfATvJiQnBr6wzA7rSzc4cl0MPM5YhFs3
XCHlWlZqWk3aaN1Cgjkra5THqnUtFigFPlpFGkQYYMtMhuHiWbAwcehuUYud9QYXaxDBrjNBULMv
LKplhwbdF/gBnVbUN2++ZInZUcxPQDFy9msd44aoB61clvpw5YPJ2n1yZxmN3OaiCTdubyQ4mb3r
oA/iGMLTaz2hnUbQYDxQxbWTNd5QPgwabJvkXZO1uNaYbxZTqcJtCERjxIlwDDoTqmjInDmSSX77
69I47hWUW13XDqIg4K0IuRjEGocqdrFxpx5Li8y7hhiujlBuTnAYM895tJotjlBiuyVygHxj9swG
DLNWi0ZMX1yb5SSNxRJIEeP3ImXyXHMmB3UDUSUw9OvvC6hOedXs6gVJYLsn9hxPegeAgN5vWwdj
f6k89oN1TFBsyb4x8YzilAr0XS4NE9Fy2aUvbGsX5tBiqlmO1W1rH+FBXiD9EoMhr+k00ozr9Lhj
cUMr+lCxaVx/X6bWfsU/llHOx9s8eOd1SC/gzYurCxzxmpZ6vVIOGPki4WOZfOcpra79M3D8X1PM
YscVsTrY0/SAduguTJSrmxqTsgQLcilLliNaEejbnCfu/j8LYr0/0jSkZGtLHogxZx6xtZJ/eJNS
MwiL0QpR2kX2tWxFcXE0F/yDXqxgWw00USfVoRLU6ncDg8k9yrgz6rnRiliXOyGobDa24Gs7g/8j
J3R3zLSvmCkiACHkBNvkyR3BhJe4ecKGIjODT9VBMxZg31eaSosTuJ90lTbtJsdJegqi1t6KuLHZ
JcGhw7yCqdZFDREzrbSN+5An39MYYrDATp3iKI1HBH7Sh/LpQEDf67q3NQLj1zBp6KKi0Dmww/jm
itE5OXmntgCbYxwctqZhx4125IJuWEWiPQ4Yz4733pgYA/gSZJti+Q2PaZd3zRly6eRr1ZcarSpt
WZESn0szbejFPjUZNSq96O+iSL4UenmPmKFtW5qnqekwuIv4IAKOdKLW3LXPgnsBwtA/lrm45xhH
NnQQBhNPqAWpWbpfoqS9g9VEI9MyjnEN1o32sRpz5rMwaD3qutps/tKE/3/rwfM/J39Lg8/7f7Ae
fGKqz//0HvBX/vIemOK/TBPMr4tTi5to9gr8t/VQev9lyDkrBJkBQTie/S/vAf5CEoEpIlkQSbT+
0rMxDfy3+0DTcSbiO8CYSNQrDgVp/o/sB38XMbvYDhx9th/gahG2bht/iJg9Ebpm189E2Lnr9Rx8
cHC9u7IrLnTd4bpqlL0TNlgPlYlPVYAJyAu5TFM/ufojlsz//dr934wH83f7l/b+r5/GJdLE5PUy
SCr4I+GmKkINqQAFlV1GwSrBcLAMsL0/Si22HpDWnxoBE2xNqbjcbAluq1ix8M8ebIbT9UgK8art
MUoZlaopMNr2L/D+/1P0bfyd5c7P50mTfC3hzm+oxRSOn//fJN8lWEkt7kLGroyA10IP24UzmpIp
rPyoJJUf7uAsBt2OtAh1JIJTtOdQlwvaPe5J42pT5qyH0KqWNDvgXRIPAhHgPmIC9EXvGpxvRe2c
WOqHu8Bur9UY3hlnAwXu/J90TJgfUMUvmhkuxpYRtp4RLG2Gjv/wL5V8jP54K/in4kolNE0wISWW
8u//1F4EsQldFTAXCNg3sIfnycvMq9C1BhULFjyy4IEvWhOpqpXW3Wikqp2LZn2NNf9tjHp57Wz9
Wy6bz3bS+9vvC2EMGUtt6CAicPYRSDOdYsWtLkGNKQwlk4Mp3hqWpZTOKgpy7J5DA6tgaB2UcnOG
jdGoM+MrS/KI9PVLEBvm0myeyqfIcpGUPlnInYK+Ku9I59M1OMfhJhv7pw/eoG3bi0nUABJQzd01
BednmxnGLtd698iI9lgYTfjXJawhocSDsFZmjRIwLO01IrNiPUSev5XhWC7picXJD6tDTijObkyp
86RdbMbQL350mfYt4u986E1/hGlOmn1u75REnhxAILLxEtyctLyEDVutHJT2QYt+5j04itBJ3Q24
xP4GSQpAosvuthiY4bZo665Nm0xbx66w4iTFCjJ+dcDV1K/SWuFqrAL/IIxl5UgXkqOcthqFBAAw
WrmWc6vxo/CS0RgtrCpbdS0isShbscou91XifKZT7h78lsaMKLetPenqlHTFJmgdwafQfrcGC7xn
HbNGM3E4wrzX76Po94oWh32tPSL/NubuKzcvcofo3D/HuPCXJGHO+iMzvvKUia9l4UQLUZoR6HHz
HV0lqxe7ay6lb7gHVSEQ8UcoR74ZAXPgRxvHXG5BycoVg53oXkZvdhCvGXGrJ9YtY1/YsIU0IGYv
YdZ9xgl+ZhHmZIMEica0MjwTG7DVtJTm0MaO6afg56uJtidt7eVb3CkEm3HdHFXIPolhNnA+uaUW
1XdmozomMzDlWVO4l6zhLygfcKRu0wiAxLsoFrbryqtKHMd+trFNXD523p2cKAAybTKbAEji1VrG
zAckFGd1na0wWwxfWsylNPLjGiuTt52Y0pVs2zClQmKUdfxkdAJzWM+rzeBY5xIM5JOAmOpixjXB
DyUDM9UqFCq6cpetnjMvRyZ3SlnJpqJ9tRWb1loGr4yCV6J0u3XTRKCP6+jJdDrbVPPIQh/r6aFs
9xtDDJw2eKvEFFM9hMxo2rCEL2fnLo9YB9ZCCzTfFlN4r6n+/+GR/3ejl8sJh4zPdj2yUvFUsjH+
4zlTVSOKfQxNHtEWyzBPpwMkfXdpkiOIVnUw+olqjR+4Cgdnp7ngncxyKr9G2L/SDW52opRMfvh5
UGsropAZDxjGP/mt/zyYJA9IG5egdNzZq/+n16e04eSn80iFOw2vN2f6ASE9tFKWkBl+kWTqR5bV
JZpjdxFUw26IE39HKdcvITfr+y6SXwhn8E8TIYn/8ArOpcLfTk0pDd2Ujm0KEiAdz/2jQo+RIWfJ
1MKchAB1BQwWYLDyvQ/cgow2xajedASzS8ET5SlFsY5xJR1axItLBiHAPKVPphxL/+Sk1fWOGIpH
Fpr6xQ3d+nVMtrCis9PUJR/DPIKJe3Pcu+S7YbtKzwjehmPMTdFUng38uECcPhrRq+NFHz7atEWe
gLd2a71ZOENfMcFq4r0I4OTOQtuwKz3gIZHY0UHDilV6fxpgbiz7rKWZKV3jhZX1e5uaZMlOhKEi
YSzYYphALYupfvQSwmKsmAtXoVY/IgMGrO/Q6MeGd/x9advAPwY+m4RoXnsFNiW5bb2ULGZuOb8h
HBXfRyZDy5Qn71s4CzsQnVlsytDYWXYPwbsdzvAls5WkAuoWjml/tSYdtRGu7pG51pmxc4V24dfg
C+cxBFg5SoGajqGEWo6Vba1xdkQXnOcAgH35MmGKMIpjr5Lqr0ubESGhGIPto/kfJZtpWrtEn62F
G9KfxqX2nJhxHkY0bVcYWMtKb4erPzWwVL2225jYJTjDUJwXyhU7X003DCXDGZOFIDklH4/QI+xz
15fMGpMtDqDms8rsY4uTBJmK/s3zKodc6/4zSxWUwwT9e+8N5kVnLAQxtOvgrPGSW0MSrEYAKQvE
fRdrcq03cpp2rWWNdytveKSkzRckCdmGGze786efgvi1Gpw6y7Im3QxhYF00NQQLE+zjyikZmoVZ
visDo3yb9BQlMnQ2jzCwW5PIxaS+WibEvQmd7bruvexp8UAjipoueTIa62BktdrlXt2d/+GO+rMo
xuwH2gNzLwW6ABDyRxlK8xVKw2fPjj4KNKTdeE9kkTcf0uXe5fTY5A1wMitN6y3e4QLgpF6flRHG
z6S/OZP38Q8/j5w9p/9eF9OEY4gVLj/P7yfR/BD9t7ozVlXjcX6RoIV9zs+GemeMHpEZrU4iuK6v
FPxCCevjU4soFYUSKPrTTeYEcEKyWt/OjfZTGOaLoQ3u2iPMHDNLFT4nPKIrp5bxNWj1xYie9hIk
9muAgRDjZ6heh4TVCWF79gaqc3CKoBvAVkin58itwrsApbArcZhM9imrUwpTpsavnFtffVPbRo77
MjRW8QXO3kJZ8SNidvIM5osFRXIaEuh581e+r+ngn/sPxyNunUyJlt1iWn7zEfoezCoayQPS1jEY
u+PvSzr/ClDPrH7rsu2QsbBg+CqWeat3Tw8DmEoGypN5zj44JncHqCIgW17/NVLRaxRiCWG1AFA6
hw5tqdRBueMOd5miCEP0iAoTPjK1wrWyFIUkJQZzL8xW2rvTVHITU/Rc81l54WLnWMmwjq+Z2T0o
TMIp2xhGTchMC5Fw0Ph0FGMfHwKdrZAbKdxmUJoOU0ZYUoh+AeBhjzKNjdMOKat5rTO2k2MOuTVv
ufliNzyCkLU3fevlD13/SBs1vMTzBaZJuTQxzdAnDdEx+6YnpKcnFqANVM2PIOCxCDpjOgezXrjC
kPEB4DZ/GSfgk6Wu/WOK/d8HRZzkfEhdNmtYp3HE6n+eke1otoBdcY2n/qIZjPgbfgEi7Vs/Otll
US+cyL4X3fjpWEC3mRkeK4P9m3SGr5Hlu0jWxfc6WfzDrfN/nI2GYRNKzun1+/D+s42pHLzPVgXn
0JlxLpD0y00Jy2JvYV1b6VVmfWlaJneDgC2ZSUPbBRHijsHthv9xCQFWWLiG5ZBJy//mnv7f72Hb
QdLSG/OY2aYLaPr9zNNFyz4W56guhk0BDnmpe724FC45R11NUmLR2RxP4xuhjM4V6Xu3tjvvxQ/+
0fE/lwh/e8AYjoCSwDTBZHZo/i4x/u0BQ9HuCy+U2CMiN9+QTfXkZVm7BIT6vVd+E221tVkfvzPG
D/Dv8tq5pLEsJHhpOwuwZVpOuXZy9i0JrLWTS2/yKiuCaS0AZf/5LTV178/e1OCndSwLhcAscTWc
P9pwdKp4t4oWXP8Y7DNgg1dRendQ0htorPYl0l32/k168mGDsma1wrVl7ysyE9bZaFSrNN2YDVvi
SjSXqdWdpaOMq164j65UAGtC/QzFGaRSzlFnBYCPHLeO1hn82wMP3Ahq/5mwDIDNJa7NHr7a0LJp
bdkrlrIng9QA4mSXU7su8hxrPEYw672sd5ZfHLDREjSDLZYxQXfFivJNDj0k0RF5fNs8Kq2KFzzN
jBV+7Lc2pdAvzRBfVcw+ocE7vjAaCIyW27LNssHvoWr1eg/sGVVPWLYfti1eOs5vU6CAZhSyR0GE
uRocgZP6Bncm2pWCpBLhNGDrzWoh+Paw7UEsQmGySLGqyEqm0VbVdIKVMR1ir38FSEDe4TTRx2Lk
iYDwJKxSd1EXvo86dLw48cJT3aD38dovnbMNU6tdhWy1F5X6JWexcrSikE+X4XhTvN+LgnzOVYWL
DyAzhBscMvEtY/LO8jyLV0mXQ0Ds4YfDXaX1rQznkIggvfRV+DDRpBbOsPDjpFjgiGPtsigjm+7f
7tpjxaHt7RU9OwhaAw18nzJcTyd58G1WIkosop5Lgd2FaQMbbIaunl4eYhLiNxkPZoy3gAbzSCyL
RHxOYkgYdLDmQz7QvxFcUiZ1/+7aUKlS26nXMTKiPmbb3dgWouceeM8YfEErOSK+aBJAANEmksSM
qbLBBKSeHoFdqQvVdIAaaNqoikM8fQ+jDcfFyD427+pvAgfy0tD7BjM14rEa1mPTnAaqnRc3xfma
Rzh7m2CC9TDK/WjCXBJhv+wI79hLZjErntQAMjoL+DMqnZLU0CUGQvLh3YDlWxCtGg19BAmABqxt
hMKTYT7Y20dnK9ZeUNw0+6D5Dm2YWM7iu1eHP+O0mI5mOsKFQk1PXlzM8gQEv/HkG4NMFXJV++aX
mXw6SvADtreaLZ0liUgBurYifrLnUgjrnas56BKeZXgyW7zbpVvvnF61y2LQgF5Pontp7PSY1OEN
oyBqghSK9jhFV4Kv81NFnxKOIbFl1nDNZAFt0uyfeegvP0r8B7tuCl9k4EhUj8MpiSPGQr964BUr
OCZvA+pqvcqrB+OXjVQscCurPAobPQ5mg+FA44GnGKHW5BG85DcSMdw0gAgwf9WyqzZVnFQLvNEZ
9cAhc8CYmp0M9koGZ0msFVMwEL6t0H4MWoMQz0jFui44okE1RkudNQlOhCQ7tf1XQwwD/6i02GZI
Qj06QlJ4ytey0LRVQmaMnDO5hEO82xjEy76rEKBC9xd1PcH+Lr96heKHo9hGMDRtnMl+GjiiATNN
b72frI3aK9b0ydi2ctjuKZ/OUEz9riY7IE8YoMTlEStDgAgQvig3Qa574SJGo7CcaozDTE38JYm3
yyYE48oQGOsKz6XlgE0lj7+CYIIowiBuW47vGCO4hRi3LkdRjcGCpBACfxkLJupj6tpdW4Icddrg
RSSYXwmvipH7pVu2yfHK0SGJ2nb7Y6rxHmqpa6xqMxrOblMWGHCR3aqkXMaGPr7EpihWjWW8x0XP
rMTu3nS9n3Z95zLtMd8tI0Kw/nASJDt9kBDpBorbA+N6QGBNu1JOim7Ir9dIExIs5hmqt2FkJZX5
CIOKHoYWPXOdVdu8yprDaPcXDuto14jyFGDX33f6qiAmY0cNzoYwV+bJru1zljG+FJ3LznMOPB5d
dnL4xK5T9OajHjo6yACof9bSwvWMmxXPpLNKSySPUVkjCnX9rfLY/wS81phwrVXjza9W6l3koDDm
mI3Y9g3pOdhtw2Ppp4iorLb4WgXlvcbfsQtH19kNubU11PhBGkW6CbIA5dzcp7p1A1bNK4pNzbm+
dCZna7QwYT09LHAlq2xVVk+yg51vvK4a0pCy2FgkUzJZH/uTaqLX0s1/DYM53QS5Egyaf7rFD0N1
4cWvvIEkqNTcEYzXLQ3Za6gIrQ+d2Dum0wQRhSkqGoVl3srI43UwUm0Hf3owmNnmXcxkEjs7+eYF
+C/UxbJ5QA/UzvTAazKC+teuBemSjohVndyPSVdgMhQJYGBOD465Ih5tE4/ZW2hBy4/tAqWSK55x
hAHZ4ECMlW1shAl+vtBHXFX5rZlhDAk5RyTy8Twa4Xg8zOZhDIrH7yRq1uewLmoiYwT8XLbSfMB5
Mfk4cSzliLjdn6nmaCvHGjVqehDrZVXlLxW6yyYGoWtIL/9ioqzAxrDoKtSfXa0lxyoe7v4IAN0F
NXBIW1aalhOjmgrMeyjK9eRi8WLi+2WoKn0rJ94wPYHgChDePZRZ41GmtD953jwbUW8ople+b8E6
zKZ3BSHgE2QFYQLdsK3pRx4QXJmaJeNb05b+WtVZw2N+GNaGoOe3i2hBOFBChA5vg8M0POdjwILy
WropO/IZAghTcMHBPcOz86MBEGSj4O+tHfj/y6kffqo62rK8iUh04sQExtfGM4e6se1NEaXlQQes
YjRoiykP9xRiSxnm2g36TLmNCXhcdiDIsYPGHaGa0sIwMcUIeDr76PQVod10TVsXadQW1dXw0Qwl
RkqaGzIssXQkbU/q4AamQBGHq5GtwyfBGwjWJ/UASPU9SDO5FcNog7vz22YXNUpbg8/49HNUCrpJ
ZANhTrjBWpzpY6VFz97n4ejXBJ6iYznWTThu9V5m+IkDf13MJOaqpUnUUJ36ZjZHXs/ApwmMgA9D
vLG7R5b2AIiJkwn3Ig2+B76zDkRvf7BDJq6+GHyAegHRxoF9MACoi9cSbH1gqOJaQos+poVPfl23
h99Q3VRVRfduvkyOdcCt6p2ILw/vo1Mx8KVD6hWZWh7hm+aUEnhpFB9og5KNZun9tsk9EI3hQMZX
8+IxKydArV2xOKZ46thiWyWGP6xQ3irC6nrMcv/LxC16mBSiEQIGJOJ/K6BONEEaawVvc19YzplK
p4RRjeFWH+llzbRsrrE3NVerHe98RLPbGAjjrmxkjFJF/VbDGnXMo9LCrsw0vca2sTXopK4mUtFt
xNMK1k4d3iOXTUohktsYMViIjKzCWz4a63rAk1R2gTwD/mMJpLSPHk/HheeZf6gVW5BQM/KzzzT7
CpcQXjRADlty4/HHiCahFl8NeoInqEuNfYZsn5oZ7RJYacTABK5AY0wQjjZw1APlfVpMoiTU7btW
ev7D6YS+yW2iCv/6UmiQhKDrxIMbrhFTQXpu3lMy3u44zuRrrwfbiiz4e+KbV+nWbE8N88dohNab
6KmvqcrtIEA7OC0NUFHXREAUUs6bnZQuo7e42SF+JfnK7dNnIe2WSjhVbyV3M34872Ci+yRcPB5O
v3/1r8vv30tDQU48yj4p8u/AWlA69oF+jdzmRw1VZma3ZBtg9ONRymonM46UJtc/vAxT/KQ54WuM
0Q32qqUfINxHrwLsYtICkHER2R5mpe0BdQ9yEi/4GtWWvRgnjlunhvecgakkumEiQD02xJoawVrm
WCvOYZUTIBq47g6cNqY4q/BeQg+jYKRGCqM4xG0cSJ4bozxUYSyArQ7ZLVRO8OyB4y3Nsc92WsOX
EGPeWtFaD6dE9tyHbnNXlU4OAoSLGzVkspKIhouFNEts+cYLEiLEM4TFnBmSFaskS/Wd7aTtGV6E
OlNRP9PMHA/TfBRN7XjWQoeeyzailaX75sK3HecLIrftMBrqR9Ezs0xYyS9s4U97W2bFxWJJjtxf
ko+XvFTyRZTwxH5f/FoiEq8QG/WhoW5D04PpFS7eAr9WN6yuwcm1qV1oDv2XyvNfsaW2h9wr86dP
8bphLkK6c6jqU9wyC+81QN0YrftNI/XXupfpI8wMedEMsjWElXRfBPq/BVDyatbPqkvZlLiuDHJU
DM2ySfoEf9tWHkk7ZAJHlh59ZmgwS4KTf8QmWaGM+OAvWIiwFaOAazPG1rX5qjUZXXOUhNfk98Ws
BhBThrGPdI9ty6ZrUuNuJKSl5klp7HPrE8Q2kH/tVDtltWM0+9Kmln+yjUY79eozyijdRxOvXzOj
6n9fnCkjkRwazZQGFz1p/HPaTN4jFh02WoJs81pHJYls9Isx0Qu5lgqubt6wVqxFcGh6thVRW5lb
Gpn4HhV+dFc+FndTQ7us7J/Es7VrDMw9fmaBBp3K+5fyKrB2BX15klk/qqlSz0jG+TN76PjYkG9S
JqXek1A3/dU24nciP73vzBZeGBXVb1R53Sbrq+wQ6yZrXAvNaIvwW9eN4NIVUt8Dm6lAlobxchrt
8FBHlClTaVvb32uGsRvK3WTF+LkxrNywh4ONSFpzofNP3Vq+TM42GJpRb7PjxAMfWgV6ZC/laADv
9arbrbi72kvn8Y05aR0c4RyX8Cew7xpHXd0xsI2rAJbfBt2W/mQz7uzM2dHbufKzpxB86bD3Iy+I
PgHUdgvTs35y840HI0xRPHp2txrN8YkhXWy8uEDsplkduaZhy+6zbO5Jcm9KHZ5PHUcvNlFGuzlS
II7NW9q51roZWT8XkZ9dZdFx1pV9u9RGbdPM4SRKmcVJeHDISk6FTZVGMWMXlK9ErecPz5+oK4p4
o3kjuWeGsG9qvpjx4O8gzTMjq7NFl5Msj0zYvih3tC/1fKFd6BZ97+XbtDf6Y2QQZ5X07t6DUrIa
LJyozBTlayfZIvZecBckqujGoM2YfRLTCffCnmXG1iatMuc073mBb9nI2fyMuWmuX9Ipda+wHJy/
LqGLejlnwefXEeb1Lk+vnqfZyzppxKdF6lHRNPKHOxELMxbWV6pB9dBwyiwosIurDMmvD5jEW2GR
vo0Vs1kqbPOIXVJJ4IQRmNlXwoPXbBvqO40gHJAhvpA7H19iAP5RH/en31/VZTMtqY3DAziDGyF0
+rMiaanvOGEIMHceCI1wzGr+eHV/i6DtW4k/aGWEY3Ukr746BhnDrgbdvZUjXphPJGu+NEPbXKm/
1mFHtLcg5/jUAXA6WbiUVTh0O5MYtrWqnOmrTQ4UTtvsexYmLLzAMF9Zztrku/yC2nevyIzoyLM5
sUmS28khjrprpEFAGpa4OpWsqyFZHax0DkxvAv3IQ0UcVY1NyaEOz9tp5pyNR1An1s2qFRdaUrQm
X8mpqQ+d0dUfUCYDVD/AifSURBsm+GY5IE0KCS5Oxjo6NgnjUxVYXxO3K6B7sQuLDN0/e7mdQrIe
za9NKH+NOawO/qMEuSdEkHdDyjR9vu8GDdd0mxc7v4uSR07s7BHVBGdmWnTXULo2fY74EGI8JpHW
vATIHF/Kej+S5izQLF81UdrX379SnvrQUutV2VG2k/kQvfpDh3caQ8Jah/iyJwa2WvVQDlcycjAQ
yohc9ph4z6D3g11dmPUG36e5lxICoUpUvjWZC+BLdBFS23q5jGxFE+N5Nz0Ij1aknxsg52QTZisb
acW5G6uEnBNgYiS6oXmumojAA6e+583ZXPqdMVxtTuZrW47eSi//F1FnttwosGzRLyKCsYBXzZMt
yZPcfiHcbRsopmKG+vq75HPinodWSLbaliUoKjP3Xhsq1gT/72wzhIB1SoSOS6+T3mWXZSjBQFqX
BRhHqxwe7IY1Zp5ksslEA8ftfmMEDKGApZ8sZrpUWdm4HYXxYYwq2oxGMB3KcSTPa+DsBWAxH+BZ
Lu3wjX2m8VkZtPMSkc8XLxvLU2IjXkThj5iqtpNdFL4NNaxynMDrMUjgdpS4FkMpWdoJoWRXtzHE
HH0I7OS9N3wUDqKrviOykU2o3tf9RNk4Nw2a3OmnVN7wGUl6nB5G4UsaBOVDHWLEynzGn5bsT3Kq
9HPiOgvbQZA+Ci9c4z1PPuvqsyNDgotT1G2rnFeXsLf8A0CF1uCAmmLwX6POBYZUCZJHhebQCs21
4M1Zi6BqMT96l5CUEydMxccEzWqhcqXPDoitxwS/MxYX3TwYlGxLXOdfyagNhsng/EK3Zlp3Twtz
h3VIyvjfJHuZvRjaTDeFe3eoxKty2/3kts7HLDt/xeowY4zzVzb9jbeQjDa3dKY/QWduaP59zQPz
tLCcEXQr6xp6Fn258py6Wv1Thrp27CnfymiUyGrKfFk7s7E1TVYzoxef/lQfLIgsj4wIa5aR6OpE
9SdFVfbg9VN2hq6T0fFKKxA5tPG0Z7+lbeYvw8R9y3VxJ1zY4TKp22cxBnplFvoU34eUSdeZT5E/
GAv2sdY5kG53upvWkAOn/d+8f3SYDH66KVbCjiWIsL38bxv9xCp7odfUH6qMxi8KciK/DL9baIrp
i8FfJu7HQBoRpV1HQ0mcIeUA4TtB/1Fb9X2rLQpC3DhsoBqiPXzpMyu9JMTSPN9Xh1jl/fX3Ua9y
MKO2SdPLI3J+iOU7/dUET0+KBXrcYTIxySQxcFfiXg2DKn5pcUWQLmPfXGalS6POspVhjc9JHulV
56bP0M/rc2icyKZXRC912aYk5LAOm0UZ1t+ElLa0VRcS1CUNkuZj1nW1RgAW7RyFWXd2vk2iZpvJ
Bsfo/CsjHT8w2Qjohne1OKAYXnj3saubBUz9if1Dcfc+WznWxxiCrDTKvSU/88D6m0uFiYCI71OH
5RI0y5iuJEQ7PhgOhhAkopzG7KI7dM5F33wnSAEjtlgrbMt6MzMZ7oP4ofOa8aEOrPg4cbUtQtLj
VXaKSVOvScuEVFf+bQoIn2ice4wLslU0wazz7yN8lNZh6pIb+S/DSsnpfQa+8TIE8X8WCPJv7mE2
1iVmUrvHVz6LY0btEcrOonk52X9yJehdiKI5E+xqXEpdfxeOYf+Jerw2FXl2OFmRMDXiLfELn2SE
xkTd1n7RSU8edQF/XyZFt84xxxWgM56G1kmf2tl7GKVybrBSxGIo0hbflHxmGWfXGM7vQ8DBY4/y
xxmpFpI+Sm51QUoOvIXiGGUTUbMqvfTKTq8MBfPV2It2m3XuIp3YMWJRv3iWegzaaCkLXkbVek8h
mIVbb8Us+25J1LLIPvLRAD7qMnEjba/dRWUdbNEKpHd5/UsTBnfF2rr3MRsZdCdvJamo7GHojfFR
FuF4lqw7cSK6XceVj0wf7zVMumJHekS96io6VaOubhYUvGXYtvlxEG55a93hNIPVvNqtOsPDZknh
SkKVHfxrM07pcI6mQ+Pofvn7sB4muY0kxl5lJygPim78k3X1c5s4w16E9FnCjMIzy81LZA+ASNCW
EPfbIj7dyDHRK2Q01cWf81fiXqeV7litQYaMO/jsau2RXPjezfcxz2xZe4etHUzo6S0GR0Zwa7Mf
7Yqe1eDK6+ipd2W/tnOkXvog/C5xv+BmCetlaYfzU++Z55n0Uzx2TrxXU4BDreKF1ZPujiUkHC+e
Xumxz5JEaWhWJI6yqNh1vffNYdxD484BTGp5C6OB1zXG4RZyu7wVgnz7IOEsTzMCRCsyDB/9Kf7U
8R8UNviMx7o7gjGOL/zKz19USi1CgT6CPv7vw7hA3CQa/5bqELZFVDuAdvpXZh7rKQbwJhJXPWBb
6v5zmFVl4y2dtvxAx+JsBPiapVeO7eEpHEZWLZZRpJQATVJjfFJgPi5Fp9KjAf5zeTdvGbz6fBQE
pUQT6ZOk91qpfdXmjP8/9V0qHz7xXONd9u8P0QBy4KgW3Sxq2oWR9caDE2wSm5zUGZPPolFUp4SO
OdfE8U+V06TQjkJIHnSR2Snn/jEF0rTsPcjcFYHCK4JMn7oW+moxm/DmmDsQirig0TDhWvoGJUhH
tjXiA+mBFILlCOI8fgGEaTxUYPqYZnQOpBTL4tJrpHg2QXfOPf2AKgU6V+Q9EZ7ALNQszg670n2K
9OymMus5KE3/UtNpPBQxz8+57HHNgBcCQjNFodsARDjZ5HUhyAj62yBya1PdUzeqgd01LaqY4/Lu
41m5fmQeStc/GTGNZuRZ5ja4qMJrb3MdO4/4MqB7iKa96VoRIZl47EvcEtKo90zioHxg0rwsybJn
4sEL8FgX1RhdlZpOeRZZRwwvCLNM97XVU3JWI5mhv8cJ3mgIO4wZcY6TGO1yjNNSRvSWm3imw9I6
sFDId4+3tM7L+lUK5T0mJW0bPPRPYz8jPvbXwQiJCRZwvTJtp34ZtQ8kORuXdoMXps+L6tYJFqYy
02wGbP3SpmStUIbsvWL0GBtwGfdT5sp2wzMN3d0CkKdLpWzzEGSg96o2tY49a4jdC/kUVM30XHGy
/i5uSo/2sWwZGmdt0t/ieL7jgcZyW1Xtv0o7w+X+Wbf+cAeLs3NreZUSuPpOtdDmcQt6aU9N5Gpj
wXQakkkObtJusl2kYrGdpUs3W3bBO6Eyt0E5T80QamJU/Af+nJ05QRIth1f20FjMXDJS3MjdGjLF
MuDsEFm2SHwItC0/Zr8xNpVed+TrLmbGtKta2P+KFLV9b9TlYZphg2R6RrcqpyfXKKa9QGN14B2s
D12YtjtMq6t8MJkCGLNJbKlsYepN/mrAU7yo7AT8LfzOVSPnBnRC7XzG+YSYV/sX2UsLkUjIvswC
K9oF3X5wx/cggxHvda+xrOa9NnrIEJ6dbuZm/hhc293SGvjMQoI84UIiAkwKLAbR1c0q2o4zrVdf
X82Mc939sgorPURWURL9OJSH8H7zey/xsHfk2N0Xna0QFo/NgXlkay6H2msOswEULxYtTRPTAaRt
OS3dQ250HXf/uff7UA4aijnBFU3XMRvO/ntjI9kkJDv8KmPL3sUaPHgcj4ca6QgYezmsxowefzTX
G1N4SHP4mW0Mevr3HsZCxBtm8kNbfj7YYzKT9A1mbPSB2oH5+jf2kqYbvM/13HboLO434//fKwPp
w/9Lt4oez76truhkO+UMBw6R4WDO/XBAk8HskuV9pRrvjCXd3ja4G3E7g5QiXpuwYZoEh+D+tv0+
jKkMCaW+NmUaLqLU/ozYzE4TAXjCGtHd+n66+s8x4SrEm34H++P38e/NTDPZcXu10UxykJQDxGvb
2dDEz7ORc8t0J3FcerSLwjQu4EvzyYo85a3yrmM7ZqsixFFKrcimL7arg1WW6hBoJCb6MSpUe3Tl
+HfM9QlFkrWanflKCc9gPEiZH6S/t8yEn5KeOY4RoENL7vlcMdib1e8x3Nxf9O8rJVgpX5HF6BCt
UCXH0sdzWtWVpO8gcOffb8pU9v+557gKyH0LtxU0zqEZYtJG7/fcFm43HkVOVHuuNhLXwaHr1QoQ
1XcZh+6adglM9ZDGt6ExHTUVcUvTvrGINpMTZDmDrx0I6+SItOkY/O/m92s1l4RlHVsPqc8l4/fQ
nmW2i7Nx3jWFNo8Gdo2j44KRqM1g7zb2LYi9bRs47bLVHS51GFwLuqHmKnaVOPzeRA73cGo/NX43
nuhsPBgV3fwRQdLCc+d/DXSYu3DkhTsr0HrxKh3GF7Ngdtm69gXLElyCIEBf7eHujTJ1WEcq2KPz
wcVTTCkAJ4V8p4kGiIrIG++4KKgFWNvLRxGDDyLeSAOhDj88ZpuMnLoHBAQclnH4J5vUh6fyapdn
ZNiPLe4cRLRoTxj9+Cc0OzUuXWj6ljM/TsN3F96LImTDHDF0+wxK1+VUVcws1lo1KZM891jWNjGa
CnjKPDzOuX4C6/5SBlgi8DrvRd/s2I3RSIgYzE9NVXJws9OPw/J9gikG7u5cmSH5MCwbNKivtJj8
zZARTe1wxFpRce/SEMtmlN/JiGGZxW9t+njCs7vGoKQTVJWgUYvmVrhttjGhANKY37H+sEo36Sa3
OX9Ks7+VMyKmpFdHRtOMkcSwj5x+BN/sDdsxyC9xFPzpCu+p9aDwdo1PfkPl/ykD+7GsTGBGwXhI
ZamYOzUtGt423SFNyZaOQFgFKJ2TFPbGEl5pLVAKxT0Rs+FoT7ss825FCA8ADi6trcjba1TP51HH
u8rxWIUU4cYdRZoZelCetcNwh8WKUG2fT7Ht9I50uWI/RY27SdOQutD1dwr95hEjVUx9iiRWxE79
MJH8eaGg+RqKt6YX7HKN8qkP5gu8821BLoQNjZ6gBH5sMhA3XTUYUGCF0d765xmR+xDG47U12LvE
FQgj0z0CCL3Pv2vEyyNU2j7AjTp0a3ucl0z7UTDZIlo3WYrfA1nvqnXDjUH0AIVptW1qVnnH+8fI
9S9m1XUf3NsvtcGMMDpkob2AfGgtHk1wTvtckfYqnQeKxte8HW0inmW2Up+ERpxCoyDGAXkXkDFE
t4ZEvkPsnO71rc9QvmHly0xnP+btg6PQpWchsQ2VKje6gsbvzN2Hkb2RSULxlfn2W+2nxaHAfwFk
l/ADFzbyRtvoD4e07U+V+zkkGgN1c6OPOtG/W5tVwDkcymWWiWqXZNTWaTTcCpOmNEz4ExOlc0Qk
4mwra0+rlkj5UdymoCjx53gkTaRME4kLF5I4RlSU/nrkOpli9cKt92Ug9lphRwaN04XbsnC3zphB
Xc+JbZ5hULbupSUXrZzCdK0R5sF9qbZWUBNi3aaKnmNMfEBcFevWg3HYL6xEPMB2vUdDMH0v7rNn
EnoXYfcH38SzmTI0ijXnIcoRenI7VBkfdlO8KgrRIjXVsxFAAdQm0sH2Lq32svc+nNZD5ZzAbsxI
+esfFQbJKipofZbRJzUXiQlJi3jAfQfRivTdNuy1ks5PM3zPdfHsDxy8jk/gMNPbFydyrSNgp4Py
ve/JR0QEPnM647vg6gp/jkYua3virNiHfHiTPlgEOpEBCbzEVzMtdZic0MvnRRFTymREvTi1URwE
QDaQ4VO2ZZiAfaRkDRweI+i+2ZC/c/YxmYcAmEZpeWpoLtEWtJ9Tj1lgIUgjHkQXnHyV3xB4cx2D
dLiqCn8zhb537Q1yBcHIXIBheUiaSmLa91UEjtSoa72qPcPamYD0nv3JwV8Gz6pvAlSPYq5XVSQ/
xubMhD3lVfWQHBDqg9dcRaYo2RyZVADsPhVaFlfbx1T6425yyYUyqwubwei1yg/NFJeQsvG2cIQu
mRq8xkjwNGVt7HF99AiMsvqYZ3gvoaduFIOgwloBd9snVJyfkZpQPTBLZWtDhmd/hjXVBdvBtz0E
pcjyya6nSqY/xQlNQ478wfInZLe5Ex1TfbDAq9wNhlVgTB9yOAUBmi+zAPRgscQuZyf6qSMf+R7X
ZcJPFn6t3tJwepfFAUnwZ5Rz4rV9cu6KRCxF0RuPpQYoNzMHsrnozHFJs9S62s7HmKBKKTyjWVie
cWMdYWyfaYYa/gEQ0KIitzeqq3EhW+RC7Mh/4hYkJx/dzmiql8KRjBFJ6WAe22sHYnpSLe2j03H6
Ob14bG0ZbNMijpaF+xmP+s9oWt2mkcF1rMBfWnCvt83JmzBndaqpn5O++yEUiGSF2H9x7Orc7A0/
QM8fojYLjL09l+9J4yYPohRrPaoeZwU4+qBXf0gHSJ4Q1etFMXmEHDdcn3QEVisU2F+a9sI849S5
2UcR5bewRG3gyeob9jjNu3hLR+3CKzrG1OH071bFnQvgCSKsazDBGdAV5U3lOaDETyNohG7woyfm
2RN6QjglDz3d9B3WUMxEOCZnWg6QJciGGwxEpe7BZORE/70kkrxfu65GZaAmhBwW19gq45yvQOsv
a3b2TZSO6ywpX2uPEYPby3QhLANDFCJr+qaeWKrpjhMaieDI+UiFyMUyDefLMKATFA8+SsRXBxym
X9awd0H3uyLsNyHnfItWE+/zu7SZzvoWdU3f4Ogh99QcHzHpRs++3Rxp5uImdCOa/OiqpNecR2Fv
QTVg3ZNJt4r1c9s46Roz2lsBvHE0QBs48ic1GrR6bfrghvNeEuCe0ytaokvALdv1r45Fmr35h1CK
Iw2odIukk4j0wT43KelUeQ79DxMTIqh/XRJe/b74aHqu7nXyaLXE8vAEQIE6I2tAyI3jh8MSsZtY
MydqtEIVEKGFG5zgxlCoWc8035ZqBAzhDFm2FxY6ybzoFqUYMTxPTBsq5p8LpqjMWZv2oyxaoLgB
gpQ2nV5UzQ6WTJqftOCIBtv1BA3rAWJJ+4XLemFQeD4GWvyDV2TRKYY1HcTyGkD0zDPXxAjuIbRY
MRwdFnM0d1vS5i8Tv86O4r9BMZY72TjM2OjfhEjOV7Y7vkWZPS9n+S9AGR3aTBuQ6Tw4fo4vRPyJ
g/CRPJ5+AV6k2g+KpgBi447JUBNM82aGlOG28fMgYerNfgpDFRBzWos9urkaN9Qmt4Z3DImHWDNC
j4Azsh/l1LZxMGB/jxemgMnR0s+Gqf2nCIrX4F9FYR2ie4/6csuBx7pwtu3mVQHTC1ycQ2R+ga3E
gdA1AQE4LgJttzk5yIvnuMofk1G1h6bPPyChl6RZJETXjfbabQu1iGP5SMPgU4r81ZXtCVUs1H/w
neHBHKPvLOTQklivLeKIvf7dJKJ3waDkh2Q0uVYBIJfI/fIN9ZIb+RayylIJBCX43vQyjwVYGSR+
Mo7AAlcTdNvxMaXT6RO6B1Z+Yjba7TKGXfsYRXdcDSZSUeeQmr3aR4Wxm7ps3hglm+Z8apZWHfob
PLjWorDdBJieKXaDLZ5ymJQkiXhbi6ly/2V5DRAUf0y2dL/Y1svY2cx2dOTC9+o3sbselU+TSPwx
jFZta9/9CfFCe4Zy0G1MpOIUFi0b5hxPBYUaZjk+kql8IgVnDY3fPWfMFzcQ4SsOCcNc6QDJVWyY
N1zXS7MjBKnOR6rv4WSSPoNM3UZE1rBumwjPrZrmsw9Rd2U1LsmMNNr8Cax53u1Mz3wTXf3VlRE2
3LTj2jLuEKuZyyysj71pPat4uvaBOHpKM1dDMG2U08XI05BtI3RWUoa2WKpeegIXfWd+07Kgp2J1
W9sbIb76ZONBUuJ5+OCRhWyU13PSye4YOrHL+thvgwoujbvRiiQv804LnuL5bI7jywDWkP3M5C4T
DznrhK5tgxDmaMSsA/YsgTGiatR1f67Q9S7yrjjDl3pDXT0vpMfMzySK6h4Qx2FugEMt1LYtsitK
Y3J9YQn1fc5gKf+bjynmGIr4qCJGLGJM5d+3MXmMTQIHROMXp8l32oUcPA/56yrz3afEZW8ERuC1
jNRTo0mzD8IdedTPhhu/l6iCt3mjrjKyH1pBrJs5xX9194m2hHBvf7o1gwMOUok3PG3kTrdarLSY
qmVhGFTYUBpEfU/iVkm29DTrTc/uZQUanlMrTKfD7z0/uaOyuFgtJ4hu+Fzo/aQ+g/5dbxnFoq7x
LURJKY8dx+CxTG4kOswPiCJp4ccpBU4BZzCxfQ5NDf+o8sPnLEuM7cQRv7TYsD77aZ4cyLcEoag1
18t+2I1RSNpJTIWm/Lzg4u1OByIJbk5dMTLqIgVIPegYPQMXtAsvPvQ6WKdZUT7OHiELi7Ib4e9y
JPoB+pLB9fEKCOGgKyQXEohuugJulayxnovVpAfnwpCg2jVEoy/wQIPa0e17itCVCUCbXeqxvkgi
Ak/Kz+TWblyHWh/HSWcjmM/T+R+qMxCOom1YMr0Y4ADWrSZDwtO2G0oeWro9qdot/RMA4Nbj1EJg
wyvpHlsHPLklm9PEHPEQG9h6eJfIvuumtxGY5bINrfFKj2u6urn50nRmu4rgy7PdsMEwexA/PI0M
wSQTHVjQg/aeTT2VnJ01BRQNLBMKlPad5DH3PNoepf0tkTSfGQIQ39QD8KL/dQZoq4+QQufj7z3y
hGIkb/n7iN4eiOAAk8QhjChoIHNODZ20ydLVyWoFp0YSaxp+BpOTuTmZcx482vebbpoR/UC2RKVn
sjsSFijfe39UxUi8ifsaAepmZg9Jc0y/CjvFP87P30jDfYdARiRV0VNpVQFBAb7jHCeyGFe01dFM
RekeoVRyNdP+jvmQa7Jwsh3l1kvppn9FJUiwzvJoYyq7erY6gM7oJgv2CfzdBe9NKEtnnaA1qXSY
bsM4/RebYX0lCnybUeW+leDu9rBRTZCfhv0xaiaP2h2YfWEbolslFrSx1C4ngpAZNyg9hWqgsiy5
9M3J29mm/eHF3bZP5fCNeQ4+uW+tPcUP9biSoY+wrGseSWOrZ9nsJ7+Gh+LWdOmrdl1WYfoHtTfT
vuxfW1kJfZfZpjVFYBJ6WX8TUMit2qY5Nwzc/+kQXyTAsJ9OjsZhzEsi6iYrXiPZtz6FTeEmxHvv
WMZ+JjJmHZgZI8bR/hFGfnVcpiZNCW6Qjvi1MxP9c/ejKNWmVNPRRRsF0lO714x0RHXJbLYVgosj
mwgUbhNnzTIh3Y00bFh4htlSGvnhGebWwTOJYSij6MZ2RRJPepAZHYmyL6y3tu2NTQTbAhW1+xkK
v2J3VkpYtsFw4k2YqQha86133XBnox9ZOV0bXJBeHK0QC79MY8YhhYvnoJrX6Af2zPucK85rwkvu
sZSVDpzrkD/OtQOrgPN5YUTSOnaRFW0jun8rZC/+itQcsk0lXZR81M4yhEifSSLoY6N54a0GiDFk
BqKvcmcP0nvFHDXuwjKpV78PsXWoXZ/lf43G/OjvYlYCoS16L+gwXA0h6SkVo3wSoiueJX4KuimB
tQYoXx+jnibkYNbh1XT5H0MUPIjKDq9pPIXnEBTu7/d+bwwDARdG6xpOpfkBfVFB52Wrgmvhcb4j
5TJTv6Jp7fom/xxLcc3D5JzEZb9UhpA7g3SfjcAqvU4UC0cpG3wSCTL9zMGLbETB42iV7EqsESXi
/GCi3j9UXeGukQN5zFPG+dGu/XcM27eUeSqY5j9BlifPqkWqlgfIzXwHagBsv2CD+GxjmYF8+r2B
yTqXxWeYzvUVrLbYIozhxgvIZ52zhzFtmr+Q4FA1EjeyVrqiHo/Tc14HrAWMFrdamMHRHBts54yr
Zdj0F4r5cFlmx5jy9eL4FleKat5Yd7RA3adwawthLfKip+yPe/w6PswkQ0XZPwKPVlNZE6gVVEzc
W42ZISIexJnuizQWxpryLZohuSTZsx8gBMFQV2x726LqTqBPYvIQx5TdqVGhcSwYoy4bNZ+ifq6u
eEJoBcJH9FF+qd5bdSmazhIZNYXWoaR3sSIQA+V5Lh7RTaGvk+k6EwXUUeIgzdZGv1ZMi6GvIDwZ
qzAMUTOlw9tgJFggSzKii7TDXaqepiBIXyuLCoilgwnqMu5p1neEnFQVR9TcBHBVQWKRzbV0kAGg
bnb4vMkUwYyCO+/JN/SZiIajI9Uuk5yxMaI5CjSINhMgO5HDbzCLS+i3b9rPGWhnxJO5TNbcUYZk
59gl2WwvU13igs+t52j08oVNUbwQQzTsCj/b4X2Kl3mEjItnC1astt66A+Futf0dtdJ8vIfnMpP7
DE14JFxaKZ61e1FSk40G/0/W7ZeQaCqjychJQyCqVdNblXmO/MUtvU07Qtru0qt0sI2VmJe0/uf5
M2Qjk6Yk86klwv+GyKZyPfPjV9NoPWk5pMC3GUKPc9Vs776ijp832zGeAq/igFUo09OGMo/e+bpl
s7G2YSTQK/Qzqr0awatEghyVTr7i1LuUtOIWftizVyx4L2aQ6yYIwB1JnY8tDocYW65jn+ZEPbKQ
LLJkWiNtm1dKNOuhjuqNG0caJRNNpKIZwHSgcaJKIUVQZx3p1wUTnc6cnxsuNrCIP6nPmmVnsrkx
uFAvyT1KUMfR81cIB/lb63CVJwV5W42q9j0q9SeyRy9FQf5Mr8RdX33f36sIuGmK7qgrHu4VW9NS
ymGwAtzoa0aj6Kk5H8OIiCxAllxDcOT39jpy90XZMH63ySyMambv83SKLHn2cu+FZp6zjHM2baGD
R1AFn4wLgn3UOaSDTfbercKzgbVM5UGyo5sEv6ww/2qn+cP7S75P06db1/MBjXf6lLgXxw7Q692X
hN4ZbuwUUYxgolYhIXvocrd5jN3KGKd/gyPbfWsmMyg1xk9MlDnDw1NIaY43ulxHoWUxsGb7Ty44
MnTfONS2JJVaqxBetnPNZn/awqCudmTQEnRZQeoJPXcd+HSlh5pKEGLLPdoD0poepnlbTeWuj1a4
J6Jm6K+6mj9DQuEWhl/wB6+lesWw1F9DZeWrpO5rNDFVsJuT5CcAWBULV5yHcsr3MdPirVXN1U5b
5Gep1n6BmOMD0FkWsc+G36i3mVTTKiGLbempj6k0majZ6stsad+aXKQ2LowI+qNksKFe9Ez/4jDb
X7ZoWpbTEFLZdOTstb6NaETpo92P0z4I5J4+/RfYKipqgXa9S+adcD+n1CgPfT+ctNsv8vLu3rh3
4Wd5EHdBiGdC1A6prlfgaLdWr5OFw+u4mMicAHgSMuMrhgeKWsEJdnZv5IvYmJ6Mpm42bgH5pqEr
vkEgu7T/jiZNyL4iTEKMNa3GcH6hZntHf7DRXVUcg4qdL47gN5uZ2zaP6B6VFlgtJ5c3xTV+nWUO
Q9gMNxyinQ/kGn9nCWa0K8/shFFW2R57bDN9CugAcXK4F3bRF5eWnGGm3n7CpwFoGVEYUVxHFTPt
kYmFoLh9B575nngezG7oYabpP/HvFDC47Zv6u00gB7CGdoSkYIgx3S34uZ1hoEYMs/TL7qePoTUx
FrIJnTgXw5I+Zk7znlO82NsFczsv8RmaF4gtNLWcGw/5rhf9kwtpjZ7GsDDCcNq4fnqMpu7PlNP3
wAxC5yTZknf0LWY8VSZz2bl7pZvyZdFHtDISgUg+N/25ZZvO+IPZJ06RbpE+oeBc2KX5lWQfI9fr
pYZwEE53laiGi5U8SvZ8pI2/i+kLkhh8WEwfHUlMOGGb81xl9F2Vh2oDgmrMmS8F2lpCS1jU5Ujn
N+ONyPMPy2xfJ6zBS590SkQ38tOQwbSunW4VSZoRoR6T1UB4c2onFBAhYUfSGDZJl55g7gLCn7OD
FHpe+6wCTH0w2DhmdKr6fjNWwdqLkj3JxCyHPeU/alsOePsvy8dXn+ub6ZBy17VPDoIGy37O6Qpg
vrYvjqnFOu4Dvc5M3HNzsHN9UufdJlhNLsbMdAyfhcUGUrTxEXg0wiRvIJ++r09DHx2gyUqKofaH
fdf7XNIxHqzJ49LHpaJIX5iYnPu41NtuYufkgoHqDX+TGPS1JrCVa1jR4MI9QcvWi1BUtvuxQxWv
aVMtQT3vUfVFW87LZZeMLS0BZlSeyzgUhBYVDY0xtwnbfVlJFiPbBScXMWMvmaLWyFyg/uX4wcQ3
y8/qJx3RhTQYAZDYu6sqsd9VVLCLix+E1X7QaXlkF4ARv1uBlv6LSmmDVIfzqfHZPvIZsBN3r6px
nuuZBI2w+JDEFy1gx7mLsZneR16kYXJQp+Ve8GczfNfDkxUfiiAK/iYR5qjMy7uHMaYAl+msTnQ7
+2GYn41EBM9e6Ya46RAqJikPoyEad2iE6RzdH05e4KLrwlx7f2Qmvv8UY5WEcbRUXtW/2hxrL0Hx
oBhNTEt/3vaZ7byk/KpXIlSWeenJ599HWEC2hIMkXHAURc3/Y6Rju0S/mYHIBf95cfFsXtrnCYgz
BF9au/dk4fCeMXzfzFoUs3xDg7j+/VpUk/Zc9zn7qHTyjw4ZHMffe7HUVL51J/wjgZL+0W81PZuy
oTxxcvZRv0/6/c7vc34f+hidRASvW99paGai4GVHeEoK4hN+v/R7z7MChuK/j4PRYqxWkUreR95/
n/Ofb//v/5gBoDnlWt7m9zk1HNH//m/r/lu6KpEP+fp/z/99ligprp2Itfz+h8sYC0CCnej+oL/T
XGnreBtD00/ojNSnUmVGaYyIgk2OBn/Kp0uCRvIZxsiulmny7rCx3MfWQB71/VmkAptLQwcprma+
60MqzVyfzytOiHsQDdcT4RwSNTnEmDfTYkpLLkOWs3VRtkw5W6kWON+SKDMTvUMJ2nlp2TGnVeay
z+/S4LsElr8uVD3ue5Ag0UxeC0wHuQF93qyGsAiQGBDODqg/Yo1OhgNKE8yE+M9DnxEptpeVB1+f
pvi8NhJ3OpFvgpev5UFRMk6eKDx6TUcG6M/h/9g7j+bGtWxL/5WKN+oe4Aa8iXjVA3iAVqQoN2HI
AiBBwhLu1/cHZXVXVr77bnbNOypCJd3MFA3Ac/bZe61vNXmnxbUAhcwiDdsGmt5FKGsKc865EOtY
ZvvC9/mckO3hyiZWTwZ88fcXBSo7ZB6mQWGm9dBM+QOtJWSAI14wgAZhwJ69dEKFJgEXSKDmR1IN
PrUjWtwcwgcL7RPgeJMpF4iZPEQ8hASgBo6nHI03dQLnBbs2XxMFfgoqfXoWdI1IBCLTOD4s807A
caDAWcBXBLHyrB7BZtyo63nTWmNoQZrMYrr+S7P6N6IVT25de4JVxc05v+9PrMs5KgmWPWNxG1FN
axV3ORq9+/KckAPQYjTvqrjrNfjY4CoHHYvl5egaM/SzwcyXEKCIjuX2dp4u9xPWP+d2tuK8oja7
3FZczKV86T4EQXOPw9Fj2El0tx5f0xvcoFL8AsqCwSGV78bb15Tnki0jfPAGMXnrKohmojLs5GYv
1FLlQBxD26uShDa+avgGXGEw7m668cWE0SY3m5mVzvuJgXVFx330+pN4oickb3oaC25zOp0cMOAY
FYv+cEG8kqXLpF6iCT7AI0dyD7EWX2YSUavpWAfzK0rqVXfjfTHGLNIJsqjUt1uXuaw9pFSlNJYv
mgV0gqMUrfMHSS02Cu+afZoUyzsPxydGryC5imM0CmJPxozYxsB1txWFxDCHkxRMu5oq0+Ls2KCB
J6GCeSOXV4KkDgIXRtfFJIVuQu6JiM+ERkGj+Dad94nFns34GypZKWO8vyDCU5rL4NeXYXBP6bnz
6R9vuTRt2OsUnefzleykklCbUwtgnCwSxCoEk46D+qgbtHqFVgkZ4amhwqNWZ8EHOe1eux61jyUV
fE63eYFcqIWKgI1EYu0c2D6UCnzsMN99TWXFMOlnOxZCQ8TH9mD2pMncyKQY66e6L2Y/jszNKRHr
IImRYNHwKtgICt62hMFL0g74r8Sh2LCBa01R0F03yejSSWCW8wC+IoK+dmNas3zGsCzSsm2ShvhU
XbXJH8zmK2OwS5RGivI3SQ8WPT+rvboWa5DLqIy+3lvFoZ8+BWLRWy991TB0F/mlXrBywSogE4+T
HSDM+aQGSqBFJWKUMBPzGrTVJGmR1h3vx6mzFom6KbntpQL+izLCRe1lJtqjOMtUcsNRruNtYemR
QHcqtPocC1hgTGmIIn8pTkw/+cxjbiRE84TtxB3q3MW0Bx1l4oiOA2rCIdMDFwipiwrnG5f1/8Ht
vwG3I6sSobj+X/y4+9q+/u2T1kE7rl8vn3//j/1rdm3/tnqt2+z6t//h16/X98//Cbj9+69EH3//
j3/8hh8kd0GX/4AjZ5gGk3hFscyZJNd/Nu3f/0PQlT+kbxjZDHO3VE35J8tdMv+QwLuAoNNUumsz
UPwfIHf+RFR1zURoYRiUa4b5b3Hcf4HvKcwGsRZJkiapYCt1aSZI/gRwM1BvJcl1VNze6b2E/qmv
hKkrOEog3FlfF3cMj54U/fR+bX/g4f5Gw3YLOL1teEN+wVL+lwf9BUspDH093UCquaelGksbfS2E
wmZ66qJuWfqpnwRdrG/Qm2/zN2tH/WdDLIsN5+bjrepRRnlosFxtKwbiLnud/794++tnqP3ubfkF
jTulJJXAHFRcogevCiZlp3gwv5iFLBqPzGnn5LeLi2CnrhJKbuYpLpk0Acuxk3g0LZbjNguGRwvF
jQOK2DFt8LZh5iT3RmyGikNUnmfEyoE2WeGTMcHmSnibl6BHsbWov/vrF2P8+dutaqahQq22zPnF
/nSN1YYIXjIhFDdfXiPmu14d6U5xuHhCG1k4BIC5rvs16sj8RBoNMBD3GKss6H71auD2tQFAvOcX
v342Hpu7IWTWkLgURFnULI3al3K79xXIlJDEHRhuIVqLdbO8cc7xCY97Eu4uH+aT7A6O4sC3CvJw
WMmL3EuuDjJYz/TlkBF/UH/KhEW1rrnO/H5hLf/6PZDEX9is/7jn/vkm/BJYgMioOQlXeb7R9SmS
xUCjp/403Dcv6b4P2gzLsyc9YU2CRnclwcqcIlZu6iLgeeSKJqHqNUG7p/Holn6yoJfjEkjlmR/U
3ABlaOt8JhGJWoH8bsQTu7lNrKZKcp0zCna5UG+hlm6QhtThsDh7stM4w2P+WL8d/dE/2njkXiUv
Xwt3MnqIrfE6Hch5LWN1cnGkXLbdgyHHpDF6hgsOKPlSYNt8Uk6sxQXNwu7Qu8ZX5ctL6mUe9vxM
o9nJD6cfe8J/m2PwK9z/+01kfZQM02TZEH8lRudlVUz9yJuYpjRGX0UkrhQUIHJiXKUeeUDr0bKl
coumnkscnu6EWF70busgVQzT4K+vqfpnH1LJEg1LNURZVL4v+U/3NZKmrsQ9r7iN1zzosercAghr
K4A3+DH2R4jPjwO55/hoPs6dJ24Z/RlA7jYIgO5TKlgHz7lsW4F1d7nXfQJcVmzi1dEhVF28+beQ
jEV93YPHrvzm0eCjef/XL2CeF/PR+4mf+eMN/ekl/AL3NGgiJEgwFFfxOUOO9VtCAJB0j3BUPoXK
dZPm/tXakBcW6FrpGABoRuZbVtk/0AaHhBTo5mUvE/YrkwZWBGc5wOPTImfg2Lmh3amgWrGlJiw7
+I02drd7yRedOjoGG0L2womZwQqMbDBw2cCX7ErUTMsCGTcgEv5yfXHaZbs0NqSdwWNBp+XToFay
tQkSLW6OC9RNsHeAvM3uyE+eXslgBuupXT5dvoqv4em6lJ4awnqCwW88/eUUTU/HVWLCuXTapyPE
LnvajhfbuOcXFAvI1vYYXmhQLG6Ta2w5f6efHMmEGVn9DPZtUpF9ucbJ68mzDbAhqs1CrkjLMDyD
xFja4lL6UXlSEorqRkBqxoqiYjJCuKWDxLMHfzqurqfDUeHZBPhMLprpZy1zXHyKKV4bpR4YPGax
0ge328f4gAumeJXe9djadO83T3Pnr+jZPOKgFw+FpzxbUeGNjhDRhA/NO+2ZmEmvdgT35NCZWqlr
AIuu7t28Jib91p22pxha3yOFd5Dwdxo+0UkZQrpmYuWBriTqF5Sek3tn9+iUro7UOvX6mOdhPAFs
1BlBXGxEeW/kD5Zr7RPg8g6SCTEVX7KPlMLDfBTkLyDW5/nfbMz1Op9eU+VhTEKButAkRgc203Nr
g0Qlj8qImF3/uh0pxVEOkElI0hvHK7hfNr3cMzGotuVnL/XzxeNEOtjnIPOGsMfRt5d8VID75K4h
s8FO99a6OmCarRy+nfF59tXNXr43S2ggnKUDZTE9ottvF1NI7mgRTQttWdxpb8i+NzwiK0m3v63S
3CGYit98nzqT30XW0xgjBWIyIsc5tMd3BFPAmtYMlX36OTvVQ776nH5gm3+tt2acXbiTb7tqXcRo
7O/IFaYz49DSGx7bRfUiLa5+6p5faqZSbMvGAS2CpruWN60B5VqFi2op5Ufg9U5KQ3DfPtTe8CUy
7kvdGQvIqYzmspP6iPKIgWewbytv3X587dfnLLzIfts4nLtmAfahC2UVvZfThRMfn8E5H+g1p26x
agLeEWuHEsMqwvGM8XcxtehamXA5qnfMw8kKSRW3NI/92Cy3HTDabL5CAxurIzypsdGE8heQEOu4
mgg0gN8YIfhISSrNnfJ9+tCytbi2PoSoDK4v0oFwxfG+ibr1bdm9jJVHMhe5cZFh33gpmEoUlzvg
vCO/hC6oXK2Zc5nFIs2X+HOPX+2yvmeVepK/km4nxmXrlQLHflZKBHyGz7PYkUBcfvXIaFNHiykD
SCpMXeRX4qYRbCnbJFDkptHOUCkWvnDbSs2inHZ4IRvrQey8GvmBqa4vaTxMrpCNTq5tbjcXvCHJ
Vyi3nLZbi/2q3jBxS0VXmeDOuNnlvWRbtl5aqMOFM3GUs9HOw1WCUgOUZn3xTnsWUyhIK7SQDr0c
97iCyBoOexKJtvho2YvF1yqwvC4qXpCRWomdb3oE9kQO22fv5BsL+QFtB2thzVufOUYxv8MyAW4f
IzEE99wX8WnDp0R549ZIDtIbhGGIMgDvAuJIa+rAY1R8KuFxe3ZKr2AJu6MBThWYC46Yr888T/hY
obiiO40Xb2c03rS8rTXNk2Q3wfvSPg3MqCm12vhYOhP+y7UVEUbNcnYkIOEjcftoOOjhsFb9iwvH
1i8DFo/AcK/UVddAi7KjMzyzriaNI++kD2iU2cPwBOqkeiC8Vp08673ByPTA4okWY8nvrW1zJT2N
3vyxibSw3HO7ypgyfLBLQbeElbm/BEYoe1JoeZ5qGztAX14XHn3VhvB6r9vEzW0NhzheR/GIgmf/
9OhpW7yjYGqPp6DH/A6rJi7i4qWx+1fzoe39kmUCLVnp3l4IaSznD/e8q6OdRHFJqrorPObvsCSN
8knKXKEMW9EdX7qojhKm1TSpmmha0qHcTC7YEQ4yWpg/Zw/ntexcPGmp7JM1iZ4bprNsbTbdRWq4
MycL6GysBY3P0/XYLmDU79T9+GS6UmAujx9yNMSSEnIxcarQP5M7D/uh3oC/gK0fWEw+uW+Iyk6v
C/F9MGGQXjzTXAG8lBjRLtJNHTIJh6jqo5wPlLi5p97fgK66enxyH7BWgDigYwy9UHcNy7Mae/w8
uaY73SshbK9FsmpWZ69ysuAS4SaI6NPw3zGmY4dZZPS09tdX9GnlV7E8L0ceLjlclpZHNIrfhqiZ
l9c9l0B1jeAcjNvkU454kT2WM8vO7q9rmqnvkyM+14+6m0pO7h5dbdV5knfZXNnr7Spiz0Xwwp75
IHnta7rWgurJ3Ks+s3ZcyB5DojD1M+ccjQT1uDjb2MQlD6E5GgjZ7eQAytXAQ9yrtIIR38rOcBhU
GywtyqreT9xrEtKgIxhaGREdevmhKF2Co7MmSF+Q3whOvppPo+ezYy2n3maHfAa0z0dyeeVdrmyB
qveyVWnDRZy+4jrU91CxmaAAEI7r2rfwkOROG0n+8QsXTepwbitcFm/isQ3gam6zPj5w2yGsxu53
OEamy+XLzra005/ByJXbktuC98cIjIfb/YwhBAQZJR33e21ihXBO1hpzE1Z+6eW66Aw73eQbY1cw
SxLdfM+6dc7ijqqAgjn7UHwglS4mogO/cXd6ACfuXaKSu+9oU0nXNtK8yplwIXC+ypmBHpDMTsQP
e9PbOb4F5ZYx2QZHnD3ZWUhYbyhzU8x3c+ObbuOqkbaefz9QHHd4FOa/55xCTiLPg8h5FJ7YmsZS
6hPc7B2fs9XlpXlJPG2HWjJIvOM9DBU+toZzgc9oH332sLLmLuNiX6q7KrJof+2vlgN3BHpPHlSZ
y0/JsxHjhVpeWHm6Q+5ZCEGo6KZnfPyVDw0kzrYcXTzr+UrQh3157+GCU8Is8l37oLBuvPMUp43k
3LYnmoWC21Z2UYT6AtmBgZRoe2a+tIV6iP9FulPftfgWoV1ii3CMjzRSY2uZ7MfF9a57IXVUec26
WB6RBwa95mmxhuDi3IQpqG6Em0Rd7G+nQy48ZrJLb65SvUn1e4pYEfm9sjMu6wQgqYWPcEsunLEm
jQUXHId94kf2bUiK6HWv+RDut0No8F5zH78kh/mqCg7J2/6cdBH2xrI8ugXAUySFd+Zn3Xri120N
1vRxsFw18W7v+atR4Q+yra/86p1MB43EXrnTn/m8OBicYkoJXNVX23hAJ4GZpNoMzL5xkLP2w6lQ
d8nIZzBkl0VUYgocMc9RuZ7vjNNa3wxIgRwxvN5ca6kzPwyFMKcERY9EkZqINnJi5mG7bjW6XKrF
5RG413ZwJu9kY6Hc5t7tngsUNtzwSTT6fLeU+R/2Ez7i4n0i2Xo4HYxX6RWKwHFTNv4geOlxT9T8
9Ws2GU2uFp426tU5fZ0e6b6XBN8+II2nXOWU7Y6yp7zeqHEJGAvkxGu/6muAYLD9Em6H5D5fWzHc
kf5+es2emg9gh0WLCGSZWYEuubjPiqhxzytWbzZUYv8CSgYHlI6TRe1b56jvLJPOOyuutSZpIGDU
KcTLJQg5lmETbiFGWk57jsWnMJuXLuRUDmP6cWmRfmLzAaFAvwaCr5OViewkqEJIOWum1D6azEN5
KPZMxe3rZ7fOtuM94m+ynGJWpe8W1dGDoAmzW2EbnLsfZ/+2OEG3CS773GFh4ezDoy/QXCvNC/15
G+kjkwWMt5qbbUzuuB7Bv6evT5Wd3vHvXeGj2OcBGsSn6kP6lFvbfLuuIHVnRI/in/QIrT3mnK1w
iHd53MsuTZjU6zR6DNgIme6m+E+w2B3dcx21zLXt2kYg9Ia98iv5QDEZ8PIC7YFOdgK0xbmyv0Wl
Kz5yvJkTAcL2Ep/1neawaznHBVF2tXuCDXtecv1KW3vAFcLUHsk3IjLn+mVumqUV9xv4cQ7ipWKd
LItlsxxVL/E6amvlHFsvLHYnwxUJ2XXxxrPCgMw5dgu2Hfns02zKEbtFnWNuDLbHuIqud+QN5fHp
UCwyd1rxVMChnzAl2qfV0dNsSfJVC6zfVrjX7pNpp8C5d46f14iPLseW9bTgoI2ix8ONMx9+cGC5
rSs6oFmPjhB2wfe6c3VGl3Xs03zrLb/svdPq5qgoXZAP+WLBbg9jwSv9YSH5RqQGWR4CMMcnZ0Ol
ECjVKcQYIjh5+yR6V377VXeasAFyTcWpO+wGQr/vPZWjszu4WWg1XrLobgxXAcAGo4++kw8oNvBg
XMxnOiXImggVTRXBc3QxoVPU2Tj0AqQVRz7i+brccX+4og0ANky28rIOmdm71T1L6l3nrecLPVIj
iqGK+9Y5xcb2kD70LpeVwt+dT6Od/3U8+fKiC8YQbubTfM9ettzsLBb1OkWg0+OEq9aJuVPIq2t9
0YoEMRLNEALBLV1wWehDIevjl7EnW0Qr2peniSdJpiI2lupTj6i2XFAQ9M+mdXIgLnthfijslRz8
LitWjn1/QDg0lz7NKgvZi2IKwqOyrx9bxiaQs0nh2F+hGj4D3WPVVBeX7dXT2Vxah8dnD7HnlQuG
14IY6RzSLOWHGuIE92publ5C2K7ONJ3p950CkM+tLQaAr092tRAWly88xNnm8sjJub+bT+89xlvX
qlx49UKIStXnayje5cG0tWTHeL7FR0f3rOhCi4i3UD45UNPng/cpPq1AU3vCs4hvmIoofckPLXI3
n1qmC0onD4TFbzpKv8TWfPeTZFGC8KXL5LGI85//1BKbTjAns0Sns06jN3WYk1OUK7HijWEV/uax
5rSUX3tXPz/WL2kqPYYKCygdXl138jU6AcAdV3pkBNlzGqeHv340+U8fTVJNZh8Sww/9lyZ2L6TK
cD7RxG5oagE88ca7ZCfYtFFDzUsCyhlmFqht2bqqCFL99rev9886yPJPz+CXDvLpfJLLUp/mZyA6
Sfhjn4eB4FsBhDhfX//1K5bmtLD/8v7+9Hi/jGYsbDjXKeUVg5Nd34JLkERGfLJpA/5mHvPbR/pl
HoOAI0sVlVd2XY4cksm9Wmi8pnFhen/9mtBt/9mLmpOCZEWfe7fzm/zTDXoZIBoMIi+qVLFVE1qT
rKCeSk9FyGfR49yOcKREiu2Ds1joNQTUXX+KGELQq4JTi5PpATtz+a489wbiQFdl60MGcdzimiqg
Ty0hKiVA0tUdKmWmtwwlXEPw2/cmvrxhbaR59GxhSXB7R3tqXbSmKMKvple6zdeH8Dyt2OHfhCUF
IyuzsSB+fi17RPe4GdvbBvjcAk8cXcx3FAHbkZaVe4vPD73H6fkWtAv9S9p0bnoD+YsJ1Dl9tEtc
OkG/y3alCx7CfDFBqtNs9S80reCIn+gKOekWY79/dHV3pAgo7ON7vaAN5jNdtnw5NmPhzfAZOb1p
PKGrn7AbXl707dFHi04Dla4eYwbpMSock/7Fmqu3I0FrXmKNBVwjfuGdvJ58KPLrjoMWpA6Hts9r
6pzjIbRz/xgUa6Lqfe0ez8O9+DrS0KTvsxSD9L7wqHo9NW599r59vwByMNqKD73QKx/nfyo/CI+p
jwwcYIMpO+MxTDw6Hn51SO50Oh6Ds+YqQC5xaWEeBqYX9JM256USt9Rj5hinfneK+/fpfi6r4WLq
m+zeoHjlEBBl93Twq9UlONNGmnd/p2ayMHw1TXjhRklxTrmI+/XEG7fHiNSTmnM+JtwPOi2k/XnW
g1ZDNrBBWNPZ9tDL7tvzPI/QbeNO9+vD6ZD55qJHxH1E1uyc0X/mIdsI3TLuYP7vHuMcx3m674gn
50EN4e/ooITLItWe6lOYwyh3T3kIcOYcsR31c+k3yypj3KIU6XnhaeQyStv+vngubpRz5BvYlMsl
EzcHmAl4BnX0ZR9ntXtanXYa74rMma1cs1mFhpOtpoDu2HdBmQd5fNz9bqyj/NnKpsiqYRE2Lum6
+suucWqyAr8qK/ncUWVM6Nf3qWJfl3wGvMuaSEy3+ATU6SWxGFXLucfEHkotgbHRGw5p2DHnYZsV
ouNvBk76n636Pz+zX/eYJEkbskbmPab3+nUS9h4+WJ7lZZctaGjG81OkmbxjtMppFVvDCpY2gx3O
BJzAsIcyqJU4E6jMH9+Tg7kcGFX1fuXelvAj5pJRXFgchrqngrY+y8Kduquf5LXg3vZnv38z3L9e
AU3jz0Y+qqVIuqgQ8ggj/l9XwOZk4Cs5WYrrCk8tJyBwUZt68PNGs8FxAf2md3T1q+sjAdEYJeKT
4hJZspXcfmX5mhWYwTnE92yu6s5TFFqmfm/MExiNoCB3TOz2PWmXzfiS9K8a/L0DPUmdXUpnqWJA
RGCM3X9eQh/Hp+zgiN4OLafaaqewImnvyUZd1XcZ866eJSJV8dNzaDG2NxrxpnN56O8II3Gyxn6Z
nrQnZalpX2Z8oycTHa1HqbqbU1oZHHMgeK3djOulBm1E1pDLKYFOdmFT2MfS4rKrWWKFLcEjK+n9
FiOMYX7OQl/KtoJy0Axuhnsm5PDmpLVr0MlbSpHVecVbUroFDXSW9tOmTOjiGQbhkYUr5hyPUu8W
jrsqhLBBLaZxLjvCOXDNufhzFLt5A4OCZC6ge7sKhZPHcewNbbZbB7iVu8pOfPHx5Fhh8Vb3jio6
2tZaVm+nlyrMV3P7S6KnFYJBoUQcOiZi6t3N4zggOreSDcS4P6570Av27ZH4Eqr2U5B6xUa9cJYW
jysZ1jNo6eXQ+FowBbTefqxIZ/+404k16e1yZWzPjzqvjc4uz1EDJeNK1OAyhnmbjaPvARzPmySL
8gMP1HFq620HdmhxREZ/dMSAAvRtftqNN7htBFAdmRpvehWeViKHxfUYWmx9eZSimLWLUNmrE2wA
R3g+P/LeLbjS9J+cIpTPKxwEdk9XfPKPK2PJksY/HHyFjkC7GgKwBivo9t58xEG73HAjK1G+lPye
K16E0hPJ5ws5RLy9GXxd5MOlB+pXST2cPHRPNXDawOSTpnBrEbIWlxEQQO4CyZ9nPrSvPcIw4vFr
cq9Ul7DRRmZvhB1SCGGV4F6ce9OWDz2ERiUVEo1qp1lVB5AV+A3t6g2rta8sGa5tjgzi5BgtsEOQ
726eEiPfNu8svHDbCsZkiHkntjjzTyYLxkiLOG7BVPrXet+9EW1Ao6B31/NpN92ZZnDRPHquBGib
+3z0iMzJSAZlYgPUx9yoEvBW3ZbznQhwV4srw0uNO0mJ6tI7H6THjgYcQxPOO5VrKmvL44cRWOQn
GQ6+Ht0yPGrnN4A9tJWAudI/TLx8ci2/4Ecatp19UR9hDl6KXZk9q+ay0Z2BszyaMTUCJTRp0TkP
jomjP2DyANQlAx6buBduX9RQ5Ju6x0+UjRlQLVc+x0wBP4q30kVFc7PhZCnv1rvxlG+p5ls/fc/u
+kN6fNZm449T4UUz8bc76CEoNzCpP3evVgAH4kt+pwGtLwc8Y975swq0herlpS1x9gDcNly8YbQr
AnlxAzyw+6sbjOYxoMb13JPsGbOVi7kvTvd/AdLFo58doBd2CjqTt2d924HKoa+s+gjDPdmFKZHY
Eym+FBzq+/hkeHqEXtgv9sUHCkWZbXOpA3LA3UEZkr9mW3K2+ZBZ8a12+yUtIyO+8ky5TFzznRT3
Eemqa2GlxY9ydKMzsVVW8pMEyGpp3BVPxkrdFNH1a3w6aYsS7yQBT+64vTEmMTAT4tViUHQlFBY/
KWIDnaLUWGbds5k9nCSSVu3j8ygt0novVUGaPjP0uQwBU8DzQVnja0FOs21oHpKIGRmexCjZcgHe
0lG8MddhXcSnRSt29Dn70tl6g6660nbtV+NX0TlqF1h/KB1bm36saxwULkjjnw+zCmmuRHoy7Gxc
fQ7HaFrBk5d/9X7vkjviy3vxWVm1Hj3RzE5fL8ickOcosUn8hq/s0of3KZyHJC0HYKon1Eylc94a
Gh23xDEXyBVgEM0Ngv3oEly0FHbzk6A9EZkoV4jcjdk88lVGHK8DmiFESxHDyTh7lEAXYnceiq1c
36upJ/Sv9atOIMHWojr8qAbUMgFrpRJLOgAtWvDLSttdv2q4IIwTaQFIW5JmLDFK88dyPWI3dkgH
2iDXRuTMupgfbi3mVRJRiCofd/pLyijsZvoDViAu0IWQM4LLNBuBh3JFYI7xxjaeJxRntWNti0dh
kVHNMCEbggJcBh5qPCR2RToUlhniXg/WMy+NlbLg6pa0dg/y47Wya/BTmA1ND7um6FfzTchuK7Pc
9+71C/coAIwZrrMXtrdw+GR3lbaXN1F05Dsh0n5TaMwKtV9Pj6oFZ15XDNgj6i8HLQA6Wl2Q+OGq
QR0xQqN/hKs5uP2uC/Bnp9SfH+cXBQtRr8okZZQz806vLFp6TlYgeWKo/OaUav554fTPV/RLB6BL
OzBLBq9oPg9fwix+Mj1mm675kjToAKwn5amO6mWODwgZg/VUMmK5PeC2qun7JaGxKCNhViQgFCr9
yyqLk09xy/hrivN1/mX54HOZyjJdesm/dPu0m+vcjGRRuw5gUsVqRDXE8E12SVOH40GHqUDgVjtX
OnCto4fVXnQxdLyQ97ZlzkoP8eEW0Zb/8Y7/W8LcTfl53bf152e7ei3/c/6n7wXyaLzW7f/61x+b
Hz8nn8UsZP2XH7xvxerd7bMed5/NLeef/lCCzX/z//UP//ZD9/obUa2sctv895LaQ/J6/Xj9WUP7
/Q9+KGgV7Q9R0VHPonilaJY07osfAlrZ+kMzOB1YHFp+0c+qf9CpIb7G1DRFpci2qLL/IaAVpD/o
IqGf57fJuqFY2r8joJUV+Zeem4R8FhSnopuijIwX9e+/FvTGxFPITxRxtwnOdt/VEPQkeHmXT6EQ
U69Rs9I/5mdmcTd2V4V4bl0uH2WzI4RsMkGUgd3DeK1N1bNM64K4mo2hmG+TqITDLTnakmAC0LMo
xxQsJxcLHlkXZ1N5qACbO/l4ee1bNYQ/6ObC5Q7c5X3ekhqqGvNWJsMors3XVLdywLoYJUT56zzJ
LOf1bcH83xAqtJ3ZA6bIC4PfTifWXFr1pA/aulJ+dB0hwhRT+eUNjAFp2Ceht3W6j/Zk9O/Xmhas
BdeGskDc9VA3gJJYsDqJ5Zvwf6FX28kXRjHSME/sht11UA1fKXz11r4VDYxHghVWVqOavKzkDmiP
+qRwJL4gPbmImieQfeSXAEGKGyytNBMqqHawvABnweA59HX9VJk0oXMBy2PFLLmXlnKDOuiCtXZt
wW1FJiLGucjR3UJL7Z3UMtDq5Go39NJJiuJwU5iTo2NCdIUkn+HEABFv07tU4YroxhQhkvl4GUpy
g/v27nZuazetayoHC7lc1zYfAGCvdoq5U8Jm7Ojn7l44vakDO0aCzc8/jaJ3G3LkdOZ1a6j5Bt5C
kBnip3ZVnnICjvlrBf7LfJ8z4RGvFE3net1dqcivyn4EfEB6LV5KZoll3Mw01r77hDY+roEQeNnM
a70ay4EXQmxxibBrWg2tSp/EauioAXutgL4WNxBn5tit1JkHewIM286EWG1mxV7HtS6ZjOAKbXDV
S+KnBhza/Mrctc7lzLXMCUkrBthVN7YlBFRhcrkpPZCXlW8q6hawMYpaabw3TBIWFYsRxCTed0OT
AuqV3guZA9px5t8agHArAyJuTqyrTPIV4tb/88U8FqIrzSzdeqbqwtxsHLGCC1HLj+RZRvUZ7cpJ
wCWntKa4KCwFJYAKvHtGUGcKuzVs0FWZiiASZtbvSYb1+88v3//tOP9BNpTkbSgYiI3zFJUzL7jI
JMAql2M8oBi9zEzh6Xr5HOqKzB5ow2QY+oY+nkN4MKCImxlNrGQl6sf5O3kkE1jFUUacJWLCmWf8
/d33l+tMO54gM2JVHNLFyFbJFBgqsjYjvyu15EsK91sooCcnM0f5OBOVrQkG9zRDlr9xy6fvr6UB
hVlXxTtudsntADSryvgmV2OzGDbGzG8WZ5LzeWY6Cx10Z7k/o05rweAC8NZmAjRJ7XVsZjAECLxC
5EB+fIknqYQ5heWfAY4406SFS9e6p1JisAVq+vuZfn8ZvkHU30/6+2d15lRrM7G6H2BXW0CsWZJf
O4YC9jVH1nVNXUAxkK/na2TN+OvvH88qBJFqJmSfZla2VRibWkDmrM4c7Wkmat8wZ8bN/OWYbHDO
EzYCextT2wXIQTDMcO5u/vL93feXZOZ3F4Trkeupv3cz2xvPH7XpDP02kgmCS3v+KlpMfeLMB69n
Pvj3dxPI8Hpmhxc14rgz8dzlzBVvZ8K4QLT3ZJgyzpzk85jfJq+YyeTfX06pDGFc8bKZWZ5KwMy/
vwDxb3989/0jYNrGxVPHoFMEhzvNIHRRPAJGv1VazemLY81MTbdOp9E9mfCu0/nL93fft/ZA6k+s
fEwzfx2bYdrJTDgunGB0EO3HCTHkjB8OoaDELRj3E5mSAXHCL8dvwvs36z2D+i7pBzM1jv4NHHwx
c+GnxlxWmLG9bGbGtxMFiyCZeHmV1+obLK/NjPkixzU1aej6jjOBvphZ9P+bufPYjZzZtvSrNHrO
C7ogg4OeKL2TtzUhVFIVTdBG0D99f6n/oC/OBbqBO2ugkFCVSolUJhmxY++1vsU1bP/DEhCQ+cyV
WP9zDf9cE96VZ2/88qlJ8XP6ofCOP18lEmFDhxcPa7MOOKEhl6k4pC2i3+nAPytAcyjgfh7nShGY
VsT8g1NhVLNQL/PBTdWNGEZ5TFxQ8xEBFTe8jw0/VHFXA8WXVwRVJZrqRICKAD+/D3qLM7vPZRgW
5zSCveJN2bBVEJgOVt5eSE1FvJgWEDUSJCuJU2Ba5iGswE5ZuEdXeIRvu44YQDfEVFrZPlDNe9FV
/m0IiFIkvUeWGFwrrjL74M32ye+a+yJW8tB0dr6Gq3mVVaLqbIIYTF9dbRwxUQbUNLeygg9Pmgr1
sQs6IQLKdgj48g6X+Cu8A+ufv2HElHs4jICAhvxhcby/SVXkONyfipwdw5LxWts+ZETCbSDbIceu
w6TfisbxN8IBN+U10efgjejvmZVLAnqrbjqly3IYUnJN29SqNlbNBwOzKvuIvVLClvOXQwXrWVrg
wbGWk3pJP3phQtJI59byGe9O7IwdIvt0ABc0V9POOCHyHXA6tR908JkFEtSFSkgl071Td9YJ6hfw
NMd6qFnBV3Vk/Up0CejPndWaAMoly6ZDEahvHRcv3kTetW57BISO5gpc8BnoItRs1gg0Fju8S3zF
yBrO3rkbxNpqs2OnaFI71+RIyFcbkHHLtkrRmLkC/3+8didnc2m7Vm79AlakyER2N1bhHsAT4vRa
fNsgHF3NnLQjxihdQmvveJZ8o0K6spjJu56fyTlNUd8m/YlcoClIT4YtCGg8u6Lnvg6lN0K6jTDn
RnW2RSVLAKm7aa8WwVLtfUh48L5ZgHwUlk6pGIfQyLNLA8UmD+9CE9YnN3q34X4yZAf3XAN/ze2B
sm/yN5k90NNMWnqDU0brKIapxkec+IPZS5letMDnugjny42t6dKlXK7wCK6af7sLrmw+KCLaLqBo
gAU+hWVH1hkkQSzul6xry2fXiva51x3KoWpvWXohU/iGRNai/24GNPmZVx/IFt/ZeTHdubHtbZuh
Y6EX9FmDMbqCgq8GaK6RivnKoIf6kHYCmFpMO6ENX+wxK7YGUCq9zcbhvO3+zbDL0f6qCZhp0X1L
PCOwymCnxj1lVzxvI6/uz74e55WSqLXaNkDKaJU5Z/aYBlUf3cVt4N0Ebk5HJanop9oju9ycADvR
uEHn5go3XXxyw9LHyMg/Tgy2uEkFqVpSf6m4/hOky3dYCW/7Y7O1Imem/jLJzoM9i4w83LMCejfg
Lw+EgAZ70X7oiHus8pscJjcjj8xAiTQDQqi5t6C13/hAhW6Cur7klvfSzKR8TUlof5DR8YIxtXl0
YYUl2DerpseZ2xfR2g0WnzC8FLbkAjhuisu/vsVkMLxCfuy4uPh6vsMW/1qnGgFSKs5KxbR1sEnf
uNyGvnuAeIvErEILj4+XiL7XYCRjzAvUV6459oYSjgplPflyA+Rn3yc3Ghz7jQu/d8MzAy9ArOgm
dvkhuuJsRemf0KA8gqwywCVKz6LzTmCn9Cb0QTFU0mk3Es+u1WdPKlJbEzfHnkSY7azEd2+nz232
zlsg7qauPutejq+66XwKuuLNZ9REaBg+67HiEDLkYNt/HpJs+NdXP3+N82g4jKF3/s9/98KKotDV
CHayfLxxOut3QljGZijN3zkp+sdyJGpzETvd9QqWlHmgdMuQBUfv+aCfgVLPl7htju7VQI0b7H6a
gt9jnsb7VohHV12v/mvGmLo+uE09bXuc6TdpCfX3WEa06KiUUN0mRdHu9BjSfk6SEK+E9SUlrU0p
YK+q7qsPRu9tUObPMJOCpV3v3cj62VaTdykk8jMRQG/25RfBOEQj5OGwiQmkYRVG+575SHqc6Sy4
AUflIiP0E0LwrESda3U1EgQkhLXMv8r0oAhPZ3JtmRto378Jbf7tOLDhC1rPU/w2BfmdwuUH1ugh
BJaEhdqBQTy5v9qQU8bMVnjfYw+/7S282xJtw6+47HFq59n1YkbtiQF5AhfNgxUO07Gxo7/s0sO2
V8F4FvlzUZMEJQzjKZK6gjVk8ufJBwzktcP32MqHOO/sI8/D1f6S2KbC6NzB4sNLpOaPsdO4ZdyF
WMdGg28wEPgtlzFvcz2JyYUaKI8Pk5W81nBiZsADEEDvUzAplzxpWGd7SaQlqIogHy5lXnVnhzvZ
ZxMMynIzl8vnUmhzq0L04H1SPDakrqxrK8bOV9rv0aLkbmH/JjEEt029MD0RuEmL8WFQHIEGXOFG
QALTEZ27qvgzes6H5cr8KAYUWOWMgrZWPd4nl6Od3kAJvgtzeISRI0D8qpGJhI1YyuMQBJYZFVbr
TcfaeF95TvqSquPNFBUx3/P5nKm1Vq5j/Ns8t3JKW1BziV7uXDqtOqsZpevCBjwXkKcggXlpiCiL
TjNY4NmGYs3ft7o5cel+ufUU7iDkU2YVCorGVL84o5OtCjidvGEwtvyS9m7SQ9GS8dZxQ702CgeL
tfz2kWwQudedWxOfo5EF1r0WEoDvtx2BgSfdgsgA9CZxwDCJhRi1BzKQnlrb2alCtAenlfqcEUyc
ZcW4qyK9hkiFdHkpzgsRS5QqZt5bBCmdWj85pcBlVHrFGo0bV6YWelw7PqiYVRBTTl8tMFQN7vYk
IhphtuTFh227ykGNQbRY21l9/CegqG1aeu4enFPwd/bcQUEISYHOBKB5mir3mhSOCfcCSSiXwNiH
gx7tiVvPPzQJRJ0QQCMgekTFdY/vqZ6BLFqThPSEekAHy4TcNjq0YfJntK19ohn4eeFWN1xZbvI0
NkhApV0drIn6sMYn7LpetjeevnUTVvAkJkLDagYyzqpwSz3E2NB2Hzw3/AV5Se58PwMaMFdbN+WX
pACcISJzVAlvEzU/JmVzSCRMdMnKDid3Tg7WIPaTFMma9hkDy3y+FNpize7s/Xylz7lmFUyYT+qa
aNKQbMfVyLcSY7D4pUUDO737iDnc8vt7a7cJ03MEZqOvveNQkedTKTTXoZ18RT451/Yyby1/bjYS
3O0KFIPYcK+TC7Gpw1acotljPiMI0ki87OAAJwnJBfnkByjbqsepL/vX/urkarM/lR0RmkxrjCeN
b4vwqzmoNojh47fiLHwX5v41nsEL0V1Y4WsXE4vi5329FniVB+3ul2Zhkqdxf4jwl0PkGgpbqKU1
qn+b9SIG2SLBrnDN+jdEQEdb3zIvdsBLbYO/WUWixzBgRwsSVjjVwmvMSCk/jqn16gzq2+rH4JXU
zZea3shhotS6iT1prbTXly9ug+PZJcfHirJzy2aw1qNLanNLI99tx5Or4HukGX7Lppn/Zkn1IGpX
fdqjjTPWD8aXYAZbhReMxqZ4kHyFqdhElyIww74SwXRcTDkeiTzgrJmu+6KxwffaMPuyeOfE6iFc
KoGNgoqw9CY6T31/K/OxB1qTQ7aGTtr6ozmQWzydBkmR6WmIWnP3vswKV7GFZzAaJrm253na98H8
SwRMK6O62zvjjHQD/OVNkZAX0BPTsGIBL1dVR1U1uNHRCStrx69kn5MlxKkwYtADBfJZTcOyyfyx
301M7xIjTj8P5Mf+6yvRCn/dDragD1jDxARxuhKwoKqi/IumrV8j5axtbXZD0eHmM9kpQ/itbCKy
YCzKcaEXf30IK1bzJmX5iGyS/kLOJgSpqAtoWGSjeUWaSWPWrWczDqg5DIq+eFnAyqQ5zRHytVgt
5Gjdzaxy5zJC4OZX9fx7YhhJ+ptFR/DkXVGj/vi0zNU+iOv8FDaheWiVeAVwI97Jqjdbk7WkL0yF
eCfA4ExxK27U0Dg7o2dUxLUiWYNg17veWUcD8chtk8139fVBVPG7dLJ4Q1rEIZ38dW8PH75HBFA4
wO7UNR/4XFGLLyn1M9z1zymMmYz2jI0alr+N0zXDIVvqbTdiZVEj2W7aDYlf0V26GhSbz6gKZzOH
7nAa3G44QeC7XizT3ygshuM9KdJ0euVUrnuXBQBrtlx7dWWeoGeuqzZPXpoqs26LHjy55m59d4Yr
3pxWyq5pLZT0XeseUr//DK25utdwi55AaB3ilFQVO+gpi7FHg3TJ175N+PRMZVGlLKTjNUZUqfYr
NNfavu1shG7foQ6aCzngWRpY54zNiprTeyBDALOnkGdw9pXszuPg3jZ2rS8L1c4O/Ntn1wfN2uoT
XDvxreu+1Ur260rhKIi3XqXso1tl4KchwdDG4ziXkz4UhA9iAv0OyAtyILEfxP/ijyweurJstn0e
q82c9odR+phR4uyj6fE9ZZxde6Wt1RhVnxz0m+M4vAUuDbzFHbdxbO0JTjXbrPgGJJiv6SXG6N0A
a8Pozi/AJr+nKQ4OEi9zbsp27YTyOVJYE6tQlW9D3j5kXW2/jyo4L0F7btFz9E2NZ/OaD++39X1G
TVxlofica/9BYtIKZXTBd1Ym1mtpdZCGCEVdNDp/6KqPVWNOFmFVeYMwurSepjq7SONw8+Z3llN9
+aAChUC81wBj6CNrPg/I1j1d0sHJxP0cDd296kcyrMK1TyThyRHv/jXldwhYnKPr1uhPqOUgAazD
mFlqFOlDLnpiEYCWSu/LiZIXUcPTX1RMpIusH1JG47bAuAXZBLH9zOhb5c9ZFQ47J6KK0HTY6oag
kAmlUAd3aBelhISriCSwKq3aow9CZeVnwfLCVKHPvOR1Ei4kCmUzuydw8ic3ckmzftXlEVY8jf2/
SGgXEJZN3lF99duSBdv4oT6I2Yg3y7Jo10j5kLmWeLSNfzQhoGLhisuUB+jVRRBsxOA3x+bakP35
6uchku5jPKOhN4q2b+kxEY6nO9KZG1Y9wg9kKQ41nS2Up4Ldn6eqXYHmknHVbrHJ1miXV90iw2RE
cchtc3QWJMMD04EheLNDjmYV5iz6FsducPbc8W1MWo+X74Vbl1gFr1V6GdwqZepdmIevWfnR2Bru
17AkOJm6B1JuCUYM68vcOjh2o4lUYVHycVtuBMQYA0RsVkVrkTIu/d8BXeoNbcu73Jf3krYKCCvO
iEvX7LR7ibNyfKTD9VR6zSaby25XMjpbAw6/hFGT43ds89M45vJx9LiYAocMV8M5R0bUmI3cTyox
B9OijZJ9+ljmTo3Xc3wypJwQaInsMkVzMsFmn8gV2NgCaICQTYvkYO7PubHkc1CziYfSbFRVWmvY
m/z6ZL88DYn4Tpxbn197zb0C8MgxtE1CjDtQE+9BqYSG7isRCjug/SgYkLckyiIMV4lVtwRQ7aN1
0E7JWk8kbc1ogGKH4FLPCleiqGYYhyOmwgBrWBq1ZFpQXmnibE9+AtMtKvXFq8f5rlHSJzstc1a2
n3J7B92LU07Wga4UgnXDWbqwDlVx3xFDfmFNfRUdhdiD3bFLy7jFQN59FF36TUgtMps04azAarid
etD4/nJm0xpw/lDyZOnwasfNh+Vo54HTjaHbmTVrEhcukiRYnQTumVwh/AkMMQhGjDfNtQ7Pik+n
U3KF5IEroKe5wIH9tqbc5XjwLLyyvSXMbyPylOxTQOqEr83HanBAhIJOVa0a7yykGdwHvD+mfSgd
jKwRElZ7scSWZw7vfx70TBGzoFkYg8Bed1cS7sS08BRY9P29Y5g7741hyy8yBLHpzHXWjTY4ZQJW
yYbJh03eYavqfffJWdzmPjXJ1p3b61rKcCQuDFreokfjNZFNBvS/hF8aHmD6fvI6j/ni/ultcV8a
PEmGyDLOxHdRM+wqbYqz9qNfJFn6mwpQLTpwTnVjDvCMRYR89WWEZbr0NPcq97ly8LsuEagWYGg3
YzhEjDwFx+05fm6C7AHM6RHi1j5qx2lVpO2umUfvWNIu8bwUSTeWVdP1zzHhX7vF8lcC+hPzo+g0
dbBac1V9pJn77CiuAyvQ44Y7teSEOiaXoGjvzUCDwjhwXGeRYGpcW6AZb+IJf/8QZ5JOF7WpLm8b
qc0+YCxStnrYguS+kNBkbSq/G3e0Oteiz9TR4VIlnrcK1GFsrc8o5sAEPXWfOuWDZef4ZrU5tgET
Y7pRqyK4VshQG1dWANYUuHO5597fdzpvN7G7nIg/j1aFSeDYdip/D2nCxrkefsH3Ndvhyp1rLN3c
FoNzyqF2Ut0doc6iNrJKIBdN3t/lLqiUwvfn96ovCBESXrXPPL+7/UmY0WH+W7HqRzPhBVE6bB3b
dlad22arWgTeNidQ5N61KKzUHBRPrSFMJ7Fi+9V0dKQYzjy0bTW9fYRW0XwDMQYiZ0/9vbY8ceh6
39omaS+epRd+53Wuvx34jKZiECaMfFAese92HG5GebB9kT2Rh4Tszc6874TXDLhyonVZUkc7BCGT
AcHn6vlnFqru7HlMoBme1W/SNE+daePv1vEIqM6gGYUQkuPB/dSSsXke5NYJwCGEbBDsdG+ZqQ0p
Dr+mKb+RumW88IZwjVVKq/w+a2fsytB2tlPadM8SUel1gVP50D8LE2HgtgM0LbYC/Fk6qAkihwSc
oqzeHC0eFunP3xoGp50Ew6rTnnMmzRE+BVfejTQGR6OX5DuRGXlQtiXvMhmhsTRiuuuJYLiZ0QmM
JC/9mfP0g+zq+DULNdp7YR/7c0s62nYMfOxYQbpKHBjxNsdRn1yXvTNPFpL54M3yHbPqyoXxecNt
i5HkZhmIPYp1+eiV/tm46LFo5cu9qvmw5ob0qN4P5nWbtQUjXfSPrmkPpNyNq17+pYu4nlr6tqjU
0Yq5NANg8U03ok7ffSIMWsjm1OstIcA5GUlqOCRFag4MyyYmBt8ExYG7AWLb1kRODgSlrYtu+MMC
0QXLGdEZG1+9peJWXANNx2mz3zbXp1RN26x9Cx9kHn3WfnlbORBMmOKCfnTvw8AnWXxxac4xNncS
0Ia5+zWUVrKmb/GHtvWj7fR7+D94xwgs3KR6fjVQDQIPAk1IcU1s5Q3jEU7gFfq5boZ03G+HTz/N
KvZR3rB0XP5wKt/P5fgK0+ch4IDihNSjYca5dKY8knwIsRnU1o+tS5BmB6ufgjXp6dcMH++7c8Lz
UhaPsvT+EBR08cTwi41pM9UyflARI2XQPL94LdtaMA6aavPkDyAWrJTtvSVodRU+MAR86iTqWFfN
m8rD0ek2y9+BosHL37UlP/oEH0SRjNCnCfILi3eTnQdL3FjXzIq+O43CbOsAD4FhE0rUL/pvFBvM
kuz+2AQBY/pQJsdi9umade37EigGkwWLf/bdxdXM3UeXSrvmlSia+wI2Z2XnXwxjjrPD4TSzJ7P2
Y+rSxI9OPil2RKU5xbbR33EOOCnBcbOEQ74VefSb1fisnQ6Lao+euK/N3WSWG5KgTtrA/GHcK3MX
J2w5sW9hL7T04hyHJlv5MxJVFdkfXRLRZCSWtCeO4HGM8/dygDc7cNZXbOV3fDI07jQenXICgb0k
+tEqSn+vvcbf5U5017REHVXExu+XLnmxs3Yng8a+5do5x+RZHKMgmW9DRc0/GeAomdfpVejU+N5l
/ktrKhOkikQGWdu2y+u7pfFI/cnSk8v+gwQ+pmR0WGHCkFI/QXEmKrIyxzaO6UzfZambrHQPzDRL
qwLVMgd4idvYte0aJ5KParEb2Voce8a5+Tvyy5YniCE3ROM+bzqyilHlavnWa+T+ujew8EiMWVr8
lun9EvMrk/RpVgB3f49xIdYmNWrrzBgyVK42SzR/Jghn1sAxy4rLd4m7fq/i4IlQDZ9JHtNHnwnx
jSua+MRsAS6LoMHP5Ca/9fPxXw+yYZYvp0Hs/vmGIbR6PQrqD9FABxj+z//++fZUJTN4pJHfeVI4
H8fmhQz2CjyF71KnOBrKT0YLtS/TvwuzwpF8t23bM+GVc7Q2EpmQnY5UiD3m0iZC2VuFzA7d9JD3
884CGhdG2SfEfCpjhB/UAiAM3NijMzjWmwjC1JWM5zJpD6sMoG0FEdVLzZNL42Rdqgw5DVlCNDqQ
aidqVfhUT+myqaIeRKg6+imNuuQKAvGdr3whhTRkAbmBHLkRMjoI2jGYp0hQibv2t9Q+E9fooYHD
z4oe3ZNJUa7bEQO1Cbsrwo6UZr/6bq7CqN6ttpW6al0XFM0ZAU4K7QvKc4mQvuUAFveMtyaPsa4s
EIrZZCDBICbAfZR6O9pkrGT9yZ9xxaS2Jj+r+LQnWR0rt6RPqx9FVj2NiDd26Ej2LnPWY1rU7bbJ
GwbSiYc5lqAdGOssslNOGAGaoeKciUkeJoDJiY1aRyjs3p5u6y2xFZBhGBHi+3beJ8zNvXI+Iqf6
XqboUmboEVIPyGvFX2/I9GWbRkG2MVmKCgpzclyAd3FfnTz78oRqLrPNElllGV5zyLRB20PmKqpH
COw5y4C5xCLfGnICVrPxcGO3VJKCQWxafnpyvjRN8ywGRrVZbZw9Kh/SqvJPBil/7YWhFsMM9y61
ikc3Sr4r0g8JuuZaK229LVG+LS0DM1VHzCXTqABNUvxtSA7aNilapDQGACFmwCc2mKulU6ciSugv
ptXnEtGbp4EFh7B2cUkGkTq23U1TdtHGHsJyp0uWoZga2zEekmYxPSZh90ig5kvoze8OZ8xVVBZq
E1RAS+LcK251yc7xVI8LIR/uH7tatqPXoUGp3RPzHjpEqVu+5LV9tF33Y5D4oeFRP+oWaoxponoD
5/aYI9M8Tnb2sfj9etQ99o/l2a6y7lGF+GscK7uv6najSrH2xiRd5ehLsG1yyf7IQ/9bGtjnuuTP
v6tdfxSs/ymFvWRfujb13+7/+b92f+pbyK7mv/6nf5PV/v+io0X0/H/X0ZI6obLq839sP03972pa
fuwfNa37H76NLxyHbRgGQtguuvF/4WjFf+CsjkjKYt0NPEdeYYUVaqb0f/1PBw2uBCMYOT6wRWFH
2Hr/JaeNeEL85lFACAp00dD2/jtyWt+W/+4QFiGYUqi4kYx4ca4n/6s/LndBlSvlrnoRfU2Z1dPz
EkjfSqJiu0ZyDtI+ycDhwLpRg/7pNqp3nBfZUa8ZD4CQFwdkgaRBsm7tYG93A93iLD7Yk3+CoY/S
JWMVAA/+Ta/7NwdjWpNSz+TIERSSWElEu3wABhNN6hQCa+HZ8Y14v92oDA+tQYjQG9dZJ6J/89U1
wchpgxWV8Ah1PrHuJ2aHXoU0AllOskPN9T3nDkw/L8Sw2tKgJc15cMVTw1krDIkcifOWgY2mCqqc
7JkcE0yVRUpHVGOnCdk5V5OXb1UDkGsmneq0zCeRWvMt3LEGPYc/sW75NPmneCz3Q0dPxxSRWVVU
QCNtIV4KDKRJTLtsWjkFeVwtZ5M9ttvBTt/8IYQuIuvPPC5esfL/doPhts5YcVLP3KXGuSRlNR7b
KW4uROw95pKg4UWL24y8q5tBBcUhUK+IjVbOkDkvQ4oPyC0wI0J8p+C0ZHQzN9aJODu1Dmha39iI
2Fd94d324zRirUBHbM/BJbOvg7v5w2CRYeQHSKeZt2k9wWAJwoPNiOWGil7uyFCk5e9R/g4BUqGb
3sLWk1WYPcG0A8+7ZJL2SjkqmkAjtvKgCumOGsQi47BL+ww2Vlj9oQOMb1V66FviDupM0QT7Mfkb
yNlG6tmT0Zc+N8tTWXXzMUl5MzJLpreuKd7g4C9rDuXdAKpkAEDvdi5mrcD9HQXOpfNh7SX9Dbpa
rB1cDquEUifOi2Cf5eJ7MvW5c0qMgqH33M92thNe8zsb7XmfD+VMEgKKOtp198paqEG6AqmFriDI
xoN/U/tds83H6G9MNGMpCVeKmHwsNlcQcUBEKFYNds4eWlGr3Y+FmXpFQXZMAZHDSt86S4PbOTVE
hylyJoyvypXj9+o9aDHDoMi0EzhB9MPgzJZ7YehHkrs8F0P6AF/8QnNrQ4xYSCI8vKygw7c3Ul42
ZfHRlDjf6lR+RV6DlTCZXnpyum7SRr7ltnV2BpzoIZXNDeMiCszqs4pMeVBeeUTp3WzyOmsRRQ9b
KK9/XTFQjAqm2GORgtYzbbexrhkgDYIq+A83teOvS2R525pcawYbJJQk3lWBBBhJeOna94rHEQU4
42Dn2Xawjgqtd804dmvkjisisMjhxVOblIjAOEh8iLz9GAmPXpMG9bKQ63uzTNi+B2HidTEVT1MX
wx2I7Tcnds5+o/705EhswsV8xnCOrhma1nLqvDY9Brr1drPfvg0WjB1zVd+aGkm2zMw2qZTek2cG
DCWkQjD1leparRhI3VlR6e0aoe8naKW7YUKCd0PqBbdSoreZCBHlom1NYhToJaHXu67ub6062RmE
bdsmtt6qrD4pXT7rEHR9ZHZ1WbjHnwcjGID2vvlg3PjaFGFMUE5HE9XPOVWy5ZN4Mbgb2QbkPzCu
d4eEzmRVL1t/TB6Wkh7A4JNPQ7CZC6Nr3odt9dyyaANdSrfz2H/2cd2jII3eLJmgm0phsJqriiIa
N05GVNSESa5r83PvzWYfKXFrAmc8+pf4KlL23LJHNMJ0/OdfuzhEtpYDLKH9lqfzuWc7OnoCyWed
S+AN3iFPp3G9jBzBM59RF/U7Cb7EDXP8Xrc5gyjVFyRQZD1dfLdLmAGX750mybObK16RNv2qVRX5
EFf1b8+H1AgBxjik0iG19s2bg5xyNNv1suKQPSpMX15wbzmK9pJ0CAhwExz6y7J2DZCJyeWZNQ6A
3mmemyLibampxBgV/x5rMWMf5gW60ypb7M9F2q9VaO5+RLI/Euq8FhebfMt1UMm3NMPioMdBbCIZ
fhnLpqyiXmZ41V+zLAMmjX31i21toMM2tGdmA9HGDbi8gzL/U9VpsuXWWh7s61l67qEi+Jy36nLe
zVjBkb7YnCLzv1VUYi33dX+srzr12q+6bVHFL2mYYK8WJUIkH9qvbdGkT/CRhs+IzdAhei6xqsDj
D4jdj6rSf/OkJ33RjPMhCmts3tE83rhjN246U/0JrqPZcViOboS614ac54zJvnXwNDemaTcEuaPy
N+3a70u5b/LAWUWKMYHrMjnKSUYYJu9r1AHAKK+4mxeCUwufwMZZxtHKoPAuIW0mufpDqNdDXZJQ
4VbzI6mxyKvbY7UAD0sm+gt0fmmnepG/qwzWtwFFSVLKN88iuF65+8zRSC2qo93ou35mNXAmYFo1
lo2EROqNYDaKFwFkoWwJSwy6PNkEKJ/lUr3Z5Spxhzv65pDVpHc/ipMgdk0JG7SROx1iM/2aDczS
jFMUZc5zGdeEtXEupuNUBAvoYu9MzrJazWl3GE0dbpKM6XavuzMxAgdP2jSk/OWk3OsGXpAuLTde
QXnSWeAnovm2sMQu4HNdObNPOEc/l6ey6b4WO34qFjQJQYLrZ/FUTQMcBmuroQLo7DWahLPDBfEr
s+CLBQovebDUu7JMp5UpGFNa+XI/TOmyF4F/oUb81dbM2AKE/gtXTnsVXafyo2MUNg11u8YZRGcr
yCoaOMNNOPfl1uVexxNN2zO3YLa0etmhpvoqIkzRfpim2wk8Lmef0IGT5dXvU0zDgKkMKJdZbhSq
pHRkJFxfiV9XDXLDLTJXWl0aNYTnQlW3tEPA2Hk75I8gynT/YVXOaznQ25lGcvw6ByN37KOlC2Bw
oUhd6XqxdiopP7lydukiz4sJ74mxWutev6AGOjipu81GJ78ZM9lt6mil0/6pFOJ9KWF3lhwe7VYG
JLdCtBtmFNAQ2QhFQ5XCJYTQBDjgyMWV1vM66K7aEm2+WwEWjKsQy85THcafDuxx4WH+H3cqmk/0
QHZjjTJ4nkGCJEKAiHc8to35Ubalvo8US93MO0hfvFi7wkPnQrN652fPLq1aAtUdWBC9D6N84Ngc
egGmZ22ewgl3CdM1ZsTjfA5KhBzsyHQcJ+C6uaq7XT5jkY0c3a3ITCZR2I9uumb6wqkCCk2Wv3tn
3E5BW9HBdpxbu2DjNwqTZOiP9OqHabwRVXCrVT5tcnPN+7R6Ah/tDwdFxSag6csYO4EGBnVSzzW1
LLjnwQOtiFiGIKCiTW8De1B7qcWX6OIaXQ2sMGcC3LaaSemUboPJK8jPdZ3atz8PGVVS6FUQlAcW
C2bK9FLgM/SkbrI7dt4a6TAQ8Hk5WlMKu7z2wJkSCImVG7al/1z32auXTc59/tiRRnfzvzk6j+VI
kSiKfhERJJ5teaMqSSWvDSHXeJdAJvD1c5iNJia6p0ddgsxn7j3XFzC6YpK+p/TDyEFup9J+iILw
pZ8ccWhRBKzMOkJkGQFQx3s1XkYu87y1d/Ysb3Zh91e6inPipcGVA/t95nDcy8a6QwyJRgYhge3Y
/jbsPROnicd+ianEPUXTri58WtocojEng9AJvpRaV5spKfCBRfiPcz8GzjOYi5IMoaxeHBx+gtCw
DhDL28qg9Hhk7EbWFucAckMGuFHMtGfxL3kMRNZ1gyRagb20LazPjBZ1ho4rdAL0eGG0JpFseHBD
Bx+hv5EOdYahxD27u40m9GeEpFc0h7C2fiuJjLDsU7A3gMQqSXJDwrhj6NBBhCzzE2/JxYPD1b3l
aKG2lSXonBIkqoaFGozXoPGCHwqOcuu7kdwnNYUfSqqwOBF72pLzFaFd1tlnFHQFNhpxLyl/V27A
v2TVZ+V1ezMZqDUrWwG9kFsHFQJ6uFZsDCkBxaI0LVyfv6Tj4N8e9XvbTRs2FjEWlezXc50n1s0b
Z6TpIMizYPaJX3e0bo6qnqKoQizACmpduRziuQH5ZjQPagDAZwNGyWXKh0jm5uS5T8TWUeD2/pPb
wrZfYnsJ8Lw55TLDziHpDe1vqMe9BhpbSkbcGbXfjsEkKM+QwaERn1NjPJaREKepxc3eRS0QV3ik
c2q+sKjNdtO8rDgHa505/jnhUyhM46kWQPcS9UhiFOuMOSZ1tmVQGQbqmFXFd55GCwMUEEzulveC
nxxqmRuZmwDgWa5apfmpYfiEDru5KeYkpFZdPrCKuD1+SOP8kKqs2RHEEhDldRh5TzyXVmccAmCE
RvgYdfFdErlvcqyOrRk+MI/8HUDPj2l+5QhDms79waoy5lWO7t25xMeR1W/kBJ8ZiXm8EF3LRE2f
FJddyUgsCZlulnQoe/xtKz+oblaBt95hYW+ho4lSuOGEr1pIxobbQJVipazQSjmsVa8/U5uPZOKx
ipkJoBuXxEWNnKNMWDV3Z9cRnElMxySnF8xlhyVVi0zzv9CPSEmM2DZV29DC/M/9oM9Kvig1fhsZ
cwMzJgaFkqIz40fOqJtBb8TFBXm3UFfZNOzi0AlTANwpVgtrV3InxFFxHp2/GTSxEDnVyPRtkLa7
6ZbR32xJHABFfTGj0Nzia7i5KEBWTv5qNB/qbprmS+rDg3Aw6U2q/kYk51QgfX37yQvtcl8TjRI5
74ZI3xDj7OsGrIQgBVTCj8nYKhoVpKDImyC9DMmV0/CJyFwe2WkvGu9roBcMxYut29+h9jHZ2eOu
y9PuIOLrPAWkW4XhEkVdnGZitAoTJXM2Oy9+sACDUAHGNfQuxSpXOE++Hk4c3f8Qi1/dwDxkvf3D
tuhlpHepelSb9oTPx85yPqy4Fqtmnu/JpLDuzOIJG/+vtwwqF4UJNOMSqcMYoNYkLdXgYS4H9dQU
bBqR7krnJhAFbkvdECJTfppOjXhXnRRC1Qwg2tl0HOYHml30ND4oY/7kpObYDtynVCxg5roSuKTh
0Bvj2avpR2XR35KR2xxy7MgkepVbZHmhk77kZQYgV6F5R5HymCK7iZ364uty3oWTBUN32maabzTj
8y0yUnAyS93SCHUsuBSmTh8cudiGkujOqR0MVHDqezJqeS9BI0cxGoZ2obijx3OhjNfjibnZj5jy
S5q0sKZ66zPsxc2Z0VfF4lxoh/JXIG/PSn005+FNGgSQZ8R0NEO1CaT3aTlkC0cDSs7p3xinL2Mc
HJGGcPjQzUOwqFbLd+i5U72P2mhjeuMt8aJhbQcRDGJpnxm+oggl6QCe8WhEEKiZUSsoyZWZHrQ5
f4l63Odma99P44/sI/uOPnM1hv94optzbxGPOHyUvsJ0lk+HPNBXqTwuCYG9YLC5PqXrvAyhoq0b
1aUeZshhcSlWSmv8HhOi6pQMHCEgJEph7hBGEsYeZO+6DMmblKhyCxPdcpE6Lwa5t2urT4crJdG7
bkJMJj1+GkcMxc5O7AfH4bKzwgolXxRCM+2Ao03+QyjSx2UvEWipgZs+OrXyrsM4LpmEtrzX9XDf
xwzLIoQEbzM/qdGWN/znxE5xcrcWYOXqRyh98BN/P+DULPrhEhUty+4ps3d1Vx30EneoGw79JIoQ
T0lSWNm0zv3IXswBSiHcP6VFuTXR4GiK48m2r16UXHUBbdavAdxnCCqZa6wExuvzKJgy0CCXbIu7
sX1q5fDdzxFJyzYAZKO8eI1/TU0srehR3hi377JguqnYe+iFvK97659F31pWdE1WHI57Q4PnteOt
n2PLj/WLk6mzGJZ3wh1s0HX8/9HFhxiSU8v8s6YafpR17iN5F3kClF9fPwmPale59i0w3+vKdXZI
5DfWYJqHGl1UZFd4zZfAb5McdXKU7a0jdXTwiu5k20Ki/tQNQjpa07Ihz8Kp6/ieCCGbharrfJv1
zeBp4fjGCVIZS0JMRuSqykP3YU5j1HF9UexYuVo8M/LMWD+5NkiYNmHB/zII4uy5LS13Q0d6beMO
OfWgfpHFNRgZlVon3PWN0RwrYVbfNYBFX47XCW/tQVcdo7rYx3Mb1LduiJMjavx5PxAxy87yjwHj
nehZbFbfi7u/H7p0Mwnvlg3+o+Ndmz78NxNOaPQj5txuXA0JhJjQ3HmaKPlKn5nBPPV5sym1m96F
8XQqGms70oCbZQJbUv7DIo2kR9ZrpDnjxvXFby3EfYjCcytcB6fSWOWrENlPJuR28OcQfU6QUn3+
DLn/OQacdAMT2zrBfR5b+hFLGnhv4xZ45yoS337vUvub6pDnWNeZhC3J4wHWEU/dMC8QFZJ3G9zX
zTqb+6NrD2zm6dRzQTxFCaUshgmOoOuxMhtzjczRIbRq/KhFNl/bXOE+GBgfDpYmaWGO7sFNJW1e
nshjLoMeo6tSu6y2Ye3X8ZHvgmRGgpFXtXLXhBdDUiwo36wJeJciqbhf7gFEMQ5vaiiORYziqUEi
sC6Ndi3GiWlXR/xWmkqQlmEHjjzGnjV5tHTL5GpuNCmfaf7WTUA0xpmZu9sxPdT2yzASKBomMUty
YEXNLPdigp6XWv0+AnThVwSq0ncQqlBqeI5egmxPO8iHI4Dbbteg2DyitILokzTciDZFvBrxWIxC
8VHq5IEAy2wd5bRLaZMjNjf+IQN88Ez23lGmsVrhWczM+zbtyne71Cg9SmeEBdR3Fy+ejyIChMbe
vBXlRzx0/ibJ1obM431pxhdsUGofOCjw3BwStu1B0RrSo5/F+UFg3ECRx6KczXd9midMIfkIhyjr
pxVaRfDGNOGmhpqAJuM29QRrGMuqMVR4WwgUpv5pZcgLbX/PtfOchYa4F6od+ZDwCcPs2PD+ILnt
2oaZUv1cBcWXcrLgPqh6f9N2prhEgZ2cgwKypWu7P8zSnZvNsKRdIN/8GhLdJvwYIAwkuyJsm5vv
8Xq7eCLWc1LYyBj4oIvGiQ9N2biHnNn42DIt/zYrBt5G/sh6f3r0e/+o3OIrKuL33grn1xCTh21g
NVLpZxDIbKPxXl6rIPjnyC7ZFhNPcmAWxzKdoAfUHamANtdSWfzVxShOCx4GZzEDnCHYy2xI/wKL
VKnIzD8GGYDKmsPmzLRzY8n2KZoNfgJJ2O96JBpHRnAz8DScLIJHalDsvScLioI5TKesnro9HSO9
feX+pZU2AQUQJJybHb8dUdW2dOR7ZrR4Gbq0OkVO7e6JbN6XVg3coa5AQdszpSpaQ1xMiP4PEYMa
z4pH+njCPyK23hRnFWn0uSk4DJTBJBwNBmMquZ1aEvpU23OADOir6dojpzV3AVCpBlxu49Asqpj9
RrwJZn614OkkOpi4BM9iBpBPAr4J5uvAfIQVjUnIaxhasX3wfX0M3Gk/OOV9ZkK/CFNJ7kQDLd6R
8SGT3asbhudwpRuRs4moyagCVmaNaH5FjIuxHFiSM2e5Id36TbzxvTOyjV/F1IUJnv2W4WPB1nk1
2Vof3ZTQYBJQ26p8xvxXbO1xTFaIo9xbaw5fegre0ryBUob2GoNst0n80QT9ZVIOMoVVLjckZkCf
/GLzPjD75uTuKefxhjqgEtkXcAikUblFtYhKtSS1J0JtB1RFHIKCzPdg4HWuYyD8Hvi8GunrqiKg
eVsYnJ+o/ORjh1NjmKePEAMZnfxBzQBbEzs/tJycEhHBvQYtpQTLp8JF59Z7/zIWi1WnGaDXFZlg
UnAa+ggsfNkcQQc9CoZ6bPnqg2wc2PhszBV2j21u5bTfYMgZ9Q77duq5ZOr8mlTVe8IbcHBC9yUK
FClPpf4LC6H3xG5OiDwdhLs50SpBs8NUAz/TqvZthZh/jrqP3NlyAtBjl0vgkoNyw3P/9UNYHFRe
MzldZt8Bsd/phLbNzXooxHZ74S7CayYxMjcZH/0csB71QvmI6hvZZCTZ16XdWYcXx/CNIyOMx2EO
1S5x8/qUunj5zcKxkYPhL6O8Gpa7hNwXz9nHDay/LGhPZmF/l8uJENk8fk0WopBhfzjH8dWNM/lo
9wmIQZQdvV2Ija/8d8k5AzCD2iHRp0Gpf8Irn0TPj3kcy5XtYg6Z+05thk68xF3qrtOsu7oR0w6d
YYMusYnhdzB+cKY9CvRcm7nED5tNsBB9Q66L3il3uVD7WIkbeim4bpncR7W9StKWEcA4NsRB/WXO
0uRyI5S1x/fWI4puGY7qSe3tGpMl1Q9oQvcZHxnhNhCB1m4bEUtQoYBOO3ObZ4PcxjmVooswwlL8
M2Hm6HXOnzrgajjXdRSywFE/keju3AizACuvH1LLizN9/h+GwYkXOcRkVKkcZ85sb5VZwlKw4wdy
XfMLxykOY5IOAPC4m0kz/EGFDO++rH6S3lpu7h60IsOqZqR6iyltGZAnmzQwAMPq4Zfqi02CRA+e
lvOpR9THCMP0NgbeZ+hU9lM/c6VkwYzIrxheEA+Ju8U7q7I5v0amvJSGwKWOmimPgJYAk1h7JDCf
NLMaL9swL5eHyE7rjer/+GzxJCcj+mdWWgBtzZ9Elg9D4YVbF/QBqeoKX2S/b4GDfI8lGl7fV/0z
263nBj0CdCpugyGpl+eWz9ix3XarJvfJSZAQJiXsRF+VS3eARCttunudnqYm6cjwwtQOG5yrBLQI
sj30drVJ6Es8MeceeMO3AdALHQ35nVyeApwRpLVbzoSWlS9Dm0a7IIx+Rxd6i0UNBNoBDrgtvz1h
fuXFdC5kbK1dRbu14BEqOpB69JxdQUyCbSEAdIq3XjxYU6gBdXSUdqYk40LhSui6jtH5JPSWs2la
d+ozzRk1UlLyhZb4HA5Ul71P5ppK6ClBCqytjKPDinMNZgREgY+8yk+iryaFpeAN7sDKbOIpD1AL
NwOat74iMsmXoGOKJlyboKB2CFe/1UKk6TIIA2CtgPV6fzqf33ubbHRdGaiWIkx4jmet22HYDLDp
2X2gvDRJk7KVfQxrExxEWyms4eab8qfglpk2tWil3qRrp+StOF4Ef73ryj0/BqvLn4d6IsbPfXTI
dLdz29wkRccL7bPrHHmfHUmOiR+nF12O023BGe6Mlo2qrdOLbTP0wau+iAODdjOrEkFk/VPz5N/1
dVlemHpDUyMEbWhYeepmooBm5+Zrisb/7WtuYF007vht5DLp1KjN5rRgLkxdcM25a2KTyImIRHUj
FeYxapBJZXX51psWexvuum1iAxfO+ite5WJbaKRICIlPinPJmCAetRHuaaBgB5994z4ZmzNpzrTt
+QKKmn6tAK+3GxoJNupkJ3BLHNsYbiaQh40V+EcpxbAIhSmaqcXhB6mBFszK76sw/1clatPN5vDY
B/lbjHefoSPUTmuyiPpi0KsjotkG/C/2wHgv7JACZsv6XAfm4kVgP24hUxiWBr1TzGGzNE+Oo7Zg
RWHXXc/d3L2xQeDptD9kmnSH2bKXFEOKXKAth77ya8QdU3zSlL5T06v72stYT5ncG1XXDvzWhlbH
Aq0GtWHeh+az8MW8D/z4EIV8LtbYbgxWQWiiwd4mFrML0/tpuzG5qHXaJMGd4/mwlwP3rRoIr8zt
JbIEwctmtLUDf3pCdyhMbjpWlVvHRi9jAAztY6bw6V3SKveUpcelgj2B2MAL4xG7JUqrOsS992Qm
BKo5FhdFZxDx2/Q8m0HZAGlmc1Eu5mxrhBPD/KRqh2TX1A/Kz7On/7/IloRbi72wG3fOZk6yO7Ps
IRhp++yZmbWL5+JXTTkzUz5nVN1j/2gVrrdzTS2Z14p95eicdSQO8hxoU5bUADnY2LJoEzuhHfYa
rHn7au7OaRvthywBD1piD7D8tnjMzFZd2w5guWrzS+0nx2TmP24zRy8KX3CwDpu48LMRaFCbgNjq
gGErhh2+GCZ7OnGyiZQ4BzN0ZgtjKrb5gYWIcbYqTYCSkba7aDCqVZHWcu3piDFvqR5qGUIw7lys
YYkU+yScEICjC7JdMpSVkT2ldtnSv8bDuoqHYs3R3+BfN2k5VfkYe/o5d9gSTmm8sG9ljvIcXOBI
72jn4yrM7VcxCzQ4yzTNNvPw6qXFXUAl5vXcOjhZhxeEM1sMHR/ppINzMbrNJlDDyc+JIUN0cfXK
rtrXMBlWPc+CRG6/zZqZnL6qB7bdQMwKGTiadqoPpma16/QBWWsMZGRnqKto7fjR0FmOi9xI95ZQ
kMNRtsdGyoQo/MmNtDu5pnAZvrTsqBx+VgMR5ru8NJFfTSMjAREBRx76nzQgSsxPjObREf7ezQbC
m2ZpLwwbtefBQUleYrHobJ/mO0R/Da1Pj0hiZpYO68Hkjw7GXSBQ4JdFZm8tJ/5u+IbuhmGGd1FY
NwWb7t436vM4xdj4U+HsXLu/RXOCDWec6BZye7qNUhvHoiFXyNcPoxi9+1ZQWDUmCdaxSPnWA2RA
Filo7VxtdTYyICjSjjKR+zELsTqlozduYsyRfDbDkDyMTPXDSuw6n+RFnOvTUj3krESZOjVx+5QE
tXyR7UOr0LZ6Y7BjJvwBRM5ejTIl2YmF8tFPkVjnrNVVxUZ9quK9abnGwc8BO9ho+NcABG9OR7M/
Zbm37dpTXwc57HRr1UTAGeoBn4unzNfGY4tSG8UMAJNHPqb2BTixsspuyWAsqUGDfBFy190uinV/
MVhqbjq6FQDaIfmd4ZlpDtAFopIXQcIkF3RWo+6wUyUMsGhWKseGwY2NYu1q8d7O9VedTNPGyQCl
hU0XnAO05KuIvtrMWgnNqdBExXOVhOzJuyl7K5npbvLZXremQy6U05Pr5xvPA7bzDQcY1J0pe++9
AWQ6u03WX2vTllw1BX2tN9hPeVshoXG/O1+/IoMPtolgmWP5Y792LG/l5syN6o5SIHH8f2XafqTc
rXjoIpIMCR53cpxzUUYoSgxHbbbm+oBR9WwnWbar/Qm8mo8iUI7JXlXGTfgNM2Mr4C2NWibRrqIg
nY8lemynSO6dEuKAqHg+JF1P7Qb2pfSrnQ/hblvO7ECCIjF2At/nysqaZYxpBhSeAvzf/GcHFmFV
jZdvQo1GPpdbgToYnJ8VMjxikED1t7ILnwASCFslBEiweCg9rV5CxpbWOh/rdzGRfRDj7zKd6Ox4
cbs2GhPrnOm3Z0GVO+WLDx+hMqO/mPl1NA7byjTOI3SvXUdSHPKfsWySM3yUK2r71ygKHNghCdnt
cGCcUh5mfmKUt8URuXx0SYenomAT20jUPNAYzJUz8JDASSOp0akf86qmLkweqgyLNb32mxjznVvW
36lnMbpzd4WgZPLt6LsIp+6gEVccUKzSvcvWOphZ9kUJ/+KN03iP4+TSVGIDK4D+1vOZmZjilT0E
Sup8Z9FIPDvhaxmTd+OjdHqoq4KCqgIsw5aYhUVmHRyEL6zDPKSOwP2xPDLOYvjexF3Iek0w+ePj
o3YcjDb+QDO2EJwmtass9p96+eOmMDhKsytvBS9dyB+YkYqjZmLAazmAXEWusPbLZW7bxuqQ5szp
InqhbYXp+r7lFsHMh25vsDdaa9L7PEaAGPL2vbDuZdyRzZtyATF0QsIjs12WZle7zxlWhOhWY9za
0oQZkMpbEjmvncSHOtecsAnnEXXLgMvGKm9lPB2UA3kUCi+E7xYsvbIwoUyZtzNx46R9lNzFrKWL
Vt2oAwkBsDMcnJCawKX0xdpX7tc61Hl7RFd/5TfQirliPAZpyAinfy8jwPh1UGDOIiKu4luDwHeS
vf8apA2RiAxDwaTwxc7dL+pwWpiuOOZWtwu185t2ZDnDe+CVLQmRjce16+XEjSx3pzxONftbsL/x
rsAgvbeSzRgaL8wVvvwUF0RYen+jg0cT0E2RIBpzKJ/6rMr2sccPHynGfhThIRqJCNXQ4MJuINjN
y98C1TVM300AePaUPYf+tKeEOgeReq4KvrNx7L9qO3iuM0ALWccbyIXKPh8lJ0cjibweWl3pr0Ch
AA2s+FEqMoEbtODnBCqvHJQ8FxjBcLAUhEhG87gRtSNWpv2aO8wWQovFwiTBmua8Py3NPC/0/WT4
+RMERE5iSPgje516Ck9GVnzO+L5XTcMwP8VZsi79fj5EDY5wAali2/WVu+bZ3Qajo36AQazGykk3
JpTOm/GRtPF7l83VboBXi0uyYlyUlTys3CvYc/nNbv/hlEV5RkC3aUpSm2ZLNQvN7qCdGWsjME+g
fAWPtcCvlEWeD33DczcOteB6Apu1RSdTbQZW+9t6tp7CVB3tyqoPQV5GKwUjZ2mYd1UaqEM8QImh
ONLcS6CVSzwbMNwe4ATBCUufdYuHPxEkyNKHey8plimGWhs1OHgYgVVto5ngtI5guZLriYk/kzqc
nWejAcvm5ySjThYByt4zKL333gSy1itr09sRyK+6+i48lou8mao8oa967vLxbCaSIb7mcJS1T2Vd
cFgPvCbM+xswx0HxOqL4w2Peoh0LqP6KhRngf9ZlfG498CsyLiwulQQkMtNC3CbkKcyJOkzBinHo
sg7CpxWGT5FmKz1kMkF6wX5BBywG5j6YOcZbohlteU7nkbDNDhGJY5urhmnOPX5yBAD6p4spP9kU
RcgvDC6ItH0gm+gFMy9//4xYhSlmXFUTlC1eugbtpkyQGtgVUokhGFi+GUZxxk/GWQSHpLBCaviY
jBb7NjfRtUlT6IeuQOC8sBfHwPvDOQpx08SILUdov21mMousCUCxenPfx8jPa6SvZbATNjQc3D7x
Bi5jztlSxvuZ93nyy/8HuBtEugshyrVwRrW43HRyC4O83YbNgllwG9QnvgbKmlC+qxpe4dgMj1WF
ZbefWUu7TIA9t2FXxdvKpOWfN8X/GMlTGaBuR3lIaKwG29h8KysDkCzdVVInxOiChEEhZuwnomfs
mEwYo+t/8wHeAc6dMh5cBDadva4rfe+wul+VSXF0yiziTEND7QI9g79cX+RYyH31ZdkzUB43g9Hj
FSe4eUj/Ah7Dlr3girKmJgU3+fBS8dN4md5CmSbzBu0VE7J+20ryMsxLR2a5aNjL0yuW8mUkUVTa
9qslk2nnevoaTv50oLbbDEIS89UTJ1nU95Hn5VBFKraINvbzEXdDRayJ5bOnj9hEDYWDDi2kV9Zi
WefT+k2wRqbUvZva4rcf83ZVZYDIxeOIhXaVJ2reo1deO8OoAQwTV5oJWnyWtAxYw4LpzXCas5Lo
mwhTpnafZAvjtIKMMUmcyaVoPpkq15AyxbFNoXr4FN4UMMGi9DjWfa92ZuXczAkANd5LtFCJd0Jj
eIvM8sWl+hdAuiGo7tL8qzHytyFhzSq89InRy7yBmgH+Ri234xScsb50a38GL2XOHocw3spC3Oaw
ejJL6GKAmyj8pgckZBvP5s01XCKAIgREqokQR+cvk85HYkDK1ZdGr5E4+gFWLUGzNZeWliwiKg9H
8DW2rIdKuISs9yhOlV+QLjyPJKL0Bu9maBCBVMPuXhTobrXHBLi1yvIXSMVhVCzL6a2NxCrWnUfS
Tye+0IzhBChZRBdvXjOBq27XXY30ZDQfKYn3lcT27BryCCv8GiTQMUJzhihCFdTV3TpAiq/Y3wfw
UXOmuK5KTi43gO202ymgBhv6ntgrrKo7kBkLnP5vctsVPAhGQHWMgWIK/3jRipVpcArM6dMMvIrR
SL/OFUwjKuRkIgdmnB+po14B997RSa2qPH6fZ170AIJAUqf/Ctc9Bh7zI44OGAnoJj3umegx9odX
OfK4XPqmezFBBEFmKHLrjrn9zfLc71ALRCrEtAVG+5xKBi4sFrw4//X9kWKOKb+TlJc6gnXRmN5r
CrWon1kWWvgcXVYgswG4L7+v2TeNsDUBEzeMtPD+memxtry7tMjJDF686uMfTXG+yQwSs/mYthWB
8q30yIqm6l7nv4lyHxk78pRw5noZM5E4iTf49o6odoHLlaA1TMytKKpDcXUT7x0hKYufEPJUi3rP
TdMDtP473ZCKx4DwAemD2PrT9Mey7DnVVXzXqmnnFySXMFx7cvVCOTMktzom+px+QYrx1TOmYyTa
B5sLdxegVIDUsIGbrvAXWucWJz6QpFdVMcpULDR3EX+IrnMCEwlxgin92wOW3xWJcxxL+63OnItr
xzdGN4ua1DqRCtAU+sEO22mVuUzHQ3BrTEEqbvNtx5Bilu0WdBn3dBoD9BrJRkctFkpG9yzXGoaT
DdBg3CibdORv3rHBjeBvcNL4pJkLDE9lGxxcDRF5GkGLB9yneMHfPDmYsPkZDtTawDSSkotDvoG2
hL9xgSNswA60D6IE9jKRQVy66d7uLXNXxc7ViljLjZMoNqGP5ToaSgsOPmpSZ2DOzH4r8/Lm5Lnw
y40HMArhM2s+iDUx1nXLLFZNlTyYpMKdolzK+8YsNY0ebVWfYN/sOxRVzD9c7eKBS523tqm7FYcZ
sIhUFedOowfMgs9uJA2xtk2xMxOBO9RwbkPifKYwYAH1PlFk9AcFMzvIn8XkXdWYpYdKvMNALjbS
xdRmOBrDmyrztRsIEzMo0g6LDPi4mXcUf9nON6oL6tF7HqRdUtA6NoP5NA4zY9H+A3M3SbB2sddV
cDGZkHrtFKyNDAyh47UXB4Qqbmltbj661v9eCLXS9MgatJnO9CR6JzV+lQjMz2zhbUV6epkEoRSx
7N7wiGkmBXZ5/v8LPidyKrK8IAucbibLKLPMGMxxMVHBvLl2d7AE9QshjE3mfvZjza8ZxTP41S2Q
bEUb0F1kPb3lOUTgLke6yoKNLRFFEutmlMj2nZgyee9UtH2RglnQ1/NWpiXN0mReslZ/yoo8NcNl
K5YkhzwFEyys5jR6OZb9dPiN7HHvyb3KuIPKkAlDypgZ0nS0DuoB6hytA4Xub80GH3vAajLSX50u
6uqc7YLVk8hnWScD1sDei+MnpdwK3ZP+tZ2CWTR9DYfxL9kKH40ud2E6X6nbdwws2BSzDReiuIUs
EWTmfrEZ31CPHAxYjIEUTwVuj3XclcWaRvtU6PAuJakC0XH01LQEUwu9bO3mQzYPHe9vy2OJ6Dqi
8auMGGlqyHoL+hJopF7smw6noS5o9xcjnSVZtzcwCOYFWQdFEBpkcVMZHvqu5mdk4M6PA+8uAGpc
Q15pZLybCMcMzRHClk8kgBctWk6XgauF3DEqvT1jM9wI0Qf+qyv6xLse7WDg+ZANuO2HW9A3d0HN
jjlu4rfIa98NUrdoexvD3AfW+GjP3XM/EwicqGdtwmZgsgLZrED5K2rOa8L2Si3zgymruwr+B0Ii
9iqtS9EjT3mJPNAjaMTP6EHFt0K3rlCuwHD5MU3/s2djgNQQkC1h9IAEbZyKlrGxYWYmnXWVRfaV
phNR87kmrzHKaY0tm4kqGwS3nZz7KCl/DDIBoF29zS3Sj9acb2WCsBKXeWRaA/EtfO6jKEA+MwVH
8c4BGCMSQrmGlAJPQpqhUIQmmVpdzFSlwKKNH76uOYOGUr73qiJI1KbjKxahXuK4aylpQ/Iev4QC
4MRL7G/ZyH/z/Bwsa3gZVPg2qAAmnGfshllFJ9N5l+xBLc+glGmqnVHiRnCDCW2BP11MX2y6UIJJ
obFXeYUWmhyUpESL4IjmMUXaXJQT45mgVCs2fa9w051muoPpeHYkqfWS57yeBXusCv8YSlMVSdZD
bOm5+Kdjl6AxyJ7Cun7vm/bi9mhIl8KvbupfgOXbofful0c9GjJnjQMFirsr3rgeo9D4ChTidVTx
qyGEj5CmDxDZvyhpLlFTmCtTpPcp32yfgdmoZP+ehZr/RFcgaO9aLhekoUa6sTgiEr3gL1jjVxH8
lklxfEWcRSIgeGDMv9uzfR8rZxMTmJbWP6OnP9AcJwPK9LEN403UgJWWIqBz4TgloGCFD+0/9s5j
SXKkXa6vco1rYgxABBDAgpvUojJLi64NrEQXtNZ4eh70DO9Ud8/fzZ/GBWl21yWQiUwAEf65H2f0
WzGiKr9kjHljF+91HXLvzHPgAO6VU5u3QTTcV9jrUB3OqUcPYTD2lwrvij8ce2IyfClQLv0ChW9V
WNzxhRbpG5lOD1bPftsfbie6UfCHktNI8GSvfDmteyy7uazZGI0AxCunuVEulaOUSgDCRHRLi5Y2
O8TuZTjXMwc8S2v/LPVobWuQWG1yFaxk3n2QliwNWCKmWrQXqX9tKf88IIlpdnffFbjWwOzcN0V1
yOrhZc575jHxrWIQisnjq0jqZulW1BsVE0UG7jg9aRWPhBAUNmnzZG2zAVw1trP0SBLW6ZwRHnCq
RF/tac7wYZDATLJNSTtR2xEvuZNba5vkXESghGgnqCFq23vH3vEN2VcsC5zCa9a10RPxZKHAyhp/
1bUkrgcuz1/YCsuSheUynINfPeSXxn40rJylYDQAza3WHutkm0UZa/qFqqsJoFG8S7Pylt6VvSoJ
YvlZRU45CF6SHv1MM1BQqVgcmsfWZo5clVxyxY00u0NRYdZkMz30/Fq8jvAJA2CEDe512osn1BcP
VWxl6uIL6dAdbS20DurdRTKJF4BWz3ZAhoeRHZQI/+RmRHlNk9Glo48LGQI884bwLgXzeOFIhuye
029VlT14E6s458N2NbRjJ9vKedke6OKyaccL0epEH3ASjtVDBJTOxtUFMmlXQN/3hQ6ncsC647nB
OeMspj0DDKu7HYb4AkF+L4LuQ+/CacGjE9stGfw+2KkhOlsJUbAo946ZEWEAJx0eBf65VOHOo8kB
tfFkJsYt67GvrkbTMr5YK0KQsb1mR8gB5wmvNWg1WMw0PPnxrdZQFWWYD5befelhAYZpUW6V3vg7
PThVgFDIMTEgrrrLUhg4XtnYRSZ6uGZZtwqhmCEXjYwG7LKI5Gjolx8BfTd4PMIbZIoP7tV22ulr
BjRvZEUodwAYvNbMIt5MrKpDWL+Ldv5qs75697kyCo65yDIy51OENUl1eL6NhkDwyKQIIJ47i/W5
J14NaCnLPkDeDrDBL4OqHzZe9Uo89kJTNVMrYT4qlvsL3aUS0tYgsgdryITmRWNh76hdOtl9YpYp
wuuiZ64Vg0ju9Mjm6Ph03MR91hmu1fpzN/H9FzI+CH9chXX76sfJhzTF3myxOZPYXnr5Kh0GSh2/
0g5mfyGvAjLG1m64iE8Wt6pDnBhshC1vllR7HigMXxqTJd1Yf5EVrqU66wjLY45mxrJsKnb2YThR
MIJ3FJjB0q6KgMXK+Mg3nuK8dnzSVLUzq/grZVkvnW/i2qpx7/vcj7pNnRYC4aFjVGaOBytsFwyb
dtKa7qQvN0727vXhMY4eIxjOCZ+n0xev3KLucbo+Omh5rdfd+mn/kWcsI4l7s3zAQguZP9naISS2
tkquJqf84rrtVhVeujdkCZ0Ps0VfMPAGDDYSQ47mrYYN/0+9BMOjN8VfmTaFx6ajiQlFUJTTUShQ
gVGZ6SuJX3HdaIT1xYtiV2sl/Z0RRFc5xUt0zXrlBY8qiiDNcj/iaVV5QnNxxd6bBwIGIt/gDNOj
GuY1JaqY3AbKXxbCLh+q+Ttjmxh9oxDXtefuxNjv437tD329MMpDnAcnlYZ7vQbx0EzTTm+fp2GE
re0cvACOT1tANutBWtdqk0t/bc4xZnoMMMgwcVhINwaOHlGQi+hdk61PVw4BzmXUUb8J14bm34IV
h8tibCm06aOb6nyVD4O5JASeLaOBkJ80mmJZY0QG4NhvJmsKjqYO3bDxWFwTc20jDEROUag95IVo
cVJ56OytOCiXEWAEnnwu7bMU19Gsxrq2t7arwYa7o5U1894gAsWX+xd97162KrwsRyymbv61i0gT
KdChqHQkHJk9Ldt6HLYylg+MI9H5fVbU7mBDk+b7XZEVbmoToScdCC+LHrh5ieEN3EcHPAyZOhaU
luAB15co6ySkvJGx6ExiZnorHZa10qBTIy1xpY4oiFGS81WOgpSePXKtEeRl+gUUqluHUa8Ndr3d
UlFCi8xC63GnVk71ltr+tcnlScAliA/oThtTUHHLeJS1GU8ZKkY0YkOLkqg4sX1xBdxVltwjve4j
jK1HzRNMej6sCAp6+lAQBl6miYHS47Z8AeqYlwj9PqcCLrBVQ51WorGNa5Z+A/wPWe3JFgzxPcRM
PHnPfhq/lLaJP83ptqP1xfaosEwhL3HT5r+0I5uSBC5u+VBWsbE2y+y+BtK1NpSDn1u5ZLPYg4kK
AEOH9A5K/qaycaOlE3fn/KVlnZYIHlQB32UvMG+g1LkbL9MO8CZu+qzp1hr3rT73aG+YBRbacXZ2
xpXKvXmbtrq57pkcgCs5QSoGdpBFrFyleLPNJF4hfL3D6tqxyKRjFakAOBmKaEJMYSOKEZA0I1re
4ZcKojQrm5he4mi8bxA097XQzsPkXBZN/Va6zh3Iyv4Yq7agkYkcQTfhGGxb65GZr8lWeroPSK3d
YHFosyfHS/2nxDNJYkzBFrrJGpHZQEoEZGeU93nMK8FARvydHkVyHEa87dqs3LBfIuvGSqvyUnZQ
Tazv+6aHtBv4B8fD0Qci2trwnF5osqIYp2CU51DFte4nJothzINNMDs2mKYNGsWxul0+SpWhrI7B
G6a/tdOUj99IQf+FVPpNNamgrvMXRKWqzb6Gn1lK8+//iVIyoCLhcJHC1oVlWLYJZOlPlJJhyD/Y
+CidnegMVDLN/yQpAVKiSgNcEjwTw3Sk8TdJib/Rhe64ri4JaPAP/y2SkvF9XS7HFTpkBiGEdE1H
OPKHYt6JLXAgjT7dZ+olUsnGN8ZXKMks/kb3rgltnjvz+kFnI2cq8oyImnrr6tsk8Z7SMqB2Hcfz
6EbPn87f1Z8NxP+RtelVjgu5Bh3Fe/9UTPztdSnoTrxVGw6Vac/8p7eXmzDz59/+74qV3kiWl6mp
4b7ZXUdHeTO+Jh2KWRKuKmbkOUZ0gHkVKFgkvIJEVrb+9Yv4h3Pz3WuYy5M/vQbNBgU7lmMCMpdb
pIvYK4fZn80IBVfr9a8PNve//t3E/NMbVnOD8qeDtQb5bnZ/jOWD/nUoynNWay8B8fRJveONvv/1
0f7hrQmT82vaLNfnL9n3R0uTgDklSN+9NlfuCAwfdAZZLqVb9KH8pmN6/ob/+NaE0F3cf6ZijCfn
n396a2UdCTh5bbpvdO8xkNnaHKBTs3DBGaKIL9vX5mis+mI4eD246sIDKqSPCQST+s2OdFYgho/7
XPvorOjRIn6yMLDoL1iNvlfOh8uIcFE4/sj6kMmSiLw/MXJ/thj/w3fR0r+Hjc2fjenYuGVI1iqu
F/2HL0JBrMsPsGHufFfP97kAxAjeYlk2FbVG0JMHy6IScizSdTquPd5fQdVG2+CHzt1x3flZcYY2
tcZ7SjowHK7omaETx82iC/qDihn3eJ+Zcb9y83iEWoAb0+QKFCJMyfMRxMw4WJdV7SIsh+u2D+t7
TKjMNGoE8UHAm3WISE0DDk/Lk/Jadv2ZiV05iHJux6rXnoi2mW++Ze1QIujq8UMo3cvM5D8aundt
QcZ3nWKPY2w4Z3HzhWnorsnPsnblLvGbi7Zm8E9d0qPM52lEx9BIZjWpQd8oj7kBtjiahgOdDqBb
0Tev+iknpJZmhCJnTmbSk+cI63idTdZeYnPBGYWAHvjddqDRoWhJftl+8RJQVEjjav2se/kOUbHf
2Ub6Lh0T/KZXPE+BLHBiM7JlppthSrjR+DDYD0MbTy6klb3HPYgoaVfP9OnUmz6AdOCkADr7VJwT
wwgukOqDCzf+kjBDZfFTb3RU24UpUOSxudPNElwODi6UDBvOwjGzW1mwMArtnCLUidoBkoJsor+g
KewdbGio7GttTIJtMtZUeDAV5msC1MeqjnhRo01BgIUqO2vaDGrXkVVjYO/R9M683FPFvZNTeKwb
wWlwMIIkmtZuIdFUNzoCcyZKAnuNh8DQFg+qxdg7YZdDAAXTkoJMYyFKCp5MGKS5G2z/xNXwdE9W
O0Cbvcha1zuWOUudoUPjwCENtTnrw4+5/6Jw7PcABGZSU92HXqIey7LpN6PePwdwJxiGp93JSrrN
gDy2GGydSXFzMwG4Wkytqxhq47Mv0YxwGm+qYS40E1JtldevC1zDUYunPLN6/qrECoIsyigqfATf
RQo6QxOnG2xLSv8pynEv+4H7znsaUcmRcLKygGhkDjaZHnHXfyiLoWWKE2mbRuYhdD1cJW54bTMX
WqWyvYvr4tqpgIPIYXqn0gMUhwlmZZAkTRkaQHCqR5xoFD4Q+USZzJh6mxQpL3DAX3hcBPMzD1bc
RZn3r2Rg7kVqXrDTQpsit1nHwFbu04TU+pimz7YMMJiVZwzKa18rKIgXtbHQVUSQtKT8KHFxyUbh
C8aRx8joX8sCsExS3PkBi2gfgislO67ZHPWMehiUupjhGu5KdiJySlE/eutSBA4TJCbAa2Kzr2nb
pheJmxentuzvLhhBy6vCe4TeCvPcNM5hgVDh6aW5JjL+kgn3UaYUYjjdLF+XSDljB4zHiZ/tTN5P
FeF2RMPHkrOwELVzKFnKh35vrAQQLPz7/hN+ya3CW07a5wYO6qXe1gVV1gl2a4P2aDcSF4kRoZzX
Azsn9YhRYFVDmF7RMCD3Bq5KDVcpnSmO/jTKd71+CjJlfTGU0Dbo4viGagOYmzd8EfTcgJvmthRm
d76R3Ti+jeToWtUZ98tSz9h6t4puUMZp0c7v5piRjCDzVl1zCDtGJayeLDao21Az0mermU52RVez
2xpf+iQ7S1xDTBiK4ORoTM7Y0oGMoB5smw2Tv82MVhITUGedEPy2obN8qeOHuW/WyFvMJNrwnHvA
vIJ+bDZuHNG1pfm7OtG7RWJ2+r4J0/RmwsIIzhcoRWFyy+j14oqgSUObaf9GGxOIWZPUxPw8Ekb3
AfUbR7UPRMiQOc1A/lWdYXcglA5n0QkOFSfg4GMwI1Nl2IDUPbmyc52+70pjyh6PHzwKGZz4QjLT
ZPQ9aigpNUuUFeovUO+CVYnZI3z3wJwMMpFaqKUbzDv+xkKnXpnc05aIaNeKZjr6DVxnDYPxI5X7
yvE0Nr1ZehTY/VbR6IlVHmonEdF2lJ48Mypv0AX0UxJPL7ZX3zpsl7Nx7C6EBRt6vgFO/oTzs1Hr
hBxSkMqrqbHvfW552OsLFFzHhmjiqrMBho9QaKax/+sF7cSz221wnJASu4HasHJYUZqB9EVtt1aY
D0yTnK2u0adldwTB2ybg8UO0yu/ObiitQztq5J5cDMk09izDzLo2w/HG7iB02fCo8+kpG+wCC1hU
01snbuitu+w8CjybwXxtHIWIjTETl0VzqzO+QZbbu0X+lBXFJY8td1vKbqVazz5G/cAYXu2NhFS2
D45H4KIdCAdfOzDaTXj9V3pOKBtICUOcorgwEjZ8gI6RAGwyLxOeLKG0bi0CuIfsdgFISaSivBzY
P2ZPtOEMiyYtiIPWG2T/IC8EZmj0u7AmeZKwJuxo85YN9LDSoQNlesKjFzGZTfZNwQPDlwHFZxly
G7i+mp6jZVOqx8L/mMyAofDgvqQkT/i7Sw+G3F6v4qM3GRsg2l9/vbQUxs/rPenQ1Qaf1RQ2d7Qf
1ntFWSaDSziRKyHg0UM2gKeFdxNGxsZLMvPaahhMN8peGA7qKWLtE3m0HIXBnCuTL5vcp/YAqOSJ
AiY+RLdFE+VOmaZZfIaSspa28aUmD3JVSnXr8U1HvGV74oz1RTfiChrBRUiThpOhBivpC1xfCj1v
UQg33yC/bTwnIipKXnDS8CNlwF3y0QdohWfSwuroeeo2G/1dXo9Hg4spnCLIPKrfCYGJUYX1o6pZ
sgQwfVT+5EUjUf4St/okdERIu7sYlR4dlEEXRl9qd75rwYdL1Io+5ISJKEDVhtxtH76OGiZwn+n9
itvVlciM29TPdyD81inhQld3via1hRcmq3noVuvUTJ6sjkCzIDXWpu0SdZOMdXbpEpLYm7r74pjJ
KZ4oVCDrwRIQW64R8wyTdX8FRTOX3gFsqrZvSjmRFI/iRdg7b9SYqUtNFYRK0p3wq1MzP4mBnlwG
KYKyHka7dqLeWIOCNq/DLCQKy8+2mISHzTj0PHAcEthQuBYRTghNztXDqfywe2y6jjusDWM8+jlo
bwNQha/jQ2W9epUD/lx0Je6yZDhRl4pT0GSu61gngRyycUa6Eb0cUzXuiIVum1iAIm1dqp3jfUGO
f54PExfy2AEyS/V2ZytW2WmxLRyxdYX7xuNiWkLtfq7L+Llvym3czHz1S1JZ2MeB8zCOZtlER0W/
6qKj1fpPHngnqwEdUfhPYtIvOgy50Bt5VXpwyKz4fSIjFZjtwTGarVbZYDXLc027E/MchFK/U9eJ
a+9qM70P6J+svSvTQtzOdVYdlbSuG9VtSWSn6yodX3uCLosY0R6uZLLqS06AIF2CpsXdEH7b89Rh
7YiTo5U499SYv84VSxsj019NhXvL54rwcG3R7pvuyqjRthblmQsdV31bdpfU2xVsBfKWohsib+ya
FF5v+pB4/r2KFgE18LLlENh82h7jbYzh0M8Xo8G4p7Fw3iWu/ErmgRV9wFPEGtslkch+BXM+5sPz
DaM693l1BzGqWOhd2lDz7e7tfAInkUOboTx606RX0qbvtGM2tAzq+tqCZbLIcC9tS+ZBOFmSe81/
ZAFgqjCgUzTa1Tm9oaYJn8uO6IOySflCNLCWuA+BoFg2nzIvtPejs1/bV2NaqmVh4oU0a+8h77EQ
CNc+eW50HmreVTjTD5MZ066pG9JN4HkCGazQ3RaVwv/nOPVt4tQ3rNzbi2QA+1wpeMOjRcSz0J4T
fSwWlvk1K8MPUSP55j4XE0SSL3F7ruMm5ooEcBxLcqh6YZxUc8rtPti0IUwIf4SuOKRusxBF+Kog
ey1kIa6ymQlFe23NtmTo7Lspi8IVaSYaZOHUufKA1BBuvK5gM5MdNKqeObc3hSRqr4OZ3dpd/EbU
Y2uVrrX+duP+L23vN9qeaSF6/WtxD+p7+Bq+fFb3vv3FX6R06w8TJoKtGzaCHVqK+Fve+0NJxA5A
6aYh0Pj+lvc0w/7DZVxhuVz5iDBsNv6TlK6ZDj9zheO45LG/6YL/Dir9+2exY2DI0i0BDFRyzyMT
8oOOpiFReJbdPit6q/LpbqiSZZe8fzof/yCQzPLH39LVt2PwTpRtO7qpS9OdtbxP+o5n9ThqUyov
WDbRtWJjRgqx8BQrXR5gGq9h4KpFhtfj14c1Z0nsu+MiW1qIV7NC6ArDmUWuT8eV9qibtWV8lP6A
3/3RDp9CVTPNfIrwojYYhr3iPjIibjb0A/XuaswzGDLPhTiK/GRJ2rOOIXcpRgS/fmHfS3mcD9RU
3ZEW595mSeD8oKm2EWCJSDM/fMlwPWKEHVlM2NmLEEtS1aIV2eHXB/zpQ54PSNLCZChNE9a3E/Xp
RAwBHSGVJz48p+Ax7QwfDiHTRa0zY/93D2QJXVl8LwkCCXOWpT+fcRVmccgod852xWdu9ouJWZ3p
y/tfH0b89I0SMGIsNnAGKFth6D98ss1UdD2sQ3jRxoeRQGclllcMjyEKm+9Xs/SxdhRRN8K3uA5f
MJtrRP3NDe4ptrjdQ8egiA7ijTWZa5O0lBG1D0X/MrH0LoicadlHRG6lydp9JWjOHLcN1t7K+qJw
4toW9NVkIlpg0A/PoK3O8cJO0z6EKT2o9jfq6M+fnSWxSQrJ/cB2deuHU0p/sltlYAUZBGHwS/Kt
iX+uoRvz16f058MokqcYpQ2JgZzvyvefHLT1vjGj2URPtZYOqcv0Tgqg4v/BUfCnGki9wrKtH0Rs
uy4aHnT0kaCSeDb28fKL6Pr1rw8ijFmd/u7CZ/CBKOrYhkHnGXLI929GktlNNNgQLID8DAFQ9ZNX
nb1QOphtjYKhmOx1dhOeW/f2CRVTL44Ez1x6vgAEUzbvEh9jxE8b2SZVrkiOqZaZ/gW367LHxpDn
Y6c3twal7NJgttlV7niblQZqGeNIUGMRgqndQdJ7q+1i9PpD47bO9EKRbt5uvCm34x3bAkIMDSbi
jLpVuOoAQOQAlFqVkMg0iYd/HTIkdKG2jo530Woi87YeNWbOhmIa/VF6lVEctNGUdCoXtf8+NOTK
FiC5jOg6cQRkRF1nha+XMINue3a1xbpkjQQgSHJUPDTzStUFsU+S0ky0YxkXIt8r17bJ8SF+sD+z
jWoCDzhickISwtsAaQq/IZqdNsrV3OmM0lrqfbYj+QoMQJo4h3asvF2gebBMxbHBG423IdWZ0OCu
6uydyGz03tjqY4gEdcJInk0mO6NFnvBP1mUgS/EgagsDymC5oXrA4JRSfjzFcy1YT/glA6+rYgev
KNa/VA1f/TqoB9z/kT9LwCpocHOXVg5UIqK9foCTBLUP6Vvc0e03ADuyyXjsGt0Y23Njx8Zwz54y
wCRmUXhBVCLz1k0Qav1GcUN1PipVauk6pMPDXZZu2c6mD6tQF1oQJeqQ8j3Urm29d5JXFYaVxPqN
dKy91Gwiyru2xSXyBt2y/DpVkoLvpKvYjQ9TjYhJzNZjbk89T5KqiUyLBT6fVHbMe9QqHKkrFGnw
O10X5tJeizg0GJjLxgBDaRRN8ICNvSExW4DgO3i662LQcIuCJGSe8NEQ7GKuskDztXG/k9X2fYT8
sQ/uQEpkNotMEwRcafAJHqLSIOocxjHmx8q0WvdrlgmtfWD2OKdkFYGEasl+e+yokLYUIaVFRO+2
eSfZ4Vn7TtRkJBdF6irr2FuNmb+VhRcOsBbctKpfxlpP622sxn68Nfy6j64za7LC2y5JRmDnVedU
tG+L3KbkuYPWO0Oo+pLoQd94FJBTwZq/TFy0+dIPicS+D1lHl9qiqarRA5tj92b0VDdRLUBmQO9C
b4saL7wHVeGbe6jXVfikJwFf9SnprQikhW26NhmhEjcGoCC2S5d5b9vmjR7iWr8AEVK6jyANTMJ3
5SQGc4dl2d1ano87DVgRQU8/76MXIP3al860hL0r4hC0Grosl4pOqIS8gG3i7pqbMVJgqWWWQVww
MCMSpK/YKPp6cxfaDRf9mDvGdVN40I7ZI/eZOBap7ubXYojUsO76NLCXMOYz8qle2Bgnx+JYJXkI
AbQm93w6YHVDS3EUWAD4wkNLtwH5dGcAUtXHvc4CJ0h7LNgUyyDE+ZaWyIOLDRUfS6wAyE3BEH1g
5TfwqFtWWlxOIcndVeHF5A4nWzndnWN6pAdS0njOLnCzVG3Z02j+OsmggAHEtcP12GsyPWXVPOTo
pFn1VzWsbANinyPOBJAHF96eCClJ08Cllsjb7kGmuZWvsoEAL5YOuKNVnhY15r2O/K9tY+anLMR5
Htn2llRMTbQv0smKNqTyKNimUIOQsfWc8BnBC5e0Ru1H2071FvCyqgpfU3Rl/Zq5hT8+TlpDf2uN
HloeiXzp2aVnDg5kaMHF6+KwGQy4XaLQJzAGrNyU2ALYRfLgShnoh2irtHwp+8QAl9mGZnfhwR7S
D1ZtFt16NPSemKysyPlQKG+BnTJRj/djLJq3Hpx0vPJGgxBq4I+FAVUQk+ICJXLCOOV1SbCaSM8x
HIqnUq1FFbgvmml2aq+Czu+fLd2fwO62MUUgBitL50jxiGN+OInVemeLInhBgUeIaW0S1vQQanoJ
fKmNi+Se6FDPZ6uwtrbgCN7LyJuHp2E6mg9eaLVMuUp4KKeCS9S9U7o7JrA6h864Bz7iuyMLH5qv
Z43FovzZ6EiDX357Yv/f3ln+f1SxZbN++tdbxsNL1YX1f+zr5CV7/7xxnP/sz32jZljuHy5+C8sw
2ZlJS7DI+atiy7D1P3QDtwiWDIWNed60/VWxpel/iHmhqOu6ZICPf5L/WOfo3v/jv80/Q3flKcCS
RQpWevzPb11n/tf8r20cBWX/cu6NU+W7dZalaCyV7vy/2NqaJtvb79dZsepzzY/d6bI9DN0xmyd+
BGiZeRq3+Bon/aGXTx4pVNKRwB/EKc7fu/RSaNd9Tbz5mKdbLGwLKk06bycMlJL6InNfZH/PxKYC
eAtkmVkW04A7LyiZ+G0taniAGCeXgrLr/qontVTfB9l9HF47dAaj1nRfy+QmzpmKMaI4B/LEBZ+o
azc7OGrLUzWobn33QVfbLN1KqKDZ/fwL2S5nZTieJrLwxRbOw9BcgXGs3Eca8+z+1j012tnvnhLi
rT0iWdMClgGLw7O+pnbat8OF4Z2VeV0U+O8O/QoD3CwZpQfYFXMaajxKZ0fsjKLNPNgOyb6LtwR9
+uo2zXeANfLqlqZaOZ+TvXJOlbYFhSLkla7u8N78+1fb/16n3b/8rfnKfssLarb8oPl/pNSOvcS/
vuIWX6u0ff9epOEP/rrWbPmHLam34EqS9Nl98mBp/MhxQC/zWP52Ec7Dir+uNWH+IVz2nsrSpeOY
joG089elxo9MqTBgSXYiupJYt364sH51odnfCwbWvKfWDfQTw6Gmx7ZmI9jnbXUJKM0uBqofsAbu
oSSiYYNgI5wsyWSY/WqwbkwFazYez74D7ZWVVkBfRzPxhQuMU6Tiba7hNhwfOvjTBiZYnreUTrrL
tKl3HtMzR9MOhU/uULzL5tlFNh5KakEC/7GIq/u2zchf2pTaRDsDNkAGxCPKNwTdsB+g6HukFiJq
UZrg0Zc1Tly24DkzKhyyHuEmzRbbaBAX8T4S7q6CeYwZAahhyOjdSqkVMLPoTujWE50QyLDBtg+1
dew2R9vaCnbsDa0ALf/HwCzy6Uvw1y3ts43se5vTzyeWT/DziXV0u7NTr642TZkf4E0vevtKYtYH
Y/cbMYrb7qct6c9Hmn/+SYIpShzRMMKqjWteaTRjGsdfvxP581tBEdTZ8RqK27/8UVQqCVXWZtRX
G2cmEUTL1LmdYoiU1HpSlKvfwf3FVoOmXcZnuB4iB1dJmCeKLhvy5BUNG6JA9k6CQ61R69M9tqJe
6cYDnQ4MG71FDXhoDivMjM/5fzXleOEyfrQbf6HEtUY6a6ahRpQgeCPc0gIieTSb1f11BcFv0uJd
lsfwF2CkhkdR/05a+KZQ/L3pn88wJ4CHJdcINizT/EETQoBVXtGzcZgT+US1t8Nb5OtLt31ssXfE
BmQ5eiIIW1dgOzJOSmKCD+Xl/fqD+MfP4dPLmK/lTx90qtsCHAOfQ+R6bMCoLhRMcBgks2j7zXfq
h8fvT+/4B5kjL2QHrBo+/SAAEBtkTJmad0wrf/2OftBR/9eZtaXB1l9ZrC2+f0tuQItLE3Nma/Mu
KKx9xAw7YRKlMU3TgsfKvbAN5rjyUOntzaTRt9Ot6+nRdBl5Ss41LOwcTIn36oHO/vVr+14I/Pml
zUrQp7Mt63boapioG1TJZTCoVRzMVRvEaUo8OHW57dhAaJ1/8+vD/vOH/PcZ+eGGjLV89JAgqw3k
C0x8+YJ63SUtdJsEJMSvD/XzjWP+Wv99qB9uURkhadogOdTIPrFmuOWnv/HS/u4IP9yaKAYClldx
hH58rtRd3f7m1vTPJ8t1LIt3IUgpf/8Z4Xt2ikhxk22Ny2Z8w7Wzrn1r4Xpvvz5T/3g5oPhTPSJs
nrk/XA6hatwhrTlOST2C27FSRB65/fUxWN/yan+6zTgOCgfSjwEh6vt3U1s+a28KaDZphV4TEcUY
edIRTjEnGNGxvsowKTpsStu034T2sbbwGfkRZkjxMPiUjRXqw7TIjJKQdqqCqbY23HcNMWk7rIjn
kMWl7bEnLN3ttMS6SIf7KNZ3Msk2gREvsyC41JJ6lbbxOiks9uDvPt48vU0I6EznRr3p5TsJ/GWs
EAeJYRnBuWMA7TB9txp8mWTPp7Um3mt5T+vNVO0bCwoABJZycvcduSTKyhdJyVWjIT2GGSxKb9On
EbfwYu8NwzIAmIkIsaqmh1KDBNlFu4TxetNvi0Jf53VyNrOv+iE0YJhV6sOS3YNtTbeON9w0atuY
Zxyu122iAF279Dz1y47GAi/Sb4OOExcFx4YTVwfqiEl0JQMGIy2yVqqvaXGnvoX1NUwTXIIYETUp
thbZn5zO0ALeQOyfTXDDfEWu0oaCodq8iGmwYQkx7dR1U77FE4jQ6Ntb6Al9eAbagXbT0iplv/nT
cysfKwbjZf5ihemVN5AdhI8uB3cV93NxQLVC8qHS3F2DeNr0dXSaBufYDua2D+77styUAKxtd2tC
RdRbPGNTdIrGfmM2+cX8dSGeX+LZjZ1465jaNR/PyuGZiRcTl5RFaw58msB8d1rAofSL9ANocWbF
9cI34gts+qdcShilfn9GNSdo3+9aVW/p/QDvT/j1mFKzUpThmqKFJTPJI4Iffh+wejQYp9YC4Quq
AJ/2QCdwDteV+CowutWA0cJqXrU0okSM+7i2DMv3gV8KU2hD2bhyXhtXw4Lbr0MKF2CA7JV/zLnK
LNihIOiEmMsv9Q3nPPNZhzYnqf+5IkjsZaS1u5kWQHp2aWJpwIi2TnMEsc69S7vL2iKjim9vrFc1
y76mfTUJPhEociGrtZtev9KJSk6lRkI9uMlTaJ9QZAc6fjTRPUWk+wZ8blTTQYFNVzkzocrPNmZE
gLV1uR+bJ5R9PCTYanPqy5V8ifXoOZTTZWbn53zqb+reuUhZyuryjbK2g8KzRsfgtmnfWiCPaVY9
CC2B8n0PLZXdW4Hw99qMX3tJWUPRLeVAoojBkQ1NXavqW6Hna7/VwcVVq+CqBUJRR++49RYCIuFk
GOuQl0/SioUTzCFqU7tia9ispN2QZh0qSUAfmOPSnnDaGdo6CaaLIol3FcZQOIrLwCxOg589F/y3
1qR5Nb8ExsIrAFmEO8ZvLklIcx76tQOO2ra7DZ5mOJgPicXeoUx3La4/E/B4XDx7Y3HltYLSL4my
TvGZDyu5iU7/k7oz25EbS7vrE7FA8pCH5I0vIkjGHJGRs/KGUEopzvPMp/eiyg13V8Fl/IBh2EBX
olQtKaUIxjnfsPfatv006qUXqOZWoVUepgA+DqoxhbwLiklQeTLM7k1uHkbieONZoOSavLgp/AzT
qakGrwKBrUSOybDZX2h6C3CYc+wZ9XQG6XTLYFVFpYr/CkRmhZN6yFtiQFfocb5nPbJtQHKuf0Om
/E+ynXaD/jFg00yKpzVpjTenGq/Qyx5ibIyAOj/sRrmzeTwi6zhjFsAkOMJIOSsraRq7bLt8JNg0
xTog5bju5sZbRep8xroKcDXfSKsqPO/jAVC637TGXjC5m2LI1guK8d7xBlznaQlaSX2g0HSxctIr
YFVWILdiKQM1toTjWdhgdQxjF6REsMEQwfazU9LunOu/VGD0rfoA1/w0D9DViUyewzMC8LulD1dR
f5h6+Nj002GA4mhD25gdjz3AZtYLv8EoqBaHQocUmKU7oDTkAE2kWyWvwKW3iRadCGq5aRao8jTd
94DFAjJXdSU7xO1TA2nxn2/B33vc/7gEaWot/kcyCbvJv23WW87/POlLSoalwtpLF8CYxtQrdlUO
ZIrMzwtaQj1B0oYyvid2S3U8w45O6aBeJmqlxh4elOi1SeT/5o/2t+v5L3+yv1zPrIWKjIKswYJt
u4JMORXvuI5a32xfM95LYqP9rsvcf35B/lZ6/OW7/qX0QC/VNXNbkWgE780xXrs+2RnIhf75uzhr
rfe3l11jE6wz4MUWuf7l/63ajaxWQ2IBDAktG1R2OO0K1XbfPfRq45WKhcnWAetIBAwFQBK10JmN
jbP0p6G230Peikx4FVpm0NJbqz/pWHAJcPjdo2Oz2sDYgU5qvLCAo2kkbI62osT7Uas/zYhxwiwP
o3ztHrv4udMwSILEThG4C80bQNID0bSBhWHEAeerlqmnGe8IoIVBdYLWEsf7hnm27wixa+V8bUQH
r28B6PUVp+FDpLQP62dOasOrGebvSksS4BI+ZK3jZQ4iY+K60dW+RlIjDXe8t5X+UYQLXLBHGYL8
m5rJz+flidAVNxqYEc7B6zzK96wLcSYYR1VvdszTcZc6m8pKfiHI3PS97YZ5ve3K1G3JWYq5SETC
BzoS239+59ZR0D+9c39VYHAEBitbc30srypnImNIQ/HXMY5NluzAa7y89pgRyh1nb+D8+Odv/7f5
kaYz31qHUSgmDL7853PT1vZkNgbfvSx3bdz71SG6xjmMe5Byv7/T/+lJ/v9ysPjvc8X/9v/RvF+X
/zh+9NrxexcX8b/P+n//kj8HkIwLNUYWjG0Egz4g9nyw/5z1C/WP1X3HjN8wMDKtg8R/jR8V3fyD
n4mIAvejye7d5tT516hft/6gNfktgaBeERYSif/CANL8i0XPRmjNP9YqUtP5Xc2/OtxYpy2E2lAn
ti04+CpcaClGtg6+VYCo1qfuOIUNB54xVXdl6u+qBDNRpTNp4El8ZaoAdlZYayqYmrv1lKcM9+1b
1hikEfc6ml0F1k7YJT4EwM88W4KTYjCwqevoOMdPDefcUV8W5ARQjqlG1N4GVzOO8qQvI4U40ahB
leqHts5RE1MDOoWDyeuqEsyx/S14ZjRiusG6enc0mFpYvvdR9jjPmnUieKk4DRFOJvKoDwio76a0
LkFL4q2KHZ+Qx8VubxMGxm0bwhOyHPgppZdt62lqL8USvC7U2c60TFfcjZtJxDh/pkJ3g6h0U62l
ThuH9GjUELoWwT6Z0opdob0xRh0TnvGdhHZkugaZIY1Y2WPrl3bo5yM6psTLhvZLZcirDYOAAsH4
TZ2ho3ZmR2SSk5yCSQY7S2gjcbArOaIIiaYDloneFnmHCuJKL+Autib7XNorNhXRCGxFwyURp6rc
lHMVuuU6CO4VTWGVjm+jYjW/SeSkPoOWHBKh3YfJ9tQWqUnkLF6tMirNfvy2zIk42GlaDTs4aMlJ
SAkoCLAyY96hZGeBnnlBmxQ3pUWT1StttY2SID20rXYzgYqnnR4dq6baY1ccpsy+VlCg7MpkbJZ1
0Ai0GliXGR11HdhyMTbPfaXVO83E69HV6GeyqCovxfplGtMnsQD6xQHjsvpHVt10Xxn7eM7751nH
KROjithZirq2CiiBbOUwk7DlBhTnd1vSf1iDr/CSXgQZFH4OvAj0Ln61KM0OZkeqlRrDh4dfvtGE
gFpJKBdO0/5Tdux0muzJYsW7Mo29lkoNjjE8uGrMvsVx6QGql14F5CBu8dsExKtKWfVPNm9fjhza
ZimPKhjAepEGNOjDfLF0cu/i7CtymvpdG8ijSyr7BaS+PJrp1L6aAX1eM8pv4ZQQeMfv2liW7rMR
rAh+yB8dJ6/oKUjsNIkOLfLLHEj7DFAluVZTwzIg0ftDQI6CRxLmrufJybXysSaCBIRHt/p9mAk0
nbi2ONDIJWdwTzyEoofDM1BGwIuJvRuThzSFjS/yafhWccPik1mukaUdx2V6EpxgjCO7n5rKhENp
LpHZSK8TvLTQsMtZLbZTTVEyO+bbtIy2a9r0PIh17qHTk5vUEj3C9umE0x0EP2TYDk/NqSxyxm1z
4sErbW4yia3DKMQRXAtRZ3R6TE3nS1gTslsg4faUOuavge34+xDBm0iH+GdhUIoYhXkI59baV0J9
V1Ur2C9pt89J8ttNqeYrvfmQN8UFm3n+kHGwVGQ8aT2cPSOVs1/bZHNO4r60QXWJi5fGoMmwhzVQ
R8TN3knkF6G8OEZZ5pBAjDGXmgWKLlEIs62+gmf4oeXUbKhuyZUxR+yLcfkrXhgbxcFsvZJGPOFS
jGfsa7nl65MjXyosuBtr+SCSbk2hJA2jTLFLtFbyECbTie2sC0SU5th6K2Ga6GC13GAc9aemW6Mh
x+AdCwbCkoouAqHTo7AIwiV07C1nWlETFL3pslzdWRqtc6/Y4T7CgOs22LIju/6lg265OWL2mfln
rmztYM933sxYdnFoI4sc1P5NZIEXB630Cbaat322dAfVLp5H5kIWw2qWspCA8jk4acpqEQ703Cvm
RvGlCkgu4MQZuRiI+dknSdr52eDsHaOi97G1edhXWEEY/rPy1d6sPgqOSfuQAwE4oYMSh15Ab7Ib
xw0TYQHkJfK7bS563ifHzu6fKE3Tg1SWC3TwS8gl7M4dY6EoNWklyWKuVvvJPBNzLGabsw2hJ6lv
3iAbZe+sCGZSiN6V0SrX04IQKhvDnFXr35K0sj3bbJ/4GPxaJrI79Zk7SgtJQEnB5dR6SVZzCiEP
YXUVSZx3GphCUjqwCyZ+7i/Iz/ZJEH9GubOG1tj5Fj2NSyAD9O38SFVn70O10Rlq1Vy8S3y255ne
vorB42QO75yh+WVPhEswDze1HBo3sZLqLpM5WhGQBEmM+YmlzbCZmfL5XWABP00jtzZhhBhG/N6q
PRhYIr/24xhuCgid7OMs269bU4DxTMRTZdfos5vu1lq9nzOj8IwYLC0mhwKFO3Itxdn3pbvUkWSR
jauGYqb2Qi4oL4h8HJ6eYys/Im0xfWsuxvvvLwELBIdWxkQlrLbNsNGrbq0fkAGE+XQWRJ7vRWbf
K7aYHvgZKLUN2Y6rEHFCIaCWCnjz/sKHSz/rVbnnBBnuJsx9rN9DdlCCYLcEYcij9qvidGQ5NWV+
WmrfUxKHray6DXawg47aboVtfRoq123liHeIWJFvBlbtFgad46z07THCoecmdjFvtMmPFwnfn2VI
54SN1+oGioCUps+UrDepitByMKKrS5R2be+ahcHdHtRtc1zM4qGNgU5D7As2vR2ZRzkQh/B/twD/
f3GzD8LkH1b7H9/zv9ov1l/wPypr8QeBWKzZHOadpqE7tEZ/Vta69gf/VUibnZZUEehRc/9LRGP/
gZqFKTHaG0Q0DDhYWfyrstZsoCy8h2hrVApibvr/UmXt6GvT/j+beptVIb+XiUPBBLOyynL+sznL
FsuhDKXQ7EYw1k2WUz8V9RHgw3bAJ+2HYXRv2gU/lAZ7qzdJARIL3BU1nXWOtHOT1OjnZsCNXNCP
gYx6t85rDtXkzSkLjreqcolZZBI8jL8UFKCJSWzbYCQeEOiDvUN28MtMre5olBl8/jS9yFkrvUUF
MDnA0NtUJeWKUGC9aWl0Hp36I1UAONl2NazGui8SfPnsD/nlNcyiyVVKnnhEj8+WWPyulYLpg/7d
LCOiTxZdh8oSKN6Ud5PHdOleVDeam5vRjYysMwQBFQm+3qSuDMC2OzfAkI/JRFnfBJZGkmS6MUwg
pGIxM4a6VrdTrXJ4mglbJDok+gJ2FPiK0X4hyv3NI/OIHST8kwijrd1pg5tZ63bYmDUAa6NxBTe3
7KayGn0W4p+s1RlRkdOrChm7HTEaO1y1pqvXyc9IhcEAFHq5NqP6gie0ebQAT1QJlxjus22LSfuU
Zx0cdwfCgI2p59oKss6q5BGvC/P4OdrbIS5RlEPwxLXRfoh7sDldAIO8/C7VfPJ0UW6ALk8fVQjl
adF/0NT0cMft8NpRkVtENR/HXi7+0oU/iF60Lz2yiTapoaKqcMdqjmzFLh67JbSZ+SpX8MIIpHKb
DmtnN3xzmJykDgQ1OcdKpru99dRpkCQKUDq7zEaSXNbAFMitIFot6RWow7l1RDbjwzszXZQeuEqB
5F1CETB7NkuOW2nrLtsYhsJLvO/jqT9rVPhCYb4RBzY3v9Ufy1KG22booltOX3DJHdlvl5koDIKz
9dvYarslzdQbcvcfIdi7nVE22lZ0DGVGB2CKEQUHSrpio8byS04JCd1F/30RS+JmUdSd6e4SdgAY
7aK+0zZ6XT0MNYFhWryJo+Erm/EJ2mY+7BZnp8W15bap7J8jh5iMnuVIELQPlQNahgZHO6kxyfAa
oSPIa07QikkhSNgBOGr+3HaS/NQovvWgjZ6tG1Z98t8y8uIrayAB22qdo1ncGr1EttoHFW4U+xuc
ZxCYtfNCxF57npvyJ+O9GUptVxyw4Bg0qHZ87+IRC2oQK8caVfI5LFgnNbU0H/sRDHzlxPG7SKd9
pL/CTDbvv7/EJfvDWqislGBHmvVdtE5yB3abALEf9evERuf3j3KhwBLI02Mei+ahXn/C7/9Owti+
S/vm8udPcIzouz6p2vH3/6kC2t1qDdHyAxBPCoCQTIkkN26VZaxpY6F1ItgueydT1oijDz3EBp1o
KJ4TfEhbErlrmExndMqmry49Ca5G+CS7arqS5nmwqujL0am/i8DKtx81OW8gA8Cqk0tOzcuUgIBd
jTORaIHULMgPIRBQnQXTuvA6EMrpLwSubIbMuolKi5Aem6T8APrsi+IHNq8fiRPZnHvqvKW0BoRQ
kNSaiMYd1fS5DubvslHRKpqv1mCh5pW1p3cCeeBE9g5+7m+Q0oUb/AKMTSqEYE+YNmAjaZH8HkP/
NiVdwdS6q4jigEFEQXdW6Ge7nxtgriQzal23UWW3eJ8FJmFMb5F2GB0a9hXCY1S9cyBy+MsuInjg
A5mVeUJ4fHKKVMJlMgQ57qjdBrbFEGISAl6c+xDl31N9WSEVsIMoq4osek1xB5EFZH4BIi3ohSnh
dBwofQwgSTb9DaP7g5Ly+bDr7q4TIkKoa9djcsWtG9upz+Mq90mPPiM3py3m23fCIV+JlwJnnjGU
nMLUD1ObKPNW+ZbP6VcaljGVEFkCptk/EGIIIGgq+WNqCqtIAm8CJwbsam+LXmcIEtTfgBisXPsK
PhHeb92IDD+2CRBNCliRlclV0RWORG4+3lQNaHlfKh9xj614KszXpaBhSZXRS6e53mMYuc8J8Aej
w8VV8pnk5KKzlm9Q4NsdrTNW/NiBrmdMGRr7tve4/J4QBkoADM22I4fl2hBfp2qTAvshBiIzwonh
lg2vyppx4DrauYoUMJLMSDZFPz4PLClEJEm7i9R1adoNTIm4GK2cALmEcCr67b29rWuMZBqwV7ic
ZPZMp9DBWJxF42viwHSuat8BcQk+OZ5J8WaWUxMXazQDjmF7fdKTxbWR2bikkP5Iok479iannnRy
HVQNyXgkHb9poXmmVOm34YKfcQEuCWCYOdBMEi9mmaPzEASS5GecA5syWciQMVvTbXLOdDoQ6ZPd
GT04w2iTwOwZ5RRyP4bWqlyBtoOE/ZKa+mtuKeRbT/VBSQkETFg62YyzThqElyzSg0NRNecGs/eu
7RdvsXpxEBv2Lb2/KH0OQFaWO9OpWR3gLOjk2Rit82hYPCUD5FqESl35SLzbsbTU4tTFQ3mMAufD
6OLTHM0wcOKeYCNzZg/IeeVbg3aOnRT6f75yIARkR7APpTeq3+ZSUQ+hENKr4w42ZmsbrpJRCNXa
c47ZyxsGok+i2dbACpcenoadUed8u7FctmpPC6O2usUQBPt9BM8Wskd0Whzn2lR0frogaSRPaZSz
xtJf5Fz+BEDx1DfW5DsNMGiQL5jaZ22Db2O3GD0Wh0hD16skD8TNBPh4lmCzjBvgnak3lbqzhpJj
LdBMoI3g07GEJ2B020sP6Qv5/5T4GfwoeC4kasX6l2IN5QM4mQcDqJg9QsTQ+neRmIxaT3Vt11DY
0BiHNJayk6Dnpik5NiR8w4ZQJ7elDU+7kbCissZVnpcvpWVV9whiiBWon84oh2NOzHOoQZ1v4Yc2
ZnyS4WGJeZgLBo+bYajkzogYM+awWsTCyEsysBzHJjh0mXPMCnAZ9gQnqKhYXARpdaF8inoin0TN
4ZETo6D2IQ9WbGnbPHfib6LtOcl36eor4FLZsbAcOX9vE8IIQLubjulmG4cjjenMl5FIhJksskAM
B63OPpE1rA4xwuaUZnhOg5DKpzy0/DPF5XLsl+c+ba9W1sJQHws+XN1bJy3AHkTs1kYAwtU6tY3G
OZR8NwcqgIXEY2Zj+rJN6RLcoph6fybrcwjiwY2WUBy7YkB72uvtrm9iz8J6dy7bktQVGPFDbvAE
1Cs7HPbH3C8HRzKmNYQn6u4QL021m9qaTVRVPLX411iIJeFBhJBNm8V4Lof1GlbLndXa29xRt1Ob
IkRIZfEc1TYgUcpZcswxqKIxSQCtPxTck9usbcxNg8GF6J9cfSQ6qQ9Ll4DAgSxGdwpYxmmmBm8O
T50ctfkB347tDx2Gy8VQLmRNEYjDmvn3l7JQcuqB7tsCfXqxx+Tp9xfY8sB2mqlxtVDFycJReGvX
L5pN7E4ykz+qGu3doDg7qqFFVBI5AQ03Ywy+lpL9z3+rqftvqWUtlzUjWhbWIepCE+sNM6xYvVQq
8CQBHbhLAteMB9/sYNqobbv4UTq0dxnb3RkO+m2cZXuHqEIsa9MRyUo2MqU8hseQO0pr7cc+dKyb
lLN9C5uIvLiKKkeCMa5tdyAt9jK0uBkXrRBk7wziWi+mIDGwtS9Zcfv9g7ZAIEOI47xLCKthVQGp
fIhgiVAEKqXxiKhEQw7yoPIkPMpK+FIwuQ+NPZUmaKRpFZXiGKSDST4njHmvlIYPTsRLLiRpT0ti
WBs8/uFrOOZepoIr03pUM2aoqE9FOnCnELdgV/KSh8K59tbC9IrY+S2gXthWrwCXiutInug1NmCI
pQWnitbwBKQZ4cg6R9cOlDOAlDVznkYpeiUnIjkX9TD/+UPR0BcUSyP9SFHOBClArFseCIX6oj3W
9rKa52uiCvWwCpQsbgwANPlp1luPtJf2ubJp7MpfU+m89K2jRVuzChQ/MZc7F/QzeC8MnLgZajQe
RpBUewqAYZOklv3gOBf6xGFr2ySuAf3vrr+/gFMZd0MwdHAxkKYw+FYxqSnaxMPVxqYvTbPb4Dex
z5GhE69QcnlOqjpcE8dWTxnv/ST0Tb3W70EW9c9Fo9zSobOvlpU020LNk+1cVfWmzXNzV8VKAHKs
FE+23Tl30jw3zPCu0ZLwUkhjvDeadnUyrrpIQJEh4vpTNZ3CQ170pS1jcK/NDjy0qXdb8vAKGpXQ
s2dHPBYm5b4VN68B9kxvpULfgYB2B8PUKuZBLcny/UoFWszosQJ0+DCUz/TeP5kQyhHYmVLk+yyi
EhBD13gYx8rH3JTnIajmi2aE5WPl1OJCv3T+/aMiwt0a87zFqWh+v7zbSKlnv+MpYV7fw9BCpx97
RRwfFRmN90g6zZo0FpG3AEQqKXk4UiM8zrLe87kvAc1B5TLt6mTG6bkiUKwKo/feoZYDRsBjuyTl
Saj72iYMOcrZ6M86uiw4m2g3Ya1ZtSqPFREOEPzrbwhOUjJv88cCPneka9FhTPRrxlWCTTUwfceo
MzcOFj+UA0oqtd9paUU+zqSA+qok5BhoezVr+y32ym1BS4hBFsdPhkXSwxJ7kXmS+Uxv5m1NNVTW
zQQnc0Wek7lj41ew81OXGC/EHirHaUFmntcg7hQGHORaZaeCUCpSYUxY1MNH3mqn2Jni/RgP3wPk
NRtIYeTI8h4yWQxHWqxPazQ5/7T+B0ObkzVx/YGM9vpIS455aBr8pZf3sO7bXRLaCNsKj7BY5D0N
9sU03mSDqWzIO3zJc4Rtuv3eND2atuwXsTBAg1SWMrjJZ0gCXXrQw/b1mfcGyUWR4H3qda/eZkNd
bZbpZjh4b0XoMPexWWtVhIi5ANsAx4Q20cLQbUBcpCdwogwaN9EwPy16hwiTy4ZFSs9ENyZdtslZ
YoUBF7rwJ6A878ltYtQrgqX4rqY1yKqAOlALVE/HH+IRhWlu+Kxf4okESqzwI2iZq6rK3p16Kv6U
CTBgJjryThLzGFuEc1ke9hQEZE5GZaVlN2eRNzl1sTuIkPqzrT8MMULNYVrNFSTNfVMLd8D96GIh
/jLy6Flo05ppEtNZLPQxWvXDjKY9Tkm2W3b4HOTwiUyM42ViqUAhy+o0d6xkgM33NVvFRqsL5t2E
4mXV7JZtkG0jIMG8iOk21210eCjixqrGyBCHZErahPBN9MThwK8hRhYtrzVcp3D8OYwtr6Bov7HL
+pU702N7HAvSp3q84NtBjI+OrGgzA51wP5Jd6xyZXZuTbL3AgbsVwYuZpe9p1kFE7ZG8hdqqgFOb
o27Z3xzkNYeQq5JNmfGK/PdlsTjRDCE/AoONuSqmrdosb5wH9cFUC48Sz6EkowsyqBUakleFfU4V
Pndar11mhQctrScyVIzoQe9CT01ZmrULRKSIPIayM3R/CYYXRMsEPZgjwUPqTycAME4+iM+6+0n0
UbxDVBzveIV19IN7jV3XHj+w2KVO+J6GDuVAJOJtDsh1nc65KRXuHuiSJ8cXmYbqwWxI6OJW3seU
bpuomMFEc4nj6vcVy6w3eJ6VA/37pRvCn4jo1vw91nnpwDqiCr+VwiQkSOzmKtOOYBBPSdZ9EPqV
HuM5u/T4i1r9U1AyYsWqwU2p71kf3qaS1FdsqWuNOR0mukuA+rn2FE5E10ckRqrJq+HYHYyP+sin
ba9IqFFNoNOxGs7xzy8ZdhCLURbVZ3FhOFsSekRmYZ4yZ4gUYgGZKjMIpEI8wOhn7Zgm6K34C9Am
eUJO3zFu8wcvggk5J/GWTad782J8Ds341pAK1TjJeAtAJm+tduxcp4uIxuHgmiX0KsXJWJry9xty
Ws6OY2dAS0t9nqK0ptxZsxlIImBDy2yswT8d/2zYRMHtRJKoLs+lXcd+VZOyJdUzVMd7b4oZNSTr
B9zbIBDzHcg8t9KLYauN3S9wxHxAo/xq5G9043vUV3Jbp8JGo5E9ZyFZHqrE8i2P5BbSvhrDSgEJ
KMtDVTyEdfdZxOa11/svYD/fpxbjPJImMqYCfF6NyrxMxCTsBai3Vi2AO6XU/oAan6cUifGyvqzK
WcSi2yGOMxmZmE06uKWlvOiW8zkoGYwwwSIW0OtdpvqjQy4ogQusURNkv94QHCY01hinpXbpNfnY
9k3rhlqDEqWZX7oEhYI2Bs+aY32S3nrAfcY5GY0voaHWOxQrBXI4BqWMQV9UQd6b8Ys3+3FOFo+L
TOGZFFhNiSF0TXW6RHlxRdqwdcKIT+FE3j1W7+IoC9ILEpU6THFcw87zdVPHxkrpmHFS81X4p3rR
48AvukPWx3ysk3q7BFjV0+LsiAleXdyTbaC16MxauM3VpMEgTHpig1kK+hpwXXfBJyYrIIRVSD5S
oQRnWMNww6ox3Sga2VFtlhKk0i2nbI22YC9ZgxhOjxpY5QQkJo3SKA7ciAIx7uMKw0V30DNy6Jzv
ccUynraE9WuD3juNPS2tCZutidDFCUDISu2NsXElFaHY9BXuL7OjyxZmTBw2HIOinj7JupvI+Gna
HaIO5MDNvo1HNMLOq/nZxICdGiOIsN+fk7LOtiEUDy+12fhqBvNgWCtlo3Z3WEFf0tLmi/xVg+y2
KtqAMF8KzzFx4QpZnEbBx59pO1AmYp7scfRBVX0AoKAWYPfAEk/exmn0yWsXnkkAxmYwiK/JEokC
pJYnNZQA/aTyS7TcziTbERnHkgTm8IqzQMRBxIcMxJuiu3PT11TT+m1QQPo5xK+l6W3qDKQZE+hJ
c7G7De1G5WoNffDCZdqFVXJTaqnALhgJtdWB6BLUxDhROUrye5X5pCsVYtPJ+ZWWgeqGKrrmckIp
ntcvDoM9El8wxQ2cm1xZ98BisEVdP9rNnejo73lu/cDIQqAFnj3Ijuzs1efFUlWf5/QSqLbYj3xW
N8Mq81EW+9CYBqni6/M7CfHRioB0a/EtmtpyM1ZJuUNkBrSxRbakKIlrT+JnTOTFUoEyKg3eIesU
9mxJhkj+KFFabJa2uSUmozZtKaGq1gkdoL5TRF9u4z57S4tR3zaVuBcScbV20udgY8rox5wSFACw
6KKEE3E5OBFs0B7M68afsKlh8WzAKyBziOiINAKeysJBqgPHZaOpvQBpYbuRymwRIqZL6SgSGm1n
gNFEo9eT/Mghq9AKJ85H1c8PnaV3pGgztsuc14Bgy1ldPrsAjOroyHudYU8p1g+BqpHXBzJ4GQs8
ithbYDPTDc9Md7RW3A2kD15nZz8tnqWzIeF+9cpWTpoHYvlRxGp0iR2kMFCFMKcOB6uEUBrHJlsh
hLUN+T4VIo9hVTYPukkjXX0WwoKDbJbs0Cv1ntcDrZHupz0p6X1AbGtuPkk1mx6K2fiGb5M86MJ+
0fqkBGgZI8NQrG2aMUsxiLUFKQYbDBI8CXcoeJFwoEojYcfMGUD2TXM9xA5yAI5HErHmR71skZuZ
hptgoTkFODKXVH5mxurnIX3VVAiZ05q3pJfGYc7awodc8lwtKQQ4xfmYlvptyEpjC03orUqY9TKk
2gS58joF8dvQWuVZ7UgwK6mK8zEKt2aWXDsDk0YowR+OEt/8IFO/mLl3KtCHQBH3pPw8mbYgz9sY
7qTJN3HwDJjI2UNLRAFULMJHMAeTWj0VLS0cnuo7dla8o3J+akcte4BUbSUZQIAh0rZ2lM0bMOCb
uUsq3tQg37WTxIrSoHs2tc9Io4IIC32TNPoB0BevgD5Pe9Uc9jqhbjZ9YIQqmLUKHazqtC+TDoSg
Gj+Nnge+7+jfShVjMu0kSdEWEYdDZlg7pZdvTP6ftTCPr05nX5i8MMBfImo9K/AzC0sDU1/pt53h
Fonzknf6Y5DI5VaN/ZFAUYBHmpVsIvR1q0xBd3XUSRaA7oMTF5BOAQi0eUk1h4gs6OEFRGUdeaZs
3xskvJel1g5W2/utSkb6RClTsJ3xAVOSB9U+DcHymoWpZBGQYyQz6+cwnG5cL4mbWgO9n/JqkQKO
wiNaV4opEV6C8OapdZDygEPqBouh5tj56UhEUmwB3MyMu8FyY9s3vecorbFjDRUjxBgKtwPnArVf
/aii9EpjjZ+b/+KVRAxuwlQ5GXJ55+KwlVQ5ioBzVOrVq0xH1Guc0Uadlm4lpo1uVW8RjC6POMR4
VWMzY1EgMdnWM2JFtqax8zSZhs+IfNzmTfUrMDL2uaIAiWpFYLbs7sY5UIUobiJD6IeGz0w8RVDt
kQvuYrg2BFizNxnIu0ELQ6xpZj4RuShfh6n9wJF6zrWifCvM/HEevzHKQv7By+pXASzuWc/OdYD0
Kx+PdVcsv9dhfOwUGGEkHk+0qMVSuACoH2kBUAMaRnkP8McUMfPuouauUBXzVs5FfAdDpR1rLrAS
V0kpoqcsD161vpO7EbqPVo2c3hmHvdkrNxmZJFanUtlEHOiwErnaGvOVaxCQTyAA3ZMe4IR9y4VS
/dI7h2z0Xn1IGMkyHeo0N6kJVpclId2VZOjDOnlB+O0OeXFTCQPMIQMILLInuUT7JjU65uZCMqwa
N1MmfzpayjGxN3mUr3U5y61RzoFrLMmLXSDsIZLsLV8jVJtIuahFpV9CA3FQYmSnYW6eUwRVO2lw
ovJWo5mtpy1eEco9BMZeXC9PTZC9wJNVjkpEUACDK9PTgKWS8mjc82AvS+ex4WFiMFj/yox3TeWM
z1NSI9SbCQpADCDk0V/VpkpwQu2XqlIj9kx/NLFCcJICfGD0zGD5GuFE1ziIYDnHAQFgMdWRnaxO
7Ao1sUk8ln7JVHzTDcIRV5v/O2FnthynEm3bLyICkv61gKI69bYk+4WwJJu+Sfrk68/Ap9n37jhx
74vCkmW5CkHmyrXmHHM7pVPrPMpBIculN6ncIxvZh+eD3m1m0In1QnJ9teuKcaAGszZcnZ66dtFl
ckxVX8VS7X6odjxU47es1TIS0+uzKQizLtT0mKrd15D9bg2TM5fERJS1b7bzzPj+mA0s+KPl4iHz
KQ3Ifr+ThfuDuZ6MygJyuGVqTEhX+VtOMKIwnIRdQ3ms7ZzYXPu9wjaPlMYMu5lIN529yTvSCVmu
7aTN/Jpj3wEch0cJoemrQjRtbmMet+nw6rd0iJj1Iq1U9VG503tpLt9y4ubCueXGW3V0WeaHDlNr
GNzlmO49CVLeILx587M5QTDffNOjiLkMLhmaBbqEk0EL1Roc61FMAOTaxI6TpUNmppdIAdsyD5Bt
MtrcacY8m7QJySJcbyrXmgsOPWLATr5DrJ898F5IgvvyPeJBp2Vlbrxd2fTBxaelEVazXl6HzfQD
y2+MwNHdR2UemA3Je07PjOSmEiQyr+OA6vFLNRjanO7n2Av2AKtYQ090ce3Ti57nnugVeZaD+KYb
mFdEq9pT5vDgLGSDn3HIOQ/cB0fwFH8yt+XtzhvMyR7/d6oX01PZfdd4TmvvnMzQtvRW/eJd8XUe
ugR5dX2aG6mgD2rxiMgDLuufUWuY+JuBbm5WNLp04YuievQ6vzkNUl/j1DOf5q2DS6ppLPW+AtEB
zl4k9OE1n2aEkTbMhjsrVI1/64fcwJ5ahaOeqXAxi+GcrutnnTZraDpWEfOT1EmKrAj1BVzb/JbK
zAeHJuQxt1hAx+1m26Sq9lMeT3quaEb0P9xap5IpyW+vvOxUSCdGhffAKFmcsdndG77tYkuzf62A
SNqMBNxB2eQMJOKbZhQP2wpITYKNw8FwRJQOMsA6eyj2ovywktN9IcmHsBfQW1uRPmS5u8UKJREm
A8UmRHegGsGJbfm3clYJsYWcGet6c24Q3viZ8nFW5vi89l17rjPodFUt/VA2a340/VzEq7VlVI2F
SyWzeRH1WB9Y2y/0zGzxunop6pTjTNVp9OctHTYW8isihbpD6hEiuOyah942Gd0iZlxLukoleH4H
ry4gt3tpiltLJ+kwEu9o3Q9+l6EgBj9WcyU8f7KIx00R8/jVo9aQjG4Xvn4YaILQdnTJRR7JahjR
SERWn/oRPYHiKPQOH5LdPm/Ez0VTxXyeTXJVbR/bNqhWvZh3xJrxTKhLGdLrjEbR90dX5op6KTmO
tptctFZ8elPTHkvzaDYjupKFCEe8zoRFlugwxHpq1BxqBJnDcCEAsZTD12pWT/QZypPYxGPhp4hx
dca5ZtX/goxH/6XQ7zspftvzGPT6TlVohRPUCRm/MCAoD5bi5NLTP5nbQkD3YleHgkRWJbkWNXrx
VjQREGCeUotWM+xGP9RdIsjd4XXT68feR5Xm1NnJJwxcE/PumMWqvFkN+TPW1czVg5UzHqurFzVa
R98dTQoIL+7JE5Huwr0JGrUDRYUFXgUZMPrDanR+kMonyMMHcivz76Jrnq2W3JR+aOpowRLLoOI1
QUZDpnu4AHM9eBp5C8Ygfi6NjpGVtEs6srgoC/+kKue+LqUMe6EZoeWChXVdps4aKVN2a4fWqN7Z
aYDTwzXNmhbz83ITI9XoppgPFHsgEUETVy0jjmMWcCTXYajxepHKR6zjC4IUkzmkRExUq0u2mSsB
A8lhHjY6lW3+qBpJPxp9QyqTne/tc5xJsbnUwOqDrHaMA0/thtFjcEI27KPlGvWBARX5auXVH3ex
rt9Pj9tWvQLRMZCm6N5V30xWP+lBxIN+KLd2DGEQ+xERkD57St9/LKq8g67avloQ9+KsMZ04yZV8
2pr6F617tCbF898PDaJZF0rg0TPJ58F2nl2WFbs+780lRmd0b3//9PdDKisjcgtGrf/6i399+veb
iW40Pdqf//zzv3/617d2tbcFORcp/Ndf/Oub0USNl55s6H++DZXyf724f77291/NksMqXTUC5P/v
1/+vn5nM5Rgb4/Trf/s2czH/z7de5uRYO3SG/rfv/edrGuLlEGY+lev/87/++0puKzbHf1/jf73G
llzwAElB8v+5Pr3RTudFI2b0f35v/1yff77WiOHJF0gFxtG+LaKwb30+E+Lx93OVjOY5IcPh72cg
X+3b3z+R2WR6x6XqJdk1ix6iSHOi0pq3wPXM7DscqT4cRyM9/f1UcZISFkIVbZK79an1w86r6hsi
rKhMzORPkj8rpLJop5p3wVT55E5GeZyX7+6wVo+TsdRxhu3sanbzdlmQxFh4fiJnbLJ3TYcRZG/l
R99ilC5a27jLvMq8H5MOs5hCSJVK7buLL+CwUkffEyncvOCNve9twVO41vLsqm240jnxCCmlUDeF
85pxhgph/fIc90vHsbxgeNoOV2t9cfw8/SoYhuhNe1tcUT60Fp08On+nVdVnjDM/3YT8bVZ1L1H4
uIwPjab41U1bsjlaW5IgtMVSN/PzJnLnlQwK+kH0hE7WzF7PsrZ3dqrpla4t+k5JDtMogtFpF3oU
4nl1c8TzNSOwstl3RTkCvxu/qH3McyGpCZDeBGuH9GLNtPfMaT83g6D2fs1TatwMWCq9RTzUzXnP
nMfwx2i9znGKMUQ5qHU7imX+0GR/rYqotjQR9xti5L0I7qFd+hNoBB2mgk3xRxzSlFwYEwCVRAof
il4LJnfBUOGccRv/Hmfhgx3Q33OOgCsPde/AqxDYDjh9Be0ypeycE54C/SnbyHkkJVhEqJTQ4XyD
fqCTRXHBsW+FtEvR5X0WcHWDwtLNYz8Zkb6yB7uJPZ0khXokERewp1OUzBgJV8vhxzH6QYpGmGSy
pOGws2GHZXg3nYmLRwJToNSgh70NJ0Fgb4mYe0f+4uNzZh1Ohwq9RENb7yM3RXFNnYbDVXaxtfws
TPecMzMgChbYAV3XC2VZYqIJWq2rRufplI3WSRPGT1Qf5EC1U0jvCL3ThuVk0p5ksTLycZwzEUDp
sWRSoy/Om6rH9o7MWPuY22RvTGP/qFyUIJNymT1MINiUTtI3sIYJ2MB2KHxqK3Y6NplgrNLlaCTb
e16BL4FMFmtWhbWrveOgeEIPXh0QAf1W3a7fyJG1ZR0ezcz3VrxEfQsNZFyu/vJQarK5mIb41tSc
WedhpD3hW0cch8tiFYFTpcaJWvzgN/MYSQlZbhrQQJa5/cfFDcqNi1CraYlPblYdiIkGsqvc0FqN
lIxd89lZqj1nOi7ujvfTgispN2E9UEFUQCXgO9NI4W0lmmFFQ14boWOJGC00/qO1pW5lJgtH23yS
5awdaZohGJz/jKQ+B5R5KCgkISq+3lUXofHINFm4FhVRvk2uH/OqRtiifTOXhDzkDqxBTlBIkDbN
N6PbSbGtcT8UJseIfpMRCpsiNDT6YEW5+Ec18ASkrXfoh3p87CbtnnsbQEYmQeUMTNDN9g3ObBJ4
fndf2QT99A5Fj5FOMpommXCDTTe9tiKLWZTb4TxrzOIDDn04a7CaGrEyZOfo6tAWlOn2DgyC1KeM
+stz+udOow2jZ5wdTV2GMJBFEEuD8mdGUEW0cfExTf2nW1c0ikye7lYNgG0KAtgtVt7WZ0yv1AiO
0313kWXgSkvM08bUfPfREFmZb5/TNOoxFsLUde+myo+kg+B29tycELFxuCbls7NiZJ3o1YS0+hzo
PI8+k9SAE8t2mi3rax7HH4C3CWOnBCvI2GalWcPJ7+1Yjfm5mivz4FRrG9n5nY48+oz69BV38Vu5
stP3k3mcDe11MedPDouf1eysKJ8wb8HTCsRMQ3TZLfZLFuRaSiO58Y7OOnlR6zxQfjMgJBONA3QT
lnY5ny3H4GBU6SGQci1G69Darknt75AqJuiY/b3LgKRMh8TRWrIiht/7S5mc5s3qceU1abMLGmib
GoyVwTuvpXzOyyW/9NUCzmVFVrd15qckdQ3AU/KSLHT6+syLtj3hpXvOvK2NRDq9NNreNO3od44V
rMXE/jnZH2v1O9WXD01HR29ULI/IksDDB7lZ0x9uGHXBhVCBO6INlToI1iZPo2SWx1EW8pSaxpvC
eo3OC58vGbp2OHc9LbQCHXU20uZ2im/A5J5nx0G8KlkmWwdRgT48zsb6qkpoz55uMYHN7xi9ZO+l
RHBj4kcWwH7sdrCYIkXwru1Az9Yp7hxF1tlWvZgt8OTKEG84n5xAQ2Q1mp/u0v8ctHofKe8kmTWJ
mSV0zGDTb13DtMUtF0Sxk/fJfI3+ku2c5r03VThH8OJ0bmf1UKoewopn1oFhTl0UFCXXwrfXa1/7
gN+a4tyz6JHxOEVyML/rBs2vjT0uFIhIK3r0fGZTYujDH9F3ImL2TURoe1lJ9Nl8lwEAoi/oLuOt
TKVxMtYLTWDSNWeDDtnsxdIjjm0yOBMKrqWn9TRo/DaSo/3iYaxg4tKV537jpCX3xmTR/uZ0wcm7
RzLmzVnoZv5dlRHxTk4sp0vy9QZtrmgpFkU8us13Y5m9U1lYN7+VcT4sfWBOSPIQotJ1RE7rdROo
aZfrO50bi1N7lyON0DNMpm0X9Tqw202NdVB2/VvNEx7qJudwfVtOKQ2jMbP8x4L8BSbuCaeQtbyt
nMw4q5Eg3jOSwyPB73eyg9mxHpA3cqQvk+bq5dl3LX8dVVKy3GWsy0u/t2abDRgTWuSqK7W71mUU
gkrsp1dlZuz4QIP8jvZzOls3c0B+PRSE06WJ9tXa+gdgpgRO1UaOm7BLRHVwpjn0kS3wnaCjJ7Oy
f+5r/Eb35Oi2qXZCmnUo7fG+duwXpipz0JseYsmBiXfe0+FIGLCtZdJG/kBKFUDySyt082T17qu2
MAjoZjLaNCluuUBmJKf7FBV8YMIqmhmsBXbZEv7HHmPtaQlUcyO4VdtJdWoOOGRTN742ibWG4Ejz
/mr1ZEapZEjDtQKNVsz0vyizp6CfxrNslvsSSndIZMPKgfWtgrDJeX5Ag1rjI9imfWnhRcytOuHX
OLO/q0NdyR91bWDsnO3PTe/evbRDkpOq8+qe65RBSdtLH13qqbURtS+Z8YtbAjWd+2RASnqjemH+
66MsrFL1VTCho23nq28FSvfOMvOwl6OMxkw/rxwMIzvj9y60+oXGd6QVhM27jPviXmcU2Tjyfi3z
6VrwAwLa0EBWgsnMaD9pSQdKjHJwGfl9tB3dWTLudeIZYqsEOiNXugpVF5Fsgct5WtmjnIUGoovs
5Vy9ZM7ALbNVzOIm8VvM1iNCG5AFoorMfrZjbHc/Rlr82ubgVrUHn76um8ZuVaN3GQpcPrE2+/cI
AbW0rh5l6z/lzvzebqa4zDUllgPP1PbhLwOEMhnPo5NR8PED6VuP11FWZugZIG3q6Y9w10et39wb
ESztyR3H3R09PRDQmcaimq/8YrSzp8fKTvtHWo1I4EXkuJkV5f1zQbBAwHRKh7ebM1CrwED1dJDw
Elk7gnIMslw/0KaBuEupHZTzr46cBDp3zqsonUdY3hBTFyvYiLuOmqL8wdBivWCWP2KJrU8Ju0E9
zuestg082iwcVj+2lxIS7DHtywcT/e8FQGR7+fsn0WXe2WN4vX/Z1Jz7dPTMo5tqwG4soxj3Xjvd
wCGbLybDT5/KjfA4zhJTm9GvZeIbOXm+nNhJotEiLLdvciqVBUBH1tBfM4S8/P1AbIS8lJudAmYI
KGPrSzIfzEn8IRq1I56yC1Wa7G2TGkO+S9DlPFTEI1PbXAwFfKsR22+tggbgbP7PcgAdhz3uqciR
D1c5zWBPIfDZ/0lX6t1/figqYDXCYVo9otu9GLb7HYiGOtqTxw24gzIKMx/CjddOTe3Sgho3pUcl
svMsTR64M8a9TcM5ZL84ftKup03DgsKBRAXNkDcX+kSIklsWUjsr9EvnoiPPPfGpVtLHk3yiZKa1
ogg+3GeMlx7UxQEwZ34eDcJjG4859khwYZgkOktpiSazaEcmp65fIoFiMrP6rIyJv3P8E1dDyUZb
CKXOx7rQCCf3z0FpvKy44DnPZYToYHu20TwkrGM21U4ISgmFyeDQPLIhHgkcdiXik8LhCFyhYc/y
6rOoGdaOhvOp++ODk8+YToBYEz04v/jGjM7TUaSoWCywCKnOYl2ZSlB6exPg83BkyHQejO2ms/HX
UAzI5i5uhTmkpzydjnbWfwoze6Yj9YkAUaPQ7d8aYEnYNXXqVML72MRea3yFaineyXM3tTif6oGK
pLGO+EhDIpC/HMmByNK+Ju61aCH8dMglhEbPd2nqF21YEJaz+6NfSx8vA54u9IyzdyiZukd4AAkh
LHCSj7VN2Ur/XvfvlMzl1W9GJEY2HhwiGx4SCwIEGQio4XBwMif2D+bfMAzreVHNgNF8HUJLq8l2
pYneKradfMQJOPFAT1tNFjbxKBvoRa9VMtinjPpYIA2aqm9Zan0O4mZlbvn3fc4uLoutt+7zltrZ
cWx226l60Tz31eg2SgvqQdjMr0j8iSUxl0u7lDTPRvPEHPg1MWaNTC584W6a36FFSq32jG+FbgAS
wibbyXIzQi1bZ04ueXddb0b9zvdjMYUwgNIw1oGCGgZJ1bY7/Z4QGIfGUsQFtJVo82FwpXXKMXHu
r1o1yUCN6m4+VcosIlfon2mVICpNiGPdqPDaSnxL0aF8wxhPjeMEZqvfObbjspQz12gGkmIUaJ68
4206nvs+Gl5zMKGQ8t8dl8E/FiuhOGjMaVg3Rh46EKf3Cm+tnseF23HOLa6+wUY5EWJTZf7ercgD
ztta1Hk2OBKxwe8YzhgBuErKsw9djXPTudnu+LaKhSlTD7tS7vCViT6kjwx03sedVteCxOO2NJQv
LiiNOsOZo7qHI5PQIgP10pzTisTW1GXm4rYxJQ9qIWquo1dKbiSDdss2WBORr+47omeHgiZ7nfW+
vrXac9WCVK/K4jZ4/W/URi8uaU70d/8wIIOpCcaCdfgRCNJPdPDMmXL7Z2eR65ZaZKCltfPOhA6P
os4UZJxrOxy8EgmqUzwIf8ab6e0NIK9GitKXxL0Sg+P0PsxLeixcJCwHNXzJzW5R+EK60PDn5hPp
txi3TlNGMlS3bvFgdA+Zj9ep8EZ1IlL1nrOWd9LowpE8EzMRMwNfcuopqhoLHdNebnyoiCw6Rtv+
wHwO5XAe3bO23uaGPvEudWX/4JquI3t4cVQlLERTGkxAKexZcGticX+6JuNb4nD62HI4BJte9zUY
JighCiqnNCe4C4geWwf20QApEo3EkGAjpBIdgDwVADRdiZ6vsZ4nYdTXyafUtQzkeNuqLTvS+WR7
/fqYZWWAqojBupqvHpq8w2gWl0yj9GtrnFPmuGLuax1aiJwSHiYn848dDZBzh4xq6v2TtmXnzdS6
eIE/C7cRIQrnJBWmq1UdV5siVCz573RJmtiaLcWOtvV0naR7NzQo6DuPgb/T9+7R28oi1owKS6CP
+MLtjdAjlbcR4sVgwkGeNbKfTTkxBfu6esZl5GKuhcXQBL9XibifmqvVj+WgHrKy9oNhlwr3j0RK
/6Gie5hMlgrSeSzSjvLlYolyPk7G8JEwuj5u0vuuTa3+6AvtORuvHTVaoBUOulezb0OxGt7JEOv7
7rjOpxnzJJu0lnJdfL/Pgr4nTdoy74p0Rtucm2dtGX5K9u3v9HWycBn17cFZFsa0YBKZkoZoEL2z
rXWvHtmwrKmwO3e8T6VjxtHhO+mUUBFen0evJO042U7t+ub0ln52mTlRcnDQpj5lz/FR5KNM0Vt2
0L45Jfzm7+0VWy5LZTD70AaXrf1Tjpj8t7l6pnWx8Bhx9sMVaof5eDatidV9fiQ35aHciTzk/JIu
m2V2tBGRVtU0EbFPtVVOGhNdLAyaWEvLh1FmKPvAdM5K8hikPaLVFn/BUmx1PAI3QdC3hP7KOt6O
xg8778mB9qzI4weTyjSdh8l9wdp/P61shbpHYPymK5TVYBbnnH2If4Aekextl5xasWwvsFZiJFFm
WOhvC2rkYKKSCQpJvpldMrwmtP62TAWlStfR1V21j8RBQak5zOLp2DzTsuRVyfqacc0ja5afU2ef
yGHIjqYwHoWJBzlJ2XB7pE6gU7Qitge63D5y4qkUX51MSVCpBCZEi0pDYV7tqZzXGMMylaRjIdKi
bkPFk6QhbYbbtII36Nfty9foaGeQtJE8pB0hjupOijdVeEnogDIwvfsil2VUNu0a5IX5tf/KJtjb
QVJxsIIPgGd8zJ8d3z4LYWlR0rG55yZKo7JCaI6sFm3va4+GupdbHQFq3Y7F2N1NtWgC2+31MFZ5
j4LcUOLEgSUN05/Oiqqt5xYNKoSrKuvz+8rjTuqa0cd+AcnaGnpQSJtxWc36rW2AhXk9UKS0tEps
UMW1XKuHtDW/xFTzPqT6qhyuW+ktPPK+xyHSIP1xdGOjU95xQvZpIaMuSdGLMWf+GnWrjduNPhnx
4t4REV95cFxaxYPc1SIZKtQNmloL6GbmPJd1znrEVGQxlMAL7aU+CKOFm46+vXkUBvljI+JKo9U2
HNF+Hxe9/rHMi4uiU0MAoqmHWsqVlEmhAoHCmwM06/Xs517c5A9Ap+q7xfWPno8BFBNnj6AtLie4
aNVKWhkqy2PdVk24mYjQ5HwRe8H/90Niq//+VNHARHJ9ptGxgXTYfm31imsgMz74tRMKkRtDnK+U
7mpPcDYFVGLqR078tAgrwsJnZ/rdEAZFJeX+sjUyqNIyORHyjTjEmtFbsKl4HCmQ3ByBunnHtNk9
cXE6jzUjiwYSukaH1Ont01alfy017WHmhEBTWVz9aUFL4BAtDcXicXSWm+E2X7SYH9zSRD6+WD97
vYeH7S2HpW46orUSuAS/BkGDjzDsNrAmGGITehhv1KJ2VtnBWMSz7LS3WYDo3jqtiXSnvynQYge9
zliM1+niIMXZbHLEZzZLuH/puUXoFFb4kri370iTDd3ONMPMrokt0Yzfq8UgFMfHDvtefmnSeIQw
cpetsKR79SP3t++rnSZHq6huhYd3K/8LCRM8dbO171IJamLigE+0vMCtsAmIpEgIQfScm5zQaQi6
Q9uozjDuMqzRGMJz1IKtDj5FS4qA3ed1c6nADIb3XnkGPwNGa8oHTCDyCSbYnxE95alaxPehGWhP
i/Lb5P9qyioHBYJQp6TpzuTeiWoOiQGN8NescuG6jvYW8lBdXEFwEl4Z+H/hhs/3VjvDUWSrdrQ+
XQspppy0FjHtNy2h3VR7C+W85e3TgpAhO/OxRivO+kClT1Y3+MgFhFgPCI6kqP6w2CsdCq07Crjz
KWmrvsUJqYYXQjyuzXyYbtza+U8rMvdoTGfmKrTXswnloVebfgzqhLMaZu5tw3y0NM9JxvhZl4yc
sLGuaD3dYf9wLWblho2AiGdPuYMjO6+IYRs2cja7R+Itykva+xCx++o+G+TJ3qWtWe9cHIExoJ2n
k9hBYG6Tvo0jDtaJ+djRmZe3zpq+Cv1XY7LC4zHz2Gufspb8eLt8SvXdA1+xoNfdTyXQLfWa+SOv
R/0yzIt98nIovGvVBAaaScqk5q6YRQkQLXAWtbJV/lWFPQ/aMp0xXdxSLVVUqwMaAWtMr2zq6ZVM
0JrKznAPvXLcy4oxySAO49Jt1VNpNENMHMlVeSmU8kovDnSrQkPHRSmFiKUD7N3CWZTXD5Jh26Ff
ZX7JdMWhN/lmFtKOl7njaVYqjdMG602luW7Qt0sXFy3AeZ4ghJhLfi5t+9m0B6xVHQfyaUWLnM/L
fjxc39mPvxeJ8VQLBI9bellQ5lD/5rg4ze6GLcSObqlwf7XZlB8tpT025k9bq6uzdH3ud05hss3o
Kgv7e9/QoPErLw8tlE0BxBmWWgqQ/QnHGAiDxROYzQ1MGSuWJJhr0Aa9XXAxOV+gub6XvtWiCwO2
by/m05AGSc40KxcL3Jn0Q0fTtBQL5jK5vNUrz0XrVREzQC0wlw62TreczbF7Qxv1p56T5twnL2Sb
JsEI0M1IBi1MOs7QvmkSCga7+S7JDjqRYGiVsRVZGH/1laaaPnUmhZoiUDQaapKFsUIi7myAmlJ/
MUPP40VoB3eQ3XHOHYDsCSuD7MgxMRVdUoWNsjGNc+HRIEhX82SnIzu3Wu6mzrkX/P4YJfogElsq
IXtGa9YQcnnQVyZ9tsovZYNXqV6LB6BonMhI7/FTaz2sjo1ofitDZsSEKvg0YapG4FFnjQH1HZIc
KAI72aVaHuWm3gCctNdPtXtEl2SfgTOTzNud8d+hnNHS7Mu1oFzgjQrxyfYBQaYw1Wz8LDV9ZQOq
kuwhYfb9z7W25SmHZNNoeLWnUn2flXgn1vNSu6nDnui/j6ac4AHI6mpZ1d2YrPUVpg/eCkSKhmLE
OWKfOmAP/IFh7lS1oBzb2b/D0JIeWx6XABZVqNsFnDaOmZrRxZQYNV6y2qHUxGFQNPPNHlybrMu4
YMBI3UltVZFBNa4pBzB8prMjmAItm4LP5f+iJ7lnIhUfcvXeEIA6YDkYDWbmLe9uIzrmcMlh++fc
QuBlv7RkkMhMad3YLJ1SzD8BdT0XSkRN29wnBscE+lD3BH04CTS5rGHZwAnN0KK4M0rnbhCqOVnG
ekoaxhCTjTcIcuodsCZxHTJzBMIXuyyqCS2sGhkvKbtgGi173NPNqU81JujazB/GrI/wNKUsx4TI
ztyLeybmxdp0OsMFWi6h7mXCoHD1eiNqSmz2i3FzUbRFg3A+hr7vY9MNZJaAqzZecMhjLNmSy2Bw
iiGckprcz2+1rCK/zPpQeNk5n7xnNY08u3n2qDARsqo22Ch4GKwV1kdls/HCiowLuh37WYyNMOle
ObmZgQc7NnL9e8Xc8rCk/JU1SeM4ay23H2isSoPZrWh3LcZvgemORe2A/xi6lT3XIL5IGEE2goNh
XiMmbwgDpmkNW7r7DOtcFe7TRTX3NzMDjuO33iM5GdthwKeLth4XpYG6Ozfyp2YYfpZ+BXjLMfHC
JFfdnfRjoqZdFt2heveHaCk5GBLGSqDJWJ5oln/vjM0nJW1S5wWkRP1A4uqXTauSNgJC/CJriB+g
aTV1mwyKRj143GyRptfvzvaSrMbA0Pz3VmQ/gUeSpKZDdu04Kel1yXQ4tZ56zyUCud0xCla4iMw9
qwRbuoNXyRloF7lZwtkBPUimF7jEYSmFUmW/bAF0ojc3PzCMONsgcanJu8EM+io6+Tpq1qlqdHWe
KeDknMZIRrEKjLiRMwsk7eK9gnXGOCuIsij03Sc9EhycpMZ38iDPQLiaa9J+U3klr9bWPA2jgefA
1IEsjA/CQ4GboAEKhaJzKednpsevibvMh75QnLDBXZS9BSSnNvF+cHbYH6lvdd0b2OPSN0qo9Q5g
JY8RrKK1+BQ9xPu6YcVJVG0+WBaRXrHJrkJVqPtH2+hfzdIpY1+XFPWdYssopvmDI4QMoSophP4A
pwy06Syytcmkm3SQgfFvexq2PBwS1wrqsU+i2gDnifgmxhvCeMevGIShyoXfo46Ai/uTNuDF8rEn
CR1yJc3JHPlC8jQ2Y7AJx6bheTZG2V2TZN96CY3MnPHD1bwn4J+3AcXXySDaNU0ZNdI2uS6Os50L
Kw/8TT0sxvLsFNVlqyG5FpOux1aun+y8uvfGIshLTTsJKkLOeU4dOjgTVY/HUPZDdUq17tBu43yS
I9mw5cQCXVr4u1kCMqT5fn9FTHopqI2xkNjxTIF4gLdyAY9yl45uQhfCBFg9AXP6C7Iej1aCDnLl
TMvGYsI1Qwjp9Jg6N30LOE9rQbMN9pHDbZBJ0WEr+d3BPQqrIccWZ7V/fJHPiH54wmaRkmZI57OW
bLv2wEDGw2kSiA9mk98SXdttEQwYiWcEzcYLE1sC4huMtsSwzLA0P/mQrlp06wd/DD1u2//8KXq5
qAM2BDqjNdV9StR0kDkr/hGd654+NFBFzpw8Ubtje8Wuz2UGNkbUOw09y+BhZfyE3NqW9buRSANf
ioP1OrcI59he8o42vHSSD9/CszTJCXEZitYh0wlkHGEBWTMj/sbwRhAaHsI7U3G8oWsZ6RU1gQ/T
BjNJwm6YokPXJ+cKLGuX1P5gcKCfXIddwM2JIOaYR5cVvZu+PPS+9zAV8HkM+LKLu7SPQm3c6fSx
wJ4dalbvrQNbkpjULezTEYDvKNFUF2XbA0CKQA5MozB+vnlMXPlsYN0eUbD7Wrx2to3hMbunCUm/
S0LN6zrqN9AFjPoo7polgeaQWyT42cxtvngfRSA0DIWln2TB+iuVd8uevKbRSHuy6IU0TTPHS7vQ
XtdwpI9Gh4+qRUduyg6P0+ZweGUa0euQebZ1vRWl/6ihGmnK6UOp5EcxDA5CVFJknUo91WSzy/9g
7zyWY2fW7PoqHXeOjoQHBj0p74veTTJoYRPeP70W+N/Wuf1LCkmhqQaHwapDFskqFJD57b3XRr4n
11rz5ksppIKgc4ij5tFJqwckPlpkEiYyXPrkUo+S5xEhqWCgEtpw5dtEZxVL5X1kJF9soTgGyggb
E85JyoLwUgxeVJJL5SKfZnjMRwuaBSvhokf2ETsxxzINPDS7IUHLrrR82zQjOXcTBhKi9baruaj1
AosL+cxpOQbUbMCpYIfbpDi8zB6JpARYthSdsYu8iMR4XV4IVDMfBCNcVPZRTcI+eiq9lkEl5mOh
OSaq3YUiiQ8G2B9+MVuxGLWq7cTkDzSptaclHbcO6Cm9xiHUcGYVgjOxJcgnTsDq9Na1DrbP+jUO
u7ciipETmB9yPDE6CcVcF9iQm7OYXs/R/yS05z+ABXllJoxFanmsOKLqUN4YPiQMn0b42vdheIhP
Nm3HTEyn2tW/lcWKMqjkwfMdvi3QBnbS9TUFAL8KLGdY9Gmar4EgQvMrnwTYa+rSGLfVsnnrK+Mr
1284WWKqa1eJ90kc9jiRQLRp99kVGPQNFxtjLrd1ZmCC0Abyyj5VPqU1YiaB0LlM6e0CZNpTxbdo
O/MF29mPLjO2iCODXlMxdawRORK5rvyGdFlBpw5CYRVirplIVawG+AI4Amj5KpFESuw3ywYE0CaZ
TJN1OJ4ojKGLolVvrpfEe2lPeAqJN8CT74tjzjh05IgPcQHx9AUDGrPORQU9QE9npmlwKcymPvhJ
9RPz+i3CakwXZU1RSlQFy9rhcuD3D2HdY8PL0oH2uu4V3yLap36NBq3cmjCSiBfWS4ZAODcN1ASD
cVBCMnnjGIzCJv1Ra94iF+6CmHAOZA556mEa15oxfHTKXTt5EjNbow0z+dEiuigt5vUIFHQwUWKV
hAXqjkY3T2ouVeCZZ8Oed1WZdTJyrl5WOleHFRn56OoO3j1ZuponUOSIP4wpl02m7vuRXjCfche2
Q6VND1OQV6wP+39+Vs+f/bn550v+fN3fvuT3P/4Pvu5v3/b7M37v03KJhfH/+WF+H+Cvx/pf/qg/
f8SfHzdH1pGg//fPxf/0N/7bj/rzMHa2stLR2xN3ZAap5R2ytW0hMEeemR2CFLUSI5WllxtwQptp
/n+hq+xgZek8VZ9vGz12pePvvV3DzGjx+ymz+BGi3/wFf33t3+8lQoe3dn6sMCAWyxXqP2//9VB2
l1Yvf+6k7pY0Rpvuf6X13sYi8PtZFWj8yN9P/347hn8w/SXF/5pKGfNy+/dTDUPTP7/r9/bozCLB
3x/g93YxS/l/Hv/3y39vGrH3nw//18P9+a+/Hu7P7d+v/7355xf/c9+fB88m0a69oP/Qvag4AIer
BFqykx9i5drZLij4VHdKTMW/9zawMv95+1/+6/detOQ4XaR9fRj0Sm4drcmPGOZfsS2/BJFGMLd3
u4NkatTAXAzHiZdh/tBYNA7+fubb3gGYCIq5l7C38Dsi8TRLYDIEL+H0BJ8L66RJ7z3vWVcl7ThQ
mbEzK2hwcfGDZ4nLIIIBp1iSwmPGOD2XCNMdvgLNqb/GyWTCPfOJS9U2s0qUUcogAfin2dfUTve4
E494jIDoVWjtSCPjog/zHsYUWVOCXB8EncSibJZ94BmkhdLbAMorPw7Ph2kg4cE7i4qWoBK79lWW
0LTggi6IapJ/qbyQKNYx/y+8MGsWZWlZ7CKvKnPfIDms0irLr5SkvfEDb/yhGzdaYyZ4UzByhfEG
YIt4ZDQE+SeG1SVW7TyWF2PNirBMslnULCCjYlIepXEN8XMPtm5vqiG4w8xlIrhFr7E+0f6Y9Q3x
zrpbFd0axONjRhsE0liPI2SMyPnW5GYt+ywm7IbDFKfLWqKD5/UglqY+fiu71pdJQvjIMRmExIH2
0KfutlN18yq9hpWGYt0a9O5jOC9rs2VfsRBuzIgl+PBVNxU4e4A9u1Kng6WV+5GIEVlg9YPFOF+0
bU/Am1WkbItzOJIAwkStL+kJZ+whQYrUUw9a6oyHmtAAG6wD9KoBziDB5bLFNF+MZHrtHJ0Zg3v2
qnztTlRz0Rfmyk3mDgSiqrZfpDIxFhD9842DgQJXirZGa3mF5qtew/LRrqR+j1TBv5TQcwL7AcFz
wSjrI2kNzNJ2ZK7w8E/onJb5MQ4hJWH9vHGrtHVouRe/Mz90ejcYyujlShgpLt3SonRU5cGbrDsO
biLgjmZz0VV4Zk1hvTSK2K90ozNj6EcPklfhT6AIrfg8dgaEhlpxkT6wa9CPul28RBYtNR2VqzIZ
b4zGxRJTTNbSqTI6EjX16uMzcwtShkYo1SkI0wy09jYOEYFx6DBA6NlZ9w7zZKhn9wmdDmvfzDGV
Zcj1gz+7ntSdbWk/E8UTKw3Yx5LFBAXagXE7pvImcrd1hYGB/ddHpjOkBkVNMTWgZwXT7kZEFk8p
c8xO9JjTSTA2TOdZ+anhBtMAWKcnN0phK9YsN+Khpi3dmiGNzQaTYeWQDC3bnyGrTqmW3fpmmK6S
uHu0qmczieKVz6pcpHW+sVLkYmXtRU6tMEg08lqanJ1BdLjHmtolQfWekYxd5vqQbht0kSWqPBq+
bHaegoRjWQg3jX4kc50tEjN6wC/BxN5kEC7r5KPQ4YsrvF0zuSMp7RfNmHNIkaEzC8gJHOT6Hce0
uWw7JEB7JxoQYZPlHERVYFI3eKW1gSBwpq+GjjdaDUbA5juhX1JL6+Hu8h4jz9sm9jnTfZZ0eof9
pIu+e7Qf+ObswyflYyYhtVgObO0aNC9dV/zOg4tC3ClxYWtBYw0XtCMhsl098/GDGNTa4FqOsbJC
0LQJqdfp92bNS3sZTXc6yXZaNPlEOMhyHBx+86e/H+j8TAEi/Mvdv9/UcE7ME50KFH32Hf913/xN
2lTtsOTLQ6mqfNrqVgtas+z3v1/hsJmrWd6fRqrZCwM+gxy0F+A+c3dre6yFSXA/gQart6duUrce
5OddbZjnoLb2TGw4UwahWMHjnWTm44MDVpkOUGAJ/kEmiUgFXpLOO5oZcaQpZ0TJxBCF2afGuDMM
fpqzV0XVr0jhvOHZucV+HW212SNphpV5TBUIVrPEFKETtW29lJyKf+gYdq+LKLkxeitd5myGWVRD
4wl9vF3hfTEKXljDZfzK8bMwWafjsHRcjqthYGXcB4ckiN7AllEdPiB8OzDvAzB9bGbxM/EGB+Fk
4rgKMG3pG6HjNDEYJWsuhIgRfYHtBf8Blm6RVM6WAcKwlrp+Q33CAODEui3x467gO+B9BOfMu2Zf
Os43TTw74dCSPJVTj6RRvZSGwnfnNDsetMVGZ2M/9NmrPJH/NlZBos48B29t5z7w+2wC0/429Pje
d7Oz3Vn9uo3AGI3TixrTXRnzC+qWv/KL9GpPBmVxNpecMYeHE7rr0Z/OEIPMQ9c+eCUUNgeqET1c
+K36Yj3mzaOoFQYIbMdhr1OsiKnXkkezmjQi8Ge/ZbZhVwbjAA16acRQkPV+UyvyU6F/cef6EyRK
wkDmXV929VpY4AW9lifRCtNbieq3hOIdrNzWMUiE07EgaRDKGmYArZmDsfQYkEQdsGY8wuw8fBPU
XvLjHCYTA09uaiXpKPydDZuUxqQtQgvlXRngzxkcdersh8r1PnzJMjW1w73LdGS0MPwLk1+F6gnc
wsFJb9s975yfPodu0/bJpzD0zQwFbET9mTttADm/fYpVdWtl4uSlkh7fAm5VgUtOSO/ExmjJlhkL
YpzTZdXFzPeqbt8F+W0TJN269I0nrFP5ypHqZXQ4RAyWiutqfNBThzhyfYaN/5CzLmgdurLCNxwM
h4oU4CJ06cIMOmCkGDDfGqWOQ5RS0j3q8uhUw6VpHJ/GCve5j1J2jXbtsUaap1J0O0TNe9Vnj+YY
7V3T/slU/I5oaW7TpjqONS9urDtHxwX6Wr04KQN6TUCMgUirpvYJ2GB36Cau/pmovxptlzo0JWs+
S+G+gQRPo9UxiEoYLkZG+2a8dRN4ip33Nib3KZOUhdmV+ymD0tx7xd7VQVMyCbSW5eCevYFjWmdc
sZ4Yj6xklllLq4i/hxLUlm4F0HhDQmnEbvCgxQGHKZtkAECsvVprNUXEtGT5zOnK2Ied161w0C1l
6D2Ooddv2ta61yz9pIV3+GnBlcABQR3Dul7EeyQR7HKhN7DlZ4I1Gh4bFlXO2Y5LCxFk07XW2Uot
Qnj2ARAndn9vrLZzYsu0SG5nzj7pqc2ifidf5bRmYahrYeNuivaWXrqexg9WFXA5O4tSInLWCecU
fLdmF61U796xc4BPp5/rYAyJnmdr/kjoCNAYlo7n/bQ6ERfJy55FsbEL6fGhVQx2uX8qcubueSyZ
VSvEH2r30G6r4EaDP0jpLIAwjXIioc1LJBtTUSWgOtV2fxinT7oLlxP+T7Af4CLbMI8Wvg4fJIyK
VV2wqGStjdS4jmmAWGhZeycMujpGriwdeQYPC2NY6TwblsG51rFWyn+2NPltSxnw7iyeprxFMm6L
HzOpzmqaUcksPqeCGKEamEnX7h39DUgvpr71SRGsnfongCQk0F1QI7puFQ/6GSMj/BC32Iao/6zu
KQJzYX417CPMKDpZTR6tczf7rLtgzVNOxas5Xka7aNcVbY/BeEgGhYWa2T8FCTUFLQa5XTsgLUlx
bbmOq/zkW/629X/VsVPosJwOrAjmpcdZwArOQy2wVTTvFpd7GJLNFnmZtT+gJPCn5aEz0WKhQ245
aQAfrBnQZyHdgiZ250IOUO3VLVfvAvNg+Y0Ey96WOBqFiLnD8o01d7Tq6/Kna0na+PYMBmVV0AKB
WgKSAEEuMXrXhOXhkmEJyoeHSWd8buTFcz9hkhnbpzqwXjmd+suu4pQTJEcduxxTV+nxFsqpv/LM
Cb3/iT//UsSge4Yx/PJI28wEnU1GQk6bQeparv20qVdcKzPcKWHdTJ3x6SJULIfwMzKMt6nDmYSc
zAmiYhDcBP6+SrFPogke9JJ2R2UX2jZz67t80t5BOCIyzrwCTq9cwkFs88yqyLkNCkhnE+3rPmGO
ddTij4ycZBVZuNwz+V31Q7IxSyQk0eg6ouF70ZP31dyB0Z1UDHoynz1SduJlSDf/mFua/n9V7MNY
fP/HPz5zEI/VePcdRHn2X3tfrd8niqrb4DtfvTfv//aNqt+Ml3fF971F6uP9o//+H77lvxdaCZt1
n8eC0zTRXamL+mehlf3vpIiFKYSBywfrNS2/IJGb8D/+oen2v0N08AzeXXzQxb8WWhnGv1u665o0
InmcOoTzf1VoZZrefy3D9mjEwoLocikSsCEEj/qPf/vXlurczy1qFFF0LIJRa8cqWjJvSXQRNPzg
/91hCeASmgEqDF36P2o8lWy823inSYZXdC2RkUjoUcfwd5UGrvYE5MiVd2G+GWJTXSWr3EWW1M/E
Fcqd13X4xqKF1bvxZgjH+9qZqy1otlwGcQqnaqDUuTCjtR2PbBEbOmrsnlDRdO1CIAJep/OeV1N6
TgvzVlABsfRbEkZB1CMVgh1ZqhrkO2pEk7ZibXrc09lfY1/Ej01C9nLISmfh15Z26rOQRYUbFtdk
UieLiZfWhOx+HXPat3rKMs8onrNU1PfoCJ+taTwSlyv2rdMatAjoG9tGAAefPyO+lHEpXHb5bPCX
w5AdpzZNGVsM4kw0clASRUIrg+UUDQNaSfToyndP/XhKvpfaGL8hZDgFYV3WycvRwH2cjNuirjuo
gIyl9KHCM962u8lTjzLR2M9miXVEEP/pnSB/M3TWL4WDPkNXo3/M+8lbiA5WgtmNLaTpua9gVcnR
vrcLr2IWosd3lsflAGgi59OkszYDSs3GGKryaGeCpBSSZYu3+pygKcFGEN9URtJvq6vvIIfgx+oT
jxV5rVPLQGgH9ErfImY8lriGt2VDzVfr9VB3XT0jY1B850Yv9uyXUJZ75kOy5MhSldat3GAM5qAL
uHEdwqI5hSdETsX0oTUfenfANQt155HuJXBS1UeZx+XzmE6sGumWWMPxooC7NdfANxnvg0RkGhO+
CWt8dumYW7A4clcxe11oUQ+UEryEtU/ECNzwAhjYsy1AsmQ6qbaaoJAbvQa5BgUniBSpjprVsEVM
3Jh3smbPYMZnBGZVRwNr1hrABYuZ0l2rPmjWGPjemCVaiB7q0AaxS7ywukRiyFajiAAHhfGbw7Vp
iXNvHsW4kiU0HbXp3PuZ4gqeZt4arl9szmN+UgaFY6QyCQr3fbFRXNGLSC0jCJjrgbT1otbs78EY
ib07ef6EMR/4k7S+MlKXuwFjyiJL3U2LUyHMlXfDfNidncpsMzgHwKSMoAE2pXeF53PJVXjrFGl9
4f0TPsi8uQ3xag5RDcZA9TGyBKz1hq6XymHoRvFdTUAmeYgBzuMPEQf+BHWp0mvWyedS6h6xciy8
TUpdXZI3zUFJG1HGkhAP52pNR5S7vMh2cVSIWwfDSRiFUCi0BsW/QmUFUNIGNV71GiVbcmKwEjSt
LrNPfishNMwQ7zD1yaQ3P72gdqg5DTSznuLJs8/AxZaO7cNNMKs7zCsdgpNXbfvSO0aI2Ash/JtR
izzYQwStXdW8DwGxCouQOrozzlVJlGxg1VVq9SGz/XjOM2Yc9eEIIgpmKAurYzaF8bPlqKtiuIBV
itC5nnKmEhrhUzLiIwdTsIhwMr92VnksU6CGtG48OE16kZxjpt4BCVDgVHWom8JhfgHc/IE88BEg
ZZMvq+8o2XgQKmovvYyusaN/Wm0nlpUSJR5TnkjhnSZfRrDyinIrRgKdrkm+M2ChCJ5W7xZda1qw
aAz8jkxRnCTfIpuJBmaViyQ0ZPKhmWmaaQPYFZrHphbjiMfNTLauC5SzPfId4egflAge8kZTm3R0
1dYukmvthwxSQi++0WO73nlZek44kcMKmJF5wyFkXVQ6jGjj6ltGyX3s3nQ2hUcZ65IEuMVimJF3
eVv+jKKiX4qDfKXPUfvU0Onk00iyewrnI4Wcm6gsHlFMbqPJd7jMJBiKFMCzxk9nJzsT5YRWDx1v
WENTyLyYvxeuIDFuY5EK1dYnYRvqwzYm/6lN2d4fQd6QAVwZBlZW2jswOLmJvLBDAPedMztkgrtK
EPvcomOhmLb3XaAzck8059D6EluDlV8DTlErtOFsVV+8OHiaHPsSdDP3y8rBJjTlDcwBxu0wiwTt
ozFTDDYNryW02LVqfY35TJ8uMBsRuSysY10kF6IQHlG+pN5Vo2ttyZ07a5dCSPLaLUAzLsvJO5FV
VvLIiRy4Q+85j0UZ30Y+CjqPtJYSR19poJ9XsE74I/vXcEzeaVcgsRlSDBBkySr3r70QbHh1u+PP
JELkwvSHosaK03Io8WZ+poLhCYsMCa4ItDtv/7EEVzcV/beuhhZdoroPO1GwzG8VuUmosr+f+USG
mBnS8AKjC0sKTk3eS8s+9n6IJV2oWitPRVPskHR8tgHNNWT7uYgQwthaUQ9v9k7JBAgMsJ9j3FBp
8dVpUBVFbGoL2eJbjSB6RKrTDw57NNYKOvioztlIOMZTgfFfAzPUEywtBJVQhuZtFF2aCwUyYhPY
imiAF3/EWHUy/d70qdMYVf5tw/AuO1CDZqyvPQaTSCj9TxIXj7Batjxnxaulod1jvHGA7G/bamrX
+NxPXZMdXQLjbol8Hep4DKwS5aA017iSJODiCRtXQyayoyfJ8QsNZCwD9ZbpGXItF6rIUbu4bqtr
UebVqh0Y+FJ52qxGZvNLTwIQSZzuCMNLQBDATqQ6EuC5cVMhNm2aD3py6QkeI7asg/vtusbMRrHR
kWdMjJvfF1DUKXuAR6cVZ4MTzs51qhd4uF1H5tUrTX/V1PFB9F18wJ53DKPK24c+XsIuJ61bX2zl
6RvZH9jtsuHXnY0vkb4NXHIy/urGvFyrJn3Jcztk8TXySprZK7s3rgh1r53TL2yCrxq8Hd5Wxrss
dJOuNXG1wq5EvfDTi2jc18ydml0kgm3YXew+S+7GJjy7fkjyqPGHbU0ajBkAb/I6aW5srfyKcISb
lbHg5NOvXK85AoehgyaIYAhkBHLdfsJ051spcAz8aVk7bLx4dh74khTwVpiYzgD0zU8AZs3ILtGW
yNgHEdemzsy+eXXyGFeqlXmcMKLHmZV8xjAEi4KEWDGT7Oerse5ry0QaZDpDzJisFVZ6aPoLMlEk
r5Wq2bQ59BN4mdwLzvoojouAneLeJQl7yu7TAjuamvrxzc26Ty7FZDiKezqQyjVZpPei4fTft8aq
x7rf47NYRMOtE1m3WuV8TXWTbWX5nRGAl7NVYZoYv3ergJJTZuDmKbfv3cb2sbSRXMACABnRf48n
DAS+UazbqfjCWv4lH0k7sey2ad/xyw1ZkNvQ/mTXibPRCM2zeh9TnrYg3DukPoOeYFY+6TeKzUHW
1skRYGMKGLLe8P5P15QhFGBQiN+M+bpgsbVyBxA7sjAeDKx3a12615y61+s5o1bBq3xj7acRgS5c
vaQUqT+lLLZrQuq2NUYDsdVwpfI+lU0jp7Q/CtXlS+VESCUeRRq4w1zirhv6RqcDEy+maMHS7zx7
RUoMUmzFiKfH7MQBEW2Et6JjDX9cOsotkEN8fDY4ECqG1zIl9oTNXmdPsZVFTN3UvB832g9k5G7h
WOar4DVmmMcKNNJpsewiBrIdRHIQYAuS0Dy3rsOYTffXoX6JJiYnHkoo9YjOwSz98L6MlNpYmhUs
87nkyiPvKLKYFza69ztccyYK1rpOaHOxxeMQ23JnWapdTIghmMFurDBp1hAJP/G8kABjLV72NrGP
SEfBaSSmafOmcMpzo4snxhOvsA/oqdAKRlB18goTam/r8urYz+wlpo1U6ko0EVaCDrchMJwtJGEg
U17PW9Iz79oZBuwYPYFvYZwkoVggMV91ReTCTFxQMYA2YRf1ZAQbElG5tvVtAZGUuarytIZper1u
x/5G2MhUWfxEEwxsSk6tPGQYkOyZGPiVaTD7sL+jjqJbl95CW7sviYOStg3zGTOJHy+qLzq5MIYd
cMmNoNB3gTN9dYFm7pq2urFH9W06E38Q0deVFrQX4hbsdqppXuikiJmz8RwS2pbRMXL4nCo0yvAL
Edhd9TrTwWm+mkQljqpUvWdZIRgoacRtpW2T0+8tCmqBxZJQ2LohtU6CF6/hqN93rnrqW+KtfqU+
hsTex11LzaTG0dCikmnwseZK+E0GD5r+LtzWHbmjnvOD6Qf6PYmBSx0y3dIRcQFuZ3Mq4oWwvLt3
I7/el4kGsgJaFPPo5rZrg/dUf6wqPKoS3RSFGLOS8u+s2dI2uABXGnKhsCi6GnFzuvftfmQK6Iqj
H3EaBMtjbwyhs4IjN01NYQsgSEUUvlDxEQSaRewk1fZaaq8KhJtbk8neQ9s1zyVqe5+3/PYeoLUg
LdcwENQumHvacrNfpj3QSJl49Q4BaAervHkJO5IkymtfhAeslOsjQd3ukJUa0e3haXDoRTHsslhb
I2ThOHbfGze6dSldXmCNuBZdsY5SC74RhOqlOQSvcxfQCnkYNLupVnkFhcAkcNK31oflWR/m4O3g
bQ4bnHI9y+R+2icUKYT+HfxeHGUam8DBzyZwf/KpHjyAICzrbM+5zyFlDCWVK4W0mcYHbrCSscmg
m0vpmTJVj0h0w87QKdl4mdkWhiztfTJnlwonCrBA/Sla85BR9IwQLW9IagUE3i3Y4sSkAPEuIxsr
Zqo53SnrIW94RFJV3jEQDxFlMdSXIz27OlIA+w5vabkGf0mVL91BsH4NxH1K7gK6MVogukfrg62x
fGNvWbN+52TWUTrGJy1S+o7sPtquUzVUzgQ9qlG7kyERepdUEGm6tZX15zEPulXv0QyhmkfZyvDo
6vX8CkyLKK5fWf3plElqrwVhmkVqWfZWVMH06FFyghqY1ltWDywGzfbcpJXa5Hp6Mpzheerqe2Bm
4bpmybIZWSReUeWPXmAIli2u/VMN9ieqLxdC874JWvcW6MoyHWN2pGML74nwCmKCvGSwMlyst9cs
FuKkA6sv7XjARVd8Ao5I9R7zCC/kVryyaK93sScoH+tqenxr6+KXFLDjIN9FqSBk6RjGIa7cpbLK
m0B24xr2n3NoHDA5iMYbIsr6QW7GRlD3TBqYfXNFaSzP8OGvD8JM14Wbf1domJqbQfHC77u2NN4s
bk9LGoAPr8kooTVJ90KD65fhgHqv2S5toIUbXqnYJeeVVnu0D2vvgMJfyDq+1wSssz7Ddzta37Kv
KEuANcI7lLXHZqCOe6eqPkZPfOosCpr0NlqY9CTP7tMbWFg3bqDQoEax7GokPQhEO6ONH0JQzqBw
rJvW6S7T7PjogbFRAtriekwgAqRcJhldjE5yp/u3fYhds2DDuKiFf4pKcMYG5QWd4eymDrI6B5Ui
6XRP2goSP+1WSuZwkQl99zrKgIzYu2mQA4By2PUhLBXQiyZ7i7Qa9iPGIFgEZXwSo/EJAYYoqxoe
GoXXdRQEwZhfpQXNGnQOWaBlgBlinx3X7Nm7Mz6MbhH1SbltbDS91nGIf+QWzSKmuEBzyw8t83tc
/IJjB5UyazA15gnxBpXetWBPWc3o6BUUV4vuA6hRgRum1hYCY9dC6JuYC+7eJ1PPzr37ooeIhC37
2KSZsl1UPlLu9TTPRvetJBDfF1wOJ/afcZ7QfT2g4MvWAXg0YqTqQ7IOYUwnu47rKNbwnhi9QW5M
hd1i7JNqTQ75x1fqIkgk71W717TK3rBAPprW9OOFOJzk0e8czN6TThqCNt5M1e4i5f2zGYyr30vM
TU32UedUGZjDG2UfX46Oxdb2GbIM+gvNVBMWp/ibrfh4O+Z5v05TwJOKzzO5MWrKj1nXUcLjUrZH
i5cl4oZzDDFxWVRg/cF0kZ1mLWCj2I+WAwd/ZAeEYw7STTlhuc0C1unWjJrEP9t2cHKL/ok4bXWK
SPYCFBlXWchL5AA+LdnKoVWRSNdxn0S1+VV0ZXMELoISCLxhPNZzQV1GUwpHZ1bAdOXD3IZZdwNG
mcTyFkZXPAVM2jZNFJaH3w8VXAtsmPNtgyT1IZ2/PygLKIDJdwMLZ92CDiN51vKGrsqTZo/pll7M
5tCyJdmUZIN4UdylXThfjJ0DWojKc23J6CmRCKmiT49FhDfBpwsb3y0lgTh2yM5KaNL0AI8UAttR
G26zCjNMQVmwPrcGd3N/sKzg2lU0CutUC5d0zxRdazxKXMsL/MbphlNDvBZUEtO7xt6EqQwdGBUX
WsPF2k3oNZq7jIkocFiD/ADHto7mvuO+A6gpdQuWU/4wRWlOR4ZhrZyQvpugH+hykobY9+o15ayw
tslbLWPFRS6em5ZJSpwqWIabCRbcjLRjrKDhPeDidoyoam7nzubCpb3ZiPXDSJ2zveYtlmEApz/T
pu65BdRC8NXxcZ3IuQ8aQVSRuKQjmkp0F/diw8Fazx3SJBZOxdjQ64WrP+ls85gptZ+qlshHXOwl
c1/UePFkGZGBi8eztxlyA8o6V/bcWttZ6a01IHo3JctyKkZRPcsiYwkyt19XBTgEbW7Eljfl3I/d
UpRdz43ZgupsCn4HPFrMg+3CPBW195zG1OeVvJjMCa1sbWYJ1I4s/yTNTNxFY+AVSIPkejG32ugE
Hl1cgKU7bO3AAL0no5LGm+sQiu6pD+XSbruj7i6HkaszoAM2KXCO9Z0LkmJpNmTNRDs3xOJz0sy+
Wky49lexoT1OWfsQUw2Dddihn6Y+gZXADOgialxygIeEWSV98gZZ6s7j78DMe1YD4wJFyzk+tXvd
UO3aHhnWRhWqh1ZoOJp0B8iAaz6Hub5OlVE+WRZCcoHbgabw28Qry13id2uaxojee8ZTNABfEaEj
30Trb8y0vdrl6Fwbs0IfHjDcROw4yL87mCMTFqEtTBkT7fPSdPkrqykomAwvtZk3OrfCl9TDI7Vy
BM+N8cQEbszBwIo4t8lnc6089fLh3DM/UjgPFJWlddwDCGrEkxv3L4aG5uIw4u86kvKOGW/kxFNY
qYKtb8LOKymr22oy61PUZDdRV1/bgdxBbtXeLtTHnUaVGR135ncdkQvCYfcUS+ZWFhmgeVPRhupd
je5tOnfHx1x/rPKK1Z5uOUGkE3gEhwZRNVOs3Cyc1mSGv3s39fehB/6d8gy6tGzBQ+X24nGah7BO
wbGvjOpAN2q163pxynUuowaxB5Tp5hJTwkEwmfSinm9gP+QL09TJQRKJXKqvQYENGZPwlUgS13OH
GXxLaiMjE7IK6yfHIKBeyPGd6fRDZFLpl43NKo1yi0s0oFGt9FyEtfqzybLPgA3BYujtzTQxWwN6
c2XRTJKpoZisMM51TvDQYGGwinyRzR6gra0zNI6STq2SPtmqUQd2V8Owu0wmsM0C4R1bgmQn5+2d
QOsvhZB3SZ0N27KNbVpaTs0UYUgLBQCrlLOzlGW8t0j0VGCknCl56aHIH/0By1HIAPJaZagzlcNb
iMFdtk6ChJfTUPGtsjA8FJn2xqaN93uhMDaYwt/9/mc0fwWuw+rGcGlQnb/g9/6mjKAtpsbl91YV
jvGtRiMPYw8nbxWAJtCA2Mrt298Pfv7EgnGnl3r4gq+U7i5K8u5yIy6xBDMcrwMHk5iEwJnkQ3Sb
uLW1zNo020uzH4EKE4Qa6vqUhu5jx7l4l/f2qz8CjiQfoa1T/+JJ7HAs66EcN2Ryh5AolHY2fKEe
qD0Jr4mwztAt1QPQ7SdWrf3Fkoy8CbWQqwJh0vvsvxwT1jfsQaOzd7rrq2OiN+1DOCQz0WArqHnd
2qkPSBUirf3DAdg/qDq7SW345X3139g7kx25kTTrvkqh9kxwNDMCXf8i3J0+xxwhhTZEDBLnmcbp
6fswq/7qzAYK3b2vRQqpVIY8PJykfcO5947tERU1e5eB24PwtnQrU69/b7LkqGrnJxrs8iZaBQWp
V+6WiTozsjjixzpp9qqSn0NDelWVYnBojHjomKxei8HmvpNGeC0xBL0bybLdDMusUSIAIiyQvIQu
HTHT05eGVIzSNbGda2mMMlaozBldLqnGb65ylHoDZe6SquAETDrhybIGLZsxoxyCM9l7sQZkWfp8
PxlY7BXDUzxDErVuUWD7woKWJLnxQFhDZcoD2pvuRZT+bR1L4t1F/siwexe3DOc7i1G9Lpzv9GPy
arj+R+TS85fask4eKE7PX3vb25wGAyO+z94LrNYff9g5/LkZwZV8ZwvW42VN9h1vQt1nIdmgZsWL
4xcXH1wmURbbYwuFuMoHedtWHVDilCQsOJb4XDDYtGryvyFQglaazaNTzi82lN0t5ZC10Wb0lRs9
J5fXJnvTxTYtm4070+NrWyv9yMGwAmEMpM3Tqt9CxFm7ycBnQGUjAngS0Td0B4hABsE7Rmcpo+Zn
51LGEXj7NXcR5StavidhoLJuCe1keN+yBmtXCQn3O5saQH7Uarg1txcmfiAwCx6QGv3vark9bjrl
3C0h8enOg5WX0M5eyDxtsW3MD1mQIa9/p9lyzsY0B75Vc4RxUkDCTtt7aJviioESeHb7U2k+CaIN
mJP21Q+jkhGrp3HXVJTjLLJ6TkPOReEM1Rpli7Nwrm4EZuQnES2/zKBv6yNL+Z0xl1wBObSj3f9K
SSS6qXN8sGPWNDOnV52SsC1ive3c8bGamagbhIBvE/tierg8yJpxZpgSDKhsbg2QqQFBjXHfNpYZ
yFXaWBv1yeEI9RzWQtPKvpQrBLPSMPHKxbgrIdOAyrjlu5p7CwubDN5qpWmq8Cff4cL6Ac4m5aoJ
V/KmWRkcHNQJBhMP6UrneGA6cuV1lpXccXGrA+SpAHrKlexhpST3EtinW6kfY+V/MkCgZiWCyGgD
oAMSmuNPtTJD5mB/2qZ9T6d9GFaqCOrnF42mIpJHbb2VPAIMuZ9BkUhznnam1SD1fKlXVslYqaVh
5ZfslWRq4Z1bU1wyiM1ND+wkgZ4m4KfCL77hUw+kCxZlr3zUmiqCZ4FFEwQ7RQoErV3fM3dbySq8
sHbRUv5C+0qvuNJXVXS0qBTClcrywLMiknf43oqHrgLQRVv7mc12cTcTW5xTaJGZ6jMyQIDcdbiG
dgRfy9Dxb8ei24/EDgWF8aPXIA6Rc8EATK5ylXGD0AWRayIuPYgZ2NV+sIqLcjHRIb6PXL009bf5
SqYhHIR5wjiPufTM336zrBSbDc6mkQruusEgsyn/9FbizQV902x/wtGy9xXTGNK55jVbca9axISl
u1xrVnxb0xv6mxioTna/wpWxk8B27cDF6YDfNSuH17XkQZXEgrk4tbicaNFQ/zJXdq8E4mMIFB3d
Qv20h29ypfzo7zDV4Bz0AQABjck5YKdvgQbKZnwkbRcrwRUaBB7ESGDDPHYbrlThsPKFy8Beqiwd
KvAVPlx4rOGduDKJxUonIuRD0L4Si9XKLkbpdISivp9XqnEoPTzeTN5pszKPnX+JEhjIhHEnSZ32
AWkdniWAkhJg0lzJyWRlKDtgyn6lKjvwSg1mWYJb8mIJ5UVPCDgk5rgymQtwZtQj8lhpzUY/aIbB
QSMS/vTn5NOwKCIT+YgM74iIUWGyhnNSC48MkO14YNuwoa1lX+1RFoHVyFu98qMpXpHw0vM+W9lS
/F6wmZTx0U5t/DYwd1+0Z59a+6FNzEtR20+iI5kbi6IXYCPqWRhWe6VZjeabudKtDH4J1mLIoVby
dSAH6cbPwoFHRnqwVz52XklZcJOfPOddfuSGyeOb1sZfyVoWadCUsLZqpW4n8Ftz5XCXuD5OImIy
4D56vvdDAezi1Bmu/G68krzFANM70TNIBfZQCHhfbRwq8N9x5YDHlQhmGPya++GWgAbtf/bVWAZm
z6OTJBZMcAuWf7UDLV+7CutGbjLodCyqBtIwWWbN7Kb6C3mw5tYayC315/w65P4HaZZyX9ckaQui
N/Qsv9eCPQFM/bZ3Z5e3/MI5YweJQIZt9slwqDmwbgp/HflG46VSWClgSWM/aikv+QQp66wuSn2k
6MxYJ0sfCy6VPE9m2d0TXDjE+MIx+lzlCRbfldcDTlrhJ0ko7mY0EJYk0/DFU/yQ1NnyWnqZh29T
9KMEetwwwPA2CxLeI/Z3EnNRjN86QIzVoDpsWbrZCMRP8MycGK04F8PE0oywKBCkNyyE00Ov4CRC
eSYM7NVymzndaP5tnKKQ0RSGIXmKsVJjZ2h7XZMx1sIzukXW/N0wDCzRGiRci09r0ShUk4TBgKkX
62o96qaHpZgB3QWnS0i+V74O5FqMR2qPdMKG+82CtMfyFqcgTAsml73Y3PTDNiRe+UZ4d6bPOrFs
YrGXmuBLe013SiovPxYO4bDhghGwnesLfDdU7pSxUATSWQ3PBcjXjVPMX96U3XJhb/s5NZ912LyX
KXwuRMuebDhGv53V8nDmipmzZdr3sfNtIlxw07T0ygXWZzHXRRV2rEuLjyUrFRqT/klrxmI0KyWX
wga+RQTaVOGNK2ok7GmrA6dlUqbMApGIfXYGRD6+Z71aOY+u3g0vmgDBnU4zhAcZ1lxehqud6DRP
KDimmtkLFvPiFQuR7sS1P97ojHCyYuGzHDXWREWCD0zDAmLqMZMdOnNTq+qXFTEvk2gXmT4GGO58
dCwO9tqzwMHE9AtjiOTQd0iAlPHe1MUY+ORNkPqaAiLyEwsNdFjyid4I5gpv1duOPfXy0tzP6UT7
yYQe2oOsAgH0x1qXtVlS5nvXdrbM6bzDVFSQYniYjPiORpzPN3UzPtj0YrtOtunOtZddm7sIt/oi
3toTzs2MBW6jCROXyGNyqM3ss8KWUue93tY1yR+NKB4Nhweq1GO56/xh5qSnKKdjey7kspyWxno0
eKYRxvEYTjaW/JgbMKpk+lw9cNhw0tXRc2FVeAu4+OLN83ieWi++WnlFELQt+iuC+git5wkTzwWh
OrdmO2VHMi7QpmO2Gy7GedZPxIySPoq/CPcwakbTwWkvmTQakyq70kdnV6abSGLM+JvP7HSnhnsf
e5W7qmkeQPLtbdmqB9F8i7ryh+ypWMa+5ZZKUUW7SFxmWU07wUALqP/biI4yIAMYXyGNswKLLgYo
bcfieUruLFQHp7ZFjwZ/8uX5Dguq5DvFavOUa+xI2BcFkhnacTAekVbcRe4HG2U4u9j8juddiCi/
3GqaLrrX4RY2LZgtJlFha7+aPEWxIb96k+kG4IAlcNTWDIsfTrXGp1jJPUHPDz63A5luUH/2nN8J
Fe/R84dHIdrNgpESdQc1Rxi2t5Bwx1GaFzMXDwhr2O3LNUlcpAK7BUcGxkzckcg8VjVWMu2RmkhF
NgsLSy2kEYyZ8WWlq0jDS5pTZKGyJTRAA9NuB8eCa0JNc+LJkzD52U14HlxExWIdi/2fec8mqOg1
9s2/jyzE0Rjq734C0oeF5DLmDC4d+xlBAR592BOTkRJ/jKlY0/JYQ2BmUgb4iO2FXZwTZRKDkN8X
VpcEBjFoWz6v8FRwdCwm24ZJa8aD5s+0SCAiGhyOM8tsweySe2ZXUhLKXYpbJXzyDvJLNFXGwYh/
poD0ceeQSueJR0ZUD8hk9tliBUWKF+IyYbelqEDxb2FPQA97nYv5tZ7O0q9bqM5KACFUN2mH8inO
8LuYQ3lbtseGNQdG9rjAMGxCpJV9YA+cxOanK7ExNltEFCh4d8Smexu1jtUrA6+sQU4oUKafs4Mz
R12vtlDzwk8oiolOmniLaMGMPD/JuTC3ZclE1u1gTQpcjPZDr2CRI2ytV6+bCVA5XG1ZBKq0GkOg
NnNmxibtEFjRr9I23vq6vWqzd7ZdXr/3/rqR65kPdnXS76xufo+b/shgl8pNuc42MR+r2lfX0Vve
KnvKDhILlCR0qK0Fh8U8s8ILXdJCRgscK8UZnR51HoA2rLI8KLcaX1ZxWt/nKY9B9o3IuXF0bpcz
ttA8lVAOcmNspnEazzRTCM4YuxN8gC4yVPxR2J8jpYMxDdWNUggsPER8gTu2D7MRegd43J2N8JaA
pfgtlYz1cSsn+scZPmMHmGFKrpHGaaPOcJoeipNNouheoSxJa40mJGHOKxJmRE20dyIHJkoQMfA2
c8ggC4IMKJbjDMYGPCEwMYzwyGBVeBB2+GlrNDxpWX5JewEn9fHbxH95m+Lmvyfw51ZbtsZvNCF5
LS++N2XkIS8zzkTC43rJQLnTw0i+cjvuvsaUbaNhtm9V1F/NYZ7vynxpAodNFgmd8ELI4I9qys9O
Plc3YjHjU1Flr16ZZTvtDD9bM2ZFWVTXuus+2aw/ti4hri6zN7Tw9IYzGx1yHQ2XTPECx8S0m545
3Ouj6z+jXGYmVsXJfkgtwmvieNWTTgEELuhwV59QBidxxmIg/CiXCC7BGT+7MHmAFb1aSHNu8pR5
eUym1QhrPYQTGqJUHixH4rvPhBWuDwuZ8uh09a0BkbLVzD42CYM/lHaEpiK01+XDuDpc2naJRVUB
8mlP3F4Ffsgx4At+cV8zxkgAUJjDRRLj/HzBiE5U33JCIbZcJN/quu853tF2LwSPkgaF+jOP3yMC
JHwxwLssDcLQga9ynLdKUYvkrpAb5L/PWdW1gXCAeJbos+XR6Ikl2hNfZ27FmJOnWqI6n4Zk39Um
iuyQRLo2elUxFbdhuu2xzOoPyyCiRpI8X9M5dcngUmufHV+emXlNN26NK2AxMcmnNnwZzMncWXP1
VvotUOqYeNzjpMzTNB87e3nLTfZbvmpC4uX9fdsW1aFKxxe/xefNnjjgBmp0HMp8AHrBHA1/wk0z
k2MRUVMJF/yuSR0uvXliD+0A3GDC9RD3k8NChX4JpzpjiyPBlcf8jp8TFzhR6VXR7hga7TrUdMxS
5BMDYtyQ7PJBEw0R8Dg4zEwTDkWTPCfDPaEN9sEgCPckpw54YtSPw0gd4IzGweJhxgKH5WrS+Y92
lz0ZNAq//1NHzh0uyhiyp5qEpNuYnmDrMl84uHZ8shPLJzmg23ZW85oZDsrhtbaM7B1WtP7rMmb3
RvqKF6IIZiomLo7qMewe6A3LDZ7E32vHwLOMOsCP50PVkJLT0K3mdvnURdYzAW/ULklnnqe4O7LH
f7atko5lTH9R9H9HmfaEfR2fXt+8jFiXee38knnc9SUaUgwrK0A9A7OkHusDc4DLCmENtMhxoeXu
pIR6lijzRVrjNRmKx9TEODfyT6OmajS0BLKZKaBKi0srgQG0Yvu5kiiVWZr8WlwG8U3jcnIkFaVI
vNRBNiOEoqU9S7naJGbsm0lGJcNG3LaDFGfXPqbCZumURnSFYF0otiCjIiBUZJ+oLtNlS73Dmu7Q
up1LX84o12VVg6XzTwPnnaElupzyesOwstlMCSZqoyWLSyqS15Zt9kYWCkWMVT32BXZnQ14CAc3o
YxTKuKkfXqKquHfT9jCL2Lwg1v5wJ5vPLCrua1fHmMu9SfJFV8HCa9xMZFvBAKJG7Q9hbrC7D+e7
lAw+cMRbLHWbPYlfWHGEsMNOjFWrOzq3w1obr5NmXKc2ZuYyVOr3KGnfYLsLzXJixkbYXbXFU4QL
ETsvfPknb++F5U/NrEhlDHvi0OgIfuenyc5vzxYwqIVxD7fGRG/+0rZtHYe8ui8pKXK2gMfUGoJw
48t4eGodpl9O1J+lN74OE5aNvUWWEOnNetO5/njFBYF979SrdXoBiMuzCT99EzsvvBX8BnwlcypM
YT39vY3wPS+H9FceYY+wtIwGluLTilfXCnpUpw5iOWIF3uuXVIyPxuKhfI6xzxsx8Ga+dGnJZYY9
cI9Ibz4bHxZ4KlklZ9kYgPeN4MGS4W92yg2ib3EkYxuJJhKX7InPMagwhBM2EGNd+vJaVi+lHZ81
ZlQ70i7qQNVhuQ09okaitS5d6m8INiLm88+Aad0+TNMHnKu6bQEjg//cPkH5i1kEmRg4Pc6LRSC7
4KNzdH2kyIqPU5KdeI/9ATdECIBLW5O16RnUOg7uEVCs/UJguUBq6DHhMsV7VWU4XMRRfJizjoC8
st7LKapPLqEMXIQdPXW03MpsDaVgQFwgN7sIydzCNvGKyknm9BmsZUAtPWcYOQ3mjuCqnw2+dXhU
NveIL8Or/9S5ufNIj3wyoGaaGnu9LOlDVAqMsbg0sUFxw4O/WD2PJ589vU7IurbzC1UNYc6Jvndc
Rq4h+qxdOZgs6614YtTw4HSF3ud9k21KubpTxkYDANqSPzmbwbD02HTGtAkwPSFzosnsn/wGgIQg
74I9BP8otKIwgtJDyFtUC+psHLpaa7pajUFzJ34gi4Lgl/JlitMZX0N8mguu9xTH6gnrk8NI2X1T
NUwOx9XBxl/KHRgimRf5AfpqZMk8yK1bMD7ukm9Kcb/lippegGgSKoWL8WYZ+hGBR/Y14CHcjqPP
UdOcYrcnCaYgb8s3723kxdvIYZGjOuz8Rsb7N7//khX0HIvkm8IG5CWN7IFtp4H1SFm8AlAw3yRK
C86eimb065TBCR0iu5UTOm9941KPbguLLAgH1hGtEjJ6lFsXH///Te4beKAoRosWCi1sHp/aNX4+
7Odzysx8i+qe/XOOhQf3Ns1CTchUEoiavOuUjNVqWN4TRVIn+j6SHYa3ASCWCpq1O56Vt71RnYTy
GDo24cNs2hHPoTHodZWchX92MNU9VUv3ney2rVyf3UY0Hiqb0U2WM8PB1OaW6/WpyLnZOqI4zSSw
K/ony8CSBssOhGe4iIPwcyAP00XNWPUQZruvBnL7yHRNMVEwapRPVkn0FH0PJhepluGh5pLDbdWz
jvE8ksmTtrSq/LQp2oGVDMFPu3vDpmfV4jL4zSjIBzQ0RmcqYufpsQYrLwIS0aEHGg8Ay+3Os0v0
oY+6Q9NguG653JiZ92A6DK1Vqu9QYmIvTYu3qbBGYJMRXlvMBN3lqJyRJIFiNcQj8WyjBEEbk2S/
2ObTmXXvBeHWsOvUmOCXkx3daH61JTH2yhxbeqcWOjYClWI4vaebp+sHR4diIQCwy9s7wggtUiUf
RwNWV6fGl+Mzf4eP3xR1fku1yFqJILetqfLrkqymNl5LeIvXPxgyPIfQbgoB9HH0i8CI/FtgkmzT
vIO0Zkc0BatfCD6QHRdIUeBmNJFDkONSj1Nhb9CGuxBqBNwoLTehV1/mcJ3gzsOx762PNsw0MWwj
z77soYsZe3RutBqTXIcIXz/d+Uf4nPu4aOsDgeP16KAGxCqEdUswjg21OoFm2saL3WeAuJkT7ras
ztE/Adjlen5nTEp0Sd/Rm400oNF9lsvkFE01y/cQjMpK9WOxPGL2e4l6Hh5ywD0w1NU+ggV07OGO
hfnenitzbwqcMdtCHbNKvFPv9NQCNKq6kT+wDKlIuGF6Qo4Cipcut+9//yVM7Me57YmZBUy8ETtP
ok3JezQ8gKclOBlqqqI4KPz2sbk5wJ4TgEfyIKRYFTRVqa/0lRy7PqymYwJQxWF741ZdoCYHwUdW
y0M4MiunIN4WKZOBWkp2GoKrXlXb3zXJ/xZv/0/ibSl+/0H9C/H2U6X7+C9P+uv9z5Lv9av+od/2
fvNdKakgJA2JK0z/n/pt9zfLk9L1Lclax3NWZfc/9NuW/ZttO57yyUCzaJmF/de/dOtL/e2vzm9A
ykRns1tWlnSUrf76//7j79/dPZJVWOTuv/3+L6Uu7quk7Lu//dVdXx6YbP3/jl9/+6t0eFlkUj7K
cscz+V54pT+Kt6O4JLt63fnZZug8Lc6Sk6sx/V5YTpK4JRAd38/pnFJTUARMenG+oTEEzknGhPC3
pG/VW0osecgxCjP02Xk2WM2s2qE71E6XVvBu7MyvaUIIBcM27L43c51HYFWDIgc5xKzca/pfHdSN
8VYSIU7nR6SJdugLDHS59a53of29H4uBIfhujLxqyrZ2vHAaX+1Qlg1swMDChmAxkObVPaRGZknw
WhOgMl/qPSiJe0l8z7ef28xWzVs/UPYcpG4WkzFlDFigSSZzNuTamuNDJVqC/G4axBBkCbNDQIBo
4F+NUUfUk0fNUF0K/JTsxPhwFP3Vnu7Potuv1F7gDkAqkW3EkGZ+bcTvEytJ8gDJWSMd1AtHVsUA
rRW+F/BSdfLoth6WQ3Y0exiypRZiQ7NiZUKrmGCOZ86tH93mnT322zbviXfBR8REBsrad6CDt22C
9VqNVmFP+Jk/bey0D+1XI1emRs6ju4VVptLkNnqt8ndK107zqFmvRRcni3ji1sOYi7vEwnbtmk2Q
Eqg7yZftyjGKHy1Rg2Y0YeGZH1m3zNjeqEFEByRjfn8gnQUcBC+avLoCIZBx5TvGWG/I3njORM9I
NiqykQazml9mG1M+fLwGmZ6yIU4hOMPap34P8+ylUkOebbq4JXs+TqmKWNHP4IVmI6oeRDimwMub
DimEBAMfAwBMuQRrr/g0EF6DXlcZrr66DbXP/bpMnu56W5r1BWd4SQNhYESy60HqyfYYizrZRYkn
nke7SdAPq5C1VhNlIz6aA5jXBvl455+Fqgb3NupkuZqxJa3HtKZqxVVHyh2QAhD7xbHujlH16ONb
N9/D/szOh5EZybxvw4EJl9lQw96rVniEc4QClBZbLh+ZnKtJHCNcQdW4cGMYznm9DSsliaurQIZi
XOi60rr4he0X0w4dGbLI7WC16B6sMOwoI+ysxP2gaDO/TJmspcUjVqBm8QE/xWGf4Ow1Y2PFN+NS
qiXZBKYjHYku0O2tFKA/0rbxq11nJlDR49KAPvTxEMJwINuwcIhn4x3nLGUoGuwXZqg1JpVNDLl4
iVwBnYDNF+86yHzfRnEfxXbSb6nHh6S+zZCxkFlN4ZWxubGXkQG2sBoz2atcuwR+G1Vtsdfvy5kt
eFwMqA1CbzzW3iIxm4rKxTcuvRa1vIl5lKXiMDuEaOy6qSZvG5JT8q4ufUgZdo4n8jQpO4VRZ1+G
w9MFNDeLBNdaKmSV/Gjp1osHLCzk8DkMYVM9mD2R0+9sHWP3aKCbq7eaEKv5xkK2gX84jsPRRjjs
XW+MJZyYK7QhbsG1T4qdZ5rgQ9zK284ZRxOUvE+6I5VDuMZ5uixcy9TqH/0OpmDnVfSe24aqzSNu
1e/m29LP4AjQbykqUuyN3kGkMdaJc4NGtRDOo6ddL2eoGw88Y0ketL/blh6tu7h0Yu+s1VQYePPY
mEd2AqgXnQrwGf9pNNgWAAkpB/t37BPPCi8HkiXcYRKvZTe1fAtSVhhEmcS6kUQxpdhUWVEjdio1
YSuyeuqLQDuttO5NPbnOre0JgtAH5OU8g0IY57YePT9o+iieT37eqp/KAoekMK7C5SUiNpTs0Lml
D9ChTZCtXa8hceihCm8vo761vmZtd6v7HLkDt+EcdT/CyhTlUaXWLBGzNiWl+MBidxtCCdGKkVti
UmDPpGyboawVxlauSHcsUpX9IyIBGYvmkrcYzG5Ud/sp7CSjXJPnRGDGXOSbvp8AbdHcErfercbP
m2qOnOHUuOPIepjZ5rwdWgXUoyTPenKS/WW81FlkYsoh1gmYCpO2u8PibkD+5LR2GgyiF+LOiOrQ
OBMBVtY7y59op7QxOxCxpqyGQzS2a7c0aIaXvZ27zdHv+sI9SW1au2QCTac2XwZKOYmB7ugO3+vQ
IfuBXJqcjWqJ2QNna46qkfycsAoKkfE9OlkJtDux8gW0CVO0ad5gm2go8yn7ynH2tojDarjx0mJC
AqktAyZPCUNnW9K2TW/Hy9vDhxBcC5bRfPRARfpL8gRAny1LB3v0uQ6zaxZmafKc8W6zfWqYMyuH
WrsdFBnufcFoptajTyJuhmd0XHzLCN7BVqw0aus4U61IwiXjjMVEsuaCMRuMS66cyJqP5pBW3a0o
MiYxhkScCNsgRb+vUlU05I7YRbWfVUopbCQ89jG+IzUWY/S57K+twTz0bLpLFv5oJ0Oa7y6q0Og4
yYo1zIDqDeg1b4h4YD3QIyrCLqzeibbU4x1rRYYWbTeShuAs0kYAIvE/CkSWF96tRtS/3KEfK9B4
LHHc4rpU4NCYqoFnnGmYBPiVsaER9OCdMp3GCk5030esVA+MZeI1AcZak36U7HuEPR2pQDg5CgYT
iUsw71xWTviTXGgfeJN44gU+cfEdHOC4LQ9W5DZfXjmvUDnWG/lOT1ksg5nj393PMSdMgAK89HZ/
KFH/UQT+sej7vab7Y83neq6yOQDRjwHKO2t1+ceaz4DmmFUpcejjfqu/pbnKiSwVM0+fh4QA8/zJ
M6TXH4di9QUYJLgDTNPvlRZB6ksY7otpNFRIm+S55enfncbvdk//Q6dhYZuEnda/aDRu3tuP96+q
+6NL1PoVf28yDM//zbVN/EcISmezbP1Xl7H+kfBMgW2TMh3btgWtyf9vM5zfHMdzcJAyfToTLoZ/
thmW89v6e9g9vk4KV3j/lzaDv/VPbYZHaQ1EanuuLe21y/Dkny85YYga9IdOHeObLTLeoVIH7YiD
bsH5BmeXY9XDIo6AzwpSk4qeyeyQmXvbSz8qZF6bqbA+y5qDIUf1SELLlqmKw20b6KXAsaIidNC2
PqfpzDSQNEJR3dXea1SInwYvmI5TUNQzfEMf/8w887uYFhxNt5Eh002leZ5k0YtqVhvpaQ9PdLPk
xg5tAsc0JGTjXI0Iyxvch6wZRek07DXLiRnV6IzW2o96YrPNYxFFjN+/AVbtONGDBrdpsyAeac0d
hdEieRNSESaSJt+f7oGcMV+tgADyM9gXZxzxkuzXDNgWiYqsx4HHyq0dYNnIkL45WubjMD2SjYBQ
XuoLrsKbvMt2ieb/s7M3ozuPqXEGsLzFvnLLCAS/Fb5ZJQLcwIIaL1LHJPGAcKiUgBNjICUav5Yh
aTZOWT3xe5ZbMujxDqG3q5L4uvh6U03yG7Tsnuku3kk5H4d512Vyh4etnd/VjvVzRrjrFuYD7hmM
ANMAseBDM/yoqJ9yJQ/ST+8S9qiCP07zieVZ0b25MP+dO61JNjZq5Jx1ag0sV2lG18yoevkLi6uj
IDDISdWFavERS5xTYgcaMqPz19QlE5nmHNite4rtDJWayeymelrfqXI/jSU/FBn63xhDJCPeWQRk
QlWcrCXcyba4bRQhIT1pfH5NXjsSh30DzQsY/ZZigdI3/cv6nnUpvnXhFPhtcUQV/Oi4HR5lYCB6
bw5ToCsZmOb0XtY9al1kGdbRHlCpqH46NyEMl1WmJ7rQG+iwczMsd50q9shYXysNMeGjxFm3ObJ4
XNifWFw7xK6h1sBLaES+TOljzht8rRgdTsHUFnthvnrNfWMRTaS8J+TwjAhZvIgnjwutNlASvHSA
hkPM1E8Xt25PnB8+8n1dXfMl/NFMxmFWj65WR1avdxO7dGUjUSjGQx/l567wqRk6aBc8CcJuu16e
62u4TI5V7qOn7ndII/GmtbbNQBWON0LWHtfXtuOPOrqbCHLN2N9zQJzwWVlJaDKi3JNRYyqjMeJF
xDuWUzCWz/WCsRJvOoxAxlV+tzBGj9PkHM8PXlxdnfVqomPBiGjrpsXBlfi0wOmJks9p6U5sbK86
yc9SgWgmffLQ2jjYtkn4g7QTJJj+fu5/AZ89Vb55iUqWlxIjOQ0LGtdB773NJARqNiUt5msxg9IS
+op7C4zWdKxdKOa7LKueLFay7KJRtF0F83UakxbVo4xxo51+sbw6+PzULDmdYZfO2bJSUyRr+GKv
a1LprQFCXB2ElpfBrH8M0Zfn4rcjydOqNLTEfG57nOOJLVcJLgN0YXGZn+caEvDfp+n/6jR1mab9
6+MUYVis38vk/U/n6fo1fz9QbfEb8zBvtVtk2ib54P85tTOZ53EiKsEhxmnq/ddx6onfXFco33ct
Zvk2R+A/Znae8xuDPFcxtDNxXWTb9H87TB3nT6ep5GS2HA51by3kAKus/3aaKgsPgD5m18HO191k
r2ncvYtV0xnG7hOF3yWs6HBYBsHuvc+hworAQOUwgcysbtFVR2JL4aIdiJ7xpLpJqMltY7lwVEL0
oOKV4ucaNcf4L2gRICT1dF85xWns5auiayL5dUdmEo8libsID5RK3sJAF/F4i71IMOjm6k4SplY+
DBgSsjPZWqO7yxsg6OVel2cC3x8XlCelUz7Ho0JI1WXbzgVPqudLRPBFkzFJJ43spnHeZozn4blr
bFic783Uv9jpg2G4+yrB/BDb1baF2szD0wxIkNbYWXDORxJRmqPuBgvQfMI6jD1873/JOxIzAqRP
54q3b4b3afxIQfLY1/qESv6YCdbyZXXjNdGtj59PX8LRDdXrEqACRd0qN2LpLoxd6OuZVLTpUc/l
dhxwyR0gC111CDsoRzHuTNj3KC/uG9tns3qCQHwo++xuWJMTSxGkyfjhDCYpQN6N52fH5tUiAXqT
alSQkEZkgOqgQqiqMG5inPnAfoko4bq4JzUvyMqcfKq8v43zfRGlW12IaOsyXGWEySK6e6ztMODy
fbPjPqiwD8Jygc1ycqwHlJw1x2qWL9sS86w+dJ9l/sYo5Kkmv61K8JFkNbX0rKKwNWOuJubAdFm/
5x4G5DaeGYyyBq6AvEXjhTTay0cVkGeLBZf8qjy5M4rkxeFdLCSvRZ65mY0nnX4L3eWCqcGxGdRT
h29b0sBYt/q5F2oX8+SVuvuo4tXZQZYMkKpt5xvmzl98KLn8PKXVCXz8fuW/HThb/AyUXL4lHiHU
nXUDEZdZ/p3EyMxW7cPAkBj/iF1XeyczZdg8jtgnh+fUeW+94j+JOpPlxpEtiX4RzAAExi1JcKYo
UaKmDUxTYgiMgRlf/w6qF70pK+vXZZkSwcANv+7HdzUlTbL7qhr5mY5L1x22NUVeVSMURfqL0Eiv
0WoFda+0j3F6A4zC6xW2XKaddBE9MHyfSz1aWZaNT9Pazr0dLItCnFHajATdXtrWfk4HFjdm+NKr
HmNsvXZSoJuYdgi87awRm109PU/1OQ6HLeoscSbb2KKVBeA4KP+OTk75DfyTcpx5E84Ih5qWXmNx
9xvvjqf/WLvkmos+v8Vmd28M7XFITnW0VzlNyWXuHHzc001XPiRMl13tbdNMfcWUZpE3egRLs22m
H0yrv3ZC3rWC95LQ501F1fuSPiUF7nsv6WJQrdUhTmy1aomyriabwnYRqfuoeNVRPHegI1T3pnuJ
1Iu+dhYN67aGT1a3l8BNc8SOdW3s8SmUBD3dKDAVKlqj7Pcyh+M6RAfNjfamAdSgTT7N6pXqFwZ/
cI55+1o7cbxGdcOQPe40/dXBpdz6V8lmUZsfE6X9xfl0roW4lCYFLxDYoEKvhnTvZfGNNQeO31xs
ycx969380RoRhYDRX+zgbx56YH0w09Yq6S926NxbB5uJh8XLmhdWpG9slLRAb3a/CY2ORCb3MMB+
CsemZTtSQUlCAK939OIL9ZVkjJBa7TxYZfVD9LXCO6STPqN3gmVkigpLhT3BDftj7ihYb5tTxi4v
6IXdg4aAx5HHLxBqchrAKEJHA8i86LkNi2Nd/4pwsWk3F93CU4/0qIw3tq5Pft3c3AGQQuH2Nwsy
jC2BJlFsOmc99AmdiHb1vGDocBPdpmIOQGjv+sGHhRPfpBj54iLQ0Tmst/5eicDK+y8Ln0zqGouz
Zu2ayZMgvyf6aa3r06sbxmeB6OnAiPQEZiBINWPS65vklYB4sXGcRNsYSvwWHl8DCQNjMyVThHxP
qRpFl6uIKRnLR+tDLqi/i+jXZ5UelYd48ZtOL8Xw0kooWvh/2Lyvu3LemsI81QZdVtDgHU4l04yf
BspTVjki3SrVmbgikwkbWT5zirVpT0faqHQPJFn62XOy2fijYyoHJrGETrpNXhMT4PqhGJEHhshx
hg/OProd9Q8znYgOVfa762rnGruKSw86mZxn1c/dLk34esz+d+VM/6QtHoivRRijC3jzg7kjPUi3
Do+yGzsUmMfOuhq30iOyMjXdxczDI2rzWw70A2PeHkvdhsrQIBo2nUW6b6KPFQ+WMZig5aybQC2L
8uQhyjiiZ28LlDNZuaP6EEQftCr7i9z8PR2Kv5CxdZA2BhpZP9NrtBQwZJ8G/l6V8XsUt5A21lVm
ycACCbkuZbZt4/arjOpveLwk66J+byUuOiO/48pLDoj01JYXHzAowFgWJ+y+XCG13ZDzF/bj++Aa
u5HYL2vMm/L0S1g1/7q6XS/xjyZ8kUmE0TumZrQOK/KG1fhP19ILeAq6c+OfrsFRnaldHk/f+fBR
tc5msvutFZlbiwvEQMsErco4Z2rsog7FKUbxyhLbrIlZOTjma3Us0+vs0pSeqBGrjfZluSu/pUYn
mw+LHgX/7zky6EmYm5/ChvwX2TVsdu2MxY0/ZwhMQmXw8cizVepIM94MwGLvjnOztvr4K9fB99TT
raY+M2taQk/ml9saZ9Pq32aTcE3PXUFqJXs146R76Yll3ZlQ8qYhuQvUFay+Y29ZtkIQMr6FY4T4
XeyTRnLUtu0cJiLO0KbFG1xQcO1Y4zFavOeVY+FG9LPdUNvP2BbBoZZwY8sXv8+uShf7noAkKdph
I3P3HOUzenXpr2atPVmh9+a1nRV4TxvqJP4izTsW/RN1haPp7pBLL+ihJycHA5GE0woe07gGWUwt
j569LAe5OzybxOjohDRZO6IJp/GfFzWHAqnCHdyDRZA2DAFDkDcK+wcqYoO2Xtg1FqbjuTQvBiYh
P/fPqZnDaqzudShehOw+Y588V4J3NViOSehsd4es0cQjzVPPPMscgdWSTFEIsLXw7wPbxgQz7JjR
Mu4f/PzP8ajrBldktX9GbQaWdSmmL5f80DTTaTUBI5YhnnuI3rhOrlalzrQ27f2FpAbI8XW0oy2+
5sesmg8aba/+vZ7k3R7hUMcm8eoaGYE+5QVBx8OU13LT8suY5QvuoIcuT+8WzS/YA0+a2T5VvEgo
60Vm9y9FLo/JEd40tOGuTvaW49/II5y1rNl0BAOP8ADYvT1Gcfth0U0b+GG0dRil0Byuuog/2JMR
/I1/47ZpDj6LbVwx/trytKAlqYRljoOm/K5MPyW56kL379dLTsSGSD6EzS4TblDa1SdfDVfJO/0i
33kz0ga9VE7R7qxZ84tBtTR32Nrc+Hn331+Ltygecb3TuGqOd7+q7+wwxhsy2TGWYmOJwqEaC9wy
DvJNYTC7zmLqAiui+gNyKprVtsgTCkGqeq/jZKUxlEPOXWFRfMj5wA8mqCOCWzt3jgnH6vjvY5Fo
+0aEbxYQVwsIEaqBTaQ8esly3vBYC/WwvHWZwUNQil2YxRcWEKw7+qAroF1H8FcYcekfR8VnD6xM
ilu6hSlJA3RYhN8yso/SgDmcNNpxyPr5xCZsjWj/S+O7F2MSD936ucvsKGiEntCMUNBIYewK2zyM
hgE6MUHu0GIONBwzhjlFQcTLd13J8NHYx653LwHubPIWOUl2uBwXgBY1KtMFViVfeywMpn8awuhp
shfn2UKM/kf5MVcExr7BDyi8XcJh7oENebRyBvPHxsS9MjyYeyXpZLced0bcjHQwv/uxPLXvbldA
ME2PbCVuNKacTBW/uF56tjGCxnO6nUEzYDZ1wzvBr2M2aCG0Qe0gMfUvLzQWyKAP8eliQta98b2d
mUwhilaTOOaEwHZyICAGGM9rnS3xjXdWTtSRSSRDwf8LEx12xuRE1IOGqYqh1LB5CdT7Nic1r/oW
HYcuKX2mqiO1GMqnY5E0u8jlYgH+yR3RKENva8baLiTL144+JWDvRqtte/9nBMoux2BGewwsr32V
i5NiROqInxNrUT1VwLoBLUiyPMmje6zP+7kgcBve9IlcVt3N2ZPpzOWW29s5D/t3+lSe4aNsDU9+
yKcoLqcNAa6nCjfAKjXSF8ufPYCFrM34Fb64yj3FrK3xDfAsNxu/7Y61ovdXD0PSxcb3XNj7uDXc
3TiCZcRcN5dQrFu8VL5zq2Eq9nzgDpdcU9T/LF1D2dzHnEd26x6bfeLOS4LpnkXAEXz6OORz6wGJ
ZMQDidig4JJgXxbsQl49Krr6vNplqUJmJeuH7UFvtzF20tVc2WfpRE8soA4NLlaHMi7dQB3isF76
Ws+twx/JNDy7xoOlXqnnNvy/yeYLgP79b4Hx4hM8hTxwsEY2IoKYYJ3r/lLiVyX4jWEeY00TU8H0
RrcI2NAGjg9N2mQVbeF+LVNH3/irCYOmTVvh0L/U7tp1vjNXP2LOXMVd9Ey7HmHQAgvDtK8MhoOs
37q9DaMT9hVstjh+Lm1MNYZa93J6iER7Cz31HPITdJS9WRIroHli3wiNstzY7SuXaPwwKpDJr7D9
HZvecz3Caxnjs0PFKJdoZMAwsk8MBhTM1AxgRsJx3G8U1084Xjv+Vwncd2z3KcmNWH4P8lkUEL3b
XntimWtQI465QIcuEYbwqvtqNRArslteDcMpr53rKMRnXvnXYcyPblu80LVyUrM5reyy/jAa92zH
xXqOjFM/giGeIHivnXzgNThB3kqpgCwSxYc492c7pUitD3eeLR4JE1uk38RV99qr3pXhxp1/qUY/
O7X7gk5k0/SXfCZ0T4ApunQUCzTmeGP7zkKgb78jDzeGnS8JmTjiZYCdmJ8FTC1I7q7YOq2gHaYV
d7rgdl1r/YA2omURf7ilXtQSp7eJWpcqD/Kpfusr/cOhCrDGTm7Q9eunEBc16IesGGeQ4JlPFZ2D
4zSznh1jPLSPU+7PLCXaa9oJWOYMteMIxLZ9z1E77JHndaj4Q4W9MZX4aAQx4RnHLjaPTV7Vtzpv
GSXUBRgqt+qxfSoB4KzGsj2FfnKyB1w5hAwgKz+2rcQeNWiPLgPBSmMYhPEMNogAB9RQRh7NyXcW
sBO8/Be7AFboxckRfcAiCRne/d7aVRSbRjHUdyavddweZyL3K4d4H7TIclrVnv7Ye45LsNyJzh0+
6Xj6j3R4FT3882zXpDA3FPXVRZoddT8j3QdZvUy/AQ48E6TYmWwwmszfYy1GcgZvYnU2dvokCmwv
f9Rx4OAASWbx4EJY7JMY7If/Jw25tWZSoTKXu8EVBDp+nSx7EL6Pvbvax/Rg2l71SShwUyX2q0ib
HXTyoIk9VmHA29LpN9KBDGArK/Wzar9w2a4HR7v5qrW497xSWsBzjBoWW926A/O5LoTxnUrtkDRN
BKsAplfv0HyNdgdUkyAFazPuZyvymC9+o7iKAi8UnBAgaC5S176IzWC3G1q1L9STSRZ7Ieq0FjiX
BEz1a0WRKARWEA3v2F9hXnHPSZLwTC44yeNdOZxTP94y/kON54ckMxR+VvobPfBYyJOCHhRzqwaK
LzCqdWZOv4SlM3rqxgTpG2oVtYieoNShjMgDJbkBTLu7q74g29A3t8jmAljbXdDaNfFm82w39VM/
NqzrTedoJBoUHa4TulEehlC+Yy6/qvBNY8LhMq7dZTz42wTCWhaG/8ZDjWKhQW5cu7qJfidZ8Jjw
VfTuz4NeT8jLossmJcKDz3FTUXvHrhDlx/VWUzWFkB3mf1JFCH3i3FWPnMv7dnrMPaDCJAo8D6tZ
w3UadXUG4iYH9g1u/dglGBbM6Qv9NjD48UaeSKZZ955O0XdWNpiOVyJPjtKL1gWRGle7th0h1T6+
ECN+sdLsIac5C9fOb7p40ogJGGcqNHDqeAbBmf402gnyXAqbIKrbfcXFRpXxMam5K7WApWZ7uir1
xkd8IWxERqTfJJ4P/qo8MdN5QCFJt5FINLcY0tYmVrOWxU3nTIFtX6IInJZWPM7zxZM9Y0S9mWJm
y+RHcv6nsbriQuVYo1ySG2a9yaBCk6p+Rq1xwZNwI4hoPhmqh9yn9ry64XFHgozQ+XgVSlJsGaJG
mQAG6avinKeQg6jJ0MYjLpo/E1O8PzL7OlKC+AcWFKIpm3RGCDxBtJFxrtdEH3G7bMsR0pVHfGDY
jN47sZXdnBKf0UAB8UdiUAsGt15z83hu28PQtBATXQYXTJdRu5fAuHkegti51NzDWlk9AqVb4zBb
wV09lI3Y68yKNRQD0pNade67e090kiZ7eAc+4wrtLgGkyYkFGcvKkKXcvGcGW5dDvDgwcbvskwRo
5hxu8Cht/MZcV+xfhyWrCSnDQEbTqGppMALN7MK7Ocb4I9aF2QSDpW3HqNuRozciezPYMGaWSQTh
SlTPRtnteiuoB8gb+q7Xi0ANrzWKBG+0nYAThTt/PUEPDHUt0ON7Vu54IPewnU6R7qwNmmTgy25V
Puwm/XHUnzr+2Dx8l+QgYN6tGds3mr0ke+if9L/DlMqkpTl68K5Vfwq9x4wWoClpGDG+2yQ/ZA5U
0jnJLzXE97Ex7zGQlqYABVY/z1URVD1cfThsqT/x72FAVoImaLkj/cSzx9eIpILRhVdD/CPZD1T/
pUm9fVS4AVeMTQEPMYrvuuE+4/er6KexOnUbBP1NrAxR5I/kGveZfK87rEIVV752S0Ae82Baflvz
g9beoQBfkLqgAD/iaWa9qK9bZ35pdfz9vKMGhzwVjTH4nxy5N/sEi1f2UXjl0Rw/czU5O4NKOOYf
l1psAtDKupQFms5cvMBguLmueBw0+RBKcQ4Jn1F4PAbCkP7awapxpOfnwTCFs8bI/GE4yYNFoHLD
pjKBBitJtC8JIgLsdEPysBdUqSBd10hdWPdWAoLZIBu2+B0xrmZCoFjI1ZVlrN04fCWy+NXHFLnm
cEpD5WTHXBFR7ZfLXpj/DA7pPsp8kAyhOoXRtO9JEFB1MDlnrumtlS2kj3bbeuNOsfYgF8K0w1YX
PDzI0Bshe0D4oRWMP3ker6jgDub0E7bkLifgUXF8RASGi7nZjv2H1l68QW0rD0vCxKTHqkS4e9G+
lTGV9dXRz/caBXsO3N4EpcBb8/7Mh4qD/OK0N+8zsd8ZIw4xN6G+GbdlsrQbqRRNgQWXFu3mmZAy
ylKaPelRvvMpkQZGYKhpLSsjiKp2Y7Ml6/EG6MN0SMhB6pwrRdSvIqJnXhEM7KdsWtOlB0CJ0NNm
Nhcl0aW2JyclHiitviRJ055TtsRHWxOvntPc+gFPg6uMl1kSXEE7PM62jE6M7EPQR+yvDIkVU/GI
G0aDmKfmhl0PwGeebHuXhZVHoWv26o6OgZSgYVXIWQIoErMr5quYTbqOGbI2YIe2Q7VpHRM5IAIg
OtFNvqdBx2a3bc9j+V123cZLVHluUhvpD3qmC4Rs5Ss5vZT3znaLoAe48JRLE9dz8d2PDMpTM7p7
rwM7A/aX+qx6eJxgKT8LyYGVR/nRg8mz18che4rFnvIl2uT5Wk9N6L7gP2weiQt4oXawc9f+q0Ry
SbGFfrhD9hpb9o9nbeB0GA9pRe24raUUy07li+jm9FFVfNqGya/Et+svGInNXvPas5/iWqADGMZC
yvmWmSSBFckZ4r5PfkkYwDDzNiD9+Zk3Zbvph95be0j5xxiAg1OrC2QiRdwLglTvlCTcSgbimQBO
qu87jOxsPvtvW+8PTNKY0iPoy60TLRwLGv2WfmThf4Qt1K8snrfUqr/hnQ+Y9amZ7gW7UHhbYZ7l
q8Jk1BOKS67X0/TUdjjGm+HF0lW4llg93WKbYFPtYkrvu2yPQVs/1oaxUjnWC8BEb5OR4ESJhlWc
+Abe6SOmy7rvaGPCEzH3P5bpx2vVWA3lrb+hV5waPTXxhRa7qAWmF7bM6zK+J45uAyhFIx11JnrD
WWzhg7h24Aq2w2TzLaZsB5rGRTgo1jbmU8rZkyP4jV3v+r+6qBjEwGxupFTJBvjXLSfLgEwJIMSZ
q8/YnWK4dLxsx6Z/mTUA7GACeGM72Gct12c0ciMf4wUYKzt90VpmL0GHTUFpeu9YBly58sLvZ+I4
iWDWdIvDqwVIS26CGguAg9zEk/BIX9SuzQ8NHbM7z1q4RKZB+JYSdrzEza8BXnZTD1TupvRPjQ7O
GiIAqI72JsdbidPeWRlN2ZyFfSGBtmqqcsQBE6od9NZ7wt6TU+xp5lnbeHDmw2GWxAiKiRYCoqZp
ptHBmfHfVQiXFHbSHwUwEVmeZUcY/fVp3l7KzjC3Xg+3Ih7/xfM5ScolFZZj3BrxmtEbEqVTQjI2
x1o/KNCNWXQzY1JuVbGrdDDdArWMqZtbzOSTNEQumb3iN1mGJaWBLeQ5DmbGZigV+b5q01NhYyOz
Whq6O4tRhaOXm+BXlOvDejBbxh0LuLUu/fPoTNXe4RcJ88ENmQ9wP3FBzmd/C5JSn4AYgYmnrTXu
mMyFBTJZeqgoDLeEyw7o4t9+nX8qJzxHfnvKG9Fc09q8qW7RTMlUYmPHupVS2orZNsh9RCvBkpg5
nmL6KacH3s+y3TTkr0qo8SDxRO1wAhLKHp4MTxgXk6qFTzvp+Ob35IgTCYmT0HFSADCuHZ2f0Atf
ZnwJZwCzu9nirHAnFQYqb55dUeW8OnkhALH0tl3VbkUxeruKjfWY0jGVm+cEhXFt5Tzw/Rg/JL0v
HiegeAGyZB0M/CuZOdffJ9EggwFdid6pOD/V1UQZBTAks7G2SuEdGFIc61JwFykHjUu5jZBFGIGF
Zcs9SvL27Gb8AWIuHxjjnbU5WgNvsWdKtLdkBbV/GEbYCr+NVRi/9r7LgVU3Bz039LVrGGQmOQSA
3ZUHPfzJHD7nueu2jl+Mh6QFetnVD/2ob7TEqA7t6BQbLa0idnEEsnWf4rWlPyZHIVwJlRhBrXAL
J/Rb+KJyUPbfCv1ABft8NfyOMAIOtkr8Sg/+kKn0rzol3ZKFSbkV1p/0EWq6SQRgBICjdfQhz/rZ
epk6zz569JmY3LIPXmgdYgtmTzRTMzNoYGW6xtH2lBo/2Bze67SvbEjRmvsUTbP71Ib9v8nPSUf5
CjpkbXLhMCo8iYV5oa9Pkj6Bbu23gZtibm4WBMS8oFiIZGCj1OUNfkKKvyAPWvlO+G2+dF1tPoww
nwO0U8hzU0cVnyjPhSNe6sivNrKy9zTQYeODy0CSAZOnM/QD+/OJNGUfbhUFmudq+YfjyPHci/5f
5TT3cBQgMHUt2UMuM7bTSPkPz8VNxtODV0yQ2g0YXYU+4rF3k3KtcH6uFHFRzSAuXeHHzEt0vEyX
zUlPWMhQrUFpqT+xmIho8TXwPPjANmCECBE0tDgy3kPE1By14WJXremDuHfMqigI9HqBr+UXwpjR
eZxpfoeaHCcdyxXTfZgM9peY+9ejBRLa7Mc/b3SvsVedwQizyFIggTQFvDEEC3/2xhj/igceHzZe
eRrya5e05kGmbhpEI8sfkZo2iyGDPs1kwhzx2WMjOZVa/jWCB25nZ4MExj6zfwqj/ljpBXR2Pap2
cYT06A0+UN3iXGdmudzg4DNOhylrdcbshHl68rbR6KoAliAIIt1ptlmlfc1gAR9S48spcfpKaW95
WE5+TSDfsaYHhzjsOc3gD/OjHMqE+C3zN9TsFhCGTR5hR1qkQxi6TnZ0dTLYJrWLT8OOKJM04g7s
W0uJZo0aFBgJ82/R8dLx4xeYkMzb9H2t4wWzhK2eGajIwDjMGj0rdWPsRCyIMoxssqjaImywSn2g
760ol0OQ8rkpR/n24oX8wH4stzNxHlMkLi/lcEmsNjrJFEuM3vaIuOObXvkcE+l5wDMW9JXgRkOz
rYtQpoOaI12xNiqKwTI7wffaRu2BbBNkQTN1L1blb4c2yuk8eu7HMX6UkumE81EBkz5NWr+wleZ1
vSgcoCXhP3ndcyagtoKx2dtV+2qMn/8RrvXhzY91efAaGL6O6h7yzD4YfjzssgTrsiM7xdc7pvhI
s09MmevaLc9277c7fm5O2s5C+icUsewY001m8wG0hspPsY+f14e+vLYJWq69BYpKP2hAmUdE+Htg
oVuDGmuonNtkzTnG4LXClmLtXI9rOUvY++SBvp75FlEz1RBHN1+0AgEkH7IZtE77oXLqL6Oe2YUU
OU9yCz6JNjki6oDvM8cF8+0EOGd8InDe0hin3CApSUUa0Dg/a3xfyvS8+1B3Dxz0GI5ZFrKKMc5C
4S/pqxqNPh1e3W76MMLySxjuW5kk1rVQ07VDcaDgL7m3yfBuA6bGLsoaWlT8rlMHPWrs4eW6kcvV
vZLUwvrzWzXaj4VC33C9blPbQNbNpki3WmzeMt3mkG37rTeIDcY1tkYOvSTEKRM33hBdlYuQ78Xl
ipRVtgaghekh4h8Zkm4LZYv18gL4T1r4vx7Fi1aijuCj3nsk+4MdGvw34c9YEF3LIJTL7i2LjX+D
tjamjuaKEgTo5OArnqhtKckCUkrQc1/glc9GnZoA52B2FD1lGZQFXu4X1IJIuu+I3BiFesKqoSjL
y2AwzNgec4KC6hyV86aes23HfQa5zaDwS2IDSPhbV7jE1hJR5RRr/ryZ2ErjQSqcE8N+fJL6sxNX
1YNjNdMlrk9Tzf2Ksh+K28bSfIon/sGxwJ1PfvlFQ+EpNVB3mP8PvhFyCo+AmoreDK+Ub00rpQ35
l3TQlEnlZJuwL62tX8twz9/R3dFjEq0JPCw+6yrEHpNT7tCZkFMjFkd+5sbniBH4//7t//9vXJBg
sGJA4Rd2BsVx5oNs9mKCDs2hyHVMkg87jQbvCp2SL8Q4HvzIHLb9goV3ktHA1d/ftAZ/ld6DvYfE
DalCGXs29vk4WnBiDHX27emrUFjQy8RODzhkdLYIl1ZP05vOIropindt7iWD8DgxSNvjAQ4lxagl
/jPbqDaYFQSj7N0fBR8F83XenK2+Gw4m/QGguSmilBlNID24Y6M07nM61SjX7udyx99ZCRZIJwrF
Lmoi/mLzevKj/pJ7ilm7g1dVL6WQpZiPVQ1dtXWLiwXV6qgb9dmPvSeai4CuDYStbZOLg+Un1dFw
AINDAXmqnP7cUPPDy46tNoFPb9cCs6MMYB7PwtSvEasmzTMuvRTapW8JGNiMFmzEdqqw6HLoa8JG
bMfnstA2leE5u+g6kx4DuochzrK8aEuR32FWIGTMErMG0uuqwrmyimiqYzdnpbvay1l2CBv+4dT1
x9RSRyczzI1HnSY1TFRsiBlVXUtCLyDOXRDvo4uOjCxXQ9u19jBfwbtmn1Jjoo4n2lrMae+p4Twn
oXUac2hhXevSQ6rvxzJMd/SfCYLrpPn0L7P7pc1aQ7clKqnNNaN2HD7JubS3jPakrOmC3BXxYLMW
r141XY8wSmLJLb2QDCVDxKrv4WiGaBOMm68hoY+DitXrKFz+k75i4dSMMFbs7tODQszl6KHQm71e
NwsGTi8unc632IfuMhVRcivGp4WIt6VgVjubmo+7s8TNOdk38mAcCh39FxZPMrJXjqKGmJ3JbTQZ
TJjpfLFNbevkOCc7uJa2MXdQUbAhaD2Rkzms3uch+XNSeDsG92ITiMo+FdwrlfgRkA5WVA2+GcJa
WUL71hrndUDzq0F9XCap/fiaeJz9Su5jO4KyWNrPFvOO7g2BDd2b7RbbNFQZiGCDwTpT+1fTAc0W
y1uFslEr5v9MUjcWtqRf+xpzqzkRs3PA4GscuWttoydZd2TTWa9dK9+S9+HtGu19+hy2/oz1NY6i
L2J3W8snBmCpHASjdOWGeQVWX3XW/QbWOnZkMrscmI3GJFzRvRJhRElmeuSn94pQz4zlqm/Egak7
jejksMbCCizEe3LbbDkTwO+AGr6IaG7CDq5pDpiMnRCibxoOdVCqZb3DbaUIq2xj8zEoy6XMWbCB
r61x22v6QRTGgDvDfQJcecOlPax1TN0Qf8NJXUc8uWL5YGAy0FIB59VlzcW7ty7CdWryBJHxUOjc
Tdo9TlaMpjuXkAPN/J078k8DR3hjjgOw1oHv21z+xungsrnk6hEXVyPp9KvzPI7eBloZrmqBPdsp
CPxB7MJuRIA0nraxpTCLGWKDdDlsGeToIofOGzuGvtfq6ihDT9uGFvfo3uxJ94Ce3MaO80qqtttY
9P/SaoXC0tOFZQ2ciihLZ0Umf7H5XId88J79djrKRi93mlHCNDauxPMRrnKdOiPWfj3XH4ci+3MU
jY9WBH/ANNKj60iYgeqDjwlwdY3VqYqdYEps8kn2sK+pzCmEpMKA1sQAGzjeGkURhFKDhnCJo2Jc
tmxF73BSLCoZYpWngMzFdUxmxy9Avsd7VbTuxo9dCMmtuTMHE46uWVXrzOYYJvd9tDsMurVir6FF
MS6wMd1mXTytOy7fGwE5NaG9jn6o14Yn0OzoKm6spYqoJBSv4yPuZPanZE3vWWPPO48UL/r7eFTp
tz6RGY9i+dnz92c5kQa4E8q1ryXXCI9lqb1A+PTcBn27zw6elxk7wqAmT7D89idIOlVYovt51aXk
i4lHnVYN+vg2MW29bP6zesACDdmB75hzLQZ+noJl/8osuARh7qGOM2vdXTVEN996mLCm3lzRGSvu
SGd+uGFldCoO3KovL3KKXuWAYsswvDa8VG6RXXgQprB+wBqFoS4996nuPg4za53GhKNUtjn73dpg
Vq7GQ6Hp3BLd2qZJpA/MWTrPfCmgq2v+Ku5dHsECb55GzAdhJZGav6Pldu/OyttZHegSxQ9zJZHL
jEdSOa12GgmhU+LkMeX2yL8t4Wss3/VBWOb0mKq1pTJ5VmyEJS+rXxupqfGAOM8dxcXyvS3ca6IE
R3t9pwgLiGtQOB8wPlj5Nftw0tai/3DUs0FGuuMsBfG5Rguu3Qo9mtT29KXCL4O/9Qy7uvFgInVb
zf8HKhSZNXD9/jH1Zsbbo8ydTQtwb+DzEO6/UN080uVD+TdS3iIhofnhX8lWL+aX4fnlYYSOCsPo
2ETpNs6tk9O4xBbkMTe6wMNIV0NkfOpK3v+ECht+8D5kg1LiFN1iL3BwZmfTS1taa9255K4IfBz+
g2lCrDq6yYcJRc3mdonLiMiW+elSelIvLm/JJcmq7k2EpyPVHjxbf3RG8zVyWDu0AhZ8Yf8YE2pi
K781oY6R1xO8ZCGEGg8x5rdIu6MXPvYtregwl5JRPxCpp+GpfHaWdk9b/fUKfNSrzH708pywCfGt
V9Wfegqjal+8Vq5DtpLtOs1zj4YUWx/qChfDsMB9UmegU7E940gWLMm8t7KL9rILYRhYB6XLsz5J
apciuuuoQcNmIzZxp9Eu162S6N3FCNNI/DKE8ZTQtr73NyR0QwJi5xu8qnRjL5LmiA5wJHNzaWNW
ntouH8rLEqKw2GUksET5vsy8IYk24DpytABfwkPDODqmT0XzTgJ71tvA7PAkKwT/OTFDkBcFTozw
GWQNXcCgtjwvOvyPvS9bkhvHsvyVtnkephHgBpr1tFk73UlfIkKxSAqFv9C0ct93fv0cRmV2uyAH
0eZm8zaVD1VyZQHgxT0X273n4DbyEcxkRx10B+FLCrmtpDKWR2sDN4agrwQ//76bWm8mBu78YvPc
svaE2EOhmgep3BD1ISAbwYK+1KVqPVgDkW3VzAyPpeQJRBK4x1ahVRma7IeWUhhO3+LA52LzoOIh
usVT5uy7oHYFrQr5ZlYIGZOtQQ0cDy1afyohtVrG2Vcfid9K+8XAFqrEzo2GqJwr7seSoHRleTPJ
3BR5FxkwXZuu0eGPpn4eUVjv0gacL7jlgGIJcvnV/EugpF+HfHrUBtUZlm0Jjsq0Sb8pXXxkU3oX
N/Y+IwBWj5xXKKz02KEG9bSnTQhyV8hXDZG+R/kjw0MpIg7eAk9IH+qwWYdEFZKGUPaBlAAwMmKJ
COyntoI8RzojC7uFRm0NMpKFNKBgwXFE0n47FR9wS+umyAIzsglqF+FZtadPzOq2uPBAQYFBnbGu
70O9gqNhu0dxDxYhjaTG6zQdg0M5VE6pK6+K3fyCQImSanukTuL2E8mSS3ZLXe3tSt+ZyMCiUXOK
u3hnGgryVvHGkeh7sAosOQCtYyOBtaiVQ96jHBlkYAVKE5TiU2YecX97ahn04bvgkBsRNsN4su2g
fB5hB5z11mcNHA0b20+2tWHctbX+JZm+Q3duW6XpwaB4XtS2tk8+QvsHRAtIzJ2Ut2TMcCkI/STE
epxBv2gGmB8jPyRgkY3vkO7ogIF4G009tImUU45Ma5OlLgETFOiGnSQ2j7qGXWTf9g8qVkeH5fu4
LL62I14N2nJaVnKysJd9uajku0ZvoP9RHYfCdYPYpsE0DeUjy99///qMwjUwYJH/DcoYCgYofd7i
VWrcp/GnIETFTeUjWatQnpMkAr8pJh9XvzZYr7Owu9dKK3FqiC8HKhhN34fz/5nTJHwG4JW4mLft
1/brv/18r9x8+Jr9/D//CzI2//bxK6hyLysw3/8/f/Om6X+plk10JM2jxNEiDGQHw8+mBQOaBt40
BgJSAzwCBrU0zO/fhAaU/qXiP5Rhj0mpjfrZ/6rBpOQvi+oo3WRMU0Feg1rPf8gW/vapNd40wlVg
agSklWBM0DQd1xGoEOUqMGOwh+jIWtGWfUjJvgFUWYT83mHW35rUbFWUgxXhm2ZX0wTthQ7KQFjA
Efqg0wPuS0iaqQgcoETURktBhg4qJZ7/n7jda5RE5c8f0dd/Xxz6e1Hi0Qf56f/x+x9hmr/9fZnH
3/6we5/Tp+5nPT3/bCBc8Y9Vl3/zf/qXf3uGzKPUVY/6zxykRd/b6PtvRb2gvvinqBfqC3/ZqF3D
yQ7MJ5a5lO7+y6WUa3/1t08ppvoXSoEJnuah0EMJ6Pf+y6kUZvylGkjUggdQCy/E6Oyf7/8feNXv
JBkK2gZBoKnZGNdlwDIDnI+YCfYpkAJv9Aw8xuCiDED6ewGwK4ERiCn/m/blv5tfur2Ih8lYWT2O
0iDQDZ57A9Su+kNUodqGfYDQ1yIm4Kz3Q1RBR1zgtUBU7ZdK0HsZBGWpeqbJ5xZZOU3/QrHH0gwU
1poPkEz5V4T9jdTwks9mMc+171owevFdA2qLkeeI1+MyDB6QVA66KWtvpM0hK8PX9U8SmQ7x5LIL
HXR34MhPQQZRm549nvAetB2hojbgfASpY8cwa8kkLTa69jEoOL/saW5oFpAcqeK4D9unqBpNh1zS
tOgjlum6sJOJ07tfaUPjgVQPt+T2OYBAIxmhAFKTX52duqOR/ovERzglAk9mC9vkb12RAaU/sBcr
HwPUPUJDdqCH9bkQWGhZEC7bDoMMhMI12g7sl3j+pgZ36+2KxsyF8jQnqQpNVGhcpC8F6Gczbafa
p9va5pDtT6rJsF/tPah8qcrzqLz22sNtTXOoLhY1Z+Rn9igLumsnCEx6gXG/3rTI0svvF7M4z4Na
gz8KSW/LyUkL7lNV9dabFhmbx+w0zh2uhxuvwG1rz85lRgBZS+LpotY5uFYjmFRpBnFae1KPFA+N
sdIdUiu40S4cRqE3gDNghOYhyQEpT+Td3WYUDqCJzfQqN3t4tn5MkDtAUS8S3GYSi0Okgqy4CsXF
MEn5NAyHJPrkp7eZw+IAmbcZXmOQv+B1ir3TK9QNJj/WDSJwQH53FVRYdP0Qgzb6xyL+FCVf1tsV
rBgWB8dgTFhLS6yESv+ipp5WohoHImXZbRHK4iBZsrTowAe7pExmqF60kFoti+ECz7Y4SDIk0Prg
Fccabh8gEA7yvK0Sfl63iqhtDpPI1zJbsJmPXsg+FNnLANZE6J3c1jaHyMYKSZKpGPfUfDOSL4X/
gba3BUCLQ2OUDhoFvfCIbc23soLyQvYaoTpkfdwiT+EgCdZJaFJG2Mok+scGO7LOfO6m70ktWRcE
Dm5yqFyonaFhBbPgfsyZ8WamNcF2feSC1d7kUBk2fkJIACdULdSJqtp5CpQnC5krhW18tkEUBXLE
QrLjE1jJ5JZOMGyUuC/CZzD2oiYPDC9AyNWbnte/ROCXC3Hd5TKkGFDXjFLMQYBiLpPg0R83+lBO
l0yxqPnl98tVTh/BxWli8Hj4N0tXVZ6m/jbX/OMGgvQjxc3b4vXP5fBo1aj+GJ7WrSJyHQ6tBKUo
XdsCrRUqnzeBlt9HOX1Zb1tkEg6tLE5p17MEqT3zA8SsWOfp+X69adHhwOTgioNA2UXQVfdYZfcO
QQ0jnPRjmBso9wf7aoniB2SnP09WhAJ/lAmudyv6Ig7HGh7B80nDTCigNVc/Bb5XZhL3FDi/wWFY
yQPw/xJMxAitYr/81dNulyHTtuxvW04MDskqcp2RtZtiNlC9UQBZA71x6BxuVRbqtPBDRLfgvi0O
1vgtB8su+XqTzZdj9iWwStNAMiC43jyzfIiTL712tGzJwAXOb3CYNUDVDNl4hIQ41qyNteSA1FC3
3KwPXNT68vtFREDSJcrkG5iFQkGyRhW0iU7Wmxb4ocGhNmVgcKC9DsFGMiARUYeAFoSJcJG/3vzi
c1dOjwb9feRI6PdLZNv0nt9GIF85jgUK96dvSvs1xtVnmH+zUbmz3pXoSzgc98jrhfzg0hV560q3
iM8zk5zERPbnwKoa1TgXE5pG2gRUllCksD5kQbsLzenlvOoknPFEBq8xlHul+zSS21ZxnQMoMSC0
PRIfwSV8Bq+9FkhmUzReDp5d3daWioI2r0fRmAax6RF8OeumEMyezmETwrDFXBt15RE93oAYu1RQ
umlJNnuicXPojHFtO6EYofPwcAt2kAIKBk+QZlC/3Db2pdsLeJZ6A51uE+5R5h9AW8R8EHncOHIO
ng3q9/AKBosX4HZrOxM18527PmqRUThoKrSoTCSv4lIMJEzTjjYS5xMsP7jP/s0afhqAzhqZFZ6N
WlnSnmj0TZ1OaSBZr0XNc1hUxjSs8Vy50KDGyEh4LfVPNSg6sna7bhaBI2ocJv02btWBtZW3ME2Z
UE1qpgIiCPONzXPQtPGoC25jWAfMX2AF+97E56B/XB+6wDQaB88+Ino5QzAQCV1f9eBHilR1H+Rs
N+5Ll2eUSzdPScyqdnFzBdmIsavayDixP68PXeCM7zTNFxDK1XRM2w5WtzSU+dY5CN7aBiIn660L
VqHlYeZy5CiC/zvO9iDfHcHLy5SfI9IAY+VOQV1PmZyQNS1ZUEVfwiHWokZZdD6+ZDCXys5hp2ma
5DNErskhtprxhIB6B9xRdc9tsS/j17a4bWu00IpeWghSYplpLhKsKPAEKw0q/SbkQ6DOd30CRCPn
QGsPDKk0DEXA06y5yPUENeTCQuTfFnIoh1klHGhsQ+fT0+aHEYLH2n3sP4Bc7rbRgyX1N+NMaoOS
Hh/GYROSZCxrg/e8oxmVu5uMQznYTj5yD30oq3h99gb2JiV+gbL3bU1zkJ1mVM4FEGnxrOlhLPaJ
/jzKjnuCKV1YZS89xtbAmp75ReVVBo57PSphQIXe18+gK1LPt42egy1LyjLFP50X9eTcpxCJCfKn
iRGJ3QXhknJItaHAoYM3tMH9erhJA+h6VyiNPYSWZNcoshAH14lMYd1naL9XHxgkYuv7QHZNI2qa
gysqOqArF/aVN3XZTmHI5WHF3gS/2G2G5+BqpCWD0hSaHzV25wfRT5aqe1/TX9ebF4RIwsE1bIap
V7QShKMxXqqo6iTk220tc0iNalpGQVQBqc13k6BAFJkz6y0vYLxykOGZjbXOhNpTgbAOUlG3in8U
qBGJy8e8emhliBKZhQMry2iUoX4bK8cEgYEmswaw5OfP6+MXeAxZfr9YYGfdR8XtOIIiniGlybJi
iFbPgQYqjEa2hReZiINrbPYgPAsGZAHmWFNbcshRwFZrw8tAIw9SDqFkKojIUBxwB5RsGL5V1J5+
Dp41F8yw0AuL7oNDddchmd5B1pcH4r51w4k6o78bzlb7QTVASYLcohF53gkoVqBdsF1v/N3819yK
A7JdNX2omWXtqU8glXeSHfKC3HYf3REHEkFO7sU767Del+hDOFCHSIvOepBIguZ3vh9iJGmTnhmS
ORE0/q7md+Fe1C8KFSyC2L/5IDeK5vsW1Q/r4xZ4rsphGqlcRUZLsHRG9H5ocE1/sAfJ6UqwAqiL
J1+MGjwmSMcI/NbTGrDKGp+h7ebR7oi3ufWhi6zCIRoJQRqSGUvUKYJ/ltm6A0IticFFQ+fwjPx6
CnmvuvT87GSFng+6IqbdBViKbxv68kkXplE6OyjUoSq9HGw3fQDFVJtKmhYNnYNvbgWDxkZSeKgK
BVVu63QMjMCnzLjVY+jvY8/6qtbNFLapip8lymZLk20WWa7bLMNB1op7kLj3I5Jaje8+eFQa77Z2
OXzqg85SChp5T22eMwUkpxInFIRLanPLbWSBeamAkJoHObBd/Khtx72xMzfNdtyBfHo37OObkEpt
DqmpjeROMOaARVA59+1pnu4DU/IR14MAtTmkRhA0mOsI6tVafLY6kKiFz3P56RbDgzrxd3cJLAaC
mk4pvbYEl1EVHhVquetNi4bNoXRG3hTeiubSq8s3mn+t22eIiUr8UNQ2h9CsLEs1ioIWqiLVnjSp
24NXflZ7yWRej13U5lDaQFWzUTMMHU/pTppkD2Dzv+m4RpdkyMvYQnptzpscTTfV9yZ4AWkL1HBA
9SlD6PUAQxf92sv243jCVYiB9lP6uUpPUE/bJaikhQrd7rZp5aDaoaSiSzJ440LvnjXWLjanIwWB
6XrzAtPzyUrggsnbEmn1HpS8UfoOwo31dt83q3/uNlB2/LthxiGcQ5AGwGWeoKGI/Ua61baQQ9gE
nu3Vu9mBrBP2HL7EhQQeyjjQqqPRgmcQ81AVn8seSc7F2yB7ZOcSXv9JHkRm7e/foqKwUI90GKnZ
Edd0YhcMUKPvRE6/Izt1n0FncZB8B1kc55rdlg+8WAz9iZDBV5KlL98z7si+Bdm8kz6YLn6SvV+I
Zp3Dc4XyLjsFM5OX1zu7cjXjcX3WRe1yQDYGFPzWKtpF7cJ2LtmOGrPEoURNc0CGcCeuG5Wh9sb0
TjOfNNwbrY+ZLC1cszgH4bK0s5KA7czTvfCxdDMPZDhO9Eg3yFbeyPxT8PRLGYfjJIQaU9mjl/gQ
7bNju5+PuqvuA7eTfMfi6Vc+g09yisE93qBUFud0qzlOUCg1itKLZ/CAU9NLCpSprttrWcqv9cMB
G9XnqpahZsfL74J97rKD5kF+1ZMdHQTHFMrnPVUVxIjygiyGQvvb5AxlexDmbWfHdJMPEHz7kri+
xKkEUYPPhaqSCVjLRxDEB2yjtKgtgk7e+HHdUIKlgc+EUiLIJI9s8avW2jQoS+7tu3k8B+Hbevui
wXMgzhhUAHNok3maDx7LaWNm51j2ri9qmwNyXiRjOnZouzBPOSQjmuo+wH+tD1yEOGtB4kWMQy2q
GRgxzG6/DDvLLTyoIWGHqDnJVtnKdoiCgMGnRmm53tdYEaCoCuL2LoYyrSk7sIiCtMWBOZ8JEnMS
fAAIRrwFBe0JNwIHhAyv2a8bSTB8PjvK0BqtLs289kq8I3QZOZmj7FlL1DSHYAgwK6WRTrWn2B8U
vID029uGzK3B/pDnbR/BKni6tuKnIJPkWL5f1l0JOXwSFAVnypSTHgTu04Z5uIUEi49ruemW7mKX
bUEK5JJsB2Jc04VPHRTJ3kgAYHMBx4WbgtPLjtniQVYLfqP0kZq4jyHQ7rpxipf5uWhfCWOTjCCb
94b5YJe7OpW0K9qvmBx6UaJB/aRALQVYW95vekBG1EIzM3oMHFTE7ccP6xMuArLJATmHTHDUD5hx
6IVNTntoPPth9ppt+oyOPFmUFvkrt0AbhC7sfuilnyswxeAOFzTaki8QbLdMDslZbncjrTAHkwMl
OSd0gmN5Kg7abtpXkukQDJ/Pkeqgo+X7sYmbGXAKmWBIZKA0WR++IEzz2VEa6tnxHAXLgIYcqs6W
f1cEN6XvUV6sVqktkOenQYXkzwLarS8mynDr5MbGuQ21pvUFHEdFMXr8qbLAdPSSdZIt6BLErsQK
PjuKoCZAaQmCm2b+MDNouCj5PvPrTz3YmZUpQUmOrGZCNK8cfMcC0vV1DeP7ID+vUFe/W59UEar4
PKmaaQqNW+yAwkP0YLnzHkX19/GD4SSuvTW2kl4WD79mKA67NWTag7FGL/59e9D29ane6W5+TJ1U
4pyCDanBwzbq6oEoUelBvQkcC2BYPqXhh656GpoXyTcsY732DRx6k6gBB1GCyZ6/lwfwV8YvilPv
xl/YSXQbZWtJbCXwKT53qrRttSkbdBPSXyl5INEdNR9tvORZKbSLCkmcEIVtPpUKwtUBKAEG8JC5
9Z2+KzzQHjodNr6BA01Z6cZIEDR0bplO80QLdQK/Zdb4wRiqu8zApQX4ZtYnRdQ8h+259RUfqiO4
zDG/LMRRJRiP2Ofb2l76vFgx7S7JfRPkkHi2OsfzMyuf9Bt30zqHZopTkz75wHFt2kergxAu7e5C
q5RNrsgs2u9DL83MLPDPAmp7b31gx+4+dKfH8Bf0vj1tl2yhYym581qGfAUVOodsVW3B0TdRnMnM
fYIDTfq6bn3BfojPthrqmmRThquJiX60bLdCUk49o15Hts0Ttc+huWZ+ZzVQCfDo0/xl2UxYz+qh
c2dH84jX73KsyaF324M/5XOvgnKMlNBEZ8n8sR6+15DraH+t20kw1doSRi681Feq2GAzAIaS1p1m
Nvesg/Lq6EtekgTTy6deKSyARGOMO3alQzkAuTOyGxte5uVi3PrMQFRqzhVUP8EmDf1So+9l+yxB
pOaTriCLiTvkGeYOD8uWFLdDewiCuLprngJpZBNZhsNwrTYNZNvQSde6tg51cgl439M0riDqXYv4
wjI0ZFMI9aTliqgFO/0BFNkoHs6O/iPbZgcFNzk19ruGAwExJ9uSJWAnG/OZ3RZSNQ7QaTz0fdxi
xs1QdwIQQoUKqEDGWfJ5In/lFuq6VpR6qBH6MoiCQuFyWuSSKxeah8aNH8Ahu49jnVUBIodt3xvV
azG+1v3HdbAJrqP4fKw5AJemDuEjXBdpbu72e/AJea30GC5alPmErDg1tQHcBWgfihzb8jE5Kk56
gsoqEk53IIzbEsmzk+hSgc/NgomWxGF8yfwdR5Fd47GPhmcdW3iWbCMjiLCUQ7id56ENDS+gUN/F
sZu3j7N5iitJDpVo48rnaallr0dDhubbL8OuPRBsXGev/AwKWWxfZDepognnQK6ADK+Ll4U0PvSH
6AgFS4/sbr534TO1Sq3raK4OwBqIf4Y9zvvrfioAGeUwTFH9r4wZhg3V1m2YfRkjuklHydIpCHyU
Q7CK/GHoN+GI2duQUGGVo1aJBLoil+Gga5QdUjRVzGlUmc9RaIHqFCKmowK+4Wi3bhrB6PkcrXhK
SYhLRgTQREcWt3mo7VqypIlARbi1eGpJFMeq0XrGZthRrDvB0d+rbr7LPdk1kWBm+XStPGuTPI4w
/CnZz+HbpD6YyW3zSji85hleF8OGtWAuzh9NcMYrdimZV5HRl6+5WNKywoxAHISLjw4vWU3YQaKp
kjQtOPi9JwdcND2lYGQOGbwxCZ46aIBolmsMXw3jNY1u2+G+B+uLHvxyqBWiY8XSExvZBSFk6qAY
KLmcEFmGQ6oRRWCqy7ENUsHWVVAGyQt1s+7pIlfhcIoiWrD7EoBJLaHTZbkVFHnpJDGKqHEOqRbI
ikkBxl6vaZ9p9KiA9ZR9vGncfMrV3MVD0k46EKr/CPEOoOvRZkb+23rrAoPzWVdmp9lggsTAZ/XV
NPotEnbc21rmjroKqkM0JcWjYRx4fnefGbK1evGFKxvChV/nEj1lqjfEWnYFyw0rdXK8bENA8l51
CzdyNVkvi1tc64XDqK1ZOIzW6KXZLU9h417/kdwNW7qd9oWsKE8UIdVlVi6wRHNLmUIDnbRb1Yn2
8TbzrJ2FI2nkhreFMVX7vQu9HbOxbjEN2DyXoRsm3vr0Cjxe5ZAKUj2WtyY4/6Lgfp7urHbegGNX
EsUEC5/KYVWNmGYwhqy0HjSOUX4MoV0bTKdYloIrGjwHV7NIwAzHMHgdkjGQCtWnO9LKIHW9ccLn
YXV5p4HmnCHXU4m+Vwno7yrzxUpvC5GEz76CECEE89Qc97fa+NVeWOtLEk2ScCAaOwdaEJfpZCiW
sVunOfkS+V5Qva47zPVIA3a83x0xLyoajSnW00k99NEhsiVxRrDzJfbyLRcgSlvag9Gzrz3jJcf7
fuqaj/kp/FwcTHfak1JiGdHwOajOygDZxhDD90G5Hp7GUbZLWoD4Z6AhfAKWoaQtxK0Wuxxn13DJ
3odq1HLzgoMtUnTmt3XzC83EAbYv42HuGMw0HYmLulnPvGt30JtAaqDvFDtJLyIH4pALEvEojVWE
m971PTDX7udt4xRO5oxP7zu/n1gPJBHo+mGE2ByIMwKalnhGVzqegUEu9X6lIW/+fZt6ZWL49KwA
fK3Y2KD99M76EMCvoPIYqxtj173fMkBGxaObZBtsq5OslESQw/lOOnjpy40/ZVY0vX+TfpyRtTXu
E6fd9XgeWHJigq0sY0UwT3zOFikrqrMGQKfFqUN2a+sEtz2tgjjudzx2rdZMEDBCgJryXYxnII1G
klVZNOrl9wuoqxNDJkQJH6ZQBy/dknysppuqeMhCsnfZNORJEn2woDVj5rhsMM5W8aOVZZ5eX84g
OvV72zSNC6WZEbKt+gtTv5T1N43sWSh5CRZEJsYBW62ysWn0Fmeg4WujQ61CldWBCx7/CePQXEGh
rGuGZoHYtAud4hy6qBZq7gsHctpbPFk9gXQWVPWn7NV6lO1YRJPM4XpOC4g4UBsXJcpRA2nw7H/W
Osl1m8BWfKKW2bKqM5J2EXJaVAWZKZkDwQzzVFRzatc+SeDzUfusWGe1+pInhxjiXethVWASPi/L
gtqBAsJeZIoGJ6Y9jDPqzyXLsuCSjfB5WEVkIct1mWPc6Wxx8+8Eo8MOvYOrf6c+QzdYlkqwHPuv
xFM+Jwtyd7PRtB3yr/Uf9fjTB0EwSVsnSu9Qog459m63bqxlr3KtHx7J85TrxQixrgRko9Om7azu
K8QhFlrsKiu1ja5AsxIiH1PQSHoUeBVPtwOd92Ywew0ZW5CI0Y3HqJAl/IkmnosckWGPQW9i4kvk
OSlfCmOvly/rZhI1zYeNHvlrhop5H+xXFL46KZQPpDFJ1DgXOMaFY5YSBTcchkuNR7U92v3T+rjf
b+2uzS8XH2K9HaD2Bw3iaqdgXdaPyG12wdPu5Xiutx+WzGB1Wzvx2T7STX3vP9z2FED4tLDEsqY+
rNBxanuhcQ+u6VbG5CFa+HnWrEDPxh7lxkvxhvY9e8AV8Qfb0V/AcH8X77HJcM0bfXVBzcUSOkaQ
ZvAnTPvkP1Tlx162GxN+AbfsIwccqoTD+xdA0/uUPA8eTrPQftokjxlOzdbh1k9YnO7iE5JaU3Va
Yx46G6q/h0yTLA5XnRY8XtwXtJHRlQ3EfM9N8d0uD8hghILD53WvvRqU0DY35iHQIeKKTKR9DlHD
R3toQTZPql92Db4Ps1QHSIuxm+qi0BcXAOtaLZO5p8XZqp4C6A8UsRtHkgs60XdwASlTkyozM704
T9mvQH/ss3sr/AhWKw3RfN1SV5cJjJ6LSxA1Jm2eD+ihH+4IyqMSpm4DtXdpab4SvdkOJpFM+NW4
ja64KNW2Zmk0eGmDylbhpJAzVydZbcfVwwma5oKUPbHJb1kWnSNIXaQ69G1z5RckvO5bffgAnU2I
4wW7sjCe140mcF3+khCKSak/0bE4q2qCfMx5C6lQx5dWIYqaX+bqAnGkgSi4QmCorte3JJ4cpaPb
OIzc9dEL5oGvz0yHgsyxrxbnJH2NUyTqxTIukwW6f6wVmsbfFWZx2zU4j4bnhhwHY2to8yY2HqpG
ggaRXThUV6QZaDlHxiEwi8+WnkBfGAUqoyG5VRaNngMy8XUD2aRpdCZV/qxSCNUE474vf4ahrHJV
1AMH597OkqEzEfIm8DDl9iEcRqenx6aQ3G6IZpYDszaTTGME7ffFcLB8Y6f3X27zGQ67ljJD+2ww
jAMEmT9FLQQzkXl7E2cS3IZDb1aFVttOeXQuTWiC2Z0LPSJJeLvuMn9UaVZDl+n1AF8f2vhYzUej
nU6JL7nkETXO4XQE1SbErUzjUJrdQ0f0D1ZufNCh4nOLzf+ozuyKUQsmqN4etLGhT3aEmljSTM2n
9dav++If9ZnhALE+6BsW50hXHaiaDyVeJO2XRpZJIjLO8vtFEFODOExDrTMObZwixUyx1C00TMNd
DaVVySWC6BM4wPYk63BjtKzyfbxLWO40pqXjtQZKJYN9002k9kfF5qRacxPbg3GAGDdkWGloPA0F
qAXWZ+E6Yv8o2jRjizEDCqEHNVGg6hSa0EO3LcmCe31V/KNis0st6OYZFUpO1BGSu9/C+DkCS7vS
QvPJh75175g3HW9gJQ7CYxe0FAec4twR0P6HbykU7+xYEpgFrsRfDeo+BD5GtTcPY29D8TCBcv03
kM9JrHR9j/VH+WaoFhXEKLF/U63GmfPoY6ohvamnKKLPj7XRTJJQJJhq/g4QeeBIMm8ac5+FWrWd
QSjqMQOaweuOtMScP5fePwo3A7VrYj+0ijNr74JI2zT+c1smG83ejf6zDzHQ9W5EH8GhussTpdQg
T3iOoDCZGuodtGVveTrTKH8lSIoZu2gfAsbQjv9eatDOVecx3N02bm7l1Zu5xRLT5Kcx1IZNH80/
ILh1o024VTf3p4mAx8Y8ZH4wzhtlmKEMWLBQxn0mcn9u7aUQZlpIYIwD1TQDfMtNeleNI9n1cNAb
bc/BF1sSu/FR6IXdP4TRKrW12s0c+LqMX1uAMf4isNcCkAFEhXGII2VvB+musNJdb5NTG1NoQuWS
FVMAAv5e0MRaUIYQFjykUL6bqsjahIW+zRjeeiMsDJgRGqeSvgSzwl8SqmlagFizNA9W1tSQsjae
5zhK7zU9SiVhT7C88VeFNbRj7QGVcQf04iXIwhtr+zUKIAHPtO06LEQfsfx+sUhrjW6PWDONg7WI
Jdd02M+WORzw9jb8Wu9BEDB4JntKywAnSYBjqiplo5IEmUNKKbsjErXOwbrSGRn7xtAP2QwVyb6l
8UOgKzKeN1HrHLAtQ/eryLTYm2L8GBj4DW16W8jgKzZxeWNWNXJk3uJwgHr3uJ8yKlnORIPmoFwW
U5oa4Hc7W3r0OpvaxzIqfq7PpcBb+Bs5M64MvQLR+VsX0aMKTeTKcpnuy5YwUfMLqi+csetBkk+i
Gcu8UWkHtYGuKqlbkF1BkVGySgqM8weDfaoqca4x42CDVX2b951JoTY7Q1V73UICyPLlm4ZZtYFK
FZwIJrK1euus+wp4IKChG/TYUax3IohyfLFm5VM9ZhTbITsHzalVguYjcSAemuNwZuUPuNoqtnaf
BpLHFtG0LLa8mBY9aXoDSpfKW2MHjhmhq8F0lOmmhGmN8hWcEJ/v6URBadNo0PGcyh5p8xaohcwu
p7t1g4lmncNxyEacEvJKeZuaaGtAKn6KZYRRoqa5tTmLpyg3J+zfUfp47sJah3ZqfBN3BUzDQTn1
wU9uRrnyFjajCSE5mzmVDoH0m6zCF2tCDAwSzTm27PPCCDD02yrObmyaQ7Ixx/VsBTB4ZOibIizc
GrmFt4162WFceKMNdfsyyFvEoFB7CyhYdOK+sCXjFrg6T2WfzZ1mgtJKectm+iliRQL9dhxkrGmS
vcoJNkJ8zWbZ5qk6Tk14zuzXERJmxTHRoBzdOkX1sm4gQQgyOLhSMjaQkofTJHiNQzB6VVkH36EH
Vmcf17sQfQS/6irmUJhmG0LOKQaZM9TbT4qab/UM0sO3BR2e4Z7qY2hWFB7EkEPOFHYgfXDQc3bT
TSLlCzbj0e4Zo7XyhrC5M2i7BXf0BgxBN/oRB1wjYXpmdnDSGPSMBktfw7HdRJWMpUcQdPgizT4a
zIKwpDoF6lAMGyNodep2/miNkoApwAFfnsmIWZS6aRXQmP0wge8zfoH0+brvCBYvviRzGEs1GLBC
nZQEFLHtBzursStsdnp4zIwWvz6u9yPwUZ75Pkg6o6F1CRgkL1nt2NMd9Eg2Nv045LK0SdE0LNa7
CEVZ0OhaqmJrGxKb7s1Zhbp0ZBBV4qMCIPNlmvkQ4F1JxSRYarDxzS9z78ZtAh58yfFCNHwOxXpf
dkw1e1jIUKHNiyS+uN+vG1/UNP3dMlofsDKqQ+ughKTddcTo3jK7lYUfkXdya+6UaBbOd5haSL86
VRRtbTJtdVZvbxs8B9489Kuma5foZrS7PB83QSGpGhKYhS/ErFo71ww1bs4BUx1Ko89pa0mivqhp
bsWNplhr/QQbW9DPLqyYJjSRnWAIeskFgcDmfCVmaSDLls1GcC5bY4+Sz03cslNGZcpS11OzNcqz
4Lc2mK81hdV4AngOi3LTsW0yfCRduAnqYRPZGjJI9r4CwXYqu14XRAi+TjOKqtEoBi04z0q28Qcw
hD+py/+yP2ahu+5KAgjzDPngex5YieT5gx1N5b3PsmGrBkW0z5kdbOpI/7nejehLOCT7hHV+PETN
Oa8ORuCp1Tkfzk20U6Ect96DyL04QPd+FTZhPStvpHpTotnJFRk5g6hlDsxV1w5tlzflufb7LbBx
pwb1bVFI44CskoHCAsBEUlofLdSKb1RNk+BBMGy+FnO0l3gWwl/Dsnf0ojhMVisZtgBqfBmmzuyJ
jDMsktDIZaHhZoGy6U1F0rzAJ/nay66ndYKnTnNPOiMDB+1DkTSf8rJOQX2SSRZfkXWWvi9WRr/r
h2boRuXNbsmmMhRIWckihcg6y+8XTRetFVZp3pfnfiKOpRWOmUNreLzxLpcuX3TRPM1KvG3qVXku
EuVzqeinhPmmBEQiy3MwzRJ1tnGaLs++mqOottvQ5hjH91P/Yx2kItNwIM2tjkWRxYKz0uW7olG3
RCkew2iU3G2ImueQSsGhThTVD85+8mp0P0j1OQ+/3zZyHqmdgXsBG01TslcnZadnLqlUd71x0drC
F12aWURiI4+yUzi55QECgFvbCfTduCu28ZMsIUswuXz1pVKnpTmbtvLmR/5GQQrvSJzO2LFB8tYp
sD5fetn5UauGVW8dEDEfseHRN2lZL6tibXnrdhL1wIHW7tpSVRTNOmR6t+vTYRcY01NiDpKIKTLQ
0u0FsqygA6+ZT/8vZ9fW2zjOLH8RAYqibq+SbdmJk0wmk2xmX4SZnR3qfpco6dd/5QUOkOWG5oGf
AjgASTW7eWlWV3knz5dgpW6PViLBk98fqGsZvkCz7KhIrGkuc1Jm3fRnTa0I2uT7aTTFrq5pJXZn
x3fzJV28U0rd5mFc8ZxAqBgNR3Gd6ZXIXYNROMhMgnO8GUWcuqzfzw4UhoogYDdBQ5gKvmravM2G
gnqnMgAI2O6PPjWlyXWjV6K3HcZllXMAxOGyfG83t4481mx4h3dMCTxNDyreqsiLxnKSEhEMUUeS
rhGd8wfPuYmU2WZqVSbeG5s1EfD8BK92B94U82NfM/F6U1ypcCtqbTPy8T4uQ4wBDt1t634t8+cu
kCa8uia0VNjV0nR9ZSP3e5pXdy/KZS+JlYVlD0bd1TfJ9WgigF7m5kP8ZnZS+2jOOaZ52uzGvqmO
aTmbAHy61i+/f2h92AI8LSzChdzK/BtCHevRLtJuf30GdI0rwbuN8zyIJnGOckZiueZkjvw6N5yn
dI2rsevyfPHESE4seJntJ9katltdu8p2288QF4GeLzn1ZX+3OtuRbbdtJSrcCivxNg7jRk55Em/z
X0Nwqv3f1y39uSf+pxgTYjaE5j6MIayHnr1CBSWsrK+pdZMghv2fakyfi6Cb65ngnboNO2pHeLs0
nM4+t7elcuG73jD6S9aR05Sm0bTRfT+YSiQ+X77+U4spoI7q9tVKThV7bvoutH9Q8n7d4LpRK1HZ
dkl7kdoVd4NVhYvvg/y9MOwYn98qreDS5YeQ3AoIl63gsgFx/1kkb5Sv0TDuZVD/P1QfdH0okSls
WQ4TXuGOMnPX07DaC9J0dN5B7zU/VFkzntxpMx1wdLZSIpV4a+LaYITF+2IR8wTMT2w14m90javh
mlrDRMRljtvfXcX2dUF316f4cz5tOL2yvy5uk6I+u4ORql8zuUNtildY4Pmtd0nQHNP+kUCTrSTO
TQuapaKtAlIEjDfDcAf+mVPKxX6oDPkvTRyoRPlpAahVPg3iTmbPduDf2eKbV98k3mVbKrwqcaTT
dqIRdxWfQ3KpMsfds0BB2/VZ0I39suJ9iIal7ubGajC/JRNDaE3vndv9HDpTpkjjPr4Sx2XRL1lu
ARxW5NsfKNz63ni54SlF1/Tl9w8jz/sh53WAJaL3fo5yeks3U9JRs9qrhZZ+MYzMmx1ySvIh7NP7
RL7z5jt1bjrOW2qlZZ8HrWQ4F5/4UkU4Rh3qKjNsgTqbKNEKOoICKcfGPZLKL8JsCWTYpSblQV3j
SryOPUncYXWxczfkGTpIkS3d20yi4qgI/KQaGkTQIJt4s+SXpt5ubNr/t5sk0kvSqu3FHUTA2J0v
pzHMi5XtroePZqFX0VJLvbSFa8FVepZGpfUlaV67koZ1/ZJ1hg/QeKMKl+JNvzgUqjMnOiGvVT/4
6X0tHm4jnrIttZ5yCjJQH/gAG9vELe7dtMFroSzazTecP3TDV8K0D1yrsuySnCyQcCRyT9jTRh+E
6dCncUpP2Wk31wGoqx3FHcvTOFuqZ6sdDMGkm1tlXw3w2pM2eYqmp+KZ98gk5mO3hSPJ+jC1tvYo
aesbbsq6z1ADtwJ/n+3NCAAKMsUuixj/cd1DNQu8SnRv0arIXMB1Ts2SHLLt2Z6XaKxM+QPN7KrQ
qWRL6ZY4k7grtzGqvdgbRFg2f9up4bCmGb1a0AhCUUdkPiEnu/tWZFlkd7/621iLUKh3mfgPO0gD
HqTUWXKCwxgWydV2tlAM9et1u2tmVIVMDZS1gUcqbCIChPMiePSEqdBJZ5TL7x/GzSoqFjILccft
5hGwkdCe2juvMgnY6EZ++f1D82vegYLKzrxj6/vfcpc4kR0UzeE2syjxSmckC8CS6B+X1P9hXa48
HkgHDVGkM4wSsc0AUqcNr7R3l3cA37dCr4XuZnOTgA38RQnShiSczaz0jk2Tn3kNUrR0nO0bDaPs
rtwHiR6Z4Iw2npZL0KGh6MOwg2jMoiKiZnvoGuJjQoNuLA4cleBPSxs8Lynhu+uzqlkGVBb7vp6x
zQIDfXJTpwidLQuFaO7bxntsS5OCmcYtVTr7LF86tnEYyHPeKp4e5GqqJ9HZ5/JVHx2+xLW4qGpy
QTeeq5GEdePGlRwMxtENXAnXpSuT3qECeQmL4cELFZW1b0im6EZ+6fLDyDvKu96zsMg0grzLooPY
9Jau4dxN3HA/uByT/lt/YalM9oHbN6m/YWaXKo9I/9IPj7z5BtV1xo+DZUrC6b5DCdypmefU9/Ed
jAbHJMji/PI3MwWAbgbUwL3oGWYBZoA1GU5pBCoklSG2NIcERwnb3CaB7KoCmSG3ihweTclXK/iS
i290MCxqmsGrqKiiS/IqkG1yYgS8zqI9e62zvx62GrOreKiGd7XvUYTU6ss93ZqwHsGER0xHP41t
VExUwf3WHkccjrfsLGjkle+8f6LpmeXP18evM40SuNPoBF6RooPLimPPYMDMTblVXXaCX2z2IbRs
VOUK1+7d4+glYT8/OkPx3a/8yCJfLHafUDyFXZQC2U3Ekqi2V0KZtUmZ+wUcKRlrcfakw8KUJuih
LkeDr2pWaa7svbin2AKsWsnJ7pc4ccne7/tz4aYRCrgMzqrrQgnkrp4Z5AMGpIvcaZ9CWIHO5V9z
EED/qL7tSKhy2E8WuDMsWXjHKkORNwfQItqyfonE2ie7636l+wolqLFWE3CpbQk0fXCISFxcvrjr
9Ae2JOV97mXEMCGa+FOBU0VTQKhUDuldQk+1922r46C67divMtjzLHO6pYOV3EYe3Gy9y3r/GKAi
5rqFNJGn4qaoOzVNm07pXTEchHXYTKKTn1qe4i3w31FH2JKvBK/A4Op+5dYDr0iYovZsmSrDfqbr
QJnaqZuGafUkj1kLOZwVb2KHrfU4Xt58EAktg+FV+FP7UEfF0aTIIJXlOvO4JVC9o9ODO3CD03y6
qqJpJaExoh7W7RdJzmW5/F1Y1V3aZ/d+I3/2I57hQP9+wwyjm0v3H9a/hrp2Ok4wFOjrTiRY92Vq
WLU/9Xq0fJmaDy1bfGQDmyceu3MWpQ0BDQQUwBxTylHXvLJwpxMdrKIuOGSPhrul2qCg2OwtrzPY
Rdf8ZcY/jH6yUPBSkBJUZmOyWzIL98a9bYpandsoK3RRrRMgBBWPHXvZSfH3gsKO69P56TkORlcW
5mToqnVdVnKGFK0Hb6cH35P3MqvCXgaRX1l/VOVwuN6X7iuUIK4Tq86RFOAxBZFVk9FdfZu8Oz5D
CV+f/F/4pqV/HK0ORTv+n2UQGKykGbkKqRlZNtdJWZBzLubhxKp6Ps5BfWPjSuCWedfnpY81YfSQ
l+3FOod2mhmy4Zr5VXE0XuklfCMbAQNtuU/TmK3vC+SNqmmNADbdrJfrU6tZfFRyI04DVJv2dfqQ
WE9etX1vpjzbtYv91ldVd3A6bwmvd6SbCSWK554tgomZnKugJeESrHSfCWc07AKaIFYRNSxl0OcS
NDkvbi33az48V2O+7oDAvmV/pI5Kb16M4MAFVjk5OwAb5U4ZsYx+vW4Z3RQokex2chmZTMWDBc6h
Q03qp6HEyp9LASnLHlyEjtzer3elM5MSyNLvS7fLKkzCLKtwdST43Sb2ytzWBPHQ9aDEc0/dPh/r
VjwEWy6QOPhN0zUPZ8++baJVhA3enno6CuTLWWOTQyYEqAMaAkH73DKRHWvmQ0XZgKR0K1sQRTzg
zaIIITYSpozdCcc5Cjyjpamp1lxjqv/gbYqpTkSHfuRmx75V76aieWLckOzWta5sygORdT+uuXhY
SuuPWvCDH1i4F9D4Jk9SUTY9t52hRcnfmbq5H25BWqJIxv7b58x0Ztd9wGUh+bAvg45RzJdM9EMh
rSfL++UGyzufTLWpuklWNmaZZpBxSAvxcKkT6LrujpT+qVyHU58EP6ixUE+z6ql06N5Wb7SfG44K
ZLnjdIaEWX1jJCixDBL9gk+0wwST7Iu/9YcktWNnW79dn2DNuVoF39geGWVnI9AgGB+hDLWGni5Q
W0lgKnH+fH65yodutbJLKpQ1PATVKCJeFxBf2epj2pYGF/18B+UqI7qfLNIC5yc5Z2Ana6F6zoX/
XEv/vuPiQAt5GDZTteTn08xVTE4dsA0ELJCnyed6DwjE0fJMbCyfzwNX+dEd5KL8nDtQjsjsA8o+
7y2Q0+dZc6i70XC8083E5fcPkZb0kne2pDz2aq/YM7uToQcYwd6zxptK5ilXMTpWu9asWW0eExec
etsq3R2E3t5HQUyrtu4jlICePLwsZZbDoXubfN84cjxUIulep/nvWwKCB8o23eBqALwJJiJocQTr
I1mfQQ4TjoUh06LzISWe+Tak+ShscrazYcEpOyOHTthid330utaVfbnKaTKRGcdJsiYv6cyequam
IlKKso9/u0/uZHmyBdhpOuj6wCyQKLPyFhocSWAKZU0QqIAcPEbMy0WJ69w4S7UDFuLoLduetKUD
DSQTh6XGRCowxwmaZQgWrBerKB+F8CLIwhiWIl3Tl+/6EGFLNg/cFRY5D1t7t+b0vg/ebppXFY8z
Jj7pwCtCztwlb8wCi8wIaKPhzK6JKZXpyC5klwrievfYK1+mpP/RQLV6kO1NORWuwnK6VmSst6h4
8Nb6q21Pv+bSMpypdQ6jBOsAWs2qzRGs0h8invcngCJ2ftK8BAP5fd3yOuMo8TrmvMyGCaN3ZgTU
F4Hy+Dn5+7a2lWgFWUNfiQRrgQsat13eds/9NmaP1pKbXgo0HqkCdFrQ83jBivQBK9LgEMxJ8OBy
/7Y6PMpVgiPSeMMsJMPtVZwnMbxlc/Hzuml0A78c6D6Ekg0ulK7KkS2zRjvYLVU5PqUpc3e3ta4E
amNvjZwGhBMpHeuuT7LyRHiNe/f15i9L4n8e32CWiy99GLw7C2+VdWbHVZ9FFPg/MR4SL4nntDoV
2xIG2V8ZpYYbgM5Sl98/dCaSuezyDZ1ti31XTvN7693E34nvUDZba2YSuLFKPLj5cJ9vZWRXo2EG
NGHlqZFbriV3hpycfbeMS+/rnM1/tMNwvD4BOpsoQVsu9TqPQ4asmT08Cz/PDih1vi0lx1VkzkhA
g+lngsUOLX+tFtv5g9z5kn7rIAHILAZVcmY4LGispMJ0MrzJ9NXI+zPueaG7fJMZ6gWW55uMpGJ0
Epik8VJux8C+Zr8LRwAK7tpbZWj+8zo3Cn6GfzvmuKUyW4ULQe103AGlE1VdexDk0WKv1lI809QP
Z4kECJIS3FQHq9kQVPROPZdtDb4RFq9lIX7MOJ/cj/aC4qi0+IVq25tIOPFpSoCvnFS1LRvvPh3W
NUbKq6tCHF7E37fNjBLSybBAe4z73v3qE/dxmYIVFWqp/XK9dZ2NlKiuwCu8kMW3odAiXrLhzSv8
vVeCplGYzPP5Iyzso0S3w+pV+oTN55HnYV7PUTZ/ncf7qnkFziEakV52yc86+XX9gzTRruJ7Ahcv
Zk3e8fNSNgfoZD9nQ2d4tLz46icruUp5lLdBacuJ8HMLasmZxoUtoyCLesF3kJE4XB+/5gar4nwK
AZEKUqKTgvT3eD922h60otN7O7/ircuuuWE10fVz+f3DTtFyZKGSTfIzHzlKoP/0l3VPunnnbFPI
+zrq6mV3/Ys0M6JifvJyyFHkbvFzvRAvRHlfG3Jhqr7T7K4qK5Iv182yF8rPjfzT66vjxre9X9lR
SjYcQh5X9hpkJm0PTayo/Eh+Ttu+nWznvDlp6OV11NT5rmvvsptNdTHhh0lxFyYCB+RRcZGN+27q
u8iyvfXGeVBCvfQcz8GV3Dn7pHieUEGEFC0bDKccnTspQc5rmpVb7znnAJy0I4fM1+j/SrcNRfx/
C0EfttrEyaZzJ2U7b62pqJdh5eetz8qwHpY1qrfMlLTQfYdyCucW8RMJ1skztO92lXuw0++tSw+j
826Lp6kyPcxqXEnFAwVbDWEDBgRWm4xh0LBDCy4XlC2eWm7iu9ccF1RckCWc1uIiYTG1KYhKXp08
iFb246aYVlFBdkuzYcx8hEKf77NKCpT8mKTENROssiNt0MSlPkWYcQY4rM3EGIueuNH1kevMouzW
qFZaamxEdiyr36V8w/sU5CT/ut62buSX3z+Erz05U+PXCN+ALzvLK0N/GQ1vUTqHUYJXNms1j0C0
xGUTHMa6CTtZPjlAbeDuYth5dBs1V2K49TdAWSZMKrF+2fSlHLvQ93dJ+lcBYtRmeanzMhr8dnfd
WLovUuK4B+K/ZW7A4m0YX0YpAQXKwQf6zByToLVuqpVYRpVI6pcEEbCgtiBqmua7X3pWuCzd7+uf
oDvVqtgfUB9zd5HCPXMud8Pyo7LuO+pHA0khF5OFXfO9WN9S+QzuUIP7alxMhQQlrYPn/sJ1zuUM
jmiv37K9U9Y3bhEqImiAWBbLisA5TzmP6nw7dJsJg6ob+MUNPsRGkcwzl/1ixx5P3ZDXzd+zCxDD
9YnQNa4EdZk1G504ntR6Yc/3BGX+X8ccjJ3XW9d4qsqU1DikseaAYsmof808KtIsSoIi7CzDYqpr
X4ntJakg4urZdjzTHSNDOMqdTMOuuIkLjnJbietViqkbCgvjD+QusKd9Rn9et4zO7koMt0vNpcxg
GTpkh8xeH1NrPlxvWhO8KkGS2y5lAEp6XEjHZsfm5BvNttBl8202V7FdtEVebesYPGZrdlYqw7TC
TTS3ARS8DT7GVYzXJFYm/DHw7qeVBE8sJayG+kBivV03kMb2KrYLD2n92nqwPbIlh3GcIApnohrV
OKQK7oJ6DSDpBLGajxuNCo/svDx9J557FG5pCCrd8JWQLQQUkRqKCQg41LsEi+bCVPuicR2VJ6kS
IIlpS6Swc3d7GnyE6lbb3+3F/X6b5ZV4dWlH2dYhVwIyuz5YIizAu9taViI1mSlJJs+BUYA4tErv
5JTe/ramlVBtNrlMBfCA8Zo/0CKLHUmP11vWmVvZZusa/OaoikCCE6ULll+FUBECx4KpsEPjKCqc
S4CpZcKxBMUKWfpOyTiENjPxjenaVi7Bo+X3xTQ2dgwvgezIEll4kb5uFV3TSsILNGBzJ3o0XXVv
Yht2s5Xf5iQqfGtwS+Y2tLbjcg6+1VWRQuaV3OYlqjbdlhSJ8AhW3a0PdhWZjgM37aI6g1x+/3AA
8NLCX7cGqekOZZg72dFuZ1l+fN3a/4C+PsnNqFittsimfhwXcm4Dnm3rcbaDthZgnZjI8pr32WwN
u3StCD1yELgUP921XyzoOK+lWz1OQTBVu2puCSoc/LZakhQMVulWvuTAGA39bcl5Vc7O98csS9yM
/u1J23aj1UGCfkcnOzHp5WkiUeVRKsdKzh141n5vRZGvb463Mrar2zat36SVObehdPg/94ePM0kX
KM97Tvp7DZphn62LfK0E0JCCMPHr+nxqnEWFfCWL1YxyKLzfPa3TQ0GW/oFVYJ66rXUl7J187RKH
9N5vwEWQQhgrCHmPw2pYD3VjVyKfUSsYZbAACgfoPvuyJPCufYUXiJsooShXKZWs3Jp8PEKiA5Ty
2/u6lMehTufdbca5ONeH2W1zP2nTIG2gRzLY2V1QTP0LCAcTw7nun6Xkk0ilF7N9aJ+zMiPTcql4
9fwfTva1XWQE/orQKus/UwdEmGkyfUMJ+6EZ35GhDAPQeQYD6LocgXOmZ6p21M2Ssol7bXfBmHOs
Ea0od1Nb72rLpLqpSUqqCDDWNCMPJIBUYZH9sbZNxJIVmTxxaOUEDtefIkv3HTXV3em+RNnZJUsr
q5pxWA7LFOVr1bLzClPbmhVFRYSt2WSXGbYvAdrAY255oZPHvWc4wX5+zLRVNBheo6ckgGAymKn9
F48/2VUWAkoIlPAtnoyHq397WtdTC2iRBO07dIsgfRRurmeIks/fAmwV/VUONCk2L8Hm66NkLVte
s4XGQ/+e45CfBLc5qa0CwdalrC3CL72kY/UKNZMvtlUbDiifO6kdKHFu0wY5x67EO3cf3PklkAz2
3nOfa7uKEmR+rL8dYkpa6LpSQp5ks13iCbYG33xKw2VwwqC3IvB0VtCoBxQtXNIHOSaG9Vc3NUpk
M3DGstotRRomtbWvmgpa1sXBc7/kSYXqr86wm2vSZbYKDtss6pQ2G/MH8DrGJSdRH7DQY8s+Z3sf
jlZT6NktfLqve1Mx5sVz/7t22oES6pvok5QKlj/4+fBQl+s+JclfkDsA0JdHjcy+icxU/6H9POVY
Xw6dQ2mWDWkILdWw98ght7/4PQ+HAsXVlnNoLCta8F5r1SZQ4ucC9NRWYWXjOFArwYNRGs7Nc9sv
B9AMhBN59Dr3UAUp0kZtGDj32FGjsX0bHDuU+WQ4QmrcRsWbUcmlu/h8xdPOYLlvI63sXRb0474f
5nUJR4bXPtZM0uCln6+stoo8ywZoxZLKQ3fuNr8zmtwlwsFxPjAArXSfc1l0P2yziw8aBU8maD8F
Rx9IUKJqEDHzl30F/OWULwYlAF0/yjJCoBqSQ5MB/fjb8Fguy87JL0xs/p8EL4qOUQ1M14+yhhTp
stSNZaOfdZ0fHLyFtmv20CX0YZFQMKJBfH3T0PWjrB7lNqwNqWb00zstePbzJsPRhKSPq1WUO3co
3EeISZp0DnS9KRf+lvjtOIOq40IlX+1t0Dnj0HUMXP+uXgA3TbNv17/qYqVPFg5fWTjKqYbOe3dx
bmZVTixBBnDw2tqQENFs5L6yVKwBNowhqDaE7Xg5lZLgCCbvXUqcMWzwIHv9GzS7iApfy2TC626C
dEOYNHg0m/A6Ua3h1tQRsEm7fuv26fZMfJMEkWatVeFsmydRLiCa9kEUzKndPZjOM6cOuWUJpAsX
FPGXFyLfdJhQ60JGwR8n5k/Ferj+tZoZUwE5rKasKyYZnNcA6m72uIEhdHNuKlqmtkp5FcCXiykh
wP6RupgiCjr0FBqX0da0pr1Kt4GonFczhVeQldOvEPL4M1i83RB0u1mQIlzT7Gc6ZPd0SPc+rSE1
mve7m8ymou1k6gO1NFn0a79Jeyc6983ym9TQuGbNVvUC+5z1y+bZ9OuFDCt0nPZk8+HL0jQGD9fM
uQqxY13L0zKg9OvQuai+4HhomOrNsOHo/FlZatg4Y+Hfcvo16HH1GNtp13gZaLHyKgoKf4uQZttN
NjXJ9Oi+RVlxrHyrarYN9GvDhs6OctaBOmmCuMS36xOtdS9l0XFGh3X+KOlXKE+OYUs6GS0iB2Ki
zR+TwcIRbPsdtBWJLbudQ2szlXBpPkyF4fEWWrZUzsm5TsX3LFidEOu3KUn26UrqWqrgHEqHGAwn
ptjLX8fpcfV/JCJ2cI68brRPHRjNKz6AQp6WeMQecY++p+7ZIfti+nK9ad3IlfnOprKoe6AZYkIO
JZLAaZ9GjngGc+ItwYGxK/Md4P4YTIk1xmlw6utjvhlQXZ/OJ+gzLtvNh4OS7aMywi1lH6/ZnIfD
1ORhx4hJEuLzJ2I0fwnHD8331tzW1QyT7/ziD2G10Pn41bR3i3iY0yNjJ/fVAOjSfcfliPGhIzHl
waUqY4zdV9w3WhOw5/PMKj7gMuEf2k22Omk3exvjGQIFblTcQQ3xkD3w0A/5gR6DL9nPmzxIhVdV
m7dYorp8gHvg7blLjl157qfG4Ps6+1x+//AdQR9YpZBzH/f0Ma/vW3G6PmxNTKnkSqNAoSuv6BhX
1QCvX8K6f9tcQ1R9umjD+ErA5kEyZXJNh7j2ITh9os3c+39O3dZ59W6UeGQYsPI1SX1vV0ne1+GY
bA6ThsjQTr0S055YfMCtYLL5Lwq6xG/2YX6yj0VMXtcp5odyT3Y38fTjQ5Xo9upC2JvvjDGjD758
nsiIpMBf12fo85Sja6loK1m4AytnfEd+Ii/OO4+ssDxUMTt1Z3tffRMR/mO4Pmi87D+oq7IFl1GW
Qcgj+2r5L2lx2+qnAq5QGpJaDIJlsVj5X5MPHi9vKA20A7oxKxHe2xJ1bkk64dUx4v5TsX412P3i
pf+5dcDul5D5EHJrZTFU5mHpsJ6gZHjo4v4oTnJnR31Ednl0vRfNxqNyLg1JljY+CsTjwp3v5Nj8
MVF71yfsBGiCYenQhLjKudTOZVV2BbrYsteaH7f8D8ENpzJd00qALxxZ4m7gXUwB1Ju/1W1cmQo2
/nmu/8z8SvguztI7fuFjZfKjfjftrV29k/vkN9+LffYwvSeH9WDv6X0SVfeguw3ds+eEdJfv5b1J
EfUfiZnPxqDE9TKibHVZ3DF+f3fj/pR+y47bMdhvd3W4p7v0EbEXZQdTVlbjySoey0oL280b7OXT
/Gq1x3osDB6ga1jZxbveLoOaT30M8RKx81g2odTUNwEWPj/LusD0/jtQxgbiRVtJxni9oxGPhth7
lAdrz46Twc1041dCPGczL6YZrpAOJ48dndTQrm6LUIXqHLBw2FURjLGMrAMJyx2Pukjsgz3e0qPp
Cz12hp40gaKCsMo0WQcI3eAYUn+nW9y2f6WLIVWm/Qgl57MwXvPK5mNcn9f9ENaHJiJRFq2H7sTC
PhK7xvARumlQop1CZathvjfGQZFTYMdpNc6x06xGOLyuAyXky2oZK4Ya7jhd7qfgLjMx6enaVcK4
yooRgENYP5XOKU+twyLs/fX1W9O0isSaaIOa/EtoNU2xE0MAfQXTO5zGZ1QEFm2ajXTV1Mau81Jm
3y7FDtJUe65zGhV/taUJdp6OXTxf/q6/DNHFabpd14QQUtwVB4g2Hq5b6B+AwCeLqIrHkqD02DKO
WyGN/djebcf1i4vjtxMVhzK6SezQtdjFiB826yUphq4f4Tq84cfWW5583zTFunm4TP2Hpqd5sDzU
Qk+xLb66y05Yb1NriCgfTXxmGiV0M46aU17h7DKTxbnv7X44rVv2m8xpEjpWte5k23q7deP1bcd9
qnQ4Sj6Ukyi72O/PzL6X9ffF9CSgiQT12TgJKtfN3aKLveE95Sd3eL7uP7p21UXB90g6QCw8lmLZ
2ajSr+rc4Jqaw5f6Pjw00HVdFgy5a9cwk08gSOjSr1vlGfZdnecoCybqrUfRFAiyYvoxta8eSkTJ
bfdlplhlGDLpJ0PQx93sfC3Y/GVsZXbbmVRlOBOsqcQYwOLB/EcmQUZyItnJdl+uz6fGKCoizsmF
l84W7eKRvfH8Z9A8jtXX25q+hNmHSAUXiG0D6tzFBHFEfxdkN063eaFKbkaCzS9bDzcj2/qdlD8m
owTNJfI+WQJUPBxlxKd+gob792nv30HUM/IeUYK+syL/2Mamo6zO6pffP5hGVgxiQBfTONUhn974
diiX9+tW1yWJ/tljPrTNZF4l9oxPKM9J7Bz90xb7oR3htrdLDC6pG/7Feh+6aOVSO4uPLkDC8xOX
YdAFb8cZ9HXXP0GzEKjYttLNGAtW7OI+eUkgErF2+2XYO/P+evO6LVCFto2Jl5btisfe/ER/e7hK
evsCvRycCNcV4yFTs1L+cz7/YCQ5OJkUDXqZ2mzX5QwpctNzksb+KqLNzj1wHGe0je3kzm7uZPC0
1QYkgsb2KnlZvSWWm4HPJ3aGh2F+3vxH0R0buzJMrW7kyuVENIOfWN0lC+T4e6dw75K8OWyyMOzg
uuYvX/XB5kPn5WzdYBiWv2Tjoa/ffJOKts4wly4/NF3JxunTtO/jdqTyyUeGdG+Vdn5frGX/Ujtr
a5gAjduokDZpVX5ptbBQ4bzw4ZR6hnY/Nw1VAVKV1chRVNhdC/t7yV6LsgmL8SaAsktVdBSxZS/a
Ikck5UMkFxElJrWSz81BVWzUusq8k5f9SfA2ZGh9SW8q9MGgFWexm9qHFhLpY7G5G0jmWf6971Pg
QK4vM7qRKw6TLbwfSpyDY2c9kGa/mM7Wn59SqUqFlYnOa1IBNaHJ+r4sQwjocTi0cjdPqFPKwyow
aTBdYvK/eyENlFV+Zu3osgX5Yq/J93WSh7QEFpC7zTHjfN+XMrvRUuzfoSXFmECTd8QZhDwM2Z+i
f7k+A5prFVUhTv42ArsFpltshdkPcRziLYm2uDl3Z2tPj86pjk0cnLrJVu60sy3TvKiWNgaAJWwD
sQuMtbeaplUcE+601VwXsE7RfpnGp9JUtP/5gkZVjNJSdpQGQC7HPVS085b8TASj0dBb4dy3JoZ5
3eCV9X50S571PQbf+mlEq3pXMNMNR+OevhK+siSDrDbRxRt7k+zpf5xdWZOdOA/9RVSBARu/wl3p
Jd3JZJm8UJlMPjBmB7P9+u/ceeo47UsVr13VxleWLFk6OiLr0Z0qoD+vXr3xPDN9QbNgJbwsA6Uj
LA1k1951zj5y9upOn/Pp7/sKajqCm9Te+BQC1pVl7DNMcfAbEKle/elRrV3Iig08leHO1wmyHIwE
ctNM9GeKOj2wdp6KhKwwPzNjO29+fXbd1HU0cUkCxQcVg5jbSM0/7wvHJH3tTVWnSc1ByNCccw9g
ueI611/HsQz9/lR5O+WjWa3weMmosBBHOY9++pBa360tN24QvQ4wWqjfd7kgzdkvRmCMfgT2EC3O
rtE3FMPeflccG/2MDZ5tzTnB0KfOnyPQkx3vi91gsTqapygHMk78tnTzguSKs0UOYzhOHcGz1rbb
WByhWSm+Dl60queJ/6+V3wex0+HqcJ3OrUHk68BcSyA2BkC4qNqaamY6Tc1Qra4FVUcNoQT1i+U/
eeLztOWkTEtrXpZ7ucqLm5qz7mkAhaa8JMOGevP3HbhOhQVvXTuDf4tAPoD68zw+iCuLt+sAhlKo
zTQLZSx3hM2w/nBwTn3YR+uhR75+Du1P/Fyf8u/paevBbHiz2To3Fg5gQtM3vtUf8V4+5if+o/9m
n8hhefAPyY/7um/6io7HQVtjzZEyvn0Fpd1jfZZRfxi+kNAOt4uMhjqWrcPxfGdgtnDwleobfU0v
01mghPYxebEi53WNmjDCTLuoOsuvG7/KYNI6X5YLoFRFesjO+cQ+sG/sJI7ZQUTewXpCDOdG5LJV
sTYos86SpeoZ8dbNY1bBpeS/8i7Klo28hmnp29/f+EqAeMpxxhy6c9aiiV4cpFKVbwHiOjvLN1rz
Od3ILZk+pNl6pzzZopEELw55EfLsyLjdNaePokH2999Q3Qgx2E29POeVkIe8+qXWjxuHfFvjnWhd
h2M5nSJ90+J95+fjKbPckAbqKNmLnf5rE3KcSBsuaMVQPo0w9SVc2Id+/ef+t036pd0DxBlaD2U7
HE3tRnVQhJxsoEZMK2sOmgmQPQW32Jfb/4zoYlYbgZfhjP/AaZVJMAqKp003iSmsHWZf/bz+Jxk3
J2m9335AbR2rVVKvB0ILW++PC6rlLVISYfPgHcaje5Qn+jxuAQr+m9jxzsnrnFjDWhB7XKBVmHt0
khfrp/2EZlS8dlBEeiYv9k/vG5BifzW4UuwL/Uge/Jdd566jucZp5oWTwCRvnQdpMscYbLdhhEbx
aeZOCrdnmYL4VDwdxaU40ZcpD4eQhkC6PXhlSI/7foRm7ugREbJtVlxZ1oekdUKxSVBuUF4dzJWK
rsUgdtmfHYenx8ZL2mf8xd1IdRmcu47msgdk0GSzkEuXBhjyp8JhlYdKOlE956cuf5qCvyjfAhOb
PqZZeNG20+haE4r9zpe0uq52G8klj1LkZK0mDwsRr8tWR6ohv6Gjt2Y7VyJvOoLhVOWB9U1oKeuS
VUAADMHHMhVnsHRdd529juXKk2J1F4mfVbfyUKv5idVbb0fD4evYrWCdQRbZK3LBQL1zizGStNoq
4RoOQ4dvJcQDfSobycUSOYbzjYemOo3DsxfIQ1BV57U4VvbWqErTt7RHdrKMk9UX+NatbSkoPk3W
pyWZw7WhZ0a+VePf49YgGcOx6/iuG61Sa2UQmO0tsUKO0v6XSfGxSJ5n9nVpdz5vdISXJ3gRNE1P
LjMvX30AfMLGW37dVycD9AbsOL/7dy9FZWRaGnJpkykc1Ayw1HgS84xOVAyCZAK9o9+cpI/4Zjek
Sc201FlC0xI0EzAW8HGMh1V1dTSuW5g7w5NNH6yHcim1hGM7lzrPHycoQpit6aXl00Ne1n44W1tw
bIM79jQ379OKZ21Al8ua+p9LObkYntlX56R2d83MpLYO5kqRhrJczAy6pLL6RMr82V+2BsgZpKSz
aNWebBQF+yEUVwXDLzJVdWkd+cCdMXngigbkFYTBpPnWekHPtrgFDSLTUV5uykhVBvgqBqT+7G1P
RO0KwomimtINB2NITrma6dfN6JVqrJcL6UtLfJCVL6xLg0Fq7FNvLY79A+NnGnfL3988yTtBjF7R
bWU3gaFvbq9UBqdlLkO7/Ugr/1hXGOTIZSSd7kgSK8py97puDv8znJ1e7q2btSkw8q+9gj0ObSw8
9Kbs4nRD6NCTRdMNTJjBSHUiFPS3rk4dCBAy+pl6QIMMf+ajKDdWN2jCH/VefykWIZz6OqVPafDF
r45eueEfDbf/f8HZmzdXqQLXaUUK9ntun9w5Ae14GYLTAe0H+SF1p6uQf6fZBnLYFPL99yh/8zXQ
vFckWHl7vaUTaFSc2uEDmpYAgMqPPD+oJHI2AlfTO1+vAEvK1sVuF8gMIMPYPeQn78V94t9t1ICR
+Tre9wemk9GuNTXOnAtHNlcxDPS5Tuo1ngLE/W4OfoX7nzColg6ZJJlYxFzZ9OLilf+TWm4wHkmO
Ozvat/7tu2/OpFEcRc/Apxfkv6zjIoPiqQD93obqmnav+Ut0CXpuMjJAxMDZ7V2Gauymj77oBFqz
9+1f8489dYIGJET04kve/yRo9UWs52/NEjDELH8MJ5VztjROX2BW6z+05ReHJocWFGR5JQ9W03zo
hXO4/zsMF5XOYIeB20mDRHVxFQF3oxlF+m/MatxnLgjoz8G4fijtKd2wRIPe6ijKzgLiSAR1de2p
/asdS3Ly/fy6gDPnfP/XmD5wk+cbrXLzfs3FCrmRgf3F+PDCbw/wsdgQlkGtdDRlI51imEhXXYep
RJOtqrJITGio2bd5zS8mQTu1zpzk18GV12AsPsxpdcoDsnHnmmRz+/sb2XBCp8BTQl7Hlhwx9uLi
oDbU5bsIhait89nVKBygq7WVV7vDGEVcGEjF82Cn4mj2XFtTP+W8wt6H9tTy/NhNOdi/puN9yZvO
VTPmJlmmBuMB5TVZ0zhzgtOUpxv3nEnq2gM3B1cE6zwpr8ruTkXnfm6XNMy8YiOPZVpe9wTgvpir
oJBQ+PpsrexxbNZoGLYU3rC8DuJT3Oma3i5v6siieijOcp5PM6qWu+T+Xx77jUou1FmtpvdT5MgS
wPFpwqMxZ1uMou9uHrMHbn9/s/qae3nDmqmKkRE/pS7S0a118LridH/zpuVvyvRmecHUXLVBXsVl
lx6pP0bzEDygAW5DNu9Gydi9pvJL4g+qcaSKfe+jHJ5LzO3GOBN7C5L8rspjeU3llUv6mqeFitO2
OwDK8Ejncs8ljKU1lc8YisAz81Vcr/Sxtr+rhbw4zrf7UjftW1N4aHs9zBSLD6w85JB8h4bCXUvr
NRqHrnMOrmSIZBAh9g6qnF09+V6gF2Y4JSuRjlXGIF/gr5zmKJUM3RQJWu9qPcEnbg7+jTom2eJn
2dhVsY+ZLkPZn4DUPrhWfbgvHIO26wWYVNXdujaqiq1xPjmkuebECvus2dB20/K3v7/ZPTgAAUVe
YavwfYE65SBBRDkek3yyx8m2K3vDZg3aQ29/f/OZCpiRDNPSi7gAN3woV/ns190u/40T0Cw2zaqi
BFenilvbwvQ90H4MMjgAuvDj/hEYbgS9EIPYvnQlJpLFbMgemSMP/ux+RTcqkmblhnzejQbxEzTT
pTxhY75UY9wu1kMQfFsydR09AQIOWx2mZdnjzvEZzYgHFpAFqj/GLgV3fkkj4a6Hjm812BmUSS/C
zKUs5szCr3AZerDc5Alj2jGZcteEDS/QCzBuXdS0u+1+aYqIBZgeIfsw75779uv9g343+scHNFPG
wLkeVNjLGA+LjOqyO9mt+pYlIvZBv7Nkj2Df+Xz/S4bz1gstRVo1ivjzGHdIv9fHjjrHxHl0ls/9
vItSHT9Gs+zVm9p5TNoxHpf2byuxxmjN1dYrzGASvmbPfu3Wc+CPYyxkeprS5nEMkIVL88jh/pf7
IjJ9QrNqvnA/a8d1jIvcPs7gf+swbBkz1fPYG9a/7n/DcC3pJRfw11eLJ/Ez7K57UmV17mj2976l
NYvOZoVpa0A4xL5Qh2DOHpZ112MLJ6tZceK2QG6ssIOEPzfqf9nwT55ttbIaTFgvoEiPDZKVQsVq
TjEqR74sQ3eUnnO8LxXT8to7keVTXQCSMcZyDg7z3J1n5R472e15anmBXkgRaWE3HlVj7HXTo+tx
jBPgT1nq7lz+pqpvvNgkgSZ2MKQvXm0aF3YeBl39wV22jMoknNvf3yxfFWSaKg6LrZBSkoF3dOtP
VrvV4mHQdb1OAgpYqx3EgMutYD/LtC8B7Mu3iExMW9eMlXWdcnEbj3HgFA8krZ9LLq+u2vUcwrlq
QXM123TwF2uISdodRDMPYTejGaDOtkJQ0/41ay0qwjOR4WRr38czjoQYthkRsovOHvvXLDZ1wIWc
3GSfJPzo+evZT3blCzExlf+uNGxsapW6CkH/CKaurjhmqObtMla9DmK7kxwm1x9jQsjfBV2jCYn/
cAl2NeBi65q79WRdAq0Pa6WTfM5B0R0laBc/riNrN36BwYfoFQ8nsP0afHNDbEtriEpXVVB6z/2O
Pkr/0W9mHu2TlGa5lARkGvsOF0O2HN2ZPIAfMqTDVtrZ9DM0b8sUmNdpbsPbgm7QXfJQqqeGNyH4
qzYEZbgcXM1+k2LJQGMBA+NINCc9+qaaLTyxwbT0+SIYC+QkYFWH7udfESCCUu5hGn/dl7tp25rZ
lhavp9lKhnhZqks1oXVi2QK+mZbWTDZY3D6zE2wbYch1TLwDMrT7tEXPxrKhSyQhuOc9kfwADdd5
QXoQLIFbc3oMwaXe2J7lLZWDQ8d4FqSOqokf2LQeF3uUkT+Wjy5wPbvEr6dlWzH2vhyRKsHI6bPf
up9p6W00NxlU/o+mdpW1veuKMU6RcLQs/+i6oNeg4PWku2rUXqC3tHcldWtewWjLagmbEfTDxAs7
9+t92Zh+gGazU079aZ3XKi44fRhZ9gpC3OdRJIeR7ZoPjx+gGa3VLcjZBThnMffPXZE8tv3G5g02
+x8w7U0kEvirW2P2ARhz2HSc+jJ0eHkK0i2yLdPymtkSKVIlbBxuUoE0Kq+OS5s/T7Q53Re9wXT1
/uoc055q7sB0W+p/yDn/Yatxn2D0vCznqxrSPkOqIQFKCnhQ75TLvAzxTtk1/M8L9NwsJSQl/oqr
GOFZvDjgbJ/EhyQIjmgD3oCRGwSkl+ZRvebMbRGtjZn/ZcrswwjeovuyNxytXn/POJhpO4fAqDL/
gXqvo588g1x2n5vS6+7DAm7XzkMc5QXJfMzACn6SY7rVE2ASi2ayMnNtewVAKs4b/9Ge2TfSVt/v
i8VwG+h1dymazvdqqCSz2dkX/ODZ3ncwMD8hy3G4/wnT7snvgWCK/hRV5O4YW6wEPEmdRJ1svHtM
S2v2Stskozf0C0o07d9eFtiHSaZb9EamxTVH22UA6HcLlLEcWgfDthJ1nICA3dAYg+D1xuqGSY6M
OPRxzgl0xY7WqcH0bQwLk1uwGsMP0BusS8vKWuRQkahAXdWhxVMezPusyb55+Df38OjMTtsm0Pdy
4tcAvaD13H1ke/N1+qiQLOBjwEBOGAMAthZPQ/2yyNdd2mjf7oc3O29dnniTf7uDMfW8TjHPo8jE
r/tr3379H8giL9AbqjMpaiTMEHasoNaXPccAjRozIovHZWVnG1nN+58xXGU6lwtmW8yzM+A6GGd6
BJ14OI7JyVu3KIJMy2v2CkxZ3TEBCTle9qOY+blV+RN4dnbuXrNZt51Z7QFUGvtToqKJLr8Gyupw
qLqdL0+d3QXKA9bVqVRx4XShI6ZTZW+N93vfpJje2t45mALRZHgZtoM81kv2kKf+cc+pMr2xPSc8
l5bCqabK+3fOii8uKw5s2BqyZNq5ZrGpxbyScZiUi6aNPFEf1iTbQ0njMb27XYAfZWTWhOx6gSEc
bLra47pz6ZuOvrHW2c8ooSilxsqDiuf2wfV2lZqx65ug3iwdAFwGcjDcjn4iD3PnoW942VBxk6y1
+HdyrRVQoGCIg8DqD33K5xMq/t/u64lpcc08E55POW6ZIc5qFaOr9Mq8LTz8+5bP9CZ24hDRFg2k
3aCozzEOJqPjpe2dXd4ayva7xBM5D1kToMK8uJkTetaAEg/x/7dLLHrveiFGr7VdmM+Q4TJJ+osj
6n1KqLevj2UHAtsaNxadVQRl/xg4W+UWw2Hq4zR63FDSaxAFtP6aHPq6SiNZsn/ui8RwnHrbelJQ
hYStxGtmAVyXusd+GCLHz3a9Zlig2aYk1pzOBSq0xCZ+WFWLOODttO8SZ4FmnkVnpygvI4MCEpdv
jVI/l3Sneeq96mNWYXT5iOClq6UKW993Dh6m5m0EdqYj1ewzX0akCEYPV1bjkwhw8Cm0KMZ17ztT
zXtiqtmy+B100eE/lZc+cPqVFHIjbfJ+TMr0gRh90XlKTXhdp67lhSpArlC09fd6/kVltvENg3j0
bvWKWFXfYAJ1bBUVKLP5iTob6m5aWSvh9A4Iy9cUtrRS9s3DyJ8oyed9t4veqj7wUq1FB2cBWFJ1
dAvHeUT6sDjeP1TTzm/n8cYVJXWXTUCoIqux8J9plYAteYtB1XAH6JAn2nFA8BgeX0E/dRFfMLSx
x9AlVWwNXDLt/fb3N3uvqsGyqcLeZZZ+pl7yyYHC7xOL5kapn0/WSJchTjkKH/7iZGFdt/tuLx3u
xMXMBza7yGZU1q9MVJixVfVbZSGDIemAJ4u1Vb2sCABQH6oxM2/4nCR5f/Jc+ThlO68xvU/ddbN5
HdtGxYR/tZCnbf19flqHPQmQuk2Di+giK7LDxNXJDoaX+0dqUEcd9jRlCcAN6GKJk/UVrkJYP9dd
VOMe0+FOwku4wywyxKv76GKghr/uDIt0pFPrsn6qwLMbzwvKHGR2/qYufVDVFm7QYEJUc6QYdpWl
iiF08QXhIUcnEvX4l/sCN62tmSdH3yFbJdzoVHLkjqzWOnouczYs9P0HL9MBTi4thtYvsfO2xCsL
tIsjWz52aEPoZHISTbvhM0xaQ36/Y1aRpqxBGTFurfEssl+KJudh3jJW04/QXGqXevmyJgN0UpYk
lFUfdp33vCzdV96LYz6rw76j0MJfgVZWsWL2C6BUsnxELDbFOZEb/Q0GEekIp4SOmeTklv9FL/6U
eRgLWl3KhW3kewxq9AfCqc+lm1HkBAq/W0MPNYTQS3Y1d3tMRzclVeZzvPG6OBEdZl0GMZnTjWqN
SSyaZ53rCfmvYerivOMnJDauae6B221fJobpUKbZrrDziYMXcVJR5TYPHQ/Crt0aD22Suma8HZGF
p4hXx37rVy1wcYxPhzWX7bIhHoOf0vvGCbICA5S9idGZHByVzOtz4LQLplraLhBNgXe6r/r/Fd7+
zIwxHc+UuE4CDlW7R96EFMVjWwZu/dA79UhlWHprl82h39id7YF0yXOWhyGxk/mJBAPl5NA0spVz
OIpGpc/MwjCRj5Y3DD6C0xQUsn6ZrM1h9ZoC868X9AzZWYjJskqCDamoJEJvZ10wUiCcsmGeHwiG
RpRexFsW0B9eMeXyr65E4Qfdcq7nuWExAQe97+Wo99LYDukpHxDByKQboylX6YnbOxMBerW2yeaq
oWLGcxokTaHyhAhvdnn/xAyqp5dqp27JMG36li5K4eswjKz56KeDtS/C0OuzjJKe5y7AXE6QXTEv
tInGwV43tm6web1CO0yo0CYDsrBilnbYtoUf0rR+dMstOjuDbHzNYShVuHPW1X1cD9lSfOxRfOgu
ANQj6NghfIKOpN/9nahd1mJMH8DhE2kQ8xLr0SmKLVfx7vYJ18M7kE/W0+qyMh7XgMZtv2IsYdsH
/Of9zb8rfiyvPcN40dYYDj8UMeY08uKpcccQBcONs333wsLiWhaTqCybHGmXcdeyg0j/QsLn11IB
LgyW9vvbN33h9vc375k8oaq1urGMeZMfPXbI/aeVYMxI8fX++ibp38T2Zn3wZCV+gex03KufaljB
aGGTLby5ae3b39+s7dVVadEsKeOMdgfpfyFyK2lvWll7iompHpjM0K7QWmnUOsHVzf0N32BaWgvu
KrzaczdpCtALT/3BLi+uaslhn7A1Sx0n1KkqeyjjEqwlKx+RjtlCcJm2rdmozfCQG6a+iHOQUIX+
KPNbmmfDLxsW16O5sl6YXaRQwgIJQW4V16Kd9onkj0huXIH/qBX0GyyKi0PCFuikXdLW4zgJMs9S
FFC/ZiiOtOyP3NpiPjAJRLNK12vQ78dUESMrHVktkvXrVlhuMHg9hgtmq7DoCtUWrDi35IO1hgLl
uqXaiMxN699+0hujtHJ/6obytr4Tu+LAMh621tMa7AJDEq7HcKBaTpogoOQCZMz3wZIfwMxDQ7Bc
7DxVzT4B8KuczPdhQ2P+Y8kcNCsOWzQmBl+he1InyB2J+X95zJJznf4Mggu+trFv09qagVZBx0gm
lxIFdvcSBAXAiWv1ICzm7vuAjkjn4+DYXQCdVJwfZdccepq8VP0WWM6g8jqtj0Md2178VALDJq51
9pIXu3rhCdfB6IEvGmA2EV6AqNs9LKKKO9cTG/7TtG3NUgMrna3chtgX6XZhU/Q1RhDzLTi3aXXN
e2KCNbBlCLrwVPw6y9eh2ROoQySakfIysBTN5jKurR5doSPw+Vt9lQY91Jl6GFC+TsZuAYUqjjZL
n8q1PiztricGdq6Zp+zxMlyCFn6o9eYUU+dL8jHrxNbLzSRwzYMKa/D4/F9/nJAPbJmvFd/n43To
eb4C2N5bqF30RRGhvQ+cK/O++FmHnvNhzbqhm2E6WYfRqN2zxZ2N29xwmjr0nLhj1dY1rLLIUzdU
a3nClfsErOPn+z7U4C106HktM4EsSJIDLLV+IIJ8yateRkXQAum49eo3/QbNRFeaqJQhkRMv1otP
X7nz2m1RZ5q2f/vkG2eXJMu8qGx2LuliHzr7q1jUg8SMwERtQc4NCqkPVHMykiQrR9w1sPXUW8FT
QMp9l4CONbe9ZmVLLvuYW14kqwUPDHenRmpWqkBDsRYu1EYUz/OcHvpqFyqTcJ0YJGvncrKyTMaD
8yVz0bjdhnV6sMRxnz5qXtROi8K9cUnFo+fRsB+SAkmGEagA9LicB1/x0/3vGHRST2aMxJ05bfAs
KsX03Hj8E2MDuEXnfUerpzOYF1RyTeHy5nkQ8cwd/2r57NP9vRtUUs9mIGtFZtsLcjRZeKGTV1Ge
/e/+yiapaJaaJiXDyHbckXJgkUqy41L1h7ncuidNy9/+/sZaMZAXObBEyVgJ+jFo/k096+uwvt7f
u0kqt7+/WTyvEr42NqTSONXJLu1T4Ltf9i2tvUbVwtI+aHGavjhC+4+B52xELyaJaHZqEVu1yHvl
cZ/zyCtINPcC5FDz4f7Gb+f2RxqUcH14VyHLnrUsA2ufb18BGj42RfG0oGFbprtIRvEJzWB955aH
atYyht/+klHXfhDJJuzTcKY6ynxxF3T73K533JP2ockaEaYWiCjuS8e0upY56nye8sDvJFCfCbp3
014ttIT/RrvbBtrZ9AX2u05ya6wl65VzKd25vaQpBu0ltr/14jCcrg4xJ0CogFhsdC7V6H5QCCDd
Wv4Yg4e62EL03vb5jv7oMPNcofri50WHfqsvfhl501/V9NjaL7m1C19CuE7xllLwbdrgR4snxaKB
OUc0LsVju8VVahKRZrleM0+D9Hvn4i7Bd9H/mNc64qr+J02SDRMzHbFmwXVdNyXr4A85hr1ETk16
MDKRJNynolo4zNdl5V4eoFSFPBimhx3aaivjbhKNZrh0FC1mlucyrvhnBwnTvnkl/bkddp6sDjhf
4PjYsE4QvZt9sdFEnTr0H49udRoa5K6DzdNZDWwace/wpbgRDjlzNKdboG3DtazDzd3K7/NGSAnM
Yx4heA3tWzegUqddp6rDzdGsRMBsDeKeKkhCqwRvdpluqKNp55qLHbhdOWwZEJ5V3sdsTY4IvF+T
div5Y5L67e9vnOzE5MIC8LrERT18W/36ocztjZDVcNfoKPN1lRVIzSy0+gzlsbWsz0C3v7DRQXO5
KI5d4u6UkGawbBz41IqgBDfHfCCt9yFbS7C/boGTDWZlaxbbY0hxoJzAuajEe7D89EOAyUxl3z3z
Yvl8X31MZ6xZbjLMZMpZ51wWuz77Fn9diyyqEnsjdn3/FwQ65ty+gROQ5EPFYC0eGvS6lat4ZaiY
FnBfe35BoGPPO9vqPVD6OxeZTZieiczwyp6zZKtM/r6WBvpkNVtUbeNTXD2zk/5arOpHWmyxqZmW
vgntjQFImmQlr7I+DhyFejASN8nWIHrT0prpUkyZGx2B/N6wVF9zNZVhtfT/3Bf4LaT505EHOvh8
kNbSpH3SxaoTh8auU9DFrGdUw4+dax9a7l5YbW81Opt+iOZ0p6bNm7GgZWwHTXBcWd4dsjTfYO4x
La6Zrx+IfLJBsRBzdKA8KIngSjnly30xmRbXjLdK2FK2FuIdUNqFcvJOPd+Ci5msSjNap098pD+t
Lp5uSeH/JU4fYsSwV2+9yw1b1/HoFSirhxrQK0wqaMcwlWN/LVS7CzJGAh2SLmnXZqTCpbmw6ZWu
QTQFW5zvpo1rMXKa2hxD90DFTYs1Luf273X29umKDkiXAzq9l8yFRfGfs1u8ul399b6ivH8FBzoW
nZMSaGZOi7hrrkXzFchch/+6v7RJHre/v7lhQEmb8bQnWHr9AlKyp37oP+1bWbNLoopGJAkD91j+
tz+5T77n/HV/ZZM4NKPMaZXn6RAUMZWfkvw5d15pt7Fpg90EmkkWdJlEUeIMGRhm0P8LdnZ3QcYs
i/ZtXbPLwFbLZDugw2ztCU2X9s+loUfmNLtegIEOP89yAm+UuzIGMuzbitApEuiuPe/auz4rrVoo
y3yU95FgGg656row9Xi0jNXWMDbDueowdJ/Pg/L7XsaJjdYCZh0UZh36cmsmtWl5zZm2XTmNPkH2
g9guxhZk6/igLIzG8PxyK5gxWJOOR89HcPqDpOsm/w9zsz5Mm9Bi08qanQIJTVrVIhLw3SwUyN4q
TjZ00rS0ZqhoXKqyaeWAKEziBUAfeVmSamt83/ujHAj+/fcLhqye9PkQgEjR4g+Zj5RK9Y+DZtHE
CaJsUmB/SA+jA66ufqPL3nTMf5hw6/l8QQqdTiychDVFTTle2LAThxLo+CWkFdxyKaCmbjd+nEef
RbOs9yUtAx2+hNZ3xirU6uNBHH0fQV9zlerfXQasY5fIJMHGwbIypr0bgiH+ajvqce2znctrrrVs
Wxd5c4L0DahmHNBRgYF835nqGHUXmwajgY1wY26PkruvKeb1zDz4tk8wN1V64wTXcfUsOkwyHse0
iLzeVadhmpLYr5Z14/I0OBadiXNApzEfp/+84WNDjuutRfCGB1Dh/Z9wE/I7IbeOVQ9cr0I6PS1j
RU/N5JzK8ZOoMAoVw6kZPdz/huGi0Ak5V1+kQea3eI7Lz5h3e8oJOe1bWbNZ8NPZBJEZ3C5QDCHo
tNwj8iG7GpDIH/SbeSC61U0SOC6vOyZJfWjnrZS3QSQ6lKkRwUhEjcp6Rl5Knx8A498QieENpSOZ
5OJ4aGbEpkn3ccV0xuDo9M+CP03d01r+uC92w1WpQ5osMMWpzkHiae3nczB7dujnXVjcJs/d/4BJ
PJrLzYXPp4Ei3GEN4xdg4RxMoiqsYheJBQl0dFOfJWuZBijx+GL86Vj1F6uc9mUUA51r03Hnusec
kRLVKfoXdcWZq5/JAkT3fdH8l9V+x2J1ZNMMPqjRTx1MhLIL8b3jih+CoSyO0yIwYpijOWlGq2VU
9OT7YpdO1CZwB6TI/l2mrogq4MXDug2+ryBePN7fkum0NFeNIcd1jZgSb4H5X6suypCzZIt2wXD/
6Vio3ApctywgzbW9diTi5S17/bAuOzMlOjln1+VeIyoJCGfWgD88A38PsXY105NAx0ItReORxW26
eGjCElv2lnUj9jKIRYdBDetY+6RFcg2UeUN4+4Rbs+8FL86Fn204T9M3NL9M0MpSNhSi5+up7YrD
vB6b9N81+Xlfa0zL3/7+xnkuVWY7YwMbdJwvXXsZsil0mpeOb5EPGS4pfZ6ZPfrL6rp9F9P6XARp
pHKQS2UbVmhQeR0ZtZRuw3viyZgk42szLg9oMtp6zpgEo8XVdY+zZQwqyYV/lROA+mkzn9KyOzaT
vwUZN0lHs9klW1UHvhoZd1ZSXmTqoDWwHMWTNYAV+P4Bm2SkOedUuE1B21aC7a/F7YrBX9QN3WJq
9n5AexRjknohJfxQ3CPICyvK52Mwd/+7v3uDgHS01KKmRTLQV8WTfKgxv7XPkGGeNqI6g2h0vFRR
czFO+Yx6opjDrqovHt1i9DI9nHSsVD4wBduy7Is/tlGaymgUgQwHjJ31S/aUUAQEq4issoppyfd5
AJ240/LzwEGJFwHB0B6QwP0g6dYILNM53P7+5pogg6IMGKTbSD/SHYBTLSJerTLkosoO94/aYHA6
eKoKlsJe0IUcS3L+P2tf1iSnzm35i4jQBIhXIIea7awqH9svhEeQGAVCDL++V5643eHL56zsW92P
dtiQSNpbW1trqMafHX0Zi3jIxPtyxRZABQU0xsBhxeCMfqzNlOjRvxJilwZnE8UMfo3n9sRwK6Zy
N+f9kcxFCved49sDc2mZbiK4R9t6UkMx3NWBH0avw2KH+i4YGMDa73vBJoKp8nRR1w2Ghkns6k0/
rfGcmWv2UBd+/xY+VVVzKHpPs6OYQabSLaw6p6a8pv986ennCvyPlTmvYT5OHeZ1qA0k3Er9yOA4
+a6B2YKnoEZkFtZgf5mhfRYW4afGA8T8fc/ebLyuI3StoxCXr+30i6BjDk/G8JqJ3KVB2YTrEHpV
q/qIHL22/+TcnKFRY977y88v/WPEJ896aKCQ6tZ1HRS3TcKiayiVS797s+k6yIV4k8CAB/l00DDw
E967xHohLbwJ0gkQu3zmaJU3LdmRTL+0rnp931RuAjS0uPlhqqJHzQxJ+rYzewfB5HculE10zsZb
gUrBD88X0ERNnbipugJqupC4tpCpgpbNzFvFoWNDADZyewi4PA1lfWXzvjCbW1HOKow8KG5hNpdC
fCvL6acPg6b07TG/9NO3ZbHqhyVSaOMto0hlO8aZ8Pa+eGdK3MKlyqhqDY67cHrmwj+VjSueu3Ed
r2gGXNjqtlCprFLctg2usTpL42hwuyw0n0h+5+bpy/uGZxOjbYu+APDO9AgB+Ieyv5/W9vcyNFd+
/4XuxlaYk83MeVGAc0+JhuTeSn9M+s6A/ERFlwbDWiRRNX2GWba5MtuXVtImeNW0sqWuLT6H5t+b
UVPQprMr0XteMX85yW9NMH1aiypfUXeIroyNSxn9SdRrU8dXLT0vTfcmgs1s624UIYWlan2Uc7hv
WnnbstMSqv3b031hfLb4KUDvBHW5oMdsoMMXtPkmE/fVLD++/fgLwbbFT/njEHD572oaTdpLWCnN
kGWm+srjL4zPFkEVliFkes5pKMirRwiaxM4nzxw3C6y7dnN3aYDOr/5jz1qCQAZDiwZu07h258B0
fVqhF3xl+C+Nz/nv/3g6nQkcQXPs5YsO4i6ffmWj3dF2uMJGufT480f98XgYvXcNjJRxqzBCgq1t
TlaPSRm8yxSayS2YisFjwMt4cyYBRbHL5b4oryHMLg37Jm4NvBDKvnYoFQBcntIeRtrZwYOD4bf3
LczNztu7Jezm1Qy3Kwy40AD4wbTYt614T++F0G1bPus59M4rkZ10RuD6ze3R6f4ZYrj7Yr4m4PN3
E168ZDNGc+4RqHeV2WnY2XsBv9/yQJ7nROzrPTToX94eqItv2YxUhrZkbhcu/30LTav0/JYhLY7l
Pr/6lr8uVHzKJtHR3K5YqDw7re0TdUtc4QZ7utYrufQJ2269CQdIcxT/9QlsV6X2SJ7HdN3ZA1Bz
/7w9UH9dsYRuG/cZHLBZntvspMDKLnWT0quMhosfsKlZuMrm1nXif89Bufv/8QGbTAfBUxW5wUSn
MF92a6buK1zFvz02F6Z3269vcApqCa+9kwL/QJbgOieyvZahLz38PCF/JLnALy0Up7F2RPbYtWXs
0Y+2l1dq6EsP35wrcjvkDrqB8hQOR8EelUpH8R7SHRbMJnz5omqY51VY8y5MnQqSSIOgNdt3jvkm
boN2xu1OrqMTuHfDfposu5loXu5lIdr39BfwBZuoXYlsGfBm0b9Lni/kfqLXqKt/ra2AjIn++6QK
AsWc3LTZCZIhZXHM5xw72OiGod/3pgWgOeh9MuyGSa1XPubCTG9b8v0MIaUVVI3TUI91Eln/eVJB
fmOCJriy2V8K4y1FORy0X0+yiJBKqxeemkOZqCgGuyrBRR8MVd7TVcLYbQKZZaKjDk2e/8GaPT/i
P0pePPo8eH/E2kII5IaWKjpl5bqbM1+n0bTsgyxMgkJes8669JJNQCuvDAWDa8spjxIuv3ho3c4g
W9L+fZGx5S7bZqyDOhizk5PHrnjS1TEYPryd6M4/8W/js4lpC9p5s2bIRaG/C6MPVF157sWls4lm
Kx2sd2oUFG6vTjxdj2UCjsb/89LZRHSGpCEYxWuQ7vrhsWjene62DXnqW+WTovT+B6vy0uhs+/Fh
OcFzJCu80/zv6Og9fDDDOIjXhO+Wo7hGHriwMLet+QJ7MHSGMLt1XqYhALBemx2LoYdlKN2/vYAu
ZKFtJ34FFM6Mde6dWlVAPqrfN+ZDOHu7t59+YXnyTfgGS1swaIZlp9J46tiurOhTt+joGiT+0q/f
RK7X+yAyw0Lh5HAf1U3V0cP9iKyvEcUuPX6zGc9jpJgC8Op/sIQujcwmcN0kFIzjRXhapE4guLsX
JU3fN+ib0AX9TxXFeVCkWpNwYvE611fm89KC3ITrOkHuvZszDAguvQ9DoZ+g4CPuyeAB/0PfpzwA
ebfNZjzOqvbbLgxxwR7GtdXJqn6+PTaXIndLYW4oVB0HjarZ7bub8+nCHZenOfEO/SFP6ZXseWHd
bLvxoR/APrhW3smKJOQPok508J4TNobmPDN/bIgsNwrmwf/n0efCVl+pDy8sya1hVgcCkUEnrv4S
EL8giaCzZA+RD8XTd77g/OI/fjtAOpz1o5KnEbTgAOdSCHi+Pa2XBnwTqFPJVygbOVRvzZpoP9/x
Di7RaHG//fhLI7MJVpjIR1bbQZ6gMX8jZ57mhL9zTDbBGrI6yoYIGbKgNtHC7vVVwd1Lv3oTrOUy
l8sYzdmpiZz3z3kvCW9zIHya9xWw2578nHcTb0A5/a9V/n+zFC/M53/044ULpnydshMxVWJgtg6r
uzjX10zXL6SxrUFW03dB7ppanqKexp5fxxJEOVZ+UVdL7wvHiW1XHkW8V4OVEJxURnnaRX0Tl8yo
nRibApLwqk4CXZbp28vz0mid//6PuCJjwVjoOXoaOj08ltL3npYWR5mmnZf3dOkJ3RKauyZcBua1
wWnOrHfQKq9jWBmUH4Tp34Wswis2MZzrORslAESnQs6yiLmrDWIY5Mmb943SJohh4eT7/ZSJUwdT
9JDQHeNBbOU1c/RLM74JZO41Ks+m3D8FRZTQ4SNO2vdRL1I9lHHAx9P7PmIT03A39UCDjcRJmG4P
ycnHpcsO9Zp/evvxFwJj250XXQedK4ExqpyBk2dxo7XdMVkegBH45+1XXBinbYd+WBXzumn2T1FX
eH28QKHvmEd0OJDehbd+Z8pPHWHXEAkXQmPbsM8sF70AEetUEJvFRTaJXeHlXxeWXUPWXXrDdkMO
QaquWCBOMOk9Arf0mPfjI4hlVyb8QhLfGm0xWQyTXqQ4NY5McOpWZp9l9uPbc3Fpus8v/SNxOFeX
EvZL/mnh/CCKn4XkL3Ki0BLOrmxvl0ZnE9TajCOjHcZ/6pz8BU9tClu/BtBGPlTmCrP3X0PMvxyC
ySaymaO5Z8m4AjM2qCQkz6F68cY1zviz4UvKx9vAfjlD+kITxHW5q/jXzttNbElwi3ywjKVWzHdw
ldz5eZjkAtKF+cPor/Hbo/zvtvK337dJDXIA5xtxlZ38hf1aufwKvd57CMbuNEBWZT3edMugk8k0
nwiXu7wWQ+LNgL7pIJ04f+0CeRNBoqn2+f7KLzqni7/9ok0a4WVe22Gl3TdOwWtN27loD0DaLb+H
iHtfPFMK7FJF5X2eCzvdqLFQDxnay1cxyeeZ+c/3ky0Zu8CR084QC9gLYmg/grYLOKp5ikDSnuQx
YkoF/Q6DBrRMrIQ/LN0ur2CJ/EO2ma7XRMJ6pmuTiTVsMbGUrsyvXKRcOCCQLYk7LKqOCaSNr/nS
3dOhORExJ1047YXy974NUp/ViQdVmNVVSd3Pu+x9ZFdCtgTvcQ7Z6ADN/o5K59jVsovlJK9dSvw9
kYDF+d9j3awrDoYW23W8LqEZALOpqR8XdL6G5Pl7YifRpgoRRGa8HjyAd7BBPZZi+sK87KZuSJz5
fdpk8kpKufQhm6S1dEQFtZdBpRxIP9gxGjePvY47SJnbb2/Hx9+zFok2WWusSW27sEBCIeJz1u1J
BB2gK2XIvzCev639TbZqgcntyDBBZbCv2nhq5jj45vo7Vv8SNrwdORRw613Bbyh50eyF6+/aNjtJ
qmQlh6I0SdkfizwBvgsNj2/2XQAyrL1NjrLd0s1wn8SvUv0PMqGflb935W2STbsOlV5VueRxRMeD
xJUtCErvOpmRLT98rmrRjqskeWxI9N226C+1tb1GJvj3vPGXudoSxPvO5ZNWElA6E9GTzF/8Ghv9
FMDRGP7AEfnh8Wk/2eqO8Bw0CWle4X6x3rTSJmys76RqsN9Edws1J9ZeI6ldCICt2xlZRQ6DpioA
wFjM6BwNLdL1U29cvlxZo5fesMkV0MNqVEGbLI9DzxTf6dJqljiRQU/n7QD7O+iYkC3TfDZ+1jRD
hm+g4MSpuKhx9wc3zkTC9kFKMh9LSOPtdKAiGETC4RI488Pb7770cZv84TUocj1czmL4AvYgOnJb
5Fdq24uftUkcsm89j2crnk1CSRPFYCngC5sQRmPNp491kD+Xfs0T0C2hCXhlO7/0RZuMojT3g1KR
sIijUWcvqEbN1zD3rhkO/osv+lsUbHKDL4u1LbzFw4hNedrzIWbsC2HPHewtIoLOHxi3fhB7UR47
IN/fnqYLOXjroqbVyP2ho30Rsy4XcbjwYd/awQCuLK9dtv7b2vrLl2157Bwa9SNZGV4Cq9Y4Wr2E
Uy9poA5DHKjhdR8LtzNyPqjpWVYvIirjqXrJ2a9WfIoiE0OJghfHLnhV/OgDlIXeyrwkLk9o8eHt
Ybgwt1syfI0LVVpXBL/Q0vBzq7P9rK8u1+jvZdiWCL9guQoJX5cC6e1DszzbQsZZ+cQxDn33wNwp
LE5N93EWr70eYsNZHOkfvfgsp1vil3FLhz0cVt/+0HNu+dtUbHJORNsqdPOC39KuTVqFWTzliU+r
O3et6ryworakebCfeCXq8xuWsY6nMm44idtrwLZLv3+TVvrG0CgaewSJXefngd1xwZJWj7fWv+YT
dak2DTfpJefG9qviC96h+9uW17eg0iUUe1A4anRMlr1rf1aw11zmKZna23Bp92/PzqWx26SYtVUs
XFeCm1FYvOVFGfszEIg/3374pTW+yS+mbCZibT0Vce/4hKv2RUY8rovymjjWpRdsKpBC11U4s9Di
BWH+RZMsiMMyu7auLjx9S6UvKBcclROeTgcTw900Zf41Yivl/1p1/iUwtmx60Ugze1MnDxORU2dh
zi6qdSHQ7cxxsROpfurvyl4tXW+fh7NMWiWqPURJhZzP2p5wGJc0+8WMIU0h07BXlpBfagnrkj4A
imxMoQ4d76hVn3G/MwXjl2zOW6g/dEBuhNFhLPw59+PVr4thhdN0pO1DN1dr3QLnnQ1hm+QlbXwI
+UXGLM3BGK/WRRo0ixf+MziCRli8imoA8gCcT10McRuBYlukmk6seOArun59jAvCCBfMZYWj3S9v
tnq5Z1C/60vQYYtW6F2TTbOK0miGO0KdNCE14nj+w/BYs5HleyvayHuqXDOS4LPkY9PckEnrsT9y
NwEwrug6uV8z3qxf1dhmy0mwwZe/R5qBfD/mESySE973gwfuGW8myMRCEAuXucJjk0k8JdUCczaz
8Ltx8URR3hGjs2KF7hTVaFL3a0B+li1unfO0JGLk36iP7QXpTKxaHrpoteUaM9EDRJrUlC/Rwe+J
MuX+vHnXCVXI9UvcLqP7FJqowzEY1qHZ49q1Uc7iwJKG3RTj5PQBCGNcFASyWsBNAZPKLg8t6B8R
zHmAK6dp57FxSaaGRtUYL3Csnr+s3oTiJPZ7JuA6UlmX3dfFGKqvOkNlzmOV1XlR7wecpHHUJ43y
hqMyaN28auhe0X9o0Lc4dqsIbArseiobD2RuuzHVvauaNvH7PgCKpcNyGvIY/Y5OJtQU1Ps69VQN
Nu7gMlWrmPuWLb+jUHu6iktium4/OgY3K5RJLSyTwd4N3ANw0yDuersWpnjVpzEYTcCgK5WtqDds
V548owWdjlqzIP88tZSUJrVVUHkfHKUhPXW5Hele+9z/BgNTgWWvWWGquGNLG6jEFLIs76ocR5Ih
cZIWZkcLnZM4bz0Nn0xnoWUz8r4MoQE/Ou9LDcGbEjqhkxIfKtHPnkht1i36FORjR+9KMwyZjlf0
4ddXI4jK7rJiDsoffeRp97pGqwaTMcoKA7Kqpxfjbkbo5/VJ3sP6YMEFRx90QWLORsAfBrL6Zr+W
YZMdPc/w+Vj5gbJwTKy90ZwG3dbhbx1ljZjPB+CW3HchlzWNTZZ3K8TI9ewjeUY5Iu0jQDKRexn9
cHqyRQDdCb8PgM1qtVl/eZEidcJ07thnMlCvTMniJv9THfpR9T2L/FxPce46R/KjiKAQAPjQhOyS
OCZNBPRwQ9S0A7Eh78FSiyTdg8utOBw0QzK7f4JSVJACY6GsogFxHVD5wMuKDsdlctOpO3OFf9ai
V/o01bQc0hK64WKfDbYobjOpS3GjtOc191muvPFH2YWefzS209NL5aIzR3eIas/ufMjR1qe8CGjz
ZZJsHG+CYpQwOOyaGk0019lZQt1k1kdGuhIOE33fphMUbIeYlHn3uJiG7BZej81+jpRC3pvXMl/8
WI7eSl/9igun4YQGL98TPyeJV5A8GV3iRdeheF6yc+8xRl+2X45DM/rLXjC/rl4JvqrbEV2Cfp/6
uLK1KCplvnpxZGCk9ZND20x+nEtTsY/GX5z5kklM1F6YgRepHSvIKu2M5ecGJjVVDbh/Vjp7My6y
1CyuyinP9nT1WPhBFTjR4BKrrU1xW2petAzaFl3ORCz9Tnv3roEb0G9mne8cDsoeqEoQMQ1SG4Cv
8JRZZj8HGi1K2DgbXka3ZFhxekD/f3oaZrR0dNyGPbLvYYWlbtsdBhhSKA2byhVyhHEjvHx6mErP
639jgr3FxZThXGXirm4HlJSuCLthiaO+NUTGoU+WvroH+LPRxZ7KpYv4IQvCjHzoS+AtaMwjuGBn
UH3Si5+qENMijz3OIN1hzjz2wPOx8mwSsLLpCaABhugdWcAPapK5iHz8zwweju2UVLmh2fPQW2vT
JiRryJIpQuMFp7OJat/t8lb3MrsFOgsqgnFpOYT9hDdXHGq33C70JjMOPSxRFx6Hfauz800tSOmy
NCi7mhwQylnk4mhunDT7aczX4mFqiU0gIUOegx6SXh6ZfaCCQHSgLxrbmTiBygtjqdhBInj5iGVo
zUca9Xn+aHIY/x4BC+wU1KjU0NyNatDqwWXtKg58jUhF42nRkMdURqwNAzE0W5bbPvMLdWsyiJzf
NuuY13eY10J/nAFs9k3SZ2qxv6UIAXDflxHVPG2nDgkvnkIgDpOl0OHcxFU3Ze1ubbCT8yMc1cel
/ygy3L3eVuFAig9FOGZuTzVKhe+jbm2uEhuUGLOEg5MyDbEIwFn9p1hNpnC8nfXyMfCs0bvCyrQ1
044SKfWTMbiAjrFlwdAnqSaw1X+swwB7kyXIdPa9EYtX3/NZM/FU1yUEj5IZtEPvJlu9XOsdrfO2
bGPl19AchNIv+kpxriZuvhEZ0HJOMg8i4H3KCq9BLUIruHG/lp4/dtWuk1wF48Hl2dqbHVKq7BOA
hJvhNiRqcEXS2rbPm5904NOSGpcZ+6liNf5FXDi/gmRr5Uel1+CsiIYIjj9t3WeffchVNz/HaUBZ
FaPqKJxO+ZQX47greTkFbKeM4h5Yzn5f/ZRhMH3rLI/CYzuMVUxFOD0UtRU0Q86uRK7iPsobd0/k
qnHmKjzhCy9uVnjmAtRQ5sULt5PVp3WWbk2d54llPrBGi4Xv8wC76qHnHQOvL+JwBXJpIOUy1DG3
o7Wfw5UIv8EPEpZ9lxVyqk5REfjuxvFGapAYl7rBvNQwt8DJduwwKhjKMKqjhEQFvCISYLWLAvzB
ugggNp3DI4WnwWqX4KnpsZXELMxNeNuJIRw+9CoLWexqnTXYngpeql/DsHJ/SSUSkb5nK4AyDzJs
WuA5V4ODS3Ffj0xOenduupXiaEPXhPmuqf3lkDXj9MgqYecHSVgP7SGJprL17i1QouzRNky6j6Rw
Ubem+TjU+U2bNXAc/16jcHW7cZCtWeNcBprTuO0WrzUfOZTS2yYpoTjEPvCglLza2wq0XGgvo7XW
v/Y9quCjGRZ9P9eyYiLpUWK26OgggTA/aRZD3NFDNA67HBAU4e+0qETwieKOJcvicBqD1kv8lgIw
lbRF52GNSnibDlFSEGJIl5ZsbPo+qShjbj1iczA4oLY+6hsw4hzqW9ULvzdxVoB9lK79DEzEzgpv
9cO0G1DVQUqYQEO+TYsJhWGYFhGUBV89iRX3oR/glHnyJii5uVhOS7OaXU3Q/cJ2wYJ2fRgFKr47
NgvcA9iB9msYYyXkxYTuR91kJjFN5DVPmBMNzgridej2ESSN27P2HFjSECmJmhnz24qwD18jnBGD
H0WlDf2EKi7IH1FqC/Wjr/rJ+zjMkBS4ozzgOCxFtp+mGx3KsNZJT1dcHqTIsToLD4HJaJNat4Bh
myy2yHJz8BpKiyDuoVe0Ppaz7BwoGwxXGk9w8JbeEjshV0iO+LhD4Q8BjKBhAE1heY5UW/U4jEDx
uhKSpNWy4k74UTrRu/U0lF1O1+eI9Nw/wHHc+Z8Mp7j7OtIwjzqDmIfwT4H6e+TqJagr7O03axV4
7dFx1Gfol49u4SOaiXUUtTcqBFs/2OulmshwtN5M2bkqtuI5WMOqz/c4vgixY8azy6mChRz5HVTI
5i8ovyf47MCbyREvNUHf5/x+rFRV7gKyhFqlvgq6NUpyDiUoDfxFR/JRJeOA0zKBlI7XezRmdK6C
wxB2ZXebt3VTPxVeULE5DZgBnjcJo7ANv69lCTdYiD3Qqtxjw8vgFwjHZpgQxBDdZ8MaD3W4lDGo
OE0NtyVSTvbgVbBe/tYpD4u1GTNi7ket2p52yE5jNTQtRIPYwOoihsWhrx9L6qT/MrSwyfncViuz
N3UWDt5XoSCgUKBbaCRuY8XUWJz+VgkTwNQbJPJncg6ZYEzmLIuKF/ia0bLAZWBG7bEvS1O8rtDK
Qyci46zOH1jf6QJXC6Qu1DOcFQrxG+cxXAnvKO2G1U+CddAr1GiaQaBDGo6R36HOCe2sFiwqmLI3
+3ClsDTcQc6ntQ8Aoav+WwROIk5KUctnltaLp/xXH87o4jiJHpf9qF0g8rz3hnmaH5q5koO5sQ22
nNuOeYJXuJNUoXfkE7S/d5kCn+9EWpInKDPLOslmmOW18eD6sYQTzLI0CKDJREvDHwgUjVHtz9EM
HnjSDZzqD1OYo9fjl5j/r3lXTMgaNQjK9hsqumFxO2sqDiDgEGWoNQA8hPoFq+ei6aFdlzHcU+Y+
CkoY25Z1UaWLUzAGjoeqrpf73JOOpF6ZQcgb1rpzNX4SlfXaX64uSP7LorKsvk3TIMbPbR+V9pN2
1rb/eD7h/DbsMxn6+wg43/IJ0LvRvK5zF1X7HJHbzyf4jFpx35tVOi9eau3CX93adJ+Hqlh7cVsB
E6/v8rVTk4ohvDBX34mVH33UYmjHQiUB0URUaW/ga5XhUjxrSN5DuKVQbMLda+jGeR9YS/pmpwc/
GJ+rtvNhId0Txrr63qH4hKRJZxs+3wQzBHfsjekxcRCU6UOhoi7uirHT/6wZk9qDEtyo5vYG/hNB
fuvRkptntVZd1e8i3AJ5X8k0GuEOkoWB/GgaGIVBhx4ncuAHNJJotKbrPEjS3Qd1PWp7JGgJVCwW
0BUi/kH0Wq7RDcruqvHAYmgLexOFE+SY0gL69v0+VAznsTF0jP52QiuOzrrStTcgoiC/E4rxwHsv
Gn/yjC/Lnro2QFHVcM+VyUCLGi4u2Qh4EE4bzuJwFw+EGfnPMkoWN+AcoD/ZfIWiFHrJyVREtp7j
IgRYpUkiuO7AsA07vJruUZWO95YI1T3PTI3hk1/SMt954JmXIi2dRhsid4ANvHi9Y/Dsnif9FFZT
v/dgw0qpYtkQUzIGVaqUGN0rcdbMIrY4+qUEUJb+NHeyCVMyl89+VdjbhQaCfS4UOiMxBNrHNBDQ
z2u1RFhLMdnmfhZtZT+0nQD0NYb5izBwZ8dwDipdetqTX4Vrl0XARcWM8dwszN8B7pVlLib1KsXL
xFEB8oNSFazGk5mqTp4yMwUVvT0fpkadKCcjGxzXfkTWeh4CrGgWo6ITTJzpsQWqJrqg4eLfjO2K
LT+dDB1KJAYOqF9CNcxt25SEtNdmz3AS4qhbJyX5964NvOaxiFyGDoGxIfDkWEFqzvLdIkdZzXHb
9GELWeSg1Ts7Zj7gJ9lSwb6iHHGo/t3xCI2Z0Cy5+W0nXo4423mVH35pGCHrusvsWd97twL6V2IE
eORaXKeZdUJaHVgwFGVCHPFbl6D1Mcx6v8xrJ+2pXFY635e+wPEpcVAzEwpQB/DmwjwhrS509exD
9KkBHgZqZD1T0RFHJ7a427Jsmh5nPOomFsRF6aOTAW1XdGVqGbLbFXbdtR8DO2/XtIYi/g+fruXw
yNFALGMstOmWeToIjnNDusdAo7dY92Fg2QGCmD77KnHdMedPoVy7ecdCFZX3yjdDeVO13HVZ4gKu
2xjdHqt3HBi+uk6lXsKgTCbXweotwICgAyIDrwplPCuUSxX6U1Wp1liEDDls52aU8F+rdqLmjk0F
BZMV0k2/QGHKyj3yZyDj2nf+foZAKg7hfRConzlvmq9orKnlfiIrnXCIwZYavKIJhw4pXGvVOP7C
YaGqvo2tscFjV9oGAwdlWLObIiTNNgb7HQe9NMibcrxhsL7U3a3qUTfYZIED4XezWhQ0t2hXzvUA
DwRgg1eYMncr735GZWvQQMuw22frM0ErYhQfAiahuXHjTQsbvuFUSaj94DcBWlpJhQIRkd4oR6Pf
fjmugcV1ihFNohSp0kCtyz/BMHTDc5mPK8l30xo0482yTn6Xqt6HafbOKQdPrrRjU1ek0nRoj6bj
MFe4B24wPTj60lZMeNqQoVUoE9+fR589N6iji0+Vx4NqiQNh+6aJ8zCX60cDPdKBp2jAr9CapFHR
Um8XDPm6jAkbCHbHhNIKBmDpBHuq/mEQpTM3LSGN+4Z+pZF8hy5bLz5mBYrlfD96eYg0aewqsjvd
BlS/eA3aqZ99KN7VKm2sUuOTpyLMXspLz03/i7PzWI4bidb0u8x6EAGTcIvZAKgqFo1IiiIlcYOQ
TfiESQAJPP18dVc9HKkZ0dtuqUoFpDnnd8dk0tRLmwXMYe2/L22sqlPoGEVH3kexq26CNVo4/3Xo
kHzFoZ6TtCnmeag2crDM0E38olqXKKVGvz9Q1Q8779JlPPIFjqkWU9zW3V6aMfEUgQ0y27vZmw1o
hgoCO7X7XuEPsmN3ttaEFd36nF5YEu5j0mGLG8X0F7URproHy1GIkldIF7bJl8BryYasGjVvmCsD
LEjJYolBH1bBKzs4eqr3h6LZCmjICVvPflxlFRlyxb2qKs8rdTbQ2NYPY3ysVct9HMexvLPNHG03
5TaGhH7tyorGDzzUYLwKxraNvseVqqYmVfRovZd0pvetn0UfmvLQ9Eya6hKmoHLYpN52EUHis5Vy
1Um8zDZQht0AGtono6pg/MxYKj31NERDHX/x0ChTrNrS26aE+9kmLCbgMtpWBlUB5NwYFQXeY+Tp
uIKS3POCYSn5mO/O53rowHWyItfl0h+UbzFuDTyvL8zVVDTKvZ2G3OsfqkiXa5DVHlHQmuccdctd
7WHdva2XuI3abLKtzXXSEN6EWhKblRV4B9qpWtqnSzBsMFKsyTmYMvZ0XX0ubESjz1U35nn7KS6q
ieAKOsJyZvstFNC/dj3X7tXUeo54Qd+zdqfaN0Ik3uTJoxqsyD54TlltVI0l8bPtYQOdqKosRGM7
OvfGlMK8ds3krI8V0er6hpchBC3mbLfyNqybMvpO27PSBJXu7K9Pwq50cS73yKs5/30aot++zYBx
k3lRMJN96nukhzkpiHvcDsnOgJVtTEOKRQdcNIhR3iVg3MN2H0vKgt9xYKb5jkN6vQjP+lY/2NTr
07liho37WJgx9p/ccZpVlAKb5OGcdfMShp8gPqrxaHdBsCRtOY1mQt1J6E3aWqYLrhoZ++5dNFAi
zcegX/Yom5x68MQhRgvsPVaWvWJIllaJDTPhkiKfItlM0bgkg5AM1b6QU+2pD4bsVXnbGurkF4ov
+vg0BufLz86sHa888JW+8yMuVxPqE8j+2L22G3zNXS+XgiQNXxltDnIuxPo6z5AXTWpNyso/zFQV
9rGu7P3eW6xQJRSZOXwCiMUXowf5JWa6MmxQzRkOhGuc6SPz4cK+42Ca1tNq2eIo/VyP45clj4Ny
SMPJzMPBZopx86Mjb21wj7Ly+ya+8ZiP29rJSkCAUU/M84zj9jRv+ywoqgLOz8OaV2XzS7h9pfuX
sbX7cjsg1xTls5LeFH8k9d2tfjWFHOKfeeQt8dfOwDuchBfW/cPemc1/ZZTFJk6+5PRggp3nxeN+
vVRMnCxSzQgN56invBi/yMm3gnSsSIL9VLJgAzqEsJmtT0sx1cv1ZPCkUDu5ceCnFtSJdVVsTuUy
Atqd8cOgSOiqnkorVK1MtqVW2zfSpXr3XFP+h8HZ0n4tnGQZJ9v/Dt7GFD3Zqjl6kQBU0IGWEzI5
4HK7PpYha/0eUs/okRt+85cTcoNqvg9wsHjTwRbLvCT5EAQnjBtxfsfym2uA3Fpv33yv8cyeESWk
rJNTrdZdU0/qfpj18uly/V1zwe33ocvesLlog4gVCiUsgu0qqBg+mzF9RTKBoZBlXO2JqvpG3ESV
qMYbr1eeytxeLKk9MGrwUsL5PZK9iqj5PvXUHrt3QBPdRsEHbCAeIZKc/DGaA4LY2oanJ2/7vCO9
MYHI8PQPu+I22LL14tJzDnMndf+76tdu+QlivgVHzhzLuwtdr26/2/yM2clK3nw1P43cRcG3ghGo
o5NKM8roEDKFLPdPm+jK3adpL+L+dZG6UuEJp/qGRtIUIZizP0vjFEk1WfaUtj5gBu0zqRgCV03T
uFRGbtHtzXPfR6Gj0g0IY+DOht6FE3CsGFZE7yPj18lpcGYEsFHbVfbBGVDeZXOvnCrzm7Ue7mF7
O3UjmzW0OVzokcWxIp10/WB1fh+e9nIu+U5OJxOlzRBQBUtnFSDBCqPHXe32tSdODrSgh5ZILKaC
5BomsccJB068pPhc4vkOaC0wlFNNBPooXLuZf1gNEAQx9vQfCqJZatW4JzukZW4ydw+5uR7d3BGd
OoWFKpsgFa32mm9jMy9AyLMmcPHAAmZc0R32k7h6jHbRtXQbNo64hBKGmOJx89H30BmC/Qzhtl4B
hLmT8027awwTy2GgKA8GS/JTk8nkrV4SLQpDCa4tHcL05TQFtAZAmxKyeWGSkE7nuh1o2wGltL7e
Ybm6j7L0te4zZAVz/1KU0vLKdGfd1ea+tJmSJQFel52TarereEOJEZDjvGbdxF/+JdvdVk1SRtKa
M8wJ2lzlviysxEAkt9ux0nvE/TlsiyCFcG4qBoxP3cj3Z7baVv+btwJ2dwgY3cVdqQmiNhigIlc9
hIcSL/uvrhk8GbGEPU+sWZX3ZKV5HgNvhpOKRgmaFrNvEgeaThytaF+765hmTLdHEOcB7WISAZn1
GSdCmX8CN467T5BuXgGX0Jomz2/VHBIIauVLLn4Zx1jqSQde4IapV4WWmY5zzxX3pamU8a5n1w+k
TtZ8ULNMQBZC50ZH4P435SRxX+ZcyOUHx16K/uQgfbZpBjpnOcHtFOZgq9GNztSFW3eGzFiDW4G8
pSWnVxofWYD0os/uLpYRAteLY+PcAk4VLL6q7UePpmrC3nBjrGAZP4TMzYisdEGMM0NCufu23W4c
BPplrYCQrlQJ5J8VETRrebRBfy/fzyacgCidSmuTUCRNVEQ14Jv5DiywS4QBjgmMuGqqJVof9tA0
9Zlxs3q/1ctaLxGyH36sIqPbibr5pEXYOgeiyv0vMZvlY6FlF90Wa6++Cc/xj2WxsY3kCH2YDPTB
w+0U6ebHFtDUHpZ48tvHwFTCO7RICtQBgFy2D1oF+9wnJS26VaVcYGXZonCkW0R4O1ljhXY/j+fJ
vdti5hx/dxtjf7MROge3RYT9pq/Dd4Wj/zP+4k96mIv+/B+mlS4QRcWkO2pPz4kGV7kkp9cOHOFF
EdNyr5U1egt36SWbOeRgc8KRBh+wIqggI7zRfsSqrOLPDZqIujr3IR3shgJOdfO30GmiC+VWc6B2
x6YcPOR+Jp/Q+I/zHBIr35iOeVSHrUeUd9bUwvuHGdkHUdQeFqM2+GRjMou4syOCqn4oKV06DAfD
aPhFMhq7Fqk3MHLAPbi6DbsmsYO5L578trI853ZoaRqKwxzYdEScfHYVrgmjZAYIJHrDcpwOeU8d
/O2SBGcNZ2r6vvgOn+iV0dGmm6FdgAky9qcm6sVwrv2dmhjOAiviF0/EW3xvQzBvR16xikQqFuag
EjJbGdiOBPLLX3pwAidYU4hAgMS0VXbEv7lnRE4sf09UB114WKYWnO8GBq2sny246XI+QBnvw5za
QbXu8rTaoibctI8HKIknu+68yMJRVmz+HB+6bo3y/WgPYls/bjPOvyKLB/IdvVTusTIXjy3uzPgI
GVxF1VXchkGHy5yiDt4ip/30Ugbfr1p+iLYY5Cdd+wCSja1Vyqm6ayyjhtfZsopqPvS233buaXQL
Wr6rfBvHsCQLdCr9JWmcMrBiZho6Uemc2iV2hHsVzuTA7g8WTE30xaJs8/M7na/NHL70nRfK4qEp
utZpr6zG8zxNswWKexRet3cfGyZjhPvr1rIX7T5Zunit6zLxLdQIy51j7bkkYUFIf7wzIhIILGzl
DEqlSC619bSgKW2uI6VMlDlCreMDXSC95aHvCQQlwrQPhHJQ8ZRNzB9bZuu5BwzOddLF4DDH2qOI
/EHbvw/P/bDbzg0zD10P6j0e1u1D3S9KfMOd7mDxGi6SjsTgh3fzFOigoU2qbTMsz8viUNGhDBFB
uye7MGzowHjhU7zxdoH3e78urtfc8hAh2n4YDwcKH6v0knEYERQk0hn89nMX0Pne7c7sbUVaDWZE
5BMLXwbRsVVtC1/ewqR3ieCuWD9r7RXO90XG5FBgx22ibQUt3F1G8pLF5vmvjjSt/AUrqsy9b2IK
p2QabF3cemIKrI/x4E37D1B9R3+WlzSfX2U8dAKoWU82NWhtxBZmG43TklajNNYt3KYtb/mxgfdD
1BAKV84cg/anzkQNz7CdovGb19jrtGAYWhv5e5YXdg8t0gtszyhkOzd8RD8VMYWehluM9jVprfX2
MM592L2C8fvzoxmDZjoUk6znT4yBs8zPteqc8SdAwQVGaXiK0BFmhIH4HVWzN/zS9bSZa28P2/Z7
1cdRBx3Wujuatw7615yteNQumY9lZZxv4ewYnmtrr1P9pfC6zX5dKzcvH8gysnPMEL4TL4iOxJav
n2ygIe+qyald97Sty6KzjotVtK4PKaab+WwKrzQPtpTVLI8xsIR88aMhdH86eTDXKR8V9G6ybYst
9oMV5EKvSb31bX3HGeCH9QnZ1R5e+fQb9U9vqBrqrBmKqLuGggq7Rz5q7qx0MvySCIbVxN0zP3ql
vCQqqiCHbSi7PToxsqJwj65YTf1rr622vxI66ucfrd14BRo+hCTHCO0cAx+V6Bi/oOaFuS5JYNmu
L66AZ2hNriurqUb458poP/XNmu/uLWm3ReffBV5tu9TDxJOQCrqFexRke2Dq8HYZe9eNjoa3Z4NT
zW1+XQsX7pIjmHO6HMvduUekyiXKCDeatCRXYQhj5k7xHj4Pw2QCnTR2nuc/uGSAP4bVrv1v/b7O
+0dkGf32Uw/ADUsyh0ywjbCSgP/dM7yk97PWNbn3lZpi40YKva3f1dGEakKPEKLfcLdDP1hd88yk
XaDEbO89YT2rigRYjm3cMf2HGa54P+35FqOijml5HHWw+GxxC99deMBBgRyFPk9GN/VvQB3pPRnR
y4I1biOYO/PQvODbqix3h9gXCh8ei9D+0ZRBMUDyM0miS7ZgE/sVO3xdPhMV2kZuOtIkRdlswJOy
BumV1SeAmKi+0ooBJ02Xhk41Vk8Tun6KmXCMcenoAvUn6AwSxOG2bSxYsqDf8uHhAjLA769+UD06
vnTrT62IF5OtQHDzV3Bvv/ypUFQFPza7zbu7rh+H/CbcmDTzFGBSsL/usRYC0afpncedAyE/5IJK
6AEknHtW52HIVQhZ5AUptqeQfsD2HPVcOpDNz8FY+NFpU2O150ksfUPCXqBF5TbpvNd7zEku4/h3
o4kRbJIJDs47Ewgdud862a80yM1EFcatX0BQjsizxO1gVjG/yDqSG8exCjc3s0wVlh/HNsIyAFTE
kZhNCNCq76ts/ag51IMJ2mcOVNlfMfwunpnbzNi3u95qLfsVbAZSTbTc2TRnF5ykP1gNeVnIGKOe
obN6ZSiwSAZC2XFc9eBHR2533Y/pqGHS7s2wDuO9vvBXV4UmLK+g/FTu+pkf3UQPiCdW83l0rG6e
04YNT11q4wnaMmLGB33OAQ8QnceWg+wiAIFp78Y4XMopVXO3bF8uM63UKyhbyMQiubeFSvKOZfM1
L7Zg/TTsRlLpRO26g57HuaGSS+w5Gvf7sh3bu6KYefabNXb6mxkXVLmJKgYsIQkBwZZzN/fbaN3t
HXKQr4NdSt2k7FJ1lQMOyEdUfir8NBr6Pf4Juek/wxbl9lXucjYezTJFW1Z5WNyObR615fNidT1q
HJ2Ln9L38+tyLzmF0LXdN6HzUBS12j/N82Zv9Atb/D1XVUULXrA/HmqD5JQK9JjHzoepL84uIHCG
4NxqbkKsPuXHKa+1ud2Q96obr1sW99w50XmAi6qrlPplj6pspXV3yiRYdtc5Mht9G3GgxEP92pRU
TM9xZTyOGqdgQIZORG71os4A7yNwCVCPenhEcDH7N1btevl8gEvqyntZwZ/f7/sm3EdvG3uFhGBt
Rp96p/bmQ4MUJjwOxsbkHwOuJRtYVzRnqvHWQaeixLd8vY4+pUXi5RjhXtdt3pY5EQ1W5W9aKl1g
tnZtTFzR1IfuibaEpYs1YMmRQTqzHeYfSsJm8XeBIs9qRtU0MCxPuw50dWfpOUEfsWzXbeGq9Yai
PnAOwEG+dT14i8pvNt/yqDZdwDIsR8z8TvatnVSCHBUkp0DISIBhPcNYUd4zgXZ1BX8myhFoIyJE
YnECfyJXZUWFzvIbx3ncDwtkXBgeQjvcoSdoQffuJr8oEwUITTirJ4PIzfpJVtXsi4NaESZWzERe
Y29Nom4Ptq/aw6a8HCVXAVVzNYxb+Bvgol6+KLsb9X1YoBifkglPg3NFQmdHRoazNqI4xzlN23wm
iYL9fnLU1qBUlX4Toqr2IebUJ3uaGlwEi1WJWWdRjawDvE3lC2URZn0gg4MWU4nqoiGvFk6nF8Fu
9+Q89Uvwi8/n/jqPIcfho18UG37OgcWz/1b1WO+vNUbM+WkI2mqSmYVq6HHgRl4+BLXqS+834I3f
xJkhM7/4HTlbrbIdmebyPPraGu/KYGt7ah2sIPIZmR8KlsrXDjNm5LhPbX8Db8i/+rqUASM9ZmUb
ZMmOpvmo0IKWS7flJwa5+7JBdiC0eF3LeQ2cVCFDNB98+s5hTFzYHoUWEnOZTpa5G7onj8AwCIKt
waNgUnB7YPGkrWB7Pk4cYqVIlRSot3jzJHPaiYVEFiaJOW/D6B/iSABTpVXeWFvHqvP421ljT37R
XSEarycGYHFmT6BGqmPiIjrVyIk+Ip+A9TrGfZObpwUGSuTHkvvQvgpzsvE+zYJVkMaQRTAZUbju
3lWr62B7hcYxukuMtjg3kmFr9vpUgUKKb1CK9Q66Bn6HQ7CwtgKLOWL0Mb4OxiDsKfpxqYhss2Vt
fnWmZV35Kl58sAqrRSiwxcDoYTYDaAffPSfgeggLR6xLMmJS2LbnyApDizgDjVb9qz81Zehku0eI
N0qbwjjRC+Raqz8hjxDFHZ2yCcJkYJ9+Kba8JcGu8+oof/TsajacwN6I9HDyyUa84jE7RXjYJwRz
8ET7UC+/QVV9+3gZHhaLQ1eaeScTeBrz7sRdsvfU5xJMJ4aFHskXSIrJmqevRbEqbz5BA+X6xzYu
cVkdRcjkTH1c2t6dxadcti53DXOfo+AK4sfzn0sTVc0t5mSPKLBqbMUHz2HrfMAF0PlXAXqA5rqe
h7A5rWoCb0hcq4UwSVY/D+LvVZjTLCZLbNucRPPWtFznzhqM1q8JgSkqgd7GJXCC3Bvc5iagRWEy
yjpE7sCwnSbcf9phSZRaQeRfNGVi4Lai5N6Btc9y65BHE+IwmfFp2Nbe+hEvFzVTEqCXZtkxF9f1
OsiXWi23/CHfnLDx7Ciwoba2+aVFvlQuCOy7ls5OXQQRL2Uv/ZbcFdGPKjpU+boCzM5lHidl2+jy
Bc7OJT1LuMHsPDotaPx1IwZvT3M6lyW6nUueCPaSYcLedxgnLlTkReVYG1rwi7agT+bOKbbzEHVD
/KPfL/FBVwO6r60mQWvQQ36kEt2LW9VIN8RbX4++oI2cyAyYvoxzN623NSW2eEG8QOfs9JsX/uIf
NXQ1Q0orxy7TiH8D257OX4XkRWvUHOtBxXgGzH1sV8TxX7CCUfAkh0XEwaENwtLfzugbo/aZ7l+N
WWQtVvt10WPY/NIDu7g7a1u6XpNFmnX3yGZo4hNFjxge4RIXxVBB7BfySTqlLPwsX3Yf8WsgpsUT
SUEBewl1nQDDwVMDi+oeXrpsrDKLm72RDebHizA1QUKs2+Kw1DlHQurm1sB011b2k+OkHNb4k2/a
ZR0JFqbH2MiEcKZemvBUYpPsm+s9F5atr9iEypxWHzpfpoEMGtwoyu+dn/4G9PPUy7xkNLiWuViT
eWl1GWQV5ZJ90hXn4avtjvnMSSWtynGybvOi+Hutgn64Af32AX+Hohkb/LgOqOO5aXpviBLSBI2H
atXGgZNYodWr/tAyHnFVj5pnUAnE6lq19zZ132RS0j6s7m6ntIHuNJ22rAktjzta/kENYTUcdqYR
icumsfsFYb4WcrmjhzYVbpE6iOV8Ul3e2FczW9H/iG3KXb2s3GZr/ODFOxqQjI55rW9FLXb7MMo2
qtDT70rJmYaFS+sFu4ro7/JN5vY3Bzh6tpAfoypAsRfZC56i1R8uvM44dMzPCOfWoDKGbAqj1O2c
3SlvpW+PY/5YRMibi3RQTaGABK28jplhMPhj7BymAVCwPUR64zblYum64LBXYbw97rPtVb+9pmGz
JYoiPv41CGwD+H+ai0rOQylI5WWWZajHdIhiCzoJ+ZLbJZQZYXluKlFqefa0Gaf6EClBm5HOTW3y
T5GtuuboLPR7SwYNEnQ3SN6M82QHou++bu1o2/SKPujLfr+3hMCg1fFL1EOZcvp9ui/rGAynLI2z
pz0kOaSIJWRV++kk4Tkoq+J1nJIZGDf6uTZhF0EWQWjvP3eKm+GeFDKOrtudvz8eBgkuhsphGnGS
Uf3qaXle0fAwP8KRrT2pdF8QGQQHav7cPl8Eu/6v0JBHF52a3fe2L527RmDVJK84+Y+JbsqKkiZq
VgFfLEssT9BCWE7vl1wr0nMWN54292rdgl1VR5yAWspEuDJwuysSe8IdnViI3+3ez8sQvkBF86Tr
u7owNZKDkk9CNoAqAJnAAWtFi89otVsjvjhe79sf1NSZ8NnrIMyDTMRTyCTjaVM70xjGkkYbFZTO
464+lRqQqviADwL89TAqbdn7TdfvJDCjysi9+Aaison3U9wGaJOzfQoDuzm0bmC5062jAxhDfuDm
LtdxC54VJ1ILfyXUkXt0hsdy1mrobhcqmrxOmzDwg4dJoRBQqAusAh5QuvGYO3COmiItgYeNQj9F
1NnkfRoRGGDNKZ6ETtefRcGgNXnAuOGy2Jmm1fDGWIjGzyZjB26VOnbYbBC1IyIkK7GsvW0varcL
FX0Rt6KEQQFqO8OdN8EEvXSK3La9TufRrhoCjrWfIw/YG1YUhjRn4j5zq6p5pGFRAQZH4i7QLAQI
M1pw4yre0Qq43Uo4bIRYrf4dDmBNdH9m6NVAiKOzRxF5Hp0jUyPZz/nTBmeuX+NiWHSXDU3V+ffo
u3wni+ctBjDq8ZA1L0ErvGk+xM1Se6i5cmLylodp6cf5e29GEQF/QNo2DHtcsQdcrPlhqzJPbiEG
jGh1sbHedVO40pItHlDwRdMSfd0hox712E59ez2y2R2GcvO/6Rq3Xi9DngIoLNWUjTY5QnCkNRxz
mVLURDWbhe5kxpo5TN16vdhsZyJm1m3abvsCg1+f9UxMKz7zpWPO36lM/LhCkq3WYQn9WpqMm8/V
r1SSoKWJUxrt8p4Cx7bYM2voFi3tn1QxwsligypBBr1GABtFzh02ucxlOiBb9bvf0K6d5x/x9Qkk
w04knAHIYlRqeR2VW+gr3H3T1DEEuGwYcVK34OnPZcsfI9yHWVQWGq8CnPVn4BMTQodi4HUt6JsL
RmDPg1NVKZTgxGwOZ4/F9gM1nvDu4wHpzUdcSHazQxAg3v1F18mSSgpbrdMDciGElxkulFU+bmj+
kTBHjGku7sECSHUBDy6QUk756jZ3dE19iYvSKGvHEmiB+3Fg7xyz52n1Rv+53cTkrwcfPqtYsog4
k+gK3QER8tgkKpDkA+nlcVimrcmxBJspvqBfAKVshXpVsrqpS6rY5hw23hWTmwjZytpxpZhIeCqL
9dCtCF7va/Bv9UhcS0SkFVEcNEQ5tpT4pY5Ayi4JDpILDEXNsjWgie4cjz/1GNnVjaPxgchTOw1u
dyPViJikTFATRrI/kF62e+N9U+eNP+GAQ1yV21ndINRC/RE4TanwwLDPl0x0BI4gO9hyPu7kL8g7
LFJOut0qso1LhwYtjMF4EL9P+eTqZN4DWTYQTVsdRyareNBe/GOBwptjYrDQQVhVTKuqHb2QHOaq
GHordi5zVw5rWI/BqwwWwNsbqEuUzy/+BLhf3Ta1Tb/xEe4yt8vi939w7gf227zAgaaAfDpbnX3z
VOUPun4n/OOPwRR87mWc049vH8tOTv/nfzn/G2K/sud2Hc+lHR5c585GRhLgnEHqcvJq3Pvo1yrp
Zv/tV7xhFFuOfS536LROo7ivxidveG9k0x+zAfghb1ItbH/2uQvz4ewNEicLiGQk33lGf4xk4KMv
//0fz4iDf7VLHTPmmFMorfO5+obOiYp738enf38wlwfw/1GtfMXlV/3jK/LBBUKMJK9BP/uh/SEK
uBaRd9OrnsN4fidH1rmESPzpa97EWpAPvkIv+erMvMv+TEmZkrD2ghbsDAR/lb/zvP72Y95EWIxc
lYFPlXZetT517n5dnuSZVBmYlP80AJ7n9SbIYjbC4Bf14IVdPKDe8uh24/2/v4q/LaQ3ERZLNDOq
k6r/DAMCAdhA+7/zXP78+H1Un//vW6acG2qyGtR52g75qTvKg07gkauX4UzWxzF+J6P5z2FafM+b
TQ0Q4hdNFPGar/tb/zid6Oadj8FDd7UcvBQl0n11zRSArLmz3wnz++ND4xvfbuyqJjex5xsD3051
NyJHfydz8s+ZSHz0m40tBqQ81cpHF+fx7N1WWZ7lV/FpfbKy/zSumK94s8HXaplK4fEVZfzBTA/2
e0k1fzxc+dw3u3psIjzahs8VJ3k1neqTdwJ2PVWnf1+pf300b7ZzF7R8gWY9FbdLhuXm5H+M7u1s
TMssSv/9O/72Yt/sZdXj0MjdXJ3H6YrIY6d6Z8E4l+30/x1FPJs3O7jJW1dERDyc405QM4obTTxt
tew4KixANj+LvB049mfom3dOv8vq/9M3vtnY2h7IHHG28dzXSxrPN13uwW26WJwxtVk/iXd555n9
5bW/jcpDvxx0ErPdmfruBqtYCrT2sSSLLIeGkPZn1XZpTybqv7+hv62Ct9F5PbLCybN4RctxO9DQ
ntB217drdhmQ0b83KvVvv+nNBncbRodoi9c1YFCMdo231TrMjJcYkI0P+4969s5old8RH/1l1UVv
9vwoq2YoccSf3TDbw+O8HN95Vn/7GW92eh8iKFgb2Z/txzDB1a3T8hAfylTdblmbUXKnbdadqoTE
kMzP3vnSvyz1/8kb+sflLpY+WFRjjefIjdB0/Nr8xwgNiCTNQlvT7WqeXHFVSfnl37/vL+s8enMq
IPLfjCD0BGChOFjWXeU85z2KjP0hkA+ufC8j64+3vB9Hb04GJ2pjMaPcPaMSuAoL6xbWNuujS3rS
0yaJmPr3X/PX5f3moNCkLa1FieF3u3aODqOVCuQzLG/yja/H9Z1v+duPeXM2WFHrkZ7A8i5kl2C3
I5pkT+tL/zpMNyBz/6W2oKe6LMt/rASjNVFBdTye/WZGQ6XOuC7P//6c/rJl3sbX5ST2lTkD3s/1
hHJ76z9EUryza/720W/2vtAMro8E6xfe/hW/yOemM+/8q/+yH8M3G71XxcSk7n46wyWkQfcbKeQd
MsGD4351u8fYnTIQlnfKL/eyMv9wAbyNpSuFRKZS+2x+ABuQHQALPzr4Uz3Fn8rO8jGxyWJSFaYD
YrdoZZU1fkHn1bQv+1h36tFseZOjVI5LUQJMhKpkZGi5YsRazDSBucVeLsC/CXe49OLoRcGRPlRM
Ugee8HNXfrQrC7+9V0AL/adQNNbU5a39Y035edhpbPz6jK38JhdDuqn/y9l1LM2pc9snogoJRJg2
dIAv2/6cJpR9fA45ivz0d+H/DtpyC1X1tAdqtKWtsLWC6sC6rYq3AiasJAyugVo5Wn2wJsuRGZ2n
QSOn1FT3Ktm8ElaQYiYWqSd8OR2xGOMdZnLjO6essGg0RYmC9aSB+Du5m3ZGgBdDhdGx7KuFpSJx
yt6Kc9YH9ZIem0g/pS5VbOWSpkV9O0KXiBDNxlfjpR+sCA8sF39/eZAMpahth+PGAPYMhhLwNEiJ
lX5tNuepucu/ibmWsERQ3lRO0WwzJU4eIEN8qpzkqU2ZYnmWBUZYJtjI8W4c1SBNJtO5MKczCtOK
wGxN3JjjlnAi4KCRQX+DDMHYAhtZ6xCKyR7xSPRedolixshiv/XqKkOntYXwhYav16PpmFAesBg7
2XCXYztiL2QpUOsTWwtwIwEmAjso756WGQCuGrzq/bkji76QpyAGWTFfAWUDSNRHGSpYcfbbb1qy
71pCngK9nyV4C+kDYCQ91P1PyWAfjM46Ae4NHFusUDKXjYCQs1HPKEh/oGV2y+qDw+F33fjggpK1
3wvJHBJdaFHIpjbYj2OAOidkJSpoRuQBaIZe4cz3jYHoQUsizq0mzseA1JmPkvG50u7S/2UuE3I3
J0s12SQBFnwsAIdZ/2nAtgDV520/OJLZw4TcXdJGB8UpGwMX6jOrGz1CP+K+YWVC7ib2DAWL3AWc
NnUCcIUPFlveOFFZmkgmJxPydkhrarIcs0arze4BpnfkFLv2jzHroQCE+rIHhkBz5/gKSdx2eWmA
RYplSLO/Mr1avIqvlqJxyfQX/WgxIx0C/OcQxFl5XjT9AQ8LUE5zz/sjLJv+QhIX02ryZN2GARV8
gPV4SBt9hXAAZB7gUH7fnwgpDHbHRHo3GQIcdp5nEzWOtHqdK0DhI5VZlSRMojPtNDlLlBKgs3FG
fCTgzZVu+7oU5nG/B5JEEG1oDXvNqhwP70HMEpCV4VPu52CZK8ZY1rqQxYDLwWJm0bDErXUIV79v
dVepbkeywAgp3IF9sY6dOQT2Wr1ANuXBcmhomf3rfmBkzW+/X+2PnQlYtA2aadAN5lHXAAXU5iP4
y4q4y5oX0hj6r2lt8XEMILHEjhOA1R7gHNmjDk07f78HsuAL2atNAMXhFRsZYHclUHED2L/Zf/tt
yz6f/hkd0CYnMDIRHaCBz9xxLlCt9KDdd2d0hOQFm8ssqwXJS4zsBETtW55AFoU0ijqf7OuFtJ1c
E2x2OxqCtMHJbUif6g1WZ6hstCTNi9azE4EKFqQueNBYoKgCgNTngJ8czBYPxBbANDjaVYoEk/3V
Vm65mqUmOE4u65YRlyEtAP0hLBk/zc2kGAfJIio60HZGlbqsBSPL7CGFDOXM1eCvXfd5NJPT/kSS
VVJEB1pg2CBTka99AF0OOKGSxyiaPwCW/bVfNQA+MkQvOxFoZgDPeuB4mNj/X0lyiNa0rLUB+wdl
L1jK9Qk4mA9AGijGRFLqMoTUhuAoLYCuQtNL7FfT6wIoYk9SLyGzl5v2YYTAwn4nZKMvZDgHCX0B
tKoPjJR97mz3aSBVoFmqGqFs9IUk15tcjyCc1Ad6lgCcUb6s0JWmDJZLbGwv+12QjYOQ6XiSWyHO
t2xXQMDjwSqMwfPYb1oWHSHLcW0tC7piiXV4eQR0AeIjxlMc54oHLcmXiy61I4uKQgMFLXD15DFJ
1qdkshTrk6xpIat78MViCN/iNr9pfNXrKWtyRVBkTQs7cgPqP2QFhjGIqP0McT7Xt9NZVcmWTBjR
nXaoS0i7gQOICmJ0JrmVARk5hqybvpTM/bI/qtuH3rgaiza1UNAYoFDJx2Aqyq89lF+t4oMDCY40
0Z6AULsvs+gWvqt1FeBXAnn9CfcDurxaiR6sXQ30xqBYVyVT87eV3VXzZm32A5uNEckaX4BpOUb6
cHaVlydJAfN3rfGqeRzp7KpsMH9yoHON7slNvg1leSgBctfd+cibl8p1FQu4rCtCAleuDdI45EWD
ZEiObZY+liZkoFfF8iBrXchhHULgUEw3xyCr9IcN+qnXySPAfopxkEwm0cMWCNx8yDVMpnmqfQgW
PNBkvDSuC/Bu96Yq5kj6ILrZOnMMLnyEdaie4jCep1MWl18Gg77tJ8RvU9kbGfHbd/BqtBML+9i0
LUSrCULWOL0bnRGaOXvgCUSaAcsC0TF/IIN9qSbtrLkazvkzeYWS0sOyZieQuQCbUwRUsryIxrf9
UhrQGMNy7s7zU+3OICQaipSUNb2F96qbQMHGOuE4iwAJ3l1AWX8v9FJlmi4bIyHfh87Qx67b8r2j
x8JmABDTt3U0fuyPkWRhFM1tR8ohdpPZOO3bkafl2RHeHIWXRMuDCeS24kgjOXf8BnhcBWhZc2JA
yg2HtRH4dj4fzYh3ODpNx06DUj8z4Oadtef9HskCJqQ95JTiYnEwqaeMDZ9arZhP5oCVP4ugY3Hf
Xwi539ctbAVgbBwkTvsWRfxTVCUXgFr9/eYl8+kv8NpaQFF16lAfw1p/GFLYgKRQaL4vPiKEDaQ8
26TARAcApD/NiXnss+gRWHfFm50k/KKx7dTZo5sBzBdoDT1BYPbBpW4AWLviACJrfpvHV1MJijn/
n2txfNLJRzcFt+T1vrBvf3nVNHTtzbnU2jkAb+VAsvyfoYPe7X7bss8Ws7hIKwpaGjIgh2L5op+j
HF6qbnbcb142Y4TjdtSQgswQ0QwgN3epK/erPkDA4L626Z9h0WpjBhoZGx3hEIAdUpwHINRTf99v
XRYYIVsdUuj2kuG8gRc+r6k6z53Xg56v950BdCFTa2KDVMnyKSBW9p0yrgP9OnwxxpTcdQxwRIza
2owxi5thDtyid/1k7NbLko2gwsIZQzEAEuyPI+LTUqeHtlnezDjITAdtJB6eT/GqCmFl+k/GgJFo
2wOU6kD14IoF+/Z8ckR8GqSgwXCy4CrBUqCscdXGwSmxFf25PeSOiFCDOCThqd7NQZFquHtWCzT4
Y3BYQBE0FN9/+5jpiAg1AJxHM7V0HPer6uy4JvSoNNcrE+PcWytIMObDAu8IHz4qnaJTt/dRNPln
lvRJibRrtClwWtAQXah54mWvAh8sUxTvZUMipDiFuFdVQewqaKIW5koFdJRny7rvvRN6on9+fmWA
izJC7yaAAMBygH47RJUGszlB5jlWVKQl9RRHhLBNBS5CEODDuC/dpQL7eTR/ZmQ9uj0qUNA0nYfH
mr4v0OJM51/7q4tsVIT05/qMXdqZh6CNV25+WzItwjPxDLOL9ZlBndF9WMB/4O/7/yYZIhGuUg4s
ggh1tQR6AVmYyWlApYGv+37jkiktAlZA5jTKjBp6AEk0n8Zf7GGCMm3hw5nmNBTv6Th5UK1QnBFk
S45owAji4+xCH1MPNmEDG3otRQp3X1gTrazxcBuG9lN8NKzWn0HC3++gZKxEbAso3rTSSzoG0CGn
9HUB6z76D1o5eN3Mh7Jp7AM4jREkF/f/TjZYQj417dJsWoBGkI8xPMWWnpVlaM/ToDhYS9oXUY1p
vELyoh+xJUNfW9MrXyOq1U3WtFCEcXKrSIa5XYIcjPQCmieQtYAGTgIB1v3Y/L6g/X1xc5ztVnp1
FKrYzDKKi1KQgW8MwdYMXKp0co+UAvWXfB5Y68Ma7DQDwViB4bL8ggDRFxOG1Il2aTbf9nFWDJNk
2ovQxqSAA5IR0zkwfwttZGFipuCrLYc1/6IlIBrWuZfM9l3HBcdhf/Z7rmjvwJ1tDhYHsgZ6EsPP
egWnGlBNpXXztqTeiu02qlex1SLLWjOogwbgJD5Ps+m3tes1uRWCQAV9SPNC8/qRg1K7Tods0r2C
qsDJ0mEV5vxQQVHchgRewPnPIn/Bs04HhQRI2+B2DmVyfcwu0BE+VoAu5S7zG9DRdfsltn+S9COM
zY1jVJiKGqVsXIUNJ62rDQKDSAMoC5m3CnIwjV+UOaRzYx90OzgbOQfQ5BQz+vYN1HGEY2bBGgpQ
abMEnNjHinyxGQoQETtADe4RYupwxTD9/dyRdUzYcppJGxdicnDYkxIsoe+GlZwJnzxQV98GCl0P
/edU9opzzjYvb8wlW4wi7Bp7SCHrgZY7lwmcJ7xJLI86iRSHDknYbCFsOeOzq0FcP7BB1K/cBZJn
xmGAhIVmNSDCnh3jzkOhLYQNHPQGblgp5Ir0/sxr/c2q2CcSsf/uGhURKtZAhzmP1oQGADU+wSSa
sB/lMEErHHaBBGSeDQcIUYX9P5PtniJ6bJyZ20BxiAbpovsJyNG8/RE7CYTCXWiLz7CcCHJYsaAG
qvhHyY4g4slmaKYNM2T/Ap3CM3OE1gjUctxv+92RTAJr27CvFiyWMbPIJpME9cqOSfrN6ZwDbRko
/fkhaT5A6Vix1m+7y43ZLGLL5iwtKxzTCOhWEFqZ390lgphb/jbHX8FXU6SMLFTC8luaGs0pdwzg
sDU/ZfwM5dUP+4GSEIkgBP9npOKILlXbzGsQkVQbs4A5WOY2rw8KywBIreTWN8MFodSADhcDrvnQ
Qq0dj4mEkayFxSo4+tA/hrAdLA6iZpyryoNzVOT8Y40VH5/h2NeZEEzhOXVw/oNZwxtjdWIpwv+7
5ncj/iLiAl+pQRYN2c4Oo7/60KL2S889QprhXAPm3yooSpIRMIXDRQPxIZC68TfQLjWNZ61WbCmS
6WMK87S29Nwh3MyCmA/eJkrCsYOOeVgkb8XgKDKNyL5eOCJAuxLbSIGVZPKGYx+QS/6e/SweoOkC
Bkl1hr81V1yYZP8kzNSZghkDjZYsAIMaAg/tqahyxTmHSDYOU5ipVLedGP53GOoX2z1Un9wX/gPe
kkfNI8+RCS7lITrQi6Mo2kmYfI5J/0yMsafmvOg5DZyn+JmdyKX0MPBPWKVO6cn2Fem3ffyt+Svs
VjDTG6KhKtCpjx3sCgN+jnz6yr4nzxyEQXgbfdr/o21C3fofYa/KFp5DlRr/41T/mjw0mi9d8zAn
r/uty2aYCNLQ0qiASET5/92ILwO6YTwb3+vH9dh7qJD59Zf9v5J0xBAuEnbSVCYkCfLAwurjVkE7
XKL2bXFWRbLI2hcyfW4hNgeRwDxYx/ZgQnQ8Nj4vzltl3ZfxIkKjjij08eFUHTjDegAYkBiBo59i
DaiGSbH5ybogpDs0CCO4O+EvoIg4jG9Vj227PUaWonlJjouIDAcmWlBId9OAcdylI9PXLNWRV/bl
QorbOizi4L2dBknzqYSxSzFDMOg9h7b6/uS5+enUEUurw6ADxTvwIsw6+wXGJL491ef9pm+uTtQW
i6ozNBUcXDnzMKIQ/NFpi+tmQ9tTXPbstP8XN6ODvxCmfgtPxmyFsVuIVHu33ciHpG/Iuy5EIfWy
/xeyXgizv7TMKYqJTi5Mdz7EzICO22I9wWXnrndH9GHr29XBLCEp9Hd5pofuZnbclj704Y/73357
cG2xgIridQdROsjNV8T0bJzwCr2454EIX7395dVXoyK79APEfUOadgf4wlzgagf3ChWbXvbl4rTf
JGRmo4daNcyLz31OAqgTqqoRsiEV9jF4kTdrX8ZlaOkjpN6mc+bAXMk1FY8hskkpbGBLZsMqxSHj
pR1+dGN8KKtvPDsx/Z6DFyIv7Fs57JMqQmdygawBZLpm8K2+5V3hvt81Z8SK11S49rxMK5Ql06z1
LbssjrCfVsyam5cQCiWzP2dNSbKZ0tUYLzZkEQdQBgaobWZmmFQ1NDaPuTm/7fdCMgZi6QvqUnC/
hAtOCOFCLzOODvxLauddGxXtS6aQWNAawTM0oLJVhiuDtXLaDjSwtiLqoLWq053sL7bfrzIMRun1
Oi5RDq3uHvobOixgfzIIy+4HSNa6kL9pDlRcCXOI9EDmh0mHEzUIzorgSJJX5OJyGJxR6GWV4ayt
R4jqPkaQadz/bFnTQupGEUy1HBhHhiXPztBPhuUpRR/ua1xIXFjAGit0quilaJ3Hoh5fN3GeO9sW
szbtGyiqdW0Iy9XvMLh4WOFedl/b4ovF6gxVHdtsvPQtFOVGWJiW3emukIjvFbBwrk2HVPSSte5z
1uK2ZMyKpn+j9v46gFNbfJ2YjHSiZbRi+Hr+VbPWswaVQJBPefmB8BaaXAm0gD+Q5a1wSvh1Ps/a
ZhkMQ9fn2v0AL2m8N5qnCjLki3sxoi9ViSI6fJA6SDrWPwpTcZCXzDjxQQMmNNNI4VEaJg0KJtbs
RyBJ7wd3O0LcCoCQ4U7E4JYCL6qLA9VsvfwYlz9p+jOLYZ28KM7WkjQXebIkR2WCdNCvMvUKRso/
1zo5jOOn/e+XLLK2sEmXVQMFBmsqQmrr37N48lnmvsQwkk2Wew7WmCJCumd5zGFzEBfhuGn9Zwnx
8xYlgf3Pl2xGYllUS9u4s3UcHjVjvUSOC/61P8IetYu+rCx6tuI7OyGkfsar1V0Se7wUuuVZTu2n
uep2IJmcYkEUMB3LhddrEZY9RHVSKDoz1a1PMnPE6mcZw94GYvu45IO5Hw3NVxgABq2Z/7sffFnz
wrG6caDXjLNNHsK561Cs2YuxNvAiZIqSt2RqitVOwl34AMDpLmw5ucBi5WFi8EeMnDerNfz7erD1
7Gp/tiwo0cB1Cw9nZVtCNv5HrxfwiYJO7n77srHdfr9qv4yhNh5nYxvm83LibXxm2a/9lm/XJqgt
VjinIYLVdxaNlxVJW7tf7elXZMHLwoVVJet+aq4DrfoI5q79Ia34x60Sl8FeuUxbRerJRl/I64hx
vHRXbh5WSQ3vwl+wwPAIuy/fRHptnkUQPuQDuaS4TR1aE14XzFWxLyVrtiUkM03taaijtg1X/RkC
gPATvcTxA7xhzPnD/uhIYiPyas1shro03E5CykfqlWbzktZF+1BgrVVcaSUzS6TVmhkqrEUTT5d1
TCBeYpxgZePvf7ysaSGth6rrWk2DLn01Rf+RYax9N4GBzH2Nb8l+nRHwDdAmayIXJ2vA1RlSelhB
UL2zdSGfGZkAcI0yHtZwZzmYDUe1PB3uwt9RW6TV9tocNQME+UMC488jW/Lk2ejGSHGvkix3TNiJ
9TbCdbnsyQViie/xUngddz7CN/UEkdP7liORTgt/TTCl54aFMYSBG3gScdiV7I+rbMYL5+4+gduu
Zjtd6M6vWnFKI5wI6Wm/bUm+MiFfoXVq5BFvWVhp3wfnodhOx/l/a/K1a5ji893bxziRQZtNrGpS
q2Nh2sBDAy7zcH70jOGzES1w3wG18Ns0mIr/kuSX+LhDmmKIDOjchU1vVZ9pOi8fiBXN5/1gyVoX
steNJmuEESfQ6cs75Fq9YVbRgiRD/NerThnVcCDBEFP9ZTBfCT0v2af9j5bMfVPIW1i/ZU2MWn5o
WO8ljFWBvwBHIeF3Zq65Betq1aEwcSJQu+3CTK99ZkTP4zTcV8oR32+MGkYq/Vay3ET+4U4BiezJ
34+KLODCDtu5UcdSO0FOaW/j/LCyCt7Himkii7iQrxC9J3BbQkTy/gNbHi3936S4gAR830JsCikL
07WOZZB4D+MxC43kAWbxilOhZH6LbzJwvIubfo66cExbC5Yv7S+Hpq/7AZcsNOIrjBtXQMTCXyec
YU3rNgEccjic86DKDL3e+yIj0mWRjrBed0gbsgr642vFofdq/9r/fllstsG+muaw6yOZvbgYVA7n
LKh0TW2mmOaSufgXF5YWPG4J7UJG/RQQlA6+JcqjpOQWJ769NJoBQ4g27UKzeoYD4sGYfsUdTCDx
+Blrn7RmUcwd2fgaf8ZHS01W2tv/WCSM4ktZrAdT/9etH+H1oshZ2RAIObvZ9pA0TfEWSaEUnC+x
7g2OEoAua13I2rrU3CLZPBXtyPqnXqLKg8/SnRdRQ8hZ6jiZCReZDg7Dg+5XTjxD7Lq+73QjMmGt
Pp5aGL92YWdfCPlZ8hfWPQ/Nl7smPhVq0in8EmcbrwxhsmYfJtuyDi1cdxQZK1kq6TabrrKqZiWk
yyGSH3IoyI0VO8/r8jJpwxvcRBR/IRlXkRRbg/5XpHnOw6ppn7jtPA2p4iIl+3hhZ+2S1kprzrAk
VEC/ddaTO7ePqQ6Xckbe9oMvWRpEHmzlzOAPpi3EU6b+Q9Q8GHH62jeRIjSSnBVpsA6cESkMulgI
oyev6C92/5z1QD/nYWq+73dAFiMhZytI2LQzVPHDlFOY/F3g2AQPhScYK+63LxtdIWv7ei7iQR9Y
SKsSUJsp0JgKbiaLvZCzTYLF0ekGHi4mVH0WB45iRjgTlcqVJDIi97WDwZIBNztkLdQlY/u1aHKc
jh/S6L5dRaS95kXFO8ahu1NzwBn7wvy00nXyNUiaKaaPJPYi8bXOwQ0GHImHkanDsIb786wf94dV
Fpzt96t1oY8dmIgsWOq72vqIKo+/lt1mEo3yNdUU13zJ+P5GDV39h1YMk2VauRnCBONlq1ERd/4M
QxpFdCTJ9bu4dNU8XOMXQuAYF47Go6bnhyz/ytcvsEc8tFyBOJINgLDnTmPOsnXGlbysjdMKY+WC
G4rCuOzrhbytG4BGO6jG4v06PsGkyMntL3UFDzKexUCmj/p5f6BlXRDyl8I+s4sW1obAEJ4y4JNN
XdEDWctC+sJrBVQ+B7sigZsJDN29vFBNfElwROrqki8dIJC1HkagQRnQyZ+/Ou47pcfuzhKUSF/N
mgF6HAYmz8oXj02w4oTqx10RF6mrETwxG3gr0zAdGz9L14tVqSi9srgIWVvX0IAcV4vigAbrtnz1
YQ7tkeo/a0nOljkoOiBZG0TnhZQO3WBBbTVcMrg8Dh/YOMP17NKoEJaSiSPaLoDBCtv3Au3zhD2k
8AotluC+0Av52jslTOtSCggOab92kfGzjlVSNLKPFvJ1Krmpg3NIw3opD505+Xjc9/e/WrJOirYK
qLOvfTTiDFI2HK8o9ROFLRXczUzFeMo+XUhUPPz2Uetgoxo6YK5hnQeLWJDpFV9/m5BHrb9gVvAZ
z3qDsxB6Ygddg4lpccKd6DTEBqzp1kucNR7Jn+cOPH3nv/2QSf9UODRHsMnJS9vl4RiXYGL+ap3/
avdzlVueu1Q+QaEtTT0DZNO5VpXZbg+TJbJZdTprCaOxGU4tPF6d8jDq7BVSNq/7Xbo9SpYIw0Jt
uTOykm1Oj8YBCJ7jkqp0jmRNbz262innYikrY0XCzZN7MB1QWFEgvO+rt7+8atqEQZIVxaMRZpPx
sjDjLYK37n7Tt/kPmFhCNsd2rROqY42GRZbXlvEJ3rheYz8N8T918wLdwNeoeYlSxU1AFiQhwVfo
nhqJbuIGaf7HHVjrVYliVZJNHGELdruWNoVrFGFHZwq6LSSrJ6zjfjY6ur8fq9tLtiVisoY+d4mB
R6fQdd8r4wLBhEMff50gyrXfvmwsRFQW9Aa6aWhwk3GbDBbD5aHOAaLCY/U682Pp/oitz/U4+npr
3nVusUSklgXtCripJNiEQE0fpsEnSa3ojGSkRWzWDLtlWMbirpED6VAm5b+JSX/ux0nWtLBBozrL
LI5NKKym3HPif8dYpecmmUQip3CAvXqxTrjNVOXyONjLee5RAIrcz/d9+NahqzyuB50Tt0f9BOZm
45nDUCasnFqxWsuiIiQyXnp5Es9YJBbINeXcfCEk8+/7biFrmZ66ZhHpBkp7yTFd4gWW8UrBGdl3
C4nbV+YEmg8uMHBSha3IBGnwPtPvnIXCrgwVW/jAGQjKujTHoh4+d2V831Yi4rFy2CczeL13odP1
/1grDKyzebzrUmeJgKwmb8hYahnuLZjavKwDMr2slop8IYm4CMlyu7mpSIkvX6DhYZjvCYit+xNF
gjmwRBxVr+d27dRN/5B+bj6Nr5lfe/2hZ4fZIzBnyo62dlD1QnY6ET0P4LrVLqTHf23uGc1pvsCk
1GsO9ICXV8WmIovU9vtVwqZwVyUFXbqwTaMj/LQvmaXCJcmaFtJ1BLWM1tsrBQyLzzpZT0Op2GNv
318sEU5lEQJdCI5FbDHGp5G5P0o7Oxd986GfsqAsYS+6P9iSxVJEVrGEugMAmkaYRv0nDkn22Oif
StDh7mteSF1tTJC9PTPCqSk8vgx+37sfeZH/2m9eEiURVIWC3matbXdhUYwHsz737ce+fLCLj3an
elO8TdKjloiuggNKygcHM5QdrDM5Ad94Xl5XD7gbL/fdQOXxJRkIkVGa9w1bUhT5wjkafS1P/DQl
T11bKA4JkmOPiLKCI3fMNIoqllugUACQjQe03neoSR9bJ/L3R0PWhe33q0SDSkK3GvZshM3q4tzm
XObus5EsCnaerHUxjfWcuENlGiG8Dn2sUQdrppfcSY/7Hy9JZRFoVbA2r6cRM7WDEGbTdycYfivi
Imta2HnrOmt0J+c46qSNZxbOuV1WxVfLgiLsu6MFseXBmoyQs8iDLZVPuIYnU5VeoezLhfQdcfTj
bYPSG8H61rnrE+H66a54i9gpOLZWyURsHEf0L2sFc3qqchqSxETETDV84fE0Yhp2unVMB92rIUUU
d6rLlovZ/DcUGP7qf87yukwG0KVtM9QssESzgJcwnps8p0v8dYVm1/dl4If9GMl6siXzVUJxDs+3
JFqNsOCaX2Tlc4YLbxtTxQFFsiaI9gSWNlVcBzsqBATPg5GuHzmQrJ+pBy2OL/s9kP3FNrGue1By
Cj0PywjxYNRYEBorH2n1tecqdrAsQsIGPFgOJPZNZC3LoV6BUkBd1QdN6Qe71UhujbWQua1FmTOg
ugBP4Y9r+T7mn+L5a4FrFoHLtTP9sx8kSZYxIYltq9PgwEaNrUJziN3qyDuVtrysaSGBm9TU2Saw
ErqAVjam7Y2tipYiaVrEUuU5ixYLNs3hbNocjJ0ZXnVu9HM/JJJxFcFTqd3ORrFYgArk8cEaHiv9
x1h93G9bcmgQ6fBL07EuxSIR2vVbmwQEoMeafHTal9lVCVJIpr2IoRqaDP7SKASEPdP0b/Bpaw+p
Nkz+MtfuIUn0O6e/CKjCp2cm0MAsXLMRUCooR5FPeaWAUcgGePv9KnfjaLZyu8IYaHR8Z9Q4p6ZK
Y1XWtJC2TZw4YEBrZlhPLwROzrnDFKcEWctCxtZWb/J5snmYTIkPrcNfbJ2+7c8b2ZwU0hRrTVGW
y8pDp0lxAEHBfzE8s1W5e8i+XEhVN421DoKY/UPZFHhNWHNnOBua2g/x92vujcXsL0iVizfpCVzQ
h8lzX5LX1a982zm13y3IEEzTofXdM6pV2ZF+iXG4fUqJtx83Sb6JcKtuLGyzGxG32fywLp+dCLqJ
j5UNPtBdz2uWiLWqk4obdlKaoWHTN7r2NbSNesXTtWRURMZ7QaEkNk8xC+s0xgJKgcRReZLJmt7m
2VV+adEYdZGOz7bX2nfy4ehEtiLkkvVHRFrNAHY3WT4hC4rheRiMY9f04eySh3RM7jubGEIKW6mD
0hSrUHXsyLFhUO/KoVgHl0LF4USSbYaQyO5Kc8CWWzPs0/WAWsqJcHDKCFWsE7IICclcakNRxVHN
Qqd8LioPpUhvTCFZXClGQPb5QjavQNZTFHv0CxboB3iIvaAAcWTRrJiWkoOJiLMihm4z2FmbYVv+
W/RBk5FDOn1MrBOJP9LpvrwS4VZgpK8A/WgGJODgVaKhiGXfp2VgiWArXpDVzOfGDB3GvDgqjiRS
+Q1L0koEWRWmlVnxiMcnZCtcLYeD0fzYX8hkLQsJa43Z0oF/boZxww+Dk3vQiPX3m5ZMFxFcBaho
kTsODlNrNv10tRdKi+RgO4qBlLUu5Kq9rIYG5KUZjuAnEyDFh7Y9JTY/73+8bDIKqYpzzkhGpx1D
6n7pSXaYnDXouw/a/J7lQzDoivDfFrWhFhVyNnWz3C4h0x062eqZ9eplRX4amtrT1zCzB4h+xedm
oL4+k8PQBLXzab9/svAJudzgAjOMbbReHM0GnD8h3yrTrN+NFjTTu/5BBGCVaczqcsCcLVPX4wmO
6kbpmbBo3W9estiJ+Ct9bQs2OZF+4W3xlDPHowt5TPIU2vMqhJrsL7bN/2ozs+F6NrYGHqHsuPHc
ujtqWfrKCuuQOdPn/V5IzhGioYBrob4x1XibLfmjS482hFXyNognMNNUXrWyvxAyfIFMWU4X9MIw
wZ+2oJPcOueqBQogTQ8gnL7u90SykIh4LC0qa1J1DnriTkd9aL53SkK/bByEVK9Go26og7skTcjZ
yqnn6i05JLnpl7T4sv/5knz4nZ9XYx3PfUPWTNMvg6GdY1xrClgZlEZ12m9eUmD5/VRw1fxalxQ6
QyOgoLN9LirDK8rHesi8Ikk+wCqjTb8RW7VNy0ZCSG2L9FgZGe3DGK5rWT1+ic385343JE2LyKxh
aebZpWYfwp36PDTD0V46/76mt4X4KkI0dfLe1o0+TPTEr8r4wR7Hu3B81l+QrDHFjRvmBGExu+8D
aUGTLZiKLiJJL32btFffzedk/R8OcSaPVTkekiUBQOgrqSFr8eu+0AgZPNQWbO7amYWFGR80cKL7
3lCcSGUDuv1+9fXE4ZqRRAayVofIZAVxViVkSpJRupC13bDQ3h5RkqiM9llP89dmhEl61ylOi7Lm
hQ0al6MxqUnKH2y6+k38uNrNwR4U81zWuLArFzBqg8c3Npeysz3X6iFV2r8YSXVn1IUMZVrHlmGu
9LBFgbIZ4KGqd4oz+u0BZSIcqyNj1GjWzMPYdqxDzBbgwRtDsUjeXoiZqHeFd/w5tda5D/P6V1r/
yPhPbfZK1YjePnLBVf3Puei0nVFo+e91K70UyWNlDF41vi9APiczCt73AeJg3vzn/xgwvorAuMBF
sh74D2hfOVD/MUHVVJxMbk8eJr562WsO5jfbqFjLM+EfTeNzpqKTSkZXfPEq6tyYcAejYTHZQW1q
Hp2aeypjzBEfrTXeOH0LgbSghsbtYRnHxOuqRPUSeHPmoHVhnTHdgWigYc1Bl6T0wdaz8nEsoFHl
Zub0UVss431/qby5zzLHElaFbKr6pp47FtDW8RdIUjvZr3FMD3AlwJYLqST9V5zfBfXFnwmrBPQd
+sjmnIEY0UCCoch1H/r6+fG+rgiLRG1Tzc7nlgXlUB7gD+RVuulZyeeMfc2dEv90GpO7aivMER+u
urSAoNTsmEEycmd9jJeh07+5I7ejlyprsoQfclsjfbDfs5sJgn8TtvopWU2YI2tmwBp+pgMso3R+
XHH83W/+ZpKgeWEdyS3UcKD4zoI1L/6d6qekNb/ut3xzhULLwsph9WxaI5jlBgXFTXZ9AAiuLT7U
7tm2Tub4ef9Pbl8J8S9b2K72ZNA2oTHlLiRIHsdTF1Sn/KkPp9Pi915ydBRBko2BkJClw7shXxoC
yxn9sJjPZP6ezIqi8m2wDXogbP1GynXLNEvyPw3V/4mP6tBQXcP/iY/GJ5WK6m0kA/5KSPglWmPI
GmskyIIxyN+ib1t3XtkZbvahMQEOdjAVp0jpXwnp3i16Ac07/FXjr6fVx7ucp3nR6bey8Sn+P86u
pMltnFn+IkaQ4H4lqYVSL2532237gpgZjwFwX8D117+Uv3fogQUxQpc+9AECgapCoZCVua+PG/t/
Ge+PmjY+SXF8IXD9X1f8zrhfdnZSH/ASW5zdQ7VrDnzrEU0TKNWXrikbzbrLwQtcL1Xkzu/l+tbh
0ci/AK9GL/G6wyTyw+0v0jikWvZ00IFYoYVdpLmzJNYSHqAfnNweWrcptrIpExW0Y1ZH0iVe4gvd
dP5igGzai6y4OTWbdNM6k1Y7TBtahS1oVi98usOv4PQ/VuD+nzwl+wud7rZFa2KMWgVltAycPmRZ
6tfTG3g/B7p+ssufs+PgMWzaS7mlp6exALUS6tdsdSTlWRpAOmdw6ijMn7Me7afl97kRAIqfVvbz
9i5dIu8Vi1Yro46UAs3LNk9N1qdDxcBzJfcZ8l6r+Cn9YiOkXcfduYFaJbVGZk+uhaWD3tDBl1YU
TF9yMFODQD0CJ+Aenf0Rt7/1yz+tsXEi6OxC1WuFhtlkL6gdpMXDmEBbEcHaw0VkNyRLUibG9ype
2EZeqbN1taA6QNJ78hv8lomWim9N6sRVMh+9n0YT52/8aB639PE02ZrauLoYjTXQyw8BTRFXaCzN
8YZmvzlio6Nac/ioAq6FBNo/7DA+MR7aYMf7B9PdiDW6oZV4sJqEZ54l4D6AqcdVy4H+C0aSzC1A
FLetWcfQT5QAXULp2m1ZfzneHu1//hcM7Cfy+m4fjMP/yLV/+gnduNFpnEeto5roQqRLW+SpKcqU
LXW0crRw1HY8km/1Xc8ibqBWU2nDAV3qJUlb49MSPlZsY/IaS1J7WDvIDImxrEVqVv7XjP5oZPMo
avmrkneRmGDmSk6Wz6VFw3zgKVlIQp38DE2DDVu63vaAsS9G9iETcyu0ELmFg4NrZKeFdVHlAzFG
YoDq9iA2fCqdf00P8Jaq2njB01jv7yjz4Qcz2xo7kvk8nUR3qB3/zHn5Y7LtjdRScxD/Diwfhs/x
NMuCYGKpT+uj2Wbv5bhulGN0Qyt5mNEwpwGlGkttSge8x3ADD6jdXU9J2AjFq0fhC9F0lKVUioTI
abeW1qHvthhCdJNXHJriPgou45mkkL98zsPqoaYvG7FCM7RaMc1dzpqy9f8/FZbI5mlifqq/XXj4
3QvYdpOHX/dLl4Tiw+ZSCMcF/TwzSLJO+3q2YmF/uv0RupEvkenDyHwywY54MZtsdhNDujtj80lZ
d2ar5VPbGta2b6DjwZkBgiOrGHv+Kgc51Ki9FYX/Ipsi73dBWFvOQQ5F4xyygTfh2QkbZzo2fmn4
G9dS3fmqdr6WEJcomAysdLV/EdC5rrLb2eQv012ioOx3RlAk5fSrpl404pHOdP3YLef7AqXaFesK
p2lmb+WQg2iPCzGilTlv3DAOq731iKyJxWpBtpzzyQLulad+Mx/6cHww/PYwO+1u6OXGHUmTU5pK
FPArywcqG8pEEoqfBo1s4+zMaGinnzr7jbsQsmw31ktzKqpdsxPJ7Gkx2gJERz9WDyqGAsVCWe6G
8mESW43oOsNX4kI1TKOowAELMqLikU3uHFkLsrvbXqU5Xf4QKDDRtgdF0Z4eM86PXebsphDUuwY5
gMTwWNSvQzNBT6rYz2G7v/2T14+XP/QKbAfNUl5usbRC2yybcPHLgn3ItmrPuuGVOFGBiTQXTWCk
lrmCVznu7bpe1mguMmjyJkCWMeP77Q+5vjF/iBZ0rtW5XkNYymV17nLrGIZbXqL7iMv/PwQ7f3LH
pV6xRqICpmAyd678xyEiuW/ilw/6MHrneaQwjYKlwdrHZg5lpK7c8Ijr7u2r/bJDWIy+OZUs7fwv
Qu7LClVDEUQo2G8YrG7RFeee6Nw1udOylAVu3EBLayBbvILXvdlXVV2J3dprflmWJjz55idrfOLy
06V7st98jtLNXvFl2zKGthkrloI6Dg1BVuSsP+/aU7U5NnQMc6W0ZikEEcAHXya4g27sqWbSahss
z825WgfKUwNJlSBeXKLF/fasNXautsHmbVUwahnG0Z2zPWf+we2K2NxkXNTN/GKlHwwdfZM+BLiZ
SJ1BxI4FMTD/vrK7r/bC5tQFt3LDYOjgj10FT7YxKxofCi5f82HWbPGHYqr8PIXuc5R774b5snRv
zla1Urco9n+HN2u/4RlAsalwoI28ZMGyc0NQR963o4p/8lIWBGzciC2GfcRpFdfOnHjVXc9mrq+q
XwYVHGdt1zytMw5RkQYczUZye+a6dVF8s6o6EPQZHbCKvHrq6/mxX8aNoa9nJL7aDDuyJiwyVnRp
Vst0WqHSuBCwTQ2J16KJRkDHWWSv0tqyTY0Bqf2xAyvKrJupcaQeSpHWsjPstgLBOI29vN2CqWqW
S22TDThnJPfzOm3sOWqtACWmbHfXTqhtsuOYVwyEo8ZxsVqo0eXT34D8y4290M1bOVrd3kVbow8D
5XV/qE3zaFrTRjTTDX35/wfHBRKwyGu0macDqZK29XfQ67lz1orT2quXjei+r1OoLe7BJh2HfAtF
fr3W+4e+gFWEcm68SxG+zPJwjWvE3/FxGiFhm+S9VXnntq+d8R3ambn/2tYQ+trqVtCEf19xuZGx
APR6+KoOggk23tYzj0SyajbuUho/UJtY/bY1ytbC8MUYZ8ahGctIhPuRfr7PTJV6ADQax5By5As0
kIewtLx4yoytrknd3JWL9DAYfVGhaJVCMNqb0I75F5NxHxobaZRueCVLbsPen5oGw4dGGRXu0Wse
Fucn3dJE1niCChGoJ1YsAcPKtx54xEev6CNqOvfl3aq4ag58pccvkSezjZjzZ6Syd66K6sAMePIS
dPwpo95xIv6npYGYjD9H83QXINX9Q3YgwMNtCFpAgGjn5rQC09s3RpKFWwRBuoVXjt9uklWZ1fiC
eUTbCTVO/uDfd7KrQAM++RUjl5mXEMEo5Lhr+HRw5/HOtVdiQW47YMr3MfO6Lt7s8EUyK5ncMvGg
eHOXv/6BL3BG9MnjRSF1OpfFLoM+YdZlG4NrQpkKJxDSkG24tk0KsHGcoSMB+HjH/Xl75rrBFW8t
MxRHatIV6TCL0U4gppL5iS3Dqj3XRY5c4vbPaIxHRRZQZg9dsAiaFuF6yP15X8p5Y3k0JTZfxRPM
nJSMUk7TAKJV83iiGbguTH5Ypiaq1w6Qv3Pen/G6lMi2SO77nst3fjiPpRFAWqjPm5TQ7ux7xlOx
/nV7ZN2GKMexZZeT1VcZTXEM0zjwcsgBGLYZh+sWykP3C+S/cx9wrR1DgbkvxesQfs2tOSr4P7dn
r9tn5eAiMuAzcYsmFdCnjFwf6jCh8Xbf2IobV3VYUjMom1RWuPsDVf7uyruIvlxfhQvkdA6MQiA9
INbj1Lz4/kYXx9X1INCs++9a87AKaEDG5WhMtPnUCof9ZY7l1qyv7iRGV2zFkJljjJZhnTr6vEAw
mzm/QEm34Ve6qStmUgy5O0P8E+wu5TKE0Euvxr8hwiru0z6z1aAPxbbBlyYfz5I+NvPDaO9vm8nV
/AOLopiJb8rSMIiDJV/CRIbTXkAlMjaof25Q0r5vcdSAj0hseaCzs05jaMz7ZpyLx5Ww7svtT9As
vRrxh0mOrWubw7mZzxK861tsxxp7UZFjPVmEIK01nCeRLjXAyn8jab1vypfd+BAQTcrLzFnM7iyb
8TmsRggO0Xba3R5cs6VqhCeAQIWQXxmgH32YzbfcAqJnv2aH26NfB6QRWxWPWahFBRucDvTYTdyh
jN8GX70et2k7ljPEhh+cCoUGPN6AhaXI/r79q7o9Vny36FfUdwcpz3zdO8OOjhsb8fth+A8wCr5G
8dt2ziouFzKcqYPy64qTtoB2WRZ39KfoxXHN2sjvbPCrQv+vhWxnn3bCiYcQrxl50i0bwBHd5ykH
Qc+bpreywsSWlREZq7SvtnpwtfulePjSVwCIUqs7M/5mOmRvDXa6GHZi2wDBsl+r8SKKR2vtoBZm
RtOS3YPqILZ6RhBLlEK0dDhnzmcuz7P5neYvt41B45gqdQJaQ3Le+rl5Npy/y+ZpliJCgn177KuX
cExbyfCIaNE/7rTkX7kUgf0oi65YThX16jBPRrsNjBeAYjv/hUC0jB99AqKbu9Ji/LQSFCZ0HQmv
b6yT6EQcFHLfDVs5/dW6F4a+rOSHeMMAHaadDRuY2GNBrB3zUCctH4m9RqH93prfyRZD0vX8Ej91
MfEPP2WFgvOKjhe6M3po9uWBHsMDiZqYJVsHucZbVKUaQMdkjxuEPOfZhTygFXI4eQY3t26fuvGV
mOB5gwTAYJJne9kP1j7YgiLrXNFR3dxrOypNfzjLpC4TdrSP4pAVkd1F1q7ch4mxFdUuvn0lqqmq
NZQstUcJfsg8sTMgw4fiKwJXXMXhfZmayrTQd/kMsgV7PQk/7KK85HVkruLrbR/UrL9KpxCyIfNW
08YBxj4z8XXYKizr1l+lUZCobpnoLhjOXWI8Q75zh/Pkvds5+/ExTNy3+2avuPFSm3YwF4F5Mvox
Hi8657m5UUfTLYzixla4zqNYe+sULpREeJs09hPN2T09H8RWKRWCapnBFQtp8KD72bLPeIfeSP80
8VolUgDXHhiaIcV69v2jUeL1atf2G0CjS1i+YugqmJjNbcH4wPrzshytPK6rz2z5BFUNHxQZt7dT
N3nFZxevYG4xSeska/M78/1PoL75sVh3XnlUJLHhDSbLAe8/yYH9dLryq2nfJ1tvq9hh3i3CQ9On
dZq7tyB8XOoNK9SsiAoVlitoc4iL7XS6h9nd8fwxpxvJpcbAVWiwQY2mw5s7ZByY9URBUB0YxgYY
RTe04paNudR254W4/TXsyffZGrm83jpfdYMrjilcWgrbwpIEcm8sz6hy3DY+zbmtYnwJHnkNt8ak
L7n23L+Wjv9J8C8r+T40XjyTNjLkkNz+rctCXHElFeYLrZWynmRrnVriRNQpTm5QLEA9lfsgQJ5w
+0d0C6UcrcwrOBonsMGsGk9hNkeeFd5pO4qjOv7iV7gGYoPzRu4YuMgPw0Tvo/OwVZSv3VWzLWRn
ncphiJvFfpw6uuFPmoVXIb0W1NK9qYKfcgA07KqNuuXYZl+m+ddda66ieWs/a/01xJoT3n+vazMu
qvw+p1IBvUUxhKM94Kyba/9gTkss/GZ/e9aaKKMiea3ZcC7NjRb0nnB5SIh/6O3d7aE1RqgCeUuW
ixItbdbJk/8Mcxuv5dZrjm7ky/8/JL9IMDo6DtQ69dNzaxpgIHU25qxbDuUCDPIYy80Y5mzwz0H1
MFc/i/zOfPd3uvRh1tPKIDfQIcqQudsvFn/m83ifU/6+JXwY2nazeXZ5bp2q+WyV52qrHVK3HMql
1qMOmVHfxLjesQ9jsXzqt7J0zdAqRjcwssIeW0wZV8s+X6Nx3RF7K4zoBldeE2suaM4hVXQCvvVH
kOe7dSFfJzHGty37OmiVgCPpvwbI7V6u0EyFr4PI107aQ37oZTLGU0ISfsIr12Zfs/anLuHsw9bO
dtdNDSus0/oqE3oYDjzxP0/fyfOUWDvzuNobR8bvYHLlYFKBuFnmGSMt8U0yMWMS9yBzC9LyxXgS
7EiPy95M8qSAJsAUlc3u9jpqQrKKv83A3tcYM5K+cvCSyTR3wTT/ZOVb7TpbjDWaUKHib2uzXTrH
9Mxzn7/L/BUAkdtT16QMKujWq73At9x+OtfzXwU5DvNLP56B00FzzeI91+377Z/RTV85bW1TiqE1
ffMkeHngzcouugzfb4+tNS3FuwtramjRYMfX1yXGS96B7bqj+TrGxqHYsb29cfBqfoeo9AgUJW7X
7nF8ua/Fm7tvD0FSnK0XHAz7fJ8dyMYped3piUqU4DVG3wWXzMRjBaC8bQza/FM4bCWJuuEVn6+C
Mq9ETqyTCbC4YO9W0/y1rb2hXSTFz0toG9liQDx0Dja4wfm+eMd5aR+WpNqFKT+EW2hY3Xdc/v8h
oJTMEpWdh5B4KbqDLYcvkAiFbA/d2IXLcvwZRkionM1gTAOFehG254k7cdkO0VJ/Wcd8F8hoDba6
8q67BVFhtwVYlYwcPN6nPD+S8mHeqrrrxlXyZkswZnBwJJzY3CRmh4bGst3d9jbdsiueDPSYXfke
igpQBvpCmt741hnd09IG80Yl+HowJaoeDQ9n0x2bzIS8YJv66/TITQr+9yqBEO/G3mqWRwXdFoIb
TgAFHdxZ8K7H/gJpenLX6qiYW8dr5nG4hIgWevaOG/XsEMq7QCKEqKjbbm3HznWQDUwL5zGnNNzV
JNtSidGse6A4rrTbCZ6L0RfyEgCE3GWvVft56snGwaxxKBV5SwoHFH4FDMcv+sTlUM8wSB0NpbsX
a/m9DaQ43N6D6zV5ouJwhwZIbb+3Fmgg/JiDxyb4blVPhvvGmmNVf7n9GzoLUvJrAmhd4dhwMJCG
oEvFisdsi05dN7Tiu0slqynLEBPc1frbg4KtO7fH27PWbbHiu3Y3udxBH/3R76b3TDbHWbTPjXBf
8B59p2spZ3FQ+Vblu3AA0BlHjrUma7WlLXi9XZoQFY5r1SAVWqBqiszO+maiXZr4Oy8ZEmdf7sHV
ALrtvXFXwZqoUNyxIYRDY8c8mbOXNMR8EHKLnFfzhkhUBC6hE69Zjc+Y4kuCyuPsGRpVLovYI8ic
IoKv6aaUJVuMGppdV2G5JOTglWlgUMRyY+7uzOCX0f6NavNto9LYq8r906+eB+1BpHb2lBG8IMv3
AA/WG/FUN/jl/x8Oec8QwxR0WKt1PvfmV0bu819f8V+0+UKIxcK4Fl92WTEcGnFfuYCoQjVm33o5
lCFQdYceQmTLHJJ8zrglQKY5flV5GtsIa7POzPFsGg9lkRj11/6uPlm4l+K6U5PXpsNtBGggiiNn
9MIk8JYfjj/fRy4IWb7/7ma7SqMI8LB4GvIjDf6dq79um6DmaFEVaUQjZM7MBuL2I923gRlZlf2A
owYiU/RslM5GeVWz9io3Fy4xU9HP3nJqK6CuHfJeVMMz6fONt2TNexNR0bdOTjsgSrvxPO+nnRe3
h+4sHpb95XpM4zvTKxWF29WG1TUE0aCwgs/Ake1y1iYZRGALukU0pgk4Ki6ry83OcDx7gbDaJ2n9
VZMHd05XeV/1nKjArNUSsm3Q7H5m9JVDuXyqt9COug1Wjl4TD4lgMbbHszCPbfVA2kd761Knuxep
iKzJyAbDL8fL5tr79pTtm6P7wz3Y4OWh8XC6q92aEBWgxdHSPJgBHogE1j8Myl0RbJUKNKujwrIq
VCoNMbnLyXOrBJx3YH7ne6PdYpPUDa/UumYrL9yhRckclI/ewebCfSwLF8wyAb0zNKsQLSbLsAgv
kImwsyLDpQk3ft2OQBocA1ExuGCMK002ILSN+/zpItu2vqxQhysTkdyZk6hALXTnD9BAgwWtTpnk
Htkts7eRm+vWXj1mobLugrdyPAdVsyS9Vwa7BZ2skR/mdzUHEaLSevlNWHs9I+PZyY/mfBjXjWxf
FzVVSJYBjdQiv8x9DKMLW1gZ57G8aPNd0sIw2YIwaIKaqklTOSvg/wE2GCCSiGd7wb8yduD0620D
0g2vHL5lgcLJ6LWoykx0n4ufYQuIL5h9fWZ9uesXVIRVg8aOeW5QVlomdyeyIe4H2USO70VGK7YK
1pp8TcVaQeee2mZbovojBWBvbVx09w59Ofw/pIITD3xU+hD2K26OQNb572O7SY+kySBUMNXiOxCN
D1BM6oKj6H84YHx0nAeRVXFTfb5v/S++92H+a+WylRZiPXnd36PYrTU0Et89sVUEvdzhrtSrVCAV
qjIuyIlRvMW5FcN0Yp40qHZfzhe+4WqaKKECqTIZuGtA8BNj+wLpl6jkh8l7ub06urGVoxe98sbQ
WIj+dZVFY/eYg2+8NTauKLrBlXtvP7dO4yywypF9Jn3ExA90UN2et87gFb8NoNTmiQVrgtZtBojh
cBe6hqiIKWcFoZKwUaVlYbmH9lPk1cHG0JrVUPFSjLa5uRhYjYkEnwIUT8vWeyWdubtrRVTUlJnV
ITq7nPHcQnJgDOi/DvpTNs4pXRalqs/Q3rfLmmDu/Q6K0bsCSqwXGsUiatMSNIqbpf6L2V3xJvuy
dh+clS1lb3mjHM8123vlE5vKyCiqJA/OQ4k3PmSd5Xgw3TwSzXM//ry9crqjTIVUDRYz2tHC1xXf
ZHJ5yAimaIysz/KXsyfH5T58PaBb//24HriEJgthWygG0Gp/p7YpUdFVC1p1quziwwHupGP4wwvZ
eZqXrb3XRDiVrbEbZ6voWrjadLrQ1xWgrzPTOg3O0OnbCBQab1bhVUWIvjiXVTgjy4Nt/xi2OOt0
pSsVXGV5oe+XFPXCLpkTB4+SbEeyxO1/SwjTqIvpE+h6bpuR5iNUwBVIkNxWCmyva/0StbkX4VaF
QDeycgQbNrPDrL54X872HcOjYX5XozTBxeW/Npmts/DrGisvXOD1BW6ld3WTYWTFlc3JGzgAaOvJ
6lLXmfajaWxEussIV4KECrfyax52ZoiczSkghdUkPYh98VZxexc1VWwVX4UuXwopBqhEguShkm3s
ks4Yu0hkjv+yZKsZu0NmPZdFtZbn1gX6fOOjdHusHMRN0YKm2MYekyU4d8vf4eLdaZfKKQz4RWcb
5difm757APwaSAy5MWndYimnsJfR0Zg6WA+UzxK7ayI6PMrqxNzP1Psn8DZepjRLoyKvggBtD7nl
I4MzyXtufp2C+dPtzdZYkoq56nsamoLCRrPKSOelT8uJ79BmuVH31w2v+K0J8IU/9wyFcwnKOHvc
m3a389ytR6/LMFf8QMVeUY+YcuwNFGlrvh89kXjF/DYyLzE9IAJXfufyX77uw5nsegEjXYv7b9/S
h3DhjwMaoW6vv25nL///MLRXCl44gbGeFjrsmqpMiLMlSKxbHOWw5T3qDJnIUR4vQb8+YouD5qkL
s9MgvHNdNVupkW6PFb/NCr8aRxOrU9N333/p6WnwNhJG3eoojpt3nEKIFXbfFeOnvhaHNdtSW9cN
rTiu6y988S6VW7Pw3XPdOUHUNtMWT4XmUq1is6y2WqH+M1ona3zP54RCn1j8YxWfbxuNZsVNpWDV
+JaHp3DATtoerynvZpdU/u720JplUXFZI83HkPfTeC4pr/bQv2K7uW023rY0FqmyJq6FcDoJMNhp
CV59/1/DqyJGHy3nheJR9vb8dQuvuGpvZ+iEcoV5cpqv3Iht7y3zz0v+7fboumxKxVuNtlWi4xf7
egH8FG88vtx2PTtaD2Xapg4Swvr99k/pNkLx3r4qjWwdgewah+wpW+pH6W6tkc58FIeFDGs1mhRB
2SxPQ9/HsnnIyJb62HV+QEJUisOFF7Z3Ubw8O4fxodzR1DqQvXe8t6uKmIrnZmNRgSW7mUCZizbE
x2azAfG67Vgqyoq0RmfxFQOvzys47L143V8eScXuN1/+M0jpmsg8+sntDdbYkqWirSC+UUPYFz/n
RuIp5NGlC20+e2+0xcuyt4emVzRu1GiuG5OlatSY9Tg2WDY4Xh7GS8Fe1lZsPE3phlbS52KQxWqT
ekLXpqwE2Ngt/rMGUPS+4VVIRTOvfWjmuA6vxR78Hs7Wk4Jm2oHiXp7Dc+I4QB/KLuX0PN6HBrcC
xbdK5MpkXXBijcF6MEWYtqOPrGQLXa0xUZXNbC597i+FnM7NcMjwTDfCRmYQBGy1PVyN0CBMUE4W
VBtcb/VBxmAwP4hbP9+HA42mtu9if2iPAYj2b1v/1RiEH7pM4EPeIxdXumICM8MqhoR2RVKhXYFb
9kZa9Rsi/0dmiPEVsxTCmkCvsQ4paBoi2nxd8gNeqFILvHtTxj5XoG1w1y52ym43zMURLSSnnoo9
ONjjJuAbh6nuIy////CR+Vgs9hyGbbpOfQUtmjlegqKFvNUWAaXuBy7W/eEHhFUW9uIYkF5s7L24
BA4uTk1pJrc36aqTYBEVJ+kYuKrNYRlSyHki+DknPmxx9etmrvjJjOuM29m8gyhAjYjUA8Nh74LC
292euW54JXGc+4asPsXKl5U4tqKIiyU8QpFoY2F0wytHkDG4DfFG0aWGs0RFlZ2X0k4m3hzumr1a
gjWLbs2sinWpjZZSSCcceMEPg3D2t4e/Xst0fbUOS91sGX3Qf6TVYj2R8IHILLb9lxD5C302XRFz
ZGZ9/gRojWecjGGL61WzbGqBtlxGJ6AEuwLcS+KFfFca445V68auXH8KxXcpTr923Oks16Upbjd7
KwtPRZjvKHiwPYAhGxmx8oGMfVTN5mFstwRJNE6iFmyzPqwJuKgoIn0RiQndbpCGur1RuvW6/OQH
984kVNRHr+rSuXBTQNcfqm7al1Z3p5kp7m1DNw28zRi+geq5pE4iUPqSRrW7PXvdwigubjYA3PSA
SKceiFQi9I66L2MGucnbo+vWRvFw3GlHmrEWASQYTx2u/kK4B+JsrY1u8oqHL2zlreWyMcVtAlja
f2V9l86e66sF2Rro38DosOorn4+lU0GBrU4HeiebtVqDpUVfj1aPwAoCzGc/xN1Tstew3MLqXn8p
wPSVg9tmLa2Yj13tnPGzN0yxseYHMRWfS1Yde4d/dYNvAvqQRjjGMh/eGnKfRoqvFmrzgmZOF5Zd
SnHYWVMfTXzce+NdiHh82MXQPjib0bLQGnIYlO1DW0p6jpHYfXtXuQGjK65cWqCAGGsOsa+h3ZnF
fIRcxj0pMoZW3NjqSV2zocOOAzEK1eovdrYlQXtJ+65kUarijbcO1pr385CS+skonrPOgK4OlENE
FdnOq2P2G2+ZV9NafILizIYrV4d0TZf6HT0YNng4wmHvQjRDOPzldrzQOLTaF7s4q8P8Bglh2Lzw
7K0p7guiamnWNWs0y7gY1wd9zPhvHqZNfV+IU2uzq5O5ZrtOeDwIu7dCzg/95B6NudxIAzQr8kdP
7Nj3rY/muFTY5sEoSWSCS+/2YmuCs1qXJUyaxCiDIa3tEBTggSEh9uTZK2v3mW/LZeOE0f2M4rJz
0LQFRbNzOi30c1/YBy8L0tXYUmnTLdDl/x8iwlwFGXgTQcBszeW/1A+ziPnr2+0V0o2tOG1GbZQz
bW6g3h7wQMbZKjIQyIV9ltH7fuKPxr3RRyVcclh8RXbGMB3nbAsLrJm92rtXG7XRci/AyoD+16nM
JIT53F6Y8HrIUctHbV0uk+n5Mh35FwF5t7Hromz4V0JNlAR5xNlr05sb+ZXuM5RD3sznBXy8QqaL
7RpR67L6aRSjuRGXNWm2p9aTSld28F+THmluuDu7RI2HlPwzbbt4NNpzRiFl4UyXBzaWcDZHTWuR
hDVjLLzg8+3V1HmIkoNBiBXMVlklU2aSxEL4HtZs74Rbfq45H9SuaQkNuUDY8BAIPl34x9YkqN3Y
DL0d2tp2o8kSj22VPnSfomxW2NZuDai1TIUU+1bK/dLNYGbIN6KhZvg/KvZ0BkvNwmRqBAz9gm3+
bIdofxHdvKWcorM2pbYyAsXXhlYp05bLIF5dKeO6He95onJ9tW4/1dDYM6wQOzGSgyTWoVjMDY/U
bLJatWeFb0FRBs6e1/8URR3NVRhVzQxYSrCfZzNy6T+3jVXn+ko4Fxme3scFrh/kvyzy1fQ/NYtM
KruMbfbNmN6AG7/T8S9b9CGyD1UmhgqKtakIsph3oAGEbvTtj/idCP+ZM3lqWRco/Yn3tVml4WuX
lrs1Qrt5jOTst+6qB/CI+BLGxdd5VydiD8Vn/JUHBIBDd+iPt+dwvbTsAuKhfB+6xOYecKjjZDUP
VhNEcoHkE8vlGy/y74JkaeaLo6Sg2l6cDrrZpvfcFc2XUYgIOq5b5anraZ2nSpYL0ctyytzwWDjy
NYdsQSRmciDB/AjJih+3v/W6V3mhYjR+K8LAatfwyI3MfEazlPVijn220Rlx3fY9tRfXoLMVrIuN
2hGzv9elfBJt8a1podBdNv5r2CwRUGf33UAgJvnfXZtFyIeS50M6Vd1+NcBnQ7fop667lhcq54DB
ZpM2SzagouQmo/FM86+O30XEd2JHThEOiWjJ72q2gfUp2bzLl75YOLyrMr2dkTUHS27xluj2QzkE
qrEuHWdBmOsrqJvNiY/iEWEVBIAPjjwTcyvB0fyO2qfri7lvC47f6cQPy+uj0gCgWLwN1r9h86kZ
7kvBPbVpt81KX0qbhkcbtCY7x/O8B89fgns6IgFSUKJAVvbDgPoD0puhS2pqJ26xbJyWmvq6p/bs
Ur8OuiXLi7TmnhiWqLEo99xkmvFkHKaDaUvjRzmV+fB9Loh/NpgFAkRpkbqKS9baA488nxvtj76S
czGcGjpQt09ktpTsCY+RrNhKwi6WcSUcq82/i926ZkPhVIP8a8VOUsaj3gnieum+m9UYddMYOV7/
WKxbtxKNr6lPVgtjYTW1+EWBOkXh8MgNRNyCNff/OPuyHrdxputfJICiKEq6lWTLlju9pDszSW6E
ZGaiXaL25dd/x3nxAf0wTRPwrQFTUrGquNSpc8hYHBrj1VzqIN9/3k5/H29buFzHqjqTiQ0gGGxb
PnnWw2QVaFvRnD8VqVWuZSVVSzs7WedzO3pPyI0PXn8XZgSuKaWIbNurwnCW+bxakKR33yrAXFPv
222bqN5bShLows5SdBzM5zQ3j17vhqVOM+vj4rbN5Ubg1hzRzUBhbtt4WddXYe9+Wf3L8ucpn48t
e+AteDOIJsgU3yG3AvfN4PTjMM3net+ibMl8tIFohla4jdwJLChU0SpTkLNpgbCEr5FVP7fzf7ft
r0iectuvUw9tu08tOVv2Eqz8M6vT0PKm0N1eqbkH+/R2+zmqj7j+/m4XN+ze1CR5T872tZzgZOHk
1uG2epqdnMr819/fDQ/QHU24i+Fp14c4aES0scLbb66ykLTSt9lSCjJ507l03Midd78BPUk7vJad
G1BMdD1ppkKRi+SW4HKqCbgOcBHDs/o8kxF56PM4VyeasKjDws/Kt4XrToOq+ZCCGsj+aUKXGzl3
uxE1jDwua3HQXyqp5kMKa8qGvBfdlEDaZnaCzdi/L9Nw555FbhDu7b1bkh5aXrsngOkxbND1loaO
GkphGblNeEKwrW465Vfy8dS3IPzsm6YpfJqud5Ey21xuEeaEQEykrfABtO79tYNM/bQtn2/7q+r9
rxv8d6Fg9uu08XEnqNZvB7NOL/uWHwnTyS6phr/+/m54UXJzJTMhZ5ag/TgtIS+3xZN5V/cQTCMF
MstqT+Dudzl7PT04SXG2it7vWHpfLpW7gtHm2rY11IvPhRgiNnRR2pLDYukKOgq359LWfeMGTXcB
XgaI5F2Y3T/TfdK8uSINyZ3BnICAH5rXFC3lSSAcCnby8kKfVzadu/5p73UdjKpPkCJ39ShtyiSn
Z+7UsUFE73OIVfm3ffPqgx9s8OTm4HXpeiuf2XJ2p/TQWOIT29vjMnVg7QEq/vYzFB8gKzdQe/CG
srOX8zx7IYeszmLr2EAVcyB3BlOnyeq+tpbzVP7qyFM/Hdbp15IL9DCeZl1Pl8pG19/fBdgyMDMz
dsM8s7xdH6tqtcLdgzATK6l36Br3x31mkuKYF8RkzKML7uNJmG2J30AR7vbQihQhizkwSPMKu/GW
s+PyY7M7J1DSoUMy1QyvmmBpQd4X1+uTbl3Owt6ePUs89/QulhKby13CrF3BOu7AKFkBpBOa1wnR
uaXKKNKC262kXTsO32kWL7Rwfh/LMlxSW2MUlddIYbtzr+KVw8EIA7qk2Y3XAvQ3uIIfNHeWiteX
+4IJmzJ7XTGnbTIe27Y8tXN2mHddk4xiTmUsG2+2rqshsn3Oajvq0/2QtT9vO6NqZOlgbRWTqKwM
I9t7jjaDNcg2nbeobCJF6rZvbd4syXIG/Xs0AkVbNwPktOfD7TdXDX/9/V0i2CFjyTaRrudyZ6G1
Og84cPtNbmpO26rhrwZ7NzynM61MC77eTdajSUEimHoRJNru25H/iUcTRl3WznKuug3gRAhF3cXP
YHMmLbK4+K8bIGAwMqOnLMkfrKy90+RSkG5W664MxMnnmXIIJ/ahANKxXe68Y2VSkNa2ixuMBEtT
u39CVxPUbf2CMT9dkvvWPhmMNhjVtjQe3n/jzsEBc2PacM18KtxFxqGRod+hUQKrL504EsEfyd6F
c6KrGCnCVIabDVZN02XI1nNHn2ZwbhAjP90OI9XIUpTOpEzcpMDIzmI8oX0HDFqmfV9ykfFkXlmO
kGT06vPiEuu/PvMgedLWbuGGt99dkdXlVt9i61BVgRzBmQ9LfmJ87I+r5VnXAxUJynZMNbdHqudI
S6oHFkgPagrr2R5iBlY/F7p9jYu4tTTLh2oSpJgtK/Tv2F1dnJNs6l94tuaA9iWUaW6RVO8vxa3V
p6nt4TByZrRAjxxkqc2tx00zNcryydimqrb9ZqIOjuy3J0b1PVIk2zspamOrzPOcL1Pru42N4uYM
EStduCkeICPPiszsyVQ25hmSkF2IS/nykTmu7jChsJcMPKNkrfZ5r83z4BCofTyWK/pL6IFumrVF
Nb606IqStIvjWfUZV9puFdqUM3JkdlHV57SwVvEKHhl+nxwtl7Fma7/jrrpat/Ne0QP0HQ5GrWvL
UyQ9GWfGPPS5QnyogyZh1hfB3qzQYig4n6ewyEh5H0TZlm9YR9SQkmo07LPVUAjmUUivig06ElAF
qzTFsQ/9iaHf7H9Xe9R+SWWZpUAVnr/sziPDfuJ2KFzn9I8zHftDt5F4orHsORnjeQUX0E7Wxs+T
4RcKSz/zdUG1QdwXdXjU9Vz2bssCtloUg/O6h+Rfh425a03OX1Nu3XWJiOElr83bdkixOo+xM7tF
aEx5Exd82TUp40NfwujXWHn38pD8QpYt0ylO0wINBmWa+MJqM39zc11HiGKSZUUul7QeRCaGMe6W
1oO0XCuOjTvPmon+8PSLD7g+9d0H0K6hdjetIq5EbdsHtDHkW4hz+9YEjDfF2wiruZHlcJC+7G3l
tZpkojCcHIQLUAYcRb4pdvrKC8DiPRzTFCrO+eBptk2KL5MBnwNJJpTe5ik2ILT53bXRBjRQozqP
pssDZ7fjgfbZU7umunsQ1URJ6y0Ho142E3habtrLwWBQ0B53aF7djkjV6NJi2xlV0rvZPoJxoFrA
SO3yZ8F3XZldNbq01u5sslu3KieQYoIZ04EbPK5UsPD2u6uyiZSnaDUszZKOY0zpdEjT+ZTsAF5V
6xqgF2EJ5mph59tPUnyHvFdeQfNW4CDbxRvP9wMiMXurTbPXBMuHKyD7o22DjFY2t30+xfsiDm0y
vxQNymZbX1yAvf56+wsUgSHvmXuz3AoGDdcY9Tn0LFftEJpG/m81GIvGk1RPkHIW0FsCR+dmikte
jpfGGodDZ24QrHeqX7e/QWWn65PfJZWaZpUxj/YYG7jx2lPQRdl0OaRu7QMjqtP2U33G1QXePQS6
XTuE34ery9KzY36mW/L3XvLT7U9QOZIUzIbr9MPGrDFuMAv2NsQ71zWlqawjRbJVQjN9y0gfr8Y0
Q33M3YFY+qukdT1aAfhMp/ZX1uRZ93L7S1R2kkKbe82wmS4e5xRoTSsg5+iMF5HnmhVQYSgZ/J7t
6PNq5hyGsrZnZ/GilpqaoRVvLoPfWc13G6QkY1yRNY+mISkiUdS5bw8N08SC6u0l45A+A40Xa8cY
tZTAaJqntMo0qUgxzTLenRtdUhYdH+N6KM7ooM1Di7ln0tqPYFK7qzbBHBn83vAMO5p562PDFM7n
YikpclLRaT5BYR0Z/15UQ08LA+iQArwbhV92S9dAQceY7gsyGQBf92M1tRtWTLupx7goCYEcMO/u
m1sZA5/wPRnL3R1BOZylJ2yfIW8Dcm9NWKlsI+U41DcKgSzHz7aTtG9gv0o6H/0l9efbUavwnt/A
wnfZbfRWc9prLDW2Jdq46/oGzC00e3D7laJSNPy8/RhFiP1GTr97TD6tEIy4OunqcnLEPUoTrsZw
anIddZfKTPR/s/RuWQDGLsijYu5Xvyj2JixyHaGxanApeg1vYhDRwuBmRw+tUz/n06g5WqnsL21Z
ul5suIphODYsaFie7E+p032Z9+alJss93CrMkQHPdVosTjoYSG/g5znmhgU5AYPqYPwK28gUJQUw
B8BTYw0eChbsvH1O6/a+sJWhzj0awdYkKzF0MuRvVVuXo99x8Ebd9knVm1+n5J1PmgOuRFLPwYoy
0xEMpdnjQLlmbMVOVFaIWjKcpjZcV8XpRINqSM7GMvmj04UedKGXzLovemWWknrkkIQ3Yfx6Kg/p
Wj1Qkn5bkuS7k+lUoRSRKzeX5Hm1C9J5XdwDb17Prg/mg1ONy+f7JkGKW7PNhkqM1Ri3HH2EJbgl
vjseFa/3jS4FLjDCRbpOdhevc71GTWmiS5jumlVLZRkpdCFe7W79xrq4xsnSoEs82NWxtHVy5R+7
5x9NJZz0XcsGgfN4OYcm6vZbput3+vjN/0Cuew3AYFmOU5gA09IE7UXcbkdePXy5bfWPc9ofoPSS
bynrTLeLF9ts/LkAYI5uj8zLfi1oyr79DJV1pOCd58kUYwrpkrQU06cNjOqgTIbys2bV/bj7lf2B
Nt8zAHggvkLjsd8CKp4NKNWB1FU44wvfx4MJ8Dn92U7TkbkmgF33LWN/wNDBrFKBmWalcZVur+i7
qB/6VPC77kL+gJ03LpnmgWPpGi2clSzcHYWFg84AvhEdOMlF7vzzPu8P+HlX1mnuTjuNQYb7lRVo
hJpofwHn1v7koACEFEhhzoLUP+5zAynADdRk133esEQIemndwfZFluq4RVR+LAW445RoPSdYIBby
qdl/TmYe1/XLmOkWoI9pDBiXwed1ngPQS7D5MrOBncutM0IvnyJ7NOKciFO257OPQmg4uOwwpRua
rQxdsVIRPzIgfZmbKQURLK550PHrlNWxr3U3oQqzyWj0ppvHfhfYLRkZPWIJnAaCjr4fdPx6e869
j31MRqRvqbNZU1FgbQXL7AFSKL+GdokGdzeh92Re5hY0FpnXHXk7aVZzlbGuefTdTgG7eXNJVmuI
PcLQPdsBBIBb97t2OVxGkYPxum6cHdsznnn1ZxMkzD82m90l9QQXk+4X2mXqp2rMxjitH5euOuCg
G92eBpVRpJU7LQjdagMHcpEZB9vmYVE93zeyFNTFunjj3nljnM3dpzIrnlP0M94eWuWbUki71rpm
Rl1gu514Ac1OG6H+XL/Os2YyFSurDBsHo1AJeSI+xCVufyGLy/tj0VsEyOtKk/FUT7hm3ne+6LlD
URm4vYk9+ivdsOPL+WM95Hfh9RmX8eLrurTO0MBAzPtKLPZ9thd/3RvNzkDhMzJg3HTyygT6AhsP
tMEevA3Yq7Jp7jrncFklKqO1a1oZlresSR/NcaS+s0A27bbjqMx+/aJ3Zq8yq9xphqvljM5/WeP+
Zk15SF1drV41vBSmebU1c8aKOS7yNmb1FFSW8dZ4uSaBfXwc4TI6fLYNDjAAwUKDPrDUPNf5I74n
2Ndw0FWFVV8gBW3Wbd6+pHSKt85+SvjjLOonlt11Ic5l3Si+Zzn45GF9ls7hVNBgZRB9qCo3nJa7
4BjowLouN+9mOB9WW+wAYMV0J/lxB9/DMd+YTvdH4fkyMDwhjS02ak7x2o+gmhkeUTLSbIUVlpcB
4cOS7gwMHagWmMAw7K4v3PTNW3VdToqUKUtGoYGnrPcGrunl9nlxslNuGw85b44V151HVMa5ftk7
0xtpAZIfc5xjtvRWAAH39LBUujOyyjxS5Jo7Z0meN3NsMBF5aXHssuYZVYP7so4MCl96CEVVrYG7
Szf9mTYC/GmocdxOOiq7SEusaYIKFJTuc9zY9V/jCkIWq0i/3h5bZRYpXqsNV9JbjWklaBhZm7fN
6t+4oavEqUaX1lmaVI4LsPYcD3X1iWcJOOvSi7CFxjCK4WUouAFR+y5frz5p89mf87Xz7a0/cqGj
KFc9QFplix4iV3YzoMbqir/reQRewOuedzBgatYTxdTKaHATJDX2ZsHlnX3DdrUUaBXPyMvtuVUN
fg3ld/GUd8kMtXDctralNf4wy9X6b2CjDmOuGv1qs3ejN002ViA4gue0Rul7WzeE9e6MmmymGv36
+7vRUekUhdWgYN/xJT/UwqsjgMt1oysWQlkiyp7barriKGMQlJ3MpHiekzPAFI/LUgk/WyfNSVv1
EVLgekCQYQuP9bbaxrMj6oeRkPu23bJI1ExrsEvMWGdzxxG+WAG2+3Lba1S2kWKWF70gUJWfYxsV
zsbbI88BvoSe9w3EemKlmrVc8RgZDO6YozcyMB7HHkpUtYPm+sX7eyXWuavrX4bTHm9/jWIKZLhP
VUxVyyukiBTK2iHzmH3oWaOr+Sjyg4z2QUHAzpqtnuO8NiN7sM+ru78WxV0oZcZluI/ToObsljb2
IsP2l70h8QNAo0n8KsNI4bsx1je8KbEe7l4R8MR9KFdspm5bXbFZkGE+tptZ7ryIOW6r7qm3vNGn
S/+3mLLSbwxdC5/Kg6TNMhNe5xa2NUO9HpQhddsfDUG/8LGKTaN+7a1Gk0ZVkyxFce/lZpkbxRBX
zsB8x0z/QeWwBtqD6a7LVHMhLcKGW5mesGbASGwTFNfds0N0igmql5eieZsmw1oaMsfLWseQMvAN
z/thcltz+a14cxkAs+Mct/dJCbwCbZ+8Cc2OY1J/u+1EqrGlxdfNe1xNJQzBtXlZVKbMjEYn0fXS
qEa/etW7BYZYzdC4FvwfDKLfACst/aEZNLGlcH+Zl3S25opsFpbGhZuXvWBH3qzx4HKfCx3cU/X6
UvhSa58gV4ntbGW732s4vu8ayz08EpBPvT7znWkcsEgOVY7VMac8Mu16wV4WlAb3zaoUtXudkjrf
MauDzX72RmEH3J3vnVQpVCsrr11sdnCCsAzmt7T5OfTjpHlzRSjJqlAlXVKzbjjMQoBfNJagLuw3
cPaFtw2jSGeyIlQGWUbSUjHEmfvD7NLA3JcI95sB9DJ9kMJqPkLhNzImPOHJCuUaWKhmZvETYFX7
Mzqh7zSRjAknhWsAAWvOsZvw6dPQTuBSdYbikBtUR7iu+gApbtm+Fjw1tgWCD8W559aRet9vT4Bi
fmUMeLqaghsJTNPUy787CKJsLDDg/ck0ty+qN5dC1m1x68JK7HgA2rQD1xvLZ2tchGb0D9+emjIv
UmJ7udtQCGGgeTg05+F16KdwAinGbeN8XKTA+NevepcUDM/Oxt5J9niCbBZIKp8ZSFUMEAizFUwn
vIrRUxVuvHmqEvKV2NPn28/9MJXisVK6aMrNHoAiI3HRnzZ+XMZvC/t87Si+PfyHc4LhpYQhum1Y
ajGZ8dqmwd6u4ch1whiqCZEWdcujKEZtFbkkzV/zv21+We/C4eOlpTW94g235wUCt9uQtxAEwLk3
cPJ91EHAFTaX61G7ZWdumhcA5pp16IrEL0RyXsHb3rrj6bbdP+ZKpKZceHKQhMze65eL+TqH9tf/
E1Ypg9YKKMR0IYV4uP0g1bdI6SLnOQNhN4jNCdYFHzBwJ6Ar4AvZvP2yLPe+4JNrUUQ0e5cZDCo0
o3vJvO3J9HB+quzjfR8hZY6kQs87B2/bCcjl4mC7hfniGqJ64UW3RIA0uJpoUBlLcqwa5D8Ox5X5
Jaki7FZ6ES3PS6eZiQ/XN2rKNRGe5M5sGJCy4O5r3j/WYIMvorx5MrP/blvpao0/is54gLRfFCic
5bY1jZfd+gyZ4Xw+Fabmdk9hGLkcktqUuaCtMmPO5tO0biEQzc9sSoPa5eHtt1dkIrkmAtK52Uxd
vH3S/Dt4qe/plp3f8MmP7CJ5z9bkqJOu/XyxXyFwAzVTBpGb9FBGTrAc98AK+mAJqd9H9yrdONJa
UZiGXTpdsVy2l+QF3G1Qyu4vyYn72SM7Fge9eqrKaNLqsIPInvYpPm2yXsz2363RpKery3xkMnlZ
SE1WEAbFJLr8dIZLVl7PNc/LGGxotp87zVM+RpfAY6UlwuhFzlMBO40hCeiPAdpS4Mx4MoPeH79Y
mmOUKiykoAa1StKDSoTEE7Qj2+XT0KOUp5OaVgwuV0uue70sA2f1hXTBOP2y0qM9aY7dinwhl0rK
ZEnqYRjGSyXE60SnC23IxZnLsBYkaKpZc9jxPp5quWwCzrMeDNJwIRIn8RCVkRWxYxXrMMcqA10z
yrttU1Ovk1dlE6QE68GfkyNY9AI6/7orZ3ApsmfD5BVPr6pz9ezbvDxgP3NfOpI5dGown4HoHGYp
XedgXHXcLd3lq8riUtD2NE2hyYmh52MP5WEk1ONwHvVkqNdxPghemUAH5ZLSAj/+DEGy9rQf85N5
6S+AZYcknCNDq+CrmlkpeLdBJAtrsUuysQnms/lXbW0ozEy6DbdqfClue/b/zTSGy8EMz/+ns54H
14z92EdeWGtuqRXJTq6igISatRuFvfplC3Z2QXtq4z6S9N8MnBFOcVeLCzVlTh0xtStk3HpyGYez
x9AfqVmbFWuAXEJJK/RJjRwR1lhGYLsToGZdcDu+fncGfOBKthS9K/int1bANPxT8WYdB78KIX5x
qIPRHw8gGHm0gjHIDt6b5nlX3/noeVJAZw6p0oRV0NITQRLVhzraCt/MAoY9cXLQTbgiAGVunbwt
G1au0FhjUXoaovFkR+ahj3RFM8VmSS6uLKnVlsAYQSEOuhqF8O3U8+kV5K/J2KplU2bYGV0GDd4F
D8AFwLk5zpfspxmRIw23k31O/749Fyq3ksJ72ESXzctVA9z6VjdP2X7fUUFuoratMR9pDaKXfQO3
dslSdHRQEGTlc3T7xT+maqWmXFkRSUMWt8H0FsaneXoEFUmwdLm/JiebHVznOe++e1XU08Y3t1Nq
/ECfvb+KL7efrshacr3FqK0hF1cem3L+wta4F3+BefD20IoZkYstWeLt2zhDdxZkA2x5XXUlIsVG
Q66y7DUYeLoO9jJafxq/dHu0TS+D+2XYP99+cZXDyj3VtSjMqmuRoqoHpPKH/WQ9zkHzww5EVAW6
qFY+5Wq3d1uN0SlXA5wI88X9tB/t434yguEIsgTs73Ptqve71euDFCVz8mxlIrwmx7fQCEQiRx7n
j4ArhvkhC20kxjJgT/sv6Di0iEbz+bYBFQlLZusB50MjQLALjz4nEQL+JA5GNEa6PZrqMoJJsW6C
ZKioFozPZxoU2SNU0P2enfLlkrtLYHnPxQik51M1PRnoJC647vZJ9V3SEj/taLFnV48mMQjj4/G0
HBnI4R3NFkLh2HJxpvImhwApgsstPkE23rQuwoSkuAGEbGaQwNrvU/02ZV4fY3DGjSewn5l+Lm0/
HSODaM5IiqD/oz+ZtSLtPAxtWQ9O87wbmnF/9+V/4MdyjSbtnHTyPAgfU6gcGAEHKWvfH1ryljrc
L8231YsG5+h2zxCF8tkA6YMEvOlUHKz1n6J8rY2TGD9n5aelJvh59Jf8oUuOt/1d9dHSNqCtwJ0P
+Px88WwRlY176hZdH4/K1+XiTk4oFFCGDT4XsQiE6sfiqfjbjlyfhgSivbpNgOoTpE0+2/stcdHE
dkrbEtLs7kKjwbiPY4+CYex/U50xD7UJLSAzFlCCg6a0913surs81ZvLyaAZsqoSbndq2mv5q14e
2KZVCFUNLkV8sbBpXraVXBYS7XvomJq1UbHnkss6Tru6E/bAGDctQwL6vjSHaL315Gxfb7ukYl2X
KztUtO5GMrz4OPHAW8vjYvc+elE176+wi6wyV3XuCmiYK07z8pUkDbCvzn3HA7mqA+kPezC9RJxW
kQPN3LKQ4zrncNsqqteWAnUwi0FkXUounRuiH4S2mk2iatzr7++Wcu70HqFA6l6s0QsnwV/zdLrT
0lJgNlUFkKiTkYtLzKe62M9T/f22MVQ+KAXlZpR2mlt46YKlTw4zH0ueHTMGAPZgWZrZVLmhFJwD
6AzdTED6wR2/pKlfe/9lnmYuVa8vhaYzDuB0s/r2tKyHLQ0GwXzm+un0723rqApocu88ZKcAV5xA
hpB8n8P81EUAS6Bh7HrySgKqOxspPEfuoUfpcgGREp4yHAoaQurzymsdXvdMpMLVQQr2k2hkfqHx
JsV8yC31WTnn9gphsMuK6wP7Mx0/lblm16wa+jpP72KgXGsBvS4+XlL769I+ECv3rbuwi9T8fXR6
N7btgm+PrduILX99mkp62JKX29Ossr8UuaUoynKuO3FidflX5xSVD3X219tjqywihW7nmr05dFl3
qStCjnvWOKFYS8dvSPLl9hMUV0G/jxbv7JJ1zdgmyyBObpUeS4J7xSxeRBcy+ktwz897U7M1VZlJ
imPWkr6aplGcRIUYW+djOvLj7W9QbKp/Szm8+wbO1tRwpkRc+sSLJoseO2f+Jy3209IkUb86fsXY
X8Y+aNxU8SVyWz0thePWNSLAaMEcV06HAVcet79EMd9yT329u/3gbWkPNRUvyV+cnE9OSK2cdt+W
lDDdllD1Bc7/BtpGisojBr4gN8B7V81vXVPfl65lKbEOuta2Tdv1Qs1vxvQIoq+gXv+5bR3FPMu9
9evW7K3RVCtYDEgNptXOIZG3bAukFbv6uNRoC/ZH6u5BBz7HAKpRuhYX1UFbbre3SA60wFgQXGDP
Dzxoo/5kf6+h7JXFk19pNlyK5UhuuB+hqtTkKR6ydqEBfJ11TpfXSUdMoHItaa1eum5eVhDVXoz5
77l/sarcn6v7YptIsT2AfQugsX27rPb20rrFISt0wgEqV5XW6A7H8SFP8+li9OvRW0horJrzoGJS
iSze2KxmZqJJZL+gWdn2s2f7lIXjJav89kxwMtItmB9/AZHV4nLRWc5Kr8aZYot8c3QELh9PKJEV
4MDpzni65tvFxD1FezKMh06nw6w4MkLN8X8ThABjoi0Ke79kU2B9NcPuWj0OhO1zv327Fo61OnbX
lezPQzmRQUwmHmPMLZ5EXqZDsvlDkB+MAwh7ej/x3VN20JWoVea6Ts+7RaKFMMHaG3jQnP1c96dl
gmSdDhT+sRofJTJmaRqKZTMruNJwsL4Oj80xC0nhk9c1WA+ADLw2/zlvt3Og0mulOHZKEAXkYt8v
69E88qA41hEXvhPMB34U0dSGt5+j8loppMe2nSnwsvtlcR971zdMzW5JNQ1SPCf91lRtjlNlSj7t
7rFInitdWeg3teMHviSjmHD7wFoGGejLzJrcaAM3L8brHoZDVvZY1lCf/A6x63n/unS2Mz62oiqd
r4axtGUVoN+qHuZoaXNiHPIZR7F4EulSkoCBJqk8Gpno1s+i6hc0DrccHHe2PxmNUad+1xpm2eKv
fWK2h7krIb4QiGIjtjhsXmEnf1tdNwzQaFvtRIfyVvmBDKci3gxGWRsuB8gC0B3V0flMLZ892XFz
WE7JXXQBlMg9/ei0LMb5+hivD7P6YOv6xBT+JeOnyrRDs1K17he6/Bj23q/uasTGC18d712c933R
2EOKgfn0peeHGmNvQ3A7KJRGv37Nu8Hrzs27gi37xXr1Jp/HU9QG2GmA3/Bc3Q1yIXLvPhhaCEO7
8Y5F76VpHxvdra3K6FLuyEFnaLUVXt+wPyXDIRk0Z1DVuFKyAJFkMZWi3i/mHLjJOe1fb9tbkSxc
KVmMeV+MhbHB+UwjKPtAzP8k9n2bYCKj01wXUuLgfN5xLXLuh8+lTohTYQwZlMZITTgKljDydlyL
2Fo1B++Pd79ERqQB/glMmjlcAx4Ah5M4Oajhbqf7rm/JH2g0d8lZUuK1R2Fu8brn7GKXpNa8vMoo
UlTu2RXrZmP0yvu0ZCev0niIatzr7+8CEq0odl+sFt66eEDXhfPfbcdTbYCc63bl3biOKJLJc4r9
MsU8IochwoL+TN+Y7/rWQUS7TjZMlVHkBn1vcgfIUZeY1YhH9GCe8mj7tz8soYW5nXXnSpWZpACF
HIYJ5Wg8ZRkfvPpC9vBOO0kRWg9VWRAXA2ee777s4RDsJ4gZAMLwYsXmIYstzRFDcZlGZNxZ3mUT
eIkr5PUXwDIC85Qe1hfjxT0tp/1Z8zXXPPjBBkIGoNlcWGSh12d8cn9PhnewP9kRCcvjVb759lMU
cyHDz9yko+uQ4iHJGtdzAOLR2+OqXEnu16fo4dkXdCpf8sqfDu5vaNv+0v+6AjCr6M4NgYxAGzeo
CZoTntLwaEmjSVfrV+R6GX6WWv221lCouIADacPmnJzs5V7LSNFcTBvocMdivEBUz/uaXos7BPs9
4h5AvdStUck2Mv+c18kYolUU4rNXl3PZBVYliPlc4zqh+jyQ+koFdnuuVB8rLcRrkTgdY9N62ZP+
x5AXTyMp/65T3Q2V0hWkeIcM9OoNG3Zt/IoquiLuyKv5wp/4EefagNy37HMp+NF433eDB4ymMKF6
7nxL3H9um0f1/jJADX3rIN3MW4KseA3EHavdeBD+FdiQhjrGG1WSl/FphZtYQytQGJn/2acgPTVH
F5INfvbDeGHH8uiFusSiCHkZsLZVE4S/m5xcKuuhbJ6YedDY6TqfHyQsGa0GSueSixV2WmLzyA7r
yX2AAhnslB0yzYWeo3jE1YXfrYTdwNEcQgQKU0N3Xvhs+FWRRTTzAq+yDivTledVNrr+/u45HtnW
bHTW9TLvCSQKe6AViJFoVg/V4FICoHTLbFLgI5wOjTNDHsyprZkD1dBSKFfNYK9LZfSX2ilPhrP7
WdZr8pYiS8gd/2m9OQmD+tNl6i2/+MqHb2OnCV1lhEmx2zUbTz0Dl41e44uzFaZA8vC3/YUe29AI
Ow3QVGEcGZg24yRszi3s7m3/bN6/SWGGtz1fNfC1nPHOW5wtB2nBfvXKrCuizBxXv0ybuwjsKZFx
Z4PB97xIzPVSdW+jY/i0h5iijhBIMasy+KwamknMWzXg3PGyzWfRXKa75Hnx3lKsimqbLA8eeWnR
vgBBI+r+V+f3+bnc4E+nrZnquh0us3eyOx7203bnyP+Ps29rklNXmv1FiuAueAW6e2Bu9nhs7/EL
sexlS1wEiDv8+i97nzgRs+VRE4HfPA9qUaoqSaWsTCU4Xd53a1uK/r7YmriDgINd77ES6NxECc6x
XEHnYnvWPfbXyG7ymEPf6ZgHKlts3fQbCZxF3mddla2XgYOycyt6cogJAmupBKhY234x8gw49jEI
bWLFIAbdmbpu41NhYkE2zWLdcON1ZZL5pwAFcBC/jdPP3v4+e2BsqE929tAMa7Q6iSz2OpH/S4z+
wXalosaYTQE9r8runi/z94q8gh70NAUlxGnB3kjaixAycmj5PXOt80jMaJi92BLkC0VBL5Ijea7r
Q33LlqGizGib0aWXRX8f0LvahMvd++4hKIeh4syqxoUgUwF/JubDWgCNu/PMqXFmVTZuyLaKVgw7
zbiNMsopEWgE9b/cdmfdhqCixArmLcE0M0Rhcm0+AF9y7D94z8752niwp/qkyX22Euqj1+LttINT
N1BZqA1QwQN2eUg7EkuqBHsVDKaJ7s/+vs5rQJ45AG7dcLBapFIBUOo0lU0RMj6Ng/bi7FGda45X
KgfAMtMKT+MY1+nOzfIAQLJv+pFY7+vi5+2V1dhcBYpBWKGczBlmceu3JViiFQ8s/p/bY2tcUsWI
rT14qtcCj4rCQhf4eiorsuPsuhyl4sOQugerNVFZQMij/TxGA+MPEjlh9f/6F/fxzTr7qG9dwhdl
CxYGvBq8NL0fLtXdskd7qRv7+vd3x5TNazeIP+OyPCxdyLqnGpWR1Xs5ZvzrorwbPMjqoWttTNwI
Ig+LuhekukVVgtQceLMSsL/fm7ORTk7zxOe9AvrVph9sAKrgSsvp6Dl+gzJgVoUMHCyhB1GXjpB4
bMghmSzLsJSd2Q3ASIHDIAqw5sPkXvBCeszeyo6MBxdXeNea4BA8UvfiGJ9uj6txEhUmNrEFtMk9
PB3Qnqj45fa/Sbt3zNdcEFVwmNwaAJI4xnYuEDJuz8udkXihGU2f919WNf6iIsK2bXPRMYXC9FQ2
YT+gI6DZQUTokoCqsFI4jeBsgslBDDnF1ySw/fRjJ0QruRF30X5rn+4blEAF4wK03zN8wzY05y6b
T1vbn44trxKmS+YQXlYdwsnuz647F2Fudw+18F5vj6+buhKuwmMuaRkeSfpB3sm8ediWvbKxzjOV
HdWSc9s7LobOoT1D+v+shhdue76pm7cSpjLvh0ASA9i2HiTSeEydJ/pgBuKYAqBlqLAwH2pX69J6
aOYe00B+WdenbvdiobGMigFjExjc6YJG8XG7E97Tsj2WezRt1yvsXznS9VRZQdfo1hkEi0uSG0s0
chaaNg09k4Xd9pVk3zYwBRxwHPyQ4jgEUC2rDTL8UJU9dF53MftDRN4YWnEcUqGH2Cq9JckWx/sS
bJN4XrduT7f347cADK+4zjabpOQjTLQUTZixPqmmOaTd96qV6VQXYVv/oeajDxnDKbB2wvi/bvPR
uijpv83+/492o/Molq9iEdHS/8GjQVj4RuSVUzhPFw7Cu0PLo24LpemBx620FjynAmRguxAJ9rvp
1+3BdV+jbgybLS3TaLotsYGXs3o7HPlvvq5XhamoBUP0zP5xBYuLjUW3f/HDg67rqbvEYLdg03fx
g13WRIv3YrH1PFb/uIUVgphqZ5E+zCn4EeUsV7ebI10IqCRTPXnfIaABHkInn9jv29/wYdRj+Ovf
3524JPWrlgy8T6w6K78xybM3lzVmGeaE052V0YS/qsu1skZ0Dl5yAP5bItv2Qmd9BaHNqeqay5A/
yrE+ck3Fxyjh7+SzCV030SWkbhzr08RIlr3YpsXkzg/oVlxJAttCNgdLaycOkXEu0Q/M6SMrRUQF
PQnZHA0UJRvIahmzqRm6xAqA3S8Givq0LHh36MULhlIC36xrX1ZZ1iWmwYZodL0RRNveXiHiwyMx
fPP63P/Op4wNTTtrtWbJIBn/tOTOMy3yLJ3BL3qaO//rbc/VBIYKLDZq6dvtBq7VgtHU6D2UB0f/
2+2xdV9wXf93X9DQZvIXsOIl2bje1TU004vqmzf60dSUO+dY3fSVuPattSznhg+JW9vmf9qN0V8L
mezPxz5ACWu4aAB9qwCOKsYxhCJhGMjyJ3f4IxPt5dhvXL/snZG8WvLANSY3sVjx5orlrsnpvx6f
0G+411uqM5IS0DQY7MWYZuiBg3LbqfxLBh7B27P/+CAOL1Vi2TZXVk7S6RO2JfSLf3FOxdmPy+4u
+DGdLLyPH4Kh4IeUYF5QwQbFVTDi5PCVtL+y8uAaK0Es+DaV3oZxZd+AM2JAu9xdgRBrhtcdE11H
+vt84KpwYhRVScdH/MKCfr+7cgHB9JhbXRN2gTX9h7tLHQV+CQwtuDsdI7QDCDAJc/J2lujj1XdV
mLFf1sTvKxR0c26zz8Kl/hOR9aFHC9dVwcbbNnPDsDoPWvPk2RjMUz81P7buz23b6eauhLcIOMih
PczdGx5Am0etnRv7x/u1q4KLaVbVGTTmvSQIlidva/6dDF/ENkp4t+f9Me4XZrl+0Luo7jaROU7u
SbBAryGbxxD81qfFiDfI2XtkCM3JiZfuC3F+m5V5IeXdRJewGtudM5XObkrE4wFiAtPQmCVVHoAT
3BqKcXjuAzcYdii7dQZUwt40+pxAgN5Lmt6KJrxtuGD6pBbfWR/d/NVgd3qTsb6nyQCpnLDzjDEM
ivEQyAKLo4S8JD1EzE2vTZrm4oq7DVp9xvn2wn98SHNVpLE7OUPf2R1NMt5sobmQGEIln5hdnMuN
vU0cwuzNntzSNQg+yCsq0LeEhq0kw0aTZbTTNZPxOPoP4MGGvvkhrSjXVUG+K/YhiKbPNJkmr9vi
DtJabVhyvDrtJCeNH6lo3xF0W0HTrTSpF2cMoT/xrS7miyEPpicV9CtMezQAjaRJRcvEGsXZEXma
5+3p9nLrpq+E+VSRvvE9C3669VDoqcZHD0+WJzRfHLSPEshB2UDXhg1TUpv5ekdWiPN0i8ejkXZz
fPsbNLHmK6HsAP7XN9hZ4UasCOuVgu3W746dwV0VqdswgDbcZgmSdcvvt1I+5761k+Q0/q/idOtl
cPzrkSDxHOuxqo0oY22Mt4F/um3a+QmNbVTIbtGLRZp1S5O1rO7G1XnsguKY6/yF2s1Wf+TVFiTA
FNwVRELbzz1Jc0+eW+OZKmrXy8hmdA1mHhjVW1HMMSfNJ3AlHMHNuK6qrFWWnodk0NCkHeVjZ+DF
lpGdA7HO5te/v9s6XUpnNjHk/nHr8hDyPCzyjnWZYN5KPAHV3Qft7HlJXW6fHZG9Ndj3yzp7PhRL
KmiXCm5DVYXIpAzmsGJzhMtafHvojy/NrkoQmZPM510Jf8lYnke8l9UDaTv57KOHLOIZGpcXv9wp
r+ucR9kgARXpqTkasNJc/2nL3ovGgL1V1eAeS2sqZnfpjI5Lyw+ghLJcctO4E8AysLbbiS2NC6lw
XVO2myuzzUvYZIcgGIyaYt3JCNfb9webrgrSdXNRTV3OrxtWO9EyNIbOdVJUIj2ShwV3WleEfjvJ
5XNWA+H0pSpJZ34bpOGtn247gmZxVDRvOxbmaDKCtOdaj03gxj4VjzWROycY3fDXv78LP7vD/cRx
ZojUeC+m8bPvH1v59djMlcheym0UpoGZt1MQ2w079TOU6+3goFMpsW2gadNw82VIHDMNxGuzPmXW
z9sz1zmUskcaxuIvYI72INrtxljdtG4OpjtPOep2lduRtcWJkQFg/swbb/lcjv4hMhW8liiRXG+g
AgfxuJeYOBcORRZuk7Fjbk0kqFBcXCbnpa+XLnFRwZgv6HHrgJjJA2L/DrwgF0VkbdJyiigw+mp6
qUDW0f1LZNNmOwBUzaKo3IXZUnXtwhaWAhDQxTXJUa8W5bFMrjIX+gK0gsMAXwWdd2gb059i2vbu
H7qJK960ATWb2a7JUgg3PZUBqBFJwJqdZdHsEyo2FNIRoI5ceZaYVj+e6NQbMc+gGsyuks5Vgfb4
vC32jtea1wJXpTAcwWBYDZnN0qzkoZff9cwGl/cny/xu1/O59B9Fv8QNP9R86roqbHRgszO1Cz6u
EcPnbuZmmAf1XqFEc55UUd+l09kC1dU+MQovLOgYCv9XVaYBO3gWVtHe/ZTzDiJ1LPWq7Xu1Qu/E
WYs9jQGdU12/6l3eXmhL2AAYZrLKP3NQxhycL4eSn6vsCLV0M1+0DLz/dB2cUzfULujIoDhW7Oyp
mmc7V2WKRPXcqLgcEMlOgNpXC1Rt9jpCtckct3DoB8i3vAgXLOXtk1ceyx4qlFeOcrYD10UQuuYz
pOkvZnPwUqsCeQNTro5hMJZKdMUubV1HgtcnDq31nRjXrLUK5zWG2fJGY1qSbWJ1mOWWH0vp7z08
6Ea//v2dJ3E/o3beS5b2qwiDWjx7bb2TVTXlEUfZouvWIls591liTeZzbyRr5sarsZ3RUB0tbizX
vVDTnGJUmshCWnziS4GyNBbiMR9rECBB+uo8U9HuhIXuJ5SNO2/szK2zjKV5513gvmcDTAtWtadW
oVsFZecGxI3Y5YASHi+mkAv/1Fp7rASaoVWU7yyLptl8xlNGbTOchdffuagQng6lCxXLW1nziuaT
DGWWsQqXsT575cFzvYrN7dzMC8yS5KmRBfEw/RTGweuyCs3dICvjsAqTnggwczQIW9P5NHnZTj1T
s7WoCF1STnZmZxgekRXm8mvDnHB07qY9HmSNL6oY3WCsZzbaMIwP/Sbg6B58u7hrxz0qMd3wStg6
LlCKKzFp0tHpJDv/wkc0u9ZHPUY5DxVF42XOnBdY1vJ7l4kfpRDfbzujbuZKkGZBwU3Zcz+RxL/g
0H52zO5OEvvYZUkF6dpQ4i0L6OOkhP3sxvbR374ZRrvjNJq5q/jc0kXjIx3HPIUCRej1Z7t76bvP
h+yi4nM5of0iybV2bLQXeuWj6OtX4u3xKGsyjIrRBTxlEvNUFOlkmvEonRNqZzuHBd3QyjknA/MV
nAW+uHTsX7usqrBb/J3tSTf2dSXe7XzMMopiEQtNjMUw47bLzVOZB99um1w3+PXv7wYXuTOjxVdk
SW6Wp3ruE9QEDs5biU8UAKwp77Gt2s0gE2ux5DObZ3Ks4KBitqyaDO1oV35SFAS84V289sHZzunO
gurcXAnRrs2IV/t1kY4EXF2DA62hLs7NvQq6zuzKPlpOS0N6YRTpUqOnuofwYrZ3j9PMXAVikdXE
a2oJw7hoc/VYHpXwdt87aBgViRVkwRRIgHRTd6ExX0D6P4i7JRB3t/1Rc39XcVdVs25utm1FWtgi
FnUfWsWnahlwYL3Clr4S54s/7ri+7qeUmEVDNRcjgisdxFuFZzcuTxxqBrP3lRlPs4+HMr6nj6VZ
bhWJ5WRZ0W9A06cOWWO8eydDvgfH1g2tBHAwVIsUDMwdG/3V5tnn2idfbi+FbmQlfkU1SpdY0gey
0/5ubeMYTcW414+m81Jld10ZHrs7by1S0I7+YdvoRMEa/KJXVcPbs9cc6v97q3uX2Awjd9mwmUVq
yTKktRlDMBS1pj40mjez/zH3e0yRui9RQll2Q7bkgU2TYrOfGeV38zp8sYY9hIlmeBVw5QtqB8Qa
sQpjfobkeNwhIbXl3jX66uwfVI5VpBVzJFlkiyAQ5qvkd2CBCofl5BY/b6+CbvhrPejdKlSrZ9RL
nvvJKNt/BkKjilWPNa/PTrP3GqwzkBLGxmh2CyelnxgZaiLU7EKcGEwsdXc+9g3XH373DWPtjAUL
Bj8RQBZ4DG8b9aead2HTH2qVQ7lKieGsWKyy6a+LENxvc/WPvw17qGmddZQg9hwKMdUc6bpCkcTN
RNi524O094hydMMrYeyWdtNzKWhiefyxsry7fPAjn+51CGtSkAqvmkXPra1c/AT4MB6PBa/jatgT
1tINrgTu3FfmyLiHc1UH2PpUVm20SsLj217zsWUcFV+1Vda0osLsJ62Yzk7J4kzOiWXt6VN+HFiO
ip+yMjvIixlPnU4+Po9AOM1z8DoY4JqZ984oui9QYpdRy5UC5Ktp4diPDmDQJp6ZITCQHDOQErc9
n+GZHlzHARx9BXAA/HbxnO/dynUGun7Vu6ht59zoBm6B0SrLElF9absvtmGWkY/9Mrz9BbqfUMKW
rWstmcAWM7feE0dteQ1dMFAWVbNjoo891FF5Go0rpsWsrSCpHOKFcl2hx2OU3UEPVWKX0g0cg7Il
SQFBnLB1nLtiaV9Xtz4fM49yhBbZsOYDWovhP0EBxjw3boa2jLrSiYxmj9Lp40Oc8xdqqrP9HsFQ
pIH1bxdkoYVFMIIuzGl14s0nSxiRP2U7C66JCBVH1dYL87ayzvHQll+Cor0AaxaDfmFnQTT+pEKn
jIVUAzeA2/Ho9jBkv+o2trLthZR72JSPX2EcFTg1g/e+ZxNWnGfPJHgrNrQbyM8LT/FwsXPs0pno
+m3vws7EYSKr0A+UrCSLjKGKTdlEyOM7PqUbXolqYroQsDUkSQTwBaYkkUSB1vf35BJ0wysR7bIV
SjS8J8ls1DGeV8PB7E/jsHcm1Q2vbMarJxmEO2F/f1siyyribXbiNdjjvNANrwR0PQ5VsxUOjoqU
nsyZPnhoUl2begddqXNPJZ59NgRLPeNqJtDpNWV+TAQeQWTVn3O27Eg0aDKeCszi1Aood02egjAl
bv3+LafWn9vpSDO0CswajdUfQLLNUmJ0P+d8wZ3b7sixzKBCskiRL6YwsLJD1YPI1YrHPIsyuueX
urkrWzHIXDO/JR2Gr8sytB361q7uTsTqxlYiNnPHyeXLBJ/PiwdPVgmuqgetokRrMG5Q16gxbXQ4
f3MXHGo9Xz7NFj9UL3RUGd/S9BtWDiVPeZdfco6H0RaF5nbbKXXqLKOEazcJxkfqk8QYUfsp0MLr
TcfymArJyhmvJNiweTpQ1xrtEMCjQb5OtmD5m9Fvi7HT1KSJWRWfhfcD0ncVRcaRv5cxD93mqVtf
Kft1LKaUI7TZunQI8C8pSfCvLdk/eeUfc0sVjAXmLrFNE4zf1EE0tpD8xCP+oVmrQCyDTbw2K3p1
m745Q3n4re3qvcZBTRJWoVgEEI2c9AVL2746NbMT0iG/H4Y9KLdueCVa16bzhjnowfwGdPiSeTE+
5pQFB/OYSpdoZINVAMLCUj4Y6crRsz6whE57uUY3+2ukvTsdAIlmelRmJEEH3MVz7MgolztOgvjY
wioB6wXeytHiwNNSuo2MAqiSXdzuisM5Nr6ywU6iqZuhacuU9v6TNDgu6oVzLFeqiCvU4S0TD+g8
pXkbbXl/XnJwyoNI6fbUPy6HOSrkanRAhuUGTZnOokiu4gQeWUJegwKVB1+rOjWWYSflaNZYRWDR
MjAL20fZ0CvmqMG9DvDQsHb2oI6ajKbiYcze6t3Vwb26r70kL9Y2MnHS5Ix9RrlrD7ai+wZlv2Xl
0pvG1MGRGpLf0bm078qZ53GzzcWxHUDlQmRg5/TNBpnZ4XNkMCdmwLEu2V6vj+4Lrn9/F2k0o+Ym
Rg9bL95eXajk2NOP2T14HlFBbn5nTdUwIhCAwqlQmx9FJE1jZ1PRTV2J4qo1i7zzLZKgshTytbqr
1i7aWna5HQm64ZUgtpuGzUWO4Y2cXyipniwbgdZMp9vDX1PZ3wVVR0W6SYDnyTy6ftKM9Al6OH3Y
5v1Byyjb7WgNQHaUmPpobChYbfE8maHH95o+NZZRcWzN6CxmWWLL3WzvNAfZBRTeoZz3ZGk0llHx
VFsDldQtQFA11nrPuHlPtuFYMKmwqX7IhqwSDknaVtyh7PM8TeNvYzK+315TnWGUTdekNUivNgyf
ucanxqTn0TNeW+Lu5Gbd8Ne/v4vVouNlX9KVA3kp70DadS5mltRGfqyKpFIhNi6ZeS09PwlEfcm8
Ks3InqyDbuZKqLZ5lVNvmf0EwhXpwNowM68P98cA+Y6Kl1oAknBJ3QYJKnexATD5VPLL0M6nY8uq
XGgte7NGc62DxO/sh63xQOZHHvqK7iQazU6lUiIGuQ1SDE8EQG72991ohStl9wLvE3IqdzxHE1Iq
ZmpCi5Th+zDQ9UpedtOldowd4+iGvh4k3jllJ03PbWkRJBPU6k0iT8ModwyjG5r+79CFJy0i3TIA
P+8aLxZkAaqDoaQipixH8rYZYPNpAraxasMhr54Et3ZepzVLqiKm2FiSpco74K97GtvQ1JgnPMh5
4B35z22X1P3A1WTvrD6DV3QUvgxQk33g9OIZeLNkZ+keK6+ohIZLXXXCd7CoQVacGbPWcJ2Kg3cH
ldCwL422YiNsz2fzp52Zp5oZv9d+r9KrM40SrVvVGfNsIlon9yUvP7lVH47rQ7a3heicUtlbqVG5
pl1iaWc8dFfzlPTjsec9R4VM9WYOkB2tWTrm86UvoXlJ+/i2v2hmrSKmKmmzNu9K4IWnvu8S6fZz
d9m8nuzx3Ot+QI3VuvKGQcAspSjjwjUvAIDtpAHN5qEK34qRl13X90hefEOsNjEuKXFvbtFt0+iG
v/79XSiVbbNSgrtyMq1j/7nknPzgpeF+reei/3b7J65G+OCsp3JfNVLOzbZcIdWBvGT9Gjpz81J7
GeSUlrjzy2N1KJX5CuUbm+PUCoCpm71IjxhhvYm9Gp1ugZXj8EAK2zJznwMnMcRGF5zp7rlGN7QS
sQuKQ3xzELEWdK7eVs8tHTRWiX4HK69bYCVi7ZyzzqeYeeYZkWts0dCwcx3IHf/R5BsVR1X3poMW
A8LTmudpsblPkLS5H/z2oa0OkbG7joqlmiSlhZhWmRQ+A9spOoZ+8CDIDrHQOCqUigw4VA428Phj
F2xPQwPcYOVU4nTb9zXWV7mrmBtsrHewU9EAFFxBfgey3Ah9XMeSw1+IKfBUuAWQI2krwPHurZG5
1XcEJFzHZn912XfJgRaDXw+Ct2lVT+famh9d5lyAA9ipgWg8XyWrGgZnyQRay9JlXEHkPZ24NOJj
M1fiNXN732pyDJ2RMSZA0QhKzutyMGuqsKllLOzZImaQNBuLkT7vbGqEZrk3e51hlJg1xMIZdL2b
VMxrHmUbXmvrxvt6yDQqVAp16IK7Vt6mHQmMkAlCQm8MYqs8JE3uOipYahMd9+nm4kRP+kgaJJm8
ZSfHa8LJUPZZKDJ6Bep/TSrtPkVjzs91LU6tyY7lSuOa5N75uw82HBSlYZqRsEvRGuFStr82Y/xy
2/KaZVWlbqse7xdmi9lT/8Vk0CTJyI67a7KwCo2anI2sVmA0Kd/M2HPnsLaGMloNiksb+3N79pra
qKpky11AWAO0A6Z+820yP3H7a+89gNTMEj/afNip72qACiolFV/bpitH1qZu75ybNSGEfbXJ9kg2
keLQHIq5TSUXx3K/CpwKak4sIfEws+amk1Q4iT8aXX8MloWusf/1pqoYJ2EOWG4LpxLwp5XOae6H
vSX/2JlsFTmFcnHWrl3VpCC3hZBIA8Z1e4Si3u3F1o2u3Gudsq3XoivatG2ts2PRy4re+NtDf+yr
tso6ZfZLvWU0b9LcH87TiOf9avsmnfIZrKJvt3/i4zRhq0q3c+GWa00IwqEbsKwSyNbmp8zWl2PD
X3/2XZqQs1Us4EFtUkcMd+tIz0PjABS37ASzzvbXv78bnnWLNXYDsr9buxc8DqPZbq/ZQGd7+3+H
drZ1BJf+1qQ9mKVm9F80HIfN8lLv6Rd/nCTsQNl3uTlZLAeyJd3YC7c+BSMKu/1LJ1JzTpg8lEft
QDkxg3DPQL8BDDT0r53lfirM5vX2yv53A//7rmKrQCkwNVqT0QuRZhW4v+zyc2m92sOXzs6jZdjC
YhVpk1Vno/wsht+3f1OzJipcyi0bw8OLfJluxEkWs47YKj53nhvN1D/mUSpkiiOAFx8MO6ldT2G9
bK91Z369PXuNs6pgKWGZ2dz6WZN6ICooTPYtK8jObqwzzPXv7+LAMofA9T2/ge8MaG2QZAzzLTNS
mxRvAijaQ4AdW6WZ6mq/6jfRN2nVy/PAiqiYvOdg9S6073a+RGek69/ffUmP145yLAY8BDXZQ+EF
j1l97P5lq6qydF2zfPZquCUMIsS3Ak1KVo0DEi1Pt1f44y3ZVjmmJLrpBzojJGxeRGtg3gvcM0pI
edWdOC3bGPb14zTsVZt1plJiu0btIfP9rknrgZ8qGpw6wBRvf8g1PX8Q2ypqqsmYlTs2VsEaxigH
rqxc7bg17Z0tU+OufyGnXOgcrtCeS31IkSELhqP/PMz/rNVO0VMzfRU8lRUtmpYy5ImAlOlYs5i1
/IEdkyZybZXTyvJ5YG7MbdOpyy51NnwK0AJ42/CaNVX5rNC7sgTNCB81yjUIAzqDJFp2x6Aktkpn
JW3wI4oJE3f9BiIfW9zk1rmy95ZVZ3Y1dsUo5WY4uKR6w6kPrk/FNB7Necc2uuGVHdkWrms2w1yn
ffPJ9t+c9UnuOYzO7MpevElg95vAqFM0cMUFQ/VwEju+rhtaiVKRZws2ra1OG98J3bE7r2zv8UBn
EOXU3MnNB3Q14KlR0aeaelEmjbdGljsVE83M/wJM1ZPD7HatU5g95kZ5LnY9RTe0cmZuJJvtqsdS
TuLV8+S5mQ86iYqWyoLBm0nltalflH4o+fytbWQTWqu/Rwj0cY3WVompOl6sduc5dRrYL2b7VjIO
6b0XB4zMxa/bSUCzripmyrdNTqm51Oko0YaBdnpjkuctG3e2WN0HXBfl3RZb8pLNHpolUlGmVS4g
IPDvVEMS/a13dhp1NUdbT4lUatGce+hPTHPzdXKigdxz+srX59yObbq3R+l8SInZEQCjuhuw2Tp2
+bWyGx727Fg/va1ip8Co5y0bvfrnzB/AtZh4uRF1257in26BlcAdlxastSsW2JnLk72I+8pwYmjI
77zPaxZYBUyZQTPYskJ532/ts03EZQYwruRm6m/5d8+GwN0hP1WRU2SdGxCcWEjILbpcwaoZCB76
zsHbr8ojlFtru9gtkvJi/8vW19r8Cn1HkPzOO5lZswoqYMptTVCdb5g+aR8r73Fpf3ns2K36Ly4h
x7LGZcXQrvNS1i/W+tSMn24bXXN2UpFSIljaxas9zHr+YjsPtfw+oKm5O5h7VEIwD6Ka1Gcwem0/
GOaX0o7HY2SatqsEbCWdKuMUWYHUP7LNj5zddkfdSip7LMvNQrQkl6mU7T315vNMrE8Ola+3Ta4b
XglXRhwwXsqsTWvLO5leHpmlSEZrTxBds6IqSsp32tmv3DZPmRTosDAQqt5rK8vYIiy+/QWaXKki
pUbc1YcamvJJPSwX22Vfu7I55o8qUmoFf+Y2OFDl4PXbXN430g3lEPHm67GZKzfbbC5KqwANd0qd
PPDuFvyneQj6WubHkphKMhXkU+NXuD0l1WbkYZdZVphtzh8i5mMds7YKlyI2sF6ZNEXqtsWTx38X
i5HY3bHnVlvlmuK1WOfJgP3t3AklqSJ/PmoaJWBngWpIbiOsNovekTY/mesEIZ69V2gNq57tKGEr
LTq7osAOzgeQYjXtmTb/IWUTtwOHWOCMn/IeCE9EuyeDrQlkFUDlm4EraGGJtG34uUOfEc/GWLp7
6ju6kpiKnqptCl5O2YjUF586598ycE5lO57kxu+DqXmsCwhZlfRFoiEeWsU7sa1JHyoRFc8bdxvG
UaRU+L8dB0eW7gJVrSa07b3HHk36+IuQapozul3z6+TwWNjBD8tje88YurGVAA/Gdm1RwRUpE0GU
z8u/dDOP7cIquIr7E67OHN2uDloGx4CfZnuL3aI8305NGm9S2aiAWC6dxXGQOeBNs2XcEbxw1u4e
Ekc3vHKIZn6R13gSz5LZWuMWRNFS9hdRbDuz19ldCW6y2QPwka1IIZVNl5d57+ijG1cJ6rUMaF9A
7gUtrdfOWQOdJJa57uFDdaMrW3GZLSCLKTHr2lx/VByK1q7Yqp0DoSaSVFjV5i7jwoEnAc3VCx/Q
bGrgwv5gzL8O+YsKrfLBpLd1ayHTYCvQyOOP8bROT8ayK4Gi8RiVjsqA6pxvlqi/NPV8KSoz3hz2
OQi6nZ3+Q9tbhvpYTRfSV+uS9ffVIOQj8Aj1783MvJ0Hxg8nj9Gvl5n3t1J34ZA16qAoWAZRBb3F
OXjODiHFMbiaZKw5ALAVgxfzd9e9eOUO/PHDmxbGvX7Mu0lPzmR6Ekwb9/YGKOEb2kGnKlmyIKOn
LYPi3x2nJCjv+oK2h9S48JPX1Xn3k9X/cXYlS3LqSvSLiEBIgNhCTV3l7rbdnjeEr6/NjECM4uvf
qbdq67ZKEbXoTS+EKpWZGvLkOZvvD0IMw0X1CfUgTGLBC5hWV0s3M5SMPagkQ+C5PE3OidnSmGlc
Lc+Mwcbq1YPpx9x/Jxv6ri3uIqaCKbRUg2qlTxvRD5eKfGjrJpnBqDXe649appFVjmi92nmrD110
KZu4yC2p9808Q4Ai+XsJJV1K0q1CXmS/xMT7GUCOiaxonLI8v7x9DsEHtOe1OS+GcBRhfZqHfgdN
SDTiJmP30qwvUD1DD1gQX9/z6XxSpPtyO7m9ucz4pBa+TZo1sszxSS78D46XDrEihe2hwWSw6/9f
+bxgEvtswevTkr6v1E5AAtRfPqe2xGyauxbFzdwPcz9ieN+RP716eOeL5XjbLMaluH7z1dRV3g6+
2/j1CfeYhzJsk5l5scNOK/8upyaunWiPvr8kSz9H9J5MiqXQIjkk/oy6CpaimH91wNkr9TIFtkv8
m2kag2vhvElXiLTH4FP7fiqS1v3OiGX7NS2DFs6NP7YEzX71idLu2BTy3INg6/YyvJmnMWstmFH5
E0sVYGiRvg+nMx2bXdhciuonE5Vl9gbD6LVpJlRZTNt19tFzGJxJ9bLYnnwMhtFr0llKKShHMHS/
xW20U/R02yqmcbWY7eUEPt8Q43LmH7jqjmtmO0qZrKFFbN5m3cR8DD1DVImemvTcOnfOWotWsLqt
XdSk9cmjagfRatCLFZY1NBnk+v9XwVr71bj2HmbNsgA8gdkuz//cZ2otJnH2mxx29e1ANu/E9fh0
X4GJRHrR2S2aYNrWvDnV9A92rGPd2G6WpkXUApIFtZ/nxMEiel+C7JR5WaxseoQmU2sRiZe0teUC
fUwF2L5inAtEXNLicJe1/1NfpkEmNgUX6YqiSYY1kkk1SNvuek11/ymOk0ivLhcpNBppXQ/QlFf7
IBHH7PPyHdgg6EBC/7Pc3fcb9ODsi0BGQdGcfNSxCuLFYGKxZMPrOeOtH6AFJ/eyWQhZNqdhz8/T
0dmvZ+fonfyH2zN/WxUQBtIiVCxo2muy6/gqYWccbOLp2ByzI3txf0VHb1ccBksuMHioztexTW7B
etZA4rwO/1Vjdhy95f12H7sAfogWtf3ggsxeYA1q+i8Rpz762dr6yq62fmsNtH0UQgChD9D1cOmc
Q7Psx/4f8X2NPt5eAcN2p5N0sGpKSRvgalBFzpeum2J3cSC7Kc/TSt4tINS7/RlDDIdaDIMtDnWI
EOdvl7EYV6HdNqWWoQ3m0WvPrutCM33C0DgSHAvUEH208xCfXNbF8jhksJHO2ZFnkwq7CvcSSf5B
PS4B60s8epfMm2M+2EpMxJAr9HL0PPGKhDhfXioZdw8NVGOjPfvE4nVP99XB1ptvOmXqNWnu1F4Y
zPgxXpekx+mY7YPdVCfrvt4XB1udwrDcelk66wYF0B/CmufpDqx3p9ArLNAO09DX/7/aeJ20RJcy
YC+nJrh46ceWWi61JjfSAhjqoChHklSiMzyH+mxckxAiNE/teue8tSj21hkKt17TnEiL91YYf3Pv
0uQjkV6CJqRql6IQsHYIEsNjmFlSpsnvtaAVZbWsUXjdV+bqeaEDJDW+cQ8aVQyNWr/vSgx6AZpS
dDp1AGCcoHKeTLS6kHy2TN/gKXrN2VN+uK2sqk5sbuKteeeENioZ/nZG1svN7gJNJ69e61OuXpYN
+p9DfczD7834AArSvbJSXZi+o+2+tSCB66+MXEDU9Lsa+j0e1sEc5jyusk4WMNq61c/7lkHbh/12
jED1S8GLUJNPY1qWu7IIbdV500JoIUvn0hvYGJWnHqigyPOTqswtBwjT0FrULs0GFarBKU9KykSu
1UGBjf22SQwJQa9BqzmkYx0GFTiV1+mclaP6IHjfxTnx5r1cB3G8/R3TT9COzmMaTmkd+VCngMR5
tZB3nme7pBgCWNeiCn00WAs095ymvnnmawRB5WL90dPEKfGSnxa/bv8Cg5vqVWk6hyNPt9K7RMGI
+BUHz32m1SxiVn3yAzdGtrasicFWenE6jcRGVxblSKLLp6UL1c5bNxvDpulnXK34amfpZJCvKIzl
p7LnH1Pel0k7VEnQryQJJnShdQ356IQ2snnTT9FiW5ZeGKU8zU9SIYMEfTgfq41Ri6EMzquXqrt5
Zm3gQLh9XIMzH+sE1fGvYPLdC6LuCz29Vu2tpXQ6aOOeKj9PUYAF+GZqbMUb0zFFr1VLVgENCV3f
Ex4eqnhem/dkzZdYUCfmcvgSlX0Ul5KhEYKDLbPyvo0sfH/bnaO3s7vO/OHQtc3m2s1ORT/G6bLP
u+UyRpege2RbFle9jAm3PQWZvEALfuqnMioylZ1yT6QfvUXyrzkkrO8B4ZNIL2KzWYY9jxiWCJes
WEFwvUghI9HUZVKPdymrE2wTf4dN1DQQui/X/DSmYtuzjbMHMJbbagKGa5tessbzN50ibyxOZS7f
93Ww29rpU3fvtU0vV4MUoRwdt8tPuWAf1VY/e9l68arAcqg0zV4LcsHCIBShyE8gQnzCAyuJV45W
iLW3IUxNH9D27ax1sraqYR700T9PQB1ujX9Rte0x1JAS9bp10KMHUfIyx/vwFnvgnd+Id1lRrCX1
cQMYf5tsinemH6Jt5GGUUQiTlcWJBM1jNnWHtXSq2Kd3ERHBS7XjdyeuULWJwo+Ix9G5BuaRqLzz
EYlqUVw5zuROpVsgztyHoMt+1UXw6XYyMiQIXU+po9AXAOsTuQTED5Pen9akluWX24MbjP6fKna2
phteSFHIy/qYqfZDxfIjK5zD7eENc9er2OXYKL4N43DxszRx+umLQ8sPt4c27G96/bpvSlbPAXi8
ZvcKJuXN72HBFh3wIHEcm1Sswft1kpAoG4Ox8vARVJSeRwp2rzU9OIWTVP52Ihsa19rCkqlNt39P
C2S2tXMKkS8cwN32T193H/h6mvMOfRF036fjY5vK0yLI15Qux4mLb3jc3d82pekNTmcSmYvCb1Kw
uV0oWuVaVPzUHDySMI/9+nFzP/NSxETk3+oqO0j+rlVo+2cFhC7u9BIt8setm0ESdl3KAZKv3BG4
2qSFDfNmcnEt7jeAdkH9IQheh7LfoYAykVzOpOt+3zaeyQ+1yM8hF6hq2pFLEVZ/Vl/GeZhtMa/7
XRHY+gwN5xFPu4ZPOJWW0KzHLZD5c9IUJFG5OtK+fVFZhnaFHsTPxRO7j2meRDr5SMVUVvWUjJfZ
+SyKcM/Lz0UrTrcNZriS6LQjIKUd+7Hmw2WOnvt2intcNavly1L9seq+GNKOzj0imeu10RoOl6A5
rtWjsHEGGdKBzjqSMtch+TVEx8VPd4oHj9JvoUPXbFU8eMzZU9DvvHPq4fttU5l+h5YSIjL0jILE
+gLVu5eNlOxAA9fWim5ah+tHX112JqeHqgn4DC5+AIEEBhFkXgRPYVfE2eqB9fLOfV1nIwnKOZRz
T8dLSD7K8ps7XRZANu8zkBbbnNBQyQ4G2sLT5F48m48acsb/7ySvbBN4ci2CFkGt0A69J+7a7Uo8
hz/Ac+9iF0SMaTEtVJX1k/DHC/h8Zvrsrpctt1xfDCurM5FArE/U1/eWS1N8pc2Mff28+mcfzGJD
dN/uq8O7sK0HTeddFzXE3QxUJ85cxqv33V9tbS8G39chXlRCsLsEB/8lGvbL+k30X+9yGR3dJZXg
xOtg9zwX8TiGMZ2H5L6htXCdg7liVYmhJ++MDVt6ljuEyRRapDqsXVtw9MLLJ773pnyfNdvxvilr
W++WApNW+ZjyprxT5KuPkXcXhSOJdMoRIrpc4MiKTWT52kbvZ5u+uska2oab8b7P2YZxs+ipHH97
ha1Uex3gjSqbzisyoTEyaoqWXNI1OkGg9xvEno6zah/6yknydHifgvszctKnoMkHCKH3lg3x7R/E
dYRX205d2DtINnPRLbF/lQ/z3fXT7QV+OxdwHd2VRR1ouCI+XkaaxzjVqeIolq/LiCKiTUzP9Inr
/18lS7/3tplEHspW3ftxADyJPlXZUS4C/JT/3v4VJhNdD1+vPhGhARzy1fgVs/srXCcgbW27k2lk
LWb5XPpt5WDyQSi/E69BRwS1GebtoyGeWf6edRdQOhZtOF6Y5x/8Vj6rLs3jLejjArgLyxZo+ogW
wSVzxeL6+AHjfOnS2AGjRhUd++nPfZbXdtigzZcgU9F46dH8ktBwHOO1Di2e//Y2y3XCkWnqOtlz
GKhfRRxJtpPZt7Kx6Ve9fWrmOo5rJXwDW/VELv04fiEh3WWDe16WfpeR7eB7P0pn3AXEBjs0RIEO
6cq3YmGTO5DLFLofIjffzcx9mgf5wqnEyeoulmzCdXiXFMUG5kpEwsp+lew5kv+4NkFuww2U65wj
flR69dT15MKV2AtPPLh44KFRvYvWDEDQ8NsK5n7GaFyX0XGl22lcZosXG8KQawEu2VwD3QgvDleX
HSLwEB4jehc/GGymxXjVeZLJDoOTkbhxRf3voGmzneNM664FuY8SUdVvwjnObXocph8tLw5OGu3X
Hzy0SSuZvqHFuGx7cENDs/fYVu0RLRgD5Qn16SEA61VNbFg54/prsZ4KhnZ1tk2XkgIYwPb5jj+U
/wQkFg9k754A072dU96+RqHN4O+82FTobcCFfLoAtPRPHf6Qrvuum/iuapxkA2WqwjP/7S+Z3Eo7
ZKM/Iyu3Bl+q5/YPS4c/aWS5mhlS139QY95SwVVxmWmAlimLXRBFScYsedGQ03XQ2CwG6jsgjr1s
UXYaeQa0WFd8S+c+bqy0c6YfoO3apT95Te7CNB47ZP5L2n3wbTTSpqG1YM6mDO/1uTdd5uBfCKCA
wHG/Tfu7VlSHi1EwmA9dgKcJQkfoe5T7a8/QfUNrkYy73cyEjwuxEwUHPBQfq8F2ZjVZRAtgjgoi
arq4LjVzccprvl8bfoCmt+WCYNjpdD0nXpNA4T0Ut7H+m5s+5eDJEJ/L6SeUDtrmwteP9xlIi9t+
pp7fQA77kneh011qr12CB4LXtWV33we0cBVbnvf5dXHHurtmufYLuiQ/3TW2DhLb6KBUeLUR8EPQ
JPHDJQ4817IAhvXV8WFdnrnox8bExVxc0s2NI7a9QyOFxelNw2ux6i+L6IA1xltBNyTK8U/VusRK
3lfH5TogzA/SvkivXTcp2OuKYdmFi600aJr59f+vDu6LHPwuHzaEq8Se0tfH1Jl3+CWWRGkaXgvZ
jSq6kBUeqbriVOTpEy/9hzWztaubhtfC1u/WulozlC/cgX9fV2C8u6GUsazW8njbK01f8P62T5RF
YLldUX+ZWzzsKhS7/5/W1v3t4a92+O+Vluu4sJoVZapcdOH5EYjZw/KFjo6tF9ewiwdasDolc+Rc
lvIy9MGu8weQ+OEvavbt6CW1amKX2xg/DVbSIWKtnLKmXPCem9L0MFOZKK88LWtqsZJp+OsvfOWk
Lme8Qw/0eKGgopoGKJt57anj3sNdi6BjxSIOlATzEV4gGDrOfffoRjYtOcPBUGclkQsAI44AMHiM
YnT/7ZpiAEXMeFR4IALp0O35mz5yNdsr8wQdVD4q2Y2XYvi4tO+jdIqlmx2I4vEGzfPbHzHAPbhO
VRKteCheylribb1KgNp7LCH/M7v/0JBB/fAjssijo6A7FH0pRttB1HDO0vlLBOAqEoxvSB+MX+Z1
OYsCIj5r8IS2fMuWZvItLcD5TKNBLM71fWHaz1m350Tus/muXlXCfW1LdtEmPDo+Gy6ZC4b72PPz
Okuo8pmF/smQQHT8WMHLenUFXmGXiYg4B+t9vAjL2AbT6KCxZQ1EuJX1CLqDLPGL6PvMUf3z01+3
PcqwuDpSTC0ZU1uB4R0ZoWeEg+obmos1S6iVx91w7tLpTPBEXbGF4EwBT4pbUsA7P5VlFI/9lGQz
dOfCPkZ13VYhvm47b2Rzpp2rHZGlobPhuSSrXiofGKTpmXR8l7H2mEMdIG+gWfvOGdXe76J9x/mT
iu58o9TRZJXPp60tA/HYte5l4tEhV6El8k1uoO/h2MBL5Wb00rL6QNbpEAYBEJfb/rYbGDxYh5FN
5To4LloTL2WFYxnk6aPesh4mB9NCWwxLWjllTS/+Nr0DuV4SFAUoSFgSFTZSFdPktfCuJ9DRARtG
0ee+PEXLcE75fZBcriPDfH8Og14U9FKM/Z8BPXjJvFR3zltHhPERHWwQgKAXOZSPciKHobUVWUyv
FDoerCJXfpxMicfoBBx9emz2EPPcQSV73Y9JdbD1qxjcUseFORUPG2de4fHsV11/W1gJvp/M4vOG
ddWFosLJbZiviuki5PjZz5tHmRHLacPglTqPCXb+Le/mETXjxnnuc3kg3fAUDl8GwS0RZbKMFrBg
jhjqNhphmf6xSYu4/94HH24Hq2ny2oHbXXy+hN2AB2E/FPEGhSinCh97Jz3hJpHc/obJ9lrYpuO2
qVXk00VKAFmGstpiN1/vO8/rODC/9z1gh0HfE5ag2u1IMq30ue7vkokiXMeCjTlg4nzuxOMsnkP3
02x7+jMc8XQYmFfCYUQHf1Q1ORXsskEjLgAtsWTffavTGxZXB4OFpWpHpuCZDppJvDJMeAtWg214
ihxbi43hTqKDwlwRiVJuGV6evHG/BjIRSmI3/BIWJz5+aX1Lgd0QAToszIMMOiEMuaGHZEMeu/QX
t9FCGbxTR4G1jGxzkWbiMQcgoNsvs8UxTedrHeNFcRaafeq0j36sEgjvxtulO4VosOyOtkPC//FB
bxxQdKkod0DKVxu+4R23g7cv9s5+OPRJfvA/snjaBQf5WCdojdx3xzvvbp4Wzdsc5iVB59AjpHSS
jp1Y3iVjft/zgqdtv/7Y+3lICMJtedk6Ga/uo8q+35GGfKr7UIjm7NZZ0ujBB+1GNZGnDKpvt4d+
0z0x9PX/ry5sUEHPl6XM04fIm44i4zs6NPsxtO2Mb7oohtfyfxN289o1VX9mNdlHZftuUbbVNA2t
5X9Q5JQlijVgXc/xZlGQHVTj97eN8mb2waw1R6FpSXwvxKzzdd0xWVexs9Q7ZwmPNcksZBqm6Wv+
sqqWpFT6oHSfhAt8ZP2YZpsl55jG1p5blhFcpmKa27NXcNy92SlYbS3eBn/R4X6e43fedmVldLc2
JnOBl5t/AtsN0jS49rgy92qevSIACRf9nSsVV42IZW57hHpz4/KpjvSrncqpGwoG5xTnb1+BvDlt
1EGhvdhpnWOWVbbWIIP5dehfCMwQ4E5YWl62L20NUhl3uE/lkOpqY2XWuEvoYWn9+VtKnEOVEksC
M7Em/h/x+yoVrGKruiDg1XlYpnjmVay6dheq8cpCXaMRQc3Hzs2SorURLZuWW4vgLmimtfJBhtz2
H9pri/EHadt1TUugRTB4Mdt19HMwFKHTr8mnpNtEfDs5mIbWArffNuDZMsyayi5ee/WA/h/L65kh
7+g4vyWr63R1kNI8/yKqY0SKRNUf5HjfNqJj/SRYlCgn8Evh1EdkzH0wW5KZYeI6xK8M+ZCyFIHL
avHvlH2YnQA4e9Bg2rYpg9F1hN8q3dadCjDlsik4Fql4WWff8rRkGvr6m165vVjLqcxLzH3xV+/f
WlbDKSy79OttbzH4uE7kBpFHR6XXpNO6/QOesJ5BHbnLpuLjfcNff9SrydO2kKTh0BshQ7lPnfVU
1M6DIrbOfNPstQgdMoeIxW/TB9nNCUPX1txnsRPa6AVMbqNF6basHtg/t+481u7e96Jjx7rPDDe5
fMx/3WcgLVrrxYVSrht152idxrhx5zzxlHgJm3Xe3f6CyX+0zTbr6s5pRAgW3sJ/mEN+XP2Xe0b2
dLBfkNU+dQPend1QgKAJjMXoJSkmSx57e209He2HUw+YAGb4vQQXZd/+IjiCkK223CFMo1834VeO
KdDot40hKC+JbH6nY/hdbuLfZWktQWsaXgvadBPDBPLg7lxxtSvSPklDwBTVXRwJcLzrZ1/NvkNP
e9oFICufFN3jveXQ+Hc9YWJoLWLXcM7FVCEJuyPdh1l4ZHx6DxbtD7d95u2Q8nSOthJkGs0GQd9z
PkMipXMPTDzS1U2KzuKUJstrMSuaWg3lhJSwuSTJpNqVc7drextmwzR/LV5ZQTP0EEJJpuVgzW7S
fCdr9Z03DVg2bCXyN2/+WAItYgPfLddpiGCjkcR99avFS6+MvnbeJ5Kft6q1JAbDT9FRfmXUe27V
4qdEzfNM3AytyH821v+oQ3m4a7F1gF+fegBFXrfdKnri1W4ZgFLvvzBrzevt1ObpIL+mQktb5l63
xmA8OIDrOrKzTN009NVoryLMT9MwGBavOyvnKWX5vnPnO0fWYrfC2lZRhE3FJ+9x79kNjk1I2DTn
6/9fzVkNebZ4W92fefuyuNkjQPyWC5shqHQFMTmlvCgbuApp8AwCqdYCdF+s9CxJwTS8HrMiJ2va
L1f5MFrWsdqC4SVky4CHnSXwvt12RoN1dMosunWgZplxaSZbEYOFPM6naH976KtT/OetyPd0EGCe
d80UOFFznrO+gvZOcala8Y2vAB26mwWWY5i+rkzmFZ6oB5pWZyKGYxuJ/VzZ7syGoXX835g3NTSo
G/lQyCDLvhY5bduv4DoCk2Fy20CmL2gX567wIogANuBRF92LIvMQpyr7ed/Y2k7OhVMUleSQY2yy
abe6G30o8NBlmfnbb414VdESQQu1pqEDVd95RQZrBU1GlsdqeV5msCoJJ1EkQPWyTILN2aXNaPns
dfJveJQODcRyVIzlMBhr32/NocnDuGmfRbH3MhvY17Qm9O9sUYHYXlVDVp+LHqxZfbsbKlu/09t1
LRhNC2jokjhhezUaUJnvCsi0pORZQr9GwmChqlFddPeSrMnSkLiGVCBKAbvb3mBIJToDnMgml3ab
BHl8gCo5OhtT/9oEOFqGNxlN25q9zIlADoF1CRoA7kfs+pWt+cGw6+ugPghtz6nL1/TBd6ZDV/wU
DBgI7DxBOO9X9cm3slsafoMO8AuDiTqrM2VnEswUdDZdt2dLauN4NiyATvxWbKBaEtuQPsx8Owxd
c5gCL0aNwbIAJitp4bhAtKJawgUXSjbvF/JQQKA2dZsdy342qojDybIlmYx0/Xmv9tK+ydSQ8um6
Gl6SsiHOUptYpmG3CK6ffDU0rRwQt07woT5b406Rh1KVz6sq9m4LRpa7wiDQg7v0iSP8OX1AV+y+
EO0uGOo9ml8s6clkHS2+Jd6vFNRD+zPARvFUTAkUOO6buHa+BhW7qCqFM4wUEyQOmqd5DY7NPLzc
Ht5key1+016xNMfl77w0efahBP5rlzmQPsydksddF9kkVw0G0lF+feZ0Wb7CTevGf+A8hyB5vb/9
Ewxbg04Ex6C2PUSe6M8NCH3a6OjQDXJq3nFc1H6M/tz+iMFOOs7PazbuhyCIeHAHuXPyYB+QbTdm
HxzKLYUdk4WuX34VBX02RBtdeiw0eLSR+j55Pvt6e/KmobXY3WZIGHtQSsLtuP4Eusstdly2WCLL
NPj1/6/mzZooHN1W4pANWotwYzKe1Mgtg19n+Ma2r4P4nLbtF7DhYdsP3aTfvK/o/I8rVlraQk3D
a2FbtkKtoQQv/krW+MoaK2svzl1bl6xpeC1210qSKl1gmgBEApOY0Gf1w8n+vW9RtchdmZy8CATS
5wJw3DxikNAdLc/ahnnr4D207k1eHcEskn9uvZ8i/xi1lsOpaWjt4MuiPqtDBi8v2YJexl2xUayr
xSSGINUhe4wM49IPyASdwM16Yu2wn1Pn3CqPgrnDxuhn+ooWqFVfVO2YygzC1OMvAXkYtWZPEKA/
Vtx2yDZs6joij2V9UJcDFqB3P+AcHVcei+sJPbjLQ5BCHdnyKGf6JVropgsYyRyGz2zkd9udSomr
prcbRkuR4TrMG8Gro/N6p+9a5+qhdfctgDitKpkFnWcaWYtbJYibLy4eK/lQOVlSRqhWx0M+2hqr
TV6qBa7IQBfbk7k5B9W87YfcvXKSX++DG8/3t8PX9AktfN2U+GvoduUZcr3ID5Bd7fI49Pvd7eEN
FtJBehFoyVPaFyUeVa5vcatPVrCTja5tBQyuowP1Ouh215vE2kbgVZ9Yd9o859O4ujENii/3/QTt
HhtNETAnFLvW0OO+xIbjNtp6qkzW0UJ4IsoFrYuLuh2vgzgrBzehXXlfitNBeria5uUWwnn8le5S
Mu2YO72DUo/lxGaa+/X/r/bbvohQILk+HTRcfBgULhN09Or79luqHZPxzu25PIAuHqjfnraiefIW
9+xX4r43G52mbW5AFr3kCnG1oGUIbB3jjkS5jTDGEFI6Pq8eJbhDK2y3DUBh4x/VfZpsHAWmobVo
LYpwDZWDoZdFnfKh2eVivsyZazn7GaLpPxC9oS68sp2z8yi9n2m3SlxwPbbrSuQENfo29T7DtqKD
9IpJULlkI/bH9hkYcwD+dyF9HOUvUv6iHrnPh3ScXtumzcRn+H/urHt2Bak6y56O7n1XLR1bVRKi
wonhbVRt+dPCyKe67u479+jYqjIoltzpsa34oItM3e0HcNRxNzKL9xucSMdW5a0/uuEMtAC6/Pdl
Hu3SzDnNYP66nS9NTqTFbp8PrbsuUJUbVlD2+E1c8WeWfxzyzrKwhsyjo6wKby43lV0zD5LmFvan
abnzxKmD8arB9zmDyvy5YWhyipqHulwS0viH26YxWV4LX9lSId0cW0mUNUlZ+HGGrsU5tJErGIbX
MVZNyUPS1m12npX8OGYlmCeiTxDBstjdsLA6qVqjxtABDSjQbRPYRWYwmTzz9jttbL3RpulrG23l
AZXgXc9pYYHHC18ls3Li1sogaxr++rNebVjVTHvw7TbZuQDbRNgE+3VTBzLbwK8Gr9QBVs4m0gyi
7/05BYkpDlK7rbEB0Ewz17Za4IDpVvoYeq74SXQfy3I5NPT9bZ80zVsL16hm+YCCOO5vTD5KCe7b
ahTu8b7Bvb9tPq19KqJt6M++E1R7MqXsMKbOy+3BTf6onY7bwV1Y1eIOh2z248rUjBowRPH69GGo
bRd/k3W0iCWLGMdoxFY1rVNC6/QD+pIs0zesqo6qom44EMpVdg77akz3Cj045OCIljWHcnOr5b6c
o0Os6pp1ni9mOE83HAdUS+cS4iWzrcRmMJAOsMpyVXKgaZ2HYeD9b7SoN3nclvQ+/9GJ1KBL6kG+
L2jOvQPCy6WnP4UT7G+7j2nm13V5lQ+6dllQOurFuVqHJ6BN3gny8b6Rr198NbJa6dINQSfOay3O
bs9jHBWS20ObnEaL1kbkClSjC165gmWnoJ0IcfkdJG4tKd40vBavg+s765xPODPl/NvgZyr2vPcp
HywXfdPwWsRCXevapjzLc5er/bQ638XyTVF13yuazq3WQ1KlLucVQr9+/gcyy5+2jQU7NL/bKFLf
9hio9v29rinAPFNToaI5+mmx81I/SLJ+tBybTINrL1JguGhd2eDK40ARfEgCp3bnfabazPZA+rbx
iV4wnQMaurmq5HmrxXNWNfuinb9DcsjyyvL2oZ7oldE2mFferYM8Z9U5rN/VwWPLHguJ15wngFMt
/mkwko4VwEmsmPLNQc5c+ph74ixUZnnLMZlHi6xxHgMGALME6kbEA0svFNg5zor9PYEL6a6/fcev
C8oBG8LRr0yTKvd2tBliJ7Mhegyzj7TDTbdBnwTDwzVr9jHg+e+im2NV2ygcDYur49r8KKja0FV4
Qc6DuJ3fb+WHpvuwiotcPygb27ZhcXWEW1W5ywbGLxSv5BCztD3Q0nYnMQ2tLW4RqZGBIAcPmTSS
oBsLvEMTZLb+e9PoWtaMqmjIi6qT5zZaEiXByrzZis+mobWMCYp5Xgw5DN+I7IDm6KQKbKdK09D6
0SYPg21RuAY2eNdaQAsCbYv7cpmOYJtrRTOf4ALbFs5Lr8Ihrtzo6+1Auibb/77mgmnt70CiYvD7
lsHYEf/ZDY+8+Ld3HnL1I0g/Q2jcmT7d/owhoHQIG6QmaIWeL3n2auyG4/JYUZasUf799vAG4+tc
dNB/TSteLvIc4JJMZQCeoI+3RzZN/Pr/V4ePCuzQvuLIY6DoqKNDsVx8W+ejaejrj3k1dMHZlK2k
lEC8zz+aeeP7vHbfZaiO33W6Qe/p3x/oC3fAlQHnAxp+TumLP/1sS8s1xzR3LUZbPIWWVY6hM+/s
gE9GPqj1vp1DR5m1m99Vm4LFcwqi9BFNWeJ9rWyvHW/fcoiOL4ukXLxygiM6eRtHeJIIWb0bRY1C
no18xeCMOs6sknnQg2dHnhvgTtYheuin+x5UiM4yt9R9pIqr2cX8s2z7JGh/VHfaPdS21L5U3uIJ
2D3jXUymP/lA47K5i9IfZO6aLzZDM5UZV/y8cFrH3J0SyUGMwKfBcjF70+r4gOaRQwvNoY6y8Nys
RZV4kqRgRyhteOg3/R2jaxuH4MKFanUQnsON7NppO5aSHJfAppxkmry2edSNqJ1VpSGQleGMO/dE
IJrELEdJw+D6O5bcQNBIu5mfMWz5P86uYzlyXAl+ESMIWvBKsp2k1ox6/FwYYwEa0Puvf8l9Fy1W
aETw2gcQXSiHQlZWWPjrr8kZNeFDIRe5iDUWw2jXweR/SYL+OFr06EE+i7mr8cUx5V5BUBOLfupM
+rCmyeNifM7Ai94uu5jOsLqU5a2A+9fwZPTBN/tocqsj5/MhwKvRjtCB5TeZvfLvi1eZLehyMIIX
LS8wraPPxzhlueZ1QSX67bhfLc8ybqCNEhZlDuJAguSa9lmMdtN43+4lgwXVfeaxcqYP3EHLucjf
t+lwnDvdbPI3/TCEI5mrl9lmXtQZdp9yNH2axrlbcxEttR1cDVKf7/8JlepLZpvXPcvnoKAPWTbY
56XLg6jvPB0Bluo/SFYLiN7I1tKC/kwNOXk/SDWnYYEgHppJOmjOQfERua7VNROtA4w//jIs7p/C
7gFTqgE7SbLQ6Njpvpg2F/+fJNAx5aIWWw3U5NhA8WLt1LEN1thhGMDBTJ/oVH03B938CsVxyNWt
abbH0rFwHE1b519YVvqY6JwgaT7c/x9v3qvwPySDntoBBdKuoQ+JOx0yOkR8xLWnaqO1+gv2kxD4
b82pqP6JZNsD8+2BoWD04Lp2t00vwmO8zvLe7gDG39g++sqyi7rJbV629MFBCZOuDxi187XMm9Al
IK3FFJ+2+UGW+SNgXxozUclNsnWkciu6rMARbpQ0cr2bOZhRufwkxR9nfpz7XVQo+F+Sza81wtzg
l/6ZuyIuSi8CwC+8f/IKZ2hKhk7GZAIcSNi3Zj3NRYouvRfB9xTCsG3JzA30PGDiQmXfXNMJjoM1
pBfWBzxkdPh5f/dvapMdyJWwFU2AM/PwhbrBiORiidf1x76VtxN/pUoc1OP9muT2rQN7bZn2cTNq
LqVvXhyxZylddPI+T9KusG/j4v0sxHppgZlMp/40r264BtZtrumXLNfNbHpTRfE5ybTZ1GHifIA/
MtR5SNyDlaExXvwYFvQcth8M0mgUSXUUkmFXhARdm+JvUXCq2qfc1bjYt40af0Ay6hZciQ0GECcP
DKdQpdOpq4C2blCGLz+J3j0nsxvnxTcxaG5oKoFJNp2ImmVQ3OSBAvy7BFk8Zb+gaAiu3zy0I1j5
rmm++GOSVTPfWayVwfSqKkhDpGzg1MtHjUf/J1n6T2jC6pJh85S7IBbG6m5+tN1zsP50KQud/KEd
BaYSPeXZz8B7xtCGEGEk7MiHrPiCzqWX++bzZmDE1yXTn4cxcNtteEI7Nc+t8W5x0tOCmd2NGdP+
z/1vvOm67ECu7vhdl/qAKDi3qbsVw3NWvberPVdpLC1Zf49ZBBilPTq3BkQG1jFojlajORjVriXz
T9G2zKd8cW55/5SMl6L87YCF5L5EFDYoV3P4mhS511IHg3svuf+Z6SgG3kylII7tv7xyhhtpb443
B+dW9Oh3PLkH34t0DTmqPUvm7fkgj/R637k53ItHTOSixRrfF8fbbUbYt2zKZtmYLQzhxp8y9PRd
htN8Xp/7NrSOfQQiSY2LUh2pZMh9VhTCGqCIdn8Sy6koH/tMEyz+mRz2hhnLRR3CU+KxAX+h/NrH
Lf4BpryxMH1ajs5RHJODjnJH9R8kgw3oMoqazNB4lKOtcrl2dRbZwtFAiRSnLJd2uNWanck950ZA
fDkX5UOtxVOoRCTXdrJkaMVYrtCg70vUXsoj5pGExeP0yzhtElo0p6wwArnM07dLapOSuTfQ3YUL
prVOT5RYoSE0GYdqfSlQk9o2fMdwnFtvY0Tdep5zjD60nopR45IVJyw/jFm8SGltwvG48zG3jo1x
9BqNaFSnK9kwNVCDyTr4h5ywh85eX1peazyxamnJhGuGyafEwNLNesA8JyC+7/sG1bqSza6idNCj
jHU7D0d4ppVG0VU+R24wXFxzKNACAmfwbji4R3JGzxZm+/qn8rB5HO/T/f2rtEWy16z1et5vcvHB
zId3E1zQZvuD4328v/zbba14iNqy11cu35i6hphV6t764zYeZT73D80lC9GkH+7iVsMnpCDLeDPW
rgmD6hn5yPJRnChGgx3v/wGFtstthqwHd4HlwieXxjGgIc/OwojvL60QvTxCoE0NFEaSTXXSL/4a
17Udsj7STp5Q7Xz7/ZXk1xFcu9UABRr5p6yPinIOG0vjYxRa722/v1o7b2q0JKc2XGXnVjFLnRK4
hF1Dp3GekqlaCxhkMW8CDiwfQ89vImv6vE/ikrHS3M2HDuTTN7u+gmTA6cawcQ+Zuwtugp2Tf4sl
8XK7bweke/ZyDAwHi79zsj1YE6wtGWqfl7MFmhG8hlfPhBzW8n07aTy6QhHlJsLUaFJvmqHjaYWi
Fj8U4mLUvwbdnG+VK5M7CdN07mm/4EDr9lxf6iNm10bGHwAi/0+lqePYVX5HSolX4rDVdCEi9tn4
YB+Hk/Nt+EZemqdtEpN2+p3CruT5AVbiU8ELpAkGeSLWYUo/ubrLlsKsXMlkSZ3YfWUjeQqGKB1f
RPvhvt6r1pXMdShEZiV4m7nx4esqREySnVm33Eho9bRO8wHCEKjxwTfqqtOqHUuWWmZ52zXbTSER
8WpidrfGnavWlSx0aN0FxGOw0JKdWPro6ParUgrJOtk4u5k7ulAK9mnsH7zExnTXw/3TU6wttw2y
xsAkeBsJnZcC+9yapAxdx4zbxtfkGqoPSAGU9lZeVdvmu+o9Mb663TGYNBmdamnZJDOS9kMPzSvb
85jEdvZg7UwWZWZ/VtdLbdpw5uiMOLkL+TqWrSapU+16+/1VeEsmH8OCamj1lJ3zAePiHhYdV7Fq
ackUjdboRFnhAuMkXyiIwIP6szP+uq8oCuWWGwPZ4rHZLXFtz4MasR6W0zrh/aUVIcKR7HHNPMcB
4g52bp4t/8maWORhmrenw4Gq8kRHMkyWTvbCK7g+0CCUW4w4omvYDc2jFedHHc+e6oonE/jDfkyP
VMiJpofkVB/nR3sNk7MXTnF5mM7kffLnvrgUJyG3CVLWLCDehPvKrNi3Lv543reuZKmZ5+ZZ2yBS
r91hDWLMALm/rkIrZeL+kdkVAzQZWknQfns0g2uQ6ioPm4q8UXmQefubfu68dsWexyM52nF1WtsI
fS5ReVjO1WPxdd8/kEwWBfyhWBh8GPcvBCNd2ydL1yeiOkzJZIUPorTOh8kOdvUs3OTRM37e37Rq
ZSnTJQvNA4xCgdhpxJ2TpYtG/1DVviVzyVyHCZCyQUDmztV7saIutB/za/LU/Foj49Se2Lv12/1/
oCoPy82B1Mv8pOuQc5mgL9+uqQb6rz6OmEQXT7EV8wOZIlC+tbs4pOzAlgJtQ0EwXnW+c7P67FQF
9NrSXb29diB3C1a2MEtMs3Juizil1pG6h/syUhiX3B5oDUEfCAP6U5kfk78pHq4yHcXLdot+45zl
nkDWOdQY0CV1o2nxEQMajkl5cAcQHrXZcwCKsLU4dGzSWLIiBsgdgm0nzD7djlqUJw9UFNP8nNhP
Y5tonNCWE7z1ZyQTLtLJYFkFp2kl75P0PUZBHzGvAc1Ckc9ZfP8sVN+QbHntTeanDP+hMl/w9MPo
HDLnF5AnLR417n9CJSbJqIUw0HTgUXJb1mvhXPAKHrd5OKa6v6BSJ8m225xPKevhq8n8XDfx2vzM
dYmg6gYlo6yAz2DDygJyq1GajNyjfcZzy4AxBOsBXiN2bvdFpPB7lmTEpeW0frUgv6JlL37YQdm/
NxIQV9xfXXEAMtyKNLw0swQuoh2/AEs0unWIIkKza3yYHciIKzqjol2Ck+KWIo5V31euQ7MoDlbG
WtGAu9mUIceyTPeY/A0G+zKtP/fJZJPVq4w2sLmbc4wSuYn0MovI7v92xgPpNA/0ivOUgVaiyUoI
Bbcqd312TXLgnnW4v2+VTGR7dXET9IIOYT17GqaLO4M1VFMRVin7P0niK5mYeEKzBgcHCWzKO3Yu
j0ncxPM2E6lAiVV3Q95Ssze82j9ff/WVNRlm0Wx1XFIGRzybuvVhXAtoJAUUICI7L1r/5NWvPrNB
jdtqhVfADJSg++sYUaKD0yp85j8P6q+WNszWXkfY5630QTF1GEr7LLryYILsjg/mvsxWRlkZ5gDK
/RH7z9wpcmhyoZ6uVUWhnTK4imMG3Bo4zLoFglzBLU+Pjpc5x/sKqnA2MqJqBhcLK2sIhwXPC8tC
VoEM/ztnviaaqDYvGS7oSrcby1aybLOPZHSXsCCYw3F/86rFN6t7dbLcDtIgaSfyG/29qPsHHeAD
5rp3dcl2bYDBDG7b5Df1Ohp5GPGEVhvde47CMZhSlEUELLs8Q76PZln3gS+ZAchc0F9RIk3jfdKx
/i2dbK5z6nEcLS5x3nAZqp2qLl11GzMbkrUprFvqxYaDMW+aqoVKFaWo2tg+W1kaQCRZF2IQ6ICx
ljONgmHXvqkMkhrakng2po09VOWAF7q2iUBRq0NZvq2KVGZhrzHBtJ1FDtQSxlHFdtP714DVupj9
D6L4v16YymCpqiB+4zC8EaEud/7/665xozHG/NyS8xCTg3V2p1AXWt5WTvofrFSQ9omfQjl9EGsP
Vn1mo3N0ivT9fcV8+6Cp3L1WWFZVZbOJKkbvAY/YhF2VgNDE7c8VY7uSfSqjpQajq1sTVHk3UBiA
4AjXuDmq57jaRRVkU5mf3XUFBru2hD7YrvhhJP2EVodKg7dXiV8yXHgbhwrakt9LkvdHK+EsGtbJ
OnpL42k8p6KSRGVYVGPaFc1NpDwEz7PpuQBYwI/Wl02VxDGId/VBQkySTfuMCWuZ8RnenwE3Dmlz
YOTTfTVSmJyMeyJJS1PLwX1rs7gp8S/oujjcX1pxAjLuSXRWYgXzjBef4IdbXlIbsOzs8/21VduW
SsrCSPxsokv2iKmxPOzdwA/9qtIsrtr4ZnKvIqJlAmeWEOTgDQaqJmAyaZfs5HQ6P6Ta+/bZV8vP
o2/2hOP66S/oWa7ILytLP94Xi8Ip0O2Tr5au8e6NHNxC8ReWmmA6aR/2rA29Kr6/vmrrUsAllIPC
ZHskKL1frL562XHfupKxFq41lLO5lfH9LBTTF9qe7i+sOkopzPrM5Ua+ZU5jmkVo6ln5R3f8cX9t
lbAls5y8wezqDh64BhV4Yh1dDC9esk+rrfFgCmHLMCc2WplpezB7cIUR4GvNKp5GHX+gYvMyzgnt
vWYegF/6kTi5O4a1VXtzWMyNcXAxmTlDwpAan+7LSfU/JFv12jkgE4OLab1LN5aRl3u7LvlU7v7P
k9WvB9/LHjvXu3iGeTNNEgP3cRzSXKNAKjlJxmr2U1G2Du6edhb0t47y6oiwdWtF0J9zb2j3GZbM
AbDmPTofKdrcu+5nXfytdM/uKtlLBjtXcGNjaWePmNGVHVa7+TzOprcvF5SJ12uop0HNLHus/YXy
p7ryK/47c9ea7CopUPkpfDBE4XtEIL4uHjo71gPJdI3iinN1N4G98pTMTS2vBML1sc7RcZY276nL
v5VZH+fMmHeqp+R8rDQ3CPcqKH4be8tXx/xrkYgYu7otbOpL/scQXhFYYw2IjBP5SAuy5YGXmrqI
wm/KiK3OmcvJyJvt6f2RV5fKemp0Kqlamv5b8u7AzbojiCFd/mEaCzysXqdUN2dAtbjsa0QvmDFh
3z3/lPohmBfCuv1+34+p1t5U6ZXKrHUy1a2N4zTEOypuszhpxwirlt5+f7W0gdYvdGS1uLUlH1JW
x5YI0KuoMVPV4pKq2yNGz3c19GSsr6z6QYJn3u8zUBmltbI8s+0qh4bT7jgY5jVNdzEZ2dSTUoIJ
vb5FWcIjjtlTNR/FrklfWFcyysUSqQ3aMTzwDEbYCufSByQUWnpnhV+REVpmk6xT5kMiBTuB9SoU
lRG67Wev6A+7tFDGaaGX1SkDG696uTMsP+nI+LPvN+VPjKfbReJlUxmqNdUL7Qk4u24ZJWiVHS5r
lh87oSuGKmKSTPeORihMNe1hR1lyLezveKXaJxnJPgW3+sVbkdIUIEYJRT0VoVVzK0JRVBzvf0K1
dSmcNmk5UMtAQMotELR9dt19l3lXUvaxHEy+mhku88EX+qciUzjnlyl/ub9rhU66ksq3zCtZUWLX
vbFGFuminDlg8+fFY1r7t33fkIKRJ+zG8ibojFnwsCoerfQ9BefQqGuiUXRuURkA1doLtXw/QXee
YNFSnobxm+m6l7S0I3v81DQHx13DzE01eZ/ipB0pSo3onytr6ts3az0Mw5noaAAUZyHTqK+rSxJw
DNs33znQ5E+9FhHxjqKdNe5Btf72+78iyVwXabeJKX1qyHXt19C0IksXS1RikQMVnxJi9SV/dPpt
ki96O8I5WT7c1yFFoHK2j77ae7GYI+a3QE8H81LWH4b+UOm6R1X7lgy3yK3aSYCsvAUTuo1qjHEH
cfe+XUu2uzqpu/Bi8wlrHfPJvlZeEY2ObsSNaueS8XZZ4BaZiUTVysYfgx2MR5vWdKeWS1bbtp3j
ZrZh3/h69Phz5ezLC2Tok2sWDVtomT+afnlec1yTPMO24vsCV8DEqMyPPvjM8poJux6P6NABmGgW
IXtClhov577UHKtC7jIaKp2qjtE1xe0+KZrvIg/S54CSXXP5bCrjoXIkeAglVf7ICueDF0xrnLFZ
x++p8AEySbrblxO6JbeEb3xczXjtu7DujoXx+778VZLZfn9lpqO14EopsLwVYAC2BZplq4v3LS2Z
aQd+36axXPuWYvIAL9NYgGr5/tKKl14q86OzkhutTzhqTGMQGgtAUKL+ZhW33gM0gGGMoXd0/JcF
PaxiDSKOIRf3P6zwajI4ykzmYm49ePyh/OOvtxaEPuuuOSVQI8l+7Y4uZpXjXRnv2JijYKHo/WK1
xaQJ6m9unVgyGEFMrOOrnZVXM3Xy0OmXKHWms8WoJmN7U5OwvhSs+sYxGzEG4soz8xDM3pPb7qJw
xdJSoAoGOk21u5bXcvR/L40zoMt7/Hj/RN+u+2Px/1hAuvGXJOLqXIeDDYCMiNipPqxREvZRetRh
oVTil6zB8BbeD1MO8XdPc/6yJl+CQZMSqpaWg1bJW0FN/APMeByAQLasuJi/3hePam0pYnmDSNMR
MLormPD78fMQnDIdCv5NzwbBS/reFKXRdigLXZPgw0Q/+zkLSX4pTV35YCsT/OeFkFgyACHhY1Ei
P6uuINE9kSSJKwtjrM05qjL2uDq62UWKvyGDESzaBo7vQPpTi6fO01alcJLQTvZc+PEvpCIIEybj
BeA416bHwECDfa83Imnw1GremBUHLBO80CDLTXNYxJVW772qiUUeeUw34WBLsN86gu2jr6JLR30M
lTVwxNVSHTDr4DSBwZFMwUU0a8za5uh2xZ5oAzlJZmyWc8tBH1texQTCwjWdsngIQJxw3wy2Vd76
I5L1FhikMw8cq2cEgzsd61KVuhFGqqUl68XbZip4YhRXqyZ/3RRT0KvA2ykUyXoHi4mpGbvymg69
94mgUPfJxACgfTKR7DdHDzjBy4O4BgE1o8IS5dmYiG5Q4Nt6+R8qY4LMhJeEiaubBZ/8rsnCsfxr
CqYxq7elTmR0ApK/NMF0bJgVmnEOo2PbB9xJNRnz257nP1S6Y+XavusScW2X/MkxyANP/OfOqqIU
6Kpa9xVF5CIyKMF31ynx0BVydU70QRyqU5eF88scESDxyxOpQ1MT2lVnIZlxKTyrGF18aK0/kuG3
PWHi667YRWRUQkabIGk8eE+PfBQlLujvRx1mQ3XEks3iPawg7oTQ5czvcnrwEk3fpmpdyWAnhtyn
8iGNBNQReVMccNgaZ6xaWrJX5qME6NTYctFda7+Lyn2JKxh3JGMtJrfo/ayHrnByYt4Umh47Qzwa
X6DSRRl6YA55GvgFK6/8aTiwc3cyovrRvWKm0zEHekJoQCwKAckwhJ5OTV6sKdIR6/M0fAPp6H1f
pty/FGYb37TypsP+u8McGzjXAz/az96H/jOL+lP2Z7nd/5DClGQiFrsEmN9zMnEtje/Zr7buw67T
yObtqhohMhkLZtoDCt8jSLnhGOdn9lCfzaN9SI/NPqcpIxK42YxJT4fySvuCPi6N1YXVktmHfaKR
7NWqG0Csgqm8DkUSpnlMMGWv8TVGq3DJVDLaEYHJSblTXhcjrSNe2XFt1h+3kVoYXI55ctq7iuqA
JROmQT8UHffg+2kRiv6pWUCEqWtcUi0uWfGEmVQ2J6y68uZjW7yI5rpWGsV8O40lMkDB7G3PsudR
XHuMCrc+WNXLiifaVkcMqjBcGaIAfoGUJT5CYpeMpyBbT2mt8Zlv55hEZl+ZgqQMWLKKK2m/1snJ
d6+udeF9EU7pAYA0jYNTiWf7/VUm6wiKB1qCY61AheemoZetmLF9oPVpl/LLHCx5EmCc1opkal6e
2fStBfd+1ux56yTkP3gERJRqHnyk+Jhp0XdR/x2cuBq5BG8mxsSXjHZsy3muLUdcR/oOb7QbdpFM
T0YHOGkRmsODu+8eRGR8AuZQTaA8xZ9w5zbMCEatTOFoHfdJXzLalDd9xXpeXevUOPTe+sDm5hoM
hUZFVcojmS3BfFvhgGTgWoDPz3leSx55xTUxbc0hKIxLfuDnOSbQOATK4/dB2Is+ymqNV1A4HJmJ
BZPkx95fUNRBASYWpHgogkfT011PFE5ZpmJxOzSIOYaHoJt/SLKf4LOPGgALa+cZgzo0UUX1Dclw
68aZ2zrbylKWEfHVf/LJ8mA37GRlIkox6ey+BqmOYBPgK/8ghMNr0rjwQsVxNT9l08f766oOYPve
q3V7XrPOs6E6Ynuhee7KcJo0sBDVliXTTUxfOHh9wNmKNLQb5+RlJN63a+vfu+Y9FYDjbNdlX7yf
vRGFtKDBHEVgAzXHqtq8ZLFBDmLppIDX9xjY8hI4m4IHmlxBYa5vPPuLHHNg/y8YukaT70SiRgey
5nqoOFP51d9oiF+aIwRf5QefJ2FbRd5SRLtEL7/320MwGyK1ymvumC+8/ubYzW8T2IX7qyuCrfzc
nzJnaswFXtgorIM3/iBQdTOq0fpEnUOZ7QuGMiFLiTJvi4ILkoXsc21+63g4aoFWqkxfxqGRZGF9
i8nU1+RTcv2HFO5ovTc/FJ+d49YRmX+5LymFgsqYtDw1hxJQY5iA8XNupiwMKqJLRlQKJFkuwfTK
gHZwNnS5cPK+mG/VrpYQFIQkyx1cDIjGaC0UdebyYnh1PAy6eqxq15LJttNYkWW7jxvG99o+YCYF
6Gb3mawrRdjSwsvtTJCGuAIpID/MfnEayQs3NDcfxd5lwEInmoFjKLS4pm55Htzig8Wq0Gt0DXmq
5Tdze+Xli9YimC2EkgLC4XHJ/ZBwemxzR+OOFboo4xQGzNQapxTOElf0EAApQ+cOVAtLwdVqfG4G
KfZdV/OpJG3cub/vm48ibMuD3cti4t60vTuwzu+fvCxHbyX/ERR8Dv2atzGpp8P9L6n+w/b7K9lX
zrBWRoVrp0NTDHV3hdF9WjkYpTUuU7W+ZKxJTdu6bZsSYTbHeO5uSMNm/XB/7yq9kawVQVXQkuJW
0hR/V/epLJ/T5Oe+pSVrDbo1cPsJcYRhWqjrn3NwW9ZEY64qmUjm2ju1Wxgj9GbxAGDyigM3dFdk
xdIyWsGyh862WqO8ep0f1cF4Siud21XkBTJUwZ4si1kGfOPQiezBbK0snILxOzEZrjpekLy/L3lF
jJXBCmh1q02Rk/I6Gs5pMZYDY+HYVYfc/VWXLRq2NFFWJSnJeHvDF366bC+SrsXNQ+UX8G1zGlS6
Er7ChmXogrAqi9KlxZ12bcOp9T6bbvU0BuZxrTBzZHB3MYiAPWL7g68suLGXrOJ5t92df5lp7OzC
GWFdyXJ5U69rvsC6RNH8TZrCPXJhutH9U1aYroxg6Ct/6oIaTzNWkXwliXFMcOgx+so12b1qfcl+
bSsp07Ht8fQDjELTRim4lwr7eH/zKtWR7NcDJsWuMZH0Oq2HMjkMu5A0hMiELUNj9iC4xLrlclyd
a8H3hW+ZsIU11srHqS6v/jB+EoN4AmWUF/q57gKuELbM2tKBImF2OYTd4/q62E3odwWAIToFVxiS
zNNimj1eylFDuNr2rXQuHqpyblOgSfRcevyw60jlke4JGPqJV6K2yxZ0Mfs1dc9ja09f7q+ucJ3y
RHdQLHaclS18WpLH7be6EweLx1WuiSeKKpQ8CguzPt21bYISD1RLZGOAwQD8j/mH936YBV/y9lLr
oKuqk5YibjIOSe+nKFkUcx7N/JAvczgYmiKCanHJZoO0dolXb0VqGzzVdZi1dgimmftHoFpcstml
TTt/RsvW1efuaczAlQZY1lRxjT9TuASZo2VMOiOfMPjwmlndccSA3ozrrEu1tJQd+45vzAnF6Vri
VKWPpY5rSbXuZm6v4gZqfe3aAm5/FYR+sAKoDgeTn0bcqsWl6Io5ScVojxSPMZAHa51DmmvKBwpb
ktFQTQEeTTpAHFOWfaP2fE6r5IQ+17DsdKBDha7ImChjba2BYrTvtQMq51yU1le7EfNhmnRgNJV0
pNA6tJMoDR+IrgYNiqdFAHzIUm/XxBGCOPLvg03M1HczL8VtzVgiUdSRTXZeYmVWFhEUkE2HpVeH
x56NW6CZkx+9T/dFKhkUlXTW0pYC74OTGZwdLwiryogNYxcjGiEyJkpsbLRZg/pNMKJUH3Eb9JXh
uJJe4wUUiiODofpF0Iy4HGW5KomndUTHcon7Dht/3ndiCr2R0VB53aF1O9gCLV2naFqAELb6fOfm
JZNN+7I21wxBasrzz1OVPQPuGY5i0CyviOLmJrNX7sZwnVKMBWTvmSKrorXxg3Ndd9WHJpl5aArT
+NvYQXxfUKqD2AT46mMlRs3lYwnfFoA1tA0MkKKJ2Jh1Mz9Vy8v225iiHBjuDmuyDucmn/4CYfCr
8hJH85it+oBswkaRl32Ca5zvZCH/5YvfVHfMb4OHYQRSmJ3B8lDztMDm33U82virq5MTO008Hirw
GyaHfUcgBVwfPcYYeY0MvylYOOV48byyQOMm3rYDU2ZumbLRRwF5k397YfRdo+OZVK0rhdppqclq
TyiGjMZDRh60jMdv674ps7XY7ewKNJkghHc/8mIJKS7na16dDdMJ5+p4X+CqzUv2W8wco7m2N9q5
KX75+VZG6yzNdUr1BzY9fWVPTrnyac5x9y98fslL8zdKsAkqgOhAKdv6B3PnXXmDKQOijEzwCtzt
ANIUY0j9Pkw9TZL8tkmZMkGLn5MkTQOIZ6WfCjeLBh5O/OM+0Uvmavo9rdYKF6zZyIbQ4v2PtVg1
dqQ6VslcnRTTGjrTBqKiEuw5bev1UpLs276NS0baZm6Ht3cElKwVZ5ezo6HFRCn2LUOijL4CNyVe
Aa7U6NzILNgFk1d3jZogpgyEEoub8gUR69qYZdxN1wydel5dh0n//r5g3s4yTXm8eJuSzAINPN5g
4L2A0CYWDQd6SXStUApt/A8QasTLZuAhxVzslyTtw3EAYqPQNfyoVt9+f2WuwUJAgdM12L03vbit
+ysIsqj1dM8BKuFsR/5qeUxF9kxnQvqazN2DB/p2lLlejLaIkjGP78tfpT1ShB2HcW6Ih3frpqbd
AwaI+hjWtotPCdojmeuCAa6JZ+FyMlWPQtwq46GoPt3f99sNXVhbMlfkeitHkoYU7Vhf7Jg9lOfq
YoVmyGJdL4VKNpLRFk6OOXwjatOdX1egN+niIugKXX6gWF1GQi29RWyzheTpwA4WY7/JZGqubqql
pfBqFLwFpTWubgsldtz0ANAlLvl5X/IKnZeBUBldASNnm3/vmsccI1DSoItA865xCKq9S9E1sdrR
b7Z0phpYGqYwqnPrFc3x/uZVq0sG22U9aUC9A2dp26du9k9+9uv+yiqxbF98ZasuH3unKFD3mAQ/
8UbEXj4/NoTt3Lhkp3xZg9GsEfkCzLZp7CZOal0qoMg5ZMhTtrpjy2YkY2n1TNfTlIOmqQT/0zs7
1TFZq8QuGWtgDyLBXFxxzYOgLk+d0xLcqJJy3HdfxjTXf0t/nu086EFGeU3xjOTz2O1+VDpY+tuk
6MSU+7ptA7nS3MANdwe8Ef6ooiTGEJDLGtlR+rWMgpjsAnCZ8gOqYG1S+0WFaEuf4fsPIGcN53SK
gn29UKY8+sLpersHhyny4/WCp9/6LOgnW4c3UUQr+S21mIDQ80eE2nohsV28dHjKS/2fbvB5l4XJ
rd7elIol36rfNn2HGs5Enrp9PSamTIvDzKBwKgog0VqgxySDU/DQxXt/2wqxyKi52WGiaijuJPn6
bnGfCXBzxhSPvDrcX1/heGTsXNeuFk3nGpiEqXmkjZdHzuBeTJZrHJvCdmX0nJ0Wi4+KK2BE6Glb
E4RXT4fqVG19E9krn7mQtGgwxwA3Kat/bH8vIj2J5Md9sSgAOKa3ffTV4qZXzhTUmVCXD0v0f5Zm
/7Cib8U5Zgcj3kXKSkx5opnhkQmjwbYMuf2V2SLC8KHw/j9QSUdy+XZirjSlmzcg7nHqjkS0cV39
ub+46lSl1KwcZy9tM3vLbR7H8jHVAeZUm5Y8/VIvDktAYoPiFoYCokTviAhown2blhKyJEdFWiRY
3PIyEQ7V8Nepxn1ry2g5jKMAXWaG+D0YY5R2Dp7a92EFTBkrR3jLvXxLVVe+lmGKrDVy5mxfridD
5TIfil5aqMBxG4OBmFhjIOd003v+x9mVNNepM9FfRBWTGLZwB5trO7ETJ3nZUBleQAIkRoH49d+5
38pPsS5VbFlIotWD1Dp92qAlOkLO4UQtfomVu2X7sevCQ2R7h9t7aXCLOj6uVXnk0hZ7ieOpOnbd
9Jl0w5i0cdSmOARu7KppluuPvXECtAORXW5d0xzuAyEPJf8do9OItRGvDcr+VxOzVYbEcXDqaIcu
CX5Q5BCdLaJY09iagZLAZgqtjQCbuF6MmwPCnbL3nbF1ch88nS3ODOYdhDv3XEXlnHRsHTZEblq4
ZqT25ISNCpD2XKIPtn1H8i6xdl2IyV/ofAFeE6uzRZ/NIniUY4kmsuCG7MS3gO3KaGMKzYERodzI
JazKBtdn2eLZj0U1xYnHpX+8rfnvGhVm0AQU2jm/4uj7zFs/oVft3SznPQ+7eMPVTsGtCPhYiLLM
1tU5MGc84CHgyNEjaNfC9ZPGWud1ydHtJnN4m4LNP82LrQZbBpnoh4yyK6OJStVnnWWnogzu5Dhs
pFRNQ2uHDD5ScOEsS59FxEYfiOrPxPM9vhfyvprAG+/SxDGI92bZZwv5QgCp4WO0MfK7RoSRNb8V
jqPL5hh1h14bPseEfRJo62hNu6qwMLx2tCgWm4RzsfbZUK9g5/49OH9q71k6G68q73pdDK/5rtHv
ltAZijLLaXPv2agxcroO4GqWdnTric4kIc1OK2fJvaCa+8ynI+Bkzcc5sB4nmj/v03XNSNfAqqjV
jn02hmXSLOxAg61WkoaV6ycNO1xGxgYIv6Uiq72PdOgfRvrvrnX/ddZQwwiImt9kgTekLkN/oto7
3x7atO5r/uCNtntDodqhbkQm4+6j1Xz2ePVqi27DuZhG18zUc6NilRRSCYZApHySn/GA1qZOV+0J
esTRDxx1gGufK6AwqOk4t5M6K7LrHoOhNWudCmfq7au+W5yhSiG/7wtgg8Yt8m+DOenHDGCwQCOy
QPCsQPupe2ZXgPYuCV+3nlnfzQBh/Zq9RhC8YqsN7+tUT6DlK9IVTLcJQ9nSaGdVGO4CKWMizWhr
FYhKTvDFZaO+qXX5PdfWnmcnDK0ZbGsPY1fWRZ8xtJqZreWMfNCZzfY+5f8rwRT2Y2jFhGerGA5l
TIaksoqTv7b7/I2eY2qmeZ18FvKsLXPcxvLPwRKcbtvtNev7F6kIcfSs0rzidl27ELpXvoKZsBEv
TvnBjT609Z1C8/nbkxiirJ5Zake7tjuOAN4GY9K3XSZJ+en20AbPoOeVaD2WqJLC+pv8Yy8/2s6f
qvzn9tAm0WiGW7aytUsfSoMH6QBdt+WHibQPuIecwHT+Wi1TBmqfjcOZSUJazAWeR/SoNuCZO65H
8KgX4HjlWwksk4w0C87xuugvRcQz5quPyDwni9N965f5cFtOprVrditbIRbVu0222uiaiLdXdALr
8536qVlu1JDOmQAsy6LAviaYjq3IP9TedERBaFJI8WiN9YYVGxydjtoPJBOenSPI8O4ZbZG4nJJ1
PvZo5tfuk5QO3ve9mU7F2olsvNpBGB+dSGwokGnx1+9v4m89CzWHrdtna1Petd74vOCV1PNZWg6I
w+XGLIZgo7MMqmnB6bCCJtGOHhlKDryVfbLVn8lvN/bboEw6Xj8sraWuJ6vIVO4+smtrVN4fd+mp
DtGvlD+wtoYXRZ7ouefk10rE59tD/5977x03qsP0Y58FDbHs+V602N/vqupK51TXbkEeOSmHuUCn
hXDxXyfRxLZKpYyIdVSknNYvgxNM9MUX1PeXwzq5bnuuLFesuHcHsqRgUwvW+ikYpwZYWXgk0YBd
kHdHKoK2Qbf7AOUgn62gsKzMVV0/pR5dg+kA+Kucfy9uYHvoqrYOYhFJUzeeOq/1NFXQ7cURFZi7
K6/+U9qL5BtiNngbV/M2nSdV7aDlZsbXIMNV5XtpD0++3W7wABkURG8mOXLaVOB8EhnpxYO1ykdZ
L3syNgT8Xf+1IX8W0dxWNc2U9EFy2RwGnMFtu767rSQGwejo5ADsXThjYkjWu0drpE8Ty1On9Tds
0zC8XsyBJ6gQ7ZSQOWjVnyasP1HxbY2GDQU3SF3nnFSdIwIwu+CY4PhHFiyvixVtnM1MPkWTehTM
wTI5AcJsOB+bvkgabzgH5XwYV3a4LXnD6vWSjoGimjdHPW/WLdWxXduHpg83dMY0tPaaHqHfkcPt
QmRVXXM8UKBGuFmdrXSZQTZ6TQcJSFGjq2CfOZa4G7qXgMpkkd6xlRvCNyiNXtXhkNgDtxmQ8grs
tEnNg0c8PJ4ncFvsk/x13jdhaZ7Z2HY1lffRUFTByZvrcLn340JskSWb5H/9/mYCEDjm1J4hf1mO
90skH6182jAo09DamcydrNp3ZEOzPmTi2FuuTJUdbJWtGiSvN3xFWXa3AD0J/z6zs/LsYzvg5ZjW
x9uCN2iOzrQK4rFKOtfwYTXWh2D2jtFgn2XRnIljb+ytaYrr9zeiV00uqjKHo3cdlAB8IvP32T24
QPTd/gOTgDTVcVG3wH3S0wxFcUO6OPyJ0JwkjvC/7ptAU50wwmO3BAA0s9rPQfd9cf5hdFehC9L8
mu5EYSzBl1kjfPB/Zfe1IL/m+fftZRvUUi8sYLywqkoViFK8PZGYPOe83OfM9MICxaIgnP2uRmYb
dYCh24JfKBTfbq/btJ+an48DKRvVYt0d2JcE2gW7uX+/lM2GwhuG16sKIqWciIZNk031klgCvqbo
EoBUTrdXb1B2vaigmqd2xrGKZ/1cgzDDvZNKAOQ0JVR5G77YsLF6XYHF2KqIwh+UzD0NRf7UyGhD
OKahNVPlOD3aDQV1jt1MXdq7xZSMclerKbiP64688QPcX3m7xDbPLBKKSzT7dgP60NLbl/zQSVUH
Sw45Snh5Vjsc5W4SoUP14dYboEltNENdc/hHHCebzPfah36oX3kznyUKmm6rjWl47TAsVaGmoCN1
VrjkNND+1LrD0XbWdN/w2tW7dyawseX+kK3Wd5f+GuirzT7vG1ozV5TXOhWhPc+4F3z0bHmPpP1z
FKuNN4z3NfKv4oHFtZap9VyOTp3yS+PRM7N3cfgRW6dVLexVFmNDBrxE/YOsdMLqT/Vmaf/7fuCv
IoLScxrP6bGhDMVuaw8mCBqkITSehFvtbN7XGVunVJUWXSx05Rkyn3xbpz90+Wovv/Zsqq33eAVX
hsv7qB+z0f0XLe0SC5QN3RYAw7Tu61a/8QOWtCpbrcGQNSi38vmUxNOPefM4YFIYzVBFKQmLCMP7
Ioha10Ze+DrssiI71oyU5nVQy6IrgaJWh4CVaZRPd2xWh9tCN6mMZqQkH1pS2OOYOfHjCsYia0hK
96w2KSFMctcslddsinoL+kJikDjZ9tFrQVzpbz2rGwSvlxB0kkZF6wZFJgvvO6tJeM/nod6IeYa1
6yUEvh1W/UCxdsq+uqhV5+J3PhYbJ0jTyrWcWKhIPstC8KyYQVfecNWk8bp8vr2rpsG1kErm0gFt
9tVK5wY1OGg7Z+177bJ1DlUvGAH+lhVDlg19fxk5VU0LWOCuptjE1hlUwQgVVcSHWJZ1Oikhz2gG
v+uMZ0eakbYo1Y25KJHgXNk33xfntqg/zqvaeK03aYtmqJEYmayQp83iVi7p3HZtipiqTm4zbCWz
TVNoxhrEaxWzEdUOxfpBSDsZqoeFb935TDqjWWq/Atav5qHMakKfSzd8QJHVxkHDMLReMCDcRjRe
GQ9ZXua4hAUZy+PvtzXd4L902tQocntKQoikVk9jea4j8P8VPwKlNszUIHK9ZmDMK4LTho14DebI
moh0dvqjBMhu3/I1Q3UdiddXlCFkMrzPgzSI/kzraWo3LpEmuV9/6k3Q89fRHxsF4aChdtrNQ4qi
8o2Fm+RynfLN0MQa4w6tJ+Fh2l8RWrGX1sdgq0u3aU81Qw0WJiaUebNs9kGPTaL7aZn/obP3YXG7
LSjT/3MNfyfFbb12YFiDELTqFm4dtMTDPQgGGbG/95XN5/ue2/YqUPw3FMG3IZpyp0lcOsjASsZ5
psWpCz1beAnuQlRlw0gl/8yXZgUtNnq2hYOTSmblLehZqAUsJs2jZt2XebB17kW0u/fyGdUgWR5P
h9GrE9WpNJr/3NZHk8ZoHoYDBj8hr4F6qlqmZVkeVPHl9simTdXciwOK/CIngciCgv1T2l8dln8Q
+XqW/lY6zzCDjiGbxoizvHaGbIjRTE1F0S+1DEvCqNPeB7Eazrd/xKD5OpZMtXXlVbTEBogv3fjB
ir9O4fO+obUzQYW+tmMY8jFrw59Xo3Lpa755RjWt+yq2NxY75jkJvRKKEyLLL8ro5zKhxp7uapNC
/gKte7m0VMHgyWj+1Z/+WapP1byhOqaVa74GmKyO1QKMYiMAEpFi6dJ3dyGec29L3aDzOqSsW4La
VkWOEDJfWZO7w7CJLTCtXDsT1BNjNSjJhsya+XEMvcdSDBdX0o3nJtPwmrWSOa9qtI7F4b1iKXHq
1PL7+7zZooQ3CEaHe00hs6gfrUMWjwS9MrwCLTSssD3uEruO98pD1nLctIcsYm4youTdXX7vG1kz
oykHx8bk0REAOzeZcA5byy2iKYPEdVg5QXekqaxrlq3ReGzr5Y8jumM97eokSNDR8782GqFQqCxj
bKhg5edqaV5Hq9zQcoN31JFekRTjzCysvCqDtEMuPxmVm9JwfRgGuu+ErcO9+lVwHjjYUha9+tXP
iL4quc8H6ECvOZwmOjHcaMRaXwLiJ9R1PvfztKGMpn3VLElAS1i+wgeAiOExRy9dYMG/TeicuU8j
teAXFN4gFEH2AU21D3U0HbppH3zpr/rBnltum9tYeRj+DnxQvjhiI/NgMH8d2OXmheWMZTXi+gs6
9rj/IJvi4215GJRRB3a1ve0UfkgQi0J5bEj9YMk4jUVxqnj0ensK0+qvU78Jd3i19bp46EFDGRTT
E22K4VmhtcU+TdeRXcjzNhESPpDN4qarcO5F9WO2t0pmDdqo1wv2jmiRm7WbDH0JDm0rj2WInnvV
PqyJ7Wvna2U5rTWiIUTWeOGxDdAARW1lNUwr1wIeiidcdwmgjUMH8mIk8WKF2n+Qj9/eVNPwmply
Enl+Gc/QG8Uf2jX+RPvguQh3NS4itq+ZqfKXkEUVNN4JWeLmTuryYMOYDCvX8Vutw1QurJZlfHbP
rV+eV8c6F6V/2iUYHbylZGX1ra/GbPDiu4rKbFrdsxfxfWdenXG17EjvEOrgIYKyh9h2TpWlnoeq
2hjeYKs6cssPBz/qaljTAnfQRsXXeN0iFDDJ/fr9jRtwW6t1JRqwZwzcH7X9sxFtUqIHx22xmxZ+
/f5m9GgZnCm+njRwb0rcdbzE6B9/e2jTwjUjHXrRLQSE2oCjWifBwpS13mksosPt4U0r1wzVD4Rq
7HhusqJVX511QlM97m2hsk1r18w0nAGWLiwFB1PV4PC/4pXiXy6PdxVp2HofWCJIL0dnGbNYfrJR
BlaG4F/5oei8sauG5euInLL3xrB3BpaBA+tAK+/sA/DTyF20V8TWuVbxGjkMjovl+/UfFydTD2Vy
kdyZH9BROZUrGs5cuMjZ+Ydaf6zl+yz/va0zJrloIbXxKxGOOZxM71RnO8izUnXH0SIbXsA0/PX7
G2PyFo6rdQAnM1jrJ0Kik6I4QLrrBmLGNLxmq3Jpaex4BV6CPSddo/rRmb6vUbSR4jSNrplrXHkj
GXrKs5GRc107h9Wqz7Tch1u0ddyiaEsbRCUrzhtgKm6W5uQv9bGftppPmVavGezsrGE9le2YNVab
5RY5rKL81izFj32Ko8XViQufAULaZFHh30mB2uo6f4j3kQ2BSTj+r+IAYsLjIYBeTvZw7JRInHE5
ou/1fbvZ/MsgIB0Qda1DmIMBYWQlc+pY0UGEPgDSfN9Lkw6IqvqocAecToHuZodl8dPQGk+AoGw4
e9PqNcOlnnABj7zmleIAbWB8gMbB++k0fKfD1xlX3W61G4m34awZLEAlkZBkdUbYFr/tdZ3v5Gp1
tlU6TNXYgQ0/a8X80+ZfC1Ve+qb+OBbhxvHMEA51SBQulW5RhSUQNItiAIgUQ9I59esu9ddBUVGI
Fg2cRmNmIU3DRPRUXZ/nN5XHJB3NeH0PtMKWj+FXL8Cl3rlv5/EwTzJtArLPd+qkq3XMR0WnDiFL
Nknb9sAwsYRVO4/1OjyqWItIxlfnuYIlUKE7CZh1UUNBNs4L726uF+nxvJbuyjsfPeklcnzuD6/a
OW70X78zELHQa4nqS6i+NoQ/BfUWIc37HGFYspbC4lVv+ytc5ov9PB0BzjmHT6xPyNk92Hf5LgAv
JtHcwuCIEHlPQi/2wtH+9FDzYQZLG5smcOU1PXgOzmRScbkLd4j5tAgcUdePnS73XsbhvkWXDzRG
qvyNd8D3qY4wuBaAm5BVADVCYit78dYKHBu/QLQYeCiAhx/lpLpzA5VURXssyAuRQ1pE7N6d8o0z
4/ucqZhfO1Cv3Is85o7TN/8sH4IUrRVfrS/kHJyaT3Xa78o/YhbN1mVbT7PHav+lWu+c7lyze7lF
DvpukMDQWpB2aDQAaGJ5LypEKSj75i3fY7on3+NFeoQWUi2i97E503qv6BcKUlBQqwACsRHgDBau
h+dY5j0PbYHxQ68/NGjl87ltPPLptv82ja4Z4ySnduxi7zp6l0ykPITV1i3PNLRmgoEfV3RBT4tv
/Wgd/Dk4NpO7oZHvhgXI/LrPb47TY5CT7kpq8xLEY5N5YIk6lPUkLzmZwqTyUQd6WzpXb/dXcMY8
1197Mw+3aD0UNX4BxDxHh7yUEfgkx/M0X5w4VcvWQ7zpdzT7dvJYuMoOiwv6EJ/KwTq53VwkU49n
2oJvBSLTJJoRl2iRkHvFAAdRnSbvpHKayPCCP9yQlcnGtD0RI3j6RwdOYhIf/eLOLV9b6+X2NhiG
1uHRA9JVZceD4rIy9TBX/rMorKPrbRF0mBRV8w7NIAuW95b/osSlJZfNhiaGZeuhf+J+Tqso9196
7xfzDk3vJDHbiM+msbX47Od+7iw8xprd4XlWIZpWuz+rzeacBpHokGjH9hylfEicr2t9tIJhPIR9
t5527ad9VdE3ZoXSF6dZfV5eXBbMyRDQe9SgR4k98A28kkHXdWS0K7gCYomzi9VO/A5GvJyboQ1f
wK7zo7P7XW0vvEhHSNfLOMrIo3km5+YLeue95u5Wx1vTBmguAQwmCClzq+69bj30Q38ghB1vS980
tOYIegVIUV562Nt8rhLarhNehlt62De6FsWp4xfUuwaUlvL85Jd98ZTLZiub+n6bc4hcs1W7rBc8
T1Zx5o4/uspFHj7rkDislEzR+iuplx9x++AjRXT7b95XpFCnWp+mAGW3OEC+DFaxIrL07LD2Dto/
A5y9poWal61QYzgWhzp6enY6BywBIkbhUH4W00NFhkMAoIQVd2gSKlIk2JMiuGNxD1On6e3/e18X
Qp2anat84KpW5KW3xmSxQfFRj7viQaijqZvOtqYyb/KsWvJTNY+J8q2H0Lc2tPh9BxjqiOo1LFQU
RgKJujk/j2rOBpud2mhX+y8v1JnYSY177Or06p7GUWJV6zm3t8KNaeWaaaPYxFv6obQyzyZ3fKUf
Vk+mltiC3ZmG18zbD8eeORUHhX9Y4BJC8jFBT9g7UNLtlLxm4VE3zfMy0/IylfG5ytFzafGeVMk2
goPJ5DQLn8u4HEG7UV38AhpfFWu2BvRYB1GTqHUXnsoLdWy156G2c74KiVru53n2E0FipDWru2Cz
9MewDzrCeqauR8ErbwFdOd6DGOAwk+DjOsk9GWX8gXZwb10UY9txvtyzXqYOBRFl6xx9uqsiDcNf
d+dNiB5yNfdtFJKXKZqOTS0+tF2/cXQx+BwdZe23jkKvTRxEa/tLGQ4XEvbPu7yZDrDGk09sF3lb
XXIlxPgw12CmfJpksKh9qq/DrCN0C20LEuXZ6OM1b5DLF463wwNw+t9u/4EhvoU6OXvlLxQFOkuc
hQ2/WOiSyP06VZ19ok6RtBFD44wgkXhZcZeft6c06almzpOoxpoVYIHHz519K7qrauvOscON3b7q
499XqDDSzHkVnuVbI06SdbPeB8sBb+h3Af4lRM6HL3JfHNNR2GzwZt4Vgf8i6yjx6TkctrISBm3V
QdjuGM5h3Eny0gR+4vluWhRbpIamoTUTBvm7DBHyywuBT02Q/CfHMZ/ZhkgMfjTULNiP2ezlvAO7
f3RF8BbPrvBSGw8UgTNsvOOafuCqUm+cRCzjUoCwLs/iwW+7BL00WvT/qMctTrbrI8c7uhNe530z
vgJSjPhtXFxQs3Ooxzs0YkF21kp96E8+z0mJ6ZZlw/RM8tLCchhFtuVFS3VRLkPIx3vU0khQAuUJ
4t3LbVszCUyLzVNPptXycdF38QiSzkyIc0z9rROXaXTNkhfeibb3cScE6/qJN+tpVls3HYOT0Nkx
y0DUnZvjKltb7BIv3Usj4wPr7Q1dNTgJHd7MkKhdJcf7ilXS18hCunlARYKskyb3kmILgmzYYR3d
XLc5KtuXAhE5Hy8+nkebsT52fp8EstnwdoZUaahTZk7jYJWDgqDcZ+9XcTeco/vgwf/ln5oT4sRG
GDLOotm2V7ERfYKRsRgP+bk5Fkc2JuynTOeDd7TuqbMxj0GhdCZN15e+Ja+7LpA0L2gIdMmGnAyW
rTNpzsiKjHKIisu0WIlHrHSVTz5SUXZQJeFI0wrFHNTaeSTWUdCipw1RDk7cwdChsel4pDiSVaI9
37bq97OE4P35r5uieNHhwJ/6L3P8sXUS5t8Pg0ji6pNPT7Wzhccxaa9m3UUeN+iiFedZPQiQTa2n
GrQt6CqXitreeKo17bcWq0Ngz1EAW9aXtRQd9oQzKlI37IuN27TBi+igazK2IOxtkEcVQNEcAAOK
k35oywPY3pbk9l4YfkFHXnc5C52imZDl5OAQa9yF34HBr9kXI3Ra77GyQkHnurpYq5MnazCmpCjv
CfjgE0l3dSb1wr9w2I1LGWtFdUENtZXUdf8VJ876sE8+1615E1KnXvW1pGPw0lSV9RoFOCknFhjy
5c7xr/vyZvxyZhHIgqPyMkbl/WzxU7NFV2RSHi0+R7M9Es9pywsP40yp8lOLxMgQBTsXrhkxWNso
aSgjLxyXz1Pc9+VTvLRbLK0G49UpNl1rLTnzl+Cla5xjqKos9+J/Z2vOGB9eb+/s/9/z3zkt6Vyb
3VpXTAr8ARrHH72DONPHPkyujQ3x4HwXt8n6+/ZMhp3QWTelP+WrV4d4jnR/jzVJFP+nZnTDgE2D
X53sGwWiHGwivl2RF7tjiY2qM0kf7WrjgmgaXDtxkzjkDsYnL7J/JBWq12TKy1/7pKLH5F7OY7tC
80Ws8ASo0Ew4aPo8JQ0wcLenuBrROzusI7MLItup9/LqsrZLnQo1HMA6u5WANMlGs1xn7Na1aCL/
xZ+Pc1yCyDaJyq18i2nlmvFaYamGKIZuEr9MeuKmoedtnB0N0dfXDLeJpzWvZoZLAv8y+v/abYgs
8G8gTM/A9ae2F+4UvhZ/V0d1S+uP8P2uZ32gsgjDRI2Y9PbemsSvxV7VskJ5K97vOzqDhq2VTrIo
CsSRE231oDVMoeO0cSxFD52hoZd4JodqmI/dRA524d7d/gPDIV7HaYe46cc5HaqL11tTAs7HxBMd
eJimp57FaPO8VXBi+g3NiJnobbdjxH8J69M4P4Q0zcfT7V8wqKkO1l6ZR22ukEagtkTedEUzkyHN
vVJulRabZHT9pzfejYcVqA0HeLfKs/GkU54b5f0Iy/GIB7C0crceTE3/odky8isVHxb8B3cPFTv6
W1gEk+g1M0ZXHeJU3Vxfop7e+QQN2yrrOA5btwKDKetMihHyFaDghQtqkI7yuvHiCHao6+q+ibqT
DOJ79Gv/5/ZOmzZCs+a6X6PWjySyzL76OZIgccgM3tD6c6jUXb1uAU9MG6FZdZ37YU29qb6IyWpS
Pi52Orh417/9E4bt0MFfDWGLN9oIxGIcQJZXfuZrn/Y+38p9GU4tOpo7n/G2mbPrdjvqRMvqGPHy
FKGl+phvYYsNAtLBYCtKF4gUqrqMjC53S7xOB/TW3dhkk3y0kEymIVzy65WpiuWj8umQ2Dw+oK5h
w2cbbrGuZs2MWpa/VrS4sLVPWimPES0Okg2JXBo0WfseOWPCp3Cfc9IhZtxG1+pKdlDZuEgr2abd
uAvj6oU6wMyn+ajaGRezynHRMDwqj6InNPHKaN/hSEeQxXPn4pKMwzvJ+6/gy0CCuXplcit/ZEqb
69ixUVDHGQQOAQwp88WOE9E2ieN6ScOKg8fzpHRYiqq5BMe/jXOHSXM10x5yDxWEpUtexvAM0r6R
3d82aoNn0vFkpXJQX8ar4tKu/bFLojj/sihyRIXSmap4Y/EGy9BBZb3ju+gLiA2f2ddKgUOjT2T+
su8HtPi8eHNXBREe8PpGlKe4CpY0t/BiUXiKpsqS431cKX7YN5lm4vbgWCtIcqsLsIP3rKT3javS
rvvmi/lzUWy9SRr2WsebVYoWi2qq4CXMq8PaFnf9THbuxHXKNycCkC24jWfz4MXCdoONPq3sMe2X
La5Q08q9/w4fhDh7FatNXnDnpPnduIvLyAv/n5l8s+zS67ww9HCW9Bo7sfw2kTC421tqWrIWmlXj
ByEPBSQypUt8adkGo4BpXM1gI6TpiC2wZLctkqJs01psNQU0BAId6YUkECWTEPSCTpgHtlYppjjZ
zZcSscDy5bfJerSDdZ98dEbMnuWzs5Qtvfht/dQhO94WW0kQg+/RYV+1h95R9cTphdhfpsFDX243
oc56CFEEHG0EZcM26OCvUcAZrHMRvLjBxRp/C/fHLrXRMV8B9aI2jObqQov4k+fY46FYy62rk2nR
1+9v1P1K4ykEYBQX10V5/hgla/H19rINntjWDDSMS5DfujaulVQs/1q8XNJGBO6L1W9RDpnW7v53
7aCUjRpKYE9dwA4NwyvmPtIuL7Q1U0XZLJ8jjr0cBNqfF/HdUvipS+N9+WId7NXU0rLoNW+PMvoX
3wL3aJzL06qGn3tkH+jortq1ytZZuuAFP3Goro/shZWgPnfjQvy+4AMd0UUmfy55A6WZp/FXg+ru
RJItEMX7ahPowC1JbN4WAzZ1De6QPJ9QC5Bv4pFNC9eCKjB2ElQXZfDiVe4JeKITr/bVSQQ6bGtq
7NYrUMNwGSn/GFkW4HTxB7QWOO7bUc1Olxzc3mzGtU5M1Y9SeId+br9KsdVH5H3/GMSasRZhJ0Z/
pjCl/jRVR8dtn2z/wbbQgnfaFVnR11qbA5gPV6JVK5pmh/ZpyXmC94zzbelc9++v/CGG1jzBbHe5
73AMHTVorJP3/ZNT5j/6YDh7xbfbU7yrOphC8wjRtCwDY2i+uYxOUnsy4dVh38ha+LadHH2kJEbm
rfOVVNFxksuGXN41JmCbr2H9jXe3LWKJ3EFTYteLa3Cz8nRR1bM9q/T20k3jX/Mdb8afm74s8mni
j87gZX5uf0SJzb/oub4xvGFbdQaDOSK5iHP0D8c58l6yGJec5VXmwwdC9zwMQkCaQwBZeNtWYuWP
QU/w/lIfUGu8sXiDwuh9ZyYQzInBhezLqTza9nis+i2KaZNcNGcQ21XhUd/lj/34bbH9NFo++WAD
qbZeE0xL1ywVJZWr9NGY4BG+vS8vYWWX9lH2Cx4WbuuN6Qc0e8UTv++yruePYS5SkLOlvM0Pof9t
3prA9Aeatbrh4JVui3a2Fsplw8C5K8Nd4CaojGauUxSPwxiq5rG11rsmUM9iWTecvGHVetoLHSaV
N0cVxBLNwzGocyud83HPLcH5i8HAEtwRaw+RhBWcl0NSlv+5vZvvBg+MfP3+xgtEdi7IqvL60UcR
Wll9XpvfxH5c4mMVPO+bQTPTeLGoB6I3dBBmfpwu3eBcpAJLbikXfo+4mJ8H0Cccbk9mcGp68iu2
PLmgY2nzWPGPfQ4qwq/91iHBtMHX728kFVhuXNoN6KarHglZcBsAnqtebi/bYFN6qqutHKmkF/PH
OZ+Ttnjw7S/9+mEt9pz5sMmayToS/F1lUTSPjt/9Yj3/lvMtuheTVDRjjRwPhdYVBM4KVH36+TD8
VG47frktF9N2ava65CyXU5QjBna0TQZckQlvimSk1j5Hr+e1yBy0ZZ3DW45ACNzFw1qik9S869nY
sfWE1hpaubsOiFDU85Hse2rYx1XsPHroFAbSzp0xWjz+P86upDlSndn+IiIYxLSlqCobu9x2t3vc
ELeHCxIIECCmX/9OffEWvmqrFMHKEV4IVSozlcrhnEs9nef5oZhOu2TuKPa6OChderTkF4Qf57Bt
UBuQ597aBf4ImVyP+o0Z9XnNqqWNYUZd4aUlmf2LK/tdZTisrhgp8eSGCZ8WweTSJOSPa6On19TF
ozFSFbKgnJcgAHgXokjvD/X9pPS/zeu/667hDmxdMdIQ0N4+n4P6gjn8BLOWaTPvepdhacVI8w44
W14MEnfA54KiIBmG4WCZRo01HkCFKmBThA4PCrG4GOjwF5H2lvV6WxU1l5Oawco3ULiIkPJLszmH
CCNhoX/2x8+yKw6hY6Ce0LgYNXE19EPb5IuFCB6DKWvRfJ/hCNA0sS9IVZNXw1bNMY0APRHSrj4u
4sqCF9bi+baAdJtXbHUG63QJ0i5+Idu9GCc4xkMkf99eW3OuauoK2OSgBqxRTo3zOk+sJooTW7i/
bi+u2/j1o2+8QDmPq5272PjgnsYmc/7Q0KAzupWV+HcCTaJYkau90KX+6Pn1YQvXrOt2Ibs4tq1Y
KcsxOdBOeK1W1d1Q3i3WM5g1b8tEJ3DFSn0gKXt+ReC72oafXMJB6mjl+16TataqCgSLPYZ996Q6
t4InaD59Hrhl2Pv7aBAgcFFeq1wGHu9ihL/LB5Rt2DM5iMPy4D5bX/ijdY4e7LvIEAu/e8D4kvJu
BRlCj7EK+BvA2f5r10Ct4uOP0vXud5wCllcC4j534nX28UNwGKeWR2iA2GOsWFkxVjRXNAXqNc1F
2N+D6Z8Ak9diNER47/fZYfGrtN4YVFWMwgPmEB5NZRIm/X1zKtMpARb6fHLR5l2cTPLRiV+x3Ak1
Um7RDr9iaxJJvmNe95gvhhHpd00Av0Ix3pUSMdkS3tKJfmC29dSUjqG3W7eyYreUuyg4jXh283LK
aqRsEhH5plTKVcn/SmFh24rlsrWn6MBF1NGvFINQU4UvsOcRoFhwc6kfkd8LSppzR/+5raNXjXnv
e0pYHMh5IJVf4wya38GfgOOZvB04MbgKjajUMcRC+mgzonAVm/+r8b91pvhJp6Pq8KGHqW6+Llh4
/EXOVxXl5+ixuHey7dim9dlPb0tHt3/FgtclkhF4O5qLrL3Ek27agrfq9tLvz0ODTEqxYdLQZrSv
btTtDvm5OS1321NFE5hYSk/B8fZXdD9AseWgLUnfsI5fypX/5HWF8SUGvt59i18/+sZRzNO194QG
0FVqh6fcGl4tJI937lyx30U0fRg5SPo1KzmxakOvrwlOW+N31BnEnI7UteaxuRD7IiJwTQt0wr3c
lonGniLFfpcinHM54E0C4PhgvrdAOwEWRYCxG2R+vZresVd13FDgQvdWPkDmvPi1Uvsp4ktWe6jB
kOJDX762vgllVPNL1JFDYNAAdmuAZ6hK17mrKj6D8MxtEzdatkcR7QKmBO2Zcgd3Y8xXEiKnM/R9
yuQXb3iso33XpEoA05IGrRMuzJdfweRdP+GrOGAsx3AWGj1SJxA9ZP6oH2DrnZcWeXUYxJUs1rC4
xnJDxXJ5KxnCZsQmzrXQELFHT3qGG163tGK3gFgCyIKFq3Fq1m/IhAA0b1/zKo5TMVuniMYpXJHS
nf0OD4if61geg124Kljc/a/Dmdy1tVYLYS1h84k08WPQJJWRLkin8IrpOl5sdUEEiWOA9MV1g3sM
HBx6FKyTsrbT2+5BJ3rlup2jYbJskJ1cwg404GVk+QdPTIZz1eijOmUYd5Qvvgd/nBd3q/skrUNl
6gTU7FsdLRxyGi4yR0y4eQVCqejki/DTbZHodq3csVCW/68HFgtGzZ0AObk+KE/hQg1huO4DykXL
g7iphUBhbZJnGh4D8GTuemeBUFE1UpaDIQQk0RcnXthr5AFFuvfXXYz0WF2xU5AFMZCQ4dk8bu6d
QOtlGJjapjS6rk4M+pM/zTmKrxey/KjHwxS+TshuC8cQVerURTFUAj6lYKS4pQIMqKWoWa/HurNM
3ZC6A1UMNfe8ClM0FtKVVf9bDOIcV/Ynh+yCkIbYFRu9crozj+FxNY/RJ7wP6ySSs33yPLmL+RBk
mcoLl1rlBAJhBPmImR4xmIXHj2VIEmlko84HYqZ4AByBsB/GRq4pYI+WZM6p9ThbwkRBoNEddUgQ
PHwgC1loe6kpO4R56jd9ErqvzCSdq+G/E+Ko84GxCDq3DRD5jWWUoK98PW4b+Yqp+4eu6oO0jYxt
bRo1VSlb2kiuzTTA45cb3e5sVtHtYG8unw+3XZtufcWA2bR2nV1DkwKHJKNfHV3f1CSnO2flnh3J
kPO+RgxLrcp9GWnQfViZDSD7GC+VfbtXjLhy4iAakca8uH5N09y1gvuuJiaGEt37Rx0ZZIJY8yTr
9neISTK/ZiebPK1RfBDXGac7d/m11o9ubKE05u48DsWww7Jug6Kq2gtwRpbU7zGAB67ab7ukpQ4N
RoDJF22Ps47iMMVg5RNCwz/7llZC5KUJWU44Lt+BW1aVNHFdf1uswdReoUk5qNUfr8upAy4X98xY
6x9GtCjwGAMw7Ksc69/IdnyVxY88DgwpAY3iqjWheLMWULt1LoAhMEG1WksSd+3PkfWGQ9b9mut3
3zxK137pMAVJ3TNZ85O7Vk9s3OpkaqMvoinTgawfSo6x9WAXYZUdq3Q4TrjEfJKsvbRelFDWpMtq
0CiNpIgStzQD8uRTeH2A2XdjiSJUl8dPZJ33HYQ6bDn0c9+6fYmNtwWqCZeFOmfTYI1u64rjK3gT
cloichHsLhcJCf8JpeGC0/hUtX3MrYDmGlBsu0TVfE4Wg9rodqw4u95a4R0KHGNul5cGTKo2GR8q
zCTcNmHd8krIwmY+FvaAXWNe50DWLC9kKltD3K8TieLXBgALdxWqlJe45AeCZ2697Yvj1MaxwI5r
q8UleRmK8mB3nylAAm8LRLNndZgynwunAT5GexmsZ1p+Dk3JWU1wovaKRWUx1qJAnVyCxCicTivK
lFFxtsk+9VM7xa7NiyS+ts/IeE0bVp6J3DWgbAMk9L+eqx9yac0uRNIU/DC6LKlHeiKVKazVSfz6
/zeOkROS11uDW6TZUAoa2ra/Q7nVdJ4aBfeUeMR2SzDzBJD7NJQrUCOmZCnlazmbZvJ1u1fsk21z
X67ThPUFWjeizv9u9c/7VFGxTe5VToAhAESBrPyO+djXdTEFgJpQVm0Sc/qpjAA/CW3JcYeGflqW
a7ou5AK+jtTzTFiRGuGoDWNbaFdA/8aDyHKnOs27tT6u3DUNhmuOVp2SLKNyi+uKTx/6YqqXK01u
KPiPxcI063MR1Gv/evscdN+5CvGNgi5W54l5bd2zqPpPvMsTJ8yvda3Z4CY1rsFV7tMaO7a8JnLO
a11+LGOe5P7/+MQzxFIGN6/7hGLCgNm0iSWYe+7lguCjfeV+eG5oeLB973RbSrqzvv7/rZQwRO8D
9885cxtzNyzkyeLVhpqZ7gQUI8YcRd/aNrICmIQ48I6fwBiasNxEhKPbumLDtOItWmGxfFvUd21U
fvYiE52DTvCKDTNerxugRtuLlMJKAYb0fCWIb8P8U2ekQNBtX7lmJRokqrCd24sVu2cJar+DkFNx
3HWsaveY7KwgsoGIfnEAUZH425jKgJjGtzTnqjaPtUQCBbHG4kMBjo76I+ueC7pPH9U2qTAk3gJM
SvdcSJARCnFyFhPCn0bgapdUgy6gORxW92wF/9BwSmVuMiKdQBRNdHwJSnDQP56dEc1XIkj8ZUta
/L19mLrlFW2s18EPqpZ4D20dHwAwfldgzl84OyN3tU2qFfFc9sz3HmLuHgvSnqyeHrvGlKPWXFpq
q1RXyhbkFZ73wFr2RL0tKZD+7kf2J8h5IsCXeVtIus8or1rkNN2Fzr17nlDOOva8eQaarJtEdvlv
6NcPCx/2mZbaN+XGdrDEBdRoiastKcP8TyfqfW80ddjPa9qcIqflnjdPAgJkObguT1fflILRKJLa
OLU1dLQ8jNA8rJ68993y3Bb0SsJusF3d8spdEsbtNNMeisSQViDCBlPsz0ASw5NKd8DKbQKUMnQK
zQ1e4sEMfhqRiC76EPTkuNbdkfF1X0SutlF5bu0tWzG651Cu033cL+yhRh7jtpJq7hV1AHCYyoWW
OWKSBvS8ZO0OMnKQrvX/VA2yCvu+odwrqwduuyqEB/W5/xiPVYbupyMNRdZ6JtD6948iUluqgNc4
T0uLT9S5eLa3F1n3995cpHkOJux2TW//kPf9daS2U1VtjZT/YrNLYzvoZwgq++zVeH/dXv1/7u3v
vDDSaP+NfLqWtnyu8/lh8ssvMfdTEdOzPQEkIsqd7VlS/sTdcT5aThAkdleYHk7v60CkNluRqWyW
ZeTs4sUfnPolWp6s4bSaplfft8FI7bZqLN/Nx6VlF9sdP/LGP3VO8Gjz3hD06s5EMfHIs0cqaiwf
iTEZCT3Ypo5a3cZV8yYYzwT0F2LdUdyPS3+O+vVQG+F9dRtXruh26tda+vCswUxIgvhZHgEdvRqU
Sbe6ckN3ZSBwKVTsAmq6A8+X0wQ2gtt6qltaMWd7s+JhWmt2GeriJOFUC/vr7ZXflbhvq/3FYSSH
beMgi6Psq9/c2+2rtAw9bbqlFdty+tghnAegB7126hfsblnbsyh9g7jfNSHs/Pr/N48WR7QLiZoQ
O9/ulvau8n5VKDqWX/bJ5fqj3qzeBWUo6TixbJLx5xB1ddz2HwUxjWO96zyx+etBv1neC+TiVzkI
z4EXm6AstVSXdZgTile9iaPvXZ3BJxRbQnbdKdtGVJkFcoP7vF3aQ2nF054EB1ZXTKne5CwKB3oT
8O3g5eEhLMSe+xFLK3YUoP4tez6OmZB5art5huz+h64ckry0f+07XcWe/KVbCrvvcC06LAvrNnUa
51iHJni9d0VP/uo2dh1J6CQICB7RqVJLdu7FLjA0LK1EuLkUSyV9LJ2zu9l78MouKeKPMc821+Rs
3jUsfEKxWxTBraWlEtzhtXPOJUnwFPgGlIvDKOifHfLHJxTbpdUoGWWdRPEvror41BcAuDhudo4U
JjDSpBxN8tIchdotajNGxhb8Hlksvo+RTC3bROmhEZPaLrqMk4sqNUyYrc2hZl3i8zWhxZdgMrig
d30EiVW2ih5ButW1OGqBp9gV2bMLzqHlJ8C7T6lpOv+qN38FQPiIchI9k9XSXfWpKLzxEE8i64Lg
Dij1x3oqL9XWPLTtdt516iqJRRVNQ4tqL6ioeZlItIiNmMYzQaTojkPxqC3vLZv1OOh5IWkXv3YA
yS7Xz7ZnGMTRCUp1p34PZFLEU1nOH+or9l1/FtOL7L953R8y/74tIZ22Kl4VTYvgnS3AXLyO3Re3
BoJE37uF4cLU6ZPiVyUthd0NWDza7uKyO2IAOUHOj8kPPKKG0PDdOx/qpDjWehuR2isgJTbHr7bN
HwGLASqmsUh3CUhtIK3qpog9UchsjKc0CucPkTsZcgearatBcxt2vdNS2HNMH0mRcffRNTVHvls/
hrtTdBOYd5g5tREJtSsg2l0rYcHZoa8x/VpQH3RD96W3Z/oEX1K0lIttFHOAL9HiEk33oHIxDj9o
1CdWdBPtooNs0YKVtf0IwornlX8IpEiaKe0DQ65Yo/7qoIIvcPE7fLqq/y+HDIc13pUKhVwUvSyF
PwpUMRGL5tNxqaKTZbyRNZtWm43thfui74cqY714AWHei023z/u0/XoUb6JEeyDFSGwLQZabL0nN
QnQDFJVl8Acaj6m2Go/jXFC6wR+M1naWaPFch+A7936GKBkaPqGxKbXh2PWH/3eadjg/M2s+Se6/
zqGJ60S3vGJXGEjtrY460Pa1PU6owhQ5f6Zj9f22+HUCUowJgPLbAMxc3I3CYYCUmY9LTo/DVnx3
WPTp9jd02qNYldXGVNgUDq0ch/PW88e4lcfbS+u2r/j70V8jTlgOlvemeagIbsVlPmMA4jlodt7o
KsUJ8UrRVh7cPZ3pB2d5xvX1uW9NCqqRjdp73Dt+2MiGyWyQ9MhicVeNJjYQjeaovcc2W+kSDKXM
mJjvJdjdpes8rY3pCaNbXjHcPAxDWSEHk0lvfkQHb4pR+Psmdg0nq1v+euJv/ALoFcESWEFptjp/
mBv7xaqA0RI6JtQE3frX/79ZPx+IT2aB7Q/A2/FCD8Q4Y+qT2jCmpDtXxWyjEPORwYTti+hbUY+n
WkTn2yqv27hisX47TIB74BL0xv3XyQMXzhT9GKm9L0RQSUtKkOHQvIVc4i04TJF78Il/kNsugFGC
9/l/xR6XeJa212MdiukYh+EBRJMPc00Mt6vGH6g9yMUiYj+04jEjzbPtPkQgM/ace25qVtTIXm1A
nisryqcal5XovvThCxUXygyxt0Zh1AZk9B9PW3x1BMK3zgXhFz+K9h2p2ng8NOhCkPZVF13M70f1
ZeEYgSoMKTDdxhVD3dBg3HUBRbiay8egXB/zvDvdVnXNaap9xgEga+hCkYApMRp2N4PUOy2BwZMW
ViAAKVg4e0ohJPYVY7XmzV6joZJZN3yLojYNHFNXpU44irEOVjSVoDWUWe9+mdlyQKuPIezQraxe
qnUQ8HyAG+AOWGfn7YAeAYPYdVqu2Gjhtovrh3ABDeYnZtc6Sse9a5vgcPtUdTtX4tRiKWIgDzQy
W4by5AbWJ2nFz7uWVpuJ/cj2rCCGuIOg/NVBKGL1J4PANVIhSlZqE72M5NhJALVhKmP4iobZpzow
Ne9rhKK2wwZLG4WlwNO+WrxXQYYzYiVDiKfbuGKgvu3VMnfwqOkjfomD5bnf+tM67mKkBovc9bNv
LtLJGqPYs3Cc6PM4Udc9BXzXwCmWvgrrzdIIYILCdyFywCumK4QCqrmki+N9eq62xHotW8OCw5s7
jv3qD823sBi/85x83aeMioXW2wREwQhehfd9neQROjEY2kkM6qhTGMVIPWr1fGCiztbCmg7A3aMA
btzC9PbeNZ6XKDaKibhwzFtI3l7t5xAtO77j/94wRsWnXYxQGImN/3u4bktBxL4WdTaUtH6qOxr8
BOA1N5U9NVqvthCyOZq2JmrqrKytox0CcHzK0wUzBrcFpFlebR1Eo1EYIVtWg3VNpLwKD5u7pqww
TXFrllfbfJd4dATqgzKbhP/YA8K8qP1DbZvS3xrlUbt9pT+0MioGxJCxeG5Z9YQ3q0EvdTtXvI27
BUXDxh4ueGQZ3qkJWL9O/boLyBVac/3sG5ewxEETWbaUWbGtD/Zin8ep+9gusyES0O3+KrA3y4Mz
eR0kq6vM5dUmjsHajF1KersZLzErXBMOg07+SljQS+QMquuvyK0piyT4iJyxcg0noFtc8Tu9N8Vg
OZhkNnvBow9cVxCKeibsAp2AFLfTjW1PBO/qrOmXkxPSNETiHlTKhr1r/I7aMzstG6WlyyogNPGn
OOJnVywlZpXZETNs+85YxVscSdHWLK5l5gB+4TznPTrG6/i33Qdy3xNN7ZjN51XaS4WCFQqsoE4u
j37nnbqgMySgNWl6FWHRA7CGL2rcuNNw14cyadlwDO0Xb0klkEICdzbcjxpFUolF/FjKoKxHmV3Z
P0JBn+aK7zwDxQBWtIG6nYADAit3Ms3/ztcJjM2EE3lNQbxT8FHBFpsFpDqzhPf0K3Ygc39hW/0i
aJuI2Hn2iJXuuwMUW5gCa+AOMCsy9J7+oTJ+6WhzEPVk6uPU2JqrXsKBtRV9FXEUGvy0WasUFFFp
ia7o29vXHK/aOhtYRR/6EsfbDPFpi4cHALkf9y2txspTQQgaBnlWxHNahOshD8edu76e+RsPLeQa
jQDfwYuq4ImF8Tp08BvMVuN81BG7viPe2ls5y2L0En+xPcf943WdeGJFU/TJXPuRY/gRui9dT/zN
j7Aqx+FsgYJ2IgJUQnXu/PprG4jHbpH7nuVqf3HsrMReWnyCBf0dKFV5QiKyM7hSO4wHujVxtOCS
bxYvta0yjdDdVQFsY5/6KDdYJWknhAgRnvQ5WNw6DigJtgtbicQqEiMoqwnGWXH3ri2/L9FYI0HQ
dHvfumNVDLZaytGT0yzRaBR+idchWfL+m5Sgnd92EdqTWG0yZq0dgIxxQ1o0XJ5EHl2m3lQ71fgD
tU3KB3W0T+OgygonHmRSLrX44/mCvO4SjtpOLL1pXGobYYmzrger2k7uwJNxqb66EWCCb39D4zHV
fqm1Cuy1F5BO2drHeK5eZuuVxpEhp6tbXbFa0oGCJx4XaD3YfoRvH4cpTEFfZXAKuuWv5/LGKfSF
DS7M1pOZXNm520pMp4Nl2XLT27LRHa/33+VbpHRsB7RqGc+FBYLlQvZfrCJc9vkbtVnKoit6UAIX
r91pO2w1v5+dwZC/1JiV2ixVL83IpRXwrK1onzYl9Achc3A3LsNvOgQmWFyd/BXrjcaoD0kVyyxe
goz2VgLglksbmqYP3v8Vf/USjzXGsmiE5YOmPzDrpSLWvWiGAwz6ePuE3w97/uojbpx55HMFt0k3
9zCG1mNFnc/ES5FWShsTWrnuZyj3L1D412lYcty/Dn3pm5e1iT96Yk0qdFvc/hnvn8NffcN9L0A1
Tv0GwcOaxaQ/h5P3FLq7hrXIX43DXDikHNH0k9mufR+G9ievo6DsNiXb32+3xvqKGTduNXfTiHMm
HQVJ6DgHByee3HTy5HzPPPnvtU6fiCvIC5qS0tyZvt6Wm+5kFANvckIBW+/jaVyAds56qZsyw1j/
CflWQ9SuUzDlXuZEhCQYIkTtcni4ktwlsMjz0LVZPcbHuQUD5O2f8r6vitQmiXDKC2FVxZRNfPxG
gD5+GHznz+21dWJSzBxTmCysGNbOQZ7eWYweRivHfEL/bUVn2O1vaFRY7chjTgwKzsmCKweOTIgg
tXEbkGaZGB91yyvh9eguaB0VsMEKID6dA2Ljgh9du991U0RqU94W9Z7nu9BgFvzmcXyYu11Y7yRS
O/FkGdcAEazarEd597ARUVyxvEydGJqTVXvvNkCDLV2EyM4Zw3SOlrvJCpukj/z7eJu/3D5ZjWZG
inW3rXBHIMrDyMLxOqpxFNOuCzSKFPMNpoGNi4dDnbb6SrN5cWP/ed+mFbutrTXgvm8jRW8vSYVx
6qg1Pceu2dq/n9qRitsIQLyJTCPhWYQRSbY4SSB9DAZ8DG3A7Yff4shJos3UUa4TvmK6Bek8YJ4h
hOzp2Ccyls2RWp2poqZRH7Xvjk9x2HfxKjMQ2iQ0p2dC6HlCyVQ6664ib6T2UVlrM8eCOvAL+fo1
tCRLeBmebx+yximooI0yAiMa6AWbjExd6nFc+yNaYvbeymonVY4mEp9ZkA60KQn88tTWLaoazVbs
8vnEV/SfD+HW2JHvZq7bLXd9ZWHmcClNL+73pUN8xQQoK8IceXQvW4fpYV3RJI2BgcEytfHolldS
Qd7Y1LRzXS8bWZthBi0Jefi0gIt3z9kSX1F8n5HFtXnsZWIsn4h4EO703DjDvtXVqmlnrUsTFOuS
rWH7JRidLzaAEEO5a1KLELVw6tihm4uJeFkxrWkwkIsAGJbLQkNQ8r7Zkr8qpyHr8tGe3SwHyFkY
bCn6BH5YQZfFYLraJX4VUcjqLQ7KjArib2gKZHgQp5f3W7FrqAoCuirVm4ef6MRCpqUm2bQGQ0qL
YUSph+57E2P5/64OfzPYQeu5mTfyu7kO7uzCPwSUGZLRGs1Xi6hzOK+178GwwJtzBLTxIRcijZvq
dFv077t8olLT+bKPuZCNl3XEOqGZ8+g5rcFh6hRHsdnGLsCGdBVM5EZJEWKqc2F3hfcRN/GudARR
q6i9yyIAXBI36wc7c7r2br62pdsmmpj3716iVlBD7uQhOivdDGl6Cm5g4DHLjgFpeBnzJBL5dKBz
UxwGviwnYreN4TmuORK1NgmUoHl1JRw1qcIn4Lxm3bSvXYaodUlWx7x1Rhe/qPYzt+aJ27b7FEkF
ILKmOp/stoYN+/Y56kjiNK0hvNIoklqTnKINrRvgt0DD/vK05RtSxfaXInDRa2VqVdDJXDHioF05
i6N4zvrmZFnONXtjcP66lZVrd3Ada4kKa84khtwYQIEnzzSXpHENnnLnxrnNwoFX8GtBDkDK9r7y
6ZeZ8p3m5SkGTH0rX217geupxQcCXClKgl9jHBus9/3XLlE7CNaVybaJBLZfeC9VOz2VYXUnquo8
zjzzt8IwzqD5jNpJUPsYlRc8n+H9v1rkvqevnf8NY2kJcQ0Gq9FPtaiaj0UY8QE/pO278oDJASCz
5uy14JWTTngm7fLUalm1HEGrPni2l9mF8+LadESSl5lwd68v27+fGUStqDqxtQBtqnEya25TMn1o
rDaJgTA7Tf904uRLU8lNYw1qaXUeRNGGrsCP6AfvXLn8eyDqJb0tId05KEbcFXFdjCMlmaDb79kV
R1rZX8ggn7y91qyy2PGqauwORKhIAQbpNK2nqDe1k+tEo1hzQaQlsPkl8yoof2KtzLlfGbKNt4Wj
cRauYsxTWRDUOnsva53mzqnpj56Sc10EO7VTiaBX3x+csYu8bBjctG7Fh8K1DQasEYxaRwVmKZd+
DZmHhL64cZtu3b7hD6ICEHUMHNpDMRA8eGVwYM36PHehlzZTZ4hsNc5HxTCdIuGtE8D+UQMuU59+
Huxv4UAf8jDbRpPtak5WLas2eW6xuYWbriaRJ15eAqk8dNoEeX0TKK7uE9f/v4mgZdRSDuprL2MD
O+Ze+8qW4gi4KYMD1Z2wYri+AI67mEa87uxWHEQ/2Smf3F2EeYSoxVTM9mxRveFxJ1svYYhH2zpM
gdVpCHN1R6zYbdPFLZxA62RDVSRzsyY8+NQD5GMFombU7Xxfq1XVJu/ieW5BYwy+r9PMkZKcg/vR
MgHG636EYr4eXbutHaCnkwOMEhsokn2yIM29ke9Fa+IF1miRWlsdV6/2/R7HXLHxrgUIZlnan6I1
NLgg3fLXu+2Nkhaz8BknhZflYXSexz7Np/wVUy2GAFdzu6j1VcDa9eMKcrTM3SZUh38XfP0nCv91
jcQmuv1fP/xm/3OwdfYwR242B+JbB8ajohu/OYOpp0BjZCpm01IHNdDdV2gQwKBBrvEYytEgGt3O
Ffuls++XHvgXsyr07APg9MaU5tcaGSP7+kGJikTBBBup3OCpR1Ivh4k1n6246u5hdyY3qpOPYsfA
FotaCwj7ON/ru6sd/IeZBeu+S0ytsSLlGecF5uPh4gb77FosOgZRY7hldPJXrLfqJbpdau5lgePd
d6CR9V15v821wcO9v7ynojQB7imMAPiMoM2O7zabJYRWDys89Z7IBC3b/9X7Lm6cOGLI/nSOdeFx
+R3AWYc6Zsd9y19d3huzcqZxLPqOemC9Bc4UyrXDGv0AcOgu3fdUGAp768Ets0gvs9olcxY3Cezh
NNN9iU9PnSgXQV2CuMZHcq8NPto9z4YGoAe+7X+8LZ33vZqnVlMpFYEoC+R//Lr94M/1EfTS/7Cu
PYTc5DjfNyxPnSd3B2cY1sBys6kBh18i7biMDkhHOzt/gmK44VrTHnSPMFzRPVYzvedDeZTufFfl
3uttKb1/PXpqvbRziIx9iWcLXePmyJn0E98Dt57TjD9XjrcScXue3P6WTlyKMVMkoksGFMUsagY7
GQibUs9Fv9Cu1dXKae3T1SlHnLdkHdo2i/ZAA8HT24trlEmFMyE1CgpcwJIDgHClUVW9uLxuDj6O
/9T2jum60UhIrZ+60gqjqMNjtQWUX5qXTBxWQj/f/g0aZ6eWUNFmyoF05uIRydjvcZpe+6WgSTlx
g7/Qyej63TfuKCeyAFwc3mEzc2okEMlDa/Vt4ojyuWDlroDaU6uoqMUUc7T2TrZUm32YYB8JR0eE
4Zg1LRieWkoFNoe/gQzSyYpxeIL+H6r8q8e3O3QoncHdlaCJ9FD4d9Qx4U3qTlwx8YFRWpdeQDLm
NPdDuByl/fv2cetWVp7FYbxavePgp5DIenAD+dI4zCAmnSb9ZchuAwycnKAhyTlGV2wiMmTF6uxT
JLWcSsKmBAot4pWxY5dr0dApwqdw5sdy4IabWSMctZzaAAk88BgSKj7zeZtUBW+nNMiRUjN4o+sV
/3fayVNrqv5k+dYwyuvTnlxWmtXbkG1lkFRVd6jmPJny1nAYup9yNcc3ZmcBjGrrt9HJQB3Tn6cy
+OnZoYngTLe4YtObXwGNyp+uNi1QVg3Wunqy6TAawjuNywivn32z93wdSOR4M24foK329mNR8y1x
1j7tVvayywxUerxtocxfBXTVDatLk2PqfZj8n7fX1m1fMd6Z+NFsb4WPSbry4KIxiOTb5xFZislp
/739CZ0eKVY8+F7MS/jtzI6mA9uqQxz+sNcCeP9VGjQ/2vXX7e9oTFrFquhGCx0vOX6KU/GDFMV5
AECtKE0MVprlVbCKMPDlNhGxZhsC7BgkHxSwupMRBT5+39pUwIq5Lqd4xT2MGVg0YKAcQcUzF/9s
aOJZWgQCrEmwBYNp6z6mhN2z2y/teM0o5EDI7G1+N4JPlnGkSNY4bWfAnRX/cv5/nF3Jkp04EPwi
ItCCgCvw9m633W2P/eZC2G4bse/r108+n3rk1iOCKwchlVSlkpSVuQaT0VlOcW/wzTlFxRiu4EV/
SlooNqVZEK/y1Oqav31/44FNswAY0GHeh8E6QjT+Ccj/p2q0X+4vK038UAX15jTl4I5F73sn/Q3o
3GtbLyuxQ9dz9v+euxOUEMKhxC4x1ieXZjvLcF8FjVYqCXTNK75tOTMuH8mCHSJzP0gClawh+QBV
mW0bkMpmURe2mbcD7lyaqHNCCJlmDvUSk3M3uG95XSqjElrEbsvGiWCZLs7iZ43lxeLaNcMuaRzc
HxW7MfxiDtKjy9oTrMZiKsWF0YD4NgTTJjKBcB9ZI1JLdqLNNjYdptJcgJqjSNmI+SZ02VdDHtR4
GmfG2jWMZqWqVBc2aLn7csr52bUae2eaCTvQhqy9Dml2ClVhz7Er1xgmk6OutXtY2tHPR+d5mgcv
Jttu/JlKeZEMso3L/uZqYvKZsP2+pfsIOMP760k3AmWrBoKrn4WTWueCCT+SmOFmDCS3Hnvz+/0/
6NaP4tBN1JRZYcBGqI47TsC3V6R6sFi1ErZ1A1AcWpiLbTudhQlGYf3cjwENwUrW/3TDtVCtW0LK
Xj0wWjg2VH/Ok1ieo5l9FGsqJ7qWlYS7FaFwyxBJTG6WP+KGXcDOHGyyugrhCuM2yl0Hp0IUSJ9x
dR1EMQg0m7WDs2ZS/4JwtaG0y8nl52WQuF5oTmmES0K6RuOrmVQVwjUOMsTTnHGb1OZcFJY3mtGL
Vf+KVvdf3R9u399skNUous4WEU7N/dh4eNL1+zD/mi7JnoVrvCY6I92+v/nHhKv8euxvm3AWFV7p
1vuyNC802ca4y1Qgl9FMoJSoMIbCdkevGh3hDbJcuf/VdV5x2woHTUIqg52HsXhOWgJQ/PTcZmvZ
luaCSoVxlVBas40WthE0+zdp6c6c5bFk0VPVU5/Jtc1LN82K70reGkgnJD+3c7pfILrWltYjEblf
hNPhvqdpnFjFdIFxxwDjxmydnTH94qZtFoiMbntFYyqiq3C7xbVDOMJYJCeW9F7q1B+jZQ0KqJkF
FbkVg9G6o6ZczlDjOTAjObpAtIBt1AOFy47ZayUwmllQUVxpt+DYUVfWuWyf3dQv8ydbXIy1OirN
SlWBXLVdGGEuSkwAGTyj6g+j4fp9vKbtoZlfFcxlCD6EHO8UOEKFiVcYS+kv8WqN5Z9H3XduFNjt
t2+ChMVI3VEH6Dbegpq7XvIe4pfJb74s7h58MczPlrQ5FHMNSmpr+hbivIuUOC99HsbT3ib9Jj1R
DoDm/ztSG60t6oVb53EwzhYbDzj1HkWypp+gmyVln47H3Fxiu7POblZ6Df1SzE+xcb3vgrq2FS+n
rUUHQrG+5tr1O+6+IMUIloK93G9etwKUbbpjM07pHFM0y9HdibDpd51dPt9vXNN3Fe1VCqucAFkD
DHHu/okq1h0kk84BaJT23/t/0HRfRXvNlFRWXnS4i4wazneREXGgLkRorKVguiEoJ2c+JK5LGPYh
MNZ5Rr3ssyp/tsZi7dJN176yV5d2MgqTF/wsSXKM6yIYu2kfl2s3bbrmb9/feCAqeMshyWIEwdLN
cOJvLa+ekiXInHAlBdbNgOLj1WjVjpxM69yMySMN82PSrlXA6DqveC3OmwnIIKbbQb/xcLI9CuMa
k2rbtbzKm1G1idlDBRTnm8L226XaMbEG4NDZRPHZOWUcJ2UB/FUWQYiS8778Zfd9sq14mqlcGYQt
jXTqHKjhvjuUYfOJxNTr7bUSZE33VYyXQdLSbUdgdBY3OdZlLfc8p9FKSqGZVBXlVbgCmpApJrVs
o/2QOTuQEe5nYw3nrmte8dc5gvhP4gzW2ZKmT+f4BLozbxzWqhd0zSvumi7caY2F4Ogx177N3EOz
0IDW0fF+ONM1f/v+xl0nKwyXsUgXXBC1AeRWDu1UXCpnTeND17ziq1Y/msIUuMExZf9U5PJUmcWx
sun+fu81GdefNOBN7xeDWzKPBn42+wgVWUXLdlwk3cfeSMwdLyBdC76eYa28UpN4EWXTHTvppLLL
lvMIhEuPfK7hy0uEZH4ifNvuouK80tzppxnP9GcZip0FPUoZl7v7ttL5mLLvpiloIfsSKIVszhZf
ZKgLJca8zcdUbFc+2ZVjL4j6NKuJB2JR5KUuSoacNbS4pvcqe8YEkWAbZ3r0vjWJNyW89QaoqG8y
jYrtEkWxTAWuacBMQ3cuLfb5UGw0jOK+nZXWLMTryrlpGJffqMviahf2rCQPTuTG3Ls/gvf9jKrP
1tJOolwyAxdPBco3Szy6T+JE67WD0/u3+ahy/3+UGJbSASgZVytO6pReuCTVLodaIfSvKtzOGSwN
hiXFvA9l8znJF+lvGRX7C7PGOzOk8HHAEvMgKl9Sh55m0QXbWldiE3e6phVuJc5WXT/O9fd2okeL
b6vOADD//ybrKRvqwsHEm2XodQLQ+uq7adQrzvz+fDOVDsQkrGXFkInzHCcPhdH7MeGPORRk7ptG
E+lUuBqYUuhYzTYwO5nzWIftoQafm2HMvlmv0ejpRqCEoz4JAfoqagFm9vAZF3aicZ6bNfHF9/tP
VchaPJIsxPkScMHS2Dk5/9RzeRr4vKP9GrP/+/2nKmzNGHlkFzS0wM3QH2eondqGOBqyW5kBXfNK
VlFDVA7ChUi4bLBcRPG8r2mzi5NtT41Uha05NUkbUEDgEJaWPt4JDm3n+JHTb3p2QiX9/xd/AqJH
GTp4F8pL65tMw0+orQLLvLG/vzx1xlE8F4d8wE8mrB3LFB8HkABmPNpVxvTlfvO61aO4Lh/MrCtJ
Mp9BGbTHFRH4C7sdzasjyFQ2xR6qKqG4yHjdiKbijEuqs9Uy7MflaZzXjgM6AynHAVLTuuAlztgk
dU6mFEh7w1d7Vdhd17ziuzMYz1uwcQlcsCRnEjYBhPTOwl27gtLYXwWpFT3tl7qN53NYQrsZWjdl
KQcvGtunZij+uT/HmiGoWLW4r/OoqnBjOlb5Q9MTbJZyZ6Zr1Mq3lfj3PRRVMWqumy9AowPMDabQ
fcNiCTh9tolJjAl18cRtHdtg+RfPQ2EVXh4VxKOO+3WDYdC4snQWkyLLzZf0YhrRgSfAE03xxRyn
3f3m/yTLf1kG7StrZyJDgrLaTDyPPtkLP95xSFt4fSD2zWEafWvFwd6dACbUNWSDDc2suzY814Yl
/TTB4SkZ17aXPyx/7wxCXT2RbEraQvzvea6g5pKHXlGInc3AuTL87nG3yOwsGOrXSfZ+YxlByo8R
j7yMbZsjdXWFFC8rcVaL5yYaHE9myI7A6zpDZc/d9PQO+918883JqgH4SxpOLC/S5r6chqA11q7J
dVNzc8m3TdNo6heWiOey69G0i/uENSk6XdO372+aHrslJyPjMIwVeyPeLGmzlou+G5RgEGVTkG01
QAQHwGsrBl5mTjxRfOnpP0m4ie4UP1BOl4Y7pdXYNuHZmSIQM5EHmfZf3bL7fN/x3sVIoXnVrwUZ
RqCJ5YWZy77ght9mHyXJPLwdQaPlBx3XCk10P1IcHAfLOpElVo5tUi9m04nbX6uFPs7OtLOcb22+
hnXQ/EhFQBrcFJBaLuTFCJlXJTMyACdIY+vUuZUXWraXj2uXMJrJV5GQA+2Srm6d9GJU1hQUpPyc
zoMBgZUajy/ztJI16Qak5HxpSHocdxpYjlOP26VXLsO+sip/Gm2vNlMvqd2VMPzugQ44B8W9ueyz
pbFy/Kp2cbL6FTdfDL54eWziLtsEM8xjntYrqazGKVUFrwaVg3HWTuIZ7D/dESIp3R5iWNPKjYnO
aIrLi7C37c7M5GXK2wCbrNcaoDNrXdwGDZ5b/GCRvTKOd1MG2EyJAKhNNDJSYhyCHFz3QrN9HK6Q
U+kGofh+WbWTtFgrLy2zfDrYPm2zpwzc6FX3MNMfuU2O96OAbgxKFJg4VAcGWcuL6UzyONXMPso2
y3zkh5uuImAmxf/j0eUhXrut56gcuxraRmKBTOfSDP/iZh01kpsGokImigaiGGQCThLY5GZH6TR6
U52ZfjFFZNsvVDhm34G9GTDb8ByO5Imy6gilmSfO17JcjVuocMx47MuhymZkcWFMgyaXn90eFDub
zCOUUOLmczTHkGF9Xlzu22a0T0rptdueA5gQSvgolrokMU/s17pn7a6oQ/mBmDMeuod5k1QAfqFk
CW0RLyS9jcBsUi8teo9H3xlZ47LT+IEKuYzDuQThdJZextb2FrfHGyoYD6ZNYjbovBIqaqtJOznl
6YU4j4sdejFIe+Qa2EPXdyVYtObMUXyRppe8r/acRxe3jL12rFYIn3TNqyEiSZY8TtD3WoC2fPSW
X21YbnSpv2JDxbsK2gwXm0TYnj+l0XdTrDAcaPxJRVaGoqtMa8GUhtWrhYu2Oe92953p5jTvZPt/
gSpxFyBEiV4bqOKXAqJkP+bmeEsFiy04WiZUXGXvTnUCpvv00s9FYCV2kFv9Qxuy/bYBKO5q2sZE
SJ+kl5J8FgI7/OKF5BflPkQZVmZWZ/3banqTeQ+hKEAVWKSXgn0czc6Ph7XjgmY9quph1TRQZ2Kw
zQyWeCc6l2h9SH/ct4yu24qjmonb53jSSS/x8EWwlyj6eL9d3TFXJcTDKSTN5xEN89Sb0e9DtU+C
1Oeoiv6H+c0hOaz86OaW7y1OxV3JkpfAruDmLgUTwYGJ5kGE06VysyTIFgnCSDymEtz8pHGL+1X3
GfK+n+7/+rZ63vuz4swzGGpD8JmnFxaex/FUSWzB1aWP1/ZfzdyooEug1OmAGJpeHAc0zjaw61A6
uN91zZpSEZGJpE4XGcgekknggsMODKc9kmTtrKhJ51RCu4y5WQ3p0f4pa76l8hQOn13rUz59bT6M
I18Zgs46isMZuXRdiUqjS+raV/B1Cg9CsN/um0fX9u37G2dO2igtKpBQP7V45Z+a5FAbUXC/aZ3l
FYdLUTKboKysfxrmj7hZGNLWK9c0snXdVjbGwV7KOctvYc6dnkHf5rlR9eV+tzXnJa54GQrV+mJK
iP0qoDVWuv3ObaUv8vZYCAhHsUMyJ34kwo1GUjwrSutxsVMYKTedAFHkIcSBEA+gL/cHo7GTCoOM
65YL28XqJ84T8MyjsS1zUPGP+eQkRpTB/nF6zJMPFGeLaWVz1ywbFfPYW9y1hwRRrnM6j8vHEPwY
drjy/KtrXNkeo2nhxUKM/slBvVgsy4OoR69L1sTGNGvnL8hjbUz1aJr2K7DvXlHVvsWifUgMvy/z
PbVPzjgFSV+tnId1k3v7/sZ3gQuN03Rw2BFCyi+QNDvPfE1WS2cnxXdnsoSC9NHwJGvHs5sRlcX0
XHcbE0+Vz66ck6wEAkW8hgmqHT9b9Qwgqt+0xZQfpCkBi1tJhzThWSW2S2hfGTnFhFg188OGgTPS
9kAnHnDuF+Cu5dW4ctzWZI4qx11U1wbQdV37ZOPxIpHFzgxRIg3utpyNx6bOtsULFfWItHSJcUhj
UBGNMSKDfM773PWysPx8P2JoZl4FPTaTm0mRwf3wNhCY0bRb8uJpkWvKCpo1q3LbGV0JSgU2Oa8l
NIJeRE2ixGeT4Gsy5n/gM++kKiq/XcZyAl2Xmp2miO7T9pXHTuxV1O48OyV+LlH52DZBQ4zfEDY/
0ols20hVvjtntFPJgEo6kSnbpYX7MA/TypHhfagzAyXB/x0dD7eRYFPDTkY1gnDwa1m8jGz0Rjw/
NH32T8/ki2P+qnKQXpXDsS/Ep8haqyjRTZgSCaqwGvqomosLhHcG82yHz/fXma5dZQePKspavqDd
nojPjRsBvY2SMG9b48oeXoil65LMLC6ksR5mMDSiMP/7tqaVDbsndWkXllteIYoJ7hp3V2VrtOka
k6jQyES2UAgvZImLLjw60KlvvDjrVu4ddY3fIuSbzWJIKyOLCExCsUZeZBIWv/AQvUYKqDkgqOx3
beq4dWhFFSoq5X4cHtPOCKYWdJIr+YYmuqrMdzSrqNm3cXUVTXSi4isRiU9pG3R9uiMRD+7PrSb2
kdv3NzYCi8UwVNAEvIDLMz3HYf6QStk/gePk97Yf3CbnzQ9au7fBOngbBuqypfHFAnlf3n6+37gm
+VARkiQFyt5J6+I6Fx/78jBMUM0qzk7yr+sEYv7ZjNsSNBUbaffLOLmQHbzKkoPjtvedXuJFdK3m
5Q9Y950IrgIji6IskALM+dXFaRqETk9m+jVKUs9Mq73rvkrn2FR54BLLD8PneKy8PsL9NvhtbEsG
CaqImimInbV3xvfrhpn48/3NnInU7fI6NtEdvJjExegvrPXc7jLhEOw6fVAxM8gaM4Am0Ur00u1h
KsRSViA6smOsw3Y3BUhUgulonvB4GsR7ueJQmqWugiwdQzRWFeIXtptcXBfSkZI/JNnaHZHu2VzF
WdayTZq5aItrsXw0WLKf+Ue7AKXzBwjGoVy290h+clyo3F84sNQNDhKmXLms0A1NyfGnLKLUyOFk
YMvxJVhbKUj4h9WUUhNIVaRiUqWxObKley7NxQPr+T5ahWrpmlbCw2CX5hSjouxaZNaBIz2VZbi7
Hxx0TSvbOHR9O+jLxuUlzV4y4wF56f12dcZWtvFhSmLK4qREBW63b3o3GNvi2eQrSbWu18o+zge8
+1QcvQ4H9rUInV1VLRvfBUxlI6+cFCJuCymvk9mAys34aBSdF+HZcothLBWXmEZuk4tFVlcjGSJv
NqRXGeK3IYaVpPDPWenvMGmpqETIrbsJiazu2Xbk2a0+EcF3efEd9PtH0CPveuvTDAlMguqWweAe
rkueWrdod2QefsVdfQrdmzbCsbYWjyZPjXlFhXDiNNfC3AF15KEkY7aq/dIDcWRnzqHujMzLzeyT
hMb1XCUrWcn7y8dyb/v9m+Aa0qawbIq8IUyzZFc0448xAaCGls2aAub7mYOlwh8JAKIyalh5jSxc
LVqlB6FuKGlfo/C7tFfm4v1laqkYSNRZu9CQR8RBtVsw9O5Xmscf7y+j9zd1S2XtmxqgiZyZdM+G
8yjL5txYjW9XLynuFIbsheSpBw3LlX1HNwwlRuD5nLt8QWrbLuG0M0e3OOC4vAYs1021Ein4YjbM
NtC6WQTC/FWiJLd/vW8kXdNKmMh7GhvxiFW01OY/WWz+lKx8xLn75X7z7ye3lopju4FpcKBAz2vI
GZXWh3KZvKbeT/22UKEC2BpRWCUo3LBEs6+jU/tifjHYWjWFpvMqfm0uUAddumF5XXryULXWYXIM
r+vlhymP9/fto1k3KkYN7DjSgdt2z2Mz4P0fVUAeMJE/7zeumVsVnVZ3UOgpO15c7eQLIFLe5Pp0
jWFD1/HbP99EH6uIqypLp+7ZCUviWWOKGxUzX/FcXeO3728aN3tXioFPWO/lDdfNh8gvDWsNtv/n
TPJO+FdBak05FEbSzTD6+K/ZxDeKen+EUyV1QHmGothL142BkQdttu9CsN0se0EXvze+3Z8XTV5s
qSA200rKxY5Y92yJBOoBUEgEIr5sW3D3fGqzz4OgO6edgiVcWQgO7PbegBUnr9vWYV3bl9fY+tYT
0Mc2XlO8luaHZDrN1TZXd5SkAByKY9RXNVy9Sw5uDKnn8t8MhylirUGkNJc51l9YNtJkrkV599zk
V2nuJY/2lIA0IEtBgtPshhxwxvZz1VjgNGtQZbjsilUG8z9FnO8YUUW3WRASySJjYScRozDMSnyD
PvD+keKNnhfPVX5iDuAdjd+6/b5BPe/Q5oHMD3bx0lWzJ+W5b6iH5ygfoLLg/kLSOLjKDBilpoHL
CeQxQlzc+PNYfxLjypLRxD4V+tbkjSzsGvn0tLAgbWRQ9t/S6kz6lZOGxsX/grvZI0uSeJiv0bx4
Vm175vB7m1GU4JHIbOTOPM5Xo7jmxqttfLSGjZ1m/49LsShkPVT5fEVpF94nTJ/Bk7b1WtniDUKa
3gn78kLN4ZinI9CMw0s8rthEEwBsJQCMhRmDOCdjkH5d9pMJCofxIPMmaMPUy8jgV8bao65u3ShR
YIhNPpLZ7K7dfBFx75vhv0ZK/ZKtPNzoYqeKNxsb7kppUXYap/gliwNm/ihBgHnTUGeN7ZPs5Ew/
u9r078+L9n83k77Zi2ZrsFIQnrNT0bGgigO3/2X0QJlm2e9yukjoe5rGyUyW4/3/afxChaTJUpKq
SRt6ShLyuY6iVxpP37Y1fZuyNyOBwE9hNW0+In/P/bGtfHCsrQQiXa+VbKBrxdDPVj9fi9KF6qA4
uNayLRdQMWh2TMYQGO/xmkSHrv0oy20HDxV8luet6I3WHa9SfoBIR9Cl1v6+nTXHJqG4MmQMoUiD
Uq5r331ng1fxJ948sf57vBErbKmMf1EVkoxPE7lOOdIuMC+79tp6182k4r85im5Hay7I1a2cI4vk
s8vltgOrCj1ruCgXCKWTqwHu0ZhbDwv7ZBjd6b7VNYFHhZ+VfSHbiDTkWriPqBIT4+A7ud+A3/R+
+5q9VgWf0TIlVlL05BrVH3Am8OzktDRraGDNklE5/dJpDFH2P5Arqx7NNODll8ksvQoPVcUm+UhQ
+ikuSkWcYYsZyZWHH0K8HKbfeL8GPtPZ/raY3kQWSImzMBxg+2SGzniRP0qr/1GC3dzi8yZCFvRf
2Xutkk08BU3+lefkUE72hddJMORrj5+66VWclliENryCS9HwxZwqr+gfZr7GVq+zj7L9ZjMzqyVC
43F2jtMPyBUXcqrKL/dXpsZlVV1WZ7ZyFsUduTbgw7OX4YjdfCWUaZpWwWUDxERQhhQjGtxwQtL+
0M3Ftl7/BU2XuLWyampeecu8wsqCdElXcildr5WbsXmCnJRrMPNKmPDangX56kzqmr7N8JuVTqpU
GEsuyNXsnSCLrGBMNwYYVYC1t9mwNABcXOVCUSKde2DseEzE2uFJswZV4j5gsxIil5lca8eBclTv
/pxpaILRiz+zlBcrC0b3F8VLmzrnVsgt7Eztt6je593gWQPg9b/vL3VNnFQZ/FqOExitS9y4iixg
wJWBaif+MjuZt6zlBbpfKL5qiQqg9Kgyr0C9+p17iNxnaYe+9QsF7PcHobORusUa0SCb2TKvZZoG
xjDsCxb+5AQv1vPaNGiWqYpda5MoahErydUB3sUTkcCjEcGOcn8AmlipItgcmyR5UsIJrKjcg9v4
a52aPmjvV+yja15xXyAp04pAIPVKONQS3B9cTDuarelM60xzm5U3HlyORjNOKVZoM9IdWPpPwrZX
UgRd07cBvWlaTBm4lzkl1wwX/mHj7up4rVBXZ5PbL980PdK5wF5nmpjQyjOnoCTSY2vSRbp+K07L
HFwS2glHalPlhzFsoP2ZrTx4a9a6ilZz2wwSkzH63c5PRhWkzj9T/dNNspWVqOu54qwlyLa4ayzY
RESIE/PsudnXbWtccdKFQK/Yzoh5pZb4spS5z9Lkx8TW7iA1dlGxaG0R9iZIn24Z0/zbQA0eqOwA
MyD7JF1DZGhso6LReFrTilAruYT1a5GGp6hdVhJ5TYhUgWhySMELHSLdc6GDSutXM/kQYj2iUsuP
1iixdP9Q3DSZ3FI6BGuySf+t630UHpfiN0996q4MQuNRKugs6u0IICrEAdl0JyEhPsm5Z6XTtlig
4s6GpeesW0Z6NR3TnwvHd1evinRrR3FXrBDhSBdN28PXadjP4BKOqW+O2w7GKv8e7xdiDqNrXq2U
orSp3FXx7/s+peu44q1LFEEeYI6wK/HBS7L+4Ij8Awh/2sx+3vYH1WvDYi5TB0+UU/5UdH5tdP7c
HlLzy6bmVZRZXlhdmBPbvDJLYLcG1YkFYoEoPxWl8+P+LzReq9LwUWYBC5s6eGQFnWhuTDtXrJVz
6JpW9tVuGhvbGGD+2QFk0KS1DTFX/mtbvxV/lQaQlradmdeez4FZDXgBWIMR6fp98+A3e18Lia/W
XQrzmvWGP4Whj2eAYFuvb79803QD8qa07CW5thXB6156TOe1M7EmvqiQsqIqS5GOsDarHd+xk51b
RHvwxe+29Zz+v+dQ4l2KqcVKLxoouAzWLumqbaFLBZFZhct6PrTyC+D+QTsmPpAkG5tW/NOyy6hj
RY6DsO0lRf454tU/m+yh4r7amKGAPslg7pieBpPsTCTU95t2YNJ3Hn5UvFds0L5GCSByrybGRbbj
sw5sWfUhrD6N5lezXNtWNetcxX0h6CKZabBh5zk/MBJfchBN3h+CrmnFO515SnlvYwgkc06zY38C
hHzbdqFiumg4NbQYegQskXyl/SeytK/bOq0451K1M1RkF+uaVzHeYEEkMawRO+jsoWyhdsQLyHLA
HmGU7UvojFj1mu6e7pFSJZ0jnUMjaeMAGYe1V0KnC/Xk9gLGBdOvl8kHKdFuYceq+NC7sY/3OmdN
pVKTMql0dJFpplkzL+I4hvPPeXwKy/nRBqlOW2a7BhToG2bFdFTEhRNHiTtVEVRCe1wJ9TX4N/uN
Td8c8E00Du2UlajYo6gTGz/nYwWR5Zas7E/vhmN0W9n8rLyxrS6FQ9kdKMzDuQChR9zZF8MSmyI+
fqE42YK6UdnaBjmEdPwIBLQPaHeKkvlN0gto/za0N+YhYdtW5ryUj31C/WzOQXaySbIATSuuNiM1
qOwlTyBTsBzD7GfWdz9E/TQ11gpm9l2Hww8UhxuNLocCbIqpHdPU6xvjd1StXQrp2la2Qkhvd7WI
J3ow3C9DOwS2uyZ8pFs0SsLqTGG9tAAnPw6G/A0y1UsOSv4Jt8PbXEnZDesMOjWTA2HCfCh3o+z8
0NlUZGg6KlJCRF1qphNsIm97eAMRnER4S7QpJUPziqeKcJYNNG8gqThY1i6nWXeMRndN4UgzoSqs
IRVtbQjXiB9dARy+FLvOKvf3Tf4uJhAdV3wU7xJ0amVNDvU4H8Gs6VH60lqzxyTHq/sXi9aePX67
/y/dMBR/bRIyLdYCPWXaZXw8M1GH37tuaIaVsejav31/Ew/oImkrc5gJAuKHJbR2RpytROJ3txKY
SXHXvJ9428dYmWT4Wgznejih2swT8mCYK8dvXecVp4WGe+w25m0FmZOX49gNDOg2t1LBDjwxXZ50
MnkEdVNQyS4wjF/3Z1QTD1TSni4CXrtvMaPNKAOjEPuq/jVOy4rRNSZRkQ02XgCdus0QDmi6Hxb5
Ker5yuOopuMqi460EmeMzIEe+mjy0qbbd1Xmh8NaAaeueWVzTWfI8S20p4d2SA7Q3/aWcHnhxSZG
cRNX1v9f6IIZZtxFHT2A39qnowjytAH7euWBKCm4P7O3pv7K8fGL28je+BKp53oRRkEPogXb3kA9
s3QfGL8CVrKSJ+tspHhrx82hixMGG8nuYeBfumTch7mzbc2raAaItZk570d6ICmILfzYTIvYm2J3
lWlXZyDFXyFEzlkh4a8WyrPr8TTkv0h1Savdffvr1r6y05asBSCsZOMlNRk3UJYUUndfZJm9CaCN
CVb2WstpCpFZOT04rbO3iHvswzXwiyZYqriGilIzrCcB54qXxE9Id66S5bGf2WW0+d51NmbeKsIh
zGjtlGUD2hIzhV7e1BsfqwzwtvszoJlgFd9g232dlCigPSQooOkn009oDDRV+BhNzeH+LzSTrKIc
rCRz8wQAzoPTJ6c0W07LsAZb0fVe8d8SaJXGYFj/sRyCmfaXQcrTaCf7NGLP93v/PmzYdFSKHbwV
TdATyq1LVTA/7quvdj09Zlx+dxMrANsy3lHJDkUHP26PVXHnBkvNf/Zk8efSgPbXmnSMzorK3jyV
eQyE7Zy/Ji1LwPji2pCozX/fH6QmP1IJeYCh4TwcKutiNs6lmlhgWMfFQO0cSx7cOg5o95mO3crj
0Pv0P7Co4vVuZY1NMg/WhdLyg5xZYM+XqJ8f2ZgGZV35tQtGVXsKQMvkLW16zGS7Ld6omIksF124
xDjwZPn8zSHN19HaJMNuOipmAgoSERkGbIaV0X/KXHqtSBvcnx3NHqJiJixQ2bAITE8HEkKy2Y3P
0GI/RHytZEzXvLKNV4npdCSJkTgZ4akJf5pDsu9ja1t68xfdTxeaLghtk8c0zA4xNF37Lj/et4vG
JVToBMtR4gW3SB6XxXnIO/PIY7myUHQ2uf3yTWLgxDYqrxb0ehioC8bi+Wng/CO1hs/buq54c8HM
EPgaJB6tJNGeWCG5kez9vN+4JiqqcAnBeGktPMweqdkd+i6DpLQ4G1G8K+aNhxCV8sc13Mxup4oe
8N4ooShO+4OYIfZyfwC6iVV2bVz/cJHlGIAxCb8K412YrylPaGyjQiTikoEeOpX5Y2mm+7GBIH1X
/FOS1suzaNsZR8VJ8Kb6j7NrWZITV6JfRAQggWBLvbrobrv9nvGGsK89Em/EU/D199SseuRWKYJV
RdRCQCpTKaVOnlO564S3b8R6kqI4tN2+o6VO9LNErVznYamfHXQA+4t3lNAV2WVycrPXK4d3B8aC
tVX0sVgcJg9LUY7ZafGQ+SwP8G+r+xt7bZ3pZ2r7KFuUg6U+5pcm2j66ZX2dZZcUDn2OuvJ8EwIM
0EHJq+EpKLvLwuWpwAVT0mSArqOQkfflQQzzu7UOjhHLj9zl/+SjJQUafE4XR1xcIIyGcfUvLuA5
MpOHfrThAE1Da8Eek0x49YaqTID7FZx4J0iB+61NK8Q0urZFJ12B68gKL956LqiS1nPtt5Y4NKyC
OhcQigHYBYIh4XmaiHdq2Vo/iYZXx4XkNvFg09troU6JKwDXi8vnioAzjDaXPPQsa7hhaB1sMbJl
Xqp4Q8m66f7iHM0ma9vUlsENpvkDZgGq25k0rn+ZK+dKyuHMsvjU5sW+1KZjLdqRoyFz5ATLN1uu
43Ih5eJYqgKGg4vO90NuvEtOBZPL7dnZjqL4rJqv0j12tc3hTU+4Ge3VYhKFXntroSyfI+D1qvrc
ke9TPR/klAy+xUCGdVwHWoQSpMkOrjie85bjYHoaps9t/qPjhWW5MjmPFrMRb4KuXsLyWQ1+C8RC
tn13/ZJbtsCmt9diNo55RArkiedZkA9MxWc3dkCuNvwooszyCNMHaJvsCWpmHlmG9lePTt+jN/X/
3K6N7ycLk/NrQQtMS4uT9VI9h2S6Tnl0dMFWmPFdIBo30vEWEKWQztpgeFG3KRftmc+fdr24DrNo
A28IQgD2nmVRnsDFfWnG8YzqjGVRMNhc5/RxO5HTQfTFMxEA2VdZ8ynjk+XVDTGl8/nMWVZXoZjI
BbVZXj/w4n/+CrKX4EERC9OfwSl1Lh+/oqA+AJDx4sddDq5w+YH78ZR6naDnyslai2ManOdf/pNX
i8Oa9xsnGVZOVc0JONme/LZ4FzXOr31TrAXuVASVynIU3HpeH7wocUh3yGydl6YJ1uK2GXkwSweD
kyl6Kob1s6icfQuODr8A2iCrwh5Dhws/9iGkX2yYOtNLa9E6LYoDcYWReR+il2r+RK2lHcNc6vCL
hXFw/qM0eMkgxACAwbFDoRnuc7w/l4Y31yEYQm2u51QYfnKqS9yPF9nb0B2mobVDr1Pl3jjxDcfS
mhVJjrYEtAzYimqmwW8R9srF3Zxm0ZhvBG4iryCFeJTChuaK3t5F/4G7kANw8KDrgRSpk4AD/uQX
w5cwGw49Wf4C1cV56PJdMCkAFm+f9+ozeCU4X2VILmIcvvVk6E6NO+/cW+oSgEPUOksfBeRSz2BW
aLczC7d3/WLDe5s8U4vU1lcM4hcYfhvWNlmnqTnSkv30RbXXg7QEy0CnvgxxRh+hG0M99NMqqOdy
gq3C5b73G9ZjnW5nBipowEmeXKKlTjdvBuZ2ObGg/NAwG0nc246KG/L/znDQRGrbyG0SctInRQ9Q
2RIOloxlGvzmwq/cZ+6AvVAr3AdXOw+jP13zZVdX2K3W+d+h42Xy6w0Anku7+QfZsbQWHBxZ4a48
znQGHNnGI+mD1j0PPhM/sV8Gb54D1bL8eH9m3w5iprPfRM3Ku4HC7B0qbmU2XbMAwr9FeFIryGrI
9JF0u2ifYSkthut6ZEUkMnLBzet58wmOt7t4UjC0lmnbIpjK0Cfk0shCovTtgWa76mj5ERRI07ec
hrUlEEyOpMVyh/O/nBWnoGSuQK6ztr74nS8z+iHuT4dpfC2Sc9ExR9awkaI1eOEpaB7Cw/2hbw75
Z9GD6UQ4GVDCIGiP3bNX0+Znp8b1mHdln26NlC8R7fqHugo6y87K8B06Rquss3BjBeZ4K+tDNJOj
zybL7sTgsTonTsgiDlfC0G3+rRx/bvJb6IJF9evaf7LBPwym0qFaNaej8LOxeBaVm2AXl7BRoIfp
Yz4/xplNqt1kIi0zb2JFWwruUZ4bEh8UWc5bZmOJeDvjMB2n5Tp0cbwAQwcgC/XKZOAfu10smC7T
gVreJNSgNoytsktTPi8SB8ddbZMYWwtjRfIgjFrinvsMauCALkYbpMmCgvy4HwImk2vROy3jWrtY
Ip5ZRg9LFJ/r0lY8MnmlFrgtdEG2oaDkEk/Nx74YBGqJkDtz3JIlgM39QHvTX01jY0I3PU3bR4/+
XI5BVqOqUb/jYfuuDWfItFzHOn+QdXuePUt9xvAcHcQFuZPYGfqleObzj1qkFcp57KZw/z7E7jem
tuXb4K86mCtbc1l00S0jbM1DvX3GTcpFNDavMo2uZWgQWgTjOAhyybzgPPAVbULqQopdiHKX6YCu
sAU7pSqRe6oO0rzZdJ5cm7iwwV91iprNCVRV4qb1VxwXiRv379dFftwVCuz2yFc7onaQveplCaM4
+ZzM4KE7yLHeObgWx3MXNigZtuXzitNAzMhzvri7YJyMaSGMYkxOnHhYf3n+R5Txk6if9+20dNBW
FVd8RNcqRQP7tyHIElrtXOl10JYHhQ62VtP6a+7bByY+QDho3zvrgK1myXmwuAW5cLBetWr6Hvul
ZQ4NUaMDtjK3nbjj9esvf12O3VJftsU9S6t0hsG1dZYZHlNeIYmTi99V7bHpgKlaPGVrNTe9vJZb
420bnbAT669mUGeQNicxRF546FsEIE3D3/5/FTxu68ZLLyRuChY/u4bgyHH6iRyWbPGP98Pz7QMX
0zlnVto1nFUj8ivNDk5wzZwiUc6SzKPlEwxbHB2uRZ14pShAop6RkfEqtqBOAvoU0ME5MubNYDLb
1SHrMp2Mxo35stVV5AP3HkBfEMBC7lu2tCYn0pLutuBgNG8xClVdBGldlAcf5mjOk/tzYJplLcmG
1VSVaAAnF+quUeJl2Ad6wAEf57wY9j1CB25R1oPNwUGdM2Kbe8Sd6sUPSsBFY3XZ9Q06Ymtp3aCZ
GYxfjlVCS/c4336t/NqGCdAhWznuUKtgwfCuys7DKN8V/XK6/+amobUQLtTqQgaXkQvjyzEKqvMw
77W6Fr5RVi1tz1vUryFRJmN5iIfy1BeuJXYNfqOjtKoO/Z9dE+Hsky2PDGdcf8BJAl1s9w1jGl5L
rj5tV5kp1DK6oKcfw4CDqKPJPecl79zKYvy3ScxdpqOwUM+ggD6p8LHj/f9md8pxHV5f1TAvh5aV
14y6T63Kru4M2uUYtD6JT9d9K5MOycoollGvW3vo6qFhOa95fiULpVfl9HkS5GtwiaXX7zun6iis
uMAuxXHr8HHKnPKvRTjk0a3b9cP9qfr3tuWNM7eOxKryvPJngumPQHgfbvxIYnAZrus56t9B6u9c
AdnAeQRpLZHISOCehh/D8EsxfWwGAM6ITDz29f67GOJJR275Qd9Ip8/ip6l0vtOO/WDbX/tG1vbX
fu2AOXkEkk1As7DYmuNoLZ0azh86YqsMVc2R+nBGXuTBQbSWeZ5IcH4o2R9E8UsyyzXircr41kRp
S8ImHFYXt2aAKXonnU9qfcryKqnWBhw4h1b9AujesuQbEq/OgjO4m+Tz2uIMyuYj4Cfl3CbKfz+Q
PHFHmwKUYftAtTVi5HXFQLtbPK9VdxbqTHE4jH/L2nIsNPmS/9/9D0SM1kzUt+H98LqI4KkHd+19
ZzKtPDqcawqpBDIKF5fLIk9T9+hn5AiU60Dzy+B/7dwTX8ujGP8OMptEsWlGtDxfxXJlBQ7wz0IG
SSnfRdUPMDon0QgloIf7X2WYDx3q5aBm2G4eHpFH7zJAdbe/J//o9xaUl2n0W/S82o52uGAAZydO
6aL4HrVPbvTMtoeCfLr/7obQ0JFe8SZGX8xiuVS4xQzQcpmrD33bJ14OIlmyHYv2RweY1v2HmT7l
9v+rT/EpGDeYWsRz4bQHb5MHHgo0U199m+uaHqAFOgCmGfaKNHjE+fTgQQYviVr1DBlF9EpWs+Ur
DB6lA7g2Maxy3dC8NEPdc1LXcv7WzXUyInEOlhtyQwgSLcJJpwCGbjbxHEzxmShAZpAw7s+BYYOh
M+aUinjtmq/iue1JwnOSBDxMos62NpneXNu0gy84brYCw0M2N/jm2WBKpoVD13CTM2S5cZ0hnrGb
vpAjT5uH9lokUAo87tx66TAuTou5K7oB3hn9KKHLk33vouN9oxv8UgdxdTJqOlzoi2dv+TTKb7lS
SV4khbWz+e2mcJfpMK7Zh3ZESfGA9RJeUAe7IJhP82E7QOX2kJ/3mkgL4EJAS8gBdTNIJB+aQiYo
tEaFZaPxNhMuvkEL3r6TdFzpFj42TfF9ldXnSAYpKBmPbZh9G3vnsE7kexSpY5wvL/fnxbD66eCu
YRtpHmf4ninYnvIehMV+DqHgqxd8oMX3SXlHMN/cf5QhMHwtpINqLkonC4JHpwQnEFnXZOvcfS2J
TOfUiSEADOX3RjwPQwZ2z+nB2dmPz/5F2b5as0MeFNPMMDQYd13nw2BjYTPZ4628vFWtQA1kPdag
JPRC24W5YYnTYV00azLGhjJ/hv5yEv4Opjohv+/PoqGlhOnALt5TqFnkGBsbyOlEzuRBHGPQwCbr
EXLbZ2ZZMAzW0QFesz8EWP/xGLbxvycirmq2AUpNQ2sx7M5ANot4Es+5olDGCpKh3Ve91XFdTT4I
vkhM6Y2goHO/sY18u2920zvf/n/lhMvaFHEuQjgh9Bqcqj8K8WvfyFpY+kEUgqAH79xH7/vg4sud
ttA20X6taDEohjSLq6Oz7KbtsjWR5eRpMoeWZAEY9aetmMWzM12I89TZZMwNO5t/V+ZXZmZdDv3P
GhnQjX3nPHL2AsKML1WbqWMdZJ/Ccd13xNDhXEMHvfQWKhzPZI4GqDhzdpmX5uuuKdXBXEshCyXa
TjzTYd7QUjM34Eey1S/eXFvoH3qfbj87Ub5sS6pYeFZhfsAac6mprbnr7SSI8TV/ZFLWciCiT11v
fhDZ+5E/ldk/jGbHuo+Pkr8E09+ZtEH6TV+jeSkFr3zHM29O63g6Sv+7cJ1HOs/HHROBb9HcdFM9
Fb0HW4Gi8YGEsJO09aq+WTrA0Fr2aOpshhYI71PegjK/TQCHOswErJhTmLrjp9DtLDtxg4X+yCXb
gFYy6Nyk7eB2hzwAtLxT+TlvbS1Ihi/RE0oZcSQrssxpqNihqx1w2opfrAqfPTI9stz9CvJMy7e8
uWzQUE8qZefOcaFyzAedpqQu8m+jai07qTeXDoytZZUNvSdo6XTnNIrbl1BujyC6vXioTCRDkT3S
xcY8exvvj1IOnnObp1dLlN94ZK1ptaTbIB/zLEpK6l/XOE5LtKXfd1vTlN/M9+oR5VzLHuz3c+rN
3SmAyFqbO++bvrRkBtMXaBEOHe26ImRY0tDznxt3SPp4eGjRwVUNNrp30xdoYe16WRtvk1xSdOc9
z2w7NDKGiky2S3gYk6AFdtY1Y1XIbk7dLh/IM1jfHfkUoJ3Ldl56e5uFJ2jxTWK3HmbIwUHplR+Y
++KV78v8caZfsbk7NSCNnMrvNVkTOPTJXzbLzBsCRE9Lfu9QGs+oekEzSbaHZh6q+CimCgQu913L
MPd6agqp8saqmpZU8Dxt0ffFQi9FOf7Y+ZHlG0yPuAXoK+/Ntwi8rwvciyBByW0GUi74mQVfam5T
zzJ4l3t78qsnVIXoPEiuLemcc4FrJ/5dhtN2hJTW9/tWMj3g9v+rB2RuWIAXSS2pF7K/InDzkBBL
u9psPaWGJfcPuHE+TKvKYsyC6k/K/1ot77YS/Z9deMFGJIiEJf+ZpkKLdMg9Ajs6zks6dvEZrSYg
3+0/xTNNXLozEnUyOF41ngM8/5JO0vkd5PO3pdulSk1Dne5tq6pu8ONxSdkARxVVyKCfqGywnTdP
3hhdC/DYaYhfs0imjtMfmq48TPSzO0+4H8FiFR1HidugrrNcOr09EX8Ifs4Sp+9swqeUefWuZ+X7
fs3fk5F+8vNdba30D8nPxZ+nec3hs9LznCOgFaA4mP1d7SAYXQtqp2yDweGQie49Z34K2oI+9cVk
41s3mUcLaJfkNe4IYR5O8/drFCRRtfwMSQZQZHm5H9KmR2ghvWV9PlEfoYB7vvcyZqegn85BxD/T
yoalfnvV+EOOsxfEDwaOR+SyO5eL+76qfvWLc9r3AVosj3FGgtJBSp0D0FSErVTnRdTel0WFyyGs
hh/3H/N2BgpiLXMHjlSc95iKNnO+LC4ktBgm3pIa3t6jBbGWtqNlrHk4YD8u3fUxYt8biZJLNIiP
VemrRPgget73FVpwT37hqlKtWMAjgDaKBTyLk+2yxWAhHXu8zTUUXN1lSdfVI4cw6/kl9idqMZHB
iXT48VB72eZyjD775UVSiO2y7TJJm2FMw2txvA6dP/ZhNqdB1vXqGvTZ/JFAUW66TNPC/tllfZ1c
LcPlgdfN3ZLWIe7UwX8GeW9lCQPD+RQCwP/NzatL5gEIN5UOkiT9WJzytjxXZZ14hD60gbj2lY9C
bZ9Ga2w5WpiMpi1PiIKxYOiLTXOencrZf4pXfmrRuLbLXDqcuvOarqhKrBvBAMJRCK01Vn5Hk6/e
/n+1kdnWmPpO5y1pFYjDGMTPHVGWW0FDLOtg6jZ318odXExy8+KTNqlKMJo2hza+0tFid9Pba1Mt
K+wnhOfjqIXGNR6II1Xl8b7NTVOqrUSUzwCCQy88BbXKu3BbH3z8Omx+uD+86c219ScHff02Bq5K
22n8sgxqSoivft4f++2Nyx8aoX0g13IZVpWKbTzM4a+6+l8x04M3oZgaRsm6DEk1TRY7GWZZh07L
CFJp+e1hXoOrRhYn5eAmEgLHG3tp1WCpxpk+SVuVlrqrZKUWlU5t/eS4gOWoNgmAtGOgyAXU94t0
PrelsDzNMDk6ohqXN60HuMqSRkMt33XjFEEeIQwtkB/jAnVzuVcx12a+UuAyUCkf/AMHIXJBvgbz
mTCAPQR/iRk6dcV0QP+EJWWYvuf2/6sHyqmRZRDiexy2HCowAFeuvNz3NUOY6KBlF7gUqFtzL+1H
dLxu7GGQ4twVtjB5+xwU6MjlqQm8hrY4yPWSH7ooP8uxvZJhu4IuK62X9Yl6ha0kYfBkHcssPXRg
VjGS0tS8YH9fOr8790fgvBQgKtllLB3SLAVahP0Ny1UZ9tcwRo9q+1ivlpz69gUrDXREc9hAaHzi
9Zr2pEgorQ+qhBhaDt0WFiZeLRPuhonPnRMgvScy+gcRuFcoDZ33fZyWA+OKBjz3Y5XKLGzOa+w4
iSum+uyo0bLzNDiDzlAJHiE0XgEHkM7qHUHDfAjkUhH6Bw8ytE71EPFyX/zr4OcGMo3g3q7WlNBx
gwS2p65LqSqLoQzRqCOfZUNktgIokPK6Oy9h9gheSYuDmYbW8mGt0JrQQS41LSY39dbgZSbCkrBM
xtfy4aq2jAJbt6YlUOBd/nFQD6v8vg7BA/P+WoiNAN30GC0vipUJdN52Xkqzpy6AQNuUrOiFmORn
5r5XhWVrYkgnOuy5DdDWWq4IlQEE9Tj4HWU1Av3mJnX4E0Im59H5ndmysWFOdAQ0WDHdMisqlXYN
mLuywfknDmbLdxhWXx3+7LTCz0PcJaUMjHgZOoxcD3IvWXi8H9K30P2zkh3obJU56nLZ7ZiUMmd5
qCCtOLgQs4TYQTKFNl0G01RoyXANFwJeW0xFd4OhBsEBd9fnwQNVtwiTLC6TLnpEs7clQEwGu03S
q0yoNoX9FkGA1Gv+WI31kZD8fQPCmfsGM801+e/wwLhOQTtEKm2iujrR0VsPKNN+uz+4yVJacKPN
IJ99jggU7Wdwthxz9z2nS0K9PBHOfBjbf0roi91/lslOWrRHK7RG+7XaUvStnRonPy3NgCYcG5uC
aXgtypl03WyULezEyQfSZddp7U9blVlWWMPwOurZAaKOAkW9pf3AwBSQJSLK3o3Trs4AGvyJZAaQ
mXLkIZDcvMQeOgSszHCmN9f2uRNKpQ3bbvUPp71GznyWNHwZ672G0XL00sXOGgawe+YMLxV6T1km
L/Gy7vManYRyzDyez1WD9ANYEnWgiNg2j9FmU5cwLEc6cpnO0wiyyFqhrrL9IKI60kAeXdlWCapE
lk8wRLAOXF6iwRvhlDhR+kV27FvQF8/O3tqNzkYZce52I4u8VJLmmBdTysMH0MVY3t1kHy1olapW
sQZ0STsKDsfiltG8hJXgB/x716pAtbDd0KwA0Vc8gBXfufOPE30aobx9f2yD4XWEss+6mdSQ+0kb
b3wE5eK7rAgsQxuCSiehjPMYXQ8dXtvp8svqqc8iK8/Ciq02nBt0fPJS1LKZGIaf2c8Q2Orlaybe
FRQ6lTa+SJNttLCtwazSrSuesDpBUoBvcOK77rECnYgSsIEtnAPkQydvz6xXSeaFjziIXu5Pqsny
tw96lW5xBqhGB3cOKR3o0c/XB6cQL5kV6WJweB2DXNUOCYHEVDhPDYcBlF3gW5IvcS5PVYd+xX3f
oKVdx2eV09YSuUo2j0oG/kMlJ5mg7dXmn6bp1eK229BqmQWoRQ+kWg8FTtC4NK4Wy/sbdtQ6LDms
wBs13bY8LJhPYlySQFwqv04o+TVOLIlsex9DGOjY5BAy0Ojrw2RMvYMv+QyFJxeVaSJU0vjn+3Nh
sJQOUlaAYqm1xIZ07vwfUxbP5yEcbdTSpsG13Luhk7mfwS2Rjl7VJnVH+CFkuzp2aaATTRZRlbtZ
FuHoj43PQUy49Y4G8h2iK7Vla2t6/VsMvoo132VjPXlIvkHeP47Y8RzAoWa7WzINfvv/1eBUsDIP
3MZL58wvDqqLxuvmNONx37Rq2+YgkAFVBLfdTe+8d9GatHa21nfDCqTDjvuIdeCcgferEKRRoTjH
kP1ovJ2hq+PHMqeCTxI4PSYXK5B/bprV4uumMqEOIHP8rPMXyVUarusDFNd/SKSucoiepCCPKPac
vFgcI689hmjv2DUROpSMNM66+g3Oqi5aBUfGTzgnW5Yhw0ToIDJv8vyQzQhdhTePcvDpr/FDt7TX
fW+uBS9romD0K0yEoONJyfbSO7aWIIPv67ixoXcZ2E+xaR5rNiex4v0jGebc8uImu2hhu21uoEiV
3RAY4z9Ft53B8ffsl9JSITC9vBa4svSlW1AMX83hkHQu/USa0rZnM727FrdtlYV4a2zI+ZL/JJBL
2PosifN9Kus0+Bd69WrVYTMtOITEcUkil3MfTocwd05t1Z/u+4zp9bW8W0+ib8YSBd+wGI+Fg+r7
JI5TsavjAW+v7ZaLNq676ba3Kpzgb1wojMdlk4Xl3Q3zquPAnIx3o+wFdiVAWhyyei6v1FnF5b5l
DBsrHQTW87JwohGWmVmJjsQXJS8DCsmqtHilaXwtWv0xKEYQgbtpA2YuMTunvqxemrw8jL1NwtUw
uToErGFBWHUhLjZjqBv2OIOiY/e47hPToYHOPTmFfqNy6E2m3uimJRs+5zOzrAgm42ghC3AFY0t9
W29wV+3y9/Mcf4tAqhQPvkWIyeQ8WtwWXkRqsHuoNO/67YV2bvMB5OM2xuu3G+Eo1cXrgMly86am
uIhwtsPC1qPMf/vOL7eqASStLrzF7mr72sZ/i8ZWebg5zhuVSh1kpmYQmXkrZpvWv+v6hY7Po/fB
jx6m+ff9iDCZTFsrPLfxN3q7aa7HXxmuVdWUWfZtJkfVlonYLaLRnWcXsJ3qHI/zqaPuIcvj4/0X
f9ubqE5r6coC0jHegFCj25HjWlEM/DoE0D5zbHwTpkfcTh6vlukae/COSNgGkOFkWE5BsCWs/19b
2dh03jY+1bFl2PUTv4XYcyp98S5S4U/VDV/um8c09O2bXr/7hKY0MBm76RAN75YhI6dC5NyyjL49
tVTntuTQEI16gkVilO5XWbOk4dP7KA53bamozmfJXZZLN8S7l37+i+XFqWAR8LqOrYPB9PraMqFY
hLviSsEzi+AyeFAfjpaTM9fn+6Y3Da8drDtWDqzxfDeN8lKccs78BGC48eAHm7fzEVrU5tESdNkA
C1VVcykXimK5/FBL/rDvC7TQjUjVU+DX3dQR87m9cZlB2IKW42nX8DqOrKla6g8O9m6iZGfPiT4M
4a8OgiD7RteitvTqvC9mHC88iD9jG/euFJBUi23U5oZFQaewjIV0c8gBA7OUu6chipO1oo9NP5zW
zHZhb3AgXW2YMAUmkxjrjo8bvGjuDqHrPxDF9jmPjrpqmZdFkqIUHDP+QEV9Iiq8VsRWbjC9/W1F
erXyFGRaJ9/B21e9wso5/a34dPZpYQEUv132oTr6ahCqKyAkvab5tCUF+YcMfVKBRXR2ZhAFOslW
7qtO0kiL43iM/bHs4abSEeJQLZ5IBiW/3PfS+M3EDvaF/1pp4w5zs8pbUx83tQP/qx/7JCt/RmI4
FKheCZ8fHG6jOzTZTItnz4+hXDKSNS1afsjp3yTKjurGCjlcJ9ElVT3ti2yd1tLphdiIG/rpptix
rp2EbzjGW5kEDa6lY7IyKADe4Bg3/NL0Y2zlV6LiGSgjwFzvz4oha+oAqbpHW6FfOIDKTHn+lE+C
fOuXtrG0H5le//b/q8ho+ObUK8PBafXQkOdt35stO+Ybs02z6e21yIsnKDgIirOTG4SgPZKBTDqw
re+0jZY1IZFSekx5frrk3rluuvce7S3dcSbDaJG2LEzWkeAkLWZ1brwtLZrtUM6NBZhmGl6LtXAY
BscTkZ/21RKdVDk9QhS9RsUj23fvS3U4V8nGmDoBgKwVYEhRXYKOzzsxZdPXM3yAjuBaY2Deiwi9
S/lN/qmvzug0OrJSnu57vSGl6fAtLxrDMgOJexqPA2DXOS6RsvVX79NjxjdL0jE9QzsZg189mwco
gqQhhZBqhIaZ7auvBKi428/7vuL25FfRlfm+s8SdgBOBkykQwaF2msfZz86LlW/U9BG3+Xn1CCGC
patXOJJy5f/cpfq4KDfpFfkWgoT4/leYplqL4UZSFzRt1E9Jxh+WQPwqo/5jzb1P+4bXgnhjm4go
2zANS3tal/o8tpDodFqLJ5neXgtkL8KpQ9Ux5kAVf5Fo/tJFLjkMuU0ZwzS+FslFW3e0djDHUIX6
2I3f6lU8emI83DeOYf3UhYSXOCRLQDC900L8dKaDfyQKur+7Rv8Dm7WxjNMGMyvG+Ms40OXQOWCz
3je4tumtCgrmswaJt4uj7w341pK5iX/cH9tgdB2MNSArbqCXIFj4y69t4X1pRfcQTO6+w6QOxhLM
YYSixyeNwGlceP4jaD6Ad7chrA2TGty+6lXMUljdAzoctw0j6rfxzL6WobS1nplMo0VrTVxaisiB
xzjRhef5kUzVxymy9Ue8PbwXaNHKOxHImYowHaB8msTrtJ0m0vxVhZMNlvj2iub9QUcJFsUlDD2S
5nNZHNtoDc5qmcqjOzYsGb1lF+UM9XTuyShoug7XSWHa4jK+uWQN6bcH1Tj7+us9nW4yk2Dz9raq
vFaifRoVe3Ic2wWPwUQ66MoPSxBIViRMY/SOJ+08FI9jP43ADqpfZG5cy7nmbT/1dPDVVGQurlF5
kM68vQ4C7WFLPNoqHqbBteyblzjJsBrnYZejmQBHpujJhaVO9xeI2yh/Fimh2/rfEFPjULXD1Mdp
FYsvDa6B3c095V75NM78FEI38f5jDBeHng7DKn1SF/7QlFfFhoTM3hGcguFNBiBsDrImB+6KE4u/
9uAHuv9Ek9m08JbBFJEcagqQ8uh/Yk8dJAwkijsH14IbOxQhJqnKqyfyL1vlhAfAnGbL4P+iE96a
E/+/c1J7LPNzhxVXvyPnaFvP0FFIYn84+3z75mbqoaDD96iZEiB8kh4knP3aHImoD8tSHfj0OR+r
06SiJydsLlGHQxaKt8wfP4Kr8Cjn7dg3a5IFKonJetiYeAjBBBD2+wpQns5Vmaug6OIYhp/moj+D
UMY/OcMYJrwpbKothrVVx3wFhZsNYdPFKbpgfrOFPnUOeQCRm+VIY4gJHfZVSbD5gBSOpcMUX8m8
JDUvLsG8nWjIf3oue9nloToETE2NA9rZgKSK580hiHueQDjJdlVvsJGOAOsKXNnMC4ON/I9zRnki
Zp7SkfWWLZFpfG07l21+mOHCIUjbJTu32EtzJtFXYTuVmRYMHSI0dSRSQyBi8DzwCCcCrFE9iN9U
IELaQpcwIsunwa+y7l3YQK33nznq/PqQeflWD8esCRdn1wkU9Zb/RiMJNx/gy4qmuerSIA55omrR
HnrP1q1mWKl0AFE4dZQ3M5bgZVNeQifqXUidV/vmSac4RCke4EUeMeBYsLayTZ1A1/FDNbaCvyHF
6iAiZ/amGrW7MN0WZ0oaunzD/fhLtK7y0FJuSR8GZ9M5DtkkCp6hfJS2fr2Alkp8ZBzyUjEPdz5A
yxY860oxU87SAPJ8ib/U/+fsOpbkxpXgFzGCIAmaK03b6bEyo3dhSFotvQdB8/UvuadZ7KARwYsO
EyEQXagqAFWJzN9JUh3iVHUQka2xsGF4xgyul1L3Ln1R/aoy0KtnkJJVbBiSfCXiiVoNLQUSj97F
MUkw2xbE3PRHZ65Pg8tCqwIb+f2EJVsFIeRT8DT0dtFaqMUAeE+bAAqnJ2/dV9tGk+XfgRa7Q1ss
CfG2N0jnqmcHwOUvvOkVLWyJlUQcEW5Y3TwgvC8zMZ+8irwlo/FoM3oyQNlQZOO+OiT5D6ioBlVs
HE/epaosEnlzvQQdMV7uL4HEj0QuKicpdIB9BucyuroW1raN3akoskF1apJEs4grwrsXWgyr5eHB
HD+2nPpm25ySiYZ9vnPjEKmoLNd1+yyPbTT6wa4ELYlgqmNogGuK3fvzgjkR9WvNNBnygi3epZ27
oByK7Xh5mlo9jDUWgsIfIn7G732rIUS1pU1Za/addbELgIBat/f81na/3x9cthTCKbCoysYca6QM
x1wPsbeA6qULDWIdGmi93/+EJKBFQqqOoe7pcM++uG5xgnRLQHkT5eVf90eX+aoQzz3Pet3WMnqJ
x8a7rGyNnzOgin/dH10ydxFsRDjXatvUQHU7xd3VhvraM9T86JW3lacAoktWQEQceZWD56NbQtLy
OPC64q9pjC/1uIRQUlTxSsu+sWWrDyUOKHwWK4B89gXvkxffHCo7XNyq9YvWQN/KHVRMMjJzbd//
8J3c0C3etxSuuqxTE2aVlaQ3L6lTN7DtkVFF8H2+5rqoOdk3Ji+92rUvM6iznNjHHWzXOQZMmv/+
AcOiafZUw1fZAH0e91kb7PNaOIrRP18GXeR4aacFerdt5l7yhTx6+RJU8/o0eVXo7BMft3RRajKv
oRziTItzMalbB7yIDZ9Wy2lPNOhiW37qkChGYKguDeQswZOysqHx3djx+CUdckDH73/m8+UlIsKs
HAtgN1uUE7vJzQa0MbQh9ytI+Q77MpLIMdaD+zZvXBwxKG1tf6nB9wxJNtMHQ+6+uh+ABP92JIfH
ZRuPGurcJu7AjJuvnLhzMLjdl31GEjw1z7Imt73tN4xA2/jpTOglIcaoYsORLYJwDHN5XTprN1mX
mHL9GzNpfyFg21REgmx0IWtnTT2XXb86l7aDhk7Oaoq2PHm9bxpZmIl3qYrYCwW47AJikbe1HX62
IJBrxvhHa6ieH38+f90Tquk6ST30fomNRw3k4iz8UujLLu/XRcjXPHhF2nWTA2LWys9wmuBNoYhf
2azF9JyxWFsKHIq6NvcN3fC98cc+k28bwofEn000KWcbaaeo8t6vy/JsOsaXuVp/uVzVXpYt6/ar
PnwDrMqFaU2GfaFW+hO9vJNptg8lx2M/Jcfk5/uXLjJMlSB70hgKbReonvtDdqItA8mU4oovsb6I
C7JNzg0v79xL7AyPsTdrIMV1pvD+AsgGF5Z2XlvIw47YuLR4oeHktMPV4Mrq8Oe3Gl0EBFHD0vCY
DXaZzdchvUA7cJzfscgG/71v+sLaLnVlODgh2JeSeF/M3tF8Hq+qd2wy2wi5mMes6HINtpmGPljr
+oIGtuK6J/FJEQHkaDFwMyDAuhhgmkl8zWzpAwg6UjyiAv1Wri8qXRPZbxDS8ew6Zb4A93jxDE6C
osQiu6CLU6RjSR1Md4V8bGSGbUHt1L0Yqz6GHKytYZzFmV8RPOT3RpqEKzfyx4rUoHGeneZQtIOK
iVpiQxESBFWHZS3ZSNHDoulrnAIk3ayaE+arxvymMPZB+6FxLOSPtUnqtUc45wbEpcYkO7EV5e16
KSJgGfdlbxEBnpLZK/rRcbExlFnIu577rE0VVwWJE4jgI8NiCM20ti5L1jNw+oIYAbhOy1KVeCTp
TxS9XTR3qN3BdS96brzWzI1Arntp4+awK8hF4dspy7x54a1z0UuzO0OHdA4HN/573+BCkJeFRTPm
oJKL2t2t6PQGr7jMfcyDkD/5t+tgo1kq06pQEGHjT7PSosROrjRZFAcWmd2F4B7SbGhonnsXHY8E
DJb7g0feUrPdt+2L2CNKIVbRZZN7KYu1BeCOxmHT6KorkyR8RehR46ZrwTMUixwgAPw2dv/HM/rG
2vJLZZuK1qfsG0LoFhVtmi7z3AsorRuwGrOTM+C9TFc3B9qaCjPJkqBIIzVQs/YWoCIAgqTWI3Gc
W1X3LLJQDttKOtSfa68MhvZHNX8znETlXLIft/39w7mmt4olzwrNBfECu/Lmtqbpq5FXfsz2fkE4
nZVW1VmclCiPUONPX+gnvLFJfU8fHqEqqbCe7FcIO3i8FmmS1gk6QV39ZYqzS0a1BwsCosAcHnaF
uEgf5bpVMhcO0lOFNlz93oza+76BhfB2+RQXmL6HvErKoK3jNNQTTYHplCRtWwhuwAxqQCiQmJze
IT43tXdjSlS3NEnmEAFJRryA6l0HIMniqfaYLaBVHHKShc7S7uMF0UVU0khMPFBuEd9V36AgNdOK
Jf5EZ77P+CJLFHVzr2Sr7QD1NPzsO3BdB3Mco1m/a21FbJIzLyUn9Wq/TisKwQka9j5tgAa/P7rE
/iI0qaxLy2TV6qEWQh4Bm//drZ6vNe7x/vCSc7cITXItKODEW24Fsyr1k7w+lDZ74Nn6lxZ7UTyq
jmASHxV1c/t0hfD0gJ15mor/eX9AFaVYXJl9hF3ZcoyFr2mPjpexPFs0f+mK5lI0OzOCCE7CMYUX
zujRi0Os0bemoo/cad3XQ9BFSJJmtWs5lChS1NwLTYeBCHU+tQVRPAWVGV04c1ts0HoLZ8WL3iTl
sbB5fcYrqfr5vutI8rEIShr0tFxNzqC40nUnryEh193nqfhJcXG+/wXJ2op4pMRwOG3H3r6MDnsl
6+IP2viSDSqxQtnwQs265jXebY/opGm2djOMOGDZAHaHTjF7ifVFSFLaemtGOpTdrbnLg8x14tBx
h+/3TSMbfPtNH7b0AmzzzbIw+9Vzkz8uBYAGhE0/748ts8v2zQ9j60vX9mWMUsvM5mtOnIcsX5/L
pv61b3ghYulSJoaxouNR6na0DPqhHszIafa9/9BFHqghqU1EUAfAIm2iQlse8myN7En/a9/shc2W
cyd3agN4kQ65Mon7lySZoj6ZFedQ2boKIWu6ldk6TYI6yGw+TZX+Y8pbRaqXDC3CgUZzcVD2BpLT
TswvGrEftO7v+zZx4Rj/BXrpIgKomsqC9QaaP6PNDkZGo9TNz8w0rmNaXAtPf0io/ef+pyS+KcKB
Gq8cSWOWAHGW9hQ1Wf2jNPL2tGjzvsKxbm7p7oP3WzMvKAS6UaEzqofampvAZjiZ75u+ELZx6WnF
OiNnApJ4Xa3qaLP61S6qfSdBUZs2Q1HXqjIcM3sng5RUNvwmYAII789dtspC3GpVPXPQongXz8LL
xpaSP6ZHmkPu5E+xG393xvK7npqqr8kWWjgxc0ezS5TVPNAdtQ/AQT3qaF7yVNUokwWDEMZNt9DS
G7nz3XK5T0p+jVmm6B3KZi6EcI+3BwYA3y66GTl04fFKZtBQdVTRBUm2XRHHlTl9pemW5V54Cq5u
N6ki3g6JP1hoxg37CI90Ecu1Lj2jOPm4uK9AxsEaiihuuUqqQ2J7EcrV1bWRdQVKgbY1jIeJs+/g
ZVBx6crMI4TvHFdFPuN9ySXhWTBm2tFIrfcJ+otVWb/fDwTZ/IUgrsZ6qEvu4b7iJN/psup+01kq
hgeJ94iatLTvu4HPq3upaY9btB4SjVxAgLLnUEJcEZxkFrlpTiA2ug11ZOCR1S7wH97YCB2xfiyy
yi2W5tY2T7P1XqqOgJ/aGuNuyehDNs5IC3KUeGpuDK8BoKJUoR4JJL8iHctGF06ABimIl9tufZtZ
tBQH1z3c95Dt//9nQ8SsBSfkJR5M1B2sAVVeH+IqRfZI3Ue7PDSx4mj/qZvgC4IPZjnEsF2qN7cs
HkOSHhP6q89VWEiZWba/fzD6MKQu4xbMUui1b7KfthHdt4tsYGELAUaEmtyL61tusohqZqCtitaX
zB7CdrHMnQP+AYzczni1oJ9m2vq6qwga2eDCZgG60nLuKwyesUOOgUnhu6sKqiYbXNgu2tpLl8rx
6tvkvOlVWFv/03YGu4gtWjXNwQ2kb25m82R4t6IN7y+jZMr/ARQZZlt6LvyjZahFWKcEmH2+iwGY
uLoQk3QsraQcYOxqweP6Pokgg6AI989p/DG2EJcam7Wln2FrIEncF/cyHOMw1f3sPC++dswvza9e
kQFkJtr+/iGEeg/Swjlz6luffbUtgMrPswpELAkiEVuCM/a0ljqGthD5SzSNO6csBGdBhwbFaK2+
dfVj3ATMfSxU6DCp4YXwzPRkqTJrNK+GHltfLDMljyMY+IJirHNfz4FVLsB/61tz/j/ekZdGTy9Z
MbbBBs4P0n5foxYOIEQyq4pUB/oKCcgFP3kXh2WjKZxLtixCHE/ukta1C/OteECet0nUL7pi6H+y
+n/3E0ckGsqXuEaPGWO7X9EuO5P3NSyiTXl8OOSAeb8voXEadyU7RwSeZINbVB44sW7t+kz4oR8e
Jk/hYZ+byBGBJ/m4lvnEYf2aOze4W4Ca4B7GFeJ4QmQXrmEaWoxZO8bfc/6l6V7a5nVPtnNEpiEz
HomjdYzhlW/7VmbGi+Elp5YzhVE+zxSOyDSkLUYKlAbWdkjyN1YAH+vGb2OsOopIQs8RoYwl43Vv
kS0ThdVPeuiOaQifny94K3XQr/Zr8f2+mWSLK4Q4c1ln9fV2aBgfqPvWqZpmsnGFkDWbdl5iAqcx
zPcZ579Hp11sRbVl847P4kqIWWeCdpYOEvUjxKp9nhwJO+FdZ2CrAAGSuYtwxoQmEE7qaH3DUUe3
HxaquOd/fr5EQ+rfuwtoV9e+L2Z29bL42jfEHyCHzAi2sAwsLvuOD44IJyoMPLvqWgsbjfcGka5W
VfWWWF3kFuqgpFKPFDt8Y1aBoUXGgnS2Ptbjl/ueKIkoEUtUNvlSlhr6nJMByQsO6YsJxWm03PYN
vy32h619tecSVTSjvlHz96K9rv3rOir8UeYvwhac58CaN2wbOv+JrsPZIap7lMwmQnQaeEhgD3RG
dFYrpG5Bjv+LqXKvbD2FCB09Xe9zi9Q3Zi9+l95I8Xfn/QQj9n17y4wiBOky5kPtGUlzA5UcHrdb
IajTFBurxCoiMKjUG0qSFTOv3Z9l8oAdHMJnimnLEq+IBpqdttXIinn37/VZ84nffPWCDPyM5yZM
Iy9cn+/bR/YjxAMzdN2rYcaPcOrWt7KbW/Gg2sVHAUDCtuYfnH1hJqvxwBNHfQp+q575c64ok0mW
VYQCNQDT1HmDkfvkyoo35ihOAlK7C/EJfVAylSB+vxkvPExO5OSG5BFtO3+N8igJNcV3ZPMXYnWx
IeeNUh8sU9DzAqGM1eWK9C4JKBEMBF6UEuKRHbsaFXtZ+XSjnRmtaXvIzUTxCdnshZi1ksrkfY/d
muvPS/Gr0BQwXZkzCsFqZ85aaylWlcc/Z+290Z/n5f2+n3+uCg/CDKHGVEPvoJg1zFk7xS/0QE7t
1X1bAzOoDklIw/tfkdheJCJyObSpCR7G3obmMW4PrNWCeDwuZaMYX2J4EQK0Gjyue4IUr0PEqD/P
8/H+vGXjCoHqgisRz7txzHPz2W+MB76+7Bt4W+kPGSB1rHIAOxZ2awPvhl0nKM1cMWeJs4hacPmk
p5q3XZlcyiFfYUX1ij3PVgm9y0wiRCgDwbIxGvCX3suCruHgFVApmMqGFrdTFD9WYztUt/bfdXIz
+6/3jS2ziBCWI29aw64GdnWYdbD7vyCVB+09FSODbHQhOJ3aTCAZD9/26CsuSQbNfQ/41PtTlwSO
iOIZeoDz1x7n9Kp4a5KnET0P/euU7csrIoanjJMUFHtYS7IcSudFN8J8F0qCOCJ+Z1rKzCxseGHS
xH/hMS3zEUuKA53E4iJ6h2XrPBMAjm+Dc2XoEVjuyYCy6n2LyxKiCN6ZqKY3zYLR2WGM9KgOm6A4
Qtb+0BySgwoBI/sJWwh8iH9n6dyEWjbMM/+vHh+T5VG3FKUGmcsIAVoVdTvp25VxNDj4e69pf+VG
4y9acN9AkigVwTvLlK56MyJKF8s+j3l6LfPw/sj/VPI/uTmKyJ2084y42dItHvF9I6F5bdfQ+kGj
+O3BDMxIZz7oggdHtdKbRT77nBC5FU0KNsSwlHcCTIsc2kN6cL/oT9BjiKZzGqkysmRFRExPMRda
Tmb8LMqXYJ6d09qbkc0139YdxaJL/EkE9fCVl/qyLqiTsffWG/0SkjzZ9O3+usgGF87CKdWaJNVx
tTRNO4K6RNDyOGSWivtNZp7t7x9jgVhaSUwsg1a5QWEfyu5YJ3jk5Ci6OhKHFdmF0IPWDE/HzdVe
jmN/5qPitCczixDDxWRWQ1ohN7vNX5Yb5d4jOAnvW1w2ZSGGGyj4dnxBgw7yU2Ft1CGZVfv3tmif
OL2I5NF5Mna5iVmb7rHLn9cx9ZMYHGoRUPiKOJbNXthvUQumCGXMPq0OaIfiUcp9q3zO008ckdoH
oIjccht4Snp2j2aYXNilOfd+ESahisxPsqginoc5pGP9AmdJk59VcRz690Gl+CK7Q4mInibV9DZL
EEfFN4iBJ6etUcIDIOPNixkYfnZwFIaSRJSI56mhe5sBTrVcveTaZk/E+15BVw8w//vrIHEhEcwz
AizkLau3XLWufp3NP/EK4Sktv+Ltpu8p9fVkK7H9/UNaaJYk79ItBmbiHBuv9yGte+xaotjGZMNv
zvtheBbnIATesk4y/EpzmAcXW9WlSja2EL6kYVk7NDq2YHpYGjhnQn3w8Cm6spLwMo1/z1yrm9mo
alQQk9H0TWcIlnnf7dsUApc12tJxio0qLiHgYX/xmub7fZeRWUTYaj2zbzPDQtaZ0B7SWB0sU/3a
9LPC4bcS7SdJTYTvpAOLbW+Cw/dGFVLzW0yuU7mEax779RwtjgrgJPkZIoLHTHoXlp/QsyYvBQ2H
4aLETkmCSsTvNOW4GG3GmtuSnTPqGyP3J+cYo4KrxB/JOl4iHVOzWBq4o2bcOv+eIisgfh6yX3Y4
vVuHKUyCLY8migWXrchmwQ/hBULsiVclzv8xo0+mOX6Nqzj3TbsLG8MINZNHU8qPu5xLRPeA/QmS
TltAGJDu6zMSzoz5EFBQOJck3gwhmqcyAX+fi6jomye24l9FBpKZSIhjD1hvnmUoZVbkCzpf57j9
Gjc3Ug/XjgdO+m2fcYSY1meeesk0NLe4eGvReUTXYdfDQOKIsKeCNNTLHFRdJvrWNGnEUq44zkpM
LgKfSNy2S7fgelSnR8e68WKfMUTgE0h/yrieUF6cmmOlJz61gzz9fd/Qsjlvgf3B42O3mTyKhvV1
qdrUL3AY90Fq+ev+4P8QFH2S4UTwkwP9xRENTffoNF+y8pzrk8+Nv1j+dZl/sKSNaJX7Of8ax1+9
vPCN/Gu7i/CQOCIoCpRP8cRanFpGOw5c/eTq31LjyMrEVzqSJBJEViZm905RdePWHdfqEAIovkfI
c62tb03fnXPPjJasjO5bUrZMQjSPjRHnRY/uoTMngPe77za1VLUD2dhCRLfO2OGugVtYY1zc5ALN
yX1zFmI4d7w0qSwsAfpBob6u4ZwrAkI2Y2FfNue88AbiLNdRT0LTKsMOl8f7k5Ydd0Wg1FCbEMns
t+Nu7xtH9whyrZP7ZRr96sE69Mc4UPVqJD9CRE7Nra1bTo6TIqtqP3btg2WoYEGSDV/ETaU6s2xu
Ifcn7V9AuKCyB+16cxcbHHFE5NRgGNmoAdR4G6s3kOdF3bLu83KRi0cHnRPDw1sk0Nqbgrhgq185
u/TeMO1tHT5kOoiCWy3VMW2NnTn7k/XnnIda7yocR3J7ETl4ypjWOp6zL1enaf21PXnQkG71yJkU
52fZmgpRyvTOdEGyCFRLqfvEyyLWMEiS7rxYiGiolVkMaOAZHcr2Vtu3YXgvVey5stqkLoRrkqSz
lqCTdVufWNifhyOt/PUFSoqIJ+dcKQomnxvIFoFRLTaxYc7W5mZBsDhg3poGBghjA/irivdEsp/Z
IiDKiRuzWGZckcw3ZgYrXocHdRgDfEXLcBgD7VhGyYEo8qfk4GuLGKkOpIhDu32NJFF5Jpk/+CW+
BgmJgwMmtW9LyAJQTIf3M5/Mfptjf4iPvpoqGyKD6EaBjHai01cQcPn5Mr7dH/7zdGeL0Klu1glP
u7a5NVAqbNFD6+x9HRhbhE2ZWmWsvIfvJpMVDk4R5P2uq6UtAqZqU8+4bSOo6YIJd5C+GhQ3DZm1
hXBunTmeJ3craMXML8rSt9beTzxFi0RmbGHrZWBA1CB2Ds/R04dVN78zvVUccmUTF4I5qxy9mWxc
Wzj/vpTnkq8o1ys8XjJtESNlpBodjRn5v+v7d5Be8cCqrF1kKcQWgVKjabt9bWa4Urj2eMDzYOOp
r2YVNE1ybrBFhFTaLmVKB7bdUpdgq5JVQREk5+ZhCasQb+T3RakImBr1umU9wWU4rvDAXDN9TkOm
2mNk9t/W/EMKmNqUEDbjNwyQIhohzkW86H70S7zG3b74YWRqzpRDVQNnwQkPlPhs1v7sgd/CM7nq
YrrdWP5717Bd8YhsjIM59Zl3TNlJG9FRjxMfpPPwziLIVLWmz3d5+z8UTOtgAx+IQwTp4zFoB2If
17yvT8vS/4Ladvy8z1xC/JYrdAUoxULM9ROWgdHrPAf3h5aZSYjfJckKOyaAxLgmjXp7eixzM5wX
Gxxq2cVSSpxLFlyEU2HgibQF0v1Er1URTsOlVaV7yRqIYKp+LcoUnOl472IvIehMH+2+BnGzB9GA
QbcUcSYJBZFayZyblvcbYqvNWzxo6CKPqpBmsqGFjZZ50HHTB2zrKYuPnK5vfGcFwhaBVJ3rdFmb
cdSU8nNrHUB/e99pZFPe/v4hfI2016aJjfBHvAZY1uSstda+c4EjhO3k6dD5zWANC4zPCWhE2/TP
/UnLXFDYYvUq1oaK48lLV14raGxnoGX8e9/QQnwyOyt5wuAdI7VP1vQznswnpipdyIwtRCjvkrog
CywyprZv9GXYdqrbrcQkImxqXeYyNWtUkjSenzTonVWa+z57qgeXsuG3SskHNzGrhpsgiWluLuQ4
uvYnZY4/lC/3be59nt9FtBSYYOzMc7qtujb/JEU6+HGe+Iy6Pu/Wa9ajRusZpq9Ng8LpZedvWwhU
ry9i3dZL1N0uyWs5Bt03KxiC9GCHaBc1fdicjbA4DPsOVvZm1A/Gc8GFlzSphUCIl4DW5bfSWCLb
nhXmk62NEMKsXbPUSXF/1CkeOIcTO7Jd2iXEFqmS+IC52xQrU67POcX8L1QFZZOugRDEa5H14ArE
2G7hF9+g5BkOPhQq7XOR+ROuYEF6anGJ9BQHfpmVhMDW+3Ip8EoOyCUcr6bxh1cdLbbvgirSJ9lU
w0MwAwvM2Yn3gAq0D6v3535wSHKGiLjymK3RlvZI0JQE4LyInGoXfzGxRbgV52NpZzbSKGF4XFDO
QYICRKzvEvPA8EIBOiMGeBU0BJlJbN+pDkXB/c5TXCgkOUPEXBVJ0xhoTeC4Vurf4padwO320ls8
1O3yl62nx7HaGtmAWNxfBsnhSkRhGYkOBmANRxOn/dKzt6H8NYAHaomf8kkldi5baSGOK1omMV6J
4ifZuR+bv2OqmLtsYGEj1laHgwwbR1sOmvatH8UhX3zfLJKoEsFXCbNay8OrbQQxzuTLHORrHYKy
9/7oMqMLMVvnWc9jNPVvmp4GczkfPHN+If0alNoaGWzdl59FTTcdaF1qWS2eNjin1HpK4qfS3IV/
t0WoFa06Zhgzss6gPVvuU6o6KUuWVMRX9cTuAQ0pttcv0O3IqUsOkAhVnWO3Xf2TC5e1rceHDUuH
ei2ZeuIecXwLoOT5ovPvPUsiYhKfziQoO1WrVLLCIn0SrcGEo2/ZrSLjH9qxwNVKHPjfs7R+bAyV
Lq/MWpv3fvg9SdZw3TQd9+itbVS42Zeu6BXYT9kP2D75YWizKrN0tJDk+ACmiEPs9P5A0S9qDoOu
ejwum74Qv3E285FqOPvT4eLwQ2zu2xJF6FVFwTg35vB7nrzOw9FsQI/fH++HriQxiMJqJeuKrmM1
7iv6TZsf7BjUxoortMwcwikarUe06zlS/zKhs2gWZ+qq3q5KZi2irRo7z4tpRTrD+69w6s1f3kRf
+jVTbFoSQKktIq7AbpOAoRW3remFhWNED9r3LkhANBDq57T0WQQmk1NWBMqn0JIbtYi8Suhi6muP
PWVe5j/DUEZaiw+X7gkojsP9lZYsh4i+Mtem4tOSYwtor3PdB7oSfy+bvBC2hjOUzOu3o4/+3TV+
e+6bWTyW6DTfn7issCcSKa35oJU5iat/kNX0sD22bq9O0EfDGXJakerkKf2OEL8oCVgzyNYA+Lxt
XcfsBWIgr9BNu5hRe9S+zIq4kHRjbBGIVaM/NaQ0QQXx63xITvWBn4YfQ7hGZbSc3Oi+1WQhIuzJ
zrQOObIGFoV8643Ial48FferzJOEwK7pWq7DhDquA+aGjqZR1u0DidsiIMvMDGceoHVxW7PI0g6G
qjgssYYIwMoKmpo8Qbkgz5sHy9VOZOkiRIEitiQR8B8QFs+pVcwwNhuiyn5ewS9OtMdu7xFdBGCV
NaNc24q3o5c99PY3z4J5yl0kVsQWhfAKpLo6N4C5svOTxU9Zzv0BTDnGLhYljL/50Ye9l5eATKYl
/H2t8xClSMLbsFT5ucQZRZRVigJB522vdJP2GYBknihqD5IDg6h/pxWe4/RbkDrkm12/1dY7pCJQ
74c+mmJbl1yNDCFCicdqs/OAKHGbg4cjLQjdDqmTHdop6oj+YPLWp86k2NJkHirELMuMvsgzrbrV
znn1Cp/Z/9ONv63mfVe2EYFXM03mqh1Qd4LwZNh7euGPdhdAt37f+VwEYNXjWDUsx2pYln6OdS3o
clVFTrLQovpdbeuDnRZedYu7JoCQ7brc9ORn2UQdUyR8iYuKGCw+TW5qx261XS50XC5UryNlzfB/
SjYfAsultOr19Z+NxBl9yH0dtMf8lzH6zYN+IJF+Gq6aonQi+w1CDA/UsEcwyze3wnEiAo5ZFIpV
+7skEP7Zjz/8jC62lzJGQwrwfO/J60PrK2H+1tPvoylsHuaoeyq/0oB/6w5ptDNv/LM5f/ho2rI5
H7Z38g1KpB1An3jMrvhBMlsJgU0tTlM+4LxSeOaRjzbUzRVRLNnG/qGy/zBp4HEyw40BFIvJEA1m
F8YD9ftKFQqS4UXkleblzTinGH6ezCv645lPy7Prtoo4kA2/XWM/zL5x4zp1YqyzVVVHg6aHROue
vdxS5CBJihMxV/VSauOE0v1tqp+97kvr/nCge+SWimc7smObiLqC5qltoQCB6R/RXQ4GEAg4X8nF
PrToQPrN6X4mlTiPiMDiQD/zCnDGm1PEw8Hi6J+m3qRS7JONLoRxCX8xnW7F6Jbtg/EjtPCO5/7E
ZasrnJ7RFQf0f0YeZTg/kPXaosrUTIoDlmzexr9dR5vyhNcJPLMyi0OF6vmaJop5y4YWorXgVTV6
HEPX/bk3z0pgvswe4o5LjFbDTohXgt4lzcLWOJUqliLJTYWKSCtQQBuNZiHDgKtrjOy/nVMSeVHR
+PoYEFxWxtOwC/RGRbxVB92fMinwJR1ksuAsD+L8lcQKX5eEFBXxVYtV1HVmY/T8AQjlw3oqAu9r
haZOGsWBKqI+XwiIaf/bd1hdgrXI2Tb4/pc+/iiMh1zVOpUNvf39Q0YbtSZPKdjLbun63BpR1n6B
VtKecKIipGqoQGldJdhwjeHVag7m8NpkO4cWInUmPbPifkMGVH+PWgJCzFemIs3ZjPrfkiQVFTXb
qXWzkW0XOPtUFKDn731L9z32ZZ9VhGBtJors4poVKs09nsFCowUaX/OgajjKZi/ELJ9mkL2umD0p
kwAyc2OOZkvztPS7TlGod/3bX4w6Z2Pf45ic4bIyvXlk34qKyKq50rVh6vXqRoy/5iJo3bfSU9yD
JC4uoqpqPKkt4xJTLgp6xROIP1VSPqAlpbCIxOIimoplJKfUQc20GLODmYXu+GJbPCoy1Svhz9M7
FfmnNin5fN3OeYn2zOpHS+UqMrts3/sQ+tAoXSgk0ZEYFyMovG89lAkNqqhWyyYtRCjunam2ctQ3
LcrBH6IdUn0I70fQp0NbhogDM3KSJ2VjLBeUE87ZgA1E78ev+8YWpt3GNG+JCZFSpx/JSV/i9GXJ
4nWPk2PmwhlgTclIirFcLnNVXFfT/kqzxHe4qgry6YJieDG11CwnSd9CQlxH+T6GWLweoOyomLzM
7EJmyYzB9WjJIHKbeflpHKb2bdbWSrGRSuYuYr3mKdehYgY1gW6mESnaKB2rqI9VTMGfBqlliHgv
YprZulbFcolTL9BIFyDN/6675oiW0D5pI0OEe3EtdRioiqxLPyQ3iKIFGhseHX3XKyv8hO2nfQjX
OgOD0TTDeRrCXmPafWMD3ZMhMfS2KB+Gjjs8z64ziFAMxAX42XketeW5NMGlej+qZIu7udSH8XGJ
ZJqu5faFcy0EPPQEGm7fzfv/c3YdTZarzPIXKQIQclvpuFab6fE9s1HcHiODDPLm1788N96iP25z
iNBuphccVFRBUWRlHvcNrwRtxa0cZ0flxDmfP25bDmzo8GnJTegCjeOr9FksD1Jb+nKNIbr45DAn
nt1hp2GUiM2ttAcVDYZupvQOF8sjb5PzOu9TSWKeErI+a8pscts1rpmIGnt8cAOTGo1mSVUUmMyz
3KuHkYMXf71MFpoL1uBuMJIiamyu0mZBAsshZZk6sQuF0kMpWBJ2k98ajmzd5K+FtDf+mIxlZafo
AYghBAiQWTD/Q5P5CFo6QzzpZq+Eap/kdMSlgMdovDiy0f7QQyxvl6+rCK9hGX1vqmAYa3GPG9pl
63E9ba1JUFM38+vf31hm7OvZmtd0i52WN34o7cJeL0VG1mHPay1nKs7LDVJezanN4qCoz3NZhLlb
HuW47gsoVzlhJ2ByuizD8G4pvhaAV+M8P7XLrldbzF6JVyrSYYSWC4+ZtXxKRhK2+XKhRX7Yt7hK
vIqKJRma1eCXWROnaxO61XIeG9MzpGZxVYBXwjzZJiC/jRmzf/SLeJk814Tu1YSUivBKaIMTvPV5
XAzz99G2QlmhIaUUu3hhOFMhXoRbnigZx+EKxsg8r5+xue2LVhXglQmwDwQrQmotpX8CemMB+UBu
KOnpbH6115uAsoNUVl4HuySEpCcnQccttedk59SVcK0LB2G0wB/bYI2Ft5zqYmckOcqh2kOCs13t
HEp11iTCxEGVLSOWH/mrKSfTuYwSqzlZSALdRCf2u/nUDtWJ4mVkbHeRhcBjlFhdq2yecRdekdSs
6MO1oBJ2AR/G6Bi2Gt3KKsEaiDIHd1PB44rK70MNTaeGWqZGI41tVDRXMdvChna1EzfpcuD1eljE
Bs0cd18ur4K6kkDIQa5Y3G4tiuditLdLnwDFeHsb01hGBXXxZPOTfOwYIEQwD/UX/8mSyS4KWc5U
IFe25oKD39yJ5Tx87lj5Uzq74IsYWgnW2l7cxWl6EqNX4dBv1lFsf2+b5Hry/6eohJGVQJXI6Ro+
Y4/pOX+23CwqfPqJtj5IcnY9B+EnlID1t2DpgqS5JjXyYoH6InSI/Hl7+roVVUK1rxJ3ojYOJrfg
l8Yi90Xn7HRFJUytkbSzZcHmblU+2eP0QtLOcKfUzVqJ0K33HdleN/a0t/lLUHL5M5XlvnmrAK60
6O26TFr4iug/bNT9Q/PA8E6jmbeK3ZpFva1AHCPLkL17LDtCTiNL/7m9lJqdRcVptYFbbWMvIDjY
L18ZsoAwy5MubEiRHvf9wjUG3hx5Hlokt6XFL7ChOZcZPw5Dcd6dCdhKkEK9Fo0tqeAxMHTtsWzt
/jT2iaFspbOOEqfFitIs2LfWuJr7e6+sg4tHAyiYFJ7BbXQ/oETpQBPPdZaOxFaXnVBe+tV57oMd
JKY3LJ3vKJHadGlRbWXH4xyQpg8NnfyP2bZNhnzjuoTvbGMqTRakAbjAMwrUcR20TgBiA864cPTj
pt0nospsJWanoaSDOyOsKLTErD6dQ2lVkc/E623n1NhHhWdt9ea1br6ymCUk2tr0mG4mpPS7MAzO
VIRWthTDOlYbiwvvtaSvdfB9sj8C/2V3hrufxvoqRispxnHhC+Y+dyzqi+95c5w4yEQWE8xJZxwl
cpuUeA2dcYSwovnY+FYbDlk17vMdFaOVzWRoMjJBPZj4bujUBfiTmzzcHP9Z7uuLxBoo8Usne4NO
GiSKl2n6urTbJ0bS3/s8R4lcNnoW1AAli+2+PdANLBRkZ8KkIrVa5ElJnSBh4l7ZPlPu9H8aJ833
qS8yFaa1btuCvmbIQg8thAvbbvkQ5HZnAHT4728JKhWWzbzZQsselLhHx7vDoQIao7ytwq70m7Dz
xWs9s/5YU54Z/Eizg6pArTTLKt8mKLNuTVIvYZYlzZ+uZCC7o+muJxfOVLDW7F3LTn5to1C//mzx
jxCxYfoATZSpcK1uplWxpMiMs9Jyvywlrlf5tA7fdrmpCtVaW2TaVY/F5vWE6koCCingYHahW2EY
5fB1mV+4FcGdjYguPUxCpBd/KH3D0mo2uH9RYm8yB2LZPEtKjD7x8sSGb8zZPlX01waA7m3j6HxH
ieF6LKx8uyabIBMAiVdwXzQs8qp9WtFMRWQtJJsnyjD81lSXtGRRPeQnWnmGe5Vu9kqqnDXOwrcW
Z+PSZF4ZiSyp7KPjLWsfldzuTG3r7/8MyGb/N3/Lh9xzJjI5cb2lr0SIRxuCs3YvDYv8vvtTtVk7
70tpWdXqxttk+R9yKDDLKEkZSka31/j98ZmKMKtayHlt80DiOlkOVdc9rGzYd6FQ0WVFR0ERmmFo
p6zPHSMPFtkleMqZyuRVjWPLEiDJYhtQ6bMUM3m1M0l3VnNUZBkVPNv6fHPiopvdu9bx+g+jXZLD
CFC2YV3fdxumgsvyqqdlQ3onpkH1JJPlue+gCla7Btvrhr/+/c3e4Pjz3PVsxs4zyU92MxxFaX1w
R1NFRLP1qMxeBaPAYAwYniXJUzfPj3xbPi9pcqjw4LPLMVV2L0/W7dyWWIOq8UXUDrS82HZgyj51
H6Ak/iyQ1oacFiWduvhUVnkQIRJe3c5Gg4Nf/Nr3CcoONLRVy4k/2rGbpdZ2Dkju9+FcAbpxuP0D
72cTVG3xyQowLooJeDPiTKfBtU8keLHn9ZTN5Yd8aA+y3yWlwKl6jUxyEuT+Vdi5qCegn4rx4zpb
XuylJgSEzmGVm4xfgXbLIxB+Xz1xgk7fIZmtg++Zbtnv3zaoCqBbkG2BuicjcTqz4pBuvPgxCI/+
Wau5jGZmzb9J0JW71p2qGLokwGPcItNr/WfGaTMjy/4zepn95faqv79lUxVEl9jpRABdQA0oL7oQ
bXfu0zr4u5puOVXRc5bMsdP5DhYiSc9O/4WAvC/fZsO2p5u7si81wmNjWmId6infPnnDuH6mVmbK
iN53Iqpi6GyLdpNcGmB0/e3BBYfHlg6XNjOU9XSj2/+7pw5kntPMkTSemy4qyEPb2NG6r05LVRzd
Ohdjvo3Sjsk4Zc2Fr52dh6wfa9tgec3s1aY6C3VfNJwLL16dQEZ5ukyHseXBYckn23C50f2EYiA5
TlPRD5Yb06IKQls4MkJFxUVeB4Twbd/X/YSyb4PyFReCNMFPeDaw3pP76NIyC72u3VXSooGyZy8t
27baxyKnlBwm+lpYaSTzz7dnr/N+ZZMbXasbm6Vx4yydlvsVTPvfSQLKytuja2yjgg2brqvKorDd
2K6hSjK54ZRlz2QykSPqhr8eQm9SigFv22Dabe24SHIOWa4lPzkeG6LBqhrDF7x/KlMVe4ibd587
BYd93HSA4MHyI6d1HtXl9R1QEGlwIs0yqBjEwgLfbNF7dlyOZR6Btq+JgJkghkDTjX613xs7scDL
eT8LbKBVfsmJfeyJqetKZ5/rT74ZmjS11bUu8WPS909+3X9zSH1xWzcKWtMbqW6VlRjmfG1Y3/Uu
bDNOpyAd0BMy2pB93BJT3ezfu8V/66JUBfb1TU/rRjh+LJbmVXjy25KzU79NT0E9Hfsiuec+/Qxp
ihOATwbP0n2WEtYjmOWT3LL9mObWJavIq78Uxy4IDO1quuGVwJ7FuFYLCiPxwFooNFkXXKoeJAB0
tyNbs+4q3K8oFqdF9SN5bvrXfv7QONlhkH8F4LP7xldCW6Kde25t5NoL3mnRudA1JzbVfrRVy8eG
joEBzaL7jGty9sZ9a96WU9YB2EYqFFvsrEdhcIpTP4jrwCSbq1kJFfe39cwVSenCf4Pg79ozIEYt
2YUZky+3baX7gevf33xE1juEDxzQS5F6w4Mk3p+inNqDsFf3ePsXNBuIiqAbUxeeeg2PunPTczp0
5Nyw1qT/qxtdiYSG926bJHgQCtLywzrUSehbRt0L3eBKHPR1l+bBhgNuKKvxtKa4jqxoEL1tF81t
RwXRjRArxDt87gKtlF96q4gGJI6IPPBO8rN3BaPk9NPtn9Issgqos3PpCndsgQ2exTEZoGS1NUe3
NlE/a8ykEqtRC4AoV1h4lGc9uD2KoD27JKgM/qOb/DX83nhoV7cORUcG8KMgtDwAmfIlYRka8NKv
+4xz/d034wOaPgZWC+M0HNVrvMhXHHyfuYnkRmec69/fDJ8OkHxvbewSY+79RfPBi5sn3/bNXDnc
hqLwZYe1jVHWOeIO67v9mUkTH7nO7kpuWk++VaBs4cbOQPLQ9tPfwm+fm9Kn+/IWFU/nO0lFW6fA
drk6bliXeOoL0vX3bdvozK6ELt4EVlAW10FcLPYh2Zzz6JmOF83QKpIOzL2boFWFoQn6JkhXhVaz
7/Wfqkg65vTjlK5ZEHO/rKLGA93VuJlUkq9tOu8kKiqMziVL7zRZGcRNL79Dqul+asDrL2j6I/Cm
kDXbofXacx7sw9ZRFVuXV6wbGr8JYjzMfUtzC5DGxLg3a9zzP0xpRVF2QTe48SyofSxtl0TjmtZH
P+/2PVpSRwndrXG6JsM14UNfe6vzsqXcss8OQzuOHw5pQLMshDNY/Z7rFHNUgvOtwpWkyxoS46n0
0sx4XBdBtwvbi8GVb6F5sYi0s3k84+i16uEp7zzDPfldt8LQyjZU8T4ROU36eMbtOMzwAsJ4GvFx
OrfNcvKmJY2YC64qaepYePfkxA8qO5PwuqbwnbK/L0fniSbpcWmdsz1tx3qRnzjPP3nFLhEk/JSS
XqRZ6Y40xf3Zq74UPYuoMKXwuo9QNqic4JlLbiWNBR3vquCzM97P7c8hmcO0Kg6C7knlQQ95XbQ3
xw/NGQkWiQ9wq5jR3+14tJJft7fY9y8+GPv6aW/GBgBqJLlT0xh6IcdsE5HTnVny28/IQdQ/UihA
5J/H/u/tX3t318WPKdl2Mc6JNxQ9fsz5U4P/yepM7vTuToKRlQQjQ5szlR60a2znzwhuDpRIUse0
h+imrWQXDEgxlgYOWiXqIZxc+ziy1kDAohtaCWkQgUqf+x2NUYePAic95q7psVE3tBLSFnUn0Lhj
t8gyMkdVkE6hVUtDA4ZucDV8SWFxNgLNnXUQOnHLs5Msp31OooQrCUQCmU/0dvQEtG1plJW7MLlw
EiVcG9CHUPcKAKny7+12bPopzGYD5E/jgOp9OEOHZC29msWjG65BFjpNFNDvty2iG1uJUb8KfFKs
FpCKwzkBqCq/LPNx39BKRFpT2WyuC5OssolSED0kK7jgDU6i2R7Vi6/VEhr0FeLGTx6S9EU2L5Z3
KqWA2tdPd/697wuU4EwdqJUwO6VxMIFDPRzrU28qDlyN8J9cCx0LSnBmMkmgtkN5XI/tfdL9Fmns
TAvud9lRrl9uT18TSOpjOi3XistrnYNCx7Yn1Q/IWBrc5rr3vTd9JUabYlimvkOM1vNndLlsog/d
Oux3NZLDOkqcWrUFFWoKw3dQYG/PtukdVGcRJUpLZ2k57wm5jKNXhANSk5B5gSE/04SSemGXKEgz
q8poXJEvA4sm77NnYuvSzFu9oDOnAWabY+jeGg8dv7YCmjCVuqFVHxcW6QOO061e7mvn7JrgEBoH
d6+/9+bwZ2jZdaWPKYvmyfbPCf8cOp0dupOJ2ETjgmqzWCqboUC4wEdqHBPiy4ItfbzzTXB/3fCK
h7stxxHEJyRGybGnJ7QvhV1xHwhjWfg60DshpF5vO7SObmUPRKh1D/3JuytN4vrcH5bjEIFw/HB7
C9D5pOLwjvD6uaRYXep+5fLep1kIAdjbY79Pb8Ic9aK7dgu6XEZ8gfg2PPAjlP0e8iYUdzRqDutl
2KWrjJ9RjqjUX4AhZNUUC5T/J8uLbGcaw7mRZwn+uDbPDN+j8Vj1+rsFoJjIaDnFedlDRTJK829J
ysN+iOjycttkmuVQb7xJTzcPguI0Jlv2uLpX/tM8gu5AeHt4jc+qd96yFVUFJmAaWxVIPb4xsJO0
4sGfvt0e/hq673iset8tqtESbQ9nqnrx1Jdr5Dv5cd/QSkKJiRe5TSo3TsYcaigSOat92je0EsgW
ELkuytUk9uxvIONydmlEwi2VM2p262UoKtxmG/++R3cdhSbf7RnrllEJ2sqaXCdJ6ynm/Sd0G6T0
L5OHnu/LJtXuMYBOPGmtgJ548mM3P5fyV09fb09cd+NTW8dKJ8VDythfUz4R1sHZ8R9n7AfWDw+J
ZT5vd950Z1SW1dQV1E4yJK1d0JCNXGoQfVXpC6iWPoK27+hShlM9Cy3rT0ZXw+Gu8X21sWys8IxK
8o3EnfvLs7dQShMrnW5k5QBGL19JggZpclF82IB936W1xcAc/78HcLtWrTO4At3OA5SLeM6PfWti
QtFslWo7WSuHMpkXgE2BzQxB2xDUcV9ANVKettoQtpogUFnBBeSdElK12Gy2u2GIrPVVDoD9Gsoe
OqMrweuUpZXPdoHMvor65dT3hmuJblwldJOJotaeIXTJkBzmGTKR4vft2NKMrLaUeb5POh9FxZhA
+qbpyKleysPtoTWrqbaU2e0QsI7CGG7xXfDnyl1DDwyn22HwTFmm5uBTG8ugKMEsnNZT7DXeycvB
i7g058QSu0hEmKNCA6mF1ixSw+61vCP+ENZe5HNThGpcUUUDooxCZpoLGg/jWSZfMvbFmx/T0eDo
uoW9/v1Nojzbcir7apnQgJGAVTC4q0svur2wmh3SVk5VtFskw5jiVE3rJ0eQsM/lIeDpUc7JydmO
WbMeLLlLNwRLoJyzC7qsa+gbkLidX2WVfByd4Pvtz9BZSAlWNlkiqXFtw1uN/zSLdo2aVOy8Eqo9
ZU1duzisqgWdq95xrJc/wdx/uj3v9wlsmaP2k1FhwwgNxdb+kP9jn8Zzdugu8/P2cTxkl+4xOQqD
hTQeqnaXtR0HteEC2ycduJYfXXmCfhU4ig0pg2YB1N4yJwuasbWw9zhLcA+t+PuU7Lw0q9TfReJU
9jBh5t727Hg/VpQ/TM9ZulkrB2vl1hCZLa9uI+0o4dMvTuxvhpW9RtA7qbDaSlZkWzJleYrD9dH/
eBXjtI7JpX9xw6vkcHAwcTvqPkEJ4K6RtXAtHwk99y4Fd47FaoLP6YZWwpVsbJLdFYjib/8I6fy0
K9e0GevSQLWnrHAK0Lg0Do23qj/MKajFkztZ5WFh85BSJxxp6MslHDND3qk5XdQ2M0rbIuGDnOKZ
B3dBNj5XfXYvChNCRVNrVJvKfFFIPJ1zGkuwJFXd70pCT937x9nSmGdhHxhyh/dlOcBJoVx0fRB4
NY6NMHOnMrTnIvILaG05v+SMuq+/AOeehjbkXCS0F/PPHeRHnUaElZuF9XzJUX+77dyazURtQctK
QpJeUMAS/a9D9mP0zu4Icq6Pt0fX+J3agkYSAN+3dphiB/0rpYN6c9A97xtaCXh37Sye+qjuTRvL
o2yWSSiX4uu+wa/f8+aY9hw/Ef5KKK42v9LSC+fW1OCp8V6VH9zHqysqwfBeup2G+ZeTR+ny6/ak
/229e2efUpvOCtnZtMGL9z17rO/c6Gf/iGegaD5VX+IncUgPphRJ9w3KET219kr7EplG0D2WUFbo
t9O2j7cbcaEk1XMXuAOq8KAmKi75eFgpCDrvbhtI441q09bW+D5wVng1DMZ7Yv3kfG95T+3ZEmsx
Q3ZiRcn2SE9uVJyG1+6ynceDeyKXbefbpNq6FQBFn3czWJuqOvaGNMzcz8Q1RKpmH1B7tgZ/5d0i
bOyqbvllGdY/TM5B6HZJHhWyMlXdNJ6jEoIXg13Xfo/9IAGl1Tx7J9rlYd7vgnEzgBX/N2wh3ZNW
/bi29wGqxGC2srYyrErTVqmbvHI+Fw3OnXJAeDnyS5vegScxrC1D9qhzTeWAdmsx8w4yvjEaecLC
y750mykx1Q2tRGtjC+xeFLelBUwNfHPwMmfqJdQNrcQqb7ONywRnmHCcKKHTtfUi2hOrXG1qwu7i
MOa2uFtX6YEnJ9Yxw4n3/qS52sG0zaNl1wtOPDaUkSxpJDYTy+L7uQNXu5fShYGSyEUG18zssJaf
KzCptOgW7x1I7/q/CvCg3bbO+67I1UYm8NE1uEqiQFVNW+h6L1Pzq2x6w+DvXyS5Cj1itJ0HSP0t
F/DN1RDukn+qSRwE+tJXWVuHYu2mqEtQboZs8a4rDVcBSXwISLZyZNhQkJH9k00uYMtwhl03Gq5i
koLWH1p5Zbuzextif/05bZmheqtbCCVuO551NJubKW5toF2AjBR3HEwlt1f5/VINV/FGXpLn60gJ
iSefXQI3ObjVT2kPhwWEJUuQGqyj+wQliKnDBA+up4oDUAA9pevJ9U+3P0AztIo3cj0wGkxbO957
1YeNRW36yTKpBGuiWIUbea1VQVTIJ7ENrvqqyk7o7zaYXTf0dTneJH89b90qKFwWp+w80s+1/LrP
Gtej9824tRzb2suwnB59YO0nij6Bod3V6864f12CN4NDiFOMy7a19/6yQbWagXw8N9hDt4pXO70Z
OigHf2FtBk6S4Innz1XxUAffbpvk/ayD+8qRyot06RzBgNss/5Z46B5+TNsHKXbVfbnai1OxsqQO
wc10LB7RwnKR3DFkkpotUuXXJt4iy/F6B51kfS/kctdYwdFdyDlA/6HwpsM2JKdi2EXbgsVVQnRs
q0qki6CXBGHas+mEpuvz7RXQOLsKN+rnIUGbAYgMCudhTsoorbfD7ZE1bqMSbfcV80vHRa7H1/yy
+tVltkEAlpi0vHXDK1EqOjaOKJL8W6ddx4/FYhYz07x1cxVvlFUZAxMduGP543hML/RSRclD9bAe
qkNtfK3XWV6JWLcFh5CDdPW+zKqQQyazIiastSasVLzRnJb/n00OwQcx3y1odAMBVWUUwdNNXQnb
ia0kmSXuaBnSHOtuNFXAdGuqnKZiIkntTt4US4reJv5POrRh0BtanHWTVvJgO4N+wJxgUdvys0M+
ClPrjm5cJTjXts6zdsP2OLYlVIoFQNXW6XYIabYZFWTU14BprwuGJnEOL0TP+pkdUMQ73h5eM3MV
aDSw3uJZ6wANJFww7X93IGN1e2TNQqpNQGKR0GTJR7wADfwY+FsIFpnHxJGG4XV2ufr9mxOpK0Xe
bAFi3y76yPOqkDRPQDaHV4kTli1RNf9e7X1uo9Js+7ZPcs/HGlQgWMBjc9CarvOaeg1XUVPDFrRZ
M4zjfXBxaEhPdhnZp/pQnIJoKS7bXzsazulBGI5x3WorQdv1xTbQmbb30CSJ3H49Fr1rOGh1y63E
LZR9Jtp4OESY/1QHp2z5WU77slMVOMVaa5rKDvfAWXY/V7Z+HgkgOmT457aj6oyiBG8KnpcMPLJT
nFmv6Ng9pNLEj6VJ3lW8FDp3MnspkSJ0dDz32QsorZ7RcvwYCH4mrvN8e/4ay6twKRfyl3QekAYn
0z8ydUCm9xfURPs8RsVIBd46N25LpnisumgOypOku5RbQK+rRHDerL0sr1ElmvK+pXgqy1bD5qBZ
UhUXNaLRi+azv4EOJT+RAjLX9mBI+zRvfFwFRRErn/KEYtpzhBzvUB6Kg+OFoGXn4Xzowi6qHy0T
JuJ9YTTYSAlYCwy1YBDDgSX75GyjjbJ9acvvG78ryRexfK63l2T4UlqfmP/B4yYqDZ31lFAu1qao
XGaj/Hptrnhkxc5VUU7fhDlzK0tUobpxfeohueT7liGGdTGgxHDTlwURGY6xrfkCGdGwsWJQ4OyK
LxU/5dWrwNNfgUQ/20IHUKCe0AiXQ0P5QPN4xlUMlV0E8xiAUjnOCwaZYjI/N7Z9V7p26CzpwUe8
ldz6OolmCSVLDC33mjVWsVSOHJuy8zwcn149h+M8D2G1jL9uW0w3uBLZFl+tYRI5Ijt7dOjXin+9
Pa6mtqYycs/pgEdLhnHbzA3TtA2Xpo2s0o1EMR+r9jFbdxHzgqD7+mVvswtGEl4F2YTSAnjFrC4c
odvB0tYQCVdD/PeVhqtwKtnWrHVcREKwfE+y30HzrYWg1z6sE1eRVFVf1W3Q4kBLJHi/a259Yykx
nAeaI40rMcxS1GNdhgK4nR3b+m4Ci4/T/MiG6mjkedF5jxLLolq3Dj2CV2GKGurFQ9g0H2/7j2aX
UCFVoMdtK7j7eJ839+N0tOafIt23SaiQqqDJZUAgkwueQf+pk/KcOu5zLUyQaI1NVDhVQFlTbCvC
FW8CXVQu6DF26GboG9OZRQlXFJL8soRiegwqLBcCavlwt+4ttatYqpk1JA8mD9nJ8NoPfeSMJiIa
3eGoUj6xfq5TUNGM9xDyOrNjgRfIMH1YT+Avxw0JVMi/97mNcgiD+nhyqX1d2/wfd2hCmb3U68vt
sXULq5y1A6/HYJbBBg69PsT/Dr6xdKxbViVUIb8OsjDfBUGo64Ytz+OAeFHQmKpGuuGVMJVg3Cqy
BAvrgrK24/lhtl5b3h1u20WzQ6pIqhUcxWOWXCePSlojfudu8DQWVThOnaHqpblAqhAqKl27rzo8
1JB8Pi94nZHpA7XzyHHEpcqOEH6J/MwkSqb7HKVS1aObZPQljJWNZ9pACSo91eu5R/vnbXNp3EhF
VS3gwkx8H/uDtMN6vZSmu4Vu3OvivzkH7ZqVY1Zg3jjSUY2RqPNIg/11Q1///mZo1+4Y7UTbgifs
0Ftna5cyIeNMiVY2244AwfSIBmc7TGR2tMbSkPtrXF5l5k57sLo7HV8uw5Z8TocqrPA+NZGdVaT/
oKhoMbJlXVDOtF5Tv414bsq8dRNXYnXIHbZAMW2MefpR1r97ftlMLMeaZVSxUo5wttHOOiyjX0UM
TDVTX512ObUKjxq2aXR6Ant05amQR9CY3R5XYw0V7zSXQzW1eP5Ff5F3lNO92FBl8U0Zkq5y/B/A
UzFAmodflxHgibg+ZSdoWH5EVerEQnB/Hm5/hGZHUbm3KyAF/RrN/LHLgWi3/qRiCoV9cJJPt8fX
JHoq+7adDtyeOEU9xzmxrAiZdTf7H+w2Sn0TaanWUkqodpZF1naDpaYTj8VFHKszv+v+8lN1Sk+b
ITPTOahywiaOFZRQlujvRTJ8owDnhiObTchHnSspZ2wj5skbJg9g4nzEPcH5ao9j1AhqyMx0c1fi
dmzBLMMG6cV0+DhRnBk0N2xl/0Il37mCqECoHhVNp3KbCb2I7sftxKP1sX4A11QE/qmoObuH9SRy
wItCO9p+rt9NbqsxmIqSkpzlbQKQzr1ffJ/yk3vtO1gM1tKNrRyybV77UPnB46rblaGYfwxjFebb
r13xoIKj7MmDtgGFGxUlCcvWPUz1v8yf58X9PjSBIep0n3D9+5tDsRiKxt0GrIp7JUU7BeSMAta+
D7j62JuhfVi9ritsGEUSS3LYpm+l9ZCRCNpu4e1f0GxJKqU1n1GQp2Mx3C/p+iSd+sHvssNKhjun
rQ3FEk1AECWYF9KXS9YHy4X4+S9IwyzhOu18HCJKLOPanEBHmvb3llxOed+eZW3CG+mWVYljv0iz
DsR6sH0jw2EWsetl36xMfLlt+PeHt1WgVC4y8H4ARhkXqzzWThV6vYuSp0nyVjf8tRzzxnOmpmfr
OgYkFmI45N4auWK5lJ512Dd7JWwhBAMFU4lXbTGgESkQ8xj2Zdse3dUyPRZpira2CpZyLCDeRxdg
XkkPdRXxqI/SY3epXsQDrixFKA51VOxKL2wVO9UOEHAqGpirgFZUekf7T4U43jbV+xFmqxgp6JmO
tQBjJcrBJT2OTUUOHm2zENrnODI7Yao7v383slW01BjgG5zSJxc7/ZR0YKng36vkZ+cR0Hq8kvLF
6k2y89qVUSI6axOYqkdNj03sMHSPVZYjQj6T5bJM/M7iW7hsNV6Ai5APS9gMfz3v+5Y/37bn+0kO
kPaKZ5Oy8ILURcgT/nW2g7uFkmcwkh/qorqbRhMnpc6cSvhnTd3N3uyMccBGnEw0eCFjes6QMvhl
dofiztdB2EdrWg1u8v4uaauYK9xi87kqnB6vKiR0SnFo2l1yNcxWMVdlagMWSPDsv5Wn2X3wTX2U
mlzQVumc7KnMG3Q4gHQJ7V7zclfaXgjG/7H7mQ/lnZxerf5p/t1OyWWdN4OdNOGkEj1NYz+5XQbf
A0d42GyxmL7w7NOwmCpU79erbRWQtc6kItBAau83UUVVM373RXXeljV0GDDPOF7iLl3Pt11Zt+bX
v7/ZpEXmtlJiZa4UvfdtTsLaYYYNWje0kqZnUrTQmcbxUvEfgmaRtZiYqjUni4rOyutAomNbkBi9
3adBBmFhlWdvM/W56jYXFaO1bG0B0nmURdyvBQx+Z+OxrnoEbH5uwvXAQhmZt32dlZQg9wrqzA7o
1UDufV6CZzTAG9IqjZFUeJZjLUU7+xh4kF/K9rO3fpjFrpd1W8VnDavDLTYiJ+R2HwOTfy625uz3
u9QQmO0pJ3tZ1HbQMJzsA2fY1HkEoLjBKBprq/CstHUHPiJfAM8Jx1sQa6AUIe19r962d12KN8FU
BGVetzaO8P/j7EqW49Z16BepShIpidpKPXlox06cxOmNKsnLJTXPE7/+nb4rX8ZsVmnbCzQFAiAI
AudQwIIEBdlZ67bCJlhS/yu6A+kzHrGQCuayPrcgT3SBCmI36TGz5m+3Q4HmuFFhoAhuJzNnlnO/
AIOrLp29239rLIpwipaYLOIDiwXZBNqKPVbO725lTircwD75a/F5CrI7Lk29SZrwqYJCyWYlc1vC
fEYXqCzk7PXLY5e98ZXsito/ZWFlOAd0xqS4LguRMBYAZb8nMv0ZJPYcOSUy6Nu7ofkKtYFL5EVY
91LWD1Pv8V1r9c9N0O3aNEGmnjU7GFoezWTbQxFR+7k8wHoubUH6B7AoJtGSzn/oUJrCtUZPaksX
rXhtTQ3OGJe8TvYPW36+rSJNhPOv5/M7d+OMYJp/vYYhL9j3DYpkJdoretPtS3PMq+1bdmt5FnF6
lMXL0MJTBeDMS3tcXkANcpZOXhqoNT7UDsFt7r9fQeq6KRqgmf/g/utozaeuTA2FjY8l/zUIk1ZW
Lxou7R8FS9poJfYPGsJIbytfJ1y53VX2GrImd+wfNcviMGAHsGwY/OpDxZO/ZmHmgs+g1lvsHyI8
i3TXD0lcVeji+r5t5YrZDLIY07Ze7R/NEOz4gIE+yg+3RetWrhwAxUKFoLxZTnMzpGLP3ZADT7Mj
ScnGvWh50X0mAPIz9Unr/u66N+8dgLJ5SMc5u/Bs2GXjPmhQKsaoluMYRo11m6ykcCtQHzthTdll
8ZD11AIwJemW6y42WTkA6okH81J2+UUi4GRVfgzwkuxmJr4m3cqVK5pAL0OC+bXghAHLeKL9g9+z
b7c3+cOwg5UrDuvZgYsh7yW/1Bn4MfdumMcVEsNNwtU7mMuSmsluzS8huyNijtp0h4KPQbjGXtRb
WJ+IhPd+k13vRoAHvi+CF0nfFhCt3l68RunqZWwgrvAz0BpdAseP7LIC4pKp6K9RunrnEuirsTE5
Yf/okIp0oti7Fpo5s03XIPLXDIxXS/SuAQXv5IPRANf73ZD977ZOdAu/6uqdjxL0uMwoThSXHtgq
07Er12gxPbN+mLFh1Yp7SmJPy8RH7CfgnvM6iIu1AnJiC+CEL41zXOZXgvfA29+h21vFX0fRTpbb
wzD7No2T6heIpHe3JX9YTcFXKK7KxCK89qr7wpE7q6yi1WOn3s0fbSvf52NpuOnqNkJx27AE2nPj
D/kFtHaROxx614qlaQhXI1y9bM2h01uigPCcfy9JGLnu3iWm3F+jevW6NTF7RTWG5Zchq6Im82OZ
mpB/dOtWrlojYRnJhZtfhHiqyCVNd4W7MUNQ71pJP0gHsOf5xfJ+ZxMa0ydT9U+36uvv73yq6As8
2PRefqEi34VALAu8cT94mzqMCVXvWrawZGq1YX5BE3NUttYOzUcGI9RtpeKxQgLFph5odvGbJw4w
wMZPDZJ1OlH8U4JPauYkyC8oJEej5z364dch2MQaD5UoPtqhESUPisy9Cwp33yyIMF64Y2n9WC3W
/nYY0H2A4p8tUuOS0aK4rL53cHx3jHgqDpYRZUkjX71Q2Z3DgQYFU7ec8ZGCgHLIMPdB1sYw7aGT
ryTE6PdldTrD3GWfnbPEwX0t/TS2pgEnjeWol6gENcem/jcIsF+OSJ+XjhkuILqFX7OFd940Tikf
ZUiRcsj8LvN5xCmKXcvGjEa9RoEvza66PPTRXVTvAH5+Yk2/k4VpgOQaqf56kCZ/TcIg81qGprTy
SzOgfvaJTAfmxun6xOq723apU7zisvkIVuU0m5Hu1SLK3TUu7GnbmeorPlvzxANHiyguLZ5lZOrH
ojL0aeu0ovhrkfGcdllK78IhO7jOZa3RKUF+B/MvOW7ixIPmFYctu2AlfUL9kwVOWrydH8sF77bL
atC7JllVp2C6FuwyLGvyi5d+daez4zdInHaOeN60rer4y9DQitkyLy7Usl4X5onIdk3ZwMe9+QTl
h/+6FAYGCzaDzO+SyH5PaByOf2j6q12+T+ST7zza+afM3VRJw38p7tsMlQ0k06a4JMC685B0YHbe
YJ+ayKDOw9RpuJJwxBb07MnKYwIWIRIYihM62Vd3exd1avRzpKXfFpcylXFZOt+95BtKUNtimjoA
03g9cJ+bwT85xDoHlnzgrvMku9Bgm7rFK467hsvQgwMtv1TNOSje0vY8mdDodKIVz13RfZJPXphd
Qv7QTy+ojKINIrpt8zqXUjw2TzxZdALLFgAaDOK8/Lzkd1Zl2FFNzFEHXqyktdMpsbLLuN7V/YE3
jw29DKATNSEpa1SjTrxIj3ge7gXunWRTcizT9m3kfHzga296HtD9g+K3zei544Bn+EvivvLhEwu+
yuSf27rXiVbcdJo69LR7XnHJCxGP5XAI8JZH7fl4W7zmlFJnXHgdVBYZZ/80d9l8XoOMPgMaejBI
122t4qwMBfokqMbyIoM77r5J8brM/3PpP2xY9tvWr5yyXtDycaoq9y4joowJaCrRcLSY+pw1hq+O
ttRenWQt8b1TsSQsmkK83M/Na+lkB56w3bYvUBx38cJx5B5qZWMJ1Lfei0RlYo/SLV/xWxIOrpMH
MruUyZO39pEYHr35M9/EYk+oOt/Ca5r6do2Vy/m703/xByeyNg0qQLaSFSes6zoCbrtLMkuAIYpd
FW50VnW4JedD5guCZYf925p9c11gLDITUJ1G5SpQcLAG3Rx2Vv4wDUdmv4HSKyrtQ1mbuC414UCd
b5Hc68RAkvyBdsOR0J9tC8SYRRgCvcZf1REX6oftQCWumTOZAJ54Ivlb49ZRWx349G2TuauYweg4
z8t+HcqLM/n7MUcr7sBPt0XrdKOcriDJCyrHz7KLLT+1wNBc2Z10242qUdy0TOyU0XytLo518QI/
8l1Q0vjHofnmmM4pnfYVd21y25Lj2peXEi1Ivkxigrc6mWbRlH+fqs+blKROuhRpOfSymMsLW/t9
Pj8WeKMStDWEY80nqFMuSRl0rJoQ8Bnsn5RvQV3H/Yqi8dLsp3E43P4GXZ6sAganOfj3MtReLyUp
Y6+SdyNpoak7N8P4Hi92BD+T4PvYmACaNG6tDrwkfAUNeWUj1AXHpYy7ie+6JUork3zNMexeTfpd
Vru66AWtc148dGLc2dUSg9nekIzrRCtnME/lxGQ5lZcuZ1HYuQBXNAU7jcOpsy+1Y9nWlBfwiamK
Byn3Eu9JSTEYjEmndMWf52EswgqPXw/os753Xnk37n1vPDKgb9y2I51qFJ8GegqmmHiQ/cHk5Evf
kfseoPS3RetUo/iyhffBHtz15WURLHJQzWGDF4UAr7ktXqMadQymTjqg6pMlu7jCjQInbsXvFb3t
82hiP9KsXx2GcQrWAXEKf1Di4aFeXpqEozpiyPg1elcnYoidW9LxcAYUa70Dt8kpb52Nirkq7J0j
eTyrl1FA71n3moghWu1vvrcvRxPeom7pV329kx/UUvjI/ZDR2vmuHccvueebntl0sq+/v5O9zC4L
ihBnO1vHGvhMMotkbZlyWZ10JVP2V7wxV2BEuAws/CZ7HPBg4X69bY46a1E8dUkWp62qvLqk5T8B
aHzJ72TcAvRCqKP4qFW1a7KkSKj6le1K1kWz97tyN74hqdC/VX8tjZYyf6jSr70dpwHafz9zMuwx
6ru7rZtrxvpBofGvyReaLaFgZXWZ+vu1ACTZ93k4AzDCH59IYTjUNXurjrkAaGeV1TJbr3mbRtwX
+8w1ldd1oq8n/Tuj7MaSizYHhk9TAsVy7D4nmSm+a6xGnXGx2wlk0KzNHxL6hp4xeznUxEQIogmQ
KuzvDBYT4lZzdZHsJ0vjCuTPIbIqBnjz29uq+4Orvt7pBXS/ucit0f5cuy/l+pal35157wNg8bb4
j6fNCagD/is/DaYxGSrIF90bm87p2Lzh6XRfpsOfxBaRu+a7zJd3fj4/cCHugBgSM2nKGXQ7o/hz
bRNapX0I7M/lS8iQjOZ1JCfTxILOpBSXzvzaLSo6Ym/AGRKiT3MANPNttelEK8cuICm9yipm+zNv
n8u2AaG7uymN+mvoBQPt7dLY2I+ZvTXzdPbzwNAV+3HOTFR04H4cAOnoTNar7E9h+VaifsREVNZv
IzFRxn9srERFCQaZ6VR1QPb53LB717b3PCxwwSiPBGyvtxWv+wjl3KUpsLHracEJwJ746sY+++Yj
EccQ4Wqat/t4b/8adLHllBQlXZoHK108lMHy9SBS2+RwH5v8X7MuGV2HwPbxAdeBIDcvomz4adu/
bmtHp3/FmTG/0neh7JCudQNoKe4cek7al2T4clu8TjOqu2Zgvewp1j73Fi4lyxHUGwbj1IlWfJVT
TBWA3a66BCFQ96sDqEINDqVTuOKqNZdFMVtedanWhzJ9ouGRiU1V/L8GUsIMp9Z0Df5lClLw3Ikd
V0aOZarBfHyi/zWUwio3mwVB/JrQ2smYexgArLCmXtRm1VHw9FC6ruE9TqN+tTOqqWTv1BX+qqYv
ZTNB+mJ4itBJVhw2pF2Xlt50tZk/QbLu21oeb1ujZmPVMRTiONVso6PoIoZ9wQ6i2tvUIFoTZdj1
Y94dugWn4OhMnOahy/pPtEoOzhScvCD/R9T93pZ0UyGJqP1R3Cs8KyEwzbGY436Y90XbHGY+Gq4/
mmigjqHwCZ9QuHDXKfjdZs9T+UC6//H59231a4ojRO2LomPLnRp83pelA37GI3isI1t8W8VXp3wW
4n/esvMbQ+DRfYniw10ZLqMn6vpSyS+JzICa/6nif2i/7RZK1PYoqxzCAcAX2YWm5xkTLjk6AHpq
OLI0HqC2R+GuzwuvXZD7t/PcoDheyiWucivb1BxP/ppHaXleyLUi1aUt3Z01yf2cLC+GTb7G379v
FURtkqJ2uvggV0dt5DzvvUN6L8iJRtPe2a8numn8GR9w9fB37oYyeVfgDQGGuvpxmQRQ/p/b69fE
CLVVah3mqvEB6PuQUevQ2mVs2cuLlfXPt8Xrtpb8d+HFsLZeUOf1RYr6IKzhMStNqCkak1cHUFhh
d3SerOpSADCY+s+MnWn4ieaGjdWJV87buc3FiCGp7E9QlBMmyESdBKduAj70t4Sucnh2pnKwDbug
UZMKMLPkAYbgnMq7s4Ya1GJsBI8nUpVt/qXiy9TczfgqBu+uSrsXJkDrMnbhtjsEUSm5BJPZyoCA
cdcV61uaJHM8C2bqQNRYp1pdc/ssWf1WeHcTgmU724fcTyJM1RxuW6dGfKBETQzIjJPoi/oylyfX
+d6hc3gw7KhGtNqsVi5+EFhZWV/G+nfJgRyM+d9ttf2/Zn1CxmpORlZdWN6jJHg3Wy/p8kV0cb4J
SZAQtVetWQbHC9KpvrDmZ7MsMQ9M/M86vVzd7V0kC/ww4Slr6gsgZTsgUCwAtvdfb2+nJilRG9VQ
cx34mlX1JfB+t8kS+dWrlKfVepiBjnv7LzSOqsI2S1bQJHBE88Cr+WlOqhNd+m1XZqLy3FtulzsA
PkoveT3d+WG+I2NtGAPRaV25lyxzaU+V09UXTl6HhEZgs6vKbcV7osI0j6AsyinFuvHmF6PH/y1P
26/b1K04aB/aQCkv0uah9V775Kdj6tHRbKPamkZzIfoGwf2BFV+G8WtLDbm8Rs9qTxrzadAnDuRO
6WUOnsuxjcrQEKx0a75a/TvPCXMrHSwK2SM51sm9Z5pB0K1Z8ciRDbJuq9C5Ey36XsO5HuLOscOv
KRho9re3McQSP8iR1DY0f2wqaldF/kfY8uDwKS6r4pjXNeYU21hWD7NAGJOGm5rmUqjiNIs1s5wq
4fXF7n751Zdi/COr/2HWtiiO0/J2+4Ouuvnog5S0Bnf8EgCOiDSc/MjCH7K6t5xjvSSGKKMJZJ7i
ruU6MRpksCFrfR7DeHCGXQ5EV5edwqE43v4EnTkp+Q3BQIJsJllfVipH3EumZ4+Fpoz+30eBjxSk
OO5Qe9mULHP9YDld64l48vISgyGNO7h8h1t7PmC8mlmvTu0vd82cNYBF7FPrCzJpYD9mI7V/3v5M
zU6pz2fT5JDEHyxxmVBpk8lLVaIH2HmeW4MaNd6jvqAVVuB5siX1BZhaaEOwduU8RwBr3d1evsYS
1Ja8rK8XPtprfWn7A0UlT97VIN8ai9d8Y/0c4zv/jSttmYKLpHK8O2LzPxW6x0kyNlE41HFXm/oE
NMamok4HzuhIC7BydzJNgSzGpu4kQLQU31aSZg+oEsFEPxUN9QN6pZ69b5j1NMv+mIEPYpv469++
C7wYtatJ71v0zqMNpuKq7CtMuYlLDLQZ/F33AVe1vfuHKpVZU9ku/mHpq7uO1vTkNKIASlphgjzR
7YASsYrQ60ECUZYPmT/MKWAPK/Q1+FmPUaptWlJiVoJad1gEiFl0/eSgMUAWXyz+zzbZSqzCY4Ik
pdt7dwuociYni5aGgKxs4/2IKsEKo8S+nfg+rNMSbdyQpt6HlbUaFKPRvNqcF3BGOwad49mxxWiD
vbcaE6X5x0TChKjNee7S09UTVf4nqMOdN1QvDfo/nLUAp1Z4ygP3jhTTHu/6T5bAZOToH2TaPxbE
+QrSgLtuelwdE6quxoTVXr4AsQKTr8I/SSBKHwAi6UQkS0P0URJ3f9sKNKFc7ejzZjImzC8QqNzi
98jWp1CK8xJOEduab6pNfVOeWb6XJN5pBIbyoe/y/BRY7q/b69epSPFykY02AF0a/yQ8is6ofAXl
C03Wg+d3hgkmnYYUJ6/BnUtHAj+RCT81hTwV6xy77XiPAZ5tFX2iuDnBRLmFDgP/NA0j4JLdeJXk
E+cmvGSdsyievpbeFcJk8u5ovd7Thp0mp3q5rX6daMXL/bpceDJI7y7tvC6WoAoBBOJsuGBphKvN
fFOXJnzsccGy1j/S4nHYm/jfNFajNvKNFFRqo6z9uzl3jnMeRIT3D2VbHG5rRSf+mni8O3pIbYcT
Jmn8U2WHr3wM7ntAG/OWGZpGdHq5Wuo78V2eJGWa5e0DccrkvgrGEDyZU2J6sdWt/vr7O/FLU01N
IkcUcMQ5rE5N/VTQ77cVo7lGuNcveida8jlzy2mpL4l/mDHrMxUvmfXY+3vO17hfDDFBpx/FY6/n
r5fRsL50Hu7OYQGUnr41wbZ8GA7sQOWMbpcydNC8IM5+OEes+5V4z2va40XYcNv9cPGQr2xuOVYD
T0YEYTdtWjCBL1/aie5vq//DnYVsdWcB+JlV5SDOdKj31ppGIM448XBTEwHEK7sLEKliwHFiPVrh
tMstwFuSr7cXrlOKsqOrS8AIsQpxzijvo1JKFtMp2RJ9sWwl+jKXlBZDQfTcEOsw1tVO9OyLl+bP
t9euU7oSfZek64Yp4eJcuiDd6opPNrBIOtvEL6QTr0Rgxxk66YcQL6tPofgUVA+0NJjih/ck21eR
UN0lyTzhJfzMQx4DuTprvlPyeUmeRW14K/x48b7aHDJNQ97mxBLnvHrOl10iH1wTo8LHJuOrTSFJ
mHnpinvL42DbIJNywSnVOr+3bKmvAqCGYCn2/N7iZ1n0u6UXseeyqPVNL2s6vV+19S5KOgtCepdj
Sz3yOS8jloioLT+BkHMZp+j2F+j+QnHVrrX5LBdEgqZ3Irs/MPIkHBolw16YUHJ0e6v47NStZRAC
/+E8WHUsrDPn0NH65fb6dbur+GwGjlW3ridxnuvnLH3FNWObXMVZZd+6fWnj4PM9O26X6XHJyfG2
aJ0+FEdFVw/AuLo8PYtsoegL5kerIVUE+jPLsKkfVgRtX0XJGeq0GCcfR9Ngl8+jmNyHIqUN0E66
5EhLEUQeF9Z9nVr1rg1qEy7hxweir8LnjMVa2CXh6Tn3D+EEvOe9z6vIMVVSNTut9oj4eeUlQwYz
AvSPH56BybxpO1TonAJRkzVEJo8roc/T+CVr/DNnf24L1y36agPvPLiu8sBH27A4J7R5m4BPvcNY
kInvSif8+vs74TRYK7pOBYS3T0WeRNweDAakk6y4LCqki8c6SO6Ss7X8ckxTOR+mfTBMxVtXYfmU
B404W30FnIzvqbdrsrdE9HErn9LpcFvpOvNXfLelxCJsbdMzgNO/pNbezn9PEwU6ox1bVXOo7UNh
7K7QGb3izIkdEHfKQ1ilk0aLle8K8Fy2KIiX63y6/Tkf98javtoekvZB7Yi+TM9V/TqDYheTFvlb
UZWfPZo94v0/6sKncH4d2gKdjuFD4C6Gf9aYgdo6koEluM1sHA6i936gaXyqs1+3v0kn+XocvTNd
y+Kd38gM7S5hUcZtgZl8LzWNn+uEK5nzMNhjNzSSHvHmF3WLjFPLFFk1sVttFWlqP3TYuoozCsWH
IDivlnNH/U1IRtjo6we90wptpqFc6gmGi1sKJrn3fWYaGNHpRPFojOV4NWHQid/+ISPd2YupPqzx
abVTxMsCf/CqMT1ng9gB2SGS3Vvv7caO7ovge0s2Jee+CrGDF6xAeGMNW6S/6R8vF9HgGuKFblMV
Hy57oJDlHg7kKrzD7DbgOlwT0IhGtNqoYFUg5MxsgpPYt19XdM9Lq48dWhlSCU30UXFJg6X2huB6
AgjWBoih7RRJVjePQQP2rZSv1FDd0X2G4q6VPZTc6RG3exBeRMT2PwVp4kWkd75uigcqVumSov/N
YRM/U1Yt926VWLE/BkO8Tfr1s975lQcw4Mmzs+w8esizRrHvCtPzhW4HFJctRi/H3A7ujPlyoX7M
wU40MmClbEtD1a4FYHuurjMyHJgjDyLbr/8hhWPYVN3SlcM4nZPezyhk0/ppTJ9cZ30Zk92ahAb5
OqNRjmGbu11d99hTAv5qib5bvIiiWcTfUhS0fRVfxwMwkJuMFUoBDV4dRxr+Mw5smzmqHQyFlOHQ
ovPibLstBk7Q6XtwMFxgyK40ilH7GIAVNKwu5vHPPrP/zCujiAg2eSCWVRsimibaqwA71do6dZqg
dlRmYoqrxnribmAiK9At/2pP77xp9iaACHfTtU9ixgRWEedjhZGgTVAX4Ou+/u078faMgaYC5OHn
sfqHLfZehOHudhjQnFRq7wLYYqq1WtYU16J/wi7cjSAetsd9Xo37WdCIkWab16rwOnUV2oBPgoby
yT+OgTzJ0DRBrVO+4rTdsC7JuOK+26yLF3XAbIwDwUW8lNwEHKEzHsVvZ9tpKAoy/BxS+Wnp+R33
/9zeAN3ilYM2cOaGSWchR5b4p3628Vbj7vDWbgjzGvHqc/5YhZ5bVmjg8diyBzfNMSzCOE9MuZ9G
L+pTfnhtEGq6a0nA9u+sbikiZlVfNmlGfcJ3BpcGae7zcy9ozH7W6E/LTO+YunUr/prRvrGrqcO6
MWcOPP+w3KeYHjbcEXRKv/7+zl0DTyx902BPKfAIo0zm564EKEUrjNR/uvVff3/3D3O7Cptb0A31
anB8eHE7m1qBdKKVrDiEQSawQ5zeGfsxVhTNJRkzdfVrzlcVVYeDd2WxBweXaIxONz+KaY0may9n
QyeWTvGKm7ZWWlAnwSnSVO257viusUAh1JmajHSqUXx1BkEe2g6xetZ+s+fudCXovG3rGsnqk30H
8Eri+lA6s62Hem5ObvL1tmSNxtUH+wnddmzoYSmZA0YgmkyRHYzPztB+clbTs49u9Uoq7FtC4AGi
zM4THlN3IyZuY7/H7NXtL9BsqvoKPzl21vASBO9g7eoAwWnXoKVmYtek6WS4M+g+QHHYLJUBc0Yb
UdJb7sexTqMkZabcQLcD1z9956tr1sxU9uE1j+/v0yX7inmxo7Snpyk19WfrVKT4LLps8GiVO+SY
zkAn4cBGEYfRlYYN0H2Acr46edNmyTXY5IPl7Pqii+yi2g0FEkC3Mc0E6rZAcV10xuc286AljBXt
Bj/fB9w0oKoTrbhtyVEUbP2VnxkqXVaxPOatiThEI1p9hXcm5g/JxPjZLdNTnZ3BQb4tlVdf4cUo
0saTrH20R3fdA7dnOXsd8/a3fUq3bsVjw6D2FjdBrUlO9ldWV+4u9ekmmj3bVxFziINR+6pf+Ln6
t/qRA9fd3VeZiQZAt3bFWa3VDYa0DMlx6Qn6et19Ik2WrhN9/f2dq7ptx3snIwTMAtVnPEm+8GHY
NLYCrSg+upKqsySz+XntSrYrePdJMskM1yfdwhUXRRtRb4dAez8udYiHpG6fM9NDp8b71VkeEZZ9
us649/UF3bUs3EuXHWy+PLTCf9lmjYqDohku5SXacM5MCFRsSGzNiSF2aRSjzvMUbmd37gDfd4tp
53mIkJXpXNKJvl6p3hnLIIO+sx1sqD8PrwHph6gf3E0z6UBjVRy0TZImn1jDgf6QfPbt7mkoimd0
h2zzf5U52ipHsgQj7KUL+ognYdyXrUHjmrPoL7poB5XmlsJe3OL7bM/f0JQXe2wTfhD0onjoDNgg
twiC60nnxlD/nm2tNP/71PBuP/OqWW3iUhxz5bcWU48gBd9tsu9/mQjfSU4KtJs3I6VHTMTsm6R7
cKzlsE20emwCnMmuA8LPJWZWlnnZdyIx5KS6jVS8MgxSMMW00EeNmLWcfQqS5tFQudb4joqME/Sk
sgIf9lfWxdlx2DPfBpNo+yogzuQOE64vUHbZ/vLF/QKei9XEHalbtuKVVgHISzvpyTGseAwgq4NX
besPwnX5v9FkDhoKNneHn61yOYU12U/1r00mojY2saBzl2DFeTmjlMm7eR8CX3CbaMUbG8qlzDn0
UeEBt/GCmI1v2yQrpyVZPS8dCXYxJMOutwFzlo+GZF9j12pL01yHrd1j7OBMiQCacY5J+ex5tKXp
jqszEsUlabEyV3qwbeHidktpFKBMvU0riku6aLwOMwdaabImTly02qJ6sUW0p/YzNZmcg9pCYF24
bCPQ4YEDSSSGpsyPVe6prUwWOl1yh4+II9XTmEfDAkjzTSboqa1MweD51Blh3R06x9g8xb5nSjR1
q1ZcUqCvHAnhVSVjdraa4JxVIaaZS4NSPrYTT2VvTvFKONXXGEi7/6VJvQvGctOh4KnkzTkd0bfo
e6hW8iyPerF+yReo/bah6LSieObAen+mA/YyLYpzmoK1Msu/MTJvXLv73zhYVVOQMAf76aRe3Mwh
xmomQ3Xoum9/jYjZnsrBbDut5/suRJfcjSiPF4lyZX9fb+LbgHzFO0lRzVMQ2NZjuPj73K+exzHZ
31a6Zulq9xKvqDW1crTAA+B+zSW7D1fnk9f8nILaYI26f1CyWZKxjnOJ095h5TPAVGMHjZ6DLPel
Nxpc9eMZPdtT25VQx5lG3iBjbq0ptoY5EkF4z90Xj2NEZN1dJ/XKhdwP+Z2XGq7Rus+6/v4u9RKt
hap0iT1ZrPvZYbG7PtvdUfhit21jrl7yTj7609pxZUnymLYkWpLjHIaIQHsQmd2WrwkSKuxNU/io
MAzYeFlMkeXOh0qY0Al1ohVHtggqRvksrcd5eZG9fF3d6ee2RSs+TMo6KxxnxTE1h5HM+MFbucGG
dPupHK7MX7qkIQPaqEE8Pc3fyqyOEDc7YnADnVIUH67sHFx6C+xl6MMDX7ofddI8b9KK2rKE53aL
ey22cunXuGTinpWmmQrNqtWmJHQnN7iIQuGW7CJSDPEymGreV///IGiqzMok7UUxTSiJuN4K/ITu
D8uWr2mSYqqisI48YHvbsrcpX0W2cXsHeUnt02MQlD+zHKxUk+t826Z9xVFXh6eg5JG4rQ/ksAIb
3C9M5N867V9/fxcD8LQzt3VByREX0yMp2H3GTZS+OtGKj17Hh6Y0wBhIYInprm2s9MjzxJAIX28t
H22t6qY2x7gZW63Hcm7unXR5y+s1icFRYu9dNn0eXDQubVO+4rV1MwLzh3DrkWbDj6kbfieAHr8t
WpOOqIgqWYkppSmH8rvrFcSt48YJ9va8CfTX9tRmpbCeOq/qXZhN+eD5945tiOv/3v0/UL7aphSC
NYvVEwQ3RZy9hofsYMX0Na0j/jwdq6MJh0NjQCquylraEkMEk/XIUrsAF3S27GXrmKBWNcpXW5Qc
MgUeHa5xpwsjezmjHWpvT6a6vSbWq+gqJOsbwHQv9JiBXdwNn7pmD6yVON1E04W9/ctvJdpC15ke
7UzaRxco/ztfOptmfCFdcd08IyVthwWuy/jJCfkuwQXlts3rEimVBYzMc+VRv8VR0g3pfdraoPnm
XXWPGe72B+CewfcehF7M5Tzez0lj72m/hkeLGUckdGalOHTKIKrIYb0Lqy/OYOeRk2wb7IbmlDM4
WxtZshRWRVi+G7zg6JXWvcTL5W3taYxWbWRigJwNPBdrT+l07/thJJbqlFf17rZ4jWrUTqYrVk8/
OKjIsa6MKPiirSDYKFopP9WT00zZmFuPHg3vi4TeC/Fn26KVNJm2SHucDlfdObSBnAt4lF4AdG+b
8OtGvDsfRTD8n7Mr65EbZ5K/iIAOUhJfpbr7sLva9njmRfA1uiVSt/TrN2p2v90eullc6MlAA6ZY
ycwkmYyMiPOlbuJH2f1ANf648m3VT6ail9BZAdkMbpPHuOi/0xnNIoSC7GXbtJUAjm2IBM55TR6d
fs5fVs8uIj9ZTdVVnZs4/zaK8FAkd1PiHiF5GpVTvG+DTfJuFmNKcDaeKMuxx9DegJtI8z2wc8Ou
pQsdJTI7cOslI+XoC/Ezvk/xqhpaDQ8+eN607eEDjvxvu1Dbg+huIeLHdqrPJb9kQfVMIPFxf001
P0DFK/mo3YLFH+epsaN7JtyLw+yfq2uqWuqGVwLUKivQ9ydl/NhDIgaaIeFCywNZNnqkSjti8bij
GXfJY1rzPgSB7p+VNPG+6KZ++/ubIG3mtmhJiX5GsvRRkvxqk+bnvBZf79td4+309ve3ow/+nMU9
jiE5L/gQVrnTf8nnbbyzFqNKqLKyYROTQfyYlkERMuG9VGNeR24lX7fNX4lWoPSka4NZ/3GonYeq
Sn+QIDXBFzXHHKqEa11RvhTgZXjMpuYL6GrO62yfhb98lws5bJu+ErdlKTvcrChSWVweIav1YY1N
DVfvNxYxFbkEAfex6ScUQFw0+kAY8wKwYeS4/WFyn1AHf8la7zUbN2mrWExFMwV2WYk1reNHGveH
yi7ORXGQnqkGrokBlVKkmqFXPJaAT8+if7Uy99Vfuku9xIb6o254ZZMdcFwmaY+CSzeMr5SwCE/e
f45xYNivdMMrEewBepxkmO1jmTQHvvxtDfK5dUwNZBovVfXBJmrXqOkgxPKRDpBVlQ+kLp9Tb/hQ
5CYD6b6hhrHVuW6T4sg8JC4B3ZHowqwdi/0MAbrQ4+zPTdGgMooId+TWEHjucU0JiM3B5ZAUPzYM
7doqVm1OhT9It0svllfv6GJHqzB1Vby7vBhaWV4rSHompYzPApwrIcm6BNykxNu1LspJ22avZGkX
FfI8cdLkkhZdVOH521pNqFLd7JWl9et6FqKU6aUER/3ajRFlaESre/Jl29SVBG37Tse92U4u42Bd
AKUO58GkoPBumQSGV/JzJQIn451Dzit10GBVhh1kA2kVpeMuJT/vT/9dz8c3lARdOJJ6eZsnlwFi
E1DTFrulkbtkqKsw97ZRidoqWK2pxrbrgoSfwHZ3rRdwZ7qL8dn93R3etX/Dq/FgBRTOJmcL90Dc
faGxamKV1xhHlXwrKVmStR7805CnRRhU7hQtWR9/dLzq72Ut5Mv9NdD9gtvn35xR4iKZK9HYwWkl
GfT35B98yirDufPdKiqsowRvnsws7wdYJytes/RlEY8l2g6hmul6z4sJRvUPA/JvNSV8RYlf8PjP
FD23/okWNeQDF0i3dLm7PnZstX62ePM+eFMAOns5Vn94lp8eR6ucPg+EDR+nxvpWemMfZc6AEoiV
FslO9tNydtFK8eCls/cxI0xe5yXoDCGrs4mSElbiE8/pfXYS7Xwg6Tcr78OgBkzeyk82wJ8tMSRl
Te5Rua7rdORsJi458+lh6D+41dHOP27zGSU3NCyJxSItrGubtfQ56UrHeknr0qt29z+g830lMThk
yDrg+fzTAnLkY+dWGcWeaFM0t7TlR8hrz4aHMo2RVKDc0JGRNP2aXJas5H7oVwVr9zVhSR+mE3FM
z/Wa36OyYw4WSDpd6cZnyxnDDBzVkJK9DBUN2yA73jeZJo5V6Fy3gM4eHN5Qh5hYsqOFHVyCYTXR
SetGV7LEmFl9nQxBcEpwWPzUxiSQUTUFpYnfRLcOSqYIioACsW/HZx6kf9dZ8RgnyQ/Smgh3NJuZ
ip8rsrx25kn4p6kQBxZcUpq+yLb+JQN7P5DOVPLRxLaKpeNocsxy2fBT6wsntBO7hYRgFs1E2mFH
OvdERrwKdiBvub/mOrdStv8p80sHIH52qurZ38MDQE3ux82BTQMLUT7YRAIBORMl3oOpaIrWmoJT
Kyv3KR1xynMlc7/f/xX/BNs7CVzVpLPSsvKtpZUPBW18qE6nbFqjgU/JmWZV/YjKhfXBmRkUzXJb
sGimk8NCyhb26gurOtc2/lNsW+KPBTKLODynYriQYKmPHmXBtVmXzI2GYEr39+eriQUVxZe185jw
KmCnvqzDuBAf0Gnyen/od6+Vrq2i+BJrLVpux8GJWt3LgC2ta8jD6sRJ2Ni+dxnG5ZEO6Nm3+ZwY
Uq3u1yjFG7jlFKfOmF9ykJUTP4laMLrf/zWaoFbBffCZDo1aCznHU+89u8s6h4WbDB94WZiqCLpP
KHmjWNnQ1qJPL4ukJ9HJS23Jk5t7p/u/QGec29/fHI4mSSZnzsv0UtWvftOHtC6i+yPrJq4cAzw7
tRsuRnIeBM0gHDy6kR1k/ASJCtMmqnMmJTtwj9G4s/Li4vSfS/dL719z92T3nyv374Y+stFwgNQk
IUtJDgsBE4YEi9+lWE+VC5luKOdVJ9r9fd9QuiVQjgIjFaJhnswvjHygYFOZfGYoTLz/nuRaKviv
rQZojw6+fEjP4mx9zg/ebmSQlHF21mmuDQv9/vwtFQTYdZ69NnafX9I1kUfateIQVKankff3NUuF
AVKfNQVduvyyUCvCZlzQj7Oz7HwaCtuQkjTqSpbKbFbnfKxAJsdP1coOTfWrGb7j7TPKqz6CZOIT
94Z9k4ZetU31zlIBgo7nzQxbjHwAo1coxSdHGIL5fUdFY8i/g5nTmuE6EsuHwG1eYluGOFzu8CBx
7qRJO/T9A4DFlaiuJGknWpDg5Mtyvw7sNEGOMcjpw1j0j6IIC48ZDq66H6ME99TleOZgaXlBy96B
SStM6ho8/xwbY8sMS69zXSWyZSOn2mrguonMQ78oomlwDFuDbvpKVDdsHVJxc1y/e4LWaiiskz+9
kOnr/aTxfna1VOBgkJetRwNE9lA/V/BOp53CYZuajaWym01W5xfDyuUDBVT20Wbie0qSBMpv9bS7
P32NdVTE4FSP3I8ZKbDtkIsA/XmVd1AClz8pyHXuf0KztirXWeYulDt9Xl6ypD9BswRbf2lwTZ3x
lT1ZBL0nWoLjXFbvp/xLa38D+a0hm+rGVmI4Gea1ZmNTXPC0H65Js8tboM0l32+zihK/CXMbQBmX
4jLTBDdyFnaeCVatM7gSsBkUxZYucYoLa59a2V8I2dQz6Vqq/F3JOnh6yttLkUGNN239X4SJTQ+T
GFwJVDwoSe7VXF5Suw1jHA3FsoZjZrr3aayiogNtf6ih3pdklzm/roN9sEVhyPYaT1HBgWSuwbns
ue2Dz9AAssquCp2hJCEvhGlJdZ9Qjs59RnxnyuL0gteMfW03Ue2zQ2cEDmuygIoLHLJqwZublV+6
7NxlT1ZV76zlD5uZ6t666d/+/uZwW9JA0txBXxZY5FFeEfEv6HQtuxWa7IZo1f0CJVrp3Nh5Uzn5
ZazXc1qBgZKMJcRJSJjYpekkrTkD+UrMWplsg7kuu5NMgLUY17DJs5CV/hmA/T3u2/czg+4rSviW
RPTNMrn5JV7Po0QvuD3hqftTT+aQoC38/kd09lI23LFegHUORH6pxacsO/H6CylPSWD4Cbr1VkKZ
AVU95Lebnig+0H4MvelXWX27P3PN2Cpg0EJVCO2yuASMNA898qscPs/sj/tja3KEihkc2waMNl6Z
Xer0o29fxmnLgxiYypTwLSG4nHfunF+soQ6T3N/nJDZsgZpzoIoQZM3sWcMCb6mqLETdgoDAD+Bb
a/notE9+aqrL6KyuRHCatmy1czu/gLn00owCB/IcIAyT1IjuVyjh2+LB1hdDi5vd8lfKHrPsp7Qf
M/p3MX0cF8NJTbe4SvQuhHtZWhbZpa9zKC+1rXXOSjZ9vO86OgMpUTtNo+0QD7/AqWsW5uRYiirf
2ZRd74+vm70SsHhbSGdbzu2pc0Xod8m+SNzd/aE1CUeFA7oUePx6mMoLyKggoPBSlr/yvgTr80GM
27ZIFRKYAQC9BvNYXtDuf+VZEvk2QxO66YqiMY4KCfTKUfoT2I0vWZ0cgPTAI4vB7Jo8qZKasaam
s0ub7OJMy2mSwctS88dsTc+L2HgLZbdPv90cuRhkN5DqISbz56nCm7zfdz/uL63OMErYosBWjhW6
LE7LWj6vSfVXjC67+0PrLHP75Jtp0yGG5h7PswuvrQeQ60RJgzelPn8CiYbBMTUxpVKaOeVU9Q2Q
/xdpD2Fad6/WPJ3s1DIMrzOOErIQZkz90oXfp5P1p2XxvxK+TeXaYkq0NjbaLISss0tSoWspECEY
/VEyOd43vW7iyvZqtQvsnsP04+IcM7c4x4mJaUhjchUdWOcx2MbKGnJD3vi36NcbY9o+zXNDW7pu
+Fv+f+M0XjKDnLFccOyInXAR0z7t0pA7JlJVjWFURjPCGvSK1ZAMSwNshX2GUpVL640XFBUdGLMp
kGLB6CCXPy3u+MH1v9bL8LppUakSquD3Daah5zgjjPFPp/HxdF3g+W7b4DeDvbF7MvZxuVQB9leK
CoiIhPzr/sCaLKACA706SMspwclGppO/64oh29Pa6Y82pC0Pq+/V+/vf0a2sEqsoPfbJymGdCjQg
K9iL5Gq66Ot+ghKriVUsScNIjnOB/NIRaGWS5ZIxNwRN5M/7s9e5vRqwDt5xBguZZm1Bxo7+2LHZ
ldY206gAQZLhlb/pW9RX6i8Age9AzWDYtTVGV8GAOTjS45yO2YXI6QxxyaPbmsBWulrvb1DAicyW
CIbssqQNC8sOl5x8YFVIeL18ERTclVXD033nVUU4UR7sB9f2tuVPFUQGhKMTM3/GgcepIUdFHm4C
QPdXWmcyJYrxJNsGVYLFyOnPiXhhgc6NbSPfvvgmhKdRSoez253K7aFY1B9Z3+/uD61xT1c5GY/1
AKXOBll5nmTU+16E9vNTPpk6HHU2UWKXz0NdNDY2w65KDhOnx5GYuHB0Qyuxu7gNH7jAha30eVQ7
7tkVgcFJNGlBRYw1NcFr7pKiQLc81G5y4MkHnNQgJ256Utccu1W0mC1WVI4Kvzu1PQtTuZfWFCbs
x1IdSiOgXfMjVNBY3PAuXoasuEh/ALyuieYge5zydB8Ib5tfquCxHFSf0HB0KryHBm5ICmcNc79k
h/uuqVng36jOLH/2mqEoLvHybZ4h87FW1/sj68yvRGpnJclU4D39NPXfavlBVP2+YN9lKSL0L22c
/e1XvYnZsWCjU/lVdSkdEhHhfZiLbe/Flsp2NvROUQGwCrNP/V8ik+QI0Z6NxWkV0JUldponNuZd
oymeSnCLp9sqISrZmb2sJOeoz12K0Y/ioni2g9LwyHo7Q/6O7bD+Ae29MXZbolWpJ14FpczjWCcn
VngRyeIwsCPXSR/sxOSTmnSpIrlwQrahTgXT09m/tH3XhVBL3zXMN5Eha6JWxXBN87LwVVTFJV3m
X+i8OgDT9aHsflbpNlFGS4VwjbEXdJ3bVhcOiGQbN3vbMvXQ6Kxz+1FvlgGoOdeNM1FcvPmT1Xcg
uTlzKnf3g1aTDlTuM79HI4fvwvSF81e9lgA52/v7I+umrYRql/s2mWhZXBLh2p+C3L/x85Aciuat
TG1TA4Ru/spOmzMgAP2R3Z4K0FaWgu+LFa8WbWJmOI9rsto/3dBvrF96EJyR01pdLKcJOY3o8ETK
X8N4EbVBNU0TZipCC5JvtueueXXpHS9MliEqxqfO+Tmh53lNX0S/7aaoIrVQxFl76cFDE7s4ULns
6JrHUZqmYpsrqdgqyXBPpEiil8zODkEw7tzWVFzX+JKKrSpdjwX1LckFVO7ngR5bSM+K2TfsKpr0
oIpADuDV7rxaIP/43Z/uAnTBRD4OuE/IypSBdL9ACeIFBXaS0QYbQHqswSFdlS+UvdyPNN30b998
46J52iw1KRFpwnFO3Qqx34ScqFNHjmNCg+umrwSzcGbXq6FedOkZWgRjuq8hMMEJag33f4ImjC0l
jMdVeGStcOZhjbV3Oz/C29m2C8Rv5GlO4HoF8asLurDCMieHMTDRxuoMrxyWiz4dwXHEq0vbfBqm
fQOClxLKVI7htvg+CMyylEsumKkptDGc7gF95Yf6MJ7Q/7Pvj51h+Hdt7nAVQsVpuTqAYyIhlAC8
SieUxt6Zf7Ljb0cHjH3LdW9csnCXzPYKTL3d2QcaZfvgXD8MO3poj3xXGV5q3nVKfOSWst98hKHf
1pItPpKy7477pwNFwtKUEnRjK/EKRvmhXRvpnCxZ7NN0RTPX/DxIE7xSZ3slZLMUSpwVql4Xm35J
7WVnW5u6YmEUJVLjrPJcxm5pvlpx8JaPZVHiuZMFJrFl3dSVUBXgefXA7XzLxZ/k5B96n2x0SOVa
K9rVrtDSKy9iOHE+iZBA8ceQYN4NVZhFCdV4lNTJZpglD8rQn16b+VLzMVo2sbxifCVW+7UnFkFB
AZef5RSgYJ9xUyOaxuAqIIpaTIiiljhI4U0jksuKp/FiNFGcaRxdRUTVflHnDbWqi/S6lyZ99R1k
mdHUiaabuxKifGxA2lt79slP/cOSsGNjBOVoVlRFQYHiaXUWHC1Pycj2djK+FABANCiYhiBmN+wd
OuMoYdqgaJnUVWCf7Gp4ntsPDVoBgWfd3d/03s3vDleZ0lDEgUxTRbuHUXzizsd17EKxQmvTfqi6
U+FDatyQKHWroIQsgFF54S9TdakGJ4Ko6Llqx/3936AbWonZsST2kpSIWRZ/kK7cyWpT4zSso0Rs
D2atdqrgOm0uTiPzQ0nHL6u7Sb8CwysBOxd11gN8ZZ+GlRwdku6WaT7et4nGM1VgFIOcW9B0sAn1
X+0RQuhfsZ6BiV9PN7qytfJiauxszZwTGeiTzOmpAmNm01tZmNWbTqsOVynUAgTW6gYSts/wJobW
FDxInJAnDE6jcXwVHTWiAXjwBizt0ookokHwka/jzp+6y3CjaYNMRhhY9Gl2TZuizmZqHEP3Lmt7
7Fk1mb7hTQsscPJz7HlRPZtu6ZpAUFUfi2RMliTonZNLaBNamc/Qz5Nsem7CgigRzMZiGVyOkyUB
UflTHAfet8GvN3WIYXQliMvAAYTGJvbJK93+QzGgw2qs/fawLRyUQHY41MswbaCESyssmHPw1/yV
Na+ND6Dm/U+8a3zLVeFAFu2ZA/rS+NG3PesIdpTye1uK1VAH041+86o358zGyla7BGPEIxkCKyoA
q4mSyTckC93gimsy3udLIjB4M8vlmHtVu4c66XmbXW4ffTPzNfN4ho5sDO5l9iOXNf2zADmcoXDx
/pMTzK54ZbvIpMtFFz8GNf/uLtWuZe4TpdkX1+evjre8xEN+lXXweXbKdsuWjG8qvup5acELx40f
xwVcODLzQxIH4TrzX9tMpnhrg67baXZb9kcSy3D0h+U1yxl5uT/4LUf/di3C5JVNB4h8PB/kVfIq
CvzzWRRE8sOcxGzxQSDbi/QzFRYkVxkriD1H6WDN3cf7n/6n+f+db6uIITmkVKTV6v7RLShk8e9F
U0YucSA1WoZl1kVd3YXQzAlR9whdgR5aXHaGBSK2/lm64lSB79lb85OTPA+TF8kMleYsfvQaeViT
NqoTHyxcr7PrRkUT7NF/gDY+CdhQtmOzb2rS1ASLCktyaMx7kpLpD9BQz3vcjm/SU21s8OdbyL1n
IeWwOrhoqMfGkD+3fh7O+Xoo/B84OO3vL4Bu7koWYevSxw3wbM8O+cNP7LDy123ZT9VarCklwWRj
5GEGdXtc7jJhUoLShbjKV9a7eTzOS5M/T6L/sfQA3kAip8Abr3iuubhYDcmjRJBTXdXWLinQwnnf
Wu8eESxXRSq5vLZHtrYQowsomkDs8SuJ56hPedTm/a6Byvhc/uTAFtz/nG5xlKyC22bmoF0NnwPD
cBdCMSpGT58RBPR+PQQ/R8kqie1Yorc6jE9tdnDTKhwDAErtKsxALUeSflcJN0JFdp/iZueIrwEz
yTTovFrJOeilLZtuzeh1XeuzBxiAXZRPaepvs5yKbyoFdt4iKOl1FvQR7UBRwHJDPL57arNclfps
HOp6DUbMfOq7KmoDODbxjrVcQ1F33zctvApwKtAMXEs0oF7Lqtut3RSZGTQ0PqWim+xVpH68VvTa
VWxJQ9Ex2UbBUmbftk39tuBvNnewpZDFhiz11SLEzaCd64OOgsW2iVhas1mpDGhjnIHSp3EttBZX
0M5tw5VUTQsC+twV9gc6xgv9cbtapmXUyK61k3D1h8EyJADN19WH9hKKABZ6PNmVlslhzqawkNl+
SXPsT+mBVsujMwoD8FKzUOqD+5qXNEFDr3edu1MaPNeNwX9146oZv2qcRtqFd2V9tXM8B0D1TZ2p
0PhR117Am+bRY9cGrGJ1PD5bwqQJoDP87de8caulASUgHVLvKsCUnQOBINDuwcGz0NT8YA9ZNBjb
RTWpSX1y54ySpOnxqVF8GHgaZv2p6jfeCX57cg8SCakeOFA/Nl8racmI0nZT7zrsr+TzfvFL0oyZ
d0Wf5aEPwNexuLupyQ0FG51hlJxN0zSzggUeibLNLk7WczU5aCTcBPKxXPW9vSWAJOXr4l3xJBV2
bRBW8WAIW43Pqy/tEnwTQhLOQLvjRe1Q7Mb507Z0p1w2Gof1aWnncHknaT+WoCn7lo2Oe9g2unIA
SLoaHeVlya754rWhBCPpCVx3poKHxioqYSL3HNE1HeZuB279IDu/AldQu6ldDvuk4i3clUNRkZRd
3doK/XF8msCGi7OY4YaqcUYVDplbbdrkXgPDN+WnCcpA0NnCOaY3PeNojKOCItdALEEZZOw6zmgj
8eYy3jXOaOpW1s1eOdS7MYPkZ8HYNeAisizn0Pjk4E+JQQBAN7ya43ObsEDecvyQ70VNz7P3tUtM
xQHduVGl0HMTFC574P+v3b5/tHflLjivL3NED9Uh2TnX+76v/cptZd6k/NkenHjBD/mfrxT74mi9
3l7rqgM3fkW3zEr8Vmk9ZeyWj4sZnPFVK6GG15mOcbplUMJX+Bne6mjuXZOMQ2HzR83a8xAn+/sG
0o2uZHurLcdptTH1IfkEwqmDXf/dVyZOd93gSvROnZiqlDXYBJMcIpvdAQLokJg2KXtrzK6CImUA
GYbMxR47SHGo0PCab5RjcVXMU8pZmheFD7Oszu5m8SKId5ssrqo9rizjQhYTvQbyx8STMJGf8sTU
dqAxiYp5cqqe11Ma0Cv31pObTShIbkuVKleV7ZQ2dSEwcM3kx3RBWT7+ljkmKTWNo6gMVW5nWf3q
dPSKm/FubKsHmlRhWvWGHVA3vBJCOKrG/JYpoSL7UtjsdhhLjWxXusGVCPJ54aPeDxJHRFKYVcGx
RCu6X5piSLeiSgxZQcUngv6pa1Kds/iaJkt43w91qVEFNTVz7Qs7xsj/nYAzpMb5pdulpwIJ2P90
/ysa66jwJruLG+GJhF2tODh2ojxzBlIQbmoN0A2vbIF9PZRCxja9LvaT2/3qfibD3/cnftvl3qmY
qSxRg+dW0zws9OoHxbkHZdpqcfRTgsmRbxMncFUtSN+13GoF/PnKWgZKGb6vjK0F2sW9udObfc+V
/kxiiNH9Z3c9FEfntfsHpWJeXO1XlI0PraBjPdP/daFi35/ml35/w8KYv6JbYyV6x9juJsfFISqI
//DTD2OP5Ga4xuqGVmN3tqughZLB1QP7QuXt8mmOMlPL4D+p8T0XUkJXxs4Muh/vP2uQ7cdTd5C7
/4SYPAWGQtX7PwMQjX8vdptZTe3nWIai3InqAeDf5Xo/CjQrjMfkfw+dN6llc3/FbgUONjDUAqTx
6voD8CsP8fTn6NPdEn+rhH/ueBFSq3+5/13dL1Limk4QNeHMxS/ydqn3MtEotr7dH/r9hOqoxFHT
SDha3bHXtGPU56fe1Lb8fsJAe82/LUWhSWlx4tMrkEMR59XJcZpPwSgfWm/edHd2VADUtK7LvE4t
vQqo15S8e7C7JmoAerhvGZ3RlWjuC5QVkh6XLVmevB5ykrt+MNShdEMrMVzX+epl0HO+Dq13FKBk
s6DoFrti0wbvqBCoYBybhJWEXln8CQSzkZ+dQKq132YWJYxrtsSM+RbmPg5hjndvMjT7tDeAsDVu
o0KgrBLaRDKH27gkf8A+s++G+Q/WZYe4SU6bfsBvOCgg04NhwSaZQ02i956aSYSe6ZaoCSeVFMqC
dm8wOsg9LinDqhpClAUNJxSN06gwqIKgIR1i9OxaQ8BDuCHzPtnk4zab3L75Zn8cqYTYkINFteUn
tPI4aP3oNt2bHRX7VJQzOnk6nBxQ+kOHX1hlRzNaWZeQAyVIrbGtp3JCJP3ftdl9GnZo6cGWaxus
o1tUJVzLds65ewtXL36GfHI495sglpajQp9YbcdpviCxx95XlzpRYTzy6LxFCdNxHZx0HnFMqEU4
dkloxWEZ/L3JW1TYE026trkJYF95d8qy57w2Z0aNqX8jhALDMx0bDD1bO7Gec99wtHmfRtJyVKBT
y0CPe9O5v9JjdqVReehP8ke/9w7FYTZRsWhsrqKd3FV6bkzxjbQnUUqc3YAy3VwWhl1D5+y+EqVO
Pmd8GMR/qjclTrH/V70xXVF0K3D7+5tUQEnGFhLjmOYu9s6fu32d/7jvNrqRlVgla9y4fduya1L0
u8Ed93n68/7IOsMrAZo7zTzGHGGUZrsiL0MXJbTOBCjWml05Fg9W4zU0QfiPh/7R2d9uhjez3xD6
5qKZ7ico8YpXBie24xqvYATU5qAGxTULGI1N9lGJn9qy9q24qPBCQiMcZdI28itDYGnmrfI+Sc/n
ZcBRTBjX55x8xSnJqHerG1o59fLW4UPb3C6E/Ig0U/No6wFMpX5yRr64HYVBrGnaO377UVr1nlWF
Cb7y/tMa9Mz/HUTQjl5HMmHTk2n6NVu+CTZBANQ7BU1wypcnnnb7bSurROskgioHsIxdnSE+dF29
S9LiIU+C3bbhlZCNZUFcV2AJZCd2FogFIZa1B74h2ja8Ercz0CBl3GIZKLcgfBuc/Wk5dNlkuCDo
kr6nRG6bDDyR4p8rZ/rR3WV7vie/2NHeW6d4GybHUZFeVdtImQWSXdNWhBlYAOLCpAinSZgqkIvZ
1ErT6Tb9G9C0LXf5uNHyKr4qHVZwXcQ4TPJBRnXztRfxzjMSLmgiV6V+qpZO1CK/bYR4LCWc7oak
3I2FqZSgG/52eXizRQ29y0A1h1zZ+E2IksuuLmk0ziYKYp3ZleDlSwf8aorr08TLLAmLhIg4qoMY
oIv7bq/7wO3vb+afxdLmg8B2Nbug8ulz6A/8vD/yPyXi34ssDlMDth+qob9Zvt/RC426qIlI1F9w
SzuW++RADFlf9wuUwA36wuv6Hr8gQOtRfmpcw91MN64SsFma87XBw+fVW6PAP46maoRuXGV3nboh
WVmCylY+jn8mASS7so7+ed/mmrFVXBQnDcrbUPC9xhAAXqm7z8Q28IHzGy7Kb0jWNjCH3ctDw+Pj
WEFdpTUlAd3MlQ22nSynR4L/f1tbE58qHqoi9TRQjgCiENeO2obnB9DzPyEtBAagtu4LSojKtBxW
/1abccbHHglAkm9ZkBnKJzqz3P7+JjydNq5ls6BYDNTpbi2KnZWZxA415Q2V82mEWlQR3G6SOK5G
pORhYpFXAZLq2NQirJu8EpmTjBlYl1HdEPZHm8swN7IA6+auxGY9OH1ft5i7I+Nd1/1VrOmHdalC
r+03rqoSpXHn87TO4I+O73ziMq7CGXzjYl5+3Y9Ujdeo+AY76AY2+V36OgRJlNrPolxCGX++P/gt
aN7JvCq4AWI7/oQmqeQ178jOxVbKQaJRYJmb5EsHiPH9r+h+ghKyzBOrcNoifaXjI+DxUT785Wem
3hPd4LeVf+P4/kznBXql6euUSBL23th8WIf85+xvI2wE88rty2++MLrJmg9Vmr56RQ54KtoVchO5
gsbxVRHIuVgm6TPYf/KXSCTpEfBBg1/qzpEqy1NOW3ca7FZ8Xtxpx92r4zUh+nTCYNh1ZQ9m/2zf
2XUkxCHfxNULSylxzDMvDhrHi//nygZNv2EybN46T1UCmXbEt0q2xqjgxjsA7Q+rCHZ+5p0ay94l
mb3b5qpKNFN/bAmXffOK9vP62Lt8AnZ8SSM+JqaXHk1KUiEPuWsPJBVpfK3YA3oQaFBEEgi93FRw
uVnknZhWoanBvCRDa3ULlH38AHSRowjTeD2KhO+WaojYUp8qXj2Naw/lWty7yk2dVJajAlXJ6CVW
APDCaxnnT3478XMe9NOe9vWTlTrZl/srpAkZlSGqWbsiZbHXvFZLlrWHdoktdoJ6rW+CZOk+oIT7
MJccyB+rebUdb7oGTWG/AmNqasTTpCtVUrAXRe9kle1cA2vZJdVPECEfxmJTQzOW4L9I+7LtuHFl
yy/iWgRH8JVDTlJKsmRbdr1weSiTBAnO89f3puucvipYSHTzvuYDEgzEhMCOHUImPeZ0YwvB6mOc
WAFhwMV6yayaNSeTjGDea1qMtEIvGyDd5qnnyNHTXYwD2Lhg3vqY5MVi6/R5BcuMjsaJjO3LdEWa
qMYwtZHiLvpSLnkbVAB6vBg12O5va+P2PPuOsYlY1bynQ9rHlDy7zYQhvpG+4j6NoZprkfkGxpp6
MwuGXtVrL3EdInw1H9O2ckb822hlPpk+Z1kSgoSnGnOF+5OVDUXQlG1gaJdZm+7vp4l/lw2TMFcI
TWIDInzKcmtO3dU0nitcPvL8Z9pmUeOoyGAkZSwRP8VHO9ctw6TPrLeuNLdOLoratPlop+mzNqLD
vNqHSTJEPJUeG7HZD8z7T7gDyyFToRokpiaiqWwCTEmZb26i+qz1D6W272Hr97m/yWU8zAItsrbw
nt3ptcVU9/pjabzcNgXZqQombLn51DnT7D07KCfx+zULEtU8LdnSQlRO0Ujyz64X82s99iHVrgYm
tNzet0TUIoZK4/lK6QCRVGDewcpkJzjIEIFTM88mLUlb+jzmz1nCA3CgKmqQsj0LGXWxJvaaoTvz
GUyVvpG6UUJ3Vk9F0NRSTWZOG8DUpvy8DENo66fOVZFwSQ7yD7hUm458rsDWrtn6z6lHd97YD4Xf
OvTb7cOU/cEmsDf6zTmbdCeByAnuMxyzpb5VvarpT7a2EFw9aq65WSTxMzg8LeMBrwagOLi9bZnf
FWmgLJ7NC7qU6P8F8o2n/76Sqf2uJHyI8/TyeS3Qb9dAOBMJMH3r9xyiuo/DFGOxFR8i00zBVInH
qzh2XFwBwnB7eCpCLfL1lz5ao+11m+8KIaBX//c5u0zD8zabvOeGY7Yxf6iXOOCGCosiOQ4iQqYo
jde0ZuM/x6FH/zxabt9gnNSguPePAxCsf3/DjDaXsdJ6BKqB3Ft9G9Q5fR26ySe6iiv6fZUlIlDK
0MnKpgUXsrl6ZO5XNBEqH7qkMtr+842pGQt30srCSf8XxbC9MP4v4YlExEvFVlqjHXnEQUf8geA1
5L/PxyxSn4RMTIJl54y0nelAm3T9pMeZj1c7Ne+vbHEha0aKmFsZmgWf3cE4um39s9243ntdUX2W
noMQd/VudUpwGmo4h+GzGVbHPMBEEsunvhktp3JShBzZZwiGXWsxN+cRU2/xHOuCR4Grkx3ZJ4gA
qqay5yE3oaZtiL798L/mZgHnoD7k9z0TESFUrp1XnTNDTkBp6O6Z7kQ4kD/gU1UDr5qb3m9D+P91
FlIZbV7kjbkh9Y+t2jW85/mQPZNwPWFoIvELnwRGWB8dFYGFTEqCVWuDbS62kWqAwh/j9D7OP9wO
DLJ1t9/fbH/S3NrqMSfjuUP1teDFIXFV06dkSwvWW9SMaVs69Jxj2FhdpcHSqa6lmyv+83pHqGC7
NUdJa+kt2C6mtk41OSf10datk4HZnkOcR/tkI1hwbXNjHTihz3Of8dS3lyLOgqLv4h+315eYrkgm
VepFTEGmrW2Jy4hBfv8b9ybiqtaxGjRqMe0ZZfAPo4vqtFM4r8zLVO2gkt2L6Kpx0pc47uF4bLs+
pujjaey/zUXFciZbXQjCtDJpneYOsv/i1Hb/T0mdbGnBYkurLBdwMyJJx7hZk+VBbv4i+6iRwei8
/esbgwLsI13NsUMZ0UKtYSUd9QeePd3WGJm3Efmieqcl46B7/wT3//Fp/3hkVRIn/RfBcvEKHnsJ
nvR/g5T+6/f/6exT+33ZMQg2nJjoBwXZjfc8EveIsd54j8TIpa7eFxddwXhp4mDcNrXjDVf4n9xB
3ZgkcW2uEHQHOuRV3lBk0zDiy5Rh+F2j5fv4l4iIsJosUDtPeNR7HiyK/vklBEmY4h4g2biIsOpH
s9PsUoNZ2RTMrWZgTypom+Q8RTYtQxv1zqxQP4c3g8Wm5e5rGBEhVgOzbcdN4Wv+yWm3Zpj/Qc3t
AysSEWdlp9k06qWBbGe5M6e/iLnvTuQIIZbhDrnqNTSRW3PAvOJKpjwq1/Tltk94V+7EFmNhV1Mw
xwwo5k/kmM1f3G+JKoN6V1mwsmBC8TLnlZ4Y5XWcX2LzeVG1ab57wcK6gvWQpvfGWmvKq9tzhmq4
8b2xLBY4ICj0xyRRDRSSCEaMgLSLpypnFr9ajIP/ZTjmhn0a+jncJXcx/hlp3K5ex8vrXJmBR8/1
sPq9vqd1gdgiwnijE6vapC6vGA8apOvDFKM9CIiTYefmhRjIprhZWE6qa1xgVvbfXv+zs8/75LId
x5sA2E21l9jeUl3z/ORmHx16dJw9ySqkIliS0Q5Nlbs6FLKezgOfzkmnMKJ3E0qsLEQ8z7UI3qkL
yLtZAo1ezOW6WJ2/2odZ1QIk0XqRLtF2+qb05rm8Ou4UtfzL4Nz346dO+3Rb7LIvEIx1wBQVzY7H
8mqbUdGEDOU1RsOU3BsqPNW7byqQkWC2nZe4vIgN95jOeVCDWmSIlweOjK+PH1i9hOZchNxVOQnJ
94hB0Gk00hs6xNXjslk/MfB1v47jJ3dWvMNLvIMYCQeYF6vLpbxWRH/iS3Ku+vzRwAij28ch8Z1i
NNT5nMW4V1XXyrmr5geiajiSrSsars1Wr+SWe9S8SwsmNaooV8jWFawWb9+Vvqx6hTL7eoyN5UOy
FjuXFqzWbIeN82atrjNJA6P4qhk7ZSwYbQZGFNOqHfdY5umd0VWPWacCucvEISSnVLMykP/Amiwa
B53h3JF6CvdphmCocQUylJE31TVbqqjPp0PHVD0jEhcjwodJ1myEr/BiqZP7OjoN1zQotcjWFK5d
IhURQ1y3Na30Bh6gXkkA6FkEUP2exJTYIobYqs1pKoahvC5j9b1ovO+VpZpJLrH0PwDEnZE3I0eg
LrJPHGPb6x91otBA2dKiNbbdTG2dldc1+cbyD1Q7rIYKb76p2h81DkhEsMimrUk1Jzq/pmdyMCJ2
0ILuq310DvWxCFRNyLIPEGyTVeaqeQnc1JS9Ln9VQH+xXPGkKVFGET1cEJdVugXZAIUbkvZI+iyI
rZ+GpxCQbH3BRE2AKko48Opax2vgNhGlqd9hzggq37sMVWRfBMW6g6ZgpKk1WcA/Pz6BhThXzReR
hDdbCKaNseYcOSmSUw1c39XRKO/18UU3fhHt1+3tS+QjQol7sq7Z2mTVtSD1sfU+9Ywc6+57Tw63
138fyEZsEVC8MFpjntpaXttwDteQ+PNdf/EADS+PTqT4j82Vv2MEItGibcy8oCOMoP4xHuIjMHHh
6HcmyujbH2mh/XT7jySeTUQZJ0OurX2GzNLMPvX0wfz79rLvQ+ghI8GInYrnejuv/Ap4btf65dmK
WEjDivkoyPGzHrZHdrz9XxJTtv4w5dIsOg51NZrvxnqZbSBeio+315bpkhBpjXJOwG2GYzD1NgJ5
/Nj8yNrJNwaF+GV7F2yZA4lqlpPJcYdlf3teHZrM/lYvu6Yp4xSEkNtZWllaLjQ1BksrGSZ/aBsM
i1NVo9+vl2F9wZhTWiyLM4782vAjO9Oje6iO7V26npbD9gjghrtOQYQc1xMQ+7pd8Guflk9DrH1K
rXEKQJQeOKWjsGrJSYvIY8eLZ3PElJmrVdHXEd2sNVkvWea8ukQ1JEdia+LI2bnpGc03W8PEg++j
pwVMx+PqbRFJFEkcKbu4erXUKYxgtXDS3XHpl4CpxlrLZCMY84JWVpbHsII2RV1OBxHZU2J8nvN9
BiyCjpfRTMvFgq/oR/Y8a5qvLd6pGnehvYkt4o5N4H8Lb5z5VWP3NUZ82XNQeopQKZOMYL9TOhil
maJSVKJjcPWWp3ydPmuYBOGUKgSwTGtEG05BPWk7ZnkdGufq9OajF/+6rTOylQXrLYalYd7A6ivA
qkFd9MGUK4bnSVYWIcWmUSVTOeJEF/060weqgkZJtFyEEseARXWY5cNx139m7Bl1uqBcFCmtbM9b
wvKmfIOin7H2LdYeyAfSHNdUAaWR7XlTnTfruk6R8pZj3dW7lFo4sxeqKkzIlhbsktIeVTK7QiJi
hFnyE6xvS6nqmpKJY/v9zbb1yh7wBJ7iXmJr8xOpavdLhemH4W3Vk9iNiAt2NFCrDG1SXin/O3Oe
vP7Aq69Z8eX26rK4JJLZIn3tQduA5Y3jiAytDLcGvuYL2CwPxVEFL5dJXzBMhnHP05QTfvXGu9z8
aKKgOOyawEJsESRswwsa9YRbYY1RA24CbiTww/T1k7uLMpfYIk7YGFgzmXZaXzFPM7JM28/bIprS
XWPIsTz9t/ag9SiPuwplhFVHA6LWH9v8x+2zleilCAiuMi3P1hjevEy+uQ3aIhT9HLJ1BTNtuWXp
rusi/lt2MGvmvRE3ijqQRFH+AACjBZllA2rajsuCtA907+JViSLwv88IBlELhpqtIMlBV015bTDW
K6rPHIn26M8f2Ofi8xwlgToNk1zdRAyw1q7wviDjRRqAjudXEh91/XOytr6uItOWHYIQTsmE5pNl
KVGxmIzKu4yrs+THJR1aRVySXUt+X+neeDUG2O6IaXR4uwDk6dF73G5v7IDGnTnSDxhBdIij22r6
W9PfucCJ82Njc9L6dNOn4aKDoLTyy8zPH6YjC70oua/uM0CLRh9gGb8OykB1u5Z5PhE87CWtnYGa
iV/Z/RTZB4x7uzr37Fd1rg7lMVP9jUSjRSBxZ/WZ23kN8n4b/HNrdSap+RGUVopQLIkO4oBZCmPM
4hynlOVrYPVbc6pvGb8MVd+IbPuCrU9dumL6IEJyWcbHPOMh18fPurmz7iaCiuNs6NaOdAgMA3zq
op+srj83ygKZbPeCwQ8ZRhAuUw7hA7nULF8KXfObPlX4E4kJiqNltQadEEmP1Wl5pxVHTF65bRCy
dQXTXnlh8HqY+LXK66eRuoFNF0VBTLa0EIhTqrPFM7ry2lWZ57er9aqhnn972zJhCzny2E2urfd4
jZn1X1VxQWKBuXGHPWtbImZ4yNN27nXc2fSqXo1gXfT2k2dVHT/1mu0pbOl94VgicriBR/2nCGyA
2T5a2nwKaJ/syxItETKcFl1iNg7e4J1uvMO4x4vNv98Wjmzfgo0aXpfkeucgHnMt90HRYvu2aytO
Vbb4dtpvwkAzG3mbEDiYovkKwH/QayrOGtnK2+9vVjbsvGDTZvszgot11jVV5Nrs5M94YnlCJYra
3HGceMITB6riVgRULQu7g446y3IaWLAo7uKy/QtmOqBu101Wza+ceCCqoSvxPc1UVLsk0ckSORXr
pOJ2seC63IdT5B6KMD0YZ3I0fvOzVzs1RzTZZVhB8UUgqTZKkuM+Wg1iiaDgdKqThaXIyQfejP6U
aVag2cautBYzHP+tN2vGUsMZoJF42DtaXn7XmMM+NyPCgdHI5rhLlyHaDWVUemuIxsbHYVVsXJJS
WSKjYqHbMZ861Bi3M93ogTAQzTr3/hgZYX4gk7+qtGdT9XdMgApWy4omjXmMf2oP9GhE66m/I144
BlO4GQEqgvbH277n/UTXEtkWuybVpxTTj6/DVF0NounhZGAotFs4GOYwfFvB6nv7j96fFwadEqza
ykiZdDXukEWrY45GYdVhYVtxZLG2Cwu9vzqORZ+T0fgJWnrD7+dMYSSbG31PloKdY4ZTvqwZLmhl
mR1nfT1i0tKPgf7F97VW4dOEqNy7QAnpWYWy20RPfdwh4GMSg9nuc1QilgpJSkGLLQuy+2ljcNAw
1bgu92UrlgihAgeY008MGkDqokCbepEEvN9X9LdEAFWzDHGfezj0OS7QnHsB2w1JP9zWKMm5ivgp
s6zmwZuR2hbLE++/Txs7Kw8LFXhEEh5EcsZEy/BcxJD4z5PtgwH2mqNp8/bO38+0LBE/nJQd8ggD
O6+qh24I6wqVfoWZyZbevuZNUK5zw1irjGPp8iHj6E98MJNg364FA66oOenExtJ8zO4qUN2Y9vyp
8ciu0oElYqdq2iW6u8B3O0n/oW3Ke2an1zSbFVmFTDCCjSbmrDF37fk1se9Adwfwl7fuFIwQhRN9
7GsNU2+unTH6DTBZ/S+y7tu2CJHiGGY+pw3Ky4PL7Qjjwn7NqEv47jx/un2qsqAmgqSMdCB2W2P3
y4fxS3s2QwzqOzc/5iB52p4uVZBBiTmJYCk8L5XzAljTtScGbokdSORUrflb4vCOgxeRw3U88hyv
sLDUevoJxqFDPTkH4o5/1ZOF5/an3CQKTyyJliJ8WHdjUJI2WnF1m/I4zdz3Ji8wJx4t051R99Ht
I5E4NhFMvMz1GmsxcY7cWo6rvkagkwHlmxnGiwqv9T7OzxLn82ISSbbmE66o9YixyLbbPXepbT9o
9VTd52b+EZMtRp9qLQ8IMb/e/iyZBghxmI5u1c8GXlDxrBEUDg1pva/KYYm8jaleV6Zp4tWuSkrQ
khR3a/vDtlLFecg2Ltj32IDOVSewkKHtrQvN1uGQ6uNfu6Qi4q14mzjzAEFfCXeKwGaxjcSrVvVN
S7YuQq48wyKccZxz4wXletYthSFIVFTEW805wBR5D2tegUIDV2M+fogr4IAVAVK27e1v30Qx1229
KcX0oyujn+LkopkfbwtbEgREvFWhdw33CC2uFXyooz23yew7qoqubPHtY95selgbZgHZtpXrqe+6
WUASNC03qSLKyEQuhF8E3xF5ur3ejaz2p9T74ib0MuhWwGdm+bflI5O7YKJujmdShjEGV3D1Rw2n
V9ujijqEbPtC/DUc0nqjaax3IEe+Gwle7sfxvBL61GXk5fbuZQcg2OncGnmNGL/ecaqHGte+lAW5
yzxHofMS4YhgK2v20pXV5npHU+/IK/1Sxzs9jAizMhLbbKGLiGC951Ouh8OqejSR7XoLZW+0cu6N
eTRta71rY/u1IcsYcAYU3W2JyxYX7LQowRFdV2S9Q2T6CMoNz0dRz9u5+HbMb3dOvcrpGlx7MFDW
O6cJ004WBxHfvq1vn/Rm9YGY7RR7cDGrZnwZlvglU25coociaaOX8NLI2LTe9TX/zKrqZczcT3xW
1VJlQheMtIzbLmcrhN60xPEr23L8Ik4VBWbZ3gUzzZsqnUpDh7pk5TFZhkB3xh+U8l3oYrwz/lvq
Vj3hOu5h77m53NV69XlZ+D7zFJFTc19STBWFDRHD+lQPy5217Lwii4Cp1TGSlFYxaqjxtUlyn46f
dymhCJOiHigI9dkCTKq4pPGTowrPklMUIVKxO0+FkeGCqSVa1BaDH49NUKVLeHvbkuxRZGVMmOEW
bW6jk8ZOTgXrgqXq/cGkQQ7AYM+mYz5gRIqKoEX2MYKlxpjv2mbbC9yIOV+DRfzYAX3K+nz7W2Sr
C2E1XRariAHhubbLE8jC1goV+HKftoucjCkgE1Pn4UUl18/mctJ3prumaKS88oaM4sID5umgSN3Q
7pJL7aqmDUlQv5YpWGlft1Y9dij/jovxVBRjoFe/RkyOZfbwODVg/7CfF+e82q+Wt8/tiCiqVvcA
DKGoE630Med+Ai5tVYySJB4ikIrjZQU1EZT5k8UIHe76IFk4lA05loaqZ0L2F0KMTWetHGOQK1y1
uXTCuW3WgOfVN0+rX43RrhXPWxJNFdkXrWzxBlLi1F331Jrn1g1prBC/JKT8MTR8sTw8WOIS0q4P
s3VcVNhumWAE0y2LjODCjJR4Ag81NcDLF6MLISKZov9AJhLBeMFdbCdWYfOrwY9O/zg4323v711+
QcRVobRoMMeBSNbpbvT+mnFnjaniJizbtmC/4wBmHafAhdKlrDss2axHE6dLlGEiTHR7+7Kyjgir
qkbGy8zBf1S/jF/JiZyACpv8/Ewi/kgP2UFFqSr5FhFdtXSxmcY6/qc2fuqrH+upr3uH2x8hW1t4
KbJmfaq6CupTdKfCPLMyAoHqvqUFk01WhzZTCdjc7F1N9tgsra+pqHgl1iRyLFacVBWg9FAdNLXj
qpZ/Nx19F9k4sf5AWDkkn9MRG7emT0UW+2BkVeTbMmkLxsoHzZxQ5cD9leENYGXluanTn1RrFMYq
E4tgrNbSTNTqUMpMOu3oFikYpXih6lSRLS4kxZNeYsicjYJEk5368riocKebPrxTWxRRVF1VWnzR
IJQEHixtL4X+qS+fcv0BIxkUNxGZ3IVoy/IyX52O4XlHf7LqT9z45TBV5ip7hhZBUiNq03QaLYSm
0wz3i5dELUjO9bfYZ1EZxPs+QQRJLblB3NlF14Lr0mgEw9MSj89lRRSRT3K4IkhqIfHcoFkTGSBe
uuOX2Xq67QRk625h680dEKU3c07tGv3UXRs1qeUPjO3zLyIwSl+1Jes0SATEvf6IAQ9xh3ad1337
3r7nzb4x088FJdW83HUZkiVMT7DBmeaoWN1l6Z+Ii3IpHIFRISXWOhtzx41DPPFLGT9OZnFpiurR
7sHk2oI+1ojsWEX9LLECkYWRVWubGAxn7Ngs4Buf6/ycERUnisSMRfpFzFbr2qzH5dCw+4MxgQYL
nHYF99vEO/YqoLEk29EFQ9aNxWhmG4AYls3l3zFiwB2aF/uvvV6yu7QlucLaJEZtimiqcYz7uY8h
q7YIarzYsIMXrQ9IUqIqzA7p8baWSf9GCL+tQYG1K7cnm0N97x6aY31qoyk0gzzMwn34SlOEVTla
NrnzgNsdsz7b6de2zvxu+qn4gi2h+tN7myIHYzW7ZTzU8H7r4LeAC6eH8rW/ZE9bx5YK8iwV06bR
b6wxZXrr6uaW/Z/mg33ojloQH8wjHs+CLFT1hW0yf+9LRJMvp7VaJ/i/YnFDLz3UA3RYb4O4+GvZ
5pmoMC7vm6EpYq+MJCvnaSuLVRZqp6PpO3yIcqNRXDRky4theqRxARptHEhf98Ewk+c2y5dDQSxV
d9jvROg9SQnJ9WyvCRssfEGWBu7LenAPWcQDvfaTs/5jjlq/DZLd2iuYfD/XfJy3y6VNra8rZRiD
3RtP+kxUb8vvOy5TRGI1XYZBRGx7VKA0quv03GTOwwJIdzfwY+fUikqF5FxETJY5zh3yEPzNaBg+
n05j9hqPCj/yfpQ1RVDWOmsctBNg4SDukGEwQq2DCt5T9X2+73RNEZPl1X2+6NuTRdsBpqGPwdDW
fp8fqao0Idu+YN5N3xb1kqKIgxfTQ+LNx7pRlJ5kKws2DS2hGEqGhHghf8FL+eawj3/CFLFWCdV6
NlCoZYdn6vhUpoqsRuKFRB6qbBlbvY4BP9btLPWrhV36tYxYmQfgv3pMgRj2qPXttvOWqaRgx800
p1WxmVbandLm1e3vJxX+RiZ4wWrXpCljfYGLMMqQ5RddVUaRGKsIpcor1+R2g7uwqVVB50WG+VQb
FqpZQa0ip5dFGxFR1cFQLXejjBgPY0jCPBpPyb2DcW0c/V4qaKxE9iK0qvQMTSu2D8l17lsgZZ+r
zh8cM9p1tCK0ynPikToZosBg32nrcw/iTTYoaiuSsxWxVTbN0oVu1eLc6C60oIFlqwhjZKFF5Kbi
mYf5TAPE0gOV6X1JAxamYe/n98tTG6UnkGwfctXMP9kRCLdlr2WzbW81WJS2SoQTd/66VLvuU6YI
tcpt1Od/A5ba7rzYT13/su9cBZPty2Ym9uLhEj580+PU1+wvTf16e23ZuQo2m7huOjINybUJjHzd
DUEJX397aYmoRYxVjbcoZ3BQfLZBe5PYeuSN3qPGVNMnJfcpU0RY0XzNnXxDWLF7elzP2aW/uEfr
wEMtVF3AZW5BhFdhwjiP0y2WzCCOCfoz/6BF/SVvw4021D17igAgKSuaItaK9CzxjNZARfcyRPN9
edAiDa7hQALngKFG0bzPjEWkFcgD87Vq0G2RaA95qkfasq/f1BTRVQCdE63dYKOm+8vT3MDdmIsn
3P27fVdZUwRX1ZOuWXWOXD3L8tDg+rmYgdpeXEWuJrEER8ihs74FXi+DJVhl1JOLpXo0lK0rWC9G
tzRuxbFuAx2dL65qYIZU/wXT7TwCYoIB9rXYfn0ejvyo/3Re/hkwaimKizLFFHFUlFEznnPURYeL
hvfO43BMD+7D8pR+Ng5FlJW+qt1RIiYRUmUUw1h0bozcql78BFOAtL2OSERVYSRgMmHa2VaUvgBH
ypPer4xPt52cbNtCrWtalgFwBHRLgsY5mtrhFOcq2gap7DfH+uYGXKxDk40u3kqWD9nn+lyDGqW8
S87edY76II32Sn77tDd/kzkYN+iu6NPPB+/stF7nmyVR5OKSa4TIZFWNjVtu7R3Xmlc+r6zLomcX
1mah1xv7wHimLRjuUiaTpW+pW4Fmsmgqqg9eQlWoEEkQE5msUGxdtN5GTjUnz4n3ma0nMiqgW7Kl
BftlTWeUXWsiXeMx5pakJ3ddDgNTTd2WaKaIqyJZ5U5sbkEilnwDD0CQo1p6W+dliiniqjBnBZng
ppjsPns2PrEQhYAX6i+h4Tuv2t4qgMhghbg7zzrGr1zH4n6d7+3mwVH1B0tkL5JWWZXuGf0KnYkB
0cW4QhRGLWUDrKQnxxSpq7oxHmZGcBECL9NjnY5llG8sDAPr86CghnUs6uQLTcocAOdxDYYk34c0
NEUmK6+fvBKd1Eila2Cb+RwYSsSbTGRC5myY3LHXFOmWVdQEBKbs1bXTNpxS5+dttZIprGDHa5Kn
7pgg1xqWLtIqGk67wP6myGG1Liy2YguVxGS9GrO/6H+P/c6lBRtOizRJ+9oBOippp8Bk89EaeRJh
quCP20KRSF2EX6117ja9gcSQTS/O9KkeuV+pKkiSe7WIv7I7YvQMd+tr2/R/TcVyaXtQkE+Fb8Nd
zJ6CFkOWp4horJpiQvmQ4VxBYhAamIW+nuqTe8SA7oOqWCxRHRGYlbRO7mgYgozmkyfLZP7SKK5e
soW3Y3kTG/F4azPLRo410XKAXAx6qNyxV9yQZKtvv79ZnVGOx9vt+QQc/n9bKf3bY6pSg+xsBWsd
q4SBAgFnS+orq0N7um+rz/mPbvi5Ty8FY82GmTeuZm3GWoZTjM5Dq/3GUlMhd5naC0lzOyYZusJd
uH6A06riZLLO1ztF4JUkJSIOa82M/8T01v4xWo8lu1TmfW4rOg8kq4uYq7SZGQfSE1UwtCyZ3F/a
Uz+iNUcFvJKIRgRejaQpzdHDRatr82jWhkcL7bKJu68XxxRH3vKmbj28DMOU6ubgjKW/Ws4JddqD
PZm+6a6K25bsK4S8uens0qKb48zJx+UvE+0ZjQoGJEtPRNhVnyy8ITVOoA/H0ILDqT55QRd6RyPU
/emkmjUh+wTBel2HjVVJ8TfU/EjjHy06b8Z91iWSW8Vlhgn1C5bWky/2/FwMaKlQLL3t7p13HBGA
Zcdtb4MyF46hu+TkDt2duxyCIVisBUCmjnF8SJTdS5492OQ49rvmY+BWK0RZrwb/WT7Cvaeu/lGz
4gfqzSFKJuGurYtYq6zKQC+PFsxrjdGTtV74aGwbjG/7Ft9q/m98fJmypHQpHGVLPluzb65fR9Wz
gcTTiERWTYOirAkgzVXv2NEz3PvMpl/GwQkJ46si15couQi6ol3J62mFIy60S8cHf10j21Ooomz/
23++FU2Ljlq92YIrqfwNRBB7Qaz7xFAVLyS6LhJbGSNNwKmG5KkPycEJmqP7XL7W0Rj1D7pfBkXA
NIWYZIXC377ozbcMZeL8kyigNHjBdKHQrsI8mIP8qbwAAaMdbmvT77N9x3x///+b/+mXPC/0rfMb
baVIpsh9+zKes0gLwLIc0ZeKB1W43NEHVfeVzJn+zure/OEytGtttLC9LiKH+im/zD4GQPc+OvFR
mexI0CnesGW3JpHvii2LR9g6zXesI365vHQTRSMoe5ws7T5FUyibryh5BXWZ/rgtTIl6iCAuYvau
PVnjfFfYRcAzy3eMVuFSZB8jQrcI5X2F+Yvz3bywQ5wDFlO116oponppIntGfXRlYWl3Hye9Unhg
2edsqeCbkxpHSp3KxF+641L6ZU9YAIK+j7dl5b0fNsQZut7SLanXO/NdVvShXTy2OfH7DAz8Sx44
08OYZUFtpSot3xz7O1ouwrwwtxIkMtya71awt615BQLoByPBrHN4oKLJDl0JErT10k2qMo9Mdtvv
b2RH29Tt3GqZ77RBz/xhBel6jZxKkXBKtcH89/K5lhFrxqSMexskrymN/cwbAdpmUe8luGnZqJab
QFqfcjPbqQxCfj7YaGW0YtQ8zfXBHj6t8/G2HsgEJYT5ItFzaC/WZWmUseOkAlZL4owI8rKafgFt
SQb8rVH6fQGnSR7neB/phCEiuybPttvGRomzTcOVn03VSJH3d22I1Fh9q1U5cDGA9Bk00tunpE4j
TdXY/f4VzhAhXDUQHkNWYPEeZfayay6pVp2NRAODwxRUVPFoKYlchgjmmjIyVSVH4tbYPj1uJOta
oH0Gqgdshmrmx/f1xvCEWG91c+kVBP/SeoeYhLGq8012AoLhenlGTV7jZK1J80urO5PCC8iiK9Rd
trxguGndYtpbuqmlo38gZXlxBjM0WlXzsUwqgpV6LSCHxfbsZ+M10Tq68750xBBpsrTc+E/ZaIva
TsAO+kb8v9Ec1cfulL3edgYy6Qh5udYjOwRJDw51PrAfXnZqqOIDJCuL+Cy8a3nmvCmlU94V1pXT
szUp6lGypYWEPOuargLPNrL92OdAzH8zVW05ktMUEVmOmdukmBvURJokKlvryGPVjBeJLxDhWGNF
HKvwUHz1trk0ixWMbv5SouXYd4s7sxtUOdimeH8GXkMkyFpiQEYd+hsGEx85OOLY9/XDdJij/8Pc
l+1GjmRZ/koh35lNGjdjo7uA4eK7u+TapRdCoZBoxs2MpJE08uvneGTNdIR3KnxaT1NIFBCQRHfa
eu+5555zsqao6wuX02dTcLZpzWCCkuDJxc7iwyIrSyDjwaEPLnmdf/b4s00rWzsbUYZDYm4Gbah5
/s2qrKQGgPf7Zf/3sRA5p2t5VSAKx5JiP7hDAomUMCM0AmMxqZs2ctspLIYHeG8kv/+0v8+SyLkK
Fvj5WUZPxYQGfB7Ti5R3JP6aFHe/f/xn5/+5DJalVFBW8PNCgD/svOjE6nTW7JWtzFUamRdSsU+m
5JzCBVmi2nI4XqKHv6UuqmubsaVBjAtj9MnOO2dvNUDXBstClY5pJ+mGOhLZ/e+H57MvftqQPwWG
Fg1yLVLgVI771DUvytrz5mt3yzldq86HgtQQ2dkP/XLoF0G7mC5xDj5ZM+dsLV/6RcVSYIRlVmwr
JiIvqHcdsaLU/ZoiFjknbflzOVSABSEazZx806XWc1tNamG7w4Wz6LM5PdvFfPJPCk2Ima3SpyuL
Fi6cwW1uX5jYzx5/OgF/mljQUiB+62Bi+8oLe6EXQdFfwDY/G/2zGJnzLLOa7NQ0NbNDDTMu5ZRx
l7GVvhiXfPbtz27eFAdmaZko7nazjmZGwouqW588+Zy1Bd0DyNJX4KLa/mo2N/Ylj52/57iSc7ZW
Y+iKtgTHTFFXaZQrvvRc52F0jnTMF03dgdU2fa0thZyztrhUVu1D1Gs/SzEnBqiLqFem297zos5p
ho17kYT2yVSf87bMfHAgrmbgqmHqeWjF0i6vIduNnO7p9+fPJ/gLOWdsdVPdOPLEoPBZqGIKHyck
qRit+xMAUy1AjbwQzH32KqcF8dOGYF0mT7qzSDdISeFKvqu7scVEdSo0sq+J25JzDtfAh6nplUBr
GAi3hykw2qtiutS2/NnSPdvSk5495p8cbCbYp0IX1oh/Pwef3AHnMlizz+w5N4NTRWfngVDeG9Ek
b3//7M++8/lGhtiNRU60JybNxNLTW9n1F5bOJxN6Tt1isrZVwHBG0FKtWM7i1hPX+WyE3Eu/fenb
n5O2Crid+8xCpIVOYmPafxFlIOeMLUjAjbnRoDlA2x9ddsO/xpAm7mmoflrjpW1xCQo2Lq0JMqmD
EwkYEAvzklbKJ1H6uQ5W2pq0GgK0ZFToml0HanLCKve/9ZO0w1JbL8bQXygyfrIk3bPN2qoAKi/e
D+HvNs5tsvF5e1sK+sVmRXJO3JrRxi2aHB+g4R1XL6pli/bB3RgDXV7xS/TaTxb/OXOr5vmcQd3+
RCmhj9BnAk4eXIJ8Plv9Z5cwc5ygoXrEfePyBsLfVlw5ZKGkn4eufYlB8dk0nO3eaiib0UUVcO87
39P0ATl3aPiXhJo+efg5gYvw0iJUIMLqrGPDwc4uN1Nx/P3G/ezZZ0kwMwbJ3Qw0eDglyPUwDLCU
CDw3zDx6CY7+7CPOIueiZJhfhckVAywmHQaZASb6OyHow+/f4ZPVc87hAthdo8m4FvvWmeYQLtRw
ehjLLz789FY/nRS2L+1GWSBK9zSajKVxqaH+s1E527h8gnw2Jha2NnTcemCVU5EfOuNrsC8518gq
S2OCSy6+dtVeQ3Nn41n+Bdjks9E+u1yp2bSmQTJUF6Y8aSg49vRrQszQTvx1rI1u8m2XYiJ50VzJ
Ydhn4/XXlsjZ/qxnVzLLPFV2q/GbLKs74n8xkjknZjVz6g7tqa578rCHiG9Ms0u9d5+skXNeli8r
BUVMEN0NmS4Hz11pW6+t9tIt9dnjzzamcHXeqP7Eo89XVgXc8ckYkt+P92ePPrtfiypgBnNw6Lrd
FFHaxESxZGyq+GuPP33sT5sS+g1Ga+enx2evlbxn4t2vbn7/6E+uC/tsX4q0473VAWzX9biu5++q
9NfSG8K6D744Nmf5bDbVlRAawy6NDZmeWLH2xf3vv/wne/NcEAsM6DkAHQVhTdBFkgaJxy8pXXz2
6LO96QHpgpkvpNRAJns2BXgFA71ks/vZs892J5o0BXQiEC6pwl3yxtyMaoy+NCLnJCxLcN8S5alM
lU6h72ZQVLiUDXzyrc/5V7qqSzEgLdtnaEPBRopb52u5wDn1SjHYn1hdWu5LunL4rhgWXxuMs13Z
6kG0To/8pXNN6EOryJ9ev/bksw3ZExfWQQWyF0GGDQL2RBeXun1+kHv+Boomp/H/abNXTcb7yW/G
ba3duGs+vMZP0FCW+N7NWHgxh9SET72YuEZSO0/gXC+7Gfxze1jXmRE5QwazYyvpzSEW9OiQC9jO
Z7N/tourWelyGINyHwhDhC7ePm41u7AATsP2d698dscqr4NAXGAj6FB5GzreeFM0/F4aQfy16Trb
zK7Z63EAuXevVJWho7sddh0dnQuVxM+G5mw7Qw4crFN0pe8JMWjU5FV6yDt/XH7pu5+TtBqDpXVF
i1PnGvXdSNVTBj4i9LhWv3/+J2N/7jeYU9hZuNDl2M9VpIYHw11UxV+J+L+96X/P3sX1XzPY/fM/
8O83IaeWg/t99s9/Xsn3+la17+9q/yr/4/Sn//dXf/3Df+75WwsZrg91/lu//BGe/6/Pj1/V6y//
SGrF1XTs39vp5r3rS/XjA/BNT7/5//rDf7z/eMrdJN//84830dfq9LSMi/qPf/1o/f0//8Ag/tvP
T//Xjw6vFf7qf83v7bdXnr+e/8n7a6fwt+afth/4tkkIiqgBNNL/+Mf4fvqJ4/zp+5AA9yEyjgb3
Hz+pRasYfmT9aXo+cQLU3CFiCCGQP/7Rif70I5v+SdFyYZnUtAkBYOb98X++2i9T9F9T9o+6r64F
r1WHvz6t2v/aiz5xXdOyTcekLjwofXzDX48h8J+0T7qhSmghhzjldGHb07XTVCRsnZwuWgEzbGvw
FHCENN2wbtzabn4l20aupzHzYigWlTBi0ZBJMQoZ5bLZzGpni3SI0M940zQ/Ckf+Srkeg7EO7RPg
S+1g5Ncmdv8mLXkWjmh8Qex9sTz861Y9vRzqSRCAtHzHCqDXeJYGznVpFK2weEIN/9lvpgPzCXTm
/IOi3itx+tuA5g+pQOGJtP4bbaydrWXk2f1zMF9SBPwhb/rTSNuYsgBrIIAJuEcDaKj/OtK5WSoZ
FEWdGE3+JPzuuaPiyH2563q3j2CdXnqg8E7cTzo9sg3wrUjkAyrE3kdWEPSM++k302ZtyDq47NBZ
RiVpaTjmzAfk1YVSBRV0VyKT0+8Wo482pXmC7vvQdcDWm4tEmKSPvTZ3Yu6qozEDTcm5sRy98vGn
9f+vRfbzojoN6y9vCqe0gOJdTbwr8c6jk2pwbRNNiQD8BjfdkjFzlo754E1Gl1RcWSGuVHtrXpKq
/vVkQwp1+tQA0uIO3Fg961ysKZ/K3Onq2kw6ix5zlIfC3KsW04yi5e9f75RAnL0edq3nmSbBDWyf
c998AZFc11VmMg3DyhiqJhkNdL4OFg3NzMq3M9WXehf/5iNd7HUTn+ZBaf6878mrKldZvbCSZs67
rTG1JhRj/GNQcR12gTsude6L8Pevecbm+jGgbuBT17FwPmFQz+IqS9rByMdOJ+jDcjdluhHEuwf3
bjtKWCXY+kp4M+wP7SoW6IO/cIf/zRry0CdO8crUxkifnUt+maX5mNZwHa1oH0qtV9BnCKEZAjvS
3L4XnnHM/Ev0uL/7UCcwcSQ6jmWR8+KQkeqUTF4+JW7ZXWXkznXxssMY14PzrAdAhGgWuDjMp6jn
bDl5WK6+Z7oEY33ebRikk7KLrpgSz2leDJ4doGh2ELD3jFMvKOKuGt+cnu2oVRYxCwfPWFV1cQlQ
+ZvN45ueSXFP4cbB/vn1cJLA6P3OKzHXXK+g5JiHtMT6Evz994vqV07BjzXl44OoDWQmgID82bRS
dGSZM7qCEhpIOKpPSeGzrTOsTqtZDiBH5yRuLnLTnf82xg7+hxMYkDgWMxbWr6+X9bk/MQcaxNzx
+wUV7JgZRrUtrCvlpWmIhgERDpYPl9biqtD1d6xIhloaa0LB1TejOmLEdZwV0l7qOl/xIL2vWvTs
jJmdVEP9XRnlPanYvi6KeU3NbjX0IPVOqR8KULTD2TDvvdeht687l2XhpIPvliTXaV6EvDCWurgb
Wf0Gqbdnm1ePUMZ/GqvsRefFFXXj3i/ussYdQ78aQ2ZLgvhNx7pww66kWei3ECEtS+vVF/7eQV2o
trOHvNMfgg9QrRLVtTsPMS3eGO5dndEooPyJGOUVuGXHRqcHObYr+NEYVrUKSrW2RvPGt9w7SN1s
VENWyOlRIAMm5rYHh88HE1rLPp4RzaS7bW24fabwb22gxsV2Pc3WKPegkJ0dnDZoQuq3ewipbUt0
z+Z+5HFyN7YVi0GF9xceXEyS0mm+ObR3N4427iaVI+lQ+bVuGP3OxjZbUJO2W4xhEU7WljTc2rJ0
TtHk6AbrMh3cqJH3fGz6XU3Lo/YqseVQFCemkYekqKelQ5Ehi6znu8Y0ObwO3Y/RPniVLFaVIV/G
LtORQngQdWm2Fmwob6XzkDq4WN0xG3fKs7d5YHd7TOZHocuQBnYV+YEQsTWniY36EJrtvT7UdlZF
aWXpSEyzvW2NWPkMPCZndGPTdtCSv2dz6h+yfKBx56X3xbgm89zFyiTorDeNW0eRcSdSEecDg98x
PCMWhmOmG1caMO3oly6ILBvT4WUYBPYSMKjcjgXPFqwEpZS7XVhkbbrKgqshY2IL8ZAb3+TTzlBi
XhEPnFxEYqHrDv31rIM1XtmORWqOSVPqrSpn/minzVPgZceiIYmpNV/2rEtm7Yh1h4IyF8WNDMZb
m9xrbahbA3xewr5nlNSRHZhpYhD97MzOtHFr21yaQc0j2y7NLeMCSuOHoUfLax3YVtwM3kdT+xEE
uNJw0Dp/k8EMJ83GDA0WDFfcWgQmSYER9AfDzx96Y8jiOXDR+GHYTVyl/pJkhMc1l/d1MH1H7v9Q
tJO1qgrUofhQYKMiEMJeLbmqo27GluscX636E/fWH8YNoWkRprZbLnPTeg2Umy1MqEYtcbxf6dCX
uX2kysmirDXClnnuspFdvSgR6SykYCqknTmvRKlRdzcZXMWDdozRnrlEiJOHys6mxJkO1A7SEOft
tOfEitAiqp9rSW5SX3hxkxdznAoIBZjBQMEPoAbWrIN4rcIa9Ru5gmxBv5E09xbTxI8FtbxtnRbX
kxyc5WCODvyjTBsrV9Y7y5XoJ5jVHlqVcBkIGhaCofEsBQTTujUZ+JPZVW7UipYsDad9nmoVlcI5
loNhRqY7k6Xaj6rlG9RJ3pnbpLHXdS/WOLqJtmS/6ggbkhk98QtICKPzg1k3QaGz0EOgGWjxWnf2
VTVFNr5x2OaqDfsyez7QkszgKhl7mCVPUeZClaJs6nAszDeAqNsT7ysRQX3TwVo2Mok69HkJ3VC4
pUQFihJNqj9IOlXJ0Lk3pdeyJTG2mcKxbKoyCHleo+/NUFmYZ2LpmTqulHSjziRB5A7Giy/LazoW
aUjAb8KHnui/rVoHXuJOzpOuyv1USxWmTzWTOsxTH5YYVo+UZXoS0jJDACF003XBdDfxK9U52MmG
NUXD0KdRRmQfKq2rhXToklvNt1rnH0Mn8+uWTVsydy/sxSHkmGUHrLshDAp5p3I3mTQyrGBLqqZN
FCXT0vTapS/GLILJmfMEohH696Yq3Wc4tW68yqwXGc78rC67yDelXjfGNEetVC/4QvW64DU0/LXX
RJ7p9yF01HQIKVFUA23mJxnSBHTje+JqgkdXZKSzXgxjFzWzLhfc9QjqnNayKFgZ9tNs3JzEu1Y5
mhCyXppobuPZlkxI0CYzHJqOLUYDYih2K2Lf4TKmj3XDhqiWVpb0JChXuR4nSEtOLCxs+kAytRip
9ZhatIkMHHfgcZpQowIkA1lI/x1o3dZK6/upq7owsDOQ7VsYBnh1/WLZNVZAyAJ7CtNyzOOx8MsE
B1UOSTFub5ETj7EBgeVwhmLfW8+7vSbfQZxSh3oWCyLdN9+W84Kp4dBn1XXGFQEfG3phuXwcAaNZ
BrstSuO7zHVk1UZ5qMdbgCN1MreyiLpJbh20jS8oG+4mVrGVLP3HrnTmUOTe1vLs12aaHcypeGzr
IgB0V8GAq/LNdVM2kcVz55r4aCu1b7lieqcbaEhyGzky1F+mhS9xfkNeWUTtiEshH65Yh9/OnO4F
LYZbS3X3tmVJLJO4czx2O+becaiLPWlrFVpl9l3SpTGR5dQY5k2Vkmd/rCNP+PkVrKfLo5vilm3y
NvFKaJjVuCXDHP0Y2NDjplHFB/fRqmt3W2QZ34pyTuZdBZnFqAeH1AuacWNnwbpGr8tIhybuSg9L
xpze2Vj1Ud9ThETu3IV1Qe5QKnNXvw8Nf9R9fgmEXRMJo2U55JRu+Od5VeAHHCcHU7h8erHsi+BY
empYzEPgxFlalmHRD9WmbRFfaCPTG0MiDmraLpz6ctqh0P4qamRBJdZc6OLuzctBrRQ8XdZ+7p3C
lHpHjbSPSPc093V321fsW2WWSZDKG7RkxA0rywPatN49LYtNX6c7yIe9zn1lL8pyyiJfGDpOVbPm
fmscmqcfr/8/Qs/uRIX/zgGxX0C0T2GzX35r+S5O4FR3/qj/D7E1pLq/wdba6r3mQOv/gulOWBx+
/y9gzfH+RDqMHBwJRRAAWgOg8i9gzf4T9AffDwC5wM/dPCmr/BewZpsWBSJHTgvNPVFpfwbWkIOZ
uMYpBXBk/0+AtR/Y0i+r2UIXiO8RgGvAJP5bAku11/U2c6qkaKxVgWOOWrV4MMX8XSpWLEbWIQGq
PHZ02bIuXb7NZroEn8AA7O8Mmxk3dSw9dXQFGGpIppLRYmHfm2i3G4opbk0YnFs+pLHcatz/+L+y
G+ewaUHITDtyQQAEWNkpR/rlhU45lI/cyQRzkTrn3Hk26s5DOIAcSrhPhaiePFnny1T1LGmf+lyy
sDPaYNnqEkZzolnZBV0xYpaADdqFHo2rupTjwuiDLsGpv9U604lleUjJ+O2UDd9NHUSqQZu5oXsn
Qh4XttXc3Wo4+oV9ZVhxEFiQZ+z77TAXLwH2aQEP6hivz2IYFuFmcMS1KrJ9JwLYkNZmGtcyf4Fr
+JZY6tg3tFqJsYhHp/Timg52xGipo3RiRjgpvh8Fi5hS726rK5x9zQLwxxwpdKZb0LVtM7MNOzfo
Y39u7qky14W58WZ9BEJy7bTi3pjrF84+oDV4yEFlFLSNpo7i2G+qOpIQtx8ZC5s+f3BbK8J1sYJy
+ZXbmld6zq9t0UWZ9VJ3sdmXKP+2b4SpI+Hjky35Wo7QwyqdROX82N3nVb4qvG6VlkNsZvm2tp0b
uxAfXLmbfm7AarXtMKtsKMEM7KUnTtyL/NaxUDOFBN+NKfqrfmI3tjmuQRUL04JFcpqXY+9sp3ba
M6F32G8HCcab3MmivRJ2a0SVMSys1l36DuisDAqx4zKv060qzJumnve0Y3c27MzZmtjZEhY22zRD
h5tdPMN77cA6a12V/ZpChCXgzp1HTmSug8ybozmXsc/cFZrgY1GVK1OSkMyvvd1FZmcvbcL3XAU3
Xq4em7m8Ap7YO3xd9WJb5EPSNO1yYvtMyjVYFlHgZnloFvJwehniG2uRbTzlb/ygXIo0W02GsZNA
XWlHd3KWe93iQLdkG5OmQdpePbeBnWgISVk53MytNDFtf1EXVyZvI0fZbwYvn113fk6r4bYXWKDC
ScZ6WitE7nQwDr01bBUcrGQ+LHKUzjJ7WOEipWze65yUoWzs18y1nnzFjEi5+ntqwzhKmMWilYjx
jW3DbIilGBuX8Eevlte0K4xo0HTHaBGWGdZ/ke46O7gmhfGtsPUOTROJYP4r4RogtjKqcE7zmPP0
uTH8F5utKui9V7xcwdhwJaVGKj2tpMV2Lg6SsjLWqjnpHtO1zoZrmNWY1XRvpP5rXiMqH2uk8GOP
gKVrv9XUvFMjcCit3gqKxhM+U4JQxguHCl2eHQ+OYhh3vpC3Fnnw+/xQ5lj97X0+VjHRQRI4faQp
XwnotTvUf0vL/MBElrAeBku2hu9095ChOgIAwP7Qs9OEzPL3i4Dpv9aTcvenX6GkyUJYWt4ESPTa
woSGhHVD/P5prJ1jntr3gVg1lfvSgCVLWzP22PzaOfkrC9zbfg9RsjtnGFY0HW5hQbgP2uCAYADU
TrbmgRXKrN1BgaQM66q5nzsFsYR8vjKrYMVUth19uaoztGDY4iYTyCHtanyXiBjlPO6asegxWpDR
RM912A/6fcCpn2btN973T9LbBIDB++47NfVbliN47gM43wyGvm6FDe/G1P1wPXlgptpUExaLqqwi
BPnUWjbuY5Y1T/AWelSI8U+4UEed974xrzuNCoAgd2WA5GnkzROVLgtp/W0qp63Vt6tSV6tMVC9a
5ndl7T3WqbplkIBMXRJTwwOXWB4QP+25lvGg9NJ1mqOlybUg5VEG/I4QP0ytrFiVnCDZ8pMeTJ1Q
s2nXV8GRGfPqNISprF7I/DKURQaptypJmU1W0kXKQGuchhw5trq1bXdH5mHd2DMCTbY3dHHw8uqo
jDoZ7SuvpQ+NoncspU+ZMd3IlC/roF5CNu62y/orQ8+r00S4RXELZ709zoDHzriR3YiGTrwcqlJM
ymyVjuHAjS6CQhkS4VZHuphQXnHW/gjXpGa6SgGfVAGBrIR/V8Jg3nSlFzGR5qGXP7LOuCo12zE/
X2UeoEKOvksgJB1SxswxtpUctjWqskLg9OmrrW4BTVly2p0OMDX2SzquJ7PY1zz4cHQZxCfMrG2W
rigXZhbsA1VfuY2OO5scajcFRIZzkqbGqiGLfihu+hx8JXd+HOj0zWN51CnFosCUfczqg27RQ+Dy
AIMsjGPZ0E1erL0y29OAXGuBDksne+hT41bMxqpu+QrLIiZFClXOfKOtu47znXWYpnRTD/2zIbwj
ZEG2YHbyYb51+/4aBOJ7d2EM0y2+2r71FHAG24/FfH9C+QJQwKzURvHYOpLGSQIcXHL0D62VPhER
Us9/FTs6iif4UK/zPF8o6u+qYThdiK5d3rdFm5Cy2Jv9XdmJVTCrQ1EGa+2Pq7HudZjqbNna7Agr
96fOax6gzlmEne/ghJqmpVKkWUBmwI9UMupGxCPNpxgEuOMo5jVa6sHg5X4VET0+esBEychVOKIG
GY5p85Ape8ONBWnbg10Xz2nO302PfRvM/sbhfhNW7nBVY27BL1zZGQ61or9qG3aTd9WL68vHxsOV
UZcfwcDuXC2WzH4ZmRmPdvGihcFRZBvXosh2JsCMwlkGXr6vhL5C/8TNUDoPoqTb2TI3CpgK7vvM
mjZZMb2lUmRR2Y9bH0Aq0LL7ycBGw+NAjP1WsWFAeHdqjDDRGjGm96yxh4jCP5YY8zWrpwqO7kM8
8/44k/5+qP33ACl26M31Q1NXK6uMTWRGjgU7Ps5ugqq7dSZx05IyAhj++J7jjBv++vLw5pB0cdrO
9uDG3Mw2hTktqCWWFZ7i4oK2uJNgFuaqWPa0XgrXuvP62grnHBzBOttqr7/xHOPZKOf7lnS4e9zV
nW12L6hNrhzDXYplmlMdmq192yp+3Xfdyhf8JQeTRWXZVe0iYLJNFDfMl75ES7j2BbADgvhDCIQp
rj+HpjnCXt4ApuHwbeGVG+hqT3sFyOpYW66B48J7Fz5LfNz9h4x6dSIzY468YtgwQJdGg7pG3m4Q
5cHWQ43HyZLsWnd1ui/nMeK2swEO4CxRBOiKVIGEYVnryU9S1bUr38iuHSMgC9MZH+yiiWafphHx
CoUdiNDVTKEX4BpeflUP30c9Oitog16DY9tvbWGtcxN0RP8EWJlM3xcWFL/nzli4Gta0UOwWERyF
botxuke6g2hv1nbspDlCyOK1yEpzOQX2qqTGvCgM9tKp4BEKSlAOt9K3seiaRe3gFvKn4gmeRMAA
56BGsDdGM0D6EBGdHUqByjOmw94GGQLdnnuJ6LGAmwHYfCP4AdrJYUPIQ5sKLD8TilUWQ1VEsxtn
tkQC3+5hWTsJq7EnU6/swpa7N+ZYXQXBvJqH7I3LZieHPE4bw9hrWkK9q58/EJzczZ23EZxAu2XA
98o9FsIdi4e2Ak2w3Xva6cK5cfpkntCtjEQiCTgNUyLnOHCqBxrgquiVfVqNSVeO6EflFUmqjodc
8S72DC+LSH3b6d6NB2LFrUxbIGrpBy/NQ8WKD2NmAlZ5uPCYa4emrr8hfLUXeHXobpoIwGDEuFIo
F4SNnwXhgptAdh1ERdDSLR6kAW0zi5N4zo10Vc4KJ52M0NlYwBM5vx3rNguLvJOxWc9hp7X96rIJ
nqZax+a4QaDBcQrxa3glTlGTzWbEGo8tqnp4HgIkLq0T+jjVizZ1gK9RIIROcCPGuVkqFD5J41Ux
b/nOY2aXFKx1o1kB7bG1tehYoTdA/bLQwFV2RbXtX6UUCBwt6LeuUTwmPcz7WipbMMscnjDfqpOh
rKyFw9CUnHbN3h5RN3CRpaL0I8AWqLMoRxvbocB5GoGR1EZeWtQr1puIDRsJccPW/hAWnLJLaBwo
lBLDup5Xg2DzunIzVG8EtxJDA6yz5vF+dCiiyKm9lp5RogXO/N5JtkcNMAvdGWIgoCgA9YOLbfVi
kdKL0L7gJcQclr1MsYv7TYO9QlNybJZlKv0DbGzWhmM34WwCD5OBhYZeX8NLHhXxZZ8LP2wmyJGK
2bsjLtgqJRrv/KY5wE5zDKlbHFocMyGqY3UY4HRH34SCHErKbqwqQM2Al8D9M+txcqZFIw+19Myr
NqtYpGe9L20X0VT3WvroAS0zN8pt682FEYFW9CbrlLdV+OjSHfWCdwMKqOMgMDhDHknimruWpDKx
bTwZilMLeNPaj6YIjl4zt0uLc/A2hjS/CxCOp+pmGlu+zLQnYjV4VSjJkOK6w20wWmM0gAdYytpf
Qt5nNRjQKLW6qFSIVUctbqBf8kgqw4kaR20N5dcR5YGKtUUxJ9esseBk5WGiKLDB1v3f7J3HltzI
lmV/6KEWpMEwBeAi3D0kGYoTLDIjCK2FAfj63uDrVZWMl81YNe9JjjLTERDXrtjn3OFoWdQ2cyKO
VmLeyzE5mk1L4YymofbqKmBxQUXjvrzBRCxGT/Q9aRvFq0BR283vTVHUtHaBUlTHLHJgBhfJYjcP
P6vVY50eC1VixzlNvV5eGV71xeGZW1Fz5/TVN01MP2zn1Zom4yJiEXAW2sHAgtq90/YzXWEO7Epd
GqW9pKapMzWtqr3uVrxxUa4zZJDsdkS29pDKK7NSJiSSZXBqFDe11d4xnYv9RKo2mPvIDfPKaJnw
MhBIUSkFTtq1fmGrlyyGV1aSzG0VAY7xSETqb3PenrylPqwVs1o7es6rrj8255gzhDEp89yi1b4v
FBPKpoKfX0T7mKypfmln3IIMF8VS5AYNm0DpYg9NYOvd6svOC51K3GZ5HfvTQGpfFSNWQ/xL6DbH
s+Mcx3EGknlxagyBmsEy992k+RtV5puO/FZ0w50tgX+0Q5q2bBUscDIlGp5T0YCIlo7t56mXhate
nGvjZ5ZoKCgN42vsrQ/eLM9VUtJvNox6v0T210EwI+u0nmlcsyiEx1yVPdtf4mi0vnZ5/1wW5SGj
winz9BrbO3640cag7upXlS0PVu2+GYyTeq2iEowkXBGf0kVEsR1qSZrtCg6FLlG4GGW4++f9uz02
zxpL4WBG3q1EPaU9e10n51tRTm9y1n6qZsuabMaYjSZ/Fo5lBWVNuuBsE2ZDM7+VncK4Pm73UTvj
+2u3b7073vXYWvV5Yd9EXXnUtxQZUYEfN7gccVuUr6xmpGAuTtOsW0faw3ezxzJfhlNhpNRd1Dl3
9mj3e9kTcJKUA69b52WHTSTNGpE9WdK+ikX6PptYgsVDD2kFt1yX/O2V+pllIt/RmvyrSrvaTyrM
U0pS7CXrrtOYD9/1kIxHi/1TGfpr5+X3Xd7UvjdkhJ+Imc52uOqR5kumomzMQ0ld04ya3HLnppQG
7qg1+zZTaZBxQOP+7fp6fQ0Vc+JbSYPCptJIOrz8tN2Y5HesIXzQWosTtuxuk8l2DsuosNPAoZYE
ejACz7YeY3O8xJlzMexh3RsoYHv2e6c1VmT1ZVaUeE1nXmtuWvv6S58b124/vauReNHofRuknTnv
2niYQsdIgRtcvpzYIEC1A9N9je/FiVwVSqN9AIQ7tQaidtGQKTKvDXQoBT+Wtxm7rWlqeMMOD1c6
iLL/apjLrdsc2LBAsyF7hsFxqDpTWvt06CarHi4LSlpwUir+XvkmlqAO4IM/UMZ1etyHU29fode/
Wj1lcgbkD1q+Pk3m6PDybOG72ibq03Nszm+2Vh1m9t2tgIcF4c1fR+1tFjMOc8biHmtmuUIwoDFn
e8u8k5umjrCDKs8glrACfI1YZ4WjnJg0us6utrXbWAgihW7dNq66l8V6VUxRG6KOL90KPkCY97ae
zSEh8isF6aHWi7c8EiYlHX3v/DGrtdMyJ5Xf2IpRroUoPXenv4xvRYycTxWQ2L1XWoHbl/Our6iq
1aAfm2gbktAvWY0tc5l4TWx7Vuwi18qwTTm6LUBBDXHv10KN+7b3SKe1aLpaZ2PcyXH82XJhXp35
c5S+lQwNfS9xfswuF6NyhhzzOyYjjwYVj796YT177nXH2H1R8zMzJS+QS3RnxJOx73KO0kTGj6jK
HgYn2qWRw9ouTMzG0o58pryZnz+CqgeyTC+UTUdXFue+6pm56OttMS1+1eQ/vIZ3vloYasYOaUOi
nZXTPlErHLPcPPWTd2NJ52Huy3qPZTFHAWVMNKZfauUxvB2+2NY7VvMediWkF+OvsrFNg0jwaSq9
zHccmeapbuqHQacf2MXdzi2tCQLHrHmSUYAhT3QcVpKx0k2uMlaWB3KWepD3+ulScdDuLMOa95rZ
LCHdn1dORM1nBhDYrVbvOzMjrTZv1t5ugxaNfjANSj/ppInZYjlhlmz5BtkBUIynhXHpXeaVBSIN
OVQw61m3jyNK/cEoT6Rp9RMM5dU8KXPHUpAxSB6Gfo+3qeHnhpkckqUsAy11TlFuXsnKMfZmnT1S
dNASM6s6pHtzqcbIO/TCvYuLpPYtk72Chk7m1PMHplZJ+NG8XbU09GhqDwzU5DELFBTeiKFjmvW0
ZWV0iGM0fGXNU1RtCl2hdae6yqkGSZy8oU1CSxgnnLxWX6WJHqRR+R0O1dk1gxaFKZtxmnV8j9dq
glqynrPxSR+ikyeaO6at10YOhBVp3uB3UxrmxlrsqCjI5jV1yhzvpSt0k4zSi8JGNcGqxM0c1/cx
HL7fefSiglYbyzBei/elJL7FLCHvx+GEOe6LGMYunFaKIZt8wy36v2KiQOjN40tf6d0+L6a31a5L
Xx9JuaXLd1ORj3uW+YMCjfcwiV80Tz2wqK/1Y52xZ9pNb3Y39iHzmC5XqJxcwjZF9U7P2jttJDVX
VtIc8tpk+D3mZJ94dg1Rz3nf1jCM1XzbmQTLCvMqf4nzb63VjX45SziNdghUj7n34OrB3NhM4Vc7
IQ7p51LpO9PLW5K1jj8/O7mJcHEA50JWzTQDtxy+tq6A5Ghs3CPjYOjL8qay0nfWqBdPrktdYRq5
eTBrSkovDbj570JzbwvTrPfpm8jTJaitZdjFynnWiqcqn75gVPlO+WP09XkS1lWfGF+jav1WtQWd
GvOtSfGZt1f1luvzqef1Cuv6m1t2kc8SyB/YvjQ7d65yUGujDpPZZHogv4158u720ds8tPZhWAzh
l3IOh+atNRL+jEGj3BsL17em8tKp4sFJvEMsyBgKmK9VOzAjoUM0H4wuaoJJb/MwWwvTX12HBlzh
xGSMGTMPASBt2ynXnl3UVBR7ZSyXuNMNyqxbR5xGKzoVJZjXMOrAc3m565b2p9F691Fln3p9TPfe
6Ow8mQ9BOvYNe6EpNKsIjtqor61mGMgJq2hPToI2cjjNYDYivdHM4m6N030J+RyuJuOjRPurFJzy
Jq+vKKwlnG3u4MHLjDZgJljtUhw8DGfkXVPl3ph4TqW0zmKi0aRlQbESWKxxP/R6qE1rHII2k8BZ
yzlR6+AL+2dlaL1vom32bUHR7D5BRszkndxZpVOpa+Zekoo1xpA+I+Rp2RRYluHSp8OhUPj11vw/
I+9hWaosqOGj/Lg/i8H47tivwh1eZK0/z6p7Fbn1c8nVt7w3uW55bp1JHenaeD5JeQKhPnqHom6u
svhFMJUvrR0ZRsMMahn1ZzUSOTqTmqZ7VdxHvQrWSVImZsPBHdw9JJDTco6bdBBHAEw0uLt0a3aW
01WZJru+E1vI0zo/6Fz5o0yzkR6e2K91ke0cncDGpM6+avJQsEoDmqo4ug1upKV60vkafVx2brTS
zK4ro062Y9Pdk61CtqXfq8n9yZKPOmxmF4ccHpBetzhQGfkBBMJfzMblBI1uSrQFAV2rCgAkMGbo
FCPNOfd7/Ee3hqic3/IE9ntp4VT6fHozl+TgFBxSelqGiQEeHa3TPk/JYOwG6rFJw7mull2sicM8
ee+uiPS9JZOdnnsn5IfMwoyTASwclnH7OGb599gmcSBrPLnbee96PyMrHUNT0xN6+P25sekCdnMz
BZH1YtQMvMz7sm+NIBlp3kJafB8nYp94EPfAYTBG3eA7LckYeJY6IOn4mpjachBskgiUnYxhbzRU
KziXhZUm+M5UpsJCjn2AkYEOYVZz5pTVruwcw5dDta8yj8Jp0W8Sr2pDkTOKMtSdVc093Jtr+EK9
D8Oih2ziEYfcm76YtXwdRHkfl/GeZsFeo20ZxIO4MvUs44oH01f9OPrCyIC66PIngxJBtyZRkDbe
bRanWdjkCzt3ZgLWAdbnKNV6hGE5ijXNAjPVVl84972xjpcopdKVVvtqpPqVnrs2A+SVDkUyb6Xv
1J5kZc4ce0ZxxnbiJ6RRdrRkBhdVn3g/DclEbWrtl9GBoxKLO12mvPqrb2Szw6giCrVUZxDS3Quz
ZgRJ+7FsBewQ3sFp38EDAhKKib2rTrUcc72oD3JK1rAZaiNwcnw6QL/6hVnF2jT5TvX8X83saVlW
Ro3yCoTpOu3T6TStw23krMFUflnpIgQu9qot9baYW9JFSZBNtXwXZzSdGYK/VNmaQON5dJYcDgVl
6mGtfzUT92kmxkZZ8tSvXbeXA/1HVEiXPrLP8ZxJOJnyik1ht4rBbdAlqberkRtG2S33gRWs0tp1
KY9ysotyP1GNBp73NCcwTPBvml/3OYZEitqS/J4dnJA43VpdVtJLGkuGTQ7CfphVlnd5qYmzwPHB
oMe15++fTva0NMdoyA5jzx+X5kkc9g4rKaju0zCd6AdGPfbfZFgP2aTm11aZaIyi5VqalE21d9Nv
6KWzQZgLNCbueAq8FkCTAQ4y2V/Q5oZv5r9Azg3pbDe4U2s13/31lDbwUxHexS3xZT3IDQxNN0J0
Q0X5+zGpyCvwUfLtbgNKpR39TFy6JM5Gm/Kz+UafFmCo2caj2o72xMHz1rXdo6mJNCxr75AUXhtq
o4a0U+pwrUX5xPauGwiS6JgY+2gjYAcJC1tvUOxGx84bJ0vyGjSAs+VG0I4bS2v3N+jYQnNjbOn3
kv1v3K21EbhdSblZuTC5GNMFRvIWAeuqjdo1zceaTngCzNsB9S4b3TuA+SKTTA+yt+gRpvdZP7w4
Y5w9t85ytiOhdvmU2OGUaDRxxHiXIuPky9NImfjoOJeXS1VLdjK39Tmu73pMGo4pWZLXOKBtZGt7
kqPmPFfOgaY9XYu4LE8CpNkGbY42xjnNoJ3TjXuuAKCtjYSeQKLBObudsVHSmbrqgKa1FHo63jhq
RrYWAB0rm1HPbqR1q4U28/XzuB2CaqOxq43LNjdCWwfVFhuz3VvIHyWrIA3W+GFOCtddmmfEWtPF
lJX0i+6JXm3xJZ81LIVcN5g2PrwAFOcJ58fJIrFyfjYbSV5tTLm10eWUX8vB2IjzBPRcbQx6yYeZ
bFR60zzmG6U+b7x6vJHrxsawz8aZhCH3geCg2zfOvVwdWipTctfWFNsWMLy1UfE5eLyzcfLJLNz9
tLHzDhA9cp+A/KwGrXdB7ONMtP5sXje6XfjlpB3z5GKB5CcM7VoaKAuovvjF7APvWwwkG3LJCKi/
Au7vgfw9YH+Lzs88LA/YKV1lXXGEea1Vd2yQCEikAgaSAYl0QCEhiJESuPlfNsKCFoFBtSkNUiQH
JdIDCwkCQOJ1jiRBbNqErqAzqDa5ArhevOkXBFCr1qBoGJA2uMytGWizVugbC0tfTAQQLUII3gUm
G18T5BEeMgmwkLsZ2YSMop/ZZNy1r5q5PFabuCLeZBYjegsX3UW5CTAMlBg9iowCZcaEQqPokGok
aDYU2g2NV+1AVwvyA1kH6o5uk3mYm+AjQ/mhM/zZEpF5ZaI5czRzf2ArzfIsa+1uyY1xX2TOQx2r
HPDaluG//kdlGCEadBEP2ogIPcSEZhL9VRZ0kuayfDKQG/bIDl1N3BSoK7VJ0WV3Xv/1P8LAGSVe
jiIv1jdpnjPcu5tYr9E32d4m4BN8g+j57E3YZ6Lwy0X0BplSzDECAPJSXEFdf14m6Tel3QQx5f+6
CQZjlINahoSQBuRPfBnhZbbuLSJDY5Mb5ugOU/vYbTLEtmCC65b3dd++ZlH88q//EYham0BzRqmp
bZJNYxNvkj9kdxNw0C9Z5ybwzCx5FE0PL+52D66VqqCyLkyGTvEmDtWow3fRJhidN+lovYlITeb2
MapSeK2IahmhabtJTjUp3X3M2IUFLequlGKfy2z6t8js/zOXn+iZt4Ur/2/o0v9excX3t/c++Tt3
uf03/wYvPfO/hIs2D/RSWoguASX/L3gp5X/ppoTjwG/KlB7avf8GL82N1jQ8wEHXgC5GhPXf4KWp
/5fj2h7QJQmUp+M3+78QNH9ULdrCQ/6CLJrfEdIWv3xg/+6rEKPgSzTMmmkiSn/AYCCH/i1dbWeh
Vwb2zex9hbxlN24nwyyTzzydtz//76Ak+bRuATLDlrpApKAXv4vNKsvI8WitwM0iCYhoeLsy7ZJ7
hsg+0rTaX6oF8lyT2q73qtLPK9qpUBa2P/fO4PeG9uNvT+/u34jmH+S4v66He26AvUrpoeb8/XpM
PBDGqbbjoymbel8Vbuc3KYaauQH05ro/dDpMBND0M/9g44Nqdfth9L8Icy0b5hAx5+8/XE3dsjbC
TI9D6Gb1PqKFf+WtthYmwLzsvii/WjiiRIpjmobUsZnUSxcJ5qE1Het20r44SXZexnF6/PLnO/Lh
wpC08o6S5PHSbTSw9+GOjPrqKs0dqmNpx3Rghki7WNvEsTRsNhIT28lV7XX35x/9ZbHwN4D2168K
w7al51guivQPv2rltujbZC2Pba4qpo6ksj2rhHeDt7xkzvu2X/5mSWS51Q/L1SqMl2loXrEgSZ9n
nVGgNUbFqWrUQdZrfzKtLA3ykmHG//IyeVNINmHxDWmQzskPOnUnp7FTOLI7Gmp6lAkZhaZsLxAk
m5zlfXOVF1Q/6hgvqg5KrHluBuvb7MkB2CJ2bwBsRZIwcGsk0r8z25jk/pMr3K7gP26kw8oi18D3
h2v8/b3yNFYOz7pbHt2oca7d8hvK2fGcF0sSAH4yqNY06hOr8R2vyfdtXH+tab59mdbxq26PGssM
vU/sUn6t2vmPSxKeLRzumQGW/vsl0awDiWMkfmQvyXPR9sbJ8tr7vqQuthZwQqm3U2BNWnq01+h1
7pMXadUZFUKzt9P6C/Hy7s83yd3epo9XxNNDSiFtk6Lgw02KUcKWxSrqY4SbRNjRIEfL11YPMCgJ
Bb7X4MtsZ5R7tMAhot2/hjYO1l4ei2Tp3irvkJc6eXA3XAYLg4TFdcxT40XWcfKYbGVpdzPEILWF
VcBgyw1gsVy5468bqKmLl4jo+Gg0p7yGijB0D5fFBOomcVwzWA23Ces0x3Yd6+BArgvmB9t8OmvX
/rgWbHZJkrHfaWNu72eTwCTMllFkSvnfJGl+1s3y2TDJx4Bds0AM2ubO04S0HNVp3f7hRV2xiyPG
eUYsSbfrQy9X59apHG0/iyXy7dahn9Dbcr84pXmL2clpMebvshLLrcUihHCgORlgAHrjVJBdU2HS
l3Xa7Igk6DnV2jH48+P65af298eloxQwHMN2bdcV/PPDC5RjXENAMNpjq6Z34Y4tjXWBsGgs56u4
QYYbrSnCfxXO1iKOntNYd26Ujlc9e0TLJ1Orn/NldA9tbtMI7e5VrA20Q7ycobZQFxqI8AOpG5oM
2LGMGFix3AJrcyC/MCqtWj0P6DylxxVzNl/U9KDYUHMpdJuToZnqG7EV5pO5T4y2C+mh6F+yAZbm
zzfh49mN2N+0GOWTJpiOZRofvyKEBVi+FDo3QSZs424ZZKUpzOZ3h6bjfjDtQBbTvItk89oW62fG
PtbHT4aflw52IQ76ZVQjH/06tW6QwzSM/RGONNsbcqKVIszD2ozZqYv7Q9JlzU0DqFgttPqqWNoP
YnXPcQ8GlyeJfVQ6vnCMKbJ9lSbkGrI5aTr6o8nKHxu1/HC9rAj66qWyMucgad++pG0bWAN+P3Ub
vzq6c7BQsx5Nmg92Ruu8GtoH02JK/+cb/ctg9u9v23YAWoZpmMyvdYOc7fdwVUN/p61XwmCyRocM
W390kEaatVpui7jwl87UXpbFZOeRzSmkVHuAqXKDyh5esJadn2baIwxE3uZirA6T18Q3QGic8DKP
fyRW0u7tdfWoFnrzaNnJKaplepkM4+TWCVykHscAa9L1S9W6MHNwTt4QbyL1ytjFZm4+QFJmYVZ6
P1LmVLIw2F01iYh/Icv3xfZu5H3qXllt4BWYeJsJg9km9+y9PTNIoXt7ndsq2nWU17siQwl+sdf+
sDQtigC32WMigqS9XsGG4dH/fGv/KbXgppoIjMh/3V93/m/pJxO9lvmHVmFqWNl0rjQzNIzKCRbV
i2NWsnGCAPWJI9Wv5YMfHyeKJ1KazVTB/WghUScLn8PSQK7KePnRLRuiF0XNl9YEbWiZbeVM6Q8W
AcPPGm06FnF3XLPYDdbGeR4HY7lKG6REZs8JMCfFk2anXdhn07Sz1Wj5ZWvWKBA+cdr85abx4ap1
bpXYUiHDoIb+/SUsR7futDHKj91QFRuz5V7FdYZoGAagCRejNs/K7oaTaUarP4MChlO0xHvkU+5x
Ye1gyB4cv9PFeuUuEDCsRw9qT08vbtTftkbMxgEr3w3OK+Lp0GbIZ8U65gDLKcUcOVLxctfZpeEb
dueGBUnVmHd7GyX69Vw2LyBNZ0811sVzN3cg01oOpewfm0TkV0stor3MojYAkxCnxqp/zCD0e7gs
Voqu2ZH0pLhIue4Biew7sK5kF1dNzwNAvp6v7AAsy8E+SyTcIK2NvVuxIfCLjHam7li3lu4aZ5lU
ke8BXh2bJd3F5ZS/JjB5fjRBI/BO93Q5BvOTFNXdbvnHR4IzkUEQ3vL2jxk7wy2sBau0POae9Ty5
LiwWMuRLE9mPVuqyb5RD4NDCaG6jjxEyw/MuTkRctsroa7J2Lb0WkTOK1FD1aMt8kimaNFW7QFux
MA5pXyAzEHYcalqmha3NnyzW/nrUh+qM3DUCDUF+y4Aos4bS70VS7OwoFSfg1QnC927Fn+5Lqi/F
DqAw8pn/68Hi0b6n3SRCx4kZcfbpVZcPys9GGmzoMWj8naaok/cKuxlmBTrwWJvJq7xHOB91lniy
GnzmEyP1Uaa63/WuvlguDhB9V3Q3LkLnwAD1uiHPODZpM91lPEFR1cWNlsovnaah5UnVGMRL4+0z
EzR4lt7Fdmb9mGeMGPv+k2RhS93+4ym5Dq4xlNS6Kz9EbzpHEWKhpDjGXcoPZEsgRpu7vk2xp1R8
EtE+WLZsZQtmSrpuGhYJLvX1758p1KQ7zlzfsU1XgGQ0uMDA2zgVAnYPxcL5YXnaNf+TKMwQanyS
FPxDQMXCVmLdQlltiF+x728B1Z23mqnbdiSXdXw9t09qsXdcKxEfuBTXiM9SMeODF86//2DqHsvk
UxC4iP3+B5ezSV+x74vjxCqHs5Ei6/PuXAULStJYkmV22SEt0gNzeIkpI9lwEvUnT9WcTfU2FSim
B8y1PlNgbk/1w1NHDmkLDmzEqxgZ/H5ZOG55WIiB9Rdqyi50xZgebYi3voxXMQul/WnGsMTJW+En
SRQHCW/nvqbeCShaSCM077iGB6GM7tTkal+KebiYgxH5Iq/uskb8UhWIcPHm5rVk7vZQewxQTb1s
/cizZ5rN6pM36x/vNAUT3STH9v6zkNOUcLMJvd5xrGHfmLaEYgDuzRzbPkVgtyBx3ZWW9ZXvJkSU
Ona8sB052SujuO7HRdvHnUWvtRo/29P3YZv75npFOi6EsKnmePk/VsFmKZgSJbIBi7XuLXSDdAwu
NngA7ivdYRWyPPvHYnFQtOLM9Ekc/qdyku6V2JphDHo98aEGr2Ta9ljwAR+0XXQNGBpYtW2deQoe
ZdShpLOllw4PGt8eExlQ7M6wxqpjdojHXAidk3zyGf566z++fi4Zo0BWTenx0YKslfgFOIo6oKrA
YBur32fbrLqIpcRx40Uuo7yk8e3Yze418aQKIHGj6yS7j4fi4laKQWdr7ZvIOGGKH53MUaWHVnnL
JR8pUiA2z4O1LpfG0Lek43Hsok8+oH+8qSA5QHk4aGIJ+CFsUttG0ySd5mgnuqA5p/sZ8Px15cx+
WjTX9egEsdraB1lXn+xKKcpO9vOYXc+soAMdzgr9/s/Z4j9eE8bzJgcunKj760D+W3RDqG7pbc8X
0Lma62sWw3ImZ7k/VVp9rIdRcmuKNGQnLnLMxtn6hv0UGPpMU82zi/tO6YG5gpz8+br+KdYw9XIx
A0O1RSf191jTYNMrcyXro1ulRHX6FWFTlWCNZChl91yNFPjKbff/619lzkJHzsXVib1jH2pgRpud
s5ZJQ2upeVxEYVxckZehVeAQm4uMrA68UYv7/JN3+2OjcvvYTZ1AZNKdMzzv41MoCOIatDBxSP1g
8GBd9IYqSECWnIzYWf1k7PI9Zd6hYViNr9SCiKMfiYgUynFsmzQ4Bj2IOfIDfW3fOy37LCD8wyFM
7kFpart4HBof2wMdwnWckobu2Gv9XdQzCs+NRkNLpHuBmnTvWE5j+tXu+7OHMuIwasRTc1ghCKez
KpjB5MK5yRFuXOGR0fmuiRFLXcZpqDTxiVnyP2QnGPM7HtUqxpt0V39/dzSitzVwSB6LXGhMmHWs
LI3dUucHNUn3k1ToVzv/Q1giM5CkCJvBJ2zT7782WRlqLpyvjh0rioJxWbpjpTQcAcabpHK/Yq92
i+Bb0XjfrxUWOqVmMuQaP3OE/9j0314h7C6xUd0iNv6BH4ILrgn9YFc62uN8NndeJ062Y586q8N8
dNAVqiidVM22X3OE1ljzcLLO1nCKi9HCqqcwPrkv//ABb3GORjM+Fx69jN9vi0urXy5mXhzNKo3D
eVqfWoVIbTVgKjxxk8XeX6g3808+4H94Sx1alQQM5gbkbFuD5W/RbNFbfIvNpThWa0mSLdd7sVg/
Fru57YR3Owy95bsaChZ95vP6c+z4tYvn9xfBpmihiUZsFxiOfXgAZRozXZyj7piw+CyIBm8KWk+F
y5JgWFAsr1NBPZ6u+Xe7H7OwWx3Q3cw6zQXed05MfZg0fb7XdRwein2so0gqPN1jYoOgBABFo3LW
+0PTwo+AROjfYwNY3o7n6mHJ4cb6Aka2FP30tIqTsv5yQI/FJkOIlRsftR49XdZa0c4zuhyvXSFJ
XzNxLdvo2cnQLjCz8gv6Cnf5XN6JVSv2RY62Ph0reW9nxS5vdCgV02kvfaqaZ7I6C2FOyZYcCHeA
JWVqcJ7VFSCGCpvRevvz7f31/n64vYQfUjWcTAiSH/d0tfbSOwvdPwxPxXPHVJgcPLtqEk87cnzN
WARU452Oc1FJ88WZSlyL7PpQp7YdyppRet+7atdV8LhjuzqnBBK5yHp5Rp9+V5HuXuVGBGc0OHgK
zKO7NxdKjLqa4j16oQv1Bwej7L/hKHG9VuMtEkDbt6csCkpjgijxaKglWUSRj+a+5vsOEXNdjcCY
fkIFtsFpPYLGxTuieQJq1l5b29aw21PX6A9wvxCfjr8c0kXe999vmoutsukyDNQtissPaZy3mkOE
FVsNLk2S4aZec1cgK2U/66lU5RdvdtKHGg+q2xQspevb5qSPbM4emJw9etHr4nmAkr37hCZXnQdY
pYBljegfxwR3PFRfN7G6dUpLJ7rToADMf83kKREWut+cgtRTzlPupWdHi4tznL60w2Td1e/YozS3
eLGxRyHWp13cFW+ZonAu28JntSIJBVBK40ZHzzXcnW0RuIraCwtTiZ3ykqOcxh3Z+XWRzst51Mtv
lpKBNtdUY9i6WzNatcHLrpukpbdf2OUB/4Cdu/RfO29d8Q/IH1u9+MpekTt602iTkBbGMJvQO+aD
BHOKuxLET1rIg7yg15zAGrXnqJHxJWrUz7hKVr8bvf1QKfsgbaRgiUX5YOQKssuu/bxd3xsNmZ+l
xyy4SJFA1hEKfyWGH6s+O2ASVaiJNj322YKFZyYe4DKyYBp5Qd46j00K8dz9XArtr6gDoXKiAyZp
Pxs3+TnFQxcoZgtQPH1YAY+Cqpt5mGcdUQOnRfC28tI2HgKM76Bi2FuW8j2LjC8Rmp5hzlVgquje
jmpsqKsBxRFpTTDo1pfRAd0vCkiHpqOv0otHS9YTwWNNdmuChGDw2t00rq7vvls25ykjhBqd7FlW
2uyvcQ96PzhfXCQwUSlvcNR8yhtMoVdvlOStNASljYNajd9B2GKInYr6MBHBAlVg96VL9RK7C75a
8j1hZnRJa/ORRuZuMJLzFK1a2MvMCyIG/qGY6N7gEfSWTqjCarAOCkgt1OGKmdVYZqB08vxOa/Ng
oQsMflypsCugixMJoohUsfXWMVRRg3EIdhH/h6Pzam5VWbfoL6IKmvwqCWRF5/hCedteQBOb0IRf
f4bOw70Pq05t2xJ0f2HOMYMKhItc3UsxNLhN0SkSnfvT9+N6FDMubz+AG8e0F1YbLAB72k6DVMcR
Ai4jgxxgh4hIwpji1bb6h6l8CKEMnKGZDAf0pOdJ5npbognd9UsHf8YVD4sbnte0qo/9kgYXo1pI
H0dGEFXeiGggM46EprVRbTd3aWb9uwGZz0ISCjTbyt2UhtSot0x8kzo8WnK290Gt3g2j9qIAxcEG
w/d6gzuU21pbL2ow64hJ8S5jlL+z5unHbtqPsc1cKCeCsLEyQU68BBUIHsNEtjOGOz/P7pYWtKSD
OWTEe5xPKMbDSuE+EKckr72NmT5OswkIOJU4PxfdRdBfUj9X1zD4ElWSM0MMrjzdeMvpEugR8R4P
ZpAgrvf3Qelhuqp/U5tdHRr6uJzqISomMBk5on3he1e75dtMjbFm76cI30QO7bzAJ6+3eZoIHiO5
D23FVHYACaRnHbXgda+N6h8QPjqR3QkgDuOfH6hz2c9XNSyfVhZeDasb4jFNmzid3tgzxoOSr77d
egBsz5gReQDxmu0tn9zkJM2zTdWjDajuslR8M0XND1O53AnxUWSLfdAL/a+QMCcNmgQrz36qBRsK
JAVrC1VHFLmIuiC5D/2Vf62zXbqMnA5tf1h6/GM9RAbHb++zoI7ZDRI5qXxja6KH7MZkOFnQE20c
RrNf9yeLus51UK4VZYmmynCf3SL3L7TKZ0a8+c6zeHfCwX8o28CNzSq/H7G1I7gS2TrtrB5yjhza
jQNDYFfbRF84lrNPeozjrpkcVuE3l6KZHkR7e7xXUhg9fUU7/GHPwV2FhWDVWWSDxkOLNv5Y4Ok2
rAtP7WycKbnszeRNNKe3b2nVD4m9fpgBtrOilj8BgXObyZEHZN+PGaa3DGaokca+n9fbrNYxnMyj
KwzsgP+FM1cLZ/Z/neBEln2VxRoMJBi9woN9t+LzLPvPxRZnRNolMomi3CSOuxk6oeHzzcB+qI30
xqpxV9MZgKL1BXVLc/GQ20VchOmu6J3uaGb6Y6nwL2JKcR2+rdxq/kLX/ZkR2vtr/sDV9OAE8ALY
s796YJPS13XhWy9vQb/i2q/s29ixV1hNu5e1m05mQfEDFexX4i8WDiFYqmkR67v6IHSGTx2hotcp
f2OFwSf8r+fC9l4wLm0XZT2kEwu/kcJ90Qm0VxSLTNexBbnbzAyQFbOzUdXPauZqOwVALLOmeWH1
LXemdnlDC2oQyQgHs7/3GqZC32m32Ja48Xf+7clr/fq4woYpq746a9VyJSzhIcQd1Titza3TWRsz
RyfQFx2iQPsPq/4PNIR3KtgXogL47G/nHCa8xlhnSMHcGKabn5mfQ+MoxJ20q1M/zIcwqD9gOzw5
tDmbMX/MRm1yeyF+DxCJdDjgthAfXpauwcTs3TAi9vb2STcJIv7KfnctfFj1Cq6A1L+XdqzeaF5w
YObylAPlcmrjtZlRMTBh/vEsOE6lBOs5d1DS+Q4NG/zZ4sdd619YcX1Nodx3IZvpit+8XcxTwIE/
qTnHHD3aW/vULTg1s7n/Spz+fTGCg9EDnujD7HMtuGXkg0RUsLHb4nmewHY4rXlwfXl19cbzb3es
wXZR1Wgi/ZCbAFeq8u6cdo6nXPwq34v1jdPcWlRTeZihdbJfZFbQ4CPLbhPO8OnarWtwth1+WppQ
COCx2VQWxY4dlNk+t4s78B/Z2WHK7VmMIRc53jm9uKhmfhut6ZX3UPGXZXvdzWejqLfVaD661nrX
O2Y8y7za2GnzTxDksp0o5FqLm9KHZ2PKcTuszn5ekW0udnfJsPlsRFpsRZWNsT+xTlkSY++I4g0+
Fnox7t0tdCnsoUDvvQFdevU86+x9ZEALGTXTm8kVE1Mh9RTWs7ntofuBG5x+ncI/Kbyb7py+Si8t
90uZsc7TI0JN3MpwPBbs5ysyCXBHjPHgeLkZ6II5tSXq7Yyo9CkHzMcGqkh8uqflONUsEQtrmPZt
E4CamIDIeUcxtBb/W6AmmI0pBmb/WHQlzmTUpy5gh43Cfg69P93UAyhRv8bz5tGSV0Hw5YSvrREU
W9+56bKFP+yTNVPbBAeTlV2ToHtfgxFL5czXmC/vNNlP2DeSLV42tdcDy2ALluC2gOQUWmjmCf/B
3teX9yCEcJ4VzUn66zFIg4cCN/bUcvRWcvlvKNvykNXQ7+Bj3GAsutsFsgm3o6AEV9wRcbOWB9lC
q+1ycBlDEsAER1temxRbhQ8/ME8OIE1saIK+BHGMvxOm0WZmQxmPASdsH+YT2Ru5dUkDaZ4X95X9
9zXwpktTrE70fwdrtvBdeeD0tEbskIKh9RBdBHw6B9OmOCjYJ1nLPEaGBQMhm4so741mO3sTaR9+
8jBVCYAo28oP3mRvi1vhq6y+5dxadtAXWZXPc7JLU+DENUhou2ot0kM0fB3qrC3lBOGBJvJbiquh
uatCa+Ek0qwuKXEoxuxAtY+d8Aa27YovsxNPiKCmHXK5NBJtTw2gwr03SEAClNTNglHTBobr9QXE
uq5miln6pwbDgNsWLEuleTWQYVoae0qy3EI6WrQuDt22lz4MaiWsnMN7WvboYbpTl/Cq89rWqf5y
2aqf1uY2gR+4J8Mb7dJM9o6n57vJFr858O+gl4CSsOnPnv9eZLemS9eCF9G+LoXxqwjmWFP7PxgP
jcaya+YYKwbQMSXGWmHUYAarGEUUVbX7ZtJjbmuwSs70OORLBgHfOIxD+RnqbzlSKBkdGX1iNiPO
VuzkR7nwuzF0u9Ebpr2ZZ/cymQ+w4qN+rngpATlQLf85gMDsqsPG13tR+iCy79npwhNDspEpp/nC
d+rgwG3T9TeZEuq6CUNWLSKXbiucV5gPivL5xtl2JmrXbhUXHWYoUILgg7eHL+TUtdmRrKMTHlhj
tzaS0iNdCBJo0QaZnGCGvVGt+YJCkupS2vCWoF2q6aMEOy1t93e0XJiVkEVEx8U0O+5vDj2hSsCb
gDwzPSMy1yaq/OKukeo+RfC3Ser6M4U9TmoCDAavoOrAR7fmP4lVv/JxXnH/MQoB11M0w1W66kk3
K2e5qkcI7TVAhLF3NnYpL3kJV3BNdACN02ItbjPJs8VjYNQ3ExmsgTBbIhEi2ErSB91zljGeWTcL
JPs++WNUzbrcs9566TyaqbEXLXWkZ4zPoFVrrFc9bpYc70RbmMzigiMZKpSQ1CKbPk/49Rho6PYY
GMYrBBDyn++VwLt8gx+bqyugKdzrmgW+s4KtQLC+5IdQD/ZON6AOaPVjioJLny7GxmqM97Uwt4aP
8aRzi/+yyX1eJ5yzq49II2x/lwIzfurZWy/gajDCz8SdyoNKOglIMzR3/OagE+un1Q5uwIGqunUX
U6QLrM8eNQ7knbid1xFvyz7wOGB5oQuPf7TC7GkMCtzHGd3CMHh/gZ+vu9kvrmvm4BTz11Oo3Xyb
K8/APrr0xmZEycyAKbhfPRK+xv7gjf1fYrFNLK3sYrfBv9EBKTRLZMT3oRe2TFEU7oS5PnZtn5y7
0i5AGrKAtLuzQa9XaA+WTLWenUaBF0qR2nEq87NBDPUhfE6S4LaOlEyyqjkjLNaN7d59X1Pekxaq
O9VCe6idbVLWd2zuLfyi9KDgMaYbTcT5toGERDiMjqWVvwQh/+lmSeEbFs4O1ynl0tbunodEp1Gf
1CxLpfdu1fnRGNyXQoDmMRiVbSy9IBjqvB9jdX9x1zi7einwo/r+n2ytXSNNYwdU1dx1+UgR1Yef
AOOhQmxcD0obNOE+PhjGUDFxV6gsW+OQLimjvrJE2MSJPqUdxaAfNJcE6+4dptH3yedS7MpPrst4
XZtnt96l0+xu2xx+Pgh4iXUZKsXCo9Subyy44bE5Ds0rpwlZEzmkQQ4lPKi3EKh8N0j9Wjijol9c
vpnrwg0qltiou3lTjQUhRR6JUMMTxBJiu50pKpMw2epiHe+U68KEG3dWXSQ7TvhhX1B2ZO28lfhb
YZt/K9rIXaoGa8fh9NimjBF8Rk7tTJO25KAWw9nZpIZvMdGdIitl6dx5wSYHoZRDmIm9c33DsmpM
f5FfZD9epv7QvXbsq1vqu47rGa4XFKmXpVYhTkmBwGBpoPoltYiT8HNS03lq6Zr0TafG8KaPGbpU
3IPyIAgE2hkllkjpuu1W9fJ5bjIAGdncbeqZv8nV+Hi7VD75LL2vq6g/iqrzN6HvQjIx3ROXbML5
Ym2nvGoOZlew5AIu2o3ib7XxvYb0zmjV7XvuOeQ25S4NyiIeEKzdCnUqgoCyINPZvusEt2bXd7ua
IgDPIiWQxdAf+a8bJ4boT0GP38qdrm7A2ZuV4EUkc2F2AOV7noz/sMtGWIvnvZEDc8HdSgTGZCKD
gwdSsbWJHWZuqVyd05inlKk+fviuWx9GTmvac3u3DOtF50skh9JhbMo7Btru1wJbgoqWZlDm0Fts
pD37Yj7TBbXH1lEP5dqmUfp/GlYgmqudVc+C0L6nvPnRA6Alp0uwbNX5bnXd6pgZ011t4tV3jBVj
b6YfyAqtD4luw23de8/1RM9jGtMuQ31K1ouLd0o65ams+CMSGkLpe88ZoyMmUAKMQo82yrU1Ixj6
QGBqT7hIgRW3ECnyopWHJM2YkJk8s6EOgudlGPemmL3dcLMpTzNDtbrALxgYzzlPiLRsynw246gx
KB8RB1VaHKVgPY3sGmRsZf1mefqfWgFGlhWOe6uR92bL1jWrM2BreFW/gJweFuibnXEXNEeraLzX
wB+watPvEXADO97NV0BJeMkDaT0uZfcVcBbFxXIzaw59tiUiMvY5uNoJA7wP5rEHftdm/mei8pcs
VxFQNdIYJj/E04gPJCc4FxFSDZNI2W6E/wByVrXV8yCZj3lXbfI9oF76C4z2aIGo2IT5wjWFQS8x
XOdcNorPOpvw/1dF9+j1zh2D6PQoqO7OmII1uSuRSoitMLvUYaxrfximiADMEnfv96wKR/kZGuCW
m3U5ySxlrkZzzIs3X6fyRYczU9Xb8nvOwtfVNxkohwe4dwitB+/xlp8Qo5fOAQFk+X6xYFRO6s3H
0oDln4GjMaZ621k1clr51Vgc9oBAsZkBFvXRFUVGgwsy6KYLsikLpE2bX9r8quti2Ge1fEHpRehq
RykRtNZ+JkdlsUNrW/i5jCHfYd/uG1iqJcICJ8Vc4vTPZR6iqvOFjrPUpp+p6YRDeuwGV7qrnQX5
WY9R18wegnBB5j33uzHDwoswNNsKkxbBTkJQlE771C5BQrpFKnZdlkz47AYvFlK9Z2ZcVIkTjz4g
qpESN7e9gdMJ5aQrk2M3aGYYbCVS1NX9vNjnbEQPwZD6JiK0vLtZ8nCwdA6fOIIjaSZstWloD/OB
mZF7tkEmzBZEcVHfN1gJESJ/JtTKz0GNGYMIy+s8jKfUKWgqGd5a9nhuNOYMVyzOJcMNHKZzGpdq
OGg4jbtpQYAmS4MjISyDOHfu8yr/oAUgzwXdZJX2+vbSfRvzwGFO5gpr/pAHB6xGDsiJ0rGa2I+0
CKJHUIbW8jaJ8moFNzBDOeNDbazYRXd65MQ4sleDoF1YL+tKQo7TvJjDfZP1R8ksaJ/StxT+RD+W
Rjr1HqnK8MGQp30KuvJiMtLNYVMEvN6ka9C928rG7J2favSozGjhBFhdSpqTzPoz2RpHs9gtLTOm
rqfCahEn76TwPqpGLs/iFvUF6tNU9VvYDZzOLnX6Wr6B0nPOzojO2MJ/r2u0Tn2A/du3j0CJPshP
iReq18QOYewBydQ1sUDlWN4NPubdIesQ6Dv+/UiHSx5EnJhmcg6MPZsqC0s0VMsb6jTHobMVTQmC
dbEZld3AiI6/fHVWlkWyVjhL4Q8IwdTezaspohB8ViOV8LwMb7oZ2mg2GXR69oOyTqgbv2ayemK/
1PfJZwEzK+5Q+8bWCEkW0/8IgNT5U2jS2dGUVHeBXR814yoDpeAWbGTFfCoybZ5qYZUt2SHuXcpA
XeksvfNH3u3QTN/ahvlHr9suttQw3LUBdudRBJeQGD6oVwTPeLlKDxi1uNvYV9OJpbQhTnKUU3in
Un5EsE6fTu/lJ1kFMfBi5pEdK98lXfu4EuqaJt3bMka9C7A2b/z3NuOLSabmnngqfewMsC6z/7pU
0kFBabe7rMnzQ6/UDucIXJ1MkH+IfrQzMO7ZKjvoJDEjv28i4MGMikLJuK84jYW/bqlZH8dkFWQE
jWfTUUgkK6M40Y/vw9Kg5qnKidCs9Yv9eRQ2lPoyEZdU+MxGM4rFYGh3amq4+LI11nVwbTQLbVH3
sLGoP7BCJHdT37ynN4ByDa97y7rS6DrAoIVot0E9kmiTdrHbO/V2AofsUTTt0pBGhwLdfBgnSUUK
NWTFXnIqisE6AIJjFoGKIXbnwNvMmLyQ9swEE+Xzt1lWfyy3gxiWoHe47ZB9aYQXz0r0+QbdBsvZ
k5RSfo/+Yl2gCjqxMrlZnJyaDS+QuffYgwFJ6i850ROXrvIcUDEL8JsUfw66ZdfI991sMbXL4d8b
fQrnAYSIQUOpgrYCcUBBLcpHf1Znt2zjjEmnb83pUYe3XZjHWJLVy3TM+WP2meM+QOJp9qJ3ckBT
hmZYEnqHofb6SOdOv7NrZuserdkwrvXVyG4i25GblCLmLbysGQj1ZJZ15BIr1HGC3aS+bTS59cOY
tGMMGKGLxppxumaCuPIqFwiUNkZlv/RV/d35K0R+MVEYJZJ2mL1poO9hVN674+BErtEcfAGFdVlL
9tD5fZq1y8E20g+MZECRJJPHoLQ7Aq9IlurQruVu/S/J8npXAuimBWEMnIkFroV/wUmYoARGK2AE
zRyZ2aTPa0sFhqD1POOwRosC3GNQw0Ngc5tOIwnMzWrFg4N1OvcyO04lJdra+Yyhat+LhmaaL6zv
5ktdu8+wXWkb3SUikrS+////W8yyuE/3A6ByECS14nhfd7x91lMa+OpejesHm4/q4oZM3FRWuXFp
AvRymNgPHZCI3CAXzbPcG70LOwA2MlaDKWU8fQFrxjV4gU3JmqdRZAP1YHXkAOxBW0u8NLeIOgZh
lREeQZqxAB2NBHxQgbik/VErO991NqiIkprblMfupo6cAC+im2Qd1QmGhnZTWQdWljvDr/Zh09oH
CqmtAnEQd06bbxKzUzHfub0hnmprjO5rzjaANZXxnA6gEprOPrIjEq/dr9N3TeR4M+R+y0gjXFG9
CI5NObAGL+aLkuupDMHCmk7mc92t4sFcsi/wQFtKNj9e/H48GRx8a0JCEvQ+FtmTSwqH986zzt0U
dHdiVMyrcPlD+GPbtpuA/89mAPeh64BrNFyKiUJvWSnSoMwaUFUZ/jP7EEKn3utmvKUWuOfEfgSS
KyEPMv4NQgeOnpF0e8cumHgpEDHgvL+o1c5rT7lsd90Pf0Cyw2B/Ny1tdyBc4A0kgHWUwCODGoea
npB1Qf6VpEfNDnMXZR8RgR2Ltr3mrgErqrKhp+k6TuCHoeHF8cYHexrtsI36pmCWIfmxjH5yQ5wl
K4E2Xx9lVf8T3AXAoDKxA69DV12emKk9OSprtkM/noPcgmdqOl/sCbapCYTdrWhYg8l782aITCMZ
KfWQPqc+YIW0a0Q8dcsRNjjAh2aI6ELxrPlvebUwJdKOQcvHibraJlkL1svUJiJKnfADvTCoyXCO
cviIjLn4YwaoNrELYHRP9BZiBBHD2bP4z3thNPQDdm/2QEbpr3fBaN9X4C828Lclg3yER071/+TE
lFPY/k21FeGu9cEWKh8ui/dh8dRtFmrSrZ+NUPZZ/fQ1uVeVlx/MXLApVe2nT2LA4lA8GGCgQrCN
WRY++uU476VbQHZbk90YJhdf4rJDs7Zsu4KHK6VqN2T93GBH6gN1tET4hOBk21REUffjn93cwBas
cD8hVTCQCy5VS2lA7XDx8+pqNiBswpoVRcnJQsMQhdI5d8b6zpe3bu15+hBr/tQVLl0lI8PN0pKd
NlH5ZYxkqmk9moN6AmbcnCv2ed3Nkemr4q2zqyN3SnhctIwLu/mg3X2RuVAUv5kABCov+IqeTC/V
j2XLWlbU+wkbzsbw++Vm3wYiIQM/Yg82btKSbr4GdJ7oIQCzR9NR1u96Nf/kXF57JWjORIZ4vWDS
bTdRa1jWrp/5fXLd5OduIOGo8e/57dtV8ALA8fJT85jfDmh2hGf2UdDAnMUn0Kx79yZMkIGTE9OA
equnclQGOq5mdV+7VID+D8yTpkBv1uqqc/ck4JQ921Dnk+lRdvMClC3HO9Sur7pgRaTV8thzbXUZ
gi+SHraQKGGiyXPN7nZT+8BFMn86g6bEzjsyQBd95Hn8QHuYmImX7efUivfEk0yq/OC3W5JIC+jV
jphI+mMgp2vC1ZbcfJvs6fZfdx/QEZF/6CSndKSeSPzkpbrRRTUsk7oEMpIBgC7tf///9Xj3243k
YOJeDh/GGmnF2pbhC1skDNieQMfTxaEBUKVd82eV5m48+I+LGkhyCHiCJdOCYJLfq73SlNTGyTTs
NVYEL2+105qEAPqfbMpYMHnJnUr0upEvKZaSKEsEuxLyFVfhRSgy6JXxOaXljznL7wTv+odZHil6
K+xtDtPDkbfKomtGiwDBJFj9fKfR/w3ik6udiFVf/0vKcDiR1EsBFzwuJmM8W52miZenUhpmJl/u
PBPZjQJYV8hkCEGUwP/det+14rVgRcliXrfVxR7SzyQAiJoIecxW91DDJ84GxUyk/La0OlVe/Scg
tZ06AqJq/JXHsiSaymiDb+aY69DCWHE+4HqGcV/BUl67/InZUc9IgRekdfLfuhxc+IvlbSSAyMep
0cwGWHwYdgHQB0rjTkwQR49Bj4RmvBZHmc9dXHvln+073b66kfYn+I32bb+4Wj9twOredZ0HPmOY
ZNXzlOh7B2q4HBA1l1CyqDH9vdda782cv8ITvMD8/MskE7jALP9YaD1U7sK+TzHZahoK5XJJ2OrX
z/Bd1t3ielHV2H+zEeF/qptExw5E8dhq9KFuzcey1CdiETou++4FBd0rBjzsbp1L86oYtczelsHr
d1WqJrJF/cJkczPeCPGJmHdCMGsN6dnRaH3k1cvMa8rS7YMT7UujKeK+8daN0ei924vr2PK+5mn2
z7K+TIt2v+fc3jCt7lA+UUuTPYoh3jre4C6LwKvVR4265HpRu6kHZFlM8wdY/kvp9nuVlKCWbzK/
1owm+Jq3sN53GazNLqAzYfyxrJtQoLZSCObTDgykp+aoCgo0oDXoTeUq3lky00f5GFTjs+/m8S3I
kQ3GaR5xTAcIcMKw3PTT8OFMlPKtB66mkZARtWakxCKcCtbzfTSHDIxZYdM9rMVd0UHe6y0+6xu3
rTEtgpDYQ1YFUeFy/cz9jMBARz+sVLKlkekd8IAHJaV1dYV1yBpxNy/04Dr1jRuTTR1ddcKYCVtX
4Q0sSBtlIjzB6UqbWw5o8lyFCcso50Nro4ibZ20KHlXEaFRnO9tGKjItJiHH6S3QpH+ybyhCWYKV
tfHUbasMhKvB1noCWxevOdYZk1aPRIlbzErBCg9X1YytG9sDNOSbEm0kYGqXmsbF1UnsuDKj+yJR
zAb3vE6UiEAtzpUINOvc9clTJQ8H3yaN1Zt20BOVYaVhYBExYRNKQBGccFxmKObSGkGQgNKbQSRB
90KuREhOBzs8Ize8DYJcDpG6ICp5JZeiwq28ATmMskB9MkHYc63aEZt53qYCOti6Vt9J4t25NxlP
E77J9uhXLrLLl6W0iFAfbGj9WYaqo8nvsHese1+K57qBrhq6sETnbyBLyJb64muYEUBkM6U4uA52
J9p4blfgA+E4HoOm/G7mjoLDq15dNb7UHCaRkja/i3D+Ssd8djuFzHvIv2xr2OUgUfZWBX+YYnXv
OAvfa58+al2+da0nd3OqZmB08AqHYDzn6PaXFKyshcArIwev85ZX0yFwPvDW7uC4/U9fkLZKLBLe
S1Sy4QOw7XxHgLw4CS34QPWwa9v8BaBbLAqSNUqqiErLiAwrLtfAYZLnjhFDjArepDw43HJQRfS9
ksOVi/2E05sBzY3lt4JQ5srowCKqv8UJ5aYX1QU4cbMnnmuIlWrbbTYPHDkFJbEXfpHYzRfv5wUi
svm1m8J8F7hXw7VJT0YvtKnKnFStPoQdwTEhErKASO5y4zzrOA1M6vqsTLcGgN3tAkZvO8hqkzK4
4w1+L9271kMksYyDS5FVx30NUx05nlz0szNw86xLwcZ4eLXtJbIrWOSCGQGGEkbHN0Ghvb39Hxuu
biPcUB9rjogktH5MrExK96gDPTQ2kisBBaX/7N541rYnj+RK/AZDclJe6N71M09PdfYpx7nv1IPG
9rcz8SbDy5uf89K6clfu6gH1rc8MO6Onqip5sdfgI5usdwNdCKUgBF2//U+QDtINLB1Vv1Kb+945
J/IBoGJHtXpBAdMQ2zCdupGID2s+8sLqbSj5Og3ydTaZ5mS3Eu9LJKieHRhazjWlO86TR+EPCMJ8
Bp6tYTDU8N8cUGubsM8eS5eZ8iJSas2XVgGBk8YJmMeuleF1XOwnRyboN1QClPV2b43+OSPEpSTu
y5zZj5c9btbR4W4UZoEOJE+2QtXIVLrfEjnhhjgRTtGas2TEJBsbbUajHfpDBERt69npH6YQTP32
0Edl0L5KMkg22IZhOjRDCoDM2go+FS6zltfcy7ZVUuyZC9lERmU/yMs9anmlYuh9qHqN4JesnUtg
G/5uzvnpvNT5QYg/v7AosOpRbL7zYrAPSu/D1IN9nfzUFMpB11Dum2RqhHWkmuAGkHSNqJXVrtU9
Uz7kxiautE0oV2InmZHqkNG+WRenwej5FzjPBzZiFYMAfiOnLJ8dokAaA5pqYlbObqlNEO5AWc2h
m6KZ56Eg0sPJrqq9XadJXCcTG2azvzorKNa2mr+0vdyHjXOX+2SMJ+NF6PQX07zHvpyAuCllNZAz
N8Im8KV9TU4wSxy/ei0pT24fybQj/yDqVwfkKIhk7Rdk3AwVsrrUf+h6H6GdwfKHdG4OR/PiSDpw
0muwCls6tmX4qxZyppWgqETb1zRMjXrHY7FVbdze/SB+09yqNtkvYNDLlPTxGp6fqfudQNJNcR3N
IXhE8gd8m9a0XMIfOfH4m1U/RwJtO4LqGwFvuU/F+oq2diEooXpZkHSq0di5Psh/9mU2VCKetZrR
elvuANnvRxcue89Y1TfUjnL5Q1OMM4Sc+E6tDSIULx5deMI1o/PY1QXYpHqPd+5sed2lmQOLRV76
YWLxbw371+rZ/FmSFaUZpqQWuC9tMz3bRG7IlkAQB43DoPWXMrluWuvkGQ5u8vDMKGY7dB0TcmKx
ViHeEqeNQtoiEODpY5l5BoEhHR+otvtNhZpqKRkaroxzaoLGt+bSrXfS42/2kXX2KWxByWBkGIaX
pWD46WJbuFXrQ9DtDNG4TLHQM7mp++okcPmsIlKV+yMku+ZxzJhhLg9ezbXtjhgGSjlwKxawBJ05
fTQk0iA0OPdUYAaXV/umRo+J8ji/d5n9Y5fDuyowQQiDKJwsDGnj+nrh/LbJqtSMGkV+SYusYUm1
XvuM7KkOvdSG6/VfVypcGcl0QMBBQYJHNPbN8uxW3t0okANLls3n5LZ1wwPTeuWBhQ/nBffXYRHZ
e81WlVzaMZ7RsCkbUb7TeL9ggMntG/gnoho2QdZZVxlqzBvD/NGvZ8xbOcq64XFaLQGAwOdUYnK3
KBtPj9tehrn/LwdOse1iYjtsPAtQwQXBDKZfAINmquEuAQM8rtcIo8AH9Bt4xYWMzbFud9SDfBLg
Vkm1nOOhZdDnOftpVe+6E/WuQnOV3eZvBTF8e+ybW52wn1je+L4BlCfC22k/w0WU1j+OdIkp9UCo
LUjFCamqwXePJ8dLSIpYJBmx+XXO0eTC9+5a/Pp2EgSxu1Eo6va4hGjaBvNkhstdbaNjHvRyZsNd
88B1z7ZFbEZZWNTMa/UwNgWQZKZKKFH6yOpKK5pTh99n5YdzMlrFON/NfA9bY+Vjdbw12JFnFosU
aDPoMR0ti/Z3mUs4ev0eZP9j7Lx2I1fSLf0qg33POUFPDk73RXqvlJSyN4QsbdAH3dPPx+rGweke
YGaAjcIulEoqpZIRv1nrWyZJFOQIwDUPKBvR24k0fzdyf877S/BYlKhU9C5eQw1nPoOusHDxGgR+
96TJ38QjsFC44kWSgQr+218ERRJuwrHat0mqMe7VLl1jPtYieJLTH1NORZRH2f2Oijg8gk7hc9S/
oNiWucvPh7Z66dTwfkwa0oGJwm4cqx0DeV6wFClZzkhkMVXlrwqRThjJMTUmArN6hj76aOvsnCHF
itjZBwJZahn65Urvo/GQTdmn02VPUhpAPQjkqp+Km9bh0NASgDH5PLYJywFpXR0QGqzBbHAR+hHf
gjycuLIloOEHo6jLUzK8ZWqcViGbu0U16W+tUU8rWrt0aU/eZ0cGDFOekgPMBpRMEjsOlKkmwbEm
yac37qaIn3HVWj+WaFjwotLdmAMpaGQroShvMdYOuDqL6RHlZoapa8VQbd6gQx12A9J8LTZAkFOX
VWz/ThoVbTimBpVQgaKT5N3UUatSBZumU7+SPc8uhe+CkOSlNalocfQeuoaDUocfs3RFcjBZ4jxQ
An9hrgiJ5oIeg6QDWkmjIaHLyELmjMPit5a+c5yk/6al6VfKC6IGTe5D3eQTxswMewWea2zN3Rhy
59QiVJtR+U/sHA6if0z6XudMpJ3Q8teitbRFJKaaoMYUD39/bY2JcPUCkXPD3GhTYIszbGL7YujD
S6cpftTojqukJLwTXv0uziWrnc7lbJF7MflMsvv6KZYRM1JY663Djq+iyYy1dylIMZwguxATs9Wy
dqWZrJ7IlNvXrU02fChe3bR7pfdFn1MFpGkgNNhNEUCSnkGgFNU+yCZ8NgjhV1T171GSvzkTFH2Y
R/ZST7IXJUpn5UgY8CEQEGoZLoPerPbaoF6MIEc9lzt8Xn0LC4nK34nyVW7ex1Y6v2DWM0zqT9pG
hK8N0Yu85CeNkddRmNYvndzG8dHDtSyleusE97fexm2BwMpex+1IGtz02zu4NnxbvmQ5I1jcR0+g
EYblpABOudJiNqdDKkke285h54TsDVwFNTFMB7slbqsDObVWfNKVI0j2IlCs58gwXnN2o5ZJ46tE
/RQU6nWKopNrDymhIkQ45v1roBdvdtAEcAG1ZYkO0cRqupzwOK7zpulXsRatI/PDMOS4iybjvVf2
Qz8M6awA5euTx9MTMrOahnEXRIL4rtbel8PAHK899ewFSVtwBISeaCXK5k4UowZ/hf2QPfGEhYUL
XJxS9FCK4abnyEj1QH924eA2Ld8+mWndgg3EjenptmxYW2tdRepXZ++jUm7jUcmFNyC9McO6Prhm
8eSkzQ78BallGXTu/NiZxhmLa7Xl4RhXU+6wKTXTQ61X66Znl+HoK4OUMkRsNMIaDLVy+s6y+anC
CVJkMXVqoFryBHvye26wmL4sr8E407XkydjmwSIWADJ/652UkMF8D4R4hZqL5l0iNK8bNlXFhqTX
bwiCLYJczih1rE37LBItwwrDpEiP4FYlOt0yVvR4XZm86uyQnJWfFz8dyLtbPsFpmyqmAq7VsdKN
XaSp/bStXJ4+NVIVD/X7QAbnLONGyhRo/UycHJelrXPjebxFATg+5Z46+ytF8h+uOeXtLXg6R8le
KwVlfTQVfs+gSoE3iUVlkb2gDwUhAVU7ncw0nCODCIk1zW/X673dlEbnLmRnXxe+vVaMiWHjDKyS
tJzVJW4ynEdTT2fsffVmba6dVJw9difEeeDUsAcGBBXUYFpHw9naYWivAiWBTrYBxjMJaLVyzyIi
6bFNBMVb1IkjyrGdSJEFjL7cj5r9oweUTJnF+RwTUxHMkXk9OzSmpDW7CXTdqQytpV9lQAdwDEWl
RoMV1mR9FuU2MEyNYsMiei7wr8QBvtnxPNuTl7ZEt+yWRASY3m/IZpptE6d2J7E/sU7dNlBWmDOj
KKtdfVOGCDKYGxGaU++KYdoA77BPeDQfqrk4RMXx3hclPB8ohqyT5bF8UKoJ93J+u9ipuKQtFx6h
GIgNek2uM0GeFhyTVQ+ZAEajPAcW1008MUWKreXs1y3GlzQkE1l1xA8YY/xaZGa+nYYBjVclzqXo
6oUfuvzU/HsqCHy00EZUzX1McjDeDonXsGh2mKEAv6f5nkqcDqEZPnKLlLMEKTrzx0PQ2CQMIGy3
MqId3P61leyyGKXlC81quWdlvapzf5NpSIAaQcSb0TQMU26lfQGq80zcGS0csQNBy5rXzIl7xCeO
/pteRWNNPYA4W3B+vEbk3oQ9a8gc+f9KeJspjd+aHpPPMPAeR/4R3KVt/RSV/n2XOvZKmRK/2bly
vXOTfnYlLhIbRQNROXelEV1w8WKu9oRYVR0ZHAgHODqSvWx5wePM/TJQ+TNSIG/C76N6WZQWk16n
X1CadQzMPGolZxMP29awdmigAIM5410e0ndHk//Z6IwFgQbEDGVIq4uix5wHYpUnBvm9qCibvrBW
SC4l1e1cSwicGLH7MBKP6iOEXUIyzQhwICS7rc7IyjEyxwSze5PBENIIjgjwBbFgpmBZzuMvXGyo
JRLlLPoMlMb9wuOELZsfHQLZZDW69R2l4k9uRtk+bl+UgY+TKAxkkHk8b2LfZIztOoKanLTqq0NP
m2o9FbL7lg3Dl1+WEGqlvhvz8kvEzKGRM9mUINnP4OuAS2aNEhFR8L8Abxrd1gC+31oJDFtmvw2P
JVPB7tqQ1qfJRVypp7CScBDps8zuTqO1swf3zgibfU+POAvX77m87mXg4JmONhGc86ynKqY1diRd
cQWo1zbCLfE4jOumN9BAvDn45mhGbr0dX7LSAOXkaC+OsS9K9rKBheSlMOVvGk9IW0gQ7hq/Purm
8NXp6b5Be8Wkuf0ZsoSayGTuNGVfWEPkOqWBXOaSJb5FTFdiKwcGk9+tleK1Hc4a8nW+tO8s/Zib
iPY6lx4DT00Gq9x9pPFwWHFCqHAm/GB+eE1snUSRedQbzuYAjux4sHd2xQYqk/ldUOXXbLCJS2u+
cdkGfLtJjxNEqFeYEghhBLcfZz/iPD5IuNWpb6JHTVAz1xxxbkpsRqhwhZgMrroxXI2WYnSgfWaj
fNUk44M4Hm6VD2xY2O+x5T7kaORZKKKvl+OPVLTQdnZ0goMkiybtcpD5rHQ9jPiLSkRvFnvFhaFq
PEZEMXSReQyTcE3P++b4zlU5DkhBfz864fc00h4zibXnRNkgTY6O7y7rISVIMmrXBIDQfGfhwumv
jlMdAvw9i/mtw8Ss32Y+0jWT9zFz0xUZFu56mCPwGjXMzWJQIZcev63KEKizUN9G8bENSzI4C/6a
M3wy4V5UKn1GUZayZoh/VZSz75gQGdvRvg4R1o7xHd5WNt6M/UICONgTcO2gsR0RolveVkj3oUWZ
uzEN0IHVrABBAGqEk77oCc80OvndBxnOBJmzfraiGl3BBteH3r9ybxBS2DLnx6cQWX21ESjmGav/
4t/+1bVtSSYz08dZQmefAwSQc87pOz6j+8FhTh4giemLWxU4RNSb816qxrNSaS5RL2zoF76GVMgo
mh9iC/UV4padoExcGdCI4YwTsFeT1lntceJ1oEUnRFy+/miG5VP20TnkwhSkgVB4cYx1tY3nmJEU
GbsXPey19WgG94RDvVZTcMe7iIihMpbrkiZU+RXJsAb1bhcSntKSslsa7HMJptqnAp0Bk00CcGOk
EcMs/Yj0Yu8I9ycdkDqWHSeo06NJUd5m5oJgqiUPTagINX/0EbcTfiZv7JZ5f9/7NSlonrqQd/82
VM6PH6cAAgriUydXrVpD3NfOhJmXyKjKsTZ1xMsxYcUJK51pUq/WfYMqfDIWXsOTbt2jCbgn4DpY
dDyqY8QxqlekGbXDZcCkyI/Kz8+0gB2rD4BMWIAHxU6a/tNy++/ArmgoVO3xbZ+1WrsRLZtuomHC
/ldehR2xo9EYBiX+axwX9XFAjZ40LCDbmj5RfLRO+kMk7VUO1kYQUrGYPkjSMZVx5qwn3QMmAZ2r
HeFLrrmJeA/6FU94ZvY+TDRCVnVnBCvwlTA6JG4qesbcynySDfz8pV3HeCYl5tTbjbseOQ2WQ+hf
SWudpVd7N6IliHxgqHrjH7nZIkxX0SeJivkKvEhoIvzhRDg2qSw3dsY21+jbtV3nu7YRF+WYWN3y
Jxd4KfL1Bs8LQ3BWhEyxGzSirmg/E3pOXCZProDLV9vGM8TPXWq07SprgfbyA5lwXm7qlu+S9m6H
r3jB992v7ZQMsSqs/kFEaexdrVj/W14K4q96Kju9WhV4WKgrhxewurwW3kTw3rCUFbVC17f3pLdG
a2smhsh5xmTktC9eG4tV7yC/SC18fiEOd+mvERSxNLSc+8Ic7FURleai0duQgsZ/lQzcFp6dhHgq
tqzv4y3aVHAd+EwRRhlLD+HlSCMuNZTzc8oiOBMoUcXZKOPftBh/kO2TFobJh8xEFOPNpe3UQ9Yk
d14+x3bgmvN5nhfmHAJo4edGrjQ/7giX+3hTuhltqdlWa749TCc2gjSzYGc/nqvRP3hCllsGOlC6
ydud1kER/owBe2E3HJ6tOCJMA/+iRDXQj8mW4+iaWUBRve6Cqn6F9vGO6MaX1Ha3YSGzLf4U1nEm
//45QZf2Jd4KE3BPl+5MrUR63hT2unGxilRpjkjY/mCrQzQHEJAt4XxEZyJFisekXVVj4e86g6IF
FiQ+MD0AyxnjkHFsOMBSaqT6GS7YFeJNcxPmp2En66j67pzpw2NnXefJj0465YK2B4GQDWLMq3g2
IJNR7NV4OUY3WtZ9Sz5advNdfhg6ct0V3bsEzEUbUNrWj96mSIAT59UhWHFW3tVbgYXxUqB1dzK3
47olNGUEii210N+bYc6OOEMWNDZTsM9UeqmwwK7Ymp0ajq5Q1+S5KA1EXI4XHfra6h4ioq7xKRO1
SpW81irRbGGH7MsKdoFfVv5qbOAc2Up7nnrJaLOSL63spicTYQ9HhoxJkNNKoyeUSRs2RtO+xEly
0GIZvPpHD77DNlWBdRgPXrZKH2vTrD+yxLvGSibH4LODdoFjGWsochl939usm0meHUAZlyRpxagW
sjXGHiKtivCkKp8kUZwHVmPryEMifZ3byaVQMoOhwEouwmsLjuYlUnCUeeFNynTtzrSZdOtFfhea
4Oc81UVLWO5yy0hpSkloG2NuoGxCIxENAiWrY0LiDVGH63q5x53+iWbf599kP9GrQ5Rh1ZxWQvKK
KWuf2Pe6bpenEHPYSkEkB5jmJUfbyW6tTYs+oNuXRXoHLp/fDMNDnef9jcwEhyxEdD8gTpHqx05z
JAHzLOh8TgivloUdaufMp+ZhdGoe64qs81J9mpCihwALmieZ6NedFJfaoABF8MSlGGLMx8OQLpEZ
T2dD0FJo0/ik+vsZYZMm1ssEDviREQEW5d4/yUrybre0LQ7TeFW72KK0Nh22ERvowTCm5djK9lTo
1lfYS2unmamOxjOwTgUKoIX0rKtZQ015iZywuWeZEq0rI+vWJCnAeFEie4yQzOepjSkh9vOHgba4
ykBb2LrjH42BXapbDbwETRMdC11ykva3mC7mjpRI64KJ4aAp/zbxGB4nRm2ZHuwyNtnQhdFEqwCd
Me5Kda3xF2MNY3GFMekjSYY7y+4GoLq9XPUSic8MuoQ+FKzchoEJ8m+WLZZ5cTKzogxhtoUG6IKk
ImACFXx56t0mA3dNgOuhoI9cFE3p74UHQgv1ZLhOi4y9u9P0l9yxb3GdBydJqPPSDaO3OmE9BJSf
nm0CizW6Hp+zsRiqNUg2m9reNjaDiQgGPlvI8RU8ydWPFRF9bbs0AwY52qXHHVyker/VA6SXVpZ8
dXK6V7KaTknBOd/Gklj50VzHSKnrAcxT5PGWNDR3JNSb0A8Wt8DXfgFoVQcnZ7arqBS3ejFIlPjD
a10Qe2fjV9sMdt7ARSgyb216ebvDPYvm2XCrB/pW5q4WBMZG5J/wSXqOZ9+7bCZNfELOyY85JKfE
ys0lRKFmK301g6V9zH3GK9yo58BABdIJ69Tzs7gGMmBcEen5aixm94PHCRvEobUOqxOPvehp7tJx
0K5+jiFLNPWxS6MLVVhwyYJTDE7gBCMsPcYU2/x8nR0W2JUuovegzx5DhaEI3DWEC5uIDNmZvyKj
E4mFejZF3R0j/ZVgVglTq1cvqQleIRUB1l4m8m5ATyKM9gygdZ3jN16icGv3jp/QnxXlIS9sde5a
a7i384h6BrRXNFCO1z5dJs5ZdvVlD6HBYkWZC6s7daW74zo0znrvNQ9Y0Pdopw4GM05z0ot3ERFx
+OZ6X3iPrDuhQSWAHKfvujksjAFjAp1ybce1z9Z74EnN7W9g0dXON7M1pkb5ENh5fiI7mw6prJaS
0eazr5Ug4BqCZt0iHbd2P7l3nuANCQOG5L1wGlZd3fx0lv7Cwt3b21ldrHSPKXtsz8J4UjDlhCK7
ROLijWV4h9zsuw1yfWs46blsp/DOHb9rcjnvtUJf5Soy6X6ZM0SF0o+1Rs6PpAReTHL2dBXFPcPB
71Ga2cOghXRp/khMqOwRNxsbLQ3xS7XJrfShtFR+gyBcAxvA3cmNc8jTHzmlyY7CL8EOqOWXdDqG
s6PVs1uEMNS/i9wM+4uflMdU655ZZ3W72LO2IpH+wZg9jD4ScTq2ZGlmE5IDQI0tRV3FW277m7bD
Iq9NJoDJd9n0/dERMSVx67nbImC0F5lafyer6Fc4dXvubVPcIDzgP5lMpuGhsZtTUvY2pKMFo0vq
RadmxWjKca9r8LtGMemXkG6pszMMguxLV4SgjksLAcwyZai/6hLLvHPKlRq76GF08wf8MQhHUTNT
kqdbQmoor/8x1GTYNwtS9SbEpksGsW6w82Y4dcF8KDeeB7sTuEBPYIP2FM+r1MmranRw3GVta4lT
6901LigXSFPQReP71u38uz/vFR1g6/6Pk9NWNkos7clo+B+QGh/cSBuIKd4ydzRzw/r70zA5q/RW
V3sjdvuDMNFRRhHBqVqBsnSMkMea3EJ+mO0RfWdUodO8uxrGA7kgmxCtEzof87nA/jSJWYACYfNR
IaruOvMhHF3ji9KoNMruYJVknQhYYiDieG9Plj99gMecUxFCxW5f/jQ+lvy6AzDk1Hp9n43JczUR
YDsJOGVs5pdOqd4ScyCQO8AJWbiPvRfZh2lCmuD0XygRP8FBia3OjmWBwj1dJ5ne7Kc+2U26tA/4
lfVt25tvQ1Jj6XOLAxUD8ZyleOwVJj+9souT6zF61XujXXtW+GIMZPGYBQMkQ7K2klilXNAhWL36
Zkm12SzalDHKJJ1km0SaB2elvEVdiSK1CFrGUbJGPzb6xz+/YEpd9wX0ZcMPzSei6zrMaF18kkFx
KDMDz6CGDoNA93rdDSQHCNGUfJXS2aca+7ggseZ8dgNpY+sPh07fG6hTdoETs76beSjCx8taQGZB
Q8yEFv6/XDApfnKyBE3mEF9V0+qkNWmMQ/T8dch6b2t5363D1YJ6BWye4V/9vrYxFZB3VTEHHfPW
AYeEWabi7+3SPH5sM60k/yJ9G2ulXauSwzMYgpPq8kcnmGZh7mARRxO3bM2uMei0MJrSo9HmX543
iH2uhyBUmLt2TbdryNpmkQ8TzwyZyOc1Cz1inrY+0+XL2BgVqjxvIOCZFZbVhccmQntdtXp26Izq
lzNbZV36ZKki2uQD/Ulr+Ych1H8sH6U9KyZ7Gfhlu7bagXFrcRkCr7um6ENxZm8rP2EzPeLZhVGI
qAW5P7Gf5JlW9nvQhpJhtRDnCPk1+TQbPcP36tkIThBsRxnQfyxa/gjZjzh0tEP5EXGUxw/8LhX+
ahii91Z3XzSXJQyRJXgUQ4r6NvSqO9l1LwD76BDsDTls3afro8NB05LdJFZPGl89PDiiOCWKZiJs
pHNvtQe2yxjs6uQkVffl9P1HngEKZZLcX1F7D13b3Xrq2bGqhx5TpX5TZe4QXGabJ9V3x6RBN09g
UA9khsjMrDtUjKnRKjTIrPR+ugs87lxs+/ratmIQhXptrNwApjQGSXT5g3DucrxVywG3SdKlJmNf
Q0OX6nhHGtJPHdRIXyh/nw8VPbnS5nAZLfpoPJQy6NR43iP33CDLArHzHsngOW/bemspr9tnNqtA
3XXQ/nuAwzOTk8fxiS8a3O2ADhQtVSXx8KWL1rwX4wTa3WbQ7dWOs23GfN2Orb3qGFhe+tS8yj62
HoHfs47tp1MRNpSF015WrrvyJ324trZXbAzAiAgckHC56btJrXCZSGKhqrPVsw1HGRcFXKKGS3iB
4OmuF0h3i3E+x7uuP3j4wailwoOvRxvgMNe+jxCUJOOFhTBToRpnixY49Ynl2qF2SM2l7CWxuYIm
athSLlNBexuPFKp4RqqTSuJia+p8WavUmbo2VXYC60FeJffeFnoCIprBLK/A0qrrkOKudUPjUVfI
OqwE54OKg/gI/Y7bcxxN1AipOKJpVMA19WvXFfJg5vfkvRJ0K2YbV6XmBX67FZYks3LKW4TLNzci
465N0WG5mfNuFwmer6Q5EAy3Ghm27x08EJNM5JFWmLeLyF6ECyPATtMdSP8cOTxLgbl4cKb8QCsv
9iRhmRtLyQ+p29nJsU19r/X6tuvZcIJcYgHpDOQTlfjPcHYOiyxHIWP6J6Xgy9ltcIl9HjxEHsTt
4Y8701B5q9oPFesGnSxqkzBCGimcghXNRet+KDN+ZDSkNlPULmvWT2csrfe2JYobZSVuWv2ENAYR
RZkjuspVuRva8ilXBE45o8+JpwfRMSrK7xhTPDQeCBrdgKEiNd17BgbhQTrijS0Ck1QRnZIxq26O
gW0AWXwxin6XafIgu4pWKCwvY6BfvKZ1vsb0lKFkNdKJhXJ4tmTbkOXdXjFmQ4fojRdmgbucQVeK
x5P5P0Df2rH3g9vfEQJzLKpkP41+tQ2peJd4D106iKPJNpQ3ijIOQu92iaGre0mR2rr6Y5N19kEf
072paGL03sTwHoUnmdrg+zqqDDnI5t5BeoCPXSHTCDDvlT5MBM1fK84IsFL+eP7zi2mk2oqmr91Z
6c6RANsGB9oTIOPoYMuQZ1Uydkmi/uYENZiLZl8kRK6JWh/PTigS3MtxRS/I6qCqkEUF5njCOr41
UuRqnhOOl8wU3V7nBbbQLeJbsnmUjSI+//klqOttkDn9nkJEnpJ8QgmVYInHY0nWQuLupcRvL0c5
Lj0VDozesyv2huCoEvUknMYkRr07j+To7SxGtTvyoH6F1bjbbACPP2lYOluRVM8MbrkI3aMKS/9d
qWpchPyN2JXHoJ2FxWxgN3P+IQRmqMUlVPChorLs52EzgII1GlAm85annxqbfMExKw9GKWtGw/BR
LezheLIAImoUm3ik+2XM3jCqx1OA1KLrw2KFztmEk0PStp/D0AlC/2bBWn1MNX2NG/wV2QAIUpxX
h9oDc+IuCLwQF9KNAc54nrEYJ3I8AgShHD707c5siu+sQ5cF6YM+mCEoya5h4AX4wAJiONp8OBV5
yKTZJAql0pIN3oZoNaTWzSmc24gvexmNVniI5+Zf9MXRr/UYMIHQN9LCO23IMlx5Q330nb4gKjn+
jqNDIkkrXeSQfdwMul3sNmJP2VqtZiWonU/rybZuk9+Pj95In8wu2bm6Deb7oFb7AKXyVnnD+NqI
9AYdXb93jCOWnuYQVLBHmf5Vu9ThgIrKoVtaNeox7qYBCZqOndnxowPD4RCrFbBuH9/Dq9DRtgzc
m+hhSD5hOHFtJS6kVenFF1kN0WPTqx4EHKjfxhxRHvvIdJmWftPx6ztfYOlpbJWvjCp5YviP4k5m
6rlEbXTmU+wMu/jF4ZZuALrNgoNiuGT5HQPmagWRmwcp6aZ6pRyBBNeZXSB21ixM0scL5EiHsYox
RVqzJwDz+EaMrGe6KXjpsznxtYoA+0ucpEbDL8J1hxcaXT5hsY46q90aySBvFiulPuKtVQhe3FSx
7clKFwVnmMDiUTqs1jnBq8CJFXptcaYGQMy+rYsWTQbAlTl3e3rvRgvLWnebdBL2IuZ7p5aIdejT
aFkSxM0Be+w1ETrkYo5tusojO1wqmJOHgEz0HfEGxwQr7WEKMB4iOSefLajx0vr3Y2Tqb2W5aTqn
fvenvsbBIEhlM4vmvQa05eG4d3XoNAnQtmWUgC0KzWHA16rb75jYwSB23r2YoDAZExilQZH4rNmF
QaiKEyEGK51X/GdVWldvgHDV3nbhpgzELpm0HFy17kQzUCEt91hLKJ3Hr9UGqrIy+DEIEXPhsjMR
GJx9FgH5Ell2HXNZ3oHsF/dhaG0Yo2x8OyhvYd/Sdc+6swrdbVK5yQPJ6W5uBAlMLra17Q3Bn/EG
wf7Iyt296VJ7tpR48Q2tuSJhgp6C5ydvDHffFihL9cBPjmUDvDO0CZi1h+o8Zab2NIvglq3l/dSj
K86+36lVktsknek6cMJePUo8JtSj3Hpjol3iOOKQaJLT0Cc4TRGDXzzBtah7NWq+CTuZhVt++rIN
Q1/qMJPe+hq/dcw9FKcFnCWCGdc1uIElRguUFkkwPhsQRlBFNZoe3f35xR/950BHE8wGVqwMQZYS
l+tOQ9FKJeOtQAuy2UK6cEhZINwFoL1JxA32fU9iAe6mBMUDagiNNfC67NJ+T4Dt3mMD9cBTwYSE
5ol1EQv3wkdAyAp/25rwDjXF89HRCe6dEfqM0f2gUGoeywhOH/umQ2jFxsrqy+qNFAN2dp4Llq41
qBDxOVW98g5NPGmAqH+Ua2efcUR6OlmaXKDK7HcOcQ+bskhwbzZatY618psxR3PoU69co93rriGY
orWNaWuLDgTLf2oUT7z94fHat9GU2npweBgHpQae8yjd61lh3es4iBaJYflbBEfG2QC21FmFfxTe
wbRG88yetTxNxrjzYxtZlscdGmrmOTLbD5sciBv7M9wt1Xgap9xfmaPu72krsdUOzueYuOZGhP2D
2/OyGU7FsFBirHU79enMA506BwDhJcQC2CPYOBcWyLKt5HBt3LNpyOrYoZJGzUrlEDFlQ+7zRCH9
JXHSbGtJlQhxQWcTexdXFiA30EEroxZ3VsVYmqKBLS0Rge1H+xPbPYJymr17Vw17h+X0uQNMtBDN
tYgMWEqag/ZCh3fVNPE9JIlxZ5Q5WiDcwDSqF30MoYI1Fd2ITZKcDmiqiPwf28qdh45DGMEY20ck
PQtRB6CbKDs3k2i7S2w0/VHvomteJN9ZCHd9tDwqFDpmLIIjwoFarBPkoCvbjPeyKJncJw2XMKoA
s7LYoA7eFr1kj5o0I7FvkuGmiNWO6EoUeGaSjZs/HH78XNWphU3EHg4rJ5qFQ+kRNzoGNID4JR9y
lTzZYvBvPvJQRvO1RbncKLb5hkBAoSNeg3yJPmRgsrbCMDbr08xw5daRcUUJs+N0jVYNv2MQXv6C
fUmOLXKUhaOM6MYsScdbDz5R6OnFc+2AviuSG/zua8Ue7k+N4xkABIjXY+0mJvOo1RXqp/n/gPe+
qL5JdpvJ5UTvdeDWmsZ9JTKQGApL5EFQtlM0BGyJ8C52MXoWw2YtkQagbn3YdXpdnHGUNAffNPhx
ij3UBPlgmAWxHFZ7Z4AIxWCHr3Uy450S1aX87crksx3gJbtWhMBIr49aN2It559yyJ1uw/R2F5Za
82p3SOm0yYT6b3OalqHKD0rma6NQ3TXqYw2Pf4J5HDVObMLA1KbDZMCg8aPCXerlFByKgHluY4Gj
IQpsOoTKxeQ6MfVtvYSZZc00OMFOZ1AjfOQ1UpN2KD5YIeQnFCrVRmMweop5bI6JEPbG6OryAQv6
3pPVZwue5auS55Qj/yaEcw9yNb4b9OA9QAm6J+jiRSvKFudS2+wT0P2rroOLENe1y0wCLoJdi+ai
dL+6dw3zGwW7fhNBsydcpNiYeeWs46L1bt3PONnOzo2yeKFr+VORq+kJ2QHOsaI9T1pabJxmCv8f
ASv6/5l14to0Wg4p4iYxSf6/ZZ3w4mlCeF6+sw3sgZU1s+BKhvdpbVSrqh1fvCmEHm2FDzj1qRqn
5jWhHl6quUj1MQKcaJrZgpeZCzQMM6BCddPpcFU42/+Ed/zH1/C/wp/i+o/Eiebv/8nvv4qStiKM
2n/77d/P8VddNMVv+5/zX/uvD/vXv/T37U9x+WA8+H/9oFsh+e/fP+RfPi1f/Z//utVH+/Evv1nn
bdyO94pr9+GnUVn755/A9zF/5P/vH/6Pnz+f5TaWP3/76wuUaTt/NhLI87/++Uf777/9ZZAl+B//
/dP/88/mb/Fvf53Hj1x+1P/+F34+mvZvf5FQ9j+ZkxgEyeim4+pzxmL/M/+Jb/AHhmeZvmmSOmTN
eYh5UbcRX+9/c3YmzXHjWtr+Kx13zw4OIEAuvk0qU0xZLlse5KE2DLtuFed55q/vJyu+7pJxxWRE
Li1HEInhHAAH7+D9tyuUJz3+n6dPDmj/+q+uGi7/5f83unY81inWOVnB9eS//veH/TJ//8znf5VD
8YTZZt/9v39dfEP+8RUxsKlS3ICU7sEGr2hunYbLditzlEKqrPhWYzOb7KztiznQa5/XlnSZ1hEU
oQyDtCit3yKoQHLPF/RTjmPpW/2OY8+vxo7/dMKm9RcmQbFdqbHuVH0JHLJ63nn9t7iowOHXHaiL
89C4q/vUo+mX7fRra9isX1u059StZLNW59jw4RtOtlU/xvD31uOL9fP/p+nltGimgf90STMua/q0
jUW+VOc5a/3x3A+W7M6uWOvvxgjn72IiNv0JmSf6bOQwzJ1V9rB66zitH0xht1+u/4yNbv5tMf5i
YA0AH0KIoTmPNXeKOzet4GPjDlrsWXJurA9Hs1iKx97FyENhMxw5I3KPnvVXmjeeuJMou807y2Or
kcuyedGLuQbHHkuubNzpeJSp49x7z3EdUGfRTuuOYdXWUF2Me1400vdcjt24ajA1t8b3XlNPT+5a
2o/XJ2KrC5e/v/h6ldT92LcXBEWbiOdsgf8UpGiECwrVsNmC661s9eHy9xetmJEf29ILK2pl/Xi/
Ni6vHHmZfLzt61ouQJa3hDSQ1mde/YcPjVXDM41VK9vT9e9rHqD/FzOOlgYs+E9iYf8/S96zJwyd
3MV8aI0odE7AxsHQoyRecQCBXEjx1oVqZBtxDKLFV4n56BYIi50ojcKq4zxQz4fe6D1OemYmo52f
+OtO/88v1NLGklRAzBWJKlw9A2+5yuziE/dFUfBaZ/jV73ieRIA4whKfaKnAg5xQDbHXHY/IX02k
/mleSyquQEgMP/XmLKvW43AZig/AARAXX2T9aFBq/Xl9JjbWke4rOyACm6VTCtmuisqPhXFxiwCw
WXu3ZV/daz5K6jWjHFefc4RysAyxyuIZU21vJ+ttBNtlz38ZBv0khxkTwOY88YaG6LSbfjJg0f/B
abzYyRZbTWjZYrCiNodW2pwNjvGg5YB23aPDB+o9jZW6LZx11+F8bRXerl59RoEpgQPlOrxaZAXM
8p152OqFli/YbLmkhGwPuFZa3QmQWsPzeoHJ9SFLzPTr9dW01YqWN5B8E0uuMFnl7Q9hzckYLI+3
xmnM380d2hU7u8SvPof/Fxy2lj0Gf+lV2JvlWajpQh2zRNZ/UhhBqN9K3h+Wu9DGgvIeGAYQ4TGn
qHvjWtCSwhibjeUA0z7LMSk/q8RCq4arYeOjNhEh+XB9FC8r65WTmK3FPrDHqZ+dCQsqZA254C9c
F40TSoMFBnvonS+UvWS//H69tY0M8PdV58VOgo1vbYc8Np6HrvbKU1h3sM9XShHPt31fOzfMeMo5
osLNuM04WEPn7Kp/i9yMvJ3R2vr9WgqA+V4bZZPU58T3E2AtEg0hme+ZMm9sA5YW/dWM8klrQgWZ
LIYEXEZkJSgbAANTz/kqVnnOks69vM2ntfeI2oO3gJnyp719YCOi/t5AX8xOafP8YEGAPBv16H8L
EfX7N7oQOJ4UvWfs7DVbI6jlBmmAdW/ahTM5TrPo86+T4OFRqb+uL4CtIdSSQgmywFRO0Zy9BA+A
O5QohH+KgMNRs62S/EJiSaAYhqGH4cOQLdl3FUrnj+uNb8TS3w6yL8YvnpNsaQQHDTO07OIIoDSO
z2kG8uZDgumv8UnFfVV9vN7Y1kBq6aE27ChUZc5SFMX6k8pJ9Gy2MzSj65+/rOhX8oKl5QX0v4yk
mfvm3OeLwYsq9HvkqBBYRmekqZ5zmezsRhuLzrzM5ItBKzD/GXinrc8eyhr9yZnHAVGdqkGRjWrc
2h+v92erGS0zLG4Ba6MdGS4TfOWgmucevBbWQ/mNDWipwcnDFAFhJh8SDpIP0rTA3zn+WMTBOvXZ
z+vd2JgWU0sRdkMlNuFp6MyzVFE+W7GDYVtUFTzM9ZC/1P3Kcy1I4VLwLnO9yY2FZl5G9OUEeYld
ORbnczO1yo+UW3GPMUfcT3dW2tbMXNp98X2gPilPjtxh6gULiwM6hCAuvBrpH960Z+E+3dYNLTNE
Oc9LfWjV2CniH+p3EvrZ0NQ3dsL+tRNV0Ra8xhONSPo5jxhfwxEAo/G5WmCJXe/A1jhpAR/KPuHh
huuqLDFmwJStObn99Mnokv7+egtbM63FfGwJrzEw2DrXM/oyrcJdrG0ia+frr/9+6WuBPhLRxRi1
TEDnOI822STPIWAhVr93en7990tfi/HYsBu/QBjjnGRx86MAyltBoUnKL7cMDxW2X+fYa6qOW+/M
ublYqveVayynxkfvc+ds8Xpow1v89fNyNaza5oJ5TpbprzVMK/TIOiDTM96NffhbacTvr/fj7xz+
n7n97+Lhy4hbygwWQ1Uyz2X6tNrJNy9c7m2vfeqy6W09FrhI2H+xiULoRUZ+p3tbk6OFOVKWIfUW
n8pVmrzxU+PnCszheoe2VpYW2r3oekwhySCxEpiX+EjiW6i+HlpehHbi+zIJrw2ZFt/DDCoDvE4F
WmoKXJiDx97pJBxy/1hL0Xy/3pGtMdJCvK+MEYg8Y+TFJgrdQF8PSVU0x+tf3+qDFt7KH5PWqTnq
Vw3C+QaygOilpkcmG3a0DznpejMbs+FpcV4i4jti98CNAtQf4mq89r5vuGGAxrfMIbttOV2q5i/X
sAGcu0OOB+VFrz3Z04DKOKf/22bb0yK9cWpPxZ3NPETva2t9LBfnAPGIN+JuZy42Zpoi/S8/H49e
MQLCqc/QtuGGAR+eR9T9ZTudr8/CRqVYepfpebGtem4DDaJpq7NRrAayoogEt2hPIn5bYgqBfcNH
B+XC916HpBtPTBIeWO/D6+3mr9d/wVYXL39/8QMwkXOttqwImb5eSPpV93FYgOBd//pGtvS0mLfU
PIxVzmIG6m+8j1JQBqi58J6I8oSPoipyM+J7vc5Q9643uNUdLQMs8YD7UYw9r51ZmDxATUvrA+R4
/7b7Pmr12ni1Cpr3JcX4sjcOaehWpypBj9pNvSm4rQ9aBoihFsX4QFNW9yQCgm3hH7q+jHYCf2NK
lBb4PU+tbYpOHh1Y008FtIWwh/NjNUNQLuXP7EIHut6PjUymtOCv61nByuuYi3ghHU8r6DzlTG/7
SETPMweK0/V2Lt97JeurS09fLOFKmLGfTzPjhRTMGXW+9sBd5VspAFL2/oe1WdC0bXr36/XmNjKn
0pJC0Y0Oepug6eOkTkFJ4JGx4C/mTc9G04fdbYtAaYlhNcZsTCMGbzZm7w7ctHjweGzcyTsbYaK0
qO87EeP/yxIj9tV9XVfDg9/DXb9thLSoB1gyOn5JYo4G1A+HsnWP3Ijis/LmvUPk1iRocW4b0Msc
i8SyiMR6K3kfeEJzDq+8HM354/VubA2SFuoop+IhtqBi1HWwvCOuuScEb7qdQYLZsLFutTivPRsY
bdaVZzv3yw+jG9FSOmTnwvTWt3Y2dEhe4vjqr0jhNWWO7Ceo5Du8dJMfM+KHF9tWRBGPjWqBLmet
c2GrF45AtLxBmbVKvQuBuQ+nz0Al8YnwMoBfbpq9UWs9POcJEkWhOc6PSS5AnKjO/gM4Sfs8tlPk
Yu/u2CgnoHKB4p2fmne4DYa8yObG+Ftix5A68npVqIBE6IjceRyI3pSDgHCf8dr1Br7++sYOveq9
JfBhhNuDbBiYSMQ2rb74Bm7KeR9P4YpTlzT+wsAUiRw8ZeSHxUa1/iTqLEdaVCEaPTf9l2GdK/A6
kS3fZ9OaP0eL+zua3ubPKktgR6Pc8HuxxN5Xu4dmbXZuBACTuoRbguangxwCXT/E6XMyz3HW9gEP
TOZjJc3swZO553IlRxTRWVf7I0B91PotWT/L1EYLIjHmiRoVWs+Q2XnKhY3kwAcWSqnPiUzdg5To
YeKb7CExgpx9L/8Ka9AqdpEONgLfHkYPThrKp0lU3n3uVvEH9ETwZlwSx/tSSNBoD0bsV5imj0X4
Z9Un8V49YCNApJY/5k4IbxV1cUbdbj0apbo46fnRyTG6fuf8tXV4kVoWKf0MYcnOzHGPcgz3DWxA
jBfWVeVNYEazxeMYcEvnwR7wDQxSL4TyXK3GNJ/jBTl7qnwIFzg7P+ayfb2yCVxQGC83gbqbncwG
s37GJ7f/3Jd28o4C5o9wamF2JyaWSPWE5iM0kMZ/F7bou+3sclsDre1yC6WDEp/m6oxXsAnnJWqA
vUFdLNK828nWW01oG5xbTgCXs6Q6r13foCsX2cvR4aXzu9eh9nxjP7RtrWtNSANOVkIKRWbWhir0
78gvcFhGUmbvlWYjo0ptY0B73TVGW+TnVQ6mjcCTGpAlGrz6+00ZW2q7Ai5KyYhAFGIhppfBwfFQ
64gBmF7/+tYS0/aDBY3kSS12Bgjb/RraF/ebyW+OvRcVd3Z+EbrLzeG+u/wzTyGdXG91a8y0XSIU
RtKjCpmfEWWLIPQtbeAiKbWzC12W0Cth42phA4/LkI01gE7BQ3QGjJb2/06mxvoQN46AKzahQ9VA
E592xnBjKbtatBhhM+eOvXZnMWdmispkM3qYkmUePuvokHy5acxcLWAsN5mAD8bdGZEn9zHMVf50
8Tj9ef3rl4h4bcy0SIlzMbueH+OJ50bouIzgt7GNzfAjyoZU4RxZp8gFXW9rqwrkanm8BHOII2du
wNO2kZtzap7jUBJe8/jHnMfPKM3fz0lVPwycdifRf7je7Maic7XMvlrw0+JqDrkS5KgCR0jHN4nX
7nRqaxFoaSBzOz/B0Lc9m3BvUF4vvMg9QT73sa8pwrDaaWZz7PR0UKOh4yd1exaQoR8n5BebH/AY
4/rRg/URollPBfg+xw0LH7cEcu/DjL5S+jTEc7vu/IjLwn5lsegYqVrCT+JhrjqXrdH9nqxrbh5U
E0cnFIOpK1z0fTIp+3uoNWLeCeqt2dMSlcG5FeXjLj5HTSM+I2iFopO/F1tbq1/PR1XicJ1rYtgp
KKFmcLGPEI6S08CDe2L4X68vwI0lIrS85HbJ4KrWic4ZjGCBXUncf4eqOoljFRbizW2NaMnI6wfX
pkrgByKpaKPJHcS1oeegllsdrzexMRVCz0QTDDo0nn2c48vxi3QcA7a4r3b2u425EFommovQVsLI
wiBUlvttrAAdce63oVJMePWh5k+Btd7pydaMaInIb+SYeYbpBU2ZSLSNOP0aIM3x5EAw/vpgbWxG
OpzVcoAy9DVk19kM3eRPNfJ4/gbkUTkFhllCNm+o5A8P88TZ5LYWtUzUFVGWNv6IfIyBt2XZIcBy
gDoEagDVX/YkfBXxy3R8iWv89Ra3FoSWkyBJxHnspkbQZQB6MHoZ+/quQPTP2tlhtxrQgj9u5xCl
KxI23gkwHwU4tAzfvqZYdxrYWghaAsBXym6xCgkDsLM9XLQMxkU8zI9eOt6YwHTkauPaVTovBYPU
4MTcjYt1TD17D8CxMUKOFpOQ8JU0ffg2EOi/YufEBiencqfiufVxLSTXcU4mWyzl2YAs9d5dpoub
mK92xn7r61oQZrz24AJJycBQKVI/vumf+96ydtbmBgZTOpdmX1TSkCIpXDPEfn2IZPGtV4a4w/tx
PvgZaOy44Sy4qBlsowPVS9aW/Vituf9GpWN67r2kPSdzhjW9jwhDtOzkhMu4vbZ/ahHqNK6JOJtX
nCkf+gSnCqefvZ1EHzIrk3+OUZLJnZ16Y13rAFQPqSZkXynC1IiH3sVR6P2mTEvgw5uENz0OS0eL
TQRnfAMYDSUegd8Gj//923wy7c9RhKvG9fyy1QstOinKADYgc57FRCGmV7IECpybZzT4h50p2ViE
OkA0tCfTg/CAEWkJDOS+zBFUgapfos57vQ8bc64jRIt2cNE+oQGsbhGNGKVzNjgu3dVYWr7PK7jM
19vZ6oiWCNIEtmBhhOg0Zy1Cp7Bfpwb1ezTNdkZqYzLsSwdfxFOFefogY+hi4ypxOIlR9RpyZVHJ
LdBcu96JrTYuf3/RBvWtWso8TM7hkpb3gynM/GhMi7ug5Srlj9sa0RKDaiNFSS9kRqwqBpchyzQ5
2uri9OhEnqOO15vZmhAt2EUDxMTGS/KM+weq4ahkYL6gvBtnw/51pDIp8qhC5+Xseqn3tofv/Z57
ovUhTxv57bYOaAFuj/6MlgFNwE38gQNacoga8dtt39YiO4c1J21V4AfWdfWTN3vI+aGedltq0jGf
0wxysWtlwl6OJwAKZejCYadmwML2Uwt/o5s6YWlH7jQSeLbURnKWZozafuZ5ODCVhuPtPdlu5A5L
i2kKthjxuF58DiPxw+/WDmOm9K2Y53fTONs7W8VGJUiHgKJw43kLpBR64bxbrenPqcTOFJuHY+NZ
XzvDVoco/SSM9fP1UduIcR3yWWcjl9f4QgdFpDlH5dRyHk0R9b+by3gbLF9aeoibrp23Bq8084qp
yxquKrBab3243oONyLa0yJ7tFErtFCHsUFnG2UKK7szDs7MzPlvzoUV2ZCgrknnEC9Pa+LhPzKh0
vEniQfzsLSDGiPDGyQdEKfzfl8IycWRcPIr15+td25ocLeZ7xPBrRNKiM5Ks84PdjsaHfhyTxzJK
1fP1Ji7R8coh6O8Cx4scbznt6CK7GwOd6U+tp/4sZ9x4oqX/4aOQd1hSqtkCnfDbglQHe2IrD6iF
osyZlxDkaS3EH/0F/vKNn9dyQJUbjqlyVoAhUv/RRWoal6uw2sFNXQL9lbEytQQwhw1ih3UVnYvM
emrn4sntMMiNTOdbvKqvZSd22tmYdh3jWcu5R7uAOkhlyApL0bY/mCF1ENjkzc5AbTVx+fuLaS+G
pU8woeB6X4LQOEi/CN/FjYGhAj48nXNjK1rgt0LYiHd3lFpMszmrpepQ9/MLPEmGJe92DhAb8W9q
8Y8QfD06Eh0Y18Hmbu2at8603IYalqb96zgpnrPxShyMgFcovLMb5PsLgbXkEu7E39av10IcYZJR
ph4N2F2FTrpltrhCzE1wPbq3vq5t7G1eT6OVGpgNJU3y1plX86HBA2dnr3r9664O6CzmKF8hb/nB
0Bf49LmLBPCBkcstv93VwZwI6rq8FJXR2emrv7wqx6ZUWnu1062froWyneLFvRidEeCgHQd1iGiJ
MhF1vP7TX48u9DB/XTVOgyshzi5o9iBzDOIKvY3maBQxd9s+VsXew+RWJ7Qg5nFwnWDRUMuQDsK+
aFKdKrSRbjoUuv6l1RcpYoDT6/gp4lYqTdNT2PtRMBV2eVOB1P0PTQNv7rFoDklAbcOhwB3TfkbO
phltPDvZFnaW6NZMaPEb4aM5xj15Ti7qr2jEl8Ourd9qlGF3UtzWHGjxy8zilNxgrdOmiHNYPbZd
mPrdRqRzfS1+kzIdG6PmsaSVOHxkYkCbzfVr5A2d/un6Wt3ogI7WVGvv5UmKzPVUT9Snx/prt/TW
bcOvgzSrGi+tFtHtoLGiZwuZJYGGJOK2P6//9o3Z1WGa4VABZPLz6Iy8CG46YBofOYOt53lc9rDS
W01ooewvVb9eFKMCZ1g/xEv5xsR2MkeC6Lb1o6M0cWPNpJMkSMihNv22qosFq+L24otwfYi2pleL
4gYPVGgp7I5NNrtfkFxyP/YNDn23fV3be0uBqNwcoxwXt2v0VhX4aMYDkOLrX3/9wuV69q8ZqPCW
aZln9kajxGoDgBCPQrWa7xCJKSOr2slEWyOkRbBd2mKyElyHG2QMQL7XaXOIkmU2b5wBLYbtDEmg
omjZ4csseQiT7LdpTZL7m4ZIh1wmM6ONAaQR4NA3HfB4BF8Vyg8jGekOaY1v11vZCAIdbmnXXmpg
pX5ZRGb/vaqtvPutK2Lbe+ty9dljnG1MhA62TPPaGSdUUYOcbHE3oYNNqVTNO9P8+uHd1bGV0kcw
D84PI+X24sFFcfxDk2BBhQj5Ce+s7LmxvHDnAP/6pcrVEZZugSQz3mcXx/QkOdZG1r7xwTE9KKrg
J2mV0wOKLwtC16WzE4gboaKjLpeSVIjvXRgIV350Hd6a+jy6xzTrKfHFHup2a4K0aEeFxsz8gjdB
20sQXxus5Jijf7azlLe+rkW7gxVnjlO7EYw9crhphzkwTtLOzpFs6+talFdT2KCS3vP1tlZBKCF+
jbmTv7seIFtf12IcgEtbew1Pb04ZuXNARbnEZE6FKt0pcmwADlwdhBYhQhGj7Mw+FI7fh8r/2vvY
KPkGDhbTchYIZB3ryUYCNH1jhvNf17u1ETNSu043U1P5axwaAbytqgWiCm3nTR9lyDOnRSxwhnKV
g8Hl4s72Tkc3Uo3UDua9jz9xmUxGENtj/4SU4nQ2hdF8tIp2j5+yESvy8vcXB1unT5yVEqSPsUeO
mbTb21gdF2Env6M96bybyrXdGb+NVy8ANb821Xi4TqQrp4fKbGT8sVnsNjuB8cdcvTab4ik00I5+
qLKyxthrUnVx6FAInPEzg/gfRAVvYKclK83xY4SKJvZWMsZqCpzJLmpqY+XqcJwQcdCpUq4fYFuF
fYyFCRJ7+R6hcGM2XS1jzEuP6XF4ES91hrdGHz9i7fBmwdLs+vrc+PE6SrTtFoqlEV45BcD/31v0
5rEyVX315frnX6/9uTqmEJX7yMKhxQ/6yDyJVfxslcEDRfo5XS/2qFb4oS+X+p2RjDdVyl0dZCiw
Exhj0YRB55Sf1nh+J/3m3dTg/HO9Q1vjpSVBh3f0oi56P4h8eEa2u+aBYfjdztc3JltqSbABXN5F
oNqDeW3wIPY+yNz4wM16r8C/8X0dUIhilzstGGYEYZN/RFDxwUDa3Q2bnWDd+ryW7KakB+LuZZzT
wkFeLMJSRI4w652b+jaEhquDB+U0JnOPwStC/d0fic1Cku3O8Wbr12tJrR8d1xwGMo0Res5JYWRx
HkWJvfniRzur8/Kp/yx/ujpesBrRowvNksvoFKvP7mQmZ0cZ/hPWyj8ReN57LN/YdFz9HFCFeVfW
oIEiM7JOc4OhH1DOCgvApD/ZKYxOOxr29tWNiHC1iPDiOGxEW1M8rGPru+2o4meThGrn0LE1KVpE
pGHHO50NQ8CFSn1EaXq9o5ZYBSsuV6ebQlpHs/kqwrpsCr2gFrL+LDDGe29SFQquf31jLoQWE7YU
5VQarKp2bRDrqIfSP89R21HFjcZjhrEGpsmLMnYyyMZs6JC2wrCHrBgJwUjKJWjnmgyYi2pnqP5+
CXxlAeuYtmTkEXiKsF7vTWxMMT7N3Qcs0uc/14w3g/s0Wp5ssz7JxUqefKdR0YMdh1jCz/5ixwGk
tj8UrgPt27TGRNs3LInVnhRDf1zXFtOxrvPEzk/dWDji8vcXR5QUK96hngsv4Jk0+To1qf8JKGtH
ob7DO+b63G61cZmEF23Ms4FSeaLCoEjEcO8L3IZmUY6nxtjFFG01oW3/WLlF6bSOhPKUJHeRH71r
J/WXHaU7x+6NjCS0VJF5ol5dXLAD0UanMceZlALKesjG8cOAIMPx+kBtrUotR2SjtYZeSpFDWXh3
ZO5cnczEbe5u+7qWI8ZepRY+R2FAqYOzRBGZn0JTNR+vf30jgHW4G+/rpQrrwcfFKr1zURs+JJFU
h1mtyyHhItRZ0ZfrLW2Mko5GVl7kJMVM2lZInP4wk6jHryUOP9329Uv/XizWQVSTgRgq/Yi8L65b
z++H0Is/X//4xjJyLn9/8fEa9W+zsNiWZWw/LuX01nHsxwHe2RSKPWjj1vBoEd1JozK8haMXjoD2
vUL+6rd5Hdzn6z3Y+vrl7y96gAaMbZspRy/fEVlQpHF9qOvQP13/+kYYO1oYz+touKIegLKGY//V
QW/yh70OxmPTGpiH3daGFspGUq2ym3wP76A2f6gKHNNmtxqwikGv/rYm9DguwqWsStejVpa/QbX8
JKz8uyqanVHamgMtkCdhufWEJUuQY8r1GOV9/hDWmblzL95YozoyzoMK0siMw5dCvvrNjCLqbxMK
TQ+FtQB2oZDk72z5G5OtI+SmlGdUZRSUdKPuRzHh3m6abyG77IGINy5VuojigLMj8sUZ2bSuy+pu
dYGvH5LGVWVQ1pnv30G3S9wH5sds70NYBhjAlzW1huuLYGOW9Dd8vM6Ea80x3oI2p0u/WIy3BQYz
T7d9XcskTeg7WRoLFVxQmMcGkwD8ajJrZ8feWgPa130ZUk5osX+L8A48FJ3imjL3mLTI+fNMefGm
PujqkMaAj19orCjut3X7Y+qX9Wyu47JzT9nqg5apitmaE+URhMLIH6J0xiRLGWc/h4EUCfy4rvdh
qxUtYy2jYRci41XFjsr37eQ/43n8rg7tz0MO8O96GxsrSdeFNGI5+nZLuVoUfnOqmlAGrd+2O0eb
ra9ryWqt5Gq1YUeyaqKZJ/DCPsUy+XLbT9dSFQSeSRZ2r4JxKjr8EYokTwF+INC5M/4bv16H/EXT
uOCKN3hBPM4h7jRdE8RF1n++6efrSL/ayNtxtRsvGDAbfOtma3mSo3WbOqqrw/yobs5RpkA1THGV
3KfJiONHh03vbb9di2FcIrvBl8yr22KmI7vaDi76rjsPDxvrXkfzdSXq460XeQHWVE9Obo2HrvV/
Eyob7hbpf7+tC5dJf3HYKETHaSNvVNCEXfrVqmPnwzTU9U6S29h/dDhf61C7wF1dwqU3ZtwY4vZo
gIO8WEW1O1vc1urUzhq2OZhTbcZkuM5zOpzA5/iLLBLgj7cNkBa7ZsfdsROODLxpHiL8H3FwPIB/
bHfW/9YQaeHrhDGC/fgw48U0uN9XUYnzknnRQz2v0YfrXdhoQsfp9VHfCLgQbDXsvZ8GkeDzg6fd
EZfUPeTpxiyYWm2hUsJPPIcLA7bUzSGdug73s3qv8rz19UvHXizSsSSzdZcdwInUiYvD77ZrLjvz
uxFl5qXNF98W2Jfl6czNeSr6IcJ32o4fEmscgmru8fzxsSK/bRa0bWyMhmw1azpBkfu8zOqEB+93
v3B+Xv/81hhpcZCFGKP12crVE+HQL0Xppel979ltvrPXX2bylXqLqcVBt5b5ZKTUpqSyj4aB77g3
/9Gs+XferM+5t2Dmat148NJCwkqjFlipVBQNnaw4OEaLUdBSxqZ501QIHeumcENKior7STNbzWGM
i2CxvNMcypuSqtDRbmJ2ymlYFNEwU485xn4PKgqBX3GbMwXS9b8u2iFrvbxvPQ5eaiwPuMqru9gf
9sSxXs8XkJ5//XrmgJLxIoKZx+74bvCyb4uJVRvU8Z3xfz3mxMXv5GXMdc6Q1pjWeYGjxMe57Mb7
EoX+qpfOg7GYO3vP6wEhdMhbk/XoSOBeF/SrAYmqhaRmhphOXA+3vzH8/xkPQse8hdMi8yKceHjM
/DhCHs9F02mO1FIfpIViz6OHG9lbQMvYN+Slh7pE2eTyS137RvsX9Ab7WzTVSL+GwqsfUpAwfwjR
+tbJ86fiNp4MFjO/jjO836n3cHgIPGNaMUEW3nyY5mna4zdsDLEO8lgyIdfWSV3KRBirHzxzcb8P
uVWYp+uDvLUQtZzWFIMzFit+YWUFL/WomD/8vdxSDodG4SiyswVsdMPXUpuLKOAMpYtyBRadz6Fj
j9+LFQP12zqhZTOvpfYbRTax2sTvWDIU7JzkMU76j9e/v/HrdcxftyyGrLvSC8x8kWh+yOILHsjO
Ttrf+rq2hDzMZywTvFAQY97m3/l+Gk139aRWfyeQthrQUlkySDuvEdsJKD/5f3IwXD57pTM+Xx+c
jRWkKzPmqZpWdCX9oF68+o0zNeZpTAvghaEnb7piCx30FyKzAz8hplwXZlEPoQdgNv6QuKbftjy9
y8i9OKEsNm9yPpz9oEIRJVAzzg5lkeypX2yNkPPr16NG+VmI3XNQZZhQRw6XDEw/4z3xzcs0vpIm
ddifb+b2oMzSDaxqfZChX9/FuR2otnkTF110jOvppkMuNle/9sOJyzkaQ8MNoM1PQWHw+JEJYb7v
3LW5cTFpkVxMqbEmecu2PuXjszsaVnbIk8bHaGadjW/XV6z/+oDpIMC8W5UTx5MKsGt0H/A3Fn/a
fduZd/WoTobfw6WePsHsCg9TVaT31xvdCEIdT4eHA1gUj0ZNNfM46zT9nWPUe8/ZW126LL0XC7gR
jZjtC9Sst76E+YpUVH/2Y0rbozghbX5UXG1baxejubGidfhcvtjp0uGjGAiBw8Nh7CckRY1WFail
KrGT1bdGTAubdcAFOpohY4gqH+8Tr2vPbm1Pv1+fj79NBl4JG6XtfB7PwGL0PBlUy3AYXPN+mYq7
Lv+x5P0Bb82DN4jH3q4f1rY7VFH7lmet22DqQmmBVKxc46ZUXZpeLF4JHP+AgwUiVl0b3rjctECS
S5LXrSdkgKA+vsjC+XeY+bepBv3ts/dytSW901ROj3vtUOTNCVXM7q4dw/zApvJ0fXY21rOOpKvn
Siw9ikuB44aHJsrv8dutD5WLK6Nt4r0zv/NX75g4eyWIrdWg4+g4OPZtjKFvQP0qk0GemWV1Soek
rg/OaszpXYJJfHjI6tRfEdtvqxmb1BW+nDSL6nnK7BTS2WSGy01QLaGD7nIu+wVMe0qOEnAfTqHx
HVfPPc3OjdDScXYulAtQcrEMmqm9Z6P7kolup6S29enL319kImjF/ri61EpzOS8nxI7Gu66b9vDb
9iVEXolaHWMmzbJZxMpRDA6bN5y8JSui72j+IeDiof7bHIbEsJ5klLTGIVQiDB8wA1LTwYxbUx0M
aZjGHV5dlntM1s627tvYR58uS2y3f9Ouy/zTdDx1NGz55IY95qArp9TqbkJiUp6uL+2N3KmD1toE
QJmReG5Qtc3ZCvMvyTzHh8p299by1gxo2SWplCn9VFwaGP6wmOYDNZHbCEJCB61ll1JdtEoXnaMO
fULvj2KNPvmW98f1wdn47TpmLVc9jq4t1/rRczt4u+10NHJzj1gtX188uuQdVUDbUm0rA2wh+vcU
h7L4MCMpe6yQWDstReTfln114JqbdKlawbkH+Sjsnw2vj+Zd5kSsyevDpFnd/q/JFiD1X6MMniiY
WKQsgsjG4vJkuOWQ31kgOj9bqKW8K+Z8EY950Zf9V6NN0uiUr3b5LpVkriOuIUiruIB0FhyTFs+4
63GULg/4RY64W9dx4SGVypH4iLdSJzEYWaY9gtPWDGjnFCO2o0SErhv0ffLlsvgvy0dFY3OI0/G2
+5QO0Z2jcF2T0lZBBjFoxe9J2sOdsI1+z9tga5FqB5PKGX2Am9Sru14g5MuJ5yGPbWdn69v6unYu
8bMxwsTFdIOV0iKydH75Br3d9LYHXR5vf105C9p+bHWX26aZRn9MdUtNi1qyuaf6sJHeXO3goVhK
/TjNLnuWUIepueAHcuUfrNC87U1I6Bg+xKXhG8leBiF+3c5hQpXoe1yH2U1PiYjzaiOkcN7Lup4J
KKLmwYnd/k7JvtxBhW5Mr47Zq/FUMue+cyGwOf2bde7zMxN+G/ZK6JA9nOfyElyxCGpLxMfQ8N2j
t5o3XmR1mJ3X4UnTl6wdB7m+GKXqtIgOdvU/nH1Zc5w42/YvUhVoYTll6W63l8R27HhyQiVOAmKR
ACFA+vXf5fdonv7GcVWOpiqZdENLunUv16Jkfe6EjX7/Obi9s4MutecAgvdg3GFeZum0PvI6Dh5i
6uQrhO5qVf75O97W8j/SCH5xhKEECTB3hwANR/PvSOZ6KIYGGlrBfug4MrtG/LJpLV9svIXrB9/5
3spfHGyA4TBmx9183NKmmfIhhAI4UuaZ//rzO70TW/nFySbrpFDrYxIIz8MpyWZrBMu59+nPKNb8
iwNI4fnP3/TeCl2ccdBqUSs1M5qSnVzuJDKabxGQtA9VF6m/O4SXQLxORHE1jRQzQRLZK4GeHkZr
YffBRPOdF7gE36lkNG4IKF5gU2LOm3Wr7iBulnxLkOt/cEe/s8Uute1AP5ERXEMFlruNQWSPav+7
0ZTzTPjRxVe1r/vqdpvxIJkHNOkjK+h3tsElOq9PWoaN5RC+av4pGvXd0seFx6WIfLit8z/vgHf2
Mnv7Yf+V5cMeMEml2tBzisL0ExssP4y9+AjO+96nv/35vz495XzATkYG623Y3CS8Dk+2EV3552d/
p192Cc9rzLCvSoXs6FRscwud0XPE0/AA+2xbzktaHdKkav/uqFxK2TEetU5BlB3QkbF3edNIvRfQ
IZUQ2AUs4yOrovc29OXZ35yFeH3NjgkO45vuxiPr+j6Xe/KX5/HiyPe8Fr6tV3achXRXYytHmODw
j9TZ3lnwS7Re1Vd7aEPFj4HuxkO3AkQeb8F0+POCv/fpFxf6CN19ePX2/PhGmZwyKtfwyw6z44+I
PO99/kV/vRsh9kpqfH7DHriPhzvuE/13fYBL3TqgIEzY1C3SzHmNgDziv8yb0fHf/TAXpxgNbygA
zch0Nunb67CTElx6HX3w6O+cM3pxile976Fa0ZcOjB583ladT4Be0x6HgXMnDnGwpF+blS4//vw6
7xAWOL241asqktaHCTt2VuoEuHYLZQY0WcmavfWrbq1OBtgP0CGRphiZhQUGVFlhF1RoafmacbgR
mJI2qJWydKORy9sIguVIDGZYyVZtAKUnsEbZORmW5tefH/qdzfN/jg7/inVEzgqtDFjPgyS0lK4K
RNEP099JnvBL0F3TQmkJfq3suMUY9GX7qLoli3Tr/rKc+L8+zb8e3/QYUw3BhsCztHMxhYbnRKm9
+Ksf59JsmbacaC+wYfxG1xNIkcO9GLq/M8fhl6i7fkti6EYF9Ahtm6mAOcdyVh7jk65vPxJbeycJ
uITebSOK/klzijZe98lZDpAZlbfRbL5UChjCga/0MH44j3/nFriE4jELGFIUK3aEoA672iyh+V7x
4ZTgrT7InN7JLi719tYWk5MZivEAH6dDnHPVjV/ToNJTzlQLAUEeROajS+2977oITwYSOsYOLDwq
0dsiCQaRBwN1tww2CD+SlbkPdtl7P9tFoIrqpWr3KqZH4/2CEQaURZYsSU3D8nHpzfp30fYSqQfD
+GU1b9ttw4j3BO+NqmiALfngJd4e9j8qmksv5cEGIGAZFhzJkCR5w6O4wNp8BN59bykur3+z1ybC
CP8I+ysFQRF3b4J1K+AWgUHpRyLw77zCJYiuJ31sYOtDUXjv/AnsfZ3HFdNPfxVLLvFzLmk6Pugg
PEZzuz6NvG9vu334yCnuncvuEie/qqTbvTbhMUlnmflxQZdxMaSyGTF18CVopnUFQZ1UH1Al3/ut
3hbqX3FXMipcu274vm0DJIHbIceYeflg4P7Ocl9aGG+Cw4WyXcJjt8i+5BG/nnpx2ETjsjgGBPTv
VuTt3f71Dm6pk6Tfx/A4kXp6dPA1/iTM9lGP9J1TfalzN+uYpvGAd3C9k7e7JMl1oEM3ZGAV/SX6
51LuzoN1scPVhiLtrvlDPS/97RhR+v3vfp+LpL6xyToibwmOsGjvDwN6XUXYdB/5Ibz3+1wcaYZL
O4yjJDjuRvlDn6a9ydbZVWeYjYAk8TevwC5hgL1LoE0W2uC49WFVRPBPu/Z8/TvvPHYJAozFXBug
A0IwDfn4tSZePYGu92Gr9L9/IXYJAUw2LfSqK5wxsc3wJhOm2GAGBxJgG3xQVv33nBPuBf97BGLR
orBVG5aYjPGTRk6a7+tUZxHZ1msimYLlWtCdzbh2T5a5j5Cm773Z25//6+TFpK9HOSAWSvh40Gye
JvEjdeHS5DvM6/byz4v/31GEXcIDG25IDfkvXEmOuasw3GRJwF45bL6eS7Uu9oOG/3/HXnaJE/Sy
DVFOkOAYdrBoPPkBRrcgjivblZWN1VRCl6ClEAR+S1H//Gr/HX5ZSv/3B+ygjLeOSgVHCUdNtI6g
5rXYZj783adfHHwfx2sS1G/i/7upP2lDwufeue2DPffes18cfCuHGjpwkh7D2M7lJJofsOX0H/ww
76z5JVROTBM14P/izOh4PO4BSU+D6jx4iXFyBxGpvxOMZ5dKeZMCE4EONT3OA0f/bHL6TQr9o0Y3
E8lbzfj/51MY+v7vCpNEBQN0fOlxZ3X9O+CbQE81WVzbW4hd9Kb7JCe0E67E3q17ts/OocSdiPSP
lTL9WrimmoNPYotTmrtZDWsJDdcd8D5UxFUORRS4RrRGTOZrCt5mkEWu5WsRENtmO6QVlqYJcp6A
S7C1/5jZXVdxNVxvKavuE2bdPbyUTK7meM312uzZnEwdLrYxzEgybhkoOeddmn/CKdgzldZd3jXr
lEfCvY4dgYXizLdz5FMNSL6+RV9nL1KMsYqqq04bt01GOjJl0aAr2KnFtFQpXBy163MNNO5q1Fct
AnLouvHnyrYdUvcdOImkvpeb/6Wm6s0YL3wWbv4Fl8uvYgmeFrpFeUetz9Zg2fIw4FGul+1GGQoZ
tpAPBwICtKDwvwXMV+V1K86rJp+jhs2FWqPPcFxdsrmd7+wUPnSheOpHaI0IiiS0HyORz/EEM+Yo
2PJaux++3qczCfaXBBTJMk5h1rmE6inpu+cm7T6t+PsSdqtzsdN9PY6LSvOpd0xlnbMwqiOdzpjc
3HO9GHqsOW6Utra3eyUeK7mTqwZaxujhs4xGwX2b2j6DSPeTghVqrn1SY6o6TUUSC5KZdSYHXbtX
baEOLXmgMxtECxAs9dmmu8xkDIE4w360otog705/6YrfB3wQd0TbMzIkCWUyBvCHZL8CSiZorPT9
cVnT62rcz71Nz3D2fhW9/0kMv5q7gR13viSZjHo4fFeeFjsS0wzcJo1X1Gs+N933uU3Cwq7cZVMF
lTr4FrVXQwzddDT2xQmGLMO52U1ThFLuJWPdP7FsbowySRYtociEgA0Hp83vreFd1tK+vrf1+ABx
qBYYRDFk3RJPmcYQOovb6ScUmlyxjP1axn3wNMbrnmPZdhhtdjZzqd5Pu7EVBoQmKZjt+yJEaZct
7fJMhX2cqvmTICEgvQt6tDhHCWa5AEzYpHms4fGI8bTpCuGhiR1AHPhY++UxhKxYpmeo1enGT9kY
h8sNd/MtDtWveAxOcR0n+fxG8V9h25QFiO8lMWrNqFq+9HxA/RSOr1aI7+BuoS1khc4hhgq9YYpV
tHXyz6oGU6qgC8sRLYpc8kZnfOu+TTSFXyyx6LRMPjPhsODQqV9co84Divhu5uH92icw3Fz9latX
ladxdyN4eoBYTHftZ1rngqEzWa3k2jW9P83efOpM8+AJf/ARjg0G/+qoCQJeMKmfYW0ZIMNqPmiT
ILfVIhfxkh5I1NgiJK3Ptx7opXGsSR71/nWha5eBiwlV/rj7vEzBk4zT+5G6pRzgO5k1CE+5DQAa
2QzQ36Ze+CGq9E8zby0wqzOwMaMU8E3ja95D5STzVtU5dWDuJtTRExtlU2jHm8PirMtDWAxcTWE0
w/nTBTkZ+N0QNU3WR/GrdtHzMlVgn0CoGzvF2myFuMwx5BCFTZNdPqKdJM6jJUZmcwDqyMjS4GsI
9OzXuWrhWhpWIfRH5mmW9ylcH3kuRkNfpOhbA7TUEt06k8xnaVl7MICSPMwToo0NlmHNY44edh5D
8bnJVhLVBxz/2uUsWMlzu8KOO67ZXGMZ6Hzsw52fRijLnoNJBycDq5LDylqOGyfCU1Te+nO3v3nF
VyEC6A4IxVXE+fIoXDfPeVqBa0YBkUTnbXT6Jhhn9BplLSTP2AaMUgZ12vQusKr77ZtGXC8jMBuZ
0bE+ahhMFhxfKzMbseZaWCpP60Jjm4UoyT8TxsN/hmY118DtD7/TZqrv52QUj2GdtB5e2GF4X6fG
3SmGbDZPxDjc86QmP7nb1i+12mKsbkI+CS+74wYblhp3nGivjQOEO1Ojcrfx3Bl9O8KQC1Y8IhpI
tlDGbtJ42U6Gyb0/1MSwU+oXd6LW+C9rktqnBfbHN8SBFJ/B9LGNsqHeq2Kmb14WoxN+KGeaTL9i
KJ3brJH7CO18B5HB3VaP5I3/ighx12zidVoAQRkmM+Rhn7bZuIyvrpq2h27cQQlhxmY0CObPI7zc
ztAJugXT0mWM7sckol+rnj0m2EAZxP9mXF54JzilqWK00zOhkhaQuEHP22D/iUS9+Ia8emyka16b
e9sqIKcg6vylCypskiiWZ3hwVBmscGg5BmGQDQ5kCYTxB9HF50rQZzAv7SEZoJYsnXJnaeIxmzbR
5maCvW4/YSYPMveOsCvnz8BP80IA45rjyvtuWvmpI+haR3M85gAKh9eOz7D8TCKfM6HvWw1Dy0FP
AMErDKvqKbiDIprGXY7DOsHn8krH/d0CW1JwOaov+yIGGFbTkqPFXyx2FLjA1zmnXrqMGvVq6hR0
Vxe1uXXriqA+LLj/UYT0xBwHpmWuo4lkMFK96/1S51XXkxwjc5L5FPy0QbMn2TuT+wDphbb7cKWb
6TsmwzCkqjHwHJCdZI4txy1C4j8lxudSiCTfYIBWAK/8ZXTglre9h25Y0H9P5ArLaL3U5diGzxCB
7bImDHtgixUvNrEpNEvTNR/I/G2pwp+QDqgz0zlXpDM5RWJM4DTftcXSAgkIXcLnAdpIme7pQxAy
fQaxAvDRRbjbaOgT3LSsdRALUl/reBnwanN8aHa2HUY9do8c+NbML/txqFVwWHG/AWNS3a5Apf7a
Nz9nuOSDE4AJzYHQMTpMcy9OVUMJevjgtKRRMvR5Ysb4UAcLPBnhpFMX8NiWLaK8a8d73RGci0lu
GNEN8BLoboVmaj4l4K0fpH87LqgL35zOXS0+sz2YRnAGoCaZi87ED9hka0GpSa5YGr6V7lL9XP3U
XkWN8icgUV3ptnr+HkTNmMc6sZ+TlbMzrWRyctLrqykV/jFglH8ydNcPFXx624wugvyopNEPe8ir
O+hyRgeSTs2LAlf2BLfM6gGuu0uxoN/xqUob9QtaB005NJO/TVK2XENysYai0IRxs6qGMa+CNu2z
mW6IEGPiHzXjUHJL1HC9unUzuJZhI775IL0O6io4QthnKzeIL987J7fCpr3niIyTvcVepy+m7syX
ekR+M/YtMvGWbaDmuRFHOGqe23BuHxff03JYXQJ2LOtzrAryvlahKzYbza4T4sVh6USILev229qM
VWFZpJ7WUCbnXotGZolowGHBTX6jaznKg2e6K+q2TnIWVzQHQbMtoCFWHyAGJTDyprakvmNXQ0rH
UjbL97Ei1auy+/7abzV+p5rRMoI57Y802tJPKTqC2Bm2e1rgV/MwD918SNJKl12qmqNcurF4W+db
BQsvZBaxAkC0IiezN9OpnyxYbHyGzA6LtjMYzD2SHQ8IK4bkZQN70xwpz17M48CfWeCj6xVnt0gM
03fjukyFJMuGOcQQfl6A1M/NmyCd7bYYOMGIFjaOyH0ai+jUL5hCZV6lCJl1VdFnI5d0OkGQB67v
S7RsJUx9ewkn03jssrQxwddogZpR5kEgvW3bmJyHoO3BOhyDLaPVWn9u/SbuMUG2P/m+BM9bKNh1
v4fV951W4VcqgzR8lqLWaPi6nsIBwDhJvsUdfszDFLpK5YSYhX5r07B3hdzT5kcT6nW8leE4jqV2
YAlCmRiqfrlsBHmBzWvVoz6pu6+SdQQ8iBpNm3O4CtKXsraqypCsM16wrrb7Gdu8n84sgfloTmfV
iCAbWdX+5gDnIJSTDozDvomlO8F+MuCZScXcFMaBcY88lY5TuYUpGBCdburccjvRE9wLoNNh4ems
ftEO3ufXZnVtdeqrNSSZXOX6LYbf6acuXgS44tPaRtc1d5E/zDsJ20wi72uy2fFxvV89p/afBb3x
PQeiBHmSVmZprxKl0zDbSDwYQDUp7iwFEzUYTco34t6UxB24iHWNEgl+82NQuL3asf06LMEDwTUE
hdpmhrsCaPGpOoamiX/2EFTfcpApQ33jKHAQRcWbdDhz2yXqrMmSjJkaSLjk6egnf8erkHWgf+r0
RocTEkO5z5bf856ByQqXH5QMPhULbs14kcFQktm0GMb2xD+mkxrgkyAY5toJ494eJGEhP6zRvj+A
sk/YD6BSMZKmYoIfNux5eVsOSN/1YeQ76e5bMmGOova2qgo9h5GE1f3UTvlK12g+6nBk+kfQ2iVA
hslYiNLDy8A+QDSPteduHiXGOxMUYs6JDUOkcRuEbR9d1+/JeSZ1OBwnZyYsQjvIdr9Sac/Dq6of
l+QObYBYhllvNprmW7oRk1mGZcuAI4pg1Oha3aD8HOafzRg7deuEWPwdjRQsxDMfNI37wRRrm7wi
CQICUXOYnLta2SRLhYXtLab+7QQ9HIT3ku4LKoMAMhhd1pGmP020qgFMR5oAm8dtsIhdUB6uyp4S
oEZxE+JU1nLFPbxumPw9+poF5OXNJpsdLA2RTAddy1D2upF/tpVl0EfG+CITG0mqW+Y47YtGIW6c
tPHbmmEoPnTY7e2GTSXrNCrd3BqCbodQ+ioBFDn4UcHm5VZ0Q2AyBldgJE6JWBq80wg9It+HqTsE
cIWiKPpDJbG9fTqtWTTZdMPpHaG1gci/jgcTLstvI8X6Y5mhpFxskKytTq0CLPwu0oQmZ0qh7pcD
zb+vGdI4tt/A/8uHBTFjo27lOogFChJJP1yppRrC0u4rUzBRm0f7HLcuZE/UMMQw3Oaby1dTJwGs
NPu4PkeCQd6YE/ynrCB+Tm/qJtD3pksx10S5WZkDbmXUfYzZrr1tiSPx2SLhaiFp0MEJHEcwXq/A
krNfKtNHX4ms1wadGmpEvgYVhhE5PDxqc0AlPbpXvzaM32F42oy/YBQS2l8QXcfjafimlTQhqXyl
vlffQ4H6sAARamGZ2J1f76YA/LFPww60X26iJCGfYf87myKppJVIqQKFYTmYyQ6XAeW4F4D+Rodp
1y04RptRdeGQyyAUWNnIz9DH6OaXOoCIy1mqevyxt6mU91zRCS6GYl6GUivVL3niKu3OPlm6EAs1
dz2IntKxzNGN+TtfjZs7roNy5NxHrvs61XKp79dtXllm7baNV9g7bMycl2lTwM9E7GXoN70d6dSF
v9nYBL/MmuD/G0IkiUfUdia+mWMT9qi+N8QiP1grbqcVPI0rKxYdnEfmd3/F525eDwGviLrFjgnF
A0YOFr0rcMV5bkW08TKik7RFtwWo5RmO+jc4zRr3KwgA9/3SANTkM7SPO35MWJRCEzG2UGpf+z4K
AHQKDPSLu2aYr/miEl+E4RLLMtr20dyIyHqZs4iT5KqnQxRAFk8n9DiGK4qBFM0bVB7EbP7QwNbv
Z2T6TRd81DPHHWSb/gYz7oWdzT4uOMMe91VhSd+Jsop9k5bLorU9ojFnEeor0WHXQ+61yZrR7LxM
2jndS1A+JhQJEHUgGSYKwZzZHm3Ya2QGvLmpO5QUeTtvqy8CSzgvAUIkd+vUS3lMa9BRMi19g0kl
YIgmMyqI2mtkzeNyQlnIzXFlunFFj4iPSizea3ktFfddQeROPbplqvodMEK2Mmonqgqpu/6fXrT1
M8i6Oswbp+nvuAFCLRtW2y7F1MRsKhq7sXtwGKZfb3+IvBf+knUpmoZ0RcR1/RJDWTbMfBSJfxYe
dPPVTptoLGY3rYi9TU/CMRe9Yb/B6t9EuWIGN6OMr9BVo6xBdoS+YK2ud8gUDId4sW17NEaM8gyN
pQiLArtRS3Nb6UUedJw2kc9aHKOmXA2Eeh7efDqaq7mGehJCblTP9zaFeVOOoVAY3fpdg1VUO7MT
gB72gIFAsQz9Ss8ohEVczDHe92AgZ4sUPBlm1E8SykvYgLBHgZT05J/HtW1g1o6KP8qI5Lv4Nndg
On5mkCLcDxwyNd0jMKphXKNVBu2DfJaLfYhbDRiSENAu+tK3op1PfQ0qVLmmfd9ezRMULH+Gok7C
cwqRYRCfwqFrX2B13Q8HxOcILcdZUUjR40DqktRtwIt2s7r+hAsMttEtIYlWGeRUoSuPBAQD/5sK
sNUtd7C1wMFI23R6VZpF+uT3WO4gtmivryGiuLO3SOiaIY9wfc0ZLvVRZimyTVzcrW63e5SbFH9R
tRjOHAY0Ez8ho9P1YUaLacnssmtXTBHw8VcNssXwzImKp7NGZ5WfByrDE/ynzU0PKVp1pXuF2GMp
8yg/JzA5S6ZCGAtNo2AYOmhRqdMymy4GHlqLx835EXl6r7sIDRaxoN3RrVWVtS3tliIKuUCrdevn
+ecibEAK/JqyuodzHVqFSnPxqEHJ17hC0OUsgbOowwMGpwuiIrhjbQH9MWnOWzJWLxLXaXPbwdGW
oziVU5xBIdmndyKVE8DfLhxtNqbJWrCabtfw09iGbNGbPk0mDX+iIx58RnM7fqGD0xEuz20q925a
oWbfT/7+LcnVmWsUgEoyQlc6Vkt630xu01k1xmgeS97BmFQ0D6mIGAReAvcaq6R+wbWyXrfwxPtS
kTBAiivVdBy9n5BPtsZXKKAhY9gOYX2gpInLCDpYt8GmqyVDVMLp5Yj5cCxbyPUcbm3w1n/smnLu
q/ZHO23okXRuiW8aDcWXXFoi0D6s9qAcqsAa3LFpUIIAbZ+HkCqLomgWz71B76JaAfos27klZbyY
+dxhXTF8SOYAm6dKMbE3LTxoISQbHyaxb6itYdIDzpOxnxyj01PVDf4g0KNQ566qIdQeWovOEif0
Ja2tVwczDT0mD41JKIqCHX1hmlDrkPEk7hR5lGL3Ix+mswgr1MU6aL8QXcF5hMj2c6UWcrUTim2Y
Juq27jYBs5AoAaXRbPGKmKfoHZeYINRrGHyHK5Q9biso128h+6ltd1F4DL+vhdftDcX3ItaMzWM8
7eweXiPVt2DWv9WYNPm68d1mKXThT5NbA5bhAtzQ/91SBAkSQ0GZ4ZLCDO2p8xwz4iaILGS+pvXG
tzT+MUczAk43ikNac/OjX5T5ZidVnxfeLD/7OEEnfk/oAiYrKqBsT9R+G6NI+Q4hXYqYuW9zf3Bm
AA8ZkqI1y2m8jK6oPWhaSFonyzO3CuqzyYVNc2Vl0ielmqt9u9Lwud8OKOdfWy+fWsnnEjw7dhdG
vk/yEFyscgSwHpkg6rVDPOolKD0okHGG80bRH3bbY+Lr7mVnrC/SBRJUdbI2j9CMVr9HzGBeE7/Q
n6r3SF73PuhwJYm5CCbTo0bq1/mq2YKHJSEY8kr2SnFR3wI8hpmz5O4r6+ScB3NqoIvAbdEzNsJ1
aUjzcCPVE4vlm/tt53w5OwvVwAZyVJgarZkn6CzFfTSe+p6laCzAehePyw87CrUyVdW3MXAVhoFb
ctgDL9E8kv0B9+/yAjIS8hdg+u9qX53iXQRlsMOWQBDfZetgQc7v4/Vb0NXkZsXP1i3Bdt0HbjtZ
q2ZbgjFAMCmCG96vN4jgDwpR8dKAUlgaA0+zJdHiEBESTJlQSfwKtnCUwnt01gfEGF7OhNsbC/Oc
qynW6WGRE5AjKuY55pD411XfnTsZkXNkE3OF6Vt4cgOkuHZkWlDZ2aOC9kn1FI2pvUqDMMKxFCjK
I5G+wkNbxRnuXv/SEebhDAdrDvxj/5MpBKtQoXiJMeDIUkhYZxhBemQMCyk8solj0KA4XdhoPkcB
b6+M9QYGMDtOI+n4JwVjqR5ztmQ8wkBszwYoaw4AQmj/gBReFApPXNptbRpU7YR8VtO0XidpzV5s
Y+11gyIr3wfSZlu3oICmrdpffeK3k4JvzQ2h5McQtvHzulb7F2Xq+4QHFqR+jL603CVqIHhBSTzT
Y9CL+sqJccqTeZgO4zSNL+juJ5+daPQLhj6GF8kqcK/AQLOI5iUaykmsJvii2wF7KVjn/pjELCkh
v9EUgHArqHaKZC6RTPFyJRN7WHqRFqBuqnPTWo+cM5VZq+IQCjNv/YzKTBjl8L0YPWV3y1jbYui3
7g5NSXVsQhUWYbp/r5EV3MK5vvnsu5UV4BnYUzPTvRwUShsVkjSPp+ZH5dhdYybUMGHH8k7vXd7D
OOpNlLs+cloNxby0nYVreYxOsarQWERP3WGyEdAUBR3ZsIwF54143SbS3KZ9R89LFW0Ubee3pv9G
qwMFtLiQGMjh0WQV5aud259z1PgsYkv3vM0UcQkTpisWL9Wvpg3NNcQcxvPUvE3gwPjgz7HbGeZE
K0r5PB5raDJXW+hv9zcHX7H3wI2g7HwIFOMvsIoYLWpJUPbzmMF5Ypf0S9jqx0Egac4TdIvQ5JbT
CuOoFnOXeEd4yUYFudmsZhDzysJxspDE6CH/7Gw9/4RVg7+ma9sV064ji0mfgQ09Gi9Xc8IqOFd7
emjW/ioJ7PJIoiB9Dl1tfsgWs7YJ6WmRQDLpuPmBgNgn51ttcRjBUlTXAyfx1WDbBptkwYCjQ0vm
EWJXPZ6QwOeyx0cD4zFPZdVHGO8l2pQ1rR+hy5QeNrJzh0FgEp9Vk6ZoRpCWlQnkX79pHkL3DOZc
uUCnEhIVMbnDQZ+zGK38V89J8DgpFp04QSCcty09r/CBOCwo5K89I/Et2n7mVjuDIRPtTjBsrXPI
tvnv6M41ZWDX9nPA+qdhCPvz3k4dZuVm+zZP/T148phyjTPMsoC1OWpF1itkZK7N6tBHh9bzJ424
kLVsqk6zRcCy6Ur/afohfHLdRiDYPnYvEW/7/8fZmTW3jWRp+6901D16sC9fTPUFNpLiIsmWZEs3
CNmWgcS+JpZf/z2s7pkpq9vtiYmocJRDJiGCicxz3u3s6lLTqIxhNRCgra+JqhrfVdt9G4luhrno
Oie8ZivA6nhw615exVOtDudSs+bYYkZV4FmVcZnY4TmdmlTd5/lQhghmsDuVnt3u3OsknVrNm+NG
ntsBiUj64gFy3Uthk9PcTcXLYoxyV0tr/ejOdnuzaaMS5bVob712UMK1UTEqF15YDGKLnEYgM/Ly
z8waSnyEHiJ0FR5WXSwAwxl1tW7kzi0SwyVOsjk9l4n3xbGN+t5priCTp3fzUUkd+1hMBcQfuM29
Kdo5lrkE4xeqUQUNJXeUpS3frF1aZLWa7INgdCBqmK6GiGiD4RueKP2ieJ4ST7Yow9xbkCxTEd94
lmYzmMDZnjTYObq53D1lRLY/tZnbMI1XiQymn4WV7lUnXSPtgIsY6dfadTes4sarzNv60szlfaWu
5m2uM5umB2s6QRdYUV/N2d60EuuJGUvei7UNyWUtICcr0TUHXJTbmZHV2Q3KSy1S1TpCYuLc5dSC
kaI0cqfVnI6+3mMFVmtolWZKnivHAzyUS/Ot6QFaFjMHc6mLHihRZtFm1lo099B/dTZOMX1xcqLj
dPYDCGPMc8HZDxB16LJ5fVu6ifDEfrOOcwWNndec52pqIgroJvtglWsNYyJi2a1l3Fe9EZuItj6L
YQR4yt0n0y68Pbaj5YKS3gu3os/9bkJ3g0oB1oZUTDeWKA6pG1d5BohsLoWRD3vFTYsjOEXmD1PZ
0ka3Jc8DaWoNauZg8CSMg72lYcXIs+euhxrpRVOGekIBRCCBFswrmELG6XKyNe+xJNsbAc7QnxSI
hI+pZGinDxQ4nfTMy09Lu706faYQ6JJ8d1Ytanqj/KAZ2kbkFlyHoquWX21aFaP+AKXfqMOybIgX
kSz73pavXet1wHmDHsBZzbtta+0LLgsFHKyQ5X5rTCXqN/srD01OFvHSnrxBnfb0XzOlRFHuQJfN
jwp01AEnPPRB6XwuLMZ8JnjXaR0YpSh1PMeruvYHrbwSGyu0ybLMNZiGNfkJrf5DVemDb1OaHjza
2GACO/gCdgRdzCyEz07hFk/r1ZueqcSxJMWgHGk53INFTXw/y1Q79GxMMbM5UdMoNJpnOXr5fYnd
9bOzTOKuFMzA7K+KqyTt6gN0eHkWfXereRK/U7d96igEIhDONKh6S9mPiXcZ7NWLkcp8nYQzh2pa
Zk8KVcdtQbxZXPRwmYtTypsFimAvMvNzqvHoJ8Mk9dBWiyqE9G5D1zU4h7KxfEN41e8yC45Kccdx
vyozxwSGxjShwEUwsH2bmtI2iD7InRvherU/b3n+trVwYFqT1dFsEkRm62MZa9CZVCJ5zu5OZ6DM
a3pQDRRQJUBMThOb1bezbQBNp7YMUG8N4HSGEwitbk91YvWnPi+Tw7rIZadKl+z4OsNjh0P4hNGu
9V2TKfaarS+BTBVtRyei3m0uA4Rmy7Zb3wFE+Dzn0NFOWSvhktWftlUvvjrqQiiOJ830qHazCzYy
3KNqcXy7TEToJNabsRClZOvOthtSsYT5yDZXuiVFaT0O8aYufWwm3nProkjqc28OFHotoKx2up2u
n3QR9SdXNGrsEgD1wa0S7zxsdh/Y4wjhJjbrxlvVZ4tWCWx0AGBIqoOK/zkYFHEhP5IKU2vH0Khm
gFESXKnO6s+VSzk7bf1DD+YYLjMoFuL9LUxqUb2SIdjcum2a+Jsrl6e8IPxeMwxxU6xKcyjd4k23
ZUrhbT/mnqVHjrEYaFDcLjRakJxBb9RIb1Hi1cTenJZk2iukb9/XTKELyWTOObJ41GY1XZFwsJlI
ScCMnXkGH4c2A3a1COxWZnuv0DVOF704GcoCzKJxjquqRmyZlb8NmiIDK3fTD5rK/klgFdq6ZHGm
eMNHFg5ND0fKmLdwQ5p0qNAxBECttl+XVXMzXBOnhnZBzwfn4oM014d6LqddnTM9YuhbjDY1+S6Z
mn0gj01BN1L3x8Uy1dO4yPRF1z1eKjvgtp4w8dpMk3gu7ORpqnDLJElGEqY1jvcTx/hNqlQvnQe3
O44bvgtR8mRtahm2nWVDwLjlsVT0L/ZifTJs2J4ltTRf01GmIjiIPC9Bsob8mbNCacllqjV5o5qG
fYt73jlLq9DPDITPAjGq90Nuy4OJyjAUnteEa2/Wx1EFqDCnJfcxlU6Mu5fgHCladLOodM7J0vY9
aDQEEmp9ANtFKaQRMWhotKipM8hINVEV1EwKtef6JcnRIaB1U/0U6YmfopDwJfaIQMH/TiFZpedB
TN4p5xC8ze3C2mdLMn9WG2KKYDu05vY6Bdaf+krabE4VQGZrTdujowo6tFTqESiI2p8Q3nl3iMcQ
YWh6T2BgMu83Hu8bCLz1jiSNDOWkGqNl6M91mnyXuZY+IMWxQmfiMJS6lh8zxi5BNJIzl45L/0EQ
+xgMLcnaY6YsMdhmcoK01HzTglcTmvIlHQD85NzQ1S9p3RBJVC8VcinSVRFifJn4sB+g0bpDNqUi
sLLxXvR8YblaPRbzaO5ygUqeraC85uq9wl/kgW0rR7eim4L+x2pv4qpaXsRVujHZctxlXVYG3LUS
2tcyEX3mX66Ma8CoeYOj3n5x5+6LCdd6ce28ogBtj7ajXaaedCarXfyyaB9XY7vfyCIL9RmJi+H2
saOMnwZHfexUSSbXQpmxbspdu24Yl8oaIturpwtLyoAZMIzAauy3uu/ErncVLTANgHDmIo5+jSxy
lw/ZuVrEJ2emNdpk2/mOaTdvKoMMT9S+zMFEh3Ex3K6i+UXU+9nF5PpQL+WoonT1aM8KjP2SM+2T
NozDzu1kt7dK4UUwKtZ+6T03KBREGAg2kZQHW7GJb41oyUzeslkJTPjGnTICkW59OmkXdYQt7el4
vkOrt+euoiqoVcMu/ESZ29D7Qy5moK7KRtkzWLDooZxMO0Q2poN/WCmYauuML57qwgePE+3BWssP
KirCV/Ltytc+7a9HvbSPfQrqhgAwUW7WpjIobla0mVIbzDePySPfm7Rh9leDKpgDzJZPWoUBg01G
YRi9Mky6GrLXN3HiJSa0viRmwVDq5VUy0mrvMjOM3DhnPZiZRKdjb8NyP7Z2B1E/d/FsFsUu2VI1
oK4sT0Cd+jlfZrFf576ixC4GVM2MIqljzUjs7ygcxGEsILpyu+0fpSemfa44yFBqtta+8Iz7hlL+
ZhlweM5DM4fmVskHe1ZXIEquFboWj6qCqv+pt9bsG+wiUSB55akAmYTEf4KyqR8ZMtk+qZnlRcZk
5uHUKPNRVdV29Ju52Pw2bYdv0tva3rdHddViYxVIxhgIu23RgEqV4LFCdJWf1omzx9sxfGXqBqgt
X2dBE00zRiWRnWnNlKPCHMgTmGSJYC0fdWTdm6e/rh5Rw8hV85kQp0LcJjaUIqdOi8yCgvOSuaO+
q8jx/ZB2g+qEFtHIIEo5OAfdru67WV0+oUbqarh5Z6QZX4m7O61bo3oBEE/jIdco6nkPkda8Lqla
PjWeOp0FSgOauw1pLKmSoKkBNCR6bLurnDmqrNWDCrGc7mhWI10L5J2W+mo3ZrA6meqVUZaX6Rh0
VWeuT+pMzet7i5Y6wQpoExVrRVGY8aiNgdkWBqCulZuxps9yojkpmq8oW53uGtus0wa0zpQF6jxP
DCRKR7sJi3oU0UYdCPRTjnQKFMXTvjOn5i4ZLCeCaTQuTQWHdUg2x3OCFmGCfZ5UgGlKU0L+4sau
Vc/vB6+48eqUBbwYsAKRXUvAMIORhDkF8wxvzQOrPOcAgNWHIslATfuaLyUYwH1k2JWt1YTYFqUb
zwwPneJrpXc3aI3pRV1v9HcI3b3DOKROE9ZLv1UByhfFC3NNgSLWpSgNyslRvJoMRrH8lgK8jtbS
XWbELduKhSC3B+/gCGE7ZEFjXOWGlG3SJWxvvWd8RVo6FvcCeGz1kfHo5nF1G1sPkJiZMmIqW1IF
0snBt8ZmzCdYvr5C/gb0u13EVDT9Hol9ufgAatynhH18CW27MZLHsdGH5ONSu2vznOWVNCpECnOZ
x3YNa/gZjnWZdo6gGBqZPL92+a7eCt0NE1mLpzwtu7uGWJ8HUWdO6Sug9pdeEfyW7KuUSpabOVVY
aQ2wttEt/RM8kSFCUM9+O0imibRBtY7Z5yHX9CTomPEib7o569dQrRYHatubh/wrNK9p3juao7a3
RqIm5W5GB0YE/aCU8Ae2jWSToZJXomTWXQ7TZLnKuVeqdqZlttujuazql7kpxC5TOjPU9E4nfXb8
UFQZnyRV833i1VVIzM744CAPDUetu6fhXo42ES9Rby4DBcdwnxdNgjDdTReMAVYdL1Ou+jVa15Dp
xqCw/KIB+HFz2RaNgqKoVqb9MXj0drFabfWp2MCc4Y0jGO3l2VrlPQdisRe6NB4G01puTJm6twPD
FDDvdSiatqTbpa3FljsZ4+MGxAYhvbxMKgKwtECYXGdzFrrQr8gyF8XPXD3fFQQ3XWtEMt+KpvkI
D0W5acriftGUNkSPIGPXybZwKRvlPJstSg0LM/YssVMqC7ITqokmVvM8YeirY1K7Or2+Xkb6i9vU
G+c58jpHe4aqVNlhG2gsPWm7z2O+ykOLGoRgSKXrTugklT6oUVbrAQV6E+bT4EaKS0eAE4bNzi+7
JH1B4tmfREHXh6JImy+euXYI75epfxMqkLmGslILJs8VGmaXEkNBKfoFEY+2cEx4wxwbg6XferAZ
4JQsKPhZ+TG1hjGSDTNr8M2YaP/L/EGfuvTQ22t16NfW+lY0OkWhXre39Zq1pwQt1kfbUu2jnklO
jVkvBw41GhZfk2abxY0wWxL1dBkz7ZuGDRkdw6oJcaf8h4d7WRy9oK1ym+3YL3J7MXsgLd9aV2/x
CeZMwhwa78BhOET0Kk+Wbidd2NsTI+qYufelL5DktO2ofTSpPOmPJifUFou8WgcltZWq7pMDKr/T
BQPo1lF8SDzlhfiTAkquyGKydC9VQ/2xrZtzMAm1jdkZDw6yt5A4xyRSQS7p8hq+vObW6fOTIWs1
ylUEhHk9I2BTxXikk8AWoTkWHavx2giBrL/Ry10jh9bPzeHOM5sp3No8D205EXgzueetpmLuvLS8
yV3HDrrRXkNlHBxMPO3FnfQzwqGoLY16v43Fvs/mMHcQ/jX9YFzIKbmra8TUDPJ6KrPKJKi30T4x
bu11hev3Tdm6gSIzFFKO9QDPOUcKgZoRs9dfERad7WHbWVPtHCylPY2W/egibCV1aemherIz630F
g67xEvWp7q+J1u8NMKZkmtLQNfLImsuHSSm+9JlKdQYhwrQy8NLsoFvZKRkQXOFFO8M/O37aaerB
bVdmjbHVjT4coROSS2JCXJlRYoiRUk+5u+pQ0b3ziOFLNrruMLVZ9iDs5mJs4xQwCLcINCPNqU+a
+2TB7NWkGXwo37y/gLVCjwxZ5eedKSKzQ9bXccJBa6VGPAzX3ccqVHGmwnmtTAFuxqkSwd5JVGiD
AxJNn2YUrcJpBfxuJvKm7s1z28yvribaMPXWZw+VYAZxCjedGgfhbaB8s2PFddZj4OhacAtTdMEK
K3yAhDeizc2qaBoxYxlz63zzaogtZ8H7Q2yvcSTtqr1n0MD4YKc5aJdcREj+yxRms7miUvXOebNu
POxm6j1NnvXUGiVDJWiaphj1zEmqWvuoOOXZXas0QGPlMavZVp9Xe26/ZG46U5XV2hn6usxPeCfY
C6GkT05jgQwrlIprsuaxniDuH7EBrEP5afC65Q7fD+Qx2oVgsVPrZjGktsdiur7M7P4PkGhpmHfg
9p7QbydcVdBgs+qPptNBSwsdgWWLg6jLXimwMYKlQyY+9Iqq4UhD8j/UTrYEc42s+QikAFvYT19G
NIs3Jna+UZpunOQ6Aqt+us+RXnDMuY/UrshFFITopeBZd2D6U3ud9ubcDd/qXt/2rZ4e8LmdTfqW
vaZn5SVHUIIe7Dlvikc1aZ+LJj3WSIR2HqriM+nMUwgeLUN3atZnbp622yioQ6Uar36ddlRuumJq
Jl9dLf3c6JgWs4Kn1KlWBHxoHrITfnEeybHD2jiaiLIdQw/X0rP2hTJbp851mhPMNlV+No1fnVZN
D8pgN983i/Vh6659cdiRAixTWoz0OgsKqZjgkVN7KudpexPOkPfEYAPnQVLaSBy8JLtxzVy8yJrM
iXpibFNVG83nKmdDtJ0C1sz6jnchPa7Oon+H+l9umiwp9zXdIrJJMrsNwhD345IVgcWYmMsAPckl
XesgFGyLGDPS0h8Y1nlyZEKzo4rKfJH6Rs2RMfZ1l4yDm58rXCxlwCxy9Xu1OaBtZjV304el6DWE
I7nnPS3VYD06DO8Vfte067lRKrn3YBrFrujAg6DPVXGnm179hYWTlkenMZwPqZMuNkpDCyNdQk7b
ZM9YNq75Kcdk6ewTIWTavYpyvwnqalkIJhLqHFpe3WEgsJUvjc143QUDxUq/lVoF2U1GdSfKKnsZ
6an3Usrtbdjm7lR4RT6FdOzuJym2Vt3l2boCMuRoYqXq3Oks2sGf8wl8TGJNoB7WzAcUYJ4VNPWm
IUuD/qNWyzoLvKDvLjoqu4dCAXgxhrY84VMYDmA1qMfwTp27RFfOW8H0mT4TXYLZra+XWEsyO2xV
Zei5547+gaLTXpho4olnC+X0sTTV4SBqa93pJF2jzBld44yIt7o3JrcO3W7G3DA2xlnpHe1EiYou
QRCSgHoFccyMVxJ7vjc81BS4YaZdUT1Vddu7Fr1iEcyttMNhGstg03XIhVFA2Fvrs6nT/w1LNz6J
zFVia82vvqnZvc/pfGlxDMiSGbt8XJfL99zuxH3pYd6FUkzat1xrqSYG1PRU82RjpGp31nRT3FhZ
udxYXW8RK2Tiqkua5WzomxKzRorIsl1kyttmhCOBM095uTLNkfP/FiL6o6UNYo+Sd0OWIwZtX6im
xL0KDI8q+6tq1oAsGe3YZpVz4EowvQ4jhq+V9kcV877fyg6/3wz60hl6+oCwxzoU6aZ/JLBFRkOH
Al6b5RjIUoM8ykz8CZRDuJPbNUIrZ9CscR964IWrUgE4r+OT0ZXTP7BdP0hDrcKsYQjpmKJkpzZv
KHns9KBBsbJpAKgauq4fGAUMkGCvY5AgVr3rNWtZfYQm2jeOoSUeSqZHWFMPiKnQpDNde6GvKO/A
fN2YxozMfTggtIMzogvPPokB0K3LMu8rc+euqFiynLw+k76jJzCzTFKOyVmhSrehvrNtulTbKhDz
2hQPRPuETPzJ6cs9CFahJbfoNeaAbz7bTZl6SvP+FsI5Bw5FgZUPAyW/7RofzSuhV1biu6S98eul
INBcZhqP4yB2q6wMX8W0Eowq0iaU0lqUYkDkj8S+tI1eIZn0nMtcaI+eJ52gQWV1N3P7XtB+fDeu
FpU6pbXThHonrTqLHQepH7gQ0Ccdi691pEYPUqZRjmiThsFVQEqc9dYmEbPJNzS0GDO7q1lj0ObN
Z1Ky5fcqy94swebKXJ6pJyq/T2cieOe9vSBFSy3keVrn7ful4GUGjahpXYfUL+aZaU4iaCVGT7Mj
OjQxW46P1vnORsBgp2qp3irLlTtzs79RD/e3nSG4nRtAC26L8ShT3M19od4xqsXdj43bHYRICt9t
m452Vx846pF7uQbSG+xOFESwOLVSJiwva9AuJRrAXY6eNyiWFQbvOp9czOQYLVv7uZiq64wlSsiq
Nh9GWkAWiJ3vZk94EDjocDda5BumyX0modALONyOQNATnzytQ8QJVeRoTJDB/ldR8BuQ+EyPuuSI
Hl+zSXEEVcpoHQ1n7j4Q0ajccjSve9FPPR1uN6JiTC02gxn5Vo0weKRX3+Hdu3fRCx0Vyy1B6kuT
4lfQ/oG8HqpZ1h8W5FVTqlp0SewR3ggiO22mEdh4IXzqI0E+l4U8AR/dznEzhafXU41PtrpWAVwH
T3rdLLD12AbaVq2B4DbnRXprsZ+ZRHTZECx/WEo5hQojoS724tQxCbPMJqVRA0ooB/53sSVeqwpt
d5KtAQM7isuiLimFW16HurtsZKaMxp4Eo4/TNmihunjXfILGOpsY5gIUzeDGOj422vrsphPVGe3U
rVW0ZSyGNN2ViXZbVN1ZQc0WGBrOOHdpOBgBZw6DirxrFe74SccaB9FQDcjBqny/mMLxpZOst3nS
5Lg+a8rCefIFCk52NlVG7Nrnub6C/yhrhx7hTF0VznHcHP1hzGgbSslQ31G0UEPr1TBdNEDbfQ2g
nCvTDpRq3PWosu5qm4ST3Byln2vTLeriT8qsqNFQJoqPFG04G9z30DGrm8bIPqF6HwJ1QX3dWpQj
/TpeAN22j4PrtKeBjMdWH14W2+viAnMvsBsjXJYB9DM1mRWf6FQfCZuGtaETwxfyYWELDdR8eWS0
5RdLcIrb2dLGyF5kVBeV3Blldk5M04gm1/popZOk8/D2dmGW0VZ4aqymTcrX0T2aDj9vmWHsVfWn
vkCVOVv6GvVgBZaDYa5jrEBkoErZO2sh0NgW1SEZsuHRkcbnrd8K9AxwD7U5Ir6U3jeN+ciUclod
mA4Lb90K/O34e3GHl2wRXtruW9MDDxPio7Es/Wtu1je2LtZXjFrFMSn09EbTczfETUiObdO/tlqh
07hZPWzratwyV0J+6ZemiDdazOe8NOSxxvMQNxgTP5Y9jjmrR5SdKioqGcPScWOYt+QEQHF7MH+Q
8L5Bn8ZJhVvQnLRAt41beouK3AVQQsnAa7xJezsx74g9pd5Zdq2q36fKGLMz3iALf+qH7KTlnHFo
50QwtMiOHe460roxwt/+NV3qgkO0up5U0ne1Ygg5Vy9Yc1GdqvlFJ+yCRo6NtU1UTLKLck42Gbbp
GHmZxGkyKRcml1vRJAdA2VHHPJnu7C1HiVdO321OYII4nCVaqTXDhefeZzy8Hnpu/g3nFI19SRwt
tkPyQcpCayJtXIs7IcZTWbmsAJNVlSrcCLyqL92mP7IXvlgwqXEyeXj4MsUMB3tCiUV7i+S0EjHn
+AbfWaRRmnp+PrTGxTMyiEAtfcRswUNSTtvRLeyPRrvOu3Rd7zWUdgQ6NKh6NjjHrShKWnbs522n
1Udqt+5qrykbIMdEPomJwQGDjohA0zdU20v37IrhO3Ei+GSRYLrKhMKhTNLTlmAARZ20BZgf8f50
TL11mIW7N2t7Caa0UqECKWCqEmOKtjXImxAK+UajCrit4TFLtxwkb7vQhl1LJ5kHCVr0yMI57auD
cSrHtPezAg7TXpU2qDFC+KDWD01jaP6Y6HcMYkd6UoI5FpaJCweILkir7DmFfRcg2sWCVr1TAkHf
FbmF68YI1OvAqqq3pNmeNs8uY4aJXAmf8tYUeocgtEVqV6BjFRYmUi/poHH1LdbMbbn1itUOMsqm
p97YpqBVZMLTtaah0UH3On3hxmSgtEeYNd3Hh2/HbY+BHpIXC6GnH9e0d44oC2aIskzEKrpAdqX5
SzfPCUazpdwZ5vgki/KuA070JaDY1Y0v9rrevTau+phlE5bEOdsCQjlLVjVU9qpeczOGR3d0+sgx
JVafq1C/1emrq4oiqdqe3JkACDo8pkAkCgy9pfa7DaUVIzVzIGZTVtRofbuZu7Ia0ADjD/SMUFmp
Fvyl2HhIFK0Ut5mj8iVmhl1+xXU5vIBk1T2Uu5USnLo6RzxD7ID4I7Wvgj1dhr1h9tVOmTpFC1fw
qWandyqyn1QqJM64vTfCXVl1nhzmNJuIki2Ek6HRWTq+R8XovZ1lTY13MefUWo6a1sunOWH5PhS2
RG6il8lo+41tJFMMTy4GGAdv41EDP7fBm1VEX6g/xK8yv38SrfR+Fl4yWZqhOzTXttIhE/c8df3i
4qP6/u9zoX4S2/V+Dt6qbMuyqBZeaW2r0Ect8gRux1SirFl/EeytXROs/lXu0fWj/SkaLC11iW8X
lZtQTVXbU1TnGqsOkCtYEfAR29OInhl8tS1eKfbbr/3YrTaYXqJX502bqnZHXMty/+8/8c/ipN4l
+jLagUca7GmXNA31l9dxsFnz18qWz5ux/iJn7yf5Ye67MC+FkqJwoeF3XW1WlI9J8qQD1gi/TE28
uW1e8IxrHdrzf/+hfrZK3sV7pVnnFEhRtx02N8ALpdzCyez1j/+3d38X76Wpxgw922+7eurskJbH
3KtqI36R7/WTJfh+dh7VgJrquc29khBkaE5V/ESAnY6T/Cqf/Se35/1I1bL3GtVFWLJrNK9idhk+
FJ2aMM9+kUv9kzX1fqSqUms1hji8ill3n+nTvjDbcKUcm5VfTfT8yYJyrlf+0zMEiVKSz1Vt5LcZ
X7sETlC7KE+GHneib/5vi8h5F+GHfHlCB8FQ6L6wwSBWS4l0WIH9v19EP/sE73aBhWwOq1XzjeLs
SnVbQ7NbCarYoZhYQ6vXEqJFuvYXOYE/u9i7h7xALymskS9kkBYTDFW8LhPJCDdrmorYbasa6Eqm
f0+/+4+vy/9L35q7v29lw9/+k79/BXPrRZqN7/76t7P42jdD8338z+vL/vuf/fiivz00Ff+9/yc/
vII3/seFw9fx9Ye/RLDP43o/vfXrhzcQ4PGPd+dXvP7L/+0P//L2x7s8rO3b77+RFVaP13dj76t/
+8ePDt9+/81k4/qPP7/9P352ea142cde/OX0Whdsin9/t/96ydvrMP7+m6v9lUQyw7Bsjz8847qg
5rfrTxzvr5auq/BHqHZtByvJb3+pm37Mfv/N+ysYq8twbJtuQXc9lZU+NNP1R9ZfPY3YD1W1DIej
9fp+//Wr/fDl/M+X9Zd6qu4age7v99/eHUe2p5vX30u3XAv0yFOt69r50yM1b6gUsYpMkblzPrfx
sh/9NS7uep+qL0h+dfj9uLtxNcKMEN46nmm7Hqasa1znn64mLJRzBKKRjhjJ0Azc8xqI/bAz77R7
JC6RvBTxryJk//kT/nhN792+3WU5RGNpUaLdzpEZNTvCgXbQCD5G2/BXw0F+ebV3Z5Ce1OnYV1wt
O7i7Yp/eeMEQWjfXq/36fv6YbvrH7TQcR/f+WCoaMNaPt9NFezYMztpF+SHd4z3azbEZ6/t896f1
/I9F88Mi+XED+eM6rumquqnj1b+u4R+vA8EjHKs1m2gMr1+bEYqo2kFfhAgtgi3QAmCx23n/q1Ds
f3Uzf7juuwETa5WVOoBWE8lYi/Wo242fgPtOW1TFw6fuF1vyL6/2bnFua9PWqJ2aaA7maAvLkLGu
sLF+d7CP69G4+8VN/TG6/p9uqvluXWLALQnyMZqI/q+ENRR+HZaxEtTHPK4C+r8QsoYAxl330O9+
+ZVe1+H/lKH/fPV367TvcS0s4o8PS+bR07SrdqjkAvE87oZf3Nh/9UEtGIHrKkULYr47Ucljb2oN
jWakTx8SQh2Ip1HGhKD2r153h8ryFxXUH2n87z+a63mmoZm2Bpz87nrKVC+NrudNpN5Y8VKfrU/d
W/JshjLSwyIsH+mkShI77pTnX+015rtU07/f1j9f+32FUjTbpiDwjwYdfxpDM9X0pqqKhvNebw8T
odx1WNtOdo9dodgNGBh90yvnm9JVCQoRiHByko6+pHlVPCE/g1DDxlYFUDrjvQ5AaYRbNgj05ob1
UJnF/JlhnV27T5g7TmoXoAaSqirS4aJekOnqSD9JmrMzV94lmj6GlcV0JEQPsjH9alSsU6GPmdgX
bdV9cUyzMHHEanMSwoaMJEe2FcwpiQp9HmoqvM7miE36WIuKTysfCOGTJWtf11f7HpuLbsHWj+50
XDVCAf8/aWe25DZ2rOsX2ojAPNwCBMlizSqpStINQlJ3Y55nPP35UN7HIlHYhLvtCLfl6Agl18Ia
cmX+g22GMWgQ1ZtMaua6iEZHWyX3WgN6z+6zNP+J7n31UIfK+NRXFDbN3u8hM3j5c1X28Z9i6av5
sTUV5U+4KliShrVc0ffT07Ry0bnrLJt/tPEuJseUEVaRgvKLn3KnHkTwxf2tNopVRH2Iqu4MHpej
mV7iHT1lSkAn5pjb0XvEqiqIa8BgpmI8QvjWVTuDt0IJoBCMZ7of4Q/aWnQg8KCtKrsD5XSvd5Qb
abkAfLXD0JBfvbxTuydU1IJvYU5Z2u5HpJNtNPbx25GAQedO1PQhQH/oo/TYhu8KxOY9nCw0wtpE
+dyCg3iMJOwrbGNq1SddaqbHaIr9z31LVadLVf+Q5gP4grFMVETTMrqGtZoBueuoabSx3pxG6IPO
lBf5qcKr7iGmHOoUsSTvwlCia+sB5Ei0MrxTAcDs1EyzYDx74ayqVO3HhFfoPIG7BmHFz3rr6c+N
VRWPER73d9CMlE9TXoIzkmQDjb9BevA0BAm90R8OSFxXgLnD+E0NxXe1OA/TN0Xu4Di3Xm+IN1UH
IuoYaUlKN1unPWIVQtLvpTotUG/Le20fUrGVoAoair6T4hTgKrbEpQYFgA7CX1BqmpgvjFdC+wrR
STBe27IMM1vSdAQ7fIumK/QmMU12Df6c2Y62zpTs294sE0co28n1+8Q6eDrQPLtGF7R15Pnk02Aw
Pics3u/ZWMAibIDGlMgI7uVxAH8dw534iadjiGqpmcCDqACA2FIQGTj76vCve89HmbBIteA+I02j
UyFjhYncpfAd8mf6qOY9NZoG/oCWou2hIK+4Q0Qh4EFk9k6NuJOrMGUHVCjrwJHUqFVQqqsK84B0
gg8XFtgjbWPDcNUqUl98BTKaXQDdO+AV6N+rsaQ8eiNKRmNnybsJPVR+qFUKu3jSNAAfXpnLKHFW
dFs9kW7QPpXo/CEd3b7WPkwOWDDdzqLce5PLYfE1VFJPpfSlSG5lSYbbNVFS2b6X3VJwDQSgR8dJ
lO+t1jBdLytnjaS2k16QPNWjXaBrE2CzzjoCP6jyXYmVZEKbuB7vkkAB8JAOenFXinT+nDqS+2+e
pOufp0AC79iMtXWwBhEwFyUBpDv9lAYNOtSDE7DlpV0vGtNn+l7KyYfK6Wppm5wk3ad1KEQm5TUp
ze8G+HHOmDXDzxKI4m6GsoFxUQDaSzRB4NuMYXXrRZYp7EiYPKRQyjQW564R8OcpHGJ07YpcffJi
v/oE5Rr8YqPU4EwqJkFux9ayGxR6wl1aZgV0Awih0iO6MHVpZ5rUu1lipaVbU55lYVdicqOUcfgE
wVoVduRVCJoVWgMkqLb8AKEcuYhM14iM7HNojOMxCqwZZR72vRPoHud0DCpwFNRwDxMRKL2nPSMl
jk6ePFUHnGKyk8xGADArDPSH6tgWJ4gQljyxxaJOwv/EoCyciZ+l2E+/j0Ps78q67k9GodwrDcpM
FD41Z2Jf7RDSiu5rNgXs88p0oOqMgG/z6TBYybMSyyWdKsm8iQpduh2s4nM9ItoHDP0pLExgB5J5
MhsNBdmZKKrAhvFiFVx8gCXIvo9A+FmpyV4X6ZOJUBPQkcy0Z5DrCHzOJMxf6Bq1T9DvmlMUWfWt
gjrLHQgPklnLEJ8ySwtOFZ1yt6YTCopZ/Iq6HTKMJlxxrS8zTrKcHqqXCC9dq8Lbi8DHCZL1F3ZV
phNmgn8oByF9adMO9pyXZSFCdkbpAMkQTjzGBtsz+W64lpkveYlGeDV4n1p2CHpUSMMG5YvcjNLN
MJPwUT8oHU31Tbqh8Mc0s5wEty8sRBlkgAuqxsTroJO/gQWBLizQFGH/TxGitH0aGn96JJh2MZTV
J5pb/bFBLwZUlkCReRKCAemi1P8DjWnvNuXe/ekZtTU8Td4soqH6aTzdAVpCQdmEpXWo+uFJjYZY
orWTMHF2pig9zQM1qR5yGTGf2BAKtzcqye069n8olFBAi1raI3MF9ABWLj2+iIspRG3PoekPhTbu
ITMmXr8Pze5RRyTZpnr2rI+QKIymDE9VZTYIfGCq0MKSd5FdsUBMqPFfIXvowZdyGsywfTlDqdb+
TNAegEQeTdlbi3I5Sgh15XgN+1WefIyQS+AqE/0T2jCd6crIFzzlSMFAXTOMRz1p4hO1niA4od42
CneAzL34WbKQGD71QpQ5IgYnb02XBQ9A4OXXPG5iE03T0Yju1X7MnsdKx3Vap8/g9LGASF9TtTz9
vCoYj3mIj+Mxi9T8IHiNfKPlRXmaoiL5idp8lzioJUvDXY8gwZ2Zl9w8mhfel4Zg7hEeG7F7LDI3
kJp6OHZKET5UipC71x8H7/5hyxzWMsFr6oYpqaq4KN0oQZaGY4cZoH6Pz++uQ9ga/Le3I/uyUaRy
pC/+fb0rb6AAnBCkRsXhLrrffMzOUS5/hSaSRPNWJ/FRwZ1evvtSWuNg+qFKIyCF4rnuhK65A24w
7GTLVpzG4TDdyN7ly+rhnEETk2KJZZimBs9v8TAxE22czUMzt9qBs3Wi+2afQ4D8ER+TXXmvP8GG
b25VxLBsrgMHMi4zAmNrz7UK2nfrkfaxYHH5axYl7LgWizDq1cwtfhmPxtf6IT2WuBLYk2FPz6AK
eP4O9ijam++z+S9eTD3JFAJTlmLKlrSchmYKC2gPFVyMg38MNKc8zDM/uAEyz8/blQT5sij8Pu2S
bIqaDuVSpBq0+NRFakjS5LOwyeJHyiTScX7bl/eBQ2XBBd+86/f0vXmQxnu4T26+qw7CTf52fd2v
fHxrLnnplolKrrV0HKGXmCHqBX8YnitaiyyB8LaGLoZw10Z5d+XDWmiFWAAnWNuyvHgktpWiRIpU
jm6j/UrTWyOSbWE8XB/Nypxac8nLkEBXWcby4TtMYWKiqT+6UyuRgv2FpsP1AO+rYLFKLiIsnpt9
DVgSda+RkoX/qdpJe/M+/pQCTUL3/TgcQydJ7OShZZd8RZ9o397C9tk4qlae29rFb1isHIyrUa1J
+A3qgRoGF+Popq7/XH37V3moc1Gtyibb+jP8J7W9y9hz6eGsnog2GBjqlti1C1mCx/HRcpRD88N3
RFvYbdWj5LkkczndhijJumkYJp9VWZonc9MobT5kmdue4DP/5d+iWwYLcUceEjjRDsk4IFsspz0Z
BkAgG+LcRgX1Y8WPX6BLMu8JaKmQki8HbI4xQpIoSVDb8I/KMT60VPySU7tRslmphV3GWUysOtY9
TFbiYMSyh87hWk7CgavuobQ+bhWINqMtKm9ek6bAmojWO8NuupvnEhLq7bhX3Oj75oL9eKsZoiJx
xjGDuqotq6YWz5zRm4imHrzDcBe7vgufoHBxYDmIt/7jVj9sbXiKZJmEUxWNOvtieGrfZF0LR8Xl
ObdD5NLuUTfYqbb32D6Nx/Tt+qHw8WQzzqMpi7piGEdVkyNx7ebGbSq/FfCt440O39aIlMUlHYh1
XRb/GlHv+rdIWR7jO5I6Rz72t+bGmv94jF4OaHEHB4gaCZnAgKLprzjVv8CW+PP6lEkfq6GXIeYl
c3aOtGWQAio3qQOdzIO1H27rffApeq/Zb+3ghYnufNNexpqHex5rmAy9TYil2aIDHcAZrGd1PGje
TnApwLz6TuVAFUG0d8bCyO5marE1n4urjxuDh1PJDxjQobejP2Y4qIuBgiPuVfNIxdlBYmK3McMf
85nLUS9uqkAYZQGTsnmL/2vU7Z+CM/eazH30fev4WtsCNNboMimaIXJQX04xoDowV4XFCOsOvOcn
PfzU9/pGBrE2jedBFt+xSGVfznOCJN6XIX5Oxm8bU7Zy2yjnARbfaQgn3UtEAqiH5qa9h2FqC/fB
UTzqG4ZlHwv0cErOpmvxbTgh1YD6IKs/e9H7OwtBPXQ2UM95MjUe3ZDeNka2tt3OAy5usRo6lSq1
jKx3pr3s8K44aQ/GQTjRlt4Y2+rWPo+1uMnaaYyComdwFgI5h/YZ9UMnvsGjRrap+W2cvdLKyoOQ
yTFvkEbP6eXlyssRLg11gBYuKghdbouv2m14yt6se9NOn8rH6MfkNgfjZmM+t6IulmKKUFM69CZd
B1fak3y5kXLUlBvK1jiGHRASOQzdEe8XT97IE9YyIl6nEq1j2TBVaXm1pdGg1BNc6Pdnihf/EYiv
gkIRT3/WT5AJn4PH2Alewyf0pwAc2Fnzpat+INq1NQMrK+r8dywvPezjMEWs+B3/PlTfDFckfxCe
/kn+cBFreflBCsKckG/cOh0pN/5rLsM8DI5p10/x41a8j28iOi+KjHWDqMoI9i3CxUUmDUMbFC6F
NctO2i9+8zkGmA3H1Nw40j6GAvgozlg6S5JEcWncHXYgdiUTmXbf0pCbA0AZomaY3NTGlgHgSgZx
Eep9YZ3dgikmTMgoa4Vb4MkOvPxGSo/ijnbvvkDw1jMeQ3EftLcClLdua7HMm/AyjVfN8ybd4vhp
ElwGDYEmXe+ED8avubGMIohd4LXN5fcfvBs+XhUq73gQuEAfsFRceh6SirL4IXW7ymP72tGrD74m
+9xJD9JDexiOv+pdeDdXdYYvVWIXD+lOfjOerC1o2cdfcTnli4VUiGYXlR5fN5BqdMtbOs+e0jvX
z6KNJfRe2Dr7rrQMfbEO+K4UTnZQyWdZH/2Nr1Pi7hNtrNeP597liBanreWJftF6BFP0wG4Qnwkh
q36/PqCtWVucraBv6Ve0zFotAeegAhpN9cacrRRfLsexuOnRJMT9ct4MIwz33LZ+pVDl9jybb2Ad
czkKTufIX4Nj9srH023lOb2RXOlLdi///dvy8pcsUoHER7Nhsvgl0U14zJ+DHQzPg77PH/1NqMzW
x1vswgRCktYZKoMu/0zQEgjSPyh8765/va3luLj9y0pArbGY13z+TYjF/QjjFKVbqspfrwfaWibW
5cUfZFEXyvk8Gt06Ahj8nITj5/8qxPKO0yLP18x5/2aB9KrDiByN9PZvhzAoulJ2NCXJoAJ3OYo4
7uKikjK0MBtU2+nb3g8oIl+PIX08fqlryzopg8b/UnG8DDJ2AYSqtqzJVsxn89RBND1YLmfg5/qP
eBc+ChtW7isvrsuA89vk7EzK0Rz30oGA1U4+AYT8zLvK9b7FnPlspEPwIO6gXn6nZ7r17FlZfhdD
XRxQiie0mEEQ2bC+qLHgJK3B3eajCf7t+qS+1ysv7zSTmpQmGvj9vm/hyzECo/DMUEPbYgYv8dbB
mu8FHpV+CL5Nd8ZXnZKKt5ulTJ3J2N0lD4h/7psfOIps1o7mfXvtlyyOEIsma2aqKr8ksp5SOedH
DNopbo03UUXMtfWmv78vKJHL5lxmFefVezl0E6Ykmi4GDDD4Cj5cl/rH9cl9z3uWQ1JEsEs4HGiW
uiwWdxkFl0b3EA45aGiq/VL23efUjfb+PZ65h8Ymw8WI6aS4+WN2j8TZPwg/16ksU1ZVIKGLk9Ly
EinykU57T+8RwXXLk+g78SnY094uXIzzlFN7Q+keGwzYa9s4vJUda85VbMCbJPu8FC9nWKI7Douw
aOYS7z40nOEof+sc65DvmG4JyMw/qHOa5xGXoM1UFj1PQaMNiVoYiQa4mOY51l5l0ib9AS4qlhnO
9VmWNwZpLY4lRMKLTJbyxsVD+C3zpRdNjP8IdXWXaeGpCPRbuugPevYF9YCDnqN+l/m/6K26lnrL
C/MQS/oDEwi3tYsP5QiH+X9QBKotBPUad6Jj6ac3SC9s3G9rZxsTBaqJA5uH57JvE2lalpR6idjO
PvuMyhNgJ4t21B6mrqOclO/9Dpajm8l7Tf0PKuJrabyJUg5mKQZrw1rWUjtP80YaoY3blMOPOpBf
CghOnlU/QET+I/ARNPGF8iENE2q6nujgKfKgR/nGJMzLb7k9Ndma7y3+qyz7LIIvN5MnQLRCYJSu
cMw05PkPOeMopC5JDw0zqo3VspK8MO7fIReHXJGgH2HC0mPzUThG13hwpmLr3prvpWvjWuz7YChV
VW5EOuaH/Iexn5sbgL+g1zl4J27mY//Ht/w9pkWuRCwFaUrCJZaNVxTnG7IatnJQTpKLP4l7fb+t
XRPnM7g4U3ylh3ruEy2Qxq9d4T9MpvlWB+ptHO+Tja+1ukvmlg07RZ2Dznv/LAPAmaTSgrjFWvou
+hx/ws3SjZ/jP+FcTJ/SO/DLvPtICoudApTpcH2gqwfLeXD1Mjhia+ANfILPV7MVuEW9Q1IjcPLn
bIfKtpO838zolk5OnuK8ZJv7DHMj3Y73W7XflZ1CcYq2EacrWP9l6iUnkWiBHa05yNG3OYYHkPCu
eNwa8jyixcK9CLNIuPoJXdOmJ4zWvPRKaaM1vrHlVxKr+bDT+Y9Cn1xcvJisIohRmpiIkESOilmx
5D9WEPllf2MTzov+w1DOAi02OsKPORqJIhkcyhGGcSNP5i1mOi9mcMj8fZRvhFudubNwiy1vBcj/
BCPj6lPtjzxLj0GtbmAaVo4ui8tchYQpk9Isj+wRPTfcJEiXanSYrKA/BMW4r6tp4ymxHkY1VTTb
RLRuF19IL8xCR6yjdktR/6QMucsD6Wg1365vrtX5Mn5HWXyeXkUFtfBYaZZUYeQDchRrwWwjAdsK
svgoolZ7o2hKNYqcKO0aX8L25voo1s4nvsnvYSyOXpAKQaXnRMCMqrPHVxzrbe/mF1f2Ae0NesmF
095g0n3YeqCslMdpk5xFXhzDhtSPI9APNtL/9ib9k7c3yOwwcHI3Rrm6aX/H0hadST2PkOVUiNU7
ytcYAxQQ5px98hMohehTVjpYPqOG9CY/ZL+uh17dxTTtSaANiqjvT9Kz8x+jGCtAxRkNGeRSpyx9
QA/DBSeG1FKJ9ze43rSVNvP21S1gwnfiuWOCrllklHWNHG458WxAB9DO7ZnzpO1bMEwp9/hEIcne
JnasrtUZOQXiRPsIEJC6WJaxXIMMLvk3ogzeu0439tz7e+PDmXgWY7Fa80gJ/XziBJEP1U1zB6LX
Ll68G4O+Sudie+sWB/W4za1anU5LFhGhALenLFnaPp45XCxW7Y4S2G8JF3Lkp1IkLK6vldUZPAuz
OFIwe1fBdxNGmN5EwJE+ZunXI0jrITQVsVVVQV9kkY6outjVaNnNBYnsxsrtYp8fstvuNDnWyTwW
B3+n/aMTxvodcv5JZzsAEaawxOivdqM76wWJcPMgu/5JfJo5Y6iNSaeWjrfkYv+22yJWrX+336Hn
f38WOsg7HKETRttND5n8q1C+5dqX6zO6erKcjW7xzfy67AXkaVn1iOojWOZU0o8Y/ZtE807XI61+
O01kffDxKLksawFRZWQj+j1zCiX2X7AXPs1AuTjZT04lHj0bActd/HMj6EqyjNytPAPV+CcMvMsp
RPlMtGKewW6zR5TOskvd1itb29eH5igO+xY5Jjc54Xi8t7aLWGurFUEVizYfHFXVWARvENXwWxyp
3FqvT8g6YgNqFBsH9NoaOY+xWJ4wU/A0QkjP7du7ukudyvoKHGNj360PRFfoxBji3K68nMUK41gq
j0njCtjRJD/8wdsIsFba5GT6HUG+jCBWAfDVPJ1f48i3x7cWpL69t0MhJwf5z62aHSJhK+ja4jgP
uvg+pjBWohUwLFUTHawFX7wqZUF2zxgq7IQMZcEJM5BG3E9a/egZyquVDEcUANDjz7L7IFMehqx+
bpJxY6usf9Pfk7H4psYoRJBc+F1y8pb3z4XY2mr7en1nrMeg7gBclONUXKQvelUAZalRDRrUP/Mx
f1Ka4IBx+e6/iiItEhfRryPE9IiC/QRGrfXOwhcBkfiNL7kxmPdc7eygzNtagvIu1O4QVV+CXEWI
NYFe0rXlRqD1FfPvWXuvBJwHUgSwvh6BlBRJTl16000V2EAS/PSD7DYM6601+nFklgFnHdykNOdB
y/Or8rVSiDHbda0eiolxmArPLtS3v/uVCMKDRpQAaCra8k3Y6FAqCwwGXBhue70q7Qqm56BttMg+
zt0cBYA0uGwNSvTiEClhYYZ9AeQ0CURkFMud0cc7DdrDGI6wZ56vj2lev5ep1mW0xYEC8TovI4Fo
8tDiu/UDB0qcfMDDjwj54zCc8FIo/roe8+MxSUxDFpElgIKA5d7lIYajIQBtZPHdCCNsJNntdhNv
9/G+vgix3FDRYEieFUqj66l7xTxMOxhf9eTSpdhXt8g0NidYkYojfg628crzlC2mlGRcn6VxAVVI
s+rCeToiqEbqT705Y6abnVHtVHe6Ndzmr36Hnl+wDbf7+PawLN7ac0ft/Sm8iOeHXdsVQT26IUSF
79oj79T93NJtTqgIRo3dOf0O5cKfCWnzVuq18rwjOLY9xgxa5nhcBG86Mk04q6PLd0b+EaMttfuM
S9HNYIhQxR6CPvpzTHCd7YQ3QHOfrq+k+W9fTLXFbagZczpt6Mt2Is71UsJ2mTCU6B0NEpqvfFbL
1u3DwpGQEe3RyjK9LeWWFRAWFb7fYZfvzBZfBUT7gsmVR0eCXP9H/Vw6w8/sVut2sOq/ov5tNnZy
mJSNc/Xj/a8Dm9HQtQCbbYnUwy/XFvzivjFSC4LaSdqr7nBU8Ou4mZ7/BcJqvolbV8aHvboIuHiK
VVKFJZLJYkZ/02l7wU1RP/2bH3ERYrGE0tYSe68lhKgMToY1ZJ7cpJp2MPR93O5DZbCVTejjhz1z
EZMC0uU8NsCoqePMe/SkngBYnaS7mQDTOVC3tQeSX6DGkR080wWqthAs16cU+s9lbPjbQhpRJXMT
f7Ib88WCo3Z9RteXyXxFWbomix+ql4KK2xLiXohMgh+rQwQ1Zq4G4pLJ6+A2jngUt7pbH58t84ye
hVy8kCYZMzylM8b3Ok/yBy46xMSK49Tv9H0F8HKzsjSnnRebfxFxsRekoQwFCflHkECO9aLszR/1
QaDNb0zHf1HHNtVlPtwqi4iLzSCNKqx3nzH2Tv5KXQCVvT/TE24i9uAMbo3v7Rukpc3GyYfkZhF2
sUECyLKa0BO2MJJ90kS7iKonZaiNJPTjsXYZZ3lpapZQJNS3mNBTeDTgJn8P3eJn39r0UEAFk5Ly
+Bt/bn3ID4f4IuxiP0idP9VtS9joBuFZkP79PjjiF3vc2BTznr6yXpZJae8NXdPKrBeMox+yfXds
99lDQy1ki9b4DpS5FmnxYGobMSzikkjJXf887Mk+jinc1WP+kLo1W8Fz8DGAiUKLJrbTe9q9v2ZQ
fuxggDe+jDNYxN1qKH4sqi2meT6WznLyLNBVSG/8KPP7REqS20G100/+rXKkpRu6M0DGs8aZYmGH
+63jYW3n8CoGugyxyKSVexl8yPVJzjJS52qAVZoHb77YhdikCrP5uvF334WM9DzYnKCdjRTiCNul
J7/06HPoRuSqKs/k6evGelo7f87DLL5yEJgmskWEwUzFVe4Aywb7+SSQHOtVvBM3eTfv+2+5rM4D
Lr8gygEgaAk4JF/EQt51mnUYDZ7liJQEzfeiC50K6zU5UJzrQ127Lc8DzwfU2YTK6Cf0uk823dXP
uJPuYeYAyyjjvTK+yEXsjEX77XrEtSPvPOLiNkkSjdwuZ73EJFXmKWl/DFu5o7S+JukHAEdWqB4u
1qSGiYM0hSMMzV3+Q8wP9XcQs04JBzYV4TPaIvScLSba2lmn8FL9/zEXS1NQrbaM58ddmYMVaz+J
ZubIwxc9+SROdxVWp0r8dH0m17KN84iLVdqVZtRUek/EvrtVhKqz0ZkpNhKOrSDLlZljcGVYDKtH
pUQaeyfL+sN/N47FGozSAKTbxDiKmOprnzhD8eV6hNUT8nyqFosOldRRq+YQeNDnoz191ZGUsNvn
6a26De+iel/eAIsHJHTMnM3Mfms1LrKZQkH5SMmZwuAO6x7tK56JX5C4ju9Hhfu3xK/mLt+jXhdt
tui2Pt4iq0nAG+W58b4mU1dP5X1Xmxsfb3OvLVIYjzd/WyLd6dLjfBBSJ8hs5RMCErvxrkW+e09h
2+FM2eaFrR8k/95wxiLR94tUMVOVwXmzazl2QFpxqyqP11fO6gyasoGeqfVetrk8H/Uu8IJknkGv
/FUnT14u/pP9dRZgsTJxl/RBunNUSSr05+bbLHnyD4ZgwbNGKVLHGnqx/OKJh5dsdGQHwU3doDbf
9bvrEVa/xFmExTJDcnqA2kyEpMdx3Cf5ENPn2FC2qKOr1/JZnMVSs7ANrTO87kjSJwTs//ftg6nZ
RGaDIdNu81mwEXG5xooRD2l81eaIPevMxrFgfpob4ONmU8sfmHVtXMgfyy5zivN7kMbi7koR//FE
jf0kQ93TbnNyR5ADNj380xakZ/VYRCCEggfgTP6wOHl1E3ciPSTtEFHEtzX6zD+0PfY2zq/kh3XA
YFEBLrb96lm7Ks/DLtY8pC/dgPqFuEHdnjooXSVujXHw2CmTXdeKYKd18jp2w1/Xl+n81y6TLFVE
LRWGkip/EEYxemUo4rZltHFzmIEfuhc9N/X42hvtr+uh1nbEeajFrRkbA3zuuiGBNPKvox6eqPjv
kOV5uR5m9WlOHRKDedmgeL0E5IhhpEUxdAE6innmhvo+vE1oGnV2ufNe8FNIQ3cbJ7A2OMsUdaYS
2tgHvQ+vrfH8GgQq8l5308hR+lXDHquK+j82Rre2TtBjpwoJVgsByMVW6BthjLAonUeH8lB0U9wM
5o3VwnvG5+RQ/JX9yJ8k6SD9Jb02h20g8Uc9GbbiefxFStd3apn0cwUd3ICr7HxXyE+GdtJATvOL
bOuLjvGl49n5Ls1sa6dRcrZ2+A4etBcRa7WHJtxoIKxWf85/0XxenaXrXaz2UYWt1Ttkd/ic4/TL
+ZDeKK78JvnIdGy97j4iEBdzsFjJER4utfevVHrY5Z9qxz/pd1gC/Dn8RKDwOz5URW3PtG/9k4e+
zA6MpG19m/5+qgt2HG6JZunIgS5r0ZZY6H2tcQ6LengrpMZ3UcF58fpyW1nWsygy9V/q7URZrDa5
yIMYo1RuYr10gvLnIKIyHJfP16OsbVlJwnIH3xbLnKH5l5+wbcM06LP3RR1/wuFGa26QboW+L+/b
EOjNA+Ssw+atMi/Vxdl3EXVxRSPYqoedx5Eb5TxpvdNMEdNwmbT7XVPb8nGzJDOvxGsBF3d1OKEz
GQ/sHfGUfpI+RzvBqb/OMg+iXWCgvVmZWbs3z0doLtLBtJ1dt+bDotsre6v72h7A0jOpVfgVC6uN
rHflKuEOQf4HnQCZTtdidHls5loW62Q8VmyXPg4MdXZA8Gsnj8nx+oJZW5aShgDuDLuk9TT/+7Mt
b2R1OUnWvF6EWWNOxcmo0UMLixXz78IudSbwLNLiWh4qTE58n5d5aQI2BgXTJq68lVCvHWF0swCY
QUpmly37HF2X9bQdtPltLu2nG07QW8wwb+dPle99wdn6VGu1z4uAi6XPpW9i3UrAbu8fuxfl1n8G
VnFn0s8RDuljVP4Hhc+PgPh5Ls9GuVggJRKTSmwRFC+5vepgZEUBojnNOI7+52YBcHWz/Tsa1frL
NZImMzRlHuK7CA4qMUZ+nOvl8n68ARZZS85WyPmU+rC9actphjxT/pYyGYIWN72Mjq0r5Z81/2HE
pnTAVLEJXvp2Iw1Y3QBnoRY3kCb4QuVbhCqHCa89Vn5O+68JnOv7bP5rro1osc90KTKT3KASBvr9
0RDLtzTXN26x9VVxNpTFDhuzCjuuQqHMh9+qXYMK35cHywWu4X8WUUUbt+gtq+fUWcDFZaNrsYAe
NHPXpaIjad+n7vsY/NC2QGbzFro2d4stlqaipqUiYXLBfKLAF9qFzD2daW4ISqTV+2M6/KNzEZSB
hfmAQStskZyl+oDL0kjM2qodAUANAp22hEH59WWxfl6dxVmkXErqD1Kf8828LxgwSjtyg9gRXjvX
OFWf9Ntwv1VIXF/vvwe2XO+m4Wt6RMAy0u3OQmEKY6Gp32KOryxGWRehlcmKpRu8HxYDq/RmrOJM
m5l5/WvKq/bX3Oqi8015dFNk4+PuIticSmpk8wbH/uUJJXbmIHYylB3t0TtkezTecnprs3DB3BEJ
kW1w/LeNL/cx57mIuWx6CWg/D1kqAb2SoO5qx/QeiWXEJw14bbOlwlau/PHDyUwkLdlZ8xIFjMWE
ev0QSIqE+i5elQiMo48Ugo7tb64Pa20mz6Mslkcc6thwimT+fZnaovCohK/XA8yf4nIzI1PHAGjn
rCkg6fjFIpAqddyXOnni3EyT9+o/cIbQL+MsBoLHJE+/8j3OsMNVEjdJnljgN6kd9vtxhw+8Q2Xv
PyAurEyhISuIRTJM6Or64qhXhwD7wJGFURutfwIpZzi+aYQ2biuekwVC7+pNSei2Qr8Ilfb+UEWC
/4LucbzP6qL8YonJdDRzpfvbdxAqLZAhDSQsCfZ+Fp3lemop0KTNxMEdlFa9qdJSdLNa8TaIQms7
f762lZnurX/EEDRJHUx6qM9Q0+iz7E5HHyK7CTew+k9qaB9TBdnUqC4hazRjp5Y008wyqKGWFQdm
4xQ3yq4sbfEbhn7yH+ILhrPIgQo3QwSv3Q62RSlWFrOpcexA3WNFfxBVGqqe63YiuGZ7z4B2mt2w
qz/JJZU8yHO5Y7jRj+rV/yPAqzfhHbR1mH+8GRn8WfzFIleC2Ku0HKNmzXuOkwBkMmr5fvrVj2VH
VniDBePfv7DmkKoCUk1Bd3dZNbFaNVS9ouk41wESpyjUkHnSvFQY33uVdKspvnLukcwjucqxZKDA
ujjb6cFBsY8j1Dp1Fm1WW7YvBficVltQ0I/ZDCP7HWhZje2KGG3nLOkoa2EenpWnyjI/4xc72b7q
b5yCG4NalmFRfI6mvow7V9B/WL26gxlgi1ul+dWtcTagRQ5T5EpcYfLKzOHTO+afgduhcv5iZG9e
Wv79s+Vi8ha3k4D9qNFY81fqB1tO4DtGG72StSkzUZqyRPoZKI0uks3K65RSDUIWXvwiG0+q0Oyy
LNtdv53Wpuw8yCLVDDKhMNWWIEn17AGBHBosWeIBZxj+zP+/Hm3l8ShzSCKmTH0Vy5Yl3cYISt8o
Er+Dh+V/QiTWDnYm8pv4wez/Mxeo9Un8HXBxYHhlAZIjJ2BUPVvWczAJ9tj+dX1Ua/vofFDzbzi7
Zkp8k1VTIEauFLtQTJ7FMt5FafZdHKeNctfKVTvzhcmfmT79AzokKdOqlZEycUutfs4qBS5D3v6X
MRa7qBNThZZJwAWj5c4oN84o+Burbu0YN/EfwoHI4lm/1KqrdCvjCcowcg8Tdrw1eqO7E5MfavMG
vOkx6sT99U+0UiZk4f2OuFTsMaOgtKqJiBn+5IldAZ8SXG9fCrDqx11wWzktafrGMD+SSYE2n0dd
1EB9XepELFZa0IWRvHv3lYp24aFEjvAmvZ87UZOjOfqxJlvYSxuZ7crWBu1M3gzeF6besqime5bR
B1k9uPjZ7owBvZsgK//A4ih1hjzn82LntXEornxXizSQ7tcMMv5A7o+wTQosycPczcq0m0FKAhzA
g+ohm6TsZhK1aNflvn8UPG2L4bLyruRWFKF34mjHH5Z1MGT4qmKM/AFdgeZOdHu0NnazSINpTz+6
uUK6VQNeSYWYWo2jGaUb/QM2X5K1VAqEkoC+d2pKbDI8TKp1LzzhvfFrwkByF+BBXkx4h11fzCtn
Gvozigo6DALahwRh1rWclDoecELSd01VHNDUfPC8zQr+ChZh1tVA0gRyBRLNSyyaVWNJiHfNDI5V
T82N7pROGNvm0yxlme/oED96b+GmtvdK6fky7OIAMvtkEso5rHiaRXkRLz8Y7hwxOG3lkytIsctY
i2u81wYZEkJFOaItTHsI4sNk9FBW7gvhazKkTjv5r5onvGSycLz+FVeO8ovJnf/92a0hhbGfSAmR
jfKr4cm7Bj/v6xFW7qXZLYLLlkMAK4FFAoEfvD7qZkHrWwBWjHzJqbWU5+H/Mfddy5HjWra/MtHv
7EsLkhNzzgPJ9EYmZeuFIakk0MLSgPz6u7K653RJpduaM083oqO6VMokSBDY2GbttSbW7maNMtPf
j/bp85AzNRIKqCgIfzgFvWpUEdTDATsyULWxh3vthl919f1Kcko8YKch1HkGj0Aw88MgrTeOvCir
cwkzAhPQYt6DtTHPRAshCL6Vr+WBrvzkR1oY2uLz/usK3icr5nwLkLQ7C4miiPZhxaBfxmUFt4AO
dwKZjA0JjjNkO9eNq+lej8Y5yNxBmMA7Z9W7c74RhTFfHCy/2lncA7pY4IGe8wofQwS3Oasruy02
ZtAPqecjnTCWSx84VejEJHMN7SfTyC8G/cTEvhv1Y7zAB1tXaB9G7TbpocqIZIydnPvnw9W0UQe6
DL4Y8Nf1+368D6eno8KczWiGXMjJz1q0/qUamj7AVUAsuYmAhvr7BfyrWX0/3Aezo3sy0WCo0R0U
hTeCViax22LhdOFXPX//j4lEqQt8KSD5+yheALUvIWKfAUJ0CB+8PXgPUgIlVPr9zPj9NenpJ173
+cn+Nd5HfUs6VjyE3OEfHQeORtLgTGDUZ2GUShDQnWmp4st/P313HhQ6JsiNIHz+2ANoel4XLcV0
zsy7ioN5D7xGEhdf6fN8Arp5P855Ff1kR/UofMs1GOfMuHyGMqhg5YJHPSXJGUrg3OHcWHhjYl+z
8X+1Yv56xA8GdhCDFUDrD0PThxDo3rOcl6f9L0b55Bh+/4Rna/DTE84yBluHi2HOxCAlKJPsenEW
gjlnIaAllyegI4FEcBt94TR/vv/+erwPiQgoODmB0TC2jXvk+ZrT+7JAudn7AoXx+b771zAf88oQ
2CtiKrHNQYq7pW64MzPJ6FfYns9N5l+jfDAmc2VDmTPEw7QQ+0PSUaTzJJd5n68sbj83kN9OB/IV
P8evZ+K7N/cjc/jTm5OttujI8OZMXd5bHo+yxva/zFB9+p5QBziXbpCX+1h5cFTjqXnABEJ6ZUVk
EiLT/AgywlQcvTYLABGIN+4KODD51R7/YTneJ7fPBxA6vtFRjLr9x7bCNgd3cd7hMHSiqt4XeU/T
QlHoqHXOlKd2lUOGRg230TmtANG1AyuGOvUYf+VUXEFwbUKJCeqfbY72joIbfgUnFKKdDrr1Z985
EWmrzLKUk8RNNCasDRvohClIWDYSxdjZoqkk/o1tYKj9ps6BqJ7a+6KF/lk8d+YEsuA5mZygfzE2
qpx+xOSGhqOfQKynWInSst4CQeIvoqBfAy9kbSAVBpQr/HP46O/3q93QLpoMxYKuX2SeQ5dzSnmk
kqaEQFUHD/rvz61PYluMBx5t0O394CX/MN6IiZuDujcotUqwFlEVHxWU3RZGWeMpp6PJAtcbtg31
yVKzqUjkeYK6eIoudaQhHs3G6ULEgn7lrn22sxE8nOk6QYKDCsH7iQC2X5WjmSFQJ0TCRL6hLE54
MH8xAZ/tsp+Hcd8PExFSQ2kYaX7PlBI6S120tKB1+wVc9jMD8vMoH/y+PhiEE1AHxYTGWriAAUjx
FIBlnpBFD77H8e7v3+pnmxrdll7on2E4v3i6Vh+Ktrdds3BdLFQQJzZD6pgqld3whZv12VtCTp1E
Lt4RfNoPZp7Dz5SlPZkFda7sxktkjPxINP0vNkXgAwiGFmQUSj4yMNXlBC5aNOYvmJqXIbRGxXSw
fCQmpnvafulhfbYkfh7tw5KYVRRDRwyjnU0imjig2oekJqJICiin/+CkAFdYZvtVwufTqfzpIT+s
kbB3IuNzDFt4cFEN2tqjKJHsi5X4aQgSEBcMNMRHc/PHzI6EMPwo/4CpDgiAztJT475dft2f9yvd
LuKtn0b6SP7qKuHOcYkH6jJgI2foeokTiDfOZOQaNAsJ6CizeDOsoHy1oEvr5u/3wKdv8a/n/MgD
2+aMV5ZdTAsK/mJEl0drIK9/P8SnvjjWPJCK4AUIQCTx3ngUY5/XI8MJdl4pECxeivE7knObs1Os
y2XnZ5X/xYb7dGuD8iCEwQ5BnPhhSMvvrdF4iN4qoAWsYV5JFZ7cIAfTYH71xeOdTezHA5qcKc9s
qF6Bde3D5i61LMpO4vEYHLltmZdq5bqTuut4KJdT2/DMn0n9FnSFsynjLr62sIH32urY9y/u5LNT
EchqhMwhgh73Y9xsl35ctkGEUwoyitMhegrugdMcKDqt0U/Jk2iHpZS5UAlmX5iez5YRgEw4I0MI
agBK8P4V4yFrTiVMaRRO5a2kNb2IexJ98VZ/zQd6wNQiGQhKNKRbf8m2KCQDHeICSDA6+aUzSf08
zVS/FRAirqBSCdqJzikL8GOCYinITGDJ5RdTfLZqH142mKFR7/ZxYgCG8uFlt3OjGQWudwEJrWUz
gZTajha0zY8ueHjYVGcGahNQMF5qI1ZlEF5D6Hr19/fwiQV0kGqGaUJW9Nwi9n6uayLimFXIihJZ
rm0PDbN+IZrU8eavRJ++Gun81n/yrbvZoWTwFbKg1j2UcBNdXQv6FT/AJ1v13eN82Kq69CM+aTxO
NZjXAvzKSeXedpUVJICefWHWPx0LQBGw85xBBB+LIqNXgOE0YBAWnUqzEH087D3pWlcE2qOpKKVY
/PuvCqgIYBbO+d1fANqMuZWvzm4jm6wL4PXuVITdpyr+1Wn82ZsKUbYOQQwPqraPy7LAowRDj4Fc
a2iu0f4ld1NucZ74/iy+2AOf7HVkxc57IEL/Dezr+1XhVUhRQQAd68/OddILYCEYRvoxc//nxfwn
feWXf2wp/c//ws8vXEyqpEX34cd/HsoXBTbKt+6/zl/718fef+mfF+KVnTr1+todnsTHT777Iq7/
5/jZU/f07ocF60A2ddW/qun6VfdN92MQ3On5k//TX/7H64+r3Ezi9R+/vXAIrZ+vRkvOfvvzV5vv
//gNMJmfFtH5+n/+8vjU4nsHqGa9sleq+C9fen3SHb5v/w6gBHwSeCawQefpH1/Pv3Ci38+YEXi0
6KuBKYZdgKZ3V/zjN9/7Pfijt8c7uzM/ENkoWv74lfM7GNXP5C0AeoGdkZDf/vvR372kv17af7C+
veQl6zSGBCjpnYFEuRTpWj92UCLCnaB68sFA5t0wNqXTgD6grk6W5nth6p3NhkzY94MJEhS1Do4V
rklO7pjfr6NCXMVNkFot5P9AgjcQcZBeqRPwn10I6BOklbSh3O1PaW0ztJrLFeooLKEVh0BNYSV1
fxvVFnCbQwWFcau8j1BX7VHKTyivbrt+ClNAbwV4W9gRRQ+SyNk/9c6A/hfp9CmYAHFeWOOOt+JW
Nt6mRXjPC+Q/i7Z66FoRpf1gZwBSXRJmrgbdvsaxPydjPkNs24739czBg1jyVUn4U0ObOmkYamJR
u0VBsEgDBH1JGfFHph9NWV9XDYSBXC2hI1Dm24i2YyLr6DHP+ydf6V09qAcysJNu1lXZPtJiuuFu
3KVmHOQOpxzNorYaHgsaqGSSU0YlqAsqgtheB02xa8r2nnYsv7NlPqSG9ebCKUywlG2nD10einUu
2GlyRA5i7puirL9Zit3K2E66Wj3SGH0BvWX3GZp2WEJ8EPLKG38qraRHgS6JZ/gSunKu/Mm9nYC4
A5YBB++gdXXR0DGD3d3kfSyT2cmLRdEaZJKtoUrBUTQn7hA9Tl0sln2cXzsCStKzd+eR55BUJgv9
BjCrQKBsCgquWPp1Ohc6ypzy2sKnHMimlCbQy74GbLuEanrSeOiKVs3SMZGVtlN+HczhU9nVGQiM
D0UEiXfqA/sWxXkSt8Ysy4Bl+URQzcubl2K+JyXwxVReljVkeKLRgRZRbb57Y74DjV+dVE2w0iQA
kLAsAZ7QTrzx+EWlCGS7/NcZXC+Luc3vje6QcDFL3fY8cYt64XvzQ0zYlvodmmObe2jGJbgo33D4
RJvCfwucGrSnNWfr2SUpzqMFtZtu2YfxU0jaw0SaDNXOO6Nrldqk+y4c7yLuQJ412iYFAfR3pNBU
UglI+6Ap8FYalpiSD8nQCJpJjz3M2i2TAp1WdQ1a9fhYG3mvNFtHNvi1p/kQm/zJa7zjJOdb4otD
XDly61Uc9Fy+va78ftczC7HH5G6mztsJX4EGnF54zQDGN+K8DGDrMA57hL6lTBox9wsxjgCH04Pq
gh10vB8itwySlkM0mBxkDIn5Vvsd0o2hD/QnaIBxM0Mzn0RRbX28oGQSCPUZC006kW924V7iyORJ
6Qtv3YnoecT6X4As5b5CK7DSYA6Lx51TL8E/9d04oBfz0QlalxoaFdy8AtqB5u3bWUb7XErQXxTh
ruD9zi9TR81Xbl8uY+wd07r3Xt2BFTJ/VK71Rs8XgXYN6pPNatDjbRXKDbfzLKjGLitr6WSMkEuH
QDJjBj1domvyvZ5etA8m57LTJ6sdjtE0nOoJj+HOT6DffBkmc/I71iWwxVu/yeu0vMfkdS04+KWy
wS01bBwTPsd2tWgYe2oZmZeWcqEtQZssFgNkKZVK3RHFkiIHMBeruo6xxovW2QYNx9Ppi8GE94Tv
7Jgf2n4fQ3/adq1tAKLUaKDLLmRoAMwXIVwOgMLXhsSrKKZHvz7ySa6EN66bxl9ISpcgzswitPRP
HtoGPX8RDGBHiSHDGQH4D0B3B4aoOs4oVD9GcQnumkxX9LYcvYUoh72e2sS38tS1zGbI2WYIi9S9
y6N82Zpuj229Ljz07M5Bdv6mM/qLKEA/8hBkgSrAXVatxrncEeeqmlnqgz2ksy6c+pZ4j74/rWum
VmGvM4zvM5JV4sHYbDsV9iV4l1YM5Yge0jvBWB4htpkVbM5YGW95Hq0H272wh40fmXWO8GxkfFcN
ZGk3bO0L2DfmL7saDDeYkx4kobQgWehCl850xx4IdmSvQa+rVufLwRVf0J6JxOnYdvaQZaz8i16r
XW8F+wZ9hRLK30PbHuLhLa92klQZrS8FReJ0otfY5lkVjOve5ZuJ8wVc+02DTDWHMQuHbRFAW5XZ
azSlLlSNA0TQ5Vw0P2Yrj8ymlc7q/P/BKp56Ph4tuuj0wyCh4YwmE5vSW7tG1w76oCxWrgzJT0bo
Fe3JKqruR1btazkuz/Naafy6m0DIzYAtHxemDzJHB1nk6zRWyCgXauEWF9yE63wI14KLC9LFYVI7
7k7aXRJN4qU4K8KENb+sQnosmAMWgxiIY7lwrO+zWY0kP8hg5MlkNQdaP5yxx4VSBwlL5OKAjALk
jDnvb7nXPKDefOs13bfzz6rmDw2ZLi3bu8iJdy+4dcJbSQPlZaprD51pL31TX9Y2ve50e6kauUMv
BU7IPY/IkfbFzUyKVMdsbYvpNmTxUbjeNgYx3SSaSzWgtY+A8KFgl8YMt1NEb2oY0cZDo2jXrWKZ
P7olPjcPt1boXjpzsachhC4JP8y0gpWp2k2PwKR07m0nP7jmWREssc5eRaX+1k3Nc5wDr+uajDoU
ZEuDWz0wZl0JILXD4bonzg7JlnTyzLWHa1hDfvJkm+raOgYv5UQXc69XjgGRn2NvK60zwdCA6Pjw
Z65YrBaVz9Je+6lfT5tY2Gs5j0uPxnvSjIep3fpRtXJ1fz14SNICBbRU3sL2mxVKiCsmyqtKxNu5
Gq5n6sOI0ruYMuDG0TlHq2Xu2EBB8l2rxsVES+jGLTlevT2zV/sxEvV1U0VHJsINkdOT74/XTXcs
BUS16uIeKIJHpWsBuRb7srUfCpF1dbeTFjuEsktpkPEDFdMWR/V1G5r7KaquznuGODoj3H/Nsexa
yneF7VxKz6xn6DPUKSm9U9fB4SDOATid50aat9H0WV7NeyHmu1AV93XcbFu//9b4ziXkoWJq7UeP
HUoOejlAIxd5qfcx7yDbpNNinFZIEayVoAvg1jM16GM12w983JXxk9utuvmQo1exRhUccvAgyd9w
OS4kJgU8tdcTsqnKnre+jFYN5RSujYHMEd/JkB36EMs6LOmFAelvWNcokoIMoG7yb7J5jrxhqdDQ
5uxMMaU2LZPJ70/aqq6oPT8I4BdGt7ITODAbK2zWY7FWzZT2ynv2DV3VlXvTFRaeCXsuH2J4xtUI
DnpvPfv9dVm4cJAjLzEUnIjU91JfwRvw2qJLrLB+luIWWJ/E4WxLyHhx7sshfYIa14KG7qLM6weU
BtdUiwtEsSja6b3O0eP75I3ayQq3v0V94brs68tJkXUVtjCQmL0i3tja2c21t6tjdbSc6AhQ8OXI
ycbqTjjG9m1pbgsZHSMfr9tKmA5OOABvG23dgp3i1jfYFKyDdXnThXUaHSebGmutinAfV+EtDMip
ofC2Q7MhgqbEzU/VHJ2KeLp3o+qyhzSWX8yb3IXLVrWXZoTtmP20nuixGesqZZqphRAvCFbsDbjg
n0aQVSVBJ0g6Syj+TPXK0TduHlZJ2+YgY6k46KqKfUNQzKqjK+VPoB3pw31b1QfdX439uubFdzDg
Qml+CknqQfIjq2p/yXMcw1oGy864gPOaadd5+cbR4UGNSMThJoOGHHJbrRkNruwcn+KcNKnMQQgS
iWsTqAlOB/D92IEmKZx0qoC1gc9tYwmwIgWj6Fox6W6nGL6OZcotCQHkpWEKmdEevk5YJ1T3ZQZF
YOjgdSapLLk3A6RiYgJAO+x5uFRTngyB3MOxHvdsrFEqFGbOIBbpZDaWkgK7zyDYPs+DvcPLIeOg
Ekjn4EJQ+dgH9Fq3oP4Jqi5PXHVrpqJJEILGSUk9JPzRgxLYzdoPxltN2KEV2CIddCcYj4Atm0m0
DIpqzaGULFq1QMw/ZTZqjPtuQJTllUczt2IZ+U279B21Y07IUgReiyHEgdxZ57plGVAEFcNTTiRI
OOGj2+h4tztoXzlQFOiKqE9FTRbctRc20y8ajJ3e4K/mvAKrHlKTSTH0j2omQIO6al7FeM2VHU3o
iImaZLYlAPMN3Iq4OZge9QQ7SItWewuDQ72RrFjbIV+acIjSspdDOmO3Nc+uB736ebKd5dALbMZ0
cOVdlXtvzlC82rldZSGxEuSLexi+EeFQEF7OYW0n3ILYsAVw0b7uKDSalII+YQQrVc3znHEjhrTr
3kpQOaSqkPPFGEPrB09iknEInZUQpliGIeV4v4CBhqPeVIaYtTKsRhNXXq7RZ5UvXWcCGyykg5Io
R5zbynNpMuhTz4MNVUa4Fz46v4UK2kWYt/BnQjQRzUxkPh9isCFX5U567k0zEJST8ayZ4nJhy2Hc
l841EbK+5RpQoZpAbTuYtb/glaOWQTvVy8nygHyRJQgac4CnWjbZKax2l7bxsyWwFFHIfM11v2tQ
G91GGq2QFqiRsNQrgagTa9FCy/UigDuQNCEEGyo6XUGqIgelblElDS1NZo/dmIz1Bi8hX9qjHhcl
to0T1s1elIDHerz+TscYbNVmSiJn7jb1FMl1X0cb6dZzEjhXcWujbhuV0BeLY8RLDgK9mt7OgJws
vAGcLmMLAsI4RvDoxhZYdHPsRrtb2QS6KogIvcuqKNLCs8p1F/h6k6tN7c6IqmCA2viiNrSFwR3A
v0uYXvmgxW0jnfZt5SZ6ZE/9AG6OuR4TcJaMePdNm8lBHOBXvsUkdXIHNbWoHO5VH94R4b0OQ1U8
+UXWRHm8KXJl0s70+gIAAD+RDk77EPKl+xFlwFUTl6+wqdMF3gZD6BMvZb8hfRVt1UTQBar0n38T
UdRvHIfBA4T6NZntZtnlbDhNvobE8OimrOL5frCQDYgra9q1E7v0vMLDIgFyE/zzoBmlxXAXMLWM
C9AAKk4BEdL1cKqaS9JG7gbrGPSSHn8WTRucwvgY2Hkq4xbnGKlfLB7xO6pNQl11UWBtbgfjw6BN
dnBdciWTCLJpF3U8o6oYezIRcVBdI6OFZraJJOXkqb0ueJVNvf1C55ZkVgXng7sgueRMJW1Rxbtp
LroUeuLLmRfegTj1eI2IazupNt9YrpyXMZMPJvbbNYQnb62yF1eR+zqHs3WFS3sIfly17swIKGKO
yIagCQrTel0U96MryKoJixcWN/FjEDh3XmfMq3TnVA/zHfGqzTQDJgWi1nSImwIRCogsZI20vbsr
iziCJ9Civ0B/IzgceGnBS19Ju/lWiPYVvk5i1+033TZ3wi+32N5LrucVdzud1rFzNfr+qlO2QFv2
oR6Gw1SoKvFUsA6ZtQgFsGD+NiItTWId32hrilPZ0mUbCvgHAarP1qhlgnz4mitcwK5WQbeliBiA
sJ7YKhDWSx5a25KI67jSr87ckNT2OcbuG8BB+xFWkAIBproqSYYcveHeXMKZhcvZo3t72gNYja5S
mJS0L6LlOMdr8k2O0bLh5ZsV82+R8e71fCjnTDYDUPPldyXUAw6OhQ9oO/XDjVTNCfINw5R/m3JZ
JQ6SSQ4UyhJroriqS2/y2VxYOdsXc7OnVS+ygI83yIHPqensJmkmOxmc6dCa9rkN3JUbzIuSQ1ge
cS5ZeuUByahFzvKtHdj3Uq8aq3pTkXf0Q5V6o7O1WP+996uDXbFNaDkKTTv0GtZkbVXNN+AX7STX
ERYvciKxKt7GxtMJDtWrMsxvzv/3cjfpO3rdNFcoWj8TD+4b/J6Dyush6SSAOAx7HGTI5JiHzV4H
Gt7Sag4Sz0zLFrFnYCPXKZ6FwKdCph7aMoscdTvawOD34Q0SMafYCpej469UFx+i4KIdsWviKtBJ
q+hbHiFqrqoXPvqrhjCo083zXTB12NklVg9vvjW8W7utTp0iQDK1grAkVcWzOwebUiMQpnn9jaLJ
i0fu0ZlxF5yFTVrkAMYW7aa1OfQh7NtGIrEzs2ihZ8wJaxuRKjbcWHZUJbYrPPjGRQHKeTehZqoX
3qyKtJRypcIwzW0HXrHfnOYedW67PBVleAvd5Ewq8F0ovIyxJMlYNc9egwIunjSM2WVdqpNq1cPY
qLVF4+/ORB5bvPy0Zta2D31E7Eh0utENIDrbAVPVS+yOiJNlyJHa48MzWgt2QwtcrzNcDWw5u1hz
sbsm0lqQ8cxB0bZ7pAheYo5HmkTxjG5a4PSmtxCfGEbMDQtAX6WLDaSZfvw9mg0i8CqFaq2hSzlt
mSJXdtTC8BDk5DqU9csgWPstQyQXPWWRHg8zKChKmyadgKfYV9dj0S6CuF5o0h9Y713lATl2TEFS
OMoU9ZPSLmVicK/MpcfKQg+whLhj5K2djizi9sbDfo6iOenReRLhRpmfbwcPI4+MXXYB7jpHviMR
YlhbDb2pAljL8YAGKyvhbbCpSiNwmhTrgoGdM0Q+OG7JRjOs1AZW0hvDzK7vu6495X6DdLe5mJV8
oDZWGbPaE+feVc19OLPdOdcfxaeeYnJyx2rSzg5vUPoaEtOE5+Q7WU/OwooYGmkN7k8YsqkJYjAu
tlZknsMS/kNnObhVfKcEuX46+C+UhEv0e5zTuYmcgELy2d5zxqTLlUw7B3NFZGaVdZdgma6nwkVW
CKoYSnQPk67fiDXQheexO2M3F8inrao8idzt6NRvbthnozUcJCZeF82b1zEvQaUts3NwQUMICV1t
sDNWsAZiDlzi8avXlygBSHYZRsWzfm65jcoGeJGQ4C2s8pma6Fh6zcLv5jvHFQntk0G5j3YVLjkO
hy62ttSKt7Jn30rqXnmRtaDI1MkA63Qi9bPWsK5eMRx2vIMRGEtv21RoMXesRcXOLzSYrpFuSC2/
2Q8DOfY5OynXv8J5eIpptOn7ftlERcZm2DSbP0UjTRTWtJlRZqk6+ZDbfbmy+/r5jVs4y2cEBb61
nWr3qsXCbmyLJQHD3FPtXgE+hY5FAT6fuX8Mozt577B403KEHGM7AgOcQzisq8vvTW9WQ2ClJgo2
TU53ahIP6Eu981V4BKwr0TnidBOFCFM8KNggkiTleBcioSBBEXSejA6JUIPWZtUWqAdUkJzFml6o
bj7Nmp383luXPMQhgi3O8gXn1svQYfVOpkExd0x7M6QyLA9d1W7LwTJJUJbPyPK2HuKV0BvvhuKF
9ArspaDhQG6e3OTtuMuB2R4AYUbirEgiCx3fgYdzLXCGvXUzTf6Rj/wELfel1NaiKcnqiaoqLRp/
LZGKiOr5jvNm4eVkc16y3KVAJjhJFeO4NMGQRqChFTI8Co9sBI1uSgUKCxzfZd4d/DJYj8y9go2H
PwAe58QaNm3cZwEFWVyLxK2NS5WUXU4FOumi7gA+hSLxFew8IJD3cIexJ4lOxl4/GOl9Z9DLtlqJ
1Qus4sDC69KdLwcLrdVDC0l0w4Il63qU0LLcYAUwGawDCzcaRGdD7ZclRKEBBfWR30EmCwGWs8DS
v7CoXWfDUO+hwnBDKjom/ZyHcJ6KAR4IJJ/RFJH4RrdrXdWrgOf6chjWJdUghBRiTK2Z2Vlfe5mO
kdUZsDcXVTMW2egyF4QX9eu/X0G+4S3++1gUfldM/p8VmVev/Fye1R8v9f9hfRlYxr+rL28YlFRf
dfn0c3n5x3f+KC+jY/R324VmLrS6IRuGHrv/ri/Hwe8uwK/oxwl9G71xHuCbfxaYg98JsAAx2CnO
WqvQq8CX/iwwW479ewzSFqAgoKgGgIL/b1WYAXJ5V2CO0MrqEhdQI1DRAQQD7on38AMzu6Oig1tu
R5825gq1L8Qgk80PPZwar3D1RYxSUpCE0UXfGri6wiq/iwCZ+z78PhSg2zESVeA2UMgtuS0/Bo60
1oFBggLpUqsCrbhivrqyHa/dU4IKQ6MPXkFvqMjDI0SF+d6JFckQjUUptLhRlQwkkrjUm/PLsiuR
hLOLEwRhQZXQDKjVWWQeUQrM630rFHaPZwPGDb2ITZfna78uyFb6yNU/+j8+PXklinkyFhnlyhxw
MpoDOAbiJCrafhHogOmsxcPZB861qBed3KgOLLNLkgfBruMV2fV81ukcG/EY5CGytGOjdyhH3dGg
Ggqokvd6h+Pycpy+OT447qD6ext2rjm0svbO1R5/B92cEUcP5pKqQKXoFgBpkFT64scf0bc/ph7X
nBezXS2DqSwfDG+bVd1Zei3gzt7OY3WcByfMoL+27IpgSKCO0aMUJmK1B6w7Tvo+trqNZ+X7Hk16
adMTZBZZaw6KReMhDmsyZn0HlxXwhTU6GKCeymJ7/+OP6Pw3x3h0OTh9W2T+wLN6VCjlDlav9n0U
i4Vszdbro1MXjdU5VSAp2sZklAGv5yJqM3mUzSOvp8R3G2v5YxBS735cORydkGcu2ojxz5fo7XtV
EFfaVVNgL4GJiRIo8jCUZEyB8MQ++FbI6wWq399EDf7SMQ8U6g6YASTqCaievKJPZySOlu10tvFi
LBRKsyOCmVKi+NXkc47aPv6YJpnvgO/688egNBJefJOvaq9DmGecftPnsboaz3/8+LdGdv2m68Jv
3Vgg7WgcH6J3jtoG03zjnX+yu/9L2HU1x60zy1/EKgQCJF83Z62kVfILy7aOGcAIBhD89bdJ+R7b
+qqOX1gAV3GXAGZ6unsicTePEOA2ayUQWM/TMHQ4VgH6Ia1YDLP3X2/9WPftNgHRQvsZnl8suGuX
Crm1QNLsRhSVg5AV5X4c5/mVA41eyyrPVuM0JU3UL7TXVluq6vKScpbvUe2+peW6VByxmrHkZDOf
nEaZ0VPkGMBeupaAxhGqDQMKZg7j9JL3jpywvQx102kRNfBpq1yUXeHZtaqccf/bHviTyPI7cUVM
u8YvXt+0q0DbATId9UH2BZ3+E23Fm7avkujmAKjrCFUVgkkZs6d55INEfRk7L135CRW3thZs5WaO
3nIay1vWxnY7gpG8otMUrSOLozWpXZCykzdADuwuQ+lq/lYvHVq02aAtu7OyDDV8l6J0S9oOdcme
v9advRayGs7ZdHHROOKskQJvTYBW6ZVpN1nv86cKDPnjKJAcmsgjSHqAklVjIu4gD6VXCBKQ8McV
fcsS+FonqKdvKh5hjYR+3b8g0gX+zOW740GeyuukeeRlYf9C1JxPid/eT7DPCcMmLanwfI+iJ/Cn
97PoWwSLbTtsQAsNt8S22Ra5oH+G0ZT6OcrRaihsnPGYMlVcXfjzHlozPsyzXI98l+mxWDku1mla
Bx5Gyl5jgYsTDPKYcnIJhFOEAIa/1ikTU2XaPqgOMiM3pPqVBuJbip/6TuBcEzQ+QmYkiqsB/VPf
u6D7wWkrXmiIQLsg96qw/T1XkbPB/jEckYaOx9DrAzA7+HDPIkUgtankq4ji58xr1frj82MhGY6Z
pPlKcxRELM/pY6v6BzVid4X1bb6KHIpCiZHkkcTtA5ZlgtzIB3m0qrKXgiN0TtoUwk7S63s/8fT9
fK8q2Y+Ax+QY2PgSTweK5WX8iO68Dio/06cJ0X+M04rzbaHc+DyPHFcnH6Nf9z5GkYDooGphlyY6
u1F9YL8U6fcU3aNfweQDLWC63aCf/FikARqxAJBLlJudndIh22gaAdP9OZrv2UxBMZR0wSkTV3i0
qMeGd/lNhxT5Ql9Hx3na5ERvktYtYReDanMb9c9FAsKqoWX0ZR45Rjpvv43U8Oy1bwkzOHqmCw+z
5g7sarMkXuGt53uZ/7dG9NBIfF7/Lhotg6Q5MXsnWdGnqIKb2G2GPHSRelqzJ0PiHrMILg7T8Zv4
A7ww687d9KDqPIyOVCufRz+nJEmQyNmqWDjdwkvb5onpgj9hAvylecqfWeM0ZxSGcNJ0din69NVz
O2yuLZ7SjQ9kbHDb+oGjmu57OblnXOePXRnvHTWoG63LgwMLrh0PenGBwsRfhX1snghO4oUuQvM9
MAGoIjJ5LDv0FYyZP+7GLA2PpRsmm7ECAwztxZKVKRr6yKfR4ACR0xLFjNrIZzj6yPeW1Icmq4q3
psjFopkAW7fDAYsocR8UfNO0Ljl10yUk4QuYpe0CVZzmXoF+fe3H90wIeWeA1y4cCpBWMxwKSMDd
6Bx0dFOJOj2l06fphGifMkb90Z0+VnSPa+7mUTeEB+in8hWynbJ5Y7I9MwNaGJhQHPS7GrupmT4J
O10yrJAzTKoqoKnRQckcKfYUqihQwT8uUTL9w7F3T4sMJ/+/3/Tx7QY8kAULkVMVWRxvjBMfgkrp
8+A66YPy4wi18G5cKRZ2ainarluU2dQ51Mm2CDgMIGyFJKqx2UlQP3tFLY/BsfI4DnlxshFBoS1v
xTkvWvKg3fImg8p9iwYnAU3GcPDAKrL1kmFYqunEny8jCctNJ9wIbKT/v9epsVuSAsHwVitggqWx
+t4GFt6sDWpNbifFRrMWZb/ScR8HI87QxbNLPWjx2MgehEoUPA016pzkcBzHOlMQA63KJss2NVzl
n6ht/5lPgkJ78GFHqe2/j1T+pxoBRyp2j8lFB3xUJACQJP0ZqNsEMdMkGTjUfX6ivWRwozQOSnyI
Y+cl0skK2y2Lfk4jBWITUB7DW+9YBv7OUKeP1/9O65rvIrBCAS8ymL14rXeOp8s8siz1zk1Nh3Mv
FvPtUfQ/pjhwIcdMPcRuyE/cTe/nAsJ8cQfGUZjEXjpPnSp1/kI3p/6firbpGPQA5TOBeBZ2Ivyz
DoXoRLeeH5lNkLjJLkeBDABD9DYCsFtrPqChSxXB3retnhRpUF4Z8uaeAI5fyXwoV7pzmqOpGeL1
aVShDrHEBu0t5xf8wgWkL1IUUzvoepegpn7LAYu+VrccnKnXaEAIR/o8hA5BOeciQFEOGy99Myjl
15kG8TSMwvvEgk0AKCR5gLlKBWfX4CFSPduPYcfBSsp/juZ7w3Qvne5FA80XXIHXJ+s6uZQ+9Ba6
VvrF5u0LyLLhF8erT3ssbPW9KoRadToyKK7m9hxmLF11o8y/P3x6mfRtvu7KvFvoqhK7IvRR2gyS
6IIDoF4DITW3jIJ7S4taf6tLvo3b5Ar4y751ntgOY+B+lakLRA9b/UNOVL9pskHsurJbU+40D45K
ulWRx81mns6XigbbSbfzEWYqSf2TGJERJeg8Noxwh496+EuAcwu2WQL2mfethbpVnRWikXXZuNUt
TL/woIqPTgLqIk+/szQx/yQu/acrVP4yDOijoJG8XSuVwoBAo5JtWEN2jQNaM5Ax+2WkkO7KoK/u
i5ZlyPE4UDTXu0MC/KPPjH0F6THa4PFaJInx96bs+71lFJUkw/s9glOMWMLB6gBBEnVk8SgD55VE
KvlG8qxfxGMSXAfp9jvpZ4jnh+AcBWNzl0wXnlXNne+XzmG6P8/m+2W1L0YvW3mgBYSLCNnTkTbD
LZrirxJ04jvHAV6YpenO64GLz38nAewJrjPx1o4A5SvM6vs2rDn4QRUM/33AP/PUR8v6sK+Lre4i
hVwX+dAaUCRsOzv09Jv/tDRAQbd1OpBbWi+/WBEP++xQCpouIa3Kvxcgu1ZWkZsOQrtIOh/7hAkl
OL+jPs2XbMozxWDk35ROf25rWNJo6kyYz4E/gDAPSfif21o7+iWlwBU3JqfOLg99dcjz4LGwjTm6
sfzhO83WhLl8D4vkGwXm9WQikNtBkrWHBm0ZpjiO0mA39GDZzaFd1tQ/xhHKNBTTC1BPZPwYVmF+
7wfDQvIufuTYuFmXyguH9dkKRlsgNotG3yNMYtfStcOVJZpd0UakubbkGPo5PQVVjpTLFhKYpzsi
Mpky5qzrjuEgkHiAT1teIgIinPdeudK5+xhnAf+LWmTW1PzKrPB+ISaBdh0pAGyo8SdMkddvIiKw
NoM6qjRD2ZwNyLWrF1WFzTe0NfkYTHeI6Vog6fVw+fd1nTQvgwboDIohWti2HQpmckIHPnL2Khy8
Vcrh3Nhm5p8WjIfvPc2ewKNqnmw8PGtDZf9A7XDTIC5/UVJHS1c07va/Dzn/T0XRdMi5nEOFMT8L
DPM//zvkx23DWBgcsjjz11UBh7N0KP/BKk+xvTbeDdCG3hSuo44ueEPnkoDqVEKj96ptdwmmr5Vt
g/okEaDN9XaVJEV88bwcYbQpQczm8I2sOZ4BzoZr2kdLr43js+zRidZGOgR7nEfgWIp8281ICLi4
UP1EBjs4Oq0gTlETBdPAB86v6TUaQvB8UBL2db1nYK0hrAFe8utCKWobPfHBNffq7K7UOdumlWoW
vaHZHZRvIElEYEod3QbfNt2zhY8Un/cWxTyr76xD/5lXOdxqQcChHUPsn7kvQV2iwpTqYAUmZoAc
yOUvfoidHnjj05/fWdS5uw0FAbvGS4ptXkNWF0hw1hcAj8sgB7gSoz+X16MeOx/drDYgyNLpCZnO
+vlebHK7KgSPN0Iad/ffHztWPD7XX0/19LkLpAsAIGGExvFgfxLhmZaCZ4YuC6BhT/DE0NXJyWm9
dw/chDON22DlgE+ygWkveo4EWm+TKYmLKT1p0dQKVIto1SPs3IKZVa1FQThUGMnP6RwdWV6AXQPv
0BSUQRT0BtdD2BpE/CmDbfVu4lqDHpfc12kBFlU65t9ln+w6PBukKr8WmQuNRCjZXeM4/qkyOlkl
ZWQfwMYWCGgjtdfKkBuY5jcCkODbKEO24F2Jgl54s46frtucsafSMyA/B8kZ7YDqNwfklOOcB+hc
equkCpOPTCFwtLf4OBiZyDZ96ufXLgFbNxqifmPhYbEc0Y5vF6SwPp33rlz19SFX7Y8oYvUd+mAs
O+F1j9oHRU/R0tvO0x5y9lOfyy8fs4mawmP73I0E7YPhyrB1QbC5uXlVgQESu1s5TVP0kNuB1xQu
51cZAb2UFRksXIwDaq1s5V0bgX1dV0O2hZdGuGsISqIdl/2p8GIU+ad3uQtadLkD7eBjWrV81+vc
HvIpralMgkK+GMpNHoOaJ3NnI6ad2keWeDbS3iUwkNuiXo7oktLywdBoeEKMuJ93o8ioaM24Xx88
h+3/+9F0/+d8kvAp8eE0IPHUgnLyab9tgesoBLtiW7YQMTnoZnuOkKwA9BuT7yh+TsdnVRTpCkTq
8dw0bgd2YgNKC1CVFNKk1uHnOQKK2/LdtbHdyQq9WhfG9XBCFT7eo9qSlRPx6mEeFbarHxyD030e
FaT9+gGOeBpc6YQVYpmPPcBcnv4TsxzULZyB9zyzB2BE7ioTJocHr0pfc1kdedGHD3h2nWvJ+NMY
V8lrY6Ngm+CMWXeEJa8JFjb8U/GA/vcb539SrvnIVOgkg4MaHmaDzPuUr7SOTVJKVbL9WNJFzBFN
4f17ohU5pkFtr5UQ3VNQVo/IsvI73SXBhNYgssmhdchIt26FMedYquE8j3QAdFOTIT0M3aslrr6B
AcGf/OgVHSJgcgyRK6pmpVx6kRo3pM1eyTiW+3wU5cUB7efEmTn3YbhqPs4wy9f72BtgNCNa/mQ4
g1ahbx4HWLCirBwfO7eJ7xxAtfu0RxnWbcr6IXIcDxm9O0KqApVNmmVLWUGO51dl+/Fz+1HeVW6g
bgaVapA4QnY0VgT3JYuXrWiSm1QiudVe/b2LNVvSj5KHDfkGAWe3darIWc87fgW0e0FSw059mcAU
Uql67wVNsYFNRLqSkFHcJxll61DqcllQrz2AIwh61QQcOYOvH1L0zIqVl9/iiDZ/iUN8lKB+27ER
h3hMSB/9PzjgSIinP+3YKFYQQAqR2ia0qU/gJA4nT3rDx6jIU32wwgVl8/9vVQz8MZ0CBFJRpM9l
XMEcbfocRjf6kUHyeyfD93iKoETHo52BFcZingZp1++123+VbumdwyKSZ0DigfXO8IPxzvNdlODh
EhARtDaaQBAEi4FUH1jIDJQIee8kldg3UdUerAw4Wc7DvCpRZwdwtOKEQXMy8K9lCIFjNgbvoUL0
bbPM3mIvQQdyLKVDHRTOJcgcB7I+R4Jn4K7R/ix4H2P77rHaA8c5HcEopADg8aBumyJ7yHNHHtV0
0a7SeiErF8XruGzWIFeCMksEXcxoRD9VIXwdDB/3SHuNK9J8LSofhGrjwzo8VM2yTaryMR6hrQZj
ILpLSoQFeZ3oYwyA6DDaMvhLTDbHXL/O5vmThg4aBoIC6LMbfE660zyIBGogyZayztnOh6noIaRw
iaGLnEp7dOekp6R6RdLUA5iPHMgZa6DNSDTWoFtUV8gjgwmOrfNu2P8s5gwCTOoOSVM/jPgfUP0J
He/Y+XW4AfBDnoDCgcaOhK1V/EeqUcFwq9DcBSVHsSSxzXOGVtwLAwrUO2HR0jYxRGsyig5sP4e2
c+FrvqRGvhbg92/ytOtWdefVK+NLewk6Yy9eH1ZgkRNydnIwg2xp1ZnIbBEMgzCrgLVmg25dED0Q
mHHhWEP/uQxsnmM+fk8KE/wAAfJqGc+/gqYAF7dMJM9lVSWAlCtzj1A330Dj3Z85etjsPNUmfwme
vP9dieim7IH9x10ZoNT3aaMFsOww8N/Utqwog7k+6orgDpf7tPO+phOIN1/m+2mzdoZnxFkPzhQw
dmAcoqNe7666Ka8sscxBC0V1aFqXSY+GyZI7L0EE8CAig9pQL/q4P1bg4gRKHXC800s9RvTiKUYu
eQ0yIEEv6838wnxvfhUmAeyc2Qfdj2TvkerWRBFstKH2gxQ4qy4eG6ZMtDwIw8KHsmbvBQULCI2H
IEIeDL3vUnozhS3WeUgPMgNvdlRgYM0XMxbQ4XrspmwfILoa/c0cF6DEaKb+2UYP/pZMiAXsNpyl
XzigOE/T1BV2TyzaxsQFSoETs6Xq+m5Zg6B7qRtWXbRqwE3uIvuXRRX8qfqfFhWfxBJT8Z9P7Xk+
bZ+6HLD5lzTd5kWnLt2UkgQ64qAJZQN650zFzpQkX6KCu4u5+qGD6nvX36oJt5zrlXVeoTkn7/mG
twoQv+uecV6ZQ+iCRuUISJubkImjR0u2SBud3PsNbfehhayIIE4YzFhC7wO+ISlstccbUL2govEF
VV9yJ+BnthoqQPRJQtKHoI4HxM5Ru5+n88W29aIv8/7q5RmKcHDNXlfhiFBuutipOrwtfXP0QWK6
ZG0mHkda4+mM4eXhiC57MDiRt55Xs22E3lVPyPueQxDXFg7cbe/qBDYLcgSbRuDxfmGZLiYGXnOZ
GQZ9NJSXmpOrLkq6n2fz/ZSHOAjbrNuiBYG8Sj9az/jtDOmaErywosx3prQB3TR80onR8UHV8itC
iuIyR6kV51+DEVk9FOGv5BsQbvdroJHusRHmS3HtDQ9wx/4LtCv/dEFBRo/ewgyxJbp4euhVPhtG
/pbT077xKkR80BSFBgr/GvHBgLb2Pm+bK+syxIl9kAM2KgfqHeeENZiy1kx0+T70+KnIonptZ8ij
yxAkSgcRpW0iEy9B+oIb4tiSVQPWF80D7zRjIIPi+JIYmN6QA8hkbT2ghELxdmro5ea8aJ620zSG
T+uSOEJDsODzVaxt8jCPIponD01SgO5K42sFFfU2rDTidgpVIRnjdejD5G8IexNip4cEpksgiTJ+
BAKYLPF7lAjgaGDR52Vs3kPuBI+ZV3W7vM7pFrigu4yweFYtet5doDoeFq0/2FdZpA7+PWv+ErL+
T9UaixKrEtAKjKoEwtZPixLWeDnjWVwcUtXEi97Nnw0r3R8uO2QIC3C2+KDFwNfya1UpvMt+WN9g
HZSvmx5QSygKuitDyISSGtkB9Ezd9MfmEVSsGhvm2aZBjiCnXM2Hkz+oL0WWQ5w20TNcMDr3H4kB
08LZW4gQWtqVrwZ8/V0EbcMG8djwZbofkogvssBCzq3Df5qw50+hV/Bzp+IfzZRk/jtzQuUtZWGa
gzajfxx7yPjmFTFf+rrd0Lzu/9JE0P38NCOP95DMU1hjiAndmzCe357mrpoasciwBsMeYjUbIVUx
MPxd4b/dZJkAAAMm5qNMYRSTgTuPQqR4dFIiHk1NvibePUsHb0PUQJYODV1QF9Ih3KDsnR7nEpiC
JdF5Hvl1KtYjirRQyCIfb1RSvNUkvTBwN/6RIt01XRx8McTc4LyTnh0RNfdBDJBBBcOXeRZ3X4IZ
vxNxsfNAOd/OBwfFu23U3xpX8D/BrWnPdwWsySlxAwHy1udAikXUYYIU2ZaPlwwlgi9jD11kkGpz
SUMKzmNGoEgPgrG8OmU9LtzBrUCGgQ9F3Rq+ycuhfmwCsKdHCTEVR3VmpT0ZIQgjxZWAfqLcIDqz
MkjMoklYuQ0LpDAbByX6SzKRAgqnqDcVqQbIbWRyan2UFd0RtstqZPyl9VD+0khaD0Na8RfbphBy
vv13VviB5/6KJqe9DnQ3mAX5yBoAX36uDOuUEu1kZbGH18OIBDlvhPyOMspPblY1VOh5ppRex2Oa
+XsnVrePna10YRtSGu9RJKODPC/PkTvRYoNQjN7hGIxhM8Ltq+G1D/PSFqc4jNBzQyFS6sS3MqEQ
Pcc2Li/zvSDxv2HT/fGBKdRV7Wi4CkGgFKYlnOnybTa9l/NF4RQ44ymBsIR6D4iUXl1Yal94D8Sl
jVsNYxQwy5xY3Ljj2N1c485aJ16LGGWproBmn8aVt21Z7m9Z2HfrTpFJf+W9kwSZKYjerzGFH2jk
QI/vNAoVX57Ej7lyxzUVWbtmLoVoxNvAkBKfNkRKQa/as+Hhc+BU2W6EIcSBdXw1f/4fB3DVFTvq
RMLddXIXtB7eSjCUvkngTysV2lMhCQpWCRyWez/r20U8If3zhXsp5MszpyIOwcy1nRwaKN/AtSv+
vcSmhnSghsZpBjPG2vkKFhQMOJgB00B6zikbotVcWk7mUj0KxGbZoIsfBJRE9A91SYJr0X+DHpze
z2cGNBzoztT6h7508ouqm2ATVxLVCBGQI0zC9trr+YuTQeJGGvhAV9NUO2G/wmEYgcwfJ/eNb5wl
REYpik7p0wfEUs/8joZGz33ZI0tE1XExo/PzJaNNccVaPEZN8wg3IIgZLQPONiWiw/T1I+ASWD30
0Rmw3m8vxkMH54M4Pc1fKrrgbw02J/7nbxn2tFJ81HNhTgQuFXaMzx3zCsWU5ANp94Hj9kvpVePy
I3aBM09xaGjRXqAS2s5n9RCMwX2VqS1KJuPTuJvo59vIj9JbFKdwrpxYCaFtsPVm432HP2PjlJm7
71ia7RR4aVevouAvR3Xz6tb6KS9c/oOkT104IsMM9/O6IZ4uL/NImnFtA4Z9XbF4B/ei6i1U9zWs
O/57t/A+HyWoDoHmR0EXw0YyuTP9eZREPI1dkYbIGCkojD0Vz2jQORx0jcZrdVUKCPlcbxNpDQXn
9GoG6uRKEAAG86tkgBxVaC3P6PKhloFws72w7IvXMPkuebxjGjoz2CjpFdy+wFYfabDMpydiRh78
upDLbHCC9TzNavlzXUSJg8quLl7USPkb5CrLadL0ffNtGvBK4D0ek1XeBlPJwUdAG49Q5uDh/SpE
g7J8gwIbKEebubYEsN9HdRqt0xaAD3YEEBjCKSicYCIDDlv+kkPEDc6mtfE2nfCcUQ/9po/qbD3D
OypI5KnOyfcZ+oF5P7JUBBFbN2va/ViHT8oL+WW+EDm6HyN4S/4lEaVkio9+7e3TAQe0AiEsRRMZ
NHH4nNR4YRdb08X1NnYNNhY6iMeBQ73uAnEeplmqw0n4Qik89lSCZLMlkHwZWKDM6X9n7YjiLlwY
mAuf5JkuCZd4sxNyHM5iIvChpxhAPmQbi8GPx9WYgAVWljAoGabRON2ba+lFa/MjklDvYhIY3/Ie
Qku/1HdQq6NJblTaL7z+Lpr4dUb7wIo7h2OPimESoq3N9KC7KZKktMnI8ldaEwSlgXFGPSxJCTWH
nTjB8Kettk3VoToSQS+nR8EvHTTwfFE57n1Ngovp+pguxKApUN40XowBhGUSniRjC5R/HAK7qTxo
+4vpYoszFv7XtK43Xt1Upwx2XRAOTxS1IemAYE3pfd6lEBH7MtoQhDhrQTO6/EiKwOb8gFu5U8Ln
IwyXDU/B1CvTcJnqiK0yNriAB8Ll6ON8hJcTnEhMBR5zbFx6CRQ8omL/MW2svUWgQk6isfESpto7
jDlQx9QFLMdAz1zNaNWMW8FxPf9LJE75nyt/fpTgowbGI0MV0APE+OfKTxn6Uhi0nt+yLO42Yc3g
voFTd+X0tnqYL1Cw/HC6sUY3vSRZtA55d/wQ8ERUdMsEitVzKjx+P+Z0EUXxITp6oG1cqo6Ulx4x
1XoMiTiypm/Bxmq/jnVcXVTW7etR1aeZRIWwNFuUTlvDNSnzF94A4TpsTSwyJlM6O9cDZD5H+HBm
ww47p+yaF0uE1MU1LGhxnUesHGDA4yNuL7vkhEaA8HwwEXaNaZTajr9Bk75xB92fxESfH6h1dgN6
ls/AZRy07rlu/D0rjD7X6Lv2lLewP3F88rOYNQ5xuAlT9Tq/iGMTZ7LpJeIY9UoN4ZsCHlib+SSe
mVsRlVffy5IlBG/FBQ42ySpEHXzyiAb7uCggaApdfxGCkLccvKa/aSi3oKasb/NsvpDhRJ16eIwy
yGTQYBWO9KYtV0VTZo+F6aAyVprLLQcRtAFv6BBKcCGSPPRWVPjqpS6HSeLmQyTvhOsxGWBu6vmv
gP3zVWmH8g6qHciHWATpmSm+Jb7Oz+D0EFQtMCqYIVtYLyW8z3YfBIiY3MjI0eVnDJ1Hq5tNmURQ
RUWqvPDRJKcE7cEW3E2ql7CAv0AaAQmcpylpoO4NzqhGeN8aJwQztlR/abYp/4R6AJEHHkfXTrBk
0GYGq3J61H/LhyAkACtJQvYO2h8620w87iqAgTRVXbHtWi02EYruS5Ulj3YM6israxxsZleoJnoW
omX3iImPIDTj9DM5O3WTRLaapozldhflI5ZFpfZlE3QvxpClFJH7owAmB9W9fPOsZ5ZpRvR93ybt
diQWOHwYhvu6RRMmb3rmsBO0S/ebrUE7lDm76iTlT//O5pzy39lQN299FLXXPG3oTlqt1zDps6+c
4XNXNP8Rcei/QN4DV7nl8oRaxQh0CeJWrPUaTBmdYzljZYqBTEFcKp9dB+3FEOwM30TeH2hq7V8+
gvng+XUwzR+B6wtoZUDtRDjyGWAJTSG7Ph8tZG7BPzOAMl9QNYjP8wj47QYByC4pJE5aZNRRSIHN
K9I/9Bk4P8bJ0/ecAjvG4/7Fen6/ilsJs7o+AQ0EqBYcikKxHEsF/z6IXtDoQlh9AlspOpoRAmIv
a06qYEj+WYxeeNNCdlX4bHnvXZpp5gnvGbUr76LKIDv5RsjFCDsEN7YSCro6WhqsNZmWq7JW9KGe
Loz1SN1gM7eJMn8EuzZ5blFSuwe2Sx5aXac761i9bArT/iUww4P7x1GPjrmEcA/dPj30GCVgcX16
qLvKB+Msgk+LLu8Kn40vARzVPCuKwwfJ0jals01tACjEQezedFX1woPwDVaC/K6kMX/O/ZX1kcQJ
CZoVbOwhppjYW+iasw3RoPa5F2gm+ut+3Dob2+l9DM/AR+QsaCHNuIIksUAYyoZsD0scpCrVY5f3
/Y2j1eoiKYQ5xczrb8ogsKjzvN7KDGeujOBwnmS5whr0wmtJRv+Mf0ItIwBVO+Ds8Opx02yrBQh5
sJdB4DLo9ooK1gYff7l0Wg3EFMqiWw+phVUNgzYKvxU+2WqZli7bf0wldFOU5seBdMODN4JqN2d9
2t3HtSiPBqSiFXTqzYnWvv64YGtuThAb1pCUtsE1ZuAVw49LPwzVcApq8Ip9i2iideEH55hy3Bls
sCugqtmOTZxQ7iMhqisL+8HMQnHcKgHgBVZ5cqYtDUwlJy6OM2cA2BI4/APwzHEmxqoepr0sPGdJ
+L13e/bUZ8E17IZmnzfe9/mZnV//d5Zmrr+WMuTbRkaTBmMSMVaJ/RJqwxaG2uSuMYzdCQ3fO2yT
EGH5SO9NU6itscZ7cmLYB07iCgmK48bVpNnOIowBhOO+Q10Xp/2dwWNxhEeIXDpZUL0FYU0WccPq
i7WS75QPEhuK9FeeiPpN9JkChq5TqLHxtQl1l4mAWxw0lrBSKu0hzEcQnaYHbciz41BX+ROM8x6a
Ec0KanRIfWvM84wBlUHENuFg1M4ZyXw7d4tkj4QN+hwoO3e161XrpEvsK+3B1EYfAgJ9Dq9voU+3
Oav6l/9OhtAu7PNJgqAaRvlYb4xjMyJzTfa3k6RpBwv+tBPtGwlPFTrUwa0IA3/TgSq6xh8Q3BKv
CfYaoMFyfhURiD3DTvvr/CKiLHlfd+rjO+cvaNCPc7RxvhG0Qy+S6SeOKMhbFH4uH98Dvjo8ZJrg
ML8YZ8qsFEzpt/Orv377/GoL9ufeBXFs2fl4IEfTBcu4gj9I5u3s5K0wX7RUHXRlubeZp+kAsnka
VbuMQGk932Kdr5YVKAUf31UxO56UDl9//QyDXRlcCJ0fQ9aWjx4aRh1gb2MhW8avGbr0jP69ON06
+YgObyBtT3Qh18n1viYKZdoxLsplV7mPVKJ1j28SFxYbDt2JNPCO6EHJdnwaDdM9CAH8I9EcJKE+
3cuWhvJAeZBdET3IbdwJupzrN3HHHBh3+NWOapJjzyZsX4X/R9Z57caNdd32iQgwh1uSlUulUg43
hCzbDJuZ3ExP/w+WjK+Bc4BuQyq721KJ5F5hzjFVamsKHjyGSqsfborkRvMeoM+wcbLldIeUWfXt
lKHLuH6KixzpcaW8m+OX5UTjl5t1Rhgz8AyQ/c3HqnFeERp3J1XL/lkrO707Fup9bBrzpz41ka92
rnXiwbdv7FILC3vR3jplfJm1KvqjGqiFh2r+lSYxWDW0VH4VJQYbI8NEU5J37YqaqDatgiPArb1q
d9utALzNdxyK0ZnGf1MUVBhL7h0l8P1PdZBlAE5IAGXE4tPOjrLNC6Apg3t0nTRzd21EN9xFwCBN
p3stbTxVJVhcJS6Bhf33kTKM/99r//0uEDJmX1X/PPdl+ZIW/NGxBIJ0mw/bdnrq7E6E1arVztHV
ohOLURw1lnfpWCWIO+QB+N6naf/Te2rZyKVclfl+WolW7IDkwzLCB8iJff6RJugE//q5bb9Xjkss
UV2zil5nkurID7Wcm8OP+LOSSoBCCE+ZBhOsMuAyGjHFMVWRqsRfWVI9twBHtjLTNdinav9YNxVt
qxu98/5Gp9tL5oJkiEiDzkW72Yw1gpR4Vg4LU3quB2QuJQ/qQ1mDfcrm9veP663CG8nxUKBbjHGs
/fdRXKdO2DfqcFTXU8GSimBKPBtH6HpBtGpXlXlRz1XXoC7LDSy//3vNQc+N0eirGzqDatHxPppl
M1gqY+bM8w79uny7NZtZTJ57JWMe6tV8atN5Pt0++u8XtQU4p7jAatc/8d8vdsANopz1NiFEEkjL
jwjz32LLUcNhWcHM1uxceoy7Fhi9h9veMxkSNYwXG6nzVNZvNFJK+cYIoL7vq+pbFHb15sksOSQp
JKpmzkF2RLPLRa3WO6uBuzplc/PhOtBgKxOPzIJZ903oIH/X12v4ppvJKsKbuQJjDvKm7vn2ST69
xVacQ0OtrzdLc6ZM865KKV/+uw2NIYYmtL4megccSEpcgmIhXkKKHENGaDjc1jt8atqPn31epvUF
Dl4sfF1q56+Olz4sWp1/1GC6LcuztlbL7QgRZL7KQpmuMundS7tM/s9n60v1XOFN8eLv4TZlUOBR
b1lXm/7PNS8sc9ixtdceldL+uxgz7AbMg4DEMrYvZhqfiiTPN+zCgp9rOVOWfTM0Egwj41VzwJhN
c/SMFKO7alH0BvNfXixeCyVDcpEL3resx7uJ+Aqd4vo26ir2y6x8njq1vhPK01hkta/UNnYqpX1O
Km95/Fn3CHLIpYnyXLPUA6l4xgtJmf9ug9sdkE/2m2CoUln4Dnzr5kryIgQbjX28DUIsU9n2Ve3c
lUVXQ6fGjCsgE/98K3NprpXa0UuK5VORQxQuFkJSC+/cHjzd6NuitrZF46DcNmsZuqJxKDiNnWAp
9nf9IEntnw+U5N8Ht99KRiXUNab047c5IIu/WX1vSz0hBRTaATlJBExnw9uHwP4mG+mkx9NVByFs
lU4fJlKMkAwV4y0rknvZJu4D4tKIqj09NhlJnY3tXm6CmVkU9XGeMHeag6Ne0fuAIY2h7K1DqnTd
Z4BZbY8/F5SZVteYudNTiWkfw2fDw3x1MNmWHj8VACEbxQ5KYxpvk19gubHtHqbBO44qYo/WumpO
If49Hwet6ny8/NWh5+71NYz/h6zN0icOy+4cLf2Hp+ncYrffRV2sbIzCNptfiqlhwlyfcnabQ3PF
Hujfnne3XyK5tjKZQbKHM33Vhu7d65SH97Uu9BOa2PPPZ/973RstL8yhGwZGq29v75iKqWxLzdKi
LOQNxIqc+VGUWxfof/bGS1iwyWVz6zhEPLFpznGCybUBEVXFcV4KO7z9buEuWTBrNnANS+xu39uE
sPU6rYvrKQZktvQmcwhJ4wU85I/ToScYoz/jurdqNLt7KUvjHYiMAdspDW5XpM0+7TCsaKKbbNq+
GKSf/7ikyr4yj5PHHlm1kpFxdD/iWG4VLSjq5ahK+dvEQQcX3ULB5nGmTKvvEFRchd8Xhtv6D+zJ
tJgkX96qTUJRaTAGRY84+V0b9TsLCQu0YVV/keunTebBjR9yhXxy9/72J24v3aQOTm78+w/sVC7n
7qbwvzlm4CAovhU17QVZ9rKfywWGAAiHfp5QCo02EUAZWAcmzsmxrdAMxYq+PK+8nlaK+q71Kvy4
uqGr+1vp0GDBvIuj64CtL+wZvgH+JRPwUHt9fY5m0wpz2NlfOXpK0yV1rQGIlU8dEJyhAS1taRb5
Jbl5WZIFdlduxPeFFntPQtQH1MLTVndb66yUUFO0Wvm0BKF6zTTL489S78eSX0bmW1e1B1Mbm4fb
xmT9zJgY7OVGYx1aq8ru2MgMOBTZBtRGHm/wJdJpDR4uM4YKcMYyezNkuXZwk8l+MjvznRll+muw
IDtNtuJcY60cDxrORNEzmkcA6L01DLduPZ9TFVd2Hd7Fidq/bQd3U1va9oA7q36e3JjGfRUfzbSI
sm7ldZoQZdD/17uVbs4bkVz+20vAr4qhNqEbrK3ucPvfjzCiYidTsXHh164pea+D470lc4FAM9FV
JI3o6ATMQViuJnweOO7hCClv26XwAe1KHX6rMPA7J0ZDVwzmsXKX7isi7gG/U6M/1SNYc6GAQwU2
rfi3Rx4AdEy4+LiRWE2QsFxFJ/06Ne0vR47Bbclye53s9uRYgiHjYLb7rSmYZ3peActrcaWPQ5Wy
bnq+7VhuvyhU51dwfneD0mgnrIa234pFOae5TkerZsYD6MmI6jkSvMvz1fQQ6HTCJTii7xM8BFPz
UtpINnyz6JajUArkfSIRj0M3GaHVa9mj2xE8/IO6WDa3ojwRWXWv4u+5HdlgW3p2aYB1fopyM9UO
htFZAiogl95oMkEv0t7xf3bTburd3YxG9qpan3tYAGBt+6MyaTxEFHmwFGxkSksSXmMI2OxGYj0l
c62cgDzuQf7d3zZ0yM42NurSz07TIInA/OGoTa8LS6DNhNrzxM3WH3C8/vtoseaSx7Zd7Rav/nW7
rCEn5pcmmvyWEEoMbp64bx1luZ/QIfr/LC10FXdZ3McA35LQSmvlUqkrmk6gLa7cqb7/fz6KYaMW
NlNeBMrGyY7golZlx4lcxJ7081rXWDUh+WxllN3VZnbvRcbr7YJTdRBPckTOL/TBe6niKIQpu6NY
Hf+uH1RmMv0lcZdXUCKO0m3hdc3aXjM6UO0324ARX1w9N+HpSXkwZdc/9lZTs3uBh/SzfO6iFWPv
VFMwIKD47rWgrrXsN/F9RRDhkLiiqMl5Grjztil19wWV42vXUtkzJ3OHRycTMxYdbXmwS/ncrBoC
jla2p9pIRkBsJvuyLUom8G7jGw3LNy2dL2nW//tlGY35kjX9ZRFZeby9Hv/vN2ecicdS+8KcvrtV
sGZt9GezGzBFxM3lZh4w+okeXDfGRymQebdYq45iNa7KDqwymmcZ3AoBnHJ3ccbX9B/I5iY1UIGe
BjKTWYiv6OtmfVGx9F9mXX7RJAmmRH7lzv2xWZ1wpUQIlDj69+CVpW82lXu3tM5y0B3QxTfXodVM
hq+1UCGnpcMebZfmC90EqF5GHXSFKrtV41E35Pd/W/SkVZuLA0zhtk6H9gKFxFl9ZmYLd1k4NNtR
Xo33em7rJ5QS3LdKBLs1jvKgXvDfOYxv90NkJOc2x6vl6Up3UNP8ggeegnl1nBc1DhkUoPPWVhWk
H7pc7jO1VU9CGYoNg/DXRK0wZcc8+rT2qV8tbJbUNebqznDxClArap2hvdCfeq/sLmNRa1e5aCUu
8PjudrUWTeNiXoVINpn422IrzXCsGL9xE7h37YwkElZgndjl+6SN0PstMbJ2i9SHLLcfGLXHm3ao
hx83AcZ+YrFv70EUD0dJjRbeHg63X+pSo2jvol1lk0FwG064uXgtIs86q0jrGYop5g99aZiIXKnV
SN/K2jjrhYk8XYhNulQqAQkKxscSJrBFQesD+b03xS9P9iB6Y5jkqffokS/yCLFnb1MK9GX1lGre
mUHYw+TUetDqnY2nbXmcAHTaQ+WFbdGcugpAshnLA/bmFOO7PW+MkTNJkoygjWdT8ZSQJFoGebV2
nJAs5f3qPEMZzSLKDC0DBUtGyiwKOW+LhMtZo4Yq4E7c3mYkn/o2m/zJ0CTZsvcLrvfQyQDIqUn3
kAl9P0OF2eoelJFeziYTXrGXk4vPhb/lPAn+XrcQW89dntRZY13ZeBCV4pCFnrnPR2nRfilvWuU9
iLyEsDYJh40YY0c1huVlqdZWzszxwbTTeKE/wpPgx6nBDGYWEAJ6WqdkfrK83t15RX9O7VHf0mLA
xzKmg9WCrKtLzHmlQWKMZzwkYiTLo0JOmjRzHEwenTY383OxpCO3KooAObJX/pT6Z9UGZZ2JrV5O
AbqF8yKHNGwiA5OuOzhA9fHhow9UQs35nGxzD77ibX2/8IDgFEpIGE7Umb6LaQsrX84tiyKpY45x
cCL+U1M4D1ab35noH7YoIZ5nR603XtWuB893owlIRfJc2+W3XXKCL2gjIg6KYXLKPWG/x0RPP93W
vuBhguZd8qMuzpahFKghYeEry/jF2MyvoTbB8nTa7WwR2ZTPKLc7K66P6excmQZ8j335VqXOtemI
zXU5qgwt1zdCb8egcIbRR+ly9YCIooBT7uphPsQMSSieNTVY5uFtoFFGuuUcVZi9QHMLAAZGiNjw
F1EhT2lSEq8BBKPAVqfAOQ9Nd/2iDHvLDHzFoZYgEdiklTXkdx70ADSA41VIMoFVhfg9rpmla4cG
uAFnWYa6h+YfAQeFZjl5XuBEKP3Z/2o+fuUoUNz2KRdTepE80rqUvqlvAa+6ZCNLJTIgqd9F3Uw3
ZODo0syXcmiNwG0NB2CjKvy0AtEKIJVMwSr5sBTTPLswsIvE8ZGdF/xQiZWytPS7rpp9K4rpFNVp
scm15Kgn3ZOrdwSWysLc8Dh+Q8P5URQjXOCW+QBi2Y2Zsq/Pqq4FuslRnqry08i9IE4YEQww3vdG
O9xrFoVA36ePpYG4wO2y90gpt+oMsdhO15znZgW0faNLS4IlhSaOt3GXLdr7lJpnubR/qGQGzKjx
g2kPfCMOsy/dSL5JJM996RLSHVXFEo51J499aZ1Ud643Ttsf5czwUV89SEsOlctRvEC3z/1IUTXN
yh+tWeqAGuhq9UN0SW15cTE3+YlVoZpwDNCIGYFI4/K779XfPWp33vbVadstB6IxvxRgAoB0++ts
KyhtokTdVrI69qp45cF8r83AYZyUUUfhblw5UsFU0SeYbBAIODSAnrcL13IeE61R9ptRTWlFbBRW
lFpqn71lTC/CuDcoaC0cu+294+QPiqaT07REtIPpK3JbJ6wS6flI9JxtVrBXHWbjxany7CRSgMjS
peTqlDZMFJspbPkSp4vYTzYrJR0AHUCl3dLWr2VNb6LEehAr8e8iAfTWx9sbmaDA/Mi/iHnUbaSX
7/gA74lizbCcFX8Go+3Q/wAl1etmB+lkV/edOBvxO8Fkm0VxAetjxwgqCB6Fx6DJkXRXYMJOFaSL
rTop8DhTvg5nQtddpmss1nuuNV3YKuLSuFz9Ag+btry4MDST5o8hl2GnpUoeiqQDDLqmQ8WA7Jfu
miTWF+9sK+rqdVmiM4vkwAHXtFEVcrfs/glI7hM/S3m0k8hEqwfZ1x6Kr17TeZ+GXdMzW8+Th5G/
QE7aQxXD447S/KAakJGBlX2UNXrFSTU+sGxAto+i9z526l2dtDyaDMZ9GLNDwxrUuwZPNNJknj2o
WhEBAOAWtR2HKBMrv3SZIiiOGwO1NcAIoi7apQBDwe4FonK3s7aovgshx49sQlMgKkCSGJ+ESfxE
Nmy9SHs1ah0WEe1UaEQaNttZ2ap2KrZNIgcfDVB6L8oEFD+h8GAbQlNf2IQ019qM9M1MaleQK53j
g8Hi8mv/Lpl4IAT1oYXtCa7XF0NShZZt39nEZFTC2mcasj2nst8jywH6l31pSllu6lFWbKBTNjUg
7MtRedYz/V2tkxy8ekYnDBbDaz22kRGeeQh0PqL7jIJgPMqBanymCR+aeTg7vG++IcePBN/0bIE6
pbEkH1BnEFVF9VMU+ZE769uU2aFf4/iJ2LCf7TH/M+nxY6ma44aNhOnn6qCx2DNYs+LFDkyjeRQj
wYECtQn9Cg8gflqiYzetqaELKPsOWcGB/hW0VQfofuWX+sSUfiPBfCwW/Tqq9apx0l+lUhbHCyPV
76o0rghR5jsccWHhYY0zNK4ds97AeklQu76mY7eDWgYYPuILsxdwukAtbaRAH7GuntpG5hvbolee
dEx1Q3OG58t2xAmykl5utFQOwanGOlpeVK3ZJhnKNN5Lnq/cRF6Xnd2K+73Gh+dbTZyEjuV+lKvl
rcAwwFPRxdwZPTgqk2sNf/5g0AgilMJqEl+FZA8mMm0rWgZkGCOiDQx73IeUmpwne8onZx+n7QP3
oAarBrQA9ctfp0ufZBqVrPFLmLSLgpgg1SZUrtOVMJGmHKstgGZMUZM6+HWL4ydPlsCMNW3TxnBi
ETaucdR5SJghJ2sORN4zBwI79IWiuvgoZGDm4J+ronMfrP7cah9xVLQs1SkSG0h5KZFGYrgb9ZGK
x6WTzxCxGUo77DOpVWhpBfXHCMuaQBJLpM6dmLprQ/AH3jn5yvBqCJcpY7BRxu5+7jBpeqRCXeIh
hs8LHZ5g4eIonGFmLUeYj2GP3oZxoAh6Jc23wKs2yjgoGxe3OtQyjQsbPGLgLiwsm7LajlEPcrEu
SID0Rk4CLf/VM5JjyzGJ0FaqT/gKgabUz+aq2lR7S/r2WuJEUbFTTYtW0kiMjUgqP1o8iOuD8Z6y
7jYLLn1jadTnCdXsbG8cpOg8ueKz0MlU7Grjb1qQONC1sDgTJpITG4VwNJdjzqSSWpy5vNXzk694
CxsDHhR67Qc1k6eKM5jLpxsPgFqEk13ZKyN3GuttDc+bornryT2CWbS+4bUJyMJUyP8A0eHrJUlU
aPMC4jJfUeIQp4U8HHsxF7Nufw5ufFSYup+h/PyhrYnh+Nc1m3feOU+aT1VuPXvJqkf7NVUC5Zyt
4Fv3vKuLUtVn5AYrWbXu+gqiWdLnYeraiLaJZvO7Qa/8Fr4297h8G6jGc51wCw2STuC4f0rOw7wE
MN7q5EJOJhv6pi8ojxLQXiCpwIUi64rNA56bO9Nm3yRovfwJ2znD+ibsJQetVus9j11UxGpBSZyD
NzeVkWJ/we+7u92YROWSuFabTTg1yTXNm+INXhgIpxeJ5pIp3Jq+MGASDrDkYAUjlVTtUHAq8QvR
Uu8ZYSoVP9aMdKpEj7AYgYtrWDUEnjIRYdQniETZelg65QJyjUAdLHBQUXOhfWgs46QMaUW/NOPG
ds0TUZe/3YwNlZ53vxlguCdp/Ab9XPlOnGghk7UTBdUYjGZ5ibMQo4CB7IvKw9ri7b6MpXahKQZF
rnbabmTlNRpw7V1QZSTHMaBqHR7xRK2NzqkzAZ/yQFcu8ZT8tr3iTjEctnKp+qBAge1bpca9Kreo
u0YfNESJ+cj6JR01JcyTqzSaf5tNeei4FXIPboxVcQvbOnQv9QmPMkcBywDKQs9Iq+PAMl1dTV0g
aJ8M1T3Fg0yhkBIvRMLdK1lFcQVgzd7LWvsVxTaYOobqWzSOzt3iPesEfISNzs3K3o15hnqVthZO
HYVDv7FS58VW9SiQNr2Ls3gI8vFS4Y4LeX5xNa43suqOv+ex2NcaXdrYA3q1U/3sSLaWdcyCqCBr
L3+YrZ0zifyzM5Kjky0IWal5Ntg2WjzBl6Zq1OvQsie3yoPOLnbT2h6dXtXDxWeO9WhX8WYeYIIs
NFZLyWnTDbDG9dmhhi377z4ywrrDdQTfazu30X0V9/zdC+sM0ZRvTaw8eQ3JMpBD3M08tkVgw6Dh
Sh8WmpL+JBMFD01nQVlh7GeoAMIQ7aR+UVTGOkxyjkZXFVs7TT7skREUTNWrF/ewnKh1N722kjEq
v6jJrIIr9uKZ7kdX9u8QFAK9rqtdYaUvIKGUYDD4vkor/iRD6xEhQRMwjJuwb5ICNVTmGRohU3Vl
uavtAcy9QuGLVzyDNM7ms494/o8R5P+eYaToLgURVZzmqM2zaNMbI8qWBJB7jRmRjUXibdqyS7Yi
og3HurpX88ilW2yijUfJhaSdxQ4ZG8EgyEbSIk/3xWTQlvLwQn5Psdo3710ChTh1CAIl7LnfD+VE
QDLcKey707vT/OZByiFb8MDq6Mwcd1K4s93xPNrJuNIwGVsl7HIHkR/GqeVx7o7PveyvFgrAPRfC
B1BWQF3ups/Vq0gUImG03+0ysFf3egI44yL31YKbIiump6yXj3MJrkCxOT7J/cLkQwSplk53avIK
qpKIN6NmMewS41uAlrXSyCE4TiDxW5ZTL/Ch94BnQBV1qSgISG1I/jN1tMG0tZxU9JaO99Ro1XSI
XSvzgcF/TxCEWN0k/YM7QTWOlI8pRspgmhVFbh8filrdaHdEDw0Bc3OifeHDsOUp33J6DV8kCCHW
c5yc3g8nXS9aZPmhmspTUZYMtm1CenleLByDIdyFbJdbfHWyB+dc2SYFqHjwqjXRT2ytglBXLD8E
kalUFgQ6+EZnNGCmSQYeYiJEmMH0R4BNf7XCOtZSfk0yZm1K2xuUOS41ZdG2aotTIiOTnBK9TA4m
024A2xmAUQ701mv/lnP0rUUOpapmXpFn5UfWBuexsVnYDo2z8eBTI1lWYBkIchu6ZT7WscMq2+v+
ahZh0otLRlP/lubZY6skHYEf9TXm67STSb+mTaP7Gkn0QVq03yKn+5g0FW0bUEej6bMth+2vjmXa
sJIySMDaoBk3GBf/LTsSOCjjycRbmm9P1zZOYj/EkpNobYOt1ow3ttTeipR5nBVHXihzghZnFSC3
42eG+2DHBMYxyqMELhToWPKF/GAnUPX5XW+6G53n4mC2OSH5JQ06Wx7KOT0NgECeakv8JTauO9kO
kD3PIvG1VbujJIGKHj6eNt6MGd9gk4GEQbnoGtZwqAWfsz4WACxJutLx/iLv2U515tvYLjdKg1U9
0qPTNNUPuZJAl4JKNEyYW1yudJ+QRYiQjN+6WNRBlFp/UFgfc/maepkX4kmNAEzws1MMQqViu4QJ
RguNboX3Y0R32TXG1qknuDZZ2Kvjcf2/EwjSbBfryONeMIQCNygGTIoEVwelwtq+47C1+m08Dcam
afpPV/2LwZBp0IhMVs6uYJFOxSqS1ttivMXyMv2phq4MlCrG55TImEmo0x7sBZbQOu0OO4MiEr2R
iQsY5XRXTUuwxKCAAfE+ggWst90y4K/ITKaGcnpRdPGdMjQVQ9ZjGkS8x2mBquQcFUwgMxkfaYOc
TdHC7fam+CtHgRfosuVyHpZds5L5vPGeOwWsOmhCJIXac499ZSyVna11LzoOA8yq3ESmYr4kM0a2
IlMfy2z5lQzA4+2CWIis51GtT3Eg1nlMZVm+Oij8/InmUBwr8ecEyyC4L5VSjTRY1f4yAZyEWEOO
zuixqO4zTh7PRmJpT88jY1zakG8wh5Y/ed0QWq1LEBqjdM/7riFJ0oA/MN9hix1rO62wp31r5x3C
ftw3o904rBe5IPkTTK900pw58oqRmQDbCbz/nMy+sM+073GAQ4v9tFadWGWT57jeGNFonNUhn06F
1mxyK8YzocbE/UYOKbWM36HzhHWWXZhaLMgtF8yss30oeuvdK5ZrJmJ1U3vGfWMxGpvaLFxgBDJ7
86AuTskjGoBTZbj3KMltJofel+0Q8Ok019yLQuKpyHHJKjUwRxIewVTuEpBCm6FSv6W+gJetnTpg
ckhZUiafk+JsmAQwFV7INZPkufk5LXajyP2CWcsnbkzZaMPw5LDT8/sGG2VOLY3yyVYDo8t2bp+9
g6AqaEcsoiUJls862T6YcmcSeRrMVRygHV6nJvqAMpSdgF2gT8jHA9q/LiD7lKmZQpU4NvW9AYEg
cBnqnpm/4/5q0a+1dh3g/HxYjEULGPWmvifo44X3GwxZOE0crXDCSP5Cleuuhun0JUuXjQIoDm0U
1se4TF9A4ePEiyy/aSm6rJJgzcgjkhLXmYgz+MT8dFIvfdZg3rOUZpShTg/s0akwXKp68A8vQ22w
qIjjEY2hhUhaCFwhTjAQcxvEBS33Kk9aODtxyS87+uAxLfuXxTF2Wt00Z0IkQJipwEem9pcFbsef
GtuDohLVgcMRrjnJGmqYfw6dAnHBe+lyjCz62AgfjkuEBKpFex1lv2fFSk9ugcJ2yt4tGDnbSsk/
XGHtrMVOLjFsgVCrcTRD5J2SRPre0DLmGjGOynyL+bMMDKAtqA+TKSCplcRG8Fx605fQujxqa818
wBDLiWGJdluM6WfeRh+N0z9kULU7vEMbJ3udBTFIqaBYIu9uW7syvh9KgkB5RxRu3A0zlTIgD3HS
K3awqiYgKUIY7tIXr+Widi16yaKLRlI/q11KWl4byybUXOVPsRSQfUai/AyefbolDm60ME/2UGM7
amdu62JKoHqRsudV9h+Q3fW+Tcd3K0HHYsTqqqkt90nKMwcz2N/Cdcj3Y67u4Y/WeuWYRWSdze0f
a5K0n1F7H01zQ8I7nrFRcQWDsB1xa/0WxZ/ERefMJ06wzvLyzSg6XASJ2CGbo5bQ30SbW36dZoCx
ciWAjFDvjQbNawtvbbapHiTfaq/yjYFqaHPjlajogyXc19Sik+m0hEjykh2/ID5N8yIYPMZHw5vl
D6CEOeNeRO5agYrYHpedZu3bXruOy3QpJ5sDbbC0Xd78gQh+KMdmb8leeYzwEe5Ks9ssImLchoEd
q8+GwOvpSBXwEc8TeLTVGen2NZIhfoblwqyrVsgOt/ikg/Yhm5NdTZg/WQ8lnnLimEDzMHs93+qh
1+PPfpF0X577V63tfYums5T6735y97qIIVMSCjxP4xGs7b3d6jUEUTMjH/SczNSmbml0vEloKsb8
u9U9Ln7JbdAWPOdB64aOYF8l0pqMLb3ETCj/yLDGs7cbyJXfAUNdCyb7XJUVsRvjl4qkK/Tm/CTL
6AOMaQz4LxYhOetXU0MampgQACNn2tQdCykGG78SW68DlI10erW5Fe4U3S1i4IloEjbeKCkb3WvU
G2g76xj3VZbwzrDOGBJkHZCz7yw3fuM4Tqbm71DmDsnvjBDqcgmIiCKCyaiYckTLYyOYYshO2iCY
qdJ1C82U7Qm/iTnL2nYwr60dfbusQZGEDIxP6GQh3hK7YSfNoWYrh3qQ7choqE1gUjdRaCbf7lgM
YZzF5OymHTItc/4SSU2WNN/WSJKagYDDEfULE3mdGdouVUe5Q+hpofREcDyxxfZTNGvU4uc0816c
odDRvrA1wze6R3bEJnak8hujclufypyJtkSUmLGjey5YRmHS45ql993huznIjqtYSqgyrdr/Ul1M
ZYyIPkCwQoOq4n06ABCtOh6WSySuDnotuOw93dFA9e1sDLtuueUccrMbDfxECrotk/SSS82KMHnp
bYqUOFd3XLTrPel5mzQdHtChDsEIiyC05+y9prJM0UMcB7DjS1X1WAHFSWTTaUYQo+7airbckGCa
1UpA1dgWk3hqTRW3BMegvcBFqOP+bDeTeVhGXGUWemzG/QxXgSf5zdhsPUd/ter4JVODDGvEzsyM
P2bBiVfPhLFP5tYeEzYAkY4uCsKUiSTN1PVmg+j+sSTDDE1LfI8nighMke5rpuf4unQsUbj0LRBo
XBxzFJK8B0Jz0RgrGM3JKHSyz5IysDV+OkZP3zEwh526sdtH7sBShUxgTgcYCwayr3Tmqa5X7t50
m9dZm//Ub00yRDi1MposoTu+3nglUvWyvIud9ri0UJP7tSRUy7PWMcFd4pyYNh3R1GIxLqsbVKi0
vcTnbqRnoUrIJ7ntnaNWT+/ANBNfRwOtmu43kT9WC+g6c5svc9K/kYVsKxwJ/lTXO3cq7H2uQ3R2
J2tjOwUOxtje6Xb0rHXzPupVE3QJmz7R3MkFnwWGRdPXYGC3qv6peLT+rnsGfbgwqBq1QG2sF0Fa
x4k+73vKGbmnuUPtNPaHzixIyOZLp2/kncnxEoJH1lPvO5M84Uyd8h7M3AX+hQGptfxs+pi2Au3x
Nq3lYZGXqnqMBNJgNd4yAqfpuZ+g2UA1nkjgIbxDiee/smFplXnwgmZ7OIMxHCmlRpzaGRLMon4B
EI0LtlE/m4pFKXpohqSWWLBQfCmW/mSvDu5MXZMxOmQtXvfUciNROehUSgaRvJP8YxFZilH7BW9K
0Fci3nvO/GY2qCz7gSvSmBhXaMw/h8TzyPtAXTZkJh72xgeZ9c6O4atqm5bBCZxE0oaccrf43izr
tWG5a/PyxSZqMvBGc4OGGnlq+lmV6bdo2h0lTR8gZl3+j7DzWm5b2bboF6EKQCO+MkdRyZLlF5Sc
kHPG19/RTdfxvvtW3fPCIkBLpkigw1pzjomYhfr/NJXzxnTIiLFBg+RPY8HeZSReaGdgHhflYiHG
g8ERL845oCa1zhOaNI23R9Ke73NH3w/YyZD60jSnVEXvnmHIomHXCWtdFxQffT9Ltyw3V3HETUFk
KQ0Zhz/PzxGkk1k7dBSPzYzBuKNvHVPCp7DZVFLhv9O0eLn5YlmxaYnO8aht89FcdjG56S1dYrgx
coiP+ZAXSqkkqoitjjhHxEZ0nmh2hCadncQwr0ZWkVdNDElXDuO2oFWnpc5nPlbsKRbrq9ZwOQHF
EBuUh1BnCedkYCD9xfyhDYYnp+ovpexhoK3LVrWJrZDtLvgWEZKVYtK4qyjhj/4HxuVil5t5/ehN
uIFLOefEVbdzhfZpuuWnb4rfhfUpUuqb5kgmOJuLFweZjAZ7jPm/pymuN+eGRs6qo/2z753mJfD1
+lhrOlmA+XBownMP5eKIRogyp9bYVPC9kh8LfsbpRJ+gDa+N/jBpU78PAAshnR34fvggbKdvd3Pe
vXa6BtVM67m1gm2WO58Bd+R2Tq3nJanqFQuao2ca4TpqvVd3+V7W3ne61c4VGD6QZagEY//sJAIC
Oap8I2KEgdxf686qFMONSG3fgaXM9blKSGtmuyig0nObUNM0570FT8U19eDBq1obV7j2K126bJfY
5YnC81PduQmKCv1N77VfleyU1uloMytT5A5wL65REhDco2mXBqV7M8PQTShTH82p+QbPfriUrlW/
1A8RZpAzaKCcwMXW2ToddRW7C+1HaP5iDWSo+PCC+KlAdPi7TKwVNQ/74Q6ZbRmQdnIrx2Q3fodI
sLEiIGvRJI6KLqNyvxQRwfe4mUSd0BRRECIDRSELjDLdkAz+1QynGq0lOzWbxkafoMxulMK/Sadd
UROuitg5ezbaboNcCK5IzI41nUW9zV2teEga89y3WX9wHbt97kP0eL7GkvF+KGNjqhxNNAyNnhFA
0w9lFWhgGKB4/n3mBdmHo5O9M0i8XjEs4QO1owedirKUnqKYCP2igcNvztcMbDEWVjQQrjvvpsLD
89LJ28WcQCFNBR7DuA4v4BPgbOMUdWwvRn4srSiwwA41jhVWQ6Z51TSUjLFCKkymOFhzol9zVIc9
kIVr4cXxiYYZyehSAVpIa2nq3CiKCfRFrkTWd12xB+F/ayp/Yt+JNhI4Z7EbhNUcM0a5jWvCsdf1
eLyxb8crbyEEU0AL9QIIm2yd4hl4nPIZHXzQvLqpvTyk2JHZ3Wb69v7/EDfgXDW2YtvRaMRtXpD3
VgozQefNPEcs7pThczZiCauFGyZNypS5+APlTyY0bLTEg5AdkA4feFq2c6WgQ8UNZO2XP59vTPZm
0RncPmX8S8pHv2Biux8pEbrSpAdD9hbXC2k7dAJ/FAkgqza3v1WR9nb/NSPs7M9cLFvTMJbvVUL6
kmCKeumRWuB28drL1LfFGSHhds7cc8auidZjjuSsYqnl4LDbi76F5gQVXqAbScEhfk9dA09aNLqX
xszFDVU0e14QEts6CRFmG+HPxq/cp2KyEgb0dsDqVM3f5Pk+FY/trL9j1PS3ir9mD6SJQQ8NtnS1
MeE2rIFHkX4UvWHcSNSQUzAGWe5c8pspbh5seJ1S+55elmqY6CbL4zyo2GmqL2Gwh0tH2e5haOfm
0Q2Iq7P9+BSQkriNYQ1vFYYVCXy+j7URaHl/CSfzm47VB6DuZKyDaLTXfZ2Ua8V6C/0831ZDU8D9
wR6yWHrOftV8r5zxo1WSfH3K6VH70XIOa01KadGLC5Pf5AKXKnQjuWgDcvEitbXtXeHfQCp7XFhJ
xEtCv0bQ1TOFQjnaNXLsWL+KJE9PTIExyCnvNEvHSq4QVvjp+OjrncL5LW5abGmjOgf6ijjskmQf
EbbQahEmSr+BjBPS+t4kjtSKLCwttNIOdnC1xYniqX5FrBttl7my3+AUf9Ny8AEitvw75MnbJkOQ
PCYqKVCfNVnrZyoM7HA+woHYKIIJxZqzrvvd2UxHf58WpbyDJ5jZNne61qL+pCkXbnQaVRShC1rd
un6ANL8GrSZXOuEYrYcaLRaL4GqbuKSOiMEtNqM/eWu0w+GDHVWQ5Ie83dg1EdV0XoJNVVXjIS2j
TwaLEhCDM+3ZcKBNkCQOW6vWoxvlDyoGUJ3KZ/ELCkS+IiLAJDsPmm7fxW/k++G8wst0qprM2Rn+
MryWOtpbO3D61zverhujZl+jKaTbZYp3PF8RIZIBGH15iJqeLPjJTffpuMiNOrh20Es3E/bnI/kc
0B1r5HSRE7ZPxpwNu6pFV3Qf48R/jlHN8Bfreo81Id2q4QtOUHl0XExXVdvUl/tHPzb+dDZL2m1S
optoFbsUWvjgCzNm8rx59pTvIoVOcQjH9rcaUdwUkbPrc5fhgZYIIb3cWVGcUtZG2HLtxoHMv3bY
RenMasTorQPZJnziS9+9BsPbgDPjdv8o5phfOfT0e8DGnLAJ8Cxx/XXjhd2hYxy5NfKhsqgUiRHN
zv0cRrcN79LfA+FbgNb5DUkAodi6ZU0dfWIB0wFE+IH+Yc0YD11I/+qy4++SUV+Vdpf89K2fyjzk
RMuPUZj1W+pDsyWGPaPZRFNGCbfFZH+YcTM8qNu7j7wP2yRLvvMddlJziR3FCeLkqNmMI+oOJe/7
aWorKNMsoh/duvzs/Lc2FMYjVRvxBZTVBmmidrwP+uMYz0/U1cdcoE2Epmc6+Bc7VAaNQSpMFAFw
k8kHc3aaY12KSLr5ThzqCs85Vc7yyFguYUGapx07h10hTpvl6Ieg8cHSDC9cdwd1iXnSBliWtUXd
lUss09FizYoDqnnhdz8zlk/RVC/g8NpX9A02NlHb3qrz8UNSVd1ngjFhqxEQfyxnmjWY8pujLbf2
vhWKkzfOLT1AQ8+oE42XfxGBkcTB0hLjSI3B2DNrobWBK3IfC9nd9c+69yFsYb9kRM2BkAXoP42v
xQAA3KMisSm6YLqMoUdFmIXQQfldlZmpQbSL/o0clciIdomeYi1EJCG57Nu7vcLrDIG8PWkeNCrL
kQWCYMyGH2Y4+8d6hmKDoMt5Kpo6pYxkZ9/LyKcRPvRPY9yLVWKF8bpiFrkQZ+u8YfxbSfj8+31a
sGOmMZkSRK2lavdNjtliiuybojtSvgVlNww/YMDhSJPAx2pmx4GiqjdvPlKXbWtB2xuwqRsSurnI
h6AV6Afqwj21A73niXp/NTXdswIkEyB06RKmb3U0sQe8JNSKivp1sYyLn9bx9zlCw98j8n4Q2WBc
+2CgkC9fSJdkX4lYvIMrrfeErOWHWNPSN/mT6h+onyzIJL1G3bgapyl+HlztqoynWmvpxwQc90ar
ffHeoNHZDPguNFx3m07htRA9WQ9mj/QyJs2evn1vPRgmOVMua7bDEpnXXnqqRMo+h9wT9I1zM1zx
u9vrZvadN6JADo2RXUrGjmc8l81zlS0XNSC6TeYex0bLNx7lgG3d896jBvkgPbTggfFde4HQcLCr
Ct5k24wHR6+HbSmtIz5syxXIufBK3NRqrKPite7oz2d93lwkSuk1m9t+W3Dh7oCo5q8Fn8A5pgWQ
WN43Gowg0yQprZpZ7S/p9KQoaiATEdJQE7UWv0VpDRh2Dq/EKtYfUIJS3is8xmgc6w9D1z+KOss2
UDNG2JL+STmLaiv4Yg6N/jb1ttguDNKBHXxGdYX4T/oNWznmlaAHGk0QqgZ57GaXGVzgoqzefcv9
zKn+/a7fCosYOFsUrya97vecff1GF/54Ldl7n209F1tDAi7vLr/74m2OnMdQ0+OHhlqplKMvRHx5
IOrcYPie2xAWW8ltnzNoGmbU/HA9c6cHNn12yM9Y3azdQlTZTg0jw+T0q8jR9Cs9lpL+PuQDIYE6
ApHATnmGbcXX0WqN+ja1L5QO4cmngoFPBO6+b6XL1zyzzXVq2TTQFVjPqQyAO0wjFkXvNm3uB+pM
kVJQvP8dpsvmIHUSMhbDIdmGoH436lA96LZmnPAKjoekDKczXtkM792lJJvksnjJjA6w9wmQVKsP
oY+sSBPmLXqdX01wVzTjquzaVFV2ofD3ESQA8/5j+3bnND2IIgL8Ks/9fQFXYtrS56766UeNkRjV
iBydx8lK2b2E0XZqvdt91BVZjdK8XJKHsIWo7LCteq+76D0lNvNXg3fKntDcQ0OwqS3LcIGg9I9W
k2dvvW/cqbjqvAxdyRZ8NHR57JdmgKuSh5Tf1CpTrS0daw9EDeRxXH7OjJZrywziR5J3jKNhswwp
g8xbz71U4C12H+5FBd2FHeWr79LJHvVSPxJwNDz5nfO7Fw6reAdbAQqmYjxnMiSgGTT75C0BvTt5
6FUWXoW5HzHlUtOicjjocPqFDLfyYbb8lyxe8X8gLExEbKWIpNaFQID6r4gqdtVmVlC2OolRI9Ta
Z+USaNY3PY+jdS/y/EWPqnDXx7rPMlSrTnpEXV8v9kW9BE+QtpadckhXEgGhHrK+/ZWze620PuiO
Rj+6e7htOIXpld9j9LREOxd55v2MF+NItjfstJQpCrlUDbZiXjVd9l6krEnjnGiEAjD8f/mjDTxw
/wI+AXcEuEKNhuoHlLZ/ozhTKguOYL49JtMQnxCyt8/TkmwdFsp81k21K0Ub0bXlwZzoM9/LCQGb
5u3YFzOstxx8oPSQFTC213iATBJVaLF7djvuMidvPsqJlo2M2aNfzj7Xd4cLGYrpIx8Ei/wsdL56
xg3vxARSC91lTaAIqeM8mognzuqBNw4yUAQ/lWVOJ/MTiH1+oyDUPi0T3nZISyz/J7XXhqWByyZy
ZhcngX9J5K2ArvAI8mH5JoJ2WQ+NRzyfYbm7LKgeOyx+61GlaPbU6HfqWDq1dkHboucZixITRo1e
pe+SKgIooGlYQMj4Rg/z0pKWsmpBzVzUIY6PcL9oCLWqync2VWPVJ/TzdEaCCcV2FOLL01kkL3r1
4eSoIZYusC9FsCTHO5zXC0pkTEYffyLdJkE8Zesczj0FxuRECc22DsMEzlbhxXOXaKW0p12ujLvq
3D0RnpQTPAHG/JgJL3yBtoqGYWiSI5lC3GmR3l2prjyxfeI+rG3jf73KxutqFw6DkNZ4j9Qy5pPQ
HCS0iVGdvZjN09X0kSHnVlQcF20Qe9G1/rPKyqzqzny7/yHJMn2Lpi4/wGpkGwtD7lCmlrVdmpb6
fDqC8Vya89i5f9JtFZ1RnS+z9h59q04FRXu5e74zD6UMdpd2GwoXSQeN3nnV4QHfuNYc773F/d1U
WfAaG9gJjQ7NLjJc/2EQ0/WPKbir97Rj2Iy6iUtoiI8yRV66pja/wJfxjneosaIqAnj/c7HrlA31
qrSfPR+ftPJl29ZtTrLpRw/xeqXPxJOv2DyduizFfuoZ/ZM1+v21HEWNcAxMhXqBZnJ0ErU1PbLS
cKF+jTOzhZSGBSau20TmTA7enLMN0aFiMg4nvePtwBvpG9ZurCBS9vKxZe8x2jmb+8WQE+SD7gNF
gTG04TaeAhfsmj3aN81lg0FsmeIyR/BJaxiqqNRInWlnNsiQ7/ywPzTVYaqM+EV5lzvPRohcRd5B
Xcx5jFIliqvzkKLAR7IjDkya/cvg4r6yMdbAIgYcQ8s/YKs6FzvL9YN3wdpeBZdGurUPh+ZaAdv9
6VPUlHfigCoImXm3fNEBO231ag53ZW59VT7aBgLKKTCrb+pIT2PzkNQpLBzRaLgtiEdPI5smvlY/
hZXGpVvny1nvU/9IWx0wKgvRpzm276hXRdFAXc6Kyv9VGd3h/mZFQzpoACppC8av++iLeptOWnMJ
WzOevpg6xfpeRvaotxDrTrXqDWjNZtpoazRm7U6Ba9QLVJ+6o0rtAMlLeWtYsr1dzTM2m2J+QPfY
bfJ4ajZ+708P3TLkzkZ3O4LvnIZyIXBGw10w9iGqXAXxYN3LkF3zVnPnvTmj4zz09q+qHK8zvpOL
esAD/OeZGGf9Qm9v9In6S/j7N8kYokh1odVv0JoWZ+4ctpfI6WWNz4wAtMgjVa9VR9RNNgoIZ/il
rl4bGQvWcRwF+0Hrm3vgodkNCLpSjJNnpKOxM68GB0qPQSLOoQhLuGzFvjUT+zz71jdlg1WWedwp
GJT7TZkn3euiEcY8CbN9LQk0WS/y2STPqVfDqvqdEvt8G2azfpG6GVPSjWCK1C8mC2Y7HNcaQc2P
avTqyfDa6DocfKcayGtXo304u7R/FfJcd/pmbxTx19yZ0VCPetav+imt94EkgFdma58BHFwVkqAw
2v5qwc9VQ6d6wJTAprcOtG1t9fEx7f1nNQypB33O8NHO7j+Gp2ec1AUEIfBJmR+2ezKVkHH6zacJ
7Pb+Md4/QfWJzqPVXFy+q+WeI8elVR/Vnd+y6DrfZ9cORMUaXTYbJJ8bMw6Sp87WxYsOzkSddgMD
qX0SgGMXoQbuqYI+u+jTbQawsTUwsX5xM/2XKUPq/Gq5JlmSXY0qGrbtWNIQUsvJmu075iUpfaov
Y2fW766LVIbRUSwEho4BWkH4RdE9q8npaBUBkKgvPhs/ZjiKTjnFqm1ApOfR1NLo2prtd8KCmb1j
BzTWCMuRzZag8NhMl9mNzK1HS/Hp7p7WtOCx9WPtAd9gv7OHTnvwukWsikK/KXBD7NnhOYyoCU+G
PaIkphG0yGeAccf7M3UuRAR5f3Xq3XArG2abv/9YPZvi3KP5P0hKQyQdnNHXbsqsQ5wATFc1djq1
6ynvXTrFEilGV02jUo8da6YYJwcDkU8IhRAKBmijzVq/GrLqqWA9Ue5eSwdUeWgnkionhfX/eTYt
jcHWgdhPt54g/utnr57H+08bZqv9IY9nUV4fVPhFGzFe4dLCSmTTbkT9GR/qPP7FB9s+x+4UPpXa
zyKq8eiKqnD27YxWAeQIglBr9DZlqu07Ldyose/vewyZQ8fagO7kDNqB7h059CHVMdfxl49mmu6L
pJrsJt+51rLE1FeFdiPi6Bb4ASQdR3PYqoUU0Mqh3CcJO/O/QfITOovt4M7tFT3yuIjsa+KZ4hy0
eBVbwHf7dFk8BLpWeFUpH11FldZhDFSn2JKs7nWsckFuFTbUh/TWNW+pZmhbpCSxlcR/gLYSbRs3
PXDclkYtEUSYoKoXJhy2GmzaWYZhE5YzrJ6Kl86Blr01eu9N5zY/wbNC0q6s+3d4zJAAUFXDgHrI
fQZlbGKX+8gQ2GdwqeNTlo1E0M35Dz5psWLmARxRaZ/qA469EWGm1norm5LPg/3dtErzXE3CYWzi
G0Krr5/1Yf5U3x57qe65oTWxmbljmdf77qonCJvl3zmamXmzljjctUUNaNKes2ijiTi7qv/Jy5tr
VHvJKRrRDFaxDu4ucd1Lbp00tQzy2mjviKjaxEs8fJUAlqibYEYWQqzVZVwEMhnWgVHWGNu6CIqj
jo5vZ3Xj/JaFyQ2CEJKHMTTuJeiABqVeY2ssu1E8FHRYEjg/P/Ky/UTaCs3KFMaO/s29gZSUnQF2
BKGqnGriKDJeSmqHMrf5mPqgbtrFtV7mpH0OohbhkqxQhXVlMR7BqA5N61n0JrjVOAA3Vk8xECS6
m5RM7G0RJOFrlaOuKhHxcD2BkLhfiTUGQN1vCW+Iv+U+jmfmhG+sT/PtUhjLWcOHQV8Dq0IlH7ye
1s79EG3OO5R1uk3gsBn/ZIxRiHZ/I6p8xuLQmB+Fkd9UWkKbtet6nsSPqErQshDE92ToOJgLTCOj
18XefulAecRFPm/TAWFCU9Dk77QluwRGsxwqQng3HcUvKsHsXGuZCpSxvyIN+qoYZU6Zrdlpd5e/
xUjF4hNYHTd34lkH0XXroc9dkVVhIJsM/XJDgFKzpUfPhqDWqu+Eb9gXDIDhHehRNlBZPcAzp5aC
71JFxnmKpayODR8FERFc0xx6bCgs+zoURG7Je96FY3bKrXBX96zMY0HHu7aAi9iSfsPK8eFec0jY
tK3C3KdsLQIgG/eq0GwjJk+pu/5pnOSi13bIdbDZGfp7rlHzKzUXkbe8QuxWmIcyXr71VdqvoRz4
h252J1wwgi22v7wKrsZ12MWoagG67j1hu1eLofn+jJIqQuM7PZ/g+bU0Jry0ZL1cG9G+CfKWG9TN
87WOVoZqCKP8th57GgtbLOPW2cLRc/O15un+Ku23/uRFLbrJQOITfQlNTHrWzFaNIsCK+/k8eClm
VDEMe97oozr6e/7vIUAW2hiLHlKzWXBQNeoRF3cAJ1FgVS3W3QyLsGlZ5VDv5J+oF+3KR9w/18FZ
HaI4zHfxwLDeznBoPATqdJEf1EPrLEyKUagBYzHMbn8/TrrsGJCfh8sPqQCa5rMi+Xdy8gKY/uKE
s3PW5tx5TMuDnlfWcS4d2MxI679FcbCrSBt/U+etCJZkVdvfas/WTnOmza9ubqK/sJ9h87fHv9ex
qsV06cQqDtsQgZbpbUY7d8S8HIKeWMhmb2j/GliCPhsIN/cq2VKEjwQ+x+3W/YnPq34MrHR+9Bcb
46uR66tJOzr9sBAKDQSvysw/4SS6nHCdBJKWerUHzn3UqzaC4mnQ2Tfp/y6iHrHKlN4Ltrc7Oa8N
yrMOIOEhKIILTSS2u7j9D2WUOvV3lQnfjPpB3ZWzwl7lYc4yH7EOCm2+clgs3LD/eAmFSoU/lZN6
szBdVsRGDq5bXrWW6OROpnaB+0KG1RTBKZZ42iy1jxZQ9geceox1rUEWibwJB3U/LrUlkMFNyzZK
0PVU40DTw7VAuPVHB5rWtZZpqLlmP2lNUj3FbGqnpqi/xKP9cs+PSCaB1GRqRkD0XrxGV9zSOBjb
m3r294W/59rafe7JsoTb5RPD7fenhUDGk5sNPQUY+f/ZMpPV9NxxNc+E48Ks3vzjW/JC/QKP56S+
sywY5seYzehFJN1NCHvvOGN9U2NGEFINcq2eFf+E82g9R+4eLkl9YwKM1zrGLtqtcKEWWd5UeHNF
QZ9HWmxlYhsndc7EF/ag07JQL9px7p/T2f5hWsBtXJG0x3kuZYokBPqYsOetOvTcJoEaUZAfKl81
oTXePMO8RalhsDbFLpCP7DUn2/49CFOcEsnzUw+ErwmbizGSZ7zRDq9xPD0IgkUT/MaEuSCF0neb
eznyPp5XwZfGhAqA946RI3CgDoCvDnbqQ8gQm2E2xUxzH0crb3gqsdr8+YTALNzvixy0DI2AkFYf
1CXVrUW78K1qnVewqNEyroI8qN9aN1/Fval/bekh3X9yIEh9q1QYXk212MZDvVc/rw5ZpPd7ROb9
mfpueAit4RzNoXZVLEc8zcXFmeY3VbIE7DPu5gRT8z8ufiN6a+YF2gV9zo2aD2rbtK9x0dw0GOGX
PG5u92tZXdbqQcOS7TXaV8MQA0Rt5hDDrJfzMve/dc2b93R1ZF2XYOx+Q2RKAlDZjvYoe+u3mhGh
1D2x+jP3Za5DBm7i30JcKMdJ1z5yNzPA18lzRGu6635czC37e7QUURMdM1BLSSvhJwQpA5V9yi7q
uTpb5QNkqNMs/0Uhum0gMgghufdFfV6OQU5V2Y54AUJTe4un7JVKnPPTR7WdNPryBTfMZqlYpA26
GxzEQhusqwWsFXP+lupluCMdN6RjJEcXbOsO9gV2EBaepCf1rI7o/zdduG+noH2wyhyF9UzSOBaO
jWf18D6Hhi9QrhSwgXhIFNF1qmss8t1m5bI+Oetu2+99t2t2Ct0lJ//KzpFCt6Q5UthkWh5IZzg5
Yf5OZ8xstPG9WsL8EkY+BAhZ7wqaYQt7oDpB5N38a4hVw27UEmpSAGvD3NdsK2suCRJBOdK352aK
FwwEU3pxSu8hcLondjvcvriGcJ+MPgv9gbTvgC3KCqJqzN6fWVhpD2xMk/dvtcCTe/K86anBPHi5
/wJKbKxpQ/+VmrF1rTrEykQpHEI+pD26LfsJiZa6lCbqrwctrC0kc4cCmR/2dk5YLS7MYjxoZeP8
isL63tRRXZzeXpiQlR5GK+zuoK5RtRIiAx7xaopqkcxKbX8vILPhLk6k1CSr/x/1jrv5/1bbKb+Y
CCQc03eE+e/gK9+uvBji1HHJEv875EI4Bu3cdw9TzH04+IiyBbKZFU7EfY6qEAEyzG7BUv8asiSW
oR601gFBdgkFKfR1cdMwkBbOfCh9LtvUzfKjHlZXcyiHR3WKWmC1M+z6o539+aSNmfc4gMUjc2L2
v4vc/al+KzbWkPYtzAm77In/ZeFFudz84jhQy8CBbJGe9lQ9OpIpRlSQBvfMFuKth/AlQvKYAs0n
eIEYJVcaMMQXEKMgBCods1VhL49pUH0ONV1qIxaJxJr91DwnOiZ66MpFdf4IvOYAKzX5zaTCE2xt
VKW9LT/cnQpNm/aajLtQ5aWotD7AHtdHtb8V5bRyPToTKeYD+F6CAVpE6IjJjgbElM+vcBhfvcqI
vmtBSWnHKhxus5y8o5yevOWGAGQrAlOzCseris8tExiTGnCuMnRboIXsvK1iqB5nuA9aM2uXYsxf
RQSOlWCI517z55svB946paMAA5dQBPa/JyqU1kvXdbSQ5/mXN6ff1BsetcrdaeAJ1lXpfpsxa547
fPhqZyyoa++J+GmoeeFHLMiz0iwv3o65vm0QDG5tilJoGSuCANx0d+8OZPqnFk/u3nMKxtDS6rdL
XuIJTrz8EVCmvi7UlTThP3n28BgnpVFe8dF9RbJsPdRz67NhQrLvyUO3FrBXpCVTvZrJiDErKLDr
adnFTFCd46anrSiHNHJNvF0Q4dJEZffh9MwS7DDxAHaj727LQcc8WwiqHXuIK79y2dUrWSo/6XYM
IS/6ALFqUVWm4NGgXUUbH/yICcoVRao9GLbLbwNgIjUh9HDLwq/k28QCrUP7N7Lx3U1GHOQl8vcO
5O5+WAieKT2+WLhoHXIjD7G/bDtl5GqtklR3T2ggcV0kItvArum/Zcm8yylgXwwd+FmFX6bcaDrQ
dwrFNyWNqEZPp5Y6AfEfyI0ApaSvB9mxSA3HuATlgH6Z5ZZVIhefWKMhnVhOTuqRwSgL9jR498D5
64PToqHWHL14TaOuXVFINx+9BcpnO+BZSFD1h16K5lFiaKkXLI8h5O6EtgSlfLG8qha7Ier4YZmX
+mg5JXdZPQc7FjP4wWymcAwDeD2RHCR6/BL6iNG10kJG4PmEzCP4XkOATR/u3aCq8VZYwVawBN0v
fjE/h4yFD2lKKEbfuEdXg3MTjm67g/CIuEYudtXDTCWobf5LrqzQ/z0m0qehiWfo0Kp1y7Vkh/If
6Rd5GPROgSnsWLj2hw8DCDh+DBwH2Sc1pmVlO9RtVIGxpDK1QR9vHNhnngw9dABtOAEB1SJZ9tj/
4Rkl+oKm2/1tJuVvzSR6SO5dhzn1TvKo0qaVUqNq3vRdMyPrYLlMSqQ7eZKgB+iyLuKX/3/UN/z/
HXrGz/owvxjshWXqMoT4X38hMTqwSA3TP96H9Mp0XqA2laskNMYPv5V6yGwO2NwYf74r6g007Axs
N3tXXCbdqJ4g5yxXMscuCdS7fduFJpHMo8n2WKAmbWoZv0IGpFYbL3Hcxe96IeulOnJ4AN97ema4
UJY5i88YLViJohS7hbTYV6V8mQg1AT8BqYMImxnrwFOPX2HVZFrytEQzDYyspbw1tc5uCYYPyFr2
JpSxFB3wlClOYzgtzXpOSWhBphMtl4bgANsZX/XsvXQy44bzB6+MpMqbfg30hpLJya5hi6O5rbaK
MjtlzXNo49QmC9a7JJPu4oXnWfSfZ8jO0jXKjWdVoFPV/DYhTAwlEAAkw3ww5SpjdJv2MDPC2F7/
szEdah7gY7Wtby3FRmgUbNKhgXns/8YfwwYP5RCazcxrwTIxVkWSTKolwQWTsrtHGor6VU6ELIiX
i+5/+tTVVfZCAWh7p4PgRdTvbMMIkoh6phGmcZsK29kKs3pHPJefBnkUkXp8szAqr43Y25E9O13V
f0jhPdxQ+ST4aJzIMKPIZubYCAlhrWWq3X908/cR0c6rDK+iVpwCneVcinEAIxUFfCk29VI0eLzb
R6gf2aZ2soLcEa7OMxQbLvze978k9NfXUVPomElc77sB6onCiosyFnrTFkCAu71PF4mVi6vQWFNy
+cY/5uQHenVrNdbLb1qr9nHqekzEpk8uLHKbFTXY7On+FlO7hgGkdrd1Wg87tdLQRpoARfCmjUlO
CrqJcKYgH3ymfH/QknK+UT7a/i2B2RGhpgzhsNpIxKS3khTmZzW16XmSHWxY9YdMZNbKW0h21QiE
y/DjPrDpkoDTvarH/H1QhZrSRGAQtYNxMtXUMsHMoCAyav9lPHP/LSSBiW9ahjANE9EMf7FM0/zH
eNZXHQwtNHW7vHC8TdPAgZe5RHge8WeN+BGwxlnvNTnYKhirSOw/5wsc3Vv6zAM7aOjrnhmKo5o0
c7Qpl0RE73QopW5GvtpbcSOTQE+2cJavkzdyj7ORIDJLrOBB8dC0wdnpE53U4Tn+0Zb6RsW7TAH5
IFZff6v7sF0TKyP2mT8Vm9hOriQeDY+qW8gK7Sr+19EUQG2410qLmQomFWTy6bSifFbPQgsgbTzF
hqTWlc+hfBZ36Gcz3502d3X6ElGAN2f7qCbHuC/8g5WyIcJzdAAmWaPEsH3uHeizbjvcgwnzZtpw
petPgzxlLQ08+DYuzkit6/+yPOcL+tdUZBt8d57tOUAA4IDq/xqoB0BD/dw5yf4ePkMO6HAJpTw6
rcBvRNn4tbBgKowzt3KZNfW58JGnVRQet3RXV3mXaS8WEYircsDmb1envq2CXxAtINexVb8llv1j
Qqa7nu3A/6xYGarsnjGenlnrlWyv/G6D3YoeNs28MJm/qy+1Kuz3qLGC194e6MV4dnnoLS9/jYbh
ewnQUIaK5Af4Qv7NkH44P2Q5M5STf9Pilq1yPmKRRhTs7WdpQc/xmV/LLHhIPWKt4ORl5yUVA3ha
XAZJFN7K2N7OrVdcZ/mZExdqrpwoNlH6cxi1k7XNkK9v1eGkR91pQSa4CosBo7wqt2oRiwtkixfN
in8pN4zyxdRLefgfws6jOW4mi7L/ZfaIQAIJt5hNeUsWPaUNQpSB9x6/fg6yvm719EzMLFQBFCmK
qiokXr5377lpOLiPBHzp28pb8gTaUMQPZeYC+OMmvmqJzd6RmJHce3I1WBZ8063DxIIqxLWyYy7L
mlx570eup+OPfx/kSFO1eNJ3utQlokuLbXAdpSPgt+QlAdbI5pktwJwNN8jZ1Ru57MYBeZK7G6N2
/kRksBEZDuykndjZIqfZzh1Cchn53pvhtxiyuIZh5YElsLznJrTgdFiII0sasVsJrPWtH2CPm4be
/qaBzb7NJLylRaRaWPX4RHGRUlwV0bHJGF/+vysM578jpS2beF5b1y2bLafhmsvn+j+WnLauG1PT
9WI/ct88qFYOhhmU4HroYGhDkdakhnWwHY2ctcroyO1DwY1RvXusiyI9dZ3h7Sj/fpl1FW6Vxioq
CwA84pB5enHKG3QtSmzVTNjVvAm9y5wm+dXWFohE5/DCev22atLq05ntAItfeCUl3YIbBl479Bvj
KRgdbxMvR0XUPNn1IpzR9eZHPP5miGd/Z07Xk6oy5/argwZGGQ06WSOq6dpLkGbDqxhlsxnNYTzC
5ZQfYTo+6DZuAK3APGFO/g9jKV4GJuy7GHfCPiQuFBF+mN/1/xgagUHn+r7UkUVA7bmbejRNH6mH
OM0Rv5wnANCbgekjQj/3qWmzp2gy64t6cDut2xUliCV1ihZQ+/+8k5ZcZIZFOgVFfvz1P//HUiui
QRQ2hTDmMGzt//VWEmcDLrZNw5M1Ob1HiiJhhuqa0tO827pkA22DKe9vDUGNOBAbULu0yT0TK2IW
9uUeNVS5I94JEKSIwuv9NlyHdrJOrQRTHrhcWISyy8/qvKcSXOMLzW8gncTOMUswY4nFXNCC5SpQ
rb9Uaeyu5wzTd9aVH/1i0lMPlv1VpkP0ZDVYfM0YKW7jEqFsm4k8jujcYXK8MuqA61gE2m+rumpt
bl5ED/S/rMLoVKfcf1RjyHTaAjmD574l8LJHgIysl/3WbojzdkLzJ8Ds5s0m4Du3jPkkF0W4UomX
kawPFgJmz/cAtlTJ1XVsWrm5SzeAWxyc7nb8EeeA5orR/+2lPZ5gjQSdwO/R+yyibGnBfg/FkJ65
SbOJk2V4bsOE5MMZ0Z/6lllo2NBLuFnVUJpv8cRSS58Q0C3QTxXhlXFt2555hIrQfxSt/hsIY//p
L4VYuVjslr82tbVxsZO4XDndKPcEVEbb3C7HK3rl4Vpm7xMd0Bu92vrJ1UnTmK1gQ84QBtGyRgxb
Jw2q4v56X9hI42SM9pBnUQ5ogDyyQchvqsxij2WtbRgHlJsNdWzfPFV1+1bKbjz/+2kjznA2JTrO
Spy/gZDvoWXZO92bxq015EdF51dxBDl0RMbHy/5RElvxHzNM02r2mtSqTZ5ILsEYr/Pw9c++BfHI
VE4vdy+bBUszR0tP2oR9i4GqjHUyPcQygbHi0ipxtQmeEFRxOI/9DPukN5aaMQKxis9/M9hEa6ns
jmJYbnbOWkA6OLltChKIgHVQ1Kqcw67AZmbpw8beBCZO815CpEZXQ3DBEIS8kZXVow3wwpe5QUDo
FyQup/cYMLcyysc0j19pHPQsbLTm+sI1aVNpBV1OcnZFHIt+o4+y73ZxCrigTZwvs87Ht5yM9yUL
JDplsej2SjtRdQ3oo6iysMA7K5aV9Zh0xXOWdNqCHzC/BlpmnjHpp1gDOaNNUOanTiuPMXobDLR0
f2tLr65og7wv4e3mualOarS0/DwpAujzQX9U8Yb3nV2W2OAc7BmdKYon10FAEEpnQwpdjB3R8r5c
khKOKs6wLQimCkF7uAnO06W9oxo9ATMNt6EkZvhQH7Wof1VqKPXL5DDdV1hiKoI2koeOIu2kZJtx
nmtkl9gvaW0znSFQ9yDZFq0crQvplXjdQc6lOBaaCyaEs7/fprGLX1lG0Z80TNe33gsuFoaamAC+
3wW08DEJBuiNOJ3HhuxVtVXxity9Vss80Hbq21Am7SW3Z2z2w3RTPbpk1pyDTgMK1e2YfhGNIevM
3vJ5ibEydWRA+AU7TtlkR0SIhFbn8c+SGflr3TucadOWKd0/Uq4uoNVHa/7sdAD/AfGwhoTkpUzK
FBjHNYJCll966QHX72pq/OihN/DXJUQ346ypdkU1Zsch9g81esYMU5Zr7svJstZNTBY1uY34ugSg
A52Z/heWhv29f9aXaXFQv0eKoAfF1ZjtchtU6dKmU1JDO4P5TV45VAkTmAisVuf9/nfj2P8x27ij
mmX24dZOcaq66ltSeu21wT4MPRo+Kp2vY778cpjtiIGIrRb7R/NFsPwxgJTwTrjJv55W3zCYtNQd
kCD3s7F6KRtQ0XH2oHor6oEciGxd+9XaJXl079atdeAzQLp6E+ydjjkLLq9fXYw9PO3IhOaz/KwH
39Q2QG0NWJ+glyH22vQtvTQ1y0IuaKwLp8j30FmHeK3G90NaiFNcozsbZ6N8JgyIpGKvR2wdiJ3y
DQRM5/aJkx1VZ64IlySM1CFIyHycxTKIjq3vYmr7V0PDHiltmC8u4Hi3b3XGb4RVNX1s7YaEEK97
fxlONWbRSGzNZD7cq5QpxYtqpBPpNbO1VWqU8H2MKw2CF87dNM7OkauHvF+4/Jie1rcqnzok9uOw
z8O63Yx+VX4Lwl/60rFoaQav2imfLpPGls0OrGZX6fW4l4K07Uk3aC8Q7naYFqmDVXbtsbBkuFYK
XaXaTXeNDF1+ybC+WK0szqApXgJ/3FV90J6Vfoi0y3Kjx73EQV2YVzEQi9A/OgiMj/6yfQ6dZjzj
9H7v9Fys0kUVAIEyolIIpoPiAqgHu+n9y/01uFsYbMSWVMRaDk+8lOdAJtUFozn9cweQDtvPP50w
kpPqzFgWlJYBNLecWKCUKEk9SBNIq3pOSe2cLnpISyJg1evqVCmXFzuxb3XgT8fBydDqj111BBwm
X+xJq481fUEaqXCA6IJ+k3FIUGtd/1kOTEHtwubYPGPI1PdmgSWnb/E36HPpbDqQNmxU6MXsi/gt
RfLPRJI7iCBPYuWTmJh5if5O6tHejQL7F/y5HxOjgfMYMhDE9c0ONNdtAkvjsHxRR3kVfBaZ/sy6
Pp+lFNk2N93iuxaCWzFey5koEbYz5Qp4+V4P8/7gFnZ7Ej1Tc8ceqH+RDlygBno71w9pHJkumXGF
hw6w98VZE8KC1cO8sXWsN7Qy3bWX9GScGb5XgaYMe5B083NT84v/f6LBuWv+n21M13QdV2d6Zek2
weX/+y6j6YuuH/PIP97/qYRKGNnyjDi1z9pTgWx4JxsnXo15atKNzZKbaTu/MoT1n/DT0p0+07RU
p1mqPwyyTR68YtDBYaLLVaFDgxOX22ChdJX6+JXJEmbdMkAthTPsM/iyNAcLd2PgRtwMXRtebHp6
an7Vi+hptPvsmjAFeZpNUvYWu53svOyFPIUmCNGNkP94VKVr24f1k93c61haOSjBkJqfGpOtOdjh
9tRK19r2jIs2CbahA7CAaBMFRnfRW+wuTCBswFpjcbhPLou+t1ekg7Et524FyRAze+4UOE7SpFir
S7TUs+plSGAQpv9KKGMMg1ojHrPXxOQSjz1/kcN52avReIy8U6hUjhsSUiMy3LZqQxs18oery086
csZhWFz1onDIh6CF39PyEeY8Hw0xwJUDyn6jrI83iHXTz3CY3xGL2M++Fn7+DSX3/51Rrhl+s0U/
yieIpVZijo6Htas5w9Zh5AosTPOJ1ME1rFQ4Mz7QlQeMZI9Yk9AC6f+hGZTfEC7C1Sqz7IhqKLtR
w9VbW0TcqFyzuPbOUB0bI73OJHZffW2quw05lCDnqqhc53NvMz2Mqv5iGJ+dQcz5Kmo1SrpOh03Y
l4kAt0WHQ4adf0I29qTO/j7YZk+mKkOS4tGdi3PcCW+VmgLCQCvlq6XN80M6uFeB0/p5tmbz2RDa
SSVNNsa+aK32cWBWB4q9Sw6GtURXmoRY5vjvHl3zNNlYcktj5j5ELjF7pMl89hI/fTJBX73IuN0b
uNs+vIxmXjlDTDTcHoEhCxeDFTxWm6YUtMEi9mXIxYFKKNEmpXezxfXFhZ8XQn/U+HSsIsvpX0Ac
Y7gY6vmIqi7QKjiDZgTsRCNCL/ftTZ7LS1zJ/JaVTvZq4USxNB+jQgf9xAUOtdebsn2gR/a9XcgV
uZzvZ6o+VV9L5ZswLyRNvfaab/+yY+NsYAf/DDxTbjIH+yFKE/EQCWQsi7Y292r34PiBw3ituxvZ
J0/XUR7Bf1Wlvl+zg1SnY2R+ZnFnPeMnv8IIct54W5pDWunpXhCiCQDFWkflQ5jwL/tW9xvpUfIW
DwQcOa5gFZ6kt/b6RXgKAwvsdmp+d22Ha6RF95dSVCgBBzUv7aKCvf80HP5m57ZmXSM5Dsm9WXyV
3UiP4r6HjkPy8JRGRz04i1onc7OGdQS90dqBnfCByd4kSQ3BpiSG72rTSb8jJ6rilI7cNFUWGhhq
f6NbCMJNJGzbrFwgzXSUH5mYvU1dfAuQgX4JDdvesvVs8uaVmaX74bMHnYplx+fU2ant7QLDLFB5
t2GfotY63Z6a2/3mipJ+CrgqhNV+Q5ViVl+ooZ00GPfpPFbXos1HEn048pbnyJ12YE6jg9ORju7p
t1TXv9+s9XGy98R/fP/fb7DsAm9eprXHsdtombPE+nrVY5slzlPjue9FUlffaoR+ywDWOaAS6yF8
Od7JJOpG6VdkrBkrz3W1W0BYy6mF9Ldtw4osaKzSq5Ht4FrnPvDgD6kPk6ed1srEnUb5wZihsgI8
qQ9F23wGieX/njB3dZgff2L0dleZz2id0Wy/V4tPNJa/kI9llEMrh7ja34b+1flz8ssPYXWnJvlK
U0JqRzX6T7Jq4m9Z80H0N+gGKJTQOgv6cBPtlb6ECycW4Zmuh/tMR2OmXn/CSlrCPdLxUErjp1P3
5vHvDaqKBd1oRszxqOmPRlLEx7pqmgOkdHHzIv5fbZdzbzJJb1H8o7hOn2gNTEeY8AG4NaubLmxW
kHJVFvpfEhBGHNqwJzAu2FBIa5PAQeg38SgtZFBF+cAECwQ/bQFL73lwKu2atA3ptsBRHSKG1A8A
TI5ee8oa45gZ9kdqJNv7G+pOg0tYjFjlqdafvbZjHGZoCM1y4I0Lt6o8hYwiN3dZUOqiLRikcWGu
bL2ncCDSzoxfcuk9B0T2bCKR60/qKM9m/WmibtPSzsDgOMPYqpH1o3bH93s/z7I83jpWWd9/+p+x
sAakR8W0ttI+q1ehx9DQh3DPoLGfvve9d8G2LK53tRYE6JPpiF9BOkAT9Krphc9O/duzUOHHU1o/
3G9XQ4Asrxii4ggwlVbj0g1BobLcPOTTFGR2s5szEpLzGdw6TdKXlsCN3ejizte0ic6FSJstNfF3
t0ojpEzhtbdl8UwCw/iczuY5Cu3hDZKZbHYD2lbWSLjOC7vA4b1kKJN5K8OucLRP5qZmY/qPzDo3
pHcsh/qr1mV4kUGTX3xpgo6dpfcapDQs/Rz+q9Ejg50Zm24cM01OSmNVod2fS0jYmszK1yHNPiIj
bb/oWn9oMQ1TaVLWan8SPq3EBGEvsbG+7Vsvf5trHBFVNXkrWSbZEZl4/iD0iM5+K6PPtrS3k50P
r8GsIViJwmWOF32S5qXt5tEZd+ZyKmbnSJsTuubMgEGC91Dzcmhx+9LCWRB6ks5/YXSnEJ/gUzjH
fyzweq6TsFDJMn/sSvSA5ojmPzbcjo5WPR6qEiEX0pPgfH9HUpNoncaVWy+W+sp06gX4InITDQ6s
gkzHdDTqcN1buy1fYsA35HiPH7bun1rDeFSbibrCCzm7NJFVd1RqTpFsPZtxJWL5jTPZ4g0/zwgl
j7ySMiTASNpsP5VoSk45pgCr7xm5iu0ceH8IjXRuAKWKAxQsGmDS6x7dFLUBRGbaKE7vnAJzZi0S
UKPqySjeR15lfArEKIKL2ptjza6pafubK8zhwH7VZwPcOY/2OHpryexmHRVGRg2EUcso9E+Y4+2C
l+h2dVtoh0CEqBD0btoXZebjPmdbqE5jj+m02iXSRaqjGQQ67kFAi8BXarnYfjKpXTs5k5pZ0pYp
zJ/6NLlPZWxE19zGOKeGjFkib3Y16+fSTGqkQX1Xne7XDy1Le+/Tk3yLomjHKLf8Rvd52mu1P+9M
v9RvTox2ULFDJj1GcOMyFbiLY0b8LM2hT/3ijhUpksI+ONHoEh5ge1eNRIlNvPBKWI/ym6uB1crb
Fjh53gG0zhhEAkOpT/hyzFVrdtlrnVTlc9Tr9zONZtv9l7SxVKh6nhkIjRhwMcxpUjgFEZEmxFfD
Xi0kkd9t94irMj05Bc4WyzXcy1Tw33MJcttgSkt/sAqvon7Bykej9ljWDBqIWSfbpNbdraiGHNEj
H+3ZpR7IsmxPU9y+qiMyNP45ioXZ4/JgEFsS/peW2vTA3zbe2jT7xtRHOwejeWCs7a9jtC0vYzP7
yJJm70U9F4xQtKAmUPLp6CTXvUIhBB248WAo0OoPBbHTpDF+xlHKUTOWGztG+YP8yMSG/V2r8dXN
siyOsaNnb40XPkJ4mX/YyDPWkmHrNuzHilv9Yo6OslrfoOWEBhr42ntJP3kkywhBUdU8d7kO5IGn
bbKcLj4jolXfRs3OaLBqT0kAhrIz09tUTcnZzQneKgZ3+GaG8VZNJf/rO6TJfyx3V6HeZ98j6KbV
FImvtodXFkbCuaoHvO4Wdhq+YFvWaiDwBhQC8Lrapq3TdeXwxBa9XRFScelVLStJsESqOjfU7Il/
BaV5Vr0+TBQYT5D7goDm0ous0N6rT5n6vPHfKMDYNocB1/whgml8hClf4k4ACORjgv1Mm/oRjNqP
cZTjC9neHT+nFK/kYExbMc/5tWERPHUpXZjBfyelQU3F+7a8hZVwuWH7VxR/13TSkldUO6ya6BUi
D+yKkTnn0Bsgc5u0lSov1a40RdcVWHNkTB4MsXstamrzuNOtkXnb0li645S04T0DVHjreatRINpk
vXZZuw1qy7zlTdNuo+UoWJ5TR+o5Ig+HR/xLmylbMoMWx4fyfkAMS47qOVXYhNXAO2f4C2McTJdG
TNzN66uAJjSuG7pJ+lsX1Z+JgGoFjfM2WBKMsdUaZzUQbLVhHSfshiLoOpvGtGJwC+7zok97p67O
d/hi9BPmavFooQ1Zszo5P3MCXMD/ZpDQj4rl1GZzuyA8QSuroVPMGM/z3xzB7WKBLikRdSJm/+BD
xFq3oe7s7HKh3Hs0DS/iEW4xIJegGC7+8uDERPOt4pbmcRjD/XWSiPlP6dNeJMSDPsjDnTsUz6w4
ukixduCQtYdOfKO380wIgf0cDJmNBoYFvewDgbSUa7N3uhrKAQg/P6Hzr9Wm9n5Vj7UQxc1MMRzo
SfDRDJ3EIwOfoUSovh88mR3cNNxjdZd/hK/tmrqw/swcpMszy5cSN7Bx5s/DJY64Z4Y2BULlD+JW
oVDjo+SGX1kOxF97MSHFPdl+5z533nRObDI+izpNYQzP1ibOtehz7maw1o4bYP0amBHoBtSQkOT1
ucuLVyAN+Q7mnnkmlXm6GEKKra7dpjKKLi4Jqk91MLzNY/DCpgszX10VV2QixVUd/X2oOzc/pr28
yig73ks3upvZO+rBRwfV2O9G+rslxeMHDd2GHC9CNYlwN4osgn2YFdeQ9LiNLgX0sqI8CQxGB10b
x1WEaCmEEBseypGOAgmk2ndS99ZFSc53v8AW4A7kz7FEp+dQ6O2ZQvYPWsmmKffdT40cq7tMwLJt
+2yE8yvelRQG9L8QLPCnHcxvdbL3+QQ+aHq4m5V/Hk3aZVoeyOlh1fQrPJlNtwQU+o8Z0s6z7440
XRbBWpi6sKWJhnoYBio2KptlYiPtp5adkYwshNXLzoh8HOcAe9R6iQDazvTzSSZp3oVvyWPcdrSg
lhq3GoL/eF7E6W8Cnl/pIWJ4nJX/yAApm8blFY7I73y0yn2W+XLfGQ7E8Dm4qgc30kn68qoP2luE
lInkI8+y8iioPQi918GW0UbZaW4Gy0vNyVqz/41/Gza9gxZMk+9R75k3LZ/+eRjLnzQOEAMYhbw/
HQxWtXJMA8l113ZH1eQnkB3lR+YX27ubpyX7rBinZyXKjy3fvH+RMW+3CQJvoKe7oO0CvQcdNCJx
dhb9eunE4urbh3aRJ3MLSq5jNuyUWNlJNf9YhvO7mjrZyxwMwEt4JcPlPhRbNCDqaVvPfoqkCBhB
GjCYsoXJlCeOv6/EjEHcJA9OY0zS+ERYtlZcbbtW6hc76hkaEubFftE418hPztiZ/fuROjWDsDiL
CRzkS7D0JqYcJZ4jU++ZQszcJxVazfvenIrJ2Fo0Itea3vjfa1vbG0Poo/2oHkgc7fd+Sp2mRIqB
gx2R3du8ywD33SjXH+3U1Q6jJoqDNQrGUVk3PA52TWx0MflPoe7tkc95j+oBvhlQRMfsmNN3/zwH
I6E932veedJ+hWH1jm3HZDF1mVG0bJjVKQgUUsXCiWZ/qF1QM6GTazpMqQpJxC6VfzUQrzh0va8x
N+8H/b8Oli8R27vSCF76/n//vpCEj2+ireExxA+0fuxfc41Roym7D1l1NaFiSXPRUphJTedjjLGz
/FN06cMQclFJlKOPfauNGyZ0xSnTZf+Zpod0ueqEl7iHLCNKhYxdvEvFR5z15aZt7PbYdmX5MSTZ
t1LzLHpmer1ta6fcD/LdyBLzIxoi66KgGuo0pqxbBZ1Oae2BtEiC/myLl2w5YX+zPHjpfsiDZIQp
wpwLZsWIyxrosUHeo9XUT+qhM8rg5LckB1TLdA0ElnvOQz4rbeRQbgXjBBZlJEi+MBkVQOlxkfXK
xr0pCR/wAfBnRnCj8Jo2PTu+M0bmACgICPqmG+QzI1d0fzWDeQeZZBWM9TkZs+ZpLAc2wmDKV07S
m9886BTKzDD2st24XZ5fvK4qju0id2+YftINQwfY4s4OIwiKU0XwuAyD12gEwls77h8TBOcO43q+
EbqP9GsiZKjtoXR3VqGf8ikkGYjRC1YrL3vGFVxQ2T3SnfC2/3UUAqK/PxerI1qem1LMzYGL7aw+
f7JvNIiFRDupUxHE2Hzz73bllT/4J/bh0u2BW/YY2YnDvc0+5F1qko1GxnWcDLzLNeNCyk7vOrei
+ACRv2KIHbzm3UuxiCcshq/XeUwt1LBoJgL3eUBmuwnK4RpP7CsRAuC8tQbXP09uqiHtkCffHrUT
cj1E/DLY62245GpyZhbttMlyLyaDpC6OhQcR8T7u/XseW02B25iQIDG/tH1U3dR7FAqw5vetbTOi
yfb7U2Bbw+/loImsUR0AXCBBGV36nWtVIw+9w60U4WqePdoBZXBRz6MfOTJLaK7qXpaQsUAak+lu
lGcvm6IUUKQOSh/+HtKbpvvtN8mKFan5mcWL6EmHcNxj8ttL9MJHs0ScPOSNiURbD/ZDL/Rdaso/
s66b35vR+TOU2T8HUW7ySaxvwYyDJCyY66jmr53/HqzWf+/JfLq0Adhs9TTAeHNV5/h4XRK3lTDn
DnFUhy4SRk/flX5FGYoIEk6inlxk1bJiQ9fqN0BiA8D1Ddt6v0fvvux603+f+iBon6bO36q2nzW5
8zmf9W0RCeLvss5EhNHNSBUI91HzYiyozYs6W5w5Se6B5pHEBD8NvZG/+CWRLXABQEOUJkEldPfJ
WcfmM0v/7C0P6qiVPZ+aWEzDMVVdNtfr/6BWf5pdN8L/sghnjH1iBhtFVI1sRo8yiYKbk6MuFo5g
8osDYz30YExbx4TwrYTQWgTUr7Z8cSwnbSLC3nOvHpJ0lFshvdHFpmJk7bnPSuqSgLn9cl/SSObZ
FHR01wbM0fsvqL7gFU9W5VOoLcpoJY8eSvL+7ACMdGgjUd/Hps0YMJy633WsF8Qt9A+Objh7mUhx
/vswg+6uVlW5IBR7GB3KfM526x8bujoVhowPvpc+1CQ0ob/P8Q7+214cLEdG273lJTvP+0tmA1Fb
RWTEbenB66uE+SqMbkABnkl2QKQECGltvuRApwlna2w+6kn9mpvdSwcD5gebrgWXL0xixrzmQSP9
Yx31mEDavpIPjZV82VoXP8/kkFyK2YbYAPRhz+xuAOXMHVKW8dmVpXueljPlE23NwDlloY39DMPA
pOa3lUHmaFvE9tlypLUVMVnqNLm9Zld+3j84IiUdUHUjY8K+tnXFSP+vt7QRgmmZ3nGvVX5Tegwo
v+WxHZP+TNJgf26WB3WknhvhK5ybyKX3DHu2ctrHrvblSQ0uxmVSMXvhgJXRaA5qcMErSLUojWrd
zbyYVDUdnCLuPcIt2ys3nL2q0fWkJwt4Jh3qb8mujlQt7zlecs7G5mz49tGkjXm932QMK97jDgFy
kP/US//XHLsOK5r4uC9j7dzaXyYqoWA2vZ/dQIS52UUmCql02rbJnB4wSxy92WcHQ+TrVuj5dgpl
/erbdnoAVu3tA5j1r1ZtfqorhZHvD9lM6AL8VL901VJNabq5jpQnv9bjQ01j7DGMQGjGQuZbsuBf
POY9YKDKbj8S0X6IUrrAwgPJ7xtd8p3Nw25K2OEsbOM2I3a6sarxVup06wgcM7canNpvy3fo0/wr
d5L0mZfJIwl06k5GGDVv5jSeTNR+W6i7BOBQv2F2FE1I+NTwUhYB8lep5582d1WFccOXnO+4+I+d
PojdxC772XQiBE+xNTz+09RmTL1iA3JQv1WYZIIGajsBo69Ij1ya4xCOt1rhlceIGPk4rg9tHTbf
qmDCacZ04mRXtMljZsmoPZKx0r7mavjdN2n4PkVeDVEdvV03L/K0tI2Oam8ejwZK6kmf1mk6gUaP
I9YhmYh6I3W92lcVyhylYzc6/FtVVpU7c0CKp2IPdI3MH4Z1bFwhln1gHBlptynU1sJveXG5dtdu
YL2DbBphpjXlK7fWH43mtU9pp39aS1XfQDzWwn5xSxLnkJT0P8rM+1EsxVActfsOo8fHgC6zB8H0
gk5vPKLAMMldSu2DSYl7r9CbpUy3etCKhu8fodGEpBbVw76f/JQ4SXSUJE1KJIDDk/pnlVAKFisX
htCTfSWH+jXq7IdeGo+d4xH3oaUmNQdokbIgF1oL0oc0nUExW8RMKBQJ3N7kqk4nOEvnrorqNXeI
YGv5enWa8b2u50V+EhpFvG8D09hAzvPXypZjp5d/ivAwqa+WKLzHSnruYx4V1d7Mie2TckCAb6IM
b3QSqu9RFFVFHoaD75ept7mDWGW9cKttnsyaxuSCxvHiODjdf/Io9Z7sIe97HLnGj+WAwNf7gT5Y
8ScpohgOi52B2vRt7rLseTmzCDHD6pOsdCD6N59bNzGzTXBQwjBVzqrn6q4vd3GfbdUbPbSFf4PV
u3bRIe3vewRa4s5D0eMSwBMolvVUbUJ80dSHZEQAM5q+eEwHotV+S6/i7UKTSUiM1tfbzCaB0Bb5
UzAHxTFaWBOMVpwr8Zf/HIkCom3sumLdVjWE9kCYhzv5yOp2lWexyAuNaGKzERtIecmzem4g7ocY
w844BmAfb/RdnjOzt9eVr9NOcMoZV6dMiKm2xi2Gz+5x8EK8sm7U34/q5SjxJTfMtpfvYz0+ZEys
31jaugPC1Xgf5wmbUDVSwGT9g2zSJUmx/LCt0rn6XU4G4jAXHxkJMns6LdXWkIic/IlkYN3KXWyW
yJgd07zhw5c3dRTP2nOYg9VRZ+Ysi4MzZkb1pQN92dnMKNiTPqshfyzLc0MM4VbXNEAv6IRuGpFa
N6totWstULzYArgUNae3TilAkA4RptKmJCIW0tKfC4D9/Bl+5r1kzFYLCw4PS22VdiPuHB/NU8rN
g7/fnYMY2rbPLAm9ZrJAFUpUCx/39wA2pdz/7TqwUjubaWqLtae/EscMwTwEQHYHp4YlCQNazbRo
aUbGCWGLYRrnRIJyVGRdfhtdTBTDYvFYBAmMNYBfljJdZKjgsvouEVe15qTMLFovEhd9yo+qSaB6
A60ToVGwxBFizbxvupRyavnMSCmtk4i1n86iFnc1ALJW/YvyXluVOjEZqNuAOi9ObFMwHHLt3jnQ
s8Sba5n+6v4fpZXCcCWf94aeueRhzCA0iw7IqwN8hb1X0b6aE2F1yzJSG0iJ1ScjV4KrWppk+TIs
QdnL3tPPzHLnEh9EN3o0PwC15atc0F1WsCJyGq21byXjNbB5MKU7HP65zAU/RmfZuBKN4azzpQuY
2PbWcyPkOzZZz2xJD3UTkV5AteJsmlwjkjGqPrxk0ElaCMetmgQ3eFF2ViTpUygd8dIyaRwRXPAD
0Selaq5T+Kv3ZpMXwnSqQ+uoNIKkTtTHEWQaQaCfFc2+W5lomIMb/6HQm/7Kyhuwd1l0LVxaSN/8
9KoELnZr+sAAuNEGcT7tUbBmZI/ThjYsZkWomQT9YhJYClA1j+oIwMt0XNzAq9wjj1D2xps+JcZ1
ce0yLI0u99erqV5pOvUH1Nfm0+Sjw2dqZ/3auk375/666cW3eSF0yKxnO6APtDFoyYCcHra2xBSl
cPnsRrLD6PRUpcsgClvt7j5C1zsWsNKONuqtxZPFVdUZzWUsCE+4yxyHeXLRai+pM42nrUl5+ZNU
enmF+lhDTYzoVnbkx7DqfHgjMuKkjrtNkkXRipXbOfGats/YAUb8Yuk2hI77cJ8Y2jkeVDZElzAI
BfP2SlyKXhvPcfkV+xaeOrOHVsbuVwuK7htNjqXnSfeqU1rY1qq80z0ow4+G+oRmZF/mDRTZjOvy
Pl6CKruOm6o44JhsLuooKKfmEv4vws5jSXIj27b/cscPZtBwDO4ktE6dyawJrCS0dOivfwsebLLJ
a0YOOi1ENqsqAnA/fs7eay+vzctrYTj9593UD9b3iQvAquj+b/JTWGN9wqh0IgvLLu3q0KHJvQ2M
LLdZVXvsUyRnBVJzPzNrfLWLUf9l+q9thQ0uY6lftxrD087MPqw8ZP1R90AUjhdDXUSdXcIHTF3O
DYGwbkKfgn0U6+nKbgv75gCFvdCzXHfAGMHMESq5vYuXTwUU1rsjp/rjEXGJ+rEL0NdWzyojY46I
Uw6NZzIXzDc5tuqJekf0A4a2uawPWlHke9viqZVVUJOWNkAE2x2p4hIj5dhD+uRmWkFqZD1u7Vrv
3uteS7eOEVl7AGH9e0xCwDryfMapy7stTspVFc7yOhdF957YkD2ySBDM2ThICX1z7TDxXydEpF21
DP5JG6S/9DB23u/yTw28m9GanPX6ft7qQ+4D5ulei2xyL/i7EFhmO4F8GuEy5Eq9Jy+EM9RQxz5D
wtY/GJRYz4NJm9Zr6wf1TA76cChDsTfH/NufQhItYHARN9G3bGkyVVWKAkU3yS6e4g+Jr/QjTH14
8oYT35qgAkyTDWTeNpis8JQ8pyh1sVVb4hvY1nUzDsHPKPX3o4l0YZH+5UbKtGvO6wvxZSQihPaP
MnAgmYRNv+6WPiQK/3mtWbW1rRLo53aV//gzEgcJ+te7fiWeSjR5VSmMnZb18SZ0Kf+02Qqv6odo
o+g61ZCz3DFITn0Tm4+mY+xoQzGQE/n8QMYlbqHafaNemE4q9KXCB970wU2tlzHOr40TdHBK8oBw
spzPVkmLs2XAnEma2kC7110KbrwcR23jDxwSQrhwr0GXTiePseGqBf/xmkqsm2P66Ab9vBYmHp60
SdFF1wbyHzv3CBJzWS5MbPv3C/5+YRvbVJ8NUlpcyByciDAxEfMF1rodr62HdjU2kxjQyAxTDHHT
DxQShNGG4WXQCPv2CLzc9GnOgGbZb2SqPdZx20PZHwhYaqNy2S6qc4IQfKNIp/XkPeR5k76q17Pl
9VybSPMKDW+b+fFM5d9HR9zY9qtVlS9yGONvZRPCzbC9c4uiWU1C46Bkhloa97loXsBqVIfq+yGo
5Ma5wH7qzrIo3kUJOu/PH1nf/vdT9cZUklzj5Ogki4Dka8U1kf2qjFAST5A0m9+77u4AF6NPEnp9
yAYPU+HH6xh1JDtjSSPU5JJeVvj7Mj86BMIiFlWLq1pmhxfPmXu2QjAili2jXa8HNP6We3+RTh7o
NBWryAR/neFUZHwAzQ2SMBwR1+yv9+idP56qd9Gp/v6uORXEd/YR812jpcsRhx9dUOW3poJPRHpG
+AFWKD32FWFR6t0+K6qtNpzvamrsF8ahrTsltg1tuA8TfxUfjl7YOhdnCfMwqvLXbCGY6RLY9DSw
kRAsFfmfbQ6HzWJlSXM4iNp1djSBoGbiOHrqjOVQTntNPYOPeDCXJpl6RjuPfO6fsUHYmLLSU9dE
x7rJAVSQ3Hc2/T7bqE3Oduivhtr4ol5n1AZHpdS9s+lMJj2son7i9P9g2XH1EctxOg3RpK+d5Wki
GfInntzYrYvWqQDHthoWgzLGSGRZQXvjDmK2EXbdpjeCEEu6v1KGXZS+Ev0SK0ldl83j4tpewe7V
VqLRGrfdDoR8sSpQTaVWihm77ohtRJgzbJyODaQqXiJM/8fRC51VWGOly6euwEBhgUBJQcUTFHth
fYtejMQhet4qnm3bj04ChfhJPSJsFZ/e9IA4mkHzIiQkCoaQC1bAmwFG/qGtSGjN+Ie92i6O8OU2
HFvxKcssgTadC1RUZLlzfZ6rKG/XXeI1F8vIXRyPovyI61EQ/knRpqYcWtnn6zDvmWKahXEoklju
RQTAPkVusDIYTa/UWQ3pcc8UrWbEbbOzqFZlJ+L2yOk24AupMJIsXW/1VP0IfHflvaf0xh3nmv5x
lziDzHbgMMky7dyvZaXp1OyVffJLNhathSZw35mCVGQ35ZBNMQVyZ6JczCmOHT++6nF7ch37u+I2
W7In6jqWFYHC428qDIyD/leS4539/VL/vYRpaBgGy7lGSf9try4OUKT7Vdo53//FH/1/nQu+TboH
5n7fcjgC/c3Xj8JKo29Hb0UWL7hayv2fI+KYOAigF8mjaq0DEp13ZMlE60BvaMJwoFVzAzVB+Nss
wfKLeXfnCTeRoLa0A8Zrg4zwuZW/qoXdcUd0La/fdWdjcmkY3pwqyEneZp7Dsxwp5Hqa8bchparO
09ey4eoCcTeeIgsXHjNUsa08Fucu7/tX2HPTyUl8zoXLu21bP2qjc5odd7jW5jyeOGbt1QlD4Dxh
7KrAgUXcaJsR1eFa7QGEMMVoHbo1Ewbo1D6Le6PIErC0MDQS7Srx4/sj8dUbxL63O/WhDjDR9wEl
Y+2U7orm5GLjNponL+yH/T9/Y7b+96/Mx6cPRgMHtO76jv33OBa9KVPXci1S3OiR7NEbYo4IEvsc
+OV8jYfaoBUKHCgJ+xgWpY4YD6v5UTnKRE6HrpmKcp27p1oaT/XSOLL7OLulVfdNPesLO71pYvhW
JMErCsfyU+oLd4i1mgdAFKbvZed9yGSoHkNUG2eCHinICnxXCMRjmCboVzNTABxDdzHXkAgIn4R4
EeqnegmMakb625q5QwAFYqBPx2OMO33r9cnzFFTeRbeGvVqRATRwVJUS6hmpVA9TTj6bgz5GCtM5
KtFb24LHBX9V4wW2vAVZSYNjDhbBADDiZChek16L1ybkraNtJsWrkTopaBarfeo1N9w2fdVTraJa
TrFDXB3YgSsEV/KWt0J/NcqZQvdrQC7Os/KY6gkOGxAXz4vqiMEpuh/ly2Jv+26JvHpBL62jhPSa
F9zo5q5puvhcCT85uEsGWE8+4akwzBcjr8ktIz/yOoP8X1CU10Dpj+2iJBR5YBCmtrWGjI6zHUVo
FqH0FcMYkLbuNhemKkujVGon0yaVNDac/FGpu/KxpOy1x5SeUhSvEYosB5aovFI/sIwtBHuYFf5q
xnlzzZywYRKamrtOm7WnovUxuevj0URMvI17DwCvmTNc6fqOgYtrBefBDVIOt3wKRKLm18Ic9P39
kb4IBwsTvbqPh/Pg136zz22/WA1tOl2bXHzxC9lc9TkjnNZFB3u9P/fb4ky60Ea9pH7Ao1h+BX1D
1dgXNcVs4nE/1v14SvLp1zLQOntzqT+5Y3pQX0tRds6uBCG2kDWwpkeW+VLqnFJG4Xy7d3qI6+AI
TQyZ3o0knZchjZ7O1n4GVfIeidr+nNNUW6VpGB1dhhfX2WjfPSS+P7QK5VSHenhllqsK+F68kkO0
zUy3/xmYbPpiqhH3SIwBftJ/NJpWr/G7ZYe0Fl+mNInPTiJj5i08MoGzyDjwDvOir1EhFSq4QpRe
iBliManVld/vzcz9dGJ3PkQq2zHqHMJC1AANl3+16u06XI/lmC9QoMWBaziQpGfQmT2L4wE/GTDS
RXapntq922/6giTg2LE/lcu77AgjG6zJP+p6PmxtRLTbsRz0a9wlV9UxUz/MIjC2lR77jL/zN4Vf
mloiN8fsmzdTF1nJmbN2RHBbi+DN74bVHcJjSv2Ll7nWZg5056x7tJOrIv90LL1lukGPe2pae2P0
3aFzLPyfWvxdjUylR8sV6v5N1+ryUYbpeho1nzXGyUEmhBS6Fdqn3qvfAjdodk4yi1PnJaQDiMHg
RmUiw6DrOupEjY8EhyO3SnyohKHEZIkDKZfdsYS7+zI0lFym30QdwdflEVlsgtK2eVWwLcN96CPE
un+aMHMt+mxiaHFD2j9SgKA6blvE/sujsCMLp9Na7xa57bPtWsODypgIRP88lERxTz5y+hxr3Z5e
vH+CzAEW1k7Flj85eq08k7RzG3Hbvd2mpWNzkXTDi2rKvsUNKx7tZeehL1FNGHP6bMBmXwcTqVmq
5G4Hbn/1dBgSgunU2Tyc5mqljn90DBbG18w0gU7bOpQ4mQZajgd7JHZNdMOxIPULkR7BKYQazJeb
ylAxPDdc37U8ZpjNGzVdcEuKF6Od6qu6tjxG7avOzpD45cUWCy37TxT+zBaSoS6lBnJxMW1qk1w+
ysxEyEIKVchFSzCQf0uDmmkEHvEK995+dCA9y9lxzkIOX2yxlk1R/oB/Hq7zsUP5m+X2IWHtuddH
VjtknxQlEQBjFBp8LVjHllGL+oFqkL5MxwzH7YZhRWKy/tAmbfrAiA+zh5paTYhjl+zIaFk5K+Zy
pzCsP8ETtdAhxDdFDFNncVX1kwdHE9oy5S4JqnDjhIW/T3JGrzB88KtptBrIoUr/hZYFAu9vwBMf
8J3vm0K3XFd3/L+7SpdJYE7haJ00Arm2w1AUCAnePFklu77r0Y8Z7q/MSab76BO18M20/AyEsVV8
mQx5TGL0TUqfRgs6eSojhi7Ts+M9e0YEBqntCA6Sk7HtC3gkBl1mkLq/PIkYdh1YGvI0F46TY/ly
25gy+M234Y4Yh6yISggeHeDHsqhPnOTfCynKrSoehJXm6FDIEmdwlazCyBzPPRxC5aTG5F2jRXXb
61xja6VT8n3kAfZOXz0I031HBvynkbZE7TgmGNAuCclIr+iYpAO+Mz8l0z6xBYr2YZDnJLED9DPu
SF2XAZoyDYL7RnQoFqaxcxeQ46KBDx5kKF75MEGf6GRB0BLiwGN0/Wsf1bdWd5foNqE9SJHV+zHs
H1wF9bfNXa6VXDthQsBvhVnITObiQRr41hfw1WiBHARU46zVSMmUuG8GVHRntQBMQQE30OpatNs+
9rHSjHLmORDUo9b0XkqbyKTw1Bh2sx+NHj26yKk2DIbzn3Pg6Qd6TO2u1P3gph6FacZ01sOOm1u0
ypAQtkdXS8VjW4ub6+TJR+J4FyVkqgE5lpPxhuUg/TKGVrJiZyHZ0KnaPcGnyvRgeeEFVKYBcC8e
oXJr+ikNO9AY6dw8kmBHFoEm5YdpyR/tbPfsPngUEWiSey+SFQ/8Rqte6Kb5lM17QcPzAzJWt7zz
x69kILmWoMYIDeLyBapBzTBX8Nc4hq/vCx7arXYJRSYB5mtDxPCrFzkf1ZglL3E7eCsjnrBDB336
CAOtWXUT029R+miy60Y/jBknXtVNz+MuOniwJNf3FLcg1VdmOLgQ+ekp5nbn7hIlxyCPZMbGu7l3
sJ2QENNMBDc1LDUa37kIg2aSB09f9f0XDO4cAiOTQfhzQvzTeL31YfYBklJsUBt0idZHrukelytk
glpPdn/K4vpYk2jn5+yoZHElOzrWq8IHB8Chug+I5ER6bwOrXM7e5dJFq6qDmgKTdb+VCWBUpX2f
s+nkG5rz7OhZ+Kzpza0zCBRswG7AJqQx65HZusYw8lpHnnYeF11brAvvy1jMK78/9kXSPat1oEBH
vPaa2V05dv6Dc19JB6H2ACKqBrTtG6S4Q5jbOeyO98DLwBzyhyQrzwBO7N1ke96do+8HZXdILNhH
ThkBWQym+gB/sL5EpCltPZLGEJ1aNzxoCBtqt9kxCaFZbRH4dRgAH6wJtS4klRVi/lWRa/mOQ+O0
bSKYt7ViU8pyvPicMZn+INJ5BihhHMYO8Ct3/A+VldpHZr+Kun66qs8p+kmpzqmNfGA+DYYsQ+uZ
gFnAAvj0jy7uMH7JSCM/ERcz7dDi+KCK3V+x6TlHSbbMNsFUuqlpnR1yXbTniLbyOsL1u04m1yTO
kr2NXbhf1z5Kxaoof6oOuubihFmeVWaoHQaycPZxjOjWy7wfUZe+2rLHSOKYD4MWYjCKDPP+tRpw
WvDrGe4VM2P4Krke8ERHK83IzZ0y4PqLC1f9wF77IWvLvqTwRlatnRRXFBPDxgxt70Dt12/nXgvv
Vol+kt9qadoPlbR+5Jx679b0KkC+pTV8xpEjvuPyCw7Uwum/5GY6Ctn635gu37B1UgA8Xfcc0xJ/
j81ENVXJuanmUxgnP6Yuoo2nz/NaZQVbTaQD0bJ+C4QRbBVGm/Ym+koB1GIk9PPiKbMtlXJ0UvT1
sZzJ2MuMa+ob6del82aFJA7R74UcZD/c90G6S/MGD0CE9oD4iD9/YDl9xxF4uMvPfD+DZ7bM/lQ8
h+5b5da1pnxrCBziDlEn1wXV8Epg3LmfvOoTHz7fBLa1LTnZO3OafSDtkTyLpHfeZxjFKo84aBAr
JxDVdizL/coYunnvyphmNJg86vyCuOuSlGbTQa+Ud2N7hyv0eQ9hI2/QChEf+LAIIktD6zY685rn
Px+FmQ81xqtRG5KDomRn93AU9bxwud8WaR1T73GxjSjvSA0LBmykzchheU3ZSzo2n8cpNp8rp9ZO
UBL8LdMVDyc9w3ExmPGXcAArLKtbMnN1qeN1SNuMYO+I5KU6y19qyH/Lfy8V9tdC6P5R/YlBaTNe
EPa7qr7CITz1oW+c0NrFG1eU84Glwd8tVrgj8Q0OEy72uMmFTjqHRbQtukacA9bum3ojNTKGEMEi
0C9NZibqxdKfrIPy58ep1uxDTRrbInSCG3QPRLA2GI2F9YnJPzuMBlxqpumIzpc+rs5XsImWp5F0
bwDbyMKT0Iia1ECFrxcQN+e6eiplCuYNDFc4FvrG8q5KEa6qFloEzGRQp8KG1WxsqtBU1RsobpOA
sExlX3A1MBdFCss00vehVWV7RYrhZaakFLc99KkeJ+gBcge5C/nEtdpo/Xd8UT0NT2R7/cNdpREL
gtwRW1uIHY6K0Z+HGuN5ELpbwiHQJDjThzvoxVGR3tQP6ZC0qrQ4YdyXR7Wj1N5Ej8U0uKKSZ73Q
+os61SE8lOfSc7/XUSefrSZF7AkHa50lo7/N+jrY23RjfqOovsRQAzk4NM45sP3q1NLTeKTu91dW
rg37LtLHx2kR5wFElPu63apOuJxQjum+M24atGFK+A7HrFyFlmu/6B0IKjvUig+OX81eOiVzYwR1
dBHAZ2kbrafF1NpDude6mkQrRFIXpzJRr1P8Qxv7VhVBerUJVTvdd3A66vO274ecSWxkHtXmq+lO
d7yXF9HwU9VEsW2tvWzKvjg+xtyWLSUZK+epNGOauJr1zkjQOwlIYa9Orl1+96NMBrE50e95Y3e3
ZcXSfIceqyJPFX7IHujMm2ZxqMGyx0mOOVcMnLvI15SEGy8IC8MsB8rHZbuVrY4ffMibncK7j33v
bCw7APOxLF1h77H3kp5+V3RVZH75Ds0xdeaak9zdectTFuADkXP+FRtJdA5wdt9HWIUZ3TQay9vS
pLFEhV1RbInqs5z0aoVt42fZjdNSefO6SWqh1+e06Drb3WrBZK38MQMI2WDfRIm8VRXQJBuy+VoR
HOOTks8H9LQ2bF10+6iVNlmo6T/mNjX39xl5H0fsceN8Vh8ipNS3WE7tRk56eyfjq3O1WbTkkZOZ
tOKc/kX9QQpfFpbtztXi6imv09dh9sq7o7lI41etnj9x8Mid+m1VohVVhOJ8cTeHQsBXW+Bwi6jD
iB4CUrQuCEQ5mS7MKMrW4rmLTqaQ+ieyGoGOqaLdhYFp24AH2eAFmEi4sroHVWjeZYIjX/pRLTvM
UVukI2l1yrIq2COya2ANL1KjGDIgfXnAeve/iWvjfSfRWO5RjucMS6aSpFJkHm7TGwRNeslaet0T
GSCkiCwOiqk1/Otg1Mysk9fOL+KrunvNQrdALyRrteKpv4RXWAluH/9ATzd5Ijl42Ig51HcpavBz
5hUd6oBO3/VNhbgjCrissn6APzIQGy/94YJ9174U7LLbajSYuyxxkGFqvpay87+Vk/tapqgTCgeB
3UyizLEUOlp9xkemxUGcM0R6zIw+umQJKkE1UzXGGdnjwJohjfHr76qfjAvnP1jQOww0SLpDXte3
fBbVsZiSN5Mq79tID84ySdlgUlStJHaljW804V4um6ZQ+2fPIW97bySEOFEqS/c20ThxWqoQd21H
XdSbMtf1c+2kv1SilBs3nOYqMT2mw0/frrRvjCxZPJvGeiCpSQUUJE243D0ID4uqgVowc4EUHNJW
wnIvaoMryUsAwodNbXWfywhPh9DaQHBOwLAHS/agqf2mChTFFy3Bup3BHm9FjFy7FqVz8Bzu8y6w
3qUtftnRmD9UQABTwzNPqj7xLoPfiws1xXjyB/00cQyCE5LtQFSj94pTMBaZVq4Z+zSV/uYzevnN
0qcWAdTwoXGcpMMyoq8dxmY78Q8a/NTeNDZS63rot+1y9nWjsjzj38ZxWpfuOnVKc90BCVlNQc3f
grtqTf+h2c+gsjb2Eluh00VczZEsFswTzavITP4F42o4fyfy+obDTeC6xBk48LL8BRL+/etzXITy
f//H+H9RRlsdWb049dJxV2JisYsXtHvu9i/syvLUFUxjmspaKJpEI+toYV5q4tYjmvg00rv2VVSD
g/X2ncuvfWD28WLT2nCAiwWVYb5mAa13XJQome0oeajISglEOXxlHF3U6fAj6SRAzbm2Dl230LCy
5DXrnfiqLiBEVejy4+4bSMXwohdzu+vtpMfvT5gFvBrUqT4MO1fQyJg5t6ZjsHZ9OawaQHTgzhCs
NiUy5qAww516CvK9WDez/6ourXuRxsypdIv5Wt8vNM5vO9g/oF+WIs3rnGyNhccksihDpThmqbFi
TAwdozLJcrRtcX8ULa/N1jitkSut+jFELck0d6ckW9KffsWw7fb3Rh5VaUtmLbHHaTFH1zDS6Qsg
syCa1ajpMTTebm4J31N/IqqSldKDwK2uN8KIQMP1xG1HTfLV1kEZJnImAZBHQ1y7n11q0tP+q3vU
AnK4qQKqFETSAwJBx7ufza305S7zsslBLZCDbXFqtU92G8ZoP2RL08Trf0+Yi2jv79nmYOizxu3I
EQf7W3tkxFeUU0rXK0LsP1H6Rmx2/gYQHYYeyeA8XAZbEe1fP7r1ZZt8jEHL0TfTWXaX9gLZDW8W
cJl1kEE0rkJoMm0gPuF2DuvC8eSTZswNR/PAONVzgpEK5mHbk/Y8D7is1Y9SEEUkSvOLujaaKe6u
U88H2ggXb7oXPBQTMEa6y83qn0eAzv9tDHoeACH00hw+WIrcv95CeeABacVte/JFpG8H7HkSevP3
5YEVmPcHTtLkH3ZXfRWk3uDG62+Zac7HLqzstW1E2cUpApKdCEqqWQaPSQSZzXL0i7AXjOjSAZuq
iha96/+811Ks2VsF2mlCNEaTD+s5hU7mOF3zor4KrSJDy4ybl8ajqljA36u2mt4HMxm/Nf95kGr9
e4TdfI1ShbDz5a5SRhmZzrvMG+RFvaR+qMW65nXYKfLCFC38l7XIEX8PWPEN4fqeTZPb47zK479+
kExFgiwhGeqcNOPvYQqhNC4Yg1YqgdS523SzZWnunKqkRJ/j3Wg1BmYt38Q0BxiA7Yr0vmLXxKxn
jV9oTyAjxbWJtSNIvuDJmofgqZgRsRCBSRjJ8pr6EdrklpLSc2q0aWbk5JIYgsFvW8NkZm1rIImO
XHVt9aB6q96UvM7Ls0rzapYBz+d0lOAYc0ywv4GZr3JmDBfRWvEF/YvyTKuDbpCj0VenxLRy9Kd8
QmLiEinz1PtGd4irqt7DsV2TOZ+cCXmsb/NYVZsm9FOgAy3vkQBlIhFTrGH1w40IX0tQcN9ZghhH
cUw60VO/kAXpmCQbb7FiFkc18B1n0IWdl77Nwj/VbZods7nW79FwQq++SscoCCpC/VNq7Zu1CHqK
Nk1vMPjWraut0wgLOXNZbd1aCY9SM9w06tHyrpV730QZgWfg5fsvLL9q29LGQ2LV5DKbO8PIu6+N
J5t1kRVYxAgI33vtcLSBjz7W4PHuo+8gL1YlZ2xQFvkN9X/3Y3kwkz+513S3YKcs+Z4RIO7VxErr
ygdBWilABnH1LICDtKe6rVv8Mk9kUkLtnZx+HdvAqWNJNVD17aGpxBF+BNGuC5RpTK2zM+O76REa
RAW95DDKSdLeGIl1tvX5J2IuucnL9Nc4Rkdv0L4XJnz6DALJ6Hhf5q4uCALrBGYCfxti7Mmq/Osc
I+x29I1mVhQwjfluYiRLENutYhKancVIqX0PDYOyZ0kiz91oAdACB0hxGvaTf+LW1djQUOpa8S6u
rb0tR/6LUHQmGgV7ZBjA1hJCdu0m5V9PpGsfdHvPBilctm4H+Uc/DQQ5sCfl6cbDftTuKpcTdFln
b0Prv8QMDg5pyCAbk7gjk7PORbY0+mnveuQ/A6036n3r9bcqDHdTHjuLG7HZpsMbLAx9k3ZNccGw
w3VA5U2kNufPLGBAiKo9M6bLEje/SqUMnzlbB1A2OM3ME6Oq6jko8nA3zPIia6Lhx7A0j44DIKDx
L15j+StRJjbbDaM6wcS5S4vxpOXFq7ski0Scrjf2QKzEgkYPO0DsSTFuYMysjJxNmgTdI3qF32pq
P9bW+VLhgQTPeIBH+GO2aerO+hfbeETQmK5MSGM98Kvck2g1pmE/td4Pgj+40pOuPQjA7UmzjAe9
+SXzEzKLIzL9esM+Mr1G9RtCrCHwqHudS+c0FTWViWtejUL7AYcDYlO0mkBTPehBd81y9+wlxDJj
gr7UPfdzS5m/GrSCzw/VTNu1Z1+LzbXRkL/M4r9HvOKsFqwh+y6iyhFoqhgFJGjuW1HLKwOTF2cw
t7OfP8nil44GPLBQGPTm5zyl7nZssDNFxasPhBVVqyUPtq+TDNcu/aAuugi9+Rj+CPrBBomiE+mU
1WgHoyJs3hKZ+S6hodMf+x43k0/TSc92lZj1PUVT/5IUw2mI6YtYXdpujWUfoyuXkCdHyej17dtk
YMKKgrJ6aof23S+GW2aM4elP08ZM5sZZzi2096y6RcsaP+CB2NeIG8r8VvR5sWnnfM87gPagJFlf
cssBqj0DYWyRl35QrG6w7G00hLc96bsBX9nIx5VPNXc+kjj+N/UvIKuIe6TknLpn0IA3EITrwH1P
ugy0MdEoYcaxAhmI/hjHXyoLqbIFELm9SIz7UfXTti4DqB67eNDdgxSHEPZRD80m13fjiGgyXmUh
tBN374VX0O52sMri34ZOrGvwL7Y+QtaBgrgVKTA3WmQJxP74RBpI3pyMBgOWCPDLaKi+3+FHEFmh
f6AF/Faw8DyI9FlpULuuMNa1HaBnrrRnH43tOejo5AUo4oQTQsp2s7NRLEoJ62JlJ30UzWYmkutc
jNRTg53/DDvH38BxjR4MwAuF8cUaEGhBsh8S0pnNYFhFmNvWQDyJ07BTlBRhi+PLDJ77IFhHIoeo
itzylPafwkEe14ngtZFBvqXb8zEZOsPtkvCurH/rh7S+Zp2GeVd4Z+4+/RhHWP2aZbgxzSWbhG4Z
GyQ8hwCr57kDsKPPLCNTJbPj6GKFL5YgLkIeBGEMO/Kryqs72Q+mTuptjZS1S7+XRKtr9dZvja+e
PRHPhKJvlTGR2XXggabmGKazfURW9jX1P9qg1AEetN/x3jCW7jP/UfVz6ojIbME+nPbroYuR+piy
OohKr9FtjQfXTaOLHni/qTYT/VRUQSI312CmXESFfXGYU5/yDfvBNhnM4jkvK8w6s9RpKRKl7HYh
sGQLXQR0QQsfYsM0uPSsmwVBdoeSfXEM85p6FzFTuWHe56TXwUpeR224aD6Fke8W9e2ucySwh2Jb
xoQJxHL4wLVH86w29orYff+/5r7sDoZR+wI8EjsDyDZcNOHWl36E8Bbzy7xIbe1qamjnmcHB9gTa
H0RfRZdMaxP91JYqSofxAupPTddaqU07Pxf2Ll5kZHxlFuOTUD5MnRFCRnLmnXI7QW6MICMlCJSU
j8sF3hNhdNs7Y3wowri96xYYHnIMXJ6WqWSUhUlvqySC9oAwtCEFU5oFgSdKjfPPZbuhEkr+OhpZ
tHu66/iucCzarX8tN02qYJdg7uzcOhzYqPXGqxCtu0npYK5J1IzO9zmcqt1Rnh4ky/170+qfyEFg
tvrTvBtQ0l8Hf9hk2B9fer19KWZPOziOS6wrC+m1U83HIUo+HelsuqQv3sfKuN6Pq1b5w4ieVfES
DQNzMSBMZx+exRk8TAoUDSAI/OHgJTeBolYVyXyj9OlmpN2J6Ridl1AvJ5KStdd25CayHOtr5FQ0
DaAQvFpEDO48Lck3Ob421iWgmZWkY6XOE1zK0yb0/O/DjK+I5tT8MupGvCklO9yQb6Ck1R+at8x0
cy+9Rp1tfczlMapr75bFvXycTGicy6k7q5NknfaCz6cvntLR0xkId+5mWMrPIbDEzZqvsh73IJrJ
BMX7718ZfO3DotibJEBeVVu9yeqv2tARMLHkplXsKjsfbCoDmKheuxD8rl3Y4oLqhYSoHHfnKeYg
XCz+s665Vh7a8EynkEooZTGfMjWPLsqQJ7owffC6N2+05O3eFsXm2l5TZC0P4xSflYFCMIB8zp3+
2M5u/n2qZY4rZLSfs6zc3j1e/3z5qcHbX64+B9eJudDJDYiy1t/lJND09DjxrOFMS2ksi+DcRZP4
ECipqgoOuYdFmVbi78xJgL/RtbRPKYaXi+eTtxPCHmPWYpWbsRbpy6xPmFmRcgPva39/VDLKK0VR
kNHB6GaYO393b9QaBAYPKEbXQew1T21tRievk/Hqfp4cRE55lmibupTyiZN7Dl0kfaHQ1Q4oIEKO
FYBnzYUEMSbeJ4MNIDWME44hFd6uevvnz4lUKG7Dv35QjmMRwYQ/0qQ16y/v/1eHqsYc0tL5r895
BJl6Nof2rOWGmZ/1wStW3iLs9QMoOHrJZwfwoyWlky6BYbxBJNsOzXdh1e2vZXDnm8bmTp62A+ux
DaX7PBiCfX/RPPQEnHYI4MeLgiR2ZT+9iZM6iIRR+O7Y9BQjGobU9GZ56bAFXSjWol0UgH7Qu9Jf
+VtpNuVTrLvIDxVt8z6mKDHbHNUEi2TH/0/YeS3HjWRb9IsQAZdA4rW8o7fiC0LqacF7j6+/C1ma
Zg/7hvqlBgVS00UUkOacvdcmdcCctvS2JPNvEdKYE/obyqAVnDrnm9kUPBdt/Ir/aERZm6Dab7oH
p0hYIYTAdxqyUasyNg6T1KuNepCrYjeGffeY2pA8XDzygIlaf8vt3Z9JDJM3ZRIhj25skD826xnT
Qc5tjuO0UU0BQ/NvYqfIjtdiU5QPR6W/cKuhPkCu+yEWLZciYqnzqdP/vLZRKKeoLokKBFZHvp8n
h6upzxoSmsOyDTZU0Xkci2brLsZXmxZ/uMt9qBeq96AEI3XkPDRLpEXBlpz4b+Jqw6rU79VRvBwV
fvleBdoSxNwcldNYIao8VyCzIlSAAp1B/g/hF2NPrWtrm+KnXWP7zgYBCPyTMOair9+2sINRlZbG
tLm29KoKGXmUwPoOsHrOoc4P/B7Wa0J2Q6IP2m6c/HGjRorahnHRWREdRLKB10qJWToTfydqo6sZ
ffYTGmuLW2eAN3GAR4APDrjcgpIyyrUcAJG6AV8IgQzjpbL4nJPusC+FjmAuDfUsTsQqTcMP6Ufj
7jpuxtlPFxnX/toNqfNUEn9hOLsBBP7KJW2T8lf3HFn+ROzz4p32wRGurh0Xhk/nGnFcEYm6LbzQ
wXabtidIH4fPLzgKBCgs3+zX6V95O/Cjq5ucJ02dMpAWrr1lllSZoPEyVVaY3TdGjb/bKM1mk0y+
feyHST+FmfnrqEk1CIO2tVFDTEkN9TjGOoEmywA0lOGd5mX2Uc38vUOOErTrbwj4L0Podvf1gBxB
zvH79Tqot4Cv9vMUHJVNIBItHkhrwEXCnvKp6odnt68ZCYkECdE8hg/U4771tIkO6BS3qSUDAC59
+Vinb/D5ntQs1hOQtzKrGCdZs0aM7yOi9Zv7Xh8QaEdItq6OMabj/xiFMd6o9QKLP+0imn6d/0fx
leyetm0rq2ijClbEDPARw+RVjuYrG+BdorntS4fnFCTUGDhy1VmAfVW8lsj6d5kO46106ZHT4dCP
JcDr1562gqr+Khegul3jIjT3XrVsBZV00BOkTfF/RFqUokWx7iNfuDm7uYvRFgg/uK883AxEHFwU
hkO9LJyVrCMtLGFYI8wS9EBax/5GzJl16Tw73iCvPqgBEMZf9wvD62PuQh4LZkWV0xHzOSjPEGtX
hfkgIL2vvLiuDi63+y6eennO/LK96JFrM40K7XFwgQ5hAK6ftXihEg/NgFHUr9ct5WQYk9a8V6vx
fnnbVsKgoNxtlPDTz9Itgh/77E0i3Pn1YACfWzAAcCI3oVFPF9V9F6W4DTVsPbUimbIB1teZ1WS7
tOuYMhkgb5IwGjdRFYYX1p/mvQFv4Gri6kF3aj1eZm20vueZ+FAHWuF/5EBwH4wMVbtSADkgS+Yq
Hk8DzUwuYRqD041i9Ca9Y75EBI9ecl1jx9fjv0gR9rzMxYoAJNTXBna1mLobxrBVqg7++tGQrkTa
PFMd656rAQhm2AzNMQji4K0wEETxp9CVi9MTHSM0vRhntkrIk/dstkqPYh2teNU4ycbWOUNHqe37
VpPkY6KhUwF8zIvlZrDHeKPuFRacGCVjefGZ02NKwSwJIXBa6DFYK4UUhrHn9izZ9oPSuA7GbdkM
VvUjluAjlKyrjAdxnxY7bSDhRc+cjFAjpGbkX4XQknvGNkrO456r+XhdT4NYARG8oA26FB137Te/
/DDwFQnyqRp/L2aP4htyYAIe/ishstmR4W3D1Jya+4UutVY0NDXMKkqaimiW9fgCwgZABFhC9UK9
WlLrNTGk/XUOh196oyuHhLasyAOKSH0qoivCS12tjP0V6cB//US1F/FemuegyG4WmfE+pz706yjS
7+c4cE62gPM2OQU58MRRpKiCGzokTwHNmrVNJfakrDQtPtzrW/bh+YZIYNzUY9bdVf2rN4vx3reT
6V4dWTRMV85QLYG7zUvY9/bjzIT8WNubxCgImplFPexa8h7Q1QQR7wFV+7iyb9XvJmk67GrH3Gkj
PCmFr3ckDhaDilHjzP3583xIG/vzfNW65Yank+AXHEJOTGXS16pkpz6/vbz1piTZKaCZr5MJ0Q4P
sEj5nuHffcR/qv+UmVk5CYKCzIcsX86mpUHZuNesSxp5+hZ9/eJH/7eODM6r/1kzulJKW7elaVke
Um3Gyi9dTTtCPdTOdXxws87fLO7kyzR0q8ht3RuLltaNsbyoI3VuxEqJxh4zCX0qzRffekAtt2rs
Q0j8rS6q+EzV76CGO4Qf6UbW/bjXFwZOBYiJTRtZewPW+k0JkMo+hBK4zNxK4M5BQQ2FI2QyVFMC
JoiiCf57JLPpHNZ9xONBVX6EoNB3Ee6rel5cKs3DLKR9LoSYb4acRD21pFiswOqoSYN5lcjsAcJF
ty1bqjKa0xRv3byYhTofq8+Yl29VSpxoG2YvfeGKM4xPUDDEQk6+DG4JqQ0JPqHYP6dtf7AtA3s9
DTsdIcyP5WAABnCYiczaV+Vw18xd/1jOQXkfl/MfS4zwhZ4E7Q1aRAcnFaSsLMZTT38vpiH6FhN9
fWiMDlEWzhZ/0u0nyZblKjTAHrYiwUw+j7abQRyij9tobr4fau46Zyytcz24L0qAKyZKfbSv26uW
CtPoakLD9+ZT1YF7P77QGa9OIQopJvdR/kuDTy5B2H/fgZBaa5qmaxquzj7E+xqUXYejpWNyKX7Z
QgvJZWfegMuoz9qp6LJ6XRAMfBOUIw3SZKCaAbnn11Ex1Pvi5fPnn0fqN4NRPKryag8/PdFC+c3o
CsBOHfkjPorQSyfRz6qVeuob74bWdBssqvhSguhsLJuw0iaZWvP78daIe+2mKNwRlGq00nuho220
g51lBuHFKOPiMsadJDZXGw5JZmUbVelVCzkDzc7+SjIQFnUF1bTOUiwjRpq8tj2uRmwA38ccLHhe
salIDVtiWMopJOV+fZ+TMbQ2SQy+mWT1rqagJIlBKMxVerCrnBTlK1RjxtGpfgysHhSAGdxpseFu
BhOTj1aGmKxFaTykgZ+fB/ZY20ZE0Q+72jc14nSNBtELNo9jzkLj/V82mksq2P98y67tYI/3KH2j
rLa8L6lhWZaivPf0eV/Ixl2RPhCtVJUmiLrHxnbr09W7RgLFTatDJq3auDoaozk/Oh7LAqfUWBrE
2lGYM2sSlVUJCzqDEdCaqOxc8hRk8FhJHIcEKQxu0z+rYGocXC9uWcS36l0G5pxF9QOKevcutNyf
Zli7j/nkPOdOI0550NM0kpRmB5930p2PX46UaI/Scb+yZQ0DEoPeS1NRxjGcHA1Tkt0q7yk9t4iI
YGTWaiZ2yE89UFF1VkjLXSe/80XfnH5/hQlN+8clJmme5Gebm4MOrxIr/20rD5ewLMMmdvde6Aa3
1LnCHLWJfFWN7z4txabqE7muF0tyhJlWh6zdYeJM14hPjZUuR5T+lrYwpLL4LsDgNr5AFdIOjatJ
Oi/aln0zllZbcosM7M29oVyrMd0OfXM/Dam7oZQpppVgXgbKZEa6OJh2EKzYLCY7K9fzdYXiw8V9
Xh1MHfCUWlMGTY3Ri7zELQOqtSu9JWVxubIEfpps2Upj21GB2fbTWGzSBUsZLy/q6POlkU6Fv6xE
JOAM/sYLHBtM0dIzzpdW8d8OWQBueFRRVeOJfWAyQ1Qn9K3fSpLI3cleq7100yW3MiGOfSzdYMue
1rvgb2NhWRAIMgQJoUhdn63UKGHn/p9AW8Rj3I/NKRqLaZtQD15dp6uJrM9DP5KkAQjQ3iqBm3pL
9ZBytoFEh1GvOlSLTasD8rJOMNJslcvVF2Vy6b0MgkieGSk86XS+8530UU2faeNMd6WXPwYuDYV0
BN87ZV59Zk1CA7FIvW9+xMBXm+UmGO3uxqiyZO1CN7lBvODds5LGkiD96SMdyd8J4paYzv/5IXHI
BCH+9a+GICB1e3Ye0rF+JY/ev7WLMD4HA9E1QRKbh4Lo5vPfj0SOwX1gBrr+DSllAZ5ZZAR8HAQY
CsVdk0W5hdsqbII1IYuv4t4RFw0W896syM+z2yZ4Yr3x6o0Cuy6iUtJg+FzlEH9HtVA8wjG3L4rR
VwOSurt+kUWH6m0MpxG1Qdrsi0iON4XTNHvqHr+OCj09hiI/9hQv9yKIKTaTgLe3lqNxOddYoJNN
H0nUcjvmEuryPFbjuRmpMl3FRB6L+tAqwa1BbiS2Y3XdDjZ64J01210w4wvNkN4RgTCU8u1APE/9
rD8SfBLvrHHIoa9ZCcZ/+kioF9x9VoLNvADSGT4qWZlbC+WE2plet6eu81F2Leg7L8Kqk3u3TTG/
Kv13bJnzzpPiLivN7mHRzarNXvE/72Kn6h7qxD0IujiIKIIX+hLNOfKlvlbzUsOmfK19SBi6hyzv
YenFi5RDvZ8qkzJylj3RStihCLB/6mQahIuYPpVxcVZyTqYtPJjVMB8TErK31y+ttgMdQR5fvNI8
1mNU7fKajF91rmDE2XMfGqusnV96YcegEOP4EoY/O5ogt2o4qUU17Xx1C+hhv/Fwv23pkM8fPhuo
yqiaVwuc31GdbwGUMWhow06FXuies8kgi16zvYJOUnf3cvSFPBr7SJPxTU7mI1SYzrwTRS9uUA+q
HVw8+d7OycbuF30I5gfW7G5cd6xc12r3Yc4z4UG0xa+OVO6g8TS18LwnLQ1Oyvi59PSjcugPg1qM
mRkM4lILnvQxwb+fyXinLtzouc9XyAK7ZHgUVCn3ud4QmU4xi4JNfkeQOYq0qtF3n4Cb0dASsH3Z
rnGc6dL0CVvCxQ1w3QuhGb9NZHenrCDVohiu9EBu+9q0sZN1JZ3UoVmpi6TSQsg7uQMX0Vz6wQvQ
01X1WuWexXpnr0nwDnYq+E7BOrhal8iBhzJQe2T9Kz6UxpV1K5PB4H/r/G/X1WfIBT+quVKkC5oc
QuZR0kwFdQciMZt78LGIo1/oBGqreKmxZfJJJY+rOpCuG8kGZYnYNHFp3OkduyPzV1ao+iAYKf5l
VWqYS3/qfxYsEm0h2EDXpotFmeGL7sxHsGRDwtP2aRb5hAqV3ztSPp6C1PeOre7J7YBC8WMen6Ba
2tC6YmzwRKvvzGoc9ipBZMT/4yawu3w84LA5hmbjLIkj8eI8Bd7N9ffhv0+iI7C+Wnmm7sPDIilq
Q4uYRz6bi8M0+rcaevKDYhIoRMEgyKLeTHa6B5WcrGrbgaTqViT0SO1as1aF64iszM1YgEMdtPo+
GnQaS9Oi1ptH40QWYrS/iritcq62DhiurVmO9kEMJVHRwZ+5TI03WbIoynIXzEfaXMdAQxSoEnoB
HGLpbgKbIC2NyKEg8pnAqsq4v7YTIdpusLfB6C7prpySRru5+outkGjyRBO3aP3iVa/n0ZNraizZ
RJRiaBUJYRn5g5myng4LXDjg6DMwh01xB9aoPTaiiw8F6VMPU5Z9XCOhzRReE632d+WMI4WnOcgo
z0hkNq03OqzVmlxGvsI0fOuYfvQkal9SyHQ39c24Hud4WGCe20/I5FAV3elaaL/+MTMa3EX0Sopo
xzYJNfFH1sfZHhZR+9joDLZjdaswazUpOqcZgR/pOskK9Lp7ry9LKoSUzlGveFb6cHAOv1/6eV/v
VWm7eH64SxnTDZbYyxbr7ys/qoZaV1bZ8boNQHKFGTOPojsqzgif/jqSdHqu59qUsh+xBy+QcVde
EPsvOghoyEuUab1QZL8y84psXCnozUwo9NZGGQoDK8Fbp072uCKOkwWdmrXjvdZX9/rgTOccGC0h
pCP7Rd2u7I20SYbTyyCfX43hHpiDh8d/eUmT+RgHxg9/gT6p88k0WTdO6H1I/stPbmEkO7tHIkCS
dMGixpK72MizR8NMoSlGr7YgNEhObrZWRyzK8vWQAXZoWSqBQzooQJt6iRqDBU4NdEm9NX0d3pud
bQu/aq8kuVD/L07ODI3XijbITa93b/QnxK1CU7a8o+8ikc6IDKiMePrFlwPNW9mipZtHbG8LrXjt
NG8FrSekeI19Oy8vfhrZt47U+Yvd5LnrzPfrreVapr7Ta7BwV4BBPaf+v9we5Pd8Gcs8h0qNsxRr
MNkLIb9IP+Pcsie7EOk5aLrqRRdatmZIDV7VUWETWP55BKt/Pcvwuyq1Ykyi0F1L+1p5JcWzOWdw
XFZ0Uy9XNwFEQHK0A+o/FDjNvVKzRubQ3GH+S06ZFT0pI5da6Ks8AI9UPAZVmaysfsY6Rkwvk9sM
DdzTdRgSxbj9NIR2K5KQOjzAnTyFVA53AGfrl3qSfwRk6EmKPzmJYt/GaHJWpnDDW78Jp0ejbJ7V
ecy0+Tbuow5zmSdflupIEnn7qRnHp5440wc4TY8qGmrClXfsIuPBZLm3Ul3iyK5JhG4ihAtLLXhQ
KQJ8EmArVvRsz+UhmAftrMzW4zDQDIi1iq1nflu7RnHRBq17zesnJ0rst1o3nUtU9PYKzuLuF6dF
IHTYcDPVeycxUItW8a2tCh9K8pFiNGNRk2wy01hjJqVuoGeEVhoJ+RGtzK9dwz7vcUEgMlh5Tckq
ofKst0KP5G7KidGtFwu3HViAMQDW5lVYk5Rk18jYeOnl9CZmO19fG3ap7n64blfcF3JEMZhjeFLU
vyiO0BQyTGtRe29poFMQpZnrwmrCH3od7Qsrst5KUVT7viYgJvLK2xpl+AJZ61g13Fw5FmOEjIGA
OYNuQd/ezxaiH9N3aZjmpbyzHTDMV1nN74dG6/+59V3ABLqB4hklwNdNsUR2rOkQE85tJsc/5hLU
KMkfMNQ4ssOB79shWNQPrFdpyOQlD0ENOjOZcXUNpfH6bQ+FIS6lrW8wcND0A6uxKZv219H13PLT
XJ37398L2ICvYIXm2yyHZKg81DGYzUvS9He//1PlUnb9+4qFdqwLQsMxUNvopi6+zAIsJjQrxAF8
us6Kdqv7G2tawucTiAYqrRSl7XuE0+Z+Rhm5wRwGc9mxRXqYtEFumllC/pRp+RQahnYXQhAPg4no
zeUl71oeOOeN+MYSLm9yKmoqASsD6PIGKra3US06P59PkArym0DrulPjmi1CVRQX/L4/j/pbkmMd
7szxpHqTdS/EJiLAR0v2demN71HYPI5R7j+gk/1PXxXJjsdV7IccGlTbYRNSR/VypPRjAmzKauBW
hcJF4iv2tmorbBdino9GMZ3zeusb3quH2e/S6Wn7iGcouHXH6Fz1fnAzjChmXMtAjrtA+NycaFCj
0sE5LW8Rm01ojZvgxk/pvLm+nHCYRRu9zq2XAE/V0/JOZV7zlQS3TeAhprKwDCoyTN4Z8ny9+X//
RVMt+8c37RimvgR5WSZq/q/aqnEa5aCZXXjml4ojN+r82LeEUriJtxsssCGEDqkWQe0NLzokjzcy
TrZB3k9vzdD+URYssC14zsr4DHwo23opGXGaZDyeBmNeK5tCZerhJltaO1djmG14RxI9201RmdOH
I4w7np/smV50cV6AZqXuP6mAD/Wi9Fl+ncrN9V+3rYmQEBkrjHrYFZ8GoSARv1pPfbZgVCDxr5X7
skTCCdKkvtThosFepCidNINVOxPHV80JgO3yOwCg9KRCuyhX+2c7MAmZaexDNdrGL9GFng+sFhfd
UwSK3PIH6MCj+NHiRN1GsvVRZWuUVyILEJeRpzt/6REhyLrvHHu8jJH/n1Qvw/Noa/yN3TQ9tCwt
TbCv68JwTtchwpRzc1K13rmItPNs6StfEKy1gUUf0Jg2tG2enlKUh49hkRHDQJBc0ULUd0MvPAsT
vkZUWv4bNUPE8hRkKFA61DTneo0VHx+Pm+cnoHcQsZbbWL34eYSoTTjnHNJ7XlnlXissgtUp6+Z6
+ZBE0y2GS+11zogNdOCZrkMTHKmh6fE+6NjBwGELSTQrvxdkUIa2NX204Os2LW6XierEaxvmu2iA
LHK9izWyOLbqzshrSarLEocQ5KV9IJruTWkdZ5jV69/f7PY/bCtwzE3T0D1mfyIAvhaOQ70H3mLJ
/gzkwz1m7kRDu0OCnTW6h6SRkl+UJQfliydrflcm0noWsT5c9GLUsKPKo2Z6MV5HEKkqSC2p3PnU
sZVDrPHrVBQU96xmWGKgILyZcPShwKLUafQkt8OeQ72uWfc+AaHbBiDHBXP7cKmGpNxOda2/9b57
L2HTDJjL3+nqUUJO8p8TpPvcyaPn318Q8f8M8yakCQFwRqBw+7qYw3HI9Z7s8VwiNEXwXKNuWlQt
vjseRyyvb7UnP5qR4tHSbmtlfEja9HFawmliURsnt/R+qofJykV0HPt6lyypPJ9icXVEaDfIB6ON
CIt2HUbV3goO1uQSLDk02UE9I9rSR5Vmr+/b2XNX6tzUVfO5znWghVVpvjDb9tRxl8NDkNc0570C
5WDrwttVfqhuOkZNZJ3VktEvJwrrQTSf0BVdnEXRpM/NE+ja+C1zx2FLAe3n7y/nP8FTnu5Ij4YE
0CkDZ9QXKKiZRbKjli/O9eilzxFRwFFXNgHhTyirM9v8GFueHKOrkqciJmqmwouyWHZDpEHS3SYw
vSA/902/GzNc2yraTyNrS/Z3KvZPyakAMk8rU1+We3ZxUgl0bYh2EQScfr6WfHKK6XkSPGt0nf5Q
B0X73MOieAQKJ9ZBYcT3lhmKg03N6tAiUP7Tcrr3Pg5rLCtl84BNyfqXKojzj3vNI9aJNi+TDP/r
fF1S8PSw76vh7BQG7Mmyfc+HdkjYMxOhictyIkdieZ83cPe1Dp4iy53h4nTtK+GD3TmJEFCrCTKI
7PbcVqio1VvE4931rSH3NKCRyEd6jZjG89gvI2kZu2V9Ysf6d4GwMsF/8+YPubbXYr+CLkcIwrVe
rMncWaHRLBblho8gg2IIhaX+3r7vt4NVbx0RADXOicOAjv2eFex74xBdOGw6cYxrODSdZfzRm7b+
oPVZhsot1r6nROGUC8084R+Gpe8himErmsOzX7i+si6xlsjWXkGFt96slttiDrN672ED/P3taZpf
26Os6Azdshj8TI9V3dcFLAUv2nG1Flwmm4+XxgMABleml2TS2UwnODRitOI/uL6vmsTKhl4QDXqE
8ovnuz1Vtv6neqeWZ0FakkFZ6jilWcPYunPE85A/1JS/TnEEi2+A85dR5PxJy/FSmiDRfLv4XtL4
DLsFXT5ZFw2R0vfBJ6vEJh73uWewW7oj2oU0WEaMEpR7ZUbfWm8BvjMuzR6BDVIrqRBo3RKgTvxu
lTXaZjKmYCUWB1wzdowHy5FJ/X8bLSBh05Ur5DH8sj9GOLTawTiEFtMmnoFjtEDJtCGQuzYuqbIt
a4N5nA+ZVYUPRAEjjrfGB/JQzJWuoBRXeRl2M64m1hrweC9u0XwPl3TPeDZZV5IsZEoTdDQ5oaip
HDM9+322SZkkHgfkOVuDiKd12A3psXBaoFMoCd41QQ/NTewHE5xjv7BWWLHtk7G1r7TZLLTZ6pJ2
VlNAHugSuPoEVBmi8BbLYPiDflvUfLumTk6xKw/10jcrBe0YUFEon1xitrHD96s0GW979EqnlPzn
a4RqRXDrPqjY+ml55a2atvYPCtVRy+44+qy8WIcmmDfwJtKHMPexafiPDnvCVQvMcnXlTWkmqSLW
6EkUTzI4VtiA7yd3Cc5Zujbz7Jn3cjwPGhdqHMJ5pX4hkY8xrWuM2Ik/rvWisDd4Oh5TvqmzMiyo
fSwNyGQ1N157KA092MwuZn8/63cuLo6fwrFwJBbJdw/V7TpkRnisnfwQLQbKJO7sQxqK9qkcY7Ie
bR41IkaWTPrhvhZTuR51jdUgtKF9Gcn5aASzdmvldbXp+ujeyZ1kPRjDiirndPs5CucTS1t06fqN
TuV0F+gRQfF/HUlZP3pmfdvkUAN6VyfegAL5se9qe0fA72pwSKeachIUloQXfMH/ceZkuqtqo3+R
DpQxK30WtX3VIGkNw7IBbmhrTOWqzPLdkpNyUlFTZo9dRM/y7KTKSrkgkrDGXLcU3nbkrxc36oVU
R2dbO7W5+jynjuy6q85I344G5q2bWE4kwOWpc772H34//ogvWh+PAckSuDh0C4U4Wp8vffugrogt
z8zuRF/WbZ9izeif9EaKs4hYhHVzv4IYK7ax1zKwDuWSvLS877UFkWoRwYUUv1gHnbs140HeJU2y
q41Gnr1kkW/1Aa4yP/8RFmHxnI8jKMfC/xPXB3ks+viHa9LD7Ws53bdTskUeQ4iXXvYYKCjmKV0p
e2ptCrMPPWYN7Iic2VSHiDtayaPm+NqL0zcbFRHht2yCKbaQNYLkFr5GRKZpPbXEBrI6Pwp0LQOW
SPYNNa5eN4UAkFpEsS1vU5JM7qq3319ZdeU+t+suV9aRlOoMlrQmF9j6sl0Xs1V6tt2bJ+kMYHOS
ZS6qGGPeAr9/94olUBu0P8Er3cd1o56UbMxKwmVoajtLSO2vI7sUmP+iNwgEXP4qtZKN1Inb0MRP
2dfpSSw1pc5G1hMCHNvGREQWDvtFCMK4OdRRyDkwCckGDJyT3HQjvBwyf+EVAB/+EKN/VfGnVOTZ
usjqru1T92zYCEtRMK00hy3/ei5mMt27GreudXDYT1zUS2iH9sU3A3fN9Q02aQxJIBiw8mlO+pw5
ORLtpYxujZN+Awvv5lpH19k3ZlEKMXcOQLH6/XkMiGhV/JRZAiapJzd5KOdBHsARhYdGxO2hILQb
wDnJI+ql7NOfArbHcdCaAn1iVtKiiZu7sXV9+Ln6a60VwQVIR7CBsdDt9KDvd0WbgFUWrXZ2k/JV
hxW8RfFrvWbJ0qPIq8dB84aVw1Z7JWruGmGU+p3GyHrp6jrctGnoff/9nWJ9FXZ4pkBwxybQ0h1K
WF8h6EMowjosp+JUhtZ9HGKIlcIw3wKIbYQZWPFdMbvR2s3IPwkz0RzUdPo5pw5pgNMlwDBau93t
p7F9UFpwesl7q6M7UQ+2WCFR1HZx108nJ7Mf8VbMt6RNba/a8NDN6mOH0JjttZzne2odwz6cNW1T
L0/T51tV5mpm4KS/vxIIWb5WPtAQOQ4tDpgQmP71L5VsK9B70yLG/mRMYgkBs6bHqWOQXXTBdR8P
ByHys2+2KcVSc3qNWy5HlWQb38mqb0EZfQuS5ts4FcGP5SBA1betU7O+6u3zFhuslhVUPUZroavC
81SzWYGkF4tg9aj5WXOmri3vTIN0UkLKtW1f6S4pf8wQeucFjwSglwcUQfOh7ZZw+9zW1hRXtsGy
v45MlMk5xeJVwX9rzyavfCu7AROjKx1gQ1SdQgF5JyBXZkZiA8qqO6DW9V4L7c94WXHMUtwXCQhM
v7KDJ3KP+pWKmm7EG4JFSJr+YB3rZkpZnzvWIdCr6D1JcWZrZXkRTm/s+imkoD7GH8xj49GyKkmH
aEmkKCr32tFST6A3fheGLaBIzwKL5DlgW0YlyIRwaGErpJCRFNmK4rv+bsqqPehIhr3p5bosKExu
0lgMGubo7lGjyfNolSR8d8iW8LKzyLySWmbZaNvZAUKga8H3QNemd+hB3UrkxmNhVsGrW8qHZjEQ
jcOzHqd/IvzBOiyc9JaaTbhWRa6px0NvAnj1yi66g3Hz3+e/gQV6jh14GoMMbq45WbUezluCCygt
4Qm61ybxTVVGe08WBz9syy1493w/OnJYO5DBICwtmcVZWScXvfpB1LE4qqWIBm8q9zNtFxRTchuF
wd+PhrlP15NbGSt90YbTuMDko5PZ8vvnwfrH47AQkxdFHVtAes5fG3+ldBoKcrPHrNfkaAjJKqJC
bZ2sDBy3qu6pc25rrDz32KRdcl1rq8GhJWzjkOgIc9XSm0CQZ6OSkKvRg7RnWoHGJV2iyUbxIktp
Xs+Urfve+U13Uk3mqvEuwdzmt1Cqte00JhWR4rMLsBv7ibqN1NiO25jUKC0AnJbZ+WFyDaoY/3It
/tEEZaPEDt6T5EE4LFTkl418MkFnIRjBP9NbfJjy3tnosmyPqjJkuDOOBKN94Quz2cvQaFLnR7N0
NiX6lmNW5C7k1EUBJiq0l6mYD9R6yp0XZvPH6JgrgIjlu1uzy4BIw/DiQDIncXi8iyc32uHkH8Ez
hfFOnQsy0iEQD68d120YGZHHNXn2JP3Me8RLdGi6snzDHeec6aWgsMkTYJVK25xkBRa8JRwwnE30
La12ygkDJxOP0X2UP8Olt2YvtZM6JokD4hlSeUAX933kxLdiIgkpS8J7dUq92G1Rbl1BENTnOfUr
aWQc43guLuq8Xuora/C6G0USNxJ3/EgSSWkjBieuwOK+T8tDHzgVJZSbTLIZEJ6/6Q1BFC1JVHot
UK4tE6x6oeHY3MVm9u7JEfUHCIAj7z4Sy3b1TeT+2TcE8/jsL/r9mOhyVQ7Yk0VVazdaVP2LONKU
/5hDuTd0Q1gGREHdML5WzfoIl0g9JbjNfSgNCtUCvfCnEIW8s7Ix4eIYxE549ZtbQbWLrcyj1V3Z
bzY3EktBKNq47J4kRZyNOhpSGloFbZ/EwQ1lC//X+c/f+DxKCIJxesJfl31uYRGPgeXw0i4ec4JJ
h4f6ryN7tn+dC0T5vbTiGa0GTM4Z+v3puonVW8IO6T7u0xnKnnSdch8vR6J6ViVZJ33Iq8j/ZqZU
XJYyUZw2RM142QfIc2qF8H5M5qjzGJJ4rjxMV3WVRdn3WsymIk+IctpPH/AINmLokresncqj75BG
etVFQOvGES2aYo9sgGgPQir2hS9NhFOLmVLXzn7jP7Is0rtVu+jfEquszuRj7oYyH7fNEI/fOtb0
gygYHnUIoVOpNXu7Q9Sm6pZzYjf7lEkDx+nCFMdzHW7rOnnqVETNlBGNkkxv2lCOd5WQ84MZVe9B
5sF/HJNuG/SDdiiKwtgY85LhF8xQ9bPM2KUITh7VTj0FJ+jHAZJKXdPWVc6aIvTcR5M2wkMx9bcq
R8GRM9UNZfACR0DhYqmpCjPstpVWabsiKiwmKn1PT9vBRinrLXLSX0dFY/CVAZJWVSknDqMTMxzb
osG8jMuIaLJ13Pwtg2gU3xPGl3PqtN3Wy/Rizyemp2t1+T1VlukWY5hc1R1/8v/xdV7LrSvJtv0i
RMCbV3or718Qy8IDBW++/o4qqnv36RP3vHADlPYSJRKorMw5x4QWinFNyulo0nsVqIB1im/3MquY
eeZGziFoNUgaKFa58+b1VqUBLfz2G3wkzo51ozzFIKbXajsr8DBiytQB9IocfXYyNcd4ctNTmUGS
cPSBFE+uECJUhb9WBJLWoS6su0RHcWF8zkGo7zwz1Vad1VO7gA16RPezMf2eBD4jXStwAj0PcdW1
nPe9jlI2G86PvDVelVzNndDjWR1xvi5hep+Jbg87hCspnNRsfv6vo7Jg0TImnZG69aBMDD1vwAmc
wQ+120ttYLS+kYDYkd7uzJ8xlPmevQ4Nh64FU475AHDjzbLCp6yrHCTiGDf4V5FMxvwxp+jRKJfP
MmbGplJvSgdX98x++7CQbgM0KDwO89hekwF0jNf9UrdEYXpv+IyHp9u8pBwH7eB6KxQS8weJkMU5
E/CM4rLCzFZeyTdrX3vSRpQnNWiIGjUJm5GhhjSYoqt65TUiK2DMUOFUcp16SOXKrI5c5I2Zq11u
v5UyeKoHWK/L3vLEHxcx8Kahz7eeFzOaVrrWVdfbYSTCU+myBMSQejexqUf9MfcenAAp75B1DMBl
TW9V5tXM4qNqz6vZj5s+anWSIaniyzHKRmzMvDxR2A9pIfyn/7vCMbz/HuA7AaYQ3ZD2EMocXY1D
/kPbJEp3KAJWtEPk1uZOsJG8n5rgVVX8/z5j42+96m1A+kkyodRISYTzcvtYB/b8MlesjcSmNZir
r+o764KuUteic72pkrXB/O1BBb2WDtnzNm6qNbNOrjg2qa1n3xE0VbyQkHlQAviUkcb3ndICfI64
PUHrFrnakzoiXOD7yC8Mtums9vCh9p5BQ5LWvmpdqlAFvRSbUtO8O5ig4oBwB2eSKL/wvXfcfBDX
1a74ao2yu7OknlOeOe3kwe+EzKR587JtEBm/YU57sSVbdBqDc85CtF3KnHAZy156uLxQ1ZH4P/bx
IA7jSEeTzLl00ytAvbJRdPOYEqJsEFgmnYXl4vssEqOWMIkZzK16vYM/4t5OX32J0Aiz0rpJhR2K
4DXCPfNs1jXJjZiRwh2dYo1gOB7aaTHfdAj7BcylhmRfLFaFjeGaDChVkquHDNrVqvRb++bUzScF
TnO3tjT7pTCxVvDRfmVAufeKrMt8uztavdma94FOXPJEyySb6/g1H2yCqstFanDA8stWMqJ5ywlv
qQO2HaUnL+9GMh+H9EDIl6Q7JCQtDLZ+ByameWEbvs+CNn1uB5vfH8PPnSpllEO4nxgvixmiSk8Q
SpqMp7IVTMTVUThlO6by58hrl53FkHgfj2P9aUbEgaTlQltYLy9Ch5DGn6z+bDJt60AP3nU5Oiii
jb7zXKwq6L4/WmSS8xKACo/Pca4fw2WgD8TdeB1XyfBQkMd1cCu49rIlSi5VdZy7LNxhjS3utDEI
dpE37m9y4//7ijT/N0mQbo5OP9CkySCrKfu/pLELfhDbonW+NxFvHwMgoSvab/EuAIZ+Vg/ws+BD
/3NuMwnHCviDecVPZX8gziO/I279ZxK73v2Nhu7b2cGJ3J+lOUdPJPTg/bYANcK2A/yjWJ1+bZyX
Co5/1/eIBqCWPfeYAVTMR2353Bj4k1VaEl56gkzvHYflUvkzrCR8UJaNItHWahzCxpgk6mLPwI9e
gefY7o6I6QotpP6qle6bTerpLR2zTOYeWhCnSlEduXjE/Da8z7TCPFqu4JPKIPYV8H8Odtqhffmz
yHiNutGaj43h7QzLbH44ADHWdhrkj45LfgeZE2AJZwwzAJQelfLaNgkDGh2LFpR8Dv18vx41m1BT
gFxMo4wnNWP/95l6NfLM1TPjSamr//01taIiD1iVWcqdb3JoFGlGeF/NYCVQ90HhY4/3NI3zCG/K
DrGzInNhiVADZbKibkLS79JLdt5tYbof5tKdhrBwf/cxCHyrHE696Tkbs8ylRsRyf9c9ExOnGX7w
f34Q4QYTLM0htWqdQw7ekF+IDf1bOaH/6M7RBXMG60jgIKuQDxQ85noxBtCDLU4lWuT2xSVVZ5UY
sXd1nJRmhNvlK0VO8SQa9dZEMIOeiGIiF0/M5iFESp5nYeLUuemgepK9oqILVmrF8iIjAgrTbxO2
RFdVznlWeudbPth2sx2PhKHWL6jgMUIz23PmtjrHlCVrwgA/bOWQ1sDA1QXMKN++u7W8J9f+rOPJ
eJi1sNz21qQdabUmb14eH3oMPbvb/xiR8LL31d2PptkRgewhkJ2JSPy8Fd4sQTj/g44d0eDNr4ZX
vogOtsPE4HmDyDkQK7Rfw7khFJSUdRHNXAmyOvb31UpvJxsE4mqaEkf+t/TLv61LlE4xVwD7WyIP
aNAE4R6LEpn2cmRmuu+3H+yM6Lb0GDZXVAjWK8kdcEuRnhiTWqum6jdtY4wnG2rpzovLvyRmoy6f
C9/4lsiZwNZX85xPD5nQ3lQaUeyHSPySAQVBRJABAN+c3MMQAgtXIi5LPhJz2FNNpPUmrXh/9HzI
9rd5ur2ccK1Gd6mfSZt7Hb5pdVQfy9zOEOREe/UCAcYO68ZmQ66cwgt6nqPuEtzLJNmSqYMqelA9
sLy9lDjLcUZUzXEgY5xpSYaaNIiTF3LB+KvPRv/4TXIYPknfLB4NzyeJIrMT9ixtvF3Cyt3FQkOW
40zFO7mQ2PlcJ2CnY34qx7AWd9HOscgRdxSJHWlcvB7mwsBsMtl3tI3IM1eh5vJBmONRRnH2sCSq
KAPuLHeH6sF3hvMgymFF3V2fA7TIO73zjbsSLX626jxqfzKB/6ghbl5h8DQY0cCsIGtAs0J364Rl
vflHKKTnC+EkdX1m6aQ7HyYdoj8cBjzfXvpiGF5qvAwbJD/FXp16wvEOZeXN684R9O17u9yrkqX+
+t4LTdQCtV5csnxMLm7laFuI29ZL7ZUYoJbKP9xQLVUfNa/Nu3JPFQtJ8f0YbQXdf0SpLGtI9oyZ
aDN1/28ox9TlYLTOQnTs5G7VqZj0eC/MhaSu3PCsdjcJyI1p1wtuXb3MMmYeGOEPDbMxfmmatN26
yACIvqJAnRZIoPTg+nPuV/66o7G79csmBmnlM5/gvZSq774T59svhv78XoljpfGFVmx5O4uzbjNF
6fJW9fU+Ayt8auuYAEjLRhyraiz14MtqC+25fhpuMmHa8qo0S5/DfJp/25YdrFyrC7ZxBfD106ZI
BRsQN5cqdXZ9ood7z6uBwSg6QpYxxmzR+e3oGGxVDRh7E3SGyP3DOHg5OHwkj2jvjTuQMzbXeT++
DV34t2Y+cp2jwm3JTkP1Jf/OhL3s8M56L9EcZUQQz+upRS5FDJFUyZf6R06Apdrzu03358a1yYjO
wPbAzV3le7CSPjOkus+j2L5302A4ez0SqDyjNhxyHStLZB35vTyCJPV3vaobuE73sde1a+UxDLXy
zWjqV9ig7bqUQSZZ2b4PQZ09cuNGAMeCuQ5izrdDXySkAQKB1F0pLPYM7zWp0xUxjfoLegcHifHw
rtfMzlE5XCqZVoTe7VeWSYiaae+7wjTZ1Hlo2TXIkSMvEbdm+dDpsStDXL8GjMOIJnkABmfR/Hb4
x7hBr/LCqNZEhjrPZp2I59m53ar0pvHXour7raKFWV6TwUHPnGs7A6tVH1QktHyUtKi9TMVjBzfp
GsudUSs/h0zpiyusAjwhTRMBH7KQ9CCyxUVU4ejPSLPPXQN7AZ8Dy3SVjCMGDASeQz0EXfbT7ulR
dCbJPyLopoOy6qoHnwnzlMX7vHHx2MkwKKf0BEFWJXIWSglHyoNM5uSb28duGAmB7ckTIDR7/rA1
czhWYNRoc8lKJ9HEYdEykE0WlU4wluXLyHjxrkuM5yzzipdq4CIHUkhQF8sB2l/xTo6sAO6aAFHw
IvGuh75LVIMjyB73LgiaSLZ0AoMoUqIp1RESnmITCG6wIUrzTS7Y19CDcJ71WKsuljb8wZoHwaIv
3gy7BQBYQHPNih4qZ14HO/X3dtOhXnmx2ezUmioEbR50WoTADvGj3tQVIS3/OtIbyzjc1rqFBgWa
DfclNZL4P/KToqD5YMTQXHt9PvS0tX75xkLKutv/EDlhktWMsYvIk+TkcQnfpcWwbIiPmxAMQL6N
WaGNOBwflP3e7okBcsmI2QCgZzcZyVDgYB4fDNRtz9PckMcxY6wdDeMBGDnhpGUtturyCwtrT3zc
svE0a9gDfbDv8HxzCUoz09S69Z5NFuIzGQcm9winOCqq0zyz2Zvb3nqM4t8BU/sXt/9Um0h1kjRf
zqL/rhiTkaqblQ80et2Li/jKzWvzeqv2FuMvPT9B3HtNgSqHxjX7mNudFygB6FQ0L1tVXgWdVl/R
mv+qjXb6VS/3owT6jhYt8XgiYOcm+TWMVpyDEe9obSePhbxIC3zKO0DvEwgnTvth8g63O9Vor/7h
IaoCwh2PHcHpbxZ2LOidGzji1tqe8vqiuY375Ng1Iy+alHNvsUbFvrgMVuo9FV11ez7AwM9rnj7I
BZp36u9H0249mm75WhEQiXSj/Dk7JSsHWqCHPhq+9DZ133ydTnDY6sa10fvslIzHafK0nRd63lND
9B9BVvn0S4oUoMD3LySiwfBzkvEe9UO1dorZ/8IBJfEGW2h/1Yue9fqDVWVvKG+sd5JDKbBc+zWk
ituh+wAcI5uKSUBWaSdPSw20g5FoyeEW8Mf2ROsYD8wEi5pTTv5bBDQ8cmVF29s3QGgSpFC2u7mh
RmNOTcjEe6wnxh6vmLef8sh660VzmgaRrvSJ3biKY2HfBOKompqNU0t2ZMNYHElEeIS/x7y9ZexP
2dVuptbDqR913Gc6s5Nf4dyetWtU9O8BWvQzdxim9PKzrT7+kZlUcKNG5zRJ2bVp5dPZkt+iviqi
vH/gLrrViuZVaHb7gIgreBXTeyuBKm5n5Hczcr1VHsfFPUS1Pz1Zv3u3cJedatx7fvQZxmXwAH3d
fUTX96z8OqxB//1d9qzD31vQkE+2Cy4mc7z75d9H1ah/P/fPURTHrM5l//19VZiJK3jETWkB2/EE
7v4ha2M8Xex7BEEv744xvPfMU5iMkDPNJLQ/gYlhGNC15ccNVFhq4hFd6MUGHf2u+3wYp4G94zT/
4tn+qsw8qJreI3BXB5LeEcbk/DJrtqjgu+X9PMmpcVoYFXt1qu7qmCsZL4rXFALt2c9Ew32leFFX
RB120GNDF0mRIKwW8XiCyxbHfOT05ToTQl7yNUHIBcnBagie6kX+OA2YJtWRei6Wzy3yOXWU+oS+
xaGx0jpgpQ74EJgCfnFSp51Zn5D1W1DNomaj0FGKGuWyDdqFeYxBNJtaFCPxKaT9jC6+8LHTAKPH
91sxciNbuc+5O93u0XOADN6Lh+dCJqXgFfpqdMzNcdyjPrJ7d19PrrtWX5ytYsRqPVv05qmuQMqn
CLMwnIQD8JbZQ5ZimnddO/RnAvSIQKoCmPLCMPa9vbQbq9HbhyJHERSWs80HGX1eVmba3g6n/H7w
gKQ4vtm+MO8AKJbDTNfN5NHyRhPCYmptCFNJfmr5h50HySdkD4Vlxaoy76KFdq5CHKJfDs5urr/R
096OWjz/B5nbjAdjM/VGcwA1BTNeJ2xk4ihNMutRc8y/jfRsz81AGziIsHbbtXVZmCXFie3+qCvS
sOWGvMFKt+pr3d7r+Jt2cdqm27zuxo2626uH3hH3Yx7SSpq73W3fKgRJr99bT30gMNhLvnwWu1Mu
14jbQkEo7wac+0bVFfEAaqnylmbTG64kA8jzNMbJXfmsUXqixz/NZObnO/77DGB372VlfYAYUp8U
UzWK6EIvadV8xCPImQiB8WuG6Duv+2hDR784j/4cv48Y5dDc1Z8OG6PDkiY+EfA68big89O1hY7h
2GjtgyJGpnLq3Szhk66h0miMH8qQRyujJgQ+ig5qYKqey+0GCr5llvfWlIo1E6ZO3l7c3bfLtyQ4
iB+TbdI8d84kwQzPkjUxCm94y6MJrkTypGSfjlGJPYL6cedkPtQSSBsnB8GyM2neB2ZMawetzTvo
sx+/loX9GHa8O7fIeFwnd1WqUUTJ0oa79i40qxZzFKG8VOYsTxofYCz/KEpZMqHN+lnNvIxW2WJr
wbrTUvKYZh+VqN9oK6txrE0WOdRii0Z4qF5k91yZyRNL16s3ivqTroexbQd6QRqo0vUoSz5guHuG
Xc2LkEpWHXk0Qu7iRdULKolMnnWOGZ3aFpCYMyNkWZou+hEmmAj80fzbJzA3e9eNVzVRTJo5h78D
Q+ozzf6TPyFumtGtHkadD6CEJuYxIUJDgB57YrjisFQMP4cSgyxyV/ZgcmynJWw3kUzEIFxT71WD
2EWPKDn2zAZ2xsBur2gG7bGRfuMlJ49d83t6MFgod7kVV1sfU8Gejc8FSvz8BY3I3uRZa54SC787
n7N8lRos2ZVkG0WZT6FiDf37MPxsQ/oGJC7rF/KW8otJPUsmQkPeke1cDYBSb4012zst0fpjG7vs
v2raZPk0Wpe2mA4MQTcgkY9Ixsw///Mgjr1LOGbJRtPkbtIoumtQ0nsBOZic4OF9MV92zgX95Kew
C7s7UZZHy6+HvUmu6DZMXOa2Jr8fU9D2Y3HzA6VF/qsIqKRjjZsaMyDUfF2/n+K+vyJo6/eLPIrl
c+pIPUdgEqBnTXDREoKyCRt5p5q9k6LcOM611kJ+RdE99G3ePGV59RC3BrjUClmNWm7I5bkjhg0U
iuUvD4Xz7qYwZCMzcp79Gti/Q8zwF0LPez/IEYnXNTCQCWMeG89nq2/DjZ8H2jEAGb8bUjD2jSz0
pZP6js4pLQRnN/Xc2IGc52fCy4Y1ugvr3WREwS0B4kQ6WE+BVSQX1XLgHQ+2PbmuL6OLBzg0E4LW
LMNd53670Mgc/2Nn1FZatXNtvJ5Wk++w37e/lJZYqkyd3v7siPx5i4X3p3eMee2XYHuVrgWTeXqP
iGvv5/lKaVKTofw5IZiDINhlW66b/mr77dONoUDw/SYroEUl1bSs1WXU+fNybIjNW1tieHG46p4B
iqQrEkCKJza/7qnwQRq1RGd9mc67Zb2OkZl9SsX2wZtjkILSBcbTIkjzz9oWeJzYgawR6SdH97cK
BsxzM79YuJk0QjbQ71UDUgYywPNGyz8DTdyNIuuvLbqSzajrf4fEGHGF6TBsIvrT3Gz6w+RmNGXl
0aKOoqTZ33oXcnCyivsOPBSzmb/l1CWg8qLqyRtc7agap+HSijVLXXnysrg8OLmgcck0cGcTb3zb
evqdKcBi9claVa3GjLbmtuDEhm8d2CwwjqW7hp+47qk3Vi1Cka3Hbe05SMaV+lNWQcuFmIk/KhtA
ydynJo42phT9helX6zdEFIVkHFS1/6Soa7HJ2AgVr1hXyRgfIzRlZ3VUmW536JyF0Dh8SXp8EFz9
LxCygH7ZmUf3tGyyWPKrVHsnT7tT1EbTujZnYLs6CO52BO1V6HBrU7eIHsYuhsKaJB7Tc5H/TGQo
i2b8BHg1sGSCDwraqboPRuIAbl/QPT6Qdn2O297YZNYcXTO9EVuRdFD6ZAchLZnp5fFyMplOXanY
PqKpPYCwqv5WLp7z/3Ew5c0hDbTwYvcIVlRqqd3ADCp8N9vgqMPXWLCsXIcGo28ZMWImia2TJgPl
NDCkEKRJnXNk++WahMVlr/YcuOxHfJqk9ahTxfSN/HnVEj2PX6kWnzcLO96wibY5aFL1Tlmp3Z7V
KXtl42SM0GjVcykieqB+TDHR6nbn2o7J3obvND3qM4HiUfqlPh4344NPRN+5pVxnAwzDkJQ4ePUM
JT1Edhsg8k+pTWxss8AFUg8hBvu7VvT+mU0/qv502ljtAsWL5JJbmTLwoTl9406yzlr5QBVVW+Uf
uLYTwrYIbaM/eimTVRdDC+1Heh9NYo/nxO3E6tb8oNyDnuJdkDZqYfCsIxt6yfgcr8aqo+83x/FL
UrnVfpHdE/VVBtjJfZ6R94yN8T6K28cuNICytkt5QIiY4OIBsYuJovqYy/QtjirtDsD+vC7K/MPE
5vgMC3c5zjGcn4J95JdjZCtalmJfoW7eR+zqTzV92NU/HaGaeffGzTIY0KEHP9nPxnf0AOeWlfLt
xhevjazEc1qd1e3NL+eTmWf5Fz0RJAqAj49oY+/VJ0UYhbO1zHy+XcPK2uFFKeE6jklciz/uKZUX
xJOE/9ww50Kz7kyNSk0h8BNz2iVD0e/U9TtUZHaksBrWvoaBbOo6eimQNFFVNeKrg9FdmJG/ub1b
npLGBwO9DvA4BQtuMb4v4zVBq3p3K6gEaV/fCGchIFEEmCJFQ6iMFx8UJcwvzXI79aGGEXSO3+Tz
w9KuzUrz3jGPlFgbO25opnb7Ws9IeE1RmOwdbhb8YYudks7gKYEhhRZ1Uyb2g2uN9t+wJ3AJOObv
Oe9apsqaJ2NazM3tVdOrXi+Mm+4pK51nYzbpJOZY/gKRVYybtZfEp6xAqkEicE4BZE8ubttEvBq1
1l8EMwcyRZx3xLPBkxZNr1rq2D/Lsf3vg7pCkjuvoLJ5f0rHWdl1ypC6oSxLqX9+a1P5sxor64P8
l4rx2tw92ybIH/TV/bkMiVkqimKPGtq9QgYAKsRvfdVSiReSR5F8LpFf/e/vK0aVdfGaUnntQi8N
H0QStniOxvjVLRmTWHGrf1a6+CSRhnB2z9hWzUTOVtjiKst9jPt2dEkLbdhhaZ0OU2Cy6avZc3pJ
0x2oLpxDzFzqYQyZhLpjQBB3arPnTPs/VOFfdTMD6RLptKdWDu/HpvzAhU/z0Ryn4zL3JdHWnKb1
0K8TUa/pTk5PrcVIOKyn9FdC8KSSx2ma+JAncELFtZMIlzpkLNo6wj3AVmZLDYP04GZsleJYCj0M
84ep0QSJcYmKOHvEVe581hXWCKQLzVOXuWKXs6sh5742+tfe75Yfi2tpq6Qq4/uZBf3OC7BJNGRp
/WjDmWD3Ssr3CwZ57PtvxthSy2eHP+EvjFfA4YryG7dSV7DsqPQwjVtNulHR7dpkg8uHFAr9xK8f
b4EaQ1Q8K/QQU4HgKhLjrM6k0OuJMvCa19q5r0rcmzRYX4fBzy4wNNKnqmfrFxWo2W0UnlUU/w0Z
jt9bGZofU5bFpGkh62q1T0RmNfYmvTtbYfWSgwU+07zXb6zv0jBe9T5vXrwekOdQzuGGls5dPQ6C
zTvLe5OU5tmXY1p1ag0t2EXHXluSwjtICq86SluTbU1ZBVvEm7uya+VfRX6L+kJGX5JZaf4xLcMo
06DdQ+tW/obtnfUO35K0UPocZ2M4inAMXqAWkSLb+9pFDc8teZosT3QqxJloxOJl6C0k9DZJcOo0
93vwN7gvVqjlrg31wUNqh8vZhVKDp4k2iDUuFRl47KdAjKgE4LQiXYuYtDg9OnN/ZOPmno1Ot7Zl
MUi8uUOaq3zIvca9HfH2w0QvC32rYVusV8tgGed6aP91SPTGhOFk5BcNy1NRmMOV/JJuGyeh9jLH
La+OwHm4+cvK7Iffo+fZb14fPc1ejCHZzQDupx3QpFqfdmQa4IX3iwG5SD1slUQcVq1x9oTJwNyY
nOce9PNqrvvhqD4wdLIx+WCAUp+cuJy1vQiZv2lIopXMIClYIM3K4tQBkph4+Xieyr5eRbQUqWM6
CDhpeASe5m8Jm7W+rOppJKT8vbO0zywojqqjrB5cImnWg1kG+1uX2Smi+2bIj03ebo2orJ4EJqWn
Noi26ic38kwE2ka9m2Beil1T6P460IZHtU+3Jlx4Ne7NXelScZRtq1/LxGBSDT8dfQLb2tJNxYcW
Mb3WxsQ6GHngbAM6wZYWD39TnHUe9R+SnOIpcfP505yYZkFINo7mgPfDr45U7PGzLftXWeDed9F0
VPIN9aBrRKEXIkr2XWMdvmeYCzIXEIvSpRHJO+gUXLNBN7dzkYVPjgu73Ok75yNO6q/ZHKM/IBxW
TBLmr4kewdZo+ntuZNataexYbrURpgXCaqLlNBiOxm6soyyemfTGonoseVMuc0pXQAkA/n3KBio8
5D0Zu01AKkg8lOOmNifttYIy7E/xSpvi9EW59+XZGHTpi59jJFUrcpl7nwOdymOVNAQJ+BPslYUa
yK9dYyXohWGoYVfrkxgBgHv508tBGxJK9zqA5NZHpAAVK8A2uTkGobnnsDjXuTUnO/W96oE34zg2
qbhzGpqKJVIHOpGQxlqsPzbNRoRtnGVOOT+0rdtsiljmQmX1nQJxAcuf7+J6fLhRusYy3VU+lhjW
0183L4iSnzU9Da4OgyL5lLdXrX42PKhObsRSNjjNeL3dU6PcMh4Cw4A35gUtOy4Wi8hENIZ8Rcrr
RfIcoXAsWN+Cr4H8N/UpUOqeoKv7Sz1dSOA9KvKBUlQm2IpMuvkmbfq7DKWOCkUeOr04D56L/7eh
MjQjq/xkwEcTEzU3IonD4AGFtAT1LW9buo28ZtwoJKJiMyYx1ldzzJpNyxZ2pS4OWgs0LM3p+5Rp
pHkUwEqNjJ18Sk1G5zqQPTp+mZw1+cFbMqzxLVq4wG/3XuClWxMT906rNPs50fUEkarxQTsYs4di
T48LORVKKMcILz6xgZ5XZWUPD1o6TmSM/esIGO74EOGj384iWwfYje8Uy7LM4jvUSfo5zStwJXmN
Q4cu4o1jQ9R5vXJt4FTszIc7WnJo4uuanBUv0atdPXbLvvTCbJsVnbGp9b74irqBC5lemmbTudX8
wXtaChiFja8XB7xpz0OihWefqnNtD3NHa7y+5EVEVRfBJ+587SMfrV8OoeSGUzyolygknzcfg4WP
SroqkzE8jGUQnUvT6I6zPNJsVhQodAL497++oL5lHrruSAUVn0d59M9XZVvz9g/cvq8HkoeBhT5B
RBKXNYkVDuj4iKg9WjsJb0U6Dmzq2K/2ByesmAHSczjQj8QALmfeNghKPVmip0ivxufvxubEyDlA
2zst/d1/LKE8pYkns8m6P0lUU8e04wd2h5qBT4AkrEAwpGEz2wEEeFY35NJfHLiymKjjeqeu+mSs
oqMRgG4ehmo8WNmQbhTaKR/055vBvOjofYyAOybZdbH7B4c0tN9GYI84A7rv3ms3V+/ZOOOOkP20
geHJu9NB93V4Q8Ca2XPkXeEOeOvMcqztWPg92otEvI82n/WEfu3Vkad0AthWFMsWDPayd3sdGbNs
2Q3WkL+iRX9T+WPx4v8aIRVeB6u9qHeWYW6z65mHrW+xJupJvSy3RmuM10x2wwP60Vz2RXIleOVM
JhY5j8V05gov/rRhd8540256NDSum8aL7WOSjeQDNPUbbujywab981YXj+p1T2J6I0UHC7gRPak3
zi8i/X5cwkemuObGZTp4SgX0ZDNggehmOpNx4hRbJ8i8D6NDxCT7xDmXGoVacSbqSDxrkNeBXTNj
L7PcXGl4Q9/La5ZE5ab1huGofrKe0qImVpJQoGR6s2aq5yx9osv6Rx/1ijqbnjG8q3RNbZZeI7+U
YSnG0ViEgcvYeJnEGJ8Wv2IHJffzgtjIkz9SZKj7TJK7j8jemfSpO7thQshu8hFRv9SboUet9+nA
b/Uc9oH5Do/IvcIN7lZdyGslTcLbNHEiiQf6IULN8Fw5019VdcoSs+gII0BDM+xnJjQrJzQRX8uV
N9b69Ly0CIwz6OgbJ5nK/Uzs6mNs50e1hqkzl/WrNxfz6oWDtlq8Odo4DoVi5mc/JWP2r59f+xBt
2SoA90NaDw1KSBUo8oJ24wSUjX6nJ3fWyLw5npzil+vvRGO2P0GXd7dvmIo6YfPO4Pl/f0NjJQy0
J/v4X9+kGTuCRLr//7/yr29Qr6O1iuja+bGMS0svI53iFcQyDdKuOSIpiaXcW1+e7R61p3w+dY18
S1KIdUwFIMKe6F71/V7KdAa8TLVnKNytp8o0thjzgscJCJj6RCbJ0n4vfLjECYNyJraOcp84VS59
/6b+XHBsrn3EEpfMw/wczK5xtpOEshuM3IXGrHrbNWfApq9JdrgCdehMzBy/37j1VNxnOQKwRs43
JuALmFksSMI2TW9ruMxGFN6KO8835n0piu/TIg/mfdN1P+YkJN8bkgMaFT9am+40fOp+8J708fQH
3OO6DmmVrgqGOllNMZXM05fVa9YZNJ1Yzw6LZG1URPj4SchuGF1o6RTB+6A7V1E7zW+j9971PA1e
ST9tdwSS0CbhYrzPEianGWxZ7KZJcqonQF1175dPUIbGXTl52SVGqHiOQwkcDzHt9ll2acoKDZOa
LTT87b3ly4iHQxh0tyT4257Pc7mePQjMegceRdjdm9VP4kR2VgU/mDi8jkDxlRopWbUVPrJ7ic7o
DbNtL2eRPlEINQ5tbCpiO+DvuvYW/1AW9Gz3pZ8GqX2Blj+P39QRW/3o+4gdN9U/wfYNu3dtQcYb
I/Fd1EZ3AU/UmXb72xyQ4AZ1Vb6BdV8vs/i6pa+juB6u4BdSrdrmctY8M4ysW+2S97X/oB7aAH+L
rB98a6zuC2M5RZh+sAnQnVPriwczkz2R/1MHW8gOS37VZbMALTjD5nqtg8y6fVYW2qhap9nvyRJu
Z42PCRskyPt+kd/bpFgC9OvFj6KbNq6kSJHFm6w8cEIvkYUhC4vjuvCjCoY7ylo0JfwmOcztdcB2
dlfUGd1rqdrqwDMd1anDNHCt9eRnFZN4Vm4fmOLYISk4NrMfsf9u5uQUOl5zuxG6rkhOACu+Tx2v
Rl4F4A7Mq/ZDS7PsUXd4wdrcML+qKJ17Mk+wEMQugtjqqpYOIhfCU5qW/VrduauWGWnmJLcfEAfm
L5/x3VXtuuDhfVYLBAwfq0cRGld7nku0UshjBLzjFSrWftWUi3MUbLKIddGbnT7Rrb29qBCxCdQa
61Ys6kU8nJP/eZpXNBhBoeEAi5OvMkLwoKVL/H1UBVdWoeER5kW9KQBY3DsBMYqjI8pjV5o0amVf
zEZBkNZa/JCZQqNX8P8IO6/lxpEti34RImAS7pXek5JYqlK9IFQO3nt8/SwkdVs1HTdmHhoNgJBK
okBk5jl7rz19cye9fpbz7Rzj1JJPGmJhvAJGZ6//b9uCZv9vkokDwkgndwnPOv9DbCYhuX8ZiSrX
RokrXGuvgCRZqjB40pXaFLR8S0rQagaUsHLN4CQVumFfKRuFsubMnRGXpI/ji06wrFHMk9fkqxSH
G1o0zPWGCC5ZUl9sQ51jGLkh4c+5RNWScAXM0PsxEaUqZzK5+uyiiiEDBLjVZPRnSUGUG1Xtq40o
m1ffoOVkD27/My1ukk8kZVXOGNY8a/Cd6WblXjtC01kZXQtDd6/yjO+SJ5f2JM51hX0r/ekiW70+
PQDY85l/tZ3CoIdEgmvYQQqDMR5tP3vj3HTiJHTjGI1u8o2CIcV+j8KK3Cscc6NpzXTTYtXYTMzO
DtSDkmtiBtPSc69eFPpUiAZxFTp/cNEQrzF9Sd2meWrctHzio/Y6WvRhEXOiAqz8blrUtpsuGgan
bVsN9tlSE+ecAy5YExoQT691WhVXtCfeKQujU2bW1RMuPpKBhAhPo2+dmPsGLxAwxNVO0R8wl1fh
N5aqo/Osjt3L1I2v8igNCN3m4bBCbdq+Tnl9DFo7+DEoVr5EdzRdwg4YkJjMk4lt4wT4KT6R5YHz
Xx6bTXn/ICUJrbwo+ZhuMogH19G9j2Up6PKH8VqOhoFb/2iFFjxZqhLe/AYzij4pqBJDkFxUXgJ0
Lk0HVkuJj7jB/W2XCP+ZO59HK5Etc/o6GYqETcVDZ/3qFe2PMnje3Vb7O4Byb+lRr9tZgVp/xYK1
mfqmfhe1wtLPNacj/rICTRyjnuJV74IgHBoziXY1Jv9nOKVntXG70+Bn/SnRyoEYcn+nTn1/ghri
tyiOBVt5TctyzzTqNzzEh2wM8y92Jci9i7mJPdE5H5Pc/+fT+e9MMVc3bMTPmqkxf1dt29EBf/z1
6exHa9Iwr2uHfAiCa1xY7YaiuLu2K5vUekU14nNuKF8aV0kulKQD+oVASAOo4ouoQl83xqBIlDDf
FH3a3lqDlCfqqcFPr/qZqkRIqo3m7MY0HG/d5OZY6t3vWtWMN2Pe1I3Qdg8BOKKXpVc3p2i2tvtd
M20Kt4APlLbnGKPY4cEWqRxtBZrp1zwmo3soiHxp8ieKrypRjb6yC3BLbGfQzmDl7gWsIYab0cAl
nlbPA40HELRG+9A9xCMCAT6f/b6bUyGLsqSfPxuikzT5Kpoi25ST9yfTIBS6GGrWKu7HneaU9bJw
aIOlo8JydsY5j+NYnKekvQZBvS8mS4WMbmYHFTXIQ2U8nx+JRQdk8BOezAWoWfMrzrILRXH3xbF5
K+sKu0UZgyuIphYAW18A9jU0MJkhEQ2E3jK/qIoFoUHKmy20dBMbWIYdUpGWfhJOx6ZqvSVoUecc
FtP0URkwg7jYw4ciSJU5OU6hgLAKVf3ZSCd3qXe/ciDbq//7jtKdf91SDmFIrsDyDyFT5T/j30AI
A1q53zOsnJF0bEQRRQAhwuLQ9FVx6OaNPPzcyHNOyGMB5VK19EcCCxYRLbKDlhEwRW3Y+vukaP38
MLFlETLv/nW9PJabMjevrdmPG/l9Ps9PtpEdpmgg5uPzlamq//MvPr5Z1loR1ltsK3pRHkoYTo9N
EwbUahojwww1n+zmY3lSHiLHMHY2tTBSbLNDOE7ZIflnj1SKcqmXTbH8PCcvwTXLv/559b+++F+H
8jp57vPb+IAf8WgW8Jas8qCU48dmMGuKr7rAL16H2WEwzfQwdRVWFrmblpZFfoxSUtyWu39dgNwJ
SZsXbVvCWHmv5otMNVandTz/WpP2lXbaPkU4yPBeLb3A+c3tQNBnJ8yVnV+M1N6LKrmacwEJXe01
mS1iTVD8Hh0xLAtzJG7HZsV4N51ilWfhNdVNdYE1gsxXPzypcfdbzZJdmLkCVZtzSst2LSzvWDdO
usFYVSxcnAOLKuqpwdYsm+Px7tkxEwwbcWFDsWKws1PVi3VXwp5U4SSUGSmANima8ZibC2cK3yhH
r+Lc3FTMsZJienXI51vkSGSXRaq95Enz1Q0UwKRoEtZ6qa8MEucGpYT/xSC4yavoVGsjHYUfAUMN
grJ0nSCwyprse1XFCLqTJz/usMVO7kGPAOq43RPADpxYA1BS2mPl4H+ntB6uhUOjVe3ihdchB4RY
d08z7cmzjqI189VYedWi2rtfLRPSXuCV5zrv9p5L8BmxYqH5ipX+N+CzQ2ifbJvPRdjod6LQF16L
MceBBT4GWbbq+uim5doJoeEwy/GOkbZEXfVb+OnScANz1aXI5pInfUZ1Iuowe0xKL7HIq0PciBcA
/3AqfbVfTOZvqxyfqSQftNa/iTha2yoVW5uaEFW8bUltfylETmKUvnA90H68rQpJzjTsllFgEQZc
9/s+MTZZb29btM6LWnTPIpjKRT5N38OlqRVvbVieMl9duhXNMcg3u8geNqlXfW8IO0PHOm3Nlizl
SiuXzeTtRhKrCIT0u5XQqD6Vik18F+uXyr3xuVS5M21tEWf9Ro0KdVX3Ha78RiM9Pbro73amU9bM
by2F2tgfjMWQJD+EF5FVEdmbFMFcbtkoh1oYqwHjYtM36I7LnxOrJauLn5mIvTiBv4bp+jT43YDB
+Q41+pcgNkdU73rs7uIYmURB47pB6W6Tw5uV+xYj0jJxRbaYdO3VzlVK6R22baN4FX3+o5umaSEM
mFMovlLrHvYk8SplSwcz36CiC5d8rld5WBvLwGhh0qCLW0ZxuGdmdQdp9zvt7ya3te0NbyzH9HU5
+i+VOTxHmfbul/obwX43hdDMrFffhIe00Gh0TOhBPK48pnGI6EvsjRNcO/Q1SKaWZG1qKzrYb3lm
ZMsuNVajG1wSA1WVO2arsggvYFshNTZveYi8tIUHHfEjskbD9+/+zpTqlxjcdl2nYz0tR2bluwx1
iV34CLjothYHc/TyA1mUO2VQxm1fJ+UB3n1xGIsB+93nsduFTyNqzo18NsmNfDbK55Pc+3xBPi/l
oZEzg8Bbni8Y+7KDfC76msMjUT4H5Um5kc9Csjmxicvjv3YjHLBeqhq70HLHEUImxpyD3JDMZ3Er
J5RLTeESiqyl2QE9Apt5T17z78N/Lnm8+s916eM7NCO0o8ZLV/LH//xFMmQAjJLzc1luHuPC58m0
DryP15kY8VvI9+XzUnnYiA6B+uD76zwEYr8w5n+dikz6GCvk3uc5eWjzI5DF98818uXHV39e3mbm
D6ElpLdSU62P1jxM9xRtPnblIOzpKtq1kGzfXhf6zqya/DFaBlPYecUS2JPH4x/lKBUsfJfzfCDA
1NnwTOTbyWO/ib8GgJIXg2tWC1EbeyIphHjS1AIPZ0p+ug6yeyWF/iQKwleROubKUphOa3usWNO5
mGMZW99uFm4a8qQbfR5/VVPsCKsNYT5Yw2Yq6mnnixGXLraJF4+67LM7PguTsGd5JgtS3I5NEh/k
Oav8rjp5dTFDd0He33SW2Ci55guRTCwCL2/XKX3H02gT/q3W9h4FAAsfx3SsrRJE3iKuk4lyvD+t
Ypp2B0PkCA1xV76ETWkv8nEs95b0W3dmfCbR+sUyUZZOc0HkIYM8AvMdviQsqr8gowteogyF44LI
Vl8zL56mE57rJN5Rwvslxl9u5DmXRsgqnN+u0qh54MzraZt05os5b/Dhi5Pff314Qs1sVxZ+upeW
AExT3sFtjQLJM3EkSwfxQxlM9mWIjITKSPRHKHpNTjgVC4YH9xCpYQ2PwY3fGR1tlqc/FDuqWaIP
I+HqbnstJpIgqjJcGFns3tO2Vi+FcF/kkaqk4cu87pZHjw2p8FTB3SfVRnXgxNF7Tt30FImrao7m
PYE1twxrMtGaWjHvjU/DYvJornXzoaaxTqd7h6lyPoRwDe2lxcEBGnIDn4wOwmQ0T8QVbkTXpN0y
BE7F0kE8y+9mOdWb5unmWf5TU4A3IAgINh+DJ0Xo/HGx38YMaGxyJYSUZCY+HKPuOypD833emRLb
fB+G+jtyQ+t9Yod06+EtG8E8pCxbkii0rmVEi4jceePhDRUzbES+UM8viBZSa64cGstuFwhTrLVk
FbUzCWoQBD8GeXccDbW55dGtx6/+GhZBetMn7XVAUfG1G6lXj6oSrUSWLtpp6K6DbRg32xmmdRv7
JTbFSNzkuU4v7ENoea/yqJ0Rjpqf3/Oyu2i4qJ6YbtjQRZuDAonjOSzrnWZN4oI1UD90A02/mXoi
T9lEv+76gBnEgL4IDdjwNWRYX3U0hq5ZUtOTsAFt2IzwB6pypzKJo23f0sDzdDEBhaf0k1iZ+5LO
t6ooabLwu91dJMOEXgaaRc+Bv9pcubhYZpmqPE2SgJ/ECje+I7Cuz4duZwaszcB90bM5B16rrEuN
ltJDi9sW2ldRtzXVGVfZ9vBDbnmW0iGLu+p9MkLmo7nwn1rbVE/lpHmoWnmh0MJj2hbuF1tk2a4i
BolIR22FTcO860rrH8eIxAoFM8RdqAH3e9oTlVib96yxtfuI+J1X6tTNoB7l7dJ0hqvGlPSC1qm9
F67eYFuw4701pd0dT4O3GYLBWY0DRsJUz5DqIpk4klz6sfFcN9w7BgP0fN6IJ5bzmfVkdoF1JgQx
eRQuieaKFsyEqKdMlXW2DCNZDjYfvUfNcnDqywP9NLnxniw9F6/mMGxc7DsIyv38LDcAu98qu3S3
NY7Qxyl5vo4yZxZCI0evnBbqSmzYa+Z71WIkrO3UWbgBJ63ZWZmqAFxVGu0c9l/9CK2paMp9XTvt
S+cGwbIne+vcDd30XJvuXQF6/JYgEFrh6PJhKgQj9jCx4PFpvzVq3Wy5HyMmd81zTltpYQ5N8UJn
vdtSUu/2TmWLw8N97ddhssMxDNuezNBu1dssnZts2IIEKs+fe4ba/n0OqTnxJE2tWduZx7MyqC0c
06YbV1JEQg/23FjxdFVDVHsSihyTiEJRDles0BNlRTPlbyy2avwHlZ0TFLQyUiyElVv6qzZQiUmZ
Nxh9m7NjTBupP+782MKBaBnMKFPeOb3N7iFslXXVeOIc28m4ZyBWd5NjKBday+aKVCgSKMW01/lo
3B2snKs6jgmKmQ/LqolBMTmEdbYad1cMu/HR1na9cXy8r2bkvLXAFJ8K/LGXsiOvTL7fQWoFy1Ql
qj01Qv3ZC2rmrvwdIovSjDAVLOaBeRqVskcdTsJhUI/ei1AEAFKSWI+GS37QBNVnbFTnJW9JAotb
3V1MQ1i+Wb6OrhAUE7F+yYs+hime3Dj8llV9Sd2EQECrG/3XhjUOKOvwG6D38oiRul+qbVE+K8r0
TqftWdNa65fr6STQT+W3qdPJcARRNMU1s/ioduC1utlPYdX9VjrBeB4OZ3kYmvnDHCbPT54z7B52
w6hGds0PSmvIOih5kiCG4sAYm/5khhgm5yM35NEYuM64VbEVgm3UfxYOcpR8Fqv28apQU5xPsw2+
/43euif+KHFP0dzR1mCKIUwq7yJu4FDH+dmBRPRspJYofzhOW+z9sb1YljD+uIO+1Dtn+Kmw0pqj
iWvWgfmPRgE51cGb9MP+N1IQ4pvKvL2PmAo3Js6pI25mFrkIDZLeLs2DiaupV6JiX6avH4TqfvZk
yqDBRFPbZSBYG0WzEihEUnjV8mbdVd29H+3izQkVY61qybiThqgY9I4bFeXXYehnbDRr3ACZrBnH
Nycvi1vl3KQw6KERQtViQQg01fZ37MXe3Z9CemNpS94AZ49+a/xoawwWkhYIbFeBck3EhzQwV1Nw
sLtpG0ONOvSzpFFiQgZjCq+RtjDTASKKSeMu0O3uPjqTTp8eMW5ghN09jAdn50wAyuWrfQUgi/ge
5k5ERQBUGPL3pppWYiZ/WT4ygMwfYCPAayExG+dQkI7x1Uc0hXvY2VizOqJL2mbF/ZbtKaIXX90o
ffdadbjGGJQvgeW+RXpwgOxUnSXsw56btfMpW6uqc9Ca/u4BIjcUd1waVAhOU+Kop9FKmKHUlHfA
x76nBU///mYFqbhNlmXcxLyn99mb1kCz/DxfGm67UsbIXZZK2CsvXgbGfM5jUHB9+WiU3+yy64AE
BnQ7favZR51XLcdE9X6M+Z9mMu1vTMvXEpVqDHyuANibK3kIp3yviyA7yCO5SdvJRUozjuuxr1YP
VDr1DH07NBQv5H099lR+Uovoacbr/GvKmDuqVXLX/Yw+P2Zx2BDtuGZdYNCZRsfGVKGCs0VxI7Jp
r+nEoAJ01k5wegD3JF0HViJwdvUsE6s0jD0K3ZqlNTSbSlPSr+gB0EnklvqsdtDE8lxFsTRkyatS
KftqbmSY0+SftIH4Pum3SXXjBFyFTmZtEkWaF4WLrRax3aABSQdnisEXqBAQcPam+dznnt/XYGz/
uY4SB+XHaPevC3KrJzN7yA4uwhp65CXqMzXF0Gs39hmSh32We2SC2edc+Y7UVT2GoOSXpWq4rM47
ZoH8lXkbi7wjy2F8R6MZnqVzIqJfui67Qd3Iw8FIUvJT2nJvRr24yg3Pm3dVGOpfpzQKd1dQFRDp
6PTQG0BaUDhbOLrpstNIItIM4lWREDfPkXWwIsXfBy4+ydo3qoNdYT4dlUq/WLTe15ZX2KQ+kc8Z
er31VmrDvYT39cfVv7SuevUKK37qIre65Yp2lsuXf46MWdpqz/Q9H+TLStfRR5MXhNvHtgeY9tq4
4c85a0C1kC6ouZCrIrlSKgb94wp5Tl6R4XqslaRa2lYW7+WaoVD9k84a+CbXDDpgMTIQGv8kX8S1
5UAysWfUESuKpBqiTenD8mJJWm8xBaguxc8JFZs19ie/UjUmeJryWhf4fgohCKqaD9Mkq1ZWUSd7
tWicswm/fNGGMKoyN3srO6B5/BnaU04c51l155ZZ57rfBeST3AodlkIM1mqcoJrtm/zZTVPKzMpo
bZngaC9tj4IYMFr4y61DbOz0YkyPqQDEBPg81mg880mDE4S+/Kz3yCDHztN3ERWjC+fydVsIfp8w
ctf41ZWzHZfXym/xvWjYP7Yuhq1VGDgKxh1ebZI/Ze3l/ArjCBwug43qme4iyfJ8MyVhSb2vdQdg
hm614bPJIqQpwz3aps3UFeMRFsHHxjB89GVZZAzkEZnXkFyOo+8GzmnujdkSiyAPs7g5Tca46kpf
W9bMnpdA31rKYo1unx+7dKbUBTjBKmxOVQMPbGGEDI5yw2QnP9dT0q/s1pw7sP5yDASpEnP0AaUt
bW1OcbCWyGyjgddpVUxiqqkST12mbaWm108N8TTOtGjtXRD+0OSxjeY8yC/0Fq1NA5Vh0+nBs8JE
+yqjRVQRPae1NV4nyoYXEXuvvao8yddla3Tgane+Ogog4PatebeUcy0U9VUo03RhYZowMZv0J1N0
5ppFzlci3/OdMc9BJivFxo/ASzvgfmG2qTfZNUGo/WkzyAfL3BAHQuNl/pB6hLDTvmue28T7lYrW
PldWUqAUG0Ic8B3UA3wir6gDZ5WE4m/IjThXswxjJNqShSKOdlvZlZ6rPkHOSUgXjfcm3q+vYQaX
brCUNyz3XxSNekU+fqfZyA2IPmPmyvAezz8BcOhFmhQNCTGacbTz5rfuesrasKxqI+VraTF+HAbV
91gtsic1E+OTXx/l18tNWfblsjJrMEVO6q70glIeEPjB2DZOUi4kOEUSlUFGqPugzr9hm2yQ9p1V
BqkJUuIiTwbt7hR2j8O/XE8mk0CiP6q1PIXyVrvXSprBrsxa6v0JhqZcVbZVX1MejAsTfSoA9DV+
12dRgGcYqzI9mebonHES5LORqnwvs4wAeSSCjp8BsanNfOenoY7ckhW5OaqUvGZVo5S0WtV4w0x9
Tmfc0OdGRQe/zpySumzZXHnSxL/+1w4FgeRxpk+djUd6xk4ZuZH00lA+WIldqiyxMym7KOnCU56V
f6z5Ays3rerqR8tqNqr8vMpzjeGMl6Kqy4WWK1cNxc66TZXhZvXaePMpexw9s0bgMp/q4myPJsGs
N48g4iR7rG87jJa6OAaQm78JRqbAGL81QYSiGjDUMmD+uenotG+HMOhYAIQZmqUC8SE9pbY3iaEJ
ypHSmGLi+Qm6dY6BY/lQZk2mG0JhSNt1RN35ZEK0WwEVDn+I1F3mTu+/GaArAQfOd7BbprvC9Foo
z0RtqXHl7OVhOWb5pdZZGcxgjykFGW03lfUAQX6eczQD4Vb8JJz8KAUimgbng4cLwU12hFIoj46o
lyjizQ8AInLmj88cM4D9ERKnpv8MJdI3bodxL/GKcAmsi60MG2tK4gdxccrQQmsBSRZ4y8i6IFf2
KNU4QzH+cBSzfxzFJFVuUmZ5K68g1VdkjnrQi6nAPAGlJY6rDvYHNk2PhfUxQIYw0lW+fRQ5h5Lp
vRZZyrF0iH+ayNaUGxkeSG2AuGFnOtZht0tlHrI2aHjYMjdfIR5rHxra2PffEhw51yx1h1cogS6P
hd2oKd7D8xi05e8wr7KjnAx0CeZtRQk3ynM3e68qvdFXyYimSVRR9NwhYMUtxQt5jUESezbkYoFa
HGpwtU4yZDnSQ9xnwXCWh+5ksEBlVb7BQ1keW7Pa9Ra+tmz2WMxaklFR85WO7eQUErhzqck+4k2h
kQCz5i468bH3ea4vSGRoRgv4mx082wZkm2oq/JOnNvGRoLB8Wze+cktrjQxiM50OhVopK2Ery3x2
gui47dZRC5dZw8z/FCRiB2EyXlRkiN2sfEIUluO+zGaJRJrrL/gDs4UjRLKSFThLztPU1KWRAv4I
qWAJm8bTvoUxPubCS/MzSwvkXoWCCTYV2E7dsLkjoWekNMPuN4FujMQkJaATWU2TZx7DUvvYfB6W
dtsdGDmUEeRu1W8gvpXvWhz9lDtO5/+1U5K9OGOntIYID09/GAmyrIYVMfnO/VHxMVo3OLlUADZ9
F6t7SzfT/eOzb4aZf6FA15M3QmCPART/gnPnLNWGtJEOokyrqzSa9azRVqbTvya6NXxomHvfXVcz
aE8OAtl8GPhoUK3kDCU0edOMiqzcOZmq8RGRTN53x1ImiB4IiIVq33yF5LJYN7O9jhv32ioOuK86
CVmQk/zsK0a2GOcSqtxTfDG8sSTNEGizl1kItOYa0jIOtXDXumRYjSbcW5634zerLbDGT315lHL7
6Cmt/P7Z7UYgjzPzOgwKjMmdrp0UocbnymP5qLrpc6uh7IW44XuL3CiSh0spqKF1m9UENLe6UqzE
caOZPf1sMPZrnCfKk68vpZ8pbucbUteuaVgYHzKOx8czJUwuaNFvSfe9oWjiOCQ416cI+/U8Z5Ia
ooeo6KEvapRmnSgsraT4SL5c+PaddFwU6bOTDy4Cuv8NFbTiqiTFuMaYYe9jBU3nrN1EzcpCZiKF
hsRjamNzsNhs3p/K3t0kPYumD/28QfgxmpZ1JbplGjIa6frkGwu7LBDwQVlZ6YIFs8vsF7vIL4Cl
4traUbBXeg0QwsQg2NR8VKfSHdem0g5rORRKSlwVdP5ZMyEN5nUxC23FYmJe8254VFj9ofGvaoJI
Ctn4d2ZR+rJWg+TSj463+W97OdyGv17N3wMBLfuhLBrKPjwE9GRl/koOEh1K9dSc9TSxL3JRSA/z
i2rM6ruw4tOKA2MNIJd4vTbRr03ohHsK4eR9+4l2y/0WwY7+7Nth/MUpMhTi815mVj0ww2k6T11z
Ducwxd4OefvScXqEKcoCgDyngwOsQmAoNH1IY6yPoUsigJF2PHyiulhNLlSqCZPXXuh+AjpEtMu6
ZFbSABFcl7ZHGUlZdnMlSczM1yHBKPEo4O3kcCftURULwZ3TFCbzzbF6KkSJyVHGLiS67pEoFv7h
Xxy2/ZxZ5ehasVMLQ9v3WGWuAgDbUlS1SvQKD0yM+JxU0T2MXn9IGzXD58G/XlXjCHCBnJ5srnEl
LSnsRWPRC+KnkpsgafA2ptCPkRafmtKxZqcV0e1RUn6zzolw/bOIXho/JL+dMeJMraMGWU3qZ9IH
NM/6It0qYWW9lCoo6Q6nzs4Z02rX4mddmEk0Yxrs7rUz+4XaUjrz0i9uPlmgpPlqxw5TSC7CeqEN
seoK4+6EvvVrQobFQjD7gbIVJEASJNj5J9wdOeNklhvlV7kXMsP42nc8L5XI0EmT60gBnQdbl6+9
dMC6HHNOudZqYBoPMDJ3k7ObEgTMySzsEtzUkedqb701VBuvzLsNpvW1oKiJZaAJrHVfGc9GRqdj
KOHhKjqwo3H+SIKW+aUFxk8nLP0v2iRsgIyxsm+tMLu1s86+BR710wb3VOB4NwxtWtMv6heBljTf
5F4PxDFuxuwipzpmHBLsSaWI1II4PQHFA4HHt0S/lRDUYhXDORd9cFTj6VltQfOFImkRe1rXwgA0
Y4Jc3AhTG1D1B3RrZrSdNR8GZbRPKgQXiqM2S6pv1Vvb3qRIuhpScwNy3N/J05r5X0/37Y0kCe8p
U/N7l1Thc6wuGupT5IKqOgoCCzG5BbV6QPX55HYRvHlNNZel2SqvlQZRAjdusJWHpKAQ7teW3dH0
s10n3OCG+4WJiQfNCzPkKkYc9i4S01lSi46vnVM2AOd7YxPZjnr/vFZPkSJOYf7uJlASVGq1Rwnd
y0wP/GvY6x8IypCmj5sGJfCkwlm4IWMcurRuCTYJq/WcJxSM0XAJzeM09z+sIKxP5aMzMo3hHp7J
RU4cA6Ebh0zDTvugdPtDCdUpFfRREHiS5O5CVF/0tlvghlMo0rZpNXN9u6M/MmaW6HCwS1R8Ho2q
5vZDbwFZl7mrYn2PzfI5Vxz3C3p98m2q3t4lul/QT6P9ORBDuEonALg9rOYbpY2FnNfKzcQYssdp
TrEdL+azaZo2NXQSXh6EGWRckO0iakAx/Ki3gCRBChLDS9GjCupslRBXgvvekkwvVoCSeZIHufXN
vrmRmRzwMjvAyPUecweLKkvJuqU7O5KJ4H0il4aemY7Dwp0m+1TPLVtAeDpamdZY2nn0R763ciPf
atPlUqDHlw+Hv+N+Lw1dYfqgH8Y4VQ5/jVpxVG8iC/u5WU/qjt5Xd6e43GyZtiPtmQ/hV2hY2Jw/
8sgfxLIaBEjS1PBXlWbZ68envjTK8qCn9Xd4BjBdUjRRZZEjE7c8++Yt7cEUsztQWgTtW2OZXwrb
Co+fp9JmOsZmukXvGf+qeK7PtPdsIl+3JlVj3Qw+y6WQwBc3hfraSDhcgcN31RpzX3te6ihWqh/b
un2DiUeREY/IWU63aseDo4D94uFkYLr38erndfKSOin6xyXyBfiX+SI24IA4BnUZp2txt89ebKKF
4qcMIYQ8yosp24AIwZRLA23YRubXIW8auunwGqYxqv6EVXobC1reUZGzNLcr9WuDRBpUxmC9jENi
roKsqG9OFk2oSLP8jOFH7JwgTT+GsaFR43U+l1hWhT2ea9PqDoNNip1h4fmlDaih0NGTlfTLpcpI
NgfhyY1qpi+VNy7l7CUxh+xFh/mi1CaTyzkQtCGOEKypra+lF4U6M/RTubScXYKixBAqX4DAbx0w
5PiP74SH5uPQ05Tmpa0w2f5zSn6BvOLz6308/QsMvpBJZi4BHf50y/3yBQV0zjJ2PqdbbbutzThf
mBhhnplzf5GC95IW/rpvKn0nCSYkYi2Mocfr0LTvSsy76bl2/OLDido1ovd3eWUbL0mhI/aBpvKz
6KpjLfzgG0BcsR6MKDmS6bztZqSMpRfqbRoBUEu/lKO2mxqK2LfApw8SJkO7sSQwg+GpZXRysouU
hvhe6yyaznjL+6F+qq3+IH+yso4gctaxd8Dm1nwNFSbfM3PFRQNChzLqdolip8BLFo+KQnRAoNW9
+AYewq6ZAX4CngQGur0GdIzFTwb+zkItIO9gvy2yVcJo9AiMkId4LLY5NZm1OctjGqA3lzhwHzYn
ecrwmShBdss/yheGBe3ISbTiq22OK0EjZ5XoEwN0SSUAGNdvba4jGPDw6UM7mDWDEQTI+EOWMv9r
UVO+Ygb2RavsJW/63GzmI27MG9ITmPg1YitPfT4LWNysrFYrLvKU2njxspxilH995GxDX1PnuA/v
UnJrr3wDvzDwk306/BFGr7zC6ewOIsc9JQ9LJS02LTSJjTxkwgZzkdn8Di03psraXio90YpSzRNY
ATMkLYJCP4MD8ri4d340kA+HQUjTK+1sV1tCAlAAqVlwkAQ5BXTxLu7dZumNgXci8ITgAR40eJ0w
r8S+tQukvSucj4WB21x1fEzp4wiyH46VRE7JjUQapV7/13mhK2eDiBYEXmgy8q4mPswRr58KDboK
yX8EHCSoFmg1pLBDXoEDlERs4lJXpdvRPIox74SpQcC6q2jayarVQwgO8aYQ4X1rWjtDSC/+JPbQ
LnOtzb8gMW2XkIw+9uS5Jqr36EOBEzYQ08WAEmDi9ztYgoK6XyfjujMd7W45pBnESuH81LV4KaO2
W9u42sRvvqESnJZKbPdrRyfDJxLKcEHlhbIv1Ys3q+jcZdib1VFTe/O1HjE0b1y9RVsq4jRBHAkU
SVaADEeFEQPQ6H8YO7PltrF0S79KRd6jGuMG0HGqLjhTpCRqtOQbhGzZmIe9MePp+wOYVa7M052n
IxwMgLQmEtjD/6/1Lb+bCKaQLBMZK8Y7CPYVcR1jcErjcrpZnlse6iBXd0FMgpatdhbgx3VmCFaj
KYu8u6BJNmNkDeB8C9ykYTTcAFz8Pk4ifmrIr7yh62ltQ4P9Vl+TWNhFlIcjbW95vsP4YVFsyyd6
sct52/T5LtSkBbjaDO7ytA4YGZDmdSVws+X01wuxQ9WMD+J7VE/jGr5HcfnlyKpalMgmK7KsCpHj
sdwnCjW8VUNbnSrDWofoBi+9FbbnvjaOy5nfMA1mSStZxnEhhjI42rFPO3W5DjWHWBBaBxutIbp0
WJLafm0xlyOvLah7mZW9Xk4jhOaNlgc3CnFFMBn1eSksX6vLfUumpQZTJkSBtvZTGX+j/XEuUrd4
paSXHdKkr/fk4VZrQEvZ8NDgNVUIEZl7DKp9FkiKAw7J4C4ja+P6UOdptgNQXa6udZUa7Gwdxd0j
Tr5x8387KmWQIRwaQH8FZgXTPfb1fSOLFwoVc507jtDOXELfQ8vDQWI1OEAM/VIPIY3fULjH0daS
R3CauMFBuC1nboGqJJ6omsyvDa75w2/hhsextM9eCtQ/mOGIo+t+rV1VPVoqtM+KtgV6fuot1z26
zN1gZzRdh6Cy0twbhSFqWdliWsONkg1PKVrxnVXW7sE1Uu8L6WFXU1E+P2/Mz/f6rZE5wOUkwDwA
l/WmagkEWOr5kYBE9HvnQwpJdhpvorSDbwpn2e/v8/LuNl0A/EdXzTosh5+hZ5r3feIkR89kbb9M
yBYf1/VUJiLYYlwx9wZVuG05Btl+mWKW02zAyen4oI4rMshIo+koZCkWLgUitQzN7JkQMvdSd8iZ
ACQ7H11rfTpMXY9ObVk3WsGbs3yBY8y7+PglB0qdKciYvS/lERRI8lJFA8gdwFQLomqBVVW0Xe89
MeG4d2hxx26X38GNuu1zYX3OBxpM4uVgnJ/p7fi20Cv7c+RAC/EUp376HrVGszbCJDwtoAY/jW5R
iroPk2jL52QE4Tz33GUQuJj9EqQhs0LBzHMqoRW9juWL4mhoWN+CFOh43Ld8rEeR2dGx8ezqlnhX
SWEQbK7Im2zTU9976Qq2jkhggq9laT6M+aD/bNidVCiMUP1pmEdchFqQGU5JOIwXyP8AFAhE+ZYq
de8npvcyaFmwt6V09hmqd0ef6hfH0e9N0yofzE7PX1IPxyUFHeK44/BOeGlxPe2Su792NJH299vf
ql+J8Z4g7NdyaH9bnu0A1/pz+HUDH9Uxdb+7+X09SwDCWi8Tg01OnB+CrifPLi7JScGrC6Z2BkfD
4rnBSAjI17bVxhq5em3VvAqDVkrRW6frUhOpw1mjB3xqCvfLMnQtVRjiKwjTnvwvgROOhO8gxQwL
DTw8I+bSgxmUHC/T/DBXoWozE2zMO7iPcXxf1hrijE7F7CLN8lYkgpRB/c7sp+wKISbzlnAvrdNP
Xe0JrB5K31JkT+cg+uz196MfV6CgpaXEfAUE4EX18CzICQRj2x7rRDqvcZbOpNnxLeHaPbYlmSaG
fotI4ycNLPip89nA2dLQT7MwXutRyJo2MmZsfQ1kWTqbREfi5Nm+v6NzC9TJ9Y3HLtAek9oN1w0p
VLMQdbitC9T/+yEoCzR54PhHfUPaNKEec69gaRjYAAduVCcesXjTnhSDu01Gy9l5oZJbL9P1NanY
w51l9MOZtdND3FCeEYWcjlNEPiUrEYIHZd3dkDJDNduyzhUu+BPA4o9Wn+TGCPkcZV0dYN+rm24u
h/lipEM8h2a2noM5da6PeHlQnb0RfQk0wK0Qvbx3U2fny2m6n4iivYV49dXMIOi5uV6dupkK7b7L
vJb7v75q/1tiO1px2Oi6besCqq3uOVzU/2HsbPF757EYuyOWLHFnJjNVRnl7K7eii40q37y3jTHd
X8tMMQLWrTYkb0sXVXNafYPSHflE74fra0qFrBKPBuYMyc9hAZ7aJWknaJbkZlTLsLrkdwNP7eEq
E6d+eU5YcCwLPaUNIVkZ/rODsGEDjoSEQKc1ym1fPddpMj0uRHE2b7NKLxoPC1u8ILwj7d18N2RW
DWFIlF+qIaQpSA7wTTyfGn32iMDNu4hBiqe/fgOFP2fa//G2d+eb3fdtLkA8jX/KvBeEPvi5l+HB
da34ZqAuR4fyDuncQzgm8Xd2fwv0vrOQ/YkGYCK2J/+YkzZIs7INiIvXcHq1GGWTeHpfjjBKjNej
6N/PLa8ONTKnX/8PlNF3Oqzg4fxyPA+mQ+d75n60/fwpOmyGe033WO0FvO9MWFj/tdcMXvjtfMfy
AXHalf50EEjSZzAA2WBW72/0OP5kIQBZbmYWNeBj0CKb6rBkNnXLKc2mvTF9ZovGr9Jw1ukyKfYI
YVgaLNyvGv8LZFrMYNYMzZ+rvuAj/ftuPpK1i6oxjdVuecF34UkVvmkcQduHGwxg4cGa4Y4e+9Jj
okqyZ+dTyMzvhgKpRIYyGw/pqXNAUtN5OfLmI6U77vaqWIvK4cacExy4obs5w7FvIOP5bJbXi0TC
0Ag0miq2VEnepWS8mERGmdh8EJKJ7klG0N9NRQhgSEflqQvr5oEc4VWiC0wLgdU/CZ8l/FSHIO/n
0WcZ0cEElevr6szwAO8W0s52oy3SUzRZ5V3Qu9XG9bN23xWRSWukDratzOS1v2zPA17kZ78/xyLA
XVEQg2wCUOuWXdF/PjQRkoYAO8zyfKJYOBYDpoVoqnHLEam3Defsn8ykxAmeqrrpZ+m+BJKv55QL
4gwo3ax3iwJ10tjBvvpQNhfWe4bJlmop3cWWjcoql72OTRJ9P5FVySnpvWfat3azJYlmlRMtf49J
19uYStYbTVjBqe3a4LQcmXmknYglnE50QEKntEEnEEW5IfihRgWavTagXKDrUwhfGs5G4bP5EQZe
zwkIg2mWxnZ5dWorlwEzPrJKn/laXWqeuYRRHqyTaRo+IrcacB54zU021NajG6ifeGPMc9wAzx/q
4EGKvn4r6WdtpIfVhAhs82hqvdpGY/1WZ3W2W4KgKHrmlMCzbOfW6bD3I6ve1yXhg07jF3ear6df
KKVKt7O+YL0bVrXP4n4sY+s2Qye/sa1EvnegRTqUmzuAYvbmV7l2OVoedGOgiCZwXsY1yUVNr7gN
CVzue/k+iDpEqMF4FtUkVOsaNsQscoHbhM0XlQ7BnuhJtc+MERoYvj4PbMpHy+SzoXVKb7KxILZY
6YYKfECedu9ShzXndLaxz/OzyUZuxQpx4r0wAvyH7CmtrHhN/YoocH2Wii560TIoNkGtGU9xXwv0
QcBkF82sWU5PY+Z5MB64GHZG61EKgwcf3nhJXSAHaG/qBhfJ0sjOixwMVeJ7cNRxwAdDamxqVQ9b
aqbRMSuMdvXrhUHmRAOzr7pHKbnCHJ7e4ylXK0qr1Xs8JjnSrMq7ISen/2Igcl+k3p1irRx4fvJg
p9mNPhPHR0eJnddTdmpwTOGtQ8C9rZzO+exYaTEMspEkOdJTRb2OArxm14BtAKjsBCRWYEKCiqGP
Wbtn1lfdEsTSoHqtHeM813tb0z6YdqhOS9+yWXJ6s472uQ687lr/Q201nTzLZXPo9jZgBG0iLGdo
xcm1TBOTiiVOPWylg69tO7sDiOGO+8FMnQfVkzQUjJRBU6IJSgfIOKDGaA0wSvI2bCw0kbDLBPaV
nC1+1ro2acKq25pGpr/XDFVUrIYNjud2d7UmFI3vbtsRdK+aO4RNlFf3keQCqximsrBvnkEQVnO1
uFGpvcqNWr/1a7FN7XnvHfUEpIWRUa5QCZ9crxuvSlf0I97JcoCQ5J4Z3Ie18jCBlbeLlib0DeLl
dfO1JpbzuqCA8ZffI4lBd1oDqCirp6VVainA/7FXPiHSAn/jtMn6unJgG84Wt42+drVJUc1u3nrB
LVZqT5qytFekkDsaOgpXnTfNBeVtC0bhi0/i6a1sfblSeus/iT5bixlbElTlQPKvyf3lootd8CZl
UUcntVDkvTLFpSYNtlqWfk7LkBth1Lx1CHuM/bJLct9ctwZK1pyHccDUlt4BV2w/E5lfD+CJ7xo/
2GSpmV0WjHpcC5Q+KrsUBaEekDFhB7dBBxB51qNYIiXOxjC/dGkg97DQ84NWhMne9fG8Z5MIgGH5
ERGBY3nOasLs4cakmHzMORCAAo5tjV9rbjqkWc50kAX/jXGzWWW+OcAjyG6XNuzYiuYkNHxL3az+
WR4ogrsnw5vOuBmRak7sp+Kqlut6JhFFtKrQfOo/SvWQVS73mKtdMvasK4ewz6cpHx/ni+29JPdk
LYsgftTkDOCovfDs62Ny6scvphkDFzUHC7BerrEBt6vzcjrf7JoD6aPrLMWaUiupajXqfTkyoO1e
j5bnepMsqkT/ypzWPXS4fG5N4UpMBPzdumv/dAkMWMksVEeRSI+MmFnZOpfIIIWTXGap8gYDxEC9
a95tFbmLfC+LnmCuILoIPfe+7ZHWwWo/LuWyinXmrdVnK9OiiH5ro/m+n7jvtk3XG5c+bdptPzjo
/Txt3Dh6R83ZDMyLA7dQjQFezvAzTHU8nrrRIz3T3G09ufYTwKUESPcsSJCJZq3iFlyRDHSakE1X
xySOe916Ccs1kvF7mOXmGhPCtNEk3PWlpLGssmXe6WdPuAZRkpSMoMY0+qlSEwaNf0GYQwqUpmfe
kHbufkqUhHQPv3vVDAmcrHZDk1KnggfkjDr++7KXmNA5whKs9yOivUMVOvQ55t+ZdJHmsQ65Ql33
mATVtAFQn+9of8r7Ya4xXWGiw5R/jQL3lSze4jKwxbo+1HpO8qCOkF9cdCRg5wEH6jkL3GKr1dL6
ohX1RRJBPEgrvw2yGJdfRt6OEbJcAAACKUH4Z7/vt1082tzyqKtN7BOYLZ8dCSDBgIwc0U2l5VG4
07dgJG72CgH6Nxloec6zBjr1fkGwg5y+BwF99GWcFb4NB3HRJJatdelzf/v//B4qJjt3dFAvk2d5
bXKEHWUst3zU7GJ8Kerkg36g+TEfhLoJS4Yr+7jszuty45qhT/vOqZGAVwRcaidCwMkXGTnAbPpw
5fSm9I7Z/TEUj6oP3ivenyu3vGnJQSuin83ofTPxP92YCq4LmkWUE2Gk7TzygtfLaZZ7Pn8mL/S2
DbNiXnBTcq3ucPPTS87926VWAJaGYJsWyDvrxI9lYdgNGHJDjxiEBcSeCsvYIPR2D3biED6LYPuO
mIy3OuglPIiEpjYKw0WLieJDXz4KeG/yFFYm5MBo2sEoH8ELtuNpOfr1UMjC3ACZ+PnXWy9jQcT8
x9aLXT6SYNe1dN9GUe2Zf9p61XFUxLLVzNNV0xkifl9TsEKSkflRc2eHYkVan8fGpylZdLIZwug6
5BerqK1dmpNt0oVFxioG7H0Mve4sqN3Dxphw4EL3XVzg7dCOd6W0+yMNJW1vunUJnQMsrTs6+sll
Xr/uXZcshkbxc1p0JtsCEwamcXyBc6kZoF3gqgntKaq3omwvWFbHrypw1MbL+/rkSKorI9vtHTlV
HZo6Jzy6s7/Hi1V7CJEYMg2XmLlc8zsT+68DyqBqV5cpm87ET278xqVk0BnOa1I1A2vGQu1oFTmv
Ik/J8cApcxyBer7KoQAhDe5jDrFTe6sxnJs08Jods36OoNv79MYGsU8t863uorsJQ7e7LaUINzYB
oAKSIdUSq0HMRg2nSfxo26ig2S9FHGlZH9wn5aHJ5Q9jSOxdl/tlvolcbZVWfXqCXC+Amf3roYRN
v44Soq5+PbccNcZ4X6fIIi2T9mfpcX3bjkaXWSMmG3EEymePXFSCaJsv0vLgm9jBjyDC/ETg3w1x
fcbBAWO7DCLA8OSqFpH+lOX1O6VJlsHkt71ZbQ+rG7xli2hi09e2f2a5nx+F34lT2Of9bR3RmQLm
tuoHGqW1kYTraf6r69oWN8vptctY23N3DLlQHbQ/8nKABZ2+GA4QpzYiw142zTv9NHvlzSkyy0Mw
HxU2rWEXsezOMVDhqXGgi4nP/7FUZfqI5HtdVQoiy/xU6wC2l4u2PaiMjyz0kNuK9ifL9uxnRuJe
SuxFjzl6wvV0QBUHoWQufSG+xRuZhaucAL0jzZkDae/MQwTK9htTeOa2jKojSONoq7LE2yx/UKxl
BlFX4PqXP9dLSaX4H27gP1efuIEt1/R1QV/acW2qpn+sPsnBaRotjdxTm+NTKSckTwyR3bz4Ru+N
+4xtKA4YhzCfLr1Ejksku4YRuGB+fL62TXxr+JHodkwihREehJD6cyyt5xQvAdhEQlepiSMTgwlD
muMFu1pxiaWRbPw0/qoyIseWp5YX3Ygxb/6iCPUgU/CcMdR5VXVcHFGSrAxoCG1/aujBPyc90Vcj
naktUPvvZRe6xxCz/iZt4d97gD0xGWVBtQUgX2zUrOZQs5oja1b4mMbL8oyYe72ELn0xyae++fVU
EutfKNYjMi1Qn4LqRi97vTeUebZgTdV9cSz8FLj83PP69aBRVLpGsyQ0shaURAiV8F6dcCP1mKJc
89t1UyKd6D2vfHWO7On3B3ynuHMGYE+tCOUWNEi6XpAU6Eb5ayy9f0oEYz232youaF+T2hWbm8aJ
WF8p8WDGbfoWZchwldI+xiFeoVTaYwKcfpJOug/ng5FnNKJ47vLRHRHamPnFoeSLkrq6y+YPiKw+
6AHLHK2L9h5CPSCEmYZAbBPCJrBCv55yJgq0NOYfuhIRUx647Z0yDaQ7AtZuO9NWQR1M8rEwfBJb
ZuERQbfe/VhTPnQiojXsxAoOnksimgnpZukCtlMaH8S8iFmmcteX6nyt2hMs4mxVcrJHhtdhDrQo
BR65dDKtL+SNdeu/vjlM/b/1EyzXMP0ZRcLwZlH1+OPNoRCaty64xZuK5JxNbY2nBapnxJVAf1jp
N5ZokQoU2XM4EMujoX0XM3pDWUaxuXbZKGS4tx1Fj34OAB6EHq+o62fPcM2IFRy2TOs9SzWO0pnf
NQWZsTZscmJVDvPKVBkmdHDcK8BV/i3vLyYEvaifXDz4e0zfAaRxh6GZtIJuRR2RtDhr3Ol6Ig+l
nVRbvZu8jTWVFv2jafpyldBW1lhjViJ7nXx3j4rB3YL0XECey5GnZXxkqifjs7vM+6qR6vXjsq+a
zxqv1h+XiWY+w1W69xJnT8ytdVpEz3qDIzVjr5WyA/dKmxil2YMhyZRA45HSjKb+k2rWjL1pzTPK
fFboHsuz/WLQGJ3+jY6MfRjiuyX4PlWAyAbm56UYytsEoBazqJkzESq7+lx+sQ5h3e18xvXnrbql
6C3iOtpraeLtfb/AMysi/+J2HZSEiEWavaiPDMyHnu4kh+W70AQdNmk07gg4jEmzl3Lc9cbMQXXr
U+8N4OZ1ZZIBHaXk18CjKIEL6sbdsrejz9PsCAVu18vpZJne7tqecZoJaI/Zkp2SmiN6EBuOB7aB
JdzcmYEB85L6WssZksleSUC3X7KwOC6JoTEZPchM+uwuYWQ99Inh7ibCWS5DnnRk0LGjTfrgrSb7
5amyc3ftJ2GnPU0+91DbGICAw3S/yOVlYzxZwexGEhbMk0rXD1oyiIPGsokmtIavLrC896pc64ML
fYU8hSSrb6rJz78GAwKryO6rC5f9m+ESbRv04WlRkVm+Xt9pon8lzfMto/hzKlXsr9Og8A5ODrW2
6LvwuOx8SvRmgK2x3jbWZZnnmlzHugGfxZxNpMiyWW5Y8WayqvYAmhC/pk1a2SJDrUr/baTD+zjp
aX+2WtuGIxeyKTW1twL/3KU12BS08BjrHGerICJGn0+hKlDJxZUerm02wtvRivbLN9RN/bMSUfI/
0BW9ed78j4UxEabu3NcxbUQVDCHGn+ZVsN+TJKXdpdcXcPemzZyhIRoqGUD3kiKMaCX6d5Yaw3OD
vnyzDCxpFL7EEJuenPl59e/nc57XrSQ+VmauX/eJPit6FAodoECg20+6nwwHOzdY5dbZE2GI5CbV
2RqUp7e7TuopfukzN/Uspe2RE075Y0dCMp2iMXkHbahWoRXIZzgwx+Wshnp/fT5zKwuDY0AcQVy8
doPh4Q9wehacnBaUX/dmgC7233IdWeJT8aOUDff8HBZZ6yLxLdwZxL1XeoMpqUOPC/Whi4kXLMfN
mE7VJpzJISgJcSRwN0BEJpTCpziTKfdbXwBsFsX06aFS/uPB1IJtml8yOEDXT70ensGmb/lTKdiW
+D4ahdhfT1bL9PC/vg//O/xRXq4fZv3P/+L8e1lxu4dR86fTfz6XOf/+a/6af/+fP37FP2/j76qs
8dv/5f/a/yjvPshB+PN/+sN35qf//tttPpqPP5xsCwJixof2hxoff9Rt1iy/BX/H/D//f1/824/l
uzyP1Y9//Pa9bItm/m406Yrffn/p+PmP3wxL/495dP7+v784/wH/+O00KuJS6+bjv3/Rj4+6+cdv
nv53SiE0OnVqraZwBLdG/2N+Rfh/NwGGA7i1fMtxbMFusihVE/3jN9viJeDUrmG7JrJc3/3tb3XZ
zi9Z/t8N1yf3x7S52WxXiN/+9cf/4UP89aH+DUn1pYwJ8pj/GvHHWV8z+RE2OgKLH/GHRiyGlzph
WXIoXMfZ6mNqnLJxqO2VwWxDAdav8uchcOUuMULUdw07UGQywbGpBuvem7zmYyKz45koDjkHCkAM
TCXqicTo8rOUsQt+Rw4AcnsLhXPpa+pQuqXx0/Co40GUQqVl9hVFuh5/9N6fMqjsFNxzVKsyuc2L
pKM+Rn7AuCIenswpxl6m76ifJkw3BuifMGTjzRyZx88kDrBRoyixbjQnfvERDOynOoFjlevJ19Go
vF0kzOYzEHZ57FDqPhCdTIySyumpp6HtvRRVZm1Jz0BXrhvoXlauTMet4RTJgbD58TWc1HTIXXy7
rWWxszWB9byVDVMtxggHnpuvSGQ3Ej/O9trUiVsROdVXBBlNuiuU4etA3esuP1V+VeM5zgvT3whU
V28ltspvqu0KgT65BbhqFj2rbMSjE2RCqul3tk48wejlxrvW+FiZWszpuCOMkOrelBvm11jm1ec8
6l1ELIdx3Rq6/11H1r/LZ3cWjmBZrWNC6z5ywEFQK7xx0EhgGYeCz3ZElitiY3K3WdIZHyIZJMVN
rYiOimydaFXbTfvEgmh8ZIdvPnFN5tT2hlzuWcz61rbjokCXHETdnUmPAxpOSuIoaTi502J4jUY+
5qI5CstJbsyAXnzcGP3FTT3iJrwpCe4bQdpQ1Spd30DtZfDzMQ/t2JPRF7WnMYg3UWnDrlAprG70
0Gn36oZQhwh2sQFeF6RJ4OSK5CEr3CbGBW1RX46Q337vNUWdsXU8+3uIo91fG2VsExnKAisE6kjA
7aFIAUowcLORXeU2OJp4ILCNbWtjE4bUV9O+DCz7cyhTWvuojE4Va/tDAeplZxc2OxKNaE0EbLiy
RzIz1IQGfWgdA70SiJWZ+TUdsrpLnt0acrfW+ijFa9cedt3U0cHtRDDOlyvrLDcrOmfuhwwUEJox
TLZ5FaeC7oVymrUANwb1o5GU9NqE5iwtXldXmxLdr36jgj7osR4H+PDwePOrCqQrq9IrdDRszE8n
zS8a4xGij19te6fnA5Jm4zx2A0uKlSUrtUv81vmKn9a6TEGX3Jv0oMcVmQaeeRxUNcYYHSjaUL+s
/A1ovfol6Bsb/7ke6DepoXWPIXKPTTGmFuJV2bTaQWcI2ZNfH5+MrPS+ojgu3z0b7+5Kdigw1+zS
g8ch1+tHbsFCrCtips9Cy8JvonG7AtKiI2BJoHWUq8Bgw7Ntssl5V1xecpug34TAP4ZHaFVaTSnd
IVI2GQ10jnVQbAu8O9+nGt0ga/nijZpctsOEVx9LranLNYqk/gnhq1UTzmERPJEP8amB+fTF1foe
tcLkRauw7xEl92ZivUcxDMbe9DCLTwqomdIxvq5TO2WFhRY4cxilfDySvl68NKZfamw6u8JaCTyP
AbXyxCCvXPaY8eIgyZr12KTEV8es0FYYaGK1LbmiEe2Fhq/hfwm1aUOIcPrY2oP+ZOMPeO38TtsZ
vtO/62mkPkXeBfQNuwQAHx+rfshI5zwqhXwKtoR+6ARWz6kkBG7+Ufzs1rhFyOZ/DKXuviSJ0M2d
0BOgkgwqqqAWlKlXcP7VBwXA5C0Z4J3fjWzJ6aYn8RYIvo9FsYmfEbAC8DRsxdCJWIExFxRy1B4A
rk0vpdMCWxZk/JYryb5O406q+vtWutVnViCeyJBzfySuG3XQATXtxmW03eDcCIkF0l1vj0LfuRhU
QjYUX8WcCmBh2SdA7pXKhLljCALd2BJMjGy5GoKtoUxaq2GDQnVs8spBJO1WxyER4c9RaYR8BNie
GA761DjXoW6TTwkTqq/9zIfRjCcpU7V3F/fSeND0HlNBUY/FXpDVOccGGuAORQoQuabMlq+qFM/0
sWFoDY4KEaS7gyeoABtyce5YuVuE5006nfbW9KJi0xS0OlP0X2R7JH2J65AxmHS+pv/AvB/qm9Js
2Hll1bAxuEjfNaeSF9/LXeKPmlTfD7iscSOkjvpJXdd3V55u5DqCZyeJkJEI64cvSjNFn+sFFsC/
kJglO6y7R6vtrPDZ9shv5w3kUl71vY6Qjl8ZlFnPNLwbpr61sRFFPhL0dLIecG3RKpXFwNznsL2/
09CNiRWYUNGsp8mvxl2LNK1hfLHMeCPod3uoD4aalrqXa/4hHptE2/nCGu9ipdewkhXlEVQJYbuz
pMllOkCoifa2WY72nhArVDPCYcC28c/kaIzaOVbTTdUtiVR4Xh1jJr+GrkppVjBUb4qeXiANPtnK
B1PVuCXcLvYBbDtOIzZ4FJWg1tBIsWkmZIyrBqXXbqCp0TI8V2CIJ8guH5OsmL59z21OdPuLiVG/
70Owwib+YlTE+UVHWyOJF268vWv1A8pbw0DiAFlevXNFhV+q0fPz1yoq1LcKNmc4UxyHz6As+0PV
cBWR12gOJA8TT7fVmctO0E7tnVGVobqt69rfjJUENZjmer5nV2XtJZ7ydT9oW8fptwhYKSJEM440
qFaTXj9IJe1tleUxKfe0tetGq8p9VOfdfdOH/UFXrvvipl147nF7n1QlC7nVTVAZuo2BKEgQNlpJ
gl4KdN3KVJZ5dj3i6k3Z9Ld22algxbfU8I/1BQBx60vWCaJaDIvbJg7wiRILBK2kfoxomO/cwTDe
iwD2pz7K9LFPfOvFaAfiL8aK/nAimGVbUbJ4AHam8om3J+lDWrUGI9AmoQm68/MMbBn9rtDba1qN
90bWQ16sw87BEWJMXfkWeG73bsSiGvdx2yucnlgBTsZkGO5cixjowLMgzd5ayvM3U2VF09bEhvxD
AgJ4YSFsouLLkqMRO/YuRT551yBrhh4HuQF8qHCRhg89KomdrnLzh+7r5UffEYa0srRCJhuW5lqx
G508PuKU9X9WvhfgDbb8O9m6wTYviv6jwgQ1Hka9nX6UqWOeA2yl9hxzZm0QJopy5Y5Cjg8ibUW0
cgsrfKjxNtIdpgUJDtHFxzUQ9TExDiYYeRtuP2ZsoUcluQoUkQ9eUCt6QhBby5UYBbzgwR2t5t1k
ixE/1LpgIi5Fol3KKorwnqFzIQOiMkp9hd4qe5dVW6PCsDrpontu1JOqfaSSdtmGEiOtLbO1rqsW
6GboTpgah5pSeK5LGGxM7Bs50clax3JsPyUBQqxG0eERu9QZmyobGsRefp1/J+NFPfqmMgCo49tI
NjE75WJt90KRRQaVIk8EfrvASqx1n3Zog0IaQOE6krF8cnO/p9SFq8vYQpUc7junFi+2U+Fjn5DK
jqvJ17QUHPfoeuuWBOQA0pQd1zu/c8eZigCTKB+cvZIsIDC800dh7QRQnLwdCqqoyrQnR5bio6Hu
ziakdYIL8S+ivJUVWFZQRtWWRtP03XB1+VVq5oRerkRVTGPbOs5NnZAyQUfzH9Ep1xgzq3eiTC6+
MR0a1cocxuo9yVWMMrFTBZJBx8tXkePrL66DTpKBZ3If+46wJEYfM3o2Msst+ahS+aa7fL54MqTK
Vp7nOXD0Dc0VNzGyvWmXeAH8PHuoJ2vViajcI99MqKlNDd1qPgMPw5oXVdY6zsJEoj9UJW5Uaesr
mUg2GwTJJGjrau0DJ1V4iCLpfCB8AeBjOCTG49liaRlDS3IPaISnnyahAvd2m2bfASPiZOzzeMCn
7ZBjutcULuUtAZ6UKpyJ9jwiHIPWW6gZP8LSKM95YFcnE8DA2TWLZo6+UsmRttgEytOW7ivBec1z
zfh8LI20+gxZUHk0NnrRn2yEfDhC6I1sgihzIbKjYXco56/dSAxQBEOobTEW6GHQxUarKZ1RyoMF
3FnBi1Za0G9oMZFXXs3XdklMhrN2asgw4+R3IAC7Sv8Z0ctt6c2YziVnADoEI7WkCHy1AmftqR0J
ZvaDbNLpVpVaYawdu2bBGCbT1xFV8m0MdhM7kwXJ0evMeF/gtPRJDM6DiUW7KvZZxsq5ypw5riBA
jt4OibrDI5zsJyOLz0bLr43Z054+A+z6AwIYWz/A/2akNJWJI0d2byb1mHPaNY8u1xiW34a4xWZT
4m8YjaZ/wpkd3DjAd9+n1EHAE2c7HE6IYtxdPBTJiwEq/iVoOuPdDBwCmRkKDhg0ItQRVTxumtTG
Zy+SiPJX1kJPbSGT2KCtTAQnr5QDo3sSZHraJ+S7JnLujBUQ4/s4/D/UndmS3Fh6pF9lHqBRgx0H
twHEvmVGLszMG1gmF+Bg37en1weW2kSyaoojs5kLmWSytm5VMxgBnMV/98/biOSP7bzqXa05lyCN
6LZCgCU9xRaySpWSfs84LIw715o4FhKHsM+tAeKfr7N5t0F5Bt6Up8Mr5VPziz0W5fPAcIQ9s6lk
6wfGwgG2Kl4ghVN6oU8OjLbYZZvSutcSx/aXUZ2pOUs7mytg74qcP4R3NFm5WKsv0xQmu4jXawcn
obozJ9GeKsfSdn1R4kftbTZNTMaoB5WjbvOOzvKI0dxL7hSdH4jOXnNIsYFAGWq4XZpTfVPgvZsb
aNtjbXb3SkQd5VqaWfyZA2j2UcIR/JT04p3Whuyq9aHBAl7CKV3uXbiOsUXV24D7mL6yIxZ6QMv8
vwW98bmRerwt+0rlhh/DSGto7M4bCMplPNfn2B5sjmly4Oar2uoWhHGymWCDwUVNMBmYbJR7bq8u
C6MWwU/P+heEFi7eFv2/nclmtILOU+HmibV0XINdjUHbm8TSlqA/+cOcEzl985Bs8kjxjVaU71zx
sJqMo1nSXyjCLyY02lVpYbNMAOGCCDdNEMNEhVAlM1hj3VJJKqBze2lOVXUfDTp8jI4NnPZlSOKR
FlCc11dkHEJhcBxLSgqZsDUAkUzDtH8rpe3EmwxO1regL7VbIGZ3i71g/DSXkQ4pn+TSSYUXvZow
uZMyrNCGFYIVjJnjfchO+gq2PrvMDbEALCmNQrhwtGE15/XOwCO76acgordRZe0tsFSRr5V4jhos
jYURpl9CVpqNnraUXHYi7X23BW1RVUl65xhh8FDnevg6wDX2ialP+1q0Y+KNiy83JbPhG0hTHlN3
KbcEWWgHsftcvrUuXXMnYpbqclnPEdBkMrem5+axSey0Dl9mk9eoR3B9MemezrhV5+bNsqdxXeqO
8shAjjCwgHUZ01fYLrOvDLMANL+LO/XDB+vTfLUV6QAboATmpMPYe29npyR8SXtbZVT9rgBdRYeb
xehIhjMnHSCFnoT+wL0kTd9gfmPBsyr1OR7xoOPokkC0nQGZaLC8odetk8CGdj+lAI0MwC2vjZvo
lwqaHi5hp7A/y3g21m7TV2c7oHMcgGMKN9MeqIsqhcJx3aEbweon2C+FVGiZKueNhvh4qhKtuYVk
6HauBNNggv28D9Kco0Roa58pL+25QQ5Wfypq5P1t6uLz42Wa1buA/OxXu5TRWfa9uXNc1bpPnamh
0CVvGFMXIKsvM7dpLt9xmXOqZ9J2qwKOQfo86RdFL+VnfWTw5iFLBO/J6I7t2WgtBB44i9paAmJH
/XT1NUBx4ICAi7yZW9wjxT28CGYU79vINV4MzS4uFElXzqq2UawQ9Gh1prtthfZjAXLplFMMiOHN
1cv+pNSZy86AGKUSZ1Cd+1w4nIs4DnrEWwEltfjr41wp125ZImMGYQ+DP07w1PbNa6kBsKvjJCYH
iThAUid6RFuGVKN2mGr1khMtYtB46ly3O0hlYpTI1Nav4jZ6iVqleVdIfW7TKhLk0vs5f+coZr1O
Wr50EIVc5S1dNJ/0trU/mA0qiDODIqZDwlRI9weKYwR3KWUcrzME0kMTyjjZFEkTvVujnlFHhLpx
CmKuxl7i0jhEv/QMtglYckeT5Lay6cfNyWTfmDXXryEz8Ge9Taonid/4C9gNSn9QwmJGzBblyq2c
DyjH9p4iRh33GBWcw1hHb7h4TTyYVfCS1DaFD2NZmbvSCKgFofKQS44SBxugb/SlSC4ZgNVi+8QF
JHhQtIydC7oTPwzK4kwGVM7uRmJypqhQiU5Vq2PMiWjwOYwz2EMk4OgrPidxgepF21lBofpykXSj
bWdF7akYmMOTXGEQGToFZuV+6E8Ne9RbaWTaZ70zcVhwlcETDbx19BQniHaWJeZgVda6/bwcN+/K
LhIHuM3qHkZIf8h6+LCTK+oXnLkJbhnFvWWTXu3bIiz5b7C6O2vosP+LUdvB9XG3hobVk10IM4Rl
HDi3J88VCQP6G0252LFwt6ppE5yCpkQ4cwCbRKqgwyIUUc3cM2tvbQ33kfCDvNAKkKzjDN9smE7O
sYmD6YVYTf2ZmtoOd0qZrmt7dn03N/p9moi+JucRu2em8YiSvQoUPLbao5LZ5DLH3tU/ZkFFlD3n
yVYHKXaueMN6LzbmBnajjG8jC8atJ6fKfZa86aWaBmU/G33zkcdN56XwBN9tAOQns1aGrQaE5VzP
ufhKk1i5U8wQ918R9CujITugsaCurELtv8yyM/e0gSSvegzNxKHq6jHWx/5eZPBdg4kKORlHaNMl
Kf9jZKTDs2pEdssVwqFOj2YpJd3KGt2BFKM2vGYZAsPKYSZCsbrDYiewkfZ1n72MELO/lmbtPnZ5
393GacgfuqDOjgCV2N9In1Rr0051D9osufigCnrWJSi3oI+LTSBq8wFk0Ris9MS1CY06VX8wpJVv
TafnfO0obrGfKIq+6rI1FCQbfCvOnE/rBp6Y67GAKTctQaHk93Nafv0qO7aZghHZcRqMCFI5cYvm
Z3Id06F7QmnBHQV43emR7Y8pZ6ECgGWcb8K5tR61cOi8PGGCPIaFjgAi6JOxIeTtyWtaULWz6ojd
zPlmUqh0qonojpuFORj74CSNHeWPzQuKRA5Ng7IR4ZjRXdGl7kcVTqpXhzYEDSI3rbqLS5XuvHmM
810zz9QJ6N1Yv/X07eyLzDKQMJro2VIzg2hSEOPXdNudOVaoFa2qVCuBUhGDVQvaQxlI2s8NukR1
8CNfMBmKu4TCTOANqqHe+OPGzxzIii213sm2cEuY2fZk7jPgN4d/xSA/Y6LKLlcWvk4qX4ESiHpG
fYz68Ri3qgYD0yo/FZze3h3DrTa6YY6PrtGEW2CG2pMMVJVeFYHBQR3ZMFVFBS6mtzSwRulr7IT6
UwH5AHMwSbzMB4xrv+DL1vWTFcvhYmW6OKczPV7/omxxkvlAICIf3fJtomH2yE463mdIS1x9cSDh
ETAPvZYqb+Y01EfgCKBKu3LmajeK4o2+HFmtQrOa1oxUWtZ0aumbODZumKNHBzsquMKV0kf5J0OB
SbJy06qnMoLodLkKaNhZGe4AKmexXEwvsiChlk0uzgOCvZ/7IWufGF9h0x/BeH+RbfCcQ36OV7QZ
kVedXfktaEg9+6OZiSPXDOsTGLRiG+jU9cJ+TpjZj5k/lCrnnH9x822azhByR75i8AG7dvcMGyvP
aRGCPGY+yYc+QvRo+hlOeRe7Jn9GUd8ltGjdYPk582qwq1TCm6a550/D0//rifb/qFk1I+T//e9x
8F9m1aevH+/5r9Nt/ok/B9WG/Yets4+4ZMp1Ex8rA+E/B9WG9YemGoheuqYvx1idzO5/DqoN8w9C
h65Y/scWmm3iGfv3oNr4Q7WYLSO1WI4NUcn9bw2qNZO5+w8eEwdbqOvYhm5BE1H5T8VS6PxDcrgO
cqeTGFuwwGAdG5yyXneFZSPeoOG1DhgXTl7ybJlp4Fuc1U8MqLBzzrfBwbjIgWu6jNQUUZs7k/ax
HSJFYRPeAxgb/F5WwRH2OpEnrIMbfCezrw0aaK6irjc2vlfPJCrk6YMSXTQuQzirw3k9Au9dV4V0
n9JO+0K1HKf3kgNTrSpXaB9EscySnRIbEqWLunkoohnl0lUZpc81ChPRNS8u6sd5MiR+fqptm4wZ
MKAX98CsnQO2CR7aRhtehVPYEgbRXlMtJoKDgQh0NfM+/DDfCiz5bVvXjETdz6QULS/EHLWyw5pM
QdbiLQ+ieDXCeMk8Taohzv6JsvJKKz/yvHyhVbi91Xlob+AJ8Gdq+PS7Fqy0PpkPMcDnZ62Eli7i
2Hme5gysVUFHPaMVsnC4X05gCOggmKpnmjGzSy+byeelvaL4HushfyO9cAYTkHjEMcdVTETjyglZ
3SVlyzSgLTnID0Cay272DKG90DrKUacan8U0PTNpfoIXT5vhrJKt49KEr8iA+CnnG0SI0a8Gs2fY
PFzrPGW6pK/bQn1EEG05agw7bLG4/gYpVmXGBlTa/K0zVuvZZG4R5Em0opk5gHlfi3UVBji41FDZ
J0Pw1rjTEaHmi90m6dqqxa3IDMEU3W1PE/EqinPzB9EP8ikvrFeRBulOiHZYK0MX+EMGEdMaxVer
Qt9NBi4TtqXw3FpFgO/c2oZK7Q9Oeu6YdKynFiEpqutdaGSHKg/fclXceNhgCQe9CaNvOkhTeYqQ
ttZsHAg+EwcyA3tCTeW7mTAfKavivSsrAMzZ9+Szvhn0vOTKGbQrm5Wa2XkAhNRg9y3h/Gm4jddl
ouP4j/KtRSYRYbEutuSsjVsdWcKvsxo3VTRVzLeNL21ufiOGWEMTTMfjMLTtyRgpBSonWI4u1C6/
zYgONErNowu2XCnZMJhorWPXuWrS8MGJGKuMWbPnGPFX23XuKyRzWlf0u8F1rDV0bXvDwsPb54b7
sC6TbR5QyJKF7/kCCWSGKk/gk8a1zIYXQ6deGPUOzIOmTPdQ5YeVDPND05CP1ZIBNpBpP2Ks/wxP
htgpL1RoDRyB6gEzyRh/5RR24Zl/cInRrlTiYUgy0ChJFnOH7F0KwTVm323LyzkUXEnoP9bWKa3C
XtqBsFNxIxwymXxWg5F0UGq7+1F3cb5HhQaLf4pWwyRNdKc4gbBBWVSblMq6cZxFM7Wn4yhHBk7G
cB9Yql8OA02+KlbJJGVQMGfjJw5M6doWYkOTDdOTQDmrmnyA3sQEr0KRGR3CP8GovdX5oPidVX7F
wdngWIGkY88GaeKqOToqduNaUaYdHoBH3WWIGRsNapiG3yNUFgQ7TIiz6NN275rFNYaLB8Fg+VId
M19PmTXerCHhzDqVjF+oxfN4kPudUFRSoWAhmKSQ9+oQFN/psw/3VZNvDDG/dowtN1IbLtzJWGRh
StuGMJjhJi8oZN8iRCN4P/1LlBXfhqz8xoDuA5jvtYNX40E/fZWJscuy2J+ZtMRKti7Iug5GQLwC
jXiuYBmikRhqkXF+KIjfoG2AdGlYrr97A7xcid7RXvA8Zs4mSANzNXKNoimwe+Lkve0xAfkatb8r
p4w4bKv2Yy0kKTbtjTPxrhCgux2LSbGaz8EhyyrS9OiNO1vXPnpOyVtX6OoOB806bqya48lQ7ucp
j/cmP8BKIzy0HnJ4vnQ43PU2sblB6DeANgkuwKA/ETugF8wqeW50ytBS68aL+BJwO/YzkVTIAbgD
7El8zrTpINIIYgcgSBAoD7Pav2laGvnBAPJ4kjp6Lcn4WZ3jTYIOQ1y5fmX8xIBr6i91Ux/iSYd+
m3Y3g3e9LyHvjdlLLpvHJINBMOCEZj7eJhBv4BJqHbRG0ngpyWC994GUF1sN63Vr54jQRjpeYHNS
BOyUJjpsdnNGHWst9vhoGsjSFsGps5NbyPSyKYntOiNeVL0qEg/476OIO/MYdM68rbT2wan4x0rI
pJtYQfEoxKsiwYtbDrYcrAOPkVlGaFSUH+vVPG5MfXoHBRau2orsXto/1GauUiNQPhnhwhNQuLa5
lNSsyILyl0fkUkC+YzsqELgb50NvrF1VcZmzGeJ7Au7cysnsmxBAX9Vaq1ditCDZwHDwXDPEOS7b
x3xG+MrqZKcxBJun9NnNii9skaxLpc/t3/QkKtmqb0nfuMEdCexd31G3obbPQu1vnNa/osrUHgxm
l1qrfN9p8dYE/w0f06CNTK/vp1CbINI5V9OkcToMh/tuHLetke5o3vigP+ItaMdHTmMPrTJ9BKOY
kGrBvRrOHnvgtibrx7xycNRPgEeifd6X7p00GMwqwlh0GnvTVcqmGlhL4qVvHDN212zRTHYxF1Ic
Nlj8g8jxGLFc0nKxAaUKsKwZnk4o701QRk1t7zK73xtdcDKU9C6chp1jNiH1S1nJt5bcrES9T+vu
GhpOeaGB8os7wPXCzOZuqeZV4PdEuieoAF/hY8Heos/PnY3VRzo4nB2yr2JU+xVC+5NdGiddA2Gg
tn6YW6dOEF5L6h1Lw67pkjOEAajKRv6B4HtQGQf2S1Cpbi8GbIyCp59pvq92yYXR1CEnSKI35sHE
4uTQQkyBkq/W+clIs3MK5oH4nZ9hqSPaaVe7ecgKBFQ8uRUVhKXOdgZHAxYQUweVOIJ7CQLpBUge
kGGvTELWmZXs2tZ9CUJ4nayqDJL65fmL7IeoX8rq5D2o/2ejhCrMuxQ385bh61mZI9gOyHs5YT6Q
Msw/sZ5BGlGmdTjgAtEr6sfHcadO9kOn9R7O902y6LxTulG0YWMn5rrF4RQlVFYBkx5scyMTaI66
Vp0nbAG+gX7QzjovZNDcu6Z16GyyGQFTqqlcTlrWsJVFvx0H9aFhZViNRvBo6dWOs/ed4rj2CuzM
OlxYolU1f5uz6M7M7GNBYSeZWa/CUcEVgH4evm/aagrCF3VePlpRQuF3Kl5Tc6FBRJa1Qpwia0//
u45lMQ7ng4WCjAd69I2h/OyYiwbBfGOnBs6usMevc9rcJfQo5jlrddlATaitxmekfA4kbaF2te2S
fl+yAuV6daX288i6g0jQz+t0oD3JiTlzkZvZGmAEUpqCTUs8w9o+RKNFipzVNWzPaRV80O+q8kfb
36ZqtjwxDI+olxADBa1Vac8Szpfds+lgprGK8Ikldq2O+radQWNgyyZLkm5sXULlTO/qYERKzrpd
E1Wfh8YI95mmXFvDsVdITae5wSJlJ3t8DH4uYZGQER3Wkjw4dr0zUvKh4NgQo4cnpMjlKQQ8BR4R
S0r1NNjcsSe61vPmU8CAmeAQZp4cz1dCW4NfZdF6mDBzJh1TNTyBU/J9RbRzsCpatYX6dxKVvIXq
p6xzmP3RmWZplL1yVYNDGz3wvLLWJuQ3UvwydNuyZiCqTeW0CjKGUtL8NrYJnRrBvVOwHYw3+ggx
uzZ+Nnyzs/xc6z22KumB2GR+TYCiqXAgRqt2umEU4EgNHkB9IyiI2xXiVHFfFPQxBVS0szYPIy2q
JMLn/KFww6MbPHVLsmlBm+u0g0T5mufXy2AyxcGHHYlNm6HmNI+TkntlMq7sWt30xDPmPj1JW3tk
buiPHQwSfVyxjzGYDI8SMCzEziPQinXeBicwQCvCvYTUirXJp4Ol71k5sdxZ2ztG+xl4/ad5GFBL
6eLiWgew1gtnJEZwInAyOAkP20qWHpEWT+Bfa8AmABpFSbIeA3jPJvPPzFHWYVmSKvkSVcrKtfpz
3mjrHp66B+EYJ6uyKjAkUQuxZYVdEZvOhmQ/d44HZZEBdj6T5i14ePNtWLcww78Vdv1RsWQyfzEW
BeUuUoZq7RroQZaSvvCLrCdO4ClbQ9Z/cmtutn2/Vo3Wa3U8TxPcZx4TVQ8fMKVtklTZuYF7P3Qv
o/6E54XRGvg8/kqa0N8KjChDau0zLIMrAXTcojy9yEK6WaOPutH9cFRfLWegNN7azkQg1alAQjL2
hdOvo6Lf96ykLlaPntkus2HiH+aBJhkeDApCM4Ci2EpiSBcZPSYytY0Nc7ZN4bKR9NOWH071oj5/
UDmESCW5t3UxUb9ACcDEJYnpqHrDX7fqYCw0Zr5pCbV0Of50GfoyLQ6FEfljIu5zLd3mrkqPsLjE
ve0nEx0YrTwM3K8me7xjFG+t4ebu7MbZTCMmvTxwRo/yJh4MzGFR2fr1OL5w1t9Zc1GAhemt7RAw
hWVDJW5zzLUw94DVfGCKX09mu0uF7psqZBo0foZXUvX6MnD9LFWHnSVTuc8xbdJp58CH1yp2vEyy
K8Glxomk+kzvPwB089UFVroueuXa99q1Lz+gZHhsHjt0VIaP8jjieg7lcMPU1+CHmSXDU/Fmau4m
TGqu9mrZsyAoO13loAG1p+X8QfDU7c9maG5G4kEeoq29NpsJL9mRPmlvIr4Vucl9TN64cQLPjQQO
h3ldtY7vGE+j0N46UTJgq/a2aRzzyPFtsCD4DDneWc0IhoUou5yafaNUEDV7WRN/U9hqCmtTW1DB
HAaMlXp2YmaT5hA/4iLzoyh6HJnJHMyuOoP0Eau45WhjDRttZrhNZRzLVGF9TsvSN2v5jeDWfmyq
Q9aox8ql09d00ZBxMdhR9Nr3wM+RG0F3bUGkbMsoJbRrfriYOLdWVr3nVXiPEe0QR/LSK/p5dCgw
kM1XyME73n6TJQNdQI0bQLJSKF8CK9kOwBW8ZIrXSl0tGutXfSKgaOp4l0rIH6zR4CGr1t0Nwry0
gAdXs2kbW8Z+MBcmawtNdUcH67biBgAFhBh3w6U+f4xV51WmJCLGWbOgW9DWWLhFc6Tar6EAln2P
siSEEILKx9YE0ZFnXUQjC9QMo8XPOUlrm0hot6jREsQSaSvX5dysDW1+LsgZXauwDT7pSQlhT7Fh
PdfxlZCbuulkmeAIVtNNjq+RWgiB3xNNZ0MhDBZJDe8UGnZKqbfVOyuOG8j+LUIw5ryCuac1r5R6
IT5qLfTCpmDaq8UqdBCqB0WOS0thvryeKNv1YgEs+f9L+uh/lFZr/pNW+7Ckff4XscGv7z+nkfin
/tRrCSb94eoq0ipRfMPFevxvvVbTUWXRXoWpqsJZFNv/0mvFHzb/scEdldCJqf8YLCJzpDIuQXAx
TCJGxJH+rST/XwSLjJ9jRY4w+GhIIrbJwATFWF3U3B/UWivR7HBWlPBuNG023pq6vipwkEwB1GCq
c3chsQ8919U1eQi5Kkeipnbo6ekyTsXcyeF3YZZZ7SWBlrDRBScT2V6nQQiJfHlFhZaHuiVFO0AV
3tA48E0psbVGMvKNerwBvKRr0mXUCaqt3UKf6LFmirJPwHbdAaKPtm2ijTvFnbNzZPwOzvo3f32B
yZYQhqXauNj1n//6dRmhfbR1eKfq9NJ1Wj1xDeTCaXeBvZnO2G4FOpxi4maVGlSHmr1/bHw2uvrV
6MTBiPXjqKtXoBLKSi1tUodQlf/M9BHP+z+kvxbJ/L9im8uPpLmOzi/E//K46L/8SKBNo9Z00pQU
vMRWwVRuY7oJNgdtiA95JZ+sgllZSlOHv1hAaZJCa+inb7MaKWuyWIxts3oX4ZtZ9RXn2R+e+P98
pn4Mp5kLC/Tnj8eDg3GX73D5F8sT/uMzFEnW/FBvirtRc6dLavXF2hmHD02lq75RivBE6VjoJ3Vw
Kvhyrnbbc5TUzANaVrMi7ec5XRWerczWL5NeyG0qNwxcm9NcluFjObaox/lXNkNOsjDrOZiOPo90
vOLRy7ZuLw5EBKqjEqwttf0w20ZQ2ajCAgJHf6thH7NdZJqHkOB44CbG+7oLR8QbVCaVmjOPSR4I
kCXqPCRhTv1OWCLyit9RaRbozC/fkqtyPHMgqroWRomfv6UsMJqJxgHYX3WvgeGJ3p2GgBBwqWTX
G2i4CbV6nqzTbEf22vAlAYBnogPtxkjSfDOCjxi6ljED2f/LICvFizGw76g0u6GWxrt//lH15eP8
+nEF9mYuiqxOpvtLVLgBbWI4bpPfoagXe94cf1DsU9tF/WaeJrnNaOC01LRkLNkYR8nu7AaPWRJ8
01Kt2HXiaSgV8Wls0yO++7sxDhE4kPi3ICeReHr3k2lo8W/AIcvs6+cPbahMsmzLcRyGZOr3J/WH
1WyOHbe02kLiE8s/0cWpeZLQ+31jmF9ruwofM9iV6ayAPl3n2k3t7PixLetHo04pWzLcV0vBjvj9
HxH8W/gyipLm0gU76VY6Ge36OZqz+X0ZFRiT88i5RwKcgcIMCVsLreiYLb+t0aHdciI9x1kIprJx
TpTajYROptmn+9HPDXChdRlnj40EgdU1J7Wyp3uqRLfdKLAkcg3JsBTvBal7r7eT+jff0/dl7acf
19A45riGyrROOLb45Y21FFBOY9eKa1WqxX6kvPHS9vG6Yd7DfTUkMaP1/MRkHPdZrPeXsLQ/0UYI
frnie/jnJ037y+pmCIsVWFiapTkMNZcX54cfrR254uFWta7fq9l7q91LM7F9XngMDwFXHDnbpJn7
4GiV2RXABY9jaJ4zS4YrTFWGt0DmLqZM9k44J7/5qoy/PlK8BZpluUxbXSJZyw7yw6frurKwERLl
HZFgDvKBaviEao21kvLHu5OGP8lRE892isqvSauBMd1JDfdeQB6VWM5w7iojeihtDZqLoBPAvi8C
KnhdEztaU1qjh7QWYpZdKTCorotm+X0ZanhhmsSa7hWibhyytxl7xH3itp/dBsT+nHAZ5NtZk1HY
4tgTe0eiS/zmp/nLImAsBxNsqaYg1Gn+urKn1mAqI8C4OyjJ1pEejscceA2hY930I6SObaR2T6KG
G0C3WbB3BJ2RaWK6d2F8/c1H+X4S+fmZ5TPYXCbFsijpv2JPAEEN5tzoSF0Ob12InrMvs7OMi8LD
WMo8pRt3NTG0KJmda5NrVBhkZaStJ3keS9H4ejwdiMywnKpmg+cIaaF9DbiB0u52X3aYmxtr9Bdd
Oi1t3PuUxWy+/x8sUOVWa5FyokaP1yOk3BxDvI8vbz4RqRTeJGEa91GMLjuJbtUVuFkTmuAMHBqX
ZvExzvZ0KMsG2YB4KhrEghfCIwrm3hhVzXfGsjsrCWeJVvV1a37OIuPt++tHV+t7KnOKKWvtnDaF
donCjNFOp+BcRTMNuxRgcnfEVvPe9a12IZxcoUBPvCRmuori6sW1p5BKsRGXDHX2qyTK7PtxcJ5z
m0mpiK9hO2ZfcjOlKzhZwzpq7roiPyUcQu8Bg23GCZJI3GpEKMzKt0o3OM51p62IZYSnzBG3sO9t
jwyoDr1lJpRrdvwyRDz9biHezpX5zVJrtlTUF9/FrIKN9PSbh+NvnlN2fNcmh2Xz86m/rGfZskaa
I8+pWw4QSzL3khHs9dJI/yLUJU6VTEz7tWnau3GlXb6vIeTu6n1vK79ZMLS/WTBcy+K4Zus6cWlr
We5+WDBCN50NwmryboTvvdLQMMEld7pXDuqBnbZHeeEjBMFY7L/qY6Buuw6JrU60PcbYxzFVGfQ0
8HWS5T6nJfP2N9/VsnH//B6x7FNJgB+RL8v49cSfAaiByAIjMix70yM864dgI/ed2qh7pg/SCgIe
VRbZKYa7PSjhs7QVpi9aT6xMcT7/9z/Osglx/8Aywi7w6+qPQb+jZ3S4AqPlzOMq50DBDNko1PTU
mpw8uxx17/uK2mNIXjP8JOSc0Sbj8q+27fLV/vNH0pen5ZdvyNA5xrIjOcsFbPmFf/gFAwxcIYDr
8aoP060EiXoJq/ngIBD0gHvIsG9FQ5ZZdBLSVe+c3KLl5VgOGjGKCjZarjWzu9ImKzw6Q5L7OD89
xdq06HgAVE1PtPG4ahXMFVqUWat//vh/s7lzMbSXDYtXlN/6lx0rYwMvuTKoV2c5b5lCWStKt3KS
Id1ZNPqsqcWUnoYmfkajZd0Ua11tQS/J/vGfP8liOPr1izRtjEBcCoTAlPTLa6lZXSgKszWv2IPj
k2X2kMts3Ry4OcaXhITnTjY4eABFzsfMxGgZ9dmmKAOiMbblFWQ+r0kX+W08XKB79ECBCr68USR7
xtJruRRHKPF8gdFU+rq0jJ0hY/MuxR78z3+Rv3mneTQhhmnYq1Sd+OLPT0SlNm5EvYt5dWi1pMba
Tddzm3yZlZHjojtSXZT0u2kq6gfDeMTxW18oCd07Vk3R6pRnT7kR0RYcMnCxykDbI/EO/j9/RP2v
pyjaBnitYZHwQZEUfv6IILoTdhtpXvkUfs3oD6ME4lZfWRc85SbwgQ8Hg/z++zFmjpDGijI/h1N6
rcv5ta7N6X4c5RoDoLGumyGjlip3t9VclCeSy3KVVWL9/WUzpYJtJIW2rid6xESs+c1fZXkqfnn9
fvqb/MI36wRo22SIzGuW2S9hJA+aG//mMmb87bclDH5VlVn/X55MFrO4FpT6XHV3SO+KKERtHTBd
prGZ+YkW1JveDLIVcEgoP+FLIrCjLP+uq2DfIRlEIIBu+lUPVHE7KkOzUxnPyiAhgz707kbLyi2G
XJ8UNjk79GIgFVaxL53yfXlxd71UKR2i3B7CUY3+Ou7oVXppDQOeY6GQjQpy/jsYJ2SK8fjPD4r2
F8kD9hMWQWFihQCH9evFjvCmkQ+1ldxVLX4tqkTIH+qvNRCSFeYk6AJzsI4WuT3jArcz5nRHxQly
qimBwxHVwqhtfERtxxGmKDGuUcXMkFrd/OZjLpbEXx4DV1Xh5/A00yxniF+WsQnOXo+rn25iWzm5
VQYzafk/jjbd4QY5fT9uYWHnw+JHP0aCoQXefI9BZuHVRFEBW9LOPGrTWk3b1nM77lp/XneWA833
tVEJAIFAVgWAWIiLNTXaxkk7/ZMzD+YZ5lRwb3H3SdyFAVAyW6V8lIwvvl43l88Z7R5Hp6m/YMD/
qjWVtlUNKjbLO7t/MPSWLPjCYExt/XE0aIMe2FCApDblI6p/hoGdw8GkT0pKxJohpqxNsSeRh3We
cM+eAx8u3HJvd+1zW6lyW5q47RV8ZYroWRorwoQFsnMS9IHf53V5ri0s6niG92yLmlfEab+zy9ba
tcQtjsLG6JBX0baGGLExi9k61pFdU607XJTFd26NbXGDUuCh88RcUMt2P1ZWtrbEaJzBayTcThpx
14WW2KZLF+bMEd0vZHkYU8I55V2t2uNB2Nngk4Y74ceSXhoXzMz+g7DzWo4bybboFyECJuFeUQWU
YzkaUdILgqQoeO/x9XcBnIcedd/piAlFj1pNVcFknjxn77VtlAbdMM0XkSWnum07DGl97An+Ciem
xf+6Hpnp94lzqd/6KCcX2Gyag6JPP9Mm6nYjUgCexaZlHJOUuwxF/kYZQ+1o1fZ9kvPjFHeJO6XV
fcXVjYP2Q1a7iwTX9HmaX2cZo9KY2KfW76vNMk0coQgcdFn/iloqEF1uiftzB5UI+kAnUU7RMega
VlDCBfSPa5yzyoy2nf+tsaf+0zNuLT0hi21PGMpSq/2l0ggwsaUC8P0NeHPuCi0RJ1nFPg1RejSC
+NhiCHasSZxaJVCvRVDhkylshqfCQGFYGJFT1Im6y0cnDzPpyZ6JNUeNvYtosmyVPHXMwfyPHvv/
70b+fVe3FUBZuq4ay/upL8X4Xz600abVnEpxdRvrDhVIVT5UhmGfJgW0aKTQIgXYD442j/oDcnRH
lPJpPaVkHW0/vX5ZeXpTFL787xVD+1uDDaajBjiLHgJwO3TQ//25QqJ4oV538Z1tElQHcxMVxrJn
NDgIMjW51HZ3Y1rsrO9Tn9SXcVZxJi5n9XD5xUzLvSFIRmEd8WQZ8VOOEBvgSUB6+vIHCnXI9rMI
Q2/O7cxNfKRvHdY7J81cHKfCQ+gS7aZZrR+yqH40gItvSgwnjp9WjMbN5Ap+qHZUs1YIZdbpF/j+
5Cij/K8l4D9todRb6K8NOmHyn5eiwdQDpzjWrkLV2hds9k9KxIre1xGpZ3NEi1huZa+GoL3oit6D
0jcvrTHEboGblA+IKwqkv/iXM7z29ydHA5Rhc3bnf5b6Z3tO0lvEzVYvrrlpPVSI4F7aAu++Eav6
qbTuU2moJy3zcyeyDPanpI43jC/QIeQaqqxSc8pOSMegW7Cf/GdLeUu6yntqdPENmz5T8tKCnM2D
71o9+pTldgxEqWxkxddPeEFRJC99XvS8NQNLLUMNTMdCM1DhFmZgf4txMlVtdvuXJ/MfbgfjH3CL
vDj/0G6bdXhAutooVzXFyBpNgM4QUxNVz8KuMYTHsqvsjGYGPyBQUZjoCB0x9UiAC/0SSYW97XgR
McPrpqupzdWGwA+oVZ2coQ/dDj/ASRGzvVEjPyePBe+ems5fZ6a4MrAtwslV8vJjvWJxrZ4QQBBf
VsV3BM+lJ0LDcv/3V/6n0p9xEol3yx5u893/+2WcrVkx/YSvnJXf4r6aIP7I3X4yQ+nCpstrJ+k5
AdOF5knF+DPqrI9ZkrsHZkSLoxM7f2x+RAQFmnYRnoJ0eEnZIN0edw43k95kz+tZ0w6BiFe9wSjx
urK0Tv/7SywIwT9KEM0QuK9lrBFwdtfO5V9WurS0Z7LQFfW6PjXcLeFMxOOeRlgpECkmaqSlRarU
eH5xS9aHWn5cD/Y6YQDAnFvEVo5c+8rexFJ9yNHEbqUeaZmiKY8IEQGJdU3sIuOIUdJVb0Y74BNG
7prGarsHLtY7E3H0e/z8ppMzKPvf30/5p+cSpiBYUMMUGKqW9/Uv389mZBcQ26ZcEWCHZRd5shqV
AFWQP8y1dV9XRWpo5YTw+RV11jdsePa9a9C0Mta/h9W/H17/toizgq9DUezLJlf+j0VcH+Ezgi5W
rjbbGHCHYfFdDVspUz+U3rI2FnHdUTllXy+PjssBGcrPaeY1JmihORbW6OBCfJ1agBUj1tBzuvRN
YVDo//J0KOafhwgeDRMoI0dcuA00e/54xk0Vla3eTR1OY7r+XQ21sJz0fVIXm1EfeteqJhvKbfG9
a0HCkSNaWw9BiXZALMfwPCufksaM7viH4VrBBDXtCCNqmJ7WnzfHRX4M7eC69jtl8Z2TdLtfK9jQ
Z9VUKootP27EdsiRpAemPh5bnp5toxrZGVKOL53WnnGvYwiNTcSFuoVhbyW/W8ECkJrM4tj62Zk9
YNdJdvxEvzR1iphj4tSmKYPc3LzCRyZFsd1bQ29cetI3tvkcfAzqND4hXP62jocm+edADM5UyPYG
oGB/oqb5gTvvQ9N96cjeU2xBJbpqAWUqof3NCgxx0dBGMox6GqJZpyOMLoqtbdJ4CjXruQ7q2tXm
CKGFNZ2IsYZukA/YGI7Y1XGiF/LLuglnIGc9EcUv+HOQd9rEoUSiYmDP0r9OAQ0hYUdsdFiVvKrT
WLu91NUPZothoJzahyE07wwd0z1fIPKqLnrtcM/LJpr+pp40t0ijT8l8DjTtSMiefK5MzbzXcqZc
iiajvSJQrdFPMXIz2epVEnrQf85GqzYcvYFnqRqgQDUkzDcYtGuDVTGIjZmOdZ94Vg+4cf0pZAcT
kYp377p+qcmnNRtgG/ByZqlZTonRt2r1FEneOgdRyNOk6TuXzhIwOUULH6elK6LirHIYkG0KyYgO
vF7FQViojh0rtWQ+L6kNOh3SrYURKB6n9EEw4tvLUfg0mqFyYOL3bejUm6p0YmfW7WPXAeZdmm6h
bjyrS9BeH32yr+OqzAxxgLg+8PBRNJGmLIklAWXMrzmjL08S6UMeTMkpV//ttftzUUYRKnCpsSwb
Jja41X/2l0VLtwcUqUotX/1uCPeNSW9iTspg3yBv5b3Lmb+FzaVW2GQ4B2AuShvxbz3Uv/eb+ctR
Y+qy0GgV/jnL7Y1yJldjYJVa+82tSG9qknLOEE166ny0+gSlsYxn9tMkaeDl5CC6pCH69sj4t+ux
rIh/tEsM0xLLoYQy+28zGrtTurSWcpV2H4+HMnYHCsoUB7Z+8Il5MUcReOtKHgii7pG0g4qIDOFO
DWIsSDD2nvQ4jKRz7u9iTPxmJqCpAQj8tw/69+oPvQoQNrFoXmxMYP+92+B7INF8VOerJjU9Rjst
2VV+ae/qRQaHXKTylNAATLrW1hH65XZ5y9ZhmCJxRo84TSD1JCMXAn7/L/2G1Zb435eRTydYxZk7
M+laKL9/3QvNQSlbMxfyNUv9JVmrknDWyyWytcB0UmhgW+rpytNtQDTAZD9atCmbdmDCm8ECBBTj
n8ZA9b22a0u0WrntUvB7A6npbj+M2lbvJXgSvkCIkGD5ZZyyDlai5iFaUjhkbbxWmiRtBGo8PPTD
QLxLb3jFRLpE0Vjlj/WfglGh6wTa76DFVU0EXW3Se/wIETJ4YZYXpO4YezNTDA/m5Zmwdto1ay8/
VG8STostliLJiQPCu4YawY9IOlY0S/Na/TjN/jOuEx9J+x6aj+xJNLgDhaHYunRWypDcojBG7TrQ
Jymz8oc1p+ED/MznQhlQk5YtSIJcnokKSJBVBGnjLB6zvVQ1pHdE8wF0nLSdCuVNiSJYGKq2m2Qs
ZesttkIMcLGkwn5EkhlHJhJenSiN/13yqF/zlz9uNDeZkkfhhdGMP8U08FvRzXfDf4q6uRzDSyXv
101Wr342uowq2iTcw8wBGZftpG1rCXZFn5TfrZFYpjgtsbIbrh8H5iXQ9O/Cp55fRzzroTFFketo
WkDCwTg2rpJhNZryMnfGQRgbqE2hu1gFZYLHbBUOTxle58j+VDUTvTAhXw6NGiDN0H83Axm3hwYc
IrTw4gQo0SnUc8kx5tZJWLGWgiMDJkh2z9ifgjbdB0l1gWbQ36UocM0BoDCm4BSxUA/aB27wzpey
wZPshh48eKwtuIHunExVeRAxksK1uEgRuxIh4EvbbITcLNVGy+OQxA/wZV1qG38r9+XEea16j5Cz
bIZmxCZlpr8Ag9FwCAz03nmqYlMk5D424ZkQAfS5VtCqPA0fIgwQO+PdWoLhp21uv+s2mYVA/iMS
4ZAG225eZ8YlZ8RT63J0ptpUuk0WZNUFAv9WD9B9SoTLeXmX3wgPbdwC4fNXby+F2cGEAGa0Pv0u
YQfuAeZ8tHk/nEfd+pQslMF+nr+krXxsiQNxmhi78FrDpCnUP7BKzjJm3KCXDDfBOJyhEPKqqumv
1q/0m6iCV1NGCKshGritoynCekOnI9/7pjL5dIZQfs76S2uN03fV79hQIcclffdp2ZQkucDRJU0f
cBqCgzGIX51pU3EhzXInru2hBcTvGMKfdkEEeiZupNid5Xr0LHnGVtEc1liWLMGvupRRVhIrF6Vh
XsYeFW+MjMYe357JK5VFN9flTc+2oAjal0FOot26tPYzU2ILdlcwZR9mwWgY4wAAzp47hjRnfdcR
sM87Mkw3qo7Jc8CGvgGBYrvEFVzWIQBNw4YfnOIiDSLHoD++BGnAIM7HN8Pq81MelDCOWOX6dox2
iAbuE2LtXQ8mGYEqxm5gNQj3aS+5Ve+l9WDuzQ5jgRagBia/LSBiTimbe4eGR05zRmaKfF7L2TWb
tE0NoBYD/s0QEAhmFP2kXVHrSB5zdcbemX9UZRylZct8riNvhFli9g3M80xWhF8ctLl3YS9jTU/J
ep2ZM15M2e6w4YJL002QgH6YbZjxCHQDkrxr7QoODidQbfb9zVesWKuMr9oNyGiIPKpNGPwR4Qhp
6HFsm/BAfD289Ub3sk7oKFfkM914ddPLbMcFIB4vTBYZglIGLhlemrnJFjGRLaP4MfV2X7OPOACO
9FOUygeeUoVctxjsGPQ/l0CoV7BVNXIBgDbrU1hCofB8OfxQsQrC8kpoPdl+DMUnkx/nNiYnhfhy
5n+72VBsKH6cKAOax3voWdUeccV0KYf0AX0esSHkMLOIPKsKSO3GSnBPzs8Us6CQDj0OIJe82+f1
a4UgSZ02WNyu1Ujf9KL7dveaMN/aaItSCPZPcEzQRIdl5AWj8d2sY7wLc6l5vFJXP5DO68lM8Nct
pthp2832KUd7sA/we6yPWqwIf1egKI/8ud3FSIkQb9Ay0wA9HYLsZ9F9txmVB1aQ7tcGhypjO0na
8FAsD76eJvTYV9WZqWikqqT9bwsydasYZNwX8RFROJKeRTC4FnPrXCHLan/XlKSqFr76LWRpsqTu
G6YxCJMyEz+b9rjOuYgUiGUS1PleLJLFvYBGr7Ah/9FkWrs7GcC6Uo6yI3DBS40fZ6jNl6SqyvMI
MYPxBFp+QGI9MsB7Au00TQmtKzHiLEPv9VWcZ8wnWiTt1oNHJQtxb7r8df13iHJwnzWQ/OMplLdg
9D4rFUBi3AWYEOR3ohnvcllET73NNciTpH6CFY9lfNDEVYOogkeST5p3kubmmDhsaOcwdpv5vO4E
Cx64Bxt/XP+Un+QPa5S16eszmvtOPwm1fCUBRL8nif2rwi11TeLiE2Gbxwia4O58cVjATHycQ91d
b0EqB+9Er5dOaWflxUb+4KyH4XUcQ7+udq0AaoTJsAOaFo+Osld5krwsMT7LSs/PcqGmG12QIbR0
UdcVKwyVc1CAtsq71sstcpjXz2uHc7lrkYVs6kz5tj6uQ9HcSuZcStFW3/XZbM5RQ+62OqtspNP0
IgNTdscM6K7Oh7Aigb9P941jT9fZooh/TUP5G7Fb5WnuVdWRhdTu8ATTnlMl/cBQnjmOfCvMxt6E
kqKcrArAwVilysi9VLFRsCLNs7wE1I8fRYE/WIuz2Quj7J3RNm//cpoQVTuRhCJ8b30U5+RNWfLM
81CcpoU8GczTsRY+lsQkAqfU1FBiLcTYs5Tvmk4zHN5UoBIdEX9jLiOuTaSn2s7I2RYNKiiS68Aq
WHdJGk+UFXCxa8HmOSK41nuFCYkSvhoF0CUn5FLeIIueSZ743WS6clyLJH/oTeCz2bjDMJFfR+mb
IGd1XZp5uYGd6019N/kRLBuE67bBPUlD4zQVQpx9n5oqG+L0qEY117XHUSn0yoMAhohckjBgMLVz
Sz3p3K6xaTzwo2OSG7x6kBIPx3LittP4mvta8IiX5qA01oaESlxnefWYBoG2jyoey8raZOweiB7q
d7+u7bPIzYdIZ3LU6zMVe4QH2Fo2RLmJD+pvnikThOzob5aJVg/ImNnfuGsSC1MMna59UeoHmIDY
e/S8/LovZlx0XlA8aXbWuC1tdna0QwXpnjlD6S9+oK2hESoDkmO4RXE9fLSTuas1OXkgheM+Fxmm
Gyy/x5Q8Z8Ig/K0kW3vRnRUbxn2Y4b8PEiyrjIFvHPpJqsVZ+LU4qd09L+uEGFW4+0szDv8AGcmz
3ZGYkUVv6zYvV+Vlzc6y2g/WAvSICIrv63vN6YfUKRn8yqLIWF89A+HpTZovgZi8foS+5Ke0mb+W
ITa95f91/HbpYxHS9QIgZ1NQqcsQPcigmByiEj/Xg8b66s0m5rmwgfwSNWm0V2Wt2w7DTyPktGOt
v+ix5iilG+akWM2RHO3X1TKMepMmhny3Kw5ZGuRQpUwOidynZytoHEIUaIt0xXQcKLnZqzEaiAoo
MbKq/WwlymWqlF+pXShbaRChl3Mzo87ARNXUrORa7buGjS2GkoWgtLdJYne1wqJ2ERS++Dk69c6G
jrBsXBW+5d2YcRQo4RJmbRBvq5SqkBMgXgWn7xEErV06uW2PRGDQ8ZNHBevEEJ8moe26aBEILa9z
Gi8GCOZgI5/rIPVBixyHAUcpwG2x+CoCqnjQE9KW2qLaYyZ6aZHRw+0Oyp0RjKFblEF2yppe25LP
TmwvorAH0mVhRAxEOAY/dA14hTHZA3nwsiChtftBPfkhRnY7f9FI+ZG/n/yMWbB09ZvwObHIW8b5
Md6SMr2BPi0cvyylc5Aey6yGMZUEn7M+locGHJU76gZkT4OXorTCdpNkDVgMe5rQRHf5cX2g5pBV
KJ37ZIMBrcUdsW+HQbkEbXlC74yh3KD1n4b948B0EiM3WIGKQGHb2uMXFHBEXiPyaLZWVeKTEgNK
a1E+IurLSMH0Iy/34VH7c/JeSa+zkvWL9ZW1X+KliCSLA6i1Dxe8aWIHIfwJcYeSFDGRg28AJyb+
eoqRd0heYxBRtqidqUUIt4wkTvXLTgv9vmXJ5jAP2uaXnktQBLtKOFCyZk+djwa0+XvfPlW9TIhT
Nnz6PEO7sKqo3XV2dzuzfxWo5UKkqwd56JqvoxsiMCNB4NSiIXcF/oxtr6tPVFQJCA3b2FOZd7B1
GNENCo9ho4BABDzg9Ohj3BIc0I6SQ96X5CdvpGKAPNvq40m3k13aDoVLxIDpRoncPs5mB8KNTEM6
qeW4GCPCXVLjQys11b7Glv2yNkTJ42m3VpwNx7X3YMyR2zS1uMnpAHYEnD50QxyzFdoOVoynOZ1/
Zi2BxxBxILM2xsNwXk8cc/QYdfGwIxks5tOpxMAm5KjF0yfZsZ+0Be1DAirezcgNkgMLXZ/kw3Il
LWMyZfVLgmTFdu30HEqXJkaFfbU/BsmpwcV24Cr/CGL1KQ7EK7PY/tKJ8dMU5nOENOzYUsZ4DTFl
wk5LJ9Zk+eRnxms1ZgTqdWh4ek2UXOhCcyttupG6MbnQA6NLVCTQkPxPWZRkHcilvM314puif69t
D16zQdxcIG0iTX00gX16iT+XL1L0Eva73Mqi11BrclJ78/SpRT0123r1uFaNDcooZyAfVlnKgSCB
j8JcOYORzXlPXxTASWJtIZkmXyd2KHc3HXTBRQ7vkd3HhL4MiluKhGDQZgY4GXX6tk3Dd9uCTZ0n
+GPqwUasFyjqBkFSSXIvMWepUIbD+uyYPhGvKtR0iNyq8OBo04vxq2BXydqHL6W9F8AFdJZ84DnF
BRwVvAltrn6nbu0oI9Atjpb5S59C14B9/zgjZTKFUtygfbi1wMb+5dnQk7doHAboVUlyWJsP5oAA
gPgbXvmCJyHLwDhNIofgEFrphYu2AW95kcAB3Jk+h0BpbizoAcYvyaPe0jjQ4f7Gz0HVEJIdseYq
4nWqsKJyzdqo7I9qVr6rem1fC93/lQg0KevJd8jkpyJGZ61XIrhwNMehb3XMpMpjO46ml+ZKs88I
KNj5cfRUSsGbrpPa3XGucoAgY0vOGRCtN7Ab9J8Khes9eBwmy/ckqcWCQM/gst7CoNE3LXEkD2Z/
Q8zpo9w3dU/pkh+9pTdwtqH7DUIwpewiFbro0ogriWkSaKE5ZhJ3PBdIzHPEXtVYX6PkUknWL+J0
kye1y3/osu1vxNQ2O7Rn52qKlIsc2W9445zOUoqfoY4AywjeGDcmz9Zg9wx+XN2I2nslEyHABbxI
rfF12liSxOOOvOKwnpQnnLyoUVP72OaNSqNE+VaI5r1I5uCu0srAhuVfYFNPrtAH1qK0oeFBztJb
Ivxjk6kEJSV9eW8QhRu9bLwPAj50AE5Ah2D+Qv+b+9UP891CWD61hBzZehidKyM1D1Wa0mkOqunA
134K1LaCuOW3T3bGoNQbwtFHCWE6etKDVZybX5Hlmkytfulm+mawXwiRpD9l+Xsz97uy0Ixf7Wy8
1b5t3Qv02pbpA6SIpcjLeKlcmNQ9ja/0O61P7MZ4zVhR0u/4F5M9a33ndST/uJHqgTVLTkOWZl4b
t902kzKNeFORkoaSDScNEOX6OjWN1HtjE5wWq4oXMl3Z4szJjglUbqcY72Wih78KZdSAdXqNEiaH
Fm3PNcab52TyoB1kveJUw/nmWZbzXxBG9zMr4kNrZ7s844oSw2NuJiLAnJkYbzod7ecUBXwvf5Lp
TrVv1eK4aq0G8VRfPfgR5qJqaBHuhrZ5TGp6TP2YXmZV+w0ut9yjF8NVndrpNkyDqwmNxI26Ln1A
TIY0ZTIap+mm8ZdcSpRMGLbVvrb3A1Bwn0I+RczK5DRTeUp+E0Z2m2L9ZXGSiDBPNn7WwlrG8FQR
i8pMKXMrVXrnwrBL0NJwypxqeXo3M41/q24lzPETGCnXiPyj5Ps95+Y8Rp8GbWQQjy3y1Wsbd16Y
Dt+7ItV26EQGLIntj7yNc6BFmXxme5o36uTpRaQ4BsAySA4tncp4hpaQB25HUJBjxRyeszE+T0r9
COoGWl8FFaUq0mOtq9/izAb84xtbPxuuJDqgVKujl0rNXmoM4ezNybTVfASQNKM6jdNKSrNPxnUu
J1QRxpQ7XW1GnlZbx8YSnYu9ElEssy76yZsYMLtDCuiG+G5ah4kNls0Ur5OeZttsAT/VDGd1FPYb
iVbwdko5Nwkp3EAWtDbp+LOZebWHtuy5sNFZCrXfdoFMACwOyTtYQ2yv733VKXn5dvk0P0MgvZmF
9FkTtwRBpoEJGmReViv+pmcD20ozg6caH88hkxH88KTZvf400i0GXaAqGzrvPLvo8TK6rVEwKcde
tV8BHu2sjKgIZK0yIiiOrlNTeVYsK5wyLBn1ugzXnOOrZnyKAVbF5CvbUQt91EyMkCzs/UbInlWq
ClJsirLYUo6LkCbl0LVonDjYJBppYeErlkzib5ibSCw9dlfjSVeLfCubw8GXdPuAofN3Fc7ppuz9
fiu15qacIB7jHHlKSiAlpZnnm9Rk8i9L2dkv6Ehhkct2vT4eiLi7BtahDkM8f6ZjtzB3WsSchCLM
xLtCKh3jja35Fpk5w3Nm2b/pEtKyar7D0uF+JAX8e0s/NCPZ0BUAs02axQQq+/gLSH8ifcB/5faQ
J9ZPz3qUvM3mSJiFzT3upP4aUNhzWmVOiwfMhp7I6RsYvSw3W0NPnppG/E7M+i0MlKcAHF4IIWcb
ytH3eKKhENs3lT9JAFygupGmPPf4QwGW5PBl6tCzB/270eqgK2QVAF5ZW3uLgF8nlCI+uOAKPgZm
yIjZzG/EVzHS1TO8Y4QqtktK0vSdSqL3SsVMdw0YGcxiT8FM0vMEULYTVIIlnJqdNgNDUSFfhpeI
whTFpz8QDyNeilHOF7QCcd1185nGzaFdUqfkpv1t9FCNRrM/S7ZPYAxJdqNRvMgZMJw540uZbbch
hS3xABPAeU6uphYR9zUWJHTlBFlRz4+EkoGCSA5+JEU8w3By2b12vuADKjSIj4ywP5Qw7o88Cm8C
/gQUt7QEz2UyKNp1A2oGu2fS3RdHuVU98PVoILpmy/tPQrWEcHSDR1rexvZ4UDnAuoFK0C2s8W4z
GzpkTyswTzHfqiwvbaKKg8/uuEdZ4tBj8wyJ+X8pl7RZRmERXhL+GHm1tr4wTlIuZaSKd/k+tp+k
ceDo06QWUecmABVBrdAcJDW69jIHdi7mpiUnC7myfjUCZGcpCUkGUsjJPsxm/E6Y/IedKgzmcAI1
jfERkI8ERC01JLryWWA/V6TywfBI7Y1tBCTex1F6TyvrOCn9D5CHyWUoIMdgGVaOZFsxvwXDqYjO
PnV6cST048nuVOLWjda/Aa4ebhIzl4LOXlNE6r5tOohxkn8G5xkSkYIEYyp5irkWg9dnber4lRK4
hdBQgAepwuat/QrH3j9UdkiFUMYPnLOaY6MS4TO08nOhsnoWSDHPcx8cDa2yQINH2ASm1Hrw8+F9
lIrsosg/Kt/4aKUqOTcT+WypejSVPvX8rKy2Nv0sYiIRWpWc/Inrflp4GIepE4C5dKJQyY+HGUBa
jwXgcmf2RYFmDu5gnOnmLbRAS5Uj4RxG/UPRZsKceJ3ThT8gY+G1rPv6SzkWwZYsKNmzzdz++j0l
F58QTPXj+luQbBG09vO0DdRSf1h/MTmzP7SArjeW5ZsexMzqCFn5Z9wU4QPt2GlT0hTZGkD4N7kQ
Aw2jVuIUV+FiNZfUDXKNaXkT+lfWKoM5wFSDWWA6X1oF0ezT4OaczGSjfw9F1z8zbbOHhddXSKdV
iZEo0+COgOiDdnrCPHNYnPdOHxiWkzMOHKTsd2DAoAkD1jR7uulzq75YxfhW11gOygB258iBbNKI
T5TUJwWI0w4vW7pZO/+rFruR4aVoHFkkVEqoTFLOUdFrTVGtkWxQadY+h/W6qRIUiVbTvitR5Sp1
Ue6suiROLzYJQ2Y3p8es0D6FfsfEM7PzHlIsJmkxu8Uw1Xc0wl9/A63GJ5sEElQpEqaShWCik5ds
NoQiFjFZWYWFibqlslWH5qrWzXun1/2xJ8GAlANUM6Qyd/lwyEpaK0IvnlfZJ1yfPdJbpszLtxgH
6dO0pNqVe5usep/VI/St51XVizRUO8tyhL+LHsXJViFO1MZbJhHkSOTX0ZfVG4bN6dQO5NCtHee8
C4sz2YH/kaAySmnJkX2a8HQ7/KToq98XRGgUp2T8mVc9mH5aP8c8bUOGegVkcJu8Fz+1+gfD5scm
tHU3DSdUMEjzuNeJ5CDdtXmKSVM98A8pREYYTBy4GMszIOtm86R3DKto+nX4BFsQm/hycKELrToO
9sAkv5gPMjM7bbHLGmXpVnn9io+CfoCS3DoTjq9RISE1rJbnZh39tXpJfItiPOiWfRlsxMJRjgyr
FAV1ugG4C1Fd7mi9rG8qngnMV7ihpULcqapTb53WlFbyvUH56xBlrD9JhcQe3pAf5VN3tkI+5jkV
vFFa+q5DLca0FIJFRpq9bxTk5A1How0sWPhoeqKlkiGodu15BiP+Dj9NCPSAv3mBhElgbWT43tCV
G03p+gMUAuYxxvCUWT0VV9NLSGiXRmVuDWeAkJbanPy47E+mdgZe7mmKWR0VJN1bjsGhh5KjOIdm
9Yzsn8ZtFz4p5O5KgykeTG26ckVt3mAbelM4qxswh58ibGuvhc3/5dcOTDIzAAPpuzEUwf3r6gHc
u+ZZc5NnjmJlFGsvZBDth8UpjI31EnpkmcGnLPXqIcrN8gez9/AkVeIw6F15GhO6Ga0Yhl0mGrH3
SRR0BKljZr4gdn2D83P61dEtK/SPsv9SkZ4wEF/LLI/z8PLs5HVx1crxc+oJhFAJuG9j/+e62swz
ZO1oqtAAQUuq/LigsWCinOsU8A0wUK2wyTx7bB6YzWdnuQZH3QbtnSwF3E5tCN0vdVcvK1i8fLLB
5mXzT6uYXuKE25ZLwXgsJ8RPa6tApR6/t4rvUvsuC14wo4svaGVdJsGBllePJnhUwAzrUjG6aHAQ
aMvm3V8IJr1BY6WRtqn8QIz65K2jMMSL2kmJ09dxYYas3o+GS+TUaVOCD82YRy6eK9LTEE7L/Xad
DSpxpZ9mvSbrDrFK1YBgJtrsQL4mfn1UyiMS3aewxWGTD8kZITyo05Ckz1k3UBBkPhszAl63aU2L
l3kmE2G5l7QSsj0dL2cdSlWV/MrIovFW2e5AbQDPKVe26ztGs8ciQ8HvdhIrM/O3Md5F8vgRS8U3
I9O+G0oduVVrcH4yy6NKm5dk+/FrEopAkuGDj28Lbp/iBilfnkO2w9PqUkPMb4SUppsE2Y1tVMZO
Nad69yX5zhqE8MsrnpKJuDcD/6ckofZaHpBOERXxhXb5wMExcxkZlD/MFPVHQOhTR8nyNOmIsqfu
UeO0SRLekBOnUJsuEJD3lqt4KtWZ2zbKjUGDuu+fFc5mq+jWjJR628n1tcj90F1nIDynhptEGud/
AHMozRaJULGUusbN7Otf6wlczNkEYRcQYIBVyVFLmWgRS+42+qLFQEqLt13LNE5bN5M+1sYP5tBT
24C5wPIdp1hb2qjPeVPrW7WGLeFYFVaBuaq9lVAQalPm6VkWeFxKhto8HuhkggbTwDieCiOJHSxC
JZLuFAyFwrBXoRdNt3As9lI/MEklvUpvlD1DY5j0ZUa3CEY0S6pFwafYNHK3fB+fMC8iOgb1WcrK
B1/HDrN89CCiPVxA7d7BFCncPovQCSwCYlWPIAFUL+xfypMeMDEP9eCg0yilhJoIOZEGt1zEXMEM
TadXlX2skgsrKV+mBuQIH0Y9sozSWF2HOhGp4xLthW1ukInEa5ceIkWCBQcOH3yudVn/WtuKX+dK
pUCmbYxOK++PoFseVJQKG5y1wCkQhnk0tYnxYCx+yGk0YsJ2uhz9cmClTGpxyQi7al/8Jrk2dI1O
/0fdmfTIrWRX+K8Y3vMhOAcBe5PzUHOpNG0ISSVxJoPBmb/eH1Ntt1RPUsENb7xpoPv1q8zkEBH3
3nO+EzQyPfhGddfFRDtjcbqTJG6T7vyOhIxvpt3Q3yi84UtPIkjbudkVI6LV5RWeyQk6QFj+MnoZ
+bOMIe5SNPpXwOWPVNdUqiHuG7SugZd8imt0H4YqwfeQN7kPMxxx3ydcKmX9iq7Req1spT18FSlc
VL+bTvUgvdukSTh4LQ9Lj5r1vuH1gJBUv9EdpAsmF3l5pk3WQKsXyU7DNWhZiUO/Elc522YYhHDk
AFDstdvB781afFiKKYRnNAD/LLI3XXbFPQmDwxfuEZUZOUOHPBK40uqPXtbgimqaPTygAwDh5Cwb
zWhx9m9QlLdryJP9PpmcnR96+b7KB7lDMUlOl+k0q3Bg8llb5hcsTc2Gvxsdc+Z+6wQp+aGIacfJ
6VsaBQTkQi+k0PYYYyVkKSvr8yDJObQahCVlHYorMk85aeR9AdSqyB8QqlXIclIXkclgz4c5GMSN
ufyHTQrVKgZSSiteZjFqbDaMKMIz1y3mmjGs1QcCByAN6hnSNZWtiQ3rHUMMe9uNiENMnvstcqT6
MdYj8QcBZV/D25vG7y3wthtoh9TLFzoQOZvADpN84xtcoLZoEPeA24Unpg5VDbBPdR6kK685okPe
XiTOyEYOY8tnFeh2LrqItPlSDF11qDumJDkji6Ofn2o0Ywfgx+5mlMA+fRudTFQBj88JIdxEbCyb
IgzKlYQ7ubdmJi4ukvJRYaALR86iKAHP0uofzRgODpk39loQWYTdCw6M4egbo2/eXrYiK+zz9Rzl
xGWl06Ekzvc6U1s/GJmXiLeJoxhzhM1xgCVIZcGZFlTfdZWSYlH1C5uy6hUIEetTiYocwqCoTp0m
E2NGVV/lzvc1DmEYQ047eTaSXt57ZUe+YWw0N14oP7lDedtj1GSIm7ybYnu8Q4V6nmznnFYhdGiZ
oYgK16prwFDwnK18jnxM2hlDUexuU8pw5TMrJoFNr+fM5KjkesfSQOeQFa313THX8AzeBLXCSFo3
2VpGNEQiaFFdZdJsdSu4DWV2ZNyHbMrwn3hYsz0DSVjcFXjRMOcICYaAKXHRjBsR1xB0avuRXCVx
tDp7Q2LuTVEaxt5raZD0mVnvEdx8mQml3XXVqS6ID0+q+u1lBhvbTrxWvpOSWQx6KS0b4zgmbIU1
os2Tx3F3TdeUuvIirwCsd64RLNRj/OgQAguqaV82JHk0DPqkGbyzRS/Olw2sLwks15U+Qnr//lGX
w3RQpVeIhuq9KgC/X7wAy51lZo+yxmgPBDcwJLGOJQz7MzwPFD5xd+N/vBRwldoYeeHsGdulS/HC
AkaC73LsX0cGKPve05TNrPJOb73tKzBfGMQoxsIEtI0/FSTI58QOltVSnNzXCxbJi4yPZrBEb5ll
/+QSn7SqOyc81INJtaGER7oIL0viEo5++QFFlRLaGsrv2uAQd/B+9PFO56i3DoQX2vsB6wuIA2yc
lQFIucg1ZNOs5Y2kIs1d4sA8swpuuXtkx3q8D8vQPJVGcsS2CoLSEcYuEv27Zqm+Lofk2p/FwXav
bTxqiLVaIkAmu4caRgJ2mtOR49AV+H6yJWe0AUWtjsTG2hxP+gddEymVdgN6lp55Y0XHbHiLI9Y7
NDKetj7L31CRdjF0VHJ53QKwjsNiN9R5dM0j5ED9RTXmXoVjeGRCNlzNI1KlXrI4sUA3EemdVusG
m8aHLY0N5qQCCxwJp0rHHEn9CxFKDwLY+EzI7H0ibEKUoxbGPHh3FYPMrqNznKbPWQpotXHa8RaJ
SpQxEgKs/iVSMt9UlM0wromYzmxxSuuGJq/S19FoXRn9tFyG8ENomnRGxukSWPnJi8fn2eoLdtbh
RAAcr1hIj95tbkJf6FUj6mY/1dEHz5+zq8bLNlHgF4di5skm2Pvg8Kpdtnfg+9zOIqdfXSMdrI0B
7VQkUXrM+krgp8ZXeUNjE1WEc1eSK/hwqeOCBmMhAGkq6kViE6u3UR775wtYiExghmzkgoI9W9v9
4KJ8i01OGaBGcLSXh8RivoI65eqigAhHo9heNlsTMdkhGEKNa9id+Fapx6kYhaddmQzkbHo5GQ54
r+se2XOQKAtGnkaSOwdSwtNkgSWFH0u7g4ZkUa5YKqqQys/rWW8H3FUnbx7bnWfl6U5b6pbaNaDb
YUL+qeL9iF4Nxs3HsI7DzWui8r9ZMHCq+aQ/S9N2wWi+YG/ULSebqWrN24viMEuj8FaYKZSMU58j
Nm17CjcpaEjU4MIIL42w5qM6MHXm72VO45lIeBNN9MrFqHTmhq4cP1LvgDNgRoqNh1YkJrZR+AU2
EzMyM4LMfsWd8QvDJtYRKXzbXXzo/ksvIJlvdHpUNt8KwrARt/vlzksqdR2RnznPLYHk0Am7GLVs
qPrqmiizbtvrmFyldnQOdhhZu6m1xw8N0NrjQRJwQDEbfuv89DaEavnJMDy1co0xfjf1lVhbEG3/
fBfMv5vpIZnCV7X8wP8F2CLRwdB3IXl7F11NaYcVRP2Q2tQEX5CWQUCFjMoTz8KMRgCgYahbMh4c
9SpA6O+IJT8gZcsKhI2t1fJf4GL6pulTVUQAopfq0Cgd/bZkMDTZJZCKsqyRcEzlWoyg/o2MU0Bh
jnRUKFfP0h+ZWowITs1lC42Qamv9MU/ojmXeuCiD2nW/SL4g+MlV7TsHQAbN45+vpP3L7+8u2V2m
aVq2tfhGf7BYUavT52ln41bZagFnR7ehIhpIWqN7uBw46O1sYuTDdCFYPIloNLaXKt/E+72iEX4y
yP+LlNiOBO2+E5ojjLWJg1K9K6FdQTaGgN5rElvwv0McS4isnbNNqFilSmyPqAnNcjug3D1GVRqh
IfX7jU5bqpZSvoKA/TvokqAymi0YITwJqsh+gTMIc7f0BhJ7bpkAUfOhMr4Z0vk0L4Xw5ax3uYkh
jFoaB+YxqwnsDBI17lALXZR2JfPjbTeQr1rF6bkk6MLMUI4OZfzVc58v9YhoZXV85Sb93YNG+Jsp
fBNGH4/8Sx8cnUwrb6Vl32ogUNuarAy/goqEzvTRZnZDZAxqatcO9pFVd7u0IB59MJiY5QnSscl7
exF+TPxfj6XFnNJ1iNlyMFodo/2lmNMuCp9m0ZYQPbX+7hm5lJWNWXDXEovpjxleceBBQbzUr66v
jS0156too1/+UmhcIsD6F5Bh9/PjWDmM3uOCAUrDIk/qJ2KqSc3P5ImCJeuJUjIXR3g6hFsZ6JMw
nGEXmQQmNC6wbOJp4z1xkLRZWPTQxfr1+nIIuohZ6fI6myBDtJUzp+yYgbxyl/6+KHGXXOhXGFo8
fsGLpwuyr/JKA5QCuIYrUSU0GXWSr/MJqGiXL62abiiuMrJntm2CJzVKCbdyGgp1KqsoIv88FTrZ
IZ1xr9ImB3/PuZaodNLQ0AiTr2U/zIXzQan6G9Iql1kdFr4Sr/IOhpO9ujx9tYNfrMJ50wzB6XII
/fOPJCLwpQVRCtfCfugKgHdgpH6+QQvAbYiMxEL+3dJtmevug5ln0RYHVcvQ1wnPTr+xohP8RHkX
LTwlAm0qxnf7albIK7tMn3TruptBJE9ROmWbskDhXHYgc175qr+6H/i1WdR4eUjsfrFVG6I3mYTg
/kpyXuGs45JhhuvRVkiwK6lSJ8NhtyPipWO9YxgeuGW+iQZRrV/5Jn+3Q5J1A0UlAEAF2Fm+cI8P
Vm3NJCDhQzMRz8Vj8q0NGvva3qnGJtIhNyU+tLk52gSr6AW/iWE6qYvjZfn3GmmQp66rV5AA1t+X
fikwZ/K0WiIIHO/F9cGRhcMD7slt79PwLRaZMUJlc0zmA9J7b3V51czS3xQU35w8hxpiG3kBe5eZ
7xTr56rD4oi/L9tURgdZq/b3cNHHa0ujmKyE/AatYglHe92P/4sLagrhcldtSg5PvNi1OORVriBk
5nbR+yPbPfUC+T3xAsHm8jZJAtpX9SUzwwm+VkyDTfJTvrdW86Z7rBZMRl69SrL6xSPHMu3jwFoO
JviFf347wDgYTjFm7u3lZbR8hZ3FN7+NMywiu8W3gX3duVMGEZKwm0A9LT0+s6T4//MT96udjv3c
FRxURWCz7f38RQxtimAZvdzmczrtbYMdN7WPKYcyRu7QzqjQpp1ifD3OWXW8HFErTnMBk/M1Sjl/
KwsrZL+GVRpHRr9PQ9eCv6GuL50Ktx7YRCr/2mnAhb3y1X91bwFW+q5nQjohwPTnr24D1+cs4nm3
JG1aZ78e3hGfHshVKDQmIM4Y4I4ZRcXFl3IU8TmUmHOawaKHgOnfQNNwXw6x+Q9HzeQ48OTzYY9o
0jkQzVNYlYMpKyR7qzYfQcIaOyPtxGnxtr3yQ36xl3HhXYfn02KtfHm0Uo5dGJHty9tYBCTPTEb/
pmu8h8vpCYbTu0HGt2TvObfOZO0ZP/i7THCGrK6rAUPJpZK+rOBl1R/KNW4wbKZeNt4MZx9zyzBm
4cPlG/9fx+9eJyCYm+pb+x/LX/5SqUknUdxeogn++d/+XwU/cGr/fUjv+dP8KcPe9qn8OfeBf+l7
7oP0/6IvZlGQ2BzBJVS//859cLy/AFSBxXRcCwyVs2Qy/COn13X/on4ByAIN1YODsuykJCS08X/+
uyP+Wv53F+PywkHm3/vf5D4s78s/TdBMj0n8lcCYlvfsh5O99qx+GMIYkqvJJH3t1AsfKOxV+eaH
i3H3/S/9W9kVd1VStg3f7jd/f/nff/j7NZMRVrR+3jnhENGwkuBFCNq2uuyVFeF3H7DsXz98QDEw
uNMqGXbVbA7nZQp9prostn/++j8zFf55eV4u1XNvd2POX9ecs5g5JSNysGZGN+khTxJfByDbe9GV
4pVl4efl7Z+f9+IM0LeZ3SYTss+w1uY9n95usgbnIhiy8f7PP2k5g/3qjr9Y9Gm8GunksqsVlJvb
IHQOUe8Em1HDG/Be22J+c1f8Fyf0yWydNA3DeVdO+TNTvwI0ut8xh/rzb1jq5l/8Bn+5XT/cdMIy
qc/IKofHLZvPRY3TpwYsc8ZXlO6tQEcn1Fz9K0/Yb+7Jy+I9SOVk2007YznDGFOQPHXVONX7IVDm
Kzy0333Ci+MyKi8ALxaf4DeBIkEPv4KJqtmp9B6kVlm9ctV+d1OWj//hqg3oJ70oF+XOYtCE09uj
WxaVQVP8i3//xbseZmHaZmVf7pQRyntgqtMtynbUcn++6b+7Si/edAMxWhq3stiRzELwo2rjA9A+
etk4O3b/2kdYP1+hcIB6k1lzsRvdxcjAHdjlBm7+qcnKhz9/xG9WFP/FG+7iVjfMOR0Xw8At9VjZ
ShyZ9q2E5Lul/rvx+rt/7ZNevOhQREcPZOq4wwzUnuNxAU57on4DwTtFFDCLhzhpUXMqw022f/7I
36wtL5kpOunrOm1xvWDBFGsPiX+6zr3RqLfDWNsuNt4E/+afP+s3T/NLpCH5yiXC33iEoh2KdAnO
HE/p2IiPf/7zP5ey/7MSe8vS88PLQu2d4r232j2moomqry4AcoH/xArVGUYUk1DfTOHTIJkx7xtD
Zu2VwbnSem2J+83T7r1YE3jGi7wo02EnvaDag7J3Nq5vzas0YQTw55/4uyv4Yj0YEyfQgR0R0zxX
TAfwUDq3Vp8Zr7xM5vKg/WKVfnlGDyRwkSjKi/0wiG5u1lq1g0fgeTcVIGd008VPYJtcWpYdlAsC
1OpYfLLmtGEA3aWhhJb55x/6u8fyxcrhBiRYGaXf7Zi6N5DP/RCxY4SjBiFrDm0H0ufc1q800H93
416sIZAdeRyjjohO3y9XfpBN2CxAGAEvwS/5StDB727di1WkHZqoIZ632EnA2x8N15KMYd0+cl65
Yr/ZYF9W/eDBPCBFTEqCPHH1h7GOGQsz445oN5Rh/zUVePAnGyTwK1vgb5ZF98WBAc1mYA/wfHcJ
PRDwy4Wj/Yc+DeP6TjHpi/CS1Xl/mvNAQlNOtTG8/fOz8Zvb5b44Spi9Cdpw1qgV5djLg2o5b++q
ctFUmZmOolfetd99zIvlJEM4Raa6oGUTJMWjFEb/rKGaf+vGAaXLn38KKTS/fuNeErUiLgsyFBul
CQARsR7QpZoHgnCMbud2RgqjyCx49KmBHf/aIGihw7jvRB4gWBrze9oBabshoxSjzlxzwrpHyt1V
21A7NJbX42CZ7XUbyDg/+kSIY4EOXBRw0Djj+WiB+ZuvYwWo7UOZIIBAwQ4X652vMsMZVwjpkLqU
jP4IdlRVNjGiK8IpeE6QpFQt8968JtISE0ZVr0vfKp5R1Shg2A1Q5PsRpbx3aIMq8R+9zPCaO9zv
SYCku3LNe8tpEpKKuzlC1ZcoC6hdzzu+SobK7j9nzRzhW5yH0dlIY8qWky85O19bJwlDnLJ4E637
jvgNLE1Z3w8xrgBlNoiEY9dyP6dZbcpHJJNRcIYBU1nPY95FzbVfIrJEpsFQfYEdzAgnaQr2kLv6
smkfS1mPtCP4ltantG8kstIhn0oybp3E9Amgr+VExuTkZYmxUo2+1jpmoBnptLfz3ZyChhfbPFZA
sMiCcUoTXAfuts/0QSPxBDFcyE9pELvyC9wfc3xmEizk57w13S5fawTxpL1KNyWar5TsV8E2HTVG
z3WFV8N877eKZvOaS1sMW1jayVczD9UWjLMup1UdhtZ7Azu9OlXOLLguHkdudkETBIT5iCvVbnuq
oXDWn0grblysh6bbPmlyncR9WZi9urYHGxtMEiS6fzNXDWnjqyZYsM+bEfYVPO2mj5DwthI8YLDp
Gx93WexXE106OxARzhbLJz48xwO2y5u04Y+NToLiaqW8NqmrVV/kvf8ZLXNXPQdWp0GQ9VqmT6UI
lP0clqy7J2/I8qpbTQOP4nVhBNV4Nno/rkB1mMSy7PSIgcZezb4e0HR3TC+vx94srafeAGH9CERP
RWIlk2zAqs1MvHGTtR/pIryFn+Hr69JULaQwuBAgrmJ2UgUTdn5sDWmSEizRe6KwCLUXLkHuFwGj
G+qUsHK/kNpZF1UTeBhkSa/32H5dplII00B+fQ2SSBEhVLbGjKoeNRQafPTNNYppiFpNDLFZ5mM9
s6MhNLsKwGv20W6K0Qb368jJh+4j4BNonKGo+/bkJz2nBoW/WyALqPXwXmDXW9pFTR2Qi1anyV3W
QKs/mfaQjfluTPy4OGozCFL4HC2D4sdGldN0Y0d9Lh+lU/XNV8/WQfjNsYqgb2F7SI7/PN1DQsCp
1xH8OK7CDLrDZ+nFIn0IJhWXHtC+KUP7pfFAV6ugGUy5jQjmSw4F0nA8S0L5yBIQL8VzclxEKN7n
JAvy8Mk3Ig8DkbBpU+S5oway3jNXBe+HKajHTavNJZM2qo15zyviM20f27btb9zaT9Q50/D89nNM
p39TASYTR+y4QbuF6SIRJ4/2ZMQn1IOJ+S4ruyy9aVU8m288o6UaSD0UXB3JhGUQs0g6JU460eK5
rpggzVcFZlfnLkZZpUPqQ7zl1arJqro8tFVgnmJripk0EyS+xl/Vu+/9sR/KrZwQwG6KGjv87dR3
DSM0OIQt2icIUneDF9Om1iq3MhShCN1uE2aj3qEORK4RjONH2yH3Gocn2U+pLNaWyEmeNzObl2UL
iiSEZWM6aX3EBVHzCyfHKmnpQsbOgUmgNvRQV5FFkj60fZ9EGVLl3qmZ1ejKUclaiai6Dxy7NY+4
aJ23Xj/Kz77uZH4QJob0hQqAMWXvN+WcfB1sQoTMdZsUTl6sfSI0aowHDZapcO5msXcj8sQOsYcg
D2BvbkMljZ3MlDdiINf0yc2sYkIbY9TAG7JEmtxhqUd3U7UzCeBt3ti8sc00q40IpwaSYiGJ4obM
NiESa9aGGVdFgJW34Xk5T4BMbbVpgnSe5Tpg/ji8Qcwb+sRKVyK2sE+DSGrifTlPKa1ufIydD1/W
Js9C0Vdung0ElJBPEWpOoBrwn/MEJIPxsUSw36/7ym1lzttozvPBmpoxwJ+lJd16x8xTuij+ENXl
m3yMQ+vkTSL+FOeIh4ZtGiRgKmFcFbpZeYE5xMeBoW20t5PSmo+F3Wjj/USu1QBQemLS3kXK9T8x
Wpbj2Y+E0V53gWzBeqG6aVEUVjHP+qBcdmjlh+FbmeJy34nRia1NZySOvjLnMZfAT/Qcr71gQmbI
9w6scG+bJJVuA1mG8kNZS3ZCYAMOMkjSvdvkkIEKNEumXkaNIhsHlZXeVoO20IPj70x2PhAyZ+OE
bksjuhD9ewD8NXEOjT16yKH90IHlVsZkZNARGPt15RoNuTBUgZF6yKe6nt/10galiMkuzN7nFevl
lWyDPrubwDj4O6rIub9Jkenqq1jPGODGafTwtfHBVoeEY6rGk02gTbOkQrkofo0U3dYRJXfqna3e
q8UW9ZiBRyDUs7XrZ+GJtzporUmsw64Y5yMb1Bxe5egaPPB/ith4lms000kPz+9jZFpOdUcYlRWv
i9ywo30/dD6inM6N9NrKmG58zTpWh02fiSm/l/k8BLeurZlvVdEM92hwmeB8S7ys0g+NieUHHQou
9eukSuLwUFB7RTD5Mqupn7pYV9bXroQVj45t7jTeLvhO6GOcKVFvZAe852og3w3WlaVYhezVVDRl
d5JoGOYvLtuzyVZQjMgPK5LP+l0ylHn/fm67BA+omAdML6sELC8YOiazp4kBfb9yCJcUux6p4UNj
d7huIj1Z+MdnFblqlXSZ7DiPR02wyU3NrFx7djg8e10t+Zza1xoYd22FM3tyG8/RGwMPV7UHWCKx
ubOOiOmZ9Tb2ACfF/Xwb+W1o3wQqL8wYMa32mvXUJfgdZqfNaBNFLCLOzeiZOTL9sXWdvQ0JK733
s173G/IzC3+L+tDzPxsL9es+K3h8vw59Qj956zqpD9tBdDI44K6PrgdCYeRT19upB77I1Ao6nguE
zHIdpd/MWJKqTdTZ5SLVsOpi2oiOhAQQVApD5JTY8/gAGqoY3s5A5qOzjccRI6yUbVlt49ye+hMg
Cct/r4YQvMhY8cas/bngNAinqsj3boIkFwBM3OaE7ZnsyJlJsNo7f5wGsYtUaYRnG+dBsk2XQSQZ
K4ZcuFvC04+h4rm+9qeKCK7eL1IG0PCf8mrbloqKqG6tPFtNOe6YeNVLL/GvcF4XzpkSCRFKTiW/
KcPAqh+YyLrqYOddMbwRUdroh2pSF6dvkFcfe1Yf9a4FvR8/NYy+2ydl9NbwXqGJt85W0zYTf225
xcemT4zhtozqbHiXtaH85jX9WN2krojnA7ZiO6Q9Oobj9azLdvpYo50dd24/YxRLlOkbaEZqfGyy
6rP8qA1EGOZq4sQ977JGFC3uCT56P3dtBQ5p1i6brlCFfYT156tbj4mpOqfCsIlKilUdOEizK0IK
cj0l7UflzugnNpM5LM9D1cXdG9gbjT50yrSqtT3TSonX+Bc6C5YhR/1mBVCo7RYblegWpkNeoKes
dSYe/cg0gHKLofDHU6UYnX70YbTOVzVPrP2MxqJ2AUkH4yDNq3jxCsIasOsc4ybSmSxBBkW7+HHA
z5ffzyBei49Fhkz8KOrE5F2URYVHIda6NA5KBkuKjTEn9qlwjS4kaGiCfLB1OeCMn4c+k8nJC9IS
GLl9IQCzEc7bbFZuf6BEKKYvnA9AP9hlTkVix67ObpVZ+c4uB7NZbDUJVBqSzyis+4GjQfjNSPzO
OXc0ldC0U7bpL8MwO8UhkW0cZKyuDgihSg3Ce5ZNncIiTXyZa47rWUi4smJoIKBaDwR0VKLzyyfL
Blqx61yyPOAXEP70vhO9znmPeHdRZHLm/Kar0jCBxsZEZRtwZ6DOH8ohGVi045q7tq0qwp5vHB8O
OVYmO48zzPY5BmtKqsSZri1Hk5pHNhLBWEzEeKHDclbNxwzigDrgWXNJmckL3pp+Zdh9Mn1lQVGs
3A4ECYlJrk4yKIeoncy3g5saHn3vsPS3ZeGSbWCSlRbdh2k/VcNmHNNguvJKlrp9U5eLzRiY9nhl
eiJwVoWPc+8G3UNqX+HxMQJCdZCucvIuc+8+VXYUYhkLgm6DbtV3VovReNyoeEJIZLSTNVM2+vgF
w9FFM5v4oD8o9gwfbUfaCFywLtMGXBpqVtM+7LS1sGKnLhePBTHU3smwqrb/OOagR25mp5uCRziP
c/spsFjtjjAfbPOqI/R43GQhLLaNIUnd2UBlmYl2nMoSSG7YupN5FEmept/illL62qpAI+9p0ZXR
vcpF2H2Q6NnghYa6fCZ3A1/kmNgFcBPHAZ+2YdWx23E9F2UfzKswzYd6bYRmNhSrOOqQ8aFUd7qT
62iU6uuskc3wZU6AM/QrK4099PtssPgAnMRD5htPs+YgLILKqO4zPEfqaKuMkVsYTRN6P3hPHclY
MVHhNrk8NThms+pl/N5MExOmmy8GoNaeKuhL3Fa9XSAm5qCKUN+zEsTwTgnABeudPcAC07pv3yVD
ojM0LIEPUpda2Zpa6wCNTSmTVAJ0Sl9EbwDUg5w/jDK5Fgb9O4dnwg7L90Fc2/6VOwAozIgK6w3Z
UMtHUm5cM/Hk1WjYRUuAQ1UD2eoR/zn+ahwSQ+fbKfd7gkgjgexrx6EWLJOkvg3bD9UcGCXm0xQY
m06sOLmdPD+yDtow1XAQKNi9T2Yfh/0RvYCBCd9lrY33oWZoREu4J5D2zmhrJ3kKVDJ1Zwk4CYlx
m7swaFesRIIKwe3T5mPh1ZKds3Z9eBJUccaaZwZZdKVThTgmRjhHdFgiGiYSjWKJCxot9dknKQKg
ZU6ld11NpZIfTBQsQFVqTw3VOpkdBOellRu5QS2fkUdP/ESdbGw6rvXzZJoo+w2+AA1XJwGSBsek
mj7MouMhLF0LR3/SmS15DmVKCOc+xIbCg2zR7Nt3aPflpyCIsA2TNp3bzWr2QBQj6kcZBjozJhtg
3LfV1DuPqEiJLFnHOXHI9x1nxXDVWoQf3vZeJ9UWV4Kpn5jOyxHLRB6bM779ogUW7dJWjw5mrSxB
XMiSUm5nSdhfkyRgpnfkjon2wDHaMfeqmUwoJ4EIW2ihTO/vtV1a4tbWaJx2NnxD+zqMSiEwVaVh
dSYNuqk3Ixt0cG4QcUhy6kk1za4nV/EPQmAv43kcatch4q2Vvhr3hu/3HHKN2Iyxe1RmJkITIV8q
8AsE4WxZoE9Z1gikSCV7WcSgInubJrKa4YATfyppPql125nzEzXFiIUJImB9E6EiUJ9l0EGvX1O5
muI5Qns/YwoLA/ONm+YhNrsu8twHeOgBmLAQTBUbwAiQZN155aCsjUsecMWZ0S19vfUq4YU0aToO
1fSfRnQpfqOCnSVLjSchRJqVuyc3d0rvQxKz2X7wiwmyz5a3rdOf3TkL+jcpR5eaThjv/pxvOtUE
ULMy33IagoiKzg5g4OA/fXBcs/Q+0QzjzdvQGi6MN0Hg0SFbwYJO6KCUsxCyObnERKoPkc1xDSc1
QkoruS+7GpTumS8/6fbQmOB4/Dd5Pvpd+cSyPEQzXI82t3YKmni/DnMsy9uU4US9T5K0qIa1P8GB
9eUhCyVwaeLVDFKUTlVXBKNtr0PcJ1qv4pbrfauU1NFbDsNwbzEJZBWtv9RWjBFdczbegFcv+zUE
Hjv8WCDDnY/xLF31IaRXQsBHjgRonQJ4m9bx6OTzGy9Pg+xkcA/G900UzRxqJ3xq8LfYBsqVdnBh
ylWc62D+yq6aZPWaoN6xghRvlz47oisLz2VsZTlRToOGkvmLIrCif9tJIJknU8TxdOS5HbJ3FLN5
8UDzyYXSOo+B1uvQymX+pXb7rr4STjSHTwnyYBvbgp7VdedQs9xDqvSdDFdRBUOXTkKciacyCVuJ
G4pUOlyYmKb7ZGemMTU3baHa0mevrJDErBlO5gG5yMoT6ftUe3H5VtLkQKFaxFnpXHtT6/B4OPRQ
2609uhGf4E116z54Nm59iFW+1VlPregHpThTzhKaTNHQHsP51RO9OjJ+GcM23CNdTuWuDkE3W49D
UEVOuXGAng+Mm6I268SNC3Pbto52PmZ6/JhXoW1slMu9DsmBrMpx27G4F9lm6LoB4xl2mKE7G02Y
xQGMvy7nt9kpPQXgTk0bJuOe6NdUHA3FVRKbzBjNMt57iTMX5qn107rcAOEBSE7URizro+s4nboL
CVpza5YndBm0Of06KK5ZtsfxoZQBOJrKmQQJHqNbcIQ22HBvE7aE4aERKAmr09xEXf3uMlH4v9Z8
/T9Scy1ayN+Lud7EX/9t9Sn+VHxqflRzLf/SdzGX4Vt/oYhySBanH0NIyDJqGb427X/+uyHFXwD/
HJpj5NLwDxZnzT/kXJb/l7Vo83EVUFlLlqP/kXNZ4q/AtIUbWIhVzWAJSLto5aKv1d33YWrz4r//
KLd64djA9ELYMwFewiHWfNGUvZinVZYFSqZDKJ7gWdxKPM7vAs45V0W4lNIa3pmqMQkDsXfr1rwK
VT1DH671naypWwg1DpgSNelJ+7Rw7P4EIvEKiNvaFGn8luIGqE9CcmjldfGBodIH0pwEoMC4eCI3
pq4x9sB9db0SfkpaAT5kDmLvSV+Ee6LzaVXM5StT5p9nu5cfbAUOVTshh+TDvrQrqYqDRkIPivZX
HZwBy2GEH/ED6DbzVzCUtj88D/+44D9eYFP8PGO7fKBj/hdp57XkNpas6ydCBLy5JUCAZHmrKt0w
JLUa3ns8/fmg2WeaBXITMbMvOqJ7plvJheVyZf5mxkQbkHpQFF584QgXvjzO65gHLAZLRWF0FHkx
32qn3L9NM5Rbhyz9VEweG+hWGptAC36YNchMfTIQbzEdOWtcTS1tVeEVNcY7LVI/8yLZDm3yKiMS
bqcU47el2HTvItfz2NavaJa4BlQ2m5p765TpdOB+PFS9+PM4Gb1TI7xFHUSgCJ1IGwr8OMfworuJ
DQx1sICv33lmp7/F2eWWwmW+leQCh4UGnySh4jXWqfrb0Spvu1T3cDNWNsYIwV0DXUHjx0uxA+Bt
+QuLEHtM0dJF81v3YrqYL7RcEkQNSCBV5A6e9dzqH4a0fppig9L3YAUUiKhh9IJYbCtzNH8EU9NB
PTTCjYLg8kYM8skNaevczjBcGs0hjiC4ID9gujpsDRCHh26g3dL2xaECiv+sUm52AEyXP3JNi77L
ObLRx1hHZtsXWZpGo8j0e3rafqOWbuIGmwMJEjk6BXG4jYFr3IpT0LuaMvH4lKtmX5YmapotTgjN
WKaHfBCkuXaM5GcZ4zm2snj+eBX/A4lg8XB4GMB+LQyjZOr6i3bwRG9wVpkI3WMYm29KUYDzCIp9
kNVv1Qxkow3Ic8vsM0Af4cwaVASuAkn9LbUweehtiW5W0y1Sa3QEsqHXcOxT7oS+xQW2DzqHZOqu
npqaDarR+0W72fa7wrfN8XhLH4CekgDzb2+YqFRhc/wNTv2nklVPUWP8NWoKckRj8h7U0zaArEC9
eUJjsjePO7MpnwZ1vOf48yPUbQYTURWxvLc04wXlsJ9lzK0rl5TmGwH4xtSiJ86hFxEOjuZxbLca
omHoi/T0ePTUf9A141MJfGh3R8At02jBetcB1TwOZqvt8yO37aZr+l9xk6DREskmzmSTcuBivgcv
4vRBpUD+jmWkRJXxJcQGOLLFEY16cp3RzmpTvBVjvf6Q0cGzpyQVHaSdf+Vw7R3gidKeR+BnK5Uv
YintYH0dKHqMrqKP+auFaWwUyOWGpXEX8n5ESVX83gZFxGu/gZVXKe+6nEIHVo+3VOIL1OYaHkpK
Y0tpMDC8YXLqIYVLPD9pciVVkdzIJpx1ovqhRsPcKVRWcV5C4Jk02NYF6heHtDTVXWaEsdeNVnJA
i1tArrAX9hSMH+TkGN4dpeQz9hNe7EBY7BZn9+ckxkSEto0/V+BHJ1Kk2Guzkn53U4QvRzA9XqOn
+9aC46BMDf6iheF70YQXVVhT2D1STt/4YfY+6CgryuYQfwYBTYowmuTbvPGRLD4K4SZTqtGrg3wf
h3QComBG3RblPj7GP8ccaS1TSFWnkHhGA6X4FAPLC+SjXdUR6W4bfRRoAjjz0UQV1U+gO5rqHhfC
lk1KS9EwY6xVIhH9F4O2fBUI+FbBLrWk+md4rAJHbtmsBXJinpAmaPmN+8bQW5sWv/SAdUX9mQQ9
jbej+IvDsLvVqLzcdxFPiskSBxtXg/y7UKZHT82wN4KC26/ALr5CV/51IUDqgIugAvKW/xBqTxBj
WlmFY4r5JDz3hyz06XmUm6JlsEn+pqYcQ30a768fJGchsU+jKqZQewK6Dd3qK0jNqgZgcKoYoAcy
bjTd/JtG0r6e/p4qzMowvoxS6+56xAWYaz65ZJl4Il7sXH2SvEAeod8aKHjAR24RVk+I2SGPilNj
O+4pod/lyiPN07uhrbc+q+B66LMb3pC5aA15JiKRO/1JeU6+bz2I6SiiCOyqIogqBFSn5hk/RgvN
0uuBvmJ0/gzRxCICyrAia8bZzZ6h1q2rApqquaI6Fb3TULxvw2AlYZHOJw9MP+RFhM8MsrTleNAi
N0pZKwpXCHM3mG4SkqdWrx3QKtRZ3dJ6bbXRFbJkj0EZWgrJjSjlDxJSgbI4bUvD4F7TvvVDfrg+
fPkr6GseP5wkWFd8YmteXIvMRrCGqRdCfC1AiR+wQjE2FKx2cY2uiZyXv2WU6dJqfGtKKkwwk5sW
9VFstAsLOdr0Ful/p8W2T+7yh6ovnqmd71HQbAC5GHbiDygrUrMqI9HrItVDtOBI4eP6CCTy8hPE
4b9GwM0BIFI0NFq2i31BF8QMWxAOLsocjx2OffTu5fnxRrWLqw+RtJrNOY3kGpjL7uVwtLlgV37F
+XqdrWthoEH4NHkAzwnkyXqN2g47XEoRLmnVxqIWMY17WX2vx7+uj/bSdJ3GUb/G8WswU00/D7b8
6JvExnFSLyhMl48JApP/eSxWh8T2sCzILIvdT+J/xEWPpYG55v1UyVgCklSEwe9GirchsmDXw4Hs
uTCTmFmSY0OZ46W1CDgMcVPISL674xSPWGolgn+HYk3hJuW8L/L7rkEGt6nIYylsYNM11ZknzBpC
QGzupkB3DJopaBK+WW0R3dACa2/iOKQaTxsxpVO0yVsR8lUWHR00oOB7owq5KczoIDdN6WgDFgoV
Pe1nQGfmW9b5GT7agKoBMEzh+DboZUGpP+5uhYaMWDVrS9mg4X+P6lJlKwXizKGoGgcO6pTOkJy5
Ymx2SLboVOVJtR2J0/StTlTTlUDn27P5WDFyghrdExAThOKYVzGJn9SaRHsTl9adFePIQ7dAhhfg
tzKSJJS6i4IKulq89MX4OMDt6FGsV5X6u5EH4aZO+ydj1odXu9uU/wL+2BMvgm+9JoMfxVorn7Dw
koWPtju6AV41HO/bFPhNoGhvppI8gl54H9rqgWX2fDQ0x8+KyOnz/M7vSTsmph3pqOdhFJCg035k
9PKR6ZF3sabZtZLeaH1/HzYGOvn+vRAVgPwo9NZFj4J4pyLpOvw0BPmjivTGBYJVOq3azTJr+A2P
oYjrY4ab0aSQoQiVbCLlguoWNufPjQI1Oon6xKMuj5FDPX0YeVRAnSk/zTFDLnrS7Yxe7CZUjqgO
jtbvsvFdJHF+9hRcNjGUwK4EHDVFqHhRkFE7mt7Y9uK8R/s7K4SPLh74JTrgO21SX9EcdUBYeDKK
qw12d1aijdsuR+2zSHD2ACmRObVq3jdZdgCNjvCBrqMsYQCFj9MRkZgCofDCLG+NXrwpKHbi6RJ9
NIHwV5XgPjJO5Yc0ak7RxAee6mh9gzLJqiawDTFAnxPXLrEGiyDfZGRXuOuhRy57HEEHq1Je5Dbc
5lLmxkF1IxUTzzqlpzOhC48wyJ4rxBKzUEbYbNqqqfHmF2N/m0d9uKES/kI1/kbvpnscIN9gz+yC
uNolGri9lKaR0CDdihxZIQkAwlBmzDAozyT8I2Cni2O+mzJghaaZ/WppE6Z68hOov6cjrZ+AGgYt
E+8wtULbdeBhWdYwgNW/80L54Gs/mEpK51zZJ2hzdfJ0LyecxH4velYgzR1g+fPYS44uors1GpM7
pcVTLKH73Fc8W0L1L4tHGvf4Pm77fQVAdAzpHKplexta9S5qFTy2cQVQI8jHdHRQrOl3iJgeBBya
JiF8sXgRKkPxvVNnwXgFmNYRn0A6Tg39UOSVhWEnBIbkjTWKPInu79XxuJMn0l7FTHfBUH0YVXxn
dB1+cqr5DMAGcYzsAMgVgxHxtcAyVkYGFxpy6dCWcMQseYyMpnFVnEU2dZ78LkNEvMRym2ryoYgt
JJPoWLswDvJdRZdqk9H93cSVXNtlpD91s1Cs3mONhQvrXm9qTAb0YV/WdBpnR1w6w1jpQLGgudFF
7+gTvhmWRCOsSZ8B1YGL06HDDpgrVexAXDtqzoQIECZ2NjZqGvln2OnZe4WnLiYJ0t9dowM8sEDr
j6IZ7MOy9cjBWiTep/xmrNAuGwIcBWGuoPEhxYcGF6O7vB3ibRaNrxROBDvS5Ft5yG5qzfocoz51
Qz2iKCw3t1SF/wr8PLPHXjCweWwOSRn9blIu6bKvMQqgb4suE3T8Y5HfCTCJbvmd2g7JhNiuAj/x
1HL8OwG3n1po12XKXVkar23XviVa3G804ICIyvSJM4QpFfHBd6Y62MWYKpIAKK5eJi1cPv3Wiqt7
/qS92Blv4GZv8l59kSVsIRN5vNM4FB6Q0qB7NiIFB8rjh9rrL35QcwMNHA6JFOK4h9Tazy6rvpch
ulhx3tHyG/T3Hk13myLM+AxX7K5EwA/DiW7lirx0+6MpgzILaaRM8evr7Y9hq1i3SYBX8pDtpTJw
EH535FF5GEoVAHjsXb+RF6I6/0qtTuPNqddJVjNphnVEd7t024AuevUYU5hI/Y9w+NS6xomE6IEn
590M942KFSrOpdhcRxKMb8p8aPss0jqwqD2427R0w4JnfYcgblq78VwhwF17E+bWbcXKrfpsU0qI
0hbN5/XBz5nU16oNYWWFnwBf9vy5BUdEUlNRp6oCaqBRvyvd8/UA8llR0dDR/dBl9JYs3ZSsRc7o
C4KRdJrUuMJutHmq2omD6xTCp2Qn/UZ/bDa0ue4BQ25IvQ74sG+PW/l7I628Tc5fQPwMi5SLjqAK
N3nxAugLHOSro4J7orFXjp/58S4Znq4P9cLzB1mpuTwN9Zla9bJCbQ4jRhyz+QfeFM48ULBMihNu
A6fbDLa5oSV1Kzt0mHZrzBzpfM98Ca0tmHE5BFhwqoSeHo532kfAmbltvgFe5tuKLv/z342dPlAY
Wtmr5+vna9zFXpVHTHLkOW4nP3fVjQb0fOWjXpq4k4+qLXanhodKSXu0dQeXekz7I3P8rWAPdvza
HYSndj94hRetHAl/JAq+bgsaFrwYRUQtEDwz5s99eiTER0BuOsMK9oYT7CVXus1cyy09bRdqm/Iu
fgOA99I6FKZucJR7a+rN8IYszHG7Mvp5WV77IfOL++SHxJrcgeqbR18Ie6Gp2llrZhfVqkzDQf1d
4iGCDf12xGlWCaXvjajGG9LO34WZ/uqMCG+yo3gPFXfLg+oJGAbAGXPlsXbh0U8Rg6+F8pXFeb1Y
ArllCKlW8n7BEuMwlBnXzMdQVAi+/UzSygZgsLIkzlcEr3jNonCC4ojBQ/TrN6E6pMhI2RRuEbwd
ww9Ee+xy/I9YaP9zJ1DN1hRuIU6uxQKwFPoa+IuVbgVnxdd+1sF/xoc/j7CYWXXAT6wb5wj9AB/j
vo5+6Eqy8rg9/1SsY9QWuEwBDqjLuWkMDKtpbbdu7H/0FSBQ7OTE5OP6Ir10BpwGWezQbqynOvYx
nEs660aB8YPc5Mo+0C7GAAYHOJG/WGtf59yMtFwi+QW820jPUjyVZFSkgRNFqE1XJL9aYXiF+XoL
lrugji1aqB634OBk8b4QK1wMsK++oTj8SzHa3suRU7VbtDnhKc81fUulzBMrDvW4rdyy6/X6vezy
H7qY7Y8iVK8Qr+9NLR63qEk4+AX+BixjV13zuwfIo2BY1taYiQmTyRtiPHri2FVIRMGJioPpRzBb
/Q4GtwHQMNl4EGBnYY3dHW1FUT+Ahx2MrkRzt7xVZOtHP8rtthnQprw+SxeXAnkru2P+hssVHcFO
0FNt5CRB7DLMNNe00P9tV/KJC3UqVtxJmMWy7gq9r7RY5EJw/V0nOODoyO29bqvZernlLWM418f1
Z+rPjsiTiIvjAKDYJNeZxMAqnO1rRbkDq273hep1yuCpkZzx5ghCLx4bYVvqtB2q8mHw0Qjwu/rb
VCPSDwL0ZRJzAane4RFMz10k17CHG/8lS+T367/30lVNwVflqETYzoCV8HUp97XVZDpdZtcaxddK
5hUraA7id8HexJmv79RDCq5EOZavcZ48TIHg+Yb5jNBTBN8BA4i4VBOcKoUX1Omfr/+2C1kEJVLT
QIZIpzS1lE7RRlMs0ftraY+J4cFs6/cYyeFNkXaVHeLYNhugCiun+aWYqPcZBksTxbJlwb81u3oo
8Fl1re6mVNKtmJXbxCooRlF0jbSVaBe//mm4ucR5cqGKqiDGdFVbV4+bN8uAeFQE3yi43RWjCWhX
x2csqJ+joNqXfg3YFNSPIdxrMMnQjkJOCt2E/ZhhSjzGK/eodGGHyux4egGsC/Gseq5I4SSXAbac
0wu6XS5yylSYfwZubFNpkWx8MrzQGddqupe//z9R55P35IOMSCWU+MC0roA9LYhDLwQ+S5JjBJVj
HH9fX2DnBWQeAidDnD/BSbC+rDPgRgwxATKbFo8QB4DtNV4a/+dJApEoFKJRqtOaXlb8WykelCMQ
XdwG8ftSqJb/UqRiZTWdpz5fghiLrBtvmxTuRdS5SFA26Uck4/3BY98cqcjPZjuRvnKfL2QI56xB
l7nGLU0HVoPY4SIvwXny2MHp6FwYvVS6DOzqnMjVHw273AsqWDEeGjC87NCJHzV7PTO+cA9/ib84
3tUcukbe8lmN435sPtPxuPJJL22C0wEuTvMjto+ZPBBARr890w55jS/22p0hXVqHJ1GWYgDlBIHS
z2PW4T58Vu14GzxQWoQNfIOzBVm9gGD7Bn0DY399/c+/fnFXnX4+fZHGqFRchjZl+kxEX9CR8o5F
+y3jFhYL6z4f0rtar16rLn69HnZl1nT567YzEuz0cK/tAOegy6lSLVwT3LjQRP2yMPXFraZZdYn1
DfOG/qjn72qvuVG8do+c+u76WKS1wcz//8kZovcISkLR7txon9+TO/tP2YtxXzqIy9vHm+575uGo
cD3m2rQtji1RjNNSxbndFQ/Y4u6aXbyXtuJudWjzPFxbHovLaWhl2Uoi4iCXva0epZ1/Z93NJz/S
5y/m9vqgLh38cFRNsBoK/JJlYSZNCURzja1c9Zsy+OjxKT222s7U9plqrnxB+fKO+yfaYtZi9MHl
Vks7jDf0bylqR0JVvquz26IWpQJ1ftjc4Jl/KzVNmhgYqVROwZZa9c4suh0UHhoJzY/cmN5zDa16
ZAfoGwwvQije+kL5qvrRB4VlYdNgLO/KUfpYdvrT9Q928WiyQEYCy6bDvdy81MrgpbUMYexA/hjR
Uw15MqrUFZWVS+sb9VYTPACnvLa8uYpWHunJFYRJXlrlRgVRdn0cl3J0ClQ6G1bWJAuR2K87aJRQ
bGqOfefW28FJKHd7GFfM9alb002eVlf1pVvyNNzi9AH6fJTxpZhX9eDIdr0pPXxDfqZbDD1qm0bY
nxur07HvtOUV6etLO/c09uJYgsYAcVrvWOSdYs+ut6W0lVnoQfWOVpyDuoiDmZR7/QNfnMGT77tY
6zKeNqjkM2DIILOi+CbpX/9vERYHUhSMfoGWJw7usYCBe+zoU/fX9RCXamBfVsniMJJRCZMBN3Su
+mTd6l72aLmZudFu9e+mJznSLrwbvik8or5bdroXDsejQxLXWLa4W7uu/5gLLM/F01lcZD35iAa7
KTNc3nS3UWonv2A38PzHCukp90IPMUMWUYdKu21+9A+IviJVsXJcXpxUascIRIA/PoPQjArsoKDj
c0R1ZGfKZwaY9PoXv3S+aP9E+AMcOLnYoNboRq/PEYzf2vCXJt2hzrhyDl+8PU+DLPY+NjLG0Acj
GQg+eU6K2rFD9uPG3i+lcoct5DZ3bfr+vGjPpu9kYIsDYOqsqrSgF//rWtvjXGbjne6pm2Fbflar
1duL2Z2m83ylD8zDeZkkZ9YgowgjEu+pc9utuFWCDS2V4jN+AkT4q9v6otvY8jfImP/FDIIgs0C7
g7Va4uVwrzbDEq8Td9L831oEDbc9brO4+309zMVkCw3yf8dZbE0t19FAgADpShgS2tMgvhWxRA1L
BlUFJxjzmLq5kcMCwOXwCQil8a7/gEupg2aAm5sNQeZK+dcLpIuqEQy+TIknFX+nqM9s+pnIVUrC
g4L5YyRpKwEvPtvBA3IlmlRNqDN/jdjPp3jVoQIgHsKdMDm4VHaPiQM0ll0PoOJD8PC7Gw4xB5UX
rWyai8M9Cb549AwT2izUlTo3UIdbIPkYWKNmcyNLOFXnQSY4qdBKK8fN5UvaBCfEQqJpdVYXyQoc
kDNrfun1W6qV3kzO3GKNepA3mWetnPYXiw+QBP8dbrGk5EBpxXEkXLntHOzcantGzxdb4d3vNtX9
XHpIchfm51oHaXWgi6nVgEonjUHkuWJ4fJ+7O2gG2fEnNSd3rbNz+fw7GediLmGU5lEqm51bUWIZ
Yc2bnH6o+2wkG7x4ucGZQ3DWst8LbV44MydR5zTl5Gjn3Yd0i0ZU8dDtjRsW70bxqntxE2zXnphr
33NZlMBZyPADBBh4H2WvkpM4wYu6xynUbh+rt7Vb8eKd9c/AltqfSTVMo14zeZk1bRs1vUFcBGdT
cUVDb3VQiyuk1g0rlab/GRSG9zv6bxvzA8duW3D+u/3+772whDki15RHlWJwd/Q4whRvVRg5Tbo/
tlDY4nBlaBcz1JMvOOcdJ0ujT8U4QMsEFR3zo4YwZ4TO0XyMpAa8B5nO6NtDvKZhfPlA+2eA86ye
xLSiqPcNiKpuUSh2EX/KRQvWurBD9YHq58qleJY4mbqugHPWuCywgdAWlwUycqGYaapEowtrd50T
G6T89fvo7PTiSqBJJwMZB9ysndXUhbEorGn2c6rM6aGu5Tsr71vYPCPAKl+tfuZJrjhSXWLbWkzG
IRCP1iciBDM5J1QfBTBxdC0p+bZrT4Gzi2u+rHBs0OgkQ4BD1vzrp47GARPcogQO3eYf1IYKBPkw
mUYlxkWIS4dv7L83cuqAwdql2EzasRL8rRqjYJf1xOvBCkHadlqy1eVy2hY1MI3r3275OoOqI4Ln
hViH9B+I1MX0pKhItUeVPqSRP2T99I5weuTDdgvvISq56GWsxJsvktNkcI5H+oy+GtrxgHsWx313
1KJyikC8VDCW8U2HW1KM6VYrRQPPu6BaWxrzybCMpyqSCrOevBdawdcJGIRgso5Up9z2oHvHA7Tj
rTFthgMOntvKq/q1ePP3uhLvT+52srfQM7LwVW1KrjNDsQ0wA8rz+GA8+Y+6Gz0dbe31+vwpc8a+
DPgnMUJMD1DxkniFPm+IwFpXuoPU+DaCU7+wqLkxJ2VwM9+PPLRHrCe97OLdJEKwH4Yj+hzDsbCt
QledQUYMGgJThEzILCLYSHYBUnMCmbQzwLVvsijSX9i69VOdWKXX57gl+VJ3C6bTTeIs9EQLqbvB
kPxXNLKEfXGkuFi3Su9cH+fyGJnXzekwFxd3Ftc13fq2xMa8gHenyKBAx931GBfWpqqo7FVVpPQC
cOnrWkEVoAy1CGSBWDcc/M9D8wjZcBOmH9fjLG9NxqJSc9NUoKwwLpdt+bDx61iWDIC9QbNTKsPT
E/NZLI3f18Msj/k5DEk6xSqRPP0MxRIjUdlIFcPR8tc22bemvK2EW46DTZGtpXGXPt1prMX0VLTP
Aim0CndS/2rAxsKH2qmAZWtpjQpxYSEArcKCUAYwh8nRYpLQDEWCAblAV/efwo5W7X8xOad//nyg
nGzgdoxwmcz48xPtnX7VxsD0HHGLtXPiwrkEUgxGM+k9K2F5Lvl6n0yhweS0sFFQOHKiaJ/2D1r/
Kxh2OcZEwJnJrbyEOyzw/76+MqQ/HY7FqQGlG5AaRhvA4patXr0+ZhiDFaUrYNo1YigGRXUstmGS
JhtoBcPDMSmETY9Gyi3MsLtAyrwCT+i9An6ohq2wqQFO2SXiuLAEsU3dIJ87YuAYYJ83zCZdTdUA
nJHwnmVtj5GP9KfWfdTQ2JrheFPLmOCKHUQLJXBFrf+MoXJGyfBOO//JGI8f+GncDnTqD/6A/bsE
/+AoB50tB/KPMhn/CivlCS/SR3AduB4PB1nsfyCRF27ioYEkRr8WdVi9gyYOj7SQ0BxKkjiED27Z
mlhtRbz4tkMuFG7Ov7FDUuoNdTTZBqkIfA5QySPuL/HW4g29UdNKuMljdFatchthebi1GqRvAtXf
A84fN5FilQ/d5Ju7Kh2Kg4Fx716zhB+yWLkdDdXbeKqKva6n7UaF0yCIgAAjYXwsrEzeDZqUeKjS
VpDP6MFOVSXBlBCdKWnEu0bKaemBev0xVKm2MaOUYmlXNbaYlw8ainD3phS+IPW1x0Xa02Zh0zoE
Xa1Wx4B/h5s1gI8hTBkLrLaeg6S/7Sdjl+fDY2pOr9lU3wDVx5l++JU2BvTOvnryrewtS9IPMRED
uxdSx9Sr2fsd6Y5UDRzVmJ1m+8r0sEAUYCgoQJ+jdJsH2qPv1+4ggDaPjNopA54bitY5WlWKm0SM
dkKSBxuhV/1tbKYe2pR3hln+RFJ8KynBt0GChCrrH1UF4Tc9Hl3cUTXPtyRbbDLXiIPsUw/00hn1
YRuP8rgR9fYDGWbJjjpd55ci9IlamLQBCZX95ykLbCRLl0xD0c/PUaOd5Arnqwr/pIOM/2BTCYjj
ghC3TPf6vjw/2zQuOWQWLDDBIhZfX8+elFdiVuvoYaKU4SGW51Xiyul2VowD3EEIilOqhVGFueTo
QSNJ/SzrehcC9OTKdmArP+cXd4JnoJ0666+ps8fvn4gyBto0m3CEWmKcqbyDnebI5skt2s1r65l7
TNVuu7v1Ss3F73cSar6lTs7uKkLnG2pG78p++Zripx5LytoHPD+4+YAnMRYJrKnEgYria++Oh37b
7TPHiuxiB37CG+76n8rn9RVxeb5Owi0u1izEz+xYMSQwIa0tb6VdR+l7W2y7re4WdzLA/JWQ59nJ
1wEuMmaBd0KbCUREinwnh8ZeF6SXWh/310d2ljEoPDo0tiNpijTf5l/nKm4CP0z6LvKAvGyM8rXX
7zNB8VIW4vVAZ8UD6EhfIi0GJJnDsZZqfHQap3MESlszJHvy8n3uZJ62Mqyzr/c1mLLAhIiTOODO
QDDktzZ+fC9Y3/J+5ZhYi7FIgY74aee4GDKgIL9tcI/NtWirh2u2fme7aTGURSY0tamEwA9hxiMS
0jLKruP2+tSsRZgfUyf7tSlFpCmiPvJi3rVC/FGon9cDzFP7Jc1ZDGH+AScBejrBiaY1kWcMkm1U
Jvnoe8X7z6+fZOv3rGCVrfXm1kLOk3cSshFaUQshK3nR/g8OYof8p7fe5Vj7dIujrheLItYSPp1k
6nYkQk4Z16ix52WVxddbHHV0UdRJQufAq7fxfeOCD7uvN5FzdNRN0zuiM18X5e76jK3t1tk67vT7
jVgKTGnHlEGlvoeIqTjTLvg5w5qCaoNOs3M93soxpMzTeTJdYzvQ6ZiXYJTcGum+/pSnW3O1CnFW
Ffj6JZdOxig8Tz32MHiIbrJ9et963Y12l+4VW3ZCx3JWDWpWTohli/9o1FqtZYyqQ2sOIQUYbvvW
k7I97DduEReFgex75/mOtvI5z3pTi8NWXRwavdhUHdKDrJkKMghKKhU9EtURNR+dEzZCWd0FWZdv
EOd1EYHxrs/mebKx+NCLE4XkaQpLhdUzHoY/Z31u6/veVV15166s1LVvvDhbwK2CH9X5xnnznIMx
D4SX2ni6Pp6VXa4uDpMU5d++aolh6ZOjd4aTtysIiTNthOWELQ4SiNpdkgQszc5N7wGbFG7gypk9
87IUp/9t3OResQ1CskM4HTvxvrJ9N7IbJ9uigCD/XOvQnBUtFhO4OHOMpqlyrWcCcYlDT7W3y2HX
oeuDxGyar5quniVzi2iLwyYetSbIUgY/pwZ5van1DUeOeAhu5T9QL8E+7hCCaGem9qb7UTyNt6Cx
3P+0jbKcg8UhlI1i2RUmg8YM2RgtWzq+oCq6sjVX1tKSI0YRegB6SxDMaR5jP7zxi/z1+nJdOUy1
RWKi+UKKXjCbP639bxgO3ciolsL4N3njrTUxzlp5i4+2ZIZZI/W1RkdsvaJDKjn+Tbjtvhnb4t10
xd1L5ukrO2Vlvy8bGW3T4RKcsFaC9qD07yUaC1AGrn/AtePzDxHm5DoqlNlgRPyTPaTPhZt6k1fu
jzfrz7K10SxOFuilcaTNOWQlGRT+Z0Fk47bESnFlQPMOupKBLQ2cDA1ZVLnmBGsc4SGBqXyDH1Ow
JWdxqKT86D+qH9W0hRLuZPZaI++8+/J1ey+RIIWqDFVRs0SQfnvCT8KLk/YHZe2fg9LeofWFDkwX
3XXoo6IKNru6lw8q3YgNeuM2fu+u0tWufNRuY6DkKzN98fsjMmxg0E7/RV8cu1qJhFmmTvNPe2rA
UY1KsjG1levj8gc4ibI4TcMmSDAVnTfkuJG9dht9+hZv8PnrH53Ozkq7+zvJPXlT2GsH+eWr+CT2
4mwVsya2UD2eZ15yo48Z8tNs8ltlmw2btVfXxVvjJNbiAEXywCyNiFjC8KgIb8f01vKf1OkjVpOV
eTtDF/05dv4JddZf7+W4wvIn8nq7a2317/pvI98EsH31/aRtxtbu+If3ubk0Rdvrm2lllMtue6SF
mCIhyerl6fjAUtY2AphJLChuJyHxwlGR1wa7FKtZnrGLORyT6ajI/nwc4YKTNSVqNO+FhYZjD1YT
IplfOjHF1TYO/o+X1WJCkUqpLRwmeAUEFKZwScmNwLv+Nc/42ovBLVkAmByB5ZPnI9Ap5I0GOfYv
Wcc6cktjZu971VZGCOCXBNcQkkXuNd5aBjkP4srZuOw34QTRULDlbFT/QOZjT/HmdbO2Ey8eNf9U
Wpbw/wpXjT7z+ZZKK20i/90of3bpmqvn2nW8ZAAcrViXIoH0gifHuC2fMyeEaLBBmc9JH4WD9Y40
5FplZ+VyWfpxdmajK7CX5r1Itg8gFMuKfzVdBdHW7uLXo0zW5tuxI3zGziqyWb40fzoNNnQF8Ltf
4uCOam8qos9+VL+P9rg1bhCv/jWglLzJXd9ZQzlcHOxJtDm/O0kNYMCWRWcyWG3M7NR6T9NHU3rR
s89uoAeTrpGbziuP8+V5Em+RIWAygwR5yuqcIWHmIbDDg3+HoP69so3d9mZtMv9Uns92w0m8xY2I
o11fHY9c1jPiLfmsf0isIMQz/af+DmOnD8utHpWbZmc9xY/9y3ib4P927/MqmROHeJM61p6/96KD
9nj9oLiY1Z78sMUlKiWjIkQGP0zrOHG7G9FHR7L+mJsT1wP9L598BoyIM4plqVIhj+hRRtE8xS8D
aLj4gFCtBkhtIzzlzrjLd8dp7YS/eDjo/w65rFeGcTwOIv01z8KKzneyveGG21DdVD8Nexg3Ol0C
u6g3lbeqbXD5s/4TefFYOGI1Z2kV62tmu6h2beOEsoUtHNrD4fjS88Dsd7Wx0d+uf+SLz6CTAc+b
+mQbHfWuF4a5NKJxncV05fx0Jeu6+ElR8wcmjhzimXiAESkIz86V7Ti8i4PWbpvDFMn/zQV5EmRx
M0dSN0xDTpBQgvCiPvrjWmXsf0ng/hnH4g4eQx1JdhyZPFTenAAFokqPgCtkoNJkW8ufrRLd7HKL
GYkNBmRlfJdznf8fnCT56zRFg8RbVZ1T9ym6Lw20ZDVpP3W6l1f5DhzU9vqquD5nxlJ0iHGo2EBw
R6aWtjUFbHOD5mAO/YrY6FqYxeKT60QwI51ZQ4MZjR+E0MpniOcr58halEURLEMO0CwRFvCG2rf9
o+bEys8iWuMSrEVZ3Eexjxt7njGWjAaOORo2M+VhgbqyEC4nFv9e6cayf6iOU9KqDXEqoXqGu+BO
+JcoXX/Ta/pPbaQwo7edrcv0jbGJqivFVbLpVv9/pF3Hcuy4kv0iRhD03NKWlzf3bhjXid57fv0c
qN+0KIivMNO90UK1SALITCTSnKPFN+gG4y1602mtPoa9pAIT1GIy9EQTv8/1hLZBkLcg8w4UWY5n
5m0vc+vMk1yWkgoDmKVvC4wv6U7JzOv+4wlhvEgcdw3wCLC3oHN20L7oVSKmouLkX66F8SRdEIFG
jhbF5PxbBIjnMnmSQUd93YSpvn2JHz6Ohu28C8F11ok9hKTmQ4BueUG4vy5guzSxksDcWKBircUw
wm4hQfibdiGD1+pO9EpHPPLDve2j+UgQ0N9X9xSG1gSpqHD+mDqwRPNNCp4Mg9e2xUsQ6NJnKZFm
ogsJDCYIutIL0L2t+NC9aKiQCsgAx49A5rXIH2Gv/r6+ldtn9ffi2K7TsGuVrO4gFmTsNuZerUQS
OU7wvVD0VR8+ZNBvWG1gHUZT2RqQ0QTpfookW8vNCOjzBEMMQQEqGdSTmkgFnlOvuGFrAoKvdOG/
bsRZe8DlumuU3AFtxH5oiV8rude1xWFZpD3aZO0yqI9CUkc2ZtNOQwPiAbl/HaIMUPYJ2inM5dQr
4CEO4scswXxtqDaYqTC626UKXs1Gu7SRdAG/MOd64W0rozORmaFyH4tQ0BkDcsA1LGv33x0c4/+U
vIxbEF3ByCoQUSUvpfr07wQwbq/NwGUd0ldAKw3nQZISoOClD9dlbMfZqxwO4/ZKcAmGKlU/kIUA
DHuXeZEDpgcgepW3SEX+s/z+Sh7j/3Q1BJpjhkWVs4B0RpXsMKx8bJJ44vjA7ZLthySDCZvEXAI1
XoWVdQ46x3WggXrlAQ8V8z62Rc98q0KPJvt4UyfbiodGQoxmoa2R7SpSQSkF0GYsUFDvq+rFDJ6v
n9j241D/EMAYc5VpQ0Xe32BWfIkqdOdexv5+lH06AQqeJsew8t8BcSSnOU9+dJkdKbKaH6RBm3f7
oB6WA2b+0PftSg5oPhzxn9QGVp/HGJ4OvNUYp4lYqEULGuBFe+m5NB+vb8J2wmolhTE+cymnwJwh
5a8XU+H0T80NiJTfx5eaA4qcKJAHtnnLfQrwzpexSm1AK2cqQzIdGR8vqtf66OHbg+HWRiPukZ/a
oRv21Xl/nDdjoa0ytE2iI4TtzeqPUmdgw8BIhFh9u76lX+Ap/8rmfshhLBP83mAhp/4MxOUXww/O
9CnqjX76XRwt4TkHk8trdi9aGDRqd+ZJeBQwlMG5qf6LO/r7I9jugKoK0dofYXcVv9uD2SHycPfu
BdX6C/shA6KMc33dX4BkmHWzDQJJmTfBNGJ/4QF/YTZ+cER3iSyyA39Sd6QDeJoH/m/yo7oAxczj
pSS5S2biDlEGGHC1YMmdgy5EYNOiIhGfQUXutr9bwIbwHNR/ecx+7DHzJkoLtC9XBAumE6T9mfr7
yTaRbxV3wv8TPPB9b413aELwVH0BsK0aIxnA847gRpet0Pil9X84p0cDzS/WsZLA7F7VSYg9atzz
oy3a2e/cDfb0yPLfnc89qc2H+EoWs3FxNoDDTZRwd4HeJfoBPjuXdGhP192J7PqycLrsqZhPOXCa
h1ax1Pq5H5+L8UkvcjzMOp6tbFYkVp/DXgSzlutxg6UXUfqaB/1rYgQPA6IqcEEe2iHaJxVoW0ow
3SzJr+vbvumTQIyFTlbgpWD24HNACZzy/ySsxPSQVj9Ew2+qH9dFbMfjQBgAFw/agCU2MEZYGEr9
TJD2OI2ugA4MFcoaumA2Bwq2Nb1JTnTorf4ghbzIYdPFrzaWucLqpROqacLGBuce6N+n/q5D1dkT
7NaZ3GDwp++Ry/N89MK6psfMhSYUGlASO+gWaZHEBfFnDK6hVu2smTuYxVNj5gYjct4OaQVRmDZA
p8dzEeEtYFwC/a3lpa62MxbArwZJHahlvoCPjdCeXM9k6tyoedb3gU9NFMvyhHQHdC6v5x7ftl38
LZMtS4axhnlx+pATDzXKke252c2e5qU3vF4VevN+PbMPQcwjeApB6izT+icm1B+MxniOpvGIKYVj
q03HWBafQtHkGT21rGsyGX83JxJIQDtYRTlbtAsRVE1Ocyxfe2c8AcnhyHV628aAISMAfbzjkH82
dT0AqL1W4gSlu+5UAGmgxMi2YgUP9QlzKi6/c327rAxh/yuRCXhA2j4C/ED5y6XTh3gRWVpp535s
t6dqseQ3dCvbpjPyehM3vdpKMBMBTaA9Nke0QPogR7eUArPwcuXqJieA50hhQxwBAFCzHqo00ZRZ
RLkZwfXRVy7He1I9+Konf28iG9UsjdyiWgMpmL0xDq0fOfI9OA4aByCW72Wi6/Lem0OvyWP0UgmA
yhkoUBNBDEYLyJKY2tVvZSm5RA1uIXU6ghktwmMF6HIiqGSBOxTus3K5E9FUsizd9zoHRLIkGxdZ
Bn3caDanPmhfNMAiypFwERUwimB+8K6tw92SA1q3kHUMbgDZRFVvQbHxmmXmWSbTTSHXN3Jans0g
s8H7dwGYo5cP5DBJzSNo1guOQfJOk7kJRyPXUXalfrvzJ72zpyK0SPN2fXe337IfmqkwV70+BfJU
9NhdFUYPk7CbyllqpN1APu1iMkvbST+z1NXuOXJ5WkRXv0oc9TG6AgoZWvS/hanh5y/FMn3wne94
TWUcR6OwN2Au9SSbsJOzmF3mlhzUPuSRDPBkMFdfHqOJfxyxngYELzY4wXfaLbnHLJkNMKzd5PNf
bzyJjDPLBa0LMa+PtvsArX/1Q1j2zvVD2tTAj1iMLQoUZY/5+A7vh3p8ShXQdnVoWFV5zT48Kczp
yEMOZk0Fj4aOACFg9PIuORemzFnLthtZLYY5oMIEqWCV48Fgar2vBZ3dxK2T6Ma+y/Kz2etOOoa3
RM+dpA33adUeqtJ4LjNlB/D1zI4j8EapsaM0oIhK+1NOpt7SMZ9ppaVxGFTQhCjBUUzLu9g0G0su
pqe5BRXRJOiukTfHZDIsoW/u22i5iSPpiIH5O6NIBitW0fpam8kumok9gwL6+hFuvwFXsS7VopWd
KVKngskct7oAVNtFKbxZaQF+nHpEal4mua6sIdRPE+hbE1l5iOf+W97Ez0KjWJwP2Yqd6Og8kGKB
lg94gs8fAs6evgxlOBozjSipYe5PaUFxCU56NbxITfRH1hO3E+B7ZNnjCKf365c7ZHX4jK20otCN
bYt4qk4Dr1DEY5QaoAhXD3pb3iihcB9kRWVNxrTXu3I/6a2nxqlXz9M5nlo71Lp9UvYvwRS41YBu
N5DyPlz/Qp4RMAGCoDZJCMxAVBMz6ET0KKmAeJ80ziFshpUf28CewThrmSIAxMMnmmBnkW51Mhh+
+9zW0moHShxp4rh5zrLeEwYr7WvLvJtSmvmRhPJINOLLDQjnpIRj3JvvjtW66GWzEtOnRdFMJsSU
CXh/hxhWhX4k7ZeqHFSBi5NFL94ryvRucitpSlLLZjZDWvcLFQ6Muk0vFCkHrFiShcZ9LlTOdr/y
anmMDcd5WqnZBIHFSfZo35x+rtGGA0o0TmmDYybvwcJqZfpI+rRUIUi/6fZk1xxHvG6yAzfy30yt
rBbEuHxRB/qnllBt9zTQ37mlP1jquT3JT7HDTavSw792XIzjr82hjmpq+4pvvtKhIAxWYVqswxPj
H3Z8r1bGOJq+B4OC1sDCChAHD4bmTAOGVuSaY8jbVdKVHMZfGP0wgh8bl2aSNT9MfexQ+MouQTT/
jFrQhDSV6mXCcAPErFsd0++KnP9ZarC9XvdavM94B5VcKUymjWhuoyl5NJ2H9wAB3BmO8phi5mq8
AewWx8ypnl85SRaVQkKHytKO2Nw0eR0lUHClnPVw/IhEVWm1nKDsR0EFu55fqHjxVnuxANgdQAHM
wUmVknc1b92IaF36Ow1FnedKWgdC9TQVkQyinanABN7H77l+cZdwzJqb8GLtbWl0Y6ZP+9adXQWn
VP9Jz+FT7xF7+aGcEncEZUR/WH7/I/X4WCFjepUxCcAVRYhK5dKCN8W0cHqHNuAKj+WOI277tvkQ
xxjf3HZJKaFxBemZcKcd0NroBg6QRaTHzgWHmwcqm3ve7Pi2y/yQyRgiuE5JlBAcYrIH2e2h25ED
cZMDr4+aszS25LgUEsjtDSytNhJbTQgAGSNA3u7/3Q6yoDlzoM/EpPnJZE9AkNDs8wNg2azxFy1/
TW7p8GdDt6skH2ZgMEYH9vlaqGk2VrtbHJQoHvJDsK8P8o5iBg6ubMuhHbmA0cBfXsVi2+D/Pj2D
XvVrEzRmMoYt1tuT0EEI5vSpbjcNOL3qyZqqnmfydC1fPdiHPOYmBzbZ0pkBPJj+ANQOFPiql/EV
dK2wB9Ph2QNPZxj/YoKvJRcINnacn0j9Iqr32sSjEuCeHuNaxq7o8ZbBDgLtEWU1ywwsNQDateCi
xHZpQPZn1zfVOcC9ZBV42w/fOCrL21LGx2iy3tUhbccIzounuAugGyq3RQYR/egOr5Vn+wb6OD/G
w0RinlU6NUNFe9VCUNsXv64vhyeAcSeKmEdZpGI1mgb6Vw3NMzPnMtiuxn7YGwuBLKaxMI9U5xU/
wCPjoJ2lA/EKB/Sxz/pOR2n7olgoEd62oK88BFaeWNKu4BYL6UqumILJpLiXApgEioLPkPzAB9v1
jviSB9o1/19tqMl4l0Exp04LYXFGqllC/VMSOSf2X2Kgv3WCHVCQAM2SCDoWApzHZl+gy0W5Jf7y
NoPeorJ54yxccYwLSYA2hpZZ3KlRbGV749DD1JZL8KADs5bfVMMVxziRDqeESW9o/AwlMXFMgde5
oOSjdAn8wXaOyzIZbyIBYbmeMeLyXkCWUzt0DYQLxaXLLJRZIFG7IOnsXleR/+LDUGw0DKJTtLjP
twDJzdFoBUjtDz1aL4Z9FTkx6DUEuy/sdK94Mya2L8RuLFQl7PjndfHba/6QzmgoOG87rQ4hXZNT
MNQB8EnK3GLOOBio240ttKT6n1Uyd52WT0280FW2b3Jp0ZYl0KzZc2KZl8rtHYxGJkeKTgTQQkDd
W9cXuV2uW0ln1HZRQXol5FBb2QIrOJg700Poxj5oFT3iVt9x8/5biYzmluYYoocYEpM9CEUAwPhO
abnMVrlXMdACCvIzrymBqudXn/axxYz6FkG6ZCAKxPthMk5l37sIfitLzuunEphvDmdLqWJck8bc
fAoK81E20LdmbIH01Y0eUnB2gh+cEr3+06ftx+KYuw/se4XUj9RhL+cm8JbK1xYOLccXEoL3ro6V
ljDXH+DWlpmAWR0PhsAXbshggYSAsrz+NdjaO0CfG56FCEjLNBxUE4s7zrydm/h7mewE/xAOajvQ
T8hOs0tHTierOM4encfizrZx9IUd5Z/KoDELGjzV1eKqetBZYFv3y756NbLpPgswrBia3/Kq3+t1
9XMeTXdUml2eGE9lB8o9vQAy3Ag4g+uKxXFI7Mx/SoY2CAndAQ37a8hWREHvun82zPhx2OysvwBm
DNTrkBHWzuf+GVmgs/GImEqz1IPsQrvckVvA520444VaJc4TjQ6ER6c6sxaHWO1TbovfuhcMY70p
XuO3R1Pg8yduvzM+lIrxRXJbKpEcY6mKL4OZofYz2arvajsGx23vZPd72glexpb+Vv+uPbx2dqS3
ZgCARH54w4OP4Z0v46UmFQiMowSta+VvyfRM+vtperyuQjxDZkEBlqoyxmiBjDRDXXHULOWA/m/X
vNBmlyiyQcJtA93oBNLt8NXcZ6+8BzM9ySvOUWW8lZGVcZMTpHJ6UIxVqKtUSuleX+Rmu9uqpMHC
i9Z9vGRiiap+7VZg3KDXKdA9b+lcKs8tbS1nJYpNpBcDmC7fbQWo6dayFFaucd4FPAlMGNIEgDhO
G6gomIsAHKQCpZ/jV3gSmACk6zvTDGmgA+BOIfwGcl7elb+VUVvvEv2C1XN+yE0jltp3M5tAJg1O
KwxGC760azkX1dbjZS2IsWdV70alDXHy9PFSeBMeL8go8/sCt674tRzGVCUAkWpSji2jPYjdPgKn
S3PMLN0Hmf0DL71KTYI1mbUwJp5IhJgsHe2omgf06RfP4AgElnFrm/klMUrgW/GmRzbzkmuJjJEO
Y5nG5YDlJfsmt0dE35T6DU9QHfdaZgMGtXdqIAg2QCmqXGCG/DsDfn8YrPRlmqv/uGU6DR0f6ycE
pL7hdefM5w2Wb90Aq6WymfLayNPFJNCYBP0qCia8tQIw4fvRfDF07rq2rrm1MOZBkzZLBxxBnCTg
MxzxGQr6ItjiLZ3zwHVD540AD9KLFi/hyzELNn9eCXImh7TRgvb/gp5wR+tH0j9606+XxziSVgrq
ehSwvC4EEUZfWIHCa+fgrYTxJIlWNnPbQjNn7CD41Ozspjs+zrUVOOGe1sWiXXUXO33pRHe8lAVP
VRjnIteDaeQalhclohto5zLdhVnjgZ/Dj6LDdRPgrZNxMKJaowKu48SysLek+RBN3xcQYgFmTcoe
5+akTX+uC9wsZq4Pj/EyVRYFwwgsfD+uursmwNsllRpXTzHoEITneNB/T7nqJmq0FxZ+AEhV44qP
YwFRS1Po9MDE3gJAo9mnrnCvOepd62nIwXaA6iO315fLO0u6/ysPk+ZxaAIfFxdFUXjpHIHdJFh2
cTAAjwgTeRQhn+PUqHZcWSGLNSC0QqGMKk60alunqJ+bNLLGgUvBsPVMWh2jzLgY3exEoyzQ75Ts
h/34h7b6qz4SYIA8rDmXLWcPZXpJrvYQKNaSWqDfzx+FZt916SkxZb8QJDfNxz0oAP3rR7aZ8lov
jXEv0dDUSt9RV73v9vUdsLRR3Q9uop2464+87myOAcqMozGznIQ17c7us9QxqtSpA9MyYgwIt+CF
ACuNtBSu2XP8G08q42LitCZBSq/6Hi1dk/rTHGZ7Wk6LeZSB8S0RAFbXvMcXJ/yTGVcjk7kRhAYr
XUrVyovELqWOo/vbIjQDRDDAEP9CxqD3IHQ2aFNhmI0XqUDkF45P17Vj27w+RDAhiwJs76Ir4b5K
cTdJmd1Gpyr9eV3G5utJFz+EMF5jSMtBAe31X2mQ4cbQLEzjFQCqqx0C2B8ZPKKy3d9UfmBPN8o9
bnJeLLgdQfz9BWy9sSk1oy06KIgRIo6egX0z/lTEatcaiXd9sZsdqKvFsjVHSW2XOMxhbipe461H
nHFCZ33g6Cj+JWRH3t6pefn5Qd4SGbeiinmFcieWKB60N+VMr/nCSRxJoPBCxq/ZmUBn6PM2drMH
fb1cxruoxWyIEW1nHg/fR7f/vuzALugL36fDgLnJ6JDYv6uRYxfvnRFfL4WP42S8TJYVpIhb7PFo
Ey8+doONvFowOrReprpoiHke3tC2qObu6IS2dkxc8Hbz3rCbOeD10hmvA1oLxWjoeMgY2V3k1Jfq
W+FR9zrYSusWLWCk+Aiym68agMTImi6bBJ1Fn28PXc2EEE1giDdUvAb7+7Cd7E7xpumbaQzWLD5w
1HlTrVby6O+r20otwiwcM2x1JFkL0PiB8CpZoPNxc6R4wswTvcBC12U72I3PS3psX10r4Uxwpaka
yumJRodigFmPSih8Bh3cHZ6nC78fZ/tAV+IYZ4gpsDAHGxmyPM9iZhUtaE6R1Ldnr9KsJgZXOMWN
4mFYbd5dK6GMc5yGJZfbAWvskxZIZIIBQqX5nAbQn1Iw7oFSeDIqTHZVPJ7jbdP9kMymhpcyHhqN
5ns6cNqXF82ucaypXwB9XPREh/qpjIt1z9EnNkdcDWYZJBKWq466g75oCxxcgAVUrd7gFmmoy/vi
JlYLZFxiWYKEfdYga3qNHuMdOaL65k00L0p7L5zrlrJ5Wa+EMY5QMMwwKwAoid6x3KoDTMBlmndd
xOZlvRLBuD2pCqVZSSBikhs3CEOr6gGXrb9dl7J9Xa/EMC6mqfPS7Ht6gyHXOeR28qidiz0lQcgn
q7RNO7NGoG9kluipNkFfBHcvt19Vq09gvE7WqlUe9ji5XBaAlf0dHDR2WaeWEe1UzBeXwIPVkoNk
cOJIrkkwDidMjUasNXiA7BT/AEUtKibEWnbLTnN+5ZFDbJWSHf8j2Dx9tVzG8VTJXIQtVdTOq/bD
YwU4NWOvnaKLAqCY5o/weP2EeX5VZXxO089xU4eQR0fzaSPbcJRu6XCH4iUHmUdSzRPHgmYGcdSp
JIY4yqdHU2LI3gBg/S8yAJ4dbgcHH5upMU85EdyJcj7ASozvoPUZvMlpHlssDbWv3BeetVvT7b3R
aQcrbeHkROsfprdXn8A4nio0a6lRERRVRYAxslGGEuky5y3O8aQseKYmigiBFuhqV6LSpiXzczqZ
p8lIKruqwzuOylD3dcWXsrCZWkQ6oUkgbZnFCMg1xXEZzJM564MFVLlDKccv1TgegXdzK+T5qzLl
9pTrOmgrM46RcrwgS3gUoudsGCpoUyx9i7SbEkXDIOF1F3CuDo1xQFqXCuNILUTxx+fKm44DwgAV
PSkNsir/LJJc6QvjdlKSJUQGBADsUf01u6io2WjZsINHBT5WdlHy4XUKbhd7ViIZl1OSvEOyDOf5
3q17BJCtRSkPisP/YXn086/pDuNuiGxMPZg96YUyulqGyqAtO9MOk4+vvTfP3owgvbLDh260yJ6j
txwrYWec826QgZYL2Wjpfs1/dHugkNjNznik7k62i0N3+T+8ijg6yqIug+pdQJ4H6iP5Ax4G2pvu
lT65nw690+7r2xzoX7xmjf/i9/AuQIsW+FLZOQ5Skxx7DJnDq/h2k+7a1AqjgyZY0m3l1ns6zqp2
ztxZgWhJp8QCHx334uZ+BBOiyOaCBkY6FvVXi7R8bFtLBSRyaGWecOlHAGgAZseqvgfxXyG1uAO9
L5cQZrNyRj72gglhOnGoyxwzGb5atjXIBDQ310pgtNehq4/ZD2TaXGFunYrkh6YSfI7ObTuPD+mM
82jzKCYFTSZKfrGnXDTFjpJpJxin4fexbI7E4cT/PnfGeRiCAExo+oBQb8ZndKWifEfJyTVAG+PI
+Z1Im6OHa4GM68iCWtGGBQLlUTwAFOuSDIo3GvMuDeeLOTU3RTyfDHW4TLlyIMvii0vgqWaLjrD6
ghaiW6mIXpEMJ7uxlf04TTDgtIBcpsTzrjJnOyyU0BIi3QE+Y+kIEh4/jXbQUjK6ulr4Y1W54Lzb
VXPrywC8GUfhDCQlW1QbX6n1pyWb/KDNeNiKXxwJmFEx6oekgwbSWJBEfn4IT31oNmA9qb06F/6g
7Puiz925NTVPTFUeJNeXtwRkmYpkaKBhVQjQmz7LmoOlU/REqT1JDOykQvBS8fA+v6oNOF5NFeOL
INnWRJltV0EMvYBBawGpsh5+62r1LDTFbToAjjoHv7URTN/TQQLJFpp0dOlnM84HvUTXgz5ySjZf
XOX7d5hwibpqGqCe/bxWcSSmHi6k9pTkT1491tGpjTnx7sbRYakfIphwjCyDYBYxREhm+gYVmex0
yC9TKE/gf+RZ/+Z6NE03ZF3UgfDNmKMZ6mofdRJIh6PBV/P5LpMbLw2Dl+tOhhrZpzuVbttKDGOE
aW2EelDL6K7Rdkl0LwetlWmYDcG85Uh+Jt3v6+K+1rYZecwdHhh1JA0d5DVgZmjvwxyAIbEbGu95
INDiDTamKZzxZ4Bqt3Nd9ubxmSC90MEWjFQ4I1puAG+TgHndy9r2Jh1LUCcsi26pDchBo7pTrevi
Ng/wQ9yXiEEtlCaLwf7dSo89QhVtfOm0wb4uZGNNmqiZhiYB7gXN1oyWKEUgJ3EVogwai6dUj09l
lzlRPSM4Eol3XdbGgj7JYlRFpyTLYwxZSr2cp2zZzbD6gNsTy1sSc0xBGAV9kwi1R7R7MoFyNfgz
ieiHqhQOVtbWeghRVKAqGWiqYzPshgpoxF6DdxSaQ1wcRrm2MPDL0YIthddAAS8SGLIsSRL9ilXi
U+hksetLLEfY1c/lZUB1FSEcnq7kPnvD9Lsfvs4v+i03dPkSPOAqX8ul27ySqw3ojIowN+7Rtzlx
Mic9qxg+of04PdDcr6vG1i3wSRqjh70iSpUUQZp0l17iHVh5zy26JH8QWwbKWX/kJR23lGS9OkYX
FxO+WKW7GpoPaYxrfhIAdbLLgnvOwra3Ef4X7Oy6+IVnISIRSH0lCEr26UV2woNpj165p3M0ocPL
4W7c19jFD2H099WZJXIelwr4hL25Mu2oRX6Mq4/S1s6hBmhQSlxiQi8/y1AUPc6kWceCQKMMUunl
TcwC00UoltyacuvHi6pf1FRObKmLjDsyT5ltNum4B2fRuQwJqKdbXT4qU3qLgvBFDgG9RISqbi3g
biSnVBOGR2XRQgqvO57rGGUrjLqTYx0owItIVM79JX3ds0+Use8pwNWeyYtWFSMlqVX88oIQsNrn
yLaX37uH/gd5jFEtRrJftyNwVtgB7janWCzxMTvwWSSojn++Sj9/CbOzfRi16YgngZeigtKYd0UE
8OSkdoPctHIz4NxmGyb3WRzV3NXC88hodFkGGXBxmihmk1MDc0hHUrXcj3txp3BgRr8WJCl78wcb
8Pv3rOSlQg6kIeGdfJhC4qRHWbRoh8NfvVNgxABhffbEu7S/OmlIBUm8joAZZSq2mRQgPP2k9aCx
VfUnsT4m7UWIHzg2/tUkPslgVagCa2NYx8XotWCqsqvb+jvGHMERZvde86zPKCpru+as6dyu+i2N
0WWwt5iSahDCxqyl3k4LsP5AT13cycp3sf0TSg9tENtKuXDUZWuNuqKYIjCmAVLFXkNopQhGM1dH
mD2xsuU+79FVr+nunOn+9e3cOjFdJToeOZIuAcLss15KUtAHZW1AL5MArPd7qd7hacOJe3hCGOVX
gjAQOypkIX9AhWOhXwtMiZxbbXPPVKrzhOZBWEoUoir63IQCuvWan0Ej+4aKBJp4BGGEdX3Lvma2
YVv6hyS2OykjQ1Q2tTl6tDNRQF0U6MyUGd30C7dCcxRHGTad5loee0ZRDLyWNKBOkw4XK4f+Erv5
udpRrR8Oyu3oGXj2ay8ZRgJoAa89ijvegBkN5Fh/uf4I5gyrSF4a0uIj6Fx6eoh92hbJp6DaiMA+
by7zCq7bQgAPM+Qkew3LpVnR4Qj4GjpEhw43waczdJUvcftNv2SPmFOlV9fKY1ayGCBmh/4ke9kD
xMYOwEcojfA7PzcVVTclTUMp3zRZRKpmFEXJ7MLJk4zwTs3Ry1qZ6FeKfKPl3ALwul9PTSOioWiS
LBsGugc+LyoIzYUUFem8dIq9VFsuqWgcjaZ203HetYHhFar4TU9r1PWDVj7j8e9IRNyVifI7MINj
lkqXLDSKXRgYE5BcU0zYBothzbHq9qHwkBDTsPqic7DUCDwK4k+twwzXVBxIUR/VqbuQgHSobQcg
Re3ju6BK9kEZGzaikn05D3cJmZ1YaStHQD+ljcvDieNctuJGWDDrnbixoR8ijLvYdTzt8iAefElP
3lrghDjxWB6BiBQBNER7HFQ0/AP3xVc1pJnbZ5OAcUHH/wZdvMxdmhwWvXOyTt+TpZ9ds/xVJbUz
mqnfZuG9VgGzsc6B9tnb6qQcTal21TY8FHpV2KrW70aheKmIcD/V9QLU7tSKSevojY6OU2EnTY/I
ju1EGehiQ2vqlq7UP8buVRz045xSRJ3hJS9MS1Q0S4TwukJNc6qB7wfQLrGUrFKRrRQg7MQULmkY
ned28cRE2BsDZsNC2kAq99pdWIONMq9cRbpr9eJsVJlVkzejLyVnWhC7Kf1Rkx/HXKKJtVHey01q
C9XrXIP3S3w0EzzeDa0zXoqxrO1SmQOn19qdrNXFY6lm0T5om++kLPekwiyuUQtuUgw3YtTLp7A1
zoMcn+Wk8zoVJNsV6NqEeLzIeo9uSVKf+wlIMUlLLvGCtqNWXryhraN7kUjToU2n0BqK8ZiULYLP
WrJCeezOspm6wzJdxlm6oGA/nCLVVOzQwEDcpBl/ukZcbpsiVi5hWAC5qlK+5yVae4ZhXlwExdmJ
hJ3oGIbwJqmNPNlTFkiHUJ8qr63Hu7htMk9SA+MSjsOJoGlcCFNPlsrZNuLSSrT2NLX1YTFSfM4M
9MdSQpk3ke0UuUXBlN24Rzt91Z1CZY4PVVVUjhgb8T6oS9+QldbKFRPhcvIaGOKzJgHccBFpVP7S
pNP3sR9zZxkDpyMGkDJb8quUgciZCAU67aqbTkFw2+OdYk2Kfh/20aMazamtVqC/lBGMgn/3PEf5
pRRAytM2neIEBRJXyHxYXUTQkFP3HdAxE8nNdDN2UWg8qWnt5/0QWhHJwU8oumJU+7Is78VMstOp
/YFews4a6uRYjVFoAZRV2E05trqa/VxLMbe+oA+FRMZuAqgcmt8vKol6vxXKn3oe7aWxv2TBUqPt
wEBtQT4ahfq7K+ZDOne6BTRSMKlgzmERIr+Q4z0BZO4OOVXdMgmIMubC68YBM8e5Ed1VXTAfNU3I
DwqR8dGFMPqdOmWOiCSjnY2iQxLxITfzvTaVJyVIVNBlo4lNl/WnjJSmJYX9cq6ifDpE6tTYmQjz
aABwhoJrSk5RNSHYDdvoEilDaM+mDug7w2qk0nClXswtCozXGMaDWhS9rafaa9vjQVplKYgBxQAI
AXir2oWWfEMHeWIbU6FZFQmJhfj9Xi7Hl8YMzwoZfs2q8CoHguqIo1wephqNO7IUHIRkcNMqOjSq
+n2JhdwOiVDa6PR5EHJ0qRplm1tFU+/jciwR2A2z1eX0D8l6q4unwleaZbAmGQgeaVUk1mCie1Zu
USOra/WxF0Ev3dcvXWf+mIPwKVOV2cpywK8vSe6mxuTWSr1vRfNIZiO1zBxBfttHgWNKFSoRJLtf
xGFfR4M9tS2iFaFD53pXavu5TZBVC2V7agJbNUwQwYPJzpJk9bIQshfb6Uc2KQIw4zq/i2RbqHFz
lKhvk+GQLLJLwM9e1fo3zaidQpi+dUt+NxgTqm2y9qzK/Uk05DNpUImXxdeiC7zeDN+WAKyr7c9+
1N4GqLNDpDa00np+jcbYEY3xEJUG0Cn+h7brWo5bV7ZfxCqQBNMr0ySNgrP9wvK2vZlz5tffBcm2
KIh7IMv3+FVV7gHYvbrRYbXU3A7E8LDOdI838HmMVajd2xo746mFktqSnGKT+jpFHD6btR3qwT9j
E56ScTpg6eIxADsciW7qCPvdG+z6yYe9VVcAo+iK0MYx8rTxoqicvdIcDrrcXxth+1kqsfCXtduk
X00NlapS9yIJs5bN6OK2HQkrgPXm1MK/jGzFxFSd5ig9WBRoCCLWIg5dxWq8OFB3SQ8C7kDBQLOU
BvVNYsHDZDk2Bgx45QafK2J8Mwr4Ed041ga4oGppuUVH0aEbqEPavsEbWPLGsrVAkb74WSC5Y53s
gxEvOD1IfxhUuUqrG4otIXazLJETzd31UIdfGxpfoyxnU0Pay+VyCvCQjtXcjdvUL6vbOVfODRYr
NbnhGnXihlK975T2QDDZM05gimqJn8WZa+rXWNrlRlhVGxmgd0IP0mGRFvUgo9VCztO7tiz9KAQk
Ezi49B9VQXMmvaqm4UYuyc4cUs1umngfBao3d5MThP+U8e1sFanXt+GbvGzONRgD8nSCwSfv8YX8
odZ3eli50GA/ggNckBsoi12TnAMDWzvnZV8jRZtKdojpV3XK3qhjc7TqYB/UwXVsTXuz86OWOIr0
fTBSV08zt8uLAzplE2cqexQ5FBtr7D150LzIaD1TLs6V1n8KiWpX8xlG6dAont1BasBiWETnUvpO
yXctuQtxd01KsWi+3uHHTiVq2chhDAaa3eUbDSnPvK3fLrN6JuiudrIs8QDMDtWvx/E4LfRYxeb7
ag7t1iocfXlfKqNtNZgh7XKnbb+baOiojWs1Jee8gNVb8j60sGNe6r/IximBB1WT1FHl/j2IfdzY
+hIB8PXg/RgroPZcbK3KALTRoSnyj2BodycY6DRq35YFBRZYc5vJhdfMA8XNdaYXaXV/O0bJp3Ss
PyLQO4ejZbhqOn9PlBlP2xHxVoOYIVSPhTntpyj0agX0vSZR31sFxTrhpPzQdaBasUosSFjMcdcG
DVxyLvlj9amiUN58rj4jQkntstfeDonpDl16U8rGlxQbtNHpCGarGn3ZSdv5o165YO/MXMSd4yHv
InBYaPSmChP9EBlFvKMJ9RTF0L0Mkc6YTH6rjruo1r4gn2Ta+pwafmioC8aZ0ptBRl8hCWVQmIx5
6WepTn2z6RVX7WL1OpkszVaTDFCXyrd0MDR3TLrF7Xr1Q4yf78mkCXF1dePWKkhEW7mR7EkxPhZW
CS4nI4Y1lYJH3sajwESKVNNMUyOKpnKJ59gMaRwGeu9LNPwMykls++7AiJBEQCvpw+UH7P2UAveW
eyKM/ZjVUyeZSlCVot3PN96i74QV6dFCraC/F9RfIfJxkkfd/AztdsqdBToGxc+wYjNAsac4znvz
TXWHkbUdPbF9qnfCksJGtgC/DmBJDIs9k7irMLp5GeDD8NqTP1XVbgkBe/9evoHnLX8yUjgrGdwN
9GoZa6Az75Fvl/3IKY8RRrpB3o5G4xgz3VgG9H78WAuyn1tJQFOxCEoYBkoYz6qvy1wNRqAVYJly
jW/ZO+qo+xCpA48tTlBYL7VoCu95czPOqWkyVS1D1U31Wc7KCqaqTirwgGP2Nt4PFfjpkaoAB7DN
xi+wAOlYB4JRJ/ZQ5rVrLZPLFKRlFKGfEjLRu+nPxK/SQpDq2dKQtQTuVdupWlVMQzn4CNRlYrkY
oXQoFREpbirJWgyXEYj6XpflAGKqDBGP20ZOcQABwJF+z9D7j/kfxW4PD4MdwuYwltO5dImcEah4
JTemhkus4b6urBNL9VSZC25xTHCJMkyi++SswcSYbVn2OGgEcvheckIK9rPsT2fzOVVk6dUV6JRd
UC5lhxPNKuJVPBdCugjyjM/72+5lUBPtDTLRdZOrRhaJhuVpQz34/RE9OFfLSb7Gs9qRz7FwEGT7
zn6L4hnIMrKA46Vq0WmaS1d0BlTi5US04YcAqTayziBAVwzUf1QTizW5I2WqNIeD2qJ59ag4i1s7
Gjqy0RpiNx/R/2mXt+h/SQAdaJERpsS2zojskcyaKCCacrLDwsCbIVl6n60noR/SLxNjIMLaZfQ1
VaHd4flmMx/w50fGYZGQVlBIoGBUfqopCp6oQxFpPfKd4b7FNnHjY37u9up1i17s0KEfa2LP+wyD
Y5cFMzXnbW4tlwOujg5F3fWQGzfBuZ76N0NgobDWIDUjzYkojbx5uY8en89Xd1nSdUlv4sOGbWxb
vfV5aJoEuCK/u3ysrXz1E3fPkoQry8tnxVrSwEDX5VE/jjvcpZ0eGPky1kTsRF/vfj7+2S0+nosf
qlWWJIobHdLQJnZIj5aHdMGOOsZHybBTxzgr/viuQkscNiefi2Ps4h3xXXDgjaznkwNzH3IuF5Om
Bn4CqzKWx2GfXkk7Cv4/kcZsldmeSOI8URajoGrW+IjaDeMDG6nNhoj1mwCUkZEXunhwuSLGpS3/
ug4VObc0652moZ6I+AgJJfBzgQHCFlzglghNewQ3zgJHpF4rjQJHByyXb5BC+iIhLlqOswv2/7ex
DwMU6c1mcLSWyX00s8rjpowhM7q6ZytAvALmW/W8oBCczM4L+nXZx+E1dS2R+3hK3WtzNjQD1ET1
wXnoE0tz4yi1G+8h4rVk00GaSnS7W5a/lst9QBROl3QOfgZl05Xmq7HHYvDGm7z+HebqCJIxwi7d
TRhYi2U/awUDoy7rYIOAWBbzTt+Rft1bX1lwjwcSFkK4l3VIpEJcTEGiRo7lEP4xDW57pP8D883f
CeDjiUXDoocU+pLGsS1Vt6b89bIAUTRhcW0rZYv1qHKDC5vQmEDbq26EJiL9o5Rsg92bHjxfJBvt
ePwUSYX3l8I534stL+FAIggfMifYsXrU/J29E2r/BZbATvLfloCS6FPVUCuUNIsed8l69e8ZxdJd
5A8Os72sAZ+idVDtycfc2V5o99uR7i+sMfgWl7qKJxQ+YIWMLi/3Il/OD+ygBZ6cUyB4OfzHg+hR
Gocyoxwv6VRALVls0d2ADTT2LA+sZdbxa3c2QyGuia6WA5kAyXS0MiK27rBSpxkUh4I8DRmbtgBl
soTIImtFqnMZ1wzC4UsP7r0ZbaLsmdldKdiYqQ7XkW854LbAfr5r8XqCy7aOxqun6mPVQz0rCgQi
orNrUO5OtS8wB9GZODgZK62MxhYiVMXJDsjyNI4Mnn5zALep6lSVI34VCTwSOlGfHkuygiRYmP0/
eCRjWHkk0v29RzIIhzjtMOooTuCU4fVwvyaDzctgZTEStfdctX/OL/rkwYQk7dMjpkWIaSH2KGPk
UUvu5F6W3TGqkAWB9qx6jTPurUL0MZk+PIMbHX4ODBeolvHtLfoiz7mUsrcT+Lb1aW/l5wQlYMyW
o6fYDfCRI6SjdmJF3faBK8mcGoVyjAb4GZIZ0z1S9ZHP6EaxtOjwIvpW9t9dOiinQWmMPCkxIK71
sPSkt2XtYFVuZZ4lDatJDK/zZE9FIZeicxBLMwVAsGmWq8Ny2qSTtklrds1zKDu6/GNKRCsB7/NH
lw7I6c8iQWVRpmD5pemBYgoh/oSVUx/m7HbGLNKRuqBIdNXpEHfOSL6lNVbN+QFqIs5lhBAclm/K
iVqKhrcUvySRUNRfEIjnovlAgdryL5t8AWV1m8BTWTImm+Z/52705GLeXT7IvfZfuFOeKihYCpQy
Y5yE7opb65uC3Kx8TeOdpOxRuPPYWsnoR/w2OrE5H93DXnr9TN4Yn1+z3ZLBw6MGqZzzQvfIlBmY
pvP1uHuzqBGKYond1+9NCb8BiwwpOMRqFBd0N0cgtLTl574Kvo5BLYj1RDfPebTBqMfAUqDJsvZP
1VR2iiBdH0QzAFu9R0+Oy37GKkJOjaVsaY4PPO96GOz4ZrlhTxFsdEswX6W8WzDGlsz7FwRgWy9W
9LWrbPYHreD8RVPQSutJPwARR/IuR4zX5+fMVG76QD0PknHSYhML/xbUUwVYzAz0mbKtBHM3u/RS
qQUqBJdmjooVGj3k2F5KTzG+zNHXbIxPDRoVLmv4JiquZHLXDPryJW3QruDPAzkUpXbsmn9Iku6o
JfRvm2EDuhoJeFN05AQ5fDIKbNdGufXhIVu48indkYN0Bg2WHbuZI+Zm2zzbo0C+OzVRMQeZ5bjP
GdkP9G6+Hd6hvIAqSucVLJrWMPMa+4OQyozFrc++40ou92JvwpxM2B56/7jDLr4jA97k6+xiReBZ
nKLbBFvLQps95p3QWMnhQhxplTYNwAXQPaMRzDyldSMw+e2LfBTBKaaWmGCbw4ijL0XNmQb7ab6x
GrDAkUIwWLIdE6wOw6kjaIQj0mn4ZKjlorUR9S/zXfy+8iyWMqpt9XBZ+4Xy2MlXKDNqBSaLAnwq
rGllWyMiUO6Ot9Nx8jrwTIiCgM0UFXqWf38rLgbRSiRz0hDW1iDEYy8s9VQpYK0P0TH6Ttt119FR
ma6Ep9x896zEcsGHhLmgbK4gtnPrD8OnOgcV9OQafh46qom4gHFGl9WN7LF8kij5sPl0x4ZkGVxp
GGHT+WmhoZEKVBAn5kOHwwxJKfpHHwqZtX4WZeS23NNaGjPO9RdFU0VhtZAW1kGG6v5VmGdv80Hx
BJqz5SXWcjizG6egNetxxjsLj9cCXM1oB9hF+xfUDbce5WtJnPXlbWaVC11gffviMF6HR/PqZyFF
mCjafGatZXH2J8+FaSoVThVhkz115uEm8RPZoS7xCy9OPr9mehpxzVokZ4JV1Yxx0uGDsblGimdd
TMEqq9vF9cP0tJCldwsw1wI5I0wNyVDHFve5VFh7FYD5QBLq/JYrX8vgLA49ebLSKTgUS9oGutNo
h0hFt+nsE/RnzBEobdBG5anelH4naBg35oMRvhU7B+EH5ZyunOtjQRr8kMkPdsmn/DicNFBMDU59
yLy89oRV7i3ntzo5X4sjU4DVFB00SD9PaMhX99NJwuAXesVP4vVJmymktTTO1aIFFGZY4njsDTlE
9gxizVtyW34LrtiKNrKvxnei140I0PgVQEvcTVJm4YjPKptigxQoEj+IPrUYsal0OES21rr8lzVI
SOVeui72+UFxQYV0kG4bJ/7OeFGE7kr0LTnkGdqkLmP0j+HJjP13JRr/AzfY9z4otNHHI3wji5TV
4tAH2x81ZR4gr2s9SUI+Ag7Zr12zt8vu3iWLM/ECMOAXBJmLTrM6QwAQ9pNTy5YtT4LxepEEDm6M
VimpnkFbrIAqLq3CwCZxH4oip63oem0JHOJ0RWrkEtoFfcwvYIg5+GCAExwL73q3WYAzKZgghSgn
8EwWBy5jVciTVANJu9qlx/TENuKgMcLYIYXzCqLLJ47iWWJcX7JeHh7C6tm738XYNIdgyJ0U8y/E
ZTuOdlJiYPTh3xxBvRDZtqKoxxt+lhzXs07WCbayIzE/IHhKMF2A8YvEN9iyI2dJ7aNR+RoId02w
oe9fkDC7rEkG4UKbUo6jxqL4AayBiE0fjeOZDJ8tp8VOAtAiBWCOQOPea3Ig63NzkY5SZDpW3kJs
69GjeQeOUadTse0Z2xzLI9joPDBRHSeoXIbkHYj+bwqsSZB2aFP75y817nk6fVEKdCXDmFjdDBsy
/BosVNDxZJ8ci3AviPG2bYqxdGCMkhK+5yKqmnqsJ0jLDuE+jvcLGiDOSARcVcexdRLQuU7CfWzb
H/m3TJ4TchyapF0C2JRajPY8f6xz4a7f7RD5UQTnNHUQGUephGMxRUb1w87vCErkqEqgKdgmjM6/
Ossiztj/QPdHsZz6RqXWBEaKkzUuEwv11VzMZdj3u5DAlStsf9h83WHa6tf34xlWkhLkhWVBfh0U
y5duGGnqjGm59EZkJ6JbZR929fAoUjPvtRrC5nyn5okfRO9LtExeVsltDHo8EechKyrpytjICD0m
zTNNAx2LdLCVIsBGu+RoKMMdqS2BA2MOik9nrG+RC9DrelqKEaMYvtTOV4VhYEjnk5x/o+bodOmP
y+cTKgnnLVtMsakdgTCmmxRKsmCzL9qc2PtjAjWqI+JLF9kb5zfHiRhZMeCzWdaOYC6pVE1fcCZ2
QZcukHOTijVpWBMAe3to/DS0xclAU2y6tbs48W22L9HmB28S+68MVUE+L6N1SwGT0VOlnHQ1rGoV
18lKrJRtxawwbu5SP/ez+SgMGLcDgkdx3GUGoaKAQIqJw5q6sACY9CB5DO7m5lPXojduchpUA6oM
rNh54QiueRutH4Vz1zzEpMlKhtYoS054dklsbWyKuQc8P6gvhS8pS24b/W+Z/BYWWZ+jJge9kV8X
H/T3M2vsPWU+ApJbGn7A+J09H16QERCclO8k1tpZIvE9ChwZkj4thmIA4bU5nMdzctitUjPI2oZZ
CXIQ6lV8nG9zUHkMO3Ez53+g9qMsdvoVkCqjmrWmDFl0F+/D+H6rJHnLuALLGit4m8ETKM42BDwK
5JAbew+XOEkhkL2Rw8RhBIWzes34CRcvxF4PLO+Z1T8muLwPZx+lclAe90k/l4ho0Zun+Uv99JjF
Tk5ExxTpKofjfTklNJpwTPZW7jXXfG/uZLfPrqf9ct27ixdZt/N+SFzB9Yq0lcOgJVm0POshl5Xu
Fxf0dKzBKrxiXzTPb1Jf5In/w4k8Xi0HQ6QN0wJdtL8kJghGf0tsjd0L2hMEwMc3kIZhaOWqDhxQ
4LWODy3ibX3fIv6C8207lN/n4+uryD9Uul5AWn+kRzSsLTc9knUYC0PUcZju2HPkZRcrUCG+6lqb
EfocIwgG59nDIyQ2bNkuEYPrbzM0mO6Ck/jlJ5LKgU9Cl1IxmeKOaKuWjKOEeTy5JiI9FcAAX/cr
894Cqxn8x9R4PehgsOV1ZBWB1MkxpYxt1v5LDieSyv6+QjszBbc/SRR8y+U84M0uRSKiwe347VFb
2PWuJMSRJIdFjuvTo8guMMkmt5PdJlcDFj5bpfbmsrmLzsOhzEg1Utag//ST5lyOmjMmoohN5CBU
DlCkXlEHkyEnc0bjNdr9neX6pzsSZ+AE8KVyYCKB2U2ZO+g8BlvYNufco6bHKtA9OuAVsN68NtPx
+MW4SAb8lqkZs4x/42IbYGKTL8pxvI6PqYMRHmqDGgx9By3di2onopulXO9howby2LHHJ3O9T3zS
AHaVF7heZrrPQ+PfJ6XcU7TXkjloJWgLi09l3asR7I/UezhhAsasw2Xt/I/c7aNADkvyhQ7toOGE
z3K3wqkUoSwukFkCuV4W9pb5H8jiYKQldaa2mCj3W0zbMF0BURECNP0leSiBRfAbUJALwog0xs39
0lv8IvcNHxOLh84rcx+kDdATYeuAwL1SDlQq9pCnw9ZN/rW9Uw5dpnmaOszgPHw1dpO2fH11JTvj
zQtSeqKDceCiSwmdzACf7c9VRADMfDJLD7U2MZkbCDHQbBqhbdHby8YlkMCnrowha7SowM1NEniW
64+NTPzLEu5bNi7gBb+8hBSEdEsNEQ852Owm3t3XQW7+9inLL62O5UAvaqbkf/5lREDB56la0LO3
I/s0r5Al+kgcUEhZWcvYk/0gq+s9ZWce212QuKYL8gUwdBxfEB4LYF7jQpAQLG6ol0OodKLHCYTc
pwVktY6xU1wpwtyRME8sgCiNA4wmSGS5Y5m/Vw+wCCxZ42CjBIlI0IWv+oaCgI5fRV2YctstJdAw
Td+OwV6nd2Qifr5cN0UryP0JVZMLRTLEIgmZ2Zf73XzQu5X9kinObVkqqJfAbQ7iMZPTkmoAr9oY
w+SeJRnECrKpkStZnIJMQ7vMSoCwG5MUfu7luyG5Y5MO1bFyMkeNBNAoPBunHoZpyLEp4Wwolf2a
If75QHyBvW0q4+p0nFtJ9TLMgvBVN8ku6hkir0RxCtJXNNXjVAUia7JbE6yWlW/HRHJJ3bsC8Bd8
M761oM41krRokATJidddDTfhMZ6ONVpTSnfpXXHzxOa78/FoFrvl1cOp1MuoGHN2i9IXM/Tbwq/o
5788ExePFjIeM8aIM7GCFvVi8D2M4BDENmCsOZn+VhoXkU6mFjBK58EPfug74sl7PDZNl6VHjR/i
2vp2HmZ1gZyv6fRQtjqNfbD7McKnecoXDW2IVISDECWKTKOK8MnITt+ZkqdjwXlxyg8ITTtcqCgw
FSg/3z3Qlr0xlxPuc5nB65tg6+D7JPKx8PVwWU02nfbqIjn0GK0mySx2kYZ11NrGbsdPlwWIVJ0D
jNJs45jWEGCp36KytuuUeEZN7ctSRCjINwxEQdrIjQkxj97kpZwAAllY4frUeot8KfW2ov8TxAXj
7lNpcRPFSWvATz7zXeJ35WZw81sbTL4PoA/JSKj006xAQ6CsEqrW+IKEKvv6/43xIBV6ergwN+MY
TDkg3zAsB/xHbTo4gXWVg8VPf7sEjSDouKyMJj8zJwVJDe5iiAsNHx2WTjFhYXHrCHSRff9Lh+Kg
IipmjI5YkMJ0MT4tJ/NKPQanFxQ0Lntjk3CxRkkW0AjG0MRXhPeXAdDk5+TiyDJAWQndYP4EFTB1
b4HSxpo9LJbzJFcXTR1tv8hWysghB0Ymx9rMcLhZPg45CEeXt1Uf2XV4k6M1RwqUayNKwVCxv/z5
NmPglVgu7Ci7yZQMjMr66Fxx06qdUSjuznJZfCr6qEK/5VAKFOYy1qMA9dQIqgzcDYWOm42TyBla
sMTmFdYwYi0q6AMvH05gAPfQtgo8iBpm1VJANafhZNY/tO5DEn28LGI71fd4gfd/X8mIKHa+9Cpk
1POBdYOrV8i9OYNyUI/zQVyzEB2Jg5Ayb5qpohDXN++zBqc6ZuaHy0cSieCijb6gBjULponz50k9
19l79C8KvowgpDHvO/xX1wa/OMpmAS2YB5fNvrbOUKOS37pDsQPjIGqvoqHsy77fvGdGWkmUFCwH
n5kyZJiDKkGvLtUCzRYeigsvFjmLGLfpX1XOBaAoc7gxDqURGRku8hUOUwCKMgcWWoQ7LHSABQNF
8ytjW2g/P7AtWIn4bSk4Gt8UMKvEjMwW4l7DF7XdAv1oyHwzQBwMOi4THy8BaTMm5WS7KM4J5lim
O1ZhfVG9U6CT97wzK53UzbQFMS+inbG7yuN/6yj7SztTOLwAYYxa1OwF+9oEjuhIHHrUDYlGakJg
Id0Ny7kBXetleBIJ4OKN0dLiumJa0cRfweFpV2ErkCDC9PsNJqvPElaZEgUWbAqh097Yh8caJCqs
Cq3v2XzqbJju5TOJgmyFQ46sy0Zqsdf//yCtYSocZmATOjX7BNJYB0ODdSE7swAxvIK3XaC/sr15
ZVkcbGDPqZEtLDn/7LUixgymzxeiUb6kD27exTItyCq92ZF93Rm6j6C3vsoPqpeEH1/Q0iPQR76W
31B0pNVMH6WTviuoU7iM164DSbFT2MRdwNMmSssKgjZ+mloawcab9XBlKvmxWDm4eEOsIg3tHPzC
aeoJdFN0QA5ConnJo4SBVOP3XpRjciL2jMQZnMHTQNIWYQ50J6wvir4j+1ErE5y7ZB7kCCpafGPh
QfYtRdV2cHIFG1aVF1B8iSyQJysthswgY4nP+OxxIVRS0YVy75gBK1L0gulo2P5Q4t2EmUnBJ1ME
VsDBiTSgK9lgsc49gAWHDO0XnR0mV6xhMcFMg3tZIAOMS1bHAcocYcHFPONraQoWlFh3WdU5lnnK
AoRZ1MdE/WVxggj1fq/nSjmacpRA347jycNpGG/L5GpadpdFiGI5voQvTdWSzyyT81rHKdJAvoYv
6QkGQRpI/HOYFGggZfqzusBoobIWscOFNfj10dKpp6IIf/MbUWIY2GwERhSe41FJs1xVZYRTegx7
jUF2RvRDFqUCVdg8yaMYPpdd9npWmpUGVYgjjw6flEB6lTGtRHApKTWbzU4LICJYWmJPlQSKFcv4
0mrWITBTgt2v2uguif4mtmbZj2vzvTFgfCadhXcqOiz32XqYpKa1uFPN+Cc3P+SjYLfKdgy8OioH
9VUgxXPNBDDcoKGjfZxOgF0NpJygybMVLEk4iCrEm85sJZMdeqWL+UwkI88hMyWlZ0zSZBtlpTt0
ibAmAdtPaLGEgk8q0E1+Pi6Jy37EKpvBz9FabbQNutKwgiISwTDD8WeouDoZh/NxM8mVFTAxSvgm
m419Y8yFmw1Y+7to0ffLgCW6Rg7yZdXQG3BwwN760a+kwTVp7s70tq9al4SSe1na/bOSP5tBdFQ5
NOwwAZHr06/GBpzTccRXm1EgALvaO0lyGeVgpSJVxoZD2hk0tUiWoZdbyO27ZQdr4ZwdJMkyVANz
N0ieKuY5GQeBgmyi/1oCbwgLBpbus3FqNWC7CgKe5q5W/jXmf7sWcBYlx6n5t1wOhH4wh9qJMXlw
+YK3VHT9AziraIMqMrAPGwWY5DjTHsTCPwr102UZm++ctRD2I1amJ6ulpdABQgz6pjr02N6HTS0z
ps7qAyZixIOwW2HCWh5nEFpuLd1cAElhe/um/FAEINKubYWAFZ7cKUonuESRnnA20S9J3Gcp5GkV
loe1rauoIhu/z3lcMgQu9IlQGkm6lnmHsHOCsbnuEpDqm2zrblDItmbS0DbMZsdWNztl1i47qx6x
P0GfMPWTLs5YyN+wn6/zLCP5KGUBVlohM2brOUYQ//Jzc++wTl6kLAnxuX9l6h+YpLHGaicJg1yR
cvGeWa2lqKtYdYUhRHiKj7o7HUe0VL9udzymAFaqxdeY5YYGU8vONhpOxyYqwWblRi4IArHuzG+O
L+gu3UpPrUVyKIRlTsYQDfjy5Bjv2xHZy8GJkCryql360RCN5WzSkq3FcZAUTbJpUSauccHsWt9E
bJGMcpunudvM2NAX7VDAKtCfX7uKL5n5VRe+I6PpFOaJEUCIelw3bUtWkJ1CiwmGojjb0odozklo
Ie9ofC9TEFsodCfQ120Ruqrr1CSWxfexkKDVQWsJ/1lXPzNy+YSMnOTMN6w134j34vz6ZhSO8/wW
ymFUiSadpJ6Z0P8nkvq1MO4S855KORYUokBRgXNIjW0KUi5LSDS5qamrM3EYRYy4nfQY3+rZ21aY
Zd8ODFayOJCpSgKCnN5AADnM+yXLcB5tn4zGG8W4CYbEWTTpqyXVh6CYsWGv24Oq3Q27BcWM5oAu
TpsUqYM1Ng6cuqAcyi7zGVI//jIekPTeKEvUlnHZyZel0u3I2LVybecN9jAZ3mXd3Qr9Vh+Wh6M6
oegkliHLlHdZitkHk9z0keQuRBOsINgMFFan4lBowdbBAM8RfFu9xcbm+Dok6K+XiehpINAhnkAD
t6ctI/uu/28ZyvX9MWhYRSb6MoLagbxWGoPOS5rBxUF1EM1zUsPm0xnjKsTD7Fp6BJw3IGIlbpy9
IIQVKSMHM0EfNVjUDJGadVNn1TFTD52S+4vygZaCME+kIRzINHneN13INKTzB7K4VhV7SS3izRDp
B4cxuZHJjcXu8H+iHxzKzE05gPMY0l5R9bp0Mpng31NdDPOmRtPh69BTJIv9faX31VQsVpeYr0Lq
rcaNXzbGzsUhB/i9NMVKcK5f4eCLGzcu2ReTxIUuk5xGaOuFpFf3r4nukcMPkkZzA26hDf0QBrqX
ohR2OA48yiVui0qDeaXRIQ9bEHoo7mVncjEmYSI4sBgspWtakIe8xn+Lbo5DiyTNSR0MDC3+eN2M
8FwcZoTaFJb6PTL9saxLIMiukAMMQhqaqg0AQ558i3w35GNdCXB2O2nw0xVDBt/ZUs9jPkXkt5q3
f77tYfNjKaqimlTBJmS+Zk3DtFPiXgLoggdRdsGGUNvVqUOTUrObhSQIm0HNShoHGEStqaTQe3Ci
Rzk6KV8mH+4EbPO5o8egIpzdPLp9QUzO/uNn/nklmMMPBVsRHt4aSb3qscn7F/bYbMewK3kcegyg
7p8iDQe992XBBxmLHtHaQ/D4wMbu8u4bawgAP/sLjroJlSvRHJpofUDKZIAO0XOsn8xjvsfCyoNW
4HZBQ8+6b/v9ZXRhRnbpcjlwKUqKOWACgvK6Cq6Q9rpRa5AgT7KD1VY3WtztBxE/77bdrw7JYcyI
XosuDSHyFRgj0h0OY1SZjLUmQ1b7b5/Z3aHeBVgU14MkESsgxBMzmzizOhqHM1JQ6mbewiIbtjxc
/7LI70x9d/mLie6PL3IHU6ynKfMHr4q1BDfIF7jrpFDLqIe0V1qfANT46nafGoMW1JD3Cu3YjIEe
Pxc/qz7QWZmIBEufkvdFhTa0drSbpHS1ZWeajT1K74iVXeeiAqbwC3IIQ7KiCNMSWvn8C74AVERf
kAMVg2ToLMog7Vek9yeJP4EF3C/qXIWwWGxdZbEBYRZd/MUiviJVXhNrvsAIRIfiQKSpC3jgHJaG
7bw+RmZ2TXaO0ZMge2RPS3cUbTPddu8rXeGQJC/0Ev2xOFgPtpjFvZ/CeODfAD/Pi+bXBc6Ar3Or
bVQ2GECCdt60XlWDZdjvMdhdu2WGHW6+fBZnNdmtXfAGfNm7aotCLhqIJGX4MZny41iSt+k0J3ZN
Q6+k8qti28db5aveaQvu0U6BwOeWIC4cbRJHGytpTKlWytnMSp6EDMtmZwAtVuvIxMbuULtXsDkU
LObgT8+u1NvLqsqM+dKdcuFL3I819h4BZIK4tfvQNxdRoWP7q+m6QSkW7RK+2F5pKD03zOuMJPba
wPJbs1LsMhv2oHVN7aVORP0Rm1ZOVVOjCt6QFk/UIuWzalELny1Nztl4hbUqw3B3+do2A5NHEbyX
s4yq1/Q6Hn2lOKXZP4ztV55vu2S08aD0rExY6N90PCuB7O8r5QBlerikaTg+dzziR6NIFqeIdRpO
U21CFlxB43UaGEvUWntDRm2ytV6302k4aCa56vT8Oumy95pcUjeblOA6jAwE+Vhu70WTclPlEyrX
3Wwb2Btm563xPSm7a8Uo38gj6pKon2fSckeCpLANZfQ7LFsHN8XB7Pq3Vjygm2quMLqmZ5kty0lp
dzV2v05YfJ9aDrEK7IhVQ78wxi9DoY3+ImkfLn/jTdNYXTlnGloRDzqQZvTb/JQYb5ZEtJdh29Ou
JHCe1sgno5wXSHhNPl8ojfO0oTw1Mu54I3YRqtC2P1qdjAvc0Wpuwq4hS//CGh3jo/am3Blg/A5s
cx/diVryBBbPs8UkMQpsUx9BY7v3pnkKEN8uIlQRnonzsdbUd4UZ4mu9OlO0GUasbpEL2OUlC6vY
wi1qkf1zlrPCK4/NcqKX7QXDnALL5z1ss0Af5wL3+IrwViSLQzRYsaKELa5Tiac7MyZ2ptTu3Caf
GinAuEWqfZ6N6I5gw32wKMcOOSZBzUVg33yjWZkTazFSYHjcZI4WfMoaQV1CoJWUA5BMVcZBafD5
zPIfNZWdVgN7bixso990sI9aQjkUaSaaL3mGi/zV7pJ9mvwZY7ErZkQw3L0gYhF9Qg5RFsz90mGE
ZMRH9MhSEBLqYxjWfsnSbBF+8QQxPZpGrTiGtGfKKcQv0Zfj4vdxsPQmlaEaeXi2aGM3yyHVJ/uy
fxEeiAOUqoEGGjr041lTpbj0ufmYXCkJDyUtafrIhCxlx3aSgA5wd79vRbxNWgBaPENMkIW0qxt8
JjaIkxEfTIu77mgihh1AvSAk0hJYMc8Wo4/oSMl6iFOmG2xGw2wicS5/J5EELhxKWzpWJcN9E71c
hhY4YSq96sH4+Hl4dpgJPQx9iGTX/aWBDSxz2f7Rn+NLVKjfItXTOMxY5LLEDgec6VUvGwZ0zx4Z
q9NxODFVmWmlCaRFV4zU/OfrtDuyVOXLFjtuK6GhWGjt0FAq4gyYFuOsthMM+GffH+OG7AhIYhev
OTa7Ydhf1pH/uNBHgZwtq6Y5h4EGgX8OTvftK8+v81EWZ8v/R9p1LcmNI9svYgS9eQXJYvl2avvC
UHdL9N7z6+9BzV5VCU0VtLOaCIUm6iGZQDqkOSkWZatMI7z07wZfcS4M/t9B4S4b/P+nrLDlxrYX
YxV4blj18Qsp5n+a7cfGyv9cocJO22fZILRy+e9O9Lq4KGy5cQDkiC+qoEV34tLhQXNjfdeJ5WHo
CAsy3f9JWBS25piHhR/NzS/Wzki7/zqkOx8jo+ldgoWCcpYsCCbfySzr+ZkWo+dSIKFCUIAWihIU
c0eLXNqr0Dhhdw+40r9IaS/b5jNF5p2h9X5pTiUolmmJZ2a5za357vptLYdXZxKMKZENTNtlEkhE
wlErPU38zEwPC+8B0PFxnRL92D/rNSZIf3/jN9mIHk0Teq0U3WGQsKAvjN2sFLdK1+2uk1rugLzQ
LsaGxJHaTF0PEVTKO3MrfUNDIhaJBOODvBoB+MwVeY5osPXHMejrQRVgOSieoC64/48nmGWr4O+6
Ljk6fbLYFxmT2cgGf1LAoeiZngX4wpZ0KxHUEocPEsORw9NxXxBTpF6vU2oYa/9xVpAvaXgZIHoh
V4Tj9Dq9oGAOzZiYLdiJsacix1hkt2r+AnecI4OnKYwLMqhuRFFBLaFhYilXVySOihVrepx6kdi/
XxfC5Sj7l2axc/ZBKzSS4oOWP7pyVpNUPIhyTK4T4XhmhZ2t7/tRCrTw3/ms5Sj7zBFjK8KpH5S2
A0c0CtD2dJGssv0rHDWePjG2QvC7Ss4oJUt0/pkIl8dXIEvZtYtR2eG+9XiI2zwRZyyG0IhlPsSg
KOeloxshwaHy7orDFTtV39VlLAU1aIw31H8oGFctMK8BbObJkbE7gTcbuMgTeoRlXcbOCV1nHJYf
+bqg6qA3RBGphIyUQvqvnP0FDcZFxV05S1KRLjhgfli/eH4XtBj5awZdKELMa/+zHkFZnYDu/7Me
YXb/qllwUYk1VTqdoCyyVUrUKC0jgq1dJVVHQvUFXcJY9GdzlHiZsTMVepEXZmmQsrFqqxzx/GFw
ZeATneCQ/nlB/BUMOo8tRjIiLSnKTIfXV+t9VbxX8T40OOmhZeE788QIRpT7idVNuCxVPyrFU6Bl
PHX6Eq4rSCBgvbGBOggCaBYTQy8VfUpmLfZUL/7Uf8QrWk4q9mlD+kfhk3NFX9j5nRiru2GL6fYg
1mNvsLE0C5urkgTlq5boHyJ0V9iUTsELYr5IBUOS8n8hFXpplokBt+uFG1oxk0i07dejnW2wKgv1
Mh49Hofy7+SaqVC1GM8fL5fTV6xz3Bv5f79XmGGJsnzBkhnLYjPPauxZjfakaeONXEdrBU2K6GKa
c2IaMRId4z7UfLdTs82YKYdJEV6u3+UX4Wc+gh7ExUfknRpOVoOrLIqJpJjlEPTBMaSSI588MoyO
5XMVWk2I85Skn7l0n5slmWrvOitf3T/DC6Nluia0kV+ACDYZ7aN1ZYdOvvu77VCnUOK3GI2hxZhf
AdhEGRLXsafd+J7qas8hzFToYE/OvJVlaAHWDd+rb9wt2MuCiXXbpo7/gGDy+33JyE7FfmzFXqpk
PclmzKx1CW+3CI8II/1BXvhCbYJIN5dOlHyaery6flfL8nBmg5H9sJl1AQXw2OuFlgypQeJRdfpG
s6+T+fr2OV3TmQ4j3pY2S2Xcgs4/ANN1TkIAFXdO/6Svpl30fp3cl8CdocZIuTFWtVrRc6Pw98qu
XRd7fSWuq/V1MrzDY+RcbuaoNCYz9mb9MVYTogYqsWCCr1P5WgRjuGFEvDcNoywLI/bal6ay9afu
kB3Ez7kmWA4Y7mqveS8458eTOybSDeo6FZsR5yf3KYmEiMTcYWj60V/19iwQTGjbqX0SxTNImNlu
Hl6yYCRRKRApGonYBzzxo2J8hRo761O1qo85JFBLIxLdN8j1Zj8iG/vCGhKTGhg+PARTjmiwAz99
X7ddLEA08hajT8W0DcrcrWeFI4E8vbIYC9FJGJcvBzCm3IS35W1zkIWNSrAB2S6ccCQ9b5CJJ4xf
5n6qUQXcPQjSPTX9xhBPioyTPCouchgB4eG0cVlkTIccFaXYKqBIt+U2dnNAOUBzNU9ya8/PiGhw
9I0jmSwawNhqc9uXPmQlWfm9/6mL7VqRVbtqzfs0sh6ua/eioMiipmLEV4QjYfRADIq5nYUm9qo+
ck0dO7rRJmckKUcDZA4dtkSUDnHsjxboqACmz535vVw1ZEDXU7ROV5aLiBgbgWnLdntUsd8ZKMK2
5cjcF+0JwuyLJp75ZWtHmt/2piThO1p/6wMFBLuI/U27VTFuPq7RrXCrHcrvMslWExqWbukDlA9A
/bXti1rUi49gtKYJQlOyohZRkNKtkyB2cjG3O78no6ms4j7yArn+phm541dTQgD+6SWFduzVZG3C
5ZNGwBD3dTH4Os5LPwn5R00GULRkaYwcGBrQjaRhij2KwZVKZCa+Q6GjrKPulO/GW3zEVhwS3Sgx
Sd7jkaQH7v4f6q6+XM35E3SaabkIQYERJCXaPNJPGFw0QLx0Lu2PFtw6INGmd/GafSk9nhNdjuAu
yDKRFCZZJskc5tgT75RN7Zge8pQ739Fc8TbazNh9m8OwVJx3DI9XRgK6vq0NOQRROQmIKOVEBqrq
ICLDkv+4frOLvvRC1qhrujhVSYkwkxF2sVd3iH0Uk2jF9+sUFg3WBQXGQFZdLXYpuji8fpBJlzck
QByXZfdzAM1Oc+c6Na7yUEtzwdAwmmYeNSA3bfNv9W0Zklqy4wmAcf4H1t26mkDmB/mZlwtblpML
Nploa2yT2ioG0K2dch895fvhiTpy5LXteiJ+R+RVCijefyUpF2SZ6GvM6kgqZZAt+vtUfhYCmMg4
3qcqd6EfT1KYqKuXhmayalilfK88dHB2xWl5YUui2hGdzMm5Kr/sFBQL2MmKqsmnqufFVRqt349C
B9kUp8dOSGxFk0g98DYyLgZf8pkKw5eAydayD2FXBlv34tfUSdFIBfwxnQwRaY/hdh441pTHF2NM
Wy2T0WQEvqr6SZvvxXEnzx8cNfiSdz75kF9cfcm9YAEy+mjBleqNe21tbmrX2uZbvrc6YXJ+scvn
82OnunIzVcw8Bjfm2zShWJq5hS3YeU3aNTbP9evAMw7JN6wzIwP6e4HtMO1lMq25/oHaxGvfwdjM
Ia+LOMrwHXlEpqfyNX8Qjr09unNElzjxl+zSW7pGj7GcnZGgLU6APgwyjIwo+nav5xjJcIuu3IiF
8CNuStcIardupLe2s3aDkm8qwLrEdbcW2uHWwqt5UhVXGrOXqOA1J55gP699H2N30ywLzGTCeWQ/
rZt4E39T7dTB/uGSKMfgTttRuJECKw5PnlveRTcVwqrI6dbBA3cWb9l2nKWRMcpNW0hKTyU+eQo3
+UZ1lefA1dw2JQW2r9Awilde5OgYC4qqtzWQbvwBXidHn/C0r9Qfc3HPUTJqGq4dMWN8FV9De7MP
EUALn3pANkwjky3byS69wTaF6TXYNAWpv0suLaDyBJ5HnLFbSm6E8hSDQ6lL3QaojIHckRw2KxBG
p8juBGQIr/O7GJXIBvLTumgqwNL63bVOWjYV1dSD3XqvySYZu1cLQzNBxLGPPDqMK5VUHaDeFegU
4zqvN3n+YiTbSOA9gpcfixf8MNeXlFprCC3oVBiYVFYN8tMA4entYlM45Y90y+tJXtaC8/kxN1Y0
U+UHJW7MGM2DWEfeUHPHfhbl/hyusm1jsR5GKG8iUC/KDjhcY567KhrygZePJbWWLUf5Dqvd92XT
3ylt+VpMeCu0UXXXSUbiCtrQ7evY2lyXm0VJvfgmxhIZKOG12AeMJ+tgrcISIpNoBbCm8oD4kn/X
6O3B7xKOB+QdBCOsURr3o2/gsGNUqwvrpQ0Sxxoyjkosy9AFb4ysKgYeJQ19lQw2XiW3+Q1wyVYt
aV1j297LO4lXEF2UoQt6jMwqWaJos4j7necHLbnrC17z8KLyXRBghBQuLStnHedWDArJm3jdp+Ix
qzZhpnjXxWLRgZ4p6YwDFX0RLlTB0WlNVdmCXmAxbZ4i7WrVe6PTBzJYxo0u6Mgk+jJHJE/jOF9M
9wVxVibHdsryBDKJzQ73ya47xIfKNW4sp1qjXdnO1rFDJ281zzqW6+BgOphXMVz1wycySQcX++z/
IpSib8lrH8XIrDQrYpU1uNxkInpCJIvEn8F9dfTxv/bwo13P2+Az09w0cwwvQ5iDsJtfAj+NyF77
DEamCzPs6mHCxdQOzuK+fRlc0e2d0WncfDOirGbspD0cDEqH2p36AjC4t2aFhK9CUwD5f77q3yXa
FCAHAMNRF5UvcaY+6kOmQDAbNznOma04QDp3zJvBaRuirnnG+g+afabHxJOZLxmGKENCVE9EJttc
ayvphBXZFQR3UDao3fBekcvafabJqESv1lolVDj5Pkc4WScE1TyOc102xmcSjOCnrTwIIdXvVvsx
WM/YrZ3MWwNxeRmsBIGj4jx+GIFWdEsdLHqGWJdlFyGUJuVkSpbzrxdiwQhrlmpWXCsgMeZau2qk
zLam7tHwi8chNJ0yKtdNpzhSYK67sLgX9eggJtCn66Zs2dmcD5Wxyk00S1ofQHGjUfyBLJVjKKGn
l+p/i551ysKdyTC22ZyasB8LiEc6Plf5x5h5ZsUDE122ymca9PeLR7eUGk2jd2DFD1U7CWH1uk0d
eoU1Yos4QObMzO4q3uDD8vkZBlqzZQsFS4Zo3xgVBgxFmtTGWMD8kVaAZPU7jrNelsZfVNgyS2H2
WlabEn13v4fDp5ZxxoeWc0/KmQCTK4xbSYpaDWfXx/V7UWffLDxBaIyzQVlinSrCZiwViygiUEub
4EULRt82VfFG7gKk9gxg/hcTL5jmMc2YsVRXBD+dZTwT0tLOpJ+TxosYvoKKnsTyzDZjteSim/Km
Atu0Q6vYFt4oudEbHLi+0bz62N0WD+HW+KzhW0VP4RVvT1tdv7qrM3nGonWCGUZWRS2AKLttOO5M
ofRKrA4TR4RfmaS9l0qfOgBJ2Y2F+CHWxlvQzYdeyrdFmN4aCJGBqZCTsm9Wla5thia/F/JhV6TZ
qjPj51bFXga/2Ogm4Mejbtpbo78t4+4maqWMzH3tdFilQwSzeBplBH9zdwAExVoNo52pGjPR+vk9
CrV0U2nxtjQGzzTS7+I4ZQB4FZ/aSVk3VXkTyOqxNPRN6He71Jo+ZbXamr4GGLQkJlYfhyQ2xXUx
iZ/XTdeyPzifHmOiS3QEx8ghxl4gboLkY8iPQ+p2ckW68gZPO+c6tWVzDYBMlKQ0oDyzBTpVnTVL
LyErSU1odQXILclB38dPFOt/eBd4HSXLwcwFQUY6knbusfoaNnOsBKfXFGcy5ztNjQMyiW0BgMe8
t/XJeGv74TPuUJ6U2zffSLejpNvdCAloinU5SIci77d+pn0vK4yu+pk7G9LOnIHAVxVInEv1boqD
Wy3RPhuhRcbXcqYwfM9l/Qnoz2//4yEyd5ZjlF2IWxziYHc/S6RT5mf1W/RNs/XnyOElb+gBfVGv
iwNkHKwxqPMQGjQa7C3HNzHKPrscfhZJADlUxmyOLBrssG7e6+EUjBrlRwIIB6HtzL6jO0gijra6
ah74UxAyjybjS63ZKop2VijN6BgirJWcZBvfBJ0jboyaJBYqXJE9osATr2M3AI6tsOm2o2b3vIhs
ubh2wT7j/SYhV4awP30KHYYCKJtJiq21StzEa1baFl9Dt3TfB7aITFnRkolXVF589J2/gJ3yNaom
locSXzDN37VIcOIJycC+IOXA08flOskFKcZHCjl6UoIRpDTi3yk3eGB8H/eNTbGqRjtvVsZW/gss
by5Zxg3qWdjIkaLGHsY4Hb1EyWKS3SRv10KY79IamSxfJKbS7WTkmeYpPCD82fdieMQC1u9Y1bsa
W97ExWLQc3ESjNss83LKlBgnoegfszbbmfajziNOzHNK9H9R3wsqjP3TY+C6zpQKho696UjH3oJt
uaYA19javFUdpcYIvgxIcypWlsLtkOCxyRgrs09zo0vxAWb0HGQftfhamby+1sWg9YJJxkYNaRgn
VY7bBbTso1G8iWiwK5B7laWRjDXaP5SCiOjGuG63uGfLhP0iwGAqTYPdqiWnRXHzPuhREwfJnWEP
zlFy/V2xD27H7+U9+ngO//UuChp3XXDNmDDfn8wgp52heZ+7xvRcBDEJR9ORkIeKHq7zylUgxkjJ
M+CQxQxxZLvy39Jv9QZ4NB4WKyEEQnP+k7hq72M3cjSedTy1i18RYLY1pJ3qroxDEG7c9DbeFDts
WNpPxxx/dxgklh+m2+KusBNkIwZgiaMBAUvBQ0+BFVFcbatopD5mGPABngDnSKjNuPZljClTu6Ec
ze7ktmizUXIqfEW2AbrRDa+gsfy4ON+2xliwRsnLNolw2/KhdcxtukJnigkXBQwp+1X+izzQcqxm
mJaGTn7Nklis0AqJ2bRuddr6MAJCKtla9wkGZutj7QUrbjaeKsvX0zxTY3RYGOTaiAbw1wIfEpjx
q35XHQS7OiRe7ZoksC2VpJ6w1jbXr3HZPp3pskqchFGo4n3m+fE2HF6G7MZU3q+T+IPynGkwmiqX
sVUPAiSFTsAPx3FfbaW1dRRflcNsB/b4WFSuteEdKY8zRmX9TkyTSsb9GU1x44+pbVXZfiy4K9eo
o7pyc+wkn6Z0tZTUVE62KLyuMNxPwqfZ9gmtJ1obXkvOcrDy6zBP/d0XGYogwCIKS8KFmcgY60Vt
l0VsY6+tq2adc/3i/mDhz7QYpROsGJt9VNAC4tcmOiYZ0bfotfPadzzsLXfe0mdLkJP2PrpFO/dz
9Xz9A/6g9ecPYIKENBKMThxxtsH3cjNtAa/0iqZQBEsY2zAB952smud/FfGf9Z6d+AP2sdrG9D7n
Kj8GQr4yzYGXKln22Ge+mKhACmag/GWng21+Vk9RRprHwrbc+Gm8p+Ch2Sud1zBoi53Dy7Iup3Yv
GGRMzdhVg54PJ8M9uMhyuQIg1BHr199pu23qBS3hXOPiK/uCImNkhkEJoozOT4SbWsFMAxHt8NNa
BYjwsasbvVBEuUPwO7v6Lj9ot9epaxzTym7dtfShbUYfhx3ryb4alW+loSA/IRNdb/ZFJ63VaPKs
vN23ingA+DoZw8bRevFJx7vWN30vkIacNH13DLGGOJ87DTnAObUbobsd0eFqjMahzbtDJASvvgHQ
17p5j1rkXCq5vgVe1n2bIX1iBA4KPk5ldnaXi24da6vAGvaZ2Dxi5m4X+skKt6KT2BAbYo3NNyEc
1yGWYbdju44C3RaNYoM8073Uyoe06tZ+2N/l8figpvJHPA7bTmo3caLPnBB68fRM9D1iCzOq3ipz
d2U2BXNfoeO2qbDDo1e3GHv4Jvv1UQgyTBAPys/r17Ws8xcEGW8xholZm5F5eg6/hHt0kySksPVX
cz+tssYpMDUfODzAkUWFvCDKOAvkfX2zSEB0ku4k62NApq6vidkbThO8idpn1P63w240ejUtWVeR
B8KznyHY5GE0zrQHHWMjdmTl2JDCi1kX62lnEqxjCo3ZGkvaDZ7va+Sa+nXpJrAoIeF31C/blAta
TDCYdQbyGgOVEndy29v8k0Jv5D8HLKIzdBtPao5ULjr3C3qMZ8ISJy0z6cxAaz4mqAKb2Mfi9zxA
usUsyQUVxv1EodFoAh1VKbG6QP5uqLxeuEVnfkGAeZ7Kbdw0Ix1SybCBtm0SwG7d1nWNOmLF8eW8
cJadfUy0oJJRAgCpuLVNYXCa+j3LciefdWcjoBA24fii/sXsnU5eX9fpZTbRJSdj7xEwTJhz7JMk
VIQK9n8alNcklze51N1nbemFSv54ndRyQ555psUcaa2H81wXoJVNBINl2eRqFjEiko4PpU8GNLKj
lT5zTLSHICXfoyfXtkpbwNrEDug7iSNwx02WLej5ixhnPxbpGHQpveS2+4YePW+IJNuyoIuNvGmx
Jff6CfzBgJ7pMf59qjJAaFNvSwesJqzg1UnlUdSR0VWe9AgvxML8i/r9sgk9k2UchZVJc5toIJtu
tFWybdfTSnLjLTd8oRf4Jd6+uGDGP8hZmQAyE3RET/w5O7ThUjFXPaGTNZqNFebhaPPm4penJi+I
MuZaF8qqwQ4T6pT+SVKiuVN1is2IbWzCN84FLnavnomZTK9/3ah9Z6YnYgZpjngLrhXP2vKr/MsD
HxeUGLPddakWmTooaWRwrYKoT+LP+jZyfSf2bQOPa9GJSXxHB5YRiK7LANNYPFPOO1uTseWK4mNZ
WoePiDfTk7IOT3c52/V97XGFZ9lv/BJSk7FE2Sgqk5yfjhYNHUfdltbBm2CnRNnKTrptf+Q2r1Nx
meQ5gGLOuLHEJtBpHqERvSjPvLGPN8AXvi4zyxb2TIQ5wxwtI5afGMimFsqdnr4GAH8upKcm43ms
Ze07E2IOMDFaK5kDEGqHl7wd7BBrOq6zsmxHzhToF1w8cPvYt+qsQyghCXjhTrHy1Pf52hLU27Qo
C7vqk2fdAnH/343PXQSBjKEOtFyyuhiGetiWQCuJ0Q5JG+GjT1qCSO1/laC4IMfY6UDR1bjWQC7p
Eb2kU2gLU4ee8ZKXBf+DR/gVbJ5+vzjSuDbnXKsRx9RNv5cnwZsD35sl/b1M+tCu02DVVJlr9fmz
0Hee5dfJoVQMW4u6jRlLr3KjPl2/Y+4XMbzLsSTEE2a0UTT3PS2xu4ZkcBnAo6vs5BusjpsD6Pud
97Y/DU18dR7nk2CcVC6qQZuMoCsCIGFbf06H0E4fEtPVb2t32KcYkdw1JeZOI0fnRPzLjQIXwR7j
uIa2MLrGPMXI0kp9VN51bGKMid/a00pxmwfBCR9Lx3rt8BzeDDsu71Q1r/HO+LDYr9I07CEF44fy
Irp4ebvRXtoWm7+DIqNXeIXcKbl0IXSqETaqFYKcridrYLm70+SHRDaUQ5qO7nV5WrRKlmxgkY8k
yZrBXmuno1czDBNPAw6PKiikqnlLfhfZuSDB3F5uxVWeDwIebFZJWh2LUZvHehaIkPIKK8v50gtS
zEVZpl/MMyUV7o2HsSDdESPRj4BDyd91p8MylBBpGrc8jLz2Wg6PbOARzMXUCtROdJhNyDuZBNJr
E8i2WNWcCztl0b5Ix5lHk/GKozIBI74Bjz5e99/n0zhl/x49Nh+5BCTWYpV6g7G6LiXLb6ALooyX
DDshU5UiSDz5Tq1RZ2+wXwbZ2syZ3RjTabwKFUcq2WBjNPwuLWjqpJ+1faPMjlgmvFV+i0p9wRLj
LTEbqxQ+HYhuXH2LvoydrhBk0uxmkzmhGz/636+f4WI0c0GP8ZFCKQmghiPUYnErtvqDYGmemASc
F+OyobZ0gPVg7Fa0VIbOrAiapQEgD3x1T4piKx/tpvEAf9+52OhEM4XRZ2D3FeHtyl1m8EyY6siF
2cLgcVmVDXQgkbWXqBsTghDnkNVCTa6f5LJ0nAkxNitKhVwaRpxk26NymeXmD7/7dxJ4psEYLVHu
JMHScYrC8Jy2NVZF8eLBZZNxpsDYqrZU506h9yTIko3d2EQ1vWxEvozT/Ln8rj8LBFsIVVspUUf/
JOi+13/MK2QjXflxdICm7wrHUCT5WvOoIsv77qY8mO8YuLOvX9kfDMgvbjXGas0W8ND0BH6mdhrT
pi3RpoMBbDqg7z9jWwOPHpWBr1byTI8xWEHdovFqBr3B9u+sF3lLYSJ1p/6ZWSQ8mqvoJrattbXR
XQ6jy2blTJj+fqEFoRV0ciFBOGtnXgmkXEV39RqK55NqFd7xdI6jCiz6cltLVZdZuNsg1FdmFt+H
WvhwnSMeCcaeiGHY+hpWa3h6FWLH+3OWaBx9Xh45vJBQxnLIswjAI9TMgHYk/+xX6UaSSe50Bx3t
PaqL2UPs/BNcgEcSKSXVa3nEpvNj7mariIs8K3Os2KkmcnF/dSzOokkfUeodOuQ80W7udQiPfze5
xqn7xTq0T+VROMzAkNmgcwDOonrOPa4EL+YyLg6FsUDwf2mtlLAPqoegF6t6aVesuuKPly33kV1Q
YiyRkUWWElBv22KChfaRhY75mudoR+nX8sa4G5xhI65NV9x2BDIwkZm39n05C37+BJ1J3BR9qMiV
BWbpOBRQ+Yi0phhzH7QnIrtpOM3/HOOgM8Yoiv26Nyn2igwHhe74jqjo1szpGG4orbQ+4fjk5WzR
BXuMNSqGMKx6A+xlGqHNztkavWso6YsHbA5fC7aA7UV0r6RT34ffR9fc8fP+HDVmp6b8SBzlFjVw
L0P9bpYfWyAqXDcUp7LIFZur00+4UB1DyZVOaMGlIluDnWUTFnDMjh7qz0Ktu6OlPsiS8lyW5e0w
WjyDT+/sGnHGTAVJNGqFBCGmecZonT/4zkeyQebtkZcK45kInTFXY9rFEpYTIJJD7g8NGA9Ua741
NkzUzfRobqYb/WbGrqItwA1su4KX6ezpmfcZPCFmoqC5FOsqUuDhkEwiuZCTHEuMTOm2bAYnCXit
w9TaXDte1hpJkZjL1AvUlr/JZViILr8JQ/2omdFDZE7rqY3dSZGPuiXYnSHuxmh2zD5et8AvnmRM
r4vGQyr3j/JQcLSLF/HqjP1SI5SfhwxyR1HYOtI6zXe43e24BvTDG+3Ebe3xR7TiNQBxNMpgbNaU
pYphFjgSIfXtSh+dKrV4KkUNw5VjN1hLJVZKpyugYZZ2u1HWvmO5wUYn2hbTNdwkLyckNRgz1cmy
oJozDnKWnhPrIU0PyGrZdBbhuqVYbqI+20O2rJWUuVFO6EWHx6kwAv/WOzK21K2w2fdNDezCNjf6
nq50yJz4bTym9zl6mAFbxYnVll29pVHMJNNSTk7pwl5pozj7hRnhHSG3dtb0pBeOQsRJXi1LyZkI
YxTzehiHroCamt13ACurqco5TB4XjOEbhliXtARcJFaP2b9w15pohFFyjs/kkWGMXozMtdmZMHrm
BPSHFlouY96XWJFwf104/hALnE+MMWztPPndTE+MrlAYPAmoSeIt3fhFoaLEXdJwXMdyp6h1Jsja
tkFVkN0Da9ibjRVj8QoZ3ZvRAWb0qtzNd7MtAtB+hpvW99IOn+Uk3wIbeVbPtPPH7F32hjWSWhvp
k3MQVN2+Kv/5uxi7hsnpTEtlaAkFNFPt3Alv6nVv0xxP96w5/xs1NuuYGJWPXUWQI4q6K9uhTV1o
i0nmv4nAeJfMTuXOfSQGZRUnnvEwuSF9iN5TiN9pNe3RjLxVOVr4h/fnr7M8RWgXul5Zfh4oEoSK
ps2tVfcouM0rfX1mWPhLpNfrh8lR+tOT/IJaFiSiLFTUsgC3JewNe9Qqjtov2+ozQ4xdkdvOTIqc
MuT7GFZDn+FskEoXiaTxMhU8bhgLA5vSVaYI/QgRaXTji6hvrh8XjxfGtkhx/5+AKkUNrtQrJ26R
oa3D8kfVmbyeOh4xxrzEqYqB35JKXpI6VpkQcd4r001ePl5nimMwZcaq9Glcln4JGfBH2RmGzpmK
npQGJ41pfrkcSRdlSRIlTRLxhw1Gh0KtR1GtAQpvBcohEJR3RdeeUjNQiB6Lu8DM0bIwGntNmN9G
dKwYc7kL0hJBi7KqhHCdN6Pr1/7WkqKdKGDP5iTLFGMNO/N6t4pjd9DmN90oHjS5tpM59cLIQJll
DiYiWBkWSuWm19RFZQ9l+YGk32eSKbIztWa6GoAoiOlDZFet5CAbJkxnEzllMQh2MdZ0z6lq2k1h
ASZieFar5JAbuaupwEqVANHu9GXXuvqQFnZUaE7VhXspFFr046MnRWwaYD1Xb3I+OPiWrYZJ2JtB
Tz7UyPiYp1J0pAS4q5ksFLY8tLupVvSVoQNBWW+3TdwAZTNLZxt7gVAXjfrAVdTwI05D1fNByK0t
MbPHChP7UlUGrj/mwnqQ0x8tlrRm0kTysuQYqC9SSa9RxeoAE2iYGmaB4QsuLIafxF0haBX2B2By
30LYnB4bqSKVxe26XhQYtOVLpqEoxhd0NEXOhtmUJ6zWkTBJmbnxConvwLsFyK9XOElOuPWzRYq6
ZllAApUUDD79zluc5T7KWaA4hybR02g/pYl3XdmWSFiGCNFWJAyHsuOh/iBZg9WgOQAz0iTPdl17
e53AF23G/YABCyie+IcuMoF4lShWH6lYqRzIr4Ho9W3pDHnCiUR4RGhAcCEEUwAMf5S9+1XfRZgN
Qi1iQJgRRu51XhYP64IX5j4a2dA7zQAZbX5Q8w4a/1+3vjKnRb/ggpGqyo0mQjy66gGiMw3vQa/C
9Bl212JooeWlV3j80GO9oDZFtT6pNailtEFOFo9pGHA81Nd45cSRqkrYf6AaFvvGLEe/n/UaG5X8
H61TbxSnwjMlsesQSHEYV+DuE1kWhV/02MdlkmdGkChYdBdls11kH9ga6LTK6rog8IgwQh32gRkU
AZgypP61EaKNPwoFiWaVo53U1f0WyP5+eOy7MgqyuQoMMDObQUPkUnlq22CXFvp9oslbtcUMYZxE
nAfL12IwQ5URc6z5mMVQB3dF6tC0YtzbApA10TtvC2+W5XSrapNqf4HG8jXYlHQ4Y0k2LdGUVYMd
gGqF0pJzusMp3Ojb+rRMp0WCTy9ICtBXLuLMgu/4jRz9/UL+k6ybh2IGuWlrfajUoPdr42hZeDLB
3q5kZBP7EU1BhLfG4mstmmGU8VpKkSp5M2PxSL3qHQzA+t7/kfZdPZLjWLO/SAAlUe5VNjOrskyX
7X4R2sp7r1//BWvubitZusWeXmCAXcwAFUnq8PDwmIghGA8p+r8fmmPlT1f/mraUAcomBdWHJusa
X9wcK6k3ac5U2pr7dNbtfkptyFnYSv/r46Ox41NkQnGTMOF32eTLABhy6Cd8x8mHa7lHX/2LMUr/
IwQXIEahYrVRiCvfkO+G8nMz/PsrC7N3uBVBg2royLZcmoVZjgqt1m7yI722x/gqVgZvJkIS+h0n
cgHDXVpVAhKWSQMMy4Zqfvk4HqcgOyfQj2q/5of5Sewcdz/OZmXcyW6ipMJ7vYeOqvSwLnifS6H7
8efft2wdOSFdl2UNCevLzSN6EWlGN+H7n/WTZMeoRFmfRvQbSQEjES+Df9/MyUwbHwtVe81SCK8g
tVpxGRUJFKTQzNk4Cqate+W2Q8/KfCMdY1UQb+5+tQ0a5zOMuE/SeQEajSA9o+SmOxi0BgHFIthJ
9oc43y9jYINa4OJFAMWPa4SqkdaFxFSdZM1ZQUyum1LklZrhF33ZCAIo9lV4MBxbVTch1KoZvHuY
ShMEuTKOVDw17mqusVMY8VFRxsxZ6uFzmpEnQ22/TnMpYgNmyd53yCpYiPDlFJwHzhN2VQdCPw32
wgRbaj87h4fmiKEsYVPsnu3LUKK1LMtUddjMpWEqZq+H0ULw3sObT50KTxGJp7xvMcRfxRpMU6Wm
rsH6LyG6AfT91bSy+2R2JXt6MlCMy5zeI2BZGI4Y1/aLl784b1tMtuzNHWaQVJUiDZj0XrrV/Bxq
bZIzOtlxuGazBeihFpjK7gnH+bZ0NL9hwfyTYdKGYYXKFDYRGhOKx+I5emd40rk5KnbqDVeqKIbc
+3R4noDOVjdwdfGfbu3LNmktc/Lz3JfxtHRzcAVGgRyUz0rrslZZMTfg/jJBg22YTIyB8g8XMNBj
aC6PZ1+5X9tj8xVdm25/qOGs/d50+mfTr8+iW/p9ywlE3MDHosqKBdJ/UHBffs2c0CzLQ3OGaHJ0
GB8IMvpuf6rO8qfcvlb84qj77JvGwWt5rUHTiGKySviBmZlyR/LiR/AXU5iH/WLiRzQL6kLo0Wds
ITAqZC8gmOIQNz4V3z424x1npxCTBSj4xAraKS/XvZJwWfoKkEX82iaRU2snc7mqE9EL7n0BhW3w
BoiLHawpIjJdAQQG4fhx8TrLIToWmH0pIjvz0mP2qfCKgGkRTdd9oAbz8xrfW7ktVnPci3Yvfgt3
Vc6JlIFbzpoh5awHiicfkOY6yCftz8RYd94S8BNYO4HKjkL5a1JrdGkaZWn2S634SfI5tNvB+FZo
1Wrj5J1UsIq7cVNVrr70D7MlH4xc/wayrVOnhMRfMvoMtrV7dcAEqbkgGjI6kj9/bAU75xwZOeTk
TAQQhsa/FfW8IVkJNmVfgb5Q1gfGKBKS37nngEDZiSa4Ct4RH9FCT5sFCDRgzX3I2SOT3Qei7qI9
c5aRTzFxn1lU5d8xnZ4UJIqjhQ1ye+h/Bq2ZlYFhlKD3NBbSwe1uGwY6VQyZ6KDr5JyGrpoTSCaL
xe8tTMuXfoW4zo6uQRSSHeVndARhhCan7sffau9hr8gULzWqUuDy0306jGYep3LBVi4eGkDOyBF+
hmSKIwWFXz4JiXh39lSllCq6Dm4sqvKX6xJCLacMEQ81xXQjF52j5XIwtrXfhP6/X9oFFNvwzZ2a
FMhzDjpeZ8ZEHsu5iFyFok+gXZNPWle4SJphws287uf1tLag3euq8WD16bdBbiLRb9mJjy5+C4tH
N79lTZTKiiH76qtq4Q5EcfLlLpEVRISfR/OlIX5Rla5OZxFfAPO43CVwgcs+xwZXi6dJmVvgjv7i
JYatsqsAV2/iFZmXBL0Hton8iDFGdxJeQDsx9gU2dxsondwWbQ/s8nt+PFOn/cy6Himy0m6E0vYf
xDQ7fuECkbsWZgkdCQQJXt9oT2yd4bP+BHmK0xQgKeDSh9VJnGy5sYL0ihz+/agf5ty3ps1dBNFk
ZiF6/RFYgP9XQgdfdCoP4A93FyH5yt6xBRZj0oUXVJDGvvyuIdHBHqljpdLVgMHpGKRCSaCdwcLm
vhFACNzE/qf8DcfFEouUNnVBADe13/TIT7ubvhU81/fu0YslcWG3pNeKnlJg9P4bN9+BPaGtQIH0
hTguFC2I8w0dhKJoz/bPWEqHFHdDH9TEEMXY7Cu8P32/t4079YqxGvkgA4WpWKvX65V8w8r4f6Rj
vWv7miyrJkhocfdy1qd3lZmaKC75CAqdEjq1i3S9rpVXKZo95MHSn43pZhkw2RyRR6n3TczyhoP0
SvKnaAF9YDEf4w6EefUksB22le82AfG+QRF9ox+fcwN0GIvaIniUytKXXMa0vVUIEPZPwwaCO/eV
3qt9ObMiII49WIRHVlD3IvTQhDZ8bR0Izzoz+I8Wxe22FFpLIi1YlFrfm6fpU4bJV1BYZQ+Kbx7E
GZ/3o67Mt/xeId8g2hZSLGs18P7Cknbvqg0W51t6TFFGxgQsM69doziA+s8mxh34irwljpyyxJhb
9c1SXgT39e5pgSSaBaeGfAkf2jaKXMRpiUxaN3xS9GCt5lNvHqJxcRsthlxSYYMYw9YG8N0no/cx
+K4/2GBz92RblQ2U7WFBXRIHUDZyof/tpIXo4bLv5DY43GHI5caCJBxbY6e9ztGVnjyCyHgMPzf5
cDLQNQklOccCx8CUmkHaiQLnvdwGk5NBtRn/Yxn8GzySBqOWpmj2O69Wr/NX1o0btXaHMX+MTc4v
eBWCYFZ4XvZ8API1hkxRcjXxLL68rsZCJ3knS5NvsTHNaPRBbmJ//AV3HkZYkiFrRIXoIrW4nSUh
EtYKiWd/KW/KxXC71TqCezJTm5s6vUeY/zfOfQvIOR1McyTj2ADwL47kzlue4sVnIBtrWvq7iooZ
TUOX0wyLG13w+EETfGwwFtC5yxCobw9NUf/9zheDu6Z4dYBmBvcy5wSIRJq0nYrZlxMTIfODaYmO
HPsgnAu9QOBiiiIxZ6MYgFBn+Yk0nd1MD4p2PdE6oJMo/t7xLRdgXHChVYM+ly3A/uJjibDY1m5i
7mlWuwYSu7NPAj3QO7TUgUXjujgOK6YXRG3Qex7lYmVcjFHlRtqOy9vKMEClnFW3CMorFmaUYDz8
9z2yMkui/bYLzlGucaIbsYHFjXERQyE7SPQchef+ehZVZ/csEGJJSJnj8a0gtXy5jQneaslkRaia
Wrcy+bHUwgfK3ofSNaJYqG/AcfBBtD6FVKniGRVSiIKY2Ww34JNParR3gnDBMh2QotKI2Ot8n6T3
H3urveoskje/sTnrJ0VvjE0L7CSNjlGIZu22PMhp6o/5kyx1Tp8sB3AzYPLzSCwwfk8nJQIZYWZL
teKWYy3yZnunEe0p6IchyKqbb02iG6OVK1NdNRkJ6M4rvkK4gzoyOpSgWW/XYE9+I3SGWq4OiZ7Z
jnxh9+Xex8bLH/0rRGWE1uxTbeC1uG/mrMe5Z02vRY2tx52UBbVnUlCJWM8tWAtdS9A8tncbopT6
G5X7CGqYVUu2qshIH6NDb9pKhp7XsgdBCwEFTYWh8xo5afBsieJHdkp438ekwPCPSdV3/TpTG1Xx
gCkR31JjGxk4V0lrUMLe0eGXwM52Ahu6ReKcUVzTbB0sIDXIknpQ4EHWnSBIxbAvaH00NPZm4JsU
E4XvxeQXwJxfAnPE3KlZiMzcufOk7yzlgA7iH2rQPZZe5osGVt+TJMAxbRfKOaahSua2qYE3f5/R
LTyde9kpbvB/foYuOh4MkCOCCBzMjyCBs34Mwtn7naiZwpQQ4SBdCMVnLv4ILTqWUYiNJqf+CPRD
jpaH+Eo5CD3+3lnZInGBx9pKTVlHCKaUanIWNTtXKnWXonWKubHburtKwIsRg2zAVIiTlphDrgco
x94inPcE1sUOyDs73iya89ESUhNkjhBOklMZ2tSbD4z3hM3/O32AdKXIS+0EeZtNxt1w6SYWQkmo
GVg6WquuEzxsv3ZOAQ0Cx3zOfdNt3P65ok5vgLnaBw2m+/FyP954jXdSUVllBaoqyIKUIFufnyOp
FS1QBMF5JJJWXZJEgEiP4Qkh0Re0DGbO9+pYeuVTC9eLAZ//bVFcZGRO6EysSiCOg+r0648wHgRW
8l5Lgh3N/1qJRtiiN84duU+JVh2shJ7DM5t1oV9lyZkhDQCKii+gsJES3DI+9cZjieiFcTMnkBOk
zjJiMtxL0bUbEHee7f6ZXIvHfvZqhBe/j3NV6jKZi9rDqthrqHPkK6gAh4fBnb+2zoJZ8Ogb/fTx
prO/+P7coHsdROSWjirz5Y500PIZW4IdWeLVlfVT1qvOYopUQ94CmI9gOJ+Yyss8d+Hba8/6juYv
qMn+WlAJ85BsHs6xXzMp0dCWO2RJ3KU7gBfhSxmICr/7Nv17sZxnLMK2CMMKv6KoQVAKAnKz+hsb
httF7IDSAgTGLrdzkmSSdlE5+6b2qDT3Y/P0F59r8/c5j9tAVhMNfIixIbFmj8uPOdftsBAQFTBf
+e5jbUA4XzrOJAnbFosoyHlGnaLuX3tUmToIqpjS46zcK8L5ul0z/A3J07ZAV3NUCQWkRL9LoDTs
VdjF8vzx5u1+/g0IF9qVWYqXbVrhbHWjU5iFm4k6vfYREEWhKQ5AfNtLOVNlyLt69vUGA3Xr3TSK
5DdECNxBWqOWSkkChB7ekeq9N61U4Pr3AnC0nPx3EZwN60a4rgnBNlnS7ZQNjmm+SsUREiO2mZbe
x5/k/agy88jozkQRVcf8H19rRD4/a0MJr7hehlIKVV1rhPSmDEHcKPHkLLoedST6MivQFBE3+I6Z
a6y9BsdUVtCrzq0zYo/HLGpmP5uNG8PCi6tcZes2U+XQsSJE3VlDTvOEUrpqBYJl73zGC2zuHPdG
s0QSBTYJZp9FidphPlDXuq9txWUiMaIn5s4BuwDkznSUpdliWACcNIj4VWCvXlZwtIq0vHbCIsBQ
5NZxl+jvCtVIKtK0hACiX9IaoXyl36H75C6xQjfu2iBJ8wdLmgSPp/29BBMxWgQJRZ340ud2hQFq
y7jDoYuV0JNoPeJpukQCz76X3kALFqsboNoF9StuB2czRZLIhOslgYnBtRUBZusZAeZh/6BbaHdN
v8F4qhjZktYJIlVomdFBCKootrwKTFCEwDnDNG6yQdeB0GKWjOSBaolSvOz8cNcINgztAyCHRsch
rzZtZqsUh8xVNbEOyVVw6ljfhlV1hiK9W8FY9fGR2jVw3QJ1GrKu2ruqU5j1UTEv8FpNn3jRGrr1
KgWhJQz8lb1VGQqaxlR0SLwrIqWj3Ed6BgtXzvRkIYnnVoHmFa07ufniihPWu+va4HGeQk/rAUpH
WNcal6B7149yB67oxjx+vH375r3B4cw7Qs4X7IlvHomZN5pe38wbz4s/IUxlZ/KdbfxG46tIfYsa
nVIBLVuczjNP5tccVJUgj6Y+q1uJt3EvzaXJG0TO3nU51YpYxj5iCAHJVwnEqZgvdjRPC+IKgrze
4CJ/fRJXzAQfUGcGtXlzTCWaWtAkNPuG8lwsx3I9Fv3j//bxeE4R3LAqLZnxSwdW3m1AHKMjz4so
GuS+osenyFR4ehFrUaLBrLEiCrYUn6DRLK5d02WtT0ps/0EGR3Dm+EdKFCJl2rAztyCPHV29SV9d
y6AlwLT3X7UrXlgKF2IljWRqMTsJ8TV7IiYLarihy4Re3mq4YgvZy1AhXlRM3cLkofmuH3Wosjlf
mYngNLBGTaWzcz9GGXcxQQe2nmNPlKTa9c2MyBzThxYy2uy/b4xyVay0GFR4/2yuXZBcHrRxshVV
vg4XJTBnwQ29u0BEBZjgQAuCJZvclsIxr6WkYoHboodX2/L51yLUK2OeivctWzBubaSUC43MAKu1
DgUjy5Ubv8ufGgUz06qXZWc5nwQh895lqlATZgi/BYknLgSRkEaG0i4gy15H4VJB72fTlV8Fp3wX
5e1KNWAlYKK//Ghol1zBPQqU3p28KXEKT9fumGwWJHcd1fKY8olV+gJU9lffbecGlfNfUVmPZkZa
xD2Mb5acWetuJCMvnR/ErUt7dqlswLiNVImUpFMMsFaOExcCjw81SuCdNt02pnaTZUPw8er2tpRi
UICgDxxxK//8aGaiTyooEv3Z6Fs7tqqbjK6Cq5UZN7+BWwxuA5WplKtF6mH8mAsnTXNuU8yDjQnG
rkUzQG/cEO+wdGS4MFWqQ6WAs/0prZe6YO8Kq9NnuyI5NKOk+GWElrEjyxaYoAcSFKV0BSZCN9TB
i9qHgawPr3EeB30lXaWr/CWJyEm10JGXQ1IT73Ib7Gf2X+w7ivAQJUNF952cghzXI8b/8Tv1uF4h
sGzF0C9vBaa7+3E3IOy/b5wcJnuMuSYIQJX6ZzS/qIugp1H099nNv/37eTGMq8oC3K6/j3U1aEgp
8Jz7EJgvUSy4zXcaK5hqTCaiw3Z6M7YxtGDLrYhQaic+AUEptFxQL4Bz5lNWYJOJlgiy5P4UO9A1
Wn1GPAe6v8l+E1VqvcVdEq8NhsPHJrBX88KEPTo/4C9RbeP7xAqrjsFlL6MD5ETkx/56vGWyWKNy
ZDqAFehA0G8nzjLvvFDZ+SBwMriJ3sXvkZrUqRYCNUc5sRmfiiG1jcY3m9OILucm/C5Y5Y77vMDj
4vd+jSGKV6k4kW+hWXJa7v4JzP6qKnABxYfwupXokgYovchsWf2sayJbESyGD9uTuDbChm3eGta6
TfTFno303BKrtbW8f0zB5NBiEBRf2w3DwR1mVXDR7hnr5uvxXUN5p2ey0iq4jGb5lGTzYkOu3SvD
MhYA7b0XkJmSdeQTUI9/1wMmD0mflR1FFEHzPDCMabUxiZU4lZxIDwYIb73BGr6P+DftkBziOLwq
56pzKVWfmkhhY27pQdPa2k7i7pfAptgtyHn5i9/GbpyN48lWPSqUEr/tnwj1rcvwvxEqpiKFXVN7
aboLRP5eMbIuCRUg9q8sW1XHtvlYXet+/1PoFnaCfV1jmlLEgJj0u/JlT4ZS1fIQ/gij4prmGZnT
gNGvQ8RRhUfxbMWOi73A4w7oao1al7MRDg0UCVl9HSul4LLbCUgvELhzWaRr1OUDVoSDM7TPYNG3
xxAUYeq9MRzj6UqLMgHiThgFREy86Dp67N5VdVbSEKjjYU0jXUDVep4S82jQh2wtXaMS1e32WkIv
0DhzVEiJOTMd67MO9LQek9M/zcXhlTiN+eZheNPfrowzxLXQaVZTrExpcifNJLDv9QXU7Eb5FGZo
5HI0q669usidNWyCZFChLllkD5JGW1tZSm8sOvio0sQcMVy+btZBP+vlwUhxoMN+7M+xNn0pZfNT
ofdQUljqn3WaYyIjLFwLbWK2XkuePGLycl4Ab06B1Oeoa6O+HU4hKCg76yrCUI2DBkD4JqJcmZRm
royrRWm0n5UMGk5VeWhyiBhZ7XjTaPpT163HPi7Wq6Imr1Gb/ZhbjdhhXFqHdiRuUkr3BmmnJyM3
GjuV8ms8Dq6Xidz2IMNw/8K1bPeXOw0JSH1qJFRZW+bisRTJXHvDZOe4klukgqS7fBSEx7unA88m
lfHtGO8JXZQia6Q2XVC5Tw7ygY2CxHhZCJsV9u4u1vr9HxzmdzZOcyLzKpMVODRgpGqNE3mGxwYg
yUFIhMksnrdSrISJdEAC5X0dqDdNzPBgggq9kUFylXnNdG8+rkFT2dFdxcYw3DyxFR0MSIJ7ay+8
2SJzZ5HGY7eENF9AV6I4WWMGFIEceKjQlXo9oXg3Pn5sMHve0yAwYsxBau8phRqlDqWIGjj75EGh
HWbSRPxqe8kDNsMJq0Y7FnLJXJi9GMQoDIs5Mz86SCGYQ2I3rh8Yn+h8k7iQcU2/fbyoXY/GcoUY
SGNzAvxIcqiaeRRB3gV0GuXRlDwVSV4QTh2bAsN9QstklsdbyxaN7fHGMsFcStJ+yHACLioLLPUq
njfZM80tGLebYGgdMlIli2905zH8sirfMw0jaKGIWvT/89l+7yFniVqbmlbLVvVPkIIO8t9ptHT5
gyBFtDLuaphnsx7aBB9NQqa8Dn+Eae7E0WzrkXBte75ku4mcl+yjsg2nDmtj+azp5j/jNNPt3wX1
BkYukLsmumHy7c9yKs9ascCVzHS2u+lzZ1UCl/GmHvvO/jYQnGdEO3KnquxLMSbsinj0ZwMeZcZf
89bY7WpO4Q/UkSYPiUgR+K7xb8BZrLsx/jqTjXXsAc7oopevhTeisAZN7c/0IH787TXY6Nvd5I7a
JM9J2zZvS1V9eXRQ1GbadKMDqmZIXf8s/qCCs+sidd0EI5rJUk1c+NdjXldpJLjkOjOCXrpb0/Hw
sb/aRTApUdEjgXiPL00OSq1nE5Id/rS0D7NE/DQUsYfsPbxgff+B4AuSbZ9kKQgcAIEhjbh80u9q
S4Sx+8owTIPqGLzBvfnGL72xhUiVQP6rxQvoqTC/ROJPlCi1nTXRI1qUf8oGNIxnq/+eDuoZ3EMC
S9zdRKQ/wNBDkRzgs6uJXoXKrLI4hBT2oCV2Hz5//Jn2onLWZ/UfBO6cGQsl1kqBYNSNmxUvJCOu
GT6h3Vptvn4Mte99N1jcscoGKsX6jK2cLAiEjk95030qyGsVnsskArPYHIzFQZ6CoTov+sGMUlfw
A3Zd5OYHsO3efEvIP1oDlML+cZH/cuJwDwscDApjuTAtk88kta1i9eqEU/3vcyy7G7vBsrjGzwjE
vLRhzpLNEoNZ/asMPmK0EymsfAj+OVFAt3sotoBs8ZuNlIvSmHsDgKy2l1ytV+a1evqTt5VwaZx9
LisirWUE0v8rys4/NkVZKH0I0wp7TmW7NM5I67IMUamHjczJE3ptVvMhNQT0SsreoYNLRPYCunXm
OyaQZcmSCAU2kBloFnUlZUFGxhwDPc6OVq5cQ0/4dVAR4kXIPztRlXY2bfNvvTRHdtxSzOTn13E9
3cqy5Gl6+UUtTTyJ1gPurJfCqCx7qhR/0OXJjobRshVloW4oTZJbVmktOFN7sf12KVzUocx1bqJh
CtTM9Q8yDHYOMgGUJZcDhLeL4efHB3jPHWKAF2PkYLYg7zp54jmqoDhfL+DIwQwgWtkwcPkxwu5l
vIXgIsQhUuS5gx68X/1CpxkaqFn+Vw7WX+UzZHe9yBVpAu1EiAabN8TYkMooxbgIcdI7s8zjHjex
bKVOmw4HrZ4eijY6ZgP59vHqdmz7Aov7WLMK9nQkELF/nfqpaO76IfLqxnj531C42CLU6dirMVDi
sb2m1uwtJiSy1tj+GxhGU0sZwTHPPwJhhwRMGdg4yzymae1RPBeGWrCWPf+DLfuNwtnDBGGSqBoG
iC6D9J2CHqn5OaPnnJEnTsfqQZRpVPfN4TceZw5Do0XTmLFVHQZP9TMwvVng6llfpE9ZUAXqt9jV
rrKn+LVxigDami7ynff0KvNLR7kBdWbQnq2j8QONg9YxdCrv4z3fOx7ouUHfjaqyGVm+r63H4Vwy
FduxnPSnwSNe6aeZY941EG0u7qLvf3DXMA/PvQQuILlLu6Nd3ZcWIFuXSR3lfv2t9VaH+i1mKIjA
Ne8VgIAGohlLBSsWWh8ubzbSVin6IEe4Zjcf7eV5COZvyiMjxzBfGfNXnNmhowiam9lHfb/E36Dc
JVdktTEkK0Cz9UsUXjdzDflSb1KQj1MqX/AJdy1ss0LugssVgxUssJ/j9zKx00ftNTpQL/MgE/s9
f1ZehxGV+z8YzGF/96NFct8xhxxNZ8VYJPinbuYj7BcUuWjhro4aHt6dOOEl2lXmDTdBitUwgrwZ
C2WTXcUhd9PSlqpTtbyOEG1gxCMzcqa116iHWndE9EhCS+I8R9mA/NQosN4czK6PbQjKE4jMHcuD
cgtlDCQub/JTcvvvtQxYPwtm18ETrqJExL/s2nRM0lYHrHxrBvJ1dR7t75hjiBAIRmIlvZ3rf4v2
Fihu9nhJ87qdyAJj8rNPGFBBh5DlVE/GJ3ocfEZ+nH6xPsf3eSC6Nvcavi6QuYM6GeDSo2TFYwKq
0tQLjxq65d5EQDAGJOqw3Ls4EeWwFiwk3tBheWlKkqp2MihTYbuNdq3E5OeYYjIwVHpB3nlvJgUk
PL+BOKOZUossCYHNvj4z3ajYkV8iu3+JX3r1KFtuV3w1Mns+KT5Tcs2Tq6G9orqweLJ3VLe/gruE
yDRl5cpcbpIn6C+rox/RACHIOnzpwu7Up5KLnLWXds29PM1OU7U/USa4HWP6Q+Crdh5RBtrwVYTJ
TIX4XStMgeJxOsx/84jaiS0BRRGNKwACxQb3iRN1zcxmgj3167no89t2zf7CzW8g+HxFOC7IOVU4
LKFWfjcguxDL8k2eFTdxVryuuqguzX4x73C3cNwJyZQeve4TVjQv0ydktFZ3Haaf0FP8tHZguOnr
l66uv9ejaJl7ZertVmrcdWYpuTQQ1MGRPpN9Ntpa98zxGh4EH27AP+FNh7W2aSl0+XtX23bF3NWm
WFTK1hk+IWxVz4TOQxNfySiD6YOInmHX/WyhuNsM2cklX3OscR7ehBJMydbv4heQXX8dz+lZFs3Y
CDeVc0GrIllL3uJrmmcdZHTZFTQYjZsazTE3g0tRMErP6nGAJI/AJe26vt/nQuM8krTklMQDjNaw
vszZmYRHIxYJZIswOH+TJEvRNwSbSQw0EcbjQTIsD/zKgt6ovYBg+82450+YggkbMwx422XkKOmr
beU/Y9OySfbZNJLDx75L4E80zp8shKymtGBNcp97RdweocPifgyxN9W9PWh860vfk1BPdWB03uyy
g2aYj6OteRXTR/PMbwqxpaN1nYDorbsanI/RBR+Nb3tpIPw6GSMMI9Z1R+4LSPK89LmI+FGEwvmS
FgQYE9HwzcKosWctAReA6azS94/XspfQwk6aCvi8kerFeMil91fWGtw8AzxHfFw8sDsctBst0P1Y
yEiy1w15gcQZYdsYeEBRII1+ejd4k2N6aFpHLTuITp1qmz/iB+qOnuaomtueh6u/Os9oHgKnBzXR
4c02fBOxpRNYzpQQ+Oa8EHuSpUOfFI9ZR0Uz/7sHYAPEOQ5rkOZwKsjiq1F1zAfjGC/JZ8Fn240P
NhjcZ4vr3MhQrcEBCNuz0YLNrK/D2UvC+FssD9dmFzqYKaKeGRehjTZyzcmlvPEFv2LvhWpufgX3
SUmJhrphwK9QEXIb/nqVnNMX+b44qt5yqETcQ7snYoPGOZZqCk1o4AFtGqtgJjd12B4lIeXIrq/8
jcKnlNtRqmYrZihorHIXJBf/4V0Nj7lhU9lVKnuK3dX7510hTDALttTiYpdEzUeQBgN+/C5/H6+L
UxHM9+2v7BGKyidha8RuvLtZLOdkUtoXTa7hTGS/kq/6STuwOYfptfy1uJUrHlYRfEG+ki+ZkWX2
CuCkrj1VzXFVl0MqquDvxkKbNXEBSmWOGPmGHJVPrBuivGbWbI/FaQqVv7kGNjicP1kzQ4o1FnMp
iRy0UH+sJdWnRikIQ3YTcQjOZcYbroAFh33Djd/qwcATLrKK2k1r56FdWU7tx357lSR2Zh6Ua2iR
HRTRgOX+l/oNym2i1uhWls8Ahbql22uTV6luNAq1kfet/TcMt4eN0oVhESrIqoGc8mj4bJwBx8w6
r55iQ1ddsJf7nvk3HOeZIyNXk0yCaUQ5WHyGaryTelESeN/8fmNwnrmz6hSiM1hSGHZOPoPydUmd
BRwE6/PfeF9GbcC0HdBWyCEh1M/yCZlt5Acnj9HmV077gqwO2jKjB8n/GG136zZgnKvXlwq86hbA
kCL1plF5qfX05WOI/Qhhg8E5eNLXkBJjsUh6PXlgykUvQOqvR7BuuFAgeNLtxWW0r5FPX6zj+vlj
9P13hob6ig6xOfzD2WJRUbnNK4ogmfXds/2M7tWr5qlwrDeeq+YuG+zEFQ1/CXE5o6R5NOTpClwS
/JNXRis8emaYsgTL6oxBdSshfzUK1rv7QTfL5ayny/QxV/CY8+f+ITY/y6nIP+6mzDE/998N5UyG
UdaQbMLCUrw03npYYhxv/To6Q631nsWYIuau94ryyAGaGM8ATzpyVe/aFwfJ7Du4ULzZYntxZrc7
pImNIUwkIMuX3ise0wfTBaub5RnYXvZWqANT2JC0u7WbX8HdqlmsZije4lcw8vTYQdmisS1HC/Ib
KPUiSadHtjDpunuTbzC5W4JGU7TMscFeRGGgQK9Sx9hp4iSFww5N/iUp7UKkGbp7SWww2T5sbqZs
KQoly3S4U+MKfb3BYn0ptUVwzbJD/y6ZswHhjqVJ8GqwLIBgFPKkHswj2NFOf8D2I9pA7hjOFTgp
1Bg4nUdP5V3mMeGT2Zl/od6Cwdbsm8Dd7F59Fkg2oKLFDJYL9JocDXJpwsKUe4zRHtRDD2F25fvi
Fgi8/ip03oBxFmlEIwlXFjrPeXsq69ku4zbQK0GaQdWZ03j3sTY4nBUa+NNyu+Dy0/QB7TRNfNYh
NuomRXgzzxaOYra0QWmwhvBhwBOhT5+yFvPt6zRe14mKJgDtK0IPsNBJceZUWRTQonuOS4M4Zgmd
lna+mcLuZUJrgE2S5LBmoOKbFUQP6Mo7RWGiBX1t/NCr3qdF+DUuxytLTT3oUdjJXF7lw3Cax/Xz
mrU3VCOfEkntvTGJr9M4fprT6lPe1GepSX0JT3qahZ+SHMyqSVcjKCkGdO5AF3Utl/AmAuHl50oP
n1KwvbqDlYTX66Bbz/PCVqlEbWTro3Qbau2NVvepLdF0QieCdp327YNetb1dpUMEGdXhczFOxzLM
bjst94dw8LQMXHykcQxVetXjyu3kHvuWgnZqLSc7UaZbXJF4Ls/K5BRSCZXmTnfopLtatN5mZhdE
Y6bbJdJyISWmF8/5uYnaT1MhO9awvqy0/4SPf2gTiknCprZVEpZ2s8ITxoObdcYZRUIvbT6jyf4Q
dU9k1F8jzEeoCHBLTHyWNXkZEhXN/ObqSlEeebOUvxhhBnmTOKf+0so3ikJvlHG5wRjneSrDu6gz
7tVmCCC487MzI6/N6yso5Lhmh4uBTkclTOyhQQ94V9uFNQRRnj6y7dHyBdsNodsQUjX0oZUfZ311
IGcVlDmEL+LKNsB8KUfytaxVdhVhIAD9IVnsppQ4NLeOzaLrPtXX3LaG7pBU0M5YVi+pbuPQcsel
PdbNAp4taBzEBQitQ/0nWVAR7KNvraqcSJjiE63guiyt3h8jFL87et1I8y00mN3GNOyeNt5U9l46
Fa1theDHXPXZK1b1KVmSA/7r/3H2Xc2V4tzaf+hQRRLhlriDt7dju9s3KtttAyIIBIjw68/DVH1v
u/H+zHnnZi7GM16WUFha6wlenblPc1vddKk4UKod9RnHmOzuK5g6ebOOVEPqDGYsJVgL3b1pNV5J
5qCuwYiwba8mH+VggeY0Q569b19adfCpdDwpkrC020hLcHzUdVTZCUyLiHMuG+QuXR1pVO4T95TO
4501sYMq6VFo4iiwSZyxrLyuYftah6Z7JZInZlm3BAqFTJ+CfEze1HTGqpBxO9KDpaRnxsCRgzPk
YCUgWLzoFvelVoZ1b14RStKw1Js9JYdKJUHWa23QZEoWZo4ZsLl9ZaOAZzKWp2OXAwhq1Q970EAi
nuFICznZKDPng8hQyK2k5yi633SWZ/Paq+QLEdVrXi0yJbYCGIXp4aV6yNrqPDl1qM9AzjFFng3p
HkvbSCJwXj6E5dCgzWfbR8lrxqc392jUfTSk/dkrIJ2MyuAXTRGPRIumsj0mXYOl1zvKDWGNbyVg
XdaY10GMEPzMjGGvqlUTthQ5tQUnEl7psTXL25Z04EOB/DG7bVjUvPPa0dD8TGFj3DLz0KQG88wC
Gkrcfa6J9pPpmThWjcEDA7aUnq1rqFbOcudwy+eZYfgQca5hCZudpVL7TCRvQPID1pRB81j9rTZ4
G2XdByfmbjYVI4DiZe71E7kS5VDB5Sjbtd1wA2mlK1vvVF/P7bATPOyGepdl7hUsfO8nq7orsgpG
6NB0A4L/lRb6r0G3bqHA/SLVTommHtgi1Z3mvdWxuxRid3VvX6tSAQLNnc91jYVZmuS33VQ3dslD
vcuiKunhNmjemssX1o0Oe5hYOcTYx1hRlHeHtjnOFunsuTXSDcTCciF/d9essg+Q/CFoniC9nNMm
5kqDU7P11ZYF07SFuFky1XUomPSBAkcgaQQVcfz8U6JDs0y2UG1F3WLCTq59Y8TCODQEAMAuf8Rm
8r5PDi4lkJ/irftl9pwaZFYwNCuHaQg439LYuKrNjSGRVfoBVbmpUHuESNr0p4R3eKffl1bhsZLd
Cp4fy8Ty8tQOZq7e1WQ4gqfrF9D8pkKHS2yqBp3m4GTWcTI7RjwXr6KdPAgMea2snlyzf8ll8cuU
9r2lZXENgtWAo7qYnCBPnjlXDn11m1h2SPQioj0MuCjfQ+X/phaG4/HiZ57kB9W+pnML4F/y2Gf6
73JMI5bqB12BvVNKNt63X1ELsEtxIKMP+MAlcjcH4tiRJfzQ1fjkxOqJxyCc3aUlXgmaX4SwtpT7
XN99/6G/5Et/B12jCApqqEWT21ZUdPxKJOyxmpQzg6hQwPCO8QQdN9LOLytrFXD12XGU6xUMya2I
c0x6feTlz+9H9LWhsIqwSjVZMzSyKwiGlPCPKrFCVx9j4J7DVC3vs6QIiDb5wixD1AKD72N/eY+s
Qq+yz7FClWxoEZo01XHqGG6YAlWyts3i7wNd/mwEtuewVkfhZfn5p/PAVGCOVSeOBSKGzfyhZ4+p
0hOPVPALHXV8QLHh2nz5s/0JuOzmTwGnJuMl7BoxMgESM+vh9AuC5capc3n6/gRZnXIZrYXFAbCJ
zBla4pVSeij6fLRT+fD97G3EWctLdtY8J2aKOE19U01vvX3Xb71EtkKsljkZK51nSwhnSKKEQMyq
QkPE2VoHX0sc/6w4F+QIqHUv7LS/v4uT6pMzz5oFltOVUfjQrNVDKJDdkdo33cOitj/t1d1myejy
8P6EXb1V7Qms7IToVlQbPnmbg+G6OgMsWaBONWXe4vUkG2/wtuhBl1fhn7CrZZ/aGaYgxRE5S+XJ
kmrpY18n4ferYyvIaqkzRZXukGFsOPuvzEELqmKre7YVYrXQh9LsZqfGOFpZII1qfWPakl7cCLG+
wQdDqAJNSCsCXWDfOO17OWrv30/U5UPoP19jfYNbCXzGMRQLlo8yoKzzkqr3wBf21LkM7Nb5N6eD
BQdC1CogHbWuV9giq0w7wxHUGDX3iZiPJmneemWIvx/WxZn7FGd1f/BJzwfFxbCmur3NHAvv82Lj
NP1SUlp27acQq3sCdnCTmaJ5H5GOAmjGqn3fqD/ygttek6sAtlQgotXjnue3348NnGMcCH9lkkto
G/hETYeN8BdSFbr63Sxz3BwWr+6TaSo8tdQfLEWPu6btw44qL86gB0OVXk+GflVmw7Efi+tBdyAf
R4xnKsuPooTElIZ3ApTKrobZhkuK6e7h0hDkNt+PdBQes8h9UTkv9kBzz4G6kKE38SwohH1mPQ0M
V2geo/kPZjkPMBU9SqsGRLRWT3o9db6ANtNubt23SdF/gCvnTakad2S2d27mxslk+i6ZYMHW4YU6
7ZvEfVZVLcpTcSvKN2UioTVAia5TdwOcRGEZg4ebeNJofW3LEu+vEegorfKVpLyttX5f52TXGO1B
yZpYuvm748yx7cBMwnV/szpH99x8yqmIZ0P5JYQa2EXyqMy3+ZQH0wAbhpFDilGvIS85+HxsDgaH
5L3bPbt2/2Tx/CCVfvIE7AxbXvm0S69Zrp2GBm3BWf1JEzfMVSuE5ITX2fBpdyq/s9xD06UHpa49
kSThvCgNwPDKSJzaszp354KyYldoShj1oci4T0vukSTpAmNsvbws92j9dJ6KDCulMPSFHEqZ9+Ab
zL/rbtDwIKoeUsM4UXxHVLJCx5puc7XCS1D0O944jo/WW9wr7Cqp3ACw7OtsyGPF/ZBd+d50ve1B
kazyIdfT+65wBcQVbDAAmiTkVL1va8hsatDtJUq1R/UtSMvO53YaJwrAFUb2ZrM8lpBCblNy65rQ
9LLwkobmkafTBJNbf6j14HdDueusdNfLN94AkS3TMBP5uXbMXWNpr5PggUYA451oBKE6yxdWf9NO
/X2ll78JbWODDX7fqq5HRF5GhUM6b2xhoZEoKBRNLSoIDT+prhOPc7aDtvwt6WmgODxKO22L/fbl
objsOTjjooG69FHJcuJ8Sp5sAWIBdGJwbbkizFPzlqB+RuziSqTzf6sQtQq1ygeMAlI8ro5QA3s3
xYMYNg6Qi4fjp6GsLv45m8Zap/j9iYO8M8X+kxuqQhdTi08RVnc8NxpNszKKJHBxikjg1AuDnXlr
HFtRVpe8oajMbQxEyWYcXNcQ9/EruXUHXw4CAVpXI9aiG/T3d5em1CY7x2Rhe/weW7Aa2FzeGe1Y
bVxZl9NAlL0hk4M73V3jGiYLhV4F+XmUfPSwUmm9RAYsQHp0M6P9AnBOGm6hHMCWu3SVfAq6WtYO
NdA9KBC0KnIS6ZOqoWaoQpJnuVWAevW44j6obbtDzf9hnPFY59NTlsD0WmleGj15t/M5RPN9b4jc
h2JvOMoxzlnnm/p5KLLItWovyRWQ8+RuFPIV1WNPH1DqqtyT3qong1dnlaWPuav4etrif3ODHLKO
6YwjEyiZtC1hRSJCUjSeousPORnewO9Lyu6cl3008O5qYlOslllcKFPgmMrOyN47p/dFY3hzP3rM
+J0RFvTip1QJTgyxa+sH5GsgIetxKc4oUPpG93sqH8dOXrsOrEaIG0/z6IMjWKJobZPEG5nt6/oC
0rsG+AyQiXknptPkGg8OhRE4Uz+QyB4SeTTS6eA2Z3MeYlKYN1k/HFxz9Hvk9aDERy1uPCMZQjfH
mcyTEH5XB+jxo+CN2kkxA9VbBErTBEsQCOp66eLfIJs7F4bns/HbbJpjJkt/nH7Ax82zStc3k7cu
NQ5N+1AKO+ibIZwa6yQ1B/WlybfHB6NJr9zSuE9KI/e1ZA56Df9SF3Cve4J7vfBsC5QSiVt9SpUQ
AK+ATXD0oSRo4E9laOpTDldlb5RJ1GvF40D4R47rSmZ1zLUuhhxDjNJ+kDR50NqPsh+DXlX9GpMl
0+ScC9UzUxN1PvzezoAPm+JP0NKEQoDnYHJzhQZwT9s70NbibXnTKKVfCCQ0BK+QATjr1InStvC5
W527zN4J28bA0JNtm7hp39SqP+jzce5vkbCcaf1GbNVr+3Tf9GPI+WI5WnqjjmpwD2ceM/NK9cfc
Zj4mJLbNX7WdnnPZeVgyOdZukfwYq+40L7XYRRhfobrXW30E55T7sXjT2/JMdP0sbcV3UWGu0Wlw
k3c2VHtpWdAPOmvW6M8d+Zmp1DNofyPSAs3TZsesFEX9ytP0mxLYaq3WI0MBfafNz+rUHBido7aq
DuUw7q0JADgnfbAkWH+GEZMuA6URbSOhX6XDz87l+8R66Qk8pUY7cDV5gHcEOPQyxsOSemwEWUXN
vcqmPpk/aHrN6/zIRB26Ruk3lJ0VzTgQ80krukNttEHB5a9c2sg6St+Ac9HsXjGmerW+aMmjmaSi
e4GGQm3ZgUAK0zevppEHalNA8OppwkMRNG1vyjqA3OjGY+HiiegaGlqbIM1BKmN1jaAMPQwOGioR
ALhhXl8vhL6FITPUtws5RiT/RkwQly/IayAxQFTCVc3VeT/rTDcr+KpATGWM00p5Lfr0ukL3TOPQ
qLGQXaep9L/P6C9dyJ9jrl4rhjG5BfLF5UK2TnXXR1nf/Pg+xKX05XOI1WtFcqWDjQmuMaGZkYuG
36wYO2wGe5jC7yN9hZr9M4PggEAD1LYhgPD3jVlrI0NbILOBfRwABv7nkwEpMfo6lHbcTaO1y5P3
n3Dr6ifv2SQmmtoRaPw/TaO/HUh59/2QlnX23XtrlWhMqqrrM6RWkQMwAeerJtZzanotIdcyAVeh
sLYEZi8+Lj+98FZzyNBKcYcGLzz1kEBBC+TCRYl7twX4uJjc/AnzD5bqU1KLt5yRzECFRaQa3uAQ
8kDpdEss9vj9/F36RJ/eq+scqlCTgZZoiURlN95WWnbPCXn7PsSl9f05xGoLTRbPGvbPSDLjlncd
8VqBFeiCzObK6PtYF8+lz8FWm0kMuaUoHOPp1DRMxodMcbzWgs39PIedfG2yX3Yv8Fz6wcwXxmPB
mNfj/fT9X7GxRPRV5saciXAFpQ34C3YQ6EMXJNYDZBi778Ncbml8WiPLGvq0RtrRRYddwWCJ5i0W
f21s/iJA0LRB9oC7CF2N6ag8fB/04rr89H5YTXDW8BTPLJxWeHoeqzq7o9KOa0iffR/mKw1peWl9
yn5XY+ukIlNaoEyUG9KzYhJlB8J8K5iSytOjab+tj2FeWqjLZWZCEAcw3DXvAwK2fGISIZkg13Bk
uzPNwg40s/zBIT4RNHUJykv/oFAV5myzdpRG/zZT49QMxllvYTuuoVzQsIMte28u0hOUta90WYYq
yyJS0lu7Bk5N5lBS1CfNTzr7Hk5MRxeQ8NhQxY7p0HHt1ZPWEwju0Jsqg61eqxyG2Y1dlsZ6kt22
Hbx/x+rZ7tiDI5kWOSUSTYMuz31mXXdqsfHgvfgdQIsHd9CFDwv+8fcaK0sjG8wRPZcqgbreguAt
/Qx6NiAaV0gdN4FuFz8CtGUgIQIRJ2KtjtessJDSLZ2QYQJGUqGR0cGW00Rlh2y57m2EslfiMmMC
WfCK4XtrmZUEnVLcFGn67Mg0KsWwUZJc7qH1PQUN+f83LHuVuxQOqqs6NPCisjdfcw0m30jslJnn
0NOb9m4NsAjNN7bq5eteNxd+qQnbpLUCh9XmgwFQEubSp3Fq/KM0rfiZ67kxD+Cwu613d/H8ha/C
f0Ku7mNNz9IS6tMAf6bBwtxycAdzWPuh1Q09hd/19f/FdPTy5C7NOkgI61/UU3hrdKkscQ42LA8M
LgGnyoMyf2P5lV3hmZl3G6fTpazjc/a7OgSpgNfziP5TlA9djB29z3QSu4127HrnqNnuRrZ96cz9
HG51nww96oFjh2Q76YdnyrgKrXm+y+j89P2he+ne+hxndea2pdrkg4WzXUY07uMy1uJmv53aXNx3
n94Oy88/XVsDkbrdsyXhTexo5EZIK5DFWoDtKOQzvx/S5Vh/UtDVvoOeE7OEgViU5h/2XJ+SAoT+
hh+ydKvXf/kr/Qm1ynNcYIFm0WBRkKq/lpODxoaICRAY349oK8xq7aWq2zFmI4dvhvqf2u9oH21z
YyVsBVmtuJp2ABxLjMXUijtI7UWyVn4WY6tvfJ7LRxQgGTjRHZhCrBusalfZKS3xfaZ4mHzr0ByS
MDkZrZft0zsjFCf+bw5iIEwRDk8DlPT+XnwQwc97214WXqfpANvJ3tfHYcCrnCTwJu0erNq6Y+q4
tRAvHhmf4q5WhwUD7r4mGGhNJm/ITkqb7kvgbRQi/ZlvURQvn8Ofwq1WSdOwoa8oVokeq75UTiRa
lNPQsHhR+NGAi1q2aeVzcYS2pZswmXBR0Vh+/nlbo4kB0fLlcVlpSFDo2TJNgBWNK5Onuyrd2gf/
8DW+XKlwUYXoqau7XzTjy6FIIDaKq6bNtbC1WCy07qaY0Y6t+9jJu1trSjqPKnPcG/U+VWRQpEpg
aemtYg0HraTP6citgNUCD4XykeTKnjY9SOBoC1l6dSut8cCyJBhKcInk4F5RlYSdaQUdjMhIbX3o
phHDaXVvUQazm5HtUAMMIUYc9wRI24b6bQE0ExenLJcozlo3QODtRiqjVld+mRVFNxfxe0l2asrh
ua7ZvZdy/SfuzJhAPhBOIc+FMqZ+JpprURtANxqHrKEdqrnZS1FOR43ZodE5N6OKV5Wqs43kb9nl
383w6qDmVpvg9YYZ7ow+Vobyhjvs7vvT7OIbBvD+/3zF1aqZHI0XlOEBDyAcZKiA8ON+8zjummCh
A1Vho4NqugWX/8rJgXUPGkZ4YmC5Wuba0rkBuQl8CtyoMipKX/GmZxZYimfc2ScVmYrwWeI7C5Vj
Syv+wsH6V+DVMdAV5oDCMo4f+A2W3jDp70shq+qz1415vfDtDFVTLXRmwZX5or42dpzIqsMJvii9
AvcHARsHtJga5tkQk2lvsKaTIOHBRtgLqdhfYVf53zwmKbcJwi7qtu2tc9DDAvvOW2qDpkfRuQTl
KT/j4Ouftri1F+76v2Kvng7KIAxCl6epGOlHVrdxntRXSV+dWsE2bpGLn/HP7Jqrp0OjCrutU5x1
Rn41NDQQMxC51tP3k7kVZHVV5cNcE3X5hJxfz8OPnJ+pfft9iK9CC8tG+DSQ1XqcM8U1hIIY9rl6
qG6ma3J084f5NY8buG/rgUz2ieapqafv8nt7v4U4ujxECN1CsUrXiLo6YRa95VopGMInzs8pyaIu
YW/MUMLvh3khscUo/4RZHTK0EIBHGwiTOuoDzKF+li506WvNV23j2TbaWMKQSWm2CjRbo1ttBrg+
FQBI5nakTfnopdbwUOUzCVVS/6vlaJtLhxL4vrV4HeC6Xe46WI5tluxyB34oPbsB2O+/vw8wjX/C
rLJC0U2l5OYyjRm/IzPcMfl4/v5LXUoI/4qxzOmnLAK4JtFQgRgyn9Hn0JL7Km1/Wpz5YKVcoQ98
Aoz72JfZYVaTmFpORAayKwr+30oa/bMx/ox1tTKnmmQ5kGn4doL+oG4TJWW+72ojSibHB5xlvzXu
JSNbXbaGigILtKCAi/iiz8cgPpVpcIMAQiKPRQGCUz0OcZVkVxA+/UV6NHwTuPqWFdDKnRJXaXU/
N27cCDEdBltJvFxHg3KgB6VzcsiwN/tCG+8ru8m9rkrOZsVeQWF6ULS6BgsEOmZT2fiEyDs7k/Ek
Kjd0hzpCmvWmivkabhc7g7eP6Er6aqOFoqKPrUIe644IdIgtlNiN+g1ojDFwuM4COat7OnVRmfKd
OSmP5ZAFdgI+aKnshnLSfalB25C5v11buTfamkRs7M6pIm5SAEMqgZZaVQ3AD/PEKzN4kqvG5CVT
2gVd3eV7y7GfJguvt2lQvByu8kc1r5xjjUYyRUszF2Ogy27yezE+Tpbb+WNmZT9Z3SieMjThnBRY
TzZ4MQM9QQj33u5BWLX67FFMI+o/uVZGeV/vEg1cWRBCYDzIvbmc3yx1jnK0HF0KLRqBRrgGHLvd
14+SqobPy0LueIlHq5E019wcd05TAgnIIVPD1NuUFbu+bneWChVv1tV74ZhAPIrqDrkH1lGDHCOd
fgun7X0c0QD2ORTV6qz8zY1ED90ODVOUU6hnK855ZoCRNRaWPZ2fwZV7qYT94mSY2aZF03OwHW9O
i2dZG7uNlblcAV8WJhgnLkFx9KuuisVUURpTixcTqgJVNO7QdO889gJyEVDzovI34l3cCJ/irXZe
P86AmNmI18BrKvOsAwhjz05QOb4qAgabhiTY0oW7mDl8Crm6H4q2pWxcQhaDi9V9gHqAjzzGK9jG
RXQxEIT20JGCbfIXuyWZWUK3ZrQ/7OmGZOh/1zK0wds13S0bpIv5n6PDHtMynK9s94LBJswcezui
urGzG7ASJ+vn91/q4q3qwP1wQTvaurF6Y0rd5SOqBHakFAImS2BSokRu+G6hxFx18dbkY5hb2k/D
KTfWJLEvXq0OvH1sAib/FyJ426mdbI0Bi9KZ8GqCXnShciCiSYbjKvOZIkD7msO83CkWQE7SBJmx
LK7yPoMM1xyIngRa8kNR9nV5RZqd2xLgSpg3ludRuN407bp0CmquBKTBiHTRe03xASqlN6bWr1k3
Yw0DJJxGFoGK8gLCyKEKfG9kHBSrB5AN1emkdjg4OEySptFT0ngBlQAxUHHznVEedLbmIWPxapCq
suE5K/ZOW2v4/dd6IwIHqJMhf067Fi/L6VC5uBhoNuJYdO7N8llBhaSv7rvkl5G/DJaMOF4TfJLo
AkBcIKFeByykUpZAFwKyXsiwS8yf+swAVOT4U18yp3wahvOs8HD5LzCd4DrKPXxhPNVGv8WUu4KY
exvETMfscYa+y0E7qUXmA8YDMXvVL2l9xnFxUuw0VFN7JwmY6GlyRTTQ6/CHjAU7piC9OIX0ea8A
hj16RE0DWev7tv+NEpxXpudev+sKLU6SZzMjx6oHsLAEnTclvt7f2snroHa7Vi3uzLQ4KXV1rQs1
UukVFfLYFpj0UXpAeh4hZhLzqkyCCZAf7LDMM1Hlxvu/8rLmrulvswHsWBvAF2sE/XvicQHZxwlU
XmHhOmvHI2evY3PM2W1vZ9ew5zi6/NbKWs8YrbAZdQAuqDcpHJQhDEHah6Idd0On+xwifDb7MXVv
GXuVc3XTgppcAueYz/SuLG+kybypfiAS4Zr3Bb4h8Mqv6+kd3NqTMVwrYAoy5YOUWjhMuMCoAZy3
Gzsa1FHqxqec72pnDErrGhy8YwkXIxQ+goqBtAoNwF7yO0WxwwprVylar5P0ROb6gHNmb5RvlYRI
PsGynh7cUoa6OwYcK7/SqZeC2DL1zxlH21eARrxYPzighzWPFW920DXxpE18R7TenCAfGfGIbM1D
wtNQGRkcutqgdZRAauzA2+uhqLFu+IeqFq/ceHeEwKLTPSfTgqFXD13/u8BcDzMI8DglumHyUqP3
JNd2OQV2KYMuGLp8etYG0iwCalZ3o11fOb3hJ424ckRx0FBon7En9MLZqXoRYrMfBuVNNPI4GFaY
0wxzgt6UeVUXUHKqMD2kRPef+Grd3ds66JpCj3kR6zwpzrNWTIsKeVQ7aguAVndNAbg+zgV7tkkp
ruiYl+FkWVoss3Hcae4E5HECM3PJPJ7COEsDo1WW5YNTaE3Q9G1xggdV6hlV+a5J5+wINKzydLwm
SGTnqjvPg0PCphdlVLbakfQpbCKyItYkVnpZFths3S4l1YcDLJQCp1MPqupsp2bJ4JUWCMIda464
E6kntWqfA0UUGhMUcn1YSTTX6kheEnWCTnVtDrs6N6AUM/FhV+rlwmUssAAUt/yYXdYGo1kHVuYE
Vtd96ApI4awEiCt5qHh6x/E/TrbS45nehFpT7zMBfcuMZmcbps6Om181qhMUYxmmsn8tE34A5Ak5
eu8aAes5+N4pfzaU+Vo4zX2iFucc3dDAzgzzJVUMgJ9y8gjHg91EW/B27Ji7hQlElLjBFySBngzQ
7ejYO/SdzkoJ/nI3Py13Cc052FA4JCvnrEvx2vf6q9MD9kNTqAMa8rom/LeuF4+6Qx8y3YxwG567
BFDg2o6mhDxUu0HTnZgyGClSx8ajr/id8AIOdO1u1oxoUOfQBP670+zrBE5ygYEqCWNYthnOXIiI
8OmQlCSaGM5Qtw2QmPnO0qqYm/qQDsZ++SVGgx0BhN1U22+tWRHsWPqjJ+PJmKBo2VMLR41+dnrl
lhXZs6jyJ4NRv2LZey/MHRmxpxuGLSkw/5XWeo2ACNnU3bdt90ozVKkhXXsuM3h84v7aa30HLm+j
AuPnxqytglKwZ6UGirsiwsGziYZCxTtQc0VQ1Mm+q8YHlcDFoKl1ALwRGI1r3JAUu76eTmUPlnfq
RgpxT2bCck+pqvNcqddqB4Y3M+N8aG80mzy1BNRuSmNHYUviAkEHTYkslpEr/PJ8l+TdTvZ5B3aF
+GjGxvZR7Rq9BGR/35AGMAoUwL9eWh3Gx68BV1N8pWJK1JT66yABpJ3tGX8+LXG8cxJ0ffNQCbCq
K06VSOUVuwKzQcaGDvJ8OtJ3YCJjYE/9xNb2dLCqoMnU1M9d89pI8vwoKL3uOnCn5unBzDPgE8v2
uRqLu6EyTyZKst7QVupDrqZRrXMjrhMoKrQTamNDCta+a2HnjMTBxQUXSUMiI1Rc1gAS6mR+IsU9
EpCnSTFGzxzh2KQOd0SmQT2l9/WCk9V2Fr9loPGVItu5HfcdnOihBcKQtH6l0/Colfz3rAjpt6ha
+bMz3/6Pa7lDy7mFut1i1VyzsO+cYETDYMhBCAHclMrGN5RUBjWrglYkAZgoL13OT0haid8m8pz2
6L2mZtToZRMWI155gw1MfhP0VWV6AlyS7/PASxgBPF1t6Dur8PyDDc3fb3bNHXKG1iG6RbdDyH5X
sIwrnhYjgRz2HxHdyKEvlYz/CrcqqziWKOUoC4SzSl8uG92wTrbjPLB0urcrOEBKoj1OIy3xmFJx
tiY/Klr7+mxfVQX2AzQUNybg4pPl0wQsmfKnokU/TEB7qssEQOmluZ3e8xjeYaizJn5feQTmzv+m
EvMn4Jpimaq8MHAg4I3kqrhmi2NF9Q36/eVKDND1i2w09MH/+fmnQY1M0RnRKxuV+SGUN9iOSH28
CuLySxEXIvNzs8FNuNS1MtRPIVcFJhjfU6KyJdVt7wwRmC95qIQAcTv7pg3d2yno/OJ5y5lic6Cr
klPOOFM0wZeadXJn+tMJ1nm/shiql2GGXG3TgvDi2+XTKFcP3MmemlTXMLGj+gQ+BgDQb+nmVG4F
We1JVtGizxwEGXwZLCbjWQ7ZEYB3UBx8G5BseWk48sjYer5ffHd+Gtxqc2ZZXqDChc050Cc9hVlr
ev/9ZvuqIrdU5gwY7cIMABWJNVExI2lvU4oIae/bweAvWm5tjKPaeB1f3bscQlxgShAvuyHoc6LJ
8fT9H/D/WS9//oBVzbzUJSuSFKu0xhsjznkMBxgWgZ+bgRsRaoVX7PSnLWnDy9/zT9DVY9uoOqlZ
CkbNSu0kE+NoVXjmSGZvtuQvfkG0cMG/09GVXysGo6TUVO6yHSBcU2hB88OOsjA/Je9ysTK7dmNM
a7RFd7k8qZ+irtaNnbn4pPY/p432c2ka8e5sBhYoz8D+e8t3tNhGiffCQNH5W8wUQA0w3TXeT5hd
byFHRP3PRAtWOG8QEhLe94vlwmczUdWFCx0CGIa+uhlIyxWryQBnMy2gMmEXNM8PBaoV/yKKCYn/
pdOnuWvHoNlFfi1qtDMbhfq56l4lvH1gZrEhKnKherU09/8TZnVw5ZRCVHwJw1rp63YadO3o2ayH
Ply5lVMs33tVdfwr1ur8ou5YGsaIZp5StWeIPkTd/5J2Xc1x48z2F7GKAUyvjBOkUbKSX1haec2c
M3/9PZDvrigMv8Gut2ofvOUq9wBsNBrdp88xqu9Bt7wPJoKy3EffBSklFphbPLMfnnNTe2gq2W1U
5S3vm8MULaeoDO5Qb3OVKiy8yxu+5a5ffh7jrjXeDHJOsBVG5nZAuuHa+DPyat0N8Ub1MnfQbN49
xdt9xpWMOEfrZ4HJtu6sQXidZUCMqjeUyDg+yzHEwvZVoyKYvMHW99FoN5nixChXjRPYDgJePXQr
l8PxA/hFlDXAAtmZDkmcgwrkTrpXkPpWFrPrSapO0zI+6m1/yAvjoUnq21kG6/Uc3ddhfDMX4kES
oFHSt6guaKTltNI+AEBfHE8BVzquGAl4V7QMWS4gqTJ7JVej2BfBElj7xj62FE+zUYu70e/l18ad
3LyyOt+4j1Heu03uuKHwLC59/QUstwCIL6dcK/ALQEZ1kK4S5F2dpUFOiJLmgh6VW/4+C1KMQabR
PCkmxiSaJPajQXiIxhF8kkX6Z5BjuvvysTk71Iwh5uZMo7E3ByGOfbCooCOEokwQ7ab0AFAMKm2l
1Uetc9kib2nMtWmA71WDimSMkbLJqlQFZh5BI/gfrdAvukqVTbNpWhRCYz9WyjcMbdqNarpa/6+J
VZjto4tdmRHJgpEaCYsxISKKolwXoOfDUz84O/2MEfr3KyOptihaDGyD38m3S4w5zDK3pT63u5rz
hqER/OygaaqEgW0IBJ4hyzMwy7d5n4E9qmnB3NbgJQNVnkM0i3eZ2f2pyxXveUE/9iWLTNBWxFJT
yxYWVYvmxJJVThbYry0Rmf4/IlShIfmSQSZkL2Eb6jOq5j7xm33vp368p7NCvIixeawAoVIlEE5A
QpLxC3QBA3DyFbFfp7spDB/avsQk7whaBgMdRsOGaA3nitg8ViuLjJMsyyDOoAmJfWNarhaQEiZZ
aWtKx0k4PiZlzjfwc2VMFrDkmQh6hYpu4IhieGa19/qzcAI7omscoND3oL2+E0RG42W4r6EMmFjD
tYBQecNLvzdPxWrBjOtIbT4tVYIfgvmOWDhFGPqV2saGs3J2djP4rwwxLoOZ7lwmGXYWMgEeqPTB
PqVxTJxLkNMj/mmDHXwI0iRtowGLmVp1D6JocGmOPSrcqkinENB7F6Xmmshh70eLeBM3+guoI57U
DqyMWXEac+C5oMnrhhiHbHPwV/fcEg+9cS58d3ZcQmpTNLBmTI6TOzQydul1bC82QA8H/uV3zilN
dwOAVR29bVz6bPUqlaIx1pFN+MoNHe7v/eEIqkh0nYM9Jq+HHb3x0al/afAKGXcSyqY7nijFlnfJ
IvSUEQxVCPkwBzjVYkUA0jP2U0PZoeukYpDB0rTkKCo1J7/ZirprU8zJnaoA2Cd1jP08fulljPEU
74r50KGnpmW7y3fv5qokRcaDBLKaeGHhI69uEshQaqlJ714hFY9oNfZWi/m7cVZDB1wzze9YQ6nK
BMEl8Mes/ItmmKEODkJcJ/FjlmaOiSZdHlkl6HAuL2sr9skrQ8wOBjo6eL0EQyapfCkKfNDK36JL
8htmoAgBtnPQmqiYHfq6e+FcLZEBz/B15U8hAnlo8TqlvFT/I5dnD9raCpORSWqcjGauYjEZqH7L
tKscIIvcXpV/yCkOhC75bYECdRr4Y550nDWeww9x9vD+xlA3QE9YK+P4YqXUQ1yGiHYv5ZuMgdrW
z+3QT56Eu9ZL/Q5g1fgWjw90FSxekNmKtGvbzHesKtJXRgrbjRzZDUgXyM/LjnL+SGRWx9xeEbog
09zDQnAdgqp9t+wk8FXY0iH90aE0lflc4jiKOz37nJhskKjsvaSxWiKlUIXTkCJutir5AeIkt4gU
VxOmJ7GRD1Pb+TIYlGOtT2xo0PDGXrcOBrAmmObQCUDObOEoMxQw1kgwHoeRLWrPYfTW80rtH8ha
doV4MaKWglcaDgazp2FiVKOi0xX+HCQnB7BZcoBgGF7l77IPKo/G2JMcL6fiCm8nh5blqtkCsmuP
IfcHJcAobu0YN9E9scAMTB6IbMcYh0Ct+UZ8afd4X3F11zfPGGbtRc0EVgVDJ4yTZxAlCTEdFPvJ
vtmXhwACotWJ7PhX2dYHWBtiPFrKjCQZRNzrnfozqLSTBqpe9MKeL7v1lhUVHTYN7MqY2GHBpm2V
DAuuEHyBBiC2Vx36WoHJi35bhxNErRo6v5tsrWqWE6XVY7+or3WksAXyy8vLoJvBOhLqx0STUePE
DcW8DLOCaKOhz9gsocdDXpedMpUsCYwdpjBx7qat1axt0b9f3YSBWUVzD/1T8KL0lkS+9dnL5cVs
+hjq4VBwxTSMarDMDgCTzBg5BhUvOE6cXrhvhBEgDdPJ5zcAG+1luSmkxJZJx1mZsbmLf9v9+F2r
leERZwIxI+M7KT/AMwMCOTw7yDEjqgVN15TzzYytj4ZxBmDNTCDbcNl/3Ui0OwEsBU2hPwEU84dZ
gbI5yDvPbJd6N0zVXm8HF8BUMFsJcu5Iek1pvDX0ZrMMfYGiAsF5laCVlIEOjQhitx+bYQAwYVHe
hLCsnGUB2b40AaSCkVziaVEl3hm5qrggP6pejVrugSNJoK+I8Zypba9AUO3kU9ba/RDcgPsdHCSd
2loTyJWzptnlfXnVTvN9kYqthVmikxBXKK7EBfgVpR7fKvqekxkjL/X7pCTPfR/5AUAHnUB2pRTf
TDKgKkC1QdURY2l40+nl/ZyL30pk60Up3YcUsdOOEpIrDBQH2jWk6TDLos4FEGUNqrTZLqn1ewlg
llqeT2M/HYVxDMH0099JqtKAg4hcJ8H43Gfjq5lUhyFQU7uvSxAgpceh777l7dh7A4leay0NAIKK
v/2G35qqCh1cggIgKEm+flC1TedlrIrE1x+GK2XXPGNkzAYvIr/BsBW2cDLAEAc5ESSJTBQWwqUL
gCxOfDqZIjndA0SzQWhk6f70RIeSk0eBq/3zEdrZILM2ykRkvcmyrG+qBJIHKDnItuIAPrsDD+Ju
OSnHYD/fLAdUH+z4BbCInXQT2LkHMWv33wvBIRVZ/xDm2qxVeQYrH34IHQeK8Qu0W+meOMEDFYIb
d4HJOambb8y1QRo4VoEhCEEhZRhl4uc/wzcRUj2yK0HSAVh0K/dDVJUA5fKALiu9fqd9H//9ACSz
YCZSxGZWJdAkTpB7AZPxa/yx2qnXGqo90S54jlzd4fjy1qMViFS8JhXQ65xdjCB2jDAADA/rHHD0
25E9PWPYAzQJ4BbntK7OO+V0eStbzI2igy96KaaGerNwo9njdZjCm8v3FsTiVg4pQdOReXwJ0sYC
dRls2Cg0yYqO9OvrNxW1eJiWsMNhNf/olvQgAdUEnJdvjpklDJUNtWcnSmO7BkPlgkbI5f3diP1f
rDNPFUOCLHcfYcnC8CI3mLiEJdHILUi1cZyXZ4lJDWIpW4xexjqHvLUngJXUrrcDhPCOl0tt3dtf
FsV8R6LEfdvPMNUgO8C8aGGVsfGUhkV6UGTZ6fUCddj8e5Jj7sEgGeH47FZQXN2n7PUNoFECJImJ
Zkc7PRI9iqxpWU5pJ5ve5Y/HM8S4zqS2WlmidecbRvwQtOZVrUDWOYo5X27TDDBSwCLpIL1gsQG4
GKe+1uPEB6/RoZXK50FOPVGFQMzl5WylPcAeEAi4o95qsKWNvG3bKNANJHRz/0MEyNvqusyTe0O0
VaN81wWR+qVxd9kqdYaz2wTQBwJiekgZsA8sU0xBWwuIsy9iiDtd8jtJ4hEobS/s0wQTtsE5BVk3
EyYgvHQwiucmRB3gFgyrmFXOrvVS4Gzk1gczV0tiwnRBlLFvE9ibmvZtjMrbUARwdRE5Va9NM59p
BsuEUumQo2oKpBlaCV41L21mOwWM+fLnOUemfNw5fyczCrN53bjMkhjBSvwU3UK150HZKV5kZ04O
YiaAIp9kD9nfHbRjCkApPN4FtOkeq0Uyezl3TTOMCzWvh8+dEJy0UufNL2/d618CFt3p1b3eLsjX
JKOliQTudMxrJ076iEdTaZv3wdUEbgMn2jX22FkAHda8Ed+NJX6xzuRTWZQBbjnDuhTeR1CVwh85
EZFngUmUgjDJoO8HCwaoFYf6VJuvl73kHC2Jt/P6FmW8JKhC8CCbH2kCJeHD0J5uYV7CNn1Qdn5X
bi+b2/D8L9YYp1DKNB6VGBfMBGCs0Am2Uo8e6X5etsJLDRQmj9eWIk81mo+UyPGGRrMSsrjGjH6X
cSAZlBnb6xwzCgaBViKv7rRVZ9ORdWEQCV1ElRjMGqtCXIo67n+l9hTrpuxKWz+BH9YvXPKHxkNG
bvrIpz1WQnrqMeGoKQM9A7+wdd1wa+yV68lu96BXT1zTiYb95R3ezEk0Q9QUkQCuxBaRIHml14Y5
Ip+u5sdUbqHYuwAD3mb6W2Cksn/Z2raTQkjdxKAB8EQmkwK10ZiESiYmPmjVT+M1RX6OnmRjWOZB
4DKHbO6nbii6iLE4dArY74cphrwgMIY2jC9G+UMYBZyi1baP4NpEFQ7lQ51lfEhkTNKWgBygAlrn
FDZk7rqh8aQcr2BNOOaJ9iQHWYmRLLV2KoxvxAQqZYkB3lUpV3md6M2vufo1TC7b1kkndCNJ/Cqz
MR9zVXnx92En5VZ3GJ3GomXI/lvKh07Tz8ZkEOC8+NwF5rMGSp2UYCCjnosRNo+45bXmEEs9SG7q
FIBTctyIZ49++dVtUfd1sowCdh0FVlT3wWvqp3brRCfBzwHpkzjBbtNtgQ0nYPYxMAnPPvKjMGqU
vFJxz19TRVp0Dh+JJVwLfgeJT64a7Zbfrq0xt5FB9HTIBVhTQteMrPyohw6Zrf6n+oB5AQzLOrUN
TuXKkomrPSi5D9mYXLYoLLyywWhnc3abeg37dde/h7m7SsySgSUMv2cOIBKbQ6mG7IMdhpgyUKkQ
LkXp5uMFbGuGaujA/QMz9fXr5u0QY2JZQ9w1Mf1S6OmVGgZ+kBm2VEBmOZv9KFKPILxebH3JOL5F
F8MuFqBKqAAD9SCd1W+7VA8aKR1jXyrMRxHaolVrHJcRD6gQmhOT/nB5c7fuUQyaKjIguAYmHZgY
1bcdcLE6WrRRrVqLdJuQ0UnJ228YARZOl0xoh5xpxnZxr5kLwZoWqbzJqxDTGkp7bMyeE382F7Oy
w4Qfo+iEKKL9ZqH6tjTPAegHMRXB+UBbzT1dW1lh3KMrpE6OMqxmeslu26fmG3mDYqZYWxj4fwZv
CpiVbAqlw0SOlR0EJ+JcYltBdm2fCT6JqEbTVOBd3fR+lrwKUGkW5JdY5j0GN8IA/AFVH5wA0zA/
rp51kDPUTB0V1NYUCOJaqaTcTykPlSVtLOaLEWYxcjsIxpCintUN8U8M+2GaVkEtbWjE4joozMKW
B/FeGIcbWWkh75nNgVW0YFhPQ+OYSqWOOd/mdQzFtygUuYCSjbP45ccxjwI9H2YTzA+JD7lUN9wh
7gHrND2nKK+WexlyVdEBI6YH7vWytfNgRiDgcEIUOOs4yp0h5dmIZH3wwh0EBerKg+Cm9lq5uF8w
E30NVNf8zDW7tdy1WSaDR2UfhFjJxxuIFlPl1IXCAmRklefAqR3Rqz1QeEh/yqIV3KucPHCr8geG
kM81M4GoKMp+6QEQ+ajkhjvNVtsPJXDNWtz2pnrMuTzDG9EC3Jq6ApsyMkE2PRu7comXkdaomsBf
UAaTqvdKnzmndfNbwoKiUVMiCwUIM3C7xzOS6rZaTpVY2ZMgu5fD61ZEAkIeizABEzmHHMrKJEtj
qKM8dAgOABzYo98+QufnMd83bnsFWQGkJYIj7bNHHsRny2fWphmfkaIpRuPUwANJqmoIr4TQ6wBf
HoR1qv2UG54+NoSz3K3vtjbJeApmc3ti5kHik6E6RtDiwRS93/Yx5zm0FZlQi0QLVcTwgcxm1rpg
doGkYUi8b991PDDlsLLbgupP1ZwEZ8tF1paYa0tVgA8GPym6KUn/2Kn1S6lMtXXZR3g2mEsrbduK
JAlsiMOwwzD0Hg9azhGm+85kLmhhAvcimwaaMizFsVBUiZblUGlK9hTw8otB/h8o3tM395kdzJzg
FYe28BktbjJGaKSmUepXwFz7JOvvY8WgQrDLoQ3IdRBD18OcHwAFRM2m4LGDfFQjz8wTDGhpaLrh
1cqUfPNIFea8jIFTdtqfkEgmtuTEruGID8EDmqVe50IUZtdc89CwXMOMmzQjKSHmiHXTwcUJe6zZ
tR15+uk93yc7cCsi+45veHAimXrG+XqhQwSZWXobMcdNM3KhEWKcg85JT6ILhW8A92+Cu+K29xNH
sGsH0WWvUK3ZU7br/OKaB/8xNoMM+fsnsOV8Le8KkKhhyxU984wkwshfvwBqJJduOmNkoQOsMAdd
Vh4DGBfRehBIpQa0fDtImIULmBCeNb2yUCZy+7a10EOzwe7QE8UDbVSIip7mlHp+ICNUwYIBM7fT
G4Lt3sQgOjQs7sMFA9JB/WzkmqN3beCQRsNzTy4lO9Dy0Ymn50EEVngAtWNGDmQod/XcOWgfOWUB
6E4xQ2mntgE+K+xelL2+XGowmsx2IDSF1UjqfQCVOUs1S68rjMyWSzyU5Q4abe8ypNxNNXbkSkbj
C+q+ZuFInYl/hjizmng4CbYUgTEEbDFiqtqJUu57M7ClNLG6GEzjSekM6bRX4mBXVzXCcuORMvxT
jPoj8n7IuI/ZSc9G1aoICDhTSd9djjtbn041CUQDoX2I5yuNS+skEijKWlcr8Jh0ikupNeZRdeci
/NZN+fe5yrzL5raC9tocvTtW5mgrCXQjMAeV79SuwVIlF0DhKwIGrdKG063ciqlrY/THrIylVZ+b
zVBDlq4BuDgtrF68v7ycLRAvQJKf20e3d2ViyTKzUiWsZ/DAYwiOG9mqn4rb8XvtYzBzr38PfdUP
bugEDab768AK7YYLv/togLIhYP0rmEteVzC4n7blr8jT3bZ2cGs46hFMNYI92NJP8KjZ4zH20CZ1
Dbd/5oF76b/P2gcXEtCphgmFHDYEgWhoMjJgKnwtb0Ee8EevXMejiE47tL4N84AxLE6KsfVlVwbZ
gGNWUyO0S5P66EXfil1/GpeJMyay5anKKqYx10jS1b3c6wirkQYmNNGB7Fap5k6dcZx0M7FeG2Ku
jdYExx1q1KlPgizGeFmVO2MtOhBeOxjBvCsB9wlLzNzKVfTcVsZsFVp5muXAj6d6D2wLJyBsrhtl
APynQH6BFV5IislUewNb20C9Uh2usj6wmr4H8ZL88/Lh2fqIeLj+bYnx2kVuwOsLkTjfBBAWSlVP
4dQ+XDaxubkExROg28HYdUYRkUVK2Us9zmeDYUlM+zkQvVfvB7ve04uwuQ5veK2irYovtg5wOIAU
gYxjQfX1JIIYpsNLDCwxTnufeeVj5AAygGGftrDmHc/g1jau7TFRjkAHgChTjyVmb/PwXJrcGgD1
QPZ4o96FxwtGs4HCYHLTJcn6Ik0HGuRQu7X143JEjmrn+8nPUos38rKZ0KzN0QWvYmpRpeDh1LEg
FeoytNU3y4AsdbsSzZV7xYe4oJNWjnBVOuIufNDBCNEf4wdeUrP1iqENbyJpaOqjt//1V+DJ0Uth
JaZ+WPY3ZjFatfledCPnEbP5NFyZYWdikkEOA52aqd4B9ki+5SchcsiTccD4K5LWcG/eRfcx6Mzs
tIMmAjdp3XoUoGBtSjjp0OpgK9dlX876aOLqKH/Sviok+ZzKW3ajX6KE3DqjYz6NDpLHu9D7nbox
Ls9P24znpums1lOLw6la0JUz6OiLI0OUxO7e6DXJXet2rvNpj7msVRQUSlnFWolvHLrb5iG76a8j
L7apoLqxQ7FoJ/0573h1m/+RJHzaZQKdPCmAwlf5rwy9PwW+ZofucKUhU6eFm8FVbEWFOApaeHed
D9HEo8kJ6ptnar3VjDcHKTHAn1aAHwYKbCngAWiggyHmuOxMdzhMP/GdDznI+QM7fhqtGD2S/IY3
4szZfvbSJkpVZMqE3yCH6l2t9QecMS+HDkcBmqGm5mGTtw7waskfreNVGNE0ggm+nu66Xp/AcntF
oLGoDw0H4rHV+1l78cffr+wUaZmbGYi1fGG3eGDG8SuQyI8OPNiOHR5x9RbW44s1JhabGlSw8gI+
nDdA+ljB3cenxDOvcrUbzBu4uR1lFsX6Cz6K27fK6+UblberTHBWgnIMRwH2++a9aqC4nfka+Al/
x8hnVs0scgoXUZ50GNEwRFGDom8CdBn8Wb9hZp1FMikegJO6Pk1IWxcJNI14J8jkPjF0798vZm2F
ye9SIBSlaYQV3XybhG/5chvxxJW3UoC1CWa/9EUQ1YHm32rxkgaPYcfpb25GsLUB5qsbdUsGcH/S
8AExrpvJiRBGJKe4Sk/VNwhFuPSuiE7Bexj6CrDEemLxbgt6GbBJyPonUMdcHbM0HHRDVfCRWuNW
Ln8o1a4gYEhT/rXyJrLFtR3mUhKatjSaGUuNSpDLGg9LdX/ZH3gfi7mFcrQsenNCfmhgXAlSvHY7
TBzH3oxJ60UwN07bFgvkcJFakzvNpzFJPdHGF0gfAbrmxaQtEI6BPqwI3DWkxs4m6mN0Y8E7Tbfs
yvDVK4ybnXLIAA7+PwA7b10ia1vMyrQoKHOI1Kb+7Gs+Zum/Ne+TRwHu6QEckRhbhipmAUiwy8se
tj6bTpD8QkcLFMoa4xfmMNVtST9bFL6VWW93hMcG/T/28dME4xkGirNGqCHxBf2sr/WFDVDYd1Cl
P6pGB9mMIVPdqVCPYxH9VGVQlKhzZf9731wvktldoexIE6QTjYRgRldG8tASUBr/jhGQKGNYEBTR
LH9zbbRGLqcjDoCmu6IBpqx64ASs7Y/1aYKJV5h3biZwsuPFIp1CGZSdI1eJmIZtNh7pqJr9tQom
HsUDRIpTuoqsuR7pM4gWLRMQ1wAiHi+HynwY+lsyqg7U8NxY442RbeXta/OMO0oN5DNEHeYHrz4V
Xu5PB8EnR56UxGZRe22H8UkBzL+mSpeZ/qxiTPVhvCBGjvEOYrwSJUx3cRNXdBqo+DY8jO4WCwPi
yucWM96I5g4QpRm+YgdF0/mO4EUgPZg3dMSBykG2r82xftSc+LrDDzEP06n/By8kauTSd2YyZ3RM
Wq2L8SPiXre7ULXV6T0S7iRkIzrgyWYkcc7gVoaFwgumkym25ayvlbbgjhJU7LgQHLQ8tlvwkNbV
8+UzuOk+KyPUu1e3abCkUw6C7xQdScWjDCE0X+x83lt+233ALYC5OYwFn/WcijYP01LH7jXO/DOY
7YIAIYRu+Z8mpje98QXKPHFgmYfmno862wwCn7bZp3WF+WowpcP2AlU1OtiQc1HJm0FgZYLJINPa
kEGlDBNKNP3Rg3cA8hQmmgNmmVkLBJamRO/tUJb3sx4ftCS8bgGjsMjMHXvi/RDme0Z5AZrREd+z
dCdY3EGJzBlvO8zH4FVJi76X3Ye3tUzCqegDBD40Gn1ATG41UOtRAbG9bGPbRf92HbYzEapFOQjF
gnalIh4qSX1QdbDStuDt7kFnHsxBak2pIrlRTV4uW95KNSEop0tQBwQwgK2JTAEpM+Bu4DhNOFiR
mUKcoaxgzsxvulTmFIC3raFzB3V5wERZNBsovxf4Kax1cbWT5eJHFELrpJcm1Zq1mHMxfjyyz8IZ
HcnDHDsQtmx3NGp7kgcaPHYuxlOwqAdZz38sUZcC8tXcYALLH0bsrE7y56luOuvyzm4mpqAI+Ns8
66eVbCxFCj8lPvkpu+EhtQdAT1uki/DSe461zdhNhaZgEEhBti8hi3UVNDOs6Q+Br7/Ti0NCwQP0
y05xxN1lJ7sUTRFIxjiXLW8+0/VPy2ytQy7B/acLsEwpn1qQcH/r/fIew7hesKfVAaO0aq+9Wt46
FAn4xC6bZ0enoDAVo9lnxC56EHdGISo0vEOY6YBhc/efEEBtVi+BeAUCTYX8ESbevl4jZMlyxVhk
+jnHJxK4ykt8VJ97DcigyqV1Q+mxOQkg6MbDA/Olv3NTrqwzWd5QlEITF1hlob2Pneqp3R94BHuX
P+U5VSAehOs1somesLQCWl90L+Ndp/lz6iYOeaWwe5AS7VOHtLaZ3PJC7GZYWC2O/v36hg7UkrQq
zOryArbHwlFn2e2N8EbpCYfuajOar0wxOV6eN2YoGQQ1aF3/niTZ3WK03y7vIm81TCoXAMdq6KmK
+6m8rcGb0Wk/sj6zJmgcXTa0/YhaLYbJ1+q0V7NZx74FZXBlQmWxnp4lXbDqNMEfUycqn/LqKpag
UzJz9nETLLlylY+osPpm07ho4iBhI+mpl23J0iH6G+1pKV17QMwpMRcC8Qrl4Xd6QGvDTB6i5MSY
QEuKc7i0diGizYSVXt7YzbT0c18/SkSrtQn5sEzpCBNz8d6N36X6fh7fL5vg+OFHEXtlYhqrLp8M
nOdYeVVA7iYvLc876P1ydv2tVkF/wsrEEkt9OCrwjtYF/g3iHd6wI2CMD18zFczUvHtg+75b2WOC
B5gWaryn4feYlzYtzD34pt2+DHgy1Tf8gRbOKZOZmJFKcrc0NOwPGXDxWXaTidBNmcN9G0icBwTP
HZiYMUMwRVHxjPfTpbfntrpTx+xWI5N72SV4Zpi4YRqQJMtmeF1p6m5cX0nBM8BDnHtk87ZEsQHQ
OEBcgRr76hRapA6TQj8SpdGHfKev+MRrfN5betu9P80wl2W1KHqYCPg6bbbYnRG7mvo7FW19tRLG
vXMRlC8JPaRpjTGMSX4utMFPMNl0+atsttXXdhi3LhezFfJKQ85K5J2Rx6c5IncYgMHAeOipifCk
Sik4+rrnvmy+yQr0/abKn2JjbwwiJ33ezmhXa2acvoqAtZoM/BYhkz2wmllEfkm1zJWA/OsyzZXr
vZGbVhDqPmcXqI+fBRM6qIZpEGKeEc2p8wzqoxB+Q8ktwOdCkBjktrgPUZCgOW3hIrN8FbjZ5SbE
ALw+fxlmmXrLOJd7LI1GFXKQD/0bcWuQs1u4UF2gVSqu626XYlYWmQtmluIpg5wyfegWJ63rTlk+
vIcR1KoF08+j5KpZIg3Uge0hKpbHQMVUm5SWtrhAh0yWkjc5R98gWm7VRfE7CXnUnIo7khS5ZQTi
E8DlEP+a0LHSox3nI9FTxX4kcIMB/gG1V9CUM4Eql9ROAa1BhjdAs4/s4ibYv/fO8lQ6dBaKdxFv
euPaHBOwIlACGYOWZKjLVaBezX3JN31UBGxeNNksrawtMYmOBLodCB1AzYkSyxhPrS+4BErLUDv+
RidQofjuk/sSFEGcO5Su4GxDNRN8I+i3SBiA/Rot43ySAtIKAEbI8xFK3c91AK25Or+NI23Xj1CO
g+Ih5xrY8HiiSyLgsyJEQTBLSTHHq3t7JEs+ovoOz0b9qBaBU4gc6dQ7s6MNH2oLOaf6wLXIeLyR
kjgVwhabSClgZReU3E6D/0OyoNiTj6kSgRdPzpOTr4tk7qFEx3SDYGCRufAQg3hjynMvKJ9a+WjE
37PgKmoMb45yu5Bfivyec07oer5+1q/GmduplvBkDMG1+v/oZbSW98tJPRhH8CL8171lrilgpLt+
prbo19QHfM3Snm9XX1PngPk2DsvX1TEXVg1RqKyu8f3QsfYKCK1M7uItzvJN2gk2WM7JPfRmoY1o
C3uRA/E5v/a/mmbOy2AuQl2HMJ2Ef8TxlVa8cL7c+TX01QAT4ZpZgsRkB09tMQU1/Fgkr3IkIBGG
apd4oS82u4/Z3tgR9rwveZ6efTXNRLswD4ukymB6Eg7y+GqoP/veu7y88+Tsqwk2zEViYgQVtm/w
mn0LBiuanCHp4EWY87BG7YBASTV1AzgoZhe1qgvKLBsrX5bjI9gLXwY9elTk/ojpmX0cKtPLnCm6
1RmjK5RDaikSCOBmEt/OQnWnkMCTJvNKEcG1KPVXodb+69FJ/DwkpyjaqUBps3P4ygICG2kcKjTN
Top6VEw3VjnP182PuTLBOGpeCIkyQYzZD02oDAaPELv2Qdpw+XNux9WVFWafCzOZsqFBOjjauhVr
nuIsO3nfuZHmAd8OkFnlcCxuno+VRcZJEWckYWqwdehBuN0P8Xu2FyzToyc/VjEqCKU9W8SgNvd0
bJ78lWHGdSspXqAHCMMtCvFkwQMz/PPy2jgWWPoLCXKgQ2fAQt9BoRiMCSN3xpLjFQpzD2pDBw6o
BN8ravS7GOPUcVXaS5rZddAeFE13JlXdxYXu4pfsTbRZJBPyS5Vs2hrEvawpCL5dXjPPgxTmmhwE
uVGHoqceJNrVQtkEfOpB9eJRiSC+B3EciG1YL4s5FImILegm0+pqP9Ew8pkFSPl36vDHf1wd/eTr
TEfQ25JQpyH+7AqEjhAh0+mAEfynmc7mzf/ppgr1gJXFSh9aAv7Myq805RDO3S5tAleD3okiL9dD
Y1qh2VmCAFVHXfVkM3Y5K6Zx5SzzWNln4k5ogDirVPE9G1xb2lvxQpW19OGU+/MtbTAX8o1o4RXF
ywl462YikVaMC5lQdPq4N6f9OuOR9pfXuHm5rJbIhCB064MZ2ow4RL1hh/mbuPjj5A3tnyDrsjAd
9x+DrMJEnjkUa3nK4LH0bfD/TvQrwUKgo1Iuv5UIfC6Q5dMUUyXKmhheW5XfIuM+gfJ8H/BWRQ/2
uaMQmehQCFMhZ/7VUdVaE1qDYBeJr3jLfjqmIFvDE6A5xE5mZyPnPtwoJdM799MecxQTFMWNuZp/
OeYvB5lvIIdzPe54AN3tKPtpij2DwgySNTDJ+uP8HczdThhnGGXjNUz+R+j8NMMcNdAYBnmSY0UU
Bkxs6LemAJlPkDgYf1Am0Da0Ljs+b13MGWsgG9ooIdYlB6ewfqkmN+FxrHEXxRyuCRIukV5jUa27
ipiTDcfA/QBn50aO7eP8uY3M8YJ8TGIkxfJX5MicYSe8CeCawUsmgLBLGGHmEsYToNAMXq9/+87/
yzi0T7+egrqGDFUhYUsH/b4n9yF3ZmY7Ln4aYG78uZb1cDKoL+Kt9Jfbm36Al2D7W0dMBh7LpAhC
jBt9XYwitSBwMCQc6SQdbOgbPpSqAClyIoUQlMPYnhl0RxIKEyQOwT0B7hCniXhIcer1Z3FF1sHO
C/wiDS1ff0RqTi24hlVkUdD4UsxXdMh/pkJvR1F4f/k4bFqCvBckVE3IULCZREGiPg8WuCrugavE
lCDgGHV2HUpHWVQKztnbjl8ra0z8UpPIwHy8SN10cqY9xgJB/Itq6LHwefGfa4vZQz1A+31KPg4h
tYXE7/jLFqRLOJfpRpsNcXm1LiaKlbNcFoOKeyDZq16TeNMOULRJBSCZjj6ndtxA7ij3DBE4Bufy
B9xo6Hy1zQS0RVEEOSQ4HPQOqg/TTiCHzgVD2aECsRL3Dto87KulMrEtzRohAq4Hn9CATFX9YoJ7
5fKKeBaYE9iB0pYMLSzEYecm2nHWeJ3D7eLL5yLY5ABS3F06hR9+KHlJYUf7wO/96ThZg53PHn1/
JXTmpOFrIJxXf798LhbuAuHKCu3gj0gdQDjApt0d07Q7MG4IIeJzv+t1+/KGcs44kb9Gk5J03WzS
8KkY0DB/lrPOklpQEPa8Zubm3braViYdAoAJMnYlDSZCfgyXAYle7ZMq5cVo3h4yYWSRelmIenrh
eIpH0L/E9NJIHILBJcgx14dxxyuZ8aIJO0Mpxbo2LzFM/qJS+CtyNbDFjVz0e5xF/9U2MtEkFrO0
SOSPyCV5dWgVjrGff1BezBxiwtzmDee8/R9r19UcN85sfxGrmEm8Ms6MoiXLkv3Cclgz54xffw/k
3RWF4Tfw7t4q+2nKbgJodDc6nKNzBsQs0jlvE2gkHnlHuTDCopBE+VUWAlxaEmc1Kkmz+xnd4ZCR
fMD02TVt+gBEEF6SzZ60SuFSRk4yIF5KJFHEJ7ztnEGR9b+s8yt/92u6RXV1n6VbcPN+5c+BrSBO
t4i0hi+LaXWtAoUCWvPL3735oP/u7wwuSOrHqtYKFkmzR+tfQdJ/eBu8KajBGRTgItT2xMxn2xlX
YH0Ioz676fL442W7JTAn/JQvQVbFiG0oJs1RNFKPcwTDlb5cFrIfrKPODrQlAMmDree9dSyRRkHL
rPq3MWHpjeTbiFaxrEBF7jeC9d1wdiOR2z6S1SkhJULMt3CW3rbH6KoQRkHs7p7fu7fFcRZ5sWNG
tsYWB+dW3OjD9wSIy3XxkKZ3gn0UieKM8jq07SDH2i9dR9L/h3qSUID+85YtLqtS/VZSc/fts9lO
LtDTVnUmsQxtLOvbNDuN1T3cjlsZcKuFF2f/fByLOfC3LeWs80SNeklsbGmmK24VPdfDv1L7NwGc
PVbtRKmTFAKqXvWHWEUf7IdVhBOyv2m2SoiFqUaNHyaPp6QbIwOblikwxPFRG7+CZAXslQj+12el
m73L6sFO/1wR/5bHt753QFttClAyoZKIu2xMviIExfof1vZNBneTZUmnclNDxtu9Wu/+yzNRe5PF
3eGilCKDRpDFUvh/WVsS0psqFD1JRVvH3WEAR8bmDDbocKLPZHzq6ofLRyPcN/YBm3SrXSpq1zJd
eFsLs0e/k1USrYW7q7QbDXuWYSSsBM8hvXd6RRSE7ke7byfD3U/QVhMV3A0oGuUo3yzhGt+r5IcU
JYFg2/aj0DdB3D0FE2o61za2jTVptafaLV2afGT5YfvA5tYb5fGyRMGdtdjvm3PqbW0GeQ0UwVhn
Z1pzh/QpmHuDCTksNwd26GVxoo3kwqaRgnAebIW4Tk3mKNnj2D3lcenEcSMQJFJAm0sgySO6o7IC
Fi8nqL/X0ZFY0g2dDSej6pUJcjQ8NDvbqxT5YNnVYTWoKEbc1UtwBoOKEw0kqLm+31rwqhsRXvFN
iF4Pr15ubUO0m2y3zgzgRgJ3eIvR4Oh0SDAM3bW7z2P9VID4o3oZm89S/RUjjqJd3VWXjUT+/Mph
mVeKJNKvKny9eiDYcnW3d5IsQAlH9plTToER/Bvp991o4E04/8JOFSq3y6o3oWQrbqEa7lznblaG
2XJDSiHH0W5EtZHGWf5ISszVTl5jDwZ09+t19qtVRJjrEclS36vKWBqFDTTn/7+YfrMuzvSPMtH7
Iv9zXeUBHDyH5QPLl/1GDot99wUF1TkvUK/TmjQmFJQlrYvMYYmJ3htKTw8yPw6AFX/ZvOwnrjaL
43yBOaMX3iixkcxdQ+AIAEgUT5C0DgAOdtBFF2L/jqPvTgEjKDoXOHmDqqS9pGEzW4xxOlKrOZLc
PF1e1K7NZL19f8rgnI9pJkuUFVD7gWIKtfmqoYEHTsJRYtX9F5IMVUbspmEahM8jyQ0p+q60EMCl
T21SuwuG6jXTLQYRD/f+OW0kcQqfz1OsgbiG+bnhaIEuDinNBd1JFO3PxzSwRf017BzOFHEjj1P6
Nu2WeIqxssX81DUA/b5XAVh9efdEMjhlN0o8l03bREzVt05mxs7agiZSxNG679g2S+FULpNolLY5
VLwDAGcKNm12f1mUKK7X7WreRhSnebG9DpNqQvOSMXbR2OwUjeavUL1R+/Lf9o7zlW0UYZwlwd4t
9td6Oa7FV71/vixCuHGct9RbLRq1CRu3Tbf9Xu+fSBU4NynJKdWbmXmqBfy3PbgP6Y8qFkGWCaTw
maCoTZWIEiyIWkc9OVXGSzd/uLxp6q7Df1MBPgNUWjGopTt2Ue3ppjAW1gATRtPgFsvktYvlTWV6
pArSiK1xasbItVPplGvqscmlqyoermZND7R6utJyii5otCNqszum43UPeFEZHMqWVHgFQI3rmHjS
RJwyMUWp3V3vulkDZ2wMYKRiahnKxYKWv6o2v+fJd/3BRhRnZyyJLgtG11Bk627b6EYSncf+jTTQ
GwCCZhMoJO8DBW1cimaoYMdKy3Ya4zhaX5v0pRO5nP1l/C3mtf978yooZKslQx1hxzDi3dGnUfTQ
2Q3lEJX+uY7Xu7oRQMByJdGOIDqXDbfTvuj64sTp5zy7XhTlX9nlN1nc8SddrhEM5oFOvqxu+6l4
MVLtU9WJJpx3g/HNkrijB/BYBHIM7FkNHlvNAKFreV/MPyYbHb/xp8S23VUEurQzmYq80UYm53KW
dDYKOrNzQu0TUbg7HPU/Ms8G3poRMkIh9TC4DBe1eBLVCPdVhM3egndbB2/le00kdipPconIpxyH
IO9ftFjUKb6v628SOHtdZHo9GBGCx9GYPbnyMOfsLtPXWFRI2NfFNzncnbIazZ4wz4jaYNI6+ZD6
a3E1x0YoF61XiuDhBIvin6WYllZqcCYjkwCE6NF8XmVYyMQlIPgUWO7d8gjQQP88IJ6tMbdSTEuq
7PmJQc3VB5XBFZHB6+m0AOXH6E5gO9mVCU6mlyWUn2NvJd7lLxAtlbt36lprrZpBQ4ZuCSr1Pm/b
MGo+L6VoGlagijZ38zqliJeIqaJh3WiSAkSfUbCUfU/7tpfsCzbmagDXLs06SCDIEhAZNrEDBWX0
8/KG7ZcN0PMFxh/Ms2OM572YCkiccqfAUY3lUnljRyEEVBA1iV6oGX0qa/lrNccfzbK41fRxcBqA
KblmoxE0ajbh5Y/Z3dTNt3BLluQoVyPCFDUuPVuLTlJUCHoTd2MLNmOjYa6egCj+/XKX2JqKboVh
jnqKUXqTZEEvt5U7N9ZhzpSDZc2tA0YZwc3Y1cuNWE4vozjJyiyG2Nq+sujkZRbgL/DayUbB0N6u
IBhHWdMsmGme0VcdSVnIC5zcVKp+Z/5s4tg1pS/FIOqE3FVPmwB/BjtJbJ6iryXamjcYwg1HsM06
SVF9oq0yekD0/jdb9yaIH1BaawDHz13chnUMipz+Q2NWpyZbHDRqHS+r3/5dAO6UAsxW2zT5UYBp
iIfRpnn7Gq3XyC+5WVDeLA+siDYnzvpNRDGwp/A6Tgp0DvhzRneja1VeahIUXkcfQ2OB73l9EKxp
LxDdiuA8WtIV5rqyBNY/b1XaU4mtKM6pFeucrQMTlSVhXsaoiSeOGb1cXpBACI8EII8dyUgDIWC9
8KbhsC54x4M38bKUPTOxWQp/jaYRVFNpDilJb7tpn/py9yOVtbuoAfJ7/1RTUVJnLyDYCuQMhEbL
PwMPWlZhXs1uAnDOSruxgI6Tj6JMtWgTOaOvJJM05CxRvSg/kuJhygdAqfybJ9B2SZw1L9qxSRtW
YOSbBn4j6bdn9ray2II3zjLrtT7WM5yXfAKwF/pvmwPrVwPM8hhqJ+CsO4wNMXIr6XBZUfYicMC5
gy1HNwHzbHOCF0uaB5W987L5pZ+eouSQJHeA+JHnxqcTRqYHUeJ232a8SWRbsVnqSKcCCGMsYTaH
i5q6wOL1Lq9pN2uxXRQXZwNazIpjCSL+Orn49Nvp2n379LYczj6B4XDRE/L6UMb86YkemhVt05ir
OyUnpPoFK2PXiM/JbVfGmahSlrK0LSCN5WpVn41H5q72gZGLxYGIAGtnZFlHVfrvtfGuy1oAj9LK
kGbXn4Ca6ERoSyXDo6bcKXLtmFkw54DHjR8vL3L/LrxJ5UIctVUjoKzi9Ix5eGzUFpxyxhpKeh9Y
KRGEGyJVIZzdyiO0ECusivBXzfX3M4O77nm7nZzVQveMGVcttnMBWv7Yubk/HTBn1gMQQEoxn/Qb
LeG7HbFbmZwRI8qkTWn8uj42QiN/GUB3EKWvg7WGjx7LxZ+135j/3AEGfq87nGGZ59SgTck8EM1e
Bq29WUeQWChJ+22u0wLd27LTtumtVq9PdUz90RrDMdO8uR5PVZe5A22AHDe9NEX1ObX1R1qMR6pF
91Iuf0mIfn9Z5YRHwxklmtpqnTXYJsbb15ufGYOddjsHYLADmCSoWkWTAgIryJNpEL2bI3WFkkvy
bQ8i7D42BCHAvo98u0acYTI6cN2itQRP9BVYCmns5cm3xhKVU/f9/psUziDRzsoLwDuipxXZKLy5
5vLaUD41Jp4HIlq3ywvCvP97x6HIS95nM65PATTfqf6kG9fZIEoB7FZZ3i4MYtr3UrpWn/QohxTW
00p0XFLmiIvZAz8Y5l8DUU5ItCrOANmSWUvTCnlZ80KjF4zvGp0uUIXdnJeu64oM0godfWbconpV
wjRTB21ji0qJV31HDXr1SeSwsZRwcGAICGhmgFlWuKI+2t1YVMfz3NKAm35Ghr5SjFQvKZ50Zvws
j4ckY2x8pxaBVUtSYG2JGsP2bfqbQN5tUaqadKCvGT7QQx7j06tLVtzsar2SeoFL3j2/jTBuayXJ
oBPmYppwTQEDYQVR+aSWIuTXXZe4EcIpSY63qtKz3PLQZX5XmlcTRj5pPHg4c/+yKdwBdIHh3sji
vNQ8Y8h0lKCQEnCLaV0/YsQVTSDN7dSPnhrNL0XUBwQgFETRr8fCuFVp/kGbyMmkRljLqFMnlh9H
qW+s7aFcosCU4j9qzfiGatU1ODXxBqaiWWSBihHOyw1mpUtKgf2RhpcaRJZWB8CbHrPPMEOU+Ooy
CE591+xtNolpxSaI1SnBJFQFgfH6RadfE+U6ijHfL3tZIuqjEoniXFNsp31tJbg+svTcy2hZeVLa
AnjLmqOMHy+f/b4b3CyLC5xzEz7bTLGsKQBZ+Hj4BabCWqlSCfQj4ulQoUTOS/VA+5nmFhI7L0KM
9+dQ85+AH7/TECO0DpzHqmPdxJg2JL51J/7qshN3DF62DQbvsaolUvRKw9F1y6O6yCgF4yX3r9zi
32dm8A6rWkmrxDOEqEAvtOnimNbPgdDjZdXYXQrSjui7QkcsOrPeK3ymxsq4pgXGSNAC6XRzn7qY
/kduXG//OccHDNBGFHeZJc0olnWBqCK5rcniVKwDV+QS9yyGacoGA2k3z6lI7WxqB31dWvS024cp
re/qfP2hG91nNVv9NG+/p4omylrsWHGQUiPdKOsgIT/D85UHqVSULO9CbQ5qqwNSSBJ5BpiweykN
Lh/X3qwFI8AmjCMZ5E18WwogGbJ8qcsON1kBkkYWrPGpwrC8b/7QHYXNVfmpfgBThjeLevh2VOWd
aM5ZDaMKjOShAEyeCWZ1VPA163n5x43MNgIJRuXK6KlAu8ArZF5kWZ+kdhxKSXeQG/A79ELkI34l
vAxOExszsucxJ3FY2m5+q/qpD8R+pXSsG7piE1UkZYgnA2dfNKbDbtP2mf8qWMUdAOQgZl/5LD/Q
oKdWAfZqSIzZjSyglKfraIaKFqdh2U+gwkoS3WkiywpxzJnb2cv3aow/07F9tKNBVCza3Qdwkekg
t0DllM+VF+saz71aJGFWRx+KFj68y4unksyiq3/2XH1d+JskPnQzS3RAjz0k0dGxRkc5Dp6kuaDn
AzibicbTMO288XoIJc8UgDGdPViZaDBxo48LXJUMFvq9hbMmCjQLuUrCAvQMqxHfWLOdP0p1hBwc
etRmpbuNPslVLj3FnWl70qg/j1Y1/CBecY0qa23EP5U1flilxZuyvnVnfUH3hjocyqmQBblJpni8
flg6KATRKIsQj8c7qPRonetSRppaIujdtvXbdIwEFv8s+8M2ZCuE0/4CQKt5g0Ir+s2Wa8DGH3UH
yeMTOHwEkkSr4XZekvqYLr2ShHM531NFO1iqqM+MD6L4tXBBVCLp6zr2ahJaGsYU9fuCSC9j/qAb
ZdiT+VFgfM+vLwARFcWAfwEs0xlRg931czcUTfraboZeQK/pkaZb3Pye4f0RLxb1BvLeDFSZ7wRy
JnfWk0bOGghM9J89EtcHpVtPsW18M+Mvsnpc5kJk5M/PDE4FhR8Lph7k0ib37OnNJC6rtMrCZaof
Kwn8YuAzuLyN51YHItCvg9kYBcgefC+4qtC8pkmXhYkNFmTNjavYq6ZaYGtZuPf+KkEKMt8aQ0mG
ieMWYs9KY/TGkIX9emfV64d8wtMmk0OyridM/x9ay7zTtTK8vLZzfXwvlTuwSKllOupYW23fjmbv
NVmKCaDGG1cJw1mJYCeVHf2wLRk1OjzzgbHPTxkp7bhMq1qWuMqqKzkv7bcWKHfpwWyuY8yz+izC
N3RnTkF7LabtZFvIbfFWOj9zNC5EwWwYpDOcdDPUJX+6Iw1YLBk33eJ3FC031U2UgAqZBf6/hYm5
+w0KwGARv+5wv8eKMjT20pV/NjL+pwlQRlxrbWRxh1tWej5KaArevDD+QlcQzSSdvZ94WcwUbR6i
azMqEqwNTvbGDId75ZC7FXCrFTe5Uhk0kndZb3dui22pqGarBO3OZ/QB8DI10jwLU6T4oB2Gwxwk
B/mfk4/aeMcosglIZBD02jb/qGkBIj1bFSgatbvimN8OXgdyFBuFsdyPQJlbpg4Yr1yE7pjKQzAg
Kp+eQfvz8rkjrEAv1KRRAYqRo3RY3fKWEQtNV80hOpgOBouuMDkl2NqzkJ2XyR0lGYwezBCQyaCZ
5p9WoFwRnzwZfgzfq4WYh/GKL8kfsqCNWLhWZuo3KmSO5UiVFHv9irtHnfhB9xcc7Xrfe4o7fRi+
/MZi2WLe2QTugDmfT0Du2hkKFrviRlYfNa++MT8yxPX6OKF+7AhRHEUCuQigbcy2VHUIRGn6I2v8
a3GixTPT3+pD6ongfl8BWy4tkE+lTNaiqcrrrspufYg+sHRDetA8lnEFQoJTnui3NLQ+tGzpnqo4
9h26Dm9sl3xuvOimPiQ+8ZbWGQ+Xr/BZhpvXM+Ystudt17FmJ4zs9kP6YIHSV/7MBpBid7z7DZz7
M8PLHTSzKBtpYAiZ1KUGCapd515mB4Aj9ce481oDGabs05p+TeKT3X2sVIFjf+12uXACfEPuBLKs
UkogmaGKSI511dyPP83T9CP1k+B75ydfjVNeO2pQHEjIWGbmg/F5eEoErv4socrt92tCarMDZKV6
q5jQPMb9QEGQWd4aj/FD502eEfThcAVs2RvU4q6RQnWKW8Nd/vgNi3YWsL0/h1et2HyF1aYxzVbo
44Q6cf1pOOYnyW9881E7rR64ZgJDZM/4ZkrbQOwLQCOgf1vIKPM2PKGGmUdTDBjqGQOmtFcD9Ncs
bp2C3bJK51Nlxc9NsV6hCuAn+vD1sprzyRYbHeVwjpaN9zPoZ3j8qFo20SWixGVIpii+QZsqQHyR
vfYIobk7aBgLuizvLFqFPPhEzBuZgK9EuPpez2ejaUHlXJfhJBWto0WT4s1qZZy0UVSiOj9JSEIC
CfzjmDs762dPZfQmZXIFAPGuiAcn6nozyBDCPl5e0FmiFCDeaCHT2B/NOM+wRBXrVi5o+Xdp/C+Q
KPHQzI5NgizGSwpYQ03Bm+L97gE/cs0wLVbijsBKol45HyOPuPWxOKTjFWZB3MuLU88CcLY4FKQA
GA522LMMC9X6NLZbqwzpdy3I/UZ+AHXhdKwCRni3+DVK4jbAm0qvfBxu4kA/VGEB3mYYyHtRsHGu
qe8/hYs1pN6KwJyMTzGS8ZCDrShujaBtNSBX5aI31U6Q8V4Yp6Z2vNBFriCs8/Jb+ROgxfpb5QCP
5JhO+zE/Ur8NllfKLcGO7x6xhp0mJvjMYBA4j6/2w7osNGIROEXriuJMsoPCqtPC4cd4dQjMz/kt
wUDeRhzn7yddnebJkkqwMwKEni7XrUo+X1aiM7ILdkOQXEVfLPAekYbkNlOb9Crq7aSCTc0rP6eu
Cjh45WCCyCtu7kB37ImZXHZPcCuULXxryG3MSWkRhPZ+cq99LyYnPbRh4n2fiVN14Ltkicnqi5E5
ophm785sJXMnGE/9bKFHsgqtQflemvXDMIynpu8el1zJHXRsLAKdObepbH91BdfTZH9ZbLFZKt4F
MyF5jqWW9AZc2XgFdF8mEBkJzpHdsPeRgmaCeA4PDtYCd+apNDL3o7wsFWLDV/JqD3OOIO1wSFgH
6aMhajbZu/BbcdyFV9qZjLK9shOMwuQFRTbbsfz8aQxmxPhNjDHw5Em6F92I87ci1HUrl1PXtBm1
LKJYJkMm6j6nX8CS6mGNXhqY34B35lze1rM5OHY9MEwBH4yWZPhgLtDESHEhpTmtXt/c+VXdYgzA
UZ8yb3juP1iyQwH8JANPS3ExKXmTnaob6eN8lT8aLsbmvshpIBokOXu9ch/EeZm5t9q4gOvEqy59
Jb/DwI+fnERd0bvni35o5Fp0A+Ue7p7osRLbFVXRB2tNmKyYVnLq6ezok5VfKa0s6s3fecBhnzfy
OFNX6EpnkhbypgDIO6UzJLfDY7SGsc86SKUwBY6CdZMC//ryAe8qlAk2WtQoTEzp8l7bRmkEPHRW
FZp5JztkNG7jdaycXDLvejr4hjFlDxWpyI22zB8agopevYbNGn+zjfyb4Fv27D10TVVYDIagj3tv
6YgoQcVpV2ium/3xdr01vuGtF1SmI1934HPRZkek4HvnTGSggqJ7FrkKvt1+qe2xmIekDo0s+iwD
g8srTQkNLSPKXkMsQg/cWyBBXAluH6jUGWVlpTW1pkpZHZrT0wqhUlQHgj3cs4MbEfyLaeyi2Git
HKDpH8wToMy1KzwX3MXXnpavZSB6iL6ytvFml5XuDAMUSRj34I7MWiNM62TgvgORSh8098l37Fzl
QYPpcc29+qRihEFzSr9/YkeZ/kgO1qdOKd0uFKUHdjfXhAOA+WcJJ87TFF2n5F3a1mGs3EQW4BYi
UZ/QvgRdJ8RWiHVGCUUsaqHhbwDNm4Ge2SpxhvLT5ePbc88Irv6SwI82kxJwoKkKCQ1AU9T21lhU
h2SllxXHJkkExn3PNW+FcRuG+nkHsEIIK2QSREYZNL1+mDrdu7ym3RBrK4ep7CYEqCZWH+j6Gq65
OXbDsQGm6+ROvp46VoWEMeMuET0OjLN0OXrV8OxBn5yJjoezuKMoyhipSWgDFObbMBsHM2sSJx6b
+06pl886ajsYasAZ0iS+a/qhd+wM/m0x74yJHEdQ63Wq5ZEkO9R6+yhL9kFvkqNtSnd0oZgCX5wh
zg90UQ7anF8NqXlVWnnnqu3kDa3lLvnPNctdHS8ApWx+WEU9OnWS3Q5S9QDE7MqZ8wR3ZKxdo5YV
QPEtSPgmw6lryBFvXjBKAFbeldc+gCc6sX9tY/Atr8A6BiRXu5K8CEPjjVVVzjJ3D3PaE8dUdTy9
MJgiOMAdtcdWEoK2B7yMESS/P78iUuRItUecn0wdnXztCoHW72nIOwlclCEnUhqRdKrDbnTNU+m3
i7McUqYiAeDff6jOKk6h7Vj+dzK5QGKSe0VZmUzNAQP1sfzUQTFVE/Cnpat75l32oBA3OYkix51L
B1YteFqwLVsIjbkAjhJdBwHrCitF0jtqWQdVGx5tWQ8vX7q9MzOQzkDIBmOo8HY5khO1B5I5PE0V
OWsHvHRNlC3ZCx1g922iIjOD4bHX3zf3WrKjtNcqWiMG1k+yj3e3GqAy6y1+f28+Z38sgrfa/pre
5LHfN/LG1Jxk0PLVodVnD7QwDnGNi3J53/aOZ7smLu5LLPz/VQEZFfnWge5IJtQZG1HH9a7Cb8Uw
5dwsJdaqhQJZDRFA5cStuxbOegOg+efsm604pHOUr42b34lY5V7BRDlvbRmMXMFQdfCf65zOq0M3
UMOC2LFL5ae+LlNfMVuvjQcPhO8ByYprOqFE0luGM7fT91K17/MJc/3dRFZ3HHrTx+MxDaZ4al10
Qh0WLXsaB/IUYSrCKbU+AKeCHxvm11Jq7/teujLzWXMmWuROPaH+E03GKTHQ6GNrqZPmqadUacys
Xw8Fpd/UPpacIiUTeiPNZ6uzw6WW0aBW9MFU5leJTCsHRQfgxbc9QL7srL6akDp0JtRiD7aMeflW
qlfHlnHFnFXKHi4rxxnxN15DNmygjHSojNcQ/yqgtF3sGagdoXmzeDJmy7EDj+snxgQoP8a1Ez3q
QeGr4CJ+zL4U4b8IVt+J57TGLPo2zXQJF66zr1I7rZ2yHV5yWnweslTwMNi5bO9kcUZ/KoZWmzIs
dY3LsO3Hg/RPx4SxmQTpXR21bMuSNZmToNizGdcGpkviWX+W7Cx2tbH2rRkjtkmXTIKLvXfl3onj
fEwxzAX6zdCxPnwffYpxYcByuQra6ajT+TNgmKiT+dVTJMhhs1VwV+6dWO7KJQ3WWCGzHNpxXzjm
3Py0UhM4yYP+JS5oWCXoS7qspTsmDBKRyVJMA811Z1nsIVkoYVgpI7jhybU5X1m2YIJ9x3e+E8FZ
YttMlGJNIKKXvwCpA7AAVxVuN0BJ/7kWvhPEmWN04CyLOaCRfVG7BzKpnyQief9iu+C8UKdGhwq6
Vd6bYgWmTNZ0iOirH4X0YcyA/2gJ6rO7R7KRwal608xWkq9QgtlC1GnfKyV15/Llvy2EU/BYrVeY
LiykyBYarrJe+euof9JWWdQEK1oOp9Nd2ee0ZOBIhZEA3AiNdcZhqZ7+03L4p5BF1nzpCXSMknCW
Eqeeb6kIamX3cr6dC4/ytM4DAn0NW5bbj8QEmDN9mcjkmvaDJASZE2waD/St6mWbpmx+p68erRnE
Tdb9Cproy5u2Y7Xhnf5WZh7meyDgiB4ynEyulI8Ym0BpQE1mwY0RCWG/b4KXVWtWdC3DcOfmY0RG
YKamx8vLEO0V+30jQbFotxYxzqUaEi+W/oBXd9Xp52Uh+8vQbVkziH2ejFGMWTEzBlORqvXVGkmB
tHaC+vWunSR/izhLxlCS26RgwwMVWHv1AU9AFOmVWwLKm/+0GL5Areq9OlUDJNV98cWu7WPTE4F9
2fegm9Wo708FzOMGMXvIMBzbcFj/RYFiyYwKEPrPOicxHLCYeKoI3FK0idyLqeurRKkoxMoDEknW
c508yeuzlf/jDmkWj2yWx6m1SjJMSa2Qo8c3s3mf9gctF5UNWErlLBpA55UGgiD1PF1WaForgf4C
o5Z35sk62PcMkEgKTYAcC0sFe/oN0jYAgKFp8DwfJjfABkpNoKPQ76BocCcZ7wvbQ4tCOLhy5aBj
5lEkUySS0xATCKstKF3b0JoR/SuObIiKn3sW+5VQCi7ZOk/BSajj2X2OQzLHJ9l8pLMe1tKXJP9Z
anN4+Urt5eQZuCnwZV5l8R5Iz9pimBjKmPm0BKuvRY5hO4lnxc6ARp/Jr2q/9ORvolbqPeO3Fcul
5cY5WSSN6TupG0TCvi3/sRQCRdw9KMVA2zlaz9H7y8UKy1AP05pKcK4j5hLMb2ouoDAQCeBCBIvo
qVaw4TpiPzUZ+uvzzrt8PAIJPAhLN+azvmqQsC5NMBDbWzPRDMf+Sfy9S/zIbZGPebfmgP1JbXpL
utwFOuGVlNuClYjEcLemaMDmmBMceGUWwSoVp3RIAnVe/MsbtmdHAXwGjgqN5VAM9vvGqYLyfZw0
A6uJktKL7dmxjBc1qTw9/3hZ0O7JbARx0a7dxYpkV2kbxk1zNeT0NJYCyAeRBE595XIyrZgthUbL
DWKEezragtsv2i1OgTu8CYhhwHrGeu03pgUEucxVFsspVFlwMILVmKwJa3MwUdwSKR6xX83ybEaq
UwqRfQSL4YvwE5XVqFMgIR++1kOgTT/W5GE2BaeyLwWOjeU1ZYu/LuuqqnmswvrrauUZK8Lp6bPe
VqHaSYJn4b5phiYjfwq+DQz7vN+y0kZdUoKzeS1LM2LGOfc7gsYfGkrhEJa5S+cj8YT9cCzW4P03
ptX+kns221RXY1HWkMvK/vyo6+8M1+7uKfq3kHwHfznwJt8vNJETdFTpgAObAWNYXKdouInTkdUm
BQGkSBB3pSTZmlrJgqAxT4Cy+hzTzim7yZVyQUy8f3abJXFnt/bUtuqyhJoAyARFQxKgZFi7xJ0M
xwol2CbweoJlOhPc6N34FV2Ef+0lf8/6RJFIzpbYaABOYEV24G/bhotsTOGCMit2xsfET0WtKbvm
fSOW8+daZa7I8kBntOWqKG/S5k6pBfmYvVQ8zPrb0jgX0ow0SWcNS6PEkTEdQo+Zp2WuZoAoaD2y
sLwUzSsJFMbkwvJYkjLA5WJZet2hzlU5aTEESZ46i/3psj85a5cCAryFQVGEewYiMdTq318Cq8il
zqq0NWBw+mwQVsKZoeSMDB7abRRfRsudM7poavIuS2aquL3uvGBujdjxvB1icw3UJT1Eg2W6td3N
TquvmQMOnsCc6us8in9O0SwqRJy1bv6SzRpEUcZBupm7+Uqyynaq6msQk3IGaFh2MOPiWEa4LnX0
Uyus3FlNDSlFu12DSbITR0U2Q2AVzlFHXrf+7Ss4s2ADbHupcmMNZnfwhuvm4/qVosMyQ+L+aB4b
n7EEKsBXQbkikI6SQK95z/i6B8jKWSY8Cuq47GptPGPfzHNMTWsNdM12zOlg2qtggSIJTMs3EhZz
NvU0JWuwWthlqSqvK9r+vKxFIhncSVYI68ZKwyoAbX1ayjmYu4+XJZwVJl43CglfHR1w8E+8gx+z
RtN6IwLd5l27OtIQogoy+9ln4wrzzqF8R119dKPHmjjkpriln8SdIGe9ofwncJdUonlVpjU+YS1+
DjDlq3ps+2cDxffkcwk2wizq/coaAgy59uaHy+v/H8JZv7iKgiQ4xd4f41qVXaTMNoS7k9fdV8Hr
GMp1f+zC4kZkFYTS2IFvlKZoyjybBkhjl2L1e6e9mTC0VR6zw3oleg6eDf69bixeaoaJQqst8wTG
VRehFNNiY6Mb1U3cIsj/6KpjP91YD8at7kw+EID87mmlD9MSlqKG0V3lRQscA3MwTeAbvl/rbGHQ
ZEanY4ARaCdePsAICa7g/1jgmwhuO8kS9SUY1Nag86w71phuhxYsTOka/ujFfvxkoYncPiBzehCo
Dfv4M/u+WRxnXxpDq/Qsg2S9gd5Qr3eKR9ZHvaL1wuswUCHazTNH/esw39bK2RvatWraEKY6euMZ
S3ZIuu6egka8sLIQZfbjsGr3soFaWK2NniRXPxJ5RP21EaW+hbvOWaWmmSLTYPc1OUqPRqChkbP/
XE8HkJ5o6NvHPGl3ax703pVmJ7o1e8Gs/v+QD3AEG7MCSJFy9qIvei2X64QGrZ/fWoCV8yoctv55
co0PCsKxDLM86A7C4IDoEPiA7NcZvEnmVLonw2z3RkwDhSpeIkels8rDFYnQKSHQL5EkTrPbZMlM
kCnRYAgwsoN6ceZFyJeeML3izB71cV8TJ3m6LHX/xr4tj1PqtVMMaQTgeqBK/YdlMe7LYRbE8Pv+
Rn+TwanxIIFcQm3+j7QrW7LbxqFfpCpql16137XbvdjtvKgcx9a+7/r6OWxn0jJbufR47PJbciGQ
AAiCwDnJCrWiQLckf/VwCXc6KJhcimfBnryosOtr5rSX8sLDefgXL3oTz9iuqsVxGQrYweXYHjR7
+jauDs0JZzeyC4KOfYl3PdqP+RuN2URIn9LJIFjV9iW8tEiBBFc6lN9NHx1Znube3sJ3bZWsiTJ3
JKVPwACawXD0Rzphlnv9n6YtfvjWfQs/JyC4ns7tB/NI83rDFQIMuP41cyqEdAnfhUag6xA4J8ah
2Jl60ueqHlJ9R6m0Meh+avNTKFQW7m62wgsGuya7EcbEAp3M6MTqoW61Tq62nHKhcW6v6P4dYiOC
cfqpr+K5pSKoxc7xuQSdfHShhMXZZ/EiY1igA64D7VfnQdnuBoGNZCYIrAPpu6qE5KWRWkCajU4C
FLZOqXntIftXho0kxvOJpKvhLEMSZZdaLhRXFk09x/EScaerqbnfMg8mAGTlIBs9Xc46wdxIssau
gWESPVMCKa3PInoDrBWceZyA+m4e9NUvNhoyji/kkZitVENwGj2X4filTMVrXteeXo1PuRTeR9n6
mJHhWjbd915ejmqYfkqEHJO5TY1eJ9Np0sVTzewoL5WdoLQnjsZD3CSfx1j+ENaKp6qo78dV+fm2
/fHWiwkfSY3mnSjFhxfk0I8jLueS3zWdEyElr0VELeTntyW+q7Owa8XEEB3dreIoQaQqWiuMvjoW
z2qAZp6vK8WOCsb5N8AFfgjFq4JCKL0BO07Qmq2olysOhlIZPyeCcgiBgOPOPdjQpSoA9AdMsQUd
XtNxWizewQ4xktm31rUX6l5O09VLz5q/Fsjnpo8YSffp/MSCuDXYcYDSOjel24/VeO/+W2X26RUD
TsUUFTmCVzT58pKiR7YnwZwqozdpayZZer1W3krADTyJmJgZMhxTWnsYhtKOh+qoFsohgjWqqXiM
40FyF225H1Tt2tXqWTP6oM3i1Kl6wnt3eF2Sd04MKAiM95o60FMYb8IILEn6EJtVrIE5zK46nOZW
80QAQApRbZUl2hKbxQ018eW2be7G+41gxhuWsK4yM6bpQ695MvpTQADMCRX7OcJGBmP+jdkNrRTD
HrRLjc7e9RSCHQij+ofCoY+tFefI5sljGW7mSIFPozHG6x1i01SouRQ+cmpMZ+WukHKHI3ePlTf9
2HGHQp1aadbh3q+VoOxeRsgdp+D2Ru3XfzZSmJN5BqwdqCWh1YKSt+zRUzMBOYkGRl47+tYG0uPo
ah6oTGDHgmVcV07c3M+7Nh/AnNvahLkpgEzTZdWt+n65RO5ojQBnJ08SH7OEqnPDIwzmrFbrZGkw
4vUjsUQV4ZScDSu0JCt2c5v3mkDPyFvCmOO6r6UqUQRYqBEC38kU3UI6ky6za33lJHPU1m9JYk5r
XcomVeppbDyMh+aS+IuneeTEm8DZT7I2m8UEFFIniUgybFbnEjt5KFGISR3lMyAK7sov9EYtOMBm
u/Deaf/FSjE1pqL2g7DFrKTRpOa4liXVLwrSl4QShdoFABnoBIFUWljaR0R/F70dhVVy+3Lf4c69
nj0oUv5XPrO+clEkojYWKwpCxFY94WvtVd+01FKvyx2im+qHVm8vp/IYPVL+BwwzlD53ko8+E77f
5LePYBbfXPJSlHV8RH42jtmxPWVnwUcRw+FVZf/FJ98kMeEb3d8Jiai6LcbARSf3Qkd8mDzFo2VF
HvT0fh6zWVwmkOfVDHSDHpvbucW1/DyXVgpYgcahU9KqXT0uMa5B3Bof1eHGarLNH3kepSVAoOiW
Crkd30+dVTxkbuSatnpJP6IYJnmSMz73f/ARmv7lYP5ngdm+xLguUrwKvwqHHwXZB0BGHiQnu+ON
uVKbuKUlE96NNZKlkMa7ARjI/V1ivsjGU2uUTj8+cU6S/dD6phMTyEFDQVLMLyGQv8yOgN7rCgdI
bq0U5SrgzSXyTFRlA7lUGEkeIilbjqL3ioWEQ8P0/8vBclu3/UD+phoTfpY1y5ZsgbBCv669fmgr
3Zcy1Y7F+OttSfuB/E0SG2gmQylXdA97FIZNDNpA9SXnF7C79jUydRUNQhR0htmspZD0JAFwiBcn
FgWaAWHIKZrwlBCdG6B4ebI7ZTY56Z+5pR2eZGbjklVDHZxuXOeiyuKsJ+GaZBitX4/TufDaY+Z0
QfRRe7i9rv8SZN4UZrZwljJzqEeIpfAB1DpxgLQxsHZHm8DPVzAbZ1Z54ZUi9wppgIeVdbzwAVdf
YpnC6zXFjb1BFrf4uLU404P0h1MeBAuTdg31ED9W8cQZ2cmL+vwLEF47TgnxuggIGkqsyl7X6lkC
rYeEQhoYwieM3pmnGIW0ZEB+JQFSgBtV2f5HHJRbeewlrRAi0QSxD3b3WB6ma3JcH4oD2OF+pf9x
x5J+ksW8u09SPANmA0trXFIgQZR+YgJ6jgJ1yb6ChzBAlXrggewBCsOtxFArZeLqT7KZuNqsCXUs
yB69XLL6J1oYpXeBDnMnDzJAaDC/aXNMmLe2jM9WsWTWgLRHgPU03xDwUI4ptlNxMAVXCbhPJzwN
GT+dq0pcxBXSJIAW1or99+CkJdR2aRFHBFYB13o41vrqxJt3N2GWtExXIFNvj6OD3uMOXQCm3a6X
5gCuJpfbMbKTBPy0jUy4BWyC2GKgHlFBx0tf6ItP+Ut+WB3FhSGhuhaFAQVnIP0r8w9nP3fyuZ+E
M/mcKKNs1dMiN9h0Dup5DcSrfKTrygtCe4clWpJB4UF74YFLxUgyAUYjlHAWDySi47kDEE1iz0fj
bgWD7i+I2zWdjTgmfRSSqJbLit5GEstYbOP1fh57Ebr5XPKyuikwuXn2uhsMNjKZJFLCJMkiKJC5
qpEFeoxjaj5qWuRJMrfutmulb6LYQkBnNEbelVhNpB4ybgOAhwuGF+BsLw5KDx4vhaMn07tQQ4kb
waZjYA6XObn0sChzU4VmbTPVdi1oL+1IvsSyzHmw29+1NzmML4DzSi11+l7Xh8P9OKdHwP5xLH5/
5d5EMHYYpZogJvSaOjY4BCmsofS5EJHoKx4Jcpt3K9479GH3wLUDoIOkv+saGAejXdcUhz5G2LqP
AhJsHA8G5DWKXTy1H1uLXp94YWx/Id+kMpFzLCgXcgWpM+q/jXrNdeJwFpKG+vc28SaCsYlYGLSk
n7GQiFsz6IIizLQdoRgup8AgTfJfCFf7DvYmkjGPOAbviNFCq1jK2xMaQS5mND4B0uW+TeWU02nK
W0LGUJpl6csIsESo5AcmBZINedgYu5F/YxpMjCrXIc1VYFd7sahZKRAWEv1UyYCSL87J0HjC99s7
tu/Eb6vHhKd11KakV6GQUSTBFHlkzfxy4azauwbI1+zrTSm2ZR7jw1EhGpBCy0BJfkKNxBb/IF4r
HkpXQLdsB0oElZeXcHRj24KLtewMnXoZRU+tURJCWiLi8NTwBE6c+Tm/qBMX52yvFAUEIWCPY7YL
vTMqkw2hAT0V8gFSTcBVr074Ucrd3tGOPwqIWXOgB3dN29a4WcNuIrYRzTg48oUuLieIpge3fF5P
4lWzRBtHNzeW7IewjSzG07VoSscsei2OTNLRI4CuAwhiW6BzBo88Smz97qVhI5Nx9ahqkkZdYEYI
0zrmwMzTa3JLccgMIN5y13PX2zfyGG9PIjFK8xY6Zn+DrxrRIfYSmxgHWpqlDEPpeLjtkPQ330XQ
jUzG/2WhqsJShcxC1t2wmbw2fWmIR4ea2ok3tbnrISpt7aKgV8C/wsds8lpwZSKYVbQ0AgiaVgnM
Kj2Q0Lut0X6Wt5HC3EmSeJLbNoOU+Gz4b2bZWlrAv43wVGLcTyzGRo4I4qeZGBbG+sUc3NUSp6y9
H9A2KjGelqfCWg/qa911dED7IbmpV6C3ZphOA2JLeyQBBoQ467hTg8E2ve0W43LxaMRmUdUwjfSo
W3ge+6g907vz5Kee5oDm0k7sqrxDsemYebwS+74vvAlnfC9UxypXVKwrHrcLe8qmP+fJ+B+ZSV6P
iY2CjL+B3DwbYokWkkHnAaCjKhEtzhruZnobEYx7rSBREkClhBtHUB4AoxToruyDcPc14eLdjOma
vPfltzVjDtc6UtWwGiBs1ftTLqKWhDk+UfYI4SSwHKOX6Y1u48eLXs2JUTSrF1bt45KUtdWrkROV
2e9skCaiMEeBmQHH+rOcJgTYu7rACFb1I1EetPbT7e3ZXbC332enXHIMka96Qn+/wTVQ/rRIQODD
PEjW8XxpN1HdSGIiXxQWKEABQwgxifZfpoKfo7EqOtMOhU73SfBbyfdGIBMEp0nXqz6HaplaWfl0
zgxOkrWbOG4EMIGPtAmwHkZEh2ToWmdqQOujJqd1QtvsMICBAGDXVhLJwe0d2w/uAPShM8UYV2Xn
hAb0cvZr2yG1w4O+HSZEs3qFnDMTiLJNMjmhXHxPldbJm/ogyMlhiLSrIfJGZveVf/sKxq31akhM
sW7hALF6CvPpGKd2PgBLFwteYj58GlTOOb0bjEHUgaqFhDI1i022AkO7nUb8vOS3gEMH2YQPzDCf
l4PsevZGDKNYgUbZnNQQM63PWuJn8n0ecZx6XwSAmQAwBMxztoW/ApKCnhsIHj043nJtsOLh3AwS
J/LypDD2n3Rxn2UzzJM0lT0rz+0w2DkmnzjmSI+IdyFXf1OG8YJMG0t1KamYD/25wcD0ITlR2g8c
zQ5mVvJrHCyHwgMouHtb8u75uBHMZgSm3slTiY0SMaeD9g87035rnwwNWMYaQCZZUPph0lo1k+Fp
fXxKl69L9lAPn28rsdfmhoLEPzLYg6QPVy0yMvgRpRvIHjLNaa7Dl+yKWnK0WuQL+CcOCppZ1PxY
f1F1R7Xbb+WHCdReDrfTbz+0bD6GidEiILrwBx9DKwno0T4KD/geR/ggOUA1au3buu81Mf6kO2Oh
8zrGxUR170GuMF0pmrvsl9fIJkHMidX7zvC2zIyV1lI6DeUCl1tVwTaNPwoAM+Tp/4or8ZpObdaP
MUnSAnUt6mEw3fgQ0uMA/YXlA2fV9h3uTRWq6ib1CNFAhlYSGj3wJE/c2Abua2aFB9NGH7gTXzHQ
gFfy4U8x5bk63Y/3rv4mmclINaIPeJ3Hfsl3ZLFoEC6QABcxWKB+dFrd1pS3Z3QhtorWpEhzCZFF
rl/mDKMJylnMeDi9rzeuW0ox8X6ee2PsRyxnPtjSsbgmgfJFDuZPgttbwFLE45hxioPZXb+jkxI3
UN779X4Ye1tUJsPLM4CXKjrkl/l5gkUaSB1uryPPrRUmWTVmNHfLOsySoId+dYpj6mU2baxann73
/PxHH7abfJKbJjdq7Fo4FVZbLPYaD5468kDeOMahMLHDKE1AD9BQtRQ+kAHM8N7gDbnzRDAxIyN9
G8chdiYLr+aYIKk7ahEn/nP3hgkZRm0sy1pBDwPJzEE+jSfNMR6jp/gBl1pucrPXurgNuewTQiMr
Ydor0El/BEZdf8CI2UVHqTi9Ngf1FypkHOtmIdc0wNmiJAh56M4GT59gqcsLx7p3RRhICXVNkZAX
M2FiqFYzryNY94RG4PFp+EBLVNEBsGs4LMVvU8ADHJZ2L00biUzIAFeFViTmq0Rik4/j4xDZbXVo
nkNntOXjcFBnUI/IhxILSt8Lv3/HqIHf3CGE8Vyb2uC76AUIBEDl05FQdmKwygCCORoDVZ6AzyK2
MWBPyyK6L7vgDL7jRatdn9jIY44ARZFyY8al1FPj2QvT+zx7TKOKc1jvF3vA0WGYqknAZ8NIGcqm
KcwUC9yD+kCxExddqBR6SvDHywSyseETbyF3LxcbiYwRadqiSskIiaoBbPNSdcxpsipS2q0IiE+l
tSJptsjv3eU2YhlL0rtQ6RsBYtND+TT4lY9m9qN6/NGGyu182fUUgLdLqoopHwya/3ygSmMh1ira
J9FwI3oxlrUmVvyIB2DM4EUAoRXu+WMcPJlMnBbWpU8oBC4MdMY7fukYk91+itFJiOv/JwzJOSS1
tHPvynZvt2BJtsGoYX42ZWsuec6ya7wb/ZmArlWKOebCRHNtYpf3tI9BDmiT8XqdbcmrPDT+oGv0
dnzaGxoA/+LbqtMV2qQxSQF696mD1AokngTtBIliSZ8B1/9pyKzcK75Ry57d9DQhVjjDSUWPfGE1
J8G7/SH7XrX5ELo8mw9Z9D7uVwPbDywOV3JzZ/5TvbaU0tMqnNgFy2jwf0pk/NgQMe2VEahO+SfV
c3qnB3NgPI1YbMMLibUEvzW999NyM56sp1pb6gNk0vYu7eN0oaQIkzNeuzuTf2PaN28VxOYAoUeF
jsneGl2Ji2XC+QbEUSstGq9bJksuw7tJGFQAz6JWXCWfS+BzOWKyOjrpVys3F39UtKswi7xsYvc4
ABv235/DcreKS29MQoZ4Ep/pZMIKpjh6FT/SIhtewPgvRBz9dSaktA3guGqqf5qP53WuT2orPty2
Ip4IJoKUM27gZkivAaFgpxXoGERey8h+WrRZNyYy4JeTGWxFP4qTki1Kr+smX1ZERiL9wrrt3/tB
gEL7EEGixtIlT9NkRFLR/3BGiuFS2MXLoR2s/GXGBJdC2ev9Qfdp63Nvq9kpcrJPrRN5+tPt5aU+
+C6D2HwIcwSN4WImyogPKboeCCf6SV7zk2o2XiMbnL4SnijGWTQzn8Avg+ShyIHyH3fWmDzMI6hh
8b5xW6n9x9I3rdgrTzHnRp6vEJU3IKUfAWAZ58COquzR+ruT65cehGlwubGY7OUHo07d3Lewo6xF
I6Igm5klR3Fu1UV+lUP5k5IuHE05a8regyLEuhA3LFwf6w/SUliqVtnoZHMybrlm//T8x2IVxkfW
QkbpYUZsmbPPuvwS4hKZ8l6LeDJoLNgcUUoXhfOkQsbU1IUz9PIj0DIWu69HTmnvXzz+TRvmMNQW
RO3utYouPyzInZMTfY5o8gdKrroATIRXV+ZKZA7DYkznDkQs/40xHWQiNv+IMTALfmzmmQZzEnbh
BIxAEZ4ta7OzjHiiwJSfMLeeKhfebX/j7RsTROS+MNBSDd0K5SVU08OgoQNkyv5PKUz8AKKhgV57
eBdQ56xJBsbNl1IaOQ61u08yBqhlWQEsvs4i/zdpKmQFoMter1RJkJfIIJTEoUMv8WKnoPmVMt6F
h/oOGze2MhnbaMjcZxM9txV/acBKSLnW9NzPMbMu27O/BOns396x3WxwK5KxDr0b53Kkl1ja1ZsC
CRvmSIEVOqBroasXZCzcrt69k3wrkrESiQhVWUwQOZJPBvGm5dttnXi/z9hHlyO/JT0MvjKJ1wil
N2u8NgTORrFd7WIhjH2tQQWxtzvXOFaRBUJAr7dUTJ956++2Qm9W7d3Q8bToSUljIp0biE7JUXPm
4+T8aC3nNgjvefJWGpNtVXJFok7CGqrTKJ76XgTbZ/hBGEwvacyXqi+ORIsOzYLumKnQTEtPa8Ej
kpLZgt5d1ggoYXnEwSDZLZJtP4o5ejojVNt+xkfp2sEM0xd5Dv2+mBy9CUzzjzjPnBj9pFZTElcW
vpKed4+hBdIb7vnqS5tjqRJyoQUY8Y8eBjzxnoyzfAxPv9AwzbMv5lhSl3EcwoSasDsCb0qzZxPH
0uoTzOFE4MezeRu+W/+WMRKCp0iV0rsxaxtncp7GNHQvPl5HHPGp/CodgbNZvlKug/J1sf0fhOON
7vNb6PYGKoFkJoMfWSGvz64/H/nRooVrPi009Mle7TWXNUb7PcCvMBCkodjj6BR5LrEWrEBtCwAX
cPnDObs9hJuvYP26XNNGXFV8BS2NKLS1DiR2CTr/E9weF0zlaIDx+RSD7/12yNoPw2/qs94tCXJo
xjIEjx4ocBz13KBTM7HRWfQXfW0obS7/JPXgd8aMYiG6B3ABf8cXpZhr0wBykLZL0sGcxo4d7UxH
c0af37W4G042wpiQT4ohFueWIOkJ/1DirxFIb7m8s/vhYSOEifvyYJT6UrxqpByzEx2foF2YrTX6
/Ha3f9mxf9aPbfpvOiMiKt2x6Itwl5y6b+On9s/0e/lR8cpjFlvggVP/4ljJ7p5hdMyUJUkhYCb6
2UnSVZw6jT5f5ph6HgXbOMgXWg41AopEO6bObXm7u7YRx6QjeFcn4hLTa0yTfsY7i902YkCWj7el
0F95Z4gbKUwGEldxrzUEUiJJOyjt4g6D2yfgCHq5LYenDWODSSHXTVZh8epVdpLVB6kuep8/3xay
+5iNa/w/W8QY4SpHnZCrdItAzwfAf0rnutYo7PW/kNrvJ6kK8EJN0FMaOtvz3At6A7CE/+MywZVI
k6/NGdiWGNWU+leJtLT0T/8WGo6srvndZmBMu/yjI2P001qX4EnEWRjqgysOH5K1QC/fl4TIjl4/
tqWnT5/CKahw15hiw85rzHU8cnZ113Y238B4AhHRA1Kh34rWESjSgWDRAQucC6MVF7/eWE5N/51r
bMQyrjHHy2w2Km71Q5/pzmyQr4UuP0igZrNwA/LCUTrcVnRfT9nUQFWIv+/6kpsVjYAhMpy4A6nr
4BYzUo//lRCRtkfIypsQJrccl2ZOetpPk6SPveaO1Se0Zv5/ejDZzATqrzbMsV9q9DzrD3U5W0bJ
iSf7mwPEHFFUVFVhezIVaRhRy8WTxkoK05LB0D0swsVMchS0V9VKksG/rRQNHe+t4R+BbJOmovcp
+qBQ0i6WYCjQ16FUGNttyMdBGpxG6z4so3w3yOZvlOtkUIr8rafJ1HaTCO/SCgimvL5q79OuCupx
8sS5c1SNB1G5b35vohjLSJuki5YMGkotiS0goNZAqFTmRbNuryRn60zGPBSg5+qrCjlRAQhw3GPS
81w+1YMnAIfztqh/CZhvOjEBcxUTLZ8mBEzlQidYO31T75F+pabMlcgEzLRRqzLMsWE/qv/6SK/0
7o/qPwZX+RUm3nKy0XHolVDqIDCkFcd2cJOKWG14KtC6pk0rb0V3r2Ebg6SfszmCRrnsC4wbIHPV
R9cAOoGwKDaZI2sOPzVLdiHh85oqTq8NnHxof2VVBUWh1/P9tZq/kRzj7Scv6THwd32m8Q1HC70f
9Rkj+IX6DLWOdz6/kcgsrZ4UZhxF0LVua9q93BYc797PmjcSmNXs4rZfBGqfdIhc6TzNXgM6RK52
Xu/zL5r7CZJGYyZRML7Kdr0OIxGzWaHyGsCLbyaJ8oDf/L0bUDTKh4tpWR2stT+bykDUcdUnWGYu
COc4f8YUwjXnTdnRPXi3R29C2N7Ncu0a3XyNWitxuva+a4gt9w8aXrQ5sYSG2luSmFAMpCoFs0jI
B9ID6oOKW/lNfD/boj1fhUPMm/99ve2+F2eAS9s0KDUoYxphWi7mNKwo9afm8zp2B6CaPxU57hxa
HFqZgn9m5IRKdJcauXtb1/2de5PNZOvCnOlD32PnBsD/oGJuqzKxKZzmbTH0Z26pyBjImCxT2A+4
xaUN2LmLuHvKkuU4GMufi2RUlqzmsqdKKw8uYt9k/qudTphWvDGVjUUyoV03yOCZ+SsuR1cEe/ic
zrxoSc+yf9dQZ7s9ClNqk7DEJmoXNOE5r6fB5r2BP56+m6YAYAQJO16736GX13GUKkqJJZX80K+9
8CD6eHzzuSjpu86wkcOExqmd4zFXIOd/H7rcNcaNKMYRylGN81SEqKX8qyofwZZsdbzJmN1Iv5HB
GHxR63O4NpARCVpQ9LqTaB9v2/q+P+uANAZqALaGRXYfzFSr81WECLka/ChJn8w0StwUSFeddB0H
86CAo/eUgZ4ekyLeben7a/gmnMmDzGJF05ECO5SW2Z7mL2uSObLy4baQXb/aaEg/YnNAhwWZ5CmV
sVF4QlfHe/Q/YYZJAFvGw21B+7v1pg1jfMJalCQcUdAa08Ju69wWRs5jELWpd36rG7IEnnWKyczE
+r6ZSozW4JyM9Ex3TbU/iE2p2G2R/jVplYOsnBMp9lV6Eyj9vHZjJxezniApFjE9pFZ/TdmX31gz
OputGaqOWgXjRWrf9ARPajhOFnB1p5mnyTqHPmR3/zciGCfS1HhpVJqJklb8nnehLyeG3VRdCyI3
HonXLpITWBIIhkLIawL184JFZSOEYQxjoyQ1FbEVxcLMa+b2sZV+Ff6sfM2hM6nztdZt+Vn+0tZn
XhDcdarNJzBOhXH4KMtzCUaSxaBYB+4tIGb7vudw++2ekhsxjFtluUCifIaYxiR+i3eW3mj9UVyc
1qgeBEn3ATr/O9a4Eck4GLAsIqkE3hCS/NgqomNj8Fiz9/CDDdByIg/VMYKNUPDz/ik5mgAlDfs3
oa+zdHVviuz11FvAwAVV/VP8RbRBdaNQyPXfUu5NMuNqBmmldqBhKm4UD17uNDxq6P20fqMcTQs2
kTAxxMxsZ4j40fbS2eGhDcDaCmja0q84L3O7oWMjjDHDGvNRaSHAPiS0F5AOZbrWDG4Hjz32CIPi
FoM53gTnC5vK49Y34N0f0UNBQ91g1+c+tDS7u4T35af+qDSOhjdyQOPF1utUFO+BbM/TNuLZJL8Q
MkGeE4hHRdzSQ9klaepqfcfJR/eSJxBfqehIkWXcM5kYOQ+KWkcDVlIuG0vWSqse01OZvSQtxqGM
o9bGx1UrOGu7FzVNcM2hcxxjlbgn/WwrObgV6goMpN4szY6uALGsiIM6Kx/JxOvs2bVL00B/PkDo
ULRmFcyWdl5iw6DZIZ0u6+z1T/25BOKuFkynjmOXuxnPVhpzHqhxIXWYn8X1OR69OsczZi4FU6d4
GPaz9R4DwX3qrulfdck563ZLBaDwkzGMIGmGxq5pYYDFb+0E+qA3uRQxte1Bm0wRUAD9fgdEXM4e
cgUyPjjUhWlMEwTS+YfhSwSIjthZMWK/uurH2OWNVe/4A+xU1jCECwoqrOHPNgPQv6VJzBTtG9VJ
AdRVp0WWmXD2b1eIiMNVITif1VedN0EsV4y6EcOIeEYGyAoAujfRH2PFa7vZlQI0KHA0g2lOfveI
Mg4AsB9L4pnmRc9ER5+eSdlzQv5OOgcXgwhRk9Dqydp9s8RLVygt8eK5RsO9cijzB0UT8Da0WnH3
Ozw0P4ljDL8pxUqctY6gx31y8ZwPBN0MjOqlrcACKTZx/01HpvD5dpB+7XNmkla8TcoSnpNFUHOx
SauhVso066gPk5SkByMq81OtmH9IeY6GS2NSLWmYyHGYZYxRmV3qpFXY2mkd4TFula1WkAd0TwMc
oB5NZFLNWFpx2P655EPkgi5J/dhM6aFOxWczwYhcusaXohZPYQU0QoJOJltZtTO6ZAK5UJ/NyABw
0xB0ifBUFor+RVEy7SDHYIEcTFB/ZNHyJDf6WS7kpy6ZMis2yGTNozbYRdguH0y1E13c3GtbnSYX
xzWCxZoKx0JogrWtPgjziFEbY+qcccYDnwpu0KIf7009c7QcL/Z9BfZosLT5SQzUuW6Kv3Vrtjhl
NRUuGTXpe5E05VVL5kCe6sqTiw4/nX69vSE74VbXNJGYIoAFgVDHnppRraxEnjVaMUoCKcczfx8U
mdc5cVB4cpRwQep34hAkIvAZgMaGx7L1vXVq23wWEId+1LuTZVPv/qXq885L/M8SmWxqIpHcdBok
UopWIERm7hgIHw2wetG2ueirrHAJpXYai3+WyRyZkzzHEjGplhhpkC4U6CpGe/Zd4aNr2ofhNGd+
nf19cqAj3uq6IoIEF2krk7AKopKLUl0hHKIgZUqneDpWxecpWaxVwgCugn/D6ty2IEmny/ezTyPl
UmhjjqlKCJD0qzZBeNTVqFoJIle1KostNOm17Pr4Tm6zxJd7ozxERr+46zRflxyskEgvLGmeEUZN
A+M0awbW1VRtXc00HaNCZBhmyS5WDNjI6/jHakZuGGHbZOEid0owC+pZWOcvsda1Vtmkobs24seq
bw28drWLpWVSdN8J4uyI7bI641qJbh22gRJWqTVIwBFJw69RrT4WCvAhYjS5ZtonoYm/h2KNzFDT
vbFLXqIEg0ZpfjTCIugQkuwmLE04/2oa4KAj/Qes/3PVCAAw0OvUTjvwptcAky0H8AxPa9W55ljm
dotuP7GaAfQu9YmDKQ/RGkLFOJBarT1ZTbWzPGq4Pyg54mHb4JAMpasoj8EqT409C92jPJlBEU+C
lZVmcgerSgsr7IZGsHoAn3aWFM3xoTYJWEHM7IrrUnqvpCRz51TSvKGI9XNZD4KXjapiKSlAbvAM
qVuGsMxOj1fBk25kZyJkod0sWm11RVK4TTmU1wmoUGgClobMmaP+kkj9YcoScJYhBbY0kJ06oDfR
XFPPq0DIJCHAXNyjIJWiozSY+dazBbOiYZ14JNf9WAHbipQVzXES+yJIozgqraGc1LOqDvi/FDud
BycWS+IYojzcT3XpNko0XUo8b1zycGicdc0u2UwehJl4izkG07QsthYOsRNpxV1NJjdsQxxjeF8a
akE+tmVW2FneeG0ojHY9hwdhiRx1BLpdJBJrlNTsOR30v2K5ikFKLdtV0bePNSr1bpcNshMO4nxW
RNS91Ea8RFlKwBgDDC5tWubLlC5y4sbrKvhdGpUvS6hlg5V0nXwVdP0Yr4qfFZ2Pe0pid+tCbHFA
O/DYnvR5fgYClj/G7TUdF9cc1CFIJONZkOLHBevQxhlOiyzoerw7Lgm5CysjdgBmYvdCPgdmOmHO
xAjbixC2hh+Hw3GapyCb58IuFTRva82R5C1A7NJjHlVOFY+PwO3WvLhqBc8wityf27iy67xD/7CI
hdFEQACUY+0Axoz46RyKTovOXk1bG7tN+88knHqnA3RMXOC/0frIhh9cW3l8xJ0Zl+BlsHtzHC9l
FAJxrQiimFg96JgcIuT3kqB6STbeqRqABWNMjlVzbs9LFPtphhn9RXfyWHqQADE4VcKnBMd31KUv
kSiDezBPtGMq6vNoD7qxuNKcR05SVWchjB7CMbxbRVzIqyxAXDg2wOykOmWHTiVHMzKvnRw9xmEF
DmepuAMJDxBKo+WTNpXkWxV14wcplU5LIgDQuw4DdDkEMaqe6HkXUqcLl8JFzg4Xxq3HAmpq7olN
bXLucXvHICC+RQJadPB4vrvIDcDEVKKSEBwQAxiBVnIfBWBB8vFsPkYuxdnl96RJ75NMhOqNUCbr
k6J86M0aQtNDfF9XVvpUXMXFG/5D2pc1yW0rzf6hywgS3MBXrt09+6oZvTCkkcR93/nrb2L0WdOD
phu2zwnHeRmHqwEWCoWqysxsF16hRrQDocGlnNsgJXKzwLyy+nuVInjZYeSlgGXaoKERDhpuXFqf
fhN3fXQyGoHDgt+kWwY0dxdXy2d7VF7TXPHRe8HQUOqRUROk2xvFnU9bwSN/4mg0RquB2WGxE9Nt
9xqQjqGbf1mBpVJxY0LbFDhLsU6a0DJ3Syd9aUpK/m7ZS9THrPkhe7nPGJbTwrVQahoDQ8qRmfwT
quUNmOnndXPJkFbmaYLLGhSfL03hqoCK4SDdtJdhMEOou3V7CBn2O+2mcZXFay7D8KaYLxQPFFW+
qMq1lXwef3oeKgR8PAbWmTviDfxc+2w+vnOzW6b2/g/2ne3rSZ4CSl+VstElymdHVW6ORlev+OI8
CaeQP/u0YIJNNhECNQPFeSR6n1OimdIUN+gi+4migy/yQp0fMrW/IJrgUX/6Mv1khx9HNsoF6YcG
O0OR2mtS3kqEPJZUWJRh2erp1v1Zz3vP/ijFa+NaixcJdlQC9uBoJ2GWD7EK7MEM7lLWoDEQ4aBO
S4aMfllVKBpR7B+29COT6YLrXqsUGUNsptNZ94UhIvTd2rxjC1wFOSnrzmg7eB8xMEqNm2xYm725
BOfz4/fCH793x2a4QkiG6SizSgjyFkDpv7V7HLA93gOp80MvHWmnv62JvUIcjA2C5r+a1CYPYcRk
AV6hKNNeM6Gpf08Q/nlvuWsgpE2Zzgv21ih+hEppVw0EjkG8cX7lW5fN8cK5Q6Di/dpQyIn6sbwG
NJ9VO4m1/Uhzt06mndGR1DtvcOvRdewzPKwZAi9S1FNY1K6G1rbeNKdzYn+09dr5Dd3PvehBxC+2
GcWO1sljm4smbpeWeer8YqAru2ug8YbUqnDXZ9wgYjLhrQvz2B4XwatpLiKIh7DMwbqx7NY1WhzJ
kt0ggRKokwti4UA9sIliMTZrQ1jrk+/wdcu1TyvaSO/WYdSN7shrm7vll7S0OwaDMAMUrFJwR/cV
oPseWBxFfrWBiWY/wTAI/ofOJ9+mrnvadS3+4jet3aB99wwYCsBVrHq6gHb1kTwub7IfObiz3GEH
vRp9f8hBF9YGwm+/FRiPfwpXVCUWpiITiUUpUEIExqGAHBSmNO6HF9kv0UgRVXFPzhTBoCBmb2UZ
0iyoknPfvlXrFXKxkemXavO6ztVhRdPXJrXyJcsa6CaiunH+TIkMcnUMCIhUWR/Hpt8Z4yGXrcpW
ouJuiNTbbAofyzARxf2TqMytkNtRPHp75PMw2K/poxElr31OHzpNEcSKk0P0bobVnwhmV09USa1G
lSRVTkwU/dXJ7gl2MZWswW6G3NdiOai7/KaIsptpaYPzO7q9wD+W+Tu7myoMRxWS4WNi3BlXUKq0
qmPoIta8k/vz8wL5K7se41VeY5hJdWLnxc95FUGjma99utg4C5wvJiaacKnBXONXGJRuB/TXvtVB
hhbvwu+gJtFrgS+eZs6cRc4ZY5QW4rrCRzOuqufhwHBopVs1Nvh3Rmf0UD74vuz/QyuDM8u5ZN83
Ooa1sVDMQV4uVnkJZc9Ak6eH846xfdQ+HIM5zlHGI3f5qEUWW12TO3Ua2gVY7DKMraJ0a6fN5J43
d/oC5ZbF5T+LOU+x0cDecsBsgjNCd94dbTUI30AeidcnuRcYFDkM24CjBZq9WSlhBoOtW+/LV/KU
goFrBPQlxIhMICTrEJ0ALstpph4iChVOACvBLjMoZyEvh1ISOE6awZYVx1jdRUgnfAqU5LaVS3v6
SEu7kMJb1km6WqL8kGp1ejVLoH3u6bXSG4HVrweMFbrWaECpGqWYme71kgZWJn9rquJm1Oc91Na8
EjMbkhF/U1VoFqvdXvA5Th4pn38or/0AuFNMJRZpJ6eiTkWCsr/K3chrd723dv5q+NYvxbDrO/GQ
L9v6M6GDh5EUfS9PVMU1Rmhtm9ouQ09mlCsnNxo7NEzMcYre+9uLxVwRUgaK0SLO98K8MaD3nZq+
WcjOQKrHxCAvckuv64W8nd/Ybb/7MMX5XQXx8bll5yqKhhsU3kEn0osbeCzWnWyhwfIftG6g4MFF
i1xruqwdsSDdZmC/FOUxj4JXbvTi0iU7yAuLnuub8enIIhcvik6zWpldmfLSE5TK4+t67r5mCZ6e
1Twflvnfj54zD0VPVGElK0o17ijJaL6HrYw1LkV8n83dhTTSy0GzvNW0Do2m7qARCqFsWUN/I3TU
RNtJUi9o1G86zsdv0LlJ3LyqVUD28Bvq5KmYF7cbFk9D+RwNSEFA3jwUR5a4upDSqsW6hrA0ZOXb
PGk4GeC/ySftIQm1e8idxnZk5oIpwk1nPTLKX+LtUjZFBKNdXfsjWR9lLREgCLZNoMOIKThF13lQ
KnSvtDrqK3jqaH3VyPQWmYlg67bvMkrYPDHRMbPFZQYlgARLNsDG5CzgN9QcIC9e0enQbMVRvWXX
it6am4s6Msj+fnSXlXCDDuzcaBflC3ptUxo5aa+LRtA2c0W8kXXIsVusbf7ZClHTdrXS0vSbQTpU
CtRxivJLGRfef4hYFBzjEEsGxp9HqslSHAKMUCNixeDqraD8WMaLaEBqM3xYBiZC0IaCsCUXsFRj
CmkBBm1fy2/1ove6+qKVH9s0tS1JNLC07Q9HxrhYtUZlVGQlxRXWHnqgqrILFh2BH0ajwE4vxK/y
LX9QMLMK11NASMlvYR3nqmq1E75UFw92RuLaHWM04s5/KKBSNsI+6okmZgN1UwXm4rNHrPoaW8OE
TzV3lebVsnJdpvKtmYbP0kx/LFEajHp1o+e1rzfzRZzrrTtPYFo3pe+xKpkIlGVnJ9MSY7x7+oW2
xM6YiG6vkeUZadw6oxL/lE2QKLRS5nQVBh2tOX9eQ7xv+7bx0GEC/faM1B6UdsSWWvMqmQ2bNIUD
SJW3RKQ+KJ3R2aVZy24poyOraKoeJGn6nJXSLmtikMcY8vUsZ7ekK3sQZsbeUPf7NjdcRott9xCq
HIjhdU1xIHR1FArKAyv6no7Nlxoc+xDWvUkn6zBECrjPdXqYp+nKKPIXVSoeqjo8xAp1ytS6LY0G
xXXlVqeqv9DylzQt90k83qrqqPohPBACAm5hzHcKkZ97q33NyqS2yxmjJHL/LVn7XRprJqZM0l2q
hRhlzR8HtbysKvlgFtFT3etXutV702A9aGUn21OGjpiZSXdWpI2Yy4OkQqn+Iln787wTsE/M3/wM
N2FScMtiVp8LCrVZTIgWI25Ffb4ZgHDwJkujdteTR4IQ7PZJB3lqKq+2KveiUMFO6alxDfAstK1M
zJ5/9j9rhqjxkM5IAtTqWTYwLAM8x/OUGgJP37p2oX37lx3+2m3bOM2KGIuUs+XJ6ozUVcGNqPcz
lKzk/X/ZUHakTAO9uHfSj6NYHo8Yoy8VnF0k63n+YqXIJ1rFDqfHuYRSXl44oKbwz9vc3scPm1yS
qIQh7eGIpp/WqWvGuVfk6b0Uku/nzWxv44cZ7nOtpWFlQ4/PtQD+bst6neOxHD2qnXRY4k6y/ydr
/IuiIvVcKsli+pk0uGOe7cusAVIEg38pEeQtp7Ve5IZE+7My/mqskApkmBjDEyKQQcc+fWNoN+iv
7vPnyS3vid1eiaZFt26wY5NcrlR2ejnkCTaz1lM29bAbq59qbtomJkfmRcRcvr1CjDYyNWZkaHxO
k0Ztr00SzEXG8ihp3Zewkhqnk/XZnvXkZU0zSBXX+mGY9PsUo+o+LfVgAuS/rYxns8VssNqls+Bc
vteNTgIArmmCopmO7jVz7KPDkulWlFZ5j1+12PVedcfOGV4xLobpauRZ5SRwqe1dwDMHsn0IeCdz
sirkoZsOgCpf/iorB2axCipUnr+PTv9L86cfypO4yr2VimMsF9qpmPvXMVz6eZHgW86kZcAiraVK
7L4EyVBNr8GAhF7JbClgJ68fSdYLqXc3b/cPu3xtUI8nMAb0iAo5KZ5JpN7HZh3ZkbU6UgHVrQp4
8LUzniuqf5FW6nZS/Hj+BJ9O0bNjpULGGEP0+H/+nSyFcrPWFY7wb1hA6Y6j3/zEPW3NXrFPmBCv
9Krc9m9x6qVPQtKhzXh1ZJ4LiyRdW4gbrEir/RlFori2E8PNXem+ezUxNTfP+/7qIO4Ns+954tQq
rjNCNfZK4Z4PvaZWEcasTF/VMIWRATK+xDN4MteX3GyBRZKtBzqoPiX16/n9PqW1et/vD8vcO6In
3dBCW8L0tSr/CjrzxK6scHIKU76pVTOo0uSmDQcPaP1HYDRfQY71Fb8GQVUBxAHVdztMVWeRjdyL
C4glN2UTY4ps7sBaoLuVUXu9HIq4RPXN44Gbks1dA4RwkoSWytrHs4HX1kK7Q03aBpNvUmkrGGCA
orKbh3HoVLN+kVn9I4A5iZ123S6X06/yFL4pc7VfAVu3cy35Jg/fija14zm2SzW/S/vi1kprDCHj
X4q7HoNHVTk5gFbETjxXibuiiW9jSfuaYgQrAsPdlN9UJiZ1FLpotmUCea/HXh81b6TtLLeHhqq9
jsAIdTWAGa1svUzL8KbL812VrM96utiRFl5jwNFdINNsSxG4ibsQigBkLd1kymtbMrSbCeMEzmBY
X3AO30gkNf8pzB0Fe84PKHjrmhgzBXD8HOosIJBRLmIXHWEbjenJzXetM138azZ75nzQ+AYRNMYU
MKn/OcxVMU0q3cRpk7Tiyhhyh2ioRibxC1SdHZRSXiWr9+Mhuj3v9O+8/CfH7cgud5Fay0QmbVGw
2BQcDHpNrmlY3SWURi7AK4ldar27SCDISlAXxHzgM0kXPy50Z54jB53WG6nI2ZjQDiQnQdnm/kqp
12kqGBDa5ipMZgsYtzq187J2kyIL3UqnpbNgvMuOV/owZN1oFxMNHX1OUq/AA8iJs9YloIOMoqiy
JSrCAm6me0cr5gIMIjiN156YfpHFj+Zs3VpD/qgkzcP5nd0Mn4aCtiPEYCwUPT5/0GRQMHDSIXqn
2hvp36pQd7NIs6tl2v1PhniqmaRqE7UhMCQpwMmEg63Iva1BCyGqG+e8qa2XNflYE08vY6YjtOEB
GvAHKjuRGT/poXx/3oRg2yzOH7VcBZvrgmu3IiN8yFgviDL96BK9tKmVi4o6m2kkeOFQacEoksYL
84FWr2tU9Hj9qkdRAqHG6MOganKvoodmsgTbt722D2vcjVpJJV43Er7UGn8zlgNezqiuQwcqFYWw
7e/0YYjzPVqZwMk0WNYs9baqYFCwE7EibJtgMmvwB6aM+9m902HUtOnd64xqsusk/d5QSbBfm6nA
u5TbbxtsP4/yW7mmStUvCMQSgMp2aoRAoBn9VafTQIrAqRSuKQZPw9QLw1rU+97+Vh/rY55zZHsh
adbLLB5Pa+NlPTgm4/mFTuohySsRxdHmXgIwSSEvqBsyP0ShYYqiCCN8Ljo9TQkEPoZKcKdtZglH
FtgvOFpNGY4YXraYnxvkqorAkV+g6TbQPFiqHikOuheOGYXCYbVNu4APYsQPgRADGJxdcCMQOdRZ
Z4QpiGIEqN41GK+aJodJdUkQv2HyeE4D8m4nG/zzsWT7gXRkngsmJum6Jdc1E8JWq91EERKPX3PU
+XnlyeVFOE7O0GHmP63tuhQ9wDdDi2Uhd0fqfgoi66MwltLMxLvF/KnUvUOib7F1mzZPfSE6i5s3
2pEpLq40eduFMaH4uvWbVL5I1u1sCG6zrQ+JkRWASgBmAecsd9ytfKE9UiJ8yCS+iMEH4XVqDXCB
FoW2NpYotSJtXpSf5z/g1h4eW+UCgFlmBDzKSG6LbK8gLTWMyZ3lbh9JiZPpwhfPVrw5NsedeaQo
C60o3GUGOOTX4hTXGiMKqJy95HQuxRByj0d/ZTPtPEmIU9qKOKpCQLcHXA/qrlzQNo2smSI9pn6X
PXTkCkU/WwszN+16wbHY/JYfhviXbVeEIbTlIurjZfMSD5M9lukuGmMge8P8R7Ws3kAxXHT+U26v
jpUq2AwpkOGfI0FDDGmirCg/Nxh07Oo+WIzlrlYSnI9IRC2x2XNAq/KPNe5EAKZa0cVEFsE0towc
4PMmGC2gzMiL4efgSc9FTajNTUWBwsSVYVJ0gj+vT9Vp0Xcsj86lHFCTJPuCt5W+i7sMBXidTm7d
pmA9S4VY+02nVQHfBOgLhLp8FTiVKYbY8TL0h1KaPbCz1rbRKBdkVR71KYI4lV7dZjq9jA3zFcwk
T2Y33a4deDmNtPhFMQCFFD8/QIX4CeOgqESSS1Afe+c//vb3ADs/RLGhm0P5su7Q5WYBVWz2pNL9
kjhq59QXmj16urOCxfhnGSTfz5vc9Lcji5wHhJPUxnmHbZFpfFVN/XM1qDsZ2FFnzNPn87Y2w5QK
ahHMAVroOXHBsYpRih9TFjdyJXQWIwbJV9cWAOHlwPHWLUTlUhFoZStnQCjGUbIoXhh85grKAZmU
0A30kymS7NnQ/aHD1z6/sE3fArUoSNlQWjiRqlP6uJ71CRfLTLKbpBkCmoUq4LMEYvAkqhw1Hr8X
Uf8Vg4JEYHpzwEw9ss0+8FHK0uXtKME98X7KAHWa2mKy0XBu3TGTQEanWc9F2t1JEeY7owpdvnHE
z5nrxo/TtHOLCGiVaih/mmYMVUGiiSDim+519Ou4cFYrWkpohJ2Z6l7xVJrdAsByW8t9ZoMyT+Bf
28cHAAbMl8jAavMJoq7k3TrVIUZNLxlBgQqq8+jJdHqPgPdv+o7X+fnvfgrTRTUCgyx/DHL54qiN
ed+hQ+1rd0BvupYGAl20An361vRejuKyvpcE/AGnFD2cTe4UkYZWs2JgkUUOHDxkAdwaPmejSTnu
ksp/w0SxW7l1Y+NLg3CjA6j8SnRxMBt8NeR43ZzT6XqNIb8c6x7KEKJfBwvYvyz/9j/uLuc8ZjPX
3apipSBgcQCo86wv0cFy0DWwcUekmFVW9+dNbkaoo+/JRUOa6kPV4Fb2E/VgJtdtarroCjvTWDrl
kgiM/c3R/fAeFlaOji54+oqOMGuL6bQv2TVxpuvlaryY2Q08uCZ16nu8cjxFUMzaDld/7PI4slkC
MF9tsK8Gqre2LJf+NMbAz9JXSSc3fbP+aMe2tZM5EXzRzWD8sb08nEmniaxpMwx3ZvIWkvJOjkW6
kyIT3FMmhhrDSBKYmIvkF+mMxCakCM57iejD8SAwZSKS0Zvs2EPYgfwcnqTCjp5UKA5qfuFHLrQm
QWUm7UUEJdvR9OPDceFmQAV6tZhdJa2dKn0LAV0dl2+jlQluFcH55if1FrVCNymTWMfMiuwR3Tl7
NQC+zNtWdAhEprhQUko9xCsXfDAtCA8r8VqA9twq8kCohydv5uc/Zf0qdVDkEnxEkadw0UXK1ygr
QUHPAGLaAfT5mY0wuqQe5kgdFa9vvLdzAMHd83Y3E2AQSWCgEyx4Fg/4aaVhxNAKXhXROgOJvFaP
CvTaqjEPiDbKtj4UF1KnCU785iZjGJFiPgStKp6ppbNKs8IZx5tJloKpNKGkS5WHsTRERMbbq0MV
A2M+Bj1RmCpSjJnUS0J9vRp9KUyhaaLdAq3vz6X83azyu7gsf5zf0M1ohknLv0xyDgRCqXnNh4xi
eHlM7opVbvDcrm+7qL5EWQEDs1GMUq9xFcaW4FNuWsaQIBRm8KY/0ZdRQF4xpBL7lEC9ODJBfrWA
NddeleFbWhQ3OqhbAMy4ydV+FnjvpvMemWZ/P7o6IHcmQxYE+wzeF2epomDNRequWyZQkdeRvshI
nXnU1KAN+aQMOB/xAHRWGzsz6FzOf7qN6xaNS1wI4EADkTFPw5GlTYbSYaz7efmqS0+m9QqOQ1u2
QK8R/Thv6j1kfU5ZMHOMkgFapWiKgLDo846RJEtiGefAD2cAV7SYNG5W6rWX64UZdGP+pek7ww4T
ffaXLmxdbS4xCzJ+y6aZOkj0JC/u6wW6o4WBXjpUXjv1p1r1jlSH190q7wiYgOqp+jYp0ODo1TIg
LYVEYt2C84DuLaP3q2i4zvTqpYyMpzxc3DxdV0gBy6WdFTKaRH31NqhNoGOqtTIn0G4UfhfHT7Fh
1R7Cxtc2JxclIQJ6yY0cFhujY/5PwxPpFLVaLbqedg0qDq2rvqD2Jz8V+N34BDZG/l0ZirY7IGO0
e8H3wHaffA4w9+KjIwieDAVOUVi3stYi7KvUNnDJhIugFHfqv1jXhwU+0GZVuphg7sG0Db6iBUak
JhUFgNNox0wAj8XYZ/UT4rel0OpkXNEJz+k3I74Lh8HRkJW36oGEODOl4Z7ftI0HDjMIADr00PHy
4MuL0dSnRgV0sS/fQWpip1xIjnrPOIEUT4Nm178fn/9sjgutayRb02gNyDe6yZ4UzS10QPxBrpDK
V302CzzxNBrAGkYZgA/QFHIScKQFo5+KwRwxhS5Yn13O3bIPO+Ouq+k+VkTNn42q92d7zIGOYqjc
FJOhWrAXZg8A9wDLj7fFejt7jS/mOTqF3JLP1rj4E62rkqcZeoIjkK+ZbjNxKssZ2l21f0ddljuB
r7BK2skJAxkoCi6KrpwwKymtYTVQo0VhfUeD6XrdLbcgmYFw1H/0E4rJW4J5J+BH2UV5tJPtSjFt
Cj0uiNitwRA/jDl0E8AZhrgHkMP5dZ3mwGwf/9jiq7J6pa9dWmBZ2riwWO5ZSnVd6G+G6CXxN/7x
YYkrVWIAw7Am1Oj+j3whOSy3v7XExHC9rVjF+t8oT4LpAav7vIG5NRgZHdHBy+fq66TFe31WvfP7
trkcXObgkcC8EEqv3EcyZ7BWWGWPlAFcEvCHi99SYtPNf5BGg6/rBuC+aBVrGE5lcfPIH/RWy1bc
eqjDyMRWK8OJFegLpaYgCTrNaj+b4VaUanMXa6jX+ksN3rA1mPPELdRcYGXL4Y4Ww4uijZhEIBl7
J9TZPYvuVVMEUpteSmnr/5dPZBiyhkSFYuu4GBG2EiQgGzy7CGSdD+NN5GGO13AtiKGJI9LW7qEg
inIluO0wSMO9f9SwJNOAaSjcwOjnr/RNXfrLKc8CwaJEdjhnKEKwihj1SjGep/iR7E2B/Kx2YA+l
EPssrwd6P1+J4Xqb8fZ4eZxzaOYcpWBQwvKutIPVQXJxrlzTAR+IZ8bobIiwIpvnC48e4L7Y5zvh
lAu7JE7WcqLs49V7+YohRZXx/eNlvgjFvxUwjozx1L1qCOLgvhkpBMSaxAHb4v0wFXeCL7d1gxwb
4QLgRC0ZYlDD74ihXv4VMRRIwYp2b9NJPjZPJVzEyLrJMlJs3pQ9zMXlNH2JqGD8essEMic8mlRd
B8qOi7GWVirAA7L4p1s7bXo1MhmD5aLraTNFOzbDZRV0bcY2MTvmd7Mre7WBU2zoDu6poPKl6TUS
NkRFC2N/P4q2UZJpoIXCwlCrQQKDiSOg8/Xu6bw3bIXB43Wxvx9ZqdE1mYwBzhDXN1YEWmqQpGiS
3dQi+ZLNk2sCPalreBOCFIRzO7MolU6dZ/qu4qleJgeoDQbF/j11cUUltXfP4tOkY2uc50Hvsi4t
FdYWvKkDNQ6fkyTyKpLu9Ex1UnV6KKTqISnyh1ItfkZW9EXKdHC1UNntG4XYDcmDBk/IuU19q1dv
1Kl39Db6BdD4W63T73qHBldkXoxgg1PSfPFTSalReVXve0P7ZqYgJFrowxyLdMc249Hxwjh/b2kd
q/WIhXUHJh36O31p7fogvu+3otGxKd7no67XEvbFjLF1unY/mJHgEhZZ4HwcPIaqUVB4n5SAFTK+
7tt/XSFD6w61CIyhyBDy4+eDp9JqcnD84NiGt5F6kdGbuP96/gT9zRf5Y4N/kc7rbFYyuyHiy3Kv
w7HXa5ZQggbaFYWhzdP6sRye4CckSkxAOok63GjZeT3Zlly7JLlIqpfzi9oMPkeGuOMz95NUJToM
yfEVyA/tHqA8IipFCXeO82VpbOcUFcy/bqJ/k4qLFsT5MkoxsjRWWFCWT8GiDXY013Ylr/vz+0a2
vxCw/Zi+wLuJL8mGpSZHFmgU/GlQXyE1briSVenumsXfirl/WREplHB5TLPSSWTrrsSm9jp5monl
zJn0cyLxXsu129ysXaseTXcIrcKrZ+WQhMkzRkAdDPxpdrMo+6QhntSKGMa3LzqgfP5aAJfXgcAT
yHqZBU6Qs0ME0OmNK3B/j262V536IO/W4fX8nv3NzfBhksvppp4uZUyRSrID9Duk/VZD/idHSGSN
b5N1dZSH+oAF/n4w/aUm3YLWX/wCfE+3T+4hCK+AIgpc6pi8+Xy/mkWVU5AVMGuMJGa6X1uvd41D
fxO7BdhN96PT7UFbJ8YBbwBoEPuOTHNXe4S7uAzBbuGnq+V3pY7h6/B+TZXnPFkuutFEgbKN7pdY
80Yth2Rrd22aKBSGln7IpPC6xVx4aeWXHZiNqSZCbzE3Orcv3DNFlyXDGlTsizFhZHuKwAmMTEBB
CidnEFE75MnuvJdtBoCj3eD8esVpGkmIz07ay3K8MC0vy+7Pm9isuR7vOOfIRhglZdhjUWzuqowD
dJ88yXkbpgumrhNeyDtaC95hgmXxdRMNCkIZghv1QYZl6+MvSX1N/rV8LN79mMmTUUcGzBZz1Z99
WCnSVAM+HE89K/pZQtnVUWvVjWQICyPZQ1m8gXqmYCvZBXPqHx82uXhtTqGxkgU2WUxg2eJolzvl
wDTfxaeUbOYhRyvkTmkhIbVLBoKjoqZJ0OX17Dc06ZyOFNntZIIYXG51E4/22gNeRLVzRfWKLhke
KhInkMRpKxc0/8/ygkmNkiT+ms37RMoOViY5EalKH8dwcTQrrJ2xUGN7aBJBosNc69x+8YcdJUF4
OPzAAuE4QBmOCqzTtFK0eK6X6Me0lk4rOlLb/g6BUZTjTdwXfO2ppNIc50D7g7IDZJwrwELJjAcy
qht3g6s68fIP6hvbF9SHUd7jJ6NUFlKgAtCiI4+iawHl3UACUTImSN4ZQMXanJvucWSSe7qM6rK2
5spiR5MB8gVSYumnwN+3HuVMq/X/tvL91jp6hwE/WbStzkywGtG/1BrdmHTAiT6yxp1oNW7MVqWw
pl3RIKq8uPPY7WRAZn4HVgRQur+gIwDOLyFn5GZ+dGSZO9cyLacMalkUDC/WYQY1AWtZv619tRsX
XTBTJXQV7livpdLPXcaMNe7kVbZ89RjZkgMW92r/T2pvGxBhtq+Y9DcUSBTpJncBLFIhp4YEg7Pf
7g2mGQSmr6ALD8l+8VtbuYoP0mUl6rD8zTk00SwHQQSQBtw6VX3Ix25lAdodvPVS85QL6x6jnr+g
6wFCXOlWfRW4q8yHGxUD9Rb6fDAGZLLOvQ9oTeXZBKAxwFB8ZY8RYNcxBLx68Gb3sWONkQ+l4/2a
PGqLSFv81Hk525zzpkPVxdA2BkE5xOzGm/K29BnVZQZ4tA0CEL88TLI9XIhqWSeey5nlPFfFyGco
R0YWrNA31vuHxTpEClDnkGI5v7nsa30K5Zwh7mv2iS7RFp2DgFiYX+7iL6NaeGkrwj6evr44O9yV
wab90DtQs0ALquspCPeDP3qqAwp9UAKfX9JJAOVMcdleptEKGlP4ZBQE/1Qp3Fj/ct6C0Cu4/K5j
wm5hgl2bnHIPrA20VSIPFxLIdjQw7SnOelVA7VCQfgk3kTvxmDWqVrAdZIHVuExDVkImiwJ4c7k+
92IiQYFrGOxYHt0SaPvl8jS8u/5a2fQA/L9sm98Zs/DkSwHIBJPB/g9lh/fPpwL8ggaGeUJLokC5
w5gUmgV6t5a2Ec27Je/3EqV+QhrB8Mi2q3zY4r/jtEwQv7KyYBi+QnbIliTJFbjKyV3LLYf7ZiPE
QWghYTksgCwY7PlSXkBi5G4MIskRlfT/xjH/LIinIgG3ilXrbYjNs0dXgqJB8xOKHyhS34DbyIvv
+tRuvoTXoiPHFnEaRT7McjmLXDdhh3uWne5+3wX9jmn9AGf23w7Ahx3uJljDGnBi+r6ZYaDEduIV
V6ZnBsCJR45IRPQ9uTtdFYayQC9AMN3CxSyzHHpJmhGzihA8R9qY3BBzluzBtPZo4F3oDZhszakF
ZUQMPttqFpE3nlYP4Dvg7QZBj2oaaKFxl8/QTnmZdwgzo99fru4QVFe4aBFe+nvx5p5KJHDWuDun
nqAkpLBrVp/Uwm0YRdlQra5FzUcA0EY84Cf8aboCsfCepNp9JVN7VdPLpaghEfRjqHEpRhrZQcnt
J5HmX/8vz8GqYRX4L5YDdHEA+1NqE2wJ/xrr+/7DVUtj6k94PHLe10NWqU8VmMEEkp1Lg01kiMC0
k00X0dguuzt4l6DyhynOAU0lbuewxhexKOO/a4Gon9b+Jeo0MP5Y8uMC/ibBDb0Z9akCmBP6gSZS
IPabjuKwMdIkmXMEqRQk+o2jMsFEVOUIBnbiA8qygoC1lXocm+NiYlyH0EqKYY4Nmai79E2/iO7q
XYjikewXr4li50/So4j46r0SdrKzR6vk4mSkRpAhsnC0W7R4s2/KjbqfnHoPKVMMueBatVeHusZl
4yBNAZw1C5I9cvpdcxXflLvFl4ETLJ3QYRP9xnXvQyvIFw+pbN0XR3vDX4lz2ORFTxBe+3S8reT2
BTlNJ0hftq7dYxucNzcYFtPVDBuxouyBGX7ybEgvgm+86cYfm21wbgwhtT7ME9jIEVaMILsfgtSX
rjugIkJbCcrryl++REJ9X4FrGVw8K5Z+SDtobwWVTJxS+b4AB1lCvBsQesG1+37mz7iTwQWzEj1B
cFuYSAK/vkDPFLh8RvbcQoiu3WUTyjujowflbl1szc/8ogPNiGjy7bQcy+LS0S5zuXVcLdSKa5yk
zovup+vaT2/a783VaI8OU3Zdvy674Xt/JbwlRV+Xu7eachzksoTd30hwxV53U4DSs98DBVhfI+/2
mNKM+uO8V20lAe+weqZfezqJO8+jNq8yzDLiaaaTwkok4ntq+1Zk8P3fdvi5BYMF21JCDGbiAwsU
BjVv3oEvXEJd2UPPxRf1dzfd9sggdyI16BkWUoeF5eE+6jDosjR2Gub2PN2d38HTGgLzmCNL3Lks
dJLIYMdDfHHL/QIxJLeBv5pXrHM9PYgJv7Zd9MggdyL71VrDaMaJJIGCAZPZhzT8jhHwzM7iGvve
mwFBE9dAt3cUE9sYxgSyz+KutHFZxyg0pSyY69hXIIoWEieshwNkEQWB4G+29MMUd50tUqtZYxrl
gXzHCKO7ANp5AfihPCnAy1Co/7ttTwW7Jzgcoc7LC/gok1oaksky8BvF7x+h0IEnofwGeRIkxJEr
UsZgcewkzh2Z4876/yfty5rk1JVufxERgCSGV4aihp7n9gthu21mBAIx/fq78BfnuJrmFrHP9oNf
yuFEUiolZeZaa+iaIlNVmDP63JkGMLewrRa5dSc5s7FYrVYzEjWqsFqpIiENmBQgIbVPYau7dToG
ZBJ3mZCAvQzTDbQhvWpKrygKE56p1ujB5d4QQg65rJ/HlmxdkVcdicydzJhuXMwW/qvJGmlnFudB
SiKH2d84tCYhbo1v6f+XY/nM0uJASW2lVAAOyUEXf6Txo82hw4l0/OUAsDWcxYkhoJM86hxGxuJX
VXsDuY3oL3PYePWu3yjPxrJwGl0BwzI+HmbQ1kH9aV+eCKodOeRrtpoI/j/74e8KLZwHTe9CmcY0
DyLQTWWmdTILcD0QcjUIa2+X2qm0J59q5tVYWp4tp6OkXHUMyL1sXGxXj6ezQS8CQS4h5lWVcJXW
wBOhUBN3SqaHOG6PNbBvXczvi6E+FFzbWNOvedo5qJ8ZXtxsJegrpy7HbMfkVwmWeqlat7Xo73jF
gk5r3ls0BxBosWcZJEoZWEN7vKNCyGd2vZ/miX/ZxVavl3+/ZlmRFs3Mtp7NO0bwXY9nS04jz562
MgLrZiw0wqjA6n9ho5lSOY1tgkHX0/eZWTYioAzOydbczgfil/BngHbGgLoB6kIL71LAcPF/4Y85
BnCUzT0UHPE4mtzkXd9vSWusjQnq4Sqq6wagd8bCWNJB2QuXgSzIrPQ4FNPeQImORnR3eYVWLzjn
dhaeWo6doYXARgcQYZ0x7tlTqNrfkdU5oKvjuZ74vTToGyJfATdO6x0gqrlTh1G7sWO+RiMsn44z
GpTb0K3+s7XPHp6lSYXVIwcRpKCRbhg/mAmYQBkY+sWY/Lo86K9zO2MKZ2PItwCasrhjpWZi00HC
VqmxzottMoLIQd3HrN5wmXmRPnsMDAEYgvMCxC+QWPj8mhZKVahDrOWBRhsnNQM1pL5kqROpP3Wy
Fc9XIi3AwuiNRgu7ZYJvZnE+gXazHEOQbIKsl+YODk28osHFftMf6F7uL0/hSqD5bIx+HhobQTRF
Chjr3d4HA3oyOSCqnm8gJvQxGuV2VpicH8kbdudBLKeUmsiKoPNEQ1FoMaVlEgGVYsOu9c0SjrxP
H+dClHErOwcc4j6YmDYsrq3hucHFNRl682ZfERis6IfI1T1XVG8ie13rf+rTz43Rfa0+YVbPRjeP
/mwXTFWY59CZxKw25ks+ihfStdeWVDyeCz/RxbPZW6/RVN2KqXm5bPvrkQXToKhUjVnVHNfJz6YF
iD4H8L4XQRHx5xgpVqciJNCy6KYi4EFNu0AzgDKuJjC3Xra8tvXPLC/r3sUgi0IhOQZN3llm+5Ce
Cyx5EtX3y3bmUPbFdf6O8M/+OZvcoR1YXWmww1X+kU/0Re0U3Y1NO/Yt1l63pXEgMqZPl62uBRto
FqBDCl2HFqjPP88rKDYpDyGyHYQV3XMhHbP5EUP7/J9bQWkWRXZAP2a6os9WBH7L7KIsoIr9yBrA
Lu9j/vC/mIA6OCQYABr40yB4Nn2JNqhJk2H6FIiiqzkJuAX8KYm2TqQ5ciyXydD+2lkMZTRaqrdN
UQRS2LYLrBYoszq0dOGq7U+0fhCjhmJoFyoOngkJWBZVl0/iNOTG7VSDPTDl4+HyyNcc5/yLFmck
SNDV2obaeRDKibgJgbyDFoO4EofiXulGKIUDHFvxDatr2+Lc6mJDdjpU4Q0TsYB3POiBdbELCE1k
umfr5oaPbphaZjnqwupqlWKAVgSkfa16Zp+77fAurffLM7m2GQx9PuPBNmcD6/fZTTkZLd1iHEHG
Up6jGAjegQd2NG2cTqsuBMIma34agzpr4UJ8MMKBmBVcqAO1dFVn3ws93njYrJ0LxpmNhVMkihC2
qmAoCpCDNHkEI6LbV09qdFPaW6RQKw+bmcn074AWviBlWZYZBZCrd617Kyj2yf0UOYmOHBsaE/bW
A9nwiNWF+q9BQFw/L1RIi2o0cOENstx2M/HRtJ3TaFtyTKt+hwyzNitu6l95qCohB/BcI09KoKAY
N+rPrsfhU1c7SxR3l13vK6Ce/B8bLAOdhK19IVvquNIqqo64MtTlqeUWeRosPSjy4VkZ9R/oEuUO
r5SnxDaOljC8JrUCNUauVqBDeJwFHikHp131S7PjD8hWfgMXNnhU+mcxqh4lICJr26exno6p0B+K
VpTO1MhbXgIHrFbpXVF3havUyj1LRhfNlG7PUr9tyxvoc+/wbEuuciv1dJbdE6WJHCGjBxLTfUvQ
DIa2sFuDZ9XGmbG6S9BZM2PBZ+DK4mQqRAP+UMjKBKSCqgqujrlT6MVGq9KqI50ZWVyfKmbXWhk1
mPUwfqkSsrdGHYpbwxal2ep2PLOziCym0alUD3EAVhoK0QC7oK0cAvMolWJDksi97Ewr5Vo4E8VZ
ywiQ3yjbf94fBYnKNGGYO8DZsmsD6X+n7kO3JCjZDkno2+X02nEOpmN0y0IPfitPtnok/bW/hGZE
JSEy7BF9qiy6TqpwNyI95fSVdWsZ9WtURzdaZm/cn9i6w/x30EuQBqAZjaAWBp1X8UnUcQwW7484
FreVLZSAmqOn1TF32NDdhrX2QvoeTCZNf511zJcUtWS931WlccwNtEKXdRioeuqiI6J0hjpFnAbH
vJ+Z2XNNccdWM9ubamNysmY8ksl8sTnh7ij764pAt9OQ33Bzs54KJd1rDRj57T6/SpX6JHvzymxs
fsoHyG3bDUqYZsY8QEfzX5FMfxOrbcF4MEovydvOG+L0NjfzOogidpxiUGp0EbkxO3YSWcuDy26z
7qR/J3CxGQSrhr5lcFIrzE+DogNsBdLoWvUzYWdgQNXuL9tbed1/ctNlgzNRJrstONxEH3jkgson
sHj+pjSm5jahttf1/A4H5YOoIJWpyiY5dHH7HCaVvnHFX40CDD3WyJpQ3FLn38/ujpOZZmmkIgp0
4Xc9+WWUt3q2SZC0ZWQ+bc6MGHEZV/1sBHDCBglqb7xpAuM9c9Pek56WO7rDb0Fy9XF5krfMzot+
ZlbtdGQppMBRiWtgGTG3ytr9QP718BYXjgknsd1RHJZlZN3mxbjro25wgBh207ARAUnH72FUfCAN
cN2S8NqewJBI4+5x1ASwEMZ70ZkbCNXV4/tsVRdBEDwjaacqiAeaHrvmMHi9UXgjQxqgfflXc7x8
IrJMzc14xNKOrHM0JDbqFoLLPy8bWd2df4ezfB9SQPJZXWMhScduLNIFTOPXpj0EqYoqRMq8y+Y2
/ObP3j3zm1ZtTMnn9QQmxZWQ+hly3ckgjXDZzOpJcTaqxcEIgvCxTW1MXVxAkSH7UGLuKfJ7iEJY
3zmy3ILDrh4SZ/bm38+GZRCwEYUG7BlK9cBttF4K/k/VLueb3JmJRTRBEl9OfQYTNjqxNPKD09K/
PGlbrrAIJSz7j2fbw+NkQKAuhPyKLuHYGjRUuo3bxLo18PEQnSKLvYzStj2Bu0OTSNy134cWVAPI
FCK51Qhlb05vl0e27nV/bS2WpxvUPovLDi+wUDuNQj/WncJRYdY3ZnA9Nvy1s1ijPiNZz0iP2GDh
lgxJYND6M3+sXy8PZ23qoJKFDgtIcYChd/79zNuKEfp/uaIh5mvmbdmmv0PADVxWIZeNdPM91YYt
UOx8Ri/TE+cWF2G4tbKK6HLCkSqa1rFoj66AUg2mqnfziT92jTjaPT0C9wBeN9xFWNG/iaSsD5cH
vpqAPf+ORfCt9Smfygwjb0Elvh+8enKazJn12cg33XZARjh48jE+ko131MaML9uS2FBJvK3UIoiG
cKeUqoNL1z5q3uMm8Sy40uVhrkUTCAMhi45ehbkY8nl9GzAegY+XFAGF4CLVP5Rh4wxb2w/nBhY7
3SwpAM4JnVMfUCEx6uKuqeyPOM/ZxiZfaZfF1j4bysJVLQr5qQjdjnjDq+7kaY6IHQsdXSx9H/Yz
0YfugSDPFeWPbcqFP/O09FoUBizwSqNn8YtqTQiFzdas4bWF0YyviTWlBznTjA3Kx5SpuLegIdCx
zPa2j/lzX9hgWU7ra8sunwrSN06by3CXk+4QSXFncmZ41mj3DsqthmuPxlWjjvdFa8Uumzi418r4
gcp/LBoAr7JBWA1SSMq+tibK2OhGiJ8i4cJ1yINIL8ezIuke7QjN8Gxjm6+5xbmxxS7nNS4CsQov
TwhFdJSurkAQwdhwvq/4lsWYFpt4rNtGlDbMyKKa4ayVehx0xbPV/IGF6U8pqve40Ha12lZof80E
VLpZEFs9QJH577D8x+zX8+cYc1kMOQEDnVWfd5vQzTECjRsOonTye5SKmw79kMZTLzeyAto8sC/+
eGZpcQwxNiVEhFjMsq7lrxq5k8AmUJ/I0iagIwQPAcqXe1l3nZfqInGqFv3PQ23qzjTZpwmxjXX8
1Cm9nxe25dgT2alNpjltAunAyyFo1RXOPnURgpgm0xxaJzhiUki/94rXauG1Sib/spm1uHo+94tA
JMKJTvaIuZ/S8iHVofJYJ81LZdX1DfrCH622S6KNka0F13OTi4hkUKWYFd2w3FrnqIl0S3WLlGxr
8hb7qEkbyJUKTJ5GUL6GOBixbyYQRV+eu9WBoMFrTvBp6BFf+G1Jw9DsYxPRraCQfrnl6T+WYpl3
xpmFhb+COSZtqWkgHtS/iZp5vfZKzWRjGGt3pnMjS08rqhhaDRiGWdhO1lu3kE/yUzn6oBX78e9m
bOFthdZbFsuwLpGYnFBm+7bsNy4KW4uy8K6hatHKlWHKhkq55Ul2atXby4PYmq+FcxlhgqpFAQtx
9o1JaBYanVe0UK2ibOu2tWVqEahDWStEqbE0+n3nNUgbW6cudrBZgYrCXQtulyU+wIGZp75uYkNW
QgPqskjRgmoNB+CShnyaOmaBtGSumoDTgCp157c8a45IZ/0Mq+qKkOg+VuNXLopfFGnd09xC+jgx
KDlQYr/THAqMSUd+F3HD3TSJo+DyOqxdbfCBtkUs0EQjybNYaoClhZ4U9n+uNlDGrHbg+dCQ2Nub
Pj/UHwVIhqSXQvZmw/aKl30yvfAB8C5NI+ktVMmYftUoINSbtvr+tkws196yQyU1YAJsAHuoBQfE
aDdSq2sXARSI0VkIAI4GysNFBOsqpcsGLUSJ8VvvFw/VIxiJlAa+1f3WfL6rXNk6coumZsWpPxld
BLUsAT0GsO9F0GhHo0EjGFBpInyMoq34vHIKfDK0CGxlVhYiq6MymHgDEgLq0b52rW7yLvvhyqXi
k5lFUOvVSUpmYBKn9mDFbZByBTfDvWwTgIu4E2k/R15s2Nyaw4Xrt2WotUkVl4E9aa46fh96+6Bk
pxw4gMuD2zK0cHR0UWZ23WFwETScpB171XgQ4W/CtkA58xcvrmafZnHh7jyJMzUhCgxl5DrjxBn1
D1L+GIzOEXSrQ3DD2BJDqFTt2BYVPCMX/QtVUzdXAFkA/1xm3cf9cLg8h6t+iJ4hQNjNmbZ3UfHq
m542eoPFUsApYsubBHIL3fB02cjayxztEVCG0ikFS/VSuUnr1UzRc6xUHOk7pRn2UuZex1ThyrxW
f5C6bPdGUvt235OrKoQooJSh8gOCdvlNjHaCdJLxIerxvL78YfN2/rKwIBSfRfvQw/in9fosVxJp
vC/B/47yDUD8ZuWU6calYqV5m4B7hwB8BiJrsBYuophAo0aMRG2JtldLCSo8Y1A1LSp/Sodhn5kg
IA07691GYRmc8yAvSOTe1O1HLso7mlt8x1kdHXolym4tmUS7ygw33h2rmwigJsjdUQou74UDTFDV
QjSAu1WW7hSA/BKN7Qz2nY5bU7Eai84s6Z+fUjUhBpcmJrv1Bi9+L720Bjlq68SP9TPEO2MPuSPN
UQIR2Mrvcb91LK4uhabasyYXiG3Ai//ZviXCtjdYAlfXHPw9eNCN2HeveQjFO81lrv5a3FUvzUEE
W9eVORAt3IxB89LQ0PgLtYRlG6Ja6D1vY6MMIq1QXbDDpo5Oo8IzYrv11MT+ljbVFWPhVhZ1rf+R
zVkiMPlATx6KSp+HLBIxKknGsLgq3cWQVeik8qOUxT06TvCivSOG6jRl4ZJBvwYBz5Yw5FqTBuwj
yQIwOToMljVh5PIHuy8snHLa6Fiyuo1D3QmLwhHVhy5VJ1OSY5X9okbidmq8jwm7zkO+0Zay4uHn
H7EsDMumD9NoMksUnfNjpH8r89atG+a0vNo4+dbW2UYjGATEmI4dtTjUIQFqCptGPChTZT+Yv9Wy
cNLqF0++lZC5JtCruxy+1kZ2bm/+/Sx85RXrUpDk8iAdDJcqg6Po91X3UdPny3bW7mLs3NDiSB8p
UxqliHkw2PpbHFkhOiFzuqP2eKe0xGsKpLjKKDqmXXTqUv3QaMVrq1lewiwvM8uNR85aqwE+B7t4
hmfjz8KtcwK1GUtJeGCUL2WX3jC1RF3vyInmhDVzoNh70ivVARvTxnN0fYH/Gl6EsNBOk7AwUx6E
Nb8T9uBKKOpoAul10jtMCQ99GPmX5351jbGHDJzQUOxcNqEyELhB7CWHT8WVW9iVa4DDZ+ps1waz
22VTq+ECKhL/sbWsKQq9rzSZw5bC5THKP1p0MVeQ7dHEYx3SAxWpSytlZ46FGw0/LxtfufYA4//X
9mJNaWNDVk7J0PtWDUGjSreQqsu6AVOLHNi0pfu2cu/5ZG6xkrY24a5hwFw3KB6QTW5b3VVp8e8W
b/mGyXOK2qINK2r5uzRvE5Bmp/abVqkbgWdr8uZ7zlkgqFpix+lsZ6Kapw/XdfSghngSD9eR3OpN
Xt0DZws1z+yZLdBM5CPQbjyocuWAwLPL6wHNWeRGUuYNEFkxxWahYF785QF67hyLQDegqAUWIOw7
Y0iQ1TR+QVdjHxnMKfqTyKdjBVHISCX3mS3csttf9syVS+InV1kEPwmCt8kUmFzW+mUfopt22Agr
K86IKoRqAxoBOilUCD9PqdkorB6sGuGV/uTJMSoi10q3HjFrnS+frCycBA6i5ZMOK7SJH+rYPogR
utRhtLNk75tkcAGjcuomO5oG0txoQTL1eGMqtwa68B059GgJswQP9Oi+DZELkcQx4y2p+5UF+zTQ
hbeYA7OnPJ4Hqt2PiupHbNj9Y5eABSgw6DO2DLiZzwsWpgok6tAeiUvzD6nXjm5uJSLWZ+q/Fpb9
x10LPXihYAyN+OhD4VjI33blw+VhrJwt58Mgi5ibQVp1ansMg9HwMc70u5K/8rh5sOqtMspKgPpk
aRFulVgkvGzQPVYS9VqLRw/kUIOrivQpHEGxBbjVP1aax3PibImWd+40Ls3RLDG2pvnV1qlTDB+X
J2/tUoTcOhTZ5u5tIKkXTlDpVIANUmL2bjsPePTmPvkWemJvOMnTYDjIHJl3fGMDrbn2mc3lXXYy
CmFa9jyP9vNkwSX0rTvlloWFT4ha0dRUxag6jXsW/9a2/3LezIUv4GhRLYNgDDMgPPPL2JkggpSf
WkgvQiv7h/3ONy42a36Ozm06Qyg0NFcvIjgqLiiCNcAM0OahZMg0qOCo8VDWvewRa3v23Mx8cp6d
jH0swlxBB1Mw2aEDKgEnxwuz/KcSS/Brgg5lBhpWptnLvsEimmjalRiLnj+aI2AndeTUyj7VIr+K
fl8e0KovnNma5/VsQM2gQOsvxoB49Ys1savK/yUunI9msTI14XbahvAFzTrw0EI6iL/U5LGvQV2h
aC+Xh7OSgPg0dYv1KckAvuOkx9RRFewRoAyywOzU/8JNMMg4SPxpf62wjfVadQobLZ7sT0f58q0i
NSNvzGbCjkWOY6wVpHlIYGfjxiN3dWxnZpabCikA1kUjD8w2ebVK4C/KzCmAL5Z26Ws1/znqd2li
bAxuLayTM6uLiwtt6lSlDDOq0Z+DeM8QjZIQ2u+q6eqQ6Lu8fGvPPkCZgV8x6RrfOtWSJOxGDWPE
nT3XDL8HtgCJh28SUq2JRXGXEOpVoRgnSn5ctr02vRTNugSH/QrrJlp8VDpUhAeiI16KxpBeN+fO
jr2I0RbQlgGLa5ebwrtsdm1+z80uNmCBvJxGW4YNSI650FwTaGeVvZAs8zvgri4bW3v+4Y0J4W32
p4F/mQtuShQozQrWerC6DAc8pg/jrR2Ep36/JRu5lhkCaA45Z2Bc0FWyfNYWUSyrOrdnW71P3dzL
wEQLYikLLKb0NQ/sjYNzy+CXt21ZVEZawSBe7J2X7Bs3Ba/VjO9wiDuTV23R1qyVAMGfiCs91YHr
+hKpcxJDfNOMKgBqnMRwBm/4gEBt6AEr2Ln59+Jd507rgr70tdnCQsx+sXgvfTK98BvklmkdCZhm
zTX4QE7U+GmNvQt1Gf+yz8wh85KhRfxmgIvaYwhDQ9/81vL8hxWV92WleKKqDlHSPUvG/nkRHWND
y5aBsi8E1xYXlCwtk37kcRWERQaVBDXou2JLWHDl4DMNYFOx2aGbClnNzwcf2vXbwTRzLJ1aXEGn
6dDWzcbMrTqkMXf+o5VvLo3MB8fZ4TqlGbom8qoCr1yyRyDjoFYzny14o9FBt7gM5P+AbkLa+6/F
hVcQNmkJGriroMHZEEYvVd9vxKvVeWNzvRadJ5ZhLeatrjK9pb3BAwtsUCazHLUJLjucac8n2ReX
QyHJ/nPufBGBMicY1m1sZDjBk8rAX8ZY/V5EqrHPNOUJFDimL0h+7GQBPCoFb73VeH0p3KLWS4cT
lDmSgg8Po2RvLQ0Tj0/teBhE/rMthOGMKqjhq3KsPVupIHmnke9NwtEIVFK/MW0IBVWxw9AlXPCk
zt2ETtG1jYYrfyipdojUIt7bWZiduiThHtVCf1TFSVGocPnQ7ZlS3Gg1ZI3jZqdl6VNv5M9hA03l
pCofY3AwCE9XQJ2YhXaF7PhIAeiHLqNn2lzuWpU5pV5laPlXu6u6H/UHmSmTW0yy3KGviIBNoWaj
A6J6tDlY+K8oObRMQYSLlcSJbft33dZ+HA66azYhd8vQtHxRaHag6PV1gvJaBnmr1Kj26Ib5UYMd
Bi+0Y6EN4MFTxo9Rm3LXhkQEwF1X1tQRp+9Hn/Xtocq1K2Cgb4Shv3AzaUCaL4UTtQoQ0fyHNMZr
s4teSETuKzL2flcPR10tb62avZnCcEtmRH4eDc+6Rp+bij0DsHytCfU+03LFq+Ps0dYUzxj7vVFX
5U5XUCfqNAMEpFX1Gin5axu1fpfaqQvx6rcsU19K1fiWGKHlxAr0LKdyvC3H+Cepx3Fnd90TVcYC
9Lmtm1TakUYJyIQGHK2lUvtDrD/qRnQEWfLNMEDVVtfB2hrl4tkQjXrIU/uVErHXRrWFG4hbBaH/
aLS2Z+Sd5iXW8MMYhz1RIURe5tZz12OvJVF3pRnTcULytK/lzZBo0qOd+QAY2C9pJbNzlW5jj28t
hGqvqwYulpV54soxvkp04vZaaOwg4a6ClcPAZ2oHXtndKR8tE8SeCCCGddXx4prW9k3ZVAk0yIlw
1Fa8WQp7LdCJDbSXcpJd/8E7EoN6B2n8NLqSA4Bj7cR8BSl111DItRZOV3Eb7qkF3ZwhB4e5OT2l
U2l7pEsDrk1vsjWOySAfw67BuyD21Vh7hkwvhLNr2buJEPd22kNs3q6OIqlvssKE10a97kRMDR3U
64WHR/MO8s3Xehs9xR0I24tUvQPZf+6KodNdyPaEfhoWKCfUo1MkFWbaLHcpOhVEPjTYviUEZU10
N8ke2Do0vIA5mOz7qPSqgple1zc3kTZ+j7XqpWXtrYxtwzN5cczH2jfKLt4PmiqvzKL/XUSKuRcl
u0t1+p4OEH+QGUPJfaAHNacHI+mOdiwCyfRdyNP7QYJJIEqryR2m4tSkqTjpxgBSX2J1Di8siEtr
T3EL/vfK8vQ0uheRuG5yVHDBw2X2qcOy3p1ockMGiR6z5Glq5nXi/eCKllzpI/9dKOGJlMTrqxy+
l0uIkjfYhtNVbWRXDRX3yUC+VXq/72NoToTNvm7SnVn/tDE7scr3sZXfR1qcOq06+JlFrgjQLWGa
PuH6elDK0qFtB02Pe8qucpE6pfUe2gC96I9t/Ji3CBXRi0CSk3MoTcnSLe3Slf2rHqEh2npvxgy1
h8iJw7c+/87mPW7iKGmup0m4BGCdVr9Vimcz1RwT7TkszZ2qSdx05ghAQaZTa5BNVs6IAtIIPBpP
872uJjeDUfhRzeD43G2ta0Gi3yySJxklfmhEezY96PHgxKghUkO+6RHUxeG9d2USP6ojGrOtNgUl
4BQfB6DOqxFpYXiWy2J2W1dQ8OasDxpZ+hGkOyDsvmuL0I8U7BKdQRq7KO80M/SVKdlFEXkcTXYE
FHrHlcLT+ZVdsmNsgMi8u7XKuww456w5ZdMTEi/XaqLcxwUqFaLypbHXu85NogRsFiMUp9CnlOJW
m/cHQlpMUerHLYjJ9dteH9zODtoOEcgd4hs5EpSSEmCwH8wIM2hdl1BKIMl9WnKfhhLS3ea90TEH
REQG5AxCE8JQiC51nvoWCgrj1M+TGjsCx5FRGPsRJHDDFIHgWj1OBO30dsLeIM6ITml1R8fSbRvV
cDWV+xrVjrySoWPk4t4Y1JfBRODL9Ufb4L5uqYYHpA+HcpHYszS5AVb5XdjVa8uL0R2wsA4ZxSkc
27dQtz6oyBKviZPnsEh3ABA4mXpvTt9xel0ZRfs+6OyNW/0+VQc804g3puoVb83rbqqvYvG7Zapj
A56HiO9UcbEbpxYY8wjPusRBn12Qmf1VSdN7OxG3WXsdqelt3ZsnrT5VJXuQ9riLhvi+gG43wY2g
tV+KVEBuItklYKAvZ+ZtSD6Z7VWevOUxCbLe8LvuIdLoHo2EB0BU/Pm/y/JbHGXHWBYnE6tlpd9a
FgU8Fo4CmpIihVSVATqfOj0MXejrPD3WzHba9icFKndofqvpA4tMVw6Ra/fKDgVhz4QufJoJV2s6
SHjpXi+wsZL0LjSNm8L+bmTF86TxV7SiAO6vlRRNOIridrnlRUbhNsVPCPLgbFF8fWiPpkl9ZdAP
vRbvkg7gTaKdrNzYRbriG0WETdd7jdIeiWI4cWsABglmKgl3VGJ/IuDo6N60bAoEcMFZCTG5/F5l
YCUSoxsPwo0U4tO0OMR2vcualwbd7oJAoanPvZGbDsi3nEYfDrQi7tRfGwVuGmbomNVDh6JrBp9C
ud8ZYgnp+dyxskd9sK9Drt+ZA/Gkzpwc+w/9Ia4ynUDi49byJWzeIuhBycnylCRGwVbz4uQDPABH
UvDbMf2mZtJpe+ITJnzNaJ0eLFwD5V6aoiKZ3Dc4Dbp+wH0NHCAgky2l5YVycCZ0C/P+kRSJm4yh
W1Rwcb31pyy5FTEQ6L3uRbLwJcJrHqZum1cuK9+MMXMFSfwkqRDtr+0cvdk6tq8AauknUyO/bHMv
Z9KhDLmj2gb0ms+p/5tykC4rSnfoLU/VM6dVfgLF4FlTjPhaeygxOvGI69ioXkn5kPFsx8vMT+gO
F0pXEbeUcT8sEscK6bXEvQ3B1+tKHCQx8OsCIerObEBsYTxYSuixyvC0iB3CCOAccUdxmRum3AO4
3ddYsYvCZDdy9EkSy03MwU1s/UQy7Lnyu8XR9IpnYNL2uyREXM9/IV44dYSaXTE9TDE5dArdRYgl
tHq2+9rvkCSb8tKtsGltgn9Wln7axx54WFw1xwfT1iVocmAGoMWquhvYB7BCTkZMH/yG+0mrEAlN
N+6+GeV0CNF4qzV+ngdC5dcMZxStrBPoFl5KpbkxTOWhbsHQT809BETRi1TBl5sd61PXHtK7nCdu
BigZh8Rei0Wr+uq2brk7kdYbMQlgjHAobwGJwkLAsJKAH92IcNgofmTFu7H+aeFiU0zKbpL1fuq4
27SNM8LZGpxFohLfNMAtoP97q0c4VtE1Xeexl8O9ZC6c2PjR9JpbyRfA19DNlXp5+KuxnxHOrxCU
dqHUriuuP11+7nwp2oFXD30zSJHYMxUVmIY+vxKL3KYNs3n9h9rfbB9T0IkNDz0UlzJ5AMO23G0Y
nFN258+rpcFFklS12wyVk6oGa7K2a9CtBP5v7WZwJx/P0pm32NzIIX5JOy0tLh6NIG2YKCfgG6DB
6E+H6FiN4BsfvfQ0npTmH75QF8aW/IsFlpoWsqiDMvsGZlxcKNKNGVy+gZcWFvmJThvCEpwtNThR
/x9p17Ukt5FsvwgR8OYVvs0YjuOQLwhSIuEK3uPr76nRXg6mGtvFpWJDqwcqmJ2FzKysNOcM/qTc
IgAdrn8j+k6/+ESGYtL9C9242O2I5ZgAd7FtUHQhAwjAYtwNTe7E4oCrRhp568tsBftNIRRcYYVg
D76YtcdTuGmI0DdBsi7nwsxlRx7L+6LMV14Bctf2LBXIgKZimRfDqOW69vpqpc1bARLoF36FGraT
OwboLKLeLrmEHRdkcFQ3jMcZGgYC0RuyxI/utQ7jmuhG+Y97tYCxCzXf+qyMfnHTuKKPnPGxv5Hd
4o4uIMZ31nE51LO9nHjFwgv2B/aHMFYzR6PRzQt+yOjrR+G1CJvZMSwfbQO/exYwJUlZBdUTfo6T
3+P1VB2AJMIn8d4zLcBrgleKrpdeoFJgHjBZhWRsgkEKF8nwMbHpaahT6mr993Uj3rOqrST6Szbl
L6tcBhTVJzii8bDWCNtAbMKG9x8IMUAYLsoSQH3Y+ZsxXcXSKJYmaOqf2Cm3pXW1CXAFrkvZ83h5
I4X++UYVZS3KSk/WJjC19jE1kbZjKZ43crD7ZTCIpAIATQOWJWMgppXKRV+LiMtdltiKZj2Ybb44
oC+U7NzkIWfufR3Nwl6phAo9CnpMcTKOibBqJG6DdH3uReXZbFcXJB+cvuxFC51aPbgEwbCiWWB0
fxvZ3ZwcEONKEilpC4ePPkVB4kinOfxrdma0gtsjHw55Ty0dKM4gc9EtDMQyh4itwRrLuwUe9OXg
ZEtpY7vQthYe1jHbtvlHLUMxsF8MAAO2fJzHbVHXJmlRBs2/jXP+qDevqwwYwtx6XNEDuG5+u0oB
51fS3tZULw7R6LEfWVZt0GSzm60UyucGRVBecGbrrm9KbcSwiUE/9LUFwD0kBv0ZIJHonyRgBKHE
Rvkjd1h7z6f0jTQmKVhUko/ZUrdvJArmMXGwyT+f8GB2Jnd8mJ/5UO4XHLqMguziRW8VstTkZYsF
3IN8lD2K3IpaR/6jfGzD3ku/xE9CINu/g+F66dwqxr9ANQQUdZDMsEP4SdyVcl4NQKiXjuYauWnf
+5UYB9ZQ/vW/GgvFFTVkOgcBUSz2ppEA+L+WJHzFElVC4UveYPyxnd3rUt5sbpuiwJWxsUWZkGUZ
WyUKEz8KrQNiPX0RaI+Y0suwrXyo/cSvT9HfjSu/Zt/ILRZaXOvAu0gvV00Yycy9IkuCOUk4AvDy
lge877In2l2MPeCNL+AcSR5AdslnxmKdg9WXSdOruu4ktYa+rbv8jE/ryXLSQ3UYDq3Dv6S5OjKu
OGMnMhFGSANHUOosx9Gt7/NjGiD1a4md3VpH4pFA5mDMXLxFWCUZn6xzjFcSrB6CehJ9ifGwhqY7
+AvKQOhXxVzs+ouciJHH5up9ktftRA91vSPnAYQfKR68eIzZmPbs4yC71/E6gbOg6hZ0KMvQzoet
VffpfXWffeLBj19cVuzPYS6Prs6HfJnxc4xH66/hW/fGNzg7xRP5Jvs9uDd5tswG9jeBKqKCCdwB
pKmMQCUp0xrAY6KvCMK56Cy/1GJvxLue46wXTVzqMhs51Lg3t3CPnqC5AljaFwMzkHV7CMYQL15F
tAVPvKNPv8IVXO1LB+y6DHkwRzwb/P5RE0uyaOcaBi7mj+IHjFToHcKIj6oatkNWZ1htHdAGqOu6
HThlmnsA5aXEGXObTy6zd8bYJNCAl/OGBMI4bllJU5JJYMhoG1Rqax34I7OtJZwX28U7g+q4FcN4
rJLNrSIKEINst0tfgPVgi0bpxO1DITzL5YOpA/4P9e1O+ilUaxhF/lScxza3mz5y8iK5aVTZHZvV
LUogepexHYMsFBuB85eiK56uf5C977H9rcz3wDXYaCvwBn1hOOKKBgjpk5hUfm/wYCQuIS9wKtjv
xXwEnfmT2XZxZnTGoiep5Cfm6GmJYVvY8R3lp4EWJ4faWUltJwTPrna4F5NPZNTtGhxz0fCpsw4i
Zm7Jigk7EdRSbZ5wzJJNQOgXwz8K6K7pr2NhduAPEeUbk/x6ztBa8olYc0a2diXIlFwQj2swQyof
7V6sdN2cRWCZ4P/cHhjuNmrkJic5vBwzwO/HhiPFLgHSIP71UQrQadD17AZEKNAi64hZCbkRp4Dm
2CCgCKvqWJThdQPa8akPIpl4UjU9idV8lP1MBbmYVru10ABOhzevtCsGQ52IjzqKBQpzflWf1QVa
GjLow1Y01QobUC1eD3DZ69pc1KdgBRadzjcMpNiX8SkpVEThboY6B2BhCt8piQDK7KOT2Sl3eX/v
ltlKYyd8NQvQqFUFac1P9ac5u7mHiSHIqyJ7TB3ZbR2BG4KVHZf/IJQxElCkFNG8QmhcS2EVaQ6g
RgElN3u93HgmeWlQLcYs+qpbrpiUuPITByVcp20AL2MFS31IJBkocKsTA+owXwXbqhUXRA/2Ot32
VokBKyFx11wJ9embIZXHoasXANPoflJgTHrWyEPd9F/WFNXtInWFseY4M+8bsjPHabnMyzBCQTpu
Jn4rfcCWAF9qeuoDLg8EtTsm9/1wmIxdmin6z2XzJgsbTKld+nPYgxNlfvm9r7fv4u8GatBAs7m/
a1kGqcwEgQuUU4BbA5RLcLJhp9IrdX984BOXydSFL3XEwjCGpFCbZsvSgCJqYllZZOS7ki/eKH6b
uuoMWFEbAwXT84yyHaWBye/nb4lxSzo7OpkiCnjc5IEW6K79EOZiBQAvxlRG/BA1IPfGyTxQsc29
zF8fpj5wTRJzLabxit5nBkmTM7rSuUOSlB+SsDzGLg9aZ+/5BBP6dbxs5qvo6QIaYciirMWWP59m
Pw2LYx9STr8+AGJrAD5mLtPeXob/QS4TBzDyD8YLEXIR6m5RQsh8y0ErzxbPnfw7D5mdK/CDPOam
MFt1ULsY8ujlpI22cUKCi+nIySXh8DTeTDaXLWX31tgcLeOdXQFU7Kx7O1rJl54wHAVW6MoRnNaz
jtNj0jrNXRlwxXLsVGV8FANjMZa8IDa+jYLmSAnYo9cMxQTervleUoVFMnpV0cHFC9YSwKda1YoR
Zdjp7FJQPdBCICqvh+JrjTeLM7irJz0nYfFoAIjmZPzP21e4Ljfy2UFbQsa5EFvI7xU8yLLWFzFW
dP1K3nmwfBDBmGkmRsQwI4jQ9LtSvh8peoKRpl43xGFVarYKQPnrEnc9Y6sVY6nlIoBcU6dauaKT
hvlXilxAvTA7WtyX7+51tZXGGGk+VbOlTJBWnttDfqTUoa2XhOT4Gw5B/y42rm1lsZZZmlkFDqp/
4prqlIDaoxhFqLQpznyjQkvOY2hfOwk5tYV1DF16oyXY3FddImfIIgwa3SYvcYZgPaHNfgQtaqB9
uf7d9gIMACt+iWKqQW22DEOKqUSf5A+roX0Hvx8PMm6vGmNtZTBPyJnydcfjmzqzK7mgQa2Pde0K
xdtA++L2Tj+4wvSJVyN92wG8+HIb5Zi7D7h+/zlHapMqmJrT2cYUaeM1z4ng5o2tuqioA2/esbzZ
wRl47XP8CJ4Fp3LBDQnoueTZxFTgZ15FYS+dNBRKPaCqFOCT8U997EcTw3eKvwz1UcDT3q7yz2ah
iW4zcabBd41pK4txzDhG6wVr44rfN656FG8yV3DW0bUCM8xBqXrdnLjSGMcstUrHbCA0G47lYbpd
T9ItZoKc6S51edWf3bTOwPMG0DFYMsUjEY67cRNVxpZpmraKLweTJ3uYhXOFFfhXq6P7Yqg/rLyj
3HOWrUDGnnJDihL0ERRfCKlyTxhpss3zv9NPk9DpRSPbBDPNR/3mZWkqDDwrSDbSMDOPmVs42GpE
2MkWB8kifwB+/0g3IhljwfhKp6otRBoJCAtXt/0ihRi2cgoZAxW0yMXNT+nfyPoolkN/KckazApc
UdOExM6LAkCW5h7RbuiiC83jEvWRZzV7V6Mp6+jcUae4wJ3TR6sqq2WEhtIDJOuBaWTAUCjvSP0Q
Y88E7/LP131iV6ICUCJD17DIw37GRlbGUcskxa/7m6SKQq19ztR7UboZukAERMZ1aTTLZs8TzvBL
GvsFpaIUIrTy/QorNelw2xfIToX+IMo/VLCo5IBx5zE06bsaaqhT0Q4b/mG+oayRTMI2iuKbmD9y
jT56ltXSFZTpphJMmC8G78xzLgDtJCTL/Bkdzy81hrLbCU0j0HBI2fekzjEFW+aPQzYfML+K8XtU
643WVls8EMWicVosImAa3OtbzVcweKdmhmNpGPruB68p19wWJjPzSDIVh16sH5RBqe1By8+6khzr
oS48Yyp+aASjeYM54ZGbSUmQzIX6V9kXGN3Lqk+NBHjiOFdRROiq1l7jPlytJDRqM1iA5N8a8idz
is9Eyj7XtbTactQcpKp1tXLy0twMgeviNr3hSGDl8YpU9aahvokA/ZCJn65/490o+4aWBJwmjJ2w
EOaotPd1C649pLCiMx562RtD6RO9wAgeuJywt/cg2Apjoh4YVBfAR0KYMP8o5M5N1fQYzQkPNmPv
TtyKYZ6PkpJicrBVFb/E0q5sop5OXNX0zXnhpVd7YXwjiYUjl8pkrDHLR08P5OxofqH0AoyrzLWs
E0iNUfYrA8xR29c/2oV+WCYBshWqmWCbRbxjnATzffWQq+LqaymBMQ2YtcAsK4jTxIyT/V9GcUYU
k7Hm8TAmWCpeQYkFjGNHdqQn6Z+UtTB9IWj8xIs4F//FmTIiqRFt7uKxSwG2lMmrPwpxWFSfNSPh
aMWTwGSqmS40AwYMVx+IcSGJLC+1OPXmyzcMowSTUABSpFcTLPH4ieLQfix99cLRQYwazAEYHzln
dunGjDzGs4RRnmSpwKHJI1Iz60RTsw57VQEJxZB38V1uB79JoyV7mOBlZ7uXxzxeAULt/8MzH7mj
rWFuLDvy8m6uJOYOihQ9NpQMkvopkYGItLxYKsbRnVbPQbOzaG5mtLc1oAXtcdHD6252WRpi1GT8
rE7mVG8LdUUGuvqrOz3Uf834N0C4AsHrRYdWiNAsy32e2rsODngawNQAdwuzkR9dALioaqT12up3
aFIk4uOI4rS1gHTG0jkRTOWIYsFPZgBS5oMJHSsBNJcWkT2M7nt5WhyMPgRZdii0mbuA2NYYfABk
haJAHjHU6aJt1ougE84xt32TYzjb7P1GN7w11uwWlo7+iiO1t9Y8nXP8DUn9vYw+r3SyH1hmyxcx
L/1ceqr1nxUGgstCQXE7c1IxtolSYW7sWVgLj2BvQwDvidqEuaY7gK90OV+Y5r0fUhz6hd8PmkVl
6VbSF30M82qIC4rLd7f5sxcNI4015jgd4qKjxvz+fpJGzD7+lpPu6gaMbhnQFRJaNkwIGpOIpCWW
JWC9ZqCdG+y8mufqIN38xpQETxYTfjANJUnTCmZ3WlxUMbAUHcjJCkqvDBSOxe575UYvxjkyA5QL
pQiLXQL6rpCeyCv9t+pJmJGQMbN5wAYUcX4j7FF/v7CWd8kXpeJSKHoJ+3e+/kn3Zr8BwRdNlsqX
xQWrEf9VyjlV9m0/z1mRiDXCwJ9Yp7J7K6K7Z2GaCE16FsYeC8tZ2xUW7KWbzqMq3NTRWcR6FOib
bKn4RjDwUS+9Y2QPgvItWW9n8kmuX1SsvGHZ365J5hrx4lUYptWkPsQkq6Pm8otpWK5Z31ny3RBF
nzV1+bzG4m0OJ8hjAmDkwlVJG85TbSujysmTqCWw3wvTxpKsAocGEAiMB8SNknZoeov+UPwQksAQ
Ig+FvnMtBpX+k2CFS6gr3kW8ZyNbmYwnRFGeTskAmejbrb7odViSOGG4DUVFoFe03m8MRO2ZCZ0b
xSgSnkwX4AcqaepZMyGS1hKU8/8XSqSbPzTJrSwmdRqg3rhEkIUQ9iFg/nEIw6iqBIAADcO4b9np
JhXs0ZlZpCLHB0QJaKvZH4awrSzqHhtZcb9kuj5kO7L4jr1rJAAco3xbgDVjh1azYpKWeIFeyXl0
kVOj4YOKk3KzOpEtyk4d8DI2mjNfeMK7QI22TDbKjQMG0M2OHqTxWInY336dePjOPBHUSjci8FKZ
SQaqPDBK3mjacyH4Pfix/+C+1jZ6MDcoEbVeHSRC55fEBp1XgMTImJqSnPlWOCwJD/yU/nXMsakY
xrLwwqENHvah1YJqqFWXAaOVd/kDlZY7uj0Bqh7bOZhHcK5rt3OCH6QxFhgB+RwM4yOG3vKvdXxe
srNBOA/wS6AUjEhvNaK/YfOVSGK2tVFCo+ws3C1iCCwoze+CAs2qEsS4jSP9HHpPIHbPRWbeuV8+
iGZCB2YCEqUHUa6PJSS7kcCZGvNSA94JMgE/77N1SiNoB+q6x9EVXoFceRztOjQfQWp31kN+H5fG
82smwsR7YRLjfjahlRUL2APP7VF4GZWwxP6qmN+J3c/rNrL3IPpwikz2ky5tUir0FHXsNmNb3FQf
s+Z1APeHIDkW+SxWlbsUnIO9+ukAXc+EjzrPsl5T6KfrW9dSvhYTb3tk78H8rhdEMOHDgANGgo5P
pwbVLdB7PMHB/va5/SSH/Hr/vj5070ZSMQ7GDmqNvawJVjfjFgMEf1Y/9v1XzmfaST2gzrsEJlCJ
qNQOKFDCEk89cVDhir5KeDqO9+Vd4pPvka8ZGJK2sYFt+vJpOPFiyX9x9PcfQK+gjaOblhCPKG+I
KIb35+w19zLTjv62vqm2+pd1xO77j0q0W8H+nxm33wLMu1wmiCGEAYypnTDgutxlOqaUuru4IN71
493383chTBSzlGRNzQSnm4KXL45lR2vuO8KdRuOZCROxVBJFczlAjPxJuOvvpTC+0Tz4tR87Y1D4
/J0Z+hdeBhN6v6HIDdwlxrlrFJFlcLGKfj6K56mXz7JanEZJviEjVrevn+F+4Poli334CzJqynoE
WRrK6aWeOL0wgTvvm2rhcU+wwA1MlOsSOdqxj+1Iq0H/nEBiPWCltryTxIdieZTa0r0uZ9/33jVj
fE9VFeA0aPhsRgqwXXIUp5vMvDUMFKksL0PzQnq4LvByev7N6N8lMs625LEoLQo0o0V0uq+DXW7j
c3rMJGxUFgfTR9Zwj9lyL/UjT3ww7lP0ie95Pr9vru+/gnE9VcxT4IJQc5VLtwHSiAqA4+ua8kQw
jicM+VxVBhQ10ek25ckuVx5nG08E43QZyB67uoaIpY8BgCIdUpW7eL0bPxTEZ0rcin+YPEGK9WGe
tRWXdu5PL8OnzEUraXGFH/3P2asf1h+pr2X2xAMa3nWAjVgmVzBqEcQf4HX0h/V5bs8S8aQ8KNTg
+jeiP/4iiGykMEFEnEtNEggOEHD9HhgL7CkGmr2JZ8aY4cLhobvvfq9f4rCS8vGiwfpi12MmEkUs
8F6gdm//wXw4da+NCCY3SBZDL6cSIiYFW9dYSomWlRObLidLGBlM0NDTIQM2KmSogbnYOhAmj91s
K52TB7TMK4PHvQAGiF0H3Nr9brzaqMdED80Y4o5I1BofBSCcpPb6Rbv7p2nQh21hy4967I4JRkwV
TwwBcGE9XbeY/WRh8wvoN94kC/kKZA6wWtP4ZRGneIFtAsMMW4eo7DvjzxRjQx4agje8OjfPdphw
Arp6vYBkRMalfVZX5a4QZM7e63VXl0QmnAAT0+qkFt5g5COwlGJ/0SU3mz5dP8G3rcH/7nTY+vt4
gn2pmA3JoYkRu0A7asGl/jADsCVUQjyHH6QHDOze1oAKGfDEx3bN+IJuXcg1Jd6BMhFGHYp5ks23
D2kG/UGKMBEN5jgXzAQYai9coAZ95107vBNm4o1GRqNpRXon5IpmNw1WH+pVs+em+VeBTWKnHYtJ
U8tRh3LD2gczGHYMQOMpAMqpsMLf5pyIwFHrreO28Yk6m5tu7BCsGwBLVM0YKJPhLMXrdcPhSWHC
zlCNGOKke3ek+SJ1Jwl4MBOPlGevibuNn2wZDaB6ZtujYeeDnRbMcO0T+KDQqSbfU5Qz+tWTQ+5g
/vVLSHpbvdic3jBJ9URK6BXdAIjJupsAGPT0zx6zfCjQLbqbfy5DQDMis7Ovn+n1axYl0Y++WBtK
H5c0g9DU2a360m3RixJNxFVV44jaf7a+R863yLrRU46iTqvo7ZccsOzglWj0AknqLyuofOvAa31w
vPutM7IR1tRSGS8jhCniI7hBsIL57frJ8b4aEz4awEs3Eb2JjKq8VYT5CNKCe5IDOl7UHwmRDv9O
HBM5CkrFESM/84sExLlYg4zA75CswFwiHm9mgnN27Ma5oLVaNytQjSSYlUCTcl05d8B/SSFU3dBB
BAwsW8buhAmtOJWghEGnwcdDekx/DAA+BoLEsfSKx9jFHOHfABy9foj/xbvfxTI3HAbUYjU18OKe
HBVwJnQdBZ1iu38R8MznF7wudveNt0zJlFBGVDD3zu6C5XnUAQMN8jpvdlVnCogffakfAQvukJ+6
DTSJIDKA2zJgbvK6qvvf8F0y/fON/Ze9HiephZoGaA2BLK0qtwmReEn6fkR+F8J8RSBVqKKw4hVl
jY1NMC4mAwJx4SXp+zHqXQr70YxEKHUDUgZjcldreIkH4zhF66lucs4u+b5Tv4uif745tbzBjJve
QFSv/S1XD13+TLrYxlZngq3Y6x9oVxQwOCikkEZxPz6Kapcp00gDQIC410EAYQakRmO0B5Ycqb0l
4WF/7NrDuzh2f69ZVyDgNfTy7BN36bpwwS7zdY12rWEjgnl6qEZlxj2Y0fwCswhVajhRfi6nL9eF
7OffGynyx3NLhLjLJ4A7+O1r2bqKL7nrgfiCk30GxiVZsCSNbcQ6yCVH5rjU/gW2Ec08PmZVjzPg
hdIWR/Zk+JQeBIBgFXAGMu83gNp558m4cAEwGLHPYSHS4/SzRiLSBUD8DgHSToVGr72zhDxKEp5M
xqOjru8LjOnhdJX7Zb5tm1MmP3K+IP1CF/k/pZ0ArpVu6mzzXBu6ATzmWKynsV/GfkDzI8dB0mmv
8obHB76r0EYYc4i5ukgysAbxVtVUV5KB/gqI1UAfZ256Q7/+NbWYoxssojXYIUGYwgyJSiEgDpE/
uNFbB4y/jLcbFTeKMVGxU2UgHBcQR+TWloUGXGeqI6lP0fTz+vfaFYQZasAuyTvz/kuyyE00Kkju
o/iTTv42pPgojZ/BlxVeF7Q3mAeshXdJTEola2vepBIkyYH8k7YQLacFyGUASBZf/KO7ayOMib/6
Gs1GrkCYAALDWD3KRQc0XU4Pcf+t+y7FZCo+7aSKJUjo4MN38bfk3jyqDtBj1W/tE12gTh0lAGxl
soKexKYQPsOpAj3T4fq57roAMhHMICLdwtD/x4hZJ2rU5hiP9dvx2C6LHWnhEvP4mfaD40YK42jN
YEpjg70/fznSqm4DzqnUqc4TeGtRIeSotJ/IbaQxzlYaSTGNQO5GYqX4urOGKUZoDlpAva19FhSb
x3DFlcj4G7BZtdlKoZ8cRJ/K+86pHOCAvJJTdU5CYHXyuDKo/V2Ek42GTCpiThEeGBU0bDPhZkmQ
WLUFoG3nOpq8zhATpyrXl1kpDqs8L+51i7lc1qR560Y444nRnLaySCA8Ow9eGkqhDnjmyJHnQP4y
TfYPCnclu0toHFC56CennznF80u8AeYXMO4p9aLZNSaOm5zNQLwhvuWtt8rN6FFHEb9HTvz5us4c
L2EfPWkRgXEabMW+EidegXysA9h62XI5I3dvv/ejfYsYmxQzLVRBUxEWAJJkBhh2DpQH9Sk/z17p
TeEiOv9OKyZbWjM9Ap8DlRbFJznCCPwcPQwyJ8zxnP+t6bNRKltQamopVo6IidYDHfk1z8IzUCnQ
+iPBHyUpmyNkQo0xJVrfV1DKKL8USmMLWA0B2u/1k+M5PIu0IqyTKmUrpMS307f8bdy19lC8APw9
ADZ+AzNg90WwUYuJMEUJBsp5wSG27oCRyYIcwUfudDfYkjxahns2LaDPUuAu7hY4PbArsUZmYg0R
LGxG53D30ceo6IuEAVhg6Ln6Y3XQnPorf6hgN6cAuKIIZPCdHbsVuW2aAi/Mn+T8RhvKO6C6nzHk
BS5siRNJ9nV7F8V4wKS0QzJT3QRg2ThKB0h+rIL/r2CH+GwImO9SmDu2GsZuqGcYi7h+NSPJia2j
CjD86yZJo+7FZzJlw7AAeauh6f3xIhdAUFn2AAXycSMUcWRHpXXTosXTLD/mrjrFy/fr8vbdeiOQ
uQaETqyyLDVpoycN1+ZtFbJ6pVxAVYMh3nb0OAJpOnRNQybqK91UmqtiIOqDg1E5jSE4CYC5CTx7
Tqtj1yqArCVpOh3hZVmOBF0AIl9p0TLv92i+x4QhJ/DyBDDODCJ3lKsToFWl1YsOlJla+bOMa6MD
Yw6wAKVtKUaYGsRh3bj0jpwLb3KRAgURdrg4X2f3htzIY6wB08mzIgOc16+0Ctiu5CglkW/pnBIM
TwpjAuggAOkDAclPOu121NufZq99SeqSd3ycD8RCLKeJkEU5SOd8JMdem64+kh6Ov+4/aN5PzGIq
IpPciFVLoMtmieE/m0bgCeN8Hp5CTKBb5wb7P2Cm99OYONPyKLQ80K7dlHSjDhPkZsUQVHWETc+5
ih4hLt45sw3zlK7fB/H7sJxq4Y+mlzYiqdKbxMIgeZ1Z9AQlI+wFw6mT1wFoPtfDzu5tRJE7gDuK
K4lNyTQzBpobQZUW3Z9z3BpuZMV+OeuqTQQh/pPAYAGSA1jIgO9iweWmGV8p7xZ8phSMVdOD2MmH
6+rsZy7vIljTBnWRDIZUFHHin+QgestXuk3egegH2+QUp4uXP+wmLht5jJnnRVFXQgJ5VQRYbhBQ
zfP9rDUeyb+bCQeWnyeLsXJ8D6KPVFbb1ZpTLGjcNgh8rRSKUnkykbP/y8NkjF6MkyXPV3yvGIXF
Y2q9oiHorw/FoazjN55ECsF+Xea+PVoAsNJ03VDZPWNNKVt1pu3Usf40Nl+m9IcJ1ocM+NrX5eyG
WutdDhPQk9Ekg2zgLOfkWTdLV8I9i3bSdSG7QWMjhP75xoNHaYoaq4Iy4jEKlFDwpABwxfwuKv0O
F6nDuxx2vZh0UzuUEUr3Vqge8xPgTuzlnoJEtLYe/sZ2x97hoauD9R88CjWTfR5EWdOMOZ2LEsIR
ZeguAB8FUGe/9EdCbNmnIIZ4PDaWe/0492xjK5bJK8iaALmQ9qd1XRrstdadKJM6e2rqUK+1x+vC
9hLOrTAmw5ilfoxE2pnW1+SrkOufMyHIn4tIAUWKID5l/HXtfYnolEnAnFaBL/vRWjSlatAvRM07
w2iUi//OXTvVFitQ24pIaeahxhxdj9mJ64ru3Z0yitH/L5a5ZuJRHlr0JPH4TxWAeRcW4PFQN+ZI
2e1dbMVQm9r4AviHM7npKAj0sXrByr2bgm+vdMAAkL0oCaAvCZYAG8MeylDwr2u4W1DZymYMZy0m
8GQQqDg5g2dhYik9GreWfFjhjgSlB1BrzbweF+9YGfspUabLtA4yZxAyrflrlH67rhVPABPBiFHp
RbNCAGZdAlhT2HJpYPbiyvbcmPiFnYUZfIEQIX9anB61DdChessdPpyfebGr/kH6+y4OfayPJkLS
BhuboO/1xS7Hkkku3GOmeQB4pfLj+tHtx6//N/kLFGfswYJqHOgiPsHjB0ycp6odXkVzfLgu5voX
Akn1R33KNsEuI3Xopfua6LLTkCG4LmFvyRXNjndNmJgxDE0ndjRKZXiXvojO6uaanbZoLMWe7i5g
IcQg5BmPot+AKOWpR/9849FCN0xmnUJ2P0hnWUq+jr1SONcV5H0pJmoQPB+FPMIRGlLuzEA87GO/
AK7sdSl79/T2FJn4IGkghphocxObXEGeYBob+ytxcqwaGWHXwEY5WDI76V/qxkQI2LqxlBn9dm3n
KiBuTKzbVdXd67rRv4XNDba6MWGiikkVgWAU+3Yx4E2Kfn7uRdTShx5DqrjcF1eZQQl5XSbPMpi4
UY4K4GooSroJ7MY6B6YOcMqvi+DcJzI75YceYIeAgdPTwB3e6Da5t/zxMfUKYEcZASjTMhtLOyrK
9BzB14MiSGw+mn0Ehtc6nmCSvU9HuQgGJ6MzZcFQfVC9ucXn6/I4HvBWp9p4WSEqYKJdqAfMjyZI
UcH3yI3z9CdfsZG3R9VGhgY+YzkvYSPYQWoPIP70tFugAeNR45bcOeZdhcD+g+zeROrILlWVBdFI
MVFnMzBqtyS2MaYAJv5+/dh2H4KyRAtcYJbBa5Pxrn7MtEGjM8PRD3JYXfJXfsz/gRWLHTrvxHu4
7KoFmizZkIGPdEHJFZFOrBWdVkEj8xGAn8d+Mo/GxCvp7tYlUXD9JUf+aH5rT6wqnlAIrUUBbbgU
fA8i9vAnDEooWmjWS+fUlji4cTYGeL4tgO7X3DTlxsxdH9/8DubmKbtpxHoVfkesAbCZaP4sEM57
lyeC/vnGLMGyrK0D7XWQ+XPU/6WUucsxkr2a6/YwmesF37I0Fdrn0AUkooBVdq1+vUM1e3W1vPEx
qYHpp+52aEvZmw2MhnLk7xsNWFsVZDsqcFw+ajiVagS0PZQVMRb603hNT8NzBWoxKai/palLey3o
IIX/TigbObU8M+dhhlCA/D0sL4DbLQB+GwfpIX0qb/tPfQAAcN4I/74/qr9UZcOmKVTNIJSQKoQU
70AJq0CqQQEzO92BHKPI+Z9BxPBh5Y1AxlHisR0mfYaBatq5zx2Cin038W4DmhlcRE481yywcu1g
+61jZPznLNvltakU8Fwm8yc8OM4JtyXBk8Xc5HnaRMpa4wTz/iXFrITZHAvxRgXpHMdAdtMhTbUU
yn0kKSwYbGGKBhFSFB4bqQdLu1GYAIsfGkeb4AakqrKDpmS6l8zGA4A5XhQLCYRRVNi5iZvGjqdM
BfFhFR8agJI4mQDK1CSJj0C0D6q54dWy9xMBDdM5mDQFoQJ7eU1p0o59i9rv6C9eB/bQzs6Ji8Vg
r3NlH5Tky6O1On1QB7xGyv45vUtm4pOWtVky0kaKih0K5QQwE4BbkSOP5WY3DG4UZIJU0YEYVs0h
RsMedysSXGOS8jfnm+8b17suTAqs1qM0RlQX5c54nQ/tXQ1e0/60PtCtJnDrll8ToKrzUGl3hy3A
oPHr4zG3dDYXZCwj2PSCClnhpUfdWV5Kv/8e134JUmZ0fXunnh2i2jL21u+TgKP3bja3+QGMU1X1
IlFCT1oaoIhEhVdQoHyKIy27IAz/jVY3TyIT89WiJsNaonUl3ekYiULx7M7AsFB5C7JpPKo13h3H
MR92uEO10tWKMsgDjWVQP1GOJONBvcOdExKsVcQuF9uGfrTLoPjro7I9hcpYDUukrVMMOQ5A5h5u
ogNoxhQ7VSm/uoMa6MnIAv0z/3R5yjJBH5sPlja31FfWRwU5Tz9zeSt27+x3i2HnPSrSIgjrMFna
esx6p/2SfupPvZ0+AenwEL/i8kzveDFgP+0DzySwm60dSNdUsawRDG6S34il21eWbZXgOskwFJWD
Ndpq7Tw5NXgld2BBmd26f+H4ye7BbuQzB2vFI4Yka8iP0wPdXl7d1LAlOwEbQVbdW0F75KPR7NrR
RiaTYrbFXDdRDy4iQRNKV6wKcHRbmieJYOSjnN9mk3AGJnYjOp3LBbUzIPXYKYM2snJRUyHRGIPe
+tECJTEmox0VvY2BjbUp8cE54DE0wFw4iymrsmwBU/qCcClP8qzWq0wCvXvqTdl66jrpYZHaL0Kb
1rYWWadaqjrv+ufctWFTw/8siaK5MjFoLRagUkSJ5C+K+GpayUOboaKeD0nPySVkaheX6v2SxLYm
4lzXe6JAvRKYiJhYfwLt9wC2DjonqecB9l5AKCYTX8KK2ViAB+F32Pl2DeldXfbJmeXa0GgNfsSY
57mNlb2bJU2fYQCB2Gc+ymd/dKv8H2lX1h0pjnR/EeewCASvbLk4M72XXX7h1GaxCBD78uu/i3u6
i8KM8dfzMn3mVHdFIoVCoYgb984MLk9LOTJNIjD4F3ETNLsnohLtbAA+IuNC2yRuWi9xzywuzooM
hlkSGLAo7c1dsh/31IMon/0GiIAQYGNvvSJWrzFoSqF1bEytoIXBQuKCjCPEuP76RMg7/MFN9YmB
oi2LU4iaPQc5i/XIXLWoOSHMb2uvbFlcZF5VPuQDxTybj2c02YHPXrGB70N2kCmYdG6uP0HQumVy
kYdB96GVYxP7qGM6wCsP5rfEC11IVw4+lH0+EWTfnnvvTuhsI6fDM1vWFCw3tFKmj6wliAKMu6Ae
nWGwElTVQs0OowiiBA3l0DU2XFUbNyLE+s02s7/IwMaa1IYUJ5MjZYfkKjrOW5db7frV4Tt1Zm0R
+dC4zC0e42snBsqyhdIFO0oOPecP9Ny5JWaf5SdtS39l9Y0C2RfwlEOvHZfLwpGKSKqbaNrVv9iz
JYLX7+6HYQd0/xf4nbm89Tbn9dfqenOzC2dKyChLpgKz/4IXb81xMcFAVB0sosRYklBmZi+Ng4pt
NC3ZTanAK6XTXsEM79SjahfMem4LkthMRZHKbH7ytt3rISgL1OLu47ttLVMhqJkAkwghk3ekeaYK
gZOU5QoQGR6rH1VpC++46rEzC0uWPBUTa7RLYGHyoRr6LFATC/ZTbCcBiB+2wE2rd+jc3qLinOsB
T2kIexA1b71Ig6R00JMjrZobtddjx2oriK3mO8qCb2GN+dheGq6MRAVXT8mvYtaMLiPpKxvYa1Hm
INLk4BzvKBg/eog5FxgZY2njfLwLq/gvwDfAFG/IBKyTi7AiwDZbM/C9+mmD+97wioi4+nhS26+x
ctvXja3H+0hLd+bG9q8a1pFJqWCCBFP80hGVaAjywsIJ///rgaylUXNTi2s+12ihaSU2Zgys+y4k
v1Kz3I20VDdi5Jad6ezNQrRkjBnEo2EnKjEy+Tj0YJF72tivtfM7/5bF7VpZjPfyZKNzqB3tVRMJ
i565xFbARGFegQIw2yjvrpYEgfORAZ/SKXQxFi6iV1rb5YZQfOM84EFBISn7D70l9EYmEqSPP3L6
C5dX3dzg4qqBPZJIcQEBUUSeVMrvaB4i6IP0xm+zJrRx65UbHPLr7jj7yMWFY5K0MWPoe/vyxLg+
E8PhEMPZrLKuBT8DOmN/cRa9w/amYJhq2rxWwBHTeeMJDzQouIwXlD5P0yQZHvsbYOI11wRyEIEW
FO8QFV+4JhDueEn0HY4AVjJJYnuM0t2otFvhZMvOwj21bEyVQGoVDD11wBh5xa5oPbN2lZfBB3uJ
J3+vnpLK6f/VzMr8A6cfNjt7ahJbUcfxgZMy1iTWKoGlpfMVL/UtvM/cjz10tSA2N7e4srskM62x
bSZzEFQ5RvjfCiNeoIfByFXhUnBlxwzyz8a+22+1sDaNLw6k1VV1ThmMB5r8C77k9rFyHhPT4TEp
7A4c4WkgoFrSX1GSPnSZdSpwwVBe3lah4QpQEGWp4YSFvh/T5JUroNHZWJ61hs18eRYnmJDYhOY3
fuGUSEV74Hg8HZW6xN8quKweJNWQAQEDHQPov/7cdszCp5kh4foardoOTLcuy3/l0jMTi2sdU3yN
4CNMGE3nj60BTXHLr8oSr1RW2VkuDqMc3YUpCIkSjezrbrzKe0jFaNqZE2NX5ePW6k6rt4yPFA1T
GcBLFAaWlA1W0zGtEFjdv4QMlAf5RUWJEqBj8Fw5bBfq/pQj1/QTsXn1HYIeijlplkCGbsnsWetZ
0VgajOdA+Z1bWa39imQAnmIYblfKrD3WQgeukDnNIJ5Uy7r/2LfeShHvvl6fYHBgkSZ0maS3DYOu
TiOjSuCzvWLnL+lOvxDMOUbT0dsNj7kjvuN58gjZFrToqCN50S0EO+4ky6334VNvd2f5jOfEaI87
Cs4a6aa6FzsSOChEFrlruep3/qvYAzhuueCzkVEnDO7Mu/wq97QfMgQura9bR3qVchCU5v981CKe
hB0vWspHHOnEVp4h1eNWj6ilfZkiWX3Fdg12NLD7i+JFN/0XVDPxM7b4W9Zi9/w3LMJKXRdyIpIB
O5sou8EaTRCd4p1Aq62vXX3dzS0twoPCuQyiDBwpVCkrb1LgYzHUdnLQK7JgX7nS7lM6HKvnZrbI
izsew6rtMBj4QDZiOrQN7YQIZ+jpUfTDrpZjR7S3HzvrWnjCGJRuUoydaO9I+NUWhLVqo6CAB9Vk
lTk936rcrVaU5iYWN25uDKwHkB6KrMZBBlvBcJnANby+RA7qA25g2tv5y7qn/P6sxWVbVFlTFSDJ
BNiFgVTvBMUkqj79b0u3OBFt3jGGUXt4I1cdo36g9df/zcDC3UcGeEtV4yP6rHWCAl5ItwBrq1kl
2O4RplVM3kGM4c/ryWSdWnM8wn3NOJSniQXEdNMGip3DYXtXVt37t7F3gIGxrhueqQrgkhDONKFd
Ju1KvQRxtWxLEXB5W0Qnq24wM7i4GcHDIWVIYlHM1H7lkHwIaz/TNtxg9fUxW8K3V/4ssZNbkHti
jAyv+KkvlvoT7Ek91B6VvM/hJbe+apEqG0IEmgCezB9J7YSJ+WiZ7KLJWxM9W2YW55YpSVZXMnar
U2Mna27qAAtYbo3JT0787rKcbdHipI5h08eAtaBOWQAa3A9OZmV2BToJbVSdXtl4ZayGO8MAAEfF
iwJcDn+6e9fVNIH4EPaKoBOEuc9uF2K+bOOZvVrYoTMzi+tDV0NRdRauj/CgHhNkl5ZDkHKDquoT
1eXVfYI2m0GBWiDWErcQ0LwiZol9CsYHfPNeZwxPm3ojy1xduZmVhTf0aU6E4HC6Nj1pwH2Kemsy
boqX7zxhZmHhCUikRmrmsCCHz1lmennpqRj/TUFf8nFcXQ96M0uLyF3TnEhSON1I3X1JX7UwthOh
2arIbDlL7EBhdhuWbmic0mzwPja+tY4LD0yVPh2bEF+pUmGbyhPkLj82sB6PZl+3cD6pzlKIRcIf
tL8q/wU0rkCsmjg6aGU/V/qf6lMfbd3iFgmVoQ6jHCYniSSG0rvh9se/J+U2k7Mpar+zBtoKaK9i
1FBeNlfbOgitiOk4XYbx3ezGX9WkyCnFmqsF7KjLJlAmafMzY+whja0HTaU3Hy/xG/Dgz1+AgW7U
I4DnsCamy0UElnoCCiuUr/F6RLsDEqGvPYQYIxt8VvvE0bhnnaMH5iRufKe6KjSjgGbaxry8D51/
/orFkeyIloBxHL/i71cWf57k4iwfVF4eUd/k4jLxCbm49xHnT8OLk6oZPCWJDMOa8d1gBy7vjGKj
m/22iR8t8eKMElJXMcQoscTUqV1wXKU33AVBNzSZMbQvoV4zzaWpnxGvWYkPf37f4ozqY5aEyIlN
nzNPHPAUQ77KlP/oTm/VErcWc3FcM9S8coOpmMsaShAotX4eXoog24h5675iQlEchWzw/S9OqNa3
DWWTxw557tBGtwc1tDn1Sfgy1PuPj8f0d73fun9sLdsaHFPCbPoVE8vPrtmlO2VXHOrdVmVl9ZOg
DQWwngkx2SX9AJS1pTbtRtMPG2hKx6AUATKokZ84uUvDrUmEVWOGjoKCBdVuczlxHDSpMIpSByFA
+TpqZ0vsyyx1gfMA1eDWmNn7KwIklzrYKTSwetJ3msQynhWSOk3qKT3EHxo896Fa9vEWrVToYANp
lQlwponkf5EZt2EUA6CSWL6lOtmBeJNAd6RdCskOThSK8tPhyt3wOAQOfWij3cfmV3z+D+vTfTJL
mZs6gzZwBevFkNlS/dynsS3H3z428j6fwCdCKduiID7BnMAiSqmtVbYWh5Gajo7SXMrkHiOKdh/E
3seGVqoFf1paxqpWj0aDwZJ8Kw6SXTnBjYUnAEIGsSdN3m7fZo7YIsJfKXTBrKmZso7JM8gELs40
t+KCjUxYflqgPcno3gCUSi9Tz2KFz0jxI+aGHSf9dbIp1b22gWi2THxoGnSclzU2Iqe1xMc88OPk
JY5GWyPcydHq2VjYtS00LAOH21RldGGnUznzE03IrdqLxMRsDoHG4074UW/LHXT0dmBw/Bb9nBjG
5dDv880xjC3Ti7AcVSBjqwA+9Os4dosy/lFTddw3+eCYBFqkH3/oSnSB7jno4wBhBafjcie7Ls5U
kH+bvpzvVEmxs8xXQeKjMhkSIv3GVbAWXiYBedRmp/rokjZ4ZEZScXDggKlhtCsTKP2m2ri9V26A
6eT9Y2JxICol6JKUwESpnDr2VJd7NlLbFLvKOlVGdjCSrx8v4ErSi77RzOLCUwJjhK4La0w/Mxh4
nZvEGwi966rmlMeGY1nJoZJx6/GO4HWJHdV08SvA2ATgEsPGx68UvP78LQvXMbpKHeUYuylESs+j
SK7HgpxyCffSJKaQpNyWjOBChvBry7NLVI43JDYgEZ9d9Tz/srEya0cVrwGqyDrmO4Gw+vMMCQzf
Sr2KvZhy83K4mieJgrsd5m0u6n6rgbh2fOZWF7mpFktNQExYFbWFjb+LqOED2mETsZFsrB6d2edN
nz8LEWQklBRBiYvZHE9dWt2iFwIK8dCNJCl2Bm1Lb2rlbT/t7u/1XPi2OUpaQbrp+JwhfF254xWp
XYpRwQzqxIdtmq+1bPQPgwvXjqu8l0gFd5pwTfopOo6X9MCciZBhE9W0upo6AbRGm8qBS1rZeNCF
mMZx//Ok6O7Ul3/3pHhDjy+SRpj8bXnhMBQCdgUNenyl4tZu05zUl4l3RfiF0+4LdBAx2a/3blR5
A+SwxDH0tjQrV1129gsWnhSjIKkYBn5BkQSDK+BCsWXsBatKW9eKLXGq9W01gF4xMVOIJGWxreib
6SFggSZq/eSbUsmKnde6z/Mm9JomckRAruI4fRoy6ZYLcSwJ3Sq9rX7w7Bcs4lSgKNDYFTKecR24
gxPZLao9WnKdunFE195yODC4wWUo42KUcrG3wMqGoi04goEZgK41zoidKPW1KjS8IKO7Ui40t5QU
ywmk4azq4VWTYOS2r43QZjy4b1tAr9IhvUGaWB70QpL+zY0IPBc1scHQ6FtsRRvJmRVZBbaC3xv5
t3xrggzVRUShd949CxqLpeZaFPaxiiglmWelNlI7DSl4+uXb3lJOcia+YxrTBXHbgWT8rHatzdra
bmLVratbwKttrhMgs5IMSKs6sbtathnIUrW6vSP6z3FIfEUAu0qvi3h0WhmCapWya9JvuXIda4Wd
lz9o90ut672cgXdBGNCxk3YAt0GWr5ZxXVbfiky1414+Is90wwKc3PpzC3hCnd9lllo4Y9cdBv2+
DBHqNGlXpReZSC5n6hUaH2ra4TeB6hRckvEBCA+fpQDoJf2+wA9t+XXZgI6jH45596PUvodSdCwD
bkcK9E2YtR/l9AgknF0WpcfSwFYgGdKgDaVR/opkyQkxnKZ0l7hkB4OTfcjPyligOIdB94b2TjiC
jprWvR3U3G+gBlNqyEWNweV18rUUySnv1Sc5lJ1gNDu75qkdKrpX0MwbWqkH72VyAJU7esEYL8Nw
odNr+b7T49sMkkTDgL9Wu81z5jV16mYtHswNEBOG9ESi3AtK8LlWw089Nn1S1F4+7W5vdHbfaYo9
lhelsxwD8jwyOrsg278jrLU51I04HXZZXe4EPjXSK0hCokUsmh88VG0EZUcOErcpTchGt18luXUs
ycQ4nPCsGsphxeibzRfL0NyhTOyi6+1YOaVdd6trJQ7MkLiBRK+Sdjy3EH/I+/Eit5mHF2tfaI85
AEuaod/gXe0HaIFnpHQ6o3Vp+Eq7zIbcuM2I+qDy0A0EJILZTwkKXjVRPV2p/Ai/AxV0O6GWjezP
USsBQINlq3zwQ+0l0Z77nDuYQtiJrnKk8TIkX0eNnAOLnCQ0r5oQ4PzKcDB/FkN9OwbwJTYzTPVD
7qlAzZDpjh53V+hzYdcLO+CyzbXvkkJ8k720Esaq8keu/+g6BEq1cVPSYVLlmpqWq4fGIaqjKzNW
TwEURJzcjE+x/qPtbrgwf8ik9gfxrFiFr3fafpCUu4zlV7RiPyJJ/ZpbXe21I/qTDO33kWKcod0L
aOPoIsNGCt2v1cHh4W1AMU42nPW08UIAJRtDudKhOhyBvrfCgRzaxjOC+AsLMX4W3kSZtcf0KEN1
GYeM3kV58T0TyaWuIZKphQc9SXaNLE5GbZxLubwMVn6hzXirV6ZbJtbXpMuhWjt2NRYdmSrr9tmQ
Hq242alh52ip5ur6eCuP0RUkp5zQUne6FdxEMrsO+s5tUA6RpS+g4b0es/EktY3dFuEhFqad9Xda
+LPIYkdJnlMUiA2rdka598oheSLGl9hkjU2MOHMSPX0KUF+pesgIyoCoSr/GfPBUaFUAhwdoLtTW
1WdRR8Cyp911Ab4fUQkbVBBH0puu1cgQP2E/WwPgl/YlJF+bMW+coQEDUYZhTy061uXXSg5sMDEd
UjU89gEUNjvN4wCKhxWWCj1paMlRabCjUf2SWb0bNC8CGYExljYQN44Bjjmj/w6xDlvrZVuM6o5H
lyDRncgK8DLVblutcEQhxXYBDg7JQt9RrTwjTBw50u1GuS2HVwu1/yBjPi3Lx7yWX3Cyj2bae1Vi
HqW6/GkO6P4b8gMdpR9ty09w3UNi5HYYI2xwIBFolWfHMlXz76S2uB2Ds8vTpK5yByP7onG84kpp
gBAYQDh9xHo/RhvvyJTxlx7jQHWQsrBbA0pwLBCVzXOzxQ8jv8K2TNyONJ2rRwj8yUAOXd25BZiq
eCU8s6ffDB3LzqDoWiSqJxHrFIAHnWjaUVcD6whlPgTP7hZv2UMXQRkpbZ5qNcWBUSQ7FMVZMRN4
tPlA2v4smcEzGFcBQK74JWleSyyRHqlO2cQ200c8XaAr2wu7G3Ts8nVVSB7tXxQu3FjcBihWDUlu
0+yUwhOVHGqzirDLQfNVPbUj4L3M/sSiL43eA38qga79nPHSTULuGnXupia3E7myqZRDLCSFC932
YMyCKKsTo7Jg6v1F60qXRNrz0Jh7Ihle2RSXMYidmJrHtMdMRYx4UQo3T0dbKVqfCHgllPRUmvuj
UDwrmcg9x9tBM+1QSr8MBSaME5r0tiWhA918yXl0yGiAD+7dLM38SMYIXNm7mmB+J6xfehGBS8s4
ULP0egTVQSv8QovghmB0DV/k7rXNpIuiA8yji2MVtg4Y8oHTQYtbH3FdZIj4jd2J2KWoV2pB6Kog
zqyafldpxFPEUxrwPS2ZF9CzVDyYQPikeDhFGb3R2vR6+lZr6Jxcl1yzqOy0le2R6vdSInmZyL4W
2DqeAXczIBLUT+HQ2JpWH1qu2BCCtINcgeDqzRTr5E79RnvV7k2AheQ7YlSegNcW4QPKHrfZENz0
XbuHPMGhTHQ/Cp4b/KO1UHsHDqZKS48oQPUm1FXbei9wA4d5eytVAFTiRhYQyaXNg5X/6CIAgFVo
0+n3CSIA1IocMXQ7oRoow9F9izZvXWV7mStgCv9lqMlj24LvDYwTUpb+NNLODsFZKhlYfSV22gZk
hTJzA1I4Sd5dmBJ6bf2La62jZYoTh69tDDBj3R/6gdxVoO7UkG2YdMes9EQIKjess2VT9yqRO0U0
ugFKBcy6UYPWjYLTiF/DwcmbVsO+jNk57GJcwgXEog6j1To48ScF05ohVkEK2ImbyJTIjzDu7RZM
8r2WOBbDa54wt0hzrw4tR5DCy/NHAST9iP5iqD3neeuwrHXDeC+rmadnsWaXcbZLpEcRAQrWAdck
IFiGkM7Zj6B6KpGWG1NnCbUaOX1Asxxy5tFR57uhUB3TuuFdZStpd4HWp9so4T4fJZvUxSFOBS7X
LtwRC/As+TUD+qYgBsKfvBfl4LTCeEyV3Kl5f9dYwuv56Gll4ZX4CTHKwFLRPFQKu48EKiYKC64b
bXRDnu27mF6FLM8cUkuemsmupFBXx/+vkW30UQX4Zqza+Aq3N75GXelAcOvEGMJ4O/oCqoBZM2L0
coBT/FJE4ulj5xdUL72GIztqmvCLhOq9BPbQoqztVAEELn6WoktpWgcaGTutQ9XR6B0zNzyKq5EE
+pEWr6rCvylFflNqbIq0lzBo/FLCt4JTimsPWlqeSVXj0mw9uZTh+MTRx8DpY/Zcq5j0Hx8tbjp6
I+4jTo9mGx/1EEms8UqC6mzg2ZKFESSL0wvaDl81s7xuqocW85SpwTwlYtDqUe2ueWqxX6UCLrri
RcJFhwSAhmBcxUuHSqlbQLci5Z0n9QGCChiA25juy1Had3n3pWi+ZOWJdI1ttIh/rM2v4ggPI9Vw
5LbwqiFGUEVMRm4QWFCLVbljti1u8P6YlHex0G0gNEC4Ib5jvGNHLfw2jAjGAdqTcWOrBALnbYwb
6CUYkVcXKa4t2UEa7YkYunxpcCpxP/Dg2UhGv0DluEMWmRtS6mjkUSr7XYwXi0rEg9aQx4SnX5ti
eBZq46X1EwWpA7PwSNO+GyPfS1Nwo8FFC++b8qXnIAbJcdOU4mANqps1wTWNKxDfgrufoWWDJ478
qur8ZGTmOa/aG0thjtlIXm9EhzzO75BXH8sEQqm5fk/l8izMZgcCCEdNftZTwh+bbjfyu64IcNQh
Kl2UTi6Ea0jdFxpJSDuRCRmI8CqnXzHE4lT68zglPVp3TkLNT9SHYWzg/akjeI7/1HR7SKVwqd8N
xpdGlS+qepNF5FQozwEOYM4zG9Sskd0p7FTxYR9G7K4ig4ccDrdadc4wEkPb9gvC3zng36qIOMKU
nB6QCaJ9T+rWjssRHpp9wzgXFJ6qfU6tC+8g1hK/6uQ1rTq8jLRjL+qXUjI9iE55DO3tPErAK/OD
lo031CVm4mN7+rFkGK9Sq/3VNynSzFi9i3oltnUp3ytx+Wzi0qNJt4uUp05KvFYqYzsetCOQZV7Q
Wfsw3eiOr5YVZq/pxVuXDSYbM4a37sjukg4JmS5s0v8k2svHlc3VWtXMzqL9YUVKnKGUjTZZ2tyb
vXYgunFHEgQf5DNflajY6EasFlJ/23vHf6BIGqumN7yiNCcq5/d9RZ0xj7fKx+/hDSgwWiqmx2XT
VN615uRoEFBNwHf1PvCL+wJ3IfpInZuBZCERGx+1MhP2p7VFKy6Lhy4rNJQzY0ktvCZQXvAIvlh5
cTW9ORhhO70tW9sQ3Y0lq9dmrB8gegI8g5k7clk8mV0G/jeR5TbRMfcpFbmEiSxFd+WA3yac4PrG
7PZGwWZ1K2ZLtKhpZ2ZDEnNaoirlHIoqKNOF4y7MNzlN1wwBC4DBM1M19HdYcmUIk7LKWwiqd43T
0Jtkul2QBX/syVtWFnswymZphS2syFHmT51sKeL7aGAbZlZL1/OvWSxbkYAErq5hZ9iRY6qeQVKy
M09vrd7qvN2gX/Wtub1F3S+KE21kDBVV4K1+5W22T3Ed0HgUXqJ3NwWKVF5Jldewjt4eUo5es52k
jcMlr7WrpKg8lg3XY53ghRVoB6Zqd73Ug1JBHIDlv23AW/S/7cO0T7NeQtblJdCwWB+l93n2QIKj
9P9n5kfDduZQi+6BwkNZTXSYkBgu1YcEQyHIcD7+jLUAPLexKGeGg66lnQIbpZy7IwevodV5ffTc
K1sQ0SmUL8uaQI2D4AKShBoUNf5csCCqFCvN0C5I2keipR5hXzLlkFCvEK2TSKb78YetmZu3Xhbm
MKXGK6uejn2T2SDaPOa0s7uE45Vg7SM2eulYb5j8L43Ff9o9ZDG/w/JKw9MS8fEveoJ/Zgvx2HVl
9RNwzulQLNcUE3CAT2GGBdCyxe411GoybsCgggS+qiBSWN1/vIxr4WZuYXFBl+C1yc0CFvAmQFo5
nBsd7261xZv8Y0PrPY7Ztyw2rOYFB783LIH/ZJpZnIBUSuvmB3O/TV2x6h2/jS13igAOMeoj3N6g
vDiUclS7KlXw4ByuSNe6GY9RvOTW88Y3TsH5g/1ajgmn01FDnxkVYBA7WFfBIS2IPTGGmXuw7uF1
vcWzve6Ssw9dXBe8bQpMvk8ecp8d+p/TbCbKzHYKkNqn+Hk3DS7ujUayErDpY2UnitTyIfUOGM3c
YWnt5nq74bnhnmRxawy4AIqxxOeZyX2aoyhBmE3ZxhlY/ybw0mFCCwgyzJX/GbqiRkqUqsA31UaQ
u7TJdnkI3fqCnUSCQresem3F8RQlT3ke7DJp8LtQ9clA9xv+My3e0n9mMXQpKgscMktbCX1A6QqK
Va4BIq9op4IbW3NS6ANtoWffYE8f2VsgvwJSJRGrYc8S0Q5rc1frDap8QDqCEKoi8aE2U9/kmCtT
mjPtgsMIsWxJgURdr14szvdIvF0rxr/MYyu3RYiBsOmc4eFT20Wh4GEePlOW/Mpy/W5jrdbO2nyt
Fp7fZ0qnVyMSit7HnvghxrNuUInzzCsUTl1d3eARXwvFc3MLv1dYjgyGYKlI0p0HIe7Bxb4xkPBf
tkMD7SNkvDApuQj3KGKLUgtwhUZQSZE5jRwpztERQHXRsMqnsekveS9DmTQmj9M4L/Sk9sWQHEwZ
Zd5GE8kx6NlFKvRbXseJM/bt4IDmzwA0tmkOslzkaOpE30sj9KwYZQw0ZzY+YUWgGzkNmHv+/oTF
fdKmhpUJil2B5to0Uo0p4xCNp/GZ5m5/a517rzvIexVld8UZ4oc6uBvERsqzntoCJqFP0+NoNC+O
84hhQJaX6GUPR4w8X4qzdlf9GDBdLe+ln9YG4cC6X/w2tkji6rzGoMLUOJdj1UmL25bL7seevmVh
4RWoejYNnT5nLFFYv4m2UoDV8DfhWP5er8WeodA+4IzDAFWd0adAWfRPOQTd7Qle3d4BqbXlJVuf
tMgFMEFVGsYAi7oCGQrPONKrfj9oQAK4EJ3unfQnf7HcdosyZ8PscuasH3LDgnYssNxh9ygl1VWt
tVvOtx7C/1nMtzRo9m6gWq8QGdmc3zKts5NYujKs9qwY3XVViyu1Dk/1aPgWTb0yAKPBEEMgUAtu
GtQjP3abrWPw9uezX5KGWapJCb628oId8VKozQWues0v/Q6Q+U0E6lqpYuZFb142MyfJgNAFMiDY
FROYQtPslA+najSPPfgD5dTaq5Z0En3zgEY6QJTZRqlka2+nP5+ZZ7KJgFzAPO2lU5JFh4BsEgWs
PqZ+H5Q37O/MhiwFIYOc8jTqITvtw6SKcIu6dOQM5R53tCd28RnF0eh+C440nYf39/Rvp1oEGZb3
kK6dTijZtQflqtwPvubJV5sY29U7lWDKVzcsnUIv5s9F7NpxLAQmaVEUQDZ5mAjfwMw46d99Quph
LbczZ8YWF3hbA1+VqRoejNGeqqVboJZfdu7GKVg9jzMri3s7itrMoGjygQ9mIggc6xkfDAjeQm8L
7bgeTmcWF544QLm1TSkWcbwmO/nbX8LG6r2+0xzzahuqtn7OZ/aW110ZNHUCfk+/u63d8jClQvxJ
eKqfwSG3PHHz6xauKPWSglonrL1xyZlH8xv3Q3fq52GgbDxvE+atuwkmKIHHmlhKF3eF0vYZerMw
2IwPVXRlGfelvHEfTTfou+NF/jGxvBdaVQQZpN8BfqtK4JBI9ItU6KJgbowF4SnMtvj2pwv1I3uL
Y9b3MrPChODRhl5cd6H5WUV3vOGPFZr+hrFxJa1GxtnXLc5ZEPAG2AJYyzq0JilQMs3WIdsysThk
mA0GcxmSMQRGPO6dCkiks+QElcvt0dGA0JT3dHj++GRv2Zz+fBaMpVqMVlTDZgLSC8M869XjxwY2
HG8Z7XszV9ECRuRocw4aJ9K7fZ3u4lrZsPP2F33kDosjpQWgbqYC7sefGy+rwRhdOSG26REE83Zx
4J4q301smx9/3n+JG7+9fpFXGqZERVjAbDHsDejRtqoX+iCpVo6Di7f8NvPlaoYwc8RFnompfi1G
loxUGehzDMejibXLrtJDkfpkE3S+5R6LsAEIfFOAjR5vKZHYQ3fAxPLGAm5YWPaA8iI1EOinuJv+
qsd7wK02MrgtA4swoUXmoAcV1iuXbuhIAMbbonzYcPG3ov3sDNVyU6ZAWcACUBBxYULBZ3BEM2ys
1PqlAe0rixpg4sHb8M+zqkVqmskDzqr1piU4Ef/MCTm3LqnVhZuZWzgaJE51SSlhbgCoUM7PIt0o
BqwWM82ZhYV3oQWuAX9p/qeYab2JmaOYCVWRPUKdu3FSV3OY39bMRd3ZGLqm65jxV90ZYCnAD33J
YacRLHqfqjurWxYXrkeAAMG4NBxDAqvjKb1Qf+JpGXfGAWoNYFf2Bx+ra/OduVf38lN89ZkEcctt
zMXNlWCg2cDs4N/1dgUldnD5ydef/u7V8zBb6MU9FkkGFb0KxzGM5yy5Jv19ZGy8U7Zcx5ycd3bm
Qgng35rDxn/q4LELbZbP1sE3rU1fPLMmJ10gGg5HbY7mrru86dCf6K77RK12hZAWtZ/Z6i3usbol
eKgE2K7mSI565IkfILwAAUBrtxQ16RElaS36DEHh9Be/u0BnhhfhpcujVqpTGIYsNOQBXIDUiaPY
zEuc4UdBXOEVh09RC61f3TPLi0ijaWpD0imTm97YWgBavRDbyf+Ptutqihvpor9IVcrhVXFmSAZj
DLyobMMq56xf/50eMCMaLT0e71e1+7LUcrmtvqFvOAfIziZhdUc2yZu5l5/2xljIpfxP0A1YH8yJ
xkCL7b/wBM8Zo+HXBPi346zuJ6tUvN97+OSMP2DX6ZhzMyJIJMEbm8F3/GPniBZPVvGxdHlNakVh
g/HH0yL5QVea9Nvv1CnBnBGyZVA9xNnzzETJWE1MFhIoP9ML/AAwUehGnr0+B0TGt8Sk9Zjfjvy2
z06ScjIDP4wB6aO66RYTkdE/sR3awxeMotlFcT1tgBTDCB8s9SiP06si588ZfMBL9P29NIbBSpsZ
qliyKH+jT6HAYwpvLccDo9eGoRkjTBmUx8kCv8gG8hjFOBohZNOfX5i5JQ0dk9jJLVZKtp40L64K
7WoqoxV9GVeFLOANl/MGvC67bEs4kU992i+kUe7FzwiqQa+RL0ekvXhvsvDXe2yyOaZulFMZQ84v
pBDSXkCOf0s7UrfPv90HYtaAD0M09vDtXprpfx7cxX3X96PlaZhNwEYdMFkoyyM70DHHIaE2uHjT
pPW9MAuR3fagdTTUQLrA1ofZKsD9NLA4ImKEYYqtLEq3gXErYiJanx7mfnLbmbMBF7qJm8qqp84S
M83yR8NMgBPLG89Ze4GIAPqJqyq7As4r4GM7B7AeVg/aqL7PLtrsQVZSSwpje/bvef88nlWwghoW
L/dW2MqYmtdtUQ0DoP49+2Xt6lik0LD+bWBuWFYVrFcZAO6cTIX3PV/mvKD80fsjJuujS6m7lYPG
LkSMLFblnT4mZq0CQzJovyh+dCEnmByunoLydkxLU8R8pCRiLD4+J2QvJR4wqZrYSYGkWSq8Qfd3
LbYfEWguYi395Re1VUf475qwSTCGHGBjbRa2QnGXJzdp9nVWZ4xbcl4/Vk7ui1aS6Vh9ADvPiKr+
/CzPvdVjlDbLdbNSfjZJ6MzzgyaByFi8mnvCO4/B0QjrNUmHzYLBMjCmayhAh9NjDjRVP434Ua2/
YT3ewkiUVfRAxMzqTSImbjcA1lbFMncHsF6sHVRGgLUWrM5jzdAPRitp8jOyKRMPraV2P7Wk3qZT
4yngZzfiO1SYnDGQNxwH7E25dlJ+xgYkECyxAMaXggWcMxDiRJsUJNb6nFtDGaG08YPHvHGMBYhE
fGz76EpHxyRRxW9ZGwBa7gU8EWs8c6xdj/VVK2MKtO6ug/hcDVurwohzrnVnatgABvdZxkIWOT0e
K4dYCNeyxI4yfov4bs4q8pixsqI6MwslAoGx8X1oRc+oMbM6TN2d6o+V3U6Bjw2o/EKsi9tR5R9V
vn8IVTkGHATXb2ZO9gnyxaMU6C0GmoSnCftYnch9SeQChWSfs6puvklS4yHjMwz65hutCr0GT+aQ
w8YSpvbntDxTcu08C9D3TxpAfvlW6N/3SoGGaHJZlIOLUW+rFiaXy9KNGOvbQAuciVfsRAeYW3AV
4bfISYgh5C9dr2PDKKpNY5owvVpeqOp8Oyo/FSPQgexfYhXJZ0amdX9zMH4qClY+NwDcEGE33vq7
krsNXexqY5hxz0iqT0+RjdkCRnxaj4YHmVQ0HNEb9HUVMt/DxgsXR8QKliwqFvaRlvMYN1l7krLR
G/8lVhw0o+LgODa8AZaN35r9J7HiII2Kg1Vdx1pOdDutfrCK2qADPv53oKAiYa9WRhFGiE3TterB
HahgvkZaj50xSzd5m5S5WZnF+tPzTSRdTZICrcFWNOpVQnWd5BWgCN1M/XPeZvwG3DdZUCQdtRhK
r1RTfDDYIsJjnIarcPn7zjawVC2EZtezGpCrrzIVw4fAZgMi9f5FsXh6EtzFfgxxiEMNdjjlR1hg
/EAF3jlwU06xs4Uo6n5gAFidW+01c5HO5zMB0GCCJVywJ5LWb/5CFnWGgi+KcZDvs+mXnKwAFv6x
ORnjDOlbAUheQJMbSDf99DuWvkYJ9eHAnMOK4alWb99BKZE4l8W3wvx/59ccDlBtdXsKv3I6dkbV
LeMzkaP5kH8tpFDvLLCDx6pBXPDk9ahBkJe65Qf7l7phTc0OO9/f8Ir1UqdKLDaP3yrQlb6QT+V/
wRAISjRBy1jdNJivwg5x6uD5ivbVaAkEq+8c20YeUo7QSa0nhvasM6YCkFwO6dhh1B/ad84AWjIb
YVS4SbyAAzMkWZS/znpgZZ/24FyoTUUhBU33MSI3lrxZJICGkNorKU8cBRuyGmcX0qg4VHWBYcwl
pL2+yQhJNiBPsQSENxkpE7I857q3XkikYpFatkkjhThYkLX+M9oddmaBDki+aXojdlYL7MXqO+Nj
rmqpESpwGQ4VZa/3BtMagaJmJXDZovS5tXkrOSNAi2H6TOpc9e6IiLsa3xcSqXMFNm7Cgdr5JeK+
83FMvKv1quFCFnWiYOYYxG4wfsuKdsMXbE7i1XnE11sthyxkUb67ino+xSjuiZkE6xQp7z1PeTw3
GqSdUAthaEaXzEqNl+TagKyTSMgYN5Iuk8W9kddKBGnixQhSxP5qxgvVegEjUptj3ClLP8qdp5Gh
RlX+eiMP1Ykj6wXkzn0IHod7QnMDNoOu1FhnRzqhWYqp7vy7uXYImx3et42VAQSubjFx6PpnR0w9
sFSlfHc1AJJmauDURrfeahjsFng8hjFjoZ+Rwe4oYyVP62nGQl3KwcRh3PlB9/+6PJRzwWJl000J
pCXx1wlxGVECXNdF/5UEimPg35n6US5Gr2XAIgT4nL9LW3+SRjGlUU5GHjWMOoMqdd8GiRZ8gKSQ
xiSgZpki5WRkbuZiQKGQmSPCQUXTWB4xc7SaJ77dFpmnOoQATum7ZsZpAhLLSQCW9Uhy09fWywvd
VtBtj8gtPvenMg3+mBVSIzcZ8Tq9XQKRjLyTmsom3L2Je9p82kJNyuPM4BPLZIKG+n/wqDJPPvMi
Kc6TSs4jEplOfHV+7mQwJfpeXh9khTATI9yjyXW7DPMYsi0L9mCPOF3mLNfnHlWm56QDLeO4FPRt
bh0qlhY+SiCGyp4KvrK0mbFNt97KXXw5ysEM49wkIHv+v50l5V7SCvXBMYBu2GHYcokVg8uiscPZ
kd0MpDljbjESQpYhUB6mBntlrva4mmSfUjmfN7+foEc0WVgXhfIvuaBNeUGauuh3aiaacBekidxV
R84fkHv375FXpsfjZkHNsrSFasIAbBsDmyn6HeP0GBrtE9KFqaUtH2GlBiKKeNc5hqmcQyMnj3fS
Tj+mY8z4Wvt4sZAnAELIz6S36/j3LTHUQGRDBvUXkJzfm/WQaGKASvSL0/pDzMZ1vQ6yKBcSqQW6
Df5bIYQ89f6uObXQi8pQpIwH7taphZB/ieAHzSgHog+g/K6aV81+J5skOzlqlGE9gh+kUe5jxObp
5JNzPLU59S9ProNEyn9oSPeGnuR7f/4wIR/moz0fRFHuI/NrAwCEUC7KvyTZpVBhjfqGYdCMA6Qp
2g1ertuywKX3nw+NWWDzkCLAMats/3J+hKycTJgJdAUrT/wEXpH7/WT9kxLg+vkdRBFntnAeYHoG
3jXIh918dLnyipPvm9hlnN+6IR9kUE6jlDqpabjXTOc/cRoHWZTTiKXYb6UKsv786q2HkoMoymcA
VyJUeQySuI3ImbqamOXUm4yjY8mgPEWRd1WVkaN7K95HGATCYCv4hFC8J6OtrBIUsZiPFnVQi3IX
wAvNgL+Iyyfz1T+RgUXq3BL0+3lOzoogR2e4u8ATxP5c0X3x9zOplMsI+JRvxRGHyWF+d7Zze97i
SSx7wQac8i9T+YaOQrjsxopZgM+SWVlct/KD3pQnUfkhiTFdsl8GICvP5CnuLbjsjxgiJi+ZT5SW
qJcOWqVSxIevdt5+CYCArHnHNNQY10giFrqwcnUq8hadUaQkPNoXEZDWpue/+4AS5UiCVkyKIsEH
JHDcYIa5JRNznAkksp9kkVu2eQNYUoB7qU1MkrEfAAxHRsOBS+rYhGIeGq5qOMqgmBXqz7zApDZn
fTJy0ouTFLVAjvP49ZO9pMbSDr2ZU+uWb/dRotxLqLWpNgSQRN6Hf+g1ycf5cBERbRRNAkowuoXv
tdJGCdBC3X4nK9gAU6DydJSeHfKxMAMnso2NJZAyd6XtosDvseF2yngOcZKfaUdZdqMkBWcUZHmQ
vyVomn0DvlbAbFXA2/vcCtYzu8NB0qnCrHRdPMxkcdABsfsmdqfRA+AxGERzp/bkfPOX8ijDlgDA
rPX7pff9UBVy/xvSLKzNfHdqu3ChHWXjzdxVnaJNhIwAXlpxAV9J+LcMsmUxX5RgRmWot5o5GCLo
HPCPrNB10jnMhLJRCGHRoIBQRVDOgYXUOJVe3ZENf8PXr4tGexZFdTdK3IWB9SDWn7DqV7BACI4c
MB0bKnXCHQJw19dkcSHMHtNZ+aaVfukEAGgJ+1aycmw0m2MpXWtN11udohPS7TzHvrraWXOnP0q8
cp23PWNon9gHfaXB2AMKGEXjwbBBXelQTMcMJR3UcI2dOEZODRjFSsRsD9ZfRjfnTrlnC3n01P5U
1nLRFUizkeaonmA3ng+SX2dwsSkXmkeExjUHsRRIHXucqVo9VeiDkWFk/bmx9C33TDaIMuzOnTbq
uRRH3ewYDXdNmCFuX/pLzkjpDyQSxwG6rHoJ1IewMIq7iwInpdw0hG1W4udo8rVbHtN0m/RstMAZ
ukvswO4H1h1eN6PDHaa0A20eN40VzIh425em6UuT/4jRHWnlZmIc4s1eyM8XAbLWcBUjA842+Ic8
ltJfZIp1/1gCRCS0Y/kIln1SAZn0Fupsgn1iQuRX7KcSIDDjb7LOHKxeu5G6YYATCFMgAlzBe8XS
wi9CDG+Tl8Wfz0qsa/UmjM4Mk9zQ4imGfdfx41D/kNrMnDEo+Ll7JX8x7UQWGtFZYRuA8iOvoVEi
Azg0Sh1J8xr5LOBkD/CwWlA5IIwzP5e5vlhxOEY6T5wKftS0Ad9rz3+3Z6DmvcQhDNSg9gP8qRlY
leadmOADyk8FI5HCYxyKSnKkroExplC3tGdXlW5FR9iUm9bpkm8S2uoceytxze6WEqksJ0+EMhrJ
tP8JKdxakrOURV3PDLcF9XbI6rSvZDm8fsjvB1BLZRugb1oR5mANTz4/YqFrLSM+CNbodk3YAOJv
iHCsne8/+2F0GXDZF8RzL8YUaxgM9+mYbgYxwPgmk4BjzdksZVOONBONRg3JJ32bmY924HgAz65z
3HzGml0uBVKeFLB28SjORGB+W/BAaL2vU49hIZ/fGjTW3zsaddaB3ETMEowxhKXxz5aqWEdI+U8x
AZp6hc4JAm2W7sA/4PrYdOZBDGHzNt5PocPqfK3mLm92+AHShk/VsKgw0+dmqfKlK0dApAApulY5
B+/vixRTRQBvDi8+P9W1F/Dyw1GFlMaoOikQYB663lgGAGajgiFhtS20FEH5l3RI9WgmmWJ4TobB
2mpD+s5ksxEUJhMq/6yDXK0TLiVS/kXV+joVyLL1CXF9LfwtZVH+RcPI8xwH5ACxJbVVABuPi4Kd
tOErAODP2MoxPhjdqEHWHSR5Bnkxf1cPd2MmMqLfKrzTQqP96S4ylXkYtc4vcQ8RiQZL3U2P6T0B
nZDsyoqhWjttG5vzjmKaZX06umkjx4nQDWR88ITQsO5QVF6TROx78jQxngCIqyIekdyeIGv9sx1k
UXZWVGkAxjqSSD/24vngpL3FYYQtdDWrbn4a3nzBvir/YnkHoZTlBX006KH6X3c4DP4gkbI8XeJE
ra8gkQC2Dd68EbMfBLCt3sHQhR+f+651h3kQRplekWL/xyALzG0P2g3eLXK3w/KLrD5hct1U51+f
i1vPJN7E0cB9QdIHYk02lZUkdNuuBHB4g/EZzfa1gAE4tv4SOpyjRgXwSmtkhSO9KYJChCFSGJ6/
DTwDpHOho958rti6NIFUEgDlTIAm30fWSqrntFZgdHjFzi6P/C/kLN2WQGD/F6/YhUAqXQjwFOoE
ghUAjhoy51XtQhc8KaD1dYHdw0alWHXSC3lU6qAonKRkJMr1xq63ObMFVYJrWPV8UWzrHQo0zucn
unpVUJ5BbcSQDEB+vj9QXk0EtYggbzAmVwPTEVcWu9GQd4Xhs/AdVl8OpBb0WxjlWvKxEHmwFb/U
1hTtJnP8LZZ7AI8NigWL7NG3VmnFE3O2hKUl5V6itg5lPOXxGNMzUxjAA5B3ZhttWrAlfX6eq5a+
UJFyK6hfpaouQVKUbUArBKCxAGiIuk7K2ca3UeXsz+Wth6GFQMq1ZFE7KtgU/O8yiIMsOqIrUqwA
/hGyljWkP7A+cTUWLQRS5q4lYpNXAk7TQLXSUJ54hyDPdLvWDjZoMJk+gXq6JtXSwMFqo4+UV+au
Wk/bnnTKqgr6SUQhkWafTEG41GJO9+WU0TQ4U/fg5KRtwJrXW72ruBDgOsMqhU4/cmPsisZ1URuu
nH3tI9ETeRkMZli/HGdG/rT6FFpIou4qJ8r4mjEkNbxmFoUEorBboUkZN3RVyqHQSecuU9UKrd7C
w8jqZWM8lyDLTGfzlO+zEEJ5FszFgcEsQxQiwBLS+csCGAGWYMPUrlvcQhblTJIe3GAqiJ1eOx+H
3j67Fsc6O+oLzSrC3TRDlKY985FXJT+6iIEAQv5auoS0qJvSQOmhKgrAZSQiRldRWrPnf3Bd5Bp6
sGkMBi/GKkDFQhidmMht3oFBBA7klfG3/EU4XCUUoxMPvGmD23OX6e6kxvBSLOVGxm5s/JGktK3b
2yPkdYnHObNXbAt7wOCExcSnIGH6k1PVqLQh70V5SMmm1MsQQ2qP5p9ADK3nz4c7SfsnfLFhCsid
PHE4lJzYZ/oRx714eWV8oqohwTgJz3XvZYJZA6LgUSsZLFnESBayOg0MZEYA3fpqD9X+Wk0xgPZz
xOzyagK2OEnKk8z+nAs6ScAQZc717Psey/l8JNhGyt0RkYV1UyhvEosg2w5aRBayt4Ouu6knd2jM
oI6qqGeiHe744IHhLFfrfQsVKa/SCIo8ax0+HlaQzS6RN4GQmjU2/GMuc1PN7RPZMupffcwsHa8r
e2ibUGYR6a0o5WRsTt7DX75CR6n7AgsYodgzBesPhkWjhvxFi8sjStwcxuTyvNT8/6y9upquLIRR
VjEM0qQDBQTuzeDNTo5AS/iL8e3WjeFwgpQx9I0MmsAI14UY+mGm4ORm8bLJRZmCqCsK8AvI18Iw
DeBlUzfxUOFvnckmQFuFtGEot257B+UoWwBnmjKFZCOyaSM7r7HrAc7PBBgWhEcXYELBXaPnoJZz
e4U3weVkfi6f9fkouxh7vxkzGUOPhVq7fHaVGIL1uYR/yR0OGlLZeutzPQ9mkn2XktBO/AeV4cN9
pPN1rRGzyCCjlSfPjTK+4F7/hbkJvBjpEVloI4Uqgra1jHqsxiHrNOkSXJnPcjXl0I+GE2MvBq6n
SW8fbh+AF4qpeT5w6ObhBVndgsfVlFQQFCnnGCUCskTyl9dkv2O6kJbMEy+KZD/hhLLw6ntjcUko
jzLVcSzXxGk1QMd39ef0nnR9MfUlbXSgeInNPW8bgcUu+jHMbV8tWCg5CqqWBwSgrW7uc+EmQqnj
76yN3vkX5l4GdSM+2ingdqxzpLyH4atdXJBzxOYMyIhrJxPuUyP25oYFHP8v2d7hMlJeJBb4NptS
iELdxJEbQJdWnrgFy3fmgqnBPKIPyrBrevO/aIHFPRDlfl9I8Dl4L7P8bFvbf5eP2eWbfvT0dMUp
UuDXJA44c41GjAykxdCOrGq0CTGYZgmhpeyS0WVfSlbCQIOQlmpZKa1/ogdjmMAe+HJhAnzEyUI3
Q1gv/Br5xuGU0GXYAElwPjtLKifJ2pTHZC5sgMQAzlwAW9UmEMePOEFGiiJSDqWO1GBWVdyVU6yO
dYJUjpLxvWTUEa5KDIb22n9IDI7ljFl3n8pKIqlUNPSZoM+FvDMaez4bCyToxVa0O2V7xNwoSyDl
Scq6CyONbDidFERZ0ihnUgS6MOXy3tgmxwCyqibvBx4lQBXUXtuzkjzG9aAHY9oCmBf1+Gpghwz2
KPQHxu2g52MGbjD4QYUs0G69AHxwOtazQ1u14+LL3/SyDgGVno+pJTkQM7KE+p++xd+8JT03XUtj
GSXEY7345kM96oiryfAmEuVNeHDKB4WEyyJfkA55NP1xh5z1CSlvkiUl4MJCGMPb/gSZ7Psj8KP1
vvLiC1JOpdFEsZf2MoHAKVvj12lcXWQA2vHJFYjD96T8zdSMXIOq7Mv9mbeHHJpUV1hrG6xcQqKc
zTjPxQTUBNT0fz/JCaqxdPGKaszWj3ywTwKSRPmbGizlaHBDYD4/ifV9Wbld+8wIeis+DUOZoqjz
siGKEl3UNKpGEGcgQvxnHnQpja5qdkWTzxVZ31RTkAd11+OmLnYakIMKW8ciDLu6yFCP7rnG2HyV
YpI2nDLIuJYRYZNexCeRwfko07XFbPDzeu5fD/OPAXtWrsc7aZSHqWdeqoUW0joMbzg8Zg+K0sIc
r9WbSbUdrWoLQCT2bCFLLPn5IhPDum+kAAQQXRdwukaZZBoZoAY1RrF9DRwI2pHVW0kVZJGmD8my
qBp9Aysh/E60QDQ+QzHOmnsMbJFVDVQ0d0J+Qot+KZQuAwQZH0kK2LpdwD2Ck80mwxxkO5vLHdEs
LSYO7vpZvilJFwGmAqNhIcEGSkxScBet16SzNRv31a0cUelbeX+905IYzeILqr2sDnkELZPJKf6p
Sqe2e6BaIeDHrmr71RbYpbw7Yi6V6UNXUpp3oknUXIge+gpAlQU2p0gEngDD+1L1IN0nlqyVcPhO
FGUe4POUOXHE2XLG7AK8cugkVr7L0oYyBYmTxqFs9mtLJWo4S+yAUyo479ShIq0/ZEMWCXtZ/8WK
1DtZVFzl5naI2xZfqXEktwow09RvuGcZEGuoenc2s+u06qUPtr7PMha3IheirObIyt5/lca/044K
q1klcIEY7O+g7s3yOYHr0PecDJN8zoZBZ3kyuiIgFxFGtoCuto9BoZVsCI3GgP1+siQQowbBuvlr
VYGlhnRVYCh8vRUyXP1uR/YT5W/pPekeGhh45RzUpckqCyB1E5c1I7NWZ3wnmXItwWSofkA2Iz9k
2GwtGbeGLgnIfjfGOokQv2M7HivnxwI6/ktsf3PV+wGMxR0dGox0B8L+TIn9/bZ1AprFruus1FDf
HSPlWJI0M9K+hWp1DhAg8SrSLoPxjA8eJ6VmObGVh8o7WZRj0XNkEYqAT0bh/sW5cxx/HPOSUO5l
Koc8Lgdo97tERsAuCEodeyyA+dmopD2SikjH2B0pkL282Qfw/L0OUB3zZmdEHXpzpoyjV6QjnGZv
T05j+nCYgKrkv5KAXmqwOqa9Mz7hh0JBqAdiFeIToo50IbhvzZIjG7+MsEfXClrwyA4Dgcw5YcaW
YeR0iUCs65rvA2SbMUgXQh1cmJmlfRNwlDJv594cO4wHEUs5ctYLOxeqokz9fu9V5D0Lym+Q2CP8
NOOy0DWC0ZgyoIpDlvBVnLeDw6HiIk8e4LefCEJKKV78fTj6sGsdxfkU6BCay7OdVLrNN7yl8SCw
i2szi75xPhDrB09s3agHAn1yyXeGXUes4hbrw1JuB4DnIIHuscOOzY/eNswXYvlAQLY9gWmYZSOs
o6Z8Tp3rLfYwIC6JfdPXE6uvXMbNYThtuj4wDKmUpAQL6QXWgUTddIuSvJPsdBvUMskWN7Y84kXG
0o1KaELZUKqOpE+KepXH3+ucOY7KMIo9QcPCKHq0R9OAhNoTLJ4li/x8IauShKDRCFDECbIYjlOm
0xV9KAc9guM8taRDwg1V0lkGW5nyLlKcaalfkk815NbEnWFAwerL0NT67aSN5qh8ZVxKlobk7ixO
M8kFqdKIi5EveOvtfalcqIARPm6OZPX7oaBkgOJLwco2ZWlGGEqN1MFjnzB3wZJFRXc+VcIsGIgT
wXDVISkTLtgp2XomsdCLsjJgZo0ouOCukEjUJHgSSRdkkRm4pQBHFhSL8eUYutFr6FybikNcvp4j
GRD4m0AEznoAMcuGAfJgRaUDUZQGbdvpfuGJtYt5YWw7RZYQY7kQKCYC6L+ECmxYGYO99eOQO6Rq
Ii8aAONQIZ+y9DgNuknsq9IT4+cuw7zyLFpF4YZYypu3YvEo1I+gz7PU0J3knRo8TMq3rjvXC9YQ
AQk174yS+jsoL6ApYV61ZV16XRfZgRSYIodpL8kJJM38/KN+CBFEkgKuF0UwFAGFrffWWGpRo/P6
XHpj6E1FZGPiyubEx6QsNyjzfi7rY72aEkap1aeqn8XJVHoJMtF6Ru8bqzvofccqet94+1nFH+dO
lETKu2llXKdixJceYTcbt4I5nk1XFbYxhg3r8qx+s8VJUn4tiOOhkjKcpNI/D1VjRvKN2tWmBgYZ
xjF+sENKKeotlkUzjrHDMda24BKl/O3wpdrOF6knbD+X9SGQU6KI0gtnrZbypAbk/IDMavmhbo7G
334iyjsXWpeOsz6WXo9lrmo3b8rJHi1UVHfhjmvsz/UR174SMFREQ5clFUCs1IVQOB5MKn1cenIy
3aly/5ga8nzmy41d6tOuzZOzcfCv+imwtXGw29g4myb/zO8SV62SMymtHIwYnKUFICVhiyNf1WaR
5Rs/4J0k0exJDDdVVbhCPp+Jg3z7+V//sXAjASEIEQx/OAhFBJ6KLrGAhaZClUuPx66whFaa63Pm
qJklWZ5wMzdqzwCNwqr0kftEeaN3Uqk4M09hOpaVWnoGfymDgqdOa7PtCta1ZoihS91izKty0yml
BxiZiM/NrsJMLaEjjC5Axqg0ZlHbs1PY+QVLwZVLsVSQLnqnRVrHVQ4FteS8wuRsFF2LQWeKcci4
fivmpIuCwmsKtlFElW7HEMCHou/KFG+Zp44rG7PPDIVxjh8SOpisrgoCVteBbqLRMuK+VuaES/C1
yhz/VpbOpaAFvdL9+7KurTRPGQIRLz5eEM2QQFGp6BLQaem1FymbCl0c8tLLlTjylFR70uL4lh8M
L040qwnOar52Qt7fAqHfTPJdxv3A/+KC3tdLk8nyRcVMUnAtRIljlLcpGLv8/ExLQXmZ73r1ZvZr
u9HSTSCCFk28lafbbMSCcK87pXGlxbUFA5zmRy16GJKdqFYmHwp4Oz4F3Q3fgiaqum5r4PYa3wr9
lp+vK15xBn+0CpLe6vdcexsqt/34S5y/lOr3prkURsmMesVKeGnXxqHVDc9lrmyTIDVb9M71+6zz
zV5VzZgPzYpPTFE5iyJ/Y3DoBLW3k/So+oM718Z1FUwmN20CI/FG7h+u6K22A9p7pZqcuOuir5ky
WZw8RGYF5rRMFUDt1WoR1j7ryO61wUuKxpuT0hz753IorFzI7TEoQB93X3Nf+7FAeq5g8wdc31Nu
qmNmZsrXJo/MOJqwIndX1hdjx1nqqDipCJa2MTaH8F7GQlKrCxdiFZttft2OqgWUJF7+Llc1Yn9j
xhq+R34Zzt+FCnDO3T03/0r9xwj7dznQl9JBs8NRMZu5NEswgak7wBiYrZ9bgXybJSqw5kQcOmc3
5Ww10VOHh22nndep4mX9ecNjyzu4jMrMNPKrdrrj4vNifGqiH6J+Des/n9vvU9jZXHNmNDHYfp75
4juX8Sbvz6bUIh8D8lSOARdgzQTy4MnlP3WUnAvZQzrIJmCZTCn6UUspxvg8v74LBtWZZt+SdM6e
kwcp6mw0ne1kaO1uSE1DeUyEzGyK3KqawhYlQBPMX4fWN+P0aZjOhiozY3ETVqHJSd+FscPRgkKP
rx747C5SBkuLH5oGF7W6LPTzqNDxOTdGX9hp9ti1kp1KThrHVsQFthKeC0biNOp3bejsMQnP/PSq
Q8WjyBRbaSWnV75n3ODkw6aP2w1f3qeADenr+mfTX3J1MZuDjuTX6M8zffD4oFNueAl7wVNaoChS
yJ4flSbG2DmrqCKzjLpdEAbXYzFENp9/64SrKrqtetFSZh/M7Ohsd+h4652njOjRGv1Nxfdm2gUm
11WuMA1OBHYzpDFJBsMMQSUXtNjSkzIQ92GAT9z0veC0sit1opvzkVm000adMisKbjTlTlFmJ+h5
C89mK+k4V9a/1UJjNn5olnHl8Y2i4+qNIApsTNl/Bmu9Jc6FOeXfajjFiOsAZ/JVSMF9F9xNfbkB
M51pFJU5qeG2HPBx8n/C7jmunyXhWs9FsOcBKqOYnbkTrE66KXW8E/qv4/RVHR+E+WFOB6uZMZIu
/5K5b51WmXO+i/3enPSrqoUVYIcijjiL01NrkoKLjmvNUn8eGsWaQmM75Y0HoJPNHJ6l8pyaEid4
SRYIZhuDSz0bjXtJDb9z4LXrQPGIhu2PqLoNQevQZ5JjjMIuEkdTmo0vBYgR7KC6nRTZmrVoqwkc
/Nt4Fef5TpTmK0MC9x1ATsyau291rbRVGZyG+WRlWnMZFA9jq+yUCe+uGvsJYt94UtXhN4ftt3rG
G7BqbD54mufwnld9EyX067pEithyz4ZcngdqZc8Vh8ZjY5h9J1vtCNQy4EKOMwA56qE15WayhCYT
XF2qTCVTXU0FkB5fBBZYHa5E+TyWCnOI59Bsm/MmHC2J75057c6FpnHLirOGWjCl7lwtbipdMhM8
8bNLPU2ssklcxeCvDP2e174jZF1Eg2EDv9UrfdlLurMoEX5xmborsVQWqp5axA6wOZ2RE5xyOFeT
b8b4T6EZTmyA3LaIvITrNk2La15JrdV3V0V0Vfs/Wr64IZuWSc4D8qOwFH+2qvxXIQxmh9Z5pO1y
4ywPM7cesLsveHL8MHSX3BSeiZW0A+qvVcqdU3Qt7jm67HEK7swEXzsCBSSsr0SGJcRYla+BDCOV
jQcGmPOgVpxMzYGffpsH4PgEPBpfXHZcb6IKYGXCtaI9c0CmzY0rfrgJ4ye86sy5fAxU7mycvmlJ
vOP8EeMKof5QGpGtVvydPxk/w/a7gjKQFXDGboivM2HITDWN/hmT0YpU+YuaatfxJCKyppPLD+lO
UMBc2YzbROC9aB4Tt/LbbdEpPcrSGMSNi+Gs0ZSnVhJsLRhLu+PxPilacSupsWBxfTRdi9Pwc8xz
WJG0BZRX6SFgfQmqeDtrjTdqxc8pzc+Tpuys1B8ftLk+7xT5rA7gQNOw+9pO/Lk+zhdzKN74Ub9r
Suz4h801ltEf00TdpVp1Fio6zA3OTq+Si3bsn5LQF3HNG/A963MkueiOFCbft87QVjfz4F+qbQBM
IzRImvxnzYn3TZKZegtfNQgxGFcT7kIpxlsjU6zZj2Vb6YI7aYBv6sB3Cy8YXrZJtAMn2XVU9Yrp
y/oVxqElHZyiXdrhSPVfnJ980YEkbMZztMn7eRNHg6txwsUYoEBahdu4HZ0hCJ1ekEy9ibZqKzv4
c6xeLJ44bbqWm/ZSSIf8pp7APRoUFc4nD61ZBT8l1/2apJ6QuCqeWOm+VzSTuFHLcgsbvo8qNbEi
CZ80Hi//R9p3LEuOK8n+0NCMWmypmeJovaGdUtSgll//nNVzu3iQnETffpsua8uyCgIIRARCuGuz
9lAvxU8BrUiDMXFHvNg1MICWsTWO4mSPMYgclI6LMWY28oU56HhIE2BoDR3G8Dv5MJPOTkPujlfJ
jcrL5GYWOwFErNx73KS5hQmItjMB8DPDd/dSby6KEnukJIsbhYUDGOqfglA+yCDBOkVj+xInRYy4
ewhkzrBGoFFkRhhg2wCxMT1WMzwjAFy+4W7XZpyoVjMkN0KSHjDQfisn+UFGJiGTOSeskqA3IiMo
kUi1ZdCfysAzNLlO8hWN3KBfx55k0V0yyVR0ZAPaBgEVWRwOxiQnH8Mym4XOmw15BcNqJQpmDY7B
vP41c/k5SoMp/kglyYwLZA9V1ZqH1NTqgBd6q5aSGAy3gtnkUNAUxm48GfACIsiMSmMYrGkxHsOm
tYnC4bRGcQQfqeK2OOlWA/cCIkX9FzbeQqbKm+XCEmbOLpvjUsammj2F+a+kAaRuexODNF3XH9Ly
NCoyRgjw/OsKd+mkW55vrTpBIYUMN3n8UIjZS1i+qsNRM7qXPH6p9fYG+2OGxrEqZT9rMSQ/fwft
WbCEg9OnkanFN8Yomak0u6HU+0JW+CKxFf69nM/lqEDNf8UjPjwUXR7BddlGlp5rYM+tTPAT3/wP
j34eDq6x8mL4TVwzYFLoWMD/dJlYYFYeWYS5uksKTMUon3maWK2YogDiXX+47r17eEMX1+yrrgt0
lonjw7xrKnyECojz0UgfyFi410XsveG2IsSvmYpC70HvTiBCSyoLU/hWiWRyL34nOeu9c0n+t77C
eQED/ooiqgpdUe37XAMKyJrG0qaHKVVyE+S3IFPuxl9Fo71EUYSrIbdvo5b9LIv6GQMRj3nawVtx
6lMkx4M51AqUHBYYTA+auWioLtU1Y8/3NgQZAkXlFR7YqfTsfhKNpI85bEibRQjA7NTozRikusvM
YGTZef3pgqCDDlEWBf2iYTOtUjlMebHyFu15KeLjMhi3YfN6/XjXLNBFDuKPkIs+zcggxEA7vxeH
GANvRbfQ0J4JYJc2nM2oeLsubXfv8A7gZclAIlhav2aT9irUUFXIhLRXj4neWCoOQ0dszQjxPJpY
OZ2dbB6SD39kUTmdJuvypg6xfRW/KOYk5C9pqXrrPPjYiC+SXtkG6VVT1LtAxxvKHjkWuObe7dx+
AZXf4ZcRJqHGF8QZ59dxdt8iHLq+oTs6ohmKZMgYDNPUC9Q5IBUMY2kgsS6NzaugRaZU1a+Z1jFS
EbsZZlQMFEVTRF694GUvZAUIQzIODlP1oLqWNMEidTvaabcgYhj0HwOZHwQDsbsRL15TFW+FWD8D
rbK5NcSBYZJ2MjFoYpZETV2rGBfAIwq/ILMpwk7wwEeQQtWcitJuUr+aEM4seIQXFatddE9xcd8x
477CLPF0j+pMxhFDlbgmsjeBFFTsQV/JgWPcllG9B5YNelTJ4MsP//Xp6hupdOauSfm+FA0o0DAg
SgLD41Di5jDBoPduylYMVatQJ4NkRIKYtAevPF7dSfwmSWcdQYxym/MfXOKHpIQPZNie3XME0rPI
I2mnQbu+WoNci3VpLLGpuZqadQou97iwcu1kdJkp6LdZyNCbXQfDbwSup7wxP1xbAUhqhMC1agGq
9sIRD5KIVozIQayeBXh5gwwdXt/hbd5HFoKVEL1siIKL234BZQAFMmWVtp4oYOhRN6mt6DDd14F+
HH1WieGyjEnJogxgiTgesylYbYreBGSfRnfyo9Noi/ZQuYCmZO3unrnbro0yd0LPN2Bk+H1HRItb
+7jXSe4vd0TOWPCU+7r7tw4pFNlEqZA2bFJs6DqPX/iLLyPsRZUjPM5+Pdv/5j7+EUZdlKQR0fif
YYVilNmGJFsNKa2m51jW9gKM4uvJKVTMVU7FVHURyhE62NCi2zDxM30wRbwj8qMhEZsrT/3CsDW/
KzR0JIC0tirBL4NYnSbByiZBrFsZyfqBU7+nFe+HsfwsRH3jDPMADPa6fTbaYrE4SX4u+OWbPle+
3Le3zVijRAPwgbmLUnPB88HStfR20QGz2lVjYiGWiuwmxtFMUge4+xgXb+afhcKPCEfQkIR5S7nw
W/x9pIHcKtH9KcWDO5IM1sauG0evcVsnWFV4YwD0JeP7Nq1zD1ElENhVawVF4oPZVd34ntnsvOOc
dVEygKyt8KqAmvtXaYuu4bGoQloaCK5qtefl2+B3xwoMFKKZO8Utl5rC3XUV3XNUG5n0fVBnQRsE
FGe9UXGjMTkNXF0i8beYgK0oWI0Le8HjVhh1H6pYK2Kea7Gdj6qXPOCN9xFlACADR4mrWOResYQD
b+cHJvQYY2fpC1Lo0ZwOIXZW9nRkye0cqTM/sQYnuUueJEs0528x8lRP1/eWJZWqcfaDxE056XNP
TyazAYTdMNiZThhKegnwhtuPF52uCWggkjW6pxvoLBlKDtjVVJ0+4a10M1tAAiaqohYg3fE0Ds2t
JGi/xL4JUSnNOrOUZSfkOyc2EAF2afUgk+wz5QjwearSG4r4WWi6Zy6dkCeqbpDTvikklbeEvh4Y
KrHnA7bfvl7AzQUTpUqsZ8xXoyKRfi46seUqvL9+CpeAWdT+UMewAIVRIKhu//biKuag4tvsOfLA
HQkAFhyORc6xx5C552a266IMh9Y0UUc6nInexALStiqS7jkSSFGzpt75LhCT1ItjAwz1KHmoXOMB
qcK//hGsvaXCJY0o2ZChWchTw8qUx9euerguYLcMLiqIqSWgRwngzfl6esocTkYYYmcV9JEAt9Rc
5xfkoDwBZ8ac/ZLVFrRrP1ToKoDT0TlAT8UrUQYuIHnKvfB5dAQ7f1Q5U3sgR/kRaWOzsNd2q+W9
f42+XV/o7k7qEpycoKp4xFMaFCvyVNYxn3tJrTmleINHDOMeiHuxrbgRQSlMr6cDP/RL7tWgzBFs
BZmpp/C9Hp3uNRxN4VvxUaMo+5Cj/vbegZB+cQp7fNXqZ9QLytYa/ar6TH8KrKbnPRMm4fkCjySB
pYMuYuv9hCytrOaeNGeyrfOaLWj9I/xizLBiu7q0lURtgCaneQXU8xyR7mRnPtDeeFMMGqdan0vf
oseSicC+p03ILIBaEAvkRZnyRkubxCUY3nA/snUEW+wyv+Vbs6okD5D6jAPeU6G16VFAXR4vUJrD
p+KLlsSqAkMXBygimA262q4rqbi7no0IagfbcppiAANiB7XMD+XmHEkCoIRlxE/yWHCuwKPlQFW6
oJHEU8sZT2REOXUupKeea5HoSNze6KwRhHNDU9hziVaWVPgxcehrmZvOyYzaDMPue9W1SFLy0gnw
9f5cqZ/Xl7HX+6fj0YPR49WsoIniq1GJxDYJ6yJcfXUX5Hb0QTr4KCtBkM6D8S561N5DKz0tI0MD
1+iKjvW2cqnnDwo4nTH3UYHoK/EFXw1QKLAbr2VY5X1F36yPivKqMuLVnjPgGjAsrriykz4aN8JD
6wqH2E8P8U+R1aS9qxh/JNI92o1WFYDMwsqSrq/NXK/NEoksuHcEeYKdVTnrZbfawytbSd+ssBrk
qG0hcLRWY5baJWp8ZmJBqNd4+U9WEMvSGbpbu47R7qAUceGJ981pPAy9BS1/XCd0808ovTCbs90B
Z4A1O7AbW0jIuMIFIvcKbPmvyjq3KpfLU4qtzcUDsrwoyWcLCtKyciMo2WPP8249DhxaPsTIlKXy
DflTh5u1V2HuJlNG9swuMfHEMDa7qmzwkgCjjcw1vf+x1hkEdLCwBEoDUpcR1dMEhcBUHDF6lKle
Jg7vCPluooY0jFu0m0WQNrLFrzuSKGHGAwol9+b7zg693ut41KrN4iRYAJfx0Cdz3V7sGlYDM/Wq
hBBYpzNtuVFFRB05tHKVuK7paMrEYCRNd7MwkqEJeJ2BsUOgG9dRNVHJVMMkZUTvTY7X0HyDVopo
SY59rLjgXD/Cj0Qwk/nPRY9fmnpiPNN2U1HbT6CsEwr/aVVKuFJwj6WZ/+B/5gRvmByhgGSVbv7J
24WLzga3sojVsw51f5P/bABls9ou1pJpwgbEQfa5nFYoAd2OTvP3v2xyfmYmoxgS6R53TOGGfNJA
Iu/lAF1Sf0nIoCae9iEcjINixQfWgOrvZ9KF0fpzyHTPuWzU6FIOYZc7W/XGg3yQrfKQPokWWXO3
jnqafklWfhDt2e0xhsSSvxtpbcRT92ZaFNIrM8Rz2QAV+6yVh2EIrt+V/+Ny/n2OOmWuqrrqFLnH
rs4HlNgfO3+yZneF/s4AscGyyntHCEwPFddGU2V08n+1BPMcd0mWwDbWmFwDqhtq9gIjnccSQSVo
9SwqFS6FCGGqLQNJNo4J/LCXW9uuggpHsjop0ZUMETnCgup2RUvXvPIuPkisw9mz2ltJ1BWf4gTB
NoEktEfcK4/K3RoAAUvQ7vwBwY/x3IGma3LQLsX7LBKdvTTQVjZ1wbVyMJRqgGw+fuOUxdWNzJ7A
JxCPrPBnVTH6mm0k0QmnTA6rThySAk3zE6ZgkyM6ASZfc7pfeDSuWC86gySSsTSFCvOTOEyJYCA2
MEDxbYWC9lh30xEYdU/plPxkXLA9hVTQeyuiO1xFmYLSlnV8sshk7ONKOoaO1TNKaymUBqSYdmT1
aJiYLFZEyZJJ6U2u9mHWI1vntdF9zw8WwDwZPnY3Zt0ui1IPPdX7WQtxaFDJwVyfpytTXWGYqIe6
mMupzerMiq32zu2PTINmVOuLiKt1BTJnzPMWBR+ghfRQC4MTcSNDRXbjx60sSkeWRojqef59bKPT
3vTo/gQD32SqQQ+0FcUqbsmzHNpkYgO9sJZJ2f2omXq+0LDMtcYEpkgbjZzqXeWAchxd9p3H282Z
S53hnaGpe3Ztu2TKFcjpDEJVHkvOgy4g7uAnwVqZFH3W/dtzbArmmmQFhTv1Aq4nG3J0nzY9BA1v
C7q6aplYxjg6jPXs2ZWNGLr22Rd83FQcxKxvDuXUPk+vOqqtvEsc8oxGG1a2XtzbQBVMuALm1FRZ
oF/0TVtw4MHEwY1RepvXaNEUhTzI5c6pmrgz9VH6afDNXYIBOmfIZ4dkkc3z5Fsyib689p/qaoO+
yRb/mUq/6tFuSgaM02lh1gWMzVmViDa6229dTcgmzTqlaaMSrVjvb/Qw2YqfnUO/CPAo8tgXdzch
vZV24fjnEOBrkDZagPL5zJ9kD8u3pVf9Zw2kpsgTb1U8yNAufCA3iFhv5FP1Ub8y1rxnFjWMqggG
encMkTbF0TjwoZiU65r12Vye1tKNZhVB+gCyYLPz2CSsq6Gld3krkTLEcYLk/pJi3dWonEh3rAFq
HGuG16WJOwqaL2ulzVgkSyRlmIcGo/kDl6/etPgc0Ej9qbm5rQcSb0bP3MfKE2KOP9ABDVwZk9Vu
sP7j//d6kbz7qlW1xumZMBBkTEp0txqKk6bvkf4ixqWphrIl87mpCKz+suvHKtHsVTpBv2moYcUz
xiw05VOqZIa3Y0mgLHKjlMJSzFXh9Zg5idFqXfDfrx/bnkn8oyjIlX3dOAVTOUK6YA01r91UWRvk
BonQ+q0yH26sI1rXurn4WQjG6jrDWlpnQKu6pVrKt+kYBhoG1WY7dBH/4x5mbvuNwPKwtHN1m9cU
hDIEvcbH6M+Dgqw88JgtAUNJFsgupnX+wRT2niP9zUgsgHgZ2HDUpsqZSoZ2wlJlb3ypTvGdbM2L
meHppjjJU4QQ+qm/RSOFf/0sd2/gSoT8v2KpHa7A/YBpQIgV0RneL6A7VxqzasFVMsDzJD+bkFVG
/d3XeLGtG5HUtkY9EtpRCMummLw1HnRkQ3uzsXVPdlb72iEqizzuBkNOeDhgcM8lvmxmd8RpEL7M
RxQAr2/BrjqjoUzEvBuyTfSVJF2mRVrb4vFgcLJJov6RYD7XmQpWo4Oo7IlC3yr6xdZs20W+Tdf7
kW/6GcG8Ub/gW9xoMcRjXhEj0Jb5lMQN8iNTo3kYKf2lpMOJNM1n0yzfJ7l4kNX6h1oPkSVP/CHi
tHtOyx9aPg4tvAhetKXvTKlGl/NMvo287vcZ8bMxQ1QU6igPGIPbjsZoATV8sbpSzwJx4sGkUHGz
XVcVuoBqMKEZMeoJVcyb1dQFaZhFHpJhHlCbvst57/UhphonXlYwNqXzNmLc1Gqk6MQbc25NHeDA
9ellzIvKGTIMUhB05QcTwQzsWB1lPv4hLahP5LXZpp8q9wJQQrPuAVtev2caF6QiuuRHUywQqqZe
00kmPwtvsSZlZi2qaMYdtI9Fl+1M1H/MymNUyscFxJS8EKh8R6xJnmsnBIMViZcXIE8E6Lu8Qdts
bsrVuewfpSrzmyaxCJKISngHHtTRlIrCFuWfU9rcyuGtkinfw+pZjL0yycyZvzOKt3yWAqMZD2XT
esWSoq+/WcxGa0ySP+bZsVHVUx3p9y3Ytg35uRkTA4M2GcZ/6g6tXZieqyS/rPSbnDyC9Qh+TLvl
I4yShd/0CJMj4mzW8Qx+zaekKs0B4zjaNFhLmaELWHVABGhG8+LH8XxMtNFNtMqKBJArLqBzHNZG
crDhxIOtGxj/6xWMNmXogwdoJTw3WJvzDlNXv9RSuZMEvMlb/TXXFFOO5Sclke+Sjv82CoKLPj9b
KD/jJgZV5AOvxkeSZbciHnpoMTb1HD0umGFVUu11HsNALrrnQeTeC3HwB3m5MbrJEofCnGI+kI3S
qcS3UX5LGny0ImKgcXbSuLY7NTb5kb8ZUilI9eQYE8nrRN2e5dEuuh8LmPh0TAKmaRukGAJTIVBv
OLNYOkvHVAg/zqbQA7OLz49TkWEUAWVEUbfKbMIURmdOHPpbVIwr9jF6JFsbVJtWMydBpIznTm+f
8rYM0jY/zcpwiKM8GNT0jRvLD70lj3K4vKmybAPd26s66Vhy2odS3IIWB1/ZO3mZvLYl96lU8yEf
lAeFU1/TNPSTRLyfutbWB5RY+Ayt9xl5I3L8neA8kmS5aYnoxUb+OGeAQOBSbjabrjymKrR5Vowh
AGIzE7VxdRG0YcXILgZ2NbTG6nQ9m++qNA+hGF7D80epUJ2w75x6ETD1Wr7OefsN4EjcE6i+Riua
8JwfVbcbYwVjePLMqHXvBSGGqino1VUMRdQotwJwBnANCxI+RRlu47i0w6R0r5vt3WzgVgblR0IB
tbaxkAtvGo8CClGRg+ncX9289hvZCRsCcM9Db+Wtv2+CkTlpk5nUYuFFow3FxaQ+fJOKgUxgHgoP
xQooApyp29zSfjBWun+wsgzkXXBUinTjQCmjrWlJu8LLXuAlrcJZjsqD/hiaGKl7zM+ssGvv8FCL
QBe+ipw9upa/LjRqjSYEEgHiuxYdzuA/9fW5f2asadcVboRQr41hVKtBJMIa74SH8iO5J7cpfFVQ
HWt7wnh+k3kaSvYWQ+zeU3K7NvrF0XVlIS4QO7ndaeXaWnxkqi3kRG00BbBe2Xsq80eaRj8xim7u
5FSFtJ7EmM55iGYef3wjGJC5vq7fKnBx93UFnQAKqnmoO389s2bOJzQtLwVKHOE9SDIEu/mr6Xdl
4wWJy6H0VHvFRlJv9TfYyvouPQCk0+Fsxb7+Kbvas/mS9ffNNSmavs0rDTGOqBFbmHRbLVkFrd1D
BHuZChpZRRBobG9REicUDqGgyqN+D5JCr/PlxlGBn4yY1WsIY3N3VfWPOHpoZBbKgegK9rYmYW4N
OlLYQD29UUnICMb3njv6RhCVx5OyYuzmFOqSBuuqMq93Y7/xWFq5W/bdyqGeiERsBkXCwDqSdoMt
W63VKB7cqCW72VMdlO7o15g+Z+zi3lAFuEz/PjW62IynVJfpLU5NuFVhxVaMlgxITAimOmtlrGEx
MO4q4kYepYg8EMu5WIc8wvX3whogparBSL2yVGP9faPseZVWQzxhJzMR2ahyOhG0DIP08f9TMWjX
0xPQeVcQg1FvK8qO4/zBizOCwTs+u+/Cu0x0rl/iS/4DdB1uD4vyAW0eE3EUsHlShHpi6aSBfIDf
QUiJepjD/QSHuY2y+G35GjHpb3c9+1Y45RvklpSpMkF4mGH21kRk5qLkAfgcM7xdnH8AHblaxwvr
uVEVyitgHkpJpQH7u84pSCusqSveYc4dNwI1/7t/VR7eLJAuD+P5u0A5scDBXTsB11d+9MGhSSgL
2qD66I/zw/XzZNwFujosLCP6nlQIVFrF1IfakvO36xL2IJG2GqNTRiVLej4nIvZwtEZHXvH6z4A2
whOzdUGD4Ak3KgIk4HPZXFA6/GF0Ipc7defIFReTVQ9kaRBdKZ7TrB4kTJTDzS8AiO69we/dwVkr
4P+AjGHVxyvqo1OWRufmMuXW3W1B/tCkZnhObtZaSOyGp+lBvk1O+u2aqJp94f36rjPsj07Zn9ng
kr5cIJl0mj0ZQdakZ05jOUDmdlL2JyvL/7U/2cvoaG6N05ws3VTdxvoHDDMMN6hTtmdu+qUoV0ch
1bbuqGftdnZiKzkM/nJs/ChAP9RwqF7WltnkX6Bvf7V8OmV8ul4hgrzA28+H0EPbxgHDzHYJGOfM
jtjx6F6OcWsJKMsTjcvCixOkDS550vww6MzZTR9WUoaY0W3AOkWDSnirBdIzIKSA23eTz8jPDmtD
So+2xALtE6zE4v4h4v2HUBAZTboPskHaNsrX0Hfoj00+g9hCH98HrX5aMBnT5a6EsHAehojhuPYi
bsTAa3oazbEon3x1yFW5LErYgplxrj7D7iT0CcCZ7spUMK9fvN3N3AqizJ2xyMB04iAoP62FT9Uq
vehZ8PCQcLNb1tGxVkVF9+sNl9QcwhoD0DoGXz9hPtXM858AxmIsbM+WbddF2bKoi1upjbTCK5Ub
Xkm8KPa1RjWN5aDPhpVqhc/YyD3XtBVImTApkdo8qbC2tfK5+o0oQo1tNS+RtZwzGznfB4bI9Wxo
e715ydMz7SkXCTrp8ZIfLd0T7JVZ0HDk298sEJ7BWODeRdgKo2wn2prrNM0hrCx0d+oBUSTndi0Q
dPrBvlSPclO7CfJD19fIkkrZUCVptZpXkYAJz00gYQyrd42D7P+bW75dHGUsNY6vhiWHmDjQD8TN
zpLXBo333/PJwChv5VBmkpdKsdF0yEEvaAlPZxcP5QHwqfC1xFQUs/tczvBEzFTIbrFiI5h++zVD
pUZRh9MDBifQbpz1XbaSowIPzq4ES+5NOUBRKFh84D69KN7qlDDnVh/bwsy+yS7Y5Y/MwhRDf2ny
J7HlkpAv8FHh5ICdzIkfAXZ+OzVwHXjCucz34q752WTz1u/ZvHJiZEMBfQd5XW9WkZO3DuC5QBNo
OGFnzYYp/hhmpFCAsuSx1so8ANr0TVynTAZOvvsOYLdDDC4Mx3hci0Wpm1kIBg6NPxyWh+IceRgJ
e+BeOkf5BSJxK3TEsxZU9vWLtRdxbRWCulgyQf6olbAXWg8MSdSJM6U4p6wAdtcoIo+D8SQeSMJ0
TapC6QPt1gpCIPHUCIktAK/p+jp2R3ZWVOT/iKAO1Ujzoa0MpE+L2NKt8X6wtbcVp7/0mqOGfi/+
Edly97vkzbfABUILmIr+mtKefXSn2xinu/45v7v4L2zy5nOoc0bNCTN6PT5ncGdHtRZffZdtPIu8
5Bw5hVXb1QsP3KSgtgGCaAFJyMXm3Ixudpc7RiCf54P+0L1zp8aOz50L/ps77qS9DyziXea2Uf6x
nmRlFhZ854qdWh7a85rH4CzjORnMJFBuuIfei10UFLwMMwPIQjcesJdR1FzM/lD7QKdl7Nx+JLLZ
OcqBxkCxbNQEurLa4P4MXAa0q+tmYzYYGRAZCY/d3JEBpBFDA/4tJqoo/Z/5BujPsYHNv0WN1EVT
6WOYmsZN68YvazOdlprxPau7eNcAbYRSbibKeCEtFh1820jSSjMmqrnvHH9eBhZ6LEsQ5WfELKoq
g2B1Rfw4SIlVaa5qoBDI4pnftSI6iPQw+4rJV546MzUXSQqSOGg7V8T+WPJAjmpA2hyJzMm03UjA
EIDfs067g8Dvq/FO5nysyzQlXpmhqh2GaKTI5/jQgHfLioams1TgezaqflYz7XXsid+1tculFYC9
prDzckyGyIVsnOI8v5OH+AfgUu5Ih8IYI2LZ7UgzNh9KGaQE1Ct9N+BD1Q/+UH8KeLULT2DoepUD
AIaB7xOQfD9UdznPOrKFLIv7m1XpwgBtxFMGSA0nMgxNRjyAflbB6GFuUbdRuzy279yDGtzdLRZ/
WpOxoWUEio2mUeOd5e3Wy3PtGyjjUrRa20XgMfHm7tQOT4rit+1haFOzGpnM6Ot2XpNFqSDEGByX
Yr3hmQym4gq+EP1GgI594ZntyFlLo8LgAQQibTYlxNOihxyIyA16vJrcyYVfBmHdrn2VV3gg/6Jr
86Jns14Z5aQMt4ucMKTv6cGIPHrH7J3ZzWgbxt9y6KbNupDmKG4ghz+Qu/l5bSpeWzbLE+c16yxv
yrgie43M6CQWAEiEqtyKzfP1LpcxuK2nmfurQJA59bOMLonbwVHx5tTs7p1dCxR2zg2vM4CUAbPG
wIgvdS0WkOCqBgEGtPYIEBkQrfXcz2FlUMB1wDxjWx34Y26NaDoQLNZ12ImCvsimrgOfJ1rBpyXx
qviBR1+SKn9cjzr2fOcXCdSGtoORAaewIahC8r/WEfDEqV6Xw+LMj/+gx2sn2fNFGnUHZiHthrKG
tEZE96h8EmLJVlMgDbYHAHS5ID41ZUy8JV1rKolqM9bK2k3Kc8ezrk1cCumtA9z5+kYwV8Aa2WxP
ArIzb6hduyzkikt3ilkJIFehKAkoKYnWVwMIrNEsQF/HNuwdSRi+aXMbALE8s4u2eWIs8LKlGdIU
4IejIghQSxrSZSBcLhQ5LNowowFduTXKs7acRl13UqW1ZoxChYnJqXcMsZeGdBWL55GmqkCS+T2Z
tXkdpWKO+T4dRnvl9flvyXEvD/GrMMpJLnI6dZmENZLsWRAkUypZXWqryn/1C5CgwshIqP6roLuh
bIwsx1EzQ8IooFCcWpnkYPabEbTuCRGAu4Pk4EqfQOet21wp2rIkxOOr0qqSwWor1CVa1bl+Nnu7
BY5dHAsPJHuBPpqqQFufyK1iym9L/RhWKmMdl55mBS1RAUWOPCfiYWqzSGNoGRBycfaacNOO2kmT
hsX9DZqkoTwsLspTbkSAFctFRjb3Ymki+kFWZH4UwFefQIXE4HDQuxzgzGArLkIvW7pzIU0xY/8u
7SMlhVpfmZOhTnsZ1Hue6lUFYH0WnxyLQGndzvsHlZQLvfgq73eMuLlLiyQDe67EqvCcQ414POe6
mX/LzpWzppWmm/wjR3s6w63uCjV49NkD2hX3mHJxANkdRrHQ0eNL3vOWP08CiJGTl+uquL+VGynr
gW6WNshtRkARLuyxerKrGOs3f7nF60ZupK1r3kiTc71c9A7SVqCwRDOFI5IlIZ6G/+GYlmSWHdzV
yI1IyruFXMfh/YRtrCtrZWWNMcp1XmkNp/veliwt8dnsd5fhCbVOyqkBvCxSQwVCF4I5oDh+WVo9
QPHabwgBHJBSO0BPb5wyax5qOb0BPK/PyeJoTbFy33dFQPo5CLPifdYM1kzPReREfRp1Q6coGQC4
jk/LeTSnJa9hxdtCL4IlobRTbvoXSry2bGm8LmGmh85pl5ky5zWm/NHS9wpQcUl641kAhpcvNKxo
fa8CAgT4uzqdlSoTPhu6MBLdmT8Ab9YWns66pX5UQeWuBNsCzlmzFv3G8JrDP0hD7inYVjzl+6LR
IE0iQvwALq8wQkXwt07/VSpAHGpG9pAwtHrPNmxlUrahFoqsUJMYMnNt8aZQeCk00S+JyjE8ya4g
2ZAUHdOXMOiUpc3jUIshR3CjugDQuGZFBA3TfM2q71yiAayHiJZMvB4A/A3arq+Woa+4FsimmvA3
SS2ANr2VpPYfBLzridBWaCuLugKdkgGuuYes8KfqAcbdjzlM3q8szdpPNpzF5eQWtTRqDycAFuoi
PLE7W4PdotcbbSNZZMXv8YjAHkk60ESYZUCcxFZSUy/ReBQ76TmXXODy2dft/e55/tlmusWjz9uO
Wwg854gkj1pai3jIa9ZDlyWEyu30tZaXagZ3mYVO0pyk+cyTt+vruHzkft1Uuq+jxJhA2HTY1HUK
Br0xbi2NpgoYgXDt2/JnQEr8912alEzq1vHxPE9ijXVtbnqcBBgGs6cbzK6zfNfuPiJ6R3rMANg1
DV2IkWdVrCZYFpH3JHlyqr41jTxl9C3u2q8/UujZccTbbRSqIVSi5YDW7c5Gw1C63SBD34igFKJK
hx7oRzBXa3Z6qX+zCq8EzQDZqMEqzATY2teOjUDKJid8JNVpDIHrtH+VuqX1Hxrjee3qM4KBlbha
bcaFTdlIpHSDEEGZtIJDZAMGJS62C4I5l/4gEe4IapqMBV2yqxqaJAuAYNY1dNV/NZdaOWFUKckw
1Wyg+DelPZqhF5dxx/bspAEBEtovgANDd1x3paxLvZSKrq6BtyIyxBMR07NQRaBn08Y7KSVB3hez
tcQAiRiqzgPDT2U2BmuE4OK9jnu3/Q7KXssAWMoKDadZKsqDJoxn/K8L9gfkg3WGY93VHBS3MKoA
RBrhAlielFongZdSdJvIbp0u6Cozd8HSZuWCtzggH2XWEi/TZ7+X90ckHaGWatqPJbZ56Q3wmcix
KxHpwDWGJVTgXpBQhRcJ7yYp955HIaBa9cEe2/zT6IdzJXD+9VPfU+TtBlCOeEjlkpd6fA1eBiZQ
w9wE/GECyOkq0e7BFQJgy+sC97d8nfhWQR630th+1eWwIhpnhNBlSUSEHvlxbrUe5/ymcEbaKYc5
Z7nBPZtnbESuv2/eIeOYFL1UQ2TVPbXgxwDzq8NYFb9jELYiqBsKPoFREhaI6A8k+IsrVzr8P9Ku
YztyHNl+Ec8hCRpwS5dOKaVMqcyGp1SG3nt+/btQ9bQoiJ3ombfJVZWCAAIRgTD3KqwdQBCibYZO
AIoEBB7gbYFIxlnXqaOJAfIaZl1VJ2Joumz+Y0e86CiquW/eRAWIhICEwhgG3+KOFp+RykEOUZgc
ULrBk+SvSfAFgblgUZtBkwW0XtA7AITqQymqa0urLMF+5UsmRkuW4icNi9s0lID6DEKhJpP8Kcwx
xFbI4DVD+0pUtLdlq9/Ok7YbSLLPR303DfI+0efzXGo/E2IAJ78+ZhKeACF5JGa3GxtUkgTHvqlZ
q+/mLjOlMFRgQoTPPoPnYMB5ZGgI6MBJ4+DlB97P2Bcp80egDWZAVjK5KytNoURBiAFn8I1BHOch
utinwkYB4NJl9qwCAgYTktINwN1FZd5NhViJ5kwzyLWDnoSl6tfLvox/BwPdAcMBeGhCYPNNu0QA
ewToAbTv8QXDtkTsRSbcpwb9LiTyxmXHEsXgKMFIoAOQ3QiZYtDynZRf4ju25W6tlXAunpi6PFET
DcKzEaNHZLFDU3JqLbWva8+m8oDfwdBR2CDk1VKuzNLQYVi9LzrsZp9e+mVyVSrqRNy2FisZnOmr
VcDo9To4RpIbGRSkLN1u3pIdg+0VWYvNXVuJ4kwgYHNQL5Ia1VfU6SZFVVxNg8skHf5/m8bduEmp
QzC0QErdtuAXzHA2sXtdxKaWrxbCXTC1xFyPqmHPZuUuB1o6SwuPyde57/3rgtTNkAvBDjKnsHof
OLoLkiZNqA+qD+hFP4qkM6UZaK8AZGAlslMroO3NuiXGj3kTmerBoM2+GQFA2VoqWtBa2LjGmUzz
VOXzsZyA6UYSL9TjsxnOh35pF4Gd3t6Zt+/lLsYYkNbqG/a92mB3sp+rj2PyyQgF1B/bmvQmhgsR
FAvDsv3AQHzaG6IDdkP/qYLx5/rmvxZG+RjeWm0+dzXMAgCi6PZh7632fqmCUwpnEmG4yhxHR5fj
H12lPVtp9A16LGrx2L76byvk7spECJ5fMjYyXO5M0HyFhqCouCkAM7Mo+hCM/PGPySSbmpSWWFyn
AapdkkBRmQnGazffeZir/Y8M/imZlmk6GDlkMGR/0F04sTfZxd7cFR6IIP6XQFXHXCHSh3gcv+Zg
V8ay78bZ6nPsWDH/BumFW1PgOqmg7WsVh6apE+S1SEE+3k4G7oT3EICbUeLgX11t38UyWUpU78Fb
YKE3AR26zvxD89V9e5IEOr9hC95L4wxbHoZkDnJIq9FOCSI2R2qd/FP9rTxL6P1PncGpD+RT+qhL
dnmnOwkazkSx5cd79/4TOMOXqgCFqSV8QgEgJqO2qXyhIsX82LuFecn1rnIxhD6X1hw0EMJGdPKH
dG8YeOS42R0DNukBMnIqvs170dI2nl06nrZAH6dER/jMjy9nljKkMp1YjoANclSPVLJZp4SCYIKe
XjslREVMtl3vDcx7kdyJLmWedREwmv0BRJFBAkpO6yQbP3TQFw8NFWjraxnxmjTu8GiVDVmMqMmX
70dPsvV9ctfuxl3sYZwZUAG2eT+7jaPKdn9KDj3KICL/L1oud7CIgrW8pFiukRq+teg/LPVOlawd
6ZuDSmOBPdh4R77fXS7Pqi9NqI6YW3l9BwE237pJd1rsdt7igS0PEMmOKmK+2bgfGrIjFhOM3kMe
rkzNlwXMKyoyJMo+qz9H+SUMREZ1axctFWk4VOEUNrjy/q1am32fF5NBfFCuIr3EqBZcA1TUduiZ
Dl465g5e3os0G5SUoimBjacFC23ehHMam8l1mQOrg7wm0pafbBiivSV7pdxTF+zjLIWXTQfxvNPW
xq7lcrobUasCd7BGfJlIXpcvrtRrJy35ct3jf/SJus7A41UFePXIcHEv58CY0HoyQmOWDKDWS+yQ
4vt1CR/nDwG3sxbBXMrKS9HA6mhEoSFFnRd2STo3Ditv0ce91BDwirengVi3Q6g9R7n8pADk2I4Z
KbEJQh+rTWHamwwU1ypgxoODMhBviUx3UaibmiBZ0/UcN1gbUzsH0a0doJ7XVYogQbxxFu+WwAVf
VJ3aIkQyxQd8xlc97dyaaDfmJELO2D4MRsyFxgvF4AOUyGgXRQl0RF/NbWx9qhJBas/Y8N7ovtFV
Yqq4rx+6IpYqBAY+4mS/lK0XubfOTQIUlBYPCGcknWf2mG1Pk3AXDKCxG3sQaRd61f7MjaZ2UTVB
/WbSGO01KJK0rvLTtLxt9MaTDA0odL2Zu1RqLtVSu1KtdOB/D00nahAF6dPZoNOTVIGtXs2W0F6W
9ueoSLdKv9xERgQCk1kyPFlrtZ06mzeDPoz2WEyV3XfLQWvG7yC0vRTKXB5KSKmAiu5M/fALHC+/
wHr7NZGjH0Mb3AJI6lybDSDRmwqPAVm+NVvVnRpkR5rJuEGfCMpPAzKI45QCf80ACTBAtns77RuB
1m8EggjMdHSCqHivo8WFu75xrcdjya4vw9/EMAJGmRiCBuvE7k+iQPAjygTuGBvyhQ9H8fAjDQTy
1MMwxBgyeVZRYEDy0IleQCB/6fZgn89/6R4BA1LndL/awp5PGA33qi9abpcn0Qg1czGcy333JUzH
V7ddKlorpTI4LOvWZBxAdtb+roB6NBnHNgucUnrK6dfrFmYrfHonk/MPWlgB9iEMNV87IzHik73V
++AUdzrw5+VudAwLGzBaou6UrfDpnVjOMwwpDZsugVjjU/1Mj8hzuSWYymz6CJwwv7iXLqI815Yd
Wh8zp1SgBBiLOoDEHGwpkTm5st5/o6PeCd60W4H3u6VxcQtgw7LU6qBP6lQd9TL/nA/tyZg7tzfB
7F5Numcp0zFBVcLtyfK0RHHpjVr4WW4AV98Nwc3Stpe5A3NxX8f3Rh3fWjX4AfTxV7ZYDwXVBJHe
VuTz7oO5yAcAVvHUGdiZ/1y3CXMqDDoDr71dgCZYQUzCzvaf1RyNee/VXKvmQoonyMviBy3u7iJA
wRb194qOB4Fyb9nstzP/gIKXazSaqxZHQc+yoznKfgI6B+u5Hw8A1fWuS7uuYJrM+epRToYE3b1g
ua7uQu2WTqdWRPC3JWLlg/hh56ZW22ABCZPfWp+N6Sltv5BQtGcfKw8IOd78nMVFNXIJinhcT0Q1
arqT9RDgc+hqp2PqjQM5ln14P+oAHAitEgFDpPrXN/EjqQKssAEQQXRmI8ug8ra/CxQw3TUN8YH5
syvc/hfA7oj/YgLdetjXbrI4N8GX8anbmRf9p0A2WxqvmGvZ3M3tF7AAKkb9J1yVP7HnOebD7oAI
cBbhtH7EImHrRJEQbamAKkZ77/tLgK4yeZHalsnCuJEMqi7kUlF56d1S9zCbtlftyLNcYk9fZGG7
zFawhLAVHfegzgKrPXfjLXCQVBoqTH9lIjLMfLEJuWpPdtIOlY1AOImy9RTQVyJ51UWGtTemEiI7
N3liJEKRD5SXvX7PRqJTt/pU+qEQLYet48OBvq2T12WLgN4+AUf8a+cAgwYYwRIpfqlu9JDhMFdy
uKvf0jEmZICckDqVqx0rPzgi8Qr9Cdggts+MaR7gyZw8dE7qy6HIhG+a1FXExAXZXTvRsotN9Pz8
yA7fvqEk+QsvLNu4S0Gl+K/wLNhf5Ld2HaNxsQowj8oOOQjipwrxUknz5L5qz2qdeWaFF2Y2f0mb
gTpWCa6ZsujOQyftaA/UyroWROZbyrz+EmY0V1FTsxjjXCFJ5JtqODp4ZT/mRvV83TRsGd61DLb/
KxnhCE8tJZCxRMNliZc7mWhnq7EE/c+bYv4ORdFD/l5MOYZR3ObwjHqFOdykdmiJB13ZeNdXs2lk
136RO7wkMiw1byLND84AZr9g12xGid1/yjHt03nSLjyPPvP+4va5zdNaLZE7rZrogxUyLwmmHjSs
AViSZILbINpF7rDKno4UXUkIaaPzAgj9pLNrSVRi3jRomB9i7f4EjGgGZ8AXqUfQRLEQctcB3vO3
uQ/vMVFs2rrX++WBeCByoyfpkH++fngfZ/rYe2UlmDM2YV/0cWIkGow3K8EBROY+9syTajiSF+xZ
V3LjJEfUbZz0cmzAk8CabgRbvB2/rz6C09QkBu5ol+AjNBSqAZ5zRvuxfGGMUqrdQG1AZyP0WixC
/2ByVjI5rZW0sdCl6DWaG1z5uXBr8MN2dnAZji0QUTI7/dHtYj9zACdCRCve1NuVcF5v6dImeowF
R/pvrTyPs8DCbLmq9alySku1bE56DYtj3A/KPt7pgB4Qu6rtq79aB/cMQqMsDfUZcrrMCe7l5/F2
Pus38dECTJeGx9foUxT868duscXNSv+guxjEQQ0ErLh8s0420rHLq1Tzk4NxVFzlpKC72Z49Buho
PgAH+VB9H2+0n6NvHodd9qndhy/ly/ULtJ1esN4+gtOjMEhB/kozDRUDie4Y+AUmxlzNsgGZH9hi
PJHXmPWj4r4J5HSHNEFSZuPrjVWPKKLKHqg095iARdtkihBzdHWnLMADuRuFhYrt5+hqtZxihS2K
rHiSav5yF9/Ox3F2s4OJ4lPau0CEzh5zp7PlL9P34tlEi1rz0DjhXSlKrm+a5NVHcFpnGb0xVBPO
/c8TE7GRLzk/GCo6qBhA+xBhAFlwytsX9m3TuWBeLmisZj02vbgxZowCs4gzxHwz9hu0d8+0Q2e9
sAbMbO+1k+YC60jCTKClvJ706DVfWbEk3kW3gQ2+GipEYt0yiJZqWJi3R5LsA6dgG3ZVM2k42qm7
l5JviA8xnHVrpqaTokP8+n5ubSeaSlAsRQsNyqXcCRoYGCZDXGE7Qes1dL/76ut1ARv1c+TfVhK4
A8tpFOuZmeOxnoPsh0agzojTcj/3M0ZMymgHGu2zmsetnc55YjeN8fT//ADu8DpNy9I4KvABNHQs
vS6cwco+66n8OEuqN/STI6cLCl/VvBvM8ZNAOruHvOqsls/31kuIowFxjg0ej8axvB9uWO8XSrV+
ciudrR3YX22gzIuSFhudcu92nS9iSIM+Eq3Brg++1uCl3e4CV/7ZnOLazoFGQ100hbR4ogHvw80/
T+dqp7vFTXArKqh+pMpl6de34+db8uMp65u5ZMrsY/Rvr/4KPT1HMKV6ADT/lHol8FpiJ7+ZPAw4
HNXP9SPsFDCVRwlMyyJssi1vvP4YLryZ5VDVBxkfw4hnyemPN0ZQtRMc+lbGYS2Hc0V1XRpFPkEO
Y+uev6dHDWP91rG6F7+FN/Pca1mcFyqkRZ0DBbIYGM18W/1kTlcKbUlxes3GQ9WRffkm8Yoz/Tze
wS4DBtHIbfWzdRDZyW1dN1XNwEQuyincp8zxGI8trZGLJZmr9Ri9mC5q5UbtnWB/Ny0kKjb/EcQ5
P5rVaoxODs2XIju+Jf4AnoQWiaTGQ6HoC4BQnfiCkY9dAUIgUYjMdOTjhX6TzVnMFrjHdVfiQndf
qhsWZQxIPoaH6BZe9l80JW8mITCU/fdaOfsZKjF4N5i8wR+AAs6qJuoFnQLKZ/OkgHirdhmWu3FS
zlj1fCNyuNtX5k08Zz2HMG+pJkE8G5pgOM/6jgHNiq6MaJl8l5DSSyYNF7atrjzj2cpKB8NntAod
GORddVqOipe68eN8A1IMcbvsViSz2mWeurCdQqNSRoiPSPR9MGfNRhJzX5qVL1BddlxX1EdnocYq
5dCYpUwpmJT8JLaLA0JGYENBd3NnQDKJIqCIL8Amc9CaCwRP77pwkWzO/CXVCBqpCbKt4JiiaZAE
N6S7H9XR7rrWizNhQmI7uvhbeXTODloWQFvSsoHCuBUsbuErlUuBlWUiH6mjEPFiHkQtwaI1cjYo
DlWV5irWSIlm0wCMyFHsq4nXogGs0hCSNiLO782Hx1p3OGskd5o6lVIJtqXXVnvymRED0TviJLZ8
skThjGhPOfujJnJl9S0WyHxL+UD29FB5nceed40zY4pJBJIvsAA6Z4DkRopIU0OgtmsO+bFDNhnP
2aMInnFrG+E3MO1BkX1BJMotrJEUmLnw1ZEVTxWuBW7E0cK4Z+WAcUcQ9264qnfCuEUpY5IxAjlY
VbTJgjzLScIRPgQoWr3AWW1s3ztJnAFtC7PsIxYLKOri6z2inOBzID2EALeWg6dAbuxJ1F+yoSJr
kXzMmQNZNqY5It6corw83fYAOrtuSQSL4sNLZZ4pCNmxfX2Vnbv0YY5KPy7P4XiY1d8hmpKTSsQ+
LtIPPpLstSiTmgIbOR4V3/TD43Q/ORUsJiuoiJReKI2zldpSxJjBxAq1cwE3D7zQnXwwAI3N4ifR
EKloOzk7CYBMs6pY6gK9xo6Sgd9Js56Qhv9JA1AkzVZ9GSrl3uzC/x5oB+S5q0vH95ENM9W7SMUy
C0yZ3Y/AFSrAOI4JisZpPICQZ4iiRL5etFrOXk4kwzsrhMzkEByVfbNnIYUsxHvdSuW+WxtnUHqi
WciIITsBWO4fxSVyyCn/ZIV24KcRKAFYJY7eFpptPFy/HELd4YxLFcVqTED3g1QuayLNjwFKRtF3
FjdZrixAOWSr4AIKQ1UtUBtarykDzuFFoTqMM/MHE90F9CYhd5nhl8lxrPb/w7LWkrhz6yR5BH4Q
i7oBr6Xh5ZYC6jJ6wKPdETN8bjWqvlsXd3pBhxkRU8a6koMaOcNNCzgXPBdvc4+Odu5UqKbWvnoq
fXRqsaMMfdFzZsuMrtfLHWM/p40q6VivbvyqgTtVEsGObgSd75bIuYZhmmu0arENbY/12Dppt69D
UYZ7KwGzlkK4vgw5k8IEc40IbZGCbgH4mQKQFG0sJ9G93qoevJPE1U4MaqbqoLxK6j3GOTWg2R8s
PnBEQC3QD4UQ81iwg4SPpgFSUS81AswJBHBV/5iM31VVcJ23stsGeHrQvGCxij7fzxtivFLPMCHl
RzdlDWAulkF5JJ/jPXtpgyke+V70ngR2BkIfHXQVN9opBhS45Avu36Y+rr6D9xLoDa07ttjxaN3h
M8BLs8vRmz5r3h+AO+sikrm5vyuRnHEp2jZD6xJEUuux6yV/DiQ/HUUDTltdE+92mLMsUzpglEOF
mDizo6cSzIC2/Izd9U28SoBRKPvUly753fAvqIS3Xp7vhHOGRi26jsYBDE120P0hdSq/1U7Knk3L
VshMueFj54RPsyvfxD/UlwjD14JYVLTJnJ1BgTqZALWHkuNQu60xIZRX9H0IRldB1CbUZM7gACin
T0YJF9SoMTDZBN+kJPqK5FHqLyNp7LgHeGwSxD/xdvo6TtbOIFNtl2PwEJmDE/Shm9a1L+fV0aqW
S1a0u7kJKtA0Bk9mnJ3MajxXbbYTqD07/A8O7m8dBMD0+xczBk3SWKK4fsBHQnMSQPDBeePOl2Fv
Afp5QR8R3suhH78I5DLbcU0uZ81S06olbXmVq6KoVbjADgapI9rnSiijMGi4frvBdP5+mXVNU2lW
oAXGfXfQMHFy8ydNGz3kPzMPbeKWK8rtbFWwVqoPPIf3MtGErk39CJkYznW7Q/4t9uJ7QGqf6V15
UF15r/wEguwlEhzptsKjTQojNsBb5GvsqZHlmsnETmbjVGAQteavqKYJrtU/WJU3MdyOxt1cymHS
4o33JfydPutoebsUPnhZTsqur/C4xKTU8zjYJWrLovflVvcltvZNOLe1Wh3LC2WWcz7Kx9kDH9Xe
fCBnsHu+Ogf9cF1bt7XHMhRwI4PD5BWafpVWWoC4USTFCCNmpK42SWAI1O3/lwg+jjC1pGmDBCKq
jjp9jQZicO9eF/EPCvn3Mgh35zCz39Osw5Gh7cD5g1sQgBIiBMMMmugWJMfkm+JYgJjpp0Dytk6+
SeaUZTBpoaR0YDE7+dIc5Alte+EueWZ9bEisuvovcdPM5kNBRdz+16nxdfNuKupEGbDc4MwynlWB
fD3LA86u+VzthLODG2UJ6OSbOC6AaDSaj1aANQJTDlx6BljSXqfl9/Kn2EMkcRicwdOdYcJ6x1N6
JwoQmSf9YFEZ1w2GDjQTo1HvzY1kVUocTj1SIZK5C2p0pI9gNY7M5CtKSC5mAx4Fh7rpOlYCOc+K
8wSUYfG6YJQeM7u4G+5CgGtVvynoJVOgDIGaRszmJxLLuVmtT4BN3OGmoBv0USvir7k1YvRMkh+K
WBINOmybub8XSXj/WDS47k2JXcVs0F10YCRtZJ/4cmJP8JD6TnW7XbULYHZEvfdbTQgGBnv/OlDC
g4wMVqknVoL9TQ6YMYhdoIy41X7Yx9AjxUNJb7bZO7u8G0/1ST32R7zy//uuc3wCsNgZ0D9a6zg7
KwVFQ8x6BkobuC0COThGUKNJSyK7nQpfoE+bVnYljLtAUhxFyiDhYFm/w58KBQbR0O7ArIR26k+W
YNx3242sJHIBeB2SCWQCkNi48ytTXX6Od4PD+C8bBMPCLrRNE7GSx1R75UdUILTSRWEr9HskLwo3
9MCMp7zoL8tncFN1LgPT/tN7uuDlsU/18yxqexXtMmcmpgyE5xhwYmXE9j6bZ3T36lrrCs5yoyGe
cbISHa1+0CBed9V6bjuFKPCYdHiWQBqF0SqTLC+DhlC30AH1ZM9Ld4pVVZQ83VzfSjLnajJMLZaL
seA9CeoqzbAc0j8JFrd5jCsR3K1QYjJlRg8R8jHe659Z/yfjvCkf/0VzjGgj2XJXKjMGEcZtUsiq
eu13KMc3tSphVDEM9/qiP7RTggG67KTU+r4bst/XF8os6QePslondz3GMUkSIsmsNsGGnFL0ubGL
IXJc24ZuJYe7FmQGpIacY43qfXWo71NG4g7wL6f8pKG1nyWhwe/nk0PoZ/cL0A3uq516EnUvbOdX
Vl/BXQwNAe0Q/Vmt8TtEx5cveZqdNm6cO80DHse+AvoFkbpuRykrsZwXpVrVRYGKTWZBWW/YE+rd
4C+fnMlrwF4v3O3NMGElj3OfZtPLSYvGJL+Lepcq4PDRzipWNg2GSyZB4Cza1Nf02Up9kWkv2pjg
aDu8bh3WKdO9FC964zBiIaZM/eCnL9fVViiUi3NpH9FBbSAU/Ox015su8fsd6ie7VnHlH/oR4O/i
fd1qEl2bvNeDXi21qap6CkuYPHaQbDKFAY22jvnCnFh5AGiWLb+Y+K2EFIvCFXMWCdgo2Two8NN/
zWzZxSPjoMjgPJM9CNGEdJWbAf2bFr1+0GqxSz7XdddAi6YKM9Aj+gQr1UlbETr89sLwiiUAaNI1
VeOOUk0nK+hUHGXjftGOxF32lxgJVmYTGscS9iJu58VX8jjvQRMtTw0KedJSGbYsx7OdysZTqsrf
NHk8anN4KJXUsLsmbG15koByWS6wzfme5rVbZnnphJJ0mxDMYsXkxwBeh6zV9nNA9o0c7q4r+qar
W30sd+p9OQOdSGIaV5v7VJkQJDbOdRGb1gK5WVMxVHRN8mDEIaWgCQUQE0ABcqcAGbj+fRoe0HZg
j1Qwx7FZUWJ54L9k8bai1zDgDkot1ovzZ4K5UD0TtAOs+RQQU3hRZJoNAq38TtS6senoVpJ5LWtV
q85lrDJBkrLwh9civBica9vWr+Rw2pWkVqArBcGt+QKgMSQtWG8Tw1zOPPE7SSiNU49MMRPdyiGN
dU60dv5tsmGIbpI9SroXUTnnH27O2+lxgYo+azO1YlgEcqcdVa/dWbfRCwjJ7+dz7BmH1p08/bn5
zhoOQn+5qIWg3LOBsoZxstXmctFKgfUqXYtDBIPLswwOHtRZndHtf4qnVoVby0UsVpcqZlZha4ub
9PZPsc48y76OObV/cZCbxna1Mi4yUXVQ4qURLob2DZUfzOQieR+hKRu3kPVlozUFQCuiYcst4wJW
CeCSAkWeQa28DzznNu1VCxbZn7OjPrU2VUXMpJu7SIFAqhKFTc8Sbl1xsmBsdtGZcZ9cyS5YY2WL
UQo2T1CcRdWWzfTXWhwXaZmtpVMSYEV/HHQEgsN414NUMHXig9WgxWfea7faWfSI3jRsa8HcViqo
v/SofTHB9TOqhEi3ZX7gMm7bPx0P0R7k8oLQ6xXnn4/eV1JfeRZXLro1AxVtspCahGg/yLVlF0jN
PWhxPIOUNqklAPRrt0Wj2vUynxUtxnzQQPex+mJYz0UZAqQCcfasP+U9RiOl7rGe5Zs6Tr2JgopD
/aH0ua3EPUoapitNxnOoGvYwlA7mVY9GRz1SjE5Xgw9qjNpTYLbgOhpB+Nzbo9U6aoKZr0n1xjCx
9QGd47VxSgvdLa3U7jX1Zuoe2np5moE2nkyDo+WWW2eJj36fX7pC9qTKXTmJD4n0Q6XdPuxqp+ty
P15GO1If1eAptc7gGLOvO8PNK/Gmr3wwMiwymYF5gXMsid3I3wLAklyXwOzGtTPjHERVSz2AB2FX
TCOxk+auMXs7pLE9CiVtRlZr9eC8AyBEq7aNcPmAgALIVADTIytb7tgwNYAqTwTjxb9ELz3RFdQ4
JwHGzMTILOxg603ugJug7Ov7drecDHdCjXe8k09h/z/mDJEVtVASUZHM4lkWqZzWyYx/4Lek2I9J
7qpjdDOY4ADIRFHMViyxFsW5hqFcqjGJTDxmdwMG1NHwcwZMh1OgrgaoM5fshmewKn7V3fBO2Fa1
lZigBmUIa0DLgzN8b7OBFawHkgnZIdq2yyOS+zvzyNDX/0entJbFHaVVUBCy9ZA1Ov1vTHhUl+Si
OvX9gvxk60YAdlq83BfyP7Mb8PGGvC2R8/JzMs+EMLHdF2sGcrWyB4OZG7av7yuQQQri380U4XqZ
3HHWXStTo4O87FAd8gfNm/Ym8q9o3VLt1B1tUV1tK+Bey+N8Ym6YrQEkG4RRKABH3eJW43RcltKr
gfPb9ublusHZNmlv28n5xMWa8qEJIa7NMietWicjgg6qreBlvSDO+Q0WNZsmpKi8TtoprID9pwIg
uRURw4oOim/L7OsR5A240n5T2kBMs+dzCFaY1pVjPIFV3ABRfn4z4FytjG/TVGvTSvo/NwDk8Tco
f+xfA86LOODc7C0APSwYfWTTgHnhXiipPJd1Hges2y651GhuPQ6++hvodICki3fmOXxabhkpRn8g
Z/agQA1PvODNu7f6CM47RQy4Db3YLJnDHmiZbwDSFEQq7cEAwpMsbP3evAsreZw5a6N2tqQRi1bv
A91un6Of02CHp/gImAYvvNB+lzAqavCsCxMB2+5xJZszb20bUBKVFu59VLa22s2HsLGkuy4b/d7s
vmTqgOsS7ZYyuO1m67tEzJNR68Bb1qrHOv/vOYFAvLn6Gs7qBZoy5UaPnbCsc6fvTQJ8iFEU3mx6
rpUQztRFhTzMAboy8F7E5Ofdf6apReHwpkFYieEsXJhMetQHMAiN7nVm6JOmBHisiEnjYyRFMS4N
NBzDAH4jyqHvXeFMZMkibRT4JC9uk+m26yN76ky71Cf/ugn9uG1MkknYtUSpg+fbGrKlKKIEkibl
t2L8jI3BqRBg1+lJDXO7Wr43SSzwSswqv3eCEIkBViReYA8+NPMDHjJOe70KMPWJMG1CWvok32m0
dA1yE0WDAIxwI2qDOB0NLAYBYQTqge/3UqsASNtHlfX6TgPCGsE8Z2+rkhfv6x11zW+V7lu522rI
yYHs9qtgfz+WQJh41nmBipL5AY2zyDHwh3Sb5Q9h84ki6HC6OHpRezCgBJOJF3iEYZSSGNXjaA2F
qyVhe1NJpWeSGTkHvH6OahbETqwZX0qCDiur9EKJnLpeuyStSp26jvYgV0EteXxUW/OuLdrsNpH7
W6lQbqeF7Ipp/CaH8adhVr1Mqp7JDMDvevRiq3psi+YcEKDXhC2yk8giuUuuK4cmbjAfr1SfaSj9
MHIZhWIAitqWVXyy0kByglFGFwAJgKCftNjRqfdAn5DbcZ5eIhmANMpwyMzwkE/BJcjbr2XUHPNF
/tr3xos+BveGVqu2Pst4KqvauVzkXWzSG4OqD20/PkRTehfIySWXx/NY66BrKJ5ys7vUbXKYQ+kc
wrQ5xdCCTGZRMMSwNKbTRPF+KSq85dBgvTeGQrcLY6jtOo8OZU3PkaGbdogOEu/68aof7QGOF/8Z
qLSAOADAwXvtMo04SDvw7/qIQOL4MCAX0HxtXPMV4YDVvANADqARk1VGp535qwVu6IyCG92LmeU+
ehx8i8nwtMGKQj80o44YiexHZbSAJWNgdKQdT1nVnsxGfe5MpwsKQWy0aaRW4jgnQ8KhJlkBcUmn
poDfIHYUo0sZHUDaIqh1fwz03q+M8yBxFC4DMbHLk/6rx1ROLXz4fIwOIAE2CehYoM/80Hc2DSoy
DuVk4UEwesXgEMA1FHvWuqsbduoLA75Ns7CSx0Uj6Vx32ZBDHjTL9ItEtWypTNrP0jgFfjTWoduU
6pHGS+I2SRaiGUU4qLMRdL5fMxehdHJEl7DDrsqkALekMTeeVqoPg4yENRkyw5aK5m6supzlW3Zm
bTzKoYISrjk+tDMVNXhtai9IDHAEGqMn4ex0Os2aHAXYEUtvH9NCfjQwHNw00i4LaiCgTj+u39yN
GImt/m95fM+aVShowusgL6Sp8WAGTXFsQzrZWpn1Oyrn4yGMG90m4RR7IdINqJpYmE5vzMxVawm1
uHq56zUq8McbhTj2WRYlsCf44RuhlGwM8ryaLb+QzHNjNtVdFilfO9rugWJ5GkMgWygAk2zSGAAi
5lcj6tCElgSPY1OhWaC6a3Ny3+VTbltGMN3Gk/rNMIvRvr55my4cc9yGaWHWFSxm761esgyS0TaK
5XfUcBKUjYLEn8pzM5l2m8+2IZov2bSyK3nMFK2ygVSbp2nGQI+vI3M8WraCBhNx/mrTyqykcLFd
M3e06AtIydP6xmzLl7kdPl/fuC0Rhkx01t5KDJPnQ+oTsMyBucECVcepVB414DtcF7CRlqaw87hC
aF0BNTWfLMrLvJ+CWraQGQv34+CyGKdvPcaXi5oQkmO76wI3V4SHnQGSCPA4vBqZ1dFE2SLpbUIs
v5p/jcE3ucnd6wI2zRS4Tf6WwL5gJUFpElOrAXaO1yOo49x4BktE4JIzM84ysn+eaElbjm0tkNNu
qQQNTVpqll/m+0k5amroBHpnF50gNtx4g+OsVivj1FoZke+KewhSZf04ZGBzq7LEk5bSb4rZmYA3
hvnT7Nz36b4okjtzHAQu/B/2FubWMoC9LPNZgKxSVLNu8QWj6bRec6hDm6HmdDZSq6r/r9jrtjyt
Qd5Ecp6vKgajzhuIlPbFId2j99kju9ENkJCKhW3sW4ZjLYxzcYEh9WZc6AjP8sGRmqfYHNxEBC+1
fQXeVsQpaG+lScc4qPygvVnwwhjaX//TFXiTwGnkYpBItgrsGQOAA6qt3Y5n6i4D0LOIA8rg/dKL
dHMrQFnvHKebE0nbGdkcy6eIVJzOpM9w/pee6p8GSg0b717wziqZZBsROIzBXi249lvhAGwKmIQN
PN6w9Pe3fpzLvF3ADe4P+gxYZN/qIjuUAZRawx2Lu8u3z/BvcTzGRF5pJpo1IA5E2n8qbGjkUuzI
t/DAuFg7ekqBAn79WLftzJtM7u0Ql8HYyyNONfo/1q5rOXJcyX4RI0ADEnylKStVybdaL4y2NKAF
Qfv1e6iJHVVTvMW5sxsT3S/qUTKBRALpzum/6CGKMnXrdpnuhqsI1cvH4EPS7MzJNge2AeoLm0h2
jlDR/BEcCAK56/osexNDxS2AXiLG3kPxC0892mk5GDGbYl2ff5vKBxMgqsW+8D0yp7tmFwW7/6PI
WQqY2I2u12CJ3gz3EmMqGNbH2J3xaDoT5Mo6N/OiVYJ4GmQ+Nlo9Ps1EFxjfTScNycEeHgt6CpT7
anxRzZWAZ/kavxA0O35llim0byGIlvdiH7xMXhkIBPYjKCgP5XatUrCm1/Tzi51jcuhabVrGNMIs
pq3ttLD+GhpA3TIi7tlx8e9M5WMhZ/uWgXegyGMIxMUjPbFPE3ScTfDLmoKLZ7zF/PXKafsP1vkh
cuZR8iwSeqdCZOmBkOEwQSBiPnOT7UPX3P2rhDNu948tnOMfR8g54dRhC6ObfK9D2nA3dYPr79LW
Ki/Tx8+TapfCZr6Eh3BeioSw6dk3YfG8z/GuIp4vuqwLnWaOpOcoUdIOaxiE9K5Jp5xU/xjLZgM6
3jVQ10WXfCFrdndHRRpkdgWVuvqbNYKIIVkLY9ZOmT27uceqzQKUOxFz7ti231dby+8PnTeN9awX
Hdf0mV3icWSPkRTQp+AF0lNJc07xqLvuDxfoY2B0gCxHXsZA0808HzUmSqLWBDG9YFLfkU59i/UE
Y/K98LKuPNGC0R2ztOdRBQuYoFLurIR0nlHqwg0U8P+VgXLMqsjlcbrXcn4c7Br8S+OeIUOoWcmD
GQIOGYMAwGUXt1Wc3nDZeteVWN4WUMigsQYUtSCS/tMbgQQq5XoxQgkr3AklhKOtbyJKQq/LjVdM
Yv1mwjjkapFtWWpSj5BhAAuOseYV/8OHMHzKRCyLNN+fH0LDIScVOBw2shgKJ9WLnUnR42Hq1Z6M
xMcD5YCcG8b/q/oHa2XgCLSzC1KkDysrsvgaQ4DLLAPY7eQ9DXnhn+0gEkGTIjRFIPKt7zALnZvx
t2ZsvnRaWDh9ZBWu1IvSkRkljtbTu+sfsFDCg11hlkLDy33qU5sdxqZuSN4ypCUI2CyCEXZiDq2T
huLY6V0A+CRMA1t69bUGAdwGUMV3Zt6gibipcxdzpLYrus4DKOlPTASoDo01TJXayh7j1W9mUnmM
cdSERsVTm2BtmmPx7WMBrAFELwSj4jNj4nFM7STSED4aR6I8Ys4gMLfXV2dFxDyVBJjOoIqnKKo0
RpRsa6dG77Zi5M51MYvJZtMC3xFyB8iMz3NDMhFANLDeH4xK41RRhyrU8BZG+kFX+TYvAMleqPtB
KE5vTaxC9qkY+zc0URoOzUmKBieAww2pfWsOgMsojWPQY1zTBhGgUjG/YPZv2o4SaD0APLLDtRa2
xSvq4utnV76ahGEiprtjzEpwjxXGC1NjgQYqtFpFI9CcLDVwxiwCylvLH68v3XKobdlwjACcRNPD
zPnatpRlBwAHpCmqr7lh7YOiipHcy6TTgZ6+0iMv6skTSN7dEFXSNmRrXzBdjZ9uaIYuZPD0qqAq
m50gU81NI88RJcZmCgywrv8RZyqQKYzQr4Lcoxp6itRSOuCSj1x4ASALoGkyWM2nLF5DF98xv/PU
loZmiO/QrWTDQ/1nY9tr/bSLz4QLGbPVRmoKhZEpXrXHn5EVO0S8xTYyhWvc84sHD6likImBZBOY
7H/657rLlFITCFLLLvV5MuxIVO5Ca1ypIb5jhXzaOzz40cHAVBQtZ3uH41xGQWcjsKnonsUJc6Oi
9BXkxl1gXdlIePZenmu7XjFAjyVHy88s+0uFASQ3SkF0oRSHKDSIayZNgb78wfRLoT/biSmRzJXc
pWGCJkdiPCea+YCMmt9HgBkcQ/FCrMqvzfxokcKhyrin2ghGuELrVu7cpcOJwgfmFFSNoeYw85Jx
Dvr2pMBK1lXynfTpLVh695REfpW2OyWqnmjAv1Ml+Hb9XC5t4IXYedc8Hqx61kgEpr19oOOR1Vuz
WnkSLYpQTRvlX0pgKrO9C5QYVOeZAhuJc6eO9qXUnTZasZDF5dN0gF/ASuxPXHQyBeVAFMUBli/2
GrVxogzpA1RORPuQJ3fjsDPRJ3p97SZ/OTdK60PmPGWRprGsxhal+zTF9DDXvqe824D8ZGM31Xko
ULRq+cpFt+hGL2XOwgyLNlaodtCzsJWnUGbEzeLYK2T6Q6uKGwB07GrWPiei98ws3PI4q1fuwDWl
Jy978RAy+hFs3QU+IIssPMbIloNu0+nqcWvmxDetHk3YXNtdX+nFWpGl4T8yBf24BP6UOua0GHUF
Uod7c0tGdJwmmwlexxrc3EHR/DberAV0y4p+iJx+fqEoZ02hEhUiZclu8fRy1abYltaNlhKMKoGA
4vW6jovH5ELFmQPAODwgD6Mk2CTVuc1fat2P9ZWTuLaM73A7FzqlPJvSpJAhPOKqLcCSgv24RUyM
5tmfkZ+6KwPgiyH/xb7NoyE8oqJIqhBo74wDP1Zu4U5B+Dsq7j8J+Sfz/3wk/96091nRCwUDg6Bq
N23aX/Liw3ia0gst6DFWG/gmv3VN1syvmVFikA7tB7BJqzuywwiGJbZHTnjCiq0yULmsta9OVn5N
4uzloOQK0ZICq6mUit8lyNpHo1/a1VZV6KYYrZUc2LJP/VjMyWIvFjOUEe1B5oRy+FB4tdU6LL2T
w3fKzrF9LOkrkgNr9rJ4CMDUTUwbXR2gFf1TpCUx7RGlKdw46BrQnysaJ91MIOQEAHrOabwF+sW/
agVAz9vfQmepPlHYvcnA9giAqXQb8PZ73LDNqOpOZ/X7NqCHkmlPltI+lmG/diIXjUg3wISJxnLD
ojMj6rs+nFKNqEBtyz1agI7xbb2BX8NAuABBQ//1upN5P3CfTOhC3syE9K6ndjvgzuLo92SAGglB
3LID0Rtx1OM0ajq6PYYjCqd4mhojyUP7K18H4Fn0rTpCETAi4TU+dwuJospcjOF0TBnmB4zn8od2
QDeoOmX8PepXw2aql6KvaJ0QZelpbF3Inl1gY52lqg5iWQAtpyrqfbxB4CvuVV4FjtKtthNMC/p5
wT9UnW2wlJwltgFV/xqjIw1QG9DJHwOsYVKR7aKDmq8c3MXlRW+fauCdj79mV0lRawVtJy8IgrJN
zFon0ZhjaZiaKF+M4cHOVuQt+qUPefNEayH6jLfTkrK4HdyaRA9xmn3vaJcCNkc5cTX4ft2MF/NC
FirsaKCGfto8HdOWuWbHFiRGLXlhrUDMbXq20B5TKoCEEX+3eeNrNt/wWoLwVxZfq8xYQ29cTAdc
fsXMcWgjCcdeg4PU2+QWL1urtrw02leN5dhcumAlOY5B8lPkv9IW88YqcK2SYtoUh7do1gPbBdVO
Y/GGDJ8MblKcwSC4DTMgFg65AyvdXF+1RVO8WLTZIyoMVT2ikz8Xgrtt9Zuu1dMXj9aFgNmTSY9z
XnHJp13pNxyVXsx4uKOeHsGAtOY4p2P66VxdyJrZOI2LYhhaKPPXTT/uQCQEZvXA+Sd3/aJimAxD
BQYmB8CjP68lYbaFCowJNOmCj9Psn3Udb8Buy2XlXd+ixfvvQtDMPfcy1qTJcRXRuHaZvimr77H5
32O4MNw0H9rMLlkklQNNVaCNirSlG2TBaWwQG1/XZDlSuZAyOxyG1WB5JmNIsqfE/q5k55TeqNVr
mT4HVedYkh2U6qSnKwHtopFfiJ0ZeVtGIskFlFPK+zF85jpfUWx5i9DdifS++XmyVWVtTFiK7mmb
VodCABYiENvcZPvr67esx99i5inNMDJTw6ohJlJPWoBnc2quKLL8OKcfImaxpEiDUgM1WDCVADH9
v0lzdypc9RYgEkY/LzGOvNbZsxyBXMic3b5qiukGEKXDwJ2/QOSUAIXVpgV2Y+ept8PErNC8XF/K
lR2bJ/6EbKMmjSBzYI+tTZGrLZ1OW8M6WNuw2dEN22LgZQkpqqm4QH3AkOqaz1tUxEJfMbomVRNh
8J9uKKtDxVLU98di5xNy1m/UXbBHxnLDfoxwTJv80O1WMcwWFcMdi7IW1T9PP4KpiGo10m8IGjuX
bcXd1FXdOlt1C+q6c7xZg2dclAe6PIoWOgNkvTPProUsSqse8sIgvGd1fiTp83WDWJaABgK0tYBK
0pr5CFxRVPIEr4eEfRtBhTOEg39dwtKLCOnXieFexdTD/AWWScZpLguYedaiWRJTzP1GrVCXyL8O
a3zyS1ZxIWv++kJVsQvx7Ak2ZlRu7Io7VPyUnb2i0aK3uBQzM766YHoeBlDJvG09DXQ2/20X4KKv
YGDX0bCGU1/97NblhUx4RipkYDx1Y34jLw34fPSt/tu40UAjVLrVyrNyyS4uBU4/vwh4u0DX4rKC
wEDnPo87z2K2c90wFjdrivMIsFUBBjozPSVWshz0DHgqazkKSDGIM9/q9vd1IYt6XAiZvcNappRq
pEAP5AgJ2RTBWnlhUQCiN7SHWRY69me2oJlDwYSU8Kiiu1f06L7jfA28ZymIQQftVOtE9Vefd+qm
CTjRLavF47rfJJ1wsvZ3mt2k5n3CBxfDJ7vra7a4MR/irKkAfLH3ikQ5NaAQ1wQnKxjRHhC5Mv03
BnYhZLZuNDRGdG9AyDCkTlA9pWvx/QJYBDMw6ocbFk0E0xPlTzViLoOqTacneH6W9X0DlnHiM4qp
eP5mjPeia1AbvVH5azzc6uwxoy/KcNuPbMXMFwO0y++YHSUlRf+iMsUa79RU3MPBve1dZSsOHKx2
KFhf371Fg7xQe9rdi91LtSHVrB7iGF7mlvotquWKRose/ULC7Dlb97GQ2YCF7YCJzMWv0Cpu9PrF
6EbX6p/+b9rMnITMzHgYBWSBwtNh4yuvihVt/oOdYNIBc4DE1OaXbNQpmZFTBBpANQi24isimR4c
dblXU49va6T7UKgGadF6B9/yVv0teV5xEl0aGCH+2qCY5ShW55dq4l1fv2kv5rEhamj/q9x7aHJh
DUPWVTmrICKrdKcZni1yH4/bhHcrVre4isjbmWhQQekOPZd/mp1SmqrZgeJv0xzQzxb75Y8ByMg2
6AaAgm54EUUaazD3/+AdPZ3juYqoYSN1hn461Lxm5zzpUblLcxJsrMgxt6OX/gCUAebVdesfNk8t
+cdLgdO2Xqyp0mQVZpVUuGMSorvhVk0jZ7WPY9FtXEqZLWjTky6i1ggHuc33/X4E0v8/7webHpLX
1nB2pCVyZBY4yZALzX+2niGeq/5UC78Bt3Zwa71ct8nFePhStdmhxrBObCUVFnDqRpx6H/8qTUyd
j2vecMn+L0XN7n+MMPWDjCCqLk5metdjMlCCW6dJVwKSpSv6Us7spW6h7lkGORZwBHBg+31Q/LDf
jcXvQUdSWdtcX8Alv/G3MMxmzy7oxsowl1pDKToKJ21ftHClxWrxhXspYXY7283UwMlgfP+6JXZx
AQGLB2wxG7XNOS6DHGMZlUCVwgQn6M1fmXXKjHvQiHgFe8uU1+sLuHiCL4Rpf55gW6ZRLHIj2JRA
ze2tTWliGuP+uoxFy7uQMXNLaZmIJpksQh+qw0BKdNXUfp5xP0dB7LqoRXu4EDVzSAyjf+isnNRR
pNNmlauilei6iKU7H9OQf2/PzBuRUR97VkIbW7wO5DVQHgsDaDEZ9QATdV3U2uZMC3vhXrk6RBmg
TqfnJ9lUKKQHwPss1kLrZSd0odHMCWFeO6Qxg0YaHN6BAL0sQ5eTh/EKjEP/q4bvy/Wb+SGzjlTk
saCUXh86AZAfSRxTHpPwhwTXsQIsDFC30RejYK6ZOyqSkdcXdc0aZ/6pGcI27PvJREbDT8J4U2bW
QYHQhKZrg1zT6fl0mXys7LwZpFZY2OGF8Jd750AZuaxzrzn4xZvrQtjMU9VFnwg2QlgoNlV+yJI7
CgR9Qr/U2ZnT0Mlkv3IUlp3jhciZ9+iivOF8Ogu1D67o47gDlpvzjmXk2qFLkLejyffr27f8GmAq
RTodE5ufkCMCSoStxeiJsjWZbEslfqtY/NjQZmsW5gvnRuaJJthJI/4a8eAgNXFsCrHyFYt+hgHL
0MBMsP4JP0JE5dBYAbrGszDwGTLXFf21oufkFT/ZzoWI2eFvzSGTqf4+O6DjQOD1GHjS0fO7HqAF
oNve2dHaXTdt1zWRM0eQ1yTJAxsipwosBw4W2Jz2YJ0F9E/srbmdxSVE6zR6f7GKyHr86dwAsGFZ
rEBGr5kCpkcZvFxfwMVz/vH75xkw2YPEXJ26g0A4oHm6YvqqKTdjG/yU6rhiDksuFK+P6d2NEMNC
XupPZew2yzoOiuv/pxaTP2TNHGhqmB0QjLBwVavv24GigNiQB2LrP3taBF7bk8HrJegOwEmVxcl3
yZS7LkXBKDb0tebnpcF4fAx634GkAgipecgRR21mpBF6MD3jloIFeniJ7S8TVjXAHlNUtU0vCyQI
UmzwWawDNiwVWykBfAygjLD8nwAiClKCcZBi3UU2Dm7WmIE7JDmImos28GmNqCTIo9LPE6N2Sl48
2mVwQxPq2XZ33+XRE2YanpqqchJVObOS3mLsAvzvsjS9oum4l7Q6npVJdEfR/CFs2x/V1dHwhUse
KmDAHXZjoWt2ZjrAS7RNQLTATt9AeXKo3QpQ/MDA6ibMxJ1ERnP97K3JnJmQjGomwxgy1fFES9vB
yIRPQadw/QSuSZmdcE1pSBROnUmDTL4a2bBVMX7gZFGz0mmw4EnQQ6pZE0WNan3CPYjtFkDZAeTQ
tsk27ZjccaVZwz5dPuIXUmb+OCU2G8cEa9ba4DRrUBNTH2ovvpsAelcrYgue+A+VZkaRC57RVpmE
oQSHDph0k8Znw2k81Se7pntZc8bvCZaZ6/9D4MwiQCGSx3GI7EhzYNv4iKbfG/0QHNfD0KX0yB+S
ZlahCq2Ikx6q1Wki/axuT2EkAX7YnbgRPYJGgG0L2u0NrXmoakD3kvKbQcqTIfiL0apuXdubSh32
1011CY8KX4WcF5rMkIOflwOHAlUFLcBXKbspc9I/lj/6zejZG3XHJmwgDjDIf1T8XDRevGUsuE9w
5s0z2sagamTMUEEJEx1MTqV+UgcgMa+ot/CYoMDawuKB4EzFLPCf95My1EqWBdheghSKSn0TQMXa
XvoWovN/O1b3h8CZPek6z6p0SiXWwIFUQOqOXtnrOi0v3IdKMzsKZYgB2KltlYdPNP+VGSt5jMXf
j+kFcIXCsbB50px2cV0PWo5Ck6V6Vho6Fubwrquw7FMuZEzfcBHgpSptyj7GKgW3+R6koLvhPHWm
CjffrnWmamv6TN76QlZsBFEyYnpz04kx8ROD3tk9Vx0rtO60ppG7JjeFW5eYm4gy0EAhNHuQQv4Q
jd27ObGzx3zo/CqmPuh3DlrUnEpUe1yMeTwLu7pv0VZRY1xJGAjieNiuGfCiQ8QJpRpGIQyEHH9+
fVYZWiUGFNIvZ0LVd2Kj9ZnQxYvrQ9g8Gy0LMeRggYczHAHfUzWuGgm3KNeKWWtiZgFbI5R+0CR0
Yuwu6a19g3FBxdb8FSNbPPsX2kxLe7HxhjSynDJo07mWE+/S/HZiLfamUeRB4vJKXY2vIBZP7uTT
bXIhcvqkC5HA7DJbfawQYxvgisx2NPgeGz+CqvCo8mNFvWmVrsmanaE8rdJGTFX1/z6FurZh088v
1AKijpY3mUAJIfCDKnKU/rfgvXddoTUhs3eGXgvTKhpYxRgTV0dCvXQKe2UwZvK+19Zsdh2oGh7J
RQEZWcG9oho8o7rtJMhJMDg8QXbLtQGRhWAMoEd/H993SryLlbNHzIMVLQyiraMdqQzdGWh8smLl
nBnZ9voCTq7gs3LAzkTREwwj80YOZvaCKzaq6TS/zbSb2vzSGyjdjlsJHDGl2AbNz+sCl904/ZA4
u+wUu++B7gSJw3ZCMBh36mkaZ1Bv1wcMlhfyQ9TMD/I6zM26hQmaSLCgiivJ97zDQFO3cvutLOIc
+hhgZ+iN0iBHCVJ0nX5RQCfS7avsDLizItxG6toLdNns/1Zsjnk0DFZQZAa6B6j9LWyfCuWWrFXz
1/aJzTyhFtpgHZ9aObqYAQQ7sxzEyr5tKl4dlEjlbIxKODpD7xTeLfx1xUqW/TDyHQbur6l55U/v
Udsm4DgDLCnGGCZwDfWJA1uDu5gnHf0JyWbtyv8P+n5InLkSZWxTI01gl0jslntyO3GHqu17Yncd
n2t5Az+EzXxK3PcJIZN6JH8JmGeqX1Z7lReN35x6ZPBmwszX7FpR8sQK8qn7g8iN2r00JSaWMydp
1mxxORq6EDS7UxoTUky7g39MA8dWv2f9udfu4krfWOQUqbVPs25TsNG9biKLS3ghdmYhhmhDJQd7
92YwS6ccAHqp3ZSYXb0uZSmDikBARag8xRuf0Cimnxjt0P91Y/63ECiLe3YhbHbm+BiLgo4QJrv4
mQECo+D5jvdsH3bGyvIt3moMle/3vsRPuBBanlp6pqEYGGDUE9iYVTQ4BrutctVR1EeWPa2s4+LL
A918oLpHBvgT/ENYqTUr6n+V9Fu0jAtRs5McN4pQJYEoUyt8CfhpnbbAEdH211Wa7Hp+daqIEU2D
YBb88zx+PSo9sqSw+77YGr3qBu2aF1wTMdOkKAJmIR8PL1i6ja9vVIf3746pv299jL7Qf1BzWrrM
LtWauaZyoD0AOOAH01LxctOntPOb7BBKJNuELyl36mDFONCWOv3WT4sJxC0DuBxAWp9jPo4xvEjW
QarQzWOjBA+MYQ42Y8nBFvymRzJak+Ne4emvJFR8xMtvPCy9hI+3WtrsTWl6odZtCWmA9mQ9aRag
3cImuEcodi7K4ZBZ4qBzeavZ0TlUa7c16D6W+qkwle2gFJWT8/GeGnyf0uBIKHUbw/TyOLzVtWbH
ksdel3tinbqhPRZZFW9BDbyvR4l/x+LYxYBS6qa0OWVka/PYQe7XS6fB2qjYGJHqokK964NhkyTU
783c7ZME8/YcXGrRl8B4Rmj5QkX8tSzMx6oQfjlV+gyNOqLstm2g+cOgHdPuKxigDrQsEicfSrA5
wEtkndN3kacnoKdQOt8kzcYIJgqek1lg+nVEy4JkAOhMwctT2sG+IuFBY72bpYDzT+6pDe4hM7Fe
wqZ9a2r5bPbMMcdkn4bkYGb1C5WoP7fJjyA2e7AUgWVAARBKpGAeKh0ewFjZgG0vxp/Wl7J3i+Ib
TWLA+eXF1wn9zgkrfmfaxUapB78fB7+1rfsJx6QvtT1l4c5Ikseg4b5UsjtTw9RnHoGYLNrZurLt
uTholhgc9FR7PRUPiYW0fDXh5Fja8Jq1ma915bE1hGsOeyOLXJQP8TDPtmjXOgqboPzzrbQBQKkm
hVcNz7Y0tn1wYqxArkwFJa66z6cJommSyELlNLUi7hJE5Aa1twpTnyLkMIZmPCgC9bryuxUBVNkc
mOYECbGcPGToRh6VtyK5t3qCUeDI2GnAFI77c9mdbWI6YIj1WvYFFI1eFyIw1gxHbVsvleMu7zUX
GfrDOKAVU09dJLSeAh3cvOrJbn+C3/ZBTeydntMjsWsnqLdJyRzD+G2No6vCtOokc2kTO5G4SeLn
jLwkEUVTXffUAvM+IdKRCUCgiXwwyY0qqs0Qla6Gf9/Ue6MARIKteGm/QXpx0+KcWQCzMaLyGNTf
9ASMRy33q+anUoIoxOQ+cHOc2EJRDZDcdkq3JH3h6nPTIC7pnjrACncMZNjGM4VJpyBNIbgsUUI1
BPLk0UOdSNwoIJNN1LPW85u4uK0q05PA6Szr1Mn6r5yNO0yKO7bON2r9JuM6dEikuHT4PjYqChVf
pd56SlqDMrXYiBhJ5DDblgbgelC/1HnpWoX6IKNvwjT2DXazr4E6avXAyX+d9hO4oZvAZAejon4r
hWemqGodgGrvR4bpN2rnEdme9MrYk/A11wi6ijVHDV9aBhrY3nB5/iISAoSiU5vFN3mQuiQBJXb6
Y7D1G1bBKbfk2S40V1U6j7Mej2PV5Up9T6Lfaa27yBZ7AYuPRmJ6YLXcyIH6zBYeyjGuXd4gXeOz
KPHzUDvUNPF1c1t0xqYx8pMNQlgOOCERqY5AopON1ivuI6cVE6gk6JUVskss7gh5GxPwJgK+vcOm
VcOxqN/wMvSqGsDTxk9Gkz23ftR6IN04zbdgEnfEMLrZ8LMU2J7E8qKoc4AkBmQt7oEhe2txEJBl
pzQCaj1o4czmNcMMzViOjo4GRw2EQz2g+y2JuRMDKfci37bt6NWicRtuO+jy2Ohhso2DB1uMbmwr
GRBUSOWI9LmaQPeVGr+yBf3T4FI180M40BgoCG2OGVaYW0LUrQlHZUe3qTLeJLl0Bk2ccDn5Hfoq
yxqIoQDwCvo71NM8hVQ+uj1dq2k22JYgupdW7lb43WFxp1gPegF4T1HvB6ae8+5VawvfpOeoGx+Q
vHJhVDi3Ek9X4qCv0m+gV05QZu06V+TZxrK+NeK5ocotq0qvi02vRDqjDH63iOv6sDuKNHVi1nuc
JK6e5G4bZN5IknNuv8HhfUW7yCnRNOB89Td6q5yRtgtBlwA+2vF3zU5BGPkZFy5pn6yycsLRdHlV
++nwxcSuM+DSs3R0CbVOJUZigJfhFNkR0GuOlQsHmTCvkca+xJqRFiWIRt9p6dlouKdpd2WtHHL9
mPbxmVfGptDUjSjbbQc6Dj2jALfk5EEN5EHtxMZMA1frf9W5cbTxji8FIGH0O0s34O4RPIfVgWq4
SPL4PmdfgwS3i/0YW8BW1/0SoJ/CeiFx+lqMrHVZFgAMsSgAsIXmV3OTidBXORa4S3Y86++5VqIX
PQMCrL5hIT1gYzsbt5d2K0H32ralHxvHvvohI1wl6LzLhtuo+9En9ItZPVU4IYr9FitvRnmsK/Mc
dPVzmuATbelYuFhVC/C1JPVqTjxMHHq9tos74eodMGo4UG+qCL97D0Dxl2qUW0Who1P3uc+4ujNE
9GoltT/CJWKIxqlC5TDEzBFN5mGEx0sT4pl4c9kPaINxdYnaVvLCcfGmrHDGjm3zEaQtdg/I5WbX
8KcS8kr0i7eB7fAowT/pHdphvMT4pTX7WIPOhpLAFlSPN2Ty/Xpuf+d1+iOEc6qpCYIfuTHS85BD
Dw5iOP4zKPKjApSpqLsf5I/MHr5gFxDsvZEaPcfwj1FQu8QE93Bk7ghr39Rg28nhqA2mYwq4OKV5
buo7HSWyLLlJYzjx5guGLXwcFTv5bRf3mmXherf8oYyctvgiJfg14azz8qEOusJpB1CapfgdvZ/b
5VsTZ/tgsFxL4zfdGLvSxFrZxjdT/DS633bc3Db6G1p/9+GIAfmGIg/43R6EMwYplqi+D0LujsDt
cjTUkStgf1Xtuew5XJzwudXvkI71YcB7JcBkm7zTatSWk/6YmqZrNjvRxVtdKGfQc27yRr513TnS
NAfIgl5b2F4OaptShl4dlzhFtUPt3EMPjpvEN1bSe1X8xswcJRdg5GPHJMucsb5pgQOnk29df2sR
/dCCuUP/UhmAGhS1r4/AMSrgxtNsK3ryxtk5B0SOUuKx1gnQoNmHwNwFqe5V6NSyu980RU08Cvcj
emKNLjpNz8PeftLsxEGox/F/PgdB65fsZcD+teiFN5B/CDUFi31P9AjpRc1pusqlCd/baFZoqfSr
kp9S65xm6HXR202cJw8ZHCePKq8VkR+Ur3n/ilk6p5G/mN3gvSmcOHg04LQjI3OzMHSzTveGDjQe
0Qu1mc+LN5rp20Ekbiy/6v19pd6PXe0Xarln7Q1JcKkgQBxpttMj+7XLrW3ParcA5CKR+Z1dCFct
X4POOgBP+VYRFM6P/zbHL0bEnBi+BCX0Gy0Tj71WekPW4JR+0TvdR9/ORgnPAc59jBdS3OGJl+O0
ZvlO0+JtBqQYa0Thk42OXf1MgTBsghcl1tke8/F+I6FMvulKhiswAuijYeA2GX3eCX8ACEOqqKUr
c7y+kPxQgxsQiOBM65jZwFcpI+AiBwxsxrT1VPD4BDzx+nJnwX9oWrWhgb6tNdMt68a1mQHMK7El
rN8SENBRgtG6cluaiYcHhaukYlMTPCmV0I+qhyipgaA4Oo2WHA31bTAwBtUb5zB87ICvGAya1yXp
S1sgM8KOnWy3BencoKnwrAlxFlJc+/ojCtpeQNM9AP1vAFAymbJXZud20H+GyYMa2vuRvibdOchM
t+k1p8gjpzNfmCLRxolONpE+dKa6bcJzHzwEWuJ3UjqEv2Y6ms4q26/Cs2b2LwHRAcoOthcALkVl
7GkD+TnWCCHQDVJmdDtyeFT2u8pMJzQ6PxvDrW3EjgqJwspxJogvTHmblaPHzNKzlVOmgK3UAqNs
RG/M7kTb2q3bYRvx+DwOBp5xnRsXz2bdH+1mp5q92w87Rdhukt9MMyc8+tqooTdG515qPoqWPh/p
USq/aHcy8sFJdMXRmz14S93/Yek8duTGliD6RQTozZa+fLU3G0JqSbSX3n/9OzV4C2EwGmm6iiZv
ZkRkxL7/EQDwRnWfxY1HJBBzGuMPGLHP59ezHmtS62sY/+564TrtTJ234klPI0n+t8ym18lPW33Z
Od5043sWtMHFH73QfIz9vHyXeNonf6GaNCJ5Ukj/s3LnsuWfxl56hTN6NW95JetneUMv05fP6rQc
Fzxe9EQOMkl7zkR+fAw+TVuEavdSTeM9pVfbeZ1IbpV5+iVpp/nvPPwnghrN1a7GCfWhlKNpXf1G
nT+b1vHqVHeLmo9SZN/L3rjTnB6NJMoreyKy5tNIe0ISyjc71QNc636MTP9bqeZRzX+l3JU1lTlo
fxLtVNfPevWhFo5vdnmYNh91TTbf1Ow4W97UJLvjHBWsCeOq08V5jQaobSQvM15GvfvpFpKNrPF3
a92LnpuL2bFk1bG9je/75ripVLlGc6jK/mnLl6hT76L/zWhwmlZei0ynQcT+1ixmbyouhjx6+DNc
jFmAYdDWG1LlsW/iSt308Vg4MVPH78fCz+XlnI7GCTm0Lwkl2JKByWVyV327OrW2uU6f9u7YWj+5
Tg+GD4+fGoU/mHNkDXe9Z2jNmd1E2pzSvQ7MTPf3TTptEkdXZtyNfSPttIea2v5k6/eAlR1mvX4t
hkOn29C3cWtqr/OAwWOvelsXNosRyM7uGll97cbXrbPcUbLpJb/zZLhnTAKbtuBK8UdMZaiZSALl
/JRaD0Z/4o143NuqUC4jvEqft0SUbc1tXqeJ3r53s1LBqjpJ7obGzNLaeSBparyJ2k3bH+5WthWu
6ix9XHe8Nxi6DorAUPhpqO5NJ3XMziOB23skSilUWq6CjgGQuNamERXp/mTl/aFp50BXxsuqlp+9
ca6xvd2dp7yoXg0n+6XuLYvd2fsu1h8q7V+t58vM5X7QrfGvJCRfjM97+elQG+uWaWEsAF6H0vJ4
dG9pm/qr+WUyBe2F4ppdF0jdYUgyfzSdr2QeDxh8bARmj/PMvGi85sL2bOVZ5SyY17dRO/SphGqA
zTBVvoiMk5EPP1J/y7oMdDM5pubwLrOcI6MkL3DcVsRlZMZuM2pwL679gBkl3ayKnLfw6sn4WI2r
WVOcewUYK/e2lZ3r3Xxy8g+RN5HdNaEhd1E6X9I9+U5T09u2zzRV3Zasmd5+W1vzhCcfJW7yS4qI
Nb2tnE6KU7lS2nn7FA9ydc0sVrg5BjYNSbtxSWk8GmmrfHmVz804HxWOb0l5L6YstsR+nztsrSXV
zVszGJY20GZsSo3Jk9oZmw9SzZje5qTyK5H6jiVCk6s1Z78f+R2ZclIHVsrEaUkeJ9KnDISgpvnL
oJlXOxOLBxXqljYOut3e/NmL6Z+Zjkdzaq/VXN70xbaecsPqeBafUtMKwHyOzJnMUKj+sQI51XYR
58xAk2NxqpmRleB5W9PzONpBasyzk5rhJGUHowTt6XIvK8iD3gX9QfeN2WjrA7xmblkp+BNKNBdp
nDJbGnn72sl0deBW2oAqYirm7zH9Pdh1ZHD2ujq5lUX3uWkkWfLpxtr0KqxoAFp+hs6wQeaY4J3u
Z2P80K3LPPcvqrmbfrKvf5NlDqzszdFrb8pWd5fKcKepaqTlvG52WCR/Ra3eHj2Rpn7rNDH59tEz
wloz7kELwIUzBvUic3K2nW902O9v5kUlW3aXAfTa0U97/Vnp7BZsYj1Yaeb39nZS1GR25TqPkvRK
6AKqkNVVE+lnNrlzvfmqArCApNFekhxQgcUNw0XIn6O8eWap8fTc6serPtiuPRSBPdGNJQaTXyl9
KfmBzXp3Va7jgNWj0rhLztsuN2FrJ/w2YX+L7M7OPV01TxaHdRG3XsqDsXyxpjbEBzsuSzu2p0/e
BECn3ueU4oj71+M8Lde6Ww9L8OjBjCpawVb+A5Y44sf8YJjmxVEPalad8+1eNyr1SW/IIuhUwxsZ
4tXSvpBS62aVdR0BuOY/ompf8umzn/OTZl4eb8eu5Cv99HVX1aCjPmlbFQ/NHG8JjX9rxqZYLXRU
yRNhd/XDoMVZgYCgimb+8iaP71qbfRUc+qaaY/irFgyAC2HnKZgU9ukL9oEvrbb5mb15PQWumTa3
l7fIBH2qol0+G+ZXN6PEZrRZw5rDe2p+6/lvoayeah+1ffQa0w6rZsOW9rx0FQfu7q62gvt7Q7/1
plhvmEgHHULhXHkGg/aUMRy0CbFZ6hkZtsSDQRppcnGY/qxmcXVKcLMfu+WTa9mMU8Cz+mfTW9qn
iYImyLafbA/N6qkWuVeM6aHbpVM9zVE3jciOd3/KqoOe6l4NqrAx6SiLAdDDQ1EZ8Vr9SigRQHa+
IIbcNHKIGsk3+SAyhcgZT1PaP/HVR1ncxfY57ATw1HG1trARC1PN/GImr8m048Sm+MYUE5FAGtvo
sYDuFjPHblPxBgK8JFmojUuoZT+KzVuEByhoilszpvdyGQzqtW9utfVdNrhcMxF2yXkirbE/Nnnm
210W7rt6XOQqAmtxx0nzqGyeZZwM64/lTLdZ1b2tP89trMMjTIyTU/461EdtK2JJ0eMkVw7/gV4r
Q9vwsmh2IKGJ83OpOC3COPNWgbCEpSLO2UJcWDYWOc9NRWv3JvXXcnivODL29bI65QFEBQkDtjVO
+bmXvwomoFEll/Om6cyQ8xPENrcu90EKgrnkWMfiswIFlJY5lMofvQRgAwNaxHc6D4B7q5fDgRQy
9aL5KUcj3HVxII8TfMMOVf1pr8VZ2p/VGWhaHRu3kFbHpV1YVCPskzwwtN8krV1wPwqGQZzn9KqL
FLXKzapXf635EFxl1gsDKf1OzNGbc2Kt938rv0Oqsrts5Kr0Gp2vfkXl6grzzTCHp1GL9kl6A4P3
M8ZPwctpf+Qmr82aX7bE9qSSEJG9fZkNREtYmHUqQ36rumtr+/r64EcAFBy+J1iZvP4y9T1SyM9r
FcM30/pgijmQmucKVK4dy1ueUn5TquSEyVYB3JfnGrWrCMd8CmpNOzXl5GkgfDXRL0RftiB++0PQ
pDOLyeOfVG6CvPzX5QfUs0G5ff0ft+QbRXa++sVUHbKi9cjz9JyBdmZdjpYq+Q4N+YaZlyFLAGxR
BXxSzMIr1/Wkr2+rStS5WZy0kqinevCsHHPTIQ00aceLsD8OWASYdBLMMy0z9LJG0ipT8/eXwUzI
UcpBq6efmadudbjy6QCwW+cAQQVw5vhSpIi+essOFLv+t9v0xIqJ2ZjWxmi2XJF+6LbEeNSHNo2L
Vc7HZeMoAOLPpYv5OG/stfNS+5hyXOrVep204XUxD5MYwqrTvd0Elyhr8bUIAfC6+lmtx42+vI76
Qi1l/GiNLpj23zp5WsBwV6NvT8IkNmlB8i7+ZvUbS/XhVNDtbf/WdThW1bvZlcfcKLykpUEZsZKO
ln68zqNxNaTuq0TE5DazTumgT5DLV9mcj85qvZhGEszTEgxOeTf6DUs//ClJOv2SBUDJPJa0upkv
Gyir0/RAIJXtlkvxa9PETyq2c4/zsouV3Iek6YFq1Y2b5PdtL/Bj2zjxUlfKWL1gX33hLFPz7U+1
s2Cg9uyUfwCd+9qQ34XQJ0xxGW+4bZjgagnR1iy8KHV5tpo9nvDN1OSjPn7IPFyZsQlXMFDBsngb
1SYTUFONetcbLS4b6eRYr32hX9gL8jlyhaR50vgXbytXaJ+aDoOm4V5T+qM4N4V40UbJHdRYYPlf
WeeNOtrsulcorytHc5W/qXRo6TTQjf164CgP2NxRSA3sv+QatfP2pqljLO8k+2l4a6u9Rvph7vc1
QTe8BXUunXMBjCugFXcFaKI0A7XbPUdcbb3x00UAzANSzB+WnZPIsLrlNoWl9PYfjgTBVddNnFm3
SX7CnNt1Zmw9pT7QJqZpyXYrHYWiQeKm9C2ZHNHJn5Z/qMAcm9B5zCE9VMmbEkbsq6GxELWV3jIb
3rK8OVkBManihOq4hk1As1r6MmCE3XI64MvfrDdTFMfVWsJNd84M41z0a6rYv4cMaqCNd3N3VWu7
WK1ztDdg301liAI6Xa3io9yk0NAHLKmMU+a8q6oMOthqnr5olFOp+ZU3v2qN7DS18adtjtVF9piE
/D03uN8rhXOObbMnkGzym+a+O9aJBVxXNYpfUj9T16+2w4wBGuDk30RuHGVByhz05tgp9+bRRGTC
b0vufZO5U3GVbUa4oo40PfdQuuUETajX2ihDuZUh0whz12EE9iROqSaVBrKchbMkhQI4blTm01gp
l0dYjKlNtIAoC9ZgghZsnRYM/jYgmmtq+aA13SmbswBIMpCl9tgDcqvJVZjF29BepLb7LLOVllX5
Kqd7TkypkrwvWeJ1SvpHyexzYi7fS+rEc7OEY1Ux8lE8q+ymJM0TwZsIk0bL7XLVTworBPO/Apzf
eue+TsWrUxpnteGLSOZlzKRYH+S/i5P6erX8y7X8bEjlOd2kKzLdoMvSp4Ug5QcXOq2jV00DLT68
rfK2Tt8rWOG0/dOXBywhBZVMZicD2cDxNBvvpZ0F8p4HezMH8pYHtkAtOCwHs0vxmGlPeJWHZbNF
Q9WE7Bv5ert3mJdPprfkkJhCm3e3VdPTrO4v4FONr/ScirmSHeQxD6aWmK9Us+MpWZ6MSf2tSnSL
teOOazN7VWcFepv0gUlSNBH18WpUiz9m6VVm7QV6yJG8PU/eZaf7zrGB5PlMn3K76I4mfIKSqclx
2JpjMjQB4+xLpxOAskoG0mVx6FWUpIBRfSuOgBAfjgCUaLdwm+Y6YMy5Gbns7qxOukMPxpHmsu9o
G5InUJsNsYA5n3td/tBy680CHBia9paisHSxOgfhqKfvTBV/VR2jBJFObmsy/mRF9cFJfSBD99ZO
6qv2IFXTRPpUqy2HqJfvmpUFs7pcZmeO9bm8DAOjL+TB9wYr7xXz+E/e7a9dz1aY2HGJkxWokwjI
F2sALinFGOjl8JGZ062DEhFiiPT9UaOrnbGADB5vaBLPlnZiNcRhqxMSp6EIxwfXNtfjp1p37/qq
+pKqXIfaQq9GrJZTLbk/I8l35657sa35u5Cy2zxPN202btaQhr01nOxKezKtLfu9zcDMTDPwVnRq
ugXcJZuRWKq/jm7GwrDP+mSeZT7zlKxH2fg7F2Uo1e2pyZvMa0oRb7J9mmdYUVV9f8C8UpZlXjeV
ilsnhierAy7qrCu74FofXO1wIvwPhGw99bAcqPvC3erfxqGEftxst81Z4DaMFwXWukTVgKXjj6mL
c1muQINg4nlW0M/11h+YYW+tUSLAQfjDjOeo1R1zUk6CtF9+t90U2IbkkwECT78ecY5ySwspcmVW
vCGFyqyoss6saV5hyf+qkp8nZvVYgQzIltN6DqxlJf222vZle7BRWm+8tXt6k1cRQAocKkLW3ZRE
FIsIUY/oixclk/+pVda5vFedJ/b2aynkMINDG2b1XKFw4PSuo6xSxlPWkraw2A+VRp99DBWkq6Vi
cebkP9pO0E7eTZdkGa+dmX/PyUZySTu33rwb+sUsKukAfvAijwsgbtsksVMgo1Jy/Ull9CkUFWjR
QPfhmNHUb+96VyKFGD8T9dOyu2jdizgbNl96gKJijwzO3mrWA3NPglUgqoSN3ls5WNf0XJJwXufq
tQQpEtUWj4C/66IdTG0L98V0rYRkK56ZXP0DxOEqiwg6uToqHDeasx86K/tVKLo3GWh5hjw9KQtz
HapATL0Fah3o0FU/d5TBZDIDh7F2WxWIeP1hr+CVzHeNJHnFzjIhMhFSf+bOa/viLNnfM5tGhopg
Ya/fJhjJYlkwF+ikYGoAQZVCP5QKv6r+Hfrdt7oltjpx6PLfe7IcZJ15YrRuQtvf93F/nVo1lMGO
B8UOrTH9sNSCnU8lnAv57wp6oQtAoCqZn7ZMPimZeVhnEXVlGm0rBz6lhXfm0NsZGD9pN+12y7Wd
2aGW2G2lOc2MdwvpDt0Hrbgc6npyKjq+v0bq85YFmbVETTe7WbZeRWMwT9rmcZylaDcUryXxcDR6
rwMGNEAr260Jiqrz+e++VdAOVbuf6gadz0wvm4bS/GxV5bOmoSvtqdVzezIn4wd7xUBdncgCqBLz
EJhAdiyT+hs49Jpq6LoM1CG251RrbKZ6BHp+VvUuWCX1WNuLt0EDbYnpsleK8kOLZ+rVRHs85pVb
tC1cv44OTfOExVg8V8HYbgE2n5Daks/7eUP6xXsBZisEzkU8+4xyseIQCDsvV4Wn0eA8SofRW+X0
UuCtXJQK0jA9QwAzXmahRqio7upu+UUNqiTVvlpz07kQlaNc+RVMpYwsSIAufE+pHDiLGo4mbEHD
z0Iq0BUeEE4gqdN/f2vZUEhP2lc+k9mXSr+Tlf37pIysZg3lLbnqs/NebM7JGWsAsmWITfaJ0vFf
lm9Rok9xa+XCm9ci3AyLpbrlW6pQ86xz4Ra5+KbXvY+VuoaV00RGZv4tRfarVpbftdnE+84KZEep
srtrUoNIFMwQPtkfpZdyDECHUKVmDWlL1+8c8/156tuY4Paf3OZPb9VbkcrnTBPBmutwc9E6T0AU
m/UzmTEBuNfFjGsr9cal8hXlAItO6Hp9NrSdVgtccJU4vJb8eXuYilkgp0G/3afsewWH17rwgbMY
PScwoEF3mpM6EPVfvZt8jYZSnqhfIlrr3Euo4mYXN87rIrIXypP3oFGUbD2vjhNXj9amzQg0j0VR
HZJedm1kFLZZQuFXoCWDN0oTdwlQWb9BaUAbvVXKV+IUsaaBzKfvhR4ao3Esx6gVP424FVUdWlXU
VpnXVrmbiyKUqvayFZW/WZGhTm4yawyjVJrpnunhPL5XQKf2376IdeNXWX/1aXEr5GjfVG/VLqm0
ApHEjrG4zcqON5b4YxYMYj6Br51q5UAy7T6zEUYydHbrib8qj02Z+YiAeMDFqlKGMIjoj52D6oDj
Q03/9SbXXWnCpXobgB14mIw0HJYEcObQbPesGaPkwapUhjcICGrrt2YctOUHasTcDXep0A4xxRQA
WkxZ+9D4agF+tV0IzXOX4qKzHK8P37tl+nZfBZ2Dngb5iTO3OjOP5O/aFthEPZUILzXF1faPvHTY
N40KOfMmRGADT9X+p87gwvrbw5jb6H+pw3Ofx3KTs2h+FpwGRbO7mfYqNd8SZSxTIU8qJVzl1mts
/uCAH9jwiEunXXyML+n7oyosOe9qn3gPYVHqXPJZ+AlEcCn9auUBVP2zpq3mizUcmQ9N6P7Bwi7g
NGcnVjpGT+nK33O78hbc64tB+IP2IxpgbvRgIi4Svhh42ZydWvulV65lL7ym++qqqDR/7wqKsufH
FbQEn2S7i8YCLIpnQNzeOjUgEzujlQT4VO2XuVgJkxeuTQOhKslDwUjn/FtY1xzIKXN6ChNvpfLR
2Fdz/ezTW6F9K/qbmh+ENsQCxcLEKKM4a8TpE6rIZbKrZY9Xoz51NV1BsrETpOoXa6pQBH4PWBLi
aoAz5nlR9giaFGc1BhEwUnjDWb09vgSw4Sb1Pqi922m0d+JHz76NpPMLQQOLJdnIKn1PUKvGv5Ze
W/BVGCf2IsflS2681fqjNs+jyhfI/+U4BxTyq9kBP7Om0UYq6HphFd7cXERO+ID8Nxt++FZiu/TL
N6DH7lbi44EYG/lniS6r1U5ONp4ftLSkN8FuAj6uB97mMdtPvPZjDfdX43VTzK+FiVemMsI6yl4l
qns5fI0yJwixY5yj1pBLANrlQe/AGFeNkm6UX7xm16V63x7SAY2QtI/OGnw90QOk702yQj7ZQQuG
mevdy+powSZJ/yTuU2MkwH7vLPGY6XXqoL/Hl1n5J/fXXmMk3EGiGEaqKHMyV+lfH/eq397GRnvJ
WsstHS1MN4SJoMRqsXjp2Lv6fuhZKNl0aLpicB/Pf4oEE9NAcixnK5qYcKrpq+MhTvr3AUyPG14N
V5UecGp+HGmk36McouIU4thyLCDh1Z2g2ehHxtAG2suXNlwl2GvkaxNix5WzkXjMzqBkWoehyo7V
9tSqXF8UrfPrWoCrF9OJ+zYgOUOFcS6l32ZGXqnze8rmsJLfUWZ7poM8I0vuibmfEwO76ZViBuxt
GD5+GS4+5UG23Ip8uMviac+/OU264s7hiybt7KzHqktpm3T0RzSyJXqNqB/+YKR5GqkLsg6vlj1J
6K9qzLPRglbLCB6EzHmw/cQiBSBhkibmc9kkV6/q85jHhc0Q1mgQAE7jj3rCNAg9UL3n9M+O+dxv
yZEXoDHEYcdLcE2kKEFIlV8mPRz7u8g/yvm5KmfGCiRmZdhXKHOnuC5fM4NHYon6GiDrT1l/rMNX
MX7C5PkWSpN++sj5ZnP2kiOxddLQBk3TNNMjhc+zEisaZ2AxKk2h3+E7F0nzl4aMySK2+n9KZRy3
irNXxAsq9PS+N+8k+gWycut42IBQ/FULpeaVEr5x1VWbuPA+xugUK9IzeyieSky5LZ8xdnB3LWSC
dq2RW1X6pQPyWLr5ejcWm+yREjo9bFPTBW6hE/cGbXUT2s7J2TxH2jyF6iwvYaXe1zWL+/KdDHNP
ziLCDSkIK03YDIS1eMVae60qx0PXeXN2H5ffSCiDfJwhGexQtnP/Ia0wyFu0bx3gulTUf0Q/xPs8
+klCv9icdWAYWcGH0/TwSrPmiKvb9iAEDnT/j5L/SxXeWvVXld60Jaq6561dIb1Udh5/cao1cgji
ulVRg8flgBJCApkX5h5Z+kcvPrB8QxjgjlrvFxQqtf9cs5c9OWn9+5bfUcfyl3F54jmk8iLOqZ9k
FNXSj53yRDPnKVxjw3kuxUvRRXO9eQ+GiErQludqe+f/otXJTWuiaqyeSwIpKWM0HF4nXqTtoVal
GwSxTTp3AnjXK/1UNGduPE0BU+HAhJfTXf3/sNW704J9K2ud6Dnbge6gRnX7ySmOKFFhaunRuOoc
I1BGIq7V6ph1Bw4wdmjdXvs2quqrMrXHro4uK0jj5WC3FeTyYyiZ0YxOe1gLT9oEkzAY7eyWxVke
7mZ2pstOnANhLWdt5yWJttTyONgs63Ni1BmlxSOYEGgDp1R9DhcRlrbm5fMWGM7HPBya7Gg6fGIt
MhNWCNCt1Ou9a6OlfjIgfO25pI+4TsOD2DtrTMG2RD9amnfNGGhrG28SNwNee9lAvBntbbYWijmN
LMc+JW0ZqzMnKxmrvUaX9AbXGTCv+0prREpfo8T9tUBQSjqo9/bep1+NJEeb+SVVtuvIzmlToJB3
Qof6Q5uw/TuiOiilQ9ad6cOIXPQXhGC6WT2pbKh3iHWVxJNUnoNCvfdGel2ImzKMr9rRYT7SSDQg
r8vd1iJp/l1sylnJACX7i+70763VVZSJg9TKh9UUQc4XyYrS3eqnCWGkOsHhJq+189cpnQdzV0zf
e/o8jOubvrbYtoUFT5Aqb4cUXhftCWfdGVvDcFMCXRe/OUTnAW46ewMW4Cb2kbM9VRW6PqP2dgk3
j8QMWMmk3pGuKUHkQ0OxNmhl10chzy0dNKnh3NzcxHKQXwDtVMADKXpK/cIIhV+Ba1UaaPZ96h93
ECYJrMXrwKH7gbRVnFApkCz88Okum7wcaIZZ1fVzk77SnC7myNGpoilqFkQPPUBvwmObnbhHDzxg
TLfIgqEwcVtaF5c2TOnJkmQYojFxa5RAGXjoIkPMKb0v0bOk25/NUL3aMTj9+qAvsHqHucqGBy+w
PpTZ9FmD7+AwX87frBnc7FT4GfXHEiv4u3ZYm4DjBAs8M9G9IbsitkI9+WzZdWCN9KXU5q2NFEe4
ymMBMvsezVjTzRDSJnjY9s1nzmN2CrgYEgSF/kxqXKe8wtlI3c3sW9/WHnJ762gPEn3T7GXW80wv
0dmoB/kBK6Qt/VPnvJrkrz5GhJ4+eOawQyCiJHWc7RysNDetwm7w7phxSm3dynvaOMjjjOM4bO5g
be4kf+gdEwkQPWgEaxRN76BXoT9me0Dp0+POfa0c3e3nNyV/cGnYRjkxnnxujzhPpQ7jclVXlBzF
gLRlLJeMUy5rLgwQG3k0OK/cctuMSuRHCksAbWIhdGyiUq39dXoszlOSUWQNeCW36ZesHEqdm0ok
7+NPKIipFoXnP33N1HNjzd5SX4u8YFMDKnFRwo2PXCi+RJabPP+HmHSt9pRrVShbgE9UOHopxUH9
Y/2y9yFSy69Riia9DQqnDNryfZEt1HoHTSAY0XhKoXXrGAdCEJnMBUxeOttjYPIsSwt6LY2Ffh8Q
mpDxUiMj0QB2JQRWzgYLBBI29us/pXRupQxKTK2stUMzbueHnmpA2LLLTOt80R6A9dGe1yDffI77
UnwOyuBCw1ur9Kroys0o3pdEf+b2nk1ljwvThsmukaXKUTq+jcwsyG8b2j82bUrO9VKEnR1xHsQ5
DDzgPpTaN7c229DQrpBkqv0ijSCK23vSfD9GgnzmYxffmpm58tCH/TyeVd64qk/gd2LNXAAQsB83
uD0yep0S+WGe/Z3k9siiV6nwIJrRg6ZFsGD0HUPBg+LSw/q/mbQuPuyeFg5RQbGn4QoCMrTsLFme
0tiuosa6/mqjKZm20+Osoko5SkoJ/xFVVBkafVMaj87qPhpc+uF9YsVLUOmf1seSGk9dR28h97ey
MQ+IUexF+OnmsAbzq2NvfOtww1u+5bLx6jo72GpU7PkN83vfLEIbUtsaY2Bf16Sc8WK4TWoQx9l7
O8+xOernXRUIt2zqI+CIhNhkDhYGGEHkGJBmVO0vm4OWnPkfF0MnzXlr9qCjM88x6rLWm8PFyxTU
XoYaPRradhfofOJtZCeFKYXrN3S/9Vpzy73wDfM97VR+Dgxp97LMtd8nhOJWta9pWbBkPf1N5a7Q
dDJ/oykeUnHWQ0YWBUzTXTf5MBCEyyl82Wrdt5U+zPSfpi9DtVelUFP09JhSDVjCm1BwWMJXNRR3
PSdIoZU3uVSet1zccrW7JPAi/ZB+DpbysdEFiEU/6bBQqrqoaGweJHH/THb8KdGcKDfnC60HDw8o
1CLtMUwLc4P4VJwkQjoT9S1bOlLZ/YIGnQhuXodzXr/bcHxoypSh+9X2sKElgehQMkJmCqkQhs5K
9jkUa6jL9xGLi1FND3N+yDJwh2SOswyZFgpJocCgqtCq/yqJfjk9185K+PV7Pbz3NN/537WYDyYI
Z2n8EA51agyuojjn7W+DvtJpXnXFeJfVuN0ui/nUModbADtFEf+PtDNZbptLtvW73Dki0DeDOyFI
gqSoXrZsTxBu0fc9nv5+cNU5piBcosr/wBEOK6zE7nLnzly5VuPzei/Rhfd4/Kovg9VTANEfibH7
IrsVUnmb6bzAAdLQJuko4rk3n//1QB5BBGZ5dqOl6a4UaQ+wnKQZtqZ7Etknvn4Sxxv8m1f+sIr6
RgZPqGT5N5NadculXpPnz0PjqFDkG7wHwCWe9tESY0pXhsslku2VprHz5JXJbOmpsKDnsPr8lIgl
yZBw3xOz1o9tFx1KEMiW9epyrAfBAnFT3HIkM7e00Qj2hw/iQCAjkdzT/LMiSbxhs+fOJUyeTofi
7aqcm0dLzjlNWbW0TXgryQ2vM5JqxnjbpF8N0TjyvNi67DRFU/cQ5plbCaDmQP5cBgikH6KatHBv
fZGKgxrlj42SP7rNTds/m1b1AziFUqVOIimfixC4F+KNxSbIhm2Tm0fUEWhYIUluRvp9Ggt3teK3
tjHk06tVPvLCepIAJ0yObYpPuT9F5SWotJOfHXuBqypPiRmpJKHFc2+V5h3ouJPWISfdpWRtgTlF
+icdZKTBt58UMX9IwcpP11hH620ZNgeZw6bpjtQLjsaNVd951Q8TBBNiUeN4EOl9KFDmKMBlhHZC
8wSbJgTZllG/TFvwOpV1oIB4Jvok074NMwBP6MYlJs8U7txcdLi000I+SUpiu2r/r4zzIOFUjGML
dD4wJgAM99TUP3IoAYSTrUeiGxGGjBQJED7TzXARJOK7b0E/fVX8Yyz6m0BP7BjkWEiHmuJLJ8OC
K6rfN8m5IWvShnR80hQkVJTBpPLkZQTbYLumV5Us8e4CYBSGjyadawGQM/oH5Y5GRKkvfxaDkNi5
VwIZkMpNXoT3rRs+a75BJoJXREBNg5R+6ELFOGl75wG460A6B3q1MwWTbijxY5tAjSq5D8KURhBF
ADWSdzLN5muelCauL3/yh+lNJJu/5CDubTXhzd7SeLJpIHI+6oL7AIf4L3Bmd7FM94Q8pb07NWKn
gXyVzZ2Xdre5FB17yT3oIFvH7IOZGXZVHia4Vytw5WbZaz4IB1EMSUQa5aFNyfnHKKJK5JDCeAJG
o3a9GUsTuKOr0G2gRAPZRO8enPu5GQkQE/fUWt6nwmQUQZedDDhWNijO/xRLw9vJUhPZUQBaoSqI
BWwA7FRszUPZk8jSAHw+kc0YuUUBKXgKsCOLEl5nDHeupPJsIKVQ4UJLMnfUle+jlm46fj/9GQJd
dskP0CdHsXLEtiNZf9Cj5AHXXYIbkGmS60v1fkyih1EwnLY6WcAWxaw5iyK0JWrNa7y5NYfmszsq
G8UbXgEWxVsdvh2RHFci0hPl5jdFQO21jB54DVsUkaRQPPL/X8ijsy52UIqvbdAcFWWvj7yu0NTT
Rqdq/a3egdCllTemwS62+h/h8Ngq32t8EY93j/LYWIrcV9/T6eD40tkrfB6MjxOspYydQFQ3RUsn
HSVZ/ifvGCUQaHmJDkUf3iAA7wjes2yppz5IKST6AEj117gRT0bqnnh+ZcavWAWcCjuoXD0YdcZr
ubFlGl15gBpDfZaCHxQOojh7yupPSUyGXSCrHNKuZrKHqLzjehtdsd3oPCVSARHsyNwp+mdF/VUD
9M/6hzT/QZv2WaicnBcGfs7vTmlwH5oDEddBi+sTWvWaf9tHn7JMoFEQhNYT+IWOMD0SensEYQf8
tnhq5BZSjQju10OWnai378dSob2de4KmV7jkyW2XGm8E5YulF58lLwZQetfSGuaaz3Vj3QGQPYbt
ePTA7nVed+v15AmyDQH4j6H6YRn3VI4/FEA21PRXGGX7UWPzJAL1BD2XDnE7tfDp0DCro2VnxnBj
hZqjS4h/DgUw1yIrQG3KyPdypYAzgnouAV6n0ZKHwMO2tIA8qZ12NAbr0a3Ge0sNt6FL1xm9uY1p
/uQV/aMtM7CcXfww0Cw6BVANbplHMYUk+YOu97e86NK4OqKxTreTZZikSwGRd+XXUUW+tu3SbzL5
JynJq20qpJDQIydhEGe4Qweo9zagKBhn3xq3ugFsdDbZRVGYU76+15qa50B4E6n1Ji1ucz11pLD/
GE3dmsMIFKF8RrrkNQiSG7021R1CLTV4sUNpKPdxVZ6HqbhfDjuf3o04/xzVh6hR71Ot2RVR9aH2
fCfI2j19Q7Ie/KLex61O4iKWtRupDlLwDsJNoJYwDCQfufhGL/uluWq+8RL3NvSqr3VP5KBrn0mf
atTdA66Y+jxYzYk8ihvTR2WUtGA32kvRn5quOSRy8tEfKXokLaFponm8RtXprVw3D0bzUhVtuR0q
YqRyoOWyFuCloz84f6q1b1GmvohZ7ghRtBONkbxwC7oqJtYogFgawOGzKP6cj3oDHwHJeTN9HfPp
APdbVOInIoWHyKKRL/olKt5LqgiH6xwm0sQoQ1O1l6XHH//3/6BiKRP6imj6IN9sWtqc69KEgUGW
GzzLRAj335KuS0usTpfWJlKaC2YzJQ7dWK2x1pzSo4KCx/Aw7CHV1A+H1F6jeFcWxyZpEnGPpkPf
M2NAkr1OCS0JNQo5Tg9lM4DoeGlMfytF9FWO1XBWQI4KPhUmWetveqgjNi5ZIgVGiU5qnyQSmjkL
M2rVNomb3UBll5L7lhKD48rtPQUKZ1SFu1LoWXq9/zZK8omomQJIEh1yrb7RqHaFONu/4SSSLwY2
0cZcTOMYxlSQ8SC/p7G7m9QE9TP+c6Mf1tWGlrfIhbUZ0VKVt2nOLoEQ5giCXYZ4k057HoeQLqvn
4VCpK5R0S1Qwl6Obkd4ETRmZicyyeVxjwIjOJGPkgqzbXonNFea25R15MbgZ202iRXFChyj6Icdx
W20K6/y/fI/+YIc7XrL9CgPz6oTOT0EayVZoYnMS3h2Pf4QO/hPh3SUKocvZnHPgNRLlUwtjQh3T
pq9NKbO+XyGT+v8MCb5cTVZEVVdn7JyRIoZuEmLlr9zI8sH+Y236+cX+F0RXKH0fa7THHpPxBIbG
Nj7QzUIrw1bYlu1uxUsukVfJ0h+DM09ierWc9ZPyEL3Z/yP6QSkvO5qHdXn11cmcHe/WiyCP6f52
Mhd98sXYZsc76EYFAhqsqbf9b1XKQ7w3t955tBXbH/4DgqnV8c0OeFdnFcgrLFqH9PjHfXl26wCg
2v7DtZud8CiAzUXOsCY6OgCPvbLNnPQGhFayVw+rXORL3GOXO2V2toc4abJmOgj0JEGNLb2ER++g
HATQlVvFoVwEq8G6TMzi/gQ7Dd0vbH/inPA39CsiBgMX/Xt/WjcTdyF1jf9MlGZannchwx9jv/kA
L05f5ylex3ULVdf05ODBSLNBp3NdrrL9rwxLmnkV8EyErS10Qv9SKP8fwa//xE0uajPIF6Oa+RQD
CZRYHFG6mTiTZVsFF79Jj7JNBaOwaTHdUCEuEaNTKNCh6be2cRb3zYX5mYehsSmvDIN9o1dPfrSn
8tlLK3fdmomZW1Gs2jUQZucRGXzojIciPA9rcmbvTCiUHg1RQhRYlFVRn35+sTVGyi1N2/ep05ef
GqKj8bOvv66c53fhwW8bimaK4D1luC3f2oDWxEuKEht60O2NXoZDwn0qsoTyp3JodLq0CjLxvu4+
KF2zVcVi61vZTdCbwP9bMunJoW1/DIG7ogezPPQ/nzWbXakJqnGo+SzFLB7jqAeCC/p7TLUv18f/
jp7v9/CZY/DFovhOwdqrxbC0wKc74TFAdCZwur2+z521/fj+PMzszM6Drw5Zp7RB6nS2aGv76tZ8
6B7qG+uDZVPDO5N+ss275AbGyNfx+foQ5Xf3+8z2bIkrOam1LsN2tSNxfJPdUTuy6xtKTlvtLn1u
D/Dz8Freyzeo8x6yehN+GVeW873ywvQNpmKapg4r8ruHUSYr6hg3lMnAjZymOyN/TQ/uA/n9bfSS
7oL77FV8VFYoJX97tDe+9bdVQ4G13ZA0S5wdoLarzEKo0mnWux0FTdu/r0/FEcTqfs3WezmYma3Z
NQxyre3HGFuDHR+FQ3Q3fAUPR+oZUaryhj/5jgBcc4azf7K2zck6F9+EY/FNZr6d6yv+PiSYfcvs
ks7lmJanlm+pdv2WcTv+1trRmObUDo3wL//Q2uySLmW365X+37NM2G97OxRb95aT7VOnOPxDa7MI
HHVzox5HrJHkYk1jutE2JJd2gpPs41t9TUZtOhzzLSSDEFCJBlQd+Yq3/jGPMzOO1CJ1rOf2XHB0
AFG+xpvoGP1gMu9X46ulw3ppb+b4wr6F3IZaC8MzNuMWGsYvPZel4VB9udX+5oDIkmrClajLsqnO
JrM26lbrzfJfroFeJKd95cpm4fxHbc0FvAs/2JQXtuaCdHWickBKKiSTFsD0OoQh7GgQxAGXW9sk
a7ZmoU7RVZVfJICeBwPMfFB91FO6tK0w3buhdRJqCPDGqtgVExMevKQvlmU8ruzTpRvscrgzj68r
ZqT1Cp/gAmmxo/ik7CsHNIwtK7uet5WQbMmLHtbSNEv3+aXZ2X41e5rbWh+z2cT8QgoYBj8r+9j1
EFlJu+tjXLM126uZnKu5XNQpgKOJBWYjgXmD0GUv6YBAa2vF2rtAedo/igRptEJxV5+LtlU5knjk
/FMHdsG9Owa0ecq9uw16+u67TupXzC06UQhGRQsRLE2iBvT25KcdJHKtpqUO/DxbcRdv29fA6W3t
BAHrUX66PpW/VQje+ZkLa7Ptouq1oiQhqd3pkk6mR+MxTCmBPuTu1tgRee1h8/DBJtKVTYcg7Z2b
61+wuF8vPmC2cQJoCsO65AOGZPxOUhvQVnywcmnNDUwu5dpAZ5tGsZI2y8bfA4Xj8VvIo0D8SouY
LdhQ19nVGT7L0R62tR2e1i7GRdtI/okEIrpuzWnwpUETuzFsGePJdbRDe2j2sO85zZr7WbMziwUq
kTpbGGFHN+z+obOF++gQ3rufzTPsBDvvqG9qYP2/BbWMh2FtK00z+G6GL0Y5u/3FIa1FQccFTOrf
w44yxgc4Bx3hI7SAEMdu/d1grGye9xpW0+G8sDmLAZKCigcl12n7cv73xn19rBx6Hl7anbRLyH7A
Hum4O+l4fdNKi7v2wu60EhdPpCgnMayjoPo7GjD28ZaWM3Xb2xIGp2AHRuWtsF8xuni7/DE6v8l6
vRh8vcQoZRpH3EUn4wmAmi2e5YOxNsDp3F9ZTG3mhQbFqtAT6QikmFh5F+28HZDke8uhWchJbv7h
yKavuZhOmnT9bBwYWbUbdu0PcAEP8F0d5AOtr2sjm5bm2shmDgeMTUbXAU+8zv4dpNo9UXKyy24j
u7XhVWYuqXduov20itfHKa/ZnjkhCRIdOS7ZrnG2oa8gPPpn69x/8h31C4/bO2OfPlt31V46BfC2
vtAzuNWcbms9ttqmOE++KdivaYq9z52/PULatNUv5l5AGTjtXeZe/RIfjU9TaJs48Y1JyWTXOlzf
Kxfc4u0NXAQJWXQflHlk6zdJWhUR9lqagXywsraqdiFVney1E9qCDncxclbmXVxcc5jjNICeMNPP
drMsBFGeFeP03KYYufPvq6/QLNHctYGwi6AIcgEnP/UfM0RfY1tfkwJavtOtP/Zn+3uAANBrJNa9
s9tt9URLvaPyJgO0bwPLX7sGlh3xH2uzHe6PbgbsjNHGn2iADwh6U2RJLbun+P5J3E8CWGvvB3lp
hklZGpJkIouKuu3bXSTRmyyKPf4i63gfSVvtBv5ZUpjh3kXvhTvHls8F0F1SbvkH/rKePl3aVwRo
NHtD6Kpp8myNfcvqPa/jXMejcuoS6UhJ8JWuIpC9ivRYjMnr9U21eAdcGpwtapznqZQmTDP4C+8b
deA9HYZ3kSP8DABA2zRF/QcypovH9dLqbHHrvuuFoh54GAJIs7uP9M7bU6gm5Fw+SKc6qw5iaTtd
Wpw5rUGOefu6jFO5z4G4fpqCpsgJztBzmht1Lx5iO1qb26Xr59LmzCl5em5mssVi9p+kvboDN+0M
+34HXam9XmJeivAvjc3CJjCDRQ1gjidTER6HdsJGtNiC7Mw11sLd1fWbtvGFu/UTyFZEn9nsv3e7
cRvtxhv46U/RizdJTu/XdH2WApXLsc0CpDLKlLHLGVsJN7qQ00gFiXrlXD8K0zfPr9RLI7PDnyq1
GFU6q+WDpR/H4lzQuxEO4VZSe6gW1kL5lQ2pTL7oYgpNSKjU1MWc6gy7fJ853YN2Z91KdrobDtpW
ul99PEyH6v0ADdMiX2sQxM8GmHT8cwdrtKPfDgg9k5y2ow8SV/O/o73N9flcHKAsTdqo1ILkubR2
UXluMPYsmieWeyMygeGsRFzaoglNQ6QFPXXqBbNt6CmBCWDanCKu+syJdpr8AyxESbO1iueoTGnG
Oiig9NV7sz3oW/UebWYSB+CFeWsftHATvHY38Y68LZ79EOzBq+lPPXQiILw/h4/Na0jK1YCHAvkX
YDTeSXySb/0v4Q7eix/NTXIj8us3ysrEaUsBFs7/f4c12+4JXLN9phtsjVv4tw/TWwAc/HhnVHdZ
AWeLsRmkPX0Mu0gD7rdv9uOhCrf0phDXBs/TNzY7GJtt9cbbKp+5Qz6IT/7P7Fu+Hb+XH7y99SJ+
mYjWaEahvQbO5c3wRNOdlW7iY3xbHbJDeLQe6H5uaGp8vb4rFqMIRZc1lksxZH2OhCmMSLFyuml+
Fw14qX+WPyt30wtA39MSmq08Nxan8sLazO17NeLIpe/iFQU6ZQOF7pQxPvvQ8JUQURRDuzU7/T7R
0my7Ms5Fn3Vheeb861BrI9ljnKpD8spWvnkfwnsfhhsSkijbcOOYgMtXYvPFUsHl7M5uASuP01jK
Jqu3k1Rd5Xh022S2/qPcyfuEwNA41jRbj9s1y4vXz8VwZ0cxyMwcAmQvcwoRpujHBJxooBrsy3Rt
iItB2oWl2ekY2ixws44hTtWg9hjeT4lQCKwf1sLBxQrI5WTOHGYJRX+i9FgCG7yjNWwbnNy94cjE
2auubMk3m4pkkCwTZXMe27uk0Iea+xuy6ALerjb9WSo6/NrBGK94l2l65reAimq1jIKcIalzt1wh
4xb7VULeEay6l54sC5mTot5ArEj/1OsAgOz6SVhy0ioDU1QLaAdCQm8vOlVvsziOSF2b9C5aUA5m
o/DjuomlzafKcIKDG5RV6/eL9eIuDeF7CCHrA9qpH6Fg60LKcvGNAL7uup2lEEGVVarJZMAUJErf
DkVypURHogtvAmodkZei/ixGT2X0ywCzfN3UkvtQZcNUKSxQYJ2Xr+Xcp1TcTqWTqvwohMmtGIgH
srj/bSGed/OlmZm/kNQQouCQxQFycJBUy0FA+U7V8v310SzugYvRzCYuruoiF6dSSRYLH7UELYBq
9Fb22dqMzfyCRqcMjXDMWDJCCowqhJoL95ku/bw+lOW99mdhZk5BcXuCbB0zHrSbRhhzCcOw039Q
/GJ33dLS3XWxNsYsQszCXmiCAvIs4qe6kmzTe9K00pGV70aCnNJImx+MrtdtLi6UIrFUpqSK4hzR
oA766JcCo6t4gG4qFOXAsQ1rLnzNyvTzi/PajLEV1TrbIT53u/YoHSyDJpjNd+Wx2Q5n9rlwWHuy
LC7bxcCm3XNhkpaEwK1HJnOgn79U6eKli/SpC8d9JkAE989mcXaqDGXQtJbOTCf15Z3hlY5mZStK
0NP3vnPjiooHR+J+chFvx4OGWJOPCibyPPk5mrT8BzEkn4m7Jna+vFZ/DMlvDcFvlLvKgIeIaFaU
kXhpA/nj9elavJIUU9IgweNtos+OVDdYEjlwxiLQEFWgkzJKdE2gvmJAm0kzFGj+6wYXb3aVdj6T
+FPTpPnDIcxUGaYTymEdClr/FtidWrCdGJDh3xROLo3NHBNSXHlLW0nqjJBVi138JTbbV4RonVym
ryASnuSov8ulbOUoS4srhyKhIuoA6vU5Es/zXfDEES9MsdK+ulX6PTAkKPxbnYylafjb0NLuc6V7
6vEiuprSNxBBuVroMGHL4z6MlHRt2hc3LcStuo4S8IRlebuXojjI9ALuSifV+5NS1T9F3XpMOukD
/FD9Xdb4qBgm8UfRbD7IY/tN0rqzBg096hLbRtJeW0v4fH0jLHqFiw+aLY0q9HRGmiT8+hB+d7p+
txDAy3ZR1ZOmQFSsOL5pfO8O7YW52UYfrCEa1JissdBRjywbJ3Sh2wHeT49u7Frb64NbsTaXAqfL
QCt7gdkuRxpCTSHSdoPlIqAFP4If09Xc99LKi3zxdacS5CkmyUvlndKzmom166c8+rtRf0omAQgE
te3WTKApopVRak99qt9EiFJWSfkSo9wp58bt9XEvn+6Lj5hdL7Le1cao8hETzFat9ro9HkyaEoDZ
rtcrF7eQIWuSCAZOVOc54wTiE2iqRAI1qzhGMjQNRqfGOzUReUZX8l+N7Y+5efksK9KiNAXpt+ea
4N8TvLbVt+J+OIqHtRfQoge5MDa7ZDJTSGCCkyFYJ0dQG3tS5isnYs3C7HZp1cG30FaYoIo6+gjI
HyGPsrIdpt/x7tQZFGuI3MGtmrOrv+YR1dB1zQqB8Z46fSLbPRiOu/lPwLvL2+GPsennF3GGrMa1
ZzZTyXHischNKkMp3GWcNf87n/e0MrZFj3oxtplHHVTQumaOOfXWem4+whK+zemqV47QStj+Qb4h
pTWQWV9xLYujNGUTZAcNHdwxb0cZRDQ5pQg9Oq6OhJWbI82ESsgPqzmujG8xNDB57asKHWHvJM/l
ItUyeIV52SUazeCe9TlJo0e/4L2fdmTFRjRB4J5SLTrRabQec8UCW+s+wqi7w0d9qCPZoFswf0Wi
2d97mvt3M/HnA2cbWBd1rwgLZoL+rs4uBCi2tCozt62gPKcq4gHXJ2TxvFjEsTolQEDNs/U23ArC
noHz0us/Bvg+krpesbC0ozSR367KOtmB+XPdaBG3NeFYdCB7tA06rsX83rXW7omlcVxamU0bUYnq
JwpW2n10h0LFLZmPu+q7BkMAFaBiL3xGx+P61C1eC5c2Z5u2rgefpnZygVql9rtQHvJqE7IjEBl2
e+vcZLUPWbXcxRtd9j9nURkc5bgd+bFcPV//lqWrWSOLYADKAhw1T1h4UieOcUxQLUJ/rHauLUFb
JJU7U/46xsNfHNYLY/NKQyWmepKj4UNDqWU3kC61Ur0BqmDX+lq6dXlZ/3dcyuzCsKSw06RuGleK
PrYLYxvEl9enbrH2pDFnMvkr3TDnYa1c+ojytZw4yIycCorifQu3BUhwgaZw2uSQOzVWzsRiWMPT
xAQcKErSOyy0UFtjRfRObeg8tdLAt0W7aHKExtMRSLSvjHDa/PML69La7A4ZTEMKck/5DWNFCGEf
nGiCQj7gEZIcAJ/Q5f5DgzOvAidXwWnEq6iPbYbBygkcCMebLTqG2+B5zWcu1tkvBzgLuwNfyDox
ZICdnX3stzBiUGcJnqiCAWQLztnRPQbn4qzuKSZuzd3KaKdNeG16Z1H4KJuxplWMdsImVtVmvDFf
zGcqQBv9G9QNK9ZWFnPeoqTVWSH3HdYm1ET60DiJoz9PC1nSulOs+FV5ybFczOxvH3gRfjQpynlx
zcyaXyLk26h004OO5OmdsO9OCNojFreVNpmjbym1e9nGhE31To1tVMDv5T1kVvY/38+/T9fFR7Xt
/0yBdj/VwTNHBMQn2fBi74PVQsRit8jlFMzdvDnyco2ZggmG1UFaBhU/goxUWC2bUwTL5pTCD7Yp
GEnvU3S/BmD8jdF4t79kRafApQKVVKcdcTHcwGi8oWs0XnkHOEQ0G/m6feHAOq1uhn1rt8amm2p2
FLymiJ1l2a0dsEUfqV98wmwO0prm9kbmE6odws52sJNRdT1AZ20ru5AOCpgRV7b59BuvDXq6GS4G
zSXXm8kE+FWd8jiVYknDf272+R1cYNvY8b79Q3uzoL6AvW2US+wNj/UWDkNIwXcw50J0A/w13sET
v3KLrs7pzCvXUk0kKnAHhGclg8xmMzVTRo72BZoQuDTBI/0VaOVyGWd+mWSe3EctgxRP1sZHXeHk
7VoaNvzoMHX/jbfhqVX+pmmDZkZFtCQKNu/aGiqjTMZMovo8Pvd775Bup57+GhIYoHSTz1od5eLW
+WNw/qQdk7orMgWDVbytt/op/IRQ1Y6KVLnHIsdjDby3mBnTdQpFUzjIbT6bVxrxMqPw4sxRIIoD
QCnb6BZNbjGwW/fBcsrTeiv1UmikU52SZBMKCHGesNWbIYkCt8icOvxSSl/7/rByIpbeZJcG5m5H
DI0MFfTMgdvOQQ74PnjUjxBQIcm7h2oYYI5xhF9VeLlud+m9cGl25mrgWWO3iGXm9Plj0H9urJ9R
s5aDnm7kd87lYu5mziUiOKl5ZU2YAY9GQ+iX9yg7HNYig6UlImVF/VWnwEc98a0P07RcE8AAZU4j
pduJF1EMP1+frMVA8sLEPBoIx6rq8wQTquOrdnSAvdouf0Uy1+GELUdo6LrBlSHN44FaTNMgTrGn
Q+nrNniR8G+ATFDDWqLIrQvn0swTC6UAc7TeUyUvTy0RVf8M0avdKXcILOOkXFioV1PqS7BFCbFX
hb4y8zdjzNulGsHL56ahwoZMI60en9QMvsG8Q1oEThsRmelA38IHLxS/GhioIZ3YJP2T0d+G0JBf
n+El9P6bT5ltzgwMklTEOuSl2XfdOqfFa9eg1OHpW6gudjLqLejdboIq3VmV8uxBxep/yMbvHgqu
xfATPtm1D1pY8zcfNFsQXtZC6PXMDRfjXv4qbaQb74v+QKv4k3CCzHrc6k8rczD5ltkBfWNydjf2
gtlYQm/ge7Qns/zSSV+MCtGPID4ZMC0XRrwrew2lzNE29Grrpn+RtID/VLEo54DFJi/1djuQbA3K
rMZ+WSJVcJfKyiaFHPX6KH8XP+ejvLQy87CCkIGry1E38SV0y1Bts1RegUKxzQp3F0foHKoDpGcE
A0VwSoBXKOg7IYq583s6Z1tIO/XqUxz8yJEwrboMqnTAOXK+y7vvdQ+kWpUPhcHrsuGNZ6BDgDBw
Up2RLD8m0gRH/FqWKx3c+sKlIYGcAMcuG5zg35v7ImyzFIT//AA+Nc3LbaF4HBqiCzgI04fA26Cy
g1644d3QJQqnCe0FBaoAto6KxGvhAxXYoPskf4lQY4CLtDrE5aEPboznInwRP1qhDatgx2PSsOMU
IZRN4O2MxClDW0Sdqju60GWq0g8J6tMGtvFnHxaf5ClxD5NMxRjBpfgZ4fH6zoIHnmwUQDsvf03A
R8bf3AANGvPURzeNgqIgEka28nJ9sRcSj28mZvZElRorANXo5U46oLmuf/URSEMz/i5IYXIuf+qc
3usGl04t2BLQ/TLMeeQm327hoID9NI0gf86hCUsgG/fNFQtLlw9j+mNidkrDhs5fimzQpdvS3qdF
wn2ACnELMGwvPGQrT9Hpe2eHRcM9TzA/FQ89v0yVQMmGpAlpnUrvGz/YBsZPOfl0fc6UhUkDUCTT
JaBolvmuoIhQXeBbXpw7NZpfth7qAvKMcQJCy6qim7Lr2M2l/FWOjEPkogpK0vg+C/QfgYmciJaw
iQU5RxZioAgKS2Yhqoekr2AsDIRtgMZMa8XZtlCqrTTW6a0QZCpE4Kl88EUVekvUWYPOhX4gb9yJ
rBRtDQtpnLR2rV0cq/AjJ+7z9REvvW4ZMB2cBg3VEE/MYhTfTJXcFZHy/Fd3Oo2VlR30cKbD042k
80Z+iY7mpr0rHVE5eBUuyanXgpiFBMrlN8yDGLWRA3GwoJIjs/glz5VTGiU8M5E7fywnJQP29z0X
ApTeXg/5ixvcVLL4XzNXQY2uU0TWNBXqOGbj7XmpBaGS67IpyByNe9VGEepbvUE6/JSeEKVeu+AW
3ihvrM1eDFYS5a0r1Agz7BVSGNHJ3bov/+qbNx7S27UU4FKG7I29mftxwfuYdY696ajCSnic+n3c
Q/I4tcBA3mNbp/SLug93NEF/8NeKjAvX+Rvrs00Wp3QkWoTcU7PEUf069WYA74ekdGop2642ty9c
Qpfm5g/AavDcGs2e4ne9FoHsc7IL9+k9uqFEkFVihzRMeKtNBYtHiQrKVEoR9ff9+2k6mvlQdoWD
Ls9t0IE9zjyIA1rjLhuinRYnDwGMbyZq3GKn7iw9fBbH8Ym36sNYuTsrGyPYIqsPaE/aKhSLnggj
5/XTvuRDdcowhgRemurlbB3kJDcm3hPaYdAwa5v2ReUmNNv25bqZpcqIpk8EA/hrUXtXZfPrBt1b
HUp+3T8O+mAnULdb6XjQYdNGwaMqw5s86o9Kpe79ulu5lpYoVjQdu9C1IRcj/iYHuYhBtC7tpLTI
p2tJtPt6hwz8sCt2wV3yVNkZZFXVFmZ8r7OjowR++5O0y/bDIahXJnt5Fi6+Y+ZRxsiA4MngO6Yz
Ph5HiMC3KsyC7s1wKP6iKAPAn04v3VTAks4RSILQiuXELONYcvyx8vSzVQdnC75kU6sP15d3cRdd
mJr5El3RQgXhJ17PBYzXAcIOJgzxK5fCwhmmZU3mIOmo9mnzV2CgxSB0hhEjSka0OPYPwoBihi4/
ykP39fqAll5/b4zNVkophlGRIowNp/roE5BpH3TLBka4Y6tsW+mQw++c0/sKuel102vDnN0DIEuk
WoePyCnSn4JSbuK6dlDeQgd55VQsRTaX8zlbNCsRqtxAmNzRUvdGLyF9p/D94/pgpo+dh2iXNmbu
BSCeLEYeL/eieqpEAO5NekJIZlt4aF767crUrVibe3lPkhKIzZi6si1u0uolUShfWzWyC95uGPwV
ayvzN2/9jtIwLdOK+atV4B79C6xKK8/BpWN1MXua/DYAGWVPSK1pE2pVsVfLZD+MdybM2dfXaG0c
U2By4RzdgQaEvGWNWkO5kVXhNomj43UTawOZPuHChOiNQRAlLEw9Vl8KiNSVJKESvRaxra3/9BkX
ZlpWw4t63FBQfzM0iuwpVNBRu0mz57H6C76TSw+hzTxEYUiIn9Ji5yRJt/cLEkKmvjfRadKL1+uz
t+wRNJVG8N8tDrMFEuOsG/IAXQ/uVzvy2pMMgX4Df68hrqaaFqJQRmVahL68eN6lOaJAyFtLY6Wg
ht7nEYSwCWIw+t7y+k9uXCiwkNcPCGagViMfrJbKLWLMmwg048quXB70nw+Z7f1szDq9s5jeyKpf
hyY8B1DN10h1yZ22Vo9YszWb4DCPy1rpsJVpm9LaiL+EDRzHz95OPU5SNIOtPU6Nb1BVvFxf2cnF
vnePfwY5OxduH5laE6BKJIio4E2XZ9giW5UkajrpAQ4IJUaQGZhuvbtuePnM/zE8Oym14Jm+nDNi
rx83ffs9WDuKiwYk8JmiDpyBQsjbo6garRegFs3pQL86rBB7S9bKZQsmIPwyAHUDr7ag9H5rQih8
A+RgRFBH8bVFPSGTpf1/PU1vTMzWZ5Bbrx20kFKNID9keoKISL+SH1uq5b6xMVsKXSpFzR+wEfyK
7uqjeic+qqfpeaI9wau6904CCux2dmydcZdtu0Pw7Z+NcTocF05T8oNeVgLst8pWDVH/cKOVzbZU
19QB4Vrg68jTIFT21kQWlo0UGzwyWqp9nraJtz7qqdTfiLXBy8r5SVopGSgLRxq6TJJcwGZp2prX
37KyS+Q0VEnb/KahC3Ye6h5w/d1wzW36J6uyteE8KQhCZWHXv6Jio1AOfA4R2KKIPtpQ8qsbSziM
yh0ameJB9vew9pNjgt0W2YDVdoEFv/vme2fBWKjV/4+061iOHFe2X8QIgp5b2mKVSt72hqF29N7j
699B9cxVieItzJ230UKKUBJAIjOR5pyuEheJvVCoF/oEJdHiSNGOsziFsxx4w4CbRyIBpMvE2wDJ
rfXwV1ggh2+oGpMHkGcbZAb7yh6tBm2+kpM98OpeW/VQxO0f8lZaJvYS7AQ9k5fcdcfQASdpEB8A
VuBXHLXmrpAFC2d6DRaUWQG1AdOAP/g1ee30h86ZkfBFNhJkZf+7m/60xNURGrPRi6jeY0uT3JaN
Figi9asCfk9FmHiPhC3bh+ZMhnuoK2jWXN2oIqJoFBdNjFdnTyMQ/GvQH142C8zsrFyThv/L5igw
yPkFqERsFKUVOqH2Kxr0ffwi4QFtiX0qc+RspYw15PpUU0WG7SuKbqPVSkl7EJIqfrLrIhuzxCxl
zPAi08wHygzPGm2t7FzgShX7oo4iglrv36qPhmYdLJm29MBQVpfd/BYDdIa3zK0T04gJpFMAm31F
sl3SLMwMqWLpvdkhDjLjATqkYANhl5Adz49c3M+NaBgb+yFxFUE1aViKgAdBn0zQBiDmSR1FtVFJ
8vOXBNiybKn6T3B5gLaJ81Lfej1/Er1ST5CAyXEeFmyxDOQmB936AXzpeDmHh/4oPFaHeM+LpTZN
zPl62QmcXfiadMqYaVgvRQhno/Ttzt9BabwnewYykznlLx766Bao7Kd1MlU7E5mqxiQhCcG2GBiS
9zESBPGNGlnDm4pmY+mRgYFBlY+zWyKNinIVuK7t+UaKwNxqXb6vWwiFn75lpdZC2g3NwBSMNa2W
DggHnem2OWpvWsDK5LDqjhmEqCDaY82TvZWuP9/6la0Fim+1JANkK3czMFEb37hFO4+ref2Ri0vG
1HZtmM5lrcxsrdO6SZYSWfkTgFLuKOCMReqYIQVGjs6DyuDd21UgO/W9AC48LK0WwXQK+kmqzZw6
1qmacWFJ62pHHIsZaCwhQ4XijkFzbDE8IqMPl+f2N94b5zpyyk+e6as0Fw0yvhAUVj1KyFMgzKV4
W9cULEB61LhAmw0M9Nrw9INzZicfcCa3GqvYmNk9yQMsz65AvOdHVwx7EI0bTxn3LvDkreyPUuLE
Ygk68jewNNgEEfbZpq/sQuQOOcZ9K9g8U8mTZTpb3qBVaTilNSxP8WhInaMPAiCR9pip5ZSkmLJd
UpSVvSHVuAA6F/so7lkLdb/rXcWT+LwOvP1b2ZJRUYsqi7Ggevk1GyhCJCqo7WQPD1YnW27rKbRC
+RFzDFclGANq0mocjdl8FZ1v6cqiiNCYxQCb0KnFlrWXDsJvffxVAlDWXjzRQRM+BnPA3pZ4oZ3q
Lo32GRjHvnOjhc2twJy6ISN/R74UmYH7WslT1DBVYl18qICCWw0IiEBhdiJcG44qbZ7wh7i1KRjl
TgpFvW38WQVjIXjhJD0+kCKoquOCySKSFO40FY+XfYe0qcBnUlfNLW3YIoOv4bzNneSPzuJmO/V7
e8Movvc6+vsO9Q586K+93SJ0Xg7DTnPBK+fn+8RT7i9/y2bcjjjw7w1f24pwTMuaKPgW8mNkOIto
5lZd8w4Fcrv48Q96Q3lrX9mKRJeHRg9xwL1DWTOq11V2pOCM2eMUEOlHMIMyfEduCXQDZQY1yY+F
Ms9zZjXCJM7MdsBCUxjFEsA9/QnmP73jTYdvhylnklZmI1ezsNFFSALO1Kk7f0Y/jU0AFZd7gP0A
WztevJGNEuhDB34/1MhEPHWBM9lbvIcgT79XlqUAxUluJNhthlkkA+JX9hWv9XlRAtu7L4bybMUr
8yF3ciET4Gf6glw5Ym9aUs1FCWKKcUnGKhCpZlkWSIaldG78SIBQNyOhgWlknz1djAg0Df8GsfKT
yqyCkSbVKEiRT7tXPra38ADzVY8hGhBo2q2PVqkE3OHE5txIzpmdOgnOFHUEkmK/mFAf1ilAnO5p
9oprQLUHjQOoawAHZ0F73QLE0XR45pdzjic3cSZaWGgCcwdzSA2/GURbqjPO6ngSmP0/kzClsTyG
IrY0jNneaeC07FzOBvJkrEwMUSibRYKM4lmyGRBlekN2ofODjaikkRXvuRBoPIns72erklOpSaoO
+ybeicCYngPGdWHc6q6K6zZ++wdmdPO1+XHjTjboTKIgxy26Y082hmAcPvXq79jQktj1QfVBI2Sj
SbapnBrvD50TFfEWu7IpeHh0Zcs8hkL3ZvfbkFuOjvB8krQyJ3o3Z4PZ4wBZPMnes/OLft26bMCo
vDMdHmQqb0Ery9JA4QtKcXqDABrOSvxNy4wXYW2/F88ObGVLtJjZYebze8fwu98MEDzzyZ0YtDvh
aUEWsEbypXLjJ4VXbuGEVOtp0VAoynxkViwNEMXaOXBEneGNjRAAeii0eamXbfP10ca19n41iKL1
Hm1cij9fsUXS/T9xOduvuI9mn3X1WSrAWV/WM+SUBMC6mafkkZMLtwKi0nJ0k+yt667LZNxdti5b
ysIqdWhSQ0bQXFdaFrkD+IsmInYbHgYdZBa9ZF2WcIKBWnu6MxHrlZWYZAznlOA5oLWgOFZcrc6s
HOhkQ4p268aNE9QCUzTq1rd0+Zmryb6MU/SyBgu6pMH2bc+qacmTcl+rz6CltQppsGOz9vpMRVvu
Ty3Cyz17iiX0Sir3ffizGoHSsii+Wd+pJdqjvotq5C2taNXLPp8rRzG8BlFaXZhWiWkzYW+0qhdr
6Mbsgm5GO5fYV54mgMhYrxVLDOOAYlMAVeKqgECJ8PEJ6Inj+Lms3Gp4F6TjnGAKvbuSWr9sArGd
nToFdTcFheTS20L0q6h4Aycnm3FpU1cxN0jmFSrklJlozVe9CryOIJhz9NRGGPFQejHwNwdnfp8C
QG7CtWaW5CfXz9J9feQFiFuYjuhr/48OrRsNMJRM5iHDt4A6HYM9iLgxwCdaAipQjGiVDTzgbYWY
JuGBOm6mf89Fr3wjTeOqVI2F5T5GhxHqkBcG+n0i1HniEepInMtygns981LxJI2tzBYafvuDexo7
SgDUhqMCApH+BR6LpSlRdLaLK9nOXTNoJW+uuJ2BvO9Y2STACcp0TvEdY2YqNio0960Qf798bb8y
AqOIf761K7/YAcNy1NjWSj7xZIfuyu+1q9+zhjNQ/B2iPSr3PXPQLA6pnPQO1OK/DHc46LUl+vVV
bQ+71mu+8wzypjs9/7CVO8UhjH1B8GHsqcHOHC6gsBU8Q4YrGWRj0r/xOOcCVw5VpzJdpvAvgXjE
WxThF/qC/gBtcgzy1oPyXNjKsUoSqY2mx9lWg3bdj6kblqAiz8c8gimaXi8fMkeYtkLwWyp0lpIG
1l9sgX90rwHtfI4eGoEjhunjBWO1huwIxYksM8UGliHxzeWY5jqw03gDCtuLwYQX6iPKV8qDTNQG
tYiwmFL9VaSgRI79Vk6dani4vGmb+Q5dBtEA8KhRAF0P82QkKcNigEMTiAU9v/0zgdq+KEF/wCsO
nObPYMEOBCRhl4cYtMiLnx6j36md73mz3Ez1vuwskPVxx1UwYq7dNwW4DhhGFaQ7Uu1WbXRQXrzm
030nvDfGfsox13J57afo6oLAtTOnTSQIWQyBp4TWc+kVT8gF1DbKFvlzi8m6EPTa3XHcCXZuqfvI
ZnU4q8nA1ILYzJJay3RQcWwnXpC9VUTQP3Zi3U+HGzOFZMCH9WCowdCNt+hu5wFkB4lwLmrztg06
k8aC1DNPkJvwv8MCafEV9VQkQtT78bv4lgUUY58ZAlLOvm/7WE2GwqHU+RWsHIRDky4nKpT7io3G
DEcjCL3Eb93oJ2t5j5zYJ3y+OuY+v5z2mVSmfmfLjJQqkRZR+1MVakRM5IAR/hoYmI42oiYWOTyO
ms25Av1M4sr8Ye7FnNII60yDYa8/9sgmajY5gPhHP8w7BSkDvAb3/bNkAeScu81bwb6OpiM0WQPX
FiMEn9crt3PaA/6bBfsM1jwDYSgL9nkR06b/PhPD/n62rS2d5hnnjIi4ReebUFaHSEh2l2/qlgyT
gGNcVVgT6NpI9UVDdWkKkfsQMyvVs10slJzKE0/E6hKIpaTlhmI0ftbrz4WoPJGGp/dbnuN8FasD
KYCTV0gNVmEOtdtEpq+P8guZHi/v1ZYVBZQATDpwoAEsu4ooelVahGiK8X7E/FQXj49iDArcxFS+
zbp2P4JjwZIS8i/yDudCV3dLSdSBpERAVWvwlaawG4nL27V1fc9FrC5TVs2iHI8QMbSWBIpCeRc7
JXiYejd7ZMUzblKanfjaXpwJXOf6krToi6XERi724LaPhVv4tQvSN6veM/t/+dQ21E/HqDSAQ0EZ
YX5pEoxpShfMWaNjBq+eUU5spXq9LGFD+3B3gGB7AtM21m1gZjcPPekwcCGJy2MxKXsz7O+LonYv
i9nyJp/krFRhmOQEfXN/DXaosKxuv8tUu3XjnZAAtyP1gdLCkbnhLz/JXOlGPdAI44inOb3plOGb
D8uNujcO047H47Zxvc5FraNMvexUE1Rgtd9Q+a2iKd6D8y8xLvc6HR6ncXkcRl6H6n/ZUiC6o/sI
sFjrhOIsKlG5jNhSBrIjYMQbGCHkegb2SiuCMgilfs513taVD4Gr59KgqFGKSSiMQs3DS6SbVzQE
NHC0zBw5pyr76o5hNz8ErYzVWJn6NC8Q1GJ6nqVmwwCdGsE/Obit5/UnWSvFDDVlmFWApAIH9ih7
GHvO9gJGWNT8gTUW8nl0trpwPglcaeVQq/LcTVjc3/XSKbsdd9PtDM64nkHYAIpr5iBVbzj9c5nr
hGKnDKj2sLEqxhLOSMPmPSjDfF72gHdwa+w5PS5FfWBTqQzzaA4w+hr80xvHUcbT2/4swCj0WFbD
niljBULVYw00QZHj/LnLWbnmdFT6udFOywGmxl/LYXr475gLPx0RcwVn62kbbZ4oWw+r+xU7ulNk
0ED+w8m3Tb+CCXfFwPiyhvnwz8JiQakkmraw+jTAdCFG0RKHY3w3/CTW8yFitR5NLadQBHQ+VIF4
eWplrhEsP5VTyXjio6H+F2v4IY/py9n+LVG6ANHyLxUHnjEDQNGfBieyY9AKwTM39b/zLx8iV/ZQ
TKVEEKvuTws1M1PMvzRBu592vEfDtrZ/iFpZRMy3RJU84sCWrAvkWN1F4vSYEH13+dR4YlbG0KyW
FFQhODQMRmIgYXTMqrLNmVsu2vbMH8tZ2UDAAZelxHbuj534s3P/zDNfVnWAPn3Wi1goRqAqYklN
ehwAVUHC0r28aRzVQ5v2ZxG0RSv1UuNwlMwaQFKjmzu8Ir3pFiN8wPg7FN6/qXOf3S50IH8WKTel
rtEIG5iDfliwBJAJYTz8NCxLQEM5++JByTgj6ZeVQxNXRkObhFrHNEmNt9C9Wdzl0TE2OFMJ/8U5
/q0Y6Kr+vK481I22YOHon2R3Z4URss+mLfX7xZGs2s5trnP8L2b+Qyhb+JnpIN2SKmIHFWHl+z/h
xgKC2hBxYsdxxFxZK5shqZREZYsFMuyI/82l8M5rZTPEIqciyaEjMyCtiuRqzoHikvHuMu9+rUxG
gkpXTEIsqC0HJweFQW9wwkFlow8ITJx4toKSEwP469yqJGTdWKMRyJel+TjJBEWq/EenEHc0iY0O
iF+Zbjzohvbe18lTZ8oPYZmkVh1GtlzK13ra3PRtetPoIMDFVKUo1+8gEQrCGB3Ak+RNOit1NQA1
o/kjeHh+97OINmA5UGrAkxbpexJJ9iL3r20r305p+GuZSIKyFygXFc1JgT4QyX0wjjLHFm+qChFl
NMOLwLX/whdP+izre71nUfCfBoUwoNdNQI/TzuTJYnf3U8QNPDwDVSxw+GHgRV+PjhtZHsrhGKHa
7I5o4pt8CoS3BB1eSIMdMo+Hkfr1nq/kra5BUxRpPFSC4pEH1gGv2MRCIje8kkGFGB8wcsQllv3a
cr8SuboOk2mWo6nHyGQinym5KAiklurOO91mCTfJElIG0coJIZn2X9rX1e3oNVDfSRKETiRySlOu
rVkH6FxcNo01x+N9LSp3vd7wCkhfLuVqrSv/ms+JVM4jthfQZocWlB5KxnvRf4WM+CxjnSbPu7Qo
NZEtDS0fAqAxgVGOFgkaZIBJAfIbGm/j6/Z69vO7yIv9aTe+cfwuZ5XrfLgAtI8hTfAFDGRNPJId
Rs/s5AQtOz+xdxSv9/SLRV0teeV1wf3c0TmDQG0BSyUygZHyTJFG+3+ua+VoDRxahAlmdhnxsLeq
O1TKMJTXW1VQOeVsATWXF8p+idZXK1v5XQAzSV0eY2XCzvAll+7aXetOCJ4ZGDFP2ikzceFWrJnC
+zTqp9mAtYkTS7+R0VAZgkwb08RvaGFovum75pj4GrEScNky2BnQgSqJlbvAGFswJHJ5u3latDJF
QkYLXY6x2z19FnpPUHj4j18T/thcU9EVpGhEAGWtcUaKuUobGuI2slHC5r64H9DO0N0lmH0pKku4
Y3V0qbeeGNa24HBt7ZYNOhe/skFzLIIyr8TZws7k9iipdp2DVLTRA/DAuOoYX2HI7Unsu6Ncy0gF
l8cmQ102E27HaUoceUiuBTXMAB83uwDB4YV8X7z7andWtmrRNKDQUexOHvRB7gFxCG23wGU+8Fpe
vzpUJkkFPiDo9hgR3ipOj4Y+7AUVJz3ZoG91Qb57VIIRQzh86vTNPT8TtbIUppwnWZOlUCpyC5RJ
aw47S51nQIE9x6S2FC503ZZpQmQElkIgMGpfcFOlSjRlAG+qXh2H+yipfxcgJbOaQqDu5evytWmC
7eKHpHUDPlnUYpDHQvWi3AqPQMbC7EHog/xjwlP7lvX+xQ5jk50cYR/eMCrx/ggy38wZPNOt3cGB
h98hWX7Dyz597V1ZfdnqfOfQnMpew6Z3qkVZHy6aLFG0rQpL3SVuA9yuDL0rolc9tvvqRt+r9ngs
HqIHnvf9imq1+pDV6dNOi6NYxodgi9gsIyhgn1LH9IjFoMOQ6LuSQCXAeBIO+i2vI5jFMWvjen4+
K+8RL+D2LLtcxdLLQyWbV00K/hnJtGvJ2CuC4lzWh8246lzeynW0TUdlJcRiZ1Slp8zqjtUTa95l
k8vaLt7LlT3tYv+y1M3o41wquw9nbzahLrKMttBCFn1EOwzGvuuYB/nNunh0akVXgwOXUbrLrtz3
tuTFh+Sm2l3+CM6dOxW0z74hV6plkGR8Q5GCs3UEhclNW36/LONrfnqlS6uwVSEK0gsdhHRujeRt
8c0IkJqBgUSTHr86vOUMz7d15SvKeokacYK0HrBNVH3VIy4VFE/Eyt4bAMIy2wyWKvzGxs5zJ/oG
iNFTuFHdYvb1lnsdNz3Mh8Val+xIPlVi1uBGiPsE0NVspljeS464a/5/CrFuxi90UmRhh6XJsrQD
XMFgSSO9C0eRk4nh3bnT7TjTvBqYFABBxTFlrTeEV2Fy3YidTalmRWXotcXTMO+rsrCr2rRaNKfo
wN3sED0Vc2hd1k8WHX21NoYI3ApF+Yo8XRflopp6jVcVxatN2dNS88I4spf08bKg/7LmD0mrOI3o
MdHNpIJqxupVEeP1toB43tUy4P6qQgDDfyMA78Qq6/IBxBCol5rVUV/62Kpm07TQ6ATkfL2kzuXv
2lRn4J5qgM3DC3pdQE3zwhgxjAdDVAiHeUT+o+clmjdEoAqsYodFQASaJvv72WnnyqKKHepGXiT5
U0Wt2iCcU/za644Px+iehB8yGGe1lccyyDBVY92jy9ZtCreNXeqU8OOFDT4oX3GSIHmU/eRW+wed
Iqei0EqFkMsE3QF2EY0/6/Qp+hLSUopGLO8dwzpX9Apw4tQRj/OVCiKcH/FPCRNuAkrF7TNIOxKM
TUe3zRUyPIbVPA43vUvd4Qas6pyDPbVEXPqu1Z50EzgFy3Fgljd5p06NiCJzwzf1mk3aKVcp4vYC
8Tqv5r/hVT5tx8p/q4XYpc2Co0BveECS+KkUxCBtuSnkjRAVckwDJSAgdiOm+6xVU6NXNEyxvCXG
86tE4K2jlyGzMbfk6Hb6LPi5mzdAdgld3pNrKxI/l33qpz/T6D6UUDmWITsNWHdrh+fe4s0u2rz+
RcMGU+2PdeqrqFApoloritMxsl7azK3s5KiAZxYIlgc5uGwNttz1J2krpQHGiVml0cKUhngNOgYZ
jEVs5ae6l6lwtXTTNpytbqUtEqDvO1QOsZPxoSbUhmfgBPxfyxurDVyZHyQGYEQjbGCDoi5FVA3q
MtaW16EBXLQGkQsFshHBftrDVWxXmKBLaBsINLKHIrnOi8nKjcEiaeYS6eHygW3ftv/cAn3lVdDm
aSR5jP0T2rtRonZaYK6VUk4acCvf+WlJqygO6MlEbULYuDgIfaTKHoCM6aJ/9MDa+Muj9p332JU4
11tfRXJ5XiT9MkBiGhTv03P71tkZA44RXHpnuqiqgIYK7aunFkfVGWzySm4MO3TrO1Bg+KHLjcI2
IoVPW7CyN6pEekz54YMGADiJ7glWNqDfTbS1s7tYH0N3OfD4AjjHu+bfHaiu5/EAVWonEozaq5n5
aZlxwr6vHcOfb8i6ETFUSzEVUyxNf2Dzn4Pf2Nqb4sgvwr0KRiSQm73RQ/JkOL0bWhHew8sue43v
5FvQGAXxt060CCerwtlsY22GSkMkVY0vkrqf4wIaucW0iBhbAq8483Woa7X2lQEiapSTtIWksrrp
1daa5tpKxZcRXLjzbjKRNqqol+hcBAumLl+9838urrGyStrYAC1egdzMmAPc3H2hC+jebUBVEEdt
f2jVrLbwmLlvZ3k3Ac3Popr6moG9lBbhdTakO5Ka73knBtkwOLHQfZ/HSuLFEGz1l75yZcpavWhn
M8dXdq62Z86n8MPH0WY1Wg3lRd7k4Ka6y3hdgBQWfDDy6o4peViBW2eGqa7herLJkvPfVBHdf2Ez
P6Sc6nVn3hv8dpMUZ/BxWpvsGsBsKvKPRZA4t2o7SJA1XdVRmEJYurJg+tzjJcrEdLWt7Bvwbp2A
/kYXzHH88tCm0zmTtto6KhWwUAa2bvEHV/bI43LHxq06cJBjkFt8oOirS5cdn5RqO/b+kLxOqMUt
zRaSQXKKwtTUoZISue130BccqiA9/MXF6hj38m3NU89tffnPFp+O4Owk5xocXEVJcXmv9FdA6t1h
uOEN4B17zQot+g5UBwzVcWaNeDJXpimUqhKpURxrniCI3zfTg6H5lxV00/qhJxzI8gqaw9fLGlMt
UkhM8OCXukOV949qX9/WZelgHPP+sihp84afyVovp6eEpFRUPZJDSwFLeSM9ZfumsrNfBJPrzxOA
pWqULQoPI4J5ZoX3pcuaM3lt5NshxtmHrAxx2cVlW6k4SwZ9k3tCaFPFHnw2xmWizooKJ7Bp0pQT
2TAz+8XAnUldmeF0JpHZh9jqemhsSf3Z4e1/eYdRiN6QoUuiiuQ2QQvAun6Sg7Rt1BaieJiKorac
aqFrLHp5pYDQ+yEx29LLG3SY6TkqcjDobhSlvV0P8uTkVUoc8IMcaRi6rVI0jrLUt7EADEsqqFBy
g+zDRYitNoTBjOYCeequv8M73AXT4L4bVJcW9S4GUdBEMsOStBRYJ73+kwiyA7IAO5+72Upkkjul
XhAXEGuhLfejAao+U7DR0wcMkXQq31EdkveDXKESO+m/2rFMrHEg74TQ0mqn7CbPQk+LCoeIdXS3
NFLqTDqY2KUp+tml5b0pgPKmNTOQ8qTxrZF0e3OQvSnsgHgads8ROF4s0sWFJVTiUaqKm6ST3NxM
Oiufxcd0BFCuEPZ3JKyuW7X+oajARy4phovTGhlbRSxBHzLdwal4Mibz7CKP/TQj+2rE1VEE3cb4
q7YL43b2jKE3/S4JZwvtEE4jpF6TdXcd6ip2rdLenmJ135Bln7RSiX+8vJFQn+y2oq3VR8pOE4Qg
zZXBilUigoopAXOY3GOMPsl/SXFa231RmHYWkp/xjD3KxqXe0xrpmynpxesuXsxrYdHqYFrGcU9o
mj3UST55kZCXNqDAU6uaWsGWc8kH2bw7Z2Tx6k4tAkXtf2lLOe3KTIzsasC0VkXjxgUtWHYjEH32
VNr8kmZjcLtcvIvnei/V/aNZlc+jriPBVolOsSyApVAGeiWr6q2QkN3QzX4Uh06MHNwIdGJrKEfZ
krNlOpQjQGuWpHfGQXrWocK+0YbkdW5T3UsMKjuZNOuWNhjCo0BFjN0vIjmmjRIHSaIuh1kgIHzq
gWUVGOIQYo68o/ukqYAI1o7v0dSmbl9mGIhOh8zRpEx0m7Ilt8qcS3iR4ZnZV7vBTJGO634PWX4n
dtnOIMvPaRyfWoN4emke0FJzCJf+92AWj4oY7mNxvm5FemxacH9X6Y0oqz/mXL0dtEi0VdL8zDOM
oYfxXsxQwEzqHpyutWpjOhl7Q9H5E5np7AKexbDNMVo8Q2U55Cw8qHJO3aUkt1msz7YR1ldTKtmz
lD00SSdYumpWdp7O110NUue48Ap59M0uCWSKYtFcuKgX+5hTcJaM3CER901ZhJsZGBaVZhy1uogt
zABheGqS74CwAUSeGGkqMt3W5vRiyuXIxk4wXho2P8Mod+pqDtKm3k3S5LVJh2zapEb+nGn3pApj
b0HDD9j03EoWE/y2Vv2ZdPsmVZ9aLQQzJm1uFwKWeU3FdH+Ttk1Q9xWa/iLduNeFIcYFyVByanBN
E1MD05YBDIxOZ6x4iXzUmjLyUdu/y5suPvQK6MnkcrKHbFAooubyGZg8TDNBaISQ4F0xwwEkJ3Hy
UAwNqMvMotF8ABzUi9W1JnUzs6xuY3mSrTrtdV+oQk8ys6AYhfc6pBjoTwAREA4PIFt+KtX4bcyi
byodiDXJ/b7T7iLzemoyYmFY4baOVdkyk/kQC6o3LprxoNSSfIjjvnJCQXgVo358yoQwtsjYgZqk
AphOuVQ/5La4V0WxAaMY+FHKWLSNsb8WJQrLLNzLUUEtEdPcriiWutuMU2x1stpjtYoEbQKmuI0x
f0zfjbGEgkPd2aVaAfKoqV+jrsRhimm/a0oZgCmN4dGlBtaXbotzfBcl8+uSKzc0lX81UvNt0pRA
DOXES8wEtzN9lzQA9uqhPxdJ9yCOOlA0pvyXaBa5RaLotz5plTVMYJ3GjYYPeGnb/BodJa+hhvHD
vL9pTOFQmDUyypX8Y1ajvUJAmqfkijvTLNAmJUBpHJxAZnor6yaB/1mkXRV1kZUR0bQq1fwZ9TBA
egioTaLfUQNIYUsoN5gVNT06V49GTxMQZ1SplSvjHmqPVcZhanW6eJXFpm6HYeoD49bAbyKKZOwQ
DrdUbDurF6rhJczr5ZVqILtr9NS4j8q6vSIgpnoB9Hzr6YidbX1qG2dWJ9GlvaZbQjNelRXdoSH2
paGTRRvBzWbTXdROtgETnTpyUn8zAT9lT5Ly3pax5IpV8z1Ehz1twwIzsEXqIuK5M4tWt+gilK5m
YNI1kyXZgvoDAT7DcLBYwsIoOxk4fzZNen+oi59yAxA6A60cRkmO9dLfK9jriVQKMHDSxApbs3fK
ofKMTidWL8mlBfi81G4W4zZWpjetae+XUTz0DSAHaNw5tTAUdqLNzrQkLrQ79Sht8Mpto51CtcjS
VO2taNVrRV9mrw5x6jB6WqASMuy7xtzjnh46pXuBG8RzvWjRLKhVgUzGx1gR7kEA75u0OAhiQ24S
Xb0yxBkouGgYq+YDCmRXWgbS9ByjIjS/lc3RLwecJSXo3VeF+zpB6JWbu1AVwbDd9K6UhDspk+04
R247QdeBVFh1JAm2GQIxpDDHoBL1q0wnFHOS2mtZ9iDeDdXfqZEF0Sj5ptDfpVGS+yqmEZ1UXGbL
aGIkFRIV76GCNm4tTu4o0G/6Ul8NSnRVp+bbBNNujzS56cQYxQ9NuhZKRAxxuzPreZ+bCjLoElBI
axSphGT2M2kSHqPaAL7GWN5KNbz7IjahI9fkodFyZ0jCB2Txk32YaK0ztO2bFGYAG9FiJ6WmPUWi
ZQ4tsklihiK3ojq1sgChQ0u8qh0NO5rJ+1gZYGxJojtThFWPK7P3RKW8NQRkCPJufpOr+VFU0CfX
jJHdTeJPVS3eIenmclC5mdQ0wQILJj6RoSqvssILPjNG2wkiZTRQA1NDwKNLc5A/xehtO1tA/uW8
tbbeJOcCV+8EHT01SUMhUAPbaFjDMfoxahix/HJ5ZVsBuWkQzPcCa5tRSSGYPnvSRabSVAZ4x8G0
8VCpsNG0sv5nCUAfAFq9AWIBiUirl3JYNd2QCnjAKfFDpgdU4fGtbPVPGBqBDFQVja+sYDKhHcYR
M7hxxmUbWuZL8wSWb5fuaxzVfghqfzjQt8ZNfWBa8kaXt5505+LXnY0g/YvTck41ryGqYtVq/qTo
sebGXUSv1UJ9kQZQjOCl9Q4KlZtU1Z8Rpu+lNnsoC3UvZPNuxgvKAlP5/dB33qTFYHYsmx8CwIks
qU69LhtzewCxOOdgtjIJnz58pdQRYtMh6fHhvVc8F+/hvvSEa/U6fam/l+BrbgJpJ6Db7qXl4uZu
vT4NRHaSBDJAUQEN5Ge1E8SwVsa00pBuZtgE4IGKrPIQBRTg3eJOuArvuX1tGxkb8L3gUch42WRp
jdA/AbsiKfUG9WZgpn0jP2QvOaCvzU78EOijR+W1eowPmTMdeFm2rSLPJ8nsrp/dsSavqKQUWCxr
6Osfs32/YwjSXQCceT720MaN/iRttbXxkFV5U0FaC/xNUNOil8lwQFqNVqrQGu/qI3dnNx7cnySu
Mm+hkQhoFYREPMFmh14Vz4tbYmdDcNECVAqFV5Q+37QD3lvpUfAum5dtVVINvPMVvPq/sLRXoTjU
utZrnvoQXXfviIlAS6C7STD+nq5yN/IEzoDBRkYKE/EyURl1NsKC1bVpM7kZ0nrWvCw0bKLu1eEH
SXh9L1v2/zyJsdrTXs5kRaiQxKi7ndnHtqI8D+NPwmvP21AW/VzMyjiTYemyOIaYrER8huIt8hOX
z2ernVU3ANKhg+4ZRnp970RQ9IVR1DDXOV8pmUMAKJCgr9TR/4+069qRG1aWXyRAObwqTZ7NwX4R
HJVz1tff4vjA1nB5hj6+XsB+WMAtpmazu7oKESpKW9Oh2KrfADpPGrAP4yWFB4D/FxlbcmPSqaf1
d1CncEgNUJQMBHpyLJ5B0J24KKj9NJG5rB6Sz7xbgbFJrkZNn0KkI+S4A85jKbK7pjJx1C3DwyuS
B6xnVlQsBaJAkiiBIoNWIUZ7RgWYigIsRgYj0ChwUtX8XuYC6ityYgcA5zbR5IlaJh6UYUk5gQor
NLo6DmTeV96tV0H4CZISHbVKfR9q0Iy2pa0JPJ+274cNAYRr329vKcbcmihYwJcDe4LGb7KpVxat
WpXyVlB1X5f2WXoXCp0dhp9u22Bt2ysjVGCUjWA3MGJdR8uJEnr1KySsnHKzPGqP1jn4Lj8Rb1p+
qgGxhw6AiyrWbfssn7oeI7VbxyDPFzPXcGcgYWHpkZPXz+b4rAlHMaucAqTrt+0xg4G1QXrDIluX
CiMx6KSCJ8r76Zg/DOCXmWtX2Yjo6wkTuz5W5/Eu9nl1V6YTX1un3F04zTOSbLDevVc74S3dEtqk
Cuyq02u27TZ8d8BcXyJ0LeHiMC2VRndDYtYKzALpNeFAKHXCw/xZOyzb5SA4QGRFX4IeHM410fTY
Kd+Rq+OS6jNcL+wqhow9DHYuuodKRAZQmbTU8PPofei/18incJaUdU6A5Iegt4zCxgeZqHHO22Tq
c8MPXpLn5B46728F/N2n4KjfTa/Ibovk4cLbuYybC1k1w8D5lAxFolGNZtbFUd9Uhh+J7bO4hOek
B3GlJm1nrXi/PUJGSGdBet3SRUvVQElC7ZocNDiFUZkowgnnZj731UsugAxzQiL4x21LjEFdWaLu
SdAUZHEF3+uj38GrrLdFTdw4OA8LZ0SX2aFuqbUhGuoERJ+l9ejD9xs/ONVfGgiyIjGOQlF5Is0O
yjkafNKChoxfYdf3dWDzyZhYDyp8BGkNsCRMrkL5PrAYBKGUIrHXRk78RfK774vglD+WTaLb1XZB
NTqxu4302jnQT4Y20+72ZDP2LU6mCRobbFodoeW1fxekpC6TeMTjYHxSStFJmtALVV7ow9o8CraN
IsuKpXxowy5DYywmEWFcqJQo44RvgvJejtaLke+nhiNKx7Klol1SJsLBECyinGtdCGltdiJaRxrg
AhM/Gr8XQm1rFRidRx7+kzV9hIgNEaoJ3XY6V6HmY63EIjQms+59KHeBUDqKxWVr/zgkTBnxmzjp
yInQQ0rCLEJNYzF8dTN7hH7tOd5PaKgbnALhPopCbrIfDyanGsyINohZhJOKoQFASx95I1TSEUU7
A9Xv9IsCzY5UPRPNp8XL0aPkZaf06+3NyMAVXFukjn6CIiMa2SXDJz3mRI0n3qs7DUyXzel/JvMn
om1/Bkcf/rSOFw3txBgckXXZVIfZJ2R9vG4IxoP02g71grEqAWY6DImgDkEmt81PmpcBV6VuURfj
RGvMJZNl83IjoLpuUJtfLLti1ksdO+Uh/wIEyCYHI2+6gyo4WloI1cbtBWPc7HAcK3vUrdAbajrj
CBr+vDcf8rPoEQyn4OQPxlm9IyjEzIu8lHD1eAXY029bZx2LtXFqt2TZEGljhMEKxhYXsDOUILtV
qoMRiEDXjBzcFntu4cGQmTThsukgQqvqcUrTAHN7il+rXQWWY8PrEzs+Eq0N4Z731v/oW7Ddka4x
LIQTkH+nUANB1Rlqgl3q66b6oKbpdlIr1LX825P4MTS6tkIF+KhFRVEvEyvANDfj/C2wpIfbJljH
+mok1CVTKXMrtiPSkgRiCe6cbbC1NoSamY+1YA1Hg9Qw8seo7KBf5fo+M4yhDbMGOdYKhfU2hAZl
z9kHHAs0YZMkGlESDoBVRK2ETmM0yYyvt+eLtfCrMdBUTdkcJGMiAbeSDZZd47kzDDk4eHmK48yB
WCDOBk2ZSRSTr6cqjXMkk3IN0Mis7PdDjrJO3SaBe3swPCvk96sHpJ7pwEOYsCK0yl5QrFMUf7tt
gdENoEsG1Bfxg6tWpK9HPUqksS7xKm/cYCOD6AXMZ2jm08GRHN8TGK21Sx46J/J4QH3W2NaGKe9X
6LE2xjLZCpbuzfXgjOknzthkTM91jHo9Nmo/W72xlGWOsc3IZ0KDHj106Ya0m4Nr2tc4W5u18f6M
B4JR12sFV1ooYQ1jw3IPphzTADg5zDhh98fwfj0iJFKujeiTWnRlo+KEVndRP24F4RXixBJgK7en
7vbiSDQPj5xmWpstsBNDVcDLBXUrhxqPyJA3Y9QZSlrBlNQERtBZJnd3TYC6da47t0fC6K8iU6aK
KgIW/EsH6Z0uzGY46SSdRpjfAecACjE+JucQKP/Yr7d8IgDGu4TYxI9hafAP9O3TqB2kWy3YJHEL
YQCIX6AsNeXI5YEtFBwSoTNsqpdko9gomE7cmJe9fH/sU34j1fUwKjAVeFCre8OHxtRF9knaE/Ey
sO/6PBQ8eyn/GCS/XzmqRllKOQFu0W+KTxn0EpX5peV1yjEHpREVaQQQ0od+KkGZATeaLAABrac2
Xewuyzi7nhWlSIZuoqccArtop6eOVxonwPQIMEH46Ynmm9ZBoqRDgoXw01fQpeBZZE7cyiJxYeuJ
q405CDpYTHYjKLbSQww0MNF/kBzkmC5dDDxEJYOmArsT2RbZwlglqAVf2zRVSB9VLV7NzbfsmJ5b
GzxlW3lXvIGlojmQdHN87H6SPufaB7IzdK3vnW8+lF95jcbsy+fPl9AQYd0YmjnUAvQ+gukEBZHv
yXtG2gruSTf57NY+EoklNKJ57xfWw2I9BTSStqvSdI6bUMcBje6LT9AtectQ/umfyyd+iZy5cVej
pNZ4FvOibisYM9TR0WLJNnPOs525i1YWKE8qd2KL5B1WNJRO7QABE2mnW5zb9OK0PtymKyOUUxGy
Ng+THsOoveKYn5HxmVzyJlN3kPmFsooneL0f1uBzic7tzgJVMaEfInGqBaJC3R+gjjZvCQcSr9DF
9rerT6PcDyRG61rJMf5oR+q0urMccogAKxfecYI0rx4zvKQa1c42vIcU7zjR7fJ9OfZ9LWETC7Xb
7AqfcNpkP6EvAgKJHEKKR+1B209fEhCTWq7mkq0eOBXiKt408HYB9X6dqi415hCzEIAibAICLVWP
Zc9JbDAjEJCMiBLmG96DmmrUiEfTjFGLH7O9MPwY5MyetbtA59UVme8ecOb/NkQ+ZOUZtVGVQsA1
kR06Ahd7mrbdniT0plPIFWX5L37ojy1q5szFyrRKJYNq7GpHmrimbYZ+UUK61PsVwO65G3nZhivV
TYLCj2fqj2EqCJ7FJZ91gmww5mWrTMBPJMDoeqlSHMwxyuwurl4BaH42kwy9PSlvktk75o956iaw
Qh1y3TLML2LtGACh1zrQioB5347B2A7wtxkaeFI2oaiMBHgiiwXQ+idN5TySOeOgGbPmUDFCrY9x
YwKq3XX5I7QP7Lgb3Nvj+C/Xxp+BUJ48CepZknMMJDrqG2SlTlCG3msoOhGCIx6yijEowATI40zE
XY3g6foAmIaVJ4kEtMKgLO5oqchFpcvnVK84k8ca1ZUh6qSBPn8ushIEB50bny/N4K753PrCBgDH
A++ZxIqxYE2TAH82LYKFuh5W3QtBJkyVfsnHQuB3Px1yp9jqNlHPDO/Kr5w1IzEbdcSu7FHXVoT8
tQYWU1IvJI/A1snuIGq719HyxKOo+SgvI4OiCLT2EoJ72fyQ0c6FBP1WFsbW79UHyRfeLV/JwQkf
eoMt/EiPFXKXTrirjyJIP2PcjMm+PRBGqPHA60UnR/fjsP98CrVVo1lVId5zmeZw20MPQ4E8Kdg7
trenl71J/5ihVrMDyVWeygArhUbmiktyxEH8oqohB8rCuuER8cuiiryUbkh0V/+E670SRqyivNE3
IlA7wS5DqIpuEF/wUMLfVMApgxen344PEifyYV1Fa+N0ujsvAfeW2xZVkf2vNDTQxTApeWBb2t2e
T9ZVdGWLeoKUSgTtnwEoIcQJsy8ggMLu0XdACYG3cgLqbPDqey0EnzovKGZkhK8sUzums8YSAiqY
4gT9Kno22VUWomfhJat+GtHr7WEy2rhxUv6sJ50/i+Ws6tsRU5pn/YsWWlsgclyxVL91bfelE4wj
BG99bSiOdbqU22Ax7zpDQOOMVlouOk4OYYUqv1EE4GMS67tYSe6A3n40BWC2pTBGr/sQAnttit9r
dbKR6N63ebQt09QvopSncn/JKX44a6YqA+VhGkR85tql5SGag0UDhSzy3E8+aVvhUb3PHyaC3QFe
3Saycpmtvi8eocbK4HvKXQEhbf1cwuMlziHa1W+3J5jzTRadjprwXG5rTQb4KxPQLhUpm7mtdqDT
2Ztm/i1Git6Ghzj0cXkW1HAf90CNFMNxKao3CU0uZSw+q4P+OIyAcctwVRoUwpfMC+romArpDl2s
4DBOjgMaveZWtsN28pUgeWjl9lE2O68pTM41xXJooKKRgYrEw1ylW96XqK/RhRSSOl4IRswYAj+S
9xc1ZbLN6cVc26EOYCS3YiEksYH7YvTax8IHtoQgLO5JzYnnpZl379oadejSoMjkpoc18SE+g+3r
BHZ3Z5gJEBEhBa+gdimI3xoc5a41cS7kfhbIZSg68WKTcj3yb48ADeGKkI4KKCqR8HBRyEe3z4vl
jVBRMiAvjepX58X3xWK3R8kLOye8kw/oedvc3rZMV7ueD+q2HmQ5sbo8Qs7qGGzGTeITMTJoMz92
G97VxfJ3a1NUfIWul9goSkx9pccnoKGRwdfMH9VcfM1zwS2D0rs9NuZVuXJ51NByCOEs6OqEy9NM
OwH82yiAJQ5/3rbCgNlde1ZqWKGlm0vd4wJRN+aerCqRKwbfKFcKi7l31z6cihtzESnGRiZ38oO+
R6MwiurzXXBHouHgzMta8WaPrObqOTiAKWWQyLByGa/4NHLRExJxg0XWnlgPiXqPhcEMrUMVQwo+
9z+JjljgFtv5Qqi8736KPkhNNt0nY8eToOHOJXWFyJ0QxkOC4RFwouyF+8GWNu0xhOCN4HJRbGRl
aDcgguCCCD7hZUHnOed0UcwqBBRSRDSlOuO5R+n5c+SrdrQg72geIm98U0t+MzfPMOXuinxWcWMA
MTP5s9d8qp36NLxlh2Uv++iaAyMvdOxxiXCCVHZQtRov5fbGJFnqoMd48b6fvdxLH+r0UBZfBc9w
0Nop20Fni+nzgF5McIlwiYHJrrk13dTJnzIzSasRo9aGN0uP3RJ91bqCHSw71VQhTZPbt50A+Q9v
GaR8QJqbWTNGCwwWg50Ln9Xs+bYB1mW83kDU0Tczuc/VEAayHUgW/G4LNjVwqPEWjgWRkNd2qFMP
2HdZWjqwT/MevXvJJ+Mg3MkOmhNRz6jfR3d5bUswsiKYemqfYu7CMcCmcKarjUP5g3FRcr1F1ygw
+7MDytMjqSGCDMEdH0mefHDQty+CA0G4N77fnmHeElIOAXp3AygIYHmA9HKFDrTAWvzbJpiXrYgO
EyLaaIG/mZrdBpTCjVAOuCpOhKs+3zdfESYesz0/0GEefNKQZoCVQzRptdM+TpOlGgEsKxbdaa3B
FsOnRbW2Vppy9j77Avxjis42RWKOmraBvSnr7T7V1dAWpLzZDou0LQpATtJEfJQLa9+p1kkscw6H
JXPdVtbp8FEKVFCBEOvQEhWa7+AEcW4vG/OOWlmgfKhVdIE+op7vj536Zaqie1FJPFEofXQd3qGF
nyfOy7x5V/Yo5ynVJnLKDUZk5aZtDCB9G1E/50oe8oZFJnZ1wc9xv2hgT9D9smptI2hcARjgKIXi
sIy22f9Z9IVkajRFNpCogQAv3YywdL2RqosKB4bnYNifGkjKL2gt+YelWlmh3CTakjVhHvAwLMpP
QQsZe+MEhKJtykAB9v/iMFa2qMNc12avoTEe7VTJ516xbHX6dnswDG7i6zmjnCEET+W2aWFB6u1x
tgm3/bTtQQwR2oGvPIT7BgKVA6jAcjSnyW/pm7jNnIUzTAYCH1+hK2B3hGiK/EE+RC40Q6trbP/e
mfGIgT7gZzSNOcpmgOaiaEd74fn2uNmx2R+LFoXsSNq8VwMFB0DdpOC4j9zB7sHq2NgFpDF5cS7X
GuVAckkc+qnA+EBwdy786VC7xiawZVv8i8iE6ZZXmQtq08wlks9WgywBAsU7vUfmoj5G4WR3IBX6
l1lcmaJ2j5EYaiSShITyRC4bUDA8WR6hU+8e+YEDO8v825pFA2WyVhog/gBvEslJb88zGldDE6pz
GkGGhwFoys1yr0Tdz0hE4XKCE2jbOLYh39LZIBjZcQavsgIyE+rIyF5KELakArJan+fKIlBn/dT/
lPzKH9WzBTnGybNqB/hHV/nE1dVm+u2VTcr5hGkxzGqAxiBZSExbz2Q3s2ZP6dIfnMGRHfkh2lwZ
ojZRYy5LYM3oiVE3wy75FpI2TtRctdfuhRcQMiPplSlqEwUVoaOBPpEPlpXe19L8XkxAR5WJ8Y9o
0nt7WsZjmSg/OSMkV+qtEVLBWI7+xmZAxy5AcuCCP5PSoI7elAiRX79dPt22xjyTFqCQGrp+LP1D
gQQ0eApYkbF1RV9t7mRsS6nBs0RvOLcTo4cDrnRlieza1ZXbJkIgWSZms6iAvdcysCoIeeICEbiR
BtOLxdIDyZCnJ9ZpKp/AT+U06OlqkATK8skHgYcH8s+HJc/OZt9v0IlRelJe+Ggz53wp+zivvpQ6
P0rWT6oc4Us7l5DdQkLlAayTQPIVQPLxa/rsB+PKHnV2rAG7CbJdiHm2+mZx1ZfsnbxYVY8kVLLZ
Gf3FizNH5NIpMB2FBfQR8sho7aLrHMgvz72CHI5fpniaZruy43bTMwOtPyboakY5S6IwxSaKvpZt
vOceqDkO4ilxCdDJfIrvm72xhyj43T/AE7Dbfg/NoC62EKQd0oiz7UM5alu1ubvAF0si7+3LoDkg
nOWqKVkyOL8B9b3e1WEvB6o4YAqJ4qixFX+ElS+ODsg/oPpl+iAl2xBYiuVKOxTe3gqoafPfO6xJ
Xn8EtYFGqQM3PxrCfKnESJVI/BoIkAOaUpCOA5gcGNHDba/BwjleDZvywrnRofuluKR2wZiyQ78T
dJwAJmvd2U1ByGGrB360wvJV62FS/hhyKfkcq0jKd71mj6DkkCpwlRnfoUV3e3gMEZTrVaVcsJkU
oWDOxJIbPhLpEeGb7EGhxS2eloP1aDk1aGpImh6FXdAQKnbrJS/RCy91xgyCV1ljunAVKGaZCjW+
Y/DbL9oTOoe8AUpvEJ5P7fGlPKWE9xdZJgVsbJC5JXLE/deQSxPLupHWn0G5bmtGE6wQYLUJw6UK
InkNTzIEUyBl3CQOT+6NFUqsrdFHStcSq+8waEU8l+VjJjwN4zNngckzkr5j1zaoEyNlS2jKCTL/
WePqPys/PxU4wfq+qezMJ+IgpPgJFPym2isO2Kva3XDmK5AyOI/JPvtdZqJzIl0xLGIXYKj1z2Cj
evFny0/8dHEixdYtp30AN92dgB6kxRkHe37uXpqH5NF6gIrnFmxoOnqTMvQbPPTb29PDzNWsv4s6
aXM7qHVi4btMaBMRmb/5Pt9JALXx08PkKN1aCeqohZmSplUMU0RXhJCASFDVFrdcXSMG+Gk91Sa1
4m1TiKKgw07rATfnJn64HT+TGlR3UG1QCb+POzB7TvbiZbjluaU3zqY2KYdpRGKiGy2OkLqpngcI
JZY2AYejDP2tq53i3Dl4sP/gVdmZ77vVQprUQsakESpvUHaCw/QAYyaPaHI3SZn9N3IPbA/9ez+b
1GIa1liDKQyTnLfhc26IP2NFey2l9CAtEYd8SmEFL6oIfhPTIuy0l3hzFU+WegV+whFHeGzNfTiU
Pyqxcdq8PqKZYI/n3xs6Pn8KzalE05aNzAwYC4Jgm424O6xAcft8eRgs5TtuspfFMr9rFkLerBh3
Rtn4mpyfh3xEJgX0ouK0H8rcTasmtpsJbGqVDMk9oUsXr02M5b5pETaFjT6781xzMdus84EspmSh
rxMNlbTKeGlOjWVFaJMawYwbmbs+d1FDhQ649CCcoPYMpvRPE7SZcrcu/knLCAxYK/OU6wcf4NLI
GcyrI4K37IfW8VKorJOhm8iyXHTOLboPzNKz2cpABeAPkB6zxabf9ol00ur72z6NESMBYw/yMAAn
NMDtqVtF1QJQsXUVEplLrDh6VECYxWgjWxdEw83VDIodKhz9baOsC1xVER3idWVCFoamkK9Qt2jD
GOevb2yC5om9tEb1u943O+R2/OKw6d3Fw5wSKZQInCukLHX7G1gpahWMv6gs4IkHDD7lemSlQ15r
xDckKJ9oh8j9BuJFP9nzyuksmM2VIcrZaHWIFrgM5BHinnQEZ2gf1LbJXfRengbAtknIj7jpoirm
52iJIqGT/ChuqzPq7WgE3XEGzrjkr76H8kZxL40zyHXJ91SBLQ7HzM+BTEsDu61s5VWIgWviTQLL
466NXopMK7c0l2YUpISgdrlrSdqSNJ/qbgmVD9JhwadcJ5NK3Z9X9qiHDsQBmi5TYK9zRy9/nJ5T
L/HR97Pptp1n7CWv9uun0BUPgff/m97L3l+NNFP6JYpbUHU0sLw8SzaRO55Q4uzvSR8x9y5jOPyr
kZLlXtkrjR6lJRkjVUA2DHAlhL/RNG0+AyryLMI1n/8is8eIfK9sUu5PUoteteDlMcbBJVDt2hnA
zEQ0ZOdDxKnmsAqQV9YoHwXRs9Eqalgz7oINHHt2TkBrke+qRw2v/7R1wQ9NWM+dAVwz4dM/YICv
zFMhUtFX6dLruFHj8JQlog9d4F08/eBsG7Ihb21Yyh2Bb1wNOu0ypZLfoBum2ZZHAdzZ4Mzg5bcZ
8QhGhKQSBBtMDURQ11umh4ZkICoFUDeaUjmjBnLvMQJFZxf7k6nwHC17g/6xRs2fNYWZrg0lHhWA
EyE52dtlT1Q8n/R38QhM/8MIIU+eMC4rW3U1Rmo+pXhs50yCVf2FMDEIKSDAgZsCvmmYTn/P7zBi
vQ6uLFJ+XtRCZZ4LMOgQsVnra+Razuz3O/3raPP6XRjRz5UpyoXPg47KtIwF/IXD67YQL9uJW65v
YZ/z30tHV120Wc8la8rI62AEb0eG9wHUt/H+A0rcLzl0/8xB6Ug+kZyRCAjn9a7M5lwy9QRcQAnm
7xda2tr/G2QKLai/7dCDCnWxAJM87LRQvezuja/DgayU5BlgfuDGGRfFkg8He2WOuolK4Cd6PYe5
CW8r0Nojdaq4mR+58aEgvvNhuAeqwle2YHL26r2yLTfWpfdw3I135Ph781NXA5kfggGjQNpMPchH
JBg2HAdEDv2t7yR7YXWP6GU6JlOE7xT37Vl5i3PbwKcQiCfQhi2Yg7off3FoGO/Pq8Wgbi9hIWxw
wcVqsO9PBMQiuugv4tb0mAHBahmoK0tMBVHrQf6INv55sZesFzdA6Q2gWI9PrdC4sVV6qGzwwni2
H1rZpXxtXIJgU4rqX4GI/kr2tQpqNBVhj7y1uA0r7EBrZY/ytpnZdHrfwe9dwg+XvGyNMzhLNzVk
sHhHlpXwvFo+ystazaIoI+T+QNdS7FR090tveIu9m1CiAin0/m+yumw/uxoh5WeLKEASRsJKkjpE
c0+qAcpGPKoHfgaZVZ25Gh/lk4ZBNZopx/iUJ9whyBNkkR25YQsRychZwJMqP42u4iw/shNm+BOf
eo5VBVl9ARzj9bGM2jQYoxRfAFA9apbVfXNHit/xbvI0MELMwF01TsGl1WI/0X7PMigjr+0Wc9rn
go5ZVje1Dt2gdB9kSATYwYPoaej6yJ1qmx+tzbRAfjB0pNP0onY2rxXj8sz94JUMGTgRPFDB7kVt
sMqCtv2id+Dn2ZCuUslN3OfIb1qoVtjDW/BdT+wpcYKtsdGw40Io3INhXHD1x/ANSbr77zGo3rn0
h8Qo/VHQEMEfUI6JBv1orpJmbs2sJzeIuem/NPfIUXoX0Djabeed8VO2QbvIBarLLBetg8cKXZ/4
80FkPguNaGhagayJubnwaXj53oTKhTchPwuM/G7CQRePJOxHdWXcVq72qYfw3sTJGvA+hLorrADZ
Wa3HhyjJy7CEaKbu3aTk9BvxjFBXg6inBApMRptGoMD/IRi5o1SPt689VnCKgINUekHQ+0HbftSK
ZQYYH8erR46hKx214mHFmC4ZCRZC3miAgJTONIyg2KgHgKexXQZ0JLd2uDfdAW2tpHDKy+heWp3p
zQl9Ns0CDglErxo1bRV60OVAhzXy8oVCEVqXTPyNTmRURQiaWbSLl387E2uz1P0KZO8c68plkIqf
SXjiA18CqhdUDN5HP9omnnU//Bhtbh6HtU3WhsnvV3FLKnRFl+a5iUMhvOvg8JrAhmaCD9R4MO3y
WXv9x/fv2iZ1yapJhz44MljpjvCZENS9ftQ2yiVC442QtUXXxigXGMsmxAvIguZFt53lH6Ip8J5o
rDh/bYK6UmUxF6HoARPZUd8TmXsILiDsk23iUnnjYYZEa2vUpRqpaiUWLVas9QwwqyMnBHvGqdzN
sBjtua8YVui3sqdTV2gpxrm6SBgd6T4tzzLyFeXpF4YsPyrIQKI1gwC7StHmqbbzxqpT12hU9XFY
F5fdCdEcyLugzqBsShlGCQtDxi0TMi+J9Wgp39xk2C2LitG2Xo+GNzTb6lAIPvce6dic3pRDUtiC
p50I0TqEySrH2lXn5Nx+h17e9rZz5Y6e8kWqMKfTkGD0BjgeUYL3wfS+CU+j4kDrR/TRGMfPNLIS
KevxU45I6cQS9GMY/zuW+9hv8s0RBPpHecstB5Kvv+FpaUBZKk0C1HBgCZS1HumIJbwpkD1Cu1b6
zhcNZ8ZC65FRXqcfs0IFio6sLFg0d8KzvKl2eD1u0fYHhqPIr7azLyI4JPcLEEvWYwNS5PRe8cSD
8PyP6YH1B1GeqckMI83I5oZEgg/AEQQtXc3reyd5JDqayvf/53ai3FQYDX0rEVcfoP5Kcue5Mz1O
IKRAK65bnHiJP47jpXFAJspbZmRivgUtvSvTEuBka8MZEuf2ooFA0DbLRpPcJLUHdauNiaI7kV9Q
beVniYcFQDLc3Dgrz7JaNRoDlFYlSL/Ith38DrniX30jf7E7OAfRoBxR2lmtMZPpUzfdTjmQJPjo
Sh4Iv1yeo2HhjYDWsgDflFVJR7PIdRBQyxKSfUZIjmJzRAn7XD0FILhE7xhIcCYnfR59wHfdHCl/
eUt2C18zhDmtq0+gNmcX1iDB7CIT+ZNuF+/jDWlO58ceCvM2g0IuGLggEYOxXg/VqgXEsQWmVfpG
QDgpMnPtWd8Ee33f+dp751a78lV4B9BW/6lDecjygqcSHUi7vPPSXbkLn9NnxWleFUd5Sc7WXnb/
qa1TNVbfSHmqJcnitK3wjV27m2LNTUJ1nyymq0EKawhk7/YhYp5TMBKgHgteU4uuBadgTpxMstEm
He0KeaC+FEL2D8lJdI//tkHdKkNadsZQX+7xZpd7wxadgZC84WXh2Bt5ZYda3VLX/nNoSHOwgbLg
5Faxnd3D3d+FB5DvIoivj8umjO3SegH2xIeewH3DZefizSm1gmFe/ifCDc3A75rQ15WX26v2Xzby
nymlzuwgC0KakykNvwQ/xr24l53GL1+RJP1GVHc2ylHDrRbsDK+zu5/W5tviGNit+p3haQ+oIDjC
SbwzMB+EvZZgrnj+XyGD/HDBqyIUSAlBNlDj10dNLKH2Cq4ZcuFOMcAStoBHlSzvVfHUJju09VWl
re/7DXlb9b5+zGU3jLyJwFfQyfKzfbYexvcZ0GEPxTjIBnVoo47RRcBfLqbzWX0p5WvbYWmlmXwp
SmBQZhq2CrbnP+bOQYbze0aogC4zq9wEvQqxE6F5GpF7ipeCRnrlCQqKV6giu/3DAujoMAFNnoWD
TW0RZBaDRukbVP6m1MmFeG8mzamPSl5Gh7nbdVQeAJqBLhid0JFqUQZwEgmdvJq3g2B4pty5t7c7
i5dGRePdbxvUicpCWRZ6uSXJm+nYe5obv2IHieiEnZ30EUzh8NThLtiFu/Ko7QndQfAk/QRq9C9k
F5hZxfXHUBM7RxCo1zp8zODPmR3gzYfajjuQNutqmyE0LzxhtJtTtudGzcy35moeqHtSinsVOo7I
6I2AQyB3hYhZviOi9Q2UrHm1Y3Y2ZGWNemu2VWVMRY2VlTXbOE6+ZG0UtLXdSSjBpJsCUmpWCnAb
6lkut2eJTOLH3ft7xS8IlFVmApUzotiJkUIEOtn0jv5QbkkHa4q6SvGGAD2a7Rme6y8eQayyymp9
Lzn0lelcNJcpJ+sb7apdvg33lde9kqwkdzl5lijPE4WlbMYBJji2zsog23Wlu5n5OYV4nowOnxwK
iEpvtzIXfcuMg/6s7OXtuRpiqofCIMSYXZLnglq236vnVndkL90Ljupap8XTXgAIhZaJaI88j8Gs
DKxnmAoIokzM50zHDM9OC0Yp0OLgqrJKlAh+cdsOSAX3d9mjvM1e6nvCHs+7nnge5VKcWc1AqInx
NCmY+nFPVGkKFxEgsjXQH3+H2AGyb9M2PgmIf/fReQZ7Xoq20ZfJI3kH3rcwC0Hr6aC8mzEtha7r
+JbONTfNvSba+YZQqCIlZit7BST6/Vde9YmJrDJFTYWymk6UR6jbKBCBDDHS4ZdRkurs3jq7sElQ
PH2FWjPJfCLovQeG1DEfU5xx+WyAnZLk6eI7bp6JdYusP4faEvIySmkPMWC8AAw8FnclnsOdLe2l
TbkDkHUbc6EprN54sPD8mQEqXKx1IVTkDiaLvN3Ei/ltGUBmAACo9qDnw+D2qvhoDclmDuTIqdJ4
m2vtt8jqv+RdMG+ySXszIftcq9Z5EnJI4ViSc/vaYzrg9RdSG2OOJlktJTIpAOSDHey+heae7gqf
8T7xY9TdSeRQnbgwLNbrc22XuuEmQSvTPILdeU/QZsEuPpIS+oXwjTNGlidam6JuNKjiBQggYApa
vp5hPMztjyjMoW22FybZKY2JUxhhpvjWBqlLrYmjRZ6rkUAK8nPlI8W/VV9iLz6lewtkSYS+uLNJ
E3D4nkNg5V6Fdi7qY3xs439ZXROScmirJEDc6wg5zJtOaIaZVCdHT/MtfzoKKE4CaUOoi5fXJLeb
h79wN6wgAvBRE+hN0oNMv/eNKdQjs5WxqzbinnDEoIjvaxsi7AIsvnd7DzPXl3QymdBvhGgsdcii
Goq4cQ9jQnqcpmVbSgVU2B/VTrRBauBMisVZYFbgcGmd+o9B6sxMdVOD2wsGq+nJChWnFgMkp6Oj
CEbNngtRYLqt1fCok5JLaSYFg4LdpLaRKxbI38WzxXk/y7wxUYfEWJC46E2MqfzVtU6oOyD3iXTp
qTwpWwSfoT1piIdQ53jqNvlT4aRf57323Ljl1trxEFSsXqZf7Wn/mWPqDEm9nvRSQUaNMzSfwWsX
e9NBwUnxhFOwjR7x912/K6BL1II6GZcmsBplY+uPtzcXM0e+WmxajiMozQrqJRIJxdML82fkGt58
tzigijxkm5yzEJzVvnDWrYIGPLL6sQcaGt27qBEnOfzTA2dErFfbekRUSCjNVgrSYiw1icyC1+g7
ScITFZ8ZtyJOKEBNIBDkHFLuPFLBgK6YFiq5WFDS0yEAsVADNIXsQPqMMqvbH3itlOzo48+5uXRi
rGeyV4QxhpAL+lM7d0LlyimerEMX292ufBi+9iBvJZJMozsf1a35rtsyFIsJp1zs52+hz+OVY77p
IJKsG6oGtZ0PLRGZCh47qdZ++WL9lTSTpg9EPokoj5Nuywvhqc+TbCLOiH7lrM1SUY+gT3EYxTAr
j+iemWZ3aJ6avnOVhVc45Fmi/HBfl2IGlU34YXlQtkPYe4mSbMJOKpwY8YzN2cZMt7+aT8oLy2Xe
1DEad0B3OnroRcM9k3vx/hcVYfUYPSKLugnO/EIP84iuDFMOGfqMeZPkGOcooiypfhp5lNdMcM96
zShnrAWTMAoK1ox0l5UP5o6guHF5R7b2Bq5cYKuTbS3iKs0uAm3VPtpzXwy8UVIOOAnFujNafAPx
ElCscCO3OYD4AU+G5gFpzR1v+9w2CI7g61hlgfbsnIwwiNKzOywG2Jw+cbYM8TEfzwLYJf6PtStb
jhtXsl/ECO4EX0kWWbtWa/ELQ7Zs7vvOr58DeaZFodiFvn0nwhF+kELJBBKJRC7niODIAP0iEw5F
RjkCxRuebxyzrR4DjTc6VESzZuEtljadP1l1ezNVj3iUZuaNXszOf/kBjOutWj1KBhqq0Ibd5jw+
NifjXvHCbZ8AmDfccHdx9VqXPzVmvK5SFUNQCxCYKI+J/phIbleEVgV7mbKtiTsd7OpOilLFOCBY
aiy9bTdCIN/48jcSvU0DJ3JaexCB0A1DRSi2wAXqzPfIMkhQ9MQ03fZn+zrsw1v0sroKcsV4n2ee
75roaujgD/8JkOiKf/oimxrg8kJIpUhtK8ju0FWPIdbbcgqcJMPUgMbxTSuSMLMlgiVSBS8Q8Mm/
ShrJ3CsoTuJxY4qO1EVWPNzUTWqnXMiYNSe4lMR4CrzeWvCDGHCCUulUQuMMiWIlyGIj42zHmNBq
ah6C99o5XYpkHEM7FVVmChAZqNpG8gdHzTgRymrmZCGCnUZqq04txAbrF4VjbxnGXG6yoXsU1Oqs
zvFLrraz2+fgh8gkT5qMu1xEFy3BWyodKqvvCitQA0ch7b6JJXCcaoaXDS3gC02jP2WDAr6hXN1k
WrwNI/JQdL5vTdnLvzjqAIwDV7oCMHz8/9UGgI0ampXi/4l3ZFuycpfG1BWYjZRNfWo4ceNq2+1S
HnMdar2sxMjHY2Zvn++U43yQzhiYRePnPxgLpn6S9aN4ToJ4EuBgVMWvugEGSBaCOkH9sAIMLgXG
EOy5d0yPbPmY22vh6lIYY+Ki2hlNoMbEVRIQHg+7NN4Sn4eesuYnl0IYo45Kn/h1CiG+oRyH0U10
bVtmXhqiD6bh0IOsRYIfc42g5DVB6MyWM9LGN4xOxPJNgBYFUssjRU6ZHdOlQO2qjIqNCrgZm18x
Wzm6XwQzNqKKg1hoAwQbKMSO/q2B8sV1s1/xfAipZUyqApcHXZuMf9dlvyGCrBI3Qn1CMWZX0MnR
bMAEYU6P10WtTYh+kcX4c0XNlKoWFCzjXkHr9bgtNyLSVfxy+dpjFLzb2CiC0AHU1Ix1iPHYFvpk
mIATJHtJ3eSpWrtlNuffAShnnDMDs+NdGL+bcgk/JJ0Do32bujmy5y7fjyTZ5UH+mhWFuFEzM7UC
kNCXmXynCaFg9QMqkE1bSdIOgAJoD4pm+/pCre066maSaII7HOhhjCeKhlGP6hz3nizWriS0G6Xr
OHuxcnzQ0Koj0wMYMdzqjAhtyIoq1X0skDBswPbjiUXiGKXkiS95KvLOz4r7ARMj4BahlSYaLDxA
g2qjGo/EdIMz7bmndJ/5mVZP/kEz5Ir3+SKL2fpslvIsFSErR+sGLSb7mI3zt8fOkd0ULHHvPKb3
teAfjhV0JgBwp/vFBKmiP0cF0lymq9+FOznbZDqmGVIU/xqX3Mwb3wUCr4P+PGUf2eEZsK9AEGxf
r5vMWk/0l1iJ2dCiIIJRN7CZGFjLdIlp5K/t/1njPF1D5joBnaqkU0wETLmzDSLz5M+mWIU+Sq80
V9hjXI5iwnCbN1aCpS9yGIcx1VUvljXkmA9tYcXvDWbaac93sRFDUNlJx/o4OnRWoHyucJlNO4XY
0nlyq+7/SXFmlTMlnDrzj+IEk2WJNyApkXJH3NcunC+KM36fjP1IBCqHPpWTrXQoj2Sfof5Em10l
A/aErIdjxmiguG5HK6cHRCQ4QISyz4MO62ugMArmHMZl6bth9JaQ1GqUjdHdXZexaj2AAiM0x315
myZzostdCN8jfgCs0345gHZzhy1XvKghLcQwa1hJYqNXPk6EZsxbIcp22uhdV2QtW4/GPxE0s4D/
BREnYw6m3nRDgdlfnANFsiZbrjCMQLso9V35OzriGjnXKJNxi/Ar/hRydbAZA66N4j583SVBjdPc
bwPfHYa3Wj8S5a5RT625nYECHPT34EuXrLI8CxIvZl2JFgw89BXgxCl4FbKIx0qi9YMpRv7HMFzw
NNnlIz0Fyvf8Cf06FoXLDpz5lrPMawazkMqCH4+iWU4khrrSQ31szvFO3vc7QD64kUduRDCZa176
JoIDdODi+azVYZcasyxccVlpSp9Ctn+qj4obgcsydFQHnUc9IAgCTIz59zw8rjXLXerLJB0KJQvG
TsMqF35jJxpKMDnvWb9y/39Riwn7xtCc+86ECDICVGwE59C8q1Be7S2gAHrxed5PTmvzXyI81RiP
LodK6uc95FZZu81NoJxnz9etZe06/qIacyjnPFESf6Kr9zt4G4NN9iTc1LvQ1rbFiWDrQEO6Me+i
I1gBQKcj3KGDdstjauepyfiepFVnuafLO4izNZLSGsT762qu+p6lkdAdXiRHtD5sEfxCRAwKdQFe
R3K0QwAOJxUs1+Ix38f/BMh3pTsFi6sQ8YN8GI7kq1TfV9UsoBdTP89ObAhun93LI5gdADbbDZGd
S5Onaj1aBVCevq7x2tW0FM08K7su7yJfgOhKmt+Q0N3NWllboShw5Kz5OBWNwBTGBwNsrHMlTSv6
QH3yXSEQtlGYu6kp3jVKaJkxx52uWclSEnPOcxCxl0ZU+e4UJqhHAkdF5EhYA5bGtfSpDHPOa39O
zbIqfOQvfQ8UottQ3zfu5NaWbE3PBcKJ0uINM66qhVgfaRRJMy7QMMAnGExxWmOjWvOuC0D8IyQG
75SvCkGwDdXwfL0AN1DGrJvjEkLmQQ5B0FaEnhwW8b6LxPBFN0u0UEpow3AiDTCzAdGejN7vLW1O
NpOfm5VV5m36gORmetJi4X0wYgzmG6Rx2rq/qUqzsSoRlygYUEOrFTvVliYVIf1QcI7xZYRryMYH
YpMIKu8LtgIFuBNBCRRe11CQmpsd0GKC5BRQ8Q+JETkSlwuG7vfXyJ3KQyoX7Z+oR7ARS6oZNYjD
gdk8quZjieRMLyXvoaHtxTZ4BglktDEk8bc/xrdKUNxmOjl1QmgPks+JAS8PM8WCRQBBP+ISDziN
g+YP9m2TN4El9/45z4qfXapwDgD1R6y+BI1MuqahAHQBPTuZGphZSgCPNyJxQv2kJxjdD0BR5L8L
OccmV95gUOpTGDt7UhKcthwIZKjApI8KYKlM8DxFt7RUyB9eXl3BhTAmBgR0oiYbGYSRPPiWk87O
+u5MMnl73euuBkB410rSx3aJH30Ii3vG1xqhInWPpnU331GMxkjYktfoAxMfkATfJ98GGwUvZ716
vS3FMt4edBB5TaYBoTV4mEBQckgOwd5/R4YGJV//0Hr1yXjlNTGs7CCqvQtlaSS6ULYfWr9Ue0jV
rN5BDQakKCa65Q0v3U7cIGEtS7WUxnYqgLcuC5QES6tJFiVZVgVrQFtjAIYIGwx7LcgRC7Bq0l5H
HUS9eWBPz+G3qAb8zQSI1usbvepQP1Vn+xjkvopkRevgUJttRTC8GeYcCeuXEcGkvUq7jAAb/3V1
kXrT41CCvoNt3kiuuglvEkD5GmgzoiNEgctrd1/X6VMg/fliOxVANmKwBwK7OHH0DsRrGQ+Zed1k
TJn21FPSKYW5xNO8z+uImkyO2u5OBctVDQzv2KkcZAY2CQoIHJe29hpSFwKZVUwloYiEkZ4ML8Kk
dI0ZRWlTcmmK1sRoKmAiAJZOU4SMXuEwy6U+tf7HKx2kwJh1kp3a4wFSrJVBDGoRuPyQSgJlz9c9
yrpIHmUTdjeWg9WI9lRp2Vmu0p2Qd49poiDvk8VvipgCS28YEbAE8+xdN/1VH6dpuIdRwzIVyWCc
DbKkmj6ZIw7iw+wCb+oGCNNo3P9BWz0mp7bFZ2mw/kXjEBT/FMr4GlH2uyScILQsd76IskXGBUq4
vCOAqfkpgqWXFLQpj9UKIiiHZ45+XvKeeQZGZ/qN7ADn/bE7cNEQV+1mIZO5lwY0EpaDBpn1Cwr1
IearAMNEB3qku0TfAk30LfhfqBU9sHr0V/Pi91U3s9SasdyuIr7e1PiCYtOFdO7JAQLmDzjUcoMn
n238Kj1er9BHjvdrnPF1pZlDGZAwKYSebuZL9gS+VJoPIh5e1VthoztVYY0bYSO/S99HGzicXveD
N7G56oeWWjO+jpCg14qCrjta19G+72TfkFnbjDbNzGq5ff3IqFShC4V1gN6hVxNVMTYnM0dpq8bm
DI6ctHHkiVhpUbhi4Fd2KsiPeR0fkEa6MaPkG34N6BVj99KJ9TbsRqfWQpskuSP0maX6Gmq/mHyq
mpMfCXfg3NCtyBgNC3gx6Jyp28CqVQWdgqR/oUF9nOhOmxu7rg/daK69WpistjU2Bdogg7HdAwoh
BPgecP86oCyXqQC6idYahuCoDKWT9qlzfSHWrU0HLTaIUAC8qjLWVhtEidUCC1H/VGHvt/QpHuCI
GXcm5eGjSRRek8jqsV6IZIwta6uiFGSIDMv2xY8Vr2u6czLxGrZWT/JCDGNReZ21c1hBDEh7QBFE
MU2LR5XLtr3ufRdyqLqLW1rII11uFMhpNu1ROup28p3sIlvH1JT0VmL90m+81iXeCjL5mYyobSoa
EKkq4000RIJXgUvRxlw6L9NGF+nynHyaB3O9Cergd1oDSUn/NqaPtcBFbqYGdiEBcSRqMQbRRI1Z
Pk2rpK7QZKRkXMlVgCiovhob5W5wlM20zbnedVUcQC5NUN6JIkC/v+5W3IJuiOgq3gNO80RRZxO7
3gAOAtW83OYF5KurZyKwMlXM+hGRWb0gQ99/KmgIriKnNcm+zCJOJpQngVFH7QY5ywxISES7SaJj
X04cuNVLCchPqCLNJWGTLsCtijZt225sgaytaackBgZBrDjXndClOVMRcIPo35eNiyK+IcEDBcGo
uW0u2iCVtSUKvhT/vC5l5b1CMy1I+iFUQ7PAxyW4OKgExyaMqxliAADaAt2eDBaGg1w3dYRzsB++
EUS946a5Bd41ZqO0V4CF8Xzf6mouvoFxtxkApoDGjm/oAKza+T9M8FJw1Ly08I+EErDAgRcOFj3G
6LQmy6pc+VCT9qmikdL1j/2P/CHZ0p63epPtyAtFR8tPgmYXh3+DkIsvQIj/cbmqMjsggSG9QceI
v+ZGya7qp1NS5chVl5vriq70Y3wVw3jBSRrEeso1ivnegwa0QcCQ7dJtescr5K5u2kIfZkX9vEYL
IczfzUXlPjHbvTZx3eDqGVjIYA6ymQ7DVJQfylCYrtTBa5pWNCjHRnwPTGyn26KxmbOEl8lioJAh
KUKdLzqrPiBmFkdCqCfER4Dj/YiwBUvbas+xY5wrB1Qajn8QYhwA2vXLEbu2oAuxbOagRWlQCwFF
jJM4bKaz9oM2GdPuseQWmoIMiBfgrjzToKis4EFIQd3QxvPV7etqNLVGZGoYz+wd2t4goBUVNffC
jdzqmaMeDWC+XmlfhTF7SXwfgVsAYd0eg93osiI75X72ZpCl1F7xrHHc50oMR+WhqCkpIKm66O8y
wkBR+1CgB0G0wTIJOjCgUrbA+Ai3LWA3zR0vM7EqUkX+lYARyzQAtfJ1PdPGxHxnFIEnAINeNFz3
Byv6TpzGoehZDXAh76VXzrLSpxe7rAuZrNVI5tyOkhCC+BcTHcEh+U6HGehIRf6dx2m3EtShqexT
v4t0kqnmQUwgK94FB0TEd+qtdBbu6RidsinpCFtp8Wg0qVlc6EfQlKKjdQGZWGpWi8NYDT1y20KK
/CvaDcs0Oc4NcH2lZJul8nYSz2P2g7Oil+UwaLmQSM/pQmLix0FbSzmlcqZm05zqw4RewPr0bzzo
UhAT5BnBaAhKWehuIImYJhusUudV2dcc6FIEcxu0JprdWw0iQhQUw5+6jofMDJQh9Jd77VPz3gd2
6k3e9RVcc2RLoYxbyaRQj4wEC1gJIhqAO6tSuBmmNW+CchTmM+AVVfR5f90kdULbntKBG04/UWpV
CWC6GOik4Ena0z8h2KZ/jzVDPIoRsxKiSACp/CpPS8amT1tw8LTJuA2bHJulVRs9Cit77CdgbhrD
t+uruDIMiLIOZrZVHVELGlIYb+JnIeKYEGWktDLe2nLKHsxGKHfgZZdtTZkOujbf6lW5QV/BWZGm
fRvUZ0H1R8cc5rdqIr/zEQSAeuEDEFSwxRCJWSFKnXJOz+FEjnicvWVjszXy4K6ToEJK9NMsltvr
aqw6xWUBhQnuRCWb1KRATYP6Yd8LDhQYqLXCN9PDOxoYU7x34NpWEQWdSBKKUEBYYkwDI4uqGo50
3VLNBgeDHZsHU/FKqbRywgsWeMKYWy034xi0ohCWdcaZBGi0SCpULucIcK/5dzXhtZGsHWiwxcrg
LjJWOAORP9HaFIC7aE0uXiIBFeDK1GwyCzz6mVXFFoIYz6GFRobWWhWKUWil4VdUBLbZgeEqeUpl
YXfdSNYirqVWzJaBfroMGh82UnfE1sijDM6TEaXaMOI4RN7yMdsVNHUvp5Tnupd/y8HvEE/QWu7d
69qsC9F0PKgAZAsL/Oor0qbNEtmHkAlokaS3kiS204rzxuUJYW6pUZ6EMK0gpDKLwyiEnqKYoDut
CIcra82ZUwLR/1OGfsfiNpwj1HbkAGzIKgr/oZ+e/bHmiOCpwpjaNDekR/ciiLKrpxaBLuZ60fF/
fU94ajAW1gURIHATLFc7kl0xa5VVlAknFlu34s+lYowrL4Gfj7ky7Ltk/pCTAShWdbuLs2AfajwE
4/U1Q3O/CahkVHOYjLxo+hLJKvC++vF+UABWWkdOlDz+m0X7FMK4bq3suj98yfKgHZSMnHXf+P7f
iWDOihY1RqOgUgOSq/CUK/pLEqncl9VasIC2hL8WizkrBJ0gcQB8FDcj+rdBNR6baMS8QLMVmyI5
g+H1UKtxZY1FcxLl0EVSCmydU/xKjJLjGlBgXwkklt/CnKcpMf0UwaXuliCXBfDRJmvQ/azIVhGV
r7MuuBGpraFN3DEBlFrxmPaDLYyhO8ThU2H+6mMgQIXgOtOOKnmei/wunz2lbDxksc9Bn1raFJwH
Wb+ZZlQse8UCiQdYXYE02u87M71V/B9llNtC/iKblZsLGHs2gNY/g4R0bFCV2xZj5aG/w86nyolU
0+qq18Q4m4D0n008RoPcNcutSjD8r0xWknaboVXcMXqX9coKiX4bySj3YcZC9H8r7c+wLEbLJ/JO
ijHw2L/7PV5EoWxP+n1fArirUa16FmzUEkcrGwB1LM6N1ceq4nZmjkmyMgWGaT6eQX9xEKd0owTj
KTMmOwaAUgEa7bgAD1CT35SZ7hh6ZFeB7ITy+FOF2x2McjdgmrIvtFMHlN9gAtySKfn7KMnsRq7v
iD7fa7N+48+h3fa+LVYSRl6lu34ioL3wnYDoVpZL7+U43nb9eNbn7BAP+UbxQ0cZv8XNuI8G8pRV
6rGKQuTnou9q2XpqBYJVLXDzaUSbcvJQB4aVYbOSBG9eI7Kz+EUOD6SILZIjemsQAwmg36uGXTFg
r4fBRd5jh+kVq5Yx5lvLjqkoOz9/S814K84ADVLhWYzZBkOjI47zeQiQpyt+FrG409rZKY3XIr6P
48mW+uI1E82tX85e34aWD8jZWERVJ9iS5ikJDQtjZS4JA2fEXKSu5MfQiMBiUsVPjRHajSBtijJ7
zkI/t4YCdbZmtkiAwlsZeH6f76+7gtV0BNHB5WdiNlXCy/3rVaOOcZmWNY5GuKt39U1hUxzH2a4p
xRsnKl2NbhaimFOYKGVctiUonqe0vMNdaota7PbidNuUgWq1fvF+XbfVqwE5ARmTP+BEYHusO2mU
4i73dVcZi2M0gJCryGwp2Iq6wYkLOJLYGp6ZJU2cyngYkfabOGZWk6S2Nt70Sra5rtLFDaRQjmyk
yEA7AWwbNtmh4XzOqhICvB4YGZLyfcKwo/l0XQbd8S+vrq8y2OTGOIwjpuUgI4iAHyYI84kAjem6
jEtMDAjB2AJiNcQYeGsx7yzkS8WmzIXYo6hcNMkIfOb7ysHZcnov9biDUxe291Ueu0NqF3S9Yfqx
R7NEHUB4aSoM2JgOwHfRVYbOdzp0eMt7Fq2t5UJNtuldqYugzgWoWTWNlXeAYCtTzu1GAxx2u5Yi
mHhBCuoJGLPQDPPBr5I27NMM2KRGYmM07aypkzuQiZfZv0x4M8vJRBDwtqEcyQHY7nf+/oP1HkNS
/yRdcwk7y0hi/VMch35H1dMkJ/dpRvGBUryoTnKKb4iT7DJA2E07ip5F+wEo9wx/evRyeJ/5CsZ1
Gchc4ZaBvgV6OKdN+vinOI1+9PD3dOu7xl2/qc8Aed5ED9J/+nxiZFPns3gM6IOhV3Joxl5akhMJ
hMNE2kPV+ZznIM9UmWBd6yNjSEeomOnNRhWqwTJKzDRcP/c8IUy0jo5AGv1hN/0ps6Tip8iHP7yI
9ZjlYjyLLvnxVBY4cs2mePNPExB3MFh3QysY4nv6NNvmvnxSX2if3LQttvKd+fhf6ciSOkRSomZa
CB1J7L8VUXBLlNC5LoLqcHHmJUXBCDVt+GIn7Ae1MDUhixOPXtoYzNwpnrFvuWODa7cNWYhhLK+p
tKKJZdwEM+qPavoj0t4n3nNn1TEvZDBml4Oxc4p9yBiy6t4Yum9yJW3VQN7FI9D6I2Wwry/dZT8s
tY+FQMYEgdI/pyO9QmlnavwanengY+FJ59Qaf2MV7fab4PCqPpezNIxUxioHoIw1cRJBTVR98vfZ
nTbdqb/tvqOVzFFvtH23m4BLukWnBlo4S687cAslnN1k2QWHPpOGWofiBnguNdf3Oq8G5D3uwP6p
BvTZg4AaVPyLdwVeplQ/VP/gpJYxSMNiYRpFLEhRnSQ4kL5nukVigZChOGs9gChjySpOkdegxdM/
1KfW9m8ED3E4mCGQcCVuiEm05Md1C1j1QdLn99CfL/xpDnLysNHh6Jr8Z9kBG2O6vy5g/XZcSGBu
C1EEBKxpYKWB+Y/jSSHZBU/d8qkD1w/PpyrMAQ0EsRwLei3JIeB0giNBI1hR/AAOwR0GIji++zKp
zGwkc1TLklRhU0CtjxGYX/CoLnq6N8Zk4WGNCfRm/59DezAimcPa5YVgTg1Eqh7gekGSLHxgQNEp
12LL2bVVpwrIGoK6JViq2KYMdRiHIAzgVNF9RiarPA6bFE/5F4q+N71mR8murcINA0v7VvQA2OJV
plY3cyGfXmwLuwzNSSj7PAX2s3HfVs9d7aOJ/bXJ0k2kcHSldnFxfyxEMeGb5Ee4I1uo2jd30fA8
SigNlLMV88ARVl3OQg5z1NQuHNpphEpNknnlSJsMQ7SPP3N2jieGOW/lpOi+VlMxoJ/R3GKfJCAS
asAT1QDeNveUHb+OeNkmSk1zoRtz9jAz1xUi3S7abDc6DUbCgtOfKrD8zLONy2c6I409e/UoNRgj
Tzz/REH8QJ4BrBQAd93weWHXz/lCM+bQCXU467FGZX3TPaA3u81JjTHOCq6OeQOmcMBNSrvrW0j/
5DWDZK5HXZpb1eggMmqiDTqfT1kzeqRHOV8wN1osOuIkcGKodS/9qSb7zhUFkkYRittejSas7oyo
Y6d5JejteZ3cly2+XzePLeFX+owHWkiP2xRHlqoHbqVk+26Sb0wfY4OdmntCDRx0NTx0WeLMQv27
LzEuKfnbIZeemxgEZEF5S7pg24tSbKV1tJNIfOwn3Rk62LgwOKh+PPrSuO9jsjPK6AYwVccWrVfh
PB+bqtvWDfiPErDK6sp7UkYOsGEPRGq9RKgOQKfcgr3GAdnasxIBo3LipX5W79zFWjO+zVTLsY8E
rPVofisqgNQi+Xbdgjg+gK0Vx32nR5jDTjwhld3cfPRH5EABfn5dCk8PxqFVaqZLhMYyZdIjZydk
bkXix+syeGedhZSpBGQNdLpYFNahfgjdn5Q8U8WdF37jiOJcBB88I4s7x4hUYzB8WOaUOjrlRXTQ
sENxsIkzIqNs+T9LwMvwka14PoatF5Opq8GuAcEVmAZAPI0xUTurLHC3bsbfotN6/wCSnBrZFSfz
QfuyUDaY0d4bVtg8kC1giCO9yX20Jo0fGKRlYvmTc311ecbCOLWgDRAuxdjHwLxN+lM8cCMyzvZ9
MHwvNEqFGGNZdPvCnfSTctAq2/KD+QREGYUF6q4d3Txe5+h6NuTzNLN1sCZvu1kIsJBA63AldLd0
9xKFtN+Ro2oNDjgL0RniaphD47Uxr59yzFApANcG/BGzpNEo+FNBoHBRF3YbPZKqBHAjD2Vp3VD+
ksK+lHptTlWxh36tS0Cel2yE83weAXuMGN6VOdLWr75PYUxRsZZx1fYahJEYXAkp6ILmXR55WXen
1LGll+3mulVeTth83EafAqn2C6NBdrlupBQCae6u2lejFXzvt+TdV6zWoq2PgS0/G7cUrdwALs5t
+yvmNHKvv8Hlz09g4k9APGXK2OATaDaWZn8pS69g06a99F6zq8ROT8UzOfOe4RzzMRn3HetGpQwi
5OpAScyAlgikTwW0BNdX+G8ii0/16GcsVrhQQWEgFDj4TbTL+mOPXFpqboW+szAabKfqPhl/xjKn
oP83AemnVCYg7eRWlYMcyuF9Hz6imOfBu/6cXuj0ZM59rdCTdulM0YSPOrh5yWsnCUkAeJACNwdY
DGgKqt5Et/ya0XqhAK34/yeHCUbrTmoMP81gKnF6J2XjPvABR577r3qSvaCHwhIV46Wu8gcjQnZU
wdjoMNokVTh1slXL0VD0B9cWBWNgLLY122gsdR1p6KJAF9qpS771yc/rdrN6XyxkMNZZV7OqhQkS
vVEKCLnwue5/XBdwSc/wcfQ/F5Nxn1o8jMmY5jDMbjhqsX4QBP0B5R4njEKXBBWuqfEuzLIXIZaO
Qjyce23az2pxP4jjY6H7VpFgm4P6NPriIVf8Azg2j+l4TCv5vhvyfdgjYZNF/2m7wtevZhOqQ1Ak
U1XCBOIqdNMCY3mZe31hVlf+08hYdOSQJP6YKJCA6f3OCrrhxzgYHL/7N+fzr8Vn54DjOCeoSkNI
81tExJM61S/coPS+jC2RPwxGLfLKAWXxhmstjSXfpwcHGceasu3Gjviqwr/7kaUfwN3lXF/E1SOy
WETGfPMWPk8PYVyS7zUBkPRHx5Aq67qQj1fZhVoUUUYjaKK/IJnUpLHszEalhbw6dUeA9USYCoh+
C8faBWsZpZstbME2vk+3Ah7JGIl/kq0ZTehDDKApZd9GQFjmPc9XVV98FON6C7Ew0lzER4kl9nIU
7b5srQhou9eVX/W5CzFMEsCXVLXXBSn2+vpF63VrEH7C01kVeJMBHYTOE9lqZU5yhSeT8b+GnpdT
nADN3pCkMzKAB7CkneNccwhmm+xBV38bWQ3chfjuuq6Xfe/01C+UZXyV3BZmnLUaPC7y9B16qAEE
Mm/Lg46RqB3grjZZaOEfbysvEQO/ymXTAr7sT4ORQ2Ga5VR/xTFalCxk6zG2Od4BH+4Ybg1gIPzg
Q5ZzlppNEwQdiKRiH5L/gEESpCPomAbvLb7uiD5XlgVaqGuMv4GeC8Rve93TXGmr7ySPsoKBAMPm
eYX1C3whjbk5p2rQe7HCPo5u+tjucGZ/0Oko2cnvKldweC+E9dczbA/0nTDJC2rMWurlooghLwZj
fAiuMX9H0QfGp5YLubB+7D9FMZG0b6pF2ucICtpMtPAesszitsSr+fpJWL2cFgoxCxjFaAsyYiP2
kkpGVznoVavKvi7ib0ziUxPGdxs9gIlSQMuiYhFtgfMUPgQn0A/W4AhRNslNUHnXBVJPdenFP+XR
lV1EyE0mI7lHHaZvPhTkGBsvCnLQ7fgaGk/XJf2NH/kUxfjmIELrh4ApQKT5gjeMpp6jA7BPfwkb
OmFZ3EZ49XCPGM8wGEc9xbWp+jrdMj/1xszcS2jikgaDYxnrWZSFaTDOOUgGPwXGJL0MaUjR2NFo
KQcUFDEclM7gVTB3PXc+kFr1tb1jHHOqZWMYlVAONZnftHSqP/5hOi/v+MeZY/wsElSioJA2qnT3
ordafA0Tjnms/n1VlRUT+GoEzVVfDbGT2llC5xZgJirNaoJfQt78q01aiGA2qY0mICmIEPFnQA1A
lAECFOqTfKvcx3f+mVdyXT/OC5HMFkVmovt1i5eEj4Gxp/6YbSiEligAY7cAHTFvPmL1NP8lDq12
XxcxqKY+KQk01Jt74NJYUdZZpnAftk/j/MI5zqvWt5DFpEt6fczJlMH6hv1cWPT2SpAz1Grw/MoW
3/5WT/Lnm0xnVnKaZ8mYafONbt6a8yEI742M87RcTxd8ymBtXC7HvKxrLJ+gipj8F6Wt32SnYZC8
wEhvBn9QHELAgNOCSREt05z2ovVH4UI8s6LjXGgjdg39Kt+pE2kfjGcV3THbysbR3onI76UW8nmg
y6TLW/40XwtQ9+kW5f/lYWdRZ3zhWxbfQnd/cS9keGMP5Yhv8Uv/GI+lVYq/clW97XzusVx9HwF4
G6BWyNlfMCvrvWnmfYydFbbBudY2HxAzduPWmdMd2zO/vrvurRcSmZso1tB0X9HOJPWkawDhrm8T
PKbR8WvJqU1kq8O9e4e2q/frR2bVhBdiGRc3TPWQCjn6kSDaFtPESmNcFwmP+WXVky7EMG5OUoeg
AesHPGn5SsArTARuBwu1xAvrAJQAqCMUjAWySZgal505CKjxTPtyZxwoiLduFY/yNre5slYtcSGL
qruwxCqagrD1IQvwqApuV9Umv1IgEfYoGORvJtJ4W+pveOHy6htgIZYJjKJwCtJCQsND2Vc7pMG3
UT54YU4wCZCAtHcy9pmaZxaAtP9NGnohmDHOQDZCPVfQSgIML8D9zORFSoJx1yILD6Qw+XEsw1NZ
qBwItvXXwUIsY5xSPhThTMt2FdDoP17zd/5x3tcW2jhRueclgNd9LUUzB+gKsJbY0oXY9GM4oRPr
IysiHaO9vptcDCideO/I1VO3EMR4MkWtwMBJC1yD+lhXHiZVW43judcdykIG8zKo50CW0/lDGcwy
b2Xdbu5CF0Mau863MG6/QXcTlzt81W8uhLIHA3Qbaa5hx2g4M50pRlMCbp92Aw4cMDLMr9e9F3fH
mBNhlnGCFC/kGQCf1n4gfYZubfX4D/wzTzPmCJDKaAC49tHfNGzEDXiLcqveNsBm6M+ilZ94UwPr
YdpiKRnj99tOb1UTAhXwWOwQyZzEh9GmGYYY/Bo87lauOMZDdyPB/AVt54x3hNj1bexQNLlxr77g
EcRvml51ZeiQwag4GFgkFiE3Aq62UNMKwZ90BrT0pA1/29brWQs5zLaZQpOEvQ45FZjlZjBsR6jl
llYfudG3+NnYkKNBKYY31XOAiZ+bGZO7BR9af/W8L76C2cvCFwoJiQeqrYzLgjaNRXdi4RogkhZB
MhF+L3wHvRuc07F6JS7EMnsaVnU3NzNKTerd6IR2tFfuU6R40Tm5/1exGYh0cPkCrspkm47B4w1k
jwwJ5b587TC6rtWFWyaB2+TV3XWt1tbSFEHXA5ItEIixHaPAMhDUVMFaokTozHW4V0P0NQ7j5rqY
1ctnKYdxZbUfzoM6lugAeunAVN14ZeWBXsbwMM+2J/dy8D+0Xddy3Lqy/SJWMYLkK+PMaJQsSw4v
LFu2mXPm19+F0bZFYbgFWfvcN1e5Sj0NdjcaHdayxA8ckVtZ0lokE81E0K/p41Dje11SeujCCxw1
vhqAIxkCBwnMUc1ox59eF8qTyTgIEBsiA+aJwnz1RZSO8/K320+omIJnG5AvWOgBAAtj+mohNdhR
7TGFQAY3yrrqS5rJOvbXta+92vKIVbbCionakEpMgwAOjHmuhElcV0uPKKb6y5HWLjV8ruzAq5Ju
2uBKDHN/91rfaekIMVOrONiAdJP8Q4UZyXd8GiyrS1jmUkyJHYMBABwqAy3cd6xKt51qJ+tF+3UR
m1kCNsYIYHkoPCyb8ghxlMjBCJPLjuphcUDGV2Cl1Mo/kzta3at8SbCqv0e3o0axksqc34CV1rpT
4FsUIgebtrQEgTmm5tv8kY/juGnhK2FMIjS3ApJW0PL5ZpACav6mm3gTC5tWRwBMpeo6MKHYy6xe
QEW+zPAhihPVY2n3UTpihcwxL6XGCvdoqlmNHV/LOy2x0mteMrlZ1DZX4hkXLgG6AhoziMcKgSNo
lxE6H0Hf7Gt4XKjdt2VsaeEj4OtsIt2/bj+bjgAOJaDhgXEM/3j5EOoCwH1mIj6kUGt7JdH9KKqu
AkPjVUGoQbCPOxTh/shhgvEoi4OR6zDT0V685qYqLLLX7XI/+cKNCqbz17WiB/aaNCYOJybpK12A
VktRekW/m2q85rLR7njIRpumuVKL+XJFaiRCIUEQvNM1UvFeM5b3XJcrEUz87aY5kMcO1i9XQAOf
O6x3i3FtGZ3y+fVD25zbMYGQiQ1Z8EUApPWlLVRj0yTwa/qNosGSvAw9VWCYpW7oqk7yMDpJaAUl
utk8B9j+XM+CGSNskjFtJIJTrOOgseq238vh9ClsC3fKA+91LbdlYXUfeGIGFlRpKFi9/DUjNiKZ
Kgn0FQw8VE5u/prTL33Ie+ufBjnPjfCPJHYpNenUTO0VSJKG1tf0wJHTwpOG/CqIRw9D7V+XYXDN
UDskVXxTN8m1qfQPIBzbC6FyyNvkk1EP+3JQP6tm87Huc3sas12itHaLW1cSMLida87cLg8iBoYB
h+E1QQkSFjCwjHS7XCBCYXdGZZdN09thOv+sconn1vTLnOkI+EXdgM1g/4cxzqWexCTE7LofPsig
9KZTCKY7HOTHxU1cweFlB5vRaiWOyYcbIqQgKIc4Mpf+HD3MAoDOl4+vW8jmZWDgNhWBj2ZqbH46
G0OmzFpHUxBo5Me+dnrZcIsVmyGRbvjJwDehK/ovLVGcmrAhNZQRfUBQecG+2tGFZVoaCfmNU/ol
zr7UszR26hFvF3DyaZBWqp+X3iLQDSVgG2jb+3K6AqArJnXxlME1x616beQo6BoActVUNfq8ONWo
Vz4HHDZlXODkPrKgX9GN7im7xFFvxOvZ6/fqMXkHMSDepGuJTFxOF5CeplRbOh4jXAMdHyAO4CmW
EdKs5CH/GFjmQ2OH17xVhxOF88tzfimZ8YgB+CP9mEPX5XFyiD32dPoRXBXBx/ZLuqddeAyZ5lZz
H3yKnfY7OEF4tb6Nh8/Ln8B4CeZbs7wrkbFnR+URn9lXvyiXxXx6+dDBoIlL7XkeBl5KZEyZGLGS
DGTAHXUrEyfbIw91StVS3fqb6BI7BBccceI95s0/DA9C7kpu6oXcNZONC+zFz2CHOwBfGC1DcPrq
AHIDPklJrIhCvPvdIZEPLSV/sZIdXmKOwHkl0TN95bOz0x24OttoyhA0Ii38EqkK6HPm5iLta0Bn
m7YkqF4WVw+vB6qNSe2X+jIXdhoMag3wMtxl37Dmatd2eAD50k3rl74J4L76qHrpl+wW705egsVz
aXYhQ66MJNFKiM6OeeFGLUw9QW2y95rMIg3mfLMd6OJ2HIXP4/9LhZkschjbcCAznEutsKgPHpHK
y1EOonP+kZ1iCgzT6cAb9nl3+UaG/lIwk1AuciuXYw8Dnw//bCq6j/RlmnDrMOcZJZWEEVSgYOPJ
yJK/FIJsBO00Q8W46N1k0D5XwcBb1P+XzwdQO0Ah4klPGH2SaUrBFzuh2oNVZcUpb7O78CDYlBNv
8FsBFxCv5bKt17NEJiIDPlCpugYSgx4zev2jLCwexzrOrzh6dM8imNBbpEWaaxmOTkQq0gN86kIv
D3XizzfJA0WOSD0hcZXEMmNfBX7QJ454qsFZCMAlJ6GmZQADmMlizUBL5UWD+OiIPTBKgN78aFOr
B+iOT0tApN0bHt53X3ilu/OEBXqvBDNeESgApwbgDq38xqg5dSeaYZnbvd0Orys5jNHM3WhmWrRQ
ny/2wL06IrL+RLpnhzeCT7m7wkd+4rLp8qAkowR2sgQC6ZdZ0mKW1bJkIuwm/lRg3CVWwEKXWZxv
t2mdKylMJDVSc5grAarR5ym2Xj7G4CEZ7BiQV05jURJhjTtps3lprmQy9gJKwEJskaacRhEjxQJw
OjZMNSyTa/aEfRTnHYMj1FCez5IxlELNI7VTThJHlxIzgz8CJDO0uFHZ3DWQ8/z2pTTGXPpeTYty
gLTZ1q32Stt1uwxjMeahu+TTvG0nPQhlmBvGNgFIf1/aSdDPUzSE+IKtC2z/GwkED8N33aXV3qXG
vhIvnm30W6h6fwSycx1Ez4ZO7CBQvaUtAZAgYvJxRLex+RpzP91mbKEOAOZ0zM2ylcQsiIcaLMdY
IyoaOzFaLHQXtjF2+06947jCplmuRDHZo5hmudGmECVd9261V9BF1a76z4Ob7OQd/GD/urwNCCCc
40oe8+HCEdB0waQ8XUWR3dwFX/Tv4WSNNba8B1v2koviijw2lB3Ql/YzbAm4Fte8yVLOCbPLdoka
1LoYQW1BxMrU+DGLMbKBUcKW09bdjDTP6rL12hjsQ3TmB5dU9DkQflYo6r1+oNu5ykoCE8vgBGEf
SJCg+t1euaAA7QQjPpKbcMvo23mEQghesSCPxPbDS68z4lkPDJFqg7yotWUNJBD6E+6WU3oByG4v
eB9q2/FWMumXXL0m5VgUMl2BzM6RvOluxOfCKkC+V1yBvIGKefvaW8lj0grTmPQpNk/nKTWOcQvk
R/AY+NGdYGcX4+ekvkJRGABV3Aizmc+sBDOeKOVp2A+CRC8lpPcPwa/2QYutyiux1o17QrLF4/RV
QD3wkpdRcHVmnLITaiJ2MbxB/Drbhq8cqVsCXu9DfgSKIV0ipBq3pcOx3e3g88eeTuMCq29bp6M6
FB3OerQlz8S+cHOofQPjB4tb1k6YgkWBm9tver6qAEYQS6/AF2YyjDKRQHWZEDxefZAt2s11i303
yqzUO4qNJiie7DHahu9SdSWWcVNREwazMfSn6x+Ge5is1F58YmGj7xC4vPmA09z/WXq6kkePfnW0
JBImPY5O8sIP08f2Mlat9Gt1MxxHH9bspHZ4nA5gvdur2A6nn7gE/ER+ATRxYPpclp6wX+7H77zp
UmpJr/0sJifR52rQQxBK+aMgerISOnGF8dJCtaegciY1sQF34zR5w4mS23Wa1XEwkQvUvyC8zA0M
ntzVmNX91V8Vp1mX5Ta+xAMFeZ/s5HeDrx7FI396YjOrXUlnYlifSMhrC3wMVfzaYwJTKEAT0kQc
JXlny0QuYwS0Y36S4lMcP1A3A1RE5pbvt3OvlTZMoIrbNohBpfyEtUF33+Jb80Pl1vvOLy6zS94N
xzs8JjhhIAUDrSYcNgDShdToeyO4N8SFc3gbkydITJ61Yuv3Y6wESwjWBdyjaOU75SUmOg/F97S0
ugviaL5i117nU9uQ/bQDEYnKGdrbjP9ohBNQScEcWbaCvBeSpBNgoo0SIh1C0dZ4vD9MsscJuhsp
ialACu25a1iqYcxEVxezUmlKol1T6uITDeWlvO89UPNYxoWwlz9wJG48DdDkV0CWDJRTHRy3L2PR
MpaxFtT4gmXukgNwM12Q+Gp2vMcSPniieBAtp6c3E2ReyGOCTB8s+jyPkGeI14kAdOa0vJfVW61q
IxsEBsB+7uJjM8p4tjfoYETiMTZCSyfCTpsyfxTvQyG3lwCZjZrbYj9ZYnKrTtlDqT1g1d7SUvJj
6BIrD2JHzDBqQr4ayy9wpVpq/jktf7TzyKmEUY86U0jGcJlIacHPulh6UinRvAiAc2yudNDTL+pe
7j+UvQhiENNW5453W21lBKBm+yOR9YY+laq8WQK0XrJfQQrAINH8MEhAeDPn3quSwc4qxTbT3uqF
T3kQXuod+mtdaJrWDPi5pfoaVsudEoP6UWgnp24kDYOnX6S6P9bmdBEWldXKgSXJghVh+ggV5RTc
aJETDosjmoIti7U9CIAQMTWfgMsykcJDofQOmYBxoA+uakROBQLNxAARtPy5qtMbiXyXckz+LMoH
QdEvu0m7G8Rgv4iS0yyqq4I4PqouAyOx5PkxH1I70EGg3bagNwRlmpD7mhFdj7Hsy9PkJWRE5aq2
OnKrzMOPWPqxdNUv8JlabTZY8GHLWDoHADJeK5n2EGApvz/mWJpeQlRDzdIZwsaatZ3QfywSAxDg
Azr8qhvIplVi02HUTStO50+j+aE3TGyaXbQThlL09ENR/SzmwM3Mu6hN7aLTrLRDaSsBu3Wou1i0
8rtk2htKvxeiDvYGMILooZGu2/FrUSkA+G2/5XKK5StQJWHixeJ48kYsfmEWTPIUmoKpRXmYnZ7d
pzBpq6ihfFegsS0/AjrOD6YjFug4crdi1tocaYRZZTPlWKZCqMEBOocOxyaY3QbBATDmd8sBZEqH
OODm4xu36QtVmaAlZQNIz+cI8MW003lJ1xzHPZ9Qeuv9ZuIKU2lPFYCKbP8xrdJJJiOONNnXVzoW
HKVbSuYu70Luo3cDuFICZSQuOfQ6QbHF9iCzoNdLouZUFvkFYOEb40cJnAUrAFxW61G4yuQ2REMQ
rSqElovgW+Zznzn03M5i2fNvYDuTQlhK1VhnTyZUf6gzN/Eo/llxNct2dpv5PPKCDczKF1qbrNGq
taE2AbQGTYAz7SvEHQfN0J9AR1oMK/JQhbvsnfIjZcMDTMnX3DMPsjVf5NcdToP7oN205dUBMLYM
FCGjngAlhEcP5TjD/Rsd0vtHZIV+dWhGN/nJAx3eerevvzvbZQiaqJzyHGfewH10YN/fJ3gAgADY
EQeUO+nOBS9r25AJqHYTNDuGaGCWkO0Cq2KjDkFUIQu1BfAAojaxQ7EAsOD9Z9XLvfGCO4F9nkC9
lMhk2WZTyZNZQ+IAPNTaNW7pux13yQ8J/bHOpYO7ACC95jXHzgPFS7FMPiXowN+IW4idvOFYeMOO
5jXyjkfYdR56X4phsm5BNcJGkEqACTWeDo4HIkUWCWROGrzRZHwphsm263apcWNBTI1qYAwEKul7
5QHO61IHTThmkXeYi7Oa1OIvl5/7xQvJbDuXyFM/hVTBdtnlc2KDU5VzjXCOkO3aVlWWgz4REqS6
smpyM0ffQp0zXLgRY2UN2bViyqYB/kR2sjrsglaPdSXyl6jI/LQA7FKWEFAIaIvhkypLHLJoqTXX
WMdrzKsxIIPVDgOgBNP5hkTlB70OrrCcE1t5Pjz0o1Q6Uhllrjm2MUhL2n0+At4lzzmvj43Vavxu
rNKgpSYaGAtjPzwJglQZ5MhHN6vOAJIAXlf0CMkR44hdgx1kerlHl9rH16/2ra+OjiR2+3EhndPK
xrjZo6TDcRmL9jXXkktpCP+6Bks1ozwLhgYcOjYSLcOUouQDEb0GwrYKoy+gTP/5HjWeZTCxR+o0
sRtB5uArqmAnqj9rhGO89C+8vDehhWFirxlYCOdsEYkUlSIG5iJf6FoHG0hqJ1pKaiWR4byuyol3
gpGExhtQWUDvsUFqamRDmM2g8fGXTsGDPtUmW5VARCiXxmJHSN9n8HBcqG1yJ0n6j5YeqFZVlwpG
F+FV4nehAdXEoAJeJEw05Lt17vazfqWU2ImU+/xyUrqrohox2Ab6akW5VCrtIBf1I4Z1j0tV3ght
vn9dpfP3k0ywV0QnACUJa41MBiCNRl90BYEFZIPgCksSA1dr/ADAztAZlIE4QJDuMW2rFu7rgjci
DvgwsOSI/jAA3tlgYEaq1ksDzGIUwZ2KzlRTP9amzDGNTSmaBs1kXLZoG73MjietD4pZ0yI/GseP
U5w9pEHvS5LIAyXbPEbNAJOYrKmEsCEiGPLYlAowpY02kCtSUCU9NvvcrW1s6NBWZrtfDhlA59y3
LG9v3O4EaQQQEDB5CEJ39pqNg9qQRzPyG3PB8gMmrcYm+NXEiWFXovQlLBNeoWTzWFcSmRu3r8UA
cDiQSMFjat0OTYeyY0xo7peqXZiYPZE7qwBrk/+61Zxy4DMPBAWuJou6hEo1/WXr5w44LQ0MdMLX
hyn2+5pYIMv1qugHOmuapYl5YhXxfDWhSR6nwlUq1tdiXO6iZrY1M78FGu5dbMw7k0zXoB8DJ1EG
fi6kDXTnYcJ2uF0Hya5tk4/VYn5XU0yIDVX1KZzHL0aS20km4eHdgLu+UNxJkPHslnJHK8WfRvoz
GvUfuahYS2Dsum52JL3EVKui2KjMfZT13l/qozJEFtAdnRprr1IoHfRE8IdCscZQBXZefRTyzEvJ
h6KvMHk87BqhvRUlKXUx9tw7RRreVKF4K2vBrgT/X6kFEgowsgW0qJvJED0sjdi1eNdgBWtStMzS
g8le5mWvZ7rbIThaTQbQRa30JLG7kAr1EDRkRosd5ZwFWKj54HUoxlq5VF9N1YB7+ZuRiLYW8dCt
Nm42TFUDexxrLaaMLauXHxH59rykUopsQ8gb1EaqfdrMnFt700SRaaAFjqUdhW2D90ueCUoKGULd
fTYj+Ri0Q+8AZ5kjZ1MXkygQBNM7YwRFVG+iVoGcCggYO9R6YjCstbyn0bYUNLzxXoPhs+3Fqen0
ORqQn82onpTzZZzyJGwFEQkD7yLYTcFwyjZ/qqaeWlE3IkAvwBUCpfVMZfjYhNltrIk/YlLeve7J
GwBUlK7qWSDz2BOUXjYnBQLFQ3GDJC/cEVvaSZ8ElxJzEaCZ4a0/FtYbxnDpn2aDyFo0U8AopSzO
Fgmip89gLsa4IJ03IRbFTuI/9zYaLC8Vpd92FbIqZBTmNEEapUkgdv4133UfK4yGpocAQ+LhXvel
S9xOX9M7sPbtXj/mLTdAroEggbK5gbnjl8KDDrU71LxxAUq96WTl8qnD+JIVEIN3J2wa0EoSk+dN
8jga8gxJQ2/R6vk82SImvu6x3uJG3/TDcgnG0i/dZeyAp+91JTf6LjhiGctyuk7x2E4v7tURS2lC
5DkIY98UpqtANK4XAxtDgSAo7tAD1ATLEzPm/CxVMT6StL+opGLy6lnYx5LOOfAtT0VSgx6CqmsY
XWJsq5Bks4lTNfZlgBa7UlF4s9EODkdhGiFfWLBsqJh0A3M5rjU8DpgIiroz0as5NEF4X5wmU+ab
fB/ag8+HazsvwzGyGEcN47lreyUyPXOnHjRMwSxXVBbZ8WEhuLKY02vqHMwtYfIuvc6iAKMX45cy
ENQqoYcshex717S0Y+JgC4DslYOxSz3ebs/5uAYjj3HFboZ3dBm+GZ1ORLWe8nuJdzTKdeDKAUTY
fzUSxiMlUHMOTQOBFL+6AVU6Gp+kdgZMnWMkmYd1dmb4jHpMFtrCTMuaSivl66mE52dc+DaRY/VM
2pnXRqRMXWx6wq7YxxfLBZjGD8HFG24IejSv+Rfz5NcFvdRCA5KeElxP/trRBbALlNetoKWg8c40
HOfdyC0OUgt/RTJbBG4nddTyEZKpt6UXdDUFxQ+LsrK8yeN48phIYrZaaM4F5HXhaV9h6XALYwBa
ttO96Myo/PI9gZ7eazoyESUoorwwC3ieuaPTwdLHrnaAcHyCdmsrj45fJ+kOW7s2iEZFLoIr5+Oy
NV8QoCfY/oPKUYEkN0uA/91asTxZJKy9/xaoWSjuJZrLwOgRPP8+UPPUYuJLpAZSqQlwwMWMHtBD
s0mtHUahOBhddcdR6+yyf+nsJv0tqwu3HPQlE6h/JKAPimwtvY6cwaqAHAT4+Akz0KYTVm4rnFhU
OLI5dx+7h59UY5IY9O6LMH398j7iJcW8mG0yEadfRFKGJfSkn2+8oux65JjvqS/+95vWZKKOIYpd
OxFIoziHso19oUO1032QhHm8adPzlOn0BeksOTbYwfTNWItaZ21llCmNcOmVamMV6VN3Edvyo+qh
in0P3kLOZ9u+bp8FMiZDBEWVYgFOTz9behEf1mGN++G2jeRZGnMbhVWXqSO67v/4Hfhjr2gQlS5j
jxuyt53hWRZjJGo5VO0inT7b6A6DnaKqB4Ym4CkgkD4G0f0JGsVLZp87nrgdvZ9FMxbTRkEloA5j
etI11vuseAYiS+Aol4YVWCIWdNzAff0zUrM4D91/BLLTD5lCUqmv8RVRm7Hi5ltNRjuVPrwuZDuV
eBbC3EmpSCbMl+DjYd3bNvMrRfvyuoDzXs5L69eYG8hsdG2OqKfNun0aKrUb3c8AFPSPmWRu++XJ
Xt7g5pyPxva1QRAUTwFI4z1yOTiyjbJB5gmudkmRMqP5Dann9s3wfJ5MpgtYmaQNAmibqJENJAA7
6TxS3JCaYxz/Ei6fBTFBxdAyFFypdbzLxzkRRWMjSoRhwT7452792+DMM3wmoCythE3SBqotnfSp
aIlbhhqWaYe/h4pjTJOJJlU0GpjOhSDxVrRFtyLXoUs0WwPwWIkK3xeBO8/xL6+u58/GRJHJ7EcU
Ld+VpPDuHZblIOsaLSYJZIW/6Hps9kizTSDW66eNRX4qz4klhIklGdqEQBWl300lllp+DUZOD42r
ERNLUtUshMk4XTUg+VaOf3XXcFyZpTuQZCkewa9gehn6phY5BA/zbbE3PdnA7GATooplWJV8mfE3
ybejFhqSmI6RTYUtbKjlkqOemj9HrdNVI14/RS1cNdwH8/Yd/iyRCVtCn0/zXEHiU+68OlfuZv62
lTyLYgKXJkViW+eZ6QGlCMV9yZ4T7pobTx0mXIXijGutRcZ1pg4/JdkOjc/6MNFKqeROKDIc3bsC
8XZsfJbGhKxmqQNlKqDZqNt0DA0gop1Hb1PNLWcMzwJYFM9J7juSJ5YJW4Ih1KqpQsk0+4nCAKp7
kjUA3IaTK3AM/1TfXb11gjhPTdDUIYJc6+OFcVj2mWPsW+Cq24ZV5xh97nevi9xOKP+cJ9u1bLpS
UQdqKYkJvMnpsSkuovQXCXUQCqbu67I4h3ga2lhpFzdFQ/IWlt8A0kkfDVeTRKeVCu91Mf9yxzzr
RE95JWeK9UqTCnwseXDUg3gZutiiGYDhaez4WwVcaUzomLIxkKoeWj1VUX7XLAf/3TXLZ83oCa80
i5RMkifqa/8PspgYMmUkQo71/xJDTsODK73iSStGsO5RvZ7evqX9VPkdfP41zf1iTAwRY60wpRma
RUe0Ay+W3e8HGx/s/F9u7OcvxgSOcJ6KOF4g67zGVhz+u27s/FYc6j0hCqzx74tA5221U/r4Rzd2
kquL21RaQljj7D/V1uSvk7eA+52+MVDVGz3VKypQr3P3uDh36GnvamUvoRbWRUrD8XxLfGyhRADC
wGagVfeIk6Kz4OnNfeZvp0PP2jJRJQZb2VxlONnf2iItmrwT2ct4i1UqL9rlw8UbchPOBaswAaYa
jDhSaVrZutjP8xKvQ3X9tCjXoWJZhJwbgacnE2NivQwT8eSLE0FTiXjKHFlzeTnXPPAI3ldkIkyQ
L4UR51DMaB+7/kpcfr1+EVDfOi8gPH8xJjOJxKoFSGOBAoKAzDFKLTIXVmHeZkpuyXpmC5kvj97r
Ms8nDxmnYIKLHklGnnUwE/VSPRATk8WASBmt3gsPXQATBceUUwLyKXQ6zZZ9YACAjZybZP7L8/hZ
dybutJWYy7OIuEO7CsbP1jb2wk863Zy5/fKfxbGb3NGYN3OjwyHPGk4ZoQ0nHhEsJ5VgRwiyNg3r
OIF6YoIlHHxVsM3KeuO8/jF5N4XKvLeiXtVnbD2b3lCfMgl07WgmAVxu1GS5jxBO9ncivV5FNd3I
SlIQSIuOtFgjoV6DCtvTswdZLX8Nl3eKTGSRFgAqLDpstYqPmFjS2iMhPucIOdGLLf42RZFHTQcn
T/aaNw5O5plA+3RPqEE+aCm4dwMnfqlMVCH6HMRY8UWvVbZnIJGpdij6LfCwUnvQbYJZD2zZ6n7D
r5DyVGXizWQEtYT619Pd+7dFIp6Hq0ygGZU5E3UZes5+sZ/2y4440+EJjIkPY8KzFCac1FMVdOEA
/9YrcBFPtwsZrCbav24r9Be/Eq/Zgi/41XH3xNBoFAK7ls0jGe/isnQwhOGA0MUqZA4NJi8705iK
jTaaTYtZPfrFRvczhd34PdxwB+g2TjThXHdsITjoh3qWVHhb08oAmXoQE81+/QB5NsGWewURQzGT
CBH0LU7VGaxiJx3eOK3BiVcaEz60VpiHQsPpMfGKgDnoTfGK+72Y3AQIpYVc0dcqHTOYazBlJ07o
m8YV5dozLqLD2L2v5PbnImUrv42Ua4UiQ0mKaliWPsgwfQwxjhcEfY/hdt4FOieF4GrJxBEzF2pQ
GEBL6VoHhqIOTCTcA/P1mzstXLthYokwjZIc0XvuXTUcnt0wwUQPu1IFcw5NkQIQo+xNzDpgxwF4
D/eiR+dheL0rjuexhWCjzcEnSuAWUim64oxVYjW1/pvrscXfSanFcolgJ+bO8Kc9+Enc6SBh4oYi
H3L7gJwjZJlvJbPAmCQtFKEMNgE8KwHcoE8x+TDMsLj9deTyzpBnI2w5WEtmTUlpyvUuG+FUMAkT
W8Z57sKRvi1XNZxYckQve0PTiudx7Kj3oPSlEVD714CoA5Qu41vmUQwfDR1qj74meXfB+WLey2cC
YbKUeQlUsMlBvxOIjyUsKGEK9oL86IR+hvzyIBUcvEyumkxgaVLg6AVUKBOwaV39bQGbkxIRJrBU
QVJOM7XTdxV2eF7BBJZhMUKx+y/6cTIWFo9MMYs+BU0D3FA2rEL0yv5Lkn0ZtB6z/Qr2cbh7u5w8
TGcSFpA3Yso5QiSjF2A24QIMXcy8GrYcurOH/XTcgV3iEt57i2c6Ov3Qq7dJb2SkAFbfb9Np9X/e
Jv/c9W+o8XAiAItXMelS0k3tKaDS6bS/qqtyLgidiTadBjqKjPZkVN+YLcqKHAMYQ7uiy5aJBaQ+
YL+7nAuDY6w6k8uAEl3r8qdCAZ3A+ee1Fx7plKbYvaVqxpPIxByjUvVUmnGiv4cBTt9QOQ0DwP35
L1resTLxRhUFkBgh6niToNspujKaxLt2eSLYADMu4jBTl+/nPZ2ukG0TsGunffLYvJa94OJ/YJpM
nJnNegGZ9skZ/nYsjOPwBp1TXfldl2B6kBiwzC68ysjXMr83e86yLM+32QnvWheEKX+yCzoYKenX
v4dEFHvKb/jdNK5EJpokUhVUUoyv1mLWrbvBqrHdHSjLUgP+1phfnuLEEoN6xuoUG2kWM2HAKb6j
b8K58gwmluQF5uVPIfr3lfc0x0ffYDG/+8rxaXa3saq6Bczjf6IkpiKt9bAbN2/ZPElM8okAHwSC
PmsrYd9Vipwhd6dZ4F9ORG7LAlyyiMFBbHAybqZJYdlVYYkcCf2FKveIveyKi3z/pkbodn4L5L9/
pLHVB7DgZuoUoVr8+7utelD878bRja08SEInaHX1rBvwoP0367YZRFRRBOMBFldUljFCVvU27msI
m8XJHtOfgnaxxJPz+oW2GYlXQphIjNqXrhQlzi8pSitVPozSh9cFbEeNlQTGHpZZ1IqOnhnt+uSy
T+wMZF+DvSTA+B+v35Clb/rys0S2H5+aWO4JJkhEoX4P5KA9ql4YjsJSpg1aYZuj36ZNrKTR/19F
qXRq6yUecIJ48/x+FaPaTN/E/Lt5295X0pgYLGrxuAzkFDnW88anOMWNwPTTnJX2VsKYACx0SylM
Mg4y2VNWOMCruRSeg1dC59igzMTedInzuZwhJhAFC6uRTq7yhot5Ipi0LV+wWDO3EIExFDuuAQ1V
7Th2sBnTV4fF5GkyvovZdhDx7mca/YuvfR4mUSOCIMR6DMvDdsQpi6pP6Mq0Zj4/1qpDcQUDw+Jn
ApunqSmgWwS3mW6wy+zJNE/AiqhQE+0+Zr0ngUuZc5ibLvws4WzJRQScSURdmHamBsEGScgVGEEx
C0LRVEeeE59M7OwoV/IYJ+4IUM3mARqhlEAfaQP2vfbK3egKFgBHMYkS29otTXQix7SD1MOkoFfp
b0i+t5tXq1/COHggdWDjbvFL6IW2rm2/IQ3ZDF0rWYx/Z5VEjKTEKb9j7IAni3FyGZCqYRif9Prf
PAxXejHeXqtiB+poyMKnLMGtQkk+FL9C8ZeCtWJzPn3nw3Alk3F/weywKUWvuRaT/TqG24DI95Mu
Dcte5lb30heOh1Dnfs1iGedvxrFPZiqPer5SXasY74SfkB19iaYAh8UUsPhVuY89Hg4t10SZnKFd
CrFXJhzvP1U+Wgd+e5Vv23B0JK6iDgCLM/AKIQoEo63/SPu7ubDNpAtwN7+lMbp1gj6NndTQzzgI
B83Dm8p+LFuXWADBklKkEHfcmsJ2OH2WyWRIKsZ152iChhQubw7tdtonMJ/plvZHJNOlH3HRXY4B
cc6VLa8LiqgncY6v+PfTppt5xPOhslX2MBKEYZEgaswTpICaq46HLsvtWnggIYCD58KPZR4QJ+dL
ssV2WYt706hwqjrmug0Q8uXBZRSSd6V/K92YGNqAHU3vCohpvGJf5F4OTD4DG2Cn5w4vU9p2+j+W
clZfz8yMBCmEFWTxlmnG7gtoRQFd0YuuMvAmP7eTzZVuTBxtMYePWRyIM3fyYbx6evA/Lbe94bm/
fec/K8dE0K5OZALYk6dHancTog0aADnyaZGcd+NvP0tWujHxsx3kzhD6k7T3jW38S9h81o8JLVmd
mYBTPEn86wFG3lkyIaUZdS0C8Ah17sULUYbV3fz4NGbwBljGzbVrIhJAtajwJpmxkymX8mygdjLN
cu1KYrgT9WVXEfM6KYObOMh/tJPyoc/AMzYYBc8DN3VdSWfsptEmYRDak66GH6/2Bmnphnf5bUaV
lTDGbMylMiNS0LtP/izr95LiCRVnvmHzOliJYOykCVO9bFWIUPTc0QHcnYShxQn+PDUY+xhDJQ0x
twE1mu5xCaTGLuXuOs6A4N7FDpr1x0YDYveMEc1i+R53zc9FIrspLXaTVB16aeKA5Gy7I1EloHDJ
QMBgV67LbmiysMRHfN/E7ebTaSWOyUbHEYw7iwxxKbmQ059V5BXmjU5ah3PO23J0DfA/pgagPnoJ
r4oDdVUJYLZrEbCHOwCoOs0Xck/JOPIdkFvdhlRWuW8O/BfadrAhz4Kp06wE60Y5xC0mEvAaNfwZ
oftpWnoEUQE3lG474LMs5goEaEWb1NHp263nwBXUTt87Tb/SjPl0ppYIXZ/jSP++lsn7ekxcM4Qc
PF5U1FhFVkhutHGx1MRTzJ8cM9nMxVY6MSFMM5UFPVcIOnv0cWs60mYytpLFRLARoDHiQJXCU7dz
Aj94yD53ToNCWQ1OWkDbznsV76QAKFVvWMnhGiYT3eJs0HuVJtg07dSwC0eO9Fl2Gn7g3Qyb6dJK
VSbKRbFoBIkOWdGR+Kqt3mef6ag7duOeR91PWvKWoHlasi3moOmXOFggmWaFKIJT4P4/hWJeVrid
pz3ryfaX50YKmtiANFpyJ62ngNLryd/1FnjBPDjdfwnWfxz+rK2sAQtS7yAP/AB0R9P4SXc0Wwc7
mkDkcN9QZOWEGLatbCRqIyczJP4u8//39szqPJkQIw0gGtEbuMifRyA6XRZegb1zegTyZ524R8qE
mmEqDaUbuvd3ebkSmZgDcih96gccKVa9/Ur7pYMtSd5rfqn9otSgbxh/4n1ENvK0cVqH1B3N5mkz
FUUScGDlg4kiyQRkKq5j0JvnrEiy+pBMsGmqaaoL4B9gZm3VrVcuBxeVvBnhjfeWp5bxmkAm4uR1
FMV1jM/YD/ehPoI9I+cEtf+j7bqa3MaZ7S9iFcHMVyaFSbbH+YW1u/aCOedffw+kCTSsFTTyd6v8
NlVugWgcdDe6zxFgGv+0TIahb7WcWVDioEhqL8pbx54w1WLqDhU2Ugr2jH85rPO+mSaWSFzTP/a7
kAzrr3rdL4v9mnXUIg1y1xFELWiQYy4CYYzQb/fseir31I/d5LMEAaYOPBaBvbmkS+B0YPwCbfyb
M+jY+7Iu8XltKd3R5jbvNmrV7v7svudfm40Yw46U3fdvr72ILgf+rbmeIaAbZVhR60/eyFphw123
Z81j4Ci4IPIUnDmLwxWr7PQ6KWDv2ncQ0ZZxsEJyu0rLBC5aSremmTvUypwWCjR/uGccluh9WRRG
gT2bwXm8P3a/Pk2VpMGfBhD8E0uqLno4Vi8ecmxxv4xVSBAQ/vbW0lMtyxds2BA0O0bC3wf1Tkw0
KYqJeC0JU0enLWV3+KoxgPGzoVImflMUub3NQcmSVq1SsDv8mgrIocJxBvf59NUKp0YJQwCXJcm9
A9ZaPG3bdWDbza1NdMOzizpILMtr6XKTQ0VJ7+Sbqqoe2sW4p+ryY5mmz0NlbTo7Q2/10n6vVR3k
yMXwEZyrrdc2preYkBeRoweM+nUi3xacWZ6EjIb9ksrMt689s7+LJDGkN5mUB5RiwDzKHVrTjucY
8ynMYrUbS79KgwEEeuOGyQnn9W4MFl+PtxfM+5xM6laW+XM8yj2hNrZKuTMd08EcKhNkH8DCbUIn
/TCHGvnitOvkRboyy0UGy5JqEvqnWLjVeWrQuhNYCv1lA9IWj46BiCHgNIHRiz3os/16laY1Gs0b
DRUe627yWodstW/5XvlX9snW9pWHOcgg4uhHvu2pvS+AypPutLLNVz0WtaZxgk/8ezHnIorC81tK
ZO6sJ00rVyOrwU9AsF67YY9vxm2LYL0yPLKZPXSDbsJSuKknb57VOtl3WIUrAzVmqWbvGmEd9PrH
tv1axds//JZcLtIWCJfaDms7ljuoE/vLvblxLiyLi5bE/r5aUjHWZVkmcBtUBzw2o2BMmFGQkP6Y
+Wbxyd0FjZkid+Eihnrs07Jn7QRsiayAy+afGE/NsYIkrFedrLasto3Dnl6rSFtKsLeaUvhDpgnQ
DpvEJuhT46cUEJrkasde91bTqH19Ka/F6W/5ao3/luFIRoMVNksINnXpJzOoNw3Ettv0E2XyrOKh
ltNf89Ui9zUt3SaLqr4c9rd0fLP/6rdb1rIIE/a2cG1yGFpW4CLtyYh0zrhHGdmxjc1Ib2r9b9po
ohD95Ie0dRlqnJZuQSn914Ogj/NQhiVAOlM/gALfQysGbiZ0yLFq1by7IHA++SFXFrmtC6XaaqwB
q7ui3fXki83KFrdp6TJP1iBhdXWL6aP+vaR/DdvPpv5ein9a+j9hRh1L+SCAslNXIDFx7duEXf78
9hmWPigF425+Zuc91qggkHNBnfhUJn5QgTcgco9/HDZ3UjkXMiMg7Wjm2DFUrCLNu2JBaxscNkNY
NdOyGg1Yoe2D+afZgbM5MLyo/4slpxfUM059wbVBzinx+tYMWogW9n7PiMTQMe/N7/CCALZR8YPs
yWx8bY1zyCxMqwGz5ijzITKMteZbk8+1m4FFXW2nfacOd3YYuwvVPoSa9S+QZ7vI1c5sivusyN/Z
dX1bKdU/bVhF/tiaPjqQvSbRWifCqXMEW3HquK5/K+fQGegg7W6Gb7Xxl2FpnUmCKqby2OUJG352
dKjxZalfhx8mFc+C3eTryugLfsOpA7z+DVxkmY9qLIM29aoDLFovB4XIJXIVT2bPla0nXk82h4Kh
sIvmUM77HoRsfgXERoZ8ziKh8zRP9iBTcI6AmEFlZHc1HL5+TWgg/GpvngfStun/x9c0+ACSzgjl
rNN8PxcFrKJvyYGTpXcL1AYOa3t7F+/JVHj9JTmYqnrTHho2jfJcPF/1yAtjYnLqkl5b4zAqhq5K
QhZYi6jPetOIAjIHFpHbbrLsaIlQ8sho0ilCwreTRe21cQ6ywnSB/g/jrbg2kRWtlsOdcKmWRmNM
5cakgRtmNyqPRXLXzX+XoUiC72QBZb04Dl9Ga5mbjrG0riLJlwqUqJIt/JQcwkyRYtCCof/vSdxF
HFjs1/PB3Wp1hMMX6Pg1eT7iS4IFeYMu3E9L47NW3BTyx4wmeS4enrpuxWV70RE5fPpV2pNNc5mP
IxZrpM4SyD5SntKzPEYPZf68ckRhvVgGECt7jZ6N0cCIfq4pq4sc57DVK2t9kxJVmw5hw689xRdw
FwugjVdaidUyi5oF18Q1Kzsf5BkHYcbVwmg+zwoIORFRGp0P8aOl0Nw/utSNQyFrZcJSplQGN9Rx
PW8bnWLgdO4EcFjSFxN6v9l8nS6XUEffZNBJi5tPEd6RBIs6Hz0Yh+LRalGaKrdyGmJRo0sC3Ybo
UBJACGtCWYhJf7Tag6hvSnjCODjRChNUDhGON3vyYNIcz8E/u2CFTAvnQzEMUP16vlqIeceK/mTt
jYy7Ao/nyTgjUmu0ZOSmSQytA3bdHRrOFfLZ3iQ3FySKIoPs76vdi4aYxh2jpGEqyEwBBDIxO0Zs
Uu2LjRQIfEVkjYtVDLvsMvWZsnu8R35/SIHZzKe4l4h5wZkjwI8CmT1ZcouRjCRh9rfWmPs8bPdJ
YX2jUHfuiOlFk/Wvjarbn6Vyv7Uw1qMxWcgQri7PihyUC1RUG4xXWsGQ6zDmcdSNYDpfF4x5CE47
z9OZqzr0VBjXKTvtLXk67WXxdNqtWHzaRSa5UMUizVOA2/pqUOZOCiqcovIh+Qgyu2aTzPs/jVcO
0qyrU2EhOupJhx3Mdqzg3WJ2xwUH77GXCWoc+zK8+bOjwdN2WgSk3qGOD1sm+94Hg/FNjVKp1ewv
FIgSfFWeunOeRwzrMJpQ9mhiB38/d/UlzoQKirBOKjLH4UypzjJEeGBOwxMCkyFAGC/5Tzkm42sW
zSkLLkCV/aDVFqZZ1ds6I4/IzIeEfO500zGy1p2byBXsnOD48eycdaPrmcRIJq+otQkAVOUSorTW
wjHW4Jjaptu1qTdsjVumgoP2BXTZCGfZRDetykELZIEH6JRibeymfTOhnchJuKClSiVrKFgq+zQ5
h/cCFcQAsStbeC+4hNOIfa8zd4TKYUupdmh5YUTAyxBBR7eKc6+f8sLpkB3tBX4issVFLRWjOIZE
H/p3TXl2all3e83YK7npZinx09YKrK7DrEf+WKvtvTJmPiXTxzm2P+ZF/Smy5mUj+EWCkJfn7NQN
OFNf4XvXmadtMJZromszd5XidnDlQPFof4ncmWCXeeZOTYMTp8yH48jt0UeS+9ATmLbmJ8YkAw2u
C16FBMeGZ/FsErXrdVbheq5avKXlT7DPPInnoqmzaRyST7If9cdanhyS/i3YutOgA90bKDEzZUb2
9xW8Uczr9aQBvEEA8ziYLrUO27WLet9E1jj0rok8EMV4goH1IKk46TuN268L43CbWMaSS5iMCNp8
b9PCN9ve0euv0rgVfMHTPvFqiKtkGbQtIkvCmq5JLv8DSF+tccCdAWjaifUoGJlv7Pv307Yp96bL
XuytxRMLwf5HyeXVIIfcYZUYNmHvyexgS5YT71M3ip/asav9BUSJp/3+1SKH3kOcWnbX44NSJQxq
eW/2n8xi8c9v22nIejXCAbYyQf1ktPCmbE7BCNrfrP153oBoFRxKd4qk6q3NHnSbf1oiI2n+bjez
CHkFzsf3dKtZafZKimU836vHMuplTVki5+N7uk3MSncSI3pgCcLzLc6SPKQI4qKtaG0cWGS5pKWh
CmvsYDFrpTseBGNZdi4MLEXWOLxolDxaLMY7DeIC01Fc+e6FohnSgMKm3JO0fary4oA8UVhC0yUM
mZcz2bx4+0Tb95IcVHt5K6btY0fn9zDl1Shz2hXa65oVjmEMd9EOIl7q9C7xQg/aoIu7+Iy3D0QG
4c8JpCFCNmV2oM6Z5nAEudfTeinZ9aR0CGmdPn9I0n+L7p1kPJ4/fUJX5UCkN8pEWiKsVAKJZrql
QK0+MDfUTb0rtajWm8mhiS0N0yhRbObbQ3fRd+RwRarTJxZZpUh2kxk+oH3Rj+bBNXJ6p9ARFbNB
lFMKrm2+v3uwjCnNKyzv2Br8ym38x9c239sNCfdYyxaGy3F6Uxb0Niurm5kutza9ilB8tWt8Z3cS
yiUNR9j6jdDjT5Kgl9PH93GbjRVaEnutVEDon8/ecqN1XuwyrUw72l9QZBFgGt/SXfb9mLXW0749
4/XFQqAiaxy4TCkInNGRfGUgJLjA+ZZuvZEnq2MHXLk7CHcwShQMir02TF7wQiK40y0OVAoFja+m
gu/5mle2G5AxdE7nm6F/WWopisAsDlzGIUwb/cgHzFhK3kzMJtpHDmG0Zq6amCU5/x8BLd/pnegW
tKqYj7Ie1NkvvD7dPPegEkXcgyrAMr7jWzPaUcNU73F1b3s7+Y83rpcDz/d7p3Iat5SdiLfjpshL
+N4iKo1VE0KOCFf7fwh+XTVyt8JPvkO7lGiuyy1MsodtyXniHdXvLmZtF5w/m0OYzBrkXlHZ9xw+
dcauN/+u9e35wEEAK7xGtJos5riwbG6aVQ9HwTVEui5Cr+BQRG5mmlbT4bO9mfhQcJZ5KegwCaVE
lmHrOT84FiwuzA9EZ4tDjq6s8zRh7IBvD4POB3i2zLf+yGGv0oVVS69Z2VnHgzG28FXc3EdjrYBp
HiAVZ94S3YZhYHTCwfyznw9W2GaurJAI3WgKiw/+13ABW1y6g66pcrIMVke4Us730CvxnwkALHJ1
ktwctJaa2DD2QjjtGP2HvlE85UY4YXnW6WGJg4luyDOIpzwdsLeKdjOfPrcsLq8xln6QC0Z4lyXj
P0ZmeYmm3lXhvFWK9MYyo4dICd0y0q5hYH8BXyySQ5Gwbqu2y2H3+uon84lzS+UCEWvIyillraXz
+yUAaybBSDdjzZRNKAW0UAoQvb2ch0oskgOUyCqekvIDj2V6w+jEnngsL0jJBX7Dd/ukEln0QsYp
vybwEUDKYemrwy73cgZCFXzMhPyMxnuJPgzNuz+4y2z5AKErE8moD1HKTpxN7808dhaaOOctiFCY
7+JRzalrOxa9jXttb+VfCm/aUrwkhc7Ufu42opDj7O2MFXEYMmSJXEkseGtSqJjamlub7wUrEjg5
376T1EvftwyEr+3WEzk5380zymqWFyyrYLDPaFGOtMvd+z+tqeEDcqhRjVphY/z8MDA6gyv+WOWi
5Gn046qR0RVK8U09Kng1lphdnP/7iOBAMrJydxLFudHPWNsUHCrVCzr0MLXHZDCme4hgaILjJdo4
vqFnMLInytFD7+Nx+hZTNExZRN4KsZBtzRn05Vt6dH1OE4vV7ph4Y77NgiS7i5R3KVg8jEOLdS1/
gb6Am7lx/HD+UAiwSuECkxhUblXIyluZkXqaJn1qx/zzSMLdeTPncxgbXN2/BkB21JaT/srHySq+
zxTkF7V3CgCf7+wJKWYCJkaTfE0MKcJKnpGs6BAf9x2sHevZa+a6P786FS4uUedUG+ZnHlXw5D31
toHcWlypZ//XOdfkUGVY8sKMDLjmgOE8zfZRQgYNi1eAiVz31eSLHLC6a1XdCkM9QciscCHJnJOB
Nixdezu+iBbJxSJJp41kZsJ1Q7iPcxCUfW3bu6kUCrMILiC+gUefqNWSCEtiD25oNI73KDA98x+x
niExkAnOAd/DE5MxHem1gY/gDucVd/upksaogbMUfeSpcuMmjSA2FlngYCRFu2reLfiC0BR2FjNI
8tg9j1QCQORbdeR0ngxVhYVQR60q2UrgkU9L77wRERzyTTp6PuhLzS7rxHZYbeylweFJZUkcAou+
HAcag97rmm7Bx2OooM7jTqsqQcQo+nIcVFRaEkdphLwzCwN03jpl41uqaHtENzPfjpM29ZxSJrV3
zKSfwe+iZ0oBBKkcLoSDZY8mUwTRMnDtM0oYMCxTTwk6UHELowABOvCtNrUF7nPKImAZOgLGAlHg
EEMsvRe3bKAcWsBCPBKAA99mEyqN2hLm6/8flyTfYTNG4HpUZ/jHc4fNai5IrJ0h+pocUsyzTueY
xVQKuJhk15Q9un96kyn8Xt9dcFeKPic7gqsotavkuYkZ6z+LAsA1t2WMsuYmxLjkBa/aogWy47iy
1pdNWIyMs/5Yon0ayVPvmADkRWRT59+1bZkXzcUT+hB2rCMhA2EGvunioWmkdaMAREnlO3uz3Ilh
SxRaaRyqALMsfT4Uhq9oLzwJYRiUUVXbkjHwzRkrayluDcbtk8W3S7Ovx0cxw8JJUFnZ4OIaxTIt
VW9wDI5e8jzAfpGPnAT9lS0OwBK9gTh1hfU8STZYOYbj0PyNHVP1GyhUY15A2Bl9foEmX74dkhhl
g/pwzt9KvX9+fSZfvCU1KVGbgykrLX25b5xaE7Djnr6pXz6hyVdubTS2UUUD38BzNfWteminb7iV
RQ650KavFAOj4Pi1aMC4VIV3zknIWtniIKvMuqFvjmwKr20/jASbkRmLxmREu8UhVmHIaTcz0t3S
HhwqdQ7Y6wQxiMgEF+XIVlQpyoJvp9fva/vfPPx2TeC2+mAcQsQSJtSjGQauriGJtojDC2MmcZcV
+GrJru8/6CDYsDBloNM71VUiqK0IfeLkxbJaIgcakhHPJGUKCKtiS/LcFsiyFKF+8qGc8luW+WqS
L88mHcllq8M5Bl2jN8ZfK1o581Q40zK7FCy4iv6lNhLHWhJfN++VBhOvn/Xyc2juh+rBzj/jOdap
ytmpss35/T5/IZiHs7q6ZOumqhVrZNstBYnyLrIVd4xU97yR03fcavnMBVZWwmaZjI4JiPR7Yz+T
hyLINzXCzEF7z1Sk2q3AnuCU8KVdqdXzpm0OTlzsHtiDDavFMAKcMrhgykqEoXxtd6SLTCuGMsuD
VoC3gnU6WDs0xE0uar15IK4mi0CUr/XKkV5VmQyTb68eCG1xoFPoS2O1z2H0G6f/BJcrX+VVSd83
GqMYvWJdAuThK7wkjSYIuj7Fs299bDtZg1mdAQ51ysXMIROPM5DRtHHBYr7T9MptjAZsdKpwIlXw
Gfn6blHPdRIx8Ye3f8ZDieUMuPHVXbVrJpnosKXZaRBLqjPTejsl01azyn1bxjd6E3vTaN/bieG3
sfVRqjB4WLTvW2sKrNa8ibv8IwRLdmbaRo4mj75B1D20AYMpg3BL3nyxJ516Fo1yf5ygkE66cFcs
KnEqOXpn60Psq1reC5DxJKUeNB6fYmWTrxwraqvacgNP7PfVboo2M9ll9j4Fa9FRLDa19223iw3/
AkZogWfy1WS1l/Cgpx1sr8OWC3sfBBciX0ueaBwWfc7gS+sGJ7Otbd+AVX9pAjmbvCXXMmfqkm3b
DBvd1B47u/SSLoWgzyQCbtEv4SKovtOIFvdYN4s+Fu8l53uqGolbewX3H19qBt2cKZclTmVOv2r5
LqprR8MlLLiPRNvJBVVhVSpNzNhHtU246YjD+NKtwWWkjNZW2Rb0T78jF1PVFHrAUowdlWSv9XVQ
G3lHcugl/HKhHLBojRy+Vcbzl7x2ukNwyfPF5kqZWmqx6Y6D6DGTlqtUhzjlJnbz5ZCti91FdBXy
5eZxsfuSsNzv7cktc4ozsMoXm9E2OWdgv0a5TN6nE/VDpd/IzX6Iv8uxwEHZ3pwzxY7lKj6LZ6us
LTaZYw6btHgXN7eK6ps06NN3+VC7aicHghMhWhzb3JXF3m4ylTDxHjBTM9UE8lH5nu1k37yJMH2H
N4PWkzZFdYFigmitHMQYkg26UmZZS0e3TC2vDptgmb93ceQ0ku4a2k05yoIP/B8RsI6Si61r4OTm
rGrtMkgj20zmN/+bUOPVGBev6Tppx4UJgPa65FjFN4PIDqkSp7QXwUAnw5HfHefVEgdsSluHoc2G
4opKuY9j5XGuyb6Z7bvINFxo7uz7ohCYZF/qnEkO2kihjOHIipBzfqMvN1a7WYjgzfg/4vnXZXFY
ZhE0n4whbBxrIk/docdrv7laplJVXyzyw1DjHGu9xu4hxkSXK3c5OC+yG3Wft3dXJw+v1lj0uDp9
DZ2WMjdh7e3R4emw99UUuzZWpmTQyRQjk1ir5i+LlgVpDxnV8E4XeeLp2+DVDgdh8kQmY2Izk7qJ
KfcwGLvcE2DW6eDk1QSHWVkWlXRgS2FeIYEzH8rLkvsyv38BP+HpKP7VIoca1WjQRlZg8e37dLr4
vfJADjQKUoyKyfT9jkNdcu8x4VstRi1m9BoH6st74VCXyDk4+Jgh216UOjYtVDBVVX5K7dvMoq6W
ig4046c5AxomBxqQk5rVpYehQfk36h8z/XvTKW5i74t0rxiqMymtY04fBQ4j2j4ORiaTZm3CPilT
rQmRN0Cfo8ChhmJjtxH2EwiAkZ90spoQySyTUhvQV3mnZX7rW/umP3CFxG4x5tDYleoLCmqn7/IX
L+XnnuppyuvUxjJL+jGTqdvPuSNHlSfnsiOJtYwFx5AffZrizowIe4Y9Hor1TMlFnTaCXeRHn/op
S8PZxmXw9kMo2kIOYeJZoW3NKuNq04H3ZKvk76fwh8ArRUY4UNFl+sTuTR5GX3NNWjoYFy09Rtne
e2BhkG+t7OO1z4evCMOPPY1TQtUkw8blIIbfqZ46x06OW85EK7VpfPkfWOTwZcRsY2yz9sQpmP2a
OhnIQqSfGjhz8iDrPeERPJ0DvZ4EDmYwhptmFqs7Pr8ArzgWxG8bIsfk4KUaFi2OWdr+9lzkUHY7
A6D8qJMkj/NkMgr6GZJYi8fCdSb9pXrp3vKyGamshhjwWgHvVWTEDz3RoqiNlpXOf+uHEL7f/Ed2
97J//NDTmLRFUrIg4jdbf7x7/NBTF7e1Ra+82wV+yU87ZSnIJ1PWmZDcytC0VyZwnFievtECfXLE
w4YChOFnnZY2f3pgKYrBtcrRH5pPvfH+PI6JjHDxSjVlNprnWIyu3TTLo0J+htdN2b4iFv9crg1g
xknZ8yvzB/32tanzD94qX72PQw+SqpKesXBB28y+GqHzwNqV/xzRalyEHii4tm0OPmx5VJuUwlw5
Vn8Rq9pYuXzThLLTLbgVzFyQtwkO128KGnP7DP9vv0cF6Tbh383tqRhmwortDBpn8C9MznLPpocv
Idk7Tez94ia/6WW0UfmkfTy6lu1r+2nHCnxL6aOFzwOhEN0XkAwwAqsCOYHusnETYVMC263/BmjC
D0UZNgRlRwsrfgZodEToDuthad22CnJXcxQIF0BQ8LIE9nxURvgRKdVUwto4cNb44UaDaLdafzHR
3KW6jD07Hz+LWC9YLHRuwVwY0+eTmdYyFgxyM6W1nbgWJnznYZPIHMTMNbUmk63pSo0ZkT0uXEnN
QZds9rjPTgiDm2evZb0zwmfw8+efyBzcaG1Mk4RdrEwQbva1xa9vOmjqMnbpBJmfJ4U+cS8i1BCE
E4QfjmrGbI509uwsbVk4wZREsx1Iiv2ncCLdyeA3vKD6d/7WIPxD/Cy3pEhZ/ZakUPxbnFKLnDn9
dv5qOp1La4qmEUwCyBYPP+1IdUlld/vohj9n1knWfiwwcab7w+yPnh7fgbNxIzB6MhxcGWXetaq0
SJSY48hURK8IB0W2uGpLWkhPRdT/B1tcUgSZ9LpqmOALhOKY0PvTIJ29Ydw2oqmfk/6x+ogcqnRa
uCQNa+GRpmCA+F1C7ub86x/uFIcr+jAutc661piO7pEC9ng3iVuSTp+01YI4TAnD2Ig1JmBjg0yG
0YBX/xw1e8n2ELizkzazdl+hP568EVaWOXyJhkoBr8thlQPoLp+KqPLD01ueOOw8HWGsLHIRTUXT
sMjZ5l3hlYLV8UBSxP3To7fusJfK1u2MO8vDgGe6U10DQ1RLL0IVwaE7LH91wKco1Vrl2Mv21r7D
0wHU66c8/H1lC71GSZoz5dB+z7hKGXkaurUbgNc4uBc8eIvWxgFKWPUl7Wts3UFDCrov3oFtls2j
XcD4LNo8DlK0Ju2qmUknLjXun3gbjQErdi6D13szOw4XwLPIJocsjaRWYZrBZjg50o22P44vLpvY
dtCnGlwwdXcyQlrtIQczymLnadZjD+0t+sMdRqLzgTrG7aXtj0Kn4bDGzvrOBk/xc7r0TKfLuhYu
6A8/GS2tlsfhSw3ZMUNnGpFqh3IS8fokcSSflZOIrxtfLrAo2kIOX5Y6rqvchEXjbkZgbQ5PrbKG
M3tgILsAQwXHgm/jaSOM6NcMQ58LEmz32Pe84KYQfE++jSfsbbnr2cPoieKVuNRy8lvaaEMnumwb
aLP5NVqJQrOe5FBlIdLgWZJfQS47MZ3JJa7u5jKYzkQJw6mrXZOhjmlrKiEaP8NYabStipygGJjE
+5qEbkKbzVAr7vnbnbkdn5egS0W3TRXsOTrPm22ai5oNiY4yvB4VXmYrt3UR3bdSSYNpCXu/XpaH
dFSowOxhTuA3u4qlakTRLHCKcB+0SIk+S4ON44DEyFeyGYn8XHxpIKrlVWECocNlvI1D1bXpGHtZ
Onwo0SLmTJnynrZh73aT9p2gbdIplGqnxvEmi+z6xp7IrZl3UFhVvsakdxr0NNZOMzWOLilum03v
c3v+UoXG3ajSbwOtS7eXoWIlz3jCr4ZNOI0DlgyivPwnIfWPPsy+qxJ9hPTcX9SYPo1Fh36xyvih
DOmMpuZi2xhCCmflZBSkabquEEJMqKVxH8fWerWr4IhBr8bJbmjIl2wcFjdp8UI9Zh/SdFicOOlH
ZzDCpnZyO0s2RpegJJ40nyUEbN6sWomvDGXljFU/+m1m3NJYhvZOOH3FB/dUc/5E0FFgD/Ve09Nv
nTZ/pN38pTO1L2j7exeD4DdN6ceoyzqX9lHrjTX7MuXNMuZ7q5a9PDE6zyTjx4aGN03dv5eWvvFL
3f7HHqVvhZw+GDL4/9p4dDNQlDjh1H+Sy6h36ob8WxVV4kIl+kdSdaPbNfJubqzKaWu18ZrJSp3e
kH5KufYhysCPm+f/5nIdBrIxxGB87j9QTX6nNuVNor8zwLaQOnmjfSbSILlxnTmpLX1bTCOItHpX
ylXtjnrxqTKsTa0OwaQMptuace7An3wpSUqnbLM9xr0xakpvpTQLSG4+Lmb/nobksTfs0JGG5kEq
Fc3tO2szquGj1GTBGNa5mycZdfUu/CGFA5Q04p9RowbysLyjapw5y7zMTqGTBy22LNCSksa11cEN
6yVx67peblOjSPZtO20ntB5W8vBZJ9PexGi9p0Dul1RZ7IRFtp/t9pHoRHHqELTaY5E+jtAsxI4k
g6ebJb5tjNqFhXJRHo6eolMQuspS4WBO+GOajbhf0tHGKhJ/6NJAoj0U24p7aagnLym0f0ba/QXR
xU+d3N03CXlnpMmXLh6Gm0o3Fm+QbOrMi+H30Fpxsmy8ATVb4oxW/S1W6schC+8sxd5EE9mWg/2z
MvPaGdX2cZlySFJo2TZSe0+i1bs61v0wUn92FdSloRYHfcIwULrwxrBjv4XQvGtM5qYu0p9LMuxx
Pd6SNgwmCEGiGyTaUXl209jYqV0Bfbc0/WHT6LMdF980Sm9J2BgOrWOvG5atXsqbLJ/cuao+0lz+
zr6Tg8pB6xuxXjlqWT62cO+sQW9mVhobrTc+DuqAnz2MH6iePqJPufHA8fXVbqsf6Nnqt13XtkAk
pMSmLG31uYcvZG3pDvOU+HlcQFW9noSUH4fh1t9A0jZlQzYVzVR5yuiGkcAQDSBZTtWH3o7RfAt9
dS/USshEh1LvLV1Tbpq41D2DZK2jFfJtqNN3hWTcNkt1B3aezTKpXyyjIHg0Dv+KUsWnXfWoUBWg
OX6T8mnf0wxjlFI/u31dPWhTDlepasOtwGHtNlb9s62y+3zU92W5IMMs+x9ZnoFGcf4gZ/lfc6eZ
TjdUt+h53Sup/SlUpZ/9YHrWSD6HlvpFJ/Y+GrN9QsbbOu5+5jTcq6OpOTSdZj9asn1b9YozlNkO
msXbKa63cWR9zc3IchNowDmLQrVgAIZ75WDehxSdJrTzF6p8rYxkv8RhUGrpbVOl36ZymRxrHLa2
ladwheI+bbO/uliutpWdRY5SkUAZh6+TXN+Bx/Mj6dSvEpVKV4rNH3Zhd27eFI/SODxkDZxXM2cj
mIv+UzWa761ElR1znL5LXfkjHeLbyRj9zBzCT1Kdd47UZX+ZtKduaRhpUKWZ4heqfbcMZu30Sjk6
VmT9sFP146zpGzVqt5pkvisLq3TronemYqqcNI02plHjYzWSo+M4WVYfDIn1MbPmO0zD/yVPY+3q
lbqL5vCTOXZblbbvqSF/LHHgp65MXLMqFq/sqsJrUrNyijnEs6WdDoGdyLvzccOJ8ERXFAUCqYoM
wSC+oT/CiaZUBm10DO9J6N0YBg2A4s+McClBkfe9mipaGJj293J5p2r7Ynh/3sSJrOOXdXBJQAlJ
WYghwQQ15Y0UWUG8ZJ/Om2BxNneKfzHBRf6hHo6RhWsjkCKtdNo22alLddPgPIxKFFhR4pMapZW0
+MMt4uL/RA7neJGwRbI+7VKNuqMq3TWmEpxfnuAL8kG/MdlKlxQkxFH5nPS7CRHSNQbAmGxCjJeo
JrdFY1NoEAXSwyCzMyePOieeBEs4lQpiiyxbUXGP2qbGZbtj1qSVpCzhIXH5X9C3/mKNc+ukKgeq
ElhjhZ+3dlee6g78xRr3+ehgN/HM9qfzBlTLo2PpB8UDVvph5NeK9e38hp3GhtevyTk8yJAivTFg
EW+dCBww+KcUX8+bEO4Y59xmlNRT28MGk1XpJPcoq9Lumj1jFCa6IF85Vaxbf0WdkxSTZ0NuLHk+
esjb9BREa9O58N8ow9xIQGZ38I+jreM42EWFCfa//Q5PL7uls0R7VTtbctmwjPZlZW9icDiRtP/y
FVmavbKV90adGwtsXeX5J9rofrHG1c3G0srBt4JzNqIqKDnpPr7TN9H2gmqZaF0cfvRqYhGjvfZE
i6xx+JFb+iRVC3z/qq8oOM06hx9yn1tJyU6zboBmgJVXp84lDvUHJ613k1vvUIG8rur5y+5xKFJY
dijbMXwFPfds9DWkLnQ5faRvrHtnZDaFz9Lsy507CxyqoKZkx6E1IZah3oxKj4aO0u1xrbDLxiMp
iPDwkHPN88N6tQaHL5CvTqq5gAfRDE9wAOcb9igvyz/Zyc8u8NnT1/bLsedzi0Vpepqwo7jotltU
YHtMDQE7kMBzDA5ZJk1NpsSAiTn0Nflrmz80o+wILgIBfBkcpCSZ0qIEg1SywauwGcQ+2LD+Vjes
Z04WTcyfRmZVUXWbKLpFDnftCr9a0yRzpgCZWd97fHMc1CVu42hbNEmI7hz203/zRlU3kQnbtqHx
naoD0h97yGGN8VMlU9CCpY1u+vl+DhoIgVzAT3XSKVYWuR1LI4yY1gtC1ThB2Ta6IUK1iJPbtbLA
bVdhIgZb6sMXZLHPsl3umVZEGYgrqKcjn5UtDv9joydkkbEanGaGIDlmt4EgGobGj/1/F7xinPT5
lU3uJkAWidZ0C+ubgnBjqdizCG9DMHlUIkypJzs0qOuN4BiI7HJ3QiKXaKghsDsEzQ5g3boMoJ/s
qi7q/aAsCgoRbokchrsczHSmOVFhVi3uTBM1pUFwvkUGuFuApKQIl4x5ZN06NP4/2r5rSW5jifKL
EFGogim8wnb3dI/hOJIvCJKS4L3H1+/B8IoDFrENXt7dF0kRDDE7C5Wm0pxz20bT/yhB8PnRXEmd
FuPIMlZaRnli07hjyMshXLFjcRpV9adZ6pY7UeoqsRUjttWxOcY95RadMo9r2o7AnUMTh1BZNPsx
+tkIJqjidbn8XGvpzo7CngjBU4RTvaTfEEEU/8MUJbd9PO2QoexcaXHkNI5zjWkRRAD9x+c3UvS6
i/6zfNtfv8zy7CM6U7gifPtpoApaq3j9h3pkBkZoagjz1HB0VTvo0YviewBctHdMddsF/hAqPiX6
Xi3UhuFK/8Fk4XYIeZe1/JZVwJqBXpNkLd7ODQLW8pTILP+wpBR/DCmjUvYuTrgVPAzrSVme6m36
OVdKSy7zP7LWdwlC/Oj1khYz5l5AV9bcaqPqpVjAv/6Btu/du4jl6q/OrOinqFYDKBH60oUm823F
Ue7P6f11MdsW9C5m+RkrMeDDmSpSQYzhT2ZUPvn55bqArTbST19DiAmcTg33YZ8Licr3rdXym+bV
9yl2pXpT096S97dE+o/CgkI1TSeoW39vcK10G0d9HI0Ee211VpgsL6w2/7Kj3KYVrUQIgaEDMmQJ
oHtEnhgbUh3wJ8Mo+lAZo2/iH5WVlOmZ9unzNHT3VV4GlkS6HTe76ddXP0HwHp2qSURfviAKxLYi
3xW6blf1Q59LZhzvFDw2XybvssQq20xUokkFZEVq8kzk8o4YshtO5WsYjDuuffP+r0QJPmMqymws
Uny8Uj7L8+J3+Z+Mqqt0JUNwFFhKH9u0hjqN02Q2cRov8VoN8ywLP7RS7HbTN41tJU9wG0ncJ9rc
QF7Yn7AUaYbJHhLm3gcSvEYWjGVEZ5xa5KeV1RrlWZLUm1xJb5K+eNy5/MvP/SVurdQRfMfcjmRQ
dKgj3y27nXO7QkED2OBvjHZs1lJWEgVfMkox+t8S1IuH2EkRKZvkRa17O1JfWPdFzc85eyrjr9f1
XGz4mppCdjnCZEkaQSgqzKZag5WVfc2iFyBAwanUuJ/VTnTZfuCt1BS8iq/HSk8ySGTacUKxA9VZ
IKigS8tOy/zmnp/cQm2BHWCjnRE0+1UufshSbnppkZf3jz2mmetP2jOmcD3svriGE6F/X6Ck+RuC
t93nu2Dhe/YDmnedBsF/MHy4J0v4jFjGmuS81/EZQXd4XNE9Ykt3d5Bz29LfFRO+YJ61TV7UUKzM
3QCVqYZF9vVbuf2uXH00we9jwFdhEYOIJH5cLgnyKlySOH5cCkS/9bUWd/iLIWA4R1cMjXME1J9z
hXnM0ZvVFi4cjEY4qtt4/rIS1WD8rwzM/YLmG1rQrwI1BbPuizVwQUWpiJhaFYiurT0483HhmG4+
YTtXe14e0qWb2uAOiw7LD2gtrb0JbFgo24Mw3gyw6o9fIT6cAimOmjDCr8iiwxwoZqgzcyhyL6wy
sw5frn/WzbC3EiacMfULUGwtCQWgniQfYHdxaEV7rZHNKLESIsQ9JdCGJH871+Emmi6cXwr9g1bv
vJz2zk2IdtHYyhFQWhEeDHrQ4tREicnspdgb1ceZUef6wW07zZVSQujz1dho6hAnt/iS5ZGR4JHx
u0C7WyfIZIVTqgCA2RBbdbFR0a6XF4+p/D2OjZmBnwTMYWTaiT17cpY/X6WwMRv9KG4gp2V/68YD
XXqP9D7PPlw/vK1bt1ZH8I2yLHUZMxYxrVcnaMgBahD/ui5k02NxypiiaRSYV0y4EIEWNVKztIJ1
jLwcZ5v/LYOyo8EYGDaeajTM9qYXN05PI4Rz1JdlalCxdGnwcWgMhqGAnPyTB6ObaYWbhZMthfnh
um4b/v4nSaJFzVUeU9qhTRApx6b1uJx7OxLejkfwhpj55ApTdN1AjUaI0pIStLU/oMYckcuMTWw1
yC+S9FlPP5WAfAuAAZFlgdm2kh3P7qBilFFrnbh8IoBpiO2yPZUKPaSfEuNRfgpCK9GaU9JFTsBU
K8WaW9kcpMbmGkbiwoMxurlKzRCUO01ykLI7wPvgoxmJ2YSjIwNsIlRe/EY3y6Q81IpmDtMh78ZT
3DsTtqGATEFnCWGvJpE1NDMxo4ZcJO47pT98wMP5XhtZ44Sx/Kp19LOUBV5ddLNXqWiiqt1ETd53
nZnJ/i1vMXBZUK004yxN3bBqsIOuhMROi9aU/cyRm1S155E+lCS66Rg5+Mrgm1SPiMWS8Gho8x3J
k8iMB3qWcHpGkys3fUrtzkfQYNNtitkkvSgO/tRYgF9wDczH8L8NdQIuZX5D/ewLQ6EsyuIPLUb6
C6CeMuTtI+1MYnRnf9Y9I84/K1jPOiylgBBh0gzyDkh7qn+R+uDAYw3DKaXZpW4e4nSUxp3H1CS5
6smZ7EmTdBNmf/E2OxQTZhTlqraB7WEbQZdZ6RxVpjZnD8Xc2FlBboq2eCq68dLG7TPxWyeoQhCn
D3/lrW8xXb0UAJ3LWX5o5TCwMB70IFUzqBpzOwskOyO5U/ij0yF3JbL8F60bm7ZJZwGl3BvH8FIV
lRensq11rVn1hamr8xewdX5RJ9WRo8rxUZFvBg8UaA8lD27mYjy2eeCAkuMAZrTbFAO7QalefKV0
2pic21wzSVIfapV4ujQf8wmJpK/axvg08mPuv3RTYREtsv0wu2WAv9D9ys71szaHGHg0jrkcmFIw
mjHp8aguJ0cOkifkIX8XvXaXM/lllP2nWfpHk2/l0cu6M+rAdsNaOwljMyG3ISZOu7n/2o0GoGO/
pRlQS2rizt1ZzsPWJTx+TOPcy4jhpZN0iQuw/Un+1zjPzhrXA5NH84tejBet71wQnlgGHc0glZ02
ZCbwUS45HnJhCxZT9q0M/gplDMWRexAe2A3JMUCMvkKn4r8Rk2BIvLiPk9hi/jEaj5n02t63se6N
DxU/k7u0tObiQ6JIFuD0LMJ9a/gcJPhVTm/YU3CqpXse4n84SuFg1sljEHsTe8zzS1U5gdyadASB
w3gu5NNEjyN/7tX7XD826UULwFBUuaE6WWx+HRLMrTzFrTVmVhjamIQLdLtM0QqITKPxahwlee6y
xgzjz0kRmTl2RKfJ7EtuVf1k1rPro/NJiVkDwH5UTANz6HA4UvyxGpyusnzfqlQz/5QkTjI7dfS5
LdxqMv3ib5V/CclNHy+bIlVemMoY4afcqhhxU4lkNvmnvL6fJDsfnFY6oN6VJZ8UNHcxLsq++C03
VTwpGcW0e6WbofI5zGeL9Z2ZF7fGfNBaM4gf6uHix8eh+VpUrUn6wI4bH4OuwaFQdTMKFccnKFcE
tUtnW/3SpOA3sobxa/hR6z6hZyBF/aFMvEm55E1h9kFjpemtf0eAqByHbhPfEP1YsRfOXY2bnX6Q
8sAc9K+dcZppZBnpAxvPzVCapfw0Ysp2rHunLT2WT2YqM7OWH7rwXlPu6/lDMpoasARCR4baKsaJ
fVPODyAWMZr7zrjIwAFrgah8rHTQpUweYZdCfsZq7VHpYxPrDWZV2uA8dIraU/u7KOsxg20S/W5B
j8FUKOBEd4LPr5n/T6FHSEPqoCrLDOP/rqwMVq3Cv+1yQW3F6nV0E1KQzuBBl/cwlR6Nxp6axUtw
kA/tjfIUHPWH0ZFOiN2P/Pa6Ym8Vq1+CKlMZ0XSqYzFGEBuyStaqATmJehfczvxI5kN9bLzQbc3h
Y52a8Yvx3NitZs6ZTd8IN3bbuRvJF8hjOKQDq55qb0M/qxyvUbKhrzvkyWqIZxXagtggoPc1kPVa
E64TNNMGlm6Hxz/r7f4kWkhbsr7txlCB6IXIKe6AA8lzK7E0gL2kDg/MAmZ3vH7iW5kSOtcMVQYF
eyUiX0QYTIExjAaKsgOzg6T5FszN43URm1dpJUL4pslUSYUfcCRjOXexOOE2jY49hKw7lHiL/8E7
XFsrJDz1WVRjVlZH7kxOWO6wmr8BxWiGt8yKzcgebqqdV9XbTOsvN3alnfAo7kkwkhAl9f9M0jVW
MlrjfO4Pil0d+WGSLB65UW7uVomWv/gXwUjdGVEM2dDeHmCre4oHAcCfw0AC43TnFA2gNmbsjiml
CRD2/JXeY6TYKuzEzZ9Z74SXcuegNy/OSrzwelDlUsV8s4SvSspzFYzMZGnw8frN2TRFruFW4pVi
6OI4Sm9wSQtpJLmI4+Yojfd4wj5iOHe3wrcnSDC8QUuVqVMhaL6Lj76XObN2MtCdn+zhmJ9qz/ik
3e4d4BsA8i8f0NBlFXtcGOQQ8TQnDVMBjENo9k/xUtK3DdzCY7dFYSZW8FB+lW8AYWAq34pj85Q6
+UXFRulTtfNU2lIdFR2+bLHJnDHBOuUxieJ26XZ22U2QIjdB5oN06vqH3CppLhWbH1IEq4xZmfgD
X0rtR36SAdbVeY0X2/VNejO4iJfUng7kA8t33rhbymE82IBeVAOKgVC+qStdCZKqk9wqDtxUTixZ
HV/aTHeuq7dhitjIQsTAc5pjMGf5GStT9MMoGH0ZM00MuQkbi1Nu1MduTs8Z1shoqDzhmWWWpbRz
qhsmqAOdgWsK3tM61wUTlCQ9ZnqDNCDuswORPsdlsmPkW97tJxHLT1hpBiw3xRiWR24DSBRfczsP
nAB2fitPDpoyVoSU1aRfd33b8ssF0/hJrHCgPQ2zoKrexMpuxbzc7Q9YnULObta1lT/k1l7Y3ztL
IaUCuyDPygCjdskwdFZQkDs1UdudD7ZVFPtJL8HYsp5nXVK86TU5ReF06HB1bv0lsIzR2kcTWP66
a8coWF0po+gdKhBH59nU2S2h04XoJVJ4LLgV7Y4VLB9FlEbxTNWBN6+gLC0ol/qSombLHBwPBm9k
8mTSPmdWxcpv181t8xgpxWgkM1Q0SFTh4stZpxokQ+8gNr6qxr3EdRO7rF6tZnZCSnPmj5zL5zg1
rAiZ/pxO3vUfsJWmIj+FU9FVjhUE0eA7GQY/q6mEoL/AE8mmO7emPp0Lb+odw5qt2UEDU7Z6bGMp
5mN8QUXo+k/Yuq/rXyDcV3A4plEuJQiN2XSKcNadUv+PIoTvqflk9scKInrVoVVyCVS2N4ywp4Vw
QbGE1xhUiiW4FzAmoF9Z8HP2d+AN7mSnTq1ZcnDaAw3aSEd17BgjSUR3nHERtyelvEzrLpNcVYoc
bXlnjrGl1K+oGFz/RMuPF+0BqH+yjjvKDCbirMeGFM5VUUiuzOnfw5DelnlAzL7BVRla9Sgl7anV
tU/XhW4Z4VqokMmkuTRHxZSDd6J5GGrwzA2u0e7N124KUbDjhS1EWQN6DTRfRQVJKwjGDiAkK7GM
mtxm9VGiH68rsmnk8CP/ChHhpI2B1nGmQ8iC+jIeK093xpNsfS9N/4n7x647UxXkCrIsajTXfRTx
BJciawG9H37T4g876mz0ypdt+n8liOpUczSlQBIHRdFRdbNT4i2YxAowM3aZg5ZP/Mu9W0kSkh46
SoMvL7q0BsZ1rfLYeSFIKsv5aHitF9jKnmp7Apc/X12HIkENqMOAyxvs8vLowr6kFVnhLUqfHtu5
4FsDTD8dpOD8DUy0hlxb1EMXktmVJaeXvjgYTuuEgdlhiBelAWL6ltRhL/gPfCJel5RqBiO6ITr+
PCurCCTSuCcTcbnhlaOxE0XlzYuiI34SjuoD0wXjGgFhMWVgOXRlya6LZ6WczKR9KfunqFCsxG8v
c9TbqTZZ1y/opk3rGnD9dcP4ddtN7eJI0eNacnktOwZWtLOaOhor91z+5mVZyREClxyNSleokKNX
4EwoXf/ILvqlOE92AJC9PWe/1eTScYYc1Ryd/Tqc31c+9t8Xtb7PVa6Rln8HkW75OKLtoZCia0hM
0BUSc6DR0CMsEFPJTfgkn4k8hKfAT+dDSvpvKHUTM1UK6o5F2N6UkuHvlM+2FtL0tXghnraZ7w+G
D/H/b6ZIddAw4FmnaKqmvp38yuprdaqnmSrSf9YjFz7171Okv8fwsxVNNdQFNc4RtdHl/dnJxAt4
L10+ZGxcehKZkqZYUXQoq86KyxDjfTukknvyBDMkU4C+F8bAXd+45+xhiFAPyPldXblS9zqoqXnd
/LaqAfpKPxH63ChKRtQW+rWBPVgX5qaxaRzZY3nUD6FrWPxRtgLM7xuWqrgL/01kP+5Zy1Y6pgF9
hSgcG7VMWXzE6pOGVAlnLkFnI48tkNefqyH/7+cIoea7CMH8y15pWaBAxJhRT5H7D0kcO/Mc7oh5
o30WDVFDg03Bo19WdfF2KiNI0eJyOc6w+ZKR8S/wYbjV0KSObsiSM0SZbIFYU7VVRfvIy+ko5YBf
ioYO+Qy6SuAA6d1GHmoz5QO1e9aFpk7Cjyi7j2Yix4dW1w9DXn+slPk4T+Rj3DSHvoysaFKnZxLl
D3qG1zgPJbObiGqmCe9u5Eb9WgzcaRQlMnUlfiUZYPTVDh6+GJqd+7sZJ9cnsHzs1ccEMhAgADKc
dHeaAXM9fPgOdw2wUeyQva+7/MYY2abpKAQFOx1V5V+qLhxtuMnPcfZ9ZSsn/0W5LACZqMUODtAx
TJTVAFhiExt7L/ujXm+Md798+ZV0IRuRO6KlrADzGogaIXZ8ZMxZ5pMSfAU3tFuznO408AiUOpYF
97AXt17ciKE/VBeSk1GW/xNukghdT+meADaC9WY0ePX0J9TgSyD9IUz4wrovxbzJm8Xbf2dY+07W
zUAM+xtYq1t5yVqa4BwyHjZZwyEtAUxMqrvBYKDD/Qp2FIv48iXwuaPGk8nLp+uecfMhsBYsuAz0
o0sMduI6kR6vbWr9mBUsUF//w5RhLU9493bA05HCHvL+vTW2b3/j4+0CkVbYwyHuH65ruHdphNA2
UiPkUQqB2JeaAdYxJRPoX1KL9pkNAMP/fgHzp1sjBLZJbWGzFN8R4xgYGE9Og9w7NXzUdaX2Pps4
p0e0CpA0GbRqHDwPsa9qh3Yyfmxs2cqd3CvkvRC6lcGuvpu44NQ0mG9DFURyI720CCtNiqnkUXrZ
0WszSL5bnQiwHwy0aqMlUH+nV0dXWl9m2zAB84Nkhut7NrC82a44NXHtKW1jI2sNfLR/V3YwYXF6
A9HbB1VefNQ1WYJbmWQjjiYCBd8ykf7c3y3LzoYVNA5161Po7DnNre7A+kqKYPvhZPiZIUEiQ8yw
iYZFRbQ6iNWjkhZY1Mwtwy67Mz10h+sfcytdX18ZwbUAOivumh7HCta01laBrRPx+b4KMJ+VxUec
w0WlgQtMcu+63F3jEHxM4vvd9xA5ecoJXFk5Rru1M0CtrGJhy9qrCShbry5NAZgzKpYGQJ0Fozc0
ioX9RdFAA0yUhJ6sDRilL9HAXos6Pci5/ncUdZdWB5FzwcvHXpNv6FS8AnPupdDSzPbV7Lbq+EVp
QoAhKa4c9U5eqo9g8HVKRfYAOuWEnY/oXqSfUBJzu7a8gDTygh2I+8iQD0PPrS7LAczGwBZpxOeI
ZTdlPbjxxBW76Zkl5fprgKywGjAWY+T51+tnvp2V/DgCccNORsUkC8sBJtQnzpTcKGNgJcbfYYar
BW6hYDxel7fcnV/N6F2eUIYxqC/peoveU0kwuZTeBsXNRP8yij08pP/LXXoXJCQ8Y1Pk4TAj4fnB
zIniEpa7nMlemDmVveHKzTf16jKJ5Xd0mwCjlUKzYs5tdGdq7ZB0qRWMXpcABE76RvhnzrxITp2I
p4CH2znZbY0BMsWXAqQhiwsSeOAacQlELHd66Bzm9nfzIW5QcSqOhV2O1p6X2AwsmgzD0SASiEA/
Z9JNhG3jkMB48t5oTdDj2FMWIYXMNef6ldlMBN4FiSEzCxqs/RJ8SYb+c0YcADE6EjBF83sgCF4X
tf0RNZVQrhGUs1Qh6UCOMU76OCFahlbnjHbmAP5uPOjPGijG4+lPazHaSqRwjkTH048mPQKL9sKi
5yj5J1Fye5hya4gwf5lU9hA2lqp5qgIUxRRTaEn4el3tzU+5tOAIKr2AbhXycz+qjTTnMxx+/pA1
6N0YDpEU+38TIgTQql9mgxMiuSD9wdTpkaI1RXeed5uKYN6dwAZk+HMhgAQpiBYNCd4spy+Vf+6i
e41+u67GtpmtZAhXhIzKrADiFi8p/TFF1fqNEUR7WjaFp+P+u3FLJR33kQLbFiU0sbaq6Bgt1QyI
k1C4nvx/wNhupxiA2tFqK71ZixFjflWQvNEhZsAt6/TusValo1/1YCqTnbRhh3zCdGmmuzkLVVuS
U09qdGwptdFehrz3S4RvmBeJ4ac9LiMeNsg+QmehrfDtxBqb8+z4N7+BZbP1iMPIOihcqQLgNLH5
hdVcY/BL/m/RLjgtSBvy5Td4y7aUW0l6K3Ovyg9pXfJoiPXvkv5dMk+R4PxeeXDLda7FCdGWGjOb
ysCAuGK2SNNOFlp7/7Qd9pJazIC2rCp3nPVmsXUtUoi7Xaoa4wQGp/UGW1fZv/kqXZyGmE6spS3n
vT7PKhmLWNGg4ATEpaXrjIIGgETcyIqL36SK3rLItUzBkfUzsKaLCd8w4B8zRPJ8dMLp43V73NNr
+Q0rvQIloDQaIaNMP2VBZvK97aotJhN9rYVg8Go5kanPIGGB6cYChZm1nwsrs6Y76lLAlN4BGm6v
T7SEsmtfSzBtTa76QQlhZ+GxxfxqiyknVG0PfzQos9ZNcNHVMIM1KYJu3wv+7+xetflbRJLLnb6m
lxDCg7nUJrWBPBCZTKjFGKAyyaxAtn+PymQzBK30exvEWN0OhUy1ZPSQ9yeoZjtXUVyoDLKY0CzF
R0v0ewUQ2gsWy/XLvquP4DMmlk66n0MESqML/v738wPlBvgTfmPvdfn8Vz7XW9NhdXxNJutZrMBF
KekrkdBPTBuXRa9UPaAndlDrwf4f9RM8ht+rWmSU8FL/4cfMSQx+zACI/4XdtK/7I06beez6hgj+
o50aX5uXEw3PK4qW7zzXADjarw/u3RLBnUiZEevxEtgk9cuYGNaoh//rKQregwQUTwGGU/z/cesF
FzIExazVMvQpSWjFyl2gNjuJzk4Y+YVOIKsaNquQkESHIctMYzyk2D+9fvU2rzoql0SXsRsBBJWf
40jeGXWPSU+8nYLUSxTMYFKJ21WhhjcpYdhZSiP6kA3xTqNpaykaXQ5dQdLKdOwLCPevycaMGwxy
9Tt+So/NYToVt53XH+SHxCoqExcEfBCBlTrts+RRc/9CbpuARjg6V1jNRnftZ9WTWe70MY0Cj3g9
8O5yu8MetjN7y3N4AK/97rDk5gddCRR0BkptqvAsCDw/OQE51yTFM6lr5/oHXezoF9+1EiLaGQsA
Ui3hYDFLK5fxgQ9eVABuu+wP1wXtnp9gbmNYV23NoE6FlUFQ6VD631PpbAbSlXaC1QVa2deyD5kj
Vj1A65s4/Ajo+e+rHp3/R7y+Op76Py6JELnTSs1mpuA4lyrRWy/sR5WoPv1GlWjnjijLS2QVelIY
HUbHIK+bPin6M9Z9C2XnDbw5hrnSSaTEKOsszGiIQ9QA4V8bgNSbU4CqH3v51LajORBv0O9TLCwa
mudHhZkBd7j+KumvLUcRlGPsTz0nemJWjbdzpTaDxPtpv9VjV9qrGISVQwaT/L79HtuzOd1r5idn
Idba36zeEyc4PwycaBGvQoibDFNPOEgW/GEPzGYxgysGqQhuhnFlqIYCX1TuJ4vzyUonNAa47xUG
stuu2zvDHRMRpxHawG/LsIRSC5pzyE/+UX8ebKimW8TMvTnecThv+d2vCsKRq6iqgH9GeEMqPSOk
GCFwsAZHPk+VWZzCEjvxkdVj4W2+HVxmcTdzlxVQM65MbDrv9UI2w5j2/huWQ1ldnJI3SpSGMRaw
07t8OLVp9jDJsyd3B7+6C5q97aVtJ/suTrg4/dDJqUJwT1tbBpT6t9zNPHIsjhPINlJ0Xxi6L6Wl
x94equ6eYOEy+XWm03BMAi8pqMnipxoz3GOfm2VD7Ou2uH1t31UUg1UUG4NaQ8XGf5zUzGn7fyLs
8U51bvX+h+uyNof3sI/x4woJQWsGZDypGT4fgS46OK6U6RL531Is7c51ZpaSx6MQCy9/XZe7+dxc
iV3OYHVrYHydUUzLaebKF94Ndh3/XSlIPopHXXrIIwY2Mbo3bLZ8omvmIoQwnYwzinlv5iK7GkpX
zYTtEJArOVg742b/jAX3r9f13H4/rRQVophWgptnBuurl+Jdnc3g2Mss/Vm2QMyx8G1hxXdH4GIA
vygJDEhGDKzYULFgRjvwgKvYbPOWxutw+z7l9ntYiZsLN/xdnlg2k9UwbKYO8hZORvCxWTx56W+C
84IUCyAQzKzYnXrZG3/ePteVWMH10QBE7vKMCxSDwja0pBnNek361lvEVc7hKdH/aHhlrajg6EjS
KSzQoOi/vOT/DVHwpg8w0OF7k4hM/Wf76CsSTzRY7AOIREECbqgKGbn0MjXntNjzAVt2Ac5c5OKY
AAWLlXBHaw5e4FCFMOBGeD7gIiqzxf6nq9lLf1c5t7NXXvZG9zarkSupYnuTyjwJMxlSl+A1nnN3
PPTgrp7OracfrxvFlrdZixIuC0gPeiMb8eki1MT5kLtG2l6m1L9LFugPKfS0Lo/R8lRfr8vdnJFc
CxbuTNL5YZ8sghd2ebSHPoNWCu9J+tJ8ju3kGaAky8QAsXXNyj5hVd+ZXsEFP7wmOz9k88Ww/iHC
faIyGeWxBUwKaFvg+qJTaDNgvSB9x/S5C8yWPeiczRGJtcTl0q08vJRWQ8t7SGycxdnGbgCPkJmV
PVuO7EQ2Bq8cNpjzp+tHvpXFY8odQ5A65tHRMvhZrDGpaaEAWMFjZfiS1NhLr75JAd0bCt/yssaC
dKdoeLmD4u5nMU2ejFRumyUNeSvRLl4PmEf2NN4wK7MDN0s/Xlds00gp1YFjhpoBBu1/lpi1MTbt
Cc4zok+sf6m0HRvZ8jjoF8vaMsPPAbD089+P3R+jjYoWB+d/UXhl+kHkDKHhBmpgqn/0gl1LE9KO
CYOqXSpVgUfB6jnaOrGDU6fYkaV7hd1Vp9/o72wf4LuCws1Qhmhuc1oHngSid4r1LdlOnIWBtnbq
CvWO0Amfr3+ybatbnamQcPg0YznBlibMH/AIH+UDYEQayWQeqPHMGCB4XyPfvi6TbuXj65NdfOHK
7rJBKvIM0QJ2B2K82GzBSnZsrMrLrMjzD/wp+bt6xtQLZr+wmQQ4l9w0YhO7a7eZHblgK7vsRc6d
g2fCw1rPpGCmA06hUDKnMWaM4uyuay+OVMx6DKYtTViAcWAZ5Wet55aqSlB1eE8GzjJy2T2Mhxpk
iG8TFmNn70WUrdfASp6oE8ruUz+2PayFvGTyjaGcjfhVKw/XP+bmyb1rJS7k1UqToGoFrVQGOKLm
PpSDneuymUetFREiVD4AGrydoMiC9K8f5gPJviwZ8TKuP2Bw/Mt1jTa9zEojIQ41ejvqGYWXmXHv
ZHJm/LEhbh89zcMe5v7mXPVateV0V5aQzokhA1Z5SdhAj2gpz/nHhTUcNeP8slBdjw8dTGDM7vcn
A3aPVfCmNckBkciW+FB8AviNPU73QZPb8+yB6d7Kot6cpKNWHjG5FquP1894MwSuzljwrdE4g29D
xRlX8xFDYlJ9q2g7haw9EYIvBXVfpBUDRLTqeZ5AQ+v42sN1LTYfFuvPJzjPMOa8lhrIAO63ao74
ctp3IgrdCVV38V4hJnR3kVcXT3HFk7ztaaxuTS2FI2ZXcWtoVx10P3xokvprr86yW5ARMErxqav0
0Y1ausuUuYTwK6LFCiRNii4PllNtTt+55qf7hTYcj/L9mdkdhylWIo1hZgNfHBjP7pdRmaHEqoFh
9cnjsqqzX/PfcWVifVGfE0VlEY6175rXOOo/pD6fzZ0rs5mVARcSOEwcKDNia0Oh/RBFPoSII2Iz
3tu/NSL2th/3yzdbiRSMTdZRyiglfDOFYhl8UJ2uy8+0QBeDAjLNLKS2cqpSA0dxq71y/zhS9spa
QGvriqemlUPH9rxA7yFon7Swd3uwHVsdn0++JsdmrHbnto7uM6I4+QBYNdo1oaX65Xmq+0NDZJvy
+tnvy8FkahyZI6uIN/PgueNcNRNV6d2ZZlieYZ4yAHga8GdZWN0EGDDx5flFHXKM1va6WWXKjR8Y
/4CTy5ZGGoGKWLWaInb7tPwEKuZLGZFjO6ufSeEfkxm0TlFGLFB6npcVonT0NQA0dthhlaRTJklP
RT1J5pSR9tDAyWkTNiDiwan13JJ70DFzdFeTuTbHQvsHVNmuERl3NE12MtqtOQok6BykGFwH3DAT
nHDUF7FudPx7+hWArRhD2gCqkd9qE9xtuCnZZbRTZdrIDH4SKlyIwJjCcmYQSvxH1l7ASF3F2KIs
9tqHG5H0JzmCC27yiNZ9DTmxOttE+ShTQAoCwaGTHjAWtmNYm/5+eVJxRcU+o4i86vdpIOXhhLBd
PQASBJtlsusngRPWrVW2vV2pvR2kgUnjxInGuyBVnDofLap/6NRgZx1ks4FprH6MENclNW6CKCHL
Z11m703Ak35FW+RBv+lBYWvRJ2ARVk8Akwez2kzd6THBe+xPXtQcc6iYTAM0B9q3QsY5+GGu9ZwF
HsBol7Wt9NsPMNrgDYx2r+S18Q3WAsWUcwQWsjTEEMhGV+4eVfkU6Tu94Q0n/ZMI4Y1ZBKDyzehy
sq07GYWdSsrOTdqyjtWpMSHdZG0xFWUKCYSOH9Qod/RBv/PDEhMsbG8qYU8bIddUWaJHNMSBqdpd
7L+WefYH8YargP1TOVkgAMU3s4TUmf4f1q6jOW6d2f4iVoGZ3DIMJyjLecPytX2ZE5j569+BZFsc
iN/AV34bb1ylnga7G40O5yQytAG5X+tbR+vr88Le08IrODzF2+EbKcKZRC66JJo+dsYEia9B6P9g
+HIjSTiTxsWYMl4KO8SjA1WjZI+GFite2+9ZkwU+/wcNra20+Uwgl/MtLWbn7QXqzUF5mA7A5fSm
44hFe4buLHKord6Hpasahi9skLu/QmtDVWdsEw3SZKM7AFHNIwp1GuWHov1jjkHdXWckMBQRUuWW
H6+lci4Qzypo6Sik2mHrSMo/huFjN3d3OWJv2f5aCGf7JSaasoQqEJJeFfXigGdIYPwiCez/V3ly
Ad6TKq+gRhf/o2fXYOcVCBCdE/v/lYA4QXhtFKhgdvf68jmlV9306fIpbd6hKwPgvEmTJ2NoWDTK
JmwRJf8mmJFa3hlSkM6C14zotDhPahWa9KMFZSqckxrfh9a7y6psvXbPjJlznTmt9TGd4KsI3aio
aSBle4clON9wCjuQ0RWN/dwdStfChsabnhNn0rnbsF9ixSoH6KdhHKVZjmCj/0+RYuseWdk3D05j
EGyCLC2+XFIZYIgHS3zY4ymvuWYumiJgB8dl+GvVTO5SzADPqS8GDjaqT2N7g9aMEyF3Jc3tMl/N
i2jIXmApJhceGhnFsnbEScYRigRkZzSyKzCVzUsEeAmGbiObQ/Jy7lmz3sRTgznm9SXy53PgAml8
3tJOUdotzS9p9omVXjA/CjSavfjK2j6936rxFbOqH5WKdjryi2gHrEFgpItYCbdfFS+nx6cwFA0B
3WB5mO6AVAQoAVTDDA9AYSYXCIOs32koX4XdMvbZX1vhi2JcQI/HmGC2DFIZrqH1o3Wtg/Qjf8LZ
7RehP2+714s0dsyr2EvGCe3AAt9s7HYTua8m4liAbKO1oI4kksPF+LbstNoYIMfC4pE+3oT0nWQN
N1jFeENmi7rwL5NXuUhv6yMw9ygE6XR2Ab7jDYmofLN9X72I4EK8NEepDodDAI5Kp532SlY4Wvvx
su+K7JuL8sViUitJoUeRtPeFBr5HOsUiqL7tNGx1WlyAYFwUtHt629Ajply85NQEkpsz/ijmtKKl
gO1r+PfJ8XUvW0lI2KQ4uQbIE41ybevll2HuD7GqeCp6hJePUKQdX/qa5FQZbYIz/IVCgckBzHv/
GQrFplWsahCc386j2lkSKjKBmmDTJgmmZmcR0fLGphuthHDuqhjmaNTM9GbN/tQtFki+wSftlI19
ZdFe8P7eDoAraZwN5oaREdOASs+jgs/00RaWMNmgYO/sL3+uTYtfSeNsEeN7lZSGkEYTy8nCxGlV
/7KEbYN4EcHbXyrXc2boOD6KmbKkcIz+aakN7Bp+re5ALiG6gLeCuQE2bEXWWHGKJ6MvaZPMVY9g
nh6iPch0UQHzW2/Rd/GeoCbVCze/tjxsLZD7ZKQZlAoYpM/vKrA4v6+/TYDYUT3GWPgTWuePuOi3
LHMtmPt6ktxVZTtCsJqD0iX5NJGviUydFBfKGz7iShJPPd9phdGVzKvfsoKwNciLOd7fX5Dvxhsy
CFzHFno9YxWht/SNZd2SM4G0BmTZIFQwAYPP0CDi+Y15zlo+s7DVBV3SMrcAasumLgEbkmoYaxVx
1Ap15ENXp1R1x2RIGDJfvMQBZfvkd55xNPcylmTS7qb22SRbMu3ei9nbNt1yrSMX1cJCa8jMcjkM
zzQugBMDyzPzgKGWTDfxMZ4CgQlthZq1QC4b6Zd56cH7y9wSBD0y3DIL7Gva39nAJpD9VnYysP8I
MpPNcLqWyqUmYQQabTrhmJvixCboGA9f6A3mO1CCYBjCCj3xPoTwbFnAWNmPsgxZwrbbgyI9MsOd
b9Kd5Br0iEnaP9iU3ow/MmBeGaShAiTkc3GWXSpK3pq4cov3tYRubKLsyIgypuqBCv0o+I6b4XUl
jTvR2QbferfgRKfd7KPuL++zoMX2qc+QNm3PIIJ4LtKOO0wbi8OLihV6DLM3mNCffRorTpuMTmt/
taZYIG37263U44L5aBRta2TGc6Sbbxr31yBifRQP6rM/xr87MDNjAg4Y8MOgjTj/cpmizPYYQZic
Njsjz27qunW7me6aSQsqBTRNcy94FGylTGuRnN9H0oz+ngqRaC7P1bVqi5vLm9fSSivOHuumGoYM
BFRBRGdHnu/M7BaT0KD4EgKob9vGy/lxthgmi54pMyT9ArV7vnntnby3wHPmsjXbsgawmyip3o4r
Kx05q5wVvSEdu/O5/WvP8LB//WddXpG1cKYJOMYcpKLwc9V4n8Sts0gglst2mf5lUv61Y0FRTWQo
XHKRdZEkpewS1pP31Xxvtlfl+Kbo/PsUwdF3bv9dq4VsZgXv7tplKRPYNCdMjxQ/p0dwuYur/Jf1
QtPuXCa4voq+bOAACr0qh5MaXsWmoEu5HUQUtGJskCZZYGM5l6EUkxLGqr2dxAsTXhYlXkWRlTQu
XbFC9GGXBdII6vpF+ah6VWC6M2js3isOS3mFtf3NM1xJ5OIWuqHhMsiQyIDaFXKresvedFX9ZAYd
q9HYh/pbHYgU3cwgVlK50FUYdVurCaSWS+7LXeEAIkqU6G7V00AN8vvLcbHLbvNcjzT2/JIBVvlc
TxuMv6inrYVx4WuSrAjBGApFyrvEHJ2kKkTXmcg2uDiVYErKMGTo8xoR4E8Aj0WfiAtRxMrQz2Xi
0MFwmi7Qi0z0hUQacXHJSHt5KkwcmnHNErpk3jMgGv2aTaE8vQZEsX4z7KIVbbAmpIl+1rkzm7lR
NPPMvpL0sU4/pLYzdKcceav12DW7t2RXiimDawzlNIMH8kmsWO8NNcT1jNcyo0BAOfchOzBkeOmq
2v+lNO5zNUgRbSyXY0T/uv+Q7Ztr048O1jcdLhx5Im6xrdECjD6/6MYdZDPpSzOa0I0c9Z2Jpb3e
UT9GR+NuCchuvCq8+Xm8+9a+SkAZrZ2SnSGIzNuB69dPwDrG+beMVKMlMZCFgj76lCpfW+naGmKB
hW76ABicbDa8YKJ/fS7DohnA78M4DtoZfMB17Ujp28KUwXiMgNUHUjouAC80ignoA+IgfuKnmvbh
Xj8qjNLMEQb7bX1eZHFhN9QyJdPzIg7y5ifUDOA7ZYehUFcLoGasP0Am2kwhV/pxZ2jMErWkETKr
fG8n77picGutP7SJaK18a4ocKGov2nExOAWlizI3kPQKMAIjkDNSR9GqI7PyV7e1qYPJwpYBb8Xv
AzXUSIsiw6ejvb43NekGWAVYj0mTK7XtvEkf/IiMPyY6C7YqBHL5jaBRb8DiqENRxcZaTNu4RqQA
1/IDyRZHV3d6C772TBTONq/TF2V1PhGqOhTCWyj7BgR6luZcOFid/f/61a3bmBapIUt+BA3mofDj
Xf4P9e2g9MVZ5HaKt9KM80ArJU0LF4wDQp7e+Nkp8S3vj9/4m064Esc5YZ8CbjycIM6KgJgV3ySD
4F2/GRlXAjiPw8iEXWtaFQdpPIBfVnf0hHrdcC+4cTb1sEAUAM4dUCLwYJF906Zpm9I4GI9s6Lj9
svyD+cwW85CeelS8+AjgVUULBFI3r/CVVO70WiuSGjI2CMk+wM+vxuvi2ra9KXLML4Ov+tpHtp1h
+MqxQs3tcFn4VihD0gOGIVWDz/PpQ7IY4NQsbPidXjmlfkCRjQC4YnjLaORKDt8J7krMtea1FQdJ
9jjNrZMUDxPAz+J5cC8rtLF8ZhNwA4JDC9kp9qU4p86LtEgsqgC1CBUgTLACxBVI7t0JgwKa0xxs
xnaV4NExUpFk5lTnLn4umXPxHFNmYBZ+kjwqSCLyHbC458jvAR+vZiggijrDr70C626MSw94qroF
KrPzmJImJcnUakY+S2pHL72K3jd5JlBrU4ilG+CfAg2VxjcsQiOT7cnCuIVi937sdukxnER8Lq/9
DoqsZHCZHkZ4w1TTFiSxOov+YD9VRDOzrw39XASX3s11GRYLE2HV/5rVvQZIiFFVvbm/u2x/r535
TA7fizCmBSQkKuQsWe5V3RyAKt6fy9nr4/KgYBzYjgr/ssiNaH8uk7ODNlGXGBieOL6q29fD4oT6
x6rX/Q6taJqOTmiZvtTRfaqkpRMq81UDxCvBb9gyfkNHI1e2ZA2PKC5C16qUGDobbWt9Un/vDs/T
kGZxAqucPxBfXOXaMpq1RC43GsaUpiCTQwlIA2l6c4tOsiBX3jzYtQjufSqp06JNKT4mA76x8qf5
lYGiNl/6bf4OHOGCU2R/j48ga3mcH6QhoTplvtaNtmMtySEs3i/anTXcjvPgXf5iouPjHIJIYzR0
M45PBVNzYh0sWzQjK5DAIwRP2BKqOwWnZ5j1fm6ISxv18a+U4GH0azut0iFn3qa1ji3nLthN/9II
eAz9sDGqqOohg3Vsk2bXoMdHDmageBYNxB1i0akxR1slislsaypNIA7Byu+zHQa2BFYmksD+fyXB
LvPO6ktImFXsf6vfpMQWZBUiCXwwqOtQr2ZIoMu/xhhYlmgwjxnnBUexOd8vtS4fzQ7GK82PSXnX
hKk3d7g6Jiwe6GQ/lPY+7qy/tQQuHERJLKsdm/luo8m3ZcWx1dIfjH0lJ27YHLSidEitB6TZW2m8
V5LdZWPfGFq2wSklA6UMl779ikp0iIsh0w0ca9S9n7MGa6HzcUQTmFa5S6yHabCdZjhVwrtzKwVY
y+UMpkMFdzRYWJrs27ChgWIebJLsL2u3aTMr5TibGbGwlE4ZZi3b+iadEoe8Ybzy/Pg4ozGzrqgW
E2ogph9oKTvdrAswikQnxVmIApaBkLLbX7VuM7V/l2VflmF++LuT4m6JJQS6wtN09Dh+DRvMHRS5
IEJsAHScHxV3OZQTRrxjBR9jdOXddJCd8DDf2sFyPe5twXcXHBmfMIFWvMW4K0TpgJSrs8c4vtda
QWFt+yJ/MS6+5TGN2H2h8pM+g1dhRNqvAnT25WNxGG/jo534lz+RUKByHmOnfCrUKoFACpBDxUcq
6Gauei8FXQBArkAgjSV4r8LhSj3uzhjw9s7m4qe0589lXOnHP/lcG7u5Z6Zh8MFgkFEYtp/GvSMM
Ojp2fQCEgm9cYYrJj0GXUWDcPPKijwIdmXde0pGLD0kra13HNjYYoEJrfG4h1IJQoFRZD1qPyZAI
ICo5duJEzsCc9pJkLm4obYMdNzZez+Zvy37PyIGY5MWfVU/6kDt20OxS3/b0xBMozczkkmgunrRF
ooKcGkqzLZwk+QkhxQbuyhxbOLIIVo6FjkvyuNCSxUjt0wof19I+LTm9w3aH1u2XrPOs5iGeZYHv
i+IMT2Vb1naCCueTX/6KM+p1dfgjwxWcJb830EeJPA0tdMMO3c7qwEIdMLRfttKkZb3zpimmM1fh
1weKuBtMc4F26aHO3pu7JtAOnd9k70Enh73EXmCo25FUQykHrzATE4b4uKu8rh2x+IP/wdaMHdDG
cCrV7w3RaNj/8P8XKVxkU9RU13KmFMNuYiQAWfQYe98wAb/snznHZmU/i7qr297/IpWLcGExVUjv
IbVrem+wIne0eieyv7fx7rLLbXuABaoWEPeCQoW7+ZZRixaDWUmXl44hJbus23XzP8OgOD26Jd1S
OZcFbvsAVt802wCX5auVjMiSkmJiE7xsBBXc0e60Z3dteBLftSJZfBluxjSWvRiQ9f90r7+oxa9j
kFhTaK5BVK5m7ixHjjQ+6KXga20QR8LFwLKK8ikQY19RiwyzvbSqhnmJVt4TlTjy2DhR1zpqXTng
brKXfxtqelT7R6+pq0TEC5PIIzbGUyLT7QF2b/140+d8+UVcCMW2d7sMMRthAuXzBPgdljo1Bwuf
U1S83WgPAe4HA4RgP8W/r6BvMBsdZpOM6TMtGBtX8dmYZJOArZvdEFMQH3thsXoj1ViL5C2ok4wa
cHhQ79laXzLDEl0UwVFuBLQzWVxAGxt5plkFE0L8LJ7UkwCW4NLIwdbNk4Zkb1F3Eq1zbLnJmWAu
xtE8HWKU3NiNP3nP31C91o//H9+Q36+PQeYV0gWynoCi4js2QizfsOyiVG5Zp9sWDPFvpDNnynEJ
XDIW8jjJ+IKF8iVOv/TyJ1MbnHGonVgWuafIWvikjcRpqbaQxSCGin10pLPHIMa1K+kQi1YhRObC
7pDV/QfUjH6IKwiLtHu1+qhqaNf85zYlHA7I6WgtgPoHfdlzESjDK3rPwo0WRHs2QD/usPglpsB7
nYadieE+UdqH2WyxTzQAJzocPyahqDa3cc2dSeA+jEVitRwWSGjIrQTA1yocvQy8mqlyL6knsIv5
Al/eyL7OBHIfpxyauM7mnydn7hmnyWgfJxftmB1Yi0Sb1psubKmYJbVBGPb6Yqh0xsynoKHMHmD/
8Um0ZeVo/WjAA1BsoI5wOUMemZM8a+NbbtVNvVay+KJqZVUGCgCQRSfr06AnD9WgXWNj77FOu6vJ
UE9JNh9lo/jS6AC4S8LlLS69/gFcUAbxd1LOFn4Am66bDiCpR7rSHOjxD+63LaOxCfBbGOTH69nx
STUBkq6jnFIzdJqpzQ7jZB/yaDjJ8fTd1FrLTWhPXTIrO11rbjD3elVHgL0TGO/2B375HZzxqnZt
V2l49oGXm+aPninsT3EvMGWtMvfig+f3hWKhsqno4ZU8lL5VEy+dqm9LPAuKVRtjwmj4ro6XS1WU
VqWZzapV8u0EFjGXhbQQQIxq7JJPs8f6pG9oWZ6J5FxlAvMywNnwoK3yBkv9w6FceuJiQU4XPZ23
bgNwTJhoXOry6+n1fBpNjFJBEusDS+yh4lSucTW5uH4YHpRbuoXgQBUWl199vJVMLm7n5kD0uIDM
vuzf5YbuFVPpG1W4iwbNK9PuIC31A7ILgM9md8Oi+OCTulYq+VNqqR81Mr2ru2QX5c3NoIcu/sZp
SZOjSaqTNcw7s81PtpB8XnRM3EUwmnHT9cwGQjDZlqVnSV40Z6KPselAq4PhHEgKdUBWN7Dq//7u
2BoAUIDPKtuGgSv61Xhz1kiKpITYb2EJ+FifNDBFJm5hYZ9nwhQmSTzWi6z2hYhFevsoXwRzWWOp
0SwBQyGKJ8YNsa67yTeLr5cjEXOP1wb2IoLLP2RgfCVTAt0kafCnsfIKVL5iQzrl8aemuDWsb3X8
7bLI7RtndZ6cUadjOScLQ8p4ftDIznT60wfNtv+8qMcZoxFPymgmeM+0RezozUkvg8vKbOW+a9vg
7LAso7JW2fZlhnUPzdfnw1Ce+ugubQSLLNsfygK7j25jQIOfq1HAJ9ilePUCIup9DboAGQQNTdMd
oJ6btTdTeBWJ2gLb5vdbJP8yK2kdRj3D4Uj70ZnLHFMAV6G+uJdPcPPNCSieX5rx73qlnA0yMHgZ
xlAnAwOhyDAGzOqwxbfMy4Pwx2WBIrU4r1KNqpVnHSdJEcRD5dNAOyfBY+WylE3LA0MpCgkmMBz4
yWZiLaBkMmF5tQa4lPI7fcPsNC7blQTusm21oWMtved3HpncYV+haDZ6KFZ0QRrE0l9qxN20cZzk
RjRDHjVv9TFxBmFNbjvS/lbp1bwyJXP6vImqBVgsdstbs8MdK7n1DH55Vle1AF85O5IheMFu2+BK
MJeDZqUR2hXbm3wiP3m2wezJBpcvzAbbtwwB4OthDU4D7LeGlAKBefW2xKuwHXPWeh1r6i1DeR1N
P6Z6BHmFKe/bTNoDjNG1ovo+Tu3Cj2Qkh52wUki2rdSyNYIJXSzCceE/b7LKSBf4HjUwpAc4kn9r
kIbGteKgpodt8v4Y5uOpNmtwe6nDp1QL9+Fk3FZF/KFt7XurlT7RvJCdckivadfusLB1xORy4mIX
ztOz+q4ITbDjlHfqYrtz1t03kRQ7MQCcMdWJWsjUgumhkVrXjK33g235ETCXdTkOlkrzTEDbAuW2
vNMX5UhH1a3q4naas7umrm9KJJrOYofpVWtoH9JI/YoBzCs9VX4sc/TBVLOjreWHsNW/TXN/X2TZ
A0C5PqhNs4BEC0ztVG0eqjT/GNfdIVRMD0EIrMvZD7Md/Bp1C3sqYsA71oFaWqVnj8bojGVS+Uqv
oM8XZZ8x30icyTLv6rpxaKTszLA+pXJ/mqh0axfdLTGWnZG1ey3Mv0ZFHHvUaD5Eo9w5zRJlwDM0
vxTTqB9IVFzZYPy1ygx04UtqemmTB/FQe3mFl0ea47uDa3yHzd7FHdA5d4FLcztL8eJFdS3afd98
LmiGrBAVZqGYnF0ug56NMSvo2rU6OgPVHvOe7kti3MbUfMMooAL0xd/CuNuzGNSuHQu84asOMKZg
5FYccKsF6rKIXlyb9/RKEvcKGrKyCK3OxMukjlPHLK8M7XM8gtyokLDgEomWIjZPEbX+X37FpThd
n1VZNyDFieMHW0GtKh12KAA5cvzh8jWzmRasBHGfKzExtDKwEQQTG+UKMKu0wnTj9B570aSwd2N3
XYsuns2jBAKqiSKIRqxX87AmSUujZikPxc4OxqTKZhf276k0Yy1aUB7banuzrcLfwrjLOh0TaSg0
XNatTw+tcoiOWuqbYKRSQBn9KB3IGxr7ZwK5iNgmZiLVDQ6U9WbtFqAWllf1BzVgl08KRqz3lz/g
VsPhTCBnKqMsZ7odQcOaHhjaPOD13VgD79YALWPweBT+4s4ePc6nmfgC4UybV+n/6ng58+m1UY7b
kd3pYGtBOsRG0eQbEKd4BGCsf/Ci3XSMlUDO40EoVIUdA2XErsjHFoBr7lBFnRMNADuOhKPbm9fb
Shrn9WY09EvGUktytJ3YVXpMTUhu1Hm/Ghpkb2QCk2VHdulIubRMsxuQwrQ40qW9l0LTZdBNXa8J
9heEjsFlYz3tLTqUEMMoUexdAiJiacFAeukA92Uvi2YWBFrxzExWrpU0l/Ddpvy2TQJjOSW6QCWB
aTw9G1cZUZWFfVizCZeKVM5kDz5Ydrxo1K+URLSILTD7p8NdiUopg/AiT1FF3rUEZl+5z2ZvYPMK
Zm8KEkzR8XFRRcLbbVjYxIdCY5AGBbjzHFN5/DtvfirPrdSKiiYcMpahs9iF8Vg2V7JSC4xkgvrU
9lWgo8eMeqqN0vh5EpuYRqVGMksWZtCx17A+491cfajp1SCCNtl25d+i+GGLqAXXfGRDN2SIOzNX
nLlSPcH5bRaV1BcZ3CsAFIhlTUHMhQqfuluAGItIwV5U9BgfjVIgbdskXoRxN5sWDQrJDTw5Gusu
nh9n+V+CRPqyRqJD48yOylaDBTx8nyLZy9M/zSgaaBcpwX7AyuL6CoTXCutrliQ8kcz006I7TjQP
Luux/T5bfRn2O1ZyzBSDqjVs7cmyMTHFBsSsK+xBeEuxp27kiRz2f8TXl8/DXVRFEValNv2UOH1n
GIld5DBYxmJX9p5oTVKoIXdVydJYlQs7yVc38R+GpO0y3OpMuYsqn6apKBhsz6+GFuu7/Nmo1HZo
fzlMLk5Ei1xjXQeians/TTcEjHCVNTumLqqYbk0040WhGBbbYNLRUj83lGhUmzxleX5hYH4vDh07
n/MA0Ke9oZcOVYYDEGhQYqLj524Qmemmu62EczajT6S09QlwALXmWy0IL0tD4NCbAXf1jOEcukXq
NJcjJCxqc2jJZOPl2dzbIzmkUnWcy2H2BZ63rdPLE43zcNISqTY7G8VafUhdEkW3iWlfybJ8WHok
HFXep44dZvegOD+Zc3mIh9aX5tqfx8l0kmYQXN2blrQ6AM5ouzbO0ZVnXV/9hCvVG9PBCZfZTcw3
lbtWkjibBeGDnEwGJEn14GrxTdd/u3y07A+8ShQ1lOjYHpyCJa5zU62jXFVDhuaj4kmTmZ+A7ufq
6nXdd57aH8ou81Lh+AQ7nksyuUsntuY2tMB2iTrX5NG2dlpgLhjyDoXD0ImQ+hSWMxrfWaOudwyB
LYkU5ozXKrRBbnIAIoRz+iEZjzIJemyhpp9HE6yBzSkXlvU2L/TVEXPG245ziy0DSPw1dsNC3F+M
3dgrWVzk6aW+wMA0jpZN1lbPuD7kkRUtMcPMtnpS0VD9tmu+GBAXbvAwbuuWaVdI4QM2RT+bQy0a
69i+B1dqcfdSnkdNUYGr/UktDN5Fvu1OeI8uC6iRS1eE0SHSifPvMVf0smsQv3PzK413tBCxu4mM
kHNrSSsaySSIZyD8OMgnup93qk9Oovucfe0LjsbDD6jSaNVZDTHjtG+XyG2l+7n977D56AC8fBse
bmCZ045qGYQ0UeyG+c1IW+9yjNpOElYiuICRS2UWqhU+/9Lpi9MOCSB8I7t3CJBG41DytAgDglb+
MJDua5WYx0nVRLW07dRIB7GCgkFkmfAsxDYFO6easSaeP/vdu+E7e65Z3+edjFkGsHaJRgq2k4gX
gfxjV84GK+9Y7seGsvpg2NvX8T4FslSzf8vx6obG4AEwdfnECLXKa3NlxMtqRtb3PPvyqxX69tmX
lSzOtVqJ2rbGGIzY65BltMNp/o71tl0XjGLU7//x1V5U4xwNtZ1+ImwMkX21p3EJNi0B3AOXEhew
98KU3WK2+MrnXhS0OLSboVVVWmmIHU0VfWxKugM2/XFRq73ZkF2VjG67qA/MXQZAxudqvFc7rXQw
EHTC6LtXqeS73E2nHnQkiTa48ZQAsAdfxy1DIAXnPRi4Zl1zxxIQNzngsiqUrSTJb9PIU2bNL/Lw
YRmTnV70d9MyuREBTIBUukY/HpElOYQW71D9dyR0OFBMcSdkT7VC75eiA2lmdqdOU+OoLQbzwCJx
KI3mXSS1n9K0PObNdFsOxo3eLZ86nTpy3nxQGjCOp5MnW9p+MfOjWiqehK09lVoArlF8bZYPo5bv
DPkhldtduNSfY8VwjARkpU2Mfo3xTk5iZ4iXh6k0MOMkH7Wm/QKAlvdabzYesWyfhLXoHSf6RFzO
I5ERPDA9PlEKBvOlOTYox7FLMkQv+0/WT0RW+GQzKwdrbVXuTIIs7ufQzkuBE88qdPaEIzvbEXNl
hVyWQ1VCwKYFiURtfaUwvKYC3FMFi2vxclzwSaf0iPnLBzXNvFoCUqQgpojOmEt6cGWivcRmPVlM
KYpjvSuCxKWjZwf57I17Ucl886rDUAJzde01AJTRxwotEzi6jCn40LIwhmm44Kp+EOi1mcyt5PDp
jj3aQ8kwKDsPm9935a7bj7v+YJxKMeH05jtrJYvLemjfSPky/jzD4Xv+KQczvOYzVq5Md5+rx5j5
kg5vmsDHoJGpGgqmFLG+cf4qyMYx7mMg5QVqBu6VOjoZKONJbufQ+ZZ4Hf0DdM/ND7gSyQxq5SN0
zNUagBlo6Mjzt6pXPg59HlSTKigWisRwjhH3pEtSA5pNc3jAUoGlZF6nqq7ATNifeXULrLThzD83
0zCxVISY53Win+Mkk9sc/mKcZCWPqb06PR04FUPCsvCyqh1zOEaAlu+mw2WtNtPilRDO9uu8qgw5
x9U156dFwcSPHfmXJWzHrZUIzuT7oQ97NYQebG3gv07Wi/ThcpFyoplUUQDTdfMPe4Qr57LA2jYl
gDoQU74EW1c87phBaVqGJbD+5npBY/R9mggEbL+MXiTwKb5NysheUJR+QoauIqACWYf5ew5IoGKH
hEqEy7jpPggLxJLRmlCe+ogrO8uXOG60FOJiczwSZXyPyZJHKdMEam2f24sY7suopNNnUDjHQYTC
jtJ9krTHtxjaShEuMYzbBllGlQCFccbijQ64yf2cd6d2tPaSSY9lQQLJTFqnIMUpUtUjFse/Xf4J
TIdXIeLlFzyB1a+OUu1CuZ4kHGU9D9/7MtTdZkh3GENfnD4HSoBR9bf1lAlay4KT5bcpSWzbScbA
GLPlvWqCuUO0ZbRtISZhpU/VBvzReSQqmsoolTQHtl93HVbvZGBdNwLrEIng4lA3gJ52kmAdJByd
2jacMf9qU1sQw7dP6kURLhRFtpalCgGkpGmbrkbQ6RchSor04KzcaKiKsh70KOJD3c6HqX7IClEt
Yzv5xOP01wfhLL1IstBqzQzob5hsVDAdBZAAhS3sLruOwQZ7tXfZsEUS+WWOQZv1KYwgkb3xWuqy
JAkJSwe0einBNnu/VxXBx/ofcfC3ljxkDq1katYJvhbrmmWnaV/nQHJ9wjQKMaK0G4WlWWZlr/zX
wm4rg419jaoHgp+6tyfchtZ0PbRXSn3VAeLLRqP98nGy73NJDrPTVZyIzWYIZwzBBksJ6lca7jST
TE4paTtNyXeExo9xSEoH6ZKgyr3pACsFOU+m2tSMucYET4wc7scijf5l1UQSOEdWqR3FDUszTQkb
LtJ4U4ZQ7bKMbctYqcH5cafWJK8UfCctoIf5ms1esNS5fAAemxBvl/2x1x8LO9YKMTFSyZt+GybF
3M84M7uIb822dvMk05w8Jndhad6JQ8i2Eb7I4xL1JrIjncQI5yEhbqoFlo0uRFUeavuD4BhVgWZc
fq6qmKUnBMHq50LnC1wEFjpZ81MR3FQb/I8oLGLK/NdZsl+0Mvykb2Rk6vhweuPND9pR9RI/e9/V
/vi5/Hf4twKRfIGXZHgjXQknYzdD80o253SkwZ5dXuFcMW7pDqrq2MPVMNoC+3+aKr9kLpyLNbJJ
jXqEmEYPbxZCb9NomhxdHx5a2n5Wu2l0SAQKsXRM/bFtvCWWMyeWMKKJwc9jNLVBoeezkyntXjUs
T8qKhyHK72hm+UYzBG1ufFP17ErV41OsZR/bMH0o++62luPYUSjWFGcgSCaSd9lWREbJuXVazWmK
lm4chHnuyoX9OZJDn0R0P1aNIO6LRHHOrWRapSQ9RCV5EYwJiujFbWHkrgm008tKbd9qNjEtxBIb
+4DcbZ00RkiAzRfj5S/vQJrgq/SR0egsfgusqiB3m/Atec5KIndzW5VshUWIHFUrH2m9eHVG3VF+
L9CLOe4rG3yRwiMVmWEKcncFerFKjeqlu1bCXLSHjsRTjXQfEpHEzVCyksgFrdis1LQIn04yDAw0
c2TggbOjJFjOo/UV6mHl/rKWm3F5JZKLXkNYR4VZQWQUvTPy3s0w7qckpVO2H4ylPVwWxrz29Ylq
iqIRRZU1nhsoRlbchRa+m932x94M30k0B4CQ6f+dGM7NZjTa45xl2rXauGbaYWK8depIhL+ywZqF
OIxxhl/qcD5mlqGm1AvSua61DqFGXbUD6FNf+GmOwFxlbmY0vqWV/1Bk5n5W9xggL7T7ZNb9WRm/
alL/D6mbR8DbAgxroU5OYvwzhKI5o+3Fz9UP5Tx0JM1imBM+Msb5vXqAaaW7yemcsjw9WfOR7IXI
EZspzEom56NqTUfSzcg7LWk+JUsd5DQUXIQCEfwGVNqBD3NUYE4R2c9p8jgo+sNlSxJJ4BwySTpF
0wtIkAu6n9TaMQyRFW37BGMrtYHRD/Kl88ucDEmvaMxYS+MrMWZHia9k9CMu67G9ugPe819SmKKr
lIEYcYxxHkhhSUosBS16dD+LpU9YJSfyRQO9w0E0grgFHwQfeRHM1F8JNscRsArW05NH3Q3fh7sn
PM3fQ8wZGM9Ew2GbV99KJOf+FtrufWv+H2lXthy3rUS/iFUEQRLkK7eZ0Wi3Zct+YVmxwn3f+fX3
QM6NRhAziBVX+UlV02yg0Wj0cg6sHXD9YHR29OwImMRUk3UzbRvHq2rC8bejATP4HdZ0rRd/Mfio
iGx+YNs7v4oQDq7BBpQLJqxeFF0lfeLQ9Za00VHrVq81ZM/TDX1Q/dANSmxdN1FgfbtVfb1aixoD
dL0sUxBT6o6uSvpsN3YGEpjNu1EtzOoKK6YlaZ1HvPm6QoeozQBhM3w3zG9tPwXn7X1j3d4IEtat
bFc4VT4E0Ycrxn9s5b5L4saZAWvprWz2qoVJ+sq3DP2NSGH1GgyMpQXH5uFAOTjK37ULtUMDDxq/
MalWhp848L90jnFrPuFErC1yiMwAwzUZbyrmk9ZcbH5QHE45hqKE+lcpBMMCy7H7/X7wN4IF14gm
DW0aGjTvV3FReXGSPiJt6Frd/CnqB1m319ZblaoEHKoYe0LlRZzHS+twgumibMD76fPU4VgsndcX
ng4kviioZck6vltCpPJGnuBDtBpYyR1wx3YaegzKYNzTnbLT9h/oQ3kjRjgQ8WLUppLzd76NI86c
fPaHUDpHuBHIvpEinIasZrZdlSiXcZLEv1Lh6JY1AWT40lwgy4VLd0s4C1g9rQ95mxCPNwC/yRm5
XuA32W64jS+06vcDvlMFxe7zgY5RQzMsY0y/THrhY57LyYD8f96pbPrHVxsU4f1ShVq/+OFijA6W
Y3JUsGPnRWyVed5owrfy5LpUlFUZWYiV4wBK027dmz24ZTnOXrnLZPDjW3HhG2lC7GElbRVlvCmO
5watL4CcBB1pU3zjMD3WsUbhNrXvz2soW0T+9xMF+yicC73lplHFB6W4iDND4vtlEoSIo8ZcSm3X
kFBND4QWrt7LWp42r7ETQxCcw9Sacz2rkKDXGoaDmVuyy6a761LZI55/6hkvJPYf6YOqjCXvWFbM
PwadfF5z8Nkl8eEjW4IwDE0CAFASp4zVjmGygvMemhP1k0pZMHHZyBr7Nm9k8ipE2Pda1cPYXPia
5VmwrnXisL69ATfhzya0Phe2DPScbHtwCyOylq7in3A/FXgXhC1nBbR5N1Bm7xQ7A64KEo/LV8UG
BEsBkvahcG2QYU+Y4Y2jOKBGh/eX5gJs3HZ15XJU4EemGUmoSGKk/3DQXz9POOgRbw20eH7y/61l
4YFDDFlHoLxK9lcqSzjmZW6ib6HBUvBjflI7To/LUTo48w/O/1UzYaf7qhuMLIU03mlr9584g+Z0
O6CzLBsO9a6t/utSCge+nCNrJC/NnL8NXr3tW151E06+lYwdSSPsmpICPgn4oF0o0UYmQYgIlCFe
dZPXke0MsSMBF7chgSqRSRCiAbxZxmItsT/t2gQK5upJ+vwRh/K6SsL1X9RRAuofbgHZt9ysD2kY
SyowMpMWe0DjRS1Gs0Q54RWW8hdClxyWcisXjVvyb3VevuXkyoraEmBlBWRNPdkzJfs5mnaMzHN1
2xjaMZrjgERh5yxx76Lu+xQW3YGCF2BvD/YhrHtvWNLZ11vlLu+I6bK++xZ19Q9Cxt2EYTmly+6U
PH4myvBNb5bC0Wb1GiaN+ZS0PWZLn7oY3UvdZZGBG0oM4eUgn+hVWKsaZ5wB0aS6w8JHVfbc28oM
v1k5wfFECzMzNsIQeL2TjWiVOhnk/DdPf5nzEWcsw3YaZwBIcIk0+CvUtX9wIqgiUPQPzYW90VDw
PdPC2iYtoOEYRHuEg8SJfLY8oTTit868U/drI0Nk3g4KXs1R8EGqHtF0NRAUZMV1V9xn5Z30eGmb
tzWaWEDsQyhgFcUTbCtpDNR3lHCZehcuwAutgFA2JtUuBuRgqRgY09biB1IU3miMX0vKYqevdfTE
9fPDkAFqy0JA7lYUuBq1oR+zSUsd1ba/8cGoeYiomzboHSjme62eP7Mu8Zc4RP/j8hFP9KqH+DBo
4y4LR16KNprZKdguHj6fd3V8sd9FaCcChCgjTgs1RQCDOlUJsDZED1XqxOxTXUjCZsmGMCFcqLOJ
1Qpv9A9rGqhR+mxT7MdAd1Wq3CVhLqutbztYzSBoGbUY+h2Fe6ie0Bg9ariHfh8FbPvQnsgSbqSm
yMZRR9/KyyFqLjhWaDdf80dIBeS2Veb3pLoJ1p0hFV5OvDWMZbntAqdO9QiorJyYKtdMWzJnJBkC
w8QIjHK5LzL7qge+7HnD2TzFrzrrQjd8VyxaN2ioz02TuStGC96i0EBaN/48L2drWgJMwX9vpDjH
1oyZXRu80y7MdLfvSbI3KuWpMmJvrSPFyVLjKskyNzfZ5zZdZRgPMjUFu01S1q+tgaXOYtNR+oMa
1640ZpIZkC7cM/acjqVhQEcectL10jogfm/RVYMucl6AJIMk28ct8v2xf11UfrWeXJ3hHA94zECt
iexXFHrMPojn3ZjdpCA51ON0f34Tt8VZmMEFnj+6Cfgqn4iz1KVmCkrTu6oLL2eNfVcI84hW7pdS
u25Ic4MK1R/nRW5v3KtI4ZaZoixXtRoaDuCUU2bX1H9iC/3zQjZImFEw1l6lCF6GUsC9TT02Lmry
O11diKekI3NA39KAOG8oPjV1+KSis0GztNu+ToFmozX7XCc3pAoPCsmvEhujTmpafKvI/GjT4cho
9WeYJuaNvRoPvVLS3flv3iqlvPlmwVuVgETXQTn/yzNynNF8uG7ifYEm8CpxQsf4kl4YVTCzS2kx
ZTNiO1kuwXEps0baOYId8CxoiYq0gUgRqCKTtxwA/u6Uf8hqAhLLE+NsTL2s1bLADFS9Deyuv9Kj
yo/02TfDEogtyUCdhtVfJEu8aXxUU8F8RQ2qM+E8V2Ufo1EclRUeN4IiMvOdcY90duddr77CeV/S
f8H7wn/13aE+kSoc6r7pqRGhULYrW6CTRQGm65yIJg5A6T2AgoCY5UKlVxb7qpDLDmAQzGy8/6i4
cNCpVdmL/qtZrz3kpUv2lpcWh18TDWgRzACvx7ykOJyXy4/ZOc2Fw263ikKMEuutdpdZnTtVuuA6
Spza/GYAjvi8MNnmCme+bDI7ZTXKc4pVNb5dLocwok66VINEED8N57QSDqqK6TBj7CFo6EJPq7rM
oZViu9GS7iu9uTCV+mK2ytUte/PP8yrK1lM4pxhL10fdQNmYAuZxXlKnTZ9pkzlW/1yvkjrM9nJa
FvBdLPglcfxyqEoME1Ww2tGw/Fy3g3DS9piUk5iIRIzoCEye07cseOpKUT5HWrOjqnkoi0UiZnvP
/tZGfGtb9oznbwZ/Y6XhVd2XO3NI/WLaJeyybp5tbdklnaSZaNPF0VeRQogy5k2tzib8eRRlHhln
J8UorZ1o7qDcmIrpGrUklpcJFLwb05OwjQcIXPv9nJceHa91pXDa8jHJdSA7SgxEtqSCW6PFlA7z
y1suvkOWzDFH7cKcjn1vgwo08Vr9mFsS+99++J+sqeDHMGqsjT3Pk/F2g5xTaEUvgDCrPxf7f0Ny
wZV4f9ZfN1HwYF05tlnDAwlkXj7VnXmlaEyyjtul1hOlBMdF6oGQhkCpMWgPlXbD3/q8kWHmvGAd
iiahE+oYALM9S9Zyvx3hnsgWfBmrkTK3E8g2r6wdxz4y/PiauBwTQgEWxHn3tf1mAPUzh74AM5Iu
bJ/RZuFS4R7azW008mnUfZYvD6bRHydqYS62Vu5rMIfbM97uCX04L/2lz+DdXp5IF/YS00IrRnoh
veqsIygYIqfCyLBTDdPgN6TwSYIhkDJHuDcNexYXt6q++EPc8Jpf/6kBOGXSaa5C2eiwJIo4FjOs
XikfQGvtqsBwrWy6r5pS9ZLIuKoiOGbbbL+r7dL7bJ0Upy5koMbb+3eik2A7xdwVlIJQ9OVA9Mgb
A7cwHF2604N2h9EG2ZA8X6P3a2gT9BS9dHQIO1iVaWqNJb+BKstVuxUlHeIAGNLRVIk325QEOiIG
QB8Mc4koB/VkTMvAb9kFTMmgI3dWlJZ7a3TNVTY7u3nIT0QJnnpi6dhXKrphVAtsgDaGLmXgmTIJ
gmuu2jk1GwIJFcs+z+V4UEFne968N92xgVcJMzTsjSacZKNdq8nOmhidBe2hxPBvB0qZfjfsz4vh
G/zOAEzgT1DdRq+4OG1UFavW2fzJ2KbfrXivmEgXhT//mwzhoFJ7WkjGV2s2cmewZkfhw3yzbNu3
8zUnugiHRysGTQHH1q/nQHPxAvymO7PfXnyMVQg+73XhhP0J10QBiBPseR0/Ueu7FQbJ9Pjf1o2b
yMlzvkgrG/jGEFGlxkVNvta0u1DLj5R5XvUQBy5sUhqJxlsXo5Y6FInakPz4T2qIk0UsbG1TY9gW
3LyOTo8sCdE6/O28kM0TeaKGcOZLxZyiNMFaNTQMgKrpWZbkXufWc+akiA2YcVmthhZBQh8NR624
rOLrKv2+2rW7yrK42w0XJ9pwbU92Xm/UYVDRirar2upOHfXLpTM9WteAE++dMaNHcCLfJsPkh2N4
2ZZ15mBiAdRnZnY/prJGiZf+2HOaC5dEORFtZTY2MNdygIeV2VXSZQGh2XNbrBgv1RSMUzBjPwD+
FRTfbguYZlwg5vdOG1uHWTp1wqpz62J91OseBASgbfR0NvpTPHt5WALnYtaBnTWX4CeYn+pKyZyo
GBoHjxlQ9iXJsWun1DMBH+ietxqZyxAJw9u26qIY1QdAyyZ7YHVHPjKrjTd5+mV8YQyjLGLief5z
Sym4KGoPrLYwA/xXuvx3WAA3L1zTpMxGYgS3rnBHTZiuU7QJ9tqBysIiTkUiZwpXJ5RmuraVepUk
WKtllnZHZqQFOIPqG7+77JvFO79l22rZFjF0Ha3IL6nCk6PRxaSspw6XSaHVf8ZT93MOAcFixBlY
omNZlf0f7ONVmrCIdQ1SEj3ni+j/Yvz796xWMsWEVdTHOKyzGKKAmx+THKx7uot2xsc1q2R4n9vv
LtCPIDOtoXAnMpMZ2WpNVC/5SCsHq45dM97HAbD9A80rabDsleD8rvGPf2f3rwLFW0bDqEWJQX6s
Y4IYe3rMV1kWZyuQAYAtOoaRKAaiuXBZDm1ZFlYBCVZ+a5IvYRqganheCYkIMbcxlnHbgAYAV36m
X5Vx911BobNHSlrmJfhlJa4WoQRERWhPN0Eg99b92+tY5PUMXRptdEjzNTZmZ7WuqI7aEzoxp7tF
00Ba8Ii3laLKBg02E9e6ATR/y0BU+K6o247hWhTxzN8gIfhHMAOQeplr2y4HRUDK8xD+AGSYHDRl
y0ZO5IpF2HAY1XqcJ7xFitTVOxvkg7KauEyEUIbFC7VqRwOqJSmmBEFfnQzP521k02OcasH39sQ/
lawDg6INER+gtOLeR7STU1mCdwIxHZvzASv2WnylV9gk3h3mfag97FSa4KDUph3XaIS0X61onJCY
99J8FOUM5LUWeAl0kLW9q2QB5KycamvhNrj4xb7ajZhpAG4vYhx/2euq+6Fde5XHnfPJrrVJpo14
ppzu2r9l8vuH8/UqS4gBirDVGruGhfBdAypRFgBWwLWD3Bv3s3bg4MSoRy5HaVlo654+XVThyWIU
RW5o9I1p/r+X8D/LEtwxQG0TjPv+peRv0h1L9BL9st7GaZU0kPV/wG8QDenOx9lkTy3z5fyfWApu
ZIL0MoQR5QlTKk5RoS4uefhtOxFewjXBKsTjt7fmuFSNUUXa+qpR9BsQ5lJpwsG2aDlUzIC033dZ
3MTeeawTxYSbre7DqolSnDNrvSpZ5Njtfak/FOV3MHLEtiRjv/mMAvbv38sonOrQjFRtNF9ONeYL
6EXpgYkqPHBKjlC9Rv4vyN1WEulIV1M43jWJUrPiq/nLKf9OiP8PsgDsCdInJG/Epo1J76Kub7Vf
dlL4MUia9p2nBdZ+OnZMotnm5Qlz/L8w4WZbmqXL6ARhWfG1SB7a6v68E+Yu4b1tvP6+aPQ0tOKi
xO931U8WXaf0mipPBiL9rrgBaeJk3p2XZ276DVTDLCycZr4riXUx7Vk/ItzOm9VwQnu5p6H9Zczm
C4JOszJOXELTPf4fMw28KpX6NE80mIFFiSnhEjAiFijhUsfMUXpa26Bg7ICqu0enxR1X4idN43RZ
fhxQbLNqPMLywm/s9IIkDR5hxcViq/t2iD00gvqLNfgdZiz8NGW3A3jDiti+UhI7AH7TsUrQjGMy
r8nRTqfme8YoOtXDSyyWt0aG38WhN4zkj5CMwZwkAVH0ozG110xZr9Jp+Bxq9ndqTJdDNfdeWinH
leqTc34x/8EU/15M0Qkval/QceG7h1r8CoafF5cFTtV/1Twu2bqXrznxwnhCGyGNsXXFTKhnDwlK
7sXDstqXzFyOqmU9WmvlTynzrdK47KdxJ1F36y2gv9rOSyL/5ANsbJaNOgFmx5dr67t5oV6leD9F
B4BHY2CKuPN1gpFVKuuE2RJrqBoDoiCoUd893MrZqFlV6UgMZUCtmD616ZVOeslebh10w0CzMsWL
DWi2ggfLMPYQd4oBIctMwPem8uZjGZXX5iCkYRJi2EDu1N49crI+GsPYYDxrEO6syM0u4gDe+RNx
wZbmA/L1YZGWOzY1O5EpXAiNqYejnXLN7CKoTTVQdUnH+eYGnUgQ1q6sSkXRiAkJeRRkffdHqdNL
FbfBefvbFmOpeCQa8F8ivqRilqSBS0B8bFYPMIlHOsPboBnmx3k52wv2Kkfw+RWjJUgi+SaVsa+A
ZJv2i6RHTqaK4PYxyw50PgIR3YzWoVJBRU53xl6yL3zdxcvFMF8V4YqenNfWXkAAHtmAlFDpDTXK
66QcH8uCpM48kP0QyjZoc+EYAaEOcttME4EL12Kck0qzAKUwpv6KqkrfPnxgayzCkATTMesq5vdm
W6mUqoqT3RyjK0A3zU/Zkn9k+y1DwynVqMpEsLvVmjPWNAqC3Tr1xlANKBoDzquxuf0nIgQLGxKj
Z9OC9c/X41CAikK9VCLZmK5MiGBjWaqW+oRpjN1qZcAFLJx4zFGFkuwI9x7vbOxEFcHGonQo7QKJ
8l0+xQ9TF90vlLiNPnkJRqA/tGxA62U64CCA4yzYsxFbxjhiZ7qx2dfJ+Aebmj1RyLfzu7Npxtbf
YsS8XTGhNT/qomSn9V/sPnGB1SFRZOtFYJxI4Df9ycHU+qQFxjbMmOrZJSoH/pperV3lDv0nxq7r
5M8PKAQyIwvtgipDpf2tuL43estooFBZK74OSxhn4p8XsWls4HPg8Ah4bovoNasyV+uiQsSU6q6h
fq2mxrV0WbVzc2dOpAhXGYv7HvAVSbKLK3WX2ukhXs3P/00RYa2yYSkTsIwkO4yaXSil7USa6YMv
RmIBm8fmRBMhLWEDq1hZCCwgw8D+pF0r0Z9Gd6kPP89rI1sw4cSAMjZq4zYFYjGIbe38+UMFQhTs
/7/vIsxMGC8jkqrQg0SFQ8evA3AU1R6D+quzfOQtBmBrSNOBkEHEYqTRZ0ujL9h9MJdfm8P4Bcy2
wfn12iwSmABgsgkFQTVCtbdHRS1q4MpnWYLZOYFV8oXLKpLy0G3t0KlA4SowSRiynmKHIovUoBfW
W6cxpbVVPjEhemkT6GMaoGNNoE8IdoAjM8zdkCdAflMdKyq8cr4uxyPwCHdh/6nGWAfLTWdYZY5u
yy2cyBXNY60A19MrWM6UZIdRqa+UCeynOtmf37Ytf3oqRti1ZE6jtNQgJp4yt1CuU+BElGHASOmh
DUY62LQVV+ESUjlJF0pJYqlCoZGha0qb7KqyfgYy7o2llg9JW4CRISTPpB8+nVdv851pgm8bnTEa
ng4vVntyX2StgcinA3ll2iYPJimv06nE5AYjF1FbH2Cz34q+vDJb60terV8Hve8k7n37CwDgrKL5
gz/EBLfIWEyaORtxzpc8ck0FLzFNDzExbdPYp0US+fPY5L6qFpHfJqRwirq5XqpSVibaNCgAp1qa
hVKRKV5lTZetY5JVuJu79MCm9AZTZl7Jcpm+m3IsAkfDsMlY9bd+wI5I3BiAcdwVw5B6YOweAltP
vybWmDk9XV2MVuxTLT5mtfKIBtLYrXP6jc66a6fU7xt6DTTb249Ywck3Cbdfmo5JUkTQ/bXysdz8
KnzIUtlb1xOI6FAMA1UypaKrtVliN4DWh1fio40scZDXvo3ty3UdZR6XO7h3rsmyNBskYbAr0ePm
XRjNSw6t1AsjIHzCLfbYgwVcjzIHsEc/SrZ2C5kOsJavAgWPywieq1aE08vK4UJT4qcuH9lX9FPq
3kSqu7SZvyjqeOS8F2G2a9FdbazJgerD6gKE0E163WuVycvJMPvrDNSWIoO3QZulZLtlCyPE73nR
o68wxh7wDL9xic6u7KlBQy0nePFLd4klkc/mTXSyLvzvJ07Grleilxrk4QZx0uFZyyRxNb9kzu20
cKZiHQ+r1sJOGw2ShyqgJPo/SwPNatXgtKHhI9+Zy24+/pvnZApnJkE9wZoyUDbwNrL6Po9mZ07+
kOzU9ml5tSjBOQ5RqRGM8vGdAnS120RuZXkd5p3HYxwHPDddBUn42fY+gu1zaspCFDlkISj3egiG
dkr+uUyJH2qR7ITy2/PcGgrBg0JGpgwzDKMemieVZU8zAdxa09m+MoWPw2IZTqXnPwySBGPPgDKN
/O/5FZaYplglZ2zulsLELsIxgU3kuyFD9peYiQhflLO8qEIFKirVDIohte+CIrU9LW1q57wqW5IY
RlEwYEMBUiwCyhQzzSu7xFWeK+u+My03G0FuDDS082I2L2xEKIhS0H4MTgQhJOorI7fnCRe2vqtD
pw7mfRjwHG1RO1nwEaiuU2GCS7VzA0RxZo+bCSCNTXhJI4zTZrLX32brPcOzXzXBx0qQAnjroeam
w+C9BnOvWeEt60OrPC/LXZ8+YpAxV3e6rbiljHdye7/+limaXh2b0by2kBmaAQ11T+9iz8plCHlb
Bn6imWh/Q7a0Y9VBSs5mvzSpV8XjncQitu6TUxnCJlW6kRYVgBLBCnrVHtZD7lkH1CsAsG/vWkxK
yMiVNvv6TwUKF9igMJSMdSjFW+TCxKV7jkvHUxBB4UXeLCN632wyQNMfpvINzFvBIN/aB6aAi7VB
xgajzkYwWwglMH2ceJ0X7wEw6Oa7/JFNB/lMyKaNnMgVLpmhmcYlCXHW5uFxQC3k39BXbF2ep7oJ
d0w14WaedchQ2FUGDjYGVJUV2BPq+rUpbuLoppXR0Mi0Ei6XXAvx5KKQ2Mz9pZKYthN24X1UdZL7
Zev2PNVMPNVV2MdKP+ASC0fPyJUgmzXX0GMAkxi5zC9uTlWfSBNLdnWGAZrSgI1YpXkVqbUbzSYo
LvugG1AnB7bBkz1hRJ5hHmylmOJdC7dJYg6Vr6F+v8SOwcjNQmc/Uttdm+cHmoT3QxLdj2W7C4c0
ds8fW8nqiEW/VEnSabH4LpTHJH0OyZdevYhnSZ/35vzW6bIIzqFfemon9pS89DmNP8MfC1h2NbS/
oTsYToJPFNj5AaslTYBIzOzd21ZHAtfEo27X6p0zDN85AeFY//jIKoILUeeFRFyIbz1DamiA3ooX
pI6GfnDTPvoRrvS4NvPdMuUP52VtJSMYxleQQDYAySk2ZUa1WUythaUcusHt1696/lQlGEWrdnXz
tCgyBEuJONGgY0D6JlON49OBNrwhpZObN6P6sA6Z3+iXlibRbttSXtUTDXLQjHS1uUFykrLxZ4Qy
PChiFp84qulaHtqQpkD1Xpq5ZLCqm9m5k6UVC9DKvA51bPPDsIIR/ZDtmxdS38n6YQFcIDeAqC8b
Ftu8makG9HVAACKe4uZ7+iqq1qhuUdfaVQUJbKZ8qTJ6f95gZCKE66Oc48zMc4hYlu9qOQDc4SP1
JpS1/1ZCuDxGPlaxTDD/mvTuaMIy58CePxTankgRLgwDCZOonFS85NGn0Wjd16Xeo2vZO79a2wZ4
Ika4L6bC0Makw3K1Hiy+/EO70F2V4t0V+fFXEyQtRfSkOZk3OTJM0E1X9SpZpE0biskO05J7kfrz
Ev05aV+y8JtEO+6JxMcWg6lRvBAMhizXW3tTxlhh+rziLRkOqqdQDaNc2tRctkp3tCmelsAgaD2N
GIDvTo6AVLpU6mJAXQ8UQnHeSXJOm7ePoaJdXjPRGiFOymVIEaF+jLXWbVCuKkW87zLddrSRPanF
GpzXfXN5DWowXdMJRgAFJ63VuhFWK1RPhyZY229LCfS4TlZ5kUnhp/HkQJupFpZjBCnzHLt5fKO1
o9Pbz+dV4QdK3EXLQH4Sm2iSd8D19lxYwGzAK48sIANH4sNrtfk20oAPVjWK06757rzALR8CKHnE
vYAk09/1RqgraynlsbaR0GPUG9dW0j2eF7EZOp3KEGIExmf/4hFK/fK+M6IEzmeKAlbmj/vWrzkZ
bgrqBNOpNK+yHma/CZLgAx5ZV4G9paLKyK1SOCHtwIp1TAkem6p6bOrpM1ZDYvYbqwnmCtzgpolE
M7i63tpIPxRlM3BOCFpNzhoCvsaUoL2/DFkJFgIztyif6OEmz830xAzjOFK0NMSoq2VWR6sbV9AI
p5cdPVZN7TJ99UJzedKmZT+3hpdP81U2pIdBHw5GblSOXq63kXVt5jqa5OhxymcPiECZAzyuPWCl
nCKuXBrdMi127RDs0fN86KPJbbJ4P5GfVfI8skDRam8mrZflgE+2bJAWxl7aWB6gjfa9WbnlgBMf
JXeFnt2aWbpr2tUvsieEv539o4ot18rqxUlqdBUQZrjWoPvzZGNuE7MTZX2b2Fdhkjp6elkuPe5m
5bgoaVCBPrA3BydP56BvmKMn5ZeGtsFqRdcWemGo9WUs872yqs6ipQGp2L5cwW2IgeZ8GJyCtn7Z
l246Gg4YqS+MeHXyNpj1H4URgpewcIa0da0FUXuazV4CElpwhe0s0tyDt/EpL7B+yag750/GFp4u
suQMvFI46iC1EjxX28wlqgMLGhPs1E3y6tlY1CtgnATAf7/vsBfg8cJ4fnadRrY3zMyfwAqlRIA/
nPPpz8KoXLUJ76xBrXaVUf9UYyK5NDcMGlB1FMO7FqpHtujHY7OpF2K0VmCDvqYiX9R6L1mCjXsL
7J4oz6JKxdNOwhJUsaLr8axaAbtZfN0FEsE+urA8Y0d8PJoST+YFthJcgPz61aOD5k/xAGVkLroM
yL1BeBXuOFF07S8Bhmyd2pXNi2+17SH841Nj6KJA75GgnDaOVdzOqh2MbbG3OrDZdEbc36qGQnFO
yXVZx4aXodtJH/QGICLozMz6Y7Ssfxoj2uXDta2dNR4la741o8rHlSgwFk37vQ8hI8bCNIPZgbaj
j5q/XrYH4hTfScAJmTIAJEX7GGw2ihvuTaf9AWqmuy52rGMT1Dt33tU7y5VYAQ/xBK/25ouEUBaz
MpUy9fiiyVVu2sppQcsRlMF81G8TUDVFIEs/qJ7mqY7iyaKzDRt/I1sIcpOGAdchNO1g6PK9ruc3
eSflKd0KPi3sP4bUTAzdvePmzSqq62Ft2QGLzQqjpbPqALnWK9Zec3uq3nV4SDtaFO6IVV6Pmn2Z
gNhoqCdHSe+KKcYYcHcsSvse/Q3++bXfVP/1y8TgNO3Wsa7hx5GlvBlsJGuQcTsvYSMFdaq7iGYR
RrXWKBEk5JfzZRlYhyHIbvtdJzHrrVfeGzlCnIGmGxJrpW0HfD65uB5vE58DyJlO9HP9HvsyT/Ie
UwWxNgCiOOcWyGffJQcqUpnZHIe/jFZ3O8e8WL6wx/6wBgTTSuoPzlqoe/RC9aqD5rU/kKDw4/3o
L5fzdXUj0/9dzM0/x0aS26Roc3kXc7OZZNpSJWGQpg9NfjvN7dFmqLmrpSTefhekCoKEw2oXtR6l
KwTF5vxjapoWicvSn/rkKQEGGWhLZMW49zsrSBSOqFkBnKSJMbFMb7L7NXYGAEp5feeSawpg/fsy
cmNA0aqS6/ldxC9I5U7rJNRKlqktsyUFWEV9nS5gZw77g6nHd+dPh0yK8CwlvVWrDYNuRZ85nfWF
5Be6+bu4FdBEQzMC3Dq6k969kIoUPM95VqCzZUL2pT8Ak+UDa6WhtGKhXxvJMrHwD7SahTVtjlgq
/8SWPxrVcLIklRjeS/fEm2uC64H3CNJIvD/ZFCwvJlOaNoBXwDXRXpafqy+zFyMEchLf+tZ+Unz1
ADjBy+jWAGJU+pB5qZNf97vyuZG4mpe3wrsPAeEewhZQHb8L9NMl0ZS5x53BUFkPrB3xUiBXFSjd
Rj6mL6/mC7SAXgBkMLB3mgccikRaO3tfJuGLcfINgrszpo4slMGtRj+Q/w6SC0AzuekPzlMqvyS3
rPRUmBDJkCUb1cLgCvcYyMlxHr6bjaTtXOM/cm5V+VV1cuAKmtsG0uoIlwLgUpb+fKl/ma6nh+4B
LWeH5DL8pAW5Xz+nfulXo1t57XO5k4UD70KRl2XFNAe1mQX/LpxHrSpnrQZOd5CooJntFyfNLT/F
JH7VPs3AOwQVuOTsvLuB30oUS4UjGZJRsXCPjEXs2xnu/HCQFMLf09sKMoSX6QBCJHPMIUPfNT+M
xFkPDfplYJeH8JJjnRJff+zRH0ImV9Z9/Q+G+veKijjbjCZ1BjR/O1D29QEV5WO4Hzw+uZJ5uSsN
JbkPeG9Er9JES2XWoujLy62MY4HR/w753m6HcT/cxPafTeGWnaN+VrxQEuZsbqOBsrlho9kOj5m3
1qvQpm8BQhgGTVftyNBUTkbXz+cvi/cvCr6Phq6iwQwQVGjLfCtk7ZkRLyuE9N46uNYd/Gy4G3bz
MbkyLwFcsgBgFHhRe1lwsakcOkDxlAGSCGZM3sq1BzLUBVHsoMRrnw4rUOByyfq9n0Dlup3IEBxa
NAHDsZghgzNcASe8A8tb4i43A+qw9c6+XT+QmRVECstpDuucWQzGAvQc1V0088JcMZNWZPS/KscX
+MS3tZpecUbrEEGw/ahFLj9+mRv2eN3wo9A/56Bx+N10lKCdYJEtJePUKbghjHzw9FjZZ4YUAINv
yrvjdrJp4pVsYIByoi9BN8i1rhH+eUOQ3FoBf6rJjtj2DXEiTQgE2w7uuSmxir03LoF5QR/Xx/jn
eLBil3h5UKBwnyAGyO8xj5poXqF5SCx58lyi1FaF2HBpBsyTAPk24KjRJviZ42BRkMIcvBqphOIm
fZhlGX7ZERQuJnv9H2nf1SQpry37i4jAm1dhyndVe/NCtBshgUAg/K8/ydyIPb1rKqbOvffxM9Eq
YGnZXJmBXho6jlyap3jaCMrJxoeP162tii36M92zE11xN/q/v+5vTOQPq51TP6dTijPtVXFCy2RT
/gKJRcgi6//z6c67s6z3hiLjOGnpAKTbMqlq0iIqkXwz7fl2xr8eyP9bHvfHnn63rn88X59Ba7SF
flpi3mJlOPZX1U2+HkAgQ8TBPBmr5XLO70Vc3rTgie7W2pV27sVg9eP8M/8zKDvT/QFPPaqDtnDe
B+8D3dvFNdGzyzH4x0Fn7mcuayCtloNSL1woEquVubEObTxEwCJDEOLfdnMxW/xx2pnjGbS8kYOA
U1DKigc9NnI/GazHfx9yOacBzNhGIDTQRj1zBlmNecVEUYeaXugf+qh8kCf+All7dK6a2GSYaBNr
gs43j4PoGknT36Ch3871z+lnHoCxUWtrgepw/GR3/YmXRAtlEI1YLyRzuBzqcXRvyKgR9nHlyS+/
3z9nn7kCwNjQQ7eRBdirpQIaxlAc5BrU6cGji2SuSgDqv+m1zZVjL6bGf164v3iLH7elLl3lgc1z
8b5FT/xfMnGec6jnbfNVH46x4xJsvck6NGKoet6hoXXl/Ise0DPM331L5CBnt8Uo7LactDxNyn26
skOQr0ZE7pauChhfwzJ0r2hh/92fX77xjwPPbk1NQc1qmzhwCM0tXauwOGbgmSVF4gPaUj6xBxsF
CS1JfcRs4VrKcDG0/jj97BZJUJzZHcfpvxU4ytt65UZTgpJyXIN49n8R1C5+3x8HnsVyJF+F2woc
uCRgMwxr2hpoZZUR2wZhF5lWCNuKFj9YX6tPFov9K434cfTZXZ474AzUhKPHFyPpU9KesmUYUK1y
8AR4dyNOpuH4ON1bZdxcbx1efnJw13sYImM4fZbe5hBQnC2G4/Mn7zhG/tbYOzsejVBYNVZigy78
u7/To+ue8u/G8G8T+3PyYgQ/7pRT27nbebhTQyj3WpFYZuQCkeBHY8hZaL84t33sM1Il+u5aTv/3
YPbs7LP7lBV1YfsFnnralpv6jrGQv+oFaR8wPEuypCdNPCTVBho31i8fuwN488PaupKkXmzugaTh
P+/+7JKVIp31TuENqFjHM0ciHtcy9mB9kROKpPy+1ri9euLZxeKtkU8yx3Pbq+wrSBYxxRY+2/nV
hjqhVwcMl0PFjyc8u1edNhYFBJmWe+Wu2kUFiRRRGi13atqbGAfsl1r4+ljlYof656s9u1WNJtJc
W2IU35Sndu9v7adRj9AbfqK7PBbw2uZn9xveXaxn8JKSLE4p4Vt/rfZq46CxFl2tzy/f9D+f+yxu
WsIKKgeMLDC6aSI+cN9yV7IoW9AA2OABraIxh6qNJYaAKgFuBdQgV13rtR+x/Pcftw68SsJybbyY
Pik3FP2AeLxv71ms/TYE9uVsnRU7FbHZEppcfQUXw/cfezhfFPfz0SnNJaxA1AyI4wxaLOnJC7tE
TyYMuWDzh2s2f8XBnfMKy2quTQPCbYlvP4B63nZuZKGvA0mhLqeiqb92qS8mtj8e8cytCVuUBrN+
u7Uhzu+4RMyEOtaKbXwCnhuCJvf+egRb7PnvKPIf2zrvQmNTNS+MxY07wtlDdTdWEkLPmR83EgpH
uh/9OyG5eBzIZZah3rLReWbKQ9bkTl6i6R2UoMniHTHFButgpJzsqKLXoDoXrebHaWc2a2h1WxcO
TjM1kcwpmIpMAkDltSTrYtbx55jzki8vrIybJo5pIiB5QwXmQqwXEG9lxeXK2vz7DV55pvOqL61b
+OERh+UovHIMncVE0Ci59kyXrruF6Qf4EQH8wWT7v6/7rFdpVYzY7IWG4sosoERCMO9cY9PE2ukU
4daLrVV+0vuQvWR9RO/du//75/zxA84z58Kq2Sg5fsDc1VHRqEQXXmL01zC9V57zPI1xJlBHq6lK
E61ZW857lne3/TRsndQ7uYEgWo4VnvlKCXspKQcQyQDviWEHf2FY5r4Di7YjMSWbKFi3aFiO8b9f
3qVrBtGMALJm7jL5Obtm+oy9dLts4KxBEhOBg3WO3SJnwPwD7VNJfVX3orqWkC65z7kr+Xnomck0
iopUgIIvmY8tVvq7VRphO9m7WZQFRFJ8aw//fshLN+HHee5ZbdXRrPW6sk6TDpSroZi6X2XFM2BC
vM2/D7rkmX8edJbqNqWJdT8LBxUQ92igslk5mybNo3kU1wqYa8+0uJofUXYsDXtkPo7SV0ND+EmR
/9P1HD7FCxqSUOnAhOXKTbtojn+MxT3LaaXgrkYbyCF6wLyW7Ag/fMWbXHuq5Rf8eCpzNHw9X07o
mqfMeDTkLkivPMTFquDnR1p+w48zbG2GRpyGMzSD6A2qsaUYGh6rlXXXbocEXHprdepO/4t6ZPn8
/7B79yxX1YbR1noOu9e3SBdDA4OFBYuljtdnir9Dyb/OOktPpagsThf78PNq1Vj+L7c2E641cVVO
uOLlKyJDlHvavTsN+9STb8qjDieTLAeS944XVmPRxmNeRwbFDrgDfeLGtEgnpvnKpblsVagNwXjl
2rZ19j3qIC2aUusQFKFfl0FCADCT6N/38mJVYrl/zjh78xxckm7p4Iyl+mbrwf09/mjw9eOFx9ca
yHBNkfaiLwAgFhwRgHxh/e2/zUwZ5SS0xXc7gwliR++70pgWCix7hxMX71ce8OLF8WxLBxmfDZas
s6vpeFpVdAFOs2/VU9787t8AQw3Cl80cuomO0tIV5Joo7KXMF7QsGNL7DjD45znhbHU2hiADOgsa
ZMNbFg2aEVbsFWiF3xuM/Erq+ze6DlU1FH6xwQM0DjARZ/6BUX/Kpxk5TbHxV04CyWbvg0dT6K/U
jVr1u0VF1Yjnxyy2j1PUoPIrDyZQSlYotyziq2x7Lfm/2Cn9+ZPOvjMvtaJzLPwkkGfG/hO77Q71
QawWRW2A+0K5ouF8kOHwca3FcHFOsrx6oEI8C6CNs2hj9r5V1cvQQt+is1CcrGhe59CcdLYjABIc
Xaw0vmJml9KFn0eeRR0qvV7QZVRZbNxf6Khg9Xvpd8vnLlH7YV99BRMB0O/jf1HbXrLwn0efWbhZ
1NZsBr9nz/5tduo33m6JeAyFvp/9/tQ0ujpeX/7ouRf9eeiZvVGD9pDLxqFz3nymmfBizYbAZm9K
YrfpQKgqwRKb6C5f+87GMjRFmHgIBvl95cVfumm2DzQc1uUAaT4nC6qLFALnNl68vbLfmn1FkzHS
Y6C6Qfa5DFKcsC229aaFvV218OWj/v0S/nP2OWGQKjqwTzg4O8+8tYDADfGq7GhrwIU5vYpqCgVO
sEjsdWXG5jSQrsYM1u9o+O93cClOOAAzI0IAL/0X/UvjZdxSUkf20VXbkXvr4ppm5MW7DC5VMFkC
TGr/jQAAuDTLjBn9E6zPde9YQl1p8fwgttDj3DhAG2Xb8Q1QsuuAx4tZyc+jzywNX7wxvWla+v9D
bKFv0e4t9EhzfF1I9IbFjQNnQq9Off+GbMOj/jz3zH3pY9VPo8C5o/KioQWkU6/CABp2Xf/LNSrS
GU3SB8G7azRraV6h3Lz0SX8efhaWB9G2SnIDsA67igtIm7r+NYDspSM8HawswAX7Cx/qf4fhwXQ1
Jj1YTZdDY0SzQ8+5EpQuTjJ+HnH2FOWUCQWzQZUmMkoUaJnR6WNDYmnOm2djKCjSukqG3N+AcB+Q
5Mzwwrks8lhWOm5uNtQxNrjGMBdNGzcd1KMNv0+3g8gQsTt79e9rdHFciXVbEGXZtgtx5rOwoeBf
amXjjRRMQAGSA+ritZgL1KC7beq7qgcIy6qDva3sDweYQBLYw32wEMJc+SEXnCvgtJDgw3fBXt15
9iDcBnAwCxs9w7aHM8tjXyPGXQsYL99mIN29xoiBv32hiAfFR+CAzR5NJcgR/bc1VMoGPByfaSWF
EyRQAJxWddt9Gz2yCVtOe4POfjjQOWZpOq4s6BvHDtZBTnB6oR3A/k3s1sS8oHU8tqa4baaRL8yN
77TRN5pehloGNU01fc6eGaYDGK6Nk0c/hfVSWF91N6BVp2ZJOk+fIlmnu66Tj57Thmy6Ey6ziZnP
zRqUxy8KdGGAzPBQ01MvGrXZTmw3OwHL+lAJ7T0zsVrbmaEtmkTp2QmasKGtPjj/NLT2ZbYOXirv
zEJFlY5IBd2eceSRIfvQ8bPbug/e9aKBaylrLcR44N4ZrSjXJxAXdEduY2EHi4W6loU2d8GIPBxU
Id78sX0VWIlypYjttPpiuQY05ugdqV+uZ/eDZVU8+5igdZMJetZhintPD4Cup5mL5XEsSM0T5j/V
+F731jNogrGxKJ+VOz4JkIeR1FVxQPPDVGATycb+0mi3O5m/z222r40eG0fBlglAMwa5zg1BSZH2
n1jcm0JndE/T0O8oVat0Bm/n4JPebz7HgMd+5zzoEGquzY+25mjEc+O5njxIlc1xqeSzM2tpNDbz
c6aMRC9kmJX2jWaY21xN0aw+skptJAooFrgxHas76bNo9H5pyscWOcj5ykRLy/UwAS7ZokWp9THY
PJDkI+ucgFKnn12Jm28qwquPqq23Rq/Bw2LCCAKkLW5b3Ezp3qnEfS9KxLUsYfiowPMr4kFqp3eD
J9laW3uUkWkXdyM/Nu6+9/gbNm2IXha7PG+3rl8dLPAKk7aC6hr4szqfJfPobGHs66kRK50DNOs6
awcremG5yIyOk1+HDQV5wFiGJSo+ykRBmBOsK/moS/M+sP2EjXPkeg966hOm56TLfTxvFuk5e7Sd
AeaXQwVoUIlMIUw6PVvDk8tfg3w6Vsog5cA31jSsZmmGyOVDSwQrMXkiNFKQDTalF0HqfsPTmYbM
Vnvai3C03cRkN3KQm452oWeOW8mC7WAWUdv5oaJ0U2pY1pzqQ8UwrQ2s1VzNK5f2G9gdNh2dTcq+
qDklRWPH7hgcBSD6rFct0cf5gUIesRuiHGAe6b42pbGSpr+ZHRUxaLr1XRqOzLt1awhtA4/Oc2Cs
5umlavhmSgGNDSBgP5jxaJQeaSf8nPpJc41Nm4lV7qlV4Y7hPGLcBBvvqre6dR6y1LgDreKqdpnC
91ZP3ApWKW2/Aqs8aqDKsXKDtLIKx/lo+Ghdqjqus6RMP0aOFZ0u7ms7hK/Cm9Ije57jzMC8EFTz
jblJrQG6Y1Dbs7KScPzvqdCwCsxJ3dT3E8sOEjdEBx1/0GZkEqd2+MysEy08hMDyMJkacTooOIsm
brChP2WHxn/t/Io4tCFYbPZmGk1GFUv3aFYHU6txfh5W1U5Mt8bgIOFGla49cPxx8AqGbLZ3MHKQ
bLWrMX9tOqTI1a9xekrp++TvzVQSY5jwSEAZCRmlhU4sYLpldlNDGNUwcXvwxTCjjvyarbn2IMCE
4x4bucqKIR4qmUziYcTCzsj1jaO/K2wmVFNDgkDBNKyo5ljFyF8aEBBUlgGsRKL6e5u/5zCnqnrK
eB47xq0cwVMFwzUyGrXSWxYkj9JrdynWIWW9ML46iTJP3NHJ3NmhP59GQ0U912NHH7fdIMK06Eg2
0bjtQaVkpYQNj6Yv1lATXTfue56uZScip8qiwB8S6mHaFJRhMTikRhRlHDnV9GJhlcKD/GjqZnj/
YAG/G4L3VDy56V2FH2Ho0HQY17b/boJxgI3vNIOXz24H7Cw2T02qkZ4FMeNAGpl1WOHaeOh6Z55H
GMDjvLJJ2uP7ftNZRFb+KSZBRv0F6HLiwTobiXHc8Kz1G4HWK8UUEEDXQdxa2aPTIa1Nn5gLdML0
NtEZ8Q7jytILS2erKy+2uw9T3ls5pnZiBX533zoheGOaKELR7PGteA+cSJPfKtde+1BfHIS+ovNy
oEFyBfxM8JABtmMOd76/X+yhaXNEmAfqSwJ+X3SboWTs3/TOOp0OHkWssnUiip3Cf9fajaknLOhJ
5gEi5x9bHUxgfkMmDSwTs9pX/g03bkZkEIX2MI+7uagjXX5D4zAe5re2akjXWiuIQ0TIw6Jsxmqg
/mKbb2rssTNrIoZnJICsRelClN7IYql/duI7xa1GZAi5b2I//HMeiojpMxmyIBxrAS6ciujBA9aG
wro3wrzZ+NoH1N6YC6HJ9EbynqRQl/UQg3ttjDlWazS+bb2TB7UOjcsV9Gh3qvCfSgcmOX7XvUNa
XSap9W7i62Z4pva515+581lxA5zXu7T3Igc2PECWnPEyKmYgRobqBo3tUDVvzJKh6rvYrD4FBi3G
vdsfnfl1lpHfv1v9cg2dFU+9VTnuAv8XMiGiEFs0gX0KD3vifUZMcHcGFFV18xmkFpl0RrhfhtR4
8/ueBLl+N1YvSFkjcEr0WhHZfoXZAd/QvgT3kRZm8EpdBcoHMSI9GKyIIfsYxo/MQUphuuvGTAbH
DUtctobmRLefUmujyafAOSFBTnFcKg4F+NddrAeImW5YgZY9l4+OysPcxWFtG3LMjhXX8bL2pXB3
9iSJbDBjT6dQm55FduTq4I5gVTO7qO3f5+7kpCfXgUlp2xEr1C2/q/NTZp7YuFL0wSwfnOHVg1mL
xM9uWLHTgsdgvms4QK/1+4gbVrVvenfb5SLsgHJPmxstNeECtYSZb8HwSee3DhOnXDtBcxzb5YtL
rYobUR6V6ELXvDWsx9LNwwa74/NeD96FuLPdBzo99i6arjBkVn476NCV/tp142J61oP9lJ7m3g15
hs2X+Z2j+aAG8zC5O12bwhrbOME+M/emezOmB8U12F9i50jmgua5AH41G4A5gdJ7m3uRBxEIy15n
zFnVyz9ifItkKu4D680dzShf5nYe6DlUEzkBeJTYSMB4ETHPiufaCsElFzqQ9+Cpsa1SeHIFCU/h
rPIOjcW0i6iFKNPuKoEkb+jsSGP2J6r1qO4aIrDvziFvwIeAcBCWzmWSOw6x5NFuDNBX3VdGUhUl
8eEUafdVYjObQbjGp/22YbdU4s6YOyWQi0B6Nqve4eF/YQ4J9dkeBjvFQvWhqtbcqCIBAhw4i9F5
XpRgB7YO/PtaO6ICJJl/akpGPFipn34BBhcp6L7OFjJ1rT5iAzQxqbt2yv5hDOZE2n2HHas5j0d4
pDEFPRG/V9aWTXMNDRKhiFlYn61bEMd+yc1NjwiQq+3sNOGoOzGS76iYdhVl9xrcVV++Vua708Du
6LTSAciYC9xmgwLp54SltpkBZawxzzfpRyEYyeXd3H43/lcVHEuVhb3jgLwSREyDE2Y93fTZQHr4
xr5hJ5aBz6IFwf+9xOqFp6G5DLZHD/mSjRRvcMHJ556G1IqGce0b6NbJPNRHvhoRMVKnAWnBrQVn
BJj+KQ3EGrRaSBF167EyXobpRrMeh+JtcvfZ9MSz97FsY+4XoZm1xMrnuMcdKLBkK9wbs3uA5gDI
GWFM9qdnfs9KhI71ZY43Ml0VcCx1QCPJJBm4c4R6vapeex+4jBS9o65f5W2WmDl8HofrL8LOeC0a
Dx6zw/bAntrN1uPPZjEQ1Z6k+2JpT2ZwQI3qpwfDOzQ9wkrzWKBqsEA1UCJhYCBPsDOQXrSvoJUl
NTioVf6e219libCWZu81NsIJWi4xlfbWgxhwWWlJgyLeMm5arT0h02FjnTgZRyRfZLperNkDkgap
rPbAvKfSfae8isf5UU6L2o6JtheOX2zUMZDuWpEndoMB2yygFdg+jti4N6Z7PadR2d2bCISSvk7T
Q+6axKYWXk+/70pK+u402SViUUaohgb2gOTIx62E1KAp8xMY9Gq1NumXlO2hxHMjFYu9gWJ9gzUx
umKo8k4MGX0q29BwO7RycjLIV5O/4iFXFmQnZu/FzG8991N3nkR3ktq7I0C1m4WWvM3dT7+hd8hh
iMA6Y29VYSHuXRGgbk30vEP6PidNIBNzBsqqkkS4uInAEjklW+dWTcqmh8uETNT4y4QDpkhVx+d2
/Ewl+HgrRhj7ho4VkDJfepqj0hkTyYxQDTyutS8NRj4DpeCOyAoHGUEjAYKwGAo1LuHeW1UFoQQd
utsg1uODmRwFqxG1yAY5rqQ++RFN4aS01xywUZENoVXHXm3hsthE2nVos9NgI2UNkIwYH+V0b3bF
qkdY1ORnbW5qWeKPdDHEv8LJ+bLKl0lxIgL5UhtQgpGPBmP3lS4A8sHEFQtBDEm5ExRHZwTAooU1
PanmuU9f2lFfD/mzO3+zXhC/+GDGEbQIYdAO4KL2okYhU4EydTd54OTOE9ZXp9JNo0kadxa1joM2
7oY5X7f8vsfCPlseDrfZppA7szZzVcaUNmHj9htWFgypvEl01a5H9ay1WmzwF8tDpVltkeDq04mO
uDY9rYjpH7zavBkz91UoVEUO3KybH9pxg+FC3KGIFea8a1oaVQZKC90jHeo+T8kol3uQAscT/Z5E
Fmb1fQBBmUz2BFIGxOiLkHcaPP/O9juiDG3volUeBTnIT2wvrYmmqncrx/esKdGCX+V4z/MPTmGr
UCRzAy1yLdBKu2pTuymZa51AVCvOqxwK7bfNaBLfLvaTGEJuISRV8zpDpugXDehDSgh6l6FyIcmJ
oVdPsRUu7qxWJgGcCPPQHDE4CGoB/Sym+xmRTbozGi/IoGtGDDirDk5rnOawtV8zL0swZrkx5yoc
FEOjcIycoTq6tbMp8+5otHgRbD75ajf5QdxO0PdCo7todkZ3VwUMLFBl5LofNbVCR8cPnzaB4Puc
g64m8PE8cwKkReTleGf6xBKp0pU+fgU8RRvFIhwxtWl+QdCLmHMZVjn2wFCKtN3eDGjMoPOm5jJC
94gTaoHGRKp7f+TrEjW1OU+haZsQs28cMpQtONc82hIzQ50yDtjf8Y0BNM5IXoutyJu4YHet7d11
6ssq7mY0HPoRmNAsrL0ZKdansJ8pqrqhfGfOF0P4QKNfyXGhSyKW5b64RhZq2HYSDGIiAW3yZHIa
jkwQ7ctROOjj6aWZTHPLQWui4N6s4Lv1eIsc2tAPvi8SyEbUxFbTWur8aKg0f0hpRT9bJqs0BosH
KkJNZ2s4k08lphi3fTrkcylsootu7/fOyl5yiAb8KtAjVh0ZW1GjUFERhUn0fnUHzpBQuuold8bv
3tHiMu0V/Kw9HhuN/7Im+m5W+pPOLDhJuXf74V7vuy1EBBIBHTc9daNUr25wF1icsvIzcNxtUXqo
BIoRaRT36i+o9wxxOY2QaB+CeltKeSxGf4r4UJlJJvIVCJNQ/aKKxD2/gbxMHxnegF83wSN1eW1t
ioE3ay3IYqtlMRXSxLfTj0XWrt2goWEvUMS6H51brEtWnnKo1BLQZFaxUea/Kh5AlVuv4fryriRO
xZ86qXLkqfXdzNCqgW5nJECd3tbN7ezXtwXrQdzutcCllPUtiFrshcynSXyDf/QCuw6TDvagsthn
FZr/lWanURqkB2tS6MJ5scNuBEOmZRXau+RwKpTt/GJYUb1/YIGJqDOvg7p/FgMyp0qyb0+zn/rK
iKq+TooqW7dBDb7ODDmyL451Y2wY0rRCgB0oU81B1tZazw4cNYPBCzCdv/EK6djgrkVahLn9xAa0
CMW95r8aMG8NfpLZiR6Ig+vAvO1TCk42A+8rl6vWfOsNFzHeRpXoE5+jdWm/dhJtJOBw+xoxBWV6
XWEdynkch1vO9N2Y/sLkJ1TwdzViqV8Z+ylQa2PSwyoVscTkfsk5m1lbleiyBJQTC9xNATpbc3Df
OlbYogPb5DeT/WVYb7XpRdJcQzo4tIF85tBmbLaTN4WZ/WKwiYy9ngwGmgc9cQwLTWO57jq7IFM+
Ar1WHrLynZsOriwFcUoVczgwjoapNODInDuj12/tOTvomPr6/WnQ3n0n31vOiHp9frGcxHXfHMMP
6VIppTjw1JYtCboHH9wrCn1v2Fpo13jMtnw3ihZlj4nHpuhvPAr4OvZYDNgRH7KNj4AMvApJpyIq
2Euj7lQg11KuNINvU9M7lqN1I+rXsv9WvZUUM/Zx5B5tNQviU1PeJVzqSVCArlXDfbfwYdMiwUoj
Li18q9U8zng1jvttG2bUCtTkgYQf7BNA0GCCYj80nKTmsXbBUNwhnXxB0hxaPYp4piQY4iSZUiQB
ct7Y2XwE9jzu8IfL3CODDqb3pt03xRw2NihyEf889FY8Oh0HoUbim00XZpn8AMw0QxpcbtA1Aa6v
NrqdT+sORdkca2m6CjAOmVFG+cqJS8YQ47CLqAXoth2L/ImNbThV5rrtXhWz43TqD9wpHx1s8LZe
GXGKbhGG5BXtI01jv2buPntcf2omSKB45r3oq3BSA+BOGA3Q1k+Mtr/zQHbr+sWtNmF3vPOTLFNk
DNyNj1BX0Xxtjbd8wOoEauWmGVZm9aKC1sa3F5vJmFdDhgY6uMGG4KB0N3HBjahzuVFCS1pjir2K
H5nNotr14gYe00Fnr7DQjfP0WGeohbTiUDTwi/24Ayer5d9NxsNY5kmZIa3Ox6+l5dnnXdyMzmEQ
A6p6J0zRyjT0Zp8GI26BuZHdFDa+E6nB3/pz+6nriNiiJZJjUN2+aCzHHWsjaqOO78sbDwTNNlzB
BCxzhzqmKpukpR0yNdx1l2EeoYi0AsjI+ESaRkiLeZUP2cmmWTykH62DlVDq7tssvdHqF7iZlS1p
DFTG3h1dXKHXDOdX7S/VHhzTQ2jy1kbm7WhPt3On9kWrk6XWn2W3DrR832l0ZaMj5fe4dNQfXkoN
kS/Qd3kLXLXfIRSW9DPHPriQR0evPjDeihtuoZvSm/fULsO+YLtuyreOn+94Y21dGexS7Hr4Noun
gp1000d0T8twpNCvR7Qs0LSYbPu7Kd+s4k30wQZIixCw1xVdOkv0lQYNOM5XqZ2jrwXSi3m0PlpP
AmaO2Zlj4XalGyEsDwWEvYb7Do0KKz6tdStFcVJL7gGcgsZbkvEG9rxhc010MNSiHQZ4dZN05mnC
4lkHqiY8JIxlNaKZqPp3D4FEMx8c7SmTHTGK5xkEWwViDtX1LRCAUVt8sQYtRADtbRAOgl9uah4w
dE66oQzRbEXZ44WBDQHPtEKDArM19mUqoIQBSCsaLBYHEiR400rT5mgOTpYvQr/Gd+cPLt5ugd63
38dt8JpCVgdk22ghI5K7NRnRGqBWHfK5jmnx2OgfFqJmi9jvPKJEj7QRk00VRNZIIcCKBSMvQyPK
iiatI4M/bnWbk7LeeSMo7FIXidLtvADdPNIML8wCOReGYD14Kho4A6UGggiynYMurHS+9mZGKAZz
BZbZqXZqqBl6VoNYsxsQvvxKj9NgO2foQMGqveDB6dGN3XGzx1+aSQk/inphwK1z+u0A/Yslk83B
M2iJyJfvPvBpufxQmQyr7HviHxC8jABWLaUgLRaWBuO1pTYWKHIyilutmLezf8+zW9988tM6zE30
6tmpYnSTq0/e8EQ5W5Y3UK5/rSBoNeVt1HTomxo5rPZN+PhFfI0VBjKaa33G1EytFCps9G2DTAvr
7H9IO6/luJFlaz8RIuDNbQNoR+8kkTcIiaTgvcfT/x+4z9nTwvTf2HvO3UwogtlVqMpKs3Ktu1CW
bT8q3FTZReZd2t/VkHWk4F9CCLf8cjdUt7p3Pamf0vDYAX2NgsLRuh2ESRs94yLK3wViR6F5qvC1
oreTRfpHCsJTd5JFOTXR8Hf9RjY+lBnIFL0mNOCGT8uAzFi7nfRxO/8ik5mx8CUU4JKTwVtbD2J1
Z+nvgWnexF10NNrvRUR4MT3U8Y8g9uxQUu2qeNAztPWam9J7CuqcNDaDUPwNnaSjJb4o5lsbDo41
EbjS1rB4VBTCLTRx7DQfb3vyaC37ENT6ECn0h0zDLYqfaRVsK08hLgzhDZQ2ildtAv8mr5S9XvV0
7M2NWP6oTfOjJvOKyx/0uTdtFdxbFAm8uc9PNhk1B2btHYnCV9oZewIecGQgUolB0mpTIO+smp+Z
SHihjUczaknJJiikxf3o3/aqiTih5IQtdaGxhCm9dLzG40l/CLSbtpg2mvbpx4QoouKq2gBhRnel
VfeMm7uJclXonGcigVT4kIvXaTA3svZrlK8EhuzTQHtBHOyzD66lqXriwHI9gRPDkF3Kr/BTcHZ/
JKayGaaAWDN0xhwdyzKgnms+JJRhPcl7FIXatpg/onnDJfze0g7ymwrQkGWXee94Blm+2e2JbGh3
zjkWQGIqCyI7Y/0Oi9rVm/dSerUgGbByZiKZIhirH4hcUVTXN+rwVCc5gPH3Uv/wpd8BNYREYdog
aF0LbenhptQ+ClK6qJnstlM3IZSO5GpVR/NP9TemwCjSBLLCehCqa80qrgJ6+Jr8I+7bbVC9FL3u
hPr89/ZF97NiNH8uhEaMEIb8SEkixROoNLfUzAooBY1d2Xz/agrN1ZHgwQhBG07B3qpudMStlbHc
pNHkyjW5Z4HejYdSEF2hqDL3UFZsLRY3cZCUFF5dU3DUbqIcUDhTnGwmnGRMVgLD5aYlEvMIW2C2
J3z1XFNLv8VWYvuhaHsUQmIIkvz42cC7qL5HpcFwW5miikxZ2OeY1JDPaZ/N8ENjCya2u4huwrig
zPIAlaETkC5KKT2bDuJOWThG4W+697aWCkeQ+nuxsXCd+Ae1oJRW3xWteC12moOEpV3Ek90rlF0K
lR5Tcojo4pk3YkKhFOdgMbgQGAJ9hPsh3A+M1QysPitLtwjyfdOYR18qt6XWuOCEHCuZEB7XHcsr
bCv7Hc/KcVrqGBGTRhWtLTr7iWG4Hu0vLZAedF93uhDv1Q1Om6U7kD5uJqWu1o7bitJ1z6rDfqcV
oZ0FPzx6JbkIKcj0opI0i8arGNAWIl/ppV89i5eN6gCEmOiz+5Z01JkAfXSjT8W/sedGZcL3SYhG
/KjbR0rjBN7bRB1PKWA3oVBWBOl2LCuH+QLbB6RXTqi7RvbY/cojcrWUbg3QuZAD4VlUoSfE4ubG
U1nu9Vz+kENeqkY7BsK7L0wbUcE5FJmdJr+H+LGA4Nc0nsaitAdrmEszFHDfJh0+DJ97xrVE7tvx
K4IvsriG6E2Pno0YjIAwX5jJSbN9MbsaKnNFW2zyyHdHwnCpGW1jKN4i7bup/I7kqzGFGpIjWXEv
OxolUS/Yffi9zIpbyWsRefTssietL4vbDrwHbPpOQ41TihtbCT/ErizgGH4129rpyScMAnQJUTy5
lDZVrWyj7GCI12qc7NPw0xNafgNumtgannSnSj6LOQWqzcciL+1OQOKz01xFNr83Db1qLeOBKGjL
MjIyAw3za8+sCCYF+k20Sn3rhyaVbjxUG18V3W76JIrbxDyh+vgah++19qR4ENQKwr1kMSYaGfgt
/apJ8itI/xwtVW2BIV2ZhqUcK/fKNMIoPjmJPDpQLFMfepubrJ76W5XoFHqv4oxWq98qWdjx8soC
Cy/LDcx9NkS3u4mNgncT9gQgQs9BMLidkm0MappocjrGnNBkJck0tR4JR8rtCwqL7gRphaVs4gzG
w/ROCiK3iS07op+EhmEtMIU/KrADRa40QderaHbXPEWUmyu6cgRnWgWAoX+UO3hixhFgB+VhPXxI
mmxr0TTMutoOKMfJ+nuu0cbV31uhtxuwrKPwqfA4G4eup1HsybYy7SNi7n4uF8ueLYZM5iOl6Jkv
VjFQWBEQOsycvkLAlMdNlO7oCSdi/dWU8bTvfb8rQYUYhPlS8FLUIjyb8jZjuqdk4Lv2nal7TvWX
1LrJlZc6egiMR2TVuBfGlgFKPf6UU+iW8ve8e2yp2yQ0t1CHt3tPcgHc21TO3DRrbLPYa8qwH3Wy
h4knW99l3htUy67owbuV/6KhQYAgmJ9yQTPCJ0Ct+WOF+oi8J/ncrp12A58gLwzYiv0tj4lQVbuM
pmPUq5scBgLrFxqWdmvCUWABSQp5UYjvLH3Xlz8iqdtpwVtMtbGkXRPovEnmZkrIdDTeoMxWaoX/
ZBiuu6l8JnTyGzPJ75S2dduq25b6vinBq3MvjJirJPoHf/L3IEFe4+FFsh6FFNdOYdqSINv4VRop
kKcfHsCfbrgxuw/N+16VthiUW6lP93r/omuH3CtuLRyhAlWkJkXuKL5UIyUpL3FKqk6woDip3/EH
erAH9NJj2DOVV88ImfaA0TrJbNlPt0pbbY3ke6MQQweJA5IQxHNlpyOtUf+NsedrkbqbkdbEg962
MHCiY7spMmMXcsMiOt6SSE2TUD3lffCrK8PQQURSFlZpOLWRi/gb/Q4i+TY6gsW1jTq7Umq8aFSU
TKD4e0+8pVJtoyHqlvhKVVQ62nH0E/tpp1JRFNNyGxsidTpxWwjT2zh136SeVHsqnjM/f5kKH6dA
9Jz7j2Y27NOsdhUDmpnIA6yg7fseAhwAMFNoOJ50U7cprQ7YrY0Pyaqv6LnsO52WVdT9UtXvht49
FTQTx4g8Y0jfw3Kw21B0wZNdqWF7QN/DNnr1ftDuJ/qIYUv8kNxNleJCTFwp1O7DOWttOG60YgSq
KfnRV8dtgdpeQ38gpXzfCSqxV/44C4/50atHnVCDCEyuaM9+Mg6xgcnZiSUwzxqDotlwSKzf4wjM
Ct9NIyKLCTqadFdFx6GInTBrdwz82VGsuAJqBJkibPqYuCruqGqDfIuhSA6eWiB3ulxuavqwJUGC
p3oPEdqOaqk9h4pFrBG6VtU4wxwiErhP41wJ+6BjDSqx3VQU7YtG3kXIOenyjdrfBwAFQpFgd1B3
KLuk1CalctNXCTmxchAhVg/o16ggDPrgmXyCzsZb2vibIrkPFGHXtQXIPUorFJptyxp2PS6n9ctD
oD8jy+DGnmAndXAjmYqdUnCoJ+m9UBVKbDQbJIDaunbnJTdSPFwJ82EIcfN4J92I2ImKNnJOPovW
Wi9lxBEz07rKpc7i/FrKX6oocdDK3oxZfZcZ43cjLD9LXn0SgGkzweoXRvo2pesaAfDyahtwliuk
+rUvDhTiwIsP3jWKHns1Aw8jRXspwqGNMlOGFBcmWl41xcDctPaoUoITqG1dp2SS39d1DZwK3Mc8
25zg7FEzkRvAcOw1t6ur28dJ0DYSlTBJJ3JKCNQ81U275FGh3zaUJjgZiY4JcYqu7Ute9IhOfRpk
NA8N6ZD30zYN9A91Gq7pynBifqattilQA/Dp6FYMLOi0jsJxHwF28QMTzE96JQsxBSPpqa6MRwUa
GhC8dqsaOzUJ9lNd3ikDc0000YMY1kEuJ3wqMFcSiEOXQwO92Zhl60Rp9qscxp3siZu61w9dZ1wJ
HaMworjJWtguBvHYJxQaJuXY9vVVqIN5s6p9lAigvLoHT6McG4XFk8j+DGlo69n4m0ZxMiPdOEaB
W9f3vkL0KlROVOSgOz9Snomusvba+EPPi7ck/YTg6BtovtCuqXw5ik9fmIBIA93aWNeJV/6I88KW
NelW7UflOBnldalrdkhxIQfwglSyrTY3A71do1C2OY0pvrJj0doKfeLCMZGeS3PaRcQPRQ+VdgAM
rhmOUtk4ETZi4zeexfUtUj86PY7Sm6/aXHVixLa+migLonfUzJNTRvzkD8/q1NDHAKWQsZOWSogm
iSJM/Ly2PltYETxr9N0ywk9L7A9Bwd+epDtN976hMnETNQY56Yci1GQcjWvQHexJW2IQdzX9n44u
bxCZtoyz1SgkMNXhTGK/7YX0WZshRGJ7rebxc6Y2tk8tRqCtQ7fBrpXqOVKtapP4bK9i/B49icaX
5Bhq/LOYc72q9D4i0Ee+T4hTCY4hlo5OLTgdD7JS/BR5T/XyQPuC2mQD/U1F46J/SvthZ3CDK2gE
coQzqasJn83UHX3fS1HXKlCxHNM9GLNhV1XejRwond3o5q+WxbtdiAywRzixH1Jd3BQaFcO+H+Fs
ktpvehg8pEN9pQ+xfpBS+TjxAjpDFyb0CfxntZwea23svw0hjJKlMH6EeUaSG7QfiiSiw03IWSaJ
tIWllKlQC96MphH9jRYRUYdCn5FKBI9NUW2zidKA39LBadVrgC4PZiQf+rR6JmO58eZuQtkVodOo
RbcfFEbBVJ2Cfs1NbHqnMZiXKb0q2lEwU+wMCPCGxih9LqE9IPL5QZhYMnRJWCZTsbMjZjRtMZGu
lcw4+oNc3ki1SDm2kGFw8xWtv6pDgJgrQP0zc6s6shimxpiZ/neRd2Pico2qFuwM4djWopOZxU5K
tBuNanCg/+h8UWH3wysZzDIEU9vL5s/MnOmqZSCXKYuSgX7Ln5h9pTNNq/OEYKfxlgqjBZRlm8zJ
gxI96Pq4QpR7ZmzzD2uLYQ4l7afGHPxwlwbP2ZzyWu2dlR5DUft1eVlfkyeLsao/LC1mEeRQE8WJ
PhryboMjOaA5P+MXHzVGArZN9sZFd6yPyzbnrbpkcjHtH6MeqBYWW9l5L4V6iPIrOXy9bEI+My32
x7LmEYyT8eocOuxsSFnW8CW8W9/w/kW/8JcFJLW2fEivO1d0zKuYqkxkk5aYzKzJhbvGZ3luzuX0
hyypf5tMNNIg5oeoO3/f75KnwCm+Szthp15Z4J9XppjPbS1NNejTGKuZdT3+XLbWDUKuN6CxMsIy
TX1Upd+xucZmfG7kUz+1spgSGy1/aDoPKyhd2QDxJAeImrgBb8q7+xuEMSxSzWZtAvDcnTi1uriB
EcBVJdVmpBkxTT09T/mnaT1K5cvlo3Nu/O6P1S3unkBPX5yCaBabGt8KWbs2EtGNANl4UuFOKhXY
cnAK3X9QqasE7bSN2g65VF7rmNZ4+6QIKa3y37nYP638snNzQ6c7sLirTGGFJRuAlJMFoxE4pV1l
eWSoAJJL5ftcZanF+XVRnYHm01hLRJsNjv3YiNCX0uyZ9DezGnZTkFwNI4CFy7/v7AeSNRFPaMkq
5JB/Hr6xLmsGkIA/omb1syuG393QAOLSLcL9/ttlW+fP4F/GpAWbxiAHWSKICcQ1B38P89CdKOyB
/8zMjDoiJmpza7yuXeazt+vE5mJmLaozU8yT2WZ612VXSVK5KJSuCG6eGRXUtRMjs2c78VxhW9ZU
mzBCtMZEXusaWfmPDtKJjYWbkIwp80KBI14MT61yU+ewxhDtMUK4GbWfHe3wETBTr+THpFEPEvlJ
Q1auU4epg/dBBOErv4QBOZlHY+n/+GEXziVtPISxStYfHZqDRA9pFzGr8CI9EqyhgOyOVybjKZF7
2eyZXTfg3NaJwy1GD6XF1eq6yNRbjbPb0mvqzRej+HXZwLmHAAumNGsbMO64ZGKodJVUO89QKq99
pnvyiS4IMAYrKSp7Csa7RAOkILdPdRt+C60DwPxfPVpBzuWfccaFGBY4IaIo1vk3gs1crVuvGNBL
n5+jea5Y2c0sLWv0sGdXa1n0koiVTPVvdIu5XOuSVdLZ9Ut72s6mPKfZ5PkmeIQ49bg2VLlqb3Fr
TFEyDVNFvLd2vZ0f2coVU1XH3uk/KvqzqyP5Z6JBtvGv5S0u0AjQkclW6uHa+5hqd2Ehb9UGGLTs
ev3n5S927mSemlrchzaP5QJMGyLII3O5NUnOVNiXTZzxayaUHXCfMNSPFOj87ycuZwx6uaQfjTsA
1STJtPIlnT5DvXL2zrwPf5hZPKwSU6pA19FoVQEa5kX9QL5uDwVg9KBcMXVuGvoPW4v7XHWZkdHo
wBbx0Ae0AdHOgNIbjHWfurEI7SfZgsCF3HSgUnTGbJGpP4TpTk9L8UXImE0SZDDX4XMyyBETiPpR
NMUV9tkzn5aDKUPOQnHfsLTFKeqokkmDiOBkQAdD6isnGB4uf9mzFkBlW8igoRy6lLoQ26FUwcDN
AIvvXvWWNS8rf/8MI8Ssffu/Bpbh7QC+zRc0DChMaWz9YTCQuk5dUTeqI4r1BWOmCW3yxM8cqRu/
ZWZyp2omimiUk0MydrlMjsJovmeychsn05uXW0++1OwoR+6CUrxuAOrZQS9QGkQzUgkPQZfcyFQk
xK68GbIIDLu4DSQQDYJ1xfl2JTm46WTxs9QBaKDstK2t0UUEgKkTa/M1896MTq5791qUPwuthOZg
Lm47IPipVv2+vDvnvNIfu7MIGDRNC+swZncah6K9emS0b+c9D8fODSHmXJVw+HqlFpnVH/YWXpCZ
86DOMm22J/0of07XCXPXFBcRfaNv8T7Ykm12u/og71cd/tpBWJzlULZCVfZYanCgyuH0eP3hWtkL
NmjN4+h0tvUwOrNuzRrX5soRN+Z/P3FefTvlYxew5sGkq2rRjYr+Qaz5x7Yu/GPaxnB1zdsqHoU7
xlcQ1IMSA1wS/7mViEmCVemxsy4ZHqqZH4CQwVj4r7b1crGVdUy2rS3QWlJ6AjKSussn9Ozm6byM
kqwSk6iLAzpocp5XkoWZ4SZQwK0Y2f/RwuJIysU4dqFs8rZkhRuNL5m2dgDOvMUIRf21hsXJU62J
2f6UNRiBz4QUcELaTU4ObkgvGvfyfp29YTKNpZntCLLJJQNOpfsxjP4YmyUaZu7MaT/fLmU/XJVQ
d49OstevRiB6K9t4jmHYPDG8pL/BDWbM8Qrso2PdAbhmjBiRYie3O6ZTqTU69bW3qWzh0GUr0cGq
6cUh6WTFiM2JT5gwWe6CMbuarlM3e7JuO0i7xcaF7wfDa/m+NP/dpTc7XfLi6BSNOPa0u+caTofB
bt8dgdFuZDiLgxUKmHPp5B/buzhElUGLqSnZXnGXfssO1WGOjY0XmMkf1C3zmLf62kk65zBl4uMv
LiVoyxY3PDa6LlAkLLYQolZ27uo7Y1u+AAcETNztg+/eXfGYHWn3oG6ydmfOr1fSNBSQqWf+rZzZ
pUlJs9kjPnpLf4LMcNM9JP/wlrUBdbHYYSpw5Rid82is9t8WF9Ff6AXjTAdDpOBBoXFfTW+Sv1L9
On87JQsaWKJZEZK2P9+C0Ghqg2pmtAu/JYfRZRjsKEaO+DHeKY8ezcxd+FEchUOW2XG2v+wZzi/v
L9Pzv588Q17IJIcQYlpjcEGIH5sxc9Shcy5bOVecorr3l5nFLmoGDDnIL0fkb8q2KDbiZ4Ss/bBp
VcjGdRJkmkGymzNq7W/Gq+C4yr02X4TlpSRuMVTCVZGkYXFsQ8vrhmEgPa/dWtqNTbPxjmhvkdyl
qttV75m+Bcq/8mHP3RUNZlgZcW/ySWV5O3UVzERTUPqLuCMD6NEhl+8TWLZp6QHJUaTkrkyV/74S
Q5qMnqIFM61kLWl6amOy8iKP8Xt+eJiA8Mv5Khfz2e00EBnkkddNuCH/PDadrkNBq1MVmPNWxQm2
3rN46LfwF8IWbzjTx+XzM/+5v329E3OLUzoz8Zejh7lgAFReMzlVZcqKjbNRL+WFf69pcUanvNNK
scUI8/gk/kxkMzMO8zkwgEOdO+KK9OWqvcWRLLMQWQuPIzkey5/Gdtr3r4PN7JFdPq0LVJ3dQRON
StBgIlX2xWMYlmYrAUTiKBbpe6MqCO21xvfLX+mrePm3z4TGPDYsdc6u/jwVmuHTzRWrOeBskPLp
9nNZk+mlVVmM+VNcMLSsosplrydWQh1jqG407Y1S8h4CT5gFku3KkubH+pKlxb7JWqfHTcKSKqd1
Z+WR+saENlHigUP3Yo3b+fxX+vcGfh2ZE2+se6MJfIJ1WXtmmdyttA8ciJ6Piv0E58W6/sPZa/zX
B/tifj2xlzSDEQsqZTWwmnTREif9ZE+/JE2yY7uXVwoHZ59vCMv+94B8/fuJPaCIZdgp8wHZhbej
izbaJnKqffveucTA0LivybesbejCcXhdYvmFjsG5Tlw073W00vE8U5g0T1e0cBqNqUQlg6nzkY95
ttVDelDc4FivPNPn+p1/2Fk4C6+FRAuYR7iTH5SDeRM9xwTw9MQf4VN/sHb1fbFbezPPvl4nH2v+
95OPpXaKMkVMI+60BAL80gPF0RXWUzwAfxdME/hWNm6KCrTg5Tu3tqULL9KkRY5eAlv6r1pvt++R
Fqp27dqWnovTTz7dFwn0yfq0RE5b3ZsPP4TSAE925gHYuC1e/wd15fnzXHAjSzkBYNsgs+fCa29n
hxw2CvDMzmGuLdPPRR73NyRID/9BvLzyDb/6zSdrHFoJ6hgTu96NPu3Vo35kqPQYOSgS31GA4uZN
v+OPclvdrFZWVjynvAh+ojJrYKHjM+oPsxDhTDfb7EsnPQy78WrV2oonk2dHcLLQKQYdL8z3EBlp
/HSNnxZuTQe46Q51oM/VxGvu0136oAvHUhuBlkJ8MgcL4b69aTikKKRsxP1aDLl2chYOBkZ3WuOz
BwuY60670QmseNuXT7X+KGaHyzfvfEjy15WXF15GFYdByRRWNaMqVJsSAWpAULIgVRk/rTY/1r7Z
wsEUldlm8sDSui2s6qi1dTTjHXUj7PItowHBcTU1X4kblmUQiMSrIpvPZPytc2RX2U9Xwy+GzQ9g
zmABTo7GawjS3Lm8rV+e5MJhWRZBhAAcFFCr+XByFSYbqeF98Cu4K56a78V+sLUj4SV4TwBujBVv
snXt4ZXLqCzCGEIlmETnXzAe01vF8Y/J1bidqXEj13fWxDlX1zv/mpPLaIWFQFGLbUYM1WGSA9Qg
tdV6w/uobBkgcmtncKtpAyGmnMGOMKs7uZf3/Ct0ubTnC/dTTqGiFjXe/V+BGxWvq27v76a5lrzv
V/Uyz1abTl6TZQ4/1Kpf5tnXN5aPxbPsahwukwIyM06HaF9uQUjvV6sxK/GNsnBDQaxodURQxVv5
tdPddbHtrui0da5kw2EDGcdeWfESK++zsvRIwtTTHeHrqru53tTtK7c+rMf4a2YWvqhB8E8ejNk7
FBEMag+9IkMXcONnj3Gc26lvPVqwhl4+NV/v8KVTs3BJqPC1ppRjNEL+Cs6pEWUL2e4fZ/Vg2DLv
FFuEFt9iZOxVvwrvrMNqhWvFRSnztpzcHalG6br3G6KuTXbQj6oLlBaxaXXz+l3YaYiO+autiLXg
Ul2AUtJWybSi4ewqEHfpG/1YfMyuX7BryP5s39u0h+QfNgtOrswyJw2KqZdqiQCzD/1NalxHMNx4
zLBe/qZnq2unZhbeqDAyL1BSVue9jd9QBoXzc+vfzJpmktvML9u96ECLuLX+e/2h05BdXXggz4wi
w5K5m0X+JiQ/EmZhVla28oCqi6AnbfIhUypOK8Q1yJJs2hvzXn/qHeUrl2pu1mKRNaeqLtxNmVhq
McxZyJdjrzd41Y16rzxkj4kbPyX22su5chnUhatpp0ZvdZMTUgtuoYi/VDhTRuVxnv2/vJVf0eiF
i68uvE1rSP/j1GbZbLIdezg019odA33b8pMxbkeCuM/WrzSSY0RA7XGf3KzhtM52Dk5P6sL7SGU3
ikU5u7wt/Mdu4ky/xIO4zR15Vf9i5eFQF26mKlopTgZ21ipuMkECgl9tV7Z0vlcXtlRbeBXIN7RI
nCPXHtz8fXhVvjXX07X5U9oLt4zN9VvIDKRN7jTfIK2IbudLKDitsXb9z14SCxkZCwCTwqTbnw4V
SR4/KyzObPGuPVnvc80h38Hf3qPADnf4du3MymdzrhODi6841nrid3Ou1zjTtr5tX4bv/gsKCA/+
LjwK7pxj1tv8piMZgizSbnbVjX9H9X26j67T722+Fn2evUQnv2fxqZNkrOIs5UXRb1oX6SQYeTfx
jWD7x35HMMbjQn14bnIHxILKQXbmfnvO/xn30sflM3Hegfz1W8zFmVC6PKwi8P5faZPwK9jOEg2j
Ex/aA+MPzBCtff3ZI/3tEJ4YXAS+aRvImTZ//VzatdBa/qxeSyp4DOeNzFY5Q4JgVWOvN8JXV7p4
deRwVEthRnaBPjR3jDvRC/c3Fph4Oz9IlIh06AqjteWevdYny50vw0n0AHNHGdMRpMx7NwslzwLJ
8Y16h0YiAhiBm9jB7vIXXdvf+QedGqytMoW1PdyFQKc15UVJ90YhrxzhtVUtnp1UG7PO7Oa91J4z
8/kf6VwwS/pvH2Eu3plQ0eRImDDAGLpdlJCUxyv7tHoeFm4o8kYEF+Y1iLsA4qotBScbrN8OGlGR
uxduV6Vk5xN26egv/BDE4eEoRvOu3WREs9LeoOhD4xtr0AqsrO/8A3qyhQsvkw+lhPg71rptdYhB
mjRP4zeJTBPWETp8czYSuMLvmJkqZ/5P3wFlZXxcPo3ns7C/fsVSwHbyZAm6ydnZe0f1OOfZebRp
jI36qn+gDuNObgojqBu9pGul+5WLsNSxteJYGMzZ69euwDVDhf4Y2DlFL4S6H2buzvvh53oRc8W3
Wwsvo8KcbyQJu84wbrcRTXhzGy1htruD8NBaCZLOR9Inu7vwLoGSNVNpYQ0xGJupKsAcsusfvWtY
jkUUkZlO/D7s4P5fT1FWXvGldlmQGL4eiphuj0QRB2mP/h7iVcM32ZkfjrVE8Hwr62SpC5cTVki7
QOrDRIoPeUSw11soQINfEsqsg/ziSffeyIhC3K848LVTtHBEZaMF3TCfokD4pUeQr+a/YZlfcafn
2zAni1v4oqKLrcCDN3GnPmitraLyHL+wm1vhQdj1h7mKuVbrW1vXwhdpdZGJyewdUuiYfZhbJ1U5
lNb28vWff/cFj2ctfFCgh74y1VgJtPZaT5StB6kObGrbPBD2wtrEw+U1Adv98+nrmk6R8q+WTCPt
YC4fYWf3k5X+0spBpDn9pxXwo8Bj54MYHYbrudrCUAP1Fnm/NoN1+ZE1xYUr6TxR4OOweWX7rlTv
fbvW/Jt3////dUxx4T0s3Qe3p2NA3DHyjVzlPOPmXzV3ynXs5i8WVUFoezM0aHDS/2cXYorzBpyG
KsIY0tHCfm/Ht81Bu4Klpko3Gmi0w6wPFj4hR3H5QK7cNNCYf9qMKTerwRwFjkdqZfSYiifh0bwG
RbvNt+2v5G2tMbH2FRcOJLF0SI3nBwEs+AZajU3TP6+s6bIrNsWF92CSO6PuyIlMvw00xEu7hKXJ
Ri0TpEQV/ydt6rVFLbxHNbXyFMyv+pycl0f1JwBdt3KR1LnWt8zHI05pX17kV7n20mFduBIUt7q8
6tnH2m2/mUQScAZ/z67SB+lK22ZOzJKP422yhT1KdbSdf4/fvPJuoyP0Ty7MVNcJrNl2eyfcE+f/
Ew3ok3jVXOIfmMH+H0eXXJtcoeIucoxH66346VOfbH9Nr5d3Y8XTfdUtTm5OSIH5X5GkZsWbrn7S
8t+qvgJlXLOxcD+KV8MDCCnazpRgsr2GezFS1jzQ2Y7vv989Zpr+vI0yTK9CNWefzQ+q5bcJNU71
Q5kD8Hi7Ni18bpT3j2+0cDcBTGeCMA/AfHW3YLmrvqC3MMXvW0bUf7Y3wRY+ispFawoKkQ9EJpod
3GYrJ/l8T+9k0QsXlMbwsGrQUvLYV9cxwCb/U7wTbmaxcONVub98UlbSHPMrQD85Klo/Za08ztZ2
MPvNoqoWNzU/9NdferK7teWdPzaKpmpwdIOzW6xu0BMtjcWc/L5EaKSNpsix0GOedGMFVXfOkC4C
nEIM0TLBn/55doReV6JYp5obWMcmmFXl0KeRlH8Q/51aWdwCP530ThAoy4UtNCAt3Cvwbesrhemz
dUZdNGSTXoKB9O3CgzNGmCLojD/1b4drBOQPnZ0eOBBO6KxBms72Ak9tLXy3oUfd1MxREiQylb+b
B4A3s9AvnFKV/d46kwseoIPMxkYpxRWv/oNYfjax9OWnP2Hhy9MCKnQx4EyO4B/MG+l+PNY/QaFv
Sc5cEz6tXeuQF1/L67CEc/nZieklxkRKUBLX5xxckjbTu7TFV2+HX8wM2VB1/pZ+q9fFDvGQtTt/
/rD++wMv4SZIBYFY1tn0H9/qZFM9K3sa+R+fM7KLEecXyqwr5/ast9NVhqjR2YVuYskzYZqBOI0T
xV6Y/aCbig/Bq3EX7tHYdQj43oPH8Vq/zr7lB4X263gd7ddBNl9t9L9955PfsIh9pFLQCyhw5pZv
79aPiFK1t/mDtS133NVEcOJdcxyIvLwr+Tp5AL4Hy79TPjND584IGIsmV2Gv9kzmK/u3XwUBB9xq
EqOKy/pzbozJFM6Yvujg7VI3upuoBD6M21kPV3od1hzwuU9vyIammrjD+Vv86afSRu8QEJgnPbbW
U3c9d2jCFwveG/tfE+aeXW3X4pE1m4s7XieDFOnZbDN5q/QbRbzRk38SdZ6ua3GJ4zKNzbHAhngc
mB1xh323QUMSIQpbJtIar1br+OeySZTnLY1vNku+LqKFScgHVarCf0Wd4RVczQdlb2x7e3C838bV
7DU7t5sLul9Fte1XY4hmfwKOca2XePYVN0wQ3Rq6FQzwzp/g5F2tOrhANZ3R98qRtqrd7qI7f5ce
GLO4S1Yf1bNO+9Ta4iaVraaPfQyE3E82MMu5EPbssrv2doZr0jjgNW/QZ6/vEGA6htu1WuLqYhdn
WAvbsRJnBLu6mxeLVowb75RdcYvEqLsGHfsKEZYXlKloA5IgZqPk5dbWfgFdpgDuu7dRArHNY35M
93AXudG22bNup7juDqU9F5wqN92liC7cob3kZLf5FhEOtKWLnelaTrPrr7xNSj0KgkVqnPF9Y9Nf
Kvf/IMQ6/b2LjxMn0iihXDk7FGU71U4CeWm4h7Jtn1+r2yb5EPdrWeXZuuqpzcUX8eMhiod5j9S3
cafvoAytH2FIpxyhO+021Nz8OePYp98vr/WsYzn5NAvHIlqRZsQB0V3RWIzGMZMpH6W1hPacEQJV
E+lyVdLF5dNleaYHBSORXTb171kIcVDTXY2R//Tfr8WEAkqGk0tnCmWxhUJctBpi0JgJ4dfsOxRS
gSRr5cpLfHY1J2YWW1Yz8m1W87R6NH2P4yuYZ1yYKVbO4LmE/HQtC2ccQmdbBwpr0ZCKk6ZXbW0A
fP6Vyzt5YuBviBSKnj2qM3j7srXl7LdeXuvKk6LpjqC9Jhy/y99mzdwiuPdJF4wSbetd2/w/0r6j
OW5lafYXIQLebGEHYzj0boOgKAnee/z6l83zXRFs4kzfp7uRFqNQoV11dVVW5kMzQLaglG0IR6F0
UOoPS87fZIbyeNnk5hQqOjTVRVEDQRhl0lCjOctEBCsp5AIJB285K4xRkVX4NokrEyQyWd0ZA+Tc
oHoEE6rCWxKINg1wBkoJUl6RAGZydR/wEAAr3csDI+7nm1U0e6mEy0nhFWqf8+LY6CV5AYpCfOYz
yQcx6XXLCXcBmPv/xhQoDwhzjwAmgq8DzKE+NvcJ3vMlfxbTdw285W10lfKLc9nOJkBKRyAAEIFk
6AqNG5VVbTZmgkUD2hf6CeifLT0oDEboE28BI8ihGH3DfrhszuSnVRo2KvBy0SYfkMKgdvhF/y1m
5anklocyF1hPQhLMfFu1lS1qOwqgKe2HCFEqgRIR/LRcuuB7haeyJWfeKT9lVufh5i2/mlSJ2p5i
kgs5R/AhrQP0EpqCixZZxMkiYH8IvLFaQTZfvYYmKLwoqSCzoe/5DAcujXqRLOJwJCD4wYQSiJVf
Z3tWTLGZtV/bIku7Ono9JKJ4roItXh/ugrKx1RltyFcL2DLBQmbHcYG+pcLmNMY6bnmVtV3q8BlJ
OJRlDbsy6ONzzV9Cxo28GRoaaKOU0M6o84ZBRcViJ2rlYMjACp6L++lufICMdAxhS3N8iBAhgUT9
sb5uXrtfWucCcPDA7CHa8tXrDyBTsJpaVMfAaipiiNExfQQnsvEcveB9BxZXO8d+jUW8rkYUBhu0
WDD7cLaO5No45XHCRS8CnlAqzLoEYOoEhXTd7ZflmlNFxlJuxlxrW9QeKsVgVPgMtkB76y+o/ZSW
fA3kqzXdEIQOUr0HkAmzEmr/snU/F5jaQn0UGoNBjons6XtpRwJvzmtQ22X1NDG3Elnp1UrmEMpq
YmIJ7ECBJ1zzNxXWkXA5niqSGIVj9QhGCojfwBy8kJnl34qV1jNMhTGt2Ndc2WKGF+U200719GTI
jKjvI5dGO9Y/NkA3S1UJweo8IKmHQXZQGYDAV21XzXCNBsp3KeXuIABrQpH2OYByclSAQVkUs3NX
cTeaUZwXTboaoxmCTeLdKEi8d/lW++iJ+fZpuM1k+EIDvHfUSodcigy1NMNJeRLEhNHHm9jpCRUN
MApZigtFnV8kT4XuDxcAxENvLY70kJ5ZD+3NVVh9BrUNKjBjx5IOOiE8fCHJAUQWZBl6vrEuD3f7
PK3sUKvNzUUWoTWWvPMGO3oZwN7bWhpQWCb3AG27EMw2ISLyG/DQh0wW2MuDxD74utenJJv7QoLx
xh1seQ9lbyc/haf34Cwh6RTCVbJK7ts77894Bbpy3FezPJUt5rV1wp3qqU5x/IcfQrZHd7rR71Bn
dbNfLAQ7a6TUtQ6OorivEgGxdPVzDs9EbAEkwoy13ApXSCD2z9YV6FryXMeTEZYY20dHDWIHyMqQ
2IEkg7LXfsfKcG3WNdYGqVunjhKos4GP0oPCo99nmmnwuWPkkDaLw/RpHDQrifNTncSvI8jPwWs5
V5BKlQqrX9qFtZO3Avv1x5AlWDlOeRwGKMrCp4CKHJDaHNKA1+3vZLCgd26rfvaY8LvWD634fkZW
gpXRZC0wdS81QR8ImYq5j+K3uYY0HN+YYy0wBrl9O6yWmPJOXZFLlRDAO3XP6r41a6t7Wm5HaEo5
U+9CrdkRzdSVoF19Gz10YNA8MXNu5Ez+u38UeMoxFQWvK72BnZwF6J1MAdRNlFutg56JAbnHJQQt
dflLaKubEspxlzf4ZiPKeokpZ1V3sZ4IIyaZ6K8BCx5eQXrXne7TPQqKiimfiwgpKAnbPdmHrv6D
81nDJ/N7YfR0jXkotUAtO4y+GaA/VdZAvXfgcorAuynUvDW1qXt5zIx9RVeZQyMbtT7BEdOE7pnn
+F1jTH4wRgxEzWb8qOsq8uOSJMt0ukdqG0PvBoyLX6AwommHEiK+C/TyCrx46u4cpJlzeWCbxRHU
DP+YpE5MxIfREuQwqdwVUJFHv+8z73BP+b60ODx5Ur9+FqzpUX4nldL2Oj8bdvzj8jdsMguSVzJY
lknlj+Yimaakxggl8vppwM2Qvta32g5NuW5zKH43B8kj7auEtx9FwGlihBqbc74yTnnPJhKWkM9h
PCggoqIZ0FB6W8YbWbpu5Pu/I+9aj5Xyj3HSzZGawlwUg02n4yBJxhgQWTHqcKCkLoKekFd46Rud
hixzciRUGjYRmvqgSlcLI8Q3EnAp/wUiELQ5xATedSD+o8YCtap4TBUwHuXIEwVQjoxzyEbFPxnb
Y3NAKzPUFhUkEMnUA8org5tfESYIIFzS1/JXd2jtArASqH8NLmRMWMHfxs74MjzKy0NWoE2bGMNL
89Ed5qsZQvG6DCUOCPZGUHkMe8Zh3AoDv1ikvHoNUIaozGA8guyIDVoedNQ57377roFD1CJJ7OCX
8VN6YcwvWaZvG2Y1v5Q/B79Ui6QAaLNI8EkSSEXpRyASiRafgKMLcMxk6C0qGaiFraTHerR0Ew6n
p3HIEaa8EbXv3is98kZWTWAY2IQKG2HJF1tUDkmJkkUcNdhKf/f7HpcWYH2y2ZwTt7QMq38O7wn2
PLqZTtw1ax9tIe2+GKfCTnHhuaWqMMFQvXgsgjOh8CGoNCj4dG/9fXdiQ2sYZ4YuECaz1NQcWdN5
UG4GvbpJymXfTYVvzALD37CmlnKgxlhzzcThmAhDsx+EWzHY8/0BAb7daArU/gozgkIOY89un01w
SEmgkZK/Q16kpYfkSJygpj86MgmyxxsO22cBVEPxQCC5J6+W5lmtQfl02fZW9Ifl/LRNLWcgCHE9
QOAaPOmSCyy0lSHBw1l9bZKGpfZYuxPQ3w9Bbv6erqBgZLO+gDie7wf28wPIC2QVY/NlV6aCSIjR
IFCtJtjHcuO12uOkEW1s7el/HC+1wEVcBWFdY64HNEY8c2cQz/aviwt+RCveGw5IARYrPQqFM8zm
4jTI/TBzluR4XhoxddOIy1hrsYJPyJBtQoTgyWfdBGjHgkIVA4m3fXI+J5e6bapZHJregKmILGhe
m5KsQ60TUt8B4+Bspe6/bCSyzqt1VMViCYoO64gOeRHZJYD+0HMG0oXkaswRPpOG6vzAGuAW4d0X
s9QtU0Ho2sjgET3hHZK0U4NmrJR3AIeBjAfQf0CVtrYoWR9Bl8V2TczzQ9038SiMlRTi/HCHxRUt
tKKcMl/0CrCV1B7CFsME7yckve6RAkD+h0kBwVhhuhFH6rIwrVSsMIHsCmfhenCR9t7xv4kf0V9S
i3toj+kRWJgG/X+kdSS8Iz1q/0W9nBydC/ua7sxZ0CYtQyAx8aRIhPxb7wSLeFw07LgqyJ5EWXOg
q3GvZostCIadTcu9IOcuxIxO5dKwmPNYC0N37PRtzBk6carFMb2KsCPd3CGHAEROBIcmusYtOI9t
0eZ3MYQwbKiA/m+uhs7gD1W7ZFmKrVE3ZuJDgozg4CzIvlkZJLeOgOUt+/5IQDX6lXEMHpKE4dy3
kinrw0E386QpXpIi8TSjFV+JaEBBytcqnlQT+mk7kU2rth18/XE3dJ2w7Hp+zKD8idhgsMMd5MdJ
25JsF4+NQ6a6OXE+C4PHskm5uCWH0nlNZlmt3mPIKmt+2vz/v2S/TCPl2joUyYuohwmj5iFkQyrx
R3CSD7InQ6a2G5hJTHLpXjpJlFMLhlxLu/RjHgmhLpSof4Se4REkW+axIIWsCaQ8GF7oozqSO8IA
F5CmvOrzE5R2L5+FyzYMOivbqer/eemae8rU1zZ4U8W3yya2bwIJqQYD8C0J5MtfLyAIcbdGFOGp
2DcmJBf9/mb8ZUA90wOjwISUOkljlfa8w8ObyZe76fo+bdPRf9HpTax0sC1wg61rb1n3fnl0LANU
yF8JUV5o5B2caH4iQjDaWBjOgmWBCgRVPWuDuQejeF+jwYSbHmKZ+5toBOAvwtbxwZD9dYXqqS+b
/oMDF2SstjZFghUJ+YEP6h91MvwFoTAQC5/WqENUABzEZzleDVMB5dmstPoO3IHjxHDzW+n/L3ao
fZcKaiRWGQIfSLeOVuNP6D+adtWhckj/mOLIIIEv0WfFKuttL9if8X1cgKuAi1eaRkRhH7keQzk3
Yf1DHMBpdXnbEc/2zRF9zuE3fHPOp8Ygw4baQS6chx6jAVrY9KgarxnPujA3BwTMlqIh/QKQGPUS
yEEroYcZHNG0GIAHlnxsKoLEqvZu+taVFfIVq2kTyoRLwhFRyn8eW5HdgJu9BrNSyATskrX/Nn8r
Y8QvroyFnJpDNviDjhliRTs8mvGcY3d9biUdDX5lh7oEQyEM1XzA1JUOsi3H+Ar5Fgti022Naj34
AjzBiqF+6CWn4VQxWWK3ECZfzFMX5DSpzaBIGCa3q3zCsJtagqd5JJvFhsBvO/rVYKmDLRiKoEwq
Dtz/cewDKzv9UHbxK7o5jsVuQJzbWPNTudgLi/dh8x5bmabOuswnwaSWJNrnf8ntz1CbTS1kRBvb
DuXTiEqVMCEsUyohCmEY32BzoPEHFvhKaa3qR4oGfyhio5LpJQ/TaOU/Lh931kKq1DXTSNzCSxL2
kShCOrwyrhZtRlQlvVVT5AcGhFqRj931Ze5IPAfas2I4aWXKuCa2U0yrCSBHeHVqqkzg5zLCBBCS
9tbi7ibkD0uPMLCONqSRwSLiXx442TIXzqlKuZ5KTCL0g5MNHOemVr7n8WlA3RZsnTIPKdiUkS3c
fpzIGlBuGsoVGu1XDXQadl0Iew2WOM92PBTfwXymoT0oeAYckoMKM+qKvMk/9Qe0y5yU+78Z8OcH
UFPMxcMizmShO4SvZt8mV73cnPpGeMTJ8jn0nppdm7IowraPz6dVaprHWRQSHirzuCpxjfSvqjJa
+sjUn9xMsAARiSYQIC54nTqlwZgWfLekyAkkwn3TNqdIkU9iHfxK29SuobSe1anblYEz6ujRCVX3
8txuP7s+7dNvclEJACnMYb9BjgniZlFmtR7SPCC4A8NuUVmpy0oqbaYBViapgwuRom5WEpjsVRmS
wNe8CKAJhMkViMZfHt3mGq4sUTsHSvdzUwRkclvdysrOqpVHhRkLfDi5bydSkQxEA9AURhvwVx+Q
G30oig3MSKmqmqPMQcq6D/firPdmXQ8+ZBBBbFI52lT7ads8y9VjkmU+2sD8NgCRXpteiRPkjjPw
VoQD+Sfo/VTU0KwnyW4reJSlPGRjveeFaY+H+nHUBVeChbSEwjQHgFTeTjdLUVwFgWgLw2RGcSZZ
FdTCILQCYQVVMsPBcNJ5V6iClyOBEcqJo3Wy1fCGg+gmt1IB0pOxCMbtNi+tdIL+ppikZiBKo7nU
wk4O0JCnLombCmCqWbLbURUtcTTcOTYYtClbpVGDX80ndWmCI7hfhion6blkcSMfAvYkc284gb0A
TIjp7W3O407a78bsHgKk62ImuchmNLn6BupcRoOehBXe6t4sL3BtaWMNqZSbZQEqrCkksuGMXmfy
H17YRPRNWgnzmCMHQ5K96CZp9fKlkNOjrgx2KsxulHVO0gHQoulFyTglHyDX76ah6Ig+VogLfvy+
usM4vh7KtCoQkYX9D2VebqHHC8HkJvXQwHUAW4EpKalVN3D0I86QZPbi6OT5kLi9mLiyDEaBRGlP
cZhdoZNitNu6ghx99dCny9OUdbfCXJVmILeoTbD6NDajAJRAeYP0MEg8rRLMcV2cpSEwEYTjebhX
drpPihH8sT2zwdeb3nJtjQrIo6EKylwF/kT2Yii1Dk8iZwY/pdPgQG6UcNw0HOO234yw1iapsFys
kl7UYgxQuxud+qoFe5BuQz0RWRb5urWDd8iI7sTcBHPSZee59cRZG6bidH5O+KVGm6JXLrUTL42T
sdBo21v+c99RFsoOIMg+xb6r08gbcygPp2i6BWdlPtV22SDxJ/qJ8evysDbXkFd50P5BzZNHCfur
twbvMtdzCgFfulVsdmCrJSXBvEQFdHESB4JM3mWLmxMpEqVUEYDMb3qsfVbEU0vil3KezuCiOiyN
cHvZxNaVKqxMUB4Tub5FQm0KMWHy2nV3cYPuQ/6oR5H9v9mhvKLWiE0DgRpEC0pyGodub2SGrQfi
TR8WjFnbXKfVmOicwaAbadFpGBMSFUce7YaRDQccA3xKeFK4a1Y5fitYWNujwhKBD/tOE2AP7nbo
l8ei1xxFEd3LM7gJNViboWISqS6zZJ4xha2T3RelOaOKqpCWwsr5qJ+CTOMKsmDstN/WjSaIKmS6
BB3sQLQyqihMtRGVuFWDRNk3k3Qr6QPvBkt3H+r6k6hGzhxqfh3obhw3vBlOAxAs1UsoFod4QO7Y
WNDxmBrXIYqeZsXJO/TB7uSstLOy8YZIs9I5tkLZsPKcc7q0cLJwPofytIvB4mGqCbQrJ4CQzLFQ
GjtL4lNQNSe5WXYQJ7LzOMrtKeYRdjSQvBFDweG0KTQVLt5DgNfqZXTSip0NggJ3rGqZcQX+y2Yz
IAaFbj9NofM5cdzGMQ9BBq+qIOcJZY0nrUplRE3tnm+QR5qwGU09zc/6LPZW1AmTKXL6axEbP+NZ
YqUDt50+8N6GBC0lBSCprz6Kj/lhKbMy8RLDrHwCDJZHFOeSqzS09MQ00GFEUK0L8Dj/BUkg8YB0
PCCsrFNbVA5jvi2yhpy8yRbB+N8UqLB3cJDIVtykd6wHgbLpvlYGKZfMlXq5jGGNrTm2mikuxYuR
8V4y6sdgANwoTG6MKnJyjvD0DQ5XCC4fyu+hNp3mEt3OTTabRRlZVZG7ECCKTTXPDkYtvglZ6sud
sBcKZR8WjaMKyksayLux7E/VJIEAoIQiXpU8oHPxNEeDC3fjTGNoC5H+nOelDz3LY6frDaIX3AuN
7mvyfELKz8LNsi/11NIb2Y2z4BA0AGBxgpOUxV6vId9uFM9aJuw7RXFmRGz1wDfm0k6s/MvW83F9
SZNDvwrdEICnKQ8Sq4/8kmALphGCe8gAOp/zpWuG69q6yKCwpxEvgv1BtydyWS9yBtH4le7CW1I/
rk8giYUsK2p0UMJ2ql+sCGHTW65NUluxkfKcb2agJFPNloFysIeflc+BYzqx9fs6dOrYrBYzMfWA
mbPezN2tbVO7chyiMiky2O73BTLly2F+KXYV9KsEi8hThufAah28K5lVrs2gdm2ZLMRqVRPkKFM+
QYgyuKhLyuipJk1U4KUlNXG25JO0tYvW9qgYc6hDYRoIepvkmQe/vPpI8bjFWX3B9n2W9vF1sQtP
wwEO/r70AzNzeugWSL52t7wYd9y94cuMiIY5B1RwKOSyHlcksBfOrUOiNO02Oyx7omBp2NzfZNrX
M0CdozYLuFrvYC04EVEKEcV3h3B4SbjJENazoBBbscbaHBWv1ZleCnIMWPOA7pIBD/YsqE1RZ7W3
bJkRSGMjmlR1GdQ+X/dRqWdjakgVqhQZ58wzOIbF9Fe0jDHj+mTYoZNIUB3kaigkwH+X0X04Ga6Y
yYdFDlnJ1u17woDIOA+kNtItX8dTlaUQZGFHEgM6avRAa4JNBtkqzREii7/rHNlNHA5PMuey59sM
ndDk+x+71HIptayETQS7Rge5xmA31OdAzXey0Lvt+H7Z1tajCOC6P7aoNYO+uhEZRos8QFlc5THw
HnlY7PiCF8xiVN6j3tjhZ1DPB/eXDW+mAVaW6QwEX4YKF4R94oVp4y1Tc+YD6bbXe79G+rHJJxsx
wb5Quzs17syMDx0Atp4MNfVHdbbmRLWminOrIHCMLo9MaMiN5txDsm5UntDS25r5qP4Q5ckMteXp
8qdvOov1p1Px0hTG5czPWCCkgQOwc4ROeip2wY5chOMTq5q5HS1+rpFK3UpRKEPwLMAaCXe9Q5Dz
UK8BhmvZiy5hTGd1T2015RHA5X/2BJ3yj8aRk1oN9mQPHJU7DghWL/RIhQHEqY5BKEjAVlkBlJdY
6QcBY+FNv3JWhXUTN7f+DupeCg10tXYyvkM/zb/1PfpPYV5z6mPszzEuJ5Sydn919hTCG4BaGf6g
znyiyDmnifAtrRTedqLqDOVkyv20Sw2wKC/zG2MrkbP8Lfhd2aPOulAjBqwUbKWoNCFnHKvIPb4S
qsfOjP3wOuVM5Ub5DZlor/7BML3RW2QIK9PU0UdopSoFWeZ2iSpkxrVdUyqWWDW+GI9WtfS/uCbn
zVaVczNvppHh5ba39R/7Co184eMsrvgZ9vGeR3ugsAPv+WHY96AHh1u1mc33JID6NtUqL6NlXFRE
7O6v7nwx0NiTpHA4rTM7hI4LT/ziwJ1AmWsle2Sf/+7grixSQYVaCXkgalhcfh/9JIh75BRuFU/b
g6UUgRWLImcrYBY00AeBeAtJdonau1M0yUVU9kgXzkiWqzmKvIwrkWWB2q0iN0pakY0gZRrHq1rA
Wz6cmMeeuLNv67QaBrUvk6hGHwqhj8mAFCUy8ZH9nvsEpVR5LJAsY0A0yYsEAExejBiQUg1mob0U
MwvCvnnBfo6GVhiSEAO1EbA93qQ9DMmPWIB493UgqGYA7flBMJWZUUHd9Cgrg9RtIXUcX2U1pq+o
ea8fpV0Iml+hOOi6gutUsiFb6zI8yfaKgXKP1wwk63nqZHVcq4RlCO4aAm4kCrUzKiZE1ANCi4PK
7NrfrIILkLP+jz3qXAX63OWJAnv66QSqEH/BOykzizflg9SfpXC2WSBah8/UhuQbBRhxkhMnXGAj
xFMgalGcay8/pVblIEvihyXUY0Qg6KSXEfQ2yKexsJxbq7r6BjrmzQNpLJGwAg3VCAHL4SSNv40c
oMRsPyAIkWZWLXOza2dtkIpxVCOVoK4Kg8Zd4xPSNe2KyMaMfs6s0G7GU2tb1JbV+zxpJR1P3wF1
Rot3mrvIrdFGfEd4bQaRbZDxAqWT8kkFRA7EOFDlOH8kFtCDWO0kCCqDZsa/fDjI3qe92XpsVBCj
diHgjxM2T8Uhc6C8ppVhitr9ZSOsLUrDizVJ74M2xAw2tjjavWoiKEWjTPk8HFIrFc36mDwJ++qW
dFKUhxIJrMk0bJbeEmus1LnU9DybNJJIWELteuQFK08yW+ZZr2eWGeqeM9K+DQQFgw0eDJSuH3lH
ObYPgS3+VHszhgaFrR9Gntkn+JEGvbSU1O03liPi8BxLqULNJITUcrcT/dBXruZf8UPvpvckTxM5
DUj4GjSJX7PaoTcjpvVeohwRnql8hDb3f/xs8bO9IVSI8VGHLFgKhkK2fgtZsH8fsUSHaMES8GnQ
4JwkR1TFiWeP94jSHJKaHfaah2Y6ZP5YfU+bgf/nOCWaNkIJw1SYSOZvFJAGb4zdrEz22HWR2Yza
c1al+7QbD1oYnIy8rIE5z/xQnfxwLI6B4cQ1S5rtsvOVaF2CrJtlIZ3JNOg+hyoCv+fU11G67aTT
EjOu700AlCiIPNRQkfSU6MIJNO0zA0gMssiqNz+2ZnUnP6I7wQtP2glko81V8QOgbSvbJQ4oD2LW
TbPt+VcfQJ1ipRyRHCety7Fu5beEfkd5bX4Tda6KLdG8FZSvR0ud5THO4xrFU3KmZmuxY+RYgLvA
vCLpycM3M7k2ty+b1fCoU5xOtRT0IunMPhY+olj0fYzXOSBl6o6zWZO56apWxqgTC8WORe5FUFVV
0m2WvnTTjx6qE5ed/2b5ZjWHdGwggYYj5oBNxMNmgf//aGYhVKGSaOdO5GoWMHOGZ0hu6rIy5uT7
vzmIz/HRjU36NODNuMAjgVl4T3JjhKmJTWLNOhQGFSEY9dAhFYV5lE/hY+GTHrrAlv3wTd0XbhJ9
EK90KnH+RES58bifjDneCnHXc0z28SpH3rWCUiUTPmByJRec8gc8SpJHsFJ52Ykp5MQyRsUMWpML
U9h9GJsdKJJmNkhOIzMza0RfhmyzVnH7ZlstI9nGq9HxYpxKeoEdhAAMQun5DaTiisVGRbR+HQhV
Q41K+GRFuwWwLtLpGl9xL0y3T4Z1aTNRjicuZSNIKgx7tAzIXooPCejUiHJXoaIEMO+AsLEYy0rc
yyWTlPvRkyqMsgkRS/x7Bu0uvyenJ4UHQs3T5d6AgnqTXXHHs8hVGH7BoJxQIRVJZ3CwW/Pnir+d
xgcheb88NtZsUq4nKSAfMi4wUXaPS/Sidh1r8i5bkOnowEj1PIYoAsK9dx6sxcs9uDzQUYrCbfeo
gk4KMRgrPccySb1KgkmZ+KjBFgF4zZ6r55z/cXnWGM5Upu96RVyyXC/g0WRPAlEKcTUuCbPEs34P
kg1f3qXnHtTxrHfCdgj/5wzKNJ+UEKkzWNdwBnnQJIhOdi73UWS2V8SFp1bsj7bgZDdSY873lRc4
+mv1wMJ6M+5GmdYnirmE6zUN0/s3d+N2OLsaMeV1srbJ85HcxJmfXY+3scNZAy6qFDoQBbSeWXIo
rL1DuZesMlK5IE5OS3qz0UVL4UOPsXsue26Zp/xJKkadri6YwLAd7zqlP0mB/lgm8VWDepVZNt0P
LRegObv4YdUCOSiOv1WodJqXP2OztvJ5W8k0bZTaIREo6TiZCIx3mY3u9sxu7iOkzwvUUg7NLoCu
uMvb1R7NVweQdXvBrfiaWc2pfrr8KZcDBMAhvt4srTBPY2187GrS9q36s6u6/0WbD5nYf3fkMk0V
FYTjwAUkaO33i7vY4231PuFv2Wk93Y5Ba/LfwstZhimPlHLGWKQZplrnK1sR71IAvrtldtv5F9J9
lydz8zn2eWA+ju/qms6Kepb1Eb4pN9rI6Zb2N+iPkYdtI2uZBpmxi1je4OP8rszlRSIlCVk79Sbw
iFjotBNulg/CAPAx3F4eG+PZIX8k/VbW1HZWSynB0dHO5KG57FS/A/Gj7lYeK1H+L7ag2IMSq6p+
01WQ5bEMRh4dnQlpowGxG3hNsTPRgHZgxVbbj1nh0xZxS6txoX4cD10Ohk/FjN9GhzP7m9RRgKCd
PyIqfUcCqkVhXc7bEcanWcq5Nl2Jd8EAs7JX+YvNQUsA0RT3qNsDKAolKxTMGRkD7/IqbtYOxdVo
KScL5dMmV1vMbPoIgjZweEyH+RwDTQJgFxgXHONNNicn2RFgyQQQAkL3B6hOJWa/MPlT/mUDf84B
OburqW8i6G7zPVqDx31zJIFt6JAvAJuonbyyLnDmpqJiOrVfRC1LdEBI3okoXexEYMryssf2ukIM
xjic267gc2iUXzUSTgZdDk5LJiND0A5nJb8LU9mRtV+XV3Qbl/S5onSdvunlaNQVTKJxByJ6N95p
TwUIcUgtNrXkey13Rj+9G7y/fDyDIk/UZUUG/Qo1RnAPZ4q6wPIMoUT+GAhHVWO0QWyP7tMG/XaO
IBhcCzpsyB7YCzgdvoBzoAlFaA3LI6G5qciD0qpOzOeOtHVlrUxTNwcfIzXQkoklvQSyVUGQHZ9h
Vo+EhITz46fLC7klCm+IK3vi19OggCtK1Y2PoVb3MtRrpntYtZuj5mZuALfQHhU0p4LfUrwLzh/Y
FuSKed4U0VaYWTNL8WA7/lt9EJmg1fFsx4zv+AAHhqjURy+ZXZ9SbwQPIcqjXvZg2JcnYNsTr+xR
nlgQ0nIQa9hTgI1Exbn4YB1ZvPBefv+QHnNZpaNNJywaIkTbkM/7puuCK6ZKpQinVJxlMw8eRQCb
o3Jh+IKP4OZb8LMyQzvdAAj8hryKCGBDOkB58xTBwyLVv2NM4fae/RwQ5VGhGTIng45bBW3iP2NO
BjayBkzeiDMvLvqfUim5vSZFppEiKSMLYIqqNHWxgDJ459LS+R+/hvK4ejrU4lxi3KO1uMm1dpgO
xQ6k6A645XC/aD8Z9sgG+TbPyMpCL0OA/h6dl5b7NGxmHRRoH/O8C1/F6+VqgT2S+J8PdWAxQQvk
UF4ySR3atgFhptrAZHLUzp1PDiryea8T5H3Q68s4IZvbdTU+6kAKdd+IXAj2PDX/HSWjDdFfp5BY
nT7b1/LKDHUO4xqvgqUn03gzO0S9dYKWqmznvu6mZ9a1zBoT+X3lZMSgmOpigLFYx5XF/RzmV54l
zLh5Ga8GRJ2/pJUDRZkxb30fW8G413rErzMROWE1z7F2IHX+mqiQoizBaEqIK6Bh0CzjF8YmZ00Y
dagqbZI60E0QrzzYAxg7JEDxrzVrdmew3RXOuJuZfM7bHmw1g9RVzxe5VqcV2ebAfAhm6CCAhLJY
tGd1R7E2H/1QBEOqEMdkj4N6SvWqn8B2nzlrlsxGQ4IFjL+Dc3lCtxM7n2P7iBtXO7Bth6ocBIwN
Wuof6Ij+AVOqCFb3g1Rox2f0DwLxVDxkKqT/xFvNj/bKX4HpVx9B+ZFirvmySDBsvEL+4bvywtoE
COqfnDkhHc04xr3E2Kz0+9Go6ggaJBj4wF9V8WiCG5NhgbFX6TdjhwSkKhgY1dwCpAjQJ49mIEln
FJzJobrggz/iitUCjh1UEJDXwdyVfGiGiuLH4EYUNMAF6vix0qK7yztmE98iKipOmWCIaBGiToNa
DsVYJSADaPfxo/qP8nNpv6c+aXzI0Wn6V+wWK4saRayx8PVcTOh+8mLFJZIbww7onRLe5aP7Ldr/
jYIcUHh/hqhRwS/0s4q8NmAQvbrlFVqOUhNxRHgEISAwiDt0WOemyECv/cvZ/zRKHYKwjPsmgTiA
N4KTeVefgFI/6+fSn+0SrubvbtNPa9RtmodN0MmEDlYKztP4mLZ+MrKc9fYR+7RBXaXaAEUqMcRO
yY7NcbFFR9oZt/yZvFw6S3zKLObCkTn6fhg+LVL3aaOk2pITb0auB4JpRHLc+Qf6XHiSf/kksIZH
XazgK86jnJAsSSnancdjWzEmcPvm/hwNdZ/KQbSEMw8DShVaZXzfgeSkqSRXiJmvHdZYqHtVSBep
NSSYSmJzeB6OJPAhzdWhD9KyySHca6wdyDJJ+RG+ENRuNrBWfKY9CHxx7CKoaV5eom3n+GcGdcpz
NGVSAY9Hlmi+0nnJRQudnffP1fKSN5F12db2C+7Ta9AtYRUwcKo0wlhni3vygMt/xb+KHz2u0OZK
PsQgODWrv6E/X7kqnfIaAVfMnUL2SFa95On1NL5xMsszEXf37VSpoHOH/KOKflBqH2Zz0BTjjJUK
TjwqkCQCag7GqfX5ncQKBYjfuWSL2ohhClTWmOPSJMBBJMVKa3gClsUUn0ML+tuu9ncB/2p01D5U
Y2nhmwYWQYB7BHbyLrCn2+gNCA8z2ncja5dsHupPczSoN4mKimtJMFk2pujpXvJiuArkp1XfeDCQ
ZTiqrnjon1j1pc1gRFUNA+2KAGFrlL8v+7BGUg6N97OAaisSnOFznj4zTgBZnO+L92mEcvhzGk3F
EMKIio0C/kurTE0dYi9WfopPRH6m9JfFIs5kQn8Ua2Y3nf9qiJTz56a0CZsOJF+kVRdkteZ0QHUF
NTs0gDLh7GRXfBsqOjEkkcdbW6WR04Goz0lMOvLJrpHwROzd8Zi7rKLnlpOUNElBjykvQYOVikTQ
+LdURYm2gD4ZwfgvRCeFyxmgrk3HtTZC+ZC+z/WmrWCkg3ZyMppabPZAy0DVpFFNUKUBwAc+OP5V
Zl07W2cB1BOGDOFqDWko6ui1UlI0DRhava5UfLV/NYbeiqP3zmAx6m5CdFaWaKJPrdaSIY0HsjdI
lYNws+kvgmDdz6+gDkKtAxK9xVvtQt3gbUTYwPqAzVTu+gOohYx0g68W8gGtM9kh1BtROh92hOeg
dXE/EAjJE2H/Z/dXbt2Ba8vU6oZp9v9Iu44ly5Ej+StrvIMLIIEEsLbkAeqp0qrFBVZdUw2tNb5+
Pd8Mu9DZmJdjsweSM6yuDqSKjIzwcJ+yosAk50Vkh3JnR1PizRVxCHr59er9sg/Y3rA/lpQnD8hC
Q86qDtZmCtbJBt2ckQjaITLBeZmAKqlSBDDRQrS9Ll/NXiQMu+Us11PGeRJl0BalSrFYinW7RDcQ
Fgf5wv7yRG3aQMxhImOHhlSFu1SrxNSVqR9Zb2NzrIbhKayqPVTQdpfNbCYvIET5ww53obJsIXCM
GMvk9y8ssS4f0Pt6jQSke9mSaEDcYTa7FF3TFI69CmZ7GBO71V6S8vWykc21B+4UT09om4GRFm55
9dqdZp00moFZS2MwwgIn8TJqwjzyVryD+fphhAvsoQmXV5B7xR4+gv0T/YVI/KNCnx3FPPTbfmFl
i98GioYUdY4BJQclciEJckyv47OKBEg+7OAE0ga/cawDKA1FO2Mr1FoPk9sZlWWQSl0wzPBl8Qfg
o6BuCEYZMFidazxCNcnNksraILdDqJG0k8UuM+aEkYzUUIaEtjNaY1HcNlAAFSJcN7GDK5N8BS2t
ydhFEjtlb8utdlTcPrXTk4JmTcbaqAMjHp26l/CLtft9zMKgRLBheQwqOOdqvOJw/HLQ+bevE6Fe
BkKu9BNEHR0V/CpZfdVq14uko42xc/Agsq0oFYRGqmCpeYRqmqiFahU4m6PTlbb5tfHLb9Xn5TPD
MiS+8VDvxgd0HPrAURpukoNJq4bwgSiYEX4G+8zV6UVbRAIkCDYAgvsUsMm7+EE7hjcQQACOrdtn
oDO6G7EX+kfgye6t3bSTr8Sw4E0ijfWm4C6QMYuA0svxGUxYWXkaKcKdfDc46lt2M7vmvrrJ0OIZ
frvsurb94w+vwnfBdPOg6r2EfsusuG0KX5ngIRcRh+ZWWLoeGue6lijIDIvt9/k4XfW7Yd/71Y22
F/kO0Vg4r1UGEm5I1q1a1E9h8r2abxNgty7Pl+jkcO4pVyorriqcnAjF3Ua5VjLBgmxm3NaTxfmj
TIFoeRjjVLRec6U6mK7TG7XLJ1BOuaIZ245Afzh6YOt/3vt6bLRdy7yttksfrDfU8/tXyMjg0KkH
lJVvhsaWwTceHbWTco0oTQT1uTydv5QHM2LUcrNgOqVMts3ymtSCNAERWeACTaOP1b49cya8DGeq
pD51ZcCVRwaukU2gW2p3dOMvyUPtj3tpH11Xz8V9icIGCGR8yFReF8/ySdtD2gMLIApPNsE/H6uN
iOjnBRghZhx1BY5G4xIfQh7H8jVebIaYh+QNMLSZrTOxFfq5tsDhA4jFvj3FnVPKtkhC+vIhNXkg
K66krIxifIm2Y1yew370o33uCzu8L8cxJt/5amkgPEknbDn5yIhc2mfJeZt900/uRbt7E160nlzO
74xVDHzjCFPUao8VuZvQ+ZOMrTtLfplDbbx6y9q7yETZX67dy35CaJtzRrkWytaSYDqTKybhtqBV
n/FzZQ9iadfN4sd6nJxTUqrBSkNoRaIXAWSkkKdDntT8YqDjKf4ynjVh/p+XJvgBft63KQBIGplh
soNMo925xQFMefVJ2zEcF63R/Cp5gxPcGvfW6OLN/jt1Y/EsOkCCUBU8oz9/SJhLSpEzD6bbrBsK
JCZfpQf1DhQwR9n/XQcrYOAgd5YF8YsgcjT5KmUsjQO4n7HEgw/HqXnhsbOV+w7iNB1yE/0n0QkV
uLLzzbEKVBIrz3OtxZz39WuxTM4sVNveTH18XAd8+TFbFk2HvjrSYPHkmXCEM7jZlc+Berh8OjYL
vKsdy1chJ0rb1GJDYbAQ4xviXwM8xU7mW97oJw/twdgtXvcd9Z8jGknGTyl8s0iqRrh+3LOtUiiy
guymhcQ2EF3ljrH2dZ7iMKkBxtRyedDnxzOfnVsPmnNHoSoFusw83+B3h8G0lxhA2sQHSUrlDJ7u
JB64+25rxR73hAjiFkFY8QvHKcRz+1ZhL3sm7dU+QOTRAbg0RbGy242fRCQRIvd3PrarvSrTTM8B
NgJTSeSgNrQ3kC03bfqZ3WAigAIVHQzOGYVdR9KUBWVBa7oB7a/nWbIlUtyWTXUqIFwLSOQT+tGe
5T45DF3nQ01411n6Uc6BlS7p3opMT7fKr0sNmbVmsFU6n3QtdE0KArsEbdJjcNWVdCe3k5M2CwS8
KXq8htkLEtDtk+66ifNvEbGcTAVPrtQemr4EVzMQVoP8GQDCXdfWvpGPu6Sgrl4VpwjMEn3R3/at
dlDz9KT1ASC/cJnEPFGtv5drLbanMLovM8Mlc+FKCtk3Xe5qvXFvWOaOxurOGLudSapvzRTdDSER
vMQFvuAcOq5WMKZtmxss/2pUt/PyTUs/tcnk6NMXwalgAdiFU3F+LK/sjADI0YY9v1rPeuueMlBD
IT1+je7LFzFcS7Qvz45pZY0kcZMXJo4BVG4A1En8CXSBi5PfdUIhE1FwfX54rmzFZJCURj7fkRq6
5CKnSfHA75D2R4Pp4OV3g1egN7Bt0UfbgsBTmGgQXY7n6HP1BYtZJP0oYW5ZboNpxoTg8Sl8xkg1
I3eU+qErHVVYFl7LLLy5tKqcb00bqZ0VNnZt1+dud0iP6hcYf2YCMpk9ePWBOFaFEojQsmg/8V42
1pTSrLHCQPE/ETdAS0R6gNyZ3exCoU8XeB6Vj/KsCkymDSa4VL42yX07tyK/zWK3SxPJxXYhVdum
Ysejca3bvkabZ/vKkPKmC1LPW/OtvFL97IaRLv7NGM9QdV2BqL3CZ80lLc10Up3X8Cy+V+9UYmed
rY0OmHdjp/OIk9j5I94jAJ94zZseoXsRPe+OMJJnz6BfZ+HjU9g6rDZyu9BYr3J8im43V+kDyxiz
fSQ1f5Fwc7v6ZH4Y5PZvnxu4qQcZCeo3xZfs+qjsS4ceBgd+G09xmXXWCpZ6O33xYZLbuEkA3aV0
gUm9Po6915VeUQhgWX+S6/qwwe3Xoo6jxdJwU8bfJz8td4bfRHb+nCUoNs0IW2O/TwDfV23tc/V9
cayjjlDIckUgb+H0crt6LmezbNiLhT02u6v5OLg6ogTyQB/JsT0s0JUS7qHts/oxdi5KqGIUJLRs
+T3PFztGiYLbH+coc1JIdNxlgPSJwLR/ktf7YZZvBqEhba3WOm9dPM4eQJRqk9OAWwcNbxAKU+3h
XUwYu+1+P4xyhT0wJqTlyDJuYdB7kTnbrQLyv7l3VAOp3KARbN0/iS4/7DGnvDqfuWFMUt/OTDfT
CXaMjE+7gw68Tz8zagHRUv7Jzfphjsua6KAfoxOqOYgZJrdvbXrEI746UAc40U/oRMcjIntF+GV+
TvbNM6QyRCirzfm1NAVQQ40C2M7tpaSOxjI0QNUupZWXtgAZJg+Sfpdn32vTEL0bNp3fhzG+XFA1
UwrxGhDSp7Nt5l69eBCY3rGb1FRsmTiS7g9ifPGmO1pZ5bZQbQ2pBZoY5nIHt3wIZ9fIfXQV7ZVd
e1WRnT7Zw0Ml1BDfvO9WZrmdlClqEWQNZrZIVX/WewcHyB2N56K8NWNiJ5Xo9bDti1YWuc0kF6AI
nxIMtBsKcDjGvWMiF++FtYZdHCbX4AjsbCnLnKmWnDpWUruIzZMUhp+tJX1aggCR+pIIswui+eeu
PHQFGuPIPssEptxlaZXmNj4OJ8sh9707vCwv4pB1M+a3DJ2CY0+WVZ6+txvMeS5MgFXkZQ+Qn50u
FcS9IVFb0P3lsF9kibsAQppqAW1hSSMW+mTHqnOiUnMlcwb9rGWkAge12clFViPjDmzQzgghmFpQ
clUDH9zfSCflVruvX6zQJY+tl97ofurliKnQ1WXGzwZSVuAQQEUoOr/MQ1cEC91e3x9zzd8LQWct
Vct0vfLuW6NDgK93lEQAXBPMMq/AN0ZFFiUtbNSVcQPVUnCWxpFh63Q8qYZIFWo7n/Ixxzzprj5W
FSVsjpfb4qC+AGjlMNl0AxmAcwZOxLq77YQ/ZpA7uFDpCJZYhr0Ot3chf1NIakc5lCz6T/X8dnm/
bgUPIHfQCLqfgQ3iSW5HqYgkVYZbGubU8KW0Nu08lWLBNt1MEa3NcMciK8OoNUcmK3EIdpEzRHZ8
NB5KsCZq9ug2dvpWoOFBAhrK/RvjY3guQ0agb6jc+TCGQe6qGAIP2RD3+2UITMDkhGJ6m7OoaKDa
hKyyKvOz2GmJEZasQpdPgaPni9vPsaDgs/nm1aC4YJgWJbLGc9YGRtk0SoaVYoKeeCogqZhfqx5j
qEmd3gUxDkV/vA7GSeHbk00S/0pZm+Yi+GYy0T2fQKOEZTWBmYBAawTeE1EJZXMWgc/RZbDGG2B9
+znY6sJm1K0ZpPGRdEu62E4sYTy3dQtrKxPcLRwYkMmQa5gAACDdm9RlGifoXt5Zr8UM9JSjvdXg
/0qgnSkO7zZv5LV17mAXUqTGHWPF1+0zYtOOelvKbRRz2wIHgdXBoPbWu20pAB2KZpb9fBXGtrqZ
lIYJw2GWovemsctFRMezWaxZD47dC2sbHdJ5KiRNsD9ZD3PmgimKJI7823JUnGSPRqanSBQwb8bn
a6PczhysNjZq0HGBkJ+1IIAC8p25FNlHAupWmPzd3D0QJdRN4MhUwpf4DFq2RVDjlTk6tYn0b+Em
NaRdfB2lEeIsKVIxxa4+ZdfVV/EzenuCV9a5sWryAlKTCdYZcJQ98eh435xGX9rpTqycG7N70cbZ
nuCVUe5hXecdFPAYOks+xvu+8gfoM123LhPCSlI3rFzRPtoKHzSDMJYBjV1L3BkJDXPS2xrPyjFT
B1vTsj3tQQZEhSpfm05tZYg7E32vIKkNdOb5HcDg09DBBAsFSn6K130K78sS2UzZZ0TCWuUFyuuQ
eJfvpu3JBThBpRqUln6RYNUDeEFJxstdN6fHnoL6Yuob2Y+swHSrBhFcNtHjYqSjQwMFjM2lHxJQ
oNDiXfAhm5P+8SH8S0yyAkOJC3yIVjlheZpiu35od4Fbu8VrKh1rvK/93C12okhnM4kAFvb/zAAP
2JprraNGqf6eL5EXu74vHnGr3SWf0ivFUbxhFyDNadqd5gqGvOUSdexdHc8BSiHH97O7qirShYWE
5WeZmvxeAYsfxJUehxdWJAu8cq8+CCxuBa0gm0csoqi6ifaOny1CTNgY2xIWE3BmENf6ZnxLblMg
oRjN/fhIMdDHUYhE2Qom11a5G2+eIet7LmgbCA0MPbPNqrWX8R0Bxj7W9oIxiqxxpzfNZ6nJeuRL
osPghg8pTB1qR/kUX8+39BEXHOzvs3vpy/JFYHlzPVezyx3n2ayUQCfYwtLeAGMgZb3KUObe5Ydk
r52aa8sVaqVtmoSnAvk4Oj3wXz8vKKGQZzFjGa+Q7/mNBrWyGmpJjRfulu/jIfEsMeeCwCIPCqgn
yYwzWWFXQHMFYEL8wPSSKtlWboqX+Sp8+wv4PQY04IM//WOUPBqgH7KI9AmOKFSoEf7FR/XO2Cm4
XkWX+eb5wDsE9BgGgdwGf9UYcR2FIaZTSxYvVOtdVpb7KongAYX8H5sTqekECwcPAGnMn5eu1yOI
T0/m784f6AqnnXekhAdYwIgElMNjNB+j57+zRTXTgK4e+nmhKPKz0SIeoUCdGWz1wofsrvDjY3CQ
D8o9u037T82zaEYJO26/rJ2uU8WwFKr/oryoyfPQNIOGbL9pXtXNWKDSMTVI57W4uHVp+W7p0kMT
a2DbrQF3yWf6rVDHFjKEQ+VZZZi6aa58lcP6ruis38DN/o5XzlWuW6eWLPZSzU5GzF2k1EgkRTnA
vtL8XCjS13SGslTTlKe21JH27z/HSftdL/QvRgg5u8vTurmUqzFyYVEn50jo1Rhjqpe4Kl716f7/
Z4Dbl1LcdWVsEoRAOSRZMnSFZpVgDFv3r74aA/88Npo+XEB5tkv6xo4tMK5mljNM8eHySDbNUGiC
QNBHA6if2/V5kIOZbqE4YXJ5bdHMMVviKs3iXTazmTDRV3a4Oyew5lpFkZ0BQiZXgYakeVd9Y+yt
7NWYXcu5LTAoGhh37eRBn894NmOJ7gvVZkzVuWM5YWwH+/AweBAM2Sfvolz5tlFoZOpAFsm/aJyp
FbEqY7SQFpqRwCg+tWjeGnTB5tvMnOgmEjMG1UHjxT/7Vch/glYAVuYje1YVfqZ6AbHRXWR8k7wG
/wyOpMQLJUcGV+jfillW1rnDlYChKCR1wG7VCXxfmT8D5PxF/hJUdgt4ae3P33TDA5lDL+pW2zzW
K8vcqatrZPXKGZahTu6X4450o+DQbQaf66nlTp0izUiIaxK72dCm1jtS7mPj7GqoWCqv025Z0DiP
fLmwILpZrVwb5i6CiDSlXBcwPL0Nrrkzj5ZfHlnB8r0xkRiTgGCilj1flS4EaKdr0Ofu+8IWN2xs
H9SPSf6F60HVydjO+BA5c5XPZ1kiqF/EVxNE7XymNCWSH9x6QVMZeThFR+D9iy7RCHGKsDbidFdI
2RdiRXuitH5DtZuoBjwpHMsrUlifL3sHkU1umduYJJKZJukumHp7gLhwIt+EBKoMQw93XoJ98emy
wa1AZj1IbnkHMnVBXcCgPD60OaQ+kLvtovd0CER+byvcXlni25vTeaYQ+IGl69rTjkyuE5yZ8RND
fqPAjf5KBe0+hg1I/9/pr4CHxwoSCz11GnOOq2xPNndFVuhI6FboU4WuiZ8Fj5YueqRvLt3KCud+
9IaETRrCikUipxuI03a3RnIcg/vWkAA7erm8cJsHcz0qzum0NIhmPYY95U11CKra9QIBXugzAels
HmrUW3eMnqEAKbE+uQOAGiDN+SwdintRLnTTOa0/hdu1KB8Vk7rgUzrUyJIvLaQt3Bld+buYCT7c
WO9V6YCoItv9LTjn2jK3fdWGVHlLkVPTQK3tUEz8mWsM5HjX4dF0R98kThnYrK3AFPLXsdCAj1hX
xvnWYRJOGlkMDBvqW8EOudl79Yv0nqu2imYNw+2+XF7xzZTs2h4XEml6o0RLDXuss7ypbPU18xkE
afAAdgRiQ47+Cn5t63JbW2WzsDo9cztIJdqEf39+gH4mtbvb0KNudEP95Lg8S3eiOghbtEvzykVI
rQRWnyH4I4Vf3HZ7BRJH8ulvblvDMAihBvL4nB1VaggUzrB5sG17p3iSbhVXfVb2gIcCMOeUgz2C
WhKiWKKYc3tKPwyzn6+mtFgaLbJULOToyE67OBPQrt6yTwF9Dn8zZo8l9aFeKNg+Ww8sinb6/wyX
c4O5UkcRNWE1OTSH+sh2D9Mrxwl9KHKI1ImWcSvmXNvjHGJapvkClUjAjxvoTku/IePhWEoomkyR
Gc4PJlYwRFrDVtE3cS5yL0HD4LR/q7zFkdAoWD0rgoruZi50PTLO30H8M4EKJWaSwTLMGv1h+W4B
xXRgl1By8kUTuVlOW9vjvFzONLYjZi80GLndYFe5A0RACg/XuqZtHbXSRpsoUp8R8kfiD9icYgZH
sAio0H+RNB/juQkBywb+sSoOMoRVFRmckZMoRFBFdjhXY0JBZOlyZsdNQa6V+Ih4sqf8IfeAlvXM
w7LTbxhSmHj6UXWbXfSVFU8qYap3szXijL/4Y8CcZ2hHPNIqGXKq2ZUFbM9gA5ZwTXVUa2rMNHB6
9WE+oKTgS3vpNwgrHFhzi6hDWDQbnJcwKzoRsrCNHc9u1j5gx9kzdJsFboFN6i/elmgUGSZUhZHd
/9kZDaMhTeYAPVNWCwP/BGs7m9C3Q5yzqLfoyt4e1Q9z/KVZQvAYAqNodiX0pcXjMAwO7Zi6lwe1
6WA/xqRzN2Ub0jIkjFOjyGLQHlX3elM+XzYhGge3Vxtj6jopxzjmGCCs9IniQqaZ4EUtGge3DyXT
zJEZwT5U42M9PEmJqCVFNApuj2VKmtLJxOLrQ3EAocwh1ZdbpdC9y5O1+XijyDyYioq8gHzOHKxu
PH0kdZtrAFKNhsOKGE1vZ6Axjp0k3cvugmejyGluNvivTXJOeoYYNMUpZvfC2NjYaN8Y+4/iIoBJ
S6fbNyiEjk/t1XScgC5iCoPCitH20foYNXe0oEEHfaIZgUykwG9btnzN2klDxZX9GRRZoiFvB4gf
s3yGbK5meVqifoobhqJD1dWU96yyHQFxUc37CXdhNKNclO2swr+8utu79Mcw+VRdGVEJ9WdcT5Wi
u0l7Nc8i2pXNt+NqYNxhm7RgSnMGyan13OmTCYjL2SvJQ6w9F924uzwc0Wble0aUXEV2f4K1JnQn
P9xHmdPuQPWrQo5j8aoKr1VR9ns7pFiNkDuIdRD1YRfh6iO3vZdCcsTwWFXxL/JtCDbm+SJeb5Qc
nsVi0FkmmEOu4uN8R8+Qjr8rJrc6iCoXB9JMDec5hrGu0q/SsroysuA6K1QBJ/62K/vYhVwcCNKt
PJbZIxT8PHaSPVg5+uYtURS9+TZZrRPnVczJbJbCgldhXozsQennRfu/sB9Eo+FcR6vPeVAoGM3k
q9+z2CvcaR/45dXwEu3RNf3Ksn2qaHBsJX4NBX5MIeH6eJtJSqJwwuCUMj4WRuxKseaYoW63UeFe
PmSC8RHuhk4WIycBe7gn0OhUHlryfRDx34pMcE4D6Kk/nudaPvppt9ykC54GXXa6PJLt7IcGihJD
Ze9knnkorJvZoASX9AhcTzOfWGOM5XTFydhpICkJPPlrdy9uL9jE2KA08sMud66ykBZKo5xdRnAf
M13X1hkSFHVZ82z1NdvJn4SciJuuHtVAUDITvEh4xMtAVbmX2GNrKG/H7CVphejLTde0ssA5wlSv
0pGkiEh+3Jmhl//nzhQftM1NsjLHfr7yhMCP0twcMCAplx2j/x4132tltgVbZPP+WlnhlqqSdN3I
W1hhIciZ/vCdfCKmzZoQ2bOR4LmPhp9itxjeZdOi8XFecezmOFLYka7IfEXG4EAkekBXqQDxeQ4t
fnEdGopLDBykKHwMMGoLpVTCsiXEKa7KU5Da+QvxzRcKBQngRjpP+2zcd5ndgtLpTPQoei4xz3vp
C7jjnspqJksZ0F+aUrl1bthtsw/j0rbkkwHmqqn6O71idDVkLjhXgHGL1BovgDBrT0uivNRB6naZ
kKp2OzZYGeKORKvKWpU2OOjWnkm/xsflgdqKA3Q8pF+FQeT2AfxYSe5ExFakahXj4srA7+uD8ZF8
Q6eUSxBDf0c4Imwk2rxRV6Pjz0bdxLUVYeewG5VpsTYe064URljbJ+FjXNxJkBqjKUMLsygBWDSa
pp0ksyOZlZtO+yT8pkl42St3aQ03YGp2i4d21T91dHJURVh0Fn0LF0WklaTSYDhfGTPoUCOnemRF
YHoboJcy8WLgfyT/siP4k2vqY/xcRIE6e0eg3MOSK82V7LVIlUcjqA/YhE9emKGKxogBRPO+fWP8
MMvHFHKijeYcYzupmmYn6l7JPwkGJrLAhRJSq6sW6ELP4Xp2kD1DdlnbQ7wrQKTpgcdtdsRvLcEK
Es7bTKSU6ACRtF3Wy55avibq7EdE3gvGtgVoWvmYM2hmdT2FbWRVFnOrDM1e+IwQaHTRRSjEs4uc
zJnDaWVpahctVVgayLg9A0yPzf7N2M0uNKR2pShk2kxFf5x5wvkYKQKtQhliyVgCNd4zCihnASga
Xi2AV0uOBhV03f5JtPSxDzk3oxQtesxkjE86QeMNZIZnHvPq27KbAKPKFrQT/x1iLYZkUvEfYv0i
BKZlGXraAuyRKK9QDVTs1hBF7JvO88MED4Zt6jHq5wgmJL21zRRXAuQH9cMI6sQGuehxATAV/3t5
V26nR1dWuROnQJymjUGozATqYps+kzf1vmcNkYwZnoCM2Il7UMR3ALNU97Sw8wpoc+sgSiWeO/t/
ufJX38EdQosYudZESPPR5Xr0Fhecaa5yo90FX/pnoP9s1KlATb43H7+gSx6Y4Pfsng42SgIQor08
Jdupl9WncMFA2ZdzJmeYEoiZQwsCzGENqKaejIfGy9GrzmiSIQ2R/h0qvNUWs7jQIMvKOUmZ2YRK
TlT8psqPlwe26edW4+JOaiMtSISoOKk91V6brt/1i3LTxVRwO4nMcKdzMLUq1HuMo9RDNzKOiqU7
XfByeSybEMP1bPEhwFCrTTbAyqyYvW1O5WTH2rjruxAZfqXtoNgtXxndcpCKZt+GklfVxO0642kw
UFxPym5vkvwpa+THvKp9lN8PKCJ8A1LyqzqGz3NHiWPkxS0g9HuDqnZtjNdJtuzKLPdzS7s3u+RU
ltk1qOy/UaM9XB7d9hTqKmjcdQP8t/zgjMqUwgyQ7SCY3b4+lGrtNCJ1brYOv564DyNc4KLS0Sp1
1khfNYMzmIldgUBkICx/nAu2xPaNpH/Y4gIWXar0aQhwurOr6gDUEXjiwVryAvyaK6bb3QwiPozx
naBJX2W4/WBMG1OvMsGAUwjyU2z+L0wd3wc6l0VZmAQWKrBSV4CmtsE3C9Ae2j+287fLe0E0Gs4x
1jSjXa9imeb2Kst0G+K7gjtA2b55fqwO5RwekWSSqYzFIs/syTV8o9/F4LrbKyccG0/+sjROelA8
CnhYYS+v4pf7dpp2tWSc79OmopiNGV/AIHHVb4zTlOn8IoAGnYMYCSe0x7nCUZqDKB8wqQnqcA4o
/hhLsXUT7I3ZASkutAuEMnqCM005t5gUUzwnPYbImqONx2A37qronDUY3cJ0VbtyxEdhkxgcah7/
8SSU8ySTllYxHWE1ObQ3yp5VEBhTkXYSsdv8ya35YYlzJ920oB9Ox+NAh6iZNjszUKNQ205sEy22
XoteEx3L+VX0JhFNK+dZoIyS9SrFAI0x+F6T4E4KB6/ps93lUygwwyMWG62d+4wxZCRZeJ115Dku
DbeXRfUKNkkXHMsvmlTI1VFcnnj/qKVLAg3AFcvpQa0io0Fak/q7ORNKo4hscg5Gj5s6nZnNFli+
LAYxAkjCC7v/wnTS0Zfltrfzab7CoRAmKAS+jdcrkTUThEjsTFQwGMkPaSIKqv/k5jGpZSiQ1vhF
/zSmEi1y/XzsFHTnMB7s5X6A/PO8z5zs8+Vdsn2lfhjjzjgQ+2E6MvJMEL3dtHl1PZnzqYfqhGrV
gitoe+o+THEH25KjqJYybEg5o++tlD4m1R/vrP9+m/4nfC/vft937b//F//+VlZzE4dRx/3rv2+r
9+Kxa97fu+vX6n/Zr/74oz//4r+v47embMvvHf+nfvol/P1/2Hdfu9ef/sUrurib7/v3Zn54b/us
OxvAl7I/+Vd/+F/v57/laa7e//WPt7IvOva3ITdY/OOPHx1++9c/FIJD8N/rv/+PH9685vi9q9ey
/eWPv7+2HX5TNv5JGRqB6LpGTQN+Ynz//QfyP6HwYELiRIGCksxyNkXZdNG//qGq/0SvD9Kp6PpB
NlVmkX1b9uxHCvmnBakegHEMMPcqhm7+4z9f9dP6fKzXfxV9flfGRdfit9EC9pMDkVRGBmCyb8P/
v3ryp1FYjE0vZYd6KQpHtsrpiYZ9WoEEWqm/hp2a3QydmrwhzYmsIzjsrokqaeBELpZ6OCzdlOPp
bBj67PRzOH2NSxnNmJValO9JUprwP2aZEqcu1OgwLYvuorqkHeJeW1pbg7T8UzVnyjON43JGSwIB
3I6ktTrbYQ5ZEqcJy+xmUhvjk1w14xEUE9QlVjbc1EkNqj5tGV+oTtIIDHYWa0ShevdoNmb4BM4c
etXEtPdqqqIjU26C9A0Y59CX+7nK9qEyqt8lgyBYL4xZvu6bULrJpNx8WCadWvCenf5ClwQY/rCq
2xdtjkABofeV9kgi9OjuytRAR0MVm8MjAM0GklqdAQnHtGivErMm9ySwQEhkJpq8p/lkXclkMj/N
5jhZdmTCtdhjEkh3NFH6x4y08QuAVPVXhJ3jKbPq9jTMtXHqidECSmbo42NBilZ3+rgGhDfIR8my
FzOMPaAyqYf5UGt7ypfoOsYT9BtJMWRvpE2HOFa2MicBOtbX6xlw63SYbwdTyR+MYAGxoy5XPpj/
yxupt8CrH9YFmqRUOo12UFTK53hq1IcSrDwvpGhK0MFIkEeep6F6Xkxpes+atjxFmhx5Q6UmThop
1TEf89GW0lTuvTaQW0fRR+tWD6CZ6NR9WD1kVaFdaXqe75s8ahzE29p1UVaJryVdd29ldemaWa7t
SGUsJwKtyqs47xXQbuYaGZBRKKyHplXLm05DRi8H9xS6dHIZcA5pxBazO5AD+708TLt27E3Q6Msk
P1aZBcoJNEJdRZVU+3WmZV4tEfUunNq2spNmAIVSSivr0I+ptqPBpL3E9Rzelb0afyW91t2gu2O4
GfQ6aG0k4qJDWkuBZxUJXoTm1Ckvapenv2Fx1MKmc6J5czJNEJGuabAPlDLz+sKsZttQUdPyCZno
nVbG40nPLcNpaR69gR2mbO2xjIMrw+iBNjAyBdwcWfEVvW6ozdMsdw3Jih2wAoc3larE7myZkArK
0BkIltRIAv9f0wf+UuvRoQOD6XcZb8T3epmXQ2RYSW/rFgQkrDzTbmicLd4CfT3f0uIyskcaJ6cM
rDxHazbzg1ahN8nRQr0M3bKdJ2e0dGwIolfuvMTj1zleoA5WKWhTIob1G7rEpUeSB/VTP0Qg9WkG
+XlS9OFllKT4mI7Z8h7FPYAoyTKOHgEN+Ekq8cyeVYmcElPRHqS5kl/NcgD1UCjLrZshrvAzrNpx
TI1kn+qZcgtep8Jdgja76booPo0IqQzEiGM4Qg/djJ6hlZDv57ga9p2usrYJfWwhLDZl0Wwr1hyZ
dqkUoJfvRuNandvxeka3h0PUNrk1Zj05GBZUz4yhmakdj1b1Wup5kzl6anZ3yaSCm7en0eDS0Gz3
cxS3d2OUpq/4cf2pB/vNjiGLn/O5a7zG6GQnz2ok34Ipzjy5MZXdLGPBwLZOb1VSaF4VmsnntMyj
L2pqJvs2GfF+avIsuxrwLvSSWUGvUp4op1npZD9PzdTFlw17qhvtrQnJwhsFauwO2NfCkzpOdQYm
uZpeLWoyvs/INuaPQaEaB5KT5akFAvduiUm0q4clvIaYnVG50TiBogBO1C6Kqv86tZTcGBWtdduU
jenOMiV6gsBO6kB4ERh2Esx3vdrA4QWkQW/G2EbR4qIltd11/8fcl+1GjmPb/sr9gGZDpChRerwa
YnKEZ6edfhFsZyapkZpF8uvPiurGrQG3u9FvByhkZRXsGCSR3HvtNdAWbaXAg7/zI61c4i9lfPRc
ND6KmHWZ8Oyww1uifefUf+3YtJ6mXoi9Xsvyp9qG9X7qbfVS95VukmqGh1epVkce15bSd4fTrE91
MHaFzZsl9A7NpMMqjYNQANKPgbL120DfYwMxZzoPnTqG2Oju5tbhie+7of/ZTqTc1YYvtzyy87wv
tyG8qUI5nzmPmJ+YphofXGzGI9h89Kl3cjvUoCbeksBudz2T/LUA34MkvuHds0YxpJKlaM3BjrTb
BXXXpBqcK5WsIE18bqtEagPEkA8r4WsyCqySScs3THr0k8BgMjGGI7QZJNcDK5ro3VRrJZOmo/IC
TknwNeuI5QObEWnIyXChcgyKdGuwLfUYFX31vdqOHZlBTC88KIEKO++gTIIH0mq3g7JN/EJpAYNZ
oWYvB5k3eg5KGj0OTVwfkPDt78Crj89ApeHJPtfINg5rCabHgrikXg8aIKXQ8Y1WRuxLsalMAg75
MUgz7uIxKl8RHhjn6zAOT5Hj4qdmLuoTORXkpS2qOueeP340KjQ7BGRNWbDS7uxgi3HRV8XNtDF+
WpXZoqRuovAiV+tj++WB2GN0vH1Xft3khbOKJU3JvM9BRWuVYJctkYZRB/auaxm73YrRgKAKZvmt
1ZzvpFngVymjMQ1XKGCEkBnvA55XTtaHzfTqns6k+TnrWAwQ/jg4qIrBj5NOLFOYdMEq0nouMO0r
wVB6jlm/nmJv6S9qgrV0OA3qgUJ7fYq2kR0RJqDuRzawp5BrfBe8UdqzSQ3JHHCNYelQnVnsy6fZ
V3Tfe8oBIHDEvWI6sL5OWMSP/ibw1KKhR8DjAF/iB8lVACyojNS3qhvYifp6/CixRvZjNTubGt4W
KQX7us9Ex6ROq3H0q6wZCnYiigy3CjqJY0XUcq7rYrihEenuhjWM4RfqGf82iqWf9sG8DkkMcXQy
RLo9c2aKUwAC+4f2S3dEJzzhBNT+u+9LtoMp3PY2VCV8FFU7HltZIC+m30qZaIP4NvzkSmnKRrKc
FnasAf837gdQx0zeuGTudZUOVvC8XHHuVkSwFJxEmVJIF7/JthJfaqA1SN2+H90GRdWdBbE0J0a4
o9/VS5Aty2D6ZBu26VXxiJwHWNSBgAfOSVLIqUMeCKdrKkddZBpE05tiXtq9bRg5SLBjz1KHwde0
RKj7Ahyr94MZ2xuwaL0bnGzV93Jm9nm2MQqVaR2ik5YWnXkjgOE03GbETP5lo6s8jbIrfBxbrsOl
M7G4cXWncrBxCkg1YJx666CZO3tzOD5HSy2fmW3X4+yp5W0trD1uKBdecZZ1x8AFkJsOW01U4hek
AHVczAOyL0mPcMHJzBvGzQU/+HjUX1AxVd/auKl3PaVQVoPis92Pc4eJLenBPmQRgZNOE3V+UrY9
y4qez0NGLXBYNY6IRa2nd9UUa9ZU0jsHNXSoiW6XIpPKFHdhqNXr1Gr7OvjCPHtu9Z+DiJdH5tVF
nAx+Gap93PgfRbTWB8On1yHCVKUvYICGG5b1lZtACmeaPkdeje2295sdOo+PUk1tl/AI9cUsA7Ub
O96fHWwE/Yw5fz1MDV5ChXiSNubrCOK4rvtqLF0fhImaF1/XzV4zHl28qR04DA/r4qylF9353gKa
/1qYz8aQ8huCAlZ0FXqCGLLmljx4JKgu8xzEU4Ia2Zx5FaCmGZwIumQlZVUlbFjAwhI1ar1uHctd
KakHvwYPQdphrTqsXaEuOrTrvfZpce5XRAK0weJljdJX7XI0i2TothBCerWakwRacLsKrBPLzdLD
8gczABgw+cm2hWHabssk0o34+KttggcLZSm++YZCrOhUdexlLfOth0VBIWRzE3Zqva8qj95qXDxI
5CjeE6BER9PW9+23FaHVN6Xh5GwJVlm3WLgAA0vKMezWN34lm7yxLXtASGf9wby1e4pipMYlPp3N
rgsBLKAonkaSq5rSB64NDlwMKdJOt+ywVH7xzcD2fUzc0pCXcK63o1govZjYujfbifbDTQTHvHYB
/IhdgekHWfSQlNWKhylegg8Xz9shGGvyMFNifgQiqu5wqC0/oi0CoCYrfY6aydtHZJancITrcVq0
BZxhi2B933TRH9GvzM8rRd4kZc14j9ZL3BJHuzLBonB5i1p7H4wSSoRCmO6g1yBAlyfM1zYVwS9w
kdTDMlL9PM/V9mOhEB36MZHnnkQmHZWmH2GPdRy0Nn61Eot7unZTCTUaITSciF3BW3fnLRIKLALq
zpaHgWzvmTPTrpNCvaxSywf43MV7Fy36llay/uAB4SeEgPC7de47+B6xOou0cA8DjYavRXL+zaNW
vS+bhOipH6cVGD8qQ02Bao5xCL/sgcGyAsYT2E+xmaPKGrbEMJTeAOo7EG1gYbILrfGvIQpQ9Rl4
D91sSsz38A/DA4xrw28dJfQD/j1VKqNIfvVKeiAgTixMbRuRC+rH9VaBeFbvKNcIMgN1D3KzpY2z
wKs5CmrGvoZlFplRFEEHQjDvFHYShlKCkH1sw/UZu5OP5kHBb0oOzZm31TikAcYYv7ju1Q8nnQsz
D0/5CDtLHWWeNzbfRNjrWzvH3V2hmcgmWs0Wbq6omEzowp91YeY0cp4pMlhHoqcvN2GSuWPNXbEY
W+aemIobeDzBhJRK7Z2ZC3CRYxxI/YjjrCnLSKDzaudvEBWEN+uAD3lByzXBIqLpvcPWq25nfb+6
K9HE3msVFBAbtEtUJqNH+hxXa8wbMZcP2rQEcfM1umXtEfHL8gWVSd2ZE0OLcLJM6SOTfoTJraZY
ZYR9zqM/vyHSqMiHOggfC7iNZcJg08wCByc83fP1DmHswyH22HJypuQXXQoxJ6V1Pk+4pXzczfV1
8rgQjRrMeGDqa+d/bvWKlJWlC+MusSMRWTi37SmA8PuX4nIWt+tQwGqdifaAN0nIwKKDZkgJrI6t
t+ArCsS5vNvady3aIid3I8P+TlQAagOvFncn6n6oj56ZoktP6q1GdUVaPxkanz26btU32LKasx9F
LEqx7ZGjmW1rE2RSr/EdN96yi8vY/8aI5a+bJe7JC3qFBk6EL149bKcN4o8RJR1HwVwvg3wfnFf9
8tA0fJZ8mXGSoGNDg06uB0KvjuVAvDdCVftYTtaOaVT0/jeMEqfHqDYDxkatCqckcIQ+kU5M+B+z
vRKWmh7mdcPsr1EamqD+VQUWF07rqX9dodD/WZGO/1BAhdsEzIz6xyK1vet7N+9IPIxPTre2S6qu
Bp7B2xXZJKESXxCnk0sgug1q2jHEdmSFa74K7KY3amZq14/z9qqcxs3DcA2k5WW5rDhGfyKQvFhS
f/MUmIY8kF1atpvPQCXtjURfXi0tAJXQk6nyifseNqpFhVjL76rW88kMM0zXF9E9Niv6aRFSdDhM
9eocMrUidKxX5Wfk7JTGk5rPyGqMXgml/Y/KhjBaBXcVgYjdsqEfBIyWru0wLEkxwA55FxTjOiYG
g+vPGrgaUHmIal+WoQyQNVH3C3JTREC/zYtotpwZf/ixqBa7wSK3rU1sBANgNMWBf8L66MxeC5Qg
iSq8+NCi03mrPGIe29DTXdJooGIJm3rvASwUTKrWGVVTNUla7rhaordh8IqbuNAGqamYeKZj77Ww
jCF+GyZTw3SQbiX34KZgwhZrpqW/+rJuXrmbJaJgZA3B4VgW089QGBnhN/rhspkmuveXqaTYvtDy
/QCoZe81L7ZhR2gd4tQuWpiIebTu34sJkEoK1yDvxoUMuS168YaEl6ADZFK44iXqpH6vjESwW7eG
L7LASIEKIm4CWgNDGny1m0svhrPtELpbS7b6HPoTf4+aEcCpW1bzOjI+QIYP/7j7pjPqrhsJ+la0
VUXeDUVAE7r51XNjusJlm5IckR+SNiTjkenO8DOND/XKTLqE2/SjYBvZD6bseRo7yZAzMwY5NRt7
0dQRmOajRC9cX3+shYoOHMHu57ClsDSyCBh63qB72rN1VLeI7h7uUaI3Uyp736Sxbd1DT/n60BDN
dqXSA7ZitnQ7uAVZlbXTTB6DRruTqVpYSwkNx0gjapaEW13seL2KrA0mrU5djUCfcnL980Qg/Ek6
wq6trOiDMZuH1c+j2fVpM7P2GYhohJSDIfrVdIT8CkTp3RET1zLxCi3hEOPNP9oaWCka/jKDpXzx
Tmru7+PQzje9JOEeJov2PBabf8SBieMuipz4iIzq79s5LBLWLuQHYubQbXuLKhOYlpqjMiR4oovv
v7mSwGdTF+q7D9TlICWG4gUrv8K4tUfOhXsbxq7EPhcbigOCyzCd6tpeZrcVj0KH4fs2Er/KxdL6
p3UM1s+u9eJs7eiaYR7cp2g+MGGP4rkhCQMQkM9L1f2q4z44TJsPoxBl2Dt0YAbOoms0PJcxVnqg
egHnJFt4j0DS2swrNlknZb8ALN3qpj63jcdTGYgm7zvYXzs9NUnX9p/QTx4UBRbZRO1JARWRBImJ
yh2YAXiYjCyM99Jvuqfw+m39TcZlgrTMmScMRPAiqcQGg20+40RIYpiNoLhYdfRGzUx+cufIh1br
fCwYTuYZm5PG0xYW+9Zvwd7EFlOep8HCZoGOJvw+rniPJFrhqjOpGt7ZsuqjCxXF9EmoBvrWXT2b
KsBrRx8G+ueFRupoK8JgYatktYGwVAd5uziFlrwJitzxefNS4gHwTSq/HA404uLkbw4yAyBsV8P3
5ur45cl513PWvFUiHO8lJAlgmyPg9GK1gV1tEdGzHUJyhIGhOcou6vYwheugGovN/COoGULORsnK
qxcIA2WOuGvQU6PLHazeolMhLXnEZ+gPBfrIUxQu3Yt1zgNgMM95AVxoT+d+zUNG5vu66AmqMtkd
urEDVhhcWUNSbQ/YWGHUI8bmuEnu79qR+vniseE0IYDyAov96pVNU7egDp3jA5WdTv1pjp/7kiGh
z6G7lBaYDI7q9aPfNN0VKCQOVRuWfbIsKP0iIGsHWG8Uu9V03psNXJVjWjPlmERIiYKsKc+xtEvu
T3WRIL1mALq6Vsea1iQNBJ9AYqqW2xBVXIoiFc8db9pLNPXTIW6mONdClBdYVcOElzOcrWWhclP5
kJrPa93ui7WUp2Fj4V2jZ6xeMpMLIDzMglrf0nQSmiZ+aMbngXc+Ho0gkii320Cdmkqsu62k+iYe
Cv9J02WlqSPeumVRPHUfOOfbNcHIqg2yQsbTj1byOkTns5Q3UxwEmYEfEbD2WvBjZTHASqImKAd4
2hbiucE09U5rgZilLSA3YYg4zaweN9I/bHgyH/lSFiIdkQ3e7Gt0mqBLQSn6WZVTeDdAbP3WToFv
EmeK8B6ti85nU4jwENQjTORI6ZZvpSXLtyGy4bNFlaOTtZv4Y+HzwexwENZFFpVmfhN+NNFUBNPo
5Rzy/Rd/q6IToJw5zkQtyqOddCNxEntEZQYQ9BeqO+dSTueCZI3u7HWDJQUs4kLcgmFGxZwjbgOn
PLPB+ujiVTyoGMKARJBK3mpYWSBLzpawYzW8YfOBq97AJlY1soUxCsDKbC4sLHHrpiD0LIEdm6wA
j3NOPaYbYAReb7+M8kDDYAMcRxM76GFN8Iorqu5p6MwB08ICbLY6ljcw6yuCt3hW3i/YtEXx08YM
LKpx56qXabIlHLEVcRo1N2s29J0ApMsvHWyzO1A8qiTvqqj9WW7OH2+pdAiGn4GCb19dJztYNgYW
dcLWVOanZ/TYZEsMNDhvcCNH2HehPszi4oq8OoxyUZZoKr6MR+C+BTNDUuWDWbCFDNESHmRANbJb
NanR7XsqrJBi3bESRbTgXdL1VQlHQxb1Jz0TtBfSMXEa+EbufTeXu2ZSIQIfxmimn4We20evFurA
cBg/URn3l7WZ1zjvV+SHQQUCI0Z/9YP3sW+qH+6aP9dUbryPHOwEEukORayHIREyGtA1rTgCeeHP
Rxx3y6WEBRUK1nCpYLCNAwm5Ii1RbxOpYkzqO/5z46Db5ctMsK82gMJ4Elbr8FNu1whx0sa9SWI2
jCABg+K6toCqrRc0H5VbLcaAGBTcLkUc3egmmlMydM0vqBzmO+1Yf0H76/bKG8NjN2IN7XjBoJ4h
rn7DF+O570Y/2xzjd3KUwY3wquXVzXbcVcx5SKKKCDm1S1tjUGvwy0YvHzMGp1MiIgYFPlqaD6Cu
KLcx8Wh+LV7bftdRYe+WiELXSP3py84l0qj7EBKMutrUZcTMNlPhFj4swbLukGOGUm6G0zImoLxl
N+sG7W/L/OVpNqG/n3i0nFQfjmHCdVS+hazWmDkIoErUTnet2qKbgoVY6luNaRcmmxkfBNIGI9Jj
T6QG1E3MjEEmG08L2JzHSUmCMO5y3JV24eko7FAm26LtLavmJdvQvtlkiSqbqT4WNsN18R9rrOqn
VdAKr8uaFILAHs0vEtaGwdxL0Q+Hsu62b+gOIyD88+Qf6prIvGILe0fxH9/3rWJ7Sjp5iItpC1MM
HumcwhJsxXyceNeTbXJjBxKxH74ULrA6q725vcWxLO7C2qkxKaZqvp/hFLyeMUYGx1Vhl0lKWrCs
RbAw7BpFmDG58QvrKcl6DEjqxA8M/67bK24ozBJ8xV6Ei1bgjqMBn6ITfGMkGrt2QTx025qux50z
HPwU2lHsPrJZSf4bc+K/IpE86xb//JUX8icuyf6nvnIvpr/+0P9G8shVFfqvySP3H+OHXD7snwgk
11/5B4GEBPzvcG4MOaxRI3BFqADf6h8UEhKyv8MRGuI6lPn4I76S9f/JISE0/juLrpYecCgPEcQQ
gfnxTxIJYeCkeJBlw1Q2xp8Qmfw3LBJ8tD9w0K7eIXgp6Gx4ABaLD9LUn6kktsbsagtlnfuyeeow
okS56bF0Dqr/ZIf7H97pt5CZP5BW+o2UmMnhneJG3VWRRDdLg0e/iv6T9cZvEuTfeXUhrjWNObwy
PUZjD0a4f2FLFe00kHjyVd7ZJQjS2DcNSbcQ3PAcavbrDQVmjAapkB9RWYXIA2rLfssHi9Mnqwzc
bD5sjUITmEcfI7QPdQVGCEiAmbN2iTHA6Epk/SSy74Md/JmL5m40mOFjFEBLc0NWZ5sdJpoOU2Kj
aX8LnkCAPPpCrN6j12GQvZ8V7HJ2sTStl/grpuiJXPtpRBvqVH8g9dzRnS24HLGjrEycKWbc1a43
dRjmq+hgHh8Ap0BzhWXPgcX2dD4MkbTisLEVOxD1yNiCnnGdtvSznpYnNy1mSIdAmPocsdY6FGMy
NEdXjhZRX3bzeT4snpyOXUuaX3aDKX669agyMINg63JE4+hNPw0rI5szIEJ9VqG2EI8AsnuXsy0u
gWJLMo73YCVgjhVOIUphXXvj6jAr9aA8QeLgsHUnVWEse4lM36/ZDPIL+eygTyAQY1lm9zG+qjy4
VoR1srSh3z0OQIz4PUbbjiYSYo0fYad1uFvWFRmy/eqrPlVtZ/g5pAv6/2v5iVMFJxFNYW4nxK6r
22XOSFHz7YQqHJwfcALusQMfAMD3RS4wTfLSAQN+mTc9JwomjnFs96LvFworc8nCLBJ2ecYUg2Os
HymCsLuxKh/R0U5t0lgI1U8q2Ap9oiVEBXEj12GvpA+wKYrqeElHYN1V2oVRtb34LhzlC5ASTdMo
rIs5XRvIfXNZYGxyVTB45L2aInTfphLqVAQWzR58Sh15CPu+nx9J2drhxgPlwKXaHwAxC2c9WMA4
CUpXtwFdOnGhWn7TWNJ290FTxNsFjJlt3cmo1KAgF8si0F4y5Se4UfU3YMiwIERpN0I7OukBfpnL
OPwSjlP0Myv+dVjqdvaTyNVhmxsMQKvEApszmU91a3IREwIBkW79qzFaA7cP5kfDIWjgqw9z1yil
DfQGuhX+seqaEMlkuu70YQsZ+nrAPM2z85l7RrUXvq0glKwYA9pyTHhdjmBqjWZq99GE+g7rRUzI
uHUBfWtGFc5JUWJmmwd6ccFhLkLK0b7ocM5ZNEDjAE/p4RctC5+m1re1PFJUvTRvMQCu08hrHPqa
uhHec7zxmNzwOpLNQRvAKrd+3Xv0qeI9hrkYXk0238Z6CfHybmMpn4J5BItiKauTbYB3pPHqtExR
ILIMyHrhpXadHJgAoA1dWmF7efTGMiC7cB6bKYtRHYWwxDZe/7SN89pmBfW0OoIA3GL100iTlJgR
+XvhKLogCUSgbIYwzxk2NI5X5h7DmSssvs1tv58qNnRZp/kWz+lovFmLb5VAve7uG2+qrD17qLt4
9KubLEgfeRRwRO4JxaxdLh5HMhvSRVTIx+OifBZsA8Z1rLNZjIcdflnxsEx5BCNiOH56qFhQ6gYF
UgqF2coUD2V55/W4y8nKtXycu4LdT8zwDY0VnVVetzyqMvAMPNT2uM4uUYLqn10/xeXtsJbVfBvX
FWxa3LqRW+oc6myzmXo9j8zEETrT3HXNegyAwusjfKy3n7NlZYvhXMdoGiuD8OOFLB1I2mG/7lbh
b3U60LB8pktjYCjctAPqr7WyfIfuYMn7yWdv3dbXt3QMlkfiwagmqZa5vgmA7qu0LjzqpVFdYuk5
zp28LwFholKPm6J71URpuEbqtgTM6SHCNu+MGcob7gyMUOksIz/jK4cn17gaCVI8cWGPLGyB9rfD
iw0nPI71D9bq4dcIGA+3uBFWX8AY7fx7ivSgyd55kpLyJgpHO6TY2bBLh90aQGNJZpSG0QbkLFsG
+DbDRM73MEPxJoZ4u6qakYAAVQxiEZTxaZNPsVyb1M2rO3RBF79WcTV2iFlpe3tpS1fF8HIi7TPu
RXNsWmnCW7AN1fq0tsZ6uWt7jGaDmmDmBVQH87YomEqVdjNzfWZaFK4ItG1pAAPTFkngbdXFXUbR
rIYnWiwQ7zdN033IUcnz6Cm+D8Br+izifn2flIHROVosI6dkrJoaTBcGd/4Ex934LYaf7qUex2JK
FyXpkGFAIUFWx7hhBKuibSBeATEU5kweSpidcGUMZGwuXYwZb0XG3WpBhvA4reA8tC4wPZ5VUaNV
G4HW4OAJ7QF8UBYmVVAF7oMOSw9ga2N49ZbTqwVHudZAKKjge75EQu88BKPMeVvMW7hHUoO+HZeh
Zlm/qQke9oXA89GugQxhSo+nKNl4xIE8awFyrarGaYCXvQzArOe9ZccoKB1UbArky2RuTInFHk8h
RiNyW7dkLku/BCyMAWgO0BuUkiVenNn7oAsNSUMrAhILdsPLOOjthqpyrEC/Ldo+a6N4C/beAu/8
1Lm1GQ/lWiCFHV/YledNqWbIjdicB9KqACTlB2opD6s3xSCJGL058cCopfGxH9sN5I3WtRGmOW0c
d++d9npyAaWRLQM6FFK9oTvsgixYw8hc/mYJDwDRUlhJD6zCU1NWnqiyGc1Ud+5RBHtJAxOS7iOo
SKOSysNqzVB0rPXpbwVgSBv3bZWr0uu326Xq4ztMiWj12k3Myv3fasT9TbBrUXkVU2BU2zxKMCqV
LUiy4fP74AxU/pz+oZz/J+v6zyzrPxfIwPS8q3si4g044yi5/yKYQLLDADpeXOXg46Wb7ZeDaFn0
HftSnLTowRtAcZQ3N50GmMwG8G3WaxWCiRfGFaRPkWEuMNnhU/bvP9hfyunr54Jfh/AYeguBJ/wv
HHAOsjQlHPytWlh72y9ecN/W1OQYXv+nQLNrvfyHevofl4AhAQu5GTgioqum5A+VO8huvORVWefg
AXh3a+kwNQZ+dfF5j+IK/umpV6KF/+9byX+pMvhTN/lvVQv/G1vKALLrf91SXj6+PvT/efq/j3/q
Ka+/809RAmQEsOP2PST0UZ+LqyrgHy0lEgj/HsAsO4QswYPQ9toY/a5KgFrAQ6yf5yOPHDfz/zWU
ECxQL4wQTgQ33d8a0f+mn/yL2O53TcJfZIWA9qJ+iIf1Rqw8L+LbWvsv4EFsEojYdl8AddiKV2BC
283cnevY//6Ha/T/Wae/+Tb8/pD+/r5/WZ84UaaZTXoF/X7nllNDn7xN33byhWLE5mG0d4cy7aNA
msY1C3cS5iD0iXj5wh+H+dDgB7wGu6776XlVsjRdjnDAVIcwSQKbjUcHEet9VH8HRgt0/gYaCJDp
P//9Z0dn+qcV9vuHxw3748oS8bK2lVTrTV0ejfezCj6b8h3zBn6F/rrvgdkN/VdHfwlzu35R8Olk
5rZ7VP7gtt3G9n6Lx1Q0t+R7+Yn/us7HtTs4dqbsfJkRqdU+ifqljkFqbXcMU7Ai2WTaTTI3J/0+
/AIXK6twOB31YTp0lw4nclIlfOchc2Hc20ORBxmwsHzJTeYykgRnl2D4AlPXCA6QJK2yOu/uSPIp
ErA7c1gHqTPIlDadIVsoXgPQhgTbseYZMhSjDtVwLOj3sL9tmhdwNVo4fvgvNej4m5dvzWuMc7KG
eCLqmsQGWbOk04qychdJCJUz25zewf3UJyT+BeUd1JTDI4FsezqEgKAx29C7YPJ2RXELmiCsYRJo
P6DpqO3d0GRgDWEW0IzPeMMVcPJIMzqFaV/sqvHEh/OGaKX529CdanvwgwPtD6E6UH4A8WpY7iIJ
KG3vrUd//RFqmzEkUayHVmM6uquBYgf2UW1IBq+Q+pm0Bw9k8U+VLS8Tcp7rR+UuwaUJdrBT4nkD
Es/jtCH/LOlz06fzN8IvIbqd2WZ8vIuvlN0dPWnYIQC5HAxIW9+3MEzYlqwf/Mv7WvxkRiMpoFlA
uTFVJKEhKtEEDwx9NCItQKDsUTB+6eIu+uSq+d7t/4e78+qNG1vX9B8abjCHW5KVg1SSrHRDSLbF
nDN//Tx099nHKtdRTe+5mgEa7kYb0iIXV/jCG2omttY3An2A+/B5kJtlaUlPVH1s0T/WHlzjB/B7
DugtO+5L11OJf/nswgExCJo9aew5Y/gGL362QV8lmss80VIyXEGzI9IhYN3JWjF2WeYqjxN/WAtg
UKkLxC4cH3EpBd941PVtYz3W3bJcyktavhtlkWyTb9Za3mpLa6ktRbysdK4SdRW/Z1eNTf8nqtSZ
Mt6gS2nQmBb8hfvk1tuWW2ixN8pROyjb7Dgcs212kG7TazIpn1mW/97P55K80VChw0y+v8v2tJqO
1e1wn78G9/4KgsCxOqYv4322qA7m8aowy/804tndLI9GMvWB2WLILG69rf6IFdoquIkP+t680bbJ
Udzra/nJPCoPXx9afzsHXjhy1bP6GtWKVoIt0u6Um7J08FAlVKVrID1ZSFwNG32bPAy5HXQIiY1b
aVOu9cW0jNdsgW21bLf8v2XlKpt6m+2t78qSLO+2uSmW4S67DWHLJDRv1oF3aChFSLTuXHy0cZCW
bPJJOXZ8eeHTMAOvQ0tsdIzGKdNFgHI/It6JLR8s2qzvUub0p3BwE9m2WrtEVyFCnominz0ZTic6
+2O+PBn1aoiX7bjRGkd7LvbyyhfZc/umO4mVI5bLolmRcEn11j9a/c6Dkg/cjoIgKKOPEX4Tr/2I
rfz4MaSASdCZsPUPPXdob6Wr9CQe6P8BaDXfyrvyaO0e6pWS2mBXNXDYuRMfmnVNFxKc/HPl2+Pt
KNjeMhXsENIYQ24Y4AbYuWRbi6h0MGvUMC1zBcmho58mrtGsW39pyqsy3bblT4vTNy8+rOe4/p4U
Lw2Ar+zDF2FIrKGrDN/lQ78TXuYOcuRKqgv9X98W/roV7eqn+B4dlE34UWs2LMHqu/8+vfSG3UXu
INjp+3ArniBX/TJtjF87esKpW6GuTY8udVtYMB6531ok7/FsEiQWRP1htPb0PTwC11376/JRKU+W
Ot8juDrAfFnXu3FHX69/0u+oiZ6STfCgPKOfigg7IJVDcsjXFM3YRI37o3JkFztx17+xbpl9qed4
XFLlIBnsWCskYJy9wEcw2U0QxcrW2qFagJ1zpqV86kcbS7kFdQeI+HmJbH+xxzBqad2IH8Htzncj
e1YQ5kPZPcNHGEQnz+XCumkfdZw3Qlty0W5WF/2BS29jLLwlCNctr4iyBVJEY83id7m54RU+jTfS
0X+t41VjnXyFM/mR+q/tP2QBIHwU0UUQntm7+NPalXfFS/XCIij5BwoGFPDJreq1aTnqguWpLarU
1hz/A5n0bBF+A3IsCEuz24CIaB7A1TrBjVSOdv5NM2x+lF+gZw70JelOHO/NZKmcxFsTn8fsTjOX
yp24EU7VW3TUTuWzdBpvzL2A2n66UPYQVzACGt3GjtzJftAdf53fCc/GUtvPk4k2jeNtXxtkPGZ9
/hL/wWwZLOOD4RT2i+RQhn3Ql80qWIzrcvkyON+Hhbkc9/GPqObqat7C2+To3YOurxwYIBr+4rfx
tgRgx29DNWo7bbmzYKH3UEvfYgXJdFiqTlC6YKrqfiG9S4i7uOIipkUIZhQoVwEnkotfLGFpEF6A
J7hj3Q3cwTQlVaI527KtJZJbO3ab+iPCh/hZtGwjo5bSO0SKjpQBnEhwsq7vi4Puud24itmyrrDK
9+xE7Bz3abAoAgiGe20hHP1TKDzmr8ay2XfgTVonTd3+oy8d2IcjC18+CN2qVpbi4EDWGaylTIuy
duJXdeGv1a2yjIiW9I30JD0pa3XRbFRgR6uk3kB7PE6b9lge9W36KOym2/7UfZc1e0DFJnCq0mVH
1qMdsJLLWc0++k5vMj1RtKBKQokhgyFmQijchKKDMneIJpe1N+Md6XmPw/Nw0pR1hcZhcwtraqLG
DWWk0Shagu+/9cbjMC6Q0ZIW/bAtnrL7eOfvmn0dA4d9lKWXwni34lddeDKe/Sl+qUVjXf5VbqUc
atcP/vgBhTGLFtG35JQMzUOdJe9GBvTCd3LTlkn3eY51dBjwC3+3QCzp5mKkC44/BzpeP4Tn7qG7
tZ66BFsEGuyvuVzvDWupw5AQYplKicWHB0PxM/1pvhh38q14O96klE1a4j1ayt+bN/+luetO/nPZ
31JEX4l6ByaydAb4chIxobxoy3KdNI4XvvrJSsuoGxDmF9SCnDz8RrkziDdJ5oaEUNVdJvhOc2/+
bH6ouk3UHCKF0u3bY3Ojvuj3BDnt+Kwiw2k0FEAHeSPBohk5I8jwx7cwvOm6ld9tLHmd+Ev1Lv8R
ebsuW6OKUdybj2L3Htc/RmkjPKePzbN6EllxHeYPeU30tqX0Y73LrasAiWV+2OJ56hQIDHaPU7v0
8HEsbBq6oM3RN/Rcoxv2BaGwr/sHkDaKBe8RDhXFKErbTqlsgm9F0oFjVO3mSXWNg9a702hTwwBy
xQ1ThivduqPQnHk7BXi6tCyUm1ZYkRlVO6LnOrb1vbqOb8p7bzmzQB61wGkrKExOiuXKiDQ5bTOI
Q4R6i7G3i8gZCET9hdrtREyh0kWPnG73baJ0i5uQ+MLtxqt5e9W1Tt53/0dAUani1xbZ7Zi+gLPF
p3yZIOw4bjp1OfcxDJcos/dXogK4xlY4IBTMy0BLBvVKkwDSnLRmZ9QO5xzfNPqYu+238r45jay9
Yh1Ub4qyS7x9qr5b2CuRAGobuuLkdlL1Lawyp0hxb4U52DgJlTsaWoPj5a4mwdDYDcm7RItDl7me
IZFkuhPEjyk9LH34EXoPXJsGAQzQ5JvxkbPxBFK8ZtcLO6U9au0xPkGluoNtelM8K/lr8kyLL38K
7/MbBQQAFc7mkSJRvqnd4U56veVMwgau+Ba6IDeLkkwL6fJgYJutM1SNuJ38WY1nrF3VWpt9Q9sH
cHLvjhJU1mznS5Itdp0jbkZuvdW0iG8rgIbjenz385N8r1kL/CudgPSkzx7a+4DfBk7lSTqID+Ut
eLqCWiGFRgBNgUNyOZz678rIMQGw0S6hrCf0CZ3KAetBavA9X2j7qHXUJ+PBXNa3ieYg/+W5HmnC
bC/cvJqeHYrUcldWsTPUh6rYhSBiaZaki9aN63W0Tt3yHaOc5JvB7bxr77NT8lPIsaFjhQMVzonD
6Hm9hx/RfgBxTdXc1r8F+/jJOwJcptM0aI4E3iKypx/l09yk9Z2xmAMbWV5D7U+QL+D6DuxqKd7x
mU3RkUXnf4WjWUa5F3e70IvgvHMYia2ypi13Ep51R/0G55gbIP4J2oiunSQeo/og6HBotxXpUl0/
yoOrEeUse6Fzgi5bCCCCEIYpwM6rwotUvrVJsujb9AAtDXClbUnPfYVOZ/7xK/z+R0iL/7Py2PGt
C7OP/P8FrMUsZPFFYSwHzY3tx+e6GD/yX3Ux618Wrr4SJTCZKpdMxfSvuphp/MvQkeIAGPVvSY6/
62IaxS/K8KL+qyYGRoMf+htooUr/gpEMOkKxDFkCVWD8k7qYqs4F2UvZ0lzI/a16WmUt4I/QSw+j
osEfWdNCUiWVuC5su+EGmnZo+ncV8nl0lEotmT1rxkZJXXhwoTA6NfX5QuQEhJo9rTKzB8EUNbnf
/WyhX6jwqoGAg6bW0DXNCBImzH9zVwQU1BpoOqp+58i+oA2x001SKRMhlGZZoegKuA0akhdOM5hd
RAvgLY4rsbyLukEmzDGzXtM3nopNfOdkFkSPH/Qogfw6dEd6gWulleAr2HKLHbdGvbulgeDEY5TD
/5nKBpLUqk8Cn6hkGsQpIWkwzFhxFb1qCwLhqlUyal4j6AnIFpnarpXQokHo6pPnxzMCRVYoSDSC
7iHAqYl5pywnP9HIOMMo6NvOGTIaDrpdKEh0lHYtimJ5MGn9+d9ig6l4nQS5KLBZl5UkflR9dVRf
faPzpFtQi1p2Y45ybiVuKYsyJUrD0zTpJBX54D9YGRCV23DUtPEI5nAss0XsBVRV6IQEwvcYgN8P
cN8j6ihZBFkLtIWJ1I0RD+OqhRKb71VFTlAVg3EZ75S4N4lFdLOb4OsU5hSczHaqPBo2Zq9Gh2mg
C904KHpknpt2VlCVtgh5HWGYaQyT9zCEq70oqipGtKxLLS4pv57DlRocyAPyLEiyOHJilDCdQMT6
i6oIOfrbjuIi+lhNVKyjuCuqfZekWmpQV4wrQeS6zyL6hXWrgaV1vC5ry8b1WhCZkFIEmpSBO4mB
RwsY0PLIXSQJVt7Vdq4m8fCOtsqUEL/Xse9NNIPDWCCTkApNWRYA3rBzhsQbEMmNvINT9MoImU+H
aQWrSvWmI7/Emjg6+zwLDwjwFLV8HKWErgYAZORIIOj37JuFnpa9cR8JoLhzjmM1Efdt2IjCdxjk
tVe6Y6kIKSR6OSpL1Bqa0QcymGugAp/ArphlsOahu/AB5HIL8jNEwCCgIdUJXebykYqWxNoYFVhd
ZkSXR3T8wZRKn8SyqTy4+lUiSO+oGozZYw3gRgXkA2Tc+KBzaTSpLWaWB7AykcZ4U6c0ZO4rYPKk
fmaQDrIDHbt6FfUSlAiZYquSTddSPfiPkRlrzX5SAE5ioyl6dfigpuKIaFuuFj01C80CFQlee8iL
Db8rlJZAnAPpTjVhxW1M0UQQPgY2iy6PZSZthQf2pIRvFuSS6rHttYJ9WsAHHUFZVXXczttVEeJ3
xFJ0ARUIOTIKe9ZvSEvXH6NAgSmgE1FACNEj4z7hY5fLWLG0+OjXol/sQ1Vss5dAbiHD0LGV45+J
GBfmC32nApPIAJGa8TWr1JA+XBWLo7jTPLjgy6roBrp5olZTxRxYkuh8mDKCBbO0YTvYgsAJA3U4
TkLDgUsMgzcP4EQ/GE2myBQ+aHCfBPAOwTv4U8PcQVJXrMMAtKFcRGoFyCWPTGBEYESsGdUqCEHS
HXJMWYzd0KWB8D7UXV5DuQFQsiuNNAjWAbh/GBWeFqYrQYqULlxFPVS4fiPX2dCCR4GN+Q1ikFZB
2CJ9PyJ3E/SvSt8B5ZCUsaLYkYR1pexqoWlqR58bxC5upXp1DELfl1my9DMTO4/QZdHsaqwrUJ4Q
boX26PdxEB87UErj0SxioyfRkNu6EiE0SOKAgIikZm9joPTVvoQjldMLELOunT2X9EA7cGJF4lpo
tIQ0yMAsq3M8dIz7AsSqroZ7RFF7zRmAaun3AJNizmNP6MZ2OWT5pBO597UEzJu+Zx4cA2OgjV+r
xWBa2CupzXir9lVQHL1OF6dTXwtWT/lN6/X+UWY3Wi7Agbh0lWxU8ScFL9QvaYH2JlUzY7LQY7Yw
gLRVHMKGBUCDoDuVSglWy6UZDo2wT9MwhSATVLH1ISocUvuQXj4MmCSGVE64qbI4WlDMHdxhEXKY
eCwhWVPOMkfT/KnM7PCBpHOQ6FZMFFumyhDDhyrQdP+2hCfiH6Vg7KVt4KEFtVdEHeiwUkcdBshi
O4jbOhaL8oljUSNfSKu+XIRC7iNuUmSS+gEsGxYDN+yIxXtttep4KBEo+vCrLEZykIujORR6P9Y7
pFUi8X70QaM0dlCMQeoEllGgrJIYbS7hYCahME4HPvRv9YnLEXi9pQbPkT6UUu0YRU7MPJnyS5iK
H6DAk/cE9Ra1WAi9JGW3USPL5aLsoMs7cer7Iki+Evk+JxYK3GmBFTTdUuvU0HILZRLlmDn39eI9
DeusvvESuB4UO4W+CneB1+jTA/gIRHjqRAvSWwuuR7AXa10cuUjUOjKectBRya4XIq0FRTW2gqvL
UafsWk+OhecoUtskAhBYBtbzjMbG/YsAAMX7UGyUxo2tvmyeuigx6oVadRmSPIGfAp5GTkvKjHVX
yQI6zkGn5He08It8K45Z5t1wadfGHVjXYQYU6kEq3hv6JENzaC3k7rQpp8JTZqIyHryphtdkE/kB
KFSmBECpDVs7DsFDmEgYULjswRq+GoWmqy81YG3tNenDSdqB35mC5RD7RhraWUv8/5AXoDh2yJSY
4kMgx3K5gXdaCJbDmZAkL6gwtHTkcs+Qt3QQ5O47FNPCOhRlLfBl064nyBf5VbOQhpTdKLkEjs22
/FKXXmoYb9VL0oHnGztqN/BelzAk4YTZ8tgEWb2EpiMU6lKJhna6rfMcCrQb1aKU7BP+hV0hciRF
F86tfXnahTTmy8esUb3mNDSI5MBAbzvcKiy1TCFscjF4OsIhQyVaDRR0GG0amlOi7Ik2uzrN3ido
DhkmRKUsE4n0Ioog7TvBWKAgFBdbakde5sWVl6wmThBEKnIYjv3SC7NojJdpDW9EWoySnmXdppbT
cMbPTbFgNW7eGGqKeS9gd1FzkqiB/OUyhX3ICdXSo5Z2YlZk2kdECAF+VsijSTr981To/zPQuU6S
8EUi9Jb8CLufn1UL5x/5KxEyFNIduvmc+Zql/LdooQHg3JItA6CuJhsKhkf/hgcYMwRAsyyUogzF
ktF7+HcaJIj/AriuoWaoyThwzygd+Z8kQmcitYbK+CrD8yjyLGh5Lo3LoV0i2heKrmJOaFScsrp1
2xxFy9TpvHZBZZHAAuBou/xtji4gBH5B2f87AftrYEAzkinylrrx68F+S8SgvsI/6xrRbdVnxKcW
opjutUCzWd22GEY0XSBWsPkaM3SCmvoqzFhEHOn3o2bb+KvY2l55os9t//96IhX8v6gxxfOs/54a
ZqIoT+DCRJevY09yQ56lo7tDa5KQyOwFV041px6CbXr79chnrj9/jwygCUaCrhiSPLdLf5sLiKV1
AU1bdElRVrG8bVNjDZN0IY/5W9Kb3zzhw5Q0pKzUAznTIkMECgA8oEGovbL/bHAtjhTrxMIFAQwJ
2v36+T5rVP/1eCqwJg4NU1f0mf7w++MJitURdRELwpW0h3tFHNw0lA9iKbjxSG8VNZ2JetLXg15c
mZoowriADCGL2pm68ByKQSpn1HgWIaEF0HRUUMfbRH3OK05yq1vW2sryhmvt4kvr4LeBzzXMdQtI
XSd2olt0VO/ISsCDNjeJ8axrMF7Dlnt3OKKf+zBYweLrl55n8tOmMKV5kiWdeolMleSslwtML+lE
CH+gEhEwGCOnySmWT9CX8mtGNteGOlvtelPKZtQwVEULAnGxhRyPrlcJy0jqr3zKuaZy/lbsGfT6
zZl8Y5x9ya4QqTmEgegO+EjFiCIhyeEmSnLNm2TG53wxzi9cz2/byOxaxQo1HyNU1YeIToSuJWu4
pjs0F21fJk4FxZL5VE6pvauqdf/1x/tjm/DxJFmh1mRomq7/sp/+bXhNJWw3qoxtIq1MoNk62JYc
rKSvD25Gk41DlJqFuv561DOVZXbn2bBnsxt0XmJJUc7hAdyKFM6Y3NwmxbMrIJCNCGO9yG1qXE5B
Ttde2yzzMvljzhXCPJ3zQQGSyN//9tJ6pAi9pvBtPdpSAeoisrJuxuHYy8ICyPSi0LeekL2Z6Wv0
09eb9VhPK1OpUYvsllAL14LU7lA1ujInFz8FzFNL1wyE4c79XIDqiUXYsBLq+r1Dd7VJcMaF8l+X
dFLiaVsOG7y3W0rXIbDceG2p6rZFCWRKcqwz0tvO1A7QQUNplyrf/pNn4wYHt6/qyAWffS8rGH2/
A1brzl9KeUnzp6xPXWozK7nVnLAAkYCxiqFiqtXZrdo4aHY6Y96Ddu+WIaW+0fAX049Klq8cPjPF
7Y9vKVOV5aFkwo/zKxkJ48EwFa6hUTURRsT0yRhX3fToI5qWA2rJZWuvKSYSjv5dPo4HmkSotWbI
6VgR3aZUW48yKhyG+U3eoaFxM00J0uVfT9+lL6tAJaOuTLhqnK83s/SmPptS0aUWtDBqapxmt2ys
uc4GaoNZQmcDKOy1BfW5XPzXJlMJxkBtzszB82F1qhX+SKkLjqq1QW7uJkm9e4piC5zAnCrP0Czs
Fn4dbFsMSaRyOnY9j2F5j9G1tX1pAnSDmrqo6ZamnlvV6L3maRTRJnAWFYi4ejUXrKnK7sgDvofh
GyIFAuN+Pet/XsYcMjoERwltPgJSgs5P2zwVlZiCTjO5lKIQPrOVwnuwOFVTbkbP7wHfBLYkdMug
bm6uDH1pVRqiQRCgiJAJjfnT/HbCdPBipUiygFVMwXPXDrt6fJiiYGGOnC6GtekoQOj1RqcuPD+B
Ol41Jbr4BJJh6qYsz9Hy2VVZ6rHpGQGKM2YGoBbiN9pHK0EO7yDBbRAklYddJXW/3j++GS3h+coM
XFp8BshyQMEGgfIvT67fZiAJA1ryJuNPY7puNuMj9jtr1DghCBQLIx2O6BjfzA3IAR2MDmfgUABl
lVXXvsQfgRGLwNBmKfVfTNjzpacGZSdFWSS6quevlDbYUpleG5Owh6ByJ+Tevkb5ygrS/VD51+Zg
Biyf3zMcPrNNK56p8rkJRGGIvdYW3HICyoclNSEPjTq1c6lR7mK635ZXbWBhLmTDWwzSTtaLTTT8
TagGv+7/W5T/d/rBpb1nzPQD7hU6UedL0UQ6TcxyPgTs+kWfhovClLehn9BGGVcST2LKtpoNV468
z4D/v84eUkG6aGx3SD1zePXb5xczbejh801umdF5ICaVRQFEUgKfNdjC411eWW6XwjX4jBJpId9b
Qhf/03hBJAVyIigEoX7jhHCB1HRtNDsaIktNMB+6AE90bZVJ6z5DQVmz9rJvPQhxfqsU1x7lUkRn
aiZFZPT2yVLnIPa3V8+UoNZyS4Ieq+qOgQt1mN7WhXwwa/8uLeobsR+ObfwQt9l+9KLNlYm4tObo
QVoyFw5/imejS8kkIGejT246mG5AWVrR1Y2Zfp/y9FTKw3dfjfdeNQJWmvaiKbyNUfcutFe+/qWj
l61vkukrJtmQOT/lb3MQmVGLv4s6uDS3Iz11NQsJuTJ1oSXbtQzykFBTHIdVJl418Jhf8GzTfRr6
7Oit4masRyTi3UboFnNIC41oEegtAu+3aqoc0BTcdpl/CKVwWw3vRdM+NDB1i1A5VJF1r0pXqwYX
diBTIYuE2LBtOI8/T0Zsyhn6jPHfCdIQbWtUmasKBXw+E3X3e/o+B93ytwY4ki6sN5MRr2tVWHpj
TDWxXalTdMoknq0jt++vBuMXjkjVpPfL3uExdf3s+SIh6iBL83x12S/nXkPbJC4LiZJs8KH7C727
DaHHee3VS+LiyCZDwhuBi3RuEOqPiu+jncRirYI7PQa833hLSah38ahvDQs+ANjcj6Gqv3+9Sy5F
jTMTi8+iGiLuF2evLAehHqq/ZH9TsjtEoegyLPuiX/ronQ4R5rpadNK4v7UyciiKO353U4/9wlej
dSjOSfxHUfZHQW6ojAp3ympq6amTFnz9nJfyJI06HJsZFQCL//q8dOickPG2mLqlKINW1WRnwBfF
WfpcjF/iCYfeymBwaXzo68xRjdaRh2vr98LyhbRlyKYsmfJ8lX5+hqlGdDFRCaMalfkQ0/UQh6cu
w+JgbNfmCOkYSerMDK+FrxciGG3eM7y2qKJddraRpYRmUaETNJZhsJIDfSm+1RKOQxYFdV11GgWm
PxXjCayTBYFsyK5GcRfOUkpqc/iImixXy9mbK3WNWm1QsElRcijbZN2n8ckqhX3SJ+ux38nQHFhc
dqUr64w8YxzCO8Fvrxzp8sXHQNueSizOCqZ6dqTL+SQFlqnNegsYNJRAyiTIABJozS7QBgRVx29G
KdodCOY48t9qxXcSw7ClotuZUvSKrtxKqlv6LKVbQFUXrR9C1oi2LAOXGkcLsacrSZl04Taey70S
pWKKpdDGPi8ZjeIsIpsiywVRdOja+1rTFlqDQGXR6z90JPaE6VsEG8oegtCypQSlg2nmAO8iBT8W
3bmyjS7cCZokoYJiUaciCTl7nkiLw16CW+9KWef01YjYUnqTxLFsd1KJAq1QougBASJTDqk1QY0e
stdgHF09IXtN1EOT+dSB6v9khbO6cEBgioiVzj5sH5WkjL5PaIa4gC2r6MyFaryeTPDPAhFLya5v
eMjJL04ZAEMTaXtfTD+uzM6lrzVz/UiWuAW08xpQnIv9WKLE4AZlui6VdG8qxa2RWQ/4VC+T+2gC
ZjcJGKFgkBHF5n1UT3srVjb0p54HOBxfP84cqZ3d35pMYZ/cAVSTen4bIYbgyVbM7WOEFU45HX0i
80fQGGCQYF5z3JS5+P2fD4lCDukK803QcnYbNDWyBLE8jW6vUizHQ3qu2mK3wyZbAVNxeKJrn/5C
kKhhC0WZB01dzpj5738LkCq8MxW0t9Cdl4znIMC0YdDWfhOs6oI83a9uvFI4+RIQn57Zr03/2had
l/z5NCNpiGaeCdGTdsbnByjRHZGaigfAGxkcR+w/DSUY0jlbjoW9ocVrVUcmWUVLTBWoCeL+CrIT
d5nT8PL17F+6X2gLmSgSUXD9Y3PmND67cRBGF0+NorDcUux2mZGcJhN+4noQTZei0vLrMX/N7/nr
U/AEB0FiNn/1z68vhzK66gYXa0j8ZU31jdSoG8HJbKU0PiDW2xpx0Czsm3jD6srYl04jXTR+pWOW
rv+RmqMwQDe9hjiJw4v/0Wvmfd50u5p2cmdoa4S71wadEjomRGK4LDXlTdCo61wAVquYO0QnrzzQ
pcWI6aOB8qOB+8IfYRi65FlvSZTSu2grdsHdJNc3KlqXQ1Ld6FF9Q+MatHa6yeR4LYXT8evx/1wA
pIl0kuamIcRj82z7RVEvDoXPfOQlxCDWwZRsQdfce33w8haLIIGL9dcjXoirGBJ1J85dy7T+eONE
D0zck2VIK+B64P6CFvE3VqbvqlEhUdtqhQ8FA9iEoeyoCu9D+Wrs+2d4Q0bA7uOSlBU6pmeHPx4n
Q+slCaRNVOrnk1cZnvq0cecyGTq8K5N5H9R4OVGgVrXHqE/cK5PwZ1wx5yS6OuuEEeMoZ7fi5CtV
YhbUIajGreZg1+gxmv9V140hLWsOsjXraZsVP9BisBFSsgMECL9+iD/rBOBtKdDQNsLRTjqv0WWi
AS7PygeYAOk6Bjid+/EpBIRQF4CfOYa/Hu7PrSeLBIXccpTZCafnpfjbsdvGvVQTaoPA5nXNAexm
PazKXrcBYP7fDaWeBY+dmINQKhhKjviAqF5GxW2TwWPQ+muH2aUPaalUPQyCLdKZs6FyRUWaWWYo
1FJYttXJHI1lVwEizEpuD0oioiPWhS2AprEjeTb40l6jSj8Kvvf69QRf2sv4x4EawN8Cy4mzc5Vq
AjIfkkHzKMz3mVVvqsl8CEz5ENwh12LA7hDjqzW+C1uJ4AkdFkJ0UuzzA6TO4eSDkRncOuyXQIzX
MRhWpZ4dZHArwx6tatAnEZ4Klq9YZHBPvG9fv/afQQtHCc0RnZY256h4tq5ysnSpSbXBbRGFyzF9
VQ9B/NzLTw3XlzlefeMLX1zm1iZeo7YKAkL7vI7VuqzCrISdigy1myHxZeTevRpRafsZ0NIQUB0e
jWwZW+ZDpZsg9bK7WSD065e+8K15a/IRXphW2nnrxag7XelzoXeNUliIio+Qfb9Tk8iVoNbX6Mdq
Y/hCb+2Kk+mFI4MDU0JeCmS9zL8+v3uGccWgRGXvapRDFPqEJXZMlYKCUg2lHeOTf/6W1EW4I5hx
3TgvFXS55Y21NcCUwRk8JOE0gmDR6pobwxDO0l1Oz1Yq42s31J93sjxHwBL3smJRSjzb01OGD3MY
pb3b0TNqhwd9iByUoVcEa5lhiziD+OJdFlLIr/+DQ1Im7xVNi7KDhQfu5wm2jFRtamTAXD0k2paT
fY8iQNsGjhrEV9rfl5aQxjE8YwfIz877ivjCWeqI3iiMTaQPlMQV2DmiGG7qaVhCs1kEvb5ug+FK
xPGrbvI5/MPZVxZx55GQwPzlsPr7PVAB25NwButdS/3pdaDq6nhZluUiCPJXBJX2ufGmQIVMDH8V
pAgcS+BZJPPh65V16dAAMTGfWSrskfOwayrr0FdzGa/RJFgFuWZ3mnIIUYjFvsGZLGHRoD/89ZAX
51sF0jDv2HnPfv60cqSWQ5by3j2hr09vtphZpu0pUn1XM2hOYvWUtFduwgvBtixzwSP8M1uIoGb8
edReB4hMI753JSt1zQ6zP1+q1x5UxVhYxXNtPsY32rf2SUcEEMr15uu3vjTROhEmMR9LDNXAz+O3
nYFAocxEj163hr7NtQQkG10/39V3Q69c2buXDqhZr5XICmzFH+fipGh1U5ktB1QZLMqgdeJIPhji
tyClKEPD5euXu1BrZ3Y15lbn6qPpfxZI6lpgiq0msl0hj5glDNuf0qS/UcNtx2GJDKlbWqdel6/c
9H9MKuJBGlc9S9cS8Tc+n9QQhx8vB3FUYQpXhlhLQYcb1Wan+zMEqF/Q9/qnb/prSBODRuYWO42z
N9VQAmqVchRdYBGFLafVSsiHnYVZcEqPoTD1vVdOlYupLupZwzWojPTHd2X42REcxSSaitw9n5eR
iIkIwtSUBwSxdHo5ekGSwULAseQydgo9/RiH+t0yzVvTXMWp8OSJ8Q+1RAlemTUkRm0XJsOTjILO
19Py65z4dJjNz0XogQKvBOLtvHxRC/j2cY6A4ZGtH/jl3QvtamybtYZli6MKlekg2DK6UlhASTYh
waD+Ikc3maGb9lOQ4Pv2mHTJ3uyDk2yJ3w3RS1E+bA6RoaxDWngIGeJ0YuFnUcdw0SMEwz1jm6X+
gvvyWv/m0iRb6O3NzSMSc+vshGr9SO2TBtAC9qgO9nqoB/5vzs5st20kWtdPRIDzcCtRkiXbGWxn
8g2RdLo5zzOffn/lxtnbIgnxdIDEMOCLIotVq1at9Q+Tm9X9cZAT14CbfHvyVj+qKH+IBFKUv2Zr
qtErc5TlSnajRn8sq/4YYo4YPItuuWiSZgoyMx0qL8lLEkYHwNDwiXu3wnEqgedlmvbXxFQ2Mpxl
/ZQvSu6MALFBO1NWRRh/d03xw7G22oFJiGHXYnSPHkCUwmtX79HsTlTUf/32iGbjxfS0x6w/DGV7
wHI0229MziLNFM+h0cDncg6kcR644ZbjnerRPC9C5UGBVVTU6aOHxwfB9OChiTKZ3b1jhD/q1v7S
1SBtEoSf0o3wLWiX17Uq8Rg6x7XQjgPpOvtGWtN2PWIxLHAtuccxC82L6MEY4Yn52U5V/C8o1j1B
/bs0fnEAg/+5MDm3KcRjeoCJA30aLiBQIF0omk8dt/5BNp96f3xEIt/7UuFLs+vsjczmTT1vtisF
9oEzlulbok+MIS0KmCZA3Gzp3mcNoTllfAn08FtV15Ra42zvW4gNdjRpMbwC9BehO2Po9Tkgp28k
YAGD/aAV6avBH6u8/ZW0Q+gmknWoJg/pgkT65HQcnlTVNz67CGSzR6cuQWWCTQG0c14Y8LWisKHX
gV6x031aIpyAT6dSPBoNUk1N/CPP1DO+JHsH0RrYGy+VvondWT6CJQPfFdAByhNcMK53wFjGjmHl
tqjPSV/UhgM7hYPU4kra979qnG/b+KHXHoYsvKf1ETfBRqK0PFWJpAKuTjhFCnzRfTI7FY8qDXWz
cNSfbdB2U/ZgeP2HuP8G2RJ3X3LVAdUU8/ftyV8eq4zL5idBU8Rin631JrBqXUYb3A1U/bFu6EQG
0kNs/sJdhotk6kKx2Vip668KKIsSLFLuizZXA2+ty/SIBl+g/tWow4Ndyp91L/sUjPkPiMP51H/s
Df1uNJVgY6kto72lMqYpKv4q9YvZXU4fjKyDajq4Jfc3bwoxUJpOSmRcCrRiQ2Bptyd3WfcTX5XX
ZHVzxmDGcL2sPL/AotWi46L63m9cm551zOrzMi73iQlIDJx0i7VtFMSftZ5Du2l+c/f+ufEQYu1e
by/xEDyDZVmsrPnaLqMYslvqjG6BOJvpWYfSSx5wTXwyHr2gPdRxc87vjSJ+uj2uWDnzYTlTweIo
FpCweVNulBTJ0DwsK9qKoE0Xs1GtQ2r9BHlwvD3S6ooC+gLekasV481yw3HwygRjQhoqHthVqwZu
YjnFr0z/iGau0F0JOwnfzOAHX//H7bFXVhRUfBJ9ckRW1ryw73txA8OJfesbiYuTzMFvyGKUf2Qg
cEpp3t0eTRzEizmF3E+sQjpzcY+UsEWAfcqJogOmEuyHkgp5Wrf3zuA9iM4hmeRju4VpW4sRhEda
CCzh5cUR2vUwKRMxIvJyWr3KX3iw/bRhc5nG18JT3Lo4Rn39HYbxnTlIrj94hwYVFG3oyOfQ5q1x
L5WnfYum0e3pWJt8h8s8nS2NhuvbuniXt8QSplZ63ANXoJ/R983HvkfJpvyA1isFhK0q2NrkA+Lg
bDWpVZCUX29mmIBjOGS07ay8PwM04lbwWHjFMXekO7BRu1gOzugUbCVnIkbMvjk9ZC4gqkDM00G4
HnZgNcuyxAoz9egyhc1ZEqono1AoMgTXxP42RN6dHqIoWU7lJ7mJaR+EG5t5bYsBmCE7IycSO232
8iktwdJrZDoYVfBspP7flf8KlxECf3S0EJLCsjqOTFQhTfWv2x9ZWZl3io4G0YvGgbYot44RdaE6
wgFHD+M9hpBHbRhOyJTBw/zgO9pdYg6/EO/+JqD1Xpq85mXz9yA3rin8r6TpIaijs98bD+bwSbCB
Np5uUTgTmANqSaAlFEfjbnr9eXJgTlPmsAbBm92hPt138d9YO6OxB0BksIpLGmLWZ6K5ZGQjYBon
3LimrmwCwCIad3J6e0AgZye4XKn1aOYtndVU/gDf/Hcf086fjhzrh3iSNhbCSlQnUaCuAsr0TWb6
+nVLHLJ1jQjr+rr5xTCaM9oKH6RIeVUjZatqtrbyVZAmsgivEBVmKz8ATw3xm7Ea5VMB+1fgOvHS
uxQpfRskbohJrpZY+6D6AsrTjreSsrWFB/3OIa7DNQSrdv2uURHmaQ25GqAaTohU1YdKP00Jq2ws
EQUaPqDgqtHWuL2iVkZVQdBTKaR4BZ51ttMG2w4xi4I/hlL9R0Nxe+NZk3ysV/r7Qf3hIes7TM4f
5GRv1DqaKPxbLCLJr4Exlu3gBpH/2GJP7gfSi9Sh1p5eGgUR3CczAVqZhdnuD94WtgCVbuK3Y8/u
32bWd/iH0kvShhFFyu9DcZkynFZ9/a7IEPGCNPFnKSjVbtg48DhI9+cJg6e32iRpfFk4yVKMZXod
vHRtd8Ay+RyfK2SfJwkF2eZ8+2VXDlKVOhIgMxY0h8hsq/ZKhWMo8uOu2cOH17SLRjEdc49nZWp3
DrpxyNFvzO9a4EYFHqam4NJQ4Ji1bhQT+YJq6EY3VqMLdpYnxnsJM22vAT2sGoh7Ebzu8Dfc6s9/
8LbvRp697aDJqVQgPABRvHaj6ZtNhw49S/j8J2wadrm3BTJZiYRUe1lFcETp8M7jxQBb3jN7WtxG
11NFaS9GXh+NCfc4k5NC28irVyIhNX0bEAGgCiCTs32Kv6ISypZAtODYhAjPsQTTOUifvLo93Z7I
t+U4SwEoAyJjj6UgH3LeEwqHwMjwGiIQyuFJDsZpD8VuQoQzOg0VppNyNV48+PzQ54YHwxr2pqRe
Sgy9d0HV3Slt8c9QTDujyO0D6s+2i/LKRpayOvU0FUDUoHJEefg6VHa4F2fGyGREiHaTEON84588
yiVwgzHD3uorrK5qgSSiLQeKGJeR2XjRhOiBgBP5kX8MjfRhkrPXqM9eleoBVT/sPo719HUauFTd
/hZrW5huM4cBVykVoOz1wKqdlhb2dqSclpAkNPcDYSOcADOYQpajP+JdslEzXDsQDJJ+oJg65RFn
/q6TrfeeA/NUw2ZDHYHEFCfcRNxsfB0Q5E7L6S6FrPnf39OEdg5VU6HUO68L+GVQjgagFVdDuEmx
kzt0Pj4mmuxmqre32+GDxQe+PeTqRxVAJapA2LwtCFRViYIRemIsc/SdBqQUUa28SC3FmOEb9oC7
IYJqZ2HlUNgbQ69NMeAscL/U2bnozL7qlLU4RkzOQJiKT2YDTtUQ7TF9F6Ce30XfJ7T9PGOjo7EW
QOihwJdDVoBi4zw+FnVnRSGDdkV4EYVf0h0EbTT3D1qsLB+uDlBP30iL87rHMLVRm2gM1edgm0FU
ZcaEGxwSg7W3EfVXp5KBuPFDkQRxeL1Bkqrvo2FkgwiogAxvtGj7e3E1HOVmz+Tz9fzvo7aVl66V
WlRugf87rno9rl+kSLZJ3BK06CHJf0jIRY4yvkLRxxELLjUFWprdj9B904+Cf3h76a5FBdAB1B+A
Vy3ZZ02kyeiyUKAuu/TBifoDhj0PcZQ/BO2TOtFYoNN6e8T1zQL4QzDNVmAJXRd7U9dyunbYdO0Q
8TlJsY8mRfUx6f1zYGlnGPqH2steteKP0kWK1+AFxD2AqHQ92VNcq5LVVVQNezjU0TEPzFORTaf4
nNrJvi36XYRBdr9x11rSKMQyplsDcBie06JQrElJ1wYZCLJCUzED5zY6TtZ08DQU/MtHyZPorLfq
o5Gqfxl0K/ygPePX5IrOxdhm1a4evRNCOI/9ELh2X0coOA3VvrB0NLEVXOfbLSbu2rqAl0RhlWUB
52U2T0FZjmoC8ci1rOlU+DLyQMgkTv0JMddPhuWq6hYRc3VEuoYCV22JNvj1l/FBsztOqw6ujNS6
MnmHDDZ9QyZgdK86g2P3u1EeWjv6qZg7fBia7RwY1yPW2lB7gVkTO2Fe6pX8QalT1xqtlyBU7rzN
RbD6ggiyyKC+QBHOe0S2rk19r/fUwkPj0jbt2akyhALLjwZayfHBN8uNPG/1/dhhjEVrDP7O9ftV
zYTrVML7Vc5j5Tl7FTVhIc6QTR+TaQskuRY9SSjRNxGqNwuIPoVcfLIiFkwQwF9UmnNFHIvMn3Wt
AsX5KKfInCtbB+/aoGJxikY3DaT56YABRxL5bcUXNKClq/5TUKEQH8s7xZMPeYZrVKWiaLcFil4d
lvIdX/FfOdPriTVwcK/rgGHTMTyEZfxZAvIS9ONJsOSzOHmFWGKm3kaoXj0ogLKJKir7ZHEJm8bI
x6SLYcNW3Rf1IfJ/JdMzPrJHB5Y65EW6Hl2C8LNZ7ZvhD9Iqh4RK1ymecL+fbc+szOIokzmIi7/6
yTj2uk8ocCgag52M+z2eoBuNpbVJdgCF0KqntbvoNxdpoqvocPG2gG4riVwjuqO481jK2iWVvgyx
hTDxH6XncIBlbkWsK3OePQLfgAftA8tUxuaMd3eyA2Wc5lBAgwSRzvYcJcmrYv+dorK6cS4ue8hk
yu+GFtv5fU04rRtp7JjhCT5QPO5qtuo4ngIibWLFfG3zoKOTQx6k+QhS4ooN9W7jGUSOM7+v0YgA
7UXbx1gIRtlGp8p+oPH68sQw2sXw0jPXbes1FgwLMtvqS4NDo7TJvl5NC6iIC/qRkKqaJ5WjXjXQ
xECG5haGVi3qJsPXqpW/lVV5BpBxQcR37+QoxRM+v228toj0i9cGU083EZvnJTKoUEgMJh/ox+g9
ZyPeKLCLROqHFOAXpfhGP/djhDuD9ntAnJvt+XsMa/gI1cYaWDkiiNQCe/VWQ5tnJ2MdGHjUDkCh
DdoCNZ2SNHvIfO+udJJ9SI++KLcwWCu5PEOSEolmF9RJ8UjvVp3sqKi5ShMJNvnGEHsPTosS8Ico
q+82JlkcN7NJphoJhUS0gOSF0EKCzKCTVlTqZAuqqJdw+cc5pJawicHmSipOmAm4JuIGCQYyG2Ov
7C3GBiciGkEU7WZHfehIkLMKhbfUvX2ZGhegZ7uhufSF/Pcw2C/O+DsP/XNiB0+gpT43XXH07F+3
H2J1pimCCFSU0DiZ7W/HjJSJKhfgayX4jqCOg/NKF3/QJe2f2wOtriLRNEVXQ+dsnF3PmtRWpMEk
huW61+0kCrJy5yQIOMZujaGVSQK800wAhLeHnQdsAYMQ6Q0/BdZ63jJOKkW1vRHVaymUT6K64Zng
XjBG0K14XyjRaUS4SSbFuj3s4lj8d1y8x1ESEPI2szQnlY3W1iMZtYgmPPiCL49lqo+ll44bmWEi
r1O+SKcaWH8ISTqoja3FNY8e4gFsSiucyojIOPMspJJ7eJGd1rlmCpw7/5D7Qms3xMQOMbvoxTxn
ZYyfBAitmIiuCKPTzyYogtvzMP/qb0/BE4DeZIEtSm0VVvKSHSKaUZr9QQIlnHBEVHJ9ruv+rJTG
saTycnvIRcx+GxNijI1jJ0fGfFv1WlQ7eWV3bhSHF4FZHbEKiP17Gjv7RMYM6QvfZWcp/zUB+3dc
DELFNpLhclwHrWlE/LhRmfEBIQttCg5Tw41RU5AW9z4IMT8bESruSqfb7zvfwW/DwrxikZsU0d76
fe9iZe+V6FGD2HTVyrgIOcMW+dem/hW06lZbQ7zB+2AphqIQAbOTkZYlFjUKcRtPRlRf8GZxFBSU
2+KE7MKLoJzm6u+8lzGLQ7UJJzutrx/icrN2O4/X/z4CxH+FtU0kmU2y1GAIrI09Dua//bi/EwNX
qEnDAHpR22e1MIVA+aMWfL09yQvI+du4lCgBuWjk9MYsfLFM9TCrQAX7sb+L4hQDm5LOWfIgNz9w
UD7RLtjLCDgaNLTNqjtQKt1zP9jY1WvRjJvh/z7FLFrHqt0FkVr3b6T6NzZDOZ3yuD/neeT6YCSE
aJ+Azm28/eqsU54gFSTXXgTvGM53oQ1V74roGQNEFbph1aCDu2mOeYrfEIshkIaTnGQbi27llRGi
FuhouhDL2ohcSHUfG4A2DXnYVQ3KmOEe2XXtzjFfDFy3SFw2akFiEmernBEFjgsIFyC2WfIxWTXO
ukbQu8kIqGrSH3FSQlj/MFnOwQq3wtXqaCgMmdhTgEOZX8Bbkj/JK+g6CFHEoUfgTEezI3so5a+F
s0VeXZ1M0KCYxxIYKbFdh6g2VAvstQmNrdqexRWmbLACtcI9qADkP5E79crvdvJf1RjZPKRzJO7o
OKMiNs+ildymh1dKnAIgdGMFFx7sm1Wt3dgda5EfQIUoPIOVQSxp1pyLJKWxJtnsXJTGj2+0DBR0
Siu8YBzNxQSoFkZ/lSTxytLGqbM6s8g06ajsrfCMvDGa8gKj1bfg77WvQiAqydMHOGspLxvb8AjC
LUHNldOVDganPMIe1O/mfVfJ8aUO8F+Pq62M90GILd2LZbZneE0CO+v8UVYhJNG456PWB7dpVo5O
yWZzr4p7t9G6g5Fjbgc+qwzzTxGuifqpCJSTEPVEN3pvxS0JFiKUWBiV1sY9fPXN3z3H7BgY7CCM
qQX+y5rIsu/a8DVQ/GPUfB0yt482277zVP1tBb+1FQykHhZ1wAhjg0Ix2aVGNNyLOmAHcEBAuTGi
VIxPuYQEdpCeIkTIhSyVVyVfYlPdWt8r5y9wbvrOQuZgiRzrit434Ip0bhOFp8zoDp5t7IPMPKi5
5E44TXqRdAjJrhEuFkZtiOrfPgjWVjk0FZtqKJgKroOz+ME+dsyOdM6CJeJLeNLi9V7Ve1n5FiIZ
m5DDY1DzB4MKKD1wHFFQm0cPu/D1MpvaztWUZi8uhAE3Bvs0aoyeAh5+jPtpI6datIjF90YgG4yU
gTolmeT1i05qWctRx6lDe/LTmHMXq+7KCC+NsN953ctQPVPO3ydo4SXWGQ3AnWwOJzQhDoFl7/zq
0caTEZLSxqpfULHeHguGKtk0MFjwY9ePZacpuMjQ6FzMWnaBfS7Vj210r3fdriigrnKjkV8Fo1Fo
It3+8msbTvu/ked8aDmPlMQMSW5F11SQ3Ev/by/8FaivPgU+qdq8v6ykHHwAWt8OPXpjcQoHmRIi
+zJwfwn1O62/F7pjbc/1qT84TfDkjd/Qetm16RZ9cu08ptakC7kkU7CFrqdYT/ywr1LsKoIWBDeS
WgLkEZJSVV7zpMTe8fa8rg5n6ig0saPFPel6OK+NBrUfGlyZ2Mqa1O5zZNcc9bOBB3bRbtXDV0eD
8muA7ySVn99KY79K1RYpTzeNgpPUoEdmqBf0p0DzknwoztPtl1sLF2KtgqEVP+bhwhrLXB1TFk3W
0X2GeCt6GWPzA8LAToI34RuoCxZb9ffVXQL4X4QpgiRx43pOo7auJKNXOrBeR1978RA+CX47gcE1
VzpwKqGwd8JleqidDWjBagJi0L+DbAOtetFvaD2nQoGO/dnL1N3xD4889OCoNkyR96C9DnXl6o2+
L+0tEYGV7UlaTr0MUCei1/Is8yG/0bWsRgnQV/HwNqSDhDBsLZcAHHDBrPWLYADc/rgra4lvShGc
K4GQ2BZH5rt7p102oa2W0GwNpdy3MIfUKjoEzUMsmTiIb519K0sJVDInL/gyQKvzgJz5+lA3mdG6
mUQTLgAYLtKLyNwLnSztRLNs3yrJxiuuDoquDRcudFVI0q9f0WrjdHRAe7mPltUc1JBiCcpGPlf5
CvvBSCqPv2/P6doCoiX21sugIUcl4XrEyuqmgcymA1N07sxfAoMbcJRoAbaU2kskv7RWfwLt9SfD
AvaijQLwfxFsPV/vtMFnx8iYO+d0wQWoweuThyH6JiX3NKt2ovVomf+5ts+Jht4jDSTFhiu00Dd1
sG6SGpuIpKiTK3SzK89V++5E+eA8Rg+2U++cH01XnnD02vi6a3GCe4eQveeUlxexF+Voe8pkPq9Q
rhHJbBcbXEu+OVJ6gGEPN23gpvkSgSJEnfS/B36dQgrlUEuFYTZHakqNNqiVHhOKq/igaNmFE/Ye
MeVOBSITb4n0rC4sqq82PAfBlJwfa3bsO9EQFNxPYBQXvuPaPhBqGFHK9DGKf8O0UMLxNPWb/OZ5
80Z8YDr2ljhxDME3vl7Rxtj1Phxf2Pi5dHB83DYm4aQRXoA27OjZCz1vIQQogpSFitsfrGwwuOCg
AF/x/rOzgJrFYEpVxcrWjL048cIexBcJvBF8A2OC5B5OWZF/gCy5UUZYKxnp74cWMftdgFQzkwkH
kuoKodCgwuHP/tHj2GXUyCo35WWQzyYoOzs/tmQ4Wnuvw9nbeH2RrcxqGTwDvWgNmOxSRHx02rLU
9ZRVhhyViURALmWnLjzqiGjrYQiuxw1wjwdhYkbmxSztL7gjnW3s8G4/yFokFULaqH5QiqdSeT0X
CnysrtDz1k2i7nNudUebe+Mw4nc+7YV8c1hiOiEVW6+/kkSCc6cSAL2eqt38gjxoWpxkTtMiBahe
5H0ot/B+/8lrvP/wj0eLhMygOU/xVhgXWdts2lnqFP8NIVxA6eP6dYE2xeDU2taNWuMOL8+7CgJp
aT77vnkX4lTPmv+Zms1+qJO7VN6qCK9t9qvhZytPa3KljExsdcbYuMgF4Gh4HQ4QPLk6Ov3HseUQ
a+tdCWrt9md+q60vX1x0kkR9WJsjdOLCsYq+pmAWAjwoMsieHJQT5I3yIETRwhidVozsAa0dwuKl
f06lz9K0xQoXi2n+EKLXQzEcFgmr/nr2E0wepyryWneIftr2P0FiYthOQWIzuoh5XAykCol0qjA0
EWfzbIe9HDvS0LoSn1mIw3teeKkRaFKtYCc2lcE225jhtaWlwF5SwS6zm+aobCmrZDKSqHOdIjgY
g7ET0jIwwO+60X7pvw97qwqEW3IfRXfkb88bw6/sKCRXcMQVdxZnYcxjx2j7JgkbGfPJA3rv/ug8
5XkNw7lEnAp9aLviF0kb9725OfhKFAHgQrYAwYFr+fw+USGslsQdg5dd8D2ou2MrRT+GMPtslc6T
QA83cXboJm8nS9knz2nu09R5UCpr508K5WoDT4vmPnD0aq+1T4j2bYWbZUpMDQ6SCWQEcaNbrIfS
1/uu8mrX5DPY+t5CrzSug5OHX0IbBLtJN567Jnv1PMgupv2MlRF/+6tIpg+NL30V4ZcWy8alZLlI
SZuF2BItIrh98zufDNU7HTS1dqv8R0sQ6IP+iCKRn76qVnyJsFPfWCKrA4IdBaciipJzikQ/skYd
ZaiF/EGo/LCeu9rYCWSjkX3u1L2QqCP5cKcdWHtkb1FpoGwkUswovGt9oBScjxuPpC82qrg6/N8j
zY8f2tmh1/e1W9Q6LF1zp6std1/kB0pjZ+Nvldblmav/k4/RhPk9ClAEAdSQmOndxpMs9w+gYVEM
5wygZbcAFMaTUpiNUiGGYewi5KvrosWRl6eo0VwJkfTB8LX2wgNB9Lgx9jIVE2NrYFzFZYb/13Gx
ySYTs1K1cpPsoyF/arsHFAkU+4iDIbkB4mrBQxb+LTlbNPHltkWBmloOiSc09UUBzwf9rSdTU7kO
du0WcqRVTnWs4v27j6VwDPK5yvWfN952uQwZlXYdWAPaDgtvNTBgplLraeXa4b/eak0K0hVYeK9h
bHtnYFts6XjxsAr+H+mgR9BBc+q93RHOS4gIfnDQmq3jaQUbQHlA0NgBboG6nEMgdVmCr+b5lYvX
JrgPislB/2abNHT+RVx8TMK6GNfK47u3Lo31Y2NylhuCCwxoKmjWhKlFX35sJGNUQwfWLbCusIFn
cYmQKclfxaOkyF50SozkjLHDy/UtTxLQLinb1EkTN+jrE9QA5or9HIGJ5NyYJUpOXDV9XWqVG8m0
VeuXKvmJ4DUN1nLXCFFwf9cQsp6j+KA7P1g9t6dhGa8ZnYgopCIIEHNkkyq3iVfEduUGJsAyCpuo
iQ7VB0vLdiFQiduDreRGjIYMOAcYkC7gRtfbD7tkvxjDsGbpV298jFynEwV6zfbHU4NrlqNcpMfK
p6yByaue3ClW8oCO+lYwXKZHBuREAVKgKEePc/YctjHqeT7CP3wN4umTBM82R1KhsgA2o9gpnIYE
igDraFekMBYazp0nHTAPB37v/rMxKSIXmy0AnoL6Ef0MijvzTNnOjDT2Yh8/YSraQJF3WGADE02T
r7b/t1XEu7zE3pXbYnHGSV6r2p26izZNP5ZJFVPy7ilELHl3Ves7ifN35P5Rtw9jEoPQfe3GJ1bm
c4Wkbva5soF6SoYr6REO7fXGMlyJj4L6BoADuxUUKcRmfTf6mHnK1ClWAcW6whgZvdEAZy7aaGlo
7FU0nUn4jp765fbUr46q08QzkZ2ioibm5N2o6ehHWd4YhRuEp2RAaYePL0TAhKNPBcFRQrK2Mje6
+SuXYsotFLYYUPSx5rAku+gk8AnEPtv6Xt75v8LYDYOL0427sCoQHvs9Fnfx9BRjOtYq1sZEr21B
0GCUIjiPYCLPryecP4YvaQWnrw0CjHvJ8GLor+IIEPfBERdeqcDmJHntacSPJnKvQsmcS9vtqV+d
BdY6oD+i8PIE6AGNh1qUVG9AGtHEa7p9xikM72Qv1IMFSEwckKKRh468W6CRGVVbhfK3auJ888Gv
oZGkcyItBKIiJ8lMZwgrN1d0LLwuBQAWgMzZpyL6aMGuN707q/8rj6UdOE3UaL/Gcb1Pxw/Nqynt
e83aleFLkQwAX7a+1MrhTSot/D1A/RKkRBr1bnEOeppINhRq16ExUU+v6mnCc5jzibS1QgFt43us
HAQiQRSEQPIUjqLr4WihS32h5KXbd+XHGBt58lGgxUll/VJH/a9pMjBz/PeMFjlCyklUqxnXjeEg
xdZDmo8kVR5Vk17ZerSVhPGN3MwccrXgVnH9aJndFHI6qKVbadOp73GTZI+KwrcUUjDN/Z3eQMLp
dr25xSVf6JhBRhJNULTDgMcKE7rroZW2tKZBnUoq+81ueolyCHwFJwFV2hE5N3HxHHQhKxftHSoa
YrFGNfp6gX/OiqeNT7QyD6JMK/IEwA7cf68fZnBGkJalWbijPxz65Hmqh12iqBdbHz+0PrU90Edh
mT2YxhZhdMGTYh5ExwF9ZqGasKAdVfmIJVRDfFatxIWPjCLkJcEJKcAAA6iBME2VMabFYsQV4B0K
3XsrB1czPGlmfDBJMi20qttfkm+6adLdV2W/o3q0FVRWznUiiuBFkVIKXfTrGSK9rVWIcoXrQHah
x7XT6h4TdhAB9qemlQ6jjvONlLty+KEzq/M4QpgPKYTiERrRMRp1basCupJlXj2ROILe7WIzHNAF
H22OGBi9DrUfLEvs5JI5rya3nwYalQh4Yq7Y1qP5WpN8KvmfrGNIQOAFwXNx7Z6v40qOUs0LOd2b
6vtUfJZwq+9ehQZeTSQZumYvVrL4agKKW0oJ1jjkQQFlDGXrCrb2jahKIXHCOgaqNNtScu+lcSQH
pdvoMaeu86Ui6Y2S7EPefsSD5iwP4TfxJGNn7NvwVeBobC97szIQnEt/sz4uts3sCIAyy1lMoCU7
nRtJjEbYB1Mes8cRCG7CfWrDYklUjz7ICWE4ZL+R0zX/6Uwn3BU402zc0lbiPCVybmeEXq4h82pW
S/qt9Am7WigId7pOS9jYlVA9kLo96LHmBps8qbXDl4MFeTrKwjoESHEnebcqa900pUnTijfHY8f6
afn1XkB2e4yiisrc20WCxsJDH+RHWynPzOa+qjbIyisAEzjolABACmO6voitXTpVaJA6uVvIkN6j
U9BGbrkbJ0Ip8LvafKlg2NAU2McmaZneHgSAWGg8eBGmk+HvIm3PitdsnTYrO5bHEowTXE2WWrs1
vU2Ipz47NmvOjfWFauMFgX18TjgNHap7VCmaInSH9kunq2+0J/o5u+2gu/aVBO6GRSkQBAvGfIVS
zCDFVeFigrrXmmYvWempPo1VfJfrzaFonwqgNhmuXjGWUiG99i0P8rV7Oo9Ae5LFgseZNlso6pQP
JPtJ4epqt6uy9E5kahMmtUOJOBQcMzOUuJdKx7BqPwi75QIiw+1jbyVeUOaEhUmeLvoJ4u/v1qqT
U+4ssrBw5VwgUdo3X/pBqvfquIVxW9mKV0PNEg0t7yzPShjKab9Vvv8oADdC/tjp/UPmExCnb//1
3fBwoPPJNgBSSE3s+t1itbVGqJu5K8pgggaqKtIRFXHM9TZ223IWxUgi/kMdFkCb65HCTpfTzjLy
N5sKwJmi/wfbey9FWxtodaQ31XUuc1BO5ktGKuI4b9rczQgigapexgncP9V5vd8qXqx0eXgrUUGi
v4Vo1tykM9ELPamzMXd7tDXJx+rBP9lGcimAo3kcGqKhSy9/l1vS7vaX2xx6tizNIURypu1zt66r
NwbvlFN8r8DHyT+NQd/VWrLLFWfvEzI2hhbL8PrA4q1htAhfMty3jNkMl4URKV1Z5DiOl/WxGSlX
WeUuHYAz31uRc1DsD31ziqvug4EZusA12WF6l6ZUG3GS3Di+VkIE/UwB2+YMA6I+d3KQJfBNPQat
LmCNZkBXukkfpPDUokoubpR6IbmJgayKgFeVGFdvtoNEsWY+HRSTBVINOgHb6Xppx3nS2F7rsYmG
Z4fidTmyYzlBovhFDxOgsDSHoCcWRKu+3VJvWVvt+F+Jo1Qswzkoxwj0vEjRpHarmB2skxJzT6Wa
uJPZYBvfXXzX+YuCWidxEmB52vmzF40Dp1dBY6JnzXWZVS/VF8FnqjH+piojEkkPxedKIVrZe4Ub
0RBtgAkWr6tq4AG5hwkGDNfTWRgZOQIgVQHFiTv/EDDJonBAC1/hAnD7bRdVMTESAgDYY8CS1+Yl
OjOx2lyLzMytDfmENckn3cfbR92CKCxKQAwj1FJAhSjoDM3LIfJAs25IGWYY6FUG2Tk07X2CclUn
Ow8CFFOiHaZFW5jH5cVSjEsdCJVPXMUXZ3tf+0VQ1lbmppJ+MQ95UdMhbvehKR0CUm+JsruKo0+Z
RHtkmC590N6TwR8CtcWJe6tbvjj3xMPAmkeOE/wl+jzXC0sKoJGZkpS5mf/JgSWWEaz9DBXxXZp+
/v9Isda+7fvxZsdel3JR8R2Pl6+fUMDc2WxPEBNu6Y0nOeat2apW3eyc9PB2rxWNsSA8OPFByzeW
2TLJ4t0pf4OOgD/AKpid+aWW5wiuEseNSN8JM5YsY3StiT4r45TjX5bcWWNyNyVQQ4pO+TR2wX0i
o5efR1vio2ubyyCmU4hl3bMyrj9DFVUZ5ShOzogba52FB2FjG7DXu1zfeO2NoeZlf7Avo46Kbs7S
xqWjjvYtDShR64428wFlfSxaUCgGU0iZX3DKDHGnqK5yagfow6WYwbCwmiz7KY8IIujZcxiXTwQW
V0q1r4nV2HvvezyO31PQ/VMg7S0z2Kj/Lw5Q8c1xZaVSINBJ9uzECBTPMaaMI0uWjL2AJrVt9GNs
rd9TjrU6Fk+3Q9n6GqPrISqdQmdkNl4b1FnUdhGHhMo2b8ND0aCQjEMbmgaHkoOjz6lys/Yc5zlr
/UNnoi+0BR9dHtS8NQJcVG9A+pFuzo6PEAKO6ZmkDZL0KphWXnWsh2knoriN0JCJmpKXZjvfeDAG
5BWU541ZWJSvkHGj+Qo1Cc3fpYdpHYe5gU1lDga5PRcokQy15e2mPAKE533QvY8tTbDK01w/mL7e
HntZ5gVXiYQNWlUMvqReq7RRpLzzUreu/sI1htIlmT1oidHvj6rUHSPBFZLbYwJJSTCkKMYAvT8I
KmPWtaDB6AaxEal+3XXla+qbu7z/+/YzLrGYb8+ISy7wabEwZz2QmAL1kGEI4IoSp5ASlx2YhuBJ
pJpKvKTvhZmr4O3qRozlzVZIWFsfaJljASbgr2J/XIefZMpLu26YoyH8gjXUThQ5hfVbNLXHGHaD
ivge6uMn3wtOsv1ZqtLj7RkQ2+Aqv2ECaAKRRXJTIQhq1w/QBPEYF4bFA2jlnp7kZx3rRA37ptvD
rL7o+3FmE62OoS83YhxqDMXUo9QEqaanvdB7FA3jfe3gkR3unIQgL8oNytZ5u/qpRemDFqiJL/Wc
hKiBeAiCQqfPQnuvPOTJodWODTp/jU06RzE5SH/35rQz0y0n4ZVgTKcLijREUqZ5jkIsG0PvDDz1
uNcqR7kP7pLYcBvykKyKN2qfK1kF/XX0lYWCJl0F8SjvLu6oT48mIYm4HsofRcnep3LCDY3tznFP
OSPMNkZ8O6znK8immiSgb2gAqbMvO3nTaAUlVjpqme8RFqbqGu+tDmEatBUjoK8qpVXRZ9YVPIt9
j8JJeBGQclDPAgoZ6giN6xv3tZUUk3n4v4eaRf9JD3IuQCw3jypSPbT7enwJ2NIDvjBvsFPk651y
Y9Dl/ZTN9H7U2exrcZEak5iKXM52hg3giOv49E1Jv8feuIMDu4umYmc3G1rD6+OSSaLRQ8Voge6J
s1jBFhjJgVJ+zRTjzuQKKugCeo8pLI0JT//a2QGcly1MyWqMh++C5CLFfxAds3k2K701fYmRJ3ro
PhOcYZGNIYJHLu0osIoJ4k3f7K0RtR6Zy0Sl7JvobEKpers2wQPuAv3OAPpQhx0CrFTFaVzcDj4L
L3RbfJd3Tzn7LqreRLGuScL08Cddvfx/ODuv3biRaF0/EQHmcMtmJ2XJlhxuiLE1Zs6ZT3++0gHO
drN5RMzGAAMYBlzNYnHVCn+QT+qo0iVATy0CB8EQyTdUrz2rU+FmiczM820XjCEyQ/7etyQBXh2l
P0V2K86s4CnP8UZ2tJaw8RN11CroETMjFh/2Xx9uOUF77Iwo90ph48ZmzqBl7US9NzEBFeV0BFKl
S1NPAIWE14tAME0jX5bGl8eAKI+kjbrz/7NtQtqSHgPz4sW2ZXqGs52d5J79isH2UTcZWwC9HMgo
QVKJHyg+bVnrD5h5yX7lpfD/Zpnr2gyPNBZdwdELKnNXGw+VkfxobZqVg+zv1XbjyxO/5DIGWZg/
cfox/BFtgUUMkkutshJTi0g17mgve7peHHTtXXe2qDnX8ZWFELmG7qQIpfbFa6qkfBxxgY08K5WR
5e08Gce9MEYXs2ZoMO8G39o4vCsnQ0jTMz6i1cLTLcmXRmzaHZMSTHzM7D4CtheppteH1TGopsj1
Lf8tLvUHO+q+JHX+7NAOafPhJFfhTvo65Qq+P1t0vpWQLxp/WNzQFEFlZkkiUfMmHMMk4ydZDPMm
eZ+U4XGayze715/TUTqZcnJKQ+SaENpRVLdR6n/8MPgSqPLvQHX9iRadvZVrr7wa2gmoc3DtgTNa
TmorJHeKQRsi+LqRG2IX2MnZThlf2qr1jGyvS1sLrr4ZgXGliOX1gD2//Ga73hq7uI8jj+AC4292
MxuHTfp+WH6ZMWii2KfFER57cE6tZex10R41jf4dBDmNj0A7KMG9NfRbudZ1TofyoIECvBAlQL51
EZQ7SglJNaQQ2YzyRm70b7Ei/+6rb22Q74u4/RpV1UHOihucT4Np+Bc87g8HZSRMD34jFfx57F3b
JGHeKEwcBaJiiYoHCdSg+Ek5Kc+czLB+yKTmyIFu3QyD47Dc6aXNvZgkO1P59lrFxXlWY9ltYqYN
oZ0fKRy3gKErgQ3qE+LaNGCQuqQXtHhxTFgG9IORDy36cyqjMSvU+yr1W50g5NImAd92VgMabVU3
nO70fv6uO9jRFEq+l+LuPNT+Y6OfG81+MymnaxkwtaRRV8N+oOeZqKCdtwD4K8cbfDekJuHVDDBg
8VL7Xh7lPrD5zaV21+Fx31fz66T4N4MKID3SfleTdaNk2h9HD5/TKj1pz0h33rZ1zjB+em+bOt0V
0xDCdDOOG+945cDx2wA4QeSjmPnIEv66vKKubbMEcQSv95W7IlLvXypZfUiC8RWSyjfNgfqEGhRe
a5464r0QRz8y/TzI1b9IJ2+1xq860/T3hCQRgrqMzkC3Xb7bFBnMSGqQjZtT5zVqwhcUOt+EQVrT
PFq1difHKSL6iPnJ/ouAWm1shfjnFzfRx7kCUwfE9SoBV43UkfMyxglBzjxEiZBEYsKsYnvB8DCJ
/lgo50Qht6YSH6YqoO5J7mq7/dUZ4RZr/7r2ZyfoIloGdQcFyKLjR3MVBkkbIFuLagI6zne93Z4b
M3yJ5/xJ1mkBOOGDHdJ5yyfpbWMfxD9+tQ8OMyKBcSWBWNSVAVAqmQkF6n3IQ1lYxAvEaaPiDpF0
BzKxEDOOqf4aGcdc0zZewsqnAupbB18oXF2upvtYbsamlFk9fGCquiC9m4vBdXKMVOJpP0BEbDYt
4leqSyp4+giw6enp6ss+Il3uUi5QjvdGmgZCFyXJ8YLEAFoNJrdy4LFaB9HN4FSeMmnjgVeqa1YH
oCSSXAt7nUVa0umZ+X/dXB0cVlzbL2tYDlbv9h1ivt2EUVlnIrWLN4UiV//ImRCLyJn/TxuR4Lrs
En0MPM3pNQm0ySKw9k08SkZmDp7tF09AXZ6HsPVkP98Hdn2j0n0D5gng36g3bplrrBRfPYMLxgkC
4kKJe/nV08HRalmyhw+g02yTYibFvszuE7q6ARYdIFr+NGH0Re3ISk3npZ1RMzUY3oTtv3mp7qQg
3eWNGvEp9PjDxm9V2v8ytPFBiGp9/mmsnU4He0IhMynkghaBXJGqbrYlB1/jmpqI6DBE8U2PoESK
0Sq6nkacbMTE69Yrm/PXios8BTiKVgO7QEZLB+BL561j1cD8bQMKF+n4f34+7k6AHLTTIBkvsQNm
a0pjlCG0GON2WKj6TaHjn5m5cLyPiunc6cTiz1dcO/4fyHIm2hQrV67CbZzNg9Ki2xk0vzTEkPpE
4WqPoHf2N9lPJSDtStVHqyxue714YW725/MfIDZwEeyAcTMaRrUFlwVZvIC/7j9bgs+t5ihqzkV0
Q252GxiAd6zylFrF4fOlVk4PRSLIKRhfYIqXk/6syps5nVAGt4p4JxQX8Izad6bkJXX1hPNAHW2h
hldqfAi0uKWRu9ElJNe9fDpZHeewH9ldB8ZSykjIqs55Yue7PkDTEVV2JTBORfErSJKWFEN6G5Fm
2+Hc4nLC3ZFu71zi4BGZGq3VzvUz3djXRdC6gf3vf98cBHtIRERL9WrAF+ZTV6LsMngW1hYclJPS
a/cVrYegSW4seu2Z85/NKMX0jvSfwgxFAfVqQBz0TiZJJpGn1OcjJfNd1eo35Zi4iZ8eQn1LCXpl
iMl6QHNE4cWSS2Z5KLdY/OY9CYb2lsfWIVfb86C2Bw1lqGLqH6KzMbya2a7I5V2Kr7Uiye4UUXjD
QN+IumuX3gexms65EP1c+re0pS2jd52OSDPH6FAXD6n21gTp82ifsaQAnaruK906OlL7C2OZ/17z
k92QbZofzc4lkQDDKSMoLDKMQolvhCzHLOHXW5/1ZosoceVdJ97xhx41uCyyb2sxJCzHPioaIUVs
JfmTU423tanva7t+Fc0Oye4PqhO/xEp00sbwrBb9fdkGjwY3rJ4cirT4ajX+QwMBrY3fSzndQBmt
RPe/f5y9uHOBdoZ57g9I6Q7RPrS7gx9FoGolEPMo+OfxRloprqdlrLOFgyCyxSTYS15nWRT0qSq0
ZjIp/sCL+pa+g3S+0XxaC6m0O8BcICILZWiR0cR1WlbNiGQgXbfJ0pnFtMxLgWAwnv08aGyttHi5
yDeEWdySLQquqGCBOSYuygbS1sbG1q3F7r+eaTkATgJqgqFkpb6Aj46i2KAgyqv1gDnorMHJn1Bu
/fzhVsagOFeIRpUov+HdLYK3npVMJhO02wR+RXTwCjXeGUp3iFXnWMEhsP+M04e+ZD4BouFurrZk
XlZPDP0RIcVLe3OpizRE5GxOjByTiMABkPRR6fbbblJr3wGA1v+3zOLEdF2Rt3gvw1Cn79yF/3bJ
G3goeqiHaHOYtJLnCm0RqKWokwKoXnxzdRaEfWuhlyNmHAKMbzE0SivpIGn3bTsxz/URHfnveqjE
IZJGpE0U+LRX3CmnQ2Ng7FGtibL+Vsc8VuxmN3W3WpT/lKLWc4J8J/X6jdrbXzcO0sr2Ah0n/gGU
4L9lFgAF3q/9yOSRhagEXAKGlILi2qfYZXav6CS9xOWfOkmfG2f4lll6B03HHaLxX0mabulIvYV6
8j1U7Y3aZ+VVkGbSXRJQuGu5enSurSofKbhTBmy5Mz3b0l2K7EIVG1+x3bZi322qfuPuuT7SAjxN
Sq0gN0F9vUj4Er+jCxMjQqU6/UG33lRi/ZT/97khwyTYatSFMNbQMblMvIxYHn1J1zvgji/d8OK0
yA7K3xJ9Y4J3/WZZBiQs50nUr8s2/yRpoH1VpfNAJLiNVLtl8ZtRbDneV+XWI62MqkQbkJhjijIV
UNvlMxW2Ug72XKGSPcUPclqTH3Z3o+MjavjeWTTOCsdtozcV4MbnB/g6zLMwnXvEAWjVolh2uXCu
WdXo9wgCdaXvmhIwq9lx9fSQbrYXV/ZTuJI7pCYsoyxn+r2cq0GvIkZSKOd49AEEfm+KZwZjdZZt
nMPrGwWzHiRRgQeKsd8Si1sXOdjw2aHGThzYPu9ahlH2ILl2d4qyCtusLaWVtQVxA0dggc4K0BKx
y39VOjTY1WZOWHBMftrB42j+CEIPoqLwt4nfPn9ja2dFRZyYx/qgX8kLiJzmzDrGT3aLRvH3n7X/
7HTvWXuTJIcK91Qk2bofny94HUo4kHQtiOiQQpDhvHy4UEpJvQFDeXr1Ho0vHVJVMl4B/snP4YWH
fxp/I8lZOSmCaCA+BE0UVuIH/bWbsdG3aWYGSDXFDZN5hM1HgVXyj9p8ho36+dOtpAJoL6DLT5fW
0kmaF59eNUlOWdZIfyn4GudOcszNCCn1+mRmFHXxwR/puBvGfjbs2yzqHsb7Xn/63/wGCNdkdQLN
uow1bSbbmRogIxNGL0N714/+MczkoxX5R0PN3NlJDnJpHeQpua1dZjjqFkBiJQxAuWROKLpUKBEs
DrAu0Yes47jz6jx3q/RXW76F1cvMTPPzJ117teIwcU9QHTEru3y1uV5rSuXPKE/V9i5osnOtvSpm
csjy4lA0Xz5fbKVAAbrISwXZQv/xCmbmj3k0GpmGQk1t7VSogoHyPPqjOzfPZvWUzRoK2z8Km6ZE
8APmcT5n+yEf9qr9W+UNDKfB+aGr0UbE/fCsviwVkMEk2gqpBT6pZSeojhLDzPWI+yu+yXvFVYIn
iBLYQXwd/LdGvQOq4qYaOvanvn2dh5+BdOiq735xj81aJz+X3fNbX2TuOB7M7CiXratFD/q0Wd1d
TwzYPC4HlI0EFX6ZzCWDkXcJnnTeaLwrxfACO+SQBe92Yt36zogcanM7Q1aW7LeJhuHnb24lnl6s
vTgmQzA1pTJxV6S5mJq2R6tvGKO/Km15GCGkBOkWSGV9RaRR6SIxx17S0HxrLqvOZ3KN0atbM9Si
zeBGBfK2/Z3RYP1eyBvnYH1FwL6ojyDRtcz/tVq3ewf+qqeHw5FzOHevmN8ee3ScM9Q//PHfz/d0
JYyzp/+z3iLOTXFcN2aNCtqcEtB6bYfnHUjCGbnoeF+8hwwgxvyfz9dcu6voeuMDivqQQia1COUt
ufkMY5dbScX2TPuVldpZ9pOdUf+WNO0wmHtDnsG4qKeNhddOryYqAqGjKeC+l4FGT2EoSIhZeiqZ
rgzSaSxlGGJ/0gFwQIkeVtozlyaSphZmnltNmLV3q320PUVxdwVtU5u0ielms3oZu2b6liuvofMN
tG2bPsTa1tldaX4RUeh7wn1BVwmwx+XD5nVvW7mad15fPjpIlgz0IBrlZ6jt0+KcjUc/52HNcKf2
32uGDUcteZi088aOr50v3jXy9+iGkscudnxItFiGgNJ51vhUq8ouaiIMkqHlvSWqj2OX7snli2mi
yd27qS+LHwRRSEEdrXTNk93VbgCRL5s2jv3azYZCGpMXfhsD4sXepNimBn5JthQpX0UBlMQdI3UF
WO2WMvpK34/XgDEa/B9KLmXZA1JCKch7Jq0Y0f6O/gg2AYrgcQKBlKY/c8Wi9TL5ZRw2atCVTrRY
F7YwRT4d3o9r8K98yYnUJhoDLu+w33UFNpwED4hOJ3U45+ZN96P7bQCzK46S/JNOaBEdSKecrw5A
A/kmNL2t0vOaTQusgQsDxBZZPvm+fnkcJUhDEjqjnadmt2PgIS/dFTPuA+FdmsunyHpSoUY1zi/T
mQ89LOfUvm2QZvOxCESUtDzYm2gLseLVlUuPUoHCSkW8rD1a6isdcSHSGzFbHrQ7c6zuRuIgrm6N
m8fZWZYfAuW1BicTG5kbS9lNmqauOTsbN9tqusnZEHUrkifoJ19uThOqZkrJwuYEKE4GjScHA3O4
lyTM3LxoXKyaPUNKdjZ3UKfUrnZTBhufxFUSRpcSPWMuOSF4S9V5+RPwW2cwlE2tZ+s6uAfWzfkU
9WQnMyHYqKKvn1cshpgTvQi+QtxOLhebgrYJKvTGvDz0JJpoyjen+bfyb5zJVdJ9AzYtdC2soXVG
YfLGZn/coRfvfbG4drm4irl8gAkJT6rcdNHzVytxBcG79obwy2zdz+GOlu2uZrelAwoEkXw/2Psy
dbX0WbZ382lSY7xmf7TxsLMC11IpsHx0a4td/ktNwl1kxzAclRPkjoMaPpXzY9V+TZznTk7dTke7
uVLdvvgqa5mLU8cOE+ddHqY7bS53yvSsZPvA2qf2D72T3YpU20ADcdDcAKs57AQq1wwPEL6D/h0j
K9dILJSfUONxu5jZ4anNHhvQQZ8H8asYzn4RvAThHCbSVRsCV4FMivK2xdLiVTChhEpwPnlgCRiV
ow1BAMnM/edrXo8pIRtzRzOoJzmBcbA4IakkdXEsIQcoOpQC7S9El0BouCX4TfplRfIzRsxkCn6E
xkbhtfK8zKZ4YmbjaGg6i6XzLHEmp7A/xBEVLRBMf935I2m6a+2YWXTJFlxJdEAXB/JiwcWBlPOa
wj1yGq/gio5gkJstdmhQhHP+HEg4WvBZYOktRPg2tvkqBoptRiNU9Hu4nuVFc9ZJg5wLimctjci1
gtusMF2EaXcCkC205WT1T8rmG2bqKQMqfEJ4ahz21VaisLrnf/2ORW5fy2PpFBq/w5+B9WLiqSH1
Vg79fpIRF5JGfE1nr9wIeR/YteXGAwIRmb1D2bWMeVOjyVUema3XVz/a5kvtnNrkq5/uJv2LZB/t
7t+evJCyJm4jzzg2vutXe2U8JNURmLYgiFlbTarrOpAXQlNFAHPpGXFTLoKTU84Oahs0jcaDUp8s
6+RMt2aNzMX38iTNlIduErhQIemYZ62n2Q+17BWRa38rtDvjaA2IU+2qd2PYOf6Llp4/Py8f9d3V
jv3Pz/tI7f/KKooaD4M+ou0Th141743sgM9a/RSnu/qxntDlOIzVPrb5Lu+yOxkMTaPzxd7OxWnO
z3d54yaai5p7K+9DBQTA7gQAwBmeFWsjfnzAaq9+KLEK3UBgVfAnL/cxi+PUnxX2UZn0vc2uhYhF
wZh5w0vxPQ7g3NtjdnZkLAAtxWM+uR8H9Zw6XQHVpv6O3J2LvYnb+X/qODnO5Td0tfZVTwptSI+J
+ceQISpYp5QxqnlfRhUzfC+S7ZM9FCcjRZUexTxSbCwPVOeQ+/kJANHZMp7JAXaS+rPtZ2Yh39FS
bMrXpNKfIlk+AHdLsDaNuvTUSso/mJ4KbXtVuBS+xYlXTeZt2L3G+VfTPMchDQDjXs+OaLe7iXQX
StW+A/fuy0+B/KfTniIOMviOBCvtVDxIdVOQ8RfW/BoWySHV6rOWAuRBeJkL6fNjYq6FFeUj+wR6
QatgEUINxw/GsVC5MsSvPDT/BLfVszEcSrShuB1v4+40g/WFSqeeFBNYG5OZ/TDu9ACJlx2MjEq9
UZqd0z2dcT+R48QNFfSt8ncO+N4wDhHZbH3m69Oelfv2Z3aYWmLT3uF6/mPe+XeS9ACHJx53tY4O
ikezRzWOZXxbto++fUAZLX1RHqqD8xSWoIy7N7jqfXzc2ISrek98ygC+yWwFvnH5reiVNARapbfe
1BX7/HuXP9loJf4KHqUfDV9JZ2Gp+o9PZ2nkUD1n9q1SnxV9r6enCixI92C1Z8N8C4vvqXOoohZu
265pPH0s3ZLhdXWU8v0UqLs6pz/QAuE4O+GjClV7VjzymVk/wJjGIOEtNA5Wo7kI5gZfwJYYj1b8
Pgy3efcQOLvsNSt/qM6wS5TqUAUPho9dVUIIZBQEYuVR848jqn9qEHhF9w6A8S4KtsYNaxsFOgMg
KlLE1OWLPuMkq4VvqwPZIGQsOnJ8ksFemBC4efMTDPHGpbe2HGMwcm3mUbTbFpVIkmlKLFk5retw
3HO5F515EhYHifVHi5mLJVvgd2PlfgftBK2N8RdDyUV27/RJKA1y2nolZL6p/CnkWoTS7efnbWuV
RcQb8e+omDzSXgiJPrpzN48/J6XeSlauSmdONZkRPFU6GNcVfYZGX1CmAqrYvZaw/x24PzNhdKQ1
rSTjbTZ/dYLHXhDQucaVCdLSODwA8tjrNYVcuzUxX8sU6eeSISJyAatlqejtQJGNjRzxbMpbgsug
2jcSKqi5/SuNv4e96lFUBr7iVY6y89vnzzf9upeF9gPXDIMJwToh1l3eMz5JsxnGGsX8ULkidxMo
RUHMV/0/PiCJNERWDThBUX/5fOWVjInGClByjDcR6Fkeqm5wsj6O6YDaEWkwIoMq+jKJlu9MyKnF
u+MZ3dYkd/VhGTLx5fCW6eAtjlgydRl5VNxAHcLONXwVrDDhFyJyVaF1KPpIfALYr7Ubh3vtLdM5
oGlPQJUNRr2X+xzZxSzjEMDjJt9K4z2V3Kl5FftsxV/l9tEOYXVJYChxVpOSra7sSm38AdIFGIJC
wJUDjjkZ5kjnGxFix3eT/jEV7RsUAo3+p2FVW4+6Ug5Au6V1g0Pmh/jz5aOWKD/bSQwBIAZ6b9XZ
Sa0OhjJjC/0oCHZNg4qiBTsV/dXPj9Ta+xUmP6SeuBYwLV1k4WliOUPnWLWH0tTO7H8KVXhLYMDD
N4LJh1KO8lMI5WysK9KBRbJ2se4iXcCLWO1gTFKBIzU/1O+tfqcMR8f4ifWq68945rLvUbYTPL4A
q4jPl18JnELaivkT8Yx5+6IGagelHgpajcygzXM76ady+OGP0dZDihO6fEi0kCimdcEzWhLB8iTK
iSItkUJ/m7oXg1ZjQgUbxrnX690B75+DiXyy2j4KbfE8CA7taLum/PL50670XgBi8A0xu6XqpCV5
ebxSCWKKMqHnZ9JWiJHn0VGXNOpvBdm63TyLpltvuLWju6NNHWZI3rAlHXsdu/gJuEQIzgeZ0XIU
b/hFYaW2XnqCSaUhmihIAFUGGTIi70PzoiujmzndoP5ef8WXqy7SDByD6yQS8qRpmZ0wMECuAF11
/QRO+a4q86eNfb7+jAXLGzAK/WUuh4/G8F+lkmInWRYmMD19bOUxJXbrWtn1DQy/1MZHYVc3uEjh
jhySXm0srV0dNbJNgVOB5swMYKmCZHRjQ7RiDjc7NyaqWjHAK3QTOjW7y0vUkoX5NbgynSMYg8gU
OuLmvOWafJ1mXfyI5WeVlFEZxkZYe7IcYEWJEm5knGToPCq+6/4M/mvLy/B65AGPAmka7BMQTaGP
Kb70v7a86qs215Sp8iql2CcBoEFT9mKtPVuVtBfiV6UQ5pWwuTB0t1AlrxvypzZNTyEGktoWT3ml
lhfMT1ReOelifrgIa+Q9Q1KHY+X1Rkijv3DbPvZ+paB7c7TOggaQIeVxgIy20R+E85O4R4VesImV
Hc4/XpY9DsCKOnSD7RHtB1MDaPlYdNi8lS5IVo8+0edH50PM/TJK8VPBSiO1j6oj/b7LLcwG256U
qUX9dIz3cPRQ2ICwTuNBCNA7NuRMPXBrJGlUu9sHc+em8pPwi4jOefePPj90XBl2+3XssVDsbuIA
JRCoDaJ7U4fhjZngCqhWZ8mut8KrCFtXP5wpl0BLUEcsVcsrHCXV3kIlNU9++mTzJhp3A0LQSLQK
4QqzOc4odw78rrTbyolXPnV657ZMtSekspb3Jmr4nSlpFeeOOCaSQCHfkszGriyPaoayg4YtYd4d
zGYjpK0F84uVF0cML8KOOWldedGEhQ6aAkIQRQjHiNUt/cbOeHqyUP4UYcajQuG33j8/MtcTLjE9
EYBZgP0rakWdqdVSW/elpw1Qx0Q5AMgzd4ZD0SUnmWaiTi+9TaZjgnqF8XVj9eu9Z3X8w4DJCKj1
kuTRJ0VeWLFKVJfMQzOfjCdpFn6a8S5O7jv/hK3esSn7w+fLXge3y1XFZf9XpEkbiJnmpJTMEHjL
3X3zL5+IYjTntEi8ztqAra9kv5fLLQIbsOBRKzUeclZDF7iMO4WIo+AJjx5ujyQv50zofwYJr9l/
Fbilzx93/R1/pC3w2E2QUZfPW8X5jIm2jNQrtWsTf1WDg5xkXpraO/jcoZF+2NP2in8n0zXeWFxs
5uWnzdP/tfiixmqjKYadOHPAmLYowBTQV8i0e8dnaJxJdEmI5uI14xtwkzb6KczQHMeSM6+2wuNK
hsxPAQ4GxwEIkbZsz1oBjsd9Owm57GQHOrybX4u5RxovPw2RsFr/GmYNoXALInVddYOTUNF5hzMF
OmhpHsusBVDjjCLYHFTHev53Dh23ApQJT2ijxbtysintRDmNpqHIVy/fdGgViKPGLVpg2A2pUb2b
Kh2bcqZe5ZHG5k0y/9p4vdeRmwsSmSHmwiQryJBdrmiWVlBhUVBAKhgPBnkIBM3j2D+M+OGaU+0a
I30wJtThoejt188XX3laga2l50Q6fC1Zn9W+koEGyD3Mfk5l2t2HvovCUohv9VBEf8b638/XWznK
jJR4kQC9YEItZ0uZrqaBltm5J5P9yhPSRkG9cYV/vKHF5wJcEA4OMrqgB68wF1wJsZ2jZyfp42HS
UIOOjfswN+4h9R2m9BsqKCckvaG32q9CnNXM7C/R2NCbLH45ev9eJcHM6MnUPT8xvcDBHcx+COzk
R2IgRNDNhyl0vvpD/6vDGGbXVPHJMPratZFk9AC4HKJYChDeUJ/78Pfnu3dtDqIhnQ9kD542fbsr
CbJQivPOGrIcQxIT0aB+rzp3ZUkbn1udvqnInxq93bVyRN89dUfjCaSfO6j/bPyOlc8R6jA9MBJO
BCmXJEYNw2yobEjFSaCG5jY7hX7wpa6iG3Pob+v0cRp611ZQLx6zO8HEEcEZusyxMdvbkjrHUpuN
t766NYJCSnxAY5bW5uVXFKMJDvIO9bwp4LOhhZ6OZPxT7moD2QAqbZDP0JVgmhbnUA0KVwg3ZpN6
DORNe7mVO5nB7f/8lkWJ6euhGiqwn9ASId8eSRyL8EeDuoIZpnem394GROcIh3o72MTbrH1hgjlD
JOH/IPcu94H0GcmDNCq8FpmyKQsOej4cBgyBSukkJtfC0Un/UQQG2bb2cVXkY3mY5WDrhYjUa/kZ
MljkmCr0vExjcWcXI1zieZpyoE+QKY1bRq208BMUtowPNbfS7N3ZlOlrYGWCeNI4njZO6dovIKbq
qCoKTMcSxBzMqTKPTYFgn/xo0VNQ0J4SIv4TmrjIjOx87B6MMdinVnBUTwa+E5//gLWvxKE1S5dB
ITVbKg0pmR4ZWmIQFUKG2Brcfjw4Y2qWNi7/81K0cICv6Og8f9AsL9/6UEtli6pS7vmqfLbs8Ogg
xq41AbfYxnu97l0giEvnRGhWQCtd9kDnUo6tNoY/4+uym072A5Sye8d6T/3bBnVKWYufhj7774AZ
VuX6NxRsfNAeXNyRXNeM21oFrTobbrE+HuewumWIlEk3XRbdOHm9y53+GOfZ3m+je00yzlE3bDz6
tT6NeItA8IUUDHSuZX1dJIGV9zNUSWlUvC5/jxvjTDmE97l0yI2aSSJf2fRiK+lZm5M9ck+SIh87
e0YIbD4VUfbt8wO2ko7BX+Zkw9VjgAR+4PK152h+S7mMeojTdDckGR6aOHAS9Y+OdFPjmIRYmmWg
EDbJx8/Xvj7cLC0sGoVwCDfAIsZFU11Y5awCk+DCGRSyFOfJqkKk2qKnz1daO3Fcd/A7Ud/BA018
5n/VGk2pBThdMhqLwuaMHsK33Jr+YJnsdU0vua1lR/thLrZmuOt7+9ey2uWyTOpCOREakOBhKroU
5U2mJg+DXSfAD2qvd5o7Xw5uB1vnuI2Hz5/5WjaLo8Y4hQxUYPSvyvnYUGPVqNFrK9tz1ZbnbCp+
Adw/SH7+O+ynk8Ehj+8TNfyh4MhGY++2Luq72VTcyU3Ln12RvXz+i64zRUGVt8WVj1AOd9vldsRp
UytTRAQNx/pGmW6dDnmgFDcUWtO9XBDajY2Ytvre/1pR/P1f770YGsOsSoA4avWAOuxXyUrfpPr3
4INdTuP7oCbjsP5XX9T/LLrs2nUTaK9i5jEb04ugw0fZdJwShr9TcJSsctdH0aGNw3vbCTYed/2V
c9C5qxiWcm1cPm+fJIbl9yH4n3Q8mgW0i6a9qzJQJpGNz495k2T5IVXrXVMWmJLarmVNnla+gdl4
x73+garli1YYG6H3Q5Pz8h4Xysh85gwXCcHLD902xsSXfDh2oyHdBVEfugnoVN98Ckqn3JV5kx/n
CKhIgbo9aVdUOefKv6vhejlq4M118C0KTOzN/aKlfC1em7kzcXNKz6h9vc+xtJvU5hEK0efHdSUf
/BB0ZlQnUPa4MFzupl0lOkbyzOodsMej/Vp2bmsfA3C3VsZwZ/hVju2DpaDZeJtgbhkzoE1D59fG
r7iu7S5/xeLeCpO2gIpKfQVza8/7cr83z74ByyWBVoW2rBXN+1hPH+Qg3oogawFadCrg4TLRQM/5
cgMSa7TTqsAKoHKboj6mgfGnkycGlEHxGHTpedCcwyDbezloaFqM33zZOYTKSWpeFQ0KW74RP1bj
qbg6MZ4Wkt7LbvCo5A3od5Rs6xS4HYulCTBnNQuPVUD0csqvae08DZ0dMnQJ/yt7TrTGUCFACsXG
ynVZE0565JhhRyoWyNOxtmXJ1cvmZjbag5M0D5pdhBu5wlq4RItAoY0sbDOXsnGqPFhabWvMtkbt
EaOuQ2F2X3zDuMcz8CRN00sT5OfPD5vI7Jcf6t9LLm5k8CKaNdHlR1+Vby8OD52S7YLc2qNkckD1
aGNLV5pyot0In1oY9DqUGpcHjMH3WDaOQhc+MM6IerszAr5yr9yGJNSgx2ovaQoXd5g/NRbHyZQC
QguHrXJfvy62kGxnwgB9lpN+NVdstWnIVJxLPAPNy1TrjpYU3/cFIOrBjE6pRvHVZeRl6VvXRqe4
DH9MWveNdir+kUz/Qkn5Xck0yyPGYX6tV15SpcDf7fnNSquDpbU2vgLR99j4Pqogicru0E/D91wb
4SNnNlhQfborLYBoVhN+TdNYA6WUM/EZ67s41o9pNuy0Mj0ZpfGEqvHofv7Sr9WsoLaIhj83M7fG
lYicjxvgMIypaAmEP++j2Xqz4+xoNg4S6LLduZYPvM2efsR9e6sEwynp1H2vBucmTGdw33qzi1/K
NkMEhqzKV6rdKRuCkzwOG/nidUAGviALrgkvire0vN78aC5VKVFib9KmYyM3qEolL3OoPaZ5Df1Y
br7nvySl2odZ8ieYql+mFvwzYbU0R1vmHlffpvglKCNwLZAzk8ReHtwo7VrdLvkl1uB4Vd2dW019
RBfZlbtqV83JTeP7G7fo1bcploTdybVOFcOddLmk6vth3+dW7PlwP6gH/KI+ZH17SOz4ZDpbe732
gCBUBJkUWUPA9perxao951Evx16i/MwYgI5Vy9TxzWkf+3+GdqOlJ+6Ri7DDo6HuwkXDUgIbc7lY
j1R1FVWoHGvqmz4H2MS1rlQ0+8/P+fX1IZZhxIFiF0+FJezlMo0xKAbWX4k3Wc1N0rYgOYE8wfDU
0v4lx1stVuH6zMl9oyhfNta+ukpZm4kgD0gkpwRd5L512MpVNgFBDTWcj+PpNlaTmzG1vke58mgY
2b0NdYVq6HYq7J0ksOJacl+N/SNV6im0fCacYbf1Pa3+KOZ9tFExySA7u9wQtc+CWmrCxEvj9CZq
HibAFHKPGmln72MfotPcnXO/upt0x3WkwU0dOqHT+JTKM+SSqQS5Zm2I1lyPScRGgfDjiFOscd9e
/iarydLQlCQcqOVmH5v1naSOR1tjKhCaTzOUTsuXd9Tx6PbPtyhQbXXers8ifWUUz+A30tDmMrxc
Py8Vg1KxjL2RAXMxl3vJfzIGeeMsXu88nAHBwieZgcioLVYZJ8co1ZFZtly+df+Hsy9rihxH2/0r
E33v+Wx5P/HNXNiZ6SQXdiioGwVUgeVVlrzr15/HTE83uEh8TkV0RzSdkLK1vHr16lmq68rDKVQd
YYizWZh3v2xtKGsAx4AoDNAMoDmzeadLzWJQJUxgdcgDiVvmQruXPQ08WJGA8t6s3cuGsoVWfw0e
aHQSR7axp09OVh/7kBtdanPdTValA5B4XU8qmIGuFVsog+0Lyw10upArTf31MYKgRTBrgAwFyf6X
qvZYmonO4wTxWKiz6fJWI9UVoWpTOMmx6OjClvlJKAHYCXkHDjRYz78w4GtoGXI7pylg79ORBErz
jr6HR9ql6N31iCXU+GLtWzIGRsK+XxjTaQnMXxZaqpMI/nSdNTcJU1CfbDPppNAfpKsCoHWL6hd6
httroQ7MI4Aw1xvLVPuEZIESLZCUbbawTn85WWNeTWoD4Pdgbv3CA9aTroxLHc/ARhFIbHij1954
uXPuJt4abj/PmT9cZXIhYfysVZDncBKZ8LNo/OPEyiU+0CX2QFCPwLdRgRjIN5jB3TTMW1VMvywK
dd/R1687/NNWbSRIcLP1fjXp5C0xGWJGuqrLV5vKdVIO9wYZrtLCg9/vcA075HO2SL/4ZJCBiUVo
wH71K2WMAYNqexQd3EpvY+T+aujUvYeDaKFhYK32zk2fv37NX5EQ2KAmFVuArhxweebbAfMzpN0C
IB7UbndZ6x+h65xO+w6UHawzs+luR72OelB84uy105GDGKy/KuVv7AHQUzfw8g6uafFEs2MBpCwL
1qTgCBbQdLL04Uoq56fDs6Nm9les02FlbJ1jst8NRvo0+EsmXZ/sQWjfmZD0KNOiNjqLzsSrkRf1
yO5UVoW2rUKbbyF9s+kCQWlUVXCchLywA3cwIF2XQsv0crPVjVxo8gvFRdSvF3SF76cS9FlkXshS
+my4qrKDDxPIxMmPRmxeGIm3KQhbNa27xro86rQOoMOx0diSosanE2K6+8C0x9H3F7sgW7Mrl/ER
+bY+bqE5WFZsi7LTOYHYsDTrs6zVAcvz1qwUh5j79wpg4gqnxa/n5a88bMxLF2BLrALobGMf+7jq
awb1+JhNet9Krs18vIRN3qqCJuLk1Zsl47Yu1E1GnUdTeEAVd2IjnX3lhaaIVxaHzYb+w8717xYp
odRvm2GGr2iVWohNb5fs84FDcg4O8mTVgN3v42OOIimg3UbZyhH+hUjsq6ToL2vinHfxcM6AWsx6
EgPNzlZ2aegw6rRha4+LkID78odX60Cl8D2SR/h8VvVFp1XnfVJdp0V5LP16A1ed9ThgtC/8hl5r
Bn+xWuoG41jsDQcSLB6QrwWzbh3suWutzc5LIlCowtWVl/hLlnqfbPC4H4WePa4MAOeev6qBumrl
NLAimHCgvAesOBZrG55WUoIjnwQNQMdfT4JPNnhss+CcQA3OB/NklsfEcAwoSw8n8pa/jDy7chCZ
hEyvcZq47JW7UAf59ZpmmnKgVcPbCORZqHh9HMvc6rMMlFkYb8TmVZfXT64/rBrVbrnZQagfDLS0
taIGFI0YFnZ8LG+HhoC9IAwwlCGNmmFmSnhlfN0Jn2xEqJrjaSYWDDKPWScknPLUc2EHkhka5s/3
rKh2WiHXrYD6VyfXFORBuUTC+nT5gSUBCUBUSKbT98e+IBrL5QCbnFWd9Dutoq8QvgbssnjoCkdi
1MfvrakCMjg76RWbhg5hw5x1Aa+FuGm3079mZoHzLIgzQQqBNsBNLYfzlbb6unvM6UnmKxDFUpRw
8LC/KgD1ZVMzFA6TVTee625/6eFO2E+pDOlo6Hsz/44K5p0nmvrYCAoWpfTvRheCmNIG+6b1QVON
NejIZtXK9W8H1bI1azUKYEuC39HBPOIueOKJCZ6VBp350puELuHBkFGz2PkqBT2yUT/dYtyMJdly
8e3r9/ts1fmgFUxywwDaz5nGIsmkAW1krAG8G8PWsLIz9c0qivus5XswvbFZ9s7m60Y/S3VxN/h3
q7NKAOzbhVnzIVmB2g5zrUsIz++A1KNDFfY+BC/g7OhWC7H0sz3wfZuzKZdqKoX6FEQjRj0/JpmG
Ck68kMBOK/iXuWKjjDKlsch4ZpsK9ORr4cV4LQPiJTExvvOmCD1aXtNGLm1gnwSv6Y4VGgDQzoPA
7KytspZtpo04U6pRHkY2XI1U28u+zMDizb21qtSlR4S3EVJ/smL/woScimkHWZ5tWj5sfbO6NmFO
Aj8pYq5hvHHFXJGEgvvdWuckkjW/l7sOWgrpCm5RpsUWXuDjxJtYLCbkxiErhqLJdGU/izu8HMdR
NDhEJthobhLtBs5Q4LgbIVKH0EvdhXVsTzvl32Pza3tTHHx3bdeV1K4Gj6L8WtSgoKo7IKgPfVyh
XApUGdEEQJxqr6ukDHwKsHfJu2unArGcglSewK0q1uPrTmdXJk7ykLqN0viub8fVACGXSa0/hWda
ywDbYgxglnEFtzZXdWtqdnuvgn9ECty4IoAYeTfx8G105TdnYI/pedPoq1broyTOH3urOS+cxljx
GuoXjt7ddr1FYUeOM19dyqcWUP1Wwn6ycHYFjr1djaft2iXVQuuXsYEUNrIiGA0CgIfteLZTKciA
gLvtJyu/9DeVYBs36VcA5EMZKCzdC3TUelAdmM9yXzHjwEzr/LYBrqHtq4teh6l46bZ3tj7Cibe4
GmKYquNwLlIcJpkJ6qtzU8XjRQqz0EQG1gaOzWFroGKGe4FxeB2x6xfanmnlkTVyb9DyaMJEbBz9
Pbx3VobQV3XlRoKfdZCmB8tv24/GZiTbwRwXKgAf1zPmzOTwPPEHcR4HkmNet7GG1Gp9DXMmVgBb
xpCgG68K/afX/vw6Hs6q5f9pCPerb7eCkwDSLB6aMJ3qMoJSg6pBwthZhhsy+Ny4Zb2p9OTaHw8j
8S4aeH5Iz79xtOy7D/Lx98E717pVXuQwYDB3gnpmwE2Il/QGoG1LFgyzSvl/HxLJEsIk5BnmxWKR
NZajhgzHc+C29bT55tTipshRthugF2xRkBGcPLDa8xECkID5ltmG6tU51cQCsH+WPfz5JJMfK4Rx
gCyax1nJSQFQfTkdnilSo/5YlPJGafKbSPtjz9WBtO5uiP2d5lWXXS+ubYNcmISHo3kDlEJAerKB
pcdZ4VXH1CIHMrCdYYAL9PWwzra5P5/Tf7ORQEEDKJGPMcexc83FfS+OXeMxsXaG9yzlTrhnrf3S
ApSEtJ51t1+3+eaM9SHOYc7iQDNxX9/anJ0YzCrWhnZqUy+RzSbVecntyP+Rc77Rte4IfDIctSpS
7nOE9CQXwAJV50xdK+M4AExAcnjcUGOTcfCGk6OEek1tvdoZgYDgcAm6xteP+1ZXmj0uqmtIrqDJ
jPLAvO4ELFhccoqhFGK41CyxqXHXa1c3vVW9FLq9r3zr3CrjMxfsgXE0g4nCAXJXZPbeWdGax7b5
nqt73ktoDbjn5mh8g1VMO5LQ6NpdZzXQYiR75P44RTQg37fQBspwE/ld5/YjMdtLPYtDJy5Cc/BB
zogjLx63RDrnVpIHCmm50Fbce5R9WGsgtRra2m7hjZBVO3vMV9PPQLWvjeJe8zS4Thtr0qNeGG9M
WUEIsl0Z0BEDUCgy6+xKl/JatOJqYpep3n0kqruMe/YYj/kNTyGaYPbf/W7p1PHLvgfy83TBDNet
yZpxfsXsWRmVo4P5IHoFO/SDr4UKcNO+XZvikIAKzdVlWkCg4lbnENEp/xNC/+fH8H/iF375n6Gs
//2/+PkHr0aZxKyZ/fjvY/JD8pq/Nv87/dlfv/bxj/4dvfDzp+Kl/vKXbnmBf+a/8uFr0fqfT7d6
ap4+/LAum6QZr9oXOV6/1G3evD0C3mP6zf/XD//x8vYtt2P18q8/fvC2bKZvixNe/vHnR2c///UH
cpp3K2H6/j8/nN7xX38cn/KnsU6efvmTl6e6wV8b/j8BaTGnm1Nof6E8+cc/+pfpE9//J8ruWCcA
Opu44J4ATyWXDfvXH+4/p4IKKvM4zyGpMqbSS83b6SP9n7iLQR0Oxi4TdGyC5v3x33f/MIZ/j+k/
yra45BCQqv/1h/0hl9KA8QZ9ErF3yknf5VBFWSQFCvR1hPT9ChnmysLMRx6xMGc/prZ/f/0s7aih
/AcuBWuiwQHqHfpG0tR3hn+r6+nGp8VCso4ufJcQ/t3K9HLvXoLrDLVVsEUAD7IjCPVtWO5fvhvL
P/vrff98zJ/+/uqpyXdfncGpzoILdxPV5Ja2xrrOXvL20qmGvXLP9TZe2F9ODcMsxLvWGNfMEU3k
oI9ogbtppcB1WTpifMx+/n6L2a7lM5RrmYmvpyINPGgI5frR7yFdyzGd/2c2rd5306nnn2U7vpNb
llXwJvKVWGkgBMABHo20q6+//tTzz65kR2ZR12sqzNIO5G3gNFPIdHnxJvGhB+S6OPl93c4MivZX
R809VTqF65TKlyhfh+wsJTi/r8qf5WO2TtZDYK1AdAjbA/3RQojegWRXgBrrigV94K6WdNlO9OQ8
uBcVheaxrOtIMFhkavWjC6EwlJUWdukTPTnXP2R+UoIwIOrIthoJVnR8IRxkdvVgPLRZu7BoTjUy
/f93i4b1bT6C3FRHut+FMaQqqNKDmOBeIvvN15it+Dpmcd91bR11TF+PgoHvEW/7UgdMO15/PRfe
4CJ/5zN/z4XZ0tcKzxxKjq6qGo24gRzjeGur1OOBObh03wmDvGYstS5QIki3tYCjbWfoyQoVCbWr
ceXcApoU2w+tN3iPsdG2Ya9g4+xXhb5L6yIewiyp3KexH/0bHwLHGw3+rHd6zZvQT+ogt0GxHQyk
D8pstFVsm/ZGiizHsVJLcA3vxXXYaTk5AzhZgHIL+CYQlA2q7dBQGzRVwPS4RHWZye4iNn22i/th
+JnktgdWile3aZBWxL3VwEY4mLROj/WgCXjQM6e+R91LXYrCKu+/7stTE2K2fkVtk1INOGETmweZ
54VNf5dyNxD1/1dF6K+xcmalgNYc3cwlOTxcDS5Do85QbRuLBaTn9CWfTIQ59l1VLQXhoKwjSM/+
9BP2wkp15DJ5yTT3qavrO2rUkeVXd7/XWbO9QO8yGL92iEFAu4VseBmaFxMGxs5SrfzUYMw2A1jQ
l4zViDCSPsMXMSrpOdOrEFfg/0kUP+SJ7zeDE9vxHMdbF0YhTYrFCZefaycpjxCYXFqUJ4Zilq7U
jvL8ocNGoFooaGtG6BvbvFpSoTnRM/NyPlOlV7YMK94zYmBoVYBdLXAFBLq0YuEFTvSNY38MjUMt
U9V2KUKjoGLPY5psNGDPFpbB7Gry73Uwi1lEK6s2FzGmqlLOmpcOcISuQ1EKFjA5bzkPO18fdw4Y
dHujk2ZkJbWL2xGx5M83vcdna2U2ebPRkUNKeQ0DBVAh3WYLvNZacf/38oz5zT6YNmA54d4rKmwK
Djr/Jhn9oTN9AUR3anRmaUxaV6Xl5mMdxQ5fdy0uabx8YVGcyISdWQgElkipxu4RKFIWwo8d1+KT
QiGB0Jxyl7h5J57fnoXBoh6kYWeIs0Mngsw5yHShY06sjDkujRZ61ubTFzsl2TfZYzEMUZxCGspc
yLxOdM/8Lr0aTKsYzaKOoClwKO3mjHfx9aC0721eHizmLiyQUx00vd+7zAR2kspmAtNTFLBfGmJ5
y3jPfy+Jn/MQjVjDbu1mdZTVzhHG4jeDbHDqEeVC7Dg1CLPFncMLPLVG9BGuUQ8uafdUMtg4F+NF
L7ObrzefE+v3reb+roNynuYt87GRUv4scIulhkecHBY66NQLzHaexKyqnuvYSA0fyMGYTJ7TlyPy
JEDjF+zmTw3wbAVXHVwH6xbLDAkNqu1haYwLvX+qZ2YLePRSItwCmwNJAM009hjroFXpQteceO65
6Q7ATDmEN9A1ckKve00JYLXz8+sxndWk/9oV3i4H3g0qbCgloN149KbPYHmu25Ah6jgc9hoGLqE2
EFyB1Hn+TPM622ay0LfgjfYrDXXaraVUdwPpTf1p9Lp436Q1RGW72Nmp2Ilh+eYVETT/ur2yYnKo
7VTtEh++QV8/+YkJM6cYjwloLY6NcF+XBkpycp3q5VM3otpGmub3Qps1Cwmt7CWho2qicvymOU/M
UOte94Oi8RYmzqmXmCbUu97PyECU6/VNpNE8yOS5E08chXTtpUuXGyem5lRaet9COYAamJp4Bdon
3kPZcGPXOKV/Da5C/Pr1SJyan7N9fWiJbtACTTSsw/WAbQn/yfT7JSmrU300iwyl7+WWAafeqHf3
nTHxl2EOgAJFmWab33uBWWConV4a+ZDCy4bUN0Vlr1J9Sarm1MPPIoNMgTRhCkUuRxOBKM4dWobK
wOIYrYV1cGKAzdm+brVGH0MYFlOoRs2c0RV2FqDqlpBcJzbfOfrXK3nZd2XSREI+G/0QjM2jORSw
CXno3duvu//UG8wTd/gg1l1VoY426CunrddFyi+VJRa2rRNlurmyidKSzqyboomyrB+/0SIztlRm
/j1Ux9NtBSvuAKR14xD7vFvYaE4M+twwPSVd0nmcItOO2bMTQ8jDobCuyOA+LYSxtGOeGpnZyjZa
ZsL4CXc0pTQm0VPowz85lQ+XDEgZDwuvcmJtz4VoqB97aiQ+8goix0A25XcfqIOFje1UP81WdlUm
eSEa9FPC7zvrvqvpdmi/q0UxllPfP1vXA4caAiDWSBwZ5Ct1q4yIrC9onpwJo/+95PRNq/1dBAc0
mlu0nEaheSDYnkfce7f6Za1eYaq4sMRPDMLcqsnJY9pUOtpAEb4K7KR9Zu4Sk/7E4pvbFpuq15x+
ev6UXzDHD+NxDH394euVfWKKvuncvescVvZOYfmITZCWPKugBtYb9x7ABYnthLF593uNTKP/rpE8
7Qyn91HAtt0qMssq8gr1LAcJQaiufOqV+Zs5/Ntd7LuGQLsZIKNH6mjs6cpjCQxa8hVxl+C7p0Z5
tp7dphxUreO6BbDOAzzhzzihC5P01CDPdmiUQ9nIG1SiGg34EkhHCFuuq8JafT0Cp0oLb8nlu57R
Or8Tpq7jbJw16UPX5WKV5tKFGpwgN1aMO1ypYN7GhtS/NPK03hUphseEVsjCCjlRhnuDELx/gKrz
qwTy05EJi9QnMNIzaP0VkQVtILjTLUlwnBqh2WY+sqTSYETQRJbLvR1pO3/V0p4s9OKJQZp7Rdm9
0+Yaw/gPfbkvUuc1K7Ub4bbXXw/SiYefS6b48E10mlGhuh+T8x6H9pWoRmfh2U8s9Dl0BjBle/Qd
FEe8FOAc8wH7RsAZDm+khWjmkgHiiXj+Brl9N8pG3xJ/rDwB1GxG1w6O0uscvs1bGMg2P0XcLaFB
Z+j1vw5FbxKn7xpSfU7GVCUiYrY440CeEg3o9VHfj3B8TAd77Sf5NxcuEQVue7osDVQrH3yxENDe
pHk+KZTN0eqZ1eeKZEpEepMJSLaQLDUDXXZs7XMf+CpmcQvO70VsH02r8llQEvhjCrsC+AzKrA+5
Z0MnTNe8VwpwdwhfG3LZwrX0ohBjATMXvdlhKuMoWeRIF7O4gSVS972zTHGWJon2OqZSS4MEhutr
TcnhHnA+M+icTt/AO8y5jwmMTbzeV/eVICzSx4Iu+eadyNXeBuRdx5fSThSDWGuEi2E8AZd3Yznu
KBCM5Zhdqn44Voz/3uHujVn+rq0KsDMBuqKMkqRx1sTRXuFYeJW7xisAcd+/XnSn1sUsA6GkUYA9
MhkNdtIHokI0smzYiRU52eaajutBA9C/r9t6W2yfTZtZePIxbywv0ctIi59TQgI4Le9A/wpi3dox
nO0J7IFHDF1R9xMVKGC+G/YDChZxutJyGITYoGNa9UJIOBHO5iKNJu5lyyrpyyj2gGeMzSaDNjyY
sj3JF/edE90795dpU5exFtZIUVE02joZcmM7+qQKIE1mXtZDDz+9NpbrGhTGFbxoXKjV6WrbVbm7
htlRtjH70o6yPIceGAA13wjBf/m940YLIzLtr5+MyFyhjlmyMotU4F5OpU5UZ537kw69vHcc2ADS
EmBGDs+lMOkTgP7xm/IsH8wUsit2vSJY6tCNSxcVkU9Ez7l6qLKkF9uO7CPNgqESF2sA4FGsGoNs
UZlvStw/e99pLrxbUoludlmlZB7pdg7Bu8pKBh5oIqY/UuSYF5pfa2YgQPz8qaFncJ40DAo719Es
t0CNtWujq+XCweXU1Ji2wXePwkBbrcvOM3DZwKEEaGzLtDzrK3ZwCuO2RMj7eohPNTPLrCiIsI4D
BSpU/lwTtUutOKZaA1ys17gh3lSHkavRkPXvtTb1+7uXKkiV1WOqkyitzOHYmho7h751dSjg1X1w
SxfKN1rvDgt3mycyhrmbue2PHLgNj0QDUrstbLYevaTyFqLvDGf61x47pyLIvKGVpqdm1HHf3TJA
ArZtrAEnmQrTCC1Nj7ctig83QjhJNJik3DENFpqQ89bWOS3pmlTUD1BKh6XU1737+eYDRPTH3m1U
M5Rj3ZpwQsLlYXzQifZKa5j9jX1opPkDLuV+r6HpAd4No1nrZQyTBRM3cem5w28g0xbaFlhfHSyy
UFl9c5n8uqnP5ycMzT42ZRvgNftNbEZ9Vm4S114X3N4YOLd4fnM+8N9abOC3fmylLqjMTeaQiLIU
dXVr0EJdORxI4fTRZO1zbzR0YQl8PinB8v/YlEmUDekei0RWVbEg8WG21Xhk83VvnfryWdBoEpS2
WcNIZIo0uc5jle594BN+s5dmsYJ5Rt1oBa423MQfNgpQpUtW+/LMEdS/6gbh3plDXX77+lVODfws
VKDgJIouGXPcV5MKugu0gn6cO5rJHXyyuq0FpcB+1ba2sfq6vRPwKJDmPg5MPhqG5pdVH1lx8xiT
6rodO5Bbb1HjOXO6PJKivDB72K9V9abk1rqCCLxK2g1x41cshtAkkAXVKdjmJtw+dSw7F9loFrYQ
UdD6PLJFthB63mozv25TgJTPHtWzWJHqdhdZHvohAFlWOFAatmTYNlAg7kyN7wElgHEDHIxg7d77
Jg6vpQCMSGjdA7ean01iOjFYlokRwG0XLBwKDpBeSKRZSKfEBrlHvaVIfVageWarAiWDNdXgCt9Q
kh6EX4n7RhvoTc8U7L2qFPZBJMMQLYzGDJP+3+gKVcaPr9jXY6EYrbET66a2oRkZkeL6aQ/KGhQ7
ktCufe8IcHN/o3twpFszHHl+2NJSS2XpE/NvrtQHAUt4xBg8jzqI8MCXqeZ7mGN5BJqn9Cdk+Mc7
3Ve+sRC6P89t4Fj68XWp1QNj5Q5lxJphl2hkg7TwTmPumdWUC3SEk106C3KplSQDOFoNakxdBC3b
OyOvILMsvbAu4BVMKIHNQccDPQO9WFsijZzYlLxZvBMasRzZ6G1UmCWFilTCzzQ12iFEVrTIHZh+
3upxfq0LbUnU6UQQ9GZBMO9svcwopGKy2H6CmJf7ANbmUrFueuxPlp43i4GaVptV42hNVCV2G1TC
BSMrF5PFc5mI669D0anJMAt9ec/LIdPo232UPMIUgR0Tm8egMgvfP9rFkC35XpxqaRbzoJjOHQ7x
U0xyHYjJSlyB5bWVlq/gYs8WIvmpLptFq1KzE8cpOxSvIYYdlUr3VyOoOTAbRt3/t3psDm3lqY7b
QYazWotjUGSO9bixmJ0+2qisXNvxaIRft3OiUGi5szVUGzGN6xZobNnVnEDFaJ3jRn7dQFQUktxM
g7d2kW6Q921xaN551TemxJKiJyyTPy8Tgh/xMUy4Wt8UFDDqCNhM8RI3jrooIIjAIRtpjBtGhXVW
kZHftWrMtzFODjvfSMddAow+XGvyOLR9yAeGRt/03/wRExhOjxqUnoa43Aw039D+R6byTQXlNUIg
t6xw1O9yf1/Ao6LO2qjmR2D5t0ZH1moAzicnKz+B1VOTr13AiUleXWFb2kpZHz3q3Tv4HQu6HYCc
7UYNJpleGcPNxc7CDlUgA1K3Sb82KziLNOwFqodAHsOeEszHsDGzQNYlar3DpqqGMBnUrjKSyGXl
EbtSoLUP6QD8rTMZdBo+mODkLKZaFqT2I+M4QMNkIEjqO8eH20Xl/ixa/VBmQKxUVAv0IQ+gahdq
VhoMVNtYo/6SOncaj9fc1HbuaKz8vNvmE5ZzKmfmxdpurnMFe1C9hoMofA2CRvA9UerW6/sNiJIX
wP9vqLXL6TOMIS99u3+06urHwC867IzwZl4Z+WWfv1r0ZwKFiNTJBkgVpNvWgPchrNiJ2a+sWoYx
ztEks7YylofYbV9KLQanpwqV5u9sunWg7AYP0gZu4aN/W5cuaiQC0rpXWfKgdTQ0iou8SW8zbkW1
ygJKbk2qghhiu7xqw9F4TAD8q1KoZdTORojyzEywwyels2IuRJjhrEuR9HgqW8X5S1+K1ZiBQRhf
4Y5rIyb9P16AwEZX0vFCTxbrwb0EZXbX59nZdCjX2uHZhFYz1+szag5nqScPALAFMt6R+gFKVWsn
zyICplcBhYTef4b6M9WblSjVtfDcsEpoyFB8rV8MYaIouG9Isqv6C+oDx9RC/nBM202j74fm3iHF
3qYEgmzfc5Jdmuyl6L8XKcWcvGAJeMxWoq2KOBoby98iTTg2EEof7TPTGJoA2jFBr8BDdBsEuvZK
QvhP0BcUu8KG2ofC5l3UmP2ZM/m6wgVAi52tR+G2xemt1V6XenpFEfdRGEATVaAza6v57bZwQTkj
zRWoZxfS5wfhwdFdVpAQbFGt0pp0Y+uwiK3hXOQ/c3w4WN3B6tml7702bh3YPYkY/KTAcsWkzoGM
t0KrMgDUR1UnSVZaCucEcMIETutxsqmJF1UtqqeOP0KEkz4C94xqRY0/gNJG571IZH2dpxCU9PYW
cioQ7Y9XsZxI1DZ0N7SfqvI2yP7WqkEhr7oWrh36Qt9yaVsoqqDcVNnp3gAxVgk4NVIWMR92Y6Z1
yVofHhtlGLPbBqwySI2Wh9LCnRjnLyhiBRoEEVzvQq+ueHbZeCXy9/GichWssqDa11T7AZqKA5Bk
NAcjkp3xEZO1cYM+LhFQHxtIJJRcbTKz3eZNslY9OBHVAGDbN2nKi0GpR6M/gGeMou5RHy8dcd7A
sH7IulA2D6WfP1Gt3DcabKJMf+eSdJfKItA6b1Mqey24sZbEhWtwHRZmvAOD+9mokEJCaYfKc9d+
zv10rdmAqXfPbCw2XDM3SWbA26vAYi1uXUj+kBYECg13EBmDMD66vbPWICj/UCUs0AsYU+mooeRF
AExh0Jh3FY1DvcLisZ+d5OdAHhlpAsvhKwdaApDUsUMofm9UBltee6BXtubG4TCKDYVZlyv4pvMf
u64LdS/91sVHqYBqH/C+XtDBYtfqILXh+JP/LLzRJtMoXWxt/uAZyX6IvcguHnNShoYhX1pVwA0l
2fUe6qq0MMLGo7tmfBCijXIWNQ3fx8OFrrpbKY6lhOB+ddR6+r3Tcf/MsM/ASLkEPbHi5RGe8BCe
NUPLQpQb05DioFNCNDUv4jBzxhUjcmPi0JY09YU26uD4n/sezkvW41DkAYc8KLVeQK2GDnW10fjP
Ib+sq2FluOV9nD1YsRE6EDuGOR7O/uOK5jC5w3wYk2rvNO2O6eamg5R0XxZw6MjXI3vxJm8I74mn
5X0FS+3BlUEV94dRYEiE2+wqVsK2q11neYslSQITpucIDZFAqCjN/IIK+WSABkwYZnfb9NgkhqMG
e2uw4PdOn51BqRxCHq4Kc0JCBgEAd3C2cZXC6YV+H9PbooZ0K5TXWKzAQx9CZuPY5zYvVm6dgXEQ
gtURAX8YOhKpb+KvVQ1XePOb3sdnzORw1uOXnY6r2bhee/keXIe1R0F1MA5Fi8GBElUoTBLl4om0
T0WebtgIm66sDrmHmYu8A+RrBLhjXKDpLPmRMZwN9VtSwWY8ACsN/CgYKspvid8mLQJb2e8NSEWC
MmGnqPPJtKF7FxgxLwD9lp5DtZ2cVxmDTVGnowv1zrZx7mbFi953+g2pYQ0Cj7TqOoPu3CaXeAPg
NVMFO6Oh3qNO3B4GrbbNlV3R/rpgcXps2WicZdAvxc7uJ3KX4fDGV31N2C4xnKIIRjfOu9Aak3iv
pC1r7OEd3AelYayH1nPB8M+SLS6C3SHEFbD1miapf5Y3BMqrPsprdqCnSe+FAno28HOx72MI2x8k
U/VFRQeQjezc5bdsKKFNoG1ToR8c+LfLWMv30hylCmtVisuRF1D6RJ0y6pAjrWPA8tfIxfQAWI/n
ohruRp9N2yfv1lUsz0RuPkOfON1DSAcC3gSRiSfgBCnArOv0FUpj55akoWvAvt6t97w2AL5P6k2n
cX6Xxvqhs4u1xAU3cIvOATc6PWzekoeY5jih11nfHHVLbZqkL87l0F+QUVTrwbb081SlN8OExwHF
5UCydpORNt1zt5OhLYgXGIo0oJEBTZ6a/5ezM1uOVNe69RMRAYhG3EKSfbpPu8o3imq8QAIhGkkg
nv6MXBcn/u3YrorYtxUuZ5pGmppzjG/43yFuLFULky8ypB+bjMo8Usg4gFPxGjuabBqBOO8GMRRt
xhu4e7DAtZm9znX9xsfMP3RB5wFyZDaSJizHFBlvFwd7trdvQRgceKufDY3O4CEeiELCLBS23xC4
C/SCSrF7JkhvE5g2DsuSwC+F4HGYifNAjAbBdmibiF48zchfBpR0r4LoAdimu6HJ9px4m974b3bo
kFSGojqAdqQIKNj5q3vrAoxleE2/6dRmh7r2n1M6HGADk7AXBeVAUbcAxEQaseW1PtEpPnUr0I/t
2J2Gyb8hPNw718uygYPwWOtIIkqVHaeu8fdeFeZo8FzZmlVFG8e/4TFiICDpDOtUr4O8swpKOOsj
FAVJSWKbrir6pbhbC8oBSa47m3J0+Kq6KQVBChJgQPSWhZj1qCs8ti4DTGoEAI7YGC63GJ6H3ZOZ
2lQWHo1wOJoCKNU8Rfqtn8whLNc1MB0Zqbq3ds3GHrAJ65KdcYtk+N+R+EiJ6lswShUQ95kXPPrU
kRMovQB/kH4cB9Td6wyOKsqrnykjDbT0SgxwlK8tbOirTciGtB7dikb6Z9q3OJNnQqQXhLzqCw1W
FKYTDZ+0htDGhnFWBPgFBd6XhmxTRud+P4/r/CMIb21nKxxAC3KcE8Q8Dt42aZr1ClVF0hbePGdj
IdY1203j1POc+pPPtxmyIo5gTibFTLg+NSFLMHrjQZNima3G8QTzXduXQ+ONaDbjqtlfUTOLekc9
kKMjR2izbekalJro9RwPLfJ4lhjJDoOswaL0ggoDhtguAo8hWh342UQUvJll2cilvgjT8j2tjXma
vQnXMZ2TPjlGXSpR0WSQMN9gIM2A5bKlQZ5FqFH7DOwjknkTtvdmYOoQyaxXR0PCRh/sAsdFQVw9
MCzVNXKzeLWs3S4VU6fLmvkfaesr0EUwvNxkDjCxbR/iDAdliddW+VrFtyB5nJz53lm21JtOxMCZ
gKra5hwVDAoNCVe8nOulmMHtHnPkK6w4sWHaHyDLDifTPK0H77Xq+vAO+HSY+XUU/NBmgITJeZAy
T4Evn8DFXYejlFkLikt0I3a2daQfEhbofYTneQf6TnyKq5SjZgFG/GjTaIVGMzDZqcZ8eE/iUVxp
z+i96u1UVtItTz1uxJL3UbQ8QjNqvCKRTN0rBWJ4bOpgpxPfL/vMTHsKVBoOfY7cRVM6XOAPRQr3
sthnPgZ1MUer/zhXOLgUPnbyrVR83LnKjUdMT/lJJgiCzf2h9baUjsnHLAJA+jqS3sH6L38unpSl
whwPf1OYdEV4KyeJjUZk+/Q13YGjBQtnF+ppm2Ies5OsirHqc3fH4mg8rTXR24SCjjAingjiuDgK
FmwD9SlD7Z/GAxheWdr051lEedJ25diIAxW0EnnXBcAaDY09qnronk1j2bnq5morZNKeJl7NL1U9
se14K1Njv2nwps9+9w/qm3Zj5PTTtabPQfN5WMDVR1kPyVnsGXNyCTmOHcdCoR8rHEGA8FnCoiXM
bQKXYqLU838C11+aeK3fRTz/WFOGsykAuZt6ZE9haAYcY4fvkJxVhanXajsn+uo3tSpo0053A57g
rbYZwy3SNu/XyC99/BxW6PFNAEtcBF336sFbv5+YQfqsl6A+8YODmhKyM6OZ92ENQBsdwmYr4SZk
JF5OjBkwdahfXVSKJGMxrAQOWv4xMKxKIqnfQLGAO3wW6hLzzELNyuftwJBd2yAW40w1u8nV+rW0
WZhtplk5UEDdsrGV8TbBiEpc9+55zuLxd5ZKevUoetGLi+gdXkKHEJKJIvpcVIUG7Od56Sk/ZB2O
hmrVtFirlG7VRJIy9QV7YtB+naKpHnIx46qQtmtRiiZvyow+NOIdK0TbD99ZFXpg34XrlvQT3wKt
GO86HAUbiKwK5Wi0oai0TYSDZxh7NEem5QqQPDycae91L7au2UULZKfBXNOhiGc1AESxPXIrm3xm
cGhpmbHzErb8GPbT/MSVB9VMRSv0RmSM41wVoy0zrx+uT7IchqI33ZIWc3kxPSuMVA8ylOtuVe28
icnkYbGHcTaJubx4OhkKsHotPMUWIRZ0fJF9hdsiatAWOfJ5G8nLXvMF6gJu3qPa6m/t4qfwRw33
4rZ+GDX3BWbHdpPUqS1k239bvTZFtDBc8kM9VBe2jsmubboMyh5cZBzDyB2Ze3HxRx/Zqh2JywpH
pHt/zOqzbhZyJpWpNtAX0BzUMoiSYmQx+XVfgdMcSG8jlokXczK/tWEE3mJnlwLEJ+zqUNfnQziv
m3jASb+r5D+t9F8MMY9LEOsC48IHbswv33JSoq5/hPU5gSCnXos6QNYVpB78WvsZOrkQV+eJINeW
pt1zBMdTOQWp3SjTPuoRu6gMidzFNvV2Uza9IMmKF0Sip4I/BIIxR4fS9fI4akMPc+2z0lvAiudr
sIkihlcXM+i8qcef/mDW+xW49YwxjDZlqF4DhHyX07QGUBL4wX621QdPTFcQVY/3Tgf+kxWqKxCL
iMcyoAcOXU4pYREs/TGtIEisBUho8atObvmT0QJcqw7gfF2GaJ8GfY96f34dZYX+0oIYGpuEOHvY
9RTU4m7hGcUulpi9NRk2X+Zld201VuCrrYco6b0Tz5D714cwpDL1UQFCWVBp5TnWYsR0aRjARG3D
baQCuus6QU+jd9u4abBs1MoRpFXpe9RhB7w250VgLSEe1rsxpL/55I0P+PIPKtWXLphks7eDQtEl
EmDh0qmT92j6hE3ZN8tagU63PFrYfQqcvPpHEq/zbxwmQjwgYJCBolMZ+6OCpNnlc82nA9JbTDm4
noEAliDRIZepfPSR0VCQznkf0xCmBSdt9LRyyTbrUnk5LGJ9iXPofFPfzodsVNmGIIIdWcRRkIc1
3PJsCOqHBXrHU4X34nnwV3fFEbGDgt0aaJM6TYLfCQJJtygJEBnY8uahVh9NTIa9tDg2IrJl3S0O
sfVSBlHhXIhUjAbAe2BeqyJD8XSSXUtrlPF+9rpgb3gBGspcI1DVtiKYowI++QyozXZ+dOHSbkNR
g/OICcT0j24QFgjQVL1s3KIaoHPELE/zOOF0lXUgUWHKJ8T3qLIgPEx9iA8hE3aTmvg5cpO89zFq
JDp3KkAfiAVPdS/lVU9D+qQnAMyCJUwO4wT+3NJ54QlEegS3ZQar0cydj2kn+sCvqL6yqKQjZeAJ
BIt7t8BYqXwFKx9CAZegfRNYBofWgiNA1whML/mE81y+dtF4iZydISyyJsbqAexwsDJSIFvEv4Am
kzwGFW5dmXUu2wFmofeB7oa8DnDNb6cxswtXVx37dAnLtBN4CpEjIU69F6TXNVIYy3Kfo2/oMz18
A3ws+p2scWKKWsJGhuoG7S+vqZqSDZl/9jBUuMoIdjsL8OgPEU5JtzWzlGrnSyRPAiiwYNeKEK/1
GnA+IMiJ9qih8RrXCPaF9jUp0g4WqRIuNRhh1z5bhkfwEPh4UYiRPNkaZCU44lokWPIarURoWyEH
6a0ndg1A3kk50zWVFwfW7F57BJ5awVPQcm2KEHcfF7vwupTd2SFtj8Fg+e9E4NiR00qJk7RR9Ytb
qzeJaNT3poP3EcRw0ARyz2P2guhne8S2E+BYrDzOQXRqBiQ/o9toQzgl0CxwSVA2mB53+ZR6Cm/5
xEl6DyNx9erWThy04/qXrtvgCuRc/HuxJN14vqrvWFWpbVUP8wMu7vDcihDbXpsRnDIaKRDn4xxo
/xygX0RzMWQup2RT0xZ26jZJ7vQCIk3iRe0rsKRJqW3SnUMvIG9Sd+wbsgLJh00lMr5EQ9q+ICtd
Qf6deHJOPJUBSQeu9K8wGFIkpKTNQ7ciwT0GAwBUdnaOkUL9c8580FD9zJxXBkh/HM9jiVAyrO1D
tmQgtk7tr46b9nucIfW31NW8mm01o7OBfrFXjQ8Ib/RlIVLtIYIKj/BuHgQKUbtUP3kq+WbwOr4F
ric8L9kwlz7Yh9jO7T8cXQtsIODu5Ha+ufJkjC4b1uUn6rDI2Hg9eEMHtHUsB2RLLCNaf+JNMYdH
iL3NMBgpmA/2VuF/1Elqyi5dNhJHcgCPQ5tXbYscUPSKRV/ZW2yvQ6ZQig+w9JwM5qEzzcnrkz63
CIbL12bczo5z5CvN2GoUDicbqbBha0btSaw+uvzNcO0M21Hj7YFgRxfPpo/pAEadrwOIxtqoNNGK
bW/J0CxFGVbz4V3Ponm8GZ5VuJxxlCi1sqAqzv3vyLrvYRQ8K4cvFQ6oq1W0iWlzZnN0BvBtN7ZA
f6QuOfoC5+KGf6SB2FMEAzvssgzqBLviZAUQJuAFnTQnKwUA03QfpqI9u6zp85o1KGlDmaANjrfQ
sQGTj85Gl9Z7H+zJKu9VAkCNhg3Gd8CpwSLKdxnr31PBymqKztyg7bgAZHrSvjySIdthVrAzMIMm
1u2wQtFdiCg0dA+3pOU4jUrsyuTeayevWDoU7RjgJHip151zNXSaQl4mg7RaD9ENO7RW7TeQjddh
++eR5BfT1c/Qm15VylO9M7slGr19ig0e445/i3T0r/78EV8M1D8HdrI4C1iWjnKHgDP/EK86Kn0g
Sf/HP+DTuJ4ag8bbHLU7MXmm6D0CheW0YA3KVvKXse0XY+7PYRwQ9ngzFi19IAh7L3VCvU3sJrmt
U7Lc96St/jeBVPppcE8qqeziQRHVhX67G9CAePJJq54ipGuVkU2qMlLh+Pznu/KFQOUziQR4nZkO
sTMHhcULlt4bFcEZ4BeyjYRTPHcAAvxlvP7VM/Zpgl/J0FdZKKZDjXhMtOErax5Ts/qvFNzB65//
nC8ess+UG6jK4wFRaPbQtnX/YuMwLpxNxv2ff/u/JpT/otv4zLkZXCZFpKg5DJlBadIiOdAa77uj
iNALXITu1NCiXmsabAtLFOAQygDGVX6yiSA5PwBY2D7ahA+lJYvGeNhP8poHddkhn2LvBASXf/6i
Xzyqyae3ofZbxNMDBnkY5jBA9FmYXhBFrd/76KYYDZu/iQm+uKUJ+U8lAQp3NZmlNQecRzUqxW59
Y2QFRTIe3d/w6V99xidRk1i7sbdxTQ5ep0M0aVCuPEcwLWCvnP4aR/OFvugz18bMWU3dWKsDEGoI
9wSk8DbE746hHMVZNl3zLcMhb0XN3WdvGMSw+9bCfOhV3VoOKNZe4JvFsbUS8TqdFkjjypXFc1tE
IBbvRdL5/5uRPfpMxxG9gp47wfuaQOh1hG/xovmI1chhlvG/PTuflh9USciIEPgEm1X7FLUrhBcE
4xg7bWlo/wZx++qCf9IMzWETIgtwwroTeKHDFBeTCN2PzWPtUB21itxa/pkrZI1JxV8WoC90L58B
M3DLk6HqjDmIYPFe0jFC360mYgQGTGLIK4LwPQ5shBlnMwd31DPuf9RUx590iCBCY2BR1eYA7Y3C
sTES44kisSIGM63B+w+pZfSC1if63Y3AIar8863818TzX9arz1CaDAUYqTC0PMyQk7qMNCcjnZdg
Rlgh8HSconafjHw8MSvGDdA7CG5E73/Xdp1CFTnov1kGv1INxp9e4rbp53hCDXegsKGfkkmkJidp
EIg84Wlb1K6Tm6ZlpuhC1Jw5mVHQYrjB/b/Bhb4Q2iNZ5D+XKj1paJqQxHdATyx8o2wK9abtYhwo
A2/EmBnm31M2RtFvWkG1WSDffHlNrAnaUmQq2DAx270fQKKLsdOEyuIvz+QX++9nIg4Si0AAhIns
gBRf8camGaBe9J8Krqy/iRgfMXDIxt2fn4cvXoD407bgK173vA3Wg2i8CJThkBQBTknHmFc3wF66
HhBh1my7AViGOqjEX1aUf8PY/ttj+GmbEGbCGckm+PUYMpT9NOmLnDL5HPKaFFU6xLZQCaTBsrfp
nnADhUW/0vcYTYjz1EOQx0QAuVDld0ff1clTi+Zm6eNo+72auwDEkKU9Sg1N1op+VFpyNbWvC6+X
V8ey8LVfEAGCbPJY3XcewL/LmqoSQxG2g/WiuThdQbG0jozB9Z3MEI1hhppggnsks4kvomXZX2rU
r3R/0adlYJ715K+xiA8NDtFpHtFV/0JIrPQLBMrRq2TCbTKq6HVJJmQki3iiD12ssqNkqNP+8sSR
2xL7X+7GZ9ZNhksfR5GJDjSTDPx6JGdBvj03FP1XuVa/UeXyBpISpuXGzZXYk6xfSikx6IV3zx+R
I215Viy16T8U5/R1lTgU5mZYBM0Fxv8YhWC4dIGSI/w+e5TeNYy3z6nGmgL+b7urOemSgvSL/EHX
lU8b5Zn6vltM8xMaQPloLCbA6H38LQ7riwoi+rSjVWtaJz0FYztsnN6CHD1s0TJBy9Fou/nzm/Wv
f/i/XFSghv/DzKI8DOIia5GZZ5EKz6pBH6QfhsD5emuMRCKoOt/jZBZlH0h/N3MTfkSk4ZiJrvo5
1CloD5rEdJd1Nizgj0BQKJLw4ETsff+7CbT+yxf9ojKMP+27TIbovaIcOfgqeBQ4gELps+1JtNET
ogX/cjG+Wmc+VfqdSAkXMNIeqPJau5sgPOmKMeTLsReGyA2ayN6j58fktZG3llGMV/uKUYt/Rc1K
f85o9O0RGg5nC4XwThRjH0I26PmTK6PI12/WqzDcgODbvfz5G38Cyf9/o8BnjBJm7IjgRfrMwUNb
bQ+3LfIcmOfJp9SZ+aShcuV5F4XeG5o30R5WUvIU90NzWCsaPGJmoo4k1YjYFIQe2nmIBTRhcmF5
QwSHnNhX30MXNo9sFWmyIYlxZTCAcufhBN8gawaD/sOcotn65z/ni5v8GdjEvNuSh5EOvh5ZfqXE
dT/56EHV4BDmDfH88rdd9as36/bv/8fCtcSdHmaK9j4hq/eAoW7wfcgm9g02nsH7y9P01Wd8emJR
D0HXq0YIChuz7KA8tiW8ktl2rOTfmJkBkpi+WBRv//5//hK66HAwaVLvs2pA2gOyBM0bgjtcmc4j
u8ZUNncQt2OICU66eRpqmsicV3z8pYRan8dh8vZZisnYDetMglyyieyaoVuQZd3XIR5xzBTP7Vx7
4cY0CELZBphzISI786Mtxb7QQZXqIcYayofpBEKl9nJ04sw/TCiXFFFHEDMKLIJ4iKfO/+jTMThY
JhANBfkP5sT1FEG23K92eVeLCp9D1TWv4JYnFMCRJcNMYVrnQ9SZpcQeB6MziOZPTEb+IxrIaF96
Ay0EVFr/cKpVqYMFjHwMhLx7gxIIS9PEBr0xE0H8RqhlgxmR7/nwxgfoxMe+/zL02kV5txpAcgNq
r30/souXCvIy0Xg9O8PH+77xLboyNIIWjq/EiwpI5eypT5MBM8axvuBLmIeqh7oMgCA/PAzN7UcV
LE/fkN9Abq1FiaiUGKL4fGmGPs3bxNm9aMFqxbwOQdEBn8jH6ixWU7/W5pJAu3S/BIq8TWlU7asB
8gXMZrIR2k1Ul788KYJTBy/St2ys+rfUdeqRaEJ2WdJPaWHGJT7HkfOQcDUF76ENMWSPSLRjsqJ3
UTOQER1AMp0ZSSHmhXHyH4DEoaJr6TGqVPXRoMKAZhdlzUPttL7qmLhX30WvGNhVB6+JRyi80qb5
1Ydgw3GSuadQz+ScSoV++lCl8yGgSEdZcHp/V/A7qLwee/YyuySuirAbo+eslfQhGxBqgUasHnGB
4XE8jtMMsWCVkRY/5TsUrUszXVrn1AELK7lnMcFYvUGEUlnHgYjBtg0QFYzNR6659vp2u7IqOrLQ
pSWLgLra09nHZDRhGnaIWrxp5DOhFx3CG5tH6APcRAvZ9IraWv+o3cQEsnp6QiEqNBC8p56OES1R
k7Tbut5HA1ag3tvMOqP1XlRRfCZkBK/EGJ9dkxn6jy0LOLuEpIV0nAgUP0ns6qnwnJ7MJowWaM5Y
50gNhXaIlrxq5XjUQZAsObFUX9BXooBLhtLPUeI7usHzRF/pRFd8aZSUMSLmXb+v+NQj/Fws7MQn
xr+nTRIf1mFm0NIv7ViMDYZI+YhkzHPFNXu2UP/dbNTVaYDW91QPcXMIRUf0BilGOiqQIUfN3tRs
ljnIcu1dmqDOEsz0P2K7Qh2JQs7b8o6PtztC3O8QY9FXMEN6wHSTm0tuGTe1VuFvCDp88KcX0iBm
cZDkCqvB9EPCnldtAq/qH+GGEL+QN8VOeOwQopPcynek1aQX60BYG9e+hcwKM0oUPfQX+CzRj55z
aBsrua67EfOsfQzdlVfYZqL3El2cFx3w9TXikOQhGm/6tmQwPWEHmV7DtdM1NAKgT+TdggY+hEyi
q/N2hIQBA9ow3ljIzPfeyoOwNLdYaihzu/qn9M2wdUE8bLWsgnnTNoGPymYM17dwrs2Hydaw38S2
Gdp8MuP8jydofcDcdMVEgqtv6ERMU9E5dNDlGtmfKh3cW4xX5I37zLtHNJ65eHWUvQGqv3xQqBi3
ozV+UmB6F9whLiaFJN2tKLhMX32YKtRgiEMj+T4tisIyq5uoTBeWXbu0nfYj9+VDZnR78lpF31bL
5f2skviZt1YMCBU32TO1WRzmmQr1exdBh3ybPqJp1PmQSHJo3Oki0tuTXnkjfoq1uN5xxk/Kb4L2
AF0ASMxhWFmap75bTplEiwOq53XKHSDNkK+7tUEmKu2vsZwcrPMVltFmbK9i4SmsMU7zV0ZXiFN7
xrr97DnEd82kHoowzNa46Ieb5qutkTOInGgzeXnat9OyrSMKm8c8SJ/kUGBMI5IlIyS92EGqt4lV
ttq3hiDdBdCi5DpmS7hf61R90DjTZYxrBZ2IniEwSZ2aHpJGNm8hKqZfGUuhyKEd1oK+refvk8qy
X/UaONg4ArZca9DmL5Ob1O8Vou+nkJvukrWQvkGVaEb0QakY71gv+TmcE4x/ISmc001AZzlvxjiz
ECgv6AcwgjRUQMVW020AiMJd1biVKseQObmEiV23XNXsCPRO9zM10EgGfuejxaIrB3e0xo68YVC1
7boQ3zKXwQibAjNjSTtPPyN8UXX4+hMkLEm2rEW2KvLQRJDLYo+I7jtI96A5mMApaXDe4RD0ux40
z1g+woDv/wD4HHlBTas269pQGBTG9Y7SAbSRSgYPHU6jyNHx5aGRroMMrObnJBD+YVWQXiRd024p
HK+nJfLCe9HZ5m60UG7UukeHBvuyLKCR8b61AzzFwewoR+WY2l0QAkJTwNMcqVyKuTlDeYUE1J6G
0AcaJTeYT3QlTyY8jFFIi9mLRkQsxsmxzULsKonsr1mCDKvtBLMJCu0U9n6DvpC6Z3WERzwZWcXy
wbfJtcf0l23gNsKKmIwQASPu3QHKQZv1PeS38XxcL3CQrNBxDNCNQqa8ZEzc9xytphZZthip95AM
9EFPvnW07+4U8+BfQrXiILZJ46hQ0I1AweV79ZNEuXyPm8V/EF3BipK0eroj1uc0p2GXHVA3028y
zrCGq5ZOd1RZQGUMQ0RM0bIxeeI6q0p/DdbHCTqLQ0R6jgIpjIexsH7ErhVFyugMbAJMyjHlMMCJ
7oqk4K4MnDfideunJzvM/EEgn/PokhYK9aCa3L3BBOh1dDKDlWfyTov0XWl7lv6YMiz/OaJcgt2A
N3Dro5MFDwGuX9hSDlUiKLEji/AHuKDaLgMg49gBhsJbe7/oMe+ESSfVtwPgvDWIv0X0RJu9mWaO
nkdFp+csRORXGvrht66Pm60/hf0uWaampA28BtTE77MLoQ2roYzZADIXQVsGx9RTErn6rnLRUEym
CvZV4jcIk8pClChDGxm1EZCm5/j87H6NA+9hTMKh2kEEEy85jxaJsjXBnYF4R4f3eHak3AhFzHpG
fKe98kRo8+IstHq34PQ1hZBIiu8KSa/vDBmlL14f12Fe+7qKcuyukYKsy0ePIIb2fN4giiFIMX41
y4GHHUx1NlskkG+zHn+oNPL653RJ+a42o/wloe2G0EQxrgrspuAHya5ebgioAMu4dRZJipWv4WGo
IMa4ev260L1FAC5Bfhb69FBVmHKKtSlpwKJnVdfjRtbWQJiYzf6loVm3tRSGhhyCaAQwrIikW8rF
wdeeSVe/WZTLWxZaD6YZD5NrmGcLB5VmOdFhKXUakr3fVpLkPCHxPyatYHTCt9pziY4u5MLxQSx6
KSys3j8Eh0et7jr5pByfryNW4F06TeGFkCGlpfGj5ltLeHcP3ffwysZ+fUNyT31YqqA5xunID61q
oCcUXXAzMwZoYGJvOUbLYH8MA2kfK5G+DnB0vWGJlAdIvTz007EpqVh17waBsXfdMLsttm32MujK
P/qaq9M8Jc3eX2FKQxD1CrvRRLM9MzY8RGNYXeHTyK4BNjqsF47ggo7ttl4MRhwuhpCqisPqUOEC
lc4MkFQkAN8iRBVOjscq4kg9bKRan2KKpRYWtnol8GAs6YczWBHEUqmP2Qh4kBZnYlUSE0DqlsTz
yfhtUzZDCI17KkeYDxVDanRR01GjMdYzHDZGHpdKZ/2jGzWlN43kcBz9rt57vg/tJcOGuMFpiPPj
6oXh0UW1uRuGVe3h/IRBDSeKjuQjBQZhte3yYjMq7qElZyeJoVAFWmlAn9Qy4yWIbb8Bd329rnXc
fPPqxX9p+yDbQRmvuyJGatWT5oCKMd+Qs/LG4Wi8wEIUnuhi7qfoSD3IybBaMxj0sDUcsnnUj1BS
IsuoXcXvahqxx9WzV2gOsY+FUAfJE+BFLIuDNBEKenkJotjbQYm2lK1l2C+xOuhzL3UGr47L+rt4
adstZ9EKfLUZAQvWgMXUmvb3I1Sxfo7GYnJCktYMw6jqvcvkBfVTokl0Qhbvem4hXD7FbR3eQ9/T
bjKsoWqk9kBBf37mMe8gZ68hP88By5wfqtX6O9EZGEwQuNYfZFr3H/UcBTDLOvHbk33zhh27rwBi
zcDEDiKyD2ccQeawokcqquVVI4F3P2dhfRJyFk8LbKEZhNSNACEBppWm8CGDS6Hr8lI4B+Afhty1
+z5zj+49dO9RK8Moka9TsvTQJ3W9D6Ga9QKo3sPsnSxecqnStd9ou0wInl9uTdV5UH6eTD6S1y3j
L8tIhq2JR/I6Jl67w/HflZgNrHsIaIYfDtB91LJ1D6giHlBI67UcLX79kN5jc7VnuAiyn0PlkX0G
v5Z3hPlgGSEYEvXvOq0tbEtNVB3TdmnOAslJB7oY/itLufczq4QrofRVRYSmsD2ivuoQzAJ1zGXu
mxBOmTHbp6QPMU/G0YOGtboOKOyws8DLB7tdD3qIBzsOmZBxj/2L7yM8Le9Y6YPfi9eT30LgjL3a
JioglqlSxEApto0Aw3uB36G7Z6rGgIuNEKMXAC0iPlN7aYmuQnPAp46XcEz9Ix4GClchHfOKYnJF
Q4hC8EzpwwLkJ4SpMBHSig4wUUMXB6hamy3XIfCahwFymw1vkuEC78D/I+88liRH0iT9KiN9XpTA
AAMTmZmDcxbMg2XkBRIZGQlioAaOp9/Pq6p7q2KSbN9WZC8z0lKZVRHugBH9VT+F2YoLeQPbSxw6
bpZHL3J5FxsZfPassa1WmZsnwcKtY4KqXYrSsmgaUdC9ykYfcYEWhACpi77WgxVHzCGr8tSrGT9E
HuW8Q1r0i74YqZnmtH2O1dxuKjePbsOmmI8Z58Yr3fnDqTa53g0ySD4lczYtS2UDWrGtdOnQZLHV
cSyWmeFQdR0zBCRvMWHnruathQq+tTHVYW4bJh7NwkXe1QqvOXOiSBFzNa2G/IgXZFhGjSHdmso1
9n0dESh2B+6g4AkPUZpWq1Qk4zkPiMvFI8mvKMSAaBeDv3NVMl5N3kDGnmKkZFvUfXDsmjjG2+h6
/MVRx0eQ69x43TDcTmXo3BpdMhFetskiccnLrguMB3dRG4pDbdj4R9SYXHzz1o3jpPqrgy08v5K9
b90Ek9sCjLS1+6S6vH2RQlhfBp02myEJiiOrNzlsKYaqXcQ91vENpS9zstQsqW/51JhM6Jw6Papp
dLa1Tuq9kuyao91YL5l7YVhHoBpIdWcGX5zD4O29n5r+WnRJsce8yBuUBU7gLuhB88+m4szaFGNQ
7CAUz6skzfsztw/SMY6KxrUCJLHhTjmQXZ+9A2NbYx3mU3CQXj68VLMR3XHaaTdzGhirdsjk1dzq
+BNip4yXWgR6nYSOYo+NGaw4ITTHpkjetWqtaSlth6rNIM86BtxaHkFSlc/S7oud3eKAjkRuEfSD
1rAoU8fCGztXt2Jwi2mdaG1dF2Jg0/Qs49TTJL11XbPbt5y6BmSaoL2BBjXfwKsQK8q4xscEUE6w
nPw8OOHa7RYsvnKtvNLH1VAZHhygUt2Uxhx16wR0HzMrahJxg45IoHh8S4gEo9n2TE4x8y8Hby7I
EdrlM2ugeTOgoO2brvBvHU4QL6mg+lMTtL7zg16sZRp6961OjGElah/XZ2u6j0FJOTh6gKuOZa0G
JsAJrpa2dApURm2T4ajMtZpn544dxjk36e8hmSyanlHCRUd3dNItiW2m9H6Xkdh0CjPfYOf2Thkj
XavazO+SLrEJspGeS0m3HbOxoOyaRfJiIWURmTNxJlyTnbHoJl+jIpfHuk7mN0XWnSj7ODv3uABD
AuX9tA6LQSzieprfOE1eXJLBsMaBKdcSuXWVmDTMe27pY1xqQCDzDB/6GD85NnZrORA5WBc1YWJT
N5YC4G7P1wqSxJPBOhgvp65Mt4k99htD6+4GXNN4C9V6Xut0LIeFX1ecuxR6sBv3/tow8Qvzo3TJ
VnmU2Acqz6614UYs8r46j/Q7pYvIlelT64+4BeMWsyKZAeruQ3fiTOYnD0meD9c4gBq0qZ5QbSG5
PzO/RAoqonkdjyr3d2mJOAfjIVMPQWR0bxbUllM4R1W8Mgee2CvMiiGnznzwlm1lIxUOSnY3dcip
e5mzb/D+esmmFXgYh7GBooChKz96adD5R8O2PLmqSikICEgWs1772a3dYWdvHeE+xioiJssQvFto
QkaQm9phY4eFscvNdtg1g0Gyr0PPO6XInsZyKIPxaVAmBuGsxHcktOdco/GG9xyJxDmzAHwAoecM
xDRYrKMkiujWUg1B0cpN1GeExpjnVaeYjQc3DbamxT69IgGRCaSfoV5W+Iq2iH+9caRAK/DWReZ6
X8aLV5j4XLS3Om3fuUM1BTetYZgr0QOgerB71wg2sUhMcnq2Zbcn7KczGp+wLTe678GEvCbJPG65
QXPptkageFfdaPot4l6TPQvDlSOVsUkZPYJ4dqtVrwwHNVeF/RXpchRCaVyKVHg1Q6TzZZxYHKAD
qLkjc4Bj1WeXW7rjgCixiJYY2omXoBpcZ21GZtifXDOc8l2k2Ty5wgSWF0Z7GZKpMeAZYB4zHQNt
aMAOsVaq9lPgCSK6qh0iWWdhJ+VjWKNrrDwdB7iZJ0Jcy7hM0RiDLq6/5mnTmasi1pPmA0JWONQj
ftaFPRkThbg586FlrIcYs1/sTsZSxTlDKTuYh2RhMSZ/RPdLhmXtcSLfuuZYDAdmJMRpomHIjc9l
XgH7sSAcsBX3X8EFSO+lSHHvg1atDGgFeeKkW9vVMexX0Vfzvu8HcZ9wEjM3MN3VsGAHyGY0Dc1+
rONOrpJZWzdz1Lj0bJcUpKGE9dZ5dJT7ajmcDLA4T8kNnd188fMUUNdXFBA7knSjGx7aBv/xE1kW
tbIROVfe0E0HKwy522DT3fhUr9lL4jdo5qNsHHSANIXmIjOr3OXSCNceZzEwCW7GBZGMP5mHWalN
o+fojH0/rReaB+1AiDDajjj/73U1ZZtOOHO0YqzdXtde3Lg7xJSI9D5x43Uu+/ql8ab2HaG12VhN
KGkpRFrsIyY+DHxVgkhkKdKqVjot3Ij4b2U480p3UUbQ20Uyu86ScfxWy4uzvIsGk5e0SK7nklNQ
Ys4M1xsriresbjSX0r2w7dNZfo6HFD4M9uzPRaywK9o4Iq7SsOo+44hRNzav5zn20wbhz6/fZ0Vo
pOySeUO8J9lgjjJeWASreElF47AmsK8OsfYHrmOMZT7LFH7qPLTVuzVHzA1EQnyALAjYQI5Kbmqd
ZG1M7zYKj7O09Vg9kk6NN309Aokgxn3WEgHXiwr/gHrTv7EbDOijtmZd4UtSh95w69c+UPFRuS2h
oyF3S2shYzF8wkAhY3ZC8O0XEyIBFD0h43UA6t4r7oCz5SwcSfRfL2L4++hMojoiKwQHAkNdvily
bd63RcdiFfpVv3LCpIkQK2LSEnNYrUk0eWjD7nxuGOieJhyHb07oRfyQOW6HoTdaf1EnVnMo2tEG
o6IrpJiQ4VlhdMeYG+g3i2PXGon3shVOSOJt5PvdUvpZ+Wb02np10zI+VEZZvFJ6rN5gUja7uh/x
GYWha6y67MJm+flE+EdD1A8OnKYPm5G7DGmcMfN2c9uIa1TNfO9dHuHf/xP/Vvn1w3cbq//Wg739
QfP1/4u11hdC1r86fv9HrfX1e/Wa/a3T+vLn/+i09v3fkOVsz7NFYNsO8e5/dlr75m8mZdama7mW
ZXrmxZ7zZ6e1bf4mbdv2A5c/ELjWBVv4Z6e15f5mS982fcdlo7Kk9W9VWjOD+f64+2NdTmrkU0S+
Qu+8zNF3DU/0DTfrfD8AgSSyw3LMJt32RNYHrxdPYwdiY2Vp4p+mKmzkQ5M3P9R5uEviifQCW+SG
GTAx8jwBAuFM6stgd7g4FIafBTef/j2LUWrMFl5SCcF+NdQz8GfT894KQlK7Okyb67jsGTDlrfUs
ZV5eSWEjGXbgzn0S1fdzhtk2moX5rjhprCh603qhTYVlrEzUXUCY6qBJgVynQ3mR3aoahTfXTnYb
0Cn+VjjsgmlOidfsjOmLlSrtrJE3XcaQOYchzIjmokhc6Bs+dqyDU9jyUIBZOLgoUMcC3NPzEIvs
sbZKcFjtEBD7kJydvBW/ADtXnXn92ZpHmSGkx8YL3uFyXDSZ4IfRnB52s9MRCOS4I647/trZn8k0
L3LLiR673MugTZUaB5iM7flzX7btMc+RZxZZliefQk+hNJrSJTZSk7RLiC4926MF34GzwHRKZd59
5d5rnpD253JJTsQi3xdNCEWWcUtwXKCcz/4zp73688RQ5QKVSCUruTAzB/lqZK+tMN+RAZbeuOnF
ZL1Ib4Ju1pVNu/K70vwcBcy3FlaJJgDeozr3JNdu+8zkqj+1owKy3jNuXLt55nmM6Fu4114tAu6o
kWCDcHQuXmtcxNliigLcpbK/ZPOtIXsG9t+dVVvou9DB9raYhdOg/ii7XWsma6uERVgtiCVCfda9
PlXSQNEwRjbJi6yKPcgrSd1acTgdvKCMtpmQQ7nObLsUmxhWQLWMkhgUjKH7rAX4DXZIBUHwKfcY
FyZt7b3XBC8UI56prJeCmVK0CqV7Ecz9y5C7n0fzW4n7xIPiHrjbUNj2TXqZRo9+wcluyhz4xUSt
w63XMXtyFbyA5VQN3hf4iPJTwt+6SkFffVFDWEaLIHHyK4/TD4dtiCUof7lMjrbUZPG9kOjckpPG
dGyjxMAzZgo4Hp2TySXkmApJ1vb2utK6WmYTXKycfp/jiJYEvK1IsxmWuo1zNVbTsMnsun9WUWyU
m/oyUSG6GCEnzq4bfU1sUcP4sMy1aKe43BAUqBmya0uaMAhN+cwsy5uQL3BQLlWUSoknwgYIFOhO
VRuy3/4aj3H34vNN7ApD9jMy6wiwS6Zg2+MavMgAtkPcAcXFBpCM9Y0eHOchS8tkFWD4SI6tzoPr
MZSy4qavB3T6ETzPxvMjEeJEHtpvnrawF3Au9EBnBBgqsoGLy9boAuId1TCXDKDQnjGRGgV/0qSt
6yu2ur7YyDERm7L1xoegj2kmbjgV7NnyGMqAqwues8Svm4PSftotk94J7tw51cxgWJrTZcVMhSFA
z+B6mWRlgAxWBhOnj54Ds++W+Y3tYHrkRkjWnYFLMrTcSZlq1xSBmrgxbPs1KdTwWKhOv5RMTyC2
OfBoXM+fINhY7tkpq/Q+zztnYK7uxA9VVBOMjlW/mXsDjavJR/cgHJMsuxdbl+XMQSIwa6lAsBll
AhHL8NV61nMSI0h5Ilr4jO/2WIz4kRw94FyunVI/CKso3xGn9afW9v27yI7sY1pE/pvM8vyJmGDx
hgu0JF6HnDsvI9vIXdwMJLtrZg/lCsSINW6Sup/Fos/78eQ6HsBPRJmOm1F4yaYz7EM/63wBby5l
OoksG83zm8j73oCi5MlnKvgEUTsKVxZsi94NO4fJZchWnzTOoh3wrAj2V9wDSnDQM19r16koj0fj
jveTZ4yvEYfzyxW6EoS0LYG9RGRJC5fAc3Sx9B18GaG6ACnS0u8b6FU9Vodybvpjl/YNk+CICr1N
jugGyhB3UryaoRRzU89CPLllXSEij2l6TvyMRvv2kt0Ix8A4OVxGGY0X5CoJwNceK4NXhdk6kjxL
DPhBSlbKtY2t3ZG1JoObQyqZ7K7o9MJPZT/CFpMspCXW7k+d05SfHQba694TVNvmWoMhM9RznXWk
GXmS120be1/MYm5eozGwX6BGlFs3tlE/wJOWNUHb1n/NgqC/F0IDh4mJgzOa8xryjDqYAglobnbx
sCSN81LIEvtf27FWDHljVAsGjOGXdMLOeM1dEsVyNvX4FQWUN6jN6bBc9Nb8LiqaK4ju5+Mmh0i2
UQiq3ybXMK+4CZQPtT3aa9NMJgo88gvcUGcU3Eyhf1F0xXSlw6J8dRo594vGTfT93LLKrAIyAKuZ
j2TlBJ4N0MjomeuPleu+odN5DEhdKW6ZBV18X9yM2002d+WZUhvvOQo6MuMmp26cL1w+I3d6nNO6
+gL3EZ3yErDepgHBHXIbakDMNgOInowfqoXq/Zo/oePCQn4L/XXtiXENbHM+5DwG3sJQIzVNlVtv
+0jGN8Y4ufexg2jg1pMJ7q8U+SIM3Pw1pet67w3zeNQtgILSjqCrtTPsUyLVK4NfHQxil5wkZrer
vI2NG2vgxowK06Ur8tHV10nqZAXOQqwKV1vDotVpdOW4yYV/Galrz0vMs5dSkrsccM7tw7mwsWmU
VQgjgrsdEdbZrtdlPQM2MXT+KSJythcUx24bv7L2LbelnUPC8pB4rgtqMeNF1mZojmvDK8crQuKV
tQwtjfkjYl8bYXQX3VssJ4bsXt8tYbTlN5KxzaMkA+5zjBL622DNsB77whfLPGnmrd048EscPzI+
m8LwnruUdPJYS2z4haXT5awCe5/XQX9kg3F3jmnIedVEI1NyZmDjlRMXScHYRooTA792E+PtJWMb
wSDo/OTzFLfGO1XjkIJsczS2MXgmzNswyNFiE3s1ucTqHJXO104VAzWT+MoWjJAtmIBivCtFl61l
ocvrEsPajY6QocoGCDx0RARLaxrXnqzmTdYJdUWss7yIhc2Jz8Q8gazy94yb4pVkUJfjwPKGlR1f
6gIyOW24yFabrmTijjE4OPkZ4wEwlgP5T9SZZVU1OBqFw/OGdblAgcmt3qnPPcOLF6qIvWu3D7u9
5Ai35GkIzqU/F+SBus65pQV5xpKkYtTjNoghGBBlvxlEKY/ETvRLEIR6OqiGEfouAZwDSK4si7sU
Ub54dm0/fmKoUTebEkLkt4j5z1YwadyZ5TT1q1hUKtz2rVAmJMAgBlkmdf9kOQi+YRCCNkYsxL06
Y5Qi5W6Nzu3gVZiL7EqxqVhuncS7LG8rlj6O+ViM0DGLtZyrfDdIKz/1eKSXqmQGtzB8w9zhYWmO
U9b6Dwim6pzE3DjrTHRLDsnRvobDcRWUCHcL0dY2JNnK75+qsO73IxSDTZQ4l3Rtm8R31MXUNVaq
VlaLwDW8y0+R3YZDbN9ihmJhpKU0jE4SSQmVNxmZQ/gDyC3887DcABqxhVHKgEMEvxEwSL/FLRQ3
Xrfq8KSdU7PGyQtdod6xM5HgS8BP2IDd2i9MlvPkqyNDz1rz5Ta4QIKoHRc8JgEMX2vqGfwkg/PU
VY3zzK6Ogm5gowHW07FBhg3sLtNoTh1WmtcGe+Ch15O97ApRS45funkvdU7QAQTThuFOjvXVlY+g
WdWZChP8vgzegZpFQSY/AXMc9jFTg6vau6BYIt+4GXhCj8CTbPB/fbQBZBox+Exr7wXBs03AzQgD
USuZwx2p4cK8Bb3XmOdaA58N0pLH0Gv7bQhl5kBpmbaQS0j/9mmI09eemSkFqozuFYiUkLq6wn2Y
kWcf4wvRCEoHDcM1B1vMeRS2LXqDL77XjbM0ktEoOQer5hFfEaSaZqyyT4Fjy/PUlsazDme1Tooc
fStq2nUtnYa3HD16ldvu9KzzIj8xogOcBl6CwYRX56s8s81lz6txmpo5jDedlPaLGfvB86yKcCvs
5rIla+Weo9Ii7RagY1YLkBfJFuP+VC+VW6J9dc5MNWUg0wcBUmXPMSLZO44I903eoukZ3titPIL4
UHyh9FINYN8UIWOYgGEKDOMsvGusoXmYoKQQVmtzNrnJxa4AlfDTWM3lPrd5Npap6H2IlxZOMxBB
IKgraOXgrUk7XiWyGpgqAbDCghBVu7ImgAWRT1IPfVnVFhws5BVLfMhpGbv3Q9NJi+P8lHj43Gww
cSny9Mnm8nUspjG9UlU3M690OO2Znr6PgHl+w08+7T1dD19CQ3B2wylzY3ApeoVIXID6cJxsZWuB
KzYRlffQl1kwrOhQZUnJ2B5eyaSQkLLlHK7LvGH/NDHqmksbtAWAKtwnz5OvGcvG3CqvJt33r44S
1l2aiZH8ovDlxi3S4RP0Fw9wHbsE8Eulb+KwDPObqif7suyN3gD4m43TFg+Us7CMIL726EVa+elY
HAIryjcqmZsdSaN5NZTefIt3qDnJEd+0qVm1bOdyef7/Xroyhel6wU/1q9Nr1cYfFKx//bU/ZSzz
N8uxLBcByxSew+j1nzKWF/zGmcrnygINhf93icr/HxkLgy1eX8vFMMjDSebxTxkLhcvB0CwCh38g
LNt0/vHf/4k8GL2Xt3+kqZoP//s/ii6/LZOibf7rH1SzfEfGkkhsH7IhTUCkle3B2FoCE5LdML0Z
fXXg/ring2VYVGP8MjTdwmCIJgGXg+OgidE4dzlmAO7RWMEBqqVvoYKT0tklzsboyKXrRRtcEX3r
cyLv7Z4pX9rdYYdgdRT5N0q+H8gsf4K689CKlLEZj+hswpmXbQWe88LGb+wYk2O0H1mBEXXiTdAG
192Awhx4aptV0HVir1Cramo2Y9zDsNXuaYYGDjEVTnv2LeAnjsrkBJvzc9aKXSXhXc3iAXhQsLRF
qNjJzJ3bOvBQ+3Oh+3Mk9CemDm9jK18mM8FbHR+nC6aPYdQzjK5ddwEVt/6XrEZet6c0XISjtyVP
f5P62arBw1FWMShYfooGSmXDZtDkngJaq89lJh6iaBCrydHvjT2cq6k+NF6mDkAVcV1BLFlR0hht
pqAnGEP2YhFdDMcWiNup7q9NQfDCz2HWJgmyQxIjmlWJzRpPpn6ejRU+LcyS1Jnnc47pBKITe9id
P5fBQrnXgaHEHi1ma5he/KgCPLpJ8KKJ2K9DSywyT18XCVpEjQNiZfkq3kzTBAHWbXfRpGBcm+2D
N1+ml0xGWnae0t7WHi2gjKdhy3DQ2NWN2pp93q0mhpOMnjQgIp+DTmq/0cQIGiaQ9uriosG3T9aH
AMcq6Yclru3boNHGsrLahEJwkif+VBdrXODqUIYcK6Ty2Qla5X6LFSzfdAr+KCb7twT3q+QNW2b5
rf3Pv+nnv79Eb4BbNJzK9r+/L8v/7W/w3v35H77o3H/7H5doUzvdde96Or83RJD++Ype/uT/7T/8
j/ff/y0PU/X+X/94K7uivfzboqQs/qagX4pyfqy4377q17f37D/2TfZafG3+x9/8Y9HCs/JbYLqQ
HE3hCma5/9LehRC/IUM4vueZnsMqxDjkz0VLeL8h/XmI776NldC6VIX9uWgJ5zc3cEzGytQ6SWJN
/r+1aH1Peoec4H0IRxpcQkoGx83B0ek1iFz8PPLN5TI5pEwiE6O/dXJvbyGzgYQCUprGBGqi2xJu
MEYoe/eXD+7PtfSva6d7WSI/Blb5MT6SUgDaWuXgTc0hrUyciYBIabzg/hHkxRF6LZccRCcU/rVh
T+3Jd/Dt1rIhwTJ3X+vUespkch12KVzEXrxKjzdFGKC1vQZNLsm9fIN962Ho5LhM4+kpa6dyOc4p
y1aZni0vKs9C0r0a5uYh65IXeoue7DHZz3l6DcF4H2e5ZFXRw67ImmiXa8NZz37ZrrnwR/S0zu+O
H+4RbFfpHN3WrKI2JzG4Jw913l17ufKIxMXjovBHA9Ku+VIbTABcagjt6jSGql1beNiKzLyf6MRZ
lD3/Zxra6BeZxe8m3i+fLo/eX+OEGGVp96nH/hCkDPF70nV0dOAZTqxz6BP6CtByqsBeuYztO1zG
SVidpgrzdOHty4ujTI4woZtm23vDqwX/ZFk73b4SZHM6zSXSWQ4DcEZQq7jhioHBDUCHlZKxu6ia
U4D+tsaoHtFP0bMwSwKfc00KLJPugyeIzPdef1fX3v7nD9N347OXX5eX5q+/LjkCE0tE0B+mcLgF
vXOEgzIuSEddo8Kai172MB6YnkKHcTsgXPSaJGDa0NjbhdPWO9wem6SK7tNLw1lgvXWQWrcz8+wF
JPdPdmn1PHzKOUTxHy9DF9XzL74qJmfffxEuZ4u313NSRJejxv9SYPCIXpq4hik9CxJxsNPhxoOQ
j43+nNANwOj7CWffS++aT65ql0EerxS1cZXXZEvIFpfUSp2twHvRSBKIU2A3y8Arz+yJCxTUw88/
49/rnb/3wn7I2sZFhe3YA13edWAyAGySDNyEXXxmHI5wN0Zv2uHh8cuHzE7vZ930yzCOzMvdb6nL
6lSWYlgY7q/KDr83Ub585R8Cs20lhrGFFn3o82rRYeFxUJHQi37+2/7wW/kwsIYy6AK1RxqVU3Wq
s/rUtOgitTu3xMUsuOFe0S5j04ViIsWWwyPXkTgJMdjk91HeINyY8U0YtVgoCTtFFMbYDl3KXpa8
4Cm/F1azK1Pv/ec/7eWt/t5Xc3m0/vIITVRtgSEs9cER7yOuVRm9B7kG5QInnJwmg4BffCzf5ahc
PvUPB16H1TDJk64+iHLYW8RB3TrnI4q2veVjSnGOg0kAD5ktcH5FHPrhV/Fhwwp5UYoxg4cBpuRe
Tv4xBRXBNRoRqRnoZ09oZNPTaDyqiCnKlMI7ciBdu2eCWNyqdUuxdoJJCr99ywHJ/JTWHXEy3X8J
SixGOeClJVeOfPnzL+NHi9FH2I7rTIYbTn51aIf+pfrdIZsEFQtIxwTSiV77RO/KtnzAq/zIxXlc
+pJGGCsGdg4Kecl+s+b62a5aAovM84h2Onii3OMwJm8YPs7DVDEGuMjZlTDWTW7+opDRuqyW33mM
PtJ6Zr+ph1ja9cGr6k3klNdKXiCsAONt90HH0c2s5s1sHmqr24YuOTS6w5K+PXSon51j3Gi/3lGD
txzT+sVAjcd8BZxqWDMo2klzfO1KdCednCYnvQcLZP7iobx4Gb77c39Y/YvCyCg/D2ouMfa6IKtD
hZPln+aWxs1ZJf11MMAgjaaRXqaxA5k2jICECX20IcOXrBvaLaMblzpwn7A0GFff486mSA0FdP0u
nJB8WhHmNk73DJhrRsmBFT5is36yQ/E4lfbnQHTlYlDZtmuSV7OBqBQF+lzE5itKeLkirnb0cyS/
oegfK3q3fv6kicti9L0v7MPWEdaqZTYsqgPk3KVbJEcarQ+5G7z3Dk6bortW+hPf59GZ7Y3ULe5i
d1NkhbH6+X//R2e4j/Cgwm91Z/HMHlSZmUuqxfIlqzGwWtHEtxWHjgCj/6qySUDo0jwrW75hjWqX
SecxmA9sveXmvgDQGq2yyeGd7r6Sh8EU54iOABCcc5mLjuCe5nviFpSvqrm9I/sXbRKrPXrQMe1K
H/OsP0qjIAVSxHCLY99ZB34dYBq3qH8Y1BZrJshn63UmpMYxjrKHOse2Koy5WTHTo0OnoWSKLSsj
r2OeS+YiEFr0ZydMybM74S0eOrmwS+O6L9pHlXnPsa1esqQ4+X65k1l5yiN7V8XRehxcvalj+fLz
T9i6rHHf+4Y/7HKe2Qy+21vdwbzAbZqofmh6Wa+qHjW6s01UZiqYNramPM/oWrK1Q2GtaSqIVmzV
auNzUFm2Sr4G8MdXSSWhRYYRaNm2PWj2z4UeOTj//GeV3xND2Bsul5q/7kI4RqK6x3RzMO3h1Obn
sb9myngr7exY5t2NmtQ6cPXJymvIUka8tjDFdwhrZFVhTnGugbhgg/EmxlbG8zc9OW/cmc9AJo5l
gTPtIhD45hKSwk7D3c9kxG8aHlKLZFOutqr8PLnuvmYwsJyQDJTrHXEM3YZ5sTasu8w9dZxe+Rc6
FRAJb0MCZJnE2frnv/0Pvynr7799OE8Zw1GUFMZ2cmsD5bsnKRqtWxJie+Frbxn6KBWlScC3pHiO
59FcGXOwvdg2XxNI4zuZzqglMLPXDUPelV37+VpY6Bm2BMjfTKTSf/HD/uDy9ZHCY0w+EjB7zCHN
lWNh+Z2iPXHK6apRpfcUZZDxy8s7Z9qdhyuIW1ZEExx21+hMdiFvFrETJ7d+knb3Q+4by5la+6ug
Z7yJ96HFYGXnG8ZAFA40vzjiuJfP8XtvwodTwERILzGcoDwwgGpXsyQrSROiu8O+LaAL06lgxxVm
HU7PFHOWw6rPC3/hdo5a5FF9SufkzOz0xpnnV8BP0aJyOEpXGXzeEWAAydwQJgNi4pKQULvOMi/b
wCgwF/hhudN4gBxqBeOwEclLF0S3LejiJdAMietEqZ1t1daiNmAnZTH/oCa3gc8FPHTVtiDip/Ts
hJwDLwdJ6oDLVayQlqfsxdfxbTKIbYUP4iqUMY9vBPmvWLsUDhk4fUys8a6kiJAI3lr3l3O+WYzb
pnefW9VyxPboeyTF3lIKkg3QYnx784uH5Adrz0damKiV23GjrQ747vmoKq4XTTMwFxpyatsYh0TL
CCP2MqLkbt2SeaVHp6lgmpPHLZnQrqmoe1aTfkqk8zRcuqVnRjd9pNw9tRTxaqLg/Rc7kfjB0eUj
U4wWB0pq0io7KOU/x337uR353CHDPEntvJZWfOsF7rNlec+5Fd9ggW63WalZEl2YAnOBy622ktsG
e9iUJueff4A/ujF9hDrZrK3x6BVIHLVIbsSUkhBPequ9D+1iFxvu8ORY9HtY1eSsY0FsMUmLYYc8
eiBjFHtb1hTnMkZyKEML52SruzD6xev0ww/sw9HB6icPA7ZZcaWdB97zOlg4dkPMLCMVwPFp3OOz
hJvi3oCnw0wUtIQWXcdcezm3vTEb5U2MI29j4KVEWzDLZcVD+IutRPxgfZLO3xdTQXOYX3WiPxRS
geHBSVJ5xDsimPTdJ92Xa5e3vCvkxkaAzkV894tv7EeP0YftNofXIqyMEWqY0O3DxNrML5pY4h/j
0MeOZ26R/HE0eStF+jtMw8emCeGHgwi1C8dfjMF4nG22NFq6fvEj/eBwKz/sqnz5zlALMR68vn+0
0wxwXdtPi1KNtyGZvIXCWEBOrXjHSXIsWCkwC9xLtIBlKqmJtFsjXZP6p9GLulBDp6+ub/whAP9t
HvJXDe+7ZfPs+B/BdjyfZtUZY3foYsybaDrR55DD8jcxCWzufdn8b+a+pMltXenyv/T64wuQBEFy
0RtJlEo1uqrsKvtuEJ4u5wEcwOHX92G996JlXIGM5qrDO9kGgUQmhsTJc1CCIMwdVHKOcSzvUqTK
WiTaUlyNa0ji7aVp46Xek9VxxCPHLc6T/XMbsvgA8OCLI+1gYsk318X9DhxCqJ5qV0TEdZs1Va6x
HFWWrt96HcoF5BcHLEBBkwAk1YLDoKrzb2ba/tWH2B/oSG8pbb87SERiLwHgH0jOx5yhcDlGAQrt
XPsYTvB7GMHaFwOSS6icW4tRPGFd2/KosuWBmmeKjN7pbi0TfD4+SR5MgcL/mBS/bNGhBrIMn0D9
8KXKJnBYlxDsw2bnAim9ozl6J2zn8+RhuxIcOEocxrr+YOCZ4PThmf9P6f/riX040P/N/WtfCP5/
TP/7MPVS+j+Nm/b7ny8G83/5d97fdf/lAXGP50WPEs/6QNb3v5v2f/8vRv7luR4joHhE6gQPAvC7
/z5Wuv8ieNaEAKPnQa7SmZHy/8Xc2//Cv7eY7zse9RnBX/335ePTv09GS4+V89L5j/MTwXuksqRC
1yEFqygLZCxRfI9bVSiAb8IT1UoSdl4jr31A9VYo9gwpxwdMI3/r0vK2nOgKI72maTIHyEV+qy1t
miZQlQqyGI+qJKxnTMTE/u3I2mVMYxk8q/zRegqmr77sShZ4DDz61L+LbfHoWdNK81evRVCTnfea
i86PowfOHRmywKlvBp8DR9DhtXG8j4W7clLTDUDZy1Fi1aQgJXGCmoDHp6oCVPt/b/pupXmd9efP
XgwgpIag05BDVmwCxAzoceeAarB8Za/XdX7+6kXrtmwMALjgNsB1ZSDjLc/Ckl+8Eqm7ixj9TyBc
7lKzna/4JVE2UIj+uaNEtfpMcn+H8sX3NE7vCoHhtKDJSM14v/ydqxs15tn6cyConDWhQIZZGCAh
TTJjnxf9Vzm1J8jF7VAOAYUVma0EhG5MSjC7Vt0JPFGgWBqYhNuyGEMkAnCbzuSBWLlzRjEGRCuX
x3X9MIaBKYHdhBGToI1wgqYGEjQTN9lwRM38sS0fZPnYlA9d4h3T4ega1krIXPc401fiveyRiskr
fDHsJRKn9fCQU7GyTF1PYRNzxqZcOlwGmfRssubriZWdWmqcB786URCodTS9GfLiVfD2xnHqc123
v5dNqBuPsgTwpBt4zUuMxyx+JbgDxrn4tK1pJfbTDEya5rw0tvZwcHIa9A1fOXpej0y8Uv9pqIlW
DLWciROMFGc1YHPHE85B/Xkyw3DlEzrDKMEf2ZGRgKvNCSyTnKPWvSl7tuK2uqaVsEdCAgXEJEIq
0G0fqky+V+F/Tj7aDUPXtBLpUoJ3MUStAGorSX+GJEe696YwXVlHdK0rsc3GRPCMgGEHSR8Ayr1j
Z2/bR835yHLp+lOPl+hyXjYSiLJ7CNeU9DfLfjj72z9XWXMuGbxs2uRdTJBddYKuNwGi8xKoOLlG
83dV4YkMBVb2yiOFxjozTuPyOwB6SVIl+E6TjN/ywkchCA22DUGJUovl3chRURBAHholWyBYxWqw
g0bQ0c3aTXup6SnhioKowhk6VMWJxLdOHEUP0CME/nh5BDrjKBELajuGUoUGpQV8eDETGtR5/XW5
aXN27msTPH/zYp+G+Mkk7HEAX2WP7c14N8ok4PazbQgwYb3VjXcYxDEtmoNLjDsPHHLL39UNSQnj
jKaQ04xBGxwL545mzqOEFu1y05r1zVPCOJ9YZ+BACU0ywIiBCAcapAX6o/d/Lbev67oSyKOd+7Ik
PQVrSxjtPClPjt1939a2EskWYZFgKMcPCPUAvU0mqOHla0/9cyxdmWpXieUGZVtViSQDCtHFzYhn
HAtSbH7Z3QiUAcB7n3EkOCyPQ7NszIXLl16V08Gc/ARzAGnUR9Q14MkRpRMDexGQeVv+hGaaVWkx
M7Fp5af1EEzWyMBIOQ57lKBl79mQedui2lWimtUjqBMqiBT0tvczc+grnnZXdsh58bk2F0pI16A5
QDUR+NotUGOgvM88JvBWVHM9u0Ny7GvyedlKGmf94CW/CG/U1aEWU5ZDwDvwfDYW8vzDyhzPbnNt
CEoIp3yAlI1foSwXVZ0p6NIGD4h7kA6ZDhQZ8fCWJ/Lorq2w1x9FgRZWwhqldJOoQ9RFWpbxuauR
EWlOFiorJXiLgOC3zekRmMAdQ4kkeJ+HmqEQKty2d6tqZklYg+K0qscAChZfC5bdmRAg3jZBSsSH
nh9m3uxjKZ67D5BtH/YM8JqVnUMThyoaDwwUvIFMPeaIeeComynXe5SKgBcQvH/yr+UhaHxZBaXZ
0G31UgEfm1IDJRhlUDhfQb4EFSsLus/lSjBqVi8VCxYaqaRghwKLnjnelJ17m8QWitLjvwyeBzkq
uwD7T1fWFk3UqLJdSeoUYDprwYZYtV9z0CWgZiZeya7q2lYiPxNThNrKed0aUaZHuH+eYigDLE+F
br7nj16Ee4Sa/ALyzUMgpYsCNeeO8RKipixgZMVfLU3YMyXs4UPQAq8LfAJvZ0MTHZAQu3EKiLGj
OOa7TF5ADv9NorrR+UrApjViUSgipFzD+rbEjSwH3RIFTU5OJISYyjug2D/+jeidxw6LBsQIbj2U
Q9tWfBjaF7yf7mbB82Xz6GyvrCECGrLUQy1qALbHzw62oylak6zQ3T9VCBVkq12UC+U40VjGF5f8
7Tj3HngaU+fNKv8Cy0+G9R0L0/JAdJOgrBoUKem2aTIshl4InfN8X5Y/IACI6mOs9CMokwGWWV96
NV6lIp8i4FAJVK6h8WC8+8Q4t7Xc1xNKRg35MXeGgMBE8gBWYwIqLmZBfjma8NZ6FsXRAk/H8pg1
k6fCmMLUgU5yDANDkBtkZignz7IyX1lddI0rlwQcr6nn+OCYgBTy3yDVBfgfENONjc92vYjKvkXZ
bWjHQ2BbEiiasPguivF5m1WU5SSyRNQLgrkZqPwM7sxTz4yX5abNuY0rO7yjrCZ+B31QkDj9e96B
XGj5D2y6YO36mPl5juFjJYRQW7yRjSO0sVAN3T4b5utyBzReriJPUB3buBGFOk9GAakD1T5EoIuj
6ffPjpEee8DCrVYGzBxXokrn58ryAGqSqnVwlwN/+/iC2ubPtR+DF7o++xNZeaLS+ZlyeagzIM/A
rQx5DFb7xzSso9t+gnDKssF0rSvLggsihsTjCJE2Ij6ybLiGjpB63rYrqsABN00Mu0rEFKDqugJZ
rgD83c/jm+W+ayZbfepP2GDmXuMMgdNCnnGMoeZE9n391bCdwHPEHp63uqJpJlp9wW9tswM7tOME
4H049tD/INXwQnC2qG0oZi+PRzMXH3Cqi6BvQMRO6gnWsgcgUOziAXx1n7c1rcS8YSVY6wkIhaFL
8wLKxB+52W/Lw9B5NBe9rryhac0WwI8+ik6mEx5rcPRs67VycGCgSO1CA70OrQrV3FX3pd+aAVNf
rMPBCl1UykJWqauMgKaoEpCO8Xu545qTp/qqnJJ6ZGlZT7jAQq6gFZCreZuvGvONDQzPQZWsHA11
bqmEL3fBkC0tG/tEn/1iY/gIuCPoV/rTJMTKEqfxSpWgKwIDGJhHJyQY8vLblEw3Jniuls2ka3o2
34XrjFMyEH+CFjyqdz41SfEeTWv3r6syeB5BddOfbWcEZMDFhIWNGeZtaP8oOd2x2n0coQtV4tyY
P9j9Qw8aSYAmk9ee8fkO6E7ypi1/4QQ2ouBneZCaLdFWtnJ7skH7DI6xYIrH1xBP98DEHkAeEiw3
r7OhEtluBHprtzIAigABAi3Ya0Or43LTWhvO37yYH5pXzMOSZAUxMLLgJz6WEgJUgOVS3gdTk93W
7WxCkr3h6A5w4D7HYXLE72BhfQDPw2xSOk3brtS2shpI8KhyR2I1EMK6lTZ/CX12WB6pzojKNh5N
eD2rHSBLnEm+47pyC1LqlV5rIvRD+/LChoBDe71PAEqsQvt7A88yEuNH1IMImab+ysahczFlFWAx
0rFuzLARAt46cXYLemKAlSL6ZZN5Pi52F2MAroWCz7uyAqca7gaPPIPmbNvuMVdGXrrYGNdVTCjc
1w1x7MfRA7oNLnhtt3VcWQSSMhS0GqwxGMsYrP3WjRG2L8tNa2xuKWHNWi8uSY6mzcL6GtPhtYnk
Z5n7K6uGxiM/SkouTB5HAMxbDkIPNLH5niEd7Xrd+7auz9+8aFuSBkDSEdwzZTz+BG/MNwiGf3Vl
82u5eY3HW0qc+j70wYYULxs1757tFApLDA8Cphl981gbLH9DZx4lYDNi0sLipRUAbQuBoeY2T4yV
VW/2jStXGEs5bzMvBYsTm8aAJJn9I5Z8X9QmeE5Qp4BFwaHeWlTpPEiJWqseM6MpkfE2ZP5GM3YY
LRTVlGu5e804ZjqEy1nmrZWSCZnugCBjUbXeaz+99NDNsQhENPzTpnn42DkuXAlVCcPoQuMjQNH3
SzqA06P0v25reh7XRdMh66CD4yFZbEfZfeabn1D4tdK05uLwAdO9aDqh8dg0MXqNUwI0gLLvRl7g
XNacOIEiVntDxXRT5eV5eSCaePi4K198rQa/dhOBIiqIk2o4gOZsOINlKYYanbDPTg/BwuXv6Eal
hDWqxaQH/gEspeAL3RvQVz/ZFFBzYEObhwryLHvQZkMt2er/MjPhHJa/qhudEu3DCLI7F5pUQcHM
n55EsRX4KlrLPqHac+WJS/cJJdhp7kD+Yb4GOCgbiz3/yFkT5Fz87Cz+c3kUmlhUMXED9UGw7OOp
3QsloJ3IF+0SvOMXyFQsf2Dez66sKh85wAsnaAC+JSXWW3C0gVDSPnok35XxiYP2A2Rl+yxpVrxA
MxIVIWejII2BeRpPdhm/HyXop3yvObRw7k0DUTFyfcbAzOVHOLNnr934dQBpECReULaDx4LB/CKq
le9oVngVLIcjR8NdG/IDReqan8KITl9IBhqy5VHoWp9d7WI6wH1fEKixjQGIvZryEEbZ8AQdEZqu
9H5epK5MN1hl/mh/rFA+33p4fwfH06esh2hkm9y3FjuPnYSwWryykOkmWwl5MPLnqNDBq4NF2lNi
esf5SAyS+xWn1TWvxHYROcQEOdQYAA8NFDHkbR+8BAwHDShnt90uVawcuB1Yhkpd5NfL9LWm7Qu4
T9OVY7FukpWd3HXTwQR1IDZYnvM7vwczdF5UK09YusaV3RvysDSsMjwMQPP3dxmFqHBqR3NTz0EP
+af7gIK4MbiPyxSJKiiHTcWX+eK47PqaZweiwt6axIO85gjfpG75WIOezGrf8vI2ybwdqZ8mcXSm
7vtq4uy6D5GZxeQy0gYDRUEjyCsDOx1+12Z/JG75rYfI0oqPXo804quRnFgZGKEwmsaTxY6nfzf5
e4gHcS+rf+ExYdlm13cgogLg2q4rQW0dTwGqRd+IH94mqQ8teLIXDdhBlr9x3aFmbPcfhooMv5UR
lDlxpI2hJhX5ILc0IYWxrXUllJOZYEU6WE4dT9wRr3tO7bWDps44ltLxyq5xkEVqP2lK6DQXb0Zt
PEYh9JiIPCz3XudESiRDgastwcIEWAUZb7ykPrCS7ClISbY1r8RyTxIx5i581CLVXvgdeLslKqHG
lc1GYyAVEQftDsBmoIERTBAcBJvs+ODE9awQGR5aOtwsj0H3kfngcbGjtandQ6IZJ5i6Ayi3qg5h
n7+hrhkCj2Ww/AmNh3pKKIdZ5GQFNCYCwZIf81uOn4pNCCzomfzZe8BLvdgX6H3RAGRUypsBE515
xsoRXNfz2a8ujGOmxVhCtgdvKB35FoM1CzidjT1XwpYxObgQwMT5Fyq9fpEcK4fvu8Q/brO5Ercl
b+IOKrF4NzPsYodMz510s5Wu66yiBK5Rl0AMxw62dxRUNzJ6hbbBl+Vua1blubzl0uA8b0wKprUp
KNs834N5/wEkSMgHDiAfrsYxugkNc8Ur5zn851GLeErwlqPhtpXv45EXgpRW4oKNRt4II9zWvAqB
A7Ho4NcRlv6eDtWjcGJ5bmJ6E89Sv8u20kSuinyLJjsxKYDhQZKCYp2SLxVS1aCkekbu9X35E5qZ
VpFvuNsYAjJ2uBpiJkhd3PGyXrGPrmklcocI7/yihhyZZ4NFAGz8Z7+lKwunru15yi/C1kug3NMK
OGgFqEcbN3c+c1aMfr3slYD0/bJt63+qFJqPdTvnTKGfySuUfTvB/4DWBJqxFp4Uede+hFMzUPCQ
gWFv5whodezA82+Af4Ja/R3K7qCm0UGPvDuGtQHVRoFHMHDuQSnwsYZ75CtPPBr/VpFkVYUci0Fh
YBkZn6jF7zJyY3RypXXdaVAlgbO4ZDVgnhCAzP6u2Xdw6dxBI+80Sh/KdNCXM19xIqy8adtKrMLL
xqgqqszOZTD5PyrBntsp/bzJx1VMWW/iCR7XlCroRXvfS3p0i7UzpsYPVSBZBva3LjU/9PDS+0rY
yIOzt+Vea2ZXxY0ZEuoPfED+m0TGm2fYv3D6A5+B278ut6/ruhJCkdsSo2ymKuBuAxgV98C3Hfdr
BXO61uffLwIUNBchuAdgGEHy/Ag51QPx0m21P2BC/LPx3CoqC+ocUzDEYBqQ3iGDNu0mq6jIUOBf
KtESLCwg4at/9qEEdVpJvfE/NL7auhDNrKqsGqFLBwkeKQeIt/Gxs3Dg66AjEnvbJtVRtjwBJh+w
G6CmOzQMkCvlYPcSQMytLI2a/UiF61kZJybPEUhgb+IvfinfPeArUhCl5Fntb7r3Q2Tjz8ltXC5K
AKWrWbQNYoJQcrJeM3CQGNuO9Cq2DmK2cdFYAupppPg768vxGI5smMnIwsMmH2LKJJR+0oAIsIZW
jEgziE8ae0hVfd7UtgqfG0H3YFopei9tegR5/1uRiL+Wm9bMroqJm8BOD+0bsHNMPlgYK3JKk19D
9buqm7UVfjbAlQOZo1wTciOMwRjiy8DDa7o1WofB+AVoY+q9zm/wfpwgteqcvNLYA/qJ/fbIIx/k
8jY0sWz/FrlyCC0WLzVuR6HbnaFNxML63LYPcWRCKNbY+yjHz6DmKx37sw+FxsppgqK8xdOq4Oav
loOnK4YahF/PiQ2oMQINOt0BCxZE/qdlG2qWvQ8S6Itlj9eOUcKEqKopIFva4+0DL9/WGt2KbktW
ybQE5BhbiDXTgHBxcoGQRo2W35xQbJl4oLkZjgI1VbbR7JdHo1uslEUcZx5w+SHJHkB95R4Q/e+o
QD9LWv693LzO4ZRlfAwrxyu8FApn4CPb2SJ8dArA/3OvPGaDs+LVuhlRlhNKUjG2dQH2FAiY7NoY
MtvO2vuNxj7/ALHlEGGA1IgDmG4aQB7xYMwca05/XLaPrnnl4l7GkJJOOhC/+JH8JLt2D4aGO6tb
y0RrLKMC18zGdQfKUdMe+R3YmkL/NwdxS7Dcd13j85xfBEKCUlYQWqHvpAvPzK9umO2sHEw1bqMS
v9TcbFI7RTV4Yyc/xPRlMCOIcyT5HkoO3mG5+5qCZqJi12gm2i6XFSgBZdrspvgLWLiPFhSMM1N+
6fjwCFGjH5AOyFy+Hzq+KWtPVCKXdLIGIHYS0Aw45hMEeKCSE33uC3/lcKOznBILUlhJ1VeAKlqZ
9ZCnkPSOmwPF/cRYAwbpvqDc7uOYSQKxXxZULXvN4vhvyB4ebJgNua1q5RQyu/+VXUSlPKGTy6y8
QXkn0q1gBpxlsRIv6OLi0cO53i6qh85pk5UlUOPHKsYNarlpyLiLj4XkseHDKYk3hvcHVeVFiPRY
zB1cHuFiTmzeQWQPIpQTL4/EF+LXshtrpkOFumG+iaSQFgoGLt+MiZwZN24mK3sUZC3QdZ+Yf78Y
RSSd0XKY5QSuy791k3Vwy3oPWZ5dPfnPy6PQrIP2/PvFJ1CIVw0jYBCgZYQaQQbW41HcZcLdtlTZ
89RfNN+PXpI0Sc+CDtp0gazT5zazNr7XqNC0MB2yTpYwD4uaB7OuJYhS1zD1Orso4RwRB1UbHToO
QbYDL0EamLrsKQZN3Eqk6ZxfiWY3BvHlBLmiYBy6PXOLRycvtx2UbOWM3HYOy0PIGQZGX0Is3ghS
d41TTWMWFZMWGSlnUFtzAp4Yzq4B58Zu7KL7kIAoftkhNSuQCk2DynMGkTjYpbnNyAHv9jxxPlkg
Ci3zF6vOt7n9BwXvhV+yqhtHavcOMqU821kPrbEfJKj1lsegs5ISt9D/tNJewkreWNFnYBugazbG
462M8mrbbqYi1XjfeBGktMA5Ay64nQHi+zC0T1K0n7cNQQlczzQKOaSgAIFG54MDLYt0cg8+fGlb
88rxlKBQt8xzyYK8K0+DRaHQ5N2QKV3ZjHVHjA8u64v5NWJUwaNEANGVVme/NuqdNfL6hJrt3/lo
/jW5/WOGoEiJeXAgCoPKdkhxLw9Nk4RXkWxhGHVtMofISNujM5AMhQXJt65gP2zGH4t0WCN8nZ+l
r+zVH+RqF2McDNNtIO42F0e8QYwUFxWz5GDxeB+mb7bxZrZFtOLPmiGpoDYTxSRxm0EuOaRdvp9A
Qbqv47YKQDib7msQtEHxHRU4y/bTbHoquM3xWgJpZXheZ/TT557XxRMUK6sA8oHfCQm3gVRRp/zn
zoRddSCOARoaiCy/QK44SI18U/UixEf+bNocANVBgLIA4p1PKKzd87a6WTaOZtdQUW0NdLdxMu9Y
QHHKlFYYABh52Na0EvEED6axN2GSO+hH30B/mYKe1VhzId2sKgFfDlZrNVMEdrIp2s/3rWjIX8rY
O6VjtmIb3SeULdsZvZHLOmbBB2TAlSeJFEXcAosl6nKNXV6ztKuQNXMuoOYFzkssDL8MqEXce6ig
qMfYXHF/3QeUzVuW7mBYFaahYFDtgAalgeeOZPw5xob/c3mmNZ9QwWpRCbaQiIIpq2wreZhGI3+g
bcP3DUU2aPkTGj9V8WpVaQ4ojsdcmMnoHDmSm0+gpHN+bGtdiV3eSdp3JpwpkW6xJ/k9ZJHHbfYn
SvDycYiGBnyaQVryn9SdnoY4us37beUURIWoVVZRQDMYt1Co7wy7nqQFCF0cuRICOrMrMTxQwyXQ
yUZCxqaxeUigSljt8XAaHpcNr/McJYpFRQW6jzJ1HwWsVZgcBvA7mDk9LTev674SwQxqSNhmYHvs
NVAkrUO579m4xrqt67xy4rasEsjsCj4JWmC2LxLaHUQtoAUxQk1teQC6TyjBWxX4QmuCwRfUvPeR
Nz4JTm5zPDIvN3/NPi7E6eeTwMWOn+ahO9bO7Pd2JJ78JiNf2rSPXre17v3ZeoICRT9L4ZqT3f8s
U+PsZfaGHXHuuBKwiZHhRFSAgxGCBeU+i60BmvJlsnI80ZlFCVl3qNyQQuM1cEDuhM027XY9m74t
W+XaKWvu+jzVFzavy0y2Q4kptWPox1Rje4vXvM8j884TLj4OG1/inrwkRcFXJvmaD80fVGLYqAvL
BdM6rlgggS6T/NZzu5Nhd4fl8eiMpYRw1sdG/0EyDXoOSBwmLTm6nexWOq9rXYngfgjrxq+Q1WYM
oHE6WYAnh3zjPCsBTLOJp0U452xDGh5EGv52fGOj8yuRmwwsmtiAXAIfIeAMFkw+FisXAs2EqkC0
yHC6f3tQ5+dHg7svXmedcptvuMrCX1RGtmzwQ4Nb6Hkt2wfTqCjYwcRvaA5b28yuAtBEaEN/LEN1
t9NOZz+Gqpq5+kxxVfNm7r0Su44x5jmg87hn2sNDPfavJTV2vCMnWYlnXDp2vvCeOVQJ4VNz0MWm
nHZmCUkr4K1xw3roJfmdVgI5DnKurPwTAvHU1li8Sopw5UO8w7HT3TlZWx3ahILtv1m7qWic3Zsn
/GJpgGZ0yDzgVoKGFpCwTd321q/besNePltm/upF654/sLgogI9JOw5aLnEeMPzlNUDnkcoaEIkU
ibIJTePEd+Kg3mQxdLRzuYJ11tlFWQRMF7jL2IVdnIY8SJa9u7xa22F1bStrAKFVWkC0BMvxmKT3
OBlDhj4t1kieZq9Tr9SzzZVVIAKZEITHYBhkQ8+NVwB57N/A9X8nMcRfNxlfhbYVoZM7KHSDdUoo
EkUOTQ8D1LKhl1qGK/OrMZKKbRvAutrbPSag4uGvMO3rIO6jdJtfqqi2HrL0Zdyi8chrD3Fr33lp
ubIIa/xS5XGr4i4MwcNN8YYS25C9Yl4GlSuSSaDleYT33m0zoMQtdKgEtxp8Bpy9IRCkJSD4ZtLv
zQZVC8ufmA82VxzpT5yb+T9lmUC+xYKbtnn9ixn9ExWQXEpolu0I63+HlvNp+UM6kymhHPo0FlmD
xZlwWbyM0U83YYeqZnRj+0osZ26FVw6OgZhdFoSCnVklzvCvldOVzlOVcKaUG3kokYftZdpDlLh/
hGjJ922mUYK5Dk0+tmaIVY6lD1NkHUQnT5Htbdt3VUxdYjt5NTB03RfW0WkmCpW7KIJ+mbeCw9T4
kAqtEyXgtWOBTLhhFNm+ZuzJGZuzK+NDK2vnYGb+tvVaBdolpmjbvsQcT4V9V3LjE8v8NWI73SCU
/Z1YVBrY0il2sf6+990zNclRkvBjr8/9NbI2TRgwJaSnrJlISzCEKhZ3KctvOyBYvMJdK2rStT/7
78VmbJmh11A6P6nI4WFI3NfYd5+HETqGy76qiQMV/TUYdQ1eDphJ9uMryLAPSCH+vdy0bgaUCHao
UQkQgCFNnJ2YiIHLMe9N97GEXl/c/1r+hq77ShibJuRqUeUKctrCmjHb09EAuevKcq1rXIljm0JO
TbqMBo4PsfXR8gIXycNthlcxX2YkBo8XcJyaR89OzB9cObwvG0VjeBXzhVwALZ16fuEL6Z757Nw4
njyEfvzFJNFNkUYrmA2Nb6rIrzTNgTEBqAcJc+vdLw6J2R7zelrZ7nWjUAIYFQWQp69B8kxKE/nI
KMrPIO6fbnkC5kgbSSwwejZrJ0fdx5QwboWQFW8x1S0Ejg5NyNx9Qbrm2I6+2KEGlkH/xSkPy/Oj
8SuVNc1gpEjJbLc8FS9NGj4Y3lqaXjcOZVc2iqYX0PjGKRXZ7ikkhxG1NrsMUIrcsm66dd5Q3RiU
4PZDnOTjHsmCLqoeUEX9CImvv5bNoxuDEtPGAMB96mPimUjfZ/6tvKpeRSbvp4Li0cxY8S/dCJTo
LiANXZv1fFbtjQPA/HeQJduWdVIhZMwocXV1cTbiBERWeVuznTF2a7V9GvuoPGhZwl3i2+j44NwY
k3EOxVcakjve/l6T1daYRgWRpYzIKZnvl6TMzzbobHcyidd0rzVXHZX2jHi24ZrI0gQohIfSuDjk
xVtttE8TX8Eaa5YlFUqGFZsw17VpUPnshzNOJxOPrp27RnKna3422sWOLM2M9jW4pQNUcPo7C6UZ
WL3TvWzilaOp7gNKDGee3dlhSaHoELoveNI72mYeTFm4El46+yuR20nJorKxsK76RnrIKx50xJl2
qPS78Tq2MQKUGI58KaGJBSOFDio3i/ap6Ni2uFWRYq0V16E1mug/ARB76sanZmhXMmYax1eBYSSK
atuzYfq8SE5+bIDH0l59wdPErQoNo16XFm08r2upqJ8h5iZfWWd6jxZKmk8eSPb3vG7Etr1ZBYkZ
MjUBjYaVktzeR2F+UwDTmPtrTxre9WumynJWy7DLTSBZcCJKyheCOunbgRX8nEUVP4wSgsvcqfmT
1TWrJ9Wr0ArkSFTEWONDcjCjhAYAR9dk3GV2sS8KaEG80fDXCJXcMf2Ow82usuTKAVATKiqIDGjQ
KfXsGpfElrxaUf7o9fG9mNInrO0rgeJrDKkE++T4UOK1MU+5I27qsLm1m+j7CC1fr4t/FjnuEQSK
P4e0hS8ub686H1fiXwqT+GTAoDrmPoKO+C4ph5X0j87Dlah3ZmnbugOSHRqhkuyaAnXJrWhRNxdx
59QnnXmAOcWPbQNRNnC8gIQO40AMptL5DYbx4eBC/miblVS82cQAk88jYF4H7gXCDh95v0WMBX6s
As3qITQKKvCSXwlp3bKOk71J87VnZM30qgCz1mBp21c1DRpwGEAujTrghvPbKAo2WV0lQotArJ+S
sKFg8Oi9nXD7nTTcciXgdJ2ft8SLvZVE44SrMwAsJBP0oTTAQo+Ssy3F1bPh569etF56I6iFOpim
kKBxkHhXQ5IfVFDLhtEsFioPWmOyJI4bPFFntP5hg9d1R1LvXJTpTVJEG1+iVHgZwSN17mc4do8N
O/SAXe0iM65XfF6zFqkAMicOay8iqHMpG//kT+B09KYGxPaoHEJ0HY28jm8rI6p+UBquVZ/pZlwJ
4rxpZC4sQQPoOh8doGjpsBZnmnOUCh6rpGkg+YxnZQYK9Doy38I4L3d8nFaWbk3XVbxYmmch1J7x
+mvHICL26tLcd6TYmHz4B0xsIIPsXUg2MTfcMwikuGyNG17jqf+AiQlk0tPUBEpUtIfWD++dJj8Y
VbwTULNa8SXdN5RIzkWfpmEPqE+e4AZNYx8yXPlbmloPhiRr9ai6GVYCegyZ8AfPhfOQ9knm3akr
nFOY87Wblm6Glc25yFJ3DE3CAgRw8UiLsAtqVKetLBi61q0/lyPTajrbGUy0bkGfnsTysRT1y/Ji
pGtb2YmnYoAmdguYKypSh9uM29WOW3TtdK/Z51V2M+FEdmJD9SJg9U+wvhwJv6e+fcANLtr6Lq5i
xcQAcRYhgIP3Mvnd7RxkZYaoOS6bR+M4KkoM9+dcTGVGAxMdvhmd0X1347G+N9jgf9n2idl2F5uN
Xxl5WuPBLeg5xA9su3xwe+s2iqttVxUVLlYx6KIWXMwB5t5AP/bQrVZiX9Uvx0apYsV45RUQI8ft
bZDFvQSdmUXyYw577QxfvueVfeS5f3RTtssK+j0hxRc6QAYsMk6uTE6s9oI6J1uKq+fOKEHe4jyT
mh1OyNyWw47HGTnauB0fPBn22yJRVQoVsglbXqc06Do/DhImEoB5NuGK5wEocZ5Curn2PbRe5M0B
4zvVYDYfyjLgtH3e5mxKuFttVI74gwL0yWw/zh1ZyF9ify2lollOVCXQsuxSnyEGUQFG7qLRfver
tXLL6017KrQM0qmD78yZV5PzT3PTrrfGkaRrer68XoZg6BekFdge2sE/eFXyENJq003HU3FluHoy
w+k9JIHK6abJUCTSV1/BnDHWX8NKdCt+eX2d9VSys7LJOzGJFlmUcbwr+EM3nH1UIEddHPTj27Lr
6IykbNRh2PgMNO+4gEYu+8txuvAbydi4VpGia37+/WIOxpITwxgSoIqJfZd3JNvFRbbS9evnVc9X
tmeD9HmV5tEctt2TP6bmvuEola4qezc13nnos9/QAS1PgNIVh2Vr6WZEieUiF44N3AoFu3tPv2Vm
SPL9UJVi3PmZ5d77Sd5GO5Hmzafl713fqDxfCew25zIRMkQaxwufMr+muyYqP0vAiZbbv57H8VRh
0JrZEDWNsZOjwJ18HtqoJ4e6csFB7dfgVAhEPzjGrqinptynRWFskf9zAR1TxkVwWHOa2LADlgBj
MdjdT7A7753cfIYxg+WxaVxPhb+VY+43MThWAocV9a6DZ0OZ1NvCIT+PQFlcSIwSeghcYUm02HtZ
t+neNPlaxa2u68rhwe5qCNqE3A5ELZNdwdDr3izWeD41k65C34CrMGKQciHkiX0Pwu4n0y/ORoZb
Us9QvGCLABiVNUiQxoNVrBq48Afut/NQxv/D2ZcsSapry34RZiABElMg+ozsm8qcYNUKRCMhIUB8
/fU4o2f17rnbbE/LLKMiEFqNL1/u5lTHGr5evmiq6PjvDvmv+LKuQzwEN8fTqYNmaavi9RnjYPEP
BIX/EmH4XxEmzRKeaWk51K4EstN0O4ih2cYEtL4OjvQslcGYN1kQTSWkcdLH1fXc/AOE+99egr9i
TWjVWnUc+BZULxLYTcVBdldFg/03qxK3N/iv1nvL7BSyqmM7qnvy6pJEP6y8Xf/NkjU+/m+6GZpi
0QYNDp6ldWEF33KrI57/q2P/m2hG9EQWIXC3cQqy9DU9a1HP//LD/7p9aRpkHff48CiT4z4M+u/T
5v8JwflfXTZuz+XWMf8/GRE9X2DmAJ9ukKuqaSvEtj2g8XgK+/CJWYy1G/E7qMbz2HVPE5b4aYPZ
mw4gpmKmME8ABxhY5LV18NMN+vP/fp7/JSSwv6oArG+OugZdYKec2f9n89hMJ1mN4X7pvUWKm08R
dhb/4Vr9lzf7b5KaXaBm0ogu2WGT3YMyz79uG2X/9y/5b5/915VdVeS7FpKuO6Uq2N8J+Nk0ZRTr
6B+e1O2Y/n+CHf9bS8q2um7DAE8qFOZrrqprnZLSav4QDdHzv/sJfydHi5U4PyM+r2vVFME6NtDa
Gv4JY/1vP+Cva5+GfaZWi4jpAllyGT1G2/yy6nYqDenlvzuFvzlqkIsQMQnQ88j5hVJyIFX7D9Nd
ilD7vx/B3/w0kfEtFDOw+SDma1s0PNZdHtA0AtEuDC+tgWDLtISmDGoxnDxoo1A+iv1JrqPeEzf6
I3yr+LkL/PbWxKw9ii20UKhh2yMWveuyEYzsRDqnb0rbTx9u5mDt1Dxsfp0uYqHYP2/m+TJRnj50
JFNPrYTYpRQ8ymPY2j8ktgbdKYtDf2Yt767JrPtvsenlIeK1eFBuRv6YGlJMvF8PmNOpa1B12xls
ZV2mq7RPZm2BSw8SVg4Ynl62eYM+F0B9udw5fGsoHWGbhXf9Wqi0HT4iuw33Au4MeWszdOkzw1pd
LlAA1wUXBManbVh/G9Rtq5KmfQtXTiwh5zGDDCucIKvvVePUpU3g/MqYDR66uAmgEjrNx6WaYOqe
ZuacSNvmDTF/ohBcUufbn9WA0eIi16BcbRDuwGZqD1pGSaGD8WcabNu3DUpcO62tKbJ6MyeamC3P
oi3IynrUXRGNy8MU6f4UZEN0J6PI780Eq5wxaJvHiGR2l4EoU5IFe76GMonuNjnB6OJhJfDuwbaZ
LNS8yHwV6pwlQ3TwPN32IUZPX/Gi3YGOqcrnTstiGsDqNTfn33BLw4cVbAYg6OFFYlW7JF6xEsjt
I5HBS7LGUOOcxY+a6R+mlepuTdq5IMO8HVjmh126cnFMEu7L0Veky5d+gpGtQ4dZhckAu01WHccx
mjHWbW1J7Cx3fFUiT2avh3LcTLfvpP8T+S17JD2aU+gkbUA0MgLHbarvIALVPvQQNMT97JOTYSMp
wiTE1wdClU/Wg8WYYSGIRl1Q1jU3B5I6XcZKbXmbYMebaouRu6vrct3k+xbDEfNrbGb1MAyrLuuF
PkWJn8BnkxwWenDhLmi3HvS2uTU3ZBovmxsqD6BFpXmtZgGpzNaVoW26vfbKwL0Z1ftez5zuBta0
2Kqa1cTzOmjQBYF20b6jEtrE3ZakE7+0wVCLx9a3ZimpCvHYuG9SkrOlnbazZEM2l5w3fnprt25a
sZlIm8yWWx+G4Z1OogbnDwL2IawJCct2nLoKzxiy+kWrGaFlt7RDv++iCQMKIZrxJ7dizFdHIeJJ
lrH/AAQg132Hi/0qokku+znupNm1fhn689Ju2xeeIb8Om+M9lMg8ETnMHMnV1l0sL7OJwiifCR8f
Pe2qDw2lmAdcL2fyuIarSG495CESscg3OF9tWRmHjsGvlqRRtJtsbz6jJZMfMF0cjoM0ES3myBme
b9otkPdYCDm1XQ178hlG5X6fxZELj6LSBEEpUxLjHUhdJbAEjeKZ72ZRLfUjVrQMy4UxnBZ+DZYe
a641vU1riDloSoa4qEhqs50HhvUAc5DlEfPeyOa9S9cahtvM6vsG5WV7cGrpTCGSao7yADSKHrLq
sKQpMzrS9mWVmWzLVi6q3bvYCX3tYp3RfVPZFs3apruohD+HeSNyIv0+3ZJoKQ1ukj2hMRI871fF
7bs0nd/2YhmS7D5WWaU+ks2yZgeCQGfB4oAwscxbA/O/88ojP5ywa0++VJXw5TVOKcGzBsNWV69d
n5r2Wtetxc+nrV1UDpl2+6sCRLK8CrmN7E7QAGzQLpv5GxZdK3Yds6oRRaxG2JPqLlmGB9rqhqCz
pbO4twDh4d28Yap1cdOS3kk+t5WDMxVV8zUdNNcf8IazUw79Eb91ucTaeBbkU+qG9cOzkA+nzMO5
EDdwXLZVg+0Vqeluapapf5y5S4a9s+1W1ccWe2/6OCENBI9ZtKh0yUmD42vLjSmNif80DlR9jcuM
MVzODFzZEYla700Jibgueu2qmpJSNOhkd8HWR+3Noy1MILFHGcXr2AlWNpWKP0ZGxvu0Ji208DC9
+Em8pfSI75CYJyniKdzZSpitiMdAIsGsDitzy9Tp68R4lJU+ajpRWqiLd7kF9xGgZRSGD5TFCEo1
G/WSGzs4U/ImpXXZTdAEO1C7QmcH3IhhzVsX9XYXRfM05CFRGuLqc4cPW/tKMehXWrxzIEEu7Kz0
Zpqr0Qv9tpjUJzjohNjcI2ZUx17oOjrctIxlKV29mp+ysdodtdy2IZ8bfJ27tJ5V+H1VoTbFUJE6
wLwY0PMj7mrbnAz2E6anAZ5atjCTb5MSKzCc5UGSum91m5rwfhrgyXzgMcnerQxDjgu80iBv1zV5
qUc/06NcCINliPPhxTOYSJYrZYvBNHTwqCbCrGZFHBDmi4SRSZy2rnP0eZumfs1F7xqdK1e55ZSK
bSJHikIOj0ZRb6+VXgcsMW9CqQMc3V2di1R3LG8DKGVexi7z0U5o1UfPoZ5WsLOEtMkedoxKFF2w
8u7Rx4NudzptJTslK0MOH0e/gE4gR6FPGkJ/1WsFRNrtwpbG7plp7ObkCOUZlH+UG7vXbEu7sFiB
93Eoxq2z6pEDbtNGYGtuQayOeY8rVGM4lVQ1zCZrF+kkd7Da6B4WkfBbaTdP+olGyfpDJUgvJdTX
XVKGzmzPcRKzAOk00+2nyyZM3UMAPrRshnq5VvVUx0XGp7UDnEmoL2i4aHhKzViK3K9Dlvkxr9sK
ch9ZFvyJK8h/QHAmwUuXG4978QiFp1DhHWN9YO8pVI37JwhMOnscQ5t9a9IwIh+SB9BEKdqRmuWL
O5plsI0As7S68G3r+2YHqxnjrlLqpN/P0mJSliFkk6NpYcEGLcY6Wp6Gm+/mA02kokUrhFihSOZH
uW+xGsp8iWQS6aW8wQXQPByXBpQOP1ZmLOEjy2TRLXZJfiHLjdWeSROIM4rwrM8rCC5EIBWpXn4m
sTLXpRrgzV2lfc9/dNli9CHFCoN6Bu2p3vbVOo3kuPG0Mnk68NA8+chgxZAu2AjeAbXDViJfaeiK
JNCWY08eGxDPixhZhG7FQuNM13HVl0bwAdRR7uLxViSimGg09797DP+3C+0ZeB00NFAmSWrZxGfa
zJF2hVmNn3D1Q0SThxXr3+ld1nbiKe1Jl5Qaa4Mu36Dh3wOFTRddOm5ocw1kxlwREPzBNWRwEDhu
yYS1ynjSUfOSqiV6Mw0KpEMLc73okGk69vf9ACnXvDexEAVcdSILl4M5WSBpZ3sGV/HIu+BAzTrB
qpJK4nMulyotJlClwLcNebaBWXoT+7ui1LHzZ99pa++w6DBWJ0lGWn9jiqcUTLFq6ksXw5UQCjPB
2h0Q/XUg8mEzXGNZwcEuFD3FNPzW8eR5kTkPhExtbaBzF01RePZVHSINzX5UX7FAqtl3DtaM+O9t
t5S2WnhXjqMg8A7ZgmWUeZitsT2Sikiyh+9LE+YV3h325rMaE4o0GFT1jTbIgycAW17CXXrx2/dl
w4pPIeBukxYzbuV0x1MW05xtorH72cXBfEalgLLOtTodThX8/cY9qWjQHaNae1MsGIVkr6gyNvEj
plYiNifRhPd/6HU9Qghs4XXR9UvLUNTQWfoDczZoTvMyk/qaLFF1U3lCefvUNJPwhwrF9nIkRqf6
AapwLb3jtyXGI9oQMRwzZkIIsya9a39p1qnwg0zcNG8SS7DZdRschmwF1of7+Ss2upPHrcHAFDL4
AfUH1cJ79uckadfvm0k59Tz3EEDbNyiGaRH41NjLuOpBIhwIS1G8MpvyCWqXoKTvM8GCBHRH2HBe
bYjUWETUt/Iwc6jun3qW9uMFt7ldX3zdurCoQoxY8FoMmDWzZOyTIsqscaXhUJ7dN7SSoChnaPj2
WeShZLpou4Q3ZT9Zn5SLWJaLuTHhTjBQ9x6qzWyxyLukRaGql3m131zCdZWjSuib583OWfas2Oay
nV5FHKGVNGtcGBXbt7Ql3P3aRt5EIBGNFeqwQTl3pEnDXQkZCWvPQSr89pgMfraFUHZ1L72ANtpF
QWHSFdE8rHehrSezT1k2PopNDUHO5zBbPhRp6vQ4bYmGxruu6fQbJi4ugu0AUsY1a4F0FsQy/lQ3
yTQc1xr82rJa6+RX7LOKTEXUGQK0E9ypuL0GmVPBKYicrgvEVFWXfZyIAaTCSaZXCtJWhuq+scsu
Q3CcH12C33xKsDQe7xOIwXY/qm1BdCwpH2Kf02ETQUGrIGxKCIsNFA1HO3Gd21Gt67uGtbg7VU1P
kj12JWV/AAbgkwtSnIs+IHEFYdJfemK0oRjfLgJlb8QleOtqC/r+awtslu17eCypwrY36ZaYArvP
dmQLoXX/4WqSxCDQY1VsvZDMtOS4gBRt5ffWzaZz2H2bCba3oUgepqWZB7+g3d1cW4QpVOIKkIyE
2rFmJuSu4zaMsxyF0KB9YfHJfCfMPG99DoczTUMcR+fjb6jUxIiybWyb+lePVZqgXDJt1/0Mjy9x
HAZiT7Ns6zTnHpnjM8lWk31mtSH22dXNwJ4HxdBE9+GE/irT0VyyUIYHhqKjK+yQJKpAb86POAX2
YNxYzWC7ke0x63u1nNB/hdElhvdTdc2CaXzmKOHrQrMeBr6R9RTL9jOdx4fA0giazvPmdoSAz1vE
kEiBmZ0al5c0GhzZpXbIulLZac4ZGSi71lXdVWXM+mnAP4+EXaOhCdJcdKT9wEXr2nzq6uHRJ8je
u2Q1HcSax8He+ZqBu6PToP4BpW3cxBhwG/R9U8wQCmgizp+eBPYb8jyyXocA/MCcAYsP/JklzBcF
oa7JS6P2KV1FW6ZsDOoiW3oQhZF1vLmPHJ3tYYY/1Zj3w8JIn7twSXtoUDNh6Ms4QywqD1pTi2Ja
6U0nftiqGSYQcWzCuegEEn4RDFX0JHmlwdpJyJ+G2FTkjizAokgykkcTa7bu3IpJZ65nuMZCqnBs
E/z+ITGgS3ZoOWpjkRPgWIt+iozQ092lcUMblJ+Am556aD7CiUKwwpA4KFH81nd1EJKHpE3nHC4Z
8UfQTEbCajUe0U36JUZecI3cNbjeIg9hIwFcJOmSBxrLtC8SO0CVIOj1hOJAe46uPXHhGYFhe3Ox
TooNHUVX+iVoj2imO7Ef0YXcIeHbQ1ZX6+/JTt+BmjXHeFZyN7JQ73g4vWVj8jDZrtpLSMKdhwZu
XLKTEYpe+KjklWgMnmPqWR7WkHwvUQ+zBzpMG+AxsDqGE5pTA13ymqb2YZsJRnQBbyFyX7dUFnqp
gD6s4zf0A4/rEPLT7Q18FdvqX6Kte6lTP6HVjuvHtAYU1hLbi88Vr90ZOJDjhTVdU/K4sc+0Sfo3
zIp7sgPyCWFklyXBj9DMfeHq9r4K0Xv3HQsPkdVb0Y/YPQ7ycRJR4TNPThB6EV3OgBw8rz5SKg8h
BVAqGbHvEK5ZSmxDJc84GnMfqGrFTq6iL26Y61+YN+rcDHA/S0FFzD3AqJfIDQ2Fcxn/hF1jmLf9
3IO7Rmr4zSInR/U8IkL0EoKoteMlHOHQaGW1uu9ohbZmde9i7XWZtXFVtAaa62c1+emjUdi3LBuY
YFTFrccslq1l5TrFgPNH4F4ZnGBSt+wq0b0ESBjHuW9hdgIPB0h9KSyjr/MfyqsRaOp8rnnytCrM
t4Y6RLek7Gs/qEvY9Zcw3b4JOsJhlsCFXtrmnAJt2gLyexVuLPBiHgwTL1O2PoesfjDVeo4TdEuy
gop7NKsXOXZXFHlvceUfxFB/VhPIExTFQPOfstOhAemW6cWtyffbHwdS8cIP2TPKme4JAe/MEnQB
G1m+dQn0S5HwVJl6A2m3zhwW6PkWCn4go0WrF0yypH1/20us0zNwIX9peMhOq4wz6M8kySflPcBc
k0xrGVT60KroAhHFd1qLlwY+zzkfgncZZidlk1+K6whMglmVNtt8AXtsmw9zBCsDDMjXSdw1tBMY
caGg5Go5thNumnbsrvHbFf3hE0odQClVXcQ1PWVLVaZdgPIFPi+0anZTFP1ivnlHe/izWRsYmliX
E11fgYd+q3hw3iIcL/YS/0wKo9SaHgMaFmnTfQFHvACEfQ8jegk8pkaDfa0FZrlIfJDkb54AHSEn
pseqDf/oWhdQ3a8KY4LH0Pq6AIR+L8LsuNrtBT3DFbjEtyrNfrhm+qJh/yaT8A3wB9S++cfUAL8N
Jnpskxt5ST6qWb9mdp0LmnaY4lfMwNQhwu5H3O8GDuBhrZui6dRhmYIvSC7TPJM62qcxEcc1mPOY
Npe4x/RLGlRR8LKExsZNbzW9uZkH+8rEfb7J8E0RD/2VEUtc+qSgC42F9/Rx49NOtfEeCeBVddnF
9fWuVxiUZjI4Aa5FYpHHvq4O2sEFBcCBQ9ANqlxxU4DrRfM1VtF+hVLQsGwW0cN89jWeSJeOZ7nU
x8qOL8nWHxMAvMgwWZqvXtnCMnveErH3Tu3maPquIVscsgXhA3YTsEMK1yXJZ9jcxF38EqG+RhS5
CthfaeBbldMfwPu/GFX1jk7h9ya+pSAaHcUwvqNJSvPRu73CZ4WY0EScQQZ1O/TalbfnDtnIy4Bp
TbDEudDLK0zsLit40xLTAbnBvIjDi2nh7GCrRh6Tunsxtn2F060pQNsfctJ13yMYDboU7PRUp4c1
GO8ZabAh6qtzI6Ina90n5/QD3JrzwJs3mmG0crM5C1Z2iFHw10t1J8amzWveX1rRl4L1B7WI/VI3
PyFStUtptAMQesmyCVkTiixFSnWRVMOxr9ZnOEXwAnBZWSteEo0uL0H/vDTRVxOOYz70KZoAMKty
heorh0KPBNCzqDLU9i0aZItw3dWl2ZJvSALPCZ33QFX7XICbdlr99iBE8gv4zQEq+6d65feZd38y
GX2apjmvjb2P1/WBqW3LWY0Wph/2Bv4TPJxf5mTAv9XHYFnvpQjvHFO/VluXEHIoBZIUMML5o40F
JMn7PUbPD7DHewnS4dB0w7ve0rOUW9llMKI0DKamS5DLGok4Mel7qKZjkGZ30IV4vZnzSrgmY6fy
EsH3LqRQFQqH9M8YyWMTBEfSiSMA0TsV1K89cefMyzIl6mWj6b7D2BdDu91q2RPMbH+ybMLNw9hb
YcSeryF9jJAbc1/Xe9HNvICJ8h+VbadRb09dPZMCee25df19IMb70Jsju2m6u60FvT84EYOmFsHs
OY3XPUCZa5NymS9x+NlGyyPaym/VLF7irdqhVTs2sv+mxq1kQYNiF5lh1fErcJUr6qgpl3L+bfC+
8yUomnh9WWv9MXhx7oTaO9aeOsl2guszQbHZkum08PA0ZvTqCKJHTbIKOGu/J6QpE6IOWwujoWB5
BAn7XbYWoHx4RyINWvyAXl3BXhlJCIasLoIjnJ6elqBqAIoAJgXtNi4oou/t1MBaPkEyfYcW7Tr2
wCNl4r5N4fpkBP2+6Fbnfl0AcIXnEE5Ya9MdImD0fdKCutI9Qwrgm0KAXLPpNAemjE2F+z88sgkv
Khv8M6vnS9JiwyDcaonoy4/dWl2wEVUCCj8Ogr14wQ7MVl+jWx4C0s+5NeNdMM5XYbpzGEcP2Zrd
Y6HpfvPm++2NtQMpiJnr3bB1h2ACyjKSM5/o2yAnwCxBdOqUfAFF6OqXusuTgcC2NwrhZoaZ3xiR
05AN73SlnxMPlrwNk8da1Ui/zXvGxDtq//sMWWldaSnJfF8R8TqC9ToAVkm03fF5PrYoxG57XLxs
UIjAdmh4SMT0q+HTF07kBYUOhE6nPYybfi0KCMXSzw86dMeKdk9Lnx02Fx83qI5B97PwariDP8vP
deTFymJo3+BiZCq+EC9ssTiQ4OHJ/ZosVVgKHj7ME/veU3EyddXuwLQ7YknqWFf8U6U4eh7EOQPo
tFMYMKLPw2kN5ocn9eftb32PrfrZXwiL/0BNGn6HeJSwGHj0JDr2sn9UbDhCzeTZAhqpp+19VMHV
6ZvMQ9ifYGeYQxuT5t40ukxC8H+cfyVM/oadGTQQ0zsmgJqRWL+zLL1AkTzNswBucAKmEescXJNs
fgtS/2bZ8AfqSvcjDz7jDPMdJIi+kz+SYTgavt63Rl/ENp5TYvbJIJ7nTv32dHm2df+jVusr66F7
kzQf/3nR+0Yftio9z1F6P83soV3wskWxeFxSkh4gWlwXpN/eMZ8G/qDEYQT0VQIMR/LDqWKz9WJh
YYv39ZDZ9n4k4pQkVZWPIfnCmsN+Cas034bsmprZ5ApgXJIBqG9rUdat+kAAuAYJ+bEM7DIF0Y/B
dqdbBHOr/MqqLMmByjyEjr/3A5QHKsyiUzy3DOabduJ3dEvyoVNF4urnukaJnd1ivGtb/EfTrk6z
UiNTpyw6NPAvZRHJQ9+qHK/1e1avPgeZ6Dj5+Q0CMXgLW1jPtx0BSomRP6CBfFRwo2hHjEFkYJ6a
FX3TAsMcdGfPkD29+HFMiz7VOzyMEGEx+wqsROToovsIiWVyISsx3n4MBnaWwrscpC+BEgS9FrSa
LzVK4ilNf7ZTchfIZDr1aCuxpn3G1HFnjQrzLSYcPJ4ou3KzvWJO/MfFw+X2uAabHMKm/R4sJIPP
23ix08L3a1R9X2AGW0RL+N0B9GjzwcX9Rz2K/odT25sANILDGFEYMhSxwXcgp/Q7ynFYjEPkHU8b
LTXGgm3T7GcV2bPiVX9oNViaQF3P/YxTizL22ga1P9IlSnnRzHb4ETQahvfzgucxZQlGr1rthymu
88H2XyJJWBEE+i6FzZLHM6k4yaCP1/ODp9vnLQClvf89sgAZQ8vPqfdnKoGnTzp9Ger0zcAiuyAr
igvMADLk0+zbBE7BrAFCSZx6TYerl+s1HhCxkC8ajRk/q6Nut7bxiS5Ne2tG+1yGY4GVg2DvE7b8
3MB848UcZOFvaOile5oOA+BHqO/G81DlzOP2QRozwK52wI6o7vE6gHKcY8BJdkDDgwdZz+5r4UtV
YPqAaWLTAXjRKaiVsUT3mhPn/DfBmCzngfH9RACuRUnWX0MFuHnzKopy0AB9GWQgcQjwc+DOqPmL
du0O+7tYnhpdo+7mdZBZbnARyxlizW/r6hktfd+kZQJp0y3vsgatdsB7nuXLJsV9uyiFjiaUh3jw
wYdt1LKfUCOfaMdAKACUhRYoZmLfQtQfCjF83GUbdrSk32CM1VH5xTGpfUW9DRukMU4UJmU1Bjtg
7Mb9AuGdMVyKBlozSZGsoQG1Io5H9RZI7zYMO1Y+5I2Y+DO4G9DyhyvEUMKNdzvje2nwRXpPi9Gs
6Z2vRopZtKILWBuQh0iKMRbkCwrOUufdmlZfHd64O/RU9lL1PDlZaEhjvpFu7yKN5nNnMRHKpMTo
gUxXH5rwqZ5bQa5yGQTkFuHvInKdWPNZy1gMd7IfbbDrp0mcGwyxd4lAwTCPMwJIPFT3Ud0Yl/cz
1/ubjTD/NtiVpiUDy6UpO+zX8vu4nfudlDR+RF1Eu6KrfHpqcc4PcRab3WJDMkIyS7nn1lN6dm5M
XyHDIq8rRsLXKhlQJyxZcE7Gtt7jzW/LMQv5gcL+JmcSN0ISrJ/QNkkxLO/Zjiw1OQMgrosm83Mh
Uo4PmNp2P45gk+S3+fse8LHfw5Yn+FQzST8nGw5PSRfJM4Aa4/cVMQrtzjo/SOb4YRTJ5HK9Adb1
HRUfmwsYy6PKZYdp0vrY29gBzQBPaOlXDihTTqeJ9nIpRwBMkO1gACx7NFVQo3p1nfVFD7ywvttm
n8B0au32mUfrutE1zWPc+Dx1khdBi3uKJc/23BCuixR8lSNXaQlUUQJeGI+hcbtkXE5LPBTrGgLI
gcEsSqlRlW2bYCzSk3c0C2OBLyXylkeXxgXHmGU7urKnONsivBb8AxYzbyxsP3rlUKABqTYYakEX
5BHF5T30ltq8s/CUow7ADudQSdIj/smwn5Fmv3xs5wJwb18s3fQctMu77bOoGHggixV8mYCHV4yl
DrrP7lzayKJu1ge3zNDAk+sfyrZrn5gmD8fwgPO9D6JQX03V3EnE0LWtrlahmvBBW8AniJQuc2xP
tD+lA/3sJIGapzhMOtz7lN4R6DhjgHOfxsOPJlCntY/3lRoeBgOWk+jYU1Cvd+lkkhy65PJYxf/D
2Zk1t40le/6r3KjnQc/BDty41Q8ACC6iKIparReEJMvY9x2ffn5w98yt0oztCXd0VJUtkQSBc/Jk
5n/JzLVSmg7mIm9HNVSdKMsanxEAUGIUELS+TE2qhYpCb2VyyXpPMtEWGxgvqQd4T3ZZe4ValI6Z
cjQUofpYBsvH+q2HUWyrZnwTuHhVPacy69SzrZE1xFitrtgubb+TWnkzKvM2krUDftrEyi4H04A2
t9SgWfnyLRPiPiFCe5nAG2Cpc/AQwfE0vY+SVTtz2z+mLBl0keW5g6BW5nXnttiUTAbQkbwOM+lD
DuiRAegdgXQuwtJRQul6GPSTMU++KSnbLGWwk2wRIs2bqptJfvR7uM0vIjJeZpX5gKUp6KjQZKxV
f712W5q2RW3w2GN1nynqSTKpEuaIZtBUJpWLE+1RZZG18JksPbmuuNtbyTILX7HEAZUozda8vQz2
crOE0bGFWxskVMylJhvOqKTWNY/5PsaOo8Fdz+kZNs+okGq3DAGj+Dr7PPJKPbPvllC/D1X1ZFri
EhTJsY46T4vBFeGqQUGYtvT8zhJ3XQ0LR5KQsrfWFZ5GfieiVyWXzlEcMNFvOqzfaDDx5Mrt51Tr
b9pa/qIqkt8L+wGeHa3jCNpNNnhGJFMJCzfr08Qz6bZoQbPF2d4ppumJLlcI1gyXsNK2JLk36x1V
uupsGemuCuqTFqdf8fKH4LR4ctPedsYinB7aAObjX7HY9Ro7fgLf2JZJvBMaRLOhD/1CJIc0mlzq
510f3E5a+FSu3AchiXdTti7aqHmiaZwirh7XRwUa1ntwcjzNqjw5f1dj6aSExZWsKGfNDAQVkvyu
gVGsPyjoq042zVYLIECqdrAswYQqEi5zcTgcjtCvvS6YdkBgHM5mPbsBjJ1ccEaorVsFL1zibY5t
kyw9Sma07wXciYkGMtPc1DeYN55aqG5IBBASy7wYbtfrKIzmGtrMprKyGyqlcy1Yd9hLpTYzJFsd
BAGw/23G76GzEk8B1sWjy036/iqEj5Dakhu27Z1kWgFpU7tspwI3YEVMB5Y72Mjgy11/w2HuNgPF
vU1jldYbCbq0tcs35kTz/nQxnTxR3cYuTlWcf1Mn5SJnvavZkxclxes6alCaC8IuPc5o2NdK8F52
wMJTfSiUl05KzlrT71Ihdunyqpnjnjn33EfUkDCFG/1ZYkyK2cm+kK1dYFCxWXV1Z1v5DjMz5oMx
TzvUM3e9C+v6iMfJWyI1hx8qvzTFsq3G1egs4Lwq869Dnz1IdX7TB+sUTrncUbJ+fP8KeLH5KhMR
DdFT7YWHZky38Wx9IXhdIVl6s8KewkHqWWhZ0jtdkjmWlX6FZFNd6fKUbJfE2E1a/wxZqz/GrTR/
lZQoHA50ZfLaqboYikugqRm7rs393pDng5iC/jkvuKNZTIiRbQgVoOVAHQOYYJNLZGigv1qXLFck
P/aNGOr80ZpCY29Vc/wRQIn09HaQz8pAGBGm1LHNh2gEWOp9+Bs2EXq2z5oqCnrY0D1lw4gYkilP
TyKkTkrD9KbPupl8EMwzHUFokhqboJly34nsNFiwShDcFIVUVDMa43oBPb2G7bf4RWup+7aJCrea
VMuR2xZAHuhqOyoF+oso0qEZJdqhpuj7MstG48rLMuznPkg2thW3eyuO6pFyqH/VAbt3QjTxsivz
ILxEwXBfAEZ6fZiavaOrEh27ddQQoPGwiVqIwHOmHTq1NPbJkj6VshIgo13Kx4iuKmPjOI+T4Mlq
qgdRolwshtRXGCPpzJp8jpI+dawsqZ3aHlMXNF+DTlDKDt7fwgFzDx0zrg0qubzYZXzikVmfN90Y
iU3XqfXWnhbVVVQ4uqGufNRMd3fUgcYHgVzfF4sqsfym9GwXi6Cxis1V2E/5dVdY94kqH3sd9qeF
CT0dAX9UGtlRuUJnSsqrVpU+On0Z6SXm0m4qpZJDNi3uhrqN/H4g8YYq2xpvBtmfZ2XdraE23Zem
T2wXyuDKBwUcztr2G53kl0AUp77L11bSYLti1p5MU7zY1QDMYvR0sKuq2WLkQdWl1M8jc3AgFFv3
rE/zasq7+KDF+nmax51c5NyFESbGuLXMYa9L4tEyw94pIFRetRqda7PtCxdeyVWb6HehkWe7uSd1
LW2jImgNmQcciYF9za+KvP6aidbk4Fq6bV3owSU09WfQu94b22yF8yR1n6flso0IQY5hLK+qPNDn
he8wsr4gJVImx1f5yBlXKMi1JyM8TA0zCate5vRcaO7U9KbdZRKFq2QTX5riLZy1xRkmtUT3MYsH
zchuKJ6ZQyvCV+xyM7cHkdk0zHZ1oH6BoqftbTtNid+FE+S2trSRqVrUWXN3qUw94wCfc8c0teMy
K3dAZ7WDb89LqKAZX51MqXV0P9bVgxTFX2D43iq58RZ1RQW7XXZ17CroHVFzLvNCD5+xqXNRv8WR
8t6Y/V2RdRIQGyUJW8bwNLvCy2y0niO1PqXxnLmdZvMACvhZczHKRzwdJFcwfppZHDSXTeA2o857
16Llso6anBuOG0hb6dEMyMejdHiWKcjMddWDjp+GYDiTuN4nwL2wG9vnHCE6bIXljLP5yW7CL9gK
p9AnrWd5lSQt5A5KMh/kcrmGYjs4cdrcQ95MaXatA1oFUHRYhBGq28l8hoVSHJKZNkRuGfQjs0M2
x1eiGPw5qvcINy5pvdzqUoHsdGw06FiFcWxt+QPLuMYJWtXGewnqc0aD0DPXfKlTA7qe066JZmUz
aYBoUWDz3Hpas9iB8lgrMeVQSsx4sZwxyyvFGZtlutCJjp5la46uqzA9jQTJUk1Dx7L7juK1dImf
V6kSnUqgYXRMhg5RPLzWl+7JzJZ9mwECV3n2rqvJtrC5k0lKGDFG8azN8wBd3AJfM5enIJx6r9RM
3RfUl85qBj9aierQut0rMhoOTToYmmrR/at2Sge1aZqPbZPsKs06KlG6XQT83qUNj5keXgrZeJOH
eptZPd585tSwuEyCuPRIRL8uLGtrk920dr5vWwmlq3YbtePkM9JsYNXQNBga2IV1kO06E4Av7GGO
tpHtKaF5RvfzwC19UWICflUtXp5Xt0Hdbyodxo8tw5UYVW7Wikj2w2GSDBPiUB9sVrfhMJgflwKY
a4LhRQhTeqeM9UtomYIaVkWnERe0kIbpAz7PGzM+TwvgYx6FMfGX/LuluWkp9CGKhLZFaExfTaM9
zAgGkkK+wsX3Diq3j/unmxrhdjUL7hZ712fqmxEI6J8j6eyYkZSOX8qpfLLL8mT1gvxAZI9ptbzY
HZAFmEbrmPjMVFN31qeM5YXirCwEabDpMq6Trtylqc1dDW5ZzK8DBzsRhwNEOyYMC9DwkbHn27wW
cMqPeQvvnSddxP6Uf3SpdupMplbx9iVNlnHh2Ux+XJGm9mQgs30khQuZ343rkwtj11t/ezW20I2E
oduBG2N3jZWwBsmXf2XJQO+lDl1Gk3rZQO91gGROsGnsxg+N5Bjmoy/1kHPm0YuYaD/0yU5miptA
UKMq8q3Q6ERa9+F8CtKEIM9lKtJ0tV48W8ULpGbTzs+M386UCaiX5Tzol4yBD4tS0P7BGJt7s6iF
v2AMnOmPqTbuGVgHtSD82jZPfGWL7F9OC39cZ0XhBTV27Vs4ZV6TW6c+tVjrjctViCJwrdUjJG4O
AXYCmq5RVc+3U0+5H73wX4pG7i63IBxgLapJ8nIyGJVsl+nGTOJrlV66nKVvgNN0geTpLiUJ610o
l9ZNAb/ivmoNQ6EsAoMHYvzS9fqlRw+RcGeajv47kJBsBM4gRzsEKsQ5hvoBtcSAxspbnH2ju/S8
zmJOR3pPNkLtDhy5pasydSrk0QaUMi/AUxe/KXy5SE/6MsPKJfld8gDldfYyifyr3itHwSnJG8J1
3TSs1VX03erPuXhcmoBzrnGDKvLHMb+iveysuwCBxoWTfGu0YF2R6JymtyuiR+50euday3g7hMJP
JwkSSUs3vtqxNoSW72BbeqUOmxj0MSuSmzZNrgfNuAg+iLbMlMlbcN8jYjHPNsVZKaRdmAzbJM38
xQTBZYSbpKZnTUku5jTSk0SyzInPObV4pdXTzIO/5wdSVnmJJHmF1p8NLXuCK77Xm+bIjYAwvQ6V
JqOqUQeYM7OZOD1aLxVbq0fEOT/L2II4OWQMQcFGPwnGuDFf8cBno7iE2bgZR9tb5OqsZ9vebl/W
RSTJ8SalXxyq9Gib53idARQpztQPH6vfhygwZFsE0F53z2NMYLgE4ihS2TPxLpzM5pY5cqvnbZV/
FwCGtFtsIGGaa4T29jZuH4VqnYe2ORlDgexBOwpDuRohB8OLLr9vPVmz3my5u19XQDZhu2RMA5qO
6qUiBCn43a+WVZkiXYqWLTdfujTYmlhvaARmtNm7rsKufqjnVy0ZblK932XzU2aTgIyYs7PQYrJF
gIpivs7ZbvnAOSnbHSY00Q6zR0OC6l8uNxoZhtJ0Xsq3p4hxM9qLU9lutDpyFizLZEXzrbiD8l9C
tZ/3U5XvSuwhax0tXuVGVJN5cF2MpwUiTLRK2SgD14WEKu+SqvGeNz2MUn6TpuZD2M47sg5HdIHT
ImuEtHMoDXE1TNqNaUiTq1nt/dr9w+CcR58o+jmNAk8aeied213ekyIoMnOtj7SjXrthOeZcLg1+
Utpg3+Kip0XLpmhX4tR8H6yldSfk++8bbnXwbPT02WTL59qtmBhJH+a+RZBi2tr3o8miDSsBmgxQ
xXPoRDbEcZTEBK8+nr5BCqLpBEEutcnZQ5d0eVfTyptrf31R0qWQY+2rclY36aRc8xUq8i4eXN/M
25HntEJLUDnOcseWs78G9kB10EJrH/drshEndEJlWiDM5JgxitDnwcc/x0WJ9hyMlV8r+aGT0u0a
0EX0UocaooGv63MiMl6vz4TZpa5Ja9yYYmph1WPlruFjfcR6Oe3i5VWms75+rmlQkawv0ZhCMOnB
po0m3+ZMmWp/jSjc4QKiWYpkumT8WZGnx7juNtXMWLfiMSLMjvjlrWE7zuNT0kUPfF2zFSDCOLE2
ijvF8U3Yyz4xIs9bRyCh1DkgYOMBhOrPlh3A78qpW0qoMKPbWvY+tE3Xrk1/YU6OMll+0pgepCcq
MtWDBrTn2/Twwtz1uEyW5EEfTUQGOSEAo2jHKNXrjPY41dRuMo27Nb5WGE72Sf21XuSrxoROBRQZ
XAQ8bWJIwsIihtKs2DYzmsz2MS2CmzRhknA/eeuNL8GB7LzcrBeQapXHkld62SUy6vxraZ6NYrmo
VbxPQFT52/Vxc/jC5vTWndPATFzj2IJH0RyNtGJUB93MFb8Jg512TeninH1dmspFo0jskoGGVnFc
uHMLizzK3mEAAi9kDjlCVh7Q0vtcQp81Hi1ESkbY0jP6C5VU0T4zjw22R80jM25siJxuVQSHsbIn
cm8cZXNgQwfNiUrDt6EBVGSvcTa+MrbgwWrtb8Q+xGOSlrrJ0t0k+Jq6KL6YYWmwmbUAI6feAHyS
A4tuoL4thyTCQqWlZ7eun9R87ZXgWRHGfd2h/FhvIMiNlwWD2BUAadn6hlFEiUuZdd+sfqywiG81
dTkpGe2VhSpO17LOXeqZTbay79YIvP6ccZoPYig+mmAs3kUmzmY5gfBoL0gYqBOau0FepV/DpRzn
GyxKzqWmvBuDfDCkllWhMrZFKvqrrB/R1Uxf12UCfvst1ZdX3FW5t5H1NhTidig0enc6vW2zvMMg
svTlpWBujUrFlNjS7boaAXJv4fofh7z4kibLl1hryAyqG2zKNzQVfG7iPpTGjZ7bMIPlL0atnJBp
HBs7uRN6em0a3b0E9K2Bi0Agk+7TckA/XMW3cmDPVxVj8Hz0n4euqp/DRH0cU+Ul1NSLnpEIxLq9
FQpWnrkmR56ijYQcu74Nhvqcj9ppMdqjSWpAPYEpcq3wIcN3H9/E7DZpjn7Iylsy/GymbFXyr0Uf
vECmO1KuJA4KBhPDMX1ljILWphmF0brvu9KYHDWrbiZj2C5me1PRGGCij3ILOQ8Cmv1B54P5LDS0
8STJ3QZpioM+6VUWces05Uxfp+pOkLFUJ9TKF0L7vYJv/4bH8dyacw3GoDy3ivpAAn82dP0yWuVb
WM4YzWSFny/mhq+8ETRlFcO8TyL1xigtv7XizWCR3o7KSy10IgzRjBOUXm6VfW0gKUP+aVVPVhiP
NXa0gXDVX6bs2yAgatRtYF9ho7JeYIYGykCMW8Tdgi4UqEZvrXEjUzRMXbKRzLo9ZlPxWnEz0ra7
lMi/uhHmHzzN87qDTQPYZhxqN6vVp5GMoUopa9ZAtAZgQDsnyNk5oz6WrqpJ72q1yq6AHdM6e60g
FDRj9xLrU+nGefsy6fEbnZ2Ck1sHgOi9ttXfiwJSSmehMmo0edsawQOykEeQf7/UQLYFUVWfiudy
rPHCaCVHnstD2di3hHhUSy3xVrIv3ZJck5w9GlXwGoYWkhdpOVjWABFZv6O3cjVl2XMLK6jIip3a
mVd4SnDpXEpA31zM8cESX3pwq+gxjWw/EOlDmcHngiqauBiHIN7L9rFYkEUtJBiVEl1klSCFG9Yd
o75gjnfwD7SEwLYM6QYt0HPXKWCFyd2cLR9WPPhGssw7KRpGH70UZB3YhbWzWFXNaDZO+CSi1JVa
K9h3uGWzv3oT7X54Y4hSbBc00X7XIlgKZGb66kMYu9CYcwD+/oJzXHqmkQErGgkWDgPFuLPp8OzQ
xsYXM4uhgtUfSJv5Ohg5PfHi61o3wq9qY+aHFvoDMPay+FMNFc2oxI2BQfIxDWaI47MKbyzUB0cZ
i97JLIpcO5FTdM/IGuUyjbciMT4mtfMHvX6rK+six9O+TvRLEPX6NqGpu4HEnseOkhB9Q8PA5nPK
DIy/8Yizakv4eRdKrq4P8Td0lDbk4KC4/h+G0aP+DTQgPVsp3bDavlfLSK/IaJywlo5LHt0iDN5O
WbqvarDA/KRozcdvOWsYn5xd9Hrp2kqPMe+Ic+sAOkOZotjjL0wvfuCsYXxydslElxs8cd4dx+7V
REVweKoDyfoo0reff4MfGJB9njcUxswZGhK4oQuEQdkAbleMU8V+Xn1hVk+Yn3/MD1xUjPXv/2JS
g6ZTBTybcPKeZBd85Frk2S8MPH701p8MWkxkROhf129A5wbxcqjgbtKa3u9duPL3C++0tjTLDNvc
DMaFY+HpKc/B79nWGJ98WcpFYNGTIC+Xuva+VaybEvbj73kOGZ9cWfIFdKruc21jMQB3m05R5xid
/CsvJnn9+v8P15rP04YWSHpJPLDp0rwBDbIbpSLDHEy8EqJZr4sNqpPiSdJyZYDFqlDvjt0yoo00
RsymsTrOUStWMBR+7zF9HlFUD1pctjPuF1AIIOZVFUpOCA6/cGbWf/BtP21zWS3nKDBThsHWTd7R
/Qrmu3hUpqMCYTHxf77SfrDb9U+7vevrhC4axpW5dVdQfdBMRRog7lXp8ecf8AObG339dn/Zg/Oc
0LaLFhzmtBXD+UL9Qh8grN5E9HXd7Rlth59/0g+2pL7+/V8+qS4oehj5ic9kGLxVY/5FbqxfOSb+
wFlK/7Td+8LEfTjivSnixvKy0Dk2IEHjM4HUpPJaEMeff4kfPfRPOz/GoERPoF9sIql40ZCD6nW1
b8LhF2NTfnSPPm1+1Razypwrpk8iE8TtEbuVof9NOzP90+7HiaWdUjR7m++J3XqPolH/1SS8H1z5
52lE8yLLKI9XFYgpvUFt7Tw5zLTf89/7PIwIut6UqzqDQFrmf3i4zjZPbVUYv2VybH0eRDTMvSn3
03qiVnJ0knEhxqy0+kWU+NF9+bSBo0rtR9AzFkwwXq2DDKhNb3++Fn+w6LVPW7efFhHEBk76MgPH
I60BvTM8Gg0jQsFaR7GPxOfnn/SDfED7tHWtrqwrScY/nwM6v06auATAHyCWUjM6IBDIKUHrzj//
sB+EPO3zXtZlg7EAEb5t+AQye0X+MtbSXhNy7K6V3M8/5EeP5dM+hochbENU+iZTzdo1oeD3zKP6
vSChfdrFQ4hIaWESLp6H9qOERVgRLteRre9/79o/7eN8ihEJmkxTLOPRleLhRkNp8fO3/kF4U9dT
4i8xejAwLzAtrtySY1/AikO/d5GS9vcSvs/DiZqqTAx9HYeN8+jkYioU7qOsVLyfX/wPnunnaUTW
LDPIMmCSdkIbe7M2guR6Mfyfv/kPtoD6aR/rum0g8MMJPRv7sqIxHujBoRFQWBy1KuDnI1VL4Usa
8hT+6/v8z/fpP8OP8vyvzKn953/x5/eygu0fRt2nP/7zvsz5/3+tr/k/v/P3V/xz+1GeXvOP9vMv
/e01vO+/P9d77V7/9ocNc6E6Ro1/NPPlo4Vk8v39ucL1N/9/f/gfH9/f5X6uPv78473si259tzAu
iz/+/aP91z//wCTqL3d9ff9//3D9An/+cYrfX5vXsH/9v17z8dp2f/5B1+MfpqqauilgBULoWZ3/
xo9//cj8h4FfIhQyIXRLt9c1VuCMG/Gp+j8grdvC1hTVUixZYdW3Zf/9R+IfpjB11dbB+nArIpb+
72//t+fz38/rP4oe/UZcdO2ffyhr9PjvBFjnfwYuxwaWBFwArZdPqaFJC8iGFt36AvmbhrZ2sBtm
/JjuKhXv4xn68hs+Yh5jVpwhrc+yPB1HS+pwFbE2QTR+QWK7x4fuUAbKVZaXJ9iKpZP3+X2ArPgv
t/bfF//Xi/174vf9WvHe12TN0AxL0cWnYFUinNOTGDhzpBlb591tUqVbtTjDvb4Za32rLefO/NU4
xE++pOun8uwARxRDE+v0909nV1oJax5jHd2wjc+UXHqZ1LulegyH2c1S49B2OAG0L51cINc8KP11
mql31t5QU9dekDsKTPdkKPq/uBnfh0r8/clxXSwo4CbTRrDw6bqGptWbuee6DDlAfRluAMpP0D/H
tmZOAbBsPOwlHScrS/tFvfd9UXz+aJxNDENmJfLPT+ceHeomKagl/Za2W1V1exHABRrimx743MUC
RnOCPt/MzNIzStqUddDVXqwlW33CWsAeow9rnhjhiyY/hYJpzfVNMo4XGR27KpYv5cei9w+D0V4n
Ns5CYXzGIkvCS0+5V9HRNBjPSNPa0xYujtY4qctXhsIKThJX5LCx434r4IzKDXTrCJA42ARQf4bF
fLBmHdSFdtMAccCobzQNgx9hbvPZ2OLS6LWl/sDLL5XlBgsMpaYH7Sj1r3pb4Zsp459hjbt6QtBj
Qn8pxHikTXMjh1hJqcqj1qELVoI91gqLYxnze9iS7gxV7fe4sa8qdhMSq1w63S9ycPl7Ofy3J2KA
WAvbZJWaJkvi02mYKKBpmR1m/mBcZvSEETntpUGAF27keIs8zwy8tNygEWKFwP9pHxCnzY9Guikh
oncHfFwYYQSdZX6QFw+1rjG6ZesorzA05qcYnhYsZs7B0kE0geuBHGyS0lN6z9ZubJixuyy/zad9
usBDoIUIZDkwKomBJZukyDZKBePhOdBOMRodMUJep992A3CbG2QFIeyGuzS+zqBs6zcif297BmtD
4F0/sUEAIrmt4mcFuBGKZb8295q5D+yD3flzcVSSDRaQWb6VMVGDiJZvDdT7o4fYOSrPPbb3yV5L
fUncNrFbwY1djR+9RcDF2wTNxm79oCbweRosZCh8pqNY9xVAh7pVmoOoBNzBqybb1LZf1odq8BJM
THAJZZ2Z8W7i+1ThbtaugPyk4CKb2yC+nUaMY1xRb2sAIPMhrsBGNpN9aZbnfHqcorsQMJW7hA4i
xrWuiwNvqY4TONfKVaS1DYnwII+3wkbncpqbK2PwVc3RQ7f9CtGgN38VSj61QdZDgOVjK+A6eLEY
9ueRHBMqf6XMrNRH3ZXaT+Z4Z8MksbCVsxhQgP+bgUQ4tQAU5msdX4xWUdxYWa71sL1EswTMBWRa
S54xE3emEDWM6vTdg2EJR5ruCglRJWQVuVsF+JsOsYI8Phmygrb8ox50GJFiZ/fnOg+9TkOyVTKn
t1V35WSBLkHJX6SVE+pOzC+oNGemn29nH2bdodPtcJbBlgeVezRuZxk7nqxw8e7NWl9KN4OyzZt7
PThnsye0Hd6bThHeJt3bUm6FOCnF7ZTDYD7bmT9ZaI2vQTkrNM2NW2NbMDldGIFf3ER415kwkvER
1WS3nHVPKej/qIun2mfVhsVwttpdqe/yDMO1B9HdafOTlmL3kLq6gi26/qTG7109QfOGu2NWG71Y
wMtrLLo2dazvIqnd6s0zyIdTwTb++bGp/j3L/P50MdZWTKHLzHm19U9nfGxFSaSbee7X0vI65W2z
MSvF3MSFCte10PWroKozSJsS6y8XN4Kw500Bi1gg12eqJbSy8laggLZ7+80Ep3KadPwW6Eq/M9T+
oLfBezYER6TJjas2+Wqe9T7G+HNm2pJsu+i7X/xOQ2+Che8cMpVKfpMsyctb6Vejt0mS/l5jrvkM
sVYhPdItnJS17xnPXwqDhNCsxbEdo9nOag4I6LU9Bubo0DoaUhqys7D/ikdb68SDwKF1giQ0BMg1
QICI2tVhmNCJLCWhv4JTjWYJCw3tTYrka9GORzsw3zASblycgagoa2wt6r6Dt5/uI0hxkjbCUpIn
JgFJezsxaI2o8MhjrBXCADlGavmz8qUINXOrGyWAXnGqjSJnR2EUl6HVM7N8VycymqL2aJyyjFSL
8Xxww0JpN9jlTpjh/dKi67L0ejNUAFATzWPX1iCpsaNS9Hs+kMjiotVDex0A3YR5fozGmeeRN6eE
bo1qDvciTzeJkgZOlVpI2dTJL2p+BWdgPH5qbIfKaoz3bf0QW81VuQzSwTRYmhIupZ6s2tKp0Xb4
PFdvmFHgxoDjt4etnA3vL43uwHxvFfx5DlaVY+ZlS9lVhxG5g5OXfj/HE9fUS8WVqbzluFyeFWEl
Fz2RPPDC6GjZlqtosXIOMl0564r1YISQ82sM4Y5ZMQwbMy9wrNEqhrUlaIJaqeG41iy84SSd26rD
whCScSAI+caiWbeJlPfnsZ8fe1k9FsvY7Ge9gRNqLN0Gbymcx1QB9FtHaLTy9tZs2ic1R8XOGI4T
es3Kr+qyu5jYorlK1NnbGqZBkSbpTaQIlKmZ/BbMrX7kCTFQI+wPWrorZbXZB9jmuFFStd73/5pW
FXocjxGi2Za8pIs/GEvW+3jkiLcuTeZ9FiARAPWEeZfKUAithmHrRfgxJH2Cv2/c+BEUaddUxvpY
B/KjxcPwk77lwCiZkmrN6vWcGwWWe9G86XRD8le0EYoKVHU7f2hgIR+0Zkxwa2zyLexLrGIHcw8b
tfQJ/m2V2Fs5EHdGKh80JIdeHrXBQW7vSOK2uIA17HFVAaSMDqHR4kwyZ5y++huKVM1Z8gS8MXrQ
xDx7kUyiV8zFRR9SjLjKGMKA2dhbdVRV2A1IrQudpozMkYD9+m1WwcHtMvuEVvvNtEW3CbECduAU
dx7nob2V4mLx11RyiArIHiQeSItWi5Vb5iNCbeIciLX+CUB4D/U58yp7eBxD5KHMOylgCyFQlTqE
y/JxzDg/g7RwkzToYDbWjRfoNxJWOm4RYs8WLVij9SVIrZR84HgJ/2J1vCtG1U+qDyAJAMxVbqak
zS6W49pDMfBtFoO8TYb+2OdrWpFNC+NGMf7IWGwHrIgaiBPKWcm6mDOqz5EBqfmV3qrsDUsj2FRp
eDOZreVFVclppuhk8iJ/a3hOV1iFM7EuHTAzD6T8DnPUkUrxZA+En9WYywGlgCkUz18n6vp9PpmM
/FmkQzlg/V4u8ibtkOqI2bxFt/KYKyNeEIxD9vReg4HD4VkEQ7kNguFSNbO5kXMk5KQ9RunPkL7w
xV0wBkGrH/YcGTlGMLjuJn4WtJgBzrBHohor5aZJp60KEaxBlIUQAxw9D+snS5eCg6VCqbR1GfsW
GAoTZKEizDg21ftkIfwE9dOQYqtUhddJ+aGl9FyUIPjS5K3YlaOGAafbh1ruSgskQaNRH4MSRxlr
mKItuxTJUtonGOpcIAEa26VAomt0pel2Cy7eJv90wyCtNxk6aHds5xYLEjLABGd5WfJhZ1c4BA2o
4oIM3mIfI7aBd5UF4+BBD2ZmXXaIEiRMlpz4U4UqV6Om8JKapkCGNqzCCsM1FD5lZD3jV75sQdyg
ycNYQ4YGIxZ6eOwgA14CXKoUHHQ9YcF6n20F2mYDU/V/UXde25Ej17b9IujCB/CaSG9IJj35gkEL
BLx3X38mSrpSiadZHLff7oNqlFrqzIQJYMfea80l7frdiXjBBs2tCwxtoYmZz9pQjUZ2tctFsDVd
BThWEy8B5AaLqq+pkkECyWIHj3T+hKkDaJPiY3excEvlLgvvhoJpIvQWZyVE/8BjG1B5mFVLaWjG
kq3dWu8apvTRYCyaqgQ3Gu7kGIcb5Od3lCSNBxugA4ckI8TsBRJuY8pgXLerIMc93Zn5uJ3RB4aB
xkHHQTFNtYURQj+7mMWUKTcX2KkjnjslRh+onpUuxBLS0c2AYiQZR2srXAXdZe3vlDhYqawFnv7Z
rjYKdDpZTQBBo936nb5WlS7k3ny3xgDkk5jOQAb9FXsh7K5m9QTwaVg3pYnA6FoJw7cJv5JvUTqG
ds+OQmEL2Scmpz0Nt1VjYx/pknaFdZado0zVBTYhsBC57izq9AR11T8k1NtYsgMqbVWuiqCGUstL
A0iVjrIacWQClXdAvwNSXRP2UVY+qGenvLCAQCsKEvmE9eoVKRO3Vr9L+xmRkkIew0C5yQKoZqPS
+LuQ5PlTKHEpqMYJVqrhDaQF4GgEddUHBjJS3r9sPM0osI9amk+4HzUxOwUQzJr+c9XRYvDV3t0a
UqNG+1BB4N9ECpsHALuAnQJlH7NfvATTKC5tm87fiPslQjPiKOWwGxJH2/vVpO3TaJrlgHkPu14L
D43z7o5mfAzgdB+ad8BczRH+d3v89Tfq7GgKlavakmjb1Ebw1F8ZaPJPGOyivVX4e7cDh9eN9ria
XOXa9/3qkOXqbRjrKoSWSlz8+iOmXL0Iyq5ao+WGVpDkAz0WxjyV3mB6mv/49bdff5TReDuoKmse
Ngl252SZ5eOnPXYaRtYKAEFTJchyqwBIaOmkXkmgKxZTgq6og7Zq4Ts7ZB7ymFVPPcTZCwT1+tLM
Rgc6GUnwdaGra2G7PM5GOPghwtlF3E3+fvLLaaWT575zTbIJ4Pufikq4wHOgNqaEyPfI1u3sFM5/
4E7a6HGQH8O0QnxaBt3GRiEo0JoccrVjR+qCbwuCqLrkQC/9yO22HWhQT8F06tXQJ7diVKQH7u6c
wNRfyVy4NxmykZMoQrgqI/yNPH5pXdv3ihro40BjCqucBiWU5SmdPrnN4pqUaLfsnpygOGuzZ3jI
9Ks8yJxD7yYHB14zxoWyfyY0pDoHIWIxiLvaCWFGc8HTaI5MUAgEUKNzTs1zW3DvcgRZvzda8Zpw
Dk7FrCkcFB7Vbj/tpB8Fe/DfAz0xcFN1iConr6ZLkTIQbHQ0ncBCgZ7H4D5iw8dEG8RUSzMiDQfx
sQZWgTNYxV4lsFlb06xBHpUjO7rpKAoTOFaSUSlX00U6mtU+CPXhMCDSFaguz7HlQtoVlF890zw1
nbbtGDgopWtxioWabYEePLfwQuGjSbaW3CTQxDlJ5nUFvASHzACCan5F1qTmxZZZ3bbNyD3uT2jb
y3aZjkV305bGLchIz06SciUaOia4Qs11xKtAhhmzXOleZEZ1PZZTsCPmvaHsh8Ac1UQimKa8N0Q/
bGTkxkuXIJvFSKDc0LLrHVSeLX6AOLdU7zXVsLdm+BzHJdz0Sm6V8VJxaDMOmrZpuN/htOkbaIpH
PUGC7Y7ushzUl1pSF6vjwzRk1QqqG6yyK7cx3K3qjxc9qecrwz/0pnSWE2ioMEl3lW6sM1zTbM77
tYbtfuH04IkpPxHLtzbZMQylg/BUB2pNH3HeJdXaesKHte6boZ+B3B+xI/NVtgqwX9UYI11aKFVk
QoXMHQEktD+GUb0eRX4ENvOkEzsIB9xaksqB118YD1NXF7Sjysqbctl6/pPjdmcI8ClYnAxPaVrQ
gBq1iwHFet+B1W8TpVjVHfhT32w+hw7VMelZpEBs4Om8GtX4JPTHAEiOFzgtFbcuzy6YfeyN4qPr
TeD+OgzAOD3qHZrnkZFLBgoGsnOCVrs/qk29ncYQh+gMt0m6x6LPF7hUsWuCUyg02+L/31wFnKsK
+yzPqPaVAhX2rWepzRMl354bBfSoitOpppyJHpIs3vOsHhe6rr9lbXMf6OMR490+zIxXlRQWOVjo
xgOspXZ55mrS8xrUozWbfXkPsakgY7bSV/og4TEG6k0b9ee2L28mLeelH/sfsq7iRdHzCjZMXBBd
d/z11dCLwiUYOqHAWZ7QoS60bP5FkEhZhBlq1/ZImILEA1l8Th8h0SkeOh42saW176nyp9RaA57T
GpgOOP/ZYSUYRmW/SJM7iGqPEZZQO4hS+Hr5bMvfkaa2lBb1VKTgvIP7mqYv1L8XJkgDckUuokhH
NeXf6Za1xX3s6Q45Gv2Qg+KZbpHKP0oneWsmvI/+5KwMS/nwG1/xkgmmSDS96SZMTGG9Vr15M1ig
1KsMGF5R3RtWfC6YwnqpFd70Sc7ctetfTTU7tkXW7WufLB0K/0Uk330hz75mXCWO3BpFRVwQrFA2
DbjwE82TpK1s7bB+ILIeGb4eZUuRKR+WbrKQ7dwDPoKynoZfFrwin7nuBSkQpvUaGXyLxSZcSbud
DUUovUGjeCbOYuXovrPAkX3OXZl4QsUprUbsxulYbKdyek3IAvVa7QZY9MmkJwyTYZGkDcBupOU1
ALvQTHeOAwd2uk6UmePI9xXjeOk4lGp6tVVjAhEAmrzlqXK28vuyD+h/dtmlMrqCGyZai6o/OkXH
Hdi4d5YtiVUzr6wgvLUa7plpMhFsC30Py2JhBsYFyCcvS827tmYZFhkOl1oND0kyyJWaY1Tl7R0S
L7rEcndbhfKsSSfzDLtZUGRcaBWutUJP7gubGAibshmZIs3valzUmn0oGhP4f0xbEPYNh2bfl4n9
hiyFyCa9aUlrvpRKnSynpDyqOhi7VO1fjMZeNmMA8UFfIsmdFhB0AdHIkR6rTB/pqkNaqV9xZwtC
c3hsjPAERrUc17HNoID36YbaFsIvggwK8YHDMKFO5aGDo6Dfu6klgSRZGzfOb5JE3vJayxHfRVAw
9Otem0OrVIFIPHwIhu6ecv6z0QDc+F3P8TcBdiS4L356NzDywXdA/gH/iWbeUTLGV8LAqAsHBSOn
fWEnde+ldXyEnlkDbolehKp8aLCSl4FCE0N1WxvLHrEzMt74+DAWyFBXbUi5GYUpwM0wPUoA9R4m
N6+e8grf2TKAs+qxYfeEQgaVjQuGvop+gZUQPfaAu16Pxw2PxNUw6vRpfGYzCT67PA83aKAFEV/Q
yYBnIN55/XXSfaPcRTWwDCsn0yoOTvVoaQxTduycEySVebCWge2uoxJ9cVSYnhrgvhnxDKqgw6FJ
GWdI/SWa5CTa6LpjsutnWGKpg2dJa58RgchT1mR2U1aXs+01FdnHWJsvQOAW4GoWRaKsie8AliAe
7X58Fm77rqjNBrnRc2bKZ6u74K7fp5N6Y+YkSfTDs8zUmwikRZzJS1xlR7tzXiwyMBdaPMuawUF0
4yaIS9x1Ff6ZyabkNpLkIkZF5hjlW4uJzYpI3sijeh8L/yGbtlVtnwKTG5pWLZvVbBFP4Xujs7G2
Rqo1t7hvffkR1bTJWmpG5NbHGjvGwvHDTyfL8aSPC8MuX7qJYwz77FEPsTaG0b6ozGe7Vj4NDG5W
H7YL0cmQIcfUrIVibN2i/Eg17FLhXpnc59rh8q8zWdEoYkngUEmWgTu8dkODDpgWhW7EGSzy2sXD
ZBaLstZPRknPbB7AgPug/QcJJIF/WVXpQ7nJ6RboTbgqWzIiaPnfBUX9HonkLtLKvYRN7XcS30lw
9HnbiKHgThsJq6R//6D0yrFQbkVST0vTZEfM/muLAcDBTGy/2JDBPTxG7Jt8xyOiE3DtMxjsxst0
vMCQvF97UhU473Q53QC8iSifZeXCtteLS7NUD1gKYXVPyBUScIi0k1f4Ekd/gCtv3sN+TPC1aSe9
AVKF4XfbxwU9GYvHAuyyDf7oq7FXr8eUDaIpbxugrAOZOSuyH2g1upXB1ivFlBSBMqw3JPB4Zegy
vnWovKqyO2BnmPt7wOYRgPMAABbivJpjqoFoa9FyVdMOmfZn72SXid0/FUBaMltKbxpLeDSCuoY2
IoVJ33ljAD2OALobE857k1jgVEumDY6wriI5vroFpEM934V1MuJ4JzpJKhBIiq4+wbdehH5+PYy4
W9jZ8uYJrn2baWY6lMvSvE9wo12abHmWmsk8Q1QPMcnUS02Od1hWB/yKLiwcf2t3RKFhjiYCijwj
BXcQoU7YY5sEhb/eMdKsDgOcGNre9RZ9Trgu5fBBut61qTa7+XnSkTgHpoR0CUiLOuC9bA2nAbNt
eVGW+1ofw1VrwllWGmw2uX/vB7Q2VWbjjuhvY5+trlX3IBeE8RxwB3gh1jjWtOkyVwj2hSy6K6tu
Gpb7nkUA1LwbEeSX/X3e1g9CNYEt+Uqw1Idso/T4ofA4WpjUZL/KlWobV2SOFeoVwOCcqJMq8IKH
osLjY6vhQ245J4f9NzOK7kZM+cN8wfyOZmGN98AlyC+w1tGgvYG3W1X0KtIgu5Y+tBt2EbQSi3ht
4m8OSsenP+l4Vha9uH2BZN/BDasyRybfZ58acyQ0imACHaMnP3gz4+rU15W1LBUT/mezaYY6XxF0
gpFPQKPM1vSweshIePIFvi2hwE3Gn7yKTcgTTRErnpiUg+jxB7cGnJWc3lg9lLtBxJ+dP2BkrowU
8yYOyvR96syH2N2ksF5JOaBxPejBHlTZbZTnr2o502hvbGj7RPy9C6JT4cUVHjcm75HEpXGUkhJp
tzB86hzEARMq0/xQauyaTlr6nqjHO2OIgN3SWBfUAortyHNqd+9x03WeW7g3pU9x4xbjXTjjJ/Md
UWvbqi9p/ws4csBoQgwltc4MeVn1VADyMNTBZ+b3qzGuXywLNp6fKl6UvafGeKUL8A8kkKDNg53Q
le1lBcoC535+NEUNrK39nFBTmkN02xbGa9hV3Xw6Ay8X9MFG+5i0xl1jYTQTItz0TkUpp1yJ1ND2
hkOfj9BKBPUGSpd1aPHWAqRCBc88uLf0XdJ3tLQV41VJm5M7+Av0di/Q/4tlj97cV6lJ3G6v2dpn
xGZslxpHsmGw0bEtGzK4X9FSw1M/JatqKjSgZU++rAxoAyNxNnKXmA0sSz84q3ACMG/yYiAExfIy
u7l2HOcYa+rBNuz3DtAvipdnawBnAHn4NnQZNidp6KzkDGNQB+AWqWpjmK+OXWi9WFXUbxqfxrsq
jUeKibvIBQ+BUgXvok6oQ0gTPYfJMXX0I0uap2gynGkD4PUqbsebdCroJdmSnIA4fXOILEMS/9lW
hDLqWVctXWnv6kYlDIOhpG/M7LmApU9Y4ULRYRwrZDMtho4zERCE6WPib1atjWVqKs33zgzOJdZj
q8oAB2TBMqcqXLgDBuoigKo8TnJpmPp+VMVhyvxwZRb6UnZTv4/iCupqLWgucxMvpCBtEFPUIjPU
nhFpd9PH/pNNgQiBabge6+qdqMlwYZnNA3FFKGaeJ5niirf9cEnr9FQ5UFx9bi/XoJ/cZ8QPGRVA
WI09+prOFEPRKTVWqeHv0WNpG35sexWNKrROgVHaMWrQm1FwJnyPb0nZuhDISaCVvVBr68rKW+Ui
cPQ7u9J4JXTMAHWel4lBpeJDIo78x0xJJBS7vlzz6OINm4RrxzKwB+b+kaAQ5sthDMe2M3ZF4J8m
AKaends+BvoGOh2rBrYCuosyZf4Pdy+MTS5yH+5NP3mxq+IpmPqGR0x30WAO4hF7l7n9eQjp7sTo
ZCCIGrK4UnUfLqMl2VSoo4O5rrgKteChAl/ZZrG9GoPpsVQH1pKivbdzLhkZK5w3LZaH3tlMVgE1
jFE1Ev9DXBc3PsrANWOchROX7T7yi73dwr8VelhvRlW/gavoemmeXckZZQggaiXi4RwZ6VFNCq+I
W8FYmBeQXfNCh/Y8rmoTKJo2Szl7IU+RFVULtqtvmlqt6VaQRxnwGtAZbUl9wEeknusS0mMV5lzl
zPObGYfsUvOXzQh/J8mOmXhKZSjXzMMP4H+YX7svtQFugFEmiaHxK0TWjZZqwXpAW9GQ2CIYEy1h
BAovC1mEWvSLbRWRAl9ZDvEEr00mSeTzDXXJ9ildMYbb5DRby4J6Ih8ebbXHHOmKR3cjVXhrBBuu
CH/8JAVS21W9xh5Wl++xjO7sNhjXRCoK7tPgLFswpTV8hkXXIZigUctNaSvi0Fm0kNyJNaZOxN3K
KN7Qt3g3LfdzDhu1GINAAIIN6Pc9kKIpWDnOdtTA6ydlsuPtGK+GKuMiVbxup+RCVVBF+NpVWl6O
ImWXE6pkdUrssqaxRADCsum0615XHgu/n7xWD89gUJajre+nQAOVFqHJHNQTkoF6HZPWc1UVVbUf
cuU6D8eXSK/IzE36AwHK84YFFEnIvV+o9M9b0oDhF9IymopGn5uCKoIsAuFa6QeMeIA9VfJGaJg3
9cEYF4BnTDaLad83i0RD+xMoL1E1yKVQXBv9X0W1Dp4gSOrnvPOVFdTOW8tt8Glb+ILBFx5Fh3c+
J8ARmy3e3KmmDk1Jc8zN4UUl/VVGTXfZtf4SFea4H/NLsK2S0pWCVjNf6jL6DIDFKBGOpkq2+isg
0kfGVzGg3ysk+Dmtg4ROrTXTNGH/apnd7VQkMGmjv4y/MksYacbkuW39jHakrK5qLuDRTIyzGmUz
MQsQitq9OkJeOK4dLANCvqhI/RfQ3hPO/4EvwxVeBSXF6qsBLXwr1Y60nVH3Rkljwir15UgEgld9
uNFw1/SRXEkhTrkvb2vFWWkGaoXMXNYaEUGpRbPqfRLiFoytjSCRgNlouIF9A63Mj9mk2eJGGZ1X
J9IfDaPcihAhB5IJghF05KAa7uONoox7TaD109HxMQO6nWw6v/4wrB1luoOVExXjNfGKoHMx9g7k
nkJt2+iKvA3ViBBJ/1OYzXVDRNvGVCBKK5j4Gfp24ZgjrsF6X3X5tkzFWR3sldmpkLqVGg5H0FwK
GuqGNpIOS4KozJR6NVhAHianYhuuxc1emxAd9lOybyzVPCDLI3GopsXc6U13KEi2+9dfIeVOLKP8
siAPi4Iupr1Vx81ToZ661H8PulBeFg6pSAQpfBYDYPtEuhs9CFBxQu0KRdMvXI4U4AGoIfEcTVW9
6+tCuxprimY0gPSOc3mlI5ZwS2O4cKfG3vlt0G98B5J8U6af7GoHiDfmMo+LDjSJqRESSbPAd4aa
0KeIFRsqtw0vOTbSwcHJ/Psu0bVlD9POMxwZ7JuUmb4ZK5dukPfHyHVfHAJlt0GIWsGt1WNfMZfs
rPjeJA/w+k6mU3pwpZutMAOWmFWbD9BI6VurJXeEtNoHAJgF6ozA3PtByATYLqMnm6h7sn8HuZaK
Q3jtGLu3NZKVMcvgrNCGSCbIqmQqpdeO5npggBpAT9a0cpE1Ly1z26nhvnEdLiXJCAtTs7Jdildz
W5o7Rs4UHJipibP4jGzkfk5yDZtXscZ9kKoHfwwbMqjUrWaAVQ/VhdGgquib0VwX0pYrmFk6rLtK
27ap9dBE+rDNMVN7TqGR0uOU2pUCm0UNynWZFubdRFz51h1u+6EcVjav5Z1IGPjXRXU1KgHRJ73x
bqVUCWR+xQuGEurKiFSHAM6g2HalM1HWJ8l9lw6ITNLmFsKqtR0CRdwiCL3Jq7oExmo4+5EiIUPR
dsdIkMo61x9hr6oXPKBPzkRah2Md6Ocjp/NzdvJQ27JkpABj6LOyTDHLG8tnBq3XkOgKmug1jxbx
kLe2edBaRoMED3DW7Omi8BObtFyaWSYBj3Oz/wjLcFl0Zn/g5qLXy3ARxtJBtyig7J4oMlh+9w6B
cbuYvLI9JGo4w0zju+3I7u6WxhnM7SkTvB7dVQQlf03kZbgRTqwf08BaEsV3O2qd8ozBiel75ESX
Cio7S6OKmSfb5GYXrwjoGMsP96SsnDr8pquggcQfTEX3AGSeEr8mwSlhwLucILNd10pz1lKlw44e
GCtNcYNNTWavrqr63djJaxjuzmsHA3JBtBmKrH5EHzL0F6UCC76rYZKGxDmGvMFuI9/HLK7PQCon
WxHwWd5lbVttQ6YJSyNAKmRy1Q+OLM+1MWZrf9Rb9pJSPSawrgojKj3DGKpLE8ANqV/Gp7A78x4I
OJHnwUaQ/rwcQ5tIlJ61GCmZl1tt+0yaC/XuBCyDuvJOkYKQTrvULhUCYQDHtzeq4VaXJe1GhXL7
Mu+gHZPodIH6Y97ujTmMYAtav0nacQ16fjuJOcJTJnLLRtjmBidHaYjuw8FK3+IW1PtkvI+DHj9L
OV3WI/c6MITpLDNkpINSy2uDe7i2kD9MvE2uxdB++oot911QHJtEWjPCpOGFkFTbtptcFib0JVk/
2uHw2JetgeWdB1LoJ3TDqoE7OMvUAyyrWU5rrVKrq5dazbGN8BmXHa8uMLOhcZzQqvV0NoCjZ3JX
ALDrFMO6tMsEBBs/TUnzkQeLQ+VMDQwAo3grtMrff/YEBowQG7Zpyh8yQCs6OG+KiepIbSkvO/A2
C6etLmNTNQ6jD6IASYe/6k3eGClSvAvuKPRgHJTbGd1VC896gdt+ypULpAO1h/wnWFYNgLAs2Enp
I1W3HH+TpbMAvEQ9lTEtXMPUU5EAZe+u6bw2adfdFnYf7piPL4h11RZqp2rrJCR3lRCkO2HRiSaL
JrpTrSID9UUXAu7GTMCq/Jsxh9Y1tU8V40NXxe+uuskMKuw8vaizY9IYnlpRGSoa7RLd8oEdNC0a
QBqWWShxkPlzOLMrNlwu1xu18al2WlowLRQDtT0zXrtU3Ck9IUtvGHW6D5BEtlY+HQ3ieInxMooL
WmZbXTbqMqRTxy7UoM0IbqQNjWXXy+ga6EF0PZKMvVU0dlu//lmaZP4285MPpbDzvQmYf4/e4UGD
m7WBCnI7wPu9mzQB+bCK353ryZ+yW/zS9Q37JUfrgaG1Tr0ruw8xMqLCQUKau3mh2BgizDE4Wrbf
bTp9/MhqaW3QaYCoJuz+XPaTe55stUQERascZum4cfC/e1asuGcHmihxS367L63SP89QLJJShgti
33gYNh1NDQRhHoGFO9+IZ5iFjuZX8x+aGkZP6PvB6dd/DS60xH4IKru5GqVbnPSheKhzbdOSWvFo
R8oEEa8nWsQwzEcXvs4QZCcSMbqzZaaI3qI2J3cvWxm5sa38SEKz7IKVi3X8oe6YW1e+bxzUyoFb
mmbqWs305JzoR5cAnnU4VgCGy/gEpmDy8CjrXhiH1UYfh+lKdW5zWkSLoUzEjg3Rm+GMxQ74LpQx
TbfX44GE22KXgmnKeFjRvSlelKxDd7IPRskWg9CHViMvNdGyTzdAT6NBzQX2Q/5iG1Cxmyklc9Hu
a23am/PaKypr3boot1wulmGc+7K/zixuMM2mcZOG6X1ez0O3SD2bkEE3EzYQ2rYNupW500I7u8To
7akK3Ts9mrahBASSlhrDwwSm1CjcTauW93l0SRv1rEX8kqmWctUWD/1Ao8UZYFXNkYae2gZbSx7C
SSReFESNJ3sENWbdXsnYPBUCrlSMdKi/9ElEwwhyGyZGsvDV4K3075K0ppYYbqQtXkqVnVyh5dnC
vlbH4CXwLUawmAVItXxAsrvtFeucqBFxVT6YvCK/75sKIg4/14idR+G4t0qCFr+3o7fGoumtKMPa
HHuHzSDpj0Z+LIW461IGNKnSnxPjY4wuR35LUT/TuNJATjQFYBG4q4z0XoiMJNSDsJbI0DPP7ep3
XmjvvgmJh1bFLmAOkqBJzAb6V/QfQNU58Q2BrNeT4mwjDFCLUpIVUQW8MFWn9qJSItWEENdXIHzo
kLOP2JYDzyh6Essi7D6jXLkFuoRUTPigq0tsKqXx2Xbqa1kO5ULlbmq06kKhId7Ugo46pTLIDMbh
FKteCcSAqXBDtz26ob+3qM3k3mr000Tt4tkqSmSZ/lOS/i+/3n/50P7tAfwbPsGTfKvyOv9svhoF
/8tb+P+Rm1CfPWv/5//69f6XmxDWPbDuQmYf9e9+wl//1j/9hCz6f9iqbmgAy1UbRxrmzn/aCTXN
/oer4+FzXPjmeNYwZf3LTair/2BIbVJpm5prCyH4n/7lJjT/YWuWcMm8NxwEYPzL/y9uwr/y4vLN
rv7fXlxeIrzN3czdObZ0Hwc7r69tx6TjqNtp8fHbGfkLE+B/mxkUXTPFfHTuF/OfH9cx08OyO+bp
TZg8BhaWzH+f6b/43L/ycM+f+8WiPLh9YLdDSCaBgrdjCps1ebyzNu7JjsKfTHvfnCDO8n+ZlVNX
77DY2BKGMh2H0mWsR0RNtTKb8W9Y0TkMZ3ZF/OZ6sBJZF6VRIMi0x6uk02/8uRptLfOOpvVPbvG/
chbPX/LFSNIZLZH1rc+5mmzQTI8tg2mCQ1Za9WFVqffnC/LfPo5/X2jni315ijRHEYnuHOLMWQel
6wV0CqL2xfTbDeGPXmPc/PmLvrmjvhoo2We1mWI1zkEUxNpPMS9Zp2irH9w33336/M9/uyCNSwFv
F3x6L/xwI0MYH0Rhv/35p393P7Ggf//wqDX0aaqEOKA43Y9meW8ABjXj7AeIwncf/2U9d30CIkP6
4mCK8jLRYYWa7lkp8h9AE999/JelXM+4q6i17IOZ9xdwpzedMmASdYv1n8+ONn/Qf1yR/7mFvqxp
Xqa94xaBfVBHEtaoT1gWzO7tx5RCVttgDdjJyz9/1zd3q/iysiO1hBcGrIhCzdaWukgfYaxeUnle
E3V+g4sNHbJT/b1FLr4scsUfGyiFvnWwfLdYBlX7JrriWs84zKYIfmCMfLPIxZdFXtMAYLvLl+Q5
2GEFsgJNzCM9bBLELFB89KF/WCLfPHrFl5Ve1xFmjH4+HCOyiOijTes7oJ3jMjtNtfr55yv0zUIU
813420LUZBbDIuRbGuz5C7ShKHuJr/p7H/5llfNebejZcKfZPH33YMzhDiqQlv/86d8slPm9/ftP
b0zEamHET09oKAdoOoDAU3W2f/P8f1nmbuJXhlpIcQiatwznazNPC0Nwjv0PC/G73/9lobuuQZ7H
yHMky81wS4pcvDCHvvBGNbB/wIB8dw99WepZqgSwOZjxYENDLBDg0ZaWQDuhEyJXOY735yvxzU30
1V+tur3R8dPFwfUn9sPBdaIW4Q+X4ZuzZH9Z1VEV524gS7IzYixV5DNug1yne89W6s8//rsv+LKi
CcEMKbMDcZB+fu6lcVcquEGSOv3hifHNM/Ar5y9UzKhPJ4Xgz1lg0Han0K42w+gvO+Ras5/VHD/+
fCTfXYb5CH9by0LXolHPffugkRzFhgg1sBNEP+ANvrmV7C9ruaN1otk9LomqZtReFPfTgLwFkTmT
A+WnsuC7a/FlSStNQVRhJuzDpFr3flU+Dq31MjGB+Js305c1PeZRH7TsBA6yOU5AcPFKLM1u2v75
/H93ir4s6BASZ4ED1z4k4t2O5GXfqqsUNycakx8W2nfn58t6jmPC9dSO3y+06kXXfeNJy0t5S7JS
8fe+4X+h/1r00sQ32Ic5+MOrjcxf5t2go0zSfjqIb16hX2l+8yB6miIOIqHPRhNRSbBME2xuMI3T
4Sb8+WJ8c6q+2rqroSCYxi6Ko1QIp0XxYGwMgLAb147r3Z+/4gsg4N+V1FeoX2A0jdKaVnL0Q8zU
gP/Rx2aMVFY1sbZPaJT6p1Gty1MCgZgsTnIKmXqpY1uAHZHOpesOxk8/5ZvDnZE4v6/9VERdrivZ
eLAW1prn41Kurq+cBbatHZqdBbO8H24Q7ZunjP7lQTC2sZ/Ekm9KyXp/TJ5iXEBL50qs6jfj00YY
h+g2WgavP5zjbx6f+pdHglZFjDgCvs45icvgYsBduCScnO734i26GJf6mjkgHJRVuB1+AId8d4Rf
nhJtPSrChqxPYVHcWEF3O4z13Q+H8911+vKM0JgMDjqv/UO5iq9pma1qD6Oqh0fBMzxtpS6Z0q3+
/F3frDP9y8Mi0/TKsZhSHvRBuWgKcUXfDdJ+82g7xapv7J8ARN8ckvalyI/hX9u+G48HowxQqxZ3
XQeu3KDv/+fj+EJj+s8ym7/4t/da7auO5mcYe6rMICZSBBaM3LzGxV8WOtAKyy0wpAkBoJ2sIfSj
GyYzyq4sTPdEvrZ5VRLOuoCHVq79GP2pmEI3WCqiLa9Ug3lE3uPoxTZZrYhTRyOPKQY5L+Fg/Q9r
5pt72PqyZDK3GypMINWxIdM48Ao7LHEZVq3yaOkGkPghI/ILlxHE54VZpXb+Q2nzzQvpF7zptxNX
qPk0NcIhpsZ+LPJnaAyrkuAsGVU/3GK/7qW/2EtaX1ZnzOvNLa0sOVZVuY4s49KgpYrIest8cylq
feE67qnjbIML3ysI/5AUj7pOtPm0qfq3xh03iGLw6CrXQ9YCVLHQn//5tvnmtrS+rGLsZETaEd6M
7Y5M4cYsrR1aJrgBKfrkP3/FL6TTXx3+l9VMNylWY7A0R5XRYHPR+xGqBJkIlfRXi/zNzLXidGH2
RnNBWGO7JRFnNpFxgu7jDpagSDT9fzg7s91IdS0MPxESM+YWqIEaUpm6k86NlaS7mSczGZ7+/ETn
ora7ACk60tbZ2RIu28vL9vJa3w/VkK79u/yDZvqsCGfZJJRrq8O2cmQDatqgjUheebB2IVUmx3Gj
t8pkZlfm1OfQGkC5y3Bsu7b5hUNCifTWSLfOGrJI7rABQa1VthKf0TrcVWFieVXJ1hgmM10Toach
ytS7piiTk5FDlSIKIUw/UpCD2qLt1qx5xvGL7NOsKaVO0+z8FLIgeUOuI5JAbbst/kBVNH3Df0J2
MaTwNmEBjntHmbyFQnEOtZqp7t6o+AFKDvUfE0rxKGKWoeUL3RGk2aDsREMaRltC4yIsE+MY2ER7
KKAt9AqOs34Iyw5yTaHdDCvXvq8Z+WemTBQb/HemOMF7echHfpQfskdkk9K/6S/9h/qrKhyKegMI
yTmoVwMWQvKllRPIzbFDk4InqEOQxPQITQKRsm34hYJjtGzUc18WFjIIMVGhGgOqWlE7yXWIYH98
78PC6u011Jw0oYKfbHQbKfyIsvQ7dz4MhrD1VryHBJmOQtyA3UHv0IGyLqgPbqe+8xicF7YSKvza
Ym/Ms3jxHpCUXgKzwo+9qx/UDcq+t8ALPJZHtilOmR/vo218tnyAPjZ0ZZHMzIZ4H9e6ptFzpmNP
sV4qeIGerkzzzGYlsoEDgzB5yn45peyiQY9Q6v4CUWb3a7GQmz8cVRKCbwR8r5YjHQo/hBVTqbJq
npk0lCuRzrmvC74xUIiNAs0iOXXQSENmZQpsDmqFlw11Okn9M8346ZNPvHK8Bko6ShAUixOurlsN
VAY8gW5qC6po2sUgr7RD9rj9zTu4yAjWA47YCsmKU2DqeFKvNrmEoji8gS/3ZeZUKlKBEXxGPpdZ
4jCH/CP51EBmTN83SImtxt/LLcztyrrgMPI+4k2D8Tpl+mi896NR7TqzVA4QiJb2hgRVVmiIUqD+
FckF/zFFIJpoxwalebsOmWlIVmPZylVizqgFF4Oq/4k1q+eooK72rZ7eZ0X8buT2PelRXbncX3X6
2C3zELwNpEMqI2xZcepd7qVbZDDCD+gba6t4KOT1uEud3kd+yY6dEQT0Am+5XW3mPCBChimeNeHj
cC5vvGFjbD8Up91VbrAp3D+d83I63Wnu+4+n3gk3oFY4qvP0+3e74ixmTgP/AIiBnAJJNUatf6+d
INmN1I0WhcWQ1V7u28xy1gRnAXoSEtmRZHwKUA3wrkYKkm+KVl9xFjNWITKIoa2CpIgOrqg0f1D1
AOitG1aJ05raiknMDY/gMFJEroHdRAOt1OcuYBkWVGMVhANVJDQvj9BcH6aRu/JJ4VhZBXB2yak3
Bq8DplLjGTAjIIndf68B4UDREUTSapImpzqALDaqUWuI9KgKUsPVFQOe64LgJ2RZSopGRRcMOd6i
2AGFiSgaRZSWohZuuRNzdiSsf9RMyLUZt/mJkOJhtJS9lGYrv37GkX6tyqsJ6EO7K0IV74QSGXQP
IkXxDhWNh77dlCiLaiUqrZwmZ3YfVbjf17g6xQqECE9dU/kl0HxZCrHxAXJTKImJkeBVQI8DuEe+
MmZz9wx1ukZf9SzIQh4mShqfcK4+6SDRjLbqQgLVU8CyShC3aKCnKunBLjTilcFUZ0bz6+9XbVqD
lQeBjWAJUmm9ZAPlzk226fz6rrugxG3/iUpOmIjXvMPTuM2ffNc6rYsCuA0AGSv9nlm06mSmVz+h
oW2XJ8MUwsuHu8yQkWjc7PNC2n3LFBXBJwxDotUxx92wstriqa662mfIRlwZwBlD/4oWXv34hGSo
Q2otiDyDg9qoHxpS1r73uwU/QDVgO0dicoCX8MYavUF2bfnDM+P9FdW9+sm6ZuW6reL4H1R/aAWk
o/0pqU/L354xp6+396tvM4Ja7hzIvmOZyoAooKiPos6qBruowXPASvhhrhFx3zdqxmOKi5HZaBuQ
81CgdGegPAoYIAdgzhWznGlFFpZ/MTaoDYwQ3iO4z9r2Z0YA2YW+HJOBouuLlaSKuVaENd9BfmwA
nJQflVLy+WiAUVXWJ5aUv/OBgUPZr0UrZ5y+PP2Aq5np6jq3gq7jRxSwI6OlPPR1sdUp4EdrG9fM
UpiS0K5baCuUDhm1wQHIBj4Q9SKUrVjV3MlWFtZwF3Y5KkRx+dJ39K/dOf25ONcepK3/1s/kWDyt
5aDcvlhasjz17WqUAA0MSVmjodBHQVq/AWpqa7q5B56Co+ysM70Yh+w32VbbfJet3WZVfPzGOXbK
0btuFIu8VdsINlCCSFkFdN9I454OmV/GAE1BzMist6rKD0NmgJAZP2n05/JqnR3X6RdddTcNzUyW
AnQXWU7jVvPirenLfuDDAh08A7hrD+UzLmfKd7xuR1H7Nk4GmIYdTOp9IAtQbGQr+/TXC8yt8RP8
QTcUGkqken5sNTYV5tWq5SIME51SDTU9I3KKUB/F9eiFGcjh7brW8nlQt1t5AHpAN6p+G1W0O2sR
1JctlL3h/6VgZ6ICfpfJFDDxELp8wOWWkG1XUywglNyrrJOQjmsAv7rib26H+02bCN0w8wSVFDom
o9sOLrjmPtkF+3YHxsUBm/IO2A0PFRcbZdP6ZJ9vyl2/ZoA3Vy7CNoKrk0d7VEsbYRskCaPM874/
Jz9Uf7gkvnVIfqWH6KnrV3p52+TQluDwWtpRsDY1OO9dtAdw+Bw/mbA48kr2IHBCaG23bNtzfRL8
HajmtmJT9InGiYdygM3EQVr+9GyYUfB0/QDmHpl4c+GJb82d8ZrstX1wQC2rL28rv/VB6rzY3nJr
N9cOBkzwfUabhyUq+LBdR2dJeWfmloW/lz99c0/AC71gca2hDZ0R18GhlSoHlaconXN6/VSvCVPd
nmywtwXDaqpIpVXAsNnk0NkdKcoO3a6esGP2CP4FNM9aFJ+baaV7HCq7E9g/Rx47lWzraMXx8K6a
JO6PsRav2d9Ml8VHeGiq2wO34vwAYMouiZW3Sm9U0MQU0+mVdi10O9eKYHyG1ptJB9nqQ0oRuKIJ
Cuy5X0jIjFgLJ821IFhFo9GUUYb0PrD5AwZ8Xe0OoKUU/c9l05h+6T8+FTM3LaurnQESQRk4BGlw
AKmnQRVy/9Ly9ihTti9IuC1TvOUvN3TTvNGQsPk1QVVXcq+nB9Q/I2VkyJ7jYfxtA8Kz0sBNR4AG
1P/2JBoU0DbCIj0QsFHAu783dfqdeAY+LWxrAGsmmaX1AWRu+I9AbdQ7NuDdC4F7HBVBo1vxAHNz
LSzTiMkQXTJhTbbFN/r4PEGOleFHoHwsT8HMCInPP6yxki7u8+DAkzcDZMKu/1aGO4xIcPad0qc9
H/BlW/mT0ge7+KnoK08NMwYqhrVRpx3kNfQoDmbx2xyJB5j/XiY7LY7u8uT+ewMzTcjVItD6KItb
VOQcUGQw6f6Cp71m9pMHvLG+xNA2CMF1GbRdfEiKAU/5IIWA+AJE4z6wzfpJ58w8USRJPvQBShGc
sCbZis3OTfb096s+AexWyArtwkM5FtUZopPUTbQg2C6P2MxqFoMzUc+5KrEhPKg2NFIU8440rwDR
Pi5/XZv5vBiS4QXEyluuYcGxTD3YJPqrSka5zel0nwHu3aOTgkKM2RpUaHN2rfY+FBKEs3MU7SaQ
cpdkQAtQZDyEY++yNlAcYzAfQcw8gaK2KVTtULPSDzlDKYalMdRjGI8JiV+NsTuQEPk2ePc9VXH0
JzO5Nyj5DprNwN1OFELS4PK23M+ZbopvBWVdFmYDKuRhtGTwKXj5wFvU4Rn1Wn767VATFqbgFJmh
15ZtoAY4VH8TVfYAQwOds8fYKFATyM623j6HGRStgl/LXZozO8FVdg0DTAu42UNtRse6z7aBHK14
grmlJLhHe4gH0gXoSwNYgpbIvzLe7bgBQQoIG6GG98M0sx2H6MpyT2YmR4z+lw32XsK06JB30l4B
fzuTDS8cgu/5HDHCL6cArGU6Pg8Bjq1RhdhXtL/Lv3xmDsTgfk+7DDWL0HqX+XvDXnqAcZY/PDMD
YlxfslEFEiosOqiJnT0piRUb4OtHQYOV0doXWwp7iASpUfvL6qTxGNVJJnvLTc9sA1+e4sqdMQWg
s4ZhC24Ykgy7VIOaDgqLQ6kH81ACXIf14crEzw3f9PerpmQDz3cx6i4PSQaMelxqrgF3t/LxOavS
/vvxqASnhSAl+2DGHKuxBZ/yMWbld6JMOGMJy72PGgkIAghY5UDDVRbK5abK9DIBqogB/ye3yuv3
pkNY5rnEm2rALdxX+mOS/IkY7tFaBOgmGMNNtzLnX2k9NzZPMVCutDoISQoGCyQx1O6GBiR8+mS8
Y1A6uOu7EnxnpGwDHoMcoKHQ/5j6+FFL8GisBo6s4valQ8KSl3DtCRzA1ElK/f+1rCgxvS2hOGOP
Yjy9HAIc/ie9VyWGqJOUtOWDlAzJgUjIfkDorX0KBlPeL4/2jEWKkXOKwIamTDwVJWvPbdL6A8RG
lj89Y49iXm2EdGujSfFpG1IxgEaM7HdqGSv+Ym6QhJWkAirZx6BrHup4r46W0469Zyg/gMNxoeez
W+7B3OAIK8qyVCsaSArMBeHjU4vSoQYpQKPsL39+rg/CkkqtIh4aALYPjD2EFNRs+qCQ3NE12yvj
b8WgcXURlhNoaxLUjkY4VmY9J3l8SWnCMFyohDe0JySDrRQ5zM22sIVKANrFVoJ2SvU+gqqQgVdZ
aAqsHAqn4/KN5SomysqtRuIIhIdDrTe/tRGkxixwMDGK/M1bvZjwmdVWC4oEn04XzDfDP0AwbjUO
SStopnxruv/JMEw401oeREDagQKFWSY/ah4jZJsq2vMQIAfegZrn2kF3bsSmv19tNUEapWVswV+3
tDxB5wAqI9W7FmIl8uRbT7S4u062cNWGDTSQXY2K5I85gygMabr4og1g7S0P2MzyEx/GDDUbmlDt
IXwdJn+UgL9GMojJy9+eMdevcNPVT9ejJCSyYYHXpMVvsUk/ey2+Q8324/Ln5366sLS1AuWGo2pS
v7RHD5pb4IZlK5+e++XCgq5DbjKI/1I/1w0vRbaXzgegU7UVnzdnN8I6VpW8irqMYGAgdhHk7VZP
xmQjFfYTSPRr9d4zfRAfxngF2SAd7+w+bT5SqIYW1UUeP5eHfu7bQsCgSFsiFZC/8HFOhPgo8FRP
VVzoF7nldMUw55qYHPqV8cRlldm4fEg+A/koGRkij/YDKGgr+4KgEPz/rH3DEJ/BgGgMFaTzaYg3
afllaCG8qhaGDoVSiLs0IxquacBAjhkg8cVT6PsMg/VLrpSUAhgkdY4iJdqeq0NzRMWf7Pemhap3
YLdTJ7ZDc8Xj37ZxXQz5t1o50D6xykNTIY+lBpoffFL1x/IsTrP1r8PXxRi/3WaQSsuN/JBRy9oa
YNtv0kiX/RiAmIscVmw7towEbhjna4lRt5s0xBdCwikAKJSGB2jhnvIIaql6U70pQfGZ0uCeK+Fd
mw0Py92bs6BpTK8sqDeLrE8p5O7K7C2I8n2VAtwqrzzGzH1cOLbwYBgaM7YBUOyRSA+8NFCacgnZ
DkXXvndhlgX/Njatlo1KIPmJovngSkqTYNMHGgDhSfvVN8WeQepGDcvN8njNeCXx9a+vmJGywqA+
Z/uR4rhXvmnZiwmC6fL354ZM8Hq1bXYUUizUh4wBzt3AWI9hfqjt9H35+7ePero9XXuv5jsiYwA5
cOwHmc7Ng9FrxYPU9RUKcvVg37dgGKcVSL3Ljc0tTKEzYAgrapIBdijV7UNJ5AdjBFhy+du3B0oX
06YhZMWJbiu4gYNJqyDSizOSy/W1Y/3c5wXnDbEsRWOplUPVE6Su9JVaErLW1m5Wc18X/DZC4HVG
Wsk6gEB7R0l/IeDNcx6sbJ3TZN7wWV8CsleTnBWaxCA5FRw0lT1GGQEoUwWUFVxsWY3fk2yEyk//
riuo81mejNurQreF/phjCa2mupD8Aivh0dRBClDiCPA8O4OwSQqx1P1yQzMDZ08/4KpndtA2LALq
1M9BHjdT1KeZYfDLquzN8vfnOjK1e/X9EcrHcg25Hr8pGp/U1WuojrqbR0hb0oHb++ZwCU63UxIe
JzYeQQh5CotX3rTb3EQqRPrNXgh+t+TUbroGTxU17dyx2ZOa3UHMDs5KX1nZXyG8WyYm+F0TwRGt
khHa693X4Fg/0oO1TSwXClS0cnRUMRS7cJtuoXWtvKC6dG+7kMR2y8f6Xn62/+BV4GWKYnvskEON
GJpC5W44yi9rd6iZmDD8wH/nMZa1EMWGuOJIxEL6C00CZNBG7edgqdlPwAXTCypt28+8CECeB6aU
IKc8q1cSxmeMVMTuyD2rJLnMIfuoPyrmWS6fG2MlP2TGoxLBcgbW2PmYwHIKFXLhBuniz8DszZ/f
sn4i2E2nh6AN6wP1iw5M/yYH4XUcxzvahx/jGH4uNzI3OoLlQKhyzHTIFfppprIfUMAbXwJjEoGO
rche2eXm2hCm3yzUnNcQe/bNDlTc+oXYU7XIWhbDjJMQk1t0Wc4jxABMP+mHfaS1H7xqftpa9gS6
88oKnumAyOzqrZBBsRvhbcWKHVOX9ml1Dy2zFS96Oz0HT5nCKQCXwrgbR64d+nSQIY0GbWknV9oB
CbFGUO0JVH1cQLbjEx0okMY2y84RSnb30DyufyRyb7iS2VaHQk7be97lHIIKMTB/ZtC5tQn1T+gn
fJRYddtMi8Pj0DfJyrjM2b+wLRdVjIeeAEfjItM/ghR16rad33/PMIVNrGx1pdNjRPJ0iOCC5u4S
CHMkw8rBbs5opr9f7SxtDLMpK0OCenP2oTY52fOiYReckZI3OhaWt9yJr6DmP44Z8jrC1OooTs7H
EelphpP75IG/0ofszjyQHSR73coNQWu6WHfQAHJlL/nV1I65lQ71Mx75VzY3fVpkt36BMEejHEKM
rcIvgAvxOg/aDs5r6mdO4VyeN49+5Hyk2/zCnd3p1zu0fVzk58nO+/1UQj+VucSoNYm2kPfZrOU4
3TQaDIkwsQnw41ZV16ikpCfWfarlWlrz7aodfFmY1CxpJVKb6Kq0B67dkxxjD3VGR3L/IEUYWZ3N
hqBmJvHAokH+oby2CcyN8OQ1rmxJBtIXLD9k1/UuJHM3wA+fIB60hQbUdtgMbu8O+F/sN17hQOXD
qTeGh/ghJgA6qE4KrEThlnsIfH7ab/Gd+QmMvzE4hhtu1uoAb9eUY2CEfSrUA+heQYjgyGAByik4
5tvCtVy26TEm0SnYlRsT9USQJ98EXhiveIebawytCvtXVVoxkRBeOcrJgUt4myOOkh77Yq2qYc6Q
hK2rgbjggJRpfozZL9rs1H7F83w9ctxaMsJ+FdNWlcYEH+4+g59IKHMmW4JixV20p7u3ygGFetM5
kMD2+F/tME3WAUx8pzzXazvCtDhv/QLhqkaYlSeU4BcYaJvu1E2yD0G2AE91T0/0ZLmVxzb2Wd7G
SNeMN5JHUY+q+c22dbOXtYWqzRi2uC/1VpVbeP6GYT8Mm35XXuihO42eAieSwoC6o70xHlVf9SFF
47xDz94Ff/8MpYNDfVH3ECq9N9b86GQzNwZExE1WVcfjWsKAWJXH4b+CRwtJxVNpXLMv94Df2m/S
G4We2R2YwI7t1UfpudqvNf/1mnmrecFnQXUVFR75ZBGe7r5CLttBBbhLduHv+B5UYcir32lHfox+
0C251KfuXd9mXrEFpQ+zo2y6jepI3tq83ObFIJ1X8HM8HidOG5YzyA7SBYLJ0NZ8Me8h0Yv89VN9
Ae71Q1lZDLcTLdGY4N3A/raR8YzGoK/8lN9D8/hsueVm2BoH9YRZXoka3s6PRzuCj1IhJZCaymRs
h/KU31d3eEHeWY8Y0CdrN4JFY7gQqN+kO8Mfdsu784wDEQ/YPDahFMowq0lUuXUkQ9Rw7dF9xvcR
wTcNlRKVqAHAFGnTSQwSs6+8BFQ7HFb29bmTBRGcFNT4ctlk2EbZFuIwkFJTHwwfkaO7bK8dqx+V
p36mxla/1Ft703wkZ92BdqkD4fA/2q/l4ZuM/8aiMIVFEYZjDdo9qn1ShJE0qCPVte3EyX3MiMNH
eaWjt6PeYAYL1i6bgdSYU7o188bX6D24Uw/RPt8qR+nO2kjnwg/uw0d2lx/oyoY+Z4qmYPKAr/XE
YsiLhuY9giZIMng2XrKH4gf9FbQezkWbajuYO3pUT8Fnu1+Lz83tOyIQztLxkmIG6CmU3h2DXvgW
WtQb5mve5PoTt9/2XnhX/k18FHC824f8UQXcaFoT33rZxlgLW3Y2kjw3C0wp0CqvWRbcQaln5TSg
zaw2U1gSWhiMVlKid9Wm2hiOjINovevPNQ5CzHt7DrGjQBj1o9glZ+LlRyg/uDh8OuxPuomP+Qb/
3Nj36flbtYHoqrB+4EPNbFBbuHTkwEMZE9Agtardnpor3mWyllvLQ9jDA0j6FUkDfEc1vPf8IJPP
MF6J5H+hum58W8x+TwvDzK0YFtq69Ua6KJ5xLLfch1Duhe9Nr8TZQDkMMI78POyzi7lnYFYsr/qZ
bolp7hFEx1nFMY29SSD9/iOT3ovhO6khpi0S5rSxaVookcJrKpoXxKFDoXSWgU21/NPnNk6RLhf1
ahAXI347IA+v7Fn/KZ/TJ3aEJsbP6Lf1c4CQ6vd8oyG4EJVmqTnGaInRyIuC0tVT4NyCN4juQvTA
Xnlu0SdbumUHwqZpZSrtVRl28Kq6b4oTe89v58TBmfX8ER22H4WzjZzH0MP9J3W4a+9MlJfJzl+I
ZWIv+Hv8+ZC6P5fHdmZ1i8n2kcYJsVtwU6ICMoqGWUEzRXpf/vbcxe6fRHso1o7RgI8Xm+KvlmKf
dqLAGX6UT9aj/ZbfQVpiG4P0ZjzwQ7dBYtgx/t4iFvPwB5mEeVVhHg3IAYYNc7j2MEBgdrljczuN
iGCiNDYNZYS/pT8GV9605+gQX/D8fZKgsOwCobOTT6qX48yTggjxuNzqzAoWk/KNYSCmVqDINVOh
M/YcUep0yopn+srxuGGRYl5+GUmdlA4YsG4rXbqTcYSQ6w9y4ofqHnN0iC5AWK3ckmZMTszT50GZ
jrExDZ5duj1UTdLk9/IITdGZW50QjhzQe2ohsT51InrMi3dduo/U2IN8GNRzM6fN/5hrd83bwEvT
FrP1U+gfQagVTfGLdhkOpQ/RYyxWiGldAM/7XO7P7QA8WhH8hN1D970eMOWQjgR04E6tDCeCAqyi
4Zl2RCFqFO7jPNvbaektNzlnZMJJwgDpHsrxaLEOz6X2bijnsX9e/vRt3Dp6I5wkRtJn3ahMYCys
S0ju1ebrQD9LtYHin+5W6kca1i61P+txZcXMjp9wWNB6FFNDFJkf1QYXv1yCciZQrjFzDQW6K5K0
1xPFscP3Bupny52cGz/h9CDhpS4tIIt2VKAjSbWXTLoU2o/lb0+zfsO8xTxz6N4rqm1hbqIijKHq
1zzVUrpyX5z7thBuDFgFvSI1J74Bre0846+SFq9sA3OfFu4bgzakJaK0lm+XwC4qOanvDEXLVn74
13vBrVERFj0lKJHvFNXyG01SToOkt66lxBKEKguI11ck/NNKg7wlOie7pKHySwYa47ZNS+kicSV4
DpB7mjgWh9ogZGmDSWG2voySBr6KpIf4VyXZyqDhbYNBSdzMSrTHOufRK1gm9LGhinWscj4ltYXl
XWJFbCPbteKlZsDw9CnLHpSCASJAgYMbxXm0gbBH8tI0RD4kim3v66qS7zH6AZSzunYD8TVr32l2
NOLNqGqcQsbzIy/lQx0R08+iRH4xymrEQaDtqzcjzsLC1bvAfkwhV3dn1mm861CBdh7GKr63mKxC
skgaAVLHnSDGk3XiKSGBcLJGdN3V61jyWN5LXj9W1R7jh1gQnUSzI1aaOPBkbXQ/WC1qcKE31Xug
nrAG4sYQDW5QSYvbTqbr24LbiuoqaTqeBqiAPYA1ySH+1SXbkMvsddn0J1u5NcnTcruK1fKyViXM
EGwI3P8MavVZ+8sEvi82nkfoYy43MrN2v25AV42YCc2DLrOJz7oeJ00zZfdaW0LvMi7slb1vrh+C
e0X8JMFZWbF9ajYW1HvDei9XcbzjpIDOItX4NswYXzkEzcWAxCT/ZARueZQySIYVSpeCgw7lscbo
+EU2I+qbPVOPZZvjuSAa8JzRcVT51VWfg+1YE/ozYiNUwztCkpVrwrQib02i4I1VqzfkwEqpXxdx
56ZFDhgWDV5BKdtX0MtdOZzNuRvBA9dNEbc2sGZIfU82asP9RItXfM2MgYjFZpZOw2KIQrzsDqAi
4O3OCTrtT0mMlQmbGaB/qhjMsS5KSAr5kBTmADwa0LZhD13Zun0Zrtw95vowWeaVkacWzerIJJYP
tN2GKRQave1e4WupoHNdELxxUwR4V4Fmud/mdvTQt0nxM21NAAbVUn60RtlamYqZWRarEUwdWbNS
atu+BvVwCI/uVMpWDGhuhKYmr0aos1QjqhVOfFRTlDscV6dIoKntOpmskR2mXfXGSviKD1w1kY5m
UFUJgRAW5HVtJ48l/aTEfeFkdiFBgrRWIdBWJd2h6PNwJQAwNzPC6cuUR2YUg2T5Cg5bFLrpNpI2
5ER3Sunnsv+cu0R83QOvutVJRq6jttr2yw5on4TkeHKArCSAQiUyXWnRosDesjzUFjiRzRFHglrj
PpehsA2RR0jIgubISIiYpMLP+cjNFad721aImGnA6xAfy2yoBbNBvkuolUFoU6695V7PzaXgb3IC
knVuFMRXrfrBVG3Flai5L6rmZazG84BHfJfx8XW5sRnbFAsnUjuNcyNk8BCy6acMWMOOnyuUaH7v
81MfrybQ1IyA5Lg8+xkSERrrjxlQtwBEYPnrt+fBFismbLvKgiaxLUjON69R13hNNnwrkdG0v8Ac
V7/cKOOisBuKlDML+uKGEh+b0AJJXLe+k46EBqYZuWrAagIrGlOkyGpZ7HI5diDe7aAzK2MzN7GC
0wnlIq9GzQChFtAGV8NLERCFHd69C/ObxxuxRiLN8mYcQbPx4156kMPuLWXGQxOoK6GzGf8iQsSa
WpO6zMpAm+dt41JkaTxCt0s55EHVvlr1WK1skjOXfBEoFhW9bkY52FgkY0gstD70LKy8Xkb5ogFl
cdD+BqfvOdA8JSqjli13bnaENW7ZYQYxH5xcSpYWkOTkspsw6CxJbfC9hS2WUIQM+sFhxRWYbetw
QAUmKmqpBd/b02RhYccsqAdrZM0xkU0vMxrDUZvwotX5x/IAzSxtkSUmBzyqyrZqjtCa7xxDLQNX
Ju3j8sdnRl+sn+iGkJVEVatjYL3WyB7uSiRDrexZt5O4TMim/nddR6bdgziSK8eurzM/YAMSKYeE
hm5iWPnGoHq9NYk0/K2zQbqLx3Z0cxD+U0fpm/Beg/r3/aAiV8hN4hClE73db6ESrTplmnWXwrSH
1g3syV00eq/YLqsJdlzcJNU1pzqzHEQ+mYSq0mYkJVD0BFrvWt5tR2XY0jzfKwYUiVAW9ZsG9NfQ
Wfvl2ZgL44hwMlmy8xTDghErWguaAjR/zrSwtB0yyNUj3L6B1JkWBHkPIgCSg5QM3KEo+C0bSFta
K17gq3LkxhFKLFloUhboRM/HI7X6gTtBHVkmWH91NHi0Dgwo16rs70C05MMMtBpP/5YCLITN6Mno
hw5FplDJVXu52/DUag+k5H+IzaxzbzEOsR9Jdwoz1N0oU5pzz83onTMpeW9D4P0ly+BvgZnrTjRa
+eCkRltCQTC2oZFbKwUkkicCqIxJP5iUVgCIKe0ml6mJ43CT/QSrPztVoGFAIq9JXnQ5S/ZdWMtO
0la9p0NnfoNaZADLIjvNdpmSvTRqDt0yHGO2almqO5ArjQNrU3mjynrpZmVv73p0fFuDreQOY8y8
vG4AOFNr3ZXBoPD0oskfsb3EEITOUJqSQdfonLe2ve0lWfWNpMl2LBk00LoLsJUgtfsAzCGuB8XY
By6CTXgaKEMjHdyyzPLSr6pBQlywjh6gbRBBTzlXDciS8459LtvY7b2EiLVIPKSNgUIy5Wjn5VNX
1vAmZvQgZ+GTbXxLIwwXHsElwhOgNhrlRseyMikKUZN6E2k47yz3YM5nCXfdprSlquVdc7SMTvXM
oqQOJLEqHLrlb+ZpycKmpDcJ5F5Yx45MHt4aUh0QT8qdqB7+xvZaIuTMRIh5kHankjLgLTtWyi/W
9w4A6ET5G8D2l4dpGux/VzERayzA4KvH0jSrY54SyevgPU3eWK4cWYc82SO/83msipfltub6Itx8
qTokvUwy4lsNcQMldtPokpZ3UZus+aSZzkwNXx0REWqxm6QtsIdjc3X1KN/SodtlEHHPihbvA2a8
stveNi5iC3sWGEe04gSPDyxnP8wk2SOEsjXSNRr03OeFsyjCQH2MIB4/wn3GnpXFoz/Ihb5tq3Kt
QOv2eYGI4qGNpOFKzdv2WIyQOi/sk21Im+Vpnvm0mL7YFHKUA5/agAZNrN9xkYePaVqtxbDmvq7+
d47LTDLBx2ymGDz5BSaTp9D4W5EZyHP/99M22FgyotnK0Qjie0W2HmsbOVts7RY8N6uCu2gUOg5W
x9hRid4hvOYq3QkCdyvreGZtiSmHJA3ZqOZMgzN9CLunMkWE2vpsodS6PKnTGr3hJ8Q8Qlwsxjof
6wZ+qJqYTkjZRYoL4HbqvoyUe4mt3WJm5leUrlZ1q0PxO3YepmmeCYSQ2ZKV/KS5PgjuQTOTsEAg
ojlmXaB5vaYCtS7ZkVty1FVWYfxG0nzYLo/XjF8Vs/8wsVVXKLZyjHn1wIPGdgoF4Z50RA6gZGae
ppqfzFZ+Lrc217NpMK8cH1OVRNETXTnKRSQ/2G1gQ8M6fNPtXtkj1W1iytRreJ+5CdL+21ZTRp2q
h41yJLJ6pnKKp/D6ZbkbMytETP4rtIpIzMICjLW22PchGX1LqqSzDdG0lWPB3EgJa7xgCQWmZlCO
vOdnWg+Royqpn5gcGmDhoy2ba/GE28NkiQsSSq7yWOYqRfUzxMSiDDxsKVzDD94eKEtcjSSlVUSQ
eXXkmUk9mxeBLytNvMn5kKwkJMw18T/OrmtHbl3LfhEBKpJ6VajY1Tn6RXCUKFEUlSiRXz+r77yc
6bntBs6TDQOuKonk5g4rvL/Af2wpKdZybYjG79cuQ2Wcexgyzfr731f6vx8P9hGJG4VDrOgS4wGc
D2w/URKGw8kVG6soxdX0Q4wAV4Th9EXr9bOHef/3fzxMG5PBWLGVp1KHWWfWQvYPEF/a//1h/nvs
ZR8RuJBuN73sZHsO6i2L1b1mOrVluq3yiy/47Od/OHIEMnmW+81yVq3OAtSyVbfkpvsimflsp364
UZ3eMH0Yk/UsoGSSR0ksn0rCsCL/7u18OHEtEW07NxbMSvqs7Z+kjbN5fq7Lr9gMn72cD9dq1MD8
g+ulPI06eLUTvRNxfMtn8lV9/8nr+VgKabybaiJJefLw9q/dtLqC0PmrMvqTvfOxCCIm4iwM4xD5
Nzk28fIkZHhaO5LT2f2rviD7mOotPDB9SB05UXcz0ddwgLdQ8ztqoi+uuv8eUtlHd/gwjLjVSZWc
XAA5mXVrrh0ygxmZqz+Iou7049830mcL8eEQY07KhM8CfnIQf8nKPvLv6OyLw98//ZNt9NGnbhTB
XKK1iTPGtrydaNbo38G/U42K2f+zpCtF67NmCs8EsHY6/2oNyv/vqn5tMeb/+wP89z4UtLT+b4yb
qwgaFQQxrkd7NqM9m7LFsumGRlMy5qzptwsaR2XWTcM052HnvjJF/WxdPhxwvlUSn2nwxbHdB952
C538L5b8s0X5cLb1wl2j46k8JQu5Eu+qrFVdTamsv1Ln+eS3f5RfwH1ptCI+Pw2dvCyx/6Npty9U
XT/57R/d6YalVqEbSHvmxo8yqyaSx2H0p3Ul+Vf1CvvIIzDtlHibWPmpLF8As4Jkts6rdv1iP31y
rD/SB3Ckh3auZ37ydf+zhSm2iB86Wmex1yGPZdO/u9s+cgYwP6ijecHXQKx575Lmoe/1YbLrF/SY
z57ifeH/cfP3hqPfAymaU+RuZXJicZeu6ilMvskvNTY+CeEfsf9k1dEcelF5WqS3Kxm6hCVFz3qa
XgDRiYq/n+7PvuTD6YbpHepHhrW28Kfj4iL4tOcMdrX1v5IKidlHXL+kZgvHivCTKX9YNK5HH3jK
9ovS67Nz9uEgd940lzF6WSfmAwtMIG5pgvn331/NJyBD9hHUX5ZhI9VqOHSn5UFPXZMmM0wnZkNO
HYz0EBgzGjXnSkKOVA32i531ySN9xPM3btatSlR4hod2zt+XJaqCr5KOT8g77COin626dc0Cbxh/
mcR+8kbAaUDbfJTRVBd1NY8AYNXTrh04DL1k5EH/PSQ7j8FeDXqN3T6BnBDMA3iwpuPAp0MQdF2h
Kh/4WKWqr4gBn72D9936j9Pl840Af+eHZzAbgmydu/6lbDz+6+8L+9mnv0fWf3y6LYcIKtJ9clpR
elQtKN/2K3LUJ8fpo5Z+MzkPNDP4uyx+C/8G8GTmaU3Z0BcqUM9///mfXAAfkf20qRmHMjE/9egO
2+egg1tY+PD3z/6kfvoI7E8IdWVFkZSGy49xrHP8Ec6QAAmm3RI9r+aLR/hsBT5c7W2/LGNUl+VJ
JMurHQCD3vwvIsJnK/AhIgTtPHbVFianmIxT3lOrs62Rroi6oLreVi2/yos+uQE+ovarhop1XnV4
LikUjz15N3F76d9HL3Y9Wid3f1+RT57nI37fW3kPf2uK63IpHczB6jKVSRfBwd38LsVXhNpPFuQj
dN8nSVSvIx7Gi8Od3Lq95/6VKW3MwvcH+8dp68fRa1d0tU+N3uK0D9c1p8nwlWP3J4fhI5C+ss5A
MB33V9X4N4FMboISzizsK0GNzz7+Y4WMudHoxdadIZB7Yzuz8wNxxEDt/u+L+0lu/RE431M/GBWU
OM8lh1R6Q9OoGcqMDnXR9jWKfUip5LMtMfNMgvzvXxn8rzbf/++5sv8oU/xjRZQzUaCddufVi+tC
Wq96HmIXHlXkt3tjGlu0TSvPcbtWb7NoqlRb1r2BhZkUsI2EEWkMHC2m4Tp6VE4YAGeARU0jt2zf
kmpqjm3fjjewYpLoRYvRu4lcvF05QAazCiCOM2OdvUg7Jge2Rd3O0LZ8DGqz7P1tFPuOgFFuKsiK
La7jjzF0oHYNhzx2GVFy4t5aF6FfI6Z6ksP+od6OltG+zui66Gdv60qwFKupvch1wbh066Dn0Fp7
q+08jZmOkxkiH2HonepwXE9mtvXB8Kns0m7w3XUIefnrErN2zIwr79kuvD8aKbz7xVsHng1rhVE8
5JHAL+/aEmqAHrvt6nk5QLKxKSysHV4hGa/3fsfgYBw2a+76KbmPNq8TWRnHgOQSyklVCOj+F9yi
TdgEELED/tQ71/GKbtg0QwokqfVxxmQzXxPfPpVg/T8B6ib2bTmLezGCxwgQaePnOoRAnRfCwqpb
WS5V/wCe828JI5e9ouOz1/jiWkby7I8jZGziKUg36CQXkkz6enW8x0RdZaKsj31VH5ca2HppzFEt
Qj+Ffm+LWkMhOAiDIJOolnIpW7djA/lBWkIg+N4PxRL1jwEB+Qu2AvcuYUWMaieFSPy8q9v1N/z7
/gBZ4x4oQDsHfKU7VZTSdKG83fPGv5Bt+R6VkmeLNg++g8PbFj7RpHX7zcZXo4/bEyx0lZoGag4i
2DWB3DM+3W3CDqlnKxDpEqiPtZ38pmHlkJUjStGKQuzOBZrt2wT2liwBqkPT6cA8Uefe1vKr2UzA
ZTNopb1Yham7sQraPNLPACQ0u1hGKoNtokiZaNmjB3Tlvkds2RoafQuYBt7Agf9Vtok8DzrhaVNS
8v6elizEbD9TJoHjkRzXDFC1WeUA+Ro01yBkNuUbkXGQCzLIgkYAdXDb16d1K729ggPkcYCyUREi
aS5G3mwHWjk/L+sxzqZykEe6tmCUb7o7UdWDh8wCWmxhye6awcTP3uwZm87WJ/tpGpGg9YF/KEtR
puOoe5XO/TDd883nedd1CTw4gdwIRl9eWi7MLVfJqxn6OSOthvGpN+ZWBE9e0wY5xoaP3gB1Wa89
Qf3/adsAllrb9k/fSfoYDB5PY8rL3ATxH9urE5nKb1yF4ArX6HvHhstLJbYTzEd2qLN/wzqc3vhO
PXoJWzLeyP0CZ5RDGFD8RlYWzdAdIBD2Fo7qMpkgt3W5l/Vwraw9A691igd+CZvqHl5t34HgeJhp
ctvWVuYjBKd0HXY7bTdXmMAegnGqr0m1XGzZ7zTV32m3FZuaHuC4eeX86nVdzB5ojzyoCeyplDoh
fUtStPuuwAA5bFt/FQp5RvJ/XILoOGpA2wNW5WPUvlTVlqSeH2dlBd4Cqck9UISXzfpHXrp7L5hv
2Bw/Bz7fLQ0UgDsP2Dy7A034z2rIHQiaByKCm5CRhz4It8yj5cVM7Ja4cld61e3iiTaH0lWTjl59
6XhwaqU69FW/K7fq0HflfnRAWQaINylSqfnAYn2GqfOvRrXfKq99EjO/BlPgFvu7ANzj0Pf+0Rnx
KNB6TBsEqzSOyIRLBpu7K3edGa4X6f+K2HQWHQM2eq13lrYx5MHHOmNsgvhQHc+Qj7ZVDrhnTu36
Q9PtioTbpVfjKRCTzPDqIXPrP/q8uiAbFuhQsNuNRHnnuhcSWpWqdnyJLXnqIvLqaX3ZOKJiG+xq
Fn0rtboGhRAaeTP/3fn2odm8R+0jaQtD7FsM+Avdj7dVwqCKZndIW676aKVg8npvhDdJFlgiM8gW
72qe5CKxB06ms6qmHJIh97xj+yZCCUdIfKAEyF5Frmcqbn2nX6LEyVTR9WecEJWZeLgmYj7X1L70
HQdkT2+3cp1uAcu6a7fvNcedMQz8dlWwUYH0mGnklVPRddtVV3GyZVWNp7AdbVNexU9dOFwiyZ/q
KrjwdZtThzCFweea2jZ8SXxjsj7mv1gQnFfmXyuvDvOeRw90WP5sW/xYIXKIDuaGPS/fklBfNXwt
oXy23vQhv5e+f2ZKPYDhsaXNFO2bdTgLb7lpg+6pJt5tMvCdS7CHeQmg3XzluvYG+THchqh6LR39
ncTuNl7VJXDqOOAGTutNFUOodxS/rO7hS22hxlX65rBVFBoa4gK8zsu7D1aWCL7XsN/DDSowGB5u
PKWuu9JImCkqhIkeLXTPRuw6Cth8iqN62IV1YM5T4IYdcMgU/lnyYTLD8yzQZNo2d+3VvkH00mdf
4MtC+WISaKEPIpmh0T3dRTg+dmpVoX5oEwd3XHjY/W3jH9aK+7tJRclhY+y6A20qRXsAFkGyefYc
HBPmdrYHwEW6fTOj69fFtsEtwHRmAuZSE8ZLSkp70U48RDaEaqqiv+MOO49WFu7lnZBpxPwbGswP
AC8dPMx/gOdXj7DWsOm0jicgJC8b7CDmqMnWbn4xsT6VGKGmTkc0ZXoUWcCi/TiPKvNGvGgCZlfd
OMjMbi4TdH52VJ2SVd6gjHkkQfBibfO42PVs2VyEXbublcDd1r1FqodZ8Nq92m64dQwaV0Ev9sLo
S++Yzvu5rvImESgOveYC2bqiWaA4GsTLHv6YUMOGyHRL7WGd1CGJ+G82RDniur8L/LBNG92eTUTr
s8A3e9odByauResV7RxDL7ihNEvQ0awVIhA39TEs1XnzHF5mFNyHihUjIb+R7KGfbocn3YrXpHKP
VeCTmwVy7thedk5JF92GrDtUwXCVDIi4w4jUjzfNFfTIXAGeyXpC3oWLvXmCluDt6Nipk91x3cQT
aHMqo5V3HWMzVJu3EyswCVoP33o3PjHAc5wnD2Ygb3rVOXIW5IHQfit4qxeoBg6HYJj2tV7P6DIf
ZBVfggpSglEywlxqPfte8tgu5s7QDikHreEXtfji3BoBSeM62JUTqO9UPo3NcGrUbI/gCJbf5ErW
XyNM3N/0WO2WBe67Fh7UuZ+Q67ZJ9iqKd2VXncthfdlgPpquQ1tmjuFwjioB0jRmB1Yt4hGgwe7I
dQ2pq2Qtd55WMD+OOCJG0kTXG517IKJBKpFU+3njTwzwrSRGAsJP7eQ9kC3yjoOKwzSGoOdtVU3j
racbl5V+6M5dgz1vttjkYqJbJuuKZuU6kHR1/k8P4N7DJiFgJKFfWkTLVGduWZ9LOjBYCU9vfhSi
aO/8dIlHmTdyFfkmyJz5Pc66bEqVe+OMDIZge4XwWjxsWl7TsDxAFMGlNYCzqZxilwZgIsKM5R0j
1L+5YB0LXo/fy4r/psaHYGJiu4Ir4tJ59gFNK1cEfxqeNRtgHMK2u7FGqAvr5SUK2uclwJYxOExJ
Bez2EtS3M/XXXdfFNQ62YVeaOuwsHb+RpHtU1sgM1UGS1jK+DTwRnDG7D15R7ugFiWILQx60cyHn
foqkeqr7Bg3LEM04b6jeFj0VrTbHRk7ZgLaOx9zJLXWhPX6IubtKuqSgcB9UTVmnyPUKp2WOnm3K
FnTVVpy1GPjvDh1doF7yoAoyA0iqirs/q+dUMffLKTJ6H1v7HK1un/jrSxRXcwak8lNj4qtkCXZL
H1+TxIMNjMsQ+vdJ7V0YF0+sK6Mc+d6ZB6BzwrB2Sa3s974aynxdEOR4B220oZYwzo3py1z+h1CB
BKad5cGLAxB0JKHpNEYFtIRuVje1aYv1yYZKVsBFmxdRsh9JIL/7K4DS5WqLZdXeWw9GLqwBRJOv
axPvNjey3ItNfCxbE/4GvJWkDpJ3Rz2Q+WBLDzJS0zYfLalYDtz0dE588CJSOJGoW1ra+fdGw1pm
Fmu04x2NdyGn1ZOIYTidr2RBZaiX8UD4PFyB8jOeTUtgW9+rGRVY4vYLQIY5UngfXVo8tEYMzFYe
rukAN9c98uboAbPd/toPkmU/Rb48sI7YA6EVgqxp+nywVXcASdfuvTWJh2wRfZwnQBE/ukVWxy6C
LnELTf8HkF62bAagIZdkgSTjJPucQ8j/KXJh/QAw01TEpepfy8GxM9yHIpfVcvW/MW8ts3r27c5F
YItS4hlQM83sH5u5HB8Z5fMV/FPphTGP5lqNGudrhiphtJiL8DfoRs4DXK+WGIMrrw0eB6T318h0
9G6wo3tDdRXf4NZBr8gMhl48I9yJLw6iWv4C08eJ+hnK6QnMYMy/kM+qPBrXJXXS55jDhP57Kz2J
ihl54NG0LHlY8L7CrdpOi8K6VqQdH2y4dH7GTA8bdlSt89WAscSNkL0H5YKmv5r5DNZGyWdvB23+
/hZpBXR9Fo/bzIM67xFYjfl2m11wrD2xJqCI+eKR1Dj3AtXSGbUZCjw9gfJM68lklVnoVKioQmVl
yqAQsehOjYH32xa27b7TPgKor9eTXGOZVzCFy8Z3HQpvYnIfEz/ecU34waFG2oWrnZ5FCUo3fFHM
YxKq71G/rClfBXmYOihnkW1Mbg0c1K6QUbt86OM4nUwT5BHfwnvLRP2ErjwslFk77xG3weqzvSkq
gGqvmR+vxcAGlzLDQTL2O35vRh92UP3sI3+qKV65UecV3IofcglIBh693nudavu893iNi7nq49uE
BhiVNNWKpIRVGh9X9362bLXIFuXHcC3Ea9ggg/AeV6HnnKp5JVknoyAFYMR7WOUcvSJ160KcgQVp
Qa371yiYukuNODE56+P4ljfJu7AVq34MIXkWVdUWid9+qzsFxC7MD1K66mvZdE/Byva+8TIntgyr
clhV7GfbPIEUknTqhoDvmIWb997BCGHx1GCzgfV0gEbfd5jzQZloZhdG5mEfq8U79nq8UBkUZGBR
Po8jP1ewP0KqAuH1eBR4TZZjFNHH/bUizIdwtoM/C5yL0oTqOdXjksHc8rGHJLLrxjHDBLQqgPuZ
0RcZR/g/YkqNnsqGe7J5TYyEx3m1nhZuv48tTqZNChD3+7xmaLlso7tN1LYewmn6iakI0IfjFu+M
dQI3hLyu6fZN+KjmUBrCbLzDOVlmkTWmQjBVAiR8Tt46Y9e0Mb3JBDPXPoWTrijHO15VB9p5Xi4g
9Q+LyfKmCut8Fvw4I8pOkj0ivTuXE9SVkD1kyNmeVBtjKbfgvdlbfpsCATm5DiBgWVizvowLeaRL
+2Ynh0pJQ5Y7Ff1kDpOir3HV59MQnwdHc1dvLFWwv41jB7HVAMmNm93VEgevgbTfW2YPgxPnbWjv
YrbeSYtqXZP3ZHwoX0K4OKTxxm+jcoTbJV3M49KV682IugRK4Qp0o8qtqgj4EKLxoy4EHjRJP/Gd
jBt1jcnNL1Qh5MdcTmuuGtleyTF0WRJYtVsTS+9w/w0nEq0GUtoxu9GyXw7QvsDRxrOmRPlJFonS
3MVSxDnC/k/jbfuFrMc6RHpi7MFtdTb1kNsk3e9V0buYxnv4s7SpgmPWOyD7MpJoyLVIHvVUv1Aj
r9GLOFk3HrZg2FIwBLoiot7vFUDDcBM7q9tbobkraONbAMiray+suxzp20WF2IrGG45A5wBgCVZa
Rg16tRJq4ylvozKF9EOIUqH39l41YUG8+WpCJlIYhRvaNSicvUFC6mlsaSYGvuboB/lwmEUK4zvi
uV0S6P7Jll14YX3FCkgcPU/MQueUs8vIOKxHcN6DchxSQ1R/t64Rg0yIwBRg8aJ00gBhRsn6bexb
AXpLuUPvqehoc6SNfpxi/V2X1fcuTn7QDZ3DfvTQjNL6mXTDz9DU5WVefahNRCGEM7sp45rv+j68
I4o8JF4Ihk3Y3QSQiHeJwgaLV4y6Qe/dzHLwR0SIWk6i0APa7jZ8XSQ7yLVaIZhsbPCrgbzE0Q/j
GH3Bdx6PHiCl3ZUtYns0BAyonhAay8aE/RVBKQex+2gGqzZWzxFNMP6ruvIsqEWjUm7zixKByUsk
Nui/zFAaXLr2GtefOrDSowVfRLugjWLIgqjFoUTgYjJ56brQMMrKFolMA/WoYm40jsXim103+uGz
t66VKzqU4GhV8bo/g3YVPS6hKHnqwNe+jjAyDbOkCu3PppPLW9d37M9CouY7TRY1Zixp6/MgJ/1Y
QmjiEBtd5iqQ8c00yGGflCZ8jMTcX9DtkhcTQJoDWKfyEJgB+9WMM3xf30tWls4DdY/Ogm6X+8YX
hSeIsFldx0O122hLciTt4dPmwwPRE5H9A96GzMOAba9gGMmHwKiuzJBK+jeummovrQRpr3qyDE/I
N9BzgDEE9kdNu+806L0Qvauu/ekEIOMWnfdjsI0DuiHBcBOzZjzQaSW/Fcr9bIy6xE97GNQe4fI1
7r2Rb9/qHhEKbjVBoWCf+yAbMh3JGPA5HXwVmtyUFaSZOrip0EPL5NLkIiKRvZ5I2RQlAFaQ7pLN
+EDi4bAgCXtG22UQQEgN3d5GonlUPlRWUthCkTt/4gbyraOMc9yGIdwgYCoaeyO5CuvJXzMiknYE
L3GS+EmzLJ8ZRgk7T43xdU001FZmV/sq7XS43W3gQ+0N8cvfU8uG792oIbkTIA/KI6/GqZK+3SMz
rdDSHEuSbUo3564f0baaOpQjYptBSkPuIqpdIBdZ+GPS2bSjgTstIhrObe9Fh9Ury4xNg3fhy9he
aVxRP/oNAkl+DYerdze5YogUtADn2h0ImQyWdub7Uc5LrjRA6nM72rzFVVdgAG5urbIxeCdgoFAG
adS2jvkeAlLJJVwJxAy9EeVNC70oeLtZMu5IJ/q7gSd+Ea7MxNlS8vZuTUbcsLZVw3mYlH87DF0J
30zwweWgfDiFQLnk2C5s/IUBiD7aZSQPSPTcvlZIONdOuSfk+BwAC0Hu7VAji0+aasuXueP5UJNq
X6qanma3qP0go+0Rmzd5nSZa3wNspdtswi/Ytf5WsbSi3INzZwPoKfrJ5LWKRvZqXLDlItQwwYYq
DOigwl+XgmBQfKvLZvvlD6vAC6z1/cqDBMXfxrJ6EsjuxOSOcKLdrqU3qipb1oS/Ms2CHUTq7MmD
JMOLmNT4U2sqDr0zbg+xjHVPgZjPFToKu7WP3VGijv1BmVVhBg8jqER4I0Ru18pc1bUXHoTCxUAF
RdKIwnlfB9t2tbES+oGcC//Jg3DP99nO6nuJBAZ/G6Mqg6CteVjwZXvTWrZT84h2rpQRfwnrsd5P
3EN3gKrkAJale5Gibk9k0O6x3WASli7wMAXuomXeBmkVpGT3fYD5Vg4kCrh56Fl6aPM0XvMkLWTE
3okHKHQmP5DIawIoD9eJ7g7S17CBCRPivwJ3vfLdGoXkPI7hVrRRN8m8XKfq10oa8UbLbbwZvHZ+
tMPcy7Re5x9+Vw073jdNEU2t3E2zP6Q0bng+G+89Q0zYN2lXzAgnoq0oJuUF0Q2PIQLw4KNhWb/V
IxFAlswKfdytMw/JIDS6SO8tENmiP7cl0mGaNZIsRm+zaJqaF5smS533ifKOpe/N2KF4bjSlylKe
Q/meCWIQlWIGRZ4S7m3ZQg07QXBp7LJgVQN2HswstGqCm1IjQEC3QYdVQdfN4X4AKzSAvIvYfiDq
2QtHGbkzyfKDe/GYd2MwFnhhIMTVA7F51LKJwxo7EEGOf0lrwttb2EJ2r02whtewcCZnXsNiCefK
vyGlREoyT9ttDYftJjVQsIqRsTaYORJS3U8tHCDoPPoFjtPjhrv3EJX+LxiBnR3vXodhQM/aoL+X
6KHPRglVjbm/3SaMgExwiGDmWwUOjWshkBuub2Yj+7ZDSlV2BwTiKXc8eHRbb9BPaK8JwMuXVtdu
36JrkqGBcUeGpMtbw14xVysmQc4UT5G6cBGQ81hUlsj+W7hNv8MQCbMpoZ4lW/gi2qX8swC+jQYQ
23GlWQFiNGr6cG7QQaXIrYFIQGEfRwixrcoVVRVaCfKAT59S36+v6DicfQn3myByY9FArQ+eahxh
wGx57fleEUI2JGW9+2kAtjYYMmetXR+sRnSqCLlr4qHByvnf+MTOHvq3KOsIWnEb/SVjg1qgRk+r
c8m3CjUfSo0SwVMQuF9gLJZXPQF7tvJedCdt2psQDNq6Rho8PBsenlxNgqzCHCjHafyB+ZtMqwTD
jY4fjN+odOC4CyqtBIS7Fuib1FA17+gKHlQ//txwhabAqJJ0RFhB26uGSfG4+GnUluZgyfKUsL7e
0xDQqNiGx65q77maL2HlX4Kh+jHOrUo9D8khqvzMlss5DOHym0IwaNzJinoHLHB163CWb4OqiY7e
tNhDPA6YYVikSkOg7qaqTq4WZDmFX5N2z2r0ZEMvvBUNyydPwltx3Mbc7/yrsENfqwwrwNUEPiGM
k59081i2oabMHYV4WuLGNHT0VL/PfXGfFpNN+gwD6BjTymnKO4JZbNSpX6jMUcwbRzE0Wy0GHWiE
WzTB0jkxOcT5OKCc8a++9m/KmS/neGuSx6qcIItPB5W24fzMhg0jEaAJGil+2oTEu8bD2LufBHRT
6dJhiN4PR2lJA2YT5qmq6zlMFeVyjBNzcgNLTNpXw2/81zZNdAh0Hqpx0LNByp42vMMhXEDEakeR
ExxEuNB6bDd5Ecl0baMsmNemwJV+ktsUH6yjDwtvWdFETXKZeIBObNTeVEv8pGwzH2i/BUeltpdy
IIi0ul5yDD+iXPiRxpWPDqzwPZP5A11zkE1mcLx1V3ibfvRbQdEXgOMjF8oragg/5gp8sWLyB5XL
QHLUyFAD9k2ya1HFprA3DO9wZeWh6JKs7WPYhvm1KTC5xJRDczDQI3XVuB4jajjtpP4Ccjjvy+nY
jUSe56CH6r4HJEITOnaIQT/T9Qh4ZxjvNTSVnmADUR/irvIxIK2iXI+rnzVUQRYm2ZJsrfW+DMsV
kq7qbaisTk3gbOoSjQmlXbdiGRc0hnSEgkHIn1QMFeaT0x2vRVDgJKmHBCazp3gaf2CJoATEuIde
DX0DIfi9bcXARQ/6n3HphfnQkC2dJnn/P5ydx5LbSNOub+ggAlUACsCWoCfbG6m1QWgkNbxHwV39
efitZvir1RHazWhBNoEyma9LmemXua/w3cOTBXPsVmtVT7D3sZZBHmrQ8wkNTORkgQaZ3NiOxfPA
C7qZqEZe6ISyk22EDIAs27OzlF+X0b70nJam//e9+zqFj2bITm15xj507H6T+jVwTwfDD5u+4HmB
DZDZ5G8mb3nzarM4L+0SHiIZ9f8YrubucT18xZmfHpkGRJNv5ipgUZOx7k1fqL6ZviD7iCLZGbmT
uztRhQW3YXXXpIT6eSP7Klxi2HpROztp9zjcRLK2zEqwnShxi1q4bF3zO/VPRbhQpu8T2omgE2hd
gJpeC4MNbiuckgzE+1mT+XFblem8y02AL1zI56GNCUqJ3Pdhiuy7IaIwwolIMMCS0JfP8FNNa5lw
PLzquqtpDxiCtnb6qiX1BtDDobPk3LmcEIRYrZzKHHYzMpfN4pb/FGGiAlbON3Iq+3PvYzvLgUKT
IivWqaHfXQIMVoNiYZW6pQPoCFQZbmI2GrdH029yDhTIKlm+lhW0cmGLeL300Us82DdazlWwdOjv
Hdv+NarytNj8eeNUPluMfvPy4lSWvmYME5c+8MlLEWclcQiZscoc5weP4h+Vs6PJs4NBS4ofdbns
wigLsC7+SksFENgYr/XSditySmHxJvnTF/Mm6etxYw1TvMvs+tYZcr7T1FtDOw9mFJ7ysSiCPK+T
rZomnP7UA6eqKqBZGGa9tsX8Plv9ezwt52ahjLJLr0cbUFvZtGr6RPyCcu/pzU2f2GxZtfLZi8KI
2U+jIzZ8gryrnE5t57KnqS9CGviFIpzpDtGOhH1RbUWccrWS5ELie+S1E1M0Uqq0NcO7xZmasjol
WkdbBUv9HFfFck6iyt13rR3vXNMk7tK304PI4u67K+VwNhdEcomT909zVuhjU1GIUUKFSIuzZnSP
baK9OugaL/82Wdr+Zei278k3QCFgiJELfW46poUrkK+uZr1zETLJyhz7n6WfFWMwuHb0jb3Rbucx
L8KnFAwfZCtN8n0/Ocs3xqVBMAxOpw/ESjY5YY+t3vm1nFeQp/0W3cyPNHbc0ygJtqg1JlA3L8yz
Kjr500ub8gGcq9t4KkXy01rFP3C6417P1bRpM6/ZqH4WewGuc5BpOBPg5BHCbhT+trerkDfcXdLK
/ND9GhnNtIeVZHToUEU7IjT6rTv3y25Ma+vn1A7LMWnTmKTQTu8AJjD39Yn1tnAX/EgYRPmuWwt2
pR/rzTQacq+JeNwnRmk/TTFnu+mSV9SVKFpWfoMsOlR6osITRF0wuzyu155aDOi4kIC0diQ7e0YF
kK3qImlQQLj8Z+gkyTa/QGv8JmPr+klxo72onVfpVCUpmWtedNsafrwO3aTbiq6Tb01Zh8M66nwr
8Ntm3NFxLY+wxDmDGTkswdQaR+6Ye9nqBxPmCRfhYFurpquKjW3OSOOKVlvzyhS1xyJISkqefI6O
sFjGN5cIK5w/jjHfoGYRQdH75HUk8G1ZZ7+jCu/fWaUzEeC0g3kEGhI2tsmcBgmOm4/kKl1ceXaq
LqXIYG4tr9BfVUEUT25147YHZHv2s6jckqCPZi9O0ht/8LKniUL7xvMz+ytdt71P2y4JCsJ7dvno
GWfUmOkOAYIfmHG1trgwrdru4nVNnvZ6RuXF1NDRgOx2lL0fxkq+qkbBQXYt9NINggL/gphPqKcd
oIziAuM084odloBwdoyl9l1Ahm7JN046DbvIolASgBTrUWZsnT6L3UOEgfhgF139w2jtbjOnmoMi
N5tX6Q71Qy9jeahsX7/auILvMxcI3R0EUuqwBcrMgNLI06ntnRMXTFnoh3ij6qYBcKsQDI1aDQeT
i52RkVb6U89ZdxosU5wzIbrnwhvj9cQa3aRzJffVVLbrTg+EHjPQshuqej2qtAgcdKSBkZfTBmnR
/ESViBCxdtt+T8oVSDLj7AMFHHBbZ1wwq8a14vewKOL9grhpWkUuMkXHMvlVSSHvFVOrwB2iaOsT
xHv25tABSTT69Fk5Sh+HOGl3OAO6A/koY5BESIwSqxlv1VKpnTWHcpfo3nmSRci8pjlrN8rpy00b
1e03gqwE14Jf3DpzLDc0KPlWAwSvPGtIuXk0qjpEQqtGGOGaPJQFSq/J9+TpVlsbHcX3hJPyRs50
2Wx1BmoBZGxtvvMeYVfHMeyNhApwzelKtvVa9L5ae27CNINhyVGgxNO3XkZN4E+js6pBcdexRwaP
1RrATZEztOsssgdnxQ6lfF5sk2ONPuO716TFOfaBceo5LiKczGaFkm82AqYuc7Z6stWbyY89jBQT
KbwFiTtop5LDwq47l02UPlq9bVPIVMzqTTGbQC7kxy4j7ogZvvYd7U0H798WWzvxsjcfTcUp80IV
DPUCpD6Sfz3UpCI1/D/ExBD/A0LESRvPbfxA85zdTkWR+mvlRkUQZ/20SXNnPEypbgMePI91HMsd
WBpKnizTO5fz6uTblX3U8VTvHLetvhUFbKNgUvRZ2CgiV24fJ3eJS6du+k5/kJk/vcxdZNVrNRfF
jUIU9ksRTrCCO0wC4Y53IvMH5IAgw4hWpwxOz94iRKTctvR2ovFdyVwE2YQGZbbWno31oA79B4NC
ZEzKIA1rznEBuH0pc6e23vpmdtt5Ub8re2NHxPVD6g87lsmaU5tOoBlQiUIDyq5d5VO70dN0dJH6
LVG2tojfjBi4DT+2abV3tEawtVlCBS/HcM7OTWw2OzM1Lsrogmq1PhAGGziNV6yn1Lr1e05q1zT0
Ok8o7dwie8DPRjWYqHve0F1T6DsZSrYeqbtZZBUrYVi3WZ3fx6MZCGN4yuL6IVygOOr+vrHoVJy2
vvWNtkeKlNgHp4jyNXPVvW2S+rfMRGlPLofYZmx7fcjhioPQiF/BOXdZktxkDalcITo4y4pvpF2I
VWWGX4ax35qWx8T7ERAL4nAjU+cG/W50CO18OC1QgT6iN3hba6+oe9F5BrVdvXgOQpyRwO0j7uRo
a2aD4DjxM/rHzHsh7tt9VL1wD1W1pA/TVFgvvROa/tob5uZnDVR1apANJVtLd2FHb1hPE6AJ4l+e
T+bdu2XjbBAqihUl27iq+0gHPZrloCXIaUuuH6lqBu2K7pBUkoTDD7BKWmynz8j9W3J3Z7luvu3r
yD4Wdm8dpHTdoChCY5d2/riOHFhJM8+4G5kgvY8FhGTeXGxnnvKm/RCqKQDqsLdpM9XnNkXlatHM
nOemGLlzMwtINs2eZT9/q50Y3OqinkOvrl5CEqOfPEdOtw3jI9dthXMqoXw/DoOaj10Ro6IE+N4I
QeE9FI79BkOtD5Hn6p003PwfWPWO0KgLqtKl+Kyw15D1j8IN/NCetx3w2Z3tdfwYekL8qJ79Yqe1
t2norwXM6Kx3S5Ir6iN7gXlVeRzMiRx24HuUnGqSy16QDYKskh5pBbvQDg857oWfPsOvHtJEtDDK
qjgnWiI+UUP2PU8m97GopD75fpHjY3P7ai2rqLBWSdq7lHyekburou3stWoj9qJbLsZNY0bVMdK+
vZlLUcDMRDceTAPwjTMfVQwdnYjiXYb+uAqzovuuAbG24VK8SgG1DUV6T1g2YQYdxIfnD8uNlTqc
FaWq222L4JnDXy9I24fqaCRQScyumqdHUK9sN5PU+RI2c4liqQJFQ/i/HkMO27yEkOv8ybvjsruY
SaVd3ZQJXUEnM6yyjQ+uMZDZl8RkpQNTCbmOq964La2u/eVxZ6MB0uHOrvP6YJGfrlYaiU3AXkpu
29wrt4iNq9Xo9eG3Pu5OuG3VDhzfT7B9puMLOs30p5TEsFdJj0Vggf/NLB0d49J9b+OOyJ8p3Sd2
+S3xqwLMN/fPMyvlrrE6xWOwkLmsDZ7/j0S78yvA031iu+Ox8MmiHjpSS5bWaI7ekhUHU3n0S7EX
UfrZeoMzN99M2Tht5zCO9ukyzJt8LHvAZz8/LJ5mXEHYW8i7lphrHAGvlFH8zAHToAuYm4OoInH0
e/5Y2udmk4xl/arLztyMYp6OYaSqgzFPr+7gO9uCfmFX2TIPUFo+A9YjtvcobX3TLG6L7CL7WJzw
ARH4cNdkU/k+S9RcWdqrYGyWcd26jrcry4oDI8ZsUlKWBqorkOrEkYO4vx53VjLbwWKO84WzV0+G
TjBm+9iQKweyv6P/0Dql3a6Ib+6yObutMmEFfdc1gTNoB6DTtsAdlga+fUrsuylqXfpyEvpHvCSX
5tb/0SSNC/yd/aKcpahopdMeJjUPZ7urESWAwzxBCCIXrdtyjTap2DN9QK2MYcQyTk7+vZsvXpBO
rRsMAGivbUwmptva5t4UXnpT/wAnVoT6sSsYHWkwhV1azFYd3EdHR9Oqr+uT08Lclt2ccxrA7RtW
DKVhdtO6dx3+1IYQlrFCvZWJ4kbYc//UpyPCgHoUj9GlUndS9FYE53F7zOIFceC2ks2jsXRvSTw/
MI3qoS4UxucJ7CLPjxnKabHUL42Blhvc6LZzlXlyF6vaT8o0N6UgdN+7kLG0H2KjOv9odeLe0aMA
2grfSbPeFjymlY5YUK55gTh7a8fie8yN+NnJU2gjCL8hSyqOXYp+3VnOTYRfdNPbiAFVkQw3xMLZ
G8te9oy8QOZYO3tKwWIN6xvvLdU/RcOEvc3kNA+L1Asyd3p2a+tXVJRPA473aL64WOBMFri+y5EH
kb/0D0o4aq3zKd4LZPJrqMjy4iCC8EyY9KfZ7Miu5EOEUlsUauPkTbGSNQNkFpW/mT3XS2KAgrgw
fKs5gT6IUngrKdk3+smAr1yFaR9vtSXzTTOTwliUnrsG2LJIhIy+N7rXYBt1vBrTMtygz4UJZ9s2
mtS+0fKmjWUZHCA1rMI49IC7zgBYioLsqy77fjMljMoBsn7DQTufUAcXwdBeKLc2LndlBj2bdU64
HRw/Amp0UUqV2FuEiurLTkaezy12M8bGuHc7BAoNPqw9LUK1d0vrnrsaMTIaAx6mdxMiZUdrGhln
HYfJtog8ROxQlKskyb7Ivm9AJqxXo0v2NkDzMfTklzRB9dKI+Wcn++8OMw1WlLnYDhD4bChg1MGt
Sy5yWQwPqVs8h5X6SmQnKZvVgIiU6R22jG4XY+7xjsn4tp/acpNNjQOtz2twYsyTarzcJZeSLOom
QidTJJMtVdCxjntjhSbhPcxtVh56xTUqz4XaIQ1XfYe+dsyS25DZeKuiR79lDlYTQJqbQYxQDF1E
woTbqX0o7eiJ3KFbw3C+xTp5YLLExVEUnmUdttQHgN2NQAp6cRI5OB7OXu+4d9T3t7VtBJXKvi5Z
88aZ1AAytUzGCKfuTNZ+Tj0/Puoc/afMwmkvLTOiVremO1bkW6rTTTyr5y5e0JCoZ6t1bv2Fc4MN
ih40m0/tXB76SB3QbTzJ0j0jJuHP6YBhdQaXK6cuXWdT+oY4bY++0VrL0SnXVTzcpl0DP0DJsPV9
ExA1GQ+LtUjkBBNiN+KROxNsVRq1E/S8RfiViubbazdMUfzRTCFsijnF39in3Y50mHeU4Ntx9Ji4
hqjJN+M7w3bGLYKXdCVp61aFZb+wEF48xTLLzelJwFmFbgyD3KlHo1qe0RyHGyiNtdKM4MmFp9e8
6/XoO6+tWd6EPULomllvq1Dk8RZfGGveLX9d+L2gyaKFHxpxL4Z3ts5Scp77NPBl/DRG5jESahcL
vVbSeJEkmqaKSa6IEWxAscBdiu+1EW/Gxd7QN3OwZXh0+sp9iS+5HrnHhR0i1EG6z/813h3j2rHB
eRN1RV7fK+Heh/gS5t7cmtp85bGMQSqcr/4U7WK/2+PMWvexfUAByTlgzl8rEaI2HZiSPSxMQXfq
8KbVPh3NUu0qyL0j1DJlR4cQ2EUPckIq+wJJCT47PXRt8m1RDE0fMOmw8fN3U6M8GEwLbLLJX6sq
u4OAxgJqgUZGTYcLJ4+PbPOfrRh2k5guFzoiZS45LEAqWpcOQsccMeomlQoSvKGprglpVp0UAZHv
OH0qitx8ttoAUYGHbG4C9daFcZOmNXcno3pz27tDlM+0Jl99aQcEbi6V5I1pVNNdODpwMrHuNq7d
GYfYk0AMRO6jFtH9tix6DpzC8/9BIyP2SdijuWpQ6btzcRxGnnHnu/Vm8eUXo0kBhUNdHf0Z/jID
2j0UNXiMmK2FhFsTOq9ufilRjDbTEvLwzlgS9nsEptFZOcpoyraeLa8d465rgddEOvU3+CsexyKF
r/XhARF+vaaFrL61kFwHmPDy2IbiW0LmX9CTz7v26E1WsmimDQIU8VNXBnqkGg6CJtRstiDqX1Ir
23YUfH293Cw1XUeD/Ei684M1kdzj22vbYIGZS9usAPyeZ0NsPQROu3nsxBHQxTyXy+wcF0FFWg4A
SVLBmIAeWszgmZmThOJX1h3ReeKpcatDU8wPeQlv2IXUddaEjy0x9G0hrKNBo7RBVPirNTBs+lH0
rFv7H2kABWY9ziLtTvNWZpwmptG/xSIN1xKOPIjbhjSgOkkD5WHyjJ3uO9FGAL0JuGsX+tZOmCUs
+/QMJJ8Fs8tZATVEGTdBVdco37bADmsdL2NQZHm2bhWUE8aKCOluVB/90jrANc34K6Ip8Bapdj2k
1NbA4JCE4q5zkn/E4kF5ugvlmtka4CaI7Pw6Fu9xPV5gb6yvkU8IcZ1G7Saa8MviEQdW06DKETxl
YJsC3SfxVQ8MSwuk7nZZqe/nfFL3I84epjbaZuCAG60HBPk7H6PBc2Vr62iaqdpUOKuJKzfOJI8c
ZioaQ41yPU9Y11SDCt5twh019201JPYmU8tNZU0PJrjvUWXdVy8fDoYbH+LZvwioDj7S5CnMNypK
T3VlR2sTEotDzECl4KlnzsrH3LcfCft3jryTkoB365eWzte5btI18PrdJKzXArBkCx3zXkYLRWzB
vkZ8n1TVEx3WfeaJs+cD+Vcciatq1tuozahyAMtX8jJJw5/aN7xxvIMa8ZSXicAUNJOLudynWQVy
UidnWoqbntjgdWfLA5Kdd3ccwWOqX7CqiPIHrrMmaZ9iv69XRUWdLJjRg+CvX3WFczL18BNo/WIM
imyAF4Z6GzD3bj0xyZqfmlY7wkJulMOKzRQAA2HRyntzOyhp4RE9n3fGKtJoUiPDPKfm9FCSxbAy
ZXWe9XQ0sqGEkQaIF65/TGLKo9KAkBnDFFS7J3rfdH+KRL8xOURtZAg7hTVZzvZDkiM2G2W/F2yS
oF2MJ1mZdwx3e0aQ8jz5DAo1CUfPVX+8CCRXompOyyLP8zIHbZQcrTo7l1MpsD+5ew0GhMn9RqiL
yj8/itg6zhy+beSiE9DjyWwGoLSyQJsGlmTXxLuQOPaU9stPDJLPnV3h5CqnWx2qH53yX0hyo873
q9tImVXghuZNmkcgKu7FP3PbujJbz5d7q3DdKMgsGHRZQkZ52jlmi4GcsieYl0M9TZzHBqnElsSc
cW+kLtHblupeVebWd3WUYvNCV4XwLULsNrsxHZFTEHOO4NnuUKn36AFf4Tm6s1KpuFOhWb4bbaWJ
PqKcxq58+eqpFvmZuNDsXnL7/zCKpXkUI8WWMxXGz27QwzaqRzi+ggVmV6XaGEMIYdqXIMVdFt9o
C1+zaZRYqRWO9sPQOPrQoePeuonlFBDwrrFdhpSEVastyg0YdRnj+111t1N1sRpTr4BCJ48LlNtF
nx1th6a2AkyB021nunC2qY1nazHbHnt8Njt8xfwu5oRaxhbFqUprcfx/dekNnoodfYrgsn61JUKo
FQIEjtv0F4ag2zT0v/fK/Sx386O4j6tckczNmtz1CnGaC1+tTD/+OZp2FSSo/aCxvRWt4cufExo+
yOK4ngaYkPNeppq00hnfYVTqr+mIMfrPn/1Bmoh1yX35V/RD2wnhj9xop6SmykMKnORc7BA9rJh5
59CKfhJb8kFwhnV5jP/6otQSnheNcjjp8Kmcz014N6afBKB9MP3Mta4SRaZxyYQ3eZcUpu5kdN12
WFI02ZYMEsZlpklzBKddoajYWT6+pZgCO75Hn/bPn5/hRz/t8u//+mlEXCxtnTv+MS5eWvepNYFM
fv7dR1+WxL8+erKMvIN2yE4xJ3zLeD6//YGh4y9f/lWYSTgZnmtlRK9GuTzmbO8mxcI3PDTikziT
j1aX/O+fX2NXLcYoiU6u+GWpn27jBqSylMPzn5/OB1vQukoN0iJTZj81+WlpoOe1FkFu6r0ro62j
PDTfZukEf/dNV5uduDKycJI4Os3luwvQ1oNshB0aopzmuPu7ZMjroXNM6auEdclHbfBp9fkNSPfK
r4xPXvYHp8j1yLlm1vi1xt5H3zRtyazY2PZn814/CImSV3sbiaVTZbFDLm2mb620+OnSwCN7Q3i0
KM39jFQfCaX85Jd8sKrk1XZHaeahXF/6kxJvormz8XWU3StTKj552R89qav9DGApUJ+1ZGjay3IT
qxaMHP339z8vpY8+/fLv/9rSUY9IkSrVOxahv1H28OCn0yfpwx999NV+ngbET366+GQQemQz1Buj
dLNPHsoHh5y82spVY0MiE+px9ELaCHsgvF6GekPV+vzn5/LRF1xt5rYpF4/4OX2ytFmscHiitHQK
xpGk3v2fv+GDcCV5vYl9vGcYtYtTOM8xpWQYP+GWjX8ogLudCYjx6Keqva+W2rtZmMfX/916FZe/
519vHPFONyyKfDZvBiU1pXFbkQqH5rQZ1sX46bIVl9/xmxin/0X8/et7uqjtO8QF4XGSBiVUtrPC
8myYE7lwy9cI1a2w8le/SjYtlohPlsX/cuZ/96VXex8VRCkN+uqT707WbdKN9Us/OC3tOTqaFWNl
8mMIqbAPgf2eE9LLtnloINDFeh7kurJwGEiiuNU0bkrk33dOZhAOI3wsw5QL9dokPc8EnhnHN+wX
cpvVKQQv4D7QvdtPAlnzbDyjnl/OtS/aWw+RO8KoNjpREYMj9Fi+7amftjZuq1u5hPNTMVZZF/iU
vLsYZdTG1uOXfs7k06BHFOuOSQk5js3XxWsMPOGjBwo41SWlQyWc+IwqABjEGbON7rHET5PhHztw
9X8gDGyk2pYjzvUSIdW06Pgjw37zbBSlPuNBvjjaVEd/kRfyOXc3VdzZK6Q85qbozPngz2NyGK2K
mWA5Mo/KRSFJ3ki0X0SEh0KM9QFng7E3rCrtg8nV9cazSnW2ldUjt7YxirGDznYeYZpLWHXFitqc
51Egs97ZQF/byM7kjUf6xmdDEX+/bYnz/O/ijickFn2Lc3BhKtIAAo8NL3pcwHa3f961v7/klXt1
GiNRLWRrDgunff44w1t3QGD2S2aoH0rS9v/5Wz64U8TVz7Ask+p04E2SbwtMkAdW/suk3srEy5+/
4IOz+Xqq4GBGg9eQd3WEUPcOoE7zU0xQ/ycn/0d//tWloquEGQ/u5eQfvsw1SQvErwz1PzL7+ue/
/vdv2b2eKGgYdU2omlhOjtD3yzLtchxbq1mqh7/7/KvbxW9JqvEm/v7CK0gMWjYXfS8unb/79Kur
pasIYyNEgXTJ4gvTw1Zt8Rrbn3y2sD96NlfXCiJUM80lssCFSYiBKCx9Nw7z1kc7TwhPMSD88eXt
6DCGbMnn5Us2MCzK0Hm4bcfZeqkWu9gtVt/844/s4OwSfVGAEaw1onjCplS4S4ehPTPbDXCnjGb1
4FtVuMJV1x0rz4KeVmS4jO5UrEFx7MNAZ0qf3Cb+vsrG4bkmExwg2jAfELpI4EZT/bI5CG/NOi22
YrgI8RcRBn5VWbsmE9V6WebhVEpcve0lCc/qAWYiM64D24OEwxWU3riAp1Ab/ZQTMYWb25XauMjw
wh06eixKUZceQz51B58zEY6hnvtUENdXuj7R0TU+Oin9tU0w53d8UwtQZGrXO8K7wq8SnOmE8tl5
EWGe3zElGaEjgwluhWW2e0HGwXkBfsyR9zfWrkL48DQunPzINZFw45ZHlSOmLwBe9lcj89tbFcU5
A5wro9x78ZwFDKeDjC59YLS5cUjO0NWjm/eMO6ibfnn2bHspcZWawB2Mutmhtlse7Tlpj7IREhw2
lEd3zv/BmBWiEFaiJjnCKPYpus9X2YvqRpUMBYTQQU6MYpGoLC0InCsaLGUStVoXGunakL7G3Gv4
iGLM0d92qC0u+pMC0VOLs5PMFjhJ5AyOnWQbNM+g4MZEDoWVipqspBT/5AzuE8owXxsOy8cSuQao
S2KsrbN/6DXqs1n79anvYfH9ohKBoxNSrMrQPEeVR+CBATwjPDs+44HqLrLJZoV1gexnVyMvWmrg
V8bNf5aF+/v6S7lXhxSGpyxbiC08GdlLXZZBm71F8kma95l5K/TdnHw26+D3Z61yr+pggf3MDYkd
PM1kZa4Gk0zxKo7e/nyY/G908/+teJR7dVZVjYNo1iEt2IaS3JfGXCDVdknEam1nxupmqnOmp/Ix
zGO1QX5ebx2j6W9qRM/oRXDweC7qp8jtrB21RfhD25h6S1HjfMmKatoBIqdnGHBzj85WGEFrzMSZ
SLtrxd9ddtcjSCs/mouIKJOjQl4UugbRSDG6WvIB3L8aAE8+yX+rAsefZmdGBna0h5c0G1eaniEH
XNfhJz/hg9mU7vUc0lw5zcIy947CGZ+HTnw3Y2uP9PqHYbbVSkL6ruuhPnileNdsynXiJp+06R+s
LufqNoG/6u0QI+mJgAoJ74IxkqFVn9TTH1wm1xNQ0ckwcbGMvWNDHdJjiijh3olk+uSxffTxl3//
V4uAyaXHj8xNqPMvBVY/t7mVw2cf/uE7udrg82L0Y5wROlV5xV0SJXeihU1EdfXWjygchN2s0S9v
mr5CApIevCb8q1fiXg8qdTJECR2YPpG5/XQojTraT2BPnwSwi9+/cde82vHEhRZYmoR/DGUdnyw5
ZF/wosbPVXxBpOOYZk7ntQwKD28axhii+sI0P7QCg3CEfOcNWdOwqawk/LuZSebVEjSdfBmt4sKZ
ZAwhxaFTIdZh4Ponq+T3BzUt0H9XCdBvnIW6JA89HfsNwoFpM+aCC2JG31Q0wt6ZzjweO6NVx95s
uuaT7/19FauuZ1BKm4Nk7DzvqOQzkVZ9iUnAO5Zy/MvPvzqVqrmbbGNCUi3M9ovXouON45NsUtIY
x796M8q/aoedSGhvRAt2hHJde01Nz41+5mLB/fPt89EjuupTZlnAYS7KZcCUUZdBXTXDA2B3872G
gMSTgUTor04ieT0wqDMbakavsE++IOhrKT1mTsAqHQeUNJ/Vzpf1+n+vUpS5/11ojizqPp9JMej8
roZ+LReY5db8IqdLwFbIlB9zagnBylGSjyqMVr05X+DE2Hr8m8cpr7tXBvEkWmG1P3F1fxGj+0CB
2qx0ZtyTrfBJAP1ldf3uR16dualIJJLtRCCua9WWnP5h27V9vB6Q8aI6KDRGsMHcLBZjk/78q/7X
VP7uK68OYgL7o6rxG/ukXeUdusQpvkLwp3eeSLojUUzzi2jV2+y3yYkJv8AEIi382zKO2xssjaQH
E9i6n6dqWrWhJe///Ff9/u5hgNJ/X7aH1txIwVRODo7ZlugsD8bS+AyDviyZ3/1k+d9Pz/q+aBsB
LJlb7wYA04CqV2Kl0+q7RcDIn3/CBxCbdK8OXnxpZqatcDp5fvKErQQxOXVFjYlKSmfnSJvWLb8o
OX7G0pCfNPcfPbir43j0MMWFDSEgVqyqTVd791qhgwunXP/VgB95PZ2o02gYRgXGYlV3Y/XdkEf/
L9/L9XSipdSOu9TGdApHi1jnZAdhs5Z99b1TBMo6g/qrg1Gqq6NkZspfavXEw/bqu8eo9m7amTNt
3N8hIFJdHbzKlDPLl6xbxA7PxOGgde+eO0y/n6ysyy74zfq9Hk8UZb1teMtSnxil6qwJzSgO/uJg
HZJxRF+YTOe46633rO3GW0zW5k6lxXiKCsJsPNyd+9Qq5k+qqQ/Wm7o6PSo8EXmrRAbihkq+XYjO
SMkOJX/85c8/9veXmLweZISmaBpKDDunZhSIx/8/Z+ex3DjPLNAnYhUzyK2oLOeZ8djesCYSzGAO
T3+P/tV8vJZV5a0XohkANBrd5zRbKxEv1tyfDJ/s3sfXeD9mM93FfOCRLTRtJwQzkZrHooOBos/j
NS3m+wGSuVQY0Q/X4nLV5pMiATmQUYKAA3Bja01fRzAU4OLWIPg/vpFLb2Mx+o2p9UMa0OeTHg9B
59EHZb6ZnztfNpdGo8q0NeHFqX4aum4jejso2TeNQm4+9b8v1UVuYStHWNgyHFMGA6BSsi/pcGU9
uXDsbzqLIU8nIe2mVVOfZBS738TMV0vzRRxJEPI+x6d5Q205JE8knOB/4TT6axIQVDbRF7FBrtGf
N9Uvn7vTxfRg0B3ga6XUT1b9aML0McAvk5353I+fP41/dm0RIiW3KYlSzJkMT/PWc7LS5Z/8zxej
fUwzelO8Qj9FrTQ2VjT4t93oi6N0R2P98f9/YSwuBUW5GaVuOzjzKS3AtdEvWAPK/finL4wOZzHM
HX8qvSJkQZ450gPCcKg9Nua92H788//LTb0zLS83+y25SrAq7nDyw3j6bbQ0XgaYCprzxq4xOfyx
vdfZbvyUul+E9qvOz8Fr4tuQ5OhGOBFWRycbrRHS2YYhbODJTYCBQnG+JQWH+EKYubkpBEAefwZd
kZAGz8mug+q3DSqkIx3eWtUV0x6ALu2RiWnfosz1fsDkCF850wqfPDnCQQUAipmECvpIG/y91Y9s
DnSLmmvRcHBVtzN8rZFm6YCWMCpCPaMdnjNbantaXctHLW3qvUr6cK2RzzhOWqme/L6dgqpVX1Xu
RxtFu/CxFWX4DEC5PhBe0vfvDxprgy9vKqXra+IKbQ8cL/0tErPbujkevNb13b+zB3CDliBqy71S
qb1I1EQRokjuw7ksTyodrR+jyGy6CPJwPma4HaaVnYuGg7A+Lr58/C4vrDrOYiL1c1vzTfr6TzLr
tJXSgYfEqUW9ZJokQeTGTx9f5sLHvtRA1ROoFUc54wlwHmXXdTOusrx/+/jHL9zDUv5E3zQRU8eP
z5yvhdPXcx81RPZgGH99fIFL//1iTs2ATJQVEMnTkAiL0uq6uwE7Pl7ZCl1YN+3FLJmAetYNa6An
dNYpJ+6ifjPTs7iNKt89Reg91lac1l+9Ke/aVVxP4e/P3dViApWAZ41hlg4YPXZaWWVCgdbS5Er0
fOmZnf/+z/RsWYg9rWGsTtmZaKWJ5rGqxJVFzrz049Z/f9zVrUhlDUW3Fim0TZ0J4yGuu/nBlIZ8
dpVtv6WpR6eDL/MH2EiCLL7q73QvKfa17UOsrWixoxYEl48mNJNjWkI5Zxr1u9pQNbWjob2H9u7c
eX0yUBc3dWs7GU0ef4gL4+PHf2GSthYjr5kidtQOr312nnIHfE31PAOJ/vjHLwyJZdVUZVmdcFyG
dR7LNxZ6KgByTBgFXfiwLD53jfPW/p83TJrHgFI3E4P1EXR03abelu53uMHKB0Gta+rKzVwYIMtK
qnkwSleB7j0lZXyMmupYpgmzos95mWMZK81s9hQlvGndNXns+Q7eWd+WwrHJxcUFRrM7ZQ3tvGmX
6atBUXMmhDrGYC9WphUCSh/79cdP8sKnYC820LQN1TWg6I6YbYCP7LeU5XI2QCPCpxJwpr341mTH
mlSNiIHiio58p/NQONUhzVfIkK6Zxi/cxLIgFyi10r1R9ic/eXKmOXAxl/XXqs8uvJFlRW5UmmVZ
n/tKpUmNB11rkXNndhs6kld9+ytuPrcaLutxaRIf7BoG1ul8vDrn9kqnCSen/rPiFPFT73pZlivo
j8ugYHtH+9zYV99oiB+GK+vUhVFvnV/NPyPSTNwo7k0AqnxCp0TuPEg/aI+xVdnFFHzu/1/M63ls
eZGtmdRdg9ovSjjabou+RHwurWMtZvaKFqLcjyfjlALYdmlYIriP7W+f+9/N/z6fBM5uSc+JcaqV
f0e705kH4jyjmrh22HPpBSwGcgvwFXOcYWPv87rd5HdfrYQG6VxArDX90b0ynC+cKdH/8t8boWst
obHSqE5IEcTbDHDCXxGVizvIIvD2EXIV32YJ3R0B0hnb6CBL81MaLcZPrl7m4lMTAIeowSKDBfmX
/v8I9vzPFMbaxy/qwnP837r/z4ds0aYbz+cXVeXVD7Zcxq0zTBwZjxxlRiN8hM9dZvGxGboBLHck
HZLVWbqhjYgOsurYU7ECKM+8lh+9MDEui0Q5GtI0L3JQF1IyJ8G8ccC88um1+/gmLv384psr4raI
dDqWjw0QktQ0jZUIC3+d06v5yce0WD06KMSO23jiaDTDyo6/WJjveut2+NzBHdag/37NcKPqPvVo
FeBRbSMPzJKv79ouuzKlXAgflhWgkBGAIOfMuKWEmyjadKKdOIzR0WqWth90akKjjMoq4K2/8Yxe
Ky2/8F6MxaZB00ajLc+l5Wkxfyfy+mLP5b3hd18+fu0XhsiyNg9BTNFhkqAC0N9g81tZJviFXL0O
SXItiLx0B+e//zMK6b5CNEBn3Ym6gmld1bQy0k0eBTotj1cin0t3sVhNyiJ3izlJvKMmrZfEq6rA
8METGZXYG0r9/fhRXTqgWBbquS7VQh7w7KPsabXlxHYHZKCM4bEGGqRCDcbllaFy/r/fiRyNxQqj
csyr0qnIQSfdfQnLwZvF48d3celRLcb5IKcEYH1zbkqCz4tey0veLBiqZwra566wGOfKjlzXG0gV
ZeWrQZVF7YyQZW/j5HNH2eayxGaY+tJWuZxOnrCz1YCpdFXUXblqpR7QWXWtfevCS1jW2RjpmDkR
EKOjiAmnwX6Bi7Wjp48f0oVBsSyxKXukj15Hscjs3+sAEjIdjdVkX1nZL/36+eX/M+RCdlFlNIze
scVMaQCYo2cu9a9NSRc+IX0xoE09HkFdMtp0Ww+fXC+ajxV6nJu2qfS9lwzhlQ/pPMW9Mwr084v5
5y5UCLhURRUlC6qHbFH8yb6XEIWLsdrFEozH597EYvXWZ6r4Z1tY2E5FhPQXrFDdZ9O2T+ZPrq3L
Gpckh7xjWjI8ljybntZJmc5AaKIrS/eFXc2yYoUUaW+m88RzAm01iBuR2DCZ7qL2Nusp15JXTr4v
jYfFuAZbPBulz2XGKNzRZXGXl/brx+/g/TcNUfC/b9qL0rAsPTolw15PHuO5xRxQp/GT3TPPOgN0
YsHB2fPHF3t/ITf8RcIh1b2ehhgq9KRKnqRTAJ/1bkI1v+AnQowTc+jXQ8Voy/bKlHvp7hZL+ITr
ACSEQ+TAMY0Jo3qFNwx/VhXwPXwbK1AJH9/Z+2/I8BfDfg79WNa4B08A2+mWFc3fcnC+f+63F4N+
osGh7SeOsQerAVZmGT8pir+S5Ht/ujL8xUCvwepJy5bzWS736sj+5ySH7/kUX0mRXagxM/zFEJ/F
BM6vQCMZ0bjM3t9p7zKr6H8Wrd7eOV4Z3Xgdil0b5vsNNuzoWEi+O0DZ0w2cMvqCEyTxIIDs/cfP
8v0By8Hrfz93zdSlRPibk0ep8BNpmffojKX61XQgPvHFlfdQZM1oTV3xNRP9u48YLt9i2Re9F89+
CWXbmL5UFPvM2QGH8se3c+m3FxPDEOUJbX1TeBDjF18/o3h/x8bPj3/73bHjcCj+30cVdSpOtTbS
DrX5N0LcZ2c/a2yvOaXdQpibjy9y4QaWoX1hF6UAvQmBt3lBHb3K0+YmG8WVEPvdUcktLIa/n1XU
oNupdqCsH9Sls6UD68q8eekfXwz4VtfLM9gafi48Vg9+H2dP5mOfIZX9+Mm8+6Xyv58v/M8SnBrx
HKe2wM9S3zQK0URRASGqoRaNgZ1r61rlV6506UUv5gBMhj120TA8SB0retKtouFsmaBKUVHmmsRX
1spLL2MxFUyzG1vKBBSjwLJNuTyRzD98/KzeDYt4VuZ/n1U8tHMcmqZ38ATCscRMviYU/6xZ5w+o
E65c5NIbX4zjJLQ8VQHmOITxuEpT8MnCAyh2LS136fEshnKMjESXrhnSKWc+5fCVHJRtHz+eC//5
MmoX6eiSfPUQLETuGxgLaFITopG6VMmVT+jCP78M2G3QL0kVZ9GRbk0TwFRi3856Vl9ZpC683mXE
bnS5VVFlGB5sunFAaq06+6HM6ELRjSvv9tIVlqM5y4k+CanhmOqBWf/wU7iW5h0f0sdv4MJgXsbt
wLYdp1B2iA4xuZNW/SvN2nt6qm4h5u3McPiewq36+FKXbuX8iv6ZN5wIRfJkO95Bje7R1KYd0JOn
fvQfnUbffnyJS9/TYiTbKCl037DCQw6hldh0NXNS5PFePv75Sx/TYjQrv/Jmm/LNowdYY9O6YUxF
XfmpijrHXYbsI1S1zCY3dSz0iG6rUraQYFz39+SNxk3imNeOT99/D46z+KQoYx66rA4ZElpF53eK
k/E7aQxnZzdGcWP0hRw2Hz+v968ExfK/bzzP8RJZvQJtUx2q6kQ/bgJxJnSuHM7/74j//20GHWe5
RYDT4rmOV0fHl5f7g7a5v2V3sLN3J7i3ASTJgBETlKtTGPx2VqgdVnaAcjwgLbOOV+OKhM26WRtH
UGHP5UHsqpupXKmVCr5o627VrX5//BDeTxHxX56H3j/fvfI0S6cZMoammPpHaPENBz8RSkGUg/0x
1HWHLNuUGNQwOckZxljV9UrMifupKYQf/e/10a1Jt4l5Slly4xU/XePhfNwspmsHaO+v0s5yh0EH
QTWQ4IyOAG33g4LYZHbpw4RV0+nCWwqFxysTyKULnUf9Pw/SH8DCDqaWwD4WOpxUq54ORljglLJi
zzwqz4zhqA/i+8cv7v3R7niLyaSin8pzge0fy254KP0zXp8GiU/99nJ3o0WN6tK6j46DEz3puXbm
B1/ZWb4/ozvLjU3oEjQliYiPYaMBCNRdUMFnomAedVuaJcUGIGqAvehav/j7c66z3Lgo0nl+XPN5
dz72pvjVkOaRotkrU8j7+zRGzyK46Vp/MOXMz8+et8EBA8RA/MHyGgdVYU+coIqtACGwqhDQ1pA5
AU7mP0bb+l3U0P/zsH753BtbzGWFWaVIY+34WKWCCn/6Miztyj1e+K49/7/f9WjEEy6XKuZj6JEC
geAA3eIgM7JnZ60l/v7jO7jworzFPAQvIK8yM4s5a9GP3Tg86nHzhyL0Kz//fnmo43jn2/tneCpc
ZCZmUj682sQV90aTNkDVLkggqYZW+pa3X00NzDgWhhYMI0Dnk5t9CpfCxReLGgZKr5OVxjMETKma
VzNzDml0Ddx0aSo4P9J/bk0ANG5Sx4iPdTH9Map6rdnxz4/fyvtrpOOdL/nPT096hgBxStJja8Hq
0JyUduJMM+9lA53enzGMf3wdw/rfpuOd5dJbhC/CAHOLY8E6stD4r34zTk/6MMRPmTm4M3qZNP8l
oBrXwPZseBdeVgNz88u+DhJbV4iZCpRZe7tuq29lW5CuAng5r61Rzo9ZBPFiJQHJI1420wMFSOoG
RJgBJpLQAjww/bdf4rpxNZo3Rf4rN1PAy5nIYLVHLpqasqd3PTHnn3mr8nsAz6wjjREXWxtoZRO0
/nx2zIRyWFNwMjbYvqzn1lLJJi/M6NtgRf1a2n21NZ1E31YNFoKikO2uaTGCC8+kfj9Ddwxfs97O
tenBxkLnxdJcrCdHG/qVJcL4Bg7pDFhlwomDKaMJ6qm2AtUNJgplp/86qzwHghmh8j57h73Qc44x
RJBftVT5TVTP+hvYa/fYwRR4rJIuo2rUjU7+KEbgKX5u4MTozB9eDFV0xrAT1AhYN4XKByMQVVlt
yAe7AFn9Jrw30wJIsAUt3VplML9va7rbHlxX8IFU7eD/AQlkUnul/S0rrTqr1Kg6tT1Cl7bDiymp
h5/VGXNdgdZBviDc76GXWL84ch0RWJjZ+AA3tP9TspOnO9WfDrVVUTEuR7R+bSTrHSfW8mDbjsSd
EQ3rSS8BvCL8Am474CV7DIWXBqYGfjgeyYuigVZvtlMW29CIxMs4oFFZCz1J16Iq6NYPm/Sn70ko
t0lkE5JTeGhZayMFiZi2jr7RXTo6GQR5haJL5Y+mW/SBauEtu0NaNIGC4s8fJ8Uir2MnWk3h3H3T
6qH7VhKyrmtryg58pg1VHUZpVau8NeYNlXzTY1sk+YNtS/k7hmB20EsfEYgZloiLcQkYa7uNJbJq
PuqXeEqGIEJwmQZaYbj3RhaOB5bN5uhpaXbnDGXrrmRX8MUIGfPS85gTPgs4NNSXAcxIkLVl96MB
3gS9OIF5YLiNwao0Nck95y/x1ymq0jV5GfD4HrxSHIodmcjAG6ip8M3MxsNQD7ehLx25wmZry02n
hVieEXYOE/q63CKhAyh+1TWp2OMH6r7OaTb+BOU7b/A41H/qQcd8gtwKtaVfOhH1v6W1ah0rQzRt
RGDBC70PAcWKECxuOZzk7CRfc98TN1Ga1Q94C1yUN3lRo2XPpfrRKnFeS9O2+0uBqh7DMBD61kld
+0gxg7Px6XCGKzBHhxTD2lsM2WWfFMZr0hTFfdvn/R7IkIOUQLMfarAa9/Wk6XurHq3N2DbWQTVZ
uZWMq3XRJuPaTi1n31OXhQ2iMe/jXOqHVEMVZOat3GVGP617t3Dvxt7Z9YOG8jXMC+cu1vv6t5cW
w3o0nPCLsvXpBF433Jj0+ez4P6kcpwERamwe3+YmJc80WWJRxHTrt8hHrfrod3Z5NMpW61d257e7
EKX3KXRFIREdj72/tnrK9bGOq02vQw9WUbbKwiTderEYth7O2XU4tbYIVGhOlN23SsNnj0TZi4Fv
xnH3pwTTuo9M9ZcKXGsTTU0+7ENsCBvNM61DdeaODqJw0hX7MO9RUk4HAEOz/1bhmO60WY6Hqjar
Lpga0d4MXaT++BgPn73JwlwqE9LHQmFXdqpkQ+RUrf1sSo9ZSWNsoQ/GbaEQnkHx1wNFCpr+TtuF
D4gOfqux/dw7nNI+WfakQ9S19L2d5JBCWtXmL8gdSVuFnbZVtNtu9EjaggJ731nDKKMnuwdk71nn
dKll2qc4b7RNp5zIXOGGypMtFhxSOhPT/yuEXP2bP47pLSpOuRu9PqQTNC2QFXbmcaCR8k5NnCjN
FTF+h+5z7XUTBMBIVxsagdI7pRVVUDXC3vCG4xflJTpV/miMML1VN7MTuRRWJqMbtB7qURBg7hqM
dHZDA0EMPFVn7tFDw3rsTR9sbiqrneZKsY3xGB60Fgh+Z1ADOkVW+YNr0p6qaDe4LZhR33z8ro8c
+go+G1DGm9qokq921uCRd2XZBF1SnZkrFcTXxKgOEhMpxg49hY+I54vOK/856u38qWLaeNTgzO80
fnwr3FG7pdU4OsHz0qBaS7S3mRDt915SwhCMMYB8zE/Nr0mYGgSGxPve5xFGqi6JvgOdhZfl6Dis
IkgxSM3Ck5GKkvqTPtmP+tx/83EpcvYn3WOhldWf0FLxHYKW+JVEKsbrfjBZRiNjNxHkHLJBWqtw
MPqNzXnLvvE9CuUqbexu5ZDkO0/TnTerSrD2YZweEVUqPbzFMdu9EYCpnYflGqRNFIo/SSzqfWxh
WsozI7kb0wLovFJu+WiMrX9XozBaGaqMnnUPCfke+7r3NELFPoHHdd46u5+fhzxlCo3HKsil6z+b
se3M9J3IYVjHlWAraGbJi6DbYhM6ctia1qhv/CJvNmkfm7TSa86hQ+2xQ6MHAVcbbX3ru+m8Hjzz
d9Kjcq/z80GC51dHlL/ar7BmqRvENEOnb+IUh0uXb0UUY9ZCFLmWWomeTyqmfAXza5gz88uslRaK
srE9pmWkgPcW8rudgZ/L9bw9YOdN1hN9U1tHmPXOpvQs8ACgb5MymTc0ajb388iz9AZ8YEVdlre0
YIzdVjZO+hA7ENk85mjw+NI6dTS5I4joZw0hd094UGHUmVd93INgk6GB0aZsNkNMJQdvlxx52BnN
qYzPayyRxHTPGSCzo4X27hySPI2R167DzqfQeaxpPfQat3ywQfqsCytvN6lMk7+4m2m7M2R9MiOL
h1K76pa6dyuYW8PAqevl8V07Jz7tEe7QmL9yiGk7L1FoEBqF11dW7j1alY5H5zX7uq2R9k12xgQT
9XtKgJCE1aKHBB+lzX2uU3q/Mgfb32gNbgYQ6t1L5bTnecFJkSGTR0HhpWfRjdRdsSXkSJ5EL3ME
PGNd2ls2Zw2s5xhsGd2oqzlk7clHyylXpSPHE74G5PK9p9ph3TqDesFFDUs+ZPqSuExL66GZiDMd
p2aKnYeWZTOuyvl32FXRHYapgRovhRxqsBPW1sZLxk2WxfEdZ6wpbLjQyHcEWXUO8989Kwq1afBP
yqbtumO/mnGo20qYVVmTevtMFVEZoGQy83We9ta4DWOyAVvIXwQ3c9nJCD9KbkIXApxnjX18F1Wu
/yPG0fCbzFqJiFTT1rlpdY9kiKmyOKdcyllXeFes6aw3NeJbC/H1ZhZJf7aLGLw/Y8Z4o7kggGI+
GzvQmfdfMCh5X4A0+MAfsvprlLQl6nWHOt90EvGaiLJ64J8Wp45jq2JNqCye4SrO5UYVffxyPuNA
1Yjtc+Onqj1Mop7vvWxWf+xOL0gxGsr403a9ezeFfXm+/04D1JAQpNeJbVTQsxuHlVT6HZ5fNA7O
pMtj1WsWrppC3/m6LE4CyPhaMiGuIWPLI9EwO2U/MtApoby5d5HElogjBiKjxh7GnJ+brT8qb9Ob
LE6/+lYEJiQyjHuNw2rGg6ccPvjO/hZJGPwn3eh7YsCss9eAjPP70bMQitVsJqRtmPVKTSLZxDVS
sLYG3Ft0R+px9X3Vav6LlkcKgyim4UdsxuIlq7Cc6YawdlSNnKERRfwkoLCcoFaPrw67ppJ8TK6v
KzseX12SysUqHqf5N7HR2K909gNvNva611FLEGFZrMNotSzrRsdC9pQ3+AKlY5hPgx1jCs+dpFqn
bjjxH0miZxBmLlbkVLulHTe5s3oQMKoe95aDmNZqyjvN0Lw730+bndbZnPsy5qyns29szTFP+1RR
KID6tZ+/8zHYm4hxsrWQ3O7nrpqObLTcNVF1EXiqbrYKseamYc92041NuLbHSTwPfTc9ZF6qo9Cy
+0OGZWBdd3RZa0VaBuw2zaMm4uiuNHMstLATAsBsEzy0c5tQSplNPuuWYsOENzRiqv9WD1l0l+Zz
/pRGNJWao01ViB91G6Zfua0K8rYzxyTPscppuBFJeErdzn+p6zTCFuX6a+KL6oiOt360sn7Ylb0b
HhO/tNeUUnZBVkEKk80cvQqpNV8qevswGIJS3rczG+NGGePORxf1E3ss3YG6b7Yi8Jqy/kqz3ACf
xuzviYdcfwUwoDNW9tS0gT6wGc1cfDj9VGsegghBfDvK1KUlV2FCxNWZ3xdJZtxoCic7KbncuPeG
c8TI+Hl2RmlvtWpofrWFFf3EysB+oEO3+6y8ODrqWkJjjyWBUm74KOTNCIbpPh5pQ6LEOST2hDOe
b8I+9oDF/2+Ha/SV3OUNX0Hs9+O01hFEBohlAWkZVvcziVT57HZ4mYDAdIRzhYGGlwiskBoEU2v4
nZ+RrXZeZMkOz9FcEdqU1jPf3/w8Cgc7i+XXYxhwan4uhvW6MKi0FqZdryHgLiSGL98BFME97kDc
hCglUMCv+n4uqeYS06EqIij8kDG0m2ZS03rySpyYUai+5woRqYlbhcDE1pGpFxUkAJan8gfWaIPi
HNTJkPvUCeSIs0lYZppV69K2ldmz8UAhnRV051RhZxYaZ4xxfz8mcT0GtVWUG1bV+UdYdlD22sTe
67Fn3+uG4f1omD05fum6u2zoW6BDSO+2vqylu6qnmfjCy6EerTGF9CS9o8Qg7KPwO0g7of2ks24s
t4MWywN5C9ZlM545l8VbgLS888f5zc08pNK9UfccBTRzGvRkXDCbuNQirUy3vMPHIQIYltmhjyoH
tIZKj4Ml9V1fJvlepfb0g1Mib8WGLTepv0GkatPrufV6hGkY5KZf1mihEaSORJyi2sCkO6YR1lqv
2tad4YNnT5stxfzTSzgSBjFPZg1WkMq8yVo+rNggTY2/vHP3aAFdlsikae4JW8tActaNgSvhuUqR
PhRgp9EhNhKLqdWE1g/JVxoQ15ZBO3C6mNiiQp3J+dkq0VP4d2HW7400znAZmd2TNVUjGtA0/FrN
YEuCwQZWoWOyouun3Im8SbbWIIy18E1rZ/oW9ERdy5sDAJWe5SlN7S9mUhl8zX28LcKofjAL0Bd6
nMXPiQNThybZZF9GUffs2x0iaMEsXU6koFCwi00/DNMRZ2pGZQH4vzUbxPgmArO4ZdNdIcpuHbrp
W/XXFyYNHf1Z3ZV2IQ1iRsM+g9q3lBxBj2lDqcm6tZHpPI6qB8/bMSviPpuqV4eerkdznJHdZa3M
gzrus1uVdSCJY9PfdGzcDz6L4/FcdH+o4yZdx94ZEMB+atv5fvmzg3RUolFKxNcqdCyIOYP9TSQC
kYzhMIfCgQ1kTsluYXfzHzssei3QVV7fgMmK9oRXJoxMLd0zukccsE1/oh23+y7T2P1SSCsnRkos
seZAW197dB6f4naUiK6EG3B2K7441VQeyE95393Jqe7cNIqORlfHj5S3lG9aNBjfZ0e4+xGj7x9S
cd5a1baGsdcz521XnCNgqcuN1Tl9xa55ip5FjQhdaUn+TaZm/rUebPVzFuZ4EP2Y7udYcr6a2M6p
m4XxBIPLWVOWVx9AtuV7PUGt1XelcWM5jn1Hk5vEJNrJeyOqaNzPRyYtv8ruvGEkbiizKHtjSId3
Eznqde7qSEoqt2ZD7iP6y61ZMH6yZhtGUm1SH4ObYNuz7RVRY+aUf1yVhXQM1ZRQFqO1s1NhrzMz
rl5h+2VbJB/N39Rh3a2wRG7TIYnZtnvdMUmm7N5Kamrcu7j7iTO8e8xq4Z1wSE57qYcEY/Nkkz1x
fACvjBf9yQfNem9l5LJrYxJ0jvi13GaRJp4p18r3k5jcJzrUnSAfcltBs2zRbOXjjGBMJtgeSjZX
f2NZ5E8aCX/ILBCZOTpTz2LU4z1JSjMYcnZ3KRm4bdi3zS6v6BRe6b7tHO24Tg12oCo82VnZHyZ2
qvRt93N1C1c72YnKjfemk/LgRs//Uoy5WmOxw2ld5ez9siIsyPW27sZNHP3b3NtAFE2aSEjC5pb3
YBlpca+XyjjlNCZjCrKGgL0eXitey9YylL9XYy2PTuawYTUm3jH9ksXBjcf+dgqFS8wzRj3+Fk1H
AYsxKlcVYkVJtFNXXn7oBx15mWvpr+WEG9OJKabLsij/XZVCV6sW89w3r3K9TUEqZ902bfFQTHP0
QBpKT3eZzmG12bQalSJuCIGlUihrxq4rVok5zGtA8sZ6kIn4jkdL3Rpjou2o8Wnxn46RvTIiDJ9w
VuV0A4TANVfkQbLN5Hn6Tq/ifqf6gcW3gqAdqDHGCOCxezN7r3mz3KT4PoyExWNlRm9hLruv8eBH
5OI0dYtp4Ty9R+EG44pxCzeg+8LqJtnri+wwkIy5EWyR4VmWFRR1AAUFgVlh7lua0g7DEI3b2iTx
7Vt+uHU8gz3gmNY/9T4j+OlatGpFHp+0IfWfQqHkF7dvIw9zdtqhDsHWfmfVqtq1PiUIKHf6KrBd
o3wdbVGAX2Fcl22V33hGQZEkeQiclaP8qrVmcq802z84Qou3tNP2mzx2SHwXacErKQosgNhGq8aT
d1mmjJ3yUWvWpHGfcS7qgZeb3fcc9trToGGsRN7TowtFe/PEztfbk61pbpqC+Ep00vqWOPP0SJ66
WxUmKZw5TMNb9nLxzvT6eZvVdrer09D8ibl73nVdTdp18tRhbOpwzY4reUpQaeGqIiy1oJCvWby1
52Qwx4c4xh058r7lzvJyN9v6YPPW1OmXhKyKjd6tAwXumNRG7IJUL8VPlPFdFjht577muhD6g53z
gIPCLMJnYyjwOZV2+kIOZqLmsmAfsstYAF2oPK3z4kyWqxjIvW8HRur1L0aYul8R+9R6AP03+UnO
0fnB64u+gewHVAmAV9wDt+3OPAn7W2LYNscBSlrPuj32J1XVg0RjpD+HM+CxVLkrFx/VM3UZXrlv
kl6e0kFHu5AW2hako3lAE5//pTHZPRWpncVrM8b53UBMjlaMY2vvpzgVS88Zv5QjVQV8Str3vtPz
b0DiBc5X17UePTcd9u40pr8jvc/plJi9mZi1MdndcJSebTCfxw/gMbtXuzTTfRoPxl8HH1ngwA7Y
fnzkdelobXF03INzQsNaJEfdc+6tid6+NsQhzMgVq9EarzUaXTz4XBwNk2PR27HQSCMNVnccCScp
FTCz+7osRo6ijHab5V62CcF1IMbCrJ4kpUZQKNV+Yh1ER5pfO+P9HxjtnTM+sThLnlABcMQX5cek
170vWl3xKeuu3PZT4hDoxC0E4lBze7SiVfWodVP7rOyxvo2mHrGWJY07Ci7FLuED25bKL7dTOlsI
w/Mk6IvG4Qij1U5MMhwMsqNjAbYnNrC69ZpmbnaTx7ozIhYzsv3/cXYmS5Ly2BJ+IpkBQgxbIOac
58wNVjkh5lFC6Onb419VU0mEWa5uW3XfIAFNnOP++dQmHTIZ49raZODB4owOqVm1qvGFAeFR0g/4
yuixXCIVwHrD16CJsYnzz02S9R4u+gCAzWDv3SwZ800L8GsYc7T7czRfgeIBKC9jWb+dEk6eU5HW
Gz3l5RaWcwJCvw08i079vZqy6kIp7u6dPi6egeLvHoQJLguiZaqA5RK9gMwysMMU44WoTP86YQQ9
lClO1rlDjNWADtq2nWh26xCJb31Y1kJCRh4V2EVBFNbkd8qWOfsRpR4UlVMO6ZeNkaGRGxHFJAYZ
yrTHVYFU02hqyurMtDgOhZ+GyKxPP5E+RuhcVuwp7REKgahsNwKi27tGMQ6VP6QjpJFEHdoI6tit
Hwoo3u5OT8ilDvQc/yhaA0UTzyr2CaObBpntCIeSxy7ouhyfqwpxxhlB99k44Js59Ozy03TUGTXP
gvrBnbXwexC9k5ipbG8PlrztpfsKlw/SMGpqn3muS1eYdfJHZiKOwUbhipQ021Irw9kN+2GyMuIs
rn8nHJpDHQdExlOCijMMrVYbOS4wQmjT6sfTL2hB5zBHbWPOsomlTr0XmiPmcGydO8C8xRnPxdID
mq3HjdOhSyTQI0Joc5BzN8SHYYoUzdN/+88QTsbc2TLcIdOwNuRQ7xFcWL6X6JJcsVKVX6XXes9I
s6Y7zpABikxf71pwL4azZGqjNLOmdWb23d00VgWCR6neuYQ3Z1x3C5NtTnoUrmVY3EUB3+r15eS7
37lLHsY0/2LaX+P5Pqoea9sIO8Pm9GNYeMj/8B91P5kuljp0iSwQOelgIYV2NEDoll30u0vMFpAE
CDjEO2MBQTQy0qJH8m3z/I36xRlV9X9G4x9WqDn7UTs2ij4JR/40TZwvD936i8730MfLOmmhqA9d
CmzDKcqn2D19w/XDFLSWFUkrjURcm6UATaVoilE9iTuf93InIfA/Q6deesDHf/9LsENd301Ii7xG
pCrCaFoFdv3Kq/ffPdrZGoJaWFHgFFHsUb9FpIyTqz8CoQiXue/r1elLLMzxOQwSwlMlykk6OxQV
rtEQOdRte/O7n7b+/9GMxGq8psEMbFG1nuhN3Z2xGS5paOcASOHynCdFX+3L1DTWNatGkO5r9MpZ
h/h5gZpJIMapDbTCkasvenufu4X5q4Ud59f/v60MgbkoT1iI7OPTqh/RRkPeEapA7pnd/yjA+3e4
23MUadXmfq56QGA7iXAPFPXsqpAv8QjaSlv3VYS8bnQFpiIvzyxKx4n6zwUdb74Ng9taFWbXdgdR
JAH38N2L3Iu2ZxsfOA9HnxnLP94WrjKbKNkARYnsiu5AJ/u7HhAl5Jrqxvehp6lxAO+VFQzp2bi9
H6clrjabOSIHP8utcvNQN84b6gGXCFocI24hIer04F56aDM5sOE2qY8od5DadBzVw3WR85VBswhH
N6D28jN75NJVZlNI58rDg6PGwTOu3biLuIlFnF9p9tojWeT0nSy9mNk+zGOjxI8x4yAwqQKWEeyC
Azuw1vxDs7QJWnS5w6awb09f7scFB29mti8jPqwunNHvDrWZXdTC2/JO7H710/PdNemrRvACoLO8
1quRx6Gpzh20jpP7hzky30etFNIOTbV5qOpLqD2jAh8oRvk1ie/Tf/rCeHVmm2iFuiRNK6BbjjKl
xBP3ZWl9onJ0Zg9d+vnZmiUh0BPcB0sJx90QsTv3Q843Ik3OLMgL73S+ZIERkUEPKIbDELevuWvd
FS30oKefzMLwnOOQ0dOP8dnqtYdO43NLI7HZe0FgQFD16GfR764/Yx9ZekSzCe3YDi/Hth8OoPg9
VLljBnGmnhNU64LTN7L0kGZzmdm9IfL2iNUQ5TX1y03TsD+/++nZFJai67VCR+cQ99ajirMLX7Az
q8PSY5lNVyObKOkYMFlZawS5jR7H+F5J78wzWZhWcwByg95Jg37TcEjRvjADWWZiizR5eSjK2thy
Ny3PLA0Lo2iOQjZ4hs5FPhloctjbzqlDrXBWSyvAeTJoDsBEVF2g0mzzqxcyZyP3xDUQKwXeE0+r
qIQqatLnwC9LdzKbys3UVZjKFXY20uytAQu0IMOTp4y1R502HGt8qQ9uc2ZW/FzNcjx2HBd/nW97
knl9D5HXQaGHjrI3JJEQI1rOH6cZBNIaldxImJaiop2mzyLlxioZkE9ulDJbA5fKVkhk10+/e6qz
TV0Opjc1EJwfxim+gkjkwUX7/3c/PZv9+CAwhNdhgUSzQAYxOrGwRQnjzDa+MPXZbOoXiV12UjbD
QbbXTD5107k8koXZ+Q8f2aepMCB9ORhGenCkAbnQeNV23ur0U1kaa7PJ77rJZGgNOlqfoQ7sB7pv
AiPP17xUkQnoclWceUAL68A/1F5p2tJBa+FQsuTWQFMOAnwo2AvT+/D8c0vZ0kWOd/nXUDZzyy/Q
2BwOYEV7aED1ck1ghItYMYqw7JFZevqpLV1ntpfTcUrtTrUYpoq8QUYyZfBfW+3Os95/d4Hjhf+6
EUk67LMC220P+UNoc9t/EYBdH3jfFCuUn8+Fiy7dyGzu1w5S1f0W8w2JBwKNbkgRQh77bkRyFYMt
bZ1jyS8cc+3ZxGaFm6nWxDA+FoJLj+0a/7nlEAc4H9jm16ef2sIktGdTPJcOtUmNDV5WFrhWvvlK
NL6qT//4wkS0ZzOc24USg+ohynQN9HK6P7maXkqjvv/dz883eAONSjx565DE7bdpHUWwk7gmFVTl
py/ws7HO8ebgVqTaIweyL+jBtorygrQpXXWJaKMawTWoOUu1RTrisEUdRu3q3hhvuF+6UQeN1RsT
pH3x0J3e+75Pf/e25pDXoq/x3UMmCoJX8jBUtYW+CH08fbML43rOeO100rFslPQwqeyrj/tVnNsv
rRw/XPQYfneJ2RrgSzRN0cWiB3Txvs0sCQW+RXvbeOXZ79hX2Nz/fxUQKdHKNBoGoPpbXbqhkMmG
Vx+mz9c1PbPSLAzrOefVz82+1aW0kKR6baFaChlu0NhnFv2FWU9nsz5zbLSqnQHUPyO+lTZsYxV5
r3xnN7VN2EP8emZsL0z8OemV1INn1Cymh8RpoOOVDeK7iJC/m5p0NvMHdHdlJhyQWBsZJhwWg+P/
Tdvo9EBaegOzme/5NocqE6BXP4Gbq8tL/wLZtcmKkVT9br+a88HRcYPapIxtNHh7pF5fuQCTG/6W
12fSKBfe8xwR7lPP9oq0LA/aS8k6SRpYCaD6unQhldjCLxiva9eDevdXD8ya7fJdL9sYhRn7QGwo
JJMvKH0SGAtO//jCUPoHEN6pQU8m7w8uy6sQgHf/ECNc5cxHysK6NIftep6yEk9jlW9HrgJ087+G
jL80Pfs8BnCfvoOlaxzH2d9nh7hD8ijFp+JQ8K2dw3shXSt0BIyNManXv7vIbGb3k0Emz++mw8ic
Oz8ZbqEZuHM0TOGw5Jy+xNKgmu3m1kBi5F+XqPU0N8aET9NsY/pGkMovEZ6+wsLMm9N0PdsR/TGN
4WCyId0JAalRoB3feumpOBfFtHSN2exOEfRrGtRoDw1y+ALlQhqEPKPntiz6MxvR0hVmR3gMKVK7
kNKACawj6IN3EDuvW9Pdnn5IPza0AII+/vtfw6kaWdYlOQUcduhASI+Rxlol0Biy5DI3jVeGJ4iW
THYrIPM4814WPkrmKC4I83H+Fcgx1r3T3YIiozZI+TD5Tnju8IYMbn0DOSM+IdB98L5O3+bSNWfb
OesLQDJsJClNwowv08H34B/z2pdUJVkNMWhbAkYAIEQYq945V2JeeHVz8K72ehOroyUPKH8FfYsP
Fefg2OLMHF2YQHNuF9F6AJY4RullyKDrrvRGxTroeuh6qFvf6qQ+s80v3cZsMXDcpII1QMZ7iOAu
oED/knkJAws/V5pdupHZSpBUPlMudQnMKvV9QvgnqSSEa0/wV25HAXb/6SGwdBuzfd6VZdWPCkxI
6W6b+DZX9/ocOHFhTTZnqwDvjBQfP5rskQI5+RcSx/siva2K99N/+dLPz5YAaF+BV8qneF/gLzcu
SpKH8L1YcC6f/v2FTXGO7XJauxaIOsELSM3XBomVxyaCd2a2//zYXfv4738tMHkL+xpLYGetU1NF
0CPCeWwVn8j9/jr919P/UCg/1PbnULAmcyoI8uPsgHB7c9dUUx/VXkzDDKb/W5WxO2/CBgMV5WNs
tzUY9NAE9wWi6S2riTc+Alov4CKFgpiwJttWun/msIuGnJInhXLDjjauExS5cYFsBDMoNC8D/M9B
PqITi5IYbt6sFQGzu9saLtNd5hT8EEMZE6EcbYHjzlSQ9NDQZ0UOv4B8t8ekC1nmsxc6GE2Ut0MR
jhl1AjdjRSSyCjny1dDh/98yDB60tuWs8D+CDXmAsyiT3pdG6KoRdJAYhTXiLQPNzSrsNTJzrclX
oeL+tLJbB4KVacqCou7SfZEiGz0j3XdpiCIQcMitu76CfpT2JbRP+BAFhdkJK3z4lOHxyIr+iFTj
HTCM7E4RQsowljYLHfhRL5Uw4hAlkb4NYviJI2fIh4BDcRH4QHSFUPbeqsLJ3jQs9Dfab8eN1B6y
MlqkOcUYvxHyoP0HNHqtm3xCHXBkFvTbnSaweRTgH0Qwi7HrLiYUvnggvl+s1O/3uWhw6OSuDihR
sC65qGgluV+Cy11+V8jvRT8BEvsxtbo9B44gaNv6FjxvGvnUvjrKXZFBs65Y+53F4kECWh5kXvGs
cuEEYyFgT2YpfATuYIZOWvmBOzZpaHom3MoM2hYzz+8HXYAaWjZ0U3rDBxvg9ehk9WQMsMsgqPae
Qf0bUZRMoc1Px0iK1MA1JAtzkhuBD252AGlxG9QWddeOB+Gb3WTfPR2uPSizQ+a2AJypqgnhN/zy
HfSl43a4bkvxOUIrLsYxD1oK/25eNC9wAX1zdP/CNqnzlWc2nCOJBAbj1UDj7gY+bsj/RZ+Mr7no
USE34FDPh0pcF6Cj3sYknbZ9y6vVJKm7grxJrJq0UdCaNmjM+PJ1nLoOTA8YDrFEG8CYZHo/5qge
AnDzljXdiOgDaa/V0JVRVVcTFMaxAZgTXGAjBbZwpJjrGavlhjXkihbwM5g6G4OSVCjVHwNmpY9S
l66wfTGbYuxASIknU9lBNowJdswYc2ySlwWpngo/vpcOfMMwxsIXQeD2Q0jYH/io/LCnKls5tTs9
uwaCvFH2EJeG0ZEVygP1n8rk0KraLuCvbgPCRW+ykPUmfKWwaa1zRJrdV5l1AVfbABu6dYskXGje
Y6jLp2H4tLLKujVhC4QsfrJgy+3r9UDcV3PwWWD19Bm4lzdozX3clkcDp6nupmOtzQBoIfAJf/Gy
8YGz9NkxMmibcYtHCsS7R9udIUDcjAu/jQTLrZAgcHFcgQSPqrxJibFhkPg429RzRg5bsz0Bk1BD
Tgk8g+lma1hlfbwKi2D8iyouLmIYhnYaNb42gm/YeXbHim+4V9Z3+JiCQ2EQwP83OXxWGUe9tEgd
+g7BebX1uVPcMiTJ4b/XtNmVMFDKAAaHcdVzmABHBSV4nHX03hFquBVSeVdCl/BPWQXddtIvO6i0
ZQUX80BN+mROpX3rQ6kEXojJ+KHFArh24XuPTYxhYBW9wPE9/45hM/gwUQdF8szkAvE2sI8j4//i
aMqFDB6LUJBYQl7HcddtYkj+VtyFtwbiDb5qYG56MqEhB+kGZJW9K2m2RoaC96Ca3HzqUNh6deWk
7aBH4XDFq5oOqx7C9x2NbbqBe1mowIoL/eSVaAnbsLrD1V5weAiN4ogDsBBJqGLYt5W49bRpw71B
S+BomBeOqDcngUBPOVmNZUmfOlIVW615uucm1N5AG6tVludvCSzSrPGu1GggWrOdBmia0PTxbDJs
0qNZrrMAbagV73cWcTEsW9cLTadm0RA7DR5q88BzGHZRh3aDbMovY5ivNl3jZIEXV48+9+iex6wN
EdV1B2rbAJQKcSJXpiKSafGMhzI+5gQuJBNLaaTc6YUnMEGXAs6jVHnPhQ8rhBKZ8S7q1njyLesy
dmDuIG4NHxas+wH8xHAZY2Ncj1Ve7hnsnbBBwJsFOpsTygyq41HL7tvLJ/y3bp5cHFF32O/E75KD
PWN2gMC4EsfeN1pxyZ0Tj9C/uViNaufx9PHh+DM/HR5mp9sBAW6VB6rdgfv2U4IUt4AP/vG+pzMC
s/++a366wux8izBLPWQIiN/rawwDfjM+TX+sNmgv00d1S96sF+9lfBhuh0v0xO5O39TCiXFOo+et
U9s89bw96PpZ1BfSEwEwCSQLbLfg8Pjl5pnj3cLhfY5MhVOEca5BsWjF++AMQQLJdpkiRhNmCLP5
5dndON7nX4fIwoANfRjH4VAOEL/ngvkPcB8MVlCQ7uN3j2x2hjcbBaqDEQPzUA43jVle8ky9wYF2
Z1Xmn9OXWBpqs3P80JgQ5FPL26fZLoNLv/jSpDrzHn7+bXfOzpQqMT2Hoszo8XFrOXxlc7kZsOmd
/tN/HlDuHHqp2rbiriOnQzl1wL+ZWAWawcAJK85eIL4+Uz/7WfPrQHr5/++ZUg3lkttMh4a0E7a1
bqeBZyhiitRmBvpU9URFddAivlVeeU/p1AUUPAkwxyhOk24RdLJ+/t0dz4YcnP19Szu7QJu+ZOui
B3yq6IvilgBXsPaLpD3zdf3zx5frH1/oX0NbuGkLRQC+fkEksy5NP9UhsAbn4uOXfn22uuHTXY+l
pBITBxCK8rs9x/Nf+uHZoibgScEELOI9aArJjWwsHSk/HdenH/7SaJ59q0s/zloydeJQxuMA/Guc
jyEgE/GlBsPm/vQ1lu5gNuGJU1IcjBJkwXpMbrKOVTvs3t3n7359NtdJ3NWtZWIkI252uOFt42zQ
Kim+T//6z6suDq//P2jM3IZFlU5Hb84l1fF1hRx4QC1KLgNI/TenL/LzSzDmabOWkTRjJe1xH2tt
7D0I6zcxYHPIfxXZmWL20iVmg3+CedWhOhkPuSvGB+QWE+xTOPeCVpAW51SFP69dxrw5PSSwMjdW
3R/s2CUrJIO+KMh/AfuxYDQlZx7W0huZzYc2n3KPO7C9xyO1D0ZZlFcukz3cHKDEaAU2ELOn7syR
Yulis+nRdJZjNRlVewCG1iMjK1dXQT3c1mW26snL6de/dJHZ/KiKQnBTNenBsG49dk+aNsi6Y3W4
BdRUrk5f5OdJiDCh/x/IDbB5fdxWUK3HR8eq++DZzZnNZOGn5w1o7WQjLGqW2muQlFJo8OvCujn9
Vy88mnn/2UB33akqrfZ5+Vy2F7CdwzsW+OkngIhnanJLlzj++1/bQpIyqNoEa1A7vk8QLZqWBLXd
IkiNC1m4Z57+zzp8ZCHPNrnGETCGAouxP2ZtF2A+wN2fC6RCuusO/L8glnTfmLKJAMi5kC4782oW
ZuS8Kz3AdR6DRgQJCszzkWeBaYFAdLXyupasULUoN6ff089Vf2PeoJYxaHC5gCYALTJ5j/lpXOKp
TtcUgZ5RSxOAuXkF/iEezJkj3rFt8u9Z35i3qgdUr3K0MegewjpkXPoV88Bt41WUd3a98ZuergCK
wMfk4NKPpiTyzJ0uvsnZktAD0VRNfmOBsxc/DL7dBfaYrirRy2CMpyvEDjyBawaTSFyuSNs/nX7A
S6N0tkYgioH2w9QbB1ZJDTbfsQAIUFAgpqwMahtRmV3pnsvDXZrQs7XCYAJgFjxdWP6GizKHMrG0
zjQjzYUbmbe4harsglu4kbQACHRViJV4TFY8sqMSDOdPIBGbq/pGXcHpfK3PrCILo3Pe6NYqBhgp
Vt0BZcZi3aH4EHkTmBON38kQelrgPhyJanlF0jPz/bit/jA6591vK23svmtYfeB2JncOWKfAdjXg
6LWjf+Y7ZGFqz1vgaRUbsJpSE3R657UzQCtNPX6gBe3XEviLM6vj0o0c//2v1ZEX2jF1hdcFLrWp
76oeuUpn3srSTx9H318/bU2qI7ay9cEjgAXrtAfysSpEFBvdOSHbf4lMP72H2WEBEanCLCunPYDI
1XNYj8rpHaCj6ikrJDvUygV7iviTrUPtfSaD0X5wjRpr2vQXNgW5GTGY6Bs00rsHJL99Y2mTZqDs
lrDPgdHvRAIgCwBQjRJt6aZfn57rCw9m3m8UaAvz3CjMPfBXMdifuGTmG1YAkBU/8y20MHj+07b9
9eyB5GHwZTF9OLoPZKWjFmFZDLm+ebf63U3MnrxmXgxsU+pheAqU7ovi3dFxv+5s4D5+d4XZKtXB
MeyCK4EJMOYcCOdyh6LrFVfk9Ve/P2/W9Tba2L3fu3vo7rMd8XO+tnBsDik4XNvTl1hYaOfCCXCc
CBYm2LZhw3kGbPEJet7fDaJ/MsqSsfB87iKlw0F3qjfVAeqi23jk6e8evzV7/NIkRkuheT74wBkM
oCpOQxKqzDqzvC1NguO+/9cINfwYZ3lY6g/gqSKDyNxUDT6sWyf53fOZayPoqF2RKV8fFLsb2z9F
/aXyj9NvdelPP259f/3puaV40soKNrEEQDDHjrvN6BZT5CeWeea7ZOH0Mxc8QF/qA9AO7KQNaGFU
owfAAzZqf9+7BBzuunjMsSEYhjmhqZn75zbv42njh+V03v+tuxjgOtS6gPM3tkpNO224d6x0wiLp
Vr7fh1NtB3FnXJrgpQXoRZ8ZDAu3O699MuzWdiuRvmDFFgvipLxK/eoSeb5rbQ9bMJNv2x4bOLOm
M6uXCXDSz/f6H4rhr7cIoETuKlbiLdYmRT5HO0BuDw7QNWJh3Ffo8BSo+HQo0edESXPNiYiL0OWO
SgNa20YBtrmLliSYiDjSVOgbhU4NUWXaVtvMznMkjnf3ulVoiFo5OVRZLQBvGvKDw8GLGyDzC0ba
WVHq624Fv+HN6McMcMAayi03/0IQkbNqfL+8aMAAAr4T2mM+9A801XdDS14F0DrruG1umCc+/Y5Z
4Gh1OhgyQ4diRG9QecDCtQZ7sWIX53ID/fC2iiMIvgH9AMmeKXQXB1tX6E6gRNvyh4ybT0Y+kYDb
VAa8N3fg3BohZc5nAkNCYOTppW3Z5k4LDW069/CtQVDgF6I+jOl06/hFukqJPFgVKK62dOuNYxZ3
mW0hlGDQu7gB/bGN5Qc++OyglNOd2SqNOCdQz8ZJyTWno7ez83a69ITsAxPelsjRikaj3SY7Y0TG
Saftje66m1q4n6KBSTe3kw+R+d+jRiOJivKtM/Nuk7ouhCOm7rZmiRiqbqzluiiGAgDUvAytRkwr
BmomTHTF3rSHg/CkEwxgaAJlQg9Vk4CMCMiZBvM2sPsMUGMAoNGBJSOeQv0B3/MLUmpUCJvuuEoL
/Kdq9GCsdWjkIgijRGrnJXh0gJnJy5iR6Sh1UOs04yRCmHG64okR457RS65FQaJ2sIHILN02KvqY
h76q7/M4WyNr3AGz2TUBmcaLQGcQYn1XqQgOXuQ2aaAoqa3QupRQ8TuieOlZ82lqpIHSAQ9T74cm
u4JU/hn8DQw5ZE3hM+NOTUgDLgz5nXSlE3hIrgig+7gHIOLdlxMktSlHo917m+zhtmL1taXS6pDF
RRLWAnVqr8/cAJksa0EIMPQ0jSDuvqMJ+67BrJtKYwdy+N0oMwlYob4EgvTeH+WLFH2NuJ1kWiFp
AifztHwCH2EKJoT+TYnYmZbz3qXZrQ2cDOtzguKVZa7apkOxNScvTgH1hS8TY4djZBLGlZlFtJms
NZowO0P7j0XSd5Gf1gPEJv21wJ0HpU91wDQ4uJwl12jvQpsCtEbWuCtDg6pVOGVgDl0D1Ir5KNLu
0BKi0U7H83Y9cl9Cu7k3UgsxmhWAhsTS/ooOsgmN4ciHz8g6rXBuyAvwywra1A9u05OAFgWDLMdo
tkkNH3dC0VUHVapeVS3LoySpY1Anmj6C+B2yBYSormyHANrjD+92qT9GxMQEVl2ABwTjsZ36r1M9
bA1QB9G/51Pk2ewTSdv1CjXuPZJ3nrk73VZZvE96E8kRZXlt4U9ZMReRrB6fdsA9bLNa3yWEXtje
+Gp2AxI7vRiBHk4XWhLRC1Z/GVOxk5NnRXYuxBqMeWM9KDSXxdC6AZFCrfE8oYlWN3RE5ST2HGNT
8/4JXGYUHJWwtoUYt8TAoy57JPYCQr5WBlySdm3A5UUB7hHuEXUlAoKPM5C5wL/3XKgsjsWLEKYX
Griduu7g3AwmuC/A+5s20kKWEXDhl55p9qEjTRqYrSG3yK9/wlDsNxrydaOu/Kj3wT6I47EJ+jRp
wykjSTB6trVXnn1h8aIIATIF3hdpDi/51G0bmHYeKhuv1khGHFnRaZPFwFaeDa5zLXUALNpBelCZ
l6wfH5zc3PmglQ1Of++RBgjbVOxcG3zRRCTPsbJAMtbe42R6d74Fd2OdIEBDJhryEDMPHcYuSwrr
fWndm0X1qQi/qNx8B9STHQwDVh9wqN6bEhRvrHUYcqMndiyLXwzXaEFWle3WaqSLNYMiBqTh3tZ3
hAlNR6rX9igZFFT9lcWbKrJ5/d4npAsA67/PNUape8Q39iJDSgK1A4y2+6wQ9brLsZmicvtEy+7R
LWx8hHjuK5iEL1ArdShOdtduDzSK6NR3mZeAvfvpF/SX7rqcIAupnUleZxIayWzk3qoxwVVrOv/a
wvdpOpBq1Sudryrw4SLbq1ikCcJhcBoDCL2/QDaZv2c9s7cIC0aer6uQzskvMrN+QubutZEY0OQ4
01feqy9iy3e4U++ZMXSROWT7wcveFRr/G5PHfTjG3srSyQSvAb0hY/EHcsq3xkn+tORIuTXGTdW3
K3BsPqUermIjeR5K8QBiexU0Qh2oARunoekQmrVJMB6tCJSrOBBQ6UZSuk8QvKXhNKV7lhIz4ERV
EbZfqF+q+oV7WCtYf8xuGKwrH9vXCiKwdFMAuR7JDNBWU6lgMuGAyGWLio6n7jgBbh0hQG8tTH4Y
qtVzoiHBmerukSKrJmoA0dvKtru2JvfRN5onHgMsT91xM1Xenh5DaxDmtQMWOFvjSPLiuPE68ZzH
0bEec4XS41BdgQXySi0sqkNdsrDNK3AXcwMBKkMyBoPs6kC2SCFAPRoCtNHbN4pAowU0P+xs+pqq
9s5CXMgaowcRDCnCIqlXfJIcAF2FVBwIpCo3QDaRuVNuIhH4QcHzFti9UqwlQYslYtUhtvTAR+yc
0Mmh5MNqnEO86qZVogpzk2Dj86uDmSEUdyj5LsXPdGN568bMX0NFZa24P5RbivjsQFXOB7boZ2qW
N25KIONT2It56gNzqZ77WD9ykdMIgMIYUg3rVhMQ5i2d35hj8zEh62VTm3V1iZY3WqCucA9IzkbZ
sOFV4Kajd1MW3bCVOE+EHb7xb/Iug3bGq2EmHiGIAyv5EquZAZYNQiGS8S7N20cbWYV7wlQDzWJl
7z1M1Cih0G2hPm6jC1JOwH87T7HnjWNQFKZxMHiX3HSIo9kpUHlu0jGzAvhKkJhXiOkWaqz+rjRS
FuQobu40ELUfAA5uEcDdX/AMYXQ4/sl1D7ncVwWTL6LWSWaDWpmKsNZD/WEdI4BHLrtL0vfTM68E
iiFJbl43I3FvEpn4z45JniQZ9Y0TSxaH0rHajSHqaUehzgyhj3kSCMUwXDGtK5X760xZ1lWd1+M6
VXhyFiiIF75vdasYQVfruhdWyBUb71F6kThUOkakfSwLnlK35YS86dTqn1QNbC4OPdPOymo/mkhq
bvmA+JbK9cTqP6M5FKQpRJfdvYIa89IE8mE7QpGZeS1bdUL/6dKRBYOPIKyh7ZOQDqaA+Gl4dIwm
w0Bq4rUTOynUmYZ3/KOcMCajs+MAKiLewahCZNhgV/AGtq5a0wthcB32NW/9NWi1Q0SqhEVxnUAB
jFkYTS5jm2ycsAdCt7mCMigNekKAPOZmt0U4iPnWoLZ34VgSPlMC/jaSf4qLyhnNR4aIqa0NmWpY
MJNduQq5bolrgBxjecWfsvDzYZN3onk2W+YHtu26QdtI/7sacMTpbGfCl4D5jZB1SFlyoLr9GDLK
oUTM1lBAN+mkZRaZrh2vPavUIYCQKozd4ouPrRUmlY1oGc95BxYfAVnA3K9AgDI/aWXQa9vNP3IE
bIJzPVF8V2HYgVvYdT0WRUi5EP+LczgxGxxhVQEuf5ZvszTOI79Wbxmxq3DsJrXrC9hiBiqtSE0F
Ce2CUeQFZO2lnwHZ7ll2uVUTFGZ+pscgB9QL5ocJrWabtCtZdmaIRCGs0QbrVlbtwAvf9y/MT2+b
sgZ/F6ML5mmJby0cywFMxZjg9vjHhZMySrS66fDlE5TDcGO3mAFYoHa56kCk6If7QSQILWXl/zg7
j924mSyMPhEBpmLYNju3gmXJlq0N4SSGYs7k08/pWdn8xW6gF4MBNB5Wk5Xv/e75Urwm8hZgWfks
Va42Qa7UGyfvIwjIJbERt/psRXZ+HwyojCdd/DJjAx+Nxh7OUL9w0yQcTPqij1amr3xT0+rX6PKL
rc580dAIIyZOuf9NZYsUlZB8EjjDGvkWd7fO/5MjHePwbfPvE23c1iNn71arc+B2tB3K+rvj6rlX
18F72rViy6sQYRTJATKysmkaPNNkqWDggDDiKSb5CSyco2yqQ1+2O6cBbqpCThhjAC4+zLkVP6lG
IDrET66PtrMAOspwjaB1TBh/T4pTPlZWH60dltH7wS9UT7hYbuRn2V4zlWJvOgYuSrpZfWK59jE5
6O+rloUKV4ERC7Lya13HPunvIZabMldVqM26uk1zXBZwr9uIXDG2UTegEzYFF8uw2VQWPj9ZW71y
fql2losBD5Bh9wF7qGzlCBPjsSb9XWQ52j5fGqvAQiIOYPl5KHunWJlqg5bSNd8U2xweO2wgNuHE
FiZ4wde2S55LE4c6nFMKZJAZLaUiQviYhp6a9Adl9EHIAl2NYRSvEyOskZxNCR1q9muzb7pd4GYk
dTO8LbSu1j+FAdtS7difkEqzjXFp1QeIZa0B39mOmq+l66PE858huQxen8Uvti1+WCl3P7vDKATf
jfxzNuk0Snk7QVUpV1HR/XSTPPeGQnVZqXDAcRKXQlSlZL92jfBTjA71iGYUBr6Mue+2ynvZEnAO
pxFxEVf1PlTvawTA2yqr3ge1vY/U5Gdm+DgMaXmwRtRe/0bmgx0XX3xVtTJ9KKCme2Sq6deqyRFL
MggVVW3QVgbdBt8j01PwnN90ZhHhegYC2PZDbdu1Rf2Y2aWPtEx/ayEYUw0F7d8qDNPDYvk8iOKv
ag3jeYUbmxGu1FD8aIMk2keYCm0hA+s403GNpexW2dWW0d8bRnu2KcKB/qwZRYrgvFbAvp/NyVL3
ltU4G9dxRk6CDWZdAYfSxDLD+3QYSo75bGAaO9a2wILqSwZN2/ZcyjvxWaiSrV+kaAhV27/PCa0g
EE6Rcjed63hRlft3apEGfya17V601Bw8wnBs5iKgpKYf8gGnC0Xf6nzGZw3LtbUcuhrn1zD6FtRx
dCfVCmK4EjmnuqrGnepP4nPsV1D4hQpmPZfFO4gRdETNYNYeYMIUdWwWeVnsmGuN+qB1nKnJ3gEa
tSv11tlMsql2ICG6bRekxRH2FvyWPiR+Nua2sQ/bwfU0uIbHOKyRxXe1RAvQNU5QUCjiT5o3uv01
utRCCkA9//2v+NaYjMbZ6A5glqiPjcwONqR7zAVL7OrF78uR0IX49lxRSjnxNI2M+eNochIuu/hz
gkPRbc+epY+KESMR4LzqMe+Nr2UFMzREQLi+/PCFEO7/g4J/fZwSXyIuaKV71AcS2K7m1Acs9BI2
V6u+8vuXmpjlkcvOCXRLy9Qj6EIO+cNA7KgzvhFRv7GBWcoYi6tcwk+2j2NrZ1tJgeFes7L4CyGi
/CaalTovxzK1NDFzrowns1LeIk3/1QjnyqMX8sTqLL2QsmcY2HqrR1bzL3GSP069eSen4k0zrPup
mP5c7ugPU8MwOmZphg5LBOgcnX10SbX14UFWb766DziH6dxERvUaO/jD2UY75/b/GlCBtPBMyzvt
qFN/M2i/6nQ45iDqpjG+MmSXWphlHaxA5VfXRPXwsVrHpblNlT+Olu5lHF4ZUEstzFaMFH+1KUeR
fgqSV719G+xwJ7CX6Spjd1tnnKfKXx+pjPxqStPAONoiijf+VITrYpLvlq++KHWH3R6LCOGP8UoG
68MhRp/MVpAxhURIYZF7DHo/O5XC2bVmusY1gfv/oD6ieTWvfLmlls45hr9ejOIb0qHuqIH5h8OE
HAArL526A+wAkk3etvFDaY3XFsalbpotLElTZKZrCQJyuBNTfxbh3qCXL47E4Nke+ivZ+6VXmq0u
eP3oLsYF1Kq6j1nhrDA+3g3U4o9dvVbra6q1pVZmq4A/dI2CTWNxMuV7GX7rrU9O88I5jeqsy0Pu
PLT+k9ESFMP82zN+wQqcNEp6Ciu8Ai1yFkTdqdoTzZVM+1IDs4mvjm5VjqrQjoOB3600/a+NbYLx
HrIrb7Dwiebu4YIaxsjVyVPFQ2AQ/893Ms6Ip5WnScYnWDtXFuSlF5nN/kyZ2n5IJu1Y+udSmr7+
PGnxgYTyNWH9edp91BXnhv+aJDqHvdTqdfL5mpJToh6fM3yEei539NJnmk32oCP6zjVdPQ4m9RIi
9zT09DGGEe0bBTZX1uClbzSb50XmYhCeqc6x8btHChS/cUcIVtZkPV1+iaXnz6a2i3soZVF9fuKy
eTwnmOxzvA8nmdseP5vTNdwvrZ000qw9Pm2dSRooWLfGNT7lh1lc5tpsMuNz7CfI152jwEFuixar
P0ZT3XolMSrKYcdHGxfQiDsehVpZcrj8Tgv9Pvd14JDe+f6ALa7bPeeISAMLOAAVhxLbaUzELjey
0C9zGwJ9bDG7LBDMTYSFYoLnRfGnJCN1+ekfkwWFa5/f7a+ZUQUdFRc65SyYCx/y1NplreKllvU9
E82dWjqeFbubOJQrJYt/9P20E2mz7Yffl5s/z5AP5uUceuy2gTUUo6kdY1Ge9DZ4IR9zTXy7sFfN
UcdDNXUJEXnnXEX8ZTDTHWHSA57PZJ6vjOml/j+/1V/fzhVOXWDrht4Qp02uaegkdDIzilAPeUVi
gnBJeaWfll5mNvsjYgDN2OD6qprVVtUwYnRqaujefbwlL3fFUgv6vy/TYjRk2qUZg/qS2xhMfcWO
m6IjLoLnyy0sjeTZEoBxTVSo4GGO0m8bQgY5DlmsBqtJ11LvtiZmy0Dbc6wfcO3EJ0skG12PnvJR
QEIYr0l0F95hDjeGJRfUqVtoRwdT6SIZqAy2t3ozXdlJlh4/29HNicqookXZNgjzLsHOZUV65+s0
iPfL32dhxM4Bx9QlTyq54erkJ2SE7YZi4UI8Z5X7HA5+SNIjvnHZmvPZA5QnI95f54rM5jRk9nHC
R8mP0x+XX2TBjoAz57/DldsaYfIsb5Ce+a0X6hysJE5uext/tKpXd7aSf+3H5rfdtpuMG2SMf5Th
BI+R6RPqJDrkjs9VXny+/HMWLH4IV/77c9RKxcQKtdpRUqW5H0SYksZjJ8pBMDx3vRHd10ZXwHJP
kr1s3QS7XUvjcmCUb4SEjM96ZTckERr1aA2+tk80UG9YdtkY9w3xYzOo6C3aZHgQsi68piU6qBC0
ecwVqzhU0rIxbMO5yBnS4DOV3Oret8f8seeKfmcOFVNMCtal2vLv3VQzN245yLtu6KotO0u/dSLH
/YJXLzXoyHM2mCD3uwg6H9HOEYF2lDWA4PD2rCLq+r2gi0xC7wisbcepj+ghzGc8JPt1HY3tXgE2
viYvItbC6KOt2fTtKVZS7ruWW6zwWW8ObmC2EACwsPP7MvuSRX316vfAkHLCY+vOtYqt0KZhrSOA
P2eFnDUCm3ZrkhDaXO6uj4X2Qp0fF3IzNVIjbLo7XW/c774Z4MKJjexLm4wd/jcSyTMu2or71lR+
gEVV1feeOQzalWn48VqLF8a/oyWMfARgTknzoox/JU5u75Xu7N2ZFOEDiMn+ynt+PN3V+dlBkqRQ
AqoH7oqx/+knw+eEQvdVE4zfexUUhp0lV3bCj9ct/NP+faEgM8Y+qrDY6zUqS8lGNxu9SuTesuP6
ShMfszGFOj8rqGMUBj6yrbsghwG1aQDaPStgQu6l6kxfXDfsHnJM6E5jFGvfcmHo75pmIirq45Tq
U8bWZ8rSJf2qCeDMlwfS0geerUJOHwdBxO37zkdghaKiQ15BhDpTgicxJK9FaN0kj+TtZweAoNaH
ysRw/lQU7T4lj5tAAR5Taw2tYWPE9gMWvbtkPCTBe6A3V7aj/wfb/ns+U+3ZoWBsKhlWeHWeMtUi
u20dVFyTNYQKqY1flBqScK53FCuva/sRfdCV+//HhRy87OykoLalrHIpw9Ngc+3xtDTU/D2li5q6
zkOlxF1MlGugDZhiyWiqYKUQ0/8ewAD6TXC9Hr2epHC3j1SlP+b4j303xqBrNmVn9Q9ONAy/buh9
y5pX/ZauVWs29sBHzBxXQfQttWFohPwneHTTayTFD9cKGpntLMT2o6nPDefodz8Ern1xma7rJvOi
qyYa58PFfzqZFmZDS4hkkGmmOUddy38Cibyv3fTs4QmaXZoGjrfW6MVZd0vQgtZmQwp0GqrGJDBO
U9exVGBPr/ht6qVCu3bw/3AxooXZ6DHPRZwGupFTr47bbhy2amw8BdnL5U5f6o/ZETPEzL41NDq9
kWSw8x+98yMQd06sXVlSFn79PGokDenGfVLz/BFtG7F7rFvL3ZRcC64t/H5ndsSclFAWpsL3txRM
BPnq3R1KkmnVBWG5S9Xa31z+TkvvMdsSqB2bEK9xsTQkdTfkN7Sq2FY4L9/2+PPr/XX3AsrVh1Sv
0MlhR7lxN/wklfUtjq9VVX64slsg9/99PinCloVFd4+ZoXhI+WPOLE7wI5/+2OmVNf3/9YQfTDxn
NrURdIsJ1XN8shIshh0DvWHQh/D9MRe6g+dsH3C1NVZQPHuYRQXc70QtkZSa/rQJO03gpGObO6Eo
6j6Ok+KA63cKuq42T1VWZl6j29oJy5EvDtYR6xh15rpTygwRU6CsuizQ9kIg2U4o9luL1rTWIzDC
Bzhy/j5nU3vj+GCRtatZZm8a2+gU/v2oiXC6qmrrkrxgtga15kWqvhvTa6afHw9tjnX/Pp6tt3V6
JRRnb49NTonzgG5CTOmquNHRyHJma2UYTUCwHcRrka3GeIF14dpFM5TFcnvbuJ4tjwaG4e7U+cMp
MI2SYEusbQZZTnsmq3JTL4AL/fczORVCTUM4wymu9U2jM5YmJPyo2y+/wdLMmS2QcoxI/VrCOYL4
yTaCKMzeiju4hFLT1kM0FYfEYSm43NjCKjM/SZsJae0SvQDOeiGQPkqBQ4Dv1yL4Czvj/PwcAYDF
sKSJT265zw0cC4jsSX8XIKrxB/dUxcNtq9n8/Oy0dV/1LZtKGjbSo4LgszsZ3wGtXbuOfzw1rPmJ
ykV4KOu8nk62+Wusv1Cix/Jw4L56uRs+Pihalj3r9InIotZXWXwy097/metq+t2CKfIFobvMt0Xu
6AXCEZE/q336I3QcZ9OESDGCWL2GgFp4w3lkJkFoSRiTT2ijGimwJAzuRf+jvRE6zY7w76xxLSXJ
QO7TRbo4UWXxktnXbFAXZsw8KhPB0U1wabGP/ZiuWo264fBrzdKLQ3IUGNfuT+eu+GC3mUdkatB0
MqN891Qn8kkZtUPZPtnOt8ZI7nTQ+IGz7fVHpEO3rTLzAE2v9sAOG+hVwzAcRzs8NbL4Y3fh78sj
bqm7Z3un1CJXEruyj22K3nqsV3bQe/50Z9kvlxtY6pTZSm9FmI7mRcDOHwtgcVQ/P08WBVqYFoV/
LjexsLxYs7U+qi3KwkXJkM2I68dWi39idJBtRM11Am+ueK2p/r3c1tL3mi36FU7beq7kpBEclJd4
WK5zv9xqlj4gBVKvjLGF1diarQLUx5p2UCuYa7kPfnIIzM9T8uny71949NyjSteTKq4NDvWBjjdr
7U6HQo9OLXLNy88/j5sPZsfcmkoPAzScAVWOIQvJi6xsZa8WfnllfVz69edB9tdpNZ/yIClVvj6V
fCdHb350evoNiOKVks2FzhXnv//1+KwPpyoM+e7ok5sDxU3pulUSHSQGOvHWscIbX+P8en+1k3dE
/KI2nHANbFf4gnkTktc4Ta4sGUuvMZvTVlEPTjMwp1NZQVhlXjvOKkXJwpn4ci8vtTCb1JFKsUli
DBzfqGrCp4fKNDSq4iV2v15uYKmjZ1Majajv1LZlHxPLhhzZf80j+3GCt33lBZaeP5thGjJqWESW
OJaT5XB7Nu+zDBFyXMTXqAwLE2FuApVmg6araNCPTV6/+H5CRjW8bQ6bsy1UmbpBqLWZnWriwQpn
qdwd1m327aZPP8dp1akdqHbdEW5uKAvg0lKcagHod/RjfXdbE7N5FpWtG0ymlp0c98EVX/zgR32b
eaA1J2yP1DhM0nWKU4BzxirLcuQ1+k1CEcuaw7NiO+nCylWzk9Sf1OxnUjzo45UB/2HinUfPZhSF
l5Y+RbHFMDnX8MQP6pC+pKVEceiYm7YwET6X1NnJ8bY1aO7x5NtpEBUyKU+2nzkrt/Dtc7VltImN
8IoaRV+YZOZsr9QIKaDisDDOGJp4a8YgIEo7kVTytfKrLLrgfYzEH7c6Z3CG0DiWTmJslK7Dgpa6
bmKijbkfC8s9+oYSPYigOFtj40lDTZP1Ow2KetVpiU3hWzp+wjLb3FAVCdPYwQWt7hL35fJgXVjr
5hCFtkTafwY+HotcixvKPors3u1Ll/BkUbzKkdLomxqau0/ULhtn5Ej/qGmhZ8hyXY8AwntCovK2
V5kDFSzJfGgKBfsMS/Gm2KD4WT9CyqQ84udN72DO1lVQNHljjM6ICCHxfAqcElTtvflD6K+XG1gY
U3OQmWbnQZ+qSXzyi+anUmj+sdaFsjaIZG8ut/BxUgsJ62x5rUHTwz43x1NGMnFdMG63YqyHbVnz
TlGEhiMZwC+7fRodZa2FWy2Noiuz8v/ogg/OT/8P5f91NJCjNhnZONhHa5JfclN5cWqdO5hW7xOT
fIHrW/uwIAkJV/s4htUPQ1Nemrq8svYvbFrG7Hw16YkfuVZXYhwpx20RAVtS/eYmcREfdrbs13Ve
2KOJQqW2vkXkjpw8vBfGY9gl5ELGdUbVcyWvDMSlcXL++1/fsceeOyReLY62FR4y3T7UWFU20Xhl
B1v6UOe///V4q3KrycpscYwszAKUgLrlKBtuC+3PuWlQqd2qGNvxRORvFZXE3bBMCZNrTiwLC5ox
O1tVhdbIsWjoBlU31iXJNc8WPnU3GuUVUOG3l+fRUjOz1b+1YlsLWoUeoIrcl8FalXeh9VorN0nh
GE6ztaYkaJvlVoPDdPYn795k0gHKfL/84xeGzxyBFjotbnGStXjk6DwSbR/6nyqFPJeffl5JPpjk
c9iZ04shzxuZn9oy9lcSyIVX5OIMNrTLet+ALPHaWDGeUgB1V642CwN2TjvThBlpbuWeaTST/DxR
zLqNVTzYL7/QwulFP4+Bv6ZDlWeibyg5OxZxtyoYVarDFvy9sFPPJPoOlzW+dnJfepHZxAbcUGB5
KMxjPI2fqKUP11NMCPnyeyyMWX02rQdiLTGBb/MYUnRtjvpdmD30oj+2frS/3MJ5Jf2o62fnPFeL
YZ4gAIHqRZgI78uNCAbTy3OwjzXostW5gPxyU0tfajbPkRhrhmtPxakyjVNYKEdw/FcevbRHztFV
rTMgh5BFfqr0d2yyqAuujiWlxBFA/c4mRolzw8pCi5NdsxVamJFznJJCDUinxX56or4/dD0lIZ9k
gObC1mUqtKfLn2ypkdng4louXbI/2cknE93kb2HYo9a5sqYs9Mcc6OYmPYYETlKdDF0A/xnfOPNf
GbdLj56NKiM0VXzRKhsbmF+D+hQrXy9/j6XnzobQNBphWpXcNGVvoGoDQlRfOcctzIN5WVKnmKlf
Jol1pLj5La0QB+Uq1fYi0lZNH/2Bura97RVmu0Seaq0Ru2ymoBcfehVdfELh+W3ffZ6I04jTWZI7
4Qkt0B+kqu9udm37XFhS50k4hDdO0lJneYKAuS9gw5lS2aWZepe1xgNH0TWONBtFjldm9MLIn+O7
AlkYEYIC8sA2SBP5kuOhOGpfLvfB0sPPy+1f2wMV8VMiDU7UTfxmE4+KqWJUi2uuC0tPP//9r6ej
6FHssXDSUw9Q1oUlQ3F0hFkmt6fbfv55dvzVQGElWaTUnCUJZHuD9oU6WOqfrx3Hln7+bO6irxZ9
rFX5yZGvPeXYhfOtvqpLX5jAc++Ls/GWpmE/fLLGAKsCo38tZLC5/FkWprA6O+AFUCxS5lZ+UnT9
m29p0LcDQGoOutttlp4ol91dbmjpUvSfQsMoGqjSdYtTNJXKJ5GMSboypxo4WdgGu6FVsi1cFEJs
ZpPv1DRr10PtYMTaOcqv3K3bm85QQsxWw6YH0iXSsTkpRfaWd+GdtEApXX7HDz+m+I/1ZMDDjay2
kiO0gnwbjLH8NWYiUT3IA4DoYtLMYLD6K1/0PPH+cwqhNeffET3I8+3F7+2DHMe91RR3amg8icLf
WP21asoF8Zkzv8l2o1QngJD2IU2GpoEVYEU/SzfX971VWU9QweonSiZSShYKoCPpWQcAfgRTcNyd
DkMuMrAJ/llD31fJrpOVdZc1WeylpuhvuWcJe37PatuxczE50I9hlOyCNlk7yiNArsPlHl0oCbHn
96wgSGwHK6fxOIzxQxA9EnCeVvUZq+SLrUnhoplUQNOme71yPL3FFMn9oWLKdbn5D5cVXm42O891
61Gl6cR3qD+IEt2b6AQc6a88fmm8zpZ0G0S9FWZmcXT90t7HYe5vJYf/T2phuslK1wJnNUxDd0Xi
szReZ0t8gPFaYlgiQcyldXAB/DJ4GLNOHJTB58AJ5PTKa3381Zz5GW1QO8AUiVUdsyZud2Nl5OvA
BCEDXeeayexSE7P1Pna7RKs1tTpa2D66eO2Z0Tqt+gAkoEG+5pbed+ZkTFUa2phoQUUW3/0qev2A
y3aw6oS1vvz8pQ6Zja4xaeqqEWZ5pHbV89MGTpLpGeDAb0oAsULNjm1Vbcc2vJLqyBwppy9TCl2x
uBY5WPj182NbOthaCZ69OqpV+1jaZneAz3HKgIhu4zCQV77ReTH9YJGdn+BE5Uwy6fvuOPiAVvVv
kaZ4/FcTfLctdTO47pV2FgbU/OjmOm1LqXraHXElBmFjdvVJkY1cW1pZXZkWHx4jBEDJf/cLKG1a
WseNONilHgGHAhBX9Hp+y77K02d9babBlCRwIrhms0JSJa/uizMk7/JQ/fi3/9cMqlNdpR6xazN8
6a+VpHLvOTCGV1amj2/C4j9mUKbTdGDUYvtgVMPvahjg6fT9g0yjn22S/VCHaStl99JN7m9wTP1N
0/u/1lBmLYUxRtnRUSWFJcFhMuIDtaE3jSjbnS3uoxU2KTDFGAvf0XocoHe8g/TBJ57SiCvf7eNB
+x+np87wlVFwFziF4k/Z5Cu08X38crnHl559Hgl/ndfzrnBGUkbnivQp3kyGg3u2XkmYSlK/0gFL
g2q2iBu9G+ZVy4k0C9XHUK92qS5vUZgIey7FC7rUAiklq5PbZJCvz7W3wcpN5Vq9zTyCJmbHPxnj
YCt7rTwJLdFQLAP96qbxymxe+PpzDV7XYrip2G15ss5uVWU5tmstiQEppMlNZkz8/tn4DGQ2NU6T
l6dyiLaRHx0ixTrZfX7t5HZeeP67csOG+ncAgYWz3c4niWzjYe2fHVPtB4U7pRMPnzJqI9zxHXPE
r1n89fKAtf+vqf+gxbmaH2+1FPBQimwmiTSOTmrjPuey7DuiUHr5qW0ETm+6le/4l6q2mgYYz1Ar
Wx+0lB6c0qjRvzvA3tt7zCwsiMccJOs9FZYUHwRBhx/tqMfpb1XgyrSyLK3n/6KLh1wDKr1SRTYe
66iPulXXVtle5nFDzj+0PVtGsCIzcpHp1BjPmgIPctX343S0UAjvCpeAJRTm9uCUrfqAmah5wHgB
9ICZ1dvRqih40IxdUlbiCdOVyEtbfXg1VDCRY29kD5UbNy+SpOc3DnRB4hWicJM9menek5bI19Xg
DK92LKmLUTVsoEPjEUH5564DE0V+5HONCMvrIkPZ1JBoN7ymsh0KFzZy3jvY8eXgqrTK3/MVOgrW
04xyubTewpqcgGAkgNdBLO8cCRuNyJy5nRSRUnashJs0S921yB1nrxApz8bkGLZJ8jly2j/CIAog
gvGhUUB7qmPdeYMF72rKMu7v8VelH+p1FVUl6D2l3ulJ+OZa+hmZ2XIE8J2DTP3BIzkOHYvQwsqo
2txLSguyLPHmwcTkIcyHu0q37wGTVZ4jQdvZrRNsC1+D8avl6w5aJShx9YuTqW9KzM/Ixjbd2bbc
9boJUy3nBSPVsTcpaOIVlrbxVq/LF/ATILflu1vllMxZLypMcsqO1Lu2C76k/bhLzUiBkT0WZyq1
QSq9uYt9YeG7XKnrZvBRjMX+dgJfcowJ3mES7ffTixqBP+6Ff5cZmeFpYQntPt24Hf7Wqtu+6LG1
cSRo51A5KJH7W1BOnGZmh+lqUlPvEygYM8OQw4/Cc1XReB01hDDxw23vF/s0wA03zAyO/jFEQrf/
1JDw3/VJ9ozWun3Qu7aFgIjRd6W23904j/cOgA0BZUdRYyIRMhhXEqjYtm2sfRK4b70t4Xznzqqu
k2/nRRYUy1s0Rd+DhORXOZHgzQ3iv3ZTZ+u28JO1rycP6aC9Upv6FXjZsRF4EztGvYldf2eZdQ+g
FwtxkWSTZ6Qt8oO4wnlWT20y7OWWgx8Hjxq9goUL3soCH7oGqfxDDu57korvojcMBnfwk/T5Y+HC
J+ji6r5p8ju/jO4xNn9kq7dW3KPxcx9OXWd8riP3NCXGn6FKfupOEByMoiwgsjWfnVK9S8z4UTcT
MNPVd+Gqd3xDDodmAfveFGvM0qZD67fPruyI6gZnt/PMvxNF/gPf6AdjsoJ1HuW/4t7R9rZZ03uO
m+1TA5B3l/ivucWAzCe9Wqk6PuzShgRYuOb3KAOKJqcOgLbhAJELSP4U9h4Y7cYH1rJRAv2nmlrP
lRx2oRvew/t80F3jzo/97Ffa9Sr4upQ0odH/qqKM/FRJUX6sYlMVIMRzQ6NagfqiLY0iOm1yXlB9
VhjBxN/h64Nsxt9sNfkVlVYkxFdJZK/dznij0OjFbQssk4ftuawxUu3EcxwBCbxV+gNwrGgDEzJm
ZDc5OoJiWAep2ERO75HR8iLbea2Bhb5i1G2soPT7K8d0vwCSw3i98uMfbQQCM5l0ddfBDF5ZOaNb
SmI2VOg7KyPWXI+g88Z0tVMu+vPVONYZEbXcuX7wtTVh3k+Z9aer9E9YKZN18tNgUycNC2tgPY72
gAkzzmpFWt+3Q4qpORJLr+jtLyI0fxHcztYpfHjuXra91cxU90bbNdd9l/wm2ncQYdVtJliqnmmJ
vTYVL42Sg9ebfPeTphTjpg/Ux3jsf6iImtduVVHWKjFBaqZJWWu+fWzM9JEl8BnLauojRZ3jYWGm
GGKrbE2U+4KWhggOXdKTmAQPAB5XWa3IlQEJepV0zTdFqb7i9v1ZWu0nyCLKKnOLyotTLLCHtIZv
HZe4lZZiR63mL3xnv1JOHzMqEfbokbNWRPOGMnKdm4W5FqLQVsCJnxuj2lZ1W52iEBy12d4PY/BZ
Zvmd41Jx7PfWuMb097vZDq/ZCB2uL1AXYbMAQ1n7js8iXvcl/zCPxctIhU5W9m++3RxMn4R7o+gY
d0X698iHUj2M/dsUwFf1e9zGh6buDga57LG2jlpWesHUbcA6Hiu1hnM4Ul7eTLxULqzH3MgfAysv
PSscz65S7mOT8nhqZw/FRMRHdWS6Hg0lZWuGMNWBlI2CrN8QBPvjuEWx0bu8Xk3cINbCCY5k7N9s
UfZAPaN3NpwM7n5/6lyUYYQUVI/6jZSi3LgQ92PR+tQ2msG6cvRpB7X5RC2fJyIuhmy2HrqLRw6A
1tZ2oPkGOi4JvnwXYbyp2hFrJQI66NGiMy0RTH99Eob6gik5P2bQj2wMd1lVUbNn5N9GfL5B4LfS
63w721iVAEI8KokndBMyKgcHUIoE7RTFVFfNwB6eV1TBT4rys8G/YFPX55LFgai3WUJ8KaYBmHHY
FFtDqE9ZYKA/zCm7dzPryceXflWpFVRsPdilTWowrutmzUYdvZlTz75V9fgqNOI5aXC0HKx0oDl5
HhjJJJGBN+0no1DNk9Lw9SHsyccYgSPbVE3ZV/0wVTgs4K4wvAzdeK8UClgNYVUUzevvTe1/NgMY
emFU3Kt9/lhOsJHbvDkIlLxssI3j1b4F7NMaDrrQinv+dzJZk2FjYGtbHIjGmgLNSK4rTWNv1mtI
tL2pPxW1Ez/GhSY3UHR9r7Dy/LWt0v9vYMG67I59DgXHTNYYn6V3oeJ262YMdebDl7J5T9NkY5cj
RpQNtgfslp0VP7U5d1C71lZB5SvHXgY7ivzYzI2cUrQOjnhJlzYYcRKBTQz/BXWnJwNQ3n7zu4WE
G8nhISvKTakOO/3/ZgOgc7zeNryibR6wI1g3U0idf/wSVHfEN0AQ9TtVySxv8s1T4Ri7TMu9stB+
Tma2B0e1q5v4k1HLo8z0TYFqeAzJsFbKRtP7uwTcZmw2aKx9byqdbybRaFJbb9JA+NJMsLhBoqL1
CNaoYXjJYAy9ylJ2ZLZRZnTBva4UINRxbFSq16xHZ5gHew4oa6QVn3IVqnc0bPLc+g4X8il1fqFC
Wtla9CkZFc+Ge7kKJnnfBe0dVGFllSMgFK31lMeUD41sy0aLsN+0vrSt7sJjtdZWPHWHJInWRVCA
JT9zsY03LeZXKVEN3Gv4EwZx5omMI6oO0ga0m2JQ/qjVmCyye8WN+ka600vZmqgbiwq9QWRePuMg
vw2idG+Wfrk2bU5AouxwwxuPisRvAa+ll7Ae1n1deya2z//j7EqWI9W17RcRAUKAmEL26d4uNzUh
7HIViEYIBEji69/KM6rLq3RGeHJPXEcUSaNma69uQHEV+P496JpZErAWOxJVSeY0/UlszJKJt8hv
eQn6F7hdX1Ho69oCjslDXbtwi7FWIEi67g5t4AEx6YJNV3b1RnYxEig7sjejDLYhXLm3o1LeNlbO
1Siq4k+WQ9bchKf80AmeuXHZXI9llMNnYpw3UzbtQkKwTCDvoK8zJGQgjyBP8knDosJzvHU2GLUW
sv7RR7BXLQnmRSveq1jvJ9XRhJfsGuD+WtPCRTTPyRRv8g4j1nt4SiC2xNRv2veiVdaQd7+GPZjl
/ar18EZOIj8sN3hhhHbexvrrNp7SPvb7fRDl/B4KZnBS/KZOiyGIsKljEe58Cjdr1bYruPFS2EG1
KKskzd9gO62eOt9GaRigjd30cngXjqhuXZewD4zLdi8ZHglYVL4vxgZ83UqUVyDsuFewLyhhVswU
ltS585OqGHyeKiPz+7hARWuaUG0QmIHP24cy93deEAXIhagQaJDrGLu+L4DD7Eej5HslTUwTokR5
ozwrNmNHkEyCLQy2twi3Ge6qATYta+32c3yhWfZvqC1AI/J/j76jE1ZOP+H0PsCcYK23fZUWq+ZH
+IZSNvGDVWi/1wBaClGyOSaoggTaBCAJ8SyA/hZFCrvESPp3izda6lBgD38q8fP+OGmx1hYT2uBX
VEL5BXbzuR84ASN/NZk8EAyZmtBD6TvkY2iJkcZw3rQTtmg40UQXOq9nuin/T5LCKhAYNRpNPZY2
KANhyE/gVvd4ofHw70ZHsGh0NOPgliha0EjJHmFjjuLzd1s+nAAP4Tx87ycWzbgCHdFRx6d4R281
wCqZh3cOf3Gbp4B+S+qP+bJoxkWn6ey2XnzS/SHyGYyg/jesm7++/3MfgPzvd44MkuLKACT0eOIv
GZb1dQv6jm/ri3zjfzI9cPuL5rqAy7yGU3e2L3vVl6ux8vIdLI3bHjEmBo2zae5gdI4AIZbonlfX
OHpN+0rH+sHSkM2oB+D1NheNg/LEmdcsHMUn9XDq7aPIoDIIXSSB6exC5/PM+1jGFUdzHOrRLbxD
0w1IJyEoC/xmuM9a+r2FwV8MGCRGiEaSjhw0AMvReab5u2kvwexn7n7paZHHjeuWpc0OpUJGr2cq
2DqHObwICF19PV7OrAvxYgEFURy7HLLkDjB82Xrt/NM2JkxFNf7K6v5bYXtBtDS30KU/wcN/VEdJ
f8NIbduXAY6BNhlxNkRySBoiHuAie+ffUC84cP87A+AgzR04PWGlm1J73ZOUlwhx30WXDGRP1/lH
73PpjqpDzhGqFcQHH3V501F8EbqqB5MQ8mfyvF2jL6W2nunas9M3+2vNZjNchlCSwHbVx6m7zVYF
K7732Zc+F7nbEGYo5DRwSLqbOpQtjVmjC/s6m0vkxHN3f/r7X3dvkSapKc3A2+6fA/6kzZ+vR+yZ
ObH0YpgRyyiysAAa4Jc3Yay2lSqfQmbuvr78ueGzWEBt5Zs2bLP+WEfo4lS3RTWv5q5OlfdBo+zC
6z/3DIs1NPemeIg43o0hV9p5BpNFjj+/vv9zr30xoQUiuUoy49JFceeFrxc3Rs/7D6H9x8hfugn0
Y6fzsbPZvnIc8urAU26NjDtnX5op3+ayQF2BVIh12RO5cZHpaRL0N4Z9K7pm42plj70X2xsnplOX
Ip6D3Fe9RcT5ZObjFMTlXQOewcbxqgHxajNfT2EevQWI8bqBJV6TYsdwr4uWlQ+GVMBdJx+ntoro
A4H6ZdMPqOQdUd9WSO1Z0VNwYSDtvMXiWeyUhfUeDMyjdYj1AvEnGgEzCA+g3u8mruyvEbHCmz5W
HCe4oUgtH7pb2TCJsBaGDaOu5tFdAcUBMBpO5M7x+uopc1mH9A7a2p80MyG6JWyMVjmvBRyMo+jA
TWffh4ZWKbBh9wOZnS5WCKRCZr6JfrvIjNoCrQRjClEgchdHQ46Utd7bkJo0e1eAAYOD86klqWaS
jEjzvYFHjFijq9w/siEeV66lXTqrqN2jRaa2I0L9bnDaiz6oRSJFNw/jpkOvZ81mZ1yJ8GQBM09o
jTiW808nRPukCnWFSB05v1H4We2Zg8SOBJFi7hU8ZDIPdzqUeVL0pN22Y9/dFR0mQE/EOK6iLM9u
CstjvGCvfLA1eh9KITkWuStReRtBOvNTwXz5Ogrq/mfno4fmxZXexfGEc2yg1cfMiukXietmS6oe
wUWzqZ9sHNuVN+cxjuxhd22QSHhXFQWitEe32cax9n8UdT+ve3eAJzjyptF30DPy97irfG9VyVO+
3hhla+Mg5awp2ZwqhhYf+Gty0zm4iY5x94dvfWSkwhv+JhOIduw9J0R+4anzCTLeaxnGPCW9Ez0X
GFRIIBr5jWF+366AeE1bTcEdH3u08tnkm+2ECJPE6MjdIqyYHAfh2VWQtWPCBtLvlIkB0fghRUcd
W0XxPrpIa8Huyl5lCMMKrhTbBnGOalz1AvFI5bOIXfJsBP4ZE+OTIby5oxnst+0QDbCGAJDWw8fl
uhLNvMa8uJ36EiGNfKiRvHLqZjtB3l1Jr8cJrm/Mah6AIFB2F1fjB97CcNBgL5/Gjr9riO9sdNc4
z/CvNbdtZCEtjkUGTwVZ/MAIRGqgYxGyNlVO06bIL3PFiiBuMeUK2C4Nm+BRGh3f8MmnR5VX+ZHC
GQfRMByJjQQRbWoCLMUIMmdbdyzWIwGkVeInnku0Z44mjG2Hfp6jfwo2olsUk/El6+J4b/OWobjn
5YZl2n8ZpIpvJh8dl7Lh+a3SApFTGjhKmI8odMdQbNG+La7cEGVRjJDnrakswuBmZOfYTkS3YPOW
deIY2Tx7Re48Rg4F/+cUCF1vQFwOb/UEGrGvRvPquEMPJ5bev0Hm03SwQ4sUWwyvo4qBGxi0ijaw
MivSsUUzjinUSo6ZKnQHuFrX04hYFS9DzCuSaPi21cGwhR2qXY8W6om8aJo/vkDcKjJ/A+Rn4vn6
ITxlzDGxIZUp1iXT6haIDkGDEbWRdYTchtKza3Q++zQWnt5SX9TrBvlKGzfAglZlzF1HTidT4YTB
HqFiw2Y20LPkJne2fqfmVaSBfZq5K3bz4PYfBC6/yKRq7JvCFv2mWTk+uDmtVpEqxVXsTgZhdlV1
4BqoQFF7Lyjoh7soVmabOWg5I47IAl3zc35EdH2RUG/K0gwOyOncAwvOavanryx79xCNitg5CA4L
ioNg5NfxFhlSO5j0HSlws2Pv9/OtQVDlFocMZ12MwHqBb7Bt0al+6xjY6jF8SDhkiJfiBGcUQIZX
DTIbEtZkAtITx3zmdM7RiSnGZIxIdIVkZSRV+mBU/Jiprd/BnHHRtXaBoXQdoAkZIY0nlHzfz32H
BHaqdihRkNNk0MfqYGEZIlEzq9jv1g90ytC6fHdbMNlFrdHX9h26yf0ZwTYCecW8771t1dUzlKPM
hXlE23kpVQhFoY5E4CHCyrCs0ABxhUG20w1ygTK/pq/wi0TSrhygqgD8uZbTMP2oiix7hk1Lu88K
vIayr/xNMHo4HMqxxZqDLvQUqHAF9zxkrnC/XBGNvbSDd186o2bbGu01SPRCVlVJVI78Yj5jO0Qo
WlWJq8zF3+fCuy3LRuzyCT3Fbir8batg6MBKa5NC5L8ILHVXDdVybVVPsMjG/AgJCP7lOOrEQ6Fw
h3mDQGBYB6Z+LZvHfLThCQF66VnxShzGd+DkN1sxQGLg4VMmve/A/Mmb68/eNno7uDnY9HX02ekC
zf+6Nan0FOR2U9hdISQTlg8looKti+hjNJ+xhLdmBNTIvQfS0l9AaO9y2e1GIESI2ZXlCgQB/BtY
2iY9s2SPAAm+ddxgWvXtJJCCC/K4hXktXEm9NmEAuLfKnRDYO0JnbxF4/VCCWbyhucvQ/Qz1Kq+Q
b4UqRWEi5eNKinBrYuJeh0hmTLmvtqGV/nGMqscYToM3vYqdddmEZUIqWIwG2CXS1hledQOcYDDD
XZEBYqnaqEauN3vKs0auY+a/x1PzXLb9lnb0Qxgw3bGGYef1EZhJyIzUxbBLqMNeSgtsaSpmgLAD
4qKLWQ3rporijcFWDWBn+KiG4jOYTJPo/5S9nJB1nvl/Kl/fg4b1SMo42tE62ueaINSWYBeqMsw8
+HgmqGee295lOzRWvV0b4w0hclGkIA7YVUeAirAKOhdYOfIfNXFeOqceEpvDYa7PbAvGg5pTdEyR
uYhsI5z61U892Nesl9BpY5NchwPiyMqQ3+ZO+Ip28ZuZ2Ish8tULkSGTBZNd88ZiCbQzb085u7+7
UBUr6HCfsharWIyl90ZSE79XIUHzvUXjPJpCxFnWmFy0ewjD7LUqYG9Hc4B61Bnxc1ilNqB1qLTX
wUccuIiuiNinHUeOA5REVKdStzFBdKQoJ8DgUfwJzRBqnE416Ea7WLCQ35ZYYRBdWiHq3hg01LOq
i5BCzYMkEMEdb/jvqdQicSJwVkxnvFU/S0SjlePKd8opDXqGPoYlaB4VvN1jRuAUAe331qugMI+9
4k9tsz+szEOAix42tQmgBKLUT6BC9KPQYsckgqKhn36hiKILKSpH45JuH5yACgT8dmsMuXc51ggr
j6b5BNY+FJ6qVxoQaAoBAYLe4/F3NzM/LZC4lnQwjE65BLfCNzAXn6SmKwOP16Rop2dJXb32RoDH
JUfJAqPIbof1ArVwSf4ECIs/gDv91pgcsXxGzmh6mnYXiey5cREHHunerB0n/2Fd/PaIDl0SOgNP
J5iAA2lx9WoKM4RJgveQeigFw5G4iehA+ABj9jqvzQiyPENXOEZec4HgkVM38t34AEMaBNb3s3lE
FN+H0zOAbhFiqEcXRTKzIKHoHtuKqb07D5jgQQLTTGseD0kIXwpYwcLL3rbGSZx4/nDmZlx72hsS
cHY6lNcc4Zc96F6I7m2JE+DnQXkh01ymIVaSRFpl1lHWtKs5RAAqSCVvgPiQ3m6x9VmsN2ujcIKA
sUywgTlx+xsJsfnaIYF7hTVY7wg2jo30SmD6JXmElrtb8XEGL5sM+nerIQpNkJc9IQ0UF8jhN/cE
H+WrFia/SQ8f7xXkBPPR68cXxucb2KYO0FWjldaNPlLCo6J91E7lPCqGgY5ETSQqeuwxoqS4iQAm
gkRk+aZQzh7CU3KVnWCXquUbqVmegOU5b/wsrDdo3+PZEaLHZwBHcLz76EASXNXd8Ih09nBNvfJ+
hrfaqV92nTcod9D3I/s8AiaXTdNzV3teYsrpJ58sMPVRefi3WXwE769MA0BijMob3aLt31a3czkD
XYDoFnSd/F4ICMLQLWzQF8w+WBEhnh3KhlWXl9gPcVJKK+X8YEQ8kqrAhjNi/o2ib9cI9A2SsGkr
/I/6QJlTw87aINtP1x9SqhvTOKgoM7dYu04vNnzI6M53kJrnsPZRtdXRTCZegf2B8OFAW/QiQYax
vXPFC5atndL96QNG30gkg1tVjamTwWA+EIBc487LNwqlHkw8NJZbYcoU3DZQq5B52U/TvBGzdxx9
v9gHiMBL8yAf11Q1nzEyp9IB9XzaViXBqugJRPVl4QrHGYEOaZsBy6mmU7QjzOPFTLEEYdt3iHsl
Y9GsDUNnBrnych9lWbXFHs0RnhhiIZlhOa24/4pwWQ3UKsADkBgMBYGg37BD+dKwrjwFG+E8TLN3
k4m7eWhBDchP5aZvb0uqSeooBO5Sp3YSGEjxOzIFYK5FPtvlA0TQsQ5+qobDXSeEv/IAl7qtnHBD
zQSHEUQbz5tANV1aNyPb2gh+Ix7165XjRG950flpUDavQ2tiYM8EywHOqiMoPVsTdMgb7UHO8yQO
YKppWeqhB7yNhDekpmPXoKmEyRzWoJJWMRCEAotmJfzNyGWdwu4TinN41sEQjPb3tFVv0dQjYbKF
h1qN7NptkAmaFlXb3KFnMaWZ39aP7YRUUKS5ZsnUgohDOuOvZWNnGAmEfGtlRPcTuHvbmuhxDd6Y
WY8MCVqh7Q+Dqx5hToW1NRBvGYTcNWIIk2FEbjsy7ON95E6viJ9+ZAaYpZ56966RQ48NHbHBfe/A
nrKuzVqo0tkFQk4PfgE2nVQONkkG4LXOUPJVFH0PqmZna1vgDnDF0m/glyP9WHPsW6jmMdkapJUF
kQs6kxy2vheYxGZ2M1gNB5My/xSj1uvh9HlFNlTXJRgRzxTk073E+Qu5JFyudWlAbatB46mgDItp
yFdBPTzrlpIEqoLu3tGyhF1jxACfu4921uUqkyi+/cqBaQSSthPuWAMJDUIxuY2mhElsjILPyDnz
qo/SlG8hsjkTNXjRj6nXd7B+HVJp4FeO2fbcjB4wQoJmRFYDLaxLeLTygWZ7bYOXmUk02wqN/M+I
I5fUYeTK024ElLFDXm2bizzVPMvbXc0ChyJ19UQ8khzZsXOjAKrDc8fDWZN6j8iR9u+0b+erWhpy
W7p6uA4L5FcjhR4wHs6nEQadO7S0QI4WhDSr0TjmB58i/uqGttnB+lpsmtnjN27fF+A+rodyCxuQ
l8iVmF+VGK9gq+KnwoT1lvk4ttjK0SnEY9VtnBN5JYzKNk4wt0ePDPW2xm6CnOsq3HIWtNu40GDH
uiRYw8b0lN8e9Tcx+KU4t9UUaLet0bUGXrLxYNq8GkONlQ5FxIb1p41NM1hsTLyItrJryb0eXB9I
vxLoAcgcDIeZlEenEf6tGjK16cGDh494kO1rN3NTHJNPe7EzrKZmqHaRk+NoGc44xijbHEsrqxen
rmDeornYhAWA/iyi/ZFizK9k0BY7pAnIbWBPGPpcT1saF2islciBR3gCnVIC8dMKG9QIl3ZXPjB4
UJUJgjvFM3zdOfowfL5iXs1uZpRG61xOVdqVqjh0Yo4f2GD9g1O3HY63efuC/UenEAQZrAbwuns3
pPZuWwoSShZ3GnQnwg+TQMJ3IrVChLVqyK7zOdzwgg40piqauutZ1OKeirhdCcLCB9iJeFc8MEgk
HsNAo7ALqhviEB//vxwO04jjsQ1y73eJuEto09GwCtmp2WJAuQ0wLdfcjWF/EHOHb8KhZG8Zz+wW
C3kD6huaVVSyAlXYLA7W5zUYvyWVQdpMQ7aibVx+D+hbWq/mlDckzog8OuC1llif8B/BP79uIp/p
Ty9dVRUfa1e5vjzO/AFons4b9NW+12BfOqqOs5mL+XTtqL2VSAJz8k10IOE7jD4uYH5nWuDhAutu
4UM70CnujjZwToY61xTtv++9mAUk49XQ9c2D0x09emWdh8a9YfrCOz9316dv8RdeMs+KxsaBh0um
yqs5G16Y67x+fddnIKtlTA3vugh2P5QdpoL/0PlJr0ruVDcilZCRXQsaPG3Y91Sq4QLdZiD0w3QU
DQDT5zhLAttQaQTyzddPcnrP/4Aglt6pQdAEVuMEfChRXdiJr9APWPmRC/byBY7BuaG/gGZsO7VW
FQQRniKrkxwMoMj417U///r6Cc5cP1jgM+DTuqaqR/+gcISJfPi693MqEVH+9eXPvKClj2NHiIwt
YbCoy0H36wON05YbeuuJm+zAbPBNEsPS1LFCaPdAVRsgfxS9CnSOT2swYtzS7z3GYgoD4PPLzvoE
0ZAvTD8gTyZR7iOv7r++/Jm5RhfTuC4jlo/cUFR2YFFmXbUrB/v29bXPfOClpWPg2baN7UgOA0x2
ex2Cdm7QK7j04s/d+unvfy0T5Qx+VTWH86ELm1tgAg/MqdZf3/m5Sy+mbqmyQcuTWgb918ewQ+0l
L33Pc5deoKrRCOEA2sjkEMENHhEHp26X8/n1bZ8b8osZayBsiawH6bgCy1iWb4rfsOhz9N+/d/nF
hHVHv86pi7ESNT8VxWnF+42whUTTS9yvMwNm6REI+88RWiaPHAQswYDOobH9gUC4CwvCGTx7aQ/o
x3lU2Wykh9iD4CCsu59zMz21JjzqDOge8qgvaezPfOOlG1/OZGYp8+aDyN4bHeKEdim64MwXXjrx
AZ11bBMH5OB62bCpCvQP44ZMt96kg3XDMxyLvvWt/cW3pg3SSsIWy45Sv3pyQyIU9TjL5xeWhjPf
YmnTNliKQMo8IwePDeuZggdNf05Grvrxl7XD6utnOPcjC/6L9DzU4g6cMiFOS1T+ZJQ+Ov6clCUa
3yS7UH7+Z5H5j5146dCmfDFOPVXRXjoVxEd08g8I6jJXnorrO6CT5L5oSgPVEmD1nWihiQgJt1dg
zmpvM1lNb91Iq8QUjreDnYwHnZmIj4CGqxU6PeYqEKF5FHmjbwYc/H5rWTMIneBieSPyE0aXyVBe
+5LoDWFOuZKTnPoU5yJ09o2s2C7IynGdDwPFk5MAkKAAbjSNMsfxgfv7XpBi2nj1VO3jmuIUiVZ+
dqHcOvcFFruLS3wDJUMJeVE0b8PZ38w23iIcbd/WCO8K/e8pV//zsf1rJ6hUD2hg9uSxlTdO6AOQ
BWw4/f56FJ2ZzEtrOSbQPAbULo+MQrEB3EL18sI2c2a9I4ttpjp5xYdl2UHd8XAS3WlIWyZzYVye
u/hio8lFW4OiwWEJ6ryUo1nRskGb4nu129JGDjmpPRSBENp6DbrlbbWNTrRu58IrP3fri8VntnMs
R1vPB4QaJyyTqZ4ee31plzkTnQk6w/8WDlZZED/YzPYc/G84w4ZoPTt1LtMmAlYWVMPpsYR5HY11
58RrsvGT+wHHjgRdbJsX7TVwKbaSlVcCrcjbtQqcb5lKoYF1eiV/DeV8ktBhtIjSLpl/9DP9WMT5
gZLm6evBfGZCuqdB/tflkbegRQS1zsERxdVUIDV9DvgDDqFwcjXubyWH701JdzG0QV6t4qKg7oGV
Yly3+JrrInYOELReUNufGSNLgyw7lpOoAmc++MWE8OGcwZonb6EIimEv9fXL+ufMD4N4MU5k2RWx
gc3wQYhuo8PimLFLldq5Sy+2prqY4GuAlslxqqdfULKBmtl339m6cdunb//XN6YjOvtc42RoOQRt
DmhX7fjWFUUNvx164Tf++fbxG4uFvebAdAMsiAdFkZTe29JLLQNyKGPQP79++/8sdfATi5mAgJNg
HF1CD9x74gCPISlPQ/Wk2KV68NwPLOZCDHJy5ks4GfKTJi9/mXu+8uw9H+6+foB/9hrwAIspEAp3
9joYmx2RVnlyBvPUph3NeHDpZD7N6MDC10Z8XyvQAL7+xXNfZbHkI9cTR1FEQcKhCAqd+I8b/yrE
/M3vsThcVDljEpI4ekBiW59aU21it1xPDkDjQEtn9b1HWCz98NcfS9c75TvoAiJend+UEb8SLuD4
b/3AkoEtC8h4YZWNWJBWbuDbdtWH8S604+bry5+Z2EvOdVWReQCJOzvobr6BNHI9jN2F5ejM113S
reMOqq0phvCmCEMYi6OnhHKhcu2F73vu8osp3XPZDMC46SHz6AoS1gR9/1XuPnz9Xs5d/fT3vxal
3J2pH9cw6EVMaK/+wLCpBfT79bX/uakhWG0xkS2DkxnSF+ih8+/rHgiqCNdZ+7O375ARPn39G+fu
fzGZAaPVnJjIgAyd70adP1no12D77F5oFp4bN+R/309Rwh5fTK53RJztRz+zDmSe6DuVIN7PYua2
bZlB4SyjY1TUt83sg9cILwSWA5v6+uX82zEPv7CYtdZhCocdiENtAwAXxA5z7VDADC20uemIvTkp
DEC9yXdyL3FKOd3VSJy8AkhV3oZQ6697rwZz5eu7ObOuL314/IxNTd4gOMrQz5Y++mOMxKo/s3PJ
QujMcFua8FhPupGbQzELlVoy8vsTRQVxRilrgkSR+nvr1NKNx/Cgg9gQDMEANFOv2Xe4Og8uVGfn
XtFirqscrDgu8Qg+fNoQpezddNVHrz++9wEWc93qzlaDh7zAUD1wsgs7BmbUgxE/vr78makYLaa7
8ATwPicLjxmv7xqYA0/QrSZgC+6/d/3FVAftpDSQV9Mjn0AlLoE5svfKId+bjMtE6dkt+rH2S3qM
xZRC8Zt67U3QX+oPnRuby6nu+FQN0hJ4cjkwBGGfsAOrkiH24o2LRnIKd+ILQ+jcLy2mvIt+rtOT
PjjGHjhewkHpB0NHTIMx4vCAudByPPOtl/AbpyUYrSQMjxx+p4Ww0WZwELFRzd9qx4bBEoMrTBmM
U3F6jPx9jg5V+L0Q5mAJvUlb52DzENx50Ii9av160/u6gHdoU6y/Hqj/trALg2DxtQcajWocGwnt
Ujd99m1LN4Mc5p0c9e/Z6cB0gDwFZheIPnJvwYsEO9SbYdlx4ffPrCLLQEXrhaHJqabHzoHkv6ee
m4xdd+9ze8vCb4mc8IFOI+OvwqHBbpETTwVHUdJE4MStRuyN8SUQ4cwwXgKClcoAMAZtfyxyL7p3
jO7vjC/43nhwVUiQD5PBTQqWGF9/sdNN/79WIR5msbRI8GRgYWmiYyaKRLXhLgNhVKjgwp5xbkAs
QUGXqGGYnehk5gAPhhq0Y3crATGMk0xp64Jk8hyCrefEl6pp70zdEi6GYAlFR0aLITrmA1Q10Qfz
3iWyR232OA83vvrlsjsB1XB3a8Do852X8KKe1Tv36RYrUC1MRTLoMo506leQQ6f90DxD+JG2bvvZ
DdVmhm8K/Ckhu1K/DJv1ChyKJzkV+zZC7xxGPtXsPzPnkrbzzP0shfF0GJ02g4vBETyPVaWLVx7w
fS7ElhBwsZvwgsz2zBtfCuQn13AzViI4YuwcRS72MMN9+tbwDE5P9tdcq0FNFICkwiM4gIiQhRER
DIXEw/cuvqg5nEpkrdMM3hHuPKCcwwNEIzcA7YmvL/+fjvkfc2spiR84uDhB2zXHGEZvtxGlxRb6
v2FfgcK5CiDPSwNV8n3m+N1T3A5Q/CMHtkrkMGTbpmLRCv0GOElPLpwV61LZnQ/+GGxvev9T21qt
5ijm6xoOF48CrrfP0G0PHyGsmPwUJkr9j0nE+QMI5t4rL6vsWMclfVGxdLeszrxbBxqFTWWVk8PJ
rnafsjKEy70RLLrUzTg3+hazYQgURHPEonUpIIrS4+RAR96w+nXOuX9X0x5aGUiPLu2bZ35uia4L
2rkRLIqHI4kmiU252QvfAyHRyRDwhcd3xP3X3/XcmrbE13M7xDpWkhyzoIpv8gG2ZqFBlAJo3u5+
yjtY2Pkq6FYu7YcUthoQIkH3UFwaV2eW7GBRbbql9rTKWvcofYCECDP6nbf5p8+9bxYKSxME0lMd
gSgfHOGpBJ9FGMdDR+d2L1+/vjO3vwyFnKsI6Frk6mPrgilbj3wA173CgD7lBV+yFjhTCCxJBI4Z
BILCK3m0hX12IMmALCP8M0/o4EBTcGmrPrPwLekEUs8Ng1SbHPu5vJOZ/ICUc7hwZjw3nBdfOe59
UUywcQM+iMYKcl6ee1AMW+iQ0taS17IbL1QA5x5iUQEQJSdeQ/B5hDTipsn8VZ9nFy59akv/YwFc
BkMGngu7Jg+pjS3Ta2Xfpcqx/YVp5T+PHEdszaHfvWR+cW5cLfb9CbZuZe+X/tER2RGSgVtRtr/C
yL+0nJ17mMVyVsgacHwOiREB+wjWlEIHiWnaeA0q+LylkY/IoqkAu7CD0jUbQntpJJwZy0sOQhOG
tQoa+AHM880Qrns6P7WS7Dx8qm/NyCUNIaY0slMDXC7u7sPoDlBXElwCRc60nJfEA+u2PWtpC/Vt
ILfxFLxI6UITMXOEj4+/QJ3/GTqXgvrOjOQlFQFuxw6XpsAx2ZNXhR5OVeal5/hv5fjHWP5vk/+r
ErHlDBVRwemxirFskZAX+2KiBMaqzrzLC5OlMGiEVZiCIrFFZmgCkPs5qzy4zPVTdZ8FJ0u4iUKq
FsYiwd+gcClBpA91b5+nshP7POjdfQ998ioem2HN/KhdWzB7NzLQNAnCpkr9qCohXwJxFbGbz3Mv
3T3QhxutBn/PO/cN0Rc/S2ndTUSzK/CjMZmryt01nfk959AHQZv6DFfdLvF82EZBeSA2JZF6ZSbg
018PpjPr1hL5Ft0s3aoO9BHyGJhVRrBeeYLusn9uIN27ggVOv4VRarP9+tfOTPr/B4W30D/AiaM7
Eh/mwHpYERSI6lvGUmGwRMMhqJtZBKe5oz96N0GXHXgeXzMunr+++TMTm5D/LW5hte93mUZ6Yj89
dhCuDFGUKnTQ40t0kzMTYomJN9Ay6jzMLcytR5IWNvskhXupsXOuxbp019FI2Sq0zIOjW1f9hgrQ
wwHuMYUstU5ejQU0X2XUxQ9F6OZ3A1wQN/nAnZUbyuEHM6Buq8prL5Ty517lYnHO+jJs5yBzjxAW
d5gcescgJoW6PwLHpv8OwBsGS5Q+Q75SBa23dyzZj4pBDCSeQRi6MG/ObC/LHB3Xi/T/cXYmy5Hy
ShR+IiIYNMCWGuwCz3bb3b0hegQkZhAInv6e6pWvflNEOMIrL6AkNGbmOZ8DGJET98U1rFivoB3Y
kcpFWcydNX4pS/Ust5B7K5Pm3/X13VKW0iV3hgZ+Y65if0HP+eVkQ9QtVbBx8VlZ8/9VObx7Pkr6
gXqDeDdmE++vJlG/DUNwC3uJg9VkQIzP/R82NT8vT6K1fjO2fTYOVQP1PvkXjWHjGGpLhSKDT7+G
cPZBnunKdbnxkVYWt383gncta1Kd8BYWD/Foy51IISBNeWxZU8gtKHR7shGR/bADqWfmsrsAcl7Q
lVmUwGiZwENjrmF2CNuUJYdBQd6HCONtHNE+nDh41XmMvGtRynQGk0KaxY5lQdpiNeoA5c4SgoRJ
IzawrQj8h2MO7zkvUe/eU+WlErMgGhQZB3UqE0Th6qBmsjHk1h5vHGIlPJYDGFpXcSNhaYvi/EZD
oAjZ4icGGX69+/+/PncVgcNNm8U4KINDjWptTz5Mg76qW/kIUduhSrurNmE/Lr9u7aMYYzoRMp/c
2dZQ93b7GV4LqsYtHc5lC+s3Ns4Ptwa0yFgwUzvlBZxD5ohD5rpLBn5ETcbWWuasfA4zpQ1XdVC0
Uw/eomNWHlugyKMWBzJg4VGJ3vme85dWcCLZK8iavRBFLIjYT7Md4LzC0u4N9vDkBIdTJ6ao6/rq
ErJZirIytUyHKom6swxJvyouoAKeYKhSl3BtwbFdo8yxXm6WUW2MmbU3GWMG0Z7AtRZbxQEbDg5r
oOwjh4yWd0o2kRj8N6hmt2pj1/rbGDBWgbMv9j8Rq+QNfkNL/+Rkp8tjcWWgmInUfqT2DDslSILy
4gbmqW+QgG4BeFd+tpkX1SKofHvJKfz5spchH5/sPPtNxq0gwMeBGuqZeVGf8t4vZwaX4MEdbygT
+NRgmB0krdx91qr8mSzMD/3Rsg4cAbiDDT+s68v9tjKHzbKLXMMWopt7IAEa/hc2GTCUl+rB8ksF
mkT55/JL1sbYeZ96t6qSmrvzQJFuEQ7KnVo2I+8FXmUw7WzIf4GrwRb8cPlVK9/KNLyjhYQF/pLW
OO0Ne088tWQ54lpx+eFrg+z80nft8JW3lJ7wqziQUHb3SHPu52Urb73yJcy8dQ33FbiAWcA+oIZf
MDiYNY8znMaqVn9u9zEhMjB+6cAl7VDuIZdg35fEumUSEX1s4vnGarLWCKOHcGCDe0CfnKVJfmTD
Dc1nJ3chcE8RG4348GyDyXL+Nu++QZIyaypt6kGIBjfyUEuwUnhVyKcZov4dqgL12d99C8O3Mpy4
sWEPSwcfEd8B9bmpI6UUGB/s1pr6z82+/+S0hes6mQ2lmGsl7Q5y5vRmSX1IrTAnr+BFVmxso2ud
Ziy8GZTxjAqIErwaYJuyto+eSl5gx34akvqRZcW00aC1Fxn7dae9VHhD70WKez1uigmkqzh2yOIv
7CKvrMLvPnPEpZ6Z305n+NFnNhQDTW09tp2MXNvdlVL80NX8aqf+xmhb+f5mlpulCQdH/hzETn/4
8JEIQAQp8q2NZWU9MVPdE7Bdw+LgOAj6R8ylc7SaceNDrP3w8wR9N02a0QFL2cWHgJL4NU0V3eWq
evUmWBJdXgvXXnD+/7sX+GPWJr3s7dgbAxgBnDSs4AXfKOpae7gxyVng1UxQT8dpv4RUE3j04RgO
o4HLv/3DyxgGjzGr5wwB9nmp6xgjiN6VGWIbVjt/bTJ4pfnOTPdeHsAbvi/Tq1HX2UajVtZGM8cs
EGqQ2qV+5BXWtWbTCa728NDnJayNwKS63LS1lxgz3XNV3rdcd6jxqY5JruBhx9XDGOhfFLnmy+9Y
G7bGJO/9oQUVBIhlodxnVutbqfPPbd9mKphmPvdtH5Z88NvAqLJDWcIYP9laNdaOWmYOeHYdhMed
0Y4tyJi1V+Q3fVv8GWh7GNPxumlL3P2LE7SX13nubiy+K4PZTA7zVPR50fMl1r5/EAPbdaK4LuFX
fPlrrBjYe6ZhuotCpYKcha7WAhPmdHSy69FTxePMPXLvi7F7hmUJvW24m8O3lGeINUHe/gp+RfGg
tF1t1DWtHPLMNDLytF2P4xF89DO9oyANFKzY1U26g/8BDNj03tVb12j3PNL+E+WmnplbVLZqAqua
nMgLAJOx3gKngy0T+BA1GCVlH7aSHcoJ/oY9HJxguIPJVsJMsgzuXezjvrLjrAl2+NKZfirgMnX5
S6zMPTMhmSYpzTTpnUh3fAFqjTEXVSPg0JTl6MNpEmGSw+U3rQ0p9/8XX8+GDrCcG8QRSw6IdN8e
Zi/9NnH1ud3DrI/qe967re04Ebg9fH82EIerxpTs29ZvNmgCK4uIKWJHkVANTzVQzpCJgF8fnU7D
sqUsXLvYm0n2vrIUIrklislnwDYR0hXWvQdnakCbGBzNZi1OXesf0t6GcIFc27K6HSS5auRwBYfW
jV1mZTiY+ffGWgqVWfMSDxAsu0qDwXUPP59DS7cG3Mppy8xR06qw4FUpA4ha071mPOwl3N3Y33wK
4Km5VZm/1o7z/9/t9Eiy13A70040gStDF/kbrg/3kMrc6zkTG331L5nwwYw2c9S09es2zWgXpyoF
uqWtO+dQOgPMDWC2ksMpL2fJ35pp/0+ftSCi6ayMqmnKnii8qqCCldN0THrLO5FA4ZfWxH4pp2Vq
weSW1XfOlbxPg6QQsFq3yBVSXU3s6pH/vTwfVwazmU1ytY/qQQ8HObto72GY+pwO4ERefvbKXDdz
RxY8ZUmZn+tTUkCIVNXCrtKST64NXMvlN6x8YDN/JDo784VVTlGh6HQ/8iV9sqWc4bpp+V9QLOVu
fOS19xirVpJyv6kg14q154FKl9+4gXXTyuwIK+mNo8nKjDBTSUuvl1wsoordoNxV9XDw7Pqx85oX
gPsAj0h+Xe6xldeQ8zh4NyWU4pXbuHqIc95EpOnA0Ey9KCixG0GhBhSfbW8cHlZGFjGOqskYAAYw
QC8apPl41+U1/MjHpNz48itjy6x8KMTgWVAXNzGgPtepn7wAORaNWCkvd9PKByfGYdTOEPFLy6GL
YWR9CEroAJ3ntgL1EJi5y29Ya4BxFHVS5SDwN9iRm44Yr1ifxvwo6q1ijZXeN2saJobHM3uE2t6l
8p6l8GbrM5FvnJjWnn4+Sb0bRb4YnCnQeRPrLCCn3M/aO65t8Xi5a1bUup5Z09BpkVvuqO0IaN/q
mhYl23sgxB1TiO5RCUbEXU01fHstzU5ZT4qTm5TFVQ3CT2hrC56ohSWiYqzK2wpoqte+6PyXyz9t
ZfqYFRCW07hjxVw70jiJiyYAViuq4TKmzmaxxUb7V4aGWQnhpHXLuLN40bQE1jewY8dYUgZeVia3
FO5r7Th/2HcfEAYAcBfQUx/L5kHC5R8RtYPtQJ0Dh0TqHD7XWcYKAI9vCKgKpiNVTcd6+N3Mci8Q
pweLacfHcWMirTXFWJvhgpYBep7CH8P1YKBKpltPzI8WPMK7to5zn3y73Jq1r2IsCTT3FntKQEGH
Q8NN4MP8iolrTbuNO/ba4431YERBII7Fao4AzDtOWREHXrWHH8fx8q9f6SXTfaPylwwV9IiWgxW/
t5vmt73A3Dorxt+ug3LozmcbM2TtPOQaa8NsMascc8Sx3e/DV31k0VGf1BVqgOEq/JO9kGd2nz7Y
N0nsXj8Xt9mX/OflFq4s2aYnRwrnO+BdJYqsClHdIe2KQtVysW76RD+6BVjVl1+zsvS559e/mzk2
ano0aXsVJ2nzmnjug17KjW907qEPTpL/7ozvHw2vWOCkOx3VzRhXgfsDbmUyBHLzkaGEqJe+3LsD
FBeXG/Kv8OGD15nVFoEOeAGrHSzik7d3RPdQ6xx5Vr3TnIC/Bi0rEAqWC+EvU9GEwyvoqKAA+HQn
LfjZihQOXkgz53IHHOxGF6z0rlmkUU19Dca0bmLQka5RnXGsAIO+3N6VCfafooypAL8F6u/YXpqn
APaQwyKixCdPn3u8MS5SAoFdrxYVVwMgqtzxvszlUodn1NflF6zM4H83xnejA1js0uNWiRfwXyj3
gmc7zEmpAMkWNulWtnGuOv/cjwaFsTFkQJCClYuE1+BOvzxJXkHLi3gxfl2yrQ+x9o2NbYFMFhDr
oATEcz0f4bMCovWmNmUlvPIv0vSuk9yBVKO0OxXXEKJ0KILMhhz0ZT+DO6d/2w7zo5cOL13lAD0q
t8TIayPL2Bks2MEGfQX1qeJgGTdOVMnmBB/Vz8UbzJoYK++sVidJEU9wdJ9KWBFDNGxvfO+V326f
A83vOqzP27qw5kHFanhqdBq69bdyS8nnnDvgg8FkG1tBKiXw3gxbgYJ3t9ynlh1EQ1dVh9TO5n3t
2204gW1x0/ZjtmuEyO5VU1W/y4EWGwfVtRDjP5zTu/bVGUyThd3hFuID//3Y5A/Mn27gFxw6tnP0
yHKXNyCkIuQwsp+296kDMgPc9f+71S2bZBp71HxXCWWhWCaYzASb+ogPZxCebhx58hwUDXigeHHQ
1DewzQF3JYeVtgcvv1Nekz9WW9wlpPoDIctx9OnPBjZYyC0OwKAXgJY4Qfv8iTUJP8QY+W2R+3Ol
Mi+2S+d7Q9ubAdww2LyzXVu3P9szoOLyiz5clvAi43QUeKBD9R3uY5aPYClnVcQUBc3JpRCeDo+X
X/LhXEA1qjEXYF3uVWKAdSoTRblbJvdFqgB0zS0V88pnM09GqRZgSnjSiRnq3EOwzm8HuGFu9NC/
qtD/TDb8+vO+8W6kBw2zs9Rr7ZiGVgiCVn8LwWFxLB/pW/udEYAcDkEPQdTO+TnE7ET25U17co/e
wb8+A1LqpwqexaAyPVcAsoTdl3w62uG08evWutbYHXERILLwBy8uQNt6dvJA3NYk8OKsQznzxlL2
L+rzQQ+YO2QJpxU1NY2Oz7bjwBSP+tgKStq99LP0SgRB9qXhfJyf4Oy/PEmRBWoHPasmkO4FSPoK
Evh7B7mzHRBkMLefKqy13UT8eg+UjzqxIQuu/N7rvpf+2ddyBqv7G9w0F4XSE5LUh08Nw3+6y3cf
0vUgHsxyFFxm4kvb/CQENez5xiXmwyMmKmyNdQnYA1kNEyr402zcc5gOOzC5Cvq3SdPrnv5wkr+f
a4OxQgG0kqR6gk64EDd8TkN78q4tu9tY1VdGk7mozx0HgGewK6wGyCGcr64W6sy03vgAK51kG4PV
5lT3JYMbwNl1D2yQEBVGOyK+O048y2Jvgx9zuZdWFgTT+QtEm5HlGH8x8OXgdKmbaaw3JKNrXXR+
5btBlARBT5kzsVgBH67h+W6jbr8dNtZ9YI7wnA/mmmn2BcCZw2GeTuN2QAQ/xa3vIQHhKGJIgyIg
RObfU6ntbwlM3wv4EkHSE045TR4qB1WwqE337txsYVcz2Kg77S4oxe6CJd0NZNZXzQLeK3HEJCBn
dJdrkcOICEOIAGqRZUBksYlEsxVktxxQgH3hwTNeLWX6A4b488EJqv4qlwu+3VTD8pyC63OEiQ4L
USHfPgOCQY8doRrGhIRf5eOS7Cd7qQ/waB+OiWrUadT5fOphaIG6xU7tOz/Rca0nDv1hV51cUep/
eL2oa3URMYjgr7sZZepENmqPnNx8b3fC+oMQ5Sutx+mbbob0ymoSZG9oDQzWxMqIzDBLC0WLOn5Y
zOl9RsfxCBgFVmPwMQ821+qOw0doxLFI8rvBafpn0iHz6iiCn1+W1QESdghxqvEutb8Hi32C7WWy
tydKr/qgBOQMbK4GFHCWwG8+/atEm96RZaLgsARTv9dq8Q4Da0Go5x7gqpkiz0Dz1Y9QCubObmwG
BTWMO7EffeqD7iLG/KWVRVeHXsfyOUwo0DdemTX2frQbZ1cyAuD9wKzdOBBg0gJZPvhZIdg+IQuY
XBYHa3Jj2qwMPmLanQ2j6oumh1IsY6OPOZnzmxREk6+lyKHZsqjTTKBpFOSxtWw/Bb6gCr4IJ+Cf
qulmxAw+p7A3scfGdWIppl0qf+XArtULoKNb5aYfH3eIGX4uahiEgSxHYp2T+2724Ygl/5QOxnk1
s42t4MP7JBphHKlc3iHp5HkoAfaeWPo1lfnOFv3Ox/xsqo1VaKUdZhS6X3pK8wULHAzYAXhcdqnt
7AWwwQ4S+pfX0BVPAGKK67IB9JcOJmUosFfk5HQI/GV+l36vEA36WY2JerQ6h0VzB26Klp1/kAVy
IMB9ZXAqzDM4iNIE/qF2v3xJWjgatEyCQTpp/cnNytgKZe0Moy18FfNlsq/hmOFDLSTd41y3/OFy
H6wt9sYx3AK7kIiG10hPQb3aQRO6SwcQYoSatzTRH48WahujJbAazXxo52IHvCqHF68aBMydC54F
GK7JiUtkrT7TGPIfC0but2meewqJsME+LXUXPPRz5sEvyl/eLr9iZVgGxr00IIpP8ANQMUhv816S
IoihJB+eepf4N8M0Dz8vv+fj/Z2YMhOsqVnj9ayJWzWDmpmCYCL9rQK/tUacB8O7Hd5nVoCVDw64
C0J3Yih/o3AVQGGqr0TVbjnqr7XAOEYw1Jox65xmU6mIFyc9+UDnXu6ctd9vHEX7DDt8Yhd4tByf
GZBDoXIr4FsSKyLpKPeX37LWAGP2AV/AcqhgMMtrBC+tM7d08v9+7tnGtMuBVHNgEtvEfVa6B2Bo
uyPcedyNhMC/u+1/j1jEVJB0yPJ3Qbm4MTJrKN6sm4G81c7i/NGev1y32MDv9FyN9+DypTsAPH8t
rgcIM+ntR1BmyB6my+6fXjctMFc1fe4yIULk2saXxrZArkRNxG1nTzg/VNL+A/wsDxkoqEANCPuk
uskD8I0vuzqhFFBDd4HGq5/peASYXW7Mw5WPY6pYEHmpSidTfYy72q/R7W9p4l9f/jb8/BE+6D1T
HlApwJZLe+ljS7d3lLrFBF50DQuHBvKYUzm41uOQMvWXdVwi9+3J/taBadL3Lmn4TeFZ5RWEqeLg
KznvUlRyXMGnm36jg8huQdYsj02XeVEVzMnRaSBS2vVwjUDQlJTfEFcu92nv6p2HE+K9nVVq16ph
iEsnn66WdG72Vq1w95IgoO5y18cZqYbJNPQMcHahLQkBf9QxaaWIIHJpHnw7E69Sdl4MTlp6n2cQ
I/s5c/YOLAyiwR+XLx5BmfqYuGDTJrQFfznorv25kyeWpdWtFH5yDSdGBcizlCfgXccQtFD6Klto
3Rif0kMhyra6CnAmOEz2DAJk3cPAdwePU/5GVGf7OwDFlDjpwecDbowKDm/wJg8QebJfHb1dE/jx
xcL7z5jIGjUkizejbKBQoA/PZ7i0rfeDRfhJ0c7ZBSQHehp+69fJ4DaP5VhZG1Pu402OmHabyQBK
KhRUU1xWf3n3bQSLKwd/cs5BJsy2LLTWXnJeD9+t227lpukCalnsYDAdgnSe7mmb1/CH0b/gMOmm
YYPig9PlabA2w4xNYkgS0i1JO8VpKkAOBlX3y8jncmP+fnxRJqYLJwN6zWskR435xB/tNriGdxsA
CN3TxPOrASzk2Z43GrLWa8ZuUXUNSMW1dmLPfpjhrD/W0IdqCCr9N9g6bchCV7Yk39gsumzxtRY4
SurE/qaH8mGu4F460TqkcrP+/+PDGpgQ///9vTF1epm6sAPxurBzv8CEP5m2hIFrDzeOaS3N/XQW
TRIVNupKyRDWHgCvbCuMtzKcTD1Z0gQJI0CaRdiqCXzR/YOLYsWNA8G/suIPlmxTTaY9mDeVXa5j
Z1qQyh+ZnncAbfI9AILeVwrO535YMPeLHIRmh04QMJ2JadfWkqSH1kN6JExeAU8GYw+0ww5g9l3x
V8zE3TmJnA8NcOgVOMV5dnCrzt+NY8mPBSisV27A7Keu9wYcczp10MlhTPR4N6VLdZVBF/RTJgre
DjMI3HZnFadOwnFvUpZSu6ptmq9pTpxvKpfiEb6n9IZJi5w6Mck3LZL0JkPlYRcWVceuXL8G9UGr
Pj9kbWffsB5J2HDpmXosUdV8Gp10rHeI5CZnUHZwBGDNul/qpLE3+njFvI2YWq0+YShe9ZgVeWN1
KBu5r4dz5bh1JHlkW/QLT97SXEdjgwKxL8IDFVzke59uTLCVBcPUcek6gatL3Z2Hp/7j2O1eqPyY
NvSqatUL6fKdFWx5ia8sGPw8Q94tswz1Z4nyMM2WWRxaKztUqK7GjfAMNi7Vn8vL6/lhH43Y8zx5
95K+WmBCB/BrRGC8iEAxoPUyRB3CxlVorQ3Gouf6noaK2LYilDyBGN6FDlTwllNd5360tFspwJVV
z5RyOZAoNbxBIxorWhRI7/mLJ8e9NQQbg26tl4wVT0GTS7HPEWA61Q+7BLB1GehDcg6/f+4zGKte
4eajryUSNwq1qy1vkVHud1X6fPnpK4PWFGyxgViA7ix+5A/JuCv8ZTlJlcVatt9tb3qprPHB7buN
LXWlr0zZlt3YEIL2bIlnFtzUtXxA+CCyp/qTbTmPtHcDlji9C/o8Krvrs0pXgNKti10lATP37V3d
wztC9+HlblvZK0yrUAtwTtwnPKCcJ2tPR74r2o2o0tqTz333rhFg2pOS2ohc+YjzUVk/J5R//9yP
NiY0btA1pCiqjUXZv7kFf5OISm90yMo8M7VbvU3cs1k/KqH8wkbopAHUtWHXukvowRv0w+UWrA0g
4wzjQgpGA4u3QBBkIh4qmTzCqa3fWXqkG3ertf435jP1UdldJxNqxjvxbWydUxHMG49e+/XGTJY+
6o1mxS2UQP22QE22/ZMN5Ovlrln53aZEi0AfZ/teFUTVYoE2HPFla6Fe+dmmOGugCtY1PeQMiNym
XxI10FvqVfJ32pTZ53rG1GK5AW/6jrAgOh8bwdTdp8vr4oyfW0FNJZatlTNxL0siQGPDBWiYDEnN
xg82en5l6JsKq1ZIUbg2qj+oBRfCpERG6MlLntvM2/j9a5/WmLce2Nl9Rp0lTic1XNHGmo9tR/KN
y8fa073/X3CYF2TgYNQYOHrZp4zhnEndrcjq2tgxJmw7AmXt+BBX2rIHLvHr6Nrh9oVg5Qhh6qFQ
zVA0ss78qAbdu87IboHzGQRnpyJ/ZPnL5Ym11gRj1g7IYSbIfvFogew8InninNNP9V7AGGAjir7y
CUxdVG7DTbd1gfq2nftquS2XX5/66abUaelzgtjLmbCBnHKYBP6pDPSd9LYyICuHB1Po5C99kSwu
1I2JDeK7T8pDlYjnqRyu1CyOnevhkA029uXGrOVCTFdOh02IUvneGI9fcWHpvgVvUGxZZchuPKTs
wubOftHfn5tHJMWW58vv/Fdf8sEZ2NQ/TX27LNDwdbD+HyZgnwBTPzg4TsAkioO4V0PS+8o9Hfwt
6mT+TnSNg4c18if4sLsIq/TqKKplObQt4FEhnySSiRagvX9b6OGRSZXen8QlXjhMbT3sgkkO92WS
I8XYA19ix0Hp0LtsDhRim1i7xl3rj8lWiezHH88zPRSSuncopdkcj6w9Vigk24uK/dBTDgu2QD7C
AvVKjfpzpxpTmcPq3Bm56mRcAj9VZM5dCRnqxvq7NnuMBSxh9lQWcsShAMHWorNxx5v/Xv7+KwuM
qdUoagcI8hS2au2Qvql5dE5llwa7oubNPrdS9SitzRPUyjpjqi9y7cO5uYc/3DBMKCJABQ5ChIX4
fbkla08////dsRJ4yCDrUjx9XKqdU9WwF34dEVr/3NPPn+bd0+cERWsMNYexHHmBiMOoDq1NpqvO
HYeN6f/xcCVm0WHlN4WgnSKgos8PZBicg+jGPeQd2FBy/qt18qvRovvPtcfYtppytMYl86e4sfri
dYLh6FF1SoOVHqjlc1PCLC+0rDktCIpBYraccEIOQZnfmBBr39rYsUDoRNg4J1go+W+Ig/rqeza9
XO6YlQlhVhHOqDb1ctLMsXSGK3A1VVhWqRWKMvnJ/CVHI3AGuvyqlVaYBYUOHe0ZHkQTXDiK8cBg
Yrbv60WELNMbq/t5dH6wuJtFhSrn00iQIIjzVP3Jcys+c5I/NyNMJUVX1N3Y5pYVVemswroeiiwM
qKieOMnYlkJ0rQHGpE49X9U5JyJmqT7ADvbBG7PHy73/sdKFEVPfmhfVyLIkF4hJt8ktRHEqCccG
tg/1ki1XnmLz3sJn/7IMPWzmPWXbu3II8vvOoiMYrONyGCpWfq3A8I3qmiEa5nvwtqUlzt7KbsoT
DErEk+7r5kpAkL0bAuZ+vfzb10aOcYUjSZdZg6WXeAoQsULUWx/KuuF7+EfSjaETrAwdY4rlns0C
sQRznHD1pqBUwHmgXcJqKm/SgEZi8srQ9fUDYbBzv9yqlWuGqWiZibCVGm0/ssR3qlnokK9Jcy/T
rTV8rfDIlKdMEHgPLKM88sHCLjK6S63+0Nlu6Cav3tweeFE8pvXXpN6y/VhrkRGvgZYk7zyKFxK3
PTjWt9omR5HcKLlxrF57/vn/73YlB1Z5ibCnJbabu6WoTss5eJ7FfGQbKbW1Fxjzz8uzXroEsuZO
3gBMFNbuW+M7IdmqQF97/nnev2sAyrWFKtPKj3hOws77OdNg75KfpN3yQlhZzs2KWacdRFJXsoor
+T3tv1gJKqthGJkiJenb9eeWQlO2MqdEkGzEXGnYL5yhkML47WPjuDwrVo4F/9QZ77qohBteYYMS
j/ArDEd/DX1/7DId9tDBALRu5b8uv2ato4z5PnR97SewAEMOpTmN58V88ZBE5+l31CMBumFVG0Nq
bRb+q/9+16CJthNmIuJPCy/IPs/zv3yCbV7Hf4HT8LWo7Oc0rZDxnL+pVG2lvj4Ws2C1d/9/pI2e
hwAGm/wIS8BB1ahdVWQHDMKhHyEmSUA1EX5e7nPUPB4RD8JlBrmkjYPQyig3VTo+75wkgVQm5tOz
DwUHKh53YuYhrlCfG4GmVIcWtJKE0zauKsCDRkqH3WBNNzU8aPaXx8fKlmMWbbezTifezixaYCC8
I5alUUvfsDuQPrbcsZwVCQAxS7eRj2GoX8l4VM4Zi+AX3+9Z0M+Qjw+olrFnAsd6lR6W1ulgYMVQ
z+bPgXcllKLXtgfMAFyGvK8CuTiErEsVjY50w5KVOQ7rsLwCOMy5hgYPOuYOdRoWKpqBWdfIOvQ8
X+7zCRVYBKanwB5qhpqyJt/pmXSnSqO6JuN5ddMzhstjFyQvC6CF9+XctteoJR1e4MyQPM2ARewz
4dPDEPDsVDZ1cJUvSF7ZvM13YHtPu6y3+n1n5T8T7g77oK3EaRFDHc5d4B904EyHAQU9cQHThSN8
jdSXoLaWg3T7KkoJl8dMamuX63F+7asqOxRFq49146RXvFTJCTLQ5MQSLk8W7A8Ak6q4vINQwn1T
sPj7OSy+CMJmocGfQToSliUTjMZK/PwB5qBZWCZ1doQCaTy6HFXSU7YUr7ZYxmMJru9RBay6UZ2T
HbxO2i95J9I9z0r6mPVu/5Syih/k2ATXxdRVb4oFfy3HGXau1dKd1RW4fKcsgKByqa6Z53AchybY
CJHK21E7LU+z37C3HGa+P9rEzl65P9L9KFIRBrN9nxUw9wXjTx4LqtxrFPX/aVFpfV1kU3ldkUCf
kB4cdr7nVw/SzefrvAIuCClh52Brd34e5gHfG/7hTog0b38gJQJdl+fFx+umF3j/v66krM5mXlPI
cJmLinfio6Wj7U7HQJH0xP15vnPsphs3doOPp+F/nJanoOzUsoDKypY0UrN9zUagOkey8fi11hgH
S6dr3KTLLYJVMu+izBXd3q8p8vgWEtsVH2GoKXrxfLnr1tpibDnukFGVDKgV0vxXPo6hPwNHs6Xq
XFtzjZPLyO1FIgc/xzx1YYnlNG3YUv3cCAKtQAvZwmfaQEw8ezt1HWeT6OKpaB4ymTzA5OJVpu3x
8uPXWmGMriJtR7jqDTNSo3c9f6h6CM/875n/evnxK9crE8keKCW6KYOReic4UpXyxRuTn597tDGS
GtVnhUs5jRb0dVFFXbrlS7T2o41hI705wUklaWLYlj4r0t55c7+xUa+NyPNl6N3RBHwBSEsVwtRp
M4e8bXe9U+1ad6NL1p5+PuG9ezpVUs2ov55RZ8hCH6o9ruGelWxladYef57T7x4/LNJRS73U8UKw
b2YZhf+bi8tZwsUW6/vj4fgf4/1ypnDBB6w5ghNQEiIT/Zc404sowA9k1pYz9Fo7zv9/147Rkp3s
wCWKiffiJ0+4Amq+8X0/Hjr/cdlvYM3dliVcdccmK+99mWgUzCbOsvGBP74ze2bR6kDFMJRFBg/M
HlmCmXN2wP2cHmsahOki4KaRtUOkheZXddM4G41a6S+z7DEtgnzSswJFCk5T0/0M0zJKNw7ra88+
D4R338LzkScuh5JFbs6vlVf9dJbiTtbzRgxmZbvxjU8tClnCLBYzotRfBBLFevxdAPRS5M+233zq
4OqZVY5DdU4ct10dtzm7d5n3I6jbm57QX5fXubUeMlZo6SzgaZZ1C0MRfgNvRIBJGrhDU/378vNX
hqxZ1Oj5Y44/JDHSrLmThH5xhPVy+dFrP91YomunK8aC+mXcwcXS4d8HB/IZe6Nf1n63sUqPIwFx
rHSR8VPDdZ2wnUg+5bXDPLOMsevS0fFVjuhXwUIUcYVZNuwY2Qour/xys44xzRVl3Uh4lMxleeuU
OQqGvMw6Xu70j6/znlnBJ5ymI0XDy3huHBbS2br20ux/nF1bc5y8EvxFVCEBAl6B3fUuvtuxk7xQ
cZxwFSAhrr/+9H5PPopZqvzorbKELjMajXq6X2eAxYnf7HyIAYE0dKsUdmWFdcAestdmN6Y+j1E+
GKJwKlxQVE74VnZ2xXx1kN7YuWPHqmqJOTiwITUVWlMSJD0JBaBIFpvDy1O2NorzQn1wQsL2O1b2
0xDn0Cs6osKxufcdBKWV74pfX+uC/n8XHDJToGwl4FeyX6zhvpmfCvntctNrk6RZGcG9oK0YCn3E
aP7qKuS4oPkZiHQ4K9Vc9zYECS53tDZNmsWBs9Lol8m3T3UmH7LJ+tYbEjWe1uFy8ytyrf8wny89
LgIJ52PsAPsXt2ahAtY2yZVXjy1imdqvAiHAODqh2ux2AZMX8D/95D65MzFffdNTBoIexh5Hw7b3
KNyXB3sGi+iuQRmOOriAg//KcrBkHt2pMYI8qYubxHPTHcjVC1yNO/eHL1V/3ZGkOoye6/9tbSr/
KCWNXQ+A2hG0RsNvlRYcYGLLv86SygzyznSfLo9/ZR11aF/p5KAKrco5zisnpsn4KJbiF1QMQ9TV
PYnG29guKyGWTs2+zGXp4wrWIJOTvwCYcYVKmKhJikej2RKdXnFwOrRPjHWaLIJOsdGIY2IaVyWE
KzY24UoIpIt/eyl4SvoEDFDMn7MrkWe3DFzw4BW5w4PKFV8gpDvIU66arQ7X5ktzDii6dqidVgjp
5HerupYz6iZVEUzJn8vLvmJVOuxvTOwZLzwKGndk6KJiJuKb78v5OAiHbgRwa0PQnI/vOdlQlxOU
M00KdYyXPnsnXhEmyZY809oYNBdUD3jeTfOaxHaWJQGyXPdymh9TJDg3PPR/b2b/PjRaTPM9aTnj
WlZxGddVOO3zW3qywy4E2YIRGCEy+3PYRcYNKuP3SXB6SqPklr8iDbvR/cqG/gcZmM0TrSroEHr+
OH+bIT55VTGLio09vWL5OjyQobCoaztQ0xEQp6nvpvd9se6mpIrG98t7bO37zx1/OODAAk+ZaaHO
2qyW3VxNx6Lxj19r+rznPjSdUmk1U1/QuLPlE+ocH4W5Jbmxsm11VGAhclItFZpuCvNp8GDRQz00
QeEUMkDNkthY3LXZ1wy8FTMIAbxpjrsUtDst9fxXYebGz9E6pw6X3P/rkHKLhGbFUnQm9cJuQSLD
Qc1UJDPS9H/K3kE49vfyWqxNmGbnauAZhRynjKlRhDaCgKKYgoq9cr6x2P+BFD4xQx0u2FJJasil
YyOFdui9jDfAj/FvKrhfTnJXhvKK/lA8sJ/MPY+Mo/Gjf21e+Zv5iGuwG7nHKtzSFFqbR80fAIdd
otAURDUc0b8LvllEBcONUaI+8fJcrpiMDihUzPZBqs6sWKR+c+v1DOlqZFyvvta6lqlBGpq5fEjx
+ZZ/TBv10xj8x681rdn6PLTEWIzCjj3stKNb28MzI3PyxSDwHwihMzi0R8lvzMfiBDW5P6hIfTdd
f4PFcGVddbRgi8d+FCRiXTuQ2TltDbkMEZrDFuP7WvOarQsbzwMAAYCWJnH2LnkzsjFsob/3tam3
/t8XippwgyagAJ8L512a7AjJksPlptc+XDNtv6obC57WiRe8WCLQD9qZB1BQ2ziB1prXDnBp16Ke
yw4q0QaIL5m784BE2cnK+hKdNbN0NhEP2OuqKFwId470CrQ2eAsSBRKrxY/L87PixHUmkaIDj7UJ
DVek+p05AnTrNOfmfUOnLDCaqUZ1srERTK04Bp1PpGcpjqREOrFdWhy0RDMobUR6f3kYa41rxut4
hbm4UznEUzFGI0rqMz+NLje9khfQwZFqkqNgKHyM1aCOFCXiVjvGLIO64yQexZi8ThDqutzVyjmk
E1Snvit9AlHTGBWS3svso0B2YtA+8CCcHUlwyu4u9/MfyOKT40hXQK4kN5MMYLDYgV0fS6EWXOY4
kqK1VVxB3IMdU8X6q7Lg9KapWhK5VtFdUa8dwA/VW99SgrzR5W9Z24Ca7bOpXHjtgbJucGZ3n7lD
swc0sTyImfCf82SWKO7Mt7DAaxOseYNGZjXKnUs7PleKemDcpW0dlAoFocsWtnltPJpHWCoXL8Zu
MSC9xqLMhXb6PB481wCK4a9b/P7apGmneAntySUf4O1blLUXzXeje1vsPJRTH0CM9HC5kxWb0gGX
wrATVieZE1esZ6HFqjxgidjIX69tQR1jOWUC/HUKZmVapQpHZ1EPDc/4I94G6U3BfGMOnGJOb7zK
cg+cu94+Z3l5ckUnboRRLUhE8LLe8IJrQ9XcR+dJsx9Hx47tobqZpuU5qYaNpVo5IXQ05mw7yEGX
ksaZBZ2OwQVYvOtGa1eDi3DjpXvt689df7hKGEnRFp2FeB9KE/NVtpw1cSfTebi8DdYGcO71Q+ue
x0phCGzoBmQpRvJD8r8KIJzLja8YpA45qlVZqITlwAv31U42N8NsRlK++9br19rXDH7oh6WpUJ4T
Z+I5M6+LkR9MuwJ9m4i+1oFm7gBa1oZRGYga3f7YuxmUpZb+aZF5RB21VfLpY6o/cdc6gXnLbBBM
SB/EiUArQQDN3bnJcHQMC8cztG0HowuQCHcCyu395WGtLLqO+GyahDjSR4/eBMlOZronZrjvYOh7
vNz+yrrrgE+XsKZwW0wbPJkVerMlwzbxnqg37qWlnr/WiWbVSVkVDbho7LhJhz9Gg8KDiZ0qpa6s
ed7Aea7N03l8H4wDZPKWD3CxHUO9KshAB9mUQyAdZ8M8VixbZ16txhy4K67quCi7V5LWj8JGCHt5
dtY8sM6HqsZq7J0WTg8YnDvXMH6Javw+2eCw4T38bp94QcnId5f4R2WAX9HnT9AmiQDp2koRrg1P
O/tJlbuW4513GaL/7147iR8LmAY39vDaHtNsv0ZAONkgF4KeyPxEKmhWN1Z+5SjQMOZ+v+He14ag
2X/dV01jLTgkfY9c2wrvBs6W8uF5m35i9f/BND/srVx2aYeaDxLT9qUebx1F8TjxmJuvbbb1BLsS
2+r4x9qdURcwgm10wMtEDUlQYbFDX/i3Zk7uMj7fGfOWfsWKpehASHOp6ZwAFo3yDTEA6pZnqDDy
+n1r2htX4JWl0IGQPVNj2pUDw1K8cffb6GzwxK/sIx37KNME3BpOaeJVs3IDVFEvD05WFtHiyQLE
c/yL8AqdtdYFU2u+CHy/gauqHPYOaKXT4vmyta9sJh0O1fmk76YavLWsz0NCgGtchsBJRECaJ9Cg
7S73sgLmtXT62qxAWWae4hEVrKDWnlopuVGd6z+2DXIHLmIevqsgwgL636E3w8LsOhrOCUCx6dTL
L7oVHTzFnSFZlmRQMfjEfjI/e3NddyPUWtsLmrl7Dkd9xZn+d66yQ2/dlDMoRJ+E2iIfXNvDWmCv
+Fjm1YT2yyEPK6cN6Px+eWk+tz+q0z/21PLMvKxoTOqcY+aVs1+qrg3BU9NuONzP9xjV6R8bkbUu
GHuhgcZlICAcnzfWE2XzkY/X06Zi6+dLgPr8/z9y7SEhPUCxTtwYeMggaQCHEii8Z5BsY5H/u4P8
63nBUvT/XUyinarMhlNvIwzgxEJ+6r65b3hbPXY7534O7V25q57yB++H+eTfkFN/XVxVD9XP+iej
uy1M1+d7gfrnlfzg/1Hd1vNcAsDqmPWztNjV3H+NloD65y4/NI3KJ9zvlUljVAffLab/ZEDKE/fJ
6PJeW51A7WDveW/WSqBmQaWyiUB3WEdKDtljX3VLaNOG2aFUnkAhq2juC0jNAb895reeX003Tmkv
kVGWbURoD6hrluI9Kvf4T/zHeDTyogrNdhGBIboGhW2eR0LL7tXP0m7GvQGlv53jz0MW4A3bCXvW
VTtTifHp8sjWNp8WU4yTKYYhSUgMYnSf7maQ4LfTj2z66sJo/qVVk1rYiEdNktl34EDasypDGoZs
3LrXtpTmXhqo4aJgjNDYVxnfM3cRh6Ix/Q37X3ExOsUgryikMBomY56bf9oKbLken29NtYVc+vwa
RHUU31zNwgGspY+JDbZX1P0WR0KJtXOLlkZ5ax8SlZKd5c8Eu216ubziK1Omg/iEheTf6IHodGzJ
T2gYvJN8y0zW5ktzM2i24fYCK1xSau8qV5iQROTlPR7Q5OHy1691ofkQBrou5ucZjYHiuMkYvXNa
62ZU08/Lza94fB3CV4M1VZoz7By10KeuZI+MZL/BzPsdhUR3+H0ju7vWjeZOUiKslKOreCIkjxjz
obDWjSSAFExUTc0r8flGImhtvjT7VrAIjzBjjO22fzS6KepASTry/OHyfK24D52jkAhmkJEuU+yb
KBTzRgg1//BQtmxya8P1rg1As/BW1X1Z+yiHx81KRU3u/DG9wdjPRbWFZl4Zgw7yc43cnv0WPShV
DVBYkKjaKUHPtyNNPZ98UKxvJYc+HYvj6kkCYXHZiWI0T0u6/KxKvMl6wjwYCSqxLy/HWgdaKDGC
E7kitk9PFfQNOii0ZCyYW2+j9U89Bz5fM+9RtXZn9ISeUJRzGM3sd15ZX/3y84g+HOBTRsWEpB89
OW4R1PVDb/2p8q15X/vw8+8fGvfSGtRsA6bFt1gXuNK5I/Xkh5fn/NPtg1nRbVlRd3BlRk6OV71T
CNWjqp6/z4Z7VfhbFNhr66pZsUsN0nViXpDsGXHJWQJjXALkGjYW9lN3hCFoh3TH26pMWtuEjqg6
QPM3SCDfwOsGeiYgC25/fW2iNEseO4jueLU1nSzvbVggUZhCTUjKkDdbb8afF3w6rn79Hzy7lF1B
HVTJIzWdpN1PPPGm14Y7giFllsg3+Q6q4vACKZ0dlCeyR2hsjIfL4/s094DOtad8xXu381Vhnuxx
3gP1H4xjG46QA7bZrjSfEut4uZ+V3aynBfzJpQupK3qaAWAHrz7olTeCwZVtpicGktqgFRTqIC5O
m2FndOyX0033ruG6G1O09unaRsuKhpYLgpoYtWQnh1kvtpqajU289vHa9vIJ7TxRpuPJ87orqIxE
4GO8af0tQtTPZbMcpt83zaZtzEIkwLcsdQmBCDzu5UpYO8d1kyUqMlDGg26tnx5nIebz5uojvx+M
58Xo+B7Y/eTKNSzveQH3QJQtdjaHrmrwbmwv8pDWCUMhYkNuGpXZx0Y67C8TdXmFqnhyY/B0vuHS
yJDn54a6U0XF3lhiut9I3s2/2gn0nyGou/1vAKsOh4bm/u90sejXfDPztVVzUozDN1J5IhPuK5Wx
N8Rf0/D2l7fzp0Ew5lVbN68coIDnWeI0C7jO5Sz/o06d3b1jRPeOr/bFOPwVqf1yubvPfR3TY/qu
bX1jIVScTAIyDae8T3j+zR7ksVTTgSQgKr/cz+dbnemxfaFGcKm3iTz1Zn7V+Mv9UjV/vtb0eWgf
jjMyTqKhliNP/tJfFb1nBgr7a+O7Pzcj5mmH/MxtPpDCkmCZE7+mzLhpTLFvpLd1Fq+1f/79w8eD
nctyR1opUG/MwHGnXT2C29wgwdzILdKStTXWzntiwmPZNOUnPlbld0kMN6ScTlclAKnxNDtp7DC6
9fC70pmeJEo8XiWAnHSnHLqugUGNu4qDs98g4pq7DlQj+cZdd2Xm9DxRM805AcO+Oi20uHczddPN
/r4l3fvlXfX58cX0HBGgK33fIb1xyo2+jRq8RQdNbd+LujlZdv7m47E6Kv0tvvm1WdO2gdPSbDBT
OZyGwnqYmfutnZr2qpfVhLppsL8NU7bhX9amTdsMk+p8Cg04cUJ0jzJymGUorckKnMzfeDNbMXW9
MBv01Dk3gbY8sTmrb62WZY/MWbzHy+uy1jr9f4MBOasB2jtfnGSf/XCL8ggVhi2i05W58bTYFQhB
6IIsZnXKRldGZSHngCzU2xNIsG2Ex2tdaJ9P6ABVElq6R9a+ZMaD30/RJJKvra1+/WyqDtUeQyPA
etPyQ9aYfNcVhRf1s1s8XJ7+lePJ046n0S/Ewiu3PIGMv8zA7d6wxwE1IUGLo3jXkyqF+lve1SEQ
ZgqUqKT1N3pemTn9XmpXrExca3aPsqe/2rn6lkgJM0w3du1a81q4Og45xUk48tPk8CEoxnQ+mD7E
ADK/2CqnWtm6egWa4XQuQv7GOdYmUbs0YeOhG7tiI6t9PpH+SWo7TC85mxrRZ71VAExce2Fd3SUm
BE29FjHEhuWtdXCeuQ9HFfhZQEnJrfYEgdCOw6Nb4+/a7bx3h7DkQBMvP1zeY2vzdP79Q0ez3ZMB
glzQCGxtcQBy1LnmfV5FX2tdM/IRkmrUrpzmNBcd21HXJSFqqcXGKqx9u2bfcqRJ6oukOimV3pZs
fIaUwIbrWJt/Le70c9aoYpD8ZNbWM+kL6zolRhpag/2rc53x/vL0rNmBZuCzaohw/WI49dLrA9RT
/0yz8nubehsTtHKu6qzw3eC2Tgp5hlOn8vGnN7f+oZ2X/LcY7fIG7NjWLauJTM9Kitn3y0NauQcz
vYJMLLXt9T3AjaqE6Ds41UCCkk7vdtdACRXPmEPnXE0LtB0c77ey6pfL3a5sBb2grB8oc3wfoTVE
f+6avHyWrNkwxbVJPG+RDxZCZi6MBtw2J8i1lyHPUT/MnPRm6eaXanF/gPrxmhdy4318JTbRK8v4
ZKej8CBnr9psV3TOoRigeJQjoz0/opJ5Di5P18rGY5rVm7RTPWlQowYNppfUtX6lvHjgSbLFF702
DM3uh6zNTQeVmacMKbW5roLcdgJr4MGwPJPka6kpxjT7N+bh/M6PUbhD/UBdvISPYGZ0cvb38iyt
jUJzAgUYg6H33mGW3GYMzNq7N3xyTwi7VgOwVd3mI/vacmh+oOdJXygbqz7XLngU+Wzv/CGH9Hte
pRuI8ZUu9OqxWg5Nt9i2OGW29CJjMN+lRaD2Wn1xyf+pHxuTEpVjmCwbdC5B0xsvg8sBPx5dgGpZ
MHXehomsjeS8Wh/ssa0qr4JigDx15EGwV5/84NXz5QX/Lxv+ybmuU8yXBmApBgRxTx7QLzfVzMsx
YPPA9nM29n8HSzSRorV6rMvW+p4sbH5FHRjbTfZQnnrgaq968J3uM9O3dzkD25qbeXOQukYJOU1u
vV/+yhWHpJekJfVSAzOeIFXm90dUi9/2qQE1FHVdmUnYjuwmmw3ja47C0RyFzebJbWyXnjjATBzi
fA4EkXu5RJeHsraWmp9QnmeiKtA2jryXTxXPXhwBpic5T78vt79yjDuah/C9hTCQqyZHSf+47iN1
5qBI7+gWBH7t8zUH4bWzZxZWnRx5c+tUzxV5cMeNx7O1L9dcwpn6B0ruNDmCSRAVpstwu9TIVFTE
fzAyEIl/aX70ArOSkxpabwXmHxCZEdrMmXqDzltgbIHrV2ZIp67vW4Ic14Jyd3/wb8Grg+K7ksed
AWa7yyP4XCzKYTp5Pasdw5z7JTmaiRSxMVrWNaTp05C6eNMJeA4QdDraxe+ej8u+xh7bzV5XHkVm
iIdlGJ1dni+ggDTs9muXG704LS9pY83gLzn21eviPdDkRkx/NgZ7Xv1P/JNemSa63Epo3xvHZih4
gCMDBPZZd+P79TEb8b7UefbNPNVmACI84J0WqBhv9Hy2yM961hzBZBtL1uWwJF5WlhfUyjceoEMI
xtxp9Np7aK3YxwwszK9N7Y3g5CMl4HGLGfUlSlm5S9mTLZzhcPlrVozDPn/khyMAKhclZJqw5sxe
bqvKuusq86X2kH/O5NXXutA8x2TNXpY6WMUExIkNr/A+/tR232pZb5jeSnChy2fjURCylaB5OCqf
3Lrzu22woE5RPD4CI/7FCMbWvEjXlmZuC5GdWLm8DpBPufaLsoTQ+3RbLQMQS+6yMZwVQ/+n9s33
zaL2m/SEQCa/siByMDLF94VF293lFTnvtE92oF7zVjslGxovh12VjjwC2pyAq6/64o1elwhAOpCM
jmUlx1m+SfYnSWhAyX0Ddc3LX7+y3HrlW8utokChVwJml/4pS1OOsJi2EQRu38zcOpmJGPaXe1pb
ifPvH4yjdEG1aY0lKp9dF9J5BABntXQmiCFzd2MpViIQveQNj5+knUY7OZZl0QSk48+8HG6mpYgJ
gGk1CthVM2/0tTZxmq3nYy2dpsPEVRbkqa0e/ua3U/9JIYhr02+Xp2zFn1iasS+1oxzcgnDYQoG3
Rk1LGYICI2zGccN9nuf+s72rBQoW98GpOXvekbhHC1ngjjcBuKM2Wl+zDM3KIVzUn5WWk2Pd0yPo
X3d5YW9kEFZmX69bs6isC9Cd+EeepeqKe0XECnbLiuqp82UfQC1iYwlWZuifEja3bdhcwx3SZq6e
J8fwotSS/DVZsJMvr/LaWM6/fzCMrJalX4Oj9lT6T7nzxJvmaPW/cvomG2vj1FjJ2OoFaqlJB6QF
aX6as/7FMbNQ8PrKJgwL7vaBx0DSWU3qyvDdL3EQ4OnoPJ8fBlVk9ZyPuTSOVXJSzU1qkwC3kY2N
tbYo2qHv+4bVzkDbnLh4XxQJSf/mkmKj8RWj08vV2sqCNsco81NbIQdc7m1pQlSHQUPc2OhhxU3p
bNiJReTYjwgToGTiBH7qfjMt51c/Zm9LQ++Ji7kq/fb+K7uLUs3EWeZ3mZl2KO3LWxkawvjlZPVZ
1fWaZCyaGvJyuZ/PjZ3q9WvMNFDZQEbIuNF7z31J/K3y+89rmByq16m5pWX4C+QcTiMy8e8lSFhB
p/an+wHwOegQf1hNCGmT/O1Lw9DxaI3qz+cfOvPbH1PxpJzXy+1+vqvof6pTH+wBTEYmcZpKxRPE
xYHikg6AKtNrZW6dR5+bONWRaF5TGAUKAKo4Vf7d6KgflZX+hUQUYm7bjqA7f+wEXq6r5OHygFbW
Wy9b8/MkSfpcDXFP7lryLTG/lgOkesmaaS3tCIThEIO9s8TzZ1oF1Jn6YyLkn8ufvrYW1v/7JjFW
ICDPPKhFVctpgGRIrMTU/QVYrb9x+Gbh1doMaad3MmSL6bGpiRUvdoA1X0HJ9enyCD53gFRHp7XE
FwUlmHyzbxOwt5VTHmSVQE3i4vf11i2c/Bf0/xsfgAHr/2eKC5qS0s77OGllFhttmlxbkD95UlPq
fF/AYBDX4N88IkrhL9AVs19qKbs3r3JxZUfOuB2Q+TwrV/hO2t8klpdGY8qSayGgdiayaYpsLsqD
O3de3PulGY1dlh5MF9qMwWQm3vWgoGgZTGnX3rNcebtCCfG7IOBxCQ1zGI8THpzA7y69YDSN6bpQ
s3Fdz9Lap2WT3pNJqocZ+a/7pXfMnxAghDSvyBF+BhPBQe4gGvyRNb68V23u7DrRjC8ZTNcALq7x
XsGs5IXtMpmHZRklihE63OLSMS3SYPJ8vrM7Ot2iHqa9yiDM9itLzP6pA997XJsiu58LmUUjXyac
e06Bqt60vktmhSuqkw9oa05uGiqTEFnJqQvxnOMGbV+6AHoW5YFDjDzMZvmrTtvuIa9HsnMbr/1l
D0LsksLq991C8l1FVXKom9K/91plxJMnwPbpdPaxH6w2xHyjeMYk5R4FB/ZrJrL0F27k3hFCXW4k
p9QOgOBK9t2QFyEZEwnO+zOxjJU1EfHYuE9zHKrMkONzboHkqZGLH9LCxnqOFDhOgJznXYJDPkJO
w9kVSVs9QXmHh5AKzcIUJD7o2CiOfWF3IWRdZDhwmn/LEtLsBt+i937u0r2bTF5UQzpsVxltu7PM
4XvhD83BaqwmmmCNeyB2u3tz4sWpmLLibiTc33lpxSO8C4jIK/qfozcCAjYlXUBEY717sqm+qzIR
7605il1bQbU74H7/tdiGmtqROo8SOMpSDHGnoCYDbK5SoJ3ZupGtuA1Ti5qtjIKpwIFtz+r3RB68
rSKHz30G0cF6XYWHc2AbqjiHLO9VZuQkgrS3+Tb2lGx5jM+/nejAn0ZyYKEVVzG1f/QOAXIi2YiZ
Pi83clBa+P+uyJpL0c2DUnG3W/byOBzzGCicmI03VQ2aLS8SEQuGXXccbuen6dvwzX4zVdD+Se+Q
K9m9bEQ5n5+yREcEjQmdS2rgGHeLa1r8MRsK2acnCKqAdA3Cd+b3uc+Dr/h4opeGERzZdWUwoLNE
G1QGSMLaJrQnutH8SoKS6PVhRQUKk8pxMaFWL3aKeOb3CdVot3Nts8gwnGKn5sKKhOW4uyoTM3gw
EyOq+2UO2DQu3yZS5AfSNeUGluvzaxDRIUN95fhDCjLS2BuWQDYPtdFHIDIL8uoZhEsb22itE+1A
G6kDWUrSYdAoA6iMN+5lUdvBoeVvMLmtqT2b6r/HJtHRoapNgYSgRhcPkMM+okquO8weW8KiGLoD
WXpjT+YlixD7mLdQjfejLu+3ikPWRqi5j2IYpEJuW8VS1reEd004SsMDqhzYdUbSE2dNdHmDrhi7
Dhv1UshrpAXc4OBkQVK3QT5uBGgrY9CBosiWzlZiwI1YTTnduASPgf6ST6FySxmW2KC7Atqwvy4P
Y8Uv6sVfqM3Kh94VmDA25VAgG9w4XSiN+7z1Nq7fa+M5B6Ifgn9eQBAFwioqnmuWBAJI5xu/k8ad
cGpU6KV8gm4YZ19clvM4P3SGhwZLitYf4jEz8+tkYsbV5IxbNCVrs3XeDB9aLyvC63qQQ0yke2/O
YOESTCCIBuvr15ZDC85nbwblH0pRTh59UNY35X43rI2oeW0ZNOMHOc+ZjLVWEO4bo7T4q4a/Y/tg
USNorXTDwawZhRYbQKPJdphZ4oCYqy7speTHFO8+GyNYm33NuCXQ8nlqERULVkcesAtl1geIqjY+
fuV00+F1lQRoeuzw8bLsOyRLh0e/yI8AOFxZJfTaQHbjQphL3INwb0uk7/NcCNH53g0hhWtM2RAz
nOBBP+4gZ7zs8rtS7C7vp5UF0QF3RMixHcBeGp/FJdVUBmRL83bt0zWrhi1zRILwf5lpxnyYD3ku
rnhL1QEAECcqTHYS49eedMk/bO/ZYiCYxt6taROJ+aGd3NDYGslaLOBqVi1NEA6qxunjNEmnkIOc
AkkKX13XVtcdEX8PoSuKNJR56gUS0f6dafUWNKlMEc095FNNIBqfhW/zjY34n3jfJyeoa/2/m3Gd
1MPN0u9ip+c11L+WExjur2yEQIESxfuU+/vG90OD831W2YfB9RfUWYIs4PKmWbEzV/MUlNLZzqF7
FlPviRm3o/Pmb6lurDWtOYicMafyQeIVI8EkxmMz7zvv5+Wv/jyvQVzNOzC7nmc8P/UxeDZw8ZaB
DUidQ0I2DdHlHlaM6R84m+k6Vu61/onL+1byKO29DTNdmRadFp1i47mOIXxIa7UQ8mq6XVO6b0vH
No7gFWPVAWydMvOpPmdMZugahmNR2FHn5wfHse9zC3Nks/FX6xp/L8/Tf2m9T/avDmQryrSbqUIU
loDvE5xUS3/bzE67G2hZnyjSCdd4p+gO3F14aM4MmQKIo+wLs55C3Iz7wLLY+Fp6ixlPONAPCsRA
d1PK543ZWNkpOq+66AfRdAB4xtXg9Nc1zXYGnpd2LS0gjLBsvTqszLkOgZCeggRSb6gYQtr1rmoj
96aoAlVHzVaufmU/6pgG5RWiSQ1cCnPS3eZSHAFx2tiQKx+vg/gshrumaSLQcbNHwRUQLiVAA0tg
pXeeJ8GiunXoroyBaQ6ho6a5yAmzZFcnOUZsC/j2ucQy8NeaO7DVTPxCoeE+7HbtsXxM4+GZRHVU
7bP9ELBo3DdH/9Q929deLA91uMU49bmSpEN0UB+nskqmyVdxdm3deQd1dPbtHhd18M3e5jdt3O0R
Fd2P10Vc70CaeEp2/nOzwRBF/nvU+sT2dMRfiZsW/GuGTHgmTCucQO88LALMWkUJrsDAIsR7zhjE
CkHuipTR0Pk15NG5Y9wWbBTf/WFxWLiUxXxHshIVS9DAtnYNMygPURA3ZlHSGvNpwN8n6M7xPPBG
qERQbiRAwY9jgHokihJI3gZDzrx9yZRzmCo+RDnYXSPu+m3IC/BALIT4uOx63akWvnnLSeKFmW3U
95PbuX+tGrJDcgCeD4iPYm9blX0PEcosdqx03BfpYAXV7GcPJrXFrkulPQbcS7wraU/Gt7pV/VGA
qGEvytqJDK+q7hips7/LNIDHPTdmlIYUjo0myvy5s5reDhZTle++rLOIQ+Dz6BUTZ4HsACovHcv4
lRjSvaZiIEHq8DTCEalelu5/nF1Zc504t/1FVAkBQrwynNGzHTvJC+UkHSQGMQkQ/Pq7nPuSj/iY
Kr90dSddcNCwtbX3GlSVTJzlv6RyrdCjavwyGG+8QaEOmqW9C6q9MwVR5bfFI9BNMF9VkGx6I4ic
inHOqrhhXQ4CUlkfbEhyHxbYN11Z7pI2SWaydF+2cnxoaytNaFuz2wHDdk1wQESECfrgTl53duDD
CIUrI8uvMzzpQlSJil1HbWsPnSrrLCqS7fwSaivwoiSRMFZwhG86XHIgIZWhdDe4yWLVvRMuVZe+
iCEDUa3VQXlIZ2GaEIVjSOE1fDYJjKama4s6xVMDRZo8dMqyPDt9+wJtzubQNDr4QYJsrs7ISJyw
HpcxzpbJmnYbZ8qFiPQPyAq/DXqNFSzTbaefwhkF9iLG4sJPkSxTjz3xUDmZtHC8ZCSL9wr99JPu
2i5ctHyphvzgWH72Q5LC7sNAzU+9W0yHoaR9ZHNtNu5vF8KZ93b5+uuCCCYWViWM7s8+70Paf231
48fffyFD8N7Osr8e7GWm5t1UO6c2x8Isl+JHDw8EmMz4x8+94O3Ff70AwoEqnfrOObkBqqS5cqkO
+wVo69B34cb8uZe8DdtfL/EbWLCKpdbnvLuX8rEEisvaYgRcuN+u/RMExsWH2HN+psOVcZaIIpvI
KusArtk+n6uNdfjHz+C9+LpKjoXlG1l3mOFJ9/JpmqW8atLKPjaIiwcetLCzcWzULQdu05McFH1Y
7D742ue2iWHom4eAjuZRXqT6duzgcVr2noMGZQrZVqupDsVCrAjEZ7azW2uJGtDLnoR0rf3STfKo
RQblW8n7/dgFOqoXb4KLA9LFIZB8p90ZWINB6VBNBT3SMc33xViqa+lKfd/junZuUoAw0xZGpKo3
2Y3jtx68jkceI0JPN77XQ0iFtrCIhENuMrV1e6CEE/RgHJMgPStiO9Bb3ibvpmHsnzph2qaGwJWe
n7zlRdRF5HUM5ZQ8ZLLaAH1eesMqBxiYj3fQJkflqTmW2n2SHuhCjLG7mshyY02/u+6YvS4EYiLQ
/yrQDCT0zfX4GsfcrpPXby2RgP/3iX2Dd7wFxb/2jVSNxQI3R8HfW27mrjyTtPxhO1suQO/GVjz+
7dP+enxfelPHOwnDWssv76AGFdCw8FInZGrRuMqXxXOXKu9FlhNQph9/0rvVFrxzFdBGXywVDgkJ
7VLvCnT4IrbSeNETrMnuKRj4eQABshH63Bvvu7AW/vV7ZCpzZrGcAb6M60yEqnn0MhbZgdjImS99
0Sq4waJ8seGNkANrMkEGx5KN+SqXroeNhKWbMOWFfz32aj5bnmp/APWuN3oH7x46GMpVuSDzoWff
pSmsLJ38xIx9ykz/9PEsvXvs4NGraJcvwAMVQb+cmQkOo9FHXLBRuXc2WCOXJmWV/SMQpfBq4/4J
VopR0exntE5t/jXrN9LhSz9/FQCypWuIBdbmifr8rhVO4rQ8BgDg8PHovF+oYfa6ZFgbu8tHKhVG
3txmhbiR2bBDI/dWFGpXU+spG2iHfnl1TJ1ljgar/dYNemPwLgSedfFQyayjvV8s5xTCg3eFq6Hd
SJW30x4QNoZiwnpVdBsL4X0cEj51FSNciMLa+TzzU17azp5nkz7qPIBYVYkSVWArfq3Lvo/JPDm7
DhC1mMgOLfB0nKJF4oqROSlqMhvj/jZ//xzC+DGr4EG5rlGEhWl36QHwPshzAbuHr7UL1UWl1BQG
DMAQ1tIuGaqCwv7deBtTfiFUriuR6ZymYtIWjMODWw7RgNw8OyQIx3w6jf2PDEIwH3/ihZ2xrklm
Vq3HQcHfsht9KBVJKD06pclCFrRwk63uP/eWVeSoJxxnjjb85LT3IJ8puMg7AHhUwbfPPX8VPiC2
UjgdOkknw2SYWhinDIxDAxuWrVrThdjnryKI8EDSy8TATzKbbwHdP/BBb8TzS1O9Ch66nyzlD/50
hqbs8g0wd3lvz5rgPtnBhs3q1StV1nhiIHRsob8uzPo/1GArp3WdU37qSBvl83PQ/256oFOXLWv6
CzFjzQO2U8ndTI4+9B0AS3HpG2HS7gCWkbvc8osoDVKz+3juLwzfulrqAeZEXb7AoTV4KRZzy7o5
XlwT+TSL2rc6e2/HH7/p/YoLs9fl0zfIFK1aLGOk0CYeB2Mimc8mEulU7bjoxN4lrNzn1MruRyUU
ODCuvMpaDm7qmA8HqKmVaP/TMpr7aYhwfRzghecGIWFMXSHxDpJytMb9SKwqMrPIE6HE8PLxr7+w
gv+pzdauUQAo89M0jo9wr4Uzh/gUVgcD8/bOvxK7ScqZ+2bEHHiDCSvh7UBgPYIT4m9E4j8FwXci
8bqW2jcDpKeLaj4HEFf/VhJoTDm9xe6LapKR32R5nDPFbj037+Mub1IUBfzbBUovkW8Wg73kjQmU
ZOx9jtJJxAZwJEdD2wRmYrhsDDK7dTrdvI5Vir9wFP5Cdk4EfIH8XjPuHhdWdLvcY9M5qGsV9dSy
4qrD3TUfC9x0gEEMYcAAhWNVehEcElCTaQueZH3X309BNiS+bBpYPwg/dApHRVB7pFE/LGKP/yP4
4lhChSXR7NBJYQm4m2uVuAK6PiitDG3YQIMlpNQxC5L9+s51uvuymn+mzJ6+q5SYXw3E9aZQpGAJ
2g4ZkkkVLCJu321VHC6kOOtKrao6QWe/rc8eqiKKAfTjoDkqtwLGpdW5iq9jgdZ9ZdXdGSW4MQ+F
K+erVlTFRlnj0uNXMdZ1MOs+SHInu8huYOP7IlS/pWVz4dnrOqzPi64YRUahcNDqXe8wjWbDLDey
r0u537rQSnxhEwdiJmdY815XBQHST5/yqT0OQ35e4EELIX1cYeaZ7N6wFH0bdDG3tqwfLkRXd7Wz
K5S5xDK3y1nW04nUc33QUJpM2ia7QS9ljJbFuobqlbv/VJBa17Wk1+AGN0/+yVKw7JrZcrTaciMJ
ubCC16WtBp2oAaoX81kDSSPtMerZ76H8ZJVhzcvWqZvnjRD+qRkdeW1qNUEafqn3Cnjkh9RTW3ig
S1+xmhCRDiO8pDr/5JtHjYte+pJZn8ui1pUtCxzKcsl6HNoL7E2nHyJzoCRYRjDiiD+e3ks/fpWn
uYQM3DJo2dstv/Z1+ZynFvr4xQZf6dJOXAURrVnX+B5uvr3T7drUeTWl/PW5X74KIKSiLGh6Np+n
9G4obwL3q1RfP370hfv8moZduuAu2808nGsX2GyLJE1Vxp4DNIgCgzJIZizX2X74+GUXZmBNyS7G
0XNVhTs8I1Ay0Qrdky7k5r+Pn07/lMnfOafX3UgEcXjZclQAaSA6fIVc9mYhagaM2Fj/dT2zHqFa
1rO4ojRTEfDkbUwhSH0sx6L5HriLODvyuJiF7iuv/L5UAb3uoV+5DzxaMhzI/XCWqqd2aJXEN9Cj
9aSdSAd67yEr+6IJs9apb1gNoHqdkmw/0YZ/C8hAY3joFk8Fk9mOBX22ky1tIPFYZAkPRn7LWGsD
NeZKeIvhNo/f4qVVVJeZeUotq3mrgn1bYHn0DBNjnN8dT10ImozT8rtVgbwynSQ3KWTqIpdnOpoH
UsL43m12fQZcIDDsxQGXw3pfwMjjGyhnTSQJUJHpYOUHpvPmgITgJ4CEfOfrgu4duvQHQ+ivYnFr
dEV7MAaXujgOyvo++K65H2vf7MASsB8Xar2kY+smmVWo37VKkfZ2Vp04KBjeOrXEf1fzUp3TuU5D
NmAQ+wxp8QydiFc0V6DS4xdzIru6iysA10MIhhKINYk5roAzTwYNfH4JrtYjehjfYWAXHGfq99eu
gI0msRhcdtWgjh1ciqNy1kjGJJmjGeoYkd1Uv4RXZrGxBx1mI9RgbDR+kt7REOAlCxSCptqtEoWW
1qls/boOqepRmQ3GHo6o1TIHt2KuSxp6PTxOmj4PdlXuOKE9ubBBqCYXSN3y1UXvL3YAyB/Dcipd
GnkFuP9l43YHUbfzS46GXuKMjndkzmBBWpi2O0tPjgWZQWj3LwQB2nUrZE4cCddtYWkZul2b3o6l
sXdTNwzJ0pQVhDaGr9qf5qORjXq20tre1VPRP4BmMe2b1p8aKHWV5kcxuaYPvYY7IXfdIUHaViSp
KZfvuTX9dlBHv/O6bIKkeNpDdHDiToKOAnibfObIJDuTjHO67FyXAPbHvV5Es2X8u6wd8hvSjM1j
qzy333msCTASwvsBdWyDgF2k1bmxvPFbJStnB1cw5IN1bx/qvPtaGh9dqqZO79zJpmq/OGK6na1m
jrPmbcCNxioZy/5qym25s+BpEXGS9hEHg//LKJcyGlPc4N+MBLviZgLJ+E5Af/LblMFJovAmmoUQ
i+sBYDLVoaklT2Bz+cq89lszDSrKqxp8bV0GpxSImUQWrr0vuZh4ZKW9m9S0F8hxBzeo4iAP7CeN
9QNAkjH+g5Qo3kcUyp1TbC/jQ9563Ruas4sHbNC48R+bAW3IoEtBRgZSsrznWe3vSFk3OF3kU9UQ
PYU6z5oiUQEONyxZWFPDQzXKBNCVRT29LJQtLOaiz26XqvHg32HhJmwtjGjspdTxrtygFXHfu5WI
3QL47Y3qy6VovKqLaFTt3Bq1wlPrDzSss/6mdOgXFGG2bM8uvWB14E4Qb2mHtreRPA6vhRJ7xSl9
I59v5GuXnr86cdFAooMrLe/kZPUM0s0U3KJlPd7mnm0+d6ivVQwqM7MWHd78LIrG/6nTbKnCQM/6
cynJWrpAEpu3Rtr1uXULiu6z6+609CVqFs5nX/GWW/91Ox4UawA08r3TsPhh63ewpPrBrC0cyIUp
WGsXwNqWA/fguacStS+RfpMAqzbuRtHg0sNXBdClgZMd5UV6cv2e3eGaD6lkaYk0GgPh/f44afDf
L7KuvXodlaG+RVA8oN4CP+C84yegC0w454yGfeWCCTHUZEMJ68LL1hxtlnt1xj0fH+TR5kTr5jFF
dT0aJEuTjExP4H9tLKxLN6f10Ak1jCrvUFm1mB3nhn/NrTkIXSZPUCU90z47FGTYaM1c+Kw1amHs
loFQb+SnrJiievzOiixWwePYAmA8bHUgLy2Gt7T7r3UcBJq4GCgLiqTdQdnGoB7f/2w88/S5hbCK
hshDdArN8vns1mg/M8LLHSzQ8scausanqpkKwGWzLXDeBYM1pG//+zU9c0RZ9Z48ez5P93ygFPkP
J1DyVNih0pZBmMM28kuwdAKN/n7cY90H8dh100YufmGFOOvgaYIFCnZDelqC10A/Qkb+nsL1KmA4
18vsXvVu+PHAXnrR6vJCs9KtOoPTF4QZ+CsMCsXLnrzO05s4SLbHpvhS6T7deNuFZbJWjaix8FPj
ODjULAILcQ/nshVkWUiE/Sm4ObPXehGo9Pkq4Hlwsnw7HvryyI3cmJS37fnOBYa+7bC/FrlTmVyk
NcYqy/XDbNFr15qvUl+95Lb4TLcQwL3VvMMnisB9AK8Q3P9FrO7eHckXeJT/+Hi237bjP1+Ax69m
G8xk3DkM2Femu4aoGp1/fvzcd+fVg5vL/45MWUA5W0Bu5OxPQYxLzn5yuiRtxfHjx7878Hj86pT0
55nalQHghcHPAN50kd05MVX+riXD7nOvWAUwN3dTlIqNPgfzjeu34bQscVP40TA8f/yCC0O/lqaa
Gk+3o8LQL6jZztZ9tdXkuPRg+r9jn8+iasBIAco0s4+2Xp74KLdMHi8N/Go5Dq3QZsiCBuvl1vFu
JYWacWeirqo2AsKlF6wWZCqLNphKR57hyPZY9s5vt+YH0QGhWtiPnxr4dRbXTIaJCc7dcBZ15qQo
Fydx5eglHz/9wgesxaeMHcja6lR7koGbJVUPMRQIj9InN2D0y+LbW5LGF3bYOpXLYZMVzNYARl4P
YWnrSdcBMJgbheRLH/H2538FtpGmkC2hAMtnIwCMVllDizV7avpiN03wjPl4pC59wduf//2StEJk
Y1intNtpxUPWoDnyOV1yey08lZElIz4FwU8H4PEHUMILU1ycY7eRr5/7+asMhLZ8EQ3vECDYEvfz
3unqyC6fP374pQlY7WFqMeB20CI4N/POB7t6jieRVPnu46dfiBDrZGKq2rkQDLFtlGkEFxOgAz8X
mJ3V9kVFviQQjAEpqr3noCOyHy20v7ZMhd7NXD17nS04EKeeATPFsrSmbsd1MMRD0DUnVN5U7ObA
06LksHUTezcRwstWZ8y00GnULgbJ6eYmznHNSIRHfy2CQuIbmIFfTt2rxIf2+mcur3jhOpsoUPkY
+YKvk82NsKyT9D+n6fv/wPy/tlpdwr4Gjg+gEcrmIHsP8pbTHmJmGzHvgpS3vdaWAibXahHaQK6Z
QN6O4Y+jH1m96690v6sFFNGjjxfuhZBB14dyVmaTBPfjPOUzICE4kpe2PzOxceF7t7qOGVhvaRh1
9g0QpidTNdmpzKzmqKVH9oECLkDkA2qImXIiMtb1iTlLvXEh+7M73snC/vBF/poewYgDBRCVnXmW
uiJ0mmb+j1dMPKXaIXWowLQ7i74fd3aeihuL4CYSAuk7JF7VW6eFK39ftKQI/aytfhIDUZO4hzfU
q89IffBB3l3CxePzyXMW+aLVOL6CJdF8KxVomDDnquS152Av1VZtRaXjj1/6XPsSJDvwd9zOll8/
nr0LQW2tkTNob3R1Bq+ISej7zpKRY77PgX1V9hsh+cL8rb3bKe9r3GINOxqP8YOFitY+SGGypYWw
YVrsFsfMAZ8kLTsXE9tsudFf+K61oFehfdZ3iFZHsixk77JaPhnagbUwui39Ms+O3hjAS/FvFV1z
ktleP9rBsegm9dK1gRXPRPLHfuSNFVYzKST4E77agCq/v9vIWp/EMMcacsP4MbPVdEqzMoB5OUhY
IYS72Rbm9s8d+t/FT9YqEyjoy1nY2j8uIyq66Y8JjpPZkh0FY2E2JSk6WsT+jWZvNAkrosGrnU8R
8WLiozTdeSh4n2V3zYNH2kJ3uona4Tl1E7QZZgo7Yu82t2GLrZ6a8sVPbTQwfECXNubj7Sh456ev
AXHA3KXNALWqK8OmozuZn9zPdZQPDGbvuXv05pLvAPf48fH2eX86QEX633wJxW5XeZ6tTn6G238L
Rk0CpWcvWdqBfGrGQbv631cAT1QvfcfzU9E08CihEpgNm4gyblPKNgbt0mesjrlej9k8qD47Bal4
pUUac8BRQJIptyiIF3bJWncth3YV8bjgx7zmRyIfZ9+NdDOHVfbsjVvV+At7fi22ZvOiNNXg+ceG
21cFrUJ4XkMcReAw4hun0fvwVs/+ww3/61hgAyGSdhk+ZIHCRlRy3UXlNOeHIUMLZmasuPIVmeO2
I/YOuCS2I0I7u1bayNnTvohdzrak5C+kjP8YiE4w9UzBVjpWer4FYw19mC1DzEsLYpXr1r2EXbgt
vCM8pO9TUy+RBvAKyuLm7lMbZ224mY6mHUeGxZCaKhRLGjZoEy4T2bjHXFgKa0tNol0G0YGKHws/
j5riOhisq7FTOzff6sxcesNqywhkamk2lPy4FMu9x+YY6ONbmQ67FOTHja+4MMFrW80M6ZtSXPLj
lAd3auhu4bn+/Lnxf5v4v9Zx0cEX3OsD55ihZGoqdC9T/CuPP/f0VU6Yg1uUTgN3sN2nsCUsrPzr
0gwbT79g9AD41P/+eAnJttzjhXtktIHsk+jK2trxnOdF5A6GzkkJZ5whroQuj57J5F3NhW3vAOMr
dDhSdEMJDdImbqCeBAFkiJNlwBGEmaXK2Oo7bzfMfbYx0JfmcLWT3gAP6SBc51gY+JgR2EzN3vDw
8TBfiKpriTUGGQ0FvKJztGu6I0ZGQfoNjgn71poir/nyuZesEhwD6UKRceocXU0j+G1+dTUGUOXe
naVqSHTaYkvU5v3PIWtdNC1hFulQCd+yjjZfF6ARoN9eD3EZdNnPerH1vqrLfKOI+/7+JWulNNfy
Wtfivnvk8FnaiRTqqO2sXbBwnSVGYr91YLxV4d7JR9ZaaC20/XhrWc5x6mCmlcBKS+SRx3R7i7zX
qNAeVHYboJER+kUKkqoFGMXOYZ56pDKtko/n8NLHrnZ7htK9WSC6fqyMd98FDBDneZe2/h5aP598
xWrLw/4KvhAYvCMa/E04obEE3Ug7FJMJcNHZMtV7v+vjkWC1nXLJZpgT2exIjV/QkLaC/XRGAmgD
VLYMrkvMi0gz2Tt01IAqcWT72FDfEaFPRbYFv38btvfmdFVxnQAw5lluwW/XEP1YgD26G3Su4jFI
6YZKycUPXW07wQGBcpsJm2H29zYwHoXjJLTQ+7y568qfOruvxyHOh/pn227h7y4skzVFscZ9qUMr
1wcixDyIWX+1udwJrQo4UmwBhS+M3ZqiOFej12r4IB5HTc5BmRfwdJll2LvZ74/X+vsBl6xJir6p
Up7a7QiJ08e6ITG0LjfOnUvD8/bnf52ZWSpwGCs82ZEPy/KrlzIy/U9J0o0tdGlo3v78r+fTERUh
a9bjFbVPQXY1emftfyrdIny1OzXouLLK8Gh3eGjNaSY3nXX4eLwvjcrqMAaev6gKqx+v+kqEuX/L
eJmATBcOi95Ig/7UXN7Zb2t2YWp3S+pZ9XhVQmCVc3HXOv3PmswHYMiQOLaRm8tr1zSRBr7eD6bQ
95HUlLDzhJzf1PAQt6r95E2RbdOo7N37JasStKbixZm2fuPbvnzvN65igg9EEwdHYLqihTBfxzbw
4qWoS2jHo6QHHNe486BEAJBYVe+adiavSw3SQ5ozF2GqnMcbqGQsT2mAynVYC88BdKsun6lXa5ME
ftrCqoW5wd7tefD08cS9u9zQhF0ttxxasdNinPRENVx3MvuArkXsecvGvfXdfYjHr5Yc0IxSsg60
7WARSUa7e9Z9ki62rgmCVAOUPGouJ46qZgBlU0lYxMhNlm/0Wi799tUp48J/x7Sc8FPTwMxtlr/8
XtkbK+XPdfSflYKBWa0UTiGuWQI9erLBf4x8y6I3XlY4sQPDsnjJ/dd2cLsrr/M0FH8ZmgFFmoZV
69I4tVK5r1OaHgoXZmYLMyT+eC28u4nxm1anjRyV3bZvkyUdP0K18jQ382sm5hut6Jbk4oX1tq6V
VP0b/6px/NPYAjkKTQc4Y+nqpSfNRs323VIj+6dSArh7b4+d5Cculqd2KmBGPTU3g5C7LBtvslFO
0YxDoaDFz49H7RK344+w1V8Re6Bea/cL3mgcO93JYNxVJWYIst/wVulBwhyfesil53y6BXX+WBbm
DplmubGSLg3o6jxiQzdbrSPYqdHMC5Vogl2ZO4A82mZrzt5NyTGkqxgRaMScTMH907bVlWP4Q7Xw
71ZnJX3Av1d286nbNN6zCha9Y9fgDcEFY+mhGzEZ/eQXHmh67RnppLMxXpc+ZnVSccufocWJRnmg
yzS03Ln7BU6JHze2I59lqsZrBkr0RknNJn/YmO9s9D+r5q/VARke366GKTu3i4Gq0xDUat43jDle
BCduMcAHrBohOTNUQVjbHSSHcAVQX5150ndwXRyvM2ixnTHF+UMtqLevUec5AmRHnt+U2n9LzAFE
dpryuc7aoggRDagKPVsEz5ZXzFCUGkhxr3jQR8a2i5vad6HQJbL6m6G+HhLcrdw9IPfqekifLPfV
o/VVM6pkrINYmu9V5UZZs5zcJT/a/ZRAMBXaBBSGyV80xN8Bg47V+J/JWqz3UxfYkYMrdIcWEMRh
rnmD19HIQmNaAUqheBdmwc/AceJi+Op3IPQZufdLqApxO64hktS0+bzPCvcxa+qfBcT58+rHmLsA
Ed6m+TEdv9EFsEgfQ5QXZ4//LrzqQEovZg7w8K2diCmDstJPaGsk7I2VqXkbytyHonB3DAwyfxRO
FxQEIR+n+S2dvhHHOo/UjhZfQOo9SHzRfemdee8DMsZw26066+Tn6pxakIxK5ycwxx+5/6IKEvok
xhGfl8215YudrKCoImAJpabmEZS/XVHMSNbrajcWsF1PIy//xoPy5M0gaA/l8nOpnXt/mZCsTIey
8U6+LO+Clj5od8h3ctGJWsxuGJ8Du46tgYeFBDq8hQwTI/neVa8ElbJSQc0Jhq++dVPT+7ZXIZC8
oW68iOdLUpvrwn3NUFkjqII6zcHQM8VtqRAniGUni3PTzeBumLuhysOOfSNBGxYzCyV++WiAir+B
zZ/ge9MGIW/RBShJWKDTVr4NUYHmN5T4isfa+HEqAuBklqvWbw/dSJMcolcuqFk1S3cNyJsjHyIx
yb1EVmNgG9gNal/40kq6+dQ5v6VDIIr83DavTX7VmCzSEJouzqq+pcWNX9rX84+hDO0XM4FjS0J5
g3uee6LX9qFxnmcATvGTQ/jOW9HoQhHilz3lv+0ORgzLU032QCNGsIKOPQsqYCeQPEixFzKx2oQ4
L+i/US9Knzt5AxHvJj20t0Lt7eYKorqjFTVPTB2qB5mfuyYGzxaPx+fZNPSPbntjIMclosZ61DBn
a2HzG3Y6Wh4tkRh1PyOjA54+9aO6vYGJTDvdQwgWLVjhkmRAIpeS8riAqdE/+y9+YB2wUaQq4tzn
O3cPDYJnfwgzV9z4rIvtrwP+KbxbcSdr6AY9U3NA09DFzQ9Wm15Uui/zbyszX0lvvmsPK6PMJbIF
c3RkNoa+jfVYnZR1LyEKPRsNCWon9KD8A6JKxkJbPZPpUSzX6a3N2nBRdqKLPAFwcg9ShvrWQ/gE
dBD7J/D9hngHp/Jjh9VRW/sJNlG/nIoWxT1YaD74MsQlEeDieA4ShBN3wDCFhN8ocjeYY5s9EnW1
uLvAb6KSPqXODe1u5fToV4ehvtWwqKjgV1GFfXmj27jukdDty+qrKa/qvAWg8x6atxWE3bHicusW
60lABTIIQU+ZJTSRdsvBDSIxhi3YN7gtz4l+GEC9qa8gY1yelA3dyF3eDnvL/BjHvY2P/JU3sfPo
uciwDuRVLAfYK6hXU0P1OILGkPva/U4RErvYkqGP/cJvAv8XflthdrMOK+tODyfCvmbWzUASzu7N
EEKCfXwWPFHjVTdcaVDLsx0cw3h/tNgLEztb5uhAPjASpe71MgJgs1x3w6Fe0H/tgJO+y5ZkbE6k
ij0wjX1sfJzsHgjrVQtAVDTB+eLJQf8HxK8cEDtV7muKHrO8MWWUO1nI9RV3TDQyyLWBCkTjwkr8
asJcJc4QSQvF0vmlyb+37D6duhhwuhPKKJEFfpLHituG0CMnzkFUY0iaPlIptnd1nqv/rO6pbuCe
7oY6fSghaLHQ/0h1LYZfxMC0SkhkHU4UQOevH8WtBYGZ0n9pphLCUtj5sJYT/001CSeIQo70m3EO
Cj3Eir44qU6mwglJ570VAoBa0zGf7jzo53PxRdfwYFq+lRIOFs21ghRBaX/x+bN23XBULRhaD5OG
xYX73Kln2R412WeQJcxbE3n1TQexqHZMz8g68cvAOphv3Q6GxlCEBk8SXl4Y/rfaRj6HgfWjzI5W
+QvSgUCLRaTXUeMf4BQc1ho2HR2JPfk0gNGjLQ73EMj04Ie71lXqYe0R0GhBnBJT0gHqwoYHf7yq
SJFAHxopqIxTEoHjFAkPUlzmVpEynrELA+uVdUDipGKXqr2jsUyrXWvXEcvg1Js/QHUwrsuDDHjc
BFnSN6CVC5UomYxsDoexD11Drm395tfpPMChMOL6zghAdmEyEwm0XdlcRhA4UUBjSy87LQzTvMxd
SNx23wePLmiEM4Vdgv8InlLUteRc9nSvs/FeMxa1BpbfE/pZ43T9f5xdyXKcOhT9IqoECCS2QA/u
9jzEiTeUnTwziUEMQvD173RWCWmaKu9SrgpqhHR1de8ZKhx7VkFCz2mDzsE1tJC232SQvMZnVKN6
cpN2CFgWP4poRA39k40VNFVUWIJomffYyyMkUzMf2IkAOOmdC0FB5D2YElSQyfeJyKsRS1jQKqjI
GzimWPSfKf+eCDjdOOghqEdbPTjeR4amej8C8ukMm9546QbuJyqGMUOG/5gj6LJNyx4IjqaYXEek
uLar8mgXcK13QW8CF+iTmMUmjnq/b7+J8grChWHD1bdJGw8RjUSg6ztRXnsQXIwR31A/aIr7DHkS
sgdIOge6vK7MKGjMMOLfmMeAdB1pkJsbyscddbgPbBvxJ21d0QzJFQ8s9SPOQG3LmuYRzjtPJKv7
ADDExO+YhSaowa8FizZT2+8iSNDg7vfALHzlht4UJbxY86J+8MQPkqRhYtqQzfx0DOtoxziMyjqI
85s0+gZ4F3wnbo303oly38rvbYxfN+0dIPJ+5PJgrPlWMYkWsrq1IvGjcZMHzHU4qFdvcmF7gP0l
h01ndZsYYKdRdb/ytv7ed00IMhPYdNBOsLxtDN2XhugNI/9VZfySk3yvGd8UJ5Us1X12xfc0gUqw
p41bKOoHaPAda8fcWDD7hCr3bVeXN6A3fthqvMohmo3Mhm1UoW+MSIVG1j46LTRPYfmLNgDEa9QO
qBjoU1Z3uRj2Rie2rg3wj1nk/skyb2gBjGHlnjiIY326VxLxN7GL+9aFpATkuH+CRmdvBJ9+eJSC
qlm6n7HDELl6ZUHtA9/OhM79tnbZT1J0yU4Tw9meqq4+zlPi82nsbycKKdgY+XD+xLT8iDzEC5qg
Xtm3SLcciN1100dGkAKIKGAgnakazFYDEmhIM4MMhP4AYpcJPGGzXWy16BLT3RA3T7VrAFeJJAH3
gqQdH7LJQCqrbulUqY3iSMtyM9KoW6l7gH9+uZBB9mlUx2FapiFaPiZS88gLXEquRBsFE0JrhQYb
7IVKnFVGYWxyiVMsb8DJ7Bu4FEEX/ZPisMkdmvu40O1TmlRBXrQ3tl2Tq4oY/+khtgKSj8KPUycK
SJzXxwSvEZLKoUDNtnbY5sY3Ypa42fbgOkR2v6Guh10nyLZrvAeP1i/5MF2zyv2eINmcGpaFQwn5
zDz7SZJpVxTOk8urZw6JaWdE07fAZXjsMg5lZ4is0AzndylKEVQ2VPVrk4HbG6md7TL7BtvlWwVm
yaaWhT5Upv1fEoOy2SRJ+9I0cR+i2taHxqnvH7si+l4o2/IhH0fArFTMz7X6aZvxrdbAV435gCyo
QVXd0QTCayppQ0/gLXlW4EqQ9TkCcHvU0GvMKDKckekE7SHnWhbxHYo3eyhP4/gq5DEZFd2OmOsw
ZvrdG0mAa9SviE+bDEFYyimESupRl+1tkfchy9ydM7DATtDpsQt4lUpcrAMw/LbpIIOiVNVVohEs
mHwYEfMA+t32jgCrU+91L4w9XDCMEPKYOxorL5hMYT1Jt3n0JHyy3OQ/mGNvJfyhpgqngdtAHKHu
apxZU3awWYLQQAnqWcMpM4qgdSxTGbRTXYdpg3U4yaz2deReFz3qGGbe41LKPRCFINUPd0eHjT+T
PtmJpLtvp+abTbkParifwgkyyEn5aDfR1uqjT2lgdeUcGXU79nvPUMm1Y9YJyG2jI/aNk6MuC5mC
KzoV7NXBft43RsuvG93UO1ip8auuKeJjpmtcGjsXzUdQflnz4HG77Tf9lMJiTXB6qLmHH+NUyY/E
9uLnfCD2i+QGMhewemPTB17B3Xaw9Sv9Js5F4NDE3NpG6d6go9m1fiULBPEyMT4gwlz/NIyTKCaq
sbdOR6ANM2Q9sgChwsRwhvexA640ciBnDQtNMHbh5X2TSovspWj1j6RxxB0O+ukejmfjrgEf9tbq
4+pWepw9CSD6HnWuo+JdAcuY4cam0UGtatd6vVyHOl+u/KeXqSEWaLu0JsfEmrrrzkuzGxtg1ZXa
4PmyGpl3MB2DdjTjHGs9dQLFvkfZx4Ckg0IN2QBMPBvMUJnZymDna1pk7uc0oUnh4bSCWF1n+7V1
W6NSo6BTd3mifte2/y3JkLmdUzHBdkuDUXyku2iX7vVTdejuBtwnsxCl2AB6KIG1Ha/dLRbqQd6R
fbnr9+7G3Vwef+ntZhUoJ4WVFEP2dfSSd2W/dxKy2GtCM+erW/90RpUWJThgvTyWnsRdEUhOMwP6
XUePUhEw1HHeXX6JpdU2q187FqGVIwU5OhnZ6Ni9dyrv6vKjz8+P+bsZ+kfFzFECRUCwvI/GJI+j
fIxNCdfJlY7/+Qky50jU+NRF6gwAomOP39WxuMpRrFC6uEOiey9a9nT5HX4Xf/9dY+Y/0KZCd2NF
mTgW4O3tcybsj7JSFFKLzN4yPbAX9GLYBsDgyQ5GBXWMfS1adK0ExMOfBam99zitLOkL8E8BF9GZ
ZwdwVBvKQI2crIkjnp8O4s1K/mUuo3SMHbDYHNw24w84vwes7EJo1PrUWEMenP+iZN5SJj0vjJqD
2MqM6Q4JSOZPdXdfu/VKn/z8YjTnQK9EF2A3VLw95kDhQhfsVBcw85XW5vnIZ5LT1P2xHBGtJx6P
uj3Gwwh2vMRVMm+uLVI/meAu1ihVQkEyQnfB+VL0Qyn57wGRGPd12k94G9GgTmDjXd66gQSXV+b5
b2GS09//eJ0RAoTCdZr+EDFvI6MYJpkFICDQbl2JDAtdJHL6SH8MkPES8Az4uEFsqrWOsH4XqBSV
mfvC3LL6ZEznu6+9ySyOaii0GyxN6mOpnRJpivGUGvahkmL7tedbf79I3iRIPARCRaP1rhq7ICKv
OVsjWS2t2VkA7SyX0AJ8BTDLHZSZmPrR9vkK3mjpG892NWsmBslBnDCAbzyxKL6WdbJFt2GlqXv+
C/8DP29GuIqPxDMPbT72AZ+kQnnbu2/N6klZq4psS6Pwv6cfuuUFNvVQHdGvOQ5AJrYj/wV743ez
cB6/8oXJHIYSRS2kjjw2HWv+y+C9P7Y19vL4pZ32DwYlt9uaFFCyOmqk6wWyffi56JeKRSuf4TQR
/x4x8Ef+e4IMWY82r2youkW3NfW2CupJjD173hh2uJSX/co4C2fEXAxbFqosXBw8x0m8RbF9VeY3
o0SqND7oRqyc+b97zOdeZhY1Ru0qxc2cHyK3flapHfnYf86NKWP7P88g+etEvObOjHDfHXtPbvoM
GlvQt/WCQVj6QKaObKFU398TljMTbTBUciEu5T5QOuEuhcrDq2GTr3UqCZ+FHsbBLivbwTw4Tfvs
TXpjAEqX1Oy6g6bV5bW5sPzncJcxs9NIEkQfw9Cb0jSuc9o/ZY7xZhny/WtDzEJQnlHQkFpvOsq+
CXjaAEbTWneSsT2kota0iX9nVue+7CwYRTpPR6LBJk2H/jVmMHCqWfs+VulHDpgBzNSezby8M7t4
B3M4uhIBF/bGXGubO4KakYSWd5U57xkUOkp0yIq6zsLOLq7R+fwoanclpTwfyclcWlsSDm3tGnzx
silfCDt1eruvdfcJmyUfuUmsNkqzHs9GdYeO8fcucY6th3r/5TWwNFGzIALKOIGqSWMdJLmRxX3i
mkDLbzpQfaC9FaparwTDpUmapR3ZVEcdxHlOxSTnhpb0MEbGr8uvsBCf5mSfPKtRh64hPTNl0rpS
o1FekSqOXt02BdORlROQaLX1dHmw89kgYbOdzy0xZVFcAbVYcfIEvGtpnCTSYPuXwtHoqiF8fEKj
u51QOR/ANEPBvlmZwvMIOJewWULSMSdKHNQcD6jJP0wpy77DqYZtUujHB4ZZ1DAXlyM05sw63bMM
zdVSjWLbZw5gY0D+bmxn1LsOuQD3e1vYRzqJChTjGGX5BK5PAKd7/EjgE/bexwYFABF2PpdnbSGY
zXVnKekByc2h3Fqj2U7Fr7YboRp4144rS2Bhdc2NwewoAW4yQSPSKSJ1sBQIB4ZnfYlw7BJ3FsEs
UAYKU3vuQVh026LdGFmvOX20cXH3UJVIzDVH1PN5GyTr/j7RRZu1pp0jiTXlgC575YCj4I3uVQ8o
4P5LX2IugV5NUVNSuLAjo3otgBSxuAMB4B4V1LWIsvCt59aKZtSVuPe609GxJKqLPIVWMn3CKYCM
gX/xAJ5rnzs6EgaTLTmkNII5u8hQ33Oibjs5PVpsJjFXYvvCy8wl0OPaLqouHsghN+MQKn5XcHkF
T1sBzW7fX/4iC/gxMtc+L3Gb71rVm4eyUI/wKni2gPYcXdPY95plj3aqUKCF29dWKNVvvdS27u2J
8bBSabNyXC4svLkmupHD0ZRCleRAh+gXA8rLqSWsfpFTXX7HhRA9ly0fUD2tjDhmBxOqG2Xz7OLp
NmQ2U/QhMrVGs1h6i1N0+OPmKVD0RhafkCNcfHzP2VuQ415V3lh6+CzwTxPL6x4A2UOaF1XopUW3
ceom3zCDr8WZhSHmItFVPELyNnH0QdQ/ogkgZwMYorhaicG/aZZnErG5LHNkDQIwLBOWMmkMWzA0
iMrX1OITzM8cj4RtyeVHNXh69GWvKdAudgY5zQkNrQYtNYfdwWbU+i+3TLoBssx85X2r4Kc2kWhF
Z2Hp/U+b8I/v1zS2o+u6oIcYrUm0vcQr2ig7rcfN5VW49PzT3/94fpmKMh9kOR5yar9a3ZD6JIUF
EzO/XX7+QrBwZusPR2xvEKJg1VjflZm1G3EwILXe8CheeYOFbG0u7ox+cAt8uZvC2lgeiRy3KIJE
vlaARUyy8EeaQR7TnlZGO0+xc9FA/nvCpq6PohqCM4dhyK6GgW1K6cAH9h2HFGRiYXlc3AmOuK5Y
kE+ANqHvrq1viYY2ATQ+B+lL+80g1kqQWpre2XUFiA1uATqsTx5k7RaO7d1emq69iU/N9JzT5IvL
cHbcTxbJjGQ0p0PWpbsG+8/qoSprGCtp3EIspPNDPgXyEYB/++CoJ8P9z3V4UI9v+WT6sIJa2esL
K30uwwURCVmLAT3HIet0GVR5XG4tZdEhMGANuLI8zg7ieHM3BwsWmiWJ0XCyHXk0Y+/gFT2Izmta
OEuPny2+YvQInLtbcpTkzWyPGXnTaqWicb7agJ8+W0qDzE1DUPzs/kB39XUO4BLEfq/ZvgjiTbm3
7vKr6I6mfnNbbfVNcdevpBNnvz3GnS0trwSQGoCZ8ogrb67DFG6jYU/qaZPwUt+bg3Vid/Fhrbp/
Ni12vHk+yXOXA6cDC5Ohle9DUr4bJ4eKy8Fu4VXmh5VbMjT9HWYdRpXVj3AfBXPbol3Qq3i4kdg2
YRJ3/dPlwRbWwvzosoGK9RIek6Op8+ltJIMq/aLBtWfkMn69PMbSC81OH1ijuiXntnUw4E+1KyCN
Gno2Wk8UCI8r103SZyNyvZWkb2mw04v+cRTZY+/kmpPpyLIXk3UwZf1pT28T7JSaZI1JezZe4uvP
jqMGVKQW7i02fMJt0Ovd9gRgAiKaSw/qLoC3Xp63pWFmiREtxlx1E9LXugIs2VbAm3J1qBPyq3Kt
lX1z9taNV5nFAmQtPUgdnYcbmOtXFfjb47D37LeKvWjcwvIJwPpyWBlsabHNggMrsx5NMQM2dkCu
wLqFfnOm+hkgtTWXiaUBZlHAmVwISMHf5pg05W6YErSsSuun7NqVdtjC8+cnTEJFk8XC9Q6UG+js
NX32yGpenjTeh5X1uxBZ5gdMDAo2RO5MclA9pOl53XxIL1rhXS39/NOe+WNvqAhyMA73LMBqSX41
1gCMRU0HvFxZtStDnM2jHG9uhi5jIWLgbcih7r0fYDftqqoHUlZiygpgNAWU2SN4gn8tVP6j61vI
xqkVIYeupY8ZV7/GlH1kA9lOrfcAMb+VU20hpsxdXuDKCd9o2rRHSmy4GBi7tnK/ya7f5zUJurha
i/wLrGRvLpBZRyqFvuroHjR8HzpjR1nlt4BFqgYIJoCDvRalqITdn4y8uzZfIXadvyfjo82CAMyb
UmeUuXXAp7mT9mC+RMpVoUa+hmw0dZ9jXFLgo+zUH3GaAKtlQ6W7dU2UNgEMvRzsltb9LDaU8Iht
bMuWR9XK0FE9vCZWstulVT8LCryBao01oGeHLPDTddUdSkuAeq+sjYUgPZfWHJ3ciCWQS4e4LdLt
NKjnRLXcj1nzWU3Gz8uTs/AKc4VNOL5TKp0RHTtaP/bu8GMo6r2RDA+XH7/0DrO4AJY7zVOeRoc+
gc4UMJinKiI0SaGFvBLVll7gNPIfkYdy7vVjb0L5NVc6cI20vKpGpsJI9s5K5Fka4vT3P4bAg43G
niL3kEK27jYWEWqzdlHAVK9Zu+gvDTE79y2Js0vZPT2U3XfbLbedS8Le8lZ2wNLTZ8c9d1GTaiJZ
H2HfEHbWsKcjzF/iNY3cpcfPNvng9qM0hOMebC02cWz/FFy8OUa2Jg+1EPnnCpsSXi90SEErFBl7
qKPyymSGDiIjPtqU/izh9Id4svKtFwLyXHNzikdle40mMBxNG/inKLAezPsuYy9jPX3GvFvZGAtB
aa6+OQIqBxywWx3pYD9Tht6AsFbixsLnmGtt1kaFW15jV8d+AlKXRcUVB3rf581qa2Dpx892NYlF
wyH8iyZk1uxws7/KrXil1r3042fbuW3GVNMJwbpzWiCo9iOIRXm3drlaWElz5nzc67oEnRlPb3vo
4wmYCmXVAyQjw14gVSyxzPwBZsiXg9/Su8w2NRG6SgGOJcdYFFfoOIZVRw6e+SVUkOPNyfS5LoYh
FrhsN5iqLjlCWQmI6a/tg7mKZtVWscgZemZDlcI86I0ruUv4UwJgUEer7eUJWthsc0I9YyhUDZ1j
g/dN73sItQ5tDqolc/uwJgglwlyTFVtKROY8+WYQ3JyEjA6e9XMyy41rd8/RmIMw9b2I2JUReztP
RDeFnd5TCYJQpr+W2M/J8yrDldcl2I1oDgYDCkdweApUFYeXp3DhgJ2LDBbJUPYwWbQPSRqR2yn2
ZGiiL7CnytBbRZtod3mchbU8J8zndqQakBm8g+15zy6JXmgGTm9Mh5WlsBBS5jqD3WCVQ9ujujPZ
2nezt1Xt6qUJOr3Qn4e33TfouhoNINbyRzGAHMuFd2MVSoWWlvVKJri0vuY8eOmlLitq5FEmy0NW
WMZGDY0RjJCZPNmJceGXOqF3bZFFG6uIXN8ibbFpJooLfmfLtR7bwjTOgY8deASgrEfNsZDqZmjT
AzwVVr7QQuycQxxNaxqMXiN2ppxD0274kaL67MMm5PtoeKF2wIlArFi5OCwstznicRKNUZJC2AeU
FPewaa4Co4tukAc/X17OC5HHnGVEBbx/bU4hjyCypgpFquNnHoFejQt9elXWZrupIaW0sneWluAs
P8rNxErRsDcPbgx+qDk66mdfQkYEQ7dbN6PlyjgLX2gOwk561KKsqayOKbHCpivgNwcmkqp9IQfY
khEwdNeEZhe+zz+Q7B4XygzM+mOl3k3X2xlI7atVvYeFCZsDsaHyEA9C4ukjgTEjGFQeiNUqeoIN
0krYXPj9c/QxsklhU5IAq15547FnZXGjZDI9jbIzVzKZhSU2x9TqpLUjNy3MQzfEBKRj3QZZ7jw1
ZntdFHm9SaX4+NJinqsqjkJIw9XCOqjozhsmUM3uGMBACny7Xny/PMbShM3WcNqnOTRfUA8ZhPmW
svY2UcPRrHpn5Yqy9Mlnl3QYMI+pGCqIC0BmqSlBMFXfhhZkzGIl4V56gdld3YRoZjPkUXqEguZ1
W9qvKVqr4PgJtRIfz4dePhd4BjnWjbKimQ4WSqk0y/eOHjaXJ//85PC5viLWZI/aMzcPRe4c8wG8
8fYe0WtrGGs1kvOLlc9FFRPekQq6RWDOwbxx6IYHWlk3VtxcxUPyoy+atTrU0jinN/zjNE48KwbO
Czh5+EeAEv5qGsq3DIgbJB9QXl9ZS0tf4rQE/hjEyacCGHCs1ajufppNdFcrtnIunUdGoqJ5GvOP
ZzO7O6VcFuqC4DIWTF8hCd+JzGlDAtoYNkSQ1OZRp/CApDlkFC4vgIXyHZ/rekcCAFoC7vAhabP7
PIv2Ri9DlwI9j55/cdJKq/ejgJaohBenU6+EsKWJnG16PXmW7BIbm14mt1M3PsbdsPKNfuf4/yAb
MJGzDR/FsIzlkyePnJhyR0mVHapW6AzybkV208c6Ez5MaMGjQf9cNIEzUXWUvDM3EUT4YRDbZMZJ
dStn32raNTyEax3ckxsFzrE/dVb20HVNrULuERQ96n7KTz6Y48rVbmFHzlHosMaMqoZjZmB7ipv1
rQUSqKYPxrgSbn9fD85Mz1wMUekqysE40gejLxt4hQpsS15a902bxHs0a/qQlFH/zUNZKvNpl5ZB
WVh6a7JIXEUo9D8UHe02tqijcGDQZGgMUmwZg4rF0FnWVRnRduWn/taFO/NT5x1LK4dVr93DP8rY
q+0YRDuySYJiY+91HQ43aMmEU3A9XNe33a3Ylw/A4d3FW7GyjpY25LynqeKkq2zvNDpor2BA534+
bAC/rrZQ1YfcA/t1eQuePz/gVPj3xgcODl1/F+NQ71b2oYuesxt+7dGzoFiKsdaqNwBGhvRDRQ0Y
ChsB+drJjeU+++EFhMaTipEDyK0PsPlKfSXiLemLH5d//dJWmGEjSkAiSz0gzyFVqY9GHg9Q1u5d
aG247T3IrMlKoXchGM193kVjlRXP8AEAAvpWxCTgKl4pdiy9wuwDWB6gcyoHXUyl3u0kQddjJ2np
0TtM1lqtY2H9zBkZeV7FXull5qHJum3poAhAOv7StmuI6oXpmQuFelnJTT7V9KCo+1TZ6S6na+qy
S4+2/15BnqcRW1o0V4tEy7eOK+u2rzoElcsLaGlmZqdM2mojnkZdIDPLnjrCrlU2PDWrysNLH3d2
0MQTqSycz8PRi980ruR0vJdDAqErayUEcUzDmfjHZxuMl2WsqIrhAe38aksB6GwM0a0Pl18bytyj
NLq9PE/WbyPBMyPNGRI0s0Gt6cfuKAu6tycPFczr3iq2DqxaZZlChmBjJtel/GGnm0j8rEHaTFO9
gYy1b09yX0V7mkKIqHiGNnfkwWWLP+eZ2BX6NU+rjYYDq5KvmUoOXtLubbqDovr1oJ4iCnIOqhq8
9RvxnsgDpPB8VJZg1h46hW8m3Rbvfx9BvKcsarR4pB+ZpT/aEPC5VXSfSojegPkDmSMlGwg6cL9u
XmHGGET4Z/TNbeHXHVbyMyO3NTHx6IcOl9UCFuF0O5UHbU37AahNZx+hQ8nV8xB/OtX0wMwpcOI4
yOP9BEmsCabeuXcddfVWDZ8QTjH1sM1G4Enpr4p+Fmq6ggn2hggReiMEU6FxLV+KYvgGM3J/YKHW
sKsP85M+wOhTL6yHCGIdGwBLBnHQ46k8/I1M+zx9zisJIcAf8ltiIAPxY+gwQG7IbmHf14QuFEK0
aH2VWaA09XvYmvjjWISu2hV8T3uIdUFgAmJvPXkSlgjGqINm3i9ph/VIfBltzeIpbiD94lxDp6m0
nizz2UGKnBnQ0DN2Kcy6OnkTVfWxYR204N6tzNzmsfSN+qGGq4UPCbMiY/hq28Tdo14bD75t7SD/
Esj4mLpXVQrROTtECpFWIRLVUHQbF+1gs75B1gqvyaCK70dl+gW0gxoqNw26B70oAljdJ8ngZ5Dj
Mz9a56ZxXTiW57COysMhdcK+KIOkJVCbARI0e6nr57pRQeHAxgquJ+ZUBjKFAAsL2PiDFtu0NDYU
3N8GWZS8lk3jF8N1pN+MCvTZ8lFamwrUdzpt9YjvI16G5MicJ+xlPy0h7UdwDPtDiavDtmF4e/3G
IT+FkhRoRAGH4JYFjWA3G/wW2sLVdANZAi5u6l9U7ETuJ9/t3i+9z9r4z0z/Qzd6cI6RVGGW2JvL
23XhquOcoukfNwVZZanuMthrkWb6YFB87OFXH1AzfVdj85Caxvvlcc5HZzqnG8nWnqwuiYqDldj2
Dcjy3h5AnnzlLc6jeCibHY1pBTmV1LDKg2LjaW2JrLgxJmLuGkjVhQVXyUn0WLx1fQl6iFMPK02s
87NH2emw+GP2uqYnNBOte2AUDRRijJCJAWPkB7qKep810KVj9UBWXnJpsNmnMtUwVNI13cPgele1
gNGVG5pDumG2gHPSly5TdM5CKstBRkjWx6NtQxSn0C6URBqnvLq8Cs6fcnCX/3u+0D2uKTMgBKYr
sknrD6KeJmwbD+KBlwdYmqPZMWpVrm577SAJGIsNdMODzpuA5xMHWUHCdo27sTCKO/sSeTUSlDCB
/4D5PKTEbO9H4lXQWoh2CtArodeskpfGmaU0TpNEXd9V4KJ04jUV6tBz9+gNfNvq+GpU08vlSVvY
m3MOVZI2zJnK2D70qMn7sZnvsAIev/bs2QfBlx3U4NbomCiESlLHk+/A/OkrgGoHpNK/11ORJjyq
clxwUzHdkEqFDRnvIoN9bTPM74yuYfIKt4T0aBrxdur4sbGMlXvCKUL8myQBYP73LycE/e+uMvWh
6cqXuhkCcBRuIl6v3PwXLpx0fhHMHbfIWeIMB9x6G9/OFBwN7c+JFSBmmdBKIzl0rGqP+I7kWyMx
VsZdWLHOLBD3npCyjCZ9wMHhQggxgZYF/V5ZUJgV0+7ykvpNXzo3d7OoO9aE0bEdyUECZeRukGRM
qLt7OcQIp+GujUbx6SRtuWMlmiNZT9QemY1zLYZeP6NT7wXCK6eDa4FvxxrYeJSGcvYQ8IrfIfL0
22ENulyEWA8tbN63squNPRdwzPbbModIca/sh5g5SdABUb3LJwEnLonmkktdY9PZphtawmT3QxMh
N+Ay29cs3XRO+XNMPL11BEfekpYa2jweBBoD/DXbDVoX32NLE1indCqQnTChpSh1dKRqiF8Jb729
kB7czCHxuwUZMwqh9ANXqKlyYXgo3ceys9mrReBDl9oN+BHDYAdpl8kdRE2yDUtNjjODqxAyHW0N
8p9pbKAJ2d0YpMbCI/DPW/k6Cwt7tuF7q8WNtNb6IHX80rLkCO7Uk5bVrablw+UhlvbObNc77VjA
ylEnx0iBSIwbgNmKwOjXmtVLe2eOcuVVb8N1lPXHGmqXKZKjaxCoaODl3pa15hU42Ldu2n/C8R1t
bJFaKzO3tHdmp0plEDBBI4SEqLSOkJKEKg80cf2u4JXvouW/heGUt3KbXRprdrKkE8QepbYgZTzQ
j2K0d0WdVD43AaOoRAmHxTJaOfJ/50LnduvszIdir/AARU0gdhKLp9Qp6wJKnlayI7m090U89dsW
M7mdstT5j8McYAtyRrzz8hxB0XSM55aqBsp0tbknTSvvLCnVi2eivZv1neaBHfH+3lNJb/peFEPh
TyZUpVt4VvHNOObMdzloyqMLfbzMVhAMjPP8Pu6tCUa+lO4dYtvwzrOVtRMjz6/TVOVbj+fsQDVU
/FLIiG4hLFQfLQgZ3hRuA1lRT6J6x2EAOfUUXoZG2MZWcQtOW3ycHJbu+aTzsE8nVLnhXLkfTyC2
vuiyjdC4iIi81QDYuNU9LrF0S7WQWytVPzIxpXtqRxUk0ES1G2woKAJkT6+AzimhGFcWYUzt6uAh
ooUEZxMI1pD4Pbmz3yUAO22o5BCEVbjAGjqqt72X6pXlspAhzEHZre0aSWSJ9Jia3l3DyD3p1oyd
lh59WqF/ptAamvRx3g1HAT1pm7yoOF3ZT0tPnp1FpG5MkPXho9t3yT08zFF8VnSNUL308FNs+uNn
e1Fm6ro91WvGY1uXYa/WJmQhus3B1h1JLMOAndQxc+UDTE72eWffRXX0tcRjDrEWMWXQY0XwHAh9
H1gcDgSwD9K1ayJ4C6FlDqbujMRyS8NTxyqKH7SS0NceW9joFC9lkVY7F6I7K6tyaaZmRw0ZO6tt
M5octSpf5WTsK8Pay8T6WvZHZ8eMBdNlEqsmORLhttu2gWqFZ0h3pUe3cBWa46ZdENxYXjnJ0eqb
sOjfRHmbIeLVq7oYC7Mzx0wjcLlWkmD5V9VnUeXbEfgHSKdfPoLZbwzKmbBuz/ZtkledI1saHVxz
rPONSxrjXrVetO/csrwHRK5Czg9R0K3mtvwUQOWQq9bw9C8IgoJjxainoflu9fV/9jDq70nZdu1e
TxWFtdPYpd/Hng9vQ0VxVyx5ngdphk5JJtElM+pe+bHjVMpXDaH3IFWy7VhZ1p5JWaOA11jXkBnW
9yVcLu47bqZHgUX5UttQVm9zO75nlMfbYXSLUFJifGcOqd5z1Qjf/Z+zM2mOVMei8C8iAiHGLZCz
00PaLtu1IVxVLiRAIDGjX98na+VHm8wIRy862u81JJp177nna83gnKCZ0vsykdmq78f2BytEC+fS
Ejf9sOF5c4vqNB7bkyc2nNTTKmDMWNuOlWN15Nlb4VjuauxEsk4kEmSw3XPLDbd0fbCnfLrzQWnZ
wOWq+BgS37hTPZnuYQcOQ/OO1yuqCvDsjMQ4lJNtPxCjoySssl7AbiZtcAdRw20GQsO5eqjWazIk
Yg1PtPzOgMZ/NaS2uHGnDgiO1pAbUwj215oa64YW9Y+sdfpNw4D4yJtjP+UpPJEHM84MLWNUc7G1
8hGlJAERsa7829RrbtxEInJl6lcLdO0YhmUgnnWoxlAV3w4m3ON73+n3xMqr9TS18Nd2Tb120uqm
wPUbtqhiS5jeTY7aFk63Ew4sjDqQzarBOSJG/9zUBT+zCOswYxC6ijO6BtkZA6dy61FQUKeNHkG9
OrfZRrDgXgQVTHy94NW1wTwnTrkuG2mj6sxCmmLiD0bhUSAHxBRlafkDGQx4wqLswTxDWu0S5lU8
R+UljGbxmhoe8xVOdBHkcL/hcLLRVv3Rps6bm6p7LwU7GL2+M0ngwK6Z7ywLfCQ3MDsYbhvvbVAh
eD7AfTepBsxZ7dKzWS6OEcimx5ypOxCi7RgwefPO6WEGbk+ov6y4s57G6m4ayvoGi+5vneQn1ZX3
pUL+sytG/OPMeqe9vEFw8clu7OqUmc47OOOgcShwyHqnRIDahHkCDN69v2Zd3FE3hQ2GhcJObtYw
ejDOBuaaB/vUs2HYAnx2MpVd6PYuoAdd9wgHIcTCpnJHTSyYQwHr4lYEf8fpHMRMgVkojZ9IOoxY
iNob10nfA6c4jVRGjd0+o1DyR945f9qgga+y2dyQ0vszmmc/ebMGHYG3eJppdzDSMjfwcNbgQCTA
UdrFTVKxNCY2ojI1d+Ch65Lf+XRW6UJa4QgT1IpO3bJy2sFA+mQM2XbMi5deyCwiXb1OVXAUhb43
J/lWCn1sbFi4V2m/Lyk62bfzG8qQC/Nz01oFNhbU3ktpjINsHVNm36qU/fId5wST9ieZ2rvG8UBC
6KqoNOnR7VEpkeUEGccx2MH8PaxbAEJKdbJafXSLbC/P4Eynm7Zc+yjqH5+Uooe2DFZJCwp5Nj1b
Gc4VprSaUNjp3nbLh7QZUZ+Cmxri24XO/7TYSyKnqdaWVCgfaswn0Zp/m4y81mMj0Bw5jSjk8BDC
5cfaq+qt6SEf4jlDEqbQiYSqzvqos6w7Mw0i+DbpmzoJurUbTNB0dDRGTPRR+F5cirKGziKJsaaR
VdEC+JCZ4o9g8KaC9BZDFSmPQXgRNJ0vqUhi+J6tg3NgviJyk9Qpam2te3+qX6sONVi+z924kTT2
zpby4/lIbVd/KpW/12zc5LVjRQ1P48IZ1wrY860G2GJqXciIpxWc+4KwbYchNAvw8LRr39uOmUQZ
LOfLlLlxiesNrgLTVjrATNLil25x9x1kxyJUm70nlDxnFDkKXhNoVMn4nsF5C/My9c4BjRRCAfDZ
fDPBdTad7gLCdhIrhQ0fqLMzNtkWSTKFSZUcuQy2sJHWO2SAp6MHqG1YWO19IiegJIIpHEz3hzQw
gEQZDPcw4g4na7o3zOAIi0K0+rQqk/axpdbPXBn0sYES812UFP0DxWTYWECi2IM6qJ79hhHzKXGt
TYZiP4k76a6rk9cOAyTkkzqOWCCxk4x/DbM4uqn1PBAC0YiVbCbgeJDeAbnGdQ4ycU+2GMWa9CkJ
cVN45pMgYa7gh90qYBz8gbyR2jh2nBwqRC7OFlHwlq+DG8vO9YpwrNtt6q2kxu14ANlZEV0jC5bu
0gZu82nVQHqLgZhLZLpQ/vSe6zPtznjranLT2/4fTdL7UYNnX5q/cgW4jAkdoN/VP4LOezNR376y
k27D7Ow5QNlcWWprY/sAAjVmd4f6YwApMsC9JUKJTg2OInbnsFR1DyYTJJh0UuiACYSWhh10YMDo
SOn3xB4elRlksZooEL3NfVApK0x48wrZCqq/YZYUUeG+5kLvcKQAcrU3b2DdB8Gq2YGfUefDus2K
D9qAiOLKAW49KI8Muy74IDUtwtw1jq6HjLOvb3wj+ZMZEw4QZoOze+Y/9g57QLHvQw3r4TBNoPCT
kNyeTXpgsw9Hq7qQMESH2Vysi+QuxWgBTySlSBKxX05vI10G0/LD5AONjMa3w0rohyFDfrHvyleL
29mTMdnQA7HhDj4kr6j7XRtWv6swrkaL51illRs2hGNUS4R5ejPPIm6VPtJWyUtbY3OtfYTsBlM8
g6J6mw7VEWAROKtXJyaLFekRH+qR0ZJcbzPmeNtcAPgFA9B3jztPXjvAHD8zwEEFxLqdqBXVPE1C
X5IVEclJwIIKgX8d2SYnYdpWt61bqLiptUAS1Bxg9txUiN6CeGNLqwuz5OwcFEi9xuCBhnNKX0bD
RkE7FMl9gIypVz1MOFxIZf9x+/FUMANm+YPRRrC6KdHd9ZPO2MGvMfkQeAA/qbcRZMFGwjQqo1tf
bBQovEiI0R+SkV+VDdRDUz2WPYZPySiyoN3Wyl3E5QLYuFCQnwIEvfgIsGWKyNaANGqYpPpgmjkL
i8T+YE2LQ2OH1FPVAXVVSxx18k6segma1WS4xS3yqSTkSeuvGseBW0LHb8tE/bamgCMJitydFwj5
YcOLzYkVIAvAH2SSPyZZvfYGFzGotgGjC7gnz1sz0b2AnPeqCujsudbHvh1eZHd208fnm0ZyIrbw
QZUanlEZ+AZHxgEesEVcuQOUUH6DjsoE0uFW3YWmCt712BxLgUNwQm8y191bdYvDBm9BmELUce0S
WPuHiXTKM3KpVA9lQvKDm5cYHL5oNikcPe8sj7gDaBBYLtscwhQwPxVwO5lr/C6pz0ScKVEncV2i
3dkEg334qNnVnal7eA46ZZ29BHD7TmF/T/QhkybSw03HTR25OAWIqMYRH8Y9XjfGMGTD+SAZWLWZ
Mi0eCqcXR8sG1jZvy/SIsE/1yJQtNrnh8BNyjSQIOZIESSQM70yiyM3gvtC+eumtVN6YNEPsleLA
shEG7YBLCYY/bp4GIGdVVqdAAFN6S2oCAqIyUrQYgd7s4OGCDt9JM/HuqMZCkxayABiLTIPzSBtD
wrwEmyfAfCyIlAbWCNQeSCHCtsaYiFlLWA68jJuJ0E+S/jdpdHebALWH/VO4w73GL30Bazj4fflG
tXRdm0UrUFVp80ZVSAgUzg+e4zIylfwN+TcZX37Bwr2cnl/8KWJROuZAcg6mRIULUWbZu8kbTrin
3AUFjHZq+xpOdyEyQs9///QeFxWIwrYRxhyI+dC39kZkZnPlxn/Ojnx16ZyFLVNPkdxAdG1vn2Ng
UwnK2cBLHEwI+YkRuZ/U9Fo5/ZXQ5VKXzCKXFqt9CTHisB/sJ4ygyDPvYNIWXe6OpYfPghc2rNbN
Ah5ch9q8t4t73uKIDbvX7z18FrqYJqZJA8Hb3qoAfktvpNED5lV97+nzqlCJ6eWN3QjwESJsf4K8
YC8UtwEeTmzwr7T9Qk/Pq0SKceCkzKsB09jesbNKpbLSkymam9LMn0ts/Si+ueanbC3Mjf8rRtWB
MFpcfw7mg9zdVTK6o2a8A4jujmwZNpCD2Ll92HThHrCdiHw8ui+P+eNjtrnG5l743H8/7NOkkbTT
ltvBuKPsJtC+Pmz/RuEiXiSPOQ4yY8KujLqFqJM1W2Xg2FMwb4RNkG89TVha83zbAz/oaP+bLzgP
908fQlqEdCpUrB3a4JhB6TvYZ4lQBQHW5ZG99AGz1YVVE82YlOipXFV/fQ+Rijbl7Z1dYX8XnaG/
+R30v9/hM8siRVVUiD699YEBMmQTdvnPYVIvlz9kYf7PS1cTpym0w3R5cJS5NeBruSI16HG9VV+z
y/xX9fjFajkvXG29vpdtPqLSauyTPbNqEfmWibQBtuZbz2NAFwWuEdcg1cWgJEUNy4x1B7LTCiXf
EyRh5xOJrkQ0+lVwk6Mc7RYA0ubKfrTUALM1CuFV7+zoJA69af91MdpD2/X+DF53+lYD/8vufRqJ
OJwJC3IDxNFL1r8rxBceubSKlWo0W19+BVwLv96Q5nWzBhJSeQ+47qHOOvFYU9e9HZJMSSjkpumk
RT+gcqRu6aaB0VAe1tXQrEvLCt6Q2rUeW4doiQNd3e9bVE7cVecz0gDakh2TfKLvKVy0ZdzZGqkR
BrUUcpCoBNoOSlnPlZObZQQ1rbodtNJRW9bjo2zsqY2DPsXFJ7BkC/ZUYzI3AiqvAwxWwfwwEA5g
d7gKPsgA1MnMQ/09zpgTxoWPa0ATt4wEIlSNyddSCrY2bIDgKJh/PzFg/Z886MSPvnSalwJf/icJ
ZPWjxsT7UWtaoJ4PGnHUdAWIVcpzWZw5jCuWGmJPHUPd+KMnD+aUObfwfrRveDUIP7SsLoNIa+zB
epuQJw/L2gpaoOIDaoNuauL0kLfd9Buk5nzfOIDel8Ca3PTCMxGrdQv4ywJEJ7fUMsadnzDzxDs2
PRWeRWKr9vk28INX6uHGUvC8/ygJk8eqBewe0YvxXuT6EaayLwOd+r1HQaQcz7eSkuGObKbUgANF
tzMDvKTTCRjpLhSsCRoC/7MwEJZhEJkCPLzOA15EgS7Btsqq28J0cBABBdIejAdtlTUc5YeTyTyc
VYSJG0Oa0SPJnTImQbXzVCljSAtJLEffQ1EZARWNmOfpmvx03QLcvoycxbIgzfq53wInIKoVcrh1
aECVv2KavhglxJGp0R6Zqw1oeuH/1toUhDmAA8uMA/EugOFLEe6A7hNIygarTYT/D0ic6QCwGUmH
dacU4nOG/6ecpBOOnfPvA40P3QL7RgzPjoaA72F94CFsxUDUbJw2rDxoMcvegcvIVOMQMCA6fguT
HrpzuX9fqL6FQsNINq5v+CvGyR/oc8TPzGPpHifPYiPFmA6Rqkf/jhtEP1oNumasXOOGY5je6tKu
tiW3+41pph+ZsMHgbLPbMbHvhIQRQhUYD6xFmpfbaY4wMOpUrRRxvxbQ+02qkNZCybO3aRqzD/0S
48a3nKBAnHuAf3DmuDAU61DFbwdixE8XJ9q4R3RHE1U+iF26lm5xfvTLmQKCKB28HoTR3Hu5WYQB
S+29UXWyjkYz+Z2D3oYsCyCeOfxV33tzfG0MJndT4VvPXAO6NyE2BWHzGKyQfUeqHZPPjrLuzA/F
lfjBcHCRhWVvF7VuH8QNcEUANgZ6y2wDROwAAueOYP0FAVjvmnF0IIN1gYwusjjhPciDvf5BQYeH
pnlKT5NANIkGSu+pC2EvTUW+qYOKYMPRMDZ2ipcGN/KNhRNByHhVPGZYgiLRAx4rfNZGAZaOsBj4
R6WSkxFUzdaSPo86lJGFHiq44ZqVAgDlyB9Tot7cXLnbpCZdOLoGboNWY4WOI73jNMEKBZkXBEgn
NYJgavO963oK/GQtFEQVjgfGh9PcjIrYP6jSCoGsrkBw0BAPVUptRHYgQy4Bldl7YqrXJSFh6SBD
07oNyL1CYgnJK7s/j35kx3PV86OPuiskgnz714BEVQjWXQ5NK2HI81c1GJQToOS4c7+XEiGMssiL
PfN6yABQJ6WPZBLZQ2OPnRUJt4DAr01Jhzlv0U2JAre4O6vUDW/4y8YMREML35zlqQAQD26llj2Q
td8rf1f3tfF7Apr7rpBlvprqJNsPSEogFzEiWBVlE3ce7aEuyq2T+P0tLyZEbCqkx+6Gos0eR2JJ
qJaDvNrw1k9iKjX70cKWdcWqooXaEGZ1WI3aTWujP6k7Gh9Nb4Dv2umBNaGSFoLM2uIhfFLptnc8
471x2YhIGpIRT6J2pAsG0AjydNn47Za6pJBwi2yQ5SKVAQ5p45pru0bdDHiiECsDKtrf0/ZMj6We
66URChbghtwnA3iVA24bNWK5Kb1DzjH4aXoj+XV5k124T869IxAfrJsa2Y+DKscHeK4gwTVdERIt
FIXZ/05On84IrOgDpwVJ7+A+1Dd8C/BktG7CHebTm4s9PKYPeu/tjU25emT7LWQk+ct4pZpn4fgz
t5IoFTKmVe+WB4Oc4Sp7Wd4KeFZfbrOlh5///um7pqxuhGa4/3WjdWpo9+rXyaEQ7t/Lj1869cwO
4UnbgAyaQhMzonpPJaDC5/R2GMQ6cBAq79uHqUN1o3vFtWJpAMyO4gaRAe4UaKm2HrD41RqZy8L2
r5zhFm5e/6wyPjWVD2+XijEiDySptoNrhkF6PxB6n0xyVWi4RUxic7nVFt409wuAxYcrodwrD0mh
TkOf39nAneKWu4Lf6B71XFtAWa6cfRduSXPjANUb3B9KRC5UhROf80wTG0t5gdVJXxlhS28436Q/
NRvXk5slqIveWwLA0TRRVmSJft8H47Ofjtd0Rwv3cvP89k9vYb0SkqfFtA9qGYKJ5p2RozJFev03
r5Pt5X5Z+pTZZCGNo02404/7pvb3FNHT2nKQ5q32qN65MoSXXjGbML5yUfs5OtlBl1kkc7ZC4j7W
VIai/7j8EWRhys/tFTKC2KgSHD5Lr/RV3eqnfI8yImx+3ev43tztAxSzhOYVu6CFBcC0/tsvOPBm
Vk1MFOInCO6GJrVxEDQhmd3y0svWk2T5hhoBxMYFHf7ducbuypq9sBqYs7iZX/GRD6by9oJ2O+7S
bWJZ75fbcGm0zW6kJKWWzQKwRDh7zQ+i+VkizS+LQ9PeX37B130ED6L/NttkwVtSdRrx+3LC3lx+
WD3Jw1R9z9+Uzh0YkrZwRIaz8N7tf/YduEctr9yttpxrLtNf9zudGzBoFINynjSwp9CGtwFZoj5R
Q5UPskv7QyGhljasCrBwgAahWgzy+HK7fd3nOLb9t91cY/BNKG+LM7eTbmuKwJ/ikI185+n+nLLU
aKJzuOa2hzG161UL1cx9SRW9MvW//u3+vPCpsZXyAYBGNWQHVQNTZhIjpn+tQuHrEeXPC5+MBMfx
JvX6g3b/QCyEMrMiBsvnSrsvPf3890/L78gK3CwtJz90HRsRvQAifOM7nTgOjX3NUvjrIeXPGUt1
Tu0Cda9gIaZVtk6JN8Yt6elbSjmykIANQ+XfIrHJAVGHq31iXNkiF1Te/px4APMFCqdZw9pnuYaE
QePKhdxi0iah5hxKhrLS7zal+SvrLAMykgbROUsha3d51H19GvDnhVYOjKA7d8qSvdDZBjqdJIS6
GfwldaORTocP12iHw5i/XX7bglzPn1deVfBvAr6h6Q91DlGEp8DXaGnwQs3i0ZUQa/SV90Y4/ZEG
3jbV1pELhnsvGyOz+p7HnD8HBCUyKEqX+cG+PsPSfCMcEhTskGvxxK/3WN+brd4FhU90k1FYH+TW
j4R4cTCaO4JwgZUHV6pbFubynA3kTX2OPQJzmbbWVtT10XSQDrzcQws/f84DEhwxLgsXO+g5gqip
f8DWZDOSOwfR+csvWBrwcxpQY42B6UxY52xlJSsIBd66rt3VTK4Z8Xak06skH2IDHgnCKK/ccpa+
6vz3TysInM19Dklne2g6n69s0SaPTgpQ+jAZbzg/tKvL37awUM0pQBwc4HRM0/bg1U8s0cjUTFFd
lVeWwaVuP//900dUNY7TnYunK/91SsvQSP5e/tlLD57fbACbL0qft4d8St414Xc2KhcvP3qp4Wcn
NGOcuJ9YdX/IA/O1GuUJ0Rb4q5QBXGaG7vXyS74+MPnu7CzmUpbVKIsAgFHWscJA6pH3JyOKuSG4
uFZju9S3s3mNJG8gM8U6lOlDqyRJnBfgxEP1ePkbFg7OvjNrqcBBhYflFsluIsTeAm/rQmRaCHoy
CSvgs4EdAraSBiRlpd4ZlRqiyXL7dVWo8Uddm2a9Mv2uf8EY1M+ofLOuDLqF/cGZte0Aez/fSGWP
OjXc4bzCg++Kvi06A0ob+pwh1gfBR2dcaYUlo6N/Zg6fxniuusTIgzrZtZ4NjamrnBMdpSVDiIKm
iasVrzVWjtFA2LJ0ir9JMoKL5m67Sd/b/Uk1AdmiNtl9pjQxnzwbwbShgFipnaBW4kImq1Jm+krZ
9cKZYa7MJ4r3cDXi7d5v9XDblhm7byvtRZW2phts6mpTurL+C7hH/ZRAaX7torgw3udpYsPkqbJq
u95bLi23pRr8rdIWgqJ0rDso7O0zZuU88yAJPktGeu6vUpYMN60rq58migT3yPgjbVBmmfXHd3zz
Qfm0jJCQHbbDaNMHW4j04OdG9duR05ieze9NHqqWJoCgNGNnrquUA3SIgHqYwegHVI9C1hCl2lNE
4Ri7zYkFRW1NsmY7IIXzAVVJAV62nb1WjMNmoCvh5hCqUZAYRb/BdjLdZsOTGoEBVH0HIKYO028v
GCmJTNDOD8wnLhLhTr6xUTJYQF/WDM8itXVcuq236n1ZPQ6SjPewjhSrYJAGTIdEHeXekEdUApxY
Gqp9S1k2wMsi8cORF84UIkAln11psdhuSBO1HjEPNnHt761+8wq+3mUWIBJmt/caZCk0VFH8Lhtd
nDa6703PeUXUhDQ6JQWt96rxDz5vbpMhgLyvD9bcZDuVj48tClMuL1ELS4F9Ho6f5qZKAsH0WDX7
HseZlfSH16SbTm3QnqbB2CKvBv2ndtor54R/zsz/nzb25wgLSAmhyEtYekgSp5+iVCOJshqcbPrr
Ky0gVHPb8i88XCHDTTOSv9W6RLVrWsmnLrXzrcuIv2kdJOfiDhAdFdLSrj94y7stIDjFw8CDAWqw
rHmzJtGsfF/ZvzvX079hbtAZV6bqws46D1DQ0nXbWqTlXjsy36EOzEECMlFXOv/rzdWb31n6fHKR
iE0QM+TeukyDOPFEDCcjJBpeLnf517/fm98O+qAYA0+lCj6K2SOHctWx9OvlR3+9n3rzmwCrKQVu
skc83QpQIMEgBR6mGxNpo8vP/7px/DmTpDGcEmIgp9tDTkueRNDLWEvLuIVpabp1+WB98z3npvs0
KziOAqyHhADZpMxe5VPrbRRx4PqisyFiRWI8X/6er7vCnxfMUZa6nTateo/iS3rX9vAy9HUhf3/v
6bPTx0hdYbqd6vZIrruwFPUArCbi2sqxsGHZs0OEqKciyJNE7Zkr2UbhMv9I8j7bVjArwjEGd3pB
x/7KHXNhmZpXtA2dyjmq8juYTiL7BZV/BGP5NpRJcUoc89foBCftd99yfvDn1W1SotVsSWq0WwON
VoCangAVUrFX82v1o0vfM1t2u9QXkBt6at9OGcyIYD5l3IOIYPzlFtUMu1lu3o+VUSXrUpX1964E
9DyrPo1qWJXAkM7w1Z6mRh2h/GCAP7J1Jf64MJTnEtApTQpUWLQpMik0Ah4qapprQTTyrz71i21j
rvtMJbOGzMHDDz+N8NUJnVCEf7zYj4bICY/H+CcP1yo8vh4O8XGN/9ztduvd+hjHx+PT3Ql4vHB3
Cn9vNh+b08fuow8/2tXN/Wa3Cze7p124+7jxw2i1KcLV7X6/Wq2et1v819v+MdruN7f7CM+J48M2
wr+zivbR9nCM1+vX+OH8r0VR/BrH2/h1C5rXleVnYWrR2d3N89KBjgMGYFblxa+qnFoU6UJIAaJI
G7NAuT98uBJdK6r9etH26WyZQD4/YVyZ3q7NzHWryRpIYqihxyt7/j8D+K86b7ZQNAMQjlPuertK
+OuRG0B9q8OAsp0Eue6J7TUb72uca13vGSWQpyHRa949dkjHXF4GFzaNOdCElho+F7BuwmJeOHej
B4tSSQyBM0HebhHvJ5vL71lox7l01ZwsyE1az9txhdC+uw+qv+W19W9hds01nJyPzGIyw4hgNb/P
LT9fdSWY6pd/+UILzZWbbg8h11AP3s6hJ0XugNuLg/RBAzB5+flLEcI5dQQOWgQEMensxkDdZlkZ
426/ynmLohvUgU3VLoX1sVGhWLmi92lNIdzKSTyJa2m4peY7//3Tyqf4VJmNQCSqKlD2U99l7OXy
ly3M1DmBZDIhQoUUEGNrMsuNPWhUsrjj8MyzLrtJ68Tew7jrGiHin0D5i5n0fylLF0Y+XRaovV3Y
vxlqGgZlrkGVXNMOTA9c2UNTS1gAtoKFSljtKuv5NYn/0hiZrRKCMg3edi72o3TZm09Kdd+ggukm
GPLuKSsrGl9u0aVZNFstBhfFma2nvZ2p1qr/xfUYyvTx8rMXx+Es3jO2OukqT+V72aL8O8wGD15q
jSi6KexpCyfG7ux9apaQ54ZmkkP2q3yismicCvVhcclWreyHDXE9CBMu/6aFETTnPJi9LODNozPE
G+gNzEp+Mg7Dxr5hp5HrAIWo/vcsDfy5HT8qAFyXoMp1n+lmAwFhEWl4JZ9LAP9+71Pof2eZ69mu
S+H4B59duEYiFlA8WSXIxxNkgyfYmpYPrB9hcnj5bV8foeh8MkwGaYtygPsXuAKo7UpCqSJd9CsB
OSVMm9Js2F1+0dc9ROc9xD3cLCGmBk0qH8gD+ipf9Y5Bf4Oj5OwBnDAiTIbmynD4eqWi804aCwyw
vIeSdVJIFk1BZCq5ufwdX89gOs/id25QII2HR0v1VGRvIrtlKONGKe+Vn770/NkK0UHRa5VpiZur
yp134LXNrcOhC4JDTxZbWrAr/fH1CkHnWfoCRlTWKOruwCp3D0BSDG35aqjHKwvQUg/M1gi4VcF6
C3biB2RWd5STFWuql8s98PUvhwfYfydIpTJU6zIqDgBpb7pWYX22nn2v3V5+/Pkx/789WPMUfc7J
6DIERg8dKt7Wg/ZjnBoRj+sLeFYYD6qHeSosJKsVAwHiyixc+qTzpPm0szqAIuUDh7dcArPPsG7g
SzqiujiE/vgauerrDrGC83j79IpETGCdjqo7WOZwO7l0Dy+lb/7681d9ejTQ36IXmgwHbTxZAQs1
2+UWvfLwrxcoKzh/z6eH2wisDT1pxME3ZOhXGKfi3baNiAY3TrvnjrwSwltqn9my2xW9D7eLQBx4
gfrIcliNEIlfHlH/zshfDanZnDY4Hc0Wim0kSDL4j2ZFDjkxpQco1ceo7gxy01aIL3veRPee8ug2
H+DI4UOzuoO23l+poG43g0LduBhS4xfrTCtMA4cf7aHrogLGVY9maXUvvZFlW0o8GCR4iblr86RY
Ve5UrFU2miuHeXKtsU2G9cjdE+J/1+zelvpodtpoKsfLzLyCV1leTCFL4VTiNBHKxd+8xj04OYH2
eyTvl1tzaa7MVhZW9pgsWqOjpI4sOcQT/SjSa5VzC7Pfny0uMAO0K5Egl2WCHVv/dV0n7KA7pyjX
GAhbp3D+ra4Zfi98yRz+QHyuxrLCuyb5q3A3droRsEe53EoLXTLnPpjEToXtSDzbQbX4e3VwYJsj
kfyz5NZp48svWWqs2ZqSBnaC9A4foMT6lfC/VkefajtA9cJ09w+ZYcLjoNGryy9b+qLZKgN5PpEj
mbpDUMLsJ2kojFA79hvhy7iUHMXVtn3My++Bvay5oCkbOBBelGJ7hNfeCA2Y7JIwgcifnR1mxu8R
VS1/tuoMyIIFgDiVh7SlK9KYW290d4zTKyvPwqLmzxYembUDmCZldwCH8K0z6o1Jr6lylx49m/NT
aRRQnmPwoiDAf7RJh6RV08HK43JvL82N2SwfpSMmjxFxsEga1zrZ1gk7SkOtLz9+4dfPHfClBVcI
TgGBaOCsOEgvBtb6+fKjF375XKzGqkQFgUjhOzfCO9Si5bQSZoEbZm5e40x8fZa25oq1DPY3RDf5
cBjSNvJGETNWwzv5Z2LBrMG+csxaaqLZ5M7Hogx8WNofELTdOmXw5jT9tRrRpWfP5jLmrq0nnovD
AB0s/IHg8Hhl3Tv/ui+22nnip+MiaBXjWPfqztuIwRieFA/kClYSbMur7toAWurl2cSdBo+gYMmH
0Mip1HEYp/wpafLk0Es3314eSEufMpu8JMBC5/RBe+jL+sHq4YILDzDwAspTEaRXptlSR8xmceAk
eTaRpDggtHcDL+snv+r/XP75S4+ezWB4mBVj57PhwGyQODsF55nTt548F3mRLimmSeHJGZyLUnCL
LPq9uTuXeFU+oGhV1/bAz3T72lXrKhH3WTPuvvfDZ8d8XlOvhObirE6TW1S2vTqJuCb3X1gT3Nl0
tT0wbZIp6/9H3XksR46sWfpVrtUe1RAugLGuu4AMTc1kcgMjk0mHcmg4xNPPAau6OzOqSM6k2Sxm
QzOSEQgEXP3yfHtbJhH0faIFpdEaOE1Mu13MT/aEd2b9eRUX9ItaDtt42Ns9P9nJvKFV+5i3vwZt
Nv+m2l7rbSIgJrunZgsFGDsy9didyGcFne/d/dmataB6USCUN+wzJ9X9poJeVlFYJz1OmffxAL/3
CWdLdui1KWHdAqB40n6FJDE0q0t0TTvN7cfXf2dLOC/navs55j0U/vbI9d+AoHjRmWaYNMVraWtf
P/6Id5btuWC7nUMepJ1RMabMS/R0BV07RB9f+R0D7lyrPR2MLjXR8ryfjO5mzZI0trruxBIt6ILV
DL6zqSg+OQbesUzPxdsLxxrzRJhqbyS6cGc1R8QYYfxa6QVIJLuqznO3c9A5CHmtz8o33xn8c0F3
+GgoytEmfD9dph7EysFLgeIaaLZQM/v4Eb7TDmeeq7fn2sjycWm7fY1z7kgbbT4aRBW6B+JU9QW4
QN0bhqtJT+vcn9G7tvbk2O2FaHqauzr6yQ1PKwVDAyziw5Eooew1Ic5h+gjI5k8pzvwLpffQglA6
qxIvsxaYvKxh6Y7ITnI0oNPPQFbvzOVzDleHCg2GhJbaWykE8bDsH5YxflKqC7RWhh8/r3cm8zk7
pZsMa1QdPoOKEy93Sfby8XXfG+qzncSEBlU9N1Ttm/4AHX83nvbM+sS/fe+5nO0hBtdbu+zbdg8J
7grcuRIZbahe1QQCdXCnd7Ku2l98PGen/5KywrBQM73PoY9X9q9M+ywz/96DPzv8bWVQ0Ri48th8
n8yvHf8kx/bOdc/LxlKtIknejFjXCwhM1rSvBLv8eEzfee7n9WIp2mTGVuAATaYaJ+dgXZpE30jM
Ht8QNPi1DzmzACBjlqAZGD0FZVoCpTR7pqFfJBnE4KBh9vFHvPeI1u/3Q8DMKEdZE+C090UXLxsd
3V27vIYq3sdXf9PN+AcD+7x4KLWckql2wAjIgW+ULYcIklV5AJZPD1kJARIXYrNjkOYGkKJF24T1
rFKfEllvDWOBXoEJMe5FQB6UlDqSNHEtNS+ZNNvTOSOnrp/nT8ytd1bpuU53kkLczllQYe0MTgwZ
RMkRaelAl0xN+msr6Lz0qASZJW9S0QM3DAXEorKhFKMv1Sdf4L0peb4VoKpFQsVT7XU0O4JRNR2S
1LlPILzkx92ncubvfcrZLmAVFOcAUWvjyaMp79N+9lK0jsnrj2fMe/PxbCsgXDjoB8OEyaenWr10
kBr/pQufVzM1rZgzAEPVvtaOKPHwEqjxf3zld57IeekSNARABmkWtVcdsGn6BFaZ5hxRiHdSs/3J
Nv/OYzlX564clKzpMcbWMcfb1JkPlaFuP779d+b9eYUSxCpFxm1skrVorwzqRHWZ3DYF+2SDece2
Oq9RgvwjxIVBQ0QmAdLblrMHj+qUG1AITpvqAQnuO4tkL6YqPstRvveo1r//sKOVHEWcUMIZ93pz
kuLVso1fnEFnx3jbQ/CCdSAb6MkN0787yWeR3fcm0PnCbZM2AYp43JerIsFQeFCdFFPi2/knXTvv
PZKzNQtZY+gOGrhz2VyT4RYlnJ9M/XfcyPMyn2J2Jghjj9U+Kx6HWXp5Ae3jBJxBqFZDEP6TT3ln
hp4X+ZQoYBbOymYgAtqkycGAjgbNXz6e/u88m/MegAyRqxpiYAoC7Q2AI1967f7jC7/zbM7Lh0qS
aCOyv2oP8aRdh91GGYWbjE9dQX2FwvmPP+W921/n1A+z3WlbtI8wxCBIA3ypSgNUtn4ya96K0f7h
8D6vILLBE6qzWfV70CogeEy7DqSXeRBeZ47USzjw16rsuT+ytbEa0XQokyZQG4P6dOYnJgAvzqpM
DNDt4mvKiaGZ0tPdOGjxbTPQEbI2SePlutngxZAytpOCf5/awnbhdsswZpazXWLKj9j56qgr4I0N
dQ5+pphNiC43wkuo8/3jx/jOEjwXFxs0wczYwSbYLTg7Myj5zqioNpfpSQy/Jj9pnutFQH7HUFqL
xTKiL7NdtCc7HR5S+VnP3Dvz7VwjgpjGzEDOKvZ6XBKv1+kN9Hf3sZnfaGlyKjvoeH38rN6ZcvqZ
VYri9nySPVIras5COUCOykoefu3SZ7O5rxONDykc8WJs0Db8VY+fP77wO+N7Xk8CiPO4LKYGb7u0
4eID/1UGVY2idpG1yY0canr18Qf9815lnEcb2Uzp5BCwpqYhAdQHlU714Evn68dXf0cC0DgPOZqs
Bv6B28ijEKiqU7LKgfIONROr+rdOVR0aHZK36CURtz0f4ghEo/KSp5MZWJTwTWyMk1eMpgTfgCyB
GpIxTDVR/tpjfgtE/LAblU5PLRvqvntqlxCBdrqbru5uUd8aqKn+xMz95ydsnpf/YX/Q586OO3xG
F8a5OvK0vof29if9/W8BmH/a9cyfd1T0r8REYw2iuhOeVUtyEiypoXujZVXQbE8sI/NUbiQe4PMl
ancrHqKAPH1OkXvaymRMonJCVeCw0OJGQNdty3qkhEu9I645aSwAQBEcnYWOd0a29MHIVH+sBml4
ZiYmX7HGQs8e/I56tuoT8ofthQm/+x4orGTyk8koX2nXx4jlsWzTV6M6ygWSra5paxDzanntxysh
F+Qvy6VJ75vyS6Y7o+OLXkGZLjeb0Fqs7mDO07hVwDikblFaDBkhfZH3WWYlF8WYlBGknVvXZoUT
SCGgr6aq7lKgKfLCjtPmF2Os55VXbCKIh0iYzqQXAUTwQsFNt7Y+a115p/bQPC+/UjObWaojhA5q
a05doqE8AimReucsI48MCVVYOKdI1NtDeeKGyi5NxRcA+Crtqs2oDVxENdy/rd3/+Db9L/G9uvxz
CnX//k/8/q2qZ+iuJ/3Zr/++rUC7lv+5vue/X/PzO/4dfa9OT/J7d/6in96D6/71uf5T//TTL0HZ
w/e6Gr638/X3bij6t+vjDtdX/p/+81/f364C6djvf/z2rRoQScLVRFqVv/31r+3LH7+Za+/tf/x4
/b/+uX6BP367SUvxhDATjuI/L/ff7/n+1PV//Gbo5Hfdwa5lI4Zn2s5aVTh+//M/1u/UMajOHPRO
6tyG4VpWbZ/gTb8jR4EXO8ywDWK/VVZ2SLa8/Qt9qRYSXutPhg3C+O2/7u2n0fmf0fpXOchLAKj7
7o/fyFse4X82AtwWt5z1wx3IcTBKzhWlZJ7SJm21MsIRcootNCtDGtEBeSeqlRZUPIdOZOtA5q6t
QUAqiO6CaX4D0ui+A2B8SgF+tOim0VAZ0EGk3EIfHQjqnYDEjko1vy9IaMdjGYmWbViF6Lw24RIN
LCzV+CC/WS6ZWJjxDKQeVhwqTjaA06Dhf9RdUUHys+HQ+ixoBDkAzwLODnr33pRK6jrQnX+jCoFL
o+XBiApf2d7ksKHyWj7aE0QjeAxVvNRo3ESjGweNPl37zG12mjW0wdaoHJICFRPiG2hNmptT6Y0c
8PC0ZuB0i5A6LOzJdWubV2tHa1nSTVbw0OQDNrLisN5M07AQzVsBGhqPipReZ4PmQWVg40FS4dOl
B/7EDmfg3CBEGamSXEFn8AEL76Z0oNcVi8EnueX2Y3m5XksbwBjpikekTiGw9WRzGZQgBOSOcSVi
dWTzcw/RS00rgnIa/BL6/agxK/ndnG6Fdd1rvQ8FfVfvr3sANGaGXl2UPbOV5EA3E7lGV+GuSDYN
NPHNJL7Vc6uMmhaWu6ZIsZ0T26XT5DnIdbsNaIPr6AJX2IssqmKykbHtZxLiI+1g+9WcErc0+4e0
neHslockUy1gLfXXbniuwOHAk9KMAqLNyk/Qno5+UyaZh7tc71yvDc8Ah0JrqUc0cA2z6lL1JTqW
rtc/rUOzvnFWJBL6GzIzWG9GswzX7ti2b8QLy+gVNDQe1tcrTRwboj3kEHOEyv0xKfFaCNt6EmO6
6HFgQ5K712xoswJyMaMUDDfJTLKZR4XWKOal+nUxXINAoGPurQMxT3GwTgi9wjzgmlfeOimNLN2M
2MS9LE/26zoxyeCPBg/5wEKC6TB2TcRJlHLgRDBjUM3mJhPmsPT6YQR2iIVNjXRIZgbMxu/OlrUv
68e3JY0ABMc5VAQMWpSrDOQ630ULDCBaU8cWM6xc0dCBCV1TXqO/Wl2LofRkTtEfJy97g53KTB1B
aHokizx0MbrdJ35rpAkKf3sQd/YO6u3WOQHJ5BBStl7Fp/sGbR/r/JhlcQQA18CMH3oZDH0K7cs4
smwBEgFGPsFbODr750pD/0EBPMfilWgBxOl/WFZryOqnIzauENKnbh9PQWHju5b81OcUUBWMCr6l
E8fBkNvhOmqAoAZpHwcNdCpHDcL42DyaTgtmUx3XFVMPg7+Og+NAb7DQfTUFCpuGsvkWiLKwMuTB
SbRgqpNwFgSFfljbwh2wOAZznT/2NrbLG5Xhb6UD0PJwZEwGBtFQJIX5ntbUq4gWYO03FZY2w2PB
3MGv1QJHf7i2AEdfKkBbUxYm4jTnaiu5PLStvc1IE8JkstBYOeheyniFxcBGL89RXD20EsrbDeA8
GX+Mh3qIJsB80d+Onfmli3EaY0M+MEcehKzmSFZV4Q+QQEK1JduVeI/TCpBEOIR6QRkDUwO4A8mS
ErO0DY1VLQSFawiuDklomNUpG21YcQk3PWeGgogSiCer2NNQP+7F0OY07bh37Z5uzGZ8Vou1rY2C
uW+vjY20cw2R3qZlfpmQHIhTp01Cc5yPnelcl9KAfK/dUJ+OZu6J1DxCORpN6bbp0XkuvT4W2Oo7
Ct2fDNqcnFyW2Jsgi21uVAeqmaGn1AeRIJB1MfiozBFukyYSagL88e0+4S03MfRnoViEIW4W15Cs
9NB88srAhQKJzjwWIMZvNJochR5/tWxZrspGUAOmzM0oxXEzDDub1XXoLMy3+x5quloKZFCbfG1U
GWXQfwibMX4dFZo+EkguR2mJmHfRWS6oGM9Fp1vhIMrJw0HkZ52C/OCMHVgblm/G0rOgXMSXWeFM
g6nrj7Q0g9QuGzgb+LTJCRFT9+uEbKq+9Io2DdFb9022xlZaubeU8QMaMYJKTgc95T6XMDP1PTgm
W838rNDh7ZT+2ylu2tQAVdyhMAt+Nuu1lELwFKGqCHLFIQRk/XUH4RBD59hNltK8KpBd4OpZEIX2
7zjQnM/ihmfNeH8aEhyIORgRtkFBIfz5FkBUUINYbDAzK34a0m6fwCblNtmMWv6or2oRi4FDtvUF
FsW6tMtci2YsVtgAn7inxlsy8/x5wOVzLNNAZoquptWPgSOQlxQvBojRGg6QHk4NKtoIIllth4iM
u2+2Ac7SIn7K65f1TJ86DqQvmhfm1jzmVvZEqHGfSfNKq8H70ZLpfiyu6hF8K0rHxLMAV2ic6rsZ
aQzSytSwLrrF9NfDAlsIzwDlky5nOUT+F35KBxKtH5KZmafLW6WDAQLLBfIUOObWDVos2k7hUFrm
IliPlXXQyKKhCJJEel3e5Mq+pSAf142nf+kLe5tg55+wBglh25K33iy2XJWPI3ZI1mGxKbwfm25t
MkAY+bYE6rdWAjVCcdBOxEvTlUUkvfV3nou9bj+l0CnOsB9n03WLjjZQMV1jLIEB41tVPI8LtK+G
Z+gbRwYoZnDoLlnGvNG4HlcDEEcTl6a7XoMwGoGMeBgRmK7H6gZs4letRsRmNVsMbddaYLyzk9ON
pwYrqFgCmg8HZMA2U4sShLZxTqWDA1FqQZcXr6MeLI4FJBfZQAVcVFOEEwy5M30+9jJ2B0obF4rz
vjPz27HHNLez11SUfZCaBDqfTkSW5X416hDyx6NBZA19WFoqA0HjYP0qLSyVoQhinCXrk6KwRTnZ
of7dR3HPcyfloe/Kr+htCgh5rhZ60mwaCog4/+Az/GWX/2iH/xzW+nPxQHBGR78UNg9M3J/nq5qS
rpB0Bkc5nnW3dAAQUUmNw6UIcDuJln4SwjhDAPzXaoWEBSemYxL7LBbldIJAy4lVEWi03pu5AUt0
zuvLEZgmREHDBoVAuQ0rge209AZIrN2SA27U3xNTHjKT4kCzPVpcdZCYquytU73MqA6mYzjWOF7X
mZB8a6kVsVELijqP4nFXF/zUMHs7GeQUa+3Otr70EDFC+H6LmgyUrtkAXjHwPcizZvKQwajqcDaY
oJmrRAZgbyJOiu0MpG3muKBrYZqKPcbFmpqb2tmtxrOI0eqGr7Ba2x8P0VsO7XxPcajJ4bIBPoWB
+nmMSsM0E6VXVbSadUWM5ZTUmxFBe+IIV9VfMJVGUAEtwFox+eNoEA96onwywYqMsQLaZywuYLmC
icVv5tyUkc26Lw9Cg4EKK88k4M96KpNR99CQCYokbTAly2nsgO0UxF8/ONf4ybSkp9kkmnvlf/Il
/2kiOnBsmEUNgADOM/+jIwBuGHCQYBBWj2OaScTU4Ff96uxgSxnLsEBHaAbXbChlkKBLxKTPEAEK
8uTZtZ3yMjN6f4yvwfs8QOHTQwoiWN2ctyGsr9chWz0ocMUDW27rOYaMIA91CpWVbjvZdLv+N5lw
jNWfDeFbTP9vQ8gsCBHgaDD4W+DxhwieVWtpOdIJsz4rnrsKhgzZ2lSHXBRqMkXCthUQwbBnXQ5H
C3sO5tZAv1u5cUEk/IIM2+isBcjS++bQocGzODSYoOtGCY0KTEyOTrjP6nXeDs6/3zSjOM8Y13V7
DRX+eNNFgwCW6HDT2GtXF2/SlG8z6o2SbNatYi6Vn0vlQ1g91iA5zAEYhVCz7vCTxbFxFaeRpFtQ
W+B5PAwpFuDAjvZFOz2nd5DbwFrB4QdPC6qLrtFdD7kM1tW/+vKoHDvGbXJf4aSaF8OFArmH4DLr
sagZHNDF2kCL3i/xUj2hXg6FmR6TVBj4WwVCbNU9rKvx40l6Jvv15+blcIvonMDgsc9RMQUDi9aS
oM6vT2F1B1az3MQoUAM6/tg9esDn3BQG/YhUTtuablaUSN/hCMZX1KuvY3a37lZ2UrpEATgCn+2T
W1w3g78NGmcQYLFsmGXn/Sy0rhFsQtNvVE/szR2B3eThia9u4eqD1niKqw80T8UBeh1/2mnwOS26
n6bHBkP4Fg6g2AZxSkJCdnWSJnB3mCiCj+/1LNy+Pk4CtWMOGXyDohlVPzOWFjw5BS24KrIAuOyt
66obAugVQ50EjhYO2BHFm+iUWyshoPIWWH2JYr7huG6xeX8iY+5bzWfCkv9gTuKmMLqWY+DeACz+
edaPUH3U5pZi1sPOwRf31ie3QiIahA+EkMHqb2O2rhvnYamrS9aIPUoCP+sWWb/8zwP5832c7fqN
KSYIq+CgzJfWW2TnEZtGQsKasa8xniM1QLz+tlptJYPdBBNjnYi2xjbdVY4CPguEpNwBVwrzbUgH
9G88VvlBdsBCsIt0OmIuQ/freRpHv593NXte15KdIwBTd1HTJ97c8VPcymBdguuXVZjSCib1QP8f
xW6P6be26qrX/v+D4C0kxn5YDGtw+Kfg7eGpV+nTj5Hbtzf8Gbk17d8x7eDIoPkeumJrNurPwK2p
/+5gJ0Zmd10w1lvg/a/ALbV/120TBwwHFknXMXl/+9dfgVtKf8c1bHhGHGY5grv/V4FbHMWrQ/XD
zNQJManDkXKCz2WtJsnPKwTM1X5Gio75iixRUg71vtWKDIDfYgo0C9I2OoVtr+mI2sh6tzhXM5BH
ib14hR0Z7ezFkFMdtiAHXPcx+rlaGtAyb0AptzWPKfBnKkzmrAPVtQNQJ3fgHQNDzQJj0EyAVZoB
WBqN7fTkFlSTy6IojHvJzAsiwIQz8oelK02fKJhDObSk3XQ44OhMKOzweIAW+zxYX4p00b1CJEgj
it6HIDRgxk5UlOVlglDkXEAet8msI8+1GzQifynMpXFVC/kCM6fGcdbHg8pBxCVOvGda4w96cgTl
BXmdxoeuJwlRbPXAmdaFdIY7APBu0Le211klVEGc5zKtnhb5tGTWiyB9SGAPWG3tgmqFM0zdIeC9
JaCFeGaCYC6c2FAXxVWK+mzGSh86Ud+l8XUqLEjkO4tyCxx/c4WYcwevUiT1ntXP6M9EDDA+QVT+
qkLxMBQvtn1XAFH9BUCz0AQrShOmn3M7bNC/DSaWbxtzxPoJ8ojasSJVIBBwcEe5CjmgB7pF8WVZ
aT6pxAYk3Mhhd1rDp6CZbYCd8sxHiWaEZgrhxuq5E2GR4whkbaijGskF2whBdHnflP19drAz/XvK
q8v1IaNAB7h4mDwOBVBr3g1xDXDNhGYbaKrMCMwABIU6jGelI3bMi00G0KEiR4L4/shFjxgn/1Jo
DsRewMlJp42yLK8n5rbl1pXKOPznxfJtEnsV2EYaZh1xl9jexKlAhIst5q7Ai+yhzwNU+3oQ1D40
MyMuX+h1/sUp7yBs5S8DPie7LIBygdTVXiC4pExcqGDaNs3LrSMRSSqnqCIPIkOXjTEu0IlGuDPj
OTy+8qngAJwndPJX4UhWtOa+trRQInPjp72q3ao19oqQO6XS3RIjh3CSOUK4Xf9Nd2wf/ciIDTzl
ur4FwfqlvRMVhKm66bbWM79q7AyaFJUPTivEiCy9C9mSXVB9eI21KkBsTXOrGOFiVk1B35k9dDBT
nLb2VdzTAiR7PfUSsYDgmjionNSh4j1Nudca5LGjBg1QXgLh/UU/qKkBMhxcciC0U0S3bXQxo116
39WIYY6RAiZ2Kku/kjt9qL2xVb6iIAGqJ4s+ljEig88QxIwqWWRblfD0pFN5kLphbUcHaC05qPmq
RIP1VkdbKULkTeHHRexsjVKG+mQe9S4HZIkloD2Bc3/iRXqnE0lupejJzQABdD70eydRV/2bQHiL
SnwgSXSvNq6doJhyH4LybpE/LsahY9U+0XIUEkxI5Oa3w2C5CYjkChBg/dhnDbBpiBo7+T4nbAPT
VQfid4HUeG5Md6Lr1ze5MwfFs39tuO4CTwpJUAT5hjlg6g4cIJdmUHVFBgL0XK8dzVOPsYdXh3CY
J8yH0XAQbN4ZPOgF4rBcv1FqAsKyQYTnKQb0bCgACcm/lWW1hZIkel6RkjCrICYxOPNy5RS5GVD3
C4svVXcEwjtoqzSymwHsbgUsm+aBsWc0SzSVXaR46xc8Czrzaiof2FhjBjxa1cbsdUzzxo8V6gj2
dR7DnK2CTD/FQr9cyqvuqoubSC+SHe1tlxh3GlW+yVzRnuDAhSqVHrgmEeiIkTS0fTq2MNsvHJC5
NPQEW91XpNSx1mZItSLs0+eIqQ9uKqweZS3Is1UIhF8lun1Z6bW7GF6SSpeu0suJkCtbr/xSNtNt
BcgW5VM45XnY9paviTaE3pVHgWsC3QDy6A65n7Mi1Et7B88KIV4/LWJ4ffO9NDaqmaBX/4pepp0G
Vt3SdV6T1dupTxBtmnC4PFTtSpz6ksIrgc5Qhn9MYallYVtLd06Lkw017slOo3EW92KEWtXkbIsu
GKxdmn9r7KDnIlgyGkmkBuUMwVp4Kkjze13qIJ3ZeTgXPUhQIa5GAhSLuKIsvL7aFv0uj/OgroTX
yC8grN1AO89lZuEvpvgqhycJunoizS1SB6iqMRYX2jq+RQ7CeWhEFakU+DzJA914FMlrM3NvmV+7
PvvW5KCnTSwa06vU4Ldtie1wSuA8mVctmM2TrEDONDwMPCr9Khf7STeiDYUTd8BuQuTrYi04AZAT
QtmeZ7QD2PPdMYHxZ+vZtumqq2zUfNRQiplhWkUUyHp3MZ3XjBZf3/7mLJB5iedwQCiSKSMkpxac
ADfTNZBPZkC1m9isXEnszGusxgxzcArNtSBES+6RJtgBUL6ZW2gztLmN6Fvv6SK/oUUcaTIHO6kA
N+0xNr7GxsUkR9csn/u+8VOcwcvSur1Vefbw3KX3ZW97yyhcamInRU0c9g7XHOq34D50gnsXNJ4q
u1Hl4AOtdmjNa4TlfVncs+wBKwi5sJWmuBz1OkynrREnWzHOwMpVz3lSR7TsQ+kMPsw35JrvY+Si
wFsJxhRhPmScZzs+KPoVgkye1PFo09bVB3jOYD45WEDlRZp3mPQJOlaAHZMM51yRb2Yud+1k7WpT
uELgIM03KCiJhr4OJesvgOzz+TwFNtt32ouD3TVBsXtPv5fY8qqUhnZnhVMLHbJ2fpDwlFqzRXF/
5TlY08YY2oCQCTkFRLR+pTcbHO/RkAE9PtWbooO/VeUw2eCaVvVWIhdmxBg2vc2fYytSjfpKewde
N2+8auo2QjnX1WQcGoYzSOJgXJTX4PTMKur20nkVZN7E8Q2Qon5FdZ9J8/qojWjIqgm76WLnKZnH
W1Zmz+OACZ4YTcin2UOexDnK3IlGrjUeKW8KGxNVVoh0LSvWXUr9EXYMDMk4EwnS/mhattRwaSWp
CqoKW/RIBo9riP1UQkDEQ4FU8bJk0wuggMimKnrXCHIZO40/YQag4GkjF9TzaDHdFWo6DCXaWEsD
+c10gYcXJbODI1IcCqhlIpRoP2g1WnRQb7Fp7cWHkr6fjhomRXozIDmDMM78UqhOeM6wWnM2CgWc
OzNrLmA9bkQ5X3M9OZDCuQGG21MTgonOGOZpBjEmH3Xup0bf95b5Kiz7pS9VwBF7G9p5147aSyuw
S9a5V0Ocqa8abAfDvgIE003tBwIHzoZdY+/65QRaXcCSCqHIuIq67BvNLN8pi5DPiBaBFM/yl0FZ
G6thSKNNntlp7mxTWMu4wDAFAwWvrtiTGQykoUPwE1wkY8RWdDHNz1paA12NhE4dxZBGGkhxqNUU
Dlp9gdI8ZBYkjnKUVRgtZBEBNUWb2tfYea2c6lAX7WbMU1BjTlTvt3Lu/CzB3OCI2JQteDX3aWLu
R/xpYdiy6nqDTRqroHOlXbtOvqCgwjqO1oi088tg5ygvqKMms9E/emMiTF9p0z2HfYgMU5iW/kpp
5RCDmsbsmFgIs9w3CcKbzkuKuMjar9zN42Zp9J3QH5uMgWpZY9rcQopwMzXFNjbmsOrnTYFhlIhE
z0rhJC5uGfaNGXMupU9VSW6SarsQ7K5GzHzY3m4JDmW+THvJb4pqw+3bBc70bK+IWUS6FVmDfoEa
Na9Nq9uUZDu8MSwqdgWkYA7ljDYc+ezVYF3Weu83pH4YqebH4huW6U4rNYDPM28Y0dwCMz6x+isH
RaIyJsiyQI4QCLALUx8yLzPz7/lo+Zk9XUvUfIkRhwmk5VGdASuGzpNvZZrwNE0xGJk8vxrSWYUp
ywEJXbBdZpSQHSu0B1WTrzZH/BsH/GUzWzcZQxVcTAcXLD5MxeIOFERogMAU+daTAhmnC4GKuVrB
9GJmSPoUBR3Q6kApcxrfWwNMUdjWVfLCpsWt4MXByHGmBju2Dup64WPr9GbrCtWXnhhNL9Feyvyu
571r1Im3NFm45MkW+XWCyZvj9DIpQXGmeOp7DkuD4EwygO1Fwvk6n3a9sgAcIMhF8yAn85GSAwii
ODD2DljYrLls9HyrzTOMLmQ7lgpanShG4bGX9zBd8u00Om6O5D1me1AhTwt33eugQ1NlJnI+UPdG
IUs/w2dTwTDFd1CmChdnhKwQ92y4uCha9CC0dsG7wUuVHi5pf5RHu7/AYYmDBedQnG50JtCm+qVn
q/G7GZf+KYc+bxcD2DVP14IaB1q/igw6K/EOqMygwqHWY7NAorp4WrA2U3zBJbudYrGxaBIlmXTr
SvptaZ+6Oj5CcTvX4HKaaoM2hY2BKhSZ0X238kgZKktgpEiAG0drX5j3KUs3Of9iwFkq4mfpxF6f
q41R0Ttdx1QdF9+sXiGaFIKBekpKEfDy2rCfujZx7abyausbVJld03kqjf0c25F00wJ2f7iEuXVr
6/Qyk+CyZls9zeFvXg7qvoYNRukhb3I3bUG/pQ9KJMGCYNaQ5e7S46nG0huI7To2yhqYZ6Ndbepv
FcxmPesgOmB5nXZDZ3R2gB9d1GZozDlCVHi6nePqxZcFLXFQ9PKNAkfq9BXVS3BPL2aMT8ZFuOg8
IrET9jVCzt0Ib0mEbaKiWpdRax+l7qBwAaZLwf25XIK83GQwr8z5WOfCY8YtnRGTs45D+czyFuf5
CxJsoVZCz7/bpEsb8TTdzuUYLgieUohFtOboQRkRFNbrFN37aAWi1QDldce1zd6flx4VPovHlicO
Ex7FqV43yYjBwOKl3CQQqfrf1J3XktzIkqafCGNABIAAbjMBpKjM0lUUN7CiAhDQWjz9fMk9x6yb
x2Z693JvythNFlkJEe7++y/wJtsPA1NP30PkoDHk2FkvXvXsZMYRRtXORTNp+4/4AwTQW+4tJMSO
Udz7qf9lhO+wxDkl2dsVtB0rRl7uIu4FUbE593Csx9M2jpEs3oX9qyu261raO5l3hyaVQWbXNFvZ
ZRpnnDrHegiHWp+Ej/1onVZR15K7OhnfHJ09FUZzWGJOydlwgtixB4AIIw6z0ntZBeZ5qXFY2umT
cjgLWq5goTgy9Nbu52Z+6rALDoT2RTAPxsM6TpFptt9L9UZennEcPD+Ef/OUJzFGZC39ofkWF2vg
Os7BYnpZxvIcy19oAXY0plGvxiftD48dDaevPdbs+cHoVhIkim3f1w+Lexkql8I5RA2Hn+2hs8iY
72af0mIcW3e8wQZPK9Wnm+3DkNN/r9UTeNlu/d4Ppw3cRTJd9UNAlvXOsDmda+s7yV9UqeIssXab
quaUcIV2/vJl5mwVCfw1ZgTfuWlnd9v2XRYeK7nybMcImOXHwrNhct0wIxoY65N4CZqK7bTEIcEo
P3Em7Lr1JFLvZ133h9lug5ulVKunyGI3tE3jvsGlLU06XpRxbzR5OAg97sR2JorhPl4/u1NNGO3m
BFX12RwKZp4GYs9MxC2pYsoJE7m+bvAVU9mFdlwEnvNaeONB+WI3z198++da/FhNfYjX/Agh8qkn
rn0xdeSMfVAJAmcmClC9VzNMBNCgpMoDq/aumTF+KN8NBSDXblrhZz8XpnoYIVjPYe17e1KGoWzv
OuvZs/ASN2AO5Y0mfcssoxnBz76pp22fVGFszL+qWiVBMbQubizuBMVrPK82HJdrxgH3iyTtxDBP
r277ptUP1GVhPdN2doKrQjJaWJBRfUhxcTyltzSWxFh3tcwvqdf+lPZPqa2dtPOLYtRehiWq5Rpm
Scz0wNzvbhvdiHp0127f0qOXev6a1ca7oz0qA2IdXu+F6tCZkon/MM649JJW1oJmtU3kzqdmuqfD
CM2loSleD8ZonjcDjNKdfqX4LpidfRrFue5MIsjpwQBD5/Ixa+2XVuZcvBe8O4+W+0NDbuucI+vU
g0HmMcBM6E1f3BuvMddU3aeiz55d3oPFpsg3C3sL6HEIWe7HquLngDnimq+xaKIioaUtfO/r2iaB
H5/NSextVZ8Hvf1gXN8tWxWYs/+KixJZ93slAne8GO2nm4tZbECY6i9l/FkYacSI/btSmq3+ZPT6
kJHDvZgFrkWSCkwH4XwT2ah3xRqp+We2YPrdK7pEs95n/RaN9q8FnqmhGhA0K8ikdaC3v1+6GyDL
iKa2zzHT80Sbb4kyqHpY9+uyq/tnUaxoAEI25HuehsehycHU0uXDz9u3xJgWDi7+Lc9Qb13evUvd
f+Dz+LPthp3smMwwjwXBlhWkgvKr2MIZrlbCnjVO9qXdRKyKdpTGlncl7oEyjDLMt/I8O+tdNU47
QeMBDLtvnO5T1fhXG4NBvv3O1Pn7zMhI1idGZUfXv6x6uKgViHq4wsw7rJagoc3Is6/3y5Y92fFL
6WR3Dj1wOnzKQ3gGtNOtcnYxFMlufrfnvd3/aLv+fupeS3KFHGba0qZdVhu7bvulJC+EYUum8Z3I
2gnlGDxUV0z7NXY6csrTo0im9OhZ+VtvjgyDzmPasUTPueNFecsr+uav/p1R+IHf1q/TUvyAx7Mj
qhLK8LBDzh7211Z/H+fkYIGe+alCDwGMBAJQndLeDKdJHXw2VVyIYBTrne14NHkd7fbITaOBdSWz
bLPX+snO33uz3hVTGoj2vU7R0FTt61LPvBvfS+drD8ewKb5wOe4G97BW7479lpOIQ0IfwMNHWbfh
mlO2YACK9GZrZIaQJK4JjKDZX05MyfE8vsw550Rte8Hs7Qui13eF8CO9+fderDg5v2r3qcQcxOu+
a0APvRUc4cNBWe1Ph+Qfuziv8XKchbNzez8i9/biWNne4hbBU8STJcyM+U1OB4MIT7NIgoHmBO5Z
k7hhoZiscKxe9dckf9+YOVLnK26Ru8mznmJj2vf6Z8VCQRdbVDgVZEA2Il764jfmj2zOULeM3Wn0
uwUattMFOZyXtSRbsleHni2uN+bvaYEfcSOu9OiPvWDbVyRq3quY117i2d5X1N5ZbEZUFEZHceFS
sfi1oL954kzIKlOavGrPuG8T7zXd2EIwiPP2lfZDV9CrGdW1nuCbyd5TF6R8zUm7/idLD/V9pjkZ
supzqbL3gSB1zpfq0c4jQp1SgIz1Y0b/snXVmaK5PvULB7yns09qsFD9KE076stTWShJNVsOUtA1
l+lghQP/AFk4t3ayBRYqaEusRwN9kIR2mq0nEtvPxW3j2WWHKhtv3x2SDx5Co012SzId2FsdsJk+
27XalWZyLkGcjMoKevw8Z9pb0FYIcLDshzlaMBNMwPSU/rwK42QPotkZFZRft9s+3fwQltRI735/
AU2Nd4U2Lzr2nzIytXa2uDhdlx8TOQW+m0HHk/tEFZEVb1cRj8ccwm0rv89UfNY0KQFUzWFMtRPB
5H7w3ebV5VTpziRd97u68r65HaT2ZulJe2TjvCa/9MSbn981ZfW5y4zv+bCGTULvA4IrgEQTgxVG
mZZUb728LYv3yUvHmjxmWsBVVLukaYIKV0Zv6I8jzDEz7JGyLdXJaUc60lusZRr0y7mD67t0+i51
OYKaZd8Tw8WFv6w5WWbZ54qNm6/RTNTtXqawUMcqbAGfBU9La4548C67acrh6EVLkZrEOjgMP0VN
s7ryQgDxXDuVwTz1RodY0MBuGJZlnifHdUnvHDg5B+FMT1Zr/IhJhADspn4ZaRxfVFyHrTn4l9g2
i7tRzQ+D0W0o7YYaR95ruVrWK0ZMAcS5CjMJ1L+NcyXvvHvN5x4oKQcVtiYWb7lPE5xspxmVKOAV
PBICwXgzitk9GuTX4axXR6J0j/UKYLgpfoAsNREvXRYHPjksQbh/HaV+dZ+3ZIzaXH2H9Q0pgg3T
fY4kAGt8L64u6xI5VrpeliIoW8KK6y3+svRdH7VQT2WrmN07++73F/ia48loGfrMYng2M9O/c7fy
zc7fkkYVL6Y6tfXWBE7iPMnU1pBJ4d1YV3x0pmPqTb8G4Xq7wRlPJeFaQT8q5+q1NrzHcT4OBven
9UGMXKegUPpTd956X0RDxqpiZbEx4Ro/T2sc9h5cEBMeQF43016pcthjgbmeydgMJm/mtBdpcqhi
qoDiWsD65BLmPO2Lat5wsm1PPkGsuUzii5CCtxc6i4HEhlyr8X0cRhGa2gkb6cmdVtbFN2K944Hm
tS6Yakd3h57RBSzYyH/LuzboVripc7beEqKwOdymXN/V5Xgq1FJEvvzlQXYKx7rP8CtxQR2X+kOx
3dRl1QQTJKjIk/ODUw7eOS6M7DTE+rvv80COcBxJWybHZ+Wxv/Ma+3Pp29XFv4FQBQ3fMNu0VzMo
g0UNcemVcrrNehq3x43omlMKeB57iwrVbL4XtYTYbwkzWBSr6crmuZ5ScYQ7z50T/sFv2OqpuWhO
7u0t7RAj2uO50ZVDzjekfT/3/cMwZlcj9Xe62ra7R7nF6b0ut4O+rbuyJPvmLr6M4lb+mMQHt8J/
z73ltpQWey+pqoud/CgSwycmdDcPJe132UVVXHyepLgqhwqQN+/eZNgHP9Vfsska9/3o9oHAkXaX
62ngcvKDtpl8zDrOWVsTSZZ7bC7HpcoO+TVl9CwBMXyt3rNyMnaIfCfFngtx2HTAe+J9rPm+2DRI
3vHSDNJsd4db83a0Y7Inq/RH3ZcvdPo40Sb0YImKHxM//TAsVpL+gqs9TJX92PIUtna8MkgjkCS6
ka5CPPolVEtngRyw1OkbNPhp747OlU1L/Dj4gnNfj8VRjjQA6cbCDVYOYaaqeoyTHkq+337gdD9+
7TvoTk7DllolzXEQxmepBgNEmpbSFfll0eOnSuWRGCda9z7lrdvcl9xzHgsCSvZztUVLIsaTruZ+
pxKW7115M+dPEXQ4owIHM2EMl+v6K7a2yObJPxXNFpgrJ0s6yl82K3I60fkxkUYdNX3D2VkPjDPA
Eb+/yFSZXPAWDNd+nK3FvhtuWOeYVd+NpP+17OZUvqDfJNY5jc9d19KWnpgd0qNMF0b3+DxSt0En
BgFxYtg4vfAh7Wv5NBtgVTGUY/52BGJuMI7aI0TObvZ9CVPS8/p9plV9Kdm+WrHacxwyxpIHWxpD
std1YpyMvOvDwVZh7FZGaCIFKvg8+aKzO1ka53pp46Ph1j9JY1CAclX77I0G+GMLY9ckYwqhlxGZ
Lq4SaT68yy5uwYzyc2eS1tCOhB2wa809xVDm1HPgDsC1iLq3FdlRZTvU26xMDp5OaFQw7/CrLOBT
IQgztrfamR5kHfvUkxZylmEiirorjLyKONuSECfQEMSrPE9je9Rd/SU2nTmIveQbmyV6jo2HASJV
stoqgifyAb89jmKvfYxTqwzNMWWhtnXNPnFq2iUGaQxkCzgN3sgEKM8Skk5AdgL8uNkdDjHxUPuy
8VBbjVzoxqvDrp+dHQGsZSCT7LMxNEGZG90JtuAnAgrnHak39XGkkpXxGD9YsFQEMESQD+olmfvn
xC6B5pr5BN1rvylCNF0/h5Ixo3Pya2myCRFdVHSaaXHJ033HKv2oMCHMh+zey4eTma7tXZb1ToiB
4+3dldarK+Hgx7M42cnURpAyXwyj+mlMaI5q5awsl6BfQi4QXBflR6VnVC8ii61n5+a03A6sB2Yx
og6sxcGvHAfGqX/iCqKliEu4M/50n3r9m6G94Vh15TozUMhj4YvyuHDaQtcpnbPaXPj1FWnNZaX8
Jz0lYeuAoQM5WK8drCjmwPyhFaYdGv3mfK6cSNfx8kWg9zmWOBjtpqb+Hk9x8mXT5Vej/qGmOr2u
W7u+Fm0xoKDiDiItfR+mTr3KlTMb7RPEmtt/NhirMH+OQ2jY2UtWSk6YUtMaZX1znCwHl72F9VzT
p5BHQfCwYPQibbrVa9bGB5piVmhW35zdPOejY1O6s8y2fWyWpt7njg8/X1rtIx1ykCnqbC3s7Jou
mb46ZbxCkU3nvbtWLdgLgIZvpNb59xd1+1XmlgZeHfeOU6uz2VVgxBZ2s2ucysgqzW+lqFOJ/RQ7
FxyqjdUb7+1t0fsc4jBFJXvEqe64gDufk5KToGOzFWat5UAWT27eckFO/6Gq6+Yl7dW6fSn7ddpL
bWbHWFNtR70a926fDa9zGkep7a+vsw29xnE/pKHTV6y9WWwj8wmzRtZhWXVOUFs58LxbW2cYCXpn
r85ymJ1uu6vq9nGyYIw7rE2WIYoLIc5NByywdoyO2VbkT1Yq4BlWPwy/7a55rs9NwqipRB4MrqEv
2aBTKDPFsRun6d5mujvINv+yAa/FqygfS6uHrmWm1SNBQb/KJm2CpBDU6ayq3rekroM8mRWvhWOf
ktSDWSoiOZEExVFuh6JZuteqtb/MsmZwq5zqNFBG3h0Xe19XD9YJkzjIHWX93GHof+cPoEOeWz17
+VQ9s5TF7sHX+BiYHSay6B096lIkR2cKCScEfIzn4lRnbtB0wkt2Om0DGFtjVGSdPLqgsFHdNJA0
ofufW1n82myd3unxmJl2hQlBuwXltMF0XVd4uJhl0q49lfMsoqWn+jRmw6oNpcY9VsHpvTvJr0Qq
r2HKWqrvjPhha1rjwbp9yZcaerRlv2lGg/1CC/XYp+byKLQL9sQmyZb+/Pj7/3sKn/pmcrYI8y0j
bPqcDANHgXlBzbf2We57jPhOeYW1huN4vjy57rQ8OR4+28Kw37de+6E0KSJ54w9XG73ttUEmtezK
Mjtot98nvgGj11WgIU3tI9Ede1YAYxmiMOvlXo+y2E002lG3OfLed1cJRhyLyK1MAx3tKt47Gfvg
Y+WRnGT1KFfjp2JhStUqxAMWIegBOw2cN9VfVyDoduyYDTVpx4s/XKy2Yh4A9WTJVtZHM99gNZv9
eG9l/MZUJJ/YMPTRLEhdH5hm9dbfNzat7Dz3sNhIBHnI4Ae0iArCRhnkR/U6eR07BxLRigSF7vVq
5pUPH5/c7WJ1dGBIWDleL04WUcdnd2xiyHfy87CM/UPtgXMlZY5YOqnmCy5VPSYNSYlDVd0j9U3b
7b6V43G0baIbej0/9E0m9vDesgc5xkHeqD5It3L7SMnq4uCOP22JCR8nh3PI+/sNBwXatLl+yGN3
flcbZYQKdNTS71jpOupx9Qf16McA1Yk2APi0w94apt5rIhfnRRT7Orf6XYylCckFvvdaoRvJRQDr
zbw6/UBXBkEMddPE7DsWNBO1vQLoLQlDt9d6cNGmPEq1K8CEh/Zxneb2ZMQTnKbUYjkEAHSWc9d8
7m5DGRGO4wKRciuz9VHloBj8lfNh8VZ5LbPl0Pd9cs7Mzjp0svuaxlJeDTZ0Ya46AG5fl29xpron
WvLXJDOauwHeWtTEbU6mUVccFjhkhGIBW69x/JDNtKQFmMnSVlnoSl0ecfZ7yUX8lHidPjijx57X
zu3PWSYOugKDX50ObVFTAPWIuGMhOv1QbaE+J+T0Inp+8NzF2aUTO45kyfLjsKzWPsmdLCpazeAY
umJbr95kB/hCT1E6eD+7wn4unUFH7YY2VuJxWVLSUXQ4j7O/fSobRlc3UU04Y2wVSKPsgm5hbzPA
oNgN1MUondfPOONlb3zjrqvNhybL7AfbUp9EXH9UsfklG9d3LlC210mMr0ElL6sHMSQhMTCsi/m+
Mhv/zS1vWYyz/XWdkNCAealwqUDLk3L0n1xThZs0VDDWN/uxvuHzW81JeNuFfiSNJi9jtT1NX0Q9
bmdy4gQUM+cVdUa/N8rZYlXmXjU/o6G3BqMXFOeFkbB4tS5entNItSZcsn52mYsAL8ixoQOLEXPP
jB9NZW8ImEx4bYI0IMcpikN1Y37lacqsMNpz1Mu6vNhYtB8a+lmbFVqcGOxXHLJH87HbNyg2giVv
Zoys3dNazve9NyFryr38lMeffMx1ntLkAyrte6/W+NiM3mU16+nFR5qzplTOLjFht6C7Xua7Tuv+
rHM4OuOypI+LeKmTujzaM8QDNagrFCQcuLZ6ODVeCUN3zIg6l/vcB0SU9ONw8XZdB1Se+KCE+XDx
Ss4KL/6kGE/3pspltAqR3PXs48PCBOEup0leSKdwgA5JxElqQklFDObrtO2drPUWIC5itx+fPChm
V0jDz2nbW6CZDOvkmM+hTlUVJihGoILIjoOFlYGXvqKzr69YAuTsj0onRGgBo4xYGzgvcDgb/Kh2
TsHjvJIKXq6Jfhi9+6HlBthAwzgWOzENeUOum79Vp4x9pVMA1zj2et9snhcum7pjTxHhTi4vmfWx
1rK6zxvjYzTdPhpWhb/rrLpQbqsXFWn2jcAw84wD1qnwl0NTAAAP1UXN/sR854JcmElzqM2qPPnJ
dJbT07SUKwtu2w2s9lQvzcfmwgL1lq/1jTaTt9ZPgVwQ3hEYpsbnIxyyQfAHH8y8aO6MmC0CcWjl
XrATu6jWvyF8gw6NYunOxEZczMl/KGvz52AaTRivLPIHAMtl9e8LGy6fk1IYocc5QZexYkrBPlyA
nN1gj6BFqfemPc7B2IVuhYEAghW02t6wyNDLLC6atRovQE9YQ69q51R2AUegvnEO8v4O/GyABwya
OxvWxrNH+w0yYquMzdpNzFxWoz72Ff0oM/t9328t2x43iE3fijbG6KNBYnKEreJbt6y/2nFcMC2w
l4tx++ILI2oaNz62ycYoQnsf4UeXhKmNepwc+2NWZC3af/k6yfpCu9wd7JV5BktbyufYivvNEtu1
zz/baAozO9bRYubP7AwWqDLr+tDNAziBRkNc9z7JjVLJfQ1IpytxTSzytZK4xxRkRJev+y5o7PWX
XRjqaXNa78moZyfCTgu+jrHcj32WnGaVpTt2XHZoFaZ3AMg4leTXnVRj7hfAzbN8TczNvDjFGNb2
+EVMAE+Vh664+clBXuFx3sPkcZYP7bFa14384bhvqb+wjPLG7WHDWmH4nM6jy7bCK4OspyHpiEsr
1gFa5pTl0CN9TXdXQUtkPF5MaBWq8kHEKeHoZe45znHVqJbTyg49d+lPtvi7V9Q1vgfWzrUsdPkl
ble48vXA+szbTZy+S/uT6UCaEBObNESnYkBuYAPhZdhC6BGjTRcGxJYvzKzY98AVpLF3bCar2dAn
La0VzeaNhd/FPVQOJ1pq+IaZ5gg0WnI97L6FR2TloV3pGHyTAccqWoDdvsgwwKhtqAIaHVU8B1nJ
ujs2Lr7XWmf8EF5EtZBP3wzc2wLnjDlFmyGb8tKW/QvrT1wHbW3snITxT2b1ZfDi18Y1Mbyp+CAe
HCyXPtJIca20Mkc/Dt9HOwJPx1oBugug7d5TajkYxracWrd+94CUDjOuxKQ8SfZR8DLEcCvSNO7V
BpOyjjPercJZLpUo3ybscYTOhgcbc0G5JFfO/q+i375l5padULS7S6Ev/U2dQKBPGuW3HXdeG8hY
aRbdONKJl0V29YNjFmVXgtqimNzmyFB/qQEVzhMNC7Rnlm6kWAMnBWgGOujbE4REGNFwcTABNLnP
K/hS31mwD377xmTuzvSqHx30vs3vAllCZbEzyrs1zWo3jIexcaeTUyTPxdxRvCxcc+q+z0KfTjFm
1NlZa80GP6sPyXZZCBT+paYv1WgxGetyuPrJz6SOgRe7lU4vNXf+JvKICOIb38Yg0oz+8zZkrtwy
eP2KFcLqO23Qe09pWWR00ulbN8bMtg2v6+3bOCLNvu4v/pSzH5Pxz0yUTuCip2Y2gZmjo2Z2/dDc
5BIMcf9jTlIYG8LCZ8A2zD30XuPQlydiYg9kDcJUsrYusDJDBxUJOeGs2DUiMrf2K3EzNH3tlexx
cafRXW+DHcZoGfa2JiCGuFIfn+KdZHYOepebv6xqg6miVTT30ytZjPDPyQw6OFvztRtQPMBEcQLT
X549dmbB3HQ5mpaxDvSW/JxQOhQAImfbtEJiLiAj+E137buXGV+oAFA7xWbReUAaX4Qz3jKIulsa
Zxf+hTegT4WVSvM17cwJDV5bgTPNlA3vxyRVz3GUZpx235vc6EPdQrxg08HsnfnWxdwSogOt7EYq
/dSWo/f7EPAqbTIB3OZZwGJyHhsvrSPzXM9warJtfc3qzQdLBVKGfDHvSgHpKYcX3zfDvuUo3i0S
sK9s11Ba26d4crnHoATMb1+MVDaHIfnZu0l3MQwL4nPhzYFtTieRTd8Gy21uWx7zuD6LWmzB6Nbz
Ph2AezG46gKHATxh96TmqT6P88SytK9pCVPzqylw0vRqSZJc/NQOrUMjlowAEdxuf4oN9npjeR97
w2VO8/7oOe2HKXpkRY3h78W48eav9attcFYAG3CBpt66V5D1bOc7PIT3zC8I6ZCk6JXK+ali4+TL
F1/jirf0sXoFuPs2c1BdElQDC1YYysB0p0jKs8jjkR3knL+k7fw4ogII1Ji6h6VfFAZELH4n2OFF
Ll7HJVufBoceqHrzunx9dWO2Dj67232nnWeVdfWlwvUHOKX+ZldIYvXjoq3t6CTc/f62QfewbA1i
RsH9hj8HynpC4dsJ2M4vEUNI1zBBjlzrKLriPY8b785yDedg+yrdi26DeWlxSX7rBf/lO/cv54Y/
DO7++M//G7+7/1Ez+TePvP+fXPFujr//syvea/qRFR/Vj79KK8XtW/5tiocYUvp0HArKko8s8t/a
Sl/9l7QxsHE9aZkI3m+/8y9tpTD/y2at8dutTklHOkiC/62t/C8XKjMwP6pMB84aEXX/L6Z4f4q3
XV/w09nCY5qQ6j8C78xmhEuyGMMxhYUBQXOGpTitJoU5r+8Te7of/PYZr0okXkMxnpUlxW66zX75
FrvvW25ck7w513ljfl0oUhtS0ihzCH+d4eBhZNpDOh2ntyHLrMs42ObFWzvYZfCKNwoolhzjfGjB
477mUCfU9CqGktHLA+U6b2LxjlDrgqVKl6sWTX1mFXBmKdw/bNAQbc6XF8JYnSjL7eSYWfM/pE38
9qP+i+wUG0MpTYXqlPlV2K66OUj8xY7AyZt0qop0ONazzi6jOy5XolUW2vNrm04QWjZrOtvAR48Z
roKD2DDMAK59pmOLd3RNI7LMAWpnm9vsu/z1JVW0rs48eLQat8+pNVYX3uxB1SSF9NBPNoMVucy4
3CwaZwljfqmS20D0+1d9Hf+DF4t1+wR//YRIfgXWAo6lHFAg78+sBMXCUU3jzWtm44typ+YidXps
mtg4bGb2yWJ/82UrnLvaiOs9DdaEf13aAOuDFxoYgFwdr+wOxuTJfQUH+y7zk19/eZv+der81S/m
P+6CchwpPNODzGox6P/p08HqEnpBm6LI93N06aqEfPMbzUqKCZ6/IbFUGR5omstry4fZx8JKn9dy
+Ohk5Uedw/YOMz21a29/1F/TR0Sz/tuUs0bsvCnq16IIdY5znl/gJ5Y71fo4LCYDHoZseP/AKTNY
F3urP0baLeyn//3j/bZW//stwK/XsT2OAc8V3I6/P2QYYXtodk0UULo2rQCesTwMpVUHXZcVL4we
A6tsHKB3ltE9AwvBy6w2B4DfhMRupU6oer2dmKWz3YC8atWkJ3arn6GOLpt7MfDEKpZ8z0bR0627
OTiFkHgooYjLsXO5rpN277B9qiHTDLV/l4m8wiAWG5f//YNaHGd/f9ZcwTnoCZPsAZM8m5v9wF/e
pqS1HUHU2nTwDEyqEraOrUxfdKdRsxBsCJt+pgUkGz5ZxmPcrp+9Ps5+jBukTYFobTMb1kkekLJl
xPJOx5NxJutD/8OPKW5a8r/dD1c4IPSWwlwMc5g/XwkLxMKlHx8PMrHmsLHAWbtkmUJ63Tb6fQa4
KY3SkBZIf24Ukq/pkBzJkImJi5iWR6JQwEGz7Px/XvFqrWD3NiEOLUg227W4N5ykfxoxDW3LeXux
BPb6gv179Psc6BdL/IPpxW8j5b9/ImmBmSHih+Tkm+oP9bxo/Swelmo6jD34hpOZ66Fd0mk/bm75
fbtDB1VwnCf9g9kgYt1u4mm7Kpert6Uv0GxWdsSAOG5vlk/DTcK+ASTBJtxYr3hd2C6d86KarP0H
W2h5ex7+/LF9F1aDafs+wuM/npfZSTsosFB+ELpX94bERwJy5QUjeZ+eFDs8KD7dW+rOZ2EW21Mt
3PcOKgF/oPoWG1YbaOgfl3SEUV8TpvS1Zs1rAuvYjjEjOJ/Tu7ZiQnS5G6lymwgCHrTp2X2HoV5+
LyaclWa058ZovcHGQg4LKvIPr8R/PmsUcJd3AY8EWzJ//v2VWLNya7Yb3CF/l4N238Jze/PLK9aE
1jPf1cM5xCMA2np1+m01OPhke62J90SVbg9t5c3XqrDemNf/4Ue7We38/erz+AvpOKYtaFPMP44l
CM+bPUuzO9wQ4tNcFjmCxKE/p8T97ocql3eE2J6kYdfHZEXUyKiOjlExMywFgg5CjkNY6/Au/sEx
HfL1H24QHqkfmEFgimNTu9z/KMvpjJeiZA116OBWjCRBq/WcsaHBZE77Zzgpu8lZXtIGdhoIi9rF
CnEuuXC7vC1ZsoFx25i6+d10tM355t5lTfuGfS+bGszkaxPhAfgkU9j6Liz3c/rfbJ1Jc5xKmEV/
ERFAMm6rqFFVmgdLG0KyZUhmSCCBX98H+UV0L3qjkGQ/S68KyG+491yHmYyV8KTVbBhU58K/LM3q
YK4QxVZSrMvUR/xXSwSxvXnqmuTbAQq60XMAEMD2ubtstPIQNFj++yberT6IHMPOVlz4IxTfbGub
KzQ1rOmpx/YtlfezwJGOEvAu4fLZuE22EwVdmWaA4NbNR+YPx9oO7wZESGwU0otv1eku7kwXZFOL
LRhu4cWfXOik9oztc8b7mZU4moyezFiZ4pSxYU/5ReHuQ5ncpyM/2i3VnxAXRFwtkOswRBXOH0/U
aRRObxiXkstYGkfpa+fOXe6tetxaca72qcrnXdWzJYCTJw5Bat1Pxjl5FJVxp3GHMn+qt8Ms4xNt
/s3Q86MR2mzFGAKjqsloJbBhU5z9pF7w4o31FgXlsk3Z33XMNDZMkpuN6GxiPcRG1R6HPwwB1psL
dKhVqQHykRdNkoVH8YKV+kWqEYofsvshJNAOU6RMGX9mQo6HKtNoTrvPuEPvjTVvU0mwAgIbEUv5
K9UNGCfjxXRDGthsP9Tf6+YtSmywytPcRrY1vGUeA6YaDgmbmfA3k1sGXDisUGeFKAW45HJVHzOf
xs+PmYrVQxLZHavEyjX/TkK9mqxnj9jKWQcobxPbut0mHrKiwM3MU40pO0V6nDETLxrnZjT1s4lS
mePo3gt8bN0DinsnGz5THSIKEDg5LmjUlXIiIKdiayV1s7MTLuFAxlcfiXmPAGPvzOtFX7RbIxkY
WjEf8cR44xdIf0x3D94qBFzhVZvUK7CQM4PJsmqvQlgDlvGsnEHvrIa5QGyI9xi2JfJ5TJerGzhJ
H+YZOik4DLw7DjvQZGH6zCY0Vcl0rHMGo1aHYMSj4Wcv+wY835nUb8eZQUuiYF9F8fHQfUinv3Qt
8pVerhCM5KMe/VfUeSd6kx2YunLf1CBGmh6dYvOV5PDvyml4SwoTXGMfHFc+fFS1UDJcSPdtaLBj
IAU4MvN1AodAb6t9LnXRLZs4ZMCHeIynGNbJVak/kGSU8hucp+nGkgs2WrwKRULwA7KPfmsMrEMX
TKZBjUgm6Mfj3PPro7HNtzG3JdbRHdGLt1ntVwdl83wYvOVXwCjo2YPE73oisuKON6+AMhmicJVv
ruMy+aalwUFFq6C835Ro034ZkmtYV/dAJdpdpkMcvFZxbJvafXVwhU/EPx9knfS7qbCQpF/RcaZf
Q1nVu0Et/llSO16Ev5yzCbedoRP7DveWPFmdqY5VbJj3rbLnrapM91mh4aP0Izgy6TvAhBzieec9
W+uDiOeG8eRIyajHLjG0IJ4pvEx+tdND3MmMUd2UnnMk379c8xE14vxWE5pwEzj1sg218H4Rq91u
0yyvL7E1Oq+Dy4YKM87e6mVzYLcyHJsC6GciG+udTIaLMSD3aOfUvwjMxmynffMdnQs3fGe3t+yV
ihsFRWUmP+Fu1W/pOOwekMoQe2uoN1X1wLe75VfT5haoaMd89FMGaxN7GJxhN75M7NvU1urOcM2Z
dUX6Qt2MEWN99WZr/gxhad45YAjvGai7dLPydVlPriIRmP50r999I9u5cFZ/ax+ZfaPkJZ9zkwfC
nJ9dDel16BP7QQWQ81YgSIqZl4FwZ7Dvs74a3FaVTN1njZLhp+ZGWyj2IxgUNIRj5MVdcx6NobvM
2mGaVuwE0AMJcvtx5vH7pFh378pJRE1eR24NopgtZvncCpU9YDDZwazP98NieTvtBMYzEkyRmvZL
HQQnxm5sCAxgxkKZ4Vuv5SPZeP23YflH3aj4RjqQYH27pNmn1YNv6onrIiAOBGCFjvZQdGc75tLX
RcFl7cTe/TK1NZsVXOdcchxyaV4+54H1GjRW+uVKa94Esz/dBw5gt4S8s4jtKVuM0q+vYYwNQPFk
2JhAuXUz+W/0kbjdeZrK0m8eehAk53BGCRFWDoAdTrf9ECKntcvqk8CUYhdQj53Doc+eK8N4/Pl+
QNTPqoSzozZNBiAssbpzikbdaVkg3pOps0nDhTc/d4uLb4SHASvzvW3jVaGdgHkdd/09usf+vqUe
OJtSvAULxu8CwQiD1iS4LdYPP5+h9cyF83++0S3Yc3g+wFVfJJasFE9oX8fZXWuCxfn5sITkInKT
WBjp+QPLzg224ZCrWtSvF673+WI7HbCSOgRLLqFZ/Xyv5/b/96f/+6VbtlFY6OZqhPtEKeveLzhu
u1lY900vGG/PQ3/Kcof85FFDuYoH/ME5pvW1rCwzi1qaULhdTXVwm7vtkw8gCQS2upAe4mdbxvUN
sw4NJCTBsmvUU32HryKDImzLh7DW1DvlmjONP8LrrO6hMTiTfoq8Kcz+DTL8tkyvqjeuU9w27+gl
rvlS4ZbKuRBNYscZz8fmgRcel7xbsMtqEcLk/vLhD4hnh6X0n232TdY4D+wUG0IN2G684NAe5rG6
R1UEsE09OK673GYp7k7Th5Y7obENzOz676tMB9WxpBLoyapcHXiC6zywvZPRc+yPPhkponaTcwoP
Uay6Re6aAmJBUISMjLsuCuK6vfn58PPHSOz5smvVOcGvQG+H6KK0sJvweiRpLn/XcSeGLc31fTa4
bxp+4Y1m/0tN032XqQ7uWpaRde25T/GM+tXFGcnqgJfODhPxYmPYz5M5ecpnR22t5d+TCGHLdB/D
I9xXvpNcqZKrHR0KOTCjZ7+YkCArA6iiF6b51hcCI0mC+2OZxqihZXisWDwC4qPEhT3R44hK7Zzr
LId56drZo+0LE9lHT1EfdjatzWRHxVSqB2vyX7QH6NavBgSuldDXbnhZFl3GG2UUtIEYY55EvTK3
DYbapdEku5/HTVzLb+pfhkeD5R3qrH2qm7C7BNic6mLtscAcnmOXIyJDl7ZLS80ALJ+BfM4LUgNd
t+PJVP2L0/XLfd2b347V/h0Hkd8RJMrGYHbi20DDTZhUmN4NuVvuxkawzQjr4sly7I8ky+qjQw7K
0RvFUw/b4ZfRCHYSnfW4MGKNpmasb93Sj/797NYS3VnXNeZ/BJdUyxpxdn5XE+F8FoUzUpQHGS79
zNw0BZ3Dz5djUr78+89FVVk7ArTUg/KXYTclocCUgjk07TLEwGlTX6WSf5hujYefr8CdLjB5KudU
G6ZmV1VSp/dFeBbBZOz7LhcRW/b+MYvLR9Ma8Aq3/Y2yAohrMrDKUwHXbZ5wyHh/XDNeDvD0YVvj
gL7HoAFGrd8pY0jvRxfuUy7ltXNG1lD1wB6L32EzO4BHkiYObplm/DdSasvwE+q398eJu43vFRR9
QwNbteO0uH2YpDc9qj45eev5kAkPqtXPu2aWWiLFET5Kht67s2YTXEJ94o2x3xbPnrajC9jX7Svn
tu8DB/M+c4b1QB3DssIC1bLoB3J0qlziNppWN69OgUiwBFHvjFV2SfITD3UH7Wt+cnCjMW02j7mc
QFb4+mU0MnXtuCmBtXHD6KSIjzInCEThNGWZFV40Vb7fp+n154PrZPf/+mvfGvc5vyWFOjefm5p3
skPx7QxFeZpb9zMLXf5jL8gP+DD8rTVY3U1qMjO75iAVzgNjuJNqwz9G353T4VenhXxHiIXjNM3w
wbXdnwKs3x0i2XjnJkFyquL5iZq+wCYEcIOq5vLz/ue2+dfWbJB75IWhO9+K1Rgdz0X0M2+lihMb
c0CQgYPwnRjM+WiljbPL+hI9bFfps+tM7t6e8MkvnR3vEx7yUbhq0ag7WJUq7Z5+vvy5PH++RwSv
cxLgscGDx9MpFsaCki9X1B3T+EYgDq/JFP4irg8oRn9e3TBb3hjxUnNP//uyq/uVgV08aA3LaJWb
Pv9/nzFkeHHRWt/8nMFiCEgPRB50M/Gy2zJ9SKz6yp7LRKo2sTVsw/SpuRNr8ZVrF8Z1V/ibmer0
Zilp9hLCGa5sIF8yYYj7KQQRVtOUb0ybFJ3a8J2XyaiaLc2d86JrtZoN5H+f/fzp9d+zuWiB/Fhi
hDqbifL8b6CaN/m0s6ul3sOvySGdZk2+R35JCbKO5GcIGJt2WFVRoMqhM5WludMHPALDpugE72WS
WpfKhKdFHsxR9LZ/BXriX8c+X061KK5+KsYVQgX0CL3nbzKsJTMsWuGrDZhoMOtbq2Xhgmjb4IBs
8Z+u37OHLjjnOOrU3B6nbG7fS7Yx3E59wqqkLvesF0wWqmwjFosWpBIYqnOJwcUq2+reDXJahpEu
pKFt3ipHWBcGk+rRDeoPWmKNn1Ex1A8RB+QEpBcxJG5vvo0H/d8HGZPU8TM4pp5wrqY7f/8MjqsF
neIEtTyk4n6aeFYBYcyzgymzc77o+aNqzCr6d4XTMz5UPQ4PJjVBRCkQnOnEs9Kr3+pCGrd5a3yb
ZQcVMg/M6+zK7jjWbrWbU9YJk+mTIJZh567btODiUKwYJpf8PS0wshCgdDTY+dz6NrATXXs94hmC
QTYJs4Z9ZqYSq364PIeFeGjzBxJH/+Tl7N2469GVj8DZ6mpGa9hBMZ9oD7O5Mc+tH6TXyoutlXkt
jo1J8EahUooTjcivcNJq929An9ewFPtlCe8KXM6HOcU2iX2guF3YHgBXnYjhqJtjNhj+L2f8HstK
PldBerdYrY1Stsv3hKdgwe0VxyRmOsSYP1M8A15G/7MA0kEWr/Rr4H2r2Ny1nXbnWmsvj//sdizM
myALqzv8JtXZZA69+akVEp8AOy2y+45NPOegTiJLj3pftfb8UVQJtKQCnx14laybJAJLbPa91V+K
dFTX5ts06uSL8cFWlyOrdcfnwHfjMbsf3JR+q0+/OASXKFDhbd3KCk0ZjxujNwp8yPDbG67HHj3D
SOlWc0OO668KPvLp307LTrEgYKCLgzy7X5wamMG6jcFiYB9oUWeMHrBiVGPseHvsF97ObyNx3adK
FwfKUOvsdCZtvZADfossPuH74Lj7ebVMvehLR2APurL56afqNBfgetECzKHMgfpbHRVtj83ykaXq
uO1sHNDZaGXRzwURV9XHzwuoF7b+VU9ciLay6pyWtdr9O34XCYIvR/TR+DDsy7Idd5CWGMvaWXHC
+O7FNznsjNzyiXGUkzpltheibwheq7rPWQxOX6Yw1KMFNwBf8/yYBlArRDd2h37tZF1YIudyCf6O
61cLY0hUqwrsDyOIcxjzzqOfOYH3M27RRv2JLeZwS2pN5+nnbfrZgf27dOJ6Wp24WHt//qnOFjSj
QxAfE0fMH8uKVEOXXm8dezLfMT2QKJSYqEbS4c4N5Rk8cP5m4XJCRFQ9xbV4HHXaHVDHImhabPGG
PO0mnQNqDyMECbCcbY2DfRq0vnGENl5jvAReGRcPo2fOuxCs9kYpOG9O1YCisbPuLf+bz1XKgcjq
qc6zrzaNs3OagCtE1Rpsp3Xy+tNbMIKaya8ZdjooeIpWOGcPjf0G0WllXXrtY6g6fN1l8lzxRNkb
bI7OqHdQMXX8b6nKO+t5WU4/n1WBjx13/d7PZwbpNRASF8gcJvOvNp+7x6nMim3MW3sYzYHcm7WB
FOv5Q8tWsjXQ0BlfpFh/OIuq3dzgwMG7wigtWdRZg1S6hHAKuGcrU7+GSWydeg83sGd/ythcHt1Y
dqdicuS24hGEA7swicSih0IKLbeiyN1D2k4vP0tH4cr7nyPo54PO+Ul92VwXRUZCnYtLsnjTAbyp
jWMQT6tmVn7b9kSOYJvb2z+9v+/eh3VW0MXQrgSs1ved7wcXqQJxKlBFx5Vy78j96JjoVB+8iuIO
Y5aHkxtKa4KC/t1wAvhUWZhelgzUDXa9TbY+5AVXxN6Hle6zl//X85G8WKCAKb4DSSgRw1yDoQH8
mzYMCfVKCBxBBq5fccNW5G2St9RA1qz97L/PEgu/CKk1WBzs6VxmxrJrOIw+QjrPmkXVF+rnd1fK
AISg+EtiESr7LFUXs6GNYhZ1ixOof2AIj9IyQdo1wwTU2j1LGZcbK3Moq+byrXGw18ggQFuDrm1j
+mEKZcg610WHLLqbyk249zMU78w7/W3o0tw5nZ1dHP2c6O5mEcMrD7lPP0PzxjHE6AZEMIGCjwE5
newYmLJWINeY1/db95g6HQNOjTq3WGZavomMMk8mJPO1VWQJGtE0Sd7Zws6bPky3Yyk+DaDIu3SO
T/k60BCaaaFIit+LU50tJ48Cu8gInhgWbIoFysxg2dlFQAaCkY43HUKMOj2aFbbhUIG1ocQkGMcf
GVWnBz9UhFHxFVyv4m4yZjwdjEQ5vZNigxeQZ3gD3pDjLCN4y2LgJudd28TfDb8tnnj4ohM579Cs
jrkFVrpDPH1TmTO4wTRlKzA9adGAcDDAdhHXgVmOXiuwI7ffzYbJDkQ3LuC8gxngZ8yLkH9TosWm
i+HhlKPANxjeziFcpV4VRy7bTxcI59Y2Eivq/1gmbpYBW0OvlH8DJwLtKdwBy+tW0unOipE4xhYz
qRxnLRpFwvBKXDbgqmoHDeZKbagzOGtl0o2UG2gDmeGfQDTOJlhZtiOTtKud373Ndgpdjit+0xnt
wUXvrKxXyWR9MdutC7Y3svLlcUh8ai47eKFPkJjAicsKClRgdQlTAyTMJhjVi49sAJWgcaslTpo0
DlbgiUBX2sJx9REmQge25RdN70esZHcYxWdpcCKZmXdxUKYS3oM9lRTCLW3XiKGQP5vn7G2UNi+n
mljkVKcuBB/asljYmF34q2NIc+jn+MsFheW4kiE3mV7IKa3puDjJpXHd39OslmiWwLHxHEcc/Nax
sBsYRoz6qxTQLhzAQzPbe9u2iR8cLSj9iIFSVJIgwZtXhdk5Sfpb5djOaTmh030tpUtSVFkMGzNz
jINhUTcl1HChW0ATdf/MaQV5oVYR+0rocuUbFOyb2Z7fGcTVVnpfhaThWghWD8mcv8bl8GXJcY4M
X31mTvoi1sG5hAWwDwx7hzWfjLyyLPbSxMVmyfdsiueDmBc2dbz0pYrVoTTG65ilX+y0nub0e71X
Bg7EIDbI5BL5Lx6ZcSRrAErGKA8N49rF6v8mhc9qSLU474GJyOa7T3S+NcKevVxACszQoyC2EwM+
YhVecVKJ/RJINnhTRlAhD7SVrpRpkmxG6TyPiH/QLQ47t2veTYKA+gXNJ13nW9bBeLTy7hHH7SkY
k+xphiXgu+F7G/f5pjbNh9KpYb6Mf7167zfwfgOLZffkuvlagWZk9RXv5kxJFGT49YH6ZnGAyr16
8joMaDjBtrKoliimcbHq+Mk1BtYUCQfVrPM1xG+dxaTlS9s5BRsN6wP/7CHBiwTOXd5gRoyPwl5O
0Ao+g6QFhCLY9NUY8NZ+wo+8NMaJ07QHuygf6d+rXV/EFF8z7fnEJGfPy8PC03eTneM4EQdUf8AY
/ZvbO9mwEqFD74cNg2QPEBtTd0ALJ8t13k+9nXxOaCzog9F8Ga3UvBjEnBLqtxjmzmrX0QoLKngz
n8SI6AgoJZMOt/w92srHg27+6rUnIbTATywQ1zJ2fk2NCixilR+dyb/YTHEiJbN3O/fyc1pVn8oE
O1ZMW/B/imnZnwGoDWuDhtw95bMos8HfSbTdYQ+3xIYy5qhRHUeTefgg9iJhA8a0yKFBlUcqvRfz
PBZgpOykPA0EDOwUG6PN0iFM7RGIsEiqNIV9dpcCTa0S9Ne1zEcyT9btHHNJcl71U8xaKSJy4LDg
rCeF43FyOUUbxz7g1CDKkTOZnLbMdhjczs9z680bZKSYF36PMou5Oh2gi217l3RSbRVzpKgxgRtj
IMBPobuLyiYHt4grDyOqxZ0QINECPXt3WXhndc5fE9ockZQur8wALHgwal6ZFgSgONVQLVafHaZn
1l2B/cDWT8FwrP+4QfZRmbJ6n9IE4yKItmLO53OVzPNOZSMAbU2/kaXuC+KX1Ty3QiKLdheCKRqx
0kVtuLr+jRcOkjnqrBFGbk8H06ljgwnsQWOJ3QU5zCVTwiXMi+Ad65ERtcm0qw02w37bRn6bfegU
OrOTSwbgZmMd+tT5KKwK+5JJycNdMaG9jkwGsR5ClnqBoO3qMTskITtJVpe66wC1Vaw6R34PKrvb
xiAKalnNKODzN0BOENZn5W+PQaRqCShtF2fe+gyrp0G+dkQnpYENNk75711mKzh6RBfQRS6MxFlh
46QxMXFnvvh2yQwPJpBuTeXlRHmj7zUCRrFDc58gf9w64a0stHlJC5vwzwzxYBO6h9aP+yMXzGkZ
DWxAnSL6YsWC99PB7NtjMwN2KYwSSHsh7uapPywcgYyN1T1zthO//QAlFH+rGmGvG8jBsTJ/D5bC
ZhtcRK6rE01jiskptraxk13Qcz1kQxhR6loHWHvgIsNGnNX8kQEiulmS4Bryq5sjgJ2uGGGx62Bj
TYzsyhnQsnabS9/Xyz51pyMshjAqCF1o2v6j5AEZu/Sbwkep34dY8pPSPsukaKKghd+hkwcnABDQ
+d4N4Zcp1MwOyXeW7yZUSBted9g6eJQWaKiRkes/cFLxjDDRgX6dVUDjtJttWWJ/sBHtD10H9VoM
QLWypt2IsJhPpcmeKQElCOoVX10IO81pzm7WecckHBlrmF91AW1JN0znMDnVO3tEmibKZjOq8FUt
vBC4Fb4qxXzCQnGXY9LxjNrezy2wOlWujoz2oRTTfbbMyU0YEwybYlPIy6Tk/fVhn2jrD5jGdB+O
JnCYguJZyW8ztu5zwzQOomZfnWYUfk4f0+KsWXOt+TaFlAPOzKVqODu1mA5yPkq+jtVtMCG0WFrn
bpYGCjsuYJXmXpQNWFadZuaAJYDBaBfrqDkBD2XJqdJ51rtTpSdOdSxactm7OaV/QytMZlPzjHz4
glHA2gZUg+BvKW0wUbMe2aSBmImgg+0LvIYHsv0nafJPQmMKilpKigAuQYnvGs9Q7WziJY/3/lju
Ia2R+1uar402CYsO5SUZ8DqGI8kB06hAGONpPnjNNAAWfFkaa3qsnpnQvc7TcrX2fdJT98fuQ5+S
uefRTTuzzQkKQwe5xmdATCxPSnWTzQz2/ME8BB1Tf7JJsUNZ8D/sly7E9mk7GSWmzaMXcWYByoyr
qEaw6xKuV8IXxJMs8ZX3uXFy09/oh96o6ck22WGMvDirGMyRTvFgkb+MENOP3+yxgl0KHZQhdbNR
To9OqpTvswf22PU8TOTG9JBASIUZyJESqzRiClVjENjiojMJZ2CfFXdjHY1THVX59Alxai9DAa9e
IunPnJY94sCXVZxve9Sy2550zGig0wAxHW44Io8UpZSvpnosivgGFtB70dyZff9uMIeLBpCvtAc4
3QrXZsBCMyrWsqbmeXtQFqSYwpfnpA9H4pjJnCp9OAp5F7CmINEi1ArZklczlec6wEkod+zz2qOt
voLFhoeuAHlf23pGCGk16a700dOxtF2XZOJsY6t1iZU7eH5M0wI8Yav87CSEemaggjkrU8EJhgym
Xpluc7ZB0WRhRg3NX6bAEdKP012zAummcnJ59QraC8/hAhmDXSo5RqQgpLdJn20O2fW4YWLqPlZc
SsdWc0EyFv3l1bmzFzGwnMyFspA6mhmSN2+9mlBS93Gy3XG7DClWf0ftE5t0EXO+y6p8b7ga46o3
XiYrNu/cmrqO5mQLUZEJDixCcn58sNxg1TZ140PMkv1MMjGQnKqHiWfk41WUzOnH7s3CDE51w6wr
vQkRFoMb0KQPz9CRrelVV5hUGzZGS2+kG5EmgF36tx7HqauCL2mH72WCnMTPwlOMMnybFmHHOlcf
3U4221CSMWtBu6pG8TUs4U0O05jJ6Uy3aRRgOn4xXRNXobAYeXBvK6IDKQXgXvI0vbp9e3XDO6OL
m3MPktdtn3Oq1iPZLB4noDdtqpg50IALqLVdddLtIkmTOMvAjPwkQMdk2wbze703ssnfiEqZe8tI
gNwPfxxivDbyM6/J9eMRpCO3sV7t1RCHpZbLq9xkcduzUiQ/3DImjsMKMJ1NBFsRFn0ERA74SRRn
7LFabj0qjIX0GVkivAoXVF7p55TEyHNt3W3aZiBUk63mgrhPtgDJpQPBvzfdv2DExcYdJ4IVpsqP
1m+h7T2G5ncjlvGU2GQzWfhqaBiLFbQ3XVyRfK1OPi+u7Uvq/CbMhRtg/ffsORl4z0hZcWKx9dJl
u6QVqbcq4yEZlquSSNyXwYAiAUEJu5fxPU669Eb3brPrp5QNkcklgICD6V62xabmkbHEX1RgkNP2
fZZzuCMooi/sPegBe9uuqHwIqCMblG3YQq1Ozaw7jzrHkc8+C9wslUq/3OW580c2k7U3B4bNbZoe
ocSWMFfL7ymjfgkarMVhrLf9XL6gZ8i2CJC+DNf/kNp6daF/ctc1cNypYCszM6KgmhhI64OVmqTz
8fM5ipJjuo6eU7LBUHSFZWQOFL2yoBqFCbrzE1kehJ6RlGib27V6nDMiPsPKiOgQeeq36qL6lr8t
p9+WS6WJyw8eLHJf6r53vyD3IWOase158c0CfGU6sZ7nCYiJcGh0vzeFaeyljWdcNfVJWr+Gceyg
Gkmy5ESFgbblQF6Mj1rhoAxb/M0/H7rYRWpuZv0O/RhvWQHWVGJ9IbyVS48cgFFjUdSFBVrBZ4fQ
MNZ2vfEbBTWWK4t0J+5RLiYfTUvTHd1e66NA07JWVMAdvQs1GQ8rRhv+UAnWH17ksSZsQ9A3wYI7
z2aELOyTMjnMa0VJqrFO2rgP9wz1cp1Qx1orWk2DhRktKKgW8DBkJewfGLDb4mmYG7Zyx1IGrygI
Dd8zmSkTSMRGv0Q2SYHTn3GC8k9kEP5j69oJEQEUC6IqE+goYs/ktjBnAAwxp0Fp7aD29ZFa5ZKd
wfFbC9dCVYyrXbc7p+uSCM8/cGvuO0A9F7NsQK6Du0zZ95BFgMBWIPAyDcax8DItMCNOCNBa7ipa
zG3D3WZq82C6S340Cv/RtJvlBunhQTTWWrJxgDpmyy2d/gFm1O36tH0ZqseFOfGeKRzkcDLdiHt5
leQuiThPI7SWLy6mybGcw0d0DTQ8OlvJUA3pLnXMhINwzK42e0obaooA+9ODJ+aD3nWFoCsW6biv
SuDyLaAEVs8+Es+Phqz7IuYFajtDcH0KyqeSGgzXkr8tUD2jOcXkUz1n/bFlK/64FPFraLJRjVPU
gANgyDxmmueN2dYSQ72DIO5v1g4wcqziai3mC7vQ8WB3PaqtxDlMxWhHWc+ieSTDkz0iBSABurKq
KSo8pF3esptYcW3LITnoepqj1hi8gxcGnyyk89k+ZhZpdakR3ocFnxjLDB4oyS/oO9ntZACfl4HK
uDtOFVWsTbQtfuynDizcrnTse6Nr3rrE4zk6QUCq6+yjjNMXVHeY05fi2MTxb5XdAvLrN1MKOJYe
o4I5fpAjl11RwJO34cThLHupwuBvqMNtOAXBpixAO/W1FVWcHY6wL3NZ9hfgjscggevJaCXcNKH/
YfQ9aczJk5Hq/mKnzF0HaT8kI8Ngx5qvRjA7e6NDOhWPA/blUhGyROAGraq/09WuSFr/0PBc3Lmp
/SUC833QCqU00K9tXk2XFNTPwcZYNnaEL/mQVyeXA6ZpHzq1PC52v1GtUkdbePQkc896LHUfifHG
FRRT4GtB1MNUY0ydYPtQNYJRcIOCs5NpcQiHrply/8ZE4rkUQCK6AaIrdXGis13rXVTr2jvEzzBc
OE2PM0YKIlmtQ2oSTuf6Sj19+4vZPbFYeQmbLr4kJfkuvoGf0+/ZIsrbAWHXTWu5L6pDN6kov6My
uIRELjEql+1Z0Ti6ZSgjZLg3Wefmp4G90epUgRzh2EQX6iE+0ApFiBVIrtA+UyfTKg6Cg1glLIvr
JfNZbgawy2x7X+dMzoUSf5cBhHIAevDSUOhneTvBhUjuZ1lNINz4yg8hD+SGvS8cT+2gCeSHyX/Q
CawuJsD5WXLg8nQw9jkmjb2bvufozI0QtFuI9idORHFUQ/BQr5GJuNK5FoZ232f6zSwaGiLwXFYr
0RnFCyGgbnqkOqTvwmszAOSv+F0OKVQ+wrpHcXIC9hdj/hhLZSCP6Djv+9676MY7TgEHfNb7JftF
CylS3p2W2EBYzqhu8ZEiNYjY6oIh/VwEt2wj9ubMfS8CxK6+XeQXnOr7LA8F6jSliWvACkFr/6kS
invEEQTm1KcqGI5OGxNYOleRrnHrIklhXpk186ENmYUPQIyZSeso1UN4XzdESzd2x6PcPYIuA9FT
AC5IllncoA99Mkx7l5H3+0DZAJrLGPZj574RCUA40BK8FDaqWsNb6CQY8U7DMJ6Twfo1luVL4XE4
gosiLjxYYYpTsjMVv07tMh5y5PidtkMCEELfTe7skgRhEdjQtLCTXNSYAfu7PZwjBPgkb53+h6Pz
2K4U2YLoF7EWNoHp9VZXXipNWLJ4yMQk5ut704M36NdV1SqJm5yME7FD8siv3M6jLzJqz/T7HpRv
TAzX1j02KuRSihIPkAd/Tcd+DEN+QvnARohCvtQAJUJ9DkP0rfCHb4ENHyuncyaujheWH03jp85+
JjoFWcEYtsIJ9tOc35N0fux8Wk8KcwQ72HNz8FUyMERySW4rAOkV7LI2abiyshWKINiINplfioa+
Ok3tiOEn86Yx4RWoBNoQSQTWoKHASjnd97KLzuMc3WDi7Cy/FagClX1OKMKZ+2GNN2HYc09Id8DI
18qmP9nRU7l18Lni3XhjgtL3oY9tQHK45hZG+DSU83MXQXTkZHkdNGRTlyZh3Grmpo4Hbysj62BC
BW5Co7uPs++84Eom9CGTyTHJdfaCCf0qPXR8ldXbgHTmHoRMfWz7GZ+a4NipGx5UZfrB09yJXU4J
+SrT1Qmp2r5nOgnYUOpHFzGXvOM8UChnX+YwYLqtInnW5bUenfiSueVempF/TKMEC7/5lWPd2mSM
77wZnVcepYTgb/w6UNcuU3ALVSLz4wD9aAug7zr8xgU7vjhPwoMvGVJzqBysHXpzpR5yCSwsbcyb
CvhwehSXnIvwoTXVE8lgbksN50ibg4srodGxMz1XwGOnprXvsMYcIeJd0878Y4S4TpKVGYwad2Nz
s4XpF1skPZrupOlJwXEWHEObHVroW+s+yK3DmHhIOVYinoMgeqHwob6bu/E9R2He8dCzoe/MjWHW
h6keqJ20FGghf9U3Bj2FZGvrmEqYoT0Tv3uoPDQTPzfnY5VgjG0z/x9AeE5842GckhNUEPjxtRXt
44zPttvOGE8SPjmg/7BsqnVZV3+MBbREeuEzlAlWQCJ8DWzaalo67BxDvUd2hSjYObTS4IuAG3lc
OpA2IxZYlN9xLajFLoyKDVPFqN3lgbEzsMQ3sc3gUD9OwF+xMkhgzpGx4ZKenon5rGkxha+KiM2U
OJUeIxq9AGhzND7KHswJnL2rgVEOjrb+CgQ43cRADnWkeuNx/mj1PzYC7ufc3zuNW+Kc8eyztD/9
nCYqQkzsnnwPKBVAEUaFb184CoBQ8qPxOeBF4YJQxeZTYMEvwdh3CH2Rr0zekHoMd2HvvcPgW3VN
qY5jXv/I3H0Cd5CcDS/YdX7x4EL/uG/7K222CmK38VA2CIbfAz05l2IUm2Aly7FZJzQ9rVOnIHyT
JvfNKHygmnF98l1g0uGqTHGtCdfjj0ofRxan7HFYUo+whpfJiD2C9Pjutp8CPu29MXAvm3Ob31pw
Z/J2vU+Lqi+trUiKr0nl+ywt+eYZyt2NkDbKhht9Gzn5Lm70jdAhjx3D88x+O57aN8wE96Jsk5Xn
YTNRXB9P9Nxx358DrOCadFw6GEcClW/1dNfLOrovXZDIQvqfkV1gsE4/6kg8ENrhABrJDnHjntYO
BSRrv5qfWaWCngvL/WRAGcHZgmf0KxVevi+qnseYLcMu9MCrYY54VvnnEo5aXPRAOZatU9wV30S/
qX1cJqKyp5qbcJAAz8oVgUdukM4FtO6l1Z1zhE5A0YSWSB9tsiO0dpcJKlsAjlPTMNGnUMUA1Lru
Ht/SJpD1jq8SBEUwpAdm9t1kjb8xdo8NpXjmecU3CL0oEy4WzvyQRR004zwkn0c+mTD12adGfiuk
RFdx/0nRKXoi6hxlttwzGsRrxzWszWT7+z7V9c6VwIOcHDbaSGmTUdDz26IN47f8qlPWImEnpwMp
spYVTfLoOuV8tFIS02nMu3DiBbfWTnqDs7BxU9bf2ngyczN7bo1PA+vxKq/I2wz0E0Padjb2XHAX
qoGjmD1kpqHmP1ACAVsFRX+Xz/QiKda568o0k6Nn97yGRnXiVCSJsEkzPcJJKJ+a9GkOWLjYJeuL
uWPLGIbnKgbuLwffXlum8YiUlUDl71+cnOmetNTVbQvjJn4QTZNdpXm558OBhQm7nupouKzvqMzd
qDbkk+CE9buRPTr0dq7VXRNcs5Smx/HoBPIpRKTYuzZPIYZCzxkJzqVYVxgOfon5r6PFRuGXXNyK
lJdpaZ2SVrzP2l1AwtT/Ta7mps6UTBwszoOrZ7CpM4GKbbxsCQlXA4qY/2mYU32C7XfuG/8pzKca
JnL3GRXWCefZvA0MqrV09mwHNH8lBFhWBvSpnDHpuZlSkNolBZ1kWNqh5MeLTQbwrHGCWUMuUXh/
tdO3Z0sVL2WQeHsgER82Bo2NYc0Ev8t5F2kIRPC2fZvlHN0c2GrNQCPlsOtOhuqd2Q7+oqSOPpPG
ZVl82w7+E1S8m/RZUPhiPnkt0rczsdRzs1cWY1yBZj1c0NjvekO8otAUOxbozO3WC80xEkepKMpT
kDRA+LjV73szvovjgzd15PQsc1Ow3qG4b3HsFrDSSneCQF3wF8IoNnMn4oLBX8HZJZMd4OVJ+qMI
LW4k4dxsPb97Za2Y7nJQmNbUbOhoM5Li/7bNbs8p8kSveCDiQ+eOL9ypNlMRDQQHXU4sz/rrcv/C
Fu3OaaYXzy7MvVWzNCEiyBNfLFzrqN9GfArXIb5sl9CFC7tz1XTc/z3XMQ8twrFWMWqHKy2uguYT
GIdPoae7ovYvExHhlWBhJ2lK71Pv2clAKvfxp4Wd6OTDvF8Zkm6lubjBUtx3GZOLqdGIMQg9i6zA
xqnQTcxa7ckhumQxMrkNt65FmWNNoaLdXxzXeYPldw3/rwi4SCXv515PoKvdgztn22hOwNlM2b0s
+nhb2HTB9X2xLVwGosK/eDkBqhFxsjdgNWOws1aWnXy0+JsVrBEs9dzx2QRd01nf96Nb7YFe4NNt
bHbHVEOJcWwBIyEVaroWVumIXhzWj5AeWJ5WDzj1H7rM+sheM5Nfbcbzg5/6L7kYp/0o1QGgQXky
Z5gmIb7qjU9znbSNvZbhPifXRUSWNC6VHJ/zUvbBpS5HzKMZ0w6ebH9+mELao4AlALPXV0ogtiFB
c4GhNTGCezvz56VUkdUJxTtw45HLDbPYVM3rkltWsGFWaA58ApT7nLuFA7MV9G2ST2+9NV46cj29
A64/9m2sFrzAdYreVlNlHsxUEQaEgyaDj+eYHWvAlWxiui20IxrdyvbQJtkfBhF3w5htrDGr0rdq
0mpp3BKH/syKiCdmOIanLH4VKkZRbntMifq7nR6cAPc/6+yePXBuCuSTSsCEpJgLfToG1Q9Giyof
AfiOsZUM7Etiw2htXh17vIW2dQMvb69aC2anVERlw8XMo3E1ITu9fAvoSpQoKf5iEz1yCkKUy0Fv
Jz+0ExIYJhqMPsezILmJmm34L3GDeD9bOOBq+vOS/mFwIzwpPWyb6UTfxKbD8BUF8x7u1XtWIM+m
ff7ulc2fGd/7ASWRTkcBH91VVu5tCmqJqOQSD22rX/LRevNSzLVDU3B9S88Ks4SRRu+BH/9WnvJ2
fPROZDzpE8GQ2IQvUOWKQ4Lq4pjesqgHrMq4SeT8ZtrDd5WSHUbGLJXxVo+8Ds0I+Ruj44b4Bq53
CyxOPJOi5VvjBFmyVUBs09Q/a17K+HWt5a4NRDl3mrdp/k6oIszcZWAIZMemFMcHr+HARND3u8Y5
fc7cYrmJRRfV+D+NH/gb1xzPgyfSXZNk31Vg/iJcfWRhcWRbnGyrAXeDHK+wR2v3r45xnrN+Z50a
PfLupWu5kMDG6f2hdHjv1t61JG/aefaJA3mVC4DM3M9ZEBP8gsiKvQYgN5v/bMq2Fds2d7k8Q8Rb
lx3SvtvE+3b4l6cw2dUMmR/D/TqeOtr/6C9ffgSOsl9iW7/0VGy5ZfyND2mns+ZGAx4gW9JPIkQz
kM5f1MXogLFzDMboaXlKMyXu9fQHsQCbWBdeZ2bhSdsrNXIPVLp7G2lEVOB6DeQl3nocksXIZ8XL
EebpUyPh+yBidDYoObS0herVz5J7sgPYaIgdV1h9Xtymt1c+6rNPXTuyLKn3ihELm8y0DkmtsERK
n1WAuZJtRc8BEqxa20ZNEKgHc2HT3kx9tkAbXg0wwDcGDhpEcMx4VvKSWtRxMro/6nQQ2xGEMSV9
v4gpr7MQP23Fr7WR0wjpriPsmexRwCVMl97PfjHWflQ2Us44kiLr85+ZN9vaTMJbnfrJVihyqSkN
DiSxVrFOkht/+C0YxN42qAqCMs5LweJvEKebtNgaS4BTI5qoCsSu2/6qLDnNNEpgznhIfe4AQxh/
RJF4cR/c0IwezebLJ2e6n1MINq4bHrNibDciLctLmRDmVxrQrivspfiN5A+Iop22or+ZJfJOGqLb
DC5QSIYU+aYxbG7aDGtCBFOAHS5mwtYVx3birNTGtaHHjc5Di2W2fQeHgOrw1HvrOxbqobG8EvFt
9MSveOjqc84W4lDcC4/geSQHllzVP1Zrq0FaHssChi9nRERPHQ7jUqCKRzXTbK/3/lQfCmey6EaD
M50f9RBtK0kfhQDPOVDbTVFtGG8G/NGjmf8oxYXYVrXB8evtfPsRIwH04KS/o+vlyr9Q7O9a+rN0
bLAGNm9RiGqUlRODtKawPV8KylqAAhSR2eU7SBmksfbLChp645jEdwAlNqqnr9njekUJcrUfA+w6
bAeBvWebsuP9XE4F5HX2oZsiFL8yMp8so/isOazZj1lPAzGplSNqOMl1/amk+x5WB9nA/Ur7odxk
3vgB+gMKToc3ZIrw3EBMuk5L+6+VR4y5c9mcvdmHJ8EeKTXffX84tOFE+x+mGG6eByuWdLJl+jOr
iBc7UfIbzdlTnTkuW1fnSMFEhx6usXFhxV5RkGoPUX1veN++VXwHnXPVjrExS+YkK8f4Cx92jy/U
Pw2P3Levg8y9Aw9ksimNKN9HcbmvI24BND1O3LeQuyjgxDXRn0rbpKkloU8G7/uLNUB3aB1xdHS/
aNGnCVGmctSl75V7F+LvpYOh2fq2tZPszOa4OlskqDimo5MKAYVuwlpSa2uXt8bhi6c4ldqkpv3k
ASRPUeygl317Hn2wY8rltbPzYy3R2pU8DDkybCj0j6p5G9H7arGhI/inT/5kXRHH2b9OKUvQpiY+
FM5gf0kDx3PxDDJ5h73opdTcO3KtyUtTn7AtacJJCD2z1PHjo2Onb5N5TJftepOYHnRxfDIyjVnf
GIW5yhS316DF0Wpgj4S2Fq8sa7y6HP+40cbPNIkvFgpJDvveaDH50H3RwY1MIxr/KKy1x/qsklPp
0tUne1Iuk7MUQPcV7WamOE8tKFvLnqDMV4R6vV5Anh/NNdmoOy/AmItqIE/5QM1W/WYKwzxhsb2D
QrO0BMon0Wb1cTBxqaJFETaaXhOfxSkG1GHbp24DiBhubdzEoLwWEmODrxqP6jmMvfCQevQp1Wm0
IbAbbeo+/ZeauJid2ACWOHkPU8daJqrlCVIt1Q6LqM6fu+o89wDgKGZpgIEvzY2zlxc4rdRrrz5F
5d0WBOSubyUdjUF7csE04A9LL+7cwVZybGc7+eUNhclgRjHxqiF3bCS+8EMPQIBLGOuBud0mgzuu
6cIT7Ey/cQjsg4DmNi7GuA1LkkyV0DsXaPGQk9Ekf5HQ7j1nnLzGC5E4TrQ4GdYW6citH34VHRQJ
TJRnR5HJ9KIYCbuy9mVM/UkZ3XF7zHaRX44csjXVhEtApY72gLhAJHPaW7TG2qAwV6C14C5vJp5L
gndqLRwrWZdp91lY+tesqoR+95rr5TQ9Z02+xaHxGSBq8RPiNe+qB4uGsrkxr03H/BnW+Z6Ue8ec
7vBFEc0xZ0StxUs7ShYaWkCasJzh6pCd4ChulzlDZBsZU//u5jZAVvEvR0BAlDKxumdnl3gMBr/w
JmuUPTWpB4NOl72TP/mj5vaDlLrFH3FvSw1RRKiPZu4eB2h+7O9GnIdgSPVk8vd1riLggu/0mcRA
gj5gdVeHagqORnhBjXnQZVq/9A29Dame5ytv0rchoCVYC/CvY1icvYGwxsQHe06SfZ0H0FlsphRe
L1icXHc/D3VPjzR/eJLnt6LGYBcVHD+YBOmkqveB506nyXIoF5Mvk1GCTu7CS+rjkhyDXUOVIPz8
5J/R4GiFrkqrmOLFbwVM3Xy0grJ85Vh98tvGWU38KGkEyKHe7xOuJGzfGBf5bTmYuznMEDbT7Rjh
CPVH585p423np9gWfKeDX1viG2QAisoAH37EI4LI2tBjdc7Cf4C+uL+G/3fN8l+A0P1qBuzVwD7m
Gzdm19PSagjIzE/YaSLe7domWpIYfHqA8J1G+mzXXgJnZ56UfwpiMmV1cBkXWqT22F0OiXgMqg7m
YaGYiqP62RtAwidhvEON5lsROnQbW8MxFN/ki4izQ2fa+Gn4iii+5EUHHGkN6RHlJodRBwgORftg
pwQ9gnD+shaLslJNyPPUAsZO4Xux9YfI4iaXOrbuFf0tVcHUlVqcbg+ovbQ1+xbTHTqSxQsqQlvg
RBbmPp344GXpiwUYSg3nYMK1bXcNEVRGycoVp6j/ao1wuExWQHOC+GP0YXFP3euuleIYSL4xkyQo
1Nv5a5PYlyIwkHyXhJzZnKbkGYpbfId/ms8NOd4xIZSAuR3Pk6osoBT8Y9fOpLyomtrESttXXQeQ
0VJCRSRfuDlmK7PJ7SMIp11ckSUF63DHERseZeCnKCkFORlmppXIEXJ1WlNxxE4CY6//TPMXDSxB
xWYyv9piZg9gxNsqtDOIBi3wDo4w6uL/WhmM2ygTL4GBsQKwNEY2QEBk8KDhAFMy9qKdnyJgfqFr
MUkWdymGtw1TQImRgwuwV5vfARanbjQ+tYmrMhio4yPqyHBrfcKOUitR21dREYqW1RKmYD+eUONA
p7g8sldoqT+iuWXZIRWvophL7tV8MOSEDjQiZ2CE4300X2IlKEWg4gjd5KyrFpttPeOkj9WXUULJ
CYbxG0DnD5o0pijHXQddZK5niJGnCf5HOJv3khh8atbvlkUFrD/vlOv/5AaGVaxbNdi+ATUcB4Bd
l8CSu1Nf9pyVETVhuGJmnf4UY2Qx0kVfATV+sya17fadXiFAXzmbyhsL4E0nXcBNeXWHr4H7BOvI
OCBZN/NNaxvmGwMz8S6KaNuebUFOtKIVfYSDZVrxk5jAOztLHqcJWoM4KZJO5EdYdeBmrhTIJSs3
KZCHcU3+nxt5XfEed+/QVuftrDDQp1tnEOLgt901inJvm5rMxLnqHoVBmwmoG7q43XvAQ3StJb9B
kL3JcOeNAM55O/pgoPKfxqyfsoSmGyI8v9nQjisjMu+El5HX9048nvuwtu+pUvzskDim6iNnEzWO
1IXX3Z3W+nmc3D15gguzw30VD+853tC+N9ECaTrR9nGyl4lV+ddY42RX6dMSxqkLLstGQUKu1gKD
p1wHVf8uHAI7pVH+G0fA1K4ffNsGXY9ERqcUIDTuG0MVdJfROWDO+FlIzVmNcUnsblwPgfVk6S81
8BFLkz3b2Pe8NR5yHII2KrRbv+ikPGKKZI70j9VUOydW0ZshjetN2nj+qigpobUwAXGRBp/PDcuu
8ZSD1yzKfBMjxHI5HoGRlAahwPDmBubJM8MfazTx689vxrL6mBp3Pnqdf4ccvqexbTF3MgP4BWIE
lqd9Z8AcRwBHdqEc9UB0j7GgL9VBO/MvGPGxZyvBSo67G+svmxbW0o/VfoplwQ2akKKVMbd59AMs
l4WhBfNdWUVzCCicdMJqEaqszZi7X6HTPvhTC5eU/SAfLCUfY/hXLryTGuWOR5xJyanxF2LqQtGi
bEZ1u3lM+gMT2bTp2nXQ9IuL6OjndXGMInSbeWz1xnQ7Onhn8jizfQr8YCsWAnHgwnLJ9MWIvKvT
2yMg0Ccn7xdGfvikeuatMMifqAu42JrxN7f40WurgtbZ2P/GGuNxHHW7eIxbxPpYYTeh5CSW00Nh
olotnHcdwEhxy3xfhpSchq638jKczrKe7/xCnvzKeIlcde0CGmCIJvXIjquqr2kdcOl06BQSSyP4
UTl2+JDT0O5pEW+t2Fjuvb99rC+x2Qzn3qQRkA69fv0dIlVtIHPGW93sPFdcRAyKVUoMtubITsia
kvfKs0kYzDa5pknRITT/9rB4WX511Yb/Yexoi+eSTTqvurLf2V7KbJBYO99JFU+cTdcbxQlNSFxx
kbPHcCDi6Y6sevSh89QvksJng5x/9f10y+LwGyvRX67AS5Z1uPfa36ruX1sx5dupbR5h9RAMlnIf
QSqq1BXa1D1nE1cdj7t4Pxx61ZzTjqFZxnpB6D9Tyq6D6YvpdDgXM2idiS0N6Qb2IGxJfUG5Ip7z
S6LJBBSe99vOApcJDbc4/gRrNcw2AuwU8635nIx+AgYunneNjT4UGLjNWZYi0LbfjJPmZlgW0H4D
UCIv/iFsAkvk/0iGBEWWCSb2FnRf316iiKYZ/RElnJOktOU1KJYCDp9UoVlT0VDC2rEFX15nvfcJ
QyqR4FUY0GFcmSd6F6iw4ZAXhGKOGEbuYK4BfYyLY6eYBcKhSu6MVF2MWRm7gII6LMzDxsZ8QA6G
Cmbpvgm6WPgnpL4X0n96L6odQg0bPrgArM6/Uk2a0Q3SdGV5GKgpoPKqvL0UvV3vhsI9dZXYYUfe
QjAy2SWtHKMxd3HJzqOwNU28nPPV3NOKFLennuXgNZescplM12YK0NTsgK14E9lgEjB1HV975gPu
Nm/tqIdN3tINnRITBwGYsn6cs6OaaJ5K0Klr7vXr2KBbq904mhYcTAIfHqacoWTPR4Rjk/Ml6haj
OHER1oTzUtIjeUKq6J14EhogH5b90Nn7oklIYJX5hFjBSy+lADHR1qFE5N5BFyNKiCPegOOghvZR
NhNF6gY0lrzdJxMsHPI9oTVgaRvFUl77FnJfAwtcYf7u3OearfycY8UUBpktemXJL+DNWWyOfgv9
JpuRfJJJvnHB3okufdEhWW30FMpxRs5VZR9tdrfkn/jtWcox15e0ONU2JjLcAbShExArqIYy+RTo
eSTY5vl6n9pPyVjJg5tZL0VgowQJcFBjJa7UgNWw4GidD8OCDnXclJ12+FjzAUh78IZWiwO6yY7U
cDC+mKzN0SoxjvIdwpZFji7HADHrZu3m2ULN0p+RNx2CrnvLFPF1xGGmNcqq6z4ke+YSncvsfdSU
TBo+ak2Y4xqgKDTFw1Q+Z5WDGmV1DMr2gbqTdq8JvYMpfneKQV9b77scGJfJZWcYcP3CfhhZaeKa
9Z8q5agD34xtkbq7ouazgFlz3DVWDAeMnz83sUfTwlNUztWe/q7PrJh8bh//rJiH1puHD4wX1ymh
5VnO7b3v2i9uzJaAaNBPT5kUdkQDjwuKQRcCHasCyEFasg3Nim01BZsAM8WOfcVL604ffoywIe3u
kVIPNsR24q2C2MSkVxb7iObRdaJRNaqBxo0ozd4yvp5V7wKwAB/xqFEyMajyTUj8u0go8wxOID3P
nX9RNh14FSyqeXDZjS0L3WrG4Myo1yb3PT12ZWhcPVstVn9UxBq3ApX3tPTgyIpq6yLGptlKx/3t
uJ3jGYXunvhLjxs88U2YINlEariJqA/XUVeyLvcOmEnIFs8UKY1WFnATwJkohcedDIdlK+dDnn7W
NFFwJnKMBfxiE1cFtqT4CYoWS1yXBajp+79ZHvsHhjU6pDhzREDBcxcGJ65NKytWhwHH0Z4fL/Tw
keUb9qbFKESPejZT1sTqFkG6ecyocuOeyl03zTGn+AEdEu54J4jO42EixFRG407FxRPnJVXRFKdw
L0PmMGlmx4B0EgMm3abkVhDlVbZJLEjXylwq5zAjscFx+M9L2LNexPIgmfubqmLJ+r6ft6ZNUU2U
EbQKaGyKCHWUTejSkuG4uDKLmhymzd822AIoeld59DJmgY9fOcE6Rj/tYFEgJRqa1rTVUidu3PpR
cGcqC3UAXr2ykI02Erb7Sh7SBXprC0xnlgXvRSLbVD7Xnk4nrPkrgm+NACmSxhsTEqcUdKF0vjyx
pdnnsRB7TL7s7rzw2lIKkhriqQuVjRzPu9fTuGkjh61vkOSPobAfkbwJ9GTgA2gp4uDBF4nZtM6i
+4QBkEy6ah8iyZEra1uvkrhQlzGYnowl/NWP2mau7hGtDXM/9XBjDZwzBLKOhsCq1pTWLhBttLFi
fjWXP7mQQapVw92bGsNg05rzvg9dtkBO+CAzA4IM7ZCek7H0V0hy0W0y0/qZizQtcPQv5iM8NTxB
7hTVJ1RBFDug5BsxlZveqD6EOXigPycgRs3Jo4WYy4MsdmpMQVXP/Z2pvX8stR4JeGfrOlQJ2S6+
J3bxkQUU0jUEYNI8/tET4WdemLvC4uiiqeyop7xYZy027RrE3jqiOSme//IKddZD+V8pg/5KRoik
ir5MBSyqz0C4mOLRAf2/llpfkwgfcQK7cZfyOvfxuNatzX2tFHhVckxZ6jlquJr5ND9uM5OVhqCb
GO9HZHdHNq43C2AzxtKaFTBhL3Yh2a0aKEDLkwnSxRRxLWN103lWxNyWfeEQjS94kxIFqb1oBQs5
4voQl/Z9lhIUFx8Wgd6tdLN5kawPjJrhqhVNBZ3LeI3jyVyNbG2PaKAbukrxy2MzWA0+SGhz+AUa
mmwDvC5D6tyNIr06GQlIgKMrl6sJY2kWEGmwQ3yizlbGHrfeMQvXjTdRqgtimJPyB8D4q0uzPfxd
Mn5WM18qCSQ58VycBr77bmAZ2fpJ/hf4WISAu6mtUifUgRYqqQUTwomPsZB0r9U8QA4yZUyVXORK
VDNzug5pdO9Ajmty8t0s/Ol/8MpL7dHgSbXBKcyBDJrL3kJTYcDx62do4ZwVbaHlZ1e4G5N4Ewnx
rczLp9gmX1IsteR++mt37W6C0o6qfWqrDOdGQ9NFXuX/SpcFROfccUoOW+zEz3M3fNuptRMBNmbX
AVYwe9GdrLVzaEuemyTo3hsTfJqkJ2IhEuQc1hhlFCSQgIAyi0Wyh9IzYJLh2DCmaD0JMtfjAObX
QmcImhbwZX+zNHJoU0Hs8/Luy1EwkFz51JH/WFGrhr2YaxxQBkxTxn2IA3fdNDCRs6I6uUAqSk50
RvYamzLvWyf+47zH7d70FMYDUeqd8pnwzLq0jfHk6xr2XrLgq3KLpmCMnsuXpBUIUh3QwdbRMQQa
FIIvWc0qxkEuM/9RBkQfqv7BHZA0whwpxRoKm4R9zmU7YwdkQefTLGEb40DV9ZvECt7nCoohOTxw
VGHCh6NsSnZ+JDnDSdwVJb4BJcDf3npBUD0ssugNkQqsKvi+CUpFgZkr18RScLCtsgZFAtngxaUd
w4k1GN6eEKrhQfFECbfCBj4Iv0nAmtwqw/jGj3tHheH3oLiE4lm1Nzmu4FWBuQHj27kK/T+8WbyO
XLpxA/e1JfiySSrvq84jrNOeuYsawiYtB5mtzWuZR0/5qL48XxJVa1csEF8a7w5EMr5xyceH8PRN
57BHOysNd708uTV5VBZS62SCJ5GW6s6fcE+YOrrpysBTU2RnKwPvVwT36SxxvQQJheF2gQ467Wll
Z52xJ6Ly56S8hByxGDoOKgmyja7j53iqJyyib0jodTSc+npGPQh4PdbOvE5pml5DEnihpbzbDyHo
/Eajjrmoxhsvyj9GckGUkqFbacKOvr8gU5OUrDOIiLWLZ+LO7Qj79ObaY099I6OUI6QxHJAe7Sv1
M3ayZSBntSGuY837eIjSj27sWG/qo8FVs2/df4H+61ANWf5Ro8hh7aeTXLtL1CtxYP9oad1yy/iC
y71KqEIm+9l+DCQn5wV60c0Qtz3vEPd0LxNL0gMdb/YE9zCRJC8nXIRdTR0Hlz4slel8nrlednO7
9lGPRkOfbKf5JVfw7OFd6Kf8W/r28ps5nagHzUFdhNe8tycEYWetVfTROgR0uYj89TH9OUbg3CuP
nEZtYTry24WRoqCqSrAQc/nkl6I7ejDGVvF75PErgrDCnR3Uz1FKBK9sih3LzRsFydIBmyEkRBzf
zl7BR3AXvLVg3DZu5G4SfBrogLBeKHllnXOg/Y1m2KmkDJVZouvdX6RBzdaFwMbPlKv7nsGaVYV1
K3NJkGvITwXkydKhDdEkUds2CjORuqtKBj0wSDupO6D++G5UGpqII9OlrZMvA22tJCKLE/hMg5h0
SwB1GI20JPjAZpJG0uhfSTP1Cjv3JZbJLeILjTB0GM2I2Zs2l4z3f0KsdIOPcg1SjnJfijpwUmc0
6kKA8DDH5kBeCpdDpS9yDunRusFreAN1zqIp7r4q3gLdLDc6Ma/t0PzOXOAzMZCetVTID0X8hlP2
E2YkoojLw08KkZG96Iu2trspNHdYL08arGtY6vc5G1MoxLznrJ0tgpJEAUFlWlidldNOOByrBkLK
eN+Y8lrTurtJmga9t3zEGwAcRjGqJtE+5zncjtlwT5znXiWckE1jGRQweCTo6U0gQuqbmJnRs9jm
8FwieHt7L+o4NjuXCwArQLE33CWEptN3pqFbVaBa8lp7jnoqU+VobqU5RVvyFLQXBSedmkd3frWm
/liEQcJFhZnEtFFgaQa00FWSAoaQwKEIYv+eEebBS0cUXZ9LyTQcWwB7o2qA6vtn27JvKQGAdFrQ
+07zXE7dVRrVF+rxg92dy7B4iVRzioqQPTxSDyQ3vMRvQ0/EwHAOnRp3nWJ10dm7uaH5gS8Dg+a1
KcWf8Bmr2cFv03T4nKW+hj12F+oNC2d+/o+xM1uOHUmP9KuU1fWgBSAisMjUfZH7ymRyJ29gXLHv
O55+PrBaM2rN2Ni0qWVVTR4yTyYQiPjd/fMM/oUcMY/pBoQHpdaZST80MXZXG549IPO6ofHLqMqd
8Hyb2d3A2jbGV4Ife6aXfZqvinzWaDrnoQ7Cs9Y2HDE8XDGoWtq4ierp0CbqkXf8MWLmO2jFjB3N
4Cmn0ZOFqQNKC+uHXbwOmiRq4qXQqiYJL7cZnhumHhBCOb9GE6ZK8pDUpQ4rjchi7+6tul7h3F2l
Pvi3jNtUH3BvT8RUFNDVuYuTF6dXhFZb91x69tKfGPlLnxGnQ+YtcpwXa7DfPNdn1xr231mSfRit
M6wiP7zo5esA+4DykGVaO7u4TsVSmViiO/VidxYBUyhyktoYI5NH0C8r1IZnt6MG2wwRPna9NW1G
r3/00vw2jIZdR9DGalSO/6t4IeWI+1W8gJc657r/SYJzXnfVFhmSHS3qALakaoUQKvLhrZi4H/X6
rKP8cJ3xHX2ApmL77/NxCslOwQAjGjnhBBhZrAztzS2BwPYmlIc2z8nLlRXPNmsdJtVax03Fmriv
HTAXGICCQLtLI9ju+MoPUTqxQYmNZ03rX3/f8A6hGj8WFtcY+oaM0AnMebmocPCYjKHICiLqP1Y0
S2UE4mx9F7Y/EzQWP8rvZZnA3FtEPanNIYC1K23Gbj1LQEuGmpV4pfXTqQoaZjNkiUVAc2yH6jd/
0n0avsVD8NhxwFoUDQGklirbTxNqEvGbfkXJ+JMhu53ukEGQWER0RNJV25sAzMriYKbZXZtHazBY
O59ObTEInt3lveQYz4ncMTeprn94mKpw4VJIXA3NRqFinksxnHAs4REuVc8AOr3mOSxu0qSYGKS2
BkKClE6Gp8ClVZbjrdemxF0T/xw0/WZ0gcAUrvaoRQimtpRIVfhco2tM+/B+qoqLBDzJLq7dWBLn
xO+Eo2/SV1166yAQN8rDSsZc74zW89G63AB9/lKjNqVta0MBciO49QZwg2R8QNKKnPrJVx0ofdt/
cmYhqBJwMGmiwzB4a4fWlkDisOjEuA68lqzBL11OYgkd9qVvXaNgjGnFWwrlfvs1N0xeVuHSceSn
VsE4YEbwGHN0WdZorTGwRtGeA9OhUqPC/S1EdENfdlWRlRls774AJ8MMmQNU4H3RNYYJ/MipmJ4V
c1mVww756VymUO7C4NonVbLSsuE5e6gtaz+joOoWokVR60eWbJjKeQr7jzIJZJn4XUuya2ZZ5c6O
7uw8u/Y6xQrTVkXyLAfno3fA2Q2SgL9802ljW1MNwMUp8AtywWZD9pAYQ7syKmAtMZUAelCuisZ4
LFWKDFtAnqAr56A0lM8gA+OLbxj/jvFQlEZ/tCxEfUiK40qkbNq4vTEm5KE4iFS0TFm7164t9g5O
X4iw1Mug9Lh7Ez7BZE6gTcAiL4yOjVWqyx+z4e2B2GmcMIQuMnc8ViPuGChJ1iJSYgev6GSK/h37
FfvNoPouxgfKoJnmM8zCXNH8WLEPJjvvkKDvG6Y6y0AP6iM2Eb00v5Q27PFoowkOdYmFrfguMUjO
btibnqAUTlfo9bwODPIGQkk6F94xk3d+R83BGXt+uQsn48GsB3/Tkco0qwvLMs76gN1i9RGgpq9q
Hmfrhun3kmTeWz0RuSLN6Urf3XUOm1MyrF43dMuk9U6WgJHQOiwXnMuhRwTbJIG9TPNTxHKILyvx
fgLJJYHlcDEOzDT9Hn3MixlRW9UhripKdBXwmNHU7semuulUqW15mF+jMVwHtrpoZdWtDU17m7rk
CM33RbHRJl1Z2hzX7TMc2bmFCopesZVOf+6FIo2U1kevb2mUxjFZVzUZCKKkiwQ5fer1DV0F7CkS
82MMfB4cGJ+wbiSLkJ3FMsvaYW9n4pyX9P2grO74BGKdo6I0okODrI5rBs+dAX6RzmFzNYU72+q2
rJjJoqRT3hLAmULd+7GLtFmYiGlbQ+PsVI3GTuk24JZaI7AtGWHJ0rZu9OnotljegzFcCQExgquK
34GniR2STpQT3xj739csMr4LYSbHVPT0zATRUjDNX+QW0Wu0ssOoa9OWXR/lK3pB5Bpbj7QrzM+R
ZPoHEglbNoKDQbMzzwwKl+hAp/dCC9MzNkgMRShewBAYafCcobBlWTuNdWabfigdWhRcq+EKV/17
oJsPTUMuSlTJbIqf2ZQXQRb9YJts+HXVI8k4/URmr7nV+2FgLGPXFJuHP/U4bHKfs6HI5R6h69LZ
5j0XvgFM2CAhnab3cEE+ckPfQoZgsJRSMN7yIF3UkRPuiIaiDzQ30HjYjOow7khxXRztousefNDR
OLWT/yHq5KYu+gjbGM2VCNvLMUbaAF36KXFMSG3X1hQckXFhtExFcMvlNVVBvQyVewx1Dv1FP9d5
WfJH6MOjFaLPczzBMl3tNQK6CyvJ9W3hBMduTPbEIpa1qdU3g9dtKqbAbETTmiEVHrQEs07G7jSv
S6a1mSeZChBMlkP+DGW029ZUTqFnIS36GgaDqnBWIqsupAUeakdjT9Ijp0YyqNd5cEucEm1Ax+ev
iY5PvQDayyWNH2xBhxcOJKleWl3d2NOlI2FHj0cZrdrgzrRncBTTb/Yu3VoiENJJY8AtgG+t2vLi
JenEA23YExbJcQpq2nI6xhqjAi/ul1ED/IDm8xGNV/vEVE6Tm/UWgLBZy9kiaEkc6imyQaiaZO9A
/aN9Akl0hAW51JLiroXsBQeEJraozvh+nuFEzNjodJb9HAmwH9lQy03nBRdmJ/eqtMVy3Oql8xhi
klt2YCpp4yyxNRNbYG+Aw6cv7ZXuJvBvAN57pcDigAeicmvw5QQSiqEnzmUlwQYIIC0aM6RV01ga
gRW7qRGtdYMMcJLfJHWP+9a235iom2RBY/Y9sskYPiMRqdwBSwRRp1cnUbfBLsK3tgiw0QYjkTg6
sGKi6uWdZQKoo/DRiAhaFZl9KgqD9I7LzMBFyejj9Go6pNpy1b3nuGbnLNJx7KdHpzGv7VTCyPA2
Te3UW0r0fsbOv/Rjx4LdviCjX42+Ad2mmqU3imzrmDTcQjeGgM+96/rRocP/1BOm9YLqLu/dZ5y0
MBm7QC6LJZqdzWAYKg3sCkw5efdFloDBGOq95dKRh0lKch1oSzZ1MT/OdTfotHSBETceLbidZBak
A9fTRtR372SJJT9gpcUorhBZJ+3HdMp3YbOhDr0K86XYGWb92PGMWnWyuXSBxxCN4X9f9wR6K4Nk
mv9NYhynUfjeCHgtPBvh/fjNA9v8LxStrSqjw1D3tyVtXVDK4k8UOt4N+W0n6SVt7BIlaHrHW+hv
NE7pgM2iMFy5EEWvykO5q/xd4gxfyvD7rdSDZyPk3Q20J70o4XMrdzl18McqiGcLUWrdxnIzDook
fhezg7NU4WetN9dME7QTE31vLEY9OK5svKI2wZLcJQ5vmW+d5h2rmqvLR/PEgideWqJ6fgJfU8S4
Zkp0w0XIuAhn7XCPLwii7tblpI38V098NDzwamT2YnR56mDMR285/HDme9LmCHWpvU7xcMeSQyWa
h1QzCvKaAzMck1+eYIuxfI+diVN+W5b2zqMTsqn5WU2q3zSG5K4wgy1205eMAUJqYMnKtBZWBmtc
qeCTqvZRNhP8EGROz381vPqhkxzZbFYGgtFYu8Pkuy4TkPW8UVUMGIwT/2MFCcZzwrfHHLr5wrVx
2mFNeK1Cq4XPEK6bdB76DECgfCvdF/K2LLi5qsHZZoBSGRA1zEYjlgMygcgxD3pYHpXb2KvWZdtQ
pv7GEqm/tB3vXRZcMnRG/VgI93ws6YF9sXDhtpo9JzoCLxxneLZzSdxCTqiY1Uv8s2Cm2oyThBYP
y1RMe9/BwdqlvbtJQH2N8ymoZA5nq+LNsnsq72yPFcLztt1E7BjDI3teHi7Qn5lrTBMW+yC4ySI7
XTFjga1o0GI4yPiFQiY+mRE5uGiHS6OjwyuH5yMd0o+Gh9w08hxZkH/9MSTVLiokJE4+YBlsK3u8
t/xhG7SYC8bJQZm6BhxCN/S8YaCQ0bupIxhNRfg6zUw9Jn9cpDAI0jA+Kbtlss6tkuFkTJ1uj1B1
X/UU6ckuv43sEvdnfuMKTLSIXySm9S+PNaw3QN1MVox516Gsi2reU1wXXLfhrgXac0g/iZC8ipYY
bGTPEgGaIAjGyduwBFrhDeUg+8pkiMswnmFq3r3MXHeE/gVLwoMNjprNAwM6ny1E7CFzdIU1uybc
Db66Cwe/bZlat0kC0MDjKusnD1S6JKzX4e37PfA69Hoj9jJy0pgSmu1HOgT7smigdBburrL6YQ0/
cQYpMshBQeGj7rIlVVmfbWJCzWJCADrMfI07IXF8vIWxMW2cmhRV2bzmYfXpzk+gQEwCcOx0LJO3
BI2Kji6ejTaT4TVOqAtB20G0K5y7QD5K2mVM+eULA2+Gk9x4/pHKGUqqpglF3qy3Eex8g5+CLKL2
BlPODUD1bxHuqwR/hhkzCtdNBZek6Q9GczdycTJz48VGC5t7muO6nTJpmjiZBPUtdvWjNcHgbk2D
xAN7y5AIBRNu8yPn4MVN0zbMb1L/VGe0Bye1IuGRpsDyNOzDdjpcCwFbJJESgEvDdssn+VuyKYL9
C7R1FmSxTwasJUuALREhMT40/Lci4rPT7B6bV3ga3MDa9MOnLgi8a9E8/hRsDF1LQ1dXrEWjTB4L
0b9W04BD2hmXTtBjoxroJU/wmuABZOtIMBD2XUhLxqCwLNXNKYtDfz2a2TOR8ZWFtWbZPuN5f84g
gMD/G4JV61fH0UKsgfwF/rBswXEjOnOto7WXNlkBaJmkZBLMC6A9tpMN16abT04cC3UPErbjMnNv
I+i/sS13eTWu8a8my3Ew0xWrFb+6wpibEyNqZLGrGNqwNeWiglnWV+E67Ys7BQXHiP3bIMjfozJm
31YVnxCyJumqtdKjJyLU04mw2SoxOYHQKQxHhbqGMcLS0qpGLHWNabvMqfgs/JeKvs3LgL/ctLS7
uuq+yIlPG7S+ZtXIG9qr01U/+u/MRJ6U+zV1sFZ7D3Ocr8uOyhOyB4On3do64pzBRkqI5lHXq7te
BZz35iyZ6XWv86IhUyiBY2DfJ1F0sfz0Uwv0rwnw4kLECFrISY2Npu61Zsss7tnoGJQlYIK9sH80
CeKvhnLclUn5lYAyW2civ7Or5K11QsXQNIZZSNfWKlbZSz0IC2BZ/aEY6uKg83k+stNSTA+c7Nmw
g3rlWGSYOqze4/hIgdjAFireB8O7wTocZt2V3N8L1sCDN8/kKzN/91JuiUpaT50aeDxpDgWZnEgi
ZR/8+tmcHeFjPtjgKJkzzTIb0mezBE4SnWIs3fqUPWcu9Ea2JB+pWR6iDFHX9BCtHD4jXXfMJbci
3bNcpjT1pnp0E9PawuSTYUtHbknloOw5ZfdTmGEVB+kiRXgnXMZwtZG8D8F4M9RptKBzjrPrZM/B
rXjtNaRURYyNqbRYE3O/3sjI+qKoKNsGROIond+NDpTXsSYpwpyf7MdDKKAvdvmnTOGC5QaJjBIf
mN3qKyogIF1k3b2CNYIO6dx5ffNSM7kHg2NjDFyqIrQ5dHAlYvgPl2Wjp2ts6t7QuAtGpj8FJZ5x
1hXUkXBns7FuFh2KNpxywbsVfmbsCrHK5/z0qtrVNvBUxEQ9yt7NmuaJjn6PUPuqE6g6TEjWhoUU
lxcdEcIcipBN3LLu+08FRe/3X/pA4ROtgMINmWJuSi+AL4tbiXsFGDM+0LA45YIjfzzyNPOm7pky
xrXVGWRcyxKXLy8tBrS+ZT+OWJ9siwxvvyacDyxdq6hmxCRsjiMMnAZ4AUSUUAo5dqBBiemDzsol
Pi2oHG71VIFJNuv6e2pQ9+cXKguSaH5cvCm2CKtJss5qmbd2c3GuatR7XPqaozPSJsVs2HAeY2Z7
Cb59CHG40+cXrEtnl4PjJ/5g8Kfj4jZGok/MQ+A1T+P8m32jTNem0uyV3a2gECw6c7rPifRAr0MX
5aI4pKC1RiLi6zI07gLOEASS90rANyMx65L/EVuhaPHxi2+Lk+PC6nkNkU0CSxXHZCRbaPcrY+Cp
zC4cV4mbLPVCPvXY4xkR9henQjepbprBfyPjCSFOis+OfpQpA9/kpQpXy9A+A4JZwxTjgcsQT/Nq
sTWpmfSqmaqINK37nCu1ssA7KomveqZ3ZLJFMrUHE5lpPnIG4jHPrp6RLnbXeqnPEQfPyS4U0DDr
pc8hiWmX7ObinZAk6AZr/8KeONqyL9J4+KhTKZamLgsEfJzcnp8jVEZMaRESxUbzzR9XjDvmTRAE
2kBu0CzJZcPPcRESFdBbxgkGJF/yCLUMn5gLhaey2/aZ8TCJDn9TM9yr3Fq1XiK2buWmPH3htg2A
9fyMpKhVQE5R8UHPhmSp2NBKVvRVyDBz604XS1P0hnNkB0kOaJT4wGKg0QdECp+yG7IZljJ7Zhox
3oAKGhbV9FblfbEhOlkxs50nyPMnlSbPbo+532tmhZKsDlm7QS4JSf3A3uVkHIl1NaDt5PmrcPK9
p1MizPNk5Te8Op/CCWZm+AZ8yCpwVxnHgzbCCcnpEyvn1jUONNzB46CACDZ8JJaTXq10iHaLJiTh
arIMQKV5FdLrlh1zZ9Xy3ht285w7iQ7Em61LZTIIMKePQqWXMZrKld4KCNHInVo5skgPP3iVPoKs
ZOw9BNRBMKBqSl6pS/kYRUdUIS0lQblh8PdlKe/iiH5aZpmUcZHkwqWhSH0HdFdV2fQOjkZtjJ5y
FNl/F3pf7HxcRLk+wZ2R5Z4hU8a1Tkg0w1SEp6j6qNGxFsbkZhvW9E7DVyf85oxnCCIRShuaczjS
P5r0zZF/ODOlwoUG+Zpnz01RrKuY9H8gWwnMgoc2IFJsPqnPhu1YOgzEZE7CwCtTDXltNhslBp82
0/sQw+7CnQUJ6okeRPbTtJlCraadKKDKDy8gZPBhTcxy2tiVi+oKngpKkrVsh4lMBXfSkpqrfh0K
jiouTzGeUPa29B57JqOiBRESPorWqRFi5b2J2Ut0wbrNMPQwlX1OyuyecwluWN4FuqWG0Z5ZF5vf
3FpE1clYwDgg1oBPtjVOYYA/Wg2s5YViP2wxdWevtRkmnyvTtW9Tw1jTysu4jdj9UjMZ4erG45Tq
m8hKi10qBDSrTi2ags51dNpx4TdHqnbx+oXPbcjJYvK+M7Nm/9AsBXm/E8OXZ2tG+RvkchZTk38y
If3Iu9lBaoK7piIwJQuwwcDdJnjAwznv1g0I9hzHSTjVizFB4UKfcHruT5/jAFZ7WrjBFJD7QR80
5qjVFGuMqqLwkkQwlU0Sykub0wPHtT6DwV4bd2VvfqWSO9BJRzpwprC8FVZi7/SJQJhVkCA3atUc
HVeUt0Tk7rSI5KyVo1dlkYdCS4FDW0I8T0cWnZEVxxoRlYl2PzJK71dd3Dnb1ncB03nhO/VXT1Xn
tA/+hFzROObF9PLuoWnjmNsLBy8Oxj0nwe4ZZe/YNlrDpMsK7yMsumYydryXPdy3yUFJqABGlqa5
JZ08vFFhW6yTmhEJJbyv3lyd1tut3CugAVy00GCJOR5jK6ovaqwZNnZzwGICpHDQrejNmNroq4r0
G5fuqOdsnL7cAUVprRSnMRt/w6NvdfPQq7lznQFcYhLCRC26oloLrVGrzAPkSm2XOBBLKO4m5ATb
Ruk1nODDizs2W2Ab7viLvc8dtq6pe3t0KSSpiBJbpNPolOP+PQXj+Jp3E80HZePsxyxyrYMmjs5c
lvj7/wzpv9S/pWzEcbG6Wo1/Dk1oZf3IhjyYfDQTVyogdbbGJFNvJ2S2F6N3apIwQA+8lLEOjnQG
Nga9nF6BthmF+TpQabp1uv67Y5qw0ybhnw0NrEgliREnJTji+X+KTU3bgri8LykjPlZDGh8zxYAa
i2jCnXj1nGrnGRM5jlZupUFtlMrzg1dSUTVacLc0CavR1KkwtEtNXlkA1dW0TXfph6G5oYY1BhCf
Vmtpjd1NkrndTQR8E5Cbx96+n4sEAzHvOH4/GnYYxZZLyd60uPf30qDytqwtXzB7hA3sJbl3LOC2
EMLjrP9boZz5EPAy/tyGtsbixhtBOU/kTZax3czfkuDMttDRiYaGK/qRwo/MQiqXcFL/etMnU47H
X4+MsO34xqUIRI3BuCsabffbBFpltG7HZkfO2o44ZrrBuVcW6Pf5n6ScgKfFTUaqbgQ/bUBFokfj
KQ6CZlUK3T8avTU/kBLAu7ZJHYAdkqumGXVnJDNiYS4sFnOPJx+NOAV8AFsFk4eZvbJ5QscvPJii
/WBp01WHC7kLpYZTiOGmbzgcUCsMuSM0RPSdKHsYles/pHfl/ECrTeqyiEq1z5MitGZTS2+1z4Y/
lIIz5MaguBwDCGvhb12abwbxsa4xR85lmj48s1VaRXKvA1KFo4FRvGHjdRBNilFFq/3yVsbjUyMz
79D8de2mczZlvqhjEn27wpX3vhUPZxnSQGfNVy62leg0qki7SYbqCWv0eBuldXi2nRh1QozhR4/C
sggLfDuYAPNdF9bVMYNiR9KAnzt2IGNTYiU921RA0QKsBqM/Nh5RsPnr3oeOAtLewIfEZDhiWdOR
Tf3u/NdLhOrkrX9rIw3TLxYRZoGNn2MEAun/lSbm+DzCjtCLgfytix+mJi9y/r0QK1VhDpJGuuNu
7nB5DtEeHYphkjWBdZEt0cg8+9KihlVeD+TD//6nzI8xrczvGjcETWX+DD4x82bX1+WXHQhrnVLP
tDT4W7pECE48azPaSKtyORGA3AWV7xyU8YmIMZxHUaTHFDyWyFV9CUzz/vczAnIzp66ZPNBakZ8m
XVcPsYWBLSiM187Om1Wic4wMsQDK5sgVkRPOtL199Bh1lVzTIMHnJSMKzzERLkw9Uw9DQ82fhDSL
ad1jFNWAmwpSc2mRir5QtsBQBPKqI8pDBe30krbsPhy3vBJSuWOjbt3mlt08lhxBg7RYTUaF3qxQ
6OCoVifl6MmJcijwReMGazLgz2Es7y3aTEut+Ahdd3wpdUtHaulpu7DbdVj7DPqTIT4qUTKAkXV0
td3yxuxcd23oXn5l/kk2gFralV/P74Y7kYvUfXDenHaXmKP6MzlSjcwDPcVklIO7qneuVUdXV1H3
d5ABrT1HdsxZcV88p8OPF0xrCatkIHtx73uuurekw4FFRW/Ar/RlpHEE9pvyxjGI30sJ80k2J0iv
2iVjzZxLp9D0IxPojTSyk1d4GGohatzACtVvfYLTbPwnsQCb1XkbqoduGHdwIjFKuwDQ/tlnItgP
FWGlwiKr2Pl0N1nkuTmPwsHTbX98I1HC1jaotrkDC66r7LU5Vulnn0C1BXllnIWR0SgzlM9E/QBA
RjAGfYU9P2Ikew/igwoALY2+0A624xAcqqawHkvctcsG2tZtH7fX2Z26jru+gPJEXN/Ocxo1U/g1
v7dFb8bhyRsn/dRr+oBcQ00gsH4umk66d+FKI3sEkt2Jb5hVUS9ZqfCkgoTeRgfiYDXSSJgIyemj
t4+5ZA9N/j49NAxbDmLETBM86IzJQCJb1XIq+3JvK7vaZgXEW5XJnIUSdxlI6S1aodpNseOslU8x
EwGyc2twuIkCg2We8GDkRJCiO4iKqTlQBMtAoAf0F2TdZcDZCEIVq0wYZQznpUsvK4s65kXtRhDs
USJews0+xxRy7xJqQDAW5UA09FPHerFtml6H5zldhJ733Ib4NkPE0jUeZm6mHhJAP0wgVFx7WVYU
8dY0Eq8Hk/yWRdos0qpbOwYp72DBBUEMqaFpdwG+drCKdxV4CXgr/aoHonHCw+XuYp6jdMxRWoJX
nfbLkLwHT9QQmmh/cqCUAgxP4lWKhCWTijIcM2UmAnGVEU5Ak21h70waSPOhYlObOhyFOu+xddK1
43nz08n70Kp0mlFaDMvaej2V6q4Srr81LVct3MLc2llt75pEf81M+cQ+ImXrWjjLycEg6JqQegW3
BskUALJdvEu5GLPIN87hQKPLiFsfMc3B0KkfWdtyzmXYizItfE95QqkaX5RjsK3v6nRrcVGuo7Yx
tnmS448JX9HBwgWLOhklApeQp+/bVHsL5/VvrMVtxyLOYLW8jLF1DkYEfT3Qp5Xo9CfBtGqJO332
ftkxpMUTzuPhiZeDKohbJ6f5YoTdSbuSvLWzEdqCdeBUgwIj+aEDxI85HMOkCMMgqR65IXOw8gMZ
7xOW3IzkjZ1qP7kGt9BQJRCQPmnWORiAocEJKsKE3pLOPwxd+FqwUcccDdGAMMPjUORw5ycKA+Pp
ZzBSm7pKfi1Ppw08C2+Fafesm0TJZsQH9WHBPtR7MoXTJrd7ju3ITktdDkh4pT1PZJbSi6qjS+/z
YBJsdPTyrhTizIY3566pvirG9XaimKrhRCosjSg136ZU4NBsndr7yXCwt5YvMvcujdF/eT0h0rq2
3lwObrGjjnyizdaT8c4YBPZve3wChEVlaNxftKwr92FDeWU3q5VNajCvxRFcMQhuFG0bUUf6AGx5
wGm/fjSa3FnDbc6pf2XbZRnFyXGcYNspnTpV5BG4MXhhBQJFLWKmnEW64kBPtcT8Q5tyeBqExiE5
MSRvQZVTO0cJOZ2blRS7KStIzOTRViTNVwMia+n7d6k1NKchlMUKGeck84wGiB7BSLOOXQytu5su
aYrFvzLGQ4HsunXj+mk0zcPvC4knODPUMyyubFz0s5cZ6UoqSh5pA2WZWIQJ4X5GsvSA193VjnmX
NaeCRIknIC27K2H8ZEU8+0BN0ZMBDGIhOnDnpEgpURz1+0iMrzUX8aqZcyt2hJHRYSCGxTB+LVv2
RnONioolbv/gOuZ6/2pFGF6yz0gxBexiiFv2RFDZ0vex1j3RIPZkjTwvw7MDABsQeAGXa6SnjZV4
fvq+oAQwF54921MI6FvPjk0ZfdY2lLHR2MieuIbU3KeWjrJdwaKGeR4ppMSwEbTBNZraD1kx1KLN
L1mREn7NlE1ILDVurVF/tDRsqBykmPjkyRtmR2tNPaCq2n3G7mBR5gyEcpPZlQfCzVEKA7TDUB2e
I9C2iOFtNKvDO82rPmuSJP6o3mmch5hS/75/jjJwZoflxhUkz2r+rnFRMpCywX+hu/zeZHlVXtFQ
4HhMKc0SvB430PdZhq9ZpeOBWax35zM7aqzwu5CcIdzOfyhg5VBdzhlE5jpmP4pe//zj3/7xH5/D
v/vf+W1ONCbP/sja9DYPs6b++59C/PlH8df/vP/6+5/wAKGh2aTaHJv/uK5t8vXP9zuIh3y38T98
MKZG20TNduihHOhGVF9rZsMLbSblEUnzivw0Tj2b3Nw0xh0PXbRWqk/B9lxzrSeLGYc0kkp3ercN
RKWE+OqYeaDk5+0VhpDqBC8faj/L/rrtUovKBfNmDOZKNdfM9nSdtKuIRzbiSGJ/SXmhJZV5JnvZ
wEr0ze9f99/+5e9b//79P/NirOAJNv/tX//xkKf833/Mf+Z/fc+//ol/nMPPirKrn+b/+V3b7/zm
Pf2u//s3/ctP5rf/89Wt3pv3f/mXddbQInVtv6vx7rtuk+Y/P7f5O/9/v/jH9+9PwWnx/fc/P/M2
a+af5od59uc/vzR/zqZy/8t1Mf/8f35x/gv8/c/79zR//z++//u9bv7+J0N5429SV45p2koQ5jfV
n3/03//8kvk3R5emIaX91xf//CPjCgjmPyb+JqUuOG4bCG3CMrjy6rz962vyb7rNHtWV0lHSFpb4
8z//7v+8Zv/60P7v17CSzr9cxIpQqzR1U0hlGgLHusMr/K8XsS2SqNN1/JF9QBBW1WJV9OpsukxA
Jqt7NdyYQ91TIrVLEbHZpR/pKvP8KW7tm2FqzpPaObr4LLvpvo0VoapSfNZas3WKt5gLs0wIbE31
1ipIXVjxY13wx+Lqm3fsBByHoDdQawIidr2mWmk/9jw/PHbh3Cc8I3SgCInt7YKi5BXQDtMXaxok
d3mS7HTEkxxLgkFjAX+CLkJxwsVs9+1NaME8jgmF6/BaTXke7e6oYcGSq0aoG3pbbkvHwvyFhGFq
goY8g7tLv9fZZfNGrfxo9nCjavjIkBRB2qRtelVT8cXZNiniy1C80J8BQUSdp1gcGts8chy8VuRG
h1JbT615H49M9MyX3OCVaDBCsQYDJIs/s5oumZETWF3G1OHxFc12HlCb7yMPPxO1VfO7Qrfq3svB
WisThUiSE0DAVcQ09CB/KhLz00iSj+K+IfgOB+M+ldYDprvdZOjPFt09C4czvBaatw2pmdY49h2/
B9zPT4YtEDyG9gJtipoSedZAsY56dtZK/VNP4msSy3PbzewF/dOM5Z0bHUoRXQPbOERRiVPHPDfg
Yy33xE7mTt8VaXIkQXTocZGYQgM66J4JSip5g0IO8Dnl3GduMsPb4SGHsMNHVYVzSn5lOas4bzdQ
pO64BvZpQyl9k9Le1qsEscrFz8aTajHC8zC9BnfmDOG38vqEuXTRAYKumKCOgcGGKF0VVADoZXDM
UiK+k/k5KD4Ra1lwfU3RdUz7B7/aBalLAgKmxei+W9b4A5PqYXKm56wDiz9ImqWj+EMVn6XQll1L
1WcAxDNr6KOk8Rrg8lIxK0yqmd0Cuo0CcbehfhjLpuYaL2ZKx2ou8sP836Ko+GBK5wejAit+j7sp
Uvt8CK98Dk1Rvbj2fPFWLThbMkyxjhfLhgpdyeA6Xwp6fxwcttO9BCindOBmTdcdkXA2Xt5gFgrZ
mI1R9MBs9xns2TEqBR3yAKehrP1P9s5jOXokzbJPhDLAoRzb0DoYZFBuYBQ/obVDPn0fZM+0lbJq
m/1YWW0yk2QwGHD/xL3nYia1k7cycX+lH75XnbZWGKmiZkConI1Loji/U794Cer6sa75Y9vqyYFj
H3lk3yp9I9pdWpTfHVqLaspfwgJcU91dnPiSxckNKcuizqx3mxo/M7xxURkaKkHsQ9BYumD6LhVR
PJ3LuHXOwG6xn7KEx5jehl+BbuJgYSGq+eu+7L8DYl84XP4Q2VJyfxnHZrB6hA+ElNTYYUt0BQXO
8CmLbpXVPOoV1Ozedhd88BaI+w61aV3SMt4NhEIhJbQqxIIQ/IXRbHstuvWSt8PK9AdXLUo93fnT
W1LY9KD23g5YfzfipCXTd97i4bKqAdMqbU9X9h/uILEZm1fUuR8D9hEB0oAlfXVCcYuPpXxP02Kb
CWgTkfmaoZhHfHaH1mEvigRCqCCORUdgKIvwOSeqFH1z+E4yKxyUbpfyDOqj/MWMQ8XVbKYyfatd
pGQug0cy+d7JJ6igQLhb15lv9ZyHwog5idFdXTV4+iy45TXKsxvroPc+0nGo9gwgxVJ3wy2miA/M
/u8oLI+xru2CCkUe/PhikXRoHHtxGsA4jsescPd2pH+0AEPkVP2pW36M5bYAnhektIIBd8UBIohX
gkLsgofaSHZj7+6RDtwCVN0+p7EytN9eGOu0SM7sctinFuZ3ZlePUxy95yS4Maw99mjcANg867W9
90q1bQvz2LX028ghmVD1CIHGiCGIDcqno6sYCZ9amJZziVDyxw1Em0gtAaGxms2Ll0LhVO32lZWi
hA4Z5JkWb0gWEUjki3VaDuQ/mSdfM+fm7MuS/jUz5b1Q2T3UfsqG70/o8s3FmsGjFRv+HTvWNrCb
S1LiE8/kHhHPXoD6Y7CzIqzsOH9p3q1b+oquucxPC73ec4uGzpDjxxgHG1Kk3vXEvYja3+mw4fWo
u0biuZTtx+TxUFNlrZ1keu17h/EoRM8u3rnTCCaWyOiVdWPQ/+IJBC5EauHuOHi1vLq6dZaIgUB8
ztWwvuhy8WQOGgMjnTclg93NPTCnEGIZzVgM4jwkrexJckRoUYuaanqqNJdJMg8pFtCDzlCvTC+6
kneiYg/AVd9xKV3eSs4TQGg7I5o+qClPU6tdB1Wv2QXdYhIZdMyykDdu/W8BwaHMft2BxtjV7oFy
97FstzSq+5Swe23k8zFnfhN0zVGOMGTb6DA1zeqxM5oTP9vmtp8jpBpU0HQuTIhM8gb/+o1F/lIg
W27SK4uti2jNUzWaZ/y6J/Alq2mUVw/mFIrX9d8Vaf+meDecf1f3SFt4nuPo1GZzXfR3xfvEQjtW
eWrcG6j1eu0+B5W7Q2i3NGlqIDnv21qeeG8Op4GyJoe67DQKTYqzg6K9HqZ4+Z9f0FwK/l038d+F
mGF4Dut9GiRb/tML0jO6qUELjXvXNVdZ2gfVamsGe6uudX40zzznsIRoyPAfho/S/ay+B+audpw+
ZIoiBHt/FGpYcOprzmPTG/IZ/fPa7HxCUR8DYe0YKj/859cMDvRfXrQEW29bumF6HuIESuW/fxcB
vAzCCZ3hDrDvirX9VTD7rNOTlvbvymd2MDQFs0KctK4jth2vyzQeSeJFass5IPKrz9clhbUdsV0r
ALZV3uIiZT1HqtbkE84KwNgWLKOhvjoIOGm+1nVD3WmGtzYYN1GV3wFAgY1cV+qVM1VO+drlyORO
3E6s3kMHSE0L0O+QS2COOiDLP+Tnbg3Q8p6HlwWrcCzGfcVSYYBRCuC5c+1dNJt/CcN1GTjGgb+W
ioPjMkWwrZx2k3rw8WiWRWsv87iHOcNXaKQfzEgfsCqFIs2yJHuCFAlDew7xbxZwTTQtuBHyubGp
GoBeXcFlk7690AVlTMooO2dPqIszu5VTl/frzjUPtuXdyQKhrkhXscHTOjR7fUpPE3Jkg1vIQtZH
XvcmLqeHqvrDrvwWeOoopocu/+OQQI70kmkDNRCKIOqXQAc2kj+MZb2vRHTDJXNrqmpPogJj1ae6
G46z0hyxTbVWic3bLx7Q1i1jwbGq+i+gTi6ncfNpR5+4/k4O4ogJR7XGnSpoDyR2IpF0exqfVyDz
9kzmVj9xxByk77tLlYLoYhcYMSVKcbIhzTXMBr1JV594nUd0Otzi6Q1A5dWnN8a7/175ySpOzLPt
MtdxxGHKrSUpqYd0mD1SuBh1daWKL9q7kR8wLd/dUHvCekXGibvKPfNquvPfnQca8MCCE+9A8M2b
NTG59fR7JJ2nLgxemX0cek8+VnAWydzY8wHGVTZcVGSdoyq4D68Cis+iLt27kWgnw3Tv7jh+k9++
y5ulUHkJy4qFk951m9C3dk35mIBgJlBv1cx3DbzgqTDBLTKljTu0VW9RR3zKDBDy2i+0za3bPyvW
IFXN2xi5pGtG2a6nspc27km1qMT4lDoKqbj+PdZXF7uIwKStSt4Y4wCcHskk9e6+j2xs08OFMfcp
9OXdcNNV14GwMzQ03tkDM76H2GJEEkJoiW16q+dJmMuKkJAQUFM3bMfaO02GduI4Ws0FJNzRuaC7
Yhe59VO57HR5Ebr36LHBcgK17+mVNAutYmFrN781D04G79D6mNJuXQKDUWF/qWH3ouRbJrGJOiLh
m+rmucw2qsBdM9ln1tiNkx7coT9C9AURNW25B3ajppYslpZBSPI4EtQ5h1cJ+VJE3YYP0dq5c5Np
oMHqCGpRv3Uc0N6o8yR8AlJbTrlZfjYJijgVXnz2jDFBENa8tB8PaZGdooRA+z+VTJaO8aSjKozl
PjEhwB2SwXsMp5yKKd3N/zcQQRjmDm7QKs4K0NWUlAyed1OvHVwPRFqq3UTbrmAKLRGbIJKtj4S/
X4nMyAt+9eQDg9U6MJC58qsYXX9B03UkKXvnm+MlqLXbfAC0zBXDwH220Fg3rXFxwA13Ez9u/l0C
07sT+n6OsI0F/tUum7MBFhbzw8/8PbvyVycqVXjW3YtJDp6MtW5nn5Cnj5C4JZP2FFatBW5dB6IS
U5y3TssyibCfqrqmFO8862fbKT8xZpxi/U7Q8jXUmSZWR0zyK5yVNWHDsaCw6L/6aYApn5zqJv7K
F3MMS6F9Orj6UUfvWATxTaEA9cXnHAYm8y9fRI8dW+k6+ZNJa9fSXybNcGmm6FEF4uwW9JzxeBAQ
cswSerZXX7kpF4kXzZ6EEwTX326sKbKeDK9DPkkUKvVXmFsHw+TwK9izRCORQHR7+FfnnlCWs+iG
PJv5E4zwuC3RPPCnMGR8g9v227PlibEFEybgpnRoyRVM12GcCMoFfd4147YZ5b3WeGfTjA1Buor0
8IAKGTghhrWBQDXzOk3ey5BqJ80aNo1XfA6OdYY2cIqN9uin1jl0yf8JcCvFU/BoFs1eQpT12nrP
+morLFA+tQEuC7I8NIZKek+2zbOXw5mcM/LSNwcNzJgBSA60O4Sje+Fn6zE5s4V7EkG0Zaj7apuk
ZXKghePWBQSE+fCSVsFjiwDBtCCIRvlpLl3rFsQSvM18VmJBdRJIbMzeOhvRNov6o+9g7KjL+EEC
VQcB7qyMJF6SSIErOyQ73sO8TfioNBvc7NMl4nTUYgMrgnzODXZ2pvENa+dkOXTn6OpRUTDMlcQP
M+a/MuwB8k1KUPeVBkCMUVueLI+7tfP3bugcvIq6BWADQGE+neM56s16G5DzVIbazTYHMo+8Oz/+
MZB4XAf+9lyIesxHmdkE+Db2rLyshGaDbxSP2c6Owc29Kt8/InxezX8z4om2PZ+78SeLgm0XdUfH
p6LC++5M8Pz4SEYsJSzHJxA2ADFBjyq6ddHMEV+bcmqPFmA2SGILOXd+gCYQWD57Adq21unOue8d
8eP7asLnrX94kX/shTxOAvlG5p8IHHpp4p3jEMGMKrBME06g8jJrJ704hoeGTtaCQiV/MeNjn5Gf
/ZC/YVwGD/gLIXOn0Ka04CwTmb6mKMrG0lwjUT+SNP+pQ/0lYlAUDJ4neree0X5nmh8436/MeNee
HZHfWP0gxLgpr7UWpirfauRlUG5m7/QxJ2hnnLKriSds0ZbkPCmMhOXEKiVgcWJXPx7Ee6sz9u1A
vcld4UYvkJFelSAUDv6FtJxdDWfZlCnFj7kNMTSBS+RPD4VKlgglGke76+M1nHNxlUvkJCtuozx6
pfYLMukzNF/tRH65wHhFEWxcNZeSknGIe+zJAVrA5P8J8Bcu/pfq9d/WrlKa7vw/y507hL/rAITo
7MA1+uFuotRq6/hQ0Hrp8IVqlez+848y3H/+WUAMTcGSwKRzN2zL+MefVTZjoxqsvfeAY0sOjDFy
det6dA3RsLGgVSciPlALHvu+OgZ6SPPeEGaG4Q2U8GjtZVuT4NY//ueXJf5l+Du/LNOwkGeaFPD/
3ASRNNvlubCHu0ifBu6ZaAAkYb9ir1LqRn/MZ+QjgTi1reu3pvrg35JLtQhatVfoJ9Ek9zfQ61w2
MXoNwtxrOEpQxeqgXKZbPoXo8L//esn/fwvxv20hXD4y/7Od+tctxB+Auf+4hpi/4L/XEML8m667
MCIM23CMecj/f7cQhvybNKQx/xvX5WCxrP9ZQljO3wzPEJYnLWaPMPZp7f7PDsISfxMAvnRPzkoV
Hhzn/2UFwefsH3tx5HLSwJUiDUMQRslr+acnsUV/PJV+BYzYO7eWgH3CdnUhmcHUEuwo59GxdUtk
GFCmVhyLZh13OyA6eBhbCr0CKI8GdZsBD4PlDEN6XtY/JNTOKGD01qmRoeubFxnY0rEXOq9o0wlC
YJ+xcyTYrx60aB09Ookm1t5Jeg7ZfN2wn9GsKmAA7Zlw4GrkplrtPHnxTOrOqfszMmomRUBco+ak
WJkzf/2Ak4tLbuIJcOSw1AL/j63iZ5tpCrSSbJe5db9C21+gS5XnLJbTzp70rZ4OF39IEFUY40/f
ujXBzIzJBtxPXuYC0lH+tBRIuLR+kEzlknua6xPlt2Xzj0rgB4jLh9gXewkLynFAj0ibhX9OOprl
mPqy2Gk14a5Ml3D3uuRiJrnvrjViA1b+gO8hCdq1FsIzQU0NvnQbkeKwtjHSLrP8T1FW11pz3d0o
omY5ObjHsC9++NyzpMU51Gjt8Bcs3IBDC7kvIXiyIUZjxjG3m54YV4IMGTSSuLc1vBYkaZdu9fzg
NP3BK2MAJC+k/l6aID56Y/+T8B+yOUo+fY2Oqk+cDyTjGfBQ7gL2BJyTGi2SJX6zDu6MBTJuUMxf
CbZjQ0wnG/AHQmvEGTSZH0RI9rZkLmbBE7HK0FoYyC+dkuukRSiBxqnaZGbxVTE3X9SnkBD7JQNh
4KQosPnmqBDcmnBh5QcrQlnXTPqhEm8qlT+pFme/yQ0Pfo9gjcE/tyTEyZRT2x7PZffrG/ou7cIX
ViqomWwSDF1gTU2y4thFsdzjpyGq8ZOmcDGG6OxLPyGsunsaRX8pswxdF18XpPF2sqf3mGjfBb5W
3L25celBS0TOSdesD01pPz3Eynl8wkeZPVWB/GasBbRxzXzZJzZyesqacFni819UTcBdbZ99Tc6C
ymzhE7qJJqhvWyA+lfOpsYNnKW0vCfxi8dL7C+VpFxn1JycPCI2WF9eQb3aPKS8g6inKLIxS1hME
s5bmCpeR6zOmzbvf3ED6hj9clhPioflXRor0WCPsKIxuWxvqguPpqTbcvRK/Ksi+nGQEUGY/B0wW
SqZgJj0FyugeHSs0nxBRfn8bh4MNCoDB7aNrlN91QDx1DukvTkG9YAsIny303rx5RzA5j6qKWEic
MjaEi2xCV+DntVg1unNmf3QH5LPHyFMtw4AlBQ3mG933I3/qpXh3nfJLxEhqUhzHFE3atymjN5J1
ITfNiJJjG9iSdt//kFbSI5CARGkQDRkRx8pVCPwTsGPVfxaNuVdjCzALGECd0SpiRXDqT60zvm2r
e+8Vn1hAXn7JkeTZzkNZiL2nTTuUhubCUAes09BD9PYUZtqt7ju8rwl0NT15iSGb1zNMLySTBmAc
+51CDO9ZhSMtYLieipZEjyH52jkTmxt8qW9RjGlH+jjR0Lc5Qwku1XqKUsfHm99hgmeBtOhvtYEN
28Q+txo8sa9tUssIUZplI8NrbY2XjhCkRauTwkNG0iKNzC88g5u0iaEghsm9cmg1SVH+mQDIqfi7
zUqCfK2zlyUXt8Mvy8b8Iaow89Tsx5yQxnfq+T6NvfMSmSzm4btQLpit/DUCFwkGoL/C92lWymh4
+x0oTsxTP8ypI/iZBLxFLndBY2zjOm4QN6K7t7JDIyIghPxSqZ2CoiY0zWfn6jnGvmnbH7OGdRB0
bJqTkZK3yPgUlECB8QUxJNK1Y+DFYg3s8AV99lfkYGHD2hOtdeZ1qnZvg/wK5n+YeuKNaGKCzs3X
ccCuZPPj9Tklb1D2Cb30tp1fg5wTqjQeWwVKkMitWycBAQSRveZERXE0pI+VqxNY4Kx0O/hAMzNy
HKO4MUiqSFNmbiwzMNrWm6r5HicTLg2jVwiDBCHb02tXYkQKZ/qoCQx12cQVAZiYKIdm4DedNcvi
ubI0kqBeYXqn6fDjB87ZSmgjMBFok7F3qxZ7Qu58Rhmtgd9UW0dNb4V0W/J9i3PWxWvVMmIuomeZ
jJ+9NRorK7RuLKMWYtC0Re1IDp0C8yw5W68hdrTN0DC0NP2V3QTHkjW3PQJGKeL8B1U9BJPZmeyW
7anvgYZbytklbP8WwUAb4psGdCW2wZpkaDnpvaCj9Fbt5L11yvyl51sjMXSWuY+dZ8oQGRS3qkWO
VzomttrxqvzG3oCM7eY1yM2PtZfOwZrpeDMTIpDMP9GugTJiRGxAS0TvtI6C6L1SdISNI9WqCH7k
jGGegKaJSIH4zG88vetYOPkqTOZFVZvuUrtplgmpyDyo2rfIhmd3gkYS+7AoO6RclgavoUMrQKTa
tLBIA+cjv9EMBDw5fxZdhZBy8ZPjbT60Toy7PK7eooZdVuq5H8KonowufR78aEfQPDEGnUBiVR+G
PIV9HQc4E6HkEUrJHGNMt5nPLWhFlbNu0XZBBZRHJG31djAnIn/w+roRBK5Ob3XgXfBo2hSZxmzg
4+YEs4p72ptODcRajjctXwEstBEkjODlF2Wv1gp3cSacS5dpmDEG8es2w053y9eh6Oa9J5Sb1Dlp
wn3MNRv6SfQNpYLEoUbfwDo0NoHKTJInYVprgPH51t7KpjLA5Sx3JOnB0QCSQHYl+oW6MuDykLaQ
1I+YFKg5xhYJQ9yhNkBvGXoGmHhmpVASQ1CCbA5gY4bxfGP6d63zwdHU6lUbZsYTkb+sVAfohma6
1XQCs5yQJtbMWPgi1OU2RVE5FVm4jFudzAVYWTqxNwHxvU4FPjvv0oNhMLyS9eAu5QQbCxVnKDly
ufGYojBICkQBmszjHvfmWnMwkVZganWJpfJSLKuEB33nAXh9G2WqgROKGOtvq/H/cO3vB4n+ZJ5k
J1PKQoNdYzVlBz7F7C6CnUXQEZD5kDunYuNOegBS+brWjnGNFbHSzZ1el0QvE69D2m61nKesdedd
5ry3Rh+/8FSuGWZTdvh/1NDvEfluKQgAafjGI9anDf0xasRAR1g5BStqyCOBbw0mQsytxHg/qan1
0abV7HOYlIW/CSTJqfZfBmz3QWhfXdwBhTfc7fnDpYFCW452+OEaDwP7i402lABri/pGVb3H8ZzB
J7BZCHjrQpUPUOegZho5mnNE/fNNmEP2Bz/DcAeCIUkY+kDCPE5FG5hFLjM8Qib8wC53vr3QeAED
tfVK+5lPPusQmxBHpyxvlUzvZWZj4YrIm6iM+qzS7FPPkd8VJNwAkISyhCQP6xNnVhh19ypIHmig
Zg9OEYCffKkG57u2GYhrQb2GczkdYstYY4qfzki1P0ud11z36uI1lbnLBlWsRKLdh2p6nEa0u+E0
GnPqCugOO/uN/fKs3DTdCBugUmwgZ+7qXUxhaLQjq/NEfbg+xyWX78rKx2zjwSlakpA4LLSMazcD
eQ7MSwBCHDFi+jpGZYaHJjxsAOp56C+TxofA0GTTKix17CwwyJs+tmfGDmZD9jdhMoHQcFIMAEPx
HZOsdWyNvVP/wICWK32kAFBAxZ3RSJfsOLJNX+X5rulK8L+I++HSzCoYZfpLvbfibRGYjOu88ubF
OhkFbZKvRFznuzF4j0uyfaXJjr3RODiafgp2kJJXikJ7C5vo7lPHkz6DRkLPI1IlAbBXtrQXRGNS
E5KS5A31IcJgxFAeNMHMfeKiWY1DNDunSzTTRv5nMFzOJPM8KOaVLKi+7WHeqWWq4XB2H+lBtbWf
nfRi0jZtZv7kZbHzYPG2jrbTYi87SdeiV0xmtJ8Z0kPa7a8R2ZQ2oEJQaJIdVCXWq9MvITmBwHZE
vfYEQy1KJdKPXKJFtLVddmtUWc1SK+ZfEPKRgfEgghoSm7xxedH7S3M74RRcdln5R9lENYydhpJ5
xAZJ2ltqEpY+ThP96qSDEe/ZvbB7NLCbLgD3kEKxtnsPFZ1d7/qJUqCMc7ggRLQhQkeGgCmycO13
3elxTOT5k5aEH2WNZ3WEwoyfPX4aGxzjIA8WDtNsklEp61xQrcBxyM3An9riaRVGeBDNzo3IsiQg
A9tYCDYpfkx6cKeFMm+4hRpAeXm/DLJy2feeua9zME6CGa+tgRUpUfK7g/ppPItwsxDkrSK0Wwgd
QQG4wBLlJRtENpZOLGBapkyxETETISzlyXURBfORdg5WOrzroDRYcqPazQLw+f7cfRgEMeHZoNto
iBE00hbsOHquKWQc6xRoXTIIOkWhu8jQrGvdFhDt3WOIyWUfsDQb9SJFq27ycKPGc5yWNSOgeVQ/
kbtIh+qzDVpnqzrtkTFEfHYr+tepIs3Hjk9V6NHq+b8ezLRDMfYvoUzRHJfMImBU0Jt2RMeQWMgw
rIerk1l83zDDbpVCOXK1xt23iAjFQClRWcUB+g9a/RyFO4a2IuMW9JBGcEzBHMg5mBwRpcs0Aaah
27a+yJpn5m8yxHxLEZGvJ8ZuItu19kjMCMS3jEdt2UEMqgY4Q5Wv8WBaEi1PqD+MXfLowzimxrdW
bNfqKpJbI2O5NWhEIEqJ1SNs+7MWSwFxlT7eMdNDDbCv64MBwo8GXXIwzyTK7VxCjcn+ae5Iwr2l
XjuMnI3id2ytCBq+h3m01jZWlJM7YwPIQiuwK7iWl6xqnDVsnJdAbMrIhtqnU7eMkSRZIuV4bqtj
L4FuAAljPyU9nFUuyCWD5oeetl34AUcSxgQc2i7PgoYqVI2Y2TEU4oeoPTz7RQ+IpewQqxdvpPJQ
aBtiXBfIybyxe041xQozS6k8szn9ISbBmNflGvRMDLKPCS01kRuGWMKpt4AK96CrbNd5qwcL5P2w
EiGcOy+szSW35bIzeWf0Ccd3OjMSXFz0vda5O4gJoHFGa6F7xUFTFJ0gQm5DYvzpcReSw4L7iNY0
8ZGqjg4gxjQwwfS39bHxzQcR7PB8vWUDC7yKxyPLi3FdCrWa4RQN06TNBLFmmXnOe5rny2y0D1n1
4njdm9P52bFO+4RZT3EB5p3uyILgw1cKiI4abqQ0/KQsK3If/QNxYmgqfUwGYlumUJwtkxo7hRcS
tOGDpbv3v4YS2KBwFUf5uoKHQqtDhHxbPg0twnWgUVnsPpNcFq7TifVclsJ76JEQY9bE7c95CHmC
Db2Kb6Iu/rjTydULYvUsa2nbFQrYrgvWrZ+gAquJfaiXXon5Mu0l4wEX0ptqAA6BxDKhyq2c/hCi
DwzDXqPtwItU6+6uIAAB0vBkLPAyfery1PnxsCxflReH3Eres5Go79Egr5dEKO7+AEJl2HywXgtW
Xg8QPlwhjmJND4uGYxu9FLz8le2kDj8vB/Rw4+7lkTfm8IeMBtX41sf0S6aavhx0/SfxwrVlanwo
KOI50/otEkhIwJjkV3Wxc0KOr6mhcTEg3FkaX+XOjog85qxqi/y9BZTaZTbGLlDtS3/yP7yqWPUk
50jMFRiI383kpibrlSId4EtQ//Rx/WykY4OHIHqGsFabNgdFNvyJMvXmUhMuEjOmhamewta5Avv5
VUL/6qHO2vNPBkr1LcZwl+ek9Jomq2QRYBNJ+qOp7G8rEFRK+n0azceWZVGEZIiL2N8BilmWBVCJ
2NYspkLW1mMZJs34Va8JcP/rvxuz/Ku2jDed832BvG2T6yYnWksmYtwGO0wRw1JobU3zY7GupeEq
NNQVaQoHyYxLd5lae8adCxwUGB1RJy2jDgRDHfNxmKNS0GuXYStOZLq0vgl0lmPeD7hY3X6Tzywy
RRYeVycBFNVLFaltgWF8PSFzB86ILTVKIf4E03s0SrqFDlNN8Vr5DRYUq+Pw7G+JILcKKe6mmqqn
OA2+dOV8lLZ57QEal02L+Lbom5XOeafR7S2GuMSsWJBlzlTqmDXfOumW+PECgors5DuitRgD+TT1
xpNXBO6yY8FEBxuRz81UbmjteiXIsEdtL/Eu4tQT313TfFQJ92g9ofcLfTr4tI0OxjgTr8aQMs4O
DiisgtVIsK7D6BA3mFpbFXp6fOY1E5agMXFmcfWT0WAvqr7el1lwaTCkMJ2cyDNizL8p539va9DB
yQwSY3svVbnDocPK1PUW7YAe2WjtbdHFwOg8hDeCqYrtW789fwebu97rFe+1AA9SZuiZrOdM1eTb
Mi5dllHzpjHYJ9MJ5RCgyfdaojEcP8mreWttwB8tTxK8ARiLuNM0JtAkHt8LPdbJozQOA0RsPt2K
eVnA1WmRpJDkHn1VzVMeer8oNT6rpjsEjCv8CZZlF/LHGOHWicH8qmYpqMC5xVVELtZkrqiqMGIn
7spjeQb8geZUkVZi1/ktzYc3C/h7qnMUtFK/loaHM9NUYlVgFrQT7zCZwNpsr0d84GfvymJd59Nj
4y5dYl6TK9BxUGn18qpqdTYyPOqte0oULEj4wxruQbXsEgutF6isJb5ayZ21QWL9M3qsTRtebKck
9AbutrmFD/d2gbAY+OOwNpqj1nbmFiMVY+SWEwfL0FbTeODUYD1MsR5sGMIwa2RwgSmTWa5SYMSd
W+qG6mD45rqf2AFLshqRwbQ/8cDQqCSqZalqoHhFqX9YhfNM+hcAG0JaeUQ44pH0mhASqDkkLBJw
j32fnHXfJF2hwwENC/NiIkCGhG/cMzmXeoV/g8ODysVvLwCubYJ+2J80r44ePAJRoEutCFflPecJ
MBZFlZNQC3yAcgmVEJAyhHPxVrdr1srIYEfIu7KBLFfmFwzRFZS2GDuYrpPlJwkFMUZcDdhTo7zN
oWgTZhu12QaGERQH17qWLXFiIC4L3KDha8oaP/Wtz9SDlWxxYJGkFr8rI/kMzBFQzKQ9K5t9SGkq
ELMS9G4xgfEzwnjdDvl7kem3oSFUDCWRWLeNJJQyT/acnC+MKyppodlvbchfSKjAMyHxdXUAMIaK
UTcTS2rY0VNeWl9jCuXFJqJsUxAZynxH41CacmRvJJGsQtPbKcf+YwZokpImJSQto1eUIckiYsx3
8QDltewonZtqYAoSFitC9zSMFHhvC3vIENtXL3oNDylBI7wkV3Y6OtoPQrVtLnLqUsUUAJLEypS9
Q8BC+qA89RWxWatYaoUp88ORQHLmCkW9LFsnW3f6+IrdlugOhTLA7mF2pxCdghH1jEcnaRtz/kBG
bFH1HkXtOekxrfrgQ6nKCdNmtrNizqovO6f48bXPOnmINlVXTWxtsDwbsfmcugJghS9YKFmgSp1I
AIKeoo15biQjMG/yf6bJvVTa1AHWeFVVlVICDUy6PVorExcEgX6keqWC9pJcUaEFSAlGPDqOSaRG
Ww2cH8ZHxlpwbJlK5lFItmqZ3GPNe/C1/hkV9kui9HnHRjADs5lllDuKxj0eNjahmJGZHThXhlEB
JXXxdrdqbZolFSFmSh//o+6/w5J40+vwmWwBhmG1+Tv46svw9ZTPUkGyBYFXYcCJr+NFYHwDs0Cv
PGQxiDeAEL1alLqUDtatr/iltPnjjbovWzRQVMjIYGdIosHSaxiVxKisS1zNwmZGaHkOKYhptDGa
9oYIJ8IRgLy7qvCDi7IB/HjAbDBv52kgZGzj0PYPeWQEq6BGeFgPOQpBbYOOxiPP7dsrx3c5lPFK
K12LPSjT2FjoWzzz0aqwe+y2Dn4eN7twNP+KMoGm4X+MOQU6yisulRZfXk2JM9N18ODgyG3mFBZ6
i6y9J4RkJxO89iR/99wMVUqA5qi0mK4M0lyDvPZPIAnGdjZ3ZuFurEf3MEwdktsAynRoGAfH+3RB
dMvQ6rDduyf8Eh9JTt6mlAlvlKO0rZ1SZMFPO0QuTyFgUdiuhEcjCcvWhYV8qpFIw9SpzdynEJEL
h3ZN9Dd4R2L5qMrJSqCYGhOIo+UIPHYY32vXwptFBi3LTYyYrRBHy+/vyRT+8Yj6oXGZQeklD13t
sMSxM/kFqXzcNL3+yo2Iq5oAn/WU6w9ZWQPqmazdpMWfPrca8MXsdzKZbIvJYKBDUAkjuyBetibo
/3ysCeMKv9vZHwtmilBn27u5DoIMvFHcmGIkdBhGAV3yxJV+LX3vVOYRmwg6YaYVAM67WDxCMplz
oQAStgm06ubb0bx73XoPaYfdSi+Sk2DNRdjCtgvOmj5iKmWXuw7T7jxMzktQabjd6N69BlLWFLj4
UmxYeL7JJ8umsK2axl+3CZpM4ShmgBMqMSE/CBp+rdouAklWv8Shjj1MQmmNJLifsX1PbOMPJLKL
Se3FTcz95jLCRmcNg47rl46sOthTeCUR3jlwN25zVFCLNtPx7LPhEDoTdj2Llv/F3Hk1N6503fkX
4S2ERroVM8UkUqTCDUphBjk2UuPX+8H57C/Y5XL5xuWrM2c0kkgQ6O6991rPyoq53SlWrUWah58m
zwQRwjRC/LRAsxmuyKTiQaiz39zzPjv4L+AlCkL/7HyyDrhwMDemeDmSrP8s65VEr0VGUvkHp/5T
DQNcp4ObWS+u6yDn1tAjU6c+tR0+PuI5r10YfZcW7AFGEGvfFT9RYRGaaR+Fvw4sAr1NzeB0Gs8T
xoVM5XvSCJ4lN7tbBZ0sWffJZ9hkHPl1ew4oF9laT8Kzk8KsgOmNJzJejRwTV9Xc8zJH6MeOUcZL
jH+7OPbVtTb8TdRWEB/Q7joGFm/dFcu85fH1SM6uTUFLMH0pg8J9SXaKZJt1qdsH8tKurmPkG+rV
bJrLMBOPW+esk4geF/RiLh5634XUOLcMWMjWXdv+kq3O02MP3l5lztGOyZ2Is568VjkeREzwea85
9T7qw3bTByU5ANMp1DuferBHVB/Y9CfJTplIAwy/vWIcCMzVPgYPkHykkfiGl3KZugBYmADWjrWI
Ry1a5SNKuKTPmOyrQXFeZENPJsafrTyEBTGlrIxPvT20G0oHcKdmucSVDZh2Fuqh3Q0r+L+mc4eX
uvQbGV8rzQG8jOa1vOV+B2m2YrTYjMM69FFYd2Ho0TA/9uEIr82LjGoVZhrtFBunX9JY1XJI8MKF
iuDJgBCTYtQ9ylC6sV3nas/laL4AfyInsMtGZnhFyqWVw8pv/XAZwXthUg8gsDCPcTXol37AKCAh
JHON8UPVAIxzCWWGdIqyZDWfKnsDcovPkCeMGdZCTqT5mEy2lp1VfGWakOu8Bc0poFp3DkpiLLl4
WDPRdM+uNoBOQZgbD2xnXk4XmHiXXVomD7B2zgK5FtBSFxX5kIHXNH3vs3K84cAG/5ThDnwWncJ8
kdXuMW3jTwe/ByPuauH2jbPEJPtZ5Am0cZ2Djm2nmwwLXYM2+mnySJwIE/u5sk00OZnzFuvNOnSt
zThF7q6HL8pcFdGjJyA8Tp1BD8JGlh8W/OzMWoyUM+AoJecAGmI4b8y27jfRNFFOCfk3ZWI2daXc
dDEn1NbI74Yvezr0LaV8W/DPybVDpcGHYIyIf8x6JG2y6d6rolgWAENurgdTA6XPw68Hlkm9OvVB
cWHde0cmxQ6JFRdN5pzZW+9rw75Vko/Cmuq/ronK0y7cLczRr7ZQ22Kqocj6iEHCUv2x+ZnQRvVk
CYiNPqurV1uw0Y+cpCa0jsaPWdNyJ2z5LJr6kXL+XVpQ+7QON5ccCcOJuR0LGydFN/GOCPrI17nX
bJvGBU2Ud8lKszOPJirbWe8+Co8VVwu0e6mTQNPPIb7DErWARJ1O4FAJJXUXtHvZjnNuX5Dcctc4
6BBB6sz/46lc7Xp/IrvEbt7R7f4EDj4t0hj3lb6FAbRihrrJojmrdBz2gdO+RKXcVyZl02gYxa4d
nE3uovTUPSNeqoYhcI1hBGQh+FWNndPV8B+qqnjpxzhccBoceE6IQDBS+eESRrOMSmDZinWkzSrs
uuLXfhiwfvfAxXcwqt9ah9mOzV5PDLN/UlhKVr6wOU255TFpgy/T8VgoBkJMfMCbgMS+q9b/Tb38
b2xrFB41FFrNWmf2+NblIyNwnio7KxlJs9wsBz39DZl/afH0B7zttOtYtpe96JkAiguxiAKR8HAZ
RsafXUtSeZ5NZAIxZ8XOwNlFXuohYR9KDcTMLSNrBXqfhzbgoY1Sok/4q3QssLFz7nrSxRQfeiv/
CWqSgBqjD5dOg5SVFgSYka+8IUjS6jCD6G8ouaBFboKwrgBEcYnmaSVpj1ue53mYGe1JNq/WWAzS
9VRbzIbhkiySIb1mnbWNJTbI2ceX62w8qEmDDUbAvsZDSyQlulvD+OJoxPB9IhNDbUdTMXxVzPZd
N/qYPSY1tShj2wQHDaTpZRqBjg70Zdv470ZZLdvSRCye0NAEt5EhknbTfit1apI0xM3aMbU8TBZQ
dBE1r3VpQ55mRr4ADieeqgqttR1cO0R1YTMuR2B0aMG66WgS3TZ6iOLLDgqwQMLj3FyAlUMzvJcD
aSme6f+S9rBlm95OwYRAz56p4OrWFcZfnVOiFyTn3mL4G9bxC+bWex2TEWg1VPXYOY5Db7RbFqaj
nhzYJXsau/hHADHQ8K/ihx1VHFzTccUsnxn/KQm7X5Wgn1M+/6LygxlSaZUkUcrhifZMzejESMli
jjs1MtYBt02yhj2UO3hs+8ROSwa1uVrDmHkkjfHHBd0G971+cSoAJoYZONRxILVGkKHD3MrVYKbn
geUuA1LSVxQ8BwgPVOt+wfWjOvbroEZVVMg1UvnmKZ7ydOUKyopZlRSprjrWEauyNd4Eg8ok/AEY
+IloHt9iVgTLMJC7IKQR1XdBsY9TqsQR+pPZxzWw92KrF9kfyy/yb5FPV7fo9F+77HZuVnxI9uiX
jLMkJ+ehOGDAH0PSIVsZXpgjlNuYqoNb16UAlVX1aGO4jrr3MHNuX6U5I5j3Yt+EKvmqtexlhKnz
5FQdxHFblut6JLeMjh0z/enSZpfCh6jY1fU3UjWy9jybiGc63oSp/YlHe0d6UnOa5WWB9RmkE9k/
MJOQwPdfXkW6GrCUHY+094SFxNtIB79u2QowoDhrp4rOjpx4fuPK03esyG92X2lrP8EflpY4j1m8
gStQqwQyPcdM6JOW9lqjGhovE0psWiKu2xur0E9Neoe4SMhv+gLRvq6Z9Xr+uNG7+ljkJJS5Qmt5
5nLCjLtO2wdS1itnAOdWMafdAdO3+pPXF5fMcYjx83T1PMV07IjG+pJuz+Ylgt84sP52Zv2YV7Kk
3CqlG2vCK0xkKtk3EoAO3P3gcviiob1O6yJiEgjCNpfWCinC0Hm8Uz8DQUoLW+n1lwv9mIAVT23n
MEQFP4ZUNQd8b999yLSEsBUkBcQ9sWlsHJKFhJOur8oUqk/kdQtGGE+0UcMnOGLo4qzg2XfITjf6
L8RK80yXKV6HaodcimqVG27B+L7hQmSMjCeWq9CKT5KAmAnez6EupWLO1ayY6rNOJOSwOd46Lz0k
SkWOfb/2No1THC17uAscVegQuclDi/McJ7pBRfTRm7tgEwA7oMAg2OG1DMFz2qSV98Ci8IHN581D
VxWHmjPYVFlbs6IB7FfA2vKBpmeFOu/Q2TW+YpbsqHHJkG80WlEc5WZbv9ciDmuAjWtsbUsnog2b
qhpwJw1c22VmpY3xfiQoqC5qc+/F07Zt5kFBPE8EZn1gaCwwxjJdr20qiKZXYNCaa50ieAGJxNID
epmEa9yq7TbT3KMY9B3arZUu3aOERs3uop7lyCmI8KEiQCwUp4LQWKKxCuVyfFPITXA4/fbdtule
siQ95rQcNR0t0Jh6Lykfcx3SGUlod9TMNoIAxn+FZREcIEcAFCgdP0VTIIM98YUQ1Ni14gcrXINc
FJdPokIUJwxyhu6ONQcE7vg7v8jAydeE716yyngDsn1TXviqUJGy4RIpOL2UYfQatf69F97BURi/
dfaGInrNxF9fdSCdo6uI1X00IrBtwT2X9m3UnlwxvoW1d8ri8Z4VziFob7QbduOUXgLDOyV+c1Kp
9TxJ45nmL/FjTCVc6onG2UZdeiECDTMzL3SQsBXyrya4NpWEN4aUjSRKjcC+KEjfNcdc4bBdKXAG
CiyaM5yp/vd9Rl+tuhM19w0GBjZHw7xDw6cwhDx/cU3JGkWcZkR3LS1sREwz/Z49MyrJ/JaRduSY
/WqN4aZt6DxnatFH2wALqJg475rIH2kA7aj83xsteRlFd5vYluYFgYFkbSxcvGpV9p1kwSd7CrGH
bLqD6B5OHJ4RiDB0cGGxZOWzoIOdhjysFk9IrU/7sVJHqbRrlZbPRT2soJfbfgTlkNw1FHIj2BV9
4zTfg/2shda7VnUnUYeYAqMV/Bh0atOGLKUFCfFwVuXBZDmOSjqyvVUcvVA7ULGlwrhkovtM/Gzv
NNFbWU0PP5kOPSGTaT3+dV3zu3GMoySG2o6tG0frZnqurHEb6nxnWD77TQBsXvyxZ6WmZh9GrHaZ
O74NnnbVSrXnvYmlU7fMJoujTNvnsAJp+k7m8KWWafVkCOeDTNK3qGq/0vZkieGKYOYrp95LE1TH
VXqdPqap+FOU1RloyUgqRNYMK4uLwiO48sJkbbfUG2GxKv3woULkCEl/jSt/n1fxC9bZDRjATT0r
Z2afUQCfv5LXEhNcHOzqtjtOlXtw2n5t+2obmsMuGPGwhCjn3HoVyBeXQ1SLe8fqGnQm0z6ikwnt
YhPPY+kvvfRP7IQr8iTrDANDZUZfhGFw+5BTq+O47BvjjRH/pQxaOunTzba8FRG021r1t8QwL7LW
7ppD243JB19/82z15lGEaXyM49jffXXxVX0qlfUGdeQ2P4Bo1c6diRPWTDG59VfTVW9FWlxG59++
7iOWCvZdmx9Gs/6wz53Agl4Ul0Il1z4ZHjKNT31a7gA+3ahGFoOJAMdzD40hb+jxrlEx3bM2eFGM
K6Q4wXpYjgh/ia64a6n+picQobsjkQoXvUAgn81jGueQjTHxP7x4YNHouE4xkyyrI6O90W6dFV2j
xj/pmfcxLyNe7zDMMJ7mVz92i6yK7/EQXeeVBJ730rBI2CVk5X2oLmGTPgY7JyZl3XkYg9u7/Dv5
iEzUIuTR4BycDSdVXqTRE8q68uTFLu4UMcchLpcNXSfyTCckO7QcmvUYq4OOH7hNk8vYJddagxap
EPUl8aMMjUtkdKe68z4aemZeJXeG4JliBBldtHMGGN+wll6nrvMyN/9TZluvTIDuVt/fa6QhGRQt
3CPXWuK3Zi7i6PHVQTEW9uGjat6HeDgZDitjG78xQb5AzTllGVEPPumv5NJ0JANHxaV31aUASDS/
MSmjq6WJO5QrJ9dO8+vx5+vZ06fkVFYMN5kVe6tnzDRkl6G8ZUF0sJKvSDX7VvmnSMYPKwlPuWSN
5lfZvIPEcVZldZqm5Bg42PDG7kR23G3+AOafn1vyqPUbxwqvKIme0aHdB2t8q4mjAD6BqDp5t1T4
GB20xux6n7HjfNj2cJvvKKP3jqP7o6rsQtF8bXNxFiq8eijs/TznFNhfKf4pPlAdcfORCfeU0Kd2
g/HF8rqr7vG7Ouc0fy2DOVU3X01XoF2OHyqe3rJyepnf1CTiC+WbNGv8/tMLI8fXpOtuKHQ//tl0
dPfDNAeOsAyGowfS0Fvsuh91HF1tEPJWd1Fd+V004941g1szmJvIAytA55run/KHla7Vn4Dv0Sb/
Wkm/JrSck3v0Or8EwoO3XnvojeBjfqK4ViejM976fnjNuk3SJyfTUM9V/SKt/jY04tuNAS8Y/Y3Z
wNWekm0X6GuFfuqf20bv7/OHHNrjriAZY6KD6wkNj2R7Q9PzPk39FdQfcdzORwnVYXTzS52JD+Qa
mzEhtVCTbBDpU6KCu1nml5wHdN4nB5FvZn9CyhNZJcMLKT6vBPdd7fBPz5IsrPAhNHvv6diL+DYG
n/9sr0UavnZ6exqa/AgojCCKcDPW6bew0s/mzZuaFxL3yBho8r9Ewp056N7EqL1EgSQyhN9ud3eG
h6dZ3MdgS1YKeXYBA6e/6Wby3vHIaeB8G3UmE+6uNeOVcrdk0EYY+XwMmV/WPx+jjxpUYkmyUJah
rOX38wU/ePzzOoFBaP0cV/Ab4XimgcA573N+F05bvLMCvwi8xV54Yoh/G8PwNSHGzoz0t5ybohkd
1N7dve0CDCMTft1y4S8zKe/CNc8N61Y9DxhT5d9I93vOozUC963X8B0uZyzLQTVSrHW+7JZ3EUb3
efMyzbnKWllN8d1W8geM/7KnfnKoqBgehQ8rt9cdK2hoaVdIkWuJ1qx0n+bcmiaXm7ycjvAm10Cf
j7XoVlDgt0kRbxLOpC4VO6b9QwqAB2HFLndLch/igw1U1dfIvYtyTpUwytnZyYPZ+on8ibpqUZKh
NDjhw9AQTWmGOAd2swDAerTc2cnSlpeheB8S47fLNM5JJsti9TqK4ttuxkduuX/k0J/z7Dxq/tUJ
oo3uWAD6+tfEZLVNvUNleRtRYmRmaGGEV1vpT05hLQPH3bp19t6pcjvV4055wz5GWUk6c4jgHP+Z
4VeQA5fuSMurm7Ye4iJ0LBsQ5Yc+5xuQOsHvXda2uVgq5JWkhbA2iEXhd4cpKy4W+JXScw5uYhzD
sj2oZNe43QZ99llnkDdm6+jCJhGfaKBus6A7YPY5jG6/amlUtzqxt8QZRjYC1d8KDgDopmtmv/HU
x+c6XgNbY5hGBLkTHkRYP7dhjxAa/7Zeb3RoMRFiGZ22pHKo/dSDDKDDUOZE07UEK+D18kxm88Gr
ETBANnPUUngXYdbVf5ihcry0l0PIEQatp66X+zrW9yN6iwqFZ5mO6/k6zydKZIm6Hx7Qte8hTT2Z
vc9yoPZ2D4ibM4dnfye+vDpdfO0S9YLZAMlrhWObNY1BeF+dsyK9eIgQ8YcxzJlQdRIqwwfgb9BJ
LATwP6f/CbmLzIQVqevvZdvfLA1ZZCKXlS9nQbNJ1wPuV8Zyw69L33MFkijmZADkfwPw/dhHxXYS
KMTO7kccuqinq+ea1tbo+H+ELPY2vQnHNjYQABDyiIXv/7qH+eA6W6Gb3NuYLGe9/ieR3mFWV7bu
JiE600aa40S7doTazZASnQathGDh8ySaslxp86vk7+sOPDhUmToB5liRwtq/dDnBjO64ZRK8MFpu
L15MiE8kNe8FAX4tjQNCb580an03pzMGrYKfunDWaW+urcDZxSqmhU12hlZsI2M69jRvA+ntMEmN
wPmVuTJdsW4VlqCUzkxACFxjwnk5V0m/8mK1bAK1FIxoArgYbqgtqtHbh2SWkKKIQafflbl+xiC2
hw27s8gPl6qGq6+2Q5TtWqNcCbXuUO+hMF2ltclcEdmhXMEyXDcmvhwLp1KxGPRfjxrc5gHqeUtB
y879ayFxRSnAfYrU1bdWnrp6cMu4AvxpPi/Pn0IeCpr/zbKFucBID5jU+NBSuXF9/ej7wapcjTqI
9cle01WIaYjC7hiirUYeL1X/RxHNpVr0kqfiIwmuMNlXPfwOtzPfxnPgjheU/aT0RfjUvisgN523
dvVnm0d/KhV5ZOMrWrKDF+aXHnVBRUJKWhEKlO2ShIxJ7oJM146sN2Dvyp/BoVUDxWs/CfWCQJ4h
NSXPPBl1ZuuIWs73t8+RMy39/bzhtWgwQ1CZ4ejuIACTva6tCRncNNyFUXP10oqJTpIfycx4iME8
6zI+EV2xSOrxh9wnBstqb/CqS9yKlsuIOadCt5cN1haDctXvYaGT+DxU5zoYbgxMLvCAWAL1ow1Y
u9LEAg0uiZ04n3DszEfTOqTBMa1xGxM4Yq/nL7OjL21gM27Htob9JXdZTQmDVTgwYKDiIKRQ4P8B
4W2Cho+xGNY91AknIeFBO1KRPCWHIVjlKqTLEZ1GZ9qgoyZPe1wHyt+yA60swCf4pGaXEO5hAnjI
McgVFHUIpVxszQ02PJonZuk9i8EsOXfU96ypUAgZ8QVv5o1wjNMXBT1IAWQb4SeSl/ms0e+LXugI
7JU4hz1iwRIJv/ROuXC3ZDCe48Q6m16z0QN/k0S3igmuFa4BbOOgW7U0rDR5HYLzRBy5Y1cbRYi7
M9UflRW+VGx7cbNLI0LAkBsQakkd7O1IZds0fElWR5OrCoFmoTksreSZGH2zxDm17BGGWkmzlFpD
RCDgs9w5OAzGh1zQ3RpWppbuPB0F6xgdEi6BP+CZJhFpgHst20eV8MFxwIuRyM/VHBXLMvHdGyP9
t3hK951AKfI931Re7e9rBNGmvfPG/KgiOCzIURLl/Emy3aAznBvNlV5UW8Dq63+qQ9HeQkqZNLPe
a4D5bRxtNJKQgmgnhmJV2fTxzIPiViHAeOXhcCY5m9iCo+yYADXZMXOKbb3TU+timziQhb21gJyL
rl/zjVCiWkxrLDtuQIDnNOzc3N/ktbebL1P7Nzll2kojfYNBm4/X8J9Lzu+Sgsg8hnL0FpddwknB
XM4vUmkIiBN/Q8fhiXvlkwSkpQVbZcRSSYN6HUDYL3oOAfw3iQHJDOPaKz8yK1g7pbcbQZyZAnym
LtZe1L/EWneo8RzSIVuwtjJBEOtYCPa4uzahxIjUkhC3LSqZp2625HU6rYQK9Jbazoh+AhGoIbkm
QIjmtZrMSNvXNzndvWIkbS2FzxihoSXsjKuhkg7JZrEenOhgV9zBfbzRXGfXhsPW81AoxR0gE7jb
rXtKi2xPGtC9YgyXTsXOhaaVUipj0me7Np+BeKEY9jeBgdiG4DQ84WvQUmQfeXu0igcJgiqS02/b
NPy7nI5M/DbfyamMZ4/Neaqy41BpL47PWUsgpEW5IpvoMPXcdIW5Yna9RTEGOq56NuW7OTCqImGs
MKplHn271HWQBzI9WCbeM1EZa/TTGzpJy/mDJgWI7HFQkDbEs5eJM0mavYaVwVBRnHXNWiGA2ruN
t6nK/gQbfA9rYEtOx4ZIDprq3hI2wDORCWek3ecgOzZleYnjYpcQOp2H461KKXqIchxjf9eIbIde
9pCT2ZdY/CZENhO+zgxphc7HMKJJNSdvq4hXsjlye9OhVeVOTRi/ZYZqS9TiNzMTa4PCqEwqYiPp
kxX2pUmKHi1/cLdMDd1+Zck1cB8vWllTxYA4pxII0NT/v8WHzJySfyef/3/CJ59xHv97MsjrVxKn
sWy//ivUfP6mf6ODuPa/DNvC9wyFwxE64/3/QQdx3H9Z2MgMxzRhxBBNBlHkvyPKhfEvEH6mQGJh
moZD6sm/00Es518OSA/bhYtv+y6Emf8bOsh/BedopgF9xAMYza/+z3Ae7KpRjvrC2ViF9dXWxjLM
6fsY414rg5+0ER//6Zpc/leWv/lfEST/8XtmwOV/ggAlNS4i2x7Z93UDkqLA+e22nro7ht2HmFmF
85617Qhjup+i9NDjlb5zTPvwzRb3bdkRvz4ONnv84MH909FIqMA27vD3w41hCeBCuVWvB6qpL+79
7lSxjR2jpDM3dRqrM58LUMsgG/z/A06UnzXHD/xHPMG/vyXrf2JyNlHuwTc3jI1hhH8EUzD5HLZy
XhUaQgPqjCDbpVE2pVrjPbP2tZtXb1LiPHcs273UOiQG5D5190bMTUGulIiT5CfPE63aVF5CLyGI
GrBPsTsW/YkjmODIoBGEpJ662Za2IMwCuLupR6epj8BscFT35XYsjbYj8Swt1nmOXHl+4qPzUCIY
hdtCCziZFeB6nWVkZ8LpF+Q4ILKLHT6LljQVxtWOuZYehHtqNj87a9jJ+53tStZJlXvqs8trEm8k
e7SCBkfAyDZyZM3IGWMkcRSTT0aiIUBrk4S8Rko13tpmoJtkwVdpyO2J8WUa9oOQeSbeZuuhqElB
wz1UK4Zb0nYhxmOa42wHmkLG7VMWfEZ2adBmkP5HYQj0LtKUACJJXDv6WZ8fgME47sab/RNTPgJf
T6ZeW2IoEmQAE1MDYz8Mx0vjU+az2zZkP2RBzW5BS2TuyOFNkcXEGBjXxqmUbCWTOU/gGIpy9+WD
+WyXDdGNiBbXWWz7Z5UN5FdGwFo28eiH3xbxswBD9FabzkneqmRvlZb9AbZXblvYsAdQTeUSbU+4
wzmFTrLSyiM6zPDRijj7i66XkL/ShGiIji3+GWzeOqLgSV1KOBUortJQyicmEj16Ri35rJ3R+9a4
A188V3fWjuaUZ6fwIAkKovoWgaPja5saAeYxMZpjVdYcMxIbdQN6P3FIBv6kVU57zEJdfLInGYgc
o6T+Mat4fHG4sNRymrT3TumT2kco3UfftumrJRsDXmwSrNpstM+l3QrEFOTYLCdfG98Ne4rhMWrO
wXYa68f+J/g26GsQzn5Codcwd0Tbob49p5JgfLjLdxyAaAgj1z6Hpem/I6zJn71GN9eztnftzaFk
peO0h5ZuykGSI49mntvjCXUPbU2yWr2rkRjOM+dygmjJgDxoOH8uyBGAuuiaV18qhB4ATFR1zUMi
UQ6GTBS6MzsGHJRwMjIOaFXEizEpisJFJ/GWNH1XovRAL0z+QFtoP6VBmqlmV/ZBx8yz8Cj0l0MG
P4Vvd8DtNdiqkwSnuNQZjPCX2J+RFI+Ie5Lq0wLwc45Bgn7oyKJAAUU1SJV4JLssy/F+oycJd6aR
Et8i3Vm9qoKQEQJVfB8PXLzaNRakgxWXKvf5mYZuOQvDS5kmIW6l5B4TGKICiMOv33XqAkLI36Ky
TZflFJb3UgljaxZe8459ImaaDOuXJT4/235HUmVTEHfkj87KgOLHkJZQOh6grILQy4GvhuA3oT/W
2gR+T9qsaiCxm9Evk2Nl0rRFHea8tIMg3FhNfXwwBiddNZMsf5mSjyfVjd0jJC32l3HpQC/T6B6j
l46foREnn72qqh1PhsbtUwY7HUrUzaXfO+dG9w4BPiNQ6rrWCWfyJNEtCULcpV01JEEDvhlXXZ7V
72XcAsPjw1vpcdC8J2VV0N7qQVhYpCAxVgIEuxzLMNn2hMauDAP3DTFe8zxvMp0U35ySDx/xPw2j
gFFVUflIIZo8xpE5oMhoXO62ye3wuRUsd6soarONXbXMT4K4BRCR5/FrCRjfXRFXYWVkI1fTQcMF
RxSkrUYsNsqhx5X7I36aNq+TI2VClWNLy5zfscFR1eUmzqDctfMGbffE6DUQ+t+hEOibBwo0LOX1
IlaiOOgW4RBPuHTzQ4KlaJnPIcHC18psZbVyePVJpP+KsGKfK83zd7SgG5YUvXwdArdeA3PAss+S
XaLLR3wNuPZHaYn4kxWJvnH1yV7Roxd71XOoLfJMfkyenm5c0ZXMuIvxp9QtnZGR4j6ZQFFsbGGW
747jxpcQdvg+IE2Q8aTFgtt4EfgKewSSnwu0QhP63KWj5xZPlRY+Sne0NgzxGX+jevxM8TpwM0P7
3GL+sfkoiITQt0U/q/Z5dEl3lbr/HY+O9eUGVnOTYpDvwJuhAqhaJctC+gE0VPrXhwiD2N+0z+tn
tJI2IbROtQsKjKEEEZFTjVY8/DDDoVsIvvwKWYCdsmeZfeqczNsNbYOoMEjsdo2h0n2uywpChSaR
zUauKzcY/72zPhHNO+huu7cHA1tLI0RwlU2CzBoutlrRFpv+sm2YGsoiLTr3rlGyhSLz2pixXWyY
rvR7I/UdtHjCxXsdUE3cOkzh68JBEtoRa38qqffpveYMyiU64GVkiukPh8hqR53qrtxax4dbCdt4
y1sS9lJEEm8DAOB300aKpocMgcGnIe+fREsqdZGMH4B7ZgamH2nZphzQwgPbjfAgxFY2PDLTGp9p
sCG5K2hVrYk4RbutymgfYvSle+6MjLnqel/6U7otzCD8HqXTP6Y5gcpCO7YLBGSfcUCmKafC+2NW
Q3AcUgEveLCjQzTZ8itPZEeSRyi/EzlpW5BqI20CDXmA0VvdtW7i5Jolghy3MrcXsU528gJFlH10
pyLdBB1JZ1FcFT+TnVHehFpPxnSv88IsF6+9tD1+oQ7WzC54i1gvSWPXq2xVjjRmK2HWP20SqHcL
y903PKJ0lbQI6jEi4aobHJq8oTfDhkwmvYRr0f6UFc1NLsmhLVPczFUp4nUMemLbaZ0LarZd9V3V
MsbthxVHM38T+qNBt6MrTonououtueUikF29c8rJvwq0CMe47Jv3ojewNLhNT7/e1YExCHcPIKq8
tGnlPBzbo+MZki2yDZpoDnAMkV9b6NkRFriG8ZOS5v7Ze+gNyF1G9GeO3aEIEU5VQ4gQJm+aFjh8
Sus461OH0JgmwkVtZP4JgVv3CaUND1GnyHuNGx8KQ1WPxyhQ49oIbH+dGj7YBISEuUIu4w2o6xwn
OJlEwr70eYVzuSeeFZJX1W/NckLajFyWTJmqFlumY8xaKDiC9zld6aDVhfhS6BZWVQJT1RxoFNQt
wH9T5CQgRkW8zTxVMzVpzPbNsGWPcxSE1UO4RvMB0Le8Nk4u4WNwxFNRL05Bo4jq6QbEfZFjOou0
NfH+jGbOK0pl9OUVeZque9sL961jE5WDvMq0CXOwUVXmNsMZ0c428LzxnG9hevJtYvVajRzvaOz4
tv0R9lPxhcHGc6kZiDAPW01+YRWK3l2kecuI8fwKiHjHob4bD0ZlC0ZUuVUwK+8VNuchYrbTNSBH
ZLIziFteQ7aRH+xBJN/6IerquASGrWKys1um7F5BRrsD4m+Re26ytFXpvhitxbDQ03134ihR9YcU
6/xnplmwd3MksJqoAWBUioQ5JwnOHR+5y+KWVnQpa/GOxRfBQ993yKSS6dWBBrFwp6Zcu1oCEd6f
2m1V/zfqzmy3cSzLor/SP8AEeTkDjX4QqVnyKDscfiE8hDnPM7++F6OyKh2qsI1KoB8a1ShUA5mm
RJH3nnvO3mvnyrISxAnQflWm5hghq3lKfVVD4SW08EXEubiYg9YdK52mG4kXD7ftYMz4I6luLsy8
n3u0pOpe1LIi59sEfZBYVfk03BlpgXu8Fl0X4NyQ+7tBT312cKNMLgpcNjwtqHYvTC8pXlCw07XW
JfqVnSbrN7k3g9EKVRjfU0mO72ScVcuSsM0nFC3sKkZdTbvUM60HGd+1g+ocB7WpYqYvjM7HToL+
pt0KvddgU9E3i22J1zgyZDImBy1In8yKABi3C+M6Xklx0gLF93NGAlF+Aj9JAkCX2PsKnX8HsUfq
d3UZGathsMtbRMO4F2JQEhtT0p9hdHXXHIrEMgX+uepUhYdQnUAzw1Fv8bApE5ReyRw8acvhwSdG
MxQbq0QE3aPl3QLWJNBIqUx4ziOhYYozTGZHZoutqdDoBvxTRDqyneZohS+9zkYb6DUoHEl18WZD
ViJZp8YAsoS/buxVpzIzWyNGZLAYxES4Qzb8iGHshqySulNUXdPBXqt9TDMWYeNIsT0UilmJBr5k
QnWTlq28UZRavUNA05wQcUY7MsvFSTeLYjclcZMzICtJ/lSNhMnmVMD3ACFGBcZApZPh2vQxbTNR
qcm+0LJg2Shtt4cb1D2R0GgdQinP12GKojrWg3JPeRjA8qgbNEG6au40KxVrXR3Gh0AGBd0ZPnZ1
PUgvshYNQFgQrNyXuXFtSmmnOo2N/84mpQBXLccuHJwacAC4CZTxutascgn6RNZ6obJSp3G4zTLD
XOlQxMnRyIJDPgTtQZuIumACa34H2lluyzbCWCuZkbieDCMh1CvonUjX1Kcy03PdnRqlP2aJ8I5l
odeuQSHN+CGopVusMrKMk1oW3LsmRwtLJOcjUWhjehFHHuDEikMo8K/MrIiXbqO1OfiViwY1NRay
3ZGWGoQ1TKuFrPjtdcMhB/1rYJHVMFAFGgtDZla/4PRiP/twXaQlZ1L/1PpRrjP+qqNLOe6p3TS5
vSxpGTlTQNG3KCWteGuDOLnDUMk0L1SGeKWwN93BZgo3Eg4HzMJxiCEBZyknesK+uqACdNeVgXjw
imcOtdir7BQzYofAXE7SgZAB3yQomnr3OoLm9lb79KroeQtE2rJlUteQQX2hVsplakWmq+uV+soz
0RI0H6rjFqRk/p0FVrqaWriOJBl7+ZVdTEwV/W7mV3YmlMRGmG/qFNcXtTFj1CUZPSvKy8s89WoG
eWFyQY1tPJV5FR3x1oBanI/Jd2VAy3oAtpSuEYOr31LfyPtViVNt9gWrMYhKPJA3USIr1xAAQ9IW
/IFVN6kprSPs15AQZTLdSrWa3aXWyCze9+FRLfxJQ4kWUW+jbtfH+hGCOaQkdoEY1XrtQygwq8Z6
qDgFXSmk+wTLUmMoi/F0oGVFLjzjiCaumX1MFb7IksTrgnOTKKONoLGwNLQpvgRvs0c0mK7CtsbU
NvZdQWHiFzvVU60Vmx+Ftj4BQStytX+MJbJtwVcF+25qfGqiAgDGAjmbgFAJPT3oRizpLXp9QDZp
RGILvk0av6E53bFoqQCpFQzxvt3uAb56y8weIGSGuknbP4mlSyutFAS1k3VHZdVfYxj1WI40n2mT
ZOnRTVRLGAOqyVIrIhlymUOnhlrOEYGZfldYquF2JekxxlwFA22e/Wc2Dgw/DUE8prlafwNgxSfG
CImdXsFgcNIT32aH8bBSVdoQXWB/gQGaT4F3k0cg7hZDX7Q4usGq9+vISvLtIAuGNUGibaLCZwBa
DNmlPyb6jkOx/4LjXrtkB8SYzi0cVjkLa7I1fMaQclEGz0pmz48GjViMgRwxB+JLcL86ejOOV3GG
Td9PUDS0mpAZY8NWNQSugzofvZAQ1iEuHJ49Pmyb6M3FmDJ9bmKTjQDY7rDloJPfGAiaXcoJnreU
JdwIWQlZNKZtABj8Xu+IPZim0Fyiv6+PaZUhuu0KqDaLKWmS40jXkHNs3K1imQ4LP7HXXBa95BMD
1tXbWLPNne7X1FDBhO53USd+fFHkYbhpC9/+0asN0MkmU/JV6glWIJZN+ZGc5WE5qVLJX25Sp5Ch
zge6pJK/1DWvlswpnb3eizq0m6b9mCjGuDFrGhGRISTGPZ5/MiVD7R4VwX8gRGWWI5ggP6Gc9sxV
2eqwmdkLCmACpdmljjTlRbRKxsSGBswoA76ARizcripTD8l4Ygw7y5fjZiVL5oTlXBNJS5WFaHMx
ZQrfIKo6rkGtjnuoGkwTRV1rr3tZDg1nsBJkCH7YYnqyS/UpzmNxS0D83C3NMzYRW6XjBpAoMvFa
ILvVrGFY4iWCz8QBzD8i8Sguc0gwjGPSuiO0hZcdmaQsVAJLzJDcJ14nXBQw/U7E/2K2kGtxMQ2D
xkzUaDal5XUYNs2G90TTGTFrmNtMLn2J4Lx5HK20uYyCYZbXh3b40KgtajIlGZ7Y+8c1CIOJkysH
K9Ce1oOh2sqdpmUmbEDzu4R+aKNlre6GBuOzdiRRXqIg2LU6upFcnsAOpklzNHNTxCwqCdCvJElB
R/W0IZgGRSUum9KuRh4NaZ62p82EdY3Il9Vg4WBL097bxZpmXwwqsjsQsb1ynIBjWdjrgNEaYd5a
G84906lMFITFVpve1XpJOGNBcsdQJ95N7xONiQ4+cf2waaCaJJqxmiw7WgH8C091Hupry+j6K/I/
5FVeSe1ODs1ucLRsgKwSyiV2Bk4k0nqAu0h5mIrK1bKZTYXFFO3DkLXglbpshOkEmIzWGo/GvIkq
6DYsz+R2Z4bUPMhemiarOrFttwK1DS6swoWwaCZCuCm8E2mrqaMH+9fId+OIT3qqAG2LWonepEEe
CidFsvUtwkW4QbwEdWHIQnJCK52SsozEromqYjNSyO7rSVYY+jfhq96wbYcJ6sjclpH1m623pQZL
XpuygiGumOrtZI7RrR4IsC6Jn+xFN46oEwmHUyjTdrVZqK9+5SsPja8ClfNkHwK16bfdWpfAmS0A
9Y3ELAMn7LNZ+gRvs3MGBpeE+xGmdLIS03Q582cvgS7D6vEz6Ybvqe5tIDB3Rk87s9aCetNOFn3R
bhTasTZldUkGt18uckgii8iyYFkbgVK9hCy2kE2zMnX7QACeIgSQhQfDRrQaRB97S2Q2yTUfz/4h
hRyEEjBQJ8JNkkMBaeloZ33Ec0+IPcBTai5QIdJaMAd2wmgA/Aaj804YvXnKe22gz4dnHUpAVVPf
VGaDuNGPzOfctIujb5pggSy29UCmKSyE1+w1vy8w2OgyqoyhsilpgmyfSmQM9mGpXMFPzNxJJYTP
xJz0opAxBg0i9MUVceaVI4ooxQ5OO9bJPSINa4AGL1g+i3VeZ5AhUahcU4BiB4oTVGcBLG+ZY6nb
Fra6DrNJjp0Ce/2q5omaUfTgX40hMpaTaaJB55mGahRMnHWUEAV8aRdk9oVMvBWehftk7M3X2h7s
nZko/YXdh8Za9z35JNuCxNu0U1Z6C6sd419bPehT2T5YjY5PKNfMdAv+CC+EysJqqsrAGDoxboiv
J08kzoZDU1nxIawj/aa21d6FdJRtW4H/xmuC6T5tRL5pBux3ltLIN14eDlQrjdXITjYN/VEadMZ/
nWJ5Ftw1b/iGiiMLl/TDBOtdadzJmdS/cEhHaDpKPtAjS9Us6qAqhdif46m9QBOkogOjC5NBSurq
x6H1qebzqArdacD2uNQZac3oDiLlF+hdrCUlKIHrBcRfYjC8JypaGnE+Z4YHlWEacyvgnm6WeeV3
IMf1bqrKZM0WnfNPquqhBoJ4Ki27uCt0K9hPjR1fRT1kZ5eGZnpDJgo8/qGQcVZ2hv6trAytchp/
DPS9qHh5HIwbMPVovso3GfWBtjCEFXb/N8Pw/09Z3fPw+pNZeBVm4evT6389Za//dcqfn/z8l+Tu
+d/+M7nbkP/QbJY/UzWYZIt5iv3P5G5D+cNWgRjKsqyx8lhzOvefY3FF+QPyC5l8YBthjNoyM9k/
QzMUeZ6Y2xZJKzIPIPP2/2QsPs9w/5rt6jrAST4XVbBNJqPQjTlM8t3YWvF9TZdDyXYMdnd0pZZD
TNzCUMP7JE0fsTpBA6u1jTD1+h8PzS8p8O9T78+jbH5eGukgTQ70AkzxzsfLZB0MkqbaTlNvOLjN
enomP4MOqbi8BYd4YmCJES4eieymfer3iGcIbIa0Vznmyi+6bUrljhL4izBKUyGs5P1NIcZTVUxL
MywUA7Ip5LObUpWRmZQ2/aS6rTQ3ksZrH5zvytbHZGOn8lIJAQTnqK3iQqtZCMwHvRVPRHXcKkEc
kBYmyAoOc4tUck55CZQKysi3PmbO0ZDEtYhM1KMlRMhNqatACETeggWuV+ydMGGKY65uo9S/Idhg
3wD4CIbIX2QFsH2bRKOQjIEFW3WdvzRMH6CqG1em5R/JMq8IIiOYBOdka3NSK/TZH03zaMnpZhsz
2tIbm0lYdaHmHCaEt/PK6Fmx89sBUFWOly4O6odhkO9NW1x7cVEsQgRc7dJW6LLLcvzcmbnkcETE
YWBKS7sQh3IaL60S3Exs+hMEc5R4Es1rkWtunzW0EAym2uFrnM4rZk/OrulDRsNZyvDEclXZu/fw
f2iZNWwlUYFlVA89YFEHN2XgpD3TEh3XkQ5+2VDgGtbKS6FgyOzIUrZVcR1E2nWnT5vU89ehX/Hn
vYBcLYXWZL4Hzlq7aaFLZN+Z68ZHsws3FJRwF1zYjbpvotAAcZwsfaOEU4uDEdNpxGmBpFOk9Pyr
wItq/42hEnQkbHrla5qSJ1nhwJs4WCw8zlYLw2vmMXsjEElidmYaJzYpqd5toIDaliFc2fzrcYnK
VEcQEREeTLPZPpneyF/N22RV4eSOYHEwu9w1LY8W5GHar8OengKB1EUFzh96VOVLFHEVmu37AUMq
6lsZ3gqbPQzTMobkUXjrViZERZaluyiy8AsS9CrlQBXxKxMdqA8LvcdJSsPkukF1ksXNUx0kb3YI
2aTMO7f1Kbno5S88jrk4Dgx1m7f1rq2hTBPgfBRdDUWRmUca99Y6Zs2DuSjzdOtm6OrEtIIvVPnd
DTBqenOrN/kOzqdwYkzQ9P9qg4YZbD1jvK+rWl3kVvCm8+u3VXKpDlTlXp6V9KPDcllIE0Ulqmyy
ZtxYG/V1aqHnpl8JAxOMlJkXPoo4jfw09lompmm0B6t0EYnJdAybtlVZg9IyUblXdHDHoZocP7nV
8eX4QP+dJETDrpnJY+L9UJrhZRj0A7SYG0zfKtMnUm0mE8ZTwhgd1+sttpxooVsFjJ7xe2Fk07Kq
OaXLhl/DmeC/GmGRQYKEknmDYdWQIaEtEw5kUy6px2qSLjPdWJkieWkmrKk8l3pBMkMioemeSMIK
Ov4lEaSP8wPtl8WcrrxAKcBDp1/XWN9n1OuPUKFREzE8HCZt6wM1WCfhVDDigfaohBLp7vpdnTIF
D82aAbe5Qgm77+zGbQoYMhKDYTdl3gNPzHzwWzC4SZnCIMRhBB6J8bLXFldVTNata+WvoiOULRXX
5CyAE7N5deMGAFvwPTUi2VFjhUeFPuoil/JbX2v4kjCzAcTeQ9xx9V568Cpeh0Lls1tqj1iv2eM9
OqY5zg6ZGSH0v/wWqMY6UNutziYx2xxrGJ8glzpIzbJ85XfSdWxjJsoIV5Tb1PGVeG2liIyl5lTp
6oViKtfyhDdCVt9KNTuhNQkWZceLXvbSMoKQ63NWXKiZdSLPgpFuqa5MpIQsSycJCbXo+Ues+dkM
sh7vcoQlQL32YCzVPWtnH3ZXENf2PbW7gvS5CzvSC2BzGRkrB7IybE7hqsuqmsYsRGIlypyYeXGh
DfdjgeWM6Qx6XhYG9ookjF4Z1akLW98BxG6Wo85+N5jfM7nYgwGh/9P4gMAESCsL1Uwlu1Jg3TXw
FBZp0Fpu3eo3UAn2svTDitkQDeRlDBBfFLrKmVI9eDE/smVgHALSMngsaXmjXqa4E9lbiFcanV4t
dx1jLdm7xKr6LWNgvwih1S581aCtY1wMs+6Sn9uztHWrM4o0m+qBDNRdrWaXwDTpBEz6lSmItLVN
aVHD+pWI7GC55Tr0hpkgovkE2i8iyIWly3K1NGd6O+CvjKDZuMEyjZchBmMJf8NY+EPwXBAGBfb1
MJoE+FYT9LesUB4TYmezmI3StDymMSXYK4905uzx55VpxrS4njxeh5R8wCBww0GtN1FqO6ZGIEZf
RY+KjkIc7s+lTXsUHsi97usQscBjK+ZwMyaOUQE3BL2K+KFVIWchLc9pqBkhjUTeVo7ZVwOjrqUu
TuwqAUHN8yCpC+8Gky29I7muBNq77MqRQFIveQbrtrJaY7YYsT0REvT4c7cvaI/iY0dhErx1AbeL
ptNJCOC5Ahq9SqyRZt9ZHfOBIQHElJ/igndr0kvhaBO/M/NSIu0zy6UNF1fRKxPuV6+fLEKZoGVn
KK4jET5ji3ssQ/26x+BMpDwNd5XzX4iop4ybTVcex4ZSJbygEXwJ926ZIdVNA81f9v3w5s09u7a1
LdpO0qkzA/jE+RWocDe0yyekMvMYjRVg6mZujea/pXoHIJ+pWAnxlDbevNkQBovyse5YJbtW2Qmh
34b2daYhCxcFXIQC17RSjPgDIa4voQ19V0PiyxSERn7SHSYO9V7RHqmUQ3gRYJxqqzrUrVjBUbmS
lOQA8sJYmFl0m6eQtsMAVKtZEUQftvuCFXo5xqgfv+dJTp2Yc7NKgq0WGrsImLPO4RB86IMe3wDc
I4x2r3UTvBVGSyRNtdQ8ZYU46IXDES+2X9vOUFnPedQjKcQ2AyF1Lo36hvMwqyBraTieBt/AQNEd
QxofjDpZ48wsXUsZrIi+4o6YdfLotRjMdOX+Zw1QZtdasTEz5dI36ifNW+idV68rbLNCym6Y/tIj
NgP4YdiGjLBbD5iIozGTl0lBMN1oX/aN2uxEzfSyjQ7QoW9zpZQ2VT+Ru9kPGMlZgyJwFlYQzP8D
H1lUMD2S4LcSDdNOYskFoVWYUAcVJsZ44DhONrAU++TGT7I7S2jciv4oyuwRrkvkEVkwTUxgySaH
RncIWoCfVp5rqzonT88K6hOZXFtEDehKEPS1mJbWrAy7MJodduoK5vaOCvQ+FmITlkSDtJMPGkFH
r1GlZrcp5PBFJQuDXla7VLzugmCAek+tOAj+q4h4uNvB4Fgg2U+tbxOTAWNuqMPbXQ1NWx8VSDMY
5DuKsUT3XtNtnSQtVh4jo+mlrvykslwFHBcuahVYvE4tiJqJ9eHKpq3lRA1vo5Zv0zCh3iH1BhRr
jwqfBLei055r2+aXHSiV0sp8NNTy9O7Q+Bux8PkRyJA1U8dIifZZtQxV1s4OGsKj3UyKrzSHdkXO
xArcJGzdhsq7VumXYoqbhb+I55JRKZMrhLLloq6Kdaw3OwiDQURMjHkKPBhbn3+y80DPPz8ZZx9L
NWQF8fav50LbMKoGoo/EY/Styvtv1eS/GuZoL2d/D72QZUzJvrDjUxtEb1HcPoQeuXYYRJ9GgIjQ
meyVRuAer012KEzyLqy23kwN+3hIFdG20aOulSqGXtbVmgQDx7YA/fagRBV46H/jy2i0sBB1wOC3
jLOTptTKDJ4BeTki9FdTTyFQyNZWYU13q5bylXd+8vRbI9QvFS29ylD/llWwY+nYV6WxlzH4FWN6
mKE5+J/ZpfT6YNCcW5QpiWahlT8M3kWrzfIZu71qZXXrE/n9s431+TdRZhX5u+P6z59FU3XLtGgK
GPQHfv1ZekZdMsFn4KEHOPqNLd9PCht9Z+xmejMpYbKrzOwhu+YxVqXvn1/+387FPK4cyNHw03yg
qzGnwL5rFli4A0q7DSRnkJqjxsGskNSLzy8xP/HnX5DWnmrifKS1MdsB3l8CLtWI1hKroz7o66TS
iIiTdkRgBV894OqvhgB9vpVcQpOFqQpup3VmDBhThSFrFMEJqjgzQ+u9V3SUpMP3uOuOUyLtMqYw
Wss+zcyBJV3QVU5wp7lWSH+3ZMajJDwPScMIIYAVXJu+4Zilcg969zYZyT2rWDiSKniVEu26mCmO
ea7vA9jJ8xUMqt9gpOovvXSHQRURGIEJrRm/JfVlK+tXAcwCs5Fz16PTnBnePucCC5RjIYULg4eW
cw0b0kNohjSI6144E0tHhgVxMVSYvOzOIchtY8Qp4iZOVy5ZaG8M8VFJzNXNfPRn3n4P1ILhyy1W
YdJjBgm1i5/j4erSy7q1ODxkB1Uub0kBeWNC/JaN2VZLvEOmNQ+xR8j9j94itnpu1GBNvG8ojNgw
vJOpFjyVakJRN94Bx1fC9iFoM6ewOd4OI+wkNokyiEBGlre+x7EglnaGqq5TFekmFNY3g8wRHxm7
0RAfVRFd6LSQOOS+fCSn4wqk6DYlfUfqjYtC49Y2QX5btxwq50OKnjTzhh1fTZ6Bz1Oi26JMMREG
aN+nEqb+BNXWguvdwmhQ22YXD7uySdweuqMU58teJc0y7qxTnFIDs2FA8vKry3p4sFuD5CJSPMz7
PopP8zvQQKkF/zhehFa8JySbY2zKl8zC7NZjOGAGP6IyO0wlPxCoRyg+UBeJKdEjEMpSrl2PWrJE
OfTm5ekyAGW2sL3ywS8xdxTSj2yYYwL9kVFZSFu7PQot2ndx4uiasW2i6b6YwtdAYn7RmLjSrAu4
Bs8eZXwXGlsVDCbj2wqBYf7GQf4JnpfmfYMuKZNh1h69WqLgg+i/mNGoRXYVhxwBouiAxdjiBGwT
90RUqNbQhQha8xR3+cMUKddqFz1nyDvYkygNgvlAFRI1MgXlTi3ZsfGsXiVS9EaY1CmzjE0CyxR9
ARuIvhYEyS0qwzyh2qcQSHizRMqKKuucIDm6ph18YNunY8Jw5RUtJzqWRwASj2Fa3RPcAZWxKtd6
meOx4/SCcPxi9KNnMfRrC0AUsMX4tZKJqomDCykGFq6R1yawoP1cpmZXlv8j/3PrxpZ15tJ6///+
zylP+b///sXJ9eu/8T/H8KXK6/yt+fSf+v/UF5+X0U/64k9klv3qD5v/hX+0whUh5vhoXWbB1YSC
qeufnXBF0f9ga7bRfAmaRqzM/2qEC+MP1VJtDnVsOXRQ5mX6z0a4kP8gzsumW0uAs0W7XPtPGuHK
vN7/tfP8w+XEPPC8But8xZLkQVYOxUG5HA7WVboRVyhtjH1zJ63e3Y0/n5r3Pe9f95y/rjFvrO82
Ts2vZELZfOVgXIPjuV/0q6+25rPK4K8/fVaomXYcSpimlIN6MG+8Q/ctP+Qr+dl/077YmRX5o08v
fv30fa+bzSRqGcSdFF9bBUxDL9OYBPtd5to6o0qCFGx712ggBKaANiP9aHNT5l7Nu+9nFFlE9HC6
FetEHeMLwm0OsFOJdFJLtjylKxck/HbEB1kZPRb6u3Czg1VdUD8WdYzqwQxs1+qKZNXpgb1LhqB0
mjiErQcHb60ZOpScPjc3VUweGS6XguAPdFsWNek3rLhiG0RD9BgFRF/3SezdDSPLbE/0rAHoBz7A
asK3s5TCwUcCETHfb0CoedTGW0Z62kZCfrVq+kxf25WBzYEq1bHzlt7BKPw1MJwK2nmDvd8bCPlA
+0yTyysIyKnHO6bP8d4g4unWRs+3CIcqf8AR2wDOGGnHsir/aPuwXnoRfJ0q4hzDnI9paOBn6ga/
S73GNIgLXDKLA/DHfokPT1/JBsWsN1XpsvBLHQJbYeyg6qY4HOj0AsLX5pzOfq8h9d9rMRuUrvsw
ffKCzrXXMsolBsKptFh7ijBvXciBSDZmaHVb07ASWs/FgM6oHU6ooCgmS7gmysREs2kkNry0J0Qn
iszd5y/HXD3+7gU8K8RaLTfx9PAEa8dwQ2xtv0BEjZXsi4rv18ryrxfkzJjZtAnBIvMLIpiz+9WP
sc8cOxq/+Otz4f2bD3/ukVS8tvMqPCCHeRYyEl1FwPmc6FF8TwiTUM191nx1Nvudw5SFSj2rvm0v
0wOCj9RDqvYk6AUdfMHGr458P4m8LrgCf+v3+Fk4v1usGBSWui2R4ErQpdiHzTOqVn1dlKKDaqlP
e7QJqpPUg/3FLfzgB1Ln7/vuen0lMeyM6+mQGPWqYIJEOHiaPHz+ZT5aH9X5qu/++mgQbVQLnzxa
qoxWAArSoC9BzjDe/PLUleR230XDFwf7j77K2TpfN3UuTaM0HiTKINV+rH1I7v3286/y07L8u2ft
bKlXFMNWUCyOB8Yubry/7FbSYXTQdV7ERwysK46iDlIMlyDfpbwk7XJBYK5zUbr22r4uV7dEmWzH
5W3lWBc7jHyLdv/V/vbR9z7bISyIw21U88kmIrAx89qonjAxfXGO/+jBP1sghjHPaDtDkJTrF1KW
cQypqEce8mC4/fzOKvPn/N2dPVsj6pbUgrpFoGat/Q2eoQU6LMdmFVJ3/uqrmyR+PcT/ayUSZ4f3
zteTACnHdDDWTOrusy3tTYckkI13a99lm25nrWi9L4Mje9E2+uLmffQC/Oz0vHsBfEvGicoGfhhC
tNXS93HcTvWVqC4KnVGhVEO/tFxTfFUtfFBOibmIeHc5nHKkBHY58IYhoU2o0eGUInK/EtI1F1Zr
G/uOky0AkcJf22HifStC2V+buDFvPv8xP3gWfxr0330AP+viKgePfmhEtJI8cYlH8pAO2vrzPz+/
yr95VGalx/vv5/VpWNXJMJE2Hi9t76BihP38L4uP/vTZ6hHzfhdEwIuDn1faq4pxkhQPFbxSR+pP
VNlAZbSapIyGMquKBtRfgaoAdy9bVLZEi5WyUTEpYYSt1KmysKY4XAUq1PcQvSfkX6SUhaE0y1A3
kmVQWdmNxpSrO3hWpKpffImPvsPZGjWljD8bn9tjFMK1Bn3ReP4Xf1r5YB0Q4tdbj9qwxTBaTYdx
h7BslTv6UnIkp9o0S2X5RmrVivSiL14b8dFzfLbo2EDyG5rV85IQ7nWxkI/JXtnEe2ILsiuFS05P
1ot8wAf0rTn2t+JQbz5/DD4oh36uHu+e33qwepj9XDgPoB6NBOGVtynpECGSXVlcZl8RKz64m8rZ
ahRWOWrakrvJpNtf0s1tiAWJDAKjigHrJkSsz7/PB+/jedOQBUH2sioZDxZkiEGkbw1sR1RwX1SP
H/35s/UG4oGGip2tp28Z74wMxS40Al4+/+zq/Gj95m3/+Si++zHsvgPYDOztAJfnETDw95d627tb
1OD3K9p2e+TeCxiaS2uTLa6QezjCfVGcZm267XP8zHzq9fMP8tEqrpwtOwhAaPYSYXuoxfc+OnXG
Y6RHBPjtAags5PQ6KW67/k/IzS9NjvfH1Y/u6dlClIE6qiYNOe5Idl7Wds8WtNd6TPd/88ucLRKl
L6tRG3FXpxWqc+mpXXXL1BXfDPa9zy/x0Vr6c6d/98MJ25imtDPGA4ClZXPob+pjuYbDme2xUm/s
o/FQXkUb/HROuxDr9F53scCslKvPL//RDTxbPGhokI8wsgqGvnUaUw5/ECrDVDv8vT9/Vq7oBtrl
AabzAX8IJIGUogur03fkAtXffPDPxXkZLjtJnS8B39i1lgShLDoXF5aLBdNt3M5lSuWggHKZlTv+
NlkYW8Ndx1vm3k6xo4xZNE7y97Zc+ezg0ykEh5JEOR20RpHdPjVVt4omdfm3bubPrse7J8XPkoRN
lofRam7S/nLMUQeRg/v5H/9gMZfPzjZt3nellxj9IW0NV+iDI/0kwQPnY87oTwEhzcoXO9ZHRey/
qRZ7G+917ouDd5Rus+1z5F6NL8y9nWzpf7GWz3vDb5ZD+WxhMNLOThEzKQfF6kGZX+LAGPA4N+2V
qJ+N6sFIxi9+lZ8L2+8udbZGpOpPoTaXstZ0G1zcqKuQolzdoU69jN1sh17ui28l5r/5u2vNq/+7
R0BDvxBlLdcKL5qtttNdGBIHa4ejh/+kJ5LE1mQX7/wr4kJOiPX3tmt+ce2P7ujZStFJRTJlhHoe
jJ1+IHvTJeNlA733i5Xio+6mfLZUhCW0k448vgP89uY03Jqb7pv0w7AXyjEmvf2Lqv/3652wz2qJ
nL4Y9nSuAnPdgCaR9/tO/rPn/uFu9Pt3COXzr7+O0YmhC1Kea0y6YfRcd0+YBDH9Lz2jQHJx8/mb
+vsfQpwPHmNvIFtk/goqOSlRuLYwrGMbTAcM4fVesUArEmP69651tioIPE5JTfwWx+UfYXs5GPDB
bJgYl2a0huqXS+1Xa8Lvq1hhzz/YuycbhL4ZD4hbDrb9JNc/LGLTe506Zrry9GNqPyt4ijtICTqN
x8+/25m24Z+nXEFX/pdLhvD6hmlehnpHW5PityD9xU0dY8H0yaHBs6BMv/viWh89GmeLBLErKtQE
bmQJpVfdQkr0lGuzIgNhFWMB5WDJ4YgUpNRJEuZENxanBnWrNFtZ35SIe774GL8/2Atb/PqVaYoS
HjivH+qld1e4hPxsxu85FJuL6Ivl8KOn82yZEL3cGoKo+IN1rbgnoLWX3iJZWl88Jh90JoR9tkqY
lYRRe16FIqa7i+GQ75P1sOq2qlsfQ22RrHBuo6zb+dvxSlmSHpY+f37rfrbh/n3pFdbZyuFVZi/s
mCszSfQvwnt1Vd4Ubr0je3dTuNUW5+9TcqXsjUVzLx2NK6z1d4PT3ds7XDYXvhO75DAezXW5zW+/
uh3qB7+ndb7iWL5XGfMj3Lg9hU+0Fmv5enDhrzSLatO7oWMuDQ4BJX0iGLtsSz++35GitYLbtjdg
SG8+vztnhoR/vUvW2eGmyQhaQ4rA63uLuMSE4HMBDcSx2QMfyKrasiNdtl9d7KNvfb4qQRCX83mr
qBP07K7h2DfFvZq6yjI6hl9sd2f6or++0dmCZCkauSQDF+nceJnu7JVY5utkVawy11qTN+kai+Bm
3GKBc8sDOTPHZg3y+WpcPybL4qtl46NverZECb8yuqrnQ6ireCMvf5jrbmmvpe1XBcVHa6B1ti71
+K3+scA3q3Ixf696bbj/y9l5NEfKNFv4F1UE3mzxTXujljQbQqMZ4U3h4dffQ8dd6OUTTcRstNAC
GqjKyso6eR7lFurg9RmsDjmBQaw/wUpwmEbDT3NoFn5Yte99YfpwXXot+rtErgP6jStvGwyblYH4
c7HgcQr7fR0JCJrEiynxg7HVR3cZN91Xv5Md6cp85jdiV9Z4B13j7/O7/eilKTOcMgtHYM+BjSjg
bvChsyX3doE0BVPtIuAPDgetI6xljoA4a3C7MSrz7huervzby5RnASlSOWVUS9wboDFzWrZqcy1L
epxo/PCh5FlcqQcQOqVp3NWwkNFg5Wiho9yAGMMsN6mZXmD9rvsWGDw62nMsVivNCPPiJGnlB2fA
MVljjuK+36KqD+WDwazMycdZ1U8/axZlBD4ca5DipznJmJnV75o7Gr1dVht3gAY76FkxIQdHT4RZ
3UEB0vqvfAc/HgsoILO2HZgxbThDtjkL1Rezc4INkEgrA+9R2/vpt82CEvxYSvCk8NsAhHXA5TAb
e3QKM7YZHHF4hrovD+FJeCv1ZB/YEPvoofV8ED7EgT/dWfzvos4NLM3HEosAuBgW78Qu9KM7bLQ1
2P3YRLsBMmBAWuxKLmgIFqDK0A7pmQGoshsgjkFAY2ASGqgZOoAFalMOBMEWZn+oC1qmffCoPdR2
ouN89dghE0/sUot3cErD4a+tmOomsRun2QYmkl1zLVVZmMfyLPIVSRgo0fRQcgoXnCL8FcIRpcpj
g4ed4PMX9ygg/vTiZsGPT3FQ2Yr4ZI0uWsmR2qwFpLnZvPjmK0pkdm/DTMpi3Wq7FjAWynScPIuA
JGArOWZwSxFHXHDbse+A5jngZBlopsKCGVjgqWt/WZyDgUdhotXEpmZtvPRmYbN6tQm068rDT1P5
p4efJWoFqu+gauGXsEccEZiSLegw+NdZo9e4TWX4OlzVz3Ds3Ef753dcuuEsVsKTp2KCKVaiVg3o
56UBHTMrLC//nfJA7DVrB91LuchcRMugvaztp8+aa50Jwx831zfi2eSMxLyuTfeFMieafv476YIG
YEe2wE0A8M3lA5vBULPU03YTD6BxCugRvcRwx33+6h4l6B8+ljQLfHLrJzAwmfizn+RtvIloeIIu
/U9kFR8tjk+PRWoEQF9u+Gu3EX7T13+87SymsSpoYeU0RkDQuAxfo1EgogVTnGd1aqDv0AAcXANK
dGWITBHrp8ecRTIRAvYaLgPsjoigZv2aKHndmp526dqzgALeV4bOm+kVAtfLcYrekZeOXSufLV19
FkrQfowWvlpE2gFBFgs2twyPJllc+/4Lu2NpFjZqEsXwJ8SLQYcOVLLcHvA3K94LV+atxJy9P//e
U+bw0+ufhYS+78pcSiRMnCGBUVRZ4cCg5t7GTCqhevdtZFbo/0S5ASrdlVsuZVDSPCrIYpYyEe5J
7/CFRD/wwbvTfXSMkY4aza10qt3ohhsYQn9VDucULmf5dmPULwAzrVX5F9YacZZJoZV2HEmDodF9
iYa3x8aSf4tO4CADIVlqxRfvFhfQec/S5fl7XrrfLHaoPcwiQui8d5x0TdCSCYkDqLhqaD6//EKV
kBNn0SIA/2AMFYyWY3vNL/X0LquX5NgZ6Wb8AjPmmtktBtE2N+NRk7CDpcfiJXee331hJkwuAt8T
8JLLgRFLBKSO6XuWKFpIA4DC1x5tYUMkTnf9ViainUrrPsdwkWzYv2xCM9crbarww1tGDz4+Phhn
NEdzyu6KlaxTWLrnLHIA2eoPbY8nwrsEmgo2dQCuailqAP6WO6W/qKCh3Kp3R+bVe5VdyOyz4h5u
xEvXOTAQhA8HTIwLWKvo4b7/4u9JpRWu8rsAEusVjq8Ab5zXDqyWXv4sDOXw6IRmHT8VJ8FmfAtX
FoKly87Cj9jmOAWrcVlZ/s3SWI/lT7APV4LbQ1XyQ9gRZ2HHRzMa6R7B7TO8cAd2w1scahlgc2jw
QLvxULjexL1yBNH5RTLQnW0UqPIcKPJ7s97nFiyw3GjlkHZpQyzO4hG80wOBVhhggwmNH4YVHPr1
xBJt8MiNv7xeHQMTXOyVybJweM/N22QIWsGVHlqHHdwAzRA7hdEKLJhVW5JxKjRehxpCUw3JbQ28
iv3a6Qg/Dd0fXrkwi0AJ4EZEhhf5rnFh8oJcAnZqYajHhwB2gVv10m4bm91y79yN7MMTMYRz+Vlt
g1/FGTuoEG3ZFnqSmTcg3vflsTc9+ACtjIaF2DgJrL9PcLhGNXkT1lhIcW4GbymNYsmDuhpNxNLK
LaaH/OnhZxEK53MBP/QsIhRasOywA0sN5/JUy2UAWTwpq46dmIpvjCSoK5+ZnebfT7echa1CChi2
Ab95x34KAnjMBvkNh4XyiibJxoblkaeDtJevzNaFoxROmAWsmCkUuDiO2CbDdaMDMGsIwaSART/L
njm6y+NLoL7maaTz48s/BX1hFnf6jIejHEAhO74rzAK4qLxQNoW0Vudc2qk9wB/fwn7fwX+7Ao8V
m+vWGMzYiZD9oFn4NzGFzWd0mTZGic1tya1e24AunOtxwiwsCaCMlfDIgNrXHszq0G/ZbXT1sWVm
Xcmq7cjXh21mP39/izebhZ0kSDqAmKHO7bjhBvPKe9Hwf6mMQ72WXmmQHcSuslklOAgdNf1kvKAV
xfRLGAXHwyWShePz37Ew++Yi4RRieQHGb3jm4tDAMKB6Lxj0Prb92lr68zyYK4O5tEYHJhBcO5n8
btt7JPP68x8+hYcfJthcCty3HOEoKbBzQNWdUp1EV0W9q5zbRsPKN1oIG49a2bcxGBMVzqo9fnsz
pGCmw3SBJ2YcXViaGeBqaGqarASopXDxOIP4dquxhsuel2M0oJp+zD+o2734Z9lMPpS38d7+ilcC
xVLN6rE8fLuPAt9Bmop4a4INpdMu2QR6YijGqKtYeCQoJ5ADw75BY7bFS+LEBvO6tgItDXh+FjFa
0kspG+DW5YkHWwOyNRT0/F/yJXN6l/vkP8Bt94R1cenS1+MwcL49KgvEB6hHuB84ekc4M5rgeDnI
TFHuGKzCDo13Wff13lw7P1i63yx6wGdxAMwL9+NR6FG1W63R3VqjwFLx4XEc9O1hBIU0YsLg4jUE
B8MBUAotcnoTtLt/m6dzAbA0ci2RgikckYOCOl/brim2ljKeuco3FHKYRE9htbVyt3fgx+FSNzKg
gD2023Zbm7nRHRUnMtHWnGrdFpTT5yFi6bBsLviFEQRsnWCotcMHeUOHDgPKJtqp0aMOB2FnLByC
kifOEB04X4jFJUO9sdD8dx9mw405bHkTXhq0xnHfkBiMrMtGeORPz3/bQ6b3Q/x6bI+/fVG5i2jh
dXjhFOYslqQDvfonBOzioh6yrXrmjHbf2qlRrrVOLOW5c3UwLYtSoSyDTc193MW/eAM+oYkl70fb
u8I8BEVdbFgOtR2+p9bKMy7sox4KuG/POCDrjNnpltT0zrEzfe0QMpl+3/1jPHtsiL/dgcYciFNo
3EQkwylAd643qcu/9k5jxLvShM2+A1KtLrrJR4YNIjArt3+tB84lv/Bw7jo65VygUav5DaAC9BeI
WrHtIzfYBivbk4W8/TGpvj1glgLHwMCififBPbOd+mqSldLbQu1nLuYNCm5EwzZ2BEQhwE3UVlvG
cNu4eWTUYLAA51UZrk23fxsKjzzv23MATuIPwxQdqYnahObb8DPaQPNoK5fnd1jYsc61vCO60jpe
ySBD4DozY3HkneMMPF+T2y5Nn8f/vz1AQtGep+Qdpg+Mos32TT5ybnypN5kVb8ZzcPeu9aEKteIj
X5k9C+vJI3B8uyHAbygsM9G0L6Uu3LlFU4T+4e9aSWppz/BYp79dXwDGjh3ydmr8jC/8K46OtGLP
GAg92p/nn2Rh7D7K9d/ukJCY6WFjiCfolNc4yM0wac/PL72Q/T3yqG+XBppGYCjro6Amat1Xcm1d
mMe1KzNjKTbPFbosOguDghJmNx5Be/5oN+hgSE7SS3fx3a7TWLsHXxmeQuAA/n7+PAuT8fGRvj2P
J/nAvsa4Y9ugfxN+4TjkBBQD5vGnZqXouTRBZhuOSGGTgBR4ZZXZ/062wdr6vnDduRxXQKM8nKxw
3ZDPtURt4Lzyyvcr33npU8wFtgWjFirMnJkdLBEAorgpZzSLejv1DIu3HesSG7TjI7l5K2rBpVkx
l9wOPVfDVRv3o8Mx5EJTFN76BF2ZbAqf33MhbVryR4kzTRhWZJALI3kuw2U5gNtEeE9Pgo8X4VTu
6foec0o9f8gxmOmTfRtVQARwae/hYfzDcI9O+Z3HeQ7og+NHfCzs5yN3KTDOhbdJqbKRmCXsDqRn
k77IW/mt38Qu2ArgZiUwsdSCLT0moBMjqyxWUruF4MjMNhOyH40NgI7IhzdTHeeFtROn+S2vXX7p
o3D/fXEDbPZ6pkNaIauo2cCWxAMT4Xcjr/z6hcDIzLYKMuErtQARYZckcHLGS4nFle380lEoM5vl
OVyradxh1ZDBo/4t7jv0UgIQvwnOXqoBdmSpO+iy/imksHNt7VBncstUWEKmrRWkNs7zIfVzRGHn
qlqYjHSKSjzMQbSq18N9wnWH6VqZZyL7/jAr/sfHJ4epmgo2AtYOt8Dhu4huGZib3rITgHM264pn
KCWOFfQ18EzSGTQMSFZoBBDdQP18V7aV2WggpJvPn/WR7//vHGXVWW0S9XulQ6MQigzQ1mQW43J2
jBKXdyu2zQ5Vbx0ejVbtBgfJ6ZzGAbXdUA0BahLx/fkvWHrbsyDhdULbpVOVg6jIoCfnTekXC4Xq
86v/PFHZueS26KIqpCRHYUPjd+QQbhSNnLzL84sv/fRZFJCaJIHNMC5O/bMI+oJYhwYPE5fnV/85
CMCgaxYEiERgE9ojoyw/oZ2A79ZNEZxu3KjJPw70WRzoPFSmo+mciQ9TLZd2dfJKsnTl5y+9+Vkk
ABxrzKUMF5eJYg5y/kGgGehgdJEpCnzFyu2osisJ00JLEzuXytYgkvCgSkKku0Nzq4X++/wiWypU
UOW2s+BpdkN6gBqTdOq//Pf+IzzC66+8V6fnX2qhWszOVbE9eMiR33TsrreYe3NvDr7LH3B+ZIhm
vgNEy+A/JehpsgtjrG2fFjITeMb8d3iAh6xKYESgwg89j7jNXdlCgrANcW5U6+Sd2dbn2vbWwsQ0
pH8IE8osTHAyVeFuglDLWvfWQtK+r2/Uji7hXvzd77xNvgscmAVaqKCUtq9HB3ZVgv3zaoV2gv8+
KKgtlUIiLPCh6llhyVgByNTPP9zSpaf/f0tQQBHPiyRVmR0HRyr+M8nXBv/C3J2rXEEh9+QKIJWd
h14m0HHh5N5cfBiE+iuzayluK7PokBY+jGdKER/EEF7GDffCxFpqeyf+dcpLUbiBaHeApA5UJIx/
N5o+iv0LpmG/17akCxN87hJHRInCuTgHdHXM9Db3D8XksYkwyGX+XhT5nTJenn+maZD9NPhmoST1
RHSyinhW2vR4mXmzqQHvqwuAvVJ49j6/ycJYmKtbG4bWYp0iKYITbw1SRtV/Pr/wQk4P+/z/jjKp
AMGNDUN2x9yDG+/UqA71ZtVqyR5r+r+tc/IsGuSV1MhVU6OwLsUFyMCREcPYdqy6K+zmLqVXwygd
jTorTzQNsh8+iDyLBk2miEE9lb2kTD2DH68XTenIav+XgQd7EsBgP/Yn++y4PLIDAEcktNJeXYm2
CwVdGCL+931yoAOHOVci2n5CwZOUgK2AXKNzpm8Lx8SCMecd8vgzgAT7+BajNQ7SVHPt4GxBPMDO
T2XAklGHGBJ2pG/+rxwa7NECdB1S1avveMbwHtvDvtnjEMOAXiC7kPMI9gC+dbSVrNyBMRPVgr8r
32EhlZwf2/iBKoDQg6/eQV6bWe12PFcWrxd25a61oSwoAdn5kU3JCrESAA+zSw8qyLV4m3oLfS8q
TgbVky3deZZoChZQlnBfr/4ts58f1nDZWDFRPyKGhNwXqVEhVkCyywD/ff7mfq53sJPf2vfAn1Sj
KhYFPiKjl1fJ/du6mdvakf386kuhZLasdBygVTXBABX7V0LesuD6/LrTr/tp2vH//dU53wdD50/V
5mJfj3/UfNCk6Pb82gtHPOxcKDxKESdmAjbrXbQRPSN9aV3eZU0UoXqkzCs3mX7pT08wyzibPokI
GKfTWUxryRq8hDesk24iy7NQvFRPif78RktvarZiRBnLpIwQ4/vGEDmn74C+aky3UjJZOMWE98h/
v4Oa+xWDIYSrA4F0ZBtQ3dARgXfmlBsIarao+Zvg95VOdodM1q3vpR3fVgVDC+vuXAjMKWUN1GmA
SrCWpDpyXeGebQFXRYv5dJqi6qE9moEJ+0j1XV7ZpC1lm3M9cB5HAYI+hnSyaSHyr+x2F93CbWoq
BtBuoEVqoMnv5H8cJ9JsgRkGBjUpkBB3ndsfFTfew11cOJELzJ515lU9DSuZxcI4mTN+wo4KHFEw
6En0iwd8muDcu1mr5S2sktIsDFQJ5fIkQHSOCyXSmZE7RLX/wou8DRSX1Xk45vZ4A9hFY6ygTB/L
nYeZ8XwCLJzog37x3zHqwblXHCPsTdGoZ1YXeLnv/9Z4e7Cecdp9sLLzWsjM5jJh0L/UEP6HWAyZ
BNCYARBsnE806lVOpc3Kkyy9xlnM6OBTPOkGpnZ3wcVsdiHB0XbEztH3I67c5HEK+UNgmquCuZxD
oWZSgWUbUOHs6Sa+Ge+5d8GAKs5mYDq+5Tay7V8TO3qRT2QTqNqAHZa68guW4u9cEwwxDhQY02M2
aImodKpPDTXoY9TXgu/CqiTO0lCZynBT5FCaq3kfMuuDIq9MooWiHzuX/5ajGCtyj5dHnErzHl8p
1VsXbVGwvBiM+LiWfKk/Lx9zqe9IxgRoIwTeujInyZA2oqITnspz+vp8sE0p5A/DYK72FT0PoHIZ
N0DrErqzx3O//zeZMivOogEtQVUHWhFLH/clSl+NjP7ZfmXwLIQxcTbZxTxvSTzg2nniJqhUtvRv
QF/+7ZVM0/LbHrkdBTEYalybCeEgqhx6EPU4QDs71WzQCvL8JkvhSpxN8kBNazqwuAsttnU6MVjM
kHxGwosHfZ3kH7jcLbhbCgwtzBOq+G3ltguxZS6+BcQXVIUOtx2vrUG2+YEzw7PN2qKoQX9vPr/L
wteZS27LQCIh02Fn6beSnaaiqSjNLujWytULMXgurSWZLPvwnWB26eCbtRj/obJgZXKz6bE7WPk+
C/NiLpJVw4gd/RL36AvATZKPLlAAgYd0Nzh07doOfOk9zRb9LFSA/p7Wy0J2BAJ9JTmBWbbyBEsX
n/7/bRg3Y5x4bIEnyPrMrNQ/BKeFgbi21C/ktXMBbEZbUqtT8EaHql3s0NW45Q+tjnbUqVsRlZfn
I2kh/s1Vr0SVuDpVcJvWaj4EaMUnWTqzWztLW0ps56pXL5JbAUwQLOeDFpz866Anx9iVDPkt/Whf
uTe5RI9MoPt7Vk9UnUVXJvg0cOZf+UZLo2wWBEK2SGCphdvHYKqw1A1BG0AbA1UuRbSysVxInh8t
F9+GQQIb4S4IpyfEzp0esMoC2oKC6fPvs3AYyc7lrNXo///OD6iBgNO6e2YpVxj3mkqnNcbo1rp8
g4sJugPXaviL+/PZst6MwZjnHjJzrjPgfxw6LFxStITRuEjrcXbEOWVkSPDKs+MTmcLa4Dx/2IW4
8+g4/fYqB9SEg1zCdFWPAVqkqt2aNm2pnP84Oft25RiIqj4SkLtmO+4D5VM81Wv9yVspoxW79kT3
4QvKPGZow65+BzRiEuqJK75zu2FllCykSnO5Y1QJVRlJUAsx+R/JBz6iWVMrLG2k5kLHoRppUIoo
pLcGWh9AWAcNwvvDnACoGN1x0PxPmNdVr53budJacXApQZtLIHuZANQy1XDqt/ROoSiHv/enZPCG
t6lNZhtbq51t0wb7hwRqLnlsC54daY+D8eZC4DygyXaPKJjtKcbjyp5jIZI/KuLfRkejDC07hjW/
kyhNHYC6AMSLBVlj25SuxNmlZHwuVlQoyBVAdmHJ/oDXC0BmOvw6ff2FXTvhXypizrWJtEmHoGko
s5Ov/iUqtOjWfQn3/kzhWYyaNp2aftjT4Gb7Djx3bTCy/Zpt/dILnGWLsRCVqTdJPhr1kETvdfmp
Risb94WYMBclVmwfJaPQMLsEwImRQQNIAYd5TiPZWt/rQgCfCxLlSC79gcOXieixF3Smv8GhWAtI
Bs7cQYrOz2Pbwko0FycSKhRhoyC2tRKgZ8OtkQWdJNcQnV9ArT+/x0KQmUsSszFh+mwSpDOKqtUd
wErFWtfDws+fixGFFKdojEd5ZNMF+SUpQ6cnIOVaflbW1yohqV2k6pr5+kJSMlcm5h6YgYoKV+F2
JHrgKVbbfnSodqubEOT0ov4jBqL5/JUtiPhh6/3fLK6rYCE+hu2488pLBysmNF4UzQfBsRp8FNRd
6m28yiiBSEkEl9uFTGaB47eyuC+M7blg0avlVG2GFtafyCVBmelkzR/EwvLz2DOBu1oZeksrxFy2
GDJ8SPsYz0i2nst9ZTecfLqyPljJoXTYc37LYu0avay80aWvNwsGoQrvtqyF83aj+w4DA7/OLCAq
9SeDF9goBR8oGcG8tdQ7bWXcL52HzeWNOesprMfycI6NRrdvkqMvossSMUmDPbUptukW9R7I7bjy
Pg71p0TEfxIzs48f9G3lUOS4HmW+G3cyz7cHEV/U6r3OW8mHlvawj8Xk2+VJKIMnKcIuk8EWgDXI
hXUyWJu0d7oJIJ4hK6W9hXE4FzwCd0lwGgoBYM2DASTdhjoCc+BExrW1aSF6zDWPUUuI3IswOE2b
jzHf5JGkt+KxQa6SoOvo+bhbeojp3t/eVRxROfbRFQlyx7bt/+bZkQ33hff3+dWX1u+5qlH0pJoB
zpPZDWwByWx1jsFOSkRqNkKoe3VkqmFz9kj/Nx266/N7Lj3RtNp+eyKlBEqBlbGg5zxveYqqA9ap
9UENDBq7Mn4X1r651HEs6qKPGdwCPkSXxPI3klOd1o7cln7/LBCApgmezKTPberPCZIqZE6s2i35
fP56ljQyDPff9zNIvJon1TQ7zpIbvSs2Cql7dsMasdtuk2O6xzEtgQtN+kfYruXxjyPh/01HmbnJ
Y1vE0HRkDJy8j8HuaKSuN9nkab+Ne+XEtQbqqtYz2ivRoYP8g92t22lXQDLhahrqvv3l65+wvN2j
4rWmt3sUtH76RVM28G2YBArhKiL7/C4fAS6PslTaCmEVw8pcjS/5SLCU9J7RxJTXUQ9Djgsf/VQ1
8obuxlw0fFX8RZiIN5JggMVnDUqeFOEUvJVi2Yhy+sLyU32jBgSHLUU3TCEcU5kcLSJSBbl4xF29
rD2LclvDJzSETVgcbOM2flPTyAkl3uD9we4b3yy85itN5FAr1YFqFJhBQwy7UPPTEp2gdeoQaRA1
vvXB5izUPQ9LCQJI9L4YpS9AN2WdZtxaWYAVFt4aWnb++9YqRfCVuuYQLsBQ0AF2REeVGKGhSh6p
+jsTy4lnLdSw5otbJNPoxlBKnY+46ALoUgmj7r65yOOQnoqJ+ENRABBAOYrE1m1rrh/tIcw8tJ3I
jZSaTQCHXUB4A2zgMxV0vTBq1Frj+RjNiSxX4Sm9TG0BF+d5uOFU3HAdaZ1aaeWjYiJjTzIEAQx/
SdafGhoB8BlzQBZpMuk5DkYwQtRdvGQgjopLvcNZFcxdJlDf2nhk7HwUORu4r8jXgLQp/4qJT8FJ
4ZhPlN+gGykwAAC4gezFyHD7zCJjVzBmmbD9JYhBlgUzAj1OEQJ2P8SqbIdB1bxC2yJwJrC3gVPj
t4CszmfNX5aLSGwWox+K2oB69CvP5vW1o3Fw6UnOG2pd+XqRjsFejHrWaAT2IxglgOdINIIDHwye
BIYiR0CaDvr+giWD/Q3ocirrqRJhduVBPF5lVcnlbZH7zWUA8KDRxM5rDgJJUDVCFzdQypAhQjSm
Clhb+KyHoCODBzowvqxvkoF2usT3jRFJOMhtachYueRJJb5GyqG/BvmtJQC9o7cpiM9+5iuuWvWc
ISkJut5V2mthBjNfvhk8s8+BN+pCQTIrQSzOUtyBHcunWZFaPhPhgDEgIctpskp8qDdKJvloWoIc
LytVzSPZoAdVhl1ZlgPFJajVsKWgd1i5MjCBDhYmbojNSfxHYTJ2y2Nts9k0Vk2K1gqtb6rUZmgX
vXtNLJxqpSmuSZyOOvFk8W8DTck5y8YJao1CQ5SmwoEvWv6VbxKe0dM6aI5yiDfhgxNsDDXPbPIO
HVKZlFSWkLCFFXllAoBT613Spux1tcuFDX4MeMagbWpqLw+WxDYt/CvknJq854dWQaALqyYuZuON
opkxeYGaX+RRgwnoCECiDHM1hkJDmQzcgRnr9giQWXfmwqo50cCD0ygbVjqcSpCIiLF0VLuGQmNJ
meTSK1V2TzxR2AxwescYyYk58n6HcQH3RRArm08ZbLnjQGL4PrAsWufSVFZffUaM9cSjdFtiVJ/Y
TMkPSQgsWh7L4j4LK6LHvhxbeTwCqe0XMfSdCIZ6LiJFkYXKO/RqQLdC15bgkQrge+OD6FB2tTYF
s32H/mmY+VKMXtOXhRytOzUVdM4bUEj1wl+dwryGaT7ekyhmYr0mVYGQKZQhnKfQLLmP0GlgKw0P
VNrYNVrZVTEw8Bz4zR6vECvku/pUxz0g8WowVrWllujdYVGJK3P/Fje8jCiNrmoO7IpgMOgIp8tc
+vDbpNWpjHJqNFwbsXbKioFLZax7FLpZAEL5nh2sDFg5TfRUqslyNF7ZyGtAvVcHk2EU30rZDCZ7
gUMbgJvFvtSHIvs1YlSbCMywZ659RyjFAF7G9RcOOXmdqVFiqtJ9IPG51TCsDwY90+Pdi+1fJel6
7Ko4TNUyUjV8Dz0N86bQ8qxGfKmJLXVpqZVx/5WJeQlW1FiY5SAeZTk5M5IC+CU3GFEgGXB4N6oK
WqSsAvRzAMe1PoajAv6dNMK1Eng7VyghMZFGXYijYxLkO7/ud2HQ3mUWXA9Z6N7CBjCZnlAn7qCo
Cn0B/QQdhVFAWbyVZPBQKQlByuthnlyUWp5wB6giq3vbypPFhV87lefxr7FC9lwxwJeWl8wG5sfj
gGpbBDlBk7dWkAPanPZa1/e6ghgaB9Eej7wtEx60I77TwsQ/eAzznvcMdipe4bR+c4sJnHki6BBj
id3mNNsSv3JbilmsZPdpOU4k3/JUoTeDjsnslPFQ2wtZLO6yZ5aYiTrAhxZFYSkvW7vka4xzRZBO
Ud+NJla4Ld4LbydRaYWkMLlEdUmbOED2mFB/mEoTniKQmHOMmLAC4V0SXdGH1ePoH8qsOwwhbDB9
xmD6kDf9oHGiEk2iMLME6Z7tDJ7h9gXf9bB7Bjk+rwF+buWK0cD9jWFT4tFD0XtoBsaGW8cWaZMo
UJao7JEDXA0c3NFGLEa7tKRDYOOkFSwgixIasGrjFYoGu1y7ouUDzWcprXoY1Lg2ItmzUgVRoINa
28ESuoMpf2zzTXoSpPFEAWsYtZyPCxCHRTBkWVGnTfV7GGl2iFvwZ9tGKuB6EALloLYCuaGohEna
5I4iKDumiaiORSTA0TY6fcIkAXO9YYetCOytpgAj78TKcM2qvNSCrlahUBUFYzo3e1N7bAoKoDQ1
Po8im+m9DQkDs1VAKu47ITUYlttmJHbgpDgYcoxZ71U8VFKofoPWlFAjUMlWHmTkc2PF2zKVzmzN
XWTVM4o0g9OAOLpUzgOrmVpJvLZ5k+nwzjDIp8K2bPSsC/cpHCfzNjFBWgxfeCaVXThXwPi5rEZN
KLoY7nHtOfTj60iy2JLxTWQNNGpnlNAMiFJSZTExpqwMoKzeFQMOacAj2HtiApfNsqo/uERSrSCD
62JYmAnnw7Oa8zidsDFWuyitXiQ571/oONqJ11s+YZJ3IpDGFlE90gPKsAC9j7C5aEHbbVskAXxe
0lPM4oDO58TPqoL9HC/Zcttuqi579QR5HxLfKYcRD9HCwEJUo8AJZBAbMexMsOwt6nnEDbNsg3SU
tWOF7Q9ezV6DLjjwmQQ1Th7RTSF4nllBAKwrpMSMkQEQRNLLlbWZVBzrRqSR/4gc2r0ajq8cLGab
NgN1GPdm0/Q09lGrpUWKg4+0tKQBpC2vDhCrB1MIpHvu8UdF6lNdhW4lVor7IEl6XwiffCp++h3E
zEUwZHrDep1edihi+ooXaZIcnKNgvAlZYg1cZAKoUm3EukLHjq+2iYbWWU0JEYExBuPMJ3YgVvCy
4JnO7LmqN0up8w2RZ1Mz71LeyIYwMiNWRvfLK+R9n+047pm2O5RtY2RxaiUqxdFH3HwyQeQmg3cg
XrEdk3zP4mHVijWrqL94LEomyACvIlFDPRiwKIzIS5gSsV78GnKe7n1JMLzAG4zB52sUlaE56sMN
bP7IhvHUZIN8Vtjw0Olm0UCtqkkZw89Vukca4hs1W/4Re0iJG86IItHKI58zCSNehoKYeVUPmlxm
xTVXKvEEULVRSPGepOpW6sdNICBbVdC9qsAQN6temrCBqjDr9Bb7dECUObqN6wqo0w4H1n5bbHE4
fuJHchPGwPaYTgf73BxLyfSG1lSGylIjGmqc1O1hyy0A6olGhwqYz1K8CaSONkEp3YSE2+F9JQhG
jR1nqhH0kZHKqRnyqjVSeGkPnVnniCBI3ZFt9BrLdxWUfDh4VmUfQCnAWhlV0tk4sscaPxZf9AK+
GIIJ01Za2/0ui0x2QoBI/4+z72qOHEez/Ssb/c5ZkCBoNrbngSZ9pqQqmVK9MFQyoAUNQBLkr78n
a+fuVLM7lRsd0aEumaSF+cwxgSsTunOlCdZ6CuZWBemoE6K9Gxt+4V0m97Qq7jpjPPiCKtiFuifo
HYe81hjPJgJagnYdDAAmiaAgCXxlfh8MuXYzK4Dj626GierQt1EhUOGZ8vF10jXoV3n7ba5LtU4n
49bU7kNPAIvjY73y1RDBtiOqegq/aR4CCBYxCVMS3whnZcZ0gAciT99muFmGjgnLdmAZT03a/HAM
HAv5w01OHKCozXxlU2/nFaoIOLX7KLHA7WjQkS0a+92VeCbanoydMeVrXblv0m4fq6LddSV7Htzy
5MF93eS0gTv3EA8FHNgdmcI3vr3JUUuaZsjXDMgUSwlwZu/D5t2TG3ekcZGZTzbIQWVnoF9K+bwy
vG5aT4CzrWpd8DAr0ptuEllUu5JuvdT5QbWl0XCFIa1jIQWu/S92V1uIiWw70ml6W5D55HrsaDrm
cVTQgeXCwc0JFScmnLF8Zu4a+PJSo2uCprRvrYLD+C+PTIVdtba+N2w8Gro4VrS5GwcBE04SiulH
h8FSKXqXDu8VjMYLIBYo/a6yV0AX74T5wpJ3IxnmoGH+0SfG1mrBShLv/eDdCCN5rLvqLS8buJYW
MKvKsxvumCWwlBNIQ2mNtYegti2tL0PbTpEzmOc90OIssrnzA7YY3WlsDSCvWWF5YAcP+Rf7vL+3
1ffCOPsGt3ErzHgmZJ0ayF9Lcgfz4Z0BDLdQ5w84ZuBzcnLLt4Kqx6whR2/SkabZmzXLu6xCjg20
h9IoZ3bTWyOAzKlVXGXOLStceOXpYl0g+Uh8WGFNptqNlOxAmQRirXI2YiCRTsrIVe0KlxpqxeMp
syNwtVc2KW7slm60bNe2cKEnOvlrJHjbskZoB1O0Zk/Lgq31pEYAfjBcrXE3D3lQ5HMwe1KFQ9et
a/HojnBQ5l/GmYtj7mGiEpRI8OZvMlIf06KIOUlWFDRRmKFAPctDk7CGsJ6p6yBpxVo0CISMB0Sy
G2WyImroF6gOArBmFnHRT29mohFrOfHAsu8TgvmRuydLg8VK5zUr31z8Txg0ZCV9xuaGhIxX32nS
v1U9e+7m/tHx6SNAfSE1rHsBvHCUd/3OSVB6qNs7CDmNvAntJL3h+XRbqyQwnJ6EpkLIlaaYEgLr
R/voYH+u6Udn5w9W6n0lVRrkSkR58zigcVgNH3b3TfYPsrGAlnka/VuWZ7HBvk3DW8FUoDvYZlr3
XQc7CA/M0gI99Omuh95X9pDzNGixljTNFE6pv5pmQHhV/57O9JVn3nEUL9BY20053XnDGwjDJ7Pp
IjalR9cqX2rfmFCxdw/FJE4aUFPQq70fsE+uV3yEwTLe1zhBFMs+FdyqItfkQYv8X3b7zHE3pm3B
08z+wenH7GzKQd3XxUMmrG8dvBwyhsIG8vsBTonKQzYu/Yjh84R8of6dgX+x/qYzixCL9NZRUFSq
szUyAjzBnUtZDLc7WGH36CPUgV+TO09DPLN3xFbPU8QHRbEcAZkBlY4h5XE9n+rpi7SOI6gzHbiu
ePg8BWJC7eD0FrbQiJQfRnJfW3dJIyLoDUQcEj55vZejva0HXBso+lzeu5kdlrTZVq27ldIN8vG5
TOcXs06DpEOUxm7PNzf42BireCJf0XmJhtLbdN2HO3QQLVWY8pkVj3q48ZD5pWedByRXdjkf2MyO
xYi6GgyOy8F/YL4beTki2ARVZvojNcbXAluzFgn+5G0ACDBzqmgCnTOT4DNBd6gDl5gYY9D64gnN
531RHm3kjdpUmBnAIVQ6ctA289BTc9sy6ofsTtBqZ0h4cdUlZiOMeMxiN3ciakm+Stlz7fth02kj
ZPMTsT9YJQ7SG/eyk1/7SQZdqqFhqY1NYqmt5bovA2o+WFpWenRPA8OwLufAQObWaDjMKeib2c9m
iSsdYRbtfsuy19pOYkLZfQ0aeauaeIK3FjzDdrJLnqohu+cwquHaOCSG+c1USDS7R1291G52tCDe
nk5OpOhD0mAgJRyjJ0XQndVfLcff05EEslQH3lqPUzZ9h3+u37QrsIVjZe+Mtv6WJ1a/okjSuUpQ
QWQYc4wmYdWb64qDYZPcDcpGeAFxiABFsUcUFmHhY7Nw4uoNL/hU56UbCoMZoWU6sRgUhkHqDIcZ
Ju07lHvTQOkh6KYu6skEyY1+p9J3q8cbYzx9FBgwCeRVUb1RkI2mw9bB5Mn7OUo9Gc6IE0p4tjuo
1wwVHrXbB22JdnhSwmHAPI3V2ckoi+2xRPETijcT/FfEHJTD6TyIPKONLFgpWXMdaY3LAiLYc24d
CwL7iHmHdIpZ5YFo6VHULMTK8ZJwrMc7w2iAyjuk9JSLOp4S1M/6CkFLH9QMMTkl66JwN4K/wJV4
7eoirtmtWzWoK5CQmO+a5kfHz9ataDb+4D0oGBePmY6NropsCCYxqJ1y62gkeP+dCu3hNXf8W1UC
rsxekMOiSiCOzOgQ16YCLVjE7dkIPGIL40KjDVnloBRWgXXrYpHDQiczmNNz0q4xSY61tUuLt3MZ
B/CoEXWHjeuZYI9tG1dGnlWGZnUr05sEM1t6W8AdoYQIuBtM4wuCnWnEAMnyVy2mB49DrNr1P0jX
fNUE8PChD1Cc2mmveylgwOXjqWZcQbQDya7qyAMSoypCYxCuYrTau7DQQR6R9REt6bcZBXpd37R4
7f0IeSVM5QEFd3w7ihS1fWuT1d2jqhRefvpmiAwTGw62efto9De9gCR7lzDoauYnOO8eNQzDQyAR
V5lfgmHwZjJkp2b72BAzVqXhBJwbsTKmHbc1TBsowvai7vZGUsjN0Lxl+bSDQUtcUHEC8i7Mkuyu
sgtYi6BBlwj6FSpHz2kpDx7xUWwpWOTAmFx6MHRiznC0CufQiJFvRQceP0w3vY1tkmdmz21c1OLJ
q7gR1MMXJ/W2NivitieIfaFCpjfD2bOzRqYT1DINc3Jnuv0L6clrUtfPLWL3wGPiXo+j/cUiPiBt
t0O7G1DLhYz22i222ijj5Kzhjj5Au7EaHbrOPaw6tx6AsEYi1lxB4IQLEkyjs8KYfjAhWq1RvoMU
eOAWJlkVvrS+8Yr5KCj0tmGtinlmbDtYSEhDH36SkCbIMu+janpHHRAVDzetdMfbKRtQkHZTVj55
RZu+ZLaBQkomFA0siWQjKYxm5c3KevY19OW5YTy5NKUPgkxEBZ6bJTVIdQQLjRTWNaDEuWtXlxOv
xfbt998My7Rd2yXmUocDdzqjojqihxuQ8Mf8pOGrce7k340Blswrnfxza/PPJyF/0t+oYTHmw7rx
oLv7djiS7i7zrqEgzp2dvzr2uQf6S5+stVMyldQy9yiTQDGYUKs7TlaKvkjG6vTWHGsUCHvgTkaU
KeG9gDXMbt+9GVqZYWvCajn8vG956R4XjeoW6xSauSaK3NmhSu8srDPSSq50wf8afIFs8o832Snq
zI7rMtQRxwQVbLfdjpAC/kZUYiI0QacBrTeTfUHSAxkOVeZvf++mFr3eXvK8BNgXgEkUvKDv39Jg
zmc/rGoiroyNS7e2aPcKgsKYWxrQBiBDsmopNqih9+hBdoRncGAa9ClzSydMGFaSYciuUUT+uo1N
/EWnUHdeaRVzMx36uXL6QBf5FGOINl+TNDNuetpdQ3KeG7Z/NUAXFEOi5oIwR9IDZ3wn1HwP0NXj
56/nwrNbylkIIcbJ7V2yV7xxvrpdIW+QOuVmxFOnuBukzx+y1scq7E8TSJRKXaNzXXC7I0shC2LM
MDMRE90rzLVANfXXxgGaqpb0ze+GbX9WOcNIraXY1R3cLPsKhkMFf8uqclVxgezOrwDEG9HJmx/H
lrzSlFSb3JdXBBsuOA2QperFmMKvnactPZeIDJTSZ58Msey4i9KcP6Efifaqi3phSjz8wEGUVyK5
BQ6RdOrgUJs8gBY33o1uCWBijacYYAGl294o1AvadYkXaGzdWei4hnq2s2kqzhVeF49gcPJY9J68
NvcvDFRvMfd7dF9zIgxxdHqn3zhOpdd5NiJYzCY7bjyir4BGLixgS/mMZARHzy38+ljMdAhGae3R
BXozSP/0+WD9a7QQ8c7z45eF2lcoKHfW5B4SX637tjjNRfNe6nI9+/NmZuLKhnDpNIslqx07IaFZ
7YK/YccW0s7AnxG9UCLjgquvtCuvGUpecAsmS2kNY54K4ozzfGhNHdqjHdrTQ1VgsPsuWqLPBMXR
PlmbWLfKCvJW+sqsv/SiFisXJROzyxJIPBc1ipm80Akeb/Pr52/p0sEXq1UzUWqVKFiAJSBPQwsD
NdtC+cS7spH91NP+i9VwqZ7hupWHDbmHb3lXG9u56Bgg5pnWP9rWs1FI4NN3VESsWDtoNhM3y5+B
yuGxA4AKCjaotNmm1a5alZpB46F9iBAHasnlzCI9zF6krE4/g6w7rhACsJsKyIIoKQCdb+yaRI7q
2+3MRr4rvZTsaS30CjXA+chb4T3bVusAVw/5oaeMOjzKZt89lEZmf8DcGjWDeWLki9vm9cfnj/rC
SF3KfSDg7GbbSgF06lyAF3YQOY0KqAbWyYNRWFfCkgtgQ7IU/Mg65kBdFGdJaZGtlULpYZicIZo7
V0dzKtxjMnvGwWnS4pRMKT+AETahho32JtgiIszhRfv3VpilGgjFfjEo7ejD5Er0A6d9IatNUw1X
Dn9hoVxqNRgO0DBE8+lgtEf0Cy298vw1iuqfv60LE2Np+yaHxK41HTRUtsD4LIxg8o4ckKHPj35p
LCxWLTQ6baGZ1odhdM8wH/87UMRr8NBu2NysaFE/fX6eC4BHslRvoF2dztZM9MGZUDfrc7QpqAMn
SML2aOwdBkpPSdYC55PA+M1GBv35eS89vcWaJapJcz+xEOXRu0Te8H7X5VdWrL8GOxJ3sWJ5bsea
rsWhubkrRFzDdcyAbPYevW9nvvJ6LsRwSyEHUmmNxQLn0DVIYMVXNd3/reey1GjoJBTHkZzpQyrv
lYQ32+vM3z8/9KVrPg+1X/ZbPbjeDLo6hlTxHUFMgTz+8wNfmGdLzYUepKQKhTQMIaiN09VkRk4S
CH3l6Bde51JpwbF7zfPz0X0VVgT6+zGqL+KLZ4eI0T6/gQuDcam3kFYJnwfghQ62BWYq+k7D2Afe
dGVZv3T0xVRWRVc1mlX1kcgp+SGw0RzdSvEbNlb2ldl0YbVYqimkKABPsy3qo0pS8AWVaa9tNVZr
bvjPJEdFs3G7a3ntpRXDWUxdp+/rshsBZkR/vziRhxkgPPT37/QDDa45WFx6Zos53KBc0gAjlB/n
lvMarbIki1oT5PFcN9k1KPmlO1kqJyRwUilzrvIjK4eAyrsye3T13kCvuJDfuDdHLS1CWl+B31+Y
f0sZhbYyStvuKlQyM694GFQ6HBLXTrd/awwvpRRKAURaKTq8leRU9reKosh1haR84WWw87z/ZeFo
WpI2lVXiwtMxtOi6QqCANsrn130hZf2TcAIQpxmf8VSGMhRAM71pGUKfuk+QT4XD++cnufimz+/k
l1uYPFMNU4mz5HXQdRG6yBJFCzuAU1Nv7JIeBIUra8ml+1nM9tFlygChEDiwRwZ0ZB6wKUJNhgN8
DKih+Jtnsf54P0WmClANz2MJFm5JkCNEQKFTorKO+PyqTNiFhf0nqPqXp9ab6Tw4bVkd+w4qovOu
Q00ZYBFpXePkXTrBYpq75pR2VVFVWBBRqdNHqxsDbe/84cpuemHvWAooiHyU1BrN6mgjNEPRL4ak
cHFLWjRno89H1oVJvdRQsBXAsZClwiNSjyngDqO+slpceDRL4QToFzS9MHDgOk/NbVVmcV9k0GoD
mhfpUH1lHF2gVBF7MbeFMyYM+OzqON2BbVnBZPG9albWGAAAk5Uh0BxdfWWTurCM2Oef/zKa5nKA
nuFo5EeOvpPh3430re6/fv4aLsy6P8koGN2Yz2lbHHNAuIG7Q/bHg8IKqI5aYNuuEZwu3cJicrMU
QPjRnWHoZT3y9uBm28G+kk5cet+LGZ2awu6crMehdYoN1ezA7zZAjShPTFiPnz+lSwUKe7F1Q0wS
Xip5Bnki1U2AnQCj9sU0BCgOPM1CVVdVOKMatpF+ncc9dvm4T9S8LpRnbEw+jFfu9dKkWUz7OW8N
AKyb8qjGNpirD3e6kvFdGs5/klFIp9Jry6o8Nj1gSyBzAigFVFbQvybfZB3oORyuEnIwbP+icLE0
CGNyAHZLtOVxtlTYuy+Gs1felcl/YZwthSp7yCvPqeMXR2+GOjlajW3+ko7XJv2FVXEpRNmXdmc0
AkdHLLWu9UtPbxPjQ3ovs3aiFFXaz0fbhRG91JicOHylTJaVx07UATPupV0iAQdSd762fVwIe5cK
k2ivC+5mOEP/YcfzJn90Vund5xd/6dCLmZ5C7sPvQNc9zq/Dvfmj+Ui++eOVRffCYrXUv4DA478u
m+CyjZNzYB/N0Y+uxc4/+b5/NTIXs3xo6iyF5hIeC4P1hHxpoH8naUC/05A/e5swiSG2/PljujSU
FjPZ7yUTHsepfLTB7yEcAjg42HA1anjd3xtGS90LmveGUZcAqOcjR4Lho2MH3rsfpLpSwayveT5d
WJOWShekzArU+/PyWPqvxXyykvvPn9Cl4y6ybnTKB0iP4bgKQPsA7rxP5XRNyvvC018KWoh2NuBH
i0EKuKOs9xDhv/XFvnlRVwQzLl37YsdO0MFvmU7LY2varw3Wa+irrD5/LJfKkEsZi6I1TI/mojzy
F/0qXosP+0PeGV8yFipz7b2qo/n8+Zku3cRiJrParEV6PlHKrEDldyP5+vmBL0zjpWQFQBsj9mwc
GMvb7G37kwMT2o5s55drDgeX9uulZkVlotWKthoe/Ecxh6DfZHvMMfrFsmNI13S79L3ffH4zF9/H
YiYnvoShuqzLI55SfaIQRmZRVYd9E3Qf072dRDkMx5/438v6lhIWRj3qMZtwYwXgRY/dvfGF3ACZ
DW3GKye4MDX+JGThyFrRxiyOLVD1wLd/4w8MmHrgoK9tPpee2FK+AhulBfN5BIOpUSSBxSq+cVq/
fZZS+DGbWnMlKvQsHAV2aWmXKh5E1+8zMP52gF/XsMaar6nsXxjjPxUhfgmtoe2lzImf71bKIPXs
ANj+K+Pi/P7/YjNZildIMjq2dLAGiFejDIE7g1F6+WS9unfJN2S0n5/lQrzzcyf75fpN22BDct6x
SArCEx9q2FYlnOyc0pB/8xSLZaBKJT1XW3AKiIx3/vfKjWHV8jcPvgje/bZ2CUlx/a5/UyQHWQCi
2F1zHb8QRy3FJ2riVsBYDMVxzg5JMURD3YUCrlLjNZX8S6NnMfUtcEBtVSFons4ZkzgZ7ZXC0aWy
y1JxojzT7poCRwY4s55jQDvhMp/+oOY6awLfDsAA/nwAXTzTeR34ZQR1Plr0OS0Rr6URkNXQNy5B
N9ax263QeB/TABDmz091ITJcGm1VBLLp6D5iTb5LrHW2trpIv1RfPz/4hVexlJ+wxainRODghgJm
8kldc4a7sBwuDbV0lvhJluDx6HKFCjHg3bxfj0mQvTbXotpLuddSZEK3GTM8gAaOGJv6frit4GvD
A+dGfZc3w3f54/MndGGpIMt5LJLaBvUSPcP+YCBLLgyg4779vWMvpjF4EoUxF70+mMV3gjC2VRs+
/k/u/Z+v+r/4O2TjfkLo5D//G9+/gvncZTxVi2//eV9X+O+/z5/537/54yf+ecxeu1rWH2r5V3/4
EA78rxNHL+rlD9/EQmUKePz3bvryLvtS/TwBLvH8l//XX/7H+8+j3E/N+++/vda9QFngyzuHVMJv
//rVGSxonXPf//z1+P/65emlwufu+66o3oFjVS9//tj7i1S//+Y4/3A82/KZw/DV8c6t2vH9/Btm
/cO2Aen3TeohIGRnHyZRQ6j8999s6x+uD66la3uMMpM5GAqy7s+/ouwfJgCiPqE+JY5jYx79/8v7
wxv69xv7DwG2aA1spfz9t4XyCHD/tuk5rm8zHMr07GXCDFevcSTgUMdT58Bremq7YLayKnTz1LhJ
crEC3+NoCdPYTJ4BCSmILRzMbgDefgbbepyMlaTNtHK7yovI4MxQKEphgdCnb61lGZtfHu6/rv7X
q/2Zqfx7p/6fq/UtPE/HZYDTLtPLxptFDx1MP3ZY4q0NSPNHAKiunc6UUdVa5tqq+PPARuBSrHRG
mT0XB5OIvQM+UNhJsB0tMBtDRsYCLMzsoZ1KEPbaKj+YfdasplHc537jPOR2UYX2OQeLQDOqNkPt
3+Y+thAyVPxaBvLHhQs35cBv07QIoeZZUHsZ4RQemaB9MIKh0SOrNUc1QCZiLL9zzSAHM9HukE8g
o6QwTQ4bK7N3A9i4Z0B89qQBmAJvcwDovJHWuNUNwPNjIvd2UrzkdAZImVfWKS0RDjSimIKx6MUG
IjzA6HuTf+tkxhNsp/pdblkhmN56zxQEGHzVrPw0hbIJvEhrXJJtbcAqWYFkN+wbCdmHXmRVZM7a
35DK2fl5EbuZye67ecImnrRgTDVuswco33Sn/mRZUN0vrxamGXQD/hC6QfPDJZggDKIoFnOISRdL
ZlORwex8S65mDa0JKlOUXwGoXnOg3SUB7h6AUX6qRgSN1G3Sr0nnN+EEYM43S9Dncqyn95wBAT6U
HQhhrD94DqgazD2YVdmDrI4nBjukwOZTFRNvXHETpETXMr5yUJdQbRjswo98KmAv0Muzm6Ld24/S
VuB4DaBNtz4HG9pI9soqshWD8kNQ9HxHTE/u6Dg8YEGOoWQDTyKLeUFNwMEiQ/Oceedzb2oPLMe+
dIHaS8cq5knjbqvzzxion0KpcZdLxJFgAvRivDXculkNgoGlkiK+9M8blAeCmSj6LlDt+Di1c5yx
ScdtkopVTWWc9+W8H0oLeq+t40Z9+eEaOSh2UAyIGNNW4Axcboz+PI5UDz4ue3dSpDWihW0TS90u
ItORjT7g5dk+ab+QxoUTaza3EAio3xuKA/PeBbPYn0nsWMPRcRhk99Pxewstj2jy8AwnSd1dXqku
MLJ6BWITUiXUOWEMLgCpZHuRogKWyjsGZGPt134gPHttgY/pC8xhb3a2XLhfZgVqiI0lOAa4EiL4
ZitDq7BBE4L54qaebchVCAuim7YOKpaMhzE1Q2q2/Q6mADuM9dU8WDo06uSWEQsk4AF8aq8lPpxf
XRLZWb1Okv4rUp92a3C0VFVx7+d8gpBVKBvIbXAFKPxkmRvsmmeWKADYQJZAPYrGKmufeZ6CQQJN
POoYfTASaUd2XtvgJENmAsA9fedmBtuCE7nzNN9BLCi7swrUgxpzGjeeMsBRSRFldjMJYAwIj3mD
ZPFA2FfmgT7PS+Nx0hOKYCboc8ydn+QkQBPsqlsgJ/cAUmuQy5x2JbLhC5Q39m4DyxqsIN3BEFup
QPItxrP2ExvGdeqOTsAIM3YS3GrKgC7qukPmgZAEv4YvUrpQWvA8sVJVtp21mUGACZ1TVIPCXk52
MPtgnJVpWoSWO+EWqwFEUg3DO7/vvyeMYGxySXajm+abUrVb4FTdoyD8uZobvWlVlp/mukqgNJFH
A5Qt14nWMiBT0Z5UxhsQNKcc63KXF6EG3acH9WRltcBxsjRApQt0KjHTlT3UYAvnPbYEDzhcHH/d
Z+DTzrYbd9BCixofDm0er/d5pYtd0cDnPbN7qEOO5rYj3Ub9ZAJ2Zb3hkACj+G1hn2rttjEYq/cu
TZ6ajnqnkWF9mAe3AjUC0HS7SoZQZTSLfQ/DwzTabGvx+hWKxPokGwd44dH72lPZbxJFn/yRzntL
PLZuX0elghJL2YJtX1tQDLHGhoFXTc2IDmDuTzSbV7LJbq2hYmFdgTLqVOlmEBWclFK+JpZzrEx5
29X0e6+cByPTZdylabnJWlxizkBWrob8p6rDt7In6lC0ydEoDlDKyNf9UPI1n6DQIaEP4SYAJSQp
ZSvwYoywMsjKaNDtpXWP3rLvx57q0EQzSzcgzcRDwFqhxNP73Uo4PjgrSd6BgAKOHDf2wAcPYB+Z
z5NVqsCpsw0E1ewVsfVDrWESA5kovOaZgSLUvno+SYPGsHEWIw9t152eQe95cScKELKXThsPWjRB
jeshdq5uoUFg70gHLVis7uPeLc84F1wFRLM5GKbyA7wYsMEbuUHqAeXBpBtD38XRzdrJTtBlapG7
AW1JHUFOwj2r1GQC2t1V86JBYWxT/IEFYaxHYzCD2u8RIXXmdGy0+oDdFVaqVCCirti4bgrQ2qFm
JM7Q83KHlwHq6lg168ku4jxLHpwhGbfUhmRqBZEwQ/MurtJ5jqRRAXg4TOKQnr/IlMJUoKAbcx7H
gyY2KgVWA8Inf3VMMzlSyE85A2VBMo/dPpl7iJi4hhNlrvVQ6G6+q0tt3tIy/eHOwHWqqgCvqU3d
lZFxusqFkX3LIPlHAUAllLJbTWl9Y5keOKi+nwVeN9d3Qwf40cQKOG1j0T5x1aahzQuANwVrYMPh
JL5xa8seyDNAruTEvWPv299UD3gqG3FIEKP+/WUC0zgXLfoXyMSBFzDL0O/tD1S77XsTZKIYyDsw
J4EPvZ8B69/O3YCFGMo2W6UxBtTEh9OYszuHdc19acqz3hhL9i0kpEBYFCEbG3M9iX1WcRXNBqni
0vSTY2GzNGZQAgslfDjgDo5pokv0HD2vnXa20205wsNjJ72DaMxXTuG0yif+yCwBZWaIiNQwpokG
AlGvjr9gnIl9viUGZlLh6zR0ifMqawPuna383rfAXjoUqCH2SsAoWxV92e44tdrdz3/9/AI6R7rC
MvjAmNfs3KpzSGylJhZxkm+gPxyC3pNtdO75m0ahUul7aYbYri1i6mf0yePqbjSm7KkyrQe/rnfd
7Ke7soHhXwpwj28nz0BdDRsPAQrzlLP7+aVKwQyt04GFGUjIcd+2c+QTmWxyldZPQyvfPQN4LZEP
8sH0d+C4pqgu9FPUDBWFeE+sGwRFQ4KQFEForHuWRpAMayG3Zop4bs+ESGs1l0VARJsflY02u+wn
e9WysQ073aSHYYjzumcPbQVwmB6L/ZhQK2orJ48MFPeTJi8PvhPPw+Tt9flL5WsRNq0mkVny6ijl
tEUQkeyHuQej6TwvJX6sZgE9DBQSELWCiFTNh1zWL8QGhLQbGx/T0NnPjkTj3zSQ04wMnqc8e04z
noV5lk6rDmJgoY14CZTTaV4lPd5q2uUQs2HtrVYF1PbNgsVsKCNj8A9WUhYhZCy9TWbCRsqAMtDG
YADaUBE0FjyLHNJ3kSxmMBawmJkeBKur0hnjOq+sMJd4ejB9Bcgom/xg7Lyo1qYZGjM7U0R1jLDv
3jb7bdfzauOYXrWvWhBQ3fKZSYiQNXL8UUhOo6JO+tgTKE9mafI2F9MHH918I+kAE8hhetMZaWJa
p26QFA4PbcJ3PTLLI9iH4PcjqgkHO4UTl1vvkymTJ9fUUJHIKBpbZent3THFyio5lBJAqnR9eA6M
BDuqMwBQNBlqDV+NVTVV7a2TGPWqhDDtSejKXI9ciIMum2pryEztsIQZa9Px12KuSTiJnG+4Ahve
0n3cWeIWj7ALoMCHmGMmX5HpjLvK7KF2MbIta5xdVSYF/Gjfu9zgobKh1DEh79HMOuaFlwEKgRGo
aRvm+fhQpyXyOhMKX56nm5OfJ+iEuy+acPtuzrpnW67KUnsP3/lc8g2Mjx9di9knyzXPJfP/R9SZ
LMmpLFv0izAjaAKYJpB9VlZfUk0wdZcegjaAr38rz+RNyu6VdKSqzCTCffv2tR11WZr0Tw2EMq7T
rttVHsveNOtJlOUzUKO1Oa0V1CLfB+uj/Hb4O/ovG2SLjIz1m/IWOrDks5/kTvXb8Jx1QHbM8vfE
dsQeyxTPateHnvc4ugmFTHr3FnhmdiylNV2aRXIALBp8lA2KTLTruNfgvIIB0oCvnP+VKbu8TTDd
QcEosjm4zZpc7NwGmpLvVy+D81Qr3ptl1tUB+MsHJ+PM8k5Mt+rykBk7T7M5IGYfPzyLp3tzgA6g
7bE/mmn7kq7zwfEaOvwsYHm/H2+rnsxzDa2Ih9bEO5ZYd+nDFeog4O6SwPoL9c6LOVYpTcp5iX02
EeIsmaqwV1QjeDThsjtrfZ3KjUi+lRf1weRYPOIvLS6yB2tgS+eQ797hfIBWo1osALIMMxWDBPKh
o8f6EdKioOOcdUZ7U2TOuwr66tCk2bOfEiMhBxmEy9Qbu9mxLsWop73oJ86opbfvAM4OW+F+De5U
fayJ/ZyPFlXpxOMp84M2DVoGD84fNRbHXOOEQUFHFtSnzOhBEE31d7qqHwHvhNv9Xlv/5rZdElm6
4FQanlOhq9Di5Y2ssvavrqTl6cek2WvHdm7r4wuCdkTTZPATt4ITFCrBYrF47tVIEWbdfqVGkh4R
5OADVbp7/u9LYsAV5Sa6P4qk+hHbbAM0ohN/SVtM/sM2XWpW2SWh6BUaxOqu/2hUX4dtGe/wzcRH
2xUf2qzze+XP1i5rR/dSms59hP7zvNRT+7nloEzz+5o5/vukc3EJepsWzwFNURvi90Kz4xBQ/XMk
yCaulPnVSh5x32/9J5tGMtJBE3x3/RR7Snh/ixFzy1hkH8JY6YtXm8O0ejSxLNI8m6VwHwCA4o+T
u7E1H525Ww4j90RYOhzefV9cPH+euemCImwsbCwDoUqHIq2zeExtOq7lQQ3u+kvn1et59udfiSW3
Fy9QLkuf5cNbQ/B7N+cnF2IJx/Cc3Gen+gX9MMfZlYz9dC2AMtaZCqmEg5PfePlFFBncfcnyzOxa
6WEcgvWdbanpgDC9q6hmonlrkmNl9Es0bHMTj7Zl75fVke/l5hbHIq3+jb74kSIZfdWkcca55sR3
12nYW5ZOjxiODm7h+l96noO9hrmxh6RwyNpkfHMENN9BNuzmAUA9c3Nnu2FI1vvi5dEysec6wV09
emzp7KeAVgAMShG1ck1+2Dq5865A7uyIeqoWj9fLlcFx0O2PdXvO2nZ8D5Y8eOpsGsh6SvcQDz88
lVLkWPmRlOqDXCoQiLnTRDjV3vS8LZcaekCXlcOnnI86b4ND5pfVvm20d5zkSmad+y0LIb+qmVwg
nwyLfdMs24MJFdzqJPhnDv1t7MX2qh3PeFZi+lyLJ94b46v1kTucNciOXp3jEN18E1QDjfY4qLe1
K4lLzHUW8dpdDTCWH3aPuQJylLF3ApCna+uYX5mEllfW7WWeB9aZvGuHnLFPts46lKlr4m91SYKb
5VPe2dazY4CnakzjV5ll9uuq1V1Ouo4KwCT7nMLAMKkChLlLhwEntKPPvkE1IbfE+nYTA82zVH9q
32rCQKkNbWGCdemuXrjUatwXyH7vzuyha1RdGQZp6UTw5MqwtkURjUXXhKUwcC8mvfVZlNvHNowe
cPDiM9Fe+ZQN5m8uFCNKsTHDmRDpx4ZaGw7c7KesTO14NVxBhf6AU42zf6pLuX2w7LguXo2CJ/WT
SNb2tU7N01QcmsEPPqTjG28Gd3Q9AT6R2nBf5yCNHQDIU501H2M3TlhPsSOKbSu+psQuj0nuFzGS
VPmVVxzFnbd2MB34Xds0/2ZsRj3995usLcrMKD6Buj5Njj1eGWFeTSNdPufOHW96NRvarU1/JjzP
Z+UJxveP/7t0sjuYUPfi8YsWb/1KEgFDx7J8atF5o3A1j2yhV2+22WavQujbf3/KTlQOKbHm4zDl
21dZ+SuATF2d/vuPBrt9rwzP5Uip9bsPfu2/PxVMnQ+j2S3CWToPwJ39qf3lN7aRYzYr9eno4VMD
MfBNIKK6YLOiWbcjHIYiLEZQN43Jyo+rIOLklr1TqvtYvDE5BI6aKKOoatXEw+wgkuTWnSoT0S8z
wOzNkPMm01wiUyZW7DUCc31CqQAyodwhkSWn1Yfo16LSFt4dr2ay5NbzZkLSHdeSi9sag51RwTVK
IM/tZ383unYL8Kgz9n4FCwdUcJjTde0Ywe9H1x1DP4B6M23tFkJgOLeDSZUJlZI/tcA0k60IXaE3
KCv6bJU+DLd8Bvm0ctTknriMWwDlpiyflN/dak9+kiGUHub5wVJVvRFP8jqOBSHFXgBWyPBWlJ/c
fl77B4HZ9anz4dSNNlA32VHQWH15myxKAfof9Vytw/cWlEOo0/YjaygPS95SSE4BAeyPt7Dd7O02
pDoNk/ZqFsNPkidAXw3m98R2JINLcj7HvgdavCSK1ertvq42Y35m5ntW6EBaTRCMh+lUFZvYlWeh
GZp7vZVcZPbPGOVfs+vmsJ+2JEwd+9fWJy8luOrIB9FfJGmC5NQf1yJl/zErwfZkTvzYWT6qre6i
AjBs1lCmY/VKXvoA/uw+8Pt83/XVi7WAbBRkgoyy2635LfMlqfWT4TBdLNOLgVelWHNAglvAVWH1
FA/iV61Y9nOmR+qnpD4IBjhYAKZDPwsglbBtukuyKlQKzI+xbe/FlNnx1Kef6CAvbta3x7VKYMhB
/1lQ5Hw+6dydhgEIGFZZ3dYGWNoceFFVPpWOQJGA/wdljHNpdeEBp9+jyn4OlQ4V77pBhYlYKu8N
E5qQinnbNY0/XLcSDI/fHNpRi9cOPahxk+I6dekILzUf33PLePbHn6LL7Uu5rPE4QzKZcQ1eto2e
ranbiLF3vR8T+cNaOEeapEABknNwKK2eNW13GePG747KcH8hdOq9kYqoVZY6tDWI4qUvWVQYSxWn
Mv+XVsoAATbeMuSfeF0PDC1WmM/cU20jznZJybDY6MScOOPNzrY9MLL+AuYSjig77mG/1uYOfvx4
qkoKAbwJeMXGqO/kbmsk8Zt+UeyVSXfPFOxcwTuPrKaIGOha+3S03uYcLKBR2Le+HHm73FLTLJoJ
rHN8+wuIyp5tGWZEsK+qWpa7UkCayZV4b32P4G/UkzHTy44IZ44WqTYkcfvijMs/1Kono2GBVwT+
QSHJ5rJ/bW3gk2odCHhQ/oXgq2lnetXvwPM+UiHUIQ2275HCDEXLrYtkL8RHYYnsCBhyDMugMSKq
Ri4SjYHdTByfz1GC/8C7pn7T7cwRjbZNjOCoG9wBdB4h8y07IYK95N4aC/gFZa6uugVIW9m0ryBb
cRJX4IIem8Z5f6ty/j7fyvIzmG+rsE/CsM6FM0a+wVO/IsWGKkl/BPPqxovdMPDwFgoXsRztzd9v
lrMc5TbyqTaqU2YbTyrB0K/75ewz0905NnBqp7zsSnPRV7+ipOb6mKNKzMeRBaKjWiXTAKJIuMna
fNcM3nidmgFet+a1Q4+wvJnwil7PeybaL1qU45kZ7d0NgvKQO2N6SYptPaNQdnbVXDxjg6TKiVkN
sA3Xaf4wutKE32p8VgiJ183yeZzWwqTb8T/tpjJic82Ohn13URxOraBxyBBd3nukXXdI7kEyEfmu
69ex9sE4KYBMfLffiuMh1t7SnuYe/NG2fqh0egb5N+xakfb72rX21lSacfb4JbeY0Ne4irjMg9RL
Xv+rgUTDO5Qk+m3iheLTMb8UJeTCmunCuaXM0LmCIj7KNWyG4AJ4BmytRxvkKvFLeI8VIzHWB96q
swBZD5xy3GcJ87DUYTpoSvu3QKoN+0wQaCPb5NRtEB36jYbZkvWuKX3rZJf989K0V0nk5H5RkzrJ
TiIE27rf5eNAWgjl8S4IfBYp1pOeSx33ARWh/vATDbq52KzbtNIBygQdqFuB7inH+zawJz0ZMz+5
2ZD/oZZPiqf+LuvAjHyPakKXrnEjg/Brnpyro4M5stle4+9T0PGAlE3N2h97p/63GOIptdufI2yg
fd6gK7eeC1+xonfq7V8YYRJPd/cEJtm6jCqydfcn67uDdgpn1ynUZp9jOOxgC8/Dg+bf9LcNzjIM
DKJ9xjqIa2IkRNN0H95Elmsy/XFdlvQ8b2KLe2AMMY2TfV5d++aasj4PjT7gk6d2raokJvtvbxoL
Rk8YaAXLBSmsf2ZIXIatkpe15k5dpH7LReZfkKl1TMbQkR2VU96vadRz8V4cZ6YI8PXNd5nk0Ktt
seMwBmImJbLOu1oB/Lu8qt8WB0D3XP+YLWHedVNdqkZExGQA1Z4cIsjJrBhUM0VCDGCKF7PbpUL5
h6IGfrUl0JeEzWWfNu0adwSBxmDn57fNQbXLHTaVspHE0Qk+YoEGu/lPsPzb0LBggno1N8k2MP6F
OU67vKCdteZb4Mtzn5CYMaVOmCYTNLBluw/1TJlmltQhi4zrnslV27rs73EQkVfcMHI3jai2Gv8E
mGy3qGU+lkI+pcEItFpMaZQmVROZ2nyGK6F3arQ4ZmkS3RxMre9m0O/7NNlNm/Ov7pq/s/TfjRnR
1xLtnxHKtrI0FYQEZrwyrgz06IUzFm780Ouhhpfd29lnmmq1HxZ0LsPJwrxWCPIVuR+uKNEyWiMi
qEEfpPMkexhxPvEOwFFRiuR71w/VlQpI7NWMPmPort3ZyHAXy++omrJDldfrz6Ab9jr34TfY01tq
9U9JO3QQv5t/jrcVZyloeagYBJr/cDIMxFqe4P5QCP/d1f0aB2c7cORbZ/DtSMV8zn1AtZc29Mrh
O4dsxjc2HxZmZaFpLSQdb4TCS/vT9PNPoyx+ZshFoOzmFxpCdXAnczrXCXJkxbgycMujkWWv0L/6
sFs8iICuW5/l4uKq6Iyjtv9MjgJKu61HTQUfroWxG2enPfXreFxX1R0ZLDWXRrbP5BchjK7qhWnF
wRmK0FNBHY8wgndOoIe9u82/ytb29tBi8cjlFqgK+vmjsxLWlEMVrOA4drbjH0B5wbIo3Lhuy30/
V82+8UGCuxWx7Xj6KN2H/GgYxVvhVfVOVqo8Tr7FfzwVH/jQg/eODRlHturQ64kcNA9/8cRs8BAk
oHKDkiOgoJTrRze/VvYHoYb2bprbX3hF0hdq2B96C9JXCIByxz7J3tcNfMoFMcv198LFFfvACHpD
EFu1OBsk4+1sF+ytWww315YwzYPVhUnoP4+z8Tjjmi4yAnPvWiX7NOkGXB5HB1aAl9Wtp2iy5BSb
U40mxWRkl21ZH4IbbSgq+uqS5PJjMIibqngJLCJCkH/hteP5hME8oZuy3oQsz/TO2L5blJdPm0aD
A/JEPoGMKRabY79MdmQsLRW18shwh4mLvszSygxo68PVy/fiLMttylpCXv51eR0HjwGxVH75hBbt
7VbDrg7mIIxQbsNwYIVnPRWtRx6FQ/lPQskQe3SRp8yz7nlXwO7sxscyX3akzGyBX3x37C6huTPD
nHTiRNCZ4QiK94Hh5GFKm3eYb68YrV4oxXY5ZXs0DdMQJdOEtv9HLmDZF1u11ED1bwPbT794w55x
AwgRy/kcGHzu0tzJABsLSjcTVvAwHJtqewpwYwMTRFikUvnVMew9rdr/0ZYii/0CIK/dj7uGnd9s
UVBK0/a558Y+zsFzmlbLVc+jdSSw4+44jGlcmxRHPZCGNNMMjbZ9CxJPnpCXu51CcDi6ln5L25xp
MYF7kZaJeaua41x6xQ2JHsqL7C34iul6Iofm5LIpvfcdl/DwQE7PQdId8Lps9yLlBkQ1rqdcv2wV
Tg1ChUbApcn/coEAjykaLdP8pGqjIOyJYjL66S+pEMFByyIDNmWduFOJWWu4P9JKxl5rzId8zmZq
fNj5hde8eicmHt3NGbbL4NvyrPmY1M5lkuyJu84zh8bNr/LxEJRGGw8Cf3lNrX5JYeIu00bxVptn
w0mQ342IDDTwnWUbhEblWRdBtA25JhVvgF6/Lffgj4t1abfKQ5glicfI4m4ld8e21LMiISQmHwdA
VY9B6ZGsoycJDtgz9L6WJrddK9vbNmCQ6vP5rFaOcF8t1CF14t2mgUu9LhfUJi6ERVTqCGx+kn/Q
aX/bqe3ya49PFACQIOvFU5Fz/9uTWfP6geTd3GvnPUryWuaUBQX2IbHEm7LwcTRjVGfea5sH2b7C
Js4sIH/TvvycZMr2IA41pBZn2veqP/qu5LC3F3eXF92PQCS8h1rGVl64jIap9stChnXJ3Hpavb0p
VhIIHqr00ChKRG8oD2O+9U8mAQJPtWz/Zy3ZfMgkL1bHFnk0Uljl7dZdqyExX6Wwjk6p/3AZ8tkq
kl9+IoLdaqKUZBVJN4qZvgwH0TGdf/xLci5vgQE7e0kXVu4M4zQ1AR+nwf+t3YfOOEB1HQaaUkjJ
g8FQIZgOizFcm4bcoqUv/HBa6eK2r95Lv1O9/HPmatrVdrYXWGPpLdsgsmlMLoWxvm8baMJR48ft
V7zi4+Nf4jQjMUpeJ9uewsdNGyab80EMQR2yX0Dma34fu+G0pe585BojXDvP0XRx9MoiGU/TZL24
U+SspXV4rCXv5BwyIO7jUTMJD2T5nEl/OGTCet3cPDsoHzJoHsi/da/AaiTZD2OrSI5kBzTtyVxp
xEP+KcxdZ8iOS8PjFa6GtzJIcyxVvFqdscVFCZgvzy4rumpUqWTBCTAG+6phzcJb8n/JuloPwbqI
+yY4LgPqrOdlFEkYkRzIQxWH+W61K6YpgMV2Ziu3kypqhh1dG3WAxqOm9bz9DOw0tFS3hoGl3vOE
rBTV0Uum1VCdZmGjY1jOAfvIsRxMhi48DIcZMO575txTroUcvPkZMFdxpt3YdwiAF0/ivSvMlKJE
8FAXgRd7Vved8dLsysx9lQP6k1MVT56Xy8NsJvpgJvkzldy96SW5ARZT+DpNn91uvrReNd88N+3v
w5DFWG/kAeYUo4Kkmj8H8LNZNJGM4mTt3lHYDBHuf1pMXnYT+smFIAR+qbiWgU4/2ibn0bXkm2hs
1mEYf6SOJGpc2c8eJ2JKg7OTpADEWvz1m7Fh638ydgPFK7d7Hy9rcdKjdfLYfA8TW3hRvzGwKWfx
lbqqfKMgfpEJvdMi2tNgFbgssiF7PnirwbWMZ14Ws01D6h+GuUkg9OOY8Fu9d7s/8xqwUz34twXd
O3TqvKSmHd5XKyBiYPbHkBamfZI4nBj3lFCEsN8vTXEvNZNJYeHdcXIiZWy/+JuqOSH0qsBONxza
tpuvHRYt/KhhO96AVoOirdg22TbcTfTiqBvQsWMUbjEFf2W2DufRkp8EkDlX7WaHACXbS9nyZv5w
LVBhQzn4Kp6NoAvhsXJwNfVhkcOH7RHBNW3mqxHU5qFmdJVyMZaKpJDGJ2/Fz3FG4FJzbyMtF8k3
ZkFQXI4VZPP/IL8i9ZX3EoTwp0MpumusS5nX5Xsxdm+QgmNCFOzjSgZHnopTvs0/jKR3Li6zGcDx
gkCH4jTa4/vKMPEwoJw0C8FiPkjs1QEOb9vzMXUd8+76FiEu9fbbE8m+Uj6WmGHkeCEdZYSlH7RA
Hh7fbb6VdBFbfrbSKj8QQFVwQOUH26Un2tYqrpOatITZXpn7VR9lHni3ahmAVVHyeg2akWiwr3p1
yfJsOlRRqe0srPW6XLqlq5jjw4gm4ADnweOLCgiBH01RxEZQ9FGieFvMkhTAoPLSi1kF16XMF+D6
a3rRWo3HhRWDsZOAL/wkCPPOunZDzWwxYdrlTOqbb9V/PPrWPPnHBHC4X2rnYnjcr2lrfY3cXPtC
2uZFV8b/PGXPRJEhaeAz+x/c7/YCvF9dpscXv63368MhovLWO83q8P9P+GbhskEuMZAuGlYg9oXq
xMVSjxWpqTyBc8bduNV/1w7Q8dLnt1X8LcyW6fgSPM8YQC7//2Vdihffn0isZ0h9CsYaBj6jhGZp
P0sCYqn/3PzCkCG/zDKzolUmK4YBB5dCXvxP2asZz8mKqGHbXlw5Q2yAEsAk9rg4ne5sprg6Z9Df
hFM4C1GFSwV1W0VZUfZR23OueAwfR7C58RQkc5xAhpswF53EkJ47Plvx3GUG41FPXznEnokuhGfs
4abo+sWJfEEFldoNeuWa/Bzd9q8WCB+ZAHWdmCZcP9Egh6b7fBrfzGJCcHCQnOtipGH2K9LBELrt
AROx8kr4+A3+T4rGVg7/A6z5p5tsoto861XQ5ESNqc5dtrqhqfDCTN03338dtl2G9lNsH+7aP8yh
QK7bQrz2juxOyqqx0OWDiow1y2/eaKknNgQP6BHQetuZGxFy+H3ZkJT3jT2r3x38vkIYv7yaJLzC
x8ie5maUwNyErM8/5FupBPTivvX9tLyWDje4/SYEVdk6WIRwZEO/k0rWfwjWgwIeruay/LOq9mnO
fwbtfEdrRV62bX10mGXs+yAp9nZdfzEW6G9dL14Ng1U41lHkl5Nn7BlC/FSzaVzXXjxeuGkmENLo
I+ERVtFXjdrXVXHeuu3VMNP+ybab+8ZI+vkBzffUGTgkKP3OID0gqzV6aFnhaQIF7ZqVGyH/b7s8
dTW+TvJuNc0QPw/87ry1D31DC1ExIbGSLBpcIW9ifEzOmpQoUAxTlzygypngB5QD/vJWBL/cUT4H
QyZPWAaulk8UFyPsQyrsMvJr4PumTT+6CYzAUgx632R+FaeEJsYoTWVU+H19S5PipSfkiiDJugX2
z0xgSkimKXSfEf+jg4j0q+pYDUQ4zY6RM1SgoUIY/rVY2roYefesAjt5czI+nLg7kbbtp240spNP
oF3IyycchL4Nuf1YbxPxCWtOMkxRvLprsL5mLp4GrPT3rgx+sHaJr8HqU45LoXemXso9GWlpLIik
ySv9ZLrlt5+18iPTRvY0N/BlAwM6SG1/JlVrRbzwoTWO5JI0U3BNpI19QrBbXsttjVHtscq6NhEm
Lhl8fMNepB1+l40Vk4uDoaViwZjrizHEJPkjfeoa0bw67pFULSYtwmnDeShMbNh+du0dXSBtVvUj
mSbaZE90T4vRxCt/+PINH+tCb//Rm+t98IU+zoi5vR7yi+95xtmJ0DHSyFag+NwhvXbJZjHxQHgX
aRoZJjKBnQ7YkhYMZAEwzUTXyRmcv2BItq5hytl5RsXfQmotHkD4tWf6eAZdnX1Tytp2WdoZkTuW
X3YiugOPiLz2WeldnfmtZxX0Qh4aEZvhME80YGnvY8IYuqia/CWUslyu9UJdTVrDufKEuhaPL9CG
D1nvMojYbKDpZFMafEKugbV8bDw8p9bWZbT4LaikuerMXdbJg+/yfdeGwzZlO50zXpXbJD7npmxO
tdN/JVZh7VleINKlNpbnruc4nvCMnxvKUMw2musYaZcOywmbySMWhOinsCXyae+O3cpeDBgKXPm5
NWdP2ehHpary102Z+snChpFbno0moYd4q0RsiMx4CgIiTbLSeoWcFwazvdz/++I9/pf2Tgu843jg
fOaZpFDFHxjshxY/cLp488Ebvc+6z/XdXR145PP4cGKHVtdn36RRziHs/pqBFnXxwlm5I2Mh/d5E
cMJlmmDx85M9sHj72ll9PPsND7/a7N/BlER2MtcxPoczs/3HEdNW+6X1ij2hgXdv1ORaFKc5l6zt
FsVPG8c61jw9x5uga5nIF7jgV3pmJyQ/Ng7oDyf32/PAiCzOg4/KN7N3UtNubTvzAVHyp6erBsk0
R0PXWRotjLQvTpaEucCYLyoUJMuiAxsMJVEFyWWd8bVO0/rV8H2SQVRBk6z79VlVwWOKf1ldBH2a
ojxidlk+U+YE5K3Jh38y2GIWxT6Sps+eNPIvJov5DT0nj6y+lVgRnQNr1P2HmeEIAOrMtiFe7SdW
eQ7YvdUNI8l+ZOo3bV9VX0xPue/XH2ikPfPFIb8Wm2o+UlYJaaEIkO8d92RVw4I8m3xYxoA0wCYR
w38O26x/RKkNbZQq6VyGddI7js45dmGC70mf1STDWdv7yK8UMjgvjIojj2YrckyMlom1IU/32afw
9eckHPOt9+o/m8az1U1Ndc9E8KOmZyOGVL8SRUOi85q6hDIQ0S7HnxysXWRvI7FJulAHh8AQ9n2Q
YlVgEqIz2QB8nCkUq2sQ9+u/EBtnhTWr6fthNoqntCcchGq+S5mibQtjJZ+r6MBVREIMGfY3WSXM
UJiGZYK7tS+nsGyRY8cUn8S0Xiam5BGEYX5uc2S1yk31Tw+BlwDY5iLmwbpWo+pJUGhULIZujkgb
5KgYExXleWodw5I757U1Cvc1xe+4B/lKFWIZu6zezFuOx45YM6cnbcHDDDP72YnNDXwKaXpoPdY7
3RmAfdsT0oVMsdFYMi4hWSlMTGzFfe66+3nw61vugm0n3KJM819MKDaeLC3uZjbn59qut32zxa5q
8ZxYJVOnbfrTpJilqm15d9vcOxBazYuX2VG7SfXOfXqZeNGOKhO+2qVFh1zMY6igJ8U0J+Pzf1+E
Q2JztmEiMJahItt4ImeuhzBOchlvzUJohk/MUmiOTv6jnUoRauwg7PqcfKU/pqIabkPRHWaRTOdU
UIkPggA+b1XpPU+G7zofjTNsIQLAOutM9V691o8vOLAi07LKb0URunFX8rTNv5HGkjNwcoxHdE+k
pcunZhSfrHRSP4v1lM8M89e0FHFeotq3VsfTsSjr3qqNLCF9HJZcPbUIzGEbKOe0BTkrIKtP5bJk
H9rBJjDny2dVLvVpWPz6mOPPfDEeJGWrZ7WkWoJL4KTWZ1fe02AwjwA1sSLkydMmdXVPWNt70fWq
6WDEiEEZx+DYmfnBSYCjl3L5cvXwxl+GVSp/y0zydFe7jXycdM8Gi5m7NnU5voh8FAgDtGnGU5Yk
88s0bfOLan+0NCZHabNbhiNiPY8y/R91aB5XhikOVc3eU595a8QWHNHGS+JfAaoZl4JJ25VI7FsD
6HgnDT99mcWSvqS+jYtpG/VdBzmrfZuP8abbvPk22i9uC4Yyxb1scsxjtiAxCvEHmLjhvas2c3kq
dgl9y3myJ7XXVseSCgO45/++lA5tzES/upOrPq+V2743U1G+GO0Ur2pkgtx1CTtVHSE5OvVfkopH
KknU1XHRtAITmlVC6f1kzqbzOSU6LpQuziT78saPZo19dj6kbrk+YzBDZ2QJ8tIwMsqz3oyZ4Mqj
dKyaEAVmgV7SvCjLzhjgUY4g2lqXztd+JFx+mB47IAk4C/dGotqLQiZjoircqHE8C+DJvuz9J/mo
vEtOE+Db+S9ITxe11hv1pUD52BgxYu0khDrvPusBi1Drf8hHXUSVSjAm8NyYJ9c6VaknMXMCKi1T
5z7bo8TiyjTWKI35yJyCFGS2Mg4mcdgXr9s+7WoybsUK5tCfTjlGh6dN2+vTavm/hlXYZwuh/FSu
mMj0xoNbt6yo5kat70yj53uzOT66giEOZq6JMU7Mb5vtRXb/Svl/1J3HcuNcu52vCKc2sBGnYA4i
KYqKE5QiNnKOV++HfVz2cbk8cJUnnujv7q9/SU0RO6x3rWexusjhgdpcpyqtg0wm90IqgGb1vlhF
Rc27CWsGzn9h7BJusodeZ1LXRBFF1U3UbTrqk1hW849KOA+GmLtzM9DnFRPK9LupstaVTSUsRbYe
dX2kBVVbHuqSq3RvdyPK5fgT0OVG0aeWE5Ihm4oE+BrRAY/sEmIRXbr5pB1IAq/HOeCOK3OuVgVh
1rkr1MZMw1fCq/wLNf1B5hbzwGyeLw3A80VgSvERTcEWfa3/zFLKaSa3WpV4DHnQbZ6GoCsXybIq
NIaBE4EGaqlX8dTwh531ahfx1psofGqGW99708mgMusyde5zN+Vo4lU2rnJwrXs7MQfsw161M2va
5oJ6tB9w3fGV6FPYWI1l0ug3qm2UCkGg697tOonmOhZ8s0jB35gQniTHQDhtquCqUbirAiXMlB0n
t6FtjuD7q10UsZQGU7c2C4O5V55dyvIElfxvCDVnP6b2g2l0ND7H8nlI+2hVd59NiLxs5NWJjKt7
6oO4ILkWNBvz7u3VSVs57D8MFPuSEi87XKHk6b4wOCe5HpFZ2oXaDzdXKO/cmc9S68TZcE3Agu7w
6qETf4UEav3K1sonuiiTneqGu48jf6G9hOELsbaza4iVNVoYRtMZS4zR2ue79SQf3OSpHZK/rjfU
sWw7ykb//RLknjqO1GdzokqZ8ch0nTttu48IsjyE9w+N7B4tC9tHZ9bNMnT7h8KdxUlNctrN092u
0C+4PM5XI7HiBwzRpCs1erin2n2sJQqvSfXjYrT4m3Y+ecewaJ89FOrlNBBdSrxjRfEw1drvsaCV
1OnriceUMumg1AgKV+Ipq3Vj0diJ9/jvQ9iTmKsXdhYVb1ZvFOshM4Mdq4b2qKuxxvEWa18tJBDd
nrhwM4weSmPHdcR9zLyALjTiVnZuG+961ps8cJ25zVRw63NVHpUKrpU73xLDDJ4MUWSLURtHnDl0
9jlN1z72I65ql33WCupLT4Y9JIWwI2mDFwNDT8OcDoj6MRwyyEZBnDyjY+sr24qhPAS8fOUszIeW
C6XftsElyUmZIJV1y8SzqNcIwnVi181Z1LX5aLbPo6IU28+04MNWHk9xGMV007KxGbFOYaFr5n4t
RXLEiEh3o2W8pV53mUwtvqZ9nVxDLf3IE8vcIMmdZVasYvuVmWRDosbONy421hvPpljyKurryghz
LtC98dyxOG5ZSKybzXXkvoyuQ1kzY6iM/LloHvtIcBRVwUNhiW5pS0TISRfqjQPdDitx96Swzq+d
NG1OsrM+ayfQHrK8H8/2yKRI93qbOpq7BEbj9LITdfCheWfCH082tWuWIJ1rGU1/uuMbX3CU4vhD
i0YOKjlJ5iVVsTNLMrtFFFhE3tUcvcTcgVJFwxZeuGpnNCVtiiPqX1ZWviZowAnQtuGoZwfRFDT7
Fv3F9CSCT3x13XVDCObdw4pVSf3Xmx33yD/iiOoB3lHXmOXywZdGIE7Cc6yTXVn4Q80KBzqXMN2O
6aBBoWmrQWyNeg73hCLKY6/Zcocdol3jEPAu/z6IPqObON0RWTbJJB4bgSbRCaXIkWCMm1DZHrCG
zksgS/gY5+xUNt62n2T2YJHvXQ91Ym9FNL1MeHM2jZWGq4pbKQdV1vMyosSQTNmFjPm2Kx3zgT4m
62GGRcTlk/uYnpneRm/QdhJ+Uqu+a6P95FBw50XexuJZ3KcaVcGshus40J877lQ7rTeyW+k6G6fs
qR0dGBSXQ+Hsa1NiBZV3YTNvTl4yA7/q+g1dVKCVjWleVEHjgCL4m3vd2kkdB8pAtyPPhGHoS8cL
Xb8Z7GpVSK6NonKYO3Fa3gRhbi3mCm7BRF3DV0UheMW0SjazsXcdaW8zc8C9Etp7nDcUFdcZAaiC
aaLlnsN6OBuJanZMgYqr6SQb1lCIXJEsz5NnTH6O+OLTENxidTbUrQ+zQ4dfc8HoSK1J2RtHmZrt
ouC9xU2WQKNltk9TYXUMN4uO00HvnupEr66FbT9ZeacusZheaJ+1z3nV8xdcBin5XboMBBPy2iqy
axNn3xNOYPYQM97WXY8KjecEr0gN/qiiSzSW21KWyQnV4Owqa0a1IO0i7KG9ta2pVioSaqlo9Tpk
FkV4dYwCwCBno9Hlu6ejT9tDc9X2lUf55HCPiGMJP852qh8DxMk2Muy9CPD59I70kQ61k9X2wYn/
Ru8aleXReO9Td+VpdpJq6+E1bYyxPfz7oHMvPFAi1e1FycOdFNGanFLKhoPNqGQy8TAyM3oYaJ8l
mYLyWbmtzXF7LrZWgQMjzbv22sYNAekhKzbNHIiU4SW4EhvyocVAkohpezOaiHe8Jst7Zqq9ZXii
8R9NDPF1bxX2ZsCQ2prSJaPBal3MrkQct+RuNKZLOiKcjIodQy+c6VDbuNqtynmaCy09xvrwEgZ6
vaHitNvkuvVMn10BTLf+7x+M+29rrdvOVadtC3DjNdktQo+aQl908/zcMP4Hl7DImsn98NxuU5SX
3pVEGfi3+EVZvgpL3wYlntyaoR+qj7cgmMdkU+sodg3Dn9QyC79jrupkvfSDDG0IxQQR2SNr7VC6
qzCARPxbJ1OnYBsXCZxcP6p7iyWCpmK4Oa+tYWy51yzGJPib+cyLtsmTJZfz1b+/gkqFObPKfpMX
2rnfcqkqZjhlxwZype2xe9AqJoAEbQZaey3aIO+B1rG8xUP2MjHc5DblLkhElH7R4c4gae67OTbZ
ybC3QeiuKy34vvvRzCQ55lnw7hbh2b7HdLSRsnKT/GVhe68Uga8IT5JfmqYaLML83nXVccISvotQ
jJBr01WqeNxGhv5+z5vmFCEV5GxWeFMWTaveCAGepVG9c5LmoBNykqxWbWttjcj+6CvvuavtB4S9
fTOUyxj9lrPgZqpRsYSj/ym3fSJY9Z4zZUHRuOMetFvglNdRGNsAJDQ31qDbpDqm7EG3Vj3TJOyk
zw5LBGsrgXn5Ygb6A63rN/RaJETnx62CcRdaBgWw2cBdv4zISWI/XJk5hYqiz3Hqmx9d/+gM9qfs
0ULqKux9g8k/7jZCbBEFr6MJ5qlDzrGumZ7u2uQ+eEMB8cajFqqvno50zNEkDMHXbgdEAN+qDFwq
b7TUfqVJ2q8Gi/i1Hux4QkM/sKNvA0SQOZavU+mNG8s0OVgp51lXnLxGNzzLUDsPw+z6RlBidDA+
Y2d4V2jXXIlYBdhF9pNrvkY9g3e8GHyBu9pWoxmti2D6zkdX7hxGOEvbzBPGTg1n/bG/DIjUa5bu
s512WM+TUuz7ZLqXmcZvbUxKXcQR58N6KJZdzAjJYuZK2k+/JvRteTZEdICFF912FANtTjUJV5X4
Xnc7Q+PzYcqTsaUawWdAxdz1XQdKsJRjFyzyWbwwEw23THDpvZ5pSEq79K7M8ZaKMq7QldXBRHCP
6Uhcva8hMNvAVqJc/yjbvWNygg7DkhcH9Zu5j44Mn7u+1Ssm4FH3qoXdUrA7+CXXQX0GWdI55iXL
w7Wnpz9oPYSK7elPquaT0CDbAX/K/ZoxFp3ds9efY8Xh7/4HwnSxdppYowIerPTfNbrH7QKP4DeL
sjcLJgKpkwPvwkUiPIyyBke1GgdUMT2PSfo0IQ1UDGO6ivJIrlVGFL4aE+JQnRIZlj6xjl1SFU8A
NZ6AKyxCzKmDwPCEK/KVTZ35BYLE9Cc6eYQf8Wya4w6r1sbCXvrvU6iSu3aUp9cY+zxgzGulMYEh
dP2nrHo/gZ1yZXjD6X2jM+kvNZwN01Ju4AUTmo54ZpY0jIbopy8hKC4a4aySKOBeV5iQKdkE55+g
qa7MWGi/tRvl5296NX1EM8ZhQzrvhq4dUlNbq3zYjVXwXlYw/kUODMHLLgbZYh+6xy8whFejjTeZ
qxPcn75szpkcTY2d2WebxGbAlOmjsZhbucQL9xWnxqfWDT9lZF45DXNjrW4ul3nEtJ4VVHO30uo+
Unc8yDo5NRbtvamlvQ+Ns/Nk6C4MyyJfE0Y3Eklcs2gQF3m6bkL9k8/Xeb/c936B21wlcjt6/cqr
7kt0HEZ+q7xnyAAXduWVO4hTFTosmy5F2Typ4BgQ7p+gP0H+MJdOkBxSzXq2de0nKPMP4PonkFHI
fjq0o2Q/Ys2yS+srL/KbVB8ECg4YSCmHNn8C1b+aSlunWUvmszmFSOyIoDsurLtaptxjDdpZG2d8
TwL7j1JkTtCYtOch3iJvi6VSU8yUrT1Yo/ditveEMxfNogaGkXKvmzs3XyiOZFEKVrIUP9AUSbGY
w6Yf3LN7miUBh5xkn694gql846aPPOa7Y4IthIfLdNKLNdbbbi6PLidGoP58WhUbOyErvNp2i+Uh
L37m8rHPCgcwTPVXjNN3Ee28VK/prSPwHDjNQwfgBaZYuJgosu+DfG+6T21t+Uq01d22+kfU+MxR
5xrEk4YPW7zDPI2TYj1m+QmU0BvUDTwJ3Sp2JwQfxVy/3nS6sx4jh+umwDnL+TvfxWV7yAqNrH27
iZvwMFsCZ4i8aNY+r/IjFy44HQhi6q2u37VgXuLkXQnuZDGVVTXhtcBNd3XiHs20X8bMDUuDWf/0
bLSsIJ4s3poXbehOtmDOEttkeZz0wIBLLdya0nn2M7BOxq5w2ZXopW59y03fqZ55nDOmA9X8Q6IO
wcCK1Qrqz7c7G8+olF81vWiQUblbp61+NzWiEzSkAQCJYG7yLgqvup9kasRfrG65rnxZgpCI243G
bNadUthUwb5yYK+UBDTdhty8XbIhdNleN7PPOGNZb9PVbIibVZsPCAOFHoS+V4GUwId/jbAx8Srl
QtsCIHohbzT5sQfPvd/qddwu6BJTfs1Q3MdA9xmv2LwSXw3y6ScRw94ZwZzE03so5AnWDM3CzJ/H
gSmhKch+jSTmyhiz2vRR6izl/yAOi8IiZJ+KbWq1HzKvn6M6/rInLAsSp1ZjRE8aTSuj1/wFjvcp
Zpz3tbMUafvM3ODiZeW5jotXJzpBblvGRcL/pm8ST/ILxq9z7RD/LZxTK9qnkuRIWwcsg/GHKnto
D+qQRqDc9OSa8JbpOm4vZts8uWRmllb5bKnhYuPmJFN4G6VDlrw/GybB1rCVV449XwZwlayteLCn
pzJe1lJhehs/CFBSEVxtqjT/mLOsXkR48GhsqXcxyIAq7V2eMO+JM9MzOhn7i/TYfhzuvIF4as2J
PJl+azDaBNr8bankkmTzBjbNhxfrz4YOEQwFyG64Unmwknwp+sdp5ppkje+1YfHeSIO34TH2zFvl
WT8SM5cf9ZL1NdmMlfy2rbNU8U6G+bcIsWcODYBZFU57zPuEZAo08innnCzuWNWoDRcdSodmGL+u
RRXGiL7me/n4KdSiFP07MgkGQdf8KaqXOawfWaduVqY/tBYPopPfutF5mYP+BanmQ5/EvtGnbYnK
7Zs2mmXBQbGJ/iyZcahS6WPvZhxY7k9QLd/Dxo8iVEZOJL6cx09lWHS2A5YpjPBRhaBNBN9hop31
rv2YNPARQqs+Ao2qOdxogQHez4nKc8b4wG61N/LTPdAIXjEI7f7s2Dl3Ad7JjmEedJFuyiz6JiDA
mVD7ZhT+2G4Mt/kYlUc6ybuWvFs0NphZhEQiajzHuHM6J33VESSHf33xDubSsA/P3thc7Dq+81h2
jnDfjcxBs/L6m5L20jCmow0DirGV8dLYvPQ1bIHS9vBuImg1+CsGwDloPTySoZhX6MMMLQj0gxiJ
iZEYDLubZwSQT81qP+uK8L4UXzMmsrkq/zqNo/Yw4xJn9LHBUMlqVSdAIsDkRmP2mnvmd5xbP9RT
PwgWk3EaTjRJsdSn2qWKqXGPTCKaSflAAHJR9+WBbMje7KpnKtK/Qove0Zh8nTtja2gLfkAtB36L
2WxmorbgFLimef+AYHyNUsLLdpj6wKnVvTjFnNuQv4bTNMz+6solIigxVXK5aNjJwyx/o52a06hF
5lIk3THt003d6hx9h5GlWRsXyKjAA/VFlaP7Z7XLgVSWX5aVbypKg30uIPzEk3o3eNDhKszYjDLK
BXGT7wRm0wBYyZ/QfcGQcKVpnf5bdzZdA6G81ry/FHuNHxQ8GMKBL9T9emXGcxlr53jQlyp3eYRB
LPii+1ECk0gfFZ9M+yC5eNW2IdiVd0ScdCPEuW07JL9IqGs6P3m7+9HvPnR0HA2USHKdcv4ZBLkn
cvDiNrn9nzL4ez3pIAgV7mYcWrrSY1UCZuaVGVL7oNKvsMJDM9+XiftXHr2OWK32NCjiosFs/bTB
n9uzNs0YPMiLE/OqO4sZIBHF0Bz2GCRuY0LaMhvJXJeZ/NGaFBVyXGn40HzKG9+8YipwmTG+imfh
x2Zj8onVY9BVVwz1Iy84X2rAm4TanrRiuv+0vwJZnubA/fScF2YK723h8QzA90ICH3yppQqrpiCL
ThGXFp2s+e5CF+eUTNHSCB2mN1vRM6wyXVyDltah4/MbnB9Bli4UfF4gMxh+8Ay59LBHrfjS8/Aa
TDWOOW4Klcp2WAhiP1eiv/OkHguWBGUPV61sXgyXDXIcHSwdr1LzMBut7Dh8CqoR73DmHTV2JpI/
e6OYXkDUrSl5X+QxmAeAlKbVPVczX1qf+pcW54ewBmIeOjVfscjeR0zqbQ/moc/fSq2IF9xlqJTQ
wfwqfkyBUR7wb3wpixRn1gXw0DhN9W36kSrnwXZ+y3g8dl72V43ySkz8rev6W5JUl9Aidx54m1nb
9hrWITi3LwBnLnWU3aYBL05eEu2beFNM1kuOJhe0L3GpTgYn/NDeEEqtQvti46sl4mMimmTmbz7j
Yk36G7aSX2FDDHQj9+RSi5Zb5A+Js5Qeg0YmmyRaNQOXL1VjuhYf4jl6NBy8geWbVLw1CysmvdmC
SfKUb2Dc8kmWRxxXRn0BgRHbK9ejZn5JgvSFvPIU3jS++9bwrmCxqHiXTEdDd1niFcVXvewmloPJ
bZmtdwzrfiLgLU7cr4XBA5lNWIeL4pxbCsJDtzenHSxAnODA88hocoZ2XhrXfR+N5InMEe5Bq9s5
hn1xY4Y++MiAPg3eV8Sy01OjxvkVQ2Oq8k/HbD/6fuANkx5bZ3yYB+/UOdNWFwMANPnIi3lIYM+g
pLVviapudtpewmTXyBty75kjwrfhFTQB9fg108A8JumfPXMbUc2H5QaFX/LO8KrcnxjUphBjwD6c
ra74LFKMkdgW/UDWG93kMbHyeMI1SdY8ldZDY0mWJBsN3mh2AA0T1KMxwCxIEreXAAVDJ9rWxTOB
k9e6iPN7gulgGvwUmhb2UBZr68kCjmO1dbnsZbTBUHM1cvvBKwkgVMMmrZvFlJCEwSLTUb0NgfIl
0K1zXA8+CbIDg4rjOFYk7oLkF+uoiPSVV7hIGc7OBnMa4S2aVHkhEvuBffBoEWVs+vgoOvFUudPG
vMeR4q0Y5XGGlxboxYZkkJ/cuSl8ycjlUt/ORwEDCQrExTDWblI8j8Q1OaFsnTHfjaTGIdoeUfff
k4oNr+lYq9xrVPLLPju4nGYcmZs44xIgqI22YNhT+VLOGuxAe2+PEVEhDLcBUfwhs57GevzC3HKw
DEIIrRUDisdI65bRyWOFmuxaom5JLCJqmSZYUNv7WzhsYdgNZDEFdvfFfF+pYAaz6jm31InaxSRZ
C0e72BeD+ycwYbFmszWJGBf3JGDGNJa1qDTKzoCM2BJoUi0R+1FzGZr1CsTDO5Nz2tDuf1oM7LJ2
cAhrcjWAFd7kRDlp1zJNLEmdavdoLSZBEq928maIZufhyZns9LP22EibKvubJ/0FeQgMwNeQuKdk
yPeWUz/CRtgM6U2l09ao7oNkqCF6sKeX5pmXUPGAmbfOYRFPldxFrnZqp7dBpK8yc68Y+46mHr6A
fVrHYXGKc4rpQwY7Wt996AHpw6AKFq6NerBT5XTUA6h9nYx/Va09munwEYlgXfT3gVgtq2UQ4RDu
sZpEyCGR5ESgIve7K7Z23uKXaK46uTHbW9+ty7PW4UpvX+XdbzVo+lvSzdvCCFZ1Fr2Lwry5mfZl
GeZvnIuLXVSPbXmnVjE/bfRNaE/uijndWjOcNUfczeyOrd9y01VKz7Zu1BA1b/bRP2moXKjE/Jb8
VN15+DJ196py/RLY1mm01aVOfoomPIN+mtHxeERn03zDSjiE2BcwMQ1QDQa/6sNwPQJxW5TpZsq8
JVLVunRHtoMKIZx4CsP0+pYGNmsFbClwxSR/RHzuhu65JnPExa655H23yjm6T+15iInHjtU+C9MV
tLZoMSO6khMCFFC2rzbOaZLjQFJGjGOwJSUyxFEfafSOM23DdEqhhWiXVjQ/GEIWE3eBJk/3Xu6u
bSd8is3ptuKke0u64hiFYp3J8BNeqN+77i5w3+uueUkUM84yBF+gOcFLDKepTMVfeedgyIzJqNVV
T55+ILzyntvs91n+Zc4em0Oh9gPwCSxK8J9tnDQhF+3xUlygrzyoWX8EOfJaN+LktealS94DLTuE
TXug9hjdkGlzpI+PMTuSbbNltgy7pxkfOTfiZw8BP83H74Qxih/wWbGdSNSY7JrFMyFckfyNQ7m1
nWqbBBxtRfDqUcVKq9ohY7yuxUgjCGiGNL89pV0mIksG5QI8uhyj5XNEGiG2tOMcx3/OMKCnfjG0
+BUtpN/s/nKgYLNEWpdcYwnpkuolMlZTypYGOouIej3+FVv29Ve4M6+Um++nTt/0TY9UPK16Cy3C
vmKY2afGb6PUzsrqg6fHj5IJ6wjV0QzGSz6SC+PWZKGrLswSEFJRsPQ1xfh3n6hIN/uu4JWAvOJQ
lap6bdVNCyqEfC48yaOMvzvNeY7j4rMz5YMa+vvP4LMiFFoAuxpwOOi2FrC+sZLgXkUDTYtD0/dL
JwYJGIr6z3K015nwSlqO6xHsEKCLJ4SGK9jkd0DVosqObaK/RiGqpabJN0+d4A6/DrV9NtruGVBT
4ae2gBMZ7B2jszedfeewubzzvbFOL3n0UzbkhoFDTcdIj2PyxGqdJ2kAM6Mi0y7kX25VhMKmcePV
Tv2MHe63C/CuawS6jmXfrouqKD5iZ2bG/st+wJSvMjGY2zYe/JlKQY3p0JrDegOroIwQDpOEc7sV
3+aeAHg6wEHT1ZXpQbnWsi/Vhdo27num2o7DPQiEUJFkt9ENqu0ow0VZ4LsUtV6fdJTyRQgak2t/
X6t6U0dgjtKsM1aB3MYmbxtPxxbAG3b/7wMNKMZ//kpvvXRVBBinan2o9+wG1X4IOXO2fCsLQTHc
Ysh42jkxjg5RJazkY7U0NaUdjPsHvA3BoWEvXMgpsRdY0rpDPSb94d+v0DfB1BkzqaYxZYspWmdv
fpjAag5NeVf4QiOe1gRTPnWDZUh42tobp4rMhVMdwr6sDhR5EKT/n7+voBMtXQUdqNHHiz1ZFxUB
Ak/7o9sl50EPXgWoHezc1K/AnLNUA9m5mB1fJpuiIfswx4PmGzMLlY0tS8QYrPQEf7Dj/AxaeIyj
8V2aWQf410kWUzfh357bswXFnJwMLiEPrxaSVavOAaQfSybJAYGRcLONaTEd5aJIk2AtvOqYjOI1
DNUnWVmU2Fq8dIb34rTAojzrCQ9WinWIqK4h8tcMpCNDZ4KShnf3eiv9IW6+AgATS6+OEu519m9p
7vFKii1O3ARJAGQqPDM3sb8szRkXBbZEP67+yNOI1ZDJx9ydnwSU1EiH89TBQcn1hdmau0SPm+UU
mysQ68PC0az1NLcVcQ8eWnPWfrDUffHGaTi6FGs8I922VSXwjl5HMurvx/YSdpvD7DGX9mlmK+Fk
94UH/gnK/NsgoS5Ct/qwM4gyU3cjd41BexBQp3I2wtTDIIX51hy5qsU69nlGj8hH0Y4R4HdTdRe3
ZYQkh7FbrFrbPQisCArsKqSQx8osmL8Q542J/EI2fy8bnts7uyZqANXxLXm5gZSUiyu25owk0c6Q
4RcE7nRpa0igM/4f8uXBIRi9pU1Ie/3v56qLjsytmx71Mn8qkhlZYQ8zw4UQAqOkVT/KE3c0qLat
8OnPsl4HGjdRGKI4Xg3kVfYCc5qOpbtsmM3UY/WKin4yqwctsBwS8vqxYvMkV8TZhrgn/sr7gNBx
V1YQ3saGpindCfbCGl8AL1Z+3CASRt5L3ti3chje9TR4BtiSrgyt2KiWl2/uOAPKEcg3ai5CFeNp
hSKiBd1HHf66M1RD3YtfqyZ3lvaI1XbgZOhHnQ2bCvQRI6cduVWUOWW8p9LkBAOtOjHzRQD7YanV
9Vsq+MeVhIa79zSZwIDGB1WUaAVN+1doQ7zUe7FujYpDZDaXROnCh7IgPmL4Djy71eB5AwdVbYm2
2S6d8jeGA8hNm8BJmfFaotpHgb4yEc65rLEtVlW07ZBGFoJ0BUHEkPBRyzlaaA+Bmi92/hwr8HPz
uA56DGdJWhJk51VYssFTggsfB/9ev25bmn7cFMZQGdTfZZishio8AEOy90m14uL6Gg8911+wvpiA
kh02vpuOkWkxROsxZraaENmG/bONU4JeJjmPwmaYIoJsbRpxvHRmOfngs5FUcQXvCqWOrhkfSD0/
NRmMdEgK8KEF9zcnZTIXOQxf8Qy5AC1zr3jHvnnP7gdLDmjfpdd+u2WHwFjlEJ/GAyNBDWYT0o/r
mNvYKHYDuSwwnczh0cVbJtr3KQALN1kYrAxkqOQ3UfuRUR/QK6U1WFxGb173rVgjmFDjYHkkMJq8
Rgt40KYcBgymynfsFwubhtxn2b0T6W628/0Ejw1qE49wHlUKbQsNaAVcONkb3vztFLFYx2M+L8yM
q5KJK6P3m0mGa7e5AM5hOh1TQFtw1FhquGU4NGegYLBNeFSnLDA6NesRI6+f5JWxxp0QntD2sGQ5
IbUJXoG5O4RsKLt5Y0RzvHM09dzMhfmQxoLsp5AHDGqsn5m9yciZrMaK4gfzzgAZEdlWU/dPvHCB
MopkqYfTl6aS/n0qtnWTQ2ZjLCsLmz2A/oWtlkzjPbfyokM+W8S5OR2g3+uHIs8/Jka8B7uzvuO4
whGrcafrHVzX4XZ2imbRGQZJUjcIN57sKvgHbKrsenJZCpPhTNSlnLr1/N6Pkz+UsZGhiGYYQe+/
tYdYX9qt/Z+lrf+96uh/afD5H/1J/y87lv6XXqbNb3HvMWr+fyhiureE/5+LmJ7nr98k+t9qmO7/
p/+sYXLkf6BEG45wdcNzXZS2/1HDZP0HrCxbki7V+c+e+19qmKz/sHHTeMJwCKB69r3kDVj2vxom
5z/udUkGsCv73ktj/1/VMDE9vjfX/tdqI9t2pGNbOjhMjy/l3kvB/kvLm50WODoJPBEmo0Ml1YZ9
Aj+mMEeHBSRhVtKTOY1Cp1hUbiXxFrHgEkOi84xgHFPqfFskY7gI+67zuZvVOO0b+A+hh2fQnpCP
0DtOOFS1nEFTEWHAR36DnzxGZIhUDv9p3KcCUBKlHSU9N9WrssxxQ4wTkTeY2qXnsinSuASqIgdG
aRifVX+fhsdxTwotXQWDIVcWI06wKuqSEoHivjwRI43kowyxVHTz3R+LXCYdOEJpC/PZCzIwTGES
nDO0HTexjnBdMP3l27Z9N7BpEjOJONnKxtnkWq4WrTcGy1xC0EmL4NdjG+KB9KZDW4QYEtrvqB7T
K5fFZDNIrm26pUqqgocPt9XDTaTa7iDxi3CnOhBLH7m/9PsoFuaBy4i3LpTLOCLuQe7AdRRiHwTu
uA/2hpUdc+mFp6ooyddbjY3fsk3Qx79yKeRzWZE2pjjvfhLqOExEgJ+aJHF9gLLVh17LR4y3h9h0
5LGuYYU7PXsO+qVt5ep31p2zNZrxt47g4fDmZRvV01MZAbMmK83stfCjTARbG6DZirxGvImLUhEE
axZ0BRRvbo+a3grKHmgBKt6MmogQ6XqSDYV0jyKjo0PW9/YE7Wn2Svhb0MkOkgFLzT2ugyoQZEb8
wAy9Weke2Ul7MsqjwMjlaWngp5CidrG0EdhrdRg+ONF1q7TO2mXbzzazIM1l12PYV5Z8Q9GkLkFV
ZbeBXuND12rIEqKHw1+Vl2EEJYcz4qP4bxyd127cSBREv4hAMzTZfJ3h5Bnl/EJYks2c2Uxfv4f7
YhgLr2yNyA63qk7BkiH2yrYsZ6vZdU91o/h4OAy3PmXsWSsR0ZhmPtVO2+7xyeUkfyOCqM38rOz8
n11P35bIT2nUxXdVmkTH2tjatRLHqM3SwzAtENRIC2PZ2zQO4LwsSp+15ttNSd5Ooxgf5cJWMmbV
w8L2s5eDnbPRjeZT36D2zYzJMB0Om7hGteo0w5auQuTBskfcuJIbTW/OPkIIMerlKc0L86mrhjO1
OnJPlEcFaez+jpJ0bYcM+RgywvME+k9YdIJrOFOoeQldEhfhMRzbz1YY5hm0DwIgKmM9ybNltda+
GD2OjHD57VnyqIy0rFgqvtcF7m2gWbRyxOv4k3ly1dbyTfZqpyOClWVZ/czzfEuyn3Kc7F0/Yfia
/OHQRyEXcmDGAzzulVRranTrLBO/YD/3rckKwihnzf80B3suzXfLJSjRwziNwgqegZdne7ey2VDR
4xrbPvkkYi5jQ4qojvL8IAvxVvXzi2WAKkpn+ZLg37yDxrowIkEcjGR+vxBfv+Bc7fYAeEJNqnO0
EyRIsvF2HDoHz4PSWNvW2R+cPWfk4Zpnr4X0mT9H6WUm3LxffVIUQFWN2pnUzO76rHglZe/j32Se
vIeqk1wt8iKjawSYhBesqPLUVkQxPaW/hoq7jxozpuDWj7BKQL6KB4OcyNRE8mMJuyVIXtGcqjfB
aTzEijDqUR7GCpG1kz3TUjf+Y+tu2Zs9dTAUC2OUGswGysP8BwfwclROgpVtuWcF6XayUgqiWkS+
K65uYdXc2hEcePt/zBUMvmJ0dwhz3nZRCvRdu53xtVKf1uh90TE1xh7rbcx6ueSCSznOPeL0Ttqd
TLJHmyKlv2uxU2vX5sO8XVpGB9gvN1qGz2n1i1+PL0v3cGgmOBYt4+b6MPSm7TjYX7NZPDLC/9u6
knw4E05D+vNBI3gyotkSuUPjky4FoEnuBA2HLlk6q63HQ58vQ0TMBeedZTjPdifunZGJ6LAYJxLF
b37uw1DxXQIg+IWdGKi2VXG6JAuGjXrgWtKGr8UXY/u1sY1CjSVmXuyjpx6MxPiKkM8wJcqnukLl
ymqDHHnCOYzX2DtOBZoFOkA4SY+HsAY2subj5zrXp3gmN4khcJXj0XLdaHaffePiuF34naMEoRmy
7KSAUyXxA2Jl45y/yF5cvBTW0cDHU6vS2Y32dKL4h6XaCO+jfr1rLV6467yG0RrZpS1a7q8AU80Y
lNkc4LovQsUPfay+AKZwSxTswo1Zw/YoirvQwn9ZuA9hb5svkc1i5ccomqAZf6wsGz7YzzSH9aQ+
lF69PMOduw6RdYBHw8RqgmIXRkTOiMBOsEON57g9TgpeFZhaSjygtY0+WkFaI+3OeTFvwsb9aCT0
WPR7egSMB26OF3eKXlJLrdBAMpuhPfDGtYiDEoh07zo7jPO8Apor8aZs+3bndD4RrrQ7OI4zIdQ6
b4aF6bk18OsOteUDlgOwirmAncl2AADbLhmDOt63MoFuluRnBmvsqcXODBGpOQ0DzUak2ji0Q5wn
s0/Rca3y4Jj9A6D5c5bl3jnpGAMnucf/A+R7Abe0tHb6HL8qQqxUGjhPWVwxsudzbyMUpWUIX8bB
wGcFanFMmS2lU/oPNd28iF6YjyG6sNfw7hvVV2Yk6aUPrd8pBk89YY3aJqN68WclTqlR/LB3NNyR
MTnkaE4ydcqzxhTrugS1B8GIR/O3FqkFLMmwuaXGmJs8FvOwl2rXCPdauqjEY0fcVIYE7EfPXL/1
ZjuH+T8/9tihvPkRrENyLDIeqLGIB4ZCSXSt6I+a63CAHQJZs+WfkRatwREvwidnQ1cvmI2iD5xJ
hv2QfVlvOEhHa9Km097WIlF7obBuuQ6Qy6/uV+v25k3DehuzpCIQYj9WHhE2QrxGQNKssfR7zQ96
P1TTOmUqb8Iw9G50u3q3pNVV4i8oybCbEwJUh5u4VTmgv7DQe0uzF2VeCRVC4PausHIxG3McOAb1
B+0poN0mKuNIbHcXaABeANjtSF9biaHW+tPZ4ICm0DlhNaQXLtHODlpuUP3LaZ3ZKRw2+3heToOF
ShRq4Fay/c7T9o6Eh7fnc/21i/C9HevwWOpnu5nMAMrYPzECgsgHelSgL25zHfm7IUpOs287B4jA
59kOp8Drca/BpYH5WE0kXgtu//VKNW/AuJ3QuH8U/ruuDoudJGG8jQ1NM1p3y6hh3Xj4W7TE0uig
qqXx0XedmoRb0+20ZNQTaVpDPMPd9cCsrJyzkA9BgFm8zZpd+C+J98CFtKDxhQUslOsgt0qZNcY4
GP//+uMczoGP58soMSW6NBnTacRnn9snS/TWh4qXcjuU3icnG2/njtm6AZF0bh1z3i0C+rYxsV3Y
IwiaEM1z4n0E30xHdFGF7Im5/VL8ATHG8t2zbKgQnkApxX7JmjJQDJQsCFiPpB5QERXs6kFl951X
SDg0GvaGi1EG0KSA3U7w3/HwtsZm85rOYbiZuRmQB+tSHE/o3c5sXtCxt4ZWWJztJoQ5sOA2/V5q
1W7ZIFgZRlYMDzCFw7ydjpv/DZulyaJlfMQQf6LReNNTERA6CEZq7S4tNWrBgEMQ8dHO7pum9YnU
1MemsRHjWueH6QwNUskED7LDdNHLeDo21WgedCY/ho6JdgnMalsyo93Mc6L3lXTHs+A0JKLGAhY8
JTv6rhmZe/O2EYTvRxjetzTWR2dRw53IrADAy5NHKGmDeDtv7aF/opyMDQsjXn1cOhDO1syRw/MM
0hJzDNECQUL0KVQOMBwcvYq71tHLJZnwuqepSWIQmCycXbdTSFS2moGn4T6UNVwqgV/Vxd49Y572
h3Y4UpPR3XyXvafEkERQvQi3lRNjLa1ZJxDTCtoPKIVpTO+ielhCltHjN7BQbMhKd7tCSPugy19r
TuXd/7/0I6atcrqoKPQAlP0kQzvdUhHjsyzHlyr1H0vbbO6ZzbX3//+uNc34ECc9qThwihGum/uo
+q3iDp5Qb9IeNUGwZ9LOLdOlx2joNzUnEYRzX+5Bw+HgkzI/qh5WZWXm8jDh3MOnll4L6uopVrMv
vP7Q5QtSCRSjuDuzK16bGGdX5dTAowwWB1agT3/Ii/umLe9FU1K4hl0X1qx16BlP8kTpeKdpLbag
xTCwOSn3sQMbf4Y/T+EZnkm39u+nxD1CPCCsajcX0zZOaooVXk9fIxH5G3x99SFTOLRCyBEzEJm9
YAYW8Cq/m9h9TqUIH6va/2Xi7+w66qS4LGsB9ZCW1UbFcLWjPQxx4xA3tcVzWT3GqpIBqavPEMh6
r/F5V3qJt7T8gYCzoiSQi/dBhAmgwwzB0bJpJfDanZcxYtXkCUhfr5v18JGRYwbeQ+9DM1DmgMjG
0T2F7qRoWnRCCpqaP1C5oNuUxW+K+LYtIwnKTDMGGzA6mX7W8WLRCNn0QxCP9GSUhbnPUFUAuptB
AYM8wJpELME49lOVXegRPklpDKeQgxVnCCb/mTCfcBLha2KE3U1cgf36BRtYd1fkm8zAjNmDbEbf
WUzmumF2tTPnH9JTdHCFdc5TZueA6fyV530sF7PDuRSt5tWO8r7UDWQyMvAseeEhPRqQhjh+ht6C
kAw+a/7J3Wg4ZAlcXJeXetd7oTy2gPwGp9w1WoxAWZNn4Qhzm5vNvjdRAbwiSe6LmqIw3RUfaR3J
C+VlTN8Rop1RcIWZ4gsG6z0MZ+BvDiJoM72kQo93IZYSJGAuAOZsl8Qy3tM8pXUMW9J+pp82vPuf
lqIz27pbm4b30VAEDZWSbJyOt8WxK1m/PghavYZ9GL/rtggMnJO0eNhPpQPQXS36qU1wVySO6W5R
FhsKttSLYlCK1Yac7YzBOXB88SfKl8A1Of/XZt3uocVcZAR8OEnHQ0/c/s4kvsM4mBOfnyjS3Tj5
bgv0UN5+4Hq9D6a+Da2H1MaLpsq3XhAQA6NBpNRoeRhE/UWnwrtS78TqSPt08WfhflSdA0oX0GRR
4yquyJON00yeLBkY1ZA/Wmz1Qtvnhh6iuzbqyntDHbSmmztpCrl6V1/xNtjHXuft1Uw5ZU/Fm45Y
axHkmPCwDGDP6/LnyrPhsURdG4B1YwPtvQhCYEPcyKANLfP7J9Go6bE8McNlANRMR5WZ6miIB4CD
cJDdHGQRwaDJHLKttgXyceT+SgzaQTkrM2jD9anyAD8pZ6lfP8ahxn5bmUdV5Q9w1a6Fq5OLLwRM
OmN+SClg0b7JQcFsfhzWduZS8R9qo61dhI2914q5Vp/be4UJuajFHCR3UaxlkC0GxnxlPc828cZR
nRyN/T0e0dGi1vuHMri1iXUcGNLsPWvwGf9kdFU2hIkc6xPO+sQIrWE4YHGwk3D49os7jMEUfbdJ
TnoPekhg9pyr4tq/OqK+Wk1xH9k1hUAZxxH2kCBU3DZ7n4ybZ9c2ai7dAoo9fdsPEaP+ej6Rez/5
LtzcnNDZpoMHS1IP6P1Mrt5CeNA5J4zCN9tnJVsC8B0Sr5yaR06FHsLh6HOqN74TBlLnrpkfVWre
eZ09PKSgJ6TikrfmNjymA/dLPDwn5c3w+uTIDKfZaSPsD87knLQXMSSzi3s9lRfkl6z11mJArpiR
d3UX+9nIlu6eDDmIwYG6K5bFA0UHRzWUd9mkKKGZF/Zahgbbxe4uOnEoJsgjltE7L/I/dORCKRZq
H2ahQkI31fn/34Xw3c0ZpcNrBl74tvzOydisP5YF5Xjbl+F3hsmHbjeciHRKvnlhv+xBogeihzy1
MG1gzXN/XJdTEJQxEK0zGWLEkB1XxYNyIAZEESZPpJURkF6AliawcfHygEGb9sBIcYDML8PC2MZM
GO5gQSrC5d6kvu1MQ6KL8T6n2wr28ThawTRiEPDOsR70R45SZdShz6TEnE70CDjAL3naF2kGczJd
ppEEhrkSg4QRHzxMqHnOPSNeOKNSSQbFfKWRFWvZYjcTYqEScZTgopw4xl3r0HvbWON7ttjO3oP3
4/YS2hFq4s7mnM/aKXpsp/cGvU3BbGf1QZC39OZSwvYfXgunm3asptZ2kFOy3vQIM2PZt5J3vA5r
dkvvaBe682EWbXuOqwC6N+zL6FbRNO2O+PN9P/6G6TQR05XNRUAiddpnEKDhNkvYxehqeHEka3dc
99cGlGqZjr9EA9t9DUrAdzC51QaQRmcp5qtl31eTNQZma7r4dIfl0czskXxy/VENJU3307CnfFYh
nS3/LHutdkJqPIL6ZAv7tDonOgDQo6pJ0RMYOgS3LCwrVZxgKTcizKGjfaDKZgGIHXOeI5BIr2Xt
lN8URD3jDCt21FiVdKKmYLlteRNduux7ymsxn0C/y+g464vL1GNaNEzmkXFc7ImHjDiWqv4aktb1
WTvL2SGJjj15l4cIpNSp6nNpAGxUzjmuZhdnaldvPHeYHukEyg60kbH6JIwKo6ihoiSlWBQ32D96
wsxt6kZ0UfrI3ixAHDwbh0e16Zfz2EXdgRTSleEK85BU/x162QUuKDnK1HDVyo7xcxarzzAblku2
gmN1KW8JiVCfMkLOF9ZbTSPndQm9E3+2viV/SrkirQf7PYa2fwHXFUxp9FMvXBI4wMd7/CVPvRUP
p9g1a9z7NZ1KdQKuzohEkHWrbTGmeNDoGBxJm2LcmhxmsnCihgv/G1vL30bSouUa9YmmKUanuOhL
oegstLl+dN1w38bhv9qqRuBAjKKievW8m6Pe2M2xNXqgXzMxTLECDxzmkOseHKQjNHbg/QY9Pwtl
dG4N8HjIx71sGSPHjvxnSfun5qzJXVLfODOMSJe4PhPqRzmQDG+2s6kpBrh55ol8yhw4+AJw06bL
Y7jaz5t52eUykQeOsodxpimh7HjBSpdEPCzN4wR2urJscVcgaXqh9+37r2Pmwniw9k7ZN6APFwd+
avwRuXl3AhT+nvTTNraxlAxAal2mx1E+mifZ7mB2fLPu/8EHx5sGTaCOFKTczvaJ160Ink0apnAf
ex/rqvL0NZaPlEV8lIx+HSfhEGm3nxcXdP5OUDLm8kBeM1zAc0siWHDAz8nArjPYnGIhyptnJk9E
fFHKiUFtbBOEYim97sWewSunnvMaNqC381xelRW6NDabuIoWcAetkQSLGl+WMX516v2cM79vJT31
4JmOEF+2rYk7I3JBN3rp1zzVf5aaqxwx8imwKoczAfT6zJse47maTn0zEtIKk0MHk26bRz3N9OJ1
qjOyYml8sRrik577JPGW3EVc6BPApEfXKixmtuOXLhlygDujaGFeGRv4/1mI2G18Hh8fljev9d+0
NhmSjL9dXld7sRyHIXl3BWukacRQasu+OqqUiUprDFSmCnIgIUeFEAof4AhKrAxalfJZQYry+29q
FnS7zDdzIuLG20GceCunieaw2AGfg8K3tWhYanpaqEpG96zLnCxpUf2H5WU5eH75stSJdyrMOT6Y
YctJsqPCxm31lsPkvzJhF+mYzGCTyeYgpnBmW3LDCduyv+ix/fKG9twMFmIUM95tBkgkMAiZp5gA
JhXTU42WjZ3oOo+weXLxHorquePnRg3mHgn9ucjifYz5CTbENUSYYsQM9tpzzWfbihWH+5ZtdWIb
d9gWOkDlzFbskXRvcVKrI92vsSIInC0+58KTWa+95LS9bBlOtFTm4J2mx4iSUEXVOvQ01QdR9Fn5
ThssuIywXYS4GaLDmBgfvGKB7T9WlUmJaH9s4nbaKy4vsMnF2siWQvoJQlyNe2u9Qw0ZedUeQMes
IHT1/peflyMQYk50E9pmV6fvKDJisxb11ShDXOjpI0p7iaeKHzaX8N9i4J9T5m5gJCFv3pCeMmcm
fFAZz148vqvZJlbafC0w8RKafrkMZ9epbc6pn//R0IRB+lCZ5DLk2U70OlfpPAHQDEAlPseIEBYV
uxvGcdGgGLqubSHdAF9U8Q1TdOG7aKsRBTCxk/K7jsL0hR+htkEbAW7FW4hZM9QxdiniTPY82nvh
UdmR+NHbDGhja7fYtYQ8eKFfHmviKQ4G8Y0BpPguj/Cb+QMXFEcQBvPacjfRz7CPWv1qqh7+byit
y0J++xo3SHbd39wABJLHT0Kwr9hEq7e2ZVeHCcdpPScWzt4iGER1b+YDGbTW5NDZpe6GbeuMd4h4
vAbp4yvz1qyKr5MC7Ir96cjfDron4ye7CICX1LGeLDf/0A1pPDPugaA6OaT+JjsiYruXbnFfB0rX
WIm0xRAx/Xays1eoL89X/8pcQk/oHYMYU7EBy3M/9C1IdnFyYPMiprovrj3fu4L+60g7QRqS0xSh
PW+VY0kaDpgzzUXhsjXZf0esQJuUTfVguO7PlPANl3Zz1zPXiHFjcjOVd4YVsQtKZGFGiqlMjP3C
v2NP/AVkXdp+YU0bXnLGRXVRMKVKYC5E0fr8tEZ9hR/xIIxaX4aPwWopF61qE57+wIZPwOjoIwki
S732tHjvpOKpIYX6AjrmQwpuEySzce0VBHdyarQ3pVe8sHA8suqesn5a1nDcWj9p/WHsS+BdzF8i
Hyr6/Iw3dCt4ObRuOWWLaE3pY02CbW58E+MxGNIso0UBiNO9dOtPr27eFT1BTjrrDRKucR66zt64
CUC+MqZOsHCtc6nvLd85klJl9/cXYocUoTdUg/HE63QXmYyhm+rXx8dFUplA0ejGJ6OtIfyBgOaZ
x4IUqI6CClP67/SZ2GTYqGdirowooJ+Ux/A9Afc+d/e5u5YFJvWupIQEDN++lDTJLyMVZx3gULcV
cJW69C62aj6WhM7eATxgp1WFGejToOcPTBaYGVmZt5PAjLEzHUnc2MzecY9U54WJ2ako1Hf5f8hC
geJywVNLMpEQOuQ1d8LviUKcXWv7KU4oaAycVpWP55dAlt3Hz31JtE00QiF3Y8IiYjHZAKKkDaeW
y7vRmsdoaW/Ko1mbHiSUSljkufNRSh9vsfXaOuG+b+3l4NARPEaBCA286rArnCVe+Vuv7irzw8G3
w2yNkDD8ciKqvvKO6INa2qCejA9GJRUj1BMX2Pyo/fbBwPjPkSN+TDuitgYndrHThdqWc8WwO/a4
8/MJVaStxzDj8U4bsYM26QR95t/bXvOuOV6qWt7mWDl8e40X+KxGJh7AK2Rh7tasmd5slk/oGhjT
kW6tinGtL3wwaEX/mHlMGKN5qYOcwlooSdSC1AXQvpyg2Jj1p9DDjs4XPwK9e0mX8cdmwr0kayWw
c2vK9plUITePOM9pY7DKILPno3gTLsBJzWe2VpWXYPPAM1iOcx/WpJgKWpoGrlUOTk1kL94EywU3
YNf+2VJEcqfScreYfscx3UEtw2lI01QvGNdr4X6mrazPUdreIGsqJDUr2VE7DmC2T5+MqIBUNZEs
i3sbF4ENJhMamk2735Ic3RaegR4H/+jp5uyNurmkjfdFAtQ54MzcGMWqDSsjRAwtYC2P5j8eyDXS
+ksWitqaGQGIFIh4oAjyaQREsbGd6LpwnaQiMLms5hZMCy/QWziVtNl2ifw9PEh5B5esKumJqVmW
0gFCAfdvQvbjBL6RGXhvMCaqsU8xKYC8VhleASsLZ4k1vRE/Hyt445O7z2b56oImRScl6tSQXTxo
xVFaSO9SgVpgtgwOTYR3WAe4aDXdZ0FhfK+qJCg6qtvJjz1EtUlxElpEsfBTdsIVHoG1dMMSfPPY
MFK25jNBhWSTd0aOwl1t07mXkDnhKOPJZdGrrK1RI7WMjMQuIeZyvgyWmlhQ9Jd2zT3f4EPMAffi
yZe4/msN7XcfkxHuNEkSXV+LzqRiKiLwlgw1XS1E+cpcN8AXC1LYCwE95DySrtF9TIHTKCjiHbib
bDN3eJszechM5kt25RCL9MoPipUZNmEIIYzArYdHuxIW1daAk0rdcWekksPLhgMYIVpvqGFknOpv
Mhl+LRZ/2oCJCRfzybWn8NLYE9VgfzkI4pllHrOx3N1QQUgzdIjbRJ3NTH1i3KnOtTHcGqfB6M5/
3jUFpInBYy2wCu47Rid2vAUzAWaqWhqCmvMnI9FbmUx0iwLP3dbW8GDno3NqfNoE/OzCIBAyQ43R
NJ29mp2vPLuGey9b8eB7HVWfXU6NJat7hIHtXJugzrJsG1OE8m6CjE8aecAIxbUHeHoTOreJ4hnd
ylPsj0mQJ365b6ryEVDkA/3TJkW6Ypvi5uJDlxVnrcXFrjrG3AhEQpygu8SRjQ49WIw35sswd3bA
4/I3wydFwBVnWPvmp8YflWDVSawGno/CvjK7+l/TNWpLSdVLSfXghhhSjiVghesydctrEFeGN3wB
bN1BOPwuei6bi8t0R46oUEKsNm77fWBEcM07iU4Qs4NTVtwztBltE2tZ5J0BRq2KfLYiSltYhMtn
7qujTFzMVwUmVoz0CSZ0Bu/TzWR+TZvJataqPYhm+ADdII5KtriuufTQqDKyUx/Acx7MJPpjhMM5
klCFUg2lYhmZjHZoBigznF7I7W4Aa76WDeMi18f5NfR46YhGw+6vAoDVLBFh5gcUpByl4XLkxz2y
XXiPHXeXpWwLHrMiC4PYkXjaB8cn2qUafQIwi9sPDlCkpvVwapS0Y1pfvW8e25EGgPLeMcLxWgid
rejat3iai0uqxXuXeJ+i7kBxfca0XOzs0vzL4/ViOfpqCFL+bbPWz3BuKUX3OVC4vO3t6QFb1daX
Fapi7+vAi6Z/5pj9Eb3/Kqk32NARshqpOJRGldyGE/ibQtjWDaY1ZSTWQ5bO5q4bKf6Q+Kc5eRZ3
syp+2+FfpIoZVTSP9xmNF1ZDIsozt1ATcqo235KK8U8ULxZXHX54MVJuAFf9ORrC5K2FSrMZE6jJ
9bKw0XU+TbbGhi+W7rn6Q21fh0dVAyAqt5JbZbbxQa4OclEOgHP77KFP9EMc4oOnle5LuRaPNY3L
5cIQY5TW1jfWzDa2/m3XqmLfYZmbwrA7K2h7myn3D+7q+xY63iRjBSfGNQ92BLi1lcVJD4sZDGH3
XEJbPDg7s2vdZ9ux+BMVooG4k2pBIZioMGPYdGFjOFIsqfblCNdunMyRs9iHz3Vp9QvGibtS7LOY
d7lGdFLaf+jVVxoyvirqMAto3JmJkzniruvpu8hdoMRpMTZr2IfsYNvvLBwfD57dnXpFi0bh3UKa
qO6kdYzq8p/IqVfOo/mV25PeKbj+29oAy01bK4QzrmgcQclfo+viFbjHHnTRRV3vCWYhJYV4lPiN
MIfm1FggZ4bFHTcMLdGRuQ5cFEpCgb60aSpN23ic2Wdk74fRZjCb9PDcZzJkIdDJOsPv2ODjqqw1
1evTVB/lzmN/JNMRb2NJgyVsuZ5C8ATPjsKNL1eVJRb6R8GoCGgxeyta0XIr406CKDXtZsExyAn/
+SB6tlOTXuqoz3YEdcyDla5haXDADKjNXxtwKLYs7lljAki8XgPIHNujyLyEy/xvai8GsZALJZaB
EEtxGcWytyzIDe1kQo5I0putW4ALVkjPaRn+LBDEobhbvAVYgG7WIE7Qw9qpOHgUnG1H0ocbbrV0
U0ejdYeeiwkUXSAeiNKvQJaq6sjkmPjw6vGOgyzOhqTsjzmBuQM3nl/Hn1/1vLCsY49SRfoZxol5
MNRroYZ15Uzabw3DoWeHZ2dP7qM1wD63e64lUMIm0z9DbKmfQTgbfeyjvMUkqToGHT2d2LnJDMZw
uYsZmDEAUCINVvS4TS7hH6tvcNe4dOa20fSTUK9ELSdKcttD90yiW9t7v67AsFT5igrG58Xr9ctM
7iKy/WOUuPHTevsahmnYOl7J7CWhsK0X2T05D6jrU/5jaZQWyU6kjTY5ZKNHT6JHEFjo9aRZ4l2b
s05soowbQNHRYt/laz4besaieaYGPU+bfIh+AVO8ctgBmLuaVQlCEqiJqKPGZ73iWKe6Cff4NRj5
0yFdhYcEBPZG1+Yhydv5Etr+T9uobNeR7HLb8RqlzEwAVIAeGGYdyDS6XxTpt6kIn+fGmfYeSr6T
wg5Ff5jXkIsQq6m50Jew9vnp8x8SHxGX/MfG8mC39xisQJDBP3Dp5Dwm3mM91/VWq/rNL4m/QLLV
iJkpIRpUwqIM2rQ9myL6XKjYYtToddh60+7sh862I6WF4DT+aq6p2zBt869hsYO4g0wzJ0bLLYvZ
wkwU8ThICcMkCqPviegGX2GnZCbv5qE6kAdxt54Nerkr3xpdEFRJvfeONl6ckBuaCV+BBNeITPGW
5GNxpKSMozlmAGXwdyIzJ0b+EsXJgnuEY6JJ7mTD2XqXjdWn8vG6dwv9SJ3/Rl1yxGkH9PNMxQ72
phF7tCL1qFK9g1hhI/bqinVDHPw51teiJC8TYnA7ZKiH3B0YC+U9hxGpf43/KWO8rienw1NEFtDY
+Okz2H0N3tT+xGh4W1o3OxOjIfF0TyN69CWH8GMwcUdPsXEtmsEGUrBw43GukQ/j1nHY0dtshGmR
LA/pouVTF7HqMxbHW4jjnOm7dYQstCV1iFUvGnDO+fPZycPLqIzu3Sz/1oscd6NgIF279aXIlN4t
a0fHGJITlg/WC01JeLTavyk1P5tac8Kumva1DiWlMD7vQm+Ky8w7sAMyw9nLpJc5mh4JrQn6egC2
lUphADfNn8aAlF+PSYhKWZKyyenV0EkS9MlNROArxr5E7e3k28BmzJesvpi5ls8xnSN5rLpX67KW
WffVAki29B9rSP55g1BLLRSJsX75dMsCa3S+cPIfwLaGc3ccauMbZ82fclkeofeVl2H6mybkpSBW
EftflfWliI9+VUicZx+Gm7/ODuM9mtm6LLLvhih7jqsExVdb4uxDyaaWHHlDDfBYiUFyBYX+2NRP
Q8dzA/1q3rWwiZp6fo7KeWcIpzmYc0YRHoME+t+4xmq6NXPz5nCn3Y3VpPZt3/wDQLlXuLNesmWK
N6xljHHHB4seCFTMZHXb9jdKCZ9HiSVk0j43xiw8CDW6TBdteHE5AFmnfnEnDC+Gql5TewHSS/Ky
HtLmCPGaOpl04VpVxntXzcuaY+q4i3jza77ihoq/koIM0AT9t2PgP6bW7g+qY7erls49+ML86iFP
Lk2fn2PTv+f8l1/JZm6QWPFPZ4BpBkc9hH4vH9X6S0jhy9ouSvMwTmuVhDsFOknAyt5ZMhb7cZEv
UbrQt5uB+ipHir9SXBb0mYMLkc67to1jNEMSkYaxjT2PNLfRh4dQGvYmuw4cZw7h6BXbfvHuaDID
KJPm7ZvFaPjgwlah6CHCmpbBbXImQ2/g/DXwZqq/Ge0nOAww0RIh5Gzpb6AgPtiu0wUmnQHM3b4R
N7vd0OHm9xFZN0ZjFdxbQs5hTnGsOk9tjXRl4MnhzWeNDsj6zFdRStrDCtrXhFX8sWKNC5xzBnBd
k9WT/af02G3ghqRbYYQ0AOUM7SaBG4tDW3nswuabfnBJ4zrzG7d7NCKAsK5MpuM4tdHNpKBg0hgv
VE1gBqz+s3bNqzOQYKhwoigCITeJeS3jzTLLQjDlonGhjWFMTrp+SI0SvFZfitNQYtJCBMBpHu9I
vrxhKxNcFme8hhwulv/IOq/lSJVti34REZAJJLyqvJfvbr0QrTZ4n9ivv4PSuXfvOPelopDKCVGw
cq05x/Ri+4e0ple354jSbZYfUgOJbkg908T5SadgYXSB4Blr0TOgWhIdwI3i7SGLY2ZrjvS1Qfiy
tpYrWLOAaJkXs/hv1jkNkVNFGAG4zWYjMszSOtokQfkGl3re1d2qCqOPTrbOziAeMJv9T8mRgzzG
RFriNcAMLedv21rvpv/HE0xrLLfc5Kg5HmxCT5jp5z+7ySCkwjAPIZgcoYkqsCvntayZwadLH3OK
fIgZyuD7E2W3LjZXrh2ZG+ENwY6agWsvZDqnReuZuCrY5pgvd3mPatmtXsp8WCspqqOBhGcdGsnF
rPgjHcH5LZsre9UU8WvsNcV27LniEjH4OQgQXXX1YrWM43l0uYFtnV45BTYgyB588sPXzqD+5nn6
YcGioeTS7goJGvOCCPZmBSUfjyJSZ49u0DwrefRcCMu9FSOe/Y5uEiWSRYmviH/t47fe1b/jhLWK
Lcu/ifbbo+MCeM4nzBHVj6GCSJc2Q0rUZSMXOPhjp+15VbRbwxbRW2rnZJJFiLHzQL9kub0PQBSu
DMaqnkdyWBYKhprdXPB8dCxhgRQNPhXtvvrJLWeHAm2tSZ3+hlLyLZvFir4rQquaogwnmPXAapMp
jUAxzxwNqYn+WOwOGTSGR/6rTHSaZ7R/v+CTRnsGVNENCSrNzhhHlDccu1rtczX9IDfEfYB79lIV
fvHYaOcHRMFVoJkne6G7fgzVbOHGVJzP2/FQdAE+ADOlV+o7GTTl6dXoZYopWQWrEaR40OlvcxNz
olLejsxbLA+pBtwBE98ZaZFnBprztGufgV8s5i9cuIi0jvPoUSeEwzvwDHFqXPJBJi2/i4WzjikU
Lzq8FneG08Ia/pGYhpEJAcB8rlFnRaNUOqm4mU76rQk6vhEJAYSDW33CNIt3o+vQQk/RTWDzxWnn
dWsZ5zw6ebawuoOgQCRiw6J5EExpdWzUe0eXZL5Xa1drvc1nNLFJQufJcpjvSESgTOO+STA3u5xh
cxehnBCMuZFxP6NjacjBaX8xtjYf5iTdyOrctv6fYnIRcIsEqxGDnB9O6oFZpr3YLplcY91c2g4r
EyZqxocx+tDRmSX2CcjcbeX+rqnTV242AIYlgf1h+K3R4T+WzjlFO0DH/E86RAfPDA4pLVEjwlqo
MKw0ETT8Dm2JXZbOJS2yFxQZ68qgIKWxmEEYSKetjmFwO7lQD3YuERRpauYa/3liorK0anxlBrzt
YhtM8hFc6EOao2pIte0hhTt2Cjti64VLWm51Skf1DUcYE2vT9hf1CQe5H70aJUHrasRdkMXWi5NJ
cz0FfEZHpWiduyjdO9UYrRD/1kd/Hh6bwfMunh+tfUnUQNY/DX1ov46LZQviPhBN9+jopHhBgJEf
LMk6dUCr9GJjn2fdJ2aKZ/cngUvBx8TQEDMIvRHmgQ2LqHUGbPkSmmmxDkav+lmBOzGaKfs99yDY
iPAQLDyDz077JH07/aMybPvQGMN1wmS3ZzbXs29CKg2SwNasmxlxdEsncnaoXczUechU8Xe0uOoK
Zbwh8vRuic0gXkb92SUIdTWPWb6ewZz0fekfaGSQzqOc9s1dcvQY6Wx8UibWblSgYyauATkh4bq2
ndCAsuphb0lcHrmkaqznYZ2D5lxaH9bzATIGybZ/YmDMeDVrmqePg9+9xk1If91Ov+tSmNch/h23
1OIfTBKooil0HT8qb4iW21xfkwiTWx6BaopcH5Hy9A0UEqqVUuyavKeUzHe11WFvoyRqokOb6qs/
TOegDN9075+yU2rIJWmc/3xJjgBrr1vVkv682EP7mFBI+gdrFPbfC4GXNSNhwGB4kfW0P82BfkP0
1xrj5wZn0MY3c0aRdGsrEs4YsZjzWQXjM8IyzwoV7Vb3MxXT39Lr3xnrbDCa/CwbjTEQ7BljbNq6
FNdqkdxneVmt9VQbJ3bTJ7PzdNfbdKzMBsKzpyj1x+J33AXNKaujv6rKPln15jszyY+VdDD7iDNf
kJ/egKxPLgxi4i2exeTTdBoOPdIGD/r4qur657iEbu6TpeOpZnyok9Z8qioiFQaMSXCvLsZb4fT1
Jcjjb23rqicUiYDdHAw0gIYoUkVt7X09n3ASk8VhKErfIfb2kO9wtYVksOlJHKMgRjXI5VEcl7zx
iQp6N7e5dYzz3qLclP97b/nZfdNjL2yLwnsvZx+7rAPHv9bIgjhR5NtSpuiyskqcSwa8o6OnHRYn
VJajrJiN2yieYPdBWBvtb6DNrC3pmu6py7Q6VSpRJ6cp3H1atHtJI35IvGOj8Ru3Nfo6J4g4i1mB
mZy8oElOtIzsbVgEb17lByfLyg20t213IABvA7k+Od1vZJCnX/fum95svcYGa4KwrAs06DkjWEqp
BxYZbJL1Xn7d7QMP5UKGR8K0wf65Blrb0qi2emA3jtFsb6jkaFR3ojmlzdmxhtMgZ7n3B49ikHz4
0E5iTAcwrnptl+dK1bF+aAyiJWJJI9uPTPvoT6wOQEkBmuSmIIp2iz0AQJddHpxIERvvkxWEO6tC
yRY/ohHO9q3h1oSkqmMRTjQL53xd4V/E/q2TiZNIajImD8j+alDWnThr9WC0N7JLd1buOoehQ5FA
+omLyETuCwDZnFbQARNCglejDXxjjdbNOMllb9736/3ekjCFrGnAKLf8p+430Sgvc429wkFOzCCI
HEqq4U0YmBY/Ay03KhHu8T+txqHzT4S4flQZdoipOyQFzBpI+5piY1i3hmEc6uKXhw8C+yAlHyJ7
OtuJeTSxKRz9Ldi5eZsK60kECwaw+2UnSMroCvyy0f/uvHq4CG1ZmB9MIB/z+OS3NORYMpArO4I1
LubhZgcLqa9LnvwlxqTrFjsaqke8YfZqKIeVXeT1Ju05NBN6iCbgMDUwyRzqiFjOKYCGV+QL8gKV
qAYIIazjQILog59N9TaqmgHuyGA/QfggY0kExmYkxoRuY9PuEZjXAWnq/dzJ7TQCREm13ptFOhxF
G5J/Owz8y8uWpkzQmCwgFveEB3ZuJUKWJFmHi6C1gnn59v1VhiJou+nfwUiSJmMJSE6lWR5CRjVO
2PmMfWsCeQK6vV4/Hr/uLZsif4xMaz44FfAnudzky5MbEQ0rkidYQc2BPlYFObdUA5GZEk7Xv8c2
Sbxgg7KNsqx0g0moj8lUhUrQG916mJnrT61GXJGmPgo412LXU0mJmNO5MjvrSbc4o9zWv5Z+86qQ
RJxU6LBm8Kl5emanXnWumt5+bchMWNSHipRdopi7E/hodJetVTPmdhaguo9R0aCdV/qJ9wKEeEdM
G63AatrSKd76LsQ6bE7ROwknrxTNem/0qXxRkLQIbal/mzYt7wqlOKc9mlBR58pHGKPgbaJvcziP
Fx/O6zob027rS4wc1HAK7SEQrJVKSVnETpusUTRwpEiv2SeGMr5P/vvdYOzZNZZEd/R2EB0CugNl
ciXQkfX6D5iW/X5GXUMLLBy3tASTfYFjxIyL4T3NLLGFA3Cloz+uEe7Wz046PxcBrKGAGNeXflGf
h5Qhu1iI8G0a5+86sMZNQ4rP0Uha+ukNTW4+ecG4KEAY4nDir4wiubUBOYGR5OxvqwuD2GaXLwlG
JmopvJtgcdM+xVXA6D1gwUwMMZJoK+E86tycVBs/0Aw7OwBBYps+afohBzPtvTUjvEOuompVJaRA
cHpC9El3xhuN21JKzgpSEfzF/hlMGMeXd3QT0vJ09csi6IxLNFIDsynsY0vmRKEI7rDK8jPSxbxz
rbjeBiP4mDgk5VlHSXiQMMyfnAYxdcgnWGmOGekH11j+Vnjc2OnZGfgRSVDxVK74Eq6NAdhdHqLf
NVUCJsKJ5ogClk5cZZfpE1BMIJdJi9CYpOGYQ2IVhT5JCmWSrnIC3veyoHfvO4naz+ZoPMCopc2N
UxDV5TYoJ4DYao3JdNoI95O+mXhSQubnKTSfy5nwG9frkyPJlvLihWLrqv4Xr7rBOQpjthM/AVGt
lVVVJ0XtwRc76miqXAw/LY8xw9Ovm3rygmMVjX89HOerKCnOkknRupbdRKQOxXlTlcyH7WiLk+2h
D4ZrFhPC2eeDffy68SLnGAsGlzEK3y2pKROz9YNEi/QQDgUp2vIjYEixMnP87ZUgOtC2yORyYdZm
g872HOrHwsLuzQjCYPiNkk1jm6TAjJwHEZYQx2MRnWh5RqfWU7+4+HOUBJXJ6I/zsnC4nqJx52LN
csDeiN75+3XtFhEN2qonUqOhaji5USNP93v2/92LwuApIkJo5+fpDwaENtEKErfVcqPNnwYY6mMT
0ccozQneqmsohsTQgCJ5zliKcFiDAMgq/ELO0AByk3rrqZskp+rUdN14llY0ne/3xpa8hZijcWUO
TPJRrzF3taiq84mki2kykXNjsaZ7nlvBJrfAPbWCYU4Qjj/LmYKsiggRdyvixO83vRjFwcisfVxM
DioQCFx2ghio75cQ0mgRCYxwT7TVXpIl3QQRZ7HV0/Cfp9vLC+V9HXLlzy4la56TgxggoCfDyqX2
9sxgmZlF3vmfmyboS6KPDsVURBeN3CnOVbILyFG8x39WEBsXBVlw/udGZ05wtkegMBbzSld8n0x9
SmLiEkeX1WfmTJ9+NaOHLeCWdP7MOVejqU79oiM/IYORMaPKmqdf+ItIoGgN9qi40OYM9tmSQxst
LxVi1a2J9zn2fb/A6UIW4nF6tuVzFczhJeX0iHovOkQjEy9v+QuZnMaX+2awBxzo76Jo/O5mkLdx
g5a7mOY8Mh4GfGTibGC65Wdcuy1NpzF6Z11XrQkAsR4xsRJeQsrSgjLpjj6oxj0JgPJq5brc9Gnm
vgR5ucTntGtDwcia9fxOGm/yQa/6RNYN1C8MZ9hV7UNJgsYn3cqRNB8Rv5kjjI+6MeTGrY1pJYhL
26VBbJ1s2phD0EfwUiBmJzmlRmTbAu5j05wrZGTktTEmWmSAyNB/ArlHcuqvytnqfie13iCPVL8K
g690bVTmbazb735joeMi8PPJamk7c+y/xXD6uJbnm2Se+JcOXNOcRW7WO/a+EWN687RHy8yp9iiu
8pP0SApQH3En4JHD2myNH5ATr7VhOH/nilNI0pu/jOVk3Trj9JqP6JHDMV9xleVfU4NGA0hoHtI2
RNbZtNMaaQAsB+rDV6POmgdkUd1vSaWqp8X6EJXthUCqD0AtiolLhZbEZEnell5+q6wOVSc+jd7J
kQHPUq2UQLps+PK9RJX0ztulXKRYWalY2e+ppHPfsx83iki/d4I8Oqb2hbe//xY5Bi3twAkv9+ea
QXnspzJ6TidtveXJ4/1BQFbiRynnV1iLzrsVZPiFTEDF9xe08nBC9SX15uuxhpjXTqPM/f0FXfCy
0GUteb4/d7bFqUSB8BQnHGhi3N1/OjGQh0g5P99fwQVNgaMpMR7um6pWBLkD0f/6/HDNbE4GDJ3v
v0UISw+H7vj5/nZqri72EDTYgxv9zkTq/qBksOWj41mP//kMLIUpbtTXL8M+CveNhgn/9VgoS+uQ
NvD+/tfNpMZhRArpYS07c1DRzfXLCAMre+L+I+XX8RPwu+t9q9RzfkYWzxJueQRcyXyfDBaj3OXp
DiDDTT1Mxu6+SR2iINX53un+Xo5yHmslxNdOB82ReUP7HnmhflJJjqaLVwB10J+nHp3OfROoMQPK
ZZfcNxmOlxt/bu2v/SpshvGx12MbXJ4bwC1vq7L9en2jwK1Th+9Vnsgni//L/TECYup5kpiB758/
zxMLSC9S6q7sEECoVp4tkTnrCsENi7T0d9wgUmQeXT+TIJIT0dm937eIWwDtaLAK9zoeEPU3px3V
ttS0YUiYF29uHT7G0vFvph/KNwgvhzD6nepY3e6/lm70lJOm+rXlhuZTTNeTiBNTvDGJfpbZPH39
ruXPIjSt+9pSffsClYUQ3uWR+axeBNecr9/Vw/iKUSL/2kqm7M0id+TrAxggqBxzDL9+51btezxM
/tXN0UXlsqy2URgRkynHG2aEcF0HVY2Bk02bbjyIF70zy/GPker2MSHwFi3+MZMVWpPZ389aGFfL
iJnSR725b5xQ35i6atYdi7XMBJhI4ehsxrCpbx2O/5MbGgfTXjgqnIZWDdlRN+LNPDgwxkEsqe2d
RQb8Qs5bCi93YXckRPAWTMq1G8T7qMYUDSrtXOb+mxEylod17iMDrZGMV05SHQN/frZLgqs9Fsec
pr0DZqPxxjzePkgw/M7U2deMENr9nCef9637TTK4ydapUQtnphxPdgnXN/dZK9mM6sOqNI9G6Bxx
XZjXsFXmVSZ9TIjsLR8QeUhMrix9Nz5QKxYEPs6dgT8+FshQqkrRxXSdZUgTeyvrbrWPHftqIf8c
rEmc/TLDox6SgNszfJ1x8DKK4Kob+ZpWIA2ch6az412YpPZ1jiZ3J/GFEtPFZjM78mp7N6ZGwyVK
AQ+lZUgqGwYlChzsFADY3KtIbXdJCt35aDNPQ1D7eyNyP+TyUQjrdK73e/cbh12U0w09aKpY+mcl
JKYeBxfsx/V9PzVuHxwjCkdz+RvuPwo1M9/WbEiWJV9wlzbIsdqcIWE2ziHi7pg4Cg+wsGFjYX8o
bUwF5YSjxRdutI0nsEl9F2sMy+aw6pt2uKUqD7atmaBjD59buj0Xb/mU92Phfi/1aK05NOXX901B
hDZzK7EfrVhdmYefy8EkRZOi1rdDZLqYzG/E5eJr7eZj4qSwNHXJHDTBleZD/vBtzOyIcCncRHAd
x4j4EDXvyGz2CEKqiLwPARyMVeOdJyp968lIS32QSv0w+hpi04yuKoK/f/u6WcwXFBbp1sQ3RTXT
7Zi/QkLrqxxJqvfH9SFRdB2L3YQMAljr6L2HJjrnMKvXcWTsScl6nrQRbYRVGoh7R2Jz4fH0xrmg
gt1pH+2HMmHPUPWxnvF8SHAZpCI4NmEDNRSfcabrn31uk4qdZFs/f4c+8ZB3LrSXzifW1jwmeXik
KwLLuaxPan7CshEzWbavIf0WJnLjdc4ZpiB58jgJB/nRtPLiaEbexCXk/7ZhdhXHfzZDG9Q6k+bC
J4cjGcd/P1Qsz//64f2lWliD6CGXl0IbhgGu1wIJ8Ncj/ut170+4vwDXXMqq//r1v9/2675dZLzW
Pw/79zsIjpDm9O93++fl7/cs5DnN6d9/xf2t77+733x9xv/+PP9+Z/O+n/55xv3P/HrL+w//9cd/
vc//2w9fr/bfD/56RROcyNRbiIEMkFdQIA7gy8IdFIanjm726V83o/8Ym+Uypv4zEHE91iYG/Tn/
TSu6OzZWl2KtwuxW1daJaihg8eq9Q0dUx0ncXFdVp8qeqlNX7VjXYFbKEVmpkryUOaxO/XJTjrI8
5VX4l9Zmv3WrZYmZGX/jZSEGBVdtjUJ8C1Run1Q62Cey29ZWv0RoTDI7Irhi1vAxRFwlKqKjYGOI
M+taf9XW2CKHsMOTuMzc0U+foBYhQs38s0dUKjnAaXTyq4rpg58ggjWtZFP6wPE9x8rO95tCBjWm
hjpbZaggTskgGfVQA63dZblpFhF2lgJXSOXF7+nYQpxAiX8xG6QjaE62om2A6LWEeiYTk/k52U1T
l2AD5FPTCDjWFaPiYmrQKUKrx5h4It71Gy5j5MVjOh4Mz6DZY32S7aiOA+f125yMe/y17TZ10u1s
L4GVXKTipEcmL/VrGycHMZbos/IJK3KMVjHT31tbmoepgpNfyj0Gxk2q6xcslinCxZODCnRJisne
o/TW0Cpd2bP3y5tjepSNCf+faKX9PXfbj1FPJcun9abU2ETCfi8ctApFZ+6EEM+28oqlA/dWw1De
OQZDX8OvV6r1qk1qGrjaa3X2QpCCAXXH6ESkWIX2uRPuO+ax9ig6/7dmvEZ1sMx0SGSY6mRdNRAT
bEN6q1Je+mU975GTWNb9mVm8l9AlGQjcWthjv504lhshOjhesNMwiGS3BMDUZlrSu+iC4WdjqsHE
r1shJkCf33ev9lymW59G+UIUuTQdmjPf+WUO/bBVOEs9FkBHzQW8Xq6TGeEIcqz05ZREMnpse6QU
yoI3HCN/GWr/aXCt9KVVyLsH7DMBK6N1jygHV58kvDE7BH67MUPH3LctaY9tOxC/kv2ZGruFXU2P
WPbzgapUPoazor0801YLjB2oyZcwLNQqhdv2hosbI6uxAr1jndDl0MAO9Q97+dEA6R9L+dWG5I5I
LZ77d4CaPtpYojxM+qNygLqDlaO/WMFwKrImfBTYJUn06HaCyonM60cENuOuKHmGbbCQa0Z2buQ8
Zwt4CAfqR9GQK+Ujt98v4Yn/fMOD3KU/SmZ0xKnyaGDEDe0bvezuVZUsrJkpYfVi7iOrhcSYOge7
gLKZdejT3Yl/bEXbNnA7Ts0iJ0A5iT0u7QaQ4xyBaEZczgwx54BjA5/5yDc/bX1CcLFsrZgYyCQv
+aZ5IwEg/j4NGYsYpKDvvDH+kxdYcIJgXrr7+PemtPTXqRWfDNc+u5G1iVu80Ykfxsc2a1+qDqeL
yx5DVG+iwgRVsEi+Vzjvwdt3TH6a9HvRVJgLfGbbnu6w4QNM1bb9HLteuwvc9DGqFXHNOmzBt9FR
RGfoTKnYud267+jkJYE+FPaYbT3U6oNqXKzADnp6Wx+syIlvRJ7QGslXgee+mTWVsMYUToPOPTMP
wg2ocZQPDWnjVVlc8MOj48ys16Yp51NRdRjCTGBsmYy2ss84MEvzT98kH4m2voHeyrLSWyUwQ1YW
NDoT5/1OG0/B4D82LVrexQvXY1R/oOD41AXv1IAcOgywPLyld+Cws2ZrQrZvsVCMXPrq6TmNiAQa
zfIV8SAyYBF++mFAkeZOv+rYhkpWW8+gAurz2NqXOKzYp26CrQ5n2C5zy79YcJoroenNtVBtuiOz
kFOpFjaKYt5J0x/n8F7EZYkLKsY90SF3QDQNEBis4BYl9fdUopNXjstJpWr2OrfBHioHXAntxE3v
ue9+G7+kLmZ6Wwg6h779XKhIw7kiS5s+N22ZFvMGQskpB00SFr5zBmQmOhz8nFbkyosaC2tf/UBU
uXxobAWrqpo/RfV7hjlP43nvTKVeFem47Vucd5iyFVlUNNbqSatVG/dHE0PBJuHLgOwM48iojGE7
di45w8o4pwAl0ScoCIWW0BtyOB4b+g17xgLEShBaNmdq5+tRnKTDnIhM0cLL9oLcGVRRSpxaDms6
y2FER9dYh07w5mdgVKZuPkeRvy2yyjhp0LgwxA2Wwlmsd7EDR9x+7F1g8S2X1xEusicRKDAa7seo
vngH+tPF8+zOOLqifuOBMN/Rt2L6Z8/MnRz0E4E4jGR04SYZfBbv42+zQynsB8pgv33r5qZZx2FM
mR7TmlYi0+s+4SyIPHB4apJ2ZfiwCufEvAH43Yko7x9hLeRoEeYIGrx/SJtwOswuV51G9s6mS1WC
GmTfu1TjQYM4w4AAzT91eCndbtintOzIFVUuCWbyonoc9unQdqigzDNQ12Tvcpqza4v8+ZkmrSpB
MpXNPgvLx3CsqkPudDfILEz1TXM9uG60cYPgu9t0I1hK86efDmhHRrKzSvBzadS2+8ozzxBXNmWI
6qMdCXwOI1aJdkWfbVQtJ2ScJn7+iWixXMVFIskX/YUnmetX1/Ib5HBhyqombpnpxc+kIr566Vju
vF6+jiRW4n501rUCJFzVWb5N2o9CD+WJLn9EKaBXUZ00f0NFsSVN85CPKBZNGzlOXKrqcWK5d3Dm
tmXSbjEoNWSGVDRHqlZ56ZWvLgcWnIDij44W2qc9jnSJxo9OKWRbNV3YxNYJxZsKYaKWQOzGDo12
xj+g6Cp3k8TmQaQQNczUesey8AEiL9xlZOxN3XBsZJDsVFE2AMc7vFoZOsrGcMlCcd9QeGencKZ7
Hs5Rs2r8ji97R0tMCxeNs5OTbDY/oYpZbCIzJvoE+2CSEqIW6hrUCesc8ENwT21nrZMoJhlKXxK5
6GON2n4Aw3iUCohVaMzxxnQuuF2DcTI2aih8XN0gyGXoLrO+8Bl96HfTLMIn3Zc/zRJ7RCrfakwC
NFUNiFYIfYiIIxY2RjBoL5ks9bBESLpltauYdIxA+F6rLnnTzJhXTrak/ijcnJhnXyynjWmbguvJ
nWzY5OyBus+KbbZUHYmzMQoAcBVe3F1KxZLGM0qNKVmVIJjJ7xJ0x3vMokkpFWkq/c+QwIftCKkP
F7WfbySOQSeJd8FUPcU1zA9l1+TVyeI0FSNSX3qBbc+Ef6Rl2OdQ0Wdj3mu74iSY/56aydgvEQgz
JAYwm14IshsPTJImzAbzPe0+OlxBtbE7szu6VVjt4ME8MTJzyXHPfsxLzevKdzREzzM5EjQDFeTY
hjOE9t2rm7YfvbJKlLMYy1ymghPmgRle+Mt41tM4bWLLezXJo9wFRu9ARG8P2PatvYOtCIY7hQTW
xz9+SZSRYTXXdJLdSx97a8Dz2xTv6o8WDroFnVVMPe6HAYNnuYgtJz+1tlXTZmfn1XNqrIluKh4w
Ltdr+g1F2A270S6NtU3DPM5IW4iNtEAVh4x3EaraPUYhQxtvYvARvKMqGejjBwPncKcVAPbifOXb
lbEFrXcVYf4r6Gd0dK73mtXFbz0T1bbolpQTGYyvuSLEebQpNXPdNBfDwzzgrEXVtR6sjgQjD5Uw
7ZrrUI3If2ELZ6LwDuNgGmu+6rrlcsHgU0hG6DDYRjxZG69r0pM56ZM0x1vZVowJs6UmMOK9UztH
skheljX01kyGej0RnOHmNYxs4VhU2EviZ3FDAbZgmMn8Az96jpDKEI2OTxLcEvXPnG6MnLBDU0KJ
nAK+KzAs67VhotcBP8xk12qX2WCx+OqmHaqBfFONQbFLC7p6BWB2YZlIrb4Pdqk2EbF+ls9QxaQo
OpeiXEnAp2PEBURhqlgRTjdcpN0/1oukP2rw+tqdfeiqeW+BFNlEVuSdBnd4GeFSPdBvdE+VySQa
/OUL+YpIvFFVm17/bOThts6yYIMie1xQ+VAB3fxI3X7pdYdaNurwrvV1u3KdkHDSABdW529EUdRv
nJUBuQI3sW10HaY7PwZFc4EnKtcImS5+QgHQVIuf3sYAHDcIyFXxq9Y0kTDg4/cc6huXoraRP90w
IVhRTw6rO0w3Ws1bFGU/dGouDoI/AXLJfRWGgL8TklwsuB+SqOR119nnYIi+9aljXIiLYKqY++a6
r6YG3tT7XAjObD35QSQkqmtpq49qSmISf+CfM9pb6EqzuKgA6Ef/VvsjmqYewkDnDgcu2H/GmqXG
FBT9iu4q9t2F9uaneXWoU4v8zjE/JznacGcWh2rm+u0uK6Uag0HThgHK2cFcmSbG4tmVn4OlCFme
A4AeQm/5BuuH2NYcoRrtmeoZRlbWT0yoPsAxH810658GjXMGCnX2XAD+IPIpOcZpQkZM5fVPGrlS
GwTDC0IVjkGuPCwSg2ed7EbyueF1YJ3K+ctpNZgwjsSWFhaZScuPyrB7RGCHtax56dVYHphauhss
QPLD5XrR5p7zSFv72Qu6/Gq3wa3GgRkaU0yWPNUlKanBIQAmh8pYQNbEpuC90+8yN71LXwSdxXym
UvqWmLAdYjm+pW3hbm0cezLxioOLGOJUpdvcUxPdDoEAl/y2nSjyG4o+fYzG/Klv6GlYqq+OhYTj
6XjPou/hmgQEPg/0Ux5iJeUG4pY6YnHJ90wj90Zg90ApChb3hRrO6xra40miTXPAH4WYdsoAs1Yo
CbFsjAx3cLfp+5Dgy9nbamvcSzXWh0HC9gHF5hCnkHwfg3Fk+dIz9bA1y2NxtBIJ94CKLIqPaRzQ
gohJXVQeIVaUvC2VftQjreiXPKwkRgecsPgdUwSDIggQHlEM1sxuVbNldL908kfknIpA3kJB6+H1
Zgofvm8A+xJQAhQ6hcFSfeCEKKxob1pvdp4E2xH43UN7Mrz5wzCtihwA9Zb25ee4KM2aAGmmB49y
ANO2cj39XKr5m1Pg8HT4oLiJrmVu/kkhxRmQ2NZGHGIYn0A/mXN9o5GJv2uQr+icQKgtHcU5IzvN
iOEV0zJf2xHXDAq9YAMrEQgP3FYWdfaFL4e/Licb7AOohSBJyfCV4DXR7vqc8R8Q7AGlKnBd1DXX
Qr0uQMls07QaVoFo9aGekE+jsqLj0QrUH6jeTiKat3wl9MWCrbwSKU2joqBGmSEGihnyLxP70J/r
TdzoiwGWfm048R8yMasN6KsSowcGmKIS8JVC6NTw7bal4fzMvXpfOqPeJKKxab70/i4PUHpaI+zm
NnC/Jzk1I3qcNWllCU6HRJKDiKiBfunGrDnjKv0Dd/Aj6Rn6VdcLVsUJEiqfmEvKYD2Tcryb0vya
F157xgY/P+SthB7rubeZ/CJaz95D2vb4ctDGpuHHSJ6ohTS1wMC2Ru1hPVAtXvWSp5mVy8w8J+/C
6kkGh00Rb4YBa0s70ofMgj9oM8o9X4qnPA7eIO7KTTDPr2Xl9IgYYapLUmLpIqCqVwSF5WUpUcsv
8XxddkJ73q5Cw/rZiOYwz2TpxRPZEgFxTYZOwxNXdBs0ljWsWfVD/eErOFj5Dtxh3CRPWEri7QqR
0bT2/oe9M1tuHMmy7a+05TvSMDmGa133gQBHkSIlUZRCLzBJEcI8Ouav74Wom92R2dVVdt/brKos
s0IRARKA+/Fz9l67k8EDQnXezI44yTmvfeLLk10QoS+J0vwAbU69YxPexUEYrO253CedlftTEzwo
hvFedwAOZoTe+BDghEY/OLoEdyoUJS85pMmsIUDu9l3TKQQ5TVyy6DeATyVS+fk8EBq6kg2R7Xah
GH5r29BkpfoWotvezIn85pbHJkRuVMzGjFR/yPZIsTWfEhbgAQKKbR+Wz1RAqPEn+cYGWF1anbce
UsdJkFuzkYywdkoIn9wQdBkb9lSTjfciEe2uGjiKvmyT0mutowsBet31JBLEZklRb1u3jFA4I7GS
+4q7rlqjRp5ez24n2i3UCIvJzMBEAPJiCwDViyzgbo2N8bFgtuPbnXloZ/BXtpsGyIIX5EWgbyIL
5UAfKRmrtXHBba1sonEu0SWuCCkwN8ECyTJ1iHxy4qQxkQZIwiaByphMGImiETIXnNhOLpkjlp4g
WArMwO8FTZdUN4msRAYEpwz1e09ol2c7NqD65hyYnH3KLoSMl0PCMSFaDTa2srKqn9OYMZMmqumQ
qzgd0AWv3YRaO59AsiW9jq6CQMyeximS9ltIxXijxtr1zvgBhIWS2CJvrV/muV3t3DGbml/snNSB
NB+uqKPFpTEgTjr9/MKwiqSZDEXFz5+qqiUnPqjiA4kw04uqITeFivlYaUr2lGnq7udvGnXkbi4j
be/nT8mXOSMLZKitmv13Hm6ljRPdZa076Mu/9giMVh1Qw9OshOPNUMSxNY32mDOap0pNbiMDaTdM
X8KZXGRdVb+rtPFeKhu9T5Sxjvz8RUaPyboNjHT381etHD2frNvuRMBi8WyQ/te57G+DQquw693n
IB4YfTrKE1gW95nNPAvVPXyb8nEKrYERGY/2TCZUas3PedsTyIsXkwMq6Tghdst1I+HJ4sIA7QPF
C9gvbggTkSQSBPXDHWwWlSSBNtba5zidn6eg0W+JhmhSJnVB84s6g+Ip9ZwwhbeVsW8ZPetSrPbE
B+VVu5ECiLlTdPxIxauXOfAgJz2tPs0Aoz472BvtPg186XBQmJDcVBVbgNKsAJO/xxniTdGRmDnS
yk6iyHjMVeWdHd5dRTW4JaWz7qUlWBvo9lIs1fq2Yv/aCPvY9VL1aVfehVbdrMfSVF8MlyNPWdgs
CQ1wyJ81UJ9Se4BnJ6sl7TdOK6snqMwHIq/Iy8yxoZKcHe0KB3SZTGvlZUzuS627ocFULhKu4eMs
2c8D94dKfcmcmYqQx6LGzY2JV3DmeJnEG2VZuS6Kwd6FDpGXfVy6WxqR6M0kst+O0+c8crSi+I7Z
p8SIlM+u+m0YM0kvjGiPlAC90tIGrhQWxta9dxfnqhVcSCxl7hAHjA5gEkY1oN0+oj2rD8G5wLT0
agQRLAqXRqNlQJtqWx1/Y2dTuIBDbSQQsLIaolWT6OOhsRb0r5ZCtS2xo43xtO2HCDlu37sbk1rg
JSi6raYP4c6c4G5FQ4pDQ03GtYKI40U62mtMnz3B6bIbJtO6SjR4mwbk2zpVyBjEx4YYTKCMdQmA
1pH2b7E9TddOwBYPrJlc3CTCWFzYMeFdo7vnNa08WBzM17tjHVvovX3E0++Z2QdneLeMGlgY9yQY
3eA3EPXBeR6mlTU/dE7/XtlMZ4q6uUPwqR5RPqm0yDglNv1sbnOAkDgXkFwh8ex3NfaDxAwJ4+V9
5hGGh6T1OyMWa8Fm/jmnpNIWPYo0I6PbqYyInlRlGjYWTZHnuM2/rEqzv1cNJaJbuG+6A9nddnjz
CwsuTVoBWBkiB5RPP38jVtVTMkX7QLKwcRp223ZYFEeR6Vz1+DzFhj/g87xJU2kviWqy+LYwesn2
AgqQx+eiTp5DEt2em3lszw3qk1FMPyhAwhOJVO0185q5u1MKpT5NpIM/xEZ1J/JRO8LTqItKO7tQ
3DCK1Zef/9OnpF5gkCUtMS9frFwt7gadbs5QYUEizpKYnsW/BKnYH03DPGHCh9bVBsXGtGxC7tKc
sHDAQ7TxVKjR40U3KKk1h7zMOA5OZdt+FHCTx+oVM88bkiKY9yIr9qM8aEDWPcl274cZfMmotPci
3k4dvbpoaUuPgXFpRMeYLxEvfUgrdWyMs9qQVhu3Q7fpUA0NHYN0ITkGpXQYqGXjCzPBjJg489pH
2fLCO8Ohd018wtU6FNKBU7uuKGi8oir39Tic6ISiEJoIcpqQUugsxT1WB2ou2iEVzayWNWI0p/zo
RpwAa57KHYJ2Pms/O0D+obwF8yDo1oDIcl39e5VQCggHukoa6GdMPx1oqgEA49Cph6Xw1CJX0Hsp
xpMy9oTzlQ89EHRiKMS4N7SN3KlIObbWAHS3yjlLuLQmScwyCPW+06zheeiHbJuBQ6BBjvDEyR7M
wqKcozgRbstLRX8mdxEk5Zr009T+EkwZTqbGN2qbqD+wdLHczwiLGHtykEcP7Ngqsu9GnHSm1B5O
XCTmdeP1HBPbnIKGNPSPsA53ZTPLS41fMArYAMcEH3ICMs7gdOE8lE4pv9sOcSNQcALflVOxD2Oi
bl1KhWrMl2EPluAA0czandyPuOkZWatsakrem/fIpm5DwiTuHqSZ88z02pjLbxgCjYe5Eu8jnXdn
KipoQC2jA+QxG8NqOd/MYHXdymMfik921+snqz9EFRaQPrZDpJE/aFfAoq4QGg+l2COb8Ewx8FCU
T2ptQWQVaOgYL2UXbezIBYcEDQ0rJGaq5Dxuuds5JsgggH1KFHKV7+kdF8d8zLVtKvr8XgS84tmU
8z7Z4YaJI2Waxb0xA2tldErvNTknJNWtOBNJchUs276zzBmLTosmJSjM5h4NKxJyuwbHg9TdRjaz
ytugPZmpss9TPfRsen0rN++q9dhP32nRQ6XuScJCuf41L3lNsOuCdV0sivIEPyM01Y1FutSqRnjH
6S95oY6Hv4wzc5WnkGA45LJREdFcVZPfaHSEOTuceNH1rRKAf5C63LlLhEkN1nSJhtkkDpgmd9ZB
brPpzKJfM727aaWbA26g0ZVUIvKpXuJdTKWTzxlo5VL5Dj22qjA0SpURKsLbc91qJbXH2NHEHCai
ztWeJlldnhtzUWQj0QaOAJXGIcTByxLXWUdJvyrpix9yetwZjzjHsB5YjlT1s0k/k9G2QAclCccD
jpS21kadgFMDtD5jg2OSxO4B9HtNpEjLIKSDKWJXXxyZ8dGKHBegyqEBzdClzZt9WswEZANVMQxo
IWT6xFBp13BT1k2bPjpuNZBRsDFUEIop9DnmDkQr1TmgRCOFtJKO52iZW+A213dYSr6BK+2550CY
zRx7B9p5ZftLRur/y5L9t6LLLyUoH/m33zTjtz+Hjjq2a2iahoBUE6qpGTq//kvoqIyWLy0oOO3X
JG+NNq3T1jzCbMl8DlbOBl7L5HW9szMHvL2csTeso0trDs9/4/THf3E55hJy+msIKteDaM/UNV2Y
QtMt58/XU1l66uZawYYCmhRIyXKD0XD70D9OPFOPgauLS6WmKdvOmYEix9KkYkVY4MgdjHurU25g
8pNDMCo3NT6Ydck2UWjnFjbvCu0YDQ5F7IJm/MgCegTM0HyZyAc7SE5QLTOWSUyvfUCEm6vIt4Y2
cN1+8XC8tyWU10zkz3Y3nPOR04XWFefC4Y3PEzhxgfoYNMO4SRTyUoPuG2L+DmScUhwK1bxmolDv
srB5MVpjArUp70yDDrJWn2lp1zwtNJ5tKAeeyEMArgh7T6l4UjTOpDGdN78JxTc1v/Wh1LA+UHUZ
xXRxi4TWYiOMtabTEdIr89FiXjdkqAvcIYf8lhevtdIdELoRsICrY41N5XEqi7VNtVMnk0r1QtMi
yy75PJuY9mbaEAsxXQJbsQnBAUoj7tOioOU7whBMsYwynlF3wF69cohvRjCX6xj3G4qT0qL+kmsn
6Xg1K6oYYeU7sbg5QiV6C5AQkvEoPyFinTObBHuJemXTG8M6EBnkmZrt1ZqMBzT1ezOUHEJyVDyV
cH0jdy/6ZL30CDA3mRHuIyMVjHG0dMOZ4qlIzb2ptqCCg/TNZngEVxV23WLWxYxDA01A1Las+ouO
Uo9jp/DbQtyLcmQkZA7HZswIhCWfIs1Fuh+XnRGi/IqxTuj988fbVP/6dDtIOTXTcoWm6ipnqz8/
3WgUA61wItZeB9sn4z+uopkewYFtx0BW+y4V9r5mEc4wH24bUjeBvnSbxo68Km++4d997FX3TlFw
W6tVf2+r4bFDGcVMUWs9ewgA0MC+oYLKVyYzXU+j44oTEkKgGSLKZjiNPY+W2jRn8X16HUNN86te
WH63OL8txcR46thUDZBSKckS9EHBR41hZvPzm/jfEOvrVP3422+f4A1bbtyPMC4LAqgLGuTT/jvr
r8UC/D+HWJ/es/b9v/383/OrNfN3YVuO4ZqmrZLv4ZBSPfyQLX+oSRK1YQqXTGtX1wyHzGtGtj9D
qq3fEYIaWCUhxyEWdQmdluXf86vF745q6cIlFQQ0GEbF3/7vv3+O/yf8Uf4phPy//v3XjcQw/rJy
67rqOgboHdtBWKGipP3zs60OIftkSuswQu/Q0lzTcSNb9HUs4rbmmt5+443OZ+Iwv0g5E0QvWfSp
Gw9CZW5QuUj1yO7skm0VIx6UI8yhZFUDMm/UG6PYu9mJ9mUPIOgwBs8l7H4oM9rDrMPG694rBNrU
5N27nX9h6gwuhXIRk+eWB9BhhAkDkla5MlchPhnV79FVH5P8PAfnqfw+Y9ztIaJxlsrclZoDm2UZ
QhTLUJeGWaA9j3JnuRfT8ln0VwzKNlZA6DR1epIzc4qNrUlYoxWDUyZKgvgxRnOonboVOLE89MpF
kWNcqhA5CfMQh8o4pl9NlBJiJ4yeyug7dHunCnJpn+6CVB6KPMXlxEdwNKDCaO6NE2bmDQN5yHCv
TvpBUp2BegA2MoZWdKxgZ5sFIUoNzxVNaIaphGYwEZV9UmkqUzXTsiBwCphFLAZMbk9OlviC6x6D
YTPo9p1BLhBBXV7vhjQZcIhX4SYvo7sQz+LCo5XBD23U9i5dbSuYcZmlfo8hCAjQhlMuE1hCuwGe
Y+/gMPXZ1ceQAICObqeA8eb6pDigcqKR4AnALAvUtpsar0aPadCTGsN0G1DVLtepiNsYhlBKHobk
RSDcJPNJYCwGfe/AJ7zpu8S6D+M31PqlfLfxbqNa8mLa2AbM76y8NRWwoQVQBsFCvwlyl0vtxjUV
4EcCGtJUnstVxoIEw0VDFrUMqT4VyPACJ15Qjpua+AqD3zfDZG/oKrRwEPMRx2/yxlPVCDKty8SP
iWjQeVBTQ6MyvDRVv0acsbJaLOvcqPpz+X9coXBSUtYL2aengrf0T+abqyjCV438slY+crbmYbzB
0oNU1a4GlPRBdcjlvBUxh2suK+O20Dv1ozT1A4tWazysR1dbzRj0ayYJTKA46+3MkmDU5q2UN9l+
apH0TMZ+DdTphsdrCI0thIYVMB/GhKNvId0vCOwpOKOb0aMlt0qpMj/5Nraq1yXKpmI31tVvLSft
hpsy8/Dw5BL565UjuknJUxuiwx1m3vUloONWJbqnoiNQuBNdxFUlxGdUn117XyPFsOcCOOXebRAk
JCu7CiFjEpXLCdWmvF0sGbRGMXH4NeMApzII1hwhEfIhI4IbA93j4Eb1kfqNGP2Z3MmyHv3lOxt4
VpZ/x5SLlfmz4mKtefLpkR5ryJpjMfkZG7kuecXg29WQjaxh9M3lWbEvVtN4HVE/sM28CPcHERz9
iabNL4v4P6iybZbmX6vav6+NQkViCxLIVO1l7fylyjZsR3fJK2B3zr5kSXrFmbMA99XwUD4hfMy2
PPU5Z9yOPGo0UHe4EnjVqA+dvQk3rZpHEos0ejjafpi2oKZhTVoVxROoHeKiqnZJ0sO9gRIjqoAg
jJdG3VXID1vAZCX44Rk1m0vSZjZ9Li/ZOP58B2T5oKqXAH+Ci5KSrDSg1yT0RZ8ZL5Cj3kybZhcp
r9x52Ome3t3A9K0ycOaBCnfhW74J+Nss61AzvhqaT9BSctTxGH4ygFuVfNcxOAlHWCvLOsvoMW/h
dY3/6gzzD3eeX75d68/fbmdPHEtNvt05e07Ha53aXm6EPP6UsEgGVVpWQPsM815J7ifGWpM5oQM4
CvTT//w+s2X+9/tsGpxahG3q5PIt9d8v97lgaOYMMuU+l2x2G6JiDJ524Jkm6m4JDmdT10DgDzT3
UG1Ckq/lRQbrEOEISqMSm6C1tUw/pbmp0oXzcVfq1UMKQ2cEovxZiTtqYyXmPy+GsSVImBHPrkJt
q3Tnf/5Rlt36l3PY8sS6lKg8r8uncfS/VKpGYjgYW5CmkgDTuBCLMr9TAU6jD9Gaf1EWu//w78Jv
YDDsMTX3L/ev0aA4MYhnumNuoEPZgZ/1m67bEtHofICy+OefzDWWP+9Pn02jEFItaiXVWg6Zy9v6
y10aHNz8egDxa1lv5kTf2wGvVZRu00rbj7SYSw3C6/ipK/WrQoY8ewYy+bUy3oah87owXBMv5jWO
dq+hE5hQBk6Y33WtOy2rfCHRgczpLUwqZiXVRwjbhsSOOILySFIfL/kQt9+FohGreW3idj8DL9Mk
UvyRzlSur5aryLLkIp3hRLtkZxaf9igYJmwah8VifDBBEqnvKPMJvfwckObZ5p5Eh9VSRih2unDR
mfvAsL3jP2yvJyZya1BKfW7sSazbIQZFWrVAsRO/IbAcST3dsIvB6dqgIaN8y01tr2BRIrzZm+rP
ZK4POkJWrpEnhXSg0c/ti95RyBBPuOy8MZe9bA+6zV6GUHwINDT6wMr5tOFw1RkLBDeV1muJ5DI1
G8JqEqbnt6VqUPk9yvJyMIzPBJQ0FvomaA7dh534KRzOJCICeHrpW2ix9GRb0BJjtNXZ/EyyL9qO
IE/l+zZrXyTKupkUzmqTJPBByG+p2CRC6p6p2ODgXk2yZspWrFDw0I36YaYXpepXARBHnenXgBpD
S9+Wz7VsKDS0Z5Sidn0iEaV2qCBpHnQKN1X75lgo3rjmmj1vilM+J9wnbIvmucNFYkU2WBd11TqH
NKQALvnDEpBBQvFsYp6XWEZKIIgSdQvWIs5fBIIjDXNfOeyTCX6OEe8j6dxPZAtYsBB7jvQcwLvu
zaB1pWHXA2ZKUYJojXFTYdse/aux3JmI00YkczKeNiVd3gS9qBECOba3jOS3mHtnmowh20rPpmnq
/OnovBwLpwv5iTkMET+2Tj/35bUzY89J3yWQh4ICNrCwTofrqvzR8SkCqk1rPIaSFBG2a4MMlaU8
qtJ0qxTNbuClWXYkkX8yFyOZ5jaDoCQMZDvlJOua2J0faiRYHYWQLngWk/CaFmTwiLse+EIShvu2
Cq/wULx0eSCUG35O3qvHXhuPFfz6XvSnlnH6DMujl5+D86FTXWv4V6Q42vj3YMrElLXOhwGStdCu
MEJXy9/gUFPz4Jdc3NgfXAhV2Nl5lqEskk/EjhWm/kQe0WDzm+VhWQf6Qd+GEWMqU99iuULPO2yM
6WUpRahu3JAOKG9lTDTODCi6Yssz6ieeAIT/O2VJhFthPQCpn6D0odaIiBwq9X3kXmxgSMt6Ydfh
mrKIhvjP3aoj0HHpr5KM0gz1DvItuTFQzXnLGh4XAlZ4dK452WEcIuyalhRnjIZIY1v/TIkCWa6i
SBDT9J/MQuH9h2sjf+jk51JEgTIo0OeyKTKDJKciosmHishesCT9Ws5vuK9+FsUW4Ix0UtctfYRu
4dT6S+xUVH0W8gWm+k5H9Wc0KLKSVeKOa6vV9lYVX2RCNcDn6RWfzjJQ5nWPVldvs22kpUz4GS/J
YFeLJ4cuddwxkr/fJIwell9dThYSeIPCFLkhoa/vYc7T/+d+jXgNfh4seBqWo4PLLuryoJkWBSzh
56aEkac/oIpBSaqg0/5OgsJae3UzXsL2IR49vLOryf5YvnOjqjlkfTYF6z51pjv0636gyE6Ri3Ci
6rTsbKOltuqJzWiGpii8zPUJndt2QIXqEPBTx4kFRZcaEFLahERoLw/BW9C9lWQ1R6lnLcfe5i3D
qtDTXkugWnNbV+NwQ4KsFYS3Cep8ZrxW5g8dgxquQe17IMg+XATWDWBRRLG1BHNR0ldgYjwSYlbL
f8e8WiutScz7CY5bVkaHDIKxMSKYqIoL+kevVIJ1QDdRVQRJpins2Nl3RzD/WJq0hzo9BBHe06vb
3WXRxyLxNLZB8BaLzxjGaXhtqYiXez0UTJGesiaE7/f1x8WWKcqO9lFTLumQ0RhNvJiJuFMKzhXs
Jfq2XlpGA705tFImLkCDtnwg/YaeZ1AkXi2UDekm5HtsS+1LTY+hViDMZdRQn3qiFqkydMILBWQZ
+4UUnEZLNnhsV6q0TkX0QeCpFT873ZWVNQQR1enphsbH1mIR/hExYnCQ3YbXwRRejmCNdTOo8Da3
zyU6/eRdYXlmBwh4fTistsd0Sfwo4biLGfX+sciuNciy9oxeKe5RE+1TDWDkfVueJ1ZA6S9F0HLL
5u5Gng26YVSWPijWVR/XOJCObuBNOKhyZGTDO/xShMjkAQF1go2RElGbhs6q7IjeUbRDQSi53YCX
7NZ0vLG51+cZI8pMLMWixkeeC8YZgwwhHzGTRZdkmwYG8NLvqPE/pkR+pXW4iQz3ipXK19weDx1P
VEwGasGLxPLHhPTs4szTsreFjIoFW5HRYYh2Jc7yhNTTzjk2bAh2k4EjsTyTO1Jhu3oJSR4CtZgy
ftETZS0RBKJEZkUlhJDcUlrSpK+y3IITmUFwarsAxZ9+LZi6Lp+f98Dsv9n681QVcI1AAqPDCf0o
JurU7FdE0HspMXBTITwrANusFyu9G9YdHrEl6kAIxFkT6Ryi8R3yC2bXfDAKc6OjXrRYJGm2t/lL
05d0k1xYjdge0I0VHU8XSWVD2W/slqVqSatZeqIuFFfKSbsAHZ89LX9xw1GUcHkvyuU+17O14QSe
Mly78aujB6Jmr9LI9wyRCjC0cch6KNMvbX7Ny51hXBXY2V2XU3pchybxdP3LQBxV0C41ZmWdERKX
6jHb0NfyoOisTVrwNQ7XwWi9PMddB8TGllsVqltp4akiAIGvpFrs/6Pwln+2pmi9syxjxa9bKplz
WFm7+K1AIMQo1AMSDV6AUBHtDbKQF4Q8E03mY9VZ5T3CaloNzGoJV14uZiYWLiANAQE7UdXjHAP9
xOcWcMEBGcPMWpues4pera2ImFl+PqNdo/AdJYsBgbfNbgnQHYh7hxWsmpSmPHYRELes4wUIV2nC
eDo1dwMN5om4jCQJSVzNd5CZSJgXHLvecDf5kupxWSTQVXHhZHbx3o202Zfl3e02JkfCkQjPnLP7
8mOuFLg/O2D1ZIkVxK0UqNwEr5lKEWZGW0z4jyQRYWws3iZyqDR8vIAJRP01ieG0YGpimgeAldGM
6SwBbBYLgaE5Z1g+ltO+4YwbapQRv6Ai03VGX22GYF5I2Pozpa+I7nIsJV3erLX+5EYJc5dpEyeb
OZ3uuibcz7H6xtCDVX3AbruINml5iu5UUI/J+dEiFdZhO+tDOk7092LzJvNksxS9S9tQkvSmUue1
5UNY8ROmth2qAE1wtFkKT7SaazmCh6PtU6AdAmNCawuQFfEzg0GdEQPbQ0XJFBWHEef+ahdRVLJl
rwYn9nmULQAQq1y1dwJx0s8e5AjproC+q9EBoUqLDW1btH4WRFCzeB2TYNVqPtkuBs/0NHxiRjH1
fZ9xD6LvclT3yO7YKQfGlktDVz1a/Y18nHuCGjZLzR6l8+r7bH+SZwDxlARaNu1MCXbtnG5dmZ2V
obnHF7Of23obhcnNgLTd4YHLi/jx5+nufwcL/2qwIHSVM/z/PFrYtwhWq3/by+y9+P6nEcPff+cf
Qwbnd8flmMb01dRUTXB2/mPIYP2OM9S0rP8cF/wxZDDF70II23aEapiajVvotz+GDKb5u6kzE3AN
gN1YCVT3/2fIgI3yL30J1xDYEvjLVLoPvL360kv45exeEc7WlEpmPTdC+04E2kkk4mqpDSHd4Af8
IOafhprV1nSik24lX1FdBHv0VptlEthlB43MhU0Q5cdWLY1VPIaHkBQPlYNj2bsP0tIVf9LKdaeU
86mZ7+2A8JZw1Bf2L7PmVn+wgJVQ0sL8USI38fOJMkWQUMURK9pOs7LNTcdZ9U1es3DNu0CiNO8n
MnhoqOypkPQRJWxk3xdGtR1DOR35vJxqUnzu+RGfMxaxbJQMpXE5miYj5OBC2tp0lymIqxj1gq55
sKuEHHYQo2r1mFM8b/Qy/RCBcZdMxdYIiDuM3ctElBgdiGDhjVVP+RRi3nJIgIOY1JmPacfojyjc
CvtOt6MNwH45RZduqC7oGh7CLPnoyuxtBmLfl/OFI9XCPkJPiFi4KW1mNhoImDAJPgXAbnI86HzE
0WlI0WG34VqlkEkUIIgQbxK4H0QvPysdNMzkFRfmSAfY2eu58h5p9t7ssq9EvpJltu6C4ilRzXvS
Pza6YjR7ZaBi0/YsGC9Tw0EKlhiJqaZ1wF9xKktCIPI6/Vh8atDRyJJUwa1MT6rO1Y7Sug9M5aCF
9B/tVnwzigrNcHrUiWqiiHqvodByrHP8yIi/KJG/oEW8Edx9tstzrM3FNtIHBCzkgHURHy9hmErj
VL3FlIMINd9Ai107i0AObXZ9pDlfQeh8i2LjtS6yr0Cv0Aw62RW+hEyitzKhlJt6Kb3caj9z7RQh
cFjllUohiIZ1MJPvYWxi8EufM5VvFuV/deb8GY7uuU3zj8CGHNiI4iLnkVbtglFvSNuKzFrdtPQT
E/J1PRPmM1pFTj1hDXfMYGC/gByTiiNqQqb7QVrVYx3cd3EfcJRUYOsUCh3SlBhI12Ejm6Fl10GO
VLIGKqAOTE0GV3hwnR7UqBgQ1ugP7mg+lGM24P6M32Tv3Nc0vXcVJmjm083eDQmA4BDnR0h5W6Kx
NMbhmPe4j1NbRr45GC8l8AmZIBE1kUw11AkqExdF2um61+ND3gzYM+HGBBZpF/i2PcOInuq5IZde
5WxHgJdrK4dwejQNt1jZEaIVpYy+CiX6aur4B1SxaoBWIFK/s9CPTATJGTnfNtvT44IpCG0aO06w
3Lmox4DOuQ68xgXMHSSKdv4YhAbAQOH41mrsZGpcH504+0J6/yA2NmoIPA5EAoaqex40zuQzp8uu
SUgnuZWamzGhROOuYBPKNbFhyYrgq9KxyJjnREVhwvmU5APcJbiYQn26kVlsbvtScXgrptfoasgK
pWmhqEh+eekKNd1YoK1hYzzitUTPzI+TUL64mLO3vLevMH8jzlTDLVCIrcI8NIeRr9TFQ7yTZsCB
YyyuWEq2pYi/Z7HNUmjd9wLgBV2m3cwRIaoi62I7OON4GgoF9UPlNGRaVya8DKJbq0rf06ejE50A
ldm3bfCQ1BwoB2k9omfHroBqiuWB2YV90/ny19OsHtGjbdt2sZbaKS5Ckuzm4mpZiPObqb4rEvJq
bIu/porLS4Q/tJOnWEzuhofn4iQRAqNKI55jCW+sm/geNPW6mjQYjQCNijC4BnVCXBAUVTAjRcc7
UybcCLt0Go5ZxeHnA6OqKL4a88ZW96BoZHOAg6BnUUeQZqoLEJETO45nMDLQYo30xFF8wxRyCmhy
rrShAAeiQ9kqWHlkyxogSDtGdfNoTJpnd93BBJi+EmTL+2Xb/ZAWAryGE7qbO3vVKS+i5KrIXL30
Y8mUC/nvNBEuGpXH2uxfZwaZJAFShU/V684ga47a2xpxUIpd2ZZP4OxQWrUFJpC5fKvlfMOeRGNa
vZ9U/Ra0bBXTwCkZgR8z1sYl+q44CsHf4ADNAIzEmYeNCmg+bmsgbZ5C4oZrLhQ1mQIbdxhel7Uf
mfmzkiOtragi+0Go/thFjPRepOimQ0tCoaNYnWct2E20mYxbMayR/iXVkz537H5qdwLJe5wrR5Cw
5F6lXl00RFDIf57zsPuOOuGepDuV9WQieRR8Wpgws9BrtP96yTTKGAtcmiSS6C2nZJzGaVPSmu1O
dcbzbmDowtWu915C2jETLY6uoV1CvWL8V9I2gKSmlr6R4ZpsbIY+pST2QM8bRqyd40+mdp4IiUNI
wBvGhKspb4o1wUeNK38Cxer3zfwcS/AXNZJx5IgbEY73dTa6jG1Yuqgo7KH61ixa5QEZQ0R13r7l
0fKY9fZTjaVM63OOxnBOYCt1BM/ATcP/LZpLqSmgdRWVPrLRfCHV2OccgmhH2dd6QHVfxYw31W4a
dqEOh6BWXZzgT63ejPuqivDHV6wo/G4JSnqjBqDf2kMR8MjkmEdoHTavhda8akP7aYGutDuuNTY6
XlrUnONUPNlNtYQ6Zcjyzf5sRzwMbo+YssheCnJmGM/Z2N4tDIWjviZu2PFlj31dRejbm0+kpXIE
t66QZUlDmtn+yMx6xVHiQ/kAaR28m1b0FQjmqqXpNH6iPUQYA/EftOsIpTDQInE3WtZeXx5rdRb7
vrOvQcrkYhLFWcqMofCcfoyGPGkJ21aOtMTT3XcZQi5EZb9F2I+ee+BBbgdjW0TTLYiTr7mJ3vpy
ehb2K67mcZ0V083tB8BXM21m+hJoUaLVgLocxvGmjLIjj9qRGWW/olK9p5glTIKEbH7r3IDmVQJ0
AraPmva1c3UJw8O5C5mot2l6U5X5Vknm01XP165msvBisBKaep1EzSwF+5MWyrNFM4Ud2N7jhAnJ
fNG7baDyLDoTHe1aRcjlJG1Ci1VuqJOJm0L8xRHNIjE2jXcVmM29DKXXuajAasSw4wg6xMTIkeHU
vMNHgrgtnNamwU0g0uV+QStPJZ0Yi9aeHol1rNIVYPZCgDxbslFRJCYCzI5yUMPqyc0LgKzmQ+es
kxqVGJZ9RMZgvtPaxW3Q4eEJTex9EPi1gX1PzFhyQOTeq4EmwOO2OzZRnDmRwySZO1ELFhIL8jXQ
B09XlLWqU1sVuniCWRy6TMAiy/jCQvk1dNU+bJotSSNwRbuWCFSir3B4TkTo4Jonj+qt+jKGIPRD
3RzXcaXsSqbGvgVZCgA6vS37P6g7s924tWzL/kr9AA/Y7M0GKNRDBKNTqImQQu0LYVkW+77n0/2N
+r36khr0OedaVlpW5QGqcAvIRKZtSaEgGXuvvdacY+p0ipxbLeA43UziGMuXWuQBGHQPWBbDrqS+
blkjIA1xQRRegnYLp3vzFBurrmqvBPv6gOadthpVIT4jikcgC/kOe8nNJPLDIGN6ZHTrs/B76IUb
yfDZH/lxFU471SRIqRzvlMakzOouoqFE648rDcNub5AbTZkHlkfojASs58p88JLkDBEzC3LE9tbY
yje1rOBOlCgefGuXOcmT7KuHLjr2ef1sCesEhvKrpwQvHHpefENjy0n6GjRA8rXXm30e9tzbiFBN
M6/pwEJyo4uZHZJ4vBv1OX4bdD3ekwYF2ALw2rSqR8NCIlrS7anR1zum8k3m0c7ujSvvCpnPi4Ie
itBvODlJmj7x4V32clqWBr2f/NQH/ovis+Byd0+eYj3JIqBfn82qmqF+wFBF5nz60KTek8a9x7NT
LFWfUR0OxbshTg4oN3U3z1smKCkHHz16gID0YkcqEU/1tRLD9cAhTv4pW5iQ1deOp2Rjyu6gh41E
9eVAxCYXUMYvyeC/joOP+ch/mSoE11q6KDzCHxLWBBrQr2lA1x9bx7YJuCqlSY9ody8G7zB/rjxO
Gh4mHbrtgcPmgCqqzqZysc0t7xnjFKTYWY5klDy8yXhW9Nmz6vfC7b55DGzpuESv3y821uUdUDIo
KT1laYHxtrVuW1rHpioeifiNZgdJApmG5ctJlVMr5/JchcNKPgkkf24Dbp9FG7EsaUUYM+elqdaz
SWQjh0XVxE7qF8OpH7PbgiXUrUoQ4Z2JRKk11AhNOoOY7C7RCU4qWtB0Opn0kbrtMpLKRNBx6NSi
p/K8n+LezRVKLmYF9qIe8MJRbg9ky1MOkClsIdfAtptu40gBzKzA2ifllYwLx7nx+qVTg0w8L4fU
dxslOVAQCFcl6K8yoEM7+MMXBlPwGHYo6jLI75Z2WWREPFSOdfITwuqCpyaU9H6K7kKniuGivCSN
+CpKzBUGUZUMGyiZUnZy4KZ2bbt+Q4EtRXxsNNrbSBnwf/jiaw1oeDXv/su2Hu4krbdm5DCUk/Xi
5jExKJ1pI/eoH9KsfLACCmM7YuLOR5HMmPVQ0gokCcHmSNfiSKAo4Eprm9b/UujscZTL5gIY06lv
iSbFZMNyzMyYKVAUdg+lNT/Iqk/oXXJultOdJEZmxEYTdflTNHinEacprhEi4GOjdVVqbaTCL2Fc
P2RzSrUNZJnrRPRCOVyXsx+79DmEZyGj0lxKkknGKl7p9TH0iWBmzzDWMizuRm8grMmkegu7WQtm
wEGIiE3m4wDcibMBAuwFunxrBaog3SjOTTE46IPLoll0Uj2qkbX2TOthwJ6yCa34ieH6gyQk18w8
JPyc67seY+6oAolLqpvesb+QqTqFZHikNbtKiBl4wej5ebKSB1/JQOjXMEcbxviBN6D8YtVGzo42
XEPGmFjBTWpXr2TubTShPI4VC0EjSmSH9QuchXRpGv4L4/6nttYuxsb4RjaF7qpm3K3SyscIklhH
iwTBxgiLZZ4K8FTC4JZekBZKLOtAFRV49omo3xp2l3MHOjdH+WbsMh+Lo8T69EzRWIV1tegZKfAB
i6JFD+VrZbLV4Chq3MkaEcEVKf4cxIBz0UvHU1BZzTt5xgBpCb3r1vf0szSQr6Y2nEWdhuWmBSEm
6oHMqPFOkGZHBU9B2Q9UBglAFtSeCqRIRSwh9EP2qx5zNsglJzm5bEb/3gkcjlgZxeaIAKhQ1JXV
ssUHyXHyqxvOQ0T9WCctwZMwxVuhUcjFnotFUbghZEjWTYzZFguB5Q97owbDSHpGuyod6qFQJbDT
PusUYbv/fuP0Ivxa5XX+2vz3ud/6NYdcEvpB810W/ONPpzzlP7/9kg9/0E8/t/4f338IAmP3S/Pl
pz+sviumj+23WURdk/j0tzR5/sr/03/8S3f9WefUEr8XZe/bDJ1DWP2qd/rn9/7dOzX/kA6UY9NE
VySkgdb6796p/MNAT2WgttYttNYojv4SaNMglRr8EMvi35lVmjRc/xJoC+MPkx+i2RpiayEcXf93
eqfSeSdOc3THmBuwhlAhdDBA5Nd72zotc9LoFS2qbmXHAbbacbZ5aGAZ0ZFHggOK86spo2fFofno
IPMJBDvgGGM9mNSsWhSggjZqcMSELSC+ODd14JH8p5BGY3DYzsgL0oh73uqSokjYE0U5cJGpH2+a
MkOVE3VfZOI88TIgcxwEpVpLrUanIZ5K1XXgvPtBSWsu3QlBxTKvu8LgUIJTB7mQVu5aB2Fq1bRb
BWziAqj213Sm92MvvwWdAKGurnNXa+AQ1hlpJXo1UycWhj/655nZEtGawtYiThAuuMPv/ESSIr6P
Whyp0Itlr8Vf5v8WJl1WJn90KkEtzlSSFOghPTvHWQX+ZdrxtalZUKC3smAbC1ybo5Rm1JuUgL61
WqfnHYU6kYGUmz0wL36Q5OKW12GUnzLnJdCyELQxAdd1iTSnuEcPt4ZvTugxapKMYz6nlNau9tC7
yTPgpxTWlGwtO3nWMMfY06Nfg93pgrUTeFSZ4XM4Z9XaJFU6HorNgGJDqVOG8tMjh+5nGBsIecqb
1klIZKEPKCvYKpQALugcOtP4aq2JUL22Si66vOGX9sRLlaOQ0gkNB2IWpyymjGC/N9BIblyYabPy
7PhVJ5qmhXa5VBvYaRGzyzrLX5S0zN1Qxs9YfbOl9AAHBfmNb3UXqDiAZoTkttpY+VKh7Gnlzxt8
9OxRcGjk4PFizyGlzByZvk2I87Yq69rqaOIBFWQ+d9RySnpdFGKjNohJekkkAbaXpdaH3a4y6GH7
2ppJs4YBc9KWxPwCs0ii1yRQESivOLMfvpNMVYr+TnSk1uXPPsZJ/OXjvU5ahps6PH3lvEPQvhBr
TsybjiqyjfFbjuZwKMonlSReTuTZ06DbT7EeXKQMnEHyfFUqpu3VQ4Q35Pu/19AQ7dpHslvdzHBj
YnAKaFZ8NxblF7+7Hu9apUWS0ilfv7efJKGqXaLxQDUXjCTo3M8NuiJ4AYi9B+4dyf6ORKNkYQfm
qc3ohWLSgUaSPCk6ZQBZB3PUDeptuoOXyLBUmjS+OzYSZhw57sykp3WmCJK8iLtxRsNEXQ80EThN
VymQTjKSIGpjGyccEbWwRrZbxS8qj50o2QFTSoUSAg5UzQNuTxJC/PzcVJDkD9dF1TmEm0evc8c9
HnkipYJ/zbxyHARbrJiLqRofUjU/xI6GQ1V/BKPWrs0EPKmVBNteF8/D6ElOOD1B4IhqKu6MRhPP
0M7xTUXb4k4bqIyBhWGIHawr5PNH0ttop9E9cGa1Ieq22i0LZB964YBK0bmTvsHR28FORsOZX4Kg
O+qnUWXGKxLe57LxLXLP5IzX7IunKE6jjZn1I3ZIYz/MWe7YVsC7RbUbTu1D0cuNHtJUmhxj68tw
l5NwWmjUokRHrZmKgD2kHPTjQuBZzp5qjxsPHQc5160RZTeYXV8jQl0yNT2EYrycpA/boVvZJuUO
MvBzFAgM3/X02ZjS61ghVyj17h29exEiwSErYDGwi4DYtdUFkyRmLvxyWUlfqKa9FtgsnEn4bGX+
Pg2Us6Bi7mP2j0pgIAGaFtrY3OKpPjZZ/EJ5ftJo6ZKv+TKpxzyn5pQpzMPYLg9xFWHu5QRhwOUD
UNeux6rfiVS/ydW0dnNdJsvWaLc1MkPonoRoopRqQ+KpsmRE0l95yTKtYJBFepifqesZaLrkLL9V
aKzrldw2g+K7hp/dEIFWLJUU0yByrDpcy1E7jiJ+9A2CCrv2Suv4eaJSV3aYvcqCGffEljRLOjZC
52yZ10O3lEr0bIQqFP4MYD+fEy+lR1hH2P6ctMcoT2pGDdjPZCSjkMaytczmqpwI1SwTE8uIttEH
MRAI6D20Kb+pl8d8ISzwADs+S7nrh/wtGgvMzyUyJqtyUNBAnzIn2axNB4B1bKaHoYzOJ4dFdZDz
82+THqYAZV34qY8QJvAuAHtpUNzw44NRo4xl+eFCll2fbh5ZEeYjdnYEvZMwu6j9VWoxswij5LzK
R0L1OJr3Gi1Wr6YfQeaRHz/Xnv8CFhlvp0oIbU2xSBz6OgvKh7k9ELPo9X5/N0lzZ4gj0XHLAs0a
bvToiaMDp+XE3pUNZ9bvbUKp5petce2p30ZJCyjhAUW9EL56ttg4ntxZQXGuWa2bFdO9MUS7VWH4
0dWkYFylbjDiqttBVRSibMHvZdcJi9EmZoK7CK5bO6ld3eeXn3cgXZ0UmqLTXRIQfEbH2EVKfzEH
kC30wdpw22Bz2dyCzBvuBKddciMnNGDBSxf2F13XH4ICaajGvLcx2SA77gBub5oSghaZV7P6ipIT
l56mGolFiwANk0NHu4+abKMlUoL9fszM5o6dASOtXj3Etv+sxvlTfLLVLsH4SriqSkdKj+nZaSl8
0IILHpuo+wx2KoNvg98KvUjkOuVAxe0Fi16l1mOukpBsk4mI38q5y0ObM6XNAbOgW3gmCu8eQ/Dg
dkOabmy1QhMooETS9EDKfSuJj1zGpGi48NNgdrGYg06EwmCgIBYVq1VS0WhOLOkyfDV2angqIOrO
8jPaF9sGDZthMiQb9aSY1+IA+h+fN39ifLSMkLAsyY2UJYAtf7S+goikiyNltnKU/lyxaR+aItbY
Ss1XKdqL/1vHi/+fzg6GZmqU0R+rLm6K6kuTjH8dHeq3uou/vvevs4Nm/iGs2VNhYsj8U0Lx19lB
0/5wNMMSyCoEtTWngL/PDvwLCleVb1Lxf2qqxBjz19nB/MPQLZOfQ7XvCN2wjX/n7KD97FvmKRE0
IZF3zGqMN2oLxGZGh2TN2hmMjmWGdcjEU+fdZpq2USrmzUV+5vRXre/8eRr9yV761k76s0XjxwvO
f//mBWFZdAk+g2E3qYZbgsqD7k29OIUM3YvnN3fiF66sd+yDHy/yzo2l+lofJCrM6ri97ifhCqRQ
PR5okJ+rbnj27FnRqe8rUofpeiBDQ3pHpPEnr859e+NC+fHqnAXfvsXETLUxnOEc0F83eTr3JLDS
V+zOgGAtZpIiobuAZYnuPDvXeZZuP3nl+aD3w//y45WxIr99ZQN2j5OVSk1ohdjY+aapwp3EYuf7
qNrU7tCXFvkdpguHlwZMtPjkZT96iOYL8eaexqL0mXyW+W4cVs5Ve5lcNfdBsMzu8CEHn7zIz2fc
H2/t3dlW0QK9qaccDmpHsKvAb+r0G7isSE1I/wK3zzjjk7czX61fXcV3Hq9w7AFn9cOwYzK+mUaH
7j/Nfw9+sQ8+SHIU86YN4Y20FU7SqF0U/J/YzOYl5hcvLZx34idzUjhuMezbiUTbdOqB/OmNrECz
UPxJKrWi5oqKfWmzT0G++/0b/tml9felFd/bCm9un+0MOEOtqdnFNLqLHhqDOmyUjpqAjwyNdoy7
OgxPsfn9y334Jt+tObQyR7uc5VXFQ3ETflOQosNywYh9X5FuvsAV/g9f6N1aw/k/sg0wkzuHQSwK
cbAjC4ht3x+fiRUNHSnsjDUU1lv10wXuo6v5bu1h7t3UdA4Ip+LpCQzNhcl7aEfttpwfWhajIYqf
gc4e/uGbfLfaaD35Zoky6jtKrFko4PYi3KLmBHjWkZCYk0bqGW4KHwziGAmo42dXd35D//oxEc67
xUYx+rJEqqDDtODBVEGzESRYSR2P9xMx84zOIUxWT7OvheCPTdcUhzTUNxwBF82nz6710SdGf7f2
mAPLgo7YyRZ7FaqemjrLdpwxRBFCXY++OkfEOrlPenXvpSWYX+mfTYFEjFS7UjBaqguNU3SG5wwr
wyDoi1HJhsyqh7FXmCh0zq4My+soBNECvrZlbHbW2xqyXRGuSiJsWO1bXM2IYBU8uL3C5IN88vO0
x5Mk+5QBHc60iryPxL+3xnDVqONt5GNEDO1gTX8QTUY7PoZZcFUPNMkbLHCJLw6DBjork64NOHFt
EBdglxM+t0VkWell0BG6wEEjDYObPKi3vlbLRaulW9WKy/UYIStEonCZ5fqVQ+hOg0vRftKaTzyk
Hz3j7xZjxNBqJ2Nkl5pXPs/PeGaDcDfYYDwLjJ61p0hGxmF8tmL8ekXmQf75JjM3cBJRFnCiw21U
PjiO/2wrqFjC9mAV3LBpxTHherQvbPJSiYuhn6/+s91A2O+WZFERX2OqqUdm/YbXkvRECx7yeT9Y
5Pl10EFOCK+DcmThop1F2tAnH+xf76pISn9+0xO90XTwFYCqtLIyLMcZXiEc5W5Q2K4TFXtBQog8
Zvn1Jy/4wVW2363Lwki72pBVdJbtmBaekUNwqzTBdr7KUe5DabzoqmS21x1IEt4zl3R2v3/lX+/t
wn63To8caeO6MAkbsJ19SZquGnb7GvtnYI4kl+nfN/jfv9QHBS9Kpp+vaq72hFQkoc7ATz0Ennpm
y9MsmGr9+tY2M1btEEHiRBZm8tmmPi9Fv1goZ6zL2/JoAAKaoZ7WdjC19gojOa+/th1siUG8Qn64
D1kNvdG6mo/hJIEt4hEM8O/frm5/9OLvVmlRj6aRhBQzQ7ePe2frJcXaZnOIgG4ttMHxEKPRVCaX
eBHjmMqCeJ8mzlXKJLysLjPQo7DadknpPRZGfm7AqcBGbTCWLI1oqTRb3SQhBkLGGYkQOYkoE0sR
4ZGz+yLQ1gquggBHyqhvR4ptPZ6QmrHKqjRI6y05563nofxiUGAGs09oGTC776/Jse+LZ8F8mvIn
2HRkvjs7QoERJA5ktVdba1irwyrfsioquNgoVZjGjsho4gdDv+zTvScepLhu9ZMz3BfitRF3aXaj
dZsYE6r12pHPW++6eqcSCgn5A57ujKGef+k6WFff8Z5Ktw1QukgCurfEL9Cyw2MzKxPQ8BX6eWeP
lNhdBNE9U7aRYWAUbE8QwM8NREGtN13SviHZbh5rGFtwMwhBh6URduu4dYAEukFXXg5jvJsi42YO
aG3HnapOxIDeG+Ztl2cbXGFE4rCH8nFvCrGPErkOHHol9vCi0Umx7PHGSdDg1ob9qmTa9Vjbt6K5
JM1jZyTmyTHIpTLSr40TkJ47XGtETNBiAVNgEghByysVUEqwD87QnBGTrWKvHQxdaV25RZR9mVSy
Y+0wINqWxjjEDZhxt7gANxNs3zDiYig1PamI6B01iE/oEXbzlDb5FtB4EuRh1SXt0dcQvE27xmCZ
dCMxh3PC6axRktVGzeU8ROoXeW9uS5/jCoK8YYJxG9tnvaHvfKVYpTrSdAK8bJoxXYHZl4mQBEcR
Jnu7sOckZTK/B5orNEDLcFUwzIJaogT6tqvzG7TAVwh60K0JyhMVsWdOM2tDAMR8aa44LZ2a+N6I
R5+UK6pdi84vE6BrINFfi4xJeKaunanYWaLdJUV9YSbqijDWEHftcEmIKHqq4aYtLkrRL2mcoheM
kQFZqXnREQUAna73EeIP4qIdzZvet57taaC/2bixqm+DJFmPEhA0Gu7xUBLnF5Xy2Kn9+ZygCWlw
16swEjiJG6lGIEG+k7PbybK3ZnBI8e7OMje7KfdRG68C/VEpPD6/wzGAVA6YcOFFyGghbH8RTr32
UdtONeMy9YGVdRHjKc/Cg4Y1/PcrjfbRQjP//ZtThDY6Fb2ytoW8v5vqYWuX2HsRkYaBjaeSg9Qr
UQOgMSipzOnM/+xcKD6oRex3tQgIu0kw0uh2tkFYm+9d+A0f8BRTWaReGpgx05o0jBp4ILGDknya
FB0MIdoUfKp5U448Whb5sLjoC1rFKplyKvJHK2NiAtsg97ZRSwWJ2DU1cM8h144BMAjk1tkjZBWr
eAkRQ9M9XfeaYI/EOGCDA82ZnVCiDQRBtVCaeufod6htrmOrRYdPIOMpBazz+0uv/7qnIux35dEU
dBPycz8GBY3TMtt7pDvj1lQf2WGgaIPbgVxqMz/pfBLixkON5tWhZlVptqvjkVgtMizJ+ZgTh9n8
SCXRjXNKqcu0NFfHIPY/KWm+8z5+sRNa72spTQSTkDE0uxFpOpuwpaBl9/sNotNGXKsEME8xeh1E
uvqx0rVzhp4wN5tzbKPrtLeQM0NRLw6hftGh7+Yh0/eJWpLywmUGk4FCjgwXIpQejIbH7bktUaUn
3oYZ2YLgS45e5rImDtOPM9eEURzwEa87lPXwwfMSWz19ZFztTMnxgohFmZ9SfxUyD0sNTALG1yR9
nY8AmPpRYs8q4RjLr8XUJV40AnNypdK7Z57bfFH6J83vl71+XkgEr8p4bHBI6/S99eoYNzt8Nnp0
JXTGOfjziRdgX8TEnpHRfE+45TrX4eEj3AwjHOm9sxyjep3x4ytdAj5OVn5KhFfzmGGfSK2TYPcW
w7PFokvY2yePlZzrvl/drXcFKEEivgHFtN5F53akbfA6qZtENw+YPDY+IK063snmpkWWBZqkHB7L
4CjTDhyIcEfyw6bWXiZNfRLAR+xkH/luDe2/wljMIeust8YbCbxjAP7lV9WF4cXkyjFZImRxdAgX
iasrJ87OCa92WfoWqYmyGrWcbncuqbzAUtplTR+vJ6OUzItV2U1bgfAzMmEtg7qIHWsb6+VsEmWX
z1Cm5SSl+SvIoy52toVOOfL7j5/1Qd1sva+bvUrDfuNVO5k8eiBU4tK8YPPeqx1wAb/ZJjZi89A5
6q14KZTw1KqbwEJaz42L/eTSqMpdZ5ZHrdoJHvNoVK4mk0AWfEJ1IO51TMwmkSAIa11F5Ohk4yXT
Aw7Rnc+Z5NEEdNSjI7IV7Ms6ftrkS+sA+WUvnYBdkLdGQquKtKHHkK1cKUl5VfTmzi+QXwF0Kdt2
q41PAhl+OlULbAwrsxkuCqvdjWGxDUljSFPUv/wvMjWmyISYBq0b3ZUIFM35xJzfeBGAPbzk/Mm0
yD5XAe1I2x0Yj0EO/2Tx0D5Y5ax3p4Tc12mHM5g5C0vTtR1ie4oauTPqU6/bj83VoPDXib0pfKL6
auc29YwFNRd+5OZQjs7m84aZ8dEdf3eImMbOE7QAlJ1NjCKLl0EW2FU95hqNOgwQ8dQ+G0gLE6s/
UX7vjOmm2fmxvZcIv7gh4C2aY8XIGGHAhKYY2fBs7mGFS5/TdtrRqj5jqrb0EqpPu7me8jw6M2By
6c62B2YcX/7+yf2gT84I4Oc92yqEtDClmLvSE3tvDB4Mf2MXpttoS4FGNjL3WePf6aqxz4e9acD8
aBCG/sMXny/um4IBVZAW2lXH6IEm54h0kBSyfV44X8gN3QeljnK22xsjZGZuoBMl+4obqgj52et/
cL623hUsSaaZil6h1o5Si9Blb2+geffa+OBF9K3zYPW9a9XLw5RHd79/zx/UKt+bWG/echUrjqoN
o9wBxnYzBiC2fZhP9HMTI6Eo6QN8//Kf3t13ZYEaqo09y8V2kVnemqzK0kvWhXzRA2cv7VOKOybH
FCGC6qDIcW8F015yAvr9W/3gTD87ht/e3a7MNHQ2utyZuBr7OeGwvRxNJLa8zTr2Nnr5aT95flp/
sU+9J0rrHdFhU8MJsRyvNPyckZ3eqrzH+coSFrypXusSh5WGfFTUhpuBcDFRV8rI+OxR+qAJab7b
ATLkQI1hTPYuZp9MdbJOIHRqMcoBricCdLdpUCAkNtgsMqr4tX5/jT/qpM/SwrcXOUk6rerFaO9q
BwCJ9TB/dkvvrtYtSptpr3HpTRK/hiI+QMn+rNL/6Na+W/2cUEMbyVRyN7QtUgosiNmdPdISiOj6
KUCICZAE99zRUo9a/yxDWzb4D73XPLVGdPDpRBuVcH3vs4HNB58q890qlpRG2MqWU3WR6F+8zl/V
Qu5DFfW2h6oiVfcon/aaJz97/x8sHLO29O1VL42UyWhXOLtej55xT7noA87K/vt6ZRuYdfAs5/l9
yDH4H97nd0tVLX1fKjZPuOSTEwrV1WXhGv0DdmQ30OtDP9ImLtC1b4h4/2drlfnuXJUGrRyA4hEx
wDLsT5hZmQC1fILnZdHOrL3KAE5jv/3kPX50Vd+tVsS8JEkVC2Xn0/SbF4wZtTRMBvv2uNcrgn9Q
j4sadpb0/nzN/2dIif+CmmfUqsiQ+YT8RrkQhHHefMl+oXr+z+/+oXsGpYhOWQdIgPmMdeZv3TOK
aFvyabesGVg98zL/1j0bf9g2UFFyBzT5L7pnahto0rYwhcF3W/+OdgEO9k8LP0Uf4mnBzyNI0eDs
ZVg/fyBN3Uty0uIIoCrKK0f/Jkb9rAqyY1RpgE7U+96avkbS2Gs2LCTH2JtcO6rG8R7TJV883uhR
AONLW7WGvNBmZVlU0+FTLsIpAN3erX0c6sQmbmQS3sX5hP5HnedqoN5ML9qith5WXd7C08t92n3j
DfaPo9NndyrWNQdqjoORc3yCfLPPbNwlyOg4zxCs40x08+36vmWe6+T5ty5GRxbNaB7ZOCcj0m5S
qPVEG6GXRFZF5gpUwO5RsfV71vartjHOB93a2RoOcUs5oVy/8lIGBXa4Ldtk29rKthrSx5SjcJZz
KCgS8G5Vvwh05F8gVb+NQDFp2a1HGL5ORXvTrE7x4K1Fhq1NhlZJhitntS4BSlVdN5Z2k2d0loIh
fkyp/4toOA4hLUUvMBYNjqcuNQ/0Sm6ExbdWmkS5x47bd5xPzV655Yjcq9hmWvtq3olrqWGc15tr
paaFqtXrPrVQVE3PcSS2tSiOrU8OAl6fDf28tRDe1in4uXVVG+AU+puyrjZ61N4pk47jwnvV+/w6
0biExeDdpDi/zWT0FlMBJJjeI63Etlwi1VrHInoSarlUKyxbcQxS1/aIyGzzMll0UXrUYUkALEup
1cu7LmEmrdnWdo4HdcbcWPdKcdboDYdf/gVW+mVkdFtdr1v2Qk5dCBHnKeC0iQLtqoQJ4RDHOjda
ybjZtdOzmRhkNQVpAvOnPtgobAcfxBihCfCo6/Iu8qf73vBWo6pc0W/cJxHH30DRYBGhqu/VrzJH
CGcPAmyGPidP1dW11pon1WkvFXlKmuIin2oXWSKd4wMZAY+ZhuqrrrNvfsk7dOx15EgklHb6bcKp
4yZi+kK8ynx2azjOMXnJkyUKM6Iq+mbTN2JcD9F470QGXC5xFiu6K1uffKhxgbSbUELFgX+uvLYB
9pl8uvEFbbZ6rAs3qRVGpPaXjKwioWQecvuEwstTcH71Lk3udakpW61T77ukvIs1jjtWfpeozdGb
2otRz661HENzn6d3CdkG2nDUnYTEZmW6Cbp009gYEYkHnkKk4skI48gqbtiZOwCdNH0DEZ2lSet2
dpUAHvO2Ki1WGRB+QhAouDfcRaVCjKzW4fblCap0JPnxsXO8Fc39pWUEcM/0s7asvnV2vI1htYfr
ANCURhYzEFv7SAKcUsw3o6tWFphfxe5gMdDMJ+Vuc9tk/XnQ9HPcL0kmnBSB2EWPIMA3/L5ISMdX
tH+bDkqnGiVbFcVjWEePXqE+YZZc2fSO2j45auOQLPseb23eYhEsq/OyF1+LzjirQ1yTjtwVTfr9
F/VzwvN6aCvSfo0DcWYl1q5KSLchW1302rlwgudRlSfN0PZZJ567cLz1GHPNboxEjbeOUVzX8UDs
kbKVUUqEBY+YIoJnpbfPSukvVH14ynv7taOPAILnDBz2XhgXbTOdotzcgax7gha/qUYCOgudM8ZM
2gk2VpMu32xUhz9r+rfiMe3nUv+vFR9MEYAgdjlLe7fio4kLpd8P0y26U+gAJqbXsniINGSRNrkm
vOOv/UDzyDLXk5fNoc5n0pubQZ3LsGH9yW8zv9qPg8efvw2ebulg9KEd//4kmaIWKsuqIoYvGoHW
0QMzpboku11ZFLHclp3C8Cc5r/N1QPxxVKRPKd7YYgQTXRnH1Jvzk7Vlk6V/Thz/rbrmQ7HlT/6v
D7/qv2BpY6k2okdKkI9LG1I2voxf/huktjD5X//xP8HY8qfr8MX/9laf+Z8/6EeVQ7kidSoSR1rq
z+4u2xT4dBjfk6NhUYD8qHK4l1K3nL9oWhwGfri7DBMWPOMD3ZGY9sS/U+X8fLgBPOMQK2NT1Zm6
SQSI+q48Jk62wk+hVremV25kqe5T4irAFrgEyLl885ogcXjA4ycKD+1fiqv5hR1HM/msofGx33PC
TUydZdMYzS12gx42IVE1JAFVWHCDNdlzKyVBZaxq6eo7yEmBZZIhBUcRSO5zx8qS133F7EQSHCoh
MAOJFfWZGMy1HqRP0TSuAtqMmd5dR3gAkqjF1t8sW2zuBdwDi0iqPn/WUglZOFuavjymSUwc8TNl
09os03OR44VPzRNY5YtOK88VS9uoBnJ9gsjNzHRVB/iNz14bmY89ciQrvJbCOakNsDCjVEmkcFBL
Z9F5IIqNWieXzsQkWYRfupkIpefaV0aLV11ln7C8r/yqeAz9Zl/VgjCyAD4xCjlWxiy9N7tDqgb3
AbvcGOerET2iWQ3Xndkyy+O0uIwq+xJP7KnAIOyMw2Z+QZTsu66ns1cr/S4mNokYenaxMQjcusl3
AjUuQeQzERPrxFKJ6/V8Ahta5Syiy9AAZlsNobN0DPJ9Ve9rWvQWvldm6QMBHn22zZToRc3wrmoW
KQDgQtk/aTf1xYPjeatpip8SihyqHbusAxIxhjvI6Wsd5KI1aLezh4qOpVVgyYduohAcZl7K1N4X
1XmowCnBgUcik8sSDSGcriyCkQz3LV2ITCCnt5WVySAs8S4x5DFNgJrRftr6mM++bxdfnk9dtVBV
S0otEwvkz8V/WZdpOwBhue17MFZYvwe5D2S9dsoRdZY8knfwag4rw+yv9Cg8ASrdBw6bXpUt48S6
DCkUMLu4WYy8B29hWCpnuRjvycF48LkemNvBOBabgEwxplAuVhgoU98CrXNlKLZWqh8jwkKFXjBy
dXYj3YFFmieXgbVr6x5kjuT/Ps/hbkHAAxaZBIn1ZyMAEM1rOcPj/6d5XxKKqcB/gD8XryY+THR8
ac51V6T77jJ4F9CIr9UWOLhvSKT8RPPaRIaF5SEJIHsn9DpgqAtoURYzkTiR52VN4ZFmzTpIyPPu
0mXaSupY3B3tWDwmsjqbuvgS8Ma2qWB2TtHWweCS6tZ5lAxXvjFcFWV54/ig+hNl72nhYequgpAZ
g6PfdpW/1qi5Ri89WHyEh0Bcxnq1xsF+0flfaTS7ZBMffCpvzmHQlWO31LxVoTVrI0l3BP6e/W/y
znM5bmTL1q9yXgAaePMXviy93B8ERVEwBe+Bp78fJPVpit2Sbp+JuDExN9QdoopVlUAic+c2a6/F
bjgma7R/Yeb/zjF4VX7+aicRSLKw0RQ7FNprf1wO46Vti3LSu4dWtO5r3brPkHyD7blfasg02/er
lH+uRkyZNF+lMwqHfXbqJ8qebXUbjUFFC02kzVfZ0gQt3T6piW5RFfv1xl1by6ca5u6prK/1SLhH
5tZFJvBYr4A8FKZfLF1TTdF0mw9t0+w0qKRU2iILCMkWQqHemLy8gaa91L0I693BTpooagBVq5sZ
0GMlHy/mVa1XQZS3yNtlLmSdnwh8ZvEwwMQ+z8N7MYFsppzetpDO1IPC9QGDSQtP76Ds6XufACVQ
YozrTO+7KPvjMDoN/hc4cx4HDAFjGWbLdEovozPX+hHqMbZ6tav6EpBgd4qV8aqA8yCjjFnQMye3
q5flkmMm1xlC2IUlB1BlIQkD2VTTgvVEtaaqrHPSvFX18Sqa6rC6fLZMw17hvhBmwxbNp1bmVmS6
BltI/7s6lGbhRNyRJTTC9jiONUSJKHte/3otbC7BXyyDBH5yk8zCR5S3tMGLbDvOX6HDu9A96HEe
Vvr7ocdcxVoQ08bfqWWoCJ2vKJsephaCpXSSjvjFiAAdIQWR1UEvDK4wM6/bCqIuJiMeV7fYQyjv
+/0sANZpZaA0VViv+JlK67eqGkY6oYOlhlKLKO1NjW7eXA3IH5c7WVEemih92jaYjDEgpPdbOl+j
xdoNBiAT5V1rWb/JGb72TTfzqJCdofOELhEdJ+SHSVBzuTH0y9o/QN78sNlDhZEneXDp94PtK8p+
Z5D/dkBV0+h4h2KUxvcfBxyFVhHqCX9Brfo9/YY+8nyuQgLFiA99oz1Ac3hYRu3Y0l0ycybMl3fW
1Pr6oCG2ESXEVeU3N/inrSabe/bDQiA/tN052mmSJpKjelWLUDSK9AqyuA+TXoHSbHaCBaAd47Oi
Ed+UOmAu+mRrfKpcDVoD3XhZc7vybuqRJ9U0f5M+WLnUXnjXgpvJzNQzBetQRl4P1UYMMwicHcmA
cgp9eXNZXme0ZzZYcHksd5U1nOSxujaheYbG0YO/5J26xocR2nkYQx7UrOVkdvSeXsdyGd4VQ3Yu
NGsP27nT5soRohh66+PPiAcFI6VNcxlOYq6BWXAyzXzs8Exkfb7qMobEHUQU3atWyaNDFyq8GHEe
5LRRjQA9R8brLYKcM/yP9YcYClBYkxAWyzltZOG+E/XjrCQH5Fin36yJbY29PKJJysmqqcCOIG65
wK8V3RcbsZYimAYS5l8XFDQP1EDJo2/P+P/zUMcyyJxuOIOfhzp3z+Xl8TL80X/2X276WC1D/5j+
62YoPz9WLwOef3/d94BHhpqC/kKey7+Tt9/TurLy5uve1VVZM0j7sqO+Bzyy9oZYRDQsEY5eU4e5
4t8BD78C4m+ZoqxYpm5KFGL+IPX4fnTDB/LTXUt08cOy+daPomlIKP9oQbR1Uo10zJRTtksPzb47
g1oIiQdAJdrmSd5v/1TP5ln3DHAHPuR94bKX7ujIla6im/Q8+pFXnpZ3Sxh5s1942RV0OXv0fNxu
nx0vj/kOohkFZnnU83bUNA6ZF7uzrzuSHzkXV3Z1T9+PO6hKQ9UZ+Bm1uQDe/NtoL3tNMB8SZ3Ga
sDl0HsrgHkVqN9kJ4eIgnxvSSbpbvN4XA3WPQg9KXosn+FWo7+u7eK+4kns5d0iV28MJYc5d7dc+
BuYcn8fKRjnY7UPVFU4boAZCuePlZITNWd4bV3rQnJcTjfY71V33+TndjWHtFyFHlg/HajjszX11
E10LZzjw99a5OhVhs+9DAHgOWiE7PEdPOGkBUjKQhNkkwItTcpWD0AC0QRb0IboeAIjOn4o93Ufe
xUOXwVP8zn7eeZ0b+fc02TtSoLupB2XHF91hXv061L9ehupJId/gNgHJuBDlxl3newQcx3mP9ExA
kOh03NkQwBnrT36zo/U7aA+DKwVtqH9oD4BPfAjOXWV/ORre5BvBZQdn+nUZjnxqui1uYE4PrJsB
yZGd6Sc3k2s4l6DYg/ZCmMfBlAaLOzrwCtnZPtlne9NXvkj7yzV98E/Wxz6EGzVApsIe7lErmNze
NpzR0/bdEbXDKyItP7JH7xLUoegXbhIOR+MG8cgjAl6u6Iuu4kDT5OpX2a14LD6vb4En4LzEaGDK
cEk47ZnmYE87K2fr1O0ud/VD6TW7+QvMvQ591S7Cl356nRzGAHHDQNtlXu9ho/3spJ40Nw8i4HCD
W6t2emdck7VjNLjlAtTjYKS/LvepS+U8SF3xnRrWe/kwvaMu5wIo42JNr39K+RmhpVC9LQ7Kbggt
pJBw2s7qrXTNSgwiMpe517BPRF77jDLIg3QNjUAN55ed3YDcDdLO1vdqIPjp1eUOqeSjvIcc61Qd
zNvsZLAD2mO2S/blXj10hxcW6/vWf5nOgwvnJ1v9FcRsqga50qtGOsEV6AHEm/3erV0wzyGkp3bN
NbTuly8kTH2DXZnv6t3qqh4YXDhwhXuQNXbnFY/J9eTkjmgLbu9PHiKFzsV+m7qpj+CYg7CgZ8Fs
GEouahy+4l9Cif4oO3tKPZginIsDRb4juYpv+BfP5HkrrPL+oMb7Irg4ACYdSMcccMHBHFY32gEo
rkcraRAHaZA+wz2VG3utc7rn9VPxMIb9AfTTA2pAc5gGy1Ud4kw6l8oZD7eoQznCW9Vtea0Pow+J
r+/yg7qDrtCtHswP8UneSShfHk3W0km/YkHu4p18v95qt4bX+ePeOBVGGO/GfXzMD+s58jtfvdIC
BfeCd0c2XeC2dJoDCEhZ3vO2H/zRgRSV178Mdu48fsjtpxKrMLEXFhs3xxP3qDbbn79kfH5y2ZO8
N3JoV3IWu3D5Jq/bafvpmIVjkGFYzXMT9v7sav4IJtpGVcAbeHPql6iDhPCJesIhfseKc2vnEfqz
HWw4Dt19XNxnbPhRDXgoJ7hhjqs/uoMHctobDtY15Qb+dTmvfu+bnnkLSC8PaNZj6ckB1LFu6tJK
6+UepDN2uROulv02bn5aPsVXemxT94Hh1sk80qweW2DXhJWnBnEoekgu2LBYuu25d1IXZ8tr3clB
lf1w8UjU2ql/8Sd7slt/CQaOms5D09Me7C8xJwL5AQ/BbrfcQYnpAly2dhnvakLxtgmhirg3PsQu
HLB2+h69NDaqshM4gQSWMVSLHthiN7olG2CjkxQIYc2XJPv6Abkv59fbiELsj57Wn0fmtr9eeFiT
kV6ILkzx1Hj6CTYAB1xrAJOui74UYRjPBElKH7kVhztgKtEoOSY8CQJTJgdaQFdw78Ch+oOn8WPK
bLxtbM1fvML+XDpI+KDGmzhRMDKThlsH+X4JhwPqEWy50d+27MBos/vRDPRg9DmabXgRfLAYnIqd
1/qk6bdlsx2S/MJFYc+BGcgb+bQeSH67M/cRhqr1yR9irnK2sPhx2Oe77Qu7UGeNiU5xnv2GnxKM
ZuN1/Bm8FuhjMHh05TrbS6ygx209dyEgDP4NZHZ3uVX5ooZ+EYslITNMtptQbwQUzZc3nrTLWCy9
++1G0I9xSe5gDKB+chEDYlVm8PqrJ/A76Ls1bwfuTmb5oJbILV/OTBqHuOJjvbhz9oZfPWb3fD/z
Ktvof3i6Jwa9vzKf9IN6KX90B69iz/cx3awp4Tp/oOzkNVzS8oXH4tQuG/ATbYjxXYTazUN3aFg7
arC6YJgdSFkcfVfwnOlFwHbOfsnjtFimlk9zo+SqGD4zoO0dX4WF7ore6CLNaS8OAq5c/bc5A4zO
w0QyjrOD7CYHIwQebAQKmOxGNt2OLJm/LeXKo/jIZq8YpOQeCvoaj4gOuZEb7bbb2Vyl3h8OS4gl
4OnBRYFs08o7YHRh6ZGFYvLK3frePJEAYzo6rtrk2eNPBFFQH5Ndt2+2herqgXC1PWnDXcISG2Cw
gGO/DXKvde7oruQeIDy0S+cLLOy2xeUmWAV0Tb/OBSU4Lpqi2ddJRoUTpy5i9cgcHIoP1G5lwXI5
oXzoAz3Uw55TOXUjzwqFAzboIFxPYRdCXu9vY6l4edseIWHhoaHDMBJHxcSFZk4dIKsk7OjnZzTZ
M9h525Ioj9imMN9WMtZFZIklGA+EeoKeKcbvcGoOLJSP3q/vEb329MVNAsxViKYRWTSOeoP1rQZ9
auesPJFTufkE+mfX+uRfeCUJplBgF28rNT2bgbwffWr9fhg508Ha0VoVbNuh5y30VNkKFhgtGdwQ
VMKwP6YjhMmuf1Ixw9Zxs1V5MDCl4Bm+3ir8Lm7JjFJmZwiDVSUzl4vHjAZsqRvzYbpRz9g0njX0
vafC3ea75mJU5xLi/rp8m40ENk9E4TDBR/JbrqMM8m0+HDh4OcI7NiSmPph4LtNZ4tOb4Vf4TL2D
DdGLsEWIujkjBwX7AjdaDMyT9qSzfcWbJSCWxu4ubv0oBBVmreIzBL9vUSPH6ydniuGZsMEmS5re
AEYGh+HDHYwjgf/q4LaFkVu6tW9xn4DUMQSmZ7mVizPnoGjHGmViXXEPuIGnCjvd180tYbG2k2fb
rQvCnl+tTBmwUx10ue2aW6fR6djREsI5kjCnKDzakQuJjyf59A1MfOzrqceljMcE3wKVKFuyL7fJ
5+q8TXWz17jQnGnAevJ7COdxyc0gu49wseurImhwVBJXwT41wXpY9VN5Vdwsz3O4OQo9nk2Ku9KG
WA62ehRIvM1CzcceD0QlHjz+weUU76HnznzQem61L31A8/t4X6E8cKQnP7kiLX3qTt1zgre8+FZA
Z6KDE0THwUPuE1KFXIuPGJ8D6NxngdmJOwWNA9HoiajIzu0BL6kKaj8NVzwonFv8nIyQIrVJbeAV
bW6XQHyCpPH2x0c06TPU8cQMllN7m99SezwgfzkN5/moO5lPJ5y3elaAaJU7h/TDdny97NF87EU7
BQWjcx0ig+01uOwXR9zVB+0c3VOg6flBvDMeGv1haT39iCPmJSR2bFh6CCW0QFccogA7ZVrorvX0
+xFjsusP0a56YH5ZKKorXw1EIeVBvp4EJKzt9EHdQdV1UD6qn8179ToNmB7em90hWbbTP6TPNLQc
9OsiAMTsFxc7vdixhzJnfCN4gteGRcARiZu5+aHSamteHACN4D4LPMWYlyPiJQooNhgCN7Kf+hDF
LlsLeMFunM6+xjd9hNuyslFOuBzTY1wR1wy+Ekx+7eHmhYgFqU0Iu2O6sz5qmp3wsffyXSS6GuuE
H6p73ozPtz1eGtB8uEk0ej9ZySZzWO22OMz6+twsvrDzs0d1PggfcU9ZgEJ3jMLONVEVhJlP3qXt
bg0Sv3JKN/uA6KP7NPMQo6fJnfzZe6SwhlFALtpG183gGg0HHVUbEjpWV+fWrN2efy3u5oaSL7fV
r14jmWyGIOlc0BZHzEV4CZ9kIPt0xvHqIvR2/wXAi9c38L3CBM3lyE/FLt21XgIDmz9/WfzWixhu
826hJpgJvxpGyPl+mW1rMhJXYVvkZEPhRvZ1nyZ6LqPHT86Q4fic3+bnJQ5Uv+Jw29w6nCDMWsSa
rkMC0ZPhsdox67GfeTAvsh/or/Il3lNzDHDm8OBYu85j7ygctFy8s22amtFr3O7N6YYbDWd7W9zr
fnUevmTB5s9u07WFINAscjnkbTmiIeN+J2CjdHvc00Fkw5DLmYcb7fA3BghKNzvDIOGdEwigIMbf
qNBw+iCniP0HFosnvXl1wiFzONQIRikVIejDmYq88HYfTDphaFB6PRc7uCsXgrQrRn5zB+nmxNXN
PNNv7iuMv7XLgzloufzVA3DNOzl+nflK4wbU0Nqzju6bHfPFoTR53Vvo7HCvW8fk7M28MTDDmmiD
gzTY8i99kGxm2NtmmRAAo4xbcByhlPjS4TEiXc9AmTdxtuC42HyAC8aR8pOduE/P2W7zsSlBpL5s
E4Go7szNQBPg1c+E2pwwW7go4FX82v8mn/6TMHarRLxwv2ndSoulqqUTTiqeZrE6JYklznXvM34K
2nvOwhmC+AYBAA/AwLOaiCsIOtnfJpaqwX2yOOrgcMBRWd04zK83f2vewdtKhgNmQE4FiVwSnqm9
XkUP0Sk6tUfrqt3J3rgDiUuGAwJTTgtyTDjV014jZ9S9ze8XLw77XYSPPDk6Fpsq+5aoCYt9d8r9
8UADLf/T+7odGqf+oO82izj45h04Fo6txB/fze9m+9rgEEI9+mG1UXY4ZXfd83YMSPfb+QYbtHvx
tFCyK46A7sY4zPbTyOYGRPfVVAER44+42XlOO5XlnLhauJXQ+TVQAUxwzpszN6EOhZ+5nSvIIR0E
rKHkmnv9i4TjS/4I4WGMduaXTB6JJZJ025GyElhOuKiM75A5ceArZIjM7Tan1d8OpZn9NrmYCd6z
+WjRzexv3g3UjZvXbMtvV3fzDbb0nezVfoch2yaCszQQAt2HmPLr7cDZhFPYYKZ4Ih3HCESQHkID
+1LZxMXYcxWpLAro7NkJTxpLPjtZGQwkiIAs3HHrmAFgid74VriBahN7QHl6nxLqI/IQjCEHc7Bg
LxWPzUGcBXM5vpIZ0PNOfLT5kTSP4CFuPjbRAvcAOZyj9VfWdX0S32U3BX1bIq5edprY3psRAZcf
O06BE1Y7tFCiqOO27rYmJ35uCbUOyyH2H1B6doYdfHqY6cXOb2bdSfaIfttZuIW2BNfsWfBWhIAY
GG+62lzEAf9nc/EUD6EqFXTnPvdoY3E2x3Bm4oYdRyu2pMZqbC5djVtGJgenrlaOW1BisB9hPsRK
YceO0VN+jq8nd8YmbSmHAjNDCRl/9te7lUrgT3brVi56sVuLS61d8sQ0TtGzdKXu4XInDbH5ew/i
7XqHPhbdpf7qbo6siWncXEvJL6/BvJFl7j9ou/ROu64OZNVu1ic4d6+mL1TSfSXkjPfMPR1ofnIV
kT/evAe03fbl3XioD1Kg7NcvFflNekodBNPIcqI5udNxDPsjATRuDKHxbsQlJojz23C5yvE19Ov2
YDyse/J7brfj0PQu+4olkh5RkyPEPH3gcMT0u+IZmTjWlYe22E6+lj/0++LIKYRDK3OWRf5AkrMh
NaGH3c66MWN3eoK9pNk1PpRSB+sq32HfseKkz8m8KVfyuTsYO0Jvbwvws8AKvz6Cf1S0gWic//7X
cI2Dz6L2ScXi5xUb5As+V//6r3/dP16eYR0vHn8s0Xz//PcSjSK9MQ2Fqgo8gKYlbr0m30s022/A
pMkilTXqLSqpoO8lGsV4A/QB9R3pTyHH75i07VcKl2iKkihrCl/4T0o0r8EW6MloG2OhZkJJq2jw
FP64k4Dkr5Wg5aicFl8gh5hF9JkunQuKzpnz0qta5JtQXDJyTApJjjJqf1PdftW5aPzlCl51qSRo
ZClWyxXADgSKBdZm+nsrwBHTadlp4JPMBg7hjyjyORvplCV8/udL+KfgyR8glv/LFrrECqLfllX3
85V+eBxSJPVeru8/P/ZtgRvmGwOyek2UvzWWyBjjbwuc36g0c6iGqJkwX6pbGfCPBS6zwHXFsABr
ytZX3vw/QJdf9wtyg7SWGCILEzK7VzXHX9Ug6W/5mzNCZf9xny/PiMjIDJR7liiIcwSH9ZXQVOhG
JxnzT5cxD+hFRtpwK/2gmp0auxRmuUEv9lIu7BIzod167JN9DHwwNHKZZIp5gXFek8oASRNbngr5
MOcwy/KDp3Tle10Z7trEPBpSG1wa4X6W2+IkIZHnGBd4sEtQkhOBPHy9inkra8nnGfoCWzMGXuse
Lln51BQKskxS5s5JVh2ZuLMudcd+kydCxWODPqPc3CaNHysGhCECNCS0/LhZrGeoCZJ9sBbTgZEE
iccNjhh3z0Jb31r5FEQ98Vp9gQujTg/T1ANrwQFdoGxJPhsoeQilSGZNNO42trU+ex8lX4auAOVk
vp/g9XWMOX2X0gmhaLWnDogERD2xT/XQqvJnLYP6DyTXjSSuCDNS9aq67B5ZL/nUahdxD0geabcW
WoY4x7ErqZCZS/9RSkfKCj0dO4sMXzoYuxWAxx5l2/q9sSzUbIpsDPqibT+OWeqM8rzJwbctLm5a
dXDeazowr1hXqdKYspdFbRLIRqPibK+deb1OUnMe9IY3St19cZkArGYq0ED0k1GkpW0GUcCHQpDT
B70COSdV4jEH2un201AF/28NzP9AAPd3G/BLBPf1o5CnwlOSPsLDN/yNBeHT3y2I9QZI9IaMBue1
4ZM5Ar5bEOsNRsqUYfAVzVdHpPJGARVkWIaiK3xkMzt/HJHyG+DcMPQaEqckAIx/ZkG0n1mQzft8
4WVa8lJnNfjbULrkUFKlMLRXeilDTJFad0ZWmBAM6m18MkQjznYUQlfawaB1ymCNvTHGttq34hy/
1dRK28dr/j6buo/z0HRnML6kqcviXm9HKEPog8k36KuWFAtdLnXtrKaAx5/05T5JcuM2UWaBqkM1
E3sgY9Q7EO6Xe1CSauWOUBfaU7s8t4jQubLe3aNs+zGKoe4wVzhPuqiOUEjAUqkFJCfIzFI2l5bW
uWgG1jDOTqU8da7UddkJAFB1KqNkCasaOaFatMgMXCbxeUlSqjEgnJ+0tIzuRnMqb5JC1ig0LLr+
MRZ1GYnm1fDqxmjcQjA/S4OA3rhZFEZF1JynbjcJREsTqHHVLC5n5Hha+ifK8qkQkT7K1/xdu+ox
ImsKmTY66cIW4mLo1c35KFiSFJZxqtw01aJ4hGgrwuuXYY9Oh+FKxkLmygIj7V6iGL5GVpOjG6UF
J5e5TnbUo+4kl8C9ddWKz8C/NhXFNrlRpnp46hRhNiFk1IzcTkyxgfi8nfZoS1R7+o51T7M65LBg
H87cLBqLfa1Z8/Ui6OW1lYOMg2RDonx86UU/0S9DoLRVeVJ7XUYuUMzOOuwI7xDyRT1JiIxbHXm4
K5qBhCP989GD1SK72FYa1TB4PCChLfKrta4uZ2tuSENDGnhMjYJWxhbYLSD6JDkNNea6z0ZS7DrE
O4CpK9qQ4KBBzUXChDcr2UepJxJd1/p5RGICMiMI2jqUg99Cv17uFUWRvRjVgdNMx6V94WtBcMLb
NkZzfIM0d+X1Rkbpp1di2EhgGIiW7lkrIopkKkhgA8Hl/yCI+O94YP8jDSTm6OduVfj82H7+Dvj6
F1rv/zo9uVX5mP/xWvejueS7vltKOnINA9F30zR1rNuGk/xuKRUcKpMWFpbv5k9Jf/pagia/obMJ
l90Evqe8tJSCpryR+B1fKkqqpIvSP4omFJHxX+AETeCi20j0BNNng8yS9qrNvY9RMURa/LI3hSMk
cyYaqPDRtTSa0PZ508GzYkMRhGHoKZgmckzzZUoSKBZPRqxfSAQvOjjK2p2nXKVbEOnDQpwIrrMj
jcG5m3YFnlgLLmrN9pEFo9060C+RCWg5Z11O7F2pAyjfmu6JQYckygoorFMtWuVQbhGvE0YkjYoI
5rvURApI0VAeifhIjkS4V0BaaXe6yA5IIc7TZK13DRqGHbpg4WCtqmCUepibIbhKRYUsDtJkdmPK
m14RO1Lr9oswf0BGw6+H5V6AZFaYING2JmuHeCO8ZQkwTtVayO4XB6QU2r3R67uuN0unLQoSqxM7
VUB50rGs8WwWCRBTZZeKI9XrUncuyyVFFHZCMDhWPmX5BLhNEG8Rosb/m1WUXNs1lJu2sKslAsEl
+9xZ6UZjfYVsHtlZ9KlxIm9oLU28doKzOZupFqvaXjMnUnzSRHJNQQhJn6xTVfbP64L/lNflx7jt
jpJeUQ4ozwiZkIhoRuSKpQkYsvRhEmIaKpBLobmnhFIQhR27GwryGmsH9VZxNqUepy/e1Oshq5zF
kcpZLT8WoqEFYpNTd4ovitPG4ieC6IIob3ovjCCmBreIKt+K7pFkDAdv7tCUKhfwI3F7AqcbGsoF
vXKtQeRcRzRv7KmLqwj3TNZ0ryaFD4HTXHc2+reOKnVQ9JGqm48DQkBiQVKLS6nrt1nWhwV8CKUm
vZcb9IKRXnpKkT9PWwApnpqDyK3SClHK7ZYSSCfRqnXSnKO1nQH4GuVMzpMWV0WJ6eAyvLUovbm0
R0VF7wKUDha568QPcM4hUrruxH48N61A7NEcLjB6VFFCUaXvbrUKET1ZuTOHcyk07gK3Y9kdV8if
pPydKbWlm7b6JjpK9lcWgrVSn+Kaz4rIVjgK/IFdnRM8mzp9B6SpBXjyKz2UDSPUdDtDcmTW1veg
us8mwkGCtL63Zm4oHmqAgiqq57jsZwUlpUWbTlps3JSQMbrZ17bmSqPLwamqjiprQ5/5MFEvvB21
mCzrJX/KpZHGo+is5EJwsRS7LeKw4+QZENIdDAhTxYJZEQLDKIMsy1xL96zuwwXEVa9l7mVenEyZ
d5rg5bnkSyNzV9HcP1DATCip6NldAxi7G2rZQcqGlmkTVEtZIaWKWDggcOlTz2M12u5Ba0FAXNbT
peDclyNa04cuHWjLsWs6weraohI8lIID6D9UV9CIUbavEi3sBHWFaGq80Dv+uayna2nNHiNRAfjf
062ubXK19Mlzj7TFySYo1aTwIE8GQDnyKxmslSEeFYvUadqjf7qUBeIpHSXgC3YOjwviRvwXR0Ar
WLNWyGwm55/HGP+d9MQPeY7guTo/Fs/d65Te/8BzVt4gxz8/Z98+l8/r8Jz/kKD7+plv56mgWW8I
ERTOP+DOOo2jZAm+HaiCQYBBQ6Nhmpqhyt/O2u/ZC0nm1NQ5aNHEEhVVAvP4PfQQ38A8p8lbJ7HO
V270//8gebGlKP5E3WuaTlikkaIxyA1CkL2RdrwMQDI5KosogpYtmfvoPZK8MeLE49h+C1B/itP+
8dAGBE72hhQlPX5kJ7mpV3HOWEvTkK89koECyoSofprTh0ady8HDlq8fXzyAv0GKbnjQl/fETJMJ
2lJPW/JJN18NhpZlFwuFoUCKqzQ3MYF/XYjBrIjO3JAc6emQtOd1/vDrUf96iyYMpYiwEEUqW3/w
jzM5oodklmmhOSldkIhYRdlk54PW3yVJWXz69VjbU3l9hywm09yWxta29ONYcjN2nTpcgBzJSXc1
aFSfkXBPrpFTBHReLeM39/kfPD7uzcKx0xWaY772Vb9cJXI11MOMOA28gnENRkczZpgGZCExvUu6
5J//+d0ZSOCgckNvnqq+8vDiQc2TTqDzBYpfUG3VarWPFlKDt7WVQY88JMZvVicb+i/TSe8Tvdto
6yCx82o6y5Ek4iBnKtSe+acIqTxTFkCIrhqgqFKniJV29AZLKHOp9e8Iov5u2Rgq+1lCMRRZny0z
8CID0MOCW2VJr8G7KAFcp6NhuqvnlC6Adfgd9vPHLMO2Cy0Z5htMjo4DTefVq7HaUh+bTIJ1bIiK
5KDlUX6xKxpCUg7dwQS4ZI4R5ccpTzF3/7aJf7Ml/3KXNJaJ/McO0eE/eM3pKs1KXDcCte2ylsnR
YZUIOo1Wk56lPoHt9tej/eU+TdLBX+shVEQ26qAf73MlnMzkDGuDMnh3syCj4BrtmhwTSwOlXF4M
VywJ43896F9vERO+NdLJ2jb4a0s6LQQcg8D+N1BUxasxVLhxsu7YtYv87Sj+v9+ORD2IPZF3omea
Is6rioo+C1MqSGx/0uWxcsiKIa6CuW8mytlalMT/+M624VQyZGxHrvvVcENtNlqDPC1cskX+kKZW
BVisl+TpIa3R7P7Nzb1+eBbNdwhVmXSA0QYGr8CPD2/sJW1JjUqFzbal02Xs6rdYg+K2i1T5YBRl
djcJF/Hh1w/vtUF9Pegrk1PDqVgPgwyevYH+KR/yzqnI5hJf1KZvpqvl/Xq814uF8eAb4cRVEdQi
LflqhZIXw2iPrFCcu8nHdYZ+uBYbegz7KfgPhjKp48GxRV5KfXXCV2vTGaTKCRUQpA7NToy8wjSH
azOpWv8/GcoiecDRK5tf5QVe2LJRnbfNmNLvJBPSpoZepftLNK0rXclysfv1YH/zyOh7E0kmcfF0
bW7r6MVgRWolNQoeioO6CVFbpWoz0hsrgJFJVR8Fc7J+szC3Z/Ly0N2emaGg6SxhPHFiNrfjxYAt
0phNUasK8LFEba77RjBoMDKbSPrni8OE90wkcJKgP3ud4RDbZs7bqlAcTR8oik5owl1XvbY8qksb
/6ar5m8WIjtXM3FLydxslbAfbipqjSKeB3CNep2aiK4njwXt/55W6NI36b+fGq2/2demgkPLGUAm
XrZebbE1Ti9zritsMabRk6WeVjMUQz6WQx5/rAvpArrG7M3fzOWr6jNVdpFUFZ3+qo45ETGXP95g
qauRMcujiqrpsh57SxE+orG+CTuK9PlArOUsems5jSQnbjnU2SnFnIaXNU9AzZuy8Rtb+jerlssh
ryZTfeSnV9atiU0Rgv0YVyNTFop2VbdDFTUizbrInxRz0Y+/3iV/83wxoQQSJnV+eIde2W72IGdI
JapOO68GNOowtYFCb9IImFhEpPybPfKX4TiUaOnUFPpB4VeSX832UKijPPSjBoV/VbxLG6s/Tm09
fTaMJP2NT7qtzBfbEQNDIhB/SbMURWU3vh4K+dJKb3LD0aXyss/Moa1gQhfGy/Cul5I4Ol7yYV5W
ZMPqdd4NaQ5J+q/n9scVzRGFJWBp0S0OuALbuk3GC4MQa0WztLkQ0aFdl5V/kVpSet1CpQbqFn2+
qVjkNJiZAkxnvx751TT/5d43h/bFyNpodlJbySD2tYGArTNgjLD1OAF72yui908Ho3CG2RMVLDoM
Vq82rpZqS65WhFNVKlOugAejl2iqnaan1hiW518PJsvytgX+fLBMqwwdEtHwFhWjNflafKeXhbWY
Onl0uqVe0lMHs126ryHCEu0Ficy3KEcrix+h5m75VhmVS4gYXvJeFbNmPl/YQQNciB+UVi6V3XIZ
RZTCVyV/bPtuWiA+nxE3Wztk7Pdtp0IsrVnFkjm92GrKlaQh+HOStTgZdj299ROabLqJQoM4wWut
l6hEIC+ulmmQK5cqQzOsE9W7AVVwzY/EsZxRSY4HlGN1cZkAtyqWBhM5H1D39VCl/X5qk1zZL8tG
QT4Yy9xAOTOT05m6eiLt1OT9U0FZ3R0GegPVWu1UXxC7TofdTqohXqcPXPIrtL/pYRTGeHJMbaWH
U9bHGcp/vZrpB/4/lJ3JcuO42m2fCBEgCXZTSZZkyXLfpHPCcHYgSIJ9//T/0p1lnROn4s4qKrNK
tkiCX7P32m7kI2RMiGk+GGHT6GxLoocP0RLN8Y4IiPIoxyT7PdarNWRRkIG287RMxevIC1yeJjfO
1hPfg2j3fW3UW240Y9u8b1R7Wfkt4ntPln587CIjm3PtpoPakCwj65vGpgQtAuLp0NHGrZ89x1NX
mEPkG2k0STDz1F/h8b59APTLxm6uAhn9LmqXOTsQSRpoZ2t0MwA4cHKLOa8bczr3FnTeJgbd178X
pTTTc16MhpX9usQwrVQ0OeD9kaGM+5Z/BChcVuTIbFDcCoKshdM2hzLI8vpLjqF6q3JQh1R20pm2
QjjeW9YKauZ1nrv5XK6K7AbIshAoyzgbsZuF4vrPU5ghnM7LEYAneSyg9yrm0cRtcZscFfEd66ad
BlHcVa2w7Z0w1eiegZZLfcvyWWN5zsJq/g5INEVbSRRH7j7IMpDhmce2zR90FQTDSU1j8gDckiSt
rnUaNLdQRyGAL8pHKNrn/Hu9TvOPrhXRvZ5Hi60rbb3PaSm8TxunWgvS7nP5qyuUelOJWOnT22j6
7SXz9ffy/ZQQYvY+7ZE1Lc6GpM6U2oxC3HaLE9+VE+OqjVxV+63TqVifpm6KLpVja/msXFpF/lrS
TjeVt8zVXgRj3t/nWZF5oJIc2KYqNjOMybILDtGQhfIUr0li9h5wpOEQmb6fz5VuG5aVjjf9VlnF
1wkEn+shO6+q/sjSqcnIyCOXyzjV+WAPVZ3WxUktJggJ0w6s3lq1Nhpduh57G+2SibvbPco5zXFj
hrkc9o2tqvWZo6d8VLnMnsq2kt8TN8sedOaZfUegwsRwSMK3dPkR3krEYb9JN5LZFeOjz5DCF1yG
2rXALNfmGtfCdfyZx2uBUWrqJe6dIl4vAe8crH5odB6HrsByQm58uQmrVbHc4FptCiHZDgxThhw5
nfySCVQftX8GrUP3LhVDM+xULTuM6dKpn+QchM1+4DGB99Q0DhbRIquyu8QVzfqjHwvyQOowc4jM
CTu+gHLOrgpjHU0pAVVzGW4LfxxwDZlkjYGFAXVg5cJzs3PmqFbbFKpGw/Bdxqx0uiTqNr3mMd0N
JU/TJnfyWe2HtAZp6kxN/daaxMY3hngXllrSHz9tUHnHRbgAM8e2uQfbKT5X6xZiLzq9/tRAR/C/
VzyJG9UMhFPky2qCo8jr6Agrdii37miRCBVhrNXGJdSp2JRCFb8DSQbLa8CfsQ1rY9c9VUWLwTFX
dbO3iRHTPR3F/D3NIS0dLCoBcYKLk6H/5TP9/Map0mXYROWaPfo2ayQ/BvHY4w+v9GCeO6OWP9da
yUdGOKj+eEcszfNge1+9NKsL2kQ7qReemsBP4lPg9ao4XKtgOKfLEpboG+SMpQBaJV7oHOxXTwb8
cGhnojIgas9BtylVo8I7PXbL11IXaXsjTc1Q1Zk7/Vq2jf2ZioawhrUhkmJbeL37qKXbTbeVL5Jx
F2q38zdTIDCREdBd7Qcv4qscYXA+rgJeO5FgtTPezuk0klpfq+IylrFeNznvgFt3dVNUBVGAeIDT
Nc/eyBtniMV9BZZM5uusbtdw0uI4dX5zTLLF8TdqNSOgo0lYtl52GMKz7Zt0OayZ4c2UquG0QJNi
V1kgMiCa3BXuyVlbgZpNe5BSKzcczYdTN7H7kE7d+NJ5dfW7qkvSNdey7x6XMagxxqIuuJ/dun8N
m24d/viuXi2v8dF7n5NoZa3JD2NxZ/Qq8U9tRPbFPsyHWG9Ym7b6PnD72Dw4cxqqk2W2VZyGmCTa
zSJCEEJcGU93J18P2t0TutZX+86yW7y3dgnrS9rzfr6pEZliCraVKVl/htwtAWNh595MOrPdtly6
qrvTvJ8wnokoYrdSFxmpTBPMna+8JWiFrokwpt5As1L5aN66vCmejSJWsa5Fy262T7kXcLpD5cFp
ZLXn1Jtwbpya1L46FPcr2F/2l1qW7UlUZmiPCjwxVzWhqyPTYVD60Yo5nuoNvOUcvTdr5Xyn4iHL
bot8yp2nViWxvgWcGiXPxMYEI5lCafktlMSd0UZoi9WIdBDzvExJdZ/VnnxOTTj81l4l4SovcNmn
d/5oLnZFO0RkudTgFP+wMi30N5kNbXnMK46M40T8PEKQbsWCkI0q52oqN2V4oLuc9ICCm519t2vY
PFZldEPHzBJKeOsKVt50Y7Btm0GRKbo4kl1prBRZa0O2pKRh9fLDTp5X7+fE47CKqWKrj9ivvPVO
yMS61WkyQyLY2a3SxTJrpeb9LYMuElsna4d647mjxkmQ2GhTzd3o37feaNMH6DBr/Go9O5mC/fuM
HtOI8jDXqFze4LkVfrHV8dhvqjK4rziTNou3/HZTF2PwnOe7Ie6rrafSx05k5f/jZI7ooWBLdtk2
yAqEKjU5Mk7Fg0nm66YjeSUr0rc5ULcVCXTUx/rQVfKoLQG70wTFw4Vb5xM65DecKHHXEqI3JO2N
VcVNHdu9koIn00/BRLf10Y3KblPAFtzPbncJgvFNrBnIkk59oA9i9VvPj42jwM8peQy6EmWT/h0W
8XSTZEw+2nJ5niqkDWM4fofVVe/HjEW6SQiKHF2OLy3OXUf12CW8uGV0P2dsC61hvz5KfUx8dVHR
uPeb5jQ3wAlz5yLX5mkKy3cybM5IHSChVe1zPBJTVEXNXZ6X7/FMOmOe5uT0iTeChB9L67aHwUu+
mlG/dkzMd97sf/gSeNQ6kHI+tr99v3gOV/NQa/s1ZPggbdBs4lH9msr5cymHFlIWSlQI86eRhY0b
sMtd1l/MSA6qNWbfO+3ODG6yKQM4W8uUcnVmc+tP3dcq5A9uESLzCpPdrKUB/gDdeRtW43DuJvui
u3LYhRkkd1Od3CW/bmZTTFMCw5iJWd2bVHxHK/qlOudmjBVmXl390W30HtbxhWknf027w42OgTT2
znjqigZD0WRvUp/6bMzeyPniAfFbivlIHp3EfhXjDJJ93o9AD9ty/t6wLuFkvYiwuc1gOFJKdMsm
gI26zaOBiikTr5Nepo+EbeFGLU67YWwGioIqeRvwGnlZcqHudeb+LML+YbKa9KrUI+3P9fZ9kVwK
F5NYwnM+Awhqmz39wG5BlbMhVJijZY7ZZ8CL33hUIm9LUep02yYu6ZEqdZyKCpuibOPaYIk2Agxe
PZjTHAVVvA2sqL9AkpJp11BaOF3bHCMlHoGRmo1niMFLQ/5w4h1AM9p3qM3mW0bUG5EDK0kwgFb9
oc7oa5DecePd18JeFnb5ReUfqEcOtZi7TTaMr1OgHj1jn8qJ/XqnZv5P0d6FQTg34cnWAvwmOaih
+9CVCd7hRmKLlvoemuN29sUv5HjfnWI9CyeCiqD/MBTfqqy4VPX62onyienAQ8QZ2BAM1kbNTjnJ
Dq3g05TLP/Ma3S1zDtbQY6jt9DEL+zRjGZMDSXf7c1GlR2KDEWyrfdO4r35FplYEu6MRP5LRu3il
MZs1MSencTZTxeMRcYjGE17ompn5Lrc9uHZYImuxX2WKv20g2lTzZugzOE6OD6feJt9aOd16MxAA
F29QWL2N0KDzBIEBlRb+qaz8aJzmuRgJHEyQwQj4i0liD8YJbxgEXaKwP9Yubns/eJG9um9Fe4ag
c2hz77PIAA+tzXHs20Nb5sdpcs6eRXbZjuvWldlDqd2TH4ojsX4HrcBge+HN2M3312AllDq3ZS1K
lpr2FmzsVRaCRcws20qHKAYtoJopunXj6aEJu32YmDOL7G3lBbAN3V01EGFHpOY1WI0nsJ1eSrd8
d33nIaySj9QV2zRbdnOhPsXSnSk68X/L5MurPI5u0PioJZUs7iZpdlpG+6F3j2uiz7lbTleC3lNG
vvmm6XBq0dvoZT2wA7qNhuo8BOD32pa6hOljyTmtTzJcfhdt8OiOA1nN6wT5dvZ/ULk+Uqqm24p8
gkw42aa3wX3rYC31u5YsOP0cpYyY+uYe9Nn41KU8/hs1dv121hDSDeNPkgEFRZgt7rJpotJV6k5W
y/cq16j+B0zJuThPPUT2BVzm3JMsSMpGeWMJhx572JAMHAH9IytjQb7xJy/ct7reF06JSkW6AopQ
d9uEcG0UJ1g5RpARvdbjfdJdJOENJKk5DVhd+YZGRG5iMwABiQWGZF8a/Ii8iQC9B1W/EdbrP2px
NSnQdZKhhy9zHDj24qn5sXAPcifPL4tqXvUarm+5zOvLNUF0LM1noc3zXKwWKTBamZKmjkTGAAoX
vflruQ75aajK6qOOw+XOGfzDMHKNCtHbBeSDYph/REvU+J9NuXYYOjtHRN90Lox+CG2l7HONVmg6
Ge5iNPq6a8Z31rZJuGycuJ2LP6mZ3fln5IoqeWZWO2U/y0Fg4hHoZD1CYSDsfkZR1V+hiIBPRRQn
3rEbtf7UzhiSQK/razZh3xGTnko2hPQlgx98ZUmdu49pZZ2aWA8XNapVWZM+OrO7wqLxB3j+kwlG
Z6OyksD4UiTNZyBLe6m4Zetj7yXrSohxWcIx6fmi7mO6fXvD/JF60Ka17++MmhArLg7TLDI/ViJY
lU3R/0TeKHD4I45+c5zCL3dOc21vwFQCKM6GahY/wqjvwAF5LcEIMgE7S+FolvKxxWVBg2aL9a1c
LYdNHjNgx30tS3HrVUKdVqeas0+29bb68AkLhxSi3OB7pHp1tNk1/3UdxuizXkbOXNsm2X7tORAy
47VPfSyYMto0SXY27Eoe4YgrucENk9+3XDQEjtZCgIWqOZBSska4rtOG7DKj221cyG+5HJ1vpdcV
dOVN9Bp1PcCKyQm/xnh2H/gfdMe60O5X1vf6Pkyy9YXyko7AsBoE/kqMSuPI6n0eG3uch8w7ZsoC
qqtb6NKV7b4Gp0ige0yjwgMfl6jMWtfLv9xqrEicX6nudx4NWbpTpUiXnUlohPnhcdwOn4tcI1Cf
bospbGDggNYNy0dXK8Sk/Widb6kTlHft3NdEFRaQPRovOGjjF68NFf33Dvn49WsqCnO7ziFxDdIR
9Rn48vUIGPmIaUw/ud244sj2tnMbFt4+cJT5Q/+MMM4E7dPC5vWJYO+Q5mKMwcEtfQH9aEKGwFy5
B/qKXvo+LT3vvVPNN7lKW2wb8rV/jNFYbZ3GdXZJMLp3lM7mDex4M10KcqdxsLfKZ74xQipVNoy3
eWdDhopZrW6KVvWXrGiTDceLk+6VTWA+IKpPs8ucAxY+Ol3h3Mb94F3iSaYvSVKI5yTy5j/14CKJ
Y9kvb4iqhLrVE+JY58Z564P+5xJGlDogahjZtDnCfHZZ98Xk3DSUrnU0HkMtHtnKv+c2BYE9MqBR
6XNB2+T1HQcXOtV8cU4OeFe22R9dEP90Rt+9XTUGU6qgOU3vTO7cu4O+Xb0BM/AKomIMfqp+fUMU
8OJlPr5pMwJOjry7ziy8C/SHTJmxTNy5L7mQu9GIg5bjjdODv0Cts1WmPg/MiRh0Hhu0CnteKvh9
y/CHUlcQhyhegtC+J3XAUxDZx6oBWzyU2U0D6ZdBhhfCFYP2ES4OtB/Xq+9Fojljg9I5M10m8Vo+
qhpGdGGP+dD/EZ26VyRxBm3+EQwhrVvWnv0Wxt9kQbJl8fxCSisk9VlHDFR6LpjnY5jX3R8nUtjG
7K9Mz+c8az/SJHtMry/jtRzcbZnWUMYWcLqufY8ScSRxorhZcwBDYfPuBcy31vnOXZc9dqj03GT1
r9USPVRZ81CEIbxD4jI2mlsOLH/9BGz8Buj4iVH9H61BVmXAqcQCOiKd0cDm+VumkOMOgdN812tV
XPx1BW2T9utWIF7Y1F0MWt+/WYu5e4pr+HiIB86WmdGhdWt+9gjZaLpehoCAznp2wxdn+pkDgw+o
ogKLhJr5zbV4FQRdq/jIYhavJkbRXTjUhMMX1cXMKEZdv21QBlPC9mkArbl5brQ66xiNcVbchRaK
EENaOSxvSz4/jbJ6qbBmsao+hrL6dR0JdUme7NZk3LsZtJu+Aq0g01MRqJO2zbuPQDhyNNY4jXe+
ih7KsLvvF3NnatrhvCVuTRCK3IwgrNehh8FAyTgGRMTkg0IiVWT6QEvBjTaDn8kUoGmX65yPw8bi
2XB5aHAPfhV5u52r9mBndanb7M5zy73jZ/emow2P6vaCeC7emCJ2GUGrBchJ/d3rMgzbwfLUzvP1
NTIfkqSH3IED7VpRnieJtvqaCKWF8+yq+XeVVDundB9baV95r8Eq7h8qywjfT9x3jolDGXsvOXbD
TdT5lzGo8Lg5r306/kyi6CPBQzSkIHSaLji1Za3xfmRQjMGnZfG2iLyMKGVsIO1gYZMSaZKVbg9A
KHuTcfwRtUjQZbqut20cGmAtyKVzBlGHkq7LgwLv06VWoYbthHWT45Z7pwuor4Ipeyu7+jB2zjEq
gj344G9t6jJYzuW8c4z/KDJsKplmgtKhZ7r0nXjDtDBuGWfDdiCNqlK0wwU/Y5GTq9x8ustktnNo
n1XB29ms4s20yWUoDPlxCeU4Q4PdpH+p+XuHuYewxK1h9Z8SpRyq6bUoom9iZZ0ig+NKELREmk5I
6xbDwUWxeli7n0xzN0n65dIXJQqiWW0PnHFPc2zOGkQ/artr/O7bPMCBaEEZ8uCNV+fNCtrHZ7ZO
nUpI8pZ7cOOGBGK01V2ZmX2T2wtBAeNmWQC7e+Y4T+DyZL2PvLceMjZuIqToCNar5m32wO5zu8M8
zMkcitMg3eWT/8Dgsr6Pg/B3H9Gjxcoc/am6yQN1QKr41Pj2JomBLTrt+0LZXNZfpex2aO/oT3KG
g2If1D9J0+Z2k09SSLZwVLbc3l5OtE5KaJOYR/QsL+s0PRT2idiQ7TCHm8FH7c3jVS/TMfTnP0X+
os2yl9fco+ASz8nWxPI9kfm2gy7lTg1usTu/vcaPZ3Rw2VHIy1w+1sxelYYxm76WLhNuXKouEP62
hItU9o9T9y2cHqPpo5kXBNMZwc9Pre1epwkkbNKfw5JhVArZnvf8q8CO4ZtnTlIW8ry1PSKApumc
y+Sk8UREeXJs6LqcEM4IcU0bb9XHtYSxMZutHEEwlPmLinImSynsX/KWRc6lc5rbdngpcIPSnm86
Q+A3qI2SSZMbZljtoLbFw8mdYYi51YNPEERRlSchxbea1Hun65nwHMgLOoC8F35zOxX6aEF3ePKn
aM7uMO31fCji+S42jMC7hWUWHMPgJe+ovkT6nubzdiXlPYvL2yBabtb5q14ztLfBwSZw/nDfYVI5
d+nwPLTNw8yODb/ZPQvZPUXjWSf60hT1qU2ao8GpT/dywNPM41WiRqc/Fv595juchj7pw+m2GUhI
aJPd6GDGGeFf+P4h66i0G26XdAL05DXiLsAAElYGdGBanlb3zi7tK0R0XkSMQB2x7v25fwAlwJo1
fxo6cZhs49x4bh1u1SDG/cJA62lsc//UqeQk1/ibP5Z3gWSaRpydd7BCx2A6Te4xtXVZ2Q2hkQer
aSKagOzksKndW1s4j3mivnmGup2+G+j1TvJubbjcHRColNHap/UjmMG5+yYLjDQ0FfZUELoHsWC2
+yqzldxm09IGmxUd3sGpzJxuO2Ssp7zGH8PLHHl/KGcKuGyu4u4s+yk5D+l8zT6ZTfbdWeE17Njy
NBXbOwca1dJ79cnIZXwKuJn2GGIYvTcMp/pN4qXJLaX74t94TlQuTDWrBOJI1EXD1gvYj0TtThjC
l/0h+zH6onrpkEUdIzF5191JChtuqtdbXv64oPIW6zlSt4MqqXeLrG+YiTYP+M3f4j6JHvqhSp/6
lkjAmUzAZ70OHJ1cCOoEY5aLH2f5ce29+IaVVHvRIe08QiVGpXXE7Rbo6gNJ6ZEKxvHu61w1yamP
Q1c8uI6RTH4WRqXvcnV51dSspGDvrUXilke67Xx54RCGJSOnZCKFWFp7H65w5z3214vDEzA79DvP
sZfU3g0+Stw7zPfZ4icFgCK6CbwcIaIdxcrvISeLzrBD4A9ZuvjqYKIxf1zjuj9MbdI/p33lDduA
GQt7Z1r4Xzz9zoWgrXBriRP9XH1MrSwn4uXc+ktyHgc7f/IZlvx6uV78YKEj7ypa1oC6rd2Uhmpw
xAZ6DLOZ0zBMtLgdGTrc1DLBORTkc3jnNSnuS+6AV7aixY4GlizlWvS/urxufpplXVlBlJH3koXX
bjd1+uGlRWBJLMX1aEkG7Ru2niHFI6vgx3z2eaRIVzTfiYXm9pR1eRSEtQD8YkT7C38uE/U1jPdN
lmFiXycGbgFrkutQqrEnFiJkzZD7cZzYfz7Yxl1fm1Tn5BGXV83l+Mf4+rOfnceo50XvBnS3wijg
S34Ap9VJNH6pCLpwlqQnRofRXTThb/EyUlDQdAGZdQWkx9756emJ9VZe+Tsmkj8Sy6Nn4yElgzmH
YzhIDrCSWJthtkxquuEnAq32OFBEYdtq5lOdDMXe9Kk4pJLoRJ/UnKIbQ85Z/9sQ5eU2iiboOyWC
gqTzO555ATdWYR1ybVoRT9fkC4lIm6oYzBOxM9NwjIIuNxed0STi4olmcvyKB292PuN0eUkRfW9b
HD7cOvJcxpC6tGIJPJn+wtXmuQ/1H8fmD3E1ZleAwKke1YCzsLsvSeSErQDmcqYUMs50qBxJpx4k
ZBHG1X5aec5b+teVwek1xMInbghRiiePJFx1O9btvChMAxhXz59BQehLLW2z99xBbG2aA1Eq9SXr
2MAFvfOrpXHfIabOt9EUJdt0ZUeSMF8kSgtlCx+9bAhd3cp8pEWuu/k4e+Gnwg19CXR/W9vuTaS1
Q95MNnxQMsLJtGzfqbTuiCRRGwIB2HgmdFRBPH+fPfGJxtS7WbP4t9LirsjpVqJVr1t/lAg0Yt7t
DSKOjbHxV5kRlh7HjSIZphVn5SbAisoAVhSqhio1l2FMGtqEleIEl9c+6+s/sbF3a+gMG8JSAYGF
7o95TBkd0qonEUZIxZG+zcbp1avTaCPzJCKdq7plAOJtslWYvWzdfR8y19eNvojeOQX++F0i/doU
Y/aTYiaUO8rSOTpEUUEN1LKfBwqdFrM6L66gG6FjmZR9YaB0cUYXDFhxDQQ384EgpIfBaRei1NQ1
4In5Szbgdu8ZNnjt9COrm5ei9jS68iZZ1mwzIF4at7p03ds8IDcrXxYQlr5OPhwEJO8GKsi5XCra
UdV8xzKWPpRdHn8r5mk8rJ4Eo7UMYbotbQG1nNX8TdoE4TazjaHIi6qZOXQbf0NFGBxio9edZEHN
ahWvOXOIpkxu2cOBehob4izNksFRxr744o0J5r4iHU7aTNG2m3ofDBhei2R0I3Jbo/Y9UjZ4clXq
3RjO2i2Lw/jLjxaw/m5AVrYFiPE2uNPMh2H+mDfMuhJwvyataXCCkY7Nuk7FFQljjuOKxNG3WuUg
r+CEfBhFivyWeiA4cjcgj8MyrHjLSWpWygNNMdA0fn2WxrN3ZLTn31OXAJZ9kS4CgmTtMYuMa+Q0
FbNdOp5uuaZMF6Pt6zvMKeW58NeGMX4G3ziqRPblxcK5DVWtb5hs5e9YZgEtWl6idI0ROmGVwBxi
awNpzS/8o3Dn8Ljmyv5i8hYfg1IVestLKrlvmeTvhlDzxqjH0Oxbnx3jhq+zQj9iyLctDDPrsvLD
3az68p6Te33M1x6RkK5nh6O9tXI/YG05dVa2d2GZkSTAFoahd5ncu8aGEw7BXlySOC1+Z3WYnG01
JWwibHonWac/iKFzv0w4Mcuz6nBNETvUCA0QhcTcxRl38PV+LLwD3odmG45W8MhU0T73lLmb6mbZ
ZTIZ72yD+7bmFv5a1in8VvorzVgy8dvLovMestJvfnUcL1SrgfxFY59TxLotsHa3osGKxgF0XjTD
zmU4sBsiDS5TgD+pctf+iWrP+zU7ZXKeaUt5YVBs0mcC8GOOszV2peGoF4cMUdc92pnlWcVG9GLZ
BH1eX04k4DoRe3lHZGG9WxH8tExQ1XBOxmi+Db0ZV9SLG2TR7OwzrwL2yfB7umsoVIFz8i3d2mjo
e2y4uifuoE7IxUXCtdxGNqp74pvS9qXxWuakyxrmTDGQ2t27ncft56+53fdmLO7cPIseZkTs3+Ok
7DSDmFg8NyzcvnflKNmazV70unh190tH3CKMXAfSQjAHxb9t3zLvyzsewX3Nw0eTOWbDi1Re95mU
oYD9nmfpZRShIfizjJmV5HWtz1RVGXK8pvAfegpcdQht14PdjCbLmV436kfpRt1jOzoTuMKKdfyN
kW1NAkKFEn1fuVnH6HdlWnZ9E7JqwDzCArVcK45vpSMWmGosMgLIPJ+5YU5C8zkIJv5Tr5+X4ocn
stY+N7KO/d/+rLr4M0Pd8eZVXW5vCt+r6r0oXN0+r1Hq9b/jxYelI/NqsHs5jqY5ZwUP6pbPqegV
q86kD0pNS/enliOb6qjODJ0REZLzMQ3nCoYcGlm1lTPa1XNPumxL0nVUN9SRkeUE2MsBndaxF0UU
3KmcBfaO3fGcvxS5bAnSXUWLrsn11+xXlfW8LlhU1unJBgZ/zu3YRznQ9bVNfy6iqnn3x9aqnW7W
MT26tXQIVIS6ttEcY+Yb+tcu2o5NGLLuDmWhn72ZDTzx4Npbj0s3tsUeragAB1K2CmhiVxTNkTSp
huiHYWEUsjYtpeLYxVNx7zZpinXbQdrCzDPtvf7IFLaiKjPGqXDoWj2w+441cN8ht6T4dgadBE0d
c6L2PsEbnxzQDALZrSY3+J3reUpus4gC6uC3leCGYaj4Ukhl5KUwCQNML8ibFZ2FRMfIwq3coj/n
R8jLwJHfx7qw9cnKLg4e+MFS51+MGH/7Iq4yaImvDJCWdHzmvvhR/xIjEyw8NZOLQ7lx57S7D6eE
8qsZszb/lw/6W/F9/aCr3hpvCY1oDOjuH44PsZYMLXsABmk6vTFc/ZZq9b0LS7ovNI9b1ac9qebh
4/9WJF9//L/kyHyqh/kRZxd6ZO+ffqSOdl0XXoqucrby0rlud0t2njmISZe7zuko8QoRPKjAxjuz
+tW/qK//m8g8wLkHZwiIBvrev79dPRWVAl2D2btfKrGDo5d/+m0AOWVmlESsERmm/VbJRb3879/7
Pz/YxcaKTwODQAx47R+XtbC5mQiKprCOU47AkpA77wamjsne5nmZCG+IoPVsTdXHwev//ui/TRLX
C3396IDvGsewJJj+7995WYsqikysdw1ho0/+ItmMVhKBBd73xdzr1pP/YpP4z3vYxZwY4RPxnKt9
+B+fmI8eyqp4Tnc1CAMmwYsD4XP0JnRf/7+/Gm6dK07qGkXKd/sPP8YyT3WFsrogA3Ksg81UC19Q
mns9XUVX5x8iT5r1X/Iu//NKkrN3paUogns5y/7h8YkSq/K5dQpunsV7JoD9nQcI1jEMKWY4DS8S
E5T/8pn/+az6nroa+XCdXM+Ef7gzIpV0MofKtEO2C2NZexkqjhV4daH9zUj2+5G1UnqOUayu/2KO
+O8fjcWI4wgrdvAPv0LCaQUyiY92piJ4woDH3AnVw65olnrvxVf+XIe2Q6WBf/zfF/dvW8b1vsX4
gmQBaJiroIP9w9yztu2i0kgVOygvxb5nQHxDwVQxdOu8fzkW/ttHRVeaZoCvXmFz/fsRoStxeTjS
/+PuPJrjRtI0/Fcm9o4OeHPYPVShLMmiK4rmgqCR4F3C49fvk1DPdIs9K20fdyMmerolsgom88vP
vAb5XKayDOFRlj7TeGrWoYZh5c9vS/sLI4P74u6IBhZbEhb4j18GijeP4yzGnyoZ7Uth19oFQJbK
RzBTPVrRqN67CXS1btbjTdtU9vsIpHhj10n7i1e78Id+DMbwwW2CAhERGrrUUP0z8aXKO8+I5yT3
vbpOjQMHBaJ8U6cVaM/MiYGASVv0z2qdpDTfyBVpoxWVF3l7hIDEuGorLR+ugaDmmBTowi23gM2i
/pBTWLzofTbPH/NQ5YxO+kQfVh2W8MGl3tlltw2BdqMmXXYG844iL4VPf8X4ReD7N28VqVRXpXFO
+PsLxTDppzYWZpX7o+fNwMq0LsNMxcndlxDI5C+O0798maUjSuFoGsKVmod0yI/PUmNQYlTgJ31v
LFA6acf00utS3Ehoaj/8fAX9JbzyVa4NTNYgsBOMPkU9Ztm1lyZa7jP9z++wXI1e1VrEv1in/+6G
POKN5NYR6YxPR6UqYX31LLih0hkgmjiZtqtK+oxIkAXZ889vSa75H1Yi8Q31IPaFPJbdz4E811oD
LtyE8ZQeT+0+NEZYjZY1pM6FHolGO6hNnme3P//Sha73528lP0Z+C5oDDVSOx8+5lhWaTR9lFbxT
k4lBVCFKhVC12jD91NmKuYf9XNqUT1Qe5NGKLfw0inv/51fxScEefQsVnjtCvswsid50tn9cOS0I
BqMUDKUYC2KGMFxD0pNUCkQhrLwg3JvRvUjJCDPwpbTYd2MoDvRa7ptEQ/Goo2+jTjAnnKK86EcV
rKNWfolG8wk+y4U1lQK7VAMGdlVXvwggn5cI7FP55EjpkDEzbPtTJCs4bUA8Z7XvxUZf0upxwGcC
Oi3N7Qzyuf3Fk/rL1zHaIoHhiSHvwLHz6UHFNhBqdRbSrj5XAAmg/vQ8a1TZu0RUk/L31j9kcs+k
0vccVddQMbU+rX/FMRsgVqHrK7Rqr9qqC14H5iR3iT6P1z9fAp83NOtQhwRtysNHbrXPN6Y7cUOj
rvPdVHP3QxoOr5EIwl+cp5/3mFztvCTiBscp9cWnb4l6bc6TFoIE4h9YZAqru8iBvIWqFRxGp/wV
efUv55z8PiTXqMX5H/Hj0/cBhQP+yaSAlDcbQUT3TX4z6cb0FA3IqdVoXH9TcUf+1gzBdKMXFhqG
w5jClymURvv68yf8+WLk25SXQHAhnyBEf1qqXVxBHgBoCFwFqD30tJp5icL4FmC1Qq3Zu9IQvHOY
9DXB+wjx6Sxmhd5Aqs6/eNufrwWVCeT2ECGy4VBLjdRP6XFEqVNoVAP0721stlSQIsUU7yLaQ22l
o5BQJAzp4xsQ4pdRaZ+bvpn+/lZiDRiORlnN6/lMtnUsS4ugogx+EWl4aBkDLjRmid5w0Xa/OBj/
zeJmCkDCA4VZ1j+f7rZT2gryS8vd2iAYkF6dXmr4I++/eMFyNX2K5QixEJE46qEyf/4aBUijI5J6
8Csotgwjo5A5kteDwFZxTCS/pLdmR8GbYcXlJZd6LJ3qjQYSfddi/pXGx6caQWbqpByQcV15rNlS
b+rPidXstCkAHnP0M88Ul2k3JRcVuLc1U9eCqalL/45Vv/n5I5ACun9+BL9/K7W1Sn7Alvu0xsvS
BlBiWJIzmm8jtd/W5nAqyuTONtPXpJ6+OHP6rfU0v1Fw2TCxhUhMnK5MOk/RhNhJ4H0UQ+5XRnIZ
W8mNkYdvLknbCubbtaMyYtHH4hVF2KPa6r84imWm+ae3t1w6ZtWmpfLcXPVzsmHOBFkEPEbfUIBV
oTrobIrIiI+h82DTbl+7NqDRfAISnjaF8ovA+GmFLrHBJlKhEKHqKGp+WqGqVhSOOgAc82iqXwXw
4XyOhvgXnY9P4ZfiiVSKogb2N1k32jY/rgk1SEUC9nL2EU/UXwVd7h3IldivmPHg4+lBcPz5evj8
TE2Vs4vNTdsO20rP+3SAuQx+iyoj5KGNoq1nkLhMOipr45VTvEm8+KWwjJ1qeM+61f1iN36+V/nV
SGnRZLH5YjpNP95riIZoV+uJ6yOJrD2X8xgyhQrm6OjRavbdwAy/y2FIAbvwa3nzfal8l5F/L6tJ
oDrWfvrP/7quvhb3rfj6tb16rf4PSOH9rsnNavuX9pP/2r7+42vR0niRgn7/+R/3r0X4o7QsUkik
Pv/Sl/V+o9NCo9C0bVIjS5Ydv+vLovJvIRArlU9ILsgu/9Dy134zXRtMqUrDktNQBop/KnFrv6mu
A0qeVcrZgGLK35HD0ywZ6P7Y13BiCf0m2lGfzn4G6Iy92hgtfzJXaDttvWtFoO2g2UFSSmqLhl+E
89Tg9usCSPCmC2Ox4ya6dRVm4P1prksY2ZfWtRKwVNFLYRQvle6U57nVkkfo4Iw/OBDWsRLk4Prm
djNibLASbmPvR7OjYFUyT10R2XBHyhzcUEO9OnU9AS4MmgBYzWh8AyGer6cRTnVVpzojM2EPb9NA
HQ4eFc9EJOOgIc/RTnQ9zgH09461M5wnN+lPUWbWfutm3p2bm3JKWMJ2sy0V5+8BqSVkgspL0ir7
Sx3rmLamk9iPzujtpTbcliENuMwCKQ1P8RhZG/A4Ad2194jhBKtIJ1jH3gjyjYHPV3QAu60nHPzB
XJg5hZrZ4K3RDCW7AG4gQmWv9CT3tGoYBwUqbk/JVH4rnR7R0mzj0l1Yd5aGpgZEzw1W9v0+iFqp
26qhsVDVM1MxB9lNXYR3mWlFG0b2V8PceQj71Vq+72ibMsoTI5JVM75sbZW/0Fx37twimHZ2OcxX
IEtVymyruCziZtiCVVa2rtsjsOvF+8LWn1x4PxutifDbMqFRVJL17QVmtp3IO46ZIhiA5coUbYG2
PWnDeI7qZOeO8N1yFAZ2ie1d5i3QAUtAs7Lpaux7I2PqPYyHijbRqlDTq0CrIHiUV50ZzFuzI94p
MUT/RtCC6Ga0fzqaMWt4c9N9Hg8CYVmwUbZALQ5BfCD+bea9NEaLNEfVGcdwxN7ERLV1z1Sy+tI7
Q3XfA0T3oxB+b526jMnhHgf4F9TZOhuQ5gU8Ir50XdPtnHnAqV6x870H0ehxCQF/K9j9P5PflrXc
/xwFN9k/7uH3vX6U4s/BUP7S77KgrvMbuR/hCvcSKabtEoh+lwX11N84AbEesJG2Qd5GSnD/UxbU
/M0k5eAvNM5J/vlHINTQ2UZ2kp4AHXMTV52/FQeJuD8EQosQjToR5zAfSmec9OzHE9Ex53EyZtva
IoJxhhL/VkYo9TaPdBVOZY4a8WTBwHYd/dSOwaEPzFPeo3wTxA7GHTM9lySjMMrxCqnRGVZHg7iU
4eA4IFMQDeqqUyBQ9lIZAW7xFmQIbmUiAvY0pPhsgRQG24/kBhym42A7IIljXdkEjAAg+6/sBHpd
Zn1YtD9XHO2nUQkwWTS8M2n1c2F/zGYDQEs0GMv2zlneglFq74Vmr2J44Dlk775EQhxwnxyuIreb
OodQju3mwoDjcBL9ttOit+Xv9Dp8GAf8W0CercqAYXmaptvOQmGsRbvQgYIElA5x72bugT8DUQoh
vOCDgFttiX1C5p1dhsCrxMixLRdc4wD60ybD5bJIsqX2gnWYZ/ec9TVkSx0numg6GIV71sv0LdEA
XgHuGlZqWH10c/SCUorHtK9xfQ2sdJ3CIgVitQHzMMJlSN8ipBZocjK1l8xWRUzhus5fbBtyrXCi
t7xquWsjudbr/owE+FYgJLxmTvweFONlNeIjijMiRrumONdV+GjDqQIPDVO2yJMXIGDflj+pvfhd
KZ/rHt2N0lCfkE/Y5mEPaFA/TnVQ7lCDouvTDABEs9OEqwQ1zsnqHPxgE2HiMVAfTNHi0qoBFBgC
gGeR+pR7ebY3vbvSKk6jY+AX22lbYii069TZ1B44LrCmH1OgXMLphU2pBjdO+c4CRoAlN8/u3D1p
OTaSWY61XzI8CI7stUieEd4e13kDecXwhjeHhtXQRYC63AhuXx74VVbjleeNd4iDqOttq2fi5PLs
VsrQHuCRaLWLTrYBOROMyAGSzKHo0/kiALSytipo4WWtowuSivw05TywQDFvxHyhAytfOWjQcO6H
dwOUnMGa8bgsm6M3qf1Kbaq3TK77lHwJiJnpbsuys1dOipdD4lxwMPq5xxE7W6iK1x1GDFGD5Y8Z
Ouyx0DtoVriNk+qbmgBhyFBX2SA2/NxbVOBY/Txnmga/sICBCQ6rXlWI/NyUjXGvTsVBVAgtVMmc
oF6v3VjqeNNOEX6bKDOuO+FdCuGC12pC0H4qigyee2s1tbXJ2aJA8h8RNH0c2zhDHim9hUqSKPF4
HSkbr9iDv/0g1Sr80pwPbZM8jwgXrIwOF3AYE46S5gfNDO7GyXvPHeCbFagaI/ZQ8QHZHkHwCthA
+iw2QCZ1X6UBcgC8gUzHcOUEz2ox3Dq6G93bNCWuwHGHXE5YXfLeIZ3BA941IQojDZhQyIDxsZ/r
/AL9/EMcl+YRQZoI46DY562bsOczZgH9eC6IRGOlPmlMH/euhBWip/ExxANeok3pXnRYmEShFz4A
mVoJJDL8nO7hvrcAiQXmsIZUPe8c9Cr3JfS7lWFheDrAecVp6bntpxyqb3Me7Ww4gmvGGwWIoXwh
VgztpQCSuyoc6wJkE5bm/b3dlxWIruERF48Xx9hVXXIdG0CRPCl70ZYFNMa5fC7SKy8ZXyYre/am
kHkpqh/x2PotDB+kPXDUHWe4swBQ3SE4AzjfgrzwPW87R7NYTQ9Gje5IZvZvcVjiGaoQxFzUUreA
M4G3VwfTBUcNPBIWUg3eC2lHa+1V495wxR0NlHwNnAyVh8iw+D1v3zH29Adlhs0QqGiMjPVt4fQ4
HmnOytTzDxXBnlWh1WeSUD4tggLS9MbRDIqHBB0LUAvtrRsjjYIrApq8DvzjvD904dfeRjMpyLYm
0vy9ZZwaPW4Z4JgwqWaQFrmyBdQZb9NsPlToCPEnfDtC+6HWMuhzii92pAeXdoy4elrHz8AFXpoW
lmVljQh7VCh2Qf0Hf5LFt0AMcOaNCsylvb6Dm6iWIOfy6CaelIC2NYq5U9SxODmhtsrXMh936mvK
5Sh6iucnBJ2xcoGIRXA5rMoDCWHq2MVnrNEQYOT4hUZneESvCeC4/Dm9Q9ne1m4iK279BkodTJ/w
RngKQFrjiFIf1C7b/eb0TeubmVvQ5AffEbl9BRhknarqNVSg+7ou3u1hT75fQ92v9opb2Ec3KmAg
xQG0snY+mTMpvwCZc5rdlEfkpdcWoJU16UmHbMpwCU8R8wagSBGmOVsb21NIi9wRye7wUel37aC0
BytK1UtogodwALGNXP9TMsreTN5Hu64bt/RP9bsZERJwmsDb7cku7/De2KogNn1UhzkN29OkDg9w
xiTwUtmOFcyROAQza7cwSzMkensrz77AB9m4qOlyoK1ctA8QbsABFh+kFTPY5mLq0hc00rGvVsU3
eFnlweZQt3KIac0851wMIPXei/a1Oya71N30wOy2gVs/i6S5QIWHHPke9PUWmGhxHMxx3ygEOdBg
u97ioLTt+PIs7PjUlOnNlCdXKMS4KyZXzy2an5tZB4wzaNqxi+JDU2EHHTeSRPFRqQg7LElCY8KD
mbv1WA3xpgTZhnUTKgfxud8gfGX5JlKzpwIkb6vCI48lwBifgkYzN30ABVKrr1XIq5PiI0wyFe41
+oInK2/JXKy43+DAcJ8hCEqUsy5bNrI/womcrO7SCjQMbEX0kkYDxhc1ciCxt/cqsZ11b4N4aXQZ
RMUuox6tnH6FFiU+D2MzaHjrJmp16vPqTrfriuPY1nZx0h5KNG7KUoNauO3yRtnGcZ6vgmb2hz68
CO3+MTWhGQjNe5qFJAPciabmEB6RrtAn3J5AyIUgm/2g8LwHKyWJw5Mqd0dMIIdw0/Y9vfUJjZej
q4pZOiXh/2uUAJSDQayVMIq2jqJjxQ38cO00puKXYd4DE3vW2zFaZS2czqiiZFRFUOynrk53o9Vs
xineZm3pfCukakrU4pLS1DeDjY5gQNrox2mY+KKfmlWu2OqllTj7LniANzFe5MyknLa8GpJoOGhO
jUQDpNDO/UgSXlPYEVWs01hN55A22Bq+ywVec9/UOHDXRKaVVSTBMSgi6zoftROiQPDdpruuCr6h
Nvao5OXzDJalSay7cRjEKoFpit2H/jFb2l4hOfMDQcphia8uIL2xE3hcZGO50UyU8y2Es0PS2L6T
dMeUyQAs8zu9N3Nf0RQAMiQYcf7muRC+MiMedrXZbxDvuyid+BEiUU3GgQ5IULl3KNrCSeb+m20K
/swPFePFzLJ3wSTBo+LWhw/NJV13g3IgC7JRfNDuncm6iaIcwxRz1+v4nrjQX9jIDXMZKu/BfAiL
sV3DCs8IwyLBWoo+RKJ0K2kDifiQsZl62gktHhqh/tVLv/TlRTnCgQVejLMLKz+FM+mZfGDgDOsk
qiI/zBG+K0DRoSGYnZCN+ZKDNZ/56ZUXuo/dddXFz44CBtPI3Pt5TN4gZV0OgbP3slMVTtf0GeJD
9GLZ4qS4/XWXO6e+Kl1QdemDcLNDBl0yU0pcZcLO3GO7ka3C4JsDU0SoiN5UpFZlA8q5qaP8mGd4
CXV2fxq1cYCFWVZHra3R/Nb6S9AEELuBIOsZOghpbb9qoDSueJk087PbPh/EOUCUbKdaBFfLrp68
m8IR0M0Q7mDhwFnTIDr0ovlSNZF9NRom/mJ2qe7S6BkCcOAbABGJ43p6VHpxYUfdbe/ocCE6FzlF
8PExjEkER+BIpO45MKkCENZAtJC6A6MxSHsq0U3pr6DZbPts2ndefpFP1HNsNDhiA740KBHIWkEf
YvrYxvQO2478nBBjRVRZbkj3y8VKRwsjXlvOZsggFtJOwKQcxwqOxnATBHBVckfp6ZEY5xplLSD3
th+EI1pcLbpybJqHEobrzizbkwlIlxhfrvLE6NemTP5Y8I1vtrA3jQEVjKFNVn1lKpvYPqpZFPl6
l76VAdR9ze6vowbtwRqYPjcW7U0TQV+RdR6PiejKjScaXjEmQokrtXXPqQd4X6utfq3W3gVZ6lf3
1JAOKSGiTFP9OkZflp/NR35ueRJ93WJ+WWxjJX6bA/E8lMNFFcVvYUhZZ1cc4U5wlzWUh8vv9Bmw
X/mzuW01q3CCsW+j1FeF6XhSlZE2oKYe68F6r4q7rHDmW6EFGLkY+Htr69aFHQrxabrQWmUie9HV
ja2lb1ZMq7GYYCVGfaNt28GcLrp2WEeyJAjqsL3r+Phexb4ONH3qZ65yA68B8G4ViZ3SXYk8hTjc
pPTXwvnBLFz3dsjNy9zjJaC3xWtRXk0l769nxfJ1qzUeqh4NEYZAappNVx0qP5jW8VFtoflSzQV5
rnfqhXqFmsnbUm92rnOYZVHl6d/+9dyRE/oyRB0QEy3aT62qAsdnzfSdaDdCg7oOT+C+glkBQH04
NlN9WRVFSh0K1bQbT5MFMy6aD6hg3I3FGp19cYWzVATV5tLKxJUB5OKQAICiSxrYa3NCR0w4OgxM
9smkBc42q4XtW33MYToY06kcUmoMz053sx2G+zDwHW1EnzEJn+wJ4qdjX4IBVGgQTHjbo4U6zgTM
SnUPXszDCafbABI05O6C6guQ0gH8QIfqxLiJsuQtbkZ2L5oGtCxKzzuHtPdKvfkYkg+tBTVZydYJ
veBra3BeypwlQ/HW+JNzGYEBnEpKd87tfo06JYHZ5hKCAXJxbSugS8NtgiVfjAbrqudR5yFbXT5n
FwHFVVr3Yt3wLvwoAMsTpiY/SffUja5J0c5GwK5A0/OcUX3QdjkBp4XaMmCAJkKuiekv/0gAwyf0
otsvRfcaaKhZeVF3YwUoclAeQOqgZWF18uSWESLR+C8dYUMa/VueWYdfhntOYvuk0DEIxqtlO6g6
cQSBzDensQ+6lNOM6+QQF4SmDo22dThxG6RARq5aa3lf8lnTFT/kkf2uIFM2iNrbpSPdExrXPTTz
6D0ay0MnWXKOpj+iXwd1yjRPE/h3DLSsQ14csil5zKQ4H4tTrksVPWBEvdobKIxFWGxlQFSS+RSm
ybZGcnUbBhQZSBWurJDekdXTWZIfhZLDlUJLFI53+gaYgyJdXk4w25QhMirR3qmYE+cySSLC0rAo
1gr8CD9rkR3vLGM1OlRhiUl3qJIBQSCPgOJbLopk3UtKE8oyb5OjcOY0896tqbmLkgMHOZW9AhBm
VU1PuVZiqsltKAahTjef6gRFETUj5i6vw5TXXMRnszNea5fLki+ibuwzEo9rOw03dal5qK5mBrgo
WCKO87S0zBDQ8dbLDU2yYzYPJo0reEN5251Ga7xLMlRM8/xopuamSB69GrbTLG6zGBEt5snzPnNH
OKAexpywETHrNJWMEEa2AunMXqlK029mZbp0RmneNop523jKOZ9YazJALoF7DGtSsv7ddmgGwczA
BWUrX/9yBIw2HFUvhJorY7zh8FZceBCko3tTb5wDzpyTrwRDejQbCqNSTSTXP6391CzCPeG84Vym
Lym3yRgFWzihFnpntMxMx7eNA3aWSPkA9YCb652hx7xWVfOQAoxb/6kB/Pu87x9Fh/oHemfNf/7H
gh75Y7IkG6ogwkBvMeJSZQv304TJFk5ThYFpbRWTVTMl+6HLLxwsTNMAD1D6fkX7HrPgzNE5RdKS
eWkaZlVwllcGJ5O+Y/gkg4B8t6aXfbgtOs3Hsahv6sQ61CzCuGNVVspGtjO9Su3XAzsf1NgJpvMd
ynk/v6Uf57W/35HFuM7AVwavjk+gAaYFntdaqrWVPeF8yMnf6YxZ8VvraLty7J6gvXIJunP4+fcu
k+fPjxKcjiMF4LHf/Tx8R2IJKnHc8yhRuSuDkJBgnWQbuE2UjdLaJ8YtSxSpZu+kySO/Qysmn+M3
AE0U/N4zClRvk3phx4ChEXrt9PyrKZObjt0chfEeM0W/48KZfL7JnGGqOWRK+/TzGzF+HDt/f4Kw
KPHEgdRAr/3TxNtIIFREU2xtB52NJ69c7vEBlZJG2dhu8lb14po1f6hjtq8DonpVk3fYEypcGqkH
rKJVzGU1tHWdUWyT8iRDfEoEZnTEAcKqn7T32eLMLOHkYWTbrIx/JkKmSTSVeUxjuPeASmjJKhv5
LiO25nKnf2sCdC5z/vd5zs3A/F8D8v/63w2J/g+5x0mE8v88JlpPleiaP0+I5M9/nxAZ5m+of2tg
YwDA6XgL8TffB0QGzvYAQJlRUxIBEpOr5p+m99Zv0l4IRA1YBhAi0mzun4Ny8zfLht3AmFw6+WAI
8bcGRJou49UfmxCcuyTi2HwO0yjMi81Pu7+PAewUIdJN9SayxVltOXsZInprmW2kZK0wmR6KgMYl
2hMIdiUrpG8TZqic+22UPI2N/lQkhGYgmwxxOuUkpx3BQPHmELni1rhUkirxrTenqDaAak7unMAh
9mCL1vd6Et6Olr53EyQ/ZFN0mfg4FeeDUjXXOQu5VmlfFVyVowuOSblV2lqjoc1BgifGhT2tx6Sg
I0CqNkfU1UFFu2FU281yHiCKSYUgT9g0J0HRpbMsGtUgQpqzQKth3couRAZAZ8nBllSHF4Y7MpqL
K3eTCDrGSy0TMQ+26v5ZJk92TT5r1huX+9RbPjJQqc6AEic4zKM2L/cmb5FDP+xvY5f5w5I+WaYo
eFDz3XJpkzymsfKgbdTVe/lRzSDkQRetae3QL+t5gFodOxRF0xax211cDN8SR4Q7iMXLjS0Hfx8q
j05P/rYk454zXNiZm4M4N+/VRj+OFhERrrAfwDRcWy5PEW0JsGl5BAjTu65BzML64pstLYQ1qDF+
ltfviuFyrJAQWmogWUWpdodGhJMzbuHK8769HXSka/DwWNVj325UszqOyOSvtCdriMMtgl3DvnOe
bJ6kkpgbCLXcVE3+CRV6azWErS0Q5wOiiihucfDVLkoPo1Vsqlk/dBkfOVboT9uhueuCMAMGPTEt
q+OB/rN7B9pi04tq3ggrm7fjdHKQUdsub0KtuUDHnVI/tcWTGrX0e1C8Xun4NKVGKkh1jfMEDnc1
9s5Fg8vErs8kunlk6mB61PRTeYddKSxj5PpXY3HHIG6nJFx75VC/Mr99CakBe9cqdgpMglUtwRfQ
EBCwMEkK5FqWR5kKdoC+WrRWUFn1rZrQb+fM/fpJfBUdvyEVW9QDEpMzVsSKjiAzstwywVs2QRuo
F+GYof1GiTHqFLtLxm4IKf6tXAiNa0k965Y5720RtEh1V7g2dHOxXbLpWb56hhW4D1svckALh2Al
VO3LUKLAjk673KswtWnGGDcKYlzyv2Masyu7n1F97HYosjOkxGXAB/t8LjlHUW/3UU6/CHL7QIfs
3OT2GS/Ve2SOjnK+OjfECHVCFNykHok0UjDNBumItCmZZI8iG21aJjrcED0Vds4hc7LXMOXRZorM
ze1zIRsZpKGUUeWGFkC/6VpxmCKgq66tSTdeF/lQDsf53DjgA6OUNn0hV2hr7YAiq+tM7nWqU+yS
ltQeFLzc+3cjb4BoYPv1yB8sA94l2xeoX9oNfgJe0yEdxTrFP+ObsHSq5Tr7RtXBdsnHa4ivjb9E
IwAbD3nfnbEbSNZpqUIZju7AAOv8JpEyj5vGR70i8ym4B/25DdnGQZ28aZHLyjRoUjtDfSGrDJmQ
xDYxVQ3Vr4rlPC19nAp4PuIByb7uuq+F3dL7ScNHSp6rZWF0KftVLp4ll24EW0W+uzKE65+PGU7z
tMH62Lvr0bpct7HyOGjWk2Vk7U5vauM4CTisLqEN3riPIpu2dlrF3Cla/mUs413jtTqCBG2x0cLm
0eiMyFcmBegMWiJ22CV0MA1tkytAl6wZvxYRXBrNU1m76PfXSnAwLO8ooIVfWN+Xu9va3gqhPIRu
mYlgwHWDUraH4BoTtdG2j7pOgJNl3xLV2FXSN2YVF7rhT8Y5tjV9ZYcjnpV4lcjh99KyKV2ewSjO
Y28/ZiBPR26nAa62VpxdlyEbJkf+emLueEfeStH5a1nUTl3yUaFr1DnmjdF1++V1VuGMMBlDYIHg
DdR+FxUKFw7IjCIo2ddc8NaAbgMihBGM90F0gOf79j2oy01NHwXzlc1yfHryuS5RkZgCK/3LSFEr
g8FSCtT4WK2XS8eIwEiQ5TZy5j1ahmLGUsKrinaPLcz7PGUEO8jUTOwYm+frkZlYFxkuEbKjd2em
97VjbzUo/YrBclddrkOmiq7HnpUO5brzanTxZsC2GZwHoQB7mZbjYFUDsZDlhxGUUE9INwfB4S2h
EhogzbVVlpwTCcYL7nnoo7dla5nB8EifchXCCVfVG/nDiWxSmvKYK3r8yUPrbAyy/RBTDRusRiNL
4ZIgAry25Yk+G/ynUnw1QMStPAAdy+d2HRltmmf3ardTS/VOk6EbnyYuWV5UlrKDaYqsZHG0tFMC
yz7Zg/YOEXAzyoRbXqaTs0IwjpA5MxTfi9ywn+0+b/ycEOWpxkk00xkS+Vr+sLz9uXJPnuacZY1l
a80ligI+YHxuRcaRQvZkZClGUrcOtO5e3u4oQR69ys1hQQ3KDX1tO1mjkv5gyzYDYk49Vq58hMCE
EzkhLQNAoKMAgBEQ97ik7m6ATEY27nGQKPww40yIZt3XlOmRhjm3Iv/RpsPWRAjMpvOPpM30TrG7
QnSe49p9jYK52NVhaW7aglKS20VQxttx8l3mks2mv7ayG1NQI/BC1XOVAEYBvwc4ptcfBid6zQxu
0El5wEaiHw2nWhsjpCf5muQDUdy2RRqyP6loL1P6qzRQZIM0bY8B1g0rWaSQh/RrMaCEVQYfSwcq
9vCtz6HbQiq6zcfyycz57UoeZAbK3ZE93CwvrxNGsMrQOaqk9u3yrCGPFjRX8AXg1UAbIo9QBb6t
YcZEn6OodslIIOFcLNcyy94NqKo3D2cC+YaY2oPX4QxbrqOKAYxEqrVZGmHLlujV6oj57KEX2t4q
TEZVhnxAVXE92sb3nxsz/kSxB6S9Y95U7paXk2EigdPy2Uqnf1FLZOwY4wBJrNbClKLi+qqsuLo/
2nzLHecT59ps9ce4UDU2G59rxuGHM/dXy+Zmth6va1T3y5FxrOwiLt3B5BtCAREbWwM/Jd/E93+b
aPbpnbrPFZGvUVZr/Cq8IvJeL5+Vyu9CD73xl1daNw0db2+/3AfD3bMXtNfLYR47wVmjk7o2SE/q
AZFa+ajhfXsMt0d/aM2ScSSLGzQkORlJ0CalJ4gK3j3gt8ugU5jNcqnoSVzCur6Zly1qd0yMBh0p
oPJtGmGSxzRhy+Y6Vb2vqeiejJQqwoWTjZDmvM2XvnrKfMMS78w+GxyDCAfLqg8REekzdzvIXm2f
z2gFIrUsf4GEmQeYdAdlst4Mk5HFciHLDy7ryZGPqIosY5N1J6kStZz8rE8yt6l6CnVr16UVgK2o
xtaL1FxJ053t9OFuAVKB5D0tHYOmzV+N8HEZq8gYKsNeVSkXyDPcJTU4goYGZCL7D2ZU+I6Bi7BS
kvLXU3ulu8hW4L4boGp2TFUNyxyPVeR5qGHZcavsO5DFs6iZL6KcCYrVPFh0DwHe0S3tUeBu8lkc
IxM9P3D6NMYqVPbZtYGXUXrE4hh64yat8noFR7FfBXrKqphOrQu6PZzlCpUrdynL7JlhMxiPZWMl
ckISDvjzlCiHr4Df+FqmIuwj34JW9ecQ2Q+5nRtZB4UhjdNEHfZh1TG2rAHR93QgQzxb5V8v+3UO
ivvcLW5UexIHhvWIOIMfrpyz7F7IEBkp7lETF/JfZ3kKLK3xEiH2pn8LaqLd0p/Me+sgI5eWZI9e
2e578IXlhD+FXMtuaq2xQNgodb234uBDgx8JCCUk8eQ3aOLIzE+eLpOsO5Zhmcdls178/AbyQQ/b
hae/RIPWjea1KEPmJPQmZ6CHwknaTTrSs81o3aPkFCPKWYZXmcCfgpoWTqOBINCQDNdBSbFQ1wgL
YSIb+YEh3H2FJHGso4mo5+HGnYn6Yxi8VklLTBoSDQlE/YiTFAAV1fo2e+6xHed1PPC8AWO7vuhu
8DZEsu/3RFfeEp7GD0GBPGWKSoufBDIkdBrfxMtQvufFkWytL29TpJwx3YRA0hhurEi2xLxTF3kb
2esRKICtZAh3yAutFscH+S8JnTz5/6FDJg5is6jB2GUlKxm96gMtrXOnuScgHsxm+MP/Zu+8luPG
0i77QoMOnAMfMTEX6X0y6akbBCVR8ObAA0//L2T1dJnu6XqBuagMFkVRaWA+s/fad+qJZrFSng07
9tkx/Zf7qeK31PWdC3yJCJsxRlU5Fx3zb/boXOcPxpwLoXAu7JOcVoNTi0E66tBKHEUG1C5uS4Bo
5sO/TrK0fi2w9tRuAn0jOM8lAdRkZqiJfTR4qlqIMa7tqPZ7ybVEkvQSzYTVBhmOX1Lz37t16dv7
uUajZUkXXZit5/MX7Dyqr/28NtCPWI2bJQqtR9QuD/cb+Pwj96G86C1iJ316jnmq0ZcDD97NqVmw
MGec54jzlUCVzDeMIFrYeQprfHiLwvr+b95f4G9/lXFJEymWeNIgSOoJ8fllflbItdxVFpob4eQB
Ww3JTGCe7Ht+ChwtvnT9zZtb4vlnuSdPm3+tB+7b0rwA3ob2hcUW+6X7OmMuPIcPa2q/3X//vBAa
iYIxfRhFCk2/4q36rZ8I5Y4Q5gDQ/NhvtHCA5bN1q+4N1A4fVM9VrVJoHZTYNeNU7dkUA/4z5Rrz
38WG3rFiYnQqQu1EbANbEM4eA9hETLO6vHfZgKVeLHUlc43Oi3d6SoxoZcgeuhBHwr07YSMsqWBB
6qxH7or3Brg2cFZ5xe1eJ9s1F/XUxkcxD0ojzfjRRaeypPNGZvJczv8JHJIMmZif/9b9qnFko4I2
CRkUcgnOK9xbJSo0IHQBvE4EHBSPycgEKB6PbOOvlpNDaOsDtRv1+RA3k8N84BJBRx3wqGb1asy5
7Lrq4pBAt5g3TZVRPbpDs51fxty43bfA/m/TeEqQeSiCdnbNy/s5Mf+HSsuBfx+c3Fu3PwwU/8Pa
4c9+FqZ0Nu5cW2daqJsuI8O/yLj7KBTmQPA5FzNx7kzzF/mvLNqHzIS07S9B3vxm6vv/k97nscTf
9IPRQVONj19BVOR/nNyKWYv//x717qvPf//x3ya9tvEPJnomY07dRt1/n+f+Nuk1zX9gAeLjky4u
ewPOwO+TXu8fjuNIgaDCRPL/x0mvtP7BzNiB9IKbzfBsJrP/53//B1/a7z61P+6t7tbPP8x5OVNN
PPMMoI3Z843l8M9GgMa2ESTrnEt9qtQmAoZxNgp7oKFkXQ/+cJ6LleXSjYfqajruPrePLBWhdbnT
WWc8tG5Lg3Cq2VGNVAjFNsbmZVMbzuoP7+d/ONLlnzElDk/Utu9+dBu7oi7/SmpKrLIgyJO1XmXC
qHbIL7wUdvOY9gz90kE8E1p8giTnHhBAdbRaObrmbHyLpdftc7ao21JJYx20kbUGFF6SL7xwoxSd
tp0+R/NCMBzG4G+e9N1Y+Od3F785n5LBu4zJ+69bwU6NTkiKrUCVe66T4gfRB+a6sOtuZ+vNVrTA
ztm+c7cMom3LdnorjlaiLn0MOZLZB+8pbUs6VrAJa58tO2bXaLAPod2ExxGzlTRyb9+0JM1roryy
M/uoU/2FMUn+7HT9ZQDpbC5srax+ep23JppxgqZI2pDhp/U1dKKtHXoU0cInVyY2tMXgEjFqu+nf
bML+w4eHgxvTH5NuwySum23HHw3IUeXYONCFXMmmv4Rd4DybQ3xy4F13mmoPzEJYa1uLtrLLTRBM
vA9TgCDbSs2dZoSXFnZTU4zpXjHkKINnMk/Hs2c0cp3nj3rsfP33Y0382bl8P9ZgBOB8m0ESrDnn
xd6Pz8coD1j9iv9lNQIlZq8LpMKyYlIHVV+nTF1Meh2tVELAjOEbJeWzdg3dINzKTmATqAowsXmY
XWLPepchrG03QP3635+b/Auf4/7kTN2wdWNGILlY2P/85MgvbBo3sq3V4Ggmg/DsFbEb97QEFqin
xw9218OSDzO0sQy087iL985A0C9P7Rz1EqE9kSy7ofPcda2VxTrGbG/LrEDwgEonmto3d0rVsrdc
daznnsFLBXkYfb3Ny4JQrWkm9pniSJgCXuy8PvNOeusJsOPWxOC+DYokOXa4oz11MlHd8jF6xT6n
90+a9JHY7uJCZbCab2hHVqSMlCbIvapVv0RnyxdbtyH/2DszMMwj9MM5gSJbariswBoG7cHwrhla
qBuRB+W+L61kUdYmLxPXbp984AspbkYSO4sENW5YIYRsYAGBkxWfPePOFe2WvRl1J98Q7PKrAEQ2
e45QLichPL+iz3d+RwhVXqcHDZ8OLjwPhGBJSwolcuMY0XAmlVRuw9JhnhGW61Dv1YbkSNL33Aiv
XmJTbZTdU92xV4gJeEHqGo5ZgzERvQgYsptosB9kQdXuLRfV4VA11ZKcGIkIQqI9NsxzLWJr509F
eLx/1Zr1gYmk89Bm9TF1yTZhjLxXA/Rc1485o0n2VFZLGPK0L4bOfNSdtcMl76GjNNKdOj3hSm3e
FKrjdZrU/qXdjCM9XqYPcuMGCpW8m1pb06/yLcd0S/ckzVMxMKpSQX3sWwYtpB9Hh77ztEM6MX21
OIY+A8vZotjVcZMSNBoS9ItyVkh9ZyhagLLWmzcMEDugMe57NYCD9ALjxbI06wjf8RtEGR1VF/Ou
rtVQF6TJlTxrtZ161aErJRnrKQQ2eCJElduKJ4+NMPodA58VgQD6SbXdz1HWTxJRzAdT9JUrW3EA
E81zcKv0IAqEw8rmqRP3HKDOzt0nO0LJ02vEv/S0gAdrbM1LkwQbUwbt3k20vQ8J/92PiMTsc4aM
XZdA6PDz7qn08H+U8FuXhBPPE8HKXtdJDIjAtuyzDbDYt9obhOzwhPRO3oout86TilZhzJxS9vor
3sz8nBb0EaF8IjTetGGA33QlrWuTEwKkku/S/2mXKjr384lNb8KapUE5nwpWfKoHMuv1stj5OkhK
ow+MJWSn9uz78u8uMWyY/7j7BY1hAmJEuSAw+fx7VZmPk+5HgjicSp4IZncezYxFmZ+YRK4NpIe7
60LCUi8CY7ipMiGVrruxReqX06DrG0c1iHeLB9MZ42cHcw6J01xqIIKe6gnFWTc96U5jnmPCWf/u
PvPXC/f8zAE2SJBEuuNA/PvLtbHygXpyL8Y6x6y7rYJ9ZsVy7YfykbJguLamEa+8CnlfPfXFfJpH
fB7EBKqmJ4NgxMlCUDRCurrcTK4THMHuvgzG2BKzA4+3ifBB001ttVAPZ5qwQu5sknCSqd/q7D/V
aX+sy/4iguEqzxnvYaBHITBXhtZfrvLTYBWJZUN+zqfoVjTS4oIWyFU1hbSSdvPVGoSxN1V7tsIA
au8Qq9VEnAIecadal11/ruv6pJETsZxKOoI5FHSWIJYYwlessE+mXbMbmzBSFUL7rnes+EtBMhrL
OCt1KfD6hMKqSv8O42X8pWWZb/6SSztwMh3ABuqCP39EqV55CWhxHaZFyMAxlPW1GbWQdFC/WmUW
+PamxX0ujRZ+fjjl56AYxsWoG8GrKdLNEBTE7DoO+Zp0eMsxDMVRt1JADNRRWpG6SydKGWi4iJRM
P81QNXvTRhoKf5EQ+lIP2KX2vr8ndT7bIx1NmXKv4F9WD/WRbCOcMdPQkkTqsnfsKibucgrYRrKG
3/z3Ozmn1L+daOCxBIw/qm9svVzD/vxegCGpTKiuxboPM4tYFsIOi8p8Cy2VPHsW2/N46p4tH2pM
AHsgpMnYWap+zq1BPg34G0RYCyYrVnnofWK0VP0VQ80umjTdJ64VnPrcKlakFRDBnCG0t1vRbXJ4
sQyljHKZKG4rehusjHw8xQyCL1hQt3WkSOgW0aWFUX2tAO12gyIueOqygxb0T43dneGSA9Mk/27V
hVwlhf9aGLh/hJs/1kVcsO+lTW9qTvbBaB+pwGsmcPpSjNhcqykiV1YPKSyySJ1wFPM99RG4hMKm
Qe6c24mwPmsoF73CCdQkrn+oB1wzusZfkZF54OzHO0XWUtfXAf6yPjz9/uC5mbcPXIk2g++LNiOE
XWJCNEV8qMErkKiCCNTFlrRm+yWNOt5FMdMoSwuQMkbp1kAYtkzV0B+mqP7ej4a9bjLHPiTtHGja
VkurbcO9DioBfIA8Op35UlLx7PCgnLoiKq51sueCODsRdZvsHuwStkc9oo1pgYxUknAg+pMMbwbw
uiNKS6jvdn5uyz4/a3WWn8vp6JFVdx5VMRxxHK7Q3/zM6Qi3aRiZZ4YLIZFF5Aefh8KcBw1kAhFX
yz7C7c5emelX0roxK7qUbVPifCdltzwzn3gZTS1+TJi25ANeQzKpOoiHYjgzJbJ2Yhy/oWy2HjXz
R8sGiV2Gdht7PX0JeveY4Nda+LldbiFddGtP1nIZN6M8NNXkLmNpMLbmrucPjrvIe9TwcVCQPIAC
4hAOGnDnkKPVr3+Iyvhs+v4jMUhEwP3Hmxo+ag0mEVS3jwjv2x1QnpOeaT9rpVc7NZTWlpiPryYs
GP8qrWS6Kb/bMPaxWU0X3Q6yb4KfAgKYbhVmr91YQjMisnPfOcaRX1/DlpkDb8g7DSnShPJwdujd
zixTuZ6qLWGQYukRabwp4+6lQUnB8n3LgkHixGFeR5L4yhS3qgutbY8JqzSHdmGamTqgADkNUtVc
sMh6Juv1LcaRMAANYVic72zARdfRq4xVbMbfuNOw4cuz56gVMP3nPJ+m65dkyjjrtivaG6dGMcpg
33Tq0hWxfSzG2iZMapzrHgIzmMIyvNZffDfL10loNsfe8mFudLOx2dokjRp2fRi++fjqD2470iIH
DnoYO9pwjGGmMFd5a0+Um6228NR084kzqbCIWcy6IdCTCOHLqdtKN9ml6SydH9RzOMTJJgAqUWM3
PJpIrpLWJ0oJOPFw8HTiW6EBJqz7nHjfiRU3z1sn2AiK3vCI0Sm/Vc2cgyAJ8QysHYoT9eCkU0dx
wzq+rqbxzCWMIWHrCWRm5NLfH/LQ/JU01o+O3nkJteybRN6+oEHU6dujz8TVwGOIirNjBmeJXm4y
In9P1ODv5dCa29QhRoL7+hAt2oJ9J0x28juiBvEo8mMMfj+LNJ8u8TRMFxGk7Y5lsk8qq7/G4oV/
1mgIAxagGFG5d8aL7wykfcwxbYMH/9CvC0kQfJ2qg17UeImqmtjaVvU4ikhOJ1tG2+aaBNSnPLh2
pdiOpZntAKwqvGBMSWzSQQ1rJ7WpetAaZWymbohXWDnxMhTepc94y+MhvSFKYvMfZK9chCSW6HqP
mvnNLLLs2lKersa8YOvQBDmbuCY72SNZf1WtZpGJRdXV2dlmcpR2hXWmSrN8ZjFlP8dxe9V6UR4o
/FhKDf3JzrPhXCNpOakGW7VTP/rRRMZVwx3Qg13G2CEPN3Urp0OTYZdtx36vkFn3tiYfwye9U0+9
PZQHGYlkZeXdC3ESxLyW9afeBMYrz/e9GqOXTAD2Kp2WiLWcho3QhXRDZDGmMaTdy24ys8OYj/7B
jPyIWMRSf+wSoeOg6UjbzT8zQelr4Mq7xd5BKhkcWcMFx/tXsqxY9WYWyXUiMU4uAqrT/SsHHy2/
yt1TgX+a0NU3uBjqel6VxadxHD6yqhy3vVU0dLJVRLzZkoi4YW0EZXXFtMq6vidnPElb/exlpn5W
LamXfhqtPZYjK8pBt1lwMUkWNi8MtQrom1BNztLaVUFd7iEAPlmtss4UoMEOF/P3EfH0OTjWEHZ6
lu1VeubGnJ67EeJAOHDSt1p3nCYcSEHievuqczDY+7e+toIVBrHrVFSsiQPwRanln9q6++cDTnD/
dP9e0rj1mnxD8t8TzVrHSYJQGG829bu/oc5RD9IzqmUxMsHW4tdQBRleeEQWtD4lZoXJuTCyT4P2
BpOGYZUcxCFKx/nvI0WnmzXWuEmz2RYfb2MSDk9B4UIJ8LEGDJWFp3cguyqpgmyvh1V3tmX5Diaz
xUiJIgWIEI4P6Jhbyq72Utfj2Ykt/EeWf4TUU5/i8Xvpd2JfGBP4BEjIXIq14MRvf7K5Fjm4985B
Hg9rnWNuyQ6fDYfddesgMgfEGi9uNE1XIaoO1TzKxsB7CC3fhqNaq3M1NYdgTM1tRsA9S4y6YYAA
rsHtD4Y9mZfaMr8Jrr3E3guxh/YulyS/cR8bDH1rmx2xpZbm7kJyrdgGRcVFEqWVh1r1IwmolvXW
eoyTPtmZmfsDCpKxhbHyyHy134Ea1JYe0FdQHyI6N6b68vJK+3S67tmPquAnjhDyFM5mZKv3ps04
r30lt5lJRxJZ5GYFTZBsLfS4+3l5PI7jI0IB7JkSa1BfJtPFMFhkD7VZ7gYLQ19R1/KnIViZ+dEH
t1XKa5XtB58tWRYabzE10ZNvpde+Zr9j1tGb4/DpO2M6Ppuj+UWIHFekXv6a2s48ZsGCbpHDxAx3
Tsl1NwJPB6H+p7Qd1pj5XY6q11vs7Y5muDtPbxY2bsWdNzqgLYj3OufXsqp/ac6hgngh3Ya0BoJF
RsPIH5UZxDvQ6ey7ScH0/TFEKu+lO4DpzrIvX4wQoR/RTxuPg+dJVCb3Y6D5WygKLlcpfNszSuaa
y/bix2BIVCnTPRElCCyGioS66DHgSF9webcfcr8mBpFST8WVj3W6M8+Mrt/1lmU4sTKYIQlnZFQR
QnACP0nVEH4NjnrzOEUxJr13rLaWnNr+TQzdKgHxsBpE197qwWMskYn8OYMmtpxMvN7NUIhDQxUe
jeYxHe3gZ2sRVVGE4hdcr5tpqeCD1ScBeCQJH0wxvefSJhgPbch+1HPvPJKfvMYspL8wdkkXhlsn
X5Xxopk1DWgMWkEf6pemtZv3iWvxErRL8UCiaEytkDl7kLTeeeKFrWVC9Wk31rpneXriZlTtewY8
e0GYEEYyWuDOoERga11dR4uRVqUi9zFyQyh9wCtfE61uoCdU8adp+49VacDOlmp8MuEjFzUj0UUF
XNqJMfuRS7+Pgq7/gYT2hzZneXWlB0uD4Absr0X5wh4uXZl2bN1MdMi0PMV0cezE2Cbo6462XT6m
WpgQ+ifLfRAool8o3rfEeVXX1tcghlhW90jrTps3SRAPLiM6q7FKBNVIx2vdS9+Rl8IeCxrxzTKt
j5iMnB92YJynLAh+pfQt3riR5F6HC2G8Fn7Ietdy93YyVdFiSNsVyETxyzWiYyEdCCde4J+11np2
itT6DJsOUko0DLQrDD/HqGzfOo+bvpkEDNmSEe1owZhPtMSrq1x1K03TnRspeYxZjQKBRBClGyzL
4qLVqJVDtiz0IlFxtrUWSacWa8dYp4GglTcPBmiPQxIF+r7HU3kUI0nBYVavwzDVV2k91htiqdcl
Ak0Wy0zt4j7tVk7tjPT1jb7KooKQlHDO7G5atYnLUs6YGcIJ5PhKbUhBbDwLH1N91wbTCXs9+sOe
EGm/zf1TpBfbYcrEQpcNktvJbbstceJfXF3y1egliB3zaNjrUfHVp4I4pqByl1OkCCOGCris/Tqk
ismunSuaLbF57arCCbiK4gTrfmhsm9YgIBCH0cWaU7WYZDWgJ+N0a7f5D4+Xg2NPGchLSvI1cwfW
PrS6pegugBytW5YcyaMpHnpkeiRtB8misuqU7zk5okf9hJMWCnSiIAVJ81vF+n5HpPxTN7TW6fcH
us1xUw/GTCz4v39QOz0Fo4OxDVeweaJz++eDM3/FihXpHgCBTakC/aQ/9KDbT8X8k/ev7g+OzPk7
DrlFyJVsh6w8WVd4rMmcgqqvK+N0f1DET5Ai4B/sWD1FPNdVX8q3wgqgTinM06f6Xw+2rzGrMK3D
NDZ8n+CstQx6b4GaZNvqmrHvdK9kUO+qfSsN43J/CFPvNe4n4Bx2vlFO6Z7uD0GXRZsOXzSW56Q6
6qI42ol0do2KppP0q4msVQGLgw9vnUVZehycq+/HXPSnoG8YRMyPPcHSSP69bCMRP57yxsoONfBW
rbCLg+QEPNC8ziwjnKMeerFTrjd7Nw3dmySCUlda90DsAKgbK7je/y/sVP9g51T4jMnV5v4934Hp
1MZ89miMcXpZcXkpQrgRqYGKIFH+xZu/z8ffIuYmwA0F22oMTPusTCJn9b5CNWXnJt4uRltNXJ0s
vSCIjS7tBTfEYWzG8YHhSfaSGcVnOArnfP+z2OEuKYRVH+9/6HuavrRorPcpFeQs40GlikP+msIZ
yUxrOpNKNF3vD6nq6bVxl+nIdrnZzz+GCGti7I6Mo3Y+qkpvrzMw4Xr/Cmfapq5JCVMJwx8qwT5e
ah2zmUDYcttg477pievcfFu8GOPgHT3OcwkD5iI0PNd2KOI9oSP5wSmmhuAqm4Iu982d2zHd1Nt0
SQeuP9VgE1eGyOQFgXK7L62y2pFYnD7khmCrSLnyjhv95nRW/0tHBchCmixaFm4LxM7Bc51G4abL
7eokCXYkmBwifdBXT4VyrA/Nu0KNgZlk0XgZyqxQtQsoLTBQNmqsAWEUP9Gehw2nX9DBNsztLl4z
TmePTEnjG1JfadJRwCDHn/j7642TFsM1jdIvbhrVsu0DvEbjEB5/e4B3aUOBssMjuU+ErhEY26ft
RnGaO0AxEfvmNcaPORZxjC9D97Me9erMmlvu5OCRVGVla6OogrfEmflQfPKndjCDN5tI3NEpikds
GvKZcDCUyvzUMIXetrHbFwcN8tJxpkPqQXAQ8LHtJA33bDQgv4zEKff9mZlhekkKZGBtpV8LbZxf
GvWyrRjUIPeKcMnHEwga3vdbxmrklrgSsobftof79377A5Ueg8aredL5u11BzXHMfj/pRsU/GS2T
7hq3Ml/XZvXUps0pTmZyhUe4zMDWLI+YkUIRCTZhMxwy9DxlPxnfs6l5tYHuIXvgDiEJAtb3Yc2s
Kpi8BVkjFBR5sWHAKJncIBXsQBiAeN0Lxhd7EG+9/5iZaDMxxT+Wef/ScF1mS1TYW9T1FKDymBtI
lLiTr8IiNzG8x19VH7/XcYm5Pq4OSlDBuIS+Oi72TTBVTAGRmBd4IEWcM7W2cVRwKJhVKxcA116t
IYowgOqSlSqLNKJvwJoYJCPjixsWQWVvzTROjpOfXXydOir8WVuYgxkpfnlkT66gPeGVAaWS5GIn
u/jDSZBjchYv4rza15Z4h6hjr/JgNJYV+IBFyZRzkxoJiyCnPmt5+0uUDR1OZ25a/DtE2bsD/v76
I7fD3YAbx/G9i58bHyJBe6vGDkXdlcny3hsG7adRuxewTSu7G53vdoAnX4C1QDTX7G0r/06YrbZn
7htEOltHdKiGM1JxeHmxpIBssAb5cjWVRXw1aw4AhJ5vfRhniM6ir7pXTx4Tws94wtuqHLtYJCYZ
qhALsckF0ZV9bbZGCkF4aG+py0jvNurcZwbwSpQ3Nm6IBNp22phiW2lFfEREK7ZWJiKu7oU4pkUY
bxnxDesmnG4ZhsM1CWiXXGX1gbURk0yHPWrhamQwvjZWy/icnhN3+bQt8hFwSEWmti69VTZtvSpI
lhKAxdoeRhBR7H2zecbl7pNBIyM9HwzGzzjOuHTJRR1arLVFcVXOMQj94MnPlbbI2hPJTsnFq1oS
7xgXTf51Isr0KssHlaQ7x6vR95rOJ73uNz0ztm3tvDEeeustjXmG8dPM01titPvB1j5sdgrw+TwL
hSZ3usJcSbaTYeb8aLQkXyDzOiHiOzudOFWB/VF1nXYGgcbdbVwr8h8XZRdt06T7EbWsJdjeLC1S
DYvUOJEs92n1MFxMTCtTHCH3TWOFIX9GldCKuV1GXq792mQJReQM+kDuh9f5VyiqnxgTCRtxuNPA
EvvBwK3F1shpSEBMZl2DMfYWseSZJBOBqOQYCvszi2JuOvgBkRe3+6JtdhUZHWsk6dqiyZujYTSH
Pud0cvrhnfyycMFE55yGTkUWYostvikibC3jEzjf1yRKl9XYfZjCoxIItkqmzxwgr5FZXxCEo0sM
qu9ugcGBfeOtc8SGI6gYbFR1GrffFLsVItLgUfbysaD5RKWTDcvAb15CbqsagUkJuXdAFJ/SEN+U
EW0JOb2GFqTPkJtT4MT2vjeKsyY5eKaAzW1bfHIyMPmDisFo0vF2QeceTIcprDYgTGQgHROJtyxH
uXHq1sdBMl7A3wMIkCjFk6z6hi7nkUFYVJgXtJVH7IQBk9uPVpePdFUSmpP9Wk5Dv/aLdtEzB0bo
brYUzrDrWLyfrD4kUN6ZtvqcxZYYfb3LS+dH7Dk3S7GUTu1gx8pArIfAYvMWvbUE0rZG+REn+RWu
wq7W2XoPY/1cEszuDSbLdm9LSjZesWz62U14KAjKbZZDEohboyEHN4vy4qdPrmZAQ1Kki6pSB9eo
i18trqDBuRU2EVsgzomgDaxp7RQ7MC51G5bL3KpOgSi4OALOWflQe9Z0XE+SfiSuEZ9npMgs+iAh
666OXiExgGw0P/VaCIwV5OAOYztb5rpLwiGyzM0OK679HiWTvWU+tgVDja1k0E9ZVv1igrxAnY2T
zm+nZVGrYWWSlZcQEn603OzRqsot82MqwLJhJGqFX6XCN5Fm1gRJ03tyNkUZHX3dgKwHCK/jdoqY
bDHGUbUYoo0kTQg/vPnM6ijZZ9G0MoJpQBvrvaX4kWf83aCCowqStfKrH65GynpLDjub5n5Tl+wF
W2KoV3j/+xWZntPad6aG5nTcRKF7sfKXLBQPDOu08xS1C+CybxwbxNtnWIRde4jgUSMyj3F4xr7g
voTtry/LRWD7J20oYZVZX0kftCumMuu+wTzhaiJY47VdMDKUeXTGy1kuB78tlrLTNyUn0GrM+l9R
USIi6uNjloznRrQfapnpIMcrq3nXNG4QSU9ofECS8BDoOzOUH1hs2O7aO2ZLYIZMbVgFTHS4TKFy
rurcWeFHfPOmkGtn8BVo7TfG8eXZwikiUPTO+vitzruwjBpCiw2t2AIkYCKQ+i+KNUxR289T5L0m
dXJBboYet+tepeMjigNeKpL4ufe9tS2xIhOoA3XDil8gHjZL0mlPlekzu2AmmjoXNai3Km/ByayZ
3J5yKDACVXY28OL8FFMEw4sNT/9g28E+8uiLuGFXJSoR0GbuIjmaxN0COyqfAsI4SBnhX89BFhDA
ozZy8FejGPwj/iziMUJsn5qermbxbT/tJeKalVLy0c/R+Wj6IgaCBGW1dFGv4P+O44+ccUGhRib1
ZrETubxFCUYgNa3Kzj+eJ18wr1QUKo1qH0A1/NCnGOdt9JAIJm8WYpiFwkO2CEocdebAwgGzRMLe
YmOZ/TM2emah+Tc2nQ1dk/5uTPVTHrNTZ2tAXOdF9ZFYZKW+jzs86TbjLoxINZ1JXLU7Amw3XKNr
HAfJd2vSfuK+BuU3NYD9MmcjKeSx2dL4ixiZd2PutVwsWaYcVVOfdYnVFzVJUFg31xz0tWb9IlB2
QPFHr+wl9veKqRqKVMoqthexX+u7NDyiGfzyK4pROUmE0vZ33ZZnKZTcIPIquCV5LfIk9VZ0GFGq
xE73vvVEqh8ixDB4Y4X5mvTM2cIAz9igvwl0XmXKcJkmxcA8mj+aqobHZzQJgT7jKvKM8GpNjDsm
G5fU/XMN9OY6tSOtfcQm3zQzPoFo+BjmSe/o/0zmtl7E2tmBu2RMjM3IhiFQl6wNRi2M9CdnYYc1
ONJ8Njz7Ak5Ysiqi8B1A77V3+lMEGHOG2TViePCQYC/spoiZVgXqCMVd0XtMnNC//3/Yleo4SKlt
yr587q3qs6fo2ugW8EXKr1Yci3enTpyD0CGxyqHjWedje4zjsj12tfPPrxwbiwTv2IAgm2PLn0z/
GOg8MHYZUsoRNCPOcsiyAH6eN5t9ygHab6WpQ2xIdehmdUOvwVcadCNl2qXEARK0ONy/uj/kzkAT
YMa/NGOXZa0kX9aZIT9gwJrGeARHJwNjXo+J6qIKG2sNTqvR9dUuKZLseRzNQ0poY9J14XvUsrAI
8u/alJUgk0T4mPVnvYMXHZF/9DxhilrFoGm4Lol6E9S22BRT1x8JqNLx1sEtbrqsOauvxJnwoKmi
+Ka6hoWhpp86HxaZPkYcak71knrjsC0s9aTpxi98rdOmSFJ2bkG0iQUjy7guxpNi5Lsrop/+UKUP
o4t2v0MJPQu77G1LAVuG07kaC64mTfsyVPbV1+w3P7yAA35niU+nYY5vHDsnKb4CkX4kiXarWpeS
oz4PMVYHm4uZo72FQEXdOGl49t1KpgW7Fm5ViPsxuttwYLkTbkonQivYLPPe/oQSfMEyfsYR+9lp
zosZUyw2wQnc/9qu6maNR6/aIMliX1cVO9PNfnCBWjbF8KuE3U8/M4J3ipd2JuaiydAIHxkeNHK0
1zP/T8Q3crCPTRjuh+xLC61D3j6SdLfPi2Ed5zS3qb6NauOg5e5bFjpv5a6rhl/tDI+aUoIpUDhh
hX0tNCQjrfVQmCh885nnTlePMTNpvvLvbk/fzG3+l0Ho4Ujv3JTGi1fKF7+Jz8rRNmHkPbCm+pFj
5yY1fY64v06GeyxleA4L9y31rf9h67yaU1fWNPyLVKXc0i05GVhgG5sblaNCK7ayfv08+JyauZkb
l2F522yQur9+47cQOCX6coM57DdPJuKY++zSBNZSy2Ef0hJNbJYPX5Bsm7rAH4QjiTGzlTPui5l0
1Dkxhn/ppB/5EPFb1M1e07J9J9+Dxj53OfhEVd8a3frnZOGxAGqezlUR7vgMEE3ax4Ea5bJAtzf5
7PdZ/lkw0HfD9B4Ye7etroycZBnrAEu8Y7+S9IXQC16rkCLn9C/evq1fNe+99zzGZYQKVvgRZ8bK
S6qD4+bPT1qgP7taDGXnr8g/fgBEsyp0Gb/q70LTzopW07nMtLU5ELaXeYdCi60V2CbUPSdziCz8
uGVzw5FOoKxBZHnD03mYLqOh2tFa/1qPzakY3gty/mRen+sBqXrXty+NnpzQlawyAvlmWcCVT/jd
sxcVa7PiSnqk3CITqVYTNcRVuh4F3I/qwkdYVD+zdQIQiNkSc07Fum2/EcLFtMMSx4oZokf5Nuzk
jKzl2GTWGdUARRnTZ+ISGem4X2kLdao8Au3bXc0hAksJFRs4JnVcLhhXknVoiVU+ccfGjkdOp7m2
da5pdwB0qv7JXD+7pv3jZ9qnUdjEPsTvpRlgu5w2g2a8EfJYcd5qbrrW7oVd7YS/MtPpWAT1ReTN
U1ds4tj7SixWRInRCRqM/ME6/Y6zseLwEyrctv4qNJo7Ztx/phb+lMAsM2PsDw6xmc2veLgnzSDf
h317z8OBfva8+ZBhcRQ1+nojfI3K4ZAk7mXQ01s7viWehjka0FToI01n9rNnQV3YTfJiktSo9Glu
VfkdznMzpASHi7UryETr890gOdQ7wyd9XvpovKJN/q19kJ3JTT8CdGWWjirXlW+xzUoC/0dpdppd
u4awCXv0G/x701ukGsa3YF/2VL3geAoXjplplF6/4+2PECFwwz6eFZbSZqy3pM0UzO/wqsWIPdgi
CH7msb8YDkRq2Xu/ZDDvJishcleQUz2J59TTSR1IsmhhTIqsv74FlGEEbL08x+PZs7eEEZoU63Vy
yWsNyFXzy/gY2MGIdIwlxDXHeeXre2wHn0PmXPvANZm9IXZjUPzI3dnWpC2QN1XcwiQputKf8Rba
OFudbzaEfcII4l+alqUPUwkvui7f9bE7pHVK3ku2FZHY0AuzELJ4McyVjM3zNHaIXadDxe5amwzC
jbf5M2c25KhwK5LvcWj6eNPzDk+EcnNspYXnQAwxMq6OPJr+HpP240qEAD7xmI27DQrvVHIbLskl
CeTPOICwJ1p9IBZ613G8Qgt60rP41Szqm+RPEje/peBljsed7jt/27b2kzf1l57DqtuocjE5SNWY
7FZNIx0+NgUJTsgbird8KZLoVhcvMoT1LAFwH862i6I7Y5VYuOdyxButICancbCRW85TbHCLuvjQ
ZqbtE2oEuEf6bDErEW25HH2VGE+Zci6TcM4BbZ+VH1FagPjAj+o7otpnKgnL3Do4BeeDNgJAIdTi
a/KNk1c9h94mztXZY01zpHqTdZijQdZ2UW/8i1Bdtd2wgZc6OjGB+wofBiogIqjuZSc/6AvjYO2W
XHzg3KHnfgoTjTxVSEyGln22q2ZLSE2MsS++Np73XohXmts/vTrH1w8hhWwPV3a9E5324jONBaZx
RCMOyRg0qzHVl0nx7cn6RPjPqaPQcuYXi+oRFFqE3iK34qecoE0IRv8Suu5rO4bPSPWD9NWop9fi
cQmbyWzsBmNuIbuZk1WfzaLfcUDi3ZvhI3eenGD/xRQ+Obhj+M+p43098doMzVzkSla8ldAbY4QJ
mQ3JBzjwY+9ISYU9G13/R8jumYyBuZnZP1mMyVIMTO1AQWcoehDDtcX6UkZHv+hfCQspfPGqFL2n
ecy4JYdZVxTPVWfDK7ivvQY4rGtc6/46cqZ5Kqtz13bPuXDRw1uXzs9+uY8Po/odXO+pb9L7FCDW
zdtgEzsEnLa++amZ5R5n4gCP3mxMbCuzCsxuLrr8re269ciFIfXsnWmJGB3ZUKoWgTkUzatCzrh0
HDYXRxwKAvx7AlZTEgrboHt1rHKXEMeMWvKgVcSqiyS8kqNua/5Cqds4iDMycZIlqvo1dvsLqxlR
t5RxjH03axLggnGSW7dM4Gb4BMw8vCSN/qnH+p44St/jTwO7EGlL2DJHqAOqfSjObOZ4NdXdXUMF
wMYKBT6Ix0JF4c3JnaJNmBxzg8wxJ9ZvtpaSA2xAklqsUC1xPOjjtPdAvOqB96FZ5RFV1GfasIYj
Fx5GbjLFSQ3t14AUsrqgff6naQX2pw6EJOQjihJShqYgfRMR8dMAhMuwSU9VZn3nA0vVKNFwBCZV
TwiVvHEgQ6ElTFLoOTRIXyNcJ66qDX61yfkeosehcNKuo99u+rj40FFCgGQ9EozSzyF198MUh7OC
fOsZwAkAQeqt6dksZtiN1cP9/2t143NTjrx6QlJYCuSlz5ApmC4AmGi/w8fP1ZFGv5YrsDgj8i5I
C6H8oTyWfrWp8F3PHn851tHbG+231zKzGRO6Okp3F3RHnbj0CdeZ1I+omJ+JpuH1sdRI8Zu13I+l
vo6y5mtqJCUEkqDfoanIW9fcRdSXX/B6c5Xb6AX9FAesVFsUltA88BAzEGy6UsrPXHk6FRtozJEK
WD3/GwZJWXPwxmWNhYokMHoQZHsoHEYyupKoy8jyNyR8fBYRW4Z9qisPIDLMfnO2UUrTQtjwWTEF
DzyYgSBJmycjmy5ZjrLVtS9g0Qy1WK2rjDcFsol0FbKywX78NU6SVR9Mn+itXiK/2Vmx2kObziO/
ekqwuhEtBUudort99G81NN7RVTeLHO+pC8R3MoHrDdltQjsQKEmwdIz8D3QeElzW2OsQMOkVPSzk
TKFd/ESdugjd5oPUho/ArF9M+FqNrNmyY79rEOBxxp+W0qFQYhhoJDbrSszK5oEkwNY440/jKiab
zHyla5dtudEPLO9UlnXPZo/Y0ZJMtlq1hS+fB0N9xjN3ckVJroAW1HP8JGsKsG9uvJcKnkPXCdrj
vLqvRLSnr+8yRv4JyOXerrXJ/OdX2hfo/XeVxV/Uj649096PHbuNLigPydifKpWXM6MGMRKN9kZp
yg4O92T6lcMNA/yamagri7s7QD9GQXVPch9+C4V889BJBOdoYEVoSnujou6j1Yh6c7v6gy0j8/R3
1wSzJwAX+CD556Oy5SrSfroRTxVp/LjGEaiVwyaKpp3DPt7pzauZOa8coZ4jMRIqNj21jfPMzfyv
8F9GovT7ih0rTZt3gJjBaD+In0KiFADvqmD6CVi3+Bw59bJrcXspFmXbmVUm5GocEqla89YbD2ue
HeZfTLhb4ZxAtL56Cd1joe5tPTVTDDOaYT73Z90Sb10K6xSU3ftEQqutd/+CkHcMsQUgqr60DJx2
QWK8jLp9T6E93EieNW36alT6Uk3Gc2vjJKOSonosEzp17TOoZC7N8sWf/CvtSx6oQf/iQU0lNSHq
OiDrXKX5PanWCHnCmZYNdMFFe0Rtozle86baWQaQfdV9Rpz6LZu1ySDde7TEfozNZ5G6SzeCUucv
aOSFO0197bBw8a7l28qQlwx+wov2fsNS6BfRPRrEb1qhmenU1audYwdDYTXZ6awqQT5q8gZ6cJws
tfAozUiKW5CVJ1x059qvXhxsFHoo90EhPpA//SYc++oxvCKpmbs9VINrhZ9Ygl4GhgzUfigha4bq
ho1hgSrrMGjd3Uwzli+j28lgmhuBsaujbpXGGkFSNgOE3r1jYn5K9X73E/eUY6SILuWyjaeP+nEl
2zYThKmgzpB2S9/7GM2SypcBiQ8bMCl2iR6uyjS9BBW3ZGkEIVwZkhrz6bEOTzW5IsAcTiY/wkDu
sGyTl0CoUVGGfFTC2IxtsEs8IMQw3mvpGmteBECNwcGNSMP0+5nfJixLxEg4AoY+btSMUuNxNtj6
jIRYG1zMoSRKZp9S6S96HX7FMgiXkUM+lTn137llIWwI/5F4+N43OBRCP9VmqaNvM3yxes0dFBfY
0sYCb6VdL0dqXkglr4/yGa3vW6YEAH/UvwS6vu/STVi0SAq8g0/7QTVOuObc06RsVGv9csJU1Plv
rX4r6pbIkYDKIiTEzq50rPPo6Ie4DvdD3OB20NZx2exjLpl2Wgwkb/T47BpD4BNXj+7MVeyNW1pQ
SHisSLHz3hoKHDotW5XZws/G9xZ9P10reHQ9cQpl++urikODiQS0v4omQ1jKlSaTEAN5sdHgXc2E
CrCAEPNZgQVUdF9jlf8qJVGyBxyX029dVgg2VVbP/Unfah5TWV0//EJ+fmgyUHuRnh8KfH+AzdMM
pil/QqNYE2pRxORpQD2lc0TWvXea7H6dhI9soFL/rnJxSlmjtcwm4Pvxa+0qWSq3uvekXM/8TLzi
JdjTAEHqTN/C7KfxpsmrjY/MbeYlKNbrDi6YQiRtiAuunAa5ZbGFFHt3+wrPQXV3MK5rUXczR+Nb
tt0L2YZofd+hCp8FI/RoOljCkx2SkrUBV5PBl2tlfheG9p1pzosXyH1NM5UD9YQu/WoNh8yjZ2ei
oxs919rvdW5NsfSj+Fza7ouLVOFh5soRjLrLZBigiIZLn3s/duv/OJcmND6MPF0FbakWRZ/cnDB+
tjByP4h2bz6Qv5052nvjsOPYSh7pdNnbTnsv0MD2ekddFb24M2VVzwlEuR8Yl8Ruvrtx+qiU8YmP
ZpEb1GimLn5Lp8vWvW1uxxr3RJj0n22l7yhSW4M63oxc/0E9TsxZIM+Yapj34awNV7w3dossOliZ
IWBq7ryPtv/rQLIJsmewFwUTVZdaXV30b8vpWjCPlIalyjtIcqd8XPBzpyqRrA/0P1BvNR9NJnRZ
tceydteuX/8SOfMsx+A6uUjTHLUbrO4XMOwBICUXjRA8VyYXo8U4pwUcvoycrpiuWCNM3I7CfvGs
B0vc/+aG/KXrptfVbdBxYEVe/+SYPuaM4oqm/1rQrdT851dwqCsxt/kUo5zbBswSPmUGPHtuwuRq
ax2zi/OW69FFx7kxY0kg+RMXFJ7uzGAR7rOfNp+Y1SxStlCxI8RJC6hlpyIAm0Gi66BqQtRFg8Yc
xRODFn+3qOtmU1d+NI/XGkKi/D1LHHQgzDN9BMXC52iua2k1YwldSEvdUoQCc1Yj1LX6Y5xEC2kz
qj9Se1qYoV1sjne30RbIhvl0Q5RaYnQPuvmATt0YyMeAZ6osLq/a0tAVSrlsTD3ciGJ8xUETEA82
QSi8G2FX78pffMbhP1InibFDjGfm15Zcv5XF7O04U7SVieedI2KMZJ39jH1lXJpMrc2iA/lm7EdI
6KnF0NU0WrTRm9BpZ1K0Cu6qjIhhLdKOYQ+AlVBkdZ70ilItxCeaP+SLKdWtrV30ALatTUlrkK25
SLol5qRuMXn2bVByZwXiL5EMAkz077n5YWZU3oY6SX+QiCcj1I5D+tBl2/YLqdsZ3IQJ2p3lt0x4
S4C4L27jEEo52IaVs3Wk1i6Vqj9b+WZX5sa2gVylreUbDDpPYgACEk3wUfnDwSdbqczHU2qkWzU6
l2ig3arF6oFMggl7G0hPIukgXtPsUB24gNVN908J+64jJbEHH7pRiHZplBCrWC8nnpv4Y7E5bDX1
PQ0xAJFqCXw0qEMyXv0qpioGmeyLKOGpyFd0lk6mvQ1cb2uzf2xJRPO3Tn5RUnvWwDuF2+PQ19L3
xlJXmjx+46gg6TDKEPiH23pCSxSZu2y0n1QkXmgJvhNYv4EIWoZd8N5L9Sny4r0NppNOXHFezZUu
QMpBR1TI5pCqiUgiZKlzvNjL0bTh2ZO423ZtdchBfqNxZPLK2wIaYVqWrn9LbLZlTSO6EFUARqvw
pEzx7kh5qKvmqrTgK3PdlVs6G+kSWTAGERopmO9y4OjxQJDnFbdVl8nXlMnMImHUcIwSYB8mLikp
9NKxAz+F8aWNgubf1Pi8otR7865qTH5at8BQbGKvs6ZiyUlHLrrRpfG0Er+90XDRG5skDm9/P0Jh
ggP6y/rsVWhKgsmY1z2XQlKHXH/OM9RWXdNkaUrSq62OcCGSV2bRZHDDVf4X8EUxq5AvIoEg66lH
Bb/Tyr+Xu7H97GYRyzhTLuxoEQCEEfCqJd5dKzvGy+Lk5/kJNdgwH7sRkD8TrJF61WoUpeHBG/Xi
4MXqv1+Mx8PCcKDNJ3wigcGt51sLWv4mwykPqkUUWwxZveo45hxyB2FP2OoJYR+WfPr7wtAXzgHT
/PUEXXgCizmahFy289qjzQhGp+2ifoOxBqUGaONaTl40kwolrzQqA5MoZVYZK+7i77kqOiRl4xw4
Ub4qjyK60o26namUtne42feT7XYbUhH+8+jvqb8v+uMn/u/H/p7zwehmjsIV7SUBiR2PLw6FIUuV
SM69//sc+G/4MCKFh//vOSwmyVxlBs0pAX1h9EwhdhpTZDwPJ5/RAcfB+fAvf/9cGb2zJ189XmiW
5pFLVdekDEdq6YuY1L4xro9/X+DHB2NW52TXKaurlj024XWTgvh1HCRAa6XJ/Grmzt62enrDEQgj
398y6KGRf3zR6Q0DEUAu9Xik1STwyi7Gnv94aLETtx0vL2njqOf0R9JphkUYzGYKnwRI7FMvq/9+
1z6++3sYZJ698Cdk5RHyy3DdwqzgnrItMoFVBGb19zjsOlKDCzR3GfG3iVl4u9YZz5UlHroZrbGX
tWBD/s9jyuuY1IjeC/GWGpMu9bVj8gfC8JF1oU2hAQ7VMIO63oN68pjYOPbvk8eXDA5waynaUmyr
VSucexpOJcoxBzum0y62jW6beNnSywm5IUqnPAqpt4eY13cxJ4iyShiU//49VKo8+la5f7jb0tww
j8oNxNkdJgHutegNGJskBOBwakuuIrOvT8QeNesgsOgbeSTq/H0ZgnDa2Xr+VJS+OvTIPdZlLu6d
l2LCiuxJHf7zre9aKzpGw/1Y+vGxmforA0uKI4lHf08l8fTf73yvORTKOzXKVOskqawTsQzW6e+7
uqrQJ5lYiisgMiNNxT42KrGK2rRfRbowb5UDAIU4un5KHg/Hbpk5Kr41sa6ODEOPdEeezul5XVPP
m6+aLtdI0h2+iqgpgO066smkyJ7tTjZbtntkbI+HWuqWeIcQRkhv2Nitm7/ErWZfzfgLmIfDHoEX
L8J7h8MW179/Rhi96e08wyes8lVvUXTFzKyX2vihTMhQXa8mmvV6dn+/5A1rpg+UgzbDo2GePE6J
RM0k+EY7b/rIIzwnTVPPh3iS1L0Jfe75kb2l0gmaTfWswIEf7qc0hxAF7+gSFkqvjORWaI1zBTTT
txbuqFlvRc51fHxxUdVrQ36dzAjdL2COtAu5waESUnoQuYekzpDEexze/x6apnocXfkH8hToqK1k
vHJK9RCBhr9GVGTbv0cW9UWr0MH02RYIhlPMiVB3UbEc0uni2V6xjYSX7a1IIS3MSHOm/nlDfMVz
WJvN0WKYOxp1Hq9aZWjQSGqJSdzaihyNmgitGK1IwGIycq7K8jJdulZq+MC+hdjhcnF3gTGIndVZ
T3VmtFtDKHJ+sM8ez3/fxmNEGs/jSfzOLX10J3Q+4aZ8AH9kM5bVkmqiVSu16klviEgQWAYWo8Qj
C6g1s7Kmf0e1m20ItJbIjnnIyffJ47+/Ulsrdx0Bh07qeHMce8UHcegP9bH7DeKG2qYujWemEWsV
5x4d2IZgcbNRWcupH+9ShwQBAblMXu8c/p7POVLSDOYUu9AN638xmTp0iQVQGIb6J+lkQgnZQ8yU
qcUnTdSongZ0n5qU4emCmjFvOJNvhq+qCRdJxqAaSxNckoTRg64JjCFOWi5JbCXKMHT0XZrVxYYF
YFWHkpBhm9Hr70uDgnbvepJbljwGl8nqyR2eQnsaD38P/LxWLJ8VHKnKktX4+NV/v98JJ3PvW5+5
Y1Mt8fdUD/LANB1wpJXGzreG/lQ2BFnoNqZmE4ZkFCMYXun9duydpKj684xYg1T3JGfa7j0NaEG2
gSkJwzUJvwwrUi9suBCFb9diL8iGMNsQskERaDJw6fsfOKw/KhvlIcJMQG/9B4dFRiHfEM6Sovz6
8rFGzMwRQJGgfsjAyJy7Y3HpB+IZxvipjsrfMDNRJw72O7QkrUXYkqsftw/u5vBPDnyUGfjODK8h
/8hGTzTFrc3gvVKZbyeZMhIl9uvAOIXC53PMAFsxp59M7TEDsaspXWO5quUZH+M5FwBbU+4S4VL8
yxrU8qPFaqaH+XdqZhffYsrtIa/H7tmLaf/GPf9iBO53We0yFfxkzMwiy+9sEPcREWvhfOWu/6Eh
baMNXJyDbmv5AOr6cMinYOvUKM2z4QUtya1vxXusB0+pW60cqkJk/GQk/mWq439dWq3YoCF9Kv3L
p7LWM86sqq5kLVVkqpBtqc6uHlwr/6mDMysh3FCwZwuRewXIjrxiAKEv1do0kuOpE4Fqi+SqP1CN
QVLtGU7JWzoGq6oJP90MZCvtGbYsMgo8QlXnBc6gRWNimdfNe+lERGKWe1sSdpeTCGonwSVsmouf
aIu2UKu0UB/k5ux6t1g1Ojm+TXHTqundbCWgeD08O7q/Loh8YVk4KZs7U4n+ylnm1DnZs58ZR2Sa
+LimZWFlK0ibkzftrEZt/CznbFwj1Q2eYpgAJ9eWQuXEQHdn2yBqYUr2gFPHR0kxVQ9Lwq6JaX4p
rDf6kdPKWoSj2htl8I/cd2QHyWtvRvuRT7aH324iIvkyjzUJiUlhGK9RFJ6m1LgG6GyQ+aUvhRud
4jYHrSDlt+ghrmNErZRc+D8D45YctTM16D8V4B/LxCFsMuyMoFt5vkjaibqYafzIHcgNauMWTo/p
opTPYZJsfZKlxOQDNuhLhdRA05ozaTpks+NrETAJvgVkLq1IzoXePxVJoraZHR5jv8DS1Jn3gt1/
VnSON+vQaRd6dU1PYKlwL/gsJvOu91woukSSx4X43WBqkFOzqvCfPmrjqAwT9LL1MH4hrRg66FPT
Eg8/1v7a7sPVkJf3oooHdi7vFgb1GaXvqXSHmz1Oz5xU0tI7EdzzbfrGhVSwT5Fh68L34CYMjqUz
/tKkOGc5PmmhOqYUnrWvo+q2cVse4358aTvybKfxlmXGvXFGGnu5SlLORrrT/7NpOOVi7FZcClv2
uZ/QLSdqy++mILnQ4HyY4KBYWDoJIE33YjmtBbeN3j1xSPAjwnERJpx3SrTRBrA6KDFQmRE6yGqP
roOqL6xyzkSD/py0ROz6qITI8sDVE+Fd6TqwPrNE5duaL7kOFigqcyF8kPQgr5/YXo8iUMbOxD2x
pk00mfcBtfE6LMqlCDmA9xW8mp0+1ZZxkQzZnQ+sOMB8uRrXVEIE7MjyNutzlreUuaYNw39YeX9F
6X7TnM5n7i1jhVQs0cpv0F3zKcTZ4SljxL88i7u8Omhef1X467Bexk6Tz0XuWAvIG5LwArERRnXT
xhxsi/0HiqlpkZ8B3Gr53HZYhdumMIgqltwa6qWc0qtMLfAUzguYbaJ+UZgMrDrkBD7v9tp5K+jd
eF159QhfXS9pAdxPI70WRbhNG/lVZYLw38EGonWuEe7U3cABLwi0fhHX1d1Kk5vrrPLce4v1FK1P
skuH6CclBH7mm4DNDwREMbLE5EoE2tfE+Z+NE5y+t+FbMkMuMzc76CA6mfSCVfNG8tl7XVc/Zu/a
yxbhmJgSwnQgbGfJZPK/bauNirPPfjDOpanexcD+HkbyyQ6bd6EatQwc8q0TCfkhhpXlIICPe4oN
IjWsqqCJj0VK0lzc+tUcNpRUQus64psm+hjVu/dBiwI69mbs57L3DzmydMxyGwqaCNnxIYr/sAG9
r+eJpx/SnoCLKCAgE7Z8iRMKueT4EF8uGh8Dge+zpBWTQ/EuXEqSMXhBm6L7pX0+lRxPg3LE+KFh
ZgtSOc8sogpIxOFOYF3ojaJeusmiFR4fca5ZlDSjTctJweTG2AvilSw//UAGF6EwtC5JYlvzaBJP
dNA8QK7meSQXD3skf6tybvi86EWvyB7y0RgmufHhabQsI5zLBOtegwk6msbt3wMVRwj12VXQRiHk
A/fJdHaQzJP3Pkh3dZLu7ZjlAEiumZVTl5K9gSSpSMUcqmwTV/U7UsmogP5sXa0iIy19q72RwtT0
x9W5T2rqLH2kYSSPXCpBeLV8/P6pjXaQziCWxjp4eJYG4tPmEZaUmdFO71QFxJ39MxA1kxW4vZ12
P2jQjZPSXNCifp3604FIIlRmGUpJzUZ0GGjDJSj7LadTd8ufJ1sHfaeyhxcPoxlKwHOU9P6uS5ph
Q4btRiopdy14UBlX2rlnDzVVah89umBTmh80J1afKVh24CIYT83ghhmQ5VL0RGpouKJaqJurZ1FR
ZMQkPD7eb3inYskll67wZ42HdGi+qjbkBuh0e2nECLtjarAPMuVuAflFLWAnb5pjwL2X3mrQ4Xwm
zA1EdkxUbnv1cAqMH4NoMy4maAnN114laRz7OuhOMtbzg930GikdI+ZyGUA5I7GNfM+YS6gpSOTA
PWnOqgmOia5GHLntZozcaYFw4MkaAsKhXEy4fpKTMjX6LooIN90UIv3OpfMProlE+TRNF2UdvNWR
wIslyn5davTJmKqGb1Eb2Q5IoJ3iQWFiAEt+MTPxa7WE2rE6sNfuhN+Del2CGG0ae+h6qOZjooOe
TwJb0ograLS697jEKA9Ikb6SDDTLH7dZsXNS67Us23Qd95idBuJ2AbSIPRpE9hhUI4wdQm4Qa+uL
sdXFIuuqeWhB1pdRjliF6RGdxkdmjvrFEOVsSm6aWfAWEf1ZJ/o9naaKpYGju1XQVz/UO9SUM/YT
OBqO/ljC870g/coY22lbVRkA+Uh3QlkUPqoKtoxWyC0MxC3uZctxrg7PzrjUMQ6NsB0b8r3CtY9P
jlaVAjP/yWBIhvRKx0Wlj2/0W9OPW3/Geuv8cx8iqnIIUw65zDKpoJdtxPoAVzwCdfTOLsBkuCA5
lvn2pa8tlgYy+5DMkK3QcaZBw2EdOkIqL7j90Nw9Scds78QNnbJU28AAa+++6v2l7jASTpQ3iZzy
Jstkd8ZLdCsN/8v2eyofmVRdRcBd3DQ/bCHz0AyfIoOqH19Fw3zKFCmSNr1XZc9YXnkkCpsU05mA
Qk54D6c2WBDiN2DfDQ6s9ecw0qy9yxFkQXnYsAjG8aef5D0123Yf+MaTaTvGgsh3BrLAVddQ2aiG
iCeO7EdnEWmkU9h9x3p4HQjw8nu3X3qI8bGt1UvRx/3KGNEVDNXKT8hfjZWzGYqKNFFEGfXA+46p
B2z3JbCKiP6tMFlLkbzltf7W1YFHB0rP6pI4l9AibApw7LlxmPO61ovmoI7tPPK6nyZ1hxW2FN5V
OsxhvbfCr/pd1oWfbR3r836bpAg3MvFJpeC+6toN/dS/mPl3RCnQYzLqYN4pMYMqUUs3YHtzfJH+
s/U+Ib40e9SyvFftpF8IxF37yEc6/8tSbPl9LhGhu/8a242uqKxII8Tx19QvTu3vI7u+x7VAWtad
6t7mp1l4WHLx0dQpJX+ICNPFWOGbSbAbHXTIP36Y5mX7rMjqdTOhb5GjpvOa+qxFIIubGicbMZFF
CYWL+4DzPD6dG0WI0YZ87GenSQS3a7nXKbaas+iTFC2vEXP1sUJAlabat6lFV9vR1m1S3litLlHc
mIsuzM5x0x0962FaLZ2vYgJ6t+rmmObfWVU9OXdeZAgAMLNMs184fmztNd4crkuRLjUM7otEsRV3
kGAYfESOxgH9wxzKMVpONUMyUt4XlHH71BQ/6Ny7Zf4owRMqAEEJIzW3C/sWYPmGoXrNdNJi5NDz
+0wiY4oSG1ZRRd3cv3nscuy/+OCHR3FHRR7FpM+ssYp3fROHVKwhgJLMb4GpaRtYS+2SSjY9HF/r
xHHNjZoG7l+GhVCbhtWENZXziFucIownc9eKxNLC9vToXhlYZaCcm9wkMibGlNUgR9hadnVnwpvm
nl4O2yhPMflkPbO8leO09oLLMGYcnOyEMYNUpDevALQyINZbAjrWVlYxcfj7iZyZNiEcUpbPMtc6
7HNHenP/xXd8Rvc6Gvd9XSbnYkh+E6P6rOz/Yeo8luNWtiz6RYiAN9PylmVYtBMERZHwQAKJhPv6
XtB70d0T3StHkUVU5jF7r+1v1TCQemYiaes7Fm29ZowwvAhnmJJLy0LhAR7EPwhhIIub3oWhIFyF
cD+nQdJ4f9UTuBeGEGckke+hi5m+YZWdFWeLpmER9MzMSlAmbZx8tTpLTpb8QJ90WCNRxWWChstV
jQQ6QjUQtyjmLe1YuE28BWJ1t3CvrskO/5UkIPHdnJb6VDurzG+e2lYDpKKJOyUmCxAtPg6Z/o02
AZFW1M5EF5g6uHFlRSv62eXRh9kX9Otg4xZY0jxlXEKGTE7i/xVgZugZ2BJGdb7qRrPetMh616Mh
1M7se4fdkPx0GWvtGmdPlzJu7Tw03rvU244RAeJ1/UGb5S01kYdkJWkhcXvytdBSyEqVV1+10Sy3
nBu89RwM9JH7mwg/XXsMMBadz/yiL6jjyBULtiqQYHKMdI4ropvJCe1GvtdV9DlR6mH1kwnAKGcP
TpslDkU/aaXTyOyInZcVZM6T7qttpRA+cy1xbmv6ZjIFh6Cb3OhOe5RWDWO+6uJ2wbjGZ3Yxmvwt
4ebfu5wBGzjeuEzZ0YAbS819UVhiw4bmLapaqFBRZz2cgf2hils6p8rCjRQ6D+kM4wGU9fcwVv2+
l+25ktuwjD4Sld4iIR8OTtwUnH46pAfH8j/iKXrHM4xB1kn55/rm4TtdP3scF72LLsKvscxJdIhd
RN3T5IrUzxRwdmKgHMSxt0L2j2l9BNKH85bmiUCODcaxM+iWbWwZ2sqMkj95oBFvdDNL4E1mGHsr
MNaw7fx2gzccqqf0t63liqss5Yn9DcZ4p6NxaBAfzCv6cAKNxoCvXrRzaen0S92cM1D7adwIw3qq
LeyDXvxwRv+VPJmAHYLk5tHnBCByuvStCHoF4ZsHNprGbD2FVCjNnGVGwjdGN3+O6HS/oyp8Ld3s
nOlsb6sKloHTehs1jcTcrNzUu6aMHbGGY0pzwjntzWl4WwF2aFGuJqE6ORhU2pDOQebeFoI61zbR
aWs7Roc/2dnTIHFbZYGxm2Y3IKc4mNZvaFEOOAN0kaNWvLZ8X0MT2ICNWyuy1pUOGRJlDjEsssAN
Ct+Q6Qt8QO1gpgPa2aRut2Nev6JWY2toBMTdj3BlDV/hVHX9fcKpSpNUYjaYCKfM9HtRjDBG3CJd
DaVOIO58fTleLHZ5SD+rty3FUbMu9X4mtI3Il8pjSILmNffNgz7bHLKG698J0OTsIwR+OIyPju4z
J6ibkVkjYYBETp0gei8xaesrXwqaTTe++QWoacuY8iVCvBURGuWpDMx8waK6pP/1PlQdr5pg5pTG
c0CXkRy74plDhKMggoeDdgtX0mzPCXxGfjmBtNwiPogqLQVC21p0lsJSxyqmcWAeji81uiKO2lnF
N6ZqEeXNxsz0TTO211IaNZbEbN+WPu7i0lkZnpuwPOTGU0nzlopNWnQovwLaKy0A9sNmeen3jKiz
WiNsUqJIlxNwzsEym03HjmsRe+wCLEfsjECrNiODW6qpEHVLl01H1Wf7uLAZefhBcjJBJcR9uLLi
ZNY2sjzulXEmQu+582I+cfJzPnA/BWALt5FM4tWkLlwzwSHS7J1N0MfCffOz8kVP5VuPTwBK1msc
GWsMei957sqlF4I2KjvvUGSV2GmMWn2bdxqVYcQqF/dDUW7cAuasz18Wk0W3F8KGcqIh2CRjZjAe
tgygRCOIHndUVxxG6X6sCtC0jgNhFc96VrkfZaD/irpkb510tEbzHeLfAycBIeA1iszb5DudbpKK
DSrTZ5XbNJt2/+pYabLya0Qq4eDDWRfx92Cbb0Uu6FfbYhPO3JpyFeMJW9hW9JlVI/5qQzib0Uxq
Hl7Ypbqc4ThtvbeTt2QiTRYTn/KegaO7az2Fo9VUqQci0KXcYqbflUG0TX2BDiBkQJBiqOf2KY0N
8zweIvg3xDozKuS8tHJNv5t6/1dLAxPoS2QBymAZa4fEDyfJ3h57cg19fYuyw2R7VbzwhMBV7qSL
DJuI24rw4BWPpt4Z2jnALvhUDcJDWewc3bK5Y+TDXK/TfIzWqTHSP6nLpVpKrV520Do5U/py1STq
7gU06LGRQJr35EsmkPPJ7HN0KF4xiZ1K+1OEVyOpPhitlgejcH88rwCxwSqQ4pfnse7WbJ1JcfHq
lcvLpU+ev/QNOo7cHygeevR7yEWsgsFajgJnFriz/qq1JxS29gIDwd7XQ3QWAC5WuZJwJkOSKoux
fGK8jk6odf/qkfOEKcI4JcI4lyO+7zSqw1Vsnet+YhmCcGCj82A0/TwPt56ljsVFgvILxkkS5Hho
hdXvDdX/6fvCPEgcEGkkVmXYjciTjXGLT89AVWiQzuzCCHJlaiDIdOSKS/CtcotX0y0j0jCMW28O
J6fB+xH287c4HGFPjZSB6MGkRT/mdt5n7gi8HSwKSy9b+0Z+08bx3HkBvJS3OuoQvoZ1hvfeQ3Yx
HzvPpjIodlJML5aZ7HJZH1st9vcsCtEEotDz/S3HwCugw7XWIMjrVMP7Pja2Rs3Azwb+dPB5/kXS
hevIHa6xln1iI8X31dd/QtlShnA27ESWvmZRqvjcOeUSIPET1JJ1NEhciwNOMPj15yHq9o3nuKuP
JtWzvVM5JU4adNg6yk8juKHFe5S1AvOaof0WK4OKaIUctNhQu6Ps4cAd3IbpI+/5UJ8WkQURE7cq
+Dtj7HZTVJ9M7BQLR3Kzy9h11rVXn9HkEMGLczJ3WBrhIWfbESBAYhb6p9Dy4ITW53uyktNQO18i
ob0NnKBYmQqEjEqGFptQ/iLCediDOJKZLUCX7GhgUobANX1wdCgQlRrFeS22HeM2o0Vy06bZbGGc
XhF+TRt2kfu+Hk5RpKxtFcDugkW2o4R4arQ7hspHh+/ixRItDOeAp88Jjdc81sal4GFi1MSyH2VO
5Vnnlq1GYMTF3pYewxH4J37nRbRczsNG1YWuD/0epycO3tllH+TtkTcvc8ok/oHnyEpEaZAsrXRD
fXnR43gzsqzmvQInpVeoYTxeFsszN3DA/V3T+LepGT7wYT5P7G3oaVHNQ/fRfDE8VeQ0m6rrV0HP
8D7KnN/Wz+5B8uOnzdck0+45FLsegdfKFsYctizvzOk+8Codx4xh++Br+9J+4sDqthrrD6oxdh0I
4TbQeIf1vz4A21UV1F8avIUNBJVjIrz4orEJJiYFHVJhv4rI+UFtSidp+m+jkW6mCGxNA5djL3vH
vrHqqhicfSMOg+geovdtyD+GBzp21S9DjPEQWyVJC2GVUhcAUOzb58G1xbomgmPnDNq0chNITaGF
h8EuDejZRtOt48YuONTvbV5V61ZpREM7OAlsuBgeY4LIrw/xNF3TuNH2rXEKFKzk3i+eKw8dU4P5
sfajS5+EeHNcDy4xRs0iRdirnPQUVHp4IkDlwmCNQaoF48shsg5fytug9dZ+IH7gnPABlqIaXrPQ
CU6YiaVgKDSWYYW8yWdxUw8eoi71d/QavDAozEKV3oPYfwi4N4uhpzAJKUyLZlwaHkaKabC+q8jc
5hND7Koxt31pX5qCI7GgiRymIqEahkk0kQsTpPmvm3MZO94TRXa16l31KpiIQCdY2ZFEMh5Dimtl
BTYZSvCikcFZc/W1O5ke66aJK1IPf0I7qe85vDwQ1u+unRlr4KN4bTToUrAFQUGVHiD1NLgQvoiX
Xa4JoCjWZoo0Nq1ow4wwZTDCfnEZ2C1bkqJchZpmrEy9Xqvc6E4d1BueEmOdAFpCC4tRTLRPbahR
ZbcA7ZVG0VZ05cqQ6WtHtb8MiMHd8VC1eJOn56q3aJ/CmniXWt2jUh2tyiNshc0+bLqVn7Hc4gVb
xH3B/VfWbzTr81gh+IjMfNdjuKeX+bKKIV3D+izgzTGrj4sv32IMnrN0ReLcUdwlwBJDOKgd2ngW
cpxxS1lRE+s+gGPEJe1GC5nr0PZLgCzONxs8V5rT0e2nnSVEsM3dsl9WNjSsMmI5Bnj8PakDtc2+
kwBIPWa9R+uhDsRJfDI7qquJ+YNu7cBqGZTNAoeq7XzGBez3aTrF2QRWHtyJ7HHlTt5wCqNqD7I9
3o3WhMZOh4Xe681cjhJ5r6KTpgH96EcWTAXOxqVCpZOwr1ia0JsWqYeRLB4K3t2kEMGBRyJesfmi
XUekiK8wHamV0kzhgCz7rZc33wN8Pey/5DeQEwDLQD17GaBwvYrQWMcvrVl/xxAvVqWbHFj7Egba
Qzhgv6stJj9fZ32PY7kNArIt3qoIe7bjUymNrqWvZBT8NkN0l0X8VnvSX3dTeW6q4N0NZbSMGMxK
IfGR9TxzhlnlW+HgE4OGmq1Uo6/zMT+PTFKXKO658QOWqghIe0i126a2Id0F/WulxAeRF/UxM9W4
DuYkcO1c5OBoxlJk+7or/CW6HirIiv8LTZG9BJm82eiLkf5w8w4zMx4z2DVBmLqZaMuZNY0oCopo
1XRJvWcqHpbapjDGcO54GKjCnlt2Rv3N7nw+NAzad2nME3moHkl2iPz0QOqH4leuNp/VsmqSp76D
aZCxHvScdjepND73yvuNbAIdNc/+ZS8ARigOQRIHa7xU9FSNRrwrcU8raMsclfQ/jQbjpzZPk44P
xcr/dOOc87DuOm0FxeYi5nUHiuRn7HK3YUjPXWzuYWMsvaC42kVDzYt61ajNL21IN73y51rg0Zb4
wPSNzWknCZpKhn5HyNZFky707txZ2eCBl2xId+WUsXKjNY7UG8GUsG6dg97ypWbaRuUPnORrLba3
JTiIAqEDnNKDZLjOtOqQunJH2MK+9CNSvnlfZY+BuM/Grx5T5F+93nsjOekVqiB9jTrk6TodBfQT
loVkQlA72wffD59ys76Bpz/qo9h3g/yT0RS2aNOoMb+hEtrbSm+e3Zy5rInFqDzNf27+DNsiPkkP
kj+emkxP/noo4WKP3G2K92IRZJ/K5R+S43strAdgVDQcUCKUNT4GXE+SObvKKFHK6dUJjAfxzvVi
LOsfsj12pTE+ozC86UH0QirBUze9Z1Z98o3yIrWPxgpOrlvc9bz8tUyDfK2Ot3G+1DF6hYyX2R2n
fXzVvPHoChxxtr5KUVejw7sNU/gOaqXFSZuo7N+rmM/IM0eSz+QeG0zuerbJYvioZvMwB5iFTbLj
VTmH+OdLzBNa+YYeYsWRcoFWDYrxDhVuVzb9wcZBH1YYlwh5MoPuT+bV+/nzQNl0DrBADOSDIFMD
tF+9y9ZhVFbv4rz6HiyW+X6FMKoFK4Frb2S9O1Xnoqj2xHGB+44vfsUAzMUKWvb+A1jrbfCtdWck
0MhxF+uw7vroO4/prG1z6dnOMQpcgBFc+w6frMycDMwCagRNF/egICeQ75ATtBfLRYSceeWtmMwT
crnYTZ/zSDv1tmuSvpgzxk6vRc3yGiLLU5Dk18E0ISjhSzdG/APxoU4Ya/Mtilu+vE4ZAHf759zE
1SpS+zEjIXprOGo/nArH2PWvPW8pjCAZvVoADx6ckLB8fE9+v+rK/omL5tMbtEMhyvPEbCuZYhQx
7cdUWE/Cv/K6HLPYfTLK4CrN/rujWSqn7tiDWmhxFvmztVvd3YZBrxMx8u2WLjKo0uYpiQZUSaua
DkroinA/8WJ209X2CJpzko3E7BG3Yl89cit/9JHcTbbxquy9VYjfbC4rRmuXMjRl5RkErJYyZx+j
WZD+JSyHc2yNIAjsp9Ao9HnjuKQ0Z+EpIDbOc3QW4rh9qbSTUQOsIIZlzRx7YZVhyQqyZRiAijQz
4VPr+zpFxTntxRTiTMjjZS3ZABRhTrTwx5QzOyuDjIzmvuOU5K21H7rROMxFiFUlH634UqpDH+Yj
dAbyQi2tfxPF8ekk6FNYgWaZTd4htWfs6Ts1exuLsL471R1G81OVDhu6/Wuj5afCKe4RCtI2XVlW
ymY16u7AZp3G2goFRNh0zqNlsE733hLbPHR+dx2c8gbX4jNEgoYaZUEcx5aedAfDPF2YjEsJYVzo
NqYZ9mApzQjqEpfIl4jyZP7nfE98YJQvA2vfTMbWG6vrqNUPO7DOs6wVb0OwF36wAIcz+iABdfmt
bOc50vqz5a89vqDGki9NyVzS7paDkteuEaxxCrRDJmlYhvGWG/WuRVGs5I3V2Qp30KfZci+HZfgr
5vnaUADFryYqU9rL0rox6F/0TfnU5gZp4+Ve440xdu3Z1pJTyBsPuho9AoKL3LwXMZKoHHaznWyS
xjhnBspraCol54lXBOz8q++YBSSj/hCaJ41vfBSa8yp6CxRus4OSdKZnRpq19FtejrDHdEKmRsCE
dn4R0s7a5YDKR5YttL5LRI/c5AZkL7QQvAZZj6COT823jn2AgbRJJozqHjMi91MjvA1Ld5N+IIJH
xoifHXkhWwJeZ7Zm8/D5JeLr09Nh26fehWP32XSMvQ+pyzDdFfg81IgrZ7Q4a7FjZNaZIMB90YEv
1ZNzU94r3f/1FdHq4ZAtjViniKJudXO1JadlTM2r34ynlvSVPcM3knPj5kaYEAbqJiu3WfKSshJc
x0FnLqWdb6xsdniYTbV1XIuyi7VUFzTeQrFCWk5B/e5HAjsPQXUrx6je3JRlNdH2umJK2r+Kwr1X
g3aBiJdltBUZWMJFMw4gS98ZeJy7oCfKiA8k1Y9pwpuoC97/DGykB7RGU3cCz7QlJEtudsPrl1A5
Q28/jZesb/W10BpcPsp8ayfzohsgJyhexCYsVL0werqFSkFul1I9x8b0NQpSu/QOU0ERUj8PxdP8
3xQwV1+hz9OLDRYjrgZNOchVJBHiTKJ13/qVHl0AX5wG/oD3qWMFzrpLtPc4g3vm2PHRZMOQNycy
QxGR5DflOi7P7wTleNL7PYIlvg9mQl6MmnDx2jnr6+zLqDG4IHsFvJB4NlafsLubprzrg6WW5Ld6
ULg3lux+GFvfScTSptE6m+q55wlZCUtjYt8i7bYYg8djssC4Fx3GijFV5P3pQa4ukho+vFnDH/ek
g5sczGyVDEdVuekbU7RtZ7cvjdccAXz3S9uiA5HJZLD4JOyjSv2vGC/TwlHTLKWtIgBrzTUvsDeT
pwx8FUi+WbJ1h1y/0N884Xy2nvFB3woaNkvrg6+uOXHBC1fU1yGLxUbI6mYFMx/Vh9xaGMGHb3V/
Z9rqTXf2OlFt1IFMVkkf+DFxjZ3DtniCOfSCGu1e1hPttxv+jkDi00mAjxP0kkP6l1QvvIPEwqLv
p3bt36ew1fHvdacaRtXc721DEZRbEKxIB1vvlNjXoZ29kQp6lYj8jWXQBdYNRFUIAgQsGM1ySJPq
VCTdIUwQC/QsaxYNFipcWg2hYXxr1+QksdSMQTCk0ZtXQ9Y1XdjV0KPgnq7CAGEuJXxlFL+Okfy0
bhhtfbsEg6S6u3Sy8UCqwm/PR1qmLWmC0k7P0cQxYOtMwV3yS7gXos+i4hZjsH1n31IuZSr/RlWO
flhzv81Uq5CzySdyp51NX3PzNlKQeJJdE/qUXUuzsWzayF5rmJA2uK8LHij3IA0vg8Oe3bE9nCRN
BNtN64ldW3TACwrNOPl1NNtd+J++Zsr9XKvjdwRzXHvrjrr1UOPBXwwpUr+S2fVVTyDz50iv2FDc
1T/hnNK3hoTnZh3CifY0ArO4s1Don8zcePS4ypjL4FFta44SX2kkIBT22hn1jd6F/TqWvHAF9aN0
yjUiTUUEQETv2DV7EiXon6u/zPWWkGO+ZOtGqzbJK4pINmFYmfPNyEYjLiywOk3xyTd+WIN+uIgp
SMnHDTGdYxGMkKKgF0QobkGYw+dGjBjnN6XQtZbh1oOLCib/hchrY5sUSyc3br0BT7EV/QZ2Aewd
VEdrbnHu+mLyF47GmZe42bXVz0Mdz6xKE0Lg0rGrR+A2JfFwntxCCsug6Az4jzmQaU5Ld2kaHDa2
kW2svCtvUn1lNC1LFTfN2qtxZlcuayKr114R9x8sa3B2tok2vsy+SVyIv1DWHTmA5hI80jF/E2sQ
KZYzTHXZsyKPQ00EitsxXFTQfKkwsYoLIBkQOyVj+tBlpea6ybhO1bBEt7hCz1afYsEBRMjlp5O7
L35XnsgeF6+mo16xkfGs9n561suCUES28Wq0zRXDtHKhPCgjie1eLPaCW7tFea1q8izHy5gSyZ5m
dgRnvWfmh3YIV38wStjiiPcY7Z8sJa1NGX1x9VqrjjHCu54X77ZekUfQFzs7JjlqNN18XWTmZ123
+L6DNea37hRvrbhlyxCb724r3wqbDXE0FmehAbZSXWWyxMEln5ipudUNI15pIttUI2+Hf5Y8Mqb1
9C/5j+ayz4Ju7YnwpJdEuoytob0OHosZQ4n2lO0Fq+hlIbyrauxHAcNxvMcdV5bUfNbBvaj32LfW
SrnZbtDsbWToYIJsNraomh0nh70xOBc+3i3C0EDH+wLS5U89Z3ARkMpIofVRXbnjM2J0WAxRyLU7
gsnKfe647BF3/o0BeFu091qyybGn4T3VRxT91NZeSwQY7fqFQ/oBWeAW5oFYlzkPzzjeMoElXA7F
FUjRW1IQVwRHVOKuW0SFx7VuwjEK0Si4Heq+yb7QE58Gu9oIX/uIgiBdmlkO9aQdoP24NK6uOItC
kHUF77ud9ey1nX3gKPiZuw10VlsP4WWi/KcS/cliGBLyM5pzbvp/fGP4zfV3r5DsPvqNGzBD7M59
WXIlduALFNgk5lUH1aNeHPBsRANim3yW+jcdaioiGIvwyYGgnVgjeP/4ikyF+eKnl1gvDY0CcxDt
uYTwsUiKFxRoVyb+p9ypL013ajNGRn2a70Fr2fXO7+WGhLeneXpRs0kc1d2onXMhObtDksPQek5V
dZ4/YB0Oq9jTCBdtbow5T3Xp4vXFDKFa/Th10RrF1GsTGL+Je8d+9Z5oHOICIiJVo/nc6f4bwjN2
PyKBERDCbuvQFyJ6gtOdTzfPPWIfexh68EcVsB0t+wy84ZxaE+aTz2DEOUIEYeDpX3qcftWWubHL
8CWMEcBWEHYpIW+pI/4Q4oT6SLQ/qJ6etcZfSfQSY91cBUFYNRM0dDcsWCv1aU/FeRjdp2bm52Q6
+B58SckP9PvZjTAPq9LyT6vkvQj8G0aQaLFC0fbNNI0nsch/wPIXqzT59vmUTDkH8Qwo4/uAXf7w
N8PRxd1a34sp38GCWJhNeUKqskf9BuvNXKkA33CgZlwJz2erZ+mKeClQD6XYk7NxJwxNNH/7Srux
lAVs4b5FQLeCdFqBWn2GAfGC3+rEep/l2/gQo2JkoS2lhhTT1d90A/OEnk2fWvODxm85JmpnG/nr
yDgs/DQihoylQ88TmSlDQJB2rttwK9jNRxPDJmsTzh217eY6c3BPXpNfzJjhlMcVZkgyID9H3b+W
afHjZ863qrC6pkjYy/TYxV2zhbH03SsmaXns3Ik2Jg3AeYkK8eYlrP1EwL6/sO+VdH6KLHtBcfFe
1nu/zd4qnD+sX/WvshbLvAsfaOd8gjGnn0rIp1wg5x+r6BeW7q4LbPgpQCkaf3qxWpf0iEfOjbGg
3ajQYDI8Zdjv8zjXjcFGo7sNSD+dNrvjDlSrMYlf+tLHozmhFRh/JLSsojTBKWvJLjLNi+xmnA8i
7ZhupKNqXyCN3Lp5/FJllNSiCF/izP6xYC0bfrj1QfkpHS203WEdyhJ1DUygBbzYQxUogjIMnCBN
8B5E5QeoryQV65FgMERNb3GM0mL+WDGUYvKUj5XPAZLa7rDsB1aXSRCenehvYLJlcv7B7NxhN8IZ
WQMwIG/InOkZgbGo30DLPysHwZ4B4r9gKt0iD8IFUPOGY10TIhIUOv1eWXCCRLSlCR3CrOqi8aje
QHWfBtKSF16Cel3jnsRyaqGrt57tKH4pUKnkCe+2ovXVsgkkyzX+ZpQ9aD8MzFuIHlRKUWTbCEaN
OnrnDXIfVHa2nNzmUeAVyN3griFDT3R8V3FTHb0q22iQdjub9yCIuKckb9eFnJWWDsC4OOV1p3rW
W6YTwFzvzbxMMWxv03nZJ2TjpR/zL1ohHJNpGtedA1lPpaxSo+arJJCTpOjgV3nB1kjNjzEz3+2q
fqmzeNXxBS6tHjNTnm6hXJyQKBtImpKPmHEbn1vPa6aZezNiL5jqwYmu8j7ECmmEVkJjcl6G6OCk
yUfplT+eHn+3+XgwpLhEXv+8quWsHqOixUnGa1OG6PuVRIzTIr0APrXoPfyB0gK6FoQJ2qt4x2WO
J0wTtwLsOyFQzsIQdsxygrsSEOnoYmD1LG6AvmVc4b5yrrwyerpGEQvZIEDBn/Kwdb3cFWX9Egxy
mXggSc16diwF1CWBBmXGsp7SaBdX3psWFB9JV3hMRvlSe15d1vJGjcBQGdq7nlGxt0AM7fInaGZs
BTc8l9xLWY8YFNECe83O1daGoYEAL899ojxyFxKGBaB1Yn14m0rzzRvqW8posSZdQU9dhi21MBaa
M+ddW0tujXeREWbrjuhecjRepmX8IrShWYKvZrMrXPiJeeyQcXYpo8+xek/IgUF5f3UjB/9YE91h
XWBoYBMU9N5hFMhKkp7WdNEl8lpF2p941FmxGFfPma6Bkx01d21XxSUV6XmQ2aXrdbAZ5UbAihqt
8d4aoEFa/8+UIoCLk+iQ9c2lceixm3w62RFkBtVXz5EOHM9cR5X7d4pUD8oNm2Ts0YNJ2FbQDNCb
3GGBnbvC/Q1s8ykr7Vcz6l79XjshrFwjv1prQjwcluWm3T86G4IXI95ctFeaLQRsvfrqvb3dF7dR
7++6Fu3YTnNl8tTWXEdkyCqT79jIA5/YrMaO2cSON0DhzKo00wrmd9NDpvVerxo0T93OrA4c9Peg
o+BvJMsE1ZxEKi71jNFKEij+EgZ0RRwH/qz8xQz83zZ1PptEewTVnyxG8mvn96jqrnES7sLBujHn
3xTDtELJs3YstYrlzMmVVHXkGOQ/RpP8gEeIIE06n2xet4Swrxl1PwSB2vbRF8XVxCW06CEjOR1m
yKYaCXr30A53P7EWzE4t91343jH0yo2PLBER5iF3qm1P3xSj0B+kuKVivNRFBXGhj7lGliHr9FqL
WHfwNE/njIG/G6TvMRHti0Lq6wmHHM9PC8aStcudd3y9cExQnI59KKrxZrnesc+Y6rXEIMjJf9ij
/ZQb7iN19a0f2y9Es/xJLRsTUffKoolCzYYI2GnOjrJ6a7b1XfHFD4Kj0/b1J5cuzmxny3NwbqCk
wFsqSPnTsncFQKW1EOny1ipEcfYUsROeRw8+sZgJrqh80bq1NSeU9jJ29qOu4pcwZcHqCQtsBN+o
odszjkId7N10gpxeUPRgmmhsML/oGSHHMP4IWxZ6ef3sxe02LpF1cbSJlZOonwmi+U4b5GtcWeZS
dAh6nBoOnkq1rZsmj6mBHqgmn2wmd9rKPryYXtTsyZTb1WXO9D7Miw0b1Xs6YqIa2FwRjZNaxwaR
hSl6449dGf7CFvE+1NtwxQrR5tPW6m3dbS3NTldJXscPO1bxBZX2+d/PfNAHz8WVafPJcibnbInf
vhuihyu9FkwR2Rf/ftqGOK0lGCKOrzx6eC0ujtIjZBGYvZ4EZBnb2jOCTZ0OwmkPaS/5aS3HbRMD
F26nDzdS9cH+3x8CzrT1WEAG1IL3sEC+83+/9++PYn1FLdbNedEwJf77V6Mx4Rf/7+f/flvF4G0G
mPUpDgNmw404OI7PDyz+iPz2XsOm5FbTBMhnlHIC3MsMf57/XBu2NAo50o3aHKrDvx98Asf2A8m6
88yEIWoMMeZALltzwGH/3x/+82vAjdGR9Lt/v/7vl/7zN/79nGogX4E85gUZfOz5//+3/n1cK0FL
N1XA9alGBpsqrmc7+pyn4JUaUl8Mw/rLEH3jVSVZCqPp73RACPA6A5axF9U1SM1rPHsdbdmyC4YO
dBI2GLdtTlBkkGLlLJj9b0njdWzMVBxztP1LmMagyp+9kXc0e8uUm2+eBlN7pBC1mC7ZeybN6aot
tVvhR+MqjAPEf+QHrDyF5j6Vldwopq13YjG+NTEerL7PEJ0wpQoITjsmxKqcijhg1axpa5Sy6bEn
s/TYpgLJHH85IY+PeSMZL5O74f3d4AjjXK3HN3IMu9U4D5pG1orbBEPaNlYSy+fEORkxjJGQ4MRE
Q2Syc0MDS3yRcTQ7hgv67DTUiY7L0Y9uRc9+VnhuvY68WQKqrARCFJpDL4L2kznlZhQmEryZu4rG
YdznauhXjGhQXgSYN4akeE4k7pxWMIIypJevag6dExW1zRPTmLX5BBoWQ5RRv2eeIU4eKQwnfySS
UKOniEgW+h/mzmy5bWzbsr+S4edCXgAbbcXN80AQYE+J6u0XhCzJ6PseX18D8mlsZVa66qWiIjIU
pqQUCKJbe605x7xGrKecR+aspj6ZT01Ft0x/HMH7XlNDSRsbTR0r4sI65bnBgr+BYboEPpOhpjVe
MjLYtoQSnMc2fIVfyBRSG7ecl+T6RQx70raVr8F92W6JixkzlQxUhmbG2lDj/E56anIlCjE9om6C
28URiYhJ4iNwGy20HH2hedQT2aiDbh7ktjc2EvGy+1JT/IMdmJZXDXq6ZxiyBekRHWKhZmurJuvb
HqyA5AMmWFOMEAxJP+VtaljPMWKNqT1ywI6lrZQP5A2xQgmLeNcQLCEpGafKQnsxMkYfKCn8Uk+P
MAfRIw2TgrENa4yezPnWoox4MtTnjHlzT1zYTS3Vxl3jl+upKcKbrpH0O9NEA9gSQZXJ8hVVWXsf
+NJKLl05oW8yRkyhCy0MMN1gA6jp4lAXNjXaGdCsvmIU21DRs2upLO7FK0x96aQUwp5XbSL4Z6Q9
GawqJ1r6umAoRyhO2a9EaRjH0UZ4rdqJuZGHFIScVlroTUfJidQkR5bApMMvmsTLaobO+hxQsMlW
fGOI9yST+FtmaqQ6W2APWK8TaaKM+q1fzDyPRKYgHODljGF7E4ZLbhDJ5LedlqrXs9m77z+M2+iR
cys4wrH9HOWz/mwymee0NmIms7REU4WAOZ+R6oXO9VfaK1xZRDCfhiAO7kk5yB2jKc3d+0sG1BKG
Ks1wJ57JLD0KctesZDpU1nC25oJQWu5dK3xG05eQQp17xnTTq/EjMn0OjTVOT0MJ9tEgGEsNCLi1
dMQv+DnqtLz4fSEfBiGf6Bf0h0SK+8P7v5iCcydDHl1GsbhvyMW5j43HjBopmVVBjUXEKKXra9oz
ZI7QbZwTUy+IxKl0gvWEuasHlnG1Pzmamua3738lhqP3/koqiQWTWA650gCER8J3dfv+r7wp0u//
kiRJW5smIvpJLwxvMlCICoupGXjXlEdxPjyYrNPtcLhIQRa/LqLFiRyMRzzZmC6EvO2VQj31yzh4
KuaM24lECLs+F4gfEMzgyrjTYBoDllKUz9LI6g+Apk5KhmrTyLEfjFqpL50WPtaFUR0kHSZLuIBZ
5jj5/q1SrfX1QAkPzgG18VozJ+Xw/kUXU37Q+o0VDNQBARp7O++qK7Rxw1YKiBMeJLV0iMQS97k6
8a9Ajq7pQHcMl4Co0MnGBKTch6FJKzw1U0+JGRHpYyy7Q4hzKKQv7fYSKgc9bSGcz2G1eA6YjefH
wW7jO9/qw0NXY1Gql6Nnmiye247lm0B244ypBvcNG+kL5gHfYcVeHew+XR7AFz9Mk5OsD1warRlj
pqu1rWgW9HBjuF2GdGKQcgR3Rn/KzEa+pEsU+WI/7mXjriDhbCX19KwS0k51KYJoy3IhsOfmSsWp
sy10jkVEAykLoousqcamJqhjJ3rjrGnSeG3Euygar816Vp+6jAoxaJve6SoAqalmB+BZSLjW0HR4
ss98PtD7dBuVuvwgC3xbTFHmQzVq8qYhQ4NgHV32SCiVGUPKksS+SwoFAzYlC/DtJa7q1NWthJQm
KkUYlJ1/aLIOLrmt0sgK7LDycB9iqLb9chNS4z/aQ+slpuhuFYvI0HLEzvv+baTVxBYLmoRalT7W
wxRv5jwLvCqeuexi4oKYP1ykIR1f8sb6/o/gx+/khnrOer+/dO0S7eDjAMFD97XvRwNNL4KVVbYU
Pwv5y63zfNyivJy3VT9K10HLc7/OyukrwlmnmFHmoEP/1jZSfdYysdejXDuNFrPBnjQmp8IesR6K
ChYcoWQbbNjjupYBkEfMz3GYolzWwMU0NeM+WRgCGkxq7f1UqlyNBvVzQfkw2OVXCdgxy8ml72TQ
qbXo0d4Z7aiRYkQbOF4IWkVZ0+7Mn7GoeBnhWHtTaDPiDQhzDkNlQhT7TMb/1bbboCNQdXnVhzHh
qXVBS2Cxu45pPXi+2SPnKav6qER4TnXr2OG5hc0r4Icz9Z77iFzXbBDrWSFIt5c87CQqlg1rdqB9
IPhZ8uLmniEAWsS1VWTdqx1Nr1MnZU+FRc8mlwJxQ5UuuCUm0mnpOdPS9b3c0iQ39yU6JCygjDro
v3b6sJkWFdbQ4+qqxHBggiKfMkXmi14op/eXkylwHikBYso5PrY+Y46+qG/1BkfrRJf+/ZU8o9fK
EomiWPdp0SEWkZkkEG2bJfuyDWOnFMadb1SIPbEQ4HeD4fz+Eo5F6DIZA87GFKkh6QfHvFQC7K2X
xEHuBlpi7kbV9zdw69MlmGYgi0y+g6a6oAuSGhym1HiljaNCLavQ9WMgbyPopiPe08yjjirFuAMW
RRQ1B8Hxe8ViZEsJQW29snUfXR7JXeuh1/OdOpf5Wjcq6wticYg2jXFnqlWLqUbGK2Tr8bbnr6J+
2EZj3L35qgDxZ2nqEdfV4zhU/UHNdQSas5Ae0fwv2e5Ismg+Bk8jUF5V5jwSgVFekPnfAkoInjQ/
q7bKaFGTLtF1DY92IIGhzMcQbomLrG5C5nA3OXEuXqP54fr9e+9fMLgwbpG1dB8vvxIgJNhpikXP
n+ZctbiXWbGHtyoiCPRBuKmpuatD0DANYfnKEpgpKCqUoL03IO2fYg271VDZhyoA5O7nGbdElXZB
PmfzOtUacd3l+kTXElsLV4nFw04JNBan46MAae+a9EavVWAR14lJKw/L6EobNOuVqqx97OVCZfEf
GSejG9eyDkRgjEvxyK2URiQ7cfYHqXtA2zgFy2p0CJ7D1mLMqlKU1lEj7XSB02sMwGRMSErcWGrT
40TPez2Y5OaUNs2LgVmN15Jr7EHlNK8D7JC8W8Z1FBeVnmcgCCzlYA4z0blZV5NgDgSaWQAq3B4F
dI0O2YtVPMr+NMsQHvjc7NyMvBZF8ddIDYNTO03flNxMT1rNahY1kKdbqHfiIp5u/QY1sTRlF9ER
aD1l5g4HH/fg2uxl7jg0fsMBZV8saJgNMFaMSEheH4zFmcHDvKMbdAuYqL0GhiAAyDBbmDvtyaYU
/OxL01XoJ6B3WuxNzdC1O7s1ISv007RmfUZwcmfmW2UW5Yb18x0hnB1Q4zxjhqxAn4FcVJzfNwUT
DUa2GQrvvfBU7e5r3OGfoMRND23FqqdtquhJ1bJDJ/ryYvo0lht8t9sKOZNcTeLabniamJk4MKuh
wWIAxmzD4UU2J3+LzuFZ5Nl4wg1A4nCmekFKwGgp5AepHYJt4vunZGS+ScbquXzNIC/5zLJvBMUR
OenSdai7kH6Ttw70URdjKmkGWJiTWTdXwg53bbj2LcIAV5Ecb6TWIkWOsJqgwOqkdRRKeltbD0FH
hihjz2ajz7DIp8E4MlLKXIkU0M2g6C6rw3tTM4vbchwKF49rvhvTpTPCKH6ieFBFiqs8BtYyBJm+
taqxh30haS5WEtajgy9OrGzJuoJz56Q2Mdpg5rdSVMJK7JTpNNTGZq6r6bpT9kB00VnTxFE74kTT
Ci1XkU64eJaFCZQYOlT1eDeGAyKnUAu9um69WeuJfpOpkA05WVzOxXRepiy5LO7VRdpZ9owKQyD5
kEKuSy2i2YiyBse61BzqGplrk+bWep4GZUt5QgPfiq7qsOYWJS9W3gSfi1nbEQhgxJAmvdrjWBPF
kwsS06KmcRVbidYg0mlFgHpZV1NiumMejidRJGAjyJjhWaKbFzuxT1lBmayWJaHZMwrRfBw3DMHj
o/CHBtHDItUHf/Io4KKppZqezLZJ0Y0xj6rM1Nw3uoVBYBZ7O9JuWuAcp/cvpmknB1Dh2mFkadp1
LCA01IyOYcOfl5HdrOUCP02bWVyKhBdlZnksjai+rTnn+kX3U9QSMgf4TWueqrGbYgd55snWZ4U3
5D3LthajTJvHA5qO1MN3pLjD3Sth8+Lsdw9NQovILbQm/Awz8rMCwMEBtRS5QxXmd2IGqaLG6ryZ
DBLtSqs6TEr7tffxvxUND8xs+aJx65D6hIMjkcARyCGW2sRoNoxkQRTYmfwQma15YuRrnQwzzZw2
6+01fML6yCKkPkois9zQIGyMrKP8ZrQZncg8RfTlrlr0uD7e/+b7F61UvzADLgkd4dYL5JogjPSQ
xrOEYJ2l6TBGxoEcHG9GWuAGUjOs667houvl8YB5FSpJuZEGIznlqkds0UMtsgeqnuhOLkxrZRYY
sgeUcZ0t6K7PXXSxh1Dd6JE6HKas2GPmhm5eKSY+wHRGWyeorBVr3sXx6J+giH4OejFCWGqbHS0Q
8zFUpxMBGosIdEYiquTHCg8EldN8ef9Sap1B7zo8t4MWXQr82EyXrqOpy66Fvs4CQ+xEF3zpJ5Gd
3r8gcsKSQKYYHnDU8cTujF4es4rGYpltjdZ/4FNMjlRJIGEpUVYFMtxhrvJzkhbjJoR05MxKGV5H
mjzvjJqzrjcuCmf3Q4ws2IF0wwwNn46X5FgaqhGwspa1IN+tjM3hXtqgR9HOWBbRFpP1GEzaIQrQ
o6rFyHgRmfFV9bWgEXiqG+LVDQEAKdFFsClNpd11I2kWfKR00pPWtVv5tsPJ5gl/HDaCxEuvzOun
zMxCnKA1GskwPuttRV2ZrHwtCc7BoD3IpBC5yijRvhqV6ow2KNmH0yZRhLrTcjqyaCfqTR71qlsY
yQvnWLbX6BPTQ773JYJhuxFXr9zP3B21ZK/NqKObUBgOOXBINMwq3uBw1feqrMYuiI9sDcBNZXhp
T0+iju8hPva7cZQWbsSAzRPnQgf45aSn89OoJSU1zdSsfTMjBtMCYID2vcIu2x3o2ymX2dTt/VCX
N0FPxKs6jcbGDqwTLprhKI1SsyOoB9Oc8CWI2dw8S6sPtuhJEqfCsy0V0nDJmupejSB0pVjrPVPw
CJhUxNB4S7BZKiAp8ljspz4pIbzJ40Pb26uex/W6pahxR56p15JWVk4Z2gx2zfoNR9Zw4xsTSoYo
KuerZuy8bqZiylONlSGuipZ4LVe1zM8G8tgrDGWkHXVuF0Mzof+zBy9qrsy6r70IK3RQhs0eYcVs
R7sBMulKlk4Q3g/ZQDWmDgVEQ+1J8jGNIvJaIplieMVIWRy0APKlsrMlD9FvrqI6pb2bFJByBsJP
+sK6IR2F0CFm37A1VERohmkfCWVnkscsAmGcCI8zatx6Oud5rFwEI08IDOlRIeVHVJJy1KviCbho
tAm6YoMEjCDVXjlVcsNHBI70gpfvSm+uugAwftPCsJ+a/iowrjIDAewYa7g0fKgnqCJbV1ridMHS
SAeFblKRHd9vanbbHYZqBue7VAhVvmQvsF7bgj25bbMpO5r2K5jH+PD+YuxKEqhkzZNHqK6sAQ8R
5/Mu0htzl2bipfdxi1WW4nYGeuiY8YMzWFK4oWatTmh+7VWaodpfonDDWmmRcAFAUGiw7PIMScaQ
xfMqGkX0JGmUSVLMGY4/I7/p82BNKS29aLKTz7m9T8Eqf+/VSXZu74y5P6kguhA2Q9ZFhcRxKplo
LdibWW2NrzXUMrUTx3GBP4lEXKp++GJUdBaKUAtcWsGoXQRNh3hXdKQOlEvlRoa6w9BwXlt9la8z
BNBYE9Z+LMFSCsfQkwbO4IzA+m7IHYaHAzZ0G9FmszPjKXJznLdxfMzo3F1Ye4QATszCRaLAk41p
DJH3k30cipI0xXYR6iXtfpTn7CDbKO/en89EZW8GUwg6FjUP1ygZN21fQmachmFnWgwEGt8sUZkZ
+RNPjqNgns30Lz3Iy0NdMM12DJNM5UjtxQFVESOiBBWAlOqoZmpV39GYu1biujuLVsKZlZYBSzUy
KLE/N65ttOSYZlC1Q7XHTiStE9pv+yIrwJ7dm3OwAd9VXbddG9GSzW5GllUQ/ggvrhK66H6eeFNW
YocN2wn9VgUjNfaLwOn65LEdE7qBNfC4CEBlWjC6SXGT0aPF3TZkqPPoGO2CmvouYg2KUZ6pJMCg
K1vqL8yfi11khXdBgBq78X3afpW26/0ILNZEv0JKswKbUtgCm6oOqIcVaOjKtaWW1r5D6ej1qSXW
VZzHbkuC+x4xCbaKvtWAYpKl0OnoScZwPtMkjK8HpqejylpqDIDtAdO5KvKx2/XL86Md+71V1jTY
fQDKlSWTFLIcQiuejS3xSt6cBu1ByZ7fS5jBvJsHYNLqmG3I9Nl2xmR65pCLDUN45N9+9hqXwHon
2b4F0AHJzix2JcWdYk5YE2Yc+oxQGu7H5C/6+QLE346RRZwUbnwPrHjoapWNFhvBztpQCvsqoPI9
alHg1b0aHgfIJRgmJ50Fgg2Qdml4mzaroUFJ/ZPU7wyZ5XaHx3eNUmE6TMcxLO1reXrj+pjwYJQn
ywyNA+1FHGg6oaYtUAmXkR+mKxrQAQCWbhfXjP7f+4hByaCmybvPAq2w4Y/5KVSJ4/j+RTHH9dii
F5r16ZzVdrczbEs5Bbb8nA24MzRG45CoWpMjU/g7pQYRpjKcuCpZifO8pWmrYHkHYEPI9Xu5RQXW
7mIDQYsVEMkcBYxxGIy0O4mpzkqKCK2Du43ezGSBvDymhfnYVeV0VI3xokqkuaKNrx2zKrUzg1ft
3Am44CS80vmAz7JpZsJ9jHSorvOFYjRnN+jexuP7vQ1TnS7MaPXpt//6x3//18v4P4O3AuIDc528
+cd/8/qlIGciCsL2w8t/3BW0srL3/+ffv/Pz//GPzVtxfs7emr/9pVP0Ql+r+NZ+/K3l3fz7L7P1
f7679XP7/NMLNwepOl26t3q6eWuQ9r6/C/Zj+c3/0x/+9vb+V+6m8u2PTy9Fl7Nev3kjKiP/9M8f
7V7/+ISX4v2D+v45LX//nz9cdvOPT7umfn5L//Q/vCG4/uOT0H83DNtmPidriNx1oXz6bXh7/4n2
O/wAS5Y105BNTVXsT79hAG9D/ifxOzZMXaVFKEz9029N0S3fVu3fNVs2YP0yhXv/q5/+tdM/Hbz/
HMzfcmrdIqJi/uOT9um38vshXvbJpB2MFl7RZVNYwjJsffn5y/NNlAf8svI/esPmpMvAtiXylZY/
tzixfvgU/rnBHzegil9sgT35cQuFr4WyUSDqb9eTi8h6LbvTaXK7LzDXIudz61i35INmd+k2PKlb
cZfeW2dz/fdvgiP1t3tp/PweNOqedCzZy3KNpOJEz3g9/WI/lwP10zYgQGoqh0pVbY6KsK2ftxHq
MUvLDDV7vWbw7Q17cVXulG3oBZvgpLu1Kxz0527sIvP6xe59PIgfN728tR8OYhTl0wi2Emd6DJut
eG2yu7///JTlIP14mrxvAX6hrdnM3JTl/P1xC3iNzSCROU7TPt5xB9v419pO2Uwe4cqrcgObxI2d
X2zz44nzcZvLXv+wV8LMkhqky+wA0lqN68CVnHb1oq0+l4659n+xNbGcAn/aQ+KBFNnUTUOI5d38
sLWeRJExlcCCrLH6Ol86t1qd+C/dqY7qxuuvdBRWtlNuZ3fwkg2PYgeJ7Op5D5vW+dYdLJdR0erh
7z+Cv/zUDV3VDFOgY5SX0/qH9wTv2vRjy56cGeEriae0IFP8LTd/v5W/3vP/bOXDiaslUZIPIUPL
tLaIYN5UMgh3jrS2+/vtqOpffsSWYam4fgUV48+7U9shxhgyyR2age6DtXnSHISqK+gyKxSqTr+6
pke7oym+v7386mz664/yX9tmMvHztsFJ64Nt8lGqjN3kgxEc7Oz57/dP+fv9U+QPF4kVdLk8G+wf
FLrNcp8TW0rXde+S3+1M219sbXnHfz5h/7NHy7v54eRoWiJoqo4T1tpEqzcIxxvSolfNtvzFzeUv
DxsSNp4PCtok0/5w84ybukuNjo+uc5/6XbjeFZtqQynralwApGquojXZ8Q5yHYeqbfWLC/Ov7m1C
01ST+axtKsaHk0ampTwIha2HgsDw51n6xdm/PMV//hxtRQjT1g1bsXTd/niR+RNgNyucENvwbOp3
7atMRY2C8El6YJ6lHaWNtSLfxck3xS8OofqnfbN58rJVVv2yTqfkwyGsqM5IgaWiRMG3mtdfYpD4
pFK/ZOfZM/mW6oyr1XXv+qnXQcx/Gtaz6/zqwfXLd/Hxzgctt0oF76JfDy5S22/Sy4BWzWsenmQH
4eTq5kbs0V4++y/GE+3Xje6E7t+fzOqfTuYPn8SHez28pMoCbc3c2y13iz08d7Pz4CJI5gaxC1Yv
3Ro+WS+53RFw2Or1F5v/05W7bF7waNN0zbLkj1XQnFuNrBRkgtAj29S79oiGf9OG7hd7dRW5tkN3
fh/fhDckR34jQdVLf3GS//ka+/AGPpzlao3nNpAwhjOY3fU7fxNe+xvF6x7CO2Nfeoi6nWbdHDkL
GN0iL2gdxqK/eBN/rmA+vIkPFzoqVVo2MZ8CkcCbcmc+KR7H4cvkGs4dZvh17faNhxoSHekvN/6n
+zOefM0QlmUrxlLXfnjUqWbb55YqRqeGwkTOcfNqDxl8GrSlv7jqTHk5oX+8c5oyvlOTneWuIiz7
47bKQGAUnNqFvZ/0Gli2MrwjrYzU5C7LVlMpF7dKMxUkNQvz3mh6M3bp3jPX7UxFhB7O3ajdIysL
dbhkS6qybhnZZ9TLs7Ex7YZLuCYlcVWaQPKV8YHkwhhr05wQf54H+Vy7QUend4UQrVaccWDIxHuw
JK9QTZwr0VjRfGesX26DcE6w9spVr+GaKsD8B+g3lglhsmISkp8ifDX3w5TYnmo26sHANM2zdJjJ
YRPBMHzxu5CTFg8fzAo/vqVPyyxwGmtImXJolcxdF60ZEOQUJYSqzriQGpI/aebAu7tpo974OpUY
4taZxEwDp3UjvpGjslArrCBVvsqLItGx+yZjOtY0xY3V912/y+o4mLeyWeJh60BykoDhT0m/UtSw
kDwbAWWKbDOxmHVUsqxsza6hx0XQdU+wrSyadUE7FaWeSNFQKcWXWkgQYFt6ajlcke2cwcmQfdS3
clH0oIbiHCFrqWxzCYaDihMJqK7RPI+m2q3RuERADQqmt8B3bQa9vd2O/DUFdnnb5ITj+FaTvNql
jybRGKrkEc65/8aQmmaKCDJpjTe5zhe6JYdxTGJY3iokRRQ9cPhv+6JLXDFo94mIerRxmb3D5ukf
8dZAho6l7LH3O90LE99yWXJmdzUdbXzJeoHgrgcvV0RpcMxjEuWTaDR7R7WM2OtadV+HceXEaoHd
beSSKyfE80Z3CRTGLLUZak4xtoQd6PkVkVbGKfJ9PPqE/joyOBHeIgE0Wlkz5LFB0abd8LmZfYHw
JzmlYfbZ0PQJ+D3ZAXkwCCeqMZ3K3ZKGNsKbi5p6rSHqvGomebMkyHUxma/xzF9CLSITgizsVlq1
qoShr8+mEq5/E+aEmfc2jRBWuMZK76fhpvLpxtmBbTxIDUmskajre+JvAapWtqSuY1yau9S2YHwr
Vn3f+3qDOC3v1y0Q3hUT2YJ2vA7ckzDXdTORxyaNurwrcpxJkZYbNEZVHXhlme2zARKoMQniglMk
HL1fcMFGjQVZhMSHvBhSt4wrZJmWX7n1rDNebVU+Ma0qdkIjZTiBaXoxyQx1xkwCkt6MgCr9mhCW
GnZuS3oObnsbLDXDskuSKgypc3VelzIdyQGMDXdH+JBdHyl7v7PQDuGZXmVwz2jzEHmqjk1A0I2k
oNtfFNKrRsr725ER72WWfVAgRslxXxDyKW1tcCdKv7FLSAD6zDGBiRqmV02nBT1peTKuAQzm/A3Q
tQjRS3nTtXqOzC3Pda+JFPngy0l934pCd+QsaN8sLj1kAAG2r5UeVcaxb8gDJ+wG1BUc/u1YEZxV
xiO2TFraTw0mzRt0KcupLYVnsKXLVNYgM7xujcYzFqN9EuucvhpgRSjX9LQc2DjjeQ5SRIBpQLj0
mOaw6sxIe83J6AEZVlLG9XJDjE2/tFSjeu7XodLqHhc0WAaDjMPSryH8+qEh7qOZVFdhYGs2G21g
2hZQhkjGGVhJv6uD1n+Ua/y0BY0+gB7D2yjvg4UZTIy8gfMhswbH1N9k+7mYCdbTDilmqRaJrGgJ
aKM9WuY3yHDQ7XpE79FatR5YRo/Hdtpm/ZVvEljjn7thNyE0x2HANP8u4GpJSeqLX5QR6TeScWmj
awqS0fswO4NUln2o4UAYrybx3DXxRQTq1WxEClZ6K3agc87ht9nI3CpCU7rgL0rrCIJoJU2600/R
Vjamox8fe81EsYFfjPvhVJ04yXKIXI3xDUY+MqQYN9hDH9XfZBVoaHqc7dva38VYVtp1KntKsUmm
TeOvmIsR34TjWpNPMxFORNb7W4XHCljiuRrWrR5fBr3eKJxpJnNATCxa7LCMgQ9gpqixJ6m92K2n
ovkN7vRKyuC3xwqn+BCs8yreBdwE1gPkVb/KvKjL76c29zImcyvZ0i7hAHUZUcHBGqvPPcAlOhQR
lk0slf14LjPpgvgKCw5cytiGfPU8I9RKjUMKNSyXUV4nOwucZWdu62FTpxezyki/eRust1B7lizL
mXkkWcwzIiJ4tfKtGs2rpGvYz27F/QtDjED4lQxeZeEPg6rnGa2cOoX9jRuq40PTk5m+WuKmL8Bc
lCet22fTN3pF1wAfyAG9Ar681RXWOuIlB3Ls2MuAbZEDaXSImamBFjx0hIH0yTOLsRU4hmWoAUTo
tkqSzayhtWAAdqM1m4GBoOLq6maGc8CNjbW1ZX+18D4n5iWTH9v0SyK2fYkPEh5Lnj+P7UuMVn+y
zuFg3yAihzPRbJjg8CAQe3ISwXTU2UHHJ8sDwzrMJQI75bkuARaLs2S+JIxr5PBJDjIE2F/b/qEy
XgGsbhcpiKBCCaONKHP8oFAh5A7+6w35rysbPUwIb6QtUTJO67zvXVV7gSeLpXkzlbHrF57fn5Xg
syHfSNQSlvUGKIjDMiO2Wlrv9e3AdQTIL9S2FVFvAgfFcKYJfAq74jOFH46mLyEcHQZQeHirR7uz
af1DFIiBolfDtYnkZGiDc2a0O78/FMYFVGWTlppF3z0ryezotFWnxCcjAXZiXtQQ9IplrI3yxgJR
PzxZza0c3Qf037CytZj0l1Qbov0csiAcf+jOUXxMi6dgfhjIRorfyuwlq0n5AKejTtc2jXSki+RX
4rbEqFXgg2yuevK6Y6BlWnxVp8PtDJ6+DQpkCfV90ndeXYUnu60L8BzGPh3w9Tegy1pdu4W67pHD
jLU8hVezkJrts+0r99o4M5qZrfvQkK/zcnjStZ48O/08DB2QCssmYkuDkUAVS1B9GtPjrwpiqVvz
SSYl77posHZbZQwoyndN7LyjYT22FSprhUAzxCX4wtco2rw0KB1NaJQvVau4VpJs48q6ClrpkSwW
gLWwY0U7kxCmoIayiqNkGwQcNfl4wWzdIk6Kl6hPGYXdg1nH5bBH2YoqEDUEte80Early7hxbIW7
cEYcELf1LiT9WZpQgvIyIkq7bJ1SVVUeBRikjEklYK1R/U1k43WIFVHubArX6J7Zu64ia/IffaVD
vCkr2KljxYgzQn7kxbY+BF/90prRcfszBbQSpaN13TcA7hYmJqE29WR2Oynps+cY6OGIoz1XuOn2
xXBXTZIKlR/V5SS5Y5El4T5R5TyuOPHUiEE2k28Cn3GQMAJK6Bc4sR7ZN1nFDHoLKUYPOa1HMyYO
ueABBExJZrwE3XOyVE6+ChQ0ScCiphrqM4eme4/0kOiE5Psq7f/V+OX/x8GKSqOMCdT/brBSP1c/
jVWWX/8+VtGs3w3FpmVD/+b7Av7fYxXrdxsTGutJ2VB02vI0FP41VjF/F6Yla7JQYC3L78vD/4xW
+HWODbQq2zZkW/u/Ga0I82NTWRjMeoh2UIWJSoSu+YcVdZppRMH5ck6pCT5G833O1tGTELCcZqvT
Jfwr0Aa5nU8wR6URvY95GajqXaPWkjswb+QpKtbB5JK66kn582QRi12gqzpuWbi0qd6tJDX2Xeb8
JuIvP9+ZrWZuyLmsbmy88Uy4Kb+YHE+YU980DLBgffv7GnUnjiuz3cQ6rrp56qj0A9ng6dZpt+1U
XKWUoLMfdE+tWjPL5y7UKEZ4DuarSCjKPsAFurVR5M5R4rtlYcUHtdUQjILPPhN5vlEigcchwVib
26CC9EYA+vfFssbQJE8Z1fg+gwkumXb82mcdPEVZf0xr/1CQp8IgmhoNoUZwo0hhcCMwArnYBAiL
t5uEuJjpnoTdfm/mRu3WAFqf+2aXRLb+ReLWtQbGdG8Ecb2wJdOL3qW3ypiohw6t6gYpECMLq88u
1fJDo35VQkXFbddpe9UoZPzh5N4EZH9Axjc+Fz156NoQOdAQlX3IaeUmPs4Mk5itXdnkBuY1bZsb
FppiSSguosPBzQGxw+gzSmBqfUkGCT5/RffGOqiuw1knEjExAoDG8LSxk+Kixg3ASLDd/+dLHKrt
vldQXxAfWm2iED/CxFvHZm82ewJvZQSXCX4PueJlNTd7nqUUWWm3S2ILNYKGGBAXjr3JGVzvrTx5
VaN5uMwacBRWDtGO6AMGzMv3fF/9JoVo1xUhUzsQemNPUAzJ6bolen108k6CY8efucFajTcDPvVW
MsjuGlOKxMGEihhYXX3G0HOrBMROMV+dV+9z/dTWjion3GIsrlw8mNjYFv0OrAXL+V9Mndd2G0mQ
bb+o1ipvXuE9ARKg0UstiZLKe19fPzvQM1f3BU2AbIoEgcrMiDh7D0Xc8CwDr3ne6AmspdzmSBvF
HLcZ4G7vlWv7wN++3VFr7iPeoNl2pjcNjCFjsPrN8qz64frKBWyS/RKaZbfxiiJg0Lv3zoPBIPWU
x/4mgFh0nmIHJkBSbkCuDEc3CP73Biwx75eJ+dooHbZan0WCPpwJBpKjtAhU5uVHLflKXZKWnWQu
Y0lfEjh74zKibMnKaszhkNHEj0xaU3KbsyQ4scCQVCfU6Uq6M5ecZyiJz0qyn5WkQBkvqmEikQzV
iIgakhUNqOJIdrSVFCnsSWVbM69QEjAtdfyECvO8U1OSmnbbdGubrII1Iwko3T8sD4AOvnS+EeFV
pDDFMibOWkiuFeHXiRaeeVQl89pL+hXu44qQZHjyJRnL0EsPEJi0bFBNB4X4bC852kQSta5ka0dJ
2SqSt6XyMyHQ9G4BpfOVFuhs12OCjRBh4smEIZaCHXMlwxuH2htD9ZlkextJ+baS940I/trpdy85
4EESwSXRYOD0/RajF6GRZ25YEsRpxCh77V01osWhZIxdSRsPxI514seq5JCp/KxGSSZPklEOUAdy
Ql8zpVGt8meQOSW6cSifH9bPqHMnqedc8s//36ciSVA/7weeZKYJT/976Pl4Il/xfOy/bzZJBtsl
a7y3o7I4PG/g5PbkKqtmYUiSu5bUdlAR535+1CXooBaNbr5ruuOttVQlBS5f17MrAvU033pewMtB
QuWWRNELSZZDMWTP9O/+89O6LfFzR77o+ZnnjSI5dZXA+kxwnTSVuf73ueeXdvMX5humV6Z52vbM
x7xVegh5OcKQxME2uId+573pyzgt1T2jsMFylKy927BmWEarHXhqg7tRZOV2UoNu9bw7W39nz7PO
VE/PQEE7mDMRzud7X+Zn8M/onOUeOXoom/q2ACvPjL9lwvqFAWABA7Co+xBfhQ/QAApIhRgwkUpa
JkIRIC/6GjA3tamFMBCCGsjCkvI88AFFKARYN90LujuAoNHdFFJBL8yCCngB3kVcNFPzrgrXwAZw
0AyQDiJhHrhhu7WEghCDQ5CZVipGBgN6Jqk+YSZoQk/gaGGTkVtOlEWErtA4cBbIGZFNCR8zAIYs
xvMIkKETMoPTKNcaVAMbASr03ToH4QAhkFC3UB36Hej9T5mv5NtAfYjAP+TCgXCKFbMhcIfgQ/SA
IpDWvGqAIwYAEk2EckKnaAwN5T2hQYfXvvrFG/yRAJ/INPtuAaNogVJ0wClGoVTQRz7mYCtcyzwQ
tWa4n2RACdgiwh+36F6Vor4gLYGxa1DqrLJP11I/x1hjTHFZOQT31eZCyps1+dNGUr0k2fOStvVN
651bgLi3DGn8g91oxhbVA1R9cBwpWI5I+Bxwd/7YsmEB3GELwWME5YFCN1l4wD0YgDlWUF7au8Xo
mgMApAMEogkRRAcN0golYzEILyQCHGIDEAEKSkZgZr5PJmmtW9oruyAfr8wVvqZkePziVwOORL4N
wxh/Wx2TiPBKQGisYyGY1MIyAVj84pkl5S5/ReWEqovdvRrAFoCgaMBQWqAoVq3dUyApKYOEVDi5
EjBXdyTlCGaZv4uQVRwQKyaoFcDrbPkJIlXRjojEKwPbtyA55PH409dnFuWiv2bmfQaAtqA3e7dB
ugRVeSc8T+ypXnsgXwzQLykIGB8UDFK5vyloGErnDaCYFmBMJOQYQxgyvMvIRIKVafU1FJ11D2zG
EuoMKU7UuqTtOWu+RIBpVCHUFKBqOpA1M+gah6+iuM1Rcrq3Q/TSj8SsQdwEDj7m5OgCwJkB4eBk
25WAcQYAOTYyH3A5M9gcf3AOjgpHh0zPnwDUpiOEHcvki+x5B7P4M2bhizsqX53KEZ1KcNSQtTdw
Qune9HeECWkz+QjYEWmRroyfiP64rlAC1KgDNsYz1KSue0//ynkGVfBAEZgghdJWI9ygUQhCBuOi
luEhblhrfbXrMmM5D+OyAzzUTLy1fFBEBUgiGzSRBqIIpdKnLswiT+hFhPiFZcTgKApyH7wRmCMi
MiahDWEfBT4rkyE8pFjISD6IpBxUEnC+XQI6yfdgKIVCU0pD+5rP6Xs2AEJASCfUpVn4S9jFRsqK
L7qQmQphNKFLWJZAm2qhN9mMvfrgnFrhOo1CePKE9VQK9akn6ikUqEZ4UGMrZChhRC1CcFE62KgO
fJQLRqoAJwV75WsKDoSfHgyoP1B/jIsS/FQChsoQHpUJmCoSQhUCCQ94XvRlCr1KB2OVxexdoVoN
wreqAV1ZAK9mwFckUr56BxAWQCxI3NiZQWT1oLIGi1e8CjzLFIqWF8LTUgFrDQC2CiFtNSC3KBm9
asLgKvBACZNrFDpXLpwuLCpr4F0XEO05aeLs2wXpFYH2ioXxxa56mQH9ykLoX6YFB2zqkvNoVa86
gDBLSGHsYMHvCT2Mlx1gqOROpXbZCF8MElO3zIQ5lgMfs4CQTcDIyN8aMEphhLgRuVwhlhWgy1RB
mAnLrBKqmQ7erABzVqkk3kFdLsGDHnwhoXUczGQ7cNIt0uUWtDRORW/1Bwlj/jLA1MBHQEIRvpoL
aM0W4hpZTtm4/45BsY0jTLbEhM5GyAB4KJnziG1nBMAtEpLbrFcfkMnWMYi3WuTd+ZcK+E0VAtwk
LLig5MUGHC4FEmcJLa4XbpwHQE4HJGdSAZHvVQGYK4U0h8LgoYCeG4RBFwGjS4HStT10ulDXXwxw
dblw61oAdsgMgPrM2xGw3QzgLpgg3dkg7ybCbRlnhBoUngcSD1NpjfGFlQhWXibUvKS7m0D0jHl8
zELVG8DrtWD2ZnB7mXD3zK66ROH4pxQiHyHuewGizwPVF2DBWqhR9BFH+6iPP5EaPXB9/elj/bVV
upUrzL/BzpAJWQ8bGGBGXG0UOqAmmEDhBdaAA2c32PptdfES65spc6Be9rX6DANz5wo3N2Sv6YIh
9G3zNIAl1Eja0r/CgM0ybiKhF34hF/pFqEM0LIRtqAvl0OedPVPSTd9nEIiBw0bd+QOo6QctoXpB
mlHtYIaOvFk8c7iHocbT4FxAHJycUH1EoBaZoV4pdbqyZ/cjiePfhLxeTaX9PW9IH716WrUvaYAt
rLmMV15NxiNkRl7Xe8gezKy1ZbloyDVhDz5ZYCC5rtD7xNIjfMgOUCTFXgLQkCNhXK+EbplE37w/
slUKYtIV1qQPdHLhCH+yc+xbB5ASpMovRQ27JXxo5OVAK3kjprJh4T04gbSkf3QurOFH6lslNcdo
SZ3wbwVbTCVNPtfeygCOqQHJrIWWGVnlryC55ZyROU3wbuPk+ygBbM6ANoVuicbxe5yrW9D+5B+8
DFF6Hgb7nOnw78sAnn95z5OTmmm3zuK8r1f0LeeWlQVbO38UO+BcoHzQyZIoB6zJjBJcHyefnKd6
w/zre/q70YdrPdSP86AUC3mqdQb4k7i9tWm4m1xCyl1I3AwOLkBSEzBppbp7vbLOjrycK2oV0aUD
Y+qBM62TZsfaOGb7schzKKcni4KuEeqnuu+v9vSYR3zk8g2Ngka1UVsPU/thglC1nPgag1S1Qavq
nFInUKtNv8uEvBqOKgcxYKz9AJW1LQ69zJv7wmulBZeS8uqZYr+3ggkA7Jqpnx6Y10x3fyEsOU/g
XwuWmkUMENYFDJsDiDW4fgRz9IfKzxdrHNxImp7LCqgsOO+zCmS2EdqsIdxZWrrxsgJFO4GktRLl
pIOodUDV5k9mrdBrQzC2rfBsUbcdYwC3DqDbFuBtKuRbCwQuqXJCCTBx/Vm9tXV9z4Hl5h5t695h
Eic31FcLoG4tZN0ua1+nZBUB3E0TGjnwdykS/KmFyBs/2bxAenEQQ+sVbi/iIhYDUL4jSN8Cwl/v
qLfeyKwXTD5frC8lX7Ie2r5dMZ217dwJzV0RrK0nMVjYwZFQhOfXHKRwX5t3v3ieA9ulehiDuT0x
xA7qTo+Cj2ZC+pCTuB6SGFDEXOvLucp+K4t8csxVKUzjoEo27KrDVcy6t00DyMc9PZ9FJTTkECwy
s/zlZrK6Dw1gMskQWpPb0Vf7k26sJzcj9ABgeRbScmDE/LnNAvqym50R1X9Sm6w/60E3VogsYj01
NlgoTo4wnH1gziFQ58BrVlDRLkYUhkdyFPT7lPmFKsDSAghtChkawOdLL6zoSqjR/QQ/2hOStJZn
11bY0plQpg1w01Wll+8eAGobEHUnROoINHUjjGopoCRAqx2hVys2HOtJiNaRsK1noVxrBuskBdBL
JgRsVVjYhQMVOxQ+dpBDytaEmW0LPbsHo50KT7tIvqk3ZnQRRlivILctWsLvJRBusDfhohcudyqE
blf5EVtxTgGTPjaf41QFzbs3tW0mfO9YSN/7poL6zYBFfqR4cWcpTsCCa/TL0M9AN0rTa0vasY6p
mSlBpFJGSrP1zAzHMoQJGdTJtEkxX1QVNG5I5OVQPxQGtQjvbcfqRv6OidIGdrkhv6rFfn+gg79A
cAAOg9wVgLhkp9bVS+q347p1ih9aaSPIoKmHVBFW/Qh2zEKbRb8dl19Fa0/x4ZWav7WGolZkGfW+
oVFVxnm3aexirSvNOhI6uyacdhtgeyjkduZwkOOMPZ5ozk2DxTZIb4x73Wn6qUD6Q9raIXo+WgfL
etcVjf49AoUIXHwt3HgNWlIhJPlJmPK10OUH4cybAOcnIc8HJNFUq2v2zWcKjxAAgPKnj/oVpTP2
ir52aYViT0LpRFwTkCV8ew3QfSnEewZ3qk0jFHwaLiakUMj4Koj8BlT+KMx8R+j5CRh9ZAblStW8
b4pIFJpA7WMxyJk/CxDLQeHnzfyjCjVcMi4HzcB02bsN6VmxbHU1xJjALcP/y2FxkhLMqyes/06o
/zb4/xINgCk+gC47ePWgrqafOlP6GyVurAWgtA9PTAImSgEo3fM6EstAVVOl6sU84EU4CFJkBINY
CVyNZr14CuD7UcAYRmyrubexxGYAaylZhObVpBvA/BzMKQAgqA9wIJQiQ/C0/jSJHmHwhs/BnZNl
1pDvZRvj5dnvwESpkOBWsKtmDzWSpWwyYM6hX8ADz0svu9BGnZiM8v+ALMTUIM4GzdqX4nDwkDnk
SB1UsTuY4nmoED5MYn5wUEBk4oLwumskbghbLBEMmH25aCO0j1l3cUjoyDbnuAXDyrCaGanLpGqv
VtQHm3aiW6VlDAoUuv/T1NmztBGmCqBgJUcK7BVAPo5OMDySsdiiZYWnrOOcIjW4qIGus9/CNVZh
wyCEBvq5+q6CyFw0WL8PhgKFW8OnZhMnwKs0r8YOv4bRgTqFqVMBSUa/EadEsOCpqES50RsyDqU3
r64YOwJxd/SQkWH3Uai2mLQWFAbnBBWMmkw3JVoipZZh7wUIDfBeMC2U5rd8YlCtPhlNe07EIeKp
9cEZwi9ym0wdAmPm4lUwdSTuEQ0JSVeW7wzK0Rk2yY+FU8eP3duE1uzqXdWUQ+5vUnGa8F93BBFR
NUm20HL9Z910b7l4UFBZU3vLOCMMHki1WcOX0iBOiTv9g2ErFuF5lnPqS5cc6PTzu6IFEfPKHOBg
SZCx1A6qmJ6eK810TWwtSjL+MdC3dGhcCnQuQfZZIXdpLC6vSV9NK44QRR9evdJlXG56b4xDFS8c
ccTw2320mR+vkrGzVkrVfmZDRl/H7NlWiGWGCcqFI94ZpySs7LqQbkccHUqQuLBxHmNb51uQ3CVD
Ze3NZpiI6aTB3jeReppjnasJ1ExI3qhv2FFBtBYbjtc1HCjdvw1GFWQ5OdIcuO/73DPPrBI7UEyb
zDRXPogHHf+K10NbIFaOgmdExYPZfRugptIRpxj2VCxad9vVXAha3/s7pQrFUDD/jXquIXo57g8F
lxGNku9BGVHRjBYko/ZsJsM1GdAEGq+zj8stCy4RQ0XyceYgMkMtBFDx7KMaSkuUQ/7AqAISIvZH
zE/BQbJRTFQ7xsePlWK9D6iLOvZfiIw4GGOpt36RLgUKnTqXFuVRArI2whFEdntj00vQ6UPYoSql
xkVVMaFhGC9s7E/yozl4hSJ+PysxrmZaXjSsPVVp3ahtLmLekG08cAkpmHOMuDj46chwAk4npaFA
ZdyoY9DIaHZ2aH6okU0hlWlGSCnHCf9Txbhvgw+qMZoHG2t2FGti+efetN6ovn3PWKT08VZR10Oq
uB9cmifyLMxKdXexTxku4ySNtWf0wnMwIuKockRWRUg4F3kVikUGhUyEVhlTkQaGK1tUV8Vk7BJY
A9TRWWHtKyQHvNGs2jiywGweqt75oDS08XFoVbi0bLZX8wTZuH81RbXVxYxs6S/yzzWYuFKMXIyN
bbg6Qbd9ZXbitRdxV8QvBDefAypOL4q9F5tkmcIWScH5VYr8i6m2CeQCeKnyJ7TPrwxw5NRPGu2s
0th3g5zkRSZm9HO11M0vB1ooAxBo15AWAWNTNo5Dxrr+Ach374NCJC+0NfGVYQKA7zBSoPCBf2Fk
cFeRht5snBllwMLNgdDbZyhpmezwl57GQmaZl8Dg9IR5iOT/Ne3jjTrb+5Exk2ha9ZzIM562FNOa
iXGtN/cMZ7wHTbtjKbkP77QK96qBQowXVFExvt1pV4XWVIXLrWZWNbNXYzCeC0xvtCzXNnYKEwOc
gwlu9jDCDcN2NOMd7vY4H491hlOvnr/HXLmSyL2oeOUq96pimbOi4YsT3LrXuWqG5Rm0x7ELM7jM
cF/IrmpWmMPkA/Ykc0RmBbyRLsEL7KorDe8jkzqwNY464ruCeaxE58hRocTrOm0fiCNPfIboqC+U
OA/OPK+gIHBFNc8lRJIgGS5ZicZKx5zJ1Xob5IGxShDyBYj5Mobi0fQRjr/p4u3T7P4lNGZBM2+Z
inglqS2+MI/ahAnIlCg6AAB3wxTqMUMLGAb91Uzi735yXnwruM1WwiCRQbzZvGVoBUkxUktHNDgi
HFQRDxKm5hhdnX21hHulna1i+A6N6qJxxOby/+1N9S7xnK/Eqj5TTTul/EwhL7gy6M55F1+bkmO4
1/9iMI8rtUr4WHwK42Gi7dZU6SsbYshtL8j5VjWrsStTwhOX3Q5nRwyGK9zxhryLojKpN4oTHIOR
Pn3VHSy9/eFH8yFC9xrW3SpWN14IGyalKUtRmrfWalKd93hQj/Jz2FxabfaQKrjFMlsG2rAhJHrQ
0Ec6aCQbdJKt8uUhl0yRTA7zp/gMNS/AUqXdCngIeOx2AsCDBc0CgqyyR1qJooAa0LzU2uioDwwu
OsGbbfPSryLtjiAGZA16H/2rG1vqkjL4nLfx1vWUb37RVryZ5agcRaGoIdQMy+xUYnZz563Zl2+m
M5jbEDlkJyJOJi6HsfklX9fZA5jQ4kYd8uKZh6yCL5tnFpozUXvGtIq7w4zwM4Ma4w7Oh4oItHGL
+4QY1KHSR1XUxRYaog2FfrOTZzEZAKWVFlvaZlkrnAhrazuhHe3Tu4aEVH5CtTMOFDhfOFh/sFVa
OV50ckt7x7G4WYIQQl/acuJBcBojOm0yFHJIUnWDrYh7STvnblr20WnxS5rzTxyhEYtn+dYryRXc
HxNF6h70wVmvGTXT7DcvRBjSatnL3PsrcH5TCGs/iX/12nA1K/1ki7G1FnerhthBXK50s7w1XDA0
gohe08Tzlkytb5xQx73F3qVQzb+q2GEDF09sWn2MPSSzskbBksLX1/Jrozrt0qwjLKl2fNBcd1F2
jcYBXYNgo3FaCorv1iF+32nUyPGT+oB6oRGb20ZstkyPBKs5HX7kQ0P69Tl2EMXXtmfQ2y9ckIZi
xvWT5gahM3koYs1l2pkhczHpzuLUzcWuS6fw7MfXVMe6W4h/t+zKLxchbyNmXoh5uBNABrZIe2Fh
64dZPL5hlSMt09ajg+G3YpVY6mL9JXDIQEwpCCKUwA5N+GVTeJ+DyIIdrMEt+uBmDF5bCtSzjVfY
dllwS3ENG8VHw4ZwlTjUFVR0xIxoKYth4MYSV3GBtDiysReXYfFdavckQlZvNKVo17o3F+GxL+bj
SRzIxlB8A07cGnEFJ2DmCcnEmNwz4kkvguM5M5izWJWjESpw4gSwNQoN57LYl3s0zMzeMHQ9MUsq
6oVVH5wacTaPKvZmH4rCsjJAm3MxohnQYW3O0+mUVDAafYsO9KB9DPTgT1HGaZhdP0/IKZhBuWrG
rphxSBtUpmuk0mikinWKZjoW33T6HVcAjWc01IX4qANeuduxhCpniq0abN2ONMh81JPfDjrrWLzW
ATvxbSKua5qqKGYKmg42e6IMcIwdah3IApY9gHhFjWlQ89lP00YRU4gU/H6k4tc2IROtJ5TbDDpc
Q50pEFTcWa30BAOaD8/iUO4x9sMhu6TvgsG7QOXtKO7JtPuj1g6vtbi+ywHrd1LObwJjB1WCEXwQ
N7iOJLwRWzhwsnA1iUG8QyXO9OAlUEhs1lBwpmjS1nFRr/QJeVE3l+uMZM5qKlj2SqOBNdYPHN8D
Cxw9/D/OBzYrHlbzIW5IX3TLxMN33iE+1zzGSkE3sEERKzqvTm2t6NGn7EIUE3P6gEI9F5e6M+t0
kBx13TQePlTOCx0v1cNMRIUuBDb2QbzsFY1Uu3vHvl2sOPJdoFps2Rz8Ncru4NulcUghLeDAa5b8
PBWwO/ulgHayhfBzKtlXqAjiR2qhNBN6UDzTumW6ZpUGfrwoS//OLP1rwZmQmkJ7UqLxd5RpYNzE
RT8/rfQA91ZJdaLG650qxPVMeZI5pYR9nhQ8zwl6+x6w2RrZ2LnGv7BwG+rnheqfeismfoLvN/MJ
N8Q2R43IJ3bBN3hBRA5zqt4WZvIWBkl2supTEtbKPprnaw3J6uDD9+Do+jFb8wFjq7Hq0qKAB/3K
sYzUmjrSfTIsSJymw7wK14VF6icqdYqs2LW6X3Kw799cf35TtI7BI63t1uT0pkNU1n/dcF4Fbk2T
e/R3DS2bcujV76pYJnFq3QCV+izhGeEeC1dcpHyUepuveVX9qTPzPZjYfAa+t4lLJ3zpVf0YGCGW
G6/6iSY1pv39OYTmuK6meGMqFjPommBhUgVWvXmZXGU/J6N6H5hAr3ztK3CbV6tkWnYcYg1d2k5t
OAF5cf3Tj/50bvJa+LhMO1jAnakOq2GiDlGpI6jq5jI0UHAyfLw+4J6l0tAKizUAIVEOwr+tuMYQ
i3mFiMgMRdzvKpb2rRU7ZyNzQEoxzu/0Jb6eiQi6Qc+xSoOVksDhLP3uJXKtk141uFIZ2d90Atz2
zJgpPRpMoxXah64PfjtMNk3N8K3pVnR1nfjH6AEx5C+09ozAXKHf29I0T9ijrpWmpOQeRfuRk9qy
a8o3xitn+t3g8bQE72XdKea1BktXMoZxHDvtr9kgLzbc5jCxKUxUwD1jBnEO5sQ+cRm/LVX262VU
fOEgK5eZ6j3wmLFf1AkUnK0p3bt6dumT+aCwYBN0OESR2bwrZXwaVASPXTV9ZmVE6iL11o1JOSwH
i82A9c8S4Mo6z+yfFqdzL0n2NRMHPtU49sJMTRgQ09IqUPiH/Eto8JqOBl/bTO+qZb0GI6MG2dgC
gbNTIIthd8uMlv2K4QTrKtRR4BU5rB8CA647/M0MnjGfnkmSfrAAJNuK/wu5LJGEoHMunOMZnSYk
0jNVwn8ZJosD4nj+sEoVXO6UmxcavbulR9d+H5gGnPzy26MjctJ0+yf4LYMzYvqAW5as8hm4Ww4z
L+A3Xbm5XVyR6SyeH/AKou+qlu62cTRQYzaTk7mWc20jCG6x2V3C3ongKNkXZ2x5ndQdghcIoKyG
7OBsWMFVxlum6OGrMe1/C42apB4VxSyHull0wa+66JS1a0RM2nu/Z/4iWr9L1ca8WQwk0Shhn83u
q9eogfchIYFgogMXYiXmGeHbYCfxi3Dr5ma9oSOYLudwOADW05bMRbPPVBBXupwjVkbRPkz3Zaiz
d0Zh2TQVlL9LJ21oPyZsiGf7mDXeoy3VhAJHdWozZvipx725SvaHCVoybeMUHXF3P5SZiG4Sadi4
WAfdYeEkn/Y8W5vCoyPo9Lpz9Dz/xBR3gE/Rv1FFKaqQITw/elhj98c023DJTCgjIkr9Mrv+0vfb
/O7r3wnZUI7L1ZHMhgZgY44srv9W+cnavQcW7mx0yMhYGDV6UR0OBOLeRM86oNSdvrY9cpH0zz5V
w1D3ehmElNUwb6RGtv3w1fHNK3JGvDikVX5xsqbhTdMc5q4svpPf8wItfH1NNZaxgoh3XM9F8xh6
7Y3SAHRahUZzDlR+WzATuuub5rOw7HZH19akWBbwqgJ4Mg0wtKyShY/zt1+pya6xc84DNCkn89R7
TFyUOrALcxCtUfQj76MzBSQYaun4aukN0aOsYbTRgxpfee+qzj+llzRB+EOJqbr7NIcuX3VJgbW+
sRmuIEvRTz6VN296IVn5Kyw5rFZqfRkbpwI3loNO7Zhw9MqKwpfSn6yOyFttlexWq6Omgcs1S3J5
AoVrteg3iYSTRaLTUQJlP1gcI4sGflQcfKvIU7aq3RUbL87p5DAz4ufdJYMIup6ShEIpI65mYfqs
DmxfR46/VhUGl5BhUbpyD2am7LUVGa/a8I1/jotXkVypHv+tm2RbRM2875v+V6bSR00r3lVOoY8r
29lG7nA0M/0tsJis9Bpnp7C5hqEBWa2ckIsEOWB7tuNT7kDXpqxYd/EXaJFgFft+vcLA17QKZfbY
GRZhH4LDxJ5mzhvdC7OlMa5dzKWreBQMu0lOTWfzGJaxs45VigF9vh11ioKgwwIDnnWmU5cs9PjH
0Lg7rScKq46dcpwrb2sz4rBup/iXxWzZapjZmSTeuPc/I65XC+LmDrlFQMaW7S9NPxp37Nivimoi
1JzDFfgrdWN5kw9AdgKq73L1VfntWyvaEQyeD76mrzkedaskD/tNlRGvi8zX0CwuKWN4qyC6TPlG
YSJuWXYTmY+BV/bQKowVYks3eKJ0/aRa9DXbgidgtEcOkMawrSbtu3ajN1OCfG3PPN/k/x2KhMkw
EsMre4w+LKM5RzaCY1cmtYZkl+jJKsx/jYblLKaQMg/dX41dlPdjCo+YD/XvOKlomw56zrZzqLhK
oPqem2566evEYpFhn9sYzGfZgOkM1/np11zn0kPDfz/SssFoZKTVfQqA3HpzrF4jteMM18rele12
q4UMYmVsgBuFIc5+jifSPMyA5bEyfjnx2C/8UAvXAVCnfa+VHy2Kv2MStcYG59xQMijHVqCp6vfJ
mfof0BiwZnGieSsIMRY4v2k4dR2lfJ9iYPQ6x5770CRFXU7KIQ0m+5RW2Xh0UxovborXu9Js6heT
0DQp0nSqcZxbNdh1Y1CsQmgPG3rw/SWK1Ic+uzlBK1lzSqClR9BldDB5E5Y96diiL+Z13XdutLVz
yzhVAUfZLju7TCqbdXNy0tZtV0acZmcORxQgMgQNhY7rO9MJIdYefaPczeef8+D/hn08vY5+F7EG
JT7NZH3+6VUwSBlhIGk9qC+sA8pmgPe+i2dmAJqY2twQ5yZtnv+78WrGj8HmuwtC9NE5DrK70mfl
Thmm6Px8iIFMczEAvF7HlVbwFlMqwLimh1Z6jAHPWRG9VwClE5zTIckwQJWbOPK7D0WjuhhGar5L
tKH76FLq/16seheXCP0HjZNWb//AWE5ehmIYL0VBLJszU/uhqBxiTGuglU71vKzsYW82Sns0Jkuw
74XeHp/3bXkwqHIe7CLfXYxaOR6yzFcOakWOS8m64iOFJ5hpfrUd2Nvu83b4Efk9p3LTirZdkgyo
MbXyllJbW9Bt75xMZVFmVgrhOjfFAGyWxLS27LUsvwXezq8rKhOF9cgSu2awhuRDM1crs/oywzw8
6QMbd+YSzk7ReWd/LOa9OgRnV0+Tk957waFkV6yQ76AXDrhZfjU1nKrjrJU8b4H+3z3kwPXx+TjR
qeq/j5TCSg6qiNYGLTsQ4paINh8xPB8zG69Gq95TGcyUG89O40MRVNvWt5gXbZ3mNbpqQ5v9LRq2
1J5eGA+HcpBlRc3SS3Ja77XtHwKU7Ju6qN013AqWTPb7pfWoCj1/QLU2p2HPclVxUsjce20cZoqe
D6eeZlR4r0wHmo8xryiaajJPn/3oGt14RLTdevYESzL1n30Y3suMTRIrI6f82FoZrpoBC+5DxpQi
i+0CIY+qKN90ENoEahhu8XW1pQZnz29gIF0tNFr2lPp7xDn5wGQA8yh2dzdAW3KdcbaV49trfa6S
O+ZSmKXsSqCx+/F9DNLoVo6c+k12W7HcEPd/I7IUXZ4Paa278puKM5YZ29tsaKw7O58VzINpXYJK
4I822feWnBxz64Oz8ORu2g76xTaCt+cnaYFvisGKr2b+xWSbc6/1xL17/JB65hU3qufuHSwJiIJ6
8E/DwGk1jsObX1GOCiOrxZUQ+3fPi9q1PRLgNlLDu4dZTijaYwK/4PfrTCu8dTm/u2ZJxtMolXts
Ne1FCZ3H8x4whJqUnbuEdbgpmDO5TQoT1mPxW4dj/9ZzDGV/F14YSNNfnp8CtrAa9f4t0zhXOUoX
PajsQ4rPTXXfaQQJI013eSI8Dk7y2YqybwFhi6oGG5Cq7ZLHyKKOcBzLUW6EyaP2vOxYV8ynPu+2
PI252p6tseS6paaPEQb1FU7P4XnPrrzxraOenNeB99a4DzJoGS7MbyvhddFHHP+mca4fk2JvyjTT
b2EVkPzsrIsTxxpDm9m2U7P2oWvVl95lGAjlXtUK5dfqnNPoWM3D4R2yoH2obGwte4ABp7uXc/xq
ja49PO8iAIQ7G/Nn8JSme9R9QYNT8fBWmIzXkvkfHu3Ixb/IKdc+747jlAPYVKJtiuXiMXYzWDrH
vGI80pZRGUwPO+uLTdwWwWaM2+nhxhYeX1+iJRtV6ZVzUI8Jf39uGtd6s8JiOrZKmtx4wnlcYxio
r7J2/3zs+WWKGqd4SIJh+++xsg+rVaMP0MX/37dTu9BYlxa063/fj8HaettTSFr+e6xI6wIhGh2O
f9+vKpv2qI/h499DVH2tc6mlHKH+7wf2QyYsleC/n+2/n1d+j3LOlnPsRy//HlJx+DQMTp+mqggw
yPQVBgr0jOVwccsgeXneJBCmX2ykVHHELNx/N4HrvRBXw3rq/+9DBvvea51en58vLUDlYwORtINt
+jJFCfm8buYcj9mXGQiLu4ZTpS8zzYwFSZZ2+/xCxyboxSgd7kclyG9tYa0rt2OXJfeeNzlFnzTI
9RPHnQ8TPAfIEp0gcwYvKIa3/ouT9W2u1fJhwGL+H/bOY0dybMuyv1LocTFBXl6qQU1Ma3NpEe4T
wkNRa82vr0X6y/DIqJdVeECjUYMehMFplGZBIy/P2Xtt+htqvKU6CoyxqJ29nVfXQrTyKxEkXzOi
Pp6i2B+3BF0bu3TgKmdT8pjGTuM5p5ZIfgJe7HlyfqGVOaJo80jTmhbJcgTXlUJ4wsd7vy2n5tGL
l1TJ7peNTOvPW5rfiykxc0IHx9+2oTBkOIdWaZ7qAGc8E++b/rn3eVLmsdjnCv+Bf33/Y9kojPwt
NkfKz3/dSDg4DQOSTre4BNSo73/OFsU48DSe6OTHB/CNGROz5Dz/fSVMP29IiQhwS89FYlSf1AEm
d1mXz5UtuzvHTJ/nt8mJG/Zejp1qnjS4pax4hFJ282Tujq/05/VrUGf5rZBXfUjqT3ndwsJtUvSb
05YHTYX2Vrvjep6rxLJZoq3wjsa0cF2RSIRb8EEJMpIrDH7D00pZpo5HCO/xcl4JOLG3oa2WbOeV
sBny2Ize51woY/1J0L0ojaR5JgSpuQtr7f3Yyzrt9m5OOWFeyRrxZzSN7u3nlUpTeaEeaF6tqE5u
NXiNab9RltlnJ6M7Na+jFhh34jAHhzAdbDCl4GQ1D/LzJOXNA+mp/YPfp/FjWka7ectEGfZHpFvu
QqY7xP8yQ+3y1WTJ+zhV4sc6knwXVdqu61JPHuusDB509yGDkfA4L2AKncRQvzU383u5kosrrHK0
ZNPa0zphEHJXU6pyNy9Bf7g7B6l7n0zbmN8iT5MwDeBPwJR4L4D3cIzRyqE1YiPzSyXyb1iS3eM8
5TogzPMRkc88+b6lxL5YtvIoi94+QWqmV+XVpOXGvvMW41vKywo2j6/r+BR9gxiUsXkmfPY6mK3z
NgYFuIfEtWCr8KVaZk/lZVrTcZS9nyrarUiET/uf7AgVDPWnuk2IMGCBSsPkkASjcoqDmqffODCm
Zrv91iEoJ2eleJJ222Fmk9EmEk3zquWkzDJ/7KiKCD8l5S4i+Z5xMlX4aQYCOmo2VRg+cL7gKbQ9
VHjTDKO+egTnvNo2NHLZqOq+pAfCXT+9zfO9LNEXvmkpV330rFNOHiblTI4x0MZ1C2Dkc2lmOQp1
OrECb+PNtQRBdtOnDAoIbW3pX3TUYPBWOsIWpu+FMt7Fi3zt2c5KbedEjrlJKk/53JDSaIpg+Gwg
nqwitG+KPoTnKoI/0lr8vNFI6V8cspLCfhxeGP3SGAiz6mATsHZP77dERc0SXeneV0Y9PnuZam1J
C/B2bp5W03/MYzEt4Dt4dszCVO6HSkvJAxuxZIsYJXrTrXxUO194/qCHF5X6JVJK96QQaLh633u7
C4fEeks6WOSaI1DEWHw3aL3d952bFDYJqBefMMHrG0Kz030cDPWjUAtAKGzaT4MvQ9fYj73dOrsB
EfaWRL34kwr2a16gRP0Cigq0fVW0zVGRabTuGzt/C6KneQFPGYIVn5t2ul/SQ296gmGmzzVgQMKD
a71wydDXleP2B3KV+nuLBxlEdexc5a6KJsJ+Vk1P3+qJjHaDyKJnhs3v204snbhxv0sfLK3zD9KO
wg2iKv8FwP563kTGTmHSZy7MD00n8CyvVoZriy9k4fHNRF9yUzNWA/hsHqh846rauG/mNccq2mHB
Q01edOMmHdRquhDFhPvGkFSmw3Oc/NW1HYbXAp821vhoG+LtuPHvOC/QRpbAsqaod17ISU4dKcMh
1Sqvmv9tXgBCtrIsVKc76+EYXqqcyv783RBisJAkO7yqiYlfJvPkgYSt4l5XUMnMq2ZDSqY4DXKI
Ucaauy5JSEaqAMif/sSej+TLHx39mM3voiH2D2FJifxjoV/+nFeyrUQe57+osWke8gtUK3phOuRP
/dxcOG1zXmje+vucefp9c1TWQOvUlMIrU3irec4/Xfx9fqAhtyr8enj/CPOS73ufd/TLIb7vybGb
fBc66vshzMv8fhzvq89b0vjVUMcMwx9VTPb6x3HMf2WGzA8zPeL/NkDjb9Hkv5LJ/5Zy/r8SswF9
4u8xG8AFvr39FXguWOEf/HKY46o0JtoMCH3LNJjzk18OrtFSecaxbRjm05w/QRv6HxK+OFgMG9iG
LiYO4wdoQ7NhydrI50xTaKrzr4A2MEizl9+QjhKfDmVvQwgHQt5vBOzIrv2U2Lcal1tO37mkGFbn
tbOqnKj4ggTOH1T3DW0qSU2Y7o88HnT3mRpyfZ8WkH75mcC28CnL4nRP7kC/4aZpfi57YlsikX+R
em0sJfmTZ0dxYLOZPG/OaxqMYlWtGT7FbZds5TS6dlBM0IjQ7t83bXSIghWLq2ToOseKx0mqsOnC
6GV9GUVQXQe/YIDQBRQgMVgvAju37kudmCOGOeGqUrrkbVDbYyky7dnry5YsBNeiaMgKvflggwN8
McwG9U6YQKTj2v65aIP39RjBh2tJHsABhW3wlDnuQzNtz2zonoTd2JzVGFjN4NLuQpCJPhGjg0AC
CltEasFXN/F0+sfTjPc//Uqca24uy4ER/sqJUGf+Y5V5vemFsAoi9LJmT6wam/r5/rwBVOfdMYwr
vgIWfV//Y7kOaMemaakTfKw2/zWvO/9V41xdGOgKN0aWR1vd6tRdGVQ4zwvruecsuKZxd8srnakk
qi+2Fb3N8zSJS30Msx/zPE9SQgIcEWHWZkWVYRYKMY+u+DRZGa1/6oKuf580RgMOlUDZGaNFBAvk
aIex0NCidgR32lqa3egzpcTPxPUG10x2aymHrCDzRbt5rt/Re0tDtErmtLAPZ3CR9mqKbp1JN3Hf
XNmrl3lVWxuOnszy+3me4k9YwjCkhtaby96JuwsDP7FJXKO/9HLUNooTqBe/Rm5CfVmQ5BSOG9cT
+qUPSYxNPM0gX2LsmMuo0VX6dtObmXOhVN1sXDko9GqR9iTF4F8zbmsbFgmvLsjRTR+n8ZW6QU4t
IE2vRFxmGyVO82uWEJnkhkN5deEobHqZ1tce1xLkN6e59g72Dzd0u6tPj3aT2C7hGgSLsTdFvdKa
APXNUOGa2Yq7dhXu524Is6GvpXlNOtVeE1JFRojfWmulttxrJqb0kTADiNvCWOw9JbhDhIGo0hNI
tDSPXmookzvftjTKr11+x5WAHHJpF6RODyPyIKW66wueKNlbCy9P0DPQjO4u8Yg1c2U63vU+aVbE
yGh3cKEattfo7A0pGpwoA5k+mZu9zK27viYSVqlq5y7jsNibrdy5IdIcPPT+fe/SiAVbFiL7HRP2
1sf3fgl20qWicg9AaoCBYEBY6cr6aml+u6/s+HWeEpSIr/NfrVX4+y4Yv/32/sjPjrJ0iYh2Wv1j
hU5JUnRCKAA+3psXqRkWbE1i3n6fQcupod9vDO8z5M99Z6pN/UoLjd/XoLgqNnmN8IkPpiGumQ5h
aMNyE0mRLOfJjxdXSb2NbBViWaflPl50z9XWlOS0X2bMB006BNSSHMn3x8LzDCdW/TVjAwbuPzc1
z1AVdAt0eJvfZ2hR1K7o3+vvMz6+EzeiPmYYmb+eN/UxoyCHYKlhY/p9RmLb2tIfYoRBf/3KU4lD
RAra5PNWPr5A3TUTHmZFsfnY/LyuVcGg43ao/T6jTUHuenrjk/325ykwrxHRUccfTvRzidxooSXB
Qac5/MxFZWUo1vAp0UZ3h1LKJ6Sw0l7Bwy0VFVNcNQbKhXhTcxVIG9N/2aknCz8qPRNEPThKXkpH
IZvYMr+aBdaohFEkP3C5KsGbrBIzMndqnY1bz6q6p0Q6X03LBQFIdqkjaV5peiWXVYmYpyzUdtei
OqVW2d7rOBG/lHYPoNryy7suZPDuUo1KprIUgutTMlWr5pdyKl41VLHmKXMqbJGbHa3EVPuKwrHe
tkXcIYX24ms/F8m0MSMjySJJa3pvfpkXrivUl8VUVoumKlwVI8GcCm6Zh/PbQ2YTTSW5ed78YlGv
UxHiXCO3iN5fBmfsLnG5szStWI9Twa+eSn8aNUBlqg+KqbKpTgXCgkrhx1vNVPb0/L0ylxWnJf2p
1FhQc6yn4uO85LyQTmWynEqUH2+RuJ0v8qmUOW9+XqybCp36VPL8eK+YCqLaVBqd1533UE+F02Iq
oX5sT0wFVmw8+DmnI3nf3lSIVaaS7Mf2zLlgS+U2aoPBW0ITUs4mtd2SGi90Cp32Bt2DuRJcNYa5
KYZNULjxego+e7Y6Y9jmxDfQ9dgMbRVPYjdtIysH30JnxDejVso1oUQky6KevXWxSFeVaoyrNjNf
q8FLb5E1JMtCG/RDM01y/0TjX+J16/sxuVV2+ankLszVdNJMTvdG4m53OFM9nNVMJf2jGuaTobzG
jZm4J48KOIQ1MMKyrXZd1qB7atRbbPrDTcpKErhJ56Nzm+FGC6fbxb5CQLE3flLLoLtCKZZrXQGS
gBZovGGmGpbUArJDQ+j8jQIQ5uWuCE6+NdlwEfwrXbZVFEd/MIImeY7bN6OMxa3Q6KB4vfk4Ang5
YmWJln7jiiNNb6wnTqXfgOEAja9LgqE15ZnunHrNvbBeh23FuR72wVr1TXML/AXFtp1HBy/xups5
otfWkHXgIGJSIJYqhErlPe/fOsa2ly48EVoyPremJh8o82F74nPHyQi5rc6+DUlRPjUtx5AM9oHB
SbacP2en5do2HbVsLdN8vLkVx2UBJdhSPMmOA0IAoj94EbgXj6rlqDfgGp+9QucK4JXaTa/hemii
fKrhPqzSsu3QN9jILxVx08lzxLrTf58/t923xcEJ0TPOMwvcdmbtMzaNM3+jtaq8FTE+eaJTm/08
absGNNJIF2cr9717C8tqUQRbNcrdh85U2ieDfTt6aN3KUTKcQSngdsK8dV1iw0rON2aE/VfWpX3j
f64kq6wfNhiqrJtf8xuiNwHmt1FOgSzMx7aklJwY97IwoAz1xdlSkUfnce6f0y5Qj7SHyIpzTR7U
A32vJtcadPuldrzkoKvdI0HWC2GE8uyh078a9yF1hbNNe9SsrA3+VvloAuYQbaQfcu48gWzKLSjg
nUIHnvRMc8/126BO2JvH+a/5JZO9gbUKraqqGFtcqVAoLcq0jTxQGOu3pa9+del0r/Csi2U3FO5x
6DzvaE8q7qT02c0jcYDGCf2Sitck2kJCbtd+iNK+o7e6VGnrLNE3NBccjxb611f0K/iYqUGXgZFt
8B20D6FqXrFqfG6KNHiCzxLvSz96xLuBBMj38Vco/p3Mx5HhJVhDh9ptOY5PkkIb6sh0U5opGQa0
upYUXdCPqfCRdGqshAsP92WEJ6UtnAXobHvrK+LV64jfKyx1WCepeOm8XN9mQ2turbG++E5Hxixw
fS6E+yJ/wHA1pCbDcso3qSPgVtlAjWnDLIux3DdusVJt70KXcNyElf0jdzMuSHW/Lcpiq/ukzsvY
FGsXiu3wHPlSbo2elOs8Kb6M+MLSqD47VvpoR8NbnYKlLl37Bxg5jDkUiRyxZvyCBVw6r+gIvxnD
ubbkPaylAv6x9daJBHAoxiYlNeWqMOy3sogOYoAA6xU9EOECKHeJwqlCcSnydOnqVIax0RIuLNZN
4i2N8sEH7bPIqxJManXTExr1GkNdzSMizyDoTaKDWHZmyAlQOCBpK7z6pUkViK51XOIDt7F4FgFq
nAYvZI/pZStUWsrNZAg3OA0zioJ7R+h7UQ7K0ghRNWLtqNaKStue1nubkCKbAc+HDSfCc9yO30Jc
SUX6mBfk+WYWd0kfTHPUirtcJNcAGSLIH4qBca8f83I85BEafJeHZ/RD5cootE0dBt/QdaTLqCue
i7FfBQ74KdXChlmQeBLzNQGRHi3yEvOtruDHm1AM9iIYugqPeXkZswLL/LqgnxpV4a7rkF9m0d7R
sDA6jXjgSruLB/QZXmPCfAWwqFlltOga5CVtuXcaRhjYcR2kucHlAqv6xYgNjXElwEu90rawV7iK
q58A3Y04zayHzqkfDSVcJrK4a53oU++HYo1X+SIbUEduCEvYyMURAgXuAOMQxYR9tyJbe8C9+C16
ABGNfjNoY7UJ+XgrwQlqBoSAos8NtvklK1MkmOAZcRNLVAtxSuXbA/KMlydXJVB1J1L3jx4o7vPw
ZBWSxOWECPXYQtWblNB8PfRuik6fxgtfNSeN0JPEV9k2PjZhqiBpD0TTg+y07KIpSJe87jVXcgvC
ULlJyNUAjTU8EOSwGmhXwBFEsGPk3/1WrdD8koBeQ786Zj56hqpPD9Aygq0yyHvhltvIUYr92I76
ciCl4lZ0/coISu9kmox9Ao3hQl9or4UAx1tbZrfRu3xyCfMjlwZkDD/T8LEpXGrDUQs2dGoZcKr9
ybN7HZoZ1uKhu4zDmO2LqH32UqXZ8KDhcLEKtybszVdDU8K1x2fQc8aQ1kBCyFKkPJwNGSMC03nm
yYZTkSvrfeos4fOEEPTXSaXph0hNA0SlL0rdj5R58mJfldnCyKry0NkDZSKj5XKki2NmTU7G/Dw4
5qPwbSJazeKHLkR8kV5mL2o1LfbNYEBgoyrg1pGxAHH3NYZdsrV8LV5FFWQXHSembSAdbWV1copL
EdkCSILeLq2q1RY7gP3+j9DfUbBHY1HZ+jP5htWiw+1PJXnHRRmLannqNPJGyyzgf95O2+OY6udG
DsNOFGAQLONljA++elVlp70lwPaWo+IyJlblmW2pqYxOvs+wooDMrgq+KqXl/0S6nID4pWPuplV/
1r3hOmC9TzLl5o60fYkAOGvwjTZKq5crxP71zS1LTD4U/1emxN6VCnPvtA91PGanTP/W293Emo2s
ldNxNhpeYR/arj6BJkrPSkLjMbbTQxQQpYIO5LmNnTtDBSdYTaUwzbeObajoy1xNzbNBTP2iq3t1
Rz1lZ3a1JGMgGlaIooKTZ/wIIrX73ER1udUd8lPaihCE5KuSGOouqJqSwkIJbsdMQSp4BLTymy+2
bdLSyerGB/gf0PZqc2Ng/YHZlG2yCm6DoWPvdPFx7Xo3sNZO5L0WipXv057BDZTdJcnrPv/j2bXo
43xr5PDd27R4AvVS7t0Kj+A4aPsM1Dm/UTyCrqe/oqxWr3YxOgen6q+m7alXi/IXkKhe+RJi13uw
bJrrfl9XZ5r/9rFX8GV7zihumhTPILfSM0ZsBQyVMLb8Xr8XwO1deoB3BUWys4v/RFdd0ohj4Skk
RrvZ0s9B3Gq+MmlFzWE7gKW/G6V/Z7V9tc0JE194tMT5TQt/0/CthSpCp9xDB1dK5Wo3AS8qCtZp
3M3/7LjSGzj6mR176zxx4F/YLmMAwp83BBg8eOlwqb0aK3v6PY9QYfVREqzjvI03tcqQXwOKp+fm
KRsw/zfSRRToaJ/JhT1W5K6sirI3V4rJZTlQ4T9lSrcCzYTlFTQ6xT6eVklgR7GrvnUO4mlHoe+C
hnkq01H7eaPwALZFWWpm7hJD3OzI9uPj+c9OqUYrLzOe7VZ7au7i1MqAi0x9yymEojTQVpZYpjEJ
eWSTUsdlW7r1LWzSRc6Xshjd8U0mzqatzGddq2/tYLp7QyFbe9TJn/Xr/Ky4govD9BcjmH/85eoT
GzCt4tX7DAozML6mZeYXaMPZ0SldJAU/Z/zyp5ggXGUhms37KrZXvK83T8776wU+Ddmanz/2+c+O
I8ycE/lDFQXYvxzfx7IGar01VnEMQtNuclOP/zzSn7sVKoVOzz39djQ8rZnv2V//vx/zP+XJTrTw
v+/HHJvuLaj/Aj6fVvgJPpe6ZoEW/5Nv/mc/Rpp/GIZFjJ20JWx0TQJL/7Mfo/5B5uKU4GmRpKeT
cfnRj7H/MEiZVG1TE6qpGtL6V/oxhvlbmpdOkCw7Um1DqBJpxXQQv2YTJnlaeEUtkIkUjbqjZU0H
Yqg2aKa4LfZud+gyWhzLytS6g4+9leeDmN/7GCTiWMF+UxljQbIrWkDjA5xv1WoPH5NFM/KL10MI
w0nHpcU3ie6Ip6Xfp92E4BOf6qfCYOiQjgWeDZQrzUF3JLnLn6MWk9sQrfHCg0sYHO0h7a29kiL3
JXuJvDchn5zCJ3Z0hAqYRd4anCHDVtvBlxgkwJC5R61HaOvLoQizXVDCGdCa+LuRatEh8RqS6p5U
7HTrqNCLredTcFbsp0FX0pUeZN9Mt/M2cPQYHnvVsLKNNLk3kvqsUsRAUhhDyuLACEq/9fgOX4CT
jEapHtoUdbuZl+2k+9QWUcoYj4EsTu9SpNtKBUHuqfVdnxOMQcYdxTIuisKr7n1MrXtvAuoag2As
oLoEx+c880YKuWcSEXR21hBM3JIxbS9RIVfQRldC8/Bm1DggWzKX6EAI647Qi+kJ2t0mGWr9lCFp
NQ0UfaRCCy8qsaY2rjzVBT4gw2sPZtpBFcJNq1Y2wVbhYC98Z6yumb8PCWF/EDWyZRQZ01WNh4am
Gy4iDq2VFWHftYhpux9PpleBGFSyAIh18ZjVW6cqo5M1nuMh1oGxKR20xGE8UAGHiBi0ZzTbhQPl
DynR2gFWzAjyYUi+Nh5+ClsrgPgWBl6LyAt5WqVCao8lKu76JVXtaBfzaLrsOiovVuQsi5Jick2V
dEUPbIP39lzWCgHh6s2Ksg3J1ECvzGZbVZh5Rc8Y23PjZx9zTAEclPskpCAM2Kc89EfAIjyKWGG0
sk0zPg2W+Ezmub1xGYA2rcRxxdhvFfmDDVuwevGybFt1KGyysR6xr0iTEyy5RTkAm87IKSbPn4TR
EQ8OtrJmlN8QiXbA39HwTAmquC5YG8q0NYGFdzKkWC1bWgg9db9CJyWIAeOCZ8qr4iGFS8p4h6r0
00DRaUWMhbvMivKoB6RkjWaJfzYrDOBYeNfbrOL23LsMBnE1M8I0/Q0om1NaSqocGQ8QbWb0awnT
6wA75qzxo94qYXuXIobeuFlKeseg9aBHW4WCCH0LaLERtQFKcNC3T8FoPbXIJ+6MmnKzH2U2z4XF
Na0nRXLJCCmM63aLIKNfjCG6YnsY1W1ped9bszkMVaIdJFyLlUmELV7asxHXzml+yQEeSasaL7Y2
4uHJMcYZiblrVUd77OC/0d4Ot4aVimNspTdq0Q7q5QKNapBfe7HyYcCE5leeWOuVGXr6HvVZy2lE
JVdxQL77GegEOxPjbuFXNOFGNeKcxJ7eNbG6ZowbbKP4azDB3kNTMpjvBjCNdfnkWlTP+OU1y9ZO
ouV8HtSh5208SjROhOyibsEhaw31bEO8tW1urzSti7ejxeBNUPnpkwIrlw3wRNZk11gmhyMKYLBq
rN7h8bXPuW095AIrq5WAhfbdjaAoIAsuVK4ivE1Z8SjKuMpEO2yn1AVDzOVGtJbdmjMSPWRd3NNw
gQkYwnlqBrKsPNUC6j7q1gYlFJkvDflUrbS3OCOChR6XGrQOQ90EhvN9IEiAUl2PGyFcC52MAS8g
bYDxyA99yh+gAdDfl1MmATc1yG3TezzSfssSkgs4TZytR0N2GYcwS7sp4SA30xcQUNVBVfzqAHCf
7COcL/zEyEFo0kgpdmZjHkSKocCa8xLKuj50U5rCLy/T00Xglg8WzfNNEsE7dzTaUHWu5Xd8lE0B
fixRQf7ELiEO4ygMnOVBxznUa+vS1OF6quCRNMc4tRYVwoiAZio5DeY7wEsHhO/LDpToJpe28SJd
7h8QF1aCmvWu6mJ5MKqOPrr9tZB1fN9gRKF/YRdLbIFIMnFdH7UifKymmQUJrSvKb88lbEmU043x
Wkb7VtjijaJSueaX0h5spX22/TA6gy6WK+wzkudwodyLKUAjskmMxAxtbHNhH9s4NT6FTXUexyb8
1ujizbDyEBlgr2wCT8OiPVFCUdmq96NPUF2uNiQvIkfOaz2+JIraLugQofmDKbPmZOfUqc3dALT2
kGVk1HX+hU9hLnyKRfiH6s/U3i8+1aIkoT4ZZS1UQFqKV6UiOyCr1HqraFiYclE/Z2MGV1Oq0Xel
hFk08GTZ8ohtKlnxoJPjsFWI9Nl3VgkVq2bvhq6BnDasbdaXBvcaS+wtj4CR1BDpVfWsY13DFjOV
MnpixXytF8Z9yU/KoTh+Cnm8qsHWjeXJjDB9JpYJM36aHGAjLmIPItuAo+nEKYW5bf5zftEcwD5q
72xdVdZLRlT5agyCTmwYf1Unt2Mon8rEBtFT16dwFPXJ09vvme6C0preSmKvOUW5bu4iyzh6o06k
JAXV5tRyfGABGZ24QXySqgtICdHjJrftBjsOoQ8LdX6VKZL0SPb3TgysWauxhbutHpxUPMvW4L6W
sXtxDE7RNItelJygorgP6qNfNMRr1Fm4h1CmLUMcBeewhZQvLGz/oWLe3JTLmB8M7spKkmYbtRNq
VxHtmUbEXc7/fFLms9w3ukTSP+SlkFtbPal8gafaqFB2BPGwrNvGPaoV0Lg6JHkuNXsVI2TXr8c8
u1NdyQ011bRjAh5lMOuL23XWfe9MZF9X4ed9BxRAW/uxYSE78ID/pb1yx2hFgRSime96sPc0obsM
EmiW/lvaJHdZkNbVf/wf+Vv2MINVk9Eq6CyGq5YJXeevg1VyEk19jDnMnFhKSnTN91JJ7usRL6IS
ZqeSH9AmSAyMukOxskTUgky3wGfGyrBJYveNi8LXTGn6k/DqXRL7WORqwLet1R/Ya7eDmfPZ96tX
ZSDVLhqSCCsN/LK4Tg4hRjSo/co5r0dvW1cF0Bu/WTudAv4XdbmnOkRalHeMeUg1ofcOsJiAhzpc
KQ5Pl788X/yTL0Iz/uuw3bRVhFpSdyzEpNMDwq/DduROBqkrQbMiCac+wYyHjJJhKezpGMvc5W4K
gAqbuQKc03bTXWdSUpYCE7hb8HtOYuWCWqVY9b0eXGsPbheDjJ2SqMqLT1KPsEjoVMrQ3SoxprQg
GhajbJptGOivhMHIHZZUSsta9jaPYAydEVGql9FG6cGtWKGZ7n2ZOmthhz8YiFmX1rVvqtrEkEDU
H4ap48i3Ac9kYuNFur5tW804eHp8FUWUvQRdtSP05KmpGgIfSCu8aIX/ycKxv5IBiaPI8tvroDZb
k4zZY25TMAPe0lDhlcFd5bzV0BFcvza/SBrZNtWhCZnDqR6BJsoAcCcZMa9al9nrnO8oBdCJcz7d
gi1fOIZKjAoeukAnBbcA1rzThwlNAsEGiQqyB2FcqsrbUKPFS0WhRR1UfxlY5dZGdbpxIip1qe/u
zNAsF4qifwHTXi3MNoFAlMCI1AAp9wXhY5mFdCuTk4dEMZe+0yxFrYaHoKH1wRPJIRTPxGznexPv
Itzf4hH8hbFFE+euzaytF13pVBtwKh2Xk+KOUsKwKqPokzt9t9QykSTQSljVtAyWoBFosAtRPqZW
/6lQ8i85ELYySZ0tNZHPpcE1yZMgr0xDPsVK+CxdjrmLlS+KvIQO6bua5T/4k3DBsyiKhl6og5Ii
0dOIfHDSDHfc4MWC4vuUwrrEZQDCI35BQIeMANrbqJV0DRn1Rpb6GA3fE4UCk3TL6DaEyfm//2lM
KsZf9YVcI2xLsyXyR00iapwfeL++PQSpxxVF+/fYzCO9hVm0GmotW5QuX5Vq+XcaPpFB+k8iIVYk
8ewR7z+nA6OEllJ2YI88LWBPPEJ2vxF5shgrSz7g7nc3CIsecqCENE8cZCl7Y6pER5izm3gv4Npw
A88Wvu49Qd85KtMdxRoprMaiGg5T71xkyYvTG29xzSjQaW14UwQCkjSzMAXumEHoDAaTo4qddNHl
DIg1AzVk4QCAKtRvGpeARShAVcUmYF98gNSWS24zYKcbW9/okS7XroCD6UGtn7/L/2f1nv+N0lqT
eLm/L+Vck9+EtdPi74Ucw/nD1pHBOhp1VdWeNbLvwlpD/KGqKuedanOXmMLofhZyhPnHdK8C5mYi
r3VU86OQo5l/4GR00MBynlqoa/8lYa1UxW/nvWVwR7Q4NMHB2NKY5v9y3lNHdHoRmMZKjDpEMT+u
NvUUZO176aEpLXAw6BhXuVZIXGW9WNdV8ExVm3tBoKWLRinoTCgE0CkFgbhpR6kh3iUwah/GEmgk
UqFLHYrkqASxuhJtvIigEN53cdnchxVt6ZdUMdUvmaRxn5vFXoZaAKiQzlUTlveuOpJVEThyIxhO
LhndkgYNTF0t+vGoiuYTrJ9NkFXNGRjC2sihq40ao1ZqESctEt89LnNnatgrvv9xDZ4B12RqB29o
KJdJjeeEJ55LJhMe0/CxL2Bmq+cGftxC1XMPnkqrL1se7ui5B8vUg3IiovjJKrllFHWE26a301Xp
wIHOR/3qKplzLYi276XYVV74tafXv4Bnfe69JCLWI25wnMV3ehN+qYT/DXXQWhbuVwkrfmXUBfAz
QqYYEvcYffK7WuXS7tW02OzgIRxI684fcHDBW3CNey7RHmUGxvCuGZQ7rKwOrVHotXkxFcJ0Iu/z
5lOMYtMsOkbhkk4wMi1Qb0O16Cuvg30zUoR5GRi0n+rcWDkoa4my/ZYPhBOBsyJMOJc/mhydTl/S
b1I7DIwaWOIqLJpVMyZi0X92cd0sQwbTAbBv0yckR2s3o01wBXxYd0UUPT28zAXBmRYr28UxjFor
hnDFbbIPVwwfgjvFytq14pjLEZ32sQJmefRC8SpEggSVk2DL8B7ZteadBtssFooJkVIiDjDQniz/
k7ozaXJUSbv0X2n79pSBMy++jdA8hmLMiA2WmTeDeR4c+PX9QFRVZl9rq7betFnfhewCklIhAe7+
vuc8h678cw2DzWoDbQ17cMxR6VLgudB06nGqrGKTnoMiyYRLkk0yWIQcwYYH1kzkSJNoRxeAoxf0
TFXUgrJQ0v1Va2lMh422M3AdN+h0Jo2+S0FOJ2d8CB8ZW/udcHNlNWnlu8o1fOMa2reR25+bDFqN
qht31R9os8DwqGMsOpLE8q7p/aNLTx9mqsDLqhk3FA/PDrE+O36D1KtpwzmRc8+rWn9gZg4nrHd/
dEUZnHVouhFaU2hpJHP0rNW3NYixc6+C9QiNELWBP9T7kegEN5g8TqxoZcrNGFoJbf/iQi74Vq/f
IlJiadOiI9NVxcs72e/HYoL4KMihiWLieFrnOJZ57CWZ7qwVRbnmifZqpEV07DvjoIPrZMhR4m+m
719SsCuIT7fIEFLKAcW7VBbkDwGveE58zzQ53wifdeEa+9qKnqO6ArAfbvGbx9u8Hh5gNaP1QTch
R9sDeKm/tPZZKQsY1ax0XhzqTImDBd4lzMdEuFEnlUmptU7iVdiq45pEiEHcKTOnR4cb5UpBLLNj
zQXk2aEJPvCvbcjQOdjg2E9ThqBc5aNiDlfOeUufyNct7Vo05xatOZ/zhSLMrUVIoMtwrrgSD9Pb
pQDJT2GSNBWa+JbuJc8dSTwsf5i9denwi9wf3PqxdkFvcIoGxz1PCc3JgXTkjSPV59lPxhNfM0rY
20oCv1Oi+jGS7K37+hNW0qeoIMLWSrOzGkVhRmA+uKQnbuNu2kmiUVdgG14HYah406+JrxPtRmjW
Ki5bAhZn9oDt5+c4JxcazhD49bbZDciqob77G42kwaM7QVAOpBvv7I68m1ibqBDrBakFk7m2RhLt
A+gTfZodUgd8V2qI4hDa5i0sSI5uu1x/TBLfi4L6Pe8oaJcfPRwzzjT4sz5ZR8x/VYDoQZBT8gXJ
pydMPGNJSm8H9yGWGlnoU3rKKTVFwDp2ndNeS0ta29CaWB5IUhb6UuaXLBkyNKTEjCEQ0e0ILl9V
coLQbKesrF8Np9QxPJPppQXIfZwPRU0Fd17+tdocrSczi578oOgv9muH/In0LIF/HUUJE02MW7El
1sVA0lE8UCRv2k2eEifkQHrei2ICWhEwi0sq+1elQF2iL2mfIAx+t8LbHxOD/80aTMxLrK816uGv
//4vrDKCMAVHE5pt06ARDjOFPwdcciBSI1cCcy2bABJpxULQxNxK6oVV3aycnkej5iamUdJtysZu
T0PzCV5c8nPBIweMt6ciHnspt/nV12YtCpD/j6ldRM+yoo9LIk1sxxkiiz78P6yl9Xmt/MfHN4SF
T8jCC4So1KBr+rcVZGCG2WRUdrguB66hKBI04g0I6zad8UK4d6dof41meLDt9BvzB7xu+nx6JAMO
s/SHm0zvpbzZaWV5ZhX3c+rqJWNezZqHPA+1JGhgQvsiSohHPZRjPXxHUHhi2PfaoN/AaVkb8d1I
CPj7z7+L8bel8fyHaZrGHIhQYZcJ1nz8j4kQM7VOTwHOrKWq7RG5/NCBuYZNrqxlAV7VpzrpwQ32
CpNLR4fdgM9AbEwjyraaPj7OADSyTqNNpTva2mQZvs/T4UKTrFw3OmZKAliZCk2YdyOfNFg8sQ4x
QCQAI5ZvZe2lfpMgy0d+RNcvXCV6ck7JWbjUMnjjdkB8Xca5q35GtWZvusEwV8gAAHSNwCZi1hum
gIQ6jnhYLEQRur35z98PBvO//fK6ZtgsjVST2SzT2aXK8scX5LZBrYxpMKxHAlEfRpBur0N81oLv
fQckd4WOsrbBJCF7KnZyQzYMS42YG1RrFeNf6ARBRsf2T6etKZY1hSAyJ4tWgUa7w7G53ZVGu2em
zL1eDtWb3Yi/4qJNb2FQ22uHNE6v60FTO8nRdzr3w+wccDrC0Q9aW4TPWTa+OggUvrdxwRqTyfVN
iSwFQnsaMT0gYUSViX2L/Cxbk7GD2FJ+umGsrFUFUq8havAYYHC3MqroxYVOBSV1TA6qxgfr7ens
2BG9j7jHnqJ1t9FuxzPCh41qSQKu4tDcGlPqIhEiYLJXgyOm6QhVrllf9digxpr7m5hLnohYX+yq
uRaPx8Q5pyw+N2ov64NZNs6hy1hQjxaNwFSDhKjMnZQ8BO3ht9ybhUX4DXZUWqLR7Pap5dpRavNi
DBHpR2MTPFimA3OG1r+X2kLs6W+gBMWO8+a2/l9NTJ5JmgvwUXFQAgo35mxOXyhHOwDInlEmzuWv
/3zOCGH9/aQR9MEs23Fdl7W169p/X14YGS3WaTA8x1Qcr/ThQIa5iYYQjwJYMWIEDGZV+6/t2vhp
1V23SlKE6IpfFf4KNU6xD1G1E1CkDA/42MeHvEuAR0i1rM+wTp4nYEUl4QkPDBXWMy0j7ptRP5wo
BxNtMkZvjUPmbB1+MF4DVYAMsSsqMX5Q2SLQsYd/JGh00AO86bCtb+GhLqO3GKk30VmqSgtNDdsr
4Lj8UAYQ34HCX1OR1espwxwW967+oBewcZRmguWMiof0Ols906GkapWgdFID5RHsjXZqA9t5aOjl
nvhl7rDOJ5Iu5n38TBCRHlSGweMAkpTrnyaIQ5QxLa3y0BfxTEoMyFLOXRBr/syYisvuVE3l2ZJJ
vW8UPwCfaPfe5Iw40eY2SaSOneqB4ZrWDpUVRhpVP5t6/1CrBdFoOQVqq/YS26dbE2ruWi0jbup5
Gdyq1F5rxkTrw0SPQiY1it/Qp+GGs4v5AMDACt8AJekG0Hxs7bMxPgoMAVRtrBfFFNHeGtL4zERt
PZKLc1y23BpmjeOCQFp+JgI3ogZxvBHQcaRb6T/SApvwdeY9AEeZMDxDYbcrlh5QCaYzGEPJ/ML+
IVrU5jXQkteC8WNFNORPhKHTmdCogVQd9LRKKB8rwaQo1SBwWIHljTGtDZ/vpERYsQdABeyNZYfn
R7ogJRi1I1h80mqNLn8ulAEBqNu5d9CNB9jNzY1UiOYGwz5eO+FsasnNEzM+imqK8pypSXAgyAd9
exqYkO9WEjo3eCjlidt8dtLGJFtnVYp7b1S6A1HCrHSSpidTS7fOmpngyxTyFXZ61igBAtqi3/c1
2ufA1NZFqQ23xCm+QweRfzVNozwNfskdEpnURZMTH7tyz/QiXUZjLbn3Mj+FColqeHIRTjpNdog6
5aNjGvlYxSLhqvdNQqxT+i3Ac49E+Y1eEYMz6MzpUAk6jlKGJ9GVnIsEFSZO/eQSY70KLL1+hi39
USqk2bPACw+j6xSrkXrUqR0q3ipCKL6YHxk56r3WmiOrxDZ/daMEZ5na+/RKSFM0TfVodaFPOkSc
tfu68t9rvpnL1z5iDFahHyKxzxtb3dMZNI5rtS/HE/2j8RQWKq2OVt06xqlOSvsR8kAIxFN/03OB
xm6skH4XkeUlml0AI6e/tbdytJ15OFyYNw6X5f+cLlF3Rpq803uGCp8xXBoDUaTMN43r0OXURyMV
DJ8K9ias8zsycjpwuXFNswQaWZ/bW71vv9HOt35qWgs7pCjI7y1pdBM89/VM4u0PYxUgT00+aDur
360EQS/ef/UYRyNskRxae5TEH6GqrPVM3bnUgu/ZkDV3abbuRXXHXRCkwSEt4cGWnVpc6/mhGjT3
nJMIUqRwpAB3XtvMrZ+0DFZ+rg7EnICj3CuQTFdTStsmc+ntrbq2pb1MAEKMVnCdWEBy8a4MyX4W
NG6THMhiH8TJNY5p8xmoyg8ZA8fZr0Sx9VvCoFpJZyIVtvvmM5ZgJik/7JbYzKB/cMKxfaQqHz3Y
ZftJQoz4pmWZtYEFnO7lFOjfkqQ8VLYdPHeRO10jdyAyZn5a7rvBRjM4S3E2dCwmhAk/nVSadIAa
DW+N6qsrH5iuyYeaXsWqNiIJmJoDiTBaksbUb5UaUf90c44K7icMjtjtWvqKV6skkM0MdDKWA8tB
Wq1B01929vPhepzTvpxR3TD5Mk6mQly1Pi+3mmxSTzEBazs6wg9dxkKOqGkuujkGfHkghYiFZDWn
f3/977J32a61Eh25C2VpbgWNRWru286QN9GzKITWs0LIlJ8SXfXKYegPKFcViCUGxgNSdzqahnxj
K9MHJI4rC1qNILpaVILwCUHCvFnbl3Zsp0uTQTMTvnkZC5HM+tVSXYm61Q4TTKkXfGZHVScLNBLq
hJBiim9ZqzXXJj0tG7ifhpPZRUctq/KHsDGJpGTBxzqNtZidyE1XD/bFUlPnEoT4I4yIdTK/wk7I
LAOOEk3vufF9KP3+pgXtR6KPwcWVTnDJRwd4D41c6JU6HFse6Ci0B2KMjrE0rFctB5ysWfrJQmhV
tfCIh1knWir+zyYiJM+wMrCIWtyetL716GmcXTPeinT0j2gMjF0XlsGWqunNr0X14foM3B3Bu09t
iUDbiJDxdriI5oUw0scimLSDNY6vtY57pCBa2Y+M/GkU6i8qD/Zp2cLRLA8a5Dy6K3F+jnLLNvZu
y0nRddd6ftCp2mxVLbUJfWBzOWDW4c1CXLGLCVzYLw9uw31SIJ2/dFC8CveF/AvtuXGfnEEp7xEq
Mjor3PbKwQ52uVhq8e3ekXBD3aj40YbEHEz2CgYPKTORzVBYpQ9dl/cvnJRYWqO0vlohqvQ6zkKG
9TgEHpPET0QuhccC4cEqaxXKr5Qq9pULBmFK1Ue7JhCTDu94Wh566OXbOuAjp9UlcC3jBV2Isw4C
v/WakcWE3sAhkBUGYH0W3SP6Lx8s3yHFK89JGKARu/OrToI57z9EYpDAHXcjty/bs1T/DoLeulSM
LFunImSvCi2TvshhoD7+6hCRKwKz/rBNpFAuKxjajScigNIz1cgm6Zhe4z+n/9jllwlRIeVX0X1P
bKKr+DCmcg3UAXSAMb11REnouDkpABH9kav1pQpthhayptexVCsPCFK5bQcAULB6yEpV+29ycPcT
PZYzUeTVepzKk8NAzzjZhU/65DreEEeU9Zh8QroL+R7c+D5FNjPkdOaomxaK8TOwLZufncSrHrDR
d9GjTFCi0iMmXF7I6+2ucMA6sNwadYki85pwQG1gKwK6MR6hqS6BNMaquJcMA4eca3YoeuaHQ5i+
jpMpjnZcZ/iRKReFOHsPiot3Lg81eZCiBincde5RM6uDX5RXoxH+Qx7XPk1xpTrn7nAxOjrqjR/8
xLh26J2m/UGGx1zxLu0XgT1+XYx+vWVIhZvbkmljUU+9qrVsdq0pnW1PQs8KAIGy7o1Qfh+7x4S1
nq5G+MoaY1tLyZjvE3XTxxtrom1tgSy7qqj5dq6tGF5uIGGboGU9tJwHe2Tr2j7M6/LBdCROEpHk
H6qLmMfFNpIErnlD8vEKyE1+M1ppU+dB3kGOULRJgv4QmQToMunU902pNqcogYoB32g8gqLPjz5+
04NqZcEJp0uEcEW3TtIPmj3kWrlB3NV7mLoJd5yaHOULC+kkH14MvZaHUK1R/0d2/j1WH5rSomNX
1T3Y0YFATCKIthXi1TWNVFSXY00FIje5vtCFWkd1jOkD42LZ68n4NPcyWJjl3wmqGDcpTlAW+Mqm
rIr2EakAU9Gy2WeabtLWjbR3ZqBI0sv0KXRTmKw+PxHjPB7roXHudAgPehHuh7gQ16TXdmNX9U9N
pUAFdGEZFzo/v8bJ9dlOyniXxedU9vW3ItfufEWkS9fth8KFsJJWbbyxIAQnLtaYT6YzjHH9pfDd
fTxb0IIyescGLVji5v3rEDEHRvjCEmdqzb0J3HNTxBnRabbxU6dT7ZFiWoOvDV4bIpbJJ2qijSNq
ZT0xmk04pL75KkV0tShfsqD8ofpq/i2OBxJqBKkWej0G59xXKQ9PfbduMu60St6Q0NCyMKVG/I15
jPNs0c+mSbUrY5m+NZX2wNL+MGbR+LA8BJOcjoYcHnEgOuflYSzTVVoyYAWDKelA+xR0bSKnzBqs
BJpIeGvlznFyRrTpiL/TBTLYPmdmJO4W8K+94uMTbOiFrENpT7u4MdFlVo55zGt/8hxECScqAPvG
GdtTLGRzK0uqBum070Zron872teOYFmQYoaNBqCdTk4gzYc6jOkcURzdu42K4CgInvk96IzM6SFN
2o8fQ1Xf4kK2OxnIHLEErI7AQo6YdFp8zkz7FNVzamti5WdZavExyGOxLzOn3OQdOiY1dqqbpkco
ATrfeq8Fcen4rU3KwGW7oxfTQZz1yx+KPm0md6u2ofWo56Py0gxeNLzXNl38QvbBMSMPa11K+5dR
xbDuyOu4iQEYemscBjy/yBtz98kIZkmPSQxxIDQwNVrvvky47lP4A88QJo5CM+XWjBgxSJ4ZzmVP
Od+aQ93aPCt2oZk5rxbxzd4w6emadNtxjmVi4TMxX48tXBQGHH/NVwMvSrVhm/T48GdyHJ0vZyXl
MGyaqHwbcvJWfASJuHuLYl3ALXwg+rRG9+eWp5o8WjQ88GrQt57CMYgfulGLHiaHpL4MJWMKaC4O
IV7bRkBqdD9Adul9sVJJD9irYqB6QN5LC7LwWy75000CfF4DyCp4b/udaXF+hH4kcLO2I15oBUAh
lcJnPe20n736qOS9fuxLNVwXjuEes/khno1YOlpsFdzzSUI1IBYP/TZ8kH6dNnpAdVBmOEV7Y6Vq
BsAih9SYbRWN9jnLyDgiuezem+W90OP4oaqcvWlH8bVImluspyhJA9julJnja6A18ZUegDwOUcgt
H5HzSlNpdUqU2F48mQZKA5oZiDuG52rMmpvwiTFAx4s4nsYVlGPAylwDhyCWSEcFlmMRb3RNrZ8a
bXSfOl3h70UOzhfJUsXNnWOaCPsYK4W6DgojJtrMToed0+UeRqXwaFa9DSOctCLSeduNUhLsBLhc
f4UPBoqF4vAunR4h+emPRVQ4w8qtrZ2LQseDQ1/v8j44RL3SkKnXEz2S0WVMGLU2dU40XWDAk4sV
qXqWZfbX3qBOX4LaniMCq4tTNC/YuIc5e2x8ykr7bYiy4NIoZUrWBTJfShXDg3WQTak9dPPD8n/T
ALyuTPXojwMZOPFt1Vs0BOfnmaOqPRCh25wH/Nx2ynlUOwFcOt+t72HvxFeUZ9tSjvW902lBGwbN
2d6sqF7bQj4qZC8eyoyoko5T7RVy6b2xh+pnXaINUQnGfrIl40VLWHjgJ7TjkhgbqhIjpRuS/Knw
88KrTViHg5zeNaRovwQJqZBRclgKJIVjcLKqyf6ZV3hQxxpERm7owRG5gcUy1Q1fxiz/SaO8/mtQ
q6MsS+xFhhtu6JcMZ+ajuTuynCIR2ypC/R09KyFXMo1PE6Psax2nm6oszUdqCFT7jeA6BGb0lutO
S3SDn3hppKvX1hADwSfK1tWJk25KgZoAIs4usY3bKPWImaFJ67Bs25+m5m8GNWre8RG0G7+F98hi
wV3pmKtfSMklk0znkoKllL4YA134BJMtJZsyg9GMnYkQkHVutMYuSsv8NWoopwRmNR6qPAa0xIp8
pbbNdCKbpj5MpVZ4RdkqmwkQwpoSqUSxGz4BJ2yhRzNPDVFRPgL8Mh6REBiJzrJDAbsKYpmoaNJJ
9Z96SAsyUFCjdmO14hvaI/K9D43vr0uz2esFiVM0eWn6G4SGBXKb9+g7EV5jYVP0j7b4pNB76SZq
gy4cJcAL6EK5qUwzOxYZQOYhof9Biu6hO1Rt86b7E0PaKH8aBtIvCXvUKOvXRA2e+oSAe2uSsAXA
6Dhm8J6FA6hX0YqVoT2FfXVGWnCzAhR2rLV+5slTMBECGIzohHXWB0Oi9WsZEWbiD/mO6VlDc576
EyGVFOZgLgcvWju+IwW14b+QGSuYCY+V+qoF4oYf8VvevGYqqeBRglUuVKB4zc/II0p9jLxIODDa
B1mEEKlbjYNrehiDQTsTVstNDzCDidI4z3TKRrSPsqj9ZbhIZlPDcy1LJTJGGrSIuBnHOvQDNHUs
ghJz3Jvo7I1kk81oVFY71hoDza2pSSafZONTpTI21RzJppfiweH7SX353MzOFSvQfpnC9UBNbg1c
9p7fWYRjt9HZjGySJ2zGgTj7Fmc5hcohstdp+2TXJECZbygT6KE76qtpV1eLQpXjd8QkpNilJ0Yu
obFKa7tI38oh+yTpjezzHHNjvC5rboWTDSDSHkFYi+pitPqPMrtbyatR02SXjTXAFdP4XqCc9xI6
QTKRNQ0UY5206Uc7ZVeKisMG2RypzQ0q8cm+NLZjbsIMEWLdFPWuDGj+lSbM+jAL/LUb5R8mV3A8
fMhRI2LerV5g6VE3ihUEbTO0vqclgS54tDbOGBHjEZuvevGAriLbWLmNvjBvz+mCrouMfuX2kRdF
jbN269VU+pwjUidsIbiTVt9uM7yUVRb+MiGaYg+q7y2WSwZrhaA8a9uENlYt6t6D1rYroeA85LS9
AMTI14Lrlz49P10YvBmEm3i5VX5Soj4JJ6EFE7QMN9kzaAvDK+FIeNyYLoU1bJIsRHEtiUDz/R+4
sZhT1npC7db/0JrpydIMQlPUhPjUwV2huWBqh08lMIcP0CabooC3oKqTsUII9S0y85OrR1vVHInG
8emGZ3a2JgsUVgDWBT+371qDvIfsLvC6pEXmhBgO5YCRdHZgkF118om4LtXZNZa+D6p5M2snRPBs
4+apKAOYEUQFMb4WaLGtWgHZpHUCIl7tYd8+TtGkUdQ2M+beTJn8Tu82tTa8UjyIYAKfhj4INq3h
VqueIBvqQUWFgak2JkLsKrFW0gCFBLMfr6taUi+UgOyY7hDTQgIiFQCZSK6DUtVrFDtS6gOOD26D
rkCHbHbY0KsgRzCoWEQRU47og+qZOMG/Klm/OqyPW/LVEYDRhEG0XKy8rGyeC9EG+6CJhGcqKjJT
y8YeIO0X3VU+jI4VLJqLYAtClzAVOlYRlSrUAQx/7bpB1uxxb+zXqlqsDCMJdqTk4cIjjxb6cUbe
GZUaxNRwugkzdhCuEkSJFErSLVDqfaS2Pw1yoyjudcZ2sOs3ZSQfyLZtEgInl3UA+OS9gqbXVkCL
QutI5YHyHN90mmUoujBoidHByhdeIz18izr9syOyMOwI+xlcorW48dqI7umhI8TO9AbwIUKqyHZ3
KnSUDaZefjQbBcwAI6iYuEnUiVy11E4VHd9eOkrEslzXadsxRmj6Z0KkXhNpP6IZlWXb07h+0426
uymOrm3g93yb7OkJAbJ9HeYHo+3jcxKELL+siEk5zeV+VkpBqw73QUeLCcgeegQka1TNn7CKY8Qr
SzjSFV8facCbCh1pywc6q3oCGyeMVozHNDcKFl1OWHpjy5sUpNd51KB3tc1lZSCg9aDy7YfRHDeE
PYFuCICxC1xjU1HsSwIfSqeMN4UCjVG07UcB0WcXC1TvEvNhkKVHs2dk7CkieXUw3DXCfeKxQxom
JHcKAn4rJ3zNGtvdO/nwPcD4vHHm4WjorUeANsXaIDMl7vqnWPSfVZVaG0O560VOt1apos0wh51Z
LJRotEkzPyfSArjsN5OnkjOOOMxCB+BF49higMzaTSGqc8M0bIqGZFtUkhpO1s9O7zLYIDdmmI2d
dYwewyNBdUXNHDMqkBXm059iKHFt9N3FlGq3SYwEN2oMbSVmgAvN/C/oFcl73agWAt3SXbUpTYKE
4F7OK1RbhLRXpG8BVTz4NtT9KhDGNnyUPVnWiZzk2er6gNPLpOIFzEoEAfm2qbpLKUDvJxciC4Ax
Wg8tTpGuPA4h1CirHvd6DU2oG3IvIundszMMd4RHYcvhpj849JL1aWIwY33eKuqAW0v8BcbAXHdV
qpHYNmxpboFYc9Roy+IJ4HWzsYnI7smbRJ0ohl3kzlFqjHJuRigeVfRN12bvSje5K2J9oYkQ2Lcx
sa568OHkClVEyp1Vmly7QAQMYkk6bWSooqAqsqv5GoCx5rYwqIfMDsFp5dqmseiqCTM801akzzL3
xMz4UoDaoTBNam+eYtGdlF/pfL8JVNRIXS/XfiQdMmDTuy8ZgfqG8gp4No+WwcnXI/fi6OQXFFoC
ljXEuUZe34Tved/GWLrsT0WlWkaXq6Wss4n16tYV8V32wHfwKcJPsJmCgGPNRR9THy/2ut/+sk2n
XKlNkTC1KT4zKvObytTi7WRMf+k9Wio9dX/Ypv8rcDJt1ekVnHN4akOsU5pMPjV30yeFT0woEr+y
/1VZCcbSgJQoNx5XWJRPTjs+9AOEi8IiDngMbmQVsuwtiMjJDOWHzQ3Cc6fg2awkhTSwOx4xPxBR
Wk46MyJmy7Er6Gfau5JoA7bT+lqGKqdxG8nrDBUYow2LjsqTrFU8EWJTGPLhMXMSQj2JCLm0Aa5B
IyFn2mJUJuu06G+IyOoHo589tTal0Fy4wY2xDckrSFXkR3bxHEjjXDnSfwfDPZBTM2QHzVC0bwa5
ZeZOkA70IfHV7TSuzu2yGehkHwsrehvGJD4mNPqAf03iEmj4OwaneBSRlhLQpSpnchcI4Z0/ky4S
pqxg+m5yVNKTXqr31EfvjibV3TB70feMcqrHDKYmxzS6EUOuX6M6u0SZY79H4TRt3CGIDiLFCuX0
oCmK7yrV5zuJxc6urXGLuLKJPzpER67RpZcuLz6dud8GBmMH/t68LFum2n/tmiLM1enci1t2Nf96
1rK17Kcv//XC37uoDO7ohFp/vNf8LJWi0WV5luj97OBKFLih1IjRjN3LyIKYkxOsziSCDtlGvTWJ
12PGmdT3FD+gMRCM67rNphjVif6j2VPCSiQVZDx8Gimfk3pVNaW4D6hu7gNK4qRInT92NWG6k4Pd
rs2RxLfff1NnCugptv310Zb98y7blval8lXcmPOHlPMz/vhueEae0hZa/p5lv0Xrctn1+63//cIQ
euw2d1TN6w5AV+p7HFpb7iXRdXm9PX/d5D1jya1oAC9/skTHq9ots1/eN6mAoLihD/PI+Nfm12fT
6I4uR5fPsLy3qqIknb/Tr2dQ66XzxebX6+ejy+bvP2Z+xjC3Wr9eEMT91+bvt/RpCfi+7l6i2bZZ
d1m9Q1PU3svA2ShK116XLTVwg0OmoUEZaXHLbkfHkAirOlIfsvIZZFt9R3ySbZk8xutlM5n3UYkp
t1KY6IfmzRR7yJ1yIbNrM/Q9cIXkDgP1HLZNwuJzeU7patW9sgqN/gqMzuUlX2+oRuZ2xDr99bzl
QCdcVj0qiZa//02uiWDXZKr82rccYGGEqX+C5bpsLg+RSMpd0jYIieaPtfy74FVQazggaJanLAcK
mQ04JEE+/t6XVCX1axp93vKy5cCYOOaOFQx9q/lvXR6cKfR3FbzdVT1WhHMyy4uIxCS5dHnd8v4Q
g7J97jhgZf79OqkU9T7tDOOPfWCC+r1PKtLXa5cn622u7qe4UVfLWy37ZpjFntve+PXa5QAwbhpm
di//eG0V0/mx6bf88W8AYM4Ocl4W//FZAPIfSh0u2e9/I56s/pALPETL85YD2tSrB81lQfb1uybo
LQ5MqOkg/Pvv0uvOP4gMr+3vfVS34iNaZzrfy3fUDog2msD//P3WqkjbI92SX79fxQU2HnPp/vy9
y6ANT7Zy8eP358Sc4By7Sf/4vUsfyvBEgDiJ3/86I0vCW0+F5b/9fq+cRsupoyzwe1c9psMJSN/L
8l7L70dZCHya4T/9fvvGt+2TlRmPv99+Cm3k7b76dUosLxRJmJ91t3n4/fZwHZpzVhe33++VE/CB
u7e46txFPCbFrNJxcXApP6OdU541jOWKOw9w5ag8q0WcgAroQYDPB4ukJxIwT5vDctRnqrVBdadt
l6MlxoFdnbr9ejlq2JZ2ZLyyuN/y2ql1kyt4nrflIE7d+FFjCdBprdvTIKVck/XN0/JUUXUPACTy
2/JU+jPdSmsG9bQcTMUsFSz0Yb8cDSOqVHT/gq/PkOv5QBc6UrzlaO2zQqZmQWd4/gxRVOQ3N1cf
li0XyO8TleLV12dIWHWpnZI8YtpUns1sfIPYCdVs3pIlcKoi9sUsMFSe67Do16WLPXA52qcBX0Hv
1pvlKJEA9cEKYQIsm9TLxvNUolFdNnXWpw8ys77eyRHG9Oyo//wItN/3k5MpX5+PrLvPVuTJZflH
4lbPvZDQ6MPyNpUYw43Lim+3bPoBdFyLMJP1sqnCeDsyOaLp8M/fbbpIX/m+bMEllvcmgsQ8/2nL
Lrs8t4gOmOlN+qqylGjd0bL9QAx1swSYiSFj+UrQLfm1uWA1WwuMull4IKDOOo+pwCrCRXKkQ69R
IG8C4KiW9WwE5IHHRCXthqKziLnh/5S20DD+sbk8b3nFstkORXPTWhqjWmg9V6oqnysCW+eN5c1s
Nz0XtuXclmfjXerRF5rdaVreeprj0bTR3C0vGOg4Uo0UaPPm12ulNR4xXVLinDenSLOvihY8Lu+k
KCpSA8Ti8/uYffulWv9/Zun7/zZSw7X/kLyuv7ff/weCAepk1+/Zr//+rzs76v+F4DQ//5/GP+0f
sDkMzXYtQjD+RW8y1X/YJskYKmlz2mwGcP40/eERxKhOUKIuTLASv+lNxj8MR+Bf53wzbABP4v+G
3qTNWRl/aPh1mygEV+M/wwYvZfzd8yfKKu4sl3PN70S+inLs+yjO/yd757UcObJl2V+ZH0AbHBqP
E1ozqJLMeIExBaEBhxZfPwtRPWOZwRrSup/77d6qygwIh4tz9l67dN9iFYhrX/s76uCvxpnScjWz
sV6D/pmqyoilhOKRSetrU3lhmfTZt6vn18ma8x/P8V9sEuKjL1FFJG9hNdBNLljc+Azi0RCRGhuY
ovi6gSHW+oRSPOGINaHCOVuUbKfQ9t1ZKny+554Te7r4/Bp4FX8/Jr48e3pJBsVSzb51BHA2afuQ
tvqioFTOCvAUCeepasnx1QIP31mPNwd8+ezzX9UmA8hfbwc+ouOipYPXZVn6rWRawsZ2KLoSjZSU
HA+RXETpqsmsBe59kvqUVazAb5rsuyFxdbaYWbLfyuibRtyfEYGHzJVlH5pzq4xfOBQucTxuekO5
OG50DO20hk4TfPW2jCnq5faqTUHIOR4BXK66Oj3MP9wBY9YT8FDDnTIBuj45sj7Eo+tfavgl8xFH
yRmFvL8R5HgD+CVtGYpAf6LHJBaDNWQvfBDfWy0yfyOxzxOEIwTcltaIGgJZva/twjTZjkmLqqnb
61V6zB3zEHH6VYZ6HQ3Ek5vjQxrmZ2XI19IMT9YEbw7Ni1TlNrfcFbqRbZakK6cvV9pApU+uCJbY
wPPcWhbWr2E19s6c0HLiGpeBTXnXnWF6W/VS2Uwxz07VbDUzX44Uo40EVkGeHwT0WiRZa6uINp6C
Kq/XD4bRIBvHhh+rm2Ag1Oq9Cgmusvw7qQ0n0e9y9DLjwOFGEmGOOcrLgrVoCvqN2lx59KvgoXcz
6M7GnjAF7JsshWGyIhfkPhw9WhJ3iLs2AWijyumyGQw0YE/50yjGLUrPpc4hz1azpxGCu9QpJYFW
n/UhelEcX8qselTL/jGsyUmQ1tauvUsjqm2VZPOGJA+ONEvVEGvCdKFg9PtUtbdNJx4lFcOawjWu
ndNQOCc/NXGxySfpjBuU4D/gPm5yLcXtUaEOHhIvwYdOXcvfkfNK7Cs2J+Qqc3w8R8gpdI4S2rgj
HrqYYM5+S1blKhR06P0Eqsv3pAJBVXonaF/YMZol9MY1jugH4g/nboKOHYBC7Q2bsDNJPAgQDiFe
0NZl1a0QkoQtZUh9LcLhORXt0mjCl6LQ133QPgeFPNZdiPPePlN/IeaS6iKFs5RKNTUWAJrPiUHT
RrPrnz4sWqcsL0HegAh3Kbv37UQ+He87asSLMERkXOdhubMULAwk5T36bOZNZ11J5eRo3qoS5ioG
n2Bn6QqOwspKSGIILPGMVfeUyOGZwj6BAsnPRqUwV/l3xmA9xAmYJMJH6bo5p05NX+yxmscZ1P4w
NUDEUSe0eFaGdVTMC2e+ZU7WkN0bCC/5i+PvXeoudH88J8D1ZrAK3EU9ohspyt9Jhd8sp0JefXOi
YW+ibrLqbmPV1MvidUDpgubcHuUlvZBmqYfORuI8X1oG765toIE0JiavrM4PngW9y7Xf6BPgxsXW
SdMEfQqVjNXUTHSa8TABvi232TWVt3JEvyWL6F6pMGhT/fdRnnQYOhsBsyvcYAjdhhSVhRKfK2i7
erFy4nHjVM6qps9WF/2uUO0NKs5ZoAXLRh+6mTmEs3GqM6X91gLgYxIeonPemqbGseu31cCnlzSU
Fmhb98POq0GOBt2+oGusRtgeETY5UE6IdkFDjZuDk+dB62ioKdrGQJpUA3sLaoOJCeFjBZA3cFcF
iPN0RAFSNPdNMmxpa7EjVzfT+02pvBEavg3DFxFQpi8kSj7Ys6N9ipCul3W7swziIIb8hczfmnaY
fYdyDI8eh2TrW+38MnJrUYVcOvYkx6QdRL1gekeD8FZxKGZJToLaiIJMl+mpWrfNuKotQHNRf+/1
/VYxkkOtrAfbXoqc3XzXLKU9Un7UmTzgg/WLKMb6y2dbD986Sdu33oKx2nTERTHpPqD1fE9CXmWj
G786J78XNZXVOGoXqBeHlZ4y+nzTefEMThq1fq+CowLnSnW28+PfowqEcAq28v2iW1QjVr2MOD9k
rd4s5KgL34afytTD6PS7IIsmm+jGluZrkKJFRxw6b8CRz6WpvFGdfvSy6ix5ZhhvO6yRPl1FZFcn
s8/ebbJflqhJjoq8cyazkDaseiNCa0d85qjrs9JPyXBXs0dBDGhvrGM/eRSKuxRA46KUto5erTLD
p42ZUOqKdkiGVfr08Uuoas+yJuvcrpYtOiqiAr9VSqLMlDoha4XqdJDj7Kjucbfu4w61OlkHi0xv
XgM1ZuL3NzgTL4W9CBvmA9wnawVx5sKRcYhqstp1o1OTAl7RcA4Jm1DJ4p7bgX4p3ZSG3BMd75w+
qSNe1TTdqe2ANDQSHlyPZl4nlQ3sjf6AFUh04rgQkWzPr5+eoqsvSlLyEh0gyQpBhNPpOQHQmIon
mGXvXppccGXiHMyRdiGDLvNvdiUvaF5XYZc9Zmn8WtjYQVqzmk0FMr72qTVk8Vf5MahcP9C+060p
yNcWM3fA5Db4ljOb/g4Tse2sVvLLMKYXp01Alr0NfrBLYKrNtJR7iFqr4tztUc43wzvFre7tjCk3
QBWvqOnZMtwnJ4/eQQtR3wQ1CEfgWHo1OC8c+QM9tyJ4t4vid1Un2yS20XQp4Xuj1f2sgUhUj2a8
yOEOzFLje5nHe0rL+ULrQsRaekP4gcwuma33dHtmRZqfEMokSf4eZ7AOKzmfnlSm19e22szva56t
zbBOUvBoUebMIteIgVwm73pkmfPrY0GtjJ1d95Yt/RMC1pdNDr+rDbW1xN6wBBq49EcOhsLkLkMk
p2wx7tDLleD5lW/kCyN2Sb0Xvp4fRe9WcMXZppm0Y0O2akIxQyTiw4PVRj/t2hjnA9q7yGzjlWbi
/YyznxkpW7N+CN+tgL+qVnjpps3kLByaTa3JEywZlV4+Hh3cPmg9eJ+W6HFZtuQIlFqCmxEt/MAn
MGv8FTK/qZGbndGCMKXSjBXwe3zBTE8x55INEfmXLnpqzfklQuUAcqmaNSV/adSE79PzyyUHBGhG
zxj5vldpbfKNoP4M7bVn95vKih/wjPxyyZydp156ybz0WDou4Zk2cV52/9oEwcLstQ0ae8SgaB8r
w/plyPYsq2iLoGmOXeVJBXMzY1+ygjUfrnvXB878XvR6MlOL9JKm7mPIt+PrqorlMr24A0/E6R22
y8p9aRnvspk6VzgAaZg/65q34cObh8YYL2glHigNsQkCUT1kpxIJ3TzN4LK1Xkmj91G3ynLbJvba
SJF32AyvoQlgZbKtXiREDUeIkVvFGmd6NOWRpkY3w53yw4SLhT/fgBCCuoC8OAZjrC1HxzklPgwN
SoboVswQNXO7N/WQtBeLNAPU2YXBFUhNqMh+HuyuexPGM9bD9+v3iUftadSGmYpWD8d4S9OR6gze
rE3a8v+y6SB0fQxE5HBkm0YzRKN572cPwZhBiefBaDhiZ4XQtzgmH1UjP8NLfCcWhk5QO7Pzbt+b
A6AJ15uG0kwPMLSlpFGsp6NP3f2yLRIFirJgV1eaj61930dkkgikYDvNBkhBPloX7VOAN3OOVhu+
SmYUEVqUmcD9U+5YWwA+9MJfkjbfzjG/M0Kz/kmYFyNi+bISLOBaGRXztoWC6ecxYHzGtV8nKck5
+oNbGTmTEkU/sJbvkGoWXW3MnNZwZ2Wenj1af3NdRtacQ8EOnUWeN9pSU+kDWS0cGIdFziqT98px
UMc7zOCMjXH6fLwKbWon31z0JHOLDXrhDi3bex4sIPl0nlXOFAF7Fm3yPEh+hTLyBBl3zyE6PTau
tjJrErHnCT2KoQ3XXpuFdCRQl448ZneaiFMA5BWdOD1znux20p1GU2JHqC4JS0bzauq7YSh/oMjk
JoTZMoyh3oiOxbZznjwDtRgssIuagXkHaJAAAc7OnpO++5xQZ07EOQVaLB51zUK24CbgelD4MPhD
j82+ekpsBO1ua6NjQ72uV6wnmoxwEIBYVhUu1j5TR1IxurSLKFB+UiM+ti0yEmUHBBpTvPcbl+g7
HNR3X+DutjgA9Rk6HMdqGeICRMlQ3IMsQQMsBqS1ssNIqrGvcO8wN6HgGawnLbLOPbus2ErPqmAJ
Qe+vzqbUaZ74RVHCA8qNS93bT3mfAnyAkTqdHtDqvrUSb860NJUly5VqGM/o1E6dS7QB9z84LDS1
kpyVlHVFx8MY/dB0KgV8NonkH7sYVsgF26rJZBKgIBewUBlDdgH+TKx7THkf5XHM3AYJP5khc/lV
Eo4zH5lm8B6wwUcySH2P/8GJYJkm4XtVuk+TLV0ldKcJ/KOWmxuV5YqzQHGgjskEzVABiH/hw6cV
kfB0tcR8wjmwrIrw23V8JBV/98C0Th1pI7Xg0ivUNYQVvU8fJ9u3S1F45D/kZ5AlFGTKZ+lXJxk5
TxoMSWlSh5j+tO6Gjw0uIyu6TG+pptII++4CeRmaCX2QUhxD9wfI6JUI/nnAiOUvSeU8TbNDPOhP
sT8BdvILvTANVTKB9Sqiov5HmEvwbDmzfyx5+jmQlCjgcQXgxaaHUw3VnZsG99cnbGrsD0SbbjO1
wBqMmCeN3zQmuIWmhpfQ88GgoOiEo3ydbq9/xpbuHVE1/4x1nCMH7JjnmOeLfP2f78fgHTrMDWWj
PCF+N+eizc+Jmp8pgFSzbJrAKsZTnF/Knuuc3osSoS9WFMoCNAcC60dgs1hx1r0UTXZRIv6rrLhg
nGHy9nbNZN+sG3nHjVHpQgTuZcoe5RcR8fKoec1bmj6ye0JrCcd45pXRgYfKsRrxB9PPm6v7FvpB
ZIiGtwgi9wX52kuAnuZ6B9dbSVzstcUmM6OdHVNFm0aetLgM1zV+RQR2MizgHc6K8RWCyI9wZKGY
po/rTEG23qUxqXbpxm4kxIZ4IjUZLgX7S0PUr/mon0t/2Lq5z3/Cvidk+3X9IDqTuWb6MvMs/VEF
SyaZlgJaDPiba9A1gT6nPSQc2bPygLtkU446Sr9VkLro3fCFGTn3ZeyCHjl93oo5IUNkT6jbRCG2
A+xoZ9f70cqwQqUKnrRRHrtQfxdF+tgqeCGBbWbD+KSTfVM31v3oiiWB0PO6OowhX1uZs5GUgAhd
/5314SzYFolBw+8mlw5StGmJRhZ98c3kMO0VNVDYhlnpMAfTJSWC6w6XrLv3EUKume6n7/+6MQqn
VTMMuL7iW976T6larxLTfQHvB3xRVjTL2WBXIB+lhXk0cInp6cpxk+ktcwB7m4C5Mi2ZfaalD3jl
JVUiEJQluqTivmYYman/ThmFtKbkoEbxu6+0d+F2muwjzUCZg36Dz6+iMzGLyul12HwDA3XhWXJq
mmaXa9qbx9Zu4bccTcrqJ+pv8KMi3QYhffyqf0014DmieOtMZq6EREqPNXrluOObM1b3Ca6sQANE
iNcXBbLWVpdpTs15/SOXo5egoU1GyjRnqIX3pKjKb8kjnr6N6auN0xLfacWf7qnrMAK8voLM0j84
5YvHcCvT9IBj92n6XDK3wWsV3k+TCyEZGPzZolz/5jDKztOsV5bJpQ1Z5GIc9ieIY6+anV1i5ajG
ctMrNNcd5dt1fLueksx9tMBpDqUpaNDOSlAarrI0fSbk6Q2OTXa4bkbzbPiZYM6cdijT8w8YJjkW
eeCKl14Kl2V5uDN1KtR5EywHWf4w6XZRTmAOws1s/aaDfEnBu16/93BQwNXY+Rz9fcdRPrhMbwvM
/gLnOOhyFYNeX1Vb6BvJXODWsFLOk7jZDjhE6Wbm5+l59FX8jhP3xNIEK8ZbAtN87oLgXarJpZlq
JTiWHlE03V8r02PHDGZ11t7P2+fpAV0HyLSa9P6LB7xxQQ8MO1Rf/Go7ltLG4Rn0NZ8TOH9q86z5
rhnECP49FpQctWELdw9JCPRlGKIz1ZWPgRD32FtisKxjvJr+3YK21hvnbSDSnjPPsLdsiEtaKqY/
NftJlCmIfiL2RR1AVUF0sNIAoJvT73M9ADAVWFsYFtlMaaxvJarjRRNzHRL+Q1BxjWaHcw1k1hrS
bauwzQSa57LZTckgYy1ABjnih2cVJLM7JhMHgrmCfcCunAr5pzLXp9UejXDNHAoHZ5q1a3wea8Tm
qH6kG24A5iAmC5I3GSucdU1SzKyipobYszJpjTUPwYLtoka9n3DKNqBLBARFgKGA4tz3qLCKXV1H
GblmZGX1XVfOtCYO98RWF3PBetnT8X8eiuLZJHD7ZxAhI6Ii5mX9q1pC9qorYDqVmwJcas+a0sb3
RZ4kK4f9AdxSE9VYngZ7bAwYMbrsd9OY+hERsbUOsuoXaDvj2E3/qLfwmyb+8fpPMJjt1Q6qA1Qx
hVpaRi3i886BoEF0W4NHqjZRpWzNton5+LsG7ylgaqoQv9RUmU0I6SE/a2FY3kqFIoOgSjLTs7bj
DYlWJV5O2/jeBMVa6bSjCa/oejX/0zL8IvVFU3kt/39U6ONb8yv8X/+7fPsRvv3ZObz+sf/sHJr/
QeMHMKhhAgpTTYOe4j/IUJ0+oGvSecdRBGvHnjp7/zf7RfsPYeq8c1fQfOHf04Cp8qYOoNdaxMLY
KoYf4mSEDjX0v9I91G9GmWbrdORgUNnCMgzMbrednqSJY4OIo7nmmhfLM839FVAziJrItdGwNnaF
vagzKX+2QRgcTSOXGBm0+gQtZKRxp/zyO0WZHKnRUprafhgVQtXC6jz4gJjLnBiZ0TXeVG2c5jgf
nl1YBwd8bXO3Q6lfZAPgURosR6ICVBI52x+x2RuruBf9kjp1vky8gFwuAsD/eFHnf1pwf3LEr5zw
Pzpz1zs3aUm6hlBVoK4T7OiPHldejkleZHhajE4qs6FxqLHiNT8Pti9XUNP9lZslYgvXAyNfhG0x
8qylLbJyHoRT38l/yyo12VIIjtbB6JfzqmvLA/lszhxUyHAOObZR3i73n1/39EJuLtsG2MUIE3QU
NeOGOJewrR/j0M/nhTEc9VqKXRbiJWqQpuuxByPBYEMJLST8opPJML35XYP2Kc1M06IFbmk301GN
SxDUDKLbcYA82Xm4TGKnW9FxbY5Rh2DXXH5+ozcMZ96PYesmCDdDh1Cn3v5gLBC02MCi5oWk3tkq
C624DwQyLkKNsy8eqvh4dyZEK4hxDsVty75teJq9E5lV5CDQ9vpgp6ZDfmQzcu8J5M1GnFtnLXNb
3Em5+ow3bAnTD8BmaxEeoL02kVDv2H8BbtIVfyanI0cqwy/G68f3btuGzvQhNNu04PX9PVyBoHlW
7YFHraWMtsjqLeRX+Y5KTw+VD+p67hcneunRF4jDW30B7wFVgcbm36ElbOnOzQ+3IGdcl0wovNQz
UiJfSAzMnmq9SZ9sSLqB3hhn4Xz3pWI8ugKkjO0YWNAblncjTx6KASEO5+d4df2/TasmD/Aenvxq
/vlw+ZdX6LBKMmlCX2bVnKDNf37PLtqNgK0LpIYxJomFIvGBL+O3W9r4VVw5cBJx1XuQAoqVYjjU
s/tGUbGBVSLeCxR2qzT3xEP9W5r5UxXVzhfruXaj09BsAIuG0KAsohiZBvXf1xcbokcnQmGW/Pi9
RmTAWkuku83tQFtWBrDwnK9rDb0jweCi/s5Dzjmemj5nyhCtLNoVJ+j8FYRj/ClDAVvCdtlWiazp
tym2YY5BMWHmJWUnUwmWbZeuCjBLPym5U/1PY3tlxGwQr0zeinisL57+jWJgujvDRefAIDFVm9Xk
77sjdkC61oCRoJ06f/1jp/jVrxj6gi+JRyYe1Y9F9bvBLEA48SU0029ZAe4NFvLh8yu5ph78NUFS
g7JUg4FquOgtbucNTYYSmrVDjb1n3XDd3Vir+Lg79YlpM5jrDWx8M1cOlmKS9uFSMKrIYp1EY2Ok
rDxQemsPXiOHWHs9ION57eqO3NWkPRljtDKssdtqgx4s2B0Sn9tF7bn3smJV+Uq6NNjCp3qxwdjY
AxnBt61ZKdoHAVcMFOsXD/16K7e3yvIlICdp0PicmyE/ECKmAVjFOWQjFCSzR9tS4t94lj/ujcpT
HpWq+1270L5zOaxgixizjkIysQxjeXBA+c5VPbC3JVkvBpgGTXgnINbbgT3vA5Kmr67XupEBTYME
BZBNHWLacLB/+XuQhB4RySwa1F/78T53ZbQTcfuA753sp1B6p7aN4XykdrQZYDy4Mvb29GPEWssg
G6vjaw//4XvetO6KZJCek4d4K/UweBSeWaw4G63CMLA31aCTaT9aML0p6CzSxJBH7CBoPtk939l+
eSftyAbQVNv7KurlNq3j4CUHjjIn+5XjhK1izYmdcR91WbV0oLetSkS0q6DIuiff6MnzNRxgfRBU
5tSngGJid9tCAhvnGbaAlcDfuA4061ubt2ADq/ZnihN15gXSvEfS+EuqSvgYABReZsQ7Z9z6o9MN
aCGIKc8ca6vq4Rcj5fYwwZKhThtJ050mcZaPm9W7ykzinUKOfU6WwgMjkM9QL1CA6bu37Y824ZgE
ACLd+5xH5+yK2BQN+p0qHbqt4e8kVcyHXNH17eff6lX39ccARgdkCpVZW2i4/BnFN7PGUFmN2hsi
ILqPILc+58cbXeW4Q9jJnCZsudYE3bt8MDeYro+028u0G3+3IT3MsGl/fH45N0vsdDXsp9hy4Pjl
Qd1eDeLZGkxRHuKTFM5qyOwZj4ySUbmKRnU7xMrPprXkFwxeMT36v56BxfGOVQHzMjhxdiB/fxSm
EyYgLTBhA3Lz772xxS+BcmipTRBtXWnfcgAQG4KdWnzx/t6d/oPP71vccD05fXAJ0wVopsvUdLu3
gL3DSPXgM4dvgrp3PEj1qbMLfTYJoQ+9zJbCChDo2P6TrSFYaiGlfbG9vDmHcAm64aA2E4YJWoio
hL+fQmXaZRcNEhiU0v3ydGZON29+wUntv9gn3CzD0w+ZyPEMAi9NNlTGzZcQDCFUt5JMcJ84hCGO
v2EbmtPKIGoW6GGhumxrqp/09E6fP+R/uUHLEpZqcp6nBozo86/tSaciuGQuIx/YAwR1vcNEAarp
Tvf6xU/9yz06rjMpVbVpG32VY/5xtEkoqUeVbgVzqfswIYu0P5udGW1D/0VN21eDpLFjQRTkxgeo
O2Nn6ZwANBtTStBwabSJHRYkPwJNYpIQOklwswIWOvyX8oj0LlgYnm9vgLBhsMxb96CQYoxFBvCc
CPUJHBavKyPa5Ya68h1qbTAxFwMsgTlmjzoryKMoO30XFr5zitJ4KXVlY9emCkCFbn9X6f3CC/SY
2j9gvZzovriWGpzKvtnHaXOO2WfM+yJu7gudqVjTRtIPc2Vcen6RvFaWgfQiMMn6c+KfDjupE17c
8QQ5ZPzijd6cGRhJxsSZNvlmDZUj/s1IyuoWU21F+EA4ujBoqv7eLq0ZFedvKdH0S1cl1P6LF/th
qjAYsWxwDd4put+bMRSOSQDzkk2MKNpnu+me27R5Vvnfn//Mx+EzhZFMuzkhLOHc3hhmZYOQQGzE
tYg45wjjybcKSLgOysPaWxo+/doqP6G3yb+4wQ8zMI+UdBXTRids82Rvb7BRbQdQqU910lmWrtKQ
bTZ6J8cEMxa6mrrrGmsGpv6rCfBm9zq9SktDA8f66MJyv/3dcbCSuCRBdU4SD5pGG9WeRZdxEysy
3Vs14XiZjSUEe2REKFWRo/FwsSb2Mlmz3RTLPqjOn78D8S+PgjWRRcjBSs5t3ywLLSF2Hm0tn15C
lu4KORFQnXKnKsDJRst5GKKQto1aJMcAGRb9CLOF4FngAclRjYUe3H1/9PZhZ98PZR3s4nQYZ44W
tpvPL/SDwplnZ/MhkGzskEP2oU6ZasSygtn30axY8b5JYUb5Ttf/VlKMTvBkgJIaC1nH/jyIVeDW
ZtpvmP4K5KLez2UQeO6c8iVEBa/Z21Ch5gPooilXlFOaQqN6BHPAhr7hP7XcY6I2/he7kI/fMY8Z
fbpQQYJyKze76DSFyuriWkRaOTzj7tqGFX3RGvYmfwyxlfHFvPFxJbAQwXNOMjg9UMa7GeQigq7Z
gsmdUCHXr9jhS/7vfMXYC9AGTLUCR2Xj/feCU0vk7BaQiDm9X9RYfvMygN1EFVFmx8pfNjAWFj4h
uvhiyDH9fFD8yy1SNDB4qtzfx41+V9eOrwvKaqwyu2miguy3+/oWP745xpxBeVxQCbM5Af19izjk
w6ouYPXYkyWuLjeKS0Ui9840VrN9FNS//qu3RUWe89ZUmWU37dw8UgIowjIix5LGaImsiviVuTHp
Gr++s2m78/emkAkYLySCCgMZy+0v1XY6hHnkeDPqFAj7cL9ft4OKPdwFQWesPr+vf/k1Z6omWuSQ
m9TcbuaatMuLwat6j2hOcLwNjJWKElvQF84KgEf7xeD4EJqhwZDnKWpkYenMbNfwhj+2JxwRsaYH
0GEiwiSSHkVMSut0bkl8b2VmlPflZIv1MoL/OhW7Wx8mPwiMPVmVVx4qLadqYGd3diRYbG35k07b
Qa3TTQ6n5Ejnf9EnQ7rSssp6yGvapZ8/q4+LI1dMLZ+EObap9O7/HnPeUGWePYC21uqkWCJ8whsa
jrDgun7cqgHJAqpPqHOs6w+JZX+5Vf+4UrFBR3HFZl1AKr2dPPRiHETgMVm1Ebne9qD+vG7a8CR0
sLe6tVQwGqil9qjG6rg1gpIv3oh/yKbWEVWAHPr8aXwYOdSEhbAN6lmq9rHoFqeRO3SWq4B4aE48
jHChUOcCCbu3QYt+cYr9sCRyOIFHgyhIY4yaxs0wVUbAoQa/NqvL8UwxoWbJ+SaxWerxY2exVZGD
89UDv20T6BRWkCaQ6zZlbFJEnF7IH4O1kRGawBJS4FCZxve8k+Al0yg6uPnQLXFfB2C4qcA4sKV/
asRjV2RB44l0X+lwygM4F4Cn2dNg0QvRRv8e27DbeOFK9oF1TMEU0wuWX/UIPh7ouGj6SkzB16F6
e8jpG71yLL/AABNI8m+MjrhWuFcAdNS5SzrZwuqlvZIRQRw1FKRef4wFIpjPx8aHRYCLcAntwG3F
UvBhG6lGEC7zTmdL76XBMfL6exRuBVRaJ/piD3LbxZpeEj+muwaDkEiu242xx5k+j6aEibEJmm3z
3pPKSw8dEAM9mDE1yXVk0nmo4+53G+DFTyngkObaBnu3qo8V+beUechF0sa6x/SLPjtQg+wsBRmW
vKgzUws6uxQdMhq/KctruAhFNjgwhnyRZfLOijX1FEhP3ZWUqIwgwz5bA/xDceiuOKcBqozQLn7+
gMW0M/lrlWBY0rFwOBHQvjCnzME/xybw8FIaYTeNzdpYsZcnsDNtFz1nX9BxYtvLVJCtChuVHN5+
yQE3INddP2VVEt9rQ3iWEBM+vybtule+vajp2ODSvWGKv/1g4PJ1mRIwQTYlzoRMElruWBenASNZ
OqSrUsw7Uf6GMRWi66AkKw5yxR62OWuNeW/oiMf8Rt2EDWI9gqPyB+bb1xCXGYpHZdVG3ktrlSnq
iLx71FUBDCPSszsqadossdwfpOZo9xPSDjjPDEJNu0krYFuK2m0kbqbXsPO1H4zabpMiWWNj+mgU
bvPQK8pbTft/AQyQfBMdtqBksy99IudKs0A4y37pVPSIJJ2WDgeLs1yErSvvBkTRWSGwghNvIdvB
3SmjR8aAR6iPk+b6OgSDM1Qye7aVY2KT/lK6yGw7+luTdOm7p7fJSY1DbRMBvpZBfUwDm/xkDJMU
PnGuZ5LKssYnpHnFbDLsHXTZRrvaUaEuy/IXFpxuP7rWuHORtO9TGayNKkL8Z6rf2k55bYQI79ui
CO/H3n+3k0Mb5SPoT7dZxah2Zhg347u8QgI6IrJbwcbFTa1HzlY15UuXNsYu7fOMZQTYrNNGpNt5
1bCwMNofhGieA0hzTwqr/EaBkL+ohnh4Dipb0lLV7uus/l30qIsxzJG4KGHTGLpNAL1m+LvAVMxd
5MY24iOBY55qxVnTc9TrWf4r9et8mxdgK1QKUKdK5ge9qPaaXQJ+I6OWjLY8PjAJkxKeaEewJeR3
ZK9WOQLBi2z96Mj07GQ2zq02IvZe97yDK63TKHTym0nHjH0N94Uo1HU9+M4xcuKnqMyHTRM7v5s6
srZGi50gpojR0+GbNVnUHSLfwvihm3ddYxDDZjfFxR8W/+DY1fI8BW7OMTLqa7JirU0VcBZS2zbY
ajrR2TmVL2rDng5URP8JFws1fJAzUkE372WBlBiUeXunYx3y/BAacO2O+3bUkfw0jrjT7ei77sKC
stEr7stkWLSK6u+dJi6+ZSWGONadqAhB1hDghB+yKQkNMjjzEWMzQwIb38VJdTHTLL9zY+vdMoP8
vq6Iv8vqu2pq58lMfbfTicmE2tGw9nbTeoTrieoYiP7RzkE7V01ubxFobVrVHh5HR6mWoD/nHNO8
I1jfeJUE5UWBir1LJWBqvzjq4Z5mQ4vSmnQJsL4oIhM4kyMQ7o1uivisuh084k75qs73YWfiOnQZ
qCzTMuWEcLsEVmxc+6ix3ZmHPt4X7NeLoBBLvEHhjMv4agn6WMrm96ZzwWTqVmnOT9fzxz7B60ap
Whqb2kqnxuc2KlUuYg9aXAcbN1btJaIAnGUs/qe+7vGVxYxHM/zWmvg2MiVDX/L/dCjnf+bbP+UN
H45GXA57VAQipCBPtvW/L8chCQgBAYtvbEJ5QBCYE/CekLGIVK8ghWZrx+rr5z95uz1jsqXgKAgv
pITjarcNzrzsktL2TGUmJbQ+w0PFDw5O37H1MNYewHKpgcEN++fPf/b2RfOz7App29N1RBZxq2CJ
HCUczZqfJRWS5c9hwp/24w5V84esffj8xz5U6/k1V9VcGszsNmh33uxBvSTUmipQcXxkTb53UdEf
QkGQp9qkwwI8Es6+vhbrHKvkUtMpTSoiCr9Y92/f7XQNukW1fhJjUDC7KVgYZdx4g57+57Ifx2aw
1Bs4gIFQUOizE2hjLLdf3Phtj+D6owxuy2K3QonuZkCF5LflBA9w4wrFVS9CTppH3dLJW8JJB20e
mPFK9XWd4qufIkyXu6zKk8cvruJ2TzldBa1dhi4Fp4/n4n7IfWk6DbdujdFysEvstJxMUNyUtM3L
eJ26Snnq8jYlj83JVtHQhccJOjVjxX/ssq5ZjQ1+Rijd1hcHw9seG7/DfEPzYqpHCArCN9UBbMSe
M+Qoj69n9lI6zZk8r2VRNk+54xACRCSuIdJfVSry5xCfRQXVmH5SgBTzRSHJE3270t1//sRuj6vX
i0IRMREnNHorN+NVUcr/w9h5LTmOLFv2i2AGLV6pdZIpK/MFltVVDa0CAfn1swDW6ayuM3PvvMAI
FRAkgQh332trMfxQn0p3Nzz7DXUGo6UOL0llxEAKUXZHfb+ii/nQeY3xv4wO/+yfTgenT050xpyi
a3/GFRJszbDZaNDSdKSei4zRWVB45v9y4017rtX6vc/JV6xSMMf9Z7hBcdQf/4ha4MoUFiMHyg0e
PXF5KBzv0XbQKiR7X1V/Ggn1pCkiuLNn5D/DFJRfGujvxMf+oqz106vxh2lNgGbDuIIH8c3AAn5X
UxgvsKI4T3L43G+Ni1AOIhz/DtIin2Lw1carHIKtjD3R5nbqpgyLbqEHubMPJn1DYBXdntTsi6fo
PxlC0331Q2+VeFqxy3tcFQK4baOJPxJiM8jGFDS7/OnX6VhdNIZvZ77WRVsEP7AArHd19jPW1QxB
ty+WpDD/0hIZb7VRW8lJlRnm+dmX3d9KXrYHZKDf/MhvdmZTHlV7eJfqGODBAQONopHAnRi5doDY
XccckXjkyc7GY5HWh5Y6qKMMMfIqKCwKKWfmuWpfGktAEvhWquZPMZTfLKvw9iKG5WMokYJxjrjw
tFxjQVauSxdnZyt9tDsCSqoRg86P/N2ouTuc3dJN2xCSAZOKUoPKuV3Zu2vJb+hiYmmrxs5ettiX
UIslF4ldPfWqCSEJoPTO63RK9RTtFpXDc954G4mDhIbz27pITGM7oAGzq+CxFsYPe8TNrPLqi16X
L33src1o8HYT1xIdgolFARYWOPaqMZA5DSvyGqDGYlR7dGOtA8sZ+cLCHiG2NWgaRhcLbUogs4zc
XdoZe+scdq+hlQK5ZSRL1Z+N+xGs+4NdqisH0O7kNh0h3EjwnMIkCk9nY+FUYterxPPC0KXjqKHE
lzU8rZLerh+KaNtGFB4Y5gDLYbLbkv4W+QYKMR1j8RFVEKKkNN7KJvuUWfxtisRv8jzYphEY/Vp3
4CN0BnYMveKdqjD4m4EF9dJ58d62Q7RMjLZYG0H17hX+m2nm2ZZK1eUQIPEfhB1eGiyvq+5d9836
VIfjSmio4caar8iyb477ieaj3dGRmLx9FkDfy4Wm+n9TPL6R/O9WY8UPssJCatVCf0LMwaACW8y1
nsPmTB14G2rRLKy2BV+Xin4X5TnMirFbwmeylmX+kMRRvXUokljJSHtTYxI8hdOeYZenmzBPD1Sc
YbhlIKsZtN1YhHBJjB7ehFVSYW70B91qSqTJ1dNg471GoGDhOQsAHgXoCi6Uv+FzykCxI54JpvNJ
SdobYsYHu6MTX/C3jSS6dR+E8towzxB21lxMxE1e4YHi7b0BKBuDOZlYq3EkEiSbcmsnJcItqkWw
GEfdH75QnUNeLuqV5Xez0zEuzP18qUc5AgqpXJIYxYprKT91J3lRRDxeTf7JrkjCxyHvr05Z//Rz
u3sCB/3R8RxLGbl+C/Ju06LTVPTB21qxzsmPYg3tG75oK0mUVF0JBXICMDhpsgV2lZUNVQKhsdJK
+TPG+pFSpbBfJb6OgV/43lZo1u0CX2hSqBB5mm0tbBj5I4De1Aqzax1C8IJf/1MPVWQ7hi9uztB8
q4byrxBFHEKvpF2IVsvOEEayBG/Y1oKNgnqoQgOZ7LDcpHQmr9APOqpcUlzj4vbdqAd8Vm3yh8uh
Eda+wzFlEXNHke22C7NDVupiqbBv2xg7iEL5BhLcXval4e+TcAQFJOm9xuFrbIXxSq9Rcrc26ZO2
eNIkHJTGzsgl5ZDC2hRWPTaoC2uYCEcMZjaqfwQk6WyEwwizaNAjif65rpttoMfdkqgIitpG5T3c
bqpWfWsxj1jVfWOdRjuxTjKVHQ8Krz0MGWpFBxumLigvyAd2OrX733mdn8La9V8tHlt4x7pvVqbs
fLpmqu9i5653wJoH2zkkQ/WM6RdG9n3eriJhNAuVkPZ7MsLPhqNC1VJadaeJrF/WmndswxFVHMrY
fUDAHuqzL/iSpTKpt+hW4zS2rUIKqax6qA7GNKnMsgLqAnW8V+GeVKZTPoqSUbgRBc/zJBDwiYfA
sY594l1E7ScR3SX9b4C9/oOve4QcwuA4z2XUBDyMBLYomhQJ4Dhcz3jKducMTw9zmjMtuBt1qIzK
RujO0TUMdxdFdc8/rgzespQnpqk26c514vDNy4t20UAvPmPuErwV+bgZ86B8GslnPAUUYepZ+6Ou
83JnSL07adNk/tTZdYdbqIdLTmD34Npzs9h8rQnCoD/N28zL7humKOq25Bhef1v2tc3cNkJlWpRS
XIZC9rs/mpk3/mNZMWLGMgLKzi1vVaD62dPJkDiHMvFyrIVQMGrlYpynX6vmT7mTX5sxLncIW0LG
el2G1WkmBUjlHPWh2uoefhaFbp7myX29a7R/Z430N/Oy7p+1WtqRGQ/UaouSfJ+oZf5XqPIYSyJL
3mAhJgfeFvlG03LvDan2PtbM/C8lDnqUuRTdZdT6HDre0Bs38PQ3oxoOYPTyv/ywhh4gfPPm4Auz
7/y42dh22r1huXKc23BbWMP2UPu3wSvNvVF/uO6IkLPTOuuQgvxe+qMBjB0F0jen5r8NQOG1Gni7
mBJrtXl5GBk6Cis12M2zRgUkPA/Mmy16+1YBHp8XUx0S7cYoY7Cejfk3RUoqrzEWr6r+MR7d6lyH
1WNXGeGTSrbjKekjEoCxF+1D0Kyge6LhjGnvVahZUix9H/+sIU693bxxbJXWOWkbStvYdW6EGtFk
KdLWoH/S3ibYxIv+txP3xc8ARgGVMCJ/AmCL5Y+CubI2VYuWjR2shI1v5thmO1cLyp9DFrwQ4Mne
7B5r0CDBELpH9HlqM83EQrAPXq0o/D43Gw7AhwJr+LSqbFw2WJpdo14H6RHr7rZwzOQxcmq8JeCn
/7D1w9x8XGEI5mSj9WS1NQAbvZVIDl3twvufCHSfqu+mV0Oq4bR5xN5qqmTesPDyeZe34iw8dTjS
68MkJSrkC8U69yv03G6JNUX5ffTaegn5U7v6dFN2WqLkuyQR/GCqCmBj6dXPWKnCahD9Ii7pK/qY
Eb5Ajuioy4CRGsZq/uI7irbKZa1u57VKjzIpjqIAqRUbZ+gGtqbhE4yeZp3cVPdU8eCLOe2L2ap5
7AVftafa2Utn8Lb3o+F9XimRz1wDLTvMexJoaZ94JaDbpZ15ItyXYej9p3nrsWl2rYPn39ySaeiv
ma3gvjAdpmpjejY+mo55P1zKMNwZFf9+AZGj1as6HsLd/SSqxlyHvSE288ZpVIttwFDu1wUIN903
qact543tmCie6hvUeU6nZSRRf4bF/6Owc5P6XGwhnBSjrEUoA4hgnp7dJ2RQshM1mBX0OYG+5Gsb
Kwmx8pg3vy8FDB2Lsj7Ou3y1MG9BlzM7ubHOAe6rlULZ4GL4+VuD94/zjr+1WmUU3SnkaWD8cCpm
73HU/2puWtX29hoGr7mf135dxzz7286REYhdnvP9TXt9rf060XnFPPm6ljxFCAiWHQOZ6Vrmje8n
87X115pOGy8NlOxdLfGCiPVqjwe2cXbKyjh3le0Mi9alAAXZYLRVSpySD7FBeZoU59qre7GVdHmQ
ykHWqp2qG6DX/2dv1ccEsq6zfP3bmnl1oxtbrxLa4d5E5Rj2XtfKkzPUE41iOvS8nVrzN6jRVCzj
DkeoxVfb8zbKGLx7QvA6GGAPbds0bU46FTz3WQUHkfVYWdA+1OpCcV+Pl1wtbuWUF6dD/UABN530
mSA8EmHwxwpG0AwenjaLA+OGo3p4akmEAe6v7EcXNMbxPouf5HOleFiWTzvMTYJhf8nNpj/em/RV
/dUJibPPB50nQR5+k72a/WrD6Np3ZLDhfYv7aSX2R6DZ7uF+FC8W34OmNA73JkUW/PALMfyarfrm
J/0v+Wtj0pS48SaYTn9dplcaIYY+5Dh+nVTakiYlxrz/OitEq2AuiP5CCJuI0/hJ5QuEdOp+PqV5
Q6ICBQiEqNvfT0xTcH0KnEz82od4FkiHxs1+a1exSN5XDEjuy+YbhSMXIx/i37uvtjHrIoQwuubu
3nZrTNCMvFV3pHnJMDZAKBkbMG66nx8GemC3tA6V0Hy+sUFGETu/7N7m/RuUFclSt41+tckIGsof
hfHbr+s2GItizBfb2/txbEskS4yStO3XuTUOngOmIXvYYtOvoEvp8WcJBu3VfGwEf2IZWaL8rd0+
SBq8Uep0ez8/PJm75aAE4ZZxH5TvaUJilPfVkHgM4qd2weVpS1eW1q/5OuxNtM+tRpdwugc1dBLK
eDuw5/NxG5w4lwWex5uvcw1UH2g6lZSbX+fmGpPR/ARimw6JctfqpXptpFsD8zGarTTXOXx2I5TA
5krR3EZhyYvGKH+eawcptgM290skwv5Zhwtv2+iSl97Efjf/PcuY/27VnUz2AINFNnSy6iaNCzJ/
np22uO/f/WftfTZpLfdsTSD7adfZ6nteFPBNzO7f8/J5UcQi1cWVu/Rw87DVVtw8QrVnhqVbJXKY
myZ55kQXAzfyuS3/IDqgmdLAf4TRhnuWln5vt1f6+hZPMP2p3fko8/7zIlyQfzv6PzvO+8xbtZMH
wLTV16Jsav6fHe/LO4zFC9KwK6hhW22yJHAjUd5qq3UvmoxXX4s84auXPv70nIgsQ9fdyOl0tyJQ
RnyLcHKxCu0YpvnLfNkaYMkLdlcI+AEgdJ2Lw4pQJe1y56crBDPEcG/M8v18tu7g2meJYcM8N1+r
NjkwFFgx/PpWJo+GaYvfZlVf+e1WtZMjhM6i+7faTTtMs3NrfiD+9icTiRaKBQ4l8QdJa30Dq9Xd
alVo33Bp/6TS05jMKPzJliKeDCriyaoCwPc5m8wrClws5GRn4ZoYW4yTxYU/mV1kk+2Fif9FPxlh
4O7QITNCHGhNNhm9DkiMfrxyQsWSPkFcfAwnWw1rMthIJ6sNiAHxoZzsN0L4iMbkz6FP1hz9ZNIx
zyrW1qqX+mTikU12HmqNsYeYLD4oETtRslA8d5P9RzwZgQCOCx7iyRzEmmxCiskwJHSwDsHh+Nc5
NZOxSDRZjOST2QiBiUcjxH4kinsCRD3cghZO56uLycBKBRJ+bYMMpy6ZxPsmy8bVoJY97rxG0lC3
xcd5njHlr0+Gnr5JW4Kf+mfR/CkS1TRun/aYdzNqC9VNCGPg3hbZavDwX/vMB0jSpDpRIPa1/N7M
PP+1xzxbVaC8zF5lQDEf6muf+Xj3o5i5l2/jVP/42vnPrb/a1pWSYGebHr4ucd6t8mIu/utSMmBs
SzfAcfW32/LH4eetlcap90Dxdl/7/rr46bq/TmleXQkHjKvibn87wa9N7vsBG03Wptk79zs0H/O+
+dzEb+cwDu6x6w6/Lfnnu/vzpMvehJJVmT7EoP8+rd+OkZcgYN2h//Ffl/PPdzlvnUfC3hfJq2gj
8J1D8a4JnV6gWslrFmfZrh2GYW9XKXBhs6GHSinya5kr32UztH9zgYVdmz/DCEMAMGr6S1TgxMsY
VT3nUV0dSp8Ib++akqorDZWWXnQfIyB4WE0d1L14C7/P/DS66W/nmfLRdCnWQWIQHz2zNE843Zrr
phLjc97Trw4aQ/6QpPra6eBhGL66GOd+8whjr2JlaB4ghLgQZ4jlEAZoH+YV8yYMel5+nfGk8jTr
H7g5o7GwfLBaEY6OQxSYp/nAXRJ5G6vvmsf5tOYTlHZI4JdjxkMM9xS3doWE59KUEveS6RJJjlSH
+bLtESBim7TGS0ZSYuFQefRT81fqELV/T/cNRLfzOuSqsYrgaFzQn4z7vvPTXWFq8jrf/NpLivei
D673u2TGKxsu0V8KNgmLTHfaJ2HIahNVuXesA9s7OiQqNq2Td0+NQCwtqjH6C4Thaj7j6XslZ0DW
gfci0o60Ogikc/fJgAtfCjbR2BPIjPfqINaqnecX+IXBHjs4oq1GUy4p2upfXbUuV02LKTh4lIdM
QP1PBM/YPBl5ifo+6lZHyKXiW2hdGSNJrUgOCQxGy3vqNU98pkU8rvGZBI9F5ygxAQ9qXVRRQcpb
NG9NmORDV2+c1lEONg/sAy+sDwrnKd9R3PDSaqDM4hyIViWgZw1t/j461XsUM/SXYNadDrcwihbT
fZIaGUlfvYbCkXSPkVkeVJv6oTGG3h07QNgsvYDDBX1k49eqgXjeN87VWJjnybaLd2KEJ2as7rIm
0fBcMw+9ZryELe3wP0ieqG+a4LXVFkn2+JhXEwIZudz5UCT+s96PVCAaEZ52OcPRJhWvKkba3Bz4
f95g79wIjbvbyogXSvLSBnHwIkC7BNlQPpW9/Etp4cr6wD3PeajWvGiNEqNxnCXEUDxJd6geEAoN
m8BQmq3pbQX66YCcENHXd7tN87e8r7QVCqLuUsU4cFk6ZAlOTNm2tbSvOK3h/ISF2oeLAFVr/Oq5
mMgpWue0B2OaEEzSVgK4ijlxV4yJtzLYJ+KxxnleQh3Yj9yBzdJOi1RwLdrEbTEngks+sVw87utZ
0PPZGBPpJW2vciK/NBMDRptoMM7EhSEpFcXOuz3xYkbAMcNEkNFByShlVfIHz+NzU/bxuRrAyGoR
8qPUHZEhOFHypup0AzqfMK5enrJGKCfLUjqMLcue/sCzmxONM2FIvCXowddlUsNkoTv0CJIsQpsB
Px2VfJWpygrJnbUr4sJ7E0l0KztFvYU5GnST8lnLLwYM6eJ431fjmTQxFQ16FC8q2SnDwiYQek4p
eJe5Eh90FYtZQscucHAtBlRG2VCRON9rLSAaUekQukedWnxHN3d2DXA5sDLtgaeEsmoqX1s5rRpe
KZ+yvRb/RhXh1K0DbuhA15SO7X/HQWdZJRWKMAu7QNeWxtXtexOqNIZ9QajntzaKd7oZ/qiGPLnk
XmyvxsmqM1LNZBvkIDPmW1SWAdlEPSg22XSzpELHQ7R+ekxb8vJFydOXeP4mxYT9ES3ksoJQ+45K
XFnYFckyoEnZGgku32FDWUmZZLcg88r3sTWrRZhEggiaid2MqMCjmsUhxndxMMSJuPe6p6ZjE1PV
vwdzZx2CZAQUXUKv9YW8Itpz9zpGHgtLYrOclekb/alx1Q3mgWGt84i78FvCoPfDj4W7JAZenox/
LScS+i2Vhb9XS2gKq7xtr8Eg8kOuFkjmqqJeqVLJNp1Lj7CGtbBSHZx+ktjKD7BVqRYPxNVu7JMS
GP1JV4PhBLjTODbDi87f98GrCKji7ewcqryIHtCxr4VurJSgW2tWlr1XPQ6XY1HmG2OaleV4a0dC
lGM+FDvNqOtd0rTpbnQD/6YQpi5GSMP9IJ7nSTo82yNdQvxQnWMZxcYL9RI8dhOibFXGPek3fVsV
K9jd7U6SS10hWC3O49ivGnqGB6crjRPJJrdZjIULAgVStNFhqWf7GIQGxiuCF144OQQyChyIt5VO
sxQZPo24FJtXo6EEV7PzdWQU/VEXencse6U71mHyHhT2t5IMUGNjsFOSs3vUVUx6MJnu+DlfM3Sk
GEOX4aGyM3uRQAp7JG9Db8BGKduOwnnM9fJJxxb2oWsJ/QzKe0JiAEmF4QYlOThFPhYx+E87Ljcm
svUNnfZxW3vBuElKVb20+BldOmP8blBguDTN0XnwaqGsRF6Rqs7zb7O/O8998ptv1XTvIDmWK1Ur
uVWZrt9nFV0DPAt/edLd56XHs88SVxG61DSSdLkaifogh2OZA8MfwvCZrHR5y4wRYLbmP/LmeJrx
yB206UfFf1adWD6Eqd5fAGoTJ64eOFdzr/DYOmpCRhsrhaMFtIqclmdBd02DA6HZSxrmoLFKfvCl
qE4lXuRUsJ5jUrVUPlrtcx9Hz21TTcJN8T5Yb0NsmR9oALU1Qht5sPyypoTa4CFUutmB0k5jLcku
QSRt+k3MU36NTY9znCd9nCMGi16jUF9mdicexgr6BmQ2/erXD3Tpsm3tFgbFrdRoUbqIuZHs3g1N
tgB5lWA/z9L5MLOhWYE1Ua6joW0aS+bfhoIhmhFYyb7aco0jVhK+uyY0bS1yG+fGIsj1M+oa7YwJ
Ot4UFkkXM9PKoyaNYeWS6PxMyXg3VeusHdcP1nFP5ZhSldahT/VoZXl1BL3Ot3G6xLJbaoQZc18I
vlXfXklqkA6WJ41FlKp7ORbDpgbycK4B1T5aPVxqx9D1BzfiYa013TKIhvIjL6mtSQS5SkK9z9xM
tLBhlu1R5SfbXCrmySe9huQcMnwTG9reqmuAX5hw7I0g+qSg23927HILz0E5EmAPLy75UzK+WF0K
L1ducYkt7Ih15GpIAC31XU8OyBHFpTAucrDM41y+GjTNUXg11+5OjzcnzF8Itl8CzD+PfokRRqcn
lMrnSUYOrtuoRjJsG1fPPuwCsZqXL5UsDzZjCBXYLDoqQaXcdNCvzTAEriAuqlOGnz1/anp1wa7u
wvGE5cqudnqgBgmgJ7221EuZHhVZy13u0Mt3MviCpWothVMBCoGTvsxNPd9QRFAdkrBIdrElH5Ua
6XlRae3FT7XiOSJWSuzK6R8y28TDrlBUrDioUS6KJNlFbggMQ+/bo6IDLB2AGJ4UMvZVaV4gxm5U
OVLMH0AGiWPIIHVsYf9Y8arkNVjywHIlGTLFx26qp3wBF3pkxDw7N5X4oGATGF5TjhsimPqnmTnf
0yh5CBJ/eIqtz07v80fHp6fghqJea9jwPsbw7DY48mjYfUhqYLCNtzslPdRgSDo3wb4Bo4Z179vd
MSYUvCm86NMt2+Kc4XyNYwzsWGPMV53SKodSAQk7QrbLsUM3LZJRg71sqDaBm+zUD7UoxapuQmcV
Nj2E+r6LCQcY7bYNqG2xXR+keOupP9yWCLed2wCWidqYE/pEBXi1TqXiXQdvH9dj/4RTBSz+kdrh
rhyMZQCcdyUQYjyEbfRZ1Ia5byWcDNNrO2ikjrtshTC2BcVKxRBaJ5/Cu0UgzOZcFQB/s6gfjzif
GTyaBwwEQkNe/QQaYBIGxcKpBzpX09MpjRVjKSvDt5d0Qr3VEJKzGjVbPAG/vyhdHhBWSafqVVJn
msrwQPH1h4FO4JOfWutOzdxnuzc2xBqald6RwB7oqexhiCVrLR6998HLb7mOVt1R7OFMzUa1MCf3
+VhzgyuKzYey1fQHc1TdZcxLFcnB+NPOieE4zgAS2+frqMd0LTdBIfpz76P3Mgp/3GblFe3qIdfT
XUuJ8Tepk2EeqeLcCMVMjnzROhZAxX5Q+++xV8grvqbdGUrRhW+e3jhwtQ8SQDeqWYfP0Gyo8i7P
iRrEZ8S15q3RMaQeI5daL5HqR0W8Gzx63/Vl4dmQXOEnLqsOhn3p6MkHsThOXlQXBNv+Wvde/c4r
v2OLglLRaYZNag8YZiBZoTqZ93TSYh6FqBoIfdqSoGo0IFZmZBx0hfIUi6DemZLHj7bxqld6I+ij
Iy+4KjJklKGNcm31VC1UuZsdqwMl18aLF2mCmAUJDg2dhpOYj5TBSXeVMHaD+Wvs+zZMjTVAEpsC
BJP6ObM5IIttDn0XMgaYPuXgruiSqFPTcK9WRV61h3FarYDyPnzNJiR6trz5Nx5W3gefPspvk69l
2IIU6EMaZ5XEsjt0ZFwnTyKtIw9hU7gixcbu/Y4BSKbuDNu3D/A+lFWc98p16IJxHaWW8xBrLRBX
+2qGvoIVhLpTOvTVoy0vOQX+QaFpR40iqpVawjJGEUiAolfXTTw2K63uBCPYhnqUKB2WYTCwGdS5
k6eeKqGb29QMDwKN2yXnv4iPDgDzur5SOdie05YxmptlzTbGhgWizSTojRX71XAc1Ej4YCf5GOPJ
R/VaLAtADxUFURmkvWNQQfU18il8aVFnn/qX0Bn8Dy3fK60RnXTp9As/HYc1hsA3K+/jXeW6zQk5
HD7q88d5EkdVu7HIjU3JUzDVU3q6bE7o3OhplGnQnOb5lOKStDTsXYWikxWGD9XWaH+KSDBbmBnv
6Y4YEnZpNdq4WJ7qaTLPzhMq7MuVoppyqfXeVvdUDJjsDLzwNAnqjk9h3clFFuAVM6rlSHnd1KcC
WLd0EkpuEnto5H2hn1XIRSVGrkgSoWUnw95IqH40ShBui7jrrbOTdRurGf0rPkTL0mKMLSvVOAJ0
MI7zJ5n6+aaIMT2clntOZv5aPs3+ue0/y3S6QFiXTPOJpx59tyl3fo6/6H3ZV/O8VP+HZkTIycda
Vy7uO///Hn5uf27ak+i/IiXZ/z9P9Y9zya2pCzJvbVa2t0qDQVt8bTOv+O3q5vn/W9v3UxAYNOoG
7IH/8TJ/O6abghHsOuT35ZA/4I1kfDeVuFtoZlrdrCJgPJbZA95DQ/qh+QpJQmF8lyXl51AP4wuV
Wh1jdqC08656+INadeUjyXNswKiGPDK8VK9dQpxq3iCU3jEJpPfamA7MEj00d4rrJc++V37MG9BP
xe5dGdMnLJtr7mI3bnpZKW+E2nfzFhpxAeDfofUwYq9D35fi8jFzku9OsbJ9F6lZhGI0h398SuLC
v5RUe97PLsB7Ih3H8J04UbxxtS48+GGXP+YONvRz21UmsYgokhczM5OdZgfG1spK90WL8CKd7o1b
g2oJI9HfpOf3B3PIDF74tvM+0vGc743e9ONSQQV8SYq6OocKPcR51zh55uFT4vyUJ2tZtc2xiQkB
YpNj3Q8OERinVEL2jK8YxhEa3Y2ks5+iPPo+t2Co1c8sGuSTRiRqj9GhsRnp7b85CT+36XvJREAd
nOMoDxN46Jh3FaXPjDE/fcZG0wbBQIVmqgj/ZCXCuMBzk/dbAxBhBTRevFchL7Cx1jAO5S91o9SE
/u60a+OFT0qZ1y8o9YJdiNnBVlpyfOmFf5vbJqBJqDoqrZseF/VB6QtnnfTj8O774WreAtQ5Nwnr
2UtgUhcOAyxb8abHLC0avrWeDo06UL75FNJsvEJou5DX18sgkwu1gt6nM2HMOIZ+SVsRUqpSYd6R
ht6n4ugHI7Lb19yl/K22i3Lb9Un8jfr+9bxBVaIZxsPXOUU29yYsMoO6scH9TCxsigwzfrYa4hSe
21Ot043ahy0f5vWUaYfrQJXxscY9/RHXAbLi844TgRkBpHszQn7kKiboq3mFXr6ketN8OHi2bCy3
7fZpL6rnPg1f5vUeZaao16X9kEejcpIakTJoVN5n00IxC3znDUeeeisyPaRoV9FefU/Zzxu4dt9D
cSvcMzoU56JGFeW4033hi3lI/bF5ISJn7TBnMeg319l7Rp9z3tMLZLNq+jY6WVXvnlxXeSoz95KX
InvKcgU/+TGHRIQX+n6eRQLrH6Ve/pjn7hObYVlcje3xvlcSRofAg/Co6q1VLOPcv+U+vatyajNS
arFLolguG2H8OoSrUEKllHT2pi2I0VP4rxtyNbc+LzP9x6YQ0eO8j4m1zrrBpGU9b+CggLk10V9f
p2zluzSlMFhoVX/kcSHfCsHzoc/Tp46CgkckQcTnM/lWyiE6xjnR+3k2i2HHaPC8t/OsX9AbTQtu
qiD5/dbkj24is1fFCe2H2lbe55bbhkpZsslgvqcWKW4pV7XMu/28TyK1l0ypmmttgQZiOD09veQb
4ubynIu8o4KPnRBsZFurMoMNjwz5lmoGPjW4VxznNirL2gZxUTxV/tA+NkSg551sFATHIDMh1087
4Tc4rkdN1fh5cLJBS1+7ktTpzWuF+UBHpHzt8AJ9qPzxY96ob4iggxhVV/NsCDt3JYtwuJ+7b+cv
Eq361RJSvMCuXMxb6XaR86JmpBF9Rp0+kvf+zwQ9q3oem3o846dcrr2M65jXziu+tps/DTn/96Yz
sPX6p4FU6ynjmOebgdLlNE4m8+J/Ft4/VgrxuDLV9187ThwGwl/RJYH5dAqmBpPBawhvTqdUt0V0
zJphnWQa6pqv3cKsznZambx/nfm9JWKh1hrdHN25P3axGhOgcDzIezOoJbWFi9HaCoegVRWQSsim
IWqOTaGvFfU7oWGIXmO5MvVMPdneEJ4J4dh0vk3/Ingj8RPIl4x+1Q9oSwE7CX+n9c3wZhbxirip
89LrwcEoStxHSgnQvUnGhbAC+TBP/E7Ih87E6FI0VOX/sSJJdG2j1BZG8P/eo3BRy8Sc03JeQeBd
PsxNmTUOp2NVEBKc9piXzZ808KwYapp00/+9IiTzsoY4BDfo3yu8OEanEeMg+MeKaqC8LXT9ZvXV
/LxJLtQG8alDanG6rHnZPMHPPl1ZlLms/1gRtyVmhaUUf65QRKUtkR5o669W5k9E7Xj2wNXb/LFC
7RF4VL5b/blCk9T9aKJi7Pjvm4jgFoKnpnHvpxVfN9FP0enI0pb3FfPa+cQH1WFEJ6ZyoX83RQEa
4ZKa+qOvjedP9STANkZj/HNFJybHqCjc/7FDQtUE2ZjmvjzKkUkFVkhBHA+AG7W86dpT+vTWRQiz
U1vGt86fjaW08ObF+LN6DOCueaGXa7+W3rWTClkwhjIYX7oCd7fMunptINceQ0schJJmnbqVdu3C
qF17Zo5BJuOCdadZ3TUgJsrRwvbaVfz70kqpr50+jGznVtcgN1SO1pVXKmG1/8PYme02rqRb+lUa
+56nOQ+NU+dC8yxbtuV03hBOZ27OcwSD5NP3R2XVPlXVQHcDCUIUlRosMRjx/2t9i+eziydFqNsa
J1j2pCa6vSrSEl4tczhawUowa5cUAi+8ahHFQjLkgitud3+thO1eaXME86s515JyEZ8tsvCFE6sQ
oAO5RsS7Qc8Jx2vUYZYI0lBhsRvSTY7R7qparsicReIa9DaJsOnYXsuCFkGYQ5NQqqs2Ki3Lax6J
eqPyMufVdOxm2pBey85rN3kzxlfcrt0msEftkjeN3Ci3Ci48pN9QNvYuKp/Uhhh456JSb9gEEVqV
qEgnjsbmJRKtviHWkfK2PREVHzoDvknf3KggV9yiD2+pIKE2Q82GevodTAIyoHig41tW5N+V+iWc
vM/HMQ+R9Cn3GbLH+aFgaUgO1Pxh+ThqyCDdUd6zV4//Ctis2yjpFZvH0cEPgpVGbWyLn904xHk7
LaEg23P1tD/qQ+C+sVbGANUVcOPnXRpFzSJT+vR7l6XqbGkL8nMgG++tbPI/iZd1zo/HZk3yyaq0
uzyOpZ64izqNr49jllbfprjWd0aVZFuRe+WmrlHko4FyGcnjDkqiGzjjIoR/tiCLPdnkBk2vf36A
VbarrLL6I6qcfzw80WJuQtza+5p/eTzPYxONxIyxKqDFOTQkBD8e9/vFfm8xHXzRFfC3j4eTdMxr
cdnFTaU1BV9HLc8JIItloZLikyygWw2I87VK4uFQ53q6zub7G1KD/cxNv3WzEIoPha8uKLwPQ95i
MrI+TcP21gqszV4DhP7mRmAV5//nWlOKa6krsSGE7rMORRi3Gv9hrAsb16/VXnMcCZcJYEzW9/lK
2XpwdDwlnwjXNrCGmfWPKJ2ea9+t3iov63eOQD6ml/H4HsTMhR8P6I12WY/TeKnwWp5x0zjLoS3r
H+UIJa7s6fcoa4BVHVAdh7v/qvTq2+N/Vi2ZY3Ut1XNU5lAFsobxxM/Dz46kxfmpa2gZK5UHis4P
F7y6TdArx6I+0/dqzo9bGWX9k4VI61/v/r37131xw5rOLTOcd/N9kWbyHPOt5K9bXTeh16kCyhHc
nxttQWjhX0cfj3P4LFShte1/3//7df56N11jyo01Ug9JlMYT/D78eBuPzfzAsA2xZuF/+qeDfz3B
4z4DmstKs3rt96f69/dSTdZ4dAGi/H7wrSv160jg9bM+b3Jjor3uFqeyzH7RpE02jWPT2GoEdaKc
NGkLvUDk50CPWJWsgEKuqWtRENRFdLOkJkD1jqzytDi6Pe6rQaStUvCO9Of0N1Apg2IZFmIRM6Lz
EFg/HdYQTzQXzZ2cMofIyyl8MZ1mT3SYvS3QUyAwSnptEWZqVWOiXMGRwh0QZpshKb+CIvAP+hQP
lzIxrX1F7nKLIkDPjRO6EspBtYu+z0kqhUOWHLiKjN6VYLXyvWdKlLVwOSerUjuZNEelwe2Ps358
jgiaiSZzeMLvBbjZcW9RYph0vQi8Js8CYVtDdzGXBanAjVgXWWMwnII0SAnq2IaaTLdW2FRr0uyy
tUxqwmV0bXhRvTZeQGmeNUlBXYyjuhnWc5IXH4O046sWBPVdCqI1xzK5PfaSeKv9GY+t/dQZ4/A8
+WP+ZDS/UuiE5zaPX9XoaGR1kTBdCjJBsygwPqJ+OBTDLDtzo3ZvamhM7SbqVl6Exlzn460pAixi
3R+eHhtBheOCq/USD0714VXOHRHBomaObqadc+2YTaK09fwD4YFqTQds3E1hbX8z3GkDQPPeDCgc
qYInIbPIMCMEF37JPmuUu+Zae4jpIh6xlFQVpp3eX9fYURZKq8NFZQCFpSZp7zKfS0PMXIBFezuB
isBPljd45oT1EUMNWtkOBdS6mVvYyCXwu9HlqX3gUQ6W0C808mfLSNI3T74Gtptd0tgTh6GkOlQV
2YVr69bPtPhSB05607X6rSLR89Qk12Z4ib0++YaLGNBqdxgcjAGimsPKXPDecyXRUBO4Z2U3J93f
lFFak9uV6sQOXmkXRuc85nMJ+nf3jNXU0Z8qiK9BgLeU9KUVq0Vt6wxFsyqzDlUw9c9dK8Ma/z++
NSlHb2lLFLQd1+RQJfqp6yxFnLMc3onu2kCKWAZ2FP2yi/yXEUwGUHLNXQbpCkBgfipGjzQ6muT7
viGHsEEmtpZUPtYP+FRBvQGjzq2dm9AF1fuCgMvnRoh1Elb9bb4nl5x6uiM/UoryZ43S1SIZpbZx
Mue7qg39lNe1jZdrocXIS+qiBrcZMWP3aodniTWfUZBobgNX49WiuawnY/XDj5S76KEMHGq/uwda
Vl06gYioq0IcyMSOrZRJ6cbSWEMPfXQzPK84eLHXbW03ik/0tfx9WAq5he656Obud6t8Rg+3TQ8a
ScvHEPHSkoRtb8EsQ+7a2Cx2UdIMYH8oe4yYcT/1vLlP/tDjYg8sADOlupjEfBsMcKY27TKVex9e
ol26JO2ThT6Fu7Q3Dh59zld+/9WyBGZEozbKd4kl1anUy3wXzbcwL+X0flW+16LioEX0R5Zol9VJ
U/XV0TOxDyupAJxZ3m5oWcznXdfgd08VyW0tabNSlsveTtIr3RnQGEgiEEHxivbEPFHP1HSowihY
sugH4Up7KsQmsBUI4JghmBn1n2xcdpAH3mKWhrbs6qM1u/0S6P7EKlJI8vzcP9gwSxZNX3S7dPC/
qr4kMjrjHNHbZilmblEpPlTc7I2qAZgnvpcZOsnRCfrr73myvEouxk9RI4xVQXTJKmjJDcxE0O0j
vSZqryOGK+nUra9PdeWmHwgBjZ3pMMN10EV8x+k1+wld1oqeT5nNNG/E0LhLBBFiywz73aA7cGti
71vRYalnriJY9xf6esy8Edx85byGOYpzo9PfDX3UjsrGQW8WxC1YSru7LT/SPrPbJVrLd22snbuX
mB+Oh/hTD2YtiWatHHQ9296KnZdmFu+HQXr2PAxatFIvUrMvgyrMU+Bq62TsO3rAo3ke0X27sfkd
CFa2KWQo96FSYsmfodjpKoPyW5fxzjP0BIdCb53a3GFTpDdwa/G5BbD4UnTHwev6V6Ot9jDurSWd
H4zJk319bIKiOfnCDI6Dm6QbLNxQ7aekedJYQKw8/HF7z2P96Vd/alX6U/ZE15ah+QNUXPjskjef
H21NOC+PTSKKd/IuTiZZHvggUYEJMiu/N0bxKnSZrIfE9PYggsXaipNoazzw8YX/XHJrb41NefD1
Pr3ZBhLw2PKtj6TXv1gK+D9alV0G3wqR7Vt/RrFdbECS2qs5KOc2aMVP3UWr3s1qllyVP7s2HreF
al+p2eqoreKzjiV7z8Q4PwxzTZILs7EHz4iLLuje7DZ2Nk7NuRFn6IEs3THvoWud4V5oPzQPUp+I
ZIKSCHXnIqozAwmMkTyBpBDE/KEU66ZV43cmfk4iHMyxLb46lCAAzoJvdTo469nl6rd0HAfNpA+g
HCJOh5+tNMTek2mzxxO9s+Ige7fNGrsGoIs1ws+NmJUYfRyka7RC0CCkeTCzNj8fHLfr1iYtUoRY
XEr1LLq0ZZaeGDb2Rmb4SHBDb/E4lVRkv3Wjwso3OzioIsJyY3VQd9q1kLF/cLNUrqIxbF4yJ93l
bWg+++nQrWKHiS1T5acEF+Rh7NyOFh/6IISs2bnXh6VkvYHl5aLBSP9WWXPIZ15mtz5JgM6JaO1R
bttJXFirwFHLIfNf8smpLoEZrB8cUp8a8KtRKqRtWfgUI32Vsk3WMs8PCfVp4mGjD8fYJPSWvmVt
4x0iCwrXVFElDXudGOuicMj0c6xbUw35NmqG7uCLSO1AfotFSc1xYSZJcTd6ER4MnUBZldbYoUr1
BROIRX/wpzR6Cot5s+14m2tHqmgP14Gmnd/573V7sZKsOsemtaZ3p9DhNSUZisG0UZ75An0oOuLP
T7d+BDQgSwyqjPbYPg1kgqzGHgGyn0jqtX3t7vKUYE0KPPnK0rRgRygOtG7kcQi1vBV66PKpK/yD
SCRV7q6Pd5qpARLp0pzIW1Z4sa6/+kgd1zNm8aWXB8cLDrZvRc/ClfXdMgmn8ClkMBiNmuZ+FLZ3
I8K6zOLvHurCZQuXYjOM9SzpNfEAk4mV1i2SMr9E0NMptcLKnJ2D8rONy+YttfqWbGa4bI9NbHfG
T0fbZQR58+dxLGasWrmZ5pOXC92wSm0kMI9z+bHbV629BjN3RK2cf3Ruu6K95LzEtXeYAvhCQquT
RaUlOaVBPCSaHIr3nmptr1rnV+clqxwn0krru5oJtA4McvRwh6t/voHWB6nRsCWXoMNXxSZXRAOX
FPUxrPnTfFV29o9bJfxQJ6L8kHrxizVrXuncaisUlChoGuPVVerI4iW4ZnZy42cm1yIMsDpBgZxM
iY82DckZ9xFoSK1IV9Rwu10gq2ZPgs9PhNDJzbNpwNmm6fC1iOTG6te/EE+JvqhYecHMFklEvhGG
puMXo3jhFXzXlkAWV9N3T1CjhX7X7GKtOH326Zo4RfGkdfxdRZsZqyjGF1y3+iFNWvk1HtvRVvtQ
wj+cess4ZoAxtlEbvtizwFdBSD6i3l/2pqxOYzgtysp1XoghHa62M+7rkUy0qEMQQUKteQYG1RJB
pHl7mioiCcLPNDKjtcVVF9hfazw5NHUXXiTVjy5MrznhgduaX/AyB2F1Fc2ri8F/U0d1t5G6jSBe
OeVqTPTX+JG+wWrFX4FSnSmNbnjEyaOtVOTpH/TDKGgF1d2STb5VmXYW5pStS3xJH2lerVm5jl9R
o8zFFJHvbYYxBJrBSbekDQ+LIfayO3Gnw8FrmaYUXHhNE2qmYJAtlOd8MxUFPcl4fqK5Zp6HoUfl
gwJ7Qh5y78UIArDGpFSQxLMyCkvuMxfpG7Bxj+8Y3lDcizfZqU8m1eoK2M1bUQfwtzS01qbQshuo
mOAlC2OqGVFZfFEDtC6PDfxYeQJqjlCNiwFwpHrbYa9BLJRru0kXSMMiG5c3KpU14EKFzpr7HEt9
J+tao6gXQgTLvbvW29omlSLb0eBswg5N7bwJNQ80bq876zgY5IskPKNFSXCh4DlPsoyzp9J3YbeU
MUZDrL3aJtwvDskmqmzryHTEWRCk1hyDPI32muezmhmcOSy4d+hfB41IvqVVyyytGYhhtsxxk5qB
AN2RkP3jR+fHRmnlt46EnrWZtC38x3p8j7R5qLDrsx0M2dXJQmtjisg7+4KLGZOf6WTXolpL6EAo
Af1hpcowfmNV+a0SZrkOi9JZqrap7x1hh6uAi+6iFubH1IXJNbSn5OrKaNipsf1MZq10mcbdqbbq
YBEpVDdRlc4/P2Q8Raep3VhOeNOG6kK2Y7rTUkQmUQ/PsokNd9Uozt6xe7acFzlibzGDxnnmSp+v
BpnYO8w0ZJ1QBLX78okW0PjsduSg+C6yssz1nsDSrHIptFtpGGuty6tzyhBu6PGe2SVSOS46a9sf
zKOjwXbBf7J8SJX1Otf2dsIf1XeYM6auOTzPST2jE0GoapGDxkYYH4VuQTOyCq723pSdZFvuheSE
mhBwbrIZaRVGw4a4Scxu1ojiXX1aBAi/tEVPtLGl8ARzCfvA0hCjo/pAk/UVZTgRDRu3R4l37FxC
VV1pDudbZSAEcOqhXVeB9cYfdFgUTUXUUv+JiiWE8pZ419laReRt99YM1sQbJdCx8Bxa1oQTXYIR
8xtmgeAykVDP9XvGr4qatKkMdhN94vEJAcK+mqO/pFmgAp9V0TTIll2Mbaa2I+MH6yquYJX8wBzy
MxKopZusZUprs4Yo0vbW6Hq4p7R3GUqloMEAqtXwRCxspg3HAsNfYnSoBqLhTI5JeIPyvRmDQfup
jjIen0j5bu/AreGikVZt9VHzqsUqfLKq6YX2RbruqQ1f0nE7VLEEP5qo50IvnA9tGmuSK9H8ZnrZ
bsq+lScQx+5qSGmUB69EWQRXnWDjRU708zNXH8LRjQhSWrkYJaOOMvuG7HnPO3TMrhh78vFm9fRY
da0A9RyaSBu9yXltaiYlxHYzyGujtRhSZ1ihJrO2UpfVkxeaX0Ouxm+pmez9LO9RmqXjt4QIRSiV
MRhJlxXHQ5052SjDwWlC7qGp2TfJryQW2bdMS8MNrlAd6GFQLSun7WDF9Rj4KBjhgiqdGxeN6Anf
0NYuWXAMhvyIwx57Vv+B0JwVUqX9sIEUrIIwrDaOid8lcb4TUuntDV93FtKw9ZeWYg3gmWGGzLUt
EMOGtPsK9xOxI2ILSfVna7fJu6WoUUv5XsmZepYi5k+7WL77xuBvSyK2Ye9p2RKFs7sTmk9GCK6N
reQ1b2X8zDBA2znotrpRTdeusV87JipEcI/fKcMcVeWtvLBqjppDHclIqAqqQX9/QL3bGJbCZJF2
PrjVUUsqd5UbWnQcJlNf2FqUbjq6/1eVCXCyfTMPq/7XjOj36jr41fneYsq/8maIZwhz/FL0DM1B
O2LkiPSjKV88rwJqO/aQuedhloU1BaVGfqhaF0+Rlfw5me6qGO6xR32w8GLxnDtY/OWE+1YI0ERG
LrcNmalrn07Yug4z6n9+4d+KsahXbY/CqZJZuQEsQa9Ga3BMTP3VCVJj547ZwNI7eHNlQy9BOttM
H8xDPU3veGexaQOQOUZWc9e4KiwLHyVF5Y/aNe18+9D5xrSEH73KMpfajtY7y6qz71lSIN5Iia22
1d0Ho/NDE+a5b/2nqG4e89HkMNjGTnpDdHxsLK9FvhTUp9Jp7YtlJr8G1bQgxwkDR7pHj6a2j6R/
10+PjUG11jK1+uKFSJa8yN9AzQvPraY32zDGpODWtvYUovTZ0viRIP5WpojlhxD5MmhBIml3Tx/d
lyCZstcyOVjZ9Cmi2OLabVGLbpKnoomrNbaS7inz1LdIWslGaFIuETdNV+Zax6ZtvVWB82lCHPQ0
xtbwpMIfgyMlNhYuQ4aFroiVMEjiir+yaurNo96SlC3dvrnvp6UMnThnkqURATdo3bQ4xzLsYFel
0zFx3WsBUgPbSUFHOZf7x+yYn8c5E5Y4lpaAw4hfikVURSm7S77cwXV31QzlGzEWWbL+UVBBXrWi
MRiVtHqZQbdpp2Sr4YVgCudsG5KZMeoo51RalCNdryg3Xuqqk602tcMso9VNIDljus7bPFxSq/Vu
QZyhm6CdhJSd+pU+EqCcE3FI4FXBkqjUj1pa7pSLt8qxziCEDMB0XnqEmcZ6bvA/dI1PnA3uZkKU
v2FxnZ1MCuHK5CTEsBCuIz7xs6QFukw2k9X6nPPCeVWt+z6YwbCuc64kxYRNP5INo7T8iFzeSc4i
YO8KkFvMqDe4KcNd77QXfOLlSz6C6jN7vCNlNf5gco4zI2jOWdLwgyVUkh5P99JVsf1JCwJMDAIF
6C/JL9wXIVYZPYYDNmuGZBi8QgPDJcY0pNHN4kci2iuM1vrPGJmx2YbRMxrsdFVk9dpsNfFZUk5e
shRLn7rQI86r8Z/M5mUKBkwinWffGo+GDj6/RnPCXWXkn36BR0xDUneLXuSM9e7CWJ4a2JJ7BLz2
Bks+kjetYvIobfArCN2IorirEv/W2MtZg6eXiyADAd612c88tn4kVmKd4gQUvddx3fbasNn5bjyt
/KDLNoFBs4PZP2ggi2qPXb71s4DI8ztjz5QLvn1oHko1Nl8k7/60YDB9lF7jLbCfVss8DNtt2nbJ
OZwyvHlYIno79tYFNBSYV3IxN5SXtu4GtE1VcHLiDukI8vsu0JZ63JqYENthA3TLJD3UGpAvArMj
esR5inut3SZUdRasAITt4Cfw/R5Rd9MSUCySloIKoGtTanxfrAN8GXWHlqrRQjYwihbhsauS4FB1
Ijo+Ng68kC09u/hc9yV9TzEGxzGpg6Mx3+rkhCauNcoNw7m5qIf3CUzAoUejx0XTil7zCs2yXhCt
iY5+uEG+xudht8xnMunv/Cobj/CK7ZVpFMybNfQwdmrnJ+EPX1GHeyYMbFyzNOQnwQ8kR3lP8ycQ
3ZoMtAl/kAvfJ7GvKGZiDBvZGgvHUQYD2v3CeOqGIN27I4p1xGjxJXO0nOqOdzSbYKTN6FYr3xq8
Dcnq1bplIrDUWgZN05TWwWb22mic9WUHuyDybIsOZffdlMUx7azoxUkRsEkv19ajiGn5h8a4QQTu
QNTGZ8oMFrQnQY1UdIxknZZy6fjMABllxC1jLbWP+/AN+Te/zLr08BLqPyflESlGW9XRYYBMegs6
qmhoVqTVsOUj/bJa71QrwaU2Mn51AkhgmpfDTu+WdKD43SSmAXYHx5XufWRRqR1hXu37CEPF0HBa
0zjq130RzefivByN+fIkQEG/tTduF/+ydQHFrBpRI+AS+n8EP/yfGG6yMy167bbpOh60y38Fjo/6
CFfCKSEzz2OR6goK17ENBDsAvTCK32Th//k1/K/oV/V3vnn3X//J/hfZtC0xEOLfdv/rtSr495/z
//nrMf/6P/7rnHy1VVf9Kf6vj9r+qi6fxa/u3x/0L8/Mq//93a0+xee/7IBjTcT4LH+14+1XJ3Px
eBd8jvmR/78H/8evx7O8jvWvv/3xVclSzM8WJVX5x98P7X/+7Q/TNP+J/zw//98Pzh/gb3+88JcC
FP/7qf56/K/PTvztD9v8D8t3dBv/rmXqljEnFyl+RX/7w3L+wzPIlIca64CK1gO+u7JqRcwh7z+g
KhuWB6HMtE1j5p13XCrnQzwfmGvOcR8+r00Eyx//+Nz/8v399/f5z7x6gin5JP+cZmJST56z5XkT
ML49z/83fnbhpl2q4xuAx3utp8baN3R/JHNsroWtTmkLKRtrFbxbdYepNo9ewOU8U8c5o7xhzuJa
2imdBAE7PfEbovXvqWGPlCKGdkPv0b/zCyXZQjYb5CX+lgw678608qvPUv8Sa8q7k9hMWmanXrMM
36U7pNtSVldt6qLnrozxmycB1F8zdu72VMu9m8l09djVlYw3TVcgrs7klbm0da+NiTOgsHGxpa51
Hwv9V+pU4+VxUBPBCkcm5gMi7lj7pN2rx2sjtDDuFT6dqzNU3/yoNe6FbtfH0UvIKp03fqPP8+wJ
bwRtV04zc7q3coYga3AMWHjpd51J+9JPaOBSuEE+YravSBl+OlMwXoZQjvToXJR4sXPTzGl6i8Sp
8qzg4nvT59zueiaBAyeJUPdaAjFI6KUDsXnsjhk2Ujnh4I+9beuaybrXJ7EVYSXWku/haoXx3Z3f
F7QOTDnz5w5aBgAqEdaxqvUMXDQgMWX6L42RZU94Kc27E3waDsi/lvnwDT7j1sXhdM8NYxkGU3IK
vTYhLkTp93qEElbb/rh8fE5mEenW7ED0dZlQV7Cp76BodMzJk9pFqT/em1xnPRubgAXnzz3a5l0l
znQtiUfaRaZhMurry75X4anK1HefIOI3GbzUll7dnciKbtQwd489kNBoY9wgIvBUvosxKu9URvxT
7RRwWSdR3t3esw56TDWACiAKKMf/ruP6X7F6IpCs7/L7wNRsy3QRX6Aqins1I6ucJIPqq5z8HhKh
mmZc75xo2noTX0yTzg564kvqyNuMqRjfJvjyaytAy6gLd4tia3yzLBltRtOofj/Cn3GEmus+BbqD
nlQvhjc7KKjtMX1ZF66j3uwRCiOEfmv12C1Q5OGuTzrE3JRUa8eRb2lDhlLi5bB4x6J/q5lVH3JQ
BL933aB6s/UZZa5X+gILoHiDn+2dRqkxwxCTeIMcVl/MTHw89qaq3GpUuU+UU8iCFN1bbg3mc1PA
Ykam8NZ2jlqJ1Jw1jV8PUGRXswjpgpeiThcu5sOXsowLmJXDISji6en3Xtp9GijgzzMuQsjsrdQ6
4uAodx0fu0C0QI+lvrsbU4jLEABZXGgxqBU1LXrDS95EmPFTK6E5Fm2VvrkDeUkB1enl46hZmN2J
BdaL1zsgu/hhREyvr55IL5NW8TPJhuEFNcvvQ8Egnqkdb2QeUPJNupvVmmTbtwEYSEtcHnu1iqyF
zHXtUKR58lzFwdZIqob1MqeK56Thq1tq4wZPOL12qcLXgMrJvqD1tzTJbXqOXNyVmYt8yYZaSJa0
/xpi+X+ueV0Nivor/WL/1TY+KrCPT+ZEgZGMg1fXS14QZJkX5K/u65hyRsTtMBweBwXelxWJ5ONa
uITuJo7zWuctprxJUmHgGJ2l/JU5fXqJzP6ln/ced4mxXgswrc/G1GTQA/JmaYVehvrEzF7HJPeQ
CwTblFYurPWif815k0nGZ/cYO/3JJbpNzuWvQse2GctXJQIwyIWvTm7XvhRN3uC8L52Vx+i6ZUGJ
GyGpHYr2PRntZf/clulrIsJvbWnKZdJTbKxS+23Uv9eOarbBwLpWxoH9lvU3yw+nVy1T9htIAK+f
/FdZ282zQnXuxeuRmsWb7ZrOmwm5DjZ5rwDSqxRSeFen2iGOh+Is8rJb9rp+iAkPerNpTizqJij+
TG6wXgUtUvSHqmq3OBbTgwp0qlTzJs5pHKdKpcvBcQom3EmJ4oRbnk8DqXaygxGPzZEeeHN83DIY
p3/fknVk7nWjBgHNI/zGVXtzSrCm5BlVbLVC5RMf/KzPTlmVnKWnpn0p7QBiegi4JNEPSqr4ZNsf
OqZDrfIK0JFpB1TFe5PKmIWyc1x9+VzkobFUWmKvoAAzt5w3lDtIMfGTZU3fFzxmxJqz69S+taN0
2xAY+paSEh15ebkvnLzdOqK7pijK3jOdLhrVFBjSYhwOPR2QRdyUVo2GVBNHZ96gKxVHe3S487Hf
zB9N66et4xDkFAEO2hV9hVGiGtLFADrwUkWQ2qUpfqlmEaQqew8xbV960BGL3FDyPUn0ksFcFGt4
f/Jd1hsoMz1L8gbfc0IHxEzTa1+QetUm+lJEiAO0sKoxLQ821sA8duBvj8l5av2Enj5OvbKoXh93
pSnxC45J0lIV9jZKjX9s/L4F8lEbMK6npN2ZZkPdynP1K0q6coHJapEAB/hMXJD4QUAEksbwfSur
+Ffam9OnJeaScNiO2wg566JJe/LJsGctuLoWZ4slOHqiGsynPlwzljnnhAsBhL6TFhpBgp1Iomim
97QwSi8/M/PfBCbMI0mYgLkwrawCmWW+gYhTDLgdDQM9r1Z94MFvr/Bnlgz+k4r0b43ylgRn6J/U
rdD2qX44DpbnnoIsPkKHzJd93ARvmbxlfJcLgqLlm5rSHtvTgH04jajWhmoxZrH63uninuLVpTiv
/Zw2vjtZm7oRNtj27l21YcBI5sYUjrC1Qq8YP6oKy3dbivHkVwHWICWbZd117bVCjoxLPt0llYHl
FNXhk9txIRX5iHNJKGiXraPeDXGQ8fRFPpj/6Rgun6Nb60FffE4MFMuycMarMJW7TzKr2RqEqb5A
6e4Xep1YX5xSMos+eyJqUUUCyBgtx4Mt/iNHUzeqbBcAa4SwI5a5kmd3Ihxwil4BJxDsOJHsF5KB
hqyhXihofWtNpwtVqzpZU6kSKxOtfRQ4+qJqQnM7ySVSo4XUnPSkQZwBkl0dIzf5gWyy3JgsCJcu
qg8MsV236EJnn9qi2BadgiFDwVLLO441aKkF06E8/2bmwy23zfy5A33n0dMQEgCW2xSbsdb+dJEm
LJ0+v9mm9T3voj8j0pZGtz8K6b67LW2ULi8UdKLiOrY2f6X82tntRkvkiaCHMkPyYprDyxh7X9Qb
1EKrx4imWH72p64/0Jgieo1i5FKb/HfVO/rVzZeqMeyN7ihnQ62WmdrUJlgtJlh6+OniMa93tsiO
FHIRgrWxzuo5o9TT59gkxlURMhXoEyzlwzBufMp/y0Hm9V5ZyH868xMhPPMxYbUzYBCGVuQjYmBV
yVrbTJljxFQe5s3jFqUAa+GmOCF6cBiLFC3axaLWc/F1I7t0oa1Wut9bZAW0kLLpAYdRR+vXbpmJ
jOGT147qyBCy6Ydwo2kRiRQumgKbUKX/zd55LFmOJFn2V1p6PagBDMywmMUAjzPn7uGxgQQFJwYO
fP0cZFWPBCmJlN73xiVTIjP8PRAzNdV7zy1noj1UmiIbHMc3dgJjo3oddAKNgl1ME4WZmpVe/vmj
rN/qzCx2jHurE0qhf/3461+RDQiOw260Se2sOk1FwaTDymV5isLDbCzW1lRp409E3fjaQsIRLOqb
BX6iWJaCYbGu76rR2AwzOWqT/mVBPBvQtPnANB2yHOKfx6a7TVMz+EiL+20yEApYo0vsi/GgO/Zl
zAi/swkIuanC6Zn1RGIrUcJsWCuAIWlGfoFB0EAfIN/uOsVLjhagsg5RTaRDM3sxpDedv3dhy8XP
bp2zMHlmOhYe3aLbSOImGXUzGU3b0WAlSk5eRHD3lGpXEeNLClkiq0Vcwq7umDma+ckKT/QT1FW0
BWG/1SB9p7P1rTURl1JBv18S60tcGMLXECKdwhmpp/2pJkLw5GXjjeQF9ehm7dm2zyHt2C1CFTRC
mmMRKZKx2XTlEaN46IcDERNT3BBi4IjjNKNi1HhQsUJxlI2G3WzWza4bBNe4NVYpMdumZc2kTYQE
Q6QNBzs091Azl3WG3RU8oRablt53R2sZSWWQAQVIcx5CD6Jd20T35IQhrvSsI+u68E29WzMikqAT
TnYv2+nE38v2u5SPSRlnV2NYRuqyuGX7Z0eIdRBreoiK0S5N1Jiuu8OWQ7LQwvxjVna0MUXU+8NS
Xd3BKO8URJidbWgqyHNxihYXzeYiNqY79Jckcr/05mCcF+jx2wE7pB8XgoNW0bx0HoYLJyS0bi49
4CC06U7sTaQLhtOr3QLyNZcaOGI+l8h06gqEBsW0SVVtG89ZjFgaT+C7Y2e4LBv7YCSC+DOkbVvd
FagcakFSDFD5s5msb/+subgRFefFJbwmw2Sfe0nmQUhZIFIiEDothMzXIsSqq2ZjdH23DcPeCNDS
hjdcgh9oyCaHmbEoTdsV9OcQoWLMXXeQyXDLCrI8ZIlkGfkN6TKx5U/5MgUJYetHCi69uIMZgt97
/RFOUEvcSh8QWHD2jWmWBDWAmm23hJzBxnHgKYpPRp0717Dwlj2iw89yyT7IfsiOGgAixJhLv0cF
b9/pXvyeaGGCbJ5nUsQmqmnDAMyaDbfEEyTn0EG//PVDUyM+YjPca421ARvRnaKqaANCasIAJ5Fx
It9Cw/xg37peIAkqzbA7ecnBtTj9EN9IR0FaQ+Ax2JmbPj7GZXfjOFAeHa7/1VrwxbLZl0FGg3pj
0BBGB1o+FjCjCjbmrTdF0xGlA882k04b4VmA8So+sMwrJkUTM1zSkdK6du/ZXG+msi6gKPtjb6K/
Thr5eYBXUsuQo0usJYyki0BXU/boaNMucbIGSa17pURc0G6Dqky0CrSDue29LqalMp+kh9KNfZHs
VwBom2rYxqalENv0MvAyrCUUMHtLYVjgKe1yFd/QoN8gG2cHNVc7Z4woIycxbKAAlBy0eSMMb0Tt
Fbf73h22Ukz2UVEUBW1pfR/XNVMSXGLUNNg9hNtOUu0o3/HBJwvVsIieOEalT4tqgtFkW2JU33Ng
oWeD6b6kj1GL7qUYZ+G7nNz2XUwW+QiuWqbrR0iJL6gjf2I8vRtIHyPJg45EMs0qqKBQb63Rxlf8
kCaOcWfX1pOQwjlnuvw4QfkgKqgcdiKO1XnRq6uRtc59rs/eBSvLUSGq6zn4RoipxnrKTnPdXKAc
1AfcUQjJSfv24TLkw4IIoIpiFHnsFfIpnDMncDIqQ22Myx3Ig4xxBDZQ4u6eliyut9rMUY2LnxIM
QtZtRgaZPdfx2TCJyEvT+t7lqtyjS2jJ22AmQSOclVISVxs34w0kIot4nZIwPOgXdJ067qRt0hKD
ZHQZGnibkVUMCIAgGIjp8RBdkQ3vjMlVqMY4IMllPhCLXB8ixKJ95zW3CMiU31myxwMHMawtmBJ6
3sntkdbAC3loyBa6b/vpmju5CHSDfnYYMcWmh3BVpvM+x+IT2BpBdeRgVovG77Iyxq051N+kNm2G
xbTOCsKbsDFbRjS9astFZ1m5ARnIu1bPm9MwD2+E+Rgofe0vRtrvTeis2JaS92JCIlfA3iNzq/Mj
+C43t4wgM5F3tsw83MJ9oOR/Rm/2eYhhtIzGFD30Y/VIO+ygjLjeTHWhbSdL+9QkFJoNb5Sy04RH
P5ZP0EXrAzzPyc8LzTlDNfUCe3HdoEhDbaO1yc1W2tcpmeWtmsp//Xh0umw5OI2TBfM6ybai2nho
rXvwxu2aZKa2mZsWt45UF2IMovRoSuu+HLJt3FkEhEUOfZw2ftFEfmQmdCEO6ejUHxBlfmLZMYK5
aTdV6t43ldV9mptNqLr8FR6T5yfMtkuQn6Uxb5hevpRV+I18bI4x+W4yiFJGj/1SdEtN0s8odx1C
RAvzqchg6Zg4Lnc9ZL1mm3ZC+9CVWzx2yV566XObTLvCTPQno2d2BdGMeaHefk8r8ToQf3asDYKF
2L+jxosOCrcAFvTqkIXuPokAUOkuyDBlZu3OrjlhYES48ByhpKKv5dlQLEu32s/tU8VoMdD7Vmdk
y8o6OlRM0utfajF3/jBGHwHEjwcNeKCmQQCyV5qYIz4uYHPgUBsFc40R60fqawICfzpgRomW8Rx3
lJuqz7dtMRCGq0BSRwrudtcZrJ0mWirI4tpk76I0foGUTSZYyNaksZgDPMwIiB0Z9dV1oNdDDqIg
/+Y65RPqrJnfMevr5/RF4WLLHAjM4vTXeq7mz8X4XkQtg9OBBdU7GsJ6cLzxqqXzmZZof/SWQIrk
ZVkDOxESYiNc+pBpLj0oJ3fBq7gWmeBFeVKzBfZyWe0+LoPw3qAWIB7JH3vvUi+l81Zoj2oJX9fI
vL2edx8ijylaQ7oPiIklWIQR7SdBYxUrP+pn5Ifpl4XjV9AK/Q4Jnj9CX6MFnIYhxvBCx1vExMY3
Rf8tks5OqxAba7Y42K7+pKQqd5HH2NOsP7a1/ZhqpXHSDO9Jlda3UWOpL7qBoNPU24h+0bZSckiV
/N+4tb6lqwLFHC9xDP4qzGWyM5r55ACTPVY90GeM9vAptf2olwySee6DITE+4DmqtomD5scG8GiY
ESdJl0UCC8ocUbAVYxETrpQL8qKRdsZQ2Bn5fu07u/ebBkBc03W+q7p3q3cAPApUbl3CS1dh4Ygp
CMiSQFcxN+o66zW1KUE/bPx9UC9m+IRX9iE2jPqErDzzWwLkSuNAYI8DXzLsAteo3sqYBHAa/l+y
cLrpxIkEmM/ARzEM74qmPBA9mSLdQCQTox7wQs7xcX7fFTmTRKc4LW59ImXKO7IY6Zym4QVGjdgJ
p2GXYdTcMMYwTLkcHevg5ZOPdJXScUbbKLJl6w6Ij8JmuTBODyKzKd726QRbz8nQOY7Ml93SvDbk
W8P/kH5bsqI2nuqBxblvk0ULibou2tO+fNILMRydpnJudBFQW4mh2TraiDYwDx+yGKxzfOUpT/y4
ZQEuwAzSpTV6SiECByMz3arBfhxU3viZkcLCotT0Uy07wJGrnkj4EBssmCIwKvMS5oOxWbQh2oaC
qKao+TSmngmMLL71qjwnaDIeek1+65SN7HNwvzRJt6LPQsJJpZqhW+wmG7rqbM/LLrdrMhJlbfod
kWzob3EhtfyX7V/oirKU/KbHvCQCssgyXuu6Ij+UlMsywrctaFH6etvva4kIQhe1Gwiv/WS5zesk
+HOEMwDcTAiZcTRsYEGmG32e2y1vY7z3CJyTtvupDAvEAF5tn0ezeYtD5wXAl7d1aZ4HFkGGSz7K
zdBWx8GJPFSKZMUnd22J+LhdpvhWzu6tmrmPMxQftwT+h62HSqrc9zEhMxoHc1/32mEPtieAYZIR
h4RGERolgdnctO1UwJDiyiPLSSo6USK/j7XH2PO+VSSBXGpRsRDO80VTbfuafE3bmVesRNbmOCgQ
OElxRZeuDsTilAdrztRTAiMPLXiQRQDf5wp5cNl0Npw7kOsxDUBFu4ruga3O9GNoM+u6D88MI3EE
K25cCshmFYjtTEIqhLIJhVJtgblEZ3kY8JyfsHwiZNbbeIe/i8N7NZuHCUvCLg3Neo/RzvObij1h
VTd4Y7n4fRPiGkPBdkErszUwehP06YS7/qkemyf6zTpzqyw+edI5tqkzgSDUr31GowGI2L0U94bJ
IVtFCub9qoLp+gIryIKcp2/64uBMNHHmUjkHOgvforipd2w6u2mplht4HRLeRkksjZGj55U0Xaxy
2kQ2SQBiG0sXyXAUIbKLdaqZjgNWl03VGdD7FyvBPCVpDJmRU+6guGLAyPtH6sXmiMzzI5Kje7fU
tBcMo+I2CljKXQb4DELRNrJM+6R6v8ZO/lRWo7MHurrDJGH7rSbNp3zFwdHPDkAIv81Tg31YM4uN
avRvIBPWqqb3ex4RVwp3a5hbG4GCX9JJuHkJauTZULTtGbRWtYV7czR48M1da0GTtDox+Wjgnpi9
vCWfYDLO6CFc50ALl+6l1Xyo4OUBX/IuldnF56guGIqFMxrqsGZg5qpgxicfdMtwCVEfdjrUrpBx
D/aRjdnn79E6L1NJ+ODCgLiWusfxH6wVLo7lkzbEmzQZza1GY4ij4XBws97cuWOEkhdMeiKl3w/i
kZ7AvDFDacCVtpk9zCfqTByHEQ+VWcxfMevQ5IjHS0dRJ83xqmxC3fAPpUAsksfIykyiLtWj3brl
1sym2a/T7i0mC0UVLeDKBH1vXDGqjhXfp3XrS2cS2khPBuwkCtk86/b2ILprlhXtLgvxX5cVg2RB
z1SAMKvGmnCer2VtvVfNfGF2T3/CKc81a5NPDdrwYlfASxsEpW76ndR5YtYq8ThPy4Lds7vY/Kpg
ShcFbixsD+Pa2ushZnGgfSf8iOJ1yGmiixbqTLaBjZQFbjvScBpejByvcZ5IX+dUCPY3S3zJ4aGM
DnoC2KhoWp0ngTdqHBVuJCc8lHZ1wdkPlyZxToAuD003rMUpIhnk26lvlW66UbOJOsdrq41dGy9D
GKbnZKDvUy2XPIGemhDsTaJtiY4LRlzYJ77Wzct+sDVWq9gvchqwkrojd94bk8Z2FOMfbyPvgoZY
J8yWQcc8ObBzQtSvnnO2EJH5XYhJjZKYlD8sTc4C0RhZcU1XVf+ea5Sy+JvxrEVofXRkO1Zy1KSL
C5k7vzQt3PyawHOXd5TZMQOIhW+FXGKDD4ucVrvpA6mXUKMi3Xfw/WBlV/sUPOTgteV9xqqk2QwZ
BcesyLrC9ClOHoHcHRkKAZuTe1BC3QhCqA+4GH0ZVeFpqwsX72SpE0LQ6I8M60aU9el7Q0EZiJJS
g1NETPtjkb6pwoHXltinkmk7ckiLA4sB73RwP0+6OlhjxTx0iRXd10XnSfcEo3Q23GIKnzPjbHnK
AaCf3EZVkbdokaRkcbNkHm0M1lhqsfAeQyD4ixzfPRlBOkPCm2pXTIMH+yLzKIhhSG9EdIvzONrk
dYSbeRHDJedf/XzOn5taiGeSSPeWUeFls+uPXuOPXkkEHWdC+uYQrDwaT0MC45IZ7Z2Q2oL3jBtp
uxGYEtODbc6TkfE07CdTw3IbuQdXkcSTOMtz0ap+Sz/7btKdTW/x0dy+kBtyBV6w+UBhdoHAN665
pdt2rLo0uiRxKXb06+PNtNTXutM+xDU7LIrRoEwyWvlWS6SB6C2CY5eXolDpTpPai7HmMMbK/tRT
CGJX9p7tzOJ1X7rzoJdo57XmNGILxYKSUdDXm9LAnwUL5BjhPvDNgQqm89QFfAvAmOnUxu7yOMxT
MBLTfEfjAsLJ0K4N8xsNrOdFUmHjS36bZ+o6Q0X6kYnRVYGdZUxv72ENzOwpkJsSAGTbmgxDous+
DgZNDVl4BB2P7RU7ULPF4P2qh0NFHzv0ceOX4BU47AJ7zzatSp8zHfQIvanubnJ5SandpVaTV1Hc
928lvoekM+3D1NcfY1xH2zhCAeiV7Wke0aumxKb8JQokVnjd4grnZDG2JtRyyuHZ5nPEmcB5Mzsy
CTQxzIGNIpMCBH9eIXbRMkP7tdGU26nWb5Sb0EqK5ZF8A/biiFaNpkja08HT93RIE5l+SC0TPWxG
5o6YJt8dZ4NzFYHzpR3fI4sO7wkfx0l8wKYQfjZsNAKwlQlApgnHIrKikggzlVktg9wy9J2W12fp
lEe0fvPHVKNjFX0uVtvHqPQ7Nx3jXelIfCUAzolb6ikT9FRRScRokDDBHqCZ0aGU2rvjuYB6WOD0
xUEJ6ZiV39N8y1EKX5jpH4SHH6unkvOHdiz5M+iyiT3vOjUDv/f0L6hOXyObI70WV4D3SrJ/SkET
iVkvJdEC1Z5c18nIv+M4BYvR1k+TO2Hs0tF94E1861UNFV8uz5bWRLTyWqTb2VNNoKmL0XWGpa65
sxewPYS+kLB6G8f+hijsu8lBckToakzh1aCxfenS/mXRoftGIKalkZkXt+nNCw4WMlOsYh85pFNX
RvXSGGsjqXjKjeh5sUq8f7XFEEJlT1A632ILXkIBvunYDKmxnwXJU0xp9+k6KBpSL14HaazgieZ9
0DgNUFIeaE/r33vycpZF9RsdXtMS92pDH/O1arHONH0OLPux8CJOn9uy0FPSwYEJAocpA7uxNywU
5zFc9DOPFkNBr9gplZ1qW34ifNvajAAiafGXJGECeLRppdCMf/Dk1TKsr/DGPmqekdNk3JYOBNHB
NA/Qu763ZcfsK5s/Sbd8KrLuSlt1VxXqszU5DByNkbC1Fw+Lh5k7YisITw7qRu2RkBM/H3L4bOX3
iW0OfXZ060K1qZfmGDqYBCiNrYA8Ml+CAj8nM0fSIajrRyts4Q44xXvkjTs2LYr8wQHyXZv7vBTv
NRL+rYY3J4A887EQi9z3BAuWVNN+BYS/SUcCawzI1Ro8uqBPUyNQBO8cx5EACZHMvlqWZzvPzmHH
S1ZFgD/AadzXMSPPatXIqTh7KgjvAYhaJs9p7X1IdOeOxvPwqBK72i0WiD/ZuleHWQyzYR4pt7+x
rMwBhmE7IHZG3ttyGfBeZ3sv7PRTXyK2j60nq2hWvx0zsDEiwmFW4XksKsEKREqnivUvY5ZOjFUt
jMzRLu5x2moLQWhu2sIqof2LTds+//UjI7bpn//UTdgXw6ji5JocgGvjwOUpM4bMPNmaONpNaT1R
qu1wIh+1WHVX7wkRVXFn2JhyOFLQVB+fCIUoOEsvze0vheb/SFn/VsqKzPR//5dk9Dcp60uZdN++
/sf/bT59/o9tkTSfum/tz8pW/vd/Kltt5x+m6/EMuYbnoj52zP9SttrGP2zTNBCvWtIxyUPmT/6l
bBXOP3RXSrJ0PMHjaDne/1e2CvEPxzRNjiSeYbme5Yn/jrLVQFf7o64V7ayks++4+NgsG8THqnv9
8onBXtT+n/80/peD8LV2Uw0pekoIbWmpa6rMDsSp/WBasHDZ5uT6JPvTULxlFpuHMcr2MeoiTuRD
N+xioR5w1UaHH67nvyS4P0puDePffDDLth2+IjpelL8/f7BCeOyuoUfFbZL94CT2AGQYXoCRL9Bu
jEfNlm86titijOOLaWeP4Ais858/BFf5t4tjcU08W1ieJ/RfPoOCM5c7NH03JH4iM4Uhj/9c15Jh
PzbJ54WZ2JFJCzgZUWbH//6vttEc25ZpWuTGrPfth/vSN61jjeSCbEpVQAzpSdOBajPvZ4BFwzKT
d1tpaI37Bxci1d987fXB++V7I8G0LNfmXAlHw/pF7NyAn23dVNScCYIhndX75K3YSjvaOeBMdgYZ
DUQ3Metv+Yh+jaEZw/XQb6H4bdy28v98KYxftNc8o57uCBPVtVxfiF9vg7uYZjbOQ70ZdUMekFjc
7Dqdj55qjWtSVvtcdgQ50aX3mXGh+qRI8VqcxTXahD9/lN8fCEBfumnauoH9W9d/8REMYZaNtm23
m7w1XKIyECzWRcM5KLaotmBLL92an2T2L8IJi7+5Dr+aGLgMoB0cJnESrbvprnfth0eicr1hpqWB
JRmoIiNW8/PotPrRi3RGlkXV/3Pp/8nE8OMb6P7+EDg8A5QStm0IHsWff10YCVmXekzADdZ1HNdV
u0MA/aUX+ivV8AUykDr9+eoa6+WrKKSrcrUDuOuNdlzJL2Wy6Zq6WC//D98wHkamQ9NAHoE5A/YS
nCMa4Ch+apZ3YSvJ7DCzx8ExM1iYgg4MVQgj4n2haQiQ6iwQGtSgP38m8W+uupQ2IGfJHedD/fIu
5FVs1guLzMaj4tx3vdaeRyX4UaQWwRKpPKT1hO05YpFS2QMlt3nMKIgN00xwcmJh81gx72sYJAEG
B9JXck0/T7OFIFnjlNWmlr7LscEchsc0t5fKH8nl3Dp9229s/vM/fx3zt1cb0a/OMZ9uOis/Vf3P
l7iBZuco1TUbTsGc31xIA7GTncyelKHShtzbGNOnQkzmWxwvHwkw08oi2fcyJ9C4g2eCxAT4IhJ4
e4YMaBSfpGJE1q1MAat375QDaBJPgncy2G0YXdlQ33T71UO2dxC5DkWn6mEna1HCcElFW0bT8orz
3t42WbX985e1ftvcMBB4rByra4QhqffLl+3n2UAoQ9iKWuAw1lEJvDMuKAFLBAIV+pWP0/pPC9g8
u8iW8+fGTpoT6bevxWr7nYgppOUi3NNcsuIBs3o2hVmcs/LURB/EpIy9t8SPKhtoL7kGs7WYuWUl
nrVZ72/IgetdvraySCThNE2pDYkg2hmwT3Aqc6CJQaXv4nLsg9l2UsY3nNlsF/80doj0hQHR1yVB
DJZV1QcEXbciX6y/eRwwyPz8wjm6qeM9cUwg99hvfnnHObMBviVkYLMQE7+rJ3fe/vVtsKATSWOh
/etWP7dEm/E375X52/LCrzbRQtnYc4z1588PopV3EVtv022oY+nUzfE3e9HvAIgV5zrUrmM5xNtO
Rs4+W7oJxSxcHM4vWFpaRwYRaJJNZ+fennMzrefasbYV8ISzHdcGGc3Tcoti1hEhimZTFfJQOAoP
DEVdJ2fnNhvji2MjD00VpzdN04ZtiW8nECqzQMgXxxHX5rmW7CapnIpdyaBgQ3vb+psH9PedzaG2
MzA+rXsKG9t6f35Y8Bz2vcSR4LOxUQ7XtH8yXDCRiaWsHboiUKCe4/muTcK8I/t2VybAqFq6iTs2
wWzz57fF+P2OmJSBngVCEosTb+XPHwbDO9JyIko26WQAwEvyR3i/6p55UftWrBXeQr85kD1ax7rS
vkEzyI52HH0cgLD4CSfrfMwhsmAb8QcX2MCfP95v67ADScegIKFS5Xm110//w6WaXSuh7Yv4GBrR
EbkF+4PBQ5ohTKNlSejUn3+d/H2h5EIgzl1rINOi9Pj596FnraYsZBFmpHzHSf/oYax/iHqtfyj1
LAliYLwMaROcAjIh86WkiTCYUJ1GA1iWSXvRjvvsMEj3NYEoRwQ1Dm/TUFegMh0AkVgTdKpKHLxV
3wDksc09dd2HEvMu45IUk9gIsY3zonaaF2QRthzXLSi6jsRslXXc32wLbBmPEPRqhFOhlb2alXVp
LIYuRTeFd6NwHrsmn46DQZDxuMQls/SKtuCEwNxuwRSj/rHYyJILLI7kHRAEuyBzQqOIjpPp1T7K
M7W3ZgSZOE19lYj00C56/e4iafEICbo3JjCEQ10+WXqznfCx7kkLbLadUdIFFy+uM40b+FX9E9s+
6rtUH54ci2Zw2YSgNVyUiQj3i2Ns2gjvgC+xdW2x9NfnxTVpEcpk+pvbujoSf1nxLMvCxs9NNagw
fl3xCg79yxh3NG+aTNs5KEs3wySgE2sIs7JSRDtd0nfy6hbUPsgTsGikmIH1aBdNoKQyGHsIAsXS
JMYnTVtqF2ZVed/ZVvzFxLkC4JkBwwr5ngZv/+dnUvy+XFsWy4TlWBSgVGTrl/vhHbAkuYGJkYyb
OaZbu5KPa4B/XWfp5NVGSId02Ryl3X6lM0268OAaL23x2QRpCDU9Qw2PWGLbd2rtxqltVNfGMS9o
e+P3sLfzrLJjM+vFIY2/QtDSLq1kjO5MPQKqJW9gkE1ij8Ws/ZtVUPybV81yIJcxk1nPO395L3/4
WjmhNQ5HyHETqfTOUKR0SowHMFgQb7hfJ2nQo8nNo8Q+/hIR20eX+lvFmPMO780Rba/O05wxLrZW
1/7INDtBFL+iAlDmfPR6YmKQNX5WIi6DP98QwzV/vyWs3qsvlD2M84BYj7E/fPZChZYcQnYj6Jvp
kWk9MnaZ6gxeVb6h+WS/ThNTC0diHJgYRAY2csagjK1kq2HRbnFBcAL0Ha29LYY9Bcw+3/F2NgdD
pjfZ6Y5fj57HSQ/UqaNGdPF9+ASHpuGsrn1OK1w8Vkg3DZXkHcgvGYwTdPtuvo/WVxt0u5/oWc1d
JEQjmb9FDjYnrQVZ4m0tlX2XE7L0ZQjfBmAhFnJ54hnCb1bufV7omQZ0/r8mKAp34WgO29lT3+XY
ZlgvIsq9sPuWimpFUBLNsDLRGWZObgE/dGD8L6r8wVzau1hNw7YqM2Qj3hHlPCgxPGGWlAd7KN9k
kc9+5sjsoJM3XpCqd3V7/QyFPUj7aSadbJZcxhJRBEOj2dLHTayv5AeDALs2+R5pKsMnY9ubauQq
jvk1bOPnfBmSXdinlxbJ0MapO2NbzEkwObZ+rOjq+fk7E+Xy1kfPSim0pEh7IbLcDd5i+5ZAI+40
LD1dFtLTJuKYLrVHDkRren4hq3dAPgoQZCOY5yHTzqAeIeDap3OeHdAMBVjWGKu3p7Jyk52YHUwN
5rwTJunTthHyURv7K718bnbWnVzDKjadsdKmFQayMVpRi4Tl8SISGW4YZZDq7b5cECfmxIplg1mf
BtEfFjulbkaZY9PUPjj9CiGEA9NZMa5R29kmMN4ZZXvjZTSKIsif2UGsXSjdfL+QudXqWCXKNUZj
NNG3FtUjf89NLsC12panzsje3UNil1+LlFQOAEStn1vZyRucfivKEdzKaOEi0L4XCUmwbQRzsTD9
jMYVAkG5qWzKRj0kt9FaIVW1GhE5J1O26xi110JdSITuMBCQ0YxEiDxlh1lusZtCBtDrWHY72eVl
iqjeUIzucwbWYkyQ/DRlMDaPnjk520wM37UZkLUazhbTIugM8lHGpJlXw8iw0Fk+FU0aHpw8ey3t
5KGwxLwlUrlHILAcEcw8NLpmMe5OALMLLHDe6qPjhlpYnvZ9OKCl8mi5yzrdVkm31ZeKvGKdcFfy
U6qUSQXA65ksBudgzimaD81En9JWeytOCUWJsVdlTh0g0+TEXrpQMqeY0EWWp7absgvoV+y/5Rbq
Lf9vhcgud+w15EU8EbicopJmnLn+JeWs4kMDl2fj1eNy8DKNV97Q9q3ZZKB0O/fWrD/MSDzNg/7B
jUJj646ivyv8ssTGomYcCl1ifM7bMtAH53uN2TXoa3Baxcyaa/XEuk7ZgdnsiPZkoYJBjMjKm5zA
IwYGuqRt6hLhjNA1gJqHkFNUXjC4svP10jvKybvKmMJ0cDFNmt+JK3hj9sU26W3rKsI0kxeFT6UE
iGhkdxIPZKTvGia/cdn2h2IiStE0RLNpGgRg3lC/9YQs7XiCFt8J1RfEqjlnAN488lI9pz4mMcBH
h9dEgfZiKeX6kRF7xDIRMcbzNNDPaCGHBeMIM6HA6fDSrMOBJELGtpj+0IQn/DvkC61x4xzTPk22
9zLWGhqV2q55BUsRRIURHcTQP++qOEU1CnYQU15h7mTfXZTTvWql+OoW7TPjQWhSidyqSikfYB1e
UcHQHr5LFSCynIJJnmYNLhIscFFEEENteJwJ2jYJhOowqC4ADYO41qOhULY01awl5o0hWcEjG9pv
1tkGOq8h4mVSZ5zoxHQ0w6vWm6SNaJSiucclMPseIUuRog5vgs7oSfTEIuiPrNRDZLySCeKPetYi
OUVWjXod2ubs3o119Y5IZQuBC6e2feZ4hByonoCGoQvqh5zTsV2+2VWtBaL2HtLRvqWTxRDZLDdE
Jy2BaTF3j9kiVFuf4Qu+t3KgLllnXgKPeGxPHxMYIVnmkS6RTB4hHNmNRa/cixZE8RJ+bFqZbZwW
xULYfWlcxC14RxnTo2XKUZmoDEG61um8qsXzkoINKDO+Kjle58qpv9um1gZJ9BYtBKWas4GYLHHK
TbcY13CoWcTjqcNsQZasvkBaxbELeJNyGhtwloHkGuCLJWH6TfTh19ppux30E3P28LIvSMyRNhCK
Kjeg3wJ3dAd/mmyyd7z+gnQ3IymKN9hd7p3OfW3DHPQfxdu2afALqdU1TMTngB5d45rm3csY0QzI
po/AhlCblB+jgr4AcDYm/VGHyKvFphsVA0WxK23WG/eqNcbZVuC3xyUcKbCrW9rlzKwyc5Mu02M/
OoOPRd3aZKiYhtYBjNrwXtvZa1U8mJ35uQ6rq2SEj6ieoMKZcCWXGMoEl65m54dpKr73fUIireH1
iAFxlNVo6nVZLVvlkkxWljcYG6+zSlgW35yGq5t1T/+PufPajhvJuvSrzAMMegGBCJjb9JaZ9KRu
sChRgvceTz8fqO6RitVdNb3m5r/hoqg0SCQQ5py9vz0MITlVaQYUNX2pqRVw/SMcQBN+chGarkwj
kUvpORspiLKFFuNEmB0Gs32wJ+zBhbgWI8W8Np4d7+j5KtrwC81JLlHDC+NSAsUQr4EbH+Jm2A1c
OAZgjToyV0WSLFJtwj2TCX2ZgW1cmu73hH39YKNyTGldd4KoLI08UvQC5UL0dFeHwVVLHU2sCyQM
ewlfalZoF8biU5qFCxB+5GWn8O095SXkNj0J13sZbXUZSv1pfkQshho5nW4vA1d/VUbIshrIEJL+
IauwIChAgCrf5v3YLo3G6lZgh4aFT2qWP89HVX+PYvmb8mFDijYifYf5z7i360EwaxoYQnKo5fXk
kvgHb6Aasz1M2nuUiU8Dphk7gcqMFPAbrex+Ear22Tu4rbaPlfw6hAggUKKPpIwYWwsq/KDArBHY
jfou9c6F/MFF8oVArWoRRMScxn6/GSWgzaQCVyRJtirVTMb0vBVB6beSAASPm8+XqJQmPXBXTInf
bBRqGmIvpg/mHbd+tLOaPWsqqnNPWM2ud60bYUbO8eNH4ziPNZKj7ce/6gCTlok9exUUGP6sINIP
tQ+BzohxGvZ+fKD+Mx0YnGdbql/6m5IewGK0SM1opvqB7ox2ykI8hf5IKbiZl4J4cyBkADQD8Qh5
didapfaDJbylLSMGPtt6QO7VLlsHIXXkgsuzhku50HvVn8A6sMzxX1gN/cAIFe6ttExhcAOTDWvR
YW9D7zX6owPRX9DtLYeENC3XPRO19Ep6N/cp+9h1ZEJdzCtzulFat2UvSfJtx+InyFRKQxpwhsZI
RZM8PeCQW0e9V21S0WsbO7j4WvjmOrF9BM8M3LC0vzd+5RzRfcwaq0LtoplUNrEABFe/LAboiISk
iRXR0PIAKM3eaJF977VJd3KeBqQ3ZysN72sFG6+cwFv6Bm4UZtMvKnXQ1TY7GRnmlfhFeeMZycop
i3Bpp0WwqVKMDz231ETISoRt6Qx+ODu7FZvv0gKq2TnNTWTk/TaX/Rq+IW65EX1mB0Ag7tu9jHm3
mP7oQvj4vPIGbWubpM62mK2GbBn8XQ4+O7csOtcso2Ktp6AKq+6ameVFBlzcVadVGx9GwFYj2hmM
1y0a++84dOxTi9P5AcMApi973GT4GLb47fVTX4esqH3+rus5KpccvVnAlHwUfkQyEDinKk3q2yb1
TjT1HkBFDIusbfqHqp4jp/r+zUoCgihn9a10vspqzgdCquJ7sfM8NgqtJtwyG+fTLh0DD+DpLgum
DmyB46zx55KkFgTLMPXyo0EeJH7CBGoX4M2TgELaiUM7ol0DlRjsTHZRy5ohaTswwCs/85ZdVn0x
kEmiW0wfRc5GJ+76V98wj64VlmQIRa+RgdeTDHRypOC5LtI+8JbEc2OZaop13CYCRnso18Dn9wiA
MNu2EVNfX0Dm6l69Ojk6EVNREzP76ciVMpyJi0Qvf8RKLOoCb4fGzbyOaCeyhO33ATR0jAej/6Sz
T4iNfmUSbzloxg7j1QhbZLwRHtiaSdOTvTtfzE1O2dRPa+e2o0K5rEuaB2Yaq1t6sC1zCLFHsPAu
dQWjwS2sdu8LwTZOKBuT1I2Wt92OCiuYgbFo1sngNih04nDfl+z4vcA/gOxNaLgygxilNq5sxNXL
dJzMA5c8LmfL2NemjBFJw0YkUC1AKum27wouhjAQnyKSYIkRdIyMjFN3ESvijRUMMLMzXx3Jywb6
YCEqhNEZXK3ChJDWetadjVhsSbICsHSzz46WXpD23Nro+atqC0nYWPdZNKty2AaSAxPz0ULjoQQh
U4BgpI5dF2siXvq7LEVxzbr/UJQ53vfOd7+YbD3wuL4lrn+LSBZZrZW0u7CIm1fIGwtIqt1znl/q
PG0OaVvZrJeM5oG95zqdHKgsyr8ouuRL3bK0U4lCk5uQ5RBJsOexywH6d8WJ2pa8BvaxK1PMRHBj
bqd8tNdJYwN2DsNHBJLzcBmfNKuiTjvo+bKa1LkslbmqC3wBaLfxJfFeG0it5g5ctla/U7SoTnII
D3rdWRArLTJMyxnWOQM+xs6RGFRUf5uTUuu0WbIuO1S8Qww6dNKYaIngsE+0wsiWMJEUC5RO12mq
79uRnVLoZWxkw+hIi8PG41ppNJn4NmUGVr6K7zh/wS1WfW9li6ndJGKS53bQ3yObtguJJDpYYjeE
BhuFKH/btwIIEuUQfcRmrHZNM3r3aTd8Y8lcICU23E2Pa8Vdg9rdz/q61ShkfI5AwpyJJ8FA3MVA
g5JOHaRZoczMLaIc07JegA7dtEqbw3Xi9BscuXPpD+kWA6y9zXzAOH7AEADEOl0KPWJlgSdj7bYx
YT14AC7A2VmSF/XeVkAURys4jUHDSqHKzEctiLDzBmqlQaxZ9HNirhWy9Hay9Fo3VjxXHSIQsOR9
+XRAV2Iw5CVBYsSCxkrXoLujm97MbwTC+UMqPDwfYRyReFQdSle267ZI6I0G8/ZYDcmOl7Woudrm
1mE2XcO+bUES9neNZLtTQ3g/jX76DUUKHmxihUaiJwUcl0BCAx+jr3lOmaf94B5Ydr9XnHIGmV6i
URtFes0mRNdxGie7Eb1C3LbEE4yOuXPDotxkAncn+CUsxMRAMT46Lk4VMeyszLjLS8d+jEMsEGbn
sZcYi0tSKuuANiw4TeZb7oPCzseELlnnqA2YIXdpwEP3q87YaXi8dkUmqyurLX3JtgcTjg+kXGY6
IgmWKafYFwNkRfbrDBcsRUjsuZSyaxhJEeRrubrFmAUzI52qVQoeahd0WEec1gRZIQu1bxgBj6Um
CDVCR7vSmWG2lm18ZV9e8U0H1sZphmRTtLSSJAJLqNTLNK1JQEjah1rYCOb8Tr2M1BA3rjs9Yupq
jrbRgIRNiH4vVDfMRCemYpM7ler1rsy5ROrW9C8gblmfsk7fYCahbZqbyWtTTu8VNMWFoTEuCbhb
1xGV2jWccJP1UfTghnt0hPodPgNi0BSo2lG1HYWItl+7tuNeXdHceVXC9EXc8RoNbUDKLvwpdyjl
tmMFSCrIdRq+DI14FPHQrQKj+BrZbXy2J6xE7KM9bSJABkdcNGTRDRrOdCbGUf9OIwwYg46nakzL
i+0jEzXbWafn9cPG6LUt4cTxqZwZsh+/5XKEBo7YyPem9GxhMwd6grCNuCGP7eecu1FRp49sPzx2
xEyZ8z3QKETC2XPpxEsXoA1YD5Xtp7o00X5GsymHiqfSwTKYbnbNRgr1uKX4jFzkzOThvg1RULt5
v8mHZ6rhp6od+8tUB9CwQ1FtnIqoKat1NbzBjOYhZJhjhXD9RCI2UlplUHMzxrWCP8gmMfYpg/ro
eWUKGnpMvYVDLsc6V8HXwu/jU0gtw9RczHAkmr92GhwEK7Pe42TcAqSkMZIF+87xWGBXDtZhjZ2j
0zzkLLuHiJhXi9j4lRidGtAMZgcnDlEEe5pxNUPrdnSc8DQZUc0lDPfHg546G2BQFUPwsdxLqZpi
gW0+36sxohwi5EApvcX1iJIVnT1jU2GX1Z0OyLybI65kR/wLX75VuxG8WywwfRVFjxoCC2sy3x3p
1GvaQ0jhazzQzhSw1aRfsQqxIG3gSJZPAJbyyO8PnR44W1w2d5I57yFA09FiYFm7IVsUPTZwnuvE
SxWCxJqJoJC2N3dQhIMTuVHWQstG89qFNEA7DZqrjLRN0QuNVjBbGFvyEcUIVN4jhH4Lk968y7rH
QWuCE/kJENOa/FErC5ZQxtTvLUICNP62aQTglwpSMZ2cdzbVyQLYQYC2Sc4GoOfMtE5pLAeqb72/
we1Li6/T/WMWGxJ/HS57dMDLPBzabTm52tatyeNqzIdcV1QRIOAeiNqmiGfYATmPDTnLbBa5eAI0
uLV8rtgFdh4Y6wQoSdo30P5KOV0kkA+vAjlR2yMqg6G7gp1tNlaLj1D2XXLsBpkch6C86KGbHfJW
DjdT7TQ77BN3cWxugwRCrZFAcg0zAlYjs0SwPzdrgZMbO2KPvBWlGmtT6HgwkE41+y4MntxMxQAJ
XZ2rIwQ8NbbaZRw6oM4wCG9Z2T5JOHMipgaUeqSiImm6tj4bW17e57YJkhmDo+2rCQGSRnrNOdNW
TQOhZ3hrxlTb6k6j9rIcUlYdlrUaMOEturSXB8z+zhYkyBt655jAF9Vfta5vtpETR8c8qa84GLgq
B1y6NOEP7FL9yyT6b0HSJkdWj8QzuH52K6gzdeU1DK0XK/R6KjeSGn6G6Fy53j4L9NeuZ42QSFzb
tuS7NKWrdmSEjSsyV5pLmVGpkjnRSC2LBiq9KWocH2IBRi/0ulGHZpxnlWlK8iGYX8LwEvJhQiIA
p5IyCV6JedMbRHM2taaH6xwlKN8RjV4sv4M9tQdx7Bw/2FPvihAOmwYmJ8ICYAohvCNpIn/vm4x5
KhItWS7GRbNM7zhVwVvN7m7bKGcW/eNG7WDurWqUCbTf9eraONZbDoVzR65su1UsGtddFT/180Sh
TRSWWYF6N4G69+xz6wTuoVP0sQNrOn/8mOs/m6hQ5SFz5K1f6u5+KPto7zbmfqD2h7lSOsXh4wdw
yBI/Q28scl12W1oU17odux86axFaJ+G3pkJu3tpZf28ZgDoq33KPgNXcIzLSkiWb3d179LrpbsTh
N8VpqMqw/5EN/rVy4/xVr+ivkqPdXPveS6g9RNM+GAh9GDLdXNmWtJ/yTPs6jSHvSS/HsRX1Huqr
LZ2QR0WEEva+Wj/D9AeM4SG/NpumufUm3F4FpZgv4RhBGuaIayvYsmmTb6J3gqUc+vaui0OMl2kL
5zz0ob2EyPcFdr4HEsRJkpKyfq9o3n083TS9R/YUwYtDzhsxT3l3SdEN7HAQOLuQm+fy8R8fD/GD
4IlARd5zohAMovKdKjfQkLKaHgALybUjC8mGmzc2nQ5rH7f73cdhfRygCqLtx1kaa6zhIu+/2KnR
LHtHNrcfHzEN6/Lw8bGDnLC8CXDdox9GMWVxUueqeP1xxPN5c+cTOMrWXKkyGW5QRI37JErxfepl
c/04+aTc5a/z95rFT2zloZLhk8FpNP+gjHVigMFTx5Z/OA3zD3sc3tOCxXRQzfuAjwd+/Mevp3z8
hmXWW8OxQyY2v9bHC/x8rY9H/3rBn//NbDGNzvHXK3389tt7fDzMhE+FFa5G+PFxWB9//DjMj99+
PjyfNEoQlX3/68V+PeTzx4lsZ+e1dr3/t0c1f+Cfz6COCQAcaR5Non+digIqKmdgPksfb//xEnHd
JQdDK9af/v7bAf521In4YmZutv18WL892oSesS6wuP08kb89eT6vPz/yr086a5aSuGTJMX9tv/7+
6WjsAJenqFW9/vVxfjvZv55XW3jXUPg8//rTx2+fv88Ghcvqf0fSSmSm+SyRxy44fNA+StpwDP7r
1M7DB9nfpZ2dr2r647u4oirSaEAoP/4ZTHj+x6Hf9fWPvLZZIFMwX0CGUyfFznuRGnp5SepuOvgB
Rda8Awv10dD/r+wO/wm4/QeS98P/B957Ppr/ywT/H0LuVoi9/rPd4fl73fyvxVsW/8HjMD/np8cB
RjcuBtfWEetbto2h4V8eB1P+w3F0McvcbCWwliLb+he9W/xDKTEL6xEVoTezUHz9i95t/APRu5jl
3ujRPv7rX1aM60+98E/c+r+ndyMh+aPoRyhdYcDARKCkg4jss+gHQAAs1MBBzF6VxTcXwOZzXY8W
EYOiwuIYevjiNMICHH04mOWgnd2EiiNhmO8dvbfr1CpQfEZXfZ34/NvSgPamMkpUoLYEdIg2M3Er
+bmJojMO2rU1uZm1TjybeKmKKp1aWKVPvFZaEhhN6NkAQAmMAO1ZPcDV1oPPGL8DLSLxaUwnTMrA
3xxLPULTJ8s4d6GkmsmbG4dvY9d+t8bsVUv8o2ZDehiNo1s659iyNhUpS3WWXxki7/E9f8daBU7F
n+2Ps87xhHEQk5p2jPr2cSiiBz1pwYEGcPdGtJSZufRIuyrZFAFtekK9u+8a/dwh/sprl556oX1h
1McU7htfDCM/WRXpsXDMzw5/XUa98YyfZd3DPTDtultZstmObYNLyasgbRRw8frHlrOHgW/jguBR
BE4IhQrai+y7NCtOxtTdaZHYQb29iCQ8YRR7CYPhLnOaoyXyzVCXGwHGxuthYbbFOiH0UGvHE/Wj
XeR3CSAUE2qQwL1I/hgqZTEu7U7fh5b8Tv942ybxrRwbAo++heabY70EgbbqYmefmBrq3HaHlG4L
enQf93NxNtpNqXHfIrPUc+uey58Kq3oYOuBLUXw7eC4q4vaEXnivB2hzi1osElsHtlmor6NjYTwE
lRx5gMa6Euxls8QitwolbzED4FtW/DLc5pH5OAwBQS7knqJr30z6tINdvGJS3rcxCgw6bFRz7wLH
fQijdk8axNdiJPpcj0CvFVvpDHtieA8qTlYi097CGHIqWxwvFLdDiOG8lXs69esQqFYt2yfCUFZA
jxGsjBcbKwfxn6yW/X3rk8Ok1TUyjpa+SxceWkzFsIXQHvlRHK2KXoMoB0I4aPRHvUDxCeV5Qh5M
091rwleiZXatY26tyrtNBABQuzEOygkORe95i2JQ34h0vtO77hBoEwQfCv2U7mgaCoWURXtFef9Q
Df3Rz8uzptGi1ofaXVgd/KN4JtVg7H5RerLpCv04Ouprm48B1dB8Q8IeOVFyZ+CeWHbt8B3J5A1T
zF09YYVV6etISwvl2ENUsmaH2P8KmHbTlskFQxY6OPtLSsbjIujcV0rSex/ki6NbDST9/ATb4lC3
NUvzHE9j/AN473tljJwpGSP3t/0vFdbBAeYr/Sp6qpMtnaWi8NqmgEgqWsM2i+lQkdSe9ua76bFT
Heo3kY9Hwwtv7b4kfdwdHqD3kMzqN7TVSVPC+nVtpYnxHv5QRr9nkTm4I5UqH6esvMHIv6/I6pgK
atQAT+jIoLHwEsQABes8Iy0hx3mpCbm4qvaMDP4l1/XXxHEOXpPcd77cAaWGzkQgzL7yxvJaQ2A7
FZV2S2KITuD65O7htt3khplAbg+f6eAli7ob6hPATLwLFuWOchIemhMNKbIgYgk8Y5DfpmyPrzFx
cSu/z64WfeSd1qTlTetNO1VpLyHgHi6Z1jqihyGhpIwfs0j1Sy8dkRf4qEJGNm+iGS7sxSjEzSAF
p0nWUYWc0bHQutHXZFfbj+N2GKNX14rPtasYd7XmNaEihDWb7q/nN82GO3lYALRnbYFr65VcugsU
eTStcWOB7o6/s+w9W03nIzSAO+ApC7g0GlBh6+A7wzMkkWIRJObD3OI4t7PzrZvMb1NcQGHXhl1u
twhdyw4tQ3jrmva1KyMg1Sl14coOXyMS2ZYpIpRFmU97dGiPAWHUe5er80S1Il0gnbvJUv+RreEV
pM65wc++NHPn4Aa4M9CbqE3ipt+MRr/p3W6rGeMbMM6l9Nm0gyPs2QDN/e1J/HDnaaLQ05d8nFZ5
GL0klja7spKXiHIN9IZ7OxOPzlDdNqa2Q+P9zcjSL71hbYLJ/eo3pFuyEz7aDeT9ZRAU6aWFZjA3
8sS5h78N+CY2F8hqt3oJfGO0IaBYKrqXRkQtoJ9Lkkl9M/KmABen14q0qjV5EC5eC0MwI/RohDM3
euZeOPuQJtZtiSSmwzjCrtz2qbzBBKozG3WPbkhQHk72A7K8vekSVMeT0090133+o8+HM32cFx3t
0AghaZEk+o8i7TsCfmuM2ETHAcTPtSBGlUXarqxiPp66d0kg347B6DLME+8GSu4N/wkNSpTJKy0t
nzmBN00j1nZQ3MVeSgU3BlDqdgfyJegV5TR4o2xc4qQneQpc9gKbrrUYB+1NeH64LkMqXGXZcR2n
CMfUqYtQGNlo0pGz0ShNn9wiBYaKmIqs2HFQD2bL0JcFNPH0cqbVJtxg3ITrMSLQMwOUt/IaE0D5
VDFfiaG9IVoFCDQc9xkXQ5JsKy4yDL+VhsEZIipto0rxA/HOASDSuMxKs6CUg8anybW7uqJOi1Gm
F6x/InkKbCe/kUWg3q06cZ4HRA+r3o17IA2DfGzx5hwb5b0E7Ki3xTQqKMQc7yIleEtbDGE/X3Zl
NnCxkgUbh46+cynCG6F+WwrrZI2Mj1Gqv4x1pH4axP6r5fn/W2rOv1+f/09ceVsohv/zyvv1e/r9
jxk78+P/6SyW+IctU8cPCGsL6TF2uZ+ZOaTpIHHXdZueoKkYfFip/3PVbbj/0HWB2xjZPdIdy2Kp
/s9Vt8GzBMZPl7QdZVFzMP4rZ/Fs4PndzIdVDt+scjBuEgb5JwMv3rPRzCyEO9ZI+IaWU3q0J8vf
YtYLzz5qwCDC2Dp7EaTHoE4LRPyNsNz47BmZDwHD2exxcgxl6vO+4DdxtleDcf44BKcOEdqRZoP5
qqVFacd3pkFQGQ2vBW3Z5hAmcPegs98gYA6BKzX5VmSZto48Z++CTmWrYP+NoeWzcvzzwc1myN8O
rsxylNFRZy/cjIhPYnySg2tX8SZ3w2xVRKwYNVu1t5Pb/4316k/2XnwPlmEqkxAZaTD2fbJZ+sIb
fOlGUDM7gtfEnLZrhV28tVg9gsDqrzKG1pYP481H4F7ovI+aCp+z1CNKoobq/dsV/c/92u9GU8HV
+OlKASoiEIPhspy3Z5+OxytrJ0gp1dJzKstjVkR3IyuvpcpwPktNNMwh5LRNIBdiVJFnyG8VlYVy
NZb6D0Vr8Tkpo0Wt6/1SB45HowovZtu120nIAAEiuqKKPes+tbV4ZeYRAWC2aV5lIk9//UH+5Fmf
T6yjY+rn9LomcVF//Eoxbzkd4CCXtZr+0DtZtC7isKNADgJfoAPYuUYNUbNGERHNHJMhQ2dq/Z2p
70+uso/DwF5nGLi4bDz0fzwMbOl+R9XXRe/WHBs9N68CL1mESniXmNCbkTnYAxHz6F2I7UvpPaTo
aH3jbx1ln802HAijjGIYAlkg+Xb/eCCJRdvOSgkDbArrvnaL+Dx50Imjgi6b5sbeGbrKqU3G5wnh
8ELW0bjtIx8sK5ve+7/+bsSfh6PZx0zB2LVwNNufeQItClK4766DmI97vpzwDjvQU4thKC+ZjUzH
7bvnLKxM7G5auyFLQt9klfE9NnsNWmHbL/rBGIFl+ukWBUqGUZIXs6nYf2UlTlr839wVczXl010h
LZpxOAMFQwWL/j+evLawsqhHSwfWlY4rChr9KE116TEjL2TZDydWHC+F2RRHPEPFsbu6DXqpqdT2
yi20W3+gq9SGQ3ot6KFtlWhgY6aAYzvZ3alA1Bd6fR/RMPSoKfFFUWCjcaRdZU+Jc51lcl00FNtY
gq4vXKc4DxP2jaIi0yp3S/s4NM1p1OeMjKSeiClJKVKCTtvoU/8dlo19qlMos4QFLiJJMyOYFUC9
6A6lEldZ5eGO/j7pMf33afCyAyeTnPk41NDCJvVSQ7UI+atM/uasfpR6/jAr4frCXM7FSNGJme7T
vdEmpLhA+bSIa+ErnwlBEhT8BkkxQlC4+WjHigSxNT1rgGHIIdL+RJncZk3nO6dMBI+ZKw70eRU5
Ira1cGpdWxECEC2E1w2343hT0jTehtFk7+GxYorWj2S2aD/oEnpGp698tDWbYNSeAEy/tp2mGCii
oy7S51QLBpDv/sbrmukgVFrvJ/qW4buqnPxRDdW08TWfAFBgVge8Oqciqp/++i75kwMfU5whHNpa
DksHkuM/OcwgaQmYsqVF31Fdgq6pb+qGU9FmxP24nWM+jNX0za0hkOIY5CRCHYewKInNKe1bOr02
om/L3P/1Uf3JZMVRCXyyBEtYghl9pqH8PlUWorWrrifFviPZ5GJ3LjxLgk/aIvNguLPJGNKQ2knx
CgtXf6s6CM7hYG780fDPcF1fHXvMDp3BBa3iG80ZnWVM+tiy5NdlaPfdWteIhNb0yjkhIEWPo+vH
vh6OToFEXvTdq69GsIKeY964XkjycmbDNPQJY9JonLpdNd2WffWYwn3zQwtUXPU3RI55kff7YEB2
JeI4S7ckp0CXfyJyED6Y96VrMikCJ2Yxn2C0JIYmsgoMPB90S/2901r3mGjJlnDOcNcTBhLShg4o
AE2jdTQjtnKzjIT7MTL9HR7j4ZqPIjh7saHgY5vnprR9bNQUU+wQnqxhNoLghuIGAdbFy1ydjaCx
+njeKLMvRiqdQ1TrX6wsvDZRaBxFb3yH6GRs+1YE+4hWGCLW+knBCFsZInPBkNHurdkDHypMe05m
1seuq+E7+BN0Z0mOfEk48BT5d2Uqu0PCpbAo5DhcaTS1i7os2mM6ZmQSZfqu8KlPdSpxNgRzv/z1
BffniZwLDgC3YUOjMAAHfLoN9DqrynYwYVpH6XsUuvnBQwi2NEOH4NzQs3Zp6MoLPgOx7Uesok3f
YKAB4vk3a8R/cz8yBTBWzb5nwWT6aZEYcjnOCXxc+cFRHyRoY4+qqMJ/gPROLZBFJ3t6/sC5y4IC
pB7vrMD8MalRPSiz0kkRE38zgn5erc2XIjgjgTUa+z5hmJ8m9bBzWqkZebMEvIrCMhdvKRPI0gur
4dq1GKGoOepbuAv2QqLDBwIbonCvZ2yboeQxdN2bKq/CrQHHeN+xgMG2h7uiKajcSrsg6LoHi1al
tb0tB+82Sid/Nca3ADnxkP319yyk/NMWgTUSJAzBzSU4w59bA55KOr0ib2YxulZ2i7YFZ049YlQU
0wGRi70kJ3oAyYjldywSf4stotiGbaNWY22myHopZad296KCyjzndmxtzP6I5NGu8CYUyEfv2D5Q
ydDyS6NhIJey0U5hX6ystjgL2vc3yVTs0qiDuxtQgQs6qlZue2uHKkKBGBd3oPkX4+i0dLFzpEJz
wN8UabuxdDPqxrMsPEmgKEj0615BjRH1lGMHs+Q5VyuHNIgT1XE074o5XiFzsILeepl6eUdbOPqB
XL4I3sZaOt+sOgwZXyocoko7t2WQPYwCG3uLrCXWYhI8RuvAZUbdJfKxDOl5dXbhNS5ZAO41VxM/
P2+7cLhw9kS9lsSJoOAK03GEFZVby7Iy63Nlv4iq8zd+WUHG9JKbPqo6eN/FtLIojF1ziYUKdf6y
1ozgUpbY5wqSaeBA1RGY6UtZJN/bIC0RYZAVZhn6E0MjbYnhrkFF+xKQdZzI8MYf8B3kVpzs62J8
Know8xS5Y2IxjHsPd74rVhI6xDmQaJldFB+rqvDSRZzL4hDRsqF8kT1YVh6te+PB8GR0pZhb7TLL
AEPTGhT4awz1IZ34heli0B9olSzMWr2TVlCj9ZAG2nYHA84gj16+MkEiLFHFBNfI0ECPpvjyLdLb
G47dsyjNFKBrVzl1xS77ljtDTYZptpZJj9IhKmftYxbeJu4Y3joR4Poo6LYmYoadYxb5k+7i8My9
QR1019wjLUuvzJbg0QcdcGhHasIEC58sT4JgQ72nrWP535uo0nZuM3DpC7+7S3Gk3UU1ujBjzs7J
AyKCAq27GXJZ3RBbIGR4/vhhT9gUW8d9zymyLallUhv3agynTXKtDOl/B2pwtrkTl0leZ5eZn0+h
rX5NUSK0ZO6YSeg9xZkRngJ23gjCtUWDXuo10dJHAoejh5QAWi6fvWuCTGFv0R563ctONjDPTWGq
jJQc59VJiWnUed5XbAOrvjlBLKOW22OhjTv5TQxBfrQ1iZV8ZpYXRXgqKbuvND8eVk21N6NG7iM9
RiHfC1T9FobqD8CDwyjkeSitSwuElDvp8uBNGtmUQX+kxIJzTCdebwLKd0CTfKux4zwG5N8ovbI2
dUP0kK9bMP58zTmVVYpMuyiPQFa6Td8EmKhyoz10bBr2UdYTzTHkN37Vs/WWqNgZJep12qOsswiX
3YyDAXSmDNAr6jienN4nsAHjKwVv2JHzkZnxXCCNq54U8FIcKqu/q+0SI5SmE0Lg4yCXaH7JxhkP
rhjVAqAxMqzWUYfCfRcNdylJb9PC1okgC6f5jQJn46JXP4q27TduTpG0mZwvvQwpHBshtHYbuak9
SEJn5gOQw2ji/UjwpsGrWmKwkasSWgoWEtzFJRmcY9iKu6C8nULrOSIl+cQVEt7DTcj3SCir0pEL
S1XFQ++ZzTEKs7M3NI96UEzfbFW+Qo33H+Np2RtefkVmvKgbbbhjid5Qx08HqF++eXaLkh9sYfVg
mjmiPl2LzNHOFavsc1LSgyrj5Cr1BtRk69TQ9FGoAyIe8R13AksMP3Qzx4IW4dszgg4fMDYJpLAN
trV2muwdhBDUL0V7U5ADsqhCxshQ6sF9bOcEqEZsr2y5nPLAOaVddIhlG94o83uhovqAu8NdY+5K
X4FVr2PKul8FFPWlXsfFKcJkh0pd4GCqyiP3ub6PI+Ise3Eb2m1wKvEUkmo2uHdjDJQYOxH1jKz7
SrYk2q97pyq7HxCoZKKREYGNf1s6TEoNYlCyJYJrEjXuvRXQb1EoV9HXf63a3Lz1Deq63BpDVrhr
yhINg11xTtyEFZ74nnaIE0EXo79N/fGuK6uvkBOiU68z6bU+yZGpIZ9qD8eTMD2TIPUSpy0LkdOk
4EwXmZqO0dC6y8wZr0UThzc2hXja7AO2esDWx1AoYHY9Gla8KvnZk2O9E771npBldRxIEV24dOM2
4+jaq9bSkzvhhmvmWfipidTOeeFE59Hzzn0XD2fj/zB3XsuNa1uW/ZX6AdyANxEd/QBDKzqRkii9
IDKVSnjv8fU9iDz35Lmnq7rrvlVkBkMkQdCBG3uvNeeYGFeRNgl2ziFn+2QRrlB0eiz9tD0MT9nO
+DmSJ0TkoBgWV7GhFtlH5uhp8mhiUtRNe87DjpwPtKtW/EhWlc5lgwGyePz8cgJQQS40n5MZfMxp
r2DmQ6ZJ+Zn0o8K8lmUiueNjHBkIJIOCfTXHRAPaJ2zMDjPhHH3Tq2je0pvFiZabF1OJ8fbns3hN
5lMHkWkzlkW8goBQeR1CiVWbQ9kuhjS+hUqNuCBxO1EzthpHui0g+V+NIXEyGRV4zmfMloMhhrnb
g7bi5MLYOJJ/WSq4JRo5ap7NWN2U6arWlfxHqsUfpAM5MgfBc6MQDy7K5lvcRNZeUqVPhqyvoKIp
PfpVsjar+Y2kdX9l5JG58oUHORhXutCl/q0VxFvmX2stNq6dHllPrfVoc0JvLvQGBX9E+hwsNBQU
Wle4hSq6QznLGMWbAIwKWIORgFu7zMFQMLnKGZS1hw+1sdY9wgLD7IuN1uKI5ogbodGU8q3WPV/Q
1KcuyG5Rzeq9DxPEZSqzbs4xoyeWPmmwaVudEktq3VLwDQC1wkMjFFdvaJ0+arkF5jIb5VETA4jZ
pP3ZxHAY8MhKTuPTQFM+NAD3zCj3Z4v+6NATfNjyBakKAnmRpE5GHHIxCkm1s/KLQ1xbN9EUblQj
rgnLahDTJoJXhcp0R8Gh22OYV4daa1agdevnDJVlMLTZRc0GY51I/HwsfXRxlwe3OCkgysxygwyM
1h0x8fEm0A35HKDo7Y3gFvQGk4c0eqb/ppZBeSp6EDzkNYY0pUboH1QD3+OKIKShrTYtc7fNMj4J
A9MTUNyPUmPO5Aam1PNyYfS5N4imjvWcVC5J0Ig3SFQtdAyhHj065OnBKDLVlQT1FarTVyA3RLjM
HcN2TbA0nTlUZtZ4Jdl9vJphuKZVBVE51sB1RSaTqsY8GPVgVwnBsawkDVqJSbZt/IBw9kddRNIG
Un3k7ADJhmzykaYSQCnTrdLmID7E7BDaL0UHFgBNLQoSo5ufrRH1QpuSoNeWY3zQlC4jNCedVxmN
sZ3pgwqR2nwvEJV40hMC5kTsse+pEoLQGBqMx4qG96SLXupJiJ2ihIugjAEt31Y2L9OOVoSy9Y3A
wu5ksNA3P4Kg7K9diIkKNUAIn0l7Fyy+hdbvn7s5UO4SFAmsHPgA5rx3KJ4I1yo1CyKQJnk76UjQ
BUIkYxzEGuOQXUr1w91kaGu10A+xMI/bFPHSQRp7da136g/cHMZBeVwMNAXWpWjck3jjw/jfC1oA
9J4ExXFmgmNLTE+8Ritxw6PITvsa2p5YVsKJaJGQ0FQRTyOBr1EZ9qfkzwuo+JipEUBRryTguQa3
8/si9bt1XED3qsS+ssdW9FcTHNJD3krNIQTBofC16IL+kkqduZfaJtkjH/mYmlQ+P/7AUWRhQEB1
CNg6vAm5X27xlbBGRCrPjFHROdmU094csTvlBuakiKPVrepEfaK/34SictEfYaZkvZreWGnWharS
KzkyA7bLJAegMcC0gGOFcS2klOYbOKBEUGAPhA2n6iTSPyq/c5jU4Cjo4nvfTvJThe9w60fSOjOj
0C6qmCEp+mHFfvjqu1O7wrtnJ9XUPfUpKRB8kNFLED9gCWpz7BTCOHsxbZ+rCRqWGT3z4ZukDYvm
moOoPKst0vKOkNfl2iiSfmn0oNJ8WgSEBLOgaInfIfEY/YTLGNJvTFiBpvINaCTyAoXUasGvKm8k
d0TpmmybtKl2bWaZ0caMKhj85rRHOAk9JeDj0aTgqvs+3I8x/2lq2riLmmm6iF3mGZ2mHru2nC/k
xMRwhMqRcqHl5daMZY/5eu/obaC4udmf2jTITkID3aMhDm0b6tjYkCed6hG/VK2I+lkYBAq4ebZr
DQv2Jkdwp2vdQcAUdiitCVl73ZH5WEQwYNp8M5tm/1RXEjJs5PN1X0uHsXRrZVgJoyKuwLkbjtEC
MLcsbLuUMuM9MQo+8dzaawZTF+5n6wUYhVjFxMBHmG8gcqAW3zdBR0Eg+lZ2YnGsVRrmeVudH4wu
4gC0ExPl4jKoPl0z65OpnvjCgsqNgftth1GM9zAbkRJJFBnGadZcfUbFYNSa5apCkW9GmjUOkN3Q
ZfoYPEk9BtkaR8aujpj+ZQYzN5JcMkA0qen5uHTsmpPTSpHr6prPGh6VTiu+C0zuZakzVkpRKPsi
8j1WBcqnzGGBTdkP3qbiCyQNKa0Gagcf+/qZqRqWLitGHqUatdurebqSxCn1pkSfr6ksCadQLddT
9lPszf5cKYN+kYt22rYRUApsCGRf4F3pBZVYb7NFhFhRN6jUIrngGp+2swk9BAoiecFI9B5ve7gm
+NGNnj1Xo+ZJMDyOy4InpPS8E6JyM+oKeSxBu1UAr3PiZO2nVsTPWK12AU0DaVmK76bwcEUX1Hvm
rmaRX9dM6lAMHUw/4yeiN5mHg510MKEjlDjKsue6KvyzMH6JyH5uBCrpN6vdBwG5acuVQA6eRZqr
R0kK9VtDEdSWS33aLVeNVrbcSZzi9XK1kwiPSGa/QZLHfnRR6/Zx0YDoeFwtDd08YYh4ogmk35YH
1HxhtAV/XZFb/9iNBX2P5ZWg52bphMD+18voCsllkO7Wy9XlLy2IJXfZ2a/tHo8IqqHYzak8UDyo
dUL0snCr1/LTkMuyg6MSFE1PTvRE48apVYrHdMg+SDDAclhjzugsEyMsVl0pFW5KOQk37FKrJKyG
y3LT6AvfyqSfD8s16ighKQppvluuQmHAJhqo9Xq5iik1XNfyRCXmsbfIlHRGD4Uwgcd+O5DUB35M
P5c7RTMTztGUbJb7lpuw/VD1IITk8eDxEX6hWtX519YlNdnJIDdruWqEtEWQRdXb5WrWkx8zpKRj
LDurLE76TVj07nJvGZPHwJmU3L7HyyDyJz3q2fS2vFmpE5LnVGvdXmoZj9Q4pvZR1dflkT6JUKR4
5aflms76h5kLrstlP0gM6Qwp+bhZ7k3oWK6iqBW85d6hULhDVvFcPt6N3IykKBRi9+s1sAjKT0rV
/XpzGlGI13AiUu/x+n5tDwZpqJDPLjdFgvwmtlZyXO4LRYG3YuiIGZf3k5J4V/WZ+us7MGqRkBCl
rn+9DvzPzZbvr//1OlK1n5+kAl/G8ljcjfWZGvmvbxNynHgzWHrJcnWM9ULxikSWD78vhIy1rU/q
HLPW9ulvty9XRyUuN3OKVOexDF62/9tmjTDLjulrrFEqHXPZ37bxhfyp6rB1L7cve/m9Aygv0s5v
5PXvm8zHSvv31WYKcs9kae70y95/72DZXw0Ugn5hNf3aw1+2SZW4RlrsLLv6/ZpASpjoIHEsrQlp
yOzfz/R7G91qK2IUqE+KTbEZ9PEI4yF7EkhoYD3ZtdkTgCYu0hjDzXJXGCTcjwrYiWlDO7+3Wf5a
LpZNlo1/X13+qtvwqIcahczHTpab/v50+vJMihKr27p7ZD/960v4veu/vMRYrxTYOWng/LrxP3vq
36992aU6hd/kKBIe/Kl/vr3f+142+f3UPXT//Wydl1t+b/WXV/CXdzFUKasrsoiwO/+567/cL5lj
5wVJDH+pKfBDqcDfRD17aUrmmBGIuH3otxlUUVWCYwYiYrm3YLbkhqBk1stVTB5gPlK4GMvGycwK
pXpMyq06z190Uqe3eREWzrIxQuv4qcrIQ1rulVupP8IWeV0eGg9TfBGidrPcNxWpf+37l+Vxy8U4
M4lLClxnjxc5JOkOB510/rWnuX/H9B0flz21FnwCCf72/teuFM5biP7EP94APBVXxq24RkWVvSiK
IXh12oFCfFzlFCyus06Xfr2BSpr6reAzpi339pGFXuVRrs/66jDqQ3PzC8QsMESnSzgqEGvwb27y
RhfPyljDr5qYR4yszQXqll/aJHylpdG8DIPEXF6upz2oo/qAVtB3KWrob36pXJZN1abekZgyv+vU
HoAETdKRH2W7A9hprXo/09D7jrVtxmPxFXVYR7Xshy4UBsmnbfJsMZFf6/QVtpk2JGdLDWen7Krp
mzTp7rJ/qfe/lUEavBoBsvVULoOnoInNJx2ajKd2dfYWCdZt2T3FyA3S4eLDeoTwhbRiT8C1gp2O
fntdE59+BZdDguDjHfqf8WOuNpftRSlzZZNkWuI0YpYUTjM1J2Yp6gEkRXCNUgt7lumDEJq7uCDx
TzsXiUrdpxSCaw8MdZtQCwJrwsZ0FMKr6efPpABXh4xYgudaPBgPDAX8y/xO3KBIiQLpAeqd7F6B
8p1UplK1JCoXo7Auy8262gQbkrtlb7k6BLR+q3oIj4EpCy+9olLv59Gy0hk7qJs6TYZcYy48KP6N
YMPZKtWtAVDpYnGWw36M36AVyr2hp8Pb6MfdyrRyc0uso3oRQiYvOWHIn2pFiTaw5LfR1EEl6AQm
pcE4X4IEFfOyD5mUGFnKrTex1PIVJ5lklxJpd4E4NtH4Yx8p3Y0mQLQ5WqXpJY1GcEU3Zj6+++an
ARMouDYi5V4ZJATdG62gcyUYBUrm/KzFJenlf15wYgGn0xdUwJYbBZYzf/xJ5bDYFsyg5TlLd+Xc
ohiThye/tyLsZmX1uNSbR9It5rS5AODVtfVx2Wa5YLE9PC1/LZvJGZ1hCC/KazbH83p51HLHr139
vr48JIYNsAp1HMV/fb7fu2wb4ruVrP8REv0tgue9inlQXssc+ABLk7feFKODn+N1sIw4fNPEjmM2
tSCNV2XwFkfN6ILMNzeNbOwTaTLmB6xidgpxLi+4WOm2tMQpPq6NQ5xsxTwnjo/8EsOmQYAlR7bO
iNb9ExqRn5qE43VtFcYxUmgSBBXa9+hRIVguclBlutCXz23bP9DyVrSq1bLaTUYLQaEOB5Ck5tCv
s1bFAG9QbZwoFttDOGtOqNMwi6sOe0fYWPsa7wun4uFJGB5+1BlHhpTq4ntcKx2iJWTRccpMOJ2q
Wznpxi6SMRNL/KgcGc2dmgkbGQAsnkEA03HvvyLAecrMVv8+6PGmyPJjGPnNd8ocm55eJgyednBK
PFXA8FijulU8vYl6v5qCTtyWZPEWKdCnlmRZuR5vZdfYeNIFrxRjYyX5e7UPopU+gUKbNchxco+H
NO/gw/Q66vO2oaEhXqFdCTTTMN8kmGHdJHzNYWbv03BuqHxQn+5HfnhGIdyHnvWilSnBlhEM4R3r
80ch65HQNKCMrrWtkZvQaDsqQp24S8bStE1DbJ0ur0R82tgFTDLXMkGtbrBxxE2eiMVaQxcHX+cg
+Owu6sJgQw7epzl190D14QOyaPIY+L5aJpKkwIXZ2ZjHCTuULqzlWIQOAPU/EBivRBKymv49xY3k
KlM4ukmVGlu5bL/qkMV42fXbsdj1RpqssxGDylzRG9YAszoof0kBrdvaQ8K5ovcIglNufwxhvwrR
cd8DcLthL310UTdclbH8mor+3Mhq8ByIqTdn6nT2Z1gimvClWFm7yibrmPE+N1i0c0cZ5Mp9AckK
UMFkmUHt70UBXZaio7R1M3vp/GytjMTuNdSzQz5RMPU76wH8NODwjWV0h2jvySqWcsH3wlahTj6Q
4jwwHFVFcoqBK0bxdFX52mEZuYJa3KgQiE49KqQNgVXCD89QIa5jtbpKGi61MRt2oob8SlfGxMkz
/Ph+Km6o1ByHLtYowMQ7eUFDRd1BilvTK2VWFgFFQjIp6rVkHqlxa0T6Ah2j3uniQxoZykmsJAay
s8M64HiDmk2utqdpiOkHC4e9BTPDzQUNcY3uB24yx6tSN36qEs3KGudRiUR55ie3UYWPVFVBYrDU
liaa1zGYp7ZvnkqjfZdrgEmcJSaFeYvB+1TUPFubhf8mB9V7wpEG7pYAREGq3ueyye221796VaJ6
/ucF/cMXKHkYXgIopogWUGfG96bLvs1tGq+nUqPUJ4PizrUOzx19JzrxOA2bGWh/hwgvYsRJyoJi
WuNfVQV/bBAypabSS9J6VW8o6JNaquI9TJVkjb4OfLGqCywZRbfM+2BXD5SrArR4TqBBWA2GV+k0
CurWTzWB6XToTaa0VlnGsrvIKQVIJahWJCc0MAHWI1zBnDwHpxIx4hsNwERFJAk6Kj0pOyrRZG3S
wPTkhClfVB/7nGZrJoqQu4Ln0TS/54mqwPzmoypx0NW5uYIVcNME6QKGKHdIVNZFugLqjQn0FbtK
y++9NFeJSIq6/EifV8VjgSprDkNI9cgX7a5jGdBVwK2UwtiI0oM6bVD7nQi/jvVLxdnWZupber4q
e8lQH7XB8Nd5CiFA18iub6byXonql5Xde61ei5l+TNWJhRQ2UTpf/jvHZQPDp9lp2bxvFeZH/DZW
EUA9u/IDdKHUn9DHrcOiCp6aengn3WUv1wCcSbm/+3nZ7zKx/Zn26WGkgGGHEiHpWBvXhNN91goH
JXqbzDPhcAMz23RF8EOP2Axi7EFTi+OYVaan+oJsVzKHvaxMJfOydT0asZ2UXbGZa9N0GwPsEmk+
X/k4vfBLJEnOEPFCBbmxbYHrUDrltxsBM3c10AlrfhzkI/txDkFt+AnSzuhS5SjL/CkGhyadt3FQ
zJtuNu49UYmKOAIXmZrj2CffEK1/ZoH8HqXxZIOJ/cpy2GCAg0KvM8cvGVpCFX0LBOE5Is8zpSPN
5BRkgdSOAMAjJ2oza93RE9eEMd4yoN+aGhpDGocVWcspGefZrDx1ivyDlIhhL5tF81LXTMv0WP8+
B6Jpw30B9WZwaOYDXpmCnqP/XVH2KOVkcF8TIbJZQ+Z5SMZ0q4TxTaDT4cMxPPpjdpQKWadu/egT
dtrESeEn8ZhKekQhGu3loiTSTwmYfw6anfcouPVMPppJSGNSa3zOGLJ/UCK6OZh7xqqcD2UGTVCb
Y4BYTG3nQXkKmEYcjUQGUCTrpLhWxa+Ed7MbK5d4+h7IFBlsYmLea5UmY2GpP02/XFdpongRBOW9
GaqMyW1xmixOr4ivAZIVzVYJUos1mKLttexaMSF98xRoWFuxKlzgrfUlscaPEG8fUKtI2QgxIZSy
MSFXaIRrCSpdyFPNqVRKhrNsvA3WQMe3bY9FkrbXvssLW9anU6/K7VmYJ9YiKdN0SdPoWIkpxOCU
WOyHXG+gSXKkQamGRfpKaInl6VbyXpNqgK1S0py4L6J1leGjpqXJiBkrT82QfgExUlaMxiUh5bPT
8IdrRJGxRrD00QVtyhKRfAhZbAtX7ePprNUjnN3IVHdmXBS067u1X5lb0WKV1QbkMnZtpG5VpXfo
/Ub7qMEVl7CMU/0QF5iRgW7lBLJrsDd3szScdXCh53wIv2DrFq4YVMxtc/HURQiVaxBfgpYEL0oo
/5SH+Ia1HbqdOsC8V8uTAe7pNLcN5YtorK+FaPYrOhNeXfT+XsSE4VWVVLkKH/lWSLvJM9sWMLMR
r1VRqNZCln+KbwpToGOBHwMjRCuhhgCiGVDv3oYRvWq5iqZDDQcJlXbpZXhCSdWElrfoLZAop4da
ddNgWhmyNZ1GpfNpnDf+2kyzn0Zvnqjtlm8JQTirubEyZzZzFEqTkSBkKnEezgyi6jjTtmYsgadd
OrORQSnHjDiOYJdaZAH7KBLfy+RrrNPR65PPRhznT5XEHkvuV0KfS+9mm+ymRHoazEq6DVY1HJIe
ybSyVysrvNa1YAtpEuwLtYc5qJAhyC/aApMpPwt9lDyj3gnhiyb+KtDG/IRHaaI9P4T7Ct1N3rlG
Sy9dMW9FB9NZyObdrBo/5n7In4K4DJCIPaYUTfyZdr1J/vJ8ViXVi01ZshkPKnfoQaC0rf9UGzQd
mn4awJsrwVuiMq8skXuw2czkZAbhFvmKuO60sdvUKsGsxWhRmPys6yzZSz3se0PuqR74YraWqglG
JZiD7ZxHsasJQUV/OS3W0zDQapmwoE/C06AS8RAYB7VpyucC5nlSk+4cPEL1KCPgByn0c1hOzEnp
YGyTQOqJDSeHp5ESSPNWZPE8SbuSDE3ZTWqwAaF8VOIxuyWP5YeaRacB4TS0x2hkSg4u0OgNg4DW
FlgWDaE9XX2Ea0DDHXCf8qoe4v7cy1SzlQrRkdZca2YuHzQoddfUetVtzP4292G4beviYnXDdMQU
xaCEhm8TSrGT+bF+6scWG3XXXMkOcZKqLw+KJLwKWaHs5nEcaWshXoxmAHz50J6KkPD1wAJQJlsx
hL48evKlYdiOMNA8rNPKDnT+Bnxh68YJfOcRz6onYEb3spKfDHK6z2oUo03Qd4/CfE0Q8hCTo6H7
u8Gcd36vazAMtc+5girYWmLzjIwQvw3ILnWgj9ToQOIT4drCE/U0SzsgcpI8mAt0MxbcsDh/Bky7
6YzSfMmMByosarprVnLsBi3xMGp3XS50HYR+soKCE3sxhMhd2jLw6oL8JDXlsS9UeITK2ke8BTxo
ANAlh+cWDTdRF8kJ5RE4JAMdOannFVZvLqBEsJIcFAQI3ON002NhrXSyvsuUxM06qV6lU00ER0kg
xEBcgIeQm89LUS4x1OzQnmAqOqNTZIZGBgUgaQRkUTKu+5FY4fZxMSWZ4kSJGXh1pvmXSj+NcoJD
VE0ERMxS9+JrkP6hnoeehmaRGNDgRRXV0WY9J77URvHcxpk3RbP0Csx/X9WE2pJiHq6bTJZflqsB
kkDmIUCLdUEN3pkJAbOoXlh0aAe8x2B/49QRBVZmfkrnJU/64iYIabbqAXZRq3jNhzr4gcs7zoYV
2HN/XzTNHS+G07dWs+nFYj9aIcvIWjq3wPVOAE1jjVZ6RHn0OEwEBEi4hIF1Ka+90H428xCtW5pG
ETVOzLzf24FEj2FEijMQKppNlElb9AAGqhkWl7pxGEcgGFTFBFeRe4VUsGncNBA0iB2j5YO5Zi0K
nPgbI5LXM6IWOwgstALdZBzH5uTj0XycPosVB8j3OA2VzaiOwlrIWUcxlgVodX0JEzj2p1n195bG
DImCylWPTQPSXCdviWPNnvIasZMVRPKmSRPQuiy2z1YkADuQcsExRmYwbVmjVRqF7Zg8YOxpApdT
6cp1naYWCdLF/0/1jfnz7w4EnXBJQzZEjDOqpP9NiZ4HlZK36CGcReSY5O0roNh0lapWcJAzlSBr
zv/e8rbMKd1PylzsketIR1m9QxKD3jO2/sqau3IvWwBH6AselosogzU/RweJbiMIrtH2wZieWhOo
wvJUtV9B8C5iHXIG2jAmvcZByqgKTCFlBamz2ucex1AzM+CW0/i9R4nLeTtA5jUp63wodbvINfGC
Wmk1lNo30BPjnVXMSHYKYTHxCStIjkghfpD6rGk4A4RxySr6sEAcbK2OuWEUkfuRBnLnlBzcGL8h
X/AN99tF/ZQ+fs9q3BCfS4rgw7kdoZqcLTrsEqEpvnJoqro5ZT9nyQkG9U5mNfpNLNVrTUneKDcY
v7TwQ5vmDsNaccQgf6snNd72vUqCTErBz0jb8RyUzDmCRPwoil79VtBzl2AUKkAiG/lOVAiq49kW
2xrMvKmW702JX7tWo2cKCPVqmEYw1TVVSwEKftEQ6xhrCNUReG076g92JzIj6LS4/dDdDscli43m
B7Vl05mzR/Qtp6W2HXJnmpBdWyLxLZY+e0NryWgY2++lRvhEDtW3oyL2RET9PlEkpxgIDZOR09sE
6dXMs1JtlQQYWULsHygPPvqMsfxhBUgVOsb8PIjNkWU3piVtGzifbPwRCnXN+Zyr1nfeYOmqJKLQ
ce81rzJrmflX5mNsVF6Z5H1RVKp3pZxPjzwK3Ssr8RPWYeaqTSKuinRASINMlMldeudHPD5HBblr
YnabDG24NwAzGKLiR5Kj//jVAqXgNQm80JLUm3TaWxQTgVGsQXMcjSyprkFvhcBmVK05px2V/Dqp
18srztDtPxGq7NQcS4+ShH8RCfJ7igTtagkJulFFK5ywr7I1TIMfy7y5SluSKwS0Gf3LyN5Wi1Ei
ZNqsWB3RUdo8sifpvRBHMNsPN8ADERo1aEGD6okGCrNdkXJlHb7VaT999DHHiz9O23rU1V0nytFd
roSHjOtJCOvu3ES+dAhlwaMJckNOFV6NEdJroSJWHAQMg0OdrlgklJeUDB78JmFuKC+Mx5/iPp4H
nmDg/K48TBtJ3ZTvE122fQ6V8zgiw49y5dkUlBzHlRZSyUkFL5IsQJYsMBN/9vdyKnzzLWJXFlfH
v0UJQIDJ///1L4b/BSH1J3jrf//3QAL/FQ3sX/b8PwPiRUy0hjPuv4YJrIv0W/4fm68ooI76V5TX
H4/8E+ZlWrpKmBkWH10EBfBPrMAD82VCGYfohacfKwH+5n/CvJR/cLyaEpIBVTEJ7uRB/4R5EVhu
AP/CiSwhTZcwFP0bMC9pMVH/xcGJLwsDkkUir2ZgVDQWd/tffPPWxKwN0anoCH1M9V6L1vqk6PZc
o8cpy/EQirj/wMg5ddvtzC5lYdrJB6VDO5gyZajFRuWXhHrXkF/MbH71R5PSoKrAKBCYfEghLHP4
P+UgP2HaQMCfrQOA947ezcew89GcU/TKFVQeeVyqXqIblKLa5imaMvT9/oQbw9i1Sb6W1OIUjA2H
v7gTxHY/UePB3E+5CixtU8tozYP8gvr3IJI3YsqVDBgrYk1QtJd27J/StlkZlQgs1ALWsaobbd4J
uEIYV8voHantvEpTo3hS54CS1mxi9i4hvgt2T35WGwVm7UjpCIESJX3r1RpU9WW98YYou7omdGhL
attjeolH3Vy1QdtsM3WoiQbONR8KrNplK6wkX4bKUn6M9RCOeGHR6eLE2UbYL4R+plxT1LdaLlRn
BGa1raehfqTZjF5eteqODHHW3CrNpJHMrlM8xIvSjLZYJ/2gcU5doLzEuWFsUPlYbpEaMEoS1mEd
irKNKsbqumuidh2p+c3IpwiuODnP6Dp7Gi8YjRtYoOACy+o6SMUd64BFK0W6Nf1DR2AFkpsKQutM
hXDN4kdFLsVLRlOLpDzlvc6FtHY62tjreZpSHEQ7PUKyVdQ6BQG/JYQZ/9Va15tvAHpZ3kjI5wcR
7fHc7wXLTFeNLCenYaipScxE9wydgPQz6MZN2ABAZH1UMQ/Pd4Ieh16Q46WuAhIWWolU97CL49VE
QNreUrP80uhGdy1R694k/PEjhY8ySsA+g5RiPQa5jEJcZfqrrowGulEDkCmY72o7zedal7HOZ8Cv
ukr4/u+PpP+9YfI/H2//Bw6SkqiDRbD+n9CVW5d//49tw2D541+Gyd+P/QPAov0Dm6iOZktUZBnQ
wZ8jpaYBYKGsQFINvkKNdMg/R0pZ/wfuSUW3dElh+FIfVt8/RsrHXYqqiyIrdh6uG/K/NVIyNv/r
nB3ui67hZGUkB2gh/l/5142a9nnsd6q7l1wElfbqdl/ZB/f08dHYz6QX2aM7rSvvh4JGmwx554JU
+4zNYKXZJI7YAFv4V9gc307zSlsSErT+scnXBP3Z40pzf8YO2dXO6+AN3k1f3+8kM3r6OtwKGyT8
ruHCpXJhx65eNRfi1Q1J6Cp1AvdH7lCDtVtXd8ZVt/G93iUa0QbWbQer13tl32ZXsCP7Oxoge2Db
wL28Xgxe/+qEvdBLbMW+xM71Zd+xm4/Efv05erujLduvx+Nk35FCOwwkLnuaV5WjOoeT7BS8l4/W
HXkqyUYo73TegcheV/cI5bHpTDjs7VWzLx0vY2+592kDGXvtNvbH5c6fibu/H+jFsvHHAXaqczud
viT7851Xa4/2+nm73Vb2d3On3ZW7fpk/We6X92wvbQPHie3aju3J3kATtu+H2/bDsC9X93I/uJPt
HO1rZt9fM1724RQ697tlu6eIF3nnA3JPe9GRuGuFy9P+OJ23H5Z94usr+MAq++P7SnSqx7aHZDNz
A+1QvjEqYvZZJGP0O/uQnUNkV7zh1Z0CnH3Dq2Tz8Pt3xPk8YhXYz5bNXsdVZp++H+6r02l/utEZ
4d/mtNrePvhKPgr7cKLDahP0sz4RJGdPPC/ObQ6MWbAzGrr0bBXbuklbYR8+iRde76e41j/qO3UZ
Fv4nUbKnU7mhmj/Gjnqmv6a+Y+XqN+0ey9GaOo8HGduxVoXN299+zFtgjs7+vq941aFzC+yv59m+
fRc90YMSgi/M61fVXrt5R8+031KHJ3F4XV4BC88WdG92O5Y8TkNZpfOEkbXZJlHsbz865zXMVyDz
+sit3ymQ/2gtt+Rob+x5Q/XEDtbkAPwwt+SzOZQZ+GIfn41l39afvaesAR965WpeV27CxonjfdFz
d2cXMTif8/mT+DxntPkEG76pc2mX9vH8f7g7ryZlkiVN/5Vje08bWlzsxURESpIEEpHADYZOVKJJ
YGz/+z5OfXOmu7fPjB2zHbPZLaooSBHCwyPSxRvu7JhQqfbDuH/R3hNbzTnMbEBjLsKzU/XqnYaF
680CTKfA15j8GC0xtcm2Ym+sjUrspyIKJ6VuWw0rZzV0w+rLgb7jHfXRObWeLrmkuX510lhFTJ9E
nirawb4whXP02KZrkWRTF9u54dQudrat6lgyAabqNugT18O7qX5Vexulqgo8gfZAJShN7EF1Z63Q
Rx1Fd7UikC/lrTbW1HDpRzFANdUabVXktZ2nYuFgog9PaqfNZN5vy8QgEZqSJtJWEkeoxKxuJn4q
r6ypkmHeQeKtXuCzhBVbwnKtNgzJpHJyOg62aiIkIRyHFVX1okqDFk4HevejmyYHIfS/OO1mC7aO
IgC6qsXillPyqWyiPY0aEx1dd1bkBJHKoxVfOrQHKtXNYoFMZHXIZqSiDT3tpCo+QSliD+spo7Ez
H27qCPV/uv5S0VM5MzJl6lRfdRAvIuGX9HtnxC3qqOONHhT0VXXIXMW8B3CgwruaquBmDqpiOcgS
euuMD+qlZyQw8C7mqYkV5xJYfjc/Pq1X6j6ncNCO3kGG9giHpYImL9XmNzMWUeAoN3zSYHLGNWGU
ZzPpveKiBT3nGdOAxRJ/rZqM2lAPU4jOTFV19oNT6+Me2lt3y/pFDm9mMyvCjaVWGI+BvRnyfzPU
Rz11WKJu9Ab2PahVzYnLVIeZRxf8moULWg1KDif4i6/K2ep+p8oFKYtwHEJiPMRqC2XGObNeB2+7
pMdxTEZaWS2FhDIGMIcu6Icht5s+2qTotEncYcjAqWvG31H32ApWrE5P6lW9dXOpmeVTFQNmUfMC
h+OPDjB2qJwheTcrGoKp7iGhqUVmiO0D4Ut6MQ6cFV3rWNJS66p3eqibPa10psLYUbONdjtx7Cfq
ZZXVjOLVOFU1OkjCACuxXDJl6uXNWjavtpk0l2dqeqhlUeXtRK2bbPbhADIpSw9PIqx1MP9Bl1Ti
FZ2yM3wP3xZ7iFssiQ7eNHeq18PDgHRBmds7q3E4eKtluLirh3mYmb9eN2VVBrfDSrJcZqrndjMT
5+2rLvHgvFgm50lXt1BqmbCijHtdnGrq4JAj2xxo7uA8SJ3UKmz0a1Ky8BfC7XU1AOtgUkaHXYOG
ZIhqCSZC01k241k82pCmlQ5UGDZ9K1Ary3J1HN71jCdi6dunXmaXfL/kbwxMrdcz/bSWpLWmBe6D
h3bOZHacmdDNOIs9goEaPJpsU9LSyGF3zzIB9MOsMQGZIod3as1KUVPN1jrV3XVz2G22mvZoMun6
vrJ01z3rZXuvWkto3yVHmhqNhlMeoOuiWvv+wdrSjjds86hadfc8yPWvizzoDFMkiNFqX1fPi9p1
CfrCTD63r02QEq1Tm+AdM4I5tSokdAMTqT7Oy7mw0xSmDS72sf0Z4wpZ4yOevFZZez9+j97jU05V
JuXRq7VtFzd4oa3lkCSeavlgkKb6jNzkvt0pD7E92B11nly7tdXLubZeTt19JJC2qMKzGrAdUK3I
78pL+PxjEcaULnw0qQ6VJi2LcN4MIQz+WTKyZ4NgEO4ZPFK+sQwP3GHqkLzDuCbVcaaa64dqbQyB
ME2m/DgIrI9aPFXgd7UTWX4vSFTTNWNtWQ4zJNAdP3RNk3azPC+77JWCbTNF6EYPJkOmYtjORubd
xTqbydOQHFhBehEGQXQpwCuIebStyWi5y99ZIf4iAFyJDTd/IanWagVE4noV4bcs1uffKfXT+uGQ
PCpoTQQnKBTNPiqwMSMXHqrDUxLXzogmuyi1ibncJ8wtzxIkIpOaUlCckOdhRz42U+9+mnXvlLFl
10Ur5dEsK68sAXsWNnvqEGCZGX2B1UmlYMby4E7MqVVwr8z25nNJ7CXz8Esqs07+efFqn22eI0M+
u1P7bN0V+UU0a/3Wug2OB6vWrH2CxsVib6HNTkyTt/bW09u6536bhEg8NbYRvsutKzLBw5qLUCNL
LE6dJmEWOqVR0X87zyC1E0NOd+9loL6TWRXzsonAYPLrl5mcrEpzQhhcBlqN+rj1kLdE1OZhwDLK
s2y1VUhkLXnEt1ftud2eeFVNkB/VJ22xapN3hUUJYa49se1my261Wm2v3TopW95aPG1ZaawPFTZt
np8M+dHP64TetNvz9qTKrYgwyIlImDflKNVu2RfFuY2yvbYINxeu7s/t0ZHn7UnN31Z70m73R32e
x3bfaVMPldoRbzwYPS+az3mMnZThuXRree3Jx+1P+jZLea55IwqH+44IbxBMZyk8qetQQ9QTAj1Z
kyJyYWojITpTu6zYkcTYEN/6mddnHmYeDzBeq7jTpsqISrxWC33BQ5b17L6nFspC/ghU2w7ovT0y
dtvz5GEU8d/yEOURfORCZMyvoNImkrK6B8NRazSC/RFNiq0nQgVBFBzycT66hcnU/XjIhDZMYpzE
IM0UrfM4iwqGQQFWpoavTs8cSXqHIDZvzSd1PZ0dMkV24gv+ZTIc75hXU93rrS82oImuzdOb4K1e
ifezAUXl5oLccqpzAD1bSXdLVGS18+sx/jInUbO3Gox5gvhb3RhWb4bYBe7wobooZWs2zCprEFq+
FYX+iRW8pA7RxatowKNW6qxJlIpuVkEDSz0goPo9OZdUyhNzXB9ex/vmp1+ziwM2Bgdbl0XZvuks
rEBn0l6qg/HaNlJ45kBx+2B7W98jBi6TbGe3o5eLMIn4kMCtyFQ7mx3cmgcybkQEKgcM/fyJIKJv
NrhkpsNKxOeyKZWcoidHkbtzs9zsrhbsGLQq1iJ5KxzoFbnUW0X9I5OoDfOO2m177iEGopqQ442W
ISPryYRNXXD/TdkTiBmhn/VF8UUSYhKgRDZtnq7tAsMJT3pzu9VGgi6oFnNgiPI2mUdO/6IpttWf
N49qiapmo2p5zCkmGloUVfehhjWEaekfUqUTqRUqEsqf/x6AY9J9GvE0NHLC7GndmLRw4VaJ8OCO
Ji0eakwV0bki6VPUpm7btnkUNoUpkanRONsRpYrgEyV6ziyfo+aO7NHIZrJ7/Uj5rtXxbLs/n7SH
RhSzfrs/GTLpW8xAjqMm8GKZsBHq5yWD5txggk/awt8RUo8T0isb4l00I+O0+4k+GCElYfC+4vOk
rIFoMIW8Vcu2DWo0CiVNutBtmfgvl2oSpowtuvBNzSOUjchzGCNvPuE21h2m2DiCSTaUWjJ9vhd5
TCFR674HbVD/Zdh4LAb0lCVTTQgGQPk0rZ+MSybRid2pjxsW2dd0vOVaOYd6q9GQ59keXpTxljvZ
/s+yWYD5EnsFqB5R9OleWnfvYTXfOidjjh6kC82TLOIvdIOFMzWJSezd6LrX57oiuz0+9/kR/e/U
ym3tC0vtw9zQgifbSWlrP8pqO7lVNU4tElQTv7kQPy4gQMyxEm64ZLfXIB+LrKM7jTf2OEAsny6r
y6yDl8MVXXGrX9HZrfYe9gO1tAH6SFe6j9HNJqRJsxLloO3Im/fnDJuMnvTWCTZ6iug2djw4oi9L
bwdLw2Ljd2InVeOZI3rmwuL5f1a+pSIHyntc43Sc4KwCZkIURXEcL8ZOEDh8RqAXjSzyVh1nZ+Ra
rxM5KFedYMEH9BQbeQGxIYdqqShj0YFBRLmKaI7MVuav07PCD4KGoygs6jPALO417UHaFYNZ0zBY
7IS6h77roO72V54ogtwZhAE/aGUFRB5H08Sx8hzHczxRkyxnC3tyIIoCy3HGIfK/E/h6Foz9oE8D
OoHjrAILuljxoNezgnhs+UGkxgEfw7HfGeNrU5CDIzntQBTFgx8R14qoA4UtsZBIscPoGfJuBJ8E
Vug2TciHtQ7CEIEpCKJU+WsrRP0YDw48O1JlIZIa0x1zgY5jyx2PrZmvg1ldOYqP4cDSIdewHncs
x1LUTwzITlge5bpxHKCwhQE6jxOq0BrPdOxYQedhnpb1scaBb4VjpULtFiBHQQ8+Vhw4HSsHoVUQ
Eqj0QEyjDgYO6FOn6FkYvixUFH55G+9oO0d0B51a7onRXPKoVNVFyizvoLZ9IInzCET8Qc2kTLlN
+KouPePu6WLbuYbxy6rSUWssBgCEpQi9qXNBZbXQHvwxJdqcGvuZzV0x6zPjj25Spc0djgfUN3b4
yrBWTerWNLo17mqF8uWI9BukSnG7FTgiqfIMWMC6R82UZc5bTrhY0QXMJGrxwjpCCEq0wycScoZm
BMOsMD5gJ2AeUX0w8FO9RkBtdt1uKD2aoX7QDEK2QMqD6ozh5zM2ITTNGYPbWayozRMZrI9Jh5m/
iMoMXVhBA7XuFiOZQo+ZjxILGR72xbx03Mls6VqE/wPJkXB6dAi9dZFjYdrxEHzxsCArFKtQYsed
TqdisUpZPb87sOgIFB9TfknzjWnn017kyAZiSIAqOh7IIhVbaPK9nutbnVgpNOUxvN/pyGoLGk3v
rYsTB3Do1vat3lR3wU0piBmIYQqaJvbC0gN41WEKithpyUk03YLywh0CguV3PK/d9yLYxmIErEXE
I2Cj2pAisplcVieCTcYFmJ0Wj6+QgCGAiHDbANo6/ngQ7o0Pb/bisR0UFetOLBcCU2RCketBczeD
D/1R/eNDM2Kye/FsDB2d2IqPerXa65oOFndWhpy1aVkIPkZbzOHxIPCRYcbjoj2lvqnyBydTQDWC
0ZHd7cw7NwBn2cWjBg+Q/9hVcr6OWRGhLez2QKSh5Wc1G9+Vxf9wdkbBJJn4MGL4GHw4dqqgNLtC
NA3HTsMz1XEcnnnOYEOnZj5bmZQMHgxy0lhcxBAS8RiGolv1coWF95olkjIcJ/bDd9Ptbe2NnlW0
D1zPTb86rl/CWvAiLyd4b3YMDx9bU+dZevSzuws6ugqXr3G2H9UrrGAZYTcVQB716N+jOtrgxyrC
uldFF16zkp6xnmH943X06NjDsIcP72JnSmeENgTjMINbJ2VhebTrNjHi+qjDQW6duPfZvp8O0+a5
SaQlmLZscBh+59GHqwc5k0MLTLBEZqJNM4mK7lvskjtoyAssmHkbmkHSIC6QtRIvpnGleTWnzlBh
MGQGBvA5/e6+lb/R/mwsZQBv4hAamEZrH+IXqCmz5EHaLgyekzJFXf0aiWXaaTdQizq9nTlXmNVx
WGrEWvMwva5pGop8skr66265hXmFLQJi7O8mLNprEiip0QFltXnA/kY+1QCLtWgo9hxZBtWIOmso
rsi3XTwQJTV6YgIeZhrJeF3DdAJCSukx66CYNVIPUIaPg8MngYIanaxM3e3Jx8aAmYnuezU4Rep6
OWxkegMM0GztO1awwc4H/6CILY4VcH3Wh8nZyRmLr8OwE7Iw3Y1hv5bbJNryWz0HV+fWJnEO89/J
5xUGh+vgWpWWrI5oqE4eI4l/uRJ+neyJ3vNhDi8OwGH2OsHOIRYEBi7jSvfUZkdUL68O1rlbVCRD
Vms2izhyLS5Gu9DB2tJy8y5VbtvX1ombt+bWu07IboniK1bDnow7yTVVgAhoY3wqeSd3dMGKk2F3
E6qcGQG0UdTMsjPVV3sKpd2at3TXW870cljWlsO1O2BB6LJXiUGHFixL1I07aPRQaC0BeaZQ4FKH
2OswUg+zeEgNvMDyuBkOnXVva4h7rO4O8KHW2yVuSMMjsC9rBOgoT7gI8cg80IXYuY3Z+enuW+yG
jeodjJ1t5C8yM1667Eo22YyU9ibxLq1K+zm6m0NJk2PK62EIEMJQWYaDy71r/43dg0zY7j26hvdQ
TC/Dh5Ufnvu7ElxWQemEb946QQUb7rAvYUTJ6zai+XLUrHGvz4RHgCfBOYZvUdFY0msK7QfzFIJ5
Tk2Q09v4zi1Yf92EtVp53+SjWt/08Hg4dT3KVHf5wEEh9iNxgrFVSS2fZjikdnVz1xgbiRPhn83F
xf7qVwdsxSGxylSjBwY4q+pMM6hHywmNpMDYKcgphfWWzeVyTWEEKVdr3Ftq2cT/Bve2hhUvcbrr
hmFeysUbKmGExbZXEbX/e7/YLssWQYZan3E21fmdBs5t1UytnXr3ANdf4hWWL2Iq9G8nc5xv4kaw
IwQ1C55OR5XeJr4kZPvWR/I/A9q2b7NdYir945AdYvjb3HzU6D9HzxM657RVvKpKr4z+iRB8188N
MD513ZgjThg8BLvm8dZsuKAo7avN1MJF+GhuDWaxgJztzYPj4kg0ZOZmlhGSzEAsGLPUqZi7DUHc
xLnbZeeGJ7LobMIHa2SNoMFvL7dZHHI/san/KbDR/28u8iJJ+v4xisg/JekNwMvf/uV+Ohx+DyMq
yI0/rvFcodr4rVzH843nuY4ruwAy6Sc5yfdUpVJvYOWr45kmT8HfneOF6m8EHSeiV7Uh2QS/p345
x+VUgUj49TqBonC6E5P5n4ARlSRk+L+jiCTye1nqBlQuYFYc8X8yOAKxzNWq21K/fJmD4HN3n/B0
PejLY3dV9zRvsjrQRZMdX2b3BHL4uLNPutJsnPaj6quf5W/sGC16INBvtZy9T7d+WvIJY0s0Obt0
WREK3pw+N52cZWfQXTfYcfMp5Aiq+g4L9b1VY2dBY+cWCtUhsHJSrxPSR92u/0nQ8LJAcv+jPv4p
HUU5B1oLkGKpn7/YlWr0uhIvrVS8ENK4UtTHHPjCSgLsvOyDh9/r67Ncsw4ZMXUP03ZWyILUI9gN
/ih2/p232Lb3dZLU5s+zF3HfLnmL2CONmp0jruDz2SQMdHQu13vE9SRT0CMF+H0vLDDUEXTo/r72
qudqTGj3rPnE0qu2lwphuT4bQOwEL0saxAC8VNanz3XxPJfN75jzL4zLfzIt/xrpOukk4cSabLX5
40ifk/s+KW9I5EXMXfPKUP2vU30rsS1wM6+dSOlIwGX2J+SS/wQyXfpjAof/o+LinwJlZ9t7ZXor
JMT937npxSOIMtG4EIPyu63byLmkMQXS/tCFl33YW5tGeNq2SPZ1nnqVXXTEPYA5lIyV7I+9LKpe
lvMKbGMjcum5NKlWgz2+9ioB/bxNw2H/6wkQ6n9Mtz9iR361vlGusIu3wpayP7eevapEwiQyen/3
uNi33d4i4ZpKK0Cxq5nzreq/YA39hyvtf1+kUfF3ZDez++xvK8kQ/g5nx9X//B//Mn/8rfW4zf6w
iv4glLjv7yijPAlUGoC3SVwC+pJp/rOSgjLK50lvABIyT5aXqnhNfuExi5XfSHdaq5Bx9RcC6d9R
RpyqVMqkd/ingJjkbyn9YX2pAS+q5UmuVCmXaw3STdVk/fmd04atJrlroUBMubs4/Sd97FYYXbE9
YpacT0CcKNwI4jAglaHYaTGwlsFtYDlF5/+oudg12xwvYiLlMnmbTATAgcVdpJLWG8+TwIREph+9
dXd0xtYJDoXPOOo4KFeBnMF4C3gG0V/8WqPlcCjuWCyE83Ybc5pY0lKDpr61SJKJjbghdVFMHkeS
lIP74ntvRTXRAipShgCPvlXhBOfLESn0AexomakleAc5hw13DpDm2275RpuPIi1WpEFyvRAFoB5f
pW3DDB8o8hhO0+FwKQ7RBxJaEySKiMUNTNN4FN+O1CuQK6HFFz3yJQqAJn6JsEVhUpY0GHnxDRAL
yQ+xPT+5LtCJUHOk7wLPGtIVFD1s2BygS8iLJHtBmv9eIVcByOJOHLyiECJJWoT5wSmRY2nOgiKh
EsrEwtXVQRVrJMr+qv5SlYSt+c7l7HzGP+JrBgXB20BrGTpiJbJJw/5gp37o5v6qbgweWtRObfet
a6ovNZVi6jn5V4wiy2KY4QWZP5Cr4/u43Hq1i61PmxRTJaLHoEyTWHu48/L+tHtPzJNAvuElTMfT
qqpuCPHNJdabIPf2rRp+Nuxi8HM3Ajz1Co3u9O2nF7+48aZZq/EBT0/gSJU/6TemXL/kZs5NT+a4
aL4cOeljDlnx13dKJ+9xtrOyyohCIywKL//9V7wK3yNwFCfFjyW26EiYqw+v78idWHRAB3dLp6sG
LyQkmQtmw4nE3ooRLOKdubEzX15UczBVHIlWGNU5xRtywAYv5oWwiGrfrTQJCd6In96d1w98TYjd
XMJfRQ0/IO2Dilt+VWTKwqAOdgzHBrnDVBXfvAOC1LBfW21AgZ2kMjqBNR4ojYAw6APfvp0gjpOc
+zE6829jHRL262g2HpzgHvdgS+dlBnG9cKSwKRMI2++KE3OmNZ4RQGr9Oe4KHA6c+86I71Vz5nlb
1HO+yc1tGsPskbql9gkXQ8i4A2VwrcxpFzdQVhtbjJTON375B7iJd7kLLwl92FilmLE6TvC5zCEn
6DlBtfxc8qJgqALBv1P0pzZK/fa5z+jzgdJZgaiwPefn+536+NJv29sD4Y70nWCfeHpN7mMqsfgZ
IJxY57+LFYW8WaFYaKSmtqx989SG6eKjD8a3uCrtNSE9Cv0iCiKgNOrkTgB2+ATP4/bTYx8Kvs2q
M+3m2pXRNeAKPLlf2jHFpVwKll+phHGWBU+WGfnU4F1ecuTnOM2R5VZ44Ev8Gp3r4+ToC2HFISR8
+AVtictEKPjlB1r9QxN821+Gp5Es5KySlJJZI+qfA+SK4FWY9YhxTEaNdn6J8UVUrTjj1cfVTt2r
4e58WuWne80To8dFuhNfOHwSwftR9JxXQSCCT0twppyZmRVzJhRf8+ZkztE98nSw53N5XMCy9EUY
6cs30svJHOrRON7ntvj6vmtjv7/qjOMo+rbmhtlUWFsu+X7CFf8z8t/7vhBCzsFKjPOcY/xiCy2o
0UQuY6b+cEX/ywNSv+Alv4MtDyqBSwrNUfLlKdKayKDKq8EheS17XZmeaLVq3lAYDmg1iwNMdhN3
XvQlOXUysNI93Ee47L78OW+vgIlg9+usWF9YXb4EFkpzHVfTlm9bo1Us1vs4wFo+NVJmgeKlImEL
7ovgd5oq/WDEwnAWjqO+DI9xVgs6iCEdgyxG0NUqhwVZXpQCkqAP4WRq0jHupw/fj1J7VWz0lBZh
xoVC3wmKMRLXBUi8TrTyWMVeqhN1wIJhKY1+OEQGQM4y7tINFsJVtJAFUS6Ofkhx07CoMCyupXjc
WTkdzq00vLNv5SLUCjCNR4trO6vnUVWX56awkyAhd3OsybAdFYjhdrUAwuXQBllPpUq62YHd+M9J
zNFkqTYci4BY4vv6YX9hpZ8XLmCRXhINK8iRn7X+yx5wgi2u3v7qpGEcKMvwFbCv85+r23yeQ7m5
3PbjdYVS8NT3ZmF9Lm837O/5n4mDeR8A40oeOrR9gWVbeHblQN1VpxPjYtphBk9UD48eqLQ1FiN+
173ebBYmnOFURQ/8GaZuceEQ0Fks4GLCx2bPOy6T0AIlOP5onBCMLNNP3Ccy6JiwD+KeA8strpYA
yzsQtMHsiqlrLXX2BrjUqMUPMfTGg3EoPgMx+HeCmNbhB8GXtIgXMR6NKJ5RJ+wY4xcLZ6klRuSi
Gsxmg3AczgaYbAc+DCgWwAGWsxBX2Jjy4jGW+RgLPkMew0FyGA9lUMdBdcPtQsNoFX3CCyFwKfF8
hWKc9osY+MdShDSchlJOh4ZhSxavlbMIxpjx4YgFSJBOLPy4wu/G2Nt4XDgQyFEwnt8+PUzsxPir
pCV4t7DV2iETi5IpP4iDuEO/AmCa0Cl44VOSiuktZ3/aBN6NFo55o4QgxCfIP3EkMEWFZGOs4oxc
wjULhyDzujPGl8LlwBYhAJQ5q6cV0w3p0WBMjyEXvkLmNwQQGzyzF0oy8Pwryrzn2oAWyNB9L/i2
1qL5HPxxYclpSEn137bSJCEvx34ozwcK+TZQioFCIGBZpVkEFqAZgMDGziLKcUwWF5mOMl/lM9OI
Od6hbEgRy4DAnTDpKsIVO2P+jkN8OQ4XRzOfyqF0AMvI2Ao1o46sFhBWYKAvTWvGXOE4OFJBvkEs
Dnx7I5+FFvJLH7+frcdT4fYZZzg/iFGIy1FYX/Bd8ln+5OgbG3dmSDcvlBNfCZETOFQAjSgjRjQN
deSym5eZGpWelZWRNCvaAr8Ni+yHWBdIw9wvralUiv/5+xlrKUNeHyoSb9IRT+BL/JjH7yLKkvpd
VVccoR0MO45z5tvGA7qHWxH3hh7M3oY5S9Nk4v60m3n7/jYYOUPn7YJmRslZmdRSMb7JM3Vm5jUs
PzQZAU8N53zuZHWvnMzKoywx2cMpFP3iKLuSKkCd6QC7lNevbs0CpQsiTtpHLGuaS7IeQOML+SqY
a/JrY5N4ea0P+lXdEciSaBynb39iyId/hpQJNPQKw3LTRdtHB06LF8JqckJI+m+fwc3K186CsNRq
Qd9ZcvithXWvjj9QfJMiOv2IZxfg11CPa4URyaL4653Sr9bDFjbEd7e60+Y9l05N1EmbHfKF83Xj
dOomhxgi4PIvPt+stqxKUo54pj5AUwmUwLiT188WNyVELNrgRg9OxjJHxHxoKq6MN+sSo/HjvVhI
627As0EzsxAC7xUWygx7QBSuDnGHyaBdueuhcFTOsKwDoqRAvHbSDxn2t4wtU+rAcNMXoRJLIgYv
XkKRRZzg14C/QBWANZGDIZsFFlaCd6cn/rPBTGgBHcGkfKucwRFfyn6R78RG46TQXP6DKz1zmXwc
zwZXXAQJ/pQ69xESUn8VPkF50iohww9f/rQYED0AbhlBur+HFgmvn00q47IcHQx+BvgXt9ILKUBo
LO2QprGgz1geC19H5UHNUF5oC85LIda3ZHmT10+Df02qn5bTo5/L5J1nllxKzBCmlvRwAQJA/LZC
f/Ery2yQOcGzJQ9leymdEhQ0IcxxEB3wiIhfQ/wiEFfe3l+fz97kxrenfUwUgSohDQyN87wMkJrp
cDTAKmo+O/b2Z3Ua36PS7IKHud9YXbtJ8+74uIuKQEWFLOTx1VKxDDCOJoYQDxl/W3woZ38P+hny
WXL2rH8Yi3ZIg1JcZ+IZTQfpKh2cW/mYGAMc3eK5+GmuNJ00N0CJBUT+g/sWjRrlysh0nMMkF/YC
CPfsdd3IRJYJcQSDlhAAkO2d5cXrrrbdFEjlxdn6R2cHNkEEyAJ3eiLQiLiSGkoqUOKWj4RL+B78
0RVK7O8kTDSBcofXfpld30CAdwJnz31NM7J6sLhFCTAqsd9gp2B9W+b1XLYOiOxGw/gTtUGMOUxx
N8/WG9lfgIZDQfIi/QFNztOxp2GLI3+CCM+sa/A07MYi8r3b6O8GaevqHE3dLllFczL3LzlT8PTi
OpR34dS8Wu+sjWmwmeqYupVldm1W34bwnNmJUPrmeNOfp7WvOJepmeI3wyv5JMErmZPMtdi8VVvP
fZNca4WHmd4I3urk6e3FxjBbofVutQnE0r13n84BnrkSWlXfOhVdBDVPhineX9asjOtYJWHeruEt
rzkPwO8Ae9kDUTVX9prsvZImMogmjxeu/Sey2A3kClG9DBAyr2xkG85LE9fRIfKCzb3gT/be2z55
8gQoAA0ntZkqxvAI/ssavi7SbuJaJWsHvFIzxOrTB4ce0J49V0ytA47ahpniAt7YDblLuMx5u/iP
Yc706yDOwKlz3N7iUkusg8WacECwTFk1phahFA1pCm1xmo2I5eRih7maBzsXMI13qkCCD/bF4Q9E
iicoCQRifjz++OR5vANBBBfKqLdQ2iYjHO+MsOimDPXXOMbbW+wWo4NXdkZvX+LfwvNYzXDTN5to
vC2xljWHzdGI+0fs+8ISx1e+o1o1z2Y0nLRGZq96TXCU6H+6Eh/aBVe4+UdnRHd5wb6p9xmxt4v+
FJ3ML7beWNdkcrGx0SQO+6IxipDzC29I59bM9ethDc+zvG6VI+Yq5/VyDvd2WSxkQIzwR1fw0rIs
HlUu1bUMUq+hnLzAP2SgdvhjRoiUvlwuu0sQ8uuuHPz1A8IXUEP+y7w+YBSAaojbRzEMYm6kc2xU
/Fr2ujSzlWfHw5IWi02zaYZiRxTdTigKZYWm6GQCFhQTE+DSXxZKrsaYt6Rh0lUiWjJbgP3qWzNt
bXqE7fSk3XV070HhaR3K6jB4x7JenZ0pGgt4hXMrm6erXM5NAJPExXlx/spar7K65UjiydR4rS7t
HUAV2dWwt482WQLbeRxHk6PshOmJ9sCfLJgoEHySbSUoBnzi21DMVTKTS1y6FKsCxhrpGYSDFPRv
iLHy35RpHNW41oXCeLQpcnCyB7OwMwNU+C27u153l1/L+3+BF+L/mc3ONZIH4cGp4iIgbILE7cH5
9Y89u/8aWT0rGlrmf/0tXt2IQJv+rfe+bv/gnfjLIn8cFYSHaJQIlV0jQEOdXccl3BE/jgrOEACC
vR0NwgflJQrE3x0VpdJvRJ9o4KzgLvKC1vCi/fL4loq/kSaSFLONQoW9IeV6+Z/x+LLr+Y/uir+i
xe/dFYSDKF0Px2uBx/+0oq6VirspVBNrvyU4UFYvxWdyO2uSCQwqh1x3V34Opw/23m8K3q1SBvFT
IjbA9ZE6h2slfDzZ0ERgrkfjFu4vt8OkXn9NNelY2LT2rk5VsbghOt+rGm+KW2LPnc5nts0WpuwM
2X7W71eJZ/r2ee19bnnE8sOUVZjowfnDMcrOtbM67pNp93F/A5ojlJhH4IHw9bqHperBfR9Ow3eW
moxYrEjoxNxO1PN0vUTXYlJVyasg4Yq3L0LPHXle1sgFV0h39umFLpA+WrcjCeYazzTe7xJyF21L
b10hPS9pbJ7Wjbi8RMglbuPlrQtnHotJjQCHeTaekVdHc0d4KtXCz2k7vDe23V2uEJC2vpUQCOta
eX+s4/72CCpPFtdnpYSatjt/CG+5e5hrreFMp9UjIbROG1U6k9NmugNXRHYVXX4Vg+PjE7w/+Zcp
lan5SLhTleXzq1tymN3quavZ1HNE4yqz6YJwcBX7eJyyC71WRag7Vx5WofbeBCmBca0CCSVIwtbM
CpcGcZOzXu5cnT+Kmw8xtE+v1fV2Wb8fBVW/TkE/vWGDyyZtvrJ3VD/XFvtjmcyk5YaVTcG7bA/r
B4nOVUKm5+2VXbKEwWCLQSGbNgmZ61Y/J1IaHfJlMmkf2EiR5LOjvn3jZ+zxluyq+ZeqbIkCnV5J
CHN6JbvO41X/OKdboUaginm1upn2P1MCyZID+0i9tf2dPFYSquP2DdvxIIAHycrKoKOuWda5nSpF
Ii4dC86mkJ5axzO9qB0W9+KmZm/2R2Kb18ifer280mbpk318Qs6TnrPCptVKJSnrPXFE7qXuaYcI
WzzgtD+265VrdKtv7LSG4PVK7E8eyWbLZvPj1cETToTkpBEdd3sCgxKAqbjOZexqLKWmft04hLYK
D4RI3T1vrTPhTKqlHak2b83Hq2iVSzwPyWdyrh/JS3Rw0sehWU3JZfVAC6iigOD7VpcSgtZ+/+49
aie2kxTfpFS4kRl184N/+L+zoP83dBiXAAj848W5R5i9I6ibv4hLITf+LMGCugF0U6kWynn20v0O
dUMU1t+IBZGvSRS3X7EqfvmKc7iReUDU8DAXSmUuFBjPrzU4Vyj+Rsgegv00yjUJJNH4Z9bgP2IK
CBtEEMeClEMg5r+IIVd+Je/q4/QmUeBzit74KiXmSlQXXaLr5nqqtH9HoL+Afvxxwf+prgR6oU4s
I3Iy5P8EwHjlittc/ZAkndyh1j69LwfwJmntn8JJ/KqER2wd0NL/puxMeuTGtSj9Vxq9F0CKlEg1
0JuY5yEHp6s2goeyRFEDKYqafn2fyNdAl9MNG68WiXIZlaGQKPIO554PnfD3U+dfTfCyquF5p8v8
JpkTMPVOBDxu4bw5N/Jel8xvfv+d6M+qkv98nsAp/Oj3h79OSubchxJ2NRDsU/g5VgE8QTOYiy9S
kaBCXnVIHPoWmSfoRYea6PQ8TeElNNN8yUBdX0Vj8UxGngA0UNx+f2k/S6rerywhcDRh0CngXsgP
txt2uTGtQqpuaijqTcb9SyGCi5j8sIv1pFci4t8CEfm7fftvPxgAd5iqhQSzoyIiHxQ+QUySrk6L
4jZ5g7296gGIFAq5X4wWpimnxSyb70BkYD+K8J/++w/HGxPKmAGChgjnZxHErMoQ9GtX3PI+Vs/Y
1YdVm86wTdWWrKqhWPdegRHVR/l2GMy3//rDEVSBQRbCeouI8IMCw8VFRaNa5jdHcpzRdZ2sYj70
h8SVm3T0SOvpFCwnsHOISoPL7z+cPh7o/9OXPR44HjJkIAwbh0To90FD5+HTOPNSq1tadeWax549
V749hjS36whUPXhyQToWxWYj/JAtfNqwP7wN72vq50uIYUbG4zBKBMXe8kHiNgCBBQ1bWtwGuFhX
nWAAYyvYqSJu2fow1WjjqgI2efrhjqzNls/yuXhAUTMq4RPoSbuK8lZsRsr0KZp7szd9Bsx0Hjw1
TUhhZ03SJ2rTex7P5bMC6ftk++nMB/3ZcFV8ika8YRouwasmADRyFCMoae6fBwblWCU5XURpz8GU
m2BMRSpghgH5wKTmw0M4cLukGG+jpMjRWBe9TANSeBhG3ZqqAiRcRqfY13qvYMYHL+oU8YoGMbjY
aGwOh+kRloCHmp+GLD9NUhawqJYgD7blAqbE42u8Vx0c+1Kh26UGdPDSz2THo+hGSmisPVzTYSjM
s7UFFXKZQUl06vorjXAQ161bBmUMe2+ZYfaGyQn3Az36eZZbGMBhwj8x6g9axfDXowGCJEJxxMB8
jiK0+fk1iqegtYXPihshDTYzP0e7ovcXOCCX+7zU05YApbiJkwAkvch/Ash3OOcGI6vU9A0G99pm
SWwxHkzL1rbm7V0NGdl0CarreAcOelBiSWoBy6EgB8mh9BB8N5jXnwqw1Zo0WP/h3fj17MH3waYA
+RUs86CE/fB9wFhO0qoubiq7mxmjitiH5HImA9mEkCLDQRvAed4CrADzNDCAtgN4G4CIZNtGBkBd
CPn591eUPN7GD68K7KgkBexShlI8xGL/Tn8oc4TXkSluZULKTZaFbhXxYMlgYr8ZOryxTzi8QM6m
vts1bSv3td+OXbIP+VAuW9G1GNEO7jPvVyVsSI8un4eVqh/wv6DGqBYN3UuZdPdA623qLexxcw2N
OXKtxQBUZcyeJyzrIxsL2GIM1KyLGr7mQDQg16jf+vhc2SHYES2K4+SXPSgRhO6B5OqeMpMjfalc
dtI227bc47Fp+N2oIjuWDtmAAqf36IemW+V11yAlSJNDZG25Mh0qj7wii3nGJfrKiI2AUfNog1dV
w4g2e/wYaTesQ9qbe51Pu6CGhj2LoI11bQ/jGJjHwzwVwyZtTBAyT1/h/Ika3FjLddLqC4zbzLVA
phaVY3+jNSKacPtM+jZ87ugEBDL8PNNxlSmeX10doYrL+3If6xHWDabcxV2Man1gyBHmnac4mtp1
WIYtmAwlalHkOyyvv/5+GbzLXX9eBlD/Ic4L+SNiofGHhZnDnjPUHWlvFQz8h4xvQ2DqkcRiWlUF
ld8LZcDrY/NloGwZJCjlPnw7wc55hTr7IgMA5Tk8z2M6fu588qRrqP27ZpZ/2Nkp+XVHkDF5d0OT
IUc54fH3/wqsBgUn7qCsuxvNQNxhNRoEjH7zMHQ8CmFgQqNQrq/mSwD79EPJ0mjTNOY2RxyU2qTY
h9o2l/cfLoOISTsIu/uky59cUAXbVu4sFd3WxLCnrQsLh8YsmJ/kcC9tqF79AGqSA7DxlkZyCZCJ
Oby/ATztQFoBnQeoNRKushB+klg1a6TmSBKBUj+WoAEsTAVneZDSo+Vs46+2DbbWdnobksnuG9IO
GP8CCXgSqCwKG4q7FvC5yqVdTbH9VAfCweyffgurTANz89bp2L8kxqRbp8sSMNcKzuwVVGacuysO
Zhx8MO8/GuMwzt9gWCSswhjMBm7PDeYzWuxCdyahVVez4AsUZ5Y4Tqu9nE5ZWXXnYKjkpgY8/eSQ
ekeVKk79A5BUziUGb7KCryCVH44xMMjrrsPeFJIGQ0d19glMnR6wmLeWEX2qKhDJVaHjEy2hdYxt
tGUDYZuIRmY9Bxj8QCL/pIq2gP4ncdc6sd8a2PdfsgQaQWmT7BbAIX31++XO/z+rCJ7VCT4FlSTx
S4wSghORDiTqbpWvqjNYVShBzK4GdiGErrSE25KbS3D3fAObGIPOimvkMbVFuTGty5YgvUZL07Zm
3z1czklH4aAQZBtbZOzGOSIsmxXjJx8XyF8oklxFItRisGnJPj05TxyQZp18A7F7ToRYS1hor7K0
DDeRT7/FygeHKGPBIS4eNQPZwqePwRBXYMyMA0IBR3Ego9JS+ovwPRzMa34GqUjurcKhD3rFH4JZ
+ohWP+wOIor54ySG9StewJ9fOlBzSRs1lb/RGL7XwxB9jocWD5lAp17Z+uYubddP26zNwI2yPxhX
3ZnOXf+H0DJ8xG0friMRPEnAVkQhMfklpCcBbXEs+5vU9iQ7CjzfFJ/HNAGChPsfos16+Kuj+pix
fdJ18ZM24xXVn2/DrNO/JwaXDfxuOLYnNeKCMjjxrNpg2GBdzyh/j9P0QrMQknuHLZnH9fwcyOm5
TZg9ETNCnaaaP3yj+NfjNyFgKQkIuRGwJw+vyH9vZ02N5W/iYLhJICE2YEiyXeWA5ZK9xcRJF5Aj
B2hx23qOIyRFLcvlUKMal7o9yHOvYswQwKSGHvsigyOVbHq2IHGEMQ067CqzKWpnv1syol7jwvwC
j+8baeD47R5G0EAqPRWujPYmnbOzTmW+oF04bkBEh3zAAGzNgb3dZFS9jXr261AN9Ar47owKkYeS
sYDziAUq/BOzyzQUK53Z6BCksDwfNCNo2hogdAXYPG1Fx2PXKJQukS6dCDiIi5DN6WVyDEOrEd8F
8Iy+BYVNXxpnUcSbkqeEF2QTVHreKaPR9BRhfCUF0Hz2aBlHm4q6+oZg6/8aRX8b/1f2T3P7z3L6
H7Wvbo2qO/e//+fDhfPnVYbBJHgmw54zwSBQQj5kDw34f62jBczwaocedK6qw5gAd2bHJN6CdQte
AqC/EDzHcMvaGiVgvg/27NoEGL/wCjFqWQWox2FHB/ClAobmR983Q70IRLLMJgMrHTzFLU5PaKHl
3Y2zXU+Fpji3LM6XZniuWBCcwV+dygFW6ta5TQvu1ytYkcF//lhVdBOnSbJhINfBln2cPldZDTHG
JNy2TMJyBVAyOv91aj73WFGR+ZKkszg1mX72MvnU1dkbGwzIOFyaXRYaNIUG3R+UGMYjvMjzVZlg
ZNmbEMQbWM5jA2TzIRy5X2PfBAqCJVeA4pO9p0X0qZcoom4QWsSfs8F9bnRr/+pKvyw7YRdRbOXf
tqs/s54lT1kv41XPoAdN59JtCSrbl64pPjWek0MIcAi6O9VQt4+1gPlk5CKX2NVwmKvQfeMAFy+8
Ho5myBSuRrbn358L4cdHj9BcihhjLih7YX5BfEjbfeMlmbRxN18GTwF2mEXpY75jAgyTDMnRUgjM
SSrAIwXIna+TUWATIA5MUUqqyYA4LerYa62SbhUCqLXLQXiCoU8HA71SRoewy3eg78g/pBWP4Ozf
2+L7VcuHATY2EcY+prtpDxf+IejdjbYtpB7CCBCZBr3mYNv//gb9/z4J9tpxiOJfhDv0obKQpf1Y
FYq5m7HFZzvuu2DEoguE/cOJ8zFPenwjFE1QYITrLazDP7yCpXdJqrHJ3SLHVsAidotCZe0fPuTj
afLIwxD0SgrXcHSoPn6Zqsvb0tOsu9VV0S7HAZX0SU0wnZ2HHVx8YRp36OI6+UNOS9kvTwsDhjFs
yiO0tuC++2GNIURC2auLu9tsexDUwSE76JTsBht/QqPE3sH2hGdqveQ59aeMBNWKBOOPkih4XnWz
+MNN+OVsR9JHHjbsMYlJhF3kw9lexmPPLbo0t27I98aBE8TGoNuyoIORZpTfOeKk5dDxYFdSCJ1w
uJxq2L0va+Xuv19cj4Lyh3WMUAwpCMESCyOE+fj7f8X26PhNIAq2ww1I4I3gj7U8lN9M1cl7JfUX
UH7zk0WpNs6n9Do38dcWXIN9pNxwyE36HOVjsp1mKlYPgqnp6REMzrdY6uEW6THdtaOHWqtU/DJa
C5Fczs/gc7QvIebtEWP9YS/5MEsqH9k08hOc7CF9jGglH472VqtRx5kbbjULofUYi3GtmyHe1VyN
C1wUBzwjqTaJDSCzBYHrQDX4OypKrtpOZ5V20bmvYYo763mTVWF0bVUOOk+jngx1fw+zg1YBdvhA
U0zfmqiFGmocynsEDurZ9+DD990GcSK/uqRNlm2eQxWQle0uGZm4zrL6niMghZolaVHhmv/OCqb2
qKadbRKmu98/WNQ7PzxZRiWGzsKIh4ivYPT3Yc0jSosBupr7G3oAw2GgUbl26MsV3J90NKkTKNWx
mf0JMU12CujRtdVw7NIoWVeDekoAAzqgobRqmnG6eUQc26EY4kPQqRaIr/GaJgK5uDP5Fz/clUtg
uptPxY73tdrKyIbroND81Mp8Pg3VISwou8kRrdncsgEglXS8V2EPUcjsDPZoAflCC3YLynW7nGmA
6ai1myJ54EpLJw4jpdOVK9CpKseelQcNI0DXEUxFzF/4ZLyEfgF8MF3WE4ng+q7jHfNzskTUVq5K
rv1hamYkzDK4lYGAhaBu/5FE+00gjFuOvd+XOjoOdRpsYqsQUScAa6F4JY+zZQqQcSTaCuNObgzR
w3AYKi6kWSZlDyHL2L2ikKS2NGD9do7G7GpA2wZvpnEXPwUYoAJYem0BA912jpxLuP//lYxttRp5
A31glQSbEm0KNlJ+NRWa4jrpQAWbUzDd4x1pH09NjfYUoGOAR4YKVsr4fEwne2xJUx0yHa2bhh7R
gGyf+qSGt5aG0Vpi6BXV53GlUIXbFYYCoCoyuCWT4sgsCJXpFJvz+4/grdKiPce8SAC1wSIfXQR1
yghIGylRmJ2KbeHV9Hk22bTFeC9IjpRu55KNqxnPbVXTYl7KNMxOMsFAmMA431jJU2gtW49R/Zg9
M/KMHsgBQ88I7ArsCZVCX4AHYhfE9POYecSpgAqvRswO39rBNWtFer8GYpc9jncCIMFLvZq8Ww+N
Q5UYG9RBZmqJ0hYF2+FlHKv+nrGLEH0OTBNQykMbvxheQEfHMb0b9N2EpHlck25sb64qXoceVFMR
9hr5YphsNG+LVQf1IPXVUzhAyRsXsFoYEzos+pYBQkN5eeymb52pO+yED//Bif/QRVsfk7yHz6rG
bLmQ6byebK0BOe5hx9YBTadUbVHbgq2fCPplRZN/ir7gm8pGQND5YAtYH07DUxsbv+8LhsL3YuJE
/5PU3S6tyuci5PppyPk6DmR7zVDlXLm6LDaSqXotWYP32QVsQbWqzrXG5uUH8VSkLRSTaXPIIhHd
bNm1r2XYvOi5DtdOs2jtcd5tprKG5I4n5UFXAjYfad+dVYgJvQB4C9AcQAXUld8GaCGd8T5PSzkl
OKeGSCxS6cJV2EGDWvX914gYtNsjj7w6iuW6LGsAecFIf9YPaCn2wSby8nM2pXfez5+kzJu79mW+
DRo1gkGInQdo+2vAQOcqq3l6CYO238QjFJsNkpQq9JsaCvJwCD7VaLldO6wgJmuUH7ske8rxPqyz
UewzpfqjzCJUHnW1ci5yS5YJDK5kdb6fx27jVD6iYiDcmlu77OsqObY+NS/QEJhl0Sq7f/9jr53b
Ym88SprOL8Gwa4ekwvi1Qf0/H36MVKOP78ij/q76nYEFs8S4Zs7vlsf5s2GV3CM0tMtawkQyzs1b
24XH4FHPyPrg4aw6zJvpaMfS3N7fYCCS21Ufa3EWHKeIvvUqgpC6aLprDWbpWRkFSWc25+uwg1FH
lyHQD+OcHNo+rxcUHeVl0sfhTfSFO6c8urKp71foPraLuo6GRVBlGP3xVF2CwKCnUnffp6zGbOm8
5bWlqPGG6xicdlS15Ke+EetcxPU5dsqjaJSgBs4KeYyG1C263v1Tm3ynmlTdy5Cro7AzNJVFeM/T
FkLR76MJepz9TK+bJLKrBBviLQNMJC8yv597ER9IV8Ip/EHThnxll1fGLNM08MekMP0RlGJzJMEa
LwO8RtohhiElMtwJw89bljc3BJj1U+j5pUihHe1rC0bkuPcP8aiCHxLufO5F/vXd7EEx8UUVSXnN
C/CD/VD9oZJAP6YuOGLR5pQUXW0gJ2L+sYJb0nYWbT7dbIXSTErHaNvWANp0nRn/GkdU6IzKfoTh
l7KSGH/gyh6QBGd/iOHeCxb/zkXeLyOBhQdH9xu+Ch+iHlr5SeoExNRU+3wzjXDtxdD5wgDZvY/V
QVGWotTW9rc2CYMdt7JctXjqA6ogxy5SoL1ESbJuhoncpwabrIDotFdvFnH6vpFtsVQ2rDZhK2CC
UNoch1p2iXmXXAo3wyg3Tyiy7yq5lNlcbKHs+jvzAIU6x5NFkSTT53aCHjYALJT3+5CUGODs8m1G
5k/eANAz21eV1dNTWVO40tfuxoFXvcegxi/hUgyDmzTXa+lpfx479l3WIxDjIap8RfBtGql6jeFV
XCLd+G+DdNxVQcgjSxGwU/lFs6DiZB6abJhuXTUMu9RjBDerEvOXKV8UB+Q5nW45x20swipdAQoO
VnNKy6MsAKL/fSz3MTNjIZ4psgTkZAwD/h+LIzUVPRuZ1vehoHKNbQhDESIfVr//lPcm8U/LCNUC
At4U6tQR9CrikUT9OxUIbCkcF/quJFQMw5CLbZanAerkcD3LFWY5XMLWIP/9nbQeDc6Rw08ljfgi
44E5eD6FG8i7KrDBC7sHwG1hY8//EOG/p0Y/XyTuBJO4H1RKJJIfslTPbZZT/HMfKyLxtqGtkySY
7kVWO51aB5akby5T6jBhMmjsaqXRK7B3LdjGTXtB1aiNvtkwCZ4ti1FayPg6GtR6Ap8b7TVFvv/+
nrLklyj8XWfJsTvEyODhdPPzTR1RbSmoUfENSMy/dSF2Vdx7oDbieCMmnEGUWMx1Ryl7g73EFiyj
b/1QTUip1I6rMDiMler2LQkx7Yd6JKrjVfrsmxTGa22qT9M0lrswta/5qIoz8KuX9/NEK5B0VT4v
piweD6LJ7VbYya4EC6odHWeCX/YFnXh0m1QbbHg96U0XTegUSqeW0CcOOwCjYyRLMIcRazvmX5D/
wV9Mmxoce+FuSdU/UF3uPhHSI0is/iFNhhb2GLq9QI0wyYpqKzMz4xjN4XIG2utqRonvbPwrhHZ8
Ac5oeGsFPwZD508c92PXORjSJE0M2XSS1Oj/3dSMcDsuYd7WpzM2hiaATJJlJ+Sh3Ws3fOooxp91
oY5esWw95tKtXYYmI4DnsPi3IHi1ct5Al4ApjjbLd6U0fmF5l11YBaEbXjtU3hh7jpu+uCsNlsaU
I+KPp24HKlS0rU2FY6yu631ownMGDuiyKapuP7A8eo7e8tyYS1sW8OKHnHaDN8T3HdqovcHWWM4z
MK0AqyCWKw64X+K1BUZ0VEAqs97BKy1syaUc9NdAi2gVlWC1phyg+4HLAs9AYiKsG+AF7wWQ6FCZ
ntPOhCsTpVft/Yjejyye3n8oyeBvVJ/y3PfPaS4w8l7k4QLanyW6ge3TgLLPxsRaHyXIu9Z3dzAp
m8v7lp2P/fw0t8MPFueXPm6nrahst+oSo89JlcLhMAr1olYCasUsBDA3JmsgXDUIsPOwGA2dAY8e
4Ow/V3/H6FgdfV8+t6im3+aOPqyHYnLq2EtdM9ibqXQ+U2DJjvUAiqokn0FfkssKBelNXbl+V1el
XIhE0vOkrViUGpfDXXYu4mLLG5+sxq4WS2CP+0tN+TN6YfDkg/R0MbFuXpe9Qm0Uv9UjJFnmjOWL
BmTxJXXVm0eM+qJiCbllhk80bfpsaQhTgcg0ZoX35msJSSZ384WGsP4ISLMqPK9OGbPthhNDVooT
ULMBhK+LgJwzD0J9XnZn01Z2c5ldQY5pSo54bAMci3sElLHejlGY7RCqQkVR9dVGtDEGk1TycMTQ
mK7l+Q7i12w5Qqu5jG1ZHGvhvo6qeY19OWwht0HlNw/HdeRiuuEc6pKeMHboX4UN+N0NHULuPv4B
Ytm4ixpaHLosO9RZpw4ciwUzNyUl/b5AoQR0NxzN09jAC0SZnYGiaJ3neK8yFNCXiYhBFXWsXagu
aG4OhluwiJzydEVDIIllGYkdI126KNpW7EwOr6yKIEiMBhwHZLQblIX/Mh7RWwX4/Hsk2utkOQ8F
P5XT1dF251A2wbJn5DgNApyAMeerLJjgxKc57B2gzj1YJFZL60QHb68ZFB6wBvZIQGw38Wvv6i9W
y3yDkm6yRqItzo2No2NZkhXilvZuie5xyRLJV8Xt1koNqQGERBYCgAPCtwywPDivcD8Ux2EmNxxP
+uCq8t4PKlwMLMtWcaMw2APh50KPfjj1JQOWxpvmmAJlEA5uuJQ44DeVJxht5dweTb/xwL6hZs+r
zh21D26tAshUjEl9EP1esKRbtsz2CP+aWzY+hOUtmbZdf4aEHV+4NPYNVNvl4NP4L4Q6mAYiaE6j
LVOfGoaRnHZWyaFAigRAHbRHcRouRzw7LGyCPdUU7geNmieUgKrNjLQW3bJ5BNRwuupHQhRQ6M05
DOcDMOKVqcPr5PpkMdUk34ZBFF9n11xoNz45kMoXzpD4hI+ZjrIKF96y/LlK526TpzBJhfkQfQRi
aklEGV0LSvkylCRdJB3d1sSac8DUXzot5oMR0yZXHei7tQ42Cb4RQNroa+c0Q8tbRO3XtG+vNq/z
tUMlZRuhC7NjBjhqOqJPWMVx/XhBq+cSVMBnjqqaSstzn08UZxLMZX5/QL/X6X+OJwSKYzibH7RM
iAc/nM+TGDJdxAG7zb7ZlK0LMaXmimXHyldI19y+iwXfmnaGbjAD35Dz+IlQtFgIUOe6n/iptyEG
Yy2J96UrjrmZYaAREbpAUv0N6vJpMcom2vo84ugvq3jNXYX5Vjb7bTirajF3+a02N5q29HlG1oxC
i33mbGdiNb91Ml/j1LTnJNHHDOdaYdk1e/wQddZuQufm1Vx+zUoqvqDSKldU8ZWZJvjadcWIRjXJ
/5TyfKyksxBYewTDKOGja/OLdqnr0MYvZJbdq1m/lpLTZeLIa5WXf6MZXu2MUQ22twAj2wVqyQhC
bonL4DlajM/Ij06/f3qPkZSfqte4GhSvoTZB6zAK2UfVJbF9FzugcG89mfC+vHdlZeen5eyj4sht
DM0ZPLjHrrpWE0gz6CbDmLrOm3VYRcFnbKxuXVc1ygFoUh94b+liqLtqW1soAIEKv3hU9uCTZLBX
gNROiiHcE48e4vsnAUypF32f+C+5HT8bStS6A7R7Bdq8eqXQVTOGeb4RYocJg8FBm5+oMj0Ko6gE
BkODcUDN83NZ+s3IWP0kHYjyjpRQIzbBcDVhumLIyU5NlW0HbLYrPWfu6kNgUGtR4X2RQ/b00FQN
cYN+BsvAeSZoQelGHZyk4zadDObMM8n2LG6/BNHg90TK7dhic8imZRc6AL9dUZ+iQL6VEXVrUqRv
taLlJ5lmm7af6JOe6JffP7RfxKp4aBCJYmnAQQ0LSD6y6n/lGe2kKZIIJm4kxsxMoi0auiX92k4M
YyhBRl70VF2S+ZENIjHcwK7R/SGhQsnpl4WDfgdyOzS8Yigl3//+X9eQJ+hydH2t753sBcZnhpdA
jX5LbAvuS4UdFn0ydatrTBe1xvhNnkHrNhIebnWEs1l6hskMaM+eFOPHHAaBSUDtXjp2/E9fX/Bp
xSiMm9p+MEuaynXaToc4j8c9YibxkqIkOZjuS8ycP+SNOIcTlZuEanaSrWcn4/MfqmoKrMlYrbrB
tVfUxfp9HRZ/08Dbk5kQfchHit3Nlf7Lonq8LDhlx6h04SeJ2K/vo+fWxN1fwYiCb0j8a+vLTyBA
35Bp+7+khggmZsGwHKnBUOUg6M4kvb/j1wWLNCBXZQm5JXOerxT69oseD2kZYL7Z9uUpCAJyZ2Py
jJrMipRZdUb37sUO7XeEvF98x7Mdq5nZRhzgR4+VZcGa3kz9pG6uo+jBB59ijUh0COVx7FS1U3lm
d1GsHwolnL7TSJAKYC6psVA0akTF+pqqQT7Hcf+mAnSF4y4sF7wLis/DgLaLmFS5ff9jzqKvRYOE
qW6JAJE4Q841xN0uFDK7FmWz4vpRlAWo9QwBYbfxGLzapOpJYDZhDdFKtw0cYecJPOwNz4qXd0UC
h7qlL2IOoaQWG+hUqqMgPeZPZbunrIYXYyq/BCFypR4jNfhfsp1LB4xQi3JD+KxOFaxcz/3kx1sZ
3huWTa+0GZNFatudYP0XDT3UMszhucnrajw36XcPuO8p78bPcQahL1r+09pESuxnhEhLo4roPCbt
DxcKtZOT/D4PbLpkY8uOaTG+aghAFEvN1zkl3x3yi0vHKCwVVB+eeAIr1alp/eO3N1duQrpowmeW
lP6C/YPvZ9e/STe358e/QAnTbEUwJEf3akuUPyDldnunWqhiYGZqZR0eoehhh6aAaRzXbNlGPviE
HB4AE9hLad0gYq01nPkbeJFmfYwH2xKE+KzDhFJbgkfaBPD0QAntFpM+WvpUoMkw1iX8Xvv6JMwI
S4LSh+spxY0gnqtliemom0ERug5ls2rzpthPqJWGY4tsI5mqdckeE2vqnD06dlqjmNqXxa7NRnlS
Y40286xRq5ymaCEZRFSDcHuT/xOH6MwEHg55jH5yPlQ/oJFd4vfYb65RkNvNBUPtCox1yM/helFQ
vpdBr+4ht98Kru+2H9Y9prL2NRDPlwKastUcDMFrFUCSkM/zkad5u0bnjCFT9PkT8WTLMAl2FkhP
l3rO6+2Yu/LYKrRfMsgznsYUnSFdRnzjg+kfmYL6LHlKMIAnukunPHw5qm4pkXrBCDaqV9C4A0TW
83uF4vaxGH1zgwT1FWKF6o24IYdUiENG2RfVm6EUyCniOFQ17LkfGnKbsrZbVJb5s+xE9SKhp4Ts
sPqGlt2bbZrq1fKg2GqRVfu4rgHFqqruiKJVtULIA/+uGQJwSCXg02YECvlqhsEd7hubZX0WJrRv
M8mWdR1mr5OOyFEhhUU6jlnjRwj//oNosO6NMT8w1jJscluArVwPZquypDhbjgZj4kS7gVYcZIoh
AW9LDMlLpG14lSU54wEmL2iVI+btuVip+f8wdl67cSPRun4iAkxVJG87J6nVLcmSdUNYDsWcU/Hp
z9fGudiWZtt7AAvGeMZks1lVa/1pdfXGUGl2LIE+lzgAljnEzWnkla+HvL1zI/89tdt6bZjDlgfu
vIAQ2Ks+IgHDo5FOEKxsZt9IHqq4ZZSGa31hVxuOoZTZWWL0WXjunJ7AEV4BikNcLcYDZFH+qGRV
7QM//omyyjhZ0S8J1lP6jv+QJJNANOgg+yxDcCuvKe/jwp6IURR6l+fqzhNRdq/k8M6bT0rCZP1M
LfymurSeOsaM7xPq9oPpjRGMI9gKO+t3A95t5WRzve8N68GpHOI3rYapwcJCVppYHbwoomxqWHn9
/TvVuE/AEdZ9GhXNhmfirFgl3QqtybSLrZ6pbUVDYoH6aSSRc1Uu43bm+bWap+RbNxLVTAlVD252
MvvcXxqpGPcWUoVwtleW05V73Rg/i7Iwn4SdOQ/K/J4AXtxV0Y+qs9Q6nZxwN9kzEedzb4IFkagT
FkV7FEH7LoxiWo7e1B1mWzHIZ24ezN4at5XRXnWgJVBsE9xrUdvHoM0bXBJJsOxmO+OQcwhGpIXD
feoyQACo4665/cj6O74iUBXP9E7SHd6swu4OdeyfdKlwvrctJnoj7taGxJfKlPj0Oei/WoaaGHpn
kx7dtfSslYr3eqqdXTBU+pzp6lyGol0rp4xX2IObx1x3zSGogteuTh/iPhl/FG7/qCYSGY37kUpj
jwbF3jU1ZICTsD21rujuhtmoVyrDXgKBcvESs10n+SA3Y+55V/DDBbIytiQ3pifuhz3e4Mou1C89
FK+W1/gv+Ere52rkMCxyex80bfEaK3ejXWkcRzVF94E3kq5q1sU16/onRw5M19CJ2CD3T5ZTpIbT
2Mpj4XvltvEAoJTPhLMb3etCzm/97j6cEFOYgzluC9+edmOgIKwj+5JJjDZRAVA4eqQg3LCPTLMr
W6Nk1hioyjFL5nrVJ330MIKKMVlgwsIdTdeh7uxVZxrpzp/NLRJKcSn9MDgLgRSGnVqW1zqPqq8Y
KJbAdeE+FS57EaXpKpmKs3CwAFWY6DaZxr0xJS41LO+uDl+zxF7OsRm9q9p/9swUpzVqYSMxmu2h
CshzdmX1boaus+oH12SrDPxFGal2UfDvrpTma3aOwyTUI5r6+BT34cqLg3E1xJ55lZPVbEY1nKsp
IzMjv7bvc1TFr603BEcrdS+q8X5qh3b87yXzZwLAJyMYdgefgG+Kj/YurJpp3EV+fgnnkDE3hmwO
/wdJm/1RcuzYRLrbQXDTYdouWQV/FuY6CFujDcP80kr8MEhE2xVCGbzJdTtuyxiFem/MBi9zm60N
bbjryi+MZZYk3Q6JMrxhtUb1xKwB2TDuOSjp8PXM8oKoXQWFmJ4Uu0htDau0ndN/NKbOjeT6s5Gn
lochQS4OReKaHxp5gcRWI/SAVzadNaLeU51n1knImAHBo9vscCJMq6kp/XUJTbPXwBT9XN0YfQ97
HMnkCzsdh+1vJZ/uvlp2NR1hwlZ5G9Q7q5QoI2QplihUyi1SubcuZVB10FovsVW+e8Gglr6dlwc3
UF8CKqBlPQDnjt97SPtzbidXo62bR79o/qHzQWv4Hx+cbw3wAiqSrP4P7ZRTOiZGuzy5JGZ6dkVD
elrtWpustG+i1x2GhGllIIRYIzoID3kUGQdPp/vCSbr9ULfNTroTdUZsnHoArlM9WWd71tRrutzx
Fz2nTWNtWpTbX93ulAe4BkRKqr4vkVp6sNW+n7L12CMsAJpB6dblqswRt3aokV0ryJ6y1mCghGLf
ck2gjGMaWTttaYQKlgShDtRjZXWErLoZPoA2k0cGBfzyYqPY4RpO1+PoHpBmq3Wc5/mGxIJbxYdo
d4gbBAVs14jJH9GvWPvBNLZDW06Hpg5fXUw1vxW8iUt6Qus64WZo/KfQtOTtWJy2zsZpO//L7H6R
TUqkgZwf6tsG0XcVe07MwA8QBXb5YRsnMwzkcExy0901/nQNJvdHpmcE7zj6H5oUaDO3jGOcRSZZ
9jNzqJwpW5hZH2/KEWVjkjfTsm8VQ4QAgnfOtIBnHeELIUWwij6Yal7HXnENMeGc3PRE22tvrayu
T4memJR6kx7bDYqhwOK1gp2z11kx6IUdBs1GKqpAs+4ChPYxydSToKqlal6NXuqBMAfUV7nVH5RE
uiEyqD1f93pRkhCybfFRrX2kKmug7TsGImj8J7ctJhPJ2rHJbxrTtLiPOWuyod7+fVf7pMp07AAZ
JMo10lBck7iSP/ebSOgEBGtIL32X1UvmTLwWt3bIQlYUViZJXH5GOpCBlATFAKKSUMzrxLFwgfrD
ygmG/59+/7+q0K3PqEDgACaZEIsw+6gI/7wh0+8Ej7UuLlnkj4jhYRPDifgOMdXjJjPgxmAm81WH
HGUcOC4Df/oVR6letebwdZZFdgyRhK0Sq7U3xgRZ1aIXfzbS/l/c9H9gKIFrs9pt4JPAQsD/552i
bHGxhBb1xapaQl4dU6/KsHwnP4zp8oan6Ojo0kb55qSl8eoHwyP194Yy76606unodmHz0voM1s1w
dCgvMY45MiMsZ4NeNUn0s/Zy9BZOcrSh1w5VQfR3UOcraxiq7dS3j7k3VScDOOyI/upN0iItUnzh
V5OkZnJOsmd0Oc86yB4D3TKJC7BlF41p+BB5gmTavBCbIJ6CPYgCysLs3JdOu3BaR9+OjeBNm+1P
n41zg/OkO/Y6cC+V7qYN4DMQVko+aCKR9fVxttE2IO1QgUxoc/zSR9HR1Ww17th3q9HqCNPQ3Quf
eVGpMT01IbFGFmhcKhMYKEy1TRtM9CCBf/amMFmPfN3bYVg7DHJnT98GYVDcWRNh8qNXXSKHPi6c
a+KzdGSujGauN6kygB8Dq92lMQJ9jc1wSodjYeBPkzShuI2F3OEye0uy7NXAArP255xhubwjdi++
40la2Df92JRF3a6Z6esbxJR1Le2zO4n4jj7Lt7xo16fKgc/unVVpzvIfx+dvnPuP4/N2+ONeZ2+V
Ju/TB/IfLMNJVdK3FxUW5LQMJHINmpjBsSX2z0D7wGiKcqeG/jh5X528JPixd+xV05Q/4ogz1kI6
tkvs8mvDeBFfntNp3joB0r+mKNQKZ3e0pyBcSPRqO5XN3l4m1r88U5+WL8C0h+4XGM72BEMa/lwU
huFHyoyK4dLTTKz7EC42mOHGgFoXVVBusChZMKum2P99I/tUnrFn4Gtz2TlgEYj7+PO6CpNQ7M9t
c9H+OOIxqbL1NGSvf7/If3w4xxd4YyRbJgDqh73JQU4dtbnuL+CPJPtjJFl4CHG2jnlQ3X0S6Pnc
azq4v1/1ozyc7dDlk5HmIGzJrIoPxQV5Q2XQ1vZw6awfc2stwhZvYZfE4yqpPHORz8373y8ogo9Z
BlwSvIJv7yZB8ZxbUNb/hIfJADJkkLkYzWAWjqPZ2Keh1w86mGjk5mzD/yV3DXQYzcjOlQ2qWqvf
NF6TbjSU2CKvoEayyd8jlAxBMyZ3TTJDiyi2cBayld3JxqtTlbV1qnynX5hx7O7jufeWok2TneFr
tOGV9+aNtbNQTRZeZ6VIOK0zwp5MBikYkdInyA79oGKs+WXkfG27NMHJGmzN0qyOcZs+1ZMCoZDk
L0WBONS2Hg8WPpaSE22QKt0UjqNQwoKBuVNzFwdxchXhMaaNM6fgMo3+bvAcEjFHVZ0czc7ZZGQ4
xoJ7i0h2smILzFgYcKHHwbAL5vTKaP6ZYmagrPHuehQl+Ik8sTFF3e/KgSTGPsh2mMaRH5hDceNc
78dQu1QS82NsmD8mL2cY5zDEe2i5dZI0WzBNjrBqDzkRrmfL/NomgY3J3MlOnjDXwN+LOCfVAr/u
isaPeXw6m7cd4tJokhoCG0JIYPdd6dH8rrvoJCz7y2jO01la7Y/RS+pl7/nDQapfwdyoLz42xA1W
u8gysm0b6uZljqlUjHAVNIj3GkYGPcRVRVDdFBA3W45MsBteTG4KWhQqxjOls+tuc707R65yelW0
0Uw0orWnjh8bcwPvsPEI/KKrdRjnk/tv2G2dpTdX3rJra4G+FXO9XIraZ9B8O40Hzy+gT+x5Hzvl
dOzzaZE2QJiGEm92PrxbfpnuHDs0F2aRp9ChBnZVTwzrqey3edTzyshyIejxl6YkJwwK8LnQXEh7
JSydWxwSCNXlHAIy5PPLKLLvtCjlqi9Bt5XuYZX5lFpAF8xDN6D/NJe2R2E4pAg0ZSWQXC0Qa7Sv
tznJmbO46c8XCFAY8yyzfOmkUbQZdVUuHCsbbhs0Lvc57GDCCCj2mKegRhrgnBmZZY/IQQLXVwXT
ydWAwaNzn3CFOmezO6PJUxstFBLUaLxYYx2sMIsTS5YwrS/BDVLkTnqwZ7ve+S3BjLbRfg3i26Ci
YjiXIo0XlTE+9p5ZPuuoOsyuAVnmmtOpEMD1vn1QePuf0PK5S9PWIESTf2m64o3ROqjuS+2uSrdZ
/37BJIIRlBY5pzwyI748g5D6HBhr8t5niPVNnwdy48hD1dbVflAqXNemFW9hj+1NMjvEfA25Os6j
R/FvIMFqwgAIuHh2tDw3iSSIcgB/y+84bKldOPyxK2xwgvUvHjaIRNXOXgZljdmb51t7L2VSMZmi
pLeKs1Mt8rU1se6l5X+HlKUUQzcZzdZJWiUFQu6+m/jkz53zK5gM5rSEeABbz2yXgm2OIBIplnGW
XgYMJduwK/WztrN9Y9jtG9LdFFKSxBQzuv4+fukE3jMUMiVrcQUoX8HzZxBoTltscliHzLTp0hJP
g9Op6lGr8WHI+mpJSRVu5kQetR0FDwn3gOEC6EKq6jr+bMYKwZA5qnXvD+SaefNzianRQkUNYe28
WAbcIl7fU4WcfAE6keOXSDAMtGN6GFv3wRzHmDXU1AfV4qbui2Q8RQbRGkl6J5mKYmPnHNGzF0X1
3MGkVfZoLbyp9Ddwt+0RHpbqqxpPTtLPWwg8ZnIJfSdLduuyMpiN7lbpqSMdZaUxCES+hSl8bgnh
nO0XS8Fw0ckjgVfpCcUkc5OnACaqrdpL0uBqFRFpunWhIEI9PuIAMNpm+btRVT+Tcn4fSxjYiFdn
WWZPljQvGD+Gmyqr2OXoP9wg9O6j3LmPtdOc7ErDL3eSaW4e5vNKIbAJhnOSju0im8ETFJJfHcXH
sEVpnwb+F20EzZ09Uc3GI5EW3hyx9DN/WNKvhvOgSGWzrc2k9EvU80dA2LCirU7PBD3Yqxuljyar
eZg6e14EE9hiVtC9dlU9nkoxvsfsaSaXWKKHXBldk0LZgSHyphFpE1uoS9ICk05XrCLqtiU9FaE5
CDn6xHe3QWonK8wBTJ/rwbaLIivWZmlvNBFWtAqk4A2B+WuYdXmHPBYJL/qDYux+sjb84+C65wZ2
eiFsIzwm6HwvWfcmfYQUYa5epRwPaNzUtsLWga13wfw5lH5pHG8SJ+cLjM17z6leitwNQe9HtdWi
fJwb2zuZymZYc6DCXYwjxRIXL4yOpA36u8mpfqWdP973NaBhzPtRGxnsdWItcrt8JBpAkggBGqPr
Jl/6qhkPYdisAhMrw+wH7QrhYIO2bG8YNpjvzRU26/oRXCI2xvaQGHN+cvoEJwXeHI1K/zVcJy4w
UIpJcDeq+kfmz8aqN5VcJDcJML6J5tQXYpGEPKR+vI8EYXtBXsl1gKN/WwIggzcbp0hm4Vse4Q/z
l8U8Bqco/8LkovroxmG+RrnNX59168TCxuGEVrnDhX1fC5/lOMmV52X+jXtbNIZrvhgFuvg4PaWa
V9O4vXq6Y6gnETZnWdFehJUON5Y9/oZocdcG0c5wcTjEyfCddMQatzk7Txqqk65zXMCcMROQ0jr0
wxrTrUs4IhvUkjGFxMhIg1GDNm4PWp6W/ihzgFuA1XOLc7OavU2aouppTToEAo9c9CuY8JQw7xPi
7r74/QgVV5avZW/fDD/m2mgLvcRD8OIgJ9s3tn82SKuxJ9l/V4IKI0FiPsMCH1yguYNdYkee0kIu
PQemkDKfAoQR9p2edyhNn/0Uc5CbkCWAmShbahOPmBGDNZlOfJ9XbcVrqqzFpAmZHlwkBgLAO/Tj
V99F9lHBWW8jA3TTLF96pzXB6tEPGzNt39/L3E8WUMcBZcXzjvLI9y0El39WubOh/cEvG3GxA4JE
kOnu6qrJ1qU7PVWqBefqA3PZB81OEXRKEpZaliN2NeqDv9/IJ32yI5jkGeASRPphY77/8z5yegol
EmO4ZI4+sSQwrFi0xSWRKkXWbnw5vo55gRBS/svXbH+YWgcvyLUd3If8Y9HbfEwFhH6wQLry6dJU
zrLoa05QyL6lMfk7hTF4hBLgtiZ1sroCJqREfOdW4WLIVHmOhwQo3qk5/zNbnQlazDHWkzHlFL8b
o/QL1b978ExdLmbqrUZpjx62tTiDkG/FoR1v+jFPUFQwi9Ydn0JvFF/CApIGa6mzs2gW14Rftd+g
M7tENG+lnMyNEzYmGt5k/qIGByaKPw/DCT9FbJensG2fQf+tfYbNmSRzjDTO1EV3lLUr3Yo75Djx
fd8n2PWmqtuORgjoHNpUVA4j3RRK5oPVFnB7nenguZP7qsCYaI2Zv0RK+BDE8qIAGR5KGsRl0j42
RlKw3pE0GSKX26lyu7sSRYiRYUS8HVNB5qmjgUOPvs0w9mE/6vvZmdZJTKBKjtV+39kNq4dVwly6
Qr+Exg9RqvgO+BJFKQftOHoXa1Y7bGPJ2uDMeap5DCuWziWdbyGxcGUvfRokK9FLdUdFM+xbx3t0
3YGJZcG5Zwu5EinQXIe8jpe2dtJdYcXOxXXG/n7I6GSnyHkgeXhYmGkCV9whA0mc7JIkjFkXY0SA
ohlOB39P/krzAnPg3euAWV4uO+zZpo8kynRUqzTN03d0nguW77hoMeBsPauqjhVE1apL0EuiIZAH
MclsPQomzNKwzX4W71Ky9V4K7011dDNIlF/sOcPfS8x2MyOrC0Lz5Bc9Wja1DgY/OU/NaCwL1TJk
TVXuyUUZQCeataDDBLinmMityhuYCnoz0sbGFzdoSConumO2khYCJzY2U6qylTNk3SbPNOmbVqVA
XOvg3DXf+7Axdrmnm5Wsg/ru94/E6peqQRpE1JB3XxreNffJVTKrm2PWndJdbcTlRd4K/6DL115m
zkuA12+i/iHRRhwNpMBWYdXE71o/AMAZLGJWNcI3uiSobR3mbbJQ4qyj1ljkalCncjSxfxU5Jswy
R1fkz5AKaI69nIkI3aie6pjsjKiPFUK26d0JU3ESilYtiPK1yUv6zrDzUJVXk3CUA5ls5a6J+n08
+O29qgdS4Oi0vdjZFwbmwaYemkUaujsyRoZVI62v2VRFJ6Kvnggso+MX3ktN1ipBXDZdVTD/RAuM
mrIwH2NB5WhEhr8LApneD+Wz1ZNBiCuUrm6a1EZiXN2SjMV0jhu4n8TWsccldYr8ePtbcWCh+V9Y
MeJJdpqvvwOUZDvyNmoRoWXJ76cSGfmiMhnEl8IxbTovq++G2w8CZhgkUeE1aVIOyd/pNQFDbeRQ
301FNKH3gQcda+9OZXW/1vDtnK5jj12QbRZbBrO8k20teKEmP/W/zYie0nz4nstS72Co111GN5P4
YUE/BnDQloW/C51pPCfu3K6FG8drv4pwWuJu3QqO06eKTp7tkpDAKA3Mp7+fFb8B+T9BQundODbU
Oy6/PjqE+lpqFJ2puBilEUPAjAijiRM/YluKSVaLIlQTgqJksAv8mhYdXjTpozfE33xkhmeE7tWm
dDIkTWHFR6ZSEkaAvjp4QPsCdYJw0zab8hjl4KHAUdamYSQzeIVaUVmqzTC74iE2qR2zVB19cFxI
pvoUJb7eN437EKJNX8y23W7qOOzvw9x9/vsTsD5DfZLMD0GSrec6PIAPUF/CqOS8wexx6cdh2goW
bDmOBNQlX5zYnA9NUbPB5zO0S5WsDFHeab+eFlWpNxkumkeTaMV/ILefD3CUJbdMDZPkDswRHw7w
ubbQajqzvLiCpOfEc7B6QMgqVcPaEXqziGX/xXB94IS8/vL3x/EpHMohSR4h5e3CnkO07wcGh8sW
aKMreUGSUJBG4zBVhOTKvciIJiJbQS+AXToy1X8Rx10vcZQW+zDMpoM2zHmRlfnDhIl7W1nM9pA3
rjgzjG0gkwZVffpGABrjliZrJDt0Ubc43rK2v1LxZqfQ/WXlDazczYn29w/1Hw/0JkxlkC65+fjM
PqDIBISqAU+Yd6kmk7khQc/okz5z7xqh5LoirYOUQ6xLPSHes28l/wBc8fZRcf25yDwBlQud6zgI
Uz8CvbqwUSYEfsSUcFwEnoGDW/4q44YhLZ3hrCw1M0LmVqONfdUt/Co+1NiyDmnvvDllbawGOxvX
WTt3B8sbH+ey/EEw07qxM3mHOYpZN6nolx4h3w/hJSSc5JEovffWk+7abGC54fqaSzO0C3nTghk+
HKScz5kfxVcyfNynqoL2rYv1aPXN1kS9i/nKAy4EraB4LfYgODMaiuhIcW+thzyvll04OM/Yg1dj
TF4SnT0vpWESv1JQ6UWK6T9l9Jh4IByGDfhKVLTxYD9PeV4cBBpGUcUPdRPML7Av5n5U2dHoQL/t
dBpOBcFFG9tqv9E+yo2cB9haa2TymBvq5cQTfkiqhkS/qVkHPckVY5oQQOAHL/znEFHSOJW+1+6m
dorXo0TDljfCPrJsiiWO2moXjkKstTGto3Y+ZrXxDWQ4Og9ol1ZujeRoHEuULhUGptJVexJG1DIa
vvXzEAIfvtfzawnqu0Zqmy07v0t2uNvadabcdENWm3cOMN4EAS2aKQfvSCwPI4ThzG+hEMWu9Qpy
FSt4xmwmHiEvtYOot8eONdTujrXGJt/XL17ikbPhfZ2V0YNSuYeobqeNx8MzRWVf6YjShbJj2HE7
ftW+B/kM/3JobuxfoFLUtArsZe6fkwTm0/KpqrwUT0yvGDsvkJPlPYJdJPj1Bk5+HWGFOZsmHgO0
/mqtO6Nfdregzs47/f6RtzWZAKm/VK3dHsb0ZrQzfHsztQlfdJgHe3diKo/t5EeNcfBoNLCCIZEb
YkyfqnGyTl7X/rCSdTu13UJB9+2LamTcwNApoA+pgKIZs4RSkLFbOS9bEzQuUYBEd9KyGpE8Kbf6
Aikfn0eflLrJHa2DaDJvF0lBIkdanrKWFOAERoFQYCPZ9zlKoi4j+lF1kXswe4qyuCdnY3I7vFBO
78OpcrL4ZTYdhSW7vUeqvmymaW8CmjNXiAaNifaZX2zqysPpnUTDKm7cfsW8CmcDL3NmY3NPltGt
QF18chMqsTJb8zwLSj8PfG+CXegMt9u5CZOahqY+jiWmbBUmTCEz2OniqH9twqg9FCV+EsKAzMT5
1hc/hKfdO2/MqCrq9FetgAulvjdnBhXYmT/uhf/spt3DmIXBayiqg2Xk9kk2VnMhaeyBovHLlOC7
aZh7gc670BvXmBj1EDflCskn5rAsvQ4IA45GXNz4iIa3rg6yRUMo5tprO9Zs6qJEp9LpKjiHzrqa
5kj2su93e1nDTCBKdtdjn4+ESUDNBrfYeUOiDumi4a5Cy1j4Qb4f0ceuiTq6T9FdEaMyI4VOqu74
+4ef3HUq18fe7tSCmOUJSgjZifACQLW2sogZMN0DvuXrpGT7aHYIxRphuPdtIct9nT7RjyyibID3
sZy3RiGjJe3jd/1n5/JbYPbdEQ3dfkK8uncSkg7RvZ+xsnfbELss2Qsp8HLDUlYJURLSxnWBsiO4
ELdhWYV5GMd82BAo+y22OvdO3X78/l2Q5YvB0P/wvXy2at+Cvu3beHrc2viWPhz6xKyTmqu7+OqY
kfnmFzBMGTdoukueCHtwXshFoMU+SlnlOlJMC8/p+OYI+rbvJB6Dx6H3UJGZjXXfKPGPI/SzPMHh
+ATVoLfHPi8+uqo6y29zdOvxNZ6/RoSNbZDUW4e6OKsohXNX+D6sqaCVd3HwOllT/eMU/XSGQwJz
B4xfuNnE3d9n7P+wd4haOjYm7+laGlyq71vKwjxh7FQarmlW31Jmis3tdy/t538AO58KRK4MHc8P
ydVhJ/7EU4TRs8+Xtb6GfbufdLXXJtmKf69QPgtngGuQqpKVaBNy5Xy8yJxWYR4RiI7BuHnwMalu
DOKXSPdbW7VX7LI4v6RI3Y2oelDktKybnvw7dFCPseKY/vvNfK5XhIsRDMkd6uWbAs3+8xPLUcSY
3ib76k35c4ds1MiJRh86l5Ac/wwTMb1Qqn336ZgVDY6i8zpGMmYA6Cwgo0L9vQ8KZleBDnYKZWFJ
0gECD2GcqjkZUIWIf3j+0PJ8LLEE6xh9D658D/rgI8Wc+zphQEHq8npwQXsdJl60xEEaHKIETBYb
hrU1E/3ldza49Og8Rb3HX9cAM2T1utEzygKmwFDn5M4KGStyKmMOTl6PQ7zoW2NtOLj8kGGTviSJ
r+g7gxFFZRzuRJwCImXtGZ17m83DU9tHHdr17AG034LgIps89witouDZmI0z/2jc8pVtDzCklXoT
+yK5g4t7hvv3IWcDfQYZWwYFhxQy7ulJSPtOVpi2wyHsDwQ2LUUzvRlIFLADD3cYd4iPan+okYYS
g7ePpKSkb5mbLdMz6iUVf7MvchJzC+R4lj+f3CZuF6Fl8JJp92W29/Hk6EMcmdmRwTIP8GkRwy+s
YkURI+cjSnRMcXJiSKXo/W1q9jucovV7rtGq50qB1TWvqUgYEzggL8bKwQRRV25MTHLw5BADramn
3WyoC6mZ7GWxYe3K4HkyFQJ2LdJdpYxDlI3Wpr4dh0471DuCpSlWM7tYG2UFq1GHG4L4vVVJcXRM
FdWiKOpuScqyuxvyOdtZZnIfTfGpI2jo5N84lvTcjDq+0yZwQV+2/3rnPqkahGSiFjI3ft0mwnxo
HEWlh2SSkbiW4y0NSWfMTRT6Gy5fxjTdKuJbnKUoiglPwnxtKEOXf1+nn7dEboD5KzaB9VhePyo5
ptKwbRIEBFr+4VUP/ouKkWtWU1IuswjQwvbrpSHuGWYg/rFDfF5t0uHCXF5iHGXp/blBVKpLghyv
zdWpqLk9FGQh3vxmzs+d2jex+y1HSvH3D/tJDCw8X9I8kZ/sAAF+tPchpiZUuGlQbLcu0yyz4ACh
RQntM1gLd+Y/Hq24bep/tGzCv0U039TZtG6cAH9+wjwpwjb28ElYXk7IxlzduYbOV06vvJWqPFK8
jXJf+fbb1NfPnjY73l+xQ69P/hLzK1yPXj0XyDvJAgmrwAcqQjlQlbbaAr39isJli4JyITLPOMrW
eSRjlsDB+DnDd7sefTP61lFaLt3aN5ZjbM1r2QjyjOOuOoSJeSX6IsfE2o/rqXXzi191+uy3v5Q7
k0NYEDCetjXXrG1EaPz361B20GxT8dMkrGyD/xvJT0iNPStzPY3hdPqtvbRyBGpD1h4mN/1GlB7S
2MD7RyHxXw+WfFXBUCRoCriCPx9swOYCpKOdq9Ry71ZmtYTnIty8bY6DGb2W/j/PVvu2ED9+l3QR
vmV5grPV/HCcdZMJaou05FoHw4FYH/W1r4OlSxhEoMoGOKKRhybnAACpThctReFCB6SPY9lazsbJ
H5034cRqX0gSWdLcWPuxL0/RaKcrMdNSq9KHAktbJjkgedj//b3/vNR8yBxunTPtd+7jn88LmVPo
JZl0rnlC71SEOE580lWV+0s1GJDMUV88K939/aKfBiGxxNDbIeBFLGay0D8s8CjMy8EeR3mVuRhJ
pCvCbVzisQwhQMqmii7Cqk5y6pmeTZbSGr+9WIYD0TBppWG8BNalKRk2YYdp7B+39h8PRHgUS/KG
FvqMpvnzgSREemLkY9utZ028aWg+lr4NnWtWj0Pq9Feyk09hEovb4Cu1iV39ixArqpLIJDOjaFem
a+nHgN4vJiAkA9zvm7B9/cdNfnzLXUHyks3YIEZjAZd+3D5SJd0sGz3zMjmuPHC7mEf9+a2Ft138
P+bOazdyLNu2v9LodxZoN0ngdAOXZITCKOQVMi9EKKWk99x0X38GVQ2cMuhTt3FfLlBIVClVYWg2
115rzjGbStr4nLSvhX3RrTXP9bZBgriVE6BBpIJHFSf707LQXQH44wS0Tim0C9Ckf/Uh/1jZmtaa
JOVS1iJCRHb8hyeYMWhO2tmOc2+IxD3JJsbc2dd7JJf5ziFtKogktiMTRYEXYcTcNVNrPS72Jgxj
y0Mic6+Jmr1yPCZXrVoCMximJfhGsYxqsi9bQ9yOUOdawmbuTa4cRRjiIuGNAp5w9kkGgjAPIUS2
Wjw8AceNfXpS+gaeCnIlqrk7HYEihLkzzZK3sKzlTtMW04dfU9/pdv1+3fXTlzvW5mllpazjtohY
gDGh1ozNfd6O/VXbIlapbeN9rFH817O6HBlIA8qe0xvSy55jbPNXnS6kh0ITQcDMHK6bouLdSdS9
rqDgC5dDNcMRh/l4xF6A8tVUEK2XS886kKCE69KL647aR53K+17VxTZ3MXACxFEO339QFD8Lt05u
WmbczJ3YSDOy8rpQC/fKRMMT4aA3tGb7IysxtC3KoVcaSWgJcrJSK7JDjzjeb2oqIdRLV5PO2FOT
VYZZNKO6E3dTqlQPRrWUO6j/8Y6aZDw4ql4feos47aESN8h381u0H1R9sSMPaoYsArV2fc1N/rDk
uI8bOZxnXNqMRZWjMs8nvRGfVq0br4A8SL1ngJBe26u1juob0n8yo7xTnc1ka0kQax2KiCy51izp
7kbn8zszox2tT2FNBKetTNq0Ga5SeGi+oh3icLrV5ga4UhV1B8uxX3XpIFMIe8aJZX3dNkLzjTEx
tpqdjsjXIsQING4OUTJ9JCsFKQ3LcQ+P4MtNxnJjD3B1TMWNdvFUXZra6dDFv3+7NhE1dUFVM2DA
ofyUO4ncQNUvfDShyOmyfRtaz6pZ1ShtwGSNTBZrZd66wvuMVvZSnhAy+Re33Z/uOpv1gM0slALb
tEH8/X4Ba2dIqrbeZ4/qEmHjb4clsEdpXk+lfQUeSzuIZG73VaRe6a3rXnf5dbxE1kFaMgtiE/Zl
iATwL1ZV8cfyyuRDaZpOeoLJc9my//CMHGUsxp7QnceOcSa53FySpZp2hwG7Ajom96R+zzpVJKBE
6BD9om2rGERs7FgLLneUBulSqT5XW/Vsw6CfI/fYM+fBO7/VQuBDLpNVrTbCgHnySng02n1kACPv
mJrh20bmOMv0iqlIHrDm24cB3etB5BFxLZXx2FQqOFYjn/zaiaqjrSAqTJV8pmkUa1hF220Lvx1Z
AKkvnV2YN07Yb2apJo9Wnh4YVCr4DfPW0wlT8JkHtHfpbB9W2LKPtBBDAnYY1+b7CqfGsdC3gfM+
hZPlqysLvnYN0rJcY48Fx36ymtq8kX9xAv4Envw+AYDMsaigdacJ9PurYmhquqzSyB6bniZmNpuf
qo1tB5Nja03XPGeirTnWO6VB3jjgdlNr/a8ugj+Nwr4/w3ptWjoqONqev/8MY5LgssVz9li7itfO
NbFRnXoTfanJqBy1UmxT0UAtddsgX+0fNJCZA1n8yzJlxO5Mf3FM/ri/QZuOhgQZvsNMimnUH65J
BNF5YghFf7TV9mOS+l1lVzvCgAP6hjfz3N4q2LmqRPwVWn4dB/22XuR9BeMYnszUQGvP5/eHIXFX
NBO9mEeq/gYK0h0N/ztG84+Dzua6jsGBKiadApONXj9Z91YtcUMOCyN6l4oo1ZF8c+X+lRfi+/v+
9nOxWLhsfaiaAUZiivjDJUL30NQy1JIPzJr1IUyfHLgImjDoWzvZGxDqa8tSxhNI+eRglfPdEFfN
Lpz6iy7bk6Re2TGEIAgt4jnforB4I7bIUZPeG0qpbY3KuVNRwnlFUkf7jl/EJfAwJ0l0EFQzflzW
D3WxaHtB6KVn4FRCFpg3fxUr+qfKiS8JeXVtgmEkoMz7/cFPLTyfVdwqD4VAXA+Bd7qui7cZOktg
qW24yxW1OxTaWDJ9GZ55NCSfdZORZeFu+eG8zyXGrjDTscilcXdd4RnZujq0CD38sEBGXNnsi4/S
Nvcp+N19X8P8Sq0ERsykFduqSKcdIXmzl2FSRkBeYbOa2q0FRBjBqAFwm1Jj05Pechjd8kxiXxl5
y4syhwgyM/SDCFd6XK1EomaHqhKbJe3tN1fIn3JEMvG/P0r+fKxw9FkuNhXGXmsp9/tjFZrLbFk0
3+AwCePQu6cJllRvpNtCluRJVf/ai/xHob9XX9XNpfjq/ut3Ib///C8seT8qop2TKO7/+VQV/PO/
/sopQfbeVT/7P/7W7163++f3XxM5E1z6y+/+Y1P2ST/fy692fvjqZN5/f4Z//eb/7V/+7ev7VZ7m
+usff/9BSES/vlqUVCWpv99/tf/8x9+5Bv99dvD/yT8u5e9z3Pn9XyODde0X9k4mRirwq/TO15y1
X1PbNfcXXeDJ/lUxaJmU3v9KDDb1X9jaICXnPiCW/Xeh7e4v/IinM9U6f/Kc+E8Cg/9gEFuNhrCF
6eCxI17Tu77jBn7TUp9zOY3CCiN2SvERVOqXWvbQ/ZzTMhc7PQOiZFCUwcS2LOATfUjKX5Z8hU13
PSTiozeRZ7c890V0D9u89N0phENSiWs3OY+GeC1znIMsrw2L5PL+m0N89+ui99t0IUqldfX/n9WQ
T88i6ODOEjoVJ0KFPywUC34Ctw3xcyJhfwPmc127IPptQm7SmTm0cYpGbQ3hg2paDrSA22TWAiWP
AiX8UuY8OzQDZZSAsDItym0jo3u7TDfEz3zRr9mFM3q8bGFaG5Wh31cWBa4Ajcbo9ew0yBDXna0F
fN9v+zRoQITBxnh20zW73inJLR/UH7EiGhZRhpCzhsRNFats8MPU7BWpktFNJUXOGwceqZhh32NR
JGQC4tBrFQUI6mObKx6GJcYAROh8D+3EBETfzeix12F5VUVIavqG0N14vpP4g70mnpygS9PPRtPZ
9oyEhtdWu1kK+mMFGb4+QrF9CtbVm+sxuWZT8q5W18Xcxts+KkWAl4N8PfKWPRhVN3PEsWkydwkw
aMO0YCya0fnbhHav+8qHnpX0OSU7aiVXggzzrBczwtsoUfho5sBIEcw8VESqL2b7MM1GUKsxiaKD
3nn2nBLvB8/RZtobpHFTkF7VwCvJ28fRTNAyW9o1BKKE8jPMN0y8Ug9gyFVVhqe8g3oUE1iYVO0V
LZGG84KDq80kf+zLqBz4gWQWDMRS6G91WOW+Qmay3ylkny6IEZQM+Rkk1ybCftUwATVmm1S61fqU
tSUZfstDrbc7fCRXLYo5hn3LLmu7I5qcU1iqX5mF60BaARcngNvuQyV1hO9vXnWd2PaJjhFUgOeW
pXNWTfnZM0jx3MhgTkLGfCYbf3aVJ6eCdz+ML4wFKLj39HEZXqK8JtioCFGn6ODF0NYcBXaM3v4o
jTVIdrAYkK4TXOEUr0o2XU2Gfl83KkKgBRSZmeGjuiiq/am1hIcl4Y/SGC+J6z4Q9ERUgftSnCyc
Ux7RwR9m5N7mXfcSyfk5pS2WYRrSluQFOed2CuOzrQwkbgMRWN0G8PzTQ0MVnzPc4SMM16LDgGSP
AGmatDiS8QoaWLvVC+3BgKXPySEWEqGBnKxjOjZnvUYOu7So+ZVlvpn64bpP6nemFgMbWPNnPTeE
FBBWPrfGU7y8INGRXlfPOIhjG/9ceZyU4mKB25uZ+gK6PFICV3j6QSVjKgmFew1QJ3Dn89CFP2ME
hB1dxuD7ZdC+zDa4FDS6Y628N3J8V2rsUuBdGEqhNE8iJ/ET0Z0npzgOdXpfazdlr9jsRVW2DzGK
ofZuJMpgLFnwCuu6aKsfgGS6zWxbs4cy0MlM35hU3R8EaLhJ6+UmVxiZkNHIwQqPVp0d3bF8qMLo
JcfUvZGF8GMsmEaRl76R9K9zRXOvhoTmFRPzZU1cq7YKhMGNKCUHtO/DCNpalydlGVHEcx2IHnmj
mH+KGPmSNNx97OiXvoXSQH5rBonurMYuyB/mbXA5Y2vaOLN2HJvuXh11LoGq3EQFRo2hhPOGvnbp
Uf6RX0oUHVemnhE/VzO5MavwBAriMMxkzUYdFKLKZTYm59vBDil72DrZzVVuZaSjgK1DvmL+RHEA
Zv15NqvST8f0Pi6aK7dmVWEUhsqqPQxJ8dEpxSEc4icrp9kDJ4cbGmN0q7w0pf62ZAYfj7DPKUM7
kdpF5dXIOAqwcpt4xCxZhDYTR0Go5zpsEWm6szTIZobd7Gdl3y3E2UWzSe6uHl+RLnshyeM1MxPD
S2L9ualdTAi4vWOdE0suqy8FYcetY/tymS+1oaIztLZWVe9GvEAiQ3Pauz84Olzx+NTYBqBdK6Cg
Fj0QMK27CledJBz8Henv2VGxw45xoVFvBkN8OkkbLFZrXeUuKV9DHs2HWEFslKcZfNGmfkiUh9RI
zb1iEAFBOe6zQ14F7/a7Ug5PMK3WxBXt3jDA4aKa71NaXbKZhCciDSsaQPHW/NErpKn2ADVAF1i1
nyX5YTCr+4qudilDGcRzJD0ONWi/IaxINhEJQnUUGaOuIzGy72LR/ixFc8HpP3h9KZCr5xlWDfUl
j9wnVwLd1Qo0YpmyHAH4ftqjQ+FQFSaPTBNuQE5moSUudkVljYqImA/MIy3tvK1jxgPYktXsWsF1
SqAlokIDuwaEYsOp+jRGlpOUlMLQfq7TArX4RNOmAJsc6BJaW7Nw6aQJXGrHPraSxGS61jxKGoRu
1vCIvY/RIPrYsg8BJuOPEnFs7zK6JaqibPBUjQD+6ooNmSiHd1g/RLXgXIEzBVbLEwmq+Iq+BeFA
Pc0Dhcmv7ny4BAFuxpSUcbg8QbwMCOLyN3PmDogbAFJ0ukkRLT/Dpr4umuZpDhPTA7BKYpZ+n5XJ
raFvJg3fWT+PX4orUF4BjSAeEAe+2iCcsezCX9yrXkSIpC+pMTImDetnJdzjd/jJJDP3Ztm/1ZX9
Q4JigYbzbnfRZ+0Mi09X1BxSrJFmu41a7tylat9GLkkfVVVTWWApJ29Q7VtTnU+j3d5IY9gmVVZu
2ijPN7w3yZE2bk1AOag7aZ2KqsNDZfw05qnwq3s3G43DuKSXGP6EnyOX9rVJfzVTB63kJAHDYX7I
yJzHaomPTDLbxOMKZzkXuwZtPpDHpPUW035oqek2amkCZB2dN61v70zSQoAou7RjFy1wwFJsirko
g8pV74EUb6pe6bdLk7CquAr2KrZsNOtQZ1S+lSlwF0wAKfpzrFWPhjERI2PK7RC6wz3skXtpWCdS
oq6L3iJEJvscjPZzbKL7MKEVGjfSa83iQZmN18S0EZanQdmDBZFIaVI1UfFuvaB0VrmzSQSt19+3
MqT1arOJVvucjkOvNgfMNGhufHb8jSdG+UTEy0+667TxQ/J/CZkIsiJ/al9tpN9IotBBI9DETmbB
ABRDdurR4gPEQO/FCltUdR+Q+kL0yWh4qaibQFy4yh2k9+qzULSfBXN7f67boLaUrT5iTdRl9Ql+
p/HI+pDYMusracvS17uZzXBz02opz/v5kZ5xiC0Z+jeJ9gHuC+iWY4svekyeuybEKjXOvsQcSRnc
MYh7htXDrj6ksEdnRlTE9JxXLZPAYpMRuLVRYSHT2Ba0gPQ6mMZoV4rpJ1IUxVtdNiM6Vr9UZlJf
W5rwIZ2qKW3pyk0tmvcIgwozDdMzoMP2JBsxwMewXHb6D9dIMYTJGWnuMpOyVT9mWvE6UQ757SQA
L4OSRl8QSHxPx2TFvi3oD4NYaYM1kMpPLPPIpBJN/eSQ3tVs4tWxbjXko1YZFIDJXdUCbn+rMkRR
EkNFrg++2mbD3qWQjLVCweOm4JHDZIcR/eSKBq9w/5aq0ODqIXthFV5FMC8WwlGvB2nqLBkTpJTx
kbizcrwiKwgtzl/xXfxMTONzkrEfQQMMCA1Y+VrOTjPoZ0y1UviZZCjvLDcZWEOfZrVfWxOiCPdU
a4hS0x0BN48Q6N7JlPKY/n8gH1b9yGk+TTtSfSBOTtCY6i4vRqjeDkfD3AxJCDg/HH8yYLrFM/jU
8kT2M7UcA8pe3GicPaF0cFDBAipu1jH+3Q51xPsoj6JOG7r27r06UVNRxQb6EjcbklG/MrN6YqXb
NCWbDs0C7Ghkab4mRaGWywCksd9J3R4XqV6f0mnawFl8EaWFdEOa9FDk0UjZbuAU+sglstHvXWT2
HZF6XdhiOtVF8h6tClEN33+0Zr7kWnFVJBn63Cr/UsrmbraUn+Nkv4TdLcIWzU8KIsldcOSxusKG
c9eXtfUULQ0lFeEtamST/2UtF30kYheIwGWC4ly75oep93szS1R/7gvNf0tfrByXdC37g9UTjrr0
w6M+aD+0SV5Uc+Q09Y9sJ27SvnvsCVXyc5LCMvE51BSnE6P4zSLMO6FnWtA7JCyMqhsosBXSTD5j
TLlqoO9HgrWy05WfefiGZpNcg0J/CUE+6E28nZrpHmdsr3bHuido3ICdMyyC0OEnMsd8e5BfWVlH
q9w/YeKDUdS2P2tkyOAqDfSj2GQ9OmkvoWH0G1k7H6lZG7suk5WnxfrdIt6r0p78pWakbqHIZH+Y
HsZ8eey6cqfhuow72+QGNFl/3CH3LQGZprjQLbO8poFsE9vHMU1ODX6IsVRQStr47GatfBsXoqJH
80dqLGsrMrnViNBIEuuoMncbSgII1lOfcZGSeAVfB8v2wTbr09Isz2Zu3MQ5NL95OcXosdcPk0/N
CzGjNzW+52R6Ujsq1NYoX8e8joKZyTOFOsBDp3kuM4fiVgCJtKX1GYElYFCYekgXb520/XRjRgqt
Zp8Tbj0lyU+ysi9jrBDu1QDvtmnoT1G5c2m1HvLqZ0Vu9A5CfLWXA15a82zOdQ43rDwYxvKqIfNq
C45mQcTY2PUnauAXvGgFKIivMlTVIA0JreqwmzYhMevFwoPINq5UTPOeba8YZPk5hKysaVYXQdzc
9a6z+Fr+MtXpj2kcRJCyxQZFNW1b1wqpJ9It4uvY6+L2JMY0cCPrIqXzEGuG4ivhhpWGvAljtD3d
yKSHIp4vZlE72805Nu7pczhBXagcIR4qHne+XzaRERhjSIJ0+zHwW9ZABLcuHiYCQbahYr1JbVm8
fs2EioqJC1QL401RQI1gyk4lNwSLGae3Ws9kBee35kWN+pwly71Fjsea+cLTaAnZG8yPswyv+CFI
NGOg4nQj4ZtF8SYqnqtO8pwkxAyR0tOl4UbP80cL8ceOwrs7oeSCeoGr+BblKcF+XRmeeUC8tOy+
jolYt5L1kFxPzRxEETePXaTDGk0QEaI+NMcZLK9fCWrlJX2D2DK3+aMT168ViQ4A9S8Ix9/ghZD8
PjjoYwseQfmYegjwHtrwtekLsBZ0cYexif2uyw8x06g4SjIvFtUlT6orRlsIW1UXNTy3STrhnVvU
9EuQT8iWnByIJWgWNoxRkb6Wsa17OYevzo092vhnqx2OtGLI1nFHdPXaQIJ1pT4OOYLexcxvhn7V
akn6TUqZPrMRwhgfD5tYjV6SloPZhYR9dPFz5Lq46JOKO1eUzEQbxqnlcxNOZHkhFyxHJA+wGm9r
A3GfJAcyIafRW6Jtjc4H98N9YcodftWzSkKjTKwTeABs7CseN+jD5NgaxfXQpJ8LRF9vyacvJ27H
PaPlnVyhY1F4kEqJvnh0U/THt3nFvKHQzF3iNOk1U9jkLmMX402o17emDlTDiYlEp0PDR1OGU0yv
SzOrwptW5x4dyffeHM9xGOFPKfQvg1WQThBD+9YMXLshh6L9bLMXfvucZPOKqd0xanzH+0lBoWfb
JTF3wJtBuNcqcWamSc7fsMv1Ztl2A1uYiumdp5VRvVEnNloRQki7d2HmDBgN5qNpSTL+KkrnNjZv
tFD5IocEvhX6nULno4a4/ml/oAKqMasEmdJRByrPDdwXdMezinPAetHcxqT31926VfGKoqQEZ0qu
VmFvNFRxjvvD6QV9OCzRW2XpRpw9BnVM9AjpAeWOrt2QSHTfIljmISl9JgUKu6MmCCOg4W1rn5jW
ekY7cgJ6tsIWX7bN+WwyHPfw/jbkO0Y0XBPhKyrbHyiF2PVJOHIor9X+NsTVgTb1vhvCxmORRi1v
fEShDUxVifaquNdi8rIyFdZtW1emF6rxS08/zh25ToWWjv7CbsVfbEFkAP3dxoRtPIbVsdOU0FdD
peYueS1mh4pb0ytf5sq+6OGDcQ+/LhXniWKkDQiqa8nLIQIuCZo6uUdFdd/RTm04Kuag3LZYGVJg
4J6dsaDYhcFFOxnnPGJ33w6UOFFYXUvb2kcLthsxnoe422oAW4a0Jzdpeu2W6NLrLCW5+yTscmvo
47lJpteMzKuEdwzyIoVnYW5rU38e9ejIxOTLJVcRH0hQ0hGkUowiT07Z49S0J4MtjOxGDEQc0wRx
LHFW5AVbDy1qMc82X2RK6ooWBzqig95RNczW4w/R9Veundy7iIf1lO4fPa6NO+nXrhkklens6q6Q
VwkeDK/WZNAIXdt/v7fCeMmHGV/4uU3jxVgtcBWm0prHDHqZhmm4cQWI9Rk/6rtctlZMkpcECFPz
aRpXIfBHljd2yTOJbMZ6gJccte0hVncMglB58FWow+y1/7c8onwI6nZ+AhGBk3w6m5pk71j3T+n4
prYvs7I8zUv85aZMdtOpivwEr7aDqBaF2jYDw74rgcA7Nf2NTJRmAB7VM/TkWGuwu+IFTwbs3dnq
NS8tde6H0I43ykp3sjMzyG15nJkc+FMSNUHKOMRTu+k1B8/PbKEJsoljZf1MsT6YIWnDKvAO3MR3
jWJx27TqMzVKeSULPBAI+oJ5EJQEeQ7iiFs5blqcIJn8sc7rVXSxmE1X0P9ENwC69CaFMsBMM6F2
WO/GyaKdR/JZJdtrRX6MjniENcFVahISPFoQUU2493M+tPRwRnrMfaQGkUtaD7IVz+3GNQOA2wur
6MZdaOgTU/2iiikLxolW26yjLmpqwnPtZdtKM9qUoXPXKkQ46qm4gT+k6hhM1n7PWQ/NfWe210uB
EQa5SIzxif2XEp2A83sq8HcnsU+D213r+fTqgES5jm4Ttr6duBdgkr3IHa86R3aBbsb6don2BTP8
Gyc2n2UUI0yU1RcN8UOocvbWjkt4NWggIVkhikreMdOwVLqQbWfs1xVDdZvaG8iISlPe2o6HE2Et
FJRJel+0juM1tUHyyWI/6lCkBXeXE7mYh7lg7DUtdyyXh06b9zyciSTGPz+Z62JWguwyIhPxz0R2
qRGIlJpUyT+msqSTBMxDG1mKbahLBFacwvx5QHy6iJbe79zdYiTymsI5tTK+Z3TjyZbBRcM1nXWq
9NHz7VPrZinje7EYKWAmqlTd4Owgil3NnTr85yC0ptfBTYBF2sqpyqvtoCOatoUfjtUtaHx/xA9I
29iF/2hQPDsJfC5m0EFC1yj5kmZ3HavdVlL4c1NhVGtHLpVpio8Ld02FOETT59e2jI4J5LHSjI45
kWJ0cq9cJvqAqvMddqi3vEWYksHN9JPSek9Lb31hmXDpeUKVr2o50cIedw22Fh+JWpmhYYumYhvF
ylOqxfdlW281LTmO7ngWwCQgR4JlkBpbvCRk8BDRFEZGU4pT3bO/b1gseMOobB6L4alczI9xGncG
zjTU61yE1keoWh94dd+HBBZV291G5W0xpq/28CYU624auh1SpndmWpGPwI1m2toCEnZ8H2NoMEnu
SmGkOVRAuGO2tuBN1yspYnkb+/wrbFnAS7bwpVOeJXcEzxQWJC1eT3kebQjG3o76+BraqEzscddR
8OMpi+9BO11pU3SfK+PZ0Ltrhijg6NutMmJxUOgiKix/hFO99536r083V3s1jjeTs4koxra1Tcq2
MjPRcmPL8LLtAHHcr7oVdlMmb3RRfypiJbmpXLuicMRmcCb23ha2jGinRSKGpsN5TkpxqECcRiWP
Xhw3XE+NBieRDAYzpB2Zpldxrb6LkX3+ZBU/ZjJ/SZznUUG5grwvtHNYW7h1G2CS67M2pQoQc87+
3YqvqlT9EZKZi/KC+ihKD0MK2tLOl1dBstQoDRLZeRSwyJU9c9i7UmMeMdH8dOOvAvaLH1uAacWA
Qm+9KAdbtUDhRI+Orp9yWL3cykYCNerkgjhyu/nLDZf3QnLwcN7TQtbmQ5kYPON4n8Z6WMQSEKnN
ELVThDfEX300bxEXMMiBmRc2557LsfPDJfvguXXCWXKznplhJK64a27LdHrg8WgZb2Bn9w1idA0k
AowLrLdyU0vuIaKXmcluBq7fSqzSk/lHNi+Y+JIvrV6e3LI7A4k51VJ8hFB8aDSKh34a281Yio+2
N18HGh5ctI9pEp+6EBHQ8tb3pD8Z5kOb9i+ijcDZd0Srjzs75GyRhLaTcj6PWvKjH5CKSvr5NmST
RBjZXklpd7BRuisBUKngVK5xNJIJDe5AqgjQag6qPeXUOzxe/QGpLjolLyP5NjeIStDWY67Duqjg
Fq2PT1PHqU/H7T62uo9MALOutPgr1aZzq65GjX5TcEWjWj4Rw0QvftzTphj266ERUXeN+p2nOopX
lXPkmXVxlw7RA75r3Tes6qkdSB5S1KcyQRqWz+qTXcmNLMH12sl2UPQrGclNNfOhJptjt65CaZa8
0YUfvCWMfS0GGhDP4pRb3KjJvDxNGinuY/KVSNDXLaJq4v5iyOOCtZL5Nh/VNZjAtM8wnx8WW2OA
koObzsezy5QrYos4QHEood7hbaTnxyIw52QWWE+VZQVuKGgP6PsuRXbXq8XqR9EDp+hv23J8XReK
1KLoS435qRTRUwiWvYvvGx6EdS9/JrxyFy7FRqbmw/rN8kV9Xybro8v1q7bPtqLobvkmbFe451xr
AB7GCrW+vMUwPZij5R0P2vVEbijWNB21GmrEFKmhsqMweLAYHMTWBYuuZ03JvdWl92yGn2xLOYB9
BQg2nml2BXPzgc64Y0ZgPhiR9dG3RUUSFBs6dTmFw3DWZ9rHSWO5wQhxcS1Nm4aLFh4Q7fd3Y5rO
6xGGME8ryFZ4UPkZG/Bs4o6n3mYqH0dETVZhgMM6w92/bwhfGiIH17BV9ds2gTuTmsAAKTqHwn2N
m6i5gbgw9ihCy8SJAjWVV/0Mw7pjXu8tnehOWspTw4rgnIxlR+xR2Nza5a8Cvf9ID/T/IvX5nWbo
3wmL/j/UA5kIsf69IMi/zMWl/Nu+yy/lZ/dbHdH6//0qDFJs9xckLMgMNRylKHFsRIi/KoMUR/vF
RP2D+QLb0ar1Q9nyL20QqiEsLLZNvBnCmW8B0N+6SvbxP/7+LShCAejwsoZmmLb9H2mDvnV2/yOv
sZh/wSVWV8uvpbviT+42GivM/ibH2LqEffgzHiEmr/S1pLXNQkKE++XTMOt216itQWeO/VyGnyIa
qquGEb3hFhfJNpsIhxC0BfLQqJ+PKITPtN6u6GQ89nF5yRsSSO1MPYqRG9TNBl6EeYFh0VU29Zq7
EYGlMe3mKvZzY/SNmOTP1L5phvqTIUGfARzhx/rcHWD7NV5Oyp6vMPQqtSO6I3L4AAFlsEUZ2fER
JAlPCveWV8/LuelRuOTzkcL9YamU3LcdqApiHEKvZUXRWm4kLZ/PdcbMgGiDB90Zj3ZV09hJlyPJ
NlsmzsGAW7/JH6BEZF5fA3IoIFi4+B8RUzMgMnjdpbd3VS+PujGccY5eskTcIMC/de3HyCgAzbfI
aYDebEclPyjdsHFyHqI24oRyXoBMhl485RemyWz8026rC+tmffcul0HBL7BZuZ7D5zl9Z5HaxuVy
jBbXk7Z80I0aPO+5SMwXB+aoPsLqbpaz6r7NvXscxHRWupkGWXJRgE8M2vBQcVysRT1rsSSEcnQC
p4G7M0xHgACXopFbB4GKoMnsjXFyaUlftHUiHTgwJLruJBmXaTU+NByfrLJuImN8qDAReXapn7NY
PcPOrKbykjrt9vtSwnMQVLy6U05HXQfFK4qgcfbrf4pOBtEkbuKsD6rFuiGuhEuC4DFGVp+4Ym6E
kVxsxdhFfMP1f1i4LKbh0pXujTTFzSKXMx3rB0YED23J7bqMGAeZQaIG70ZBW4WFMclI34ZNz7D8
Msi08AvqYN1K9rKjwdN29RWtdAalbvpzrqd17b9ZFkRQHfoHru2W5quUJIBlzg3zb0Cuyxs+zQ18
wGuNoxyr5Gqo+WWOpjP5xef1NM6EiAnnpyVyh8UdenUp86c5fijD6devQVirrZ3YSZ7WkzNr5g1C
haM6LodZbf317aZa3Fgy/alXXBrI1PbTgPeqdQ/QTmnIRau3Ib2UBbeMrI/IqX52Y0IbM7+o34z6
EdVQv7VIfVKLgYg88AzKcM5botvogaNROK0ndz1J2EA46BPXhfGxsCdd37lM7yTiXRCxRzuqoVzF
5U2uiK10xU5djJvv+zC2uK8hAT9oLV9LyS8T3F5PTZbhSknT83+zdx7LkiNnln6VfgHQHBrYBoBQ
V2uxgV0JrRzan74/ZNVMN2k2Q+t9L0gjK6uy8kYA7r845zv6dMpl/kuHdZ8wok48bFKMxnZ9Z/0b
ktIfBew/n2Ko2E3bMMSmnNb/VUKezqXdlFkK45U/DbqYj6Qfn9Jt12kWv34hnpGYPqMwfO6wc04+
ZF3NRiVd/saQBggR+dBmh62ERyArOTe1y2dV/FY+xPS+54UE5AWVkkfTL9dXG1HROJGhnc3+jciM
M7xUREBx+rv9y5Vjn6QvzyRg/MpePLf8x6s4Qab53pXVr8nsYAKa0WyH5XZGLIEbew59hn459FMT
EvUc9igzA+bFtArj8K01CbsgDh0giMWO9GTCaLwgd4b77RjYDi8khD9yyhE/rg57FFjl2UddDBxT
Wfa7vbezrW46XPoTf207oNg+hM7IO6tXwMkgoPTFfF9l5lGbefNt698ImL3NYfav3w9CV0StzGQ2
DfM/K5jdNEvoyDqx366HwUkr4hen+xhEr4dp3Uv5AGcOqkY/a6X/RNrayWNQPut4PTye3O1CmbWV
3aIV5dvhb2fmJobgG1nkK8Swj9Ki85IvM4E4DKaX3TyQMLUs2WF7GNiSJ472uH3/wHrA3On+17g2
Ucvd7mP2Zf65cxvuKZf/MRTVr63BoZe8WSsJbnxHzTw95/xGxpzvFdjEpl6OVWE/b+clfrMPx08/
Op/XPK1+i1yAoNveeSuxT3ACrrThSeEx+vM3xBhfgpnBNvP+AQWRX2KJZVyFLu/w1+/CfpLNf6pR
v1rkGe8M3nTRIjwos9+Y//z5XhthHBIkjTgWwq6b7v/UMf9b7/0b/femnP5/13u7pkf//R8Ue/9x
/JHqJ2mmrP7473Xf9s//VfdRpWFi5yzyLFegC/fxcPwtCLf/4ZqY+H2KPldH14wb5v8owu1//JH5
07vDOOGCpyD8u+pDLI6xecMA4N3ZikX9f1T16db2wv3XC0ntiI9+89pgBYNNhY31X15IYy0XhOs5
SiVNuxPVb5yN7R0D2yd9ZnEa190ruhO17xwMEW1Zntd5nu8nKc0rEdv7LEGDVPW9fzEyS9/BvK+O
CfDflFFaqEbxBccwD/ONs03uHwFRrjr+iWiSPtuNclNw+1UibhoaJjXD7VjpmmdEdbsMrc8Zwd5N
Cpcoab3m2XWKL+lXiFdEHEwNK8rVfmB/9Nm10xpka2GeivKW5IbpoW8SfR+nrRE6QOW1JJ2erW3t
ZjeonWRVm6Ext7dL1ygKiRpxoLfEl+0WZ7Li7154cx8chKh7O8/yaFkxrHneeAJvAXSLOCZUHOPJ
zvx9zZ7kYtH19abys5+lyNaDx1z+UuoJQ2edzaPd2IBC2Aei2qnjk1Wxel/SD7s1f5oieYFYNL2k
FesROmcrK37p+K8KVVYhPkIWSKpg/gWAvM+6jwqLLoJmJOhNfhQa1lAMcfmuqCTR2M1t5uUBcG7x
VImTrSXDqWxqsjBMsCheY90Wm6gIYczBmzLkrziUgQkRFmWUaIclDW1tlE6U99kTJgVrRxzlY+X3
BT95vISOfuc0DTI+4Z9yeIgkPCm0FQu40InYSqMpviGjzJFwC4YkZrnz5nWGYkpSBTEYfdqxk8DL
GWoGkvDaLeMQxeBd4eZpYMmCwR4iI2zASPmWtmrRanoeqydiryqv7wkjn6mmnR92TKSB9F/xbLJk
rFeBvmgkTKvLclp8k5usWgvY9IwNHdUTi+EsE3sYoEEulqGnfIudmmZciTJyzRVT8uQUQTeLRw0L
7UWStH7kKhjvtZUu0TQ157zUqighHqInxvPGQnwWDpD3FjAZe693xqBFwICwjkCuBjHi3tyCD80F
qIDWZusxyez+lPoLUUSIl5t2SffT5OoHP69R6/ngs7q0UzdsSsugH37rpUU3qVmKXAzUwea46BGN
Vn2ZI9a/bAan3GO3FJQChUfa/BLxYo94tTRGPSIPpTsxuuL2Yu6eAoqP14s01qghxvbWMtP5ej/E
vkXGSLUyuyMwtRxH7TySsYfpsBr3fEb9hVf1V66/HFoyMkWc7b0mIRqdKDnNK4w3x530CBOFr0Dz
1f5qHlj2JGEH/5//U9xUeBKUkMWpNWm9lm5+LIdZ2w+z8ZK2njhJlbIuahNnx80HKHixn7yqEzAh
F498dOHtlO8XJ09XL36yfljTxNKgUCx3J+e9bFFuVz02Bfe0dsWPCeA3hJ7hnNExhFPXfdqxTC6W
+bYehLodG7Rkthm1dt/ws43uLkcKCJkwv+uTNf/APHZWmrOQ+0bEhC28Z0DypxYd+bM1uoj3TLLC
NMpJloPJLTU9UA1tB6ieLbgBW3uoXO3OK+s3aZLp7cbq267UveXX1adelz9OXh/NKevuURcRne3U
zzYxm2ctqV34Jf3JKmsyUQTxqFldvXtm9mWVzIPUA7CMkNSQ9oqaOqgd2lO8CGh/EizcaqIRxI3C
Rnzk0l98JIAO+9NVuZd+Xgjy1Uw3XLXBDDBsNvuMBFb0jhH1j0tKRZJEndnfOT06l0zqP71pPo92
BZHILpqz0xDXas/NqXw1pcYoNNbBnurUUGqs2Fv8LludKIXGo+xvZ0Lu4a/I2zaMmQ3M3ba7CPnd
IieF19io4hlmIttPvuUAwMm0L4ZL0ZRXDf7bI+j0q7ylHlu1hFGAbJ7SLruTCQsGP85vwDUfx2H9
XeP1wbWzUMSY3QvST9iWHgvpfVsL2+UkHl6NGZ2A7jzkvn7fjtdqZlQfS6IRnFFdYQjGpCJ5OmR2
78T3XTtbGAhqC4w+8knZ2GABU/kozAVH/uLpl2WCXWKgmA/1eT6mOt5Tcg1VBuKOuw1rchuO0mdt
YwuiIHZxZhDYvGrIaLqm5JWtyO1L3+KVWOPVWM1IHR2FfR84Fd+2rn8gU2FA13G0x5DIOTMOtdD7
wKuc67wvwduMZNMChcOJxFC6M1eOwWJ/4gVt96XKzjA3yUWQLBMsuVslWQ9awuPbsTPiMNZfrLFB
bywHhbhE/+hX7wNH7QWbDGxQ3aCFs1l99bLLuOwSeyeqNKGTY/sp2hRl3NZhKtT2CYTz3VzoMpRz
DicLJdPULtjEIaVUy/yZzkx58E+2m+LvtqWwuLAq63a2pmDCII4qLlOnJFc/MJ52iyi+TRSXYU6K
5E6ZWDMrvDeVvby0mskEUz3ktqaC0qt+8UJ/N0v2aZTGGHp+Aj4dvxEiwg9XdVc24dlhtpQZ0sb4
2kqZOzkaHhi/lS+aRWMs7OFcvnmZ9e0MJeoz5ypr+Ig8zuoQh8Nb3rCutlwbpcPyZ4Tb3k2iI+4O
8De+DqGi1ZKnRY5EnxCIx+li8AA77mGwwVgNxYh5BK6U5gxUSNM5JiJhl+vqMFdZVHpHlIzV2TBQ
sDnrl2HL19FXWeC543rqEJwIK72NFxMyQoftHjhzaBhnJlHVSedtDXUx9JdzRKeMfWhxyB6NNfyu
iMh923/OgJ/IXm5yrzGPmjJHnFwPx2LNapjKPeN+sanEEpWGookv89yEbbvyZ2o6FGeye+aTuCE+
SgQFOr56ZE2nmyWDaq89MuqHYl8huPXXBgWrbf4sfsWdit4yGOv1uIj5QxfecQJ2Gshh+C075CVS
tx8kOxMXE0ykmxiFMO7t9BUZX1zfmqK9jrt5UzOmzx72JwixQj10bIYtOaKbZWSQ6hvaL2629pPV
bzywdFRsA8JlaqfdMhRPcUqbrLUpIcYuSuFe/g4t+5gem8uBGotYIXZTvcF4oicXRRJIYWZt4GE8
OWyJd+SZ+qFVCj5Wj0NpqGznhEvukE3dXtrmy5CPw5ml28Ukm/xsemi1mJOeKKsOfTlPgZ9gNxF9
8y5qwusZ8Ow7Xf6keTrvHfEzm7Awxbqy8meFfK7YvrWL2VzMKmkRbAIpiOvhvdz+bkLsvshR1Pa9
CixVvcUUZIuBxiYWMJVlDmB1YS2p13VQ1QX3uMQxEtPiMYRxxVErpk/bYgeXpsZ1V3XvpvKOpg+e
PJ6/i0kmu7ogAUYD+bGbl0fJa2e32mdn2/c98wDUGQ5R8Eu5HwGqsELM0NeL4Tuemu9887QwhDAZ
gHVPVlfJ86o2x4a5J1fAHrDR2HCB8/yEE//FNvMHwHKino6927OLM34LeEYHxHB62vDgmjGdvAgV
GUahJeJrR8byAPGiWVyfnza5AvQe+tLLz84E1GCxsgBABSspNnXjYl1Mdn6bm0i12Jp4Tno1q9HB
zFLhz3C9aFIL3oL8l2RIBjvEJKSkzzrdEd3cZamjg2p05sl+Zd/K1r+BYnTCPbQe6iYBEOqNe0gu
d3Xh3Gq+tncKFS2comDG16CVRO12uf7OrM/KEIC4QxfAx7lL/DJiqIeUbWBhlIWt6X+VEwDgjpih
objphHYSTAbYGsNG0tmLE5hBVoP57ZksI33lky8NrWiyz4kk78pOFj9wivSZGIQ7rUMSawMu9DKy
vywDEtBgE2HgZyjuhhuWtg30S85z5kwYYBz8OJVY5/2aq6e2MmBTYcOg+Nu19cFsMOjhRkf/Qqza
H2mFF3+QccNH0JNs40SWmvSdm/GLWYbEKHtEIe/uZz8+5T422qWN7xpfvU8xbVNXA6b1Ppcuw+wg
D3Zlyx21EJvlPuXLrMQ7p+Td2nQokjUSBeA974aYkZcYvPfRBUgg4vc6N5eLcsCaP002t5P0P+3V
zIGaTNTvcYi4nt125zfBhFYYXUa1q4k/zGhgd5PFTJq/+XdQy2U5E7W7FofZ0rBttZwENGb3gns+
ymP9DJqZ1lIIUu+cLLSNHH0P2jVJigE/OFEJ+vpRIkQJobU9WNMmY9dI2W37UB8NIAkyT0Mdu1or
+Z0BXeAEXrlAExPPWePsZTc+zVVB5UUWc8W4LmD97UTxo1yH6zbr9QvLsZogz2+IaieFy/XukVEc
KhNPbtZewzsJuClA1VYPJvcmEIc4EpLHgHPiel4VP1JTozvyanoJpv1xjKZOpAjwR5OjzZzy8oBW
5bko+lt0FJ/mkiLyntzHBtX+RWL4T0ymyY9KoFJ0caNFrcYPDtA5ExvUIc4chrrjApwLREJ3rVmY
/vSZ5KGe4/B6dVGtePML/gb10CCkVIX0r9blerUSxAvLKoEL6jvWLRgntMQ59qZ9aBQVjNnPI+8F
KQxTVafHWZpx4LqSEaefDEjV/B+CWSz28H59ruB+B8WVVOSOSUyLpFYtaYTrjOJVpvhMdQpUJe9Y
eWLNbORRJTMyC90+CJf3fNgSXGq8syQnoKVf7V9EE+k4XA8YBvezia+EawaNC4EcOuc+fzJchPGV
V+tFmDfDVbXgZq/tEZZrVh1b9vghsdAQZoIslU9kRVPkFR6qkcSlYFm0y9gggddAb4pxSyMu06X6
7uS9PVKPEkBG9ggxDslb7E4mWin3uDCtC9j9fac1GoABa0CucbXWkpQim0WwvkEyhb5861n6Mnt0
JyODxLB2HZOuGhP4lKpP2EAU2tTHIMStd2P1q33K2IYeur5FG00wpkyNyPPbV21CwNjRbpGmm7dG
v4Pxj2SU0n8vocXVVfUCwQ6xizSQD6nAL+SxFAVajzQj0rv+jRNEe3x5e3taKdWqqCqIiyrSCUeq
tv42BA92TiqwguELwvgVmGRyBp6Rv7u5ud1z7YcOGJrENwLvYOQK4gY5eHs2PEw79S7zd203WgQv
6REbx/QqrYjCGiB18WCmjfteW64MGrJXHmeHAMTJoClpKiITl7LJItdTMVcUkNMUxbxCxCq2TR1/
agzIRYuMlRUbAn6cgl4NVJp+hSt2xKt24auy3OXIQXal6z9MHFxGMTCwEd4pVvLK5e5BXBb/sse8
0yu6525pXukPjy44Hpz//kjbl+BwKR+JZaNVWDb5ddy9ovZrKCEYEA02TmVlxdeLar/xkh7UNBOd
WWMAcbL+kk8B0xNh7HnK/bRk3LPuI74xC6O1i0kUBVBPb9Xwz9TdisUmK766CucqTTEVslzPS14R
mK69lBWTDuTQV67OIdv75bm1EYxVOJbKHNCWUSpUyubLKO+mAs0HJ10aguvlCfd4wlY8hRzfr/yZ
MWVkxIfl9ZrshiG+9GK3OSm2BG0x5Uee/X2jrZuCF7GMWqDvePNVu9WndTddyFQep1oPnEzg3SW7
K+zdlHTOmWBz+NRRN5DfNE1fjsMcop543hI17d2VsEYi/ijs0ncXLg3TjHkJ09bZG6IrUVv/Wo5N
VijF0w4K9iEX2mNSuu0RD3RBXqfShgMbHXM3mEMfsSg/D60SUa/jSqi6u1YKcRHbLmMtrwqMpM7Q
9pESO8aFdS4RdShTfwfVuASYmdnLIP9UOsxZP57lvm0RTiaOhwesGeytYm/Dy2TBdT8lm40ZsxX2
eAM/c1IcHJXarGnNYZePkssBkSeLzV9PfYnJWCLS0or7xJ8iy/7qtG4+DDlNgCMq7sQCN7Cbq6iY
4kfPlAbNf/Zmpuk962+1d1onO+WYk4zFweiECXI3dG0cmO4+hhSPrB+Mf0eodd0jT49JU0Qi6q+Z
2s0MSlmG40KCE0k4QAf408/YfZQfo89GKW7lSWi0oRutJBxJCmQZ5H+sOs+SUT7rgGSYLiomMfwp
c91/oQWj+K5OQ1kiWh1NLkBGVUYqZCjgs6OILy8LzBpAqoydmLRn3chZr+vWAatvDVPhcvbT7053
put6/BlnxHikmDyYQ1yhsjX2Ka96RNxMGpYNX8fAcTllCWbemxIic0gy4RpQjdh2vffnFPdMOn8k
vtx1ZBXxhnhPY89PLJHL7FKrfBUzP3FdtR+9NCIdV7A39fah8882ZhTE6gR2Vht/wq6173qScTSW
98r3CLNrceprfnwNSj3bay53qaFuvU4O+8mp37LE/c5irhMFjQNN91aOMbKcWUy5U+XQUaAzzXy6
p7kXGADai3VFGB8PDvln8DoglUN/5gvC4YqyQMy/DneITxPlJNXRzJ3D6jJUtCas3K63jQz5l4HY
aY9uVe81npDQM5ee8VIcmjUXLxewF1DhP5Zr8urx9IRESL8PnfnCc8sHUrkqaBUmQ2th+Lbq5zpO
9N3o968jRZ3LdClI2G0VVHRLzcPYQAzIhfEm0ApztmGacKnmTAw4cLClSl4sOjsjvacDVTzu9Jm9
Gbq1RRAtdfWu9sub2N9C/QQX7urjjx3gRGQUQN7ak2ji2Ig/6zTnzhw/+ulA+9AyCxnp9hQEQF3a
r01Sv7AA54agoPTytN/JxHwzNIoPymmLhIz1TXbate91N9gKQrRx+Hu9a1ocPNjbc+oPOdoTbDmT
oAxr+3Pf+L8mkX87EtHGyK1G4E0ZUaON2ueau4INMJMwn8tL8j3jaDbsL6ze5U4Ta2SvEL9trysQ
Z9tfWfEoDJGRhkrBQJZA0ALKCeJaM6KUOiRJ5vOf/8odYngnXv8Q1xsOi+yHLSOYAKP4jmUfI5V9
0WBVBflECbcw/Ulcxp7WnFrBmPHAGJyPix+NE9byqiVrVnOTeNdtnmfof+Hi41Mdmn1jIZKpuvnC
z1y4d5z1YVUbr+5qPgyknSVcfKDHeP+a0fd3qfeCebI8zA6kmNmsqR7cC7sxv4rBWMigbD0Ox/ai
4z4H3zg8Zu78AD8cvIJV5eGUnIU10cMJs4o6b8T1KX9F3t0yjeRnmKhtm4EopIZaovaWL7i5jKA9
P0xyqAm5V3922AGDeIQGG9s3cGu6ECsIjujev02nnIhqQDl0+zgPi1uy6u+QZx/YK6HYhQuJkZqH
MTCruN/VKNVDf8A/Yg98+ACuBXE2Q2nou9XbZ+wy8KHj300MZsbDFJ+9mgiUsstInfU0wUo76DJL
BYN0vV1UrjCdnUnAL2jd4+D4d0ZTKpzZivdH1559n7dccZoply+rrbcAOJFdromEX0/cjbsJ/iuI
AKXbPyskr4nWfmPalYG7UIn07K2IIYdT2mYPTp2CkdPPxE085C6f22xrU2C1B3eyfkYSpf2CN5tl
NL9jNXFer9d/xPSWnL7BR0VDT026GhIj/ou2CBb/1vDhkDGjjOZFJz4Mtd/0MReWsdOwMU4elet8
LAgpDhkH/rQeVI9Wc4KcXmdn1dndWORRlZDH4eFbTYphARSj9sTX4BWZ67e85ad1U/G7jQ4sBqa7
/C6xGW1af+T7Hv1obB9a6aMeAf+IbuAedE7Y2cVbT+1U40nb2WY18vzSy7E0iyyTI6cevO8Fp/st
QrIWR0/+FSvQJrRsnOjLT9MsTC7b4SMuWfBZfOpxggutwtnv9HxoPfl6UWJi1OqGRzu+F1QxwDB4
UgcmIzsvHndTNv1W3nYWpAZLRMe+dFI2Pa3LRWibadQ7/FqyZo+znp4L3NVdpfbF2HLtmVB/iEnl
nI7fVt8nf7LzNtlnApPgpoQEzeXDqUpBSUCaaQRt6X16pTpaDmNKkHib4QRHtZYx3kYHpWzsTnFv
41FL2ASJomj2CLU0wRdNrXxPTOwtxTjJP355qeS7qZdWsLgFKjgjpxc3eE7xM4UIrC904sBtZX4L
NspMAcnUyZf4PHs6Ch7NafnuEJFa7h18rAn7f6/Dj7UPDhxeCgvEZZ5qHjSRf4D8u/FwBoTDyj2p
5+hFpIsEWg90q35qiHvc9Xb1S+A3p0bLrxrIKQJRXtkJX8bY8qWt03wEl/ODiY6XYuZCFbl25Q75
x+Dc8tUanMI6OasSYzyZ3UcmmS+swm//en9MkujpPTo3YWfQ1d8lUVCsnQiV7l3ziVg/nYqM1E18
RnnKU730lEV9cZf7vzLJfooV33qMqdnsss+1Lc7a6D6MSflGzrlHNBb/zqUeT9QW4zaQwHaDfEVr
Yt60JbR96p4h5VP2a0YZydYkax9NntyMPD5BlpUcUFp57edYkri5yN3pjevMcW6gA4RFzke7lils
EGaPBMjwZbEJ3bHWfhOt9opGy0QHOG1kXGq7kvxyNCQwFiCWKg1qSkn63caaMtvtufY6HolUu5qJ
4RLKf8t8TuuVXcMuk9mZfKtrNEuHqURMiRcOOvDQEKugcfn4aeTWXP5+u1500CrAQTwodEs4rFiu
lXzv+iLe56YnZ0k3l9Danga9W04sC0JenrduZo0lYQk3WwM3A0hqFD8bkhJM3Hp1X5FJzwyWYtN9
jNPhYuh5k5ph8CLYCB9iwRELkzTdxyWfM+k4JJM3D2lf4MNkVtmCygxrHZuowI9X8ld4hktlftI0
08wX4GIc5JjL4DC54n9kjv1lxD7b3Z4TXl/5cGqIA+X8OOEf//O6srU2sDTUY+j21QPZ80cnBeng
2HdDiua+cIt0b/b9kQW9hv6m1mjSYG/SNNnK1xlgsgKbZ+27KXlfFqvBPSK1IF556X0iHtUWOgVs
dgl1IKQoKul30qY4+W82lMMgM9OXjgSjhu4skPO0RLFf3rUkYKzjbVNzyidx8lTFmPhT51sU8UM2
dLeeAQa3S1lvNPzhsx5WdJ0mUdbw81suLXKhJR+OicK1yWANNBlZGYn2kfft3hU+T+1EFtUKcRvj
FH2TZz07AvMwIVlF5AsYq0MPtaSLp69xcQLB3mFP9uTLgsVJy06iY4fGLUk3lZuHfM7uYrSeljvv
DemiKMWRT8TsozuxPNXbyKi1LyYVRzXlNzNNC0RpYEVmd9nGiEvj296nxjacab9Q3YZ2dmNMjOQr
C9PT5F9lknyUKb5RrXdRS67DYrnuU9zuGdw1r2aUol1KIBcX3GEY6a2f0rfh44hhDsgD9TTmuKkd
UKO+jZmSQepD1qOqI6N1J3os3cbKW4ydeu/W914ptYNdOEddOvia3IHvmJ65NloaxjJTEEWIXFt3
g0a+pl9NS4Ds95rR1adkLxVadv6gsA/i/2EkMSr3XZ8i0q1udEMq+gX2oRpUFIbWY3c2dLM7oNAk
dXp4m1CY0d/vtLG9UZKX0VLOh9lOx9qHFFRb5e0yGw5+S8YdlrvwdlKp5QbhozqoEF03bvXqEy0G
hRyPKe8B1b6rzpo/IeeEELhzeWXmoV/hEND2OPCfnI1FZ3n5A3vrV1KO+6BEUnIEB3ePjuBS05rL
vqo4KPs1YQlUBenIrb+duWTOcfhmzmOLdqFJB1pleyEswMdsIfOO0QG9Y999Lj7FCmKzIXT9OKpi
YsmHil18mdV0GFBsIuXASTaeBIDKyEdVtmMZkoYDCS39OgeZfSSQuEKvYOKUlPqMm0jc2Ml40qZt
vZku93nSnlvF0KxbLcJ1xXs9kpIyYfNgyJHgNqbmtBrto1cjJ+uMxZDRAm6lZNnRg8GftV7ynAm+
qRGXviT8ZYwsPCtPWQlYKjPKei/oHxDYQyvsNqSh5ZJlDvI5MGJzvzoO1hpiyrUJ52rVwtg2ock1
I1HDJq9j7fEGQPizqqKkxS9lVE2/2byVuzGbqw67FXe4f1HnsibTl0l90ZIB6nIYkn8UOrPWM9m1
sAdygxRAcux2ec5WQspSAbcqHf7Ghv+v9u7fae/Qwf1/tHc/5Qd8oX8S2/EP/CW2M41/uGRq+a5r
+NZmsvi/YjvD/AeZOSZ/2XFd17RMfuVvsZ3t8Es6UjxhMRn+y33xt9jO1v9h2A7ZXIaFQA5xnPk/
Edu52DL+WWwnWC0DuN7ydHV+Uf/XlIgOUlQKucAOKQmMamGN+4AewL1iA3XjuT5OiNlKjp4g9j7R
6jti0b8U4mLs1Ir9gl1cUCbqh4WIaByg0rgoYeAAuoKriCeDhfqwbzMaoOVBg213Yc8a9GztYYiH
23Il/B1Hl8FrHcQm9GJG9juirC/WHpwKGTv6Ttna52jKzT36aYz6eVEMkhtmcD6AodDpkW6LxQUY
PxhR1+Asn9uMlYJhwm5oYfRbJrTHHG0e2XoOgxcj0maPsYnevyCpT/fAdwihcp+J66QtqoYuGjre
OrmuMVQC68ZM3usOTcWAXbB0p+/uDhIJwPgeg5SRGccGxo7pzfFhCO05j3QXU0TFzmN1hu/Ozp9W
2d/O9efsjBCkzAhaOSIq2+jxsTSRLuCtpCYoZ4IDzZnbpt+MhSMyZzVu6/OKWtRYzqbFxGCqngfH
Qf3Um5dNBzdNWMCxcJYuBf5MH3F+L7hNAc+ek0bHJqi+Cpylue/9YNQjv7XribMUcjeF+sD6JYuT
09w2L9s3Upbxr1WzaKJmh0liZWey9MCpuPO75V2gBxVEkj3Xuvp9Fdpg7cnMYtA17XrY32Mz/+p4
ToNllDdN299KD95Ea9zO6cBGmql2hIf+shGRO8TdoduE4zV4SaiDy8VzNTFFrfWpBxFGu+Nqj4C6
aJQp9w0uhtHWsf0wy2Gf/4LT+36BZJm6ecweV7Eq6ZdHespjnuHiXPgbybQ0HxeS0T0Tmye6HzHa
HyDYxqMlu3O2MgcaQaH4Hnt01gXbSlK7ZX8D0ZaU1qgl6xwNButHNqMmU4ISw3cc97dIGK5NLfMP
yw0RF/ZOk0h9loy2L5sT79Bn+Vcbe3yhbGXjTH1qXnIDoAOK/2y7l0NTfbY2cRt2elvPqA6Gjnov
6WZkffbEYEWmOHQt9xJsR0IVPLBUTM60KVkwVo0fxP52LYI/7yGe72aNKiMZn8nvFlGa8d6Vqf1m
xt6rztN2AMTiojxE7qizDhFIsmT+Neqndc2/F5lMDOWSJ+lB7gEU8qing7/zMsg+k/IumSEiFnKA
gyYzfr90shZGZqQ8rWPGDgvTZU4Detenw1Ersasb3twE7fqs2zMM4myxDmqj86SsySze+hK4Y9Rv
F/eU2iokj+WrswlksMes55YVmIZX52udCo+0WmVcOO+rm1nEKczLGS1UFOsTyoLexO2M9WPfrCJk
xGreiOZM8Is4mIa+BlXK+Em4HQXwfoCjeCsl6nn4eHnYsB4wB7heSq/vJrPuI7sFwpuX7F+HOV0R
ONp31tyxRuMYSLUGKcVqPgpnnQ9azXidWfyDCOYevD2mCrw6nX/hQHNsbJbe7S+skPiG1drlkgNU
oP3G4Gm9UMyLaOrHC01bk4uGJfSq1vnRqb2ndeiq0Grsz0wp++zZRWRamh0WxvwKDtS5ECq2ocKY
feh6eDL1lMiDgZzYIw/sCc3EcNnN/nJecz20BzrrwrQA8o0wMgUNcWgniLEK7a712+bMYr268WW3
ZxSRH4wKFXCeyBB2lbaj3RAEVvzana5OLYKyihFRWMf5uO/mK9kg5rObLo/KocgDLUX8gmy5Y19V
vHTbo1tn3TOL8g/kqWqHKmKjsewcbx4v4ylvEf6TMSPVeMyJZRIOEaKdTUle5AMpyvIxtfY9ReJB
ayrQ+Hd2vBDfjscOgFCVxz+zz1RxKiE8MGjbeiOpiOSJ9zp/Rzi47bWhp7jZEu+iX+02dBZ2KL6+
0Oi25qvns9qRuYoPe4925YItIko6nfwPeXZ9Tu7SZgJIDR94Kv2SzOp2YlEvcy45ALHUehnv25yc
moXYGtbIVpRKdTIJDqLUlzjZ57HfQp3QKMv3LO/oYxNzPVje+KKa5WXtYEyONoFiM0lcI9KoxUDL
Zej+f3J0ZkuOIlkQ/SLM2JdXCYT2TCn3fMEqs7rYIdgCiK+fo3kYs7HpqepcEHHDr/txC8tOWu3G
tf/QZ8HPAMZDV6QEeMmrc2DpERWy72nn5ie6pTCeZc6Fw+9KBZa4r9VP48/M2F41X6l8us+5dqz5
1eJ5wRxXG9gw+o31IzwrjQflYFwtOr4GTZu3aWdOB29q99j9IYwn7jNx0L95BVNk8Q4+v2pPm+pL
nQSMwWSKgO0GYYKCVmbo7D4RyKeaMqRN3pXv3cB+IQ24enWWtR9a4CHwWKgj/pEmVdIJn41GyfUU
FI9iaXi7BetM2XxW3uLtiik4UdvhRw7UFwDBoMMU14qpmHGx1uXFNOmecZz2efLEuG8TC4q4Tw2O
ZvAGXFdK5pzlp45VUY0/lGi7D9edHZdN/VKjQcYMwjE4yYfRzV3h6ALsUsOgQstMz0L24tB+azwA
J3I729Sq6icsq862M/X90q40sMDutJO0fmZLEZN8AZONdza01+x3ljIl8e7/R01fAjltOlpCmDGF
FXuTis+YzcRX0gsZmmK5cb4tmw5SdtRMiOFUAGtcp8sxwm5KdXU2hASLdpzIw1EZnMIoHecBrUuH
VRp6JX2gxvwfRc8ARhj0X1Vn3efHN+ToSR2nab/gEB1IdjnGpfGcjnLM7LOAu9JmdD5xpOBxYGGH
c+QfC2o8FNW3NI0HK58rTROkWI/bYyBke6ldanD8wj9SyYNJD1tpNJQo7j0g/rAzk19fw4VLv6E8
JQ3gwQGc8q5h+04F4l/ed199otvR8OAq0F0GoRY7oze6YUKAvmuq97ZvbTLonSCjtx4NMU9X1hsj
niCi7voIUp6aFzuc0uHTeLAXW3CL25p1Vqg1d+H7Mlws1R1AkMVGXtnP/kJ1TqDqhJ9CYVF1Qm1O
R3fAA3dYRaIxx01Gc8Y2mEgXlA/batuDC8mvs7SAJbgdWrimPyUmZtyRdQFgI3WY0LTWciHIZVNm
X664JabnkgqvfTMEoSEZ7OrHP55s899S4muglmX/SMBqdrMcbK9GnzadZTdmHcgsC+eR0igPNbTA
3BWry9yg8G50uht21ZHbKi4sZ32Vsl/hKK4P++GWTsaV8978B8wDm5jqIJfpt2YJ1sj0CcDhXFOQ
3cs/k7VopK50OCzFw1XgChl5C/tzP4VGN8yKCtK5pOtjKngfWYdFPFXcyZ8YzqAglQP4CJbqmE/O
i1XthOoHqgf1qHMUzltZXHQLMI0kqPjMvgz5GaExt7Ph1Lb+zq9L4NL0qsdwnr1o6vCgdpk3bfWp
kjtskOCrVg5IOf4OKYDZSmNzrHcPVkmFoAFuDxHctNA3EOMdXk34KfAYqFUelHhdOee3jbdH2KHF
tmEYXPoFuZp9vPs4YarF/tdp8/NcNue0dx+ksw3x7Cuo4p95squo6tmusIDwVMRHHIj1g0/iOYck
qMHMFZ/0fKs8Sfa5DmvWyKDZt2kbBjkvVhaJFYtojgSWwLz0xp5CNAcldFr+qGSp906u7ZXpWVFD
owq0w/lhs/uujFyelld77RJq2bss8ifn5sJOFX7Wxb4iLERn8W32YMWgeA9pXhwxodzTdVx3Q+bY
RzFNbgQN96dvabq1zGreWWNAVlPHQOYu1RYMTx/lI0EDrzbws1MT3MkRYEVWbnBpm7u5AHjSgopR
oFA3XBnBhYk99QsHLcf1bK4TXJvMDS5l3Mg0IdEglqhIu+emaekTGpAwCKeMGNG7Y635zXFpMe2M
qbHCVGMOzaF3mPQaXog4RDQaw4WEa2NhWo3bcoRMNGj5ucYQrWXQm+sMY2hP3Dd0TThqKq/Y8DdP
E5uDnS5xzyigvwagqVikj7Juc0hj6Nqb3gHLAfhnq1trEOpYevCR5euWKuqr8pdzvrAsgFLAWkyO
0yV9oH4atVstfYgSNHYcNd039bI1Vbc9RCM/uJpQSLa9Kdgh8qg1nqfO0l/TuDTqXwfda6nxBKNL
wsCPrYriBuUnNRYVuLwjpe+SANUmtbWX3Gk/kvTBHA5gjdL/91MMS7gSmuC1iyOvBLJnjVzDCtlB
PenfaocIfeqDUPYXq9x03AtC1XpY4LayhMiUyH1hmk+NXaZxMqxMf3jIPETsTnV04Klgazoj6mpn
GtuiXyrCaOMHwCuUbkL7U0+/rc3jWDedth8d7BNLmdnw38bXutWXQ9A8u/0AnNFzwyFjD1KZGnGU
V4dLB5IhTbC2G1zBRd0EkONNhnV7IzV5zbWdzIM5qrnTs67vXouKz31TH50l/TD7Nt+WtNRGCMZR
lQL1rnWyYKVePekP8iD2Ut9UsD98hlsrIIs0+PXeSNzYLZG7pjp/o4iY3zi+6Nn0/mqEzhgvseQZ
mP6sqvzy5AhvUL1kcv0cE2Q0Q1yo4NuRYD07vs6LE6ZNkLz7Bca/KRvvvh5wu4P30kvruLqW4OhF
tk6aKwte4rT/99V1H0NqEbb1tNid8U5PRrVd1wcFieWwKDGZMWaX0wvV195W6rMerlMWsOstUsxt
3L/y+lRaGYA5CcGa6G/kcxYWlXWs/DTjcwqIJk01IPrkWzJ//WQ1XYTmMDNfVw4febpvF0hYhs06
337HQffuemywSTGrIwPjoZ0w9XQ+EGPNYJvVBpj7i/bPWKDZVs3ihvC87KWeNn6hAbWoOVKM5U0o
yKAWTIOwl/WH65d3Xjufs6QLNiCHRXTP44bBd5cHe116x9avf/kIceHCW4pUgMGAgX7///93W8Bj
SEYe1VyfJgRNTC/sv8UF40oAKw/82DBN/AneZ1zOqY4EIhsd5BTUZ22YQWvrIMWI23ExxFxnLBkX
k3zh3THD6wiUH2CGf7V1LuSZ7xG7SAbovj3eHllfk1xD3qzsT33KAV62w1/D7+wNrcewZ2mZmxsq
YYaxMff4DV54scSOtJ04x5dYJsq5DWIs46FHlwqQs//v2uMskNf/zFpe4easzwjlZcV+0PEpsZzT
5Qxr/cTmAVA7LQWtgUGAGnjMrHybVCljkbKfdJfrYFYRGBGppJi9sm960MQEEmU4TvVfD1zh1sjz
Y4srZtRYcWXzyNSbNNhjulvbDc0xC8bbkMgm0uvyZs31c+CXwKFGfgJsTVGmjTyaJ4Pkk+AlpkVt
3lT7tFvDBg1+4yWWv/F160uUQb3XmNx2ulNNm8kM/hMuMSpl9PiHlyKN1p5W1kD+zcvAvyrN2Dsl
O+rCvgySE5BYy3cCOIQ/k56rqbmUgIkWM895fIrXmhveZk65PK3ZxTCKa+KYb5gh2IiUwRv5hXiC
wsobZmIQYo6exK5Estm6OOBg/XgBe4/iUhC6qmoSYzprZsoBVzwFJ9oheDmuVbVlkf+aNsY/SbYh
gQgFPSNmkITzyqk1yS8+HXWk7O448w/KGtdK1TvUeygDHe0PKyjUqLLbpcboPpUUrAEdK6XhRn3h
vfv04/SkFDPDwmS4ws8TIRy1KFsX1sAQnVr41U0gqQ4wJfcJO2odebOShDZZiLK80w6wCrNtT7vA
BvAqyhjlG6I5tLqg9XaMnLZ+BEqAWfkgFeftYA73AhcHzj8eTtWHMmvONH2AYiVEi1634DNO56rf
ap0BCdFv963FRTy335NaHH2Exz180Y9hDCDQzkQE0kYU2zqFDl8H1EAVSGCY/JztmgJ0o8qjeVyj
U3S4x2FjNCViin/jAptdbRsJxZ5HUqVt+kwHbHvVTe9UTXX1NGv9rRJUT7qGe1EJFl2TCfrkOuqg
mwIoQ8+1Bz9AOl+sHMdBN5VgFYqjgblkw1/HNprMHVaQICNBHfAo1zIepwBbIrVLW0dhzlZ5/zMR
F9hB58Ep7Zl/vKReXpwFenGhVEhcwQ4N14YsXJJ37O0lmgfioWPBgnQSljxS3f5UFCR6zLz2tqpK
2guCLbtHgzLNQOH8eCR8gPA+y6Ygo4K4iyRcQ2uTOUM5s4k3uH+yrpHnajz5C84c810ISm0Gd3ma
JyjsASYQHgdZh4Vrck1Z/eRYee/I2wAlnewTZy+2H1O7EQqhW8Kunw2ORb5OEnho07vC5Ic/2USQ
LPSScuJ6uyoXY8uQhnbNE8Gm6OLrZERUe6K25h1FmUCPRHyrwJLww80OuWlcWhdoo130lKJkWNQ9
kWPZxx1XDdfa9rwoV8mRH5P7WARu1ZSybOzTjghVztW6oT2pFcExWNU+l/q0MbE2RopTAn8ix5U5
+Fw/7PlUdViBC6z3u76g4rTBFUX0d9jj2UQiTAGjNYvyIHlhinYdfqVuOTA38zhdMeefMviuvKCZ
z/AB/GllfU75ckIesRf+MElBO+WGMa/+trIdwk3gSwlsWrFbj+pbG+qr3tcvHavFi4appk4hVDjB
pO9UYd9lJlGBA4lbv4770gl2uurgBE/dRK1MffI8MVwdu37txjddx8Gie9qplVq+z6Hwh5pl7ps6
Oa1U5oVGjsMhwVhWPnjBIq3TCMjFKkfi3Dkpkbxbcc1xAm8yfLy+8onTG+mOb2i46DoDtonSi613
IVjnTTPiK+U9VkDWwx6dSJlHSzNWMnEGSQ90SDdZjo5UGYZMolEZt7atSy1GkCd0Y0hSZMbIcqJd
DnM1TM9JCzp1HR0aZdtn4mokaYmRbF3cvNWDu9rmUzwRFQBel+IDtRDLhpzth3KSm7not+7W29N8
0NAKyWOz9tYbFSpycfAI0qPQjL/YVV597sTVbP3TGHbqRM0Xxza/TQ9y0WPFmMjg1D8urYC0hz1F
LBeyKPK49suPtnT3An8zIUKNoTQI3Li3tfs6stkcewPKKJrPbjA/m6Yg6bJg18I/Coq9QArpc4wD
SV8ObOxf6ScJDrr1nJoLI4ZlHhobzFS2oLD1a7Ct8lFdKsPew9spybQ3lDQXr6Zv6odnZ2UM5pr1
lPX5varTk6wwgOGQvRpcerdCeJ+1kP+wlRkbWPNdiJjOIYY6YK/5cLBSoLiNRq2fowpylHJEOsuz
fG+ILIUTr7g9Kj07UnSdhzOWpYhb9FYr4RpTMvK2eGCCZ+63BJ8u/TzdKa0wd2bpXM0eHysuBRqD
7NV+3PT0HT10xs40P/qlvPUS96El3KNftYSjZ8YxgdjIuUfWLvCPokryvQXSsGsLDZCig4I00//W
qnGrmj5mlJO8+kZ77xB7xk/Th6vf3PsH/nM2rcgIWAvBKGLHXv9HQukk7WPuUrCbkT6OVMbkBl9S
hnOpGAkd/xMRigsgRWd159PaPOsj6y4crRlp/o5vdwi7cXUjpwSmMOG39Gs63qzIbizc48Gxr1hw
2A9gIhfFZu/YKSC1ufhOjUqepCeOLgMNZ2LwWwxetWfmuch6FHHttjn3EcH0V/GkV/l8pQb4/xDA
ZBcIN4vwbXWQJlhqgzjIdqLhIGSpdWnw84BcEId0DkgYjvqOLlkDiOPfSa8DLry0zVspfHmcoj69
GBHcyT/5I4/FVj5f2s1DUfNsfCUgamy+Q51ZhjsKfrV/i/pbGL9D++P55OW+mJfK+uqmH93YEJ3y
UeGaQXB+9nztgVbGZfXhlfDDktQP6VkomFu5xC5m4Zx1XX3Q4XfDZ2eQyOz/Dk1qbpw60MLWSRVs
BfetDfh86wTYVqmNqLWG4FvnI92SmwjJsO/6Guy21MvY5/6QjqfUW/a0F//xBvkrnOabyuJp603m
5wMXvPsPHMHTRJ3wpQgsthcNDpdFy1xUMSn2fS++jFzNNCJ9iofxVDNSNCFRLXszb+I11bwjCHb4
0gYpLtf8wYbhkCtIrZgIa8xY/40rq9/ls8fFY/nrjwzNtUvlFVV6gmUooUophAWmgmO3xul+WXIR
Tav5wRPHidXj2iaR/VX8QebB0uTcYOv+It3xc7C/16mgwQ/rCd0rQIayA8xcFUpCcNgdvYPiJwJi
qzrzOiGlr/yXid6RxstfGrMuzoA40uPUZxjSU+2KgM7uJU3fzKo8rbqtWKBk/7qMPIszULCwwPCq
Z4nDQVN67HXjf20/3K3SvjZOS4cgdKJqWAV7xyCqLcM/wn++V033wGKk/9DHXxmNrV1L5OQE5jrC
QRvshwl/q7TEhe/xpjEgh5Np7WqoCCRPSBDrtDUOkECAQ7H4QvFNS7v5TVk3tqU4L0vSHR0CCsrH
52l0T1I4CPilG1kapi1Grv0sAc4ENk5A6s2xLmkvkz6/jcHqXUzbbQgjjYx6ettfZA4PQmmJQ6y0
4/7p/FRQmljm4LerSta4Tc1rLQAMRi/Atp0p73GhNuyCoSYXU2QramA01z45ITTW12WAAWoG+wcT
Bo0Xc5GGlPKAYpOi650XDeUC1lsQV82K1wZ/lb2AO2gHjrElx8pvd0Q3Su+WwDthqcbVrHer6upV
+qXyXhvPTi9DXfbHUTVPpebrhzajpnNi2C7ICkJmnmT4KEVP/t9NQkSw+UZsgchbxzZhr5a/dbLL
85y/43XaTFwt3GbcVZmgzq4m07+S6koPeHGUYGm0XLxhQP5JIq/4rKr3GpW4M+/ZZJ3ZGYStdbcR
hV32cBqGUcjfJI4z7Ecg5TJGFkIb5GRYVL6X6c9g8Tli4H2chIJNrMGWvgZs0z8ldMtQW0MkI23K
Kx4OUt3ly8IvVVruXvVoyxyke5WZR83Q3mrojwARtp1WmLtJZ2/XJ8ijxpqw8mJdTh6FinDn6mEC
kjjXdYQuPmlkrlcn5Iz+anz3XwBFBS9h/PjfDHbrM7Li0N6APhF+GcNJ7y7ZMly9gAgwSk68koVJ
rf9Gsk1+ZWM+JmMt/wZ43iUOp55dA6vfjeVinYZsNywwSwaq50aQuNYz3UixKHl92unvuv7rLMob
0n9D810haNGktAPrH7fys5BnHc6QDvk8TylXDDi+K0RZU/tu2uTTMUGzAfthWY1U9m4gT2OniJaS
5MNhlqROKR3VhBVlPi4S7PEe8k0JHa6cMyg5Oi9SOgoSgOyOFQ8euwk/yspfczqKmrIRn5Bw/gxH
+n0lzhn4ebS2xXWAVdFqSJEokmkEq4S2sovqP2zWlWPz2QQzMR5u1kZz0AfqKgUt2g0bm+7fhEV8
GvemKd/XjGe8CFeAiYPhHlkp7ZzVfGcdV3CbZX3CnoeU/U5OZriWMH69ZddSe9V2y2tmlh8GjmQE
tXpFb6Ehj8KxB+FbJc+rfrMaQU59n6XWCLFm2qA9hS1FlsCmbzQ1bOzhq2eTkRHDE9bTShCnTpOT
Za8xAwhvtAoNEFRgek1MfndcAIw3d6T3qsIxboqYItHmhm7/bAk4gPgW2FeK7hTIVwurq0ELltlS
kPDlzALo7qff3WqviEB5hhVOM71T8eTeZxyogBc3pAs3gKhiR8yRyiFp+8+Uxj0uEeDU641mJ6Fu
NFE7Ieh2CnNcezDKXyIPKJndznb+OPMjBs5C2NNxQvMtoBKOR2kEkWYAJNniR0L4n8NhNmkaE1sa
U88uoQaQNBSXvbH6eMSvNga2CbcGDjH+e6wKXBTu1BkwYMo3BmA2kfw6rO3QO3s3KE9Etbhkwp5O
LnN7z2X2O3Eh4Q+9zhPpZq08lU1zwnOSmV/kTDclmwyfPos7l7iZ9GGJQymjiiHLxpuwuDwSXazt
1H4ZOBNfm0R71UHAXgX9bKHCvksViHkRPCOTZQSHgTBaWA6NiOou6Kl6l+sNAUzycx+BfcGaKiDJ
Xu0yyA8dRAglf/Dcm853kv5RgMIeIoGaxNYODivciUlgSBCxDkJFGNXJ7JkkOgpOtijefLlLl8WZ
0s9MTGwUHIMWHsP+zhcC31QsfbZITfRjMGM7KaZDbcR0a2f+TQtSZHaF18htl4j+YQSOR3MPD4yr
T/88hdUWAX2XdlzH6ZwIRQf9oONtMmGpydr0NLxVi/xbVgr0yB+r4UkPfOoTut+JwD5sdNbzvZZy
MJlvTW+c8noQoGFNP6zmZAcs0OSQ4YCw1AJWfd0VCxhLwUrWchAH1RplhY02231WiYyTmmbcsjkQ
fD3M5mRvstxBUa1PtccFqni2sgkdBn9881Z9+Mq5Q5KkB9yAcguQniKEkhuKt7Fdbm8aywoiHQC+
+Hu4MtVePATBNs2VFbIwAX5t3djmHWbL2i7oQq6lx1jbD/nifSxeit8g19gZmxetPvWMvbOeYS23
fwSVHn5A+Wpp8CgtJ6Kbuylbj1PghK6YfwaE4qUYTqtfPw/98p88soh9F3357tZDjJLXbmZsCAu2
ACaDOvuRWEA3VCABgoASbtnuJu09+MbT2+L7sdOme3wYqMhONJLTpgybNuqApo2WVtqCpQ6Lgof/
iQkP7NFkxpVHN1tmhvxaH7yf3Sg+Jsy88CYPQiM2aFY35vKrweXBET/2iGlj9f50oMg2S00qYZqZ
4DKFHtV8jZTV5KxEXN+4Dmlxa71iV3crYIcJDI0LdyazxjeCzjvl8GjxQbfh0OoFGZH6T5u3f0zl
/uiP+yhM/lyNgGgWInRg53ZZon8uNhYQj2qdOiWk4mtnhzPYCpKTl/GJ6JKJMgppXLBPsPceAV+I
yv5oNP+l64xLR8T+9ID+AFV9JoYcxKrnEu0NvCk1fpXUFHa58VH3tGVXWQYx1YnWEv2Tti1HWulO
Hwhg6Eb56aQAw1zzqa4q470Bc29kr2aguUdZMS+aE0ukTLGkqwKQXz4XMU0WPjSzgcsAkXQlcU1V
KAc7mPUUBXKWzc19mOhuOqBBbh09Jg0ImA1fW3BbUADBhr0W+sDf4Q53W7PercTMjt2cj+emEZfK
Iu1eUKa10RI+Jn0B/MYObLKlJEtSmslz3qrVuUa/Gezyyc1xCM3rYTY8Nv/2du4HUolYwvh3d/OH
Ywt4fWWc5MXNWn8soFCDre2WyiPXTAWNB7vMq+ddVZGjW9xD138OnzkEi/5SUSCdalvSo06r6CVm
tRZs2ems4ghVYmeOHxATBxmE49LheStiH5tROl1W+VVMlMEygFWevjMd1syFiqXx5S8SNxcTxPfK
aNjb7ow9fblbOmldpYcPW9tQ0XzsL/GM9MslEnZvF+a1cM9TDf8e9Noepn/Agp44hQv1LEjq34mN
RNWDicEOUh07AZVBFYyE9K1ppvdeJfqjJWLTr8yt2ogZfGENHtlrem2qdOM2yzEdAOo0BFlVeaGB
QUOdq/xju5a/BobMyOp0nhU3vzbd8CWS1aVbxrm6fN6Ovaf5W7OjaKdegrCejPNcFVffs57X3rkT
7XhNExX3q3nxcAA1rWLxPeYnM+nceCrIgIPyq4sv+nK2XRC79gCo34c7A0iX36+OH91Vr0TLtxkp
kax6NqEBYMC6PC6fybVsf9qBUoGtAZwf0wBaGmfPZ5Ux6xM9XHOCA/64m5fx3rIn4zAn0fBijwAH
R85SmCmMesMc7JP8tX8Y45p/+pQ8lSlBBFcLS9fc1iWXV2OFjp1E1M9H5DO2o63iVTSR273oWn8J
2O+Nhv0mOFXXvL6UqGVbMTN6tb9LTj9TNewC/7mVJ036TznMmKBAm59+BIsEpoydAp5lUNhajALb
6+cjsFyld1d7buQS686408mvphKZQ2Wcq+NeSBZ5b4GuRXnXb2cUcpMypynrwSetHJzviqoGfYx7
kjE99k/CjaZ4eSAZeghGLd41PSVZzx9Np9jW0tijtpINIm64bL8yVPTksxnx+TsoxcTrJeE48hMg
gYmIAq5lVFroKmSIfl/OHcmePGL5ue3xGXD38nZL2WO1jPop6nAB4qCaqQtXjOi995Z2547F0mP4
wrfcDNa+0ctD8cjEBPM2K/pnIaunlAZMWHiQCc6+3u9xP0eZcuOUdaWoDtL2XqTXbXFlRi7r2gTp
rc5q1iJaPHZf+cpeEHto5/5X58aOrNx2bNiYKZ1gUV2qI5uziHD7hU2Ry5aa4ZTEFfkwgjHachyW
J+ZjVKrmbJPPZPKCGUJjua+ItQwJV0v+lULcqRHfTbO4toWBM7ggysCbURkvJS0ZeDZkF/ozjsrm
QQ7K+qeC8JHKyTHjj6BNbOjwOgSXQj2neC43tnMZ3TUampJPdwX0AyhT8xAjrNhr5+ghS5fE1/xg
V0pJjdO4H+bx0vXkitn6SHy1WfcQOrOjocpoTvp9UFC2M0OUCs10OhUTRnKRzBvd6o2z1uLf5eD8
W5WMDIKOLMd/TSztzE2DJErw5AXRUGFCMNMjk+pCREbDG1cl3lvAIg1YEryE3uDL/FObmI4sv30u
ieLpPk6STmzEYIQBHsuCtuMpTUPRPKN87/lw+YZxLnumi2b+l/f4q1uuvIlX6GfgvnzceuaApmBd
t6bRMJCh0v3+P9vMfkWp7lrAk6YMVtXCY+Oxdwr/HyHJMyCvYJdp2XtCxhVf8idpvCeZlJ/KaA/Y
FWg/RjDQCuc4L0O/t4fulkn9LDJW7Dz6qXTZ+cjhPuC9idL8jdgmbXcelW6A+rpQAb2eyH+aOlbb
3CaJJU3gnCIAYKFYeUIM9IPyhbY34mz1RyC/g+rTI5Vu4DUpA8Q/etUTbQd/xu18zvVh64DnhR/5
WRZe1LGeNLP3AUIIBuALHrSHlczTnif2DnszM0VU6fhM18nAhw0yB6U5GfpTnQ6vlY+uoPdtH47d
rzVN9XGYGRtJ9RUDNc8Pgboo1I+0bd54uU05kVPcSqres5GCAUGY0dXuqgRV7/0R+rlrcU0abK7W
v5j6eeLtx91NC3uvi2G6v5sDIrQvvuE0RaXd7W1WEEDS2MT9Lp71VtVl7KiKjQMY7jb4byZ4xlt/
ZMA0rl4Kr4GW1KRkVUeIWGKXZdF3QVxP8cwEe6Mso9VYYmP2Xkoj/VnlqSwSfY9H7AiPlb4mbpXV
UsVE9Ks1f2IPxEIYr6M/p2fAp94+D9ZnTS9JDSVTetIMntSxPBL+5WpPB0BL45Yv7dgbkrc+0Oyw
5G+2G65njxyohalm0tw6bnlFsNY0X3nffqYLtA8/MVBMZ+1ZjNzKHFxY42hvGYlQSrLT3I7UUCh4
IHN/y8hobwohLlwxDrTy3TuYr5BAls0w1Pva1780y+babPxCYG2o6cmwr/ef+kM/qWCeOsbJz4an
vLSAoAEvmw9par4s07rP9DW2OkF7PI4AZeJxou4PXwJwnNDDY4Nf6qtZu4+5qyJoPDrB7zV0FvE6
qeZgWTxjlvHbj1TJjdYb/2HymZod9VoRy8aQnd5xYLOzMUzMLa3b4r30uh9zltUJS+x9DPTIF4w3
SXbw9fwbZAfdA4Xzysx8dtVf382T0Nf6JzI9T0aZ2BsiN8/8WmO30EMKB84KAyjl3tAzCXQ/cEMc
xxY7pXlp9Sc25yfDoTe8CM59Jr6ALpHpc6D1NcwQWYU46j1RFk0QxX0SQkLOHLA7PORXyBMJm7mg
KxmWDzNd7URbg5sCe4Uqc8/LH/wAQKcWZMu0/LtR5hg3Nt5PSAZoQjum7Cu2YJxag3VKfd6uDuWy
2MO1kyutW123Z9MJ4iL/W8InblkV9Pr7ik1aUhfimfz6uTDqtFDabjTZ4qXV+7sS83VhxWxzcR6D
5O52oKdcRjzuR+m0o8Q6tGnDKgJgToaxrbrkbjGMLYI8Yv+DSUrK1wfSUbnzrjdBY5LBx9Xzxye8
PXJRtNZxayl+gM6HhQJUIwhbWspuf9gIebGmc0F7skUHHTXMG8/KT62WHQebDyR/5IiHAp6onbzJ
lPZJeF4Dx0dp0pHIEm9bauAucucwsNQV1nJgnnm2Vus82jyvlBVCeUDSQ1Eq+miqRewTGhZe/pSa
SIJtH49A+PrZehWWj6XAvmc4ybNFP+TZW4EjbsvbYPSOOZOI0HEkEHhKmn/dSKUHatD6GCNd+96g
V0WGag/5+l7l9gEolhevjbO3jR9Kjh1o52hx1C0ci4a3VbZLU9vdNZZDQ0r2KqvhYStlRdnI7LXC
dE5COL/RVLeGxU33y6+CuUBm7Ys5j5/GlJ8NV7U7ManqplZiEEtyX1m3pLra+0nwmpZamHjICiuW
2czWo/QlWTAoFaxe7LV/X1n5RgWL/UQ79dOvPmq7RH5iONoFbA6MTIvbxN+5ywy0k/PJHcI6H+Kp
J9WE+1ep8Y9Xd4Q45XjkU43Ik9PGndknt5A7rGjgNvz01KDoeal5XG0nOSWwzzd0on0Go7sjNw97
xonRFGjw5P8i6awhc7qbg4laz8k/TmPyeBjBqw8Lcxt86oPQ3QSRtj5qy5t6SKbDb0DAJeAm5PrF
Oamw/onyVNfOvQuyoxyqe/aeyfwUJB9iabmfkXBJCVstDzamvc5cqWfzdwywLxDNAikN96yZIamQ
CxUm/53pmnSVcqbNnPBIkYYOMEyGiYjEsl4YMzuM1ZjR2Pt5u2bSNNAs/hvPSJk82wbTgcCzFSUO
FetgImm8QZoaPQRJxzyMhhE3efMIUACFkSqNAq978bKHFkaTuS//zqRf7aRS/+PovHYkRaIg+kVI
ePNahvKuq6rdC2o3JB4Sz9fvYaXVrtb1TFdDmrgRJw6j5e3ruOMBbo09AeTv0Q1/sjJeGQq0WIcd
r9FtuKnYT/DPcnLE+QdiJDOGtZcK6vsYKLmWiXjL4u46Rz4T5hvBfaB6c0kb2crEwZMk4l3TcShO
dlpzVsbKnk5gAcqE23LS7qBjnznT4Smzl9htl7kmt1kWzWIIjyHkDwP6sqGbIHO0cFg7lBHrRFPW
hsFtj+EvyelmbzX28OKW1dOJhmfiYo+IpjUnBLCVGW74gHa2lVpO1Towp0eAsdKxh5U+YAGkqeWb
9ePZQQWzys/BhuAZcPnKaj+KqVukrXROTxfEA5ejkn5jg5/Zfb7hKmunBRjqxiWbTM0k2hW/Eicg
07aPvCgulgUfOAixZwtek5HDuHfJGTWD9Uco45xSmvrRsL2XQAkhK22G8C72WZbsvdQ71SYBJ46T
gd7cRgv1DKAdMsyztPXzmDxqBypOg9gvyXMXHPU76gb60h8b9aAxBh6r6Fn2T+msSnvYha517a3Q
9/L41VVGqBCAck2lPspUu7SDdkk4a9SGcBj9Vr47s13Db8s8iULjkvoXu8D4U7kZ9L8k2484uG2X
qbrJ6KR/KtgEJGOnPu2WNiwirukVN3sbii/AUEQh5Kl8iiDnJ+YyViXeXOMBPfWZ6CBmM++oM5tR
C0ChcxF3WzGmEBWIibg9V7QR5kHwGqYvdu/snCRZsWHuRB38FjFWB0dbGS3zMSO5c/vHkBM/iEBD
VIrSYal0pCSYuWyySuJ1Uk9abW8SgkLdDbzrvoqHv4V7ITCKD2y03xTkoV4WkEawNiSddYQV06OW
FZdaNbYB97CCrkPVLPdjHW2HyrrbWgIlH6cm2CYSEtWEodveNo2DbkH2e3bSZKuUAB0VQIe5vIHO
sW/XMHA9p5iJBOSkRgMFmmWryTKPmhsfwkwjOpW9hj0CBfyWM/P9NzTTo11bX9CIZw/8umnUF3pz
171AQuXGzYKzpfKRWapdY1ZJw1WG4sOeusYa7nPVPYWBZOvEUWY4P0LjejnkyV0Ngk2qDzvSRVsI
CFqtfDkRTxMLEw/8pXfqfWsj8faMKng1tPwVlZEHP31EVcixPxBrg+tEyM1ssDpfqx2k3o9UjN+J
3OiTxipXiR+Em11tpCeO//9kwB0gokiCSD+ibBM8aq24dVWzVMr6H9VuJ8MyXkbMg5gyNqWuPKDz
rNpY2VApw6ZTHPRhWmbahxESGKpcqHRavg9jqLNu2G0D3dUwaVbfOIK/MGr4lmS4ZxEHUCIuu0pn
vKCc6LLch1H6CTp5WrRJdR8SNjPAL4ukz//CNnkPyvTPdIt/7iA/zIDYYl07RDBYyuvwHPeMQeoX
IahUgnQFO1XdZCHqPXEPnUzSLJ1nGlX2CLOieMsg/EVpj3+WnxNyb5ZbXAKoFehjZauQJ6ByWtso
doTBoeatodL63IQ9THn722CUVHezkbpQ7wr+C9kgvCTB0XT098Bsa2Tx8SNKiuPIALCPJBh93HBY
Ihlvb4y4AZphLCK2G0Ley54dJkZ4A24xeG9ZMezJ+JHR5fKbTlxhEzCFuoXbTXNIjuni5swGXryX
ks/YMHCfYGsJQ4f3ClGacUJBhHF8pJz4RLELOvae8Fd3mA4Xe8nqQL3XhAQK70b4ePLChUqRGUUd
lMbr0vh1bGR1S82gFtw9rVRXvQGpiooXot4LGCkrfP9HdIFXZMGl7Dgv6iHRMX3ZuciDSuH3av1V
gYRovG0WKtQ2p1sV0aQolZtDSVzsxpsqHdeMj14SJ3vi37gnhUoZCjGzPse3nvsFszZpNlylHZDl
RfUik+SmKeMb7Q6ybJZtXZ3iId5Fzg/pyn1pBi+lKdK1Po+UCnbrULnjgNlOBREyITqxHq0Km7zc
OIH+UQmeKRSGLThh+q0JmWuZdaicrVWUP6RWzuTWcKuk5Rf3qjtEz2LdhPOh2qqX0gt+JJ2xFITf
pva3xl6w6nNP42CNcuVVvJkku7zce9ZRdxpFuhy6IgNKC0KziYJfvMRLrZ0+nCT4qpHVrJLRD67x
G9lkSdYbkNXapEJVGsaJUNMxGt0/B9mCnCbGWTvwDk7+mnMarqjZqCwPvIpbvdZ2jIIXL3X3Waof
rTDmSRgvJ49y6BTb2tPfddvCq87oVknydWMNN9FbFwLy+8TDBjNSZwC2aWGiWISNAMw2PoMWyIXO
GJnQy2QWz8HCVlfrEGBpJsGCWxHfmQIGU4P70Dn5kFN33isGF8AvMYBG/6+mv834kwOihV90pSp8
x2b1pceOL5KUQ2hxdqN8jVFiB5WcpGG45egGUw2zWvskYfZSOug1Rjru3dp9hsYzUOILBeo0u+Bz
bpgSWsW3WzIDw/6Z6cB3GMg6aDmcpHt/qI5e2t/NuQfVLTY5/Vh22q8yWS1bRnu5Hjwi7hpEi+9u
3JyItBNRqXkNDLxYUvHDRgnwcGH31dTjZIRn+tG4o0QcjghbG7dI52hmlijCATxDmulM7Pnka7eZ
kuxzOzaIlSSfqvIZIV1XVraJjC9me4eh71cuugfmo33qkUINTT5webMltifDuczHMFNdVDjFPWd6
Q1iWEoF7incwUa7EOPdwVg+l6iL+WrR2sLJFTn4uBXM6t62/I7jmwnCYpdSPiJ9srYqlXdp3x+Ur
RCMFJK+0JpCHWKqMEaWFDUIBnarzTVvmL/NLUHil6xOlJXqYAS7pRqYbKYZsOJzShCLkLoiZEIxr
sJanKpPviNE2q1LVxhQWaHfFeIez/yhY2TDFrCryL2mKdKuP8U5MszyKQY/SmDF1Pxpg6mHevpAO
9wvInUGshKs8jFdRSuSnOad5iiITM5hk7jN5kNwABt/Utlz35LkFynNAGQe0rAQMYwq05pH2Me3q
3O0LeoLb5rvJYSBj3I2H6DJpza0I9+y5KPXZVUXtsU3YPjXsF8vF/uOhouOL0+BTeGJXEUgMsBpY
U82zBEaYGLDqJ1n2ahEeYfSH1BOcFPIJdUQhZExG26z3feG9dNqtnq6mpW/nggAdH5Vyaj1AZspS
Au+WQGSdGVEAzNHEXGFIDL4pgeXRZTAqN7ZWESh2vqRusGHcolI+LUN9bycUYjtoN1X5IdJgMc7m
VLNs0T/7IwSBPecTKhhiZxsP6cNAxm7t7qUN9lpxtTL9xWqMtas6KzlbxAWReh0Ppc7P2Z38NmvP
g8T1YJ0Vw94BIPlhzOxnDRI7R3IT44iZpfuo6q5VyXVognABND6Xf2ChyTIwyMjK8RgbpW/OM9Q0
fOQmvvqePDeXcmPQ4X0jry1H1dkwpPsqVHuhcEczHPXICeEeEYqcwUlfLgdojUFnHb1P0G3bEr23
HUJvNhJ/YYDUuKkt+6Y7Y8ulXS+2UUzJWYzKqhI5nCPhaypDiLFb52mxmpNldS2Oo2qrG9MCF16a
EZJZ+DK1zikdskcxKh8anE5F9jQraw+FK6gXniN4tgmg+XT8aaX5XlvWEajZKg6BAbXU9lU6y34q
wWgwEyHdt2Hb2bYuxng7OFADH5bPkq2iDeiz6YADOgy5dePQga9vaoUQo7mFtu2CzfCeRhOx2lZU
eMKwKow1cY+trfiRih0kGGM/xKiiZ/Cxqn+Vqbx5BlOYhIMKQFHbnLYtV68kzGaSKkQTKU8s1suG
2gwCOA28svHZQFE2s/Faol8ovDRCzy4pGyJ9irvEK5mfdTsRdIjQnJ/KHiS+G9g3HTEzCNFWYd2x
nAGqxrWhNGvTTQNEDDwyA/UNIRj8gcQKd11S7Nqw7TE2pJF967tbrhH2SGoPgTQ9ShZGoyYiPxe7
YIc1ex7DfLwKSj9JU75PowAcMH9raEVjPvFE2ean3WbEmTdZMcKtY+LWAGU1XsdSQw8P81OtKEfX
DCkk+ZDhu0chVBFnX54+UyBaalfLVUTNYYVEzRo1fee2dhlrzx8ymMzhstCOQd/5GXJnCj48st1f
qZKJJdEmFrmr3aJ6wkhfI6vIdhvQoqU7qVg6sUayoPLOPCL0XBQ1M3rjE4assQxKXASx2AYq1LY8
sRgUW9Ga/u5leOfW4MuUc24RXKEgbwVX1yTUODBq7j0VGYWnwHU64G8k+fGjjahUNVrSWzbEtyYg
MY/biHBDSTpdr3/QPGdUMLgcJr/zAgyJ9eQqmxYBWBHmqRyaPfGTPf7SrYt9QKQtj3B1Ddw/fGsI
4OmK0A6HSnq1OFy5zSJqCbCZK8arDbO8Uf2njbj6g+goG5OXwePeH25V7c01B4I2+KfiDVIuziLM
UekyEEzjk9mQGV4HZPYK68CCrr7XuLJXnMAs+Sr40lNxjNOfLHg68Zbxxl/EkSlPirvKuTeau3+y
fBMP2UWdrvFY75NO/CqKscRwuuzb5j005Z6Epz7iiMlzCyyJyplkNhjm6itIkGtSeOckiVeDWT7d
alxWbIKKgrU81D/DUa5554+tUa7t6COs9wM5z4AtLic5TAxHxNYyGx8OR6UM/QgVv9swJuEI2C1G
EhwdvaEvEXl3fG5LBI611yV7G7helJmHJmSkUNf7Edc0dTC7CNZZybgrCP7SDHprm2GX+p1LsLLw
xZH/BqRTK40WMWF6S9vT4HVzve6qyrVuF9sw+Oe1Ldss3LCJvbf2DeCt8ZfjJWvJa4XmEtogx3mT
9Fjj693N7kMZlWUo623FCiOLTyNVAf+8aKJ6QgPnvGldlIQgX7KNa6qawEtqWsobaloelztvZ+Am
WYhePdeRipU5W+cqa5dJp+k1HshKGyLbd06+Ypp1rAFiO3m3UiURtujMhwjIAc+R98kA45wNr2py
CtmSlTkSzJthJ3cFg1Bv9txMULCgScZWtwZRsI37x7wKAtYDMDkuDXrWnPSXDZ4QxQBJrf+XFflG
YdTb0fOkD/gDytVQJA+jvDoxidZ/EfNO3RhwqxyK/KXh6h2r3669BXWwFOa9sfKNBhCcvZEDzMMO
bjEGc3Yn8KbFyhbP3kQXGi+cuXUmsbKClccuhC1Wl8gDeBkNmSV+2qucjgS5F8rUvjEXfoStzX8p
3Y0e2Xf2m2Vzqy3m51FMbj4tx7c47/7ptu4siK20K/An6dJFtdga6Q83LxpXoA9mqBH4WpmzNc2n
3sXWsx/cM9SCTUek7ej0hAf7Vj2LorhVbWEvvLB6l91c9mZl7mtXjb9aFQ7YjEmJBZFH5SJZNtA2
O9e6JK0V3ElktOQw+Gxphf+Y0ukvBjQjlIYvSElMUJNSQnkUG5nr2DqcvKBfAzq0C6NOHa10l+ua
vRsQyBBUuh+VkDlcTrXeOsULPKHymqUPpu2jz4gSw2wlVarS6gy2wtNicR2D754FEGpF4fygTRfT
p+y2SvWnJ48i2/XYrzPvqWNSHHOuw0FGnw20WeSLwHMWufov1d/bMfdRy6TKhSlf2t5O2mDDEh/q
iFV+TSz8tCICR4VVz5id1rW1A0pn8jFQMRIGTLooTIyNfOyhfQitd9KJbrzVY0gc1cWGLxEgQha3
nqdZMZTdaLm+pm9AU/Le79NyCQxlKRo8ToVPmJeD0k32qIOXmot9Zf3hKTZjRvfEwu3uiVPUw+cK
YkJPpuWER8J85gT87GBHE7pvhZAgejDD+M/lX4w9BKblhvDo0gJhq7R+BfYgwTOXlYyyap7bvyEP
VzPDzN6agrdc9aXDGRcfnMSZPd9oQ5ZjbD6D9xf3J108G+qxymhfit9GXpXKXZlU8tBl1d0T1GAy
JXsko9jDBKgBBXDpew8egTxUFKUETA6LiUo8A4OCigBzCPudy/pLvxPplVVfn2JCNi2dD825neBz
/1XawfvrRi682p43ZanEu6J8z0qJBSs65kzyQM0eGnkG+Qjl+40uQlWnSCruWEVBGlXUU/JuIUVy
V4fb39Fx9wYQb+GUH5IspzKusvTocew2o8pv0O0t0a0QW5azl0BjUm1z1S3sl7JC38A6Lhcqmr8e
ntPg3JYerOAPkAdAYRYhbzyTMjKGbotJm0uLHuMJKpfN1/9PDmJG0JMsVIuNlnFqcOdA+dauOrxd
xqJo1tQgrQh09kidTUFwXnuxrc+wdle9ufFgj83NqDYbkjdduEiAySuNo61tTPuW3E3SiJXEoMMB
ZIr3AI7IJoCip4q7jXcKuzTDQ4/wMeErZuTQcpgx4uuy8Pnt1YmwNx9NRrRmJL1dT3gP4PPrsb5y
+GiS4t2eA7zBwxsQfxHSQs6jcfFW6AP288+U/iSPY6IUN+Ecc7U+OjV3uIq1UlmK7qPhUzbZpHQW
qZK/9mT1WucWWiRdC0hfDlX29c7FTJSXb9j80Fzc5tzhIM+sL5wCgcoOUXHq7CGJRaR8CXhQdO/3
1UZH0Y96P7I3AafIytzWJQMnPDBcEkGvEbGjHoFDTv8MABNIOGpZ+ZsX7S4lZtBbn+CO8b1seyve
hhP9KVCCB4yjMw3bYVRrcB3JmX7OD4y5cm2kYro3GTERq11G1pfDp1bS5leOX6rkm5peKNdZgDOQ
NWWR5rNjTx5inpnuHzZNnCZYcBkyMQeCgrumHZOXGq81k0qdMarRJuBYQCCOIIqavdOBXGSOPw0Y
q+barnHtWlyvWUki3uG5xy5lwDxySiNUpCNKC2oLPNxtXvEoRP6Q2vxcEyul8HutaYm67HLsf0xr
eK8pijAT5ZELkEL0iTBgdwXild5+N4oNEGScrr2OYFisJvTLkuFO2Rbw3e8WPC/GET7Hu0jSjFmS
Q6kC8PTklZZ0RVImEBPVyaH4Fp6clUgE10BgMaDCtvVjyjeQhjJjU8UJkSi+UaYEKyXd9XmkbKow
vJpRTskjdUUDko8I83yNH7t/o8yawGf9U6Ql53alKldFYkXnqFVfg3tQGi2jjVh9DcGgB1j6Hy3X
rIPldHcDN3IPcnCGqcQ2yqXNhBfXLOYAS/YcWN8SS+AIhkVvUWtCTCnDz91NCmC/oxZf8s7ElO9s
DH6wLTM47nxIReVydIc11KrdxMCKxQQrZHcQ0Jm795YgY6CfjeKXZNwiPLXBK070vUqfkDPVuwAV
x8Abxla3pgtlWmjEBlWLfiQNMkjmiOT4/5/oI8C93lHmxQVOY0ruGeSP1cL8lxR9vcptHMKhKgVk
Q+2bnrXOtypGSGEAAcnqvRfVtjjdR/LX48q3aKmtHDS9u83HM8YDmzjs1KXRQM5QqAeudA/DK1R6
36jE1TFoLW7jj8TGZ1GaBB0J35Fgbo01j3F7yjwUJEcq5mcMvUpGnHjAlA/EQcJiKu+SohGaL7LB
IffUQOANryPdVrYqeQEb1E1nJC1Az2BNOxe+qZHFos7GZV9YgA074o5T/iam4L1vxiMVTL89j++r
QnYTily4Ge00OihleY2T2nxzqj5bm0pyhI7EaWDT8zzFGHzI/IMlnJGW45Ridd63LbEgleRWvaqx
avEOe8Z4SExaLAxW5EKcmqmicGy8VpzLLZOfXXvUVCBtOElV4b4Dv9GI6WhA1bN2GVjW/R+jrbM6
vcg8OeVZ6MJ2rL/H4AA/+bMZO79Kg5sw2lNu8bOsUoaNdLHmrveHc6dZhJjtisQ4VoawZ8zJJbXM
VwKjt4qL3dx70dOM52injhNDwzdF7xSjoa054MAmS6JCfhNq/zF09bduxVhlG3oa1KVJ1INgNHYF
JjE8rGHWH/TOuufCgPr4VWOqrCr+ccfGj1JYK3/SbG8dd+yBrHhD4j1nx2CfRjX+y+IvpXgZ1Zeo
OQcy8lPVZiMLd1r5yJ3vFodh5VLQS5numO/IORjhvSLUQOJvZYkYvKC+rLOTljCbwEddhhixCoZE
2DbLVWnEUNCtbWUlt4hNmuQUxItnirZIM+WqVJlPCSyJVLf1G854BYv8bHp36fOsUf+b9tVQ/gbz
bQr5TQFAstX3BjtmnJtcbn55y/eFMLCr5ZtXiqAJ82gbSZrEktEzGyWlhb3fBb95Uq0pc0H5orlt
PvfDlw9rSgCsXcVul6fj2QCZQDuW4Zup9UXRn6FxB2V/DHFA6iUOhgR5vE2m7cC22o+EakdARBBK
qpH+V1VdSz7ZaXA2bco0bVKtj8gZXqjX3momDqvKCn6KJt9T5/qIHWtRyRMDzVWHd6l049dCP2gV
Kij3BDNSVwMzxwozX/UxBh8U9X106rCkwucuA0g1LkM+wj2oRKv8lpGWTw0aKZJoOSGElqb90nEd
Z2YKg/Y21dDikqbaBwRQpfYaxfI9suBz2WDMWbwdsBjVt0ehdqHnl6qw93MTXEHBbciBVUH2MiJS
xG6LotBxaHBwMIdkhTEh9A6ie+eH0U4o3SVO4OCNlCZzudDNs0TMMhnLmyQ83fBs1yxdWr/OE1K1
7UqGymvA5EOvym3BhVgAoPJsZ+Xgp2hplwHq26uodzilUxg7bSNOkXmz8hqcPjOndpXyhyIuPe1T
jF3bXOFRAXdbk+mrGw5U2kdHYq6oe7IdG6tBbAKpWbO361b32ZnjMt7Ap2Db7lap50Dw5V6iBySF
se/mtvma8APIucZaVIpPzNdNxVsq04i1l3IhNT4ZXMK5JlFNuMoyahRl/coR31MEH8kh02seq2Y/
z9/jjiGkjvxMtTt56oB0Aj1LCjmY6Xcc/5hm7mkYwvlxUrVuG/37J2KD/5mdoH7CIFiLjAF7YRwz
rKSleRBUAuUaDxs2krQr1yL8tdp+PeYoY1CpxvjJ+r+o3fCEU/yjie89FQ82PkayH9eAO4utD9cW
dcBM7Bu817UiiN3ZAeF0zutjwdAVR4Zkd2ypAaEQGkJY8jHbnlpV29lOsB6U8hjE+XWOTybBrYTw
WLCW9VLbYaGlCwTUk/qVJyO/LiZdVZkeUcdyMPV70HzvGkehWMEzQYvYpDp+pWcbIPdEyuuXAcIc
e0pFSRNyEzJJzYDLEGh26mF2Savie4AiYHfcbUR1owd93Y3AeowbRUQLMgq7DQDClTe0PyKX9/lo
pWE4WYqg3VXkbzylxR1ehgtc9ysdnv5A+D8HBaDEBx27bhO6OxYXnhuAiUrA/53x/ncHGDqnmnc4
h0XoiENhYQ6CjFK45i6rLAoDvCV3TNnKfwqGwbipD4mu3WvuAmNwCvOLC8l1UNMven1883cQF7Nu
du7QnvMc1iHxJIKkPW8cXA1mNvjC9HGnWsqL2Q0H5mzHmnBFWlcQxSDkB/QZ5lWxy2kKD9SLo5mX
RuVCS42gOtyNCTxC0rl/gkts1L7ZFtVxQPdgQz3JUWwjjBJN7Q8IoxaXSKojFbOE98TkUnlB08s9
w6fu4Bn347b/KQxn4xAAIoa7s3WPjzoZt7UNJtKRH62HFjMxrXkd1K3HnSQzq4PQCmgchh/JWzy4
b/FYnCqDXp/55wMX2XT3lvsacKwctOnizEmZeabD6+GibzE1yZXmorj9KnXfRbExp790zPyOaYUt
gDDE2V/c5g+Dh18h3cCLx1F9p6pQUvBGCxA3yVhvRpXCHKfdaw0GrUb5gal6BahEacOdSuOtbfZ7
rcVDAwZT66JtZ2Kq7dJzk9L7wDA6xLZKAORUoFPaBa5cpt4xn0/lG0J5iB4AkdVtOlMnDkYkyEyx
5Yulll8zKn2rOvWJIDHngo+w19gEjL+wn/ESC4OrORXi6yR+kiF0DWeblBCKyKhQd/Lwem9Td9W5
K39ciZIlePW5HlTwdrpkp6N/hZxojealKasL8GZuo+3armGiaBqVfOMl0+L3brpIhPpC/5PtMxE2
vJpk9iGwpm50Ue4bs4EbV+JRGDDIsl/j51UTCkO5lyRl+BtSZBhw+PGy6S2cznS0/VnSB3y9ofwC
d9irRQGIp+NY/sagAUAouE5pC+45+I2hnxTyI6eGgukb8WSBH7GL8ouAT3pAod82YbaMK3z3Phep
nAx0VFLTegMuBWCVcQ3uIz38cMb5whWu7W8laTYt0B8VX1mYthsr4tfWPjnyfVac0Qk+EvCBHk72
MUfqzNBD0bGZ+bEVnYsJ0ZfqDJx7mdkgbn8mdKKa2adekCuNnTfVgaQ5vsvgr861FVWvYNK2Xv2d
lMNGaTlUq+oLp1SNQRMc7p1jv2HU8mXBmN/DQ8yxt0iOhbxNTvqi2PfeVb4U+5oO7ZrB/SJsMcY4
/5LcOkKqWZCuLKvwK8cmq1OkrpYKMGHA2kq/GFmkgumfzjY/pDtrwLsDtIfj9qYy/41CIXWq7Gxi
dJn+NIoHwEoofgpO2AA8I8Na0I4wibAXUsvFPRTuGu7z2J/H8x1JEK86zzE3W9PWBouZwLucUvnn
jvDo6vhL6NDos/4lo0+ISmjgi2KrlH7QM1IYidfZ9/r/kuCrkVq3ObeUU+weMXMfQEKoRe1bUbUF
A7Mf/oISUGULeCMa6lVIJKG15ErFRrdgGAl3xvSxcu2SUEXq638iQBnc9cgiSy/BWQiiHKLgNu5O
qrmTTwYtCgfQdNvd+J0Gk3oYzgOpYCe+RukNIzj2U6WykGNeA3GJO0B4vyqKW+ij2fbeQ3SXadr0
yTES5N1WzqdXzDCujwJjXiuZe+rVWpGsdHvohTuDlcb+pw+ebzJfNyH41+xY7njstHZpg1juap6t
i4jmYb1H2xqC1JAcmV6OMj5UprcBv3dwa/Qk6xc7AA8P/nuP44FiLDqJKFnbN94pzscd75XY0C6A
QFNfzO5fTnGcNE4mexpMLO4exlNoolv08kKlQhPWB4cNvRqIyvZLXbk0ovSHRjm7h7h52kA8Ev0Z
omuOmbPDq+9ke4CLK9o9GR0dJCPHjJGoe2741Qc5/NCyR8ON0OtLMXxmIZwzZQjP2CRymtHipd1K
+gb7+NDR67aPREtNNCBetoUgg97Fqd3BkDCm1lrFwdKNY/Ma8jshW4s8DxlqpLwMaQhOED6OJM70
rdbnD+pflINaRStanvPLFNbqDVfdimJc2BtEbtZWTJNMmGiQEk2X5qsRfaTWoF0lpMSppjQL/CtL
xcvXXo2DO0st8v6wsUbAW0+13JB5pYJ5Bu3UrqPvBy08tzb4sQFKG0u2YkYrEVZfdOXOrNnsXdeC
ya+tHWydyA+E8Y+Z0Ffb5vEph0rNgh/uVfDoxwCSIsM7j1sjwHXcDfsIwNehAZ+GRbwsT0KxMnoo
6pSxDtdcI+jCN8vsYAHCJdr8/7e1A3Is8kqcofO/JRuw1eLReKG7IXvga7c52deYZ37iAi+A1sXj
BfSTfUgaE0+0kvP+WOhg1lzZ4TT5LeGesiMXo7p7oZX2xU2gcTXNFPu5RX29aRfaamomd1OMHgpG
7loHJODfyByhxxnup0ZLA8er3l2rhqoc6lIAQUyoratoo4AvpsWwUCrru5epeqDvaDp4RfsvB5Tp
162arVotxjw69aQ8oTWR/vKGrSy5RYz6VG/7kVne4HXW1nOyqzeMFb+oBaPUDQO/s0DytxWOlLlC
2JuhAF1XVrhuJb10dVySdCgdlBdD2adtq/ANdjdpDIU/VzxHAsCjmLU51QWtmjajvg/T3N5KcHRJ
ptgHh+zC2EJOLhzrkGGT5TGsr1UuCsK+5Cc5j4KeifoL0GF330jU74DCMc4eurnJRBgdRXS2+kk7
FO1rRLf1EQSj3ka4ZgyjJd+KTqblQLEdLUJ3CCasb21V7fJwC02ONBBhI9/M608v6sCrsuHaMdhI
Ks0psbZ5sFVmkdepvfHBWQdVLocokruJBxhCJ0R9nTorHdcT1ZrWyVL/wTdhESvKD2zmEw4Y5VoD
3+QIGDLZa3V3OzlsQ4SDThOhnUnxEy34GdQSDmbDXVKU/V6YCUt5WXxGWK1OUgm22iQzOoiLv35E
kcevDTEoiA71oOxth5CfHVTFOtbNNWVbxpqrKrKakiabJuv2bG33BiKOEsDMECqjM9El4sBgD+YN
GByPRldq6UhzJi332nIO2rSjhytqMwVtsG0UTuyFeagmC7Y9qTcm8RYurCzgZDBghADXN0zJbCuE
aiBkuhNkZIh99Sdy0gSeuDNUO5mig5n5LLdHhA17h2BH6qlERJjEjwWthGCdVHUMiL5cQmaVW0cH
v5M5H81M8XbnCKM5VQ9LqWaUTmdshqp+ugZhtjgrL9D9GBsUA4Weem4erfxZQ8fedTbGTQTGTZEi
rxXgF6sCjF5ontJWHbelhYJkdJBi4cDTm8AuSsMFa1VmMn9VAKROE6ciuwUSMQA4pZjYZ/YGDnUU
A6qdhg00wkte4coMzEC+2RxotqqwVv0chI1aLntJFs2lHoxuw6E46+lsgmFJVkUrfKfX20sn6u6C
rfjHlHGym0BzhLl+yiQcl6wbI6JUuLwitiw3vU48DAt8Wh4lo9h46wiuoFe4P5bOip4Ibb45hhyV
Msp0MgdaNfAhRrL2vDqkD9lmr2DbmGwSm69EM/iu3pO/dwTlHUr/povYhtmeqL7XPspIrc6GiP7M
xIw2KtlSXK2Ks6pbCyBbglChFkAAWhrtR4Irz4Twoef000pXCtKmkf3iKQzRjFmyaLzXqJb2Wjfb
3yrtmEd3KmU6W8yvlAUnmrVSsY7lGfl9UGWRP9D6wdnJ4/XNWmWtpsovjQ3IBTpZQmAVEc56DCn1
qAKEDSCyjf/xdiZLliLZlv2VlBgnKaCAgopkvoHdvrO+nyDW0oPSN19fC38lJVk1qPdqUoOI8HB3
s3vtAqp6ztl7bdt/FV2LXQjI+CGQeGNp9V0lRwMo15lG+rruGOCoAsih04onYvlwZahhvHLN8duK
bYhxcSFRcxdPM0VYRqMWqhHXqgjrnTFfrJxybdBI9aA04cIm98fuFDZ8DZ30D9O+6KqTjsYPv/Ey
TOOUJ7WNfDVfzKFzOXwPXVhemDWXl8T6HcPRPwbWKHd69m6tMU2PngRla3TJ2agr+kCWvZmAh5M2
C8u3ZwDHyRgXdzcNB2iQp4mm17lCjBCgDgka8yGi9X1QbbqqNQZ3DajnyvnEvORfLfd4FQzfqWF9
ESB7tEPwwn4j9WFmRp2iFQpT9wHph5vCJ488zEDSmO4RlTl3qnqfQrGnj+dg/oT5Fo7UbF1kERcp
6g1OrAHqI5nZ1WJeD0e2pi7fWXYrgd2ZR66ZuVFmka19+uxtVV4HukK1zuay8RifC5vaJco7Yq7g
MccDsmCoZw6FQN0fIwn7Ike0Rii62oaZgg3vGDjKAcfYJKeSk0CmbpwOV5Esj8tNfj27YLsMGluo
0khW9u8Jngz3Boo2TwP3L8mj9DLjjBr0zfc0reVMEbGoswutyJ7U6ptYudmpsgIGklNVYVgg3aM2
YSUYL3J0jnlR+titPPaCsCVDEffyZHQbRXQtyLlcU9XWPgaRDsqmJyjDS7RNyjPbQ6bQCrbvrfac
i1OSU9OgWAs8fV35JLvaPgcz9qdyzQAqpx8fhpvM0MYxJwLetXqcvhkrZ2wsdrFSwMdjlFOP7XvU
tr+Z63GCLhyAwEWzNydOFgYOpA3I9VSAI2tUc8xDVNpW2MQbRb3vFFG0NW35o0PvJSEVnT+OVqz5
/i4wUb1luYWLk/EsLtK3rPaH09z69wjwCPXu4Y1KX4FYd3mWul7iQ0QBqCp+v2V8OfmazRMnoxO4
8qpKR3AV0DjwqeCW9/2G+i+qvmko3aXZAlAaQ3ff5VjXUkM7MBc8TU8Rh2sEgfRrgr21eGrqHIlk
lA63fafbXZSKx0an7qUgUgHEDUJYeNkmLSFmjLfo8i+gre2nIGTyOrgAkLvG+YRJZR3KBnf5OIfq
Mi8y7IHiwe3FPtOBfXJR6SS8xlmjPFk5/H3iWqaWYFvsdySTPAMlzLcVzF8caeGNWUF+nNOZS6Ph
6Yrm01TGa5j0HGsgAMqyqtFD0Iesq3Fb2fg3khZRJH0LINME0wZ+DFWYmrnp3faeqcPBIhALC5M6
RgkAfmKAyx3lPuhZSsd1lcsBvvJobGvfXeBt9tlEE8Kktb2CGkMl7VkHPkLEZy1jci+OgUTm5K7L
McDxmnL3APvFAOjcWPRPruKMyFYIsvnWym7qSjtPtQ+TrQSwGgsj2ZB0jhfcfI/ccXyjdW+QKrA2
S+RnddZXx7ZALeEI8Ywp4KHiXHkzp/HRpXa4Box/zeSn33JUe0ItT5KbQIdVNrwjPXnbWaIGAMwN
NE96DY+WZAbQXHq7PM8udooJ/OrKM6VFLZrZqKIN+rHBbL/DVP0Yp5e+HeWlTbx2zdldV+K7GHPz
MiFisFzGl64ZXqBHNCcXIpclK+TWpQT6QWEQj/HF8xk+upk6WabxFoyo9igy6SVaiyFBPU0d0c+l
P0BXnNJ72jw0Ns3q7MkALiK8OGDr6qhD89Ab1C3okLuNyNiJhtQ+jWOb3jBpXVVG8KYhq6PHISwT
lt4AneqqVwY65xi1HBw21Su6FaTi3XozYZn47N6GIcjParojmTBER7IEo3h0mnIK8iRVYu3ULc5Z
I+oPMRHUDkgsdF5nzAJwfKz+DQP8YYoze9sE03dhGu7Oi089KVeFwyCn9e2rzpWM1Yvul3gVPC0x
XaYenW8hkezEHcpfLh9wCFGdc5ireCeDYZXa9fvgOxQYZQDoLHwX/vTE3rlrKMb3cmLtGjqQaHZL
+JsoYsTnLfxS0WNwHRptXGqmhsWYjjCu5SGrJ1YsRL2mPz9Iq1Q3+SjW4BI9NvAJEG9LMx9gCZFP
nFrCokbEBNcKgW92IMx50UbEb1EX2jceAidtRADbamva412DUGIPz7rFlEmaO1rMRefoW+PBTwDv
Fn4+7JlJfLcmDX0EImCqE0uuU8w9VtTcMwEEmgQocj9wofHg543Xnr2g29oxb5fwgYvTiW43d26C
2lchoUn0tDfywMLWaTMwcTnzcSsTvmbau6JLtlo8oHZHQYIG9iqt0k+E4kzoDUXEXK5uajd9iGpk
qjaLzDqSGdEFtQkycIQAKLy62/nK/RZuTRszKuC3V+pctLFHfl26rkYxr0dJ3APdzFNot/otRpOX
qqqmCMhKRADqVhgGXvjDaGByaFtwMDOZTGONopBO7Drmeb7Ki4VclUa/pBzBLkkQKc0ezN4RN+4w
NDsP3V1FtLoem2czNEj30dGddNAmpqHDwBnNbuuNw4sPab+FAzuEzFMogsi1sJoRu1U0bNFKY+8t
6nPToV8RsjlYs/ytIbitwxlXO40dQmj7nixLSpVx7K5GVYkN9QwyzuQ0TEQlu1F5DRQyALKwI+4b
kwueTZzuX2R3KViG5Yn7xN7+3SSzgIyfPtxE1r1leGeNPRHr3LrGYLT25hZdTHx06m7YDqyS+xJ5
WQOlfR1OCCnhzbRrdMjjKpvV/u9llgigOs5MbCun8EZxqNAeEGsXTLlEf4sjtfVQSxM+Wxj3OkCY
UsYNAYTiUQVy2P8JL/3/FvK6vNBXqSdA4lHb/Mc//+cLrz/aj//tfzbcRe101/3U0/1P02Xtf/yT
rwx/yuVv/nf/8G8/f77Lf5Hfarv/1/xWRq4fdfzx7wGuy1f8Z4Cr8P8hTd8kuNVzLSFM76+/DT9N
+6+/hPiH7VmW6xPd7rvQKeT/ym91nH8Iy5OO59IaUCaQ3L/+1pSMIf/1l2P9QzjClEo4DoctT8r/
l/xW3hVHxSksi8P3v/7y+E7KNG0PGS3TD8dzlnDXr4971vbmX39Zf88H3RWi7zAZSvvdN9V9Gts4
v1hS/u0Duf3P7/i3ostviZpo+VKbn+j/fCmbnwi7qum4wralJOH2318K+tukuwGZ2dRAEDMoX4fv
MGZkZikHFZ7+ivPxt5sCpIdm8YOWB9wQKrwkcZGDq+rWqJNLtMSQJVhSV1Zu0eqE1zbSbqiAnKJL
n2q0Z4bGFI+WXtK1KRMUGrQhGHvJe9mQwypZ0IaFa+jyfJiD9drEDMYgfbfs3MUxAOBU9ZDnUw9k
XlDbL2N5B2kUVyOl6wxebR5R2uTmI9P6OzjtJ21Y1wCD24NE2sE77r7ZoKAR+M5WZ0zysUI/Ev/4
Zfcjcw8bWVhRgnbThtyHFmozkRFyqxEfiEA+EYMAdqGjjs+k9TiIcMLqM7wWVb+LfWaGA+mOacVJ
v83GQ6vlvuzSN226v2ng3jQKR0cCJwQpwGvhQ2dzGTGtIMTAkLOMQ5E45UqW5rlLpvuy0R92mB8H
yiCfLjm+apRCMr6Ba/cUeyfI4N/gmfp5+CT5117ZJr07/ISVg49xypA1/vmKsZ6AvVnPjClzcjAo
DWIrfo/KbTmTlJovLOKoXtzj9c081cwZ7A8AUCCHYTUatElMO3vXGUACeUlRju3iLGEJLvMfahCY
v4Z52/b5Mq1FTSXH1yEvwx0kxrc64tBVZuVXTXXb+BMBC+Dp+pqusCsr2iDK3l0kiVLgFjlMMu9e
GwMgCiOV6aqJEPoliyFdWyjvrLOSoLcihYIea91LzanAzl17xfNIUZwj2lzeA/qbYT1NT4ZqX+t8
xrXYY4zMc4WQDfO0To7UbQX0HGQHzjz8Wi3BHgBBqTwZdieA9euAapA1jylG+1nTCC9zElRsxN6c
D/HQMm4UFjY3AI1MUVjn8QlZSEaYqdSZt1PN/ASVnS3SoFhv52saF6Dfll4ybScsEh5908Ym5Evp
Y2LNFIaWgvATH4VMQZjX6Xdjwna8dfBBUCum36KBQO26T1rTO1eE+q5arzhzFRFJZV5HfObNNDXY
EouC1CpjJLpxjA9exlQQM2DaSCKZi9dehU8NF0e02cEwyW9OyFSFNORG5IA1KRk6fmf+erV/bVXN
r+s1DwzfUbBMpKUl2K+ZKYHqQ5CrohEwQhQdHX5TIAlBkFA+OAQhlyMPdlr4R7PhFyJ3lw4zhm/y
mYOiRVaDXa0fXLb0xsVBnCJGr25ouehVYLbfom2uC0xMY5XFlxx9cJ/QOExcG8sHVoKrkQTVBpWy
anVG/5YoerppVQQhIyHTbBiwp/Vbm2l7oTwXukxPL7oePuqp0cht9XQwJpw0g6ef7ARnCk3WTKU5
KjtiPHDcoAnHZyFw2lzZA+KAkC7RFD8wEr+EQKWGERQpOGiE+GggFUltg9V8+r31VNIIR19U7zqv
uGPNuyt7fbAd82Srr1wkBIohmEZUHuw1+bKDK5lTPATm8K462F92M98NQ0YdumPocmcr5zJppn5a
wWYx6EpPcTAupxyTtS1ZzZq4gdDZNWNMJws5UiMpIvAQ48hf8P8lJhg3rB4ATLVbActWVlSxWUIZ
JGGH6HwRk1r1uGHCjvS46Jz1MOpTayh8KgqLUoHJWuIBXpN4hxYFhJA0rqqxJlxGiWI/B2gcke2G
apUE767dYYN3b8Hfymi868bqxYHRrZ3+qYigMVFaD9a0IbNrY/bdCU8TaIRNQxVSzyME4XDNiGPt
Bh2mm+AjxgtPV2M7CQdFWPDmQtYbCRksTEkfd/ysWtwiSe7uLc6oZqJIy1UvVRSvW2ePGYk13MAo
iMdS5DA8WhdfjxtiVfSgAVqgE6WS7U55vBkHyX7B2s/SG526KD8NFGg4Vb2tLReuDB39yMuORmJ/
FgaBYQipI2Xs7Q58A8kZl4n5VVOCiGiDY5Nj7rGpOsMLXpwddd054KEEbvVY1u2uRLopTPQDZTsu
LRDza/QNfFMWepSm4rT+3RgTUO/K+PZnFkL8WDecr+GFXxvkOE7I0swGSigL9XVpUvEauv4WPVOf
VL3n7Yc5ZadI490e9nY63nQF3QtRzGRQFx8tCAiYST3IIX0tg+K7g5ZoGop6Ub/JWjxXxnhfDfWr
6Bn0a31gH3Js761vlb3/s5HoXUNwkhYv4ppgQiokjxl2F78I0vqu3IYe5CwYMKNo8MRTbZOMzVv3
5gOzw0ucgl1ry5tCW5+W1d1l0dNY28dYdTe1cs80vu4iVR9bXOStQIieZ7eRU10awTgmW+RBwjwW
TvYdwZedK1KtZHBfz9eiyq4bRwH7lzg03Gdye2+rbl1CmmwA2MUUqfI3HvTRlUkLlVG9WV370Ivr
xKu2aelAwy7bVzG7p36sAXa6OFVIxQFWNKNCrF29c4AlaS/8qDz3Q7gml51McxuQSlvtpyjZNtLf
1o16pLC9ECGKRcEZntGo0dUVH00XnhO/ffcjFpJxtp6L+bUsxLsxFj/2aJ3NfFx2n1XW1vduDRQl
iafXvHaI0CSrzifmz0nSp6iRj+2wV7V1b3fNLQ3Ix8HRd753XdrhIybrTzgqLTocNLlpducVJkZV
5xAU84mgaS5yYd2xXe6yxtmGjncWgf5yC8YMslSfFpXft3Jy9KqGhLtl75NkGxvzeyvMixSUbBwB
2TeTjUt5HfjTdxREZ5RIPwT9YY3BGxf4zp3gENRPob9GVE7DYXJ2JYL+yfee6HubV3FT4h/Asa3z
fVb0e3Q2mNseS21euSmDcXMEoRJqIJgWvsvQ+XAMfUeXdjcNfUE0ArFHRvGEuvXtz3BuVMUpg5k9
psURTespDhtaL9FNQ5ncmfIFT0IevvdkOdRcvn4KHpQXnuLG1ysMYq6pX2kV7Zgdvg1pd45rBnKc
914xVdHW4Dhii+sy9vdyRAGIQ2AnWWNStZz6amygACR8G67n8IScayMtuvs2WT9pFb9zm6PqL8wX
ix4DMxJI9VYzrC2GnbTYM+1fHOG9WTMOXDHsEwuRt9kfBmdeknP5ytrehAOeSVgVRdfdg8G7wCHY
9ETPuYpZYR8enQleiz3sEh2fFfwVpnDJYrn3FwLMOplDdhWaf+zd92JhNOQfThcchDPeuHYDPMHe
Mmw/Lo9nIdtVgdImGoHBoNb0xMB2gG6LYV+dyaccQW8dBtd9Mb55pA8N2vgKIjpudencOoPedWj8
l3+Y4JPBvRxHpstUUZ1Ld2diu28M9y5qpouGs1ux0tbj66R3gg8TCMmxSNWrNRarXti3A05vkHhb
ZtBACtPbzhk2ztivPCUeLQ9Ar4Howof515RngsEOoekB5B7ujNNMr2K2vuap2yprM3q0scV0TdLr
JoANgk4ks9/wS+4hy9wRG4QdAeYXWHD/3SGGL1PTdW0LPGTlc6f58QOcTDbjfgKP4kbuTNu9qUe+
OkvOmWhXXlhfiyFHjZdvmN67rXkEkLeZ8fTVAN0G+tYmZLQQC2uZEkUWbTo1HWsWwECoQ2demnTY
xSZSiXpBvPhX9oitlv8KOd0MY0GWE3JMV2xTjMqEjzBdNS85DdJpsg+JX579Gp85bw7qDR8/YD+r
WMFKBleTH5ffnxjvgxYfcdeDgr31S/dU2/3zchUWrZ2RRjtFQ05XyOlAwYP92HvOt8gjWt72doEB
BmXAIGzc1ZDaIpo9gz3tA8e7DiJJ1zy+G40Mt1WALotThL6vaUAaEsUzI7jw2KOrkpX3nBkLeMPf
VpxMQkzGlta7wa2PinAxH/FghWbMH2NiQaM9NqSOzJAFGxbRReW7NFnzTm7HL7cU3e8dYG7A0yTv
IY+LYubDPuNwYPkkXzOIU/rTw3hROYjsaklACRDt6iPdhmKApHQw5+B+iQXXekGRkLoS9jcDeg3s
AitDqnXNhy64uxoytxqHfIM2vhYpOkHIp1xku2cGz3lzec0Zg+rVco3VEG76RrJEUoA1IV2ekdsl
VncNzLMIUWohuILDvGs0bmhuG3vEdt7b64pT6B+OI05J4s6NWS7oxlVWYIquLTak4NAG395YHlw7
OhV4mWeKCT5DG0ief9vy9YFdblMkNWTgkTQ6bJlKYnzhOVyq4NK/DqbsOfLGk+rMfRQhV1qmX3G2
pV0K82OmTh/PLectasOLF1rrNIppvhFIaTBeGp2bTsiLUNPacpxtkcUHS9YbZyClxR5PBn6JcUYd
jREsat1dbYqNa6AaraezGYDxq7Z0zIFeKU6bzaVU7GwIzbKJOC8e/AjttMWdk0Omn3FFuvGzM88r
a3xtSc622rfC47m4Yrtei8DDMh2fOrfYEx+5Ihru1nU4akNF7Givt1iGl/vZI8Db5B2qriHmKdzb
ZczASG3mGsk25tg63E4hSAxsNwKhhuiniyIqORfEfDRgE+CF9OU+DYYLLUcYFN69P8mLZMFc9LOi
9namO2yjzrvpUF+7Cv5IeqDLelfAbodwFTD5Q+Hm1psqzu/8ODv0EHiLcgKgRgBzA6o7sw80jLAW
eLugsw8SOsefhl8HE1tL7iPydqAtzSaoEO6tZT0jmJMJP8KlwNpaSb0N6k+ERUSOYGD3vM3yQdCt
YWhHsAnqm1z520KBbxzM7EWX1mWa32WfHxnD7SM/hdIETd6biLzH4U93dfkQ7dTcafJrIhkCq4Xt
bD9nkblb1sLKWcA57XGCMyTIRImd+EIn5c7W86svPUrh5hSk7VNAq3095B7patmG4Ntr0Rj3rcHg
Bs4IlGNmMsm59TkoCseGCJEpqgt4L9MEj6Kowfk777oAjKflc0Ej54rYmZ9aTRg1YuvsdvLbGUj+
1RVyYtLj0YSSoTEtJ9oATVyTLFEa/fufP/OsScDtg7tRgoFIx0eeLoHr1O5WPTtCNSDpkrnBKDv0
XxjZwUYf7OfQ+NULmiHzHdpDlkkBaxdEIOUI5+PauC+G+Tkzl4b5SM3XqHsaNL+MGWG0nOMSWmLp
w4S1Zg/WAaUUoe7YQ2beKe5bNT9Df1+YEO3Oqhb/MOVJ4i4j7sg4oewxMCnTtavaTmzSie8z9v1N
bfgbGF6MDxgx7hlQ70xlvyN+qRkyEmpSmw9WU/46xvLiM1OUclqANZn4seiMUx2iZSPnAr4+jya6
Y5Y2M7wPI1amxvrVU/4z06fDGWPkON4Z3k4exgKj/QBQPdESiq0FdVFkgo0Uwx563hDn5zLcKyCk
S8CxHsFIpRQ9a4meQbLiQag2IT33q6Ccshs3b0/LNfVExF5mZz+R4Pq7g3cP5PunROR/JWZ6RpnM
f+2eaWPETzITd0o2fHSo+/G3qpCspFyQ0pDtFXOublkvYl5cPXW9ccMZEEwNH28YhpAUqviVkJqA
oRhvdWjtZweR9IgsMhnsdzX1N6bHu3HSn06NN6jOXcRHyOe8qViHUbIrzfajVXyQBv0VGkPBY+jg
OypZ4wk3W5k2s1rXiq/z9BplnD6NDKm2RvlRBM29dpkdpEn41coZ9J6Z3xfJjeTAhNKXiIOKT7sx
2r1ppl9KsQnIJD7S0S3wK3l88gPvhXDSeDd27U4C8VolBltO4q9HKgQ9Uut5/HB0Ca+GHgiXifyM
hhkflBNurZmKzO2YxxpDtEXWGDBQw8XPVbdkUV4JPYWru2CikVHrrNlUSfg7hI5NBIYEwVYVd73x
NKXGkmyTPteGWxyN6lLyBO1Ke6Kz0Bc2Tg4ydUNLvhohXI4yV9Vp7phIRB+THWsYXfwEOsfeitDg
ZHTVbmzrTz+ev+yGq6/qajeEIXKxnVVH0xYzA8R33nYYkp3ECeOxlLdOKKuTGQD2z2zrVMslaxqj
4BQQsGFP8e80a/Tt3p2Rc8ZplHNwPMZcxMvjd+yQDflDgXsw+a5iyuY+dJ/ygOjfeqT9VoXJhtbw
5+Qa736z9RGd4oUKMKItH6nJTCWOZkGXjqN9y0fWck4CfrWNYvg5Xove3g09cx0EcbXul/q3hrcm
0VWtyaWtvPvW5f8zsxWbuePLB1RVnN2nfRFRBM7SQq+PxIi2fPUqhfaO1k0xWuQPjcO0njPm05MG
EoYXjj11mbn3BQepir5ajsr5z6VtkFyDz/MOMqKuqSr9Y+jiR4v+RpdBi42Fj6FNQuwEnXWwayO/
6s00ODVIA+S8WG1GWpVhMhxFnXyROeDlnHPGkLV0WZVyoZstD9OP7SDRYHL/mrqWd41PCYyA8z4K
UFbY11bgGS5Zi88LeWSf1fNNQOzOUXTjPcT0j7ywqt08sZeGfptDqGNaPZq4/wwBrlneRZHz7ro0
XWs/Pdk8xyHwJyQMyOWWV8GK4bKIyfek1nuSpq+NgffocMBa2Tgn5ri4SKUB19scG6q62QS/QaLx
BzpWv27K5MFVlO26xYYSqx4KkSz21VeLjR9NKaYrcCQi5pslLkvfwLihWLYSVXv9enJQhbIPvUMo
gsFhsRCJkJvLsZbbowQKDtACDQaSFFqsWP174ghzn15m1nb7HvZDWLNCWSm+Dzw5PZH1xgyFWnSw
6aP8pzP1T+Dgpja6Dsj0vMkKnuLJqbci8nGelOaqi51iX7Z4sbOlKyiDB9ocbGQtVdHYpbtB+Tdm
mrvXXpMhPYATV86JXPs++R7L2GSiHTNM1WpOlbMmC1JeeWq5UxtSRjoFRIWzg12MP4gFnLVhmvtu
0W2nNi5H+K5XLrN0Nn+5J5Vo4S/y0jA6zhMACqviY6osWAlViwqm7x/6zGfF4/FxZvN6zNILBMsb
r0S3k0r2DBgmKyn5F9jgO65Hup1jT3LaDZ+p7Tl3FFx76FOwCMZQX+OfntQU7boWl0dQ9S8xvf1D
3dClGxAmwG8zc7fFAOX9KFBxfTORx1ZDJzbS8XMZe82adimkdbWvXXxEIAoKxE0SzRN2cQNj7VXI
Pn/lY/c0mUohR3DeVD88EjrwOth+sG3CicMrOSzg5R9VaGoI+H18zD2TA45rNHQzmo8UmOk6qR+t
xZzuDUjoZsnguZq/WrxqV4EsfhoN+6Wa7N3kcKPIxc5ZTd7LnDP/GXsy67THkaWk/eUtKDPiEl8g
yG4Tyz10A4v0cps48BhdIWGl59zIwubyw38NV6GOcGqkIDg9dE0mGdpKkNnLEHbTj80uTMUNzCxz
nyf5/Wx8upiKN5YDUdx1nPHoukQAEERSbrLOqRic9eG6JdrFmbMEktwj0sX67MMvddrU2dWz9WrY
UEUihssrc8b8UfXda+YT7iIXiwsgoE+MgMbOYmS67wzvrkWpcuYjMs9x7L04of0wDHRXib2Kd/Oi
uVJ2nm+AlaMHCGnqJRHMo7Q/TDRHNm5O7mSEZxaMAq5zPCPjnRpyYjgYzK3jpS2Kifi6E3F3h4FF
EwhMG6DgqCkijCu9yjDehYtnNu9WZKFxa0zpdxZ1Ft2R9FJ22avJ1P62yB+9eUzpOBn1ugBng96f
zUx6zrE2v1yUHmdb4eQaHDiicQSUOyTWdvRb9AMGgiwUG9QIOEv9hqzx/k92NH2gtkjunDjC89E4
YLtRLQu3g2zXDY+ESQ2wequPPJ0uTsyQwCV3fFVV8A+pzJ7Hks0zamHWWGZ7H02UyUaPxzUCX0aK
FRV8GURb7h3gL+FwlxS4k6LZx4PhuV++Td0xI3VwekTuPd2moPQsNiSAPSPEgjQPeSmoJ6kxwlKX
DuSAIbwVrnMjK+d1TA3rKlH4wazafhyKEpMhh6V6Nnv6VwG5Xd5eT0i/e8BKk2zLI8sA2e5nncG7
EjYaic6CgKjnQ09oRKspxYbsqe3pjU26PeQZwfAkprU7u/1IZrJP7I5RomMgYI7763lcMNqB8lcm
8UPod5mHoKV7rkkzoQPpoW7uU+3sx4YNQ7jGyXiOaPeswqdyRAF6H+KGWXecOaC3Ye8V1ApI3REa
heXyJGxCMZKB+DoN1buRxQt8gIMcCdEbazSu+rJ9ctVgHaL+CSk5ZhjDfLGbmiwoDterIJ1f1WjJ
rd05uCpJTYUR0m4GuqmGm31YgslQFOB0cbyPwJ3FqlOaHkHUvtr1IDDm0f0IEEbPJKgAxsZhjTRv
7TTwh8yqI25c0XhKyYfxBmA6A+EetFDScpOTrkTVs8yyOZTO9FGHmq0T/Cy8c1Fh7WctogUO6M+0
oJFwUjARQkYwENdxu+iTg5VXCFQoBaqoAKTI1jTGV4wIyM4XyhVQmovBLL1EK8T8unozI2kTf8jg
E/M0G4PGhuFTmOHEIZ+nOfdtOZ9pnCJIRyIPn8RdW913Km3QLDqJ1j63IDdTvW9k9OHyyUonTfeE
AgP6c/OPPsFaXdXjha0n2uv80NmKEysOXQopwz7Yeb8ZTcAlQ9I4oP/FQZtzeTJAwWy9kvnfhHx8
kha5Cd74qhfZWBjy7MwJiWklkWiT5jSgaaOaSbXJaps4OfUzWxlbLIZFWAyfYZ/NW79c5lyhcbAF
vKhOclqS/UlozmiN2Z4y0dwxeSkPY/5rJe0b02kSBdndVqIQD7ojPp4ZIkV6W35OitRwJjajQjdd
VcmthWL6HB7SxgfDEUxnwAZQdUPYpcgSNq02w21guC+tr611Io5D3Zlb24FfFnZJepa1vwKwr1Pc
F9R25NrCdwcgXHLuWUcYbwhbjw/Kie7rCiwDJdsemFB7N+rkEz/JBMyvIj5L2rsyTBEfzzY+akAG
4Sjrq9qm3+4N/IUQnD3T6QKTuEJy7GbzSzzBTDHkuirhnRSVh0e7j3fMQ++NqoD3LzI8qikB03Q1
HA9XyzSN9jqpTGaUAcxptIOem8LRdTJyMQLcdzGVjQCuIDPtnSCEbjx2vg1LPaegBg6mhqW1ECwC
G1cEhJb70LNvlDctTu623tiDOriV9xhFNJ2HdAT8p4xzrMkKiB2eBfjcG0QHeh1kJtwQkR3NMUO0
KlzCl8KvJJ0h6pBWv8KIyjaKB8DfjWbl05CoKqTdL1NrqUNsDN5zZWJBAL6+sdHmXVVFShLmAFoi
b6d5K0X+1iMU3k8zi7qfVmtQJ/0qxSeb9CU26w4fNv2xi6r6Uxdy+Bj9GrUW0H9pQlUrhHugZr72
feZ0jbFwabOazAaTsjITJOehgDgHJGJc5b6HS9YPq3Ur/ceqQETr9kReplF7E0iEhOC6ImremFFE
PZ6aBIe1hduj9pghMlA4W1hSVN6cnbGh1a7p9ddEsa2bBHdCDmMbfq+ih7EBYLOGjfIkGjhCcUuJ
Ydb8qorqJwPGzM6jWVCNw7hmxMLn50cGsB++W1qxZTl1Svaw4WwV4b61n+OLn8E7pTUTDfpJzTZL
8NRkcO03rYk50gc2XRs1ESVMcpAN056dGndea8WOPvrTxictMDYcAbExiTa1JKOIyF4MBuwVPOdL
nytYRx4aZqpnrKwFjqBa7Hpg6kQhLj6A8Zax2rQJveFAjvg+MNpDMlYhYuUcq3gLv7puOfJB80PT
Pt5mbvhINxJBUZOh0yN0ceNJDOEDSqF6xmbAEe4yuEuubg0X3jOTsxB6HzQw/mMFfnkErLWcjsvE
hBrT4ngAn9Bth9JnntpCVE0n/U54DE6MKPnEEbgmFAm1uCG+4bewlxdof2nTcAFHcCdwcsCwidKl
TUHe80h7NXaGi6vKJ9XY58EKgdAiSwQeaD+4OqGyIFViqXvLgLmFCRhhNelLLObxHrHvo1jACykI
IMuBzd9dqbD08bmkezcpzlI2jxya7a37/j+YO5PlyJEsy/5KS+2RDcWgUCyqFzbSSOM8OX0D4eDE
PM/4+j4Kz86OiCqJ3LX0IkQiPOg0Mxigqu+9e8/1GskStNwoEobIx0pfwShvp8yqzo4oiceRiI+K
ReLM6n/FoUEUaDK9D0iNBgeWfehS2eVopP0UCZDNougz/9qZfhzvi/mhwau3t1v3M7LFHT6KIydz
lywwr51wgFuIZATQKmqZt4mgRoz9MCc8T9tIcJvwbDzYSKhwYwMwkkSD+qi2kJ9GjPDx6kwc1o/Z
BAqEDe/R8jnsCFI7toODI13kxWUWV5CTR/5OURa3VQiPww9TNFSc2vMSf1JLob2dF9oLDocgr7lK
w+mUm65/G/Ycs9LBP7QDphtfJZ/g38AWzdZtnKdPPU6o/WyYExG6ODkknbUNoSp0krFOFk4FZM2/
MgucXbaRqm2PbACOgbqZEpLgE4PTduie6sz7KpO6vmgKpjrRQGTCYseftYV5uOJUQ9LJgeWTDlOJ
2cWy45kr4TfHyqdpYvAakUewAiAlBFltwwAqCD7azP8RLmi2LG+4h5NcX5pZ9wuMcLb3IweKSDef
6J4A0msfQsU9CYu3JfcK1/r8avbZvhE21uGW1BIpRxwoM3Yx1PQL7i/H8IKdzeIDpwQJsowAslXe
QZhItRB2nCSM2yYH8AW6RJ/Cn5cxOtJ3COB4afsW/sHWR0AOSUdeCqy2PUAYe6j3A7DezRza+PrR
mLu0ozkC2hdBqRlMLYenBUUscr5kL5vie7T8y1LVn7AQfwwdIwOtbGH1KgKzPKhMIgaYw+YCDeBF
BLT40BQvVdwwvezHE4La0+IzGxvL+RpzkHIZ0ztIpTgzjznzgCw4DrUhcHDnaj876jQvJtMJnGWb
ZjqPcmapZ7RB7U/gu81aDUYb9W3d7dOSxBRbqUM2AfZAaWHRJA5oJUb2zykngNSpwpdsiK6yznLP
Y57+8lBsQnwO3F1chs92F1vbVCUkxyr5aNW/UF4WlyyeBBvWF1UyPmC7ZdWMgoKc5GQbOU6yJ8Yb
p5pP+cH6vBGIzPYZg64qDWHvpP6z68g7G27dxmzYkFO/IRcS3tkc5sOx6cznTn1MxHRfhgIYkcs0
VHrffQJ3nzR45tFLdDI77G5JRt6aLZYrl+mYDUi2byQ6LMWJzysLh9YLjCt++p4YnxEPVaa2Yx0l
tFDxu7ggEmEiOphvdkzaoBKHb7kRvZkcA7Oocs7SAY/JtZYHop0OifVOf5CwTM+0N10GGmdO/B/V
CIfbp1znVZs3Ygm3doBAzpJjs4dMD3fVf0upT48y7okJ8WFnKET6BTveRgTafWy73wxM76TLsAqt
HwBDIHw2Hk1iu2pA0C72DCPFz4K3pKKzFBM52EYOTwxNHjoXuocxcfZjH48VTq4S1YnrIV2gW75N
TfyIvXJBqhR3NsOpWlpfJImRSd67zHuqe/q/MYA10z7YNYUH7o8MBruDDWJT+NOTRANIuXoraMXZ
oSJ1Pr512+CXZEO0yrfJQBkEhuaRlBC8kwvDUNGrq5KwYb/hEMrJgw5AWB7w1z6wIg2nzCqhXwwn
m18SwMAO3WXfmDO7AbXX4t14vssJkRMnblDWa4h+Qd/aFwOpO4zsjCtLkNeOeUMfJjGjOxlBTII4
0ZE/6bAozGZ9Y/rBdEA/BXlAMVuPQPryavPgfeYNpreMgUQfc44Mu09XAZqwO3uzcCzoAuva6UIm
On5O/rhgG7TYEvFp9dRaiPlChpc5kVKRLDxq4pqkpoCX5E7dm5pKR17Kj4JUAKOeHwZt+2hQ4TNt
WDYQ2UPUJNi+AhN5ByOGY5FoNlAZG9uAo+HGbrpXaiK46jTzkxxRHBABtCVU/VVIe3aCKuCLd2W7
tN2S4Qp3ODt4WLfgppuHrDORTtR82hRc3xigH4sDGAgIlMhSihElCH+3GFDtlBF8MHWHr06de6ha
WP6Ko4WIP3PDdQiK8R7oUQDNZ9yd4f8heeaV5eoCLdg3B82aY6G8wUfJyKrbTwNfu4nb5AD2sDWK
nQrAg6rlbJM4tvFHhxqvCsjUy47TNEW7XsFFcOMQ9xPG0u1IeOIiUB1ya111NRWTHddkWAesZMDS
jwNpThQJdB2TkNSWAj6pyaKAdmkz+3SbaHJAy8ieOWg+pr73M2oRUHlJ/aOTCEMljixGaLuli2DL
YgFHpDrdAQpeqJVPqWJSkQ2lprWgIApbTE8Cu45cgpPIp2cT2k7C0GWTui3XuM8uwhQudOHyKWtK
wW4u7ukOaaYLyRsemufwq5H0X6rOMWBZxW+tS9dnXnh0KRaPUzWCvwnVXZsJb++V9Uy+sPHiorfM
XQDqbdC6TAjm21LaL9rQuinuZ00xyPHwAbgtSY+mI9B39ne3+D/6xAfNAWM0UPQJu4IgRFtA7V3D
mRbbohL1LoZRsWRW/dmqGnbGIEVanBRfzowgEa3OE4gQMp53IyFICKDyCtGEjwo9pXki6fXSfTCw
PvGtRM49oDGx89L5XQ7pMwKjrTWk+6qprwvlEX/RLT+sFKXdBCjQleo9MjgbBYs4Bb0kA8ve59K7
xgL45YprI8MR7v80IuR2xLihq/uaM2aeNIle0TFFKNLRzyXcQtsuf/UG2o3UTSTEdQs5jP7HuNSH
ObcVzhtfAswZmUF9V0hM92YVvM2YoXVCneyTBwvcmKYKOftR1Vc1MtVwwdzKFPlGIQDJBeRAG2RK
YIizZRJClUt1piTsoLmJ13Qsf1SD+WM0CZcV3YdbufcKMkwlOWPM+g8rKtulARziIuJhvn4V1KjO
rIqnQ1XwzxcawzzG7LYmSEHTbr6UFCciMO8DZKlRBQGh1O/BTKKrGTrAMAXIupL2ADgPmQLtemid
iyJ4oKvRbTRk+Uw9I3XEH+FWmD2bHjUhXPBXpk1POHKu3AQOEu2KC8pUTpQRzBiDYziGBAQs8k4N
S4KcPr3xDOu6d4pT4ISfNnCvOfySPc4EuPlPeZsAkWb2lcf2hzfXyCHN8GWEJbxpnfkmnqbXIuQO
aF16PLNvnRxriHatsGEU3UktsEkHPhSOcGr72nqUZrlrcaxFEnu5tOPXxqh/eEshNyc2xI/c6iEe
w5KBPu3uwmJ4s0bgGr7NoMNYFEgkn2CRJn4hn+6qHgfs5bGHU6I9w2wZkIdfisLHDrXMF5lrnjDY
3kUxIRu5TVFCISyqDnzy/FmV5Gqwe0K0YNNcTu3c35FrfbLq8b3oOT+2JOoERUzBeUXwGHwYBxf1
MgQ/u5BpYd1elSYTarpIloqRoBufKQG5LBqoqKSsPsSby6EYkuFDCao7DDnxpSbV/Fi7p8GbnzpT
XiuXrL+mwwdigRpC5XWO/JBIoPIhX9KrkarEN58cVIbMvq5Hr6GqDkhCqT4Np31wEHNMNMhBIdKZ
fS0Hhn1ymo4UPmKubx1XnRtlPctivI265IMGUS08JDneYy26m0IMR9JMuB/bhyVJWj7ugF2rpzsm
Ik6gw7cMhlPoAQ/PgoKFv7EeZ+TYhshvUZRwiCzkD8amN2gw770Y9r1v3MSY5sdW6ZAzFwETUlFZ
y/eh71HWhsxZfXYlQXKeG1xb7jXPDBAh/T8TvAlMtygdLjgevSBihetasNInIyYADGxkiocXSxb/
WqC2NrE8D/F3X4ibQUBejhNu6dld3ow0OUItY8jLhsl4+qZ2O2TjxGI1nBrbkTlmO71XdqpB03zk
kQjxhWq/b+NT3mHnxvf+nMcWwXvfhjNfm2FHcoN57LDOBhzmlj5G/l9iXYir7BETrLV47zFlCd80
4RcMwrZ6QpCVkFZHxc1IiFGytS+xIupAgvwjaqqDRdoWJSSix6nzL2xCijgf0qgKqWY4MvBr7Z8I
apEts24oiztWl2RzxyaILoF+SMD1cqxvRln0AczksmQ3IuOdmwipyM+A5iHM2OhduSH9VdV9mV10
FcTiRk0vXgaEMKiYp8+Dcyp698H30H+XJEBpyxFDt6l8GDLYBIc8Uj9dIDG4LOmYRcsvmwQBZBnL
JcE+r3Mkv1pHMGtYmFF7NJWXKOR2zNgpK/yVOYNbZdP9KudmUxnTB5MRtWlRVY60CqhGqDtIaX8i
E+U0TnpMVd36vniareojblKeVpocZhd+B05ymyvnrWMORBTOri16LCIYd1iE3GtsrncwW1tQAuBd
G1I/NYCtB0VXj8WtTZT4nJCxlbZQBoUx7Ks+ZTpo1Q85Bt4uFNyRHLJQqieIJQmENDwKBg67FWSM
7Dtwi40FRgTC6bUVx/g7FhBufD5gzZBN2tYFuNYn39BNEDm8jHX6VSHKzZ3kEerFJ2O5w2hqd6Wc
qGK7r4rdpKhyoi1NKuYF6TnqrX1pY2ACHSt+eLRxQUAcq7w5qU6eHH+4FEuEZFPjDlKa2BCSjkZT
vvp5cx0SmiQzSYq7pisxoEdSZHFyTbrbRPVIgfHUbbyJJ8k2PcSI6XGQDWh1Pa8vFJP3+DWIvGdq
pXubX5s5HkIcL3oi9m8Jup2eEbnSufSi5WmI7JcOdIFYnkc00cjvr5XKH3BAw+LJrV/dML3gZ8E/
ZWCigiB3Pxq3kVqu3TokXCuBTsFvCd1tlYNMdaefvUc6GFgkZkOudWs2mjhD1qNjatAsVRyK2bLY
VC1Kvcyl0eBwLivi7AoNraB/Yvjqy2die5oAVOErEIiiu20lR2KWZ4YXfeZgb4fYXoZtehgd58YX
LDvgqw6i7J5iB/Y+mMtn33LfI/zn0ucbZ57H/S1BI1LR3jiD52EHCzhakpG5lIiHbN6zW5o7lybQ
tvDar75NGbxG/UXUTi+q0WsOcs1NF2XPI9A6BzYtTyouFwnf2YimvY6fyrvoYINYof6s2OKgEAFc
Sb5gWzzFdbLrmA43te9vKTq4lG3EuXF5ads3P8FUXfZPdKFeK7tCI1aWP5084cg3J3sjde/wlP0o
wlvbjH/Rtkks0nC86b0ovDOHqHNrO3SVUWfndXq2h+AGu7UB+jt4difHg/yScVxnf/cJ1oOLPhNo
toAbXC49Gg+bcsgeOQ4TGR2guKc63wzFAia7I6eYjKTWpalSGXdjGb15bkDWaW089T1XZApyYFBu
UO57/2BL8G/Y1gDxEjjdjMeJzQmNxX0dsnd1hCPjZQcnk7TTs9M55wwBysGz2pdIIhJwmSdxlUsa
O5SjYm4tutfxSS7Dl357UxVCJph+iQru4Fz1N7E+uPU9Rw90RY0dYZpO2+rQ1D9RIZVXjsUm1HTY
W0yT55fGPOr2xTip/FR6DI8RD+ggCDj2NfaGULuUjGy4yU20Y042ED1Ac45YTzzp0i6uwswjLGNS
9FPk9Bxik+dyYgegZasOZp8IYKrPxQSgf+oJg+gl1pAovRlsooSJ8olMxfPd9OhBplvLADtbxgT/
qocQR9+OXvpDO5Qfg0f7VLZ0CwbqKgafu1pXab7jAryUSAbeUnzLO5qwwDmi5t1o0ruGdn8i+3vU
tG6QTAcEEv7eJJItiU5TO1DdRyMJMClX2K6XnhPcOAPEb9196GDzhmJDPGLyUTvwGcEvfEwDhjW6
R8YusirIAJ257D1miKpmUkADmijOkvdecXo0q/Eq4eL6A3GnYRSc/RSD6QIfDtGhea4CwJUwLoi3
7ME2JHqrqJIHFEy3qYWarcUIBfN8lLtldIetcLx7O6EktuUEe/KMCNAEThpcDRbnQ3Oe5gNjUJoE
tEkwDyCE8bJvt+jp49qSWBT3hyz5QBThalt79iESjnXMi/ws+V8Tah0OOt13pPMG+WcheWCz+Iwa
wtIsjnAV6IqZ20JrRhrrnHlEDnW1emBfuaYmoUIl4AAJNcqHSf7MBIdDR1VAA3PC1zrnILtRwEnS
BxsLu4VN/q2/HBMS03JrPqDWQk1sscbXlTw1yXzD9OdybM0fDlUaVNYzilmzT79mQrw3fQUNu8tD
FERU3tRKu5RZ+pSLaTNafAvuZAN6ZTNIx4pUKQwrVvihAqIMc+uSkupT0jLPquQpH8CixRECGdJf
qoksR81YFcu5T71zEg0HK8ju9cui0/4oO0q3vLvFZIY6qoXYkfP9wB44urXatuI4Ln3OfJO8vXJ2
PsOCTlWVfZTxJTq8bOs0HNWsDMh5CDJHR6ta38YSPXtx/emHTNRIIA/Qi+r32BjWL2LMDUZl9xUN
7IsuefYc5qx0mC5id2B8BxUBBj8aQTvFIRfD1qW7ji8BREkQkLcT0g0xnxM6sGE1P0VJ+2kRNZsU
FhBERQdG4BqE7hUjDSKxyrLOy2Tf1SjuCPr94BHeRhnow9G8Znx6G5JUZ7TVo5XrU1aDXr6fluuJ
jlJJUHQ13Ac5ZVjE7UDaIFU1SSe2RUBxo+qbKiy/x3I89yRXjEjuC4YOG+Flh0WAU+rK+ScGiw8m
kfuuFy+cjg7Eiz/6NASajvZBxdaaC9xTvY7+e26s5oan+6It6RuS5HEaevjmwcL9t2hyu93+GCt/
Y6J42SzCeAyZtiL59oi1c9pNiBVwazoxt5HKd0ytHgovn1DjN2AMDxlwSf0ZmgZEH/Vu2fxoPXRB
c9bfdt7w4iiWIhewCiE6n5w8MdtmsIIHYHaOn48bjh3g6zP3gQrlo87lg1Wy+XG0I7ZChbvQGDZd
CEUtV5cJ54+S7Z6AAPeCGE7kcyYraePbOyIELkx9nf1+kpuMZFtKivwcRNaDTfxVrKwnFDvPNpZV
QzQ3fd3cZtNEIREk9/oTDZLwuhF0X7R89tZyDNznpKjOjH8+2kQ+ovo/lblxPQz3Tj+fBmW8tTO5
js1tZxBpqJi2u7VzV0bqQkOnWhr9INQUMiYfDXYfvDk+cRyug8c8kNCB+vRBsmTS+xiIk/CPcw+g
XKLHQ52/menVzALRSws1o5bUROBzC3jR8jo2q0NvS0ia756Hq6Cczy4zQaXv6cgoXqcmv/AJnl08
eScEbvCkPbmLfzn4/fVIORFwjJJme8u85VR1Gco95j7edMNcXeCDS1s6mZFonkZmSh3N+y4q72DX
snvG7LC6VI/tqN0DBEMni68y4tyU18ZZTOhSyoGeOSKF25x/2pqorppIykIxYU2pM3dBbN1VnbjM
luR1AN8tDRefZGzexSMiJCZb1O35tas4APjo4dm2yYEaiuoHK9ppSh+WdmTOnbyNqHfAOHKEg7GS
aJjmvUIeiVjoyQr25eTeVgOSbU9NkFeMEcXDNCITkcTnle8VB/Ys5h4ZrYz13/ZJrvJJ/WPceVAo
HHGAf+O6+jAL5s510+S7+SNGVLINY+K6UBllGND9jBZWUB6toAPR6kcmZKf6Nadt2bs23U0PLXtC
f/Zg9FjjmbPT7wLE17/ANQSsDPg6gOJCHDQsXWTVT0VOql81XzpFgbcK20Jhca6Os8jYKBP3um3/
SijQiSwgdc8qYYWi+erTEI9JunPIhdv2kwKVVLUcC2K0Ojb2ghFXRGEX98uQ6uVEMxYXWiSCnaFs
jG0SXubwoPZ2nzF7ks0xvVVGHl7GJSsNUA2Ejkw+PfsjSCMa9bZxYXYpqC1dBEQ201/iKw4UXc+l
L/4fA1n+yGP5X8df5c07cvMVy/JZ/hPT8hvM8q///P+D2uKZ//E//ucfoTD/hL3o9/+f/7Fvu7L4
M7RF/4V/QVvoLSqlaNBYrvBd+1/UFvEPZbqKmYcPm4iCV/2L2uL6/wBrYnOqFBQ2ZMPyl1pOTVBb
XO8f8F1YZFwUjfw2/tf/eWP/pKdwyX7Ta/4bmorFa/wR22KangW0hddxhelj84Qp80eWCuE2CSgL
LFeVM093+dD4xwqFZYKbfbOgIDxwkjrOiCU2Wa1+QWd4dhpFHE5uo+gFzF4MoB2I00Wj56PpzDFe
cv7A+icZIFCkMajpDg6nzTuWphNjsuGE9fsc0LqDMI7zZAjgiP7h6v83H0po1swfWDQmFwUWDaQO
FNfKE85fWDRFolCQeISWwChl+h4Z+2FwnhzOUZse6TBVBNhmSOPbbJT9gXPpCMDI6v/d25D64v31
fYDFEQ7DQDQ2JuydP15cn5q5gavk7hqR+Mc8vbaSztiZY/SjJL0tdwr/SC+JhC0ObiQUcg6hh6OV
f+gHMv84hBSkI/gTk0VzveTrTy8TwnpLQTVFV+7o6NA6Pcxu+jM36bJmh1iK5yAldYAcNmt8w2Pq
w0gfB22b1UEZD7K3nkfBtQivQ6lDPlBpoyuA0eqbN8zJF3Qv4dWQi4qzyUWcdPMNZcsdCODiqqvo
1M/0rrWOYjJG8Btu7F6KYH7uMSuh9/O9XeIZ/A3GhXPMhZ5j2vRJPQDAxTxbU7LvY5tumz9+zF4n
D8KdX6bcflbhG/MXNPZgItBFVtTLRfIwGUCLxwbCpH5jRe69dD0VIbCTtymZ7lwJLSz0CnzkzPlG
fTMJ9oRictxjiYSFGF52AhZKMsfjGZSAizTN854SMlSPqIQJ5yNQ8aCFYNuRwbrld7xtm03Brk1U
BuYvHKLnmDCeAoziaLI78gflIaR8PqBoBiuEOGffzwtlNr8NbhEUurM1eQK9C3OZKg6f3Kh9ywrn
njyvQRdyyDaq4WOGyjsv6qkY41/Q3teP3aTzdOOVgOn96NIPGaplk93tjQADqeFhG+HvopLjloku
wupcmoTLlXkFP9dUJzwW7c7TL5rqjDoTpid14VUVzDhDQfMh+eeB1a+WyHPiwCZJmguOy2U3xjdR
UrU7RmI4qvRvaEEvJg2ZXSiL4m1bO2Bxee3eCz9c3KKbtvGf2jT/bpVfbP7+8fVs6y/PjenZJtdO
eMJ2GZmovzy/gEHqceq1Rm8yX6xqINPTh8DuQNn+fZWRwg9nP/AvnR54nr3gSBBvi0tQKjM4wJHF
N3Dx319vbZh0yUT8mDF/Pwypl28BvLgkJUEBTsIESWZuXc/eRBQHYx41IXfIqxoPZsmtnjRLuXEg
Z9C34ChJPdVtFVD3lGCUfREimlt/rVvjTKLyWPAW8zxL+oQ0naGd69Vm/TrdovL2mUm/mRScjewx
PGXApAcz948WpjOKz9G8MK3qKUAEcChCDXwNso84DrOdZL7MtN9vj26Cn8Kqm0ckze0Mpp/aqC0Y
6lbYkOqJDEWRxfsIiNvv12ZN2jFchriib9Vs5s7x+/DYOFL/QIXEUH/Zk1X8Sof0LSIg5tigap0z
CK9ZQRtbWDyzSXLmrBju6yp/5WR1YTA0JdasZwRFl3i9MQoXdWHTVgRbVRksW/ir+vaA0ODNxtPS
vAzvxSgDWmAICBoLDZfoXtQIUCtdJC1ZfdlmMuhn6HKx3kBCF4S01eRowBpu5qjsaBkYUK+mhOmp
D82KE/vwaC7Gz4hx4b4uvF/r17Dew1XL2hoRjDOparhSqX/P7EQBBvJwL3ZI3dcXTII03AfIndt5
aU6Zg7uyGD4C4ql3eVwTrKq/viRswtOSw+cHGn4p6fljEkXQNgpGtMSIF/7wmUlykr2CP20tnBR2
vzHp6ly5NRdP2ckpXLT/zEBLq1cklPQ47fBkunWPt2yEsrQuCp3unEL2fI5rHOkwNptTguNk5wib
7jPfHxXMh+SfGTwu3+OlEin+XP1zmBcYXzRORTet3IFY9Y/M5qAd28MzTGx7Ywysdy32f7Z5n2wv
zORLTbhF+BST/umPgUBhbektm1/k+WZHe+KQpVjts8qYD2YbvVgTap9+hL0ZDQW3tQaOkvjFiKxE
SdJdrvdyjak7Qes5zP4mBP8Ix4GIu0yvR+vjG+tlZl0pO80tw3WpiCff+hWu+YRc2I2N6QvNIq/u
02GO7eDsJeprvSW6Up1G0f/z7yMfVMePdfFz8rolwYOLUpGjEPQIT/2e1yGuiOWyfwfG4qHuZC9a
79UWJPCi+rv/+zPr3ZvYJYVO2jDgDHng1y9fxbQ6yYFPN/KU6v9fGYi48cfdYyoAZtRBJ4qD7C4u
OBB1LVv9CLGIXgUNRSnYD7DzERpNV2v96tcPvv5bVhEO3TXID2XsX6+LEZho/Ap6x1xfev1k6481
I/neKT3A0cb0P43sg6Yl4vu4LhBSmMFlWbsPC5nyVJXWjmBDY5/YTOr7iq12/fH1V3spDM8sw8zT
sXgv7I/saJPsZkSlgQEYN/8COPnU2yhtpzh9lDGgNU9/CLuSLT/JRrD+p8nSjCCBA0AwjUCZnOP6
riPDvAldZ9ljgt1XNbegn0GGRY7+EQg0z7CG9mP5HHZzoKUFbDQCOWM4FsS520injBKHa5h9FBjg
C6NHnVXg24gb5ONW7R84qro85TGJi2ZPzV9CKAn16YKSKZc2YuEBt7weCaOP3ZuotY/rt42bttmM
mUHqj3/M3ELiqr9CzUICJU3dYYJBk+ptj1Y5QDt1h0EZxag/vKdd+qCHcn7wKnGV7hz9NNMgeLaX
+SkuuGvzrmpfc5oNJ+yj5F8SXVrGbnFYfHb/vDpj9AsiRmFpyYqSELSgn0RLP2FKtLhQ9I4qmvbU
heF3LO1dZFvi3Hfk19LEfZHxM9OugBUh8feJ3x3Wq0zWO+Z5e8GzjZh8P6GbjVK5HVhOBl261gZ0
hk6Zh6Fv1XYKeDLWszhyXdpkS/1aGEoB6SZ3wctgymU8nm4uOrBsscUYnA9vVMfKQHu4fklVNiYX
Czbv9RFdz3K9n/hbEeFA0MeRZAieJn3Ek+j38Zpd6qNBiD0HKTHbhKO3xtZxgcLU011lRuEudpzr
Ri/4k0fzvbWWu1yHpahe3hQNd1rVs5rKYrYeOKxck8t31+qtqrGhfFuWcbE+GevGhVxgorLfRwEb
m37dCQsepzQ2VYVKZMNRTjv1GAO2QDvs5BBIcb0sPb8+HGGwZuSYwDkZ6nq6QY+pcPujeSi4N1i1
l8O7i6hj10ZsbUGafywWBgHXb6cb4SPlC9jgtv3A3KqhFSn7/DH3CAdKGnAxnqyxi5A7sEOyieFe
pghLzNa6i9xrnt+aR4NzJrBqhLAyOvVQq3hk4LHqx7+SOUHJHHU3ZQ2COMGSj8BSPq2FVTkTI2Bp
7aL+USJsPM7W+YNQjrgc03Bn1t6rWSEXX+8u4kxvy2Tcm/XrbAfjxdwjFyOW8SIH4FNP6CsTiOUN
ZOZNI77X5clwfDrb+LI3jFEES9KQcNf6ZgNip0X4aFdaBe2b7jY34wVjRnffDBVgaIvvSH8HgKDS
ot6b9ql1FkWCIm2RTG+noFIgw7c/I8GOIhJ3RNToEQLXceqg/zhtSe146vUm2DqMEmpFnnbLml9G
vjgLBh6COHktpRfbmHml6SQP6SRf1wtRIrE8lLN4Xvc+wu+Y08IkUcNdUVEYzBkXOHD66HEkBXO/
XskiIKFQNtEBDRZIbIWeswtN9xBGGHwsZot9fZGa1Av6Q3Grt0dRTXQvm8Xh6xPbOuN7iXNGCo5q
eh3Wq78P7gaLU4P+OyzxHQ0/imj9X2HCSasPcXBHob2ewiR1SKxPoCnaJRKT0XSvB4ncxq3bCDfB
/u0/DXR0plDt1yPC+hCu/xZFGAAgEUW/P8zI0HtjjRmOp4WlVjanThe5KkH8BZa9QDtm98RI0cqu
EvPOKxtEhog+1NO6C3q6SIw9AFLtYwyvRpemayXB7IemV6xJ9OiVCzzKaGHn59wm5yZI8UStL7Pu
n6Nea3xdBJUlAvDlbXA9e5uHsbXrMKu0UzAf1jsMQRx1SDC0uB0e23EmD6D5qGEqcIc2CEHHPRir
dJs6D6Y9LBcgjxDozuJCT+nrYmxOeADg98fxd9yip52ycX32rUQRrJEAQ1xYm9e7Yi30x15+jyn0
mPWP1qWEMdJrbTcPSPHpcCQMawZqydr5IuLE/v0Z6sh+7+wYlBpL27paBSmC63XtEfrIVXLAYw7B
7ONzrXWl3h7s9STCTtw7iMPWTWJd9Bszu6oGJK1gDkEK6UO34fJIBCXjezzqV2vFBtH0TcVARUkT
6fYVw2mE+mg2eudSF4qtPlUUMXvV3xdc1l/rLaoty8PK69lCSMX87M99iqFm1QQBg1NDn6HWG7me
1GOogp4a33mNZrSZpPkGOGiDfK8gwZiSw0ESkwVWhvnOdKI3NEysVSBkl9p6lRPLW95CbUVxexHS
jm881fyb963ZxX/ur5jSYlu2heXYlmsrmm5/7K9EBYHOKR6Vfds7VxWzPxJHqfVlsdNf/MHwl8sU
kTTR5Vfreb6KelKpePraDulnFbXLUaU0WmiGRISiJMfWMK4trNG7wB3zCyqhDRMEeIoIxEaDBkZv
sXjY6F1TC+NJGotHHt2BMKivgf3mOEf923osXmjF/5vvCITzXz8rwGM6gWQ8WdJyNBT5D3xln1rF
baICQfbMYxblnNCNkJqg0NW/URHKOEUGNax+v9QIv0vb390Rhzgmfd5JzY55WIXGoICrtc8Vp9qw
aU647NgCpvJi/eZN0Z04PW6HDuR+WMgrmeM4/ftPoxnW//XTuMTAOI6P3VfoO/IPn0ZiSPQxDAe7
tNh1sfvdO6CtwDCRukKwXYgvRjA8B/OAzaQsh/i0Lhy6ydFLHDGa6hKb43NuDP98ytZnOzP88UL6
9aHLrLeZ1Exl5jPHvVAnYgKubbXoaiQRReAMKfUJtZvtcufRK9EXtddxGrVzHKLPf/Nx9QP0p0ag
Kck+EbaFYNOTrqO7sH/4uLA7AVC7NWxXSDBMC4edkd+CNGGbyPursqWZ0JCQB2X6Jp+TieMx5wtL
oLtct8P1AKf3kPWryNV4oIWVQSRiJj8jiAh61pN65j/1wWCp0WQ78OJtdEcZ3J4E7vLvlhB9YK2c
bh8tYldGZX3//ef8rwuJsIXvezS6XdOVdD7//DkVckeiHUqyaPVJFrzljyX9KYzmNdENPyzt7W6t
ftaT5dpaqEDX/16r1/MKOtFf1uSey65VL4qgWP29FAFmGC2pHrCialvU69+/bd1N//PXI/hihOvY
yiKYBj7Sn9/2iOaBwj2Vu3VnVRhCdtHAvo6sTcutGBBawFYODNAncTn76eNoIMYb5qKEEGe8/P27
sb3/2r7mAfdM04Xp7vOE/KVtPMbggUKRIgSR4qv3w+gYLwYFUqWP/sHYZozm6c+IieigtI4QQ1Tz
jF8ulHs3kMRWi+zSDsTNEga0Y2A2XAC2JuyYRIrAcZpT5PAXh/Z6Xe2DNP7ZJpzcC9PH70dzat33
KZhVM02/T3VDbaKxWHayPib4nJF14J3sewwaes9bD6lGQAOK8Ih7vGJsa2s5T5qC6YYWuCdYaQsT
8fU3r6uWoimk8iuAgwyS9TAhTFDf8evQk7jqPXUoX2GnHGCOR9taV+66zEh0dHcZfrfF9MADj6mA
k5bq7D3nyI/1+MEYHY+iRcnRBOqinZjeh5BAEEZT1Iev6+3UxJQX9UQnxhcKBNDcsSEs4xHJYXC5
ttnNBdeCo87rBVp7I9YQPwQlxyidqZ5mGiBUE9fVDYBORot8UBvxI9YugABMWkmhpsdBT5/Il/9N
3XlsSY5k2/VfODcSWgz4Bi7gOmSGqglWZkYGtNb4em6zaPKxqxf7jTnoWlUdmR7ucMDM7r3n7MPi
PLNWy5NcNKUTpvcmWJf+PFnUY03XQTynflTtKLyxd6BUus1U0I6aQ57sim5tlDnX3rI/TBuQcOYy
oenS6ITt0wjqIsyD1B77Q1Y5K2pVGtN9/BI5h8nim1Qn97nSJWvjF2ZgilKNmXtbJA9tNBNs5AWG
Q+bLxIttVOt5RVsFkc3a0NBuT4aDGlInijobd1Nrn+PcineGxzEolJ8JJcY5NSc6oi3014IKZdTR
BRocXOW3RZ0wHjO+6R3cNxrTeT8/dBEHy0WcBACOaxXh9hoFufdk+m0syhj8MzTTtQd7YcvRHZ/D
mYn5FCeVXjO/kFtX3ktSRlzj2ihaDdU9nDa5BTpzIpMh00+1U2QuxIpGNN9nPj3k5f4ULd3Dzkwn
8MDs952LPS7UmsdIJD/cZESIVJArPa/AHF13eSIfAz6SDWymTFHKhFhb6PyfJj9h2yCClCeICHcd
mpLaXKeKQhP18Ul92L4b4YvMaeBiZTnb3uhdrU91NsYRhBG7oQCgJlVVwtJmu44twaQ1mpbx0/e0
TJbNuUaIIAuNhdBTIKfjbIz/Jy/WAyQPdEP09NW+5+DSrqkmsJOxwtqy2mVVGQkwQr85TTG/rfKM
A+HDW9UOyoCv9w168KFqnv2YcTHzD2YKLUnNqzwC9pa4g4OAglaO8YCcaCfchpulKJkoQENO0TYE
o579KZpVQBGc9Gu4GsHkZculhvmoehyi4EThWtHNaYtttbhLoIpevZVmibmBS80zoXEwxY+bymhx
VoFqQUbh74Z4oCBPLnTeIvhVzUBhxby+kKXcP28Jatf4bj5H7KJx2r/pTR8DvKDithYT1ZdWE4Gu
CquUcx4n8zqodf+FkvuUy+5HlfqPdYUt3C1DMgNr/0NtA0POClHAz2x7UIZ2jSq769Pi1JMEJIq2
O4L+4er65CfW9oNR9YTqcsRVjVarnRiFuUBg6KecS7m/C0qqrRBE7sgtLYNkTzcaSG/t+/7Zk0es
BAsnuAbnqq3uvZ/2D5ZdfqnuqCbv34GTSeS1GkfvOd7DLlQffZKrRNKE5RHVzUHXoupUAcdRd9dk
4mPshofu1xg+YIX7lchTozclb3PWwwPgSKgOtOqJiRYWHkFdt3EgCwaT0I9YSvSrql+tOnk3rXQ9
GI39ayDC5vDv9zxdzrr/vgVztkWY5XgelHNTHn//rxMSHlI/N8rY3S2upl9L66AXuP7VqKuvnH+M
fSy55Rh5eGUsFuGOUt9TGdM+QG5MgxlY5DXcs5SRhCD1SOzn3Mzego4He/AGvf/NSbrX0cDr7XZ3
Df2Cq1y5W0FC2RKD9JJtSS+Dmb56rI8+Qc+r5EU41Yt60Mr4Octgo8q6mZYfoid6CN8jZXekC4+t
PEy9dq++FVeQGl8QoanLQZy63Kiz5OOEIn+eSWSXFXppUmmDIa4Aje31zD0ZmLy2lvGmZbC4Vfds
nm22zhVEvF7dZn16LoruxU+8F1VHmiXtrIa19ru5rUrHmS7VzibUYGIsvREWsdZDTBCYER9dxT6B
HdTnRK1TCO1aS+prGQPzOMqrYU3iPUo8LLVy9vN/fnTRaRUzXGaD9XP8BQnx69+t7CEyEcyLk/o6
ksaie9ZiW0sPmjzDU5VPu8o2+6f/4p75lxpCNzxXrg+OzUEIkv4/3zK6v0CGykmYNTXmpaowN/Lk
2YV1KccN6t7JvfGvUVt+i4FBaTjIbCVa7mrWmYT0iNoxP/37t/UvigpTN130HIZhG7plOsbfitIQ
DIQmphHlW+Wy78sjitGR/Yh5+eK30XF2B45yqj1uD0+LNNKrt2rIU4vRW0/GUK/72A1/qGZrvY4X
3w7b4LsnQ3/JLZBb2lIsIGduvT/d11b5EmImUZMeBjz/Vbmm/+ulJteH2sUwaYdalv23co1QrxLL
aOF+z8CynM0SIfGDSMo1sCeZoG0B61R9va60D9PMstvr1kMWtvR9ZcNZLMYLfotm9++vtimv5j9V
VogrNN/QOdR6Fm2Av+lXCNQsxzhDUxyF1YtFY35daK/7nhqx4Wpf1/muZ3SYjlSK6uSXYtxZMzlw
5ZtRSuSyKvQtlc2pYCB1yL/kSUY91Kp/o8Ygtds9TnFKPqls56lFWfUQdVtjUSb/u2OK/V8kHXHo
/5fChJqRsoQ2nqyUnb9XAlEeoT9kYMuAMnduYdoyI6gACqwYGeCafxkTRyyXnrbm74zYSsn9dR+d
DjIN4aoQRIrnaX5x3OoFEolPVvTcP6E4xVVbDafB1ixQxvwD4AwUD4Dw4dwF6Mj/Kio9vNdxRRJE
c22sQNPqK2wr+6yd+2jAxu0QY9E4/m8U9MEAm+0pRwva6fPBd7Jlb90WmtoBlyrdlgslm144R2j4
VRAWJn6kyeE9I1ZjMC1TUES7tUSEY4/D+qqP5EGaGafaic4wjdUflX1joMf4BXfBcQ5d4AW6/kPL
buTMcN1FKzM4p3vfki02rfev6P/2YRyGVzKN0i0JhFTJZFfo9vhoOWV0CBtQwhpPYuWmLqCWXWug
9xZek54Wkd2SEXyLTmQx78petpyNtV0zBDT6SQAm9wfWKDs2B+BDpolzK/Jji6BynF4LbzmQQEHd
8pRY7TlJSYxyQ+Qo6z0hCLeeSlxHaulsMs4FSVR+mhFhxNbwtaLBsOZhV/j0quK4njZGBCtW+/KE
+JFG3n087N2JW9McrYDJUpRaYme6TD7A06Y9dyBYMIQLmy7vH0vhCsagMywuFNFsUXFI+OuC7jPJ
j0njH5DftwZVFFTglPSOfDkX4ndP9FWBfrnr8r+8BlZTjfQk8ex3pndB7JZvTF598ppeTKw1OCyA
USbFc0cqMHEBnFPfZrg5wEjAmUfGvsZcEVfurb0YX+gu77SZEX9XP8QzCUqezoN45K1uMMmShNSw
wZbOZ5OONxNvzbBuAx1QUJ1Zm9uS3nxUprQ3yJU274hx2pnRsIPMI69jHr2C4thNDnBrdt7VKzaT
Pn65U83ACoW9tcXQt3UAdVArQewO0aYlyWlFTA7kg6s5/uI3thVJHWP5AgiluIgKMwW8K7ZPr73r
GQl6iyndept4GANGBCBnxJFLDLcHYUZI9lPJS+rOcrf2NOT1vNj7M1yWxvVvUVNc9WS40PlmEOdc
OvKZMl6c8M1fdpPvxOD+zId4H1afYHG2uZWdlop8qsx/WCGOzZHBjMaenmerpXytLaav46k2MOM6
4c1ti6CP53vH6I+5b78SxcfQE09VlH8s2fBk82lzQsuq7CFH2l029utix++iQ/aaesdq8hwcCsYh
qsZLOZMaRXYYIeBdvc1Ca5/qZZB1MO8cjtJGf4e19DB76zkupkB3NINhnXHQSOaFVXTUivA9x91L
T3/CHLmAYaFvYmc6l2GMj1WIC78liAGj3lIFqAiudj4HQGOw2GunwnsQYrnHi7Ktu3dkJlvLrp6y
ytxis/zQLHEl2+lCxtsmRDjj+hyp4jtDdA/1Wt+HovywTQz+bb4dZ1ruRFKdZwfPd1neGzkDnKq7
9VgFo+gxCcO7MmJQ5emHpgmqRLvGnnmf5NkjXI232Qkf/HLYJxp56r7YyCmg5V1YSHZs8ujjwiCT
4TaM62KfzUS0Fsm1Dwtev+zRb5O/MlJk/IQUekvrn1DtX2YfmxjlrOHsjOq50oPcTPf6+GbGf/T4
hZxhjKcg4g2dqW1O3Mhz4jmP0FnujfEnb30Oo2MNWD9+GayXkFSb3P2qICBihw5y7LP4YmoIGtKX
adADqa90B4H4Dhvv1ifd1jeeNRNSCvD9J6P9rdUPGqFKwriLBI88RB5avgF21V0pESxL/pjhqk4r
uX4CrabrgoNm4KgSDtXeX9Od0bfPA5VwOWT3zexuIs1HSXXo+/IS+hejPeO0wPKMcQV5zVInHNHB
oYC+0/v6fibcgwe6FnhlARlYqK2y8RfO6yd37S8d8OhdDDBjCC8e35DnArDoyVWo0QlZj6v5exbD
cR7bJ9uZjx3CfST6wDEBPFv5Wdq3J8Q9Qh+vnqgOZfTV+As9oeva+Dsda3rR9sCC2sBzPywsu16E
RsAgwto2kKBk+8G76wA5jna30TmwroZ7kNE9i1vsW7JVtfAhDm9Ug8dGBwNiZNd0OWg6gj+vJhOk
OJm6FnQ2ovT111gb17lsTyatBxMHV0viMEi2Mz7uxoalFwvJtsyBG3CKp8vELm4d0nCuAhSdp7bK
Dw2DLqGvO9Cz2PV7Cc1ywTRR/driRIrOk2G/kZW8E8xWpvGkJbDGwq+qIVuBlSRkCzVJBPE+Z4nA
O+u4LaUYPwSPR29q0/eMNWzn92A6p86rLqg4Nlr7qsMRowW6ybN7faI3hVjLITRieYM6PYpsb4ZQ
wBPt5M5fNmVobKx7e6XW0b23BOezbYf7luScgbeoR5gS+0JjOkyJU+FrZ2oHN4pODjDscN0vOpk5
2vLcasizfMFEgggOe1zPk5j3iJB4xijeMRhp7VE0aYyAql42mnZfZUTTZs1Bb5OthpsSts8BNt5A
EHC/ksdruE2+LfGohVp+r5nGb4fGmWbWx3ax2Jzz3eqzvZgRjPtLWPEcmW56HqyHOs5+z12GX6IC
Fq2X7mvmEsYNdhNfFI2U6hNny7iJSjK+DT7P4L5NfvXiZsOZMHv8jtnzmtAY6tHzEZLwYLyCvt05
MlpqJjPCvMOSbO2gQT1bevTQalNG18D6rCTcOQbUVsL/3JANex01l6yI9GmYboOOh9B8GZ1PoHMX
A3YX+eRbg6jJUcj2DOcaHNV6fe7KtwGa3zTSQSnJqyiCjpJ3yaqf5qgH4eJ8tB6otQKDQOiJo0FM
EDQlOBEXj4kIBqgj8y5SrSxGRDnpRyugWh+HShB6H65r7zPWM18btgR/iOGWmNnB4dJnYfMQQRsQ
NCObtXrJvP4KPB3v5GT/auA7NeFwdtaKoKuOhNtoodUZexcj56TDqWmlXWLvlzbSn5jgbXUwih8r
Cno0ZRzbRkKGHlPrqLMHTX4GzURPlm1raKwtqf6LxEoGJxH4bKskhSKJTVRHO9g/2k+kRSg8hvA8
+3l4jlz+LQUMBESELN6p90bWjqm81A7i2jgullNW6gmqgag5GiIUz60HJ0isw3yumzb64TjFcDBz
D1y3/KmTi+ne65fzWCwAa0Rv0BrKS/YifhjahFuv5YwKT/5nXFXapTYXvDDqD6fLH8w6UFLRDAQN
NIgfwPXZgL05PxMjD9GesnLPybi6diGo1sy5tEtUvi6ln595eCnup6J41aahP3otJLkpzGtgGL2A
bm47QVv3NthK/kird8M+7rvyoF4Aph6Yy3B1j9O8Fq9uyoLWCU0/q5+acmZEFrV+VT/1gSgsothS
t5L0iOAmfPMrkiCmhoGSJcNtHPylm4WQKJMTBTSWcPnVQegGM7+RWt26SqAxPROk8JQm0Gh1ncTz
Be3P4C5HOrhThKp7GTnwj8len/Lf6VXXm8c4RXOaOvXBGfOcLWsMps4+w4MPSq/dWaP57LmrucGL
wFCG/vJ7imyFHnPyNnWfNHHAb5bPsSdJCgMrKTxLpHhfSzq5OyamUO7EeoD2+8djp5X/00l+zmq6
hJM3Bo2WYW6oMW4v+4RgbRAghLK1LW82P8YTgT05KHq7LCLiJ7EsL/p95yy7fJqDpIJQPMXRiw8l
djC6fdl6x8QNn5rOqDZLupKUdB8O83QQzFpLgSUyjaJDvw7nxSj+irUgHFYnkPKWGAxRrsH/g8wT
gnt1kUZCV0LmFa8xsjnC0jyQyGl5czfo+OLzaBBV6TrRhxu7yBZbRMMWQczlBKei8da7JUs/WHPO
/lQ+mgUcBLpvsVT+of9gjSpp7xEQ0SOkSCxW26qKHwBWGNoEPmXs6EfVzo15Apofhk7D5GGWEENK
QugboFh2frrDSHHm34PG+MTM/Ovs3RtOhae/eaj8ntuiWiFtmDsL6GrXGsjtarc95OscEIIAajII
AQlv+qoqAxIn/pQcD3wc83p96uL8KS28m2YVoNXt1wy5dkMKTVRNwWQ419YGtzuRYkOMnKv1z1bz
ELufNS8a1dYf5jzY1MMN+O8jBe8Lzi2Cf+wwKDJxmCMaEhPpIK5ISDszt32PqpF0OAjm1foqE81b
rfmDkZyL7aYhSWaP/gRcKl7Yb02LBzqypUcrpnnMhmYN2d2UMAe0Q6CjlVm/E5lG7JJjPohlh1Bu
H3r5HpcJRnlIaZtw9AH4tBQmYFqW6Er2IQDfBtusDWWv7s5WOkTbMsVfXr+aubDO0bgpjbK6SwZc
gkm8LzLDvwmHNaJBiHRj3PwwNI+ms6Ynm2DkTY98/EqRoTrsjuGs9AHyXVMbzkUXcAbWQniHnojW
g16C1a2L+OQaCACMMl+O9DkNKskd4renqhfVcvJ7t2cpmg6eETfnDIChEsCtsmEonPUtTIriknt4
QcMIJEFbetMtmkKy7VPqj1GSpTNDu0NT58AL78KPBqHSqQD7cNFykxiTJksOEFbKTWHazW0awKa2
Xi7hqQY3fCFqcTYRb+xialecm+Hzihr2AD2qOTZFCyitCS/N6F50epnUbAyiaDeZh77RzIsBmxVy
a5MGNNfGY6zD+6CPWh3xPBNgUrlvhV2lDz7mwSnS+gfP9P9ksX4ZTGtGFMr5nIw78yoKtkVMdY+T
zjloGM3xqJSPYz6ah7aMLuqaDkaQYuyrC6K2BssysPasC/pKspI1zCabul+NPevYY+Xt5xpqyrfq
VQ3FvW44itFbt5QNFaJn8bPsvMdyCT91BNOSlLwQkKf9WaPymbOJvVOXskbduV/otFSYgeSgxlwq
gzVtelF6dtWxVqNE199piWCi2nO4BAxyUH/ay5y7PCfmJJQ8NRCb38OkqeJhaJzZ3DuWzTHfygvy
3v2PCfo6wMruNEoRzDjY3f53oSTRmanv1qoYv3vcWkIfIYoXxLbjGhK+WvAYZuNllImdhJeetAod
tdb4RDHxmzzkvUoUjtkf4Z8JTxuZlC8b5VZMkELSvBbw1yJfdPtGtFMAI/NFqSJU97uIO1ZagxQ+
pfPz6TBtOO0cfJkyascGOHCa7Orzuj3huWVWXmbd+lZHqkmZI+Y/bgoEqO4IDUx4OfXL1bhUDQ7/
s1GoPnlVuFsvZvSouszqlY1VE8wExr16X6lRih9aNGM1t7nxpGjY85leUl6prwSpC4TGBuU+rrFD
YrSP7E90p79Hn+qPxDrq8NWTVAipExVS34EyvWGBk+ZUtM7QWdgN9Z3lM2bO05pgIyd/60N4DSD9
H0dp9VEzt8rUjlMct0EyEeASkewz/yayDZQjirJveTk4MLmEZbp9Up1NOd2oddQjxCLjTc2sPUre
R2EBXFLXHOrBh1F0JIEwCnWxujCqIOCKoKvWL3kI5+wMAa/dMUGrN6mrPYSFp7R0ol1IYEdTxjIl
0uyUyUOtywFl6t7VbLDDMr926yX1G7g68qNn0qeV4NOAqtS9KZ38uj45Trre5LBEfUTVqzVafPKG
ox3U+qRkJdHcPNOJcNQ0mhSHT6ib9UZdscgEWTKRwq4UgGpaprrtEeJpcyS2R0n81CxPiaIWv90t
bUcR42uwpZGoqmGuQP2Lrpn2oMtYGgM7ZRpkzp032a9C0KJXUkR1uZUoOZTM7WI9OcIC7OZpDiIs
aL9yEicG1sAZtdrOsWOsabmxbLpRUPsNxXUeiNjQ5aBHTaiUFe5b2C9WwF4Jqce6+DH63becumxT
qBGCtnfJ8Q6tVFpj7BeNz3NLBqvcona1xlQtipixhQgRRpYRCjGS/2LMxa4cI0+g+VEIcKdUXjkF
pHtu1aBX2T5DOb0uy/g0auyf0Ac4QchX7W3zxU5aVkDZXacTjb+OKbVSKVETb8HxLfe081slbVWz
pZliiaD5L2b6DEmG2trotKe36tuP6z2x6xna2FGnhQMIVBn8HFipMazy8a1LiM5WlkI1/4FFx0JQ
HCaB1L04tF6UHZO2MLhheIJaaoyD+h7gtnjbNvmhFgfHl8e6gT41aUWBD9d+idvPTrK1AfVBtuju
lUEArDTabCRo9Vxc1rXqg7whlndaMNxgCSAixT+qryenR4drAGHg9yZsGpAyvMn/fvztmjP77HaB
CRpjC+iSJzuCxKhH08bu6se2Zi0yush4WluwWznL9PfMW817sxlTVnxUwyB/Blq0FrZSv1Y+w/TB
/uGRFkXyOEdhqRTJYJlsiKfBLbCg3pTK93CqQKVJyRuDEuZfSMPkFLxcEOBqBaRciwVFDtC+F01p
BRLsxF5fAQLLB87GekIgS4V7sGexVYu81UIcyzuX+BepvW0b9v01vlevHiZ40OwxGzfYDvGZkqUB
PG38jCrrY4qInMsz/6aGKWkKu9uawDF01S/dXO/qov6QSeCEML9XMfLShLjE1tZTov7MZxMWy1Gz
Gpl2SRKLVtcn4kywEkkFclPAECNhSz3f6gHTOEGdDI6c6h4i6mHcyOPMSPJ40HL2GyLj5pYm0waD
CKjIyWg5FwwHapIfv7fqHrfBFgn0Rq2SShOslgl1m6cGZ64Q353m6XdKAxIz+dwNLriMPnfXvZe5
zTZpbmHBsL43Yw5xbNmuM99bBBQol9WYO3gl0EZuTNf2Aq+pic2WPsWsJB61cx18MdzCCPjWYwPW
FXJnHDAwyHbL2JC7i1hf2pEPTBE/anmQB/56yqULYx71r8l9acaWFkNr/7ZE73InDH+1XhKUjmME
Fk/0xkJvRVeZsSIRjS1QJrLaLd+odnbsoMcxowC3Hm1HghQ35CLYB08HY68+iHr81UOoCVxHpAAp
oYNYDgiLjnDgq2+FfDESo1dHtsb0gqwWKTNKE27x1uK2nKVHKDR/FgPxI32WfCulTT3J4L0HZDph
Sxt92u48blzPX2pAp4bQarlQS576Xgxk4nuzbc7q+y+y6FPoBiQ0efhVKgjTQfFmfJTOBCJKnhr7
HsmJgZ0EjYR7pz6IGsvKzRCq2anWNLQncfLHcUgGJ7AX+H34Mkg9U0Prex6i6tZ1gBHl2pmSSAyU
lhYeDgm1/KsNScucYx35Z/WQxIaNRgQjBlcbq6tHDJtfMrOppCJSWXUzB4OPeGSi8gT74W0QWhhY
iKvUESHLbHavWBxEwqhZKqC+FynTH4D4EBs5Ch52t4L2NRUcaiKUigzueXPq5lR6glyGs2h0Zc5D
e1RHSqWfm8roPbGHL7XNqFUn7f1HDf3z9+6DVKJngpWtqAByRE9S0OLpv9M0os0FTgzMUkDk80FZ
AxIzeS9ZRdWupr5B5Wh28vhXGdFyVHuvNtss8g4JXOPTf27Gfejtli4ZD2lLt9VtSaGQ6n9Tijqc
7C9MTsBDcOqug08rXpo9pTXOTqzrQslElY/QiATdNLAq6ybFRm4X4dAF5COIoADHxZ4gsDfDcUrP
Ge2H0Mk/Rlw7h4LnuNEX0i6lcg0i0BJkc3hSD/pID411E7kdtp+S+AVwa6KEqqs830pn1M7U7XM0
hP9wOlbEbE/L8KKENkoNRLAkk6nWvtdjOzxn0pc7JYN/gMID1meBel1P7hGH884zxWVKjSdQij/U
0qZMrsqepHaX3O5p9ELYQs08SBEK1H0yqab+003JtNDcAs0LWv240DdTnG9nrnqgdue1HegUazNh
Y9m2d1lrLLIBcZmx7yMw7Tj/i5N6wlBV1Xvj91BDMYjC5NUU6UkfU7pruQS4mkS/qjtDqVVcnWUo
Nn3WKXmBnZyJpeZODylwRGWTlPb7deS0k3TpE8y9F6vazWtGi0b64UwSLjgShGAJichLlvAeKOW3
flIdFzwUEFIiOnf+PhnzFz5peIY4T57t/KMDl8hxgLfphN3bQtVtDNKngBqxMARKsuhgGdARxxbB
oah+m73ZP7pTKC0urJJkEzSH0ovucF7vCaTN0XYmPTfBp5JaKJm1uiDuGF5p1tBnyt7XaZiO4JKx
hcpSA13dNbHIUdKlkE6ZftSNpnziSrtGno2+LdxoJRonDz8iwkCWdj0A2mC21Q5/lOJqiKUBL0Rj
amplfGhM7cFx6Z6mNrxBo3WuS+bempB7tdKMQ1dX12zRkn1KEl8nQQnyI5t9jdR/7L9dRSDl1yBq
3B82nvuDG/bfJALLH17HzjmqPU0+JEpApE5JZfTDWivWML0VuKP/UneGOhqoi6AO2iSGodSUT9pS
2U9e6DjK+qS2BLp6dKb/ASiAafvl1NW7+kkI9LkgjJjBRqMf2aHCvVrUWtnpBArMTqBRtrQzmR7O
uXH7Z3BSh1QH7ihBBm2poS9phy9RcQxdbCnGCofDNOU1pnAAywwCeISR70kf0/cKJi2e3mAFZLCt
F6EZ12YgMUHppsaWsbghL1bBxfo+2E+zR+cACn+SLg+qDvAzaD5TQ9q2egLVGp66RbJv+u9jX5cM
NwHoGyExni64JlcKvKuTFndAFvlYE2gPy0hfQ5uRlONIg+6ggUzWOa9MuvMISeEdOveVPsBB7WmM
G9+b0AZ5ZVNCgllWq0M/tL/Uk2IU01M+60QkNC7PKWcxJc6S/g1/BWRW9eYfda5Sy446R6Q94RtO
2d9VHYOHhQG5lOQrlRxxmfjxJwy30pGmZN42dkK0RoQMygdZ6SH7UTr4tOai6lp1w6sNjAisBy+q
96GtvSb+RJTBq/pL00ppM0dEts659b0gwBQewr7cvzSzIOlU3j9ZTblLB/aQmcUhHE2oEylymqTT
3qbQ+1K7Bp4WQR4ycwxgSHtVuSvJKOEsD6Ff/rWWSHKTvvcfGINE0ESUpFIj2yOs11vi9E/c8pAO
xVcrzaQaxaP6HpfMQcmMqWlcLpxUxFYV+eHo/lDfgbp2CdkTFchFKQwcBmKKtZIWll7u1Y2hdHN6
G56NDFFBvLyv0cJagkntOJjxYynrIiMHnZbm2UV91El4P8w8fXViONQaAZbfYIAqzbXzYDvatpWm
M5Jm5HfDmjj22lcrfEpnetZq6Vf/d0OCWVul7sapjrZcBoUQ6U6M1rtIL2LSmrNaMe05xz1JBPmq
kfht0XAcKuQSyghpsXDKpUJ9WfJfUlkLzLKwr4nRmph5tVb0XMxEoqvfqRnomJl1fPv+1G43LHlF
HyL7oiF5Q81TnjRHP6sLp46Sy4AFPpRZlrlB5BnTKnVlI0H+SoncGJEta284myXQSSZ2haVfMyNF
C26bdBXZsm00Ex7rZVgBhRTj80j5RBe3TPe9TV6zNdY/orFuLqGnP0FlJ8lOHT2oKKlbBoIuEzWI
4aip1nF106v3l9p1xDGRAsXLLHpRcfce1vuCENAHuyReO+2tP8Q4fjR5qD8l0wFI7/hdRdlO9Tiv
6Tn3iCsoJFpkQqVEmYdzKmvJAnK1nEQmDg4OwinG8qG5bciN3Ltr0QfxCmC5/1h7MjJCZ62ZchM1
QJCBmCMGG179pIzMlArTxc5prqovC+4sIi0CWdQSq4gQQ0pNOpLImlnuTe23WJ8o+5VjBj/pZOUy
V+pHYyUvcWd8xZp9Ucu4qpndJUG+miAtUMtH5RrF3o3XS55SmWQenwJPH4mumXhobfo8IqsfbYsv
hNRY5gE1+6Rjcc6l5JsbZuzsvBZ5F+64qVL2GHPfl3jl3Jq8RN2Gx58c4pFXjgZaPgVzTXUec73x
7Pm09m00HDPn8qMwC6TSY/eU9u4zbSouDTVQHg7hfS8lX01WH30TeJtgQFU0ZXdKaY2t7MVdSUC4
mSNPMjL8VKRqOrsh87ehSWi7rcfDQYdwFbhQYnYOGBcbXQEL25AHbcEiPDEyNb2xRrVNk89wnWJv
uN1DXjdhwOD4JxxXN+gMOv2lewSfxwYzEbIVEgSGm/PDtdujXRoFoH/sMQ1skUxkJbE1F6whF0ou
ljuPEAompffE4L1MIs4OcZYyni22WgtTL4766JCaPF7CIQxJt4Zh15A4nEJvTj23BTBM9mIzkHaA
VMwps7PR0gPOh5GZNXaEQRChJhzIS6YXXbwlBRWA5//JixzYtmv7Z5qWEAEAAISpSy5x5G2yhfzi
bBB72/X2azIzxDIrcYJZG23DEk9JDxvAAIxAsCXVTFZfx0pCcLL6oSv8ejsYNUg9oismrb+FMMcr
m6hir7YfUXuTFC2xA3NJ8H1PgbHTF5bJeCb3ixRG/dS0DRi/VZydirt6jM1nnoeo++qT8nfc8pSM
+mxdzMl66OfmfQ3JCxonPODqHzUdmKqrWYUNUQVlPD3QYaJhPZhf64LGMKvXnSnm5hS6WlAQNb+i
jkQI7Q4Mo/lquwIvHlemxIQ4YfuPjOE0I2gt4jplv7UfHMt77uzaxXy4RJuV+Xg/Tm8N9MrSpjlk
uMC8OkO8124E7od8r32LQyh2veEvz29++pHEE7sl8iZCaaIVUJIxZPjaU+JGOp9QuYWxFFM3Wg4m
uhNoyy/+AiPHQxlCi9l4yMp0BTEYI/ANASo3gDNc4Wy9mRiuVNZzjJ9+AjN9ZCSOGnBBmV52xTMm
kk/8X8Qz4Z5us/bSenFC9ABMw76acqj5+WszDyP1QgottL/ExUi/cPAZN9sySfqQ3kh7ZsegziaY
0MqOcSv/XpOYckZySNOxD/jLxNhAFt4lPi6Zeco/KDbswzq0r4I+6zpBeWird4uRToBOL0B2R6PL
fzajTxcxxbVO4YGn3nxxp85/HYyffmN+2rMPyjdKQDvOxi3B6mKsYXz3itJ4vYTYlDpE/PB8aG2Z
brXrPWpvMFmIDChcJHoStdEpnqnfVtfwD6UbPw9MASBygB9zSftsdEPboS7zoS8sr4PeuvsevWMJ
3eVk1SmsCSySU0vk+dLo403HWw7Tcp+l+sZLY4wHvlVe3ZrUWno4l3LEl9d3jEgA9i3bLkx/+7lI
TlbRe2fXnO6HdXKDhFMUghBKjqn6WdQGiScNbTwtY7AcV1+ZO+eQzYYTvbH0MjcjHyNZMtSbWJ2E
XNuoNgEAeGRqGGi1ZFVQFYTC8PxiQ8q0a2V6EhVv7+liGHuSB17DubEPnQObBVfqHhxMePXoEVnk
Gp0mt36hFXcwLaS3jo1dBKq1g9Uvjg6DN3W3lB696Mzl7LhFjyaMyb1Gt+PceiUkPe5CFjc0Ftml
S7R8g73CCAp/RMVjcyFqH6B0JwpcWrIychvr2/b9P/4JWvgNMfz9v6mQf/vP//gBCaIq/k6O/Ce8
5C35zcmq+ur/7Z/6/whC6aN9/39DKA/Jr/Zn3v9sAU+WPZO80+f//G/yr3xjKIX9303ZNMRPqrk2
Mn4TB870539xdybNjWPJlv4rbW+PNMzD4m0IEpzFQRIZyQ1MoQhhnmf8+v6uIrurIiotysrsbbot
M5WSSBHAHdz9uh8/p2n/+7/ES6ZJ465pmJqlypYMDD0n0wbbpGb+oXAe1GQWkAZZpKBi+4uIUrxE
r6wpywoHRnBqyn9CRKnIys/d/IZpaTpIOXGHdEhTqfmlycCfAxrty+IDQHG4nbflC6wmX/D3Dt6G
RtSlufqW7LJd6M4HpL6rRbEe1snG2jv76btx6L+1W1zSU/6SbqVT+i3+piyNTfoCesJ6H25IDldv
zQrG7y161itno7rlNtjoK2ePavQ3OBcs2G/cYEet/FLtzLfwrH9Em+JoHDBM9GGnG0yCeqtf2kOz
k7xm5ZzaJdt2iaDRNrmpl/IwrPxLvNW84qq66io9T6vqUiPH0S3tFyTHN3rgOl5+Ki7D6wBxOWHc
ZT6gDHvobu22ukon7V3doT/mgao8mOvkyfAQ/lu2mwSCd8sLXfMjPhc77vJJ21sb/5ZdJVTm323O
wQsimpB8w6Yz6YOifks6fmnvqh3xm9Mu6pPjGRv5NRhP1a50zl/Bcu0yPhaK6PO0c07TjSE88Awf
kKJ4/nZeRDvTRZ5vn58oCC1KL332X9RtseYG3cZ9ASW0ghL3IO802rEwEF74ZL/AT+Elq8JFwW5B
GeZ77ntQo4RfjE2xUzzHo+1i0x39S42CoLT3H9YmWevPc7ocUfFb0J7veyBrG7ds3ciEsGCV8/7w
WKWL4Guq7DkiEBBvO9d0c2/cg3wtx8METMC1/2yfUarWqOSbC+PLfMg20aXcV2t8QrytNsYSpjWe
i+YghgUK9a3lZZtijUTWLn9pHtJTdrTPXOHueGRi5RUihNMCG+4l6wjMvHUF/tks4m8Boek92fcn
IBEf07GGdunuXMk93rV9+1yfgFWTqph7UMAbqLZM0uMb+YmE3kpelmtkc73uzd5NO0Ss6e9eZXvl
JD2zPgVVWI7M5wZty0Vx5O+XkasuAs/c038uexYzsk6X5Z+AVBfVpT+Dk0ReQ3ti0LLcNZfjJoR4
TF4qL6PvhTl1co/sAuGaN7gUuLKvYG6W1RpNjdgNjufMXZAiuMbeDGWotUm/eS1ZlIV5IzYPUCdC
72D3ANfCgXPluzQyrtQVh2M0YNbVIzvO+9xrT0A9A/qh+YhvMctIdkf0hhe6cjKpyiT5AXYWqmod
kPEvHdGr035IqoUkwUfq7w30NQwC/s2oHdvF+R2dbepiq3xTLRGqo5QouwAgL9Oz8YrcLDxcZbbn
dwhgQQ9dIKP63i3DxfiawkfibupiRXFmQg6GpZgesmqZ9yhE0GSCzgvnJ2eXyot22sjvI8eaiKUr
r/y1Dqf3W7Wb7zmnc/LyK3peYDvc+e/FS3fGtYf5CoZod9xV23yVANffoZD4Un1EqrmZrGf/ycIs
wcy1yw/6uvU0+bvxWq0AOzWn7rlcIiSI9k5z6o908aLCfjRuukdlwKXKO6IfxSoGFp7TshbXi1Qv
kZcG2IvUoAWr4hZxZ5qrjeRozi86wun9Wnupd+zghfkK6A75vr649P3SAvLFYdOGCepYnPVvtrow
VwDsaZHeVZEXjlsrPaZv0bO0Ndf4asiAqvX4IS2h2a5W96JwQR9QZLpIK/b0NoQLpVm12hvjK38B
vaXqdxMVXDf7XtZ3aQUxQbIuiU84lM0bXahbH7V0lX8dJDJQG8uB7Qk6qf1IePjn6FJRWQ1X5NKW
sAyb4V5TNs5Mq8KCBdEyfJThlPtEFTMpHiFCIFDdDcvUf/ej1NM87bmbN1l4HiE163dgEW+wtCt/
6ntLPeavVbbN7t09mg1KSgt7w3lfhuxtLR9BvboPizxntGhuSQjP5a1NKO7eSUkWACLQOnHJlzYp
uZzl/IWeY4Osm+nSguG8MdbTM2LL9mZ4Hp6tG2sKegSXTrIruTpADUgK1rv2kiyfra0CxzcMf25h
e9PwLbQPAX0N0nK4N3f5wkm092QO2ZIHm9O6k9wN8g75q3S2r83mmwOfEQWnJa3F5VHS36yjLHVu
96U6daKnzDP84agE19zTkK1Fd2WRP6zutYOcP6qsNe35btFTTX4HWbIGrQS4fgvu3m2X0XVYTSv4
813rGC9BrYcvfM4X2osuIUhHTttsDmUphTtK9eURSJn5FTz5IlrGq94hstxiNhbkMnLzrkE7rq0r
ipRKtSpoQ4joMBgoSGLeqDMLMpMbPJjZn46+QL9IzY7RFzn/opzq9qEEW6t1u+DQfGgtsKLy3ahf
nZOR7DtUYw66vF5CnrtgUyGtMbqv/Wo1vGeUHtCoYycCjVvo92D+RiBOw1BZwiyCnVyVxx5CinXi
suxHC7ua8MKl81oIAgiiTcB/8hmHlS/Md5pwZzu/6RGiHUl2p01xOOZIbDyjdgSE0ulX+VpC7WDX
bYclpAFf7av9ZJFLXLbHKiEVsFC/8qU9prvp4J+gPVtWXynVb7kUk4oO8yo9AO9s6P3elFsT56I/
oHT7Kipv++6rdh42+t6ATg3aNJq/zsUBbcHqy2CclQ3piaXq8awDMtaeNa75JtQXMse2hR+y0MTB
dsNaBbkXIVU9bGDmt5I1KlhxtPPnZVdsWuM+AMH91m39mkKKa0lUWne+ira3V1jrXbhjkbGa+yMQ
RsqH3SZavtmbEERJ4Zm2N5g7vz3LxQ4erbFdfpNrV9Z/NHj/T8fs/y9F44Snv4nGu+913nyffgrG
+Yu/gnGVqNp2qIFpiKtAu/5Pwbj6B4cy+pqJj2lqJSgmTv8rGNedPyyicChqLKFOLCs0yf8VjPOS
BlGAY0EZQ6cpL/8nwbj6c7+vocMIb+kKJ2FF5dSgGL+0VoMSKJzMSWgiLMDZm5Bjqu8lrKoRnWmQ
P+dK5frmLUEFRTuLM6jjn1Xja48mcOUgdhtdBNedPp3nHDg1NUC8S01hYHpvMfr/NK7nH62+/yvv
snMR5W3z3//1M3HAv9yq+Uu7ddBIbZiUKdJj/aOpD8386A3cqYZ6UncQWvK/v5xq/O0FddtxTIem
aFX+hSwI6eyshFsKbmjGpR1qAJWgjfgeHXF6hw45GexNjxQ4W1jP3+vyMpLjTuCrRrULiF5xmar3
rATMa9H1oWA3DhnJBQl3DID9BjvDgCN11IMfUXrjQ3L1Ru+Vy9hLgAbH8TYBpJpCxFQP2fCe8A7F
eB/qdzO4VOT//Wim1U6BXQI6H2KOHtQJ7+nKm8rRKTtU6T0qavLiyYIbTcf3MbvEEllh3gsL4TNq
2DTrzeZ7j0oH8652N7QH0R96z83zMN7A24vPnvHVVQ6Y2R+81n/n7gCDB/6ZG4E3zQ2FBS3W8Kkx
Bql2y7qDlhxEj5EGwVcfYsP7d2UEhsTnEPm4Ecc+bqOcYaItbqZ9U6OLnUqrbIyXSfQuBYeO34Fy
GA6W/OR/GO2toAN9PvBiKlgbhpFC/Q3ikGVr7n3K6HH0bhMN8Ev6ldElXsnZIc1hGZrOugSKYrgF
I8X2ABG/BMANCocmyzo4tBVCmwgTCFUy6SaB7M+8CrUnI6XoYH9V2ngt3pmN0iqFdTXfE8zG0/tQ
HsTeEOPYG3v42bmiJQNwqG91ehd/ofs3P6R5FFVaoaLS0nZBZslSpv2oR4Rg5m1Szr607GGORXQJ
YoAGBAlPI0pbCqcVpGMYMVgPFmUBzelQ0ToTr7Wa6hqtfwY9Xhb/VfLNhum3tPc1EtjhRexAcf+y
+TV39qi+u5JzlrlNLlgpt5ZSOHBmaJwvXJ7qEx/McGnvtX4W27/kLcWFua+7d3HpEABQot8iVry4
L9410IwjVcyZD5nxgbvnGViZLJyW86FoNjtHKV3CQK572rS6W+Lv8+FS0WWMteDD4+ZF/Vwx7AVm
jd8I5CnUipEGJEl1/80W/iXR8GndIBtRyUFYNN0r2OWfuEYkNI+shnBEMbNlBAhvekV/zFcfEi5W
b7kFBDVDrF18aNG/UdLcRe8bXO2jYv2Scd9ocrZkJmKNVZEffPuRpA9aWv6NrRFW9h/cBj9Mm2PI
JoSrpENoxfv5PkM1I8/aY9oEF1nRPPiXBn5h2iDywdzpEFj8fmjMX5ge/romrVa6jm9SIT39+Zpt
W0XDwGpC3manIA3lk3OUwSu38GPRF2PE2cZBE1URp84yxwtkrgH8Q7KvrXGlyrjIps+RaCgC+AMU
ah3BIx3fXfsAHVjHOmCHq/grfoqaPX2sVgsaWrwbRU4nyKFxvkoDMOE2XdJSB4yQQ+6kLcVnVw0c
RBLaWJ0IYZENdiiWkQDOmwe6OFQF6G1Kn2eC0FQ9FAXY4vIx+Hz8/Bhhe5bccDJgk7u2BKYN+K/m
wRtS/4GynLgtSeY5ARXZQIJwsQvDp4tRzdyQwHaiLmf3LTKKGWfaN/FIYjwC7dpSyNc4ZQbxM9ex
lGudvglmvp52O3HThnEwWBqxzodWimvy0iQ/+lJxWWo0Hm/9kJSBjM8ar8ywGN0a+Te+ZShjHgt6
UFfuUlrH6WFD7LkXL4RxjmzRQ/xC3BbjDz0Lik+oTl15uZZ4cHWpyNeofjB3TI4YMLt8FBXqItyP
3MqeuG1CEc+HtqqHpMkIv9nKquO4PYFDLicejPsSOGuocxYRp+lyuvJp/fw51bl+ZRbNZi1Gw3Tc
MliKTQAyDdZP2vu7B4Na8Sy8yzGPcVEtupGq8ueOK2y4GFnAaVqvLJLhUZ+5ASiqGGBpiFqgeKpw
MBYd9KJiRHEFEqcsnk2Mu6YpAOqnBZwIRLTi3rmZzwXKiSulOJmQmBE/Z1SeGppMxQ2J34ufx4o0
VNqt8+lRjvYLaTNDenMKg96Qd7/c1eE6/0b1fMU8i1mrEYph7KtQFf8DheeJ8RNPwnyL64glOHCg
XYpvxLtnFguYVYhb0QVlCTQIbIYxZH3DgWmtMYR8xyAyayiLgNBmEgEMzclCvKDUa7V4iLER4UuC
T5HZbXGuUJbIXFYJk4AmoUnL+Gxe2VhicdBy6rbcUqJoS3/ihif2nXDmm/rJjx+4vr5al+VaKxiT
nvfAhxMcR9aI+OBPE8ek3vXmIW64b8TkQJQjoxxhXS2aZ7Fwsw66VtEXSNySWcECtldxh9xsywj3
qB3yJpV75TfitgPnmqsqaUlmR/qxX+ARlHlMC1gpzydWGtwFn8+J3seqQJxNCvyVEtLuoF3zhmWF
5kVPThbDK65VZiimsxa7iGllVAG7LcWOEiunbig3WtdUqFqjeqexa7KDNPAHTMcE1beNN9WqwBsy
BHvrh2Q/6CXkzyB14KlyFMUKm341Fj+WgnmRdB/49Yk7SUDLwMygdVdxA+IzSzndiM/To4cPvDti
5o0Ib2j7m474M0RnT0sUt4EkYmTYcjZfzxmQtzM47AzxEKnYKMNauJtEobTHLhDP0rFUxcsZJ14x
lfyNQp2GnMMARZf4JGGUxKKWFOzgdC30VpRYP+2VT560BSkLNxODKe6W2xeGrJaP8H3KEkB9XhB+
jWWkybowO3P2zF2F1GK7KnfrmhZc1gAWisXVSNdCIqhgAlhHYigl9SHor/FBHW8xJAiT2TvdfB0x
GnYP+xW3KbxUbtEVwp4To+s75cq2IOtg7MXUYIlUTHBQPotHFfPFrnDwC+IKwtNmn0tIzHntYJkY
F+5LMK7TrbaSOcp3SzHwyWFAaVjMo4abVvAhRrVmFfBwpa7TRNasbectls4RbVmBn5CSk13xh92w
Ttkj4uoxCFrOQ4tQfzGk1aAiTowd5kHEWAsHptNDMhtwnqTaUjzkjEOspgyW02tqc85mtIW/EGtM
+A+VyJCXhFWczbPuL3OJVWohthLQ0Dgfg+aLAKrbheyJdSzWrhgipkDczcSFhBF0MIBi5CO/YY1e
xeqwGWda5dwqSwEGMeaJhoBjuxbukwt+TgcDJUwnXqLWf9hh4bp+OA149T+dsjEyKfiZT/vK74Sr
HCG+Fl5deKOwfrDvhL/GmPGnUqqiQ8WgK8J1+mWGUsE1YStj/BBtETZQZvSFv+eFYHzwlXVpsSHE
phC/Lw1eqx8TuzzQuMVAWw6mSL4JDqbEvbF8DC5UHMRawnuJK4swIcI6iWUuXLR4EGHXEkQ3dOyY
8OFcTMwOE6Yy3MJw/D4i+rvjHhJElqqi1SYLmumfA6IxKGe69dFmzf12oaPtLVyCCER4Rhnv2Ij2
jO7TbYswTawpnK34lvHjiTNOwlPwPOsH4b7Efv7c2zRC4ZzZXz/cKVxGi4b5En8O5/lDbFxhO6rg
zTH2mZQs2ab2UK4MHhazJlahMPe0QK6EvzWoMwhPm2IzauzikD8MAtnxKkZF/LJie7GKQHOg3CBa
YdJ/x8T1M2vtZ+Romz+E6RRZFPJ+Hig4X3JdDkCtZmHgiefHwbF2hNNt42jd1392JQmwhzEfML74
QeFFhR0ycdli/YvvhWL4p21igLG2DpIUWWwDE8XzsCGF0RMhBuNqzeqSRfP72VbMvznd8xS2ZULT
bDm0gf7yFP0IFMOk01EsLGabW42UP3MUM6zPuI1ZB0UkRpSAQzylJEyO9ZiwvyJsIbQTXp+3EamU
3yTr2gUEKLyRyFD4O6smCMF+i4CGswOXUaduweFD7BCj0T6Nyxw85w1A375ZE2OItw/mQ8zzgJqn
WHziP2ExRfzHhWBsXFqwRwrPRAQhAh/xivCQrC9hUgfuQsQZmEbKr58uUfiZTxuM8UyTF0tZjfJX
8Qk5XrAgiygiAxEEdo3s5T72zbyKWPTzqXmbCCaJZlh1fEd4wwGhXolFKNyN8I3Ch36O1I/NKcIU
FeCeJGEifwQ4GpB/Gxvxw2GKhSucZJshh8xMCz8iHIDwG6SkAFt/q1GVrYwHhkgcG3ASEWMu4vWW
5xMmTbB9if/gL44LKkyckxG3WHGoEJ+MfRGBiY/4KRYeSyPMNhVzcT/AvZcFJCDWWewTeMrwgcL+
lrgfXibYKWJ9kWkHYcX58yaWVrJ8xSuJZzQYfX4pRc/CE4u5hAwV2Ay2As/J5TGcYvqFreRPfr9s
/27Ryqoj1qyqa5rzC3lmMqQowHekpDA52CL+FR5OeAyuKiLf319O/ZsDtA2xrqHbOngBTtI/bxK9
AnjSRz+uJ9ZZQP6FFc9SE1PAsUbEkG3u4JND+L122rQpamw3Q28XJwIpQhpx1GOUmckJ9//B2P3+
Jv9uTCxZQBpI3Si288s9hj5N3Am4P7FPRZzeBp4IfkQEwfQzLp+X+59OcP//B0ph3H+TBq+/f3//
/lMSnPf/SIKraJwiPEoeFSClbeBA/g8gRSGZzbrSZJKv8E2S0v5HClz5w4IKkR46XQUqQp7i/6bA
Nf0PpFQN0CuWZmhoC5j/UQr8Z3dmqQrAXcOCklF3NPJE5i+OQIc+JyOykFjcEyUvc17OhlZfdQrj
vkMRMW/HBN2hoqBLLiMj2OtE+1P+Uhsj+91n8SNMAtYV9F6lmOOyliaQIvlYbkKqWHJ5R+Dbevqn
wf2bXPhn5uofGaMfN81gkjHCiIuB+Hlj5qnc1MoE5xaKx+WqzYaTls8EScCf9eB7U0vQhAWwZ2j2
QN4e2qECrjQ0RLvNv7mRvxs9NG8d2TYYP6hQf74RTYbfNDdQFYuRsl8mwTS6pSHX3tyCSQC5DCzM
/HAGRB8kJ0D0Lh/lpeHMH7+/DWH3fh0OR1aFVQTIbv0au0ECOTT0KwFpLKdqAe4fYl7pWKO7TasT
gp+/v5pi/WwXiRFVsnT8g64FKwd4+s9P3cOijSZOFbiNonVPtDOHva+/SX19qiVBD60mupvPgfkS
wwjBOW/6qsqxf5gbBGDIvRapKe+yYbhDg9yFBV2uoXocdJqlrZTQz6Tys1JTxFeTAUasKob7xgcY
1SjKVpHgMjOzmVMkYPt6jK69XKXbOmnbPWQTN7kbpR2N6sEmiQnc2ziOnmXwLJqamfuoVLxJap6C
1PeGXnBdhgmAlca2DnlyrIs+Q7Ixc0t4hyFYHegcBfpsr+gz8mHyc25tN+jLVMnOBqwEWpaCQo0G
mYReFtHUZ6ILqQTGqvH7j64qxp0KsJu1d66Gdj3Qnw+vKXQndGyup3GEbi1SGrcBt9nGUs59zRC9
hH6yk7LEJRY/xrpqHOup39J72G7Rc91IUgdSwsqGTUp3ElkSklL+ND9lOjDQpIIeOpXByQwjGHMl
Og4yuCIdrPQY7psaasYcfhfFyAPPBhy3HM3gJemLF/pVBlsP14ZePeZazeilNu6+Oi4dWIcfZQ+L
izmYUEUKYrApkCAzA9iOKKjUe3Nlw+EESnIrq5V+1C20CjQn31l0MywtWNlPxlieJTuL1m2hNzun
hN7OnqZ9JeXzVrPa19GUfOiC/ScUgkJPQcVhVxuEpVpvZE9InHScrG1119yVcupuZWdDFqdOnlY6
03Nr5SGVO7qMQqe2V3YLiSrHt6cRdrp9Ial7q57iNYxT4OcacB1K50dAV9CgNSwjXOsxAY4aCV7+
vIS5Nwi+ZGo/cX3jw3eg+QDCJy0su+g3A60WPV0Xy9536ksrvuiwR+tKRynDrnawsEE8JGXOQrb6
ciVN8KD8ftOpPyfJf+w5vLsCftFWDf3XZH6R07QQlTGskZGy0tN426ltv4etyp16tAkNE/y4jQBM
bT2QBJQ4PBX+E50oF3SDXLrnhxcaL+mBcaIzkgWRaq9ourcCvhS13O9r+EtW1YvcNB1WU0LNwZnl
TTCXRzufon1ne79/HkXYiH+2WSplCZmyr2kCL8cL/ZKAl9GgCYcGzbge1S5O+TlsP1die3JeFR0p
rRAWUCNjC8U0gXpP+mOmzOb49BCVye73N6P/682oiiJTAJYNm39MYfD+iZU9bYo0UkiXLmQD0BU5
koLEn51tYSUuT6iuyq6eKPqBxif9EOr2BG+ZrKxayeh0uPw9AE7loJI2yMqdndfhEQGHcFVr7OvB
PnBkUN7p/EKfqaN8GDg4AxrF/EG3VkVfFIc5ljUSdfp+kDoa9SuzfIZXXzq0JDthVoy11yaBcE1S
5A9La9RFpw3+XQ0yfSXloblOS9+/52XzZzYX9Rn09L+rz8CQ9S+TxXRZdILC56Oi1/7LZLGeIUUN
Q9ycMjdeLKv0GqTNQWolmYZr1O5a+q08CyWv19o23qPRTr478FQVdjHgFziMZ61hnfyqmrYzcUOa
9dG6rPIUToDMXyqxrb5Ek3WX6EV+qluJ3K8NnZXmz88BJGF5Yhqbss0ttteYXyufK9pGa69TRZme
bf/cTat2+l5qhnmShsG61Gk+IOQMDlP8lPjtm+GgkFS3prKYQhP7I0bVjBAQUgLtlIdxfzA6gGaq
1sorOehVVIN8aA1ooHiGAS1bNjF0rwP1fZhC7DctLC+5rs3fgxrcAEwOs2pFl3HITjURy0YeEfss
VWs6RMUQIW4LzXFV2/qmMruSrTbB0S931VIeDNNVRqk8ZrLCFxvBVoFb9uRe/yhIpMu2ZDlIAai5
FyUNLBrDQDtxB1w+clL74icgfxx0db8qEjiXrj2XaeGfgxIKntmB1Cpv6qMJO9pRwj9KfqZsnVqv
jirGcdkoJJB1E8a8ilR/C3twUdIak6l+55VieJQxdOiU0VGOz1T1te30i5Tr5jMkqZB+ynSXgOFK
qs5gkVfKy7MUc+JJM4kSTFKbHFxBajk2aGKj7cjnNvFVaqP62R9mG2KqHNLMYaovCIlPTxD4rqIQ
BkRZLeujqtv2RdWx4VqgvIbRXrbUZm8JHV5VfBcNjbX9vQWwRaD2szkCaUIUDsG+KpvKr8pVqTk0
UyVl/iI2jJewCjdNlWcHJBfoeAkqaBlCHZwk8EmlNEpXkgNmymmc4+yo3wdZR9Oqy3twWcYBKe1y
b4a0k04ZkoAc3Uo6G7uk3okOw9nv57tmd9eim+QLWS7pQlvgWY3H7Ismw/wtDw3+1p93UdQCWE0G
SrU9hebaiKBqzcbp+vkloznfBoBwstLKHZuy3RtCfCXt8nLTZzZstPQWV9L8TZtGsHlRml/70ID+
JOOA2Ex/Np0KErPtw/VIDOINKJI8mgJhR/rJblMsz4uBxkg9hq2V/tVhr9TqsHdiG2ZFnIuZOs02
t5XsmJg6HS9DxmK0wTZCwmNAXD4Yq5hGGeRi4Viupq579LZKFiHTbr6Wa1uyaqRQxO+NrkH4UDFf
A7j7dmELg8DvZ1b5NThWWS6aON44mm4p+q8H5KTvMqrjCqRJjeYNUdHdUSU/+iMIgnTO4JINh/ya
BVa+aKxAPdeTjLLR4KPyBH9vXRtrPc9TmsKigBSJqj7//vY4//18gsezazpJDRmWUdn8G+OqjbUT
+hbGlSb8Vdujx5RLarrLEyoIhEnEbDNouUGDKyBWgdPAInxv4zzC/M6vldVsgrzQdp9f6nDUdjme
EqaN6ZT4s78fBXFcbCeu7RdXCGco9+U+PHwqFjhyiuwwI4h8NNMU1m/g57ZNXAzDSvKqJua4zjKI
mYrT1GXlHlIaOpMDtbpNVq67MJ2gkqXVB791wMnCCO3pkFC4ap1rr3DfBX5b7321CIE+DDg3ZIyW
cdjo28+fPr/QoJd5RkcA52NN3SKwlU1cpvKLHxKiQ8hFD6GTWB7JNkEpM2YHVFyzQ+db7bJTs+ya
W+MyUEcIavVCXdKTuGw6M79LSfVoJzhrg6Esdx06dIdQbgZvNHrtohI8u7ojO/d8tN8jKxpR3abn
IJW0e6gZ475MFARK1VG7w8OSE1Y2xFhqc6E1VEJBnD7FYZDT19z6KvXGxsrBEENgea1i1joNW9Bn
dJCgm5Ia76Kq+GYoZbKWIAff6JGfL9MwVSE84A+6JlPWSkQYbWZltQoraEXkCjToBDOhH7fGaSr1
NRSL8h4ckbL//E4u7nJIp2VZmjC62pAUg7qTGI0OrvOuRYVCa2harqFa7Y26cE0NLVi4Yo8Fh6cg
h4I+a+ElDJp+69iCuSmlOU2CLv5YDSFlVatV8CTZR09lBhnYmmjfV3dSoc5gJq1kL08aLcDprG5Q
PaiOTTkgkTFY1hGKs3CPMMxer+TxhPOEZG6M3xqRWmTZ9/ek1N8lhNMKCfSSkxXU39Fk9FvfpHfT
VvZtnaowgPBdqdNHOGdye5eeHH8MIKNtBlQgbaahbe5hjHDeRMBC5bBSr0D8vLEYae0oolMzQdMd
p85yKpIS9etaG4Hhj+1RywrYSfP6+2xb7XFooMxt8jJdBbo9o24UvIew/c405kVB9Qj2Whv066mD
T2pwRv2poCi+jiRokswS/jO8sWyPZ6IcTneuHmirgIzNM/F/fiKKWGr5dNGaqfhq+RAVys1cnxGj
DQ8wmNKqKV5QqZdZcMSHpnZRasVZSi3kJGFUQvCSBRSzt3CROcuxyOuTVASOl/otUhg9pVZfiaJd
mkdCr3dGDs9IrU1QQ6xSSb7yrPgw9kzVrK2g1vNRIZjl9ZAVmSdJA1wjOTRbi6nOlXUaGLHX1wht
6uh9uXo9BSeJw1079TP8i6lbyYP/4veyvJ/VNHDNTqpXtK9CJw7z4qnVnkgnKU+fP6S9qoMNiWAr
MxTrqY8SY4uKyGFO8vw8ECQ/wcwF2VftWC6SxxDMqpmMOkc57WXJmnZdC5uGXJgbuPlJp/sjbY51
SCsqPI5bCbZVd5DtYoOQKRSHY5A+jaoj6MBZmXps0VyitvDJa+ShoaLDZHcbuawsF5pxBM2yvPLg
6wVHZirpx7ThhAMxpYGMX5lNX8IRfhFORQAbgrURwfZXwj/4p8fjJockV1/p6NT2oAD++pIOZJMA
VcDsKKPNSfLnqsV5e9K1/EayOHszsS8LKe18ktToWtaxVu0bmy3n2NKRVVLAjl0WZA4WGNqqNGie
8kFlGSmKHklhPeTIUAmcETpsk7bYRpZxmhOaBaqgz48QDtMsoyXz0VRRMYAWd4BGpDH2ZYiXh/hJ
kq1uN1rVPqy0aAN11MfnHJQG2QmHOYbZKANA7mcIBkD1Y9lf5FKaUERDVWEc1A+7QNmsCQLaItVb
T95yN4ovbQpuL0mhFkE0wtnQSW9A+xnS2zRY+lOaZN/QbbGebDtB0BsrviqZBdpMKT4zQVT0JvQj
tHy8DQ7IJEvJaM5sS8gQccnRZF/jmoh+jEvtbufFc9oA8W517a7FTDPQHGmbhMsg6Ge3Vwf5llfW
k2k706kxrIiIezy3jWS8BFrwFJTo0/eNUr2GiOI6dljAvgkdxGzVxZMivhgJTHR1eZf9Xr37c33k
2LOSYKLfZ8AzYZkx0anu9XcKr/mbXHQnC498Gj6P/DEiqhIAIKV1+kOUxrBWdQV9MXk8HGAdhhWh
TC74gmqhKabbqP6I5FUGEr/pXwpzkCEAgbTEikxySQ1tBoVSP+uBcoylxL+YGp1yE1kzz1LKco/b
KPdj2hje7LTZOhzC7WQYzhkCw2Oi2OFyrma6v2aKTD3H+HVdpt+ppR3gYZ1XQUjy00+rdt8NyR1a
9RojPKbxAbE/JPHG9osZze9a1GtfoixZKg500kYNCAb5jPDiB6VPWFT6y5ixc1FeBexR2wgHqkEA
kVehHNupMz2tM+nkIX9nZxV9CU4U0tVCCw50bDuirgEaf8TwqtKHWt2O3nwDOUjVNvNrHrcneACs
J1XusxUsAkBhUlqtW6PCLZW3MjLKRyRVl7Fu203uTNKOHnQb3fRxpTVSt3fGYcQ6OOa6UCLtkprw
9jQTSd8aDUCJAnbeVtXzJNy0aUj7eLyHgYXcpta+qlEF92DakNViv6SG1eynrm6OiC/TqFxMXhO1
tufUNZQ29KcvwgYYru7bZLdqwLLTCNpbz/yVgXpOnqIsWVVpvmsz2mNaBNyRbAy7c1tYzk7SSsgc
cRxdrdc3rXyL7Fh7bvou9pBfMS9y5NDhZHWrDplFV9EpaEZQNz6FBp2gI/vyK3rzrhk0mMphHsgn
5CRt8jh8NX3l3ELu4GrpEHvU0mNGpBwX0JRIJBcr/WD77UsUTZgUziB0HhlImChNMi/HLNqBvSch
oaNtZFGzG81mgO56iOGwn7wuaarD/ybqvJYb15Uo+kWsYg6vylly9viFNR7bIAmSYALT198ln4db
dY7KmuCRJRJodO+9NnMucesb17i27gPXoP1Os6Za5QH1RBwZt8iZjKtbPQZOeajKyNz6NlmSvSbN
RhcrKLHhUpUJypZa7yEw9yt7iv2N0HN1iEbxBUUSe1Q7EtGgOXGZ85RdCSf0iMZsgjOAyPEpCIdz
HfqcGRTKJ04uGRmqXgzLUuUbOiTzwg+78OJOfEKmHWa7sUzGc4GeDaYp8QYGfhptZkviK3wSujqD
rS5ID/2sxmtnANfJ3DZiDJ1PnAQ4p3pJkV9oM4xv/p96Dqq3kJbLZZb+mmzww2AZfbLGKd6T7m6O
CyaT335lqUuuIi6H5pHsKuv4/4egTeNdxwKVhQnru0UnrTL1iyCx+6TcxliqYoh2sVV+SWskcgOP
+0mG2A37Gc9eYvQXp+v/4FiXh9plmNepHJMpnonb70NohAc3zUPOY+AH6/GjmYg7ScosumY6+Tfa
1rwJBhlTO1q7LvGgAHNdLatKXyC3touC2/hBmkG4T2P9+Zvx6LXGT+zKCYSt/LLcEmGzAVRdqabZ
6RJEO4lu6SKaquLZbJoahJ/Zn+qKqXI+an9b1GFxClPhng2LcWkyRjN+TQMxGfOic2cQBGXDXo68
dlMq5Z+CucweChNRXgOsHrUqryku2OyEuNHhV1uz940t269zzHrTZepUfiQgtFcGra97f6MGgY0E
TUwhwlpXVqtskLeJqBoUsVKfCVvpHnuLpKb7mwntyT94gXGzulBc2c/QlpMZ2EVe8S9BJgrCX63H
YuLmDZvmppvROyaNf54IEpkc13oPRwvUI5yzg+w7ZwMC07tDWdDLBzOtDWwH3W1UmU0D3Fxa2dc8
Q7Yro7ZemhovkuwKdTCrOfmjjw3UqUtCjuUSPndPH4q3Ifixpzq6utCsMAfOI9rWcDw5iuALf1I7
3+n8R7SIPvS1r86dvQuCoE0mmPBmdoTGyLHZS4LE/5sBc4jaJeHH/p9UWYRIVYO1anPEBEr4ze33
4T58ia2iO7mtio6+55zaUbegN1x17fdGqHDVtu6Thh716s17sqHr9UC+EdpEQdCK4ViH9v5VW8E1
M5tgXCMT2+osr28Vmvn/HpI6O2Ydca2QOEOmgASuNpYPwrAvunXe36rRhxDSVnrvjP7ftA3kezS8
gv0msNb3SPf1aSHoHNLW6DpEXOD+2NUR/6D2aa2nfkyqmHt10lq8NHU/reyy1g9pRjyDauseT+wc
YTig05B1xILUo5VzNinzTVubxWZsybO/92Bm0/2TKDwInQseNOiS5EwyEtcqu0Odjc6prjMCSd25
f6UQ/zBcDoOrZsYrWEwwT7rRlNvfpwOBtSymsXcBHBYelRLPImjYEYQF/7wGgZL6DaLYPEd/C3bH
L5qXSvYYlDniESLUNRtl5NwGtizbQ1qIx8we2msU+Pl1uo69DI9pHgTHKSlgeGvoxwbemjz9aZOY
c4qUCdjxQIPMmZ1VbYeo3NRwVnQWMHCa1IeQIQ/c1TaFjOmQIVfDza04r3J+i7CdIGoY6IWs5qr0
ni3b+Gv6bDU+Yl1t5vk2DgqxtiVbwG8JFXbJl40wexcUGQCwyS033lxETzWtq2Gumtc6zsYbH+w1
sOzmtWDudK5HDoS/v8lwJwoyZyVGz3xzp/opr/30rcgE2KUMy3pshgci8jDTTqNcQCHtL96En0K3
yT+iiM0LYJy7ebmgY4F7qJkN68oELTlgIuhWmU6nd8fiEDSng3foSL+laz1P20KSoDR6DTiWuX9u
SpLavCZytm6ct9c8mdtd5ms0E7Smj6kziTX4VPnetdMicpPHLqPdTfM72UXBGHzVyP3WUnnkhOrs
2SVs89zPZbppy5DMhMILbr3ThzdPldnBr/jzxtQbi75s6qurKiTzBBH2iYj3AdfV2ah/siw+Jn5m
b4Ko8x7iPq0Wysw4oCXSOfw+tF3c74Iw2Q8qjB/mujyW97/DUP/AJ/yeME3czSMNAK8Hn7fQGCQH
uooLgmFqRvE11ZOXqyuZEMvfIRZtFoD7TSZPNvzOwjDoW+QGPoSMvp2sCKuLgqR/Eonun5pihF6s
9yVzp1e70Q7aWeGQS0HiV66D4rk2ME57TftWZbE+1SZhrBwC+qHxvjMJEVin33STCewQuf9kzMm0
KYXkRI+hG+7ysSaYcjfJ4mGs4u+A/J5r73rFIzCiPi3GjSUrzr4aGYHvdg8s+TCUXK7Xh64cklWp
+cZTb0JmjOlRmveH0Bk41PSRv/fFSC6pHZO4JiyKgvCDoUJyHbM827b1XK3btGyXPa59cpnI7Ahr
/Fhmbj2COZvfiq6g/m7q+SRMRVHjm/m28Qgk8+PGv0KlRZDcQWfOjOnFmht3S3aAAUzQSdlBtOeS
aAqKJzPERJUTAfQtw3Sd32vspO+eDDs+O1NZnRBVETwpQTxBYnRf4BxO7yE3Hg2OubzBaqoXqran
jzTLvjx0sQ7fYhE5qT5B9G3OeVqerDu3pp5CHkz1Y1qN2oL+yYZGbVzd1efOg8xs1uAH28SCiul5
R79PsnWVTl8F7ahtrMzhITZSTiUk7thZoy9IQ/TFDwx9oTExrzwga+cxyji8im58niL1aPTuM6EZ
7g1uin5GIrqyC2N+qwfOh6qBjtg56YldPTtlnckZpNRc0eMlbXvzWCTsyNRjH4PRByfPIIUsDc0/
vAPWU0SUoY6Gc95xI7vWkFyTKkjwhqeklJvFuY4IW2CS/uoOUJ9oJP/Ie0M+CcME2fbLOH7d0dqB
Mfpby5iJQfNI6r4wQVUXeva8VxHHLRpjQ0kxxjir2WZBLTcZVtGtCV15JVkBDnXiTO9ViuS/i+Ln
ZLr0YlSXrMn7s3D+tkNd/IsnKM+dOac303qQXe49oQMC4mH6ewIgt07ci61zn1w36GKwhN3ziYoy
uLYiCq6d3WeHkOPx/YJuuP3fOw/AHmhNjklefmn8gXliLf+aVtY+1MLXmyI2JffDR6eV9zIKuUlq
yzsa5GUlvLFrxJbOGwqR5yofgluG3odICN6TgC7wEdkDgIgsBHk3DjOM2hxHd5Z7+2qy6bOKkI4k
pOZZKYJteAZC618LxXd11zStJ28O3xL+6MI3xob60oXLIRUqxNawzpERjG98K5kiUzShAsd13G6S
lO6T29A2kLZOV/QVrC3vrod20C6PTQk9S0OARlmENDExjHkf+0NGMlTJpWONGNfugsOm+Of3hkFi
meth7c7fE5upTDS36GzTGtPB1NBQqctAn+2i78+wltQh1dMu7XVIMUqAm2on5PpMdBcFSKx17nhi
f3/3qqj0aZXwFnZT+NcwRvlsDGX3FgfuQ6cyuri/N8r9ARIRW4HARE4Ns5SjUt92SBao06jixSbf
apO4CVAsy9qV9qx24xD+K6ya7KVEh+9hrfxFCAnyELREj4d+evHy0rqUFkAMAr7Qo0vJ6j+6qGJq
GJoR28NZGzm4FVhz7LjrRnzEepguLXoc8rjhxZn8g2E2DBePEccaiwtzBJ0shR8KoANpfg5dQp2C
iXox5WzcvwUWY0CGSd3x96tsLLOjLsDaNoILyLEXY9FLzMyG8TBUsTzXU3IxHKSs6dgYVIjkcHDA
r89jSs4Y7Y1NUVrOa1c0z6GZmo/+mPpnhtCAT0VarGF5BdvCpoK1TT59y0r8Z4exC6PV+WYS4vMc
YE6CSceJDQnaEx/gq9W75msfUxvi2xQoV7/KRrpU2KSfzXl0mCTxY5MI1aszMpDpRK7vGywpZTVm
S9WbSx2HX5R0xrOHCmkjwrY8qKxk9QqIAWJOREgSZ0WuiAChx6gBSofGswVYwuAeNAeK/aIIN41P
nl40eO2bOb8TPX0wMSienbGLsXOK7kbYArYPaTxEQnzaRZIc/ASEc6nd18IdqPYz+mGLakIq0GbR
2SwtQZmQkJ4SBfG2m5LkOcqY7Ap+nCTqh/00a35p6N8MG05xmpHZSXvmOZVyLQiEhItQze9A9qJL
TNDAc05CGVtiPR5/n1pp4a+ahjyYNCgfEjs1z55BUE9DPg2ohWSZ3vuyvw+5G+/81IFmMqEZhuBa
kEwoYE3kXA1kZbkTBWvzkdMx27oqFy+C+MeFdhTbeI3lRHktJ5V7zzkisFGHPUdxofob8HXYMFxX
BEuF4c4iaYZsvWjXZt70OBDIjmrGXXdzIf/Mfc8MbiIkuHflQaakayZZDiymdkPi9kxv3480pDI3
EmdeB7aPAuzErIrHIYgw5RpmtMs7mlAMdtaiB4jaUaPESoCfzQiWcyk/BknjhQHsdGvpiS5sa3qW
QtpPVDdrj1J0HlwEzc1UbQPJVH/CKf1Y58T7tSz8zkB0SZDBSkq1PI2e/V60QXeSw0SzaPj4fRLV
w9s89ru5d6zj74PhItWuanC0jKbO8NbzP27ivsayvGms05UBWtcaaYJCzayyMCTKPMFHPSQOl1sD
BMN37X6XRRhV2DKY4JKscsgBw+9iahhV+sWrGBxnaVca3DQ1wnnwjfcyNq+QzNMvkczXacRu4CTI
2jPvR9GUIOSUUV00i/jVCX/CyeCyMUad7gmZpluXp83Ws1z/EbmTxejIHg/+iJSp0/W8r90AmNjY
eE+chcBt99OwIQ8yClX+aM5m8zQ3Xkj5NddE6Ib1kyldEymMChi7lZsSyugJvnh7TW2OMuL+AGd3
I0SYbuO7FKEFnrQdRuzn3l2iECqaqn7wKP2svU6iV8yv+fOks0QLsJzxYuoqseu62DuMcMSPiVNG
NFIicEe88RQySBaCpmMoqdpDQkwYCCY2nixUb/Msgag7XCj6nhrWda55asDH7cqqRh+BeYB6gjK4
OcD1zq9tkecXp/7oyVY5+Tr4qF0/efLuBUPjh5Ss2pYHb5DRCsaht6xhax5+H7xOYlepwZP8/o07
GrtVEIjHO6OErV8WCkKMKMimg4FdW1O97cacIx7mwIMW92pbvtFTzC9BjuCHo6K3SKdEXTTI2rMR
/NfGziOSU/3cgULaGQ+2acJfqTN/T/qBkS0L8Iyc/6slZUb1kEpnz1ho/oTczzkIJN2V6I/0JGZs
JTWD+gWH9JHWnGs+IqcjZZcz0SbQ33Ttp0M2VH1CguC09cpyr3WzQrWVnS2s/cfEmG5Oa81rrU1/
ZxSh/qPNc9wOKRWOI1ZpE+U7s6Q8ypDw3Jj6z6e6MM9OkoptESMZbmNL35Kw2P1OoPsxzQ4WZJig
Dp6coje3TTExneZcfDKExTJ2T9NxlWIF7CwTgxRlUANHKpL2c2FYwV98A8e4DbmuK72iOqv/FBoR
Vcld2XBhHDq7K/IdRS0R2kUwA32corU5QEpow0HQ52+oc43x5NOA3ChOHoeqr1pmC9BxRquCagSb
k0Crpr12knOeIWlttNq6oQJNN4bZxbteei/B7yA5qmknT3V44D367pTYOaPlXoVZ7bTnvbtZC0tf
IWHlTmDZNKdqGccEazEvVxc/7s9mpvSiAL31u3WEnL1JAvJWFmepg4PblB4SEDAjLqNdNsbJqqAF
e5lcC/xRp/e/z+LGfgN/6ZzE4NKJq4V8/++ryX+2xsa+RSFaRTK/Jc4ZwhzDod72SQQ4x6mSLw3+
ygq78cBUplwxsSlvrNl62U/MvR1iN/V9RpWUwDeCAqkan5VO434PFfakmZu/WpaTnCJJ8rhB8sC2
LsCdqwB5odsx6Ysy7gkp23WLfXQ90MGnFVV9NnoaDl7sqlttHX7bm8Ae1SnpXCbeynuNI+cV66+3
a200QDXv6wyldIj8Sz8q81pSH18rGcCS89IDuYaEc3Wleczz1Fs2hE695h44hjlL4z/2kKKUTImu
G2fMk5x/tiM/5iby5/kKFLtcZL31WA6ufcvJ+XnJqkdqIm9dVQlCDCdLL5T0eBKHMccFylMlEDZ1
ZgiKdJqtJ5ann5E8GwIWEvhFoWusQzDWf2I+rSnO5896vmdrCFlenLZ2oWZg85tty9hrCVUj0155
i9kdVmltJ5dWdNdG9zQzMV+vAr+7BcE0QvNPKyivtlgTBwNOXsQOoYg8eLjUTqkpGtzf9V856ng3
Vg4HV05M2360sjdPtIiDUxqBv0/rUe4icv0yuOMdhFmYItbbEJnDUoqAFJp7OZ7Wc/cxVCWFViP3
xKsXtyAe/zB8jw9FrcpziEzBn9vpoZPu9ODSiK18Cvcoai9jjhQjz4NimyNZWrFIdosgmOUpuj+Q
rginrjEIjZ3n+NxVZz9jzDsIvfejgGe/DxWMeAU/etl2QX2LaM/kpkyXCtr2Jc6DtWsF0AonR2/s
yavXXW2RJ5LPRAIHnBVVGfUAzEzrwxTqpZ4jfbXs+J9fFuM5Q++xspS5sHNdPbsyOMVmV5OszjMC
yxBTGCC/BzecDjMI2aCz4ZT5LsmYKTq3jTtP/uH3IRfdeyOG5NAPKYI3e5q3IkjQs3ptiwangH+s
O1KylW+nj26hs0diyY6DUx2DoXjpyp5+LT30a58yeTNyuJLQlZLDYHJEUKYJ3ntqcMVV01MZzeHT
zHCULHhOTsgYwicme84u7UbNdVXtMmLfT9Zs90/OjLrALf3vueutXZ8aBtPlnJVLWoqRcJe/GjkI
GcQt+pMp015hdppKePr5vQaTU5mcf7/6fVAQTM+cVF56PBEbSPMbE84c3w9rmjQfQ0PQ8yCAfttl
ifjWUj45mhIjtDCUwvRlekfQDGAUMvNSv+Au59nvr+cArLGmgTxL0Tc9kgzi7owG1HXvlWS0EiM9
GKX5OE4BgwDtVc95kBLWlrkgDkobQmgQDI8x7wrkBeskkmF47Ln9/Fmey7ok48Xu2WF65lh99R1g
tjMzg4ThqQ1P9OcQ6ZnCfZD+HO/mkEbA3DH81sMFWDkoCKfGrV4V4qpSpH1tO5NJboengY/wbPt+
emi7WTC/nYxTie5yQ0yhXoq4go5GpFy8YSj2FdcT6WBxSK6ZlddHWvrMVDpD0ZrLxo0OumGBvkSf
3PsDyWjm2hmRT8aNuyl6Iod9FWJ4NOhtWXgILSLQVcPKANGfzpy3Cdu4vuRW/IwOobo6Ayud29BF
GZLxvSEV+vB7ZTGf3xcJL5h0o+pc+g7gld8vOa41+P2DqNxkLfHhCEfffS7W3VTI+Ew4pQ17j8/4
97vQLNdb76k+KjelA2LRTFo6Csrl7/M5YiI+uEzaB9Ng3XOr6VV27nOIpYSk14mR1tTJs2fTXm17
xNA11UFR+tukCjErArI0MYAsA/JDyvAweNGuZvgvtVj3aGsWldc/RuyIiIGJp94yhKCFQMximTzK
sbgKDBehYDILAwNTJHnnaltP1hYiw1rOwUXiZiBQcd03b+1II+HEWP42msZngboiK0yOdr13stp3
yUBmmkCdj90eCQfJnge/D/VdqwJ5Ty0rNa2LoH9Hm3Mg0KvPk6vVI8a6o2ECIto90mSMZdgfwxBY
wDs5QOCHzJ/QsjAzHyodXYhI3g0W6Qh+982PuEpd9xLGRzHvk+5dWR9OZ98YAbLgJGuL/uVECmuk
/rilxOBEzwSuUJzUq2A4FOlw0HDw5fgZn+fmToXfWCTz6LzlmI4+i6ZwE796qGmZRE68E4m1rsWT
2gbUaDPHjxpWE9IqTt4D3tdw3c/BU1t/tg4a4yamLRAuykhv2/6f10wHCIxWsQ0tlt9CEIOFhm80
FyYIYcOObuHX4IVLOdMle5nTF9P6g3th1+YHK9rHZgyxwtgikyN544Eze6DnQ+j+K/8Wk4u8/6wL
WPUD/IfpEHYf0iEq1e+WLR8/2/S6ydp/ZnMy0QL4xEXpVUCoRKq7VQRkwZ5WicFZFZEq3HSW3eos
SPouScbuBoOKFTctVcPo60Ng+YtIksKERmw2p2XSMdnOaQFrVG9mpdZTHZA3WW/YOJYpy38n5dED
ZCAtPKfNJk/KZRe/xZbNJAj1Zssh/phkrHv86A5EqTlJ93k0b1E9LpuC7EWHtmYsM8KNaM1Wz6lV
0vkgJ0Rm8Z5Jbmi155k+MzQFHLSZyohfpvPpo7Ub8z0KJiPCVp4UJwfHhNPbUGx7RjV9iBvZ5RgS
ryKSZvzMX/qcU+6O7RNkqW8REw6DMc8aNyV3qeHsfE1B6PXhiz2q/VTJW2EQ2Zul+Py4wwa2fPkt
uVmQQl3ovG3s1OZYZiwaz4bfuNfT55QiXYzEdS7F2arbv4OZbWUqXiaTSYs4i7nb5jhUsAXHntwV
eWYta86Vom/3UqM4T8VG8I6qKfvjs6eN8zcqsWczTI65dh4b4Gboe/6WPRuLGp/zSNgXPo31bH9C
sGaMwg8Ex7of9AWtziod3VvYgQ9OW7n2xo3PPaulcWF/UJuWjb001L5qDKieiFSRBQwOsNBSbpCy
DFii8oewjw9JgDsrph1HLm9nYhKakkOlLIiw5E2FHNA6UuNj9TT61T4lu7JAr5PFcgFRH+D/uU6S
ZY22zU8kYtLs0BLwBUQe7YuKDqgLi5EVC5H4AXfE1mQAQcdzfhXM0hmvHIuSFAgq8B+4ZXAxIuej
rAw+j/GcpuKUGfOhJSU4MGlNe/ODi5o88AeuepbIMhJbJpm7e8S1YoNxhx1TvQM+k43VlAiwpleG
xve8A2/nV+EqMw78Z/h/q5wo1WFb1vaNgF0AWCkMqVHE0FxgfJJjRXoSsivvNhYBEjooDaVmpfbO
aAybBULHJ/oVwsjXTUptb430m7p2I7zgkDvFc0XiOz0JlCws5CWDeQOXaJ0lC8F3pR57S0E8aDB4
Ph7/yTag8nFx5S4jGBqcLf7J2QRtmlvvPVnyKaMsE4ypOfdHZwq+cpP02fHP6P1VDUTeOd9HBL8F
hCgs0Q78CIKk+2JYacM4cgteGXEu0+qbZhGqNGsb1RW2vTcSOQhjT3qiS9Q/6XxIkAs2Idm9rq5p
GhoUWtERBerGtQWYFhMj9z1FwwNiLZN202c1yQw6ZthFv46QwITLNi03VkTrm/jGwG7WVdl8RjRp
d/3cnAakEoEul7my6fIyfCGwk2XXuONb1klSnh2FOseAfBo3u9Ir10Nrrxy7+BxYgdB+b1uRLHti
kdlWNgldHNZiadXvABW33Corch1ORtDsIsbURjXfhKpPVla+NGV/K5DacfufUsu7OYm5amy1MUDj
zuVITyu4FIH5nbvBVmZPoqd2jhPaNfZiJjPOi6Oj7KedduxXKZutHyCIHq+oEMM6/BlMwpFHxqeE
8o6+t7X6olnicyV9iamSHElB9SzoMClCmGo/q/Kn4RUj9wdZLZ5EMfxUo7tmFcK7q7NP3MpqhVGH
tmJpHxwRPc4WwtUkhenarGLnjuYFKOnG+4YWoO36K+U4iPw6ptHGHx2QmuIzHtAehXAGK7npD9O3
gLTAxlg/ZHH+6qcp5RTrFzk9ltOR4FRQidIAKCTBdAkSaZ912kC7Fag9+RX/3MQ5zTWsx+RSCGJJ
kgHldf4cOcHK03JfynqbmcZJ2TFjaTAoQsYb1bA+ORLkLHrLIMoxyiCZt+WaztY3Z8HDZJmbyghf
e7P5i1ZQKuYW8caMjR9ptacKxIQXiI03+Q/dkAFtHgkVHzem65FKWV3a0KCLAbsu6uplOX15drdy
45/JwRjV50R/RmcJMCclmXsI6qufRE9VpjYKvWTn0ecnPuiOUqvsXYy6l3DbAuVCg2mQcIA6eDEn
TNzqUvg0PYioD2YAF0ZGzhvNe/IncXQ/joZA2jeudcRNQ7Jwz0Bgehpm688Acw9vj0ugoZPw+wmV
RLzOinKfK80ZqLLHnc2MZ2u1R6Erf92nFLQFk7aVJS4JHcrWmHm5xdKPJpIlh62SjDdghbsyRYaD
9Lb67NBD0klbk8NcY7GyPWIJPYKH4qbeeIO597z4fqiTS2ziZ5GRcpR/+pzetYxXVRUdKvslBZoQ
YzptRLmui+Atof6E9Hhq2FEq/VralDbC3DdGSpxgsoFgCGq8wceQM5bur34pHkcUNDpQO2kEDwiG
EUmnKHnhWdfDsqEvbJuCVOLyo/Mi5M9G9tO4MRtttBsqvFLybMKjVJKOVqIOXQ9kKX1sA30UEu2P
YMPDW4/EKsEP2Xfp2dTiyXXRtbCf67aDQp2H33lGGWLRJVsAsqWLiWaD0M+fMahexAyaUzfVtCdh
rVrNzfB36PmUZ+ZfzNcCdGUal8VjGpaHSds0s0BVJFRIBMjl2454EyCEK5PhAgJChyI0YSSN92LB
cDE5B4E6FnN9KeL6S2IDWPqjukqDNIIR4EgAC1WgRtAlUO7aRm410fYtiRyQbSeWRIIf3IEvUPZ8
KVc9Fai2FwMTPTESVJuM1dqpK44jLWlJES9kyjlL3OljbtDeHd0/fgO9WpMXh0oa+6gFvGDMWb0m
sBf20eoQMSgT3rl4iZvy3RzDp5wIT+uepsX1MhosUB12fDLakWkp75rlAXhzlY14sstTiGxxSaZs
ijqePj3pHKKRX2jJxfK1pf1113x9Wb4E5Z8eIiqhVWrh1JlaJo/FRP+3cdKl6YENrzUHzwQkLXet
N+Xd0g9JsQhbrDt5sC0xGjHlh5s7TeCsHfZJyyJKErPM2kdvaitnwLMFUbBu+NWm+QwKNO4Eaq1s
J5tXZsGBMhf+2ouivfC7nwp1Az0SCiB3JO2VUdxoD5vKgpzlWD2F7tC8+/lL0BuopCZU3QX70ZCQ
QxEMJkC5XjNxDd8iIQ0Eg820sJrTVFnZKnWclmwrgEE5kdFzGDOHM5lnZdO4xsOZLdY1AZ1RWVDO
T5G/TBh1rGQ8ElMmX++jZGc2rRUT4T8jXXCgW/17zj9W3V+DLeabN3BS9obsO03E3YrR6216YqBu
EG2bfZS0X6DpkbpApTvN3l+TuFPHbK6/g7gUkV01exZiZGb46UfruOUKKTMniMF6nZrpXDQ+YsBf
JqWfJatxWDV9yi1Zes5yNrpPhTY/dr/88Rh26YuMxfX3bzAxBrxuHF1RHJRf/NVieKyn6QQhh5Mh
rbpUhKxdxEBxP6HZSZvw3YibTcv0bEE34Vqb3k+lJUgof6fzcY9wgxIr9o74XAJ6sv22cYb30RYT
PVvrOcDsw29PhG5Z7oseAyRkNsnlieVSuhn+TqmRkLecbiFNu6UprX+lLZ7v/bqFb1nuJmVYq7vm
qx48IFQIwPc5iqnUc46hNT3Y5bM5klNmpkQqq/CfSagkYMKbbZhveUCOQYPtYmnQYOu74hBorDu4
5YuFxVjUR2MwmBDX0iq4Tj1W914/1n0FkSDycvBxmhnrOdNYIdOGG7uiX1LT5+2yYu+qmNJgejPK
IVjmoz0yaU3OXqzulUi+iq2YVgnKv8Isv4ldajmEjz/K/6xsq1oMHsz8xum+AsD29N4qxh+tzF7y
lPkuQ50PidgZpQCiXtMxEJEl7AKB8znl5EQ43SVTaBIioyDy5hr4DDV1nnGnZdVaigOEaAMUH+7A
3J3xWCDOMnt5UU75wPCpXqSO+yEyroGq9Zf9yGDRM4hHRTPfSwrlmAWgoI8PkIpazxn030x9m3lF
wEBB40HhCl7UeO8Yn+Cunw6q8OrjxMAidAgpM6x2XBpCrSZg5wtYAgHzg9XALdazDpCgmW/ounAQ
99jWS8dZZHb9VkUUb07cYd6P1TbOp7+F570wN8c91P+jDhmX82fDLJhTT90s8dV/mua3mfRMy83Z
2cSGR8xKTeRDnky8MKw3tctRvVZ/yd167fAuw+7od85EZYHsE775TCqDi1qreA6adp0/pB72u9pl
ibGSgoXxWWXJnz7Vr5H70LfsmH7xLqVAH9L3WIBh6ZIvUkD4IGJ6AH7GePoWGAD+h7beFnP2VnfW
wUjps9NXxjPOeL4JYBfVdkAf0blW9/97RwIcBAtW4ozXCRNhs/zr+ZzfMychpShjTZ7uJHefxgxU
kZuOCYJR5dWihSszTjSVKx9wLSfJcBnCYFV3+XEeEbgiAjC88WPEWzlE/yPsPJojV9Lo+l+0R0Qm
PBbalLcserdBkG3gTcIlgF+vA05IGj1FzGw4ZL+eJlkFID9z77n9tYv9UyjU0fFRFXj2vdNFWxnl
h8Qo3wKhKiT7+ihHHB8ACVL9ZXZ4YYZq8WxfoXJjLnHJse2sbjODa1omC3AeMds6qv9MiuRamixD
muGTp6TeFn32WIZEfUC6XzkBLewQfsSBR4wgOjfYkwC2AhPIdewfXGWTlAfwuzfs94ZnXweM2zc+
nH466uGhLozrWOPuSN2nuDC+MzRlhvMymAwgLEnMSHrW7rDzQtbxIerrcWTiqRo2sw3+BmoIa3xJ
pHgmDO9ihjNosOwSY0xcjYJrxE95q+u5I9DP2tSkFEMfo1Eta/ugvZGvuN1bDvWRtlvDGYGVzRys
hkEpmKq7CQhdWX9nuQNPEYUtdny90k1+LHPb3CQoFtcq+eUCrCZAkBDIeuxe3aq9iWDhornVu6zm
tyG+doX7WFAl4rswLK4VD4Lz8hup0sKjn0S/bVli340lNjLt7gECYVmSxpPMWSADiGFk2r7T9qAq
s6C76j7aiDA/dlXSo6AKWSs1d6KQL0nbvy//S4X7aigCYlBvNY775AbVru/lK3YtMoDj79EaPssy
RVZnZTvPQEOitbEx05LIGn0JivyvwbnfFBWPvLDfjCUtxs/vEBVYNavuIUJMCWzctMerHjijwuV1
pkl6isiitrvh5mtx7az0OEUjnUfx3VAwiNG6D020rwRlNzGVSiZ1xJjTnwkjomNUnJ0MyapEPxsF
6d+8s3jrnTCcmWFhKOfQerKT7mZZGSCb5Zr2gc/ScPWnTpTsB0hVdkwaHEscfPWQdEa4tgrxhwXE
KWjKg4H0xo/SRzdRv6g3GCPNf5ebvKXwysW71VAgTQOu6ZLsjjr/1kNE0JL8NaQJvPcOJmjW0yci
FFDtfqTlonDSWyg0DKyL7lZzvSWq/JY9JVeYP8CJ2fUdwyw5X6owYJJRnavmPZklwSyzgc4mjZ+V
zUXY2r+Wn1GU5u8gCb/KMD1CFPrlwdN3R5qR0WyAwBcSqwz8vsLqNzL2130B9nKoY8Sv1K48iLPf
vrdNHJgQvF12OL63tnviDb3DdXu0BohuSR9SWulxN1hiwy2+R9F9mmeAHtEylrNbuapLazcz57IF
CNcxJpapj+zP1u7WVo1dZjB76MJecHWWS9oLMip1YN55dh19nzXzQOJUV+5LAxOCpU2CWRyH3s25
jVnzV+Imw1VrvpsjuzMYYvvGI3/JqFmd2Na4hhjxjnqBQWDZv1te/nd0MD1I/MFrgsw3mLynHXKq
cU2tdx4Qz7Kju5jueDHTED+vRahpzOx4ENpFz8D7k5vwBwe3u+XM2AfcNXWP9s0oIZyokFe+9sVF
ZC7YlHGBpdT+JRzA5WSC8VqtsTmAYKwqJD6eCFaB4l0oiYarmx4dolnTu4wTuRADLceow+/GHost
s4BEuuW2Km3ClZzC2c4Bmw9bzQCm8bmsbXrstYyaFiu6Fx2zIw1OsA3qQO+s6lw6LYgOEwhtdu/E
zZcZDSGBTd20iT5xkUPqBUPaGA4CAo3uQVv4NQsBboUSxffy76gwHqqeR1HJlBlJW1F3NmPrm5fU
w6ZrYcE385q5nAvsLLkr/PRe95CbUkcx6rKfM4LM932i/V0r5gWtQXs1jcNL79nmSlckDHmsmM/W
4oJwDPdYVQWZ24Xw91Ex3MVz7exjxWHiSdgDyg53NfO+dVAcsTbQIOWCoT/rQOSHXbJ3EBIL0Vfn
Vn1O2eJMGKgPgprvZBTGcSQCNxp7YoDSSDM6+Zwr8T0E9sBJwt+R0wFcirlVHUWdHXsPvgRsKWYT
XHO6uLFHoA3krrKLQl3OsHM03WRduNGflAXryq9wXEfM9UQw3jkBy2yLLUfA383c9iscadwUQltK
rCL0/kj/nRU/P9wrfBhjLcSQrI3C3hcWAeoG9lYwlQVU3vAVHS4W3mjeJzTo+ynXyyjBR+VWN6j3
4psVoD/oOzqr2kczwfaufmRyRQZVO/3pSoBhMbtnwbSXlzVfD7WvV7kEHK8MIsnc9C9aNxKDykOS
KYssDjLeSjIYunbcTqNGQQ8oZGXWyV9R4NNQ5Ys1OSeqbXpxW1XbcL5LQ9PYd8Z0aiuBcCubXgm/
nVZjdhp6Cp8ypuky2voRXSmyNlxmigsRxJB+aXBCcUIMlC0LYIG6Gm8jSYhmdoxMGi/DgSk50oqW
eHKIGFnHrFIRh1NSlaXYEtLO/70MD0TuoMLP3zSCfbwj8s1lf2zDNwiixNhYE6CZCnYA68ElD2Sk
S7F7vTJDmqJWbxy8AN7oHss6vDAVukp02vXsRet7dyCTpSuyry6cTqaIz64V7wrBPt9qHyo8baHl
X9Ri/eGby2GZIjB3c/pF7uou2e0OQyWoyTuXE9HKeFSq8USCqjHc4qFtV05GDg4KNNYkp1F7DVow
bD1xJjepdN+x1X/7SfeX8vAjSNJv/ARrB5NikrC2SFiPDRPZI6X47fG7kWSSn/oesV8515jrGbUJ
E49RgWrR66HaOJg+NfIPyAD3CtXpupvXi+Bs8/NfEyl/MVRTK4yXUccGrIlYsBeEhqKKdEltIwdd
6JMbJbixEGTOy+FUehGPJfmCdvRbVGa6iRLr6Dbplx8JElqGD2D/B6lIzDBIgDOaZwRle5s6cRjb
q7Jg32bzW5r1bzaZtwndI15WenPabXTM41OTY+8txxQgXHoqGCJyG+hPL4r3Ia4BE/owRw+22yoG
/M2Wfj0UMOwTfEYr2oaAbMzGfSrKhIBIb4MnVBAljju54laRbfNkAqJm8A6cyHdKpib6vm2JF5Az
fz0/VkP2lJXFi20iTjSWF1BbKNo5f2EUlDx6k698lmyB0XTitEwf5jJ/6DrzNbTng++o+1nWxqo3
L3UmuIDNFmNUhQ+C7b2r+Sel6F4n95c59MGq6bxnYt4R5OTsW+zAgFJhnUPuuRC4YMhMtW/7BdJ+
qysCFt1oIq95I8i+gNxHRLGbP7a6P6kuPDMsQrnwGmQx5QFeGyfxXh39Wc/JzXKrs2Gr55osZjPC
wl33O0PPvBgaepPnDV+21X/C9qH3SxnFNEawnXymRYafzGwbu/tWjCzKKWrhenjLNs1Q/j1VBPd4
F+PjzWH/q9tsm906SsVrg442cAgBzOIO0gjVMTmBvjteZ2rflfFp5xR6Fd4SRuQrEpaQ9nNnu7VD
HTaGH6kPsFA+WJoAOnxsJXVrMa38j9JmFg9E36M/5G5LJubgXNzLik0BI0Yfy26P6VwbPqYVj+ly
JMshJdIx8B6w6vyVqr52/vQLHA0+b+85bRdqr+Wgju2tgxejs7anNMGk4n1B2HpJB3KuuuXddKQF
V0FlrwDb2KnwAFj5POEYcmtcPF79jDv7s4ezfKwTlDghlD7AcvM2DbeQUf0tBs9wBSPo0Nbp1aEE
30nf31dTfDYtJkpzR48E+HpWl5zbPwVRtQKCN27AUTAD2flReDcaxkl7GbNnT743FR5ok9Vk/Jm1
7Y0yOFshKONiTvyTqVnhcXJzNLp70yle3BRdoE7vgcqQhV3fv5WlIelda7xxdYB2wqMPi3AoBt3w
ngm72ZodMXLkURe7aJo/UTw/FyVZT/5g/ip8VoggUXnXJS+MrigqfHc/1MCatB1vq7B5BQSDrg3X
3rnEEoJ61zhy3+3nEnywGwFtHji6MIExH57J87LcX9hUtzZjLxmUhwDLUWUJpAFEdvoMaV3Y8cNi
oe2s+t4i9UplLpqE2HwB0U7ZkkXvDKu+uGH3xmirLV5fEviMY2V56mjL4a130/Qwxg3OAFcROemd
I+037AMR6XcDSxZJSq3OGCdiWV9NmYWPuzQ/5tB/U/bFjdlIyz5n6qGMJ7/PMdqllA/1qZ2me4Ip
4lUQgOYb4gcMe8sEOXyem10wy79OrXFcOLxrxVzvG6M5e73/Zpa3qOUS0hXTp0Zwb6B0OVWDf809
n9CO0gJpiM6kUDwiDGfgGZew9LXyq5Enu6kqtzOkJHrX9sGbsF07HEMEWSJ4XwnL22v/JY8yGJo+
soquFl8mgqYkAxLtRfqv6r2Nv2CUIqFffLO/at2uvYHv4gRRvpKeyFame+GpytirsYaV6+NxaaR6
x3lC3W8OD0PhroErVts6jN7GPn8EBn1GjHWeU6qumLwxaZb4XaFyrT2uGSSjDBmj61SbNJEpI5TC
zH8Ng4UNGg8Aq203QosJDMDspidvdr11oO6aOn7QfoErsH1VeL3WmKa4riF3z4gh8Pl2n7BrPo1p
q5A/r/BSubrhFWh4MHYeMa+Th977NZU58bvBhSr8EqXZYe7iag1RHT8pYCnTYFKOv4jIcwMtmwip
K37+GZm/TZl8xpVAze5W1zky//bsLEgWKj6ZbQBi0ndTY/WU93hsEq1eQ5+wZnXvlrh0zZFENlnI
Ry+SiF4ZeOjsDB8OZhzDbCrO7hIzEFwldgQ/MTl5DtlgPVXlkGEqyKWBPC+F6hO9xRW5lkNx0rnG
76TeWAjepsb4RvNGV4IqKXgbcKbHQfCIzOpLt96vGj3RHNi/o4/EpJk2JuZuivx2bZkQ88Y9Qbfv
Eu0pOEauA88EIzy23wkHPILx5Ozm2t+iEw/X8JrMQ2FUKZUUspVok6ZvmeLKTMzgOXJrSqpu77Sc
r7XJ6kna/e+h9F+Va1HwJKaglnR3+YAeNMOe0bftd8Ca3iDVobXVQz+Mf1iIXAWAGEA+B0PWrDis
muU0Mc7m+JhmzZJgSxNgT95ZKArIHtwwXrbxkYWaQReGSwzNjkLgkjtZvnarj5LqfwwUZ+uEG9zY
lzFOFd9teR1SxSFj1Puc6OI6Zo5kd/61zcUesy1JCYGdbyvZJ6eGZbamozoIUktcRRYIavMFhw+f
Siec1v6UbszBXBLYGA8iMNzwsz+WZYVSsKkfrby6C6OQNTKgnXTwqlWYGxvGsO1GZmWzDr8DD2VW
WgNEBkwaUwRX1zoLgFNEziJsce+qjKcKV3FNEVbiMZ2aeDdXFyeoP8daYykUVOuzrI7MR9nX+tBw
AzbDRduY2ynjoZp10W+3R58dwuZbBcV9r1z6zWiJU2XziI7XxxTXUsbn2aMwfIAbylqs8sZqfOQa
42Fh0sFw3yVEbXWfw8ARW2UcTCa0deoeq2I95H0rz74mrnPXKH7NyHDV3hzEL4zTy1OGJOQmgkAC
bLcciVkdmCgCNqNAlPZJJMmrA/aRrbLJr0mU8NpAj70KLXdND3sohP7Dkx+iRvQgZQBqiHyogXYx
mvPsFBnstCMmXrho0pnmS8/c/ACI0AD38spW5sBDosL4sbIittfobGpK4VDdxrI1dm7kFauFObgT
rdteO9jBqx4p1U4Sb1AlfkTmUZ9tihGCWaTudBG8d4mMN2jC28QJttKpOpiB/rxpgMflWAaPrbUm
AgQZiIyfk4C8v7QUm9LhVQ8NgQonUyitfUmquB5D1Adzu60YogUl7AWKLQOCh8c8kakXqp/mOafj
P3O47GInfyKXpdtLsdh25t54aJ0Qdp1MmDZh1bLrZ4uB1jlRAtN3aebbTLW44FJXH3qPayHxqoau
z/7OBj1sfcuuaQazeGvHrKZFmF5Y/FW+fqCAD7ZW5PxuyrnclkOEPySWj2ZsT4eu5TbAmALVuO+R
w9s1CrucpBvDjyDKNbdS1myHNdOFkOKO1dyp9gvjjsO9Xk/BBDNt6e3C6WaXrJdTljon6gFyTjrw
wiYiNK9IngebAQYyeGcDyEZuoi7yVoUcWK1KUGWmcaS0Wo1QeFZe25VvSBV7RqtQoobYRvjXxWhf
pnmr448RqfkpkwB/qbfXqVdH2zCY5zP6a6YYWU7HEVhfsUUgjmNPH0lOhgRzp3Ebiwlry1SdXWPT
ySUiLO+5hCMn3ILoS+FixfkLDjk2HFYW7VHE95fRB1GBNDFMt10NQwmgB31Eh7GHBW1z7xbOvKpJ
YN0rLM5Ho4X4qlgWvvhq3g2eeWfMefGXJ9MOro79lY4NpNxS6WtYZr+Spmd0FPO3TbNioG2O7HqC
yPrXl8h9CnxBEAaBU10LaWSPubq3o2Z6j5T/Hlgf7fhXASG9/Itomql3/PoGPt9nWwq04pzGBIbF
xRHuKyPlrPK3tdclZ5txK5KDBBp2WKlX0yseonggi41/ay1rZdx+PqCjz49xBn0M++0Kebj7wuqo
3sLHaq6svxnSKYdLoZpPJbxestBs597EhwxsKnsX6fxptLN78dIcOWEuxzWOX4I3lg9z6qVIZclF
Du2nqc3XHvQVdGZqfmtn+kRdeuWzwbjBVX7/Fdwj1G5+tUvB6IREVhn+PAGGIkGZgdof7clbiG/i
odfBEbTudNeEYK/K9p2CDIH+4JovRuOFh58vM8tUe9C9PA/72T4KySFjWgDaqdQ7b5c6rTpMbi4Z
jzpXMWXqWLn1eB3CPF2XXV9fykmDZ7ODI6ohdKvYWz667BzAdPSWtoBdNYFJtvAvlQ/+0+M4YGRI
Fa6lVR5SmDorR1nDGe2xw9Ot/GgV6BqAJP2dnO0H4mqNa1RigqvGMbvKVi8wxkiyc/DFNahC8AhW
+B6HUFCyLBebOh3qTZHQI7exHz3X4fik5rb8mgRC+cHHlGQ21XwnoFGfmJoO7L9i/4xbAsFrSko9
MHOQv4Z3b6eFesjr+Vm6LtSCntMaD4Pk4GrGdOtA5txVJrKb0YiR2o2wQyqTMURv5dR7qUd+bFzd
0iAd9oGRQj7zGZEHqghu/cIvZGWCfbVC2RR0XkDYIHNHuyNeDnsSJqxRbbLGQmeGfH2Lc6BiIT5m
EP4j+1dvVMWdZYb5nf4/n0VFGxwpOv7155aVz8fS5RHpVWN+zgss3ZbI2zfNTDMj6/V3wHZ46NbI
CvxzBhKG0FcqX99q+sPsIi8Bg5s/VogftlqRZ8+KKAG+EdtEHvb7yW0YFoKlmdJ4PNL6cDcyGODk
R8S28EY1MJ0XGXOsjazJi9h880MEpQnba7rPZN2Q4XOPaaU+ctcLxDDPKuyqe7utGTgtnOAofR4j
z+M7JcCNK36ZOqgeRANs1HZGtKZVzd9p0UWApN0adFHXomNKG4zMWm0rZJ+tw1O+2KTG5C7NWv57
FQOL75N8HY7jtPNaekoNQiYy0lPKQXN2gi8VjwC6Oyd5DpkS2khQ2FbpchP2MwLj8c2RFc90dwx3
AbQl5kWyvEEA38aN6HejyL0rHuCE0PMZn1tWwHaFAaEYAPFp5rp/4ig/40CcDp5V6Fd/hEpVT/YE
8njWr45jfICGhXE3DckRSlmz8ekHXqZqWghz3VugpbFViJr3fhYWbwgo3cxGzihGe205RNGoFDZL
Zgc4TMzgUAfWg7PYXcy8KvfRQPfRBsO0blhGYEmYYGToaJvyR+ehBXGYTvAb08GYLl7IFkeG04ad
UHQyFet1nXfHzlLp7uftIRS5sMb43kyK+7YK2zszN4g3iFzxZPHQ2BhNVt3H+hp5SNJAoCl8H/Cc
JorSA5v7aL5Mdl3utWEiFR9fA4xPT2XPGiXCm3wYbSYpnpGNGwb4mAZ1eGvHbNiFpRGgv/NBN+i8
3faRg+6qN4oHs9HnEcUz7UjJTjD0rjbH0Zi8RPDjHie0SmCVzS/qIuNFJvx8nmyOqRDGfrRzn7eH
diacPlW9AZMp2ZD/bwOocLnMHN8/t/HizazNJ+EhZ5nb9gDgCe9o77r7kSH90QpQHqIdk1Oo8f2i
NwqASB+maH4J8JzvhTt6Z+YGw67JqL9rbBm5bwVrh9yJ2W6Tq2uX7+GQWU/OlGExM3C6hoFJsLVf
l5dx3M11vHUGALzdzXyhLWzzy+xa4z4yhuBU+naAC52MplDp8d4JazwVrgurjxYZUeSmCVueLUsb
2yDIetCYN5B/TCUbqnJjRgoBKVKgeORcIx186whGDSFbaiQ1U3WXKfMJfX22/zE91SVqHdJ9H378
vkPntbcYFFdlmgzTMDPF1tTsB4IxMNrKxVXKKrObPZT4NpdAlRPqEET13sHPzFbVvV/InjtXDry4
HTOAIGAGZVhxytFTn0x3di5wVTyaa8UuenEjuX12K6vUO4wTE/G5p/y08+YIha8BQtowwECJLA6e
u0zTCtRCgxqIhE2zaqsXxoJJM7Z2PRmcfr5ExXRs4E0+OE49XrxCDddSVPGFAeQakWcYie5tGpzp
GtVqedUIWsKek++UWaF+8HWyMTskMEbJ8saeYo2jmHcYp++wz+N+OOOS2AL1iV+rCoJMEcHM6RMr
ejVH4y8XIj/oIpOIolxfwHKJ3cRs7yFE8gjeaJKvbdUf1ST24YiCu8m97GlMblpUIL9zD3kmU0x1
Kdyh3EMCpWtowcCB2IfgCRbxUYZ5dGV3/dRGXFZmNk4XZir6mFPoIFa0mGMsvCkanp3vWDyJNJjX
2baiXdDn2bpDyQuuuS9eRe8gg9bdzmocxkqyGU9Yw40dG+tbuJi6GNVZO9alf38YS71qDw2DKOHE
2ZtPqoMxztPVqza9NCJ8IWO84+F2SeoFO61Gfj66pKoPX8DMe4/wip06Cp604AgrzNp8HNzpVgOj
44himt1XUMn8YCdIHdkMAtularkm0gpwXtN9mY1X3QyrO8wxL9cwf0cCpKDr48sfJss9Jn20b5ab
PJ78hAFb6x1siMH3hX8E+Hqe2FPdKbi5tKKGfQIn9pjX1EOGprV0Bsbhedbp5zKwQCclX3Mr2jcE
leg8ewBshYfTp3JRiiXjucJ2jOAl7/ZDx0jBHnf8Xtb1h02Djzjk2EWJX3o2vjuZxNefzxJSbCHc
4O2ok5fOTsqzYBiyQVJCMlxXvTFQukxs+rrJhsPnKARvA5NaHrVRBtlg5RtzdhqheDz1ZetxpecM
ZdFbdyX0VgY3dypvGo6HKYB1A/k5Gu3urq998260QXqHwWJUI6fgKeahPvcNGwgHHFXHkHblEiny
6LYTjpWyByHUFj1McYkRIg2LLzIsLkX4pZl0V0EHvcSLSlJ8FnVMEqPE1efUcPgGdLn+8gHpbw4l
YnAxgPAlWBHiVObZ3qN+gQKaV1//ep4uD9UuqsZjyRN5pRJ4bw7uyG3v+e4T7g0oEVbyWjiGw3LC
Otgs8TbuZEenKUhT4If+XW9lFeHZHWIThChMaRVgnUXKElR/wixw9tY8+OS8tkBUJTEySaGeS6b1
kP4tSl+oBsiDdXb5+SDtEPP25LNIdsvhUocTozKWnh9zzc6q6aV1J2vkUbhqPqbeER8TMrq1h4Y3
b2q4vunPgZg6e42w7z6PPbKFfN2+gxd8TaY0/bL9eO822X5RPD368AxIzkEWDvX16eereXFHjkn1
/PMVDGqg8e1L3TR61TStopUuC/aUNdvGuFTPfVryMPbwi8XMZB68zmVJuCCmjGCpmaJcXgs7TnZU
UBlqusJHm1WfB3swXxqmyzaT00sQu/NVp5m4qtz116gpug1jJaIFR2IWnVjc94lv/yHgZ0Mji/nz
IXCN6SvtGa8y1tkhusGPq8aQvWzT8CIsH0okEecR4T6WqgZ5uNmcfz4Dd0mRkIzAa/lz4kAq68OF
avcX5Z5hm38x7/xiARrec2yFpzD2w2spuzcAemIhRYXXUccdi93KIfg2TW/ADEj71u3ztHzlIwRY
BXY77MWCWhLZ/JsxYPXqmNPilIjdQ+ol2VtegzICdKLu7C5+AXJJ82lAbB8N23v3p+yFsho7F7KU
xBbGwyQFS4MUzWIR2PwY7ANCCGuF0YZnP877x1gP384iak7sxkHLmInzz4ds+cywF4kQ0umtFXQw
l2dWFZ7ZOgenFNZLkxvJZpqFc/jh7RtpnW4KBO6HPCWWaRrVMYS4yeYw4AYqCueAT0SSYEsDITv2
S1mtKvj/c+NyTHv5qptEerEGZ3ycwIeIDkdjW4ClEkn3kOVddkj9NN2LUCI5HKuv0kEkOkHsePAT
502zDFzJ0bE/RvJesy6BehJW8qRMa9iQaeR8jLJEkKb7BzlJ527gOmCl4Q/LwK3fYeaIbkE7RdfU
HdaCXeDt50Ph0/+7acDIczD+ZMSYbs1S9g9Q69Sm8+WNK/BCoTrdCZUx3SNB5luw6BY5c7osg/74
U5qWnQf8gcgVY4ZlZQjzhI6kWOj/TPqL6cPrm/+SJuIQ6ff/pIkgHvNcIUl0cBw+ekve0L/lCbm6
HPI+a6hZQ9kdproY7oPlMujH7nEQefdo9GG/NxL/GOXmJ3z2g9fmwzEpy+zMOv2BbG9xSaJYshDj
bfu/X1aiGmjg699lffJUYH/VWgUbx53cs91kwa3w2X3CLXaOY8l2vwvqDCNIlF1/PhN9QPGdONyi
lhpOxpzSXpTpJaD3e6TA/NVwqO6Tqg82EC6AGMr+OURfD/yq9O9DD6ZYDGVxXRgvGXrKgqe3UbY6
XPv2mTRb62VAg7Y12eZJnhDXMq2tTT6m/uY/Z2b8M9HDtmxLetKm2rShfogllO/fXl3dzGGcOsAM
oA36B8fuT0Eg/zIQMLB94Gj8z9/N/Gc4FN/OIyCcW5SsKt8X/wiH6rEO00AQg1biJ/kFv37l+Fn3
q1JYmBLI94+TDuJ9bHefdYcA2bFgXk7DtlF19MZWIvLvZ9a6p1pJ65jY+a86y9EoRHlwTB0SdsxA
OQ/1PGZLpfFfgq3cf+YT2pbn+Y7nQoExLU+4/whu0mmhPVYDwzro5EXz4pzonGOi2O4pigHv5IFF
d8/7ZRk7XjsLqmv9NlVVf53Y4c0ph1wx2s26gFyAo6AxdrbryC1deYjI5X7KhfMRukptagKNtiqP
ccHZQ3a0QfJF8ZjsvVj9FS27EAeR8Fp3hrkuQoMJasvZU7n2zCCBRLJUtWdjrgPi7doARZZ1sU0v
fHUJM88rd5cUzH4tBjRbqshdoEPNwBWfZa+WOrmG4lxjeaVHEM6uaEXI2iS92tLZmXEsrok51Tud
wnltKvyaIsgJS1ADxnyJdf4/Xy0os/+/e58RMhtx37EtIeQ/AzUzCepIWhg9LFfeWXxg9BQFjEr6
ZDfi0sOZSonaw8K7mUDiDqKbqE+wJhWl36IELDdMntSjR5oWScOKXWPOanBQ9KSt4sFXj9Nw34E2
Rw2C4DLK57fGS2dyu81g05csWMDmuidK2+7KpM1/jmTKhBk1qQtwGPN0deu7rjw6TZPsURYGL21b
P4Gr6n/l6CdNhmPZXTun8h0VNEnVs8q/TUR0JmiVwVmmCGFrXKeJMYMfm+d2KNhVLwF5AU6zrYQ7
fI8F8GZ2kbVi7EJb3YbiMZWOvI1oLupmE/strMFKnAEvQ3I1I+Pkz7VxGqwpgorDOFFrn9WX4Qcn
1+jFsdCJxk1QLAsy8rq2SWvNG4gPzSPeu2YzY5CwQiFBmRfdXd6ZqGASiaoBU2te3ZuivcR+Ur/I
PpSPXeOuGff5x8FCL4Tp4sbOLnmxlKGOphnnTPBOzHPGPZk51D+xpQ+QQuytjlhPBIaoOfcxAUY8
M54Sa0RKIWKb7AE+Q57U3ziJ/RVNxMHw/fIMTq07/+crzP5nVJVN1K8tpcuDTwSO/ZMU+G+Pv9qy
ZI/gHIJ0IZ5hE8ufhm/bwvWiwcCx2+vmYAHCxRhI4GEG0nbV0aJt016F696KvLvKcK4JzLpkKt6j
GSG4P3+B0piWrKDEKw4j9vXL1BkbmDnsIQiGKTsR3kaSSQph9xcjebNkGNzjsLd6FfCCicUqD0kr
thOTyGiAFd4JKs674UDzHvyA4QukeNbHUbz9z6+HszzDqnyKqvL4+3/+D8/k9VhCcok4FIDXffGP
BFtBXg/0YdSKgQICGtnBdDL0gEfJ9oy1jvR7IJGphHGvsayCt7PQEt4hlT27sJsvHi/1QcleMzcf
3uI8mtDYCfsOCW+6EQRYgSE0/3T4ByBRAsYYN07M2+y0U/08uCdhua8YOgws85w8iZAv6YZRptyB
ATNAvd6HM1ilNK8fUsHNbkjcair28i9MilClMuIVVOY9RskHRjn3GAZBgiVXpneZHZ9GYZd/U9n7
G4OV138J0f159v/zdbMsk2eVCDxetn8UKTSqqQzDrMKCwk6e5xOB4XFUfap2ScBaWgBHF+Exl+Js
8py/0midqi8N4D1DPZP6axdqCXNIv3zhhv1TpR8pRawZO6/IKcy1HnZlX0JR6KS/YmaKJ9YLg3Xt
+ebGJy3o5GqcNK2YZl4wJ0Q8gq056D+cpkWHXZHbNA1kmUl+QArpz8RdoigwjuUJrUTT8ZgDebSd
5ICNfwBMFTI5YDtnFfsgCcx9KP1lCeX+L87ObMdxY8uiX0SAQ5BBvkqi5jHnrBeiXLY5zzO/vhdl
o9uVWagEGvdcIbNcsCVRCkacs/faf+SR0R41PVkZgomgqlrZC0eOqxJrxdUzNNhq2RHjUP3QduG5
4Oi+/P3nU/uY78U+hWVe1xwVZRWAk3mz+J/va4zQURW9XyyFGnbHoZPhrorxSzexc8jKEPucCFJm
16BFAfEecn/sj20jvyd5BMs9lNVNS6pw6eUx80bsEpC7e2uLevjLnMdfPVMC0uYNK5BYNlc/P1Nm
BIw7sIriEggG4DcBbalgmTqR9uTJ4nvPbOTYlpF06W0YLm7cXUUMzcWZ1Ecrs1o377uEdk70DeMp
05w2ZVJcesYX279Pm2veT1vXWf9sw1SFNYdV/uf99FKsal5T58twAqmkmoQCxURGr/yaLM0AJ8Sy
SPFxfXEV513ez98WOm2mbrPf5P+a/mGVKbJGVCO8DP5b5cab8oBzKc0PSCitIDwHhqxY611SwGIB
BJdNo74Tg/kOzQrca63o9C4wbX7xpD4vfQKmleOYPCOhSvFhe9dFeVXpI2CNyGp2rSzbUww0f+fT
HHJHYkW2gdYOuyKJGuSvYteP7fMXz+DT5thi+XUszTR1w7aJdP35YjSNCiOT/uQyibA8OpCvsbV5
ED34TwkkVZtcmLQ+425HA4XbZjC8ct7cdhZxL6SLGV982cz5Mny4TA6fC9W2pHQ0W374stktihg9
CclTCdpTYHXlJovbCJ9WIt+TCjA+UpidmoXpiTboE+xC7RUMLPTySJinWJnkHpDrq5V2yY4zjEYr
Ig7WFqkyFsPyA2yGgHmeAwHYrLXWbbTQuw7di2YGfcxZ2zB2bPhg3TEINb2HxsyUv+3y1NQieCG+
7W3SB/AVc4INBzAFpnKUHIe+fSvmFuf9wZFgX1LLJOUanuFDZdeOG03BNaFzcDaI0Vpk6hC+TQaS
R6Vu+8O95X5/UMLmL2Gn3rY3av/4xXX+/KWzNLY03Gc5DnEK+vDxN2MjxNmEUMHP+mzOmnSNwahf
bERBO4Du0woHdrfQy8I55qSde+OQPurzWNkOMpokb5whAuGVgNxs7WS38R+/f37G56+npVm2bsPc
MmzJbe3nz6GSFZCsJo4EJe6Cky3z26TWrRsMJfzYoWUg0WT+qgrtP+latWt7Dvbu6wqJyBw8NBRm
51otexM77bxL7s+me7bv9wdo1Ch+RzXf3n9t8pcQZKKhI98nutt/8O33KjW4Hw3Q52CvObuwoFOX
iik8S1Ue2JzYZ7qHX3zUtU/HYMsydM0mIFXjmGd/3AdaHJdU+hAhw6x0zwIRXSyvdE49JOfoOuLL
2np+TrJ57Z2hYe2IUaoPxvzXBm36joH3DUsLZ9ohuX1xLT5vUNmRqdKyUEsKnPzzbea/C3RVQi3A
fb5smSacFKV2gKajQzZIt+HbqbtKIIYjX8lp5wC0WpW0PJvsXU1hBRFeUhyDaZyOba8aZ9Q0GVDM
UCwryxYnUEbmaR7b0wmT3jpjp59mHVCjafgWtd3kWlhAaaOE5sNQS6yrQIlX4EBgx0iyvxombr9/
rb+4uVumabCDMkyDzLiP6aJlJUTNlCVcSt1aEoFHo7rR0aXpUrkg814PbeU8BCW0T3SOhyFQAoAy
b3FqrNqwqI/ErBnnfmjwRqQIXRCwkM6qhfbl909T/3xJpE4PgM2Y5Nmy2/v5kqQBgiU+lXN8PEYS
9g7sx6uxeZk85lQpeRr+mOs3BizaLYlSDv55vJIsSosq9h7ZHNEjynMo/nZs0tOCcSPGaddCogVt
zIPJgYwmrkC94RC/8vsnf482/3lN5wvNacdgXWe3Lz6sPUqoEARej4jf6VqDmkUS3rbDU+NIccTg
9CeGI/AuCBqTiug8TvzaKQtLQrojXJ2/fy7G5y8dBwLmu9zthMo9/eMbGYvY0UQDvKk6pUilF3ni
jC+9j/7BMc0eyDcWRyVP9rWtJZfOt+UBbuuL6jn0WKNQP8albd6cVgMiIv0/AeYoOyur5rzpYHJ1
LQEmV7bHe96cOvEdynXrHYbtMe040AWyC9+SViXjzoAiEpfmcExT6x2IrDy1RQVzFp3gWiUHce0n
NSOi/8fL587KZ96eLQzqh70XvrM4Kas0WVa6/dc0mfJEVLG35cCsQXcRCjxEp1hXACBuTq4LkkWH
7lWzmKp4rRlu8iJgol8VcxI4esousB8Vc2Qgb74T55ScYlojy1oJQUrNv/ZhLvdhbLQPloa8cVJT
eUxts9pWCWpIv9YL6cJedznaB0L7Lsm86Ef1KNCS54h1xRedQPl5f8zWeD5t3rfzbHt+/haNPJ0A
Jny29FrAkVNxiUvpv2GjSo5GCkLf5u628UxIWVy6YakX+RsYpuakTjkakzoh4SogT6EZovDN6Wr0
QGZyCuZ2WTI6eAhAdZsKNsWYIEisIOGWFzscRONNMBHD9rnPEYvVBRFn+pJF1iWFBIC/Z+ioY32i
tVLNuWU4EVamLOS5VvxiT3iGDzaqVR9FiisXeOuw9nuTRbexs7MvGnocoAJU0jeU2jde8De9EzX+
1BkeiTH41BZlXtdoI7XqFsqi2Nqo7fq2nt1v9ZOhxnIXQzZb621s7keICTIPjPfC8KyNFbdkt4xp
ylksYBjJZNCNgrjememMwXWJrJ9c3sAAzIfT4WLprRcntDvoD9r0qCmFWOHltza//wj/aim0JDdv
OscGTXcx7yT+c3dqx5gARl2FtUtEpVl41i3rqj/VDENfhuBmE5vXdNKLTR0NMbZQIgzEoN8gqRnP
NgO6Nqv2WFa9hwF2PoRm55oQVHTIbeR6PQ6s+280HKfF75/3L3Y4Em+oY+OQNXT5aWcLZhMzfgsV
0QB8XOFDMIZy2Y6178ZqAZaRS7HNAFfutNzcBQGUh7pmmlMDo12qiuUc5l/lfB3jzvvLs3ukHM1I
olelk3GO2W8ZjS2CJp08hk5t5MYz8IkxymDPx6e9wcx60Hw7vjID7ueI2QF7gP7NCJOJKUVt7iuB
c+X3L9r81Eydt/GqULm76hz57v3t/1wsRkdjKkIwn45KOHYPu+EQkgi86Ea/dWuiAneMz6KT7dE6
sfvgNnQCi24lH5jsqKt7xEwxJ55C6glhx8NTJy41Wto9qc0hZ7ZD5qBRyBtszUtwz6FrqXl8mkws
nA0+RenqcRXt+kH7QwR6Tf/Ir4lQWkIBIO892NZDyggEHN6ez3K5K7uuRGkq6804euQtVKrOjgSC
jhOwo7TUgKguu7s55rIgFfHN6LbIZNRXhV4S3Tb8W4g62y8+7/e744e7p63DsrSFqbM/Nj6ciMyu
hlhjZ9nSikKDOwjJCqqWws0N6uAaZjQNe1oBQNt7+DtK3D4i+onIge+yh6md9MXoF+PWUbrw1uvY
ljTUwZxNYqxzVSRpApG/sB7JXV6LvM8Puh4jFei66Nmuqmit2s506DqgJE6p5Rr8Mi1Y5z7D5/sx
BiOn4/ZepsMKduyV5mHwvreXq1LkW9SS3++/9ZHuEHDqlctUzpkblaptCXjAvzU3jnyoXF992X6x
X3Ik/VXhWAZQWv3DIhE56ByZiUMwIHgHOe5zmzc4M3TECfdfs7zYmqHfXkunZ1VXbNNVwOfurCK1
XItW/DbrwLUlcPa/YVMWlYo3Owf+kewS2Vtn34z7iz8d6BhDJmACTy83v/bh6OMlqdw8ApSGwH/Y
+RO5LZEqkfgYX7xI7fPZnc25bjMdMqWwxcczXedZVlbEBvqOQkybIE76nRVab6OZv/Ph+Of7IcX4
EObdsBLAgg6+5Q17T0Kgwc89fbGX/jxos2BAO5gZ2KliC/zYkByUvAxZnzgDKMmG3VT+qEVBeBET
9vg6QGgVGdVWDKN6CNLyvTCNU8eq8Ka0w9Gb2re2HY+VNQjuyo5YmV1JZKsuEDzQOGRsOZKfS+B5
3f8FUcj+9sVCNX8gfv6W2ZrFxoA30rQ49nzYo1oE2eGZHPHYtzC7UWbZa8DwD2PZA8YNkuA8kpx8
zkhs/ufB9Kse7GlRLgewUDgTiDYNQCrIi24Y1SuvtNuXiMJgGvFraJiYDScHUOSh8QXwfWK611aU
yacJPGwBHO9RTUi5GTylPFuK9l55jfnQECizKJ0quTg3EynyKzv5fG3puoaDZWpWdcPXHVEzaa1+
ipfFeSKDoD+HeTZuEuW1TLp850N5X8ZGbbG3KtplkdkNSFHFusWk6vphQzg94/YvFi3r8zabIZqc
300+DxI36M836cG0qmJANoYuGOQwCI4Zbars6X8oVwHGwlUDKZZRJoCyVzikWNbqwz2rpIYUuvFG
PLmtFDhB1TLYjhGo97kZoUxNeDWma6KAk1a0LmQtsv7NxQwTKz2mZncgE6v+JyoT2TBbLYWkwZy9
9OH/HkYj64kBvbWMAhZGmvbvTcSkrpR4Upo+tJ+biLMoFp53GUJpImPuO6MW+g9GlzyUPZhp8jcw
tiMaikDyHWCKl8sEGdJGMRyAWJ3v0Ae2TwO6/SiWjatWreHGuo3lugiyNcdI/QTpm1WB3VsdMlUc
y8cJ/CyRt8AcvlgpjF+sFAySdQvxlEGn7+OIxVYyDy0Hy6E9mypHI8Kh1urd2QiHzu3kqN/QHkEi
cFsL1xwomKLty4NSEPKgcLlANWnT1htxm0wxcOSmJzpNaq4uBlCc5MviOXbUI//ddBVURb3ORz24
SSghZjVFl1pnKUTZ7D8S9ABFElV0nUuYERNUVDCpX/W6PvcQ5x6Syf9skwXy4w4xbghDTPE1oDh2
kptl139EqS3fy1k/EsSO3KdFOLs94x0fM8iWSL33ld3We2kshrpFY220Aek4rXR/v8pYn29L3MUd
nhx3Jaip5ocDCH17OEbkTi3LPtoEHU6vulGGB5MI5YPSwdiD/Pdw/yNfFlBFQ4t8o6RmZxH6J6Ww
NLK9E+Oi+vplAIdAzEp41Wzxd4G0CvZxYq1jBngLjdn2ouLmtS8LCYk28k5l3GgLY1KcS6dq+WnA
qL8MpnT6TlN1T2Jd8qL3irptCPRbeHb6nbDe4WbMDzK2vkH7DIjY6F9iNfiBJjW7mKQBEHnIaCjx
ViR4kYpU1GgpM/u5IsVhT/5B5QaWlm+zvqvQlNr+KQ8bb5HU6iYp8vn83LbfmISGZyhjuyKykLD5
F0Xzvzjy02b4tLY7miVNwTuBqMf6+OnnS9hzjwbcU49Vt8UBxXmsCkblVMGT8kP9ZMdOdkwxAtiE
kLhiUsadHHKw6iLszYXKYVYX17brATqXpbEdphUmMah0WWetNaL8/jRK7TsL9sAuHnPIVPhoNO1K
h5HUFo99vHImMEOD2hrPmYXjKWgd9U+jJ7sbyP/SaVUaBhYiJ40JwNKajQQpSLWN3YjUTXTcAUVX
apu6TLGeD0PxUPP20Q/E3eTDESF/Y6tNHuPieCKiMRMQohro8kfG7nNuTH+rkbnif5A4N1SvXhmt
86N02M1FRSVuvcdMuDSOqg/Gb9F28zcihCgUB0BRplAdOY0ie/K63DvlZA0hnP3DSmML5LVpPjhY
FJkcT7C+x21utiqdVyKIGePCq2nRl5yS2c8BOFAuyPamtdtGziZnTovo05xNM/oytCOBjVaF5wVb
CpdhFbr1aEVXxkD9OiVmah/D0E1Ry0Es5cEKVNC/KvNorW6YUWFxf7Hb7G1sPO2EYTdkeFm3m5RV
fGnRR7yQ94pGM9f5l1X63oSlz+LVRMDKo2S2KSFvAdQDx3GKV2GiZft2iqFl1mq57orR3AxYIDYi
1cKznpVbPmzO0ZgfwjmifRB8FIwkG/dhZXZPmbK1VHwFA4jMJyYkf8iWnpdot23Ljqf/34da1d5+
v7z8YgPm6PzPnO+6Kqr+D7teNa70qO4sjpWpcSJ9HFZIk0hiWAaSU2vCsMyoHV4Q2z2RJQs0eUTD
o5Tl3zn7rJsgaGY11VC2TDN7Dn1jjyij+AOAC1G8WGhN76XR4bfPpy5RiC92DPf5288bMOYhDANp
zgnOx/LDc4+8YbYJFPUyZQa7thU+NEU1i2TYKazaiKVbYysxBxV3D1E3jGza6wBbW+agh7JwknAD
ask/XGUEsjDzlwmGR2T34fyT4vcKK4+WbPVCT05lNsAy7yQyp2FkhJ0+/P5CaL/YmjuSljJbc46/
n8dqqG5NjW4sVyIIx5NtjNrOCxgC4y0IloNjZ7sqE9WNZosKDQQOIebYXYdi5ZyO2r51YnkzujI6
D8wNl8SETMya4sBmr0Lw6swKqpzvbdw8BEE3ndGET09WwvHKtoiD5t98UaPAOJC9YhxiGFCLBpEf
Fh5+tbziL7Am2cFKS8sNlLDdTEH+t8SCfa3Uc6VCXCyLDHPU4B+9UU+v0VSxwiOKQgqLKcDW9D84
MK8nRbHezeGlb7Nha5a1vTYUK4IM0W0yNaq3oR6T5NfXbiMA4TDVTC/EQRqY3iQ0Udx4cKh6WqzQ
m8otkJvW1e0aJTjCxV0d6HgQ0R7kyEFJiAq7azbZBmx7X2HnqKUro3S0R7lS22581Oafyy5rUIDk
xyKdEu6SyEAI6Iz3RJ9kj0MJHIC4K/RkSjoHWAiXeJLuNZsNTQwgDjE6ctepoADliuAsm/8ZMIg+
E7I1HhM8+8s0zGZAuVO5E7F8K1qL+oHG33XCg75BRjRghNBIRTKm4Tu0+EXXm4gDxkAhA6NnoqEE
LZhAGT2LGqjn7z9tn9WqEm0CZ0Cp6hx5bfvjVycs86TUoUMJvep2fQafYjBeS5joqyTO/HKDPbHf
jE6ZbDUZj4xvuuRNm1FXjY55Mh/oAMcgEha5CSC6z/r0e4z2UUW99MOvzEOC8PBvxYbcExWgr3BL
sSge6sIfCQEekMWyzq4AC7TbOg+fTQzs74i7hgWjOfNMnrd+M+PiKtMzfJFprzI6Rgky/xiUzbQX
iWfBdVFpUZkRyV01TXmH/usGFFSxyVKL4G2rHFh5E/VSl/VESI/nfDPM2Zk5mSDuyQKZ+NDv7d4z
9jk2rmyhktb0xebN+dTL4m2mqcDUDpHJPEj9+UwTgD+LWskNO2/zZ/rF6VqRXe2adL1osmQ9wmwS
EPO8e2vVqmNSPUzH+0OQB1iyglunXwf9WlfzY1tdO/+qahfKIahKu/TnUuxr/yK1s6OdfUyX19qC
GcEiFkAkMOGolTM+YO9srOC7Eijwm4DguGZTVX9jMDx4qYONJ4gt2uuKuPK3v3dli3Q6K/pVVDLF
msvSHozgUTRz6feS5mOcPlHd+BSmT77yb03Vs+c91eJ5qJ5L8ZwlL1QuntPxhYqSl0rB2wCJ7DVT
XiiIGgulSrueiCQYhg6kh5sT5BuirJxvaYq6EWPbmyWSYI01p3lqv2z76Oqnc6fkkIFgFrWsrqOr
+NAs00ydJkSMtl2zEEjuSQXHSwdRsk8Pg7M3eJPEgccGNHV49DCXkTNVH2vlSDqXeSBusCpO9TTX
4Jys7EyPnRL22cvOXYbU8GLbGIku1IRR1LkUzqXMrxXb6uk63GuarrY3V1HePI/LAI/v1vCzdvOZ
S7gJ78mTBccFqlv6VDep2Omxf1TwVkFetsqdX8jg4ucxGnhT2+T6TqEht1dn2N1e6faS1HkPViKf
+bkCwkmcvZccKDs5xCi5CYkQB6skXPzoe8dCncsgnCI7adkJFNYIyQpDZXKmgOnqybm1zvWmNw5O
fCmt89hdZHwprEvfXTICJ61LnFypMLlG/TWXcwX9NZXXWF6b9EZZw61Kb2KYi3y7Rnf14ZY4N3W4
WflD5NwardMPDnEdcWvQY50lqKw2hOPZYPdjJeqIRTJZkKTqbyC6xDddQZHht1W/wWFBXumDmT0Y
99KyB8qTkMsebHnjU4bSDzOpkDcR35J+LjX+tzLz+k8l5tUJSZm5yvtj0FyM8KrUF2GQCHbB8ZiG
l7g5x+ElbM6U33A6Prfi1LQnHov2VMdzYchBQGX1R3GvBCaZc6A9SMXVIawOQXhgSJz1+z7bJ/3e
IRoo+kIW/lklgx4K1YBG84+jpPPRn5D6sMOqQCDr1IP8Mchj2+0atXcHTByP49hWZ692eDmJ+cgE
nRiyWfNX9W1L8IQgGJ6eiobi4nD/o/sDAUDGSRiHcDQdUuAlcnGoFyTYddMtcOz6rLTtutQQaQcj
bMQEcgwAkXz8FtTV0tJi+zWqGGDwzQzXdyPS/OcyBUU/Nra15dAb/vP3VTbWgVXvfZSX6xhw8ULI
orvcHzJsepewE/6m0WtrMeZvEzvNc2WUyRUDGB6Y+IclyuS1HepqV6dfCB8+75/nITsaMctAzWww
p/mwwtdk/iL2zpfmZD5FceQgGJrWYsahhT1HV3UECzNVJf6n7BxkXc0ZnpyTkRSuIR0edct8tk0z
vmF3C00OuEbcuqJoTVjHcL0GAMUXdHmkFudf3Ju0eV37affMM0cMrqEiYeDx6Yhr0wnO23SA8tMG
7aaZKu6Slf6cYF9xhcDGEaeFdSWjBXiy47+YqNHBcNDblF3a0OjpCPydY7Wljo+riat9OScJ/H6f
on++gTICoi0D4AGXgf1xGBTJaeREAeyoGUEI5xYGF9O3/W2rws2BSyPPY0sXjj2y26tZBLokH5fx
zJaGTaKQVPhmlmm16bVWQJvpyFvo02PkoE7XR+8dcM2lyaev5i+fZTq8tTTO0A0ySUAH/UExwGzJ
n+rKSJeRWnl40cAH2ia5CLWREL8Hb3PJ4LXfmc0hq6G5WeW4MUuBDjSV4zGzlW2FiB/LTUvMcs99
8fdv6mcBC0+PjYlAQo2C+tMQYMIOTcAk3Lag9Ypn4N9Ea/VVRMvA611RG8iROfqdPItIQ0xiZ71j
shjVOuNFe/ymhi2wR4+eXi4sxrugMraOadPtHPQvTnifm5A8U2dWXXDbvoswP3y7UlKvhgq+ZzDO
S2yJAtmpUebJ2KxwpokqWdhySteV1ujI0QiQwlOFh7+DRTrp8/qNTGEePmmrpujwvQVEslbOKE+a
0OcxjA1CpO1QKASppropspyznxK4HavmCH1HWXDIsl9o4TCi1jzt0RKRsepGxly6EjpEYZjZWgYc
Ub64RL/43BtI/pEbMrAWnAp/fuFqWtA5RUe3pI/dHdo8som6bGi8qos0NH5EiIXX2JLx93Su6fFq
7QR81u+fhPWLFcJgUWMHhIros9ApQcZlJ1o6AzWCtaoTWgOhftuY1ZyaUvh72J60pDli0jck2w9L
6BolTfRMFsSPgLjhPyFN7GviR461Cney54RLRxjqqd6IP3IyV26I+srL3DhZ8EVSD4OPXGms0v4R
rDYK72bF+lm4haDtFdTjETdzcXb8liDFFG/7OLdLmqIlUwJKcpzgfAhKfBvwmne23ahXIzGcJ6Us
ooWB8B2XdOQ9ScngpTacfHf/p0JtIrf1FlGTIdqSHumJGMO3rI3R1idPZOUNhrxMgXL01aJ8kdhl
tDRQ54QZenSh9oA25tSrkBZHNS23CEmcB6u0RuS5JNb9/oJg+Pi8ZpvMamBC0PmQ4mObGhpt29Jw
KkCfIUaZfOdkC/R/958K0d4sg23rXEmHPHBHxiA1NHO1yW5qdp2zHZwtn51mrRMp3szVGxvH24zG
XOydYKaS18CxBTtNQdqehooD7oJ2G2k4k/X2PhSHf0r1D4axN+8VE3LX7VElUqG3M7S5TG1HKM/Y
YHPbzupabUt5zdZvt7ZHc5hQ+M1gbCaDEKaNVW9EvSG0MZcbEhQnpDAc5MMtfldz2IY/sg7gIylK
O6oJdp65m4ZdFe5tEwTp3ir3otx3057jYWrPFVPtIUgOIelK7aH3j4lxoBDK/lPldDSKufLpmE5H
CZ2FXFCoJOmJAk8SQcP74hLe9wMf7ro2Ck3uvCxs8/zw5y92VkdFMUKhRbFZDxcH+Mu51PYBqjOs
YTiqIkYpNzrlmNdy+++6M9ZxC+488ML4iO8030dWQk6X34SPkfenCMr0RD81Pd1/UpJkPPi65Ebu
xXsrD98VvDuPFjlgq0A26sM0msaqJJNlW7KjuBVH3IvZAvniK1658prnsryOtVNug5COsEz68ur7
4qaOoLyFMyeG2q1FcFv9I4qK6dKEinpFABEspFOId4xsyarIEtRCKeepKZwGe0XvQywaXiyoLQiF
sdjKrHnWwdae8GHLUyQbCSJGWOu0cuA4IECEt2d+jyxMpjoWg5VBGvnirtzQsPUuOLI3NyLJ/yZQ
27lGaYVicW5W51jusJ5mJiJzYNF1p2dbcUtU8q6xXmbKhqjcemk1sYRJ6NQgGuAt1KFurDFBwi3r
8O7GRpdftVR5aSYr/RHaxQ/UvtDDdI+35Kuto/ppyIDHlLE3txrTxtZwF0H+R+kCQEsRaaoRvUMG
n7rxI+LrthqLSLlFcFGHu4YEISBA4c4e5/LGXSF3mNjtaI/Veqj3U73PvH2t7QGyl9mh6w91xqkV
L+QqiY5Tf8DpSxUknEXHTj/a9Vylf5r0I1WUp9afq0Kwfq+uZDGba7yXMUPmT9I76fdHxyMy6ZQW
Z6BbirPQwJ8U50g5UXVxDjX0iOe+OBfKiaru1SgnquPoZhEs5Nb8nXv12okaifMLTog3RXCygpNR
zY+JOHr3R2YclKPBlakK6yZJ5n4fZaQuS6fObynBX4RPj9EjEZ/6AhCffp3M4rUw4HgdMnqZxbH1
j05xlPwwHU1Exs6RL71iH5176elJvdfQz9/4rp+r6TmvzVVbpyE+8/2aw4GsU2qdmvgc9WArSRM+
ZfE5tE6+BVZlrhvSRds8WfdSovOcd9kvte6km6epOw33Gs2TIblln9rk3xrkkSqTEzkMjTwikdZR
SedzBflx9A5U7x0SbS6vOtjVQYYE0kJD2BscGjkr3ivN9xPQf2UX4zc2dma7I/AofEWnQt23oNuJ
NReXX7stIIRytzY2wtggW/rqFjUfeH5e4AxV4zYncT2wZ/8oUR/UqTMjveUkZ0llhW17R2NTPUbE
Ut0rgGtAUBtGrdmDNxcJM3461+BtJo9YgE1ubIJ+LkzWCj7rcBNDUlPnspp1la3Hcm2QfLuyjLUw
1pC4/qk6ATlE5jN8sg0p7NLalOHWRLZTbIkizoA7mui3tmGAKHOuoPi3kNBR6Mgbc2cFe3x4mYic
dT8pQGT1EjZFpu2oQttBvI6bXdjsfGcbENHLy0GVC/al2RbaduSOmmx7b0ON3ibhzmZsfF5IPpcX
bEDCUbW6Nps1GSdQ8EKCodeUyQvhZRlrbHP/VFtvqIl7Ia9o0phJ2L3zBIM6sL88s7Ch+8WFY69p
Ck5bEpXkB/1FqVmdUAigIwaGDvRyhFVCljZYUH8F4YEyypWPplNbhT3DzBWxAz5LqQ8/021Ttwcs
Xbtj6tLfpDThDrVriLnMe0k2ZsKNFTe9V040LyCze5F61bI2KK6EqK3AZ3JJxqMq021MtuFuZ841
8GtD/gCNC7dnvIF4GjA0p9XMDZDxgZ0j6ZZEY2NFsU+nhvrf6sIVBcXNEUvdWZYqMxwg0EsNdtS9
fIju/lzMg5RiZcerRp2rulehkAq48mI3I4M2xuI211S6PQ0UjukkUPQueTY0sajRdoHSFvwhVGHb
re+lMf8IEZC4s/7Bdik6MFR4L9928dhTxr1IC0c92ECccuGXkoxI6ZHbIYKJ3DFyHZJmnVWO5Glc
pWIFhcUYkfasknwVktsXrSKPLQM5vMsU0s6c6rIEVJ+M2IOX2Ky9rU2IBEGGXFd/NSUrUa7AhKPY
jWC9aysARkBmdbhwciV8l2QWaroX05mxdrOXGN15TZ/AJcaWuZsxuhyYEq7gyFvk+iZZOnPhcZ9t
7lwyLrc5V3mvbHJrE2y525pu3czVTGSGulBYtXuNTNtw9oZuY6/C0AXL4xtzaaQLDqu+ZmS1arJV
l2GqWCEKgTJrC5SJy0qdH2f91zg/ZhIdBInGK4fteky06Crq5qrVVUmomjlXrvCP+FiuZOxSIxe0
nx97Sner3m3vjwPXUeeZQHjkWc1V3Yv2VchFp4llu0CWqIi/CUqLsPVwbWmu0FxHulrnSjBvnatq
7KBwsbp9MVd7rylybWcFUhIJdCZWiViJcUWyedOsKgKg2b9xXbm6Hi6zpbaj+4GZuFWXTvdFd+Au
AfywgAsH6Y9l4q2mo6X/vEMtxiJJweeiUvN0XLxCDR7xhgePXmW4Xd+nWzIOAgRntupiPGF7UmvG
myJvPjIMz2P3lRjTjeFgvrHVZNcjndvEnc82FZIY0vTg8n8PCX6IpZRvjnyL27e05V/zNvlvZfum
+W/GvcgAA396J6C+KsmrJV7a6dWoXmwxlydeJD97z1QwPjv7JLhF43OdPCfjMxBbKZ6oumZw8BT4
T5H/ZE+PmADN7FHey5YPQT9X1D8Y4lbHD6a45QbpOICOizwlczm07Md4VIjKyL2/IivMnsk93Fbo
965IVJBGtU20TPAxP/z+VvqLji3CK8boDuZXQe/rQxdJ7WrAmt7c8crkRRRYue4PY0LeTJ4g9cl7
BM7DqL+ohUWiZmNqh7KM3iuHBZqQF2PVs0NSNdCSNalNJMvE0dsI+GVlk1C2S0J0KtDMK93Q1qYH
4zzK5/TAPFVvbTKxFXPiQ2oO6u3+RzW/LiTMSVJdA4dhgk2uiYKiS9qh/TgOg7loOAUnXvRCwrp5
IDTsvw+htsrmMPep1Bad3rMPJeH2fyg7r+W6sSzb/kpHvqMuvOnoqodjABxHIxqRekFIFAXvseG+
/g5AyuqkWJG8N2IlgkZSHoMD7L3WnGNilAiPTSfZ97YgNzXrG64hUNN2YGV9o63yhwZ19wcnuPW+
rcHMBDcvI3hUA4zl3p7go6kGqdzMnOC1zX1uEWmWVjsdCPykRueQK4fZYX2yFOuWnxVC/XXwOi3F
0oVi3RJky5F1C6XbO3HF4kXqf61cUAHGlsvKhdLJxVlXLixeknRZv7BuicZf65Y+cFm3dGv9XLew
dCnZAMe+GH2tWhYtVGb4CVUdwnXpEoS/Fi2L/w0Ca1xMLqxBaE1WdF4PpYQANtjXAnmdPUnXAhDY
5e/PUut9S0Kjl7iIBDFIOdhk3r6aKdHaHWjIikwsECQZLdVzi3T3PNk3PYpAUHfV9BQ3M8Jdq/dC
wlggN9vzaT2IJmMMkqTDtobP5jd2POATQmfWZqr+tVOVbQX0c6fPpfAsRjwMPTEz8nn4HmULFuvf
P1p/3jRNsC0BJ+/XXxBU+GNUJ8JEkthtnQLmviDfwyaw+lTwtuFNnlDqPzkAmbd5Mj46YfJStkay
n5MpuBODSoJGPDNtMAb7GEJ5YQRt3vQqEpg0kYsHtZD0k+iXPN6mKB5kpKAX+8Vs6Y+VtZN+IbP4
ayCm/GXsgnNPH/6hQVmwEjeqAk2X5MyW78QqMt9OfVBatb512qL5Yci1vEl1FAKpAascgV27r7q8
uv/7tw560vslH5ITNLcy7yBb0N/eO5kmo0SYfbUdFLWiHa3TKLPU8hpThCj3MyMAZ1ebrP32LOUb
ku3XykeyVPeYlKmGsfwlrnEPuvPgjkivtKX6wXUc104xBHmW45LopacodD2t8expqcz0krWGyBdr
SQYrZJ9i0ES89jD4Rulra7WDjygQQ+Vc+uXgj6Xfk789LMd48LvSDwdfD/0K4WCJ6dLPSj4qHmCZ
Ya3I8NTRU6oJhiU0Jzjp6Nzb7Nrg4TWeBtC08ZzJUxsvNz1j8lLTi9fqI79bq4l8u1yqivx+8HGB
dAP9ADx5auljKK4GfyqXorGS4S8ul0r4IzyJ0Jd6Xwt9p/eV0Af7NSJ+C/0+XL4IDY8K9KVmpIC1
B4XGABq/K3GxJ16WeODuqdQm0HmpiSCjwh2EO0SuiNhLfDAWeo8Ioa1ocu+XTcdSVOd30laWWVnR
1yqg5g4ZtpynhAgkeXenML8qoNL6pAPYd6aVSAhv5viOGQNJEkOc+wbS0mNSI79JVaJrGvq3XyAE
nloTkEnUkXo2WbNyHYXPDplCYCGnq2rquzPtnfASzdyOqtKJnuRh4A2KCKWsO6XbBgqYu16G+AD1
0ry2kV4f67ajL+b06UNoZy/Lfz2dtC1TJOsasTFxTwU7ZiE7oGJ7/agaFdG5NJaqXG5PsvlVWYDX
WWcTkxFyIZijidiYKdSeQ0P6jtmg+8ak9GbIpZcoMeZPZcrf1UWV3gBelT7y6b5v9cNRcLgdMZ9F
krPOQP7SBbKIR8lsIfNypmbvC2OKjh06K1CA8Z0BfVaOJrdunPlzGcYVXR7ADkQp90jD45T8IqRF
tWZqPiqh6bGMWhi8BoSs3ghYyUf9xUgl0uU6LfigffXeogs6V9NxarHfh3K/6tn+8rgj3swKhwgC
Nd0CrTeF+nbMmXZKWl0fwQTCdhmTQxKb/SekXI6nlA/0A/VbUiClD7g27w1+yLYdxNsqZiJu678D
uJR0nPV0SCUYh/gxsqgqL2YVv6AHsF0j0wpCsqHUxk5X+0lGkikA8NyLJ/wYGQDqZSadaEuWt0gJ
XLHmDcRWFSZaax4S04jZes3Oc5fpt3bjVB9YYFjOvbsKQ5jjKizrwHHVdy3hLiyythi1cDvMgVxv
Q/iaCEelaWfLtYJPUwDfLBcpxKCrtHw4CI19Z2QSt7z+ojRQ7sU5OAmiBV2lt8zj3Gs1OK3S2SVF
XkBuDWkwLHY2bTkgKGuvRTx/J8fEcOvW6k7aQLN8/Uoow1M5tJ1ndmQ+lWbyGYnsdBAlgeNVhTAV
duOpLvvg1Ok9AJAgGVyT3Gla/ZkD2pV+3Wb9spDz9ihbLpLp3L4rS2csvbCS5D0zDIMMpMo4E1hc
MBpN6YW0IJ7Xn01TUu2wC0W7ecEQj6WJy4JZ2N6OGuUqsQPArJNJ2lGkRTc1yO1t2PQkcaCuvll/
JtTSucaeK7V//iChZ4AEwSIQw+7IkWWvG9hcaRWe507QrocMy8Gs0g1LWlJd5nGfJFZ1K+ckMssy
AYpJ2XJnE+1Vg6P7FGlKfQO3nOi7kSDzzJHcrlOErwdld69opAH2pY27xniNC3op2QzyvYnT0R8c
2drg4NR2xdTTwjKUHv4nDH1NWxC8nRdqXUn2A/x4KyPhlIvYcUSsY4SzfpcHGvvxhDFXZiLiTyWi
/hZqJGl3JOUJVYWt6bA2MdvkyRwGazeqNJEFU32wodwmU0u+b+0mvCk0SX3Una+6YeYPOTzqMA40
P9Xb6DiAvDquX9GJ//VVldcOV9++/umJsXKgDnVX2Yeqmod90WIR7NSuP8FfECcB+OWUAyUnG2Z2
PKJENnD/ki8ZXhK3d7rpMKesriDAfcZtd8mjBE9t0GtMEtsAzJA+pUdSQmRoy9CPCWNuvskOg892
sq+mOEGkkxfdlc2CZP2unvJ5Z9dgpcxM6hjSKTreE6NTUDTq/SZqEHJLcEm6cLq3ZJQU+MtuOgcn
q2nOBAKZbclUm+1Tyfaz18rhCKZvOLLj/fWVKsbhWDicxOxdueHybG/7rppvbaG8SHqrH5FWT7c/
f561mONL57x+t/58ot9kxx0xJvqMDov9budk002MHeaoqNzHJxMjBHe2W8eyQJ4rDN1DrQ6OadgT
1TjLMwkGGYTeTbz8NF5/GhHUkykotlZHt0Uqgjehe2UKA2nl56HtZ7eQQhBmpdEizGIIh10NVa0m
BaCKaBjLXNqYi45EQVe9NXpQ8q7rPm8vjsw2qBxk3+kGno/6eQ50XjhT7RZMuHWs68P6jZB/AK8w
DvIkdMUP9WX5PyhEj2fTcz1F+YNUhC43cvupwRZXV/FwyCVm1uwok7B2Tpiikn6z/mgGHHBeDyL+
Ug82hOZa76PdShEfFrh8ywywWJK8BoJqHFH9OtjLt7ZDwk2d6oMnxrk+dXX5XSzEVc7MYt8SSrk3
F3fO0NjE0eT1daND/Wauo3p9XOtIS8jaDiWo1Sby601nVgpaHKDqdqSFhw6BwYY5VHUjExkdZ01/
xUr61QIe+KnWiBcHctmeUzLBjhAO7hhStIC9LMywBciupJUA8mpsjPPILDyH/6E/q+Su6aS5XZwi
iWnMKct5LmvTBmlWyOBKoUuphVgeazGfUoLGjjPpf8BIJvSHCZOM5av1gMSaVe2kzXTKrM+2FBc+
QaLGxZYa46IXqnYsyv7BVrr5JBkWRls2cVt8RvPJWgMo7bkkQ9xUH6s8/1ybiM+jTk1pnwZswSod
OekYnbSybY5y15dbHcDNDoYcIaRdQM+rs0lOIR2CtUspg4KK5QIHilYjzarrvegyUtQFlq7KCDF1
AJvrAOKj94ZhRLfC2pXjdNRywtoCYniu+qovryQ9Da8sBs7KlpBzMUvVPqLr5AZOi9R06KtDYjEP
xT1j+REwyU2vKw6hq82vgyDna4NcA8C9MW9HO2yWO0XU+WWev+jLZyEhiH7TlVXhkwjcXodGTq40
KwsmKBH6jjD5Zo36Kz4O/bnXTUFKwxQ91vEhqHg3JtuaGKpl88+DlAeNtDVye2vxGTiEYZUQK1st
6c8pPLy5bE6QKoPZyK7QhQtjp2sFJ8XW2CTp+NWJo4iIyja6CWmgO7FkHCtjCD4hyDgrLVhdReoN
F9LSeDUuIPppmsedLchctmf5EFg1nHV7HLZSqhcumKl6N1nlRA830C5pkh+UXEw0N/tXR2IzplcJ
+NxFYYF45JOihcwdEz04liFmJKA7+zHB35MKgtAUPYzvYL4zTFrcDkXUBnfIbr7JaWJ9M8ICaHBI
dHHvkOu3pJrodm+fVcifu3okbm2M5C9V55Tf20Ynvd2KnrKgF/vAxCmZGdpWReHBG0zwRZ5LmIL+
fajIoDsllSHTqE/MvRFqL7OpV3f6qGsHRSOFqyRUxMPRap9ELFmc1OqnUUEOW8YWClucPT7rzXCT
tsnkf7Bbfj+tJYBUtsAwqOyX32kvSKEy7U6QyhQh1bqKGtXnJZV3MuxJOy4ZjIiTBrlvy98lOdXB
PgCUpyDOFZCBMl3qJPlCKKrY1r1zV7bqFxk/+Afr4FU98LZ367AQhpNnaho9md/lcjPglMBCfrZl
lUyDX8quTKPgZAsQZrN3exj1JDoNsLh8k7O+P6kqMZCIaBxjbK+B4O0n2gVbrWcvP2PA3Uf0cndp
RnJeTHoQIMco31XKp3D0iEyRYdGz6M/zkvijeNT5pCTfYaDBVtCGDTDJeC93+nfbCcC09ksfv04Y
Y6gqQu8B7kdmnqNUwZDj4N2urYhGfTVtUX7P/owDgiZDXHpwbRLPNvF4Ta3qYTSY9krlqTEDMCsq
niInY3ZscAYC3YabtTfb+kEJxpesmmQfqYB21AOY5sNUQLEdgBxgVLv7+zNDfb+A5xGaXHA1E1Ed
a/i3LbBSmTubu0bOvgwKXGBlX6DaxjgDw13BiMDQGlT8Wv1Z9EXFhWFur/jMOV6kFUyJsix8ykdH
2bj7xkzQR8OtPURmZHkyMMib3JkeFB2TrBEqZNXjL4uuRFZHV1VWWx+IU8x3s1ubRhDma9zsJi1S
/bcRoFJk8N1Tq9hWo6Lfk745az9ix8jvEo3YKquI00sVSzeifGHZmZ7Xg6qwjSZOXPHNwe5v6u5H
Oha4kFrjMo4K+Ul4QgNa9c1kZAdnUHfWkpcE5gfrG34Fq4zlXaZ1RCXNIJtBuq4OolBVnolRk+/p
M7OdwGr8bRI3kc1lRMnIRJqhy98lOYkudP5QRmTdD5wgg9v2lbKvpki9ylvidzT5J1tCq20W1AN3
99yK43tIp15ZTndtnp47qS+PkRqPjwR/73G9WA/5kD5LhnQTt2F/v3ry+uAHWZftB70WRTF+3/rZ
MqYDy9KBWqJzfjdrsUM9lIhC3CrNHu61pS3lrBXD4mYu3CyVN+6ku73kyro7Su6Ue7PkagSRdmQi
LmWxcUj9HFI/iob9bHtp6sNMylMfLy+lItFsfLqNBHZHLZYeX7N8e0Z77ZvJwbL8kNWe5QfJQbJ8
KrL9OD0kts8NfdxlNqsKv7D9ijhnmS6tL2Sf9SGfMMpqIaz6TuvjFZJa33I8kfmO40lrqaoXBV7f
L4XvSazVRx7lzK5quqilqbZzgVhNodsxyAX8tu/ribzQUXYgoXYPUZjm57mtdmXv1WsVpUfBy675
t0y3XY8mtNTZrVIxbqLYIFrW1tvvk28RGffBR954dzdAmQmxwuSWQOdb0X+jYpVaOEnh5ACdrC+6
fNHAHMpLWfUFcYxTXwJ5kcWADAuVC8qYdK2q37StmwMra8g9v1TNpUYEkx0RtUWXrrn0zWVCDxNd
xmYRxkgw0aNLpJ+FOCeIPfH8ivPE19lSGSBJFiNEQE0nmGNT9avkCmjPCSkglfSLFJCa8uNPNSDL
FJP5xioIHJjPZQeEgAop6YsgsM2XErmPIFAKFjVgN0Dw8iqL0FuvsLjw+nLsZ7Vvj745+rOx1BAd
xoqR5EEdD/JaTn20jIPFsT4a9bGycceiBD2mqPHWSsSJYnCRoS84S92pD89deDarpZrwDBGwms/F
WrZ9hjdkLsuMpcb8otrnHl1OfunyS5NfakQ5+aUcLkV+SYd9TBLMcImHS5aTLnGJ0PIRLNlf7P4i
ZReH1TGwYD4MsX5uWY6cy2y4t7WzEuHYODfiHOrLsSOFnq+zpRSLh33WrNMwnQxe6emEOwvRaP+n
EhIZJIUeEjEkMkjCi9FDhsEBJeRPMeTA9ovstD/FkPOfSsi/iiH/rYRsB0/LfokhUULm8KhWJWRK
Z7X+txLypxgSJaRCFF71Swxp/icxZDMf8SyjhKQkEkm0RQ+JEhJ1VLLqIZFG1eEbMeSMaso+G2vF
M4i3i2KfKcHLPnnyt5ZXnZccwlK+msfVCDfn33/GVkrRm8UMHzGLzqJDnxHB6+/gOTDneQcTrtrW
eZQSJWSpd0XuRJtorKwTES7JFerret+mUcW1ZyRhUcW0LJaQd+BX+jVScI2AyIogI41eHvlpI6yn
MbsuHIQEkE5Clw6pwRlXZm5rmM71FJGH1ZVhg92FK3LokG+N61k/WdKIoIKMy4tDx71KA4Rwc9i7
sgQUSO7LcmfmUvQ4Ww5EQrygH6zrmKi9u1GQKrDwywgFx8BjL7//S7MVgWJTJ11L0Em/+1kTcxlz
V4T7mS3KU8j+odkH415q9i1W+glN81JW6jpr0UQeYJlP7APcQHcZFVqSS9uKCmACEA1Y0Kvx4sIr
hAdbjJoUr2ECoHjqWonjjcLLsBIqXuF4NjebtRrHM4QXspl2PFBWqerlqsded9HP7+0Cv4sH4IAK
Sy+KPNZ0SeRhv84irzbdmWs/RITZjbul0PIra9Whyw4glPcZlmPmAfK+xNu7VsB82IaGuFROPGG7
FHsGisxtQ6ILxs5pOQLapoh1pUpnD5sa9lSfuB1F05L02cqtEvceZADpcxqbJNVVHHdKgXZ5Q+qJ
1Bsbr1+ra+iQeE3jDdNSYvLa9Yh3QzG8pPFmw8snbzS8dFq+iP+scMLcQXCbp9VLKbU3Jd5ce+A8
KEDFve1SnU3Ymjsp7sA0Xrhl6WrC1aKl4GfV1p5KlH1EVftA7KVyqeQzCbGdgxBuqYYs4m5HoDbE
hrbeKf2OsTs1m0tBHKeCZp8A/iP2d9oTmUb1wX5cq2sgSLqgN8bGdXSXNBBJdyNjKbw0Ycj01osK
Lw69hJNlrVp4ReEBThBrNYWH/3Bgba54k/AcxRsLT1K8mdNA9XThkRtqrzWpDE03VuFRzloSGd38
LzhD1ipM5HduZZKE5yI7v0pCd2CFkLtJ59JXqqBdmvvY3KecJWKpeC2MQJa94ygxjkcCxnZ4Inp4
qbHf6fJSGfHi5q6BOLkW+V5xs4+1vTTsSZrInL1IXKpNGF4vVQ+upJJ56Tqqqzqupbqy446cJI7b
c55wSjSe4NzgbCFjjcuDBySf9CGulGXj6YbXTL+qmjwK1NJgeBmnDyfOtFS0lsS2qvac0VPJFK89
mWlg4k2113OOJFjMPWETwOFypbUx1tmuKTCauUUJiZHUk6XkyIWPSUlij9wirPYO+25Ok2QpYlaQ
f1NSuxStgg+u2O8khAjaMcLpFhcpjS3Eb8qKZMpHqZlw8YGEPVpARs5VFJKzLo+EJZg7s6vT8/rj
mPH4z6+Qko7tBr/Lp1ktxdZuWdEbQ/hYt3Vw6VXyIzNSZZ/0xYTemTGjBEPSt5FkIS6xi+Yw8lZP
mgVhNJs+JY1+mscwulpTrYxIhHQ3dgUspmMbRjSX287eGKb0bKequBFOUtxp2UJznz8arb8HyNiK
tcCzGewx2WGV+PaC7TRBmCWSRY63GsUA5BVusVoweKZhPsTLd+uPVFiXUKaoVD9G0anvj6V+tPOl
iK+N1UO/RAMfrO5gZktZjl8IP1R9BjEpjD5jKYvk4ehgMcGvDpV5cDVWYjFp80vZ89Gcj7N9pP08
ZCdKZKdenGRtKSc81/XZCs9lvZRwznl9bp2lsuISj5ekuLSQlCs3HC/BcJHMpdLsKl4rpK3VXwXp
lZ02EeHmlgR7bFRBwtLc2cG6k6pTEJ7CaKlMP4r+OPRHKz86OVuug8CTDJ803mnZwe4O7A9Nh7iM
pUrYJ/VS9HFsYymTpxcdpHGp0jwo8TE3DzkTirXG7ETods8TtI+DOCksbgStt6UqvMM1rd2zPp/l
+pgA6znnBSCfMxWNFyouLtKSU/vBLuE/CCxsOGaQk7hjM7F6h8VWpmIIqoz0eXpcqBB7KWWRkuvX
UTBIu76stLuxlUrMrdAVWAI9muimZzuebwKQnJ9KIkS0kGDzTK1aj85hB4ISLucAaX8/4iy9FqF6
LAyrvad/2d23Epcure2uzLngihUjKMZK6pfWXH6268xNhP7aNfFjaTrhPWzGhuyRpVcUdLRN4tcy
7/tvBXrFyYTcMWKRWuAM9HbDWvmWZu3B0LmodYNa31RA+LZz30j4eOp8E0tjsUsNvbnnY2qy7h4e
S6t7IECC8ZpKj5jWJz7HqDaBs2nd1WwU1TYuZuOrHZRXkfYIOsNZEj3Fsc7CW9UeLM9S2ROKQjNu
plwado0Sf06LxrrgoUR63eDwrST0FlZ5mqA3YG4Y5McmUo+gv03yAXOgTFOJsa+KzC+qhFsonLTr
Se6Vk4jk8WY9JDVBhRWdrr2tBwRapKAHRVOcommS79pa+czrMxynPmfgGRto6VvljHribjQnGWpE
CzbWtPWNwqULOV2zSGlFftQGQBahiJu75kc/Af+1wQDdrAdpCoOjtk2Get6KQJ9PNMj0z5V5YgWs
P5VdUB0nY7QRdobxF0Y6n+Uqz666aLwGyVlxSR3kvUpLhBR4KBJy39zatBxvw4AOWpDWAEmiQERb
7pIqmU/qUBZXeWCWODiwMlZ6aT7Rv3pVJK14GcvpSGhPCKbZuDg2roq/vxn8hx0yrZeF4SqDj1Ox
D769AnZWL5m50RKbEE7qbdyhkwlmjOU2AM+nQlZe5hmuVyUlBkYjSb5LWDxmYJD3hFtI+CMcL7aj
EGDZLaXkqDIJQe9ppJz+99At32KSZmqP893TgvguKxXri5JiCi4lUqy7QTi3jENeh8q+hMaDkz0G
06OVPSbh52ituvusmQCrl2oHorO9vHxKyyc5eZ6SZ0156sfnbq1mfOZulnGRHNryyurL5q41nJu/
f92AnL9b67PMR/KJ5xkgItTtty/cUBOXa0zYLntZum7MqHcneTa93lCGZxt2K5nY8JXTXoExOmYA
Gix6oEp/FMlNU9nweBoixBW93ENShkrWKfCCJiDuURx90+w2vKmSUN2GiMyuW2GR4ljAeG5kGIqG
YZ1NVRufjUEzoe6om6rm9YgstOKER3afQkv64oCOYcXBzjVR845wVeM1wCW7nU3YphLhSanSXulm
x21Kq1hXlo3mG0GufGry4G7uEu2zUCc/lwr5RbG/2bIFptieJzKuOXRlPZ3zzLTIVlfzQ6KQ1zWl
8QN64ujBCW+7OM/YYZHjrabJ1hyb4toRiKELAla3vSnAVBjmcJHjMT8zZd/qav5KtOd43+Zx7Rkp
t0bmRaWv21J4o/A53EBZRBemY9EGL3vSRDW/lHr5pe8gTtLW71jlRXTaRNt6zeIt3kV9tRUSetVt
khXEu8GDF9X0xYyHEvMCjbQRVTdC2nUNsh5MRU026YBG8qNT5fczBYwD5jG8NswlSJ9c2ot/2RXy
j4tqcBqx1c2x9qdAetT74Uc0A8Ek1F5cUESUROx5qWMO20ogzPj7B/CefsBIhLUeD4GTlXvdb9vS
kJzJVgHzsNXiAG9CaBw7q8Y42LUBIA4sB4VBMz+pWJbWXLlsa9jFgj0yRKR6N6jhridMG42JvbfF
c97hc8xQm+gss4fwBS5mDhdzqj6JOff//pG/a9/xoLkkWSzPUFxZv6vcIhSZvYLzf8siFamaCUQo
zoONsGWDLbb2HbXCdJEExur1//t/Xsb/Dl/Lm5/ti/Zf/8P3L2U1NXEYdb99+6/7EjNi/j/L3/n3
n3n7N/51iV+asi1/dH/7p7zX8upr/tr+/ofe/Mv83389ut3X7uubb/ZFF3fTrXiFEPnaiqxbHwXP
Y/mT/6+//K/X9V+5n6rXf/7xAgK7W/61EGDsH79+tUS2Yd7/yxu0/Pu/frk8gX/+sW3Kr1389d3f
eP3advxl5x+6ajqGA6hCNwzarn/81/C6/kb7h454ireSRCRiOpdgqKJsuuiff+jmPwzNhnTCqouU
OGPxUrelWH+l/gOeJp0UmbudvVxm//jzmb95B//3Hf0vws1vSoBdLY/m9/EPzV8DqDD/M53g13d6
8j60xhkBRQAvL9+XPbSCxC4rt5zjknzsgSDOqsoPEE7M7WgkpEnZQ3Wcg56A3S5+cioZ04pKDwvA
7G0ZOcpHbNPFUvzXPho3YUOmfcZLgZ7T+X2qQ2+NW8JoBxsnZFomuHKdpE+DibzXjnR6I9qWJqLZ
nVLmAL1aZ2zVs5Agt5gxeWt/cMl4hx1ZHg33PEI9HINwUl77N9csqxyA/JLvsdHrb0wpv2uRpd0K
LbtGI5ntQtVsvWAJ45Eyu9z0MXQ/WSJ+fhbZLqseIGpHR3C4805Uvb6zPxqBvX8zuRwQ+aqvhgsT
UeHbh9eXAuGNDOEimLCfTZPH1GFi1Rq+pIEptm1SBPtUAQEcEC60F1n0LVNxUGv1oTedYafnql8m
8W1vfnSt//2KxevGK8DomWsWD+53XyWLZfB2Egj2AfXctuz0nTpGF0VOZgCH1qEUmcXuUJm3nI7f
5ll0exswKuPGmGQRKNO2hU8K7M+XDJVx22XVNgj7/18tKw+SD4EGydvhgwBo/O2rZwCAjwctlzZd
LgClOma+DdU+4vUZkn20I6/psnDpru3ckQ7ykpg+VQ+q3sxPeajeo1FrDkXTvZY4fdkfKOLZBsa3
If6v92vDuUuGajr85Trz69P85tO7tpF/+3gQ74J/gWhhMJiG+vYxByooXbkww62uh7SaSsQccxQk
RM1JEJAwSBUHUk4eWhE+RAarUolokz1S+etGsvRPYpTCQ+3oEZ+V9Ps4sNUK0+DKTOSnJMzTndGZ
DacpDTmLfSD0QQNNTJxL3DEL0h5jBdUPOeUszpXGL+0g3alSwsZLTMzDW0O+HXevtDRUN4vbeZcn
It6P6KUPBIohNbCslqFT7ylZae1mTctuhrFQNimpDHltjRdhSTdcCM2DZqW2z2qh2gQ4mRyDZlsx
Wdj5CVZ2pwkxgGbHp8AYlRNnnx/2JJcz4NLw6oD9IR0EZXwoBa4YK/V6SpBJZjMs2DHaaWFcb9hM
dvu0FX4g8gIC0tLJqcpjbhlI8Hqpuar4o0ehldsELAtSfj09tCHzWqUWE9LJfJtJmno2+25nLQEn
kAByN9ZBmUtp1fg9+3wnlR+VTC53zEvxaRJkz7NWOV/Mqd2Gg3OEr09Xmp3MUbWrb+BMWRrr06ud
WfhwWQK6oR6L3cQmCWlC8RgZ5TklyOZkieyjDIt32mg+B9yxoP4ZS+/n3eegGUUS5aYcQtiBYdA3
5wxzhSd068iaYaYZnKBuHzKVHsBIqzIYv5cDFJ60Hz4EvP6H6waBJwpGpwWVikT67endMPLvSJ6Q
NnneiEMsWq6lszruGoErKEfbtdP1GiyLbKLODL92tGzyGgmbTo9fDsuvQYKgUtLaHuSvdb3ercwc
FmqByYr3Vtc2Uh676iJGtVqp2fFxf0hNMkt6u7h0et0wT4s/ajQuD/r3zywEFMg40BWX1Ia3T8om
/YKQ7QgnNINMmbUDz87BJk3ffFCQ/kPlDpBUu2KYmSlEwSPKOH03OGW0U0yuKKozq1iFBx3fbDVe
TeWzjRXxmGfLLEJYPyTWptBeO5rkFa9FmdzXM0bcYWCXYOFglaea/ukQ9TsjIRPYREooDc0HynAu
NO+fpmE5hoainb4gCJy3T7MoI2GnUiVttOGzyT7K04Rmb0x7vlhjBmOX6R0YjudF3ehbFhd5hRSe
HXOzaD/w6X5OFONFBDnEOmncTJMkHzuRxf48FdE15+C2bUXjD3mGU7gcykfO4xfkei3z2gRkQTBB
ZWQhn9LniNqejWdMn1U61fpYPn/HHMkFqA9Pc2aEj+No3xr8Gipq9mRb0W2sShm2kLLZhFH2Y7LT
CaOkRleqmi4mwoNmxvgRZcrObsCCNM2m7XTUCrRG9wjcNkE9bkO6M8c6wXybzNVz2YFtpl3EFCrF
M00+BY6fsf+mjDEq4/mO/1V6LKc624ODWNxwhkE4WCJAFlfRUQdLgKHZbpFbmueqD9WLPDXTIQFx
lvT9S6IU4ZG1DxZlLskElA8s4Aw0TbIW+0Ottidb1PdW1TT3gdPTKkRNxORZLiLLJ3AIfdQ8Dps4
7I8JW5gg7JRj3kY9kM8GCad1o3cL5HuuxX6Rtz0OamztzEy/qaQB9GGuqg8py7+dhSYuNTEoVQIP
faMj2dS1Sd4E5Vi5eYwXPciEvU1r8gDqIXjOBsY9zKeArOAkc8o9tn9orjSHOqti5DwOh066k4g6
vO6a+VvGq+5msnMd14UCCDCmI1O92GKQHjD0nNQZyRYJUp8hb3cbExkFmG7oCYt4lqvVQ1co17bc
0UEL9EtaMQ5Dthu7TsezCnsTlQA3TLLYW/QmVeGlNp2xPQkeAT79HqFsTWQPdyvQ5slXvUJ62oxV
vhtErmxio7a4D9B1GKLvLBvah7HUPpXcrgk5t8PTKLOjVvL/S9h5LMeNbFv0ixAP3kwBVJFVRU+K
boKgRCkBJGzC4+vfAu+kRSnESd+I2x1SwWWePGfvtdv5RokxOQbzbbfdNL91nmh9PAmnk/uRP9FU
3s8i0TuImD259KrrL426u5mNqY58udZnZrNyS+lZYi7UIy5d7PxpZooqNe6rgK2DwxDXrD79tOD+
plLTQfFlemiuCO1tL2HjTo98l6eekBeLSjkcUwFAzZt+CbJ/SkIjz8zSK0Nw7z+RbJth4q3sY7Pf
gm3WxFFMflgTXoLJhATVwzJxQsjFXB/t0ceL3meMNHGvgs7wyIAvSnLuNGJmvFZDzLT2erQKpe5T
Lphba9yNqg3OKpG6NFk4vPqAAGiweWetan/JLj3QIsIHXI93RgDgRvP8gyQ95WasEjsMcpgcUDPz
MHGz8adjXzlJel2xvHNU+79PZ6bfqqy/LNiOzyHE4YCkU3B82oUSQmSqxey1ULio/+DMEXUTNGFQ
Zzcm0/hvLtelPPdB5n0SZ4sfYEno18hPm6/2jj/od1uNysGC4BawO39GPYwqMGqWIS2cOp0cqDmn
pE5nJ1RG+qLgRseqcVAMJAHTwLGqI9MjUIFeK1xh5HjNmsetP50pAx8WZho90q3XJCcI9d937A/y
4fYzXX3btsE6wZf8VEqXLvrlzMZ+Uuv+FDdzMpNbal7mUI92weR1+1mnDvVMfHiOS3RP4aMGaI2f
DfGXWsH2pfFnh9XUeWdkygwI39o3MZKs3SbEX6HoTy9QN3//96/+W+FD2YMOEs4o7aDPDSHXSVU3
t3iZ7GbySP4kFSlY+ku7vWhNb4nTxeYrw5IWdwIlh5FaB964Kmx9UXzRR/2ALH6qETgs6UDt6RwA
gP90kpuLSltQ44vIHAr9jBgZP9R8ZGgg68e1hTaxcDwaejx1kz8bkV5NzU2mUoZNHpMTL3XiKij6
e73zf7Bc9w9ZMD+tBU6bylT5feq0dx26mcaA9FJnvBCO2e8ICOgOPUbUPEvWne8RgigDHfRdK4E7
EpIrIMXUAwJ/5dvFOUDKsAmm/m1O0dBnrbCvKk2ah8lffxVS4PZE2O0SBR4O5ELh2FRXbuHtqqC/
6TJ9ZMigNbAAhuQ4MNyum0EdBSmEh8ke6VPPpblP+wK8WUHsW1GfRNn8mFrWkk7Wzm03E0ypD1Ed
NPKbJ4JDYc0PiubLxRwAITes5a0xm6/O/9ZnySPvNdwzum64THlBPkuUy6mpLbNbtRBxJbOQogqH
2ehO5Sj70Gtd5L21diEau98pj0lyVk2/sH8j34CUWZjrrhSaFa+DU58my9x1bCysd1A7nHJnuqzt
if3iDfM1PWZOJDCTd71V10DDet58QgZ3fYWauYVyscdStzZzZOAviUfZVJeDTBo+fO2ravUvDRg/
oE+KFHYLx/3cpk0UGt9MR5bmjUyLRG5D1hP6jS66W0WNC+BVr6N+w6iN2MN2s429p05deSmpqGrW
oFAmeQVlxkiOAGTqbHwVMh/vSWw/L7COh1VtXWklkeQ1TgcKPdw9+VxTfYwoRsa5XiMO/PZucqr0
0G3CSuLpn7SxQmM7PXbCbL8afP653NtbUxWHk00/wPiMr/RTksWIuQefuULdyQw2UdH4WSgcDBU2
LR4NHyMOLZNEa2sUkcYAeWdO3b218HS+WJO2jtLvCwE/xmQ75zCGq+Azcq9clG6qdtKAA4vstvXT
PZONqGg6Mj80QcG/+ctN86p3aIk1SRqn7KRnhfazBDX5RTPu48o//xjX18mrRmBNM+5TSR94jSbz
mh+D2wTTsbS6c1WqO0JTQI032Y0qf1Z+Mx7yEQqjv1YuJg2+aFtbikdh5hzb1pfWSIOblBHniZhc
N56kOTJFt4gZTrMHDR7rHgRzcpw6nJN4T+abZaTc8BY0WnLQpzPy0g2aktCMnLTd1WWi3yzsipcm
SiBzWknPziwznEDlRWajjOveFmBSUVD75fAN60LC0GdPuPC9sHA31biZJpVMcUUnbNfDBk7QsYVD
LUS06v5BU8VFoBeYPeEhM5mGloUHld1+1L88MP3tSXNrmbkTS/8Hz2DQ1hHPUcqGvhVFS5fnLNZC
xy7JOlDhYgGYF4REsxG3Z85uBDca79uWAuFW671ubCW8BlbD1oZjOdP/dNK02+u5UYb6jPuuaXU+
L7d7qzqkShowmJ2GgyuXnEr+/dKanyElsNO23jTnWySQAef3349+gZ5oQz3gCg8AngfVed8PcOfx
2YY0yW8cJkwvThLpvQ6PB4sdyWYemmD6GrXL3pDsmzrvz0eNNmAAVSMUlqMd2zRNYj9fgMp35uPI
MqT1lbnXjIpzjqZ+zYVvvYAq+OJS/uiPcyl0yA3fCogI/5gE/HdKReKXIceFSynUUMaLHkzgDHIy
Iiz5wt4vs0BcK9E+Bs1kEm/Ux2IYxofJhS2d0Qd07Eo72Un6WCkVHBtDW0hiysmGdO1jXuaQMnrh
7Cnpgn1RgXQKqulaemTV9AkxMP++FuMPr8cH047Eec+n2Y/G6VPnwWVeXU4D/WEML0C1irrG8JE8
kggO8S8vbwgJAQRVI67EkhRxUl3Q9OVYGNLZh8VTZTdyfvfyeDWG9tU0UYjlwmCP6gByoYIKqft2
vbyr5EO18X51skkpE4hsWozh5ifiKzJKku65aFIEdJNdspqK8jDCK74zXd7YILfE1dyrMaxnpz9f
Fmg09MJYaUz3m7MxiwGoFExY7xONhXfd8hFZpxCwDo1/UbXryyiJNEj65nLFpORvQ24vNe4XUe8U
Bop7LyFXiQpH6XaF0GQeL2blObG3cria7QUOrsm5h16lv3YXVcppaEhXaGuF/qLhwAjHMbswPaXv
W8fh9K8d8GlLUlv08gyV5H2aNzdBAB/V1XQ9murGi2wd8FBON0EgnEN4BnK851zoVoO5Xz2JgFRb
shj1Ax1cmn5O29eQeRkc2O3qX2UdfiOk+kDOZkpkcx3KV21zTle2f0j6Oj/02TutctihfT1dU4vv
6ROHidnar65X0raQ5bQnLsckr0TpO83225sKgtCuEsqJx7TBKc92isRFf+nkXIdt0X4b9N45ZXTj
Sw+CS1e2UN7pz8zOXH/RwP6D17W9kba3ZbhYHqj0z+wDr/TdqVtY9DxjXkO/g4emqcE5eXZuxYP0
wjzgpB8a/m3f4f4gzOihWTX/mDhQ0mULZqD19QcbI3tcJFa214V+sD26AF45vk+Y7qG5AlQ2LaXo
2PRDHORRPwXLawbaMDV0805InfN2vSCz1e0zUYwlXM4yOGV0YyOs0+tZW4CDaeb5l6j6/NZoDQz1
A1b8EtS5lyYHe+bN0IEnMb/2o2KsGMbPiLY88+j1tnZZcIq9FjZZJi4AFCn06rtrKfqoaBtAfDQ3
Pa7XyEy98SLrGSNro6adJ3OPBQLbVR2oS8dtxM7wqnHXZOJhXW3rrsUtzBbbH+20017mdg4iJ0PK
qSaWGCDLgEOyKiDZzJPPS/oCyhLBKAoA10jIvCZJNUx7lccJOe+n2VlvycAzLizayv9ec/665ECH
pWggvoFY7m19/c+Un20rrzoTIotFrlhoWXQJhMgCFhimBYSv8WJ33kub5vQm01M2Ftr10jVWlNSY
OsvCac+NwgHDsCBSGjl+m7Xn3HBwWsPccqb9RCpWRGJgE1tsZnsnP8nppznDjdIG/Ss0/l9amraL
g5KdDa647X+QPP5zMarU5rFktIIPpsh2eZ9fZm7/VOX1c28nAcs/+Ws8BaiFrcpoMvGxrfiFw65I
XhdLS2+dTcPpaaBPZNmdzMCrrwHEI/ExDwj+l9cRbMJOc4o3YYxIuftVkivS4GIZ0ljLZg6lqnoZ
e+s7sWxUBwYiyjXbsuq9Z42Q4kOFni+c6Zcmk6zurJHogdLBUJV0NWeM1YEjp/YtIKGo6mfrnKYu
ZpWVOJNgUDGVyUEtHmrzrpi+cov9eXJy+L7pJmIXcz3ie35/D7KUtl+XMwF0aNtH09Rd5p3zIjQC
6OQoH5hIHP9natc2JG122++ybnqwh/lV4pjdlUbwpSf2z9Kan8QskuMcCkdkv7//pHTEm22NvUAt
mOLwGx/Thga1mgj+kpmGlxNitJgkoSPBhFVbS+nCBSNEyaLhh03uF6X+B2zs9+rawfS6Dffp71AD
ftqdx0RzRCYLmiYGfUZ+cEdIQTU9Clp28hnm1hY0hBKFqxmiNU/jcnPAdzk/WlaAi8j1/kHm1m7u
feBQ2lKHWrbezTTabhXxQKsMOIOy/7UlfF2RlJwplU9JqFn0K9cwqzAzjlVn7N2ZEt5MrF3qazE2
ldveVLcFGOnLaZnu/71AWNtV/XHVjF3dzSjj4CT8/Sn0ru4to8/50mGqm7XThlTxD4GbDfs+qGBE
NgSoLBi4mfzYMtYADl1X6Xo3DDWThaY51FI+9PgzrwphwzhgenNoJUGQgQ3Ge1wpMAbn1UjteCRf
8pF2cUJoqAMu2wDOaw92RKTCSOwkl2fNzyPl0xeb3F+adjxYlxGtT6ttOzr9fom00auMxDICyBPv
Vffo5i7udD2vihpxa9EuK7wDSDSh07Ldq7X5SaRq/b/vGwqOEQKcyPmZw7Ab3fWg5TtnqLMvZvR/
yKFoa2AOJ0nKRG1hoXH4/Vd2qoUgMdJyKpzxGx2Is1RH1CzNFUhDEUpBiqueZQzR+BIrgtvDYZkf
0Ik/GtuUlQPTmVajZZT5NEeTtPu4mvJ5N3i3ee15Z4VvDpD0tWc2tC/SgT5gTb+/Qh7ryjZQ21Zm
5CK//3JdeCu6WT7khSyBg7dR73Iwj3hcsiJy1VRdlxtWYi1tMhFxJEyWvXMtFwVEfYRu8WVO+Z9n
Bn4PUeXbcJos6A+G43+2iTIrHHSlFKhDAN+9ZAffy8nOY4Ql8Spn40JLGblPmvdQQHunHjFfMwju
Zx/HtI9JMC7yZoYn/NED+vcH95cuJ2o70lM2RY3NePGTuN/Q7KmskAyHwZQYF6k+h0HhkVQv/JfE
cmkyLqDhxrJV1IIETeDjacW3RXce/v07PqQJn56aj84CBRTXzf98et9QIefOVLOZWkP7kqxBsYYd
6VzLpFbyQ7HVmJ1B59fxyzgbSV8ivYTc7JZT2ARbiWRXwwLD299NxjZq4PB21iRYTNYGgiIubnoU
ToB4EEWfYNxyphvQVnNKfRjzbKkhWi2Aga2jYoQK5W5opydN02guA9RHLGldNL6oT3rnAf4ou3W/
lkFwqEr7fjTl7bJV7sYWkC59TqWW30RaMtCjrZoHP3F0TrCEYOdJ14dB4rhxq2HjLztLO47Jau7/
fSeN7U79cScDVhZvU5P5n4UryDKSLC0ZCrhVVR38x8Qz5yMINdXRLqXNWse2sqLMqo76pJNCPtU3
H3rrtksTAuLkV8rKjySPTz+I3hnhgRyYedU/zJH//QBqsLOTDi5ozkdmXTJmUj+jqMHTZCsG6h76
17AQkvw8fVuz5QIVsVBljMCeU6QJR4c+212Tue+iraYDZzdxa63GTkFYOeUKA5THuYxhcpGc5qrE
3jjO6lxq7o1iLZWDPBr9Yp67NeELntV3aDLuKkCYtwu0vIg4+AvLZ39bNC/9lmlNFVlF/WYHehnb
XdPdbsL4yDJHceakbhnrRfqV2+jDHP/7LeJZmQEMVwtE7R99vTybjSVXDXJ3LBCHDyxZbxjZSXeM
bgnLhjWDWmM7hpT36+IywJlstukZOH7bKyItZ3Qxjht2XnMnqo6IYZUVu3ZVc2RVXRSYb/5Y2Hgd
Jzcm+OYXXUzjoBf+d6vyzSPTYf2WzNQWqzlJzUoOL0Mz56QFeDn+b4N82W47j2czo+bCMzGMQqOy
ewLeuxOioPI8lWN5SrKyPI364tKjnkE8q9K8G13+xpx26DUpmY+Ejtdnnujgk/vLe2evZwPmpa4j
C00oI7bsBfYqwNLYNXoXfk//IvsNK+HhlzJBtjGQPBlm/9jgC2ykG3LO0MI80oL5aLVuc0taTmz6
4nE1HfICaQExlkUek5GlGrgSZHlKSHVBEWHlYLRsGM/acKIBhVbQb88bL1dHUz6L9Xuutk51rep9
sCXr/u8fgRX/+1P9y3Fo04RjCub0qFPsfOqM1XBsggZ9MGz6O3J3/NCv3q1aIwSOJA2nCsKpmLTT
WqeRUj1VWFZdZPWCE4pzg5+Dcc6G5YS0KIITtRu6+T6bc+K1zeS2rNczfP2Y8bf2oV9mQ+ibXYec
U35RKfwB2yeymGLBNNhyqWfQof6+3yLMMGULYypC8FnjiqTjq4ruzJsJU8Nij1/LS/y7AQZ+0ufz
FRNToJ8mtapzKTJ7vuBnBrGknR7Na/2CZq0k58P/8e9b/Zd9jvmMy5yU4jJAO/ppn0sJE626gdel
AuoWu9r8TSyoUNrBdzCRCtjXGRI+XB1lWNA0BxDQ3M1NokV9xQjw3z/mzxUano1JSKePKtNBoPn7
HXNbuwC3UApOFtoWAIIxs/ri+GD8OZxiKdG3LXUbXuDA+PRutX4hN9hnGvmrThgPB0vyHBDJXrQZ
Iff0LaBaVXDXrNoRKNldPkyaJPqI7S0rliE2kuJXMLbJhYSodKEktXVpFkcUVkUTplVjnveWcRZQ
xPWhxad6Ic5GypwLd5nfm4yZVC8GMMUIhrdBlEkncVp+8H5mWJIa2vVT24Zd005hVUzBSRcDy7/b
jGfYiDjtEcWGc2gdHpeliymrrKM53neJHC6Wuc/2XtVN4TRZr5PNCcXoqaaqbMWrWby5Fv21QPED
MrtPo0Tup4KXzSb/+uAuOTkI7iN86TVsyuZorigX2zYhL0AMUOWm71arG+dVgVcHWZTtEM0+Fz25
EIhDWNCSnUOZbs1leqRMIjMqfUjXDvEKYp24CMzHzuPtSpPSizOnxxao6XdOQaeyVOKyrziz5WmP
cW5Lli6C9bZVZGuuubio1HK5VCgEhl4W+7rlhxdOgs4IOdEo/cuxwmXnL7bcKcl0sR4l63dWp3fC
PTKDBFmRncYmyK7GkrGUNib32qyXkT3n1yNam0O9RY56ktNDq2ObtqVtnDKgMDv6CMDJBLxC6KJ9
cMFH4cLFJCkVDtHJ2wDTU6VC1yzaY6o1+slsfTO0LeIzaKg5sCJa56hYgIVva2ez6Qie41R+9fn+
ucpsO6MFn5VnzRz8s5NoHudqGjyRRq5rv30wiYAqPCvPsw4csZrQ+IGldjmOubTOEiaUUeFV2kWx
dHXcypXHlW8i0w8EYa4tm6aMM6HpEWQoZEGsdXfBgDg/nxBaYC6FCjkR3BnZfvWjaxCjcUL0+1Gj
WHD9cGqUBxqwv0pl02EbzU/uCnp7lGiUoW/rr0ZfYmItvPLc7s2rzMv0c3NWV1MSqFstcNYzOD0V
GF1AY/0lORbDBi/TnVoc0/Inow9JrObcICDSc+bejWNAEj94fpoc7Y1tmpLqvWdbBuddaeZ1nrfW
9RzkGNz7q1zpS5hBf7gyPFVfrWbzXVTO1UyXEPHN3B6k096CwnrTu3k5E2Cy87zg03ZAyRYGZBR2
5bCdSHtoFg5/SYCyThxyh8K5mh1UcQhv4J3HHVeYjHSYzW5r27VShgXKmFgG63ieGaKg4Q25zaT9
qKj4nGaIAoGZb+lpgSPq0XersicG/Y2D6MMZCVuC5ObXKHetudqXVD40CafYaQKKOuUmh4lRctoa
zqnh8HgCRSqQ+5HO7ZZIQETBYUBUX5zVLd/4oyHhwcTZJPSAjbe+5ae1emMLLhDSM0xjW7SeOhig
71RtPJEhOe6HzovcdfmRdmhpfL2ZtxmG3GUZZxW79B7RBK+R1WWUKsFwsCYsihogeWtNv5v4UaMm
M3541si908RbnUimWw3veJ2SV9Jp607WjMRVqsWBWetR3regUpN7ytD3Kplv00R8ayoU1+tww0YG
pqi47aZx3hEwbNA5WHe5lT65GHui5IWGlYTa0iIYdWjqBLz6TAn7MCFpSFt4CmKG/7fY9b4pjB7+
ufZOiji8yZVFgxRySpECLVnF7DnXtb3ddecgpDdy96jCxnVuqW/DJMPj3JX3k1cNMX4iEwTlygyT
lONyeqiT4KcJ+wymXUJMYoJqCnDnD29Jw6V3c/CTGdW/DfPGAghWrtZ3q4kH3spw1Lk9SAbaFsUE
Q0wnzDo8J019P5fjTisg0BteAl5izrZ7qb81PZkmQ2eKUEv7k/+QofQnQhVtExGNJGQQrdqsFjHl
TUolmeBkUT7eFdp4qWW/dGUTd0Y7HxzuY2+Q0jLXXU7zVX9dCuAYol1DvYVZ0Tr3ipeDLBa4RQDS
Ihx2OxTK6NGY3FRoAXa5U+to3xwwG95V6+XHrBImHn9JTHsuXtHSgevRLjUfeKndcHPQzpCAgcaF
OeZxmBiIjgu9xkLkkYUAf6qYSaxs+bHRaM+sQC9LiQ2N/FDwnwQM4IjuQrl4FIVE3uSue82Y+yq3
a+gJORpWDZJenhU0WjNLYSxNr1NTe2NoeQIpHw8pfwxnuS50GiLptTqJAg8599ila6yV4VINh7Kj
9G7KgdRlUbyI0btfG0lkYfZdS82bYsvlg2D8Uwa/7E7e8pK8BD5Xmxjgkyn981IaJF1b35JuyqKy
xB2qifZ9ImEz7Fju3DQl1QZzkeUGiEqLJ91Kz3PQnhwPx2JX1Y0ZDS5Z1vmbkWsQk7hUjHgmR/zx
p5uP53LmJOMK/h+juLTyoI6YoMmwsmh5ZkL+mlTNDbarb7kRdZ64NHP+7bC0BLJabh6nqbgWRv4W
rPV9lkBl8UaGKzCdz6yO14E7P0aOdztnNn8LJQtkTr4XOSfHZKZepFxG17xa72bj7P1ZnYbeJKkn
M9fImzBPGnV+SjtYrbp6TdfqYu1RcHhFciMt5w4wHocf/yT1tmZ6ZdC07Ry512jPhqt9LnKIzoZJ
C7Qt13TDP0BkLNZzb3K+rwhHqF8HRnses7oAwmRzvbImbkOxglwhmoZV8rK2mEL0tUaoVvUoBUsU
FnX2Ohu0lZfs4eNz5QmmMFoggaY57iDXIcSOL4kcGT7lbPwVJEM4eIo73vtIWT08mm5yZ7b9Ax/P
FS+h2Hldg5YHpAcuUkHyDg9DK9S1aPu3Bp1irOafm2s/HAyqNSwqP1boArzWWXNT9/67Y1UlbVE4
FwJmnmuVQ1wTU8FqAszfAWnXzjyW8s7FeEPfOngjckEEXI9DpRal2CdCeessgx7WFYGyqf5LNsTG
NFnxUqb8tXO27lPZo9+UhLmIIDsbZb5LKnlr6YBY8eMD6vYhP64rbsOV5LBzRCMl2oP6MEubi0nm
N3zpfMNm/eS55Wku1dvMiC7MrCdD696GzseyG5gUjOO7aFixOnO5qlitihrlYiJ50Di0zvzR/uk0
sHa0MaqKkgVTyHu9MY5eld4HhbhvfcuOio5V3icXIM8Dcm205h2P813pdY8VKUyjD3ihXalp0dNe
mHp20W4hObrHXc9XzolJwF9vaI9tYzmoJ2nvN752azbe+TKx3IK6L+PLptZ4cXV/5Y+KXBNee5aA
gHVpnoYD+jYbwSOP1GUfkiAUV7prBeIYg4m+xtArQmtKxEEf12U9YB5jhd97wcz4uRYM5YjmYHeo
z2Di3rryRqsnvIVaxfB6Le6bTiPvkPCRpk3aWHOutcGRMdEANg7D6nuaL1VIzzCIF+Xtan/+0Uh1
jioaJ8CYymgdeNmMvL3RfPVL+byyulUS2zai/BHE35V5rC28qbk33Seyf1As+OGYNEgxGka0PW12
ekM/ssA7YUjazy7g19XRClz7T80QBJj60falgwaSq2cisVj3VWU+45ey4gSZf1S106mxJZtLvV/A
aoVuyjuj3DoSPi7yqrGmeBxRCvlzsLPGfWOKNnQmLi/1BEnvaFnkyMMSrSD22X7SFKGLypTv5Twj
4M5YTJM1mvQRl43Z+Ugo4Xp//IO/y+wKa7eulCibItUMEEOTQb1JeR6opH+4fisjQtop8o0FMG5a
hFTpP8ZG4P6bIO5Bht5k2QtKiBXKxtYpKAdILQbp7ZpOxE0d/KINdpz05IG0PtyCCFUcjbWg0Hmo
Ve9fQee9mFYVzzCJqzK99hL9RenAbRyvQy8+Oi804eicSjquJPCwWTVPzB+ejQUnCiaFBM2O3/At
wZAa3uoqzaMZhlgYLB05bjYvd19T5dB2krrL7DOgoVsHxbVjtrzPhqgi34dPSsOk79eNo5zf2QTQ
J9lTUdJkTB79Un9VW66TIdKJP8R8Sfi6ffg+sfSbN5t+klYrjD6YBcage64TZGJExR4Le27Cdi2j
rmRVbXqcGENrPfXl8gqfIsPRL54nJR6Whc3froB0DHzYemJ27HMzj4sW0mToQAnclJScXNCZg6m7
elq54yxBM6w8T6oFB5WKqmH95UqFddsE091waHThCeVuDhHcxZm2mu1plhPkVGjCYZcN11qzYUhm
pIeUQ6hQ+brztaBCo0RYrOBdNe2LHsz9PkluOh8fSrGmHJ4dcZ0PNdUceeW7vrgrR5WQPKi9FzqT
d8T6I3hsdrm2PHljR/xMrt/LwcLEod7WiX2yKOpnzVa8G50O5CjzvzU9fiI+Pywy05s/wdYdHfLE
LebME9IMKYs4c8lpEPddz7CtXsownaY0FjbjXMa9e7OnhiOh4R5Q+xKVw8/GcMerMUjfTSgKHd9f
YthnOvEVIa/Ak5u0rG0OdgONV1gy8TdSXcUJsK6SlxSNTuGHS4n8jfc0M4InEZD07ozw9BaeIcfZ
R1qul1URvA0BWoyy1P14BUUSBg3xDwHuj9Ys3qYAWZzBFY9lTlWFoIt5iMOLwyZh5kUQAtDoOKI3
SU6LkiBBYEkkCOt71Nq0odcWscrsGlFWGmxTWX4YVrXuvTy/M7rixbPYQwmzeqhAvKRtpeKMqjJ0
hCcYyy7TmWjeBSQvZILyzhjNeResP+y2/WVBmt1bZReBqMHdAheZT1lAtxisqNIZZ6xVV0XTPLO2
h6u7NERFLk489Sn1S0MWwzxZal/RwNl7GSsaC3pII4VmcW2/lsjrUoZFR9OHTp5kKot6vYrKSgyR
sRBtbhq3sm0AITMq2ZG6cezoqe/EVFik3kBHtUv94DBRgQ9v0VE39RSiq2WGZJ2QbTH/MvS24Jzj
7hV2lZhDY78rp1fyOAokMZwotWXclyOCI/wXOaqQH61I0+u2abdAwmlFbomudZZV3LpkJfTYLdpU
nTPzHk+1acJM8snAnb8zKhZ7wPGMg1SwB0iYn2uzFwdQpQ+OFJcjp9TQXBwaSS22EddWz8laFCEm
hTrq1uXcWK30f4rUxLxlLv4UuJzmyHMjRUiIKyPXH+mqHV2DOKBBrDRyvD7S/fR5ycujrmhGmLx0
WUHyq5nJHyX5DpgYOBpwp8NB/zElHtmJVmXvzdp5qObsvQfvzrktuLChTzlZd9HMLhV7pcMqAkM4
rc07J6HrRpod64xCZT6T8qKp/pn/sApLKe1wKB6SQuhhh5EqclveiBpD1ZK0z3OZkCrTO7euSEVo
KS0Pba+57EWHeoxH7ZUqlF5wrw3BFM4GC0TrntIUg/gwddQjCyowk07iUA4gQJAmBaJnJLewYnGG
pohnFV317h1TX8Jxsc52FR1DVrNUMqnuGWHzsT8A31aRqL3XOcdEkBHYUfY7esjpZcJIp24HG+pf
yR4xuge/RNK3OmLkK2kOWkuUdGNnIc6EtzEg8kFW5avSJRXRdoRLiUHJ+lKPRFBGpWP8ylO6mYXM
WrpcLLfjcqCptU8M5oX12P7q+jRjL5CkoKpznffNKIz9CoqN1YAUoGmCUq8R5+K77HLJ0nEyO/Qt
TuMELDsp4c+FSk2OgAWSRr+6EeAb9nwg5X607de+DAg3gtVNUWt8HzxaVN6SWKwaPSFw2LcYn6dP
qzG/6zMW6oKcIwXCMxzbzabGYoRCEOLTIn4S9wF3bvTPyxUA/1DmL63Mz11HEpkz3C+tupvBcrM7
JtHgLC3DHg9rJ5y6i1yQUyWZggiFgzFN1TcOk8Bd8OEYDOTduTzX4dwKgFBhVveXXmXIOCMiW01D
DGMlDCTgKg5k8Wg1ZJ/MMt+LocfYERqL80t5qwrTJgfoPVkn6SwoSgzfORub+WwZJ3WeIUt3VnUr
DX7HSApFofGWyo3G3qqGoDxs6Wf5ZbFCbBqNoDqWprAfmyD4OfBqha6nRjZQi+sqySnj2WVMgSca
Uas9hcpyzho076gPsBbobActyQLMNQtU+v6V1hjBpU1sSqVKnc7xE05KnraVe1eOQVD8+tGuqOsr
AMvOPBBfuLCXpnpQAjOPei2XxGgZ2m6gix1b5iQ5KmvfhNlCnDCDB4AFc5Q4y/dcdjeiWx/NMS/O
erSv4Zqi+09SVTK69K48yi9a3AzpxmXlg3OSy6Ektbf0YZsqL2BFKO8DIlwpyyN3+5frHBYVnE7L
vdMmqtssv/5/ws5kOVIkWtNP5GaAM24jgpgVmscNJqUywZlnHJ6+P2rX3Wb37qrKspRSCNzP+UcI
w2pbqY5SzLm/0Zss2YysCVE7QPhxsptu3zTDa0wUaRST7avmZTvmvbetWmDOhJe2qfELJ1j4jgQd
0WSRke+gCow8y3OBVpyO3Pk7I7y7M2LUGwnVO3lT/KS5ULsEF49Yk2jFKM++rUsGF/XU1HxlWpbT
jSYjUg50XAfoZ2X6b7CTYec2bY60rd8FU1WQaFXfTQ2LuD2TlMmAFK+uHnP2kd/G8Z8lCWbGYaeg
Gz2eL9L7Hr1OnTMRfXVsn6cI2sYWnLK6akBf2+GRC/MrWiGJzKkUy4bDkmgTXtmwwZb+T11+Lx3D
chksX1MdPTLZ95tpLehEGLAf1As858ElEmkjlxHxAMGs8cSo5YMTR9+lbC62k02b3K6ybTtQq9MP
B7tUIJIeid5C3rFUvZbGPHG/VFjrEj4zRh9LIVVmuUz6+8QLKEm22EilRc+5UPvYgYvxUvOu681H
gLM3N0alyWOCFyjxzhyQOJdj0EBPcUPIX1uSWIAMdpeUeIEW5d5qQ5zsurgnoP6nwFPb9/FvUEF9
2P2jTbk3aQIhIZWPbt9sJ7drNmxCYzJ9VUSybPn3GaygXXmu0EdOaGb2gxR0/xgkcBZV/I2Zcz5Y
ZXQqS3GvC++hNltC5k3ysIRZXadKtcAwW3Ir1jF7t5T8qimX8mOPdo8o/ZlU7e66NL5rvWIroZe4
px96bV+KabTvYObuFrYLdOTZqQ6y7ExaPBaV+K7UXkA7ys5po/YgjehWBmLZkaOFkiJ6NJLK2jAP
0dHgH9JhPXW6+9YoxyO3JDSu52skl+nJt2d1oH+A5yuXe72YbPENWQsNJQqlqVdrf5MyAeaUODS/
JKrz9Jqc+UGiEdaU2DW7Lt34vvfEGfbT5NNm1C9RCXpQZAbA79gytZfDb5pPd17hHSmS+gKpsm62
nf2QYPYDfk10fAk547bWgiY7Y8Auy62p2f2dlvGxXivRmNbLbcBHvxSfCPdYQcSeCvQ/LJ7Tnpqn
L6slrBahWn2paG665IybaAGtc1Y7y36Ua46F8a9d/7TRD3+bwSXdtZH8SluEJUZN0/nqFu/VF9UK
3p1DZdamli1534gf4CX0tRjF17QGvEgPv7ro+wb3Uudu0yp9cxCUeQU1VK7k3RUMbSVS5QN+WHjy
1kdd9y4ymqydiK73vN9pTZ7tUDffltHmu34hdLhxJYh3FJpBQ/KNkLyUNXcbzfNbS13NBhxMu8Mr
3TwAYkTB4FzxDKzQNzatBCtCO7FhBvHOdSghJ1kk20ZDrsNcjdOm1tYjXV7iklZ5uq0015mMHHks
CIXb6JQc0RbEOE0CCsgSuFXU/jRSx5o1iooia865VhNmXWHpvd0IHN7eAv5rPIODN2K1GLWderIo
bbNd75UEOBoLtwldEKGLigpK1KK2uvaQEBKmFoOCCbRTV6fvrgrt9VJwGKAowfScjiwsdAY+ziXS
YCMWCG6gmtriK4g03fOJ4E71m13uiU+P0BRU0OkPU7ZxdqZWF+z0Rr9mY9LU5Zg3z25uuVH2h9RA
oUChn9wsWB7THJyCxdDbNJ19xw/tn+dYeGfLan61m+b7XhRrU3rLMTPXQClJBdBRD+7edawfJ1/s
bbeBNS8I8jSeuCpI34d8RLne+O7jYKtHleCm8ZEolYglwPl2KHxKkA641b5ezq0ZHFIVzE+BXZ88
k5NY6rkIGxOkbMa5HhJ3x3IXiZuXAVen8T31WvleGE6zT9ocHLKs0i+7dNJt7eWv2SoG6rPuQ2wj
URQbKUzk75IR0An2ynfINsVjq70/g0sxS1AUW2tJf/BlPOneHsIVnuISaa8SBxfT85NJAnqr44vF
zaF6u/rbj0THNWGWj18kAhRhO8PYQTXKKydk6Dut3g74XsWXRY+Q8JYO/gSpPei1varK26OfpZdO
shANE0XxSR92VkN4qHJIdiL8rQDqrBIbrqRHOOcVLnm1yX1eN+eFaQQGpJh2vt+eZT+uHzIImVPp
W+6Yf+U8fAaKSa3JbXcrjPkI9P6meHhuVqve69z94oJwdxCI94Xkqmg7XjGXOFKS5dItsa3DFuEj
yFcX4OvALJQ0wkQB6b6pfLxDYkIEw2iXYdvcKQomIgyaZpVxFtBQXQ7ioSnj19z7E9nGJsAPAB+O
0s0rbJw4DhMEDl7wYkVYThRcjenep4aHw7QUhzQ1jnZMPkLZIupqPfFYj121HTv+Bn9O/lRzextl
Iw6+AYFRdvhWkG6lWM1LuLCh+CcklidDpN+xAcJdEpHDa/CQu2WB5tuewn4y3jObzHe38H86UriY
Zdj0F8XfokkI2jJg/YWxfXEtQbFkGXAzZV3YeTZ+l7W9jfaiJeOWbbjHxyBrCDvpLQYdwNvKA6/N
L1EbPDv9eO39c22PjMD83ZYoNIN8xUhoY582C/LfcfoN3usSxzwTNl2l2Wvj9s9VtgpHIodMKJMw
mmlSPicnMjoYPKjQwP6KkVaF1eRRT2mfW2cQb0iMyV3Ap4wBrG16oltMmAGceJu4p49kRr1qDENz
cmoSp+qRfVnlOK2cUmECZuTcVDYh2BFuuM62yl0iRb6rLfE6M7THQekQh1bl4VSacN4191q21KGt
gUs4vUnCHImInIsGJJdbbZxciiai5WByyJDIARNKR4tPmIg24p3pwoU5a3SV7NPz3Loxsjxsb3ro
LgGhkVFHIP0wjT38q9q2yRSdwMXv7cS8M6T1ocqhviQi1pva8Z5E2zzknT1icfNyWJnU2KcTVRq1
V+wnoxYhZ/BpNO/SmFPZjGcyK7gx0e3e0S/9XrTkpzPPOCJIr2p2DsYcxPvGhs1JJ+OnBRY8mtpP
AScx2wzJcOaI+45JdsQF6tB8Me30ylVE1H9uS62/fHt8GJr5OyqpfTaJwV9QgG3cwo5u2CdAo7pN
WxGwPw7Buza4AKT8GjpBtWFA1zcs/dEtYudY4V32muVIKl5wnnv/T6/yF8unD5JiEdZVRZ8hQC+b
FM3UaiQotvJOyKGbELHFpe9RtmX9wYRzIlICjBnUiIzqNgkJ8qVv1iIRPsDmQ+ENk2ep/Yvr0qwi
puUlmJprX3jiMEnlcEuXIMjqL42RFcYK96dJXY+RdbllUfyp25aYdJM0OI9XFsdwzFzg/2uSAiLY
5ruDvAM3s7hOfHSyRzSQxqFN3MfITfa5FhQStS0Mg2tIhEMpC/h8z3pA8AfQ9a6bRbbvpomLmgR9
k7A7XMe04kR1ioPNGd4CfD5PXi6ugZ5PXWs4N2DR42CC0TjO8m75hJfHwt30kvu5m5me0WidSWNG
ulfnr3WVeYcsN1/7pTFpWMHvWXXs3Uv1a2c0xlY1YSKrjzDTX4shf4JiYGwk0oJEoM+ERo2jDey0
Kck0cIfUgfOqv7OZNAEGLYpv7FNB8AkU2tGq2Sbt2IXHKKeXzBdXkbZhoP2XMoA09nsBtAX2QAwZ
z3TAGISgH59Ik1x5vzhyUkh87VvZXgfyFXce3iX3C40EIMSYPeuEVSXnYeGDwb7D0GRWf32reCP1
pufSquSpz4YHLk9I5QQ2vYn8mzvUBAeQcSSYoURKpvLgcCz4w6kqiPykcqrfWhn0qZtQGqEpi6j+
+Wg8DknrxKyxwx83zZprVJFwRX4elv10pXTYOZdXnfX2MY1D0nSJE88xgkop8LjQ4mCDMGCafBoQ
2WztXt4Pdf+FG/EBDQzuVmMBc5s1VBhrcpv4vwbBmAQW5x6IL+a4PUUlv9BjsLmkN5it/AiMmoIP
L/5H4sQ1wJZxZAYCeSQSfOtYfocz6uRp6YT1mp+oIYZdwq22I3WcWzpmdyN0Kxdxsycp5BWnXrDn
ArlL4mLNA7e49zL3gYHroi3e3N638ItygMBQwAP2M/ll5YrbeibbC4Yohk1/qaHmKTEvFwKZEjt9
IbMAH3N/j3QSFOi/pDH3sSxXShqmMoyLZQ7zZnpNGRiUTSrSosqP2kbKbVaD3tYWyFcbHA2G6M0y
Yq6zNWAUpskwN2v7lJNb40H7EyQtd+hX9j4BrSoVFk8bHYukCis4P2yoDYWL61WX0JIoFKHresYt
IMWT6oKj6Z8VVz/hJdkmS+Ac2fyOZFF/klfxjxCeBH68o9VE/yL2Xhy4IOl/kR2BNYxM8o3M74Cz
Pvm/Sbtrxb9uqdKNSspjoJdtxds+0wLijfEAf65AMiKy/ijLBD0oQqkZqymbBtbL+c+l+8pbdxgM
TR+jTV/KqLO9lB9d0r0YA0B0il6UZmdooyL3PqOmS4mD+FdWjf5sZ/uE8/6lb2b7HMXWd9/F5z6D
pMkr/d1IUge97KSbuwW4ZhUMpaRCAQrBVKVx+ZWnmlQks5LbpLNPcn4qRPeOQO13LQ7f5sWhg506
uinZLLY0oaJwzXGygQjO7gw6Eo9HXdefOUKAk1Q15aGMcOvXsFWQUQ8iDq41Xj1TYNS0f0waWVNg
v651eiQkVDFEPX8+SbPfxsZ5OEQJd2v33AYXk3/qW+IXKhwdxtRvg+7SmcYhXdSDoxNjJwyQ8sSb
aTb3ZI4pSQ4baeaPLbn6AyjnltjRkjRftpbEl0iKxu6XS+wH5ZiN7HfF8GAbnC9kQJsiFWFPrmDo
WIKm17bfT9M7me4kfZlsZsOSH9r+R06812bd0c8Mm4nXOg7B7J+h8BHE+zujHbsryVWVIsAc32uy
hRI/qWB5mQvjT1SuDgzT3yoi25+CQlw4qpj3VPpG9slH6nd/MEfSnEJReazeRz94zAbgIiKU3U1m
ye3Szd42kXwS9vrCFW0tgSYyGHagLoiIlraepNsZ8g/8kwnqEq2sCGtykxLs5uYF6Ao8JyksKa2g
1oktlpWnXV3MkRtspxlfUpKUYbLQDl1N9tqgccqMHCwcZtPtaOlGvbhxR9pMDLltLJAQO4jh7hf5
kSYk1+eQgpXIIDBd/9GbmKPxMYBZTrCHgSxYmgCbhyYJ+Tpw3JJfcW3rAZ9Bc7SLZKDDbv6D3KN3
MvRuUUbHBGkHqU+LdlfgbZjR92Y+gFSsMYYOM7su50uQk2jizRbHNdCjWjFCOO4zBjgqVxwqTfx2
bmg7y15yc3SgJEp4uch9jLW5c4YBAM2XHSONPCy+e8U6jWJ2qrdy0vwCk+WPW1R71M5AAiiAdtLs
nV0TLPwpOcESgXJONgZ01VFCt2iDjpgANViffxKb5/N8EffYE5woS4dXhijdIe24Tg00tX2XEwvk
k4HkoXNjhWaKtjRPTvY6QYWDY5lf7EeiV9xXLi/gNOTnAGlRqFt4I1Uab4WKGiqrss2sOaubFiqG
qK5iExXZvRHJN87fQ2+SJJaV81ctgww91uLtUABS5cvPuZkctLCWAdibl/4TbdfzIUIxwmbazYC+
LsKCoUohEgHpEMM7TwM1lIG18GgRLM9o1sMX5MG+C/SddikFRwB2V0zBKzYuQkBUs1t6nPuS9pYR
5ZOq+FZzdqLVd3vparo5mumjwB205bniTQYd2dQGnSLRYoSxZyShFub6lwGOd58yd0RY0/JX5U6N
pqHYEQBXIklCUDiaiuPAn7fdtIDedzDXbssfrt8hV2NqmmA2ZtjxvHkj7r3aM8hhwFtKcMMWOVXr
Zkf0qDz0FnrK0uUu6QUAlI0Srm3m8tBU4y3QRKWyZJk7TbQOkmzKXC36MmItQYoTLvsIF2sBThi5
SH5chy0pouaUXEii3obyrxTx+yT9v0XESmT2azlKWr10iGVo86w/XfgFbQCoKF/s3VR+2HlFn9Hc
hhNBETDwRrStfPRjBflToYIH586SMT75apOTgEJYOp9fbFeEIiXWqsbrx71TjqgS3ZI1WU/RGj6K
8gX5rWjUUVm8g5HPMTPOGVNNdZ8nQ7GFD3PAEuqn3KrAe3hrE2JU0GdAq7ZjdOvL5sOLUWzEmQVp
UKNgYw1MEXzwaJ5g3uZNg0B2b8FKbkzZ2CHZfnzXjqfCepLHdgJJtOB9Iwjh3X9Hpa8m3vsgpUGP
zOwkcf5OaXccZQazTmGGrJZ3oBZzO5TfXg6gNo3lessqfst1VodF5lFTZYYlXCcpmPQcao5HOhnB
LIaOSCwlnR2xKNBF073F+rUxPAncwMbP0c3k73jNSaLPYEkbtioaAC5XE3jCzXvhMWfQA5zfuAit
UPNS2ur01UOhKAtNnPnSCprJixiNg0STVVZilxVcq1TgqFXvIo792lIaORVqFGs5ALghPVN0/5Um
nV1jhhK7P6CYT7ZBizaOzWMP+Z9e0UYXQXZBzBAdcfw/u0NgkTCCQIYOi005JqAlnaLQXhrmJi0I
ckWgQmJNzirt5CW8Ns70Ug7R3oqBoNwp2+F0YxmXzbtAu8rnD3pRWd1vYlpfpBWM5AnPxi5GW+e0
7qkcOAT0xlWQwySoqq0bV3eJTs1N0SBU6K0OhQligtAcrPs5oumetESVUIBAeYRA0dCSrISmA6VC
d8Q50e1KHX/niLAKgV3UHNhhgas+LDnTslUypeUrkEKb+iH1W0j/pt3Fnqg22gZo7U0L1gOpWoj1
nouzIgkSmfTO73R7doTx2HZZe2cHhH4mMUugBeePNP3DItux8vM2NP2uO2F45l12vhZvArY1QKbd
Wr80iqWD6Dw+Rk8/2KMedhqpE/GfPWuIpB/VfLIs5AyKi/TgdtnIncAYTh4TiUJ6yNaj573wWQxn
s38OpnjXt8HPGlg9ZKFBKQ0vtpz2KFjxHC/1bozyvaFAKpKyBQ+qxrMQwciMPPREMAdMVyYoqx75
euRWsFMwLbxMmhYmzn9rEC8L3KMzTDAShG5kZA751Xg0AlxjJPfmrB/sJOhwXVjsTZahQEPp/pp1
2XtPvAKVJZaxy8oYSZBf3gRZe7ETwGiAQzPoJgfhRTkk/MmMh19nrpFZrYCvk6/SI7P6dYuFihlN
WlTWhFOFOXmxl2Cr8S78N95EAQEvJID227RsXngcF3JrgHIqMqy5rlxEFe2P182ffnTfu+xdbYF7
qaRzoY0DkEB43SonlLWO6XxPXvB3mIe8gQbI2SyoBgJQUaInTIqPlexiFkv+LcfHkc89bWqUKVPa
ZoB0K53sM29ghokgoouoEcjciosQ9WdMxVrssrYCljMBcpFCTeX8DMA15fQqOnW0mUDDRSN3iHK7
P9duEm1aaGxBz9FGBbLcqRN6Sns7y/h57kCCxPLquXm665DVNjjmuNGtvdPXDoGspMZXpuzDXHOv
uBlBeoiAHjsPOUchHHJoCsWkWxzysaE2HYvpUbYV744s/iK0JjclU3/A4V58BPo0I9V3nqjvG+19
sOb9I+cWJQ/E39YaFkyGujZClQ0hACj2ANG8Fon50icIPwebdNa8cCgKSqFZ0+4OtZjamrHbsOwA
+Voa8MkBrLVkdwiQia8ptsOWD5DSRnd4UtBCR8KRv/PA+fVcixpM59Jk00+Zp93OgqJmQcCeY4JD
I47+5ptvzxod+obVHkWE5RCwZv5r6yG55qr4ciPgRw9lG7oxvTwYAR18F7AP/77O1UMygpz5iqhT
w88+ohkl8VhQPmqIbxmR998H3GVpvtK1WfmQpI7z4iblDZPEP2WBzjhYQr9HnyvQIdqwRPwcTmI6
L6IODrGDEon+q1ujCqqtjeY0MNxOrvhNOrPY4tfvQ0JzQARU/TU1Ul5Ao4FfDf+euA/nUpKlI1Lt
Hm37RJrpiOYRqnK0xvESd+XBWBIiFIF7q1QSQEMkGLbgJ+VkqJgq+vtQx3CCkG9C5aR7T9wBZvvV
Az0S6novh/5+QoBEgyU0D6YGGH8UVsYaboxWIuTUorOydSmq5QtYznADmw92hOPQRdvybUAO7r1I
TiesxHW49DQkJLjO6DSsUZ1G7m0NIajybu048dXOcmBnCyWQN/WgvOUwYmfiK1cNt22n7VuWddZj
EFmnsaAF04KE3GtrzvaL+555NnmaplCkydJGpvmqGx+ULUKl5ZLeSvcOe+yKAXndYXYqL0StsRu7
EjSlpuwiZkcqfaM7FZKTtGhLl8YHYCJPvtMU5YRYktDQsbPBIrYhWn/aGJNl2dWKRmKHlM1aULPu
8aUYo7nbNQlN28jI7F2rmJstUyVH8GYQsezZKQw7zElL286jRM7QV1dSzq+91OKl+haIgkNUQNH5
v3jJrLllCU3XczI9J6AoB2vxvL3bkqyhlGGdUInepUZkMIYtZA40fYo1HSENyaEe7C63UNC0TPKd
RshYaiYvgt1jAydb5mFOStGI1co4WWts/aIkyqueQy4qE7T/OgiIdW12Kofzw7+wWaVjGwdvzyky
tRF6Q8+dSCIPMkjCS2uL4T9ZUnWIohysxKY1tala0o3S8VoZ1D92FmBe3bkwCRSlOZPLCVFNS2hb
afmSBGIbmA9tP/Fud8GXykzyh9P4LShbiSPY/Bzn0dj7Tf02EGx+w6UM+uN7DxnwPHLFu0nN+hmz
N+ApeWcxI8ab7fnP/+WiN47/j/iGcmvB8sYg8tfBsjA1kgoyap8zIebXasYYavoWQCmNfzP239tS
MRZYA49LT7ZbGE1I82cz4jZnnP0giPyUm+1t1kQGIzBlhF7YObK15wqRTvqlaHsuxTqRL41/8WPk
IoGsj7k03fepS7ZAdtFfO9MfImWTdOWjLZGVGNioN3NrWveBVf4t1oRoUFPk/7oYbi32BLXasEH8
aVksnKdeUbvRgOCbTAZnb5U+coeZ9+iZHFQbSRDW/XIl67t44zszbmB9B8siXnLx/Y8WipZJfQPf
B6+FDOdSVQyBYybfysGztzqjhFtb/BIZdvqb1+FdsB6ohOgeCmypOzq3Ohpc/T50iz7agBhWlzKO
94hUa5DByYLPt1/cyR635O52yMSGq5ATJolJ7Es/AfUb/DSU1RMOhfGNCZI0PY+SVz7f62RBTDcI
wu0aUGh4JeDEvjfGgrIKtsVY2x/NAHNakzO5qQsv2LF+F29L52w9J6qeFBK4LqmNQ2Op/NCko3hL
CmsXkKm/pGgIIgPOET8MLB8AjjjiqfefqV6ab0O/zkBe0IeoY+yLiUhhZhP8I1brgEdhbWB3xq0P
CnWfVOhNxorLYZqq+FgQu/aQDzZ1t9AyYbyIJzMW453Av3eItcp3QUnNJiLwiDv2mpF7hWCUTXiK
nDGs4hKFu7CKnSWbJ2+x3pcuu5klPYmjbggTW9/SAPszNWHo4KZ/OSB2HAzmJTb/+sSbXjrUfMuA
7tGbpLnLHRx4HF3tSZFHADT5SYGiPNMREeZj738UqLJrE0bTKIuGzmX7b13q5sHrR1x/ni1CPZU9
sJWjn4aUSXq8TAG4aZ0b6QMgDE7xbGO2UXoGjdJHhxaNyHDTJ4QgV5OWwg0LiUF41/gyS/uSsckc
dAtjSjbc1oqF+YbTazjmBBzY7mQcEEkfjf9yVCi1saFV0HQUSxjN83eDgP0Of3xFsbVywiSFyB9b
41PZWP5XNNFxxuwxqzxrYyVGcfX6JWe1oLzZz+LsZJF/xRwUlQcWsJHaWTXeBaxitQjEAQqI5dSG
uOqM8TL6KEt7Nh/TEseJd+FoIZJvO3fn1w5tt62wQrkq2Xn19pgbENLFfn39L82zddJh77uaIos4
R5BuRpKZqk6uRECd6qX+LMe3aZzVQ1yMt8Ek0QgtDDpVxmeiE8Z3XoasJTejgJmZ1BoFuD5cqeoQ
XlWR+ZyJZE/szTntm/rC23d026E9dTbcgBMF4kHDAFKUNMf0z3GClLb+lNl4Txzvmb2IqP2eDHPR
Oz4vEf3zGP8qIMkLAPxXmqU8BaqwkSas1rPsq42EhO7mecK3Av4bVD+eYb4SRsfrWuQfdOo6ZyLi
geDcO9dspjtUIzqMvBV961GEc7TIB5GVn4bFTT7TzXFduLOPzryWNffjDfQvu5b+XO1VYJ1nu/Gu
ZYUA3ANbHBLVXsREyCnyzWpLFgi1N656ztJ8PjWTidpUl+W98eMuFKiA4c3XWMMQAUlBswkcHLU1
Js9tC8Ms1fRo2yI7e+QwnQsHlkt24I12mQuEARin0qgBSBxHJozhOi7IGBI9xXcDqQ6HYMDxyvC9
IchmIEK/TKdgn0TA9oHx1WQFjEaT6Yc08k8lNvu3MsNGiQNgvfZw1Yx1+lrIfg7lQKBXl8P3SGtN
cnMh+uJ57O+AHJJtkdTXBC5g4wJ4bEqsnFk3MSBUbnlc5FJf0sL/oxmadnGNOWQJ0mA3BXR9EHBb
75DaE8bvssaR5fuH1GbMHaxFnTFk31P6ljJiYbtS5pYA359Okjc7JJEdzoCw6E4SpnOZPlIIhE2R
3Y5XiQCSuOvfcJ1vBu2B26X2gxN0+jasMW91UqHEY1j32GuHZU4hf32NAgX01Z+B6OmFGs/F65BX
4m8l1Fm16b8gsAYGEoHItOinTzHzmEX5OfPJShm6967JNQ06UB5kx/w1sFXAkniMHXMR7wS+Pd4K
RuF5RppePXtCOI/K1WAkFp8QHClepJFX3P+yeoK3zSxZ9raPGjxoQeZU+uLYery3+QncZrznt/cS
twBFZj8ge5REgZrOreVU3xAi84MSbjdjyPyyubC72P2B5TZfxdz9JNy1eMPeE+wL71pnL2NTB2cH
ARruggEe3fM/IOt3c4GmiJz75WNa/2muTVaPKBrOcR6R3O8uBlY//ickrRyngqHNwMjxK9hvxgX3
bjn52S3uxh+VLwzG81qiC9x5sSuytMk02QlPWV+IcE65qM46n+YPQt9CANwFKCjNyGx4TqwAZb6T
dacqgL6t6mMc1cXVsEDlTY9YMhUTx1uPzl0FcPm4QL9dDaJlXIAaGr37uIQxXIFGlxt3IPaqtVe1
ucMcuOg/ucgcRJtwp6Je4UInONdCJSf6eouNOhOQyy3ZEau3MNxtEpNyAKsfPljGE1SxkpC3ualP
hEt+RGWe0S1NKGvTddUexduVLZ+fuijMvUUf18bzavB3SBpRvimnjqmC4pCBH8AJlvTvabyYV5O0
ccVkU+VVwSZps+7XTRYu9BwZQBOD8E9pMwUXSZw5phLqXJL4qeoc92VA1oRYa20nLmcCBIKFxk35
XQjXO6dIpgtXCT7C6q6Ixuc+ikiJjXhj+2GiDsMuvxaz9EP8sW00k4aB4HZuC3EWNCyhNvU8PoWu
vlGsbjOwPBYmvw7PJscyJUC+BJY5qhKANU6NO71AOvCr9HYya9G2mc4PhZlIVGbQOKo2NoZZYSdX
PqZdL3sRDZg5uyf6wPojoJnukHBZG4oEW0EA677guGlx6KIXTM5lJv/wXMDnAvunlj3v+q4MnSzx
tt3w7tu4SwluAmXgO9mQSk0DyZD88xkkjDZybu74axEysU3NrDiS8k88kKLOK+iQIEsf2YuuXgbS
CA+FO7+yrom9g2lrN8GgUPxb4fMl8H4/T6vgpaMVlJvkOsRJHU7o3clzQR1u3+Tczcelsr7IW8b+
YgUPXC/AMH47HOKex02b2kMenzUXr/v0cNzdfGsGmC3ms0KOuE7B6bZxBJIG5iTSAPeGYSjUJWQm
esn8KSb17M+r2qLXcGQAqYWNrKOI3VC6RX7uueyMdiHcayJ1/L8rPfcgRAeDOJQ+Oi7GfysTYyFK
gTf/v0plr0x5yCBcDBekLDF5XCfgkcNcdD+TT7wE+ObZN6sXGdECZowk2oLHg6Qb8bvrs06R51a8
+EwoIHlrvks3W9FRFbK7DHVnPRkV6o2hx+GcoHdgpeaMqmBR1NzZ19lJgUoxCGi2hZ1OycEhHOC/
X1s7GDAnonpuKl4TXt2MzZhgdjcVvNLIpy5VOu0lQftPs8FnZ2hioBXCKLxvW5kO5bblF7+lqmt5
FmrGT5jsgaFGRIM3bcz2Na3RRyBNTW7o7qAqDHr1piURYWL69zQPrTI6r31tHEq2s+g1adsb51Bg
I97uFEt+whazrV2BoNWJXMBiCtXweCC7xvIesDYF1KTnlFIgX0016imZUsPcO2IXIeQ6OEvnXrs8
O420w4hmlI8tXVLbej7Pbur9GVGDOe0X7OD8W+CuXpMqiGNi1GV26mnciKJzniTF1czEuG/ad9UU
/V1EGSDNSnSPc5kC50lUWFXWuk/VGr88Wz2xUhjJZkyMT16GIdTi+bmSYRGYH2Pflw9GnWTHXJvt
Ksd8GCiJeJ48EgkXjWapAaW8a9XFl0tIzi/a73WOsdwzvSTmjz9BPgn+QrR+4rFfj4/UMJtbk07d
u4c4isjO2XkYEx4U0ROfa3VPa9UtujYLv3hSxA8iLs4izT/KKS9/VGSd25wwHEPHj2YJaFI7AWnD
VFmui8r/HIT0Xxbd/5V7hpzd9AwqYSx2ZlP+PyFFaEuV52Hg3MLkAf7A98dlwLCUhASYVWdW0exA
twMHAQKHGvtGVGFKaOfp2JvuMaFuLByD93kxmCLRXdaWf2gHciZjNZtwb/bNIxp6M61tE9xfu57J
+1ojwgj7ruOmbYrpf/mJ/P+v58xDSORK3yKHJgj+D2Nnthw3ki7pV2mre/RgCWxjU+eCuSD3haRI
STcwSiUF9jWwPv18yOrTdap6rHusytJEiuKWyECE/+6f6+5fqlrw4/hGUiJLTnrzMpruVfNJkjDo
FAA/VunoIp5y+95rdJdlWrFlqY4DfrTatxMgWXp98WkBCYuNOSbibCR4QsMYkSHu0PDbFuZ2MVuf
8LBYB8x2UEa0UQtkbtpX2fdLE2H5Dve7JUTBgyYYv1s5q8CUiOJEj+DB2yvbKu9tLqtDbnEdUCCT
H5nDffUwVx44mTCBqcGp9MpHuIVCLyfn2uTkhy0sZ+vcFfIcaSM4WB0cTJ3r33qRjfhVsYhmIBx3
Md/lwZzM4+NDHetrm3ntvq3J7DIcvTfpNF6wOjO1Ln3nNpM3sTHxn3KJ+8oAOU0PykZxGjnmdmmc
3XamUVnR2ED5h361mU9tPVHQheaZ+3qCKjh1OIn//XVp/Quzk2cRFp8wIRZaSyXunwldFZpPgkQZ
r4Ce3ZTVeDu5tOwRITlpklRESCfoyfSKAISW2qqIl35hWAtVkfy40KH8cM8oe7z3GW0BsCG9kXU0
3XXk/i8hJRgyppcW4YwWtDmCTDh8GQrxSoar38ZdE61H0b3UrBmNBa/UsRTO/xbOX4s7T8y5uurm
EMAh9P5T28n/6/L1XBqPdFuH6mb/5fJ12kkkcEyXJ5uMPFubMpiruqPpZbK4g7PMzhHaqpsJNqCD
j/Jtczz+D799fymE+vOyYAMvoyNZGI5J59FfMOHEJvXBkQOOtyZl8ZEa0FncR0B89U+Lnwnn66nJ
upM7Nvq76uc3Ehc41MbxB6nxN5Lh/pfcjb6PZuUES8oO+nVNwHoABLjHbVg/qdkknoa6jTE8X4GL
ghKlsQGfte4tNssPZyZb6wp6IAeI4oIeKrKdxE8rPG9EytHFl41f6x+572GaCOkXTAZwA0X/c+AM
v2HLC2sW7aYQBP9wArIB69oLDqGn1klIhwwx2LJxU0/TsLdCAisdLq2ZOObarullsn2igEaN5mCi
0HEQc1ak0T9l8ZdJ4qUVRD5XaUIyR/ni3YuoSUp5d6gvGXoGaWpGiLJL7WN5Eku6mJ469udP+Msq
JEii8BOR8pmYYMoqQPXOs2T7CDIFJu+sXxHwGBhHzKMJgZN1tXdNCyezMzgaMS4OS52TgCcslNtP
Ol6qiR9gk8eUtXZ5hDEoBJhWOP6m77V2DQ5mKXf9wPqcbNoGdSbyh8+dTckTBH70+srf6LHzStob
yxCkl3gpa27bfJW2k9yqZTcvZXXC2HoiFPacG2DOW0lRKni4z7ZHAmhZWdhtK0hVuAYVu0GP9b7z
MHJiCWoA4B3clLy9M6LDJx6oCjP/Vpn6bTlQp2bnge/BXxQKd+RS6Am1a85hNotb0ngTY59hZ8/O
h95A9JF9dR1cim6b4k3o9ZdYI3E3DlCELVz+shvilWnzdU1SPNh2q6sJnWPmJNySYoBeU6zgzL60
o4F3zsSgOxqXOs9HnJ1RvuUkOnYuv1pnCmgDqbZkk7AxQnIdBUSA3q4ZIHfotAPVQ+Q1IPWUedQE
DFhxU9PywD1Gedcy+WQ3VR7kHRVRSI+bXOFU7mq+N88v52eOYvOzJ8jjTlmSHEAz442MXgu46Luq
wqVVaXp4rE2ezxH1aYvvoqTjOxzhOJpQheI0mGXvH8mZahfTJJkthnJfOX5+luGcn/vknlSme+Ci
14+qtABAGBb7VCfl8lQjmkYRI75kUcrUxTbNvW2Y8uJHXPapqD4nBpiHoUQK7ezVsoz63KSAgjo8
qxy/sxLLVSUW7xeg1iVqxzZvICSX+NeK4+Q16t2XssUDEE4OtuvFTaGnDiO3rL36AqNAjClmU1ii
OMZSvFrGEF3NKP/ZT7m39zI2ZlIVV0WrHwpktLIn85J2URUkmgOcxY6KwDAwRcRAEfbEaJd0NhZv
HzisE9JJUeC4YN52njIdzjOjyS2jSWfjWf1vxPix3RSISVSBmBQ2/ujzHrNLJ8Dti9bxth4mA6Og
64TmeKd/MsepPxYADCAQEDfoOEEYMZIKnQPPrYdUMUbOyTSXsBVOrJWTm1+HzrbOQEc+aUPmHYo4
w+olQWvlkWj2eC9VNe5N5ptcCmwqVD+pneexFcI4I+mZLb6OTkM5EI49GAkIPvkcxreiYfoWxpZx
Io3u2Z3D7FEAlc/zn21nxfs406qVF6pbYnEew5HBAc2ZX4nCN8cCFzDhyrH/kpRbF99RFvbTrQod
7NyJTVAwU8kxHtT0lHb1eNc9uVEYJ16AZHRNkp25O3yCsNje2np+nmESsSKqvVbOnIUJmSypc36D
Xpif4776wr4CjGhsZ2tXly+NSr7OZQnH0fpqLeMx9FpSDVG1LhKHJ2xIgCTEDY1EvZEhEiEDP6CQ
VTqeq4o9S0rT2sjEc+O2HhDAunxXtdHeYbQdp4bLt3CiZJ2MKLc05BSrbizSfVwyu8W5CEhbs1Gj
Sm4rOkSSYJ7oL+wdEmk48KN3Atcb1wZJro+Wv2srtPO+AvhUOMl74eTWRqtdrmhYEnGCXwPQZ7Qp
TPRubcAVWdRe/lovdeSL1Prv77//0tfkcve1BMchH7MbXe1/3vwMypsoFu4TTNxgTFqaJwFYZwOZ
kMbYEVu6OzFboMfX/F/fx/8tf5S332/u7aNm83tZTcwZI/WXN//rtcz5//8s/+afH/Pnf/FfwY/y
8pH/aP/tB53j703Zlj/VXz/qT5+Zr/6P7279oT7+9MamULGa7t2PZnoG75Sp/64HXT7y//cv//bj
8Vlep+rHr798L7tCLZ9NxmXxyz/+av/br78YBjuwf9aPLp//H3+5/Ji//rL//iP7KH77l3/x46NV
v/7Cuvl34dMHR0EYaDKX/3752/Dj8Vem+LttWoTYYWWykdJNnsWibFT06y+O83dbcLrj2aW6zeLc
9cvf2rJ7/BWfUDcstl6Oq3OQMZxf/vtn/9Nz+Mdz+j+rUs3l+PbHPs6m9sslpuwKDkMOG7kH1PN/
kL/xCqcQ2Ftt7Y5mMDtNce3AXC9WgPoL3HlWiewV1AVTQBevphRDdjcExz+jZOSCh+AJZxfGuqx7
XWjcr535s3f8kzMuZaDafBya9vMUD9N/6F4T3vLL+fM3bhoOo3+X35BHr6r+lxqKpKvh82boHkpk
EC8ym4jgPx9kIdR+Ak/xx7smNxYnfXlwTPRatAj+WFszYFknIxb1z3+rjegvCxb4iVGdBTJWjcc8
scZjtSTfH396vO/xpqoSsqRRCQtx+ZDHX3RU4Ip4vgJCjG9V2TRXoz1oYZzc/OXh8W4L2zmp9PLb
2OtfVKjPdxRV/Y7cX2xckd/pNiffT9mJvfOZIeLAbo9o4f42r3r/7qcLMXwGClcYzNI8GGVgNz9P
syTNb7JjARyANj+GRAz8/rMRz+Yp9ZQZsC7RJFP03DXjf76tG0l7F6Pxs1a5sbNdrbu0MY6rYiZl
2MqK+eKofLhjqXsAQFmdaLprnoRKF/RbWSNR8T7pS9httXOYjKg/hY7enx5/4oLHIjCGOXRgvjkO
lXhqPeEfRsXN2vONkeIUzsEjRWfs3ZTJPhFCTLo8mOVYuxsmbg7+zuUdfVNwdsu8dxy/BTcCdCMD
KEP5hAs9Pj4ebE0TGyZcbKXbyDw+KLp/PPQ2c3A5Xdu6aa+pwtGkafm7hUS00QjuftXN1zgytM8Y
WoYdGdCSJCzvBgi4Vl5fv0+6pe8S6weEEH3d4Xt5m9FOtjLrmajqTvGm1SGoWrqugnl5E7UyXBlt
j3HVRjYKG+vEdBtumunXAZ017YvkNX6u2uQZkUy9PN6V5y4j7LTujo83DeZy+wGmidGCX0umeXwO
zWJ8HjCvA9Svkb8f78tzBAY65h9vRcu7gKuAtprDaf34B00WOxyLaNzA7fWpEZzOej1Tz2M9i3M+
Dr+/pcgqHawpfEcgjNBz5EzCnSHDsYrgEzULOELyhRd3+43aLXHWdBgPs7AvoaDUOu+6aPN4U+rK
uTz+pGl88qgBG+fXS4chBy8Xlscxk3MFc2X5oxy0gImA3MGzYChqwGI8pOag8GOMcY/sTy7aTar+
6C8PDyg8BuR2DeOQl14U0dOwAHobu44OWfyVojXnyEAZLDK+9StaexuIifPjk6Q/fml7Yn5bgjry
Y+PUqpQkUKXS40wvGERQsY5lZz/ntk8HomzvBm5NKr0Zz/oYj3hS5Hqii4MkKkibKins82i8DUbs
XqxUOBfZ9DpcnPK7AoAZ9EkhN4NM5Cf6UPWVHTHsyhzlHbVdkYQYgG1s/LGj2StHdMVxSswlQrP8
0ZhwEVPqm2+l15rnvM+eGZZjKazKCwC/ek1RQxrURhRuCxcH/NQxSRCDO2F8wYhmM9iyW2JXWCEX
c3rv0FSU4cI8hXZtn5rF0aSbvAQgriQXzpsp5z4LtgOndxCHnnuk6+yaF4KqR/gRiSHaG4Ndbadb
CzUPYOGLXznmtS7cTZZSz+fNcG11FceYC7zhvPDsKjdk2iOtZ9z4xvNoRkHZavXa0NmSEkHoz1El
TqntPzM1Lt9SFy8MGtlFonfeOF8tTqVDOt9ak3KMAfdKMqQpxYeYu2eIFGHkm/BskKexAqxNzpZP
qlJ4CMxdFAPqHsuo30xEhCjcq9bxkJMlNCDfZEb+3YrFjzLJ6EGNq5OlQfVdrDcNcuwmp6GNwTFe
zHwyu1sZQotTwoKlnEcbFLWK0zCgXp9ZmZ/Xxq0eqi8+SdSdCYGOcKrq91EXDzvOxFhjewTio43q
DjKPsvUpNhmPAtnB99TTuJyLV3154EWw4lLNoAOyEBp+F76HVCDhkrNfG1akOqNlgmjSdSiS6U2f
0veaSeHGmoBNTtFyeaSzc0h7Yzu2Tnuu+rw9eynHgwLTMTWC5reaKC6JRKJvYYaACwDhm9CG7uI4
1o2XRvz6eIB8uwsRXPxwOml4/Kr4bFLid3ZJlJzrebAoRzPFez2N82viOQdvZDRmtMNLNo5nROlk
E42TvSJPCq12pg02j2Nzp03aszY3Ad2f090ZAm0prwuX3gbKT3cR93f8tLri+Y56eS67DEdid/aT
2riEJrHtUoxEPxKHIwCzakTKnkzvwks3Bn1HJ8g3jrs4FAi9nEvwKHHSDN/Dxl01lp6eDJiqjWOJ
rb7w0vs4IAUw38phau4908JaQc6MnN7F4zSX9mqeFkxJp1N2CUiESiQgZmhqc2gfTekjl9glSkur
R5d2eZgYDKysClqpJqbrVLoOK+V4oWJX29fu0G8TS7Tr0ifaSk/otAsdznKZ4Dg/Ef8IMdFrSAp3
35/pLDHA09LBgEmFSCEMxmytLT9TP/lM2OcyZPTZTKesVN+RPwnNwiLjCE0cZSFRh2EvOHg7Feba
m5URxQIDYQMEIQaoNW30zLnwG4LbzE7Gmo54mcF+nAC9NMcSMx0EAyre3I+hjUvip7X/VJrMzwfV
tbu8gPml5xkIIbe7MfzUOLCBY9XAARK5Hr3AiDvIIfNbOHaSe3vlBuBi003RD8YzXUGrTqW/pZER
n7HLrmOBqPaU+ulwdA0QWsusqDPU3TYU5JUUMGrST4Iqce9nXGrqFo4nZgTITtPnyAV9OHqIWBm4
+K3cThk6MZ0xMDs0Y5qoE6QheB6jcktaEEMYS/DsFDS01PG8mZAe1jmVmSu9Vt/9WOZQLt5FNC/D
GH9tUHq2Zct9cqrvukk0KmKyi7NVySMk3FPEYYtTJ4BTn2warvMCNZyVKbcGc6W8UpwULwgcLYuN
KQ78uqxWFEeZJyXst8nLtKNWF59q0boLrIy0Gu2IEoNKYch5peHF3ITk8TBHxPds0ihxbVkqvAqZ
UrX+loDBdaCCBPZ9L7fumL2m1uTh60CfmJiLEzGz2rM/hj9lDSJrbN3u2EUGJ9WY4oAJbzXtKU+V
MC6zQlkhWkU7OOzTbWQjPGYuqQGEyEqsuwKqilbYLcV1Sw8kLUAAQ+p2E9bfBvzFWl99nWRrH5nb
LVE54qNRXqL/mkt8M3GLVz8kZR+NPVNTmmZNd/6JUy7Fv0AZEJnLCYQ4RersMWGSsUFC1nL2MnKH
wGirZwInvGYJPJEt6/akW/SVqvxibSwvgp4D74bL2zaq6qjRBLRtp/q700Bplk4crmdnnbFhoEIB
Hk+x7Bk79JmBnWueICXAajh6DViUNPcXIYHrrzx7DPgO89CnKwDM/RpMNNK15u7TkdzWY1uhlr1F
LLZellHAGNYdBNohjA+RGd/ZhXuX0ReM7mvNu8p54wIp/hij6JsX5MyMrtVA3t71CQFXU1Icqqhr
N6KWECuX6XNvTO3OirvXiSgYN9jwlPl9sytbcN+tY6WrWgOt/FgrDScdNnXJWgljkeYHjwQUGqNB
tIKQ9R8PTLdGgiOJthonOI8oolvdCONVpKD1m6FRbW3lWKQteQGlvjXvZAqppWqiie3w8IGS7JxI
Sb3S0hLvLL0FqOxOt1ErNGIwG0qkhmc0I6LFpukEA1WLdYLtJsR2/gQ+/6tXjvTcu1QbjDmRb8Ki
8IRcy7phPPwah96udisvqJb1d+gAJluRn8VbP5/OmDuaU5ye7YrTHJZ8tY3TJRsWP3Hvtq4aG0XB
PAk6MDlJQ8g3ocXf25IsNIP5Yo08RGxYtJ8rX6s3hI3g+mrdky4qfhQOpw52WPycgH4xa7yUMmSw
bkT3UnRHz+TCjxk5Bp3WfKkaFQesGUbWNRfQ7/m+SpL3x+0o73rrPNbEW9VYW3Rr2FcdI/h5qIee
GC282Ia8Ip4msmdk9/GyOUyL35nyKegtj9cY4KJ7iNZOutyZtzUVxZes9fMN6dHz1IC0yYrisDDH
D3n+xRwIGMLs/oDBcvTjTh1kkjI09SX+RABwq3SW7VVz5dduynFELB6KiDsFTz0o1CEaljaAkUtG
kTHb2cy8wbAKiX8iL59ro/o8mdI76uEzoY+R3SczyD6tAZdkZNWidiiv9nRyhx+OaOevduIfElOe
5s7WwfNS16TatN3VShMXCrQZiggR3cCVMoypcqxfjvpean753fXS8SgT0Z0eBTGljU3FHNm6+GmC
gs49gywgxSe1jQsEal/TZ/vHHsFVpMkY/tGU1HinMIxgK1F2Ce/rpXbjKUg9m3E6AJUCLU/RSrMc
BLXRiY5oYtgl2uowziHOjdlrecEwYYLAW+/cuSU9bbpBEXqLZXDr0Jz5psUUgI+SBbeuwpPHL+Rm
94X3FJW9FpQREQpv6gueEidQruPtRaleOPPGwZhkrxQ4rWq3yVmQU/DPnN03ZjlnJy/MjmzGmlVH
Pfc5ZhBwbueBJJo+ALCAwbOSdUsCG1/VUTYTSkQRQVRplHiavM5+02xBpsJ1bpRSOmdpg3Dpw44z
JzgOIl+FQRNm36/AjpnHKao+ZGoUr9JuLnIE6o1/fTy1ujeuRaYFcyosSm149UBlrpah1bbvnWZf
KLoMOjP3V2UNgQjVWK571852sYInUxvPre2zp868LUEVMg/c2u8DMa5NXjBXANQZnaKO1r+WPmPI
M/O6hIC1ETmAO2hB6cmCOLFc+tLMnVuuiOcVVkS9QdtE18aKjUMtDWs/dr69M9JPLWBQmh6zn10j
mFosr0WVAQ2KQMmOc9NSFBM/P1bAMlXEgEpSaI45M2g35nrbqCbfyMh7A2tvUDiw9J95cmdplnue
Y+IUdbqsh40JJWLyvpZmf0iGkDxJq1tnKn8PvVYw6yiwjlttd6hMsGRtp4dXjcuilqAPtMi59arS
D3X1WzEW3j0ESTs43c8maqpnuOGUh48U59aNrHYxtITA0sqOeXv31IQxAJQkHffkoMetNaAC6S1u
tnrZD2rdDIQz9Y6PByPCiAU0leBniW6JDTVZG3WM/UtIAd2LaJIOGoRiewdGD/xmXGQIOQ2/XMxr
tKRlr1khZ/LQDolye8qZYFBsfdYTsguWrp25LF6Ycbc7RxrpyxAuSkI+NNum7MNjmeq0EKYsz4Sr
5s1oDVyPZuKe054vDkfxWNDec5Ytw5TcnrJo7WCjhCOjFeET45u3vn7RjCH8vWMKqyANVmXFANAP
w2Aa5ItTNdm+KuZzZkp5z1tDuxkNtY15bX6QP/xuarb+zZhVUNhpcc9T616Obrhj0kwkdA6rl7oe
9pWS4Ea0Mt95eOFelVzwuHN+fGwIQgCw3AVYVTKQS0ORne3l558onmJYHgk61wz/kEpFDTs3K4Es
dqj96Wb2jvkptH4bQ2B0E2m3L2AKD/FkYTikWMtLenVs1JSdysp5n6qWEFoGxq+hlx6rf7iL8F4H
lesPm1ATYluF3fOQ5fm6cPVxg/2TTO9cv2I8r/dahatMWbAaIr3zDrfHq4UKvpaBNT4SPe0ZO9Dr
oEexuxlCL/p9qXTd8kdb2pcqyzmwpOKVhF7+ajNgUn69nzR2kr+/MqvmWEutPoevqbF02OfjObUJ
jevCUQG5FvNOiiQwNFZittPxofJK6848btVRMKDKTL8yTjuY0kQ1oxKBmzAd34UBMEOrWGCIc3Dw
ZxEBUrYJTcVGfCo+OqQu7v+i3MlKEy9Mngb8Su12srsbxQdabSZnB1/yE2PLIvAjeNIw++snK0WC
9vtSP06fVI29r19DyJlWlhlNR/pQ8HVHaCVd2od8bxonE7e9St8pNqRWyFMXxAOffN8LGXTFxueU
0U4yMtDAY3fpgR8y6JLdiT4fQmO+ey6rOsBX6h7UrCIMvtU2M5LmHJMyOOoENZAsRnKmpXlzm7fH
vR/wHYYQYowYI7ZF7YfbJtN+sFHmIBnemgEthYhKi5RYLRSmgde21jZs1dkswXTVL5xNOc+mDD/Z
3DmYqpmuSgNyMGuX766VM6qLchmM5g3QIOm2GrEMeqO9gQG0lhXTVkdvBpiMw+cp1gBNDBXOq0KG
8cXGeZya6fe06fybM/nEfUDm1sZiBUl4FcHueirnRXpLGy+YYYSgrX8NNReTkU75j6AvY4fZ5ntu
VV9KxrQnn0bDQ4IBwyvh4vDik9sK4OGrWxBLsumXSJbcR1K3B68a7CNhLYSrOe9f/V5nUYj700AX
4WvJ3S22M2s9Z6a1rgvR3COdW2EqKWfyco4AZbRFwesvDS40aOY25ose+BffbmjvU7s7WSrHuBGV
dcCJdbo+HmzmQ1fLf+f3BRCPFMXaNqKJijAOyI9TcsdAfGV0HlOyQva86JYqrCGc9/hMKVWTjn60
tNzcO4W9rVvsuoUnrUCL0heBvf8S1iDoMFfCoStnH8etRYtVTQ3T2hESygZpDNJonrimiZEBHJjN
Q0hz6wGOwi1Z7vJdjuG2odAoQJlZsc2zLnnTGxcp+mE3WcOhqvRyz9ru7aXB/iB2ZR38vrnznE+u
iSFFdECNPbOVNx2XNQGN4axplItlRv3s02JX0lP9XI75W1v23tNj3Zqi6VKZc7OrudoX2/rSgJe9
kbSKA1Q5eerY52M0JV+7dnwRaK31/semiXg2nTR0T1BxQjQXwP07ttkXq79kRWcuwEl/O4auS1GF
0e3l4qIcbWb4hoH3IBXwoYkFomRSZLSIO1TQEQmW/S1NOvdYx98L27hxrhY3LIXNNmLmtBqVyQuD
67IhNRHlyW9epoAEhXfgSC24yzphnXZtBAShn/BVVlhbhwQJiF+E48JnGieS7sJsnFMu7DYwSARj
V0MvEa3+nDnNzxnf5UGb6wIRYQefS++STx0bUpQviUBKttnxovgFWH+1GvxBW7cLMR9ZFdiWVx6U
7obEqIS3Hqo2OyZ6cxEh6OiW4q9DGvdh4FgTzafESwM55DU2Jaw4EyOYQzQCZXH7pWWBEtus086z
KKsAZ5PahMgNmM7uumr0nS6kwjWogk5XL5ZbcfqQP4uwfdY4xWz5LID/VZRHqCTGNrWcOcAEZh3l
lgb4xE0ItzmdudEzRJAYCubZxfLcVdV7FYXf+D69neM0JyJJ/Xb2UuMS6/Sy+I64Jriz3prZtqlY
RWP0C2J5Q+5v4PgkQShTAMuW/ADQZh90TElzWHjnWpv3UfE663V78gccXnEoTp0GRt5PcKq0xBQ5
Q+v3fLYpt9NyNpZjuDNd2jeKGc+nNCIuojgNt1lxe+w1AOAW6FjhfHO7eRcviDpA1/ra1L3keeiv
QyQwVmqi+PFMJCvnpKmBGOmWORhWldiLPyYqzgLAKm/ubDn7ygZgEmFXDdNCPDWa0wVwx+fAybxv
TZzfiDNspVXrMCg4dnUhyOS+NGo21065RoNu0f9nfPSe08LkLft1wxFxTeTXhdCUqt3cOKt4wHKf
OLoRkFQDF686LYDd2Mz9YRqwE1RIa5nZbawsma/WPGpYgLGJO6VCI+nJVcg4jy6qK6/WJLbSaMTd
WOx0DijIkpRY2xJXG4BVRJQ5MgoBTG6C9wysoQbs44Mtw7ZFFBcC5DpzDeK208jdlwVp13klrKS+
pkuzwUU9KMh1/fxcUycn4eue2umjM7vX0QRfTallR12S3m3NDHh0lKersSH5FYMtYvwTfyaZmRJU
czLIzUyCLJhKG5xsxcagrwdecsrpT2bHIbVBM7p4xE1OW2yu7OBHQ6vQE8QcY92z7G6jHkmTyEKP
iIM4HFf4r6goUyvpMDscOKEfpWiehZhAQ+imzq85/XAcr92UPcEftEPcjoVjnCmRhqmDexDLrP+c
OqhsYsBFV9lmjCq4oLUzX5ywMenraFH1Hcrdn2pvIv2rKTo6Zyo3/RQ1vLBlBoi6CAMq7wFIJ97d
S4xjpT+NuWo+2VSx0CIQpQGuvJJqhWLYNF6Gm71X7UXVzBBlYoSwvoaEK3ZGdKtDKg/mHMpaDeh5
nObwNpa/7yhH+h7nhMqTymjIJ8d7HXf+Km0M417VDVCxCc/LRLiRff8p7xoGv/Gp5dQ7E7ZkRcP6
0k/yXYulDpK9B6jnop6C6qYUdJX1pr/DkPRlADxP6UJ4/92iY/WsCJ4HDP+t1KrqlC/dYu1I6KPI
ml0T0r3Z+R39rX03HvzqU6cR7Gm4ILaOM8RBOkTxNWnFi5bYP3QQSbjMuj0+MItXmnS3YyWRqaXB
TmdQVAQX/rh1S/ZBWYVnOmMTCh+PPvDYaY09Bbm/VXJIcW/1MC/z5AB09Qfemh99GVF1FWeHElCU
4pAYNJJkcynNtdHZw0X6UDhbBXG/nKqjrzEs7Cpxy+dANyAnVdlbjYTFSSUeDsQdCO+TjD8Au8LE
fREKBI1eGIe+x8IUaYN8BtdOrrROt41jgMTBILyLvTAgW7x+qA5GxwxOOBqrtD0coarr+8Z0n9pe
+JgeihHa+ZgFVkQ8c2waudUasTcBo1I/UbtbuttdpH8KRRmCTaAlsMCHefa1GYdua9kAaC1FJ4gL
KGBT05N6bzowCHSjUTkytopoFkfPRJWb2TLG0yjYCYFlkq6tf2h1g3ZaNvcKNfipRboHhpzlO2IK
48HIdP+JkqkEZqMCZ7C4uLTZDWFFUfhZFQtdq45onWxyc9XkvWVthSi/lm4RHmWv3UNXIpPTdHXh
VIIpjdj7BjEkPSuT56ua2mOiEGOd2uwXnWpNj5sK5nBsdowzkS10FL6+vxZMEg/agD0N9MtKI6jB
9I/qYGkCH2QOWnNISd177B0G0bnXcFJL8YUURyDd2sbBse7o0FCeRMW3mhVf+iLJzxQexysdPPOW
VQi88RRfTbO4ulZlPg/UGFY2eGUAJsyG00yypjNqSyuzP+Jdpq+rLDGtAy17ktLtz6WjPo9t5J9E
o737o6ipL2YZTAxWQC1sD/QXjrS0xrCK8nBfLVhqETMLz9UiAYMyfOxFIo8zx+8nDzAdCPGtfkhI
sk9XRDfji9MM2oqe75HfjH9qCJeSmqcTwkWFgsdk14v2/25nBhvPGbbhjHkUPnknNjbe0NXQwDM2
EAJz6HKnKYdJqw3DC1+kJiNBU7fbmvphZqRKw2E5HSgC3Voux/48Ymcv4Y89ToCNBA/ipVUUVEXM
T+BGMJmoV+9rGeRe2uxLQEEIJzC5wlHDAEvkjqmA12G7GBpuAS/YiKsvkVM2wYymtcabawWZgkdM
03P7HIdnbl3uSWbVSwwlE19tlTxb9MEfYq/WdvPQDouJNbqnjHIpMJrvBTm7x5mpSSjNLOXA3dk0
7ScQMPYlnvS3Ii+LTzOmYjEh2DJj73Fw9ffGzaF72UBWU06Yt8euJRvt7TDGzjE1J51alVTHAU/k
YhYtTgsrPSPatXecFfS0my4Vulb4kuZdMKX3RIr3rmmGS6p8esEW7ymEi2ulcm1j9mZ0ieg55w5v
L1enD/OYKqBTOFo02QjtWZg5oIm+NLcyFvcMPM8GnwWUIqMBOcKhLbA6afFERLQyjFheSfUw2ZFD
wPRUXOP0Sy+hdidN981MZLKeTdXSreKUX8hHakX3bOs9rSxq79gV/u8MiBtgNeDZSRZyRHI/20hy
t5VdNTaoXXYxLjM5RjWluvm0hufVq1q+jkf+5tAu3Nk+nOEKe0lH4wpe/aHCmR7NRXYlr2Nyz2Gc
PnXYsP0xSXaZS0+XHbLMIJE3bvxSmD3iwFilcLeyFqMzEFW9K/NrBn6AjnB2RrQpJhuyqIsVvTau
ksaEp7AixJ7101eEyZNWvjv/l6vzWo4UabfoExGBh7wtR3mpSlK7G6LdYBKTePP0Z4HmP+5iCKl7
ekYtQZK5v73Xxqx+CtPo1YbaBBHgEPqY67U0/jFE5fSjaXldWMafpXcXPGNs3sAnGjeCSec+7Dlb
xJN2o8282oi4K1EsfOeLqHpjy9jgMDOlDXJkxY9e47AJ42ikbzJPmXJiyen4Me3tvtAPZasjMMiG
TkJoVRsIUeNLPsJcIOPKqljgG3Hn2+hQ5ivCAX0eoQaXdRjvDJmml7lGNee0m+vS3KlaTbtcTde6
Mrs7kc/d2ITUkYsYqXhOjwSe0qfW+oTv8PEdpNLTa9w4BTm54Z9el8Ozw1iaxFlxkh3m8MgTv33c
VG9RPOdUEIykFLqtVUjxrs2MHCgowShvw7GxaDb5HayCXBVGyQ4J3kRzWQJFLjWyVZ8QG1rGS41O
si+ikQ6yoAYTzihY093pZPeoOJKChYNTN/nBRAOEb6NDZyLBsrU7euKofC1PzGiHU170NtiIkl6Z
WELFXOb6bQ/k6V2Nhn/Wve7PFE7GWyGI0cMvezLoEy+aTSuKlqqc6Y2rXaQVjVcPPoI74h000KJg
AuKe9jMTd8ooPGefzV4DulANBBF19ACreoCX2oR1rb14vP/YUdP3FWKA/g433bkkmX5S3Qgb35pe
q5A5JQE5if+YTR+Li4RqSVGGZEJ0n7KGfPUyHRge3ViLswVvb1d5pbHRe4W+ZHCoT/rODDIfucnB
jLzJBDeIZnhFgBOzBjjRo/jQdEFbWebe15FO0xYabTUMcVsgXnmYVS84U7BNdbO1S0z/T+zhZ2k4
bOdezosV23DwqYVj2PtnXMTeeblgZKQseShv6801fzqXCE0IzbSuVU1Y1ogZRdvLW7gqQV+6Hpix
ingS3ep5ebeG/mMcBaXP8+SeG3REcKaMCgjc0qJWcrBgcF6e2ro1d5PN7NG1uviNtHV+Fx0KhTdj
5RxNxz/7ngKOlNXWlsxiffVsO7uUDeIvPZEMOYA0Vg6NILhXQMnzPJZhJQIijorB69C/yabBDMMu
ZXH7O5OBPGvCr10nPE7BL9VWfgStU+9W+UMbUtrKUxWxU8+c+ySwuLlljKLDG5LeBWqPWtyFFSPF
a6JshCdN0/dh6XMW4CDbaKB2yYeQKadl/MYp5NSmiX6BUPQL2zrpZToGSdgUpzxucHkMjcDUb5+F
Bt4D1EN2HIV/HSqtgWzZjCcahKwDrdN8LyAmoqHE7tfai95mp8sPOpJKkCU6e9XJO5S43oeC1pAY
hvRBtOafCGFj2EQE31Y9ubaI6LGT1g+D71F0YulYzQdruudujx8+iVpwJdWrD//qhJDRHFsW023W
DeLc5M3Vt9P5Vjnlu0JIyaIKWM0mWcbpOSebjlJFGT7UbPRXBPFLxmJyGZbsr69X8MwLZ741NIUQ
95GP0PIvBV7JQw7EZEitBwT+rwPOja+xEUdnF/sG436XRcSPxaZOzfpgpxSPwUqkg8DDcpm3xdMs
QOTzowEjmnfZK6OLFsDKaAc2dz91yfRuQMc52R6ITaPp0mAoq5IcOqF8W1Qt36voW+dyUPJaJ92P
gG8tV8Fxc87FkleEiT4EDPvLk+FNNrV22FjUV20sUvYEcXlPqzci1vI5eONxRig9YEyzsemT0TNZ
jgKDgTo/BfpiB3FsJ28+iooBr9OaA2UR3Iuig3AmnII31bLBdsNBkcZPTLLhQzBoRvwpmTMhox6F
ruqtwf/8EI8YzgpKEQLTvRrubNOUQfwXjMo1nNl9g4iVeJLcHW9bB72Hd0Ll3rzlnRFRe7Mb537m
dshoq8JVZ5p9F2hFZR6mmJ+hZlvi7sr6C9xFYk/L8dPqYG7pNg9QjfPj80sSiPw0FxCCwRbgl/G1
hAdMcRwe655XGAPzZl8cEWkolJ36ZKf8qLzoKQ6HdQvoOOhGOfgP1u1mWxrkmRYN1jLCfsdYx8W+
Mrsn6rJuVZphhEjVo61pjXK/rUfAxubv6vZyuBqhK6FuMEr0IvV1DMfX0orj12nhJ/cMLNnBOW9t
wd4jQv40UwrMzQFRedT0J2Ak654Ye7EoxXbKeDabmNolrsFJqdcpkumMR8cRMmXCt099STW7DV+Z
daza+ouWWLNNCKyE18/UoutKCPFKr+iaaskgqY7RuYpMSgMkbB93onjKwXCSytc1cdTHWktZRNQc
wu4Pewr4AsuFuYa/d8iAxNuqCb1gKnzthl2qutbg/GB14T5w3th4HRz6Dl6H0gjMJfJHAtfbrTYJ
1wmTS1NE2iuhvWnr4M4LdK3AxbyMVFPu50ukR+NuUnigpmU74Hr4MugF4tlQi90Pz6Ir48coaHQO
EeKMLMPAxnv2B7IyNj6aVj0Vvlal+cdp2Ku3PvD/Cql1Qz1ddc9TYDK+3f/8jNnrlnPGShheBLnM
TcbsKdAS2leL4rVwwq9abJlUd8DfBnT3O8Sre4gW/P+kd+giLP9bR1f4laqqR5Qm9D07Ft5y6jkG
n2ODw7f/nOWeEVgzIhlV1hf+dbjiXvF71pm70TiQk0vL2MqVHT5LGWS102Gu0QUZsjzZMIaAEhKn
4bGL9fHVLPE2+xJa6vgIZzu8IDSNgBRNbSs1zz4yFdTvXcLTuGpOpkR11oxCHNLK+mekYztCadz7
WC4oazHcK31ONjiWSi2O1/bsJOVbYxJv30zW+KcrjDjAt4N2NrXMHXLfszeJDpKZ80d0mZdLsni9
tEo9DY6YGPAhRWPyib7m6AR+X9zx5w07jkwcMfxuOrTIriTShvnhAYsQ8Foj2/a/TvYUM9gqm8O3
rPGcmwr/GGS8bnbN4mAul84CpIz9PX6HZOof2yhcYGYy3VhL2G29aNLDiK3rL5HyYmhkLl1WUTEc
V+NigjS6se1BnHCO1Aer15E/lnU0qWlMk7RDIQn5+J1JEgI0XL6Dvj1Q71VjwC4m/IF2+bB8FDIV
v8UOW/NEA+Ln2HeCi/Gx7YolhVdvDHphvrioF1vRWvHFrruWtkwL5vhUt0cNaSQo1YB1YrTP3ezl
QUQ87DjWDtqOX1J3aFI0aThHCx4SdLHK/JG1MGVqPzyOrsqPnsY7Juor72s3fcVo9wtytIMjx7Qf
wmL8qtcdQMe4n25Zi3N5GhVfV8ohmdf8R2Ph0CgYyeyZQLtBb5uBibELS58Dj2VAgLCLMXByLQ96
0/b2ORzN81yhfRsqJzgiKkbzkOw2PavjK8gb+oMLXKPjUMhgRD8H7DgvCxFkNxIByCWCmunZcYdb
bziPLsresjkyToASqcBoqU5PMcxhbIHkUAI7fNEHY9OETHNmz3lxHVD1OBxHonHQlOuahJbqqWOb
bSs6J+DYaa5P0fE2WfXOLtMI8PLIgKythV8LLwPFxN6J1NbMM0t3nmdSxEdmFJsOLOiLM9nfbW7P
DyRd+iEouYMd6VyAQsrr7EjA7pOI992YDmDwfe/as7oTUObbq7z+75B0QEgdsWPMNXL2I17HTmKX
piByN52zX8/dldDCG3no8Zw1zk8lybYBm3K/081Bs1Ja4bJywldTFIAzs580x1Fn55baaUjMF6ad
0zObgQ+XRXlsOt7DFNQNb23k/DNrnvVmY0TCSWD/k8sPEL/ttZRDuC9N961lSpT2i7qU+pATb1nm
xnvq5BqIQizPWeyGZHr++o3P06zvuYHES5hyyIVa5gOyc+n+gdwZ6LVunSZ07j1r5aYlGPzuz0uX
AzcHXvIWAL7f9QekHu9garWDFX36xfBgxlChsayMODYMMfrHhWm5DoRBnh57dg6mrMq7FvtB42pI
7/VYnNIFmS7HMQm6kOlhDRlhxzscMkJu6VgFw+nURPPraNrji4t9aYsl2As4+4x76EbGU8PIBsmw
jzlumJh3v3fV4t4Unv3SCk17JGX3buWOSUsF5UJxVHgAkgIYyIpUbDF9xE5Vc6vO83mOFQKrHz7I
dX3IWRo7yyzzndAy9znkKCycmd5HdhOX2LQ2eTOFe3rT9bvrO0A9FgsO+PfmTn2D/cGkEDJtwk6U
ZuA7/3Dm8YePcCDf2+daf1qN61NbX5yZnXc+tQmcUZxZn4fR3m2Gq/tOZ1d+jTm0X3s6kyHcE7cn
NmBcrbGvAIP05Wld+I2lDopR9rWLseSMfnlPfDipVkmVPOImlgM/c3eC7+FGrjdqM5MdYTp7JkVq
bmgVLDmU6+Ehj8g6lMy7L59nL6qK9zKZISzCL9+lUuNnOhr2ixiwIfD/AE7m2S78JoBi9eBTvCGb
QKNZC/hwNuwh/HA6p0jidT0JJ5S0oKl88BMqL3lrHmt7oPO+pTpr6ngL9zMJiZkuHErOOgEqQjvS
SY8noiAlkaUI7hm0jk0NupqwJzyN5YJlDxisghTghaUxUu01JhdMZ9hsxuFccTiabXEc+rh6wV8Q
L+CrH5WdaM9CRu/FNA9nsrfNUfNZC4YWLxowmQ985NQQudVPUvwScIFPr7mNuE0VE3+Ftt+lme3n
pNHHPVRJOCZW88sBePu0CRFvRQdqxJs9+Hfcc+d6uRSRX+36eFanHOotm/Do7fP1m7+sBuTM5174
FEnJ5h61qOvfTFKSe9rXJeI+G+tIm8sN4Xuwd46ubdeJjT5Hd6vWw3Ph0yWFm/yUtO1SjxABbojY
abdZ75ynTnZHM9rHEfTjxZPW4hBbj5VDKYMkwZIeWT5Yq+UjWH7FsRh0f98pE6PMCKeDs5r6GrKb
P0jZVuin7Gvn/iRqUV+Fm3wBDOIHGkUgWC6AgCsHLaWuuvbWLheLm4yiFZg2Uft3ogz6YE0dpoL/
vkSupV9kZCUHL1GYeBadoZbAOj4/XD/HKjFsHCuhvVxlOxvTwmtiRPWLJMyi/GK6u63acYpzjvnQ
/HBBuUgj+Tm4tX0xValvvApdw3IrTv7h8FVFINPDDiBpzDy5nOXl88Qm+6q45Iq/lhpZTVl9sNXU
uKLN3qMCsWhpt20tZrM+CMWelmubBAelLlOJSUNzOOuzai2oDTUe/SyGMSmWAvGqlUxIgCKkFs6W
pMs+MqMpXrMUuiOQHXZya+aFbQLlzuIdP4pbueGREi5glr11SZcLSRy4tv7g0EVep8di0WfBwZan
aTGjAsu0Dpjx/hga4oQIoz2UIA7BcfNdpcjmMaPNDW140PbVNQGatf78V3lMdzvr0gvjICiW+mBz
sYNXNn4j/bRJ8/rdm9CjYj0uXqckb14sGzPbAHfYk3eVh/rr0CjjtU8pcpkwMDe+6bGFGtO7Ffnp
ff1IkyDv3MECStDdPMurHnEop5vthgHtCDy6KDVUWPT4ZDXn3FkUDkPS542rCeYzZCyvNNUZZD25
ONHA+4e+A7risZJTbnwePcM58ZDykjUokOLAdOdIrvEAO4hPmQiYQUdby4rrWzE0HxEHvikdiZr2
yOAahhANttqv1otuTPcO1Gg0r50rDBqGut+d4LlKTMVwPjRe4F9gWe4NceD+i+8r+8sE9Zqp6Nl3
WnLK0CzehixCPdMGuPipC0XexPPeLJnYJsPYp3RoWNayilotW7oakllHdS5tMOxe7dnNz7nm31U4
RzcJCvzw6V2jXlSeaIuItrwm1C+P4YWfwwFUJOa2yaLjWSL+VVvTHCQ5bn3ZF8881Tts882T0E98
gr9dbUrHwkswBo0soUcyJTv5KWMARcHdEd/teCRELAA5my3gzRpXX12eKiPkp5c6xRWbd7CY2d8S
P31onu8/qBGwd+tN1IapDoYxh99XSI4PWh3uvdiiTnIRQWc/Hl5xF/NIbJyorplxas2zLeL8POQ6
nfRV1xwMrQepshxPjN5ns2DjN0BkdG6Z0qJrTPWFz27j5kUR75eRLQK7ruNq5nEQTDZulUf4Xl2s
OG4/34Y8+jsRj+HI7eevzJ+1/edLzaH3DQxpSKAPbfUtUi82PqCNMK0OvobPE43FLDE855Vg8H5c
El9Z1VlvTb3puonshOv2FqxyfLwgZXDpfkiSKAFcQP9q+71PPBTGYq1dmIEYV71ihSfzdfQ8TuU9
VN3JBAsca/ZBY7xL3mS6Ob4rXyTT0CMHpl8K/undEHTveuMS6UoMQpi2zxaVdq73hto/AwdAaSqO
8ygra7xL+f4xjDSWOQS7XQrfLBgJN/LHOP9WSMCMhxZPTf9GrAondTLe5hrMfkVnYcpU9pJiSrjQ
Thex9gs42DAP4aO7ZnvpOPcRpzTOEWFEhvJV8yXK8ujSNBQm9TgJ7KqdGqaoC7K3oGxaVKq9+eDz
b+FyqRXuZirImZ0Pae9DOAXDDORW0nIb7myn9M7rxVw+ksZM6G1kygTzJ/nwehdncWcL8rTZbnKi
9hjH098SIXOP6YKpqkj4IuK02JNhBN+Tx9+S3PFePZsedDZ5grN1jARaRu92Y8IJXZbKFsPbngoR
btVFa/bp3CtmE4wcotKujZeNX0Q3debTFBdSdwbNRmm3NnWdvTWbQeUkaj8Z3odTDTmhWP0NUXqk
NQAnD3dOqPkT2wnt1OSQjG0jjzHjYWATkWc8xoblRkzDfGwT39jYk9Fv9cTal5VqmIc3GiZOTnyL
b0SExQf9qN3eiWb9gZ54jcwW9DiPOtnQeSMZsoMbZEjCHcC/3pXaj0ynNYxmKKIArGppBpKo9F6z
8jDHvXptwXPNTUY1wbIpdWEZsTHe5qWdnjSn+NCdpj0hTVZH0urTZaxwmpLffDpx/dQGZnyr17So
W/eE+WF4wvM6atZ8MQip4EME7YNL8PC5FlGWazvtK/GE3w345wuiHDWwdi+CkAbVTZY030OlPUzm
o18kSCVePN6dE+cLxLR+Wyj91IMLeaIPgFKdSbx0ZPcGTE0sEu10AG2j3ZKZXDPvj/mUS1ofiaBB
Ni/r32NtHmKtOcVVQ6cv7QB7kkfyWNrh02NdM4hbmQBKf1ujvgE2q3dwEJOWeN5iJ1t1tza1ysB3
Shjcs/OtaNMcO0LHekHIfY8wQsAUD+sxGkre6A5xxHX3v/7UJOzjnRSNHbTpND2nkVLaWBDioFYK
4aJ/z8aSiGcnX7EiE40rx2gHlN86hix5oDfD+bvrsNi5hvaFb0V5WO+dub3okI+RfKlT8BkCjHXx
D55ddWgtD39phZg3u/11TrQjFTTzBWXvd2JRbaYgJm5y2YT3qbfBugzYTfSsSU5sJgO+6TCawrE9
RE3uPzo83iN7zAEJmsM2Dam0tsdvXeySlsY7I0XJKKmv62c5lH/SEI93CzMzgCjvAoh/dyc54GhD
hHMMt8M+wZnR7iiuauu0fZ2WFfjTFYTR/DcEXEyaJTCoSPfQuGPvH6Nrsj0dEPW2H4bhEBPkJeSi
vjNYKE5UDpS0JMj4AJYIuCiB363V2dNZH+QvTctywnWQgWtNDK8d8VXf5hhk42bftNLWKNIm/Qdr
j1V3oL9ppiRp03QltrE6NyjGwxvlSvSvPCOEWvm83CsqVDoKLSqPB7um2Y12xXaj4qy9ehNPtjYS
OJIMsoKoH7Rjs5gDa5VqbCKgzeqKoRS5Rx8J5106kXlnKvJN4sPNcLwF7HMxD0rbuKz0hTniBYEH
8R7NRvfK2XmzvsDrUuKo1HKdILUi/+mSiiUmcbMMOW4aTCa7EXQGrWXHOjsXg1k8CT47+8Rr4jNd
MKT+/WHBZo9ERggOiTFJbxPVBTUjCC1JL8JNk+OYDBdf9YRnZQWbEYzDdmo4PWZYKbamL1gpPOwK
YUylBrIYu9I27/Z6SoXZOoNbLyZ14eQxh2U++rcalP0Uk7CeRSOpnqdLBe5iItv+acbDi27wQkgK
KY+foSankTxLmv3uOLovMKdQwExj27hzkMrt2tTe8zBp3ifm0nM5HIbcThide+nBYtt2lQaWb6VP
UbDyYJtM/6L7jRMMXk/0DFX8rnkCba3U3nyVNOdVPdVNDYA0yN5tYvztoO8zFBu+aZh9d1ZYb1S9
jExYJKDcah7iTKubgTT0u+6RfzAadiScHG8CWyy2o/7RZxrBIRwfOr0f+s+ifwwEjl4K181fhtxx
7U3PYJPXBeQ8nLddPthn2Hgprd2M3PZK2rC3kMxu66Vc8GPrR4bDw0qknw6yVidfz8+wyShhWj4z
HGrlxhzzTWp37QVNCm041fs3rZHJvavL70REeK39ofkQU6jNn0jZMlmxSQrOncwrRuCDVpI78H22
7V3m4GJpPP2K17Z5Kq3RN0b9Z6qa6EbFqbqlCns6B5QNjK726TDuAuwIhYRHmAzlssBYpBkn2q5X
3VWfdfPFY8Q31agELd1Xu7J3y68571QqR50NQUS2+66LEzfHzn9dL4jA/36ESkaQiAfJXnTedW+c
MEOnG9jDM82B/IQ/5MNR5XgOp+zPOqmhhOZPbuX2YZ3P9suQNjFdbEMp8zOEwUcMjOdkDTWx1+Uo
MS8swjqUZdBVYb2rJ46ovpf9Um71TWpme7YXdkcyya1R8hQel/j+i6mxKNgxZpwBRO/y916dYOvF
rz1g0xFf29wad4H5L8rNfJ8tYpXTEsh1FAKFHsYHfRy8ryKtj6GNWmyVrX0ZHAIQbb3BUM6aOHr9
vZwG61ACLtl+LpseXw7IkKh5aQZGjBGwmnbiey5a7xX00++YAQ3dvA5GIlexD1BAQxCC71loUoZF
lIJ93zJ5ze3n6snEj/ifFbmnk3y1hgOxo0+iVQyichdAtQdIT1c/Z5HtmmoMH7rpXwXn7UPa6ukp
94AfiUYPHIkljBwZL0zkBWGTjmJ4y8imS56e/z6PhkH1A0A+DT4BdLQuqO3od9ik8d7F/7OLGrN6
q9nX7SMGuwAeAJbrmgb7tWcW9fnXb+wuwHSEo6Jtf+eMBhQ7WSuchzeoSpgQDOE9SPPLM20U9eFf
88AyzNf7E8GrjzW6CG9V4/Q+dQe3LWyi6ewtJ1dUB0V74rHop9OatwVGcZwGERIiZfFtpvjiZtpj
WsZDVBh3uBxx77ow2gMY3tCTC08yIChqSm8EEAQVlpy1gI2zhacBNSkw4JjUrC/LxzqlXabr8Ht7
w2NKvVx6Gkg5mdMTQE6Js+aDsGV/tUR2w7lHFgv/5gY4IU1PiriqNeQeb78EIF/mvs9lVgTcNuRW
lrwMwSXjmOMRW47MIxusOl0c1EN8U9Wv9d/wmXzRogVyX0dCrOtxm9EAtK34kk4Wg6VzT0fKDnYQ
WrjtvUy+dl8f6hJa02aSjnVMZ4Px8pjNQdH+cDRLnmVrRkHVjzYgFTDg3uAPL6E1/nvhZin2Qzth
FQT+4OkVWJOMhkqb7ckeTou4rmlyKT0dcuTyOS/AbZnYnBmVCr8S7Pve51X1RTcxl6FIBA7OSpJQ
tkuNSOLdh+XS+W+hWeefyIoWi8Jy1ozx/nt7gwzUZXWFWPqXQc0U1WHjRJT40JTzhS/IP7L2IMfy
H7isH3kevhezlGIjlrHqevGWjzgF7y3dL85+my3erQXRMbBuVWliBsh17nm90EqLwcSansDLELyX
rDissp9D16B6aGycN4ZhD4ciJUC3RCaNJtvmk97uakx1WBeYgPdT+N7ia7xOokrPHqH0z89QNQ+p
spExQHp8OH1H6L/E3eo1hXkoCLxtw0a3bjqFmifbNc4mjVqXwRV/aM8i2SC74pja1g8GytbXUDOr
rWwAYmFu/LuORKuivVd+M51aI4/2XgHqc/116T4IsRFgQgJyO6YCmQYyiaLuF0fQoeTOE7afwW4P
WLpp+TFEtHeL9HuslP8gkcb4OYzEwbCz+8hP79qFJ7smnpaIyt9pFbMKhzUjSPDcb9HDiamnIfUH
WoaolLhUYOTFWwq+cmPG2S9vcV2HNCYQPlP3xg4Pknt1wyzmPaFjc7uuBmXVcnvrNFx0Uls4Z3a1
CDHDc/1d/nvGfR2XdpMPAc0uG+AS/UxUDvMuS8rOY56375WPvsfw9zbE1Hk5BsGUyJmHB0W97w6G
H5Xa6iYtKpX9JsGU0HjmC42eg/9rxtIF19n5Rg7tRR9xSMpeTD+6I08kcQ8LZ4Npjade8sD4lHWB
oH/J8AHfXAk4TOl6BnWnho6+hOIxfrDfXqR6IBIeCg7bBzeLSWjBU1xLlF99PbChejKk6Ph9BZlZ
TETkpvBYuzP6AB0xqPu9Dicl028g+VlliBQUckKA96J9FLrfMoSZTeOTqia+uFjc3RSGg5G9OLhD
zlHjP1sXSSMUQD1tS++Oq0W1GacfXteIsz+MzaGVlnnUGiOwm3w6ySE3yHfVziF1EIc7x/9RMQ0e
Wqf5MuUcHkJm0EcVKhzgM5RS2Ucnz1QY/JfoEha05KAkP4N8CAmp0ka/RD2767xQt1p/jHfgxHu4
I4xtsx7PgIjKgecH+xQzN/hrlvFbd+ylzdDvDpnGAFQr1V80WYr6dB66NAllAPTpB/oRpP6GtyaG
k4EqEfMGHGI7pEBWRUkgqpnZ3C/s5oqis9GzvzTiK4pdi5m5OdZD6WGJHL3LtFzWTy3Jvm+0UYl9
clwnAUEDzlBqPMAkGI+6tru9h50u1Rzg2U0k3gQSC7s459oNzosXJ/SPm614lJz0RMgxSYgshASs
WY/cV/iRLSwXyexT+EPd6rbhlI/fiobW9S5y6A4k6SK9IMP6TxAoz46gl8VhmuE1BV5h0YTds+mn
PBwexBJ6mwp+QkU+F8fRCCeeKRqLkyX1jTPv6zgx0KrwHGz0abx4nQCvXneHabFR1PnskzXBe2ly
+qUMGY5yo7TsGl7TYhqxFHpVdLAWb/Vql2vBg+azzM+rX155NgbGBT5ruwkz42mBhuvX1T4+Rmwy
Y1dg9Y+zw3qUxFScbtGQ0Lxa+0liN9vJBOAWU630qo/1lSDMzlVq+qaX6buuO9aFdM1WVxiQsThi
rYCoFwrmGgb9jcUSNtSaKT8Ixdi7s1QwpZ6xb0NRP8IwZ1kiVJe0T6avW1Km4gkpaJ9UhJfi1zVe
rxp9OuB//B7hwSciwAXVdlmUl21jPui0SCQvUWfrT80kZ2DZtMlNOmWs3NcoDSFjQwOlVeH04h0+
mEuBnLVdnduRS0jYmwzz/rmjQSv7Fnf6koqhY29OgzaiccfU5H6UrNvgd25Z+JcRA1OgcCa2qMND
1u2NR9PAxcTOgQzjw2UaoW15FekhVoBLJ63hBR+LRFgtQyZCXkYhYzy+aGV6qh1GnqtVlO/vM6Il
J1ByuLeGb26qnOT1uvkWDnwUr4CKy5k7A6s/7cuyNs52H9FYYhXmw2YeTvF0BeNkMBnXaySCGKEc
HOD1R6oM8wvrnLbvbvTzpicVRRNxydh9H+WLO5fk+sy8+dA1vT2NDELxoM7Nh49L+EwrOdRF4dQf
hip+eDpvPUuB6l7s71sLZvEFlXVvySa+Skq6LYz62MAbao0FZgeboPluFAiXjjNUe1K/FFxTi3kE
t0aPL+YilBfGhQIyXqTrV6pLtlZD9ipfcl62oqk2lpnHCzx5FXUUBxm9vpdubB0cp+kTazXEK0WZ
pBjd7sAxjRljkx97oZxLzv4MG4Tp4v2I1d2sKlK09Pu+TlZxqiPTWjzIWsAeAZWV+CfoIwposhza
pE0bdMvjqLcaHAGzJOVD4WfHjfA68jA8RhcMKfzIbr8qDAQY8RKaFXGAMjmmDfOWxlvWQxnGW3qG
N7RUCyzG7k+mTIRNcvzN1bH0jAuRjeIkDIku4Sf21sWhvRuXtWK98PVFVzasCOEq1thvzdeJ+eiK
qC4YxXDQ2zfLqpz7aUMKz1cojvPAbU7x477oNOJ6DGujnBhCSwW6SxCY3utEnAfxtWRQfF8vcaN/
h6BASJQH+WINiRbUIELl5Li3fqEtmCnn3yrh1GpCN0NEQH3Uc15sWVEutgJjql/R4+9lXlf3ZtF+
ITobd184ywLHdHUeMPwh+vf38Mfs+OXD1p3uxMt+AyDmhxn6xsE3cTdYrhyvKee3qyFS8HdxCdDJ
So0XSz3G3GYrrbn1FwSiHQWs3yCDIauTAY42ZlfgRakW/lGYfGAOoVNt7ijfiqy/0aQ6tkB5SfSF
CyBEmbLRWnd768XS9PFYjz0HZqxKC56gWofibsoTWzU5umWRP8Yhe5mdurwafPRYfynxwt8mFbpk
JqIvqpBtsHq7K+Bll0hjq9vn0el/RhfcEmclcGBlU/oVVATwOaT7e9Kkwbp51heQxigwcFrgenwT
VyCWoh2uR4+fvTE+hbVtORf96j2aEGNlfJeW9Sds1T/0b9w7ZUS3Bsb8du3rysCBkCxkz6INNyx/
2S7rPHaBEy4ZrRoZt0R5SS3OmFDTKBnLtnoQs/nfsWtIX6hfDSKrtp6ZbllPQlBip7EhRcoZBVg+
tEAQ/Rcg2guGiBlOsSilTjXXJ7PSZdDO+bjTddoXh4QIAzeIeCPCPTwsZ9qqz89y8SZpYdxYOals
vV4+lcrCGsxTu/6BuRD+fZjUbf3N2GDyk+vVzzSrQpCAuGdFHuMab2k+Bxk2LmQjeqHjMjNfZtn+
HJXR95gdGBz9+2HoQzkTKJLrL6Y0LQdmor6HMvTPaUmEwIsLcYYJ0W4qIfXAIEEUVDlbwQm30OAt
FeQ6cbSBqdrGteYEgEFsHdH67WGQdw2P6r1tvNrktMluQvNqaEOpriPw/ue3Q9345nQJeOzZrxgn
xFl2h3JPUYSOgW79L6y/FiXupG/kgs/LfbPb8VIDYW4AzSC5NeKErUqQUvgyr+vn6yXN1IsV291R
6urXtALpkqX3iRg+7jT72bGdQ4qC7bfe9cNyMu6WS01RK8SKCNtcmx1x1t/WE4mjRHiR4fzv5fOU
khnt4X+Bqv+FQf8f+PP/rRIBxqR7uqsbgmfegVBm/X+GMuRkkYCvYOjEWSa2/ZsgvHddCGnr8Ek4
3VMp+Qf1wbsQ1Cvu9Wzqh9a3NwRD5+tAm92mJex1dfScLKSs3iqfcHSaq3r3X+ydR3McV5em/8oX
s09GerOYTZpyKBRQICw3GXBM733++n4uRMVHUhLV6llM9PRESCIpsKqyMq8595zzPu8q58bfXLAi
TF1+pFUrjgn+2nAUg4L7z6YvjpmZZjLrWZD1ABQMWMjoxhMqiPK90rSwWVQvG8fIt5xw8KfEMDf0
Zp+yaGHHSw19Z5EZ+pt7+AcOtaLqMmVz1YGj7dBDxCV/B9CeVwCK09jFgTQSD8ew9bCH2De2cmWs
5RWWVeOTNLJzxwY8hWi8YxllQV7s+6GzAUfZ1ysGcpo6PDnmcFFL7RKMnOM3tIRfdAVVaCwCoTu1
2vPHdX/jpX97+D/h23/6438O1Q7vnX9+5rT/AID/70RzV3WcbP6a5v65/9d9Ur6+l/2/gLr/q4/f
/7Vt38vnt6R8775nvH+8zzfGu6l8UhSRxNcV05AZBP9mvPMj3aTpWpZBR0JPcRjR3xjvkOE1dhK8
Ggl1IRw6zL6u+mC8K+onw9Z5J5MuQWC4hvqPGO/OT2MUOBenQVMxHdPSFIW+pB/HaOKgcKF1Gprk
WBwTpffV2tzCx/FkTo0EkX6xOPvRCYNJHX3xKz31tkTZUdK37WDva/DWyRRtMoku45hf4/IoXmrB
7NA67SyP5lalJLX01h7dwj7WbsTLVGsAtVN6IEHO4iXrqtJKScWJjTQzjfMYY485wRhU22tjqo7J
0kNZQKY5G+fSME7FYJxJNHsGkl/QWFW4AIegsE+LwthvEVQdDeBaaRfeqvilioucUGCqJIwwXid6
OIrrQ4f3IjvWiRrZPQrbWrb3joyfKplBH6btS1ibe+hw7ti1uBea28rWiDqSBfpXeGs1CHN17UzV
JyFq187iAyVZPdNZfCSJ9gJ596w7BkL5qymrb+hM3qL+PaIA3Ea8h3hDUuL72Op9cVFlWXo9rQuU
tylChoG4GnFDx8S5Fa+lG++RA/hJXPzS0OdgGltTGKLRho8W4JjbvE7krZD0pxJNF0W0q3p/CbUz
aLJ9YhGcd4LQrUEQpUZhwT5AvZGKR8ShWeqmk51vljk/SoN2EtjNmjScXOVHhWcVdtO+hEQz2Bae
s9qp1LnDirkXPy9zfRvZu0qD3GDGXm1LW5q3OK4bJ3nRzm3dPratcqbTCGoYJn5FoOnmHhvOvTkY
yHx4d1uneqWfxK+OhhokvRPoZtO5anhyULV2avhu2+ZpXfhLOIu4SvxIozYN5ngs8+Xpmtg3TeE1
NspOZWMkYaDm+XHCCHnWT5MZAvsK/c54Fy9AmbUFNx1nhU9XMucQ/aQwQsFAfXyVUiE3LclnTkkf
X128mqyO3zR0MjEC8krfiluCa8t+qPOXZo2/yuCL1k4JisUAfaNv8SU4JXPyNRe3hpK2w2j++HJZ
dRy5hQsPXtwT8R5itLFxbaXVPInLW+mvH/hM0f036ZdCnKxx68TcE/NzxIJUjPyBP5e4dYsn0srO
Lb2FvriXNQLwftK2MAHxsMqOulC82sJ1tjjCL99aa3YUs8+srNMyhMFS2ycxOfuoOJJCp+A++OIS
AKkEJpNkZgCZi7mne2MPQH+7Po36Apv+JpFvxOeJ9xRrQ8wAm/hakSM9o+3bis+gMc8HMFeqW6r+
F+LGJGHJtO797xbibxvWD9EKq2j93eYvVjEdnwowESyJsuX85EQ4tJqUK1GRYYKKUZ6Co6jWBuIm
J1LyIq48Vihnt/CU7M7ci5nZVP1xIGWisUq0+rZbLZ8sTVB37aPB6KTlfEtn9xZ/zuzozBotMyxY
PKVfX7iIon513WJ1/i5CqOtxVIl7UUPlzaOYnhE08GSWftvRf7Bn+f7+2D+awhDBiftDEKJ8GI6Y
Pzs1TiklG4y2Msr+6nlOnxOrCcRqnJGhWhKy3n0ww1ARQ108f3HHCma4mrLosQqYoXRb98apL50T
GapzlmqnqwZfYdp3ghpes7SWWzQ/GwnQB23FcJaPehbdjZXm0V/9mb6gx4mmx3XIj2s+POZFeCv+
ulhg6YAma5AdeyN8tulOENNrpBzJsf5Iaf2lmYxTBpGzzy76tH0Eeoqbn75xRus27Vjzfp9G4rrx
fn4xc+skxmTvrHuEjWLWhdmRNtVlUj+LtShTq0exXuRip5qid5l2fpOnLJY7pQHPwZKjdiyJnPxe
WgDic6yfawUlsb6VMaWUueCkVKijx38zGn40zvvjU/ppNFSa9W0Ui1sr7g9cXVessg1zulKNE+1w
+18PwD+bOAaD3CLOB10li0v6bgDqdgkBu7LSj/1cbDdRzKNmlWvqvwuH9T/9LAd/TbgQxOdELj98
VpvWLSU+CrMVK6zYyH+PEaKMzYbtTgw1sbWJ7VssNag8fJwCCBlEtCE2SbFhkl84pSyEw6SfxTY0
NwElq724P+LCu1QKxP1KmayxrIOyMNgzJUj05v5jT1itPd615ApOlgxcr9DOYkOb+N8fy2nl3Kqc
EEaGcMJ2Ci/z+OtbrvxJyKVzpmIq2oR9tiqOXt/dc4VW9bK0FVGg3liW9QzKEc9QJhI7eUIHyhC9
m7KxFRcLim5PcvG4MBB+fRV/9jBs3dBUzVEUxbR/ivsUbWg0DFUxL+F+ibEmdn6xHWnEFb/+KAVH
oj+scjYBK+NMsdEe/fRZmSaj+JLlFGqXdRJRX0j2qd/pykDnROF97P5EPGIGL/Sf/vrTrZ9Osh9r
n2PYFtGyzpFbdX683ZkyYuhdMeyw8MJKjUYvsTzkhQNGmBhWMz2cdT6jRgg0AG8kYI6V0j6K0SbC
xhQ2nBiXYmMR26TYP0RIPOjaDp8aT4zXaDBPFkuXoVbHOKcOVuqkftWtNlsnsTytrCrwE/Bc1bdi
kRefsU6EcCxxsTB4rkdiu1jbphh2zpcfS5ZBQJBKtyIqEju9o1i3tcq0JMhBPbxP7OqxVQwQI65Y
r6AkSs1th7JffJYIFzUcAWaZMczmJpFdHU7SqB9EnkGMqZmH/evb/PP5W9xmE2Ushwm6oG3N/mkl
gcwv9Q72NB8HCVUBrZ/KpPs4j5NuZHyJyxTrfAuOvsNikpkrwoeEa/31lah/Mr+4EluxbQyysB8U
m+538wuPM8rfCkmaRrgRq6J76Kp1qoMTL0Ha7ULVPIkIQEw5cUHi4rKQGJJgVCwcLQG2keonETCJ
oEjjKkUwk+Jn1JbR39y3P9mZyRDImq4zNWR0Uz9erESw0ZAmT/2FVcCBRKdOtyL4tqQS2PffxAHG
H28Nc9BEUO7g60UJ8Oe5EAspWcjSUxED87TOUW0cOvLwTnXVR+x7HP5KUG0dKknxZDruAUrhW3G2
IkGGSoK+R2LBzDmthX3q1PyKun4wKPGLWG/r3DjneDkJYoTelG5ado8WHWYqjaTstvghn0Rwlcuz
p/WWK7Z6EXyJ80modI9ivIZKeaTEu6E1+uTI2kks2xPJeqcztzFYKhtsX9YrtO9KeyrQ7NKRffrH
A0jsiGiaNRXOpayK9ey7AVRNZqnSUUKWj43IWODppQXotoCU70lE7yTGOEAQubNnJEzGYkpexBSG
I01fmHS0WCMaDrm/HZRowuf7dLCDPp5rXz/++nL/GDWYGvuBheGbKcuO+dNwH1tWbjtaUuJXDiRR
+5i0DnXt8LZJjf3HSUCKNh8f+Y8yRH+Z2fkh//P/WIpIEYvNX6eIDu9t9758nwv6eMG3XJD6SVbw
MsAXGWESdTaLJ/W7398n9NMY/dmWKauqptlMzG+5IN35xMHGVnCBUBWaT0UG6VsuiB/hsExTn4I7
Dediw/knuSDlp6VIt3TUgwx7i4hAtWT9p23aMttGUmACkVjv3Xy9j3ZSfZVSPgzZV0bzXcjJ6GIA
+deF7KPVAcL8xpRvNDnaWgAcv7tzf3KmMz78Bb87HOlQe2RDpWvZUBVLtvh2P0xDlRPsIqX0Q0Xm
+rmVYQNS2y8doWne1OoEyuTV6DjccqRcOmpThV/BnAzl6brty/vCCi+z9SWRVMQ+EPmVEqnIoh2S
FKxIlpwbwzyBlnBbx7zKW/MFld5xdVpMNNSLZnbOMalV+BvZuOyU8bYbvmKT4TZrEzSa6lUlEAgL
3iz9k/K7BjHKogWhGl84gqHnwSQL4rpC0z9q5O5+qDn991eLhmZEM1wFuVkaSq40EjooBfAAbjcp
sQG5dgS/eiKGTRCDgIlfMdMlvQV1juohiFG+Q8wrYTL4aGhTihyQ6VhH22CYCaTImSSAAlA40yfx
ZiImqo0VSX1OFo/YCq2HCJxjWlpRLro2GW+VLwWY3a3nN0iSbVV6KjJ+WiCRwIy45xnx1QAlM11h
ikpugrGzk1zZA9LTVvEwdXUX5R6BFc0uOLfEMA6M3oPs7CLxQktHSdJrZciK9FRkzluy9ugLqTUr
rtHci0SXuH8RW0//JbGpiWTIcPgoDfhOj2RsmHJ/wBImTTTfXpTA4I7b2X2ywp2WN2pKM5H9pbaR
CI7c8eqe7xxm1xOt1mPh9XQxq9G7Tif4cp9HFb1nvY8jsUvrreeASDQAsdRj59ZL7+Il7LbcvVUV
B8pjgkg3F81pKIJUrGejrTK9qSOqPextIFXauU8u0NcXOYh4FOISdLjeKOXhi2tuje+JjO6iIG1T
DqOvsB0meYUBOj2XGqYSUWDr0k5FUia+7sp4WVEvZiIcShEwJr0L1sCdpLcc0mX3ZUqOzniTNWd0
wq3VeWGGToHyepJgC9RcQThxTWTiZfk2rr2L2sq3JIkaPoyo6UrD5rn6YvD0hL/iEmYkqu6lFYRI
4o5AfVOlwaP9XeGxm73Xp5+7iWHCc+liMnAaj5MuSykx0PA4Xk4OLNX0j59NbeGJvyeeQ9Ib7tgk
rjbcdOWVxIw0wxuGRIhrB+GrK3TYKaxLKaL7tWgQFSkbMUwsLJhlWmUsIwpW2rHKpEW5nV1U83Zt
4PTU9N5nBtoT0m/wpRCbu7JzI76hkr7HPOVO5zbHcO+ILuWONg0538Hp2KqG1+cIXyvbq5mztNS7
XZT7BqT4Dhzo0mNJmTIV0veWQVwg4Z5g4PEtk/FdqbZG8zbzYGU6jKgD+iHDhlsJrxS1ROQJ5U8J
N1ZI/zusjCurPvVZFsi0VKd6fmwM+54VLTDr9a6W5lelHdwKG56+ne+0SveLTL/sCYMbsoYoVrdG
Ao5e9hQHrjFgCSPCqVOiw0HzZfyGayZ+az1NteHGDE9Oid6ovmfk1bL8C3YLXluDDdUoSTf3CsLa
GuuevHqrato4uaP9gTpCoDND5vls6Z8VHlcFZzGOuKjpXe17z+IQBvTTS0gV4hMdxLT4AVRP0wqM
ebulFdGlmxnEC9XdiJx7RH4yO8eRvZcbcP4sISO114LhNZpwXLhDZNSZK4xFK3FrEuVm844no2vp
+FN+SbNnRPteXTW0KtgvZYs0YCS3O7AMseCFNTToDhgIBtmP+JmhyGUF5M3FRGUeUBvxZBndC5ck
dielYrUjIcrZBIYGCxi4tJYxLKWItFGPK8xqw6Vl1M+bN2vGlna+b+Z71NZuwlqqFu8LE9Di2MTF
6jAzOllFOkvzVFz488gKBk2pmfcxR9Ncikg2AEyJ8CGjS6kTDQ5IGQYsQdRlRaBLv3dz1QzRxgHl
NM2Cdh+jRqDaSuiqbbok2rT5/EribALTAZXIzA+TDo8OeuijY4oDaORZQEBmi4eCw1GyFDu1NGht
Yv0t3uWx3U4hI5iHonFjCuumoh1mUG9QHIlBig7KpUkE2BS62SgQa1DGM556BHic/NQp35XgNOBS
+rOhQGsvkGKjKOTJZaxh5mGoWBMNBjwg2gpn9D5p97M+72QC/Rkl29I6T7UBA7qH7Q392NUzMbSj
vznG/RTWfkQjsk3hDO0zBVRLJDC+C8LhD/WGM6UwM8p3ejET3PfwFu3YFfEodMV4/nW88Wefp0DV
IpCyyJT+XAjDzkRJaffHmCw9oiGZ5Kt1vF/Ut7m4GNEX/PMA+v8kNP4hxv4rW20Rzr9+Z9f9Lbz/
v2qYLQ7jv4ifn8t/XT4v7z+abIvXfAuhrU+MBUUhncPBTDdsmaPZtxDa+SRbxMkE0QTDKtEV4e23
ENqiCGvKBNe2oVNt/T6EtuRPNuG1GF8axFDScv8khNZECP99qku8vW7bRPCk1AyyED+N2nJu+ha6
EgRkthBymEh/kokeyjbF2qmaIGrTN9Zx/m3x+kNtLGP318devkwPaBc3papftuU8ue0c3tpd8SWs
220+NJtGU66abLV34OeBWtm+MdJWo4qzesyiGsFJ6HBv8AZ5uVjhCNLB0lKXypz8OozKL2azzcP0
jO3iqTGtWzXCAVjqD3Q6fW3VFPMJYdC1fCa307lpPcBUjb+GDsTxzNaxApT6zYAVLkHlCi10Qs2N
UO2xal6phPXObaTNN5jHHlaVfu02qY76UKFT1umnwcFPBRIvXRolsRLhgabIUHN1g91myG+kVAUK
0l9iz0D2Kyc/F84rYHoI1EHCuYJUMXj5YoabaEt4/+aWcYmYaIL7Xsd4d9CHZOMdhFweXhoiRMev
IgrUfYYrRKQuD4XlBPJswsC150erplHfID6b9BlbL6u77DsUj2XNVU86BdvoXc0VtO7R17GdHjKj
FVF4eTPZiOwNaGmAelyJ3j2PDqNiS0/afanArHPQxKgxksN10ttjATlrm2gz3ev4pKqOvBzN9gbG
m7Kz22prNi2B7MottOJGDRbgL7R0A4Fc7JSbV5YXEymQndEXd2ue1VsnXR8rzXhTTWyAa029ptUM
+n++xCjd4YL2Euu6A+eDULUZ9TeVO+E3c/FFbbEBzgeclta7pCVmqzDXco0QJMcMMJ2tMXbS00fK
MjF2szHerplE5kZGAik7Cfnzh7xfGj/GwcuB4UdtVYLbAH8YZsprvVTHHsNnpb4cI/NBHxG+koV4
bWsa+talRsbqarT/Evbf28gVi+gN8MoOFumDmqmyF8VGigPZ7K6W3nijAdRPm4NRVSC/LKBairZU
/bXFynuc8wua8aB9JtFNT5O7X+joHEG0lrgbhKDuabBWwSDaJjzXWfI5cPjxtLxqyOHwUZSvwRkC
p9EPlpBL6KqwdMiMCoSTcjKdceRAx0JfidxwpSbBMuiXJCflzQQB3QX2VIP9Qa6RoY2ckHQEoSJ3
7rFPOdRNjfl57uCOSQVfBaEZjj5VsV87GYSwklq7imZrk1opO6+1x1RpbzQxvQSyc6+D3KtGYQxI
2OpCVkTnI3KRFPtVhnaTOgtJnObcmfydunwd5PEKfuYXekZUX4pbgR9Ik20adrDTFFJPxZd0JQIv
+jrhhBkdastGwfocKrw+cyASg5ANVsoRqIOh7WFod0Otx6a+ZKDwMLDd0MDVwpjREg4OOc5IG5Wl
RR+R7dbaeqyLXD1M1XnUV+Xw0Vqtp/aO1jtNCMq7rWxgJ5MlPYWW4svQR1/xuqTVv78y9PxaH6JX
B1U8JyqmsTHZn5Go0rNaYGBXtljvGeBMaQvTr8uGkIljPVOPxChwCorb9NLG5Tp7GM4XQQhw0g3H
+LnpDG2THJMIwl8aOs+jmhMSaUC2HVwdp1EYhGP26kqWfN23LaCLWL5rJIiSaHHo/sVxkHl8Uzf4
hBk1Zk2Tvouj5U4JsXlYPFuZ0aUtgpyZhs9ONCdB0XG/yrn9nOjWM9RoHNkiUhJh2fi1VdD8jZEv
9SScJGvYCnLaNH6Wc/KZDwqmJb4ZhjY0Ktqr2SEwcKx3Ov7Rk3qnL9hYwiV3glYr3+fymYZsmY6Z
lZVSzDU5/+JUTFi1pB8rLh+lYgEyUmt3A42SSWPb/4Xo5H9mek//ZXhyTN5f4/697Pr35McQRbzu
txDF+UR1nTCE5JVpKZptEob8FqE4n0T5iVBDV8m00RFCfu33HJ/1SbU0ghOdKhnhiKX+O8dnfaID
0ybgIaghzatb/yRAcX4sxVmyaPWSIbo4BCkmEZQoEHwfVcuTY8pQJt1axfRvMGFGDxb0QjXxnKo8
j6CF3SnskbjUGla07MCFgcFWbHCE7fVmDjq82X2SFDZmtjGukAuE/HTKaZ/B1g4RAiY5qDUTsgpu
xZjdrACicbkaPbWPXiio7jCcCewiQlmPhwktIaicTOOK9k1AChwmUgTu48qspXi5AyUFJzcxD2VR
PMwfkQRLt9uuOErVFpuMAVChKUULMiZdkeGXOTXVRHFiNMUqIH+mBv0Aii/1ur0BLmHf0F/91Q71
jaKIHWrsrvUyb/B0gZ3frRLOdqE+7YdRemlyGdu8PrnJaMCp07xwTQsL5swoa0hNHYDgaWvbuX6F
YDx14wx/IKWar2lVlmBk2DJN1BlrLysSy3QlcYRwBpABGF6DT08xm6ylnSHR2Yad2eVSSF4eIfb+
/8eMEt3RgqvD+//+X6/VUPbtcvMeJdVP85FZ99fHjOMwvxcv1dBGP6TqmVrfJrH5SeSdmSgqZSAm
puh+/m0SG58sTf9I1QNHEh3S/OTbJDbkTzQ2cJKgldJQOafwdv9O1Ov04wGSshzdYXmw/8kkNgze
6btTBrOYmcvcZaURNUNF/qmDYKmNmFianKXa9T291eboq33r9UVED2BDG56a4QRVTcHIsHQLhVpw
5TzM9VTsUox9ggJPehT9YwDxhEQhPQ44hzmvUtjC/UZoNuJTFHQh8S98ksYrHLwJiW3mUBYgIzDf
0soS4Kj5y2B15ymj4ifRbrYq0+QbZLm7cH5q1VpQgN4iDHfAwUNjwRpz6jdxo1kb20i+lnJ7AUFz
Z2f42aAFor9fm4+jbr+wAwP4UtR9iLK+znUfO8QG5sfUBlrS3aE2hX6J06MklbNnhHWgD4vf5uG1
NRSncMxTf6jAiurLk2MlKIicvTWU21QDlFeOl3MpLN+c8qoPzSAyGtg4JV0XShg9DUhMkVqI0kIw
lxpi7RU+ZZGUVZCUXePBsXFQWLkOJzlbcjJOIHJB8gsRf12WrRsuEGLrrnZhEL0pM4lPO1KIPVdA
Tej2XqKQ8Av2qrPLpOplmKDo2lqmQc6eOtic1U2UGbGrfc2TYVPJ7a2zyC8YPE/btp/2YkHTZkkY
F3pTgy53oB/eGy0USlJcae7awUruu+gtH+YuGGJgbPI0g3vAb1YvljsdwGaenuBfTZ5T6o+56XgJ
MvlRZEBthJO+Hn+1LPklihw3lqSrEVlNljS3uP2uG046t0i37mnmR/e/hqonWeApI85dqcoXnToM
q6ehh06yvrVheYWoCkaLqP3PKon4wASC51WFgUjDtJ85BIVvAJwmr6tjNg3r1py1N6maaX+Rp2ZD
38xDorfPiyNxe6z6eohw4bbJbXooankm6jpdlm3R0fBg6ze2TBKupTVtgzZHCOOGY9gTg+U99P6k
xiJpsu5KGbarDZynme3ErdjqNm0GVsIgNqxVOfXWGu5u04A4WxFD4ktFhi47y9IXJXtkuyw3a7/e
k0WQduBQFR/L6Q3uTtHk4DKa4AK7TH5n1DfDjKEq5wHsYytf2DqA5x23qkOtQZOn7YpGEK4xEu1W
v2tmSipG3d5rCy5S4wh4KH0t6+VsqdMOmfidJny/FsLYvIugJQ3GvTlUt/IY2nAXw0MzOUcb9j2U
uXtVqwJ7wrJIam+n+ohxIbydV6SCijeO+Hqv+CSQAUMulhCnqsjIyu7BHhEAF829Q1NmHi/gWyVa
qcMI38QQ3QYCnwd2qQk0BTAatfncKU1IuW287GGwsO1Bz5wbIGbdSwnlx7WGdVOT5zTEZad2/ozp
zXUoD6RnneapC7XtrB2bJj7lcrsJG9BgaZ69ksg0g6FJcfiw+y+RkoKcpAvVSJ4zEuE0kMQglkgY
ACOH1IWPdq9RFYzIB5eO8tKOSeTaGFfNmU6Fobwzoo6iZThxxGu2y5A+V+j/AT4YryXaCbdwwGDl
gH0CerCZd6tzpWf0KKvgSroMi/lqVC+Uqdv3OLp6OjZpZr88RpORw6PFI0nHNqvTdY8mmmfKbxRw
0vgh7vDiylH8BU47PGWVDIiFyhya9rQYr3Gv3xhSM+5GCabRSDJ4kCTWkQXtoK4eYk5u3KAkChLJ
IKFK26+kR/GVIrUc8a0aEAbjz52ri94ZwNrmesstMZjHOb3cZuy3M43qpsL/LB7BhDEdwAVSgMT7
BQTr9BXiNJjuSVdcx2w+9+u8+OLskWvJvq2jQxRKl0Vv4dk+z/tiTK/ndpBAsIDy6iZTpRWm3ynQ
szQctsu2Og+w+THFEe1ble0jdVt6OIogQQgL4eeGxFHJaH/pZOMpi6IX9h0IFsm5mqng9tN62xlo
Pr1oYavp6AF1E03fZCvKVE0uiDPDeifJGZz3VuccTdIJhbB1IdVg0Q0goV6alenRk1qCVFqUR7p7
h752G1PGZcZ0/DGpqZFV8gMUwa0kRfjmYpRdKDS5U2BUOqvb26CcRke+xsuSzDv2MJgshzd9LLDm
6zOozFsEjJyUE0Xz5mESCOv8MTGoR6Lwy8ivQxpS13Bjh+PWzJolECsX6TG06Ia94sIULlsJjaFH
dmpAfhYR6zUJPbH46UlKuw/jlEbtBrbxakcuMBFi5IFzbwLgpEFI7db4PqsWLiHqXB7idppOWmHZ
B00jGC9kzt2FXdDqX7WebarUZanYY9BNNw4wHByjHApkClY1Cp0zI+UMWUsvWxnMzGI30EYpfZBk
KP2Ias54Du3kGh1Ieojj+okGk4c0Fo4fJeW0Jsr3au2QDwOXjPrcS6vbsFhxGC7jHEkjRkGKPqqe
6jxHJXXiJM6uNPrz76s8vBik4doIwzecDc99pgbOOqCzdmo2sPQxaibc4qOQ2uuw3lk5DKql3pOZ
C3KCFng17KQWBWWj1l4TPFv8JMOeSAKOOqE8W2Ucd8N+vcCVwS+U+cqZrS1uR9AbuvJrlVO6sPNW
cp0EZb7Uin4dVKFUKw0fj/cKdflzNXAQV/o52qXxVyOKHus599PRvI+gZLEtj5ch3llYvNP+B4IZ
hSU1eAcHm3BYqP7BZEpNsBqD+ltD2D/qrfkfWRowqMj8dcx+WZXPr9UP8bp4wW+HbusThRsLSCk5
d0WXkUz9Hq/zE9kBMkPsbdMipYomk98P3doni35UXqUQyyO34qz8e7zOj1TdEpo9nc4TWVP+SbxO
AenHeF0lq2ZoumqoGvleXf2549cCUbdAJRfL+JkwkvrpxdnwFw/nU4++rd3lYvmDDEfgs+3Jhyko
/WILMe9qXTYrGvJpcS/uI6YZ2uCttu2DkcnyiFr4MGyoUaab6XHZGYcx6A9TtDPMA6XrGVvq030X
kCfcoXoKwEiW+L9oQWHu1OJeXnZsycTcBEIe7QnF5WjcsH+PXNXizRvc/JRg3oSTG30x/ME7D1zC
Gf124Pj5Nt6bQbxN/MytLuIzBsa4qgwXwg7AvWcpPcon9ZzvZb4LbQEb9VAf0YNsa994upD8nDeR
fPlB37WHPFBfkk0YDLt7DM8/a67mik8A82FdZZarHcONhmEvpOSb8Um9xOHdPXNQD5Qr/GYM9/5w
vr933MsL8YfFa4/5vgu+6B7tKW57BIrhLhjkcVUXiPXdx83tbeS+zH59pHs8KG44GrnZfUMi1yq9
znIvZJquEWb5nI4cxx3uIS8mPjJv3u5L4t5yr9x03/sIttzZt14dV3IBs9vuS/uk+dlN71cu8hM3
wqwKRPGdAp4wwQ94mxKxDtHkWyXR/bl5xZx0X+9wJEr9jMS8tgHDaPC6I4Tiayrj225HxeNq5Y7i
g7A2UQBxnWfpEZD5oZ8d6ezYt9uIfg0sAOI7XHY7P7IP6ufGxXXYCR5MNVDOo3TRBebTvLu9ldi/
/W7LGcsjO3NI96lv+5of7+P9vIUXrgb3er3R35WHfKPsskO9Ach9KSEFWQ8THSmHjW4grtnGAYY8
mX8Pf4WOEPEf8kEu1NV515Mb4T+EIg93eUiiaM/LwBk2hzze65+nuzZ2my9jyuHP58TBqQCOeUtX
TLOLyTohze0jX5m2DQcmvOmCcXxYI7TwJ+fMzu3XW/uhvoyP6qX2uT1O2+HOtK6lF+elWmVfthP2
c1eGfQFF7ZCdkNNfcf6BM3M54UDrtcRtVOGNDeRyfMH4fctGOrv4TE1HOv9nok181ALBRisDVbnU
uv1AYGK6w1eSszR3KfhEGpv6dngWu9Kxv+p4j2o/LQfaqqp4RyvHIb7mxh4N4EtfwzNv6b+s7uhe
Xx8PXH/jyZ+JzZnwnA2weo6hL7r1LabHmuYljdd9Nb+Yl8UF9jD70N5w7qZj9JBtJEYUJ/EECcNr
x6ttX9n6Mdk3j46vahOdCYvAKpuTTzfbTJzq03STPCjXWecZTz5mF+Fn+TXduETL0F+HnX450kLi
U8cyXvlijouX1WbYXC87DEa8KLugQsfdIcakP+2kXYV30gZlFVNW1u6wYsl8mBPdC9cVUpnw6keD
hcLyxsfwnF5HF/ObaQfNu/SCF2FYeXgXdtqG8WFgXP7QRJ663NLZouyWy3Kje5slQNZM+9Z+9a/q
jXHxQqfOJfMkuUjfshNHdTq2ngHLuNl7WHJL5Mmzn/IXuoHanfp0HV06z2CyWyBD1+qNRiDDkWk/
qk8rMC9POWuX6pN9rGk+oQUM7vervFfWS/sqWD1raz+GLpHvcfRgWr2o13vtZkuX3Sn+iuDrevS0
YPmsHU7NPt1VGzKacnRjZfvaDfV7veULtaeas8ku81mEg+fnmOyK5+xl93O8q64PaaB5D0Htxu5p
8QPjrMbBq+qrPtSiN2CUPqkAX38sn580lm6cNunO2vQB4vRN/EzjmEutwVW8OSAk2tH9EEzHk7pR
vBMtavcd5b8rDB+3Nh1LXrFHBev3gX0F+o+/gtrdhTrkmT7ANyz4+JfaSH4yDpPPBfHPw1HxqENU
O46Cjoa5nZddmk/ZXg8P/VfDcPlt/vXJ2n5cxam/X+h1uci3MAfvrYB2GVKc2PF1x+Y4bQiU6Zog
0PyaqoeOHKyrtO7qLRvaZuCa8Z2KPb89OtsxdzUwzV1/kOieuoLqAi9R2eKWRCWxdU0X+ZexkXJ/
tQluPUO+1F8jmEG1sYELc21sn6RLhe/g6H4MvsWNt4xKH2+UoPKftee71E0Pn73dV9ws6dm/MC/s
zd2JFh0jQWTiGs8UdPYtu6R1qZwyguHrhFs0bBq/8ZFW8G8fSGcLyvgXdlQu3wL06+KZ8Uwk3znb
DgCMZz9SHTtNRyr3prtObnzpNF8WklFvo46QF4EtSKerMDg7Pge0wc23S3I1RjsIPPyfp5xLljiO
pBDHNqSAtXHn+KA6Pb06mI70X6jk/CeCyf9GHSTqf9B1Xruta9sZfiIG7AUIciGSEtWsZlmybwhX
9t759Pm4AyQnQHJxgLOxy7Ilcs4x/rqAnf//mHgtss88+vzXOfGff+O/5kTZ+jfGucXyhE8Urbzx
33OiLKKyXqQjlmZhyYdu+Z850eRvaZqOFcvSENlL/yLAVv5Nlw0Zv8s/2pFFDvIf//6/XJn/lasQ
/Bb/h+JZAmQGPv5XZFemvQp3hqGDFqv8jP94x/6FnwFFGMjZZGNLMqlxms6MvVYJTr2IzQDvzyFL
KMoLhsT2LfSbmk+QcaUfsdmkNj1a1cYkOkyLUFc0ZoLAaw73XZexfMrZO3lBIHQCbk3CFEkYJSpu
icmW3CqYH1XmG2/U21hchY+m6ihsMQfTzRIPXynDnvymGBKKi1yjzTj4nmRChAjDBNmV6aZIxcqe
SV91aNlxdVE3V1XCPIUt5BhUC/Jg0GmXUvMh00o2ZxrBTD6M06Bqp0xOr2SqAnhIEMByLzq0DNtC
Nta0Bg2MtHrv9nw3e0BoQAXOk0RBGFc37TpPUKrVRbTzxTBBAyzfJhwizhAaqtsFSOjmxivHhqCP
mtaavhGvgRJv4jDQ7EqvCAA2UFJU/s0amXqo3UV7Upvk0JoWyVm9RAsKLE1gwNd0oOT6TKyIJXZo
LWNtY2T8A3NCEpJlpl/BMLaXUii8vLJinNDxlWF7C7rJoa1LZJdLqquwVQLv0cqedvlxXkco2X2j
wWMeVZU9RITuC/6SWyI5xH88SlEP1pkeuRjVTJTdvm6H6ElEM4l2wy6UYa+nIj1Lkam4/cSNrdNA
F9ZfUsTDk2oG5lqE+l1NaBaVlwkRQ/17K/9phVWQwdBdkoI+9EgF69PISLPmVd2SUaIPwU6cR3A4
A4ijqb4IPwrsSUpn17KQcCoowocSw6XxPpaKj+odyagC2koSToMAJMvY4sUn+vmWiiS0oBMEf937
BCTKJs2To7IN9IHCYNqvHTnrXYk4762oUxfWKlawRjwRq2roRcl8jEfR3Jh1+Rmopr6CZUu8FvUf
9cyfUxA0XkJyHAnpoWP6RgIy+iN3iYb+ts3tahF0hoBrinQQSsk6YjJYzVnuEx5PVa4foaNtqljd
B0n7Tutf481Qg0OWHgN/9AmhIEyPloNnFxkhAQw9EA38rWNpom+HrUPsPiY+EWU6xXlOiAfNmVNU
rxP7VIqfy576bMe+lhEUYSEynXKnL2VWgJC7zigLd5gIe+hbUN1wTH2SBAi5rYC2yZXI1lVFJySd
VUQOmhUVT+BNqRDu4oEhfer6Jz4B2IROpfiw+qKED2ZDJGzJp1eNEmsnEcbWtZohQsmvbkAB9bWV
zE+zAwauDaoGmlp5iA0yX8ug8ysklrJo7yWfbCiQfTqWveH6aXQmswr12VOQxvd/mpGQ6ef+EgzN
XQffS4F9xJypp7jCLvlIJrvwmsZkm6bPStbIXkVd3yWl6gVGGnlBdqkIYaxz5c2nDmA15w1NNzzY
0xhD31jDAjGK6xr+qi8EifCjzybW201GoATXabdt+lQBi0zvTWmR3Tc7/VzO26STCCFU/DXxUh8l
+fgHZTXqbYESbSR8jlDCKN6KcWwS9aj1zswHN+KloHRAeR1IqLNTPeK8rNSnpDFODcF54mT2YoHY
sRL/QpyBuedjryLXGyHIDWmxMQbwxro3zTxjSk6viqF9B7PJF01qOOLo4TL0AEY57ABZIXSuUS2I
Pl2iYpY6+fWo9FcJQtxLe3RnLeHtkcy7g3OfaOeowhVHT5DYVp+lSjnNIE2vWSKOztAy5tMEojrk
/u61GDXfBG/REcuK5b7B2sAaUg4+fUKTkNErTAdqwKheRmFDX9y0IFnImw3qrirxO9fRQ1HuChge
WUDBJKFrqZZ4WfY6z71yzruUWNTkOHaz5Ehm+KPXpUEeB5XjfrBI+ilXk0J05SgQUxT7uGD6rHRa
OeouTUlyYwguVzeEtphDRux/VI2XYlKSdTAQiKxmDce8RLtB3G/5+UzE6IDl4RQajqlkmQsdjpzK
yiDOjYDwM0O8hZHxiP1SPJBmSyKhYFxE0B3PkkdhI1R0kdUFaU6mj/69757zTEcQ2a4weQocVDVL
T6UFZDXC4uHToXXou9cgbWOPFjzHbJE5JJ2KDi3iZ2o1hjMi2CeCHLvG03VmX8i+5pgIE89dXkJF
Snl3hiKhtWUgJS24Q2pmr1Uu0N8klBvftGQyTeuS7rCATIdMVrcWTzX8rGYrQWIepmx+FU2lOEqz
RGW4z+oKsfyiVPUjUabgSIHQwHs53wwtZEBUh5L76yHmcbCj3cVRjDF80U0Kqev0ItWJD9E1zR5x
k5ET6fG7ps0QWX4jnHFezoKpHKNeV9fhrL4PUfAhFlO5iyOqYlCz65niNnPS3BWzPojJSJI+0ayp
iFA0Lz9V5bWYCIpsJ1lahxqnfVPOuj1WtF0qQ83GM6/lqjLXqtJnd3UmMcYu4l5hyyaMMlW3eZqk
u1H/9sMRNIMRxZvahFC1emy3Qy3SslDG4bXlPfeEGv6l7djb5lhb10aVX0U5LOxC1scPmJpVN0I4
VnP/ScGxagOoJ0e5A+FWpGrYWI2J+6IOu+eSKTQktAcVoiq5zCUvfR7Ejzx0J9Pv8JhE+YGwjPgY
KugbpfFhpYD+ZrKrg7l6NlO3ApL2KacQCqelQ+uMJO1Y6lV+GktEZU2rpd4/f9lkIp+UgHizKcQC
DXxVHOERQfSKOHSGkuVB95XSNXUOLasPrP0wkOPNrf9utX5PwxiZiv/8P7VQXFFT+PrEWgIO8/ms
TF8m9ScPkmNofI2o0W5JK7KbiKmbaGr9GsmkmOdCSOiarjiFEsNkGw03haVYaytV+EuBgmG3rsxP
OQh3xSBP6C0FHg2/GFRixCL1iMlAjGTNqwL4TyHL3pkr/UvFHtdEUFJlc5qbVqVMg7kLJoV6xsLT
srpfQelp63YOPFo8AbU6q6CJJuf4RtKLehBFnICWWGTM21azBfuZDnudLpAKkXLYGptY9bcEo0s7
Afyo8osbvSq41AjzFtI7+gSOfQViqwJMRTqEnViCVY+tAVZEe2LyP6F5pjFJ7d8r/SmZ+lmuChv+
GSEsy14CuaU2dQAkpb9S9qhvmhT4g7GfYvWTpX2MQnUwq8rNsRtnJNHnBDYri35UXc2E+lE7SgNC
RRVKZZeLgFkpOPgSmqdaqpV6CQ0hbjJDYWsXlIKPu+0Um0LCR5iLvIya9Cs2iUgVMR6mTG7XULUU
ikUJQN/rkH+GOBlQFR87Ce+TKveHvkp2k5nuGOQOfmDYpY6zo0xeaAbwssrE9t941Emv297wqGrZ
1MKTjhqCbC16nKgeS4R1s8SMCpUGLUkBWNgeDcq2+NYQgJAd66AROfMqojdNKbmdZmLcsyK3Nh3D
8Bx+61WR4122NWlBtSQMUqkjRUBeAgByGNth9bV0jUUoTUrrPEyUpUWkYfdkDI0F8BsRRgMRSBS5
BZ4EbIhp1V0OThVOdTXkfDitSvisZVOF66jUrgr8hlLGz6VIK84j+gOxaU4F0wlQOOCu3pkisal4
IuMkXUeWClvUKl7RN9/a+I2NcaWNCVTfwJSvc3pSENsBSERnPftMYzAn5rEaQhkxgV0AlZdoyLOI
LK9g6T3rj6lO7SflmSXB+GGefYwEAljsGz6dJu4gdhtJb0/toKubprgbIpWGU5l4YnGf8kMTYmXC
aecrstuD9hEoj1HqnCEYQNKmoaCDfworPslh8lTMNmJNLXVp0K4OBVA3jm9Yb/oYf5Cjc4lTkD0R
u+OKWbFBEEM0BTb7rEqYz7HbNZq140uU1oD+C7fgit8Vf0Qthi9qV207+adVRF6EZy5POH2slSZ3
2wEp2VgpKx21LfSXHZDw3WGqa3gxp7leGQEF78w2M+bKSqIVCWE6aEUzglEtsum6NRd4lPRE6rjp
hF21y8QdcFGyMiJnZWmgqFCAyYOcz7A2anHTe34RIpAPB3u2ptFNTGarKiEMs9VcIXzUnXWT1ZnU
F1rUipbyckyDXWUeI5zq4YmKZREONwMG1tJtr0t3jHAQAdPMZ9bIt5BF0RoSYxVrS1tw+WX5IRqM
xARrGn1+TZOE1AiArKwzJ5wRknBbDkSzlhdxmD5IaAbjU9OL0GZXoRHQxYTVmz4xcHVMxwgRsn7J
mrFECmkbsE8hOOl0XrpG0p3IW4XL1/dTJ3/GWn00xvkZFxDYpm8rqUJ3ciU/KUgyn52uLycCHtap
WaTsVGEIdJ6XlUigUdasAe4DgV8RMwXFbETktmbqqgXGUf7kU4ZWJF+szZSNRbYazx6E8IQl2cAB
l/2x7PGw8RrGYytj6FC+CVIhoSkPfmriERB2Wuy6Y7oyLa6vlo/HahOkkLV/Jxd/pvyo/GozKs/G
MPsLK+FzniTSe8tKYjMT3VhSMmh9EqRJR+Yw0YuD3GZMaFP+NjaCsrMwGiZS6eHMWppBrNCTBQEG
S9BFjxUd85gcolKYNJkwvolXkRNe7s9j15BMV+aOSvOMS342wn3d0N0qR3VuNDNvuJ2lJoKZUSdM
PaIxO9GTqx7U4Gm0PhU+iVNRcoEA7x3ykdd5bphrP5dZOFJa0EpLYER8USXJtPO0HZy8KhxfV0/S
MMH7aJlAbSJFLFQbLGXOaB+ysWcr1qinrardWOQn9PQE4TzNCjk6MdFo4ghfC1Bo1LxbifKwMhAX
NTji7qX0RFrJW5mqOepvVxFvg/QZtlTR781hwwUz8/et8kaYxWpAIhaEkV2qpyS4FeV1NHa1nq+F
hNU1+m2qz3HCd017zKnuzoSFJ9Ozz7fVvaDz3sTSTmwER6F+wzZIavJHPf/JxlLHS8wsufNTTZwp
S6Ql7NGx4XJHVBtETsF1GQ3vMTxgfRLaz3Q69VAtIYhMUZAlCCKreF1h8yuGyVXLPgqdi7Dz6DxZ
y8Gznx9ht0U4YqVPQoSBJ9j5wYHpBxZwJVf+deLMTlTgBrZym+5XLJShRkg/W2jA+5QXr0HyyPxb
J6lOjTlRGZrPwHrGJtIa6sHeEv/PF74DtPOD/BjAbgwd5oLbh1dlVQXbGhJodhWSrDG2NOMX1Cnw
/pIn/NDGnTDQJeCWqjurrtXuNNMbwqeaP1LjehyDvaDakbrPta2yqDpy2I1UwpH9towpYbzWDtA6
+NtDwyNYeKXRsjCgTZxd7Av0MnNfXNMEKi5+RjJleYrPWqcgWlmLEh18R/r1mo473Yv9/Ry/Rskb
sgvsn+pqLeKeFBA19MpnhipOoKrHGv568VAvfi5rO+pXqWqcqgQz8j8rBR3Gmut9rDb0FTdkeaPB
o98ycmvaNsgwhIIRNSjG7mys6V+xGKLkXTd9BN1nTZ1YQZ3AIF1M6yWp3iaF9xhz9GDug+iojp9m
R03jD+XqLX2HMdIXegqt2sbhXXPE5Pu+S1cqRRJKaa7n4bPViO21vvoBwYmU2IPeuqA48X0EVFpe
5vdQujamhNufhPUIMmq6EJmbMxmBi9hT+qYl72lw8MnMjM4ZM1KBAqusvozRzfONrxzMeT/Lz5KH
FqcvQo/cpL6Cowm1WPMlkjBHKj3lusAL/oWiXMz6MY6I7QQvoSH84i1yFOEckBlZog7RUeXIcAhk
Xa8bKsb4gtG4VPsRDirZcH7qULGEWB8xolvZpmN3mI2nnnzEjL3qpgh+MWetROFPmCbk5+dO2Zf5
Og32lvojqT9Y45Z9dmVYMLd2Pztpv6Zm0B92Rv+TJS8ydUhBZ14q9EB1fUu6yZ1nkrbDE0fFIFzL
4U83/Z0/mIzJpya4sZpXCSTViO/GuJgMKr4qbNXGt3UYUWUrtxSU7ZSGy2IwX6iUILfhU4x2I0LX
peKUriK7hMeB2IJ1QU+DqJGC3eLsG7GtYQ8MCppH+jv/TBYQE37Wul1HDJq0saSAi/+ti7Zc2f4A
FLk4a6J+rfA7WlVJJgFPrPgyBK9WdheMK3+GaL3ghk6FDwPLOfUwhG02tpl/o/4j1inK6OaQVqN5
Nopro9yVVl11jNvomCxKGfOlHaF8WNaOlywoWODXRkai2lsj/IXjr9XuCY8V4LIHEACnnc5++BCU
a65e/1kDyaVM/xrrPDFnRmetJz2UxNRDYZwsAdECs/pvZVwk9dx222nyxqV6nBIVuwspumBM9e9p
dcwpOga33hv6PZlOSUoxiztk7uIPpxdGGVbEQQCp7sr5GSSXWX7xsxfkTyCoQ76X2f/KrMGbxBFG
QOC7HnDNedRgDhkeo3I/wWi2CIpyZzCdMV3zKXMARogo+KOp0MRnX9G4EK5y9SD5R6vm391q00uX
74VkjQW+loW1Obp6S4139NlV50zfl3x8qnQpsBWutPZohYfcOlrlMSvPSfXSduh5L2J3TRvPlDb8
Rvp0z+Eth7MQvbdI1+PvuKoZYS6qcp7Ky2PRtAacwxKibfI3P0vEzf1lKUbPTqn50sfPLMIoeq3U
R1MeBHjsdr3oislMDO/6cCi4xHqgqezXCK7kxHPGZNQ0y0cp3Lf+RS0/Cw0SWeO053gNLIa8lYUQ
xdzP843u4lvOp91UP+RLLgeyRegIK6H4MLsvCad5UP7qMwmMjhLlK2G6EbTHROqT61uw+2zQTINt
JOrOR/EYbMAo7LmFp6D3+0VOvnLpE8CLn96qb4FbUXmdnLPsbeqTNZ+UXq797pQhgBmpOcyI1sqn
3yF4dMFJzW+ZtJULWrDYf1QS2pB3lA6LHx8j6YerHqgjnxEj8EvF0btZrFVOh41Ik2uxKaOrEh0k
5WqhLFaEj6i/1wzNAgqddHx0yS6jxqj6rsb73Lym0SZPTk3M1pMs4BLiAW0VhBw3g+KV00+iO2L+
rQavUfbASElwCkO2NTp+9cI7AgxfBJ7fkIe3tsZTBngYj8lKSo5cysqw5vlxgHkHFCDcW3zqBAEr
9bZEc8KOn1ufXXudGycqyd3aGfOV+4tPpqWUJ7vxrczDZMvE3Yc7sz9K/j4v3Sz6HiRmHnA7a/qi
vm9VcD9zb07V3RwvhBibTOP8SnwFc+FO/W1plMAYzKWYBTtaSf2UWNuvjCuH57d4cvfFIoe4vkEd
3qTeJDw05VcKNpawGwmmqV2DiAVpbcA3s7FKLREar6OCjjF/zvu6uXWYJA23KHkdhwZp/caXTrx0
QeYptOCIpEV+9qaXygck84mJdfGL/OhR+E7Nk2EdVZ3ucSCljYVWoSTF61ti8W8pH90g7g+FU4Da
iUM0FviP3lJ/A6LGxC6nNAaAw9MfQNXkO0WLdiHtxP7OcZpaX3Nyj7VDvLzccOP6ptWOA4NJinYz
p5syXzFTDRGaHK7XJL8xbyji1zDuqEylvCsXN6bMDxuKdp+1ThXdaVUOHBp3GSU9/hLzLo8Sqz9r
ZADsb74EBq96YsdwKTwNDNbot6f+WKvbQbkJmW7rQLI1zc+4Zu2UNj4mcLsqD1Z8ShB48M/xfRkU
wRr9uVGxV9ER328T3MejK5qfei1AZ90M/8BqnpDZx+BMp5TxQdtqZfBjydOqy7574T4gd5HKS4Yk
Slpb9BwMRCJr2XUYXSq/VVAeaTOIR5zHLJ2Pafjs+VrowYlLj9sv7s9dCTc0imuj2rW6i01rGO70
UejNN5EtbbvtyEsJbEiQxQs9XYZyLYpcO9GvZhzTQbA1HZ+pw1Os+K/oFpCks9+mWK1r5hAuRCFf
j83fHK6DcdPyQMkshiHnWuFqoRtqrtI8+/jOUYyOdIJLrP1jZzi8sjJl32QE0sGM3TzYdv7odcxv
gGjdUWSkCx1K7vx56yMbMV/gFg2MDTzi4rXJ0pXRhztYl26zAM7Zytzw38qro9VCLepP+o4DmWYg
5BcnI70Ew7YJPJJisopFrroL+bEbj2NC36+BKd4Te48GQmD7FU0vsXKPUQFR0rkXdyZBedsp5aC/
ldpXFj3wlBfFWZy9PnQL0VXMXTFu+UH0YjMZe0O7zkwK9Nz1t5KlsNgVXeqY/WtHbS95uuzULTsI
oZSrOH4fknPc3AqZ+PQ7m9lKEPY9Or3IUbqNynugMhxfFeOzyfYkt9JHHMFLytmW9KC828Zk/CKh
Swf8dGz0w3wax0eW3uTuU1O+w/KjhRVMVFwQ2NpLeLlzrR+a5pCigPlT5luMqaSArRKBb+K/CiUE
AJ76qlfnMbqm6d0vX0xEuIR+49ygsfygM9bEB7O9RvOpV39jtMpIQard1Lu6dFOlnzi+Rd0R57Dn
xxtE8Y5Z2BbKNyaPKTy2B1+n0O+9FHZzfPDFYxq51EbVw3ke/ppBhG/ipEYXTiceyNeYuSNzV7Ev
ok9XhsRVWL3fpBJ5MvrwdUmSTHeWxX2f78oKjBE7jibwnyViBcfxG6aA1aA88DLYLE22Kj5Dm4YX
TtkVl0iz1eNtOL9E1gsS91VE5Tx0rPVo44NVO5Fhx9rJxEQIOYLM+WmhkLaeIxXsIxOPl6aXDEm/
MX4bnJCR8NYWT4WedMP6qJQNz7mY7+v8VKG2FqiAZ09J/hTrWIrncVr33Q6swqeYxvIU/RQs6HxA
P/ww2CGOeo3fKzhECvuUl47rdNjIeGrAheePzuAz4vTMkVqJZ1M6os8Uyu0yfzXKRjX2rCrg+vOp
w0A/ca/3bUXjnd1ljom2kuiFdt2MqL8a7TbBhVAIP/byqmaRklWGSBfZ/yruHp3wFkmUEYmUE6C5
m/zfjE2gjl/5wLPhVaYDuqUWw6HbGpXhS0nwl1r+jj4bM+KeVDrLMun/x0J9HYpNYKxVdReo+2Tn
j68ad3wmkk15adKXECYv0F/E7A0Xql1Fu7S9mcFfBsGTx9pKHt4nwON4OCfaS0eBT4Z9oZUX+XtF
XTb4UXFNQgw66SnJd9DtwR5od7IFQnneW7KpPrTojhsmkDcBGQ2FK7T7yjykZP0viWkKd0edgMkz
EaPil+cn5z8I9uarQO+LOK5Brbg8JlzZlJk7ofrj6wgbU2r65N1cHQWOo+AcFke+LDXw5smZw1ch
h2jF45D9djRt8twBFpxC5FZV70YuadJk8dtFykycupy/k/1F+SpaXUj/+FEaHtYifZloGy+17llT
8CBCe/I/v/rVszfmkaK4loRxRPtWeC7l1ZDuxwW43sXi1cisFVg0FocfFlV7mi/ZwAhOTj6XwEha
XUqmsdWD2+rnwiT6+zia73N7npuXXLyjRxNckuCgVMXkXBl8kuTMMZ+uKaatvgMwJogNPG3A+/1n
31Ww0IDxQJzt+Mj9ozbetPJda92wAz1i+4rPWfce9JObCT9NtFRbxo4xHSDylkeHPunB2KeEP6Xy
edmAkIWGyNki61nGml0Mxipp14nlWNVOid/F9GwOrjx8af4XRhtA4NwhhGfVqMKmx4uRxlcj/5Cr
l975kqGxNJcNeXxWvqsJG0M/TONBKu4ywErzPk1b8y4KBxELkE/A9UJBlOp2pj4YSVvxSfy+WHzG
w4ugnyw+hEbadikRMJeAGaMkmYI/QPOtHc+VUPH5kpq3k/tL2f7FzZ9i3EQg5R65jAm7atSsG/l+
Dh9F9Eac3cRX0XADi/ZAo2ZSfzbytoRZGPkoPEl6M+f3GQCMKcKRNBDj7J14Uau6BOmj5DkoZNwV
RHRQiPjPAA09CBRm5TtNeC64mKpOdhEULpaydT3PbjC98nZI/qZNCClWeOt5RRYmiow7EHl/J5Wv
7bzm5QkZYoxzqtNUHt4m4yGQ7b368ut1Nnmm8apFb1F6TPRdoR4531LlLWwuRvZR1mz7e033zIqd
xzPNd+p/bCJKas5PyQfUAKaTb6bA8i1eUALnljfLVDKhHefMW/L75NHmHGWI9E8GstjW8Diycu7R
CJ9h3g4cRWeYXdq/FQoKS6eU74ZKtF7q8ZGKVP2VO3TaQ+8s+X98TwTn5aantK6ePgDXJu1Vmg91
uSuFvRbpbgt50VPDRjKEvAaR5H2VvsFOxnVD9TSKqM4dil0gkkMY876vdUh8xkpOeu1VqY8DTbQJ
+tORxipKjIV19SfGu7rbIhGTqw2t3r3wO2FDV0d8pQHXBJKmmBSJ/h5j4VWnD41LpXxRgk1deoyv
QEFxtSlJfKsbIGiIOqPcsTlU8smn5lf7bZR3Mbvl9TGN78VEwTD3o6MP33Xy1fr0Q4Yn9kedVwGT
puyMBwBC8R5XHmOpYHnNdMn9Cxbkhli3aR/o6zD+tPC2lSHxiuuTSfI1Ym/ChjWIppUsP5f33oJ0
5Kg6smgjkNaJYbEtbLu4izJ6w6hTqV3UzHGwSWXJSSF0YK6JeNnU3U7qN+ByIhik7+S5x64yG+ui
2/rFxdTvhbgPNo3qCNcKqr35UGLDIR55LXEsCSt+L55Ba0fBaRUetUD0MgPLofKep3fRpT4xU/fq
9LpIpQRGG2k5xFOAc3zI5k4cjgBOUER7XFLsAQ8e7KYK+UUxt1len97D+WYl1McSjLdvlNPfm2i+
x1wtyoKJtmdcUGPt1SzKWQU0D/SFs1d9qyYFcSxSUx9Ucv5IjS/NID5BuujWua0AGfvbQNMJm+yW
p7OxDuP4FsbwCxmNs+NFDX47RGADUU+Kwo/MH8KLSh0wLPfJ4OOMVudQY6ieOArbGymnWACv43yb
17OjVt+YQG0jWetuvx4sZ1gxIZFiaYQq8diGPTVc4dAqsmRSJgNApPwUCgDENis3inqo9DWqRLO8
p0xhfkXMKdGRaaC7aOE510ovck3csxozIBIWhrVE2Yh2szL43t3RiauLIf/EizelPaZ2Bx6Aiqh/
TZeXG2qhpbVW0A/dxFC0bqVzuVSUuIP7VYmebzFVlCD7XY0Mjt1fXivGSoq9QdERSc92nZ879n7x
Sxje+uyYLiCAniKGe5UKtyRbHdCTLBc1NLlwCJlo8aGE2HbHj2hEb1hCO8QPgiWdWj4tv07CBoLe
HFVHpr9IhMOCIDqisW+kY7Nc6C3Trv/QaLdRG9cs4kOR7ZrPvj6W3ZOPSu+XcIydPOONMK9p+SRJ
C05s1Xe8HURttmul+207qLjpqYZ7RFsCaxB/PC72EhX1sB/Un1m4dfXJRPOcuNH0G4Qm4M6PupaJ
G71mFvr5T6Ou+efZNWy+sYnE6sWRstX71JH5RC3wa7ZtV/O3gyut6L0mfBHkS/2Txlsy3Knf5cfb
MmNN8oWPoUoJqaeFcuP3nrZg+dKnwCNBuobdljcFIibB14Qfd16VW2Uds4HU9KmvI3ptm0NH/el0
M6JrQFelfBSDJyTAEHmgrW25o22jpbaP3aCv94QVkO66qthWPX/LxMjCzsUocpsEyXaMfbvokS6o
yKmm2xhguoeoXkzLwovak6fY3kMdsCoiajEl7BFIusrOPeIzcioTXLaCQD0SIHMUCHhlLOy698pV
Nx3+yE3hIdPGMoLsZTNYF2V6peVhtYSjJBLBlMj/oh85A/4bNklzAN0r5RdksSAgc7fIu97VzzSz
5Q33vYJXlupZhOz8wCOcaYwdiB3c84WDqT2tbiJf9y1+VctzOBFkxnSW3GXqVzf4WbCHGc+UU3xM
zJXZJzwBFaLY13ENGl5dSocsdgxkDncUiC0Gq3naUeKyEkTuEONdH0+KsemJgPSR48fMqKjVtoPB
nr6KsT3Ibn3C3JOX2wQ3SH4txldV+POVm+9jVD/Q8q53SCWx/R6l4luPPhT6i/0BGOWRpn++DmX4
8ktgp3UGcgCAs7QjOyUzRjCCUb1H+RdFzKjofpGBrkI7Qg68gc7gJy9ceRPFFwuEJcxkt+yw3oak
rOZ/IEfM+oJ6GkQ0d6uRRXM3YwuJomPnCqglziL8nLRpRepfvFSr7A5cJx9cHUtLyNU9e7n/HTS/
4nivRMKYLyOR7A2PSsXtjmEfZuus6V942uAM9wAc9jAcavjNhoUXdQsuuAW6sy0nKL3svRCO0/RQ
03UqYcgwYVnKv7okkIGk/PxZ51dtfM71yW/XmMIZGH5kxE4UzAIJ5xzscUuQ9mvV8HsWFxGZYAjt
IwnynoLKDScjBWRY8UI0pQABB7U4cyM7Sw70eDIZkbfhphwogRJVe4aP6S1G+vwYFV7n78eCLlME
Gg3aiQB/SHkzu7dgTe1Y5WZOtB5+rN/Rxe5EAxIxcgqFqk33zPE2o5YaNmJ+7pVvUahWM2FrUX6W
M5dTtPs0ucJ6oP9a9ldJXbhFIzsNANksfEndszWuTLw1ywgeMbIJDUIk1KsgOKG0lsw3na1e6Rml
qIXjC2zLQ6JvaGaG15ZXNICtZoL+q+bpl69pvinOOoOKCORU5EwYC2Cc2PXQeAJFz9oxiLYI43ki
JGSn3R7NLzmoZwsVM09qf+OoHbmyJOtk8tL6HtQMSPs5zq/daNkmMcaqm9cO3m4xvZWw8A1knPoO
BYT0ZgwOnGMF2cQFMcX8e9tSOPwnS+e127iWpeEnIsAcbkVSWbKCo24I2S4z58yn72+fGaAHaJw5
XWVL5N5r/TFF0IHFaiV3p0Lb0U8ceQ4Bg2upo1ZbIvkEuSdnCWPDRL3vJN8nj0holLloznBL5sUO
PGXTmqe+PUSsTNqP3nwLpZmMaqnvuY0Is5UnYlhhPG2OnfDDLJhl+MEV0JNRYL9wfrQEryoxP1NG
ZTX0zrLrhlw1ErrCRBjJmmZfF4uvyiSlhq+58mhTZQ3SiA5jq1jfmf4vGG9pdaz0jV4+KnII9Onc
634QH2sHpxyaoJsATGTaUbqc1TqhrLh+a/LPvBAAzrpp1gPLUv7RW7+99VMN37LqDTgzcTWVEu4f
mxvb41MExfEkn45oFPdY1vq0Y9Igto9HgMc2/tGj97y/3j6G5KrjSEg3OLx9Rp2FJc9M95nG9WZg
9maUJgS3tO+dhtXK2rL05FduBRt4r+C263BxaxjAJgiLXPpJYXlRZ3HgOthk+RKMnm87gvXkH1qd
D9aj2y666A3CVmgj5AicvwRYi2/IItJDdWOarTp/hk5R4Lkr5V7EYOt7Uo+ths6aU5if4TsAqweW
Bf5S12FegqxTAXh0Rn6r+4xvlk0kCvBHi/cQ/fcqBHSkQCK+WgwXwTB6KgaGmGlPjjdOt1a5CtFB
jMdcd4BzLyFg57KJqBHn2i/PuGAhQY7qV82MGKF9tNDRZ9994vPxxvRU4BZWnC+QAojz1yD7kaf4
OIXIIoqb1F1Avtw43HX3Geqb4ZZr0r5Oc7NCS4pDaXYV5dfs3pMNp293buoVgwHns44FNl1XGTiu
8V2HN/5lpq3gu5YOS/eiOO8F+cOqyqEhHwKd7bS614EOrsI1X7siP19ei/hShCHJyEAS+wQFrquO
oHztM7P+WS1ooHzp2MJjjJlEBxGW/A3gvEoeNea1FVsnr0aD+W+kLf2FpBjXWYxNibCecFO2Ip4I
fqiG/zPB0WcyzkOdiEeSj7W3MvjTQw31/XZ0Tv0sWDEOFnojeQ48295Ef6PlowBIl41ukgAGjDlu
gNYEzhP9+/8LRn1HE5TszE023v+7UCEbiTCTfiqes3L60SrSUZW9XRwqZxfyEPd/kf4IV1AdL6zo
RQIgzA9dn/LVi4NMqgmfivWGFBLNWkjZFl9wuQ1FU8q4uDkhJQ17vCo9jGRvka3Gw1Tth7tDtUGc
cQHEtzii1OBFw5nZNJ959g8cmzTIfgdPDq2PdVJ/0YarcpGZI0C/0CcSeLwOtU2eRChmBzcs/9hi
J4gGcaGMYNrCTo2kgbchG0554qyq8IfkK+7XXb7NELgGiG58qUbj9s8OtzCjGyYuYz5M7N08TSUP
LkPXYOVevnrM/3F1KGtSuFqPBpIFpEzKMNbpvIl4gbpvCxo8ckPfsfdCoklHImHXcG7ryQtBWiu4
93elq17i1CFxgViX8jlWH6hbVlp0lhhRLK5Bw+t94vdTctTGLWlFnlmBmuKyQZwujMoW+FhLmngc
fvbqNZ4fdfmrYl/pp4cpvzbYlED06f9rzkxtAT5teNIBUYAA30wNMoDNTi6eBHd0Lcrj+GhO6y7/
G5SvGcVxTk8DQjNA67+WR4DaBbevH8T6e8BZqvyp8+sZywEFK/JEjU8YAT+gnbbCE0/w6QgmkxGs
8zvXHyrm1zbfjW41n8fq3dSQqRG0UVe/WJQaZ2NEMPunEfUJ33VNfT0d4Iqn51/0NsYbLIfW67S1
d4F+l4pPNd4vlFLJcUv+BRSegUTqNnEuswqVeGCA4d2Y974ni+VFIMJqjFyVO8cI39UBm3X0M+RP
CwJiCivKxXMsoq98UpzIAnGbvyyLnKOTarwuwbdWvWTzXfzRjvSwQRgK5ECTnfIQIpKNbk5FmBZL
nbJDUrXKzBtbAm3xUuCp2gF1pKl86tDrUKRp+DfFX98wteaOShG4GXhSdc8FsOuQgBggRFm/d9rt
JHtIhBvKwjSOKBQGZfdoAgA6qKMyusejv6jbBohA4B0zdPCUrgsQLEmPcWK9WcU7u8AqT/wEI8Y2
3eTpBlE7vBQjMe2Wbo0lBUkzstWNvC92I3S8sxe/SmStc0iOAmcuqsZHC0O9yJ2bab89CjEreixs
4vOwMER+LJ+Qh236ofD9YjRCoJ1FLDgHggHh5NcYBJYuF4UQL2XXuk17HqbvmXV63oj9iLwD9i2P
F73xJmSgMFEFnCXUwjyTjeLm6oH/1TD9DEhOxCKUVRJILviyeRFXtzGcH8jjdBjydPymwSQsL638
wvKtp78RFnE5eY+WG7u+En1NzT1DsiTgiz6/wUlKuI2wAZHB08LCOesMrT3pESNs3Z4dDi5bitb0
aON68SXu1nqQUbn+GA0VdvwsAKzo1xRgy/5FzPW1QG0lwQn14alEzFshwdXbW0gOBpSmwslM7TX5
RcsRsx8KWGn7DVxpMBHwJo56D/resEqSJAvzEsloznzydTTMvNSatWel4kSnqbVD34sYvnvaHkmT
2oqfccObqAA+R8YbXLxsH+aKQTM/N9JrPcsuz1sw7YvWXbRTN78EzIrtJ2HBsvRSsPwVxAVne1zJ
ru68DC7FHNVV7bfBorllveuAeGBzVwnlCPyW8B8Ca/IXL4YlzXEb4W6aUI+rf2p+b+R18FVLN5RR
Fp/zNN/Sjtgd65UcPBP5MpQDcEdsH+r6bMo7okOZPgsPyT0lPZSpiEii+zDfxfmo5xux20XOyvGw
7MSHKrlYupfNG6vsfaygYG8Hqd7V+UZNt3hWGITq6pZSCkP0lXjvlAn458MyCdS/W0hWU9oMgvhd
s7/6mCQwIMlLaPv0m2zm0IUgEjMUurMpfaSoVLxpXce7TLxYn0p8Dj2c/ovX4yxz4/WgrR37GCrf
UvTbqffYYr25JMlDwiiXdzGIAu7pIgDzRc0QAu3VXxECHo6I0FzZD8KWqV2UPcNZl5ue1GU07cWL
ZRyU4gDGLTgM7BLiKUOLBebhZxVvya4EKakOUnZsho2Vr1MY5LT5ZQvkiU8cHvf4B5dYRMKB80LM
MUnsDKHuUN5s/PsrMkwK4A+ZMdvDOuvo+67Yzg4VpvoHWSqN/Rolr8l07KZbaW5z8whyBM80ITdD
6uLsMOPEt2JZm+o14Z8v9FGYfUwLzzbV2diTY9du+4VAldnnZ0Fv3/p823ye9m6igPC7Asqe9t3w
zhSP4mZl0KfBIJyScaxzdjhzBgbMAD+rrmnnNNiD83A+wMdKa1hpbCV8BaKVgUx61I4sQAOjS5dg
AXXD5tCSTs4BYuCaeuIrw4i773PUdBKwhj2u7AZ94npSQLeXP7Ia4P5j59bwejUdMWOMYEl1H+Mz
P2KyHrbJ9K+9UnfOkK67bNtp+Zc4Qs+RTj5VFrM1AyHyMtf7BXaFbQyKCZ3VfTGhQseTBaSv5Ccm
BqyGm1ikhSG2FQTXyHrpw8XQWi09gvp7Nr/miozatPetgBiuFrANEc17ysRXRS22DKhgiy1yAR3C
hLmSlcPM4zsb01avdXL0fqlfYWLmcMV6w4s7bM3dQL8f88nK3Mx+Nd2dmQ2gOJvxboZ9Vb4y5jNo
a43NY2FK7AFYpReC/rgGSdk5YhrT1LeUZWi5acNvwgljVHux8pnZYQKIGNFgajHSdlK4kxaIme8f
kV2UPhoN1M05zSK0zsxIsqIQZ/gIlQ3pJyiYJuE2W5Xxj2je0WuqWTzHN5MDcS8+FJ3YK6qF+YeB
JEu9boDPlr+Udp+XF6f5FANX9csR18VfZKFzNrL7FbzyAoafPE5haI1pJDW3Yh2BKQ8ThGU1Rghe
PdY71ERy+2jFl2JtvuN0wz2Eoss3jB0Sng6f27Rvg4juKUwHwSWRIC0IplCx8HzrwT8EErgoierp
zyLLiAtcQNbutwVLItfEvQkErT025ndD+mKtfmkp5PgOumscbjwGPfkIj6K/t/lZRpo6lrcE7VWG
hr/l4ISYcrUIvMcNvIjsF7cFar0J4si2cTQgNtcupYX4kPXD6lBffauzS06fagolTm4f677etEQA
idEsrtbIX2SEEE6goVsC6RbHXPtWq9BqoJzC/+zxMivG1rF/Y3kfFdege8yw7QVCfvGeODbKIFak
ejVmP3OcQP4iN76Ty0KB6kpZg1aQGmqwkvph5RvxhbJTgFeR8j0NaCZg1sRxuoAAda0QhrCxz7Rf
wXhMbrzsBeFdBu8VD4Q0o56q4FX53XltUNH5E6gPHELU78fqry75qjyZbB3rMqHuMfiZxlfSlUPn
nRe2LZ7sPrV2i6tXUCpsQJbEAUb60nAppldC47yoe7P153MGqo5cXX/Hju2G2l+/HkFlSwxY53D1
U7OkthFE9Ni6MEil4bXXLBJaZFkB/RNtjG9h/+iQkpgkqAnxOUGGbtanbkXkWv+xDJeGgpjKz9o/
Kqr6QGe4RW7ff9vOTmW6ZX5TWt3tngVn8E7jrfiIkdxjDv2nQEJVVGNZNugKrwOPl/TJmVPPq6bf
0kJNw3Pd/UtGkunPLJXakVmBu/VXM6FAr424/Q5D/TLJd8H+x1u5DmEZQA3HKwSm7NSuSX2RREPE
2CAyNEiyPMw6/3+fh4p3SIg1AJmqXbjtzU8jfOYQgyMvsBMDKOD+hUJxpfRRW4WnmSA2mi8Ne848
3Tzb9HJ1zYvQNkwtj+r47ih+bPus4mTVI+g7LgOmJP5+3oh1vrHQCq1jlgmw0rheS7EwVAAyauA5
W4ZTQB+lORgOMofgYSt/S8E+tkHDsVrCEyo0EJfc/en0DVlMW3KJuuWY4rUes/MQiQGkiFFFfrb1
LpU2KUeSSWKMw9pPICR+tvwqWBeJdGue8b6H9/lAFVBX5xqPYD08AdwMa9fGHwBqY8K+qa8RU/E2
2xXcF7GmHPKJw/mD7F4jEkYDKC92xexJxaVYqAzdEwbTqv+yLuAfzdAk5qorLrF8yFBrmV8w0auh
OzC1xdeGjPGoSdmpoOeR8IeZzap65UObkmNNLhnSX4HaBP27HKHQUARhskasEJHLHWFngkwIsQuK
GoplFVpHp4RQ43T+SJHojndzhtvzWAPageUpQLcIYSecfmcu5QUZFwmqGegJqxgRRzRrzdsGKY16
1ZSN2SObYvpg6hKzH+rykdDRI3SoOPXRuza5jRDqMx4o/ThYKVFWLHcMh/N5qEgwazxgZRl2F7hJ
yr5JmMC19WENfm9Tvu2aRoUE8I52GOBfxSaU9Z/mn1qwJ+86eyPDNy6eyTVQ8dJwKBMPmrgWHmd5
KlytuzUEG43VyW43beJPPGJcfZibDOtPuCSkc6ry87NttPDgBZXvcwRlZ18y9TuyrzySk7ojs2Fj
Q43pZHyQIwqK8WH5RHaMR+IdUc2vkvQqzlMurgGxwvgXVTuVY4pFjyYMniR5daJsjy+bz49QX+dp
N++Os2X3I/lqKLadErtG9xyQ2AMfE3BMzcq/fk3QR8B5P7lAH6j0A2BEbAEk3XK807ky/+C/3MAu
sp7MPvdafxS6uD7faMgbhrg5teUPSb6NsrLpVFa1h4Ds++TV5G8NBtTjN45+ckUQzpbg0yPYJ0YF
wUDIt6jJSPQc1qmKajYU4MtiuSBwxVl2UGyCrxnFzjBetKjEG4S0xxbqul84Rs5gy9iZ/IkFkKE8
VSgFuGStNwcxV7RJGNSzQxL/C52rqsyrJ+kU2qV3tuZyCNpT8MN+0RNydEhLxl6bvwMwb+Gsw04f
pD0wKq2TJSYtD91mw5DHxDimMm3EbH0bXPj/B/uBpbBrdf2eFW5FIIFYVluUpE712pb/5vdGvVC3
NkJe8iyQbRxTSngy0Pq3nw2qTfXdctnxshsoRhOgO3rmp7kkditaG8RgI4zFmjmlVwMBefDjOIRU
QYbCieHy4NT+Z0s7RmWVrymhnAvHOdsxhKjEWs98lh4S5O0MzMwF9n9jlSFfEKu9NDxhkrRXkfcO
PBVvttZc7O40X9INqk59126o4lsOXPtYXU7MDIGCNT5yIXiGmswp+Z0cBMIkHvxuMoGdGnqLtQFe
WBJhwbIdPaP+u1Me/6HTzpuoRiFdZBWgmcMswsNdx5do7bgqKcrkWnB+XYnrwxR8VqTTROjrbape
agSvzEwMCUb2MgXAkg1Kx+yVuygFGsqVwI1AgAnPWTUanSbJRsLmJiRd1C25inHKH7HDKo/vAgAD
6QxBFB560m5tbqrQx8DB/r1lGVjb7SH1QtIHcRP8OtUzdr7mZM+unMW3UdnW0lkASvw3p6HEh5Gz
O0Ipl+SsFbqbAOQ0J6YbzMo0ld+64qssDuVWRuSwif6pMdQvZ87T1rZDgOIm+YnpBC/ewDhqYz0/
5/jTYEytv8rpbWQDFky10HXG4xOpBseNhjgNML/+UPTADY99sNBcWrukcju//+3+IPKp9BdTRj6Y
UFg8fCjUGarAvlt/WQ9wKNjIISreZl5+6ZrKV6k6zemWAc9EoEZ0+5dkPFTqgoQiPLIDbw5/E+NB
u87dGX9LakeTtUT6peCYR+lPTIZ5/CuTxfePYRdKrWcHL5K3ASBKGu899/Ri3NAM6wSpmPsgPmvq
izwc4vyLeBPUNNNGj86q6cu4n5eA3S2+wB5wD2QdAR8vo/YlyJOWOLqIsdu0iH5kio7zHSZl105P
sbz5QyXdfYVr8jyBD7HUp1xuNdROyOvXIBrqHV4BQNKcFU8I7Bb72cqvbDOWQRTHZgRxQhNYeeRk
hDiGRBlR9KsqQhOOv+aj1s9OsRPDz1RchQgMudEw7OfoaqJO7qSnMx+yWl51+Rv1lYiX8fEMy7vE
eK+3s6eD1dTkKQ4frbQ3k5uTnbPFABrlzRtvwIs4BKCEt7q0FkcAI6MDa9PUm+mbkMSq3pPjqDvH
OvqTxsvUfmio+3SqyC7hws23rYZ1QvEFyZuzDzeUO8gJhtklwZzfe9f5mqsC3iktlarIbYI1fUCL
zIR7tOxbb97j6C9O3keohB55F/Alj0hDZqjDiqvz78Etn3Mdk6XPK8QvHta/Q+fD2HNgPFsEin3O
6VxfFsKia2o1rqZ2keQ3HWrPQhwvFLdZezeZzqPoLDg5sQw56VuLojHVrqGy7eytNa9rn4sElvye
QqywUXcVrgPzkmn3bmaISL/j4TftUZdfYAHQOrG2TZjfjIZYvOjPlLZDe1AQPYPz1q6a7pzyS6zp
cnsLrPvv52QaXuADVxiPJgZu7v+hZZvRWVyxMU7qMed6T6RnOj3LMyx/TJA7s1dl/ggKyQLDWaC9
rAJ5QEMxJOCosC32hB3EDp1L4GM+SSclWpzmUGSfTfXRY7Is3wa+Gk15u1TRl1Xa/gjGrjJr93+9
YYnnXCFdKtpY7J1ie6LsfUN+PxBTs052MWJtNK0cTmHI0237TviP4Ik19HaDLhplMoZCzC3dX8R7
rTOAdM4bu9MUMYJ/45qxeiBtBaGFMMpXD5KYgaT7VY3FdlbPUnx1aph7zgIBNo8Iwvdde6nSU1us
qZaO1kynXADTBmzDTP0Z+1zF1SIwEn3c4nUQBDm6TYGsaHwhSoqfH2VSN+7pnPOETMPl82rv1GpR
JPaUCZgnexv57KUuUJa/ZQmzTYbLnRq9eB9Or1SAifKv/7QFfc1ABzaoemLEgCpEkdygFWNm08ut
FG3Bj4zmYTcTo8SvwnJrfQ8mzK/1o3WQ1CutIlORMCrCfiVOeBxhS3Tm9nLAmCOUNCBvsYYqZlub
37P1rQEWqGlF2fDLwDtjVO/ArlyOyGlrl9m3fvsvKBhuZCoe4ajBzVUriX/BNPkaYYUb/Qiz29KW
dul0BvUV9kdLX+v1Tkkc+mKRAcSYFdo/NgSkKCulzj0rivhkJqBUopVM8tQ/bH0gveWwfPP7C9jB
4UJh15bjkeeAI7RhrVgZL6pzIcKk739L+W1oPgtpX3XbiOQKYEzkffCjJskMa6c3Vxrz91SczPAV
+sBVoHl6joam4qWCxJEbsHfEGQ0uRUl+n4OLWfwLG8ad9GhI+77GuoKkBm/hWjZZRlwBX4T3kHti
4KZsh83MZZF4BLBMVCn/ih3Y4hS0SdtQIIYDfues/52AjVLFG8aHxHQJ46xoOwTbobYmxNzeYAoH
WQ9e/lNYLJeYsZSgGRt8GjGSrH214DvBK1RqQUbUzIIv+1YZURBm4FXq/KCDmCEiTLQ/WzbACflm
i23sswW1d4P+RFU4lj8HSpXYKT0ycQjCbVoi4P4bA5xmlwSbHuI4NO+JfBSSwiodYTFJZW5fAu0W
zS9h/jAcN1n2qSQxLHM4uZDVyEjdyG9IwlthjlD3HcIlQXJ4pjyu/v00JoqVlhQSeWE6B1vsJ/G1
VOm1m28gYyWIamRde+0er/4NTP+4qJENgRutieTdTfolq97q4JA6Z5SafPTk4WD8TadBAA1Cyr0E
EsGfn1b0Gus/nfq6INvTXcCCuNua2Vr9Ee0EHkIWUv0DzyQApBE7pluhDB1vlnbUhk2UZujEiQQm
xqvRjqj90chj3+ks6DKuWy3eZCxNMcBri6QWywmEURF2G1VZMA2ieeUY39fVO19F5HBrc740k5vX
yGIp5Cim9xoFEF809IMP0cQAwyoI5D8C9Cn9zeEWHZuX0UNwEnmpBdnnjdB4eLPYpSAHtuFmGP6N
1VvM+mGbbpW/JhbycOOKOBnvL13uXPbifGKqbmgBKNmVfdZs0iYAsUDaEBkyuI/wstpj0j9TiKOh
0/yxfrXnD5NgRzkmkeVfHh0KJi1/9rTyd+5qhHk8rQWIAiO2nAIPrD4IW6nVct3RIiieL5tVNK7K
nW0vO541r1cp+75CiUD4M2jt7C+UFYLLDmo+2fvI2qQuLxUhH5HgZqIKN3H1mQ4v4nylOQcFY+b+
k9BT6BnVgf/ShDMpQvnRnvj0QHlR8VFnuTVghKLoBRFU505aBRU8oLYf/MyyVoNy0ygDomLUKnea
fcWY0GB1CHWyFm/FBO8HCWLdkeCSLsbRn+yJTCKS7XPuuLrwcHuUdMcohaS14//3yRXalnfcpywY
PAY1SXPGBwj7zNUHzAFfIHBBnVu3PqmbZW3NF2kt4+jyc+tLzf5g583kgziBELm+rF/tYRuXR4k0
27FfOQ6JxKYvajGrXPHntl5HMzMCcspKfqO9IJqL9YCHEHGlLv3qzl9cvoVEInDz87lqyZrgt9VM
UDOaG6XnzBzvKRsqZuJFeRdToxY/MpeRpb38oi0rG1aQ2E0n+prZwDkEs+kMeNEjEOl+y2WDOkd8
EV2NU09XCdEhHaZ2/BzgkIImDNk8FA56ruE047xOSdsV1TUFquUM0/RyKDkDI04WuNbGJ/pFzGBF
uh0pE2Fxx5bz/hWtdPReq2eEco1L1Ku4vUkAA+y3PYcTvrYdb5ByToDM3U3C2t24YQ0WH34pqHbT
iVRAClY0Nhr1lcRg3nLpydMWMZw7028G7uIAeEUAuXbV/gQLsHZLvBBvfUTOkrCNEKrVsIcgGf2S
Us74bDtV5wUkYOgsyno+UHBLLpcR1KMwrEAZj1tBHHTxd2cJh6mdv7ehyCdygDKwxojunUXI5qEO
EcZhh9yYQbEZrKtekG6IP80K3B+C3lDbCMLSvE7p5yTIEs5aAd82+GOy48y3WE5PnnVeXcAO8wBT
Y8LqNVzhWSQuV62Gu3gW36EFptf9cVnxEMV+mxDWb6uuhkolxbw50wczMKGq7ac5n5dNuGvVD8mP
N4txEkBGnW2CDbcu/J4QCSlk+vQoMlKuREdC2MLVZdv3WPwQ3PUFUXBgpsE6aB4qkdiRhuaSxJ0G
4xbdSOhc7L+0I6BB+wuBHNN3K7nwpXkE+gVcFgg/7NVbE5zpjeQeeOrGN7C9aAJaQa55SJYppCVN
yqMWz49Hfhy+P/IP8fdtxaERIS2FyGLY6LR//Dc8d3jB4D01a2/Hh8kAqhxBxdTHrF1yqd+WFiW1
ZrsZ1Rpp3KGNkOdcgA099mJXsTlKI9SJXuqaS0ZrIMp5Ho7BLghkx5hdv+nPwfwRzmoz/qDsBUqV
ExAMTJwUvJ7vlSPSqxEJsZqBcZDiyk/qAPS2V7rQ3LI8iJOgsUhC8jOkLvb8rY58EpRthdajaEgP
b1Es6d9SenGMS6KfpfxYyX9W+UoP88qA7gw/0/p3ojyroN2wiA5tfmnZ61k+SSip90b6WuS4fzdz
eWRkBqCOZdZRPsccLXrKKwyUw/v+Vlenur72xo/NH3xelt2CgiBTBOhFWnjaIVxgAl45bq8xZHE7
8lcI15TC0ZJhCT4Uu2ATZvcluhHkkyBU7g7BcM00Aa6SJxst5BPAHtYEPCDrCXfEgvcYgrgB2ohG
BSSK1ZJ6I/xYDSeQnCWDtkYsPWGb+ZZFM/Qwb2yZhgBGdANFvslxwa8QSOQljA57BbM9KVcTHH/H
ME//Mj/djy1Qcu62mAQx8f7Ags1obRF01TQuQCFy47kKEhMikhjCvqygJDsQ0V5m+ULJRQObj6y2
CUDzYoVd5J1UOKP5DJSvXtuXzQWiXq9uOGYs5yvNaFxopPWcsHgM0UqTXQfus1uHbJcBZT51T2Mr
BFMwfuAmBDgGkXuwyZJmBcLIxPiCf7jG5szPHGJujqGBVfXVMKX/NN7GAiR3blDclpB0qTqsnKPW
k5/PxsIaZNYHsQkFJImP+ypD7ekSXWqcTKRtcDytuq2SYyrvDGlN0q/8vhhb8nqpB8eyxxXXXvXl
YSEFzbbFDjeHeiR4UCxHmIxnolIQd3bR2hq6nRPfdNok7Q4mfZvxI45cnLhm4br9UfwsMkc+w509
gICiih+qDHOvN9g0Tr0J60HJtyzmYTViUZS+pGqb5rQJh6+tdCd+any3gzMOzTEmInN2Rwe9t5NQ
CoXWX618Les9tLs+/YaMtm5gMH5hefDkcKfXz176q5JX4PCivAxoOWgPYgNumOpZTl3akbtTYCEs
P4/ZU7WZOIn/bMFssGsKVZXFYNvM/5hN+RrZdyF2zWdVsHBpJ4n236Hlah9iIJYat98t4PvIHlGC
UgYkdlj31jEb/qr6rqL2IB+LZ4usz6nyLlzehDShXifYkVELFtb0SiQf0sbBC4nKh28fbxBzGuEl
WzWo3JxvnwgK3a5Wc4lj9DnhF1x9j8UfpneQhN+GP2ke3qz5Lr6Oxnwf41MFD5NunGajq9jM9sV8
TAF9NaE/hWs0ZdtNOU4bwn6TgQux/GhITpK4ozBGIgcs4rX2Qd6EOE4VaQ/n7JDjQnQ2OPJ7YeAD
OfcBTGeIJ55c6xqzXLUj07RSvmONscI5SPKzGX56DfSxaJAokdjbWtymlVtZSEhRRIbRj02eGNck
0pR7Jq7j7qDWt0A91cU9QEgQEPglKNmQq3Zkryh8QgLR2hnmP4DWsLoBZOjc9JmvOWdSYJFtiaxH
YyX/zPaTTdLlyskDAL8fc/5M1Kchd57RfNDcCJGChGeaj4MTk1QAEIR4VcCeYfUnvtNY+iB70p2w
eRA8hIl6x/HMF9FNexn4E0dFzjJvbPV4ndfgt5+29En1lKkfOBVK6SNAV2FV9CIXH3wylABiwgGh
GC5lcjYrvvmOjSYlk2ST+sk6IYgBSkZDO48yJw5PmrWzjO+ye+rMLlV0WyQAB+JwPAAucHEJUWJP
uupyo12I9DbAzQTtY/JqF0f+kwIDJegRByYGW/tQE433tlhplO8YVgQO41n2Vml3KfsvuIy1nMuB
pj34G8QocY5yHEUH80NmnzIEZ1l3gGUg+acAdEykAcFI4nYy/4h5TR3uQsbEAR/rHGgnrXu1jL8Y
xiHqrpAsQUgsGFJC+xKPxyi4hi0N0qh+Ab1Zc8xK4u9lswu+yLwTihSQRYgJroK0fAbDKTJPWn9p
AILy35RM03nbNoyVne1pbezmyj/bI7I0+EWg6Wasm0lcocwh5CcRkAByZ+MFvaTYeIdWxUaFuY/q
S61D8HxRic6qpYfWaqvG+pyMr2VpdoapIalc/MJGH5K9EuGNIYA6d8xt+NdR8rFRoAkvjFsbqRgO
2mPWgFWTb18RkRPxMqSLA7n2r4r/HONVbV7l4M35m9ezB8fCEEkFKjZdAf85wYFZvcFBxrGxug1E
wn4DcNT7hPaP3jHgB04iBiPG0wCxJuLDjN9B9Uxtj0siYZde6eYRoloKPoV63RreteWmGh/Cz0fp
JZ/sD9YssbCzDyf5Q4q+o/l9nLFqHSRE27wcPJQq6uDWLpgIcJJhvXfucYsz6TRNV2tO3Hwc3TfY
uvivRSPavmfxtWhicjOeek7Y06pixL4TF44YBFPflnjr4A81I+mkxCuakGbza9Hd5eYBsMActqYk
uWPUQmJfyp90c7jzm3Ho7GvNFa2h2sODiHKdi1l66W6qTFfhr50eo8JHo3scx008COQw9E2aI++R
c+VPkYm2qHV6ZfhlEADgazTiK9nbno2zJBihzRuupp2i7kcSy0X14lnYNbjPXIW7+knGdnSWx3NA
RooFEwgRjkBibY+fLZ5NLipxL4MWINFay8Uxy8jd5Twj4DP8Va0J8BxjHu/GZF4JEgxXFx0BrHTQ
PkgKagLMXt9ycJarc1Xx7gCsSz9W97k4b6CnHVwLBdOraTk3YCwByP97ll9HgMSxwdaxvM31jpLL
QX3NMbMlzcqgsKD1qO0Lb8xMXvuFzovATcK8yo3jC5XHotxmTJXA7GpHhaA6eA5kf2FAC59s9YC5
mabNSv22WCZqpI/8rQXZY9j8VSJsEp8IQjk55u0OJdNQHRLpTDj2qsFMq2zLDK06p6VBHQNiQPG9
a7HjavraiHdB8dX2zmp2wq0FiiUEv13AVyX5fHBi7CqJHBBec8QM0ofArHA70P2I9io4i08iVL9y
61AuBEzC+s+nMm68dvxqTfI3Gb0s5xCYR77eObrgfUCr3KBUS9B6d/AStkSEXepryC2k6iylfj+9
W6hbyGhfpcHXG9R1cZ09Gv3SXV29FCrL1ov4BZL4Q5MRpHkQvcoblBjhwTAbHBkIW6zpZ9rGwEcs
80hjL8DJbkpSYy1dWjwbqOMVQseXyo9s+IVVQbXWcs1gcy5gcFrIne3wgORPySA4sXXl/CvXb7ko
BCM9KtR/ivasVfdFf0RI2FQ0cf0bAxVaEOmTuLd49BiE4m6t84LXp86TXWkBIKEoQSNa0yG+2eBF
l5HoLsq/Srt1+PoTvwBNDjAipdmrAoDbVnu7v8BcvRG1uzKM71Y+FfiJu+NccF6Fn3P9rqJ1FHet
ysNYaChsDaTrQNUD3DraBJRxHKY1Uu+k2lnli4EmPN5QTMHQAMlMLCDsTXRIcq/L7rkMVus+HTsh
nIiTfKacCRVWGzyc5PQ/ks5rN3Ik26JfRIDevCoN03sj6YVQytB7z6/vFdXArYvumaluVSYZccze
a0u8uYxt0drNwR0E5UbXr0K4Iofv4rN1esxH1a0Jv5wUfyAjuwrsDOGPiAbaz7F4KdamBXyTvCp1
NYzrMLyP/TOt36XsN2pemcEtxL5hrNYWt1NEept/RE2F+2jblM+c+TR5DP+6RUWF2L3vS7jF1Mfc
7Xl5gnzoVz82ntasuU3MkmjeRz1jgfPylWNebg19ZDr7GesfHdomuX3J+ZaBAxd4Fn5UprfvkIoE
G5l5fKTvOLnRrP6W9mIKMZEuLeCI6ioQ3f+pzo9Sf7eNRU46vZ+fk3Rlk76UF8dY/2tlc2ZjJfwm
tae9WwtjAc9PLH+94Kcfzog9RVZXZm0651ZibCHxgenKF89ZWSJJtlwvpG/kY6g3YjhkoJMgsYMm
SwuW6ClG8bSjGiifEcryMTnU2cYsxMa7G5/iRcT6MTLHxMCsQKOiA9EZ3lqviAdCUh4ihK7Tf/hm
JvnQoqjxbVR7ZGaS21eKG2yr5nstdaPpKGuPgqg8vA0x9TFyDLZLSwU4orFId4bxnmcfybS3tD2G
wip+TznCCvuM6gb2qkvFoKuuaSEwOnXNahhOhYVywVnGxZ0IhAwlBG15DXP7fysWCxIO+zTZiPl/
w/GkG0uR+BKTPrJom087BzxpfQoZJErS1lwiluoJLgHpJB3xHoxYnamYnF2kXKse8NBHXfHYCZ2o
2EVyfC0mg3aFNqKOmpWa/wzmq0DbHDN8W+SLtD0NOREp28FcCSdf9KnhPsbtC0rXc4U4OQ72Q+dK
net0LBqhaKAsLvxTgwSK6ufbeo+3vrYVjn6l4d4Quru1TYywuur1t6xyNflFPIbTnEJI2Kh2AOwu
CVgN43vOXgVh+VuF/oVReaSufqn1G0xK4pBmj2d1v7l/hbvPyC2U2eBwN4T51bYQpLKtqJf1g6zZ
iBGbv8zUi2UccWokrxwEici5ZQBV+v8mm479v+6AOaR8hHGLTvMxqq6hUqTQMyzb6jNFfguWeziw
qO3UDQkEbDjWCHSRMrB3mhH3hU95ju+uXGkahch2aH8p4RCSMtnlhw2zSxKhxewZWNyjnIuGu8r0
wyWzJhgZhzD95noI0psF+Uf6x1yJ+x3bVjRVEfNexZ3gaN18eV/wEJssh60Bl+bHyDTDgnGtVGfE
U6m8ymSBU5XinbOkiWmsvQWiMepsWnFC5/2/qjsIcQBECOTafE7/rqejmIFF2YdF9oLwNE3AeQ1s
b+mH0TOJwnKN5XMipPiSFTfPAHD13VQCYHUoEKmbTO1qHfbOyy5OGtJqaWORHxQcGGqm8RqHDVnY
pn9s9B21UlpzCGFMwsVbuPKXTEAQ8g1HEB+A/xALwQTwBg0gGX4Kb2tTiRPIUDFFkrl2GpY+A1wP
ttNUdhkqlX0VQiQSMxFef7SK+Gj5PJeTeRzAC6E8Lcx13u0sEtumu0NVAGWgoIpzVK4Clv3aIefB
9hChbBjwF+j3WmZjZG3zT2R9PehumF/aOMcdSTBa/QQl5qUv8UCXJHokGoOtBbREOzm1NZS4IGPE
7wraoMM4TbBYqxGTSL3zS8YQJ818d+oXL/0swKzErpsDskEcqimfVYspwG3bPx+TNcWSM58aFMso
HXDdim1q5l81Pp3AOQ3KelzqS8fHLp+jHWoWvvX4/Zb539MZJv2PLrQalb2o+h+PHRgqyXmHcq6X
t72zgT4dkeSUIqp2fnrrT/wMJkwLj3TAuj7XOWPGhUeJeCvnaB7zb9F3tkDDulvErFJSv+Aoy8UO
fzosInWElePwymnuqJ8H6T4Bc7a0x5hsfP+MRtGW95omnNSMRPxtKFIuXN3fMLcblHvTPhLnWTuI
T6+5fPC9dRHuLYaHswqE3BoF21uT/8Rc31N9KclA136t7C/TwDOQ2bNsms+ovDvJS3Vu8luw8Nsz
iQ2zcanN4vxDZqsgdI4mugZryKi2CAhlO9/uNeA14daKaEuXuOu87N4xG1Aq899jpPFogFyY+dZJ
MzBirPsAqOYc0fIc8AunLFaWyV+0zKSY+QfNRqcm0BrX+GblCrMGjSE0IGEYNxe8CNY3IyCmuahy
yAsw95Z9q9NL0n+H4ylXf/pQXTf1pak0VsrggAjh0a2vpN9N2aFmU5tw602sCArlJl9N9A/p+t/V
yWbMvwryVWo+DfSGwwqQNI/0AciZVl3tfEeePeTjYgnwBkgWY2TRp6jtt45hY3wK9kvTu3V3bJKz
DAgs38mMQBlm2XMD60fkM9PjrPQyAV82KL54KVOX+zrqDt24m2r0tgmEY14p5mYyGKwDR4BJDYaw
IrwExh+HAswUS18RYeP5v5wGCOp+J0QaA0NdChUPO6T+21EzT0wPexaPsfoBbcBgDVnXVHb9No43
7bTGXDAL/5IaEdGz81hpfQ/1WmFZhw++XxTI8/Rnwj9YP43hS0q3KodFD2JwuHZMUEqZahbUgo7s
1sl+JO9EpGE9IUdi+bUTXlcV00657iTua4sz+/BPRiXdmB7NshL25rJNtqq/tqWHapAT42LVWMe4
vgzUHC0vUHIG8qe1KOYFlPY8hcecETBNgmB44DMVToBeBta3I0cr24UjUFEXeeQC4kTWPXus7nW2
tZQdqLiq2FvFuX2DSYgWATxMcVPrC1v/Asu5hd58HqVL7lB0Uk1/GKLjyP0itwTkUDuyqIZ2995S
Meblra7fR+r5+mJVF4dLVFNXsANThnQxGh0xqCqli6HeyQey2kMYVLN0+Oh0DqzpmzW/gHY3qGWQ
59tdjRNuA73dXDP+7rsPEhZmuBQyRn0MJnAH0hJq5dm5eiP+glWEQHjozpb3Z+v7CX100SPu48SS
g+EtKI5qvSw0xAnUXSs92jrtyRl2sDVHFu/w25lmxt0z9jnv6oNNI6+SMdGFR5NpfZE1yIeemraW
8k2qH4QDe6pcdZEusD0LzYJ/kNA6REJUQH8RL9PMhY4ufDPa8LQYs8YgKGZIYnKmzrCO++1krhxz
ZWYnpdxHSLWkk0kHVyA2fxjGpzJeUlItna0Bv6tmQKrUSykooUHZADbQ/GEJbA6UhLPM/FQ4BSzv
Q+zLwPWiTrWy97A/Aul409L9VG5iTCUJ2h1a70Wvne2vfx/geMVSuyD/L/L2snPtuy9IL1wxkrdH
Wp0pyPuQMmeuaJn0+Cr8zBEvjoyVs/aeivMVInWpwSLzSnAy9kvLwKO39YMfQZyrIAPkmwwPpKO9
+7Xsoud2NnWDMgr2uWPNikWbHoP6UtTCLWRuWqwco/rUve/a/kU2M28QBFrIvcWpojdH1iB2RFs7
p0aGXgXGVhuYpuNYVgAiksLkoTjeDBqL8kvDC2PuUvtRPIcEeiqB0gr9hQxij287gKUTkEfSImDx
eCwHHVoGhpOMv7V29rAJhp/eLplO46ChZ8VixlKlgskpLNTptrYP04A8fE5VGvNUeS7aH1xJ/Ls1
KgS2G6F69ZWtTsNtGyeTcCuh50MoAx2Xn5f0YKhgCeN8c6OYm5SBQ8Z4rGVuVvTkk4EjNJc+Ia+4
3eydOEZrZ6EsWc+8N+Mzatc27dFwgxWZSCDtDdZKGmuAaeR43FO/pMzf0PonFcj6M4uGGeeLbO0K
0h7mKI8768MTjToEKNZPCwcasgxXdqtd1PCR4Q+ysN2xZQxPUPvG8FC0y9p+oKFBds/riKXVGS9K
eIMu7TA3VQPvUKhfIqyFE6ilVIEl0DIsBf6UDmepPcjxA73qPGDODGYq3iIrDc1TPQuWWMYNDObG
bPRWfjNnUhcsm5WtHwLa7pVuL6L4SM2egtxoERvLKGHELdFB13Tw0HFF6C3wRByuiKMNO0AiDPbx
g6WZFoJ0oBqzn8jQuaPa5KQbzyTnVbKQA8fHJLkhpIDpq4IA9YASWLtALC5i1vBQqSiSgQn/0wsF
vNLxoW2WTKzo8tIEM8HS9x6DBpT3MLYrMFAxiqa+Wll7Pd9b8zv9of02kVIrhnsWZhnic9wuZha8
AaqhUaznmy642UjeJWfee6QqfSIyjGYMJMOz6OXRlKkMZtVDZTAqfzRIH/wVS7ti2IkqHyeqxNvG
G8/DOXUbadyCqeVh1GDqwU8zrNXjk6hAuI5yjzj7lHRuLghbUImce5IuhfuvuPQ5u6I1t8brl09i
cm5Mhnh1QGbDtf0H7EOuC9SWRaSFfCaXQWovguEEbwErq2/YswyLfw7YXrb1hcnNaGgNUQZv1NFv
tJJLuHk0zzyTnUPs3KqLz6xMnhp8cJpnRIzwInzjmfOGBNN3HBGsJ3wOUD5xw3kEZ+/HYJNUdM9i
JAtJqTvWFuIHVxsAI8EOIaoG9DzeetzVSuvyx4ZI06fPMdrbyRYJugfmwF7ZCJ3MC86RWd2wcdv5
aOQhgqfaJgRAbBBSeWCRwTxeVg9RzaSXnUgO0iMrICnzB2BCnKDy7ynux3mDHEaMJ5Go9LE7pe8Z
wDun3objRhiQlXIhzMyqvS3qc6htOGQKB3EnCBse1+pe48/VtylFukx8ZUm7sHEs+jTUAyOdFat9
jiq1O5PFUYyXvI1mk88uUoApWEZIBucFovn/pdEKJRHf3gBhFJB6sZAeuJS7yp1ukCJ9VKbZcK10
cCX+Pmxeg+N2wjHL/tF/ZelSKY5muiEcBoskflMk6repmIvBi5fOJWp8dR8nz56lJqACVXEVcjNp
9ugVDVBUQsw/KrfWeBderOgzR/VtT2fRzVnhQZpHM6Xb+8isfEJBHn65npSV7d2HR8bQVTpK3rUq
t5azkw03irA5A8dsRgQXl0SouQNmMNHzAViAzf+gfYfOyWTRHFsfkRu4kA6n8KeUONpyczZIfwlM
v3xVtuAcEQbXBe4955LJW70nO5AuDtzuQR7XDtHxQCFGofVT9m3z2vMxNNSldXUCe5iP55Isn0E/
Rsme4PFcPyF+ScrmjUmAuH4jbc3LW5af5NPwVccsDHxCqAReLOBp7RfCV5nXXymxgypFP6cmOLQc
gQHT3pLC0M/dhgZW6CelY43QQ7qKP2ALSSCV3dF++kSZhlgv1RQJC1TEeIUAva3QNo4rg3B49aEz
CiAERQxeyp2FlIxGyMLnGKzJk3traAJRnnUhd1n31AOI8N4xyl0NjuvgYIHAtqcgdwMwyDyxS7ih
7KM5h5SXP6U4ntkcogwmBbhATJK4z1PslOHoshrjKmWC47bhitxgrTpjbx7o6O3qBYdPKOHt6yRq
lY41qXEROubB+RYtdr8u4XfUn3rbLzLsmi/eEu/ctdsu3SvaXdiGmdiSRG8OG1UH/zwnd2VqfvXy
vTVfPmqHHLGtUkNgZvRhlMtRXxjm+8gyFfRdoLqibQuNi3Av6eVc8veVc2C97dYoj1nrgCkQdbJi
n3vlneG9hTbAh8bHEpgjtHzkxrLPfsv+TkGUXKl0owbuqdD1huFfo1xC75H+TtHxRRJxv0S3mU2/
eUdbI+Ss24jwhmwd8XnJxFExdtPaTSECxHGBySyrN4CpIEIyicjt08SlzRqQqM3uQXfMzM5Mj7BG
YgCaaHbk7EhGyTLhIR3qi+ztofsJTReMNepofluIeGXJBJYsDh41vgpRymkqr9he0KEYQxeYZQwU
7ayUn5n00Tg3HMwGgwf1mgUfNdBW84bOoBU3cIizHH30RrdJebjL8boVowETNW1zTspNhnQGbLFO
VT2+8hoRqjNnv+T/9uStWKAc0fMIaTiIOIoei/+KmNEh4shhRw1Fi/04PC0/PIh6Q45fLPxhf6Ba
7dcM+RdkPIzMtNpdqrklE2aVovO7DjZ6gVQWbVeyYvvjGHvgkm9NuRF+RbbXYqJNi2+eKxAcSgS0
WHto1bppBTfZSJZdyg9ExshfNbehz6rrxP8yBX7E31Os838Q242W/Mh1AZizZyt7zxSB1WQRYN0a
FajuzfJVdmgs47iPfYbIUZ7PVDpyE4Zw7wgAFyquZbymVfBQLdLQhydZO6gNr1sG5XNnA4FgdBEY
e2GYjutP8ZjHC3572S9ofmAjqzlLDJCLzI+rIxh3MdzUwgsBBXSxjXZygODmVAEaAgdIVmKzEGm/
anNJexodVtiIloL1vNiF2cGwjhgXiYq9+2zlqGdmXUnLJeH5tWhWoF9X4UPSDo2HNrFnrf6pJ27m
s5wKMUIReA2iQdKRIjGRU3ajyc6FoVeZ/XRwkNQdIzktvAfGJY9XproppWudo63YGChdIEfaGztF
6KMtmCvjVuTMqKNt0f2O1L9pdEg6lOAZ7aj1VcUc0uV6ICaItDLRYWnKV5VmYGQ+Eq4+ixCtjoUp
tC09HLGXeI/KLL9UhV0ncdhr9GCsXXqckdG2MkFKFRUf4jzv/Vtl2Idaiv7aqvwkuYS7ys/0uSEp
p2kSriNqxTST/zTdOQXp9EhlAFSVAqSBeb4aoR8LpG3DRVwVa+KeD4q1GvX81U+fPWmSNl+uNpDL
5UsHE5b8lJvPOgWPFnSuzTwnKP1tDuM+StN9RSUZyi0rVeWOXnzW4uIHE9NfbJSkYFeRFuJ/y2Jy
NzBZltAvvGnXByqXKTaQUl85LFPajgeuijk0xyWt9RL9/0wNtf0+GNpDJ7cHy1Fcv7AvvZrKLFxa
zt9FgTZQCyR0MxhCu/gSDJMrKTq4UceVY8pNaTiq7CKRZNi5A5nIWnaNuRzoswRrs+esqeTmx9Yj
Vg3W2XLEbodeIiH/HOGbg25sTPO1FeIXBfKHzDxg6mQWl1KFFDvCojMH4IvDIsqhyVijm0/oXMie
9WykV6AlPb9yi4kNMKuoRn1xGEtdv1JSMge1cdPL0j4Jsl3RhQSHTasEmWCL8EHxuTfZIoxpT/aa
w0uF9EdNl22huS09ZwngNdTpjfP4NKX2vXOwenSmcSqmfh9EhWv4gH3RI1uJMh9KEZtT0NBNaA0T
hI/S3gw3esoTQYWV4nujBXPS9wT3yeAPBx9TELTNnQFDQI7LRWPBFIX7KNYYeaScawcMGxllxBMv
Y16jMCh3PY8GhQkAPZVMy9KNcgvjGVgi0PZwi5edDUiL9cWkkFwvREAVWTQKN6WC59vudor+Jcmv
CaBKIc6eH8UCYGMRQVDD06pZejIx9agodC7AmEqJpS1Ixw/vR5QlCbIVg73+cIoCpuWsliLUhoFB
m4QyMLZZlBus/aA2srfQmRvr0cFJ3gv6qtGhcyZoYzhIDfoHgiEnEzoNaK0Go7PBQNVkTTxO6MQa
mM9pPI9aOpwBvCtr9SLVZyrZFDa4sJE7W6XccL4ctEsl6WAKUsIegYL49+h0WIXz4VHst0W7CGLl
zcBwxQnsy/TGdJrhtPSm7Zh8lFO95AddELO5SAzkdROFbvejN8yUGJNER9vaeeE2w/XBMJVKeY40
SavZrXN+WPgVBtGNBrfAWFkKGWBsLomtpyL87KYLRXcaPwo8vi0ZZKGFyI7ZBDK0UOrnfpC6NekO
Np9IgtcjIQPgzWNQ5sl2hMfOQogwrnUAbn66qNF26gxCpFS+M1FsORbFxzsJrg1RCBIMfAt1taXz
saGdFz9cSEOb5JwP2rMjw6gX8kv+gYVJqRLRhwpJS0LaIIsxEk1GH8k7do+RmqqFtzdiv+a67vK5
30sLNURv6w3LDAnehFfAylZFwPqxZrxGU4kwu0CiEI5UJaCBVPTsmQIwFRNlCgSqE5Uaj1KFXAu9
AAQBNA8dn7merTSgXoUX7/RKWaTVSLdBA8dgcFGa16pgDxb+5oCPTWYYKk+4oHsZTTqfWOfmIgLS
oY+u+QA53MEXVuMlbOiM6UQUi7EbMtOc5AwHqUOBdt2CYmdBMA6ol9FfNX96+mVjJRZ0ilplHsyy
UlSs7O+V5Fl1IGe1LQyvG+T6mk4YIBAlYvYthUyKGZErPZcYE+2ipjS00IENY73wwe01X026tQCg
Dcy7anZzMrd2zs+qASLRZGvVd/KbHTUoK6IZZixcTTlvSlOhov3slFfgwxJN+ZjPvU2KKa1kvVAH
bCET4QC9uk2q98bEFcYaoW9evffshoMT3BPnWGiPXN3X4btSfgCtsKu7lOx5+DXaS2WgSjFoWBjz
I00oVOrBGswA/UdDSzDw9/mwbGudKwMJxeBtnM5jPfWj92CA+98W0ZqYoIqZiBw9Eu6ZwuIBwk95
zvhS0vg0lGz01a/MZvaQKPciAu8KcwSrxTyCpOBlmA1yQgmQbeRQxAf5W1AtWGYa5l6BKDVawI5H
btF7ViDqC/nuXlN/sszPFDV0MnkLYf5w9BBdycuAqPIXqLe2VSBbMHMLGMZCTGpwOYbhV1gztScS
imiD7K9vEU+aqB2UjxqjQQE4RPlV4j+bqVTxmSEDjWjmbnL6wqXAFUA65FmKj0oF0+sjRFUtTHjq
JYzArmPeU6p8HquA2dK39YQjtPzq9Ls53PgkerwgrIxBy8USgVzhLDM2g3z2i1tKkC7wo2hLBKxi
kiPEG8jWm8SjfD0yHpIDN2UzG5+U+NhB1Hpr1XdZof2XlgELwYTvCPiFRR+n4VAra9dAzzZqszT0
ZjabgIYqNCjhR8uEiEgFHDEMpDKfBY7Khm2BYb/zHyH0w/pkfqWcMkNO1WK7Gg/9Pyl2gtYPk7nG
jd3awVLzzW1Gv2tYxTxgFOdBso2Tmr0SxMjh0+sEGjB5a9gDqwwVaAoRDBOKyEKbX/5IEoGXr4a8
XMXVXOSH0IhYbNyRVRwZVUkxYSoHnRg22ox0Rd4b1GgQy29WSv/Q78m5GZFQ9st8g89xSpewmUXF
rt75nVK+KMeTGe388CKB10PT3m5l3Iu4evR8nTtw++5J9TOBe5XAfraMKQzlJh7ytPissKX4/Mi5
M/BLIlkXggj7cCJkQ6ZOCV1ulE6rCHUQugqV7imRQemHKNT1uxaVc6076V6+1JSLpN8l0iU19aV4
NzN9Kf4Hq/LJzP4dPXWAE9ykbEcKVaB7aoavwvjIqkNr+fCPDII2aA9/NU6Q/BxmRL39qcFBJ5FU
vJZZ+itbd9V61cNW9Y4F8BlrmyGEUTSmi79JVSxH9RHHOylal3y+tb/QQntpamgilL+O4bf3hHUG
FLbytnyWob1jmsDajmVMs5WdHVE8+O5re1tht0yvpbhmwy+dvm/UbkrxkaaIbP/4MzvjLtevvCHj
9J5zzWbjd4+QLy0/Af0m8RWF4QQXUz7odk1AN2nJ6toa7jV1QEr6Ya3pe5tFCjP/RuFE/JC5fiKc
7ZVzkltmVHuvvJjtd1auysHG4EvfEmLiIzQ+m7j22UyVxV0NLN6Ye5Y/xxEcVH81mouoEBQZLe4y
x76pnLI4nZvBTlUunXFtmKEkcIsvnUm62cZeqv4h6i4qxfu4jUp6uQMJ6fze0l73oC2mU8B8xFOv
mv1RFcrM4E5N4iOGNvaJjswu8FhxelXXMfhO0y8lXbHTbPVLir6bZt2YjmqzxoGnqVuZtBAl2nry
iKnWLdtnKCN23CXxyc43lncJGLxBteu9bcWqsjsU5VKvgS9sWuOitYgs5ftk3nr0C0p2gIJe0TLa
CsOb+phj2OGD95Rnk23qYp8oH+F0kIerzkHQhnceGYVjAP9z6fyqjrFTJsRs3Jjij6PRi9bZq2Ot
a8U3hiZg2EP/T+oejOWVcR9GLE7fCrAIlGS+tjNZ1mFeZIniYzhkdtnnt0K5ES+EAPZoRliQ8B1O
JwkspFha3Ex73TAM0ncJXt9oWTisK4wdu+2xfU/ZyPc4fuhshd6VujF2PePIX1TxSXZuJqNY22BE
mXGiI01ITkZ1t8xDUMEcOgflNg1Q8a+HCUnkCrieHZwC5ItERjjaMTLsuSdThbtccqzFLVS/A7T8
vj+byQuwQ8I3mrfo8shyGQpqLU7P7koQdpH9JvA1y5+Y6y/dB364aFEs2IE1V7yHp6+6Cg3KssSy
5HxJ1Wv0v6boadp4U6Wdk57oDuYuFUgA27jiLM21n4K7xsaDNaCmqXO0PH20CNlu5f6XMZAPTalH
Gg7azjw5jAE59XSgMeuHQPmKg0fePU3zXowsYBZVtsAM5I3bptupyafOdj47+sHF4J9ByjYDBbXd
691N5l6Jvjkca2Ou+ngSZiFrKTB6zbHQ9wxYaibFGAiRmSJI+EpRUNrexWGBVnuXSKF+gruhXlXv
R+YLyO88EWV60Vu+0L+CWRkiRr56DZEumNt2oyMs93lqT/aw9b0vvd4UCvOx/HP0vxvZNXrG38W+
Hw4RcTHdOoqO8Ixp4O1+RUYd5moO+PhXvE3tqW73vrpTq3d6bBmiZxQ9JfiblFG69t21j0h2S1ST
rDWcbZKzIV6H6oNnNSm+62qNLG+wyRxN33IkSARL4CQh1ZjhySPEbKOAtVPOJc7JlLO4gw0JzhZS
+8yE85xCD2MUOqcsLGx/Ftk2s6pf8YKJ4UHRMCvcR8Y2U1yOtlZ/FGQAoF800r+KNX5IxiQd4Awl
CmgdfrJC2RCG7Etr2WTahSKV08TuN3X3gQ+imZhxbTxlx/DQwVUd+e8qM24q4Le6xyrMr2nQ522U
zuioyVRd2y2Bo9qvLgIVqGl6tH0x/FrZFip7TlTLOtvZxWCwUGyC6CbaNH7YrnrRpfrw3G3GsKIw
6lCMWhV5GR7qq12W/Go4kjrGvyHGQiO89eM77V1O+ROdovRMUFvmLctSmB5Sn632zo6vevLbKqz3
5Y9B/y6M7zL/KxH0ZzOlJ1VwE/Q/ZjzMMLiK/rCVfkTmYUof1lVXXX3CBaupQiSG+cEFwypj9E9N
RriJl5QsqWTt2Zu0WXs1KDNXIdDHAl7lDhPZ8Jcmvto2w+73wDkkj4rcBaiKMow7JHZU8tlf4lxb
lL7FN7cof/jev+RwcADVCMYsJONTwVQkZJm448c1zSVQA0IoTd44Crs3XpqgfPIOJNpRwpiVP0bm
eslKNVZjRjjqLfR3FkxoapRqU/EXJVm6i7uONbbecx1Tf1TgxhHhko0OmYxvp8SRwIaGfdQbGzzo
GyopQaHLX0TWLWJAxDkxWihX1gb5kqjTmgLYh7TWRlwUHIyJX7BGqbkQeGVGpPCh9b7Si3GhjxF6
EOezS6enY6qPQq4YMrGsVKcv2+sE6/BscwmoKJzbNDuM/EoOzSNm6hZa+r7TsI32NtigaFNrGq9s
jpjj26sMKohxbcQw4pwhXad2uTUHaoMi33mo6FObLbENTE9C9I0UYABVmSfVybS8065o011rWMKN
tQjkzEC/Y54iS0c5R74VvxT6vQhSQBOq6iqJV1pab4de2/VSjIfubbK95TQWS4khpWNFIAxRUQYQ
QoL3waNFsTADoi3A0eoaRuOmHSEUVUF8taHMi+4CgWw1WcFB8fxzbbfnZoDA4Yy03LsmvfpApbuv
xpkOHcVREwASiOVFS2naFsOmDD9lFAPpSF0L36lV3SxM9imR7GWGNsVAOEyom9kdPc56hWZd7q4Y
BArrOPrDKmW01wRARJBajSx1NBhAUfMl52ch3w1xwcSkxmWx+layRJTUW1yNcMDGZxxlOHemXYuG
QxkwTTY7Z7qHiT+fMqKRchJ5yPOK9XEmFw2q5HFdx68OVxgjm5hMCax+K77KZZ5gVPGENS7/9oEh
044W2FfiP4NhCJmgUK1U5HW+G/MvSnNCaml0RyDqGInnuoqwC3C91I1Lh/wyk8gvg9bQoBgrEDpa
Kq5lZBU1eTNdCZTfWpDNzHnEF80sVqVu9AbQE145scMlgKjpu6ssYf9rE86d2uwvmNy69CJVk5uH
JJW1/k5Txo1dt1f8iVM+7JBn7uRk5IVSjlnWnGmAXZ2UOpw1uEYhRQzk1MNPyKOLTLZfaUvPZOyv
UvM72OGqt4w7eF3DHi+qn2y7wl/p5Gg1GHubRNuVenWTyuhXSoi7MoW8t+53zt0aiq+yJ6bX7F9R
nV0LhWeHuhSbf2+3p14aDr2iHDJzOgQxEmNOySYgZo9NmGMKm7A2ftfwnVqSjYQGX14gfMhIQUrK
5KuuCg4R1hYDkQwUNPbVgQw20KIjmeuciwJNrDRYksNatrLwvSlZHe0BnX0xIVgoUvpJ0ivm/nkf
xrcxkP8STQP8FXeH2vkblP7a2fo51w1ItN3c1KdVT/J3ZvRzRx6OOMxQRcjQxjQdIR7lRccPnXYG
OwVU0DkSUCOM5x7PdG9K4GetDxQPOHnSL83bAZdhu2UICYwOGbN2iG5S4JVITzUsr4TawITWdqlf
XlsH81mqq+/5GHdb9Qh1n9u0zN/9fqqwUX8P0vgz9ASjIFBcl2DndlyZDlN5h/Fh0rZvVSnKDUQ6
SU44Wxnb4c7zprsVpmQ3jOGZAESETZL+lpPqGzQ44npO0KwkYFdj36pgyyGSxoVDc9WrVUT1MpsK
VjW6UW2K6F0jpMpBWA94gLyWcGWrwUqfvI1mV+tqhNwLbQXJZ1NEW5WWtk1QfaE/SW3W7Xa6mQKD
dKMeWp++MqFTOPK+I23K03DfwSApWI+gruITcu06XOd9NJ8KnPZNdZZHjONRAPjEn+EsWVtavzN9
WPmyNPcC8yMEypV46Szsec/IvpX72q3MlshMHMJ1RxcW7UIatjHMN2B1LgoB7jz8i8nCkqwryFBv
pd6uxhbrUytvlOg5dDzcSqVcpnb4kIOanA9a7Sg4yoryXSLSzba256EsBCJcDosyaddCCsBYvuVD
Y+5I9hoA+SH+Mn2W6zr7jqg6+UW16cLpeyIhgXf85Ojmemi5KwWCzeSG1ot51nXYlfDGo4ZR0mlf
S3zfxrTTA3lr+Oq2taB7hND1KRAstvt69NlDu0pgLKXIVIKRGtuE9NPv2iI6lFG46UFODgqSW9AI
WAe9YtwPDBsDo1lpY7uUfGhNRu5GEALSxjnQ1eDPWvtSeRB/2wFK7YqIFOGeFUd4MFrv2LCTr4Zp
kdgSQ75hXUc1GqFmM7ECtJl6lqDwiYxfAlUiilQxZw2o/cRXTmoFWOcY5JskWHragfhk/v9/HJ3Z
cqQ6FkW/iAgEiOH15mg7PQ9l+4Uo22UBYkaA4Ot70Q/dHX1vVTkrM5HOsPfaWXAF/2EaH7yGNpo5
i7kjC7QHe5Tn361FnwfufEl+Bv9Pv7WR1d/GOUXpe+u+RvIRb43IXmwuGAIDtEgvPfPvvvvKGUcp
PTFkZ7AVfpg+3JcMD5aHjHMsgzXZCWcXQepIMgFnlQUmpCxswK7AQZE84J8dk+uZg13ln6P/sMHr
ZcoMxb0OcHlN9ds22VTJU0K/4IPWsMPDZLYXFDAZ7UheHXrwZ9FfxWFrmJ2zYafBzkZyDmGZ+Pmj
wT1GVWQW9O23pGfhyacOumQETyjA2UEHglgfB+eTH0L2QvYW1y8tF0+L3zYiZtfsEi7JYEgQk1+q
5THqDqN7XmlnqXwNCdtB/6bFmY9jKK+d9F6ov33w6/nIy1+i4G8XPIc+vSv0Xhflrv/s5T983ysF
8fqzAmupoj8w3fAdrQOascsx30hytw1Qwi7L9yD6R8u0jNl8eEQ2jgnGZUWs9Z1F5SUz6OMMCmoM
DE5EGsvYkvvHA544/4UjXEL8KAYKh4mgrWPNnknVXcv3ImSC9MtfhBFQ4jCOvfZeJ9CRHtdYfOuU
Lw2z43jCEJLji5tBNg+bP/p9IGzUo0Disu62WRtTYbl++YAwWyZqRPYExPg48WekEaOxL6oUEqe0
330VmeVY1vusCQ8lQTw967nQKcmoTg7pg/VZyOnknC8jZjw04by56EpJXOApYp9jTX2SaXkszOac
7Y8h8+t4ol9YrpB+kIjGgphsDo2D10/fQS2T+gAStgZSrK7BJlsm7Gnho0UyOxUSoIHtPXma439Z
xaXosg2DvBMwSpbKsnR65e0vjjnitpH4rOYsykfHe02Lih3F36r453rvYqSheEjtFdm6ybHgqIjD
uyL+bCVwIPUdLA9xdY/vhBUihfzaQiXOvza0m4elbby140PNDmZhffX/fptOLq4+VA7M8q0G9rfS
LU1wEMrurVa4vt8po6r4R7l/Qg+eyKvmqBbP48QWxuDpDytaJKTm81sYXSI+hiwdbkLnpzTECb9l
+nGlbSYoY/VfeTri+CZzHvP1RcGmZoBSen81Swe1vqsG+yucarb6nDS7IpQ7LlRm5myenXfCoBCj
P2cV7iYHSsi7ZSkbI+zjcUz+jo17XLXAw/XSo5Ppy3+WdJZJcOjmv7KSLP5YfS8ORs6dExBUxYy0
LV/QwRsULzL8LEpe2qqAaJJnxVB2/KcjCPdIO1hnYndBTL/PTblnh3dswuRpMeVp+yqNWXfYGGRG
HBS1xjZ6G+L2LBUaRgvhS0zkwUJC1ahPEcZ6h9XLDkyVMMtk2Hiw/3n1IWm9q8QhdRA9rw25UsW4
X2R6nTFtSufgxur2ELJPbR2AZuSghgkjyWA+FlzBM0TcoLAkgfDPhs2Gfy0693ZW86NlG1dKHhbM
zxUJnjbTV/TMpBeR5TTFrKyfVcF5uQZ3edCeBfINJ0U1T4kRiewYu9WRV03meH1semrluTvVRXhY
4xLhi/hoc1gnnSU4HPJdfFpmead6vFpNxgZkE0CwklGvCqpFrBHqMfadUX9QHuxbVRxM9ywzTSoj
qXYZmpv8mK1s+bArpxKFHQLfkgbadR1og/ro8VcoLE+4n9509X0e1xcs0CBHOucYrskbv3WG7kmo
KJ7TcLe6qAI8uCAeRKxOw74m5gpSiAygwgFCqAAyrR56YMsBjDyyZGHUzKzasOC05QFu0W6ACya3
0bPp9g0lDrVZZi6WBJiinu9Mvh4qVB51AflOsf2fxH42y2Ge02uHCRDaXAFcqufn2Tk65yA8ZTme
4iUC6smK3XfvR2Zpa1odkl1PfkmQBgcnXg5LQr46XXYIpJIG5yDb+bzM2F5QZJgkP06gI12krnnk
IV5aceHchiHKdXbfDag3ZeJTxySIkcUSvxaiuK66+ExfMrrNPhqJfnOi92FI9i6DSep0/kNQBV+T
4mzX4TqLyf/crc4lpKELKas0y8eFGUgC+MelllQEp/+bmQQFKE7mzaL86+g/bsvUSdv9jC9WR+yH
MComOXa46auDSdPeQ6aN2cH54a7ZVtR6RFjMfpeItky/Rx0BxZ85y/0Fp2g03gfjn5AtUZNeDeGT
lt+B8znR82uXakY89vq5wLuLOf9GCn30HzN1qxrNlnCdeE3DXSudl7zor5jPNAdNEnU95Ldba9i2
6z7Br2MJSWmefIAy07Es7ieQCmX+4dmXXnxF5a0//ZP12eZ/XOdY+C8xCZ71SbsPff9dxVfb2H1p
5iuXTs53LsW8B2GeircUYnD3KEd9qEhWEd23ZmeWGwR38d9RXDbTkQKXjgLUjb/qGUX4U8JGQ6Iy
TINNcqJ2ZmwOSUTo+kfmy93MKE+zm5vlt7t5MzEwHYNqvM4dfHM5BeVb4r4OjtjxPwDvYUXIU5Cg
WcKWIB+7Gg9idRMKshdQx9EGhtAnKUlCgUPQHQgvIim8J8KYLdj2Y6oK80S0sJ5MaDC2ifc5z9Gf
+xM5689+8rAUMPYpLg2wbxyIbCCQYrlh9TOyGxf+cGU4Qh0tWc3nx5Jt5ITXyLkbBBq/2VyrnhSW
AraBUgxw4e7DimwgY/Se2ff49wLLOix8rbkPh2Rk/z6cRL2ebOIfZuuiTbXHth2eHf8z5ZiOGLyC
Kc+TeecnBeqv4ZR0/nEK072f5kdhgv2k4+PUdmiyP/2FtgQuTpLcDflr6mX/rclD2URI9SMon/bY
4z1w45RD1cf3UH6bEcOb5uWzyrMDdSBo9WAmzIdY6vK+0cEDo2F3KXnDt1IDuwcZe3NCcAoq4g4Z
KZtccJOw6skmobGu0blU2XKqUob26qNG7lQgq1DBHw+tMCqrjvSztWvOi0nAo8iD1fCZUFvkK/mO
iyWwHfE9Zte2I9uMRA1yeisP0VaNYZ3NVcMaPuF4nFwm0wYVyq+lAp1JPdrOkwJutWX3i/9tW7P3
08It/GbYENUxaxa5HoYl3dl2IPYPIyUvzmC2GMmYLNk65yhavBuv5FGmvHZ2mcc/4KqjFT3p/K0t
UL9h5KC8M87NNIET+mnZkDUexpvq1zOU3uJjHUfCk9Qepdk2UG2PUx/9F9CBr5boOic/t9F64M4i
F+hi4HaHJI22arz0c3wTD1gsvPGUE5yxVKBDg1aw3GAPU14mnZEENU5cAus9yLkPpCAVU2e5eNeN
qG+9aLjPeeF0xH1BrxfJ4aEMgr9L1d22QMFWcR8I2DARj8Z/XocvYrvoZekc15FrZmBU0tu7ch5P
7UiuUinuVJI9d5N425xHfo7I0Svym7jkoXBbbCFE1Ht32xMgCu88Le4P+d23aaPAmcXn3l140AyM
rxDMWn4XCqh3TXc9r+HDGtymSfa16uY5ZTBVOcMf5nVMnhtI/AakRDr+gGzMzPBcNgEKCoBz/FRH
LN/bYHA0451O4CsVGy+gv1PEV5evyQhkK0G3XL5WSXGIsEXpwr6NzQDmhGplfi+BtgxOcFUu7MhR
RCGrwlyol2OjhnsvaxGpl8MND9BlEiE6k4AzDUmyFB8CIcZmM3D6DzdidyVnSLfrjWj1FYNUFFiI
1pP+IQ/pNSU32NL3tz2NaF6QZReW71PQI85Q/s8Qd0ep1J9AybdUzE8pu7jEfSEA4KnkTVocUFsJ
87T/8pMXcq7ENI8EvH7PaBpMwJSsDG/kgg+s0Ce351U3/Z0U2/eAsrMWL02CGEYsr4lDnIv1aJva
vPwTrcUpDqiMw+B3Vs2VW3ZHMefHfk6fbBO98WOfdaDufBRRqkMsOKPddEpYdRXFfhjO90mCTW+k
lGfj9djnA6cOql+F4bBvIS8i5c7872wgOawnNyhyLm0ZH+P2EYb/PiYPQvOwFew5h264RFCx6NS3
rVn7pFCPL2zR/LHDS/zkr/ZhLbCKYedzelTkG940I0weARHD+KIEdsKKcuKGE15+20zrO1I46vPl
lm8+2sR3F7tzyXiTteVhIUV+lDRza/SsEVC4XgHOVd/ioz7GABXD+rlS1QlnuaOWd4NIociCIxpX
Fr3kyqf9y8oYf1REX3reZdHJrTRM4kamxM1NuhIYPsMwha4YghUNLcIfn2Ox879WmjmBOSud3d/e
LQ9iludi8m8W7b+Wyj3KUV61LVtPMloB/aM8OFa5ehHG3KGD+FVNsPczc2XgxkfzceLrNhGhDqO9
NNlVh1IkQ5tVkC6mvfK4SvOVmfg4R09I/PZTV9711DZ5c1mSmgURCw+msjDLryKsXItUjEOrh2Yi
m6BLXxdbO3sKkvs5vIhEEBmfA/4RNG1Mr9xwpGQmSxpdtG+ru7gYHm1zJkYWjqRNnbuqBhLqI0j5
imN79nl+1wqnIfCNnK1xTDSu5rKvVyQuq7h0M7a40UXIK2/wYf+RY/RrfyOCTb2YeVRwy2ZUQL9g
wrcL4vt+Dp+Wzb5p5L9tuubp9MZjv9Bl3UO3Rhc3de8ad8GKuZyMBcQVkozdTA+beKCjq5qdFSZ0
/RDX0PVqkFRB7Bz9cDiLdnhQM1AGzNkiKc2RZuS/AWCAUCmQwggqo380oAnEMt2AEx6jdT8F8Z+m
xwqasr9p9LBjJoHybT3Ed3WN7DqmXlWYE/Ct6ABdlGmfE5RqeYXaAG2h/y6n/mjJPOC2Yt1XhDsd
j9cTO2gY9mLRYGsSQs9xceiEjfiYPo0dXUQxzvuuWi6WlRCJ7387Q07ccBPX1Vkmw8W301XpQ2dm
ZjnJ4tJnSDNHwtzj287i0buIDH1Szf5qlgTktFfGgerLpePkqH5C5vjG25GnXuHra7gEyTxoWReY
0dylbyWCxWL5Htvq2C7JDpScb825WpujRju15AFRVzFsAR/MhLeb+vDoutOxBb/eSD74il1XOpzc
APFLY/cVBP7KnmgmrwZSdw0z/pCY74GOHB/mpSOYyqUr6zAsNPojAp04YAACYxp/djEU93enaOik
0EYIFMkq2/MRH/MyZPpX7dPNOInirxsMuIUPSzZDuid6PsGvZ6DULmDGt6q7ZbBJctRMIyqZKsiN
uICrLmdO4m+SNUTY3V/To8pCvpXT1Pqks9Y5jo0WtuPKGIzNfI7BVtAcVeRXrxkO6qk4/ol8uDou
F7ZJYN50WAeRryKSpGYgMuV76i81i+44+1yKr2F9n7YRUQXGMMToA8+Pv+bf2hn3DUUuVxcuvYZ9
Y3OMfWyd4Y3LGirvY+YzDNxdiTr7xcuzsyMevZCkvj430LQpEDNfkLIzeuQ+V1vYIBENzbjiQ0jo
wEQA66t12umqHnD0JTkyIDkCsQ5h7dvmPerjbB/41OvZn2oNv/zCfJQgYfbCzffRiuHXeB0/v1Cf
vldQetXiPu/J+IlijaI0hn8yO7xawEeeRswxBN5j2AE5q2KGNQ2guY6/QqMlZWCEILt2NSSaqr0T
nXkYIEGqLke0O9bR0ZiLk3KFeYGNd1GFytMhUHVat61KyZcsC+ClrHncHmviR/xSeOcc3EnStZxq
AtF3rNFhFkFdsC+m7LRSZOeQy4c0VIpJCL+p0sQtIq2y4Rwx2tb7IUqHS4O50IsCkjuxMjtR8NXN
EahWS5BjWr6IiMwKR4/fQPv2UxketfAOsYdZmQHTLqZBqHNkA+FPOG1wkDy/8CRtFOQQoG2bnr0M
Hhf1L9ZmMunjBDFs/mmi+l63zosOJKAdRc/fXLLZXArZncu5pYoOERIM63KJ8W9l5XTFGyuORUXN
E9iH2ETPRZ1C6PDSCRRd8Zxk2WMkqoOu8OqvoU+rblzWJYgD8PwDmkQIODvIGURMWJzd0KMWrEwI
P0Tl0ZXC0+wJHBudiW8rDQ7LgLJ3CdyYPcbWnsxQBW7/VdcFK9MIQIGy3CEuol5ZxNf9yFo1a589
K3/98JFEDuCMjiT6Rz2sLtzxIvwzEWPrhdD9eeXFs/EqeEz2r62ITGCT3JzqADKan/ElUd2LX7TY
UKQ9BSUPlz/MN040+aekvslNUd1UY3qKI8bIVUSPpUp3PttKXboW9Eqep8jG9zH35s4qOJ+FCxS/
LgkEW8vyKJYM0EfuA35Pp4Pp8SnGTKp3/hKMp56nqNsSj2T/pcZIH1S2bhr06qzlRq+B/mi9dd0v
Kx7NcFM5kcslxnw+mtqxh7i1P3NXfRuPSI5QDLToTPE9xvRu8dqT+n1VrjGBXKX/LwVL2YUsq8eU
na0/VNduh0gsYn7Yxd2t0B1L9REabq4BdOnIQAvDSRGzENj5b5TQP8o0OFj0irxB/K1nJNpzuy9q
Zm+9kt9D286HHiSkK3mbRvhaM6QSsZK5WBFPMVSlB/dGox1N2L+HxQfu5Jc1Gj2M6hX9E0Fo7sqa
exHph0QI0Kzqu69QtGqfpLoC8XZSVe/tVIRnP08vdcMiLQSe1S2AF/soPKesWPZTTUPnB8GzC2GO
Xd9JkC3aRoD1GaOt59a4/1BurOVLtyIcWhT4RZuvPvXwehfPzHSGacZdK6iFiBSq8r+yhNE6py+T
BzM3Y70pGkSWk1AHmxHq4fDcByb8KrzppuhJIqhXSZQixgmv+53T9HcRzAMsdUHeIp7rNG0pyoFa
5bCSo7uBVmsfucjxE/czZdpjLZKewvP2wbKpqT2My7mfXHc+uHPhRB8J3LwJIs0QPOuYZsKX6T/O
mooLi0HF8CTxmohp+RF+54A2IV4QapYXgYrgAitTd2UjUlKTJK/zwJNR288ixGZcrOTCiiC6bdoX
zXgqLCaB5JuPI4gY/zmnhqr4vzgKd36jAPG7RAs7PSFrwqnTi8Km5kOUizcW29pUrHzK+X1KuoME
ZpVWDg0b2ulReVQ2jcF7O7VoKoaOauEp0c1NFAC6HojhLnQOymZCPZs2EVqk+WjrgIXmUgCeWP2L
jaFbeG12L4OP3AcHkKYgR9NN1x0TGwEhoQBFLQLejQ4CRhTZJ+O3Fz/w3H23EmbKdmuIoNh4rIBj
mv6y7P6wpr2v4gYocOpceSC1kzG4aXjHOTmZOQ1l+jzx5YH5CZXV8XFwyKHbr9HeplTwocP+rM5v
PSdYiVR57P7/TnRBcfB6/1qPzI2GnrC00SDykM5Dh6yupOxifopnYaywd1l6myiWI3rQp44ZQ4l4
BgvbSNCLxHs4d3jft0pIG/mWDIg7k+lKqBbfKfL3XjH1Er15KgVmn8GjWKn6FSYTuB5EVyJoPoJM
sUWzClOdzmmjeqhfhA4tq7ny88Hf1w4ne4erTi4pidiMXpwa6c0cfxYDIkXr1qzqZdChAbmdVgJB
vDhhLO9AnEOCrCZciC607u19JIR+H6ICG8L+aUDvA2eJzVKQNO912rMF8xnQZQ995P5jOfAc9z0B
i8mRaF/E+8lcoQfFRReGnO6RQDmYRuqcs8lpBnLIdEW0Q96P1zyXmBUzDGnDRtSxHhQMuIBLUaNu
npJ4jwLgtXTNRRgJtohIEM7q6wDxL83ae81jynZM77KcrI92cPuD6xIzbPIfOZFasHgdPR84XrZv
3a5nXtw58swTx6bM8lVPLRjyib1/WSjWDhiavMY5NDri3wcCDR+6t24hzijpv5HVMlkd4DhqSLlZ
o98mjymtE+IxlPRPkUqR9DIbmnh8mNE8BWVd7ifMrxTgzW6eMRYlxajYRohnMKJNlLs72SclAcXM
FWuyaVEsoqQuGNR3Xku8pUgASKzTAY/hklbu3ow/sk4pAoPpXXJKdQMcm5E9j+yD5xqR/+TXgMqX
KTwspoGFED8qG20B4yu0gYltdYlkIxvc98KnMgrErBFCo8wbUdRSd68HrzbvGOd0UEB9CNWj3w4B
BxnyJZ1FN+HI9jdlNTauut/xJcWUPd0VLiNtT0p8254Es1VeE8OA2ZCF1uQMt9aTP+nK/mGS/5xl
cNm3Wqb/JWOyIJTntryqZgjyZvhuHQQqa7Ix9ulURvcd8evKHlAm5ckJ4z8UDFDjcr6JQUVYrpO/
Cr0kDPeQMy1tcpf3j6XbbRkggKGyEd/QPNmXFvZAoNl04yIndsgr1t3TanSJ5zPFRhggo5V59ipj
X51Dn5llPiXhqRhKlloTHoikC65SrtSLAzWurIoPv5YPS+8Sd939ZANXpqM9/gzzlTet5Ju2Qh3J
X9taLJe+flBNyqfhMqcZLWy1KIYoRcs6qQZzlaeIyMQm4eYsRNY6Zx4ICtM2ilhfuAJi6TgOiM2M
VwZseriZveB1SCtAPAHe3rx2661W5HvDBr4Yhxb/osWTvjSfUbGFMFbsGTw8FBB3Gae76sn32j/s
XZaQcs4p4PBMvWSgmD6WsZ/iGhAvXsq8s9P2LptiYmVSPzhMs77VvWFsFef3nrZ4sai7VM7eoewH
4BnjSBAM8+nW/SSLIt81odfyXFpcVXP/g3kRdeyK1chN/YOOMnOdluFja8zfZtJM2lDvnQZkDdMY
0pXZ8CGKkBDPTYMtijYkKWNxSkcqOJdpW8uhHjRk+JpCbbMNh/BVE2/XKOA7m+Rvcsx+It8sR7e/
rBqL0Eih/F/IgpkOB9CUkTyRDAOqkWayN7fO2t5bJ8Ld6ut47xUEsqXQRQY6xCKtmBHNmJr8gQmD
TtDgLtehb0jsEQnzlti91y4FvK/grdY00H2JOhJzYJrXrPbUeCYNZ699B5KLoO8dPWKV52LXItPe
Cet/WX9kTYrRIFlpM53CP7TDdA2u/a+XJRite1ZQuk6YD3OhYB0KfNpPs0nherIHAtW6wAPDlzRA
351n8X/xEGMJbNdq7zmHOlrep+zL6aqP2uk+TMGwIE1wsjT58B5nCnOb4eNXQ/Aq5EtRQ/eG9kpc
YMR5NJuD0N7vSunKY8yNUDj9LiPt1FgYhtr4CVKa6lTmzbkaBkiHuAywfjYOHjg3EceFLGksj/8N
GfSN9Lade7itsDm3fz83lInIDAntuMxbMJ4JmJRrhHl70NJpAs13aJ2rYlNaZJs2OUtx68itvl6Z
KrebwX0chk8i178jNEzuGt+IqdzPo+zRq1GMMF7ZjxMRlnFDhbzM4tkqFuSkuDM7+A5kLIBr8eqq
5CusLLGEC6GUWY4EiIEkXAyibfOt5GWOyJKJ3IFI3A+x/4mS8qtdu+fQHY8F86VdOT86/rSpIwfQ
gM2f2oIwyNhrDWpFNlBufaDFIO0L8roNzJTcnEbADahLhhncZFXgJAnnY6JgeSy5Q2z4yAI2ArU0
eheS3GYQlV1B65dNtNBexrp4KAy0NYHUJLjyijbCiVJXh9rh7Y0KfM06Ds7C4RaZZ8+SPqvO8Rgj
uHZ9fFJxfFxbnHGIvt5tVX9lDfOmtWdJgmTyT9wMWM6Ck2MLwj7jhJUHM8e8Ts///3UmVwdinp+a
yn3xlffCBuMbg/rNKKmsPZ+2sKr/3yWds6zmbWYXOW357h6MSrf4VWN4P3TPBYMCADV8yZZ1eu+c
9V/to4pxsSim+tXO9D5Bb14bH0d3TVk2rOyC9KPXBaQDlp8NyY5x1+yTFSZAzYRgrCSakkSeDETZ
ij/9v3D7yb4DHcrlNlnYhhCOsTIs2kgrWu9b4dDfevMpdogZ8H0seEWC5sB1Oa34XcyrvoYs+K5Q
s+Z59p5VCeTaZznj4wzCMtwnEtldk+OebJEZcnGx/GXZyVHQj7Had9nwGWIvqzP8w52PLDMLp++5
dV6HpMhOzZ8xLSzZaxe8AH/DbKXFHIC0dKwNsoYRlMpmmIqJ/keKh7epZryc3ocZ+hs961kjgETi
pAPKv904Yu0EoHETTJM6AHgFCxQFBMS7Dcm9F+yE/yaTPeaBe230iLmbAqaR0Aq8cQhwIiMa0jZR
hyrkaskOJiT1MsKM0KbJuUtoXNo5rg5ScnFH21fKyBd8u/deOg/7auIzS2Lz6k8IyNbo23Wkx3YL
4jhnlVw+jcJLKrHr7ZThR3L7lKCgqjtf01wuo6huutm8V8lrpYJrXde7Ep3aEhbcdrZkDIgpvGEH
WtbNclg7OvHStr9jH70Lde5T/4FXdKMVBkUbImyDUMz8Oj82i6X0GBnRzFr880kjTQ37vTVprvNk
2aaQ4NCcKTr7EeIoPUNNXykGR1/ZfZRSJPsTxXamUvZRdt/BNQ2i8L2fA2iqftDsuZEs632PPSZX
F3s9ztxhWnY+L4n5sFIHouhfpMsQk13nq4LmQxTKwp5jU/LJ8t3EDEd628zsp/tkV00533izOPuO
nn1tRYp8Yf7xHM66XtEM2XU5hy3Ixz7i2za2dP5ByIpzzG5kSe1h87j7T7lly99+q8DEsc2cNzeh
DqyzllZG+Gcj543SgaojJZ6G1UyxY7KMc1k0v2uPmKOqBM28HF5CjZwIwcC5sf5twqGOY5J3pkt5
50K/xOpXHVbiW0CIzhA625jBeQnGp2Ii2nV5fGphYNoW51Qpjxaag5+5D3WAULxNHXhJlrDK0cBJ
aWHJti67FyOXg+1Ji6UWFHl9iLI2RVj4WQ6vq6Ts19rHMecBPfCxrOIG5VmT7FDrCqj+AEWj7hsE
CzzTbdBcC0vIs1Foj5whuqK13quKr2MZMAuZC3hFmWJiNBu2RYzi8ERsyDcVI2Csl/kt9qLouqXZ
jwrm04zIixWla4iVfhjr4naYnCfDOXbStvvrd6zbRMSfK8OxubGs84fC5/NyGypWsTyrqGmuEhvd
dGOzCazv68aNrnMWmDvZiJsl46xqM9WfqQ/PTk8mtKoZ8rqpQ6tAClSpoNPKJYiO68Dx5Zf2I3HR
toZRl/2XNHHMAB8bGsLfgyx4PHIP2nEzwu6Y+Way8nLv4R0Ue1tjOOsTIiya+WdtKfVM2j2MDqYm
zVqzicl6bIibqTV6vHw0w3Uwysd4mZrnGjEaS/yRFdYdvQ5kfRcccprh8jAnTvzl4NaEiq3tB7Mt
yiw/ZmZDib6s2DzdEj8jFz7Rhf1/KG74RNtnxlAx/Wz8IVNxJxd+VyYFjXIf7RpECjvsM2dGkjha
j1NGaIZ1uxFZCcOitbXouCSplpoG3WbZ2ZMhgD7hfgyZ76AsGK/XtP9Xb9qF4ioq6DTrEtRvlG+g
zpkqyf8vbTyqmSWFStBOh5Sn0tdXOuT/xx4scZgc/QE9P+cXWaKdDv4IlJqjw2Pm5nJhXzv+Ms9Z
0XCBfeSorRFFJ9XFkK0bz+JYtc3ZVP7P2qzEAlac8IlzUDp6citSXAK7oRoz93s2gJKa2b+dBXJf
Uf9LVTvvrIWP7GM69AA9SpGz+FkQw2Z0xJ1oSrJu21MrY6SxemDpWec3JRgQMMo4atooepGy6U46
sHs4Jeo8UCEjGEl+NU/aYVUfftHXZzXp7SXTJtNqPbbKZzU6B8WpMT754AQ8IO1yvP2QVeTU+k51
9kPEbp2x5a4FwBYzNibZl1J5ib8xVtWTgJoTl998q0CErRNnf73uFhUAn5eY4BTdnphnFPdDxUM/
cLj0Awp+nmyigCb8HpaG2ZEWpS3NCgxrNG5pBbpDM035L+6pYfx6IRAg0wO27/aYavPpjvRG+ZS9
rdnUn3NiuSSzkyFiSJun7W2Fjy7rkMmqFVnBsizzbu5IzNHOS2mZ3sRD55+5e9gHivqgiA7vq2K9
zQOBa16t1/BeDrgpyEWtk+8ifrMdBOrQRbvRKv2g8umlWmIoVo3H+gU1bx1xLq31Js8sq7+t6G+n
nI2MqPjadF4BDqV+zEo07V6yWekz/9WExcn6y9tYh9+VoF9KNYrMwLKzh8U0ElYzF3wx2YFUK9g6
yTI3QzKA+unXTSGlVz4JLBGSjiSxm9VuzPcFi7qTSj44Ms1O0HphpWE4NdZ6l8T9h7Tc377kqB9E
+J4ZV9x0EXo8b0Axn3t/uauONgDgKQMYAjpr0VIhmSud7KNTVF56Ovrx0OybZD9L5JMhbWzTU2gT
jhtzkyUz8TcZ9C0FXNHp2RdkMfD27W7BEXMMWOOThHqTl+NyXunCdvzqK1kjwqw4T2B7yF9kiOUE
iGWuUYJbg355ee3CdDwVPKv/xWN3pWXKLDCh+8Ut+VBH4asoQ3OQq2bnmAWHTMGNGR3CVyOE60at
xSGBz2GzFPxjGLDdU+OTLlGhYsGwzQIVM/qxPiPYIWmOvcS0saj0xWaSpKWSiyYYs3+tN0jmlc71
rFJi6AsMMsQaZn3Kbb0w/NCW6E2PyhpaPa1cPzJ2TJ68irY0NSXvfobSZwqX7tTZS5pEMze6CwI/
iAliq+LD2G1bvL5MT8vK4Gyp8VTEuurOqXuYmuV2SfD0NXVwFXrjfAXo5H5y38xak4I+1QjxGy4Q
zFiMAKLmCCpItjxRPUGdA+FUIA++LQDbrux+WTAWB185Zzl7MIATZqv0Q8GZ3gFnNsPiPJeP0QB5
ocUEgL8ePeVynwVdeI2Kcrpal/5fgeoDlmnp7JeZ3i4Tr0xgexSWhhOBWngykixDd58uOYkXYXZo
Z4N+nRxi34lSfs3/2Duz5biRLcv+SpqeCyo4AHcH2ureBzLmiYMoidILjJIozPOMr++FSHVKmVWd
deu90tLCiEBEKAbA4X7O3mun93PR9psIZbcG3NR6fJ+Ix4i0GPK1HYqPWVjma7qOhlYeQX7N40jE
WgNhhlQMkrE1KtQ5bV8jZj0HofsHg5SOVZ16z4nvfwmaOj7ZLVkRgQ79fWSUEFAQyqUOgWj46VDx
FYzwoUXtU4lgM6cFpaGeBXqTfkW7AJ7UssA3OGO1U673LRnUPuZ0ZFxq7gayajozBedpoKOnxaFX
nXfMHP4Ny5XH0IVqIqfIpsOogR4ZJvi3uTbWYZY8uZMFrH4CSV2EX+seWV+e9GDHONtTU3pAxMe9
qo+hMwT344w7e2Y2ixAv5TpFTlCQ0G8OcMJkRX7nDGa2GkMKlz5+gEM9tvgHuYJZVLKw8k1AE1Cv
DTAStroH6t2Wzk67fbaSKLhSB/6DZflAh3KK1NQmlIbSqsoaUykNURxRySclmEQ4nTWslG7GjZ0V
z/XXaPa2gY2HpcGl2/flOpseZy+K1i7C8pXFt+kmMBWCiLy4II9Wc4l8iQvyC+f9C8FhCbPq8XVy
HPKbDPxBM/1lTxjlKTSYpBoQIRIaQIk1X/Jar9qvdSrtjVTNkxPnpxl/59zRWsfORH+QZDHni8Am
unabBCq3MT5O89ltWC8W1Qz8LkXMNKK3FgAYi0DY7zxW9U5IqIOM5SnpWGBGznBuDYi49iLJniQy
apaVLRnPzBU7JG2UMLV1u3BDDOtbtlS2MeqB2Um/xLjBETuAo+PCvyiPUYqGaDO9lipMHiO/apSt
dqw0Qg93l9dU84FRfhdrWqrUR6mIyfyhsexzNdtMPweUGMsaJkWBiUWOpXxRWfMqhKXqiPEe79Un
R+qCMTDEWy5LyHc1msEBtrvHF1M0/T7zxcQ5fZ92SN5nAwNN6ztwU31k6i0w00UmZsa1Dyxw3FSJ
ahGQhgc0ruCc/YKCunBxDQw1uHcU3F5AWI+D5L3z+d4ykeQ45WuYobEAvQhJMJEMDyjmCKOJimYT
1wwfw9xQmXAzhguf/ic+u41do5+qKiqebchEFDYtwk+W0eU4kB+ISkyLOthOZfs+qSA0YffsV1nN
X0Njva/pm4RNk697nV8MgHGrOl5XSNRWyKojxBZcjiIva05muCF/ODj10KUZuWoUjR2UtJrSjhFt
y4DRx1PZsIvD9s7pNcNUrlBOKvfJDzJE7C2lka4C2zLV4ymx9LxTJs1dnMjGzZvf/v2f//HvX8f/
E7wW90VKozFv/vkfbH/FTFhHAbLDP2/+86nI+P/6nD8e85eHnKOvddEU39u/fdT2tbi8ZK/NXx+0
vJs/Xpl//ce7W720L3/aWHMlaaeH7hV81WvTpe31XfA5lkf+qzt/e72+ytNUvv7jzddldbG8WhAV
+Zsfu/bf/vHGEtb1i/r9e1pe/8fO5QP84w3CzP41j17+01NeX5r2H2+EeqtYZFOdsl1pmp7Wb34b
Xq977Le2a5vK8zzLRNhgv/mN610b/uONo966GpqgqYRjCltp3kBTdNdd8i2SB+WaDjmktudI+83/
++R/+gV//qK/5R0atyhvG96M1N6b38rff+rls2nTsi2EAI7Lm5Oedj3eRfn15THKg+Xx/+ahF8Hx
u8xptECSAK8iNoW/iaeg3tAHonA69TRD0yX7j5CXqQF0U8dtfVejFaECThsjo2QVJWgLorx5x2lK
1IqHUblF0RfGJ6cVG7duBFUrqkm17rY6zF9qolCpMaZ7j6OQSZeHKDwyaE723TrqDGOX1iHJKxn1
kCYvDIq4qzwAUNIYQCu6UE7HPCImvS3uM5/mpu4ElRGbLk8ejuiWYtM5DjOXFILjieDJulunKYmi
lLra53m4S3KKE27usjzMmX6YUBoVwD8ugHIViZ4L1pSwQKZTmPuRc0BIQv2jw5xRuRtdYtxxmK9D
yWe9oNIFM5W/eJKlvjYF0X8jcT5OuqY/t4tC+TqUTbYeJaP5ooGfTAeBbw9gwwZ32AwjmcGDvcMW
Gq0r+tZUI8lAsRXF1zqhNp2HaKvaeB9ajYuYGpe1IOiCM50qvcZVlFfPTe9fKI1SjiC/5rZrMEaW
XXX2vPrRWDo7I4uQJZS+Lgv7Brcwgp2lsjeLeOdpcAI+BfW2Zck5JFSNU8QoNwndu41VKtDKqpuB
BCB+GiFmLs22m9lR9EcXO0qG1nxdBNiMByV5vq2A8M0NKbeY8tQonyuKhp5gWlaBIBB9/ak1I4Qk
ZfXEdZ5aeEIFigbjq2UEH402f80Hqom53xJPQjyRleMGHAoEUzJpnurC2wyxO7N25WNSU+SrqEKu
oqVYueMCGCsILWkkCHbKb43BVYiqq42Vxx+oxBnoeBZJS91g+KrAdbUt7Yuy7QtwHh+ENPBWEBmH
D4e3PNVIXZnKLWwwBVA64vI+COZHBUvRfVhjc3OZu+GrIPk7B92eSq46Q/MJuI4nllriyAQyjpS5
FoiLtOD7m9oGB2xncaL4zy3VyQOYSH2c04UTEZMAUzlII1Ax51lzO0aEIXhcnGnXw00hH0L03jLD
OKdtQ+RIyMzJKxHeWhgb+1Bvc8ifj3k3DZusKzD80FyLGwRJkLY2Br9MMW3HWD1mVhBxHgDGBbcH
VDMkpaIV6Agqm7Jjmk+fOwEpP5zKLYf/ByNL7jpzoC+cOQEQQUUjEv/a0kYlbNL60Aawq0YkpzD+
soO/tJPiMUOTa6yFtD9TNODQcrP3EWtcd+a3bQvZsaLAt4OSZ2eJpSsUE4aGB2tr5YwkooVxjVrv
lpKiu8Yi9sntA1av82huwqZHPIuWdS4zm6xAegQt6kOwZKx5rNFaxaooScUrF3f113pCcWl5JstG
k5U4ResUrKqJ0HAlNBmbDoK9IfAeXF6WrJSeE4XZLgLo6jAmHTaPeB4pjxqHKJpZVC86OXTD1nos
LNiYaPZ89xL0aBmaSsDtszgenXoRotPC3AVISHzMJrKi+pkG2xzv+cAgD4u83qWZhYBccg52U0dv
pCI5IeaslX3Ox67JGqVyxowGh+2k3IfSgBUHCpDRTZhHM1TPOKwoVOWUbrElRRgst51PzkLiYVrs
OLwbWt3FvA8aV3M+88UkOmMuMqWktigPNyaVTLOF3Dhqa285i2gvppqTZovgfkQSMOGzSxa+kSwg
WbrZt9HMKAJBnN1WeKXcjO4EqDXWCy5Nw8AeWpoVE7Urju5GuwrAE8NM7RsPOog+tsVZ4tyDudF8
bWfjuYjiD73GIIos50h7zHwMcuEi+MA6kplfY29+KgKP9D8OzzKKyZRFZUsQ5alHPz+QrZ64/buZ
cM11JEIi54lgJjkYwJr7pesVBh7VbgYFQi/wP6p6ajcpFbeSesvaB97Tomtu5GfopppiEgQ/RIdG
HH2x++Zb4NIKsn0TWK6BprxGaQF7OWCJQH90pkLaaTTFgZ44kxG0UfYIzVU0R/e1MEEfLOVyKhjk
G2p3AC5KACvpn0nzrgV2USKk2QRx8s1jnGZ5RWGmrhHmRnQ3TWfYqvxrjh3gBoHEyTB8RjFQYCmW
kWwpoDPnArXg5EDZyk9dGvS7UVHGS1gltSnXvKGjoBjhWripTb9EZLZ17MFBM4xbhdewpkfapXtP
FED3zNbaDK1RXjJa6fRfYc7YJGmGCh9D1sV4H6boKLsRgpsn7pnnbrVNBW0WAbWROsmAxQSgG+Eo
xqPDR8EBsGp8j86IVTwlmY1whMDaGU+mUebJNskM4O+UVrmo4aCyJEhyU8hbGkFnpJdfzAjvVbiK
RZccUky/nJnpnRvRjirCrDpV/gcmCdtWQ0MsBhz6sQllD4nmdl6sePFsPHCWLsDiSyeaB5wM0a0x
LGrr9lSKDJZ7P39GglnSEYnJa1dHOJvQrMKaonVxrJJe7eSI6z/F9k593n6H6qJfjcp4dCnnkmDo
XujAg6VcoUhZYFqWU7yk8QiMz6fFOiuIvX5WjuinAzBkkFXzMrhM6bBTwq4JIZzehWn8nLGWcULK
3uCE4JFgT9XKJkLJnQkKSvVFmzBiyi5sOOkUJcykgClfTxbHI21AwcJvZSbHdmIFPQ3euhGB2kaL
bWVC+unTB+0cKl3VNJ3zEg3IUiZIy/5IZDjxHRaJsRZJS+akj83ctcdFFOSO/nTq4J6muls7sZNs
45SxvnJxVml7ZgndFIgGWeVzslO4z9TwqbVDqrQKaP2QUvrIAhBMikDWkeH4Zig1EmyVwX/TcqE/
Fbdcl9Zx6cY71XVY5DmZmwgHTR8wHSsisGzCBVrSPlzpkLp5EgisoGsyzUQQXErK2eRmww2XjVgP
6NJTc1yUMyUQLmobnV2S6FKmMSJbUPVIwjajmtNb18lIYkoKeh6I5YOlPR3D2P3kF/QW5mCFhgdS
fpJWClXruOjHW/swYdi5nWkkGMJJ9xOUj40xorIbZ1atcl7MD6feh1YR6Wa69eHdDV1LFSmVjH6u
91kmuPZGC9yvsEfqhk7N8peggxnlHrDdwNmMDW2wmOCQGuEmw6G2MQXi8rVaQVKGSl5L2w2RM7PM
9K1qlSDrWblL9veyGropbZQ+C7TFs6DGad95sHNcpp6Fs7x0LHnrBM6NVe9ax0W/MTgls3eE+KRD
561+nHzvUeoAhM48EnGDrNzoLGOVoDS5cUwcmoI4i4l2uJgNDiO5BOLEVGfcnW4SYxdPmE+agd63
jHCByRKWm+XOO57ZIWvKeQtqfE/u1ryvYyIYCYaiW4QLsQ6ZmkclBdW2GkkZEas5YfYbRzhDzCD/
WrSxixbEx7AQGYIhHv9Zm2A5he5LQHAEjlS1xncWNZSaCbeYYVxNwXSikiRWtUbGUDMXN2eSsRB/
QQAA4BQPeXDqrICGOKLaVYxczOqifJfxSBstwA3sO4CovEodCKIMByRXaqBCEoLlpb1IugxL7wIK
GbPKBqn9PNnVSvQWxlDRnSzVe6ucml0aEH0xUGFoTfTRongXeXjUKMFumI5DBNYM52nue6ulFzBQ
015DuJMx80A5h88WcEoQ78kHhu1LZk7ntpwfI91WZwlGg94JkCzU9YLax6ae7gKs26kxRI/NqsKC
LzrsC4JjAWhdodtwN+MKg1UQLxAEIlW8BAt50bl7N8DKYdWeeamX9p13sWen2aMxbldVT48lo8Xl
u/XHSs2QJcol2uqpMQwEMxEl4K7GxBAXBPnUo0I+U8n7bdIyxfOWAuXUA60bctjfA4KlORhe8BOc
SNbFED5PAesgQB528NB1XAANg4IWsdBFxQ/reTOYKGusMemj/JnjJ6czP3RLnYyey2MQY4tCJhKm
6OiEZJqYd1S2vC4Gwe7mhwXHPLMu285B87nz0I8OuKIZXgng7eQuCzmpRXE0RtSpjU/QjRgB5suP
6RitB6RRx8nIMPbR9GmyMMO/EzDuofzDbVvsutJhKhNQiCoK0h+n2gsxIJGYxCCX3WrH206pf/Rt
JomW+zg3iuTiKF4j16VFFGXnlCk4ILiQ+rjmfLJZ/VYlrx3WTBRG733XzWcPnoPVM7xliASAYATB
KsjT/jxAntuZbXVxG4WlquKaMOX0Z0copbfFvNTlqsWYZY/f/DAOYS2ih578ReXp7ix+4VMqSbDh
uT3DyC5pEIcz6lgHywAa5wUVWTpIRY26m9ZNj8zfG5GnLhYNg67CCa0V0/uY3vYwxvmuDmeO2RHP
h+3hu1/8S4kx7I0ES7odkpcZywd4k52fW09wpOsKA2qPRHMHEOu+TyRl0q6ydouR2E36/DHsc3EQ
BrTDwvg25bl3yBCkdNMoQEyM3SqcaZDUo+uRntx/8ivaAa1rENwwLyU+Mx/WhEIdUGnXB1rGUBaJ
TvarQqwN0zzFqYfulCwjjtxoRzGNOpgJVnsEN39bjHjzIwvVcUBQWFg1pFBjuC+p4QJL1PQFbibT
egmHJNkDh8m4XC7Xv/wsTPK2Rk0v059WsQfHl0Edm7DVkoooxqPUebUN3ZQCxpiSyuLA3/DxhGZT
eGM3CIF7zSLX8mbsJ4b5lFC2pATa7gMr6e6THrKsNEOYhx6rUb2dJNoEOaEnTSvhHEtvWhfoL/fM
rtGBEkJgLSNw07/6sxBbgwhRTKVY3DnXUwvMlE585E+sY0X3KHFS7Iapf28Mc7LPBxpMkwQkMIL6
dfXBCE1rhTEo2UZgdPCMoPKmHrwzaFnfULliYZfhwOqb6dvcleRF13TLbSZ2zqKtzUb/xc+AVhgk
HKLMeKnguzCSPrIQuqmHQh+5uHm68vfKxEChsMn2KXaHhPGkC4tondqERWYGfnokFvh+v3aRQ8Cj
HT6IHpaFtB9NmygZ4PjzYHlbWTL8VDZLQb8raH5DZhrmbDtFNXQ9D6SwKHW3mQOa9nVCiwBXsjoK
f1hnCZM/Sktx05EmHAfv45YrjGkRuDZOnnck0m7BEscsn1xc8AZlsnVjj/BX/fpRLtZ2JJ4svRal
vpNLJpwZ/YC67vDhxyzdJXOM2gRGHQSL3JraPS2qlen25dFOh+9j3mJbGxN5NELWWLSocGAOo79J
0ufMcW+qIskvVV0d6ALuJPYAFPnrcnJfU8QKWP3IxPKnFE10x48qTehKRn3nIqY+8J5X1cT8xLAG
ZJMtJAtvfKj9V7/tv7oZa+oab2gnPBCnIwkTOSO184zq6v2AJh+Dw3DvD4BwSLqB5cLgkiU+zhKT
TNtK7Dw/xSMtIF6wCo5bgw4XTZwVzrr30ut3Q55+q1kBcmmPl/kI6HG7PQxD36AZ7i6WQT1mxmrN
9QY7hiSlCVDays+6aGt4CX6SztwXJgAdLaxN0xrPDQk0a73nACL0pLwdZFgfO5bg1A1f8tDCmZ7h
TOkRhYtEcyQoOLmTL4HIl3KLxe8lM9L70SQz2A5TBKJBhP2XGdnJtbNt6DNDy8po7VhgP8i+w/RA
E/DGGzzm5s5I6gA6vsmYoRzLUq6png9cPgZNf4KcLlSHLClXI7HDrKHvA+VVG6PqiBGS0yqBwQXB
f3LuPiau/3EOupjWQ0//yGxHmp/LCc6YZUx+v8twmHr80Ke6VXdEl0QHMncvSSIeWa5KXvOLheLx
JjP8fTwGe3zth0SMHyHryxIwBL1OJvIvzKPopgUEmaROcQSXcWaCc0/fj0lt16DVNY9GZH4olb3r
cmaBCiQHGDd/0y61zij/rIXJ2ESvNskXpYb7XFY4dSpnYjyo/d0YcAiGPVGc3aDvQsNUKCOowGKF
gzuFVNAb40M+jh/MMT7rwr3QA8J0WX5w9HxfGVxA/Bi3rdGMqCaY+JhciW6iim5/pvElmNb4OKNy
x2/1EDjD3aSzHVybEHuMnPczJaM938bVnt2I9JTFRkwwZPCcEJTnJgeNCpUhbnm1Goc8aFB4e8CP
anp+EKH47JRT88Ub5TDzt4dHVdvP7hRfrMz+7lo0zGwUxrgfGxldnCp4Zy3Uf5ATYLME5FXYNRFK
yqBH6VqkhEz1EfjaI47MdafH+V51eKKlnyO3Q66eM2CdZOZ8Z9EvNym4Isr9oII8VR9oSb6YDo5S
RIN4wGixIg5h8uZMX4RWR6UspqfyG9j7F3KDuAKq7tHjFNqGAdndrhkjDrEhptDovnWs0d9r+jyo
tomLBEABnK09m05GjSbXmGJnmPEh+qussJ+GvH0f4k9ehUm3dsfSpOFpoVyuMdQVBXa3cii+16N+
dg04PozuZy/I9/UUPRVJ9HVA53Sb9OXrbC1xJcFk7JK+yli0Z1uBr+EpNSQzbwnwo3IfZAIoKMEg
uAIYCduV4xtNICdlaFnI+XAK1W38ohRrNHiWk4EwftLRu75CxTkdaDIi6unpVtn0LFsnJaNcB91h
RFK6clwKb7Md72LvPVXVYKWXKLvUrxDb1ywvJV4TgAZb3yg/TV12ZI9x2/rDsIp1RwUsGsMNdSEU
xMVCDZraaVtW8WNp0GMb5tla2zilEVV2PIlXH5F3lWNNDU4YYlsW8ZPo+cKc7mRUNgQl8oluyRu2
JauyktwXnPH3uWt+KtLuS9dSEbNLtI3Nshg28cv3bfPECgj5/uiYt9cyF5mFmPoc7zaQlCQ9rwTw
FMzrqBAPfVN/S2n9Ij7EQeQpvo3RHr4l6UGH4K+x24fbJCV9Wsfzujaye2VlxcUF/pPQX1o1kWpv
4yb5WAr1vuFnhXgIdn1ABUBHgawC6N6zx6od9Ah0UDB/TW5vSQfE69iuRIcrN0zX/YjBsNPtE1yR
0dgZAwLxqtXUayhzssZrQbR7/QOF9kOwZC64GfrhWBGS6HTlSlcOq4JhgDJAw5fhPBPdpzAIvkpg
L5Xq3/la4lgqxMdspJykZ9I7spG+vWwoXITw9rbC4rwODRtIyOKwoTo2uGh/eqaGkR75zJwT+G+n
G6YDT75JXcRQKHLLQn7GnUpxt2n2uZviU1zsNCVOHCsFtBPErDy67NBXXU3glU3Nl/OzpnPFcVwv
QmLgwBCi152w6puJ9cGK3hXHRoFsQ+LwyFxbbhPFF0HlHTDSZK/j2nk2OwfalIHVBFQ5nyV4oYRN
96dodmqaavjI1BAqM74OrlQLDUZxVVzMDkUFjI51YzXoxirA+sHIJ5NBcR6dmR8nagkHu8k6CviB
rNXeQDAXTybBb+T3BsJi3Gm+eX2RnKjnagqw1UeX2cv/tnz/xZav87ct35f8t/NLHeXFn5u+POlH
09d6K4WLy8CxabAqV6g/mr7WW2fp3fKfVpZne/Jn19d+63mOJ/idbIsmr+v+7Prab+nMmhZXJw8V
L9bh/0nXV/Ov/9rzXdq9nieVUI50tK09WtK/9nzbWObo2vAWeUWODnMKqZ7LvVZfZgk2VVNoy1zz
JotJm/OS/hRPrwYqVJ3T/6WrZW6yNtgYvdwGXMwFVkE8MOXmqQ5sqGsZ4uv4lNWvuqIV4ZUf4Xx/
rfRY75KZcFfSrTLMYloyd0VBjr63+JoFL4OqvoZeRUE8eTc1LlUs/AXYJ+pTi8AVnA8FbhcY3yJU
riQW9yUlmMh6e2Vl1lov9jsbY7WiKTOa+rsmNi3qvWwnyujIEpq3PW1YjJJbXWuM2llP3BhT3CcV
ZGcsqd9VhXkmJTEdJcdmai7e0B2tGkGhQmyW2cjmZPmgfIuYXXP1v7KKf0lWYZl/e471L+mXl/rb
n86w5Sm/n2G2+Vba2sXV6HrSQpD0U1ZhvnUch6PaRVQhXCl/nmHusst0pSKbXXq2Zs8PWYV23rJp
M+MS5nXH/0BU4Yo/nV68OPYgpgAIPjibTdvhTf96epk+5AC6cVAklkS/jEiu6w1FrBmFPH2Q9eSG
IP/ETjRUy50Vq1B5ybKhuEsgoe1ZXWAwKhxnm9pdcyE14qOVUdJBeH/ufPeZFgLWNZpU536aWPim
HfE63WQ+zCxbb3uMEpFd+YSQUSkO+tDeYJkvaGcMgDc0UyPqHvdyMMBuzzgEM9ddgEJRbewr47Ne
JhUip0lAG3JDk8Z78EncMLo4XIss0Jses9tTnsgD0otcu+2ucNpz0CHvjrJeHMIgsW8pQpEGhbv5
nlw3vah/mQOFmFB9J8bkBRwURpK1Dwv8CUWm0TxZEjt0mNj4A5ofNyjfVkbehXvhezDJfbJcOguK
WR0vsXo2GGXmv8Gm0m19pMpYH3WfoK6KbX/lWW7w+MvB90M586tSxvmzTkZ5yoQRYkrGX9tyhWcx
1v/6o8atWRu+TMetmQLAUAuKUKfV+XrDNOLHX9dNHPCT47eHph2wLpn5jxuFIehWBv1D3CbDymzC
8k72jrMzbQM9L2TjiWjBW0v35cHADo2Mv3fKg+27OXoJOq1dbFO7y3KQ3fCSrrXCDLwFZOzIJUVW
d+fJJLuMfrcLHKB2Ds0iXTnFwog/tThtaWQ3hMR2jSHJnM/bC0uCQ0m5AwE3E5R2+fozhK63f//N
WeZfzwdl2sKUy5dnKUtb5l++OqfWXNfirEckAdW2nKaLWm5KaFWXWVEy1WgLN9cdhYYu0TDLVYZu
DtebliDa3/+6bjp/7CAtAj6mQaVO5Do9m3GanRFYiUMbIrpY7nLwYv1+/8/N61+EgUm6T8gsrpvX
G9o76bmJdyan6UHmAcSJKBij4/UmdWZn5ZjUJoNez6dRjb/e/LwPr6UV9r/vF3FqngJwlzvbbB57
lRh3FT7OlRjRGF83o6ph7sa895DBuzxd77veeC1M0lGUnzP4fSqe52PaGCa4bfygp66J6SEi+sXn
SPb32vBIY0mak9+Y9lkiP43sqTkiJYI9uNyFHefHTV2b3U4n4uNf7sep+uMRlqgacBRtvP553/X5
12fMce1tCBHo4aJ4BA0qcwGqI30fuoluXpNx/i/3Xff+3BwDbL0w1tn9+59/2X/dvN5ky8te//r9
daqh2KcsXMZEx2cXu/ZA75e6j5knA24yqg/Xm8kKo3Z1/TOw8Kv7aUL1e3nOz8ege05+2Yz9eN9L
XFZBrdNVXYIR6HorPM1+Eq0N3wQes2xq0N7NjZWmJDL4plzRVxlPSrvjieYrfeqgRDOz3Pdzx8/N
eNkR0s2/daSVHmLDDS9WWl8sZl0JbbG7HM08IZkpzi7RDskWOgIa4AaBfUEm/SnQsGUNeMz0ZKP9
3NrR6Xr/uPx13ZQxenOrBk0dqG/KgUaHlBRbgyAmNvdw8c11Drgim+L6Uiw3MMkWxy9RI0zmjmVo
Ojs6z3SEl3otUIwOonLROOHK36lL5cXl2g9im5KkNu7B4AQPiVkRdyOpr17vC1iO3P39eKG4Cv8y
O2WkFR66SKml0NLx5CJ+/HWkpdulhMwSZytI08nAYn437uZEOe/80Q92pkrkKZ3ILwZAcb5uXW+8
ubOzQ5ZiDITFgVR37OTpuqeEE9gzmKIeoAUCV4Ar2K50aV7JyRT3A/Kxe48u9Z1J9NyyYdFUPg/o
ikVX2IfrTWMa1iEgdff/vzkMila5zQleJYjbVPoa2si3BmuEFhzX8AFaT10ad/pxU4b0ENqqP1/v
iv/YaTcjiiwSZckKU3cq6qZj7yYTQWaOhRiBOC6ya5Q8pgFavkIS+kf/qaGdBFGWI5+w+b//Pez/
4vdg1mQpVzukE1neX36PyWlje2CetY2sqr8wXbAegqHxLwnhQWk1Wg/Xu8jCRJMp648/78IFT01r
rHGqLk9qTD2QfIJYTsObOOOWKc5m6hdweRCmLKBqK8/QlF53VJnDkj+OkFM1DjLrX3ZxhUa03Tvj
VmYkyOHupDUBqoGRNI+9O6/21n//DbC6+k9HpBLasoTt0XB3Fz3wr0ekl3DhMt3aIXjqHv7BN7Mv
p+P1pnLSxFhwrT+2r3eCTiPGuCAA04UZsZELO30azPS9nGy9DeDqoN9YNqPC2LsO1p5YOu/xRh0V
fXpisyPqzdn11r3eocZhZ4fBxnbg196gS9eH645fHnO985f9PjnuNI5zd93aebStHB9VVNYOn5B4
ASnExpUiGDjq+//mq1q+ip9y4uvJqy1ky9Qv0RY7ijXsr1+VD7JV4N6VW66Q8T7GvvpupI9xnM30
WxDWAA3p2tOwkeUJUg6ldQAA3U3VdeMpaNHp3uTamEDO2tlGkQCkqeA1AAKijUfqDzEU4H3tkUrd
WMzQtzt5cZcbZAuSSQUl3iUdq2EJSFBVkbpQZdkrHsLIhaz1xyOXV/DotEhXJXd5Gr8PaaLuw2xI
7653XW/EpMebv/923D8vvCnEsLxwBCFCnmlbQshl/y9i67JVdtcHPiD4NifN9I/L7vViO7FNeKKk
GoeCf775eZEOQzrU+dx/Mum2MsLQzAimz2M4xqSTzktoBUhJNHXN6bopkwF0V1hm2+smnj53lySg
Zq6bopwIxuSFvMnon653tcHL9cXknP3XL5bG4Dx/vtjMuf77i9nLi+UE1193jgk60NLo/BZNIQw3
N2qeIhcrx+DV+Wqs+ubJNDtBrqn4mFQKpZwzXQqp6nfXh3aNS5oQLWSA/Dw0iFHogak3N9e9GeCS
vTvTprnudTBM3FcDeJ/rC8E43lFvye+vj3XBnKF9GcX+ugmOWm18EzLbdVOQA38iSYZqxvLvYO6y
3uH3uO4zyybf/v2vjqD+LycFtiBWnY7lUBkWQl33//Kzu9QZUZa15jpCcMXhKYq9q/ECd654P5KL
7qBmUO7zTLzcVnr4bEfPLLb+uKB38UCNffi+KeeBKwWt1ccYhsVDIUeTyruBcLTtScMMxdGvnAD9
iUKSno/hobfJ7plC/+L0cnyEZ2vQWkHRpxqvWbUInSLTHe+pQme23X/xqeDUJjpDMOgHtwxRDkos
LnGGfgQpRknbnF7QpjXtD3gG6Xr6jfL3JS1eI18Ij0xfha6LS6ahiCRMoKCYd/aD39zFXefcJwtE
AHzhfT/m1trLJmM9NAvMHl//PVjn966qnTt0cduw1OHd7CX1Lp/I/LstLOdz1aR3WNiH09hRJA16
23oHkV8Iv9zmbtGtTWfKtlYjaYHXtglj1uFjqkA2mwE90rEys3GjhvdtqLuDz3i4K4GajHQIcJS1
+gHCKcgqJfN3AIe/lCmWYiKzxa2aihZPsrYP3QwvVNkE01Idbow2urSiKDegZhcgIFWwCd/gwc7D
6haskoShasOxWL5oAqzz+2ZRgRB+QD6GcPlFbd9X534cYZBh+mdOR+odPQtll892Bu8kHJNPNkyO
VeTTSxzMiQx2OYSX8w1jJ7TKbCo2FRlZdJmaYTsv3/sYI74NsHNTz67QOIpx7zVBtmpl4x5CFJ7w
Ea2MehvguWMJFyilyqU71n0qCJE066dUE+dUGVZ7mrCHm15SHeFwY4SU/Uvd9f1lZH7JhzfKVT32
52iZNoJ5yHrXPJZW/33ODHfbmRTSaW73G1/A6pNeRJ97+XXM1n2dk9S+cOGgKhc+jn5Vfpo9GHND
mxcPy5WKukm8JmWiuAxtj9vPwEiArQ4bZ1KTHFn0T2ntn6Mk7OjbePOJQF4XLCaZ4iDrgqobd9bA
RQJD8fT8f/k6sx45kWjr/qKQIIAAXivnJKeqrMH2C7LbbeZ55td/C3yl/nQf7kso7ZbcrjREnDhn
77XtwiR3JPZfKwRg2/UP5eIKWluCyMKv3J20BUzC35QBsl2SURP55Fnp3yCHfKqEPwschvFhS0S6
vg92qnI8k2rlOpLrhXrMZ1RSaPd1AS4GyZe7GOZYnzk4TJkfkW9v3Da52XPZvJeImPa+CLvFdwL8
tU71Q8/I+gZbihxz365R6dW7nKfgO6NwwhRdjzlU+2ZlY3xQThTduA8drIBIOjkM/6qFzDzYdYei
3yQzBQwmb0UVnZMRyW3uKOvLMMJnHB8GA19zLaDnzo2vYak0jW4TxTEhViJMPQeELSmP3QfT5V1R
ZhfBLPyCRxkrWbGYHpc7j5u72kVhPfN4gaHqnnoTli5di+atXoBjEjVgNkPM85u0uNplzwzDt5rN
PEI4CgnyvWnLE0rA9hkC3nYwDXWvKzMjZ3d4m1OkBInsnvxI+lFGiIEiE5dcUQIgMihn73lpA0O0
owVZ4lmitq6JE1pXe/lUHfugHwjORB/ej4N6SpcHHfcHlSWQq1r8EaFNj6toUCOYI1873zVpkooL
gkRy9uiLWZ6drCW01pm9eln8WptIGU1/hpVueTi3YxpsSbBPGkQ/XdVU+/ULGRHedpmBC9gY+v3/
fWK4/7vgpNa0bRIJNdtAPqkZ/6tOWA4oexyD6hBj79kKp9O9dYntzCRVLPre0kyCIlBzX4dAbOKH
T9Qb7kLzVjTMxCk//FuLO+oDXeUG02b8jcQ78xxWgBlzYOGuY26VHBDT9JrVX9bNdf3UKwIhqaM9
GTsaeq/0qdqxv69LJLKBLC+0YMR+zbv192hU9Pd6Wdqm/CeyQc9FQ0onsbPfagqR21CZZ9dVNnZd
fquUSH51tAQHe/m9uJ7yayTQ4OQkbSfaOFxMlYyX/35ZZTF+r5g5b7Vo2NYeoy4M/bz+cv2kNd/b
uTrwjaGlrqvyc+otdQQvUW7RUz6NqikufVGZt6BDwmy2fv3FTBjj+bSIkEZDvVVm/9UV9qFCe/W9
djNn30VkOzZ1VNNODa2NDbbt4i6Lgx0L3XSlo0sZwGJEE4TOSI6AZdwcsVoll+6RW/zPki9os//7
4YBbsMxn/v8i27SUZZiuRo97bUj+r8fDwHUVTDOxpiahdnwH9pV/5hIHDn5Xy64zXOziI5ZZ/Ir+
LH6Nlf9FCzZ7iSZE16m0NG6L5XQNT40sOJvThVDt0zwlMeBPlSMjLDFZ3yyLGJx+dlYIy3j1aXmi
V2cCXuR4bHJHXOtwEldVyvnF6DA6Dart9mWTNOfOItQ4NskeQGWO8NCBfsLDurNCfTz4ZknIqZRX
v0zZsvpQbUq8k7Q/628OTqA2KaxXqvG0PqYB22VtROGTzTY5iHgGnW7WZ5GQjZwUunMeU/skfSHv
MV2/i9AAW9VZ3O1pPoNCrPJ6a/wjyiS/TqhwPXZGrPMT77cDh9SAsbBtMwwCQYsuWgWqeYsG8lGs
f7qSC24ljOhBTfJRG5Z+Amrx3SWs6RuMHBtQXAzjODAI/uEOuKPiIM7K7tN3Od2bJIzv/iLyxcZu
koCl4kcgfIAF5OO1YXjVm5Ei3zG1k+1iGiKgozyjcU9AmVrxlVvtp2ir2Kt8gzwaRKnggqDsNL76
ID2gRbOCfJc0Ex+lffCLvwOIFBJCPBGQFiLD2MtFPl4KvEib2m9fRAHqCYPqQ9a58RF1dJsEyqaX
fkrCfboMA3rFdSuViEtUNE1by+0+obOdOruyLghbyTKUpNXoutkcR79IEaCJU94NMa8jez/Bcil9
R/JWmtxxtmieSew4a1prvAfOoB9CRAbbjDHepe+H373fh7dU9PcsZ26PRt18mFlGSv0UCy/KJu0c
BMZ1pgOKIrHIP5RIXitHUGpU0S/fME5jor0oiNtXjJvOm25HPsKObkIuY+/sJBcnAO/+IYwTCnta
fm7LTWCaMAih2UrkMJ2IbSW9OvLlaVIJtaOje+i/2WHBWfK8VSA+NOJGAzkuXjR+WnA29wAV6NbU
eX+cbF7GhOjkuW4nV2tZ5uoUtwtiINa0Q2uFxnvbHWBPCHTN9niOOiwNZFuQz8RI6E43PzlzECGJ
TZ914Y/PpiS5zjcF2QF1i0u9YdKagmbblJmwbtNoQMqz1PiQmNxf5nAazwFwgr2YcJsWqXsi9oTN
IMtRQ6VDROxqaj21uXwLEQCeUcXe6LjN+CeRtsQR3RR8OA1eITe4Z9ESt2a7L7ZZ0msFp4f0g8lq
Pd5sHYK8bRY3hVqkn/svNckBqTU4zDQH4WZSlj+qvt1HlbW36/gxWiMSFiID6stgt/ZVxcK9TgyZ
XkrueshAewg4vd/tBCKilzxPMm/xZx4KK3dukz47O0GLfauw+Rq5E98imVP7Rbl79OGGbwazkltL
ryQtjbTZBskIYTzuqu8ZEuJD2WfNNWkQrNd5obaloSUXLgPJJWMH0SrfM3L+B41C1JGvzdU5oYla
ARUuCanaITENL5qlNxMxcqSKK93JaFrMmTe6rb8dFJrhVXCDy59+D+SHxlEfI27OM47K4DXtqxOs
E7EtAKLiESA+hAuq+7DFeW7hRJZGbf9CP/IlCtvwIFITEFmX/D2Leb4WSFSAkzavpA5dATrOL02A
IAcBGjZOl52pRWZbdUDFxRw2d5HVn63rEgcyOMgatRooAurUl1wmCAArrfnwo/nW9OUfWcYFfVKc
cdk4EcohAOr4Lg2nzk/+EImFym3IUrKostfC70LIpv4BY2PjBZg4aqRPqooXfVkauYckwwM+cR27
uDwH8Cynf+K2oWFT/lCmsomSXwTiTmzgpiZDg8QdYEVqtmD50XtZ0r7X92rIP6kB9IsMeYXl5CiM
vOiAucmyb6XNrzDS7P1o1Mw52HkufbyAGDEhaYsLo3ICddaCcNgncfMjkOXrOHWCYHIHCWQ7Lt6P
qNtVjd1CGGahlhk5SB6+T/Zoy+D3oOMe3M06oX8ES3/qAXCiaJTGlZAE0B6Fr/1iD4GsZ4b31v1V
2N1SG2u7qtUPVtpnxK1Yo7tfH6wWcZtpnYlBcs7TkGKqXr+sEo8xPljNcym+vSlT19g3/XMGZN2r
euuO3sm+FG7/JFTC9ZpmFCcIQb2bTmeIjPJcL0vvG0DlrSUKZcpL8pKj9mgQj+h3LuXUrJnnrK4a
lOGmA0fOheatz4Ar0Rf6iGRNOm4vMckKJ+bm7iUX5Icg4ANwUffy3mX6rlf1v0aYtcd4nOC+ByRB
8uApACB4nHdY7/FAVaG77cFPe/Qmtoq26HVuTCzbEyGGHGm7ZBlvRMtSU4V2ZDvf8opAmCy2kZHG
w49o4GAouXUSFe1+c8Hwu9phCEXodehRe27l3CKRlEmoRvtx4h1t6MfXAk9mOoT6tXDsN4EbfZcC
IHugnTf3yYjLJCXqXrGFyym6OHiP99I1YRmJoZmwixhEkS4LuB6aACEVK0O8fqiAeeTOuYR0iZgX
pPphVEiHX5JAntIpbUlsSrKjFreI71rVUCc4ZOSWsSMv6zLkrrM3VfUQtdzgtRxB3GclmK0CSlQ6
LupKLapz9vVDWk8u9sEovZU2eMmcRtu5jQifQs9wDFCbaT0+D63Xs3s+IV7sIR8282KVCEscFTW4
n3yipS+7T9UOzZUIrPepacdjWALncxzzZAj4ptBE2h0IJXA8oSl2ix+5b2YOpMK+Ckd8lU2Ik8Uw
MbTOFVytssFCMCTtriqG8dqajOx0HZrCf1c0H+pOXhTzRpsLAg6EkT3zsrnUoiImt81vhR03x7Zs
5FswcsSGVfyRFcO9rhPhVTX+yvU6SsYp+EpO6rmfHK+aytvcOeHR6f/Rkqy7hQeniNT3KvyeAmze
cQkZd32ALF9NNytPb3Zp56+EUVZXg3TEVGiIajnOjM7NnmRxBrqO5SDrctSMXNDRt1IGTdPPRDpQ
AGGA5TF6Jl8lPAZS7Qq0UIt79KGcyXhoB3iC45X0hPGKZB34ek2sOYD9i2ZW0AQoHY61rkevtNOS
rEeHbMDYLIc+fxJXUx01dBuImIK9FgQTSeZt48H9MI+mnRz/GzZrU/srKasJ0mIPs17OwL1EqXlG
nZu7qsbPFhUWQe6we7EsxsTKubL+cpLW368bXE0e4AmwDUBgy7lYhcCeGnJYBQyGGqpAIt0L+9za
cHvxu0HapGfwosd1d0vjKoMI0ac7FdvmBYaADby7mP5unOsfXuQIaIk9wE0oqQSdFrupC1zyHE26
hkq1rkh5Y5p/wzqYBWFwF1Jd6Bua2aal2k2iILm2bplcKct/G0037FvZ9tSeoEFfJIUTuOLu6Fa/
mrqiEdChaMyp6LgoLX88liYaNJnSHxoGDHqXRrYt2xR0foI0vSDRoaPnSG/f1+zGW6xfqg77kyBs
pSQh8ppX3BMJsQSZia9sWcySIytw5utYFNlW4dzbU+kRDiaS9pKVpLnWuWoOZhkxgh+ExzSLW9uI
vXDd0iRCOIyJCc5wxY9osAnsw0kLbw0cww48yzMVDKLaqQ4PWaz/7JlTsata/Y07Wn8Tfs7tge21
1MmYN3x88y8qkdpNgBbi3oqvBgnNj1aP5wM/SEBWHuAfReLPpi4MtpZlWT/1bh+jA7bJKYA9uE87
2mexHoXX3A7krmv4D+tYQsDlPjlgMugFRlcGqdnT6cfobtuUEA0vaxHbtyqZxluuorv2LSUD+Vs7
a5oX9O5A/+s9qPj62z7QXrk3abhrJ3c7ReprYiz09EsZ3ZPewkwIWaDUQKctWPArd2Fg4ZA0Y6qy
u9bU+Z2y1Gvq8VybxnDNraZ+NbCUbNsQ2dxkaw/XifUD8Qu/ujDv/5XcUM8OMr+oIinbSd2DaML3
vB31R6D7DwGKDB8LTi/m7O7VLKkXucGe05w/vE6h+dWpBLZLvVUts9icweMpsH4hqucGVZBWtzFS
3tKsqOiA9sZXmoyka3AqAXkau421lBs6oYLXWRA0VwK64FpAZDsWnsNQzPVrX+vJIxvw4TA3eO1E
NB15EvVt6mTiDqSlq5P2ihCN9mcBaz91B23vLCFKFX8VuCgJrBRlW9pGdRWhYXOShF4VLvpdvtNt
R+8BN72GH9SY8YZIMCOHwOz/mINhX4xBwSTWY8FApDNvclkUxop9wsmEHp74UBEUZwoeLmSS4WNZ
IHSMY0Xfl4XsEWgAdvgHY1+1ySt6iQSsx2C2J8jevDEh2J7LWrvNaXeLAOaSNZ9r4kzcJ02e2fdS
+dVNBufUFNH9HorPlHQi9PQsiyEKlw8MF46+wzyY0OmXxfeThx0u2LmmK9C+a90FnHdzWpUn62yL
d+KIIecmhpYhjt7k13A2l/42Jp1BoKPpIqifsR7YuKAMsbdDLpGO1gNth+w/bYHd4PmwNAENpf02
tm528F2ZXZaC/0XvQGe5PiEQxQzmk6wt/cXuBXaDsGnJNzamaqfXQ3zXBocQHF07dw34PDLkJnwc
k/PW1PapLufSy+d4PPuz9LrSfmvHKXilo9rTFkyhiuDR+e4YP5d/7STJHOJ5ux+Kd2pLakYNjTPp
0VdIQISlz3VCN665Yf0reyU/prw2rnJ+OFUzWhsdlmMZcHtXWtje0gqMDZMeZ1+iWNpwcFOCxlO9
jeK0P6z/UqGS35bi74jVpdiHJVpCWcr06vfMQHAT4qZIrXFjiVmeRjG9Y14suGtr4dOqjYvd+vOp
G6qbGblyqfLCU5pN32109z86cnutyNlraWdC86gSryi//LTKrpVJOkojruaIkTLsxq+Smfg5X5a4
q/U9suV3MZu+JybHIR4NQC1X5PzMhegahaK/aYwXrrrxNtbckLhMVZfIKapLDjTC05IA+kusPMQc
RJUbfb9TvoWQgRI/rDlWjNKMbn5+S4SVPHw4PdtMKEhtyy/bprVvkfvFZay/+EExXNJWpxFJSx7B
QH4o2y75iNIweB33mOiuIaGGv0VEnsqGZsuBHHXIiGRhvLeRM7xJcKcW25edmuSQRJN7gRNFSz8E
+BRorbpFyyIoBCp3Jnq9rvZTwVe43pbGHrqVNtY1d72y2NPtD3eyiPtLVLuvbuwMkKeCwXNEcWqE
Ht6JsdgMPNo4plTKUcoSBEl2qUZSB+shLEDv8UNBQWJIWRFR77o/dfKmDlIPp4vlExPYjGW1r1Gj
vEpzqAFrjISVZNl5csP64WQVCukmnz+sYLjbQfps6f4/DJk0e+hAA9HNsXvsZfWP2QbxvbIL+zTH
GjjQIHhYdTAfCtXiWxYaI1uDbYm2S3ctFkGhlWODnImz9HMYkSGQ6Kpu7kkYMpqqB8ienSn3NN2w
doYtsCD0WViNzzSjx99GGv1MVEawZakDNzVJh1LK+ETywvuinahZxjcrKmny6TzLnFh3LcKbY1P6
vxhj5DKCor6LdYLtGsP4OWeO/ND63N/oIJSRu0qiMbii2VFWXZsygcFJl+FFGJVLZ7dJSD6+O3pD
dtiUultpmQjSx/yiuQgycq65dhmE39DEPhOBJBXh+MGx3GQXVzXciMJoTrHV7uuiR7pQABWsHB60
xor1R7UsqT2dMXl/Fa0dnXiIi+dsAj/nDSa2OY8NbLzVAyqf5a1L3nG1UpFU29BE0w52yeDGR9MY
f38FP4QZJvjtylunbn+XYeEfZn8Pu/XYy5XkXoiWlPwBLy/r5DLmwD1mqNaDL36JpjD2Q9YHG5mh
L/wrFDOTge19tMk/Vtl97NP8PlRxcDHd8YAy8YPD3P55UsxZL+B5pkMQqq1ZdOIbRj5qfsOd947i
fo295lMnWYWhb/I6qdr3XDf9sw4MzA6bDkQtg0ccXKybenR1MaI4vRYditp+wvruLoNRdhfLxDBu
Sm6sYhDNLYrqraswA2Co66DaMgeEuBZ8y4IhPM+IZt4Q0TJ6m1W9t8hMQZthN1uUdGLb003ZOFk5
XydhHB2zcq/rkvaM8SM7BGwa11eSD9s3U8NMarghBJGSfUIE1nDLOr4hyKYUZ2UC4ly4PBOYEbFt
I7du+wNvjfPqZhgkw7YzDrltBtdmKd9sP/0TF4XElAMvZ/1CMZtmd5qdncc071zFFJt1oajuV0nS
iEgcajFDUwmM1tk4PD4vTaPNuyDnaq1z9fUa9kjPziG9Ls8dZPiWkULAziTjfplLM3CpnfbLmjJt
D6N/8EhbHzwyzAjU0sfdAMlOq00vtDW2xmUrWT+5yyaZRN24HeDyv2hLU7MfavfsdPAeZiscdj1R
G5dJjcxaJ3Sf6y+lqn8GDiKt9daroWnBntXTpvErRs84+Vw0rVxLloTCv5/CiBD6SiVeFG8nJndL
nQ6zNrjy1f1oyYbzAOikp07gJx7N8jAnlTgy/IckCr2bJFbaSBcZ58MGvYh7DSPjX62hFUr/x30K
vbgHOEp/EKzq+Q1HxTgq7d4t0P3W76JzmbvpNRetV0/GWyhsiKywM1t6wBRiS0bjRG8qQra40a3y
qdd+ekpz9z1OLcWNisqDAxxmdJ4Gb4qxMakYN0kmRZmk7bM2I0XbEWZ+gJjgiY+Q6DdCl+fC+jXI
vdNM9PlNp93KZERXz6u1W+f9ORjyXQFxDjR0QV++cO3TQu9Kl8HlnEOzTx1arvRko6slT9R8mscP
pHnrp1AZfCLcoJFGvtdn3/LmZYmWeWTdx3c9LLJDtIgRAboZZz8k/nV8KxwSb3H5xsl2Duj1SDEh
CUCGVB3M0SYKQa/NRxzS3p9dWio6WGwa2pQWI+LOY2dSE6IjgkEWRu4rNfJ0rFww0XQBCOQjASsF
BX1Yf2XTc20WL7tbtu0JRkh+dOWEMTafLxj+Y5ILzIwpLYtrl+HRJIeE07q55svSYmxUbkkvc7LL
nWZN1jvxHnIfmw2pt5ETX8va0i60u59WaLFr9HxTY5tA6T8qgD3fisRlRpOln4Glklu6JEOGJCb5
TA5v629RkL8jsrEU4hGfRIplbpeBOb+A+9/bqqnPYeT7F9MsUXsH5htUnRJlQxlM3rpYHXTfuNNd
SHpcqQ55HD2U6GBqHQH2lRczTqrL+qkN63sZztGR4XB4cVI7RIjNp3QO08Ok5K9RKOAYpv6OUGG8
rZsPfegGjjoAgEKm7lXUg8txbF7WX+n0IjY2iHFU/Wz3LbJM/Nk1p0cRLKhohAueFkuTjPTlo5kw
XqyW/X5a2mfpWskviypd38N9eTVN/3OA+r8fGCqTE1MPnNz6h2zmwNPrzCW7tK8PGveGbWbD6Oki
XN9212aXtAK4RuhQpk5yYnKhWsfLl8WarZE+QPwrRnzP8CoyPcM3DW9wwSgNlXEKRcNf0K6xaaUt
0ZJxG9C5XAp3kbrE6ZUMNtYZ+rr406xdkunXVNO0W/eNdSGIrzslXf2ETUytl0+v49iknzq9lKmv
iNlr671rJ2pY3DO3ZQ7e5klxWL8C11HlzkD6QCas7qgXEs263RTWi1JzQWApZR+gezR3/MP2JQkC
Qm8jLSCRtw/cv93DtYXIjmk3vfQ44Et6C2MFZtyhSPDHeGvrZemtC9Uee/gSVBD2yZ+igbDy39Kg
Q8a+1r9VGlMwCAsDEUQshiPeO8dYQjgG/RV2ZD+Z/SvWkuilRWOwcQe3/JX74zGqIn3bpCU4ad7J
d9uaNil9wDcHobMjMog3asi3HcjBnS/a5mWVkK5qUNsVxh577TeN/+PNMcf471Kjsup08UOrwx+m
gHHdkrPBAHT8wFw97KSMEYbIlIgd6SjENcT4teVkvlY2Fx4V9uK15zgLFEqfubO07xY+ko3dBDz2
RG6j3p503ClwBdALWWeupgAvajvblV1pnaZFsLIuOI6Ki2BERnziiR1SY2qNoqZN66Wg0Ym+GKZs
F2loiZrOL98n3yTcIzJfo9ber4N/LNHyvH5al6GCki24nPjuORrZaQK9iW+1ZDYIUaJFN8HMe57C
WxgOw5vmaFBuHaa4pd3KQzEw7XArO3pNdTM6jAWq5aGd/qf5m/uBTn6zkyGG0fLTRPTff4dLhXML
iT75AB9roRSkuXpUSfGwgrr0ug7cyjoiMrN/c6dSB4FA9BBAn2DIBBeCQ6r2zLA70Qvxb739Yk+9
jnzOqbVbtAiak1qQ7Qy8baHKyb2dqRzuDAOmwiqyI7lZTKP7Stx1KgvCksJnFqH1dMKcoVgOzQGg
ZLOfYxIdcST/jrpfrZWCEEsZ+Of04/D394ZnFLzBRZV8gd3Bn9ZP0WMdDZelT0zyTyPw82emZvrr
1tN2UtKTtKW7Kzvnt1XNzi3J0O4CL5xeiQ0BQaG5r10zzOfYItFQNVRNRPL0OCe8mpQKYA0THJ2Y
snz7d8qn4qeu+uZMz5iLgF8DUNVmyN5RB4yzNuJzCzrFmUJYlP5yg+BFfbFterbRIjBaJXBJopig
t2W5W+u1dTFcevhUS3TAZ9TAoZxaNlGfbu3kP6NMS6KtP4TZRoV4hoopsE+9bH/1sZM9zH4ZW7si
OgsmnpaoYM91enUiMy59rTP/l2pa40o+yB4Blcvpz32yrJamE5Psn3Ff0eXK1Z28oO5FLn2IpAvU
1dG//nty+OKns0Z4A9GSQ5x9o+tARTp6oTZT2QFe/uoylwa94sFImecdkFW9kQ2At9/wMw5C3Kn5
73VyaPoY9On58GUHTeblgNbBuhfNaRyZpLdyIlRRge8126a52oQ9U5+CmCRxhKFd3QzvGobaCjcW
7zpfxaiP1rOZil8TifFHh5HbIUwEILClGpD65B91hi7bTCu+18PY74DnMloObdIvU7BasNPGO5Li
G+LP5FU3u3/GKOnO9JaSV3hQtKfAoe6SDtpuJJy30WjzD7dEySZRfSWTNgN9GoI7Xmhxy7Qo9UbE
jk3r7hIKUpAzMHVezEz7owMB3pYVZi2G8TI45W7/79DJLyNyAq9bGvkWoR5eppiAI7Y+a3Tgz+sn
dF3pBlK8u3HlyV8UbusSUAd5cYSCM3BTHAuQLUzmXV+0OnbznAyeSVm/rQWpqYHVDl7R2b3X29zf
zB7uWiRkeZ0J1r7qy2J3+T508vxUJcEIi0gOHp7MT7cflNr07PU7fzlp10XVSKQxtxXJDmepT/Jp
XYMe0dpdZJbVJpDmW2v60zkL8+74V9BZYSs9+zQbL3Ey7Pt2Vjf05eGz6Qgy1swEDFatla+lQHyr
pyAJIF3y0i05rF0WpdF2UNwgQHpxnUkgnlQ0nT/qNOy9ma0P6hKtFUQMYEEoodentkxhXriTmnd5
wnMxd5hEN4GTwOmM3XOgJyfL8v1TOnCraSH//pUKU8c32yZh3oKyj+TvcvbUcnuofele3Ip3hA7M
YSJ7iAlwaiFTRsW6iDQUmBoYbXUFCWEq0GcJl/1FoAsEVZ5WAr5razSf+WfP7pBH+vTa6LC3udRF
f7WDs9+AtJwW86TkHha1rbNL/X56IHnS90GFjFLWxREVe0c1GdIXs41xV/eMkkIbIG2QMQvXajmV
pFohzCwSsEBlpRmXVpLIOfklNzpCdc+y5KK0c3x0X202mH8ftHhmctz4JILGki1WLkVSNUSSwU/4
1tkWAZqW3T0RypZv3fwQxaTO0yLkiQMat03gOFdIasndQBSVZuCJ3LH8HheOuCA/O3d+XT5zSTLR
SIrWJgXO8ebr9smVsE3b2gyvKjG1Qz2V1JdIVW4TT+FWj/9xO9N9mKZUh54S4aTNFN/tzPES6+hY
2i62DmnndMj3wF0TgnPURNGyj0XtG4F6IINEekTBTIaflrfPsm9QERky3eHW15E20e6VtUZemBXv
0Rl1i+SW+OF1eJ5VTCosXzy7wHLuaRGyzUlOz3UEaYMbxLaRGlR47Olu9z5gd/zmm7QvJLujs0Qd
gB/5YlbXPqACJeQsgVwkRGzh0G7Svg5++5yJm1pp2mPOzGFXovKBiiY/ghpyJnT216HquzfmkQcL
cV/XasN7ODsHorP0Y9e3Dt0sXz3qLiNxZKQOK3Nz3s3LJSVhbGByGf77k3AFr27W8rYhmX21wr69
usI2NkYV57uuldByiLH515Ltb9ojL+t4pIls59Egvuig6JXAEy7ZlP3Pp6aBjTgy2zkMqfHb6Iqc
k8jX7+tCUK6xyXKYQJUW/p6nQn+PSnSLJblL/EuDyJsb66kkkAbuJ85HpKjUNJywdQt7D/dB86VX
I6fX3Hy0BZuQPVs3YZSeqIoGmRvCzLSlM12NI2T0ztlyoZIfEeLjTds1PyalkaVVhOWHprtvpJrO
vwZXPArN+T1m8MbXv2NtdPwhenHRfIlqfuaZDfiHeaMxejRc+o7IhCE1lMBO1RDn1z6p75iSGuji
CIargAQ8wUxmzvCurEI1pEs5Y4epRlwhP/pcgvIBNXqzrfY4TqgB40Xn7evdEw2xuTVG7A4FPQZu
sHlKPX00SB3fNWk//SCj52CHZoRonvO/XHyMqcDY4CKpUiNinylrv4zSyk+6G/bbysANNArwn9yH
xa4cJWE+aaJ2VWrZ4D4H+1VqxCX1cbXXHNR6lZNf00EOby0ztLMjxmRjgKLjtXnky/+swDArKnvP
dtESDhUjXA7CEJ3KWL2Wsvzd05yuTRU+DVukCyaU6YY0Mg9FKUULkrRTRSf21Knsu47se2PBB9sj
kXJecRdAPWrFzzIy1dnPuD64Q56/iyz7IxtjYJ8yw3NOxbNRAhd+1CvzrIbG/aRH8JmaiX9Hgyt2
ZMiIXdz0X7bP3HjS8+LpcwXZxDa67khTYAWmMHwf9Sp6FQShTOQ13XNXP44pXzyoIcxx5QBHK7G1
YGfLjsM1iph+F45EDrXeCXgqcTt0KV2JUB++hTk2GNT43cOqcNSH1VwegaE/NaMVh3WvtBTaDEeE
JzNBDaDpwPmq0Ep/GD6QSUJ5xN4KbA5olPRvQG1faZWUz4Z4nv9Gz6SHIY9IY/C9CA//voaFtNRB
m5DYIaIbNpljfU1I1/ol6cm55BM0VyGj33k0ZTBeFUSUJI33vKmnqBua7foqF6W4w3+2T+EidAvD
7mt5eY5E10cU+9OfvNX8ewUx4M5YKt30kEr26++VDAgRbsirLB11L03tJUZdwDghBRnO7Imitsg+
GADNG/yk9ve4+nSq16l7cCjNP0OjI18hgllZjsmbPokfxHUptFaZ/ESovo3aOT2nPZToIBZ3x8mT
o4yH6aItSx82cNYi48n/bNJepsSBZ51x9wtiOIq01tjRlw1NJbZ96Dh7CfWzrQdi5hcC7IzzulgL
n6Ei2PFg1vVlCY9jQM3CpFMAVko+cdJuipH0gHj5ZsasFIv0iIzeFAOBuyyaO55ddE9ngz77PpAa
OBhqzhumxOQ9C4psbzAS2FEFlkcgXaQdarr16LX0O4Mj7Qxbwvp/hJ3HktzItmX/pecwgxaDnoTW
IgVFTWCU0MKhga/v5Z68RevbZv0mbhFJsiozA3D4OWfvtR9qSWf7WuZY2t3mYnTDICF+NEy7PPnc
W4RTzFmfkPxem/s+MeNzAPRgky7w4ku2AY7HEhrRF9O+zZLmqJo6aekV8NB775DnQJfcYBLH2O8u
tlSSdozgRTi3IAo5SpLpylAsE+XB5j8BGcw8I7Q0z+qVNuodRTvdtLTYO43eEN8IovKiFp6a0XrK
kcuoslWxWdUra6I/HvkdlXiL2/Q8cGi5TmSMXGnn6UuEjkoin2mx7FWfapE2VNrAr3PQmccWm82l
n5Njh0HzHgNcRfm+aTlRX6UUHI6W9SMPOnKF5JKl1p9XxA5P51J49EWtAZQOCr81al+7RzGVZ+au
r0lm6rjRHp1hIWFb/FegQCuzY3o0oOR4ekM675uFHjPikY0mIufCH6Z3NW2i2WVzvtK/2u7MIKfS
ToNkJxBT/GdRb/XqRzsCLajxpBF3WTXDxbLnpz5RntM2/+k283geJm88G308HUBkHERO2KHWUkDN
rdkivJfva+MViUF7qn09ZkAeDSlzXUK4yT1qV4hNkos7lYUcePAI8ZZVlExVtiujwICh33nnQS6o
nLxzalGCFsvYkA0itJNFekqQZuY9RPEJiNlxN64rsdCguPZ5QMynmowBLLVuhGd1lj/fsBCYCDTu
CnZBmM0kSvvTgtGbobLZHQh6/gTAxsG26DlPzabLE7BNuQmuhS77Unh6uC9aOPMN0Ta2F9Wfy4DJ
b1f79qW0MTAlI7xRknAIH2kZDqs5hJrzYJh+Un9ae7cXjBxiYjJiJkGnFs1Nh/wg7JlcKiIjY005
yQcV3lxU9z8JSxC0UwL0BQ9INPxnacCen0FfJrhodIoaOWoYHdS1oclJmTfmK5oQ7QxzFWGcW1Zf
4KSF+1KpEDozIjCnjoimKaeTwLu1x870hx+haA892RAopZkqduU2j0aGMLZ+UcsEFfoCzhfFKNRy
02pkYkB5sw2Z7eGmPtJM3ua1ba+6EWFoYHUQRezIwRDI5RoMAgB2Sp/437aoeoWfCHlEZ6fb/7p1
e1Sba2a0qKjlDEOpjtSSztnvqI5sxNZ59hIwITuYJIm0yxhQq/v9tzFHKUBT+RX91adIo1GclIWM
fHdftFYbDvUgP1/RzbR/daok6GAbdQD8ex6M0+VA1W4c1aMoh4i4IcMM3F9jfw9jcJVKWGBq7ndf
t6/DGGSnvoRv3gQlUSbSIuHLkHB1LiWyiS2gieujMzb1JjEIPesKJ95PehqfojGwDlnoWcijOtKJ
3c7eRTBdrzp+3XUyOfrGbszlSEvkSU+pu2m9m+4QIUTrsJ+9m+sA/tN8bJp7lF39z5zecY2p4kVL
K2DgxOqtQDgEj3bqg8sc/q5sIi+Q3sTvpGVO3CN0+HkCqwcOJn9CXENo4bFnvS96b35XLzJYW8DT
Sw5ZKb80Zq3jZhpkBIVmgvGvo3AzjePkrPLpQsvZnZjR2cFKnSptRpK6RSIFpGpSrcs5wtjlNYfJ
nU9Mi7MtWXkwkXz26dyfyQaWihCMUvFmJnpyv/iF/9IV3pY2bHWYvTnZuFkdAWuXpTu4G1LkZKO/
DBdQ5Ki+UBj14yWVsgG1YJSlmz3NJIEHT6N0B0LuRj6kjuMtPCSpywkofnOeUFrNPZShocNjR00p
/zc59EumRal2NUptfLNIqphTguewBCrfnd3hoq1pBXcYzte+ozGMbAvLOz/TFNKzunHUPVM2zK7d
hpRur6qjsyMX9WoUUXSOcpGTmYcGPhibCGe+lxwWEeiY+9L6aqQeVk0rnk9V9UMJGCc25xRaJJ3B
+Z+MRgFMXY4sgU0eeBK7ARoQlimyoo1dZ8Gmmsp2V/lQjdCeQIk1Qv8Nbuv79SgCJ31RCzF0aI29
jLq8GTZmxcyZnvYiTtZiHxop4lZLVGHhyLzgVodUGuustcvzqOvDbf53IU3sjKNto3XxD/QVhNtU
fD/3sG2XtU8+FFtQ49ztqtBOwUD3IqOTesloIx0x5xziLsvXKUoMtEZ0qdRikuYNPxl1MkgcWip6
SgswxndO4F5wBdz8k/61e2gdET4xaWrPCpzTU4gadSZ+mOvYO9Y1i+ziWKBBO6p+dHIJATJfTUFy
PWx3RO9J4ZCDbmcrd2l9GrUCV2Rom3trnCYpo6f/rZoXcmCRCX8+RLoodw5GEWZbMQT11lrlHJnQ
AtD8Tgy2vx6w0KbSA2Pr4Q7/aD9gNKCK4ecmhcY/qUWnRzn95KCmvzaLqLfIIO3bXA/5oSLAwR99
78LX9WvT0R/TynfpjzuGvbgwTIgvqbwB1BLKtwmVkIRkD0iIST4fK208jOWSk69qyW3A+WFFzqO2
A0qUNhdvtVbdhDXWL56XBqsR+QLyXbizVuwa24aunObOwDCohmD+yK6fZsMptGLrUOvWt1FoztNH
eH7NgvSi3mV8Z2fdiH6XRuNu+nywsKZ21rvICt56gbX3LOwyzB8KOc9X4souW1ZNTCgbskx+ifP0
fapvM/+LupG1oP/KuMc4ej17BUmMO3uu6ECTJLO19WY/MRx6K/XwVKa2d1fvhGilV6bBPOd6W/VZ
dijTHt0y0O025r1V4lKYiJ301k0aJSfM5kio5NmVBMr5yBZ6iJGP78Om+r5kLaDTCTP0zq9RDVtj
PBMJ7QJcJIPnEsqvzbPp79QJQ505SNhlVIjeHHjCdPZ5zhxyL2C3mdmGl0bzALUOxKdOBPzyB7TV
R0dQAiXeFl8P8xM6Gas+t8MnVQCu57m7T8ZogcK24GrADPrpR7h75X1QDMnByRX6tYbMAU2hpGZI
VvLV3Mfo8Y3IedWc6oWY6fCrhfqCX3W3MrDsPtRCWzbAihS9935yaHzZ3NcCfKK+jYvYbm6pbHqI
31pFlLdSl3XaP4XZkcpDluiqbcLi1QrML6WHhGoaMAbYDX58AArjdvEXJoO1RmwfEQ8W3GgRnWif
xdcFcdM2rn4tae+eSc+MXsaK/CWSc5pvbeU9hzz75MS5fcjIhXkhzTmiSJKPSSkFgg3X7MaaU27O
NetQ9z+ppZ2DoSX3zinLQ5yS9eHU1vxFd4tNZf3GP+F+HfA+7tx8MA4pjCK7NZYnnvcfdtSVRyqZ
5QwTOXvo0oVXFJCvK8TLD/U1z8/ORN3Yh6oMGHvEjpWfphbtvxbpmz6bq01eNyERlWFzqRLvl76Q
ZSzbhKQohUyVyKPpHCpysxHu1WTeciWZnCj0zpx2nmjrC7V3fVmWGdVkMJCWGzMtqGQWBW7M9lr4
r5nAe9FLtXBi0cuqZ4vTdVRunTDRCQP8j3lOkGUi0VF1tuX6FcdFzNfQzuDllCbHkIHLEslrdhKe
6aOmXrSDmRnM/v4duvsxluTOGMZ1YLRAERKCieRWa7hhdsGed0F0DgO47Zqt+nrWr7HV6Nc+s6QR
tdCg5HM+4HgcrotkJhkZxdYZWXYO88AUyK35/IwC/6HjME2TQ8kyw8Xr9/Mv9LzE60lBBLhypggl
ZAu6r91Gc2lkZCQZbyqGCpmLnBsvlLFtaW5DqmEXyT4k2rzSgYGtAw/KtSoNVZFY6OMLM2xjp43B
g/FjtXeHipAWY4QN/MG38GVanRoNJHKgELeSbqgVkrsQZntIyCkesVYm3mreASgkSlcKod2SlPmh
cHnwCslm0C1Coey5mTbqbT80Yj/2TbOK027GW5fMOENzRriwF8uUtmvHtC1GYsf3YQomS7EAvlzE
DbY+f/AvlD/uhYg6z6T/LRfldag6pjyLmT6jgr9IH5hmm5UgfckhEmDu7d4MDaDVnCzGzutSADsj
bS+yALN8X9bdp6Kn8xJoaH6aBYfBMOoOB1a2pxJQP0lR7K4bLTXtI86aI8hucFdt8B61cFuTzqpW
rufm7xmSeYY/FapVulxbhA7pRgGy7KSfz17cjWvLgoM5S21MLFUyueQgkvr4NchCnRAKarwwzBFZ
VTboOn8/onOYJqN8TYa6fEUzrq3NIues1pnm65xBf/VTPdm2vfil9YP9MuipfiDsI6VOTu0X4g6y
p2n9kxhmcoyH8FRB1ifNvv+JOcpN9gaPFlHjehKkugDTDX4ZBpeEI1UkaincJ3Fu8cnXTdTL2IIA
3XoasW7yjJb3vXYyi/LuqA46Ya8RIV2kXDWz/qlJgwfKlvxYcUE9PTv41aBj3umS/Olzkx1L4umz
SGPaVPBMVH11j7wFfgrMo0l7M9UjBaEAgixiwlKCgzY9DLycrJ5LMxBraGEu2Aktzz8VbYhQpZuf
BXveIyKTZMrbT73P1BY+GIJTudi5PZwErrna5FQdGiZGKBS1jySgGeqa4hsbF9kBbfiu2biICZYt
71SuLJ557IZ8Po/h/I5medhDn0PfGGr9meN2uS5TXB3KqzNIMWERpj/cuH+tqD7OQ+ldHI7Xa9Oq
b7U8WyJsYuOuwfqgsP1RzAlDsk40ZwPXNG43+wsDb3SNw7SxSvxmY2uE51jwzPPatgJyj/yxil2E
51iejiawlWuDR6cTPbGaALzWpjkEW3gryPkLYK8r1+7Lcz9W5Hl18++wIpliaydFuOaBT/m9JCnU
ENvYu7YHxUDqwPIsRZNmt8WmcJH6NDquhloupaipoGhCg39pLfRx0vSAjZgUEZTHcDod+0SqJKNe
Qx8QHBM7gO3HOdHqdk7UWda2qAlBIQSGoslLQToP/i/kvOYpR9BwUq8MCuTjrGiqk/sytFazY9ip
b7omA06mJzrdFhT3AOOfmMZ/GQ0WVkHy3bFyw2Udd/BVa1QBTms9TPgxqxBg0U5JfNTCbFSsnVQn
ELyZ12k+L5c2qQcTwZ/mrz1AL+SDx+a12xWL110s57uyUXNiza6kEYiTqdkPKh10rCj9uJ7b6Ba6
KfWO1ecHKr1DanfeMxxn50gXueGUsRtqYe3a2n0PehxiFkFELsopvTgL1JWNs25b5ztB7/V+JDd7
WOne/K6D19wzT2UQUrB8vCIlwxLWRZcD3FkuQZBiMUMSugYLU7tk2077OjL4PvhOOSaj4FkR5hTv
EvQZqEYqthNt8D/RJzgYHSMnmDnGk+ZetnVd5zdTViKS5PAusMfsLnzn6NfRQ2hjfyvkw1yPceDZ
jc4dWgRbpnBsf73f7r2GzvlHK92qm+lIg7QAnzvtPRiJ74BE62pV1A7IyL764nne+EIY9fjSps4p
WYD+RO5ZmF5yH8bFxvvCHLKgvLr8XWKX6JGkIQMx9Ar7/HfJUUytRIQch5zm4qqWAdP+JSbU4w5v
+S0atQhnYGo9bZ9LQsOH107I0hrZixxohp/QQD2mGIE4YQXaC8pBuiAhszpcKNdOdXtkj6eVi9bm
PzVE7Uf0R+VL45KbMXik8Ua4sM4WR3Mm7vZ87NGIq2++DrOeYTJLCplsB2DuV7wEmJMY1J6rKXZW
obTEGdg3LgIxA00LHPkv3ZAhzG+Lkqseq1qAqWo7irZhVO21z76zLlnnZKDD3eDwcfTWJ84inQAV
GszLWSFj4phx1JzHJ8ZePL3lI9wpcf5UpsvNknTasSosd1MxK6Uc5S2O4+60GD3A8qJ1DpWZLHdF
BTDs4QUDjjam7TW17E/uvBinv0vX+sapkNGS5E1dNeT/aB6M8R0MdrRNh+GTQg9WQv+CFHdE8O7n
lwQswK0xSLfNCfNgFIQrFloiszw/3A0M/77OFIt60Hsn/Jb5hsuP/qyMesjQ9L4b/4TSwqwWt5/9
I5bu9RQnS4n8EokCsvyVntt034ZBfBKivMQo73Z5UjFlt/tk6yJqfx2pUTmkpPMXepArsheLTd6h
hHfaIPNXWlont5FUBDqh+zghFSUDxXTXrRzBjHzF7JDY0Cb02E4N0KPSTJtrtXYyislHfhj1BeFN
zGWUatCoAmZp2VzGV9vdFInfohTkHNDH8YuFwnBXRxiWQD0/HCsYOXBWGBC5vIm2hWm3CZj+YsZx
4psvF/XKqN7aNsJMEARX9k+KhtnpHhXfx4HDIuClEl5Fbw6I1uixqndlZppXZki4mmLt5Cqfslxw
46Ni4mC/Fln4c8QR9iZtYW/gsNwI5ZAWx9bJIgb7behmEiV751OeNA9iZLizy+o2u0mE9cshJFo3
6ru5V01nQJHQXcuHkCdcOlFHJiDZgdBqulrliPWxYqappJaeIjlltCdsxjINs6BVwlT5iRMyIcmt
hgjuIvDMiME+UAfdfOk+VsuUiddsAHlkEqi29YTdo60kRYrIC4KxrXyxAA8E1uegRUnrJ4t2/TMo
c+MmZqciIpLud/Ns4xF+klVMWD+D90qzqxfdLuqbSDzsZdg9A12nlxUBeh1arsMGdPCVpBJx6iRE
JjRtWiKlMx+KtPzmpmHxzW6O81hn+9EkWZSCL+GB5AWHxrXxMtOyR3zFJ31oIA3ms+Yc+t66VVnr
gaDEu4rHgi3bLUR+mEyy11uQ5sGKSeX3YcYtzdkBSZns7KS9CUuMORk3PIqvCDEYcgMk7LPmdcfc
4KwrZ2fCAPs+u93DF/WPj5KWScxwXAzzoQTRg52UsKv64to1k7maaVStUs1ZcI1G5d2XS6Xr1rUt
fi4d+tOyKtDq1Vjf4XEVz8Yj0xAUgeRnF7EMQoYUuacOndFLBNNtaoCyRim+YsQLPIeAtJG84uFk
99uJ7sOcfS6nyCS0KolnOiqNvamLxUL1kZwXWfGl7DJa5k/HMRN/ut9OZNjnOfgJIbU9W3LxpfF5
CoRkgNTRttPGGhYdO8HlP+qG8WutIUP+K3JQ+oaPRmkLqPPQVXM7YQQKxVWD+oILdXkDCcc90Dn2
WZPPH7UwrOpoeVDfbv2ko01Ma/4CZL64JNryXvRDv7ckvLlyGNjczc4ZpECpfe0XMzmzTZOkYxoa
kXf1G2CjP3JOZW1YJMgbYDVSLtuIkrcloTuZDt+gFEyrquQDlgFst0KqMruFw+yQush1i4WjVRcb
3/uu/Of34i6XQgKV1JIWOMm84ByFPCX/Lk1LNpJLbZQhXVPSkHikkPJjvBkFMtpLY5fgHvzAeKUx
gOqGK7pwIRpNLhoZ7CLGRNrhUL70cgqnFq7T/NI26Y1jivtw5IBUi93sMdk7i7xvdkw72OVkENzK
uQkJz249nnK5OKrh8GRrnyzOiQDnjHvPaf02IGT3lcrZS0ua1lH188M/gMHcgJHNlF3y4hrNzs4u
Md0VrIL8E+kZEylPmFIr4kIvbuoiZ/XcHd1pTrtoqzdk3NA9Sqrx81im+kedy+fT77noHolJRlMw
g6kO9OldgGDZ2eOQn4GN5md0KgneJaJvLUye5J7l/jaaXP8ARfCPb2ako3AEREWiAO5BW4J4oiaB
Mbxw7MckRps4b6JXqunj7BN4H1gTRvNhmK+F0H5GWVqeDBeqRc3Jy41KNAixVZ+gRg72gNcYlFQQ
F7dKG5gdokbnbGSM0SPbd54BKjCn94wEDeHkhF11CFpAnqABeyaor44zgdf3oqudiC1GufSaSXYa
38B4XzBo7zoN/4f62oQO5kPORyMIrf+//AqlRUdBI1aR9Fly9TcrVbNldLRvlAbtrVmuOf3dk2bl
HESzavhqtE4Pi4dpqcD7fh5RAUyDcc8M2EMx9shb2GT1Xi8Sce0X917ZQfbGU5+eJlHaqyzlmL8E
dXHrrSZccxIh5yWF2rBK+qLbcgbo1o0wxetQLD9tnbxKuklI7eRw0p+SG85F/Qk8u9+WhZFvF5Kq
aMGO5JYHk3YxagyiStZo1SkHW3/c+rXFZ5YM2dmI8p2ZoMl0PI/5AvptziUF5J8x+AxCm2AmytLV
3/IPbBHWnRSD2hBgnCM1G7MBWjKqDqBDgXSEQUjZiYqA50XvhhuOdWvDHuWTKzeB41S1kBgwrRV+
Gm0zSb+0i3zXxLjbLPqC694sxDaSfj215HXQXFw9/AF7ytqLLklvDrTxWyhIxVwiqKcOkKIA4/9T
LXnqHNOhn86bIgMmxlY1XD1CulE4I4Jm6nimlvTPFUezbWrivUwnpH9ibNH/yVdq8SWFarFGsoWl
mN6SS8B1As838xCmlfkeeznPXAcR+vHji4NF7J6cXapjUBLl03mQ7So5VZ8N0glCSEwfrxj4xFuN
j9/1sPqk8h+pf6mWJWjtlZ96+fLJLxllqx9Db3uSI53wohBxOLCilY/y4KCeXLmfgyMcQ4yh2ZTy
oViA/cLxpha7HvQjCoKXJCgbQscim/HbGF3Uok80vwey6ko5qUMvEp1dOauy5dL4TX/KTBj3DI2D
qNVPvgeyaOUhHdnQP8L/NkTLeeocj5RB8kQtpqx8I8OMagKtplv7KViGho2NnQ/3EWAmDDQ04o6p
8DbBPMVnTy6gyXDut1rrAeVM3qwOtKnZtwu/XvkSJY8hB8rm2kXfts5lXY4EGzB8xOC5avzXxCVR
FWQWGoZ//1C98jryeD+OsfFkHvhXHRIdjJwTpo1z0Gb3rGu6PR0P2lzjZOdnOpreyh7DYmNJG5sj
l7HKYHMJWtJ2jVqiq6crF+RyHOCW3DILp0vRxOBwIgED2IphOwiMsC79s3fGDt7aRVL0SpKiSS6A
IJ/SC/rtx9i/CLWzQXUphQCxZX9DjtTsTKzN/PwsRp9g7xuibOeW8Y90NKYQEzJyaGIUWgwEomJy
h3jKJX3n0sUFYqplyj6PQ0KVLD3EJQdiJwUO0ClvcRrF54+H+pTEj1maxdWSY6i5xNIxLuCd7as5
eS575H1YxrS6X87kPBKFgUHf0+pkr9yMniRLqVfK4aiNbnbAtAQv3XJPPtE4H4uNZRnLVIgWgB/V
svQ/C9oESMuL8SZNhh/PN/WQU487bWnWWOvdk+El0FTSpj1V3K3qXSKRCktkAvPlAJjJzopS8pQL
phQXZZFTi/Gg1Nm648q7S3N/TwA3DoNmOjvDpCc9cz5/gAIY6JJ35HsHd4RiYm1Cr9naRhpfBqen
R+PAyzpB9Fj9lyBCzBaXCIOtzd85qaggygax+88A9PAYOPPnWHUlGvqOO9zG9t4kZ2cr3NSmyWhZ
DytJ7QeY6JgRSkVH0yOViAngsUOaQM/dWHY1H7kt3U7VZFUfyyAtT2gB6jMXLDsoZ9kN8Ov5opam
WZbD1DU39q2UnlbHI7DyzkWVMDOhO7NRb0fRa1udynvlk3h3tY6ZwUOi6osGtbfIq5OGEiyECluv
7LTuzqhDuVMALZ3MFKRWBHAJeTkr0OPvnOc1y0EJM44ZTU0WQ5qeKiOW3co2emmTVkLSxmvkJxMc
rLneLTMCRxGIbJcyCn4bbBIlszYuToNDwx8RvbWa5d2ZU6aQBCjvVvbqfuMvHFv+9vjVK71BULbM
eIq+Fjkw9tLKpjMPt+k8StWS65TGEXM09gs957nf3lNgB8gsCmz+mBGfLQaRPQiViUmakOwo8EIN
HEHcMtjP+H0d1LvIs55EqFiMbVP72ssZc1xb7RlC4UbZ0Cp7/uNKS8vyzm7boZG2/omilyipoXYH
9AMPmUC44MEt2zQkHu+HdsB97J/Q3rsvIqUfmOfVDx7ZYiPq9J+MBNtuUwlmYJbP5spBrn8RFaKM
+RVmwHDNE2t6rYZUX5e0jA56T+9UM5C3YeUXD8PwOiYtSwu9KiyuBf1TNehQI49FNk2CFKMErhcz
CStwk+hmZu9T2TMAsRdjA+seCeu4GgtjrPbgCu0j8KdjJXv6iyztZRFzwrqjkw3PDlqERFpJ7Hku
n7pEiRJGOidipzQ8nR3PF7/ZRh4V12KKdhe1ZndrO3hQsAe1XdnPxgUdTHyYP/fd1G09it57IBeD
Th2mbZj0rRc+eF6mn8tGTIfKh6pTJ/EuDpzlPoYyMbVn+AZWOr7ToWGpQZHVZkG8bdDeKyn8boCl
83ADEeHxiLoFDHY3S9G+145m8N/unXC15NO6ggKauzUmevDW27q2l0tid87ZMD+PGbNgQ14GSmWg
9AZT2/+Ok0QcNd01UOwugAE7YN8wId1rNiLM8YzdgO2WSUj31s5e+RLECaDPWMeb0XanNjXIJeMs
CLDPT5hmkfOqZisfS6WhnXQZkzEFgHsodzpFq1PHqoKqn2oYNG+sgsDk0llWf5h8eumLCw+E8GNO
9DYHdN4Jg/SdUgvQ0xghhRYFtnF3yOnO9fS9Ghr7K1p6bzXKWAd0rd2hG9CaJDlZLlVluT/75Cvk
/LfFkD50dNAPz4DEllXIfWZpl+Zy0zDZIHqOBcbpdDZ/oP3UCYCNKvh0i05SiF1BQmzbteo0IftL
PnpOuRPVq8Rz/F00Nfs0tvPTsgQJihiXzcnGzwoTXCLilJjL050Spd7ypssfXv1CasnwKwEKneb5
2C4+vCA7g9ZWmQamd8WdA1cqzn1W7zKvu38c3ABYpDu4KHSnCWVnkIreHBckaFK12P1MwR1NJQMt
IQ4OMuYdo4cn+I3piAsBGF+U10fkhP/EzM3vNHLFlpObfjBs2lpNtnBOhHBCbjGT97Wa80WVQGkj
/L3Rab+TBPX6EAbN05ljbzMU+rRxoOpGrtF/DjmOKJJdLjtw6lUh23DCA3FZMxOlWh0OClJhxoQ0
jOEIJEmejrg5dgIo9FkVLqqEYfTpHBsze+ajRycy1shdtnzNWsUaDeJMp+Sk20TUiQMoq+4Yo8xJ
hzBoGuwRySN5tL5BQ7qNngVshYfncvCnz+pxooydU7wszolGrielaUDHlhBPM6wVq3DmN/a2sw8C
ZU297L/OsZ0+tZac5IR3Ee0DvI+et3akf1qBkdSSeF+TKGGylw2f4QD7BxDoIxNQLsabWxyrSjby
M/urILz7qAb3ERU+MX9tvopckr2GJt72Ml08AUxHMLf71cnbZZt6Bj8HYVYfNDEmV/5FTpOsBqlY
6y+I2egeHybO6649aHe12HUbrIJGpDvcm95mtGwucRuaH9xFpPWjCRWDmdtVvaoyAfNvdNa6ZvA0
WTwCth1JOe31cqSZ3uKJhse37x1otC1jLr0r6ruuB48urTB5Mlj+eG42dYlBNlqWnWv75lb3sGAR
bzo+Po1jiEanGuvTpMCTtdV8lSOP2zIaxm3oBsKSx5UDnWztyQYkPuyWfRXxqsIzqcWf+vFA/RSv
tD7+WZNxvft43sdu8T/kGakImopDIZaZn//7f7mBpGc7po39wzENSob/iqNLLfS+42wE27mkIE7K
KL/j0n8rwmXusTUj7VO8ejUsJa0R/Qn6EooW/8Rx2tkGpvhZwMI5BXre8bSLX0zEILfJgJk52i7X
sItiPmALv7ateZt730ENVtanvseAl8PbD0ZjrZyIc4MdkekIQyMPIjRCzOqsFg1C/8armnitgOeL
jE77QJ/fxjIcrir8kelQyxmO5ETFImg5tjCMmrVNSVLKzqr0L60cJy5gg04e7Mn9tKD6zxvvodvH
ztX0E1RnnJZTojH+Z4s0R/HNpOqlo+a6F4H/9sRH1a1JktvwoefbUh+Ko7ohDOP1/081d/4fpjna
Ls+iurcNx/b4fP7vaJzFH2zNBBK9tWrE6rk3bFH8d8zaWUiEd3ZRyEQUIMOfrxmQQbl1xhAmDn8l
aOP+Lv9VngOqKwh3WXctQYd518IzHaZ8N8i3HdvMIR004+NPLW/0L1FBTrYuLV72rOlXgg9eEov5
60Ypi6MwRWmDXgk6uvyiZxKQqb6IZP7fL2JNW5kyFc0KG244am1E2XX7VHP5v19Tm2snd1j1NasZ
GpznjO7VX/7799TX1F9WX4t1t/4fKPImN+R/UeSdwAkMy6A7GRi6b5r/FdVkm0nP+dCK9hrA3n3m
gDRSiy84VMeOFm3VgzydJgQzALNiH0+whVVH2bP08HPSjoAMpHfHiuAr+CZBMKHZgL9KENwlbbZB
LbQ8DCRDMIWBWPY6Im2P1Ex3xlBcFvEP8umQZqBSOI7+9Kczwzn117JwaPjLDxvpU6walwZhS1k5
NQCWXMKKjqWd/6AXPb+YetKufdyGFz7vGJrB8BJEYQek0tZeYtwh0CRVzRxppEEIszqpM0IpB5tW
UgBviXXIRU2GoBqWlMn4flrVtZKrWF+qwqYMa3vgn71D1rpipMG4CDb6TENpDLvpVlQnWjDAamYG
XAhlfAI/5s9JFOf3pvcghoLb3HJKIDegqgTILQadGXBtxfrToxL7OV6plS7vVo605TFxzbU6igG3
8bb+mJAbk5jLyZALIWIddDSHHYJsmfLgj1W/bwJ4EG6xuKfUhZUSZW6/wZZaw3TbDguZWHaC+87Q
XPtu+EZ2GzjMEK813Gk6yITz3DzwPx3uC3bDo68bvxccmns8bxqS5WS+mzxblf8hgSADtUqf9oWg
P0U7cdzXGLIYtCY1ODy0ZrXDzREUcG6FBIl5ZaLt4FkReSeJxP2SQ8vr9eAI/niPFC86d128SWVT
05Jq8yQz9j4Il/0kwmm3lENzNYJmaxrGfBOeKPZl/L3UBAkzldPewY+kq5BWwr2Nr0Qwra207X9B
MfxhlTIJGnrp0XKS/g6aiJEves/WNiDRWoZ4hG6IX8n6PNd6uvdl3xCIFi3I2hDBesjMb1VVdVBd
mJTXArJtnZFh0jeMHi27Iqyy7pyXqCJzgzlxCFVRu8Z8XmjCRXUHTXZ3oEIfXavVLj2KrksajDkF
PsfdeELInhYjeTBjDN57RBQ+dy1dWAT2zEFCSpRRL5f9aDTAyTJ68G2UMN5y+mMXdeNrH0tFQuh9
Yv6/E14ZXWjELADeuQECCggV0aAF9rzhjGRsdImMaNqw3/d19XMp6CH6/8H0ZL8/Ht0gDcFJxzPB
EeXUIGRLGEkxDvFdEmmYgU+HeWpPjeRVqUXJJnChfw0Wm1CzKU8vwgq4o013FUoLnHU3+GweI9s6
qVefGhH+Zlz6cBt3Yd5Q041w+TXEU/LmBrhttdI3104XWXufH33Fvl9AyM6/ZlLfUiAI2i9GQFK4
BbRVwZQ6l3SXBI/lFlFiRUANNGjkzSTvidq+uRTuO7KJNbR6jIpbS1zUk1MtnjtMx4p5Biis8PR3
EeBF4qqaD6rzlXvZsDcQBZtSd0B+DZaxlIaz5n6VJLuesr3LTXEHuDBtoqSZ98b/Yey8diRHtiz7
K416Ht6hMKNo9O0HJ127h45UL0SkKGqt+fWzjFVzq6sbGAyQICIylAvSaOecvdemYeqHSO59FPnx
YVRN3nCAs+zEyuAqO1KIzCKBQy9wulzi6eeUVeaLGN+qEcExYDHzbsTGqyDRaYdmqeHsYbIICjIP
vIloHMQSD04Vji+jAb0GKd6duxiHCn/aVFg9QQ2pIABD+71vCX/669DExnulW8vBHg2Mcf86IPu2
wP+RM7zSTLb2q+t+TXWM3SdPaF7gmgA/8FeR35O1k3XSmbKuDDkRoc9ujnIZfuunNO6Gg4ma7LId
VsnNYEpVWFuNzzhRGpvEdWIqTJ2hbofZuGVZoYaFbaY+HVeS0QR2ywBXfllhM5pxoFYLgrrEfVwa
64RXorlVXeXtOmrs02CH7ssK8H5JCw/eRXplVaLfrDQfDJ2tq+L6ldBszx38D4oQa7wM6qPGRTiE
f/2kI5ZgCYaJjV/9IU7jz4XwhuOogEZCefUHppDUY+bXafA+iQLUUh3TnkWJWNxS2o5HMB3625DU
z1a67OWifYcc3OzD5S3youEYkW/GAD25SrlYZ5P1u1UKLU0h3O14N3GeXz2DmAHifAXdiDUMDNxq
4ILmPuFGl1c7kiIS+qFrcmhV+pDhGOQ/oCWxsefl4Jbrdrk5rBEwQrv7X5CwXBdoUozyuMbHOpze
2kTgUum4rY+61p7d1jRuZIQgJMzw85ST8SU3wh8Lkyyk8YRRaSXxea3qBGm5e3ezYvHDfoK20Ir+
WlXw+HQW8H2pde6uh5u5rhPAeRZeUuJaUKWl89i3af9kDwOTcLJ4khjWNgziQ8K05gkiMtp4FFcB
KMOJsRxBjVqTyOdB4CG1STMSDWj63sDmG5VfEYUtmU+syKdtUtyKKT1sg2M5NJ/rGB3MmpXtrefF
Cmg2/jmCMfuERZjBYV09imkwvkaV8a0poeHTkL/1BQ02L1uPuH0DiP3xeasc57qHgx1xweqR9xSu
9AEhSEF1a3GT9EaBDWdiESGLzN/Wm+0wZv2n0PLqMKiqt81Ppzm2c6gq4wdKLOdsEyWE5Xd5bMrC
uiW5YH9qZLDhJqwFboJDfwlniH8T2RcN8DUf4+wcOLTbfQZiNgngZhJIzc6PU2cuIDlkfhUQ3D2y
4h+nRIBrZ3J2iBTtaDJUS1jHaNB3YMZS00r/oBfWKl8sSvOzVELFlZm+P6lb9MZXpt81MwZ1Pycl
0u3NP5U75rDDQCXYY/XucWU58ceIZHO41vk5ZHgjo654WhbMZ7oJpGxa8+9Njx9vY095dIqbGQWe
tcTyyZ2cn4Shs56byzdPtx5SjMlga8YLeRxcCGP2BFc7PJVjBEo1Xw+0aOoTAark3kHOfq6KeL1k
fflYzOt8Xk0zus7qEFN3mvpa3javsd64Lyqg9GiQ4H3G7xb8xc3sxuYHRGjsuQ72gTYDqz2rKMaB
8Az2/uHO0UyuUZU0X0EsOFST+822SaIKVV+lMUum7UbgYCf1evIrkbI8rKjmgypHL7+JmQtAdCf6
+QrcfhQqAKoeshS4IRrloWRfaaWThgkUbsZWEro5xKssrXbbTMPSk58tXdBD1DM1Hxrcgq1MiYCU
8nkc2BpJINMH1K2xr2nY8ty1im6uvhwLcPyfNctBQ51U2XsXlz9hVBIKRMhHS1IoZpmu3OM/o+ev
xDG1jWMSudTngv7ozh2iiyaX6Wwy4sdAgOOdbbsT2LOlPy+hoQW0kY9JFytKF2FnOxdjQuH0xbOW
AwkqohklUZWdNk4VIgTYiKa5w4yYIC2f9Aehf8V4wCDArCQKuYcUpIIS73ZoWbA6zJBeV8Yr2miB
Y2dY6tehwQyPNviJDNP1IOF+ksCYjLSlmH90kmghGA8KisAsOa+jHxqyHb9lZ84OCe1MZkMQF42O
RYbYjzx15afECF/iIjx3auSalOvaMmm17l4ZZScvKr+gqbUOaYkStLbWV4ggcO/TWPoz45u8oS/d
KXhPaVuHxaNY2TB9ekU4GpgeIqTZ00J24bwR4JLxy8tDrfr2DO2AuJfahwXfBrHj8kdwdWG3T7KQ
5klX/cQJbfXFwXQnTGOcd7P2xeKKPXit/L4lsuk9SsIE5qWm8kQylSGAojWi6ujSnW6MOUSr9nml
u3Tr0yJF70fM3dzM8jgu+tGTs3tPKwsELH2HPXrtLdKwg2MymRkoNMKNgpx4mWEsfwd/lsGGfY6d
MfnSNcOFgRlB6JkYT0OnzX5ZrLBGQG9ySysTAO9mUDmDQcmMnlB2wz6sDeNYDMWVFcy5i6r5xYCB
kgXBgV+0OD+KUfyelpa4NWNGmW6Or/iUaUTRbd43U229u+ixFqrDmyg8fZ9aw49k1iLfALvG3QpO
plnRNcQnduhUdHQkuWGaGriVJPJOlWIXVXqE0H0GTuoBY0IAl/gFo6pruUxpYOVDebPgxiOGBJCw
HTDgBUNsCC4CBpx5RniQYh3B5sHmMw7dDiPeCvqmerRsREahJKmSmdqxZ17xAgv+MFrtcGgQrew1
t2v2Q80f8lZj8Qs4Pcymi/FWK/5taqHU1sPoTHxSAsriHccuqC46xvwxnKcrLC4jHddTq5f6habo
eiEvKx8/LKSEp8kGRdZUc/qKlGv8xeyOUApyiU7YN8grUrZ86c3vIzLX12JCx49vrSjll1i84Qt8
AsFBQDb6BjIgsexYKboLpnBjWX9IFBCokZP1rtEKDcToghoPx/VqOgM678h6S0Ct3MkeWoDlZOOp
L+yBIXCY72lgIjLBoFDY46tc6EVVQNSAPA/fW5AuvtsCa5iSOH9NG5xR+lKOvs9ULb0P6pB1JCmm
adehhtejHTcv7ZR7IxiiuZHf01XwuGjS38bOHI5bW9kZQW7bGjhQoawTvUrsiFMrOYTuipJTr9Z9
tgr5MCokvjPbxGqQdXWgfgja2u5unWTFVafJNpciaS29ogx4tJyvzWjGnE/wQ6UyEmHAwDBBWuC1
V4cIz9nR0uV3Rtr052est+uYdUQwJ5mzIyV6j4LEZGCQRRl3KZr3GaPuwEVLD7WzYOiSyvKid6RV
yaJpXoWT/DDJvjsV42jd5DC+ZxrpQTzGnh/yPKbQ9vep8sznJCoPbY6aVwc5+xziPDBC70lKkuwn
i2GtLgmTYIWu3qw1coOkNl80ha1KexLQul7cMaEY1z5OHZXbdhxiKB6FGt2wd//EC+wdOjWYZbCQ
Bmu/zv4fllhH+WJjlHRz3vTBwA/c6HO0N8KmBA6/oDIalkfzpNlshDW36G4jgkLlBt0ORI8shyaO
kBIpReF2iCzitSLL5xTWxp4J0mpOT1GPwXjbe3C3ihj9ofJamwKOMoea1j93T7IpXO+yxcR7SVXf
GxcBx+gk3p62Erk5SWaG50IlBKg6Ay8822JbtB+z3SvioWaQrwwA4aKr0mT7KPeeeIL1k1YWGJ2x
EkRaNvlkWGsMbDHfFWzod/hSrMNgMqMnKI52pJugcSvzZx1K/oniDvZAS6Yb2IGfjWqybjsNTfF3
m3W9ChE3l6HQrxLKwGM+eID5PfNtdTBlqXHwNhg2BKlfaW2BMFSq8THBY65Z7pvuIiZtkNIEIwmb
JydL9TOAbJSmeJNXWxmqnexr5tTf4mrObpXVJp+Fm1x+IcDuH2q3oVhowV27go2WRXL6WoRQF2T3
ebunlBp0YXZW7otgMLi63RWaZXaBp1C/IGlyMGES6Fhexzbr767zCXuJPMft2hZcjvPT4sbkNOS4
nLjBhRfDHEt/MjB5/YU8NausR99nP8VCUhzKdfpDzJClaMo0lQ22bTqhSTJW28p5kYa7QQ2zw1TM
Z6iOj1uB1lf112yNgUW283AkNOnes7EolA5LV9WnSzT0AnZyg8nJAZbk0uEVyIxxZMMavW8s5jZD
DDjCfSaei5SXqaNCoC1V7ltinA/GkLlPVUWCo03Ia4BEIQ9QNtEq8zD2J9wQQhU1KQ17AOhMiXGE
PtntV9VPhF7m8fS6+ey570RfMo/Jae9vmwHwjKhJ2vo+IPDBPeBWkJlbPTC9CFUuMn6Ma10pk32N
FJhUQE7/xLKV9APM3WiJ9h5qtNP6euLF7ucnF2TjPuaB8W59S6b5e2P0C0Uh9njcNB99R8IOp3BK
qh4/29mm/jC7GPwiN9P2cd/hrYOEXGvzFzspznU8O+fkd5o24VXC64SOCScTitaP1CNEx3VpbA2T
zhMCVoLEYr073vijsYZzrFQvpWHvsPbX4G+s/BCJ36EetLe5Kktt3xRa/Nzr2fd2YhGduCPtVseI
HiTGngZ4VObayVWsKWubNYL+Xx5LizkwXh8DYE+5cK21oDd0GT93pfLgMQg+ZHl2tkON3BCQsU1N
oHNfjFXQ27xsDbmMbbm2Ryr/MVi19DIskgDKZP7OQzEP1KZ7TxAsG09xd9fbyiXNuziSIFqB6+ox
Oes9uRRJL3bx2VbXq9C97kiOBVusrRlLd/CSAftCetSR/XhNG7oUSbbAndYBZqTdowsOjd3RkN9m
9jw3vaUtkYRFQinMz04x5MBJMFWk2h6vZSUo6U6bjUNQDp/ZPK9+IyHYYa0Y9+4fWkTGVHfYyu+y
i5a7ZU5fQi+mS9Os5t5V0cfVMLxqZp+fzHVIzk0UXrciiMjun141aWej1fWAmUcY0EXZ5UumfY2R
gIGU55USKCN1ft0aIyhLOvplXY87i2zfFWlq5x5J5npqwjE8Nhl6Udhk751JbwQ35++Lq3WfZTV8
pqNKM0TK9bCq1mJorY8VopGzmbEXsBS8F6PVevEqA79yzOyekah3TNAOPGyHkndwhe5BakThx2lj
Pc6dboLLAUmV60yUJ2P5BeMmvWh5Yz1Ql/s4g6o7GBtjX81cagXigV1UTyOtb7YUeqMfFkWunTQ8
MR5TYb+NlbbchsMolTwpM6O7q+nzCUB3dctjYe2nRaBPVSioFhXA0dW9T5nVT3dtLU+Jyc6KAJj+
hHaygK9gZC9FISgUo5jIGh2Pc46D5kCn1aaSfnE6YGWatZABMbfy9UTC30sUYpbk5SeOqaDDvYBP
xvNC/KWN2z1KUrRCfFSa19kZpoctlJpJ9xnvv4FYbtSPFArMHkze6Gws3rD8McnHJpmmpe07ca0c
ySggGqM+k3v9BuUt2rcH2mkx0j2l2isfQq9Af1YW9VNuV3eXPBolKSJ+1HTgO+mGFYSZSYVXpdNz
5BbvLob4Q7nyxs5K2tn2w8emPEMHdQx1BjMqdAdoOklCGrxiWh79xUQ56XspVAQl7N+7pvemj7E4
JlAqMIkg2kd2iyMpxDxXgTsnZR7h5mWDCPdbi5R4rKO+UIFI9DwLmFUkaJXveEIIP9Ic1KI2gAnU
yNyxJtQz2wFFTHvKQJ781Y7ZPtLtlgimEI176xCbODHEOuXtStJh+pJ7uvyycOaklJfBOP2pRwOo
TQZ6wSAPSam4pK7L4IGwH52wjAtD5fOAy8KfKraxXg+Tazs0KXGk9Yj4eNM1mF5O3kzkMDPVU/bo
rZbhA2qnQz5ftk6GXI35hFG93+GPnsH5jBS5donLgCnNxhVFDE0ERJcel5IRFAvrfU6K7pGupDwK
YTzhBIQP7LoPtTV7D46baLyjX3UXvLGkhYQcX4i71MzvWoZRpSyKENyUJl6JF/NLAM8Bsgu8Bo0C
VKrCNlMl7jiHb9aoL9IXuVsfFn2KHjxiBg5lCWF6iF4RG7OxktpzJpHWFNH6SZEEj1aU8USUUDBN
37EcQKvwtOzWsf8/eEtY3txwAsYgxucsBVM5Flwaq5eB6cjY/edF9a1W/haQmuFl+2ger/omT1Aj
EuhfM2s7tiHYk+eOHckj4ak5mMy1uZJgM77SlOdVLhnTIQWayHklsXoOE7TmA96+LocFYPXmdJu4
9i516uwlAthRePpxcMywJfcydJjM6V/aJS6u/b8OKx5PruG8xoWV4Y36wzJqlUggtEXzaNhZn0iZ
sp4IX7Vf2jTfdWgbV6tqH9wubB62j3pD7oYKd7QHf7FBhCXiHWIIeQhtUUPumDNn33o0wAVYKyr5
sDsSNRNyUTFA+ZelccU+ToRr8eSBAT6ZBJjNpoDOAj19OFcW2ZOuYSMkWujNJfGUHedkepuw/122
QzeR+JGJ+VMJqOQQKXfBdoht+rZNnqNPUf/nKfB9ytY0TlP62mrh2FYPQ6l/PVk8uCU9ZTQVEv2T
iNKDCCHu41KnEGCD52/S6E0kvcBnoqLFlItfnOT0cnRR/4hXDaogr7A+0EIciizIKMeJtwnT5LT5
NBvVuEeSRs6vlVUBzN4/Dbl9n7tHtqgPbDgFfz1uinuc9x9tPnWYjhoJYrf0HhYPPdwgp0uvW5IT
GisRapXY50SY/A0zGYnKONgTnJDt04EzsO3W8VLWLgGsW+kz+rjs5SUzbmLMiktSh5ZAH8OstU9Q
dphq2/fXwZgzmERLDj6GGdWsXvNxc0cauA0naTpHTTjLwJtO51147CJlfpq8Pn4RWEIY4q0u5V3/
IchYOM4diZ8AB52A8QoEPmWMp0VVPLTDV97qvUH082Na9s0Lw/Pfyy4Tx5b7yIWBwb6KemxIM882
J8EmSL28BO/Su4SlUOQEODWWi9eByhuaCaJ/ojFE2EJ6WiPBWZ7j28riOZjpaO65e40XI+7y42Yj
iXG0s9nOzjM7IroMTIyrRCfiYfQu8zY4y1ONS9DoiHByk1ulDvZQ721IjmephLuRQjcNBjG3bO/x
69Br1lOBrsuCSBQrC2UYocuriD+s0bZ00P7vdKl9PR2m6x8OscIy6IBn3FdVjAdFPn+7G86zjmJ4
KF0PS6FoSYSb1ydnSqxrYuqPnZu4AfhSYuR0IMqt0mitMDECxLKuv7GSNkQIOdtMUnI0SbFZSJfA
Hae+AqDUzrM5jcVJjXG2inRQywPFLfftmF9Dv2+6bIe0sKeLvU4vDZin/zIEY+Po+VjCUPGo/YWm
FH+pRWfOqOIvU9H2ZFuY0kcFsmLl1cTD6BXzIUTuva8lIDNYh0xTOPMOUY0ZqVO4bKQWDJHVITed
MRDYQrjs66Oj9oRrCWHetujV7Wpr+oTpNjxA0LzYRh49ueoApw74RrTqp3KlhZfjfw1I0XEf08zu
fGbbuDNny3kcoPlaDu0C8OnxPulRPmx2ZxfELFPPzf4cOdMxs5cX2yzFLS1WeeARxTtnxrxZaOZL
REV29bKJgzM7zIQ/b1EfmxNVAqQm6bPx9hIh64naYRc7UXojfMo65rH1usCXH3eLeoMndQhnxDWw
GIo9yQx0jJmYba4cQ3VZ2smcGBeBe0ckcMnWVDuHOZhjxcQdGTw8dk3oMVF3ykNpcS0y/ShfEPvF
p7KYSj+M7c+j2T5Ds2/JKLiZzMuum7OcBHf4GQOplm4Vfkk01zisDUJIJ8KVjlUxdAF8gsqTapa6
HQzBYy0rl/HKin7UVHbJDaCSWEhI/riltCYZInWD648V1O33S9QQHjwmeN2mNTSOoTE9bby1v2Kk
hbv8zNV0hYbZAPANrLaMuAy2A4IZ1q95wpk7cKfYM1rAOZMThZ45aM7xVJCErFkWxgXLu05MM68W
KVPMsPdb6vJfYsfITWmxhWvih5vwnj2WHYQVfdyYC4QbuL2CORD5FyBCTGQkkiFqIKWz7KFnh8iq
srD9FnJvONTKfwZIaKIpU53mziLyjVWD7piL45GgEG3I7b1pIqN0mrq/R9huSOcgIdceBdEULksN
ZBq6gI5LNCNd5XcSI51DUUPd8MWAEL+HV1SSrJjHP3JkLKA3EvthqhLzDzlb3KBpyzpMy81kRSdD
GR007ZhYyUvurOPjJCQNqcl8Nykpb6PNiVGFZvTIafveh82XNhLGiy3NEmKOboMexivfo43w3Six
jnItfy4LZ+tI0i5K7AYt8dIoL1cbHQ2NtWEzTueDTgqfzlW6bUSSOJpvUexinJ5MEazegLWb0fR+
rXEjreDKkOg6NQbxcYaEpJe0h0TVrqfQSQ61QNy/HWy1Rsm2/GQMKByKLlZPsuDb1qTbM4Xzbh0A
m3OYxOftM96k51SAG7NCiNuJqUhydEr6FctDn3PR59pQPxnaED66RD6hUkRSTbu8JnrRZwM109bF
kmKm9AVU8xYcanEiSfN5I8305kKmtl7tHdAVD82AUDaqU+DiUMbbEcA9NMUYGAuTi1XtJwSqiavT
WNeI/v9pQ+BYqqM7G/P1/60qFPJ/aNws0xaWBSlCh6dp2H9XFSIB4+G2TX6sMQNOzAJODhFE/kDW
wrDU3VMu9J9l1L6xzx7JeY54HiugpCB2cxKrm+aK+mm5dBXB78NIR7kZAZ7lesaFjZsizoQ/zfTb
qWDCAxUmL6mgLAtj7Cqc6rYxn62JfZfDJbqz0TBjRgdFjiAp0FwYzPRu8KdHY37J0lOl7CKZpzN3
jW2SvcnXvcwONYDy2YCx6PYeMx9QjSzL28v0v3/M/x79qp7+EL92//kffP6jqheQirR8/v7pf96T
Hy3qid/7/1A/9q9v+2/f9VYV/Pvv3/K3n+AX//mHg4/+42+f7Ev6KMvz8KtdXn51Q95vv52HqL7z
//eL//Zr+y1vS/3rn7/9qIayV78tSqrytz+/pGS+pmn9l1NF/f4/v/jwUfBzrxOWgV9t/lH+/B8/
9euj6//5m6H/Q7D5tj0ilCEEOIJTZ/qlviL/4UlHSM8zbVuXpqm+gqCzj//5m3D+4erSsjzX4IdI
QzV/+7euYj7Ll+Q/XBT5nusizIfzbFu//d9n/7c36K837N9gOT1VSdl3PB0a6387tYkqYL6k6zwM
lheX36e+/uPjBb0y32/8LyshaAotoImhNONmQLKG28PPkisfAY16WLXvfQ/EuHdD45K7I0uOiG3E
8EpDQLSQeIvQrT00IQo+bj2GT+QLs1t7ujvmS8qqAEefGlEazr4RMWR33f3ppvOn1QEuJJLXZUTv
NkMGRQSzL0cLxHVvfunGla1/PRynFOe6Ni9E29cOuVw6IZ86jc7d4EYqEMf2jsKVFoZ6sh/FsN6H
aD0QLKj6GcI5Gi0U9raAOw9uAwygJvfJDLQO9Gvjj8i/6lJ7qpOQoGpDeVAb4uro3l07tIFDngDY
N7IDGD0tgMlOZjuG0GBCyb3DI/xeYnnCIJC6O4wIq68uTo0FNyDXtN1dTQpknw4VBP+o+G7a3uMU
heRlgo5miyxe5tD8VTdMwOJhkPtFvMHlN30LJjZ9Jlq8jB5oSae/RjH+IOoLRYn4SlFs2L0Bz4wk
PrOnULDt5HUyXI3uwcTgLVqRfUyIx80iutRa9n1oauPkjhMZpRodONBLCNy0nde1j32R8thy0/Nl
mx+aofs0p81XhnWKKksrr1kimPWAACc79vs6uegxTVKy8B4YYLV7XbDnIS3mPEsSYuE90skBn+V8
JOZoXZc1eY0aE7Ru5t11sG8B/AtCrbs0mAy4Y7aGKypmWMX8e3pHCJn4RLA3O33SGJdaoAemrHvh
wvKph3YTsJLHzGSIbFcM0mjGLR4KhCX+Ltpi2WeGeGkktXYTh9ciNQ9eYe0hDhwKAzFMHpUWLVQq
fmHF72wqklNOWMhqJMZD3/dvbZeQf+QLYgCiZR99aaSk4ra685gU7oH8nBGBePUK+eIbQ6o18OIR
ioyZ0U+sql20MC0OC7170rCH9Fh7dZM4IK2i0TLOYj42BK/vOsRl9QwZKA8XJU09NSQtcadA2Yec
BLpkS5SINbFtGafP9UBxoIcy3hP4jonEXRrqLvPVsOryoan1h45sdMR5cl/ZwJqiSRCMksH7y7HY
69mUBGZJskPTjp+Txcr9xIHqFIvooZNfHDGTMSstwAjee1bk8zPhBz8KPFe9Uj/QhvRjC3Jc0xOM
S3Bk60drmR2sQeCMxjaoa/G3Rns2V7ns+07/ZII+uSX69KotAGZrzCDxCjoP7D0WA7Zzsh8LHCFz
7dtfdGK9ifbzMh88yhrIQSNfbOzd03Se1ykhGc240qSi9TXO8aEnvORuOuJkFNnBcSyxdx1ZgaqN
jmFZg48r8a/E7JlCCRcjbl80zhzmv9g+Z8/wbRlavo50qIQidSR79yvbp/So1c3XcbWJPOzGk+jr
Z4qBX3MBLzwiSPlWyxWMYk/CDR4/l+EObyXiOKqq8okzrec5R9e1K6t77rLBAVxYr0SMmjb6N0kN
ZA8m++6jZbnRoSWhE7/9z7o2M97OuEKDahMhpuEswJhKFycyqYOhUsPWgyzWTFq2d1U96oTfEQoE
3ih6hkL2e4rAu5DaQnGyPsgQPZPoSYXWSRyLC0Kz0K7KANbz/FFjhjWBlPoO/nngmgNvX5+cehBu
1AkAwBGbujXMgzWx6gPq5c9FWn+P+ZEzjSPmzI9srhsue48wG1k8rnriBbHRf6siuwpYeiyfJoUP
5JMF1g0l+nwYYO2L7Kgfy8zyGzYlYMvSE/jtTw1yjTmfLrQ+7CBFbL7HJN8h8F3c3WDqaJ1TuTcK
YpEstTZMvG1Gb6a0Cq2fDhtt1j/yJN1175CuduEMY1Ra7s2qksEicj1w5uqzGMLnKHNozjjdnXga
DC4RZjieTOt57TFxjSfIZ7Dmq4VUacJ9EFYo1Lfz1LZGzED1FxQJILyGRATmrB+ertwf1H9sNse9
FgFUbsf5cwnaeUGk1WAADZYEmyuCm8fRxjXGfshnDp/v1n642FOS8OInCQO3LGRiSfavRhSw5PYY
QhyhawCcKCSSrhNEJbUhLVxysCz+u0JvRvQMKbrAvlnG0xBCFeQDcOyLwv0Ci9WIsxtNuGqi3cch
pWyZ0E8FHUQCMvR12bboKSJMaUUrj3q3DH7hgKml7qcxNWtUyrb31W5+LBp5BxEGIK/UXsJy+tZq
DgmG1oDKvbX614wxLDY990bI687ja6ArSU1kzMJI54iSl7qUVORgro3WT7v+iytnJLbkKiNOWRlg
aqiKp5/qeje5uZxwb1EKhvExIylPSxBqzIZ4K/C1HZYoAWSEOEEsnjikxEDtIvysCWqt3dIh4wor
6xMcaS6hpUPYZkzp3gZYEXSWe0YI1i/WfSwQZyAy4KwqxAKSgR5eZ3A1V4vum5kbmGlN/oedjF+s
dqUjRTvP+Wy2K9kkac8bXLd+01ouhNNoJ2f1xDqd6hBj/VlbgbflpfxY6b+XAiF9POm/srzwncwO
KN2J40QWVYaoVqWLD1pPsHWu7LCpjz7FmDEui6lYuWb7SzYOMGt8SWEif0/b/pmq4DTyOaF1ZaC+
UMkeRgehAH4/WxDJpJ0yJuhx5kXoXPnW72kqTi3u/JPZWiEcFIJQcov9iNVEAabO59mg9rYcSd+n
74+EIQ1viyDXQV+15uAsuS8cztdhvvR1AT+cHZlriGKfUbQcB684mdo0HlhrKDQMCT1VG49Tsr4u
0fyV1LcZEgS9Pbpk3Ilv/OXUz+maBCJUWo5JN44mCfUNxLtd6nxMrD2Bxe5g0nZOrl0Kmo/IwvX3
bnToBE3JJUaWs4f1n3Pfsy3fTqf4WKA1WuVd11J1Y4fhIA2kSLV5B6b/5CEE3Rl0HjoX4mrHqCBF
xM4SxQwOS/JpWNFX2+oGWZDzl7Ay4Y24Nl7yYWhr5fN8UdCbJ1no32nrQwFbuQ/nLWqw2PmQCtcE
BQySOnivhL7gxXSXm20y9nGX+qTH6FqtiSwWBASjYx1Ms+6uxhS3aERnw19R/aQoQu+2xoCZYLsR
oVtY2+0OwSm/eWS9dwR3erdA3+PpU7qLIprG842//MS1yBJbjwyMxSQe155ImaKnz9rV/kKvGVoe
aDH6dWfb6ZMXgp7fxlH7PoRiOvdI9qDo56FPalWzE2P3VK8WGvfc5sVvfk8Hx31xas09LMAmgnJB
/TTG+TN7vGTXWksHsIZLKc7uXnaLDTc+Yy9iK25NP2lFk1Nv/CTopINU634ewpzkUJz1WT29wuPs
UNSFNF/zz6Jey88M815FebTio6Gu0hyLI+M5AN22xvvZ/zBkt8NsdMGlitEVS8CYEmBhmQ/kJbp+
52LdLWxaGRnghAgR3M12mj1FLIQGs1RtpYo2pU2YwLQvRfQOr1UFbPFTlj1G+6SEug5beddyqxTh
N1Ai3ITNbg4ofVQYECDmuQGpF5spiP/BYqTO/42wLGlCZle8LGj3sarpUdT5mAiJUkhVH1Ue2YwW
x6qsRrhyLpDvuPYNQy8R3yPlqgwhkGxi2awpm28CZi+xf5N9skG2kytKXrbnxvuVlfWlqeVLV+eD
8pnkMJ8QgTLnje5wLq7oRt1n7aGXyCsamV3FggNfubKQBDzHBl1oWGywvHtusoW+Z1q+nLLU+qGz
URyd8otra7+gRx9lgdtHT6oPA70E1OLysdMZ9xL9eAMV+N1p7OGYYs/FNVGc1rn5cAd7POB1BRE9
LG89bXKgqdiAV33fDwOJ9CD/y8K9rAWBPU3DvJJdCY1S/duaITqlX8B9aWq4E6YPdW68jiCAhYMA
lsxbKq9JLhfGYYCAjO7szTa2OGwUJ+5oiSN+qnJxaNF6i8BdyukZA7BOkTRQ0RgIXxCi3zXUr1yV
1s8GYPSDTWyLCM0no18J2ckT/MtJ3wfJpDQApvG14DTfOXGlspg1xy+wxDUG1Ft34MnmJ9qiWF70
LnBUyMQy8dinJDu4OXkZw5Q9tZV+qryW1kzV0tg15hV1//rechpFo25T+OqfAPLlQViSazZxc0Lc
iQrZhbS6oo7wHKTGBFIwTmtOTR5+a2Vr7jtMLqUciaimF6/VLTVOOVL+xWuQWSY7gpzfM4ac9sLz
k2Gyjsa4xgFMKNkB36QF9Tvge8tNr9aY3ehpkjWgsjRgd2EbBSsBx6LaxRFlXeI0Qbws3bFtp8vA
Tu6yfIkUlgvetML5zZ8Hfbo467OZs+yB74Nl5BEwTSKzzAl5ieCKVgaqx6J6hLVRnEOrvyJ85FHw
qsthCJG10YcqSiQ7MaANVG28+h0MC+4zTABo76eS8wI7ytdGROgsB5uGAQvF0LQD7QNW8b5+tGYd
z0Qo/w91Z7Icu5Fm6VfJByioHYBj2gIxcw6SwUtuYBwxA455ePr+oFR2StnVbZ2bsq6NzGTU1WVE
INz/4Zzv7Ji/nUlbesFESRMlnZ1qCBCspu4kVo8czWQeAywkfyPI8/Rk4wXwB839nHCdcpPkGAlL
ngQF8jViZOZaNaGDTXecGx70JncPLn4Qbu7nCOarP3CjDk1LtlNrknc7znGQ8eYoN5FE/1o1+V5O
g5OSYxJEPpdnk322TZxCTzzO1reupZB8OxZrQUZ2OaOQaW9ZY7wxNS3jJFwmrrv0qm/kXVVb0K8S
VsNFj4EGjpIew2zzevsHwzyXQG7X29yOf2HUQ2lfiZ1tTaeRHctMwuMkWMSUZPf26I3lwCa4URsv
n9ODGrF71/oViR3tlVc5b1lxbr3vcoUVt+PRbntOvIROg6yddFtWy1eK6OWYuyaWC4ZQfi/ZK0B5
P/bi2RvMr9Y1fwoOdmNp8MiK7AfqvrlHPr1lTVUELaURpwExyM147Sqxg/O9IDG3faGxbJohQYyd
98TbDYPSBsmvu8SGDU5+g0F42lZhioaPldBGX9I714F3oqLzOO3RBXY3Ri1P5aB9zVJ/NTX3qbeQ
WAA3p/Fn3uO3c4hZMGIX0H3Oonj3DBU0fJXSTuebrd4gvNzj8kj2brSpLeO+UtpGoS802oYkKZdf
CK2On3g/dNJkmnaRDWJmXbSjLWID8Mj38qdr8VKJZBiYqHboHSpSvRxSrcOk+G6F/TkirwrK7CVH
i+EPs3nr0GaUkQGjpllrUy5r01o69mThjx7On22RvtUjlJ/KfiLqjyDexDhmdnykTlS7YXVpNinV
kmZmQRSF+na5bRWvNbO5Dfo+v4vnHMMTR3Bis5aZwSYesMRhNAuGfKLpRdMFbrX0nUQj0qPIL0Ps
xVumyF92RFgBmjwUje2b2Zpw9Q2m4gXCxDmyWFb3mc+ckKBGEmB7m0XVtKsYOfJT/Rmc71sjXUS1
JUmkqQpS00kDltXGaqsN2pIvDTgOa5fJzxyh164w+2sp7PthFdPPJWdC5JFuIX3IG/KuNr7yWT0B
rMp2JFJt7W4mF1LNm6VqGbRE3hYmJ5oivST5p39qt6JYTk1OV2RG2naM5H6emb/IPOY6bdLjOAp8
r27jY+x+WnIyorNsKNnm4NKwnTeu3e+8mSLmTLLFmRThmYAhSdoK1LKmx1xWY8s4xjAWpjqj5QZP
T9klNknFND9ChugM7XGKiHQSgWZDDUlFfullQ5PVL+9WOCI+MfVr5lF7rcWFrBxvX1kDTHRvOM0i
VGyztHzLcunKseqOXBSJa3Rh3eh0b7FsZqb2QG5Lk8/fMTNaYCP8gCdz3897uaj+sSkGGrlJQrS2
UHqTJmQfssQ0A4SD4L71EXc7kCqDNVEcRT8T139S5CcnS85x2wNnkBKZMe2BbEhZ587fxFnCCTQw
UjJEc66n8J6w0xByBmOn2qp+TG7rffpR5/jBGfuRZbIR7Co3mQ711KgrsDgcUxB27oplWKOmXp1Z
ZruENdqqydzb5VNadwj0OOydsrwhi8juSrAzGamYljB/LdO6kZzyPOAyRSg5jj9wK9+W0j6jQGLA
1z+WzFs3zHX0ZHkp1qwBopeBwhY74bB0rDr37IX1Xq6ckHU25OPssTYGJF+9gByVlVw+o4BNqg2r
CziGC2gsfGn4uimLHSpBld6mnOotB13jK0/LN2YePa27yIARfHQqR/EYuy5TSyr00E1C8tKqlGaz
sUBLG/qh0+RDMr4A9lxN+fmOEfgQvNL1Y1BwKrAkPFd6m9WbLiNGSZg2qbUFg4A5vtVzyC0EIzIl
Tkdul55gSxOMf4X7uffi6S7KaLZlh456xPPoow2ttnqKXAAT3rCxQtZ4qMoLrJ19eegE8bfDOiA0
yCVuxijZFVlHHLbatirMdwoXGrt3dKS4FgMrbM+Lip90L7ky6g65T6nJQCcccwMwexNl5T2uj5aD
c6TPTJt9O2aUOpG6uGH9WbDQXvRxN824o9uYHn2uigOrBJLfGd4bMKT8aJA3ANbIC/rF+IeVQX3u
kRXppQMUrVYzs7/41WagBkdxOSc6WSJErSA+vaNWSSjo5C4e9TdbZ1S1lNgfqBw2zoKJIMJzExSx
+SurH+hwb8rFzJ4ca2AYTLkzDuZqTPuZYDAGRuT+6vXwcW6hi+XalPiLWLew6GIaB94VBHlyeqk4
xW7xWnJsWRPbxt0yFddRlfDpDRhQwKjfhgxFFenDhy51fnAVb0TNgWa7XUhPpr0sEUtYCyUibSoB
rc2vYnHfZFu+q3nwh6EmLVkbXuve2xleke6mEZRirGN+KCLnNJX2d9WxqFPNYFFBwnpMkmdHEcFt
93Bf8PCFVXxi4lkEyiJ0T1s6/BRLi7p91YpzH/vkKhFrKphsj6PKg7wamdhy8gw62AvqJAU8OYiQ
gwQkbZzx/g6EL7pnomeazdhTqowy5KyZ+N3kIvg41aMOYkpX8S+9c67NWk6+V53M8goKOA/s6F5p
8+8pRCwS8/SrblznUTha72NRJGyY6VEWefaGz5bxV4rpPunGDwZoPVJ4hzsjzNP6esAE5ocagmyz
TLO9MzrI/pB/oEtCWc6RVi5v6dQkzJbGu6gmxy7T+4stXMFNCxgWURG1dWQ3AWkVbSBY+fs0i8vd
oC51rkag3fGlTdcoSqfNzlYWPbdl8zH9iNjZNYqUTpE8K8/E/+U0PBtE/tErY1FCdnfG5Q7PwLPj
nSUGxeXVXbFNf2lI+QSgUfRbY8EnbI/ay5xMV9HUEcgRVXJXQlkPzFaON6rhZDOtYRNaIzLHaYHh
OhjMXwA0Atrqp1+FZbPqSt6rUjuMMv9eIL77PB3oMUNtsyT1W1FhpAIaeK1afZeQS6pEYe1rHfZI
fgvpxtpkdTs8IJupCLYM8TdHXWBioQ5SjAVBZo44fxhjYS1faqDr5qUZsMFZ9U27hEdEtd/wF0Ia
M56r0QvdTdEgp6ZgN7edNyRHJ4Vxh4BdQ9kFcaxj0pOQpRfXIWP6XB5bxEBB+e6ISd4piMrm/D5V
4bizXf3DSk2OrkEjFN4DfV6bAJPrTA+wW+C/s9uDPba7jA5rFXYqfd0h6fMPsxs4A1Z1CmnF0ZMz
FxYooQMnZ8ac6D0cCEM7MDypb/qhe0TMczM4FA44gTEYRc0FPcNnpkq56eG4+ejeIx/YHMBo+GD0
+AS4hJy5k51dwnx+NIfSQkfGiNEeOYOSUDlsbR6UHO4cVT41fB19L6xoMSscCSYLVQT8kF6VoVOC
dcZzlh+aYQg3c7HocL3gmrXcwWW8UjJU+DpoTOI1rHOkbsH7tdgnlXyZJqq0REd4LeQX6q3ZN1Ps
r71Zbjw3XTZ9Uesc7se4D4t9nZpPRjHbARK8F9NRdVD/ZKY6x1Z9iwAXeTkFTaBnzseovtJ18KcN
HMtJtsG7f3YGm3l/eStSShvjGpPjWU3F94DTp+wq9j99+KpX6OUSh9Wnmbi+sEdi4Ez11Hv5iH+y
x/NuutizmJ540XBpbWsLD+TGfqUBATjahO53rzNVoFGey/NQW5+1XVGshzvh4V4hqcKBmtrF4UQ0
svw0iy1mFNwnW3NlobeyeE96+YtHep4r3liQ3KZ12wm93yZD9R66Xkc8mnurE4vnkWCM4bfvlg99
jjdAVYgm0HsfNs5PvpDVOdv301Letzb6L+Vx/JplRsh3pN+OyHOR7PptNsQ7SJvJIbMa7T5cX2Tn
wnnX0Os0rmdxGqnl4oSnaVA4B4sBgxKkWX9SAo9X1r0OJLQt6UC6HWE1M6PKm55fdC+K9MgC8TgX
DvEQbgtZoMlPMS0G4cPeTrNjct7ZDdHZJ9VuJDUhkvAWZBW1h8ELKeNbi9EI75JgXoa9xy1XczB6
1w4ggGYqvPpDBfeybSEqa057gogOWNGSZIrUtcb06zGOqndXd7G4m/VT6sSIKxd5a82ohKRMaD8Z
y/mZkbV7IW0e/LC/qjJ5Q7mKXj01geVsvYSCKLbQieDuOTXzdDfn5K4IamNBLU62Zn8/2sPrQvRv
h7/eilv8OmqiAjL5YhA6MoA+9XOLMOGuSoIKuylFDdlmsLpZ1Ee3Et72XGnLFkIOmz7LHHaNoPVs
QF+hA9avq5RE7yhy+tOstUTgtFRbzA8OqkIoBYuRx9s+V3qZrcxdfRtFLL29tDulZvcsoK1QTImd
0MosaCdX24TNhBmS8FMryg1qREIXhrm/QvhABEPD9wlHD5b/fK78qYeMlwszSEee8Eyx/wzjEEVe
ajz3U8XmIGsg6IzAhwwaSELZN4lrZNfRSoPuMsjYgqVrPXZsbNxsW9BX08VUgv31kmL6rBC+95z6
k6FhtCseE5HjP7Pp8aGkR1vddkP4peJjwgq8NUt2pKztnQMPxcHMMdtlWoh1y8BWz0FClX2Qc6Ej
GwLosMSgg6t6pQ7Ul3x2HjGWPC2a028sK/5IXmBesGU1XVJVp6lFtUrPnWcf0mA55KgE/11svMKI
PS6cU6FAhGEErTohi7C/dO0nq4S7GZpk5kv+ZVjeC/uCjB3Q8ta3brR1TLuHJ7KP+4iVTrzsYr3a
WNlgPcgJeysxSxujA/JQjdM2SaL6jXQNxBo5yltvGL/m4gfzwLedT886lzqSfpKownc8q4xGWTXa
tU2Du3rg4qzZQ2w+i5A3utXT9MgO6ILj8h1iV3Ey2+LbtodT1Vuzb/TGTBKUufB6eDXCrJ5DY2B8
nTKFTeoXxjJ0uWZ0wRZ9ySznCRU5R0imgxeacAo2wIeNKI39lMmTj1QlOopU40JvCBnMo+KuNMDh
2FxfoW5+9K5zyjL725OL3JL9vNHi1j0YHptCto4u9JGNXMf9M+9bSdyWAFDk07VsPAy9NEJSHBYL
UDu0p11aabSWDDs7N2NEORg8gov9ZGUIl03A91siIUn3iJIDI6itjCf2InWBxUpradrIsZhZl9cQ
+3C+svuvu4ypFU7WGD4db/rbYPIV1VJE9onHWlSyhB/bNKjxvfmm8YWN1DylBYCZaf7RvPqjYmLr
N9BrN0Q16jcjcA+g/d9FZbzVIbVluc5cPRSnJZMxM8VG6SogA+EDg6IbLcyKPXI4ZnUs/lXIUM3o
e+y74Dfy5EAGJgs6D/sATRJBwvzHhHF9jYUivwIzc+Tkgj1sSQ4RxvQYU9z17/+g7gKbgW0Dj4CQ
jJIKRrtYgq/SLv42IKz7S6MITiE+dtsl/ZthRUfdSGGkeMbGSPRvojvynQhLy7d6/kM5sPLTRj0j
mGnFjo3M0dmTddsRFtmq2zuGbwnF8nVdlKzMw3eqGX92ScWJKutd9CZK0/AxrjB8lc1EZRJhouH7
mkwb8gcvaWdwfsz9aw29ZRmYLw3zpXeKHovF+FgakEJbPnC6H9iY+nIeVXWLya/cybzWdrgozhKC
9qkzagO/HacxuQgfrm0BzB9JV+6plzZLPWabelxAPPcsMQnvvrWGAQ7QyB/KGAFUmQ3iK2I6PVgk
dBGtvGxJMRoOTY0lQ8teUBWlp6mGuKDsheW8QzPmLVkGvd9hTtR4y0Y0ZrKh7z4MVv7QkU3AhsT8
GiEmwYeK+l0HQIcdNQP26abCn8Bun4OO7IUmcYAUFbxrQ087ZM8vOleRHy5ZdMAZbQB63tV6z6Hs
WS8YJrhMpHjMTcEGnhrrWBPp0lnDDr/7vCFqeAiKFQ2j6Y3B+CQ6vOdlmt41xYs2PVTMi4dQNBsc
el+hYI6Ut6zSdWqXvi4+01m7rbUaw2YMo16P8y2LmXtcUHoQOcSqL+xce6IzEclbAfkZd3zJ87cm
M/0WqfaOSJgHOFId2lqxLRptOFYDsxieUb7RUO4PBBe8p0mjBdJAtm/aviWx2Q0axuBFSUKg8uZg
i3p4sdZVPm5rtn4R1mg8H1czUcnRXN/Tnv6Q8JTsvUSSWZTHjKgQvnM+xC9u2xk74o+viql3UZOF
3dZArOWACys50/j8LkM9Q5ZEZBcQBPMBuAuFlZO/oYEzD+FSPa9QQR02ZIaidt9LAXrDLXHizYLG
cn5f3C6/TsPZDJQAPgD7qNaANxtpyxKcgXGgrW29PtcHZxjfWKlkOyJrmNl5y43BnSoM4J+OYmUa
h8Tphl1xSBVmxqQTF8K+vqemkyedgN3tCPjG47VpaLIKnURUWcij1aTxTVstr7KwGAeEzngaRg1q
T5lom2F4kusEOSmvNYQj4NBm1lMdJ0hWl6xK6yBqKw66hm1ZyJjBYT4NnQVce/JGk8aA13ojHRkI
dgduQpt9iC7oeeL0rvXoPbvB+oHteqPlHSqjBm+hU9KjWaQWJrcyzRU1iOtuPCLN8Ek/tN7A55vP
hz7s0G6ta/T/qCy8qZ3HeqmrkeVo0vsqWXaa/fjIehedk/0SZ+4+rwamd6NW4fWFsWc+pV4J9X9h
ej7wsAOfwW/evCJ19vz/6Mk7SRebeVBko+KYctpg+lke8yToKf/SkVk61tTXnhEORmEGFFry0Yr0
sXDze8MF4uO5fJZmUpxgiyLUoUPs2ar7qYt7GAEVA+HpwYB3esrgYmVTHvz7QuD/XOL7F03w/5tW
eP9drWLb9r+DWtj6v6qFL+9d8vle/o1+cf6LXHj9Y3/IhY3f2LtIj4QbV0rHsP+XXFjnJ9JyDKw8
FgG1BuDbf6iF9d8QJUmXGEY2KyiGIbD+Qy28/kjwkduGiyvD5Uf/hlpY/otW2ICoJg145QjgTccW
zr/I4DtFRTpOJu0hZWPTPyTyIezeV2wzCqS2POBJcqZH9qOpd7hjKH/2kjvKLjR7xsYyuXQLRSaU
TTw3KrTmqawvprpY83M8PovlNq7ve+S16d6DyJJOKAbIrnuwq0/XucXu4IRnS3/8r31Q/z9UrOuW
bvC5/I9/fM7/m2b92Obff6t+/nbz/hel+x9/7u+PoSZ/Mxm9uwjDHXTmtil5pv4uW+dHrgnq13Mk
yluk6S5miT+eREv+hohcF57rmQ4S9T89ifwIJBD/U/6QsGzoe//Ok7g+aP9kbwN2FqDDHdNkvGSw
QhD/whxuzF5zzS7SyMdBN2W9wBPbIENf67u/H2V/sTT8RSH/n/xVupCQvk3eCluYK3D6T/r43tC4
tlv+qlHLYZfqEOA7xiaevI/mam8kxRWbgn2DPtuboktay8eccXwxadslJ2HBqQ9j1Hx5NZoxfcbq
Mb8sUjvU5nKEEnzlqPReaYAK2urO1rTznz7YP+T+f/7lpeAg+dc3Stc903B4CcJy7RXe/KffflHF
OCW5CFG2Dx3EB3LaJhQ/cikSYLz7vKy5GchbuVNJ+ilJRiZ0M8iz5N5ckvNoXNUqfxHKvNbG5jbN
4h3j7h4dYZhER7OnWtQ6VuHCVYcYIjxqNiQN8wGll2RuBUekDwANbFPwWkTKdjTA2OkhOM2BLeYr
4o7exrLGBykKuXFUfDXqyCZnHMR5el/Pmu+W9tscGoFbx+cZBTWz7Ks4w8uFxYBeFlikjlqfIJTh
Ro109V3enGbTYzCukSmmV6AJvDrocvM7LuOMIVxMsLf26DX6dythoFTjDY5tmHd9dUeKB3irakUF
GtWm8Zx3ljeNH9KI8aA92DkkVod8D2yoGLHaUya0PTy1Vxt8H3gILDs2+WGZA+4xOnZlvEuZ3njR
uBXDGrFsQ4WJ2xMTxAfKgE0Zov6cFv1Y4K6VofJ7x8DNlt7HcfqgMyb2WGllRnzLwHa7Phwl8jOd
6QqkmBkXlQ7aNIn3XpMRWj0iHaFLEerQwR4gjPgpnEyK4BBZUvvGpsHhHRTfbkVN6WziLkU7lu91
b9ol0bQdwSsUESqMwngsvOU2RdbSW9oTZMRNWHT35Jvc6kQ44J3eLzkK9pYA4CXaEjPx7k7xg4qq
c026kKYfiavZpwZ0wIxX1I1Rx0YjOoceVEl7vEtigkJx1R/gN76Fk3edkfk5MgaKsKKTCIqaYlzm
m3p8HU3rpshZbtNfMVVmdWNH2OpiYmiqImPN0TciGKT+Mg9kfWIgMf2qXz6sOH6MbPucEd/Df9iw
gWISTrmbPLtzcxuakBCwgKQBx0tEvBWeOE9Me6ZIuY/QiZagQNe3tN2eeZm+62dmUmmqwj2ALpQA
KaC8HPHxzmIWrhX0CB1n59FOqx0yXi1Y6u51bqPPyvqK0uWnUZSaEQo5LZHsdl/qmYa4i0YjoGJn
JeYedK9l7ppCEUiyaWfb1KYQrbcka9KLJVAB61qPd1DK6X3Qpht5+dKV1hXoyLdiID7YixTEB3w4
EwiTGm99shcpD8SEEVh02kPuVrfObL+FrNkXG30SwdNUsIZL/mqeBn2VXakx/FXFvBNiVL9sWR+w
vz1VfNJdQd0t0HxUBl/z0nUfEUhcmjCF46s+43mvLe0r+b/3qVPcAf66ksnIkpvcCx0HOFGsVobE
wzpGogyszHqfVHZpYu/BjZMLnprN0BM9glk8cttfHm7FAnk2QCX+vi48FEJ7CGX4kxvaz1AvaLjy
E8XuZV7cs+Vk95DQ3m1ZukiIrsO1qActnbnvnWSS7DlXC8ljmpF8gjo+tbr73Yz1YVLWuyORZ6y2
OgOfcXYvOvU1o0VSjsFipTnokTiKzLnC3IzgL3+p1UNuQZ0dsovmIoJwu+xOam8Qcx/J2DyuvUi0
SKgt/Y2BCcAJ9WPL928ZanbC2I+VvnIdsyswKEevzUlnqQ8keLHqv+vGrkJRwHOnGfGu7qJjFUW7
rk2eJatZeAN7UIN086jLx+4XBzv9Gg3/EugY+xF3H1ydNWaW3bcLjLQlu5dtfLbt5qjZ2nWxKkLq
rr0toBmTIwYhH0meubxhKt7OYQPETSPMNXoequjkzuhSa04sFT9oXvrSfuRmCV5/ArCADOMm1/uT
02T7yLQw1BEKscqDFo+Zfpj59VyMAWlg+wRpLVgvwJ6J/dD0Loi6RN02tbpFpE64V7Tr7alnsu68
z4a4/q8t4v7Sk/w36jZ0ILQUPv/nSu92dRNS531+f9Euv/+55fjjz/692jPM34SJzgG6ATI73dG9
fxR7Bu5FW9r4g3RX6I7l8Pf9o+swfjMdA6oX4z72NGyG/tl1iN/wyepUgdgdBaWg9e/UerrhruXc
P8s9x8CYKIlYofqSmG+df7Xf9npqDtBKmCx503awI/g7Y4eP313D5xnaNvdokqGap0SSuFeWap5n
zd1nsK38Pm2x2ADNqEg51roRCWjV3/W4mCzjFp/Ks9UtvwYHfcKoaScnIqR3cpiv+CxEmPk3sgYE
Z/9yl/o6D+ZOMGwuWCSVc3xlFeE+B4nEfjq/GRfv4LFZZfJGKOmQ7UY2MtsehImfE6gciqo7siN8
RwL4NKZGthWhXu0Mi5VgZKhxoy3FBS4q9gNObia2wgjQdTyHtvduzmmysTEJM6RC3EyduqYYMvWc
vCcHeTChX5+iVjeYTH+Amj2oOJ3w3VwnFWrQJjyHJpwguVRF4Fkon6XJ9AJtKP+XnsSSJCkdLJ1h
Fjivo8JZ1y9eSXPHPNB67Nkg+CyOXxPQcwy0UXWqBNEoeh41AmuOSVVfPqMoxY9vTzdYX0ab1rCe
8o5oGtICNMrfzriYOSwjvcEujvSm6dKHUp8wrjXuvWmxe6sW94r9h591y02ZDPepto4rE7xtWqJt
2bMyuijXiYbZv9nO8C7WQWg4Aiqp+t2YudVGZ0QcSlZhK21zyO5y7U3vvAtmmCDO+UeSvLAd/6iT
6JpN74nI93OBjXPjjuWjZWxmayGVa7WlNNHd0PbXmtCuDRb8RZr/SGVdYdS7HdgLHFwX0Rb90ZNV
s+Jf7E8rHC6Jw0DbkswStelK6Cj4PUHCeBHdaOunKWR7z/jlEEt50cryYeyYp6JZ8K2ZQbcY3x27
xsva2hvdZYrvNQwmO1xF2E6KZzVkjzYUK2lxnXTtvpjG+yTmI0IXdN0LEiPU1D0qg+FTBgVM9SYD
PqrAGGIo2VmPokwOY5BkveGnCzHmbafnoOol5ACyVQthoswRw2NJeFOR6G+UcHag2lODySow0zjZ
zB7Oe+jI5YpOJj0IjYRqUFqNL3RDLzX4AUf1N6Np78O22GfIXHuga6Iur4lNZmj4ClRw1TVG71ps
HpcK3X1quB9lqT8TbYz5g5oE4eUT3mPglKiSmWTvmwgS2ipTrSOsv9FCvUsQYRszOLBrCa654y0a
sAPEEt+YaUGfU/cVlnyyEJ5//6nVsVlpqQiMlobAHD21CU1z30/FSRtzgD6l+OrnzI/dECoEmmDZ
jicl3EAZ+cfosNV1hx9Xzh8JX38SUzaZl3lIhZ0Gu8OpJMCULLbiPhpaYp3d6Y7QEiz+KTtQC9jH
0nQ7OmuGfjYvQvY1ApZszQcaoPxQW4AZ2hZDCFFs2bIuRfDe3liYQfGrrirlk2JZbg2Mki/V4vAM
s3qcZnmzRNEN6Q5HVgUks4+A/vXLDAfBNzFYFpJurgQiRu4MyR/gJbRNxVp57ldlvvkyZOyEBX85
XT0vnzJrWb/dqsNGAA01l8RfNDnl8RS1d1heGKV6HgkKEeavgnLH2Xvs4gL+hdT7atjWHk6OxRqf
IVUD+1+IWwi16X4ZmjMbafQogpaMGWOFeNMfenHJInc4aLw6Rrjanlaj7Y1qu6R5j5fKOUWzena9
FMlt/mNMrGKmaZz9FgxcAYIvq6qI9rk2oQSVB2cBrWanP7Km1sn0+rpXLuv9AnUoyDREEroWNCv0
oJ2/q2XErGA25znQ6WWKATsz0W4zaP103ew1AfRRd4PHbmu3cMoHJfaw4NzANqOXUqm3ReKfM7y2
3Syjtc9ojXmLSAVUr33BOH2qX0ms/J5K3fObRw2iIL/08B61BtkcLYJDuM9CLrclMAifw+pqiCyD
xWP63VmMdD3F2J07ADo3XzA9EZc01a+WxSjpN0Oxxl88YCPwOJuQ/k32YWkmNkMtjeNciY9ZvoVp
NKKUBilCNw4WY9CO2KV8ZM2Cm4QkCJxkXQ/r2x7JhSm16ZaWnpO/FN+hzLCx54+ATL5mNzkac8vm
fEy5Jpca2CivRXc4W1yjvcBi1XdWJ8HzTs9g39E7TDOChUTMiFLPnkL9r+inSuyUpQfUyMYUPng8
72FF3Vk0LHYLCFa19uRC5d1wLLzq9QPr0ShQHouu1vmVkqniV0Xn12QD+AaSY2Sy1NtAy3xTF2Tj
6ndcfsgK4TIiV/kAD8EmYJLOprXD57wmEEEO4W1ZZ9emyxPzu4hlTK8Rr6BsEe9aVH/28QmZw7dT
33Um8lR69n7JtqPLXlXKms1Jx6diFS9OPz5ZRnbV2q+dtVwaVbzqHiqzIU9Cvn4ua1QAZJp6Qnj5
ZXhYGuIK+6JjoBot0K0tRnOdogOpdfjGzShIducCHQd1VKp8xhaO5KjhHUnaieCT/jCAzwJN1X7Z
U41fugIIZJKoCQqBqGi0dY3t+hETKnJ0ylvgBUTFYp71HS9Dkw2Fx1Lue9wu2IVNUFRV92TLYRfq
euGjCr5VUYtwx3QxO+Xypp8JUaptPAtp2wXj6iQgOJQnpbOP2Ju+DA0aAnbTJL+yKmT2lkGl35rM
YjwgSyJne2eRsOQ3lUOgSEPCqWXcOW06+YPD7ww0/q2zIQSvlcvyVBopn5YWX4cdMi7tLlq8BzIj
ebgsnrB+mC5eYXyXtJeB5xbnKB5uOO72DNQmcifT1rrgRnliqngaQZhrGDS5nZQTPxVQsP0GZ4in
gQ6V8jl9oSllX6dA2I/kAzETyvZSOCd3QnNH/LbHV7AvNyLt7mBv8AiXPGLwJBGHGISTTR6ysAZ9
KM7irGbfmMEHNUQR0DRdjW1/akN5hJFzJNJ47+rVMTJ+/V6UFQwb2phZF+vusBS7ipTSPHWuq7z5
ggZ5ngQJqraMd2E5fbZu/lgL9QsR+pebXCAu+kWfYkKwoFJMtMW6gs+wrLKmJGEhb92YBW53jRoW
o+9PmvKJRy45pQW5YRPCMYJEAfH0WK1ggNbXSLzOdZ9RQ+oabuYWMFBaKyI5sl/NWN5VvRaSJtEg
DWiShrOBuyx6TProfhTWTa5yz+/KHgnuwCTIErT/oCdkeqd3IONg26QNvNfFUB+hpz+Ns7pby8Qi
sY+jZT9NFWfPhBMOiDV+xqR28dBMH2nFRU6v4BMDI3xe33ZGBCIQsfuNw7iuSRbaTokRIra/uqRg
Q72cUEXPqPeXb6LbOb7SaFvG7hvZBmNOqEV11hpKXFU0NZdvGTMEss7LII+aisvAzQUXkkpfHC52
vTyl3ZDvoc8e2mxmdLfU39OsJdvYHlll2yHOShldV6PJIbaUJCtS+27qhoGQEQHpcM3wVUsLkjeb
kIMsFs5BMpYzzC/dGVcPtOZt88XbO7rOMzAcphxJS08159DNb1qiNZgpsEgdVhVb1NaYBWGWs7tf
yOHFTUx+p7RzxjYeSUShcWyYOCFmVWz5Z2uj5UipCPx9iqbJJQzB2AyrJk1FnOzepM4zXmY0TRib
W33+0qas9vV8urUXsS9Tdzkghb7xKLk3CGDHDUzhg00lghsjfY7i8BuWVmCAB8LvSMKOh31u4Ulb
ldiErnORUqEQN5kyRCH3bCnko63QydFP4hFcp/CpOjQGMVgeo4Dw2sk0Y2saD1Cc0CBpyHRH+T+Z
O48luXEtTD8Rb9CbbaW3ZaWStGG0TNN7gu7p5wNKrZKq75ViNhOjBYIAwVRlkoQ55zfF3hesLMhe
PQ8RY3kLeSKeCIwCvQIkSxhvtczVV9fD9lg46MXgVcUyxp4xbauR3AjzXat7Yo8VrpkQPy0sxmEH
B9nBSpu1XumnSC5PBUEZcDOXKZQLIGRf4FTUKw1Tns1Ot4Ch2ioUPYTvurQcGETuMEsgKAplVpBZ
bqFvEwf82gm4p8sispWYq0NFgHx2xX3Giy11XtCuQHrAiced6JyPjrUwIrW8s31crWubeHYkYoCv
C4pgCzMBusTHoniYUZLMeg8InQwy28L+sFThfenl94h5WdDuzQ3eXOxW2k99AhuCx4pFR/dYjdUj
0jNApcDY2Q33xSRJphUMqEyWrfxaEZhtRNqIJ22WFsEdzGoB5rv8vb7Dit83gnGFRTB0l3DWVjGp
dAnMZNxMI7wfeiaEACzbnHjsUN2zJTzEtwpjhUDjsPcZNWFhX8a8fB+KfDtJ+cYSDW1gtLhv4LCR
5M0hGxm5B61i62Bp76xkaldZy620b1wy/nqMRJtuZR80SKZwMGCuQWc2JFRoA4bq20KYdj87CU4R
PRg8MYwJgbiMHcpGLKGHA20aoSMw1YdwCMAtotff6OQb9B5Rb8sYDlY1BLe57+B6ihtDT2LDLrAc
xP2v3yDet0l40MoAj6hpkXHxvsUcC/5U6X6o5zJYwwO7jeESb+zEim5bNk2lVs8n7IxtF34mS/hd
UbJLqfswWmcYUq9rX7+fUja/XS6QdJuJghrDGcREm73DX7xNV13LsxsLvABLtioRuiRXVQCSJ1uK
cP4+7M1Nhg/QjQPvmjlZCGhn4wdrMKIDemL5uS6fmwg5EydF8KfRxhUMO6Y2/OuqrYCSepMX5sXO
Mxf0+GUweaNq79qH+WGY2WWXA4i3Pn8P/+szt7ZFZHeqYazlGly+5uL3jbfGXiwFGIUw5ODsxxyH
AibmZZd283wfiag9si1GVx2gv5M2X8Pm3nTL+p05NnC15+Ds9c63GCcSgpgJMobvsih9SnQmaJQJ
ICzVxhbgHX4C3VNKCPZmzBqCAGiHrgUwbUZatlNAvjd2tspFL1CbYkknzFK/qaPnzgXs6YgkWrWN
eJgwNUgG512aGx8sF8V1vQBvhJnn0ET3XVN8tcrkqz16D4XvnXuyBxOgfhEGw31h4ydnTQIuT/WI
nfa7iqGXUNg+09nTWmia202yc2pT20U+xu291m9N+NyRP9+3vV+sPa9AowRBps5CbpHFG+onQ30X
xe5Hv567jVZoE+pNHu6yCfD7PtVXKZyt0meZ1IJMIQ6SA5OqrJWU1kwGyClW6ic3+mR+mJDaWUVW
g47Skv7lZ6N1LO8hk8JK0q2/Nafq1qUBZpBkFQoP3qZw2F42UY5mVJWVmx5A7eBhi6TPiG05t1CG
bxrTOvLkgRhkIHSqj7aHabKWzxjR+NHnrD/kTbusLDP40mfFJ+xZrjDy0ANpPhrIXAEjFH9H2qEP
63dwCtjPWH/Fo7YrzV3WLcw1GQFfDMfqm1qOhoFbHrp5/IaiU7dnc5KWyW01MPL73o1baGR70uop
aOqzhcrhwBYnCEDxBO3EilTHdx2ZenIg6yHFLcKPymVTEhhgNYAZDdSicqgqCCUVK3+rRuEL13TE
N7eauHXK4RPbQRajY+ZtiaDpGmxGgC5x7O076RTUh6Db/JgAkt5y6/tHUDSPqMVCeRM4Z0JjOXVp
sqy9ZuGXFWw6+6BcD/aM/UxaNPsw9N45mAwiw3puF/8rUjD2NdesdSyj+nOFdiSaI8GNZ8cDqlOJ
iXqiy4hJaNKtPPsQOu5fYZrjNqnbYPEL5Cj5/Vd1P38dMm056UW58cWAymgUPCWL/jzB/e5wh1oT
cRoQQGj+itz278X07mzf2mLoZwMfZczu7KQG6BUS8gpT8PAiRMCSvGvqsJOaiyN7afIX81pz+g1N
fex9qeDV++z3QgKZN7HEViZj/QAxHPqFcS8KOCD4Kzy5wvtkdMDpAZACtYLFAdXdPmTtIyLb9UOW
ZoeyRbZp6a3pCJuEn8FBZcZL2rWw3K/eEtSooLTvYftsWmvJt3g07OyxCldd4mg3zlSQkJodGJbm
l3Bu8JJwuqcknj4N0GbQXAIf0k1hu0Gr8EMOh33z/zZL8P8h1CMg2/+/o/+79tu38q0yobzkO8TD
MABrmLYJFgwhQt0yOPUd4uGZ//Es7A/II4M4Ml0HUMT3sL9v/cfxLE8HBaRgHDqnvoONnOA/nm8Y
vh+4tm//X0b9A3IOP8X8gd15LtAl+UGkGU3DfWPkXcEURmA/HS/+8jFHoxDHEqS8F4wnNkKTxgf4
1GCwIxtVoc+J5a/UYSxtQl+vUW3jj46vl9SuuzW7fjyXA4yrSgezjR/JzHjDPhGpTHn4YtVREsnK
ombevFSlgxqa5f+c/unw5SKoyFh1OCFwiqZJtyR2wYXrsyet9pDIc2KpUCAPi0YIpBtYsxXSjCEH
fF8djY5JTEt8MpMzq3XVsemtmagjcJiDGbv7t5/TlyOiBcnkAkcoMOFuE6TP+XtZk4n2nKC8MPpJ
cFQ1VZj9AG7w5Wxdi166L7Rn5omXjrqs1a3PCdWHvAGoTzGRW5nn62K651QfLnpkMmEvaf0Jc97b
OUvip4ld6cnzKvTTOqP65Irpk1el6UPvY1E+aTCCI+wnTtqY+sfcWQVJUZxUS4YQ7osc6f+E7vAw
/+sZQmCTHZdpIHOJ/uabZ8hznLQLbM+4uBkcd0JLAB5lQdxRUlVjsz/WbHSP6oyqqqOkANMBTpfA
gOPXR1WYuV4f8ywCU6LqPx2qelDV7o0/Jf0GJSCd7PcWhc38VhWC+fG2Mit+29o/jCCkJHMF+nma
nIsxIq7qaOe8jJZOqgmu7UIc/EkHuoqpJCKF0lZgzPZdrjtbEbrlOxdLw3QUf8096u1xSsg0KuCT
mFmBYJc/+OeQjPH5tarayrLG+aE2n1Xt9eRrX7zxCDgA7VmPaXsoJS7b0ZF8N/18PkIr5qV7rRti
RK1S1V9OqV6hVIcfaqSlXrpa8vrXi9TRT336oMCeA80NXZqJEzQtLsQ117z19i0U8pS9gIsJVLqA
r61HfzqkgFnQPDHj23kZv7mt0d73tQ2nXKk4Ta57yn8UhZeSy/9R9bwaADWmIivVNi6ADoa4LjYE
yRZnVZb9p1JEGS8rJhJ9iinVIAtTs9tVKLVK3dSvN17pZfdIM6SbKRLzPYqj2PMlBB1/Gqn/G3AL
gddfRz90OFAchjTC9O6gG8b5n3Bbw6RDBSJecDFM3lt3jLqdk4WndmAh4eGmuPLST9FYz4+SuoQY
SESKIwqDG9PV1uNo/QWbv4ISAM6dLQqHSyVlfkLx9aUtQEIpaY1Hw7iP5qR91K0SST1dB7DuGuzY
Flhrx6XPOJway2BdhpQLGkUPTZv3F3YS8fs4iz4gin0tbfTCYC/30a7w7OiSFFZ2yERyUTUe0N//
Mo7E273mgpkX+GU8w2NeAPfHa/3mnbbmpkKEKs8vw9zuQxlTZMnSWhkgfZYQlJln1Oeh1Wo2ArKu
DqPBes4yKEWRVWebFNL3ysPV+8aeE3FtUvE5SxBNnGb961S5DGNadxph3hGotIK7DERHHhBsKLRa
O7ZuAaNJHaJngmyeOuxCnZyc6vVy+FMH+F2smglPtBO8dvRF2ms1p+11MEeghMh/OsTPnZPommEb
+J64NZwS3qQfRO/KaAj2aBRm6DaQyE7t8hzXmfb9kM1WeTZqSH86/AGI5Xgl/P7nDn6F/Dqmjesu
8HXH8iWC8F9IS2RbUtP2R7zzxtFekYgxj69FrTzrZNtUVV5x81pXfVi/0/im+0tP1Wg57jaB8LN/
7aKO3nzMLCr8BuX/0vHH/vy/1C2SuzpB/I2ba/25w4H8BgXwFFWXAYLVKJzsPBo146pRSJfgtlg5
Wtdla3UmnX3OOH6Sf+80kZyFwprsX9rU1bKwEZb/fs3rGYxOk71Wuwi1yI8Bi8DHyN5aSijQDkgZ
KfteozNRvG/ziGimtPN1ZaGqvJLQJHBCRI5o6d+ZOVxopz+5IB/NG6tC5MTLE+fgGwsq49D0n9WR
ahMQV4nMpFhuzrfCtTZKnh1vCnuPqNytqmlyElBHXYIz2B+ei7dTK8+Fz+RqoF5tAusN5AD20wA1
BU4UjmjDHFGyKUAFjSapUNCxUd5lew/F3TvVZkj9CNL2mEuXS0+A2gJuGQdsAAsHdJDwWQTFGosr
WetDJzNeTkCuinHaJABJuPA6ZmaNqU30dyGEhvtIhFqDPMqdMCAP0Fm8mr+egd7ES5o6AhGweDkY
RYRkND6TOk4hHmkXf/RxjG/xtVdOra5gPTKjtk9yp3pGvwazm2IJsDaoA1RbUXwwzRQRCVl9LdrJ
/7mqTrB2CE5tcljEQcen6OzUY31sXJ84gj+dc6iz/EnysJ+lo2AddrfTUgmGcCuKjwBwpnOpd9mu
NuxP7RSmO7trnl+dFYqQbeHNa10ZL2ThggFfHYQndZTGSBFKAUgHIZi1Phv4X/k4BUFTL+4dAquP
+DQN2xqVwZvWNg/1YDLwNM1Yr3//kHhvZzEHgJJtwT0gFGwA3nmjLZ5bczJOwE8OwkV8Ci6XwD4c
VC2aOd2ILLBpQaaDuXsGHRitYAFde3Dl75Hidk7EFcDUymrq9WLX+y6Cw+psCfcHKermMCGQu06C
pV0jn9w+LA3qGWNfAouipomBsTGo36vaJHX3ZjKNG7OOgcXKHqpgbwNHuZqvXmOTBkFBqm2L4K5g
S/C/ap20kmpkQW9cRYI7fbTWw7wE74sIYqwHC7eDxWhgcYx1RWbcG36CQbfVxZ99HVXUsdceCrN8
isvk7I5YdhWoYqBKO92pgpzsfOcXy0cvrEGV/2h3S9PZgAckpaZhJv/7ewXQ683Eyh7Qh+AB6t9j
Lxi8XSz3lra0pm4shzqb600YmMW5inwGWHWoxTWHzPLlGWMZPCArtkSxrKq2t91xsnWRefTr8mwG
4DqqKCbz9eYz1ZXqMwa78VgEdkyEcueBNom1XxbEztU2RbWpohiTsWd1Qh83TrpzTH59n9TF+bWL
arder1P1lyvkp058qqoBZOzOWgELMqytDYnm7lqU5mwgBhow3ML2fKmqM64bZJeZxJvs1tRWh1gX
hapqOe72mTPeWeRDX5peT2YCRwcgO1CYf1zwej1SP8a6hwG3VmfVCfWZqjqbNWASjzWpOlFJMVE8
s+A8Dxh9tV7r75d6HJ5RI/5YDXVw2/aG9y4q/1atninaCzIACE7LTkkR4Ey+iGKrqq0NLinIYNbP
g+0fcRHx7swJmdalbXT0LyOhsZBC5zxxqnxdydOqT93B/XXK+OjalXfx80EsNyZqLQdtNG9fqupM
H8zepZXF0ktr2ihZuSH5ibAMdIxtKHxZeKPhQR8XKJKNhe9uU+SEyzD77tdU6lV7WVjZDGjj2iiu
stXcKCcnVSDzCwZBHU6z4e4cVPBe2mbLA85romeSJ3pMRBUirhHjnDuTRR6cZO0zAT+oWu02YP0a
XZxVNddIvcCwjfaqGjJw7Qx0zskRcKkpPobNmN/alXt1DGvEtav20RVqUQfFiMiAtByXd4OuycYe
PQbZpzC68k6d+KmfSK5aEbR3+ESH57YmcOvGvvae/VKOWA15ZFUNBqQhCcI5e1U1LH7KwrHti6qy
v19DrxgPAVrMgHWZBFQBi5zxHOXG5KTFT8JYmDHQIn6w0J3EcA+jrzl3cnFIpLENmvPA4BIBqHAc
fDIbif45jReUKkgV3opx/F4gjJwhI4CB4C/NKEPqU2Nep1+bp/oZ+nJ1Vdfn43hEA7tHBzn1Lije
eZfUOKY2r1Ruo6Bwo5rUyagkdNlWjreKvd77frqKc54yLrGRfb6oft+bZJ851e5jlDpZO0yXxXHH
l4L013SxnXbceby3UI73Dc/DIVkMvrmF+sdJ6iFiDmB4yOXXy10rOsBGmaE/qEKfOtyv2nE5qGo4
2s2tkD9rQ+5hhTUR2d2G8H/lBDPggMhFbt+cDjYyLGT4nvCBDb+Vov/m2OyVDOgzGw+FI5yJjfKU
tv4M9LNaHivf/SBAGCg/HVUMPbsO6HdIr9p5CMr6H6Md0CI/n+CGdrfqrDphV4SLXq+oSqQjgkCr
sr/ALVUgN1xyjEUeO1vXHk1WIEkKK1U3jvhm/5UQr0fEE9Md3Wura4AUYKdP7snGF9CC98GNlG0A
gtxThYQXUXDZWbYJ2U/VZnmpuh6hsOAP+2HDebMPsSB7IXNkBUgLOrrpvZ2dNKR7ijYZw+2Us4Jk
t1I/V/jZZHFfPYhu8B7DZNmkhVs94xw3n70WTgjYjvq57N1o53t4GMRD3OwIsSUboMQg3PLqOYki
+1AR9iIH/U9b0Fb2IZY/r2pK5VHp5s9JkGvbZRxezqnmH9eozxnlrVNNP9r5TezDa9cf7a412qAx
+CssC++iXAPLQzyxP6KfRb5UL6oHH13DB4zsJxSHJoA7sqpOON50NzCBg29yy4fanPprtuh7VVO9
EI2GhlM6pJ5+fNASt8ZNVkTFQXVBSuNJhn93unLRlMWrUb3IhmhVjGTh1dkutZoTdpQxSVnZEVW4
heG+2sS2Hj/aEoPdAMs6zFZFdSmscx/P79O5Ztk5zWCqDNajB9VZB/e3NaXhQYjrJWSBRLtnkR/e
OyIL1mRW5o1qS4UZYswgELLOGuegqurEKECkZEV7q64q4im7Vra997wmx5apQCE9DNp70YrmXKNU
1Rsuq7gfVXWylz2Qa3npETkpPdJ/qtUIUV51U004ht3aXd3dT6zUWg/wgT5WILYnPmNtVIG/cgY9
5XEsC8wI1anORqVHnVKNbVlP1U41duPyNOjLpzyd3Rp1GJbrjriPANWVx0G03R8CJRJ//3OgxIIR
zJLOtFzCJaZBqP/XHVrtWAk7Z3PYigILXke6n4Fc+F7Ei3YRJFBxnLeCqyjGcNV70W2HzAMsnNx9
KODCw9qCNVe5JCmNfvqG6HDyXotZzE0QtboV5tnjWeCwuzax3jgFdTaAFLLsc2AJF4SCvx3DMdwF
gWM8Eyr+mk3eLfivZO+7w3SviihCI76u0SpnW1TytO5/v6p9G77gR8DYCBaraRqmtPB6Ey1y+As8
JLvbrdXVubYmf1Uio0FwK3ZtbIMtUsgljso3aQXayB0Lay81o71JF5ehLllludPOI8ePMTF2gZPn
XwDmYNbmZ/MpsBIWZFU97EQRHzCw9hEAA8NjTeF4TNN+PEZpaa+C2AgB82XvsimYD4sZfYvccNxN
dRWc0Zv+OKYi32AEPTykPuKqldTR9jofYToC+tIIkdTFmUCPve9itkSmwavaWreIXj3YpWbeOqbm
HzDf/KC8r01g1SRZp2Pn2dWdYYORR0EAj2rUsXFhMW9B+BSHIXI/ISaEIfvoLRdHFiFBDtDTSKNA
cYMS2YXaczxAqzBZOWKw2kYf7G7aDYKxFg229m7J5o+qeWxtHE/Mxt+oi4jFzTd6Z06XYtbK50zs
lHoeJpI+YA1rP9RO9Ng3oAbwrMstzfyYI2mOljt+3b+/+2+3NAx5DkRjmySXBbXF0GWO6acghefD
nOzCud/OqV6QAPfm0/yjcEsQnEsakDA1IwQFTXRxiAu2G1e+zeaELhTCng0CXKfXwoxxq0Rz8kvd
2PUJLV+4cVb4vs9mft68ia9LqEVX38KqvkVB4g/ToApu/hT85AvxRqPrBaGXqZD42K9fCCbrpHlj
LLbtAp0qLMz0ooo4iTLSMZABeNDcrWqbMoEgjO5u8OQrHxsXk4KGxPG2bZBpsYZY3AJr3utdUDwS
/RjPc4lltN+k8yqcmNkTmHSXN2t5t0j/Zk0b7vBSiIwb4dvJJR++LsnsX1lE+Fd1JOB4gu1B2V9V
VVE2kmAyB94GowIujRG4WCUjyjPa6MTX8Utnp5pGuH++Y5Hnn7gl0f0YiGobQoC4adDUe7T7iQ0o
D81gDMVBWBUbVISnM9LPHKpiCGzEihPUoF7b5IoCYGuZOn/YMntvQtHcDYKibmAzgLlYub2VQwjN
dASykXdbdIOCWy9/SAHVnguQci9FHQyIiC/IJoG9je6H3gczU0/HQn45fc4rYOxovboaLKoVO0tr
b/vweRJ3XcZe+N4cITOhxofqcuPyQocwLOM6POlpvez1IgEpCKRgsIBDzXgZTIG39qe82KXO5D2l
aTTv4p79Q+A3xj6SaovABYNrVXvePjb6zwD3LMD0sk0VDmJXA9KXZ1XTDFw1sgYFbCIY3SZKUQqq
MtO85Fo9bDwdefWEqe68FOVqWnDs7AscqHBmS1atYc8XqRcJV3d8mCy4Gyw6LZwS7eQ8NoN46Gux
KT1IA5OekZaAw7ppS8k6NMJqO8wgTKuE6VJm6MC29bjXZ1LHe53KZzKftY+/Hyf+y2tF4lT3YbM5
SFU7gbzRP40TiNvYY1B1IEX8ZocFbXAyIheSE6pykNFlvS/adsc489QMgB1HNI6Dfmzx64695gh1
6Z9DXCXao2qsfSRb8OsFipHGzbECwX5UR6oALuptQ3+5gCMipfhyoo+dXUAierbRV3Nrcx+1TLU4
HYWbBRv52zYsBiK68wbKPg+8LCbDK1Cjhs7TFPYpn/VDYrqfp1kCxaqqHc4aQM9z7FGoqttuemw2
j4HhFxhX/FMsyPsfargiOAB4oGatAeOplCjiGFrHxjQs8qSoPnnc8NEskLfC2BjAT+38Yb723i7z
eaVY3DNh+4xzPkprv94J8L46IjhRQ17ATI54+RGvQNVyXQOpXDuaH92HKNuxGXTMfRK43UWb413k
uNnVrof8qnVAV7oobrAIInt0oxpbGGDXqmhRuRoHZL6tclk5jjbsdbYKtz28jpuOMfcd2yGnPpMn
TY6N4Bc1kB/YDv4Y3fay8Aqjvsqoo4iqi2ib6lIs0XwqTXgEtcjXBrP6k9nM45PlJccZCcCbWLig
tGS4upIxaqGC0oseI8QL3E87qtYGp4AAOOYpLtPg1p7bnd+VxrlOnABUIk1BnGfH1JieW5PE2I1q
m3pS7JDbGRFkl9fOP673WDEgoCDm3ez01V2R6pffvzX/WltxrxwdFAj3y7HZn71ZYMaBLVJwnPVW
c3ScgQMiXcZsj0+iQgFBa5A/WmQ1hbNU+f5eRYMYKsyNNqMMIKUgROzYEqblHE2rcY4aM9NxCj6y
sg0+t3W/0Y1Me0R5QdurXKwqihhDGdxg7G3iEvYA9xA8WI4dnBAL/BzrCYA0vTpYyzQcppqNLDG2
E1YyW1aK7XuH28KCpkckWlv27kD+wo+x7MaBdzhim/JzUWY96c/XRtUH5acDsifLLpHrx0mlSWWh
qq9twOQ8hPN+9Hk9nffZ33FXiwPoZ1yfJ+Y0t6/6bR4A2OuKYNyYtgHuuDeGahskayPjMfCSrARp
HbM9ilP90OdwytQuhe1luCW4PK8aLJVXhp66B08vw6sGq5UgT7liYeId9No3HtwMlHxVfvr9UwAN
l1fy1zWJzwbDhm9jS52ht5kg0c6IUCKsui3SMlx5CRzV3iMIvmks/4SrdXeKcpicMxsVtDWWGAyN
YKs+NF/UGrnyk3YLIPKpcw1w+lU8MeyhhV1080OFTLoNWvWYBHB24nTVylFUFYkJ9RMZ8o8EiqZr
X/MTZpMhLlKWzIfKwtglb+eoJ0e4qMJG0TgxAfgM7rScM+wdXgpVLazxbliwIo67sQPqXXRnJlW8
s5Nkh1snrtojatoTRGjcS230GDULK1TsZED8m597NCQ2xC0bhKIZj9t1X4/BIWJVuqfYLJ2350aA
2WEEy5vcPbpyP9GPRnSE14juZuuvqmwYjlYBpiZ0kp1Jeu8Y5b6+xhiiWBF8FptpSNpsXVZPfoyR
IGS7/NxaOqxA1U7GBHuiUBpR4v4FapbFmdznGokG5qgtDn3WT5jXyZh3IJDSKC2927lVY616HbeG
wUXyu+87MnFsWC/o25nnYcg3TQVAGMmAeMfzeCiiIDyWkddt4T/E4MqL8sgfWHJnwuJoBDPcNFYk
iXSpt7Oor29ar29PmawP3mwd2j4hYOZ1T3GjfdIwcrqoWgtRao0C47KLEGFdaax+MG1lfT22PoFh
rBywoejaR2KT/QVIQPu4dBpmMHnqr7SFBAo40EcdXi7ODw0KIAl0N3hQh8AaUEdgHWO0WnO0ZJGw
TzmqajAW90kJ0QiHzL+g1hnXMvP6pz5+T8px3vKgwuZt0+VsW858ZlnvnUr9tMSxC7cCoRCWCBRV
Gmp/WFYqRaE3L1SA1BCqPbaNoJf/JmuWdlCHyhiygj/xwOIuNh9t256OetV8P1JthKLqFaobwUZk
RzcK0kchijPDdLC+RVqO9yxbln05WdXJd/NNyFxwxLwwupT+NQLrfERv0TwtWOEA/baPtYTL1HOc
7+yqfMKAxT0aDjtISUPIWwzpFlT5TD9YbtFo7reh2/PsIPj5hxWA5fx7OPEdx+MfBatqGdb4aS1G
UFtra9/BJbKbuy+1vTzMYJ2OuixaCdZS1Wi69QZhHbBOOHfoGOtzb+6WCHFeoCPlLurJbVZmHlxi
uWefvCG4qKqx9PFJw7ltMHXrVE4IhJJv36KPzzK2L9tNkzrAB/R0eUqQMoshw++TxUnOGRsNMikE
O2odUqb/h3y6JYWY3tx03/EdsJaIWgG5AIz589fu4SoWw2CJbdeVwxYx5/ExNJbknHrtNxsFXAdu
L0ZMBPZsFMKBvRhHVXjyaNFsBnnzuS398WLL7Wuc658BDRdbP1rmYxkOxqGfTP/dAiUBbiKvLIuC
Yy+XkIa0aS8i968Ux80dfq7zWWWuI3LTf/iW9psco9wxITHIosELHMd2XHnzf7q5Hmzb0ORv2DaT
oe2s3E6u2DQn12YevN3YMOuHmTjPWUzsaWCYUlUD2dii8q1rXSH7w/MdnQB8z1CYx/vRHMU1jSxt
X8DAgIO/6IdgwVev6nr/VhVADk6OXfuswWiqxRwevBogOLyV4nmES5O0fXC1RAAntwUwEC9N+m5k
I3Zd9Nsu2bLp+KsnM/geld90Q8aLSTVBxM6o+a/bguB43IAiAaH++5n1vz0SZGENHgjLI3bxdhyo
rDyyNX/EUygC8FaUUf1SmCHmkwaBp20p/OFYj7H0Om1dxChWZkUopS4j94RSv37j5/gy+UWKDbM1
+He2yPw7TgKV6lBdilE2sozmbnGi9i4lfQHEi7tiOxU8XvHBTz+osU9kHRrVA4uJKf3Dd7TlGvHN
Yx844I9lhEbnyX8TnzOaCVyfXzOeEMfbgQeApRTbDVxgYToQE/MW4zCKNEJAlr1/jS3wP23wSaDp
Obm5isYCbTZcfzc8fiw1iKZeHEgzZUM4bkjCXVNcwew5oAVcrMz1JUguNaKbxz5ZtmEy1WfyA7BR
zMnY5FUzXE10WddhVGIUBevu3LoVnt2e6DeZi45A0PRibw6u+S6O8n2VNdfIDnFTQt3794/Af3tf
Apcf2XaIXun8QL++L1WWiXKag247jXzroZ/NM2IY2aZrsMQcPeMWszWykMFU4SLgRldn6s19HxbP
mefF6FQUuIA5VgGMplluEZBHNcJgcoEUOzjHBJP0TvPt+6L2iidn+lKltfc4gUSSUw4S4zj2DVm/
Rc7hHfr000nz4x7lIQ2t1W7TzHm4XnCAAmEzGHflOH1MG4f4fZ9/sY1yOyJW9m3IqmsD9/cTaqlH
rf8YgQ/2IFr+KdD370gMWPFAJ8obkKtiGfrr77TUqIO0DpGYIUKVI0eZf+t1s7OCvX1bedH4iLX4
fZxlLIFsE2N52GFHzdK/8h0Fyf4wBEA12Wcb98nDWE27sBria5zk8bUm4a9H4u8RlN657MSwj/kO
qwLTnxVqaPrGnQrt6jtLu/39vVdj4a+vRqAbFqE+RkqTnNebiZBMJZzApe6wJe/sVW/7m0AzCqBj
jnXuqso/VtkCK5kVXt+hJCEAQ70UAaaAcH/iAyB+sh/wk+7I6s930uf8ogE5TrEKl/yt18LHgZ40
sUAJAf/y4DxamTilMaqbSdsgIKAOZ72ezqMslrHdpTgJkj5iEyQc66JVWnSWKaNiTPPjUItmlUTi
4hCd2muhJk5djj2TMKFtu61dkWPdlnULwKPC3DMg0nVTldZwMjoyv2E/yq+KvICumUct9Ip1Z1ja
IS4QYck0YxNmDQnf2BijOxP4+UvRivgLMnXZH0YoS068b2+DSWQHlKOv5C5/fbQEIPha44HfZvxc
E/Q/YM9tq4W3dd5ah+GLuQwfYq/VrujcaFfwvOERr6Ez8SvrFIvpMoBePixMdwfPmT9D5bfPqph+
HAmCSzeN3uBbYVrpcUGxV2giPY+ySNv5qSyt9KIXs7jA48M2vDR23N4KJaPm/g8P3X/5tiDlDZ3l
V0DSRG32fpqg7SL2RDDzMI8Wenht5KBMGHgjejh+to1OM8LPAZnYv+covp/LnVOQR0th9BkzT4K2
aNYhbcU+hg5LouSA0mFxXVyMRXtTYFjece+GCoeiAlNGUr4E18bp2YMvd4qbol6RqGlXyzAEO8x6
0nXiuWB1Bz1jb09BqgtOW5PPqznSAB7KQgx2sPUq7ylI2E2ooorm+uLXzWVeZumhVU9ba+znW2ue
twUq8g8Rghve6A93OOtC1CPlsa7knsENxn7tlst7w4TgiqRZzVbTHA5ujMaI4VaJjJ26m7IhUJ2F
af2HJ83+9xKQgJslf3TyVIA65Fz5029fx+xB7TFsSDKbe2Lw8UlHXWUfw1KZKzRsgs4gGQUJ/saY
6i+95w+3CWLktetvg4wxv1xwS28qg7glOmu1VVlygUdabdAvmvReDTFQ3o5zKHWgQKyG8ybS9Pkw
AGBLQvuk9cHBmo30EM/i/1B2XsttI127viJUAY18ykxRpKgs+wRlyx7knHH1+0HTI9oez3z7PzAK
HUnRCN1rvSFdWK3aYgQFabjL9Z2JAOGyxKscJTDwcmC79CTlp1EMOPJWtkO04P3/finOmX7UvnSN
H+X3uIJo4q4o4PZvDIuskVm/ZVXafomNEld2McY3ierc+p6PKoGXaEtrcJytg6nOo1V37W1Vuytf
zXalkcdQBMpgZ6cSOIndYe2yn57glUPRURdlYeXP5oQZRZy6/mpQsWvJxq8NiZidfBGS/sZfT92O
4ajf2Hp+70LEwHm9iKpF7tbGHmGf89i3GjtJMuAQY+ptWeMZXKMTpniCTNm8vupH/TN+ItZGxru6
OehVDlggGINyDItBvwG7oqxx+MVso1TEShHauM17IuV4ucN5QknsAQMR5wE7T2z94Gt34tDhjnhE
o+N/qd6a87rrt6eeSc5YA7Q5P/d+X3i4RTQSWMMxXAQFqc0hfbBRsU0HMzmELXYWeWCLjdE71RGH
e3Wve+qhSgy0FWwTZal2Cs9m1T2lZXQL8GxblCFiGGAOd2pv9bswxiMld8o3szHjFe+ziUznJ3Dm
+mPGTdplxtc0N8Nj7KtnAItIUDkJbsWB/1qRbr7pEJYFM1TgSuqXwcYtjB3bRKxSSodEq1/y7k+/
GkM8LGS8w461+haZQ/cwZR3GOYF26xIksSNDbA0vxWJ5PuCJ4BAy0g10LQjP/Pe1LH+u337OWQpP
JyPPCpQH1a+3NilXzAjMiVu7sdhQkvJa40SxaFskHZWYfUhYKt8Hp/yU91rECjziF+7sZkNsGPt1
/o9FD000xr2pykvsu/MXP4lIO0/dfSWAtmiMfzS8qtgZxrpmxYd1SeW9pWwsEFcr2btD0NZxXOFt
zZUeojR3V8b1EQaxf6x8jf/VrngPq+jw33+4OS9SfvnDSb67mm7qZMlQbf59YcbdlBdDx3VkTeZG
y8b2MPSlvi/b5NiUYbhpFITuwAt1kNJ7tAeg5PHKc1SS9PhalQPiBGZT6I/x+DQNjrFFNCXdNb5+
bmL0dLBbgkjXJ6jyit7alW4Mf8cLEClIkrsyq4oTmG5sJNi6G35obsa2BMTC87Qh14EEOY8f4Anj
Ox8oXodJrKpBWtgh0FLZ92qYIoCTjEBL4hAdAAWtOGwOxMxpyhwslY3UhiqFwBHWwzhlBmskSdh0
Dfhm4PUY7SvH7Yg95U/VHOcGZGHcwLqv/kfExPlHxITdoWXL29VC5Flmt356b4hxqiOEG5KN77Lf
N0r3WEBGOcLnxd+nr4qlLLIygblMltU9TjpSYuJeVqODg0GqPJUHz6whuCtoCl/qUDpdF6wel6EZ
ZfeZUDEQUMx2oydddi/rwLGrq55d05rgkHdsNdAQK8UY7VWUN83earG2j13UrFh3qu+GjxRjS6iu
7Iyzm+jdKvRNlPDYjC7UBqHGrgd8L8/aYbqDQxxtr/UC6RPUh+Z+o1X/JTqjvxt5hSyyPE0fA3ZS
myZVXAy7/OYYmNh9ZObUvWR++zVv6niPspUTnNlC8P4KMWMttBF/Yz2yX8aua1nFEO6pUs9+mZwO
4UdEFZBbww4qH80Xp1J1Uk3YACeKPdxkk0XAAAzh0THMm8J1NMIKXX6MHVxUtvwvFZvIJQtnkYQd
kKdJtf/xUMHt8x83FzkyS7NNdSY36r+TxIwiKxTdSsMNcm/B0cc0u2vK5FVvEYgdFAVmPO/1T1b5
rKdF9cW1Uuy4xsrb4xI5PSmhd651vfpi1DjUYx2gHkU6nfD3MndeFLhrPa/dhwEDuKWWtv0nwo1P
Y+UjlJmU/E8nNvpQ8XTyO838DMbaWYSq8J/8JgHpqLjFARWtFaGq4jGIjKORhuVJlrI2zbeu1sxy
nTnYUpfnfdvB/1dA+K5jP1OXRavmJ41w+Y6rGjMgVPS0sPCfCPzoz3OJ7VJ81GqQz6USPnVa/NUZ
LOf2Uuqxk6tjjx9lblSGzj2oeoWBz1zsHWJGmB8t3WzUzy6UOY9V0RezDbo7H+4nq1sHE0W9ckME
yxXrRiUKfzvOBxMY69oNIm2h96N6m7iESBaIxzhTK0Dnpc49ShvwxGyz+4xq5aHhuv4LnaWVFSvO
V5098qJx2F9Hda2sgYWPt41HZAqb5nBrG8Pvw0mdG3J4ELXuV6MGvuekXrJDZkDBugZpvz7O/HOF
xTch7tq7tdzM3wvApDc9bnsHnun2NnIH2G1AUtdmbYh77nWMb+u2eE7MEtFPxG3wZkfNGQzbOzyR
PZcDKkotX16pEQnVe7KacWV996zyAQNwQPd6+zWtA/jKA/ZxN6FWDSTsOIs/zhAPVP9HGESz/nGl
wysnCKKyD0Zv1v2dSJKhIdbZhopoVen1yDyggjOEur1N49o7GcBIAHuG8bixWCVxsRAKWiWgjwAQ
P8guvTUG+7J0nuqSsO/1UM5F19XrG1BCWFf+3RhMrn4wg+pHX1kUIsToQvaR5WvvvsD6BUXmZvVb
g4ocK5wn4CjYe40HiRqTByNsfy5e6xLFFzdF+9QRtkcU2w/5HzDFl8QT0a4qwnjTRSOrhKI5O0J4
D4qdVCfLqHGImetN4n1LPdVGYN3+cCpGXnJ+pnXWJq/Gb1jm3sC2ExAJuabeA93Pt3ITLg/4OiHi
JU/Bmw6Lohb1Opn36MMA9TmsWVvNkeUGTiWyYwR/YmFX5k2Mwc+yi32CQRIAiRxlimNZOvtOOkjg
e/74kgvsbjr8Zh68JleOg9HA3xqaB1nVaL2zHjFZwJJYE9tuNHCc7nUEgTxk4rFSWcZqqZ3ZAda7
mvDCXq9K7a6LYn+lqDxoYG9+CbK03pWh+qJ2tsXOUMVH2TcKEHsW7+ekCQfcsvF8asI4fU+rJ6fN
jS9NU6oIYzb+roNEjUJkTjyP5Sm0NzzT+7iB5FuB5Hf0pj7IgzrjHHPfHpCitUV9QBrxR4udNfNm
cy53SXDTh0G+k0O0akKXLYVey/d0l0WgK9h7W3pxCpzQuC1XHeF3d9PovHYtyykJI6e4PS9UW8Mz
spjRZ5dTLegzkLAwGdKIFismoi2bf+ojT3Fv8IKVPhAOHwy/XMtKc8Cc97/Xdv98/SAZDbCUiBtm
MBYL218XtbwrQ1H7qrsGsT2ttaBiKzZ1NZpPSIaqSLmQtCP+OGHPfQZhloIY5KwH1C48sUlKvd2Z
Peqr8hArY7yNFYUFA7q/hBI8lsbyVMcnIlmAcyZci7HijayUZwMCb91k2qvESLbsyshtzgeUnm/5
hf1HNUKbMPBM8aJC6lpZZjectbr3t//9Q2gGUKFfX8UGjyV7hpdqmsYKjGDkr78Fu7wBuZw02gLc
WsRTQZJp0r76VWjeXw5ar219g8UY4oyI5zmepqxiA7kAx23R4jd6k7Wmj07apZ1o0EvdV+JwnaLi
Hdvnrn0nq4woJovLzm2nFfldVGvGjR6I+s6cDzXxsbs0Le/SoTZuctNvLlUf9SH+E9QnA77ef/eV
daPe7dou1PahFnh3wqzcu1bFtB1dTH0ti9eGUYk3WNAqJKKFeyfiHLX/ontUO50Y4nzodF8c6j6L
gKrMpwYKA3h3jO1ZqYFQyLpYJVoYnXHO9T+NgT4iiZWpO1nMU3epcF+88FeXt5lAT2ziTfDJFSNW
nqzNbn1jCF8wy1uJCpdxMRTjrhjQXpPDhxIagPVNHYPmURENEkA4YXZCDOdAp+RY6DbxylHJHdJD
+FhdBGaBVymNsirrBIo9Q5vtZZ2dDPANQDssZOvlkAYoOaf2UX4AenTpVndr6InzlJ5llI/TqvI6
ldBWnCYrU4TlVk4WBpF+HHsTGCA9WR2vraIyzo6pfMYF3YRErJpIN0f9xod9uupr33q0BqO6S7QB
bWZij0voJF/+1FcO1UX1dcISiq1iN28KUvFiBO2DOrXRN6Kcz4Y74sOA7iRmFgpxLjuOzgDr8qXs
wd/Yab3xrqYr5KCJPKWpc57QINzVijHtZDHUc4QRsjH5amEUUvdO893Toq+DNcUvudWh5USi/raY
D3yRCeFaGsBbf43UCBGM0FdXVRw2+wyhwgWadH0MhqXsVvHUJTzj2vjB68L4gZXYa+bl3kGWwJ12
5xaWt+9ryz5O17HrTPdqa6aPcLb2SmPor6S2CUpnk72URTUmamtpUQl8ITghB1IejI7Hy9npFBUn
2bqM/hr4kmhcd4+J1eaYTqHfJYtNXNcHnHHwzDYrr1jWWXEafBS32EgSSiCguylsHKhlUeBJt1BT
0CLylpI3IuAibWsPBtYHbDAC4Du/lgMo4NsW/hzuun/ft7GS6+sK66WVk5qHxivNM29w8TyXsMQ2
zmam6s8gQy5tosp02VZAFLu0NaP+fxgn51TnWf5r3Pzp8hM+Pk9+M5hnxZ1qtV8m88Fps+IrWgnJ
aqpypM5QJ0GsINVX7OWNz42Nk6Wuau9+SAqoixzn3KC/eeOFGiK1qqW/mHF1lj3qIf9m62X1NJSK
sR1LcwSwGoSPokXHT/bI8by3Aai8GcZkrvWiep7CHuim0ZGlqiJlo/Iguzdjl90E4M43Y2peeIHg
NvzmOXmNDrepPFtDZ72RbFSXSjAM95FiYt7sptNBTmO1Dr7W8zSlEWjXaaBNM83xOk1ezbk4tXIP
aZKqyxwx8H+fC73fH3M5Sv4y30PMVStsE9D9glWZ6Poxca3HIOb+l3cyVDWyfFYFtyozHwWiZciR
sDRCxjDGPcZ1g9syjPRnXKT7BQmpH0XZKou1PTgzw7HbZ27t78dJJ4aBUzRK2WkHWjdIu11R5s2D
PBiIw/WEz1xQEKZuPpo8n26sEZaeXyjGY4UIyKMK7k4tvfyhd73wsQrTT1Enpi9djQmok8bq2a2w
WKlQM17JhrgP2coJ5WXqwnSXW0O8hfbovrUur8N5pKGErI96NjFsr48XahtKtopdqnNkB5bUTJX6
qGdJovLw7Hl7yQYi0AuzH7tZ/jrbIb3Ak1yJoFQit/EFJf+/ii5DK9ZtcJWdev+QcrEgajar9Pfx
szIfoh6ov6Nnj5YXUTIRSHSFdyc7tGiqA/SN/KNszMcyAGflVDeyqCio0Pfo4+VostTizPuL9ICv
Wu8KqqJGoGtfsgzTbIVG+PalZaySwqw+R82wyqwYAwH2vOAbOv0+EFW19wzYW4CH82cRZZ9kDysY
HhBmBkVpdc/TFCJT1Ybi8/Bx5pvKX7Lq40T2CsxefP6oupzcxUZt3U2pEzwPeB0L24ciVxT9sckI
6htzEZCkvs0niS1ti9cGa6qlWfruPjbW1WTqpzZrqrVbOsQuu3LmEVaYX8cdOXW0h/dxEhUWCuPo
+b3ANUxhHTfVMdWiH4ciyqGDac3hWp/o/OCyx7UOZ/dbSy26fZc6M833Y3zYp8q2iNW/eKx4BN45
sFnS1r3aYktgNj/qFK/FacrGxkZ2kQ0ub/mjmgT7a5U8K+KvuBBrdyTa3LPsmVneS5mUPqBc+7Uj
yHfjeuLNMQPrxkCT9FwkuXcOYagtM1UJtwMJVGVRQWBfNxEQU9ksOybCRg6nxDVBFIahLFJHqY+h
F+9IY7uXaUjhs+zDg5RQxEl1u/acSfUBSmIuJb+URJT2XH/OyUXb9axqCF2Ss6nvu/HkTCwyEd+F
SmTFjntX6l12jrPWXLQ9PCZcR7KzPNSmax08071VESCuCn1p1Lb25EdW/WAO2dKaS4XdajyA050d
DOIsS34QsaeoSt6Jc2Nm55g0uFiJyaKwITSoCNGgWVl+8nz2UKWZ4hwU18NTgZOTpRTVN3zVd4Po
6k8EcyyyqZNy69apeRsr7CBTP4s/4ctFXomulZt9b5XUfHI6G2PkMLb2Tlg2Z1eZoSiZn33LtokD
a8jQdLERbtzf2LXYBuTNARTPRcQwt0NGLjLMq+Eoz4JhhJ700bkEB2neaLiw3Si8a2QXQCkboxzt
A3r73qmYD16HXmOuFhamLEQcZJ08y8rWOSB7eYlEXOtlo2kEL0OsDvuu9kz2dfPQ60xjHignWXdp
IHtwnWlsfWNTBqbYkNv/kuaD933UUEsOPfN94qfj6Z9Gj6SVbfLogXNTZDaS6QbYtW4op5ePQQ2m
DGBzzXcvBd8kBznIy21awA1rnkjf9EoVL1GOG7hfjW9hEuU3Kom3VW4Y45tbsAIOk9q8/UM3MXdL
f+3Wo2jKbh+W+lxvD1Z2k7b+q6k1FY9eo36ZZt1mIqz9exl56xyxDLKZZb3y4iz/Nnho4UTx4L/y
0A5XbaGbMAOdaGur5nQANZcchgyFMnMKG/waUqc9R2VyDudQsFrUq9JvrK+TQIe/c5LocRAKztJV
2h0M5GJvMStmk1/p1RMoAWBecVB/CzBFc0VZ/2X59St61eK1z5N21aVhcBdFhrKxsmEXYdKzwbNu
/OyY7yppR/JWWr5DpnsAmpWPn6Pim6z2Ave3aphiGOQMU/NQui5asVZf7/B0yN6qRD3BFKsIq1np
vT+Ez4Uw0ze3jtgmCvyyZBHtmALEMoYNHYZvz0C8Uf1kdOfLtw/i+nWZZW9uqk5Lt4twloj17KEO
CfsY2gC0Pir019zot5Ndz/Kn6L80Sv9gkkl6DWF+78Oi1fH+zp41UF/ETcgtphkRCoMoJvYLmhbd
hXmi7zJDfJeluupaA2XWpDvqBHdk3fWAvkp8pwQmIkpkemS9PVfJeuIihKmUTaku7LFsbsI2HN+K
4JvPg/pFx0ritkwaWEVzdesH6UrkU0Oyrx/f4vH9X3shEP1jrnB817VAeclEQIylqv2dIFJ/79tO
sLXYLy4RPeADCh+DwwL84+ZSBsCMQHMJ3UQZJvu+9DL7PkQvF1SKdkLm1L7v9Fa765sW/WzasgmV
BHuabhUbbzWN7fOhsbrmkPV6vuUFOp6boAVoxF364mkmEYgyd9+tPgRa5nG5s4NcF31lv6dkqRZd
vUMlJ32uokFZhWqew1TBh66z62I3sV47W1OLt33aJ2+Jpr5AyDP+ioo7ky33IvMQG+4z8JCZ0Jq9
kqv/OBs/Wv+1n9IZbwiT1Y9h2b621lQ+dGkkjkGOXeEgIFtlESpl+AEap3Iq4nsdU++YpM+nUYwk
ehJ1PHht5D+PmruX/S0HyW29dizuHCP/1JCYsn0fCBhZeD9jywmaw3ls8/4EY3c9mGOMsV+IZ2iI
lGw9TfanXG3eoySs7qFCmLwSkZjWReB8wvwBU5TeSY6JB4mRtfB9OffnjZeu+arTvsEk8U2U70ag
GJ+IUuehc8KMiv8O/ERWra7bSOHNdfPB00MD3fgSaSlKstEy6x9nNZYkOHOYyU7WXbSKknBCC7zB
RUVOcB0nBwsdLU9Y70UCCs9AHPpwPfDMaf69qDV2fZjmgxyRR4m5n/psnbrhu9P36pF/yTMAYjEL
UcWHcS5WmWEtbVE5O9nqD2O2DqeRfOTcaiJitakqI1vLojAiZ+cojrUMrCx55pfH/CnDw1K2ys+A
UvR+KZV9izJJfJBdRxMssj9nUOZpkyxIn2Ny174ozI3n41Bg4BX4yF5CWyo8zneyWNZ5cGzN/EWW
xNwjMcEuda2rHmSdG9TJPjNwYvIkhN/U601Fgul8GVG2wYbsfoLfgiYWphurd6FqPRhe6L6lvWst
fS7+s51mzjZS2pkq1opjPTZoEIOff7bjtGBNmk/fdPaM8q4Ba/fTcBZj0xnZlx/DsT4EG9dMxdrU
QrBJFbeXEgbmLXgGBLsAlr2Irur3fhgrS3MuAscy8KHX/I1s1StzWEWmP+1ka2co9qJKNOj2c+ei
bt7yLKiwVcqGlwHVn8KoQXiXuvvEohQddHaAMPvKHT6d2QkCTAbYHNkerYRbnXoKOEPWgq9RaZdL
IHPlQbZOQbHzUY99RBKhehCEBGR1GGraTRCz05SDfD/LoN0qMC3nKXPE0OC2dWs/GRJknQMyRopC
Am4OOcnDNL22WTk8yMKA9D2SAE6/kxtQH8X8S//QDLD0ydPXIRTDgxkHj30gSoXssR3gBOHjDJBB
JYUEbBqnHhjXbQZy/ac6hdcQtGHRLGVvgx/0JOaDbKjASN3WOHvJeq0r1UMNyKMvg+xpaMxT2zbO
qdKb7MkvMDPGnczdysZSnaJ9MhAtlK1jnJr7znJmFy48NaFH2ptEyR+n1py9kqhS2uzHmay7Fj3X
wabz2udPQ+BeqjuS7Fza1ZMIe+1TFTcFKNk83kDO0D75WnfoIqt4CoZMhTg5NcssCLVPrQ8/sRzV
ET0pz7tPcuVVDseWN1kWsVWzhyJonRc+hiRNlBziSeivamxhvCuSJ7Iu+nmMp2f5MrfHUOCNkRNT
nnvJQU5txQfZ+s9BslcKvDmc1fHgnf6AJ7QzLOlalGcSvCDPRODHO0vTAJ4AZTDLnKv02vm/x/42
1QUMMX/udXqbt8q6SOty4XagdRB5V3GMmU+dwZmASKLeNqWF2Fu8DcOVJysvTT8NSLFLXGZl16xk
pTxMPfaHx8uEoH37bZY7D1gE4QI0+v64NhGqXNQhQngYe/fqKQ2c6eS45ZZH5UDYK/1RJeuxIxx3
lp+/X+svQ4OWe763eY7pDV5ZcFaL/gSlTRbkUFsPZn4zcoKw9/iw6mNmMgNfWi0GyTRXXebTBdq3
oy8ewtjnSd5wvcSuEp/IQ0x4IwDqHj39eCnJBnmomnIPf0uHM0ffa70NmRLvM+Mb2dtoh+snc1y7
WPy4yzJEw+Gnj5Cndet1K8NANOva+zKaPQ2oWL3BNUvOJj+hg+J2qjProbeKbtGiZ7OWWT6Z74tr
9y7ybLRb51ygbpf+0TD8+2suEPhbsZaDmiDBp7Bq7TsC0OlvA5p5uJzD6o1iDRSyXl8n+fgUK2Ix
E/FYxcQlwuR9ExVucywT7y0EN727lHLse3URGmgLzK2hzeWTx8xazy2yTh5SOJDDYlJTxDpUkS51
rHF+apa9y3kIIrLONoyUz5dZZZ2cQXYJA6c8BEkEUPPjg+WpbK2NESuYHpmEBiEAQ7fbQzB/K0/x
VEAkREdAtnIwx/GvYuTywFwBPV7DMbqVbAXW6CwbsHWQFGiRdZadQu2QZYRvZxQUaoSXStn+Y/IQ
NaiJra/s2PvxC8RfcLmgaR/D3LuFuNucPAfzY8zNSxQgZs2BLAV62BVP0wSu9tI42NATPPy1YQDl
j42Z9WdEQFeyUU7m9TnWAlaPeu88mxMHPqLB8YtslIM8BeKtUr01iDvtZFbLzWyCfRCnMNi2uv1v
Ga2uNi/1su81+v7R/6c5mr/7XrvJs4/6ayBe1mMocplbli7fQ0A4bNM7XHrwlZt1IGUUprfq+z9U
TY4Tks7p6nvZFWrsvaySJRm5Yfv6p4FyLjnzx8C0gxH2h7nkNB+9rtPLriY2EH+YC7xsePvr9HKg
nOvjD+om/bNTzmvKOcb0US17ytLHX/CH+f7t1/jDXH/4o/7tB+oGFekCK/hidfnWbGzjTmmQsPbc
LN1Y/uziM682lc507+Psu2yTNWau4BUa9DaQWzp0cZUf83F8kqWJPNVjlY0RghhBe1mhloT91mmD
Cyxv46VHdO9YEEwf8BRphm4lMngYMVejbJGco0tD06AIx7KVl5nsnjTa3yPRlJ/wBcU4QFZmc4sz
ABqbsA/SckvFb9u6CUXj3ttByAH6wU5JS4GA3991Q8Kavii0dC27yAYg2Dpq5sDZL8PmsYabHwq3
wBpmLgUO0cIyw1KqEc69HCQadhKIHny9Vg3I2W1QwraWsk6ObOsUbc64cDbXusl48Hywfpi2YMZC
OsqYxidZkqmqj5JsU2o0AeaeMnU0l8pMZHe/9rykuLoEa5/FkMIGT7rxc+jo4apUcAfWgLWzxwif
ks79uR5XEvRJp/gIgC061Slu8y4uz2vptSQPahzEF+slv8mbNczQYvl7w+zOVFQhq2/T+PLTgLle
FoH3AR8O4tUf5527ubVY1h23lPwil25+0h0UUpo5CYsUHK6r3kw1OECe0aO1hu/596msjaJUEUvZ
K2yUyUI5hgGXWtnB1ytv9l9sd/yFznaYpwplne07BFXqyFh14DQO8lAniXvAbB1bqWtllirEW2DO
e12j9vsw48ENOiVkOeVPbg5aUu1BDM21lzY5y+U08VDHDpp+17BbOFUFrIQeBnSpV5G9Squp3baB
Pfuo1ba1je30G/zIfndpHhq07ZRAPXa5cKzt4GNG7fi+u740N2XsHafqUCD0LBaX+UvXWBv6YHND
wsDLRR9uPLtLwEyjsS3rIK/+OFMMfEsXuRq/xVFv7qpKC3ZCzQnr+GlqEAvrgzsY1WBioaBdqwIc
JO/Kanhqs9Hcy15DajOgUyFJGP3MWPKR3MHJD5cGHK3htpz8mvegqfvt5WAkmbOoYbeQqP+lQXZ2
NOWIa09yIxD80xayzhW5gWzJXs4ha66z1aYFbcsxXnobpHIcqM9KrcKumg9+rngjFl/jVxEq3van
OnlajUjWxkO8lCX3Y5gsKjlOVladK8u2ZgFtE5OWVHAolP4xNlwfyDDM8OtBdhMRYsC/1tsNblg8
Zdul1TgVKcOtJvWlUywu1irLtTUQweBRNvbDj0Z+AVxK/fpLUo/LS/5C4FhwNxcvqQ5ZNJXp5yIq
Dj8Xfxvr0YpjVbtouL9vyO1NjySLxbLER3On6sH0KESqHWze0QvZKuv6pMZssfbvZJU/WcZabSxE
VDzGB4He4lVY7q/90x4gWRupORhSpuwNtwEcyxap6T6ZBPC1hUXA55SWdn6yPDdZATojfOwPFK8N
85lsTXxAxtZEvmwlmzs/SleRrJz7/D7u1wlj8lHLQAxTu4pDBU8oI3EdcAUNGPOhjdeXsm+W491U
7ELNTJF/m7uANf3RRSZ/zMzx1zqyTEsNCSYiY0r9HvSOsymjoL6NRh227Xzw9TxagKAaYTz1AbE6
s1wIqzRepyyzN7Fw+g3QUv3Vgwa5MGp/PDphr+4dJ6oWiUM0KBK+Qfo2MU85wYdZwSH86s+q0nlB
6nty4l3oK/W2F0b85Hrv/x/oyD91afWh38Ce/6Ja6IeBUjLxG7/5fYUoJqxYCv2CkZJLOXkg+fxT
PVmFdDXh7nCT5e4xspziCwp+KhkCLX7W0IZeAUKxuHbKYSvGCo+hpM4OBPvGbVML/U5LMeZMPVKr
XTcrcFR6+oVs9CmIxJOKFMd9W2lw0LLG3MjIvOUZpEXazjtq9tC/2ufLbh1t82NvIaYod+lyTMNt
twnnrf11TF4o/atzIiI2LbSu8E5Rkk63ZohmBMqMHTI8Xf2oEvGfC5eDXj4qoV/P2QTaSwzURlFB
yiEsflP58B9it7j3Hb2575AVJUWe7+QXjQh1owYRmEv5lYwBQeS6M5K9LJoIjchB4Zg0j4Ve7GQ1
yjs/BmnsuW/b2bNWSYR5CPThNWgc/2EM8+ChNLtpU2JPtJJ18hAmGnaSkx7vrnVIL9zo7uAc5ajI
Qa0SGMD6OpEHtHIn/EAgS87k8iCcQFtVuJZe+sm6JlH/mjqXFKFf4ALS+em6TJGRIG4HkR4CnH8r
ywTe0c6LSKCNbYYTu6y0jRRhkWsnvQihyqHCs/6pE6a2OTfHPKnsGaS8inMWF+4qHT7XetEeeqPr
g7UbYi49F7GVYX9jtM9wS0C7p2V2lgcv07Jzqqdrgjn9UVZNldnc+EN/X5hhaR6tLDc3ATg3R4+d
VVxru9DEgSENKrGBKjR+tp1nZKaST0WWxDuClD+qs+i5tVuefhUEeVslMppqD5D0W6461dvjh6s9
dK3inMBl7mSPprvDOHO8aYRW2Mt26Pjuvx2QeNyZcbfuM3/bdhvbrvXvVv/S8Ownxjlld15WZZ+t
zE8RiRO3qjJk60H7rg56dZQHhTXs5Sxw/XBlauksWpg0hz4BCYcQ5c8P3MolXo5H0iaqughutrcc
Z50PpAxZqCbQP4Aib7MM48wSRdu1bCwMHdCvGmotck/TXtYpvjVTZkJ4MA48jVu7dVesg4zPrVPp
SyxH+aai8h/IxnzLfcX4PLisIZGgxlcqzQAMhGg9yQGR2mIJaCbI57YGaC2/UTF4co9JX6Ay+1Ec
a58UfoK9oGyNZKssmoVyvBQ/OoekJu99HFARnPG/52ro4tzQ+2vYYtpT6xnBYYyyaYGwqvbk1HZ+
dlV7Lxv9liq/bhfF0FgPsiqNw2+lnsVHWXIatNwZcsgSNVzZPElJjuG7iW9pkt/aXZ0lK3kKo3FS
E/1wafWjDselUOXFEPPKHqrIgh0RZyBsyi9yfS4A+y27ub7qEDlPQFYnmd7zO3io5WbyGDSEhiKv
CJeyKbM1s2f5Ot0myOItuffafeOH8Ca9tF5aXep+JeW/0LTW+ubWGOAYupWTsipJbn70zUjGga7W
HdkXgLHxXKgEKbO6uc3mHDpApj0BlO4zyQOgWt7YndUihpGYOd7OijzrrjZIUCd91t17EEmPOqis
hcRX6ZbojiJDMLbxOv1ZFmVrkwpxKXooFy2GWi+x+QQpUYq42iihhV5C22v3E+FATKTC7B1/xRsT
i9TXP/VIAxORxqnLyD8QH0/6V36AmbdPQR5kPNwUqY8HA4jy3xpkAH3QXuQgFkmBfplHBMGPAWZI
vrOxIgXVyDk9XPH2NU3IQJAXHrts2iBqpb8aUGOg2GIcg5Gx/v8YO7PluJGdWz8RIzgPtzUPUpVk
y7bsG0a33ZvzPPPpz0eU26VWu0/8NxkJJJJllyQyCSys9UUZ6eeCgNKh7P12k2Fk3semVd9sGtGm
UdL6Wi5cylYDe7JngxxKvKzfhNZCt1wF9b9tBZXyjewZFuYqkqTGVnxCZCW++3VQAgjoGSUEktMU
9FeDvn2j+qewyserBy+YjU5qB5StGB6VEt9tQSmNSzo+3Db5gztcB8MJH8Z0PkRhbUfbaWy0Y+OF
X1s6AKOtoSnjvk7o/5bg2z4bqZCt0UGPKFcGpcanuVTaNvTDhNssnsarhMsQdNrnMYOwM1Uzupj5
OuQ/qaqRwybwamLKf9LoM2elmU5280mwxIlPvgIJhv70Z9zt+xTbWPbdv6v7Ptki18r/pDVaof02
ejD12n4IO81+CKaJRO3dlple2MUqcqcKwWwCxyCrfsZE6zGDcZxjXX8E4/FRNSpqRybY+ou9DKkS
KpsMTuX1JCvilKEBdIOskWfs6zwZLnXX95fbbsP5WsLCuEZIDu0JVY9e6+6pgZkWgGStPs4t37+4
Z4rQ26ZEmFlMsvifuiRVKAPOygc1SM/i7uMyh2dZnVZ17ZabsE+b9WzbxpMdZuZT33ga7cC8ei8u
c3GJv/ay/dCk3aP4ZSghPEFefWz3VIVpU426eYfsBYTBTZ2gZjjyqw0jw/Pdl4xZ85wtg/iahqYG
CZEhSZN+7aL5vHbdoLIvi1LgSxW18MJpjQrb8KifjXC0tig8D5+n1PxcFSirlintScjxff3P0HKw
Pytohv3gFZQcbvszNDBo6rtfNQuc/vMSWixXrf991bIdPKQlEd0F9fCk0yC9ceo+31Zlwdl08RVT
1B4g0p4oxvztgzaheZxQMTSWCAmTIapG2kCV8lLZvvNkZGFwHovkAxLczi5O0O5M6Rp/zKxCe2yq
akbzd5l60+CtDTVvN3Xn/+3MIMd5lPApBv1ILmDcS7T43uzuFiaA2NPOKFjz87+tpEtDd6/pO6o6
2tkmpfQTO+pYD4UDYdQY9CfVhUyflp/8gzFUPmUNzVuLKQuars6rzijLo/g44+QfUu3M62Hz7CwG
zBBwfiOQsZI1iUoDT9voXapsJUQWMlX5oKket6Dlo7wCqkbYsXf3T0euddprYzLcPl02+SY9REXQ
Tof7p0OwvRq0Oj6pXvgSDvqMSjpDbYKXWVWAe6txUWZYfDpfLj8KpyI/AGnwzZzGQL1tiRvFPnhz
+BH9U/WxsRGSpJUQmkADOTJoguZwHi8y2J03XqKCOgHKmaTD/uG3q2CrRomDyiC5SEnn5bHZn2kb
RO59gZdHftef/YxntxHE6cOohPaDvtxeaMay3piIEXsbJ0LWUkJ+F3f31ZQb9HmhoVkuJ0O/zFw6
pZBVsy/ofSChTpIKMg87/BgOUfHQVuO3W55iSVbMS0TAQeEkvl8RtHGHH73Aa49RmEEnh4zBk5kb
2coLs/lb1QID1jU9vaRtoxyqXmldmknJjK9AaKL3aTjuo+P9JUYz0pAuM9e20yuszzs0uIqHu0tm
cxH/r69C4/DO7w5Vt1Z845kmc7DbNOVQlyy5Xw7DrgQJdNWBhh2mAvJn26urdQ2VxC61EuvJDgbr
yYOaamdmXrWGsBWtShdVhQe/gn5+CZEBIGH8mKvDXk8DmnEMmPX0kndY0ZGMFrUPI47ovOiNY5fq
lbHRkLa4qASLT8JCkJKoM1TuWlJpfVvbx8hvXt5n3KLq26zyWx5DCfkBsAY0kc2sf0Zj1l8Ptqk+
ewv3KYz8+SPNr7A1+U2wV9Wanp+ZF/TMtH5M3E+XI0f7cB+yNOgeQPp5+i5urq5vqGdZ5Hyq7iId
Sg9Yfk/9MgR+w49RpvYEB6fMsizVQbovlJyyPEF9sXPS7LMzGJwqSf+fmxpSAeCLuf1z6tVfqfqi
DrAIyiBdGuyjakCLhu9L65vks9sF9t6NDG9vkEH+5Grp1amD/k+v5DU1a5LxqULg9ey7yF84dB7/
GWxlPYDObePMrXUuKDhQbYKREpTCQBOlBZNz+zXvp/7sDeS6eTLi6u3m5+I9zFdGOlLDpFlLyH2B
huxyVrtTqkTx2fVhfQBVGJ/vpvjsZUFmMmT+DBgCCDHp0choN4XY74KGuX72szo/k0oJPvhp9Jc6
wRkq1ry87dNJoeX9/Cyeoe/VcxR7r7J0C4p50YunJt3c90RGHq6HOiCptVxVhlhrjtTMo4tYqu3Z
F18rdvcLUZRwDghlfcmcZt9SybzWyyAzaznQUc8ybwvu6NMNPSevYN90EnW1fY3M0LmiytYeaVaC
aucf2yc0sDZOPiEdu8TetruG8RTCIn76eTUnhl8rBgNiBIi1VhGaCpuiQabEX3SvlGn+KYOluJn2
xqSg9DJC9hfliDy5gTlvcvWHGavaQ0Yx6XEmxzlvCrfQNhYPsq1AcrzG8i/5PP1sGlvaRFzf/TKH
fvqY8Aq+57639HnQD510BYfEpvhTLBlSB57IlUwnvwcdpodIAbjK4z1EZrEeZmimzhAUawiWVnPz
aiqt9TGd3NVUu8azvVh9mDpryCCAgS1m3SoWqqnDY96PzRo2n2qXcYSIwa+jlsqTzzvWloXdZApA
Zru/RGbrPI9B5Fwr7q+3YI+XsLObJN8TWUwi55mXkBTBr+pj70efEwcVp5WadKALoMkWvuxpsYQb
W9i0c34L6KfIM8oucCzzqxxsbtskJgvV325b2LSd3OfN19KPla97vOi2wOb9WodscpnqpgJKP7cO
b32yLOGOxu3Yyz19I9Ey+AHo9psNbx35mK7g2LBcTAaHVhmQE9QvEEo7RU6XPLq0mxycCQjcYhlK
koBTYBYsw0QFg+fXSPUnpN8TcgCc98Ce9OobM4YBi5b02AGU+Y842ZFDdcWTjptj5fjWWSkWda4Z
AWBalGgsMndKaI4PiJaPD7oW8hv3y8zDXMkBvdrxCnhkfwv0lmWJgQE564AL/73H8k1rm06IWLQq
pK4ruST6SpVfFVdEaLxrq6svNuQdJxs1nasMUxPD1KgnRxCJ/MDF15sZmnAdz4U3zsbTX0KyQicY
tX6/F+ztRoHIIYkucaOWm5nejE9OmEOVgdCXb9XKJ3pqH/vOmp/KMufcMkU+cK0M8khaKO0hs2HI
SptnaEzqYzUOxb5zYu2lLvUfEkEn4pkyWvYaZl6/RU3BONtZ2JBpsB3zUPtec/gtrcmN4aRfSFBq
aor5ygE5/oYURVbe0KDYTkO6PfR4fvwzcI6hf6m8GFoD6jj7uLX+VBa2Ehnchankbsqsbzq6FZCJ
fue/x3r0ZO8Rrf5TXBE5dmrhwoDy63K6PgD5hBVY/Lk/XJqxQ0u5KbWnlp7gTVP4yVZMWtC0pwx1
G5owqz/uLpnV44QSOafjEKk1RG+Kme8b8Mq+zHz1SULg6+AWwNvdWkxZUDMeCa5ibOTixpTtMzSD
gfnlyjGK4ydrka9Hemm8VG4O8m4ZuLElG+SBtY1ataW+kmUJNKbylI8wLYZO8G0KE9TDFpG9zHGr
g+pNZKqwpolzdSWSe1nm93QmLdC9MbTGh64MXxuqSo8W6NgXvwyDjTEP2aGK5/4lGid7X2ROvpHV
HFmCRz31/5DFitvjg6ZEf2gw1lx1xY6v5jIMvJRx+7dLaIX+XpDZWE/5IZ742xbTm5Hqk1k4KvbD
zPNULoI2D/B9uVQ3h3u0HsIH0AXWYxe/lvkUnF14Xc72Msjsd77fhYxpR2dhPG/+/1vHDl6HXNe3
on5wF0a4mzK76STIstjkr39qJWS/ZveFTK17BIg1mK6W1fu1YnWCN82F8DgcDQutIdUtjmFfgGaD
SXk9qnPGmc2KlUM3V9kZJu7sLLN5WUGqa2c6YLg9zW42moryWOV0kA3keapf6DRbEnJZnTgPaFOg
01fmHyZtelEoIH5NHM3YDsnStzpgkoxfdalX0WjXB2e4cJINCk3eh3y29i18Qed6GeIsn8qj2Nag
Qj/U6cMuGvTo6IgpQVpo+3DgLvG3ad3knw07mY6aVlHrS0ufOvyQOMANEOThVAPlQtVkiLZa/nlc
LHHd48S0OitdK3ZfnsvMPTal1X0GsNgflGhpMGrM/qsO5t3lIPLHAAp026q1slCCGB/43r97qIH8
kbUFz4pwTJ+oNa3UvAmfZsdfeun1PF9DyTFvgiB+uFVN26VCKuXOuOD4P8L6JZb4A17RVvQsFevG
cLS1YUOyGyT+9LFQm/lMvy4M1qr3GkdjcgXSYZ0npK5XiGK1n0kuRJRvg4waLGYCjcuupgsEDHxq
ri13MnapdGGpKk2UedYesin0L+KTWZZpXwLTQzQ1BFTsLI8eaxkq03Ovlj9+TrMhP939iFkOD4rv
7iUAltnh2Ovo25m14j0HPqDCGPZ7EoXBsHKbAQ3Lpam2jcIEcQDlKw3lVyi5TGczl5H9oCEjQJXB
n3c8MMKNUAyXhVGv1JAGJmtu9U+TDzZDzPtq37vtg5iyKqba0m3TFXYS/48eioquidw/WIo+b8Kc
pk7XzQZoM/IYxUpaPovI+HOM3Pqq5V3ypT+Mw1x8sTVT2aock3m0fp8d8EPCPAE4lX4kc97dqSla
igEnfQBXPkwB7BZok5UoEKIA4nitdWPASIMB4rogRmtXGDDCurY4dg4zcg+wZFgp978gNJ/G2Atp
x6VbPLDK6BN4LYh2F18QBCMM1H+vykx8ha/QAeHQ+pjohc/XrA/raZzHnYuEG6xiAYqfdThHKCwq
2O6P3kQvKjTnGlm1Vj+2nbbzfbNvV+LL6F1qYX/y6luMODVL0489ge/8Q+3A9IgQXlWtesRj98ZC
I1A28zP8nVA3+pmKVJMTPgIeSrYBqvBrJUijR7tRqJqrhhad2iQiwZjX/S7P1PTjnBf2SqU+8aen
RFsf8rD/eY7x2I5eDM7ANHmE8AmVS9M5tcn2EFNEfIz1Il33bZhvkJdHQbVMSms/UdkxOSifpjQC
QWYvzz6X34gTne0IbbvTZXCz/DBFRjIPK3p4Bt6yTOUat61yHZ3wNcpjhGcWS/xhntinmDdX9PEK
dEE9K/4AmCGBkRKtem0EQzM3VZ+sI/fFgMPmqc77S6Ba2iGsUJpNrJqXZ5m+GcLiS+7x3nx3TTMn
T+BiztLacEYse742IfcWN1aGvaVGXbwN3em5gQviFC+rEsK7FQk+NQST0IFzbl3niALFhRTopFIc
C1VaN+YXuIkoprU7bpbKsxko/jOyT0BCdO2bWOLPqsiEcdXx14hI+Lcwqx/7tVrl/V7i+qrxrz29
zdzM3Y+mha5mHGbazpz88jWeul1Bhf3PUIFB347M+aJ4Xv1I97Cyltf7pHdXCb+NX5uFrt1A5ejU
pVl3pvfkNVCQHsrM0fijiNVjI6XTdIYAGmbIH22UUp3yq+CzFpvaZgLWc006qzvMfWmiwBnBlzwa
nxrThMZLxC8RjIlPLUiP1a1W4E1kwt7b/bKumEttJknIg8l+4Mv2tpz97Ch150hLLy5vJedcS3iw
2J2v7+ua8lLnRHCTuWNwupWbtED/aNOJfGyrznY2NpRMe6OykU2pBqB72pBtUKREfpIDGVnGtgCw
qRuvZmwcByWLf/QGSa42yJKXWgmmfQAg85jFc7ApLV4uRO/AJMHMSRxxmZPYMsupp/50ii0DUs7x
FjzPtaLhfCpMt74Bp8xSLTaKFsebfFz4uSb3Cs2SDzlk34KKGJP5NCyDzGTwDIST7TjsVze92Eoj
adkhcyMyrgO9Wzft17bhRp47C28dxAWjsBT88t3DZJf4l2sAFXCBCna7cjnCZB3aUKrIRIktw80O
7QaVyaT9LgIdFbwQ+UpfOK9ugh0cR046X+BPJ1+9ffKrnu9uQuwQtMu0SRE/2JhTOFz7uhnQm2KG
yARv/kanbMUXVCr6Brk6TXBNR8P+HijRXlh8z5skP77zk2l6rMze3Afe/FTY5bdGy1tejgPjk1Pm
34oxidCMEQVCD1GgOBj3kGvqV6pj1kYJI+MFPAEoCPit9kOvqbugi1GZob7wTWY5jeS32d1X3n1G
A6WdpaAt25Xas5eMl8Cumy+eT62/d9A2ExMyFpRrkxg6tcxqvgCiWLhBsx4lB0zDBxSVuJ+9Niuv
JPB+yJ7asLmH1a69kSDoGGOUebjdidlo3ccMwH2ol8qlHfX4KZ7UDJhE8yqWDHmT+yABDfMQKL13
yl3TO6XL4FFT5MHS72lSoIBPmmvnxeUCPNG0F3MRb3KNNFnLah6q1iUP1Gexbhsuqdv0L6GXFVvk
ygakSzTrqQOSs8vodp788ArI6FFRY29fg+y/lsugz1F4gHCvWI12l1grkp7l1VDj8dj06qsoTYir
yj3vmGrGN7tKi81kRhBbZlUFvE8dLqmmPTQU8D+Kq/cnaERdNzx5bRoBJ3mgbyTRt65aNScZoLm3
97xLQ5OSxye3Lr8MtdrvQAk1N5J6mAUgqZ+yT3mpeadu4a2XgQdXtw1gwee+8bevrNEZLhP9KJvm
ZacslmwfMv9f2ymX1BtykbwmxyhctjGaxjK4KkCuVRXOzSrjBw59Ayug3lBidbqApVuAuB2ym70O
flL6CToLxSEfxgteQv/m7nm30Af0SrtQ1w9Zg4iZvGHMTVT1D/LyIe8Zs1G53InsfjW15NXKLFlF
Vj49VU5N01+uk/C2aRxeIUEdPlplfmgnJ0J33O+/1DMnolspsZhpGrZSxfhic3gJzdL6lNMGfp10
5S9xqzOJQOASxnY2x2mr5WG8UZccfg7b14Fm0a+IkgOvCZdc/30BraqvYolfpMBlJrtgZf4q1iTF
gGW4L0KDsg6m9oAQ53CiNXo4tUHwc6Z141vT6wcy9HH0wa1nx0MvAGgRQh2vYT1Vx9Tvp6eyf6GG
1aP5s5zo7Ah42FzNPH4nl6eZ3bw0ZQ4NNYnH+hhXAaXIwhh2HaAcnkxmfKJN9Qj+IDgPMImuWlSB
n4rOf3VptHwFKTntaUrhD6/1Irj89XaFUkRIa2LSfq6AdFA3jV7dwpvOYxi2AJfZ5cFTsOldgLRT
FL4YCCFtJn3sz/NYUPNaZuoy3H13M61zr1zdbfa7Zq6vZv1T2eTtNVHKksd9lX1vRtRMzWn8RjIr
3haWC9hGTTjY8SefdorJsRXAQdwE/UvSgqzrMhjxbqsI337IbG8li+LShuiSpFZ28QExoalqxXW1
p8k9r58Vt21XugFZoDtQIpXBAVeIdLDDZ07V/2KQqt9Bqr00ajt8KgpgN2PstHtHN+qTv9BulfGP
2bWTz7HjBTz25gUnUxlfjLkb9pmRe9tWi6OtB4Hdpp+d4KkuNg2SgFe78RJKZvak7RKlzdfdlIVP
TpfjVPv4SzUqBWk8NsigpaZyQlDgeflB5ts85llW1/nJW4OnU8IP0DAW+yFr/wgAGZ212tw37vJr
LSUsGX4tzPLbX/p/V7liDljnmR1S2ppTtT70rvXj9rQvm/I7n5McBw2MGo0d/zSr/NRWZgN5Y05X
s6PU1qO1DDJL3NCirp2pG+hnrHU6zOm8Euc9sHezQx2CshT/mxAP6uc92MkfaqxbkAtzqTchvQYn
f21n+u6+EphUUMaZW2ybzt2K5DPktWN5GAt028Uy+sktNrcFwyRmEd5uQHQdueHHD5O6b2/yluCp
Eb3sYOeI4TAWJ8xTTGF6Gh/G6OFmyUJkTl8gyQC6BX0Xx/yk+6tIzo5d1T9CpybpFDvjB2fQhr3v
R9ZxMt3i6nPz2kBZHH4znOYoe9K4ek7Kir836HZTP/mr6qaeQrnff0gM90dOLuUsLovs6sW13aNY
EyIUH3wbGqCmt6JtNTbxM0Ko4HDVZ73u/a1GfXYjps2pcqUYRnKMFpn56JEDuvWcLPNxyJWz1pp7
ZfS3mVFHX4Z4dk5WM/BXX/bd2gs060TNGFEWcwzhtFM4qXYVkilJde61mvpr4l59KCVOXtHnp7Kt
dxbM3Uc/Q2BC1fzyqMEvuC56tLehMUHWA0rXyTs0dvR5Mp16my1FTfCzLZJzrrMIlkctyBof6aLl
JUqGeXlDupt3X9BcpzIJb2vaEvWfoe+2Vx41zTJc8inh2VOci+MpLndwEmDJdorN/CGew+JBZnlh
UMMXG3xZ8cC79QyCFWE2wvzWAzV4X7zthZH+qFnKHwMd9H2QfNeGVgPcPyXXoHKjcx3CItpmdv4F
sOVV3gKg2Xt1+FX7FMU5ANcg9o8QEbQPNUpNGy2d+i9TwN0dprnq0Z+U/ktuBauuH+xPPVR9166f
vkqUYTbeIXZgoRPT4qV649LOcxSzTwAPOVr5PDktXYyTd4ui3Frv7DZEKwvCspis49FuzfiSV0G0
VebC+sShDMxnOeZ/jdULj0zrf248fapqt36tI3jPlDJLb7vVUTWOpG/iC8fMn7trPUq5TwfFsjtL
ofSI7JU5l1+SPItfaFZGTj6LrV1t8UDKZlhF6V3+s+xo/neq3rpocE4+JlBkA6hjoeEvUs2D4tts
qSYsnWV9ctzaO4xjQndUquubajL7a9r1yn5hryUBkJQPdlKoOw+AyHPm+QaKuLr/xUnq76Cwqr9C
YO83dp5RpbbVGdHJCKaFVqXgjGzX03DuR2c4K7xBUQiej2JZYLdgHA7KuFrdY272bS0zkvEsS42m
QT0TQhAg5i1IruKX8CM0A4onfo82uAz8NYUXe7wqbpQ/inF3h0ATLuEMu0STufr+3YIEo36mb0av
ctbucknHqjKValQUHusk7pE21tvIWPM0eURT0vocFHHzEAV07EzkIT+nRlUdbKOHaHZZ9aD02pbx
7O1lNWprdxVwnzjLauO4CBK5+lPjdZSnwyI5JA6/NCUCt0mjhxDK71oLUh6gQaGz9Vq6SfMk7x+C
sn70ILgK1p1R6lffAwpSRc+dpkUkOxgShC5j2C0vt6jcKp9JDjrnKG9o3p4VaDGVxoiPEix7eQmC
uL81zd39KgZFrO3Q6/bGRuIj4FYU5nu0Jso1FcD2kVor+KMlxTQPqbtFpr3e+hAZfHTQqn2agn5L
+R7evsmiApYOrn6UYIVXvZOhwqJXQl/44Jc0UMOX8aN1qvB477eQk/LiN22+e/HfD8+//NnQ1Wcv
dg8mihdnGeYmpIzzGzMwY52XHjdb3eKs1oD8aAmc79M3G+/O2C31LWi7bCUXVwvYWyrULDb3CgKv
VfY6HuNsfS9BvJdv/r0t8VKtuBUzxFYz80j3vXssooCyLyKXq2ERz7K6xqv30+i0K20ArKJRy330
E412L5lKULIag1wHWVynZ5sXPdrAfxLqBZ918EX/4s+DFX6kYcdCtAcKtt2dQO++U3w07M+7YuQP
VxZqtUYH0Cu0Y8Fp99pFzidBb9VJw+PBMm+WrP2yZG2JFNgXrKm3SOn+/BVZR5m9BWHhbaUnF8Gn
w9RE41X6b410qHaeEXobWbSzLPsAKZas3YZF7NXQoUuVVl3b79HKtaOPsih7EgeJo9wz87NluN+4
uX7sEkMB2N/8HDjakSRvHsWdK76tko/W1FXst81OwvTCgGpI1mEbHnYtwtscnSAr/2dC5r39JkEj
S2LnSyqnF8nvN+sypd3D/8mRbrVQjJGKquCrhFGeulRs8ToTaTbkMn12RtuKbIpMvSijQKVOCzSX
8rfT2i1sK1TcESat9YV+/BeBkFAJ3U1z4SK6MxApGmCqNAmdtYRIMGg2H8ygP22krdtAa+3JML/f
2vPEUsvv9y5tqe8ExY8bN6H1M1patv+x/52Ha9z6/+SKlBU6zYUGQ+3dXeS0DtAGwwGswKxLIvex
R4Q2D9LsdPcPldXNq0Hvhp2hJuPqHny/gLZcZdlL/iQDQfH3hXOvc1emSpYzczL/gmxAuaaaRZP3
YubtCBhzmWXepB5qO/mLTjeUBMSXwnoPVjhESzWIhgTFlDC4BJ2pfkjR3VrxEg9vf5VoH+plIVSr
h3qxJMI1J32T5j5EWMsGGShprMqOWnY/pu66TvvxlgSxG/1TEqBLXpRhCeIg0/utWhnVxlXR9V6B
1YEr0auPFClI8Rb6uOv9CmCWcNPcpnw38Y3ZRqhr3rPYiPMd041w3tg0M62Ljka1dh2U9GPBC9ly
YymMhSPxb2t2Z3vYOAFNBCEVx9t9JW3MLa+W1kluIb+j8/TiqV23ADI3ctN5dw8S30yJ6eCj5SYW
oeWhs4EXTBsn1JPVGx5Q2T1PTwaIpQeJ/t1FYbrVVsnUe7d7ZSM3RAlMFjJRugJOMBw9IipLT56T
XO4A+8VVLK5bDn0xQ2VILmoGoaQfxS3t8Un7MLXNj1t9T8vnQ6fp1lXKeybPkg2shLyL5+CcKaN4
13nBI2UTOLVc+ySeu9s2O28X0zsAOxKhMmTt9MesKu5eAPjJ8rNX0fTYiinAfZnJcIPnp0FF9h/9
8Tc+xBs/1YqpcR4MygvMYRwEbH7/xQyLdHdL+v8ybzUCh3bYfaCOkDG2/NQmU4k/yGCFZgO7CCoN
6SKkJz6bRh3Tq5OLWKGBmi+9x0caKfyLV4wxfys0lHMEFuJNHvvq2TBoyZJfql+mk3b+pocMao2y
d3iVwZiC6JoEpIQLR7d27xbyNMx2oUHd693CAPsJKQyqGL+upNC9tPJGBL8kPyUJLbtpTxTc55NY
meQBJI/lshBTgDkWw/dU96tHGcis1LeZmIHafS8U4DDv/GJmplo9osZOI9wAcvt3++upiNdTQkYH
2FCwXo4h3x0fUZcxnb5maM1sNR3OJ5qv0yfNyf/PEa6P4ExhDU9l4CL6Z4JPQfun3/VNO5x8XV2V
eUuvVzymlNhrOEbNhTdBBqu2jHPdWhuV7oabS/yQxfbso7O81pTy4Wbet9ml9ep3Bg0u/9ymLbwL
8MYnAD4tdXvfcI8rzKDcDlQz1rIqC43mPrkAJ493ytZisKlSZ/Hpxuy6mFblR6fbnUgoW4OF35XX
1ttCJg1m4pNV3zOh/S3XHgoaoBgrNEVD/bG2W+2xzlpjWs0V7GJw4K6RusC3LOhwr04rsbVeC/fZ
iBx11ZM83si6XMJUVWNduzEdhctGGcYijaaF7uY1nIuaxwgXk4XbFW92udY4wGyNavSOWjsGH2zX
f3HLIf1amAgs6uNYgKCK0q8TwsMaxRbykFH8wL2QGi1CAbtMLdN9VQTNumhH5Yysi/1lhgB9Ic+E
GVeBrtj43Jn58+gATNWjGG2BtJqPbl5FK/HJ4Idq+2RCTdtCKXDza7b/3RsoEkqANrUb13ItGlBI
I7mSSypCGrUWcfC7T2Yk/sklCaBVbGsJ9F3rZ+A7pOu7zRIsV9VJFh7RJtxLui6/J+im7I+hH2Oa
pUk0y6Kk8MT8e+2W7btHpNofYwW0XcLvbtnImlzvvvbv6w1qTi3ByPea6f5MjEp2VMxEdaJgI1O/
dXZ+44fHEShqtbunUX+3775qqe7bbdaY8PYiy21t0OImU9+Mxq1L/WNV1i7ZfVpT64dpGeA/qB+i
ssQptpmQVwCHWewkRpbvgWLeBltB8Cw0diM5U5LaDHpQRLcZ1OL/8v1f48IAbXYOpnu5XNC6P2bH
cncgWrLHruHgsJKpDCZAwkLLEGGzvezx7peZ+Gbk309WFhzE9X6/hLSRDX0/5UsKcnzGfa/MBvlI
jlOrNDbVs8U7B6UwuOvcad5URsqrAtBAKEyYAVzxipVMZaCqAMcK5MHFsnr3/zZYLuMtADJZvl/1
P306svQrNQILdw+WvbKjMLTsZPXfOYSqyhrKm/mMjNyKN9H+pAsEDCX3+ZyW2lweZSoxOk/5jVWB
wKkHxBVowU3V820ZYbAVDbTFdmnKPjmDb5wqXXs7FP80ZfWd775NriIh73xph9iiFWewEy2fofp0
kq9+95n3SytuXWzhLhhWzsKCYSnGIchgXK9aN7+A8lioFBa8WDXrt4W3viWma6xD04wuJKBL2OKS
K8lsWdTCESYdRJP6hBTQ0HskphO7jRYm2uRcxXrzc5oG4wwVdrnUGo2QHtIGtd1WhV5cVSbo+8NC
0YDt5A6v2+M47W0j/ROWaVaMmpOytQw/I5tQoakorLe3PbLumDnMzgtjnvz7lGi2aetpbWhm/v0P
l1XYEW2IQfkfyWBOC+eICbACPD8rN/v+P75f8f1KqsTZKgYPvIOxuj3XjQMd7YDKt8ziUtHLldi3
qXhnOzbL1T0e3ccfrRWnO1kV/y1E7HpAjGJ9my5Xp1+hPY9ufJymMTqhIh1sAtevNuOS8uhHjyZC
RXIctaYjNEwhT1a6uofUcMmAiAlb43R0U47ii7+I6CaBOXNbaYN1vg+Wb4FW75MvgGGC/Tv/f5pA
3K2zbJUQj/0hALbb/rtf8Rz4I3S6ZIc5gRY7Mnt+Bxyr3td1D5xWD1G+ou/d20R8g5s3To3SwyE1
IRmXGMSj4quxDDq1xcdgrHj9XFSzFpetuOo5SPL97X7uVhb1IipO6/ttGzqu5nbPF9/taSBTj1bK
zRQr8frdw2EueJnTir7aiHq7wQfAB1DZK4+q8AmyqJFDxTxS80HW3eK8mG/EBlXgroouibfxsiy+
N8sSPqpBuU/j8Zus5g3olRI2UeFmyhfSJpmB60RXDmoeGJpm5CfXcC3yIZpTJJyaaPVZSZgMwuhE
L1m+dk093KSKBhKUjhAkOzQlOMts1vXgTH1rIS9dVt5MCzePgfnKLtmgBGazalTatWOHZgdzaZxY
6GZuM/HNWeSfRlrP3/nDZcN9VzkaGU1kKbzx/1yQkPveidoIdYG+3N4/bLDK+EAT8jfB/DTqUoaz
h1fBB9HoMqDBtfjUYn6ViFkwQ7/i/tMnFwgXlBE53TfXlA1TCrvH9P8ou64luXFk+0WMIAjaV7K8
6ZJp9Uh6YcxoZ+gt6L/+HiRbjVJta2LvCwJpkGSbKoKJzHNYCo4rwKFh27c8d/o8ArRQ/4e6pMGQ
Eu6GbFx2elwnX0MgOPg1Q3YZiYcSxQPxRpRZ+lWLIvMU98JGLiDVvgzVH14umQjw8iDHGNujUA7o
Q/hbFznfkrT6ODhXtAJSqMGmhSTjoP91tTKTbg2ufLQsdNfLKF0KPIa9hmZ+Ulltx8LtelmQXuql
v87JmGv9cJhB+6vVDgjIIq9nZy5TxDSjAWw/38HAs+xIP9rVT7+7Jf81fVu0+tNS69e46jJ3PnTF
zrO+46gKZbTydu5iv7tkXT31UYQWxc+Gg+IrTZuey9aIrjHO6AK3MOpvwM3BAbrNrIs5lfYzmqwP
pC9DDf3q7uRuQNiDWqDvI2hN0DWMwmoHL+wSWaX+Fqbuh8YFMC7gHMST3oAtmPS26MH5W4/j2RKf
c4dnG61M9RMNLsg+T0kxjYX/KJNJeSpzBpCP1zXKZ42hZHJ3eDK9BlbLVchIXffOvckiN4jRwRBE
xuSArSV10e/Jy01kCwuo5dDRUM+2cxrdpgdTpFSSTLNWWmgWM3BaPa4hCw1m1wOmQ8m/D0k+YGZB
NZGOdIlap66qwtxdlW7lwWc1L7Y3HHHwBo7Q3jjltmGcTLxq8YCmnW7YBdgCK6dYHcirlF5kVyLN
Gl0zTjSjYV1H3iGbNmYv+IGWkUoAcAOvwm9LSOkIq0WVHXgNdRRhelqMlJMcaEaVmDSrrIadlLh6
11S4qdaEFGO1PfqqeBRKiWq5s/B9M7QR6q5RH6rcIsPGKb5jDsGMcprKH5EtxVHcKJJzmGo1gL4H
lpxtOZCSJVNT+UC9Bco+KQxkk3elOXy/W6nWoE6Hvzqu8e8i1+hSPKM0haPEZfraRTjaEk7zAR/n
6oqe4upatHhM+kou8SFF3jDRdkp350MRwNazRiAXj0o0aErDEqJYFt8qIRhQcIFc9H+D77fZu53I
rzjVQ6OQbAIkcWDL0m1w6JhfeYun/VQcSWBSMzsutrfkh3bvAr2IXAMCcj1jmwyzjrIqoG0art9V
enWdEqSqR2uyAnXjNFvvnu5Fpi/cnF/Uzd7dfFiilDJNOiu4U86iafpNWezncTYuBkh+RDmNTb1D
H224wennfC7aHoS5NKUBBdHzuVJKksni1ymfzsrpYQ2J60JgYs+rIyk5j+rGv1t+p30Isq6PWI+U
jD58NQDduOeypydbUKNBgymLBi3AAK2Gmsg4WwAY3SnJsZO6B4PSkYuKH+ds2y3oKqgdt0SxBAa7
XV4H9CJHICSXMlL9C5qWQGEdNkW1+szFgNIN5Q6gymnT2SwLDNqnvbtbQz9fhG/zGQ03cp9H27i+
/wWiU4lohrOOSN7b5mEsQXHR4ggH7Nphhv8FG6tpGo0dtoZDDZjTss1XH+QwM9CM/vSm2brEBLy3
8KW3yNNX78eISdHU4IZGyyX5uFnRoONPhgTQ9IQmvO6LZ/doDCsZSmKTFkDC0eAsoBetvfhp6fsl
MHJ0mMYcaKp+VlTLZZgjy9oh09IhUWuiuSKywT0/gXHuUvQxvPS2w1HlOLysQcjSlVZ/KvkkUSIR
mK5Bhrr4ZgJtB4BhMkoiWfrmvDmm9gSAAzkMHs9QGYfKbQGShc4n5d2UiZ5BG6JzhunIzss1VVW9
rs7wJgZgwMECnYBU8ukJ2z12Jjcyvq6Xy9RFTVCrHbooO9OidT15P4QfOmBEg91gh0JBnKYXS22c
QIGLJ8qvAw4TjFNrgeCaDE3h/vT+9yVkRQWUiacOrVnnFO4u0qqdMvNsOwPbc/lFXuUdvtiF/I4n
mWZqUDqHngBkWdcokyUDzV7togao8JX+vTCk+x9c7i73Xhg3B8rq2Gf/kPHO+f3peyEeV+r0NCNt
O+bguR/7HP9MP38xv/9F3V1ybNEpW7q145c5EFfQ+dyfLBBq5EAuBJyE/TagDwVKJZPnPCBt4tOU
lpM5MQDvv4Yjmcw0U5dQce7iPlyRfB50D5dife3srBYID/I+1S389pLkst4gLbm7urrc+vM/XErg
pB4YA7owo8TnmtkcQFJsn22Zb1j0aTja1gjwCEhq4AlDexTJ5Ny9rdCHBJZf163e+oI0/G61rxry
cviwRo+Msmp9vCSgBiRkyXb9V44Ydj80paGSm5NGDgb9j5C80BZJ2VFnF2+NHMTjjzGqLhHxjrQt
qyw7UItotkaioHfxBxTA2GDBCnjjoJYwxekUDY3NXmf/rmNNDOBN8uFT+D8t+V9DP/g9iP+vu3xY
+yCqUDo4/IIk0fWNnUY7JLrR7qwPAMcqLDwtAE5dAaat9FEBDARtL0VvPE3JJwM21WEZveclA+iV
P8w5jrTlYhpsC2TCQgD2SenWqDiLHsBUZbgbiqVFjgECI7qCKP9BSqrclAnIHuTukQYh93drJTC2
YS3qcIy/SddLQ5Niz7OxrL+wbbbOKU/QkIucpmr0tWVut12GEKdIwIiQRvLQKcErgGFysWEgNzLQ
jJCVadWvIdc24jfD2JfLno/FD+CjIKErB5bpYieE/RWw/+DB0UokdslQl+OQ7KjJYNVyLc7XNWQP
m3PYgOSob3j8GflW7ThpwyyhhYEeFVvOPgOqxR6AScWlR8LqEmkNcpJ54aPYDv/LpCMruupeXUi3
mkfHy7bhaBs++XizBtpVFYzWKJEWLkv9l8hyd0f6TEcSquco8h5TBxWK3Mv7JwvHZX291GcdoOtP
LirJnkgfiXG4aEDrftCTUbdcELIloJ9SC1pnsJiEajU2Ag0nm9VRBnUs66RHMRCBfz0zUsdFD+dI
JLomUG5R8wVgXpwvKV913PQQzirKG7gIu3081M0ZVM0N+Jl+ziY7AloUyJCe7aYId2QlP+Vyp+uw
DXZBI8wnZqKfVWg7wxjCVdS7yLqRwa5EASTxct6RqAy8MY9jbkQXpdKddLm4oHTEsaifVcw9UQKM
ZjRQosqT2SqaKcODX2S6CwA+pSP5PCxRYVRUbFBiHADGNZoMqJ2cu1q9Iz7mEdBZ19pmADAaQQxv
hACkQNndrW+MHBmHctxpvWeesgYFOkaF9iufpjSAowN1qW8DOaIa6VWn1lUtiGXadooD0pUaTsV8
ZVax0Fv900JxUH9Qnerk2OIRcKYhlGUJtpu/iqQzuNHuqnH+h83cagGjBhcyKL/3dG/L/t13vSLS
3njAyuuCuq7feCJxdwTrHhV1d6nL6AdJhP6OrpSbDTw/IFQC973A2yPexPV4BYrP0ITwAd3u62ry
jxiqR3XNmk60oGnS5NikHbBJMnv5nC/gtXPyeg8Ku+xjiH7aWxIayIejQ+kb8Gp5ICKB2wKfzhe3
BTTAWLJvWebOu8EEShW54c3Ar6qp/cMUXY86qw2zBtBtv/Xr0EFzlcxIXJJyjPnPs+S7Y2XUC0cb
vdCbgJzuLP81xXvOMRR2dLRAtHKhgb/NDCaSzkfBNDhcI5RdSAMbjS4HLtXb1Ck6EA7Urh50wDLp
/KjFq+adnaYx+iFOIHUPYsOKO590TbRgd0rueoOHHykXdKj7Rs9qAA8gzuqj9/lytMa2QZ07mAmv
XuOhEiUx8L8q8a7KwU52qPKxV4Ar0q2AV5mVhxe0DZCKhgfQK3SJpODbRfvrHULW/yeoiwNkfdOx
+M/BK1C+ZY7jl7LLq3MTejHICeWUhtbGp/pOzoa+OuPMrAvAeYyq9DdHMpBYh4BoytGvsPaL2Pno
oU9Qdo2g4ChF+1vzp2Y1lnesJShe10wc/V1LCLbQOk1Wx1JaZstw0I6Nxq4LrabBRedpg+r8/UJ4
e+RIcVJgTe4Y6Er9lYpkITITOawMJ0sukPwjXpPaQfcY0MZLtAPBTlwlq5nklfuE3F+XUpQ3hhTy
B6TGT9qUf/G3HeD85RaweVg7nWgwrcFDe4lArTUKM7MCvypps4X+6qBcSQeCBHgqn1WWJJNsBLLX
Gg71ea+rPcvg5nZ1+m3Mh0socb0hABhOwBnsdTCljMeSXpnl6zHNaBjpZVrJ2ZtZyFfolt6ElZlm
uYxDM6AS4eV6zv8ExBZf49MyMqpQD6tIVC7pAmoFrerBNOp1SK7JkgPdqJczFRvQzEkSZLVsk3l7
W++vDy7ZbA+v5Qu8MEYtWAN1sp5h6WfTFymQ0VIeW/hQs6EHhoY03fvSVcZv7iSPquk2yIVCqNuY
58IGLI5cTMo5BYRoYiYo7qbgpHy4OW4VxrZtgHzQWmXMt3WSAhTeBJfGrRB2dwq9NBn/Q1q0CaG2
nFvokjTtfNqAQrwzohvZUJfVn5g5eMdZE/FQoIwKqDensG74NUEJxLWrAZVTozF6JXDRUB0J6C0M
AC0D9qxhXImsJSF6l9Wnj3kMWlV8bY2RBQ7qJD0BH9m3kEKufe4Y4gyOBnFmcqbERzP5JCyfwOjE
E5TR6jjZe/yeSdPhjyxyQHAtv2bUN8zdN1NB30eGFdW+snu8/gLc+mIPrPToAiTt6EKzBzHJ8cxN
u37Z5kkIegXlQ7NwxBnjRq3xUOBqzjNQPxB0XdFjz4N1avWIrdy5ng9dN+onnPTpAGnotL3wzD1J
pB/ejEpHs/dE5GkB7KbM7/k86Ci+ugO19t91622xHpwOXEeBKcpQwDRJ2VxK5FKaF+VGQATRn0hD
A+WK0/KMTtllVasEMIK4IIV5GqoW9QKsPdFbgpMnaIUEzbav0RuGehdRLxcP7xodTgL9vMSm8u5F
5u7NRb3YtG7Mz66+Iw0NRpYDrwx4bk6CF7GHZHicFu2xbDJ06/4m8U4LKEOPbxd8baGZYU8/eG5V
X8IJ4G3085rNiMPyJm5Xnfr9kPXNl/Tqd/qmVyqwibZ7owdBFMD09bORg643WKeNHjVHmo5dfokB
Z3OYnHZCT5H0nJzG0gJg7KNUowl/asNaTgGVYQd8rsY1UmwDgHaSBVi0EhzFSXNEZlIy3C/hAW/7
6SfwFWvARs77wyRrrEnX826bVW1+IykTVnLNtfCJJFBv19d4QO+8NztXdE87V5qZGp9PoGdGVM+5
gu34Ve/mA5olWF6BQVkPnI8e13G0IymIix7VraM2dxcmRXzjfjINJ/9ggA3phVm6n7d2/8yMKfwc
xTo4FeCUdzk4brTpCy3JRye6sGzheKGCEfU9wFsdp3ZDVjNcDm6Pfv8KyI6Dz4TrXICk4FzsFG+k
SYp2Bgiktmy7u/cgS48qMCDLhMNWLSWDWkczw9KqQ5FZn0iyZVDl9uDLMgekPoZ7eAhpJuyUmSDp
amjL6JTadUmABGM16MyKAY5aShUNIwPpPUdxwI58AWWKfiGaAmoYx1OdAPLKtOM87W5u4gAuwoub
j2CxjcM+DjoNvNmW3vyZRQsDtcTHAuxh1t6N3W5X5EA4RGfB/ERDDiQlMKFlyHn3hmB7be7n81ix
E3DXrRe7ao+RHlafgDWDD0MPKvbEfnHz2Lr1C3shHw1lgGdtjkGYPjDrZXK9et+ZBkqnZATwn6Kw
t9PCg27ptylasmMpD0RoAF5VBjwxdtHxHD2QaqTzmQcX1PC/riBDbC2X2nF6cL696Y1kAKazjQSk
pQ8t+hir0rq6Nj5iLQAohtwUmxUAgLr7O6M72KExXggEQEgkgLwp3cOM3iXgMkpMAFIWLkDOTRed
8QoZgJeLc60YB89Upe9RDgjC8qRCTTf6H7IzDbWchXnbGKBwAQWrXWhR0E0ohGp+zI4FhFecAbnu
YmBD6RlndE310YamqZRpRmbhxC4oHMmpwqtkljPNv1OSk1pjNQOI8R7l0oyeBS+rvYr7cK2+Tb1j
U/Bg7rJq3pnpOG/nzMMmJJ/QBY3vRZwHrQeho8aOHGRfBWqJcJaP90RMl77ip0d5NZH2bsHdlEy0
1GJzuwUGQuzfxbtbLwAI/3pBnm8tUAWgaDxc7gYhH8+TYwwFistheZXf8/mp+3cXEyw9a/x/9/NC
CzUp6zUBP7DxDHDkvHcLFLBiQJ7lefiZCyff5UnBDzbyXVs3saxAx4swCvPcpzqxXiGFY9mmM+Ql
QzMTsLC6IT7kuVnACx171KZHM5BLoweIplnG0cqW7i0JOJ+43ccG7SFXklgzJEc8kVA3Jo1vHrwy
/57Mcdmgizs+KyROmpHOQDUPIHzezEPTf05rE++NQzef3Sqbz0tnWkEfHiKBzBWak7repynrkqtr
DtYBkMxRcgIrTYfe7rLatJK1ak5EfzK455OkBlOSY/1WJAP+BwGRmQ+oMExkTxRwKAByOIGpVXB0
0Y/O2S6L6WoMXXRCx/N5wM7xptdFdMubydibo46XgDcdzTQw1oD0+vKgLg033rIc4EjUU7l2Wlbd
aAfFhI7dVaZ2TDCdoYJQ9nCS5xSJXexhjw5g6v4YWqgJx5n01UBhIvBs5XSVcdmr9f1OnUkq5kQO
5JBjY+8UhnVUKvIgI+mMWqtBWFkxVJ79DEuGruniS5tHL3b6J/Jd6AxzI+/GFxZutBBv3l4/O8Cx
HfUgG/Nu6+Rdz9FX7zlPeo0ur6n2LiSRXzIk6QEgWt4GsHTevpuG5dSYOS5wKLQOhwViaXQ8+bB3
ypnlbpnkecglpQYZRtaFgWWGYGyJY3ZO64adaWajtQTfsmayVToyJHmFv1JGIykKZ9p3tXkyzckG
/5QAFPpeizz7Q7SAG8F3q/wljN3oTDowKtgoNEMHKxJYG8fW2XYgUBXHRoLCCG2GtqkRdGg2zouA
C+hY+BChxxGfxBnQC9fW3eOwGRzdyzL/AS633x4U3Z0Rkc+dnE1guw4eVgKzM9vkFY/AcgdYC5Qg
lxfNyKod2pQzVG781JGhBRZEh4J8+NBgJW114SxCpc2UH8YxDBufhwCBnmnK5NSsOdDXJ4Aaypot
IRa8otNUDZks0UIGFXVa0odEPgMsoPdQIOQOo+mPbpzjOyFKA+wZeVDlEf7cbwMHdBXOyd9kmnGv
Wk7ABsAmURg/zTUYd5KaW4eYcXHSdAwZatoBTKH14jTjxzvRbFWSnTxJGbsJul7X6cNyckookvKn
cPiUI7y6XBTv9ApJ+rDNxhMdjtGM/iw0i9/OBZXhtzpyqdwhfj0XfFiixHcd1eXfNUfC9YLGbFwU
93rsoDmoUInA4xnQn8k0m8rZ0rShyjv1B73zoj8mWVoqoXtXxuEf/ivIVFC5nvw3QDan4YGS7RjF
Jdg3HVdvMqw+DwvLbCfC1DmPdiHA9gHehYhHB9QoT/yPN1HLoqT7pDHzuxG2aNax9BRJRxcVYQ73
kF/AMOjolljlqIzDVTknBqBppwwpnFDgMajcS+BbtKustSmcaNHqbwypuXPH5s+yDYNu7kF3jQ73
wecSAH+dNh3IE2xgEuXAMzySpOGw6jK7GRvAvo0pKdOhzgLHG8PNFGrNDjCNeY8zzDHUAmrqpHZO
mpX48+2sCVx4yqBaQZVVAZyBnqU+DI5TA38Y9KnT1DfbWHenDwXzQuTx0RJYhgbQxuz5D0IOHkVo
oZFOwgkzgPowtLBc2qr+qcM3M3pbe/SDENgwj80fbtfWO1T0jqdJwqMNcqAZ6R5E5aIZiI2OGKwz
JI6aiqB0kcgvQ7u8gAi5vwBtBnSSknFEjFPyV1J0z/NgTs820P12/ZA6ARDbK+DdaN9GPGvPAGZE
QUBaofoxlQwhJKuBfOY3RxM0u4BWSaegaar4417H4+UjTR19iT+i4+CIznccEEurJ1VJK/6DJ3/R
tdUem3jufepsF9RvyKOJihsodkpbZwc0+2zbxMha41EDqM31fTsNo00sCrQT0+s1vZljkwRC9df3
c/mqvtq8Mxrw2xVMk3YA9PBX2wBT6Htu5M3hQb8CbSq/h90DwTo8LCFdn+zLjgOOzuGlEfCqmU/A
Hamxi4yWGTASZYNstNSSbEvlaielGooE6DSr52onV4fWO7M5HbLW2pCOAs3oTAEFqQxHMgW6uwey
6FZrBrMO+mIk7zuxoNpAnl7asji6a8XrTOlCs+g3LtN0HA3jfR7QX/ABkqdmBrTmTkvyaiIvZqZY
EBbYdGJ7oW25y77brpfujcZtL6g9CAwNjcE4+EYNThMdS5QdkNQ6jgbEhkYrfZp2WrnTWDSdXdDY
ZCgYuOCtxwV6P7ZGNKScSXa3Sd+QGJbJwP20Nb1zkqGsXu6W1o0TjqpQo1rNTpCh9qawUeKKE5Pm
Aw256yW7qQQ8uNKVFapzywllxLpxI7VR/zHEXn+ZBABE7CVytwn4PVAWO4orsqDiSgaakQ4nGRNq
yF18quDx4GZ00zSB2GHYj1r+BAZFex/JNo6EejnCHCheoviEjV+LEO/rSy2fcbItfYFojw8Q/tNJ
ooECyRikB2/dEBSiNzdCC6MLMOjZggZbD2cP1vyJdCgE08SVpmFlg/M8K0+iB+ORWSDPTAOJbQmo
FGzC/lpPCkoHtXzyXKKxO9SEd2tFn1TQEcOdDMpo47TKqy8toyhjOeM5CrzGZTNo4Y/ctL8WfcZe
gOBenxvdTIK45vrLoE/ufnGadJu5/XcTONaXsgfi38S+8BFN4yTUAHfDeX34hSQBIK1PWVovO6cb
kWaW7qSLJk0DVEwqDpFePduoegH1/AzSyYwVfgiCwCOJxKYIdK7CLxP2qiOQCHBTveoUZsRcWZ+q
zBmAbMBQ/FJE7bmXWKKDxIezCUpUyWQmy3s6r+qbeg2RaSND370xBB4Blao1a8jfy2SpwfXsGNHR
NEawEAgtA1qxHm2HJhWbVW4cJwHBNbdBGSztroautjG7GZaLrGsa3mI0gaCVIM74KaWpJRtISaZh
FVuJwHQnS3cS75YzzbAPaEHdKD8Q2aIrpw0/hZqpb1mPs6T1rP7X6oD3dCYd55eppm9FIRqfKgAe
He1q2SwtYEA8ywT7JE7eS+w2wYcS0NSTGH1onwFDCcmJy8uTq7l82d65zu5objygxQRdysDdkunj
pqlL88VGGmo74/Vt1wIY60OEtN9HUFxEfu6hKJq3Iv1IQzEumt+EtrlXOq2J6w0HzdS2nGNng/pS
D8QeVnizEq1Bi3u87exMu5GKBmBEdVtABABvbYxc8DtI59lkHyoXkH3kbHnlcDBtz/GnodF9gNcM
l1pm+0SuXVhh9x9Z7VQvC7KvMiXYLSPwdmP9o02SU+Ynrwy/FJG9Nbk1X7pKbpjuplEUtqh/7kO/
dd3wBEbC5cJ4Ax12ecvFkwO5k9iO2rfJ6QG4/aa/i7jGSntA8FjCQUk0xX6Is/o7wJ/YpmOClJ+6
rdWfFHTdRdPwp8nR2qd81L3cXdh4AjYZzsTph1O3lttZsc+As4l843htZ2fe9PpkoGEkA9wNKZUF
LD9GYFEeY8TGd+wMvgPSZPcB2YjuKGwW+8BIZx5q4KC0x/FUFry7JF7VfcDLd/dBFHgioaa82pCO
Bl4ky1MdO+uimmGj6U8jwOAjVH/vlV836yAxjsbYTwCY+kEZ1HXe9E5R/nIdadBK1DS1AMZAw/WI
rH4Z/l2C0fhzqrH5YMfZtF94PHyZO/MZGDzFj6J33nVIgdtsuUC11Msgnwb7P1GC43qgVkbPtjkn
+3iJAHzcjOzmhKB9ExPX/TgHJISVyFy2i+xU38bdLinEXyQpPYk0xGGNnguaIrlebWo7BFCSxPUK
Z2fctHGhBZreIkmvcL480NufXNNCY/wv+F/kQbrFmG+GUc1HsyqrAHuMdEeJZEouozsHJToWSJcW
oM6SqoqT5mSk9gupVHIa3chlwFyOozCZqyZrVIX6TYzBmq6eHCAeyDzcr5CdJDZL+022cuN49iey
J8FwKpFmD0uVTq5vcwCFKdWUOOE+1nA0KzmUC2OxJM/uZgX9mYrQehrH/lFcQX9CcP6SMz36zHTp
zizhn+g0opWkvnWGDdTjCUWS8s9jzsdjYqIdaD3A6PIcB7QaNjUzMENsIMCsGcCyjLNtPrkVygDw
GcuACLUph3wGrwJqfAw5hBxYKtjCA/ZYiqr4h0QqA7JEuh/sJr2gAlC/xRaAC0UDmFUSZ2dhN5qV
AyhsLKQ2nahmN08OZS081CC1s/CCJE4ARozq1xo1COhL5tVZCJRDolX6WS9Z9KyVU/YUs+YTvnbj
VTW21TGrwEyHBFcbJENlb0E0P14mG9yLxK4YZzkotHLUYkquRtLTkKEKAexn2M8CJf3Ei7H3eWKO
52moXv79wJgOlmfZyNbUXRzoVSU2dzgrikdwdkAI6hbFsiGQFkJXoSED8vAeu9OvUdWUaIhAmnop
Yhwx/yre6TTAE0dayTekoyEbx2znuSNA0eXGeUxzuXtux62FHl80lWC7TAacxHk3Tw8GOwaQvycy
wEiBiUoNXdJuvdgG2uWb3tJAbNVwSQ49gcL6wdAKyV3Vo5yDDE4ed/tSc0bfa8fmZgIOems7KJUK
jawBkH3iNLe0ztkuGUpt9SFH1xHNFt3IMx59s/5pKfMuaPp22bbyIdbWkX5hSYu+HSXTrJ9QkywG
0G8uZLZ1A+5va4w6/jHOvNzR66JbmQwUCkXSo6kXZ2zYMlhBJvPOpmHiJIFeE+e29w6xPm8sZEtP
UTxOJ/42I5EMpBuTDsVLSiazWqIiKB3Nugw8RLr+94Na+T9cUR/jeb0VWqGWqRVARP55Kw8+JL53
j6Qz3N4+6u2NZx5+UDnoQ9/6YGK2Q7yETnrAmN4FYLfEgTG4DT7HZYWv3om1fh3ry2fStaYBoCot
Q7+j0D+PC6CXhTPXOzLqUZn77eACU1vT888ZE99Zl85/uthw+QKgRzdg8+kow7mYhaGjoLP+azF7
7cDZGAON4ecwhkaPrjN0sikdzWI+2AfDDH8ofVQ78c2sXe8J2QOQix0k0QIgeJLwg2Z14YduHDSg
hOgMJ8IGx7R16i2esWxTR52poSWkGA92VQABQ7rTQlCJzpe2TC4luZBOMs4V+KiNqfulTIv8QKlm
lYlO3nLSlouv4MEA/pDMSJOe3NI6A1YzyUUlYZutyLWwvQNW7NTlIXoFUU4c6XH5gYYOwL4nnosX
bzaKVUV6U76QmMjVH0I85ACiCNgCMM2ULzkT5YfcTqfTWOI3jA4fNBg6U3vCNyrK5dFtfs5n7690
rosqMAcUgSprNYOSrHfcrRM22LaCvBm4TkQdrAbPDBMcaSIXp3Sx/O2P8iuhKrV082AQJZ5Gwgxf
SD9OPN6ZTYYCiLddh9pdgEYmA6axyO1N3qDunXxqw5nW7clss2W3hMm3fo6L89yALgusGm3qT7Ex
byMilSPTRPQOnWSRG+SAj9MFEJWoek/lFzag4Z8cWXhQOmYE3OYkvoINro/20tBYIQ64WdpFe2V2
c/DZivxWG4CdWICdYW+4XU/nJa73VtR64I3rsZPyTKvZ2DgSBaqibSxP1VIfyhnvm3PPJ3uj47jg
4IwoAiSxrGL9iY2AHgWxbLnrxmUACbFcR4N57B1reLpTp0huotx7DDir8iP+CvMNn914A2hOwAXo
1nVmVfh3NArc/2R/D91qCtLBwoMD7GL+HRw4TQkrPO8AvBxaYBp410xKAg8fBiT5wijb8bLYOPN3
16yXl6wJXRylFfXRqjT9k2XUgKBYgAc3x3kVOCKR/az93KOsCmDgnalfJvSEXbokYUh7GMDe93L8
vYfGBWBWjEKUzjYjfwImxs7ri+HSuC5qYqVh9XGkkiy93VUn1+NINUGl9LTiPR244gAn1wCL4H9w
pkvi62AzT3FzergVdQmaaT1qXV2j/ZuJAcSDsa09J/rkcyAWntOpKp45sNy2nij1rYH62efFi5LL
VDLscozaBnzj7NvIr322b6buJ4ljHDQtyr6mjYaCYhA02Tg/2oFi904PNuIRRVJeicpxM6//WIoO
pLUiBowgiDb2SLi3B7wjv6wic7vyLBawpqdL8QMsM34kKWRMlGXJ3Ld3dpIBiEc1X8CZBnzI3SSc
/txP2XBG0cawzpSu9fQqxHkEkBYMA+zDyrI4s3NIuWjSf/IJ6O+6Bgot3lnhZyu1P4DTbP4+GqzZ
kN6SeqQ7Vz0Yc1/1Ic81MNgYh7Bt9q0m+qstT+H7TkuOwgAoHrHGky4Np4/kQSpDHtvj3UfzyUhD
5A0fTTxHHmPM4F82bfCEzjJ9WDnRCAQ9Jxe+HYfDTk87IHQ2fVpuFw/d1khWiasnB74mCuV0SADx
0tvhOeYhVttjK/ZD3vxTcJQp0ZDJWZkk9Q6tUoOPvi3gPyszzbyljK+V96jOJR6q6CXyM2jGKt/T
XbYjZW0NzfUuVC7j5zI+xSMfmq2ro36Kr531GH/K4hhlFeDYWRsUHkDxrClDq0I6xXsgDkRAx5ZN
DI/9DKvTQ78DieAl2jc1aJRoSVlkKN2N3aPbAK8LgFwXvKCxa6TFxrUntEex9O0R2a5b3sYmILal
+XUaRhEyZMCJSKT73RpySmR5V2i10Z5ENKiBGaNA+fZb6exMVbJ2vYgt64C4pupllQ/NaKDC2geX
B781oPJ5LzSFeVhHYjTU30E3XO+8ImMgPJ3M/LxO07gvkM2qPbxL17oTDNK0ToV81t1p7YaHSJBL
B3Mc8nNdLcO+1Ksnpfqv8GQSFHmdypgTWLBRrSIDrZcDwWq6MAaagp+xi8SxgigSbTCHWnfO0bpX
+3Fa92fmOnm5Iy0OE6Iw8Ib6VKNJ8VBNk1X7ZKHhTl49SZvKICnFAznlEmAzvwSrrOyP6+9COT3g
v0wNACC1nmpA7wR5QRYK8aShVubJwAOf+WGc9b5lRPFeWRLpQ2I28lu7WM6RVrQ1f11LRqZ/q3t0
UZJNrfYWzT4jv79VqvVSmijYAe+j35WBrhRaaLaKcc6fGKiiloBG59z8WtQomlpcB2kIOUxvswZ8
eI2/uqH0uPHJTjLNkglgAvGU3NQSFebOTV5sygdkYZVZ3QHv2myTuXURkHV1JDPJFGe9E7Wmt8Y8
QAkWHnALuoQ9hgpyYmteiZnB4Gkg7RZv7LAVF9Kt5M06WioOXZH+lXKr3odZw67maEa72Qmdo926
5Wce8R/ANir/0tpR1vTbqLvlFjsNYQrALCTI/uQpEODgANZn7Aszxs5VXQLR3kNNfqH/WKzZes5R
kfhptJKNEJr1TKraEBs9BpYrSdmiI5XI8ytJzjJNAXeH7NhqrY1ncqttNU14214ux8apPEaNFnTY
+p/oIZ5lZb7V4x7IvU1cPg9pYqP70kY9jnymW0DW/GRZX0kg/+T/GPuuJjl1bu1fRJUEiHDbdM49
wZ7xDeWwTRA5w68/jxZ+zZzZ71fnu1GhpSU87pkGaekJaf9TNzPrTO/8oQqTzcThrkYZqCjDILDT
hxXdDO9TeNna7gon4MVXw8lQEdLgd4eDR7GPwNM8dEXuX83cQDGB9daXWrBf+Tj0v917Lnvzd9tZ
3y0oHc9zYddS3GItsD7M5c4wrW3bnefij9JfARGCiqVCPUc4fN70fhpsFtSzaQH1gM11Chq4DgvR
st6Ybjo+aEIzgHceV+I77+IJ6Ln8G4TKwh9wxoEYqjtED2zIdTxfQgMKHhiogre4rrQXSCsaHp9Y
9QzJD/cUFOY/aa9cNIa4fsvG3Dw7QM0/MwPe2SEKn39yVUxvnFXa9uUjqZ3yWQsmVA+gg7WhCRyr
h3ssq43wG+nlzPc3opjas62aXpGpcrWQpCuK+VbGvVFRr2ggdly4MpjBYDWr+ZqycO59GNOhOCz3
oavl3iwU4yHCuSF+4gLCrzgc7fD0iXyUypIIWy+67JJONnBPH4oz9YVKNvQsWMVtDXCy6lLsX3No
CGxSrLIESiwfZqs57dDBpa3R96S7Rzp8YK8EJ7qi2KLSx822gLWf/fYpTrn/beqnmJm8q1XqqYGQ
d49iuomyEdDvq16W2EGZbnDRczeC2wgUsuf+kkMxHibY8gNv9X8pq5H8Wtu6X3Be6m/hKR8BOsgg
+G4yIDXTUR6D2IY5n9rPUqPl2jfgI9NzYjgB4JqWPEIh9E+GrSU7ZuWl/M7gl7PKgRuFcWIRY3VV
WftlN6InBgq/1P87StsUeFfDAiI0HPz945sOu9atjkPQO31zA61B8XTgORTXMRj3hrkLZJIA+IeH
hO73/AoUza0DCrv2/k6l3Ax/755smvwwPwPwPd5pskzWObdgeqg1xzzSU3HBmmETV529y51p59qO
e6eGGRWEuxr/nY3Dn5ABxNstMbsVJcAWDIUNrWt2rqlBi1vNpNwB1jDwZHbzQw4bw/luoy8TyGjr
Dg6/IE2QOlG7ITITUZaI0eQKUWIlyNZLiK4ozSYiFPUZHqMzG4rFeIR1VgDtmaCGA50fb1BDjrH7
hn4SxYhdM/0dmOkkxK2xTDPeVBacq8M+80qrzG6uDLIbFCyyW9/D5qAJoENv2LFrrnI1bBTQKM+y
+AfloUKLAS2t9JPWBIdlLl2lip8jnd0Snm8Eb+J1KiZxpjsu/6qmpc8RzO9gDoqfYYmPU1avDC6A
D/07EHa+3GkpXA25wbRTKgt3E8gmBa2k0qC0jxgNUHdpKEajFKNuqxWjZwat61EMFCytmm9D/Qo+
SX/6y8QSlO2qKevtf7s11JXaTZFy6LVLgMjNwmredIdFnj8l40sTuS1q/UH0MLAA3FqV61xglZ3B
632CFglILHufV7ec+/aqMLrsHnKR3qHHkt2t2joZ2LqfKS7wsN3ADQmGXORm5yqV8sBgIBzD8XMz
B2Uj6k3FABgjcEQLosxV/gd5ire9cwVhaoSYKjDFqlfYG+A77dljBe6tm6ifvpOPyuKZ8qH7yX+F
RuoJ9Rj8r+G9AoZ5DuTM5KyjKBshFyVRieyKofYMgcPmTq/YlWLUmGoUP05nW3IOU0IGJeQrpAEg
RAqFkNUSm++m7lGGKBRKuGZSLkCLkWfj1AOVIKihUTOVriy29TEeaattxsW2y7EDcKwigZxwa17B
bkJVKvC/8xjSyVokzesSn3ygH6UR/aQQDVI+XTVT8MNQk5YQpeWFsbVtC7YKqvSVqiJYFXbBfEUx
/HJ2uYQEMA1Ss+RS1y30r3re/cKLKDtMbZrDms9Y5yyWz5DaOkI+wDoHOOc6o1Lb7WvO7xRa4nSl
DSPW8ZQ3pXD2jC1oAtFIH6QlQIjqNsscOzC6vc2M/+tedSnBIoXC7VrTstOMp5wEyEvWGL9VJo64
gsFH2bSLnfQ+QO9Z96HSMsosu7eQuLxL2863lFdMDAfKlJe3Ys6DLIJY+9qoanH/UcJY1DHwxIMm
xicVjLIvyo3v+zBiVDIayzySx4Cs75P0wd36EkiAJwO9vunBUBrrkOUCdqK8PVh4pBwcGE+AzsTN
GzWT0syoDBy7ljgKXH8a0Aznu86C8UBxm5fmLU/BpW3x7R2N773UtF1pYgXLe6d+AhqweWKmrIA8
F/6OYtQE2usoA/mAvqCEENqOPgr6pMKgg9irHR4oRJ8bxcvejwDDnf6VC33BObcHoQ24eunCBsNO
N1Ub1HurioyvNmdvcFnP75Vu8xe4oqIq0xlfsyrTdiDTw/pkvLc9TC8ECXujun2Z1bwh0JBcABkI
dlMDm5Q5OAt/Uyo1aejjxHuA+9s8rk19e6yy+qQLIzynEo6QIfiAb7nvinUYSHnI8yh6KycFGi/s
J6b30aPp5CtlAQnk72IOS2XqGmU+Qaqu7S+dHPBO0hL/YPPMBLClkLt5na0W24AOXUIsZC+01nZM
w7mmTbmVut/CVbpo8n0ZZNfM7a9Qj4b0uVVC1mJZS1ZVObEtLQQljF23nLnZallBNlKLiqeVGBls
ICkVULtVFlji8P9UeCHBF1KCWVJGeCZofclmcZkl/t9yKdbBm84vIHcO5fWCmye7QYnXGCAxLmqg
AFHosa+dYdhXASOaFWxK292YR86VBqgpGyn3KDXFc/Iyo1HToL0JEoalLHVxJ2povh+4V2yfplr3
GCCXaPRoA84ACIyFhIWaSQ6ItvJHjMqBw06cwu0Ar0SKzn3YQW7tdowOFCvT4s/oPIeyKcjgqLtB
WQ51elXdc60oPlRVeoMa3cSOFOuy+GDrU3j8UKWbL3Ulw9njNGdNiXYeoerKnGcdm7i1tLXqALUf
46vburch7/ij67h8tuNiDpc2q4+9OUBJQ2UlY/FxUjrYN7dK9YffFPOkQMujFQwI0sTdQUfJ4yir
v4O41q6s2nQgdtgXT3EcvtQTK95hrCU2FurN+0mlibFdwT6XPQIcMo5Y3Q5Gc5X2tO2B2vzmQ4F4
09uCw4q86b9kfPwTtyFeBRIvW9ehMI+taroU7g7zlROKj1010H2Kfer+Tfl0q/+P21MKTmtr/JM7
EffmjRqmWeatabA6k9hW7T8NBMavoi276xKGUVJ5HCr7hUItqqE3q9x/svCQiSx2VSbeFj34WTN+
yasqZRSSARu0M2L/jTTiP8jFU19vuq5Z0SUl9tyeExv1raq1rt1NWhM+8OmLqzlxL8Lb+zGoEF1F
0FYPUPS4LSHHiB54T8GS8m+qZCbOZKSDyoKKUTNGputhK5NvqUv/Sjn2ziZvjRSHCl0SeGC3VvvW
At3WrI91Z526uM13Tu8El6WxyzREpbzFFnGKzF9ByvMdxXLLwuaQEqtcfqXjSzqqpHPNuAaolFUy
BDoBJ580MGhActhNAl4tQi3T8BquC6xV47IK4SmqTj2tESBkCKYc8GXAsD8hc7kXzqaqSxPoay5T
5+wqloLpdM45jIoWJsD9U5vn+8yy0hvKqNmNrsYhSW6/lmCQ9Ok8wiZ3N9XAMi8hSgMK5KctfOCm
1Z2ooYyhwZEz5IQg5KAGlllREA5r+FqM6yVGP4BMxn5bNV3gLbdK1Fxm6f7er8XPPhU4QqdkAIus
E8xG9p9uMv8HzLYFk20YD7Vi7k2KzefotnbtSgm6e+6We0N2zr4w65cuBDKUmiByJyyyCVPaEX7U
VMjSJWHUD4MV5glDYYiDC2Dm8tHDfW4PtwbsOmMmHxSz9ES5zpRvLk+ao5Tmz1ylgoIyXKQv96J2
40cdjvGjC+z23lR7mK62AXCHiKe2D1R4LL207lAzA2KtM0dIqof5dSGDEGlEGn/GfOORRtUXq3Ss
RyEi+15OdzNpmxhQBvztA8/yOnd7v7R2lZFlHuVWfmY/qiow1n7RGRvq0gCYswOOS53kYEBsGeDr
JF/nbctvhgV54KatG1gxoKvlgt/CAo3Tt9O65omxFhlMdXgNYY9KcSdSPzBwjGk5QLKoPtZQ6T40
+idgd51D5EwlLJpkkuqrMgrqE7BNw54P1V5LivoEfRMgfHS1YaE+NZTXOMNQzFP+2/ASS9mjSEFF
SGAF0vqo6/s4MbsECl2eNfzPVRAlAwZaT0shMQNCKkaBy8Ml5VQw5sNu2z7oNSCG8Mh6BzU0fC4i
+TWYXPvoqiWXmCTYAeDJTYNRXYRttMOKLrnq9yUPPMeQ9QakJIxQEGeSOOVSDVSdtC08wCSokf+J
1ab6LVA/ZDgly0KPOgBaAhn/N426sRniED0aE+wKUTgoYHy/mnjYndO86s50tTRLDLJ62TaSKQiR
gARmevIb+AMsTIJanHrV0JVmtcrJtwAmMDMiAdagNDcCBR6sq1gCOU8VnBvqz9ObEEN0SUMNPhvo
O7TFhviBgRbvskzJ/ZU9yCUU48IHcYRYga6iBtKVydrxGON7qqfg3S+IF0dG0xamhwDQKfQFDSjc
/AaW2/Gal1PixUWk77HCD5+xufMvwCJfictcc/hr4uQE2l3+uIfuVgzYaWSd3Az6p8Ugms1kGXDC
VTEz1YBLzy703nd1ULg7t+N33daxEQ4hoQDF9PEbDdhZ18FtKdo1tQOZO6kke0IU10GZVZd5JDr7
uQIuejUZbYDNfKhBfRYFg+PSjFHrQB5TUakoiG1jtMo473DgUuSnwgk+No0ZQadrCX7KSdWUqbMd
4NuBcwEbbTomwh6PYdlM0KhBd4nBuwOfCPVzmd+aEFSR/5a3xGRVGofc+V5kdntp8qy9sGHEdor6
VYwCu1VB+jgbcPqsGryZswvkZ4Gpj0dQ1AMgdKoQTThcMjLIS4CUufiGLXaDlT/qqNs67giLh0ir
nzusFmA4GfcHigElrh1xSp2D4FZsEhidXmSjwSDJiOCb7bYA4btSsGjjS6y+B7g1VulQXYHAAviv
7ZJVY9jJnnEfZcXxaSl3UJkCzLnqaE3G5VMFhLqlAgANA9uPDmo5JeRQcLqc9vkNXJt+XZchW/ej
jV+wO8Rig/d+71W5BZ6fZmaHJNXEk8icYO3nUYIKQ2U9iTjQH1P3Qh1KiAHs3khALzZVV+IF70L1
T8F141Sk+E6py1AhdB2sEXam0dyXUCoqSPMm8OE9YC+2Jf1QakIJXdy5XxfOS+YG8hjraQwAAThP
cBCvlWzIn9eSzBwAF5zqhV5SFOdZOO4jF55NLOixiSl9+Aih6i1HPJroqkn078KozQNAB+7GcKHX
qneafMDSFO/FPNU9Pei/oW5bAIYihwe3zP5hi8yA+GNybbhr7MEL7L2MWenWqVkKNELQ8x1U3v2D
q/nHtBqZZ5nui2unnQKx/3BMm71lJSQSOl3jO5h7Jk9+JE/wE+brDHo4a2XKcgtVM4Z1d4OxA5hw
vOKAqSAWa0Zxkhr4A13MD6nmp2/jBIiRHVrywqI0edSBLVehjjUzBE3AWsnMc14y40PTwMvj7OND
F6ZdnZZByuUB99tV2tslfB+CDT1TXWf6zRIfh8fqCUsPR3q2jvTEXB6zn4dVdiWtq9nJNbxK+U4P
nPg65am80hU12OmCSiK7YMPUqNFXQLFaItvhMGq45H3aY50LdFZDX0KpvnBkS1lVoMIZvPVvRZaq
493JP1HjDAAOHegSHs3Qm2dzPFIZ/jIIFrJ/KgOsT9shfmtY8UK00hrLbZjdSXivjrm/k23HT0RJ
pYbipW+4ngNO6IZimcqlAXBTjYNpVS8UH2qjd9c9bpKqm1DGcqflJqXTrUvmNk8i5yB59jAghD+s
9hoCYX2OsnxcpaoLFrJ7zDTIh9YinnCsAYkdQDMG1dCVCeQ2hMLidLPEIpYl5xwsDChl/k2kYDpY
ybk0xwfWOPaOBpc4XZkMj0utApUZdbnWA3O+W0OEQ5xlDMIrg0BiVrgV9G7QEDuarvDd/+04Gt9+
iuOvuW9WWAmgpaE0bt8dqWe7Ze4yJbKMzcDBbCbGSDB22MFk+R5ItuFCoQ8NJJMulFE46X6OA1O1
xol9tV5etfjDwoFxMBYwZsbrV9OS1FwxE8SflumnHg7VJg4G+j8vZs2ON70CWS+hPh2+iSGqDmKA
z5PP+3a/MAWJZAi73z8DVCCnURqgGbj6M2NmHlLQ9fN/3YYGHDtNAAXoXLgwKbUdY1FfpqfjQMI8
TokaIzD6EPGwbDx7DYm9Am/rA3zQjVM4ucaJrrDXsqptgcoq1LiqPcUs6ElUW4E/2TmnyyJ8aChs
eETEBKScbVD+sFcz1/ITO7PICviCS+iT+EXkX4fS3aAeKI5wDcKfCbE1ibeZRua0SmpASLFqegp0
vdgb3YgTPcD44YYa1sAbRraxrcCsPdCxg++k/DyPkhsq9Wnkf+d9OKmg0XWnFjalPRzAn2H49qTp
MfvagXu7bZ0sTzcNQCsFTugvXBlJk5t07BjJAf5lgDpSim8EncckoJ2Uk9gwWVuNJorPeG3+13ll
5cp1X0HNkvgiiW02l6Thh5kRQl08ig4zfYS6WKAfZs9ogFX/lazm0p2AvV1BF3c1qRK3lYzZneFw
rZzs/EohatK8dDasEbZHXYDz0jtd9UXyIZficW7A2ApKTbY63KGPbP681S+CPuS4wml4of2kD3/5
2Kk7p6pfjVVDoccWOOdy/R8hfBUv45jzl7EEPD/Q7GlPXRseVfComaINdblf+QAbDajmAg3yIjQm
733fwD0cPcqYygxekf6Niwr18yr6kSSFl+MN9T51Rb8NkiQ54Jc7vfg8eaEECKBgD6aX7s3MrqKD
Ru5yyEKHKdQEwGiaCVZby4nKkKVAIklf2zjmEJ7jOg9BhTEBJlz6oQ9J8rr9RYOaVuLdTpef+znN
i/Mk8wYmVsBxQqdZTP0dbMTCC+Mk+Tnp7xyPsl82Hmir3C8hOCm0AJBqN3yeuAmkABYoG9qgxUnA
z66r5RLP1gS0EAWk7ojnhSVVmGhiRz1qAiJ2LX1TwbOpG7IemvfgCnl08MM7rM4b18Qm4t/nRhRb
0no8eJdzoyFygx0EtEG26bT63PrT8/jXyhzMgw6aTylU7vumlx7ogzoKZhWsV1QO+ZujHgEjQvng
LE/OvTpid6ak9Fgt00Oruoae2zseuDF00nEeH+VCXMO0vlFP5+8i0p1dLOV4MwIzXBcGL96HxrnY
WqD9kznVfnIy+1teRYOHIqm2deFOjftB77KAvPF+AFUPj9AoGvYOyqOrchTgD1LQnkA+YlhOjKmP
HDg4WeuIJ85atG1zB4q0vZc69ggZqG0prze1htMCdXT6oWnlbmC+di70DtUs52vB468wnIzf4ibq
cPBSxVu8XaK3aMI58AQIzVWkTfolxKEmcOjRm9KGP6WAc3mUliRju+YOyNM0GrvDvgu0k0gcc82n
6IF9OT9DBZGfAQBGFcIiuDYFgiQq9yoH2hZ4pM7jlO9DGDrBZgmONy5cuCZ5dmUCC9Sk16MrRJM0
85dp8Ftt6sHdygFydliTXeCbabwWBWr71BUZ+9il0SWZqeSlG/qG3GHlOK2LoWqeCjb04CxM7MAM
rX5ye5B6ffMbjUEbsH6SfeBDNC4orauVog4VhfkGCqXdi/CN9hR0AL1SN2w199Gnlke9qBLdS1RC
qmACMw0HXd3LYESJ1+Khs/9z6iy4hT+2vye3dMVLSOlFEJPYgLM0nuDoBHokiJsoJwDzpcH4zhk3
mes3qxCOrhdqCqssLygFdF4IucY1xRh+4MuomqUrMm4fMkM7UJwyaPBTF9Scdzjo+vBtxn0pY7kH
5TbQUttONT64TwPU9dMCIp4wZxuAI22K2AsykV2DqNXXGo+nr2kY4lxS+P/YFoz8sFv74UYBqnVZ
3t5GGX3rzfJlVC9BUmFj6iqXRQZL8jHfUGwZgLL1AU+p7DzHGdvIpOcH6Grw0yQaoI7pcu7XoX4y
mAUI9JQoaQ6kqFBQKtPIz1M+z+5LULL9MjnSHJMHyUZRvL28hvQEQA7famBythLIjD11Axzid/57
UOvlXmNavk30NvomrWAb92H+BVIX4xHCv9hXqXguppdg1MprNI27SsT8XvoAH5Y2DheZ1vK7llj8
LqAbcBgzIbH7/U+MrrBTbmFgdaeZzDKxN8wZyByyWDdVAIvjuOFHJbjyHesmFM6gAfdsQPZuywFX
PEO4MTgVsIbdGVIWjzSwmZfxrFsz0AA9+mCwPLzLKsUJrw3HsVJvsV4ZHbzyVA92M8naVTZjEzmM
pUGXbqAJB04OGZJRFo03+DWBDxymayc2m3WbGsG1TVh1qnw/2OIEJfhStua7VevWL6ucsKJ2jPeh
cv+kJlFVwa8twXJNpQqfv1eyqNdO2dSbRonAJYqMx1kIjZG0NuCyoprW7PyP/YnGKVXXRboDAPlG
icsUGpzzxAC39TQOX13N/SfRuuxpmCJ+GlpsjBxX1t+HutkOrl18hSRIvg/cQdmumub7VH2j8c4A
jxL3gg5W1DUvQeU/7Haqv0/wD/BkNe3iTDQg3kw/LWhcHpMhrR8kphlJ/efoW6jBVRXbmaJ3UDyP
4CsRu5lzpH5YsDddj7s1JD0Psq7C22R3rb92x/1UA4E898YG0MwxSxv8aeLxgbdTdcnH6YvOpP/U
DFl2zuHH7Wm6wa+1M/2kagg1Qqb4M9VRyVoKJlFiNOsCB6j44AH4V0bAPrn/0mWjvOHoCk/6/DQW
z9Qpii459MJ4bXJuvo6JBo35To9+918bEdW/45b9LuFk8QUHtiGeb6Nz6VqRHJtmmnYVnPQeYYtP
i8tI/9Z3AOSpSWCA7CfYUXzH55F7ZRdYD8MPwdvLdBzfFhrMak2nBmXJAQt9aobqTo3TRcYpg+N2
7vqtu6IYiEYRqqZleah7508epN8raKdBImGJUXLsp7D7nezzEs+KnkFrnEN5oUyrOw30OfsxVQVg
YdAPOIgOuOUYgqvPbg3ighCpEupjTbnGKelrWwl9VQDQi51HmN7iUioy2aTtAdMIb2klcbrDbP9L
15g/DTNnvycvc3LtS9hyqLNDFRoVobp+TE0CMPiYnjQR1A+K61b2IQTOWYGDFmhT0zFDPfK12yUw
fYylfvNVI0NtPHMU+FyRm9aK0iBziMKehdNEyqPY3CQ4NA4TYeH7jLlzciJC/E/7bpf3YNK5psSe
WPbXsu1QMLbAQIMKAz/kWfSESsqf0DJYMXhS25AS8Saj1CDG+zeHdyiRM5QJd61IIbDsy3/oLS1a
/FtlCqYpvcGpkfD+BDrMio7U7SAbeWe6saIezSph6LEDj+PjrCKFjKuGAgK0liNnBxq4vSu4zA4D
DpRWtiXqJ2omnMx4eQlsRcuSZo711T62E/1BCThVTw/6hCegBYph4qWjSLxGT/5MSMb4n7iA6bxu
hkoMTknAfbgslDzg3LcqBu6r8Q793ukpbUzsd22W/Az7yANRANw81ryFWEfg1ZTc9RDORdCDK3QU
yhtYj6tuhGM4D69z05u/lOT0mKovbemkmySDABvM6YGhoC8up+EihjzokBleMfg+qFzZL9ZirYlf
Nr+OVsKv+HPnV1QQ2q1vTdiDqticm0Xs1XbKu1NzeBziQQEKJg7Qity+F2Ex4vRVh0Ty35iQRbKr
3OChO1Oz61FU/mo2EIVs7fCHAX6fZ4bMvEBB2rgGRQ1RSKMOfxSOdiohpeuFTeMetZJhO8Hq6Obr
Gr5j0yHukmiDB44pPbihwP3IGqCChR33U5qjduoXj0p1KAL7rAqK2RJM3ZIVHhwF2JPxe9LN8Z/Y
gHiADK3+BcrZ0dbFl8vzzTHtr9zOoA6cG+220fr0UGtjj72B+TJFDOD0QueoSnQ9+BvR21xNiQQU
QwIBeu2shIkKaLji/vjvPv4jT74AUMaKbfNsqQLpVBegY2XNYJ51qKOlrm8cC9Wzse0t1pRD2bGD
ZaE9fRf46qI8oxflcdS77NAk4InZGrahZZVvmD5ALUp1yxYsH7qihiUD1ld503mGLPMr9w1ofU8V
CLiWM+5RUcrW3A2MVzhMfuw2IWRFltEQ9O9N3I7f267qVr1tGHcexeY9lUNwG6A8sIQMFS9L8YxC
17BvEse6cMsIX8t0WzJHf416Gb3m6bZWHdinTk9D91rX2cnSpHMXU6O/Tlo+9/TO0l8zkXzo/R3T
pCFfRrAgcqCnKkP7UoyFfbN61F+YDL52XdgeHd6h0KsG+zzOIfYSmVuwin/orWOtAbPUHuB0/2R2
MH4TpqaqUH1wobhVyp+ycz/GJxesv35wezzIcHimPrQsyLQngM3Xesj01zGwfeqBvImdixr7m0lj
qqdj/frKUAI7T6Oz6wabe42DBVAAHNob21dV07xNbTaeCqgBY2gY38xGcsgeiBq4enRx4CFl9zbp
0XCSmZy8IJHjm65hy+LwINgZtYYNHlw3wK8CQuhE/Ql/H6cCJtRwolDjH/qNHr4kePvBuad6NyKZ
X5aGAe/xoQtCxHsThHiI/u84dlQRXhbwKqQXFgpwHdjEk4H63H9eYktseYtNA4SN7WzwTOiBvFeu
8pzQq+899Bs3bdRWR1jUa8+hyF9oyRWWfe4xy0quELCuAPAOrBUN6KH2A46y7MnC53piPhj7vlrD
wS99E/vGvZmAKWxQqrz0rfjTcFDuL3GFHS3oIOM2qQoN/nzUUlJ+yseAzRNoamVgCaTV3fxIpcdu
p0/x+USXywLpw3P3w2UpXaQmY/pnGbXkC+jB2MyER0vgvKdR313yGAddaWjGICaxYF+qrjvUAdgu
qFnQqBU5LY5bw280GPM4u5gjw+LIy6YYXmI23K/UEQE1HWlcThWqvtmE3WePk9sVjfgNrJ7MKA43
1M27xgbGUAOjymSD15tdvA/0LnnOnSy8mhm7gkaXPLs4FXz2ZWOvIrwuDxQTU9icp0B+w2HAWtSh
89S7gC9mHQwLtNI1vlqpX21t/C921AUVH4TVYARew4zfoFkcwcXEKc8Rc/cWz90bcy1m47HSlRvg
GGFwrIJLA0bra6Dp5jqKoc5vaIZ9iezGBiAhcuarJJsYhG+kve5LAT8FGqbEpI/fUmgce3E6Jeca
QnunNtDNLZj19ZOADKiXCBF/F5ZxsM3c/O2n3bbSy/zHqKxks3JgoEAbHVSXCXBCjTQYP3Siuy/q
pQsapY1zse+17rcV5FksVwODW3ZXO5V1BRgkBk0T5TZQlruHPykQz1SU4jhZ06PlWBLlgZvsy2mC
PoBis/h4kEmemDcismiuW+/GEaKsC9WF57A9w09/CxUZhjIyI/W9Wc7h7/z5bqZe7z6N2rEFAh8O
ybwFxqtxHIrlqVFtCcI7D0yiuwRDsVmgvXRVQmJmzqWuFrbNHtiLzoM/GOgzWC2uoj5izxbK+Pee
dwenjU+9mRdfWnuq936QhLve8c03x7W9crDEdyto2jXWHcF5goTsI7CragUJomBroUK3rlV1iipS
1DhpfAjLsDsspatGiQrQIMWWrspNUNI4LCFKo1v2Ff9dpdj+4Shb8TqKCNZz8HKxV74NioMAEUys
Qjcod7WQDOsf1XdlVd1g5Wru4MPZzF1HpdNArqXZvoGH0YpiNk2JRq5jY2cFH2/hSJYe8Dj7QYn0
D9IdmtrSDyi7fl1uSvHMMLOjmILn+Z4U68YYWhb9DUWR9FtYoHgB0NCv1sQ6ohO+eBZNO+ywDkgO
QzfmD5z/uCteRtUv1hx5K8qfqNS1oN1l4mZAr/SoQUEHXDLWvdpp9S1QN8PG7tynU/nm37QtaZeQ
asnkOOW+QY18UT35IL1NKXj+ZkDeoDy3CoGqXvUGRCrnPg0Byld64+SKfZmMzw3+D092E/qXfMB6
2dYm9g5FpcTTMju9CGccnkMojFJ81AEPCevU3EMBjL9jCZDzDEvQyrpVNYrm9Hxv1ZtgfupTH8I0
36IQ37TlFTG/DXLp8lPHnXnaHLNya1sI5p+LSq0JNK3zSDOOVN14bkNXaS1GyyxRTXIbL9RyfG4k
LTdNlTgCc/JKgnKU72dJdNZCsDYVvmhpFjsAin3qLrGhikPgRZNXx99BBNFLRVOzu1XkyRVLSfjB
2RBowe8Ji7+/V/0YeBY4eudP8TLR82ueQB1BDVJ+UvgBX9GlsCHO5IpuHqjMQdukpsU9YNnlNfLF
uTMSPfNk2ejAzpX6bhCl+1TZHLuYhK3n0QKycutcZDWeURhNoJv7NNqgLqIzR4rB3OROFW607yTt
0qvDCGrm7gCx3Flc7tMw5diGqEF/cPNNp8GOG+//U6hEZaEwYl81zQFKnEMdSrOBMaRYqvRp6SoK
khY2SC7+ItUMSqYB6ma55tkQlznL0gBchgZaLc7WsRMZoJDgzmab3MbGcs5FmTKgioqfZtrzp6A1
2ZNkUBl1YtveUTcIK+sRgmOkxqgxgM7ewkEmWQOow5+YCy3vLoTObmhO1bkJoZGKg9JUHX1ThBrf
N7GBD+3xNcARG4cOJoOulR8X3Unz/4exL+uOFMe2/iu18vnSVxICwbdu9QNBzBF2eLbzhZXOdAEC
MQgx/vpvg7PKmdl9q+8LKzSAwwTD0Tl7QJy3fIK34xwMMphI+lAkXi2d3jznXUvto+1S9kpZBdjZ
UrZh8P0BP67c9bCs3sMnDVAW4IHhqoOizsdm6ftrWiKBb+ADrddQ4ptWpEWRY/FK+/BQWz4tfRqG
VEQCZbB0Lc5riwfb0vSMcHdT59199JPKAE8OCI5FVAytzGm86mFT+TgAskBJH917kNi5HZAvHOdu
xcD4RIwEjbG5WYHWvfUGr1tbFaBRaWT1ez3zi+E5cwJDlN+NrPE2PLdJWA/aueuL3rp2E7FdWmB9
OXc/z08EHH6X+ctgrN0IUYr/Pn/ZaZ6fzcdfWh/zxZSlG9WVsLqZM/KF31ZDAMDgV8wl26VPcQIZ
j3mUc3AMgpYBTAXxIBp0hKG9DH1s3B5Equ9hYOkcTFFwFIDk+D2dt8SpP7TfswLgM0O0dJ66jL+H
rBMgPxkK89BDNdCVAaim3Lsc4vCxI7sEK6qf26ZPqj2e0jow1MX4x/yoSxFg25a7s+fsQEPj9Bxz
CAHNrSHH7xTMyZrcB0duSSfUbiQuuQTHf1IQ5Vz6lsm+UUNIhsGsl77Bo+cSML2LMXi9ld4DTlBx
MwBlgWDPemxJDazqgAtxaZIRMt+5O0bglmI0yQcXsm59chgVB4B2NNV3hXkNMUSE/acPvXm1PP66
GPg4HyJyv6CLlxhvHnRUTU5dxPItkKvIzA8SYux9A1n2+dOyiQCLfu8bCjJs0z45fwz+r3P/3RTP
L4dN0mYKABkfsXtbgeySkmZXpRRZLghAnnpS6E1WVclty4HVUn6hnxMN25LBsDc+s4FqBUdkIJD3
U+PRLU8advB7DyIyZHypOw8u3FByhnKi3dynun4gcZa+SgOPMbvw60sZdfUpl5YOl4EIkUNJ1Phi
w+hh09huCXaLNB97epwSWCwia6YbUh8sZ7ZvJrH6XFTm2oi4iWEc8gCmLNxziuJbw4h5anxXhklU
NhfNDd0Og0UOWA9ASS6xDrHyUVCUBYOOcEKOsgcbkjcwAI9T0++rGFZT1cxWSzOCjWPXeEuBy7b0
LZu8uTcFniPg+6AM15obiErHa52OGmpYKQLwAuI0ayR5/2x/jE+OC0SYmw1n0gMtIyieKjXrB7hh
usWWo6T1LFl1O5ZDdFNBIxkXtPeydH/MMpB+fGZc31pTHt246XiVyJp81dDKu3Zt4l+c1V0U6fgR
Qkn1mflY6y6rf4rcQIjijLMnvd2HOemno+nJWwL+5x2PRqRcGn/YSouYB9fywdfN1Nd/M0G5fDZK
JcihI893GnMP7NseqYyii6B6MDeXAbsfySlX/pNFJEzxomFcE0TwYCsT5051SpyhL3/bTILfTaJw
7ty6u9gE12O1KEURGHXtYIqbwPnGy5oAWnIJ8GPYcCqTE9ORB0HcgYe/DCzNZcoyuXNaQCWWNvQ9
ykNsAzBau1BLBqlmEFmy8fuiuDeoox9jhjxelgl1X7uK30m6WsaWHiUZVL59mZ+WPosk45opnaDE
h/kfu78fbXTtuwl2F3ar7qlsu7tUrhE3ZqcuaTaQFhv3al7Q42LLTkv/0gQkAY9cNYAhDP5NF9Rz
Vm9oWBfiOdmuYM/DT9QC7vx9RMwpwfd249k3AInVu6Vv2W9c0oRizhgu7dwv04MDVPdymKUrGWYh
PNg2hNVUAAxWWxEk/Cog1FlUoiKQ5DejAXqzxTLxm11Avq7rvwrSmlUxAsgSc4CWpjSimzih+mGy
sy8WMFLfqqY5Iv3ZPbtDrdaQzNIn1BsNpAbkJXKx4Jw4BRi1zswLtN5yaLC8OMSXu7FC5Wxppk2y
kcjqPXaN4QCmgr8m52lQx3zuU5EDfDg6Z88x8WqZD5opm/3WpisLdLIbIP2/Lf26gtuoZAXZUCqx
2C8GwGSaqdvD6+L7J2fugzxit4cq4H8adeZ5y1GIw895zSDSMuezmgKeGFIOUM77KwsGlnwCmbaP
dv9qwME8LT2tBNCncKv4pExpB36Vm0spDD9iVeOGMnPb1xchoubVEOWFWOkwhKIlULk5yOTLMG98
gFO19QCRS2+bMwOY9mSQqJTesRjN9Ygc+WXZOIniFy+rQypMhXz9n/24y2yEq32y++hDCrmG7mvH
V51m5yofXxZaX57HT7J0nRuGmuK1b1Go6M60Pr9vK5DIO3ZQ3eQ85exl6eaqEbucuf16ac57K5G7
N1iF6esazP0f9hb4/ge/7vUpY9OLU9HmIRfdBmjt+mWoJCwTso5trNyvXvrCHCGOEEOmmgPvrmPo
T8z9sqFmJWxUrpfdQW1Gqha719Jrf9gdOPojhBfi+4k2iIqROCgtAc0Skm2z0Y5fPO0fee6Qu0ax
6qpIazCS5/6utcuwsaPhYImePzevS68Sozr4SACESzONBCgAfm1fTbiuoaQCTbElowlHTe8sqxGS
vDjVK8Qs3lmN0/Yjl7nM0IJsnWkE44HyoC69CjqR7OJCKegIbM+TqPlMhpBddfS4fmoKrm8Kp9E3
S1eErnrumkQVBWD8AMbUgpwg+rE8+k4CFsPyMZ8iPLRp8/JD3zLxh/b7x6XXUZn2Vt4oyqPTTEHJ
QajwJ5d9TdqQ9GP6Vdq1t0pRcb+KIY90ihQIAaRRzktDIajfava1jMQY+Cj63bjKGACFmmQL8pV1
b9wVbL40wMKOvAFaLsYKEHCiPDfOFwURxTGNneeMIJ8jUcgDQCPZtj5VD4ykt1DEq159D4r3UeKP
l6Ks3WPmQoZyGcDVkgB4+0UMuQbbbOYPIUa9kQZnYZmQZ+xFcOHd4YvofYqbciObzno2tH0/gooa
dxV1ajzDARoCslGtwYnVVwJP3i1g+CDOO7A4244VioquqnL4ysxtJ0a58L09ooq6tef2exQIfzMA
0gcw89raA38rmqbrnqj8GtwpiggSZYSPAUAl8msZtTTQefd9gGfVdJ3PA7/ssQzEkcBApSkE6FB5
WA7lpYaGGpoT+5zRh9Gy3BcKDH0I1RskpFC0eeJA2dhpK17avtJb2ZfpNlWeeOlG5ARh3faoIZB8
0MYn4dLP6+G5MlF829RFfgXygRvoagQvzbL6HbG5tQPhbVz1Xk3vLeGzM4+yl6UVGWe4I4BDzUPL
prL9E04/ubaMTe8LiO4HpfThCoaX5L5l3jg/HYcz7YR/dD1A3OfWu94kKAMwpAKv4b358zzuWP0Z
FqdPzTiZq6FP+S6deSoEZJ5niks4ULrrT2xuogwWGR8yE/BqBbk/AsJ67gbEolkjVVXvlubQezeJ
K/QGLm3dVi1MmgXTD8XVFZbu/bFTtC+3aQn6oQvNUaDPsNSIqmNBgAciSM/d9uBeQf5flGcszeke
S2m+a+uoucIzuFoDvZnfOy78YF17ij430joLH9DkQI/bvKqaSz4iBQoKIIiRXaQvyveqU19lTTjZ
Y/oauQLxTTq9WB79HnvHjbQv81kYY/ClyoQCHYLz8rGJZT2eKgf4u3LA+R0GEOrdHFfv/NG1PVx6
fa5RdC5MQFlr3Rg28H3kg0HqA1jwxFyg0D1tv0qo/CqgaaCazu9bqPOvGTwWTtqK1allk7+WiRL3
fl4WwTCLx/4xQEb5zddJGTDLhTF6AgDWUFmPeRxZj+D+dYcyx0W0NOFcAy3DXtqbpZnZLbTf07be
IG+SrxjJ+7Xle+mLtLwvqpbRRXb+dBGy+GYzLl+kMfVaIMe2w1sDTVSJRKfkE8OFDF/7ia+Wvf2+
8gKohPXnVhTt/SC+zzfaNtuhyshm2Z2S/LrGS+eu6DWDaAqKZu7tiITjbdJ1/LaDsYzVNe5padVx
CZrMBJHopWm1mDF43MMLq0v2y15DL6Bnzj08Fv48BuJ1P7QMJM7HRvD3gw9wa9Cq3rAkgVQcn57l
1I+fSVo4K9ctuxMUBMlt/mf/OPd7f/XP8yMvGj8PQLuvBjN+n9/iTs7hjXRAsK7DoTPwJeMeNLft
3nqUeIusEocnx2L+TeDOd4uy/3RpdT0+Voi45t4SIknXY+S9/27D2F3RAvewA/WYp9YjGQhoDBgA
QsfHQkKDldlPjOroJNsUhKS5mVYRsF/QzIHzN5raBx3gf9mptaNZzxmHXnZyWrfEW6T6dzuh5OHe
RVTsCm+0tp2TQP9KKuu6q2N71eMF+LkSbJMOsn2D8ulD1Q7qqZUpRBeyLD+rMp2OMudy02QsffCH
Og1sFPrfMjsP2sqy1k6RoERiCQfq1dg4pnNPAHeBlAaKyWpkuXvyY13X4TJM5rZFBKD8ANylnLkb
H/mt20n34JMC4PnKx2FNADuBom12pYFEfNEWrKla1Q+XyinynW07AzD2Db3qy54FfiRvvLzQ10rY
8R6K9nRXIpN6DWXsJEwqlz1nFFZSZGz+6CkKvEKVX0eJHSPG2juUuPCEQBI5oC20iMYm9pKVyIfV
hGcTTKjmZiaggVe3MLfouxuH6fIGun/EaW/SLO9ubJiwXoooxtJrbs39ksBOx64NgjR3x4mn78HU
0/cNNzuIx9SX964J+G4LkK79Mph48OcDyEqEyygXBRaSJP5jGXTBe7n/tgzArFXjAOoYmWgPFVHz
mNCi3zWWFLO2C0yO+gZsCDN9KeBrC4UQGh2wsOC3HCvipd+fFNwNhjgHXpFne4AsoNxjhvv3fBMh
nBwVmb43K9O9N9+zVYmHSt082fGgbjP0fWg7UXTIyUhPkhl/nbHBujMuIhFeU/D0FQtdG4KJlY8b
jWv92ffgHEGT8g3202XQeFg5J9yGxAWlT1Zn2bcz1eW09JdtNX4eW/fJL7izEU2vwjH3sfiR7ucW
3g2wK4syrPk7f9PDxeSI8FdD+B03kU288c43MQ+4RdjtIAns3gsfCt7MdEcKrS+QSuaPZpZbHhXo
5Sa32qAro5elZvVRwvoBo72MZISYEITVdrU0P2b/UiFbmmqebDP54+QfKmysqaE7KZvVwnZbCG1V
B1XluYKOpLjVWOEA3uM7/20Zjsu+hSf7TH0r5jnePKenCobD7pCtkJWxpyBJXP+8bGoDb2ArE8Ma
a+voLInG8PKxpaLZQzD78kPf+0fD+1tk5bP9rwdDQMtBcyji1XLsvBr7cyfX1qzfb0NoB86q9dsi
2r9sJgMnd+0lIDLY/rvA/9Jfe+m6TGVx9TG1T2DlUxXS3S8HW3ZQNrK5IneqzdLHGo4kqoKUPPj9
LriP8ynATRUhDsJKU9i1/500uIzw3JrS8GP8h52gxOysSq/h4Aa2NuLrJjpWJFEX7nMnALWke3Vp
dbahevFouSi8jJDJ2nHd2g9OlV2WCQa0zsDDg/sSFQrCNV5khU33R0wbtmZ25m0GzVDmkwQGz+50
IACpHZamk3BvRX35R1WPWVCl0n4YSJGdl2aEW+aeDjdI+4AqC2utkKZF8jLFURNAEcq9EnYPBcaU
XkXgjL30unI3hhG1XZpZ16NKgsiHRLAnfT+58EKJs7J5P9XLaeUFyFLIjkX7dJLOrJfh8dXkzyZE
Sxvf3aHQ6htGCt5yEeewrYjEys0oMP1z37Khos6vY5mNm2Two+BjYNkDoW12wAr0dumPTOEErS7G
TYcVz5XrOAcQR+hhmFtL1/JpUnAqUmW4NFI1mKsUidOrpdkrae0r1IOW/vcZfw3izLANfBQh5f5X
3/JpmYxnXRb6BYTlP/qWT3kDO1cLXySENUARuBBn3S5IShJB2jhAWg4wTFEEvuun5wV8+T4Axirb
o/x4M5MqnXAZwWGytcMlILU+NE8+/fbf//yf//46/L/4rbyUKK2XRfPP/0H7a1mNGmok5pfmP+8h
Wl+qZZ+/5vy8xz+3b+XVF/XW/O2kc/pVl035h/l11vxt/joy/vr3bxd+MV9+aqwLk5rxpn3T4+1b
0+Zm+Rb4P+aZ/9fB396Wo9yP1dvvn76WbQFPjdu3OC2LT9+H9t9+/0RddzlR7+dpPv73wfnf/P3T
+W1Iv5b/ssPbl8b8/sny3H8IRm3X9TyGyJZR/9Nv/dsyRKn3DzD6uUdch3oOFniffitKbZLfP9ns
H4LC1t4TzCNMwALm029N2c5DlP/DsW04xzFCqA04o/j057/+00/48ZP+VrTqUsI1vvn9k0M+/YYa
8fxLz/+aQ4TNbNslBOBWzhjx8Ieqr19u0yLGbPpf2u5waxdJfS5VZa9juOt1M05WtYO5zRo7sLW4
JIIPZy7S8X0Dj5/vn2yskVbI9FnIAnTbMbuS3ZR+TSzUJpjrt9cTSm4H347rDTEkf+x59BDnoFgb
D2DuhqXs7MBd7wiCeRn0Sps7zyn6i+JOOFTQRFY5zObs+a9FlQZBK6+71dRmM0Wav8l82HcF6vsi
bcDOqI9EJFqhQC+QjhB4jMf+hKR7R6pNOaTFCgo38Odsh9sffuvvJ/THEwj6/K9nED+czaGZyB2Y
Trg2LpYfz2AKmnWCJUp3St10AqAlL+vrwoI1R5sM3s7A4/uMFSdENRBwBVDCVJcoy+DzoVKIC8ay
DbEASLKD68ZOs/G+sSh5TWbdo2iE7YvP4Z+WcW+bIY97qlBRCEFdqFe4d+kp5W0ZVFhTHUfeiWOW
EpCWotp+InUKAWsxBbD1zZ+t9BqyDNVLwYp0X0+eXiuFpa10FIj0xvECkbFZcQyZAqR4gK1Pkvpo
almdmhIR2dSYXcscC4yRdLyMiT1ciJ8WYTSwCSvKHgikEk7Q4KPcxGYctl5WdtA9r4qzjf2hygLd
pJaRs8UHgH9b3d8un2B33t8W47ZTkbcytcseTc4z+ErE/ldg4Nbvy2w7hUYgrCYOEZbzqyqXzrUg
sGGR1nQsmrHcgNR1BBwMArzzpm/pXtsSLCTezksW0WzhDVvBAkOCl1Kl4+cujveyfrAiLHW5h8S9
HlKIBkJNtWU9/WPKmwtWJ+ZLDqOHoO5GeJ+m8/rMHfrw76+cf731PKjnOh5xBHH/zYUDyqBjaI8y
jT1VjKy0AiS4re3krnONvDZTvokWOS2QCtOjBSu7V3uwGqzxVHvw3QHvMoQI99SO6aWTbLu0uA+T
DS47mDgmhdsEpPPch7wDcZQISI+QfIRsed5BS6NUKQxR13Uq3bcOzpSBpSlD+vaapF260n1lP9ju
nFKHyihUmDv2IKEvABNBh656s+7hHwCGy4HS2veCyoU+dOpUX4EYhrvBZOEQSFeVocuLcfVBA6bi
8e9Povj17gMyxXEYg8mDAxgDhDN+vvuw+OOsgr7897uPgoNzW9A+DmuAKM5TTqoziJxlaErOzihj
psPW2BHU7FJBbltrgP1cStVWRIreLn3idYBH8a2BUCi8SYtr+MbgF2LiLDRQrw7rywuFdkGzGb3k
i9+Bfso6FDkhqotSJYy6EWVKgKmVce41J8+pPeZ4CPjpOuGWf+n5ykuFvonmDRymphU1Ew6GJbEf
QO56KexNsxNST+Vth2j2WLIS0W6PAg3JQOLpane4DMOk92zMdAjUfIVVcg7VyhGaP1nhQmYQFr26
mBBSpekrtFfacHKQ82GC7zISd+fcQpHLkgaUBDxnPuylSq97KxlkQ8u+Ov/978R/+Z0oYb5HPLy5
fApguO3/8pSk5UihRc0ozF01MI96fOG9UX8IAV6o1WTfwLQbA89Tzp1loKTDYgBRoS1ebfDrV085
BQ1dRul4RNG1fDLa2rN6xQDNvO6b2L2bpp6G8KQUG4eX14DeEbKqociwgOWNx+8capd7xw24Z0cv
yABBMQ5FhKvZyOmQoFi2qujOhYvrlUv7CVgPbBKvlJCOozvRCXRlrbv7D+fE+/nNQQmSdQ4UkT2B
9/D84edrt0iTCFU+CnnK/FvR2unZjUm3ymGLHNZe6a60ccC0sxMgVsouXQ8d1ZseicI1LZGawdMD
C4EyeUp0oy64A5HNz9vqnM8pG4g4ZMi1Gd8bdlYDy3fwoeMh8KquPHttz/cTc6eH3MWqxu+c5kBL
hfI/rrmVcjP36+i/iLjOXx0Xpl5WkwLfq0kZAMfbn/MSN40NNZFX1bJgqFHur5DcWGvddwfbKX1U
OwG96BtneGVqerAt8R+enJz964kTuISAFUZVmsEx7pcTN5WWW8Cy8kiBerweIoaHYTPkBWT1DH0d
8xp6gbZlheWsVaYz3q3w6FcBnVnDI7OjFRDA8YzmMbe+4E+9nxWhbev6CpzWKuxF7z8A2Q4e9gjz
0AUXgEim3HFkLwJvyEA1gS3xvarHZJNAYfik8cpcO60jN/lAoI4XQxreBwvk5EMQMwKU77Tk0brW
CxKIlz+4I5yfYt7Y64mPcdgyN3r9+2uL2f9yimYbZQ+3GkISDm3An0+RKnjRNUUPu2uvyDYVtPtv
PeGeylJaT6zPS2Bjcxay3u2DelAq9Eu8WrKpjb6mB5uT7BswCxUwQSS9uHFS4TmP0l3l5g8uoMWe
tmNwnXhWHkZEI4BixpJs/v4/4P/mP8C7keKx7jNOfQ+B849xlT2CPJrUlTp6BHEfpF/XBFbKt0Yx
9hAhew3pi/o2d8wBukjmKve9+8Vmyov9GPbi9ghRe1zOWg7TTU0APaJ5B9XwWJQBNbq48Ys8PwlP
VCGqgisAMAJf2TUMHOLVD7z8maaPkMVbKdg1r5NZ9ZxCg0gT6+o9oBTNA218qDSNSR2OWWK2mYjs
KyDCrI0DC1CAvyp+BaTzw9+fHnv+938I3KEsDxAm3ns+w+NjXg78fHpqJB9gHceGQ9H38O2xhubG
Hu0E5WbUTjow9Bs8NEAKgu2lMxcYGvCvoWzc6L0HUkpgjBaPOkv1qi0B6bGKqAhLy/HCqW/UdebI
XZlL+xtj7h2YxeMXqwcKgQGU81ykOTgCfg7vT8fu1xQZh1JL/jyJdtzgL6n9UJXqhvrptmXi9E6p
UXhpza2FUhNBSTf4+9PBnF9PB+eoCzKOS53h1PB5/Id1jOUCrgfFtPrggrg+QJI1ja9GjsQLVMdg
JID83ghkESyVs03pARG1QF+B2/2DCQorC5Lbqzwd9LbFsvM2B3LoVjUZ3jBAh3pe9VSWtvsN5T22
gtHbV2DuodLQWuNDl0Pi5e//FYpl38+/LOeuwNLOZT4CGub+8nSzCOSvtF1Uh6jt6U2VfumJPb0M
SCzbDRBveoYwxulgHVEBgrl1DXx6FqsYDMC+aOHrw6q9i8dV0ADGA3ScI8AKRKT7H74lZWR+Z/94
CWJNSyn1qcNwixG6/CM/nPMmBY+wtKpu60R5kA92KB3/oUe1UA8XNtJdYs5teefBpaxO6U4L1Dwn
4FRTDQZ/ftUBoZGMw6Gm6caQMoxNdZYi3tleHsDx+E7bFZjpeI+wI3Y9GdQskqG9SpFpq5r2c5nY
D9eg/H7JeA3J9GifMHOWPSr4FE9UAxDSFLiomr30VbsuM/cqh8RkBEVtWXjPkM9DqJVuJwXjxw42
zRFogNGpqOmZ1uAAOIG27ENm+k0lrE1qyjXr+kMiHsDEX40czwza3U+sxpWvcLJxa4wVtCJkEYDg
ESK1fp13xTaz7XWm47DP3nzUuEAEGh/sNITpY2sfoRHuQMJ1WNfDargT2Up+RSJOwSlSwW5yRJx3
nV9K/LOJxHv3Xjt/9KhOJwjUkwhauRmw8Dfauh74o+VvgU3V/iux7iI4YrbeEcqK0ihoMe8QRmRO
mPMd6uayCoUD3d4yiIYuELG/sYFGbmD9Ou7kgB8rwaJqYJthsp66OtuTmayUkX3F8ReaY8L6HSAZ
Ny6pt1War8HHvI3c8r4D5p7C2LjiwCBAAy8Tu3SESrQEFRKvvF3ayS0RzU2TTwc2NVincriJiHtI
OAbdFAUTjCCqHLIiTbMBerlJzMoRn2PLuiSwaRbquYoA6qewQJHtTax4WEkOz1k80iGkcAe/xaob
do7NdjqzVw7hoGFYDNBJG/qeKZSBGwR3Y+CUz34Ju6F9ziFzSj/j9RaA6R9Y7DJMYEjEKqhgMa4f
oSQG/gdItrCjFAkOlvbP8ZitPRT5JfKvbXRKLjCne4wn+xQnKVR5s/6PvEWmw3df07jbxx78R2J/
nXtg9q6HNrICXgr8tSkExApBQXscR1wu8TF6bOInDwJdtnMYONK61yB8IoxgDxz1f/5FoXKU2vHK
Gr+1oFYpV2z8uAwyyCtmKLOW9LktUuRE7jpAIf3cC0ZrbWN9z++NfsmGB+nvqvhz4146c9/ZoffY
x/kGSC5H3cBVbzOmB2OQCFgngGr7emWSKzaLbDwAmx7aIA/2vtkyAQYvX0l/P0XgCR0ETmaOZU70
4r6U8YHbEG1+wftCQ8v0M+yimnLbNxsz026pvwIQBnFTCccRZ5y/S6RMaEQCU790b+cFnhVxmIIm
UcERoE1V2Dk6gDUIhNZRwzXNxUrZtuofoX5wJaCS772xufKbEYiXjhvJ4CA6L8UiFLMN9FDtdAdz
EQAJU/yLsBAuijXECEKchpGV24KbNXJaQD5hVor8OAjlFg+dvN0jWFohj7PNQPExCCRRMtzbuPyz
COkqeVPW9aGA1xOnzkq6xXpoOnAhkFny272Vk7WAAS50hIJMy6NARn6kZ0Qb+0ZWV15BgRVy9xDi
gAVid2oMO4BWsuGG38Vw7ARYeTsv2nuFd3dOVvOtDcfv0JIgc8BNeQJjg29a6iDUXnvZPreuVXKj
23VcrWAwVya7GmwQ6IPXe9lsJxJoWLGQIE4ODHfFdEr8z70egMV7ZNnXlNKDC3omSjaw/gYsxrbC
jvM5h3dGgQe43BlPgwhnVJ1Yw7t7gpech5Ot5aMSUNFoaBS9FBDiSGnJQsBIG1AUzVsOGO89wli6
wWMm7x17zWqFyDtxIc8MFSEG3BVeUdnWV122meBR5kXDRueIV3rUVPd1B4APOJOvWTnml5S6/Z0/
9PtaYgkmEwfPh45He+pbaUg8dbCJ5rdVNrpBE5H9kE5w8oPGwtqWCdmJKUEO00+BVePtdS38ve1D
Gaoj9bPy6gGke5ltdeln+0o3M4Cve0EqCpb0FtzSSbvhQGeuUs/aJrWzZZ2vnw1i5b1PUz/UuW6e
iduBeVCDoURUwR5z2J0u0yqvE4fRkh7CBuwVD4qsVNogy2IspPrEgBfMeJQsMU99oaEPXSLWFLJ/
BFpF3ZRD3YUI3vz9wIDP5Iiq+6Z3HwZvmqBeyaGzlJH+ufcHLxxYW+6R07saCB1umwaeeonR4dR2
sBRLcVXAJf37xpYdikBKgu87Xy2Tb0GRJo4TXFgN5Bq90UE81AxbMlZ73vHqIGM54u500pXz15E0
ZGxqxnDGmuxzREay9qwIdFwPSSDdQt7PjbMvJRu+/81lx2Wz9H00l6/10Te63lbFuMENL8FeS1KC
bLJyIawIlsu0tnMPwG9nXmQohfVGj2LntBIaYATlFh7sJTCU/rUBsgzfZGkXZl6flA0EaIe2lVAV
sQtkEHNry1L7yrWKLfj0m7w1UGSO1iW391LfuDi4SqA+7FpI97kBhU2SocMGMTZWH/EaAL0w08O6
qyQY0Lj3Y3PVMxsv1iaURb0Cj2NVlPaGl/2eFGxvsZeWICaiZ1Cft61Fr1SECKR1UK/btiPbRsln
yZCIMHzT5fkGclsbp+Ybnoz3JQQze4WfoKDBpCs8OP3bppygkZNs6wLEsA4PDJ+FZNTbsskOJQr6
LdNbnMxdA+9c0EfnxxVU79Y1YaECYBnuOiuAKaDHVa4bfsy95DSydNPZcl1KFw/BZgN4y1ZAnRrq
62GM/HshpzNBVhhFjhAJqHWZuFtIsAIH3AcaZhJT4Wwpz7ZK0q0V8W0Fv6sRCOJsj2Lj58oxqItC
jKGtw6qDIIyU5wmi7iXcjUVihUnqXkATvnYHDkQsPND9YYXY93r020Nn6oOyQH8m9l036S81ll1a
P+Ut3lMRrHLE9OrkD60wW0TnJ9HAf9fD92CQZLfMuUyrS+q2+xjGqHW+NQJi8vjx2s4LLTz4OjgM
W9I69fB8lA1eN8xfjUJs2HjfDflGOU2IWsHaUf1GGQYjKramcbT2gR+rKgvow2ynvemAe//6/1N1
Xk1qc9G2/UWqUg6voERsoJPtF5WjctZW+vV3CH/n+NwXqpEx3QjYWnutOcdkgrZ3kvyLky2vdTWE
StUHshwksRE4DldkJg5T6Re/sSscLb6zaOIDYLxBGsl+LrSz1aGILOIAX3ZiD0eai4e0aI4WCxq4
DW/BUdxpxGz31XFKQCpTVxhOUFSNV4J5HhwI2eV5lSmHNBzV6te6zXaZAR18Ml1ddEQcKnBUZMjg
YyBqaRcvR6lCIqlKLkwoEiUPTi2OW0yqGY2BVZK9PWhHAyNK92VS7FtrNjvYHNSbdSDxXSi02Zen
7FXhD5wI5itwd2Z1ybcsUOfUl7L8ZC02wvfCtxJGFQ1LAzkQNJt228sW8+pV9odMhaHUmeeIyrN0
k2s9WPIydc2BJK2tWrUnX7F7xG4zqmDJrfIWCsYcduK22o1fZY47OKwP1N9GL1y1yL00UUky0/2G
PR+ebFdhO4uFwY9GPtZ456Mu6Ai5tNaJs5cfzNzlLQ3whqBvlgNJXc4Iiqg15UerpicyW85jij19
y1xKnaCmuKdCPejfSD0PzbW5rPGyg+VNLKryzs7owAj5FMmKL9AUsE576yRDw599UyU9qTtOzewN
eAVa8c2xLER1BBGa2Bsi67rg5mZH8UWuh5emTt7Lek/79cUE8TXqHd/2+r1OOpdmUyjrNUJ9/uRR
DazptW7TkImxaxZlUOKC6ZiWxekSEtdGCa/4KM1l4OcJlG7kCfhfyBZeV2ZO2OxYpnrjUG7X2EQO
6qI4Gp0KjmLyRlIWbS1+1ANRS8OntOrnbLr2aulv8x59RZZNYryqGRQ+Nobi7LiOC0WPuXdkBJ0y
DoVsOdN6emv1NajW5jjWH+ZcofVaH/E6/yzM7uCI9FRiOOIdGq3SF5Hh1pV2aIzooDFC4t08JZ11
xy0aoRJXbgnpTmo+87Z2UL/zS6qabkmG+ahkHilI/OcfW52/QWGhpbiqLsiblcKV9roM+nuzZzqS
L9msMA02wRSCpVIEJQVSOftjA8HP7g8IMPzMujMK8JRW+t46UeisG6UkOqg61pCC73/N+8javBT9
XvYHAARFkezUQj+S1h213xmbfG07/ViL5bKN55cImqd5LCBTc3nx5nLfm7iBpYkVsQ+sTt6tc4Tw
8IvGB6Ss9n0P2GDK/M5ajjUhxdXykqzG72l61ZHqsVvd6X31WBLjkNoEcmhBv95aHbPKIh86ffLX
1HAt+YdMvuXSz4hZCa/QSo8GgkfoetDWiOlsktHskbXpYVrxS16JI5FHB+bMrmGKh2FtntJzprMp
CFOVyYPO5MBHZOhH3URN7EM0CLHPBXHJB5gBia0337rIz1JMWzDMUQOz3Vb8eardLtJ2o5TsTaQh
VWV5Wm3srWi4IJFhNAXiQbTFxYGcOsgyglbtPDsJEDtpT/t7Y72857P2mugUK5HWhPrEROa6UHjo
9BvMDC1omb1RD971Vn/kOk36Ai6q82Dm/WIAYyrnaxwd7YnrIXkJ3+QYdElzxvrgSHv+4jl/sbt3
50c03TO2oYoRdNlbpJ6Qi9tyf5FT08/N9Cyn9btklY9eafakjjFDW08syIdUto/6UH4pFOvXaMVf
dZA8PeKjBONRUdRIeIfT3Irj1mso6gVFxhBaJn9Mol8Uw3pUYjrN/WvDyiF5MGe8BivyRqAax4K9
iBH2r7rUH7B2uKu0BPo6HAhifljdQF9jOojE8rD0vJn9VyVbXWkk7Y1EUVle6IAgoulzd7UGLzLG
o4G9tsTtE7G3TJAWRikhB9XHoo5Xeuu+NDJvwKjSRetxLu9xP4bl/LVGBa6sdShFRUiQdojG1k8s
E2gj3AqKTUv7KN66lWu7kbu2eqqKrXQBkh/H9fuK7HGeshORLJfZAQNvG0E+5eEYpZdMsa85v7pb
56vCJictU280QopJjNFcPgs6JJUa0qYh+St+MII9dMn4aCRUl0OCFToJrQcGLh21kkQG3a7VcBs3
kUfj94gHkwI+5ZPn4AosiTHI2Z5Lb5IUgcdUwmYdQjuuQsOuQOxGb5Jif6iOdmPGA13PfEnb/Kpr
GQ1kE1cboBlpuJelcym1JFw1oiwaEzJmHNpZFhSScmu2/XIn+5Gx3jD6hK21XGOlel+i9Z5n61kr
d4U0oHvW39AAnAuDGq7QDvrELqjlC0ajCtmncMzDZMUPMS0XIpXPtmoccIfbo3mcJTtQaiXE6fDu
lMOHHf0s4omcFroBRKsqpjvOUwDP4lRUcdhb8wnW2WHCmKGPxl4Zc677yyfa9TAnkzgqq69NZnx2
yXIv5ei9V+pHb1N7bStlKl9K9oxLLSNXnz8cqjqjjdxSyl2TQYIT9V/NNbrFsTgo8NTY6qt1f4Q/
dZcH5WQnf4pq+p6iAlkbcQOyHqQjdUXSXBSVXBYk+1MFWluEMbhiwfizrfVjHmcsBPpRaa0HOhme
pfsYIFOrQveYxe+K7DDoZji1si+y+G7juMqX4tpJzrFPkT4hWYTE72X1cmZctyvk6hFXybcqsY4m
pf72EZez+FthjgdEdp4yWQ/R6qcZHv3I5GBFUe9MJ0wuN5tQpZ5N4Ty/y1waBWarimegS/hzreJj
09KLUKO9NO8NMbgKXy+nVXzNivxU7c4iAxs4/yjER6NaB1uPH5PRgzS3TnSQ+yk9cwmgSocmSDc1
IyJQw7T/tbM1f1iaMzPs46irJ7EUdOeHmgAiSCjJ59inX/Rce7ViK5Ag9DEtemmst8I2TpZIL7Wt
HnqtODPiuZDRc5b16Bg5WD2WYJH7vTVLMGxlV1aCUTO9inBhp50D6+dcq/4yaR5GfGAwhO3m64uI
5VvG1xjXIx909BHaJU4Yt+IfaOoGm3V/YF71KmTrFFeGb9jRJZdUjwRVPzY/a9M6NskcOANb/E8F
7lE0t/CkwP/aBaLc9QgB99o5812wkWWPt88y+nVmdnKW+arZrNpZkMoUrSvdD4TeTOM+JL5vk5hc
Ujr4XlECEvlRSsPBHAqmCsoxP1fT4lsGymail4q9xiU0NXxlirxlaPnWJAf2vpKl3Kxh2rep4LIi
LkpfvZQ5H+E+JuMnPtSa9mvEvcbo5gESdtfn1g5N+56841vvyFBftPeiUFinp9+AvVhgHXQ4RSgQ
2s0fhayTbLK+MDG7iHSkD4eAu03a0CkLbyrru7Ta75ZlPRgJ3hSSjlAuPmADT6MWlsV1nuPdOORH
KZvYuNNtLpVwXBBn59pZryYvb/SdVVJr9/rRNCB4l+sD0eYLe/FrEWO3FfNB7r7PaYJNXf+6lMub
IdSfFsHgpr6E0xid80oHlC+ONW1ZfPsnAkzJfv3E9gBblkWMF9BozD0EAq6sZ6UaTgeI4yfMfydL
bZh32K4ltYEu4FgU1TmDjCjJzKXnL8Dr7rNdkSAofUlFfJOi2KO3ugRoCzzaXfNMvTV7zR9hzG6z
vBAM6SFLx4Cz+i3LXrpQA+lZMKgmezdxdUw02iZ9hVYK+zHxa+23VP7p9daNZBmH1UiBYfhmm/sp
+yBaHZIVzIB65qj3ccKEqF+9SLaDniJYkdRTvmWSfW+T+GBLNZ9CB22S7NbpB9/BEwvUTRV9mNbK
Az5XYOX2VV4qNo9XZF70IyVfiQwP9XsYx3OozvSQKi5FJiXGOp4zRwkN5fvcRi9WXl6ioYfjQbGy
rOzJ2NR3NFAqqIOltFmR4oS/zNBdEb9II5kfz5bIv26IYwj6Fc+Dz+7I81+ed583z9bNv7uiJx6Y
eLUZyhom1v+v3QNZ9f92f3KHfDMyeC2ZrvGkJrQC+oQuBAZJhUKTSUDdpxVtBW4aPPk7CVWxm0nt
f8eePyEsdvK/D8TnQR8yxQTYKCPilXxZq2MbS3a+E0rFjsWejxThLQjHpMUwRj9J7jsuzQppCjJi
nKMyd//dNDA4mco+79Mz2Aqr//n3iBE9osQ5fB7SnbQ5Cqvh0f8e8jz4/M//Pc+/p1j7mcS1nqzN
53l8Nn+ep6mcFhBpVcaKvJ0mTL2fYA9SX5Y0BbMwN1mtRTudK+TeUkqaTwD0mK8q5d+fChR+nLql
hZdjfortpA3bqXr+JLZTIeGKOhQRpebWYXu+Zc9ftVQQz5jM/Sr0KGNyXsx0UEa1dmkycG6fT1Cp
2xn9+1zbU9tG9hPn6uAlcctb1jZ7BHLOgdCi6rgaRvn31z5/eh5rFZvAngiR9iEr2EnwFM8n+/fY
57EM8cTy99c8/yXryWBx5Py1zzn9A1ruY6Rv53roms4Hl/nADAF6N1sIye6DZml9sTS+Rd8oUuGA
Dpj9EA1Ofwb2SeXSes44Eo5ssD8AQNG3XmmUXqbMgZgEVr+ZhL/lrV2cH1JziRRPGe1d/NJl5Iia
6OTHPyi9bprasyubvJqeOFkovpQv1+XPEDEBXNfD5mkh88WHCeEaFh2g/Aji27WwACyNQZhdRhKH
dQd1/cJ0NtAOKYPQFMgpF7NbvaonRPYno64ARcleMlSBpO0VbT/2FNWLeUiE41cSdGgRH+M+ApDJ
JSjPr/VpauKwkPhUQtpoatkVlgqKZ0adDQV9sf8Ykj9F9WmcEROIrn5FR3AUDe+baPxUM8IuKLKU
/KFsn6fLPhnFTuJ8FGkdMIg/dd16JqbhAMA6VHvnqEtfo9G8awkV7PhrOw1rZHpmCcxhAt1U0KNb
CZYeVDeXbR9xXjDZgsL4dy93cLJP9NdCTGa+1ibwDc7GSNUop24hRbvIKFyNVD6Z4mTpS7ZdcdgY
Ek4oZkuIMEEVucNaMuLwfikSCcUre4B6PQstdxOC06eYSg7QZUuoiVCyAJalhz5qpzsYQcbah47s
D9YS4Kp28RyRl8TIqvc3yHDCrwDhdFhs8yXTmM03D82a3+RyDfU8fRv0kVZ94S4re9tEuWdtet52
jkOhcZI45djf8x4AtAoAJE7EDuOih2WTApLRycpIC1a5CdBVx8A8OAVXDCWAlO41/aa9MdyMCihn
0Cq30h60BaHB+r6gQ0k4ip/w8sa6JYOT2VNkhqb02cvSrtLomJFRmSdviv1Q2KOMFXFMmuMlWMzL
S3agi7yTS3VX2Cox1QWraJhKD32C1ANWNy1/pcYXs/ijDdpetSnc586NcPvmlW9i7wP7EzbasJcK
4abo3Eiq3ClEo0dl68lT6aVajbeexN9Vda32XosCbfO028an5hqzb872M+ys1dpSKfCu8cpkkbt1
3JxUFdrhbHot/gspF25lmMTLXJkSJhadzHzAL9Z+TSsn6PllGSnpqWN5em58X2uGH5si3G53GRY/
wFqujIMh5ZIS09IT6/eWdpPF7MtEhKBIO22wUdM2fpy90UOQktTNHSaXJgPo2NlJk04ToaDPTJaS
A/VIZy4uGQhNyRUk2UeBXFHOM4LV5Wgl1g82b0jRgNjHzYeVWp6w46MxMiVoVPSdxd6BcSmxWCvo
ACUxb1JZuscY+y3VzWLDzYPs15LhoOsupIN5RbR6TSIYUl7sJMdCzJtFPgxfnpUpzwoPP42J34lU
LtFTUC0OAJXoxjzO0wa+PjaFzcSLyEBEyKEtxUFCTniBMDNH/TqwQxLjT40nXbrYS+iAak131Bzn
iPNmn9vl3hr6wGHMYo0GNg8aV9HqKmdl42dnUB06NZyXZF+2nWtMfNqQSeQrklwmFP1k+BOub/py
7li2dAh+y+JHSZKKza8eOW2iwD91jOfUBaHFAEQGU677Q9yEgDL3Vi7CNR0gYlGHWGIfR3+WTsfc
L9M5g9lY8Z7iF0DwsL6sSxnW+QA6OfcwMu1nJSHjY/F6esW6QRnFepzRLyqKP6Q1PWaGj/D8w4T9
hIiIW+4puLWTWiBAoY2ZlMWxqZxrbH3R5gSiLwC6qAmj6MMoGwb4lt8w1EtQ5BZcMozR3EUTM09J
9200K7UFdMeSXImlsnd0dO44LCXSIIfyELF5acm2Zod9hDYa2M3PckLtrjk7IfpN27NDYypab5lo
nJQnAEdviWzQ95aPbQvai1GqmOOj0g/UusDUjbtiMY1om9feBNopiNaZIHAsWyIlHsQSH6wTxFHr
AeYFGPlRy4ZPppLXZPS+WTwB04aKgEbUoEhvb/rc7Zuy34/EypPBjM8KSzSIYZo0rLn13uZvN4HU
ktLgmYZ9Wsxx37GzVGgIWqIPShbeItH4DNjBihoW81UwTfJ+qWO3sl4E+9AWkCdQ5nvLSp+aCW0D
UHyqfW0zzXNWhxaozjagCQuUP06PgW2p9ybENAEjv1RJ1imUu5Qa4LtJ9h2iP0l/SJZXrYGr2Fvb
AMogulv7MLTBK8f4oHOmSYr1bIwMpXqJMbgqrCBSt3xpRPo+D9UN1v2XuE6+aUN3zKzqUOX2F8az
+7pkRZTZfWw7YjOP6dZpqP7hIfDCdPVa49qtuaTD2TyNiJ0a5bbO0kGBYp6Wr6ozXrJ0eU2c8aua
Gr/Wjl1QbbyTMLU3mpQG6mqcE1V+9JKJz6Lcp/q879jdaXd4qrD7MgobCqYRrHIi7Y2FrJRaucRO
ihXZeOmi+GstSW+2wrUFh3lfZSBFLeIY4aXzQYgMH5qIaw2CBhXBJ6yhEEsDlJevq0+U/Y2o1FNb
ry4NIA/rpwtCxo/a2WPL6UY0zOuOyyUoRxuspM2lW5fcrqa5qzinBVfedhrU5ZDI9Csm/pk3P1Uz
xs7oxbu7vWqH0TrEpG13cYLkoTknCxeLMbs4un5hOdy+9j5UYZaHG32wvcZIhXzpUBLWi8EgMk5z
1FnSIVeHY1vTNDEv9DrfO1U9V451qhrlOE0Ek2b2NcOs18mMw5rMdUQUtOu3OXKOS50dUlXgNKO5
GHO102yvox0+0fjOSaIQ/TmTvk0aIDC8BcWQuJFJdcGuR0CGqvSfuIF2I6GycYPr93Wpb5byUVKh
VwUSNU/WUSJ1X0zlTVlvJbpEsUN3A7mioMGSnSLrXo9/Vv3WhlJyE+J3yf6LveYOijGPfdOmoFdD
R+Vzf6+sD01C0nRYPpQI1qXbvakp1N+D/LvcRy/1l5RY4sbtkTzLe+eH/t35ZE2BWIZ47dpcjX17
0HfzG5oAioyWt41B+6tgqdSBdPmC2ccuEfvpzzjuNPrnZGKZbKLNrON6Nw233BpXBm25foKTGl9r
Un5cRPHKm8gnWIcdU225Yo0BX0aruD0ac4kU1VT6XRqrJpMc5Hb8InIIlgQPN0GqmC1wgyiYFEMC
MrHubneLNFvCruKP0gvgXkJYv/pafjXKeL5KgNR+tomg8iJLdvKWuat2JMVKeBztkS/D4E1GA5Ef
IHoJIGjgaqoOri4ZFKlVavlZTmmbd3nFUMJOIp8E2Xo/b76famagjiP+ZlgwEEZsjkEW5xWrnpR9
OKt6LmR6bkDcbM8eh3TnsKa958uyeizQRJElWJVgyZW7bHMuJf97Iy1mqJYKe5ZoQaVuOrWbGqtF
sdXUl+exvCrBB4u1CxRzbWGqYjCpW3X5pubNoV9hNxez8lbXXX5/6mpUB2jJdihXGncZqoivEYNq
2Wzrfbdh9FN0sVwJpZNK7/L6vNGTPKUvhVSIWLomrs/49PAMZ/F6VQkSJ5sloovS6t+eh5gKs48t
0+tYL9rLKtHA3d6Z57vFfpK9K1CsKF4Xv91sNDK1qYsNLA7nQZpfM6gyfck8LbWZuTz/5/Omyb6n
iqrdoxzUqVhkx1dauzuDj+nPz58MTOXmXFxbPLDH5zMjQqHLoIjOM+XmN2mzxqsYWqaBdTK4JXXj
RU8pszf7nmQAtgN4QRgFb+4oYGzpZL6fJkwIvtTU2b2RpWjfTIzZLa0BdmhTwY1OyaM7u8AwJA8p
U1xsrN/z5Dv4QelrK6+rL1eOHmbNFL2jdjiRiOMlZdk8ZK2LLp2ukcirztpnWTIgn9LfqFl2MTiH
FIYl2KKpu9CRN3U6Vc5dnhUjZPvQv7LJSnZZtpY/IUY/dNWgiLMVnM36eJS6UjsDE9FuLcaYW67x
zZJ6Jjz9dtdZqkMzyvotsjJAGUN/Lej97KgKc7fU9eUL+ev0rad2OlsiyT6l4pvT5eqlAueDLqYw
D6Uopn08EaQX11Z2wlKobJl7oiX1BY4J0s91KjknHZnGT0TqYN6XFXxcLEs3eegJbZdAQSlWll3r
aOrduZ9Tb5hk1DPpfEOYr/3RBFgYxjC/5gSoHK+22KXZFoZUN6Vr9WYWxIb0h0HKJTZa7Vc95Zda
RgrbCZpaZQirK7nYhIxdVszGTVkw8Md5VLqZyF+kzjGCdEink2G2lltsCYhN87Ky12PIr+be82PS
QrsgMvhVFyPf8hn8yr8041wmUiZ90POvPQfh9rmjG3/Oky736jb5ZuJAP2gW4LedM02I0Wii5eTx
EBQFyH5wlOxGiAfj0FF7nyYoz9vEu9dKEcCXYaBLO8rcAOyJAko4ja3v5tBGu2opNXeld+A+P9lx
mGU28upe1d7pkU/l9Ii12gPtrr7W9IlnwMQfHQa1a+xAvIysyfhIVBXx1DgyidZbJVgVzeZiXTHm
1jt8LUIZ3+IqMl7Umu6mk0xvAxOgnbJUzR6Y7PhGhXlDY2RcnUUa33AOg4yrrZiGQD662LKjU/zI
WUAgBGTVxYqT6fusQMKXS9G+axVTtK6auQAVI1dFnUAUJ+YT3MuhvIrsF7itbN8LebqZPQIzg4DU
faRWGeKCPH7TZbTDUF/MXzq7BTrfhJN0XKbKvoooDXPCOaMppZGrFAC7q5QwQYJSIZb1r2vJq1AR
aAwkSl8YsfYv2DgMEHgjphjRv9RxPryIkuzuoahXYoWr2XNQvNFr7cCedeS9/LWuwhJEgIHCWOgV
s5NCKm+mEttM7hZ5l21WiOeNHG+MOZMgi8VGGKZ1cLK39ylzsvo13r49q2XvsqWwGBgWMTUz6ma7
LZMLLjSMh4CJ7zFKlxgj/Tl7mmYtddTdWlbrb6WDqEKdDFw4LfOKyY4vubbEl4mMjp2yLjhNnb6+
9gOkRVutNPCOKD+2INLnjS5X1Q7mb+OXqaPsos2iuJBecJ9W9bOepzhcs773xm0WKguGd+mML1Dt
qSiefg6MtLnbDWyrWc2/tJOhf+qgKcnQspQXgpqm0CZO77kCqEOET3I1MHuMSX2i2YN2QejXbF1n
V+1oYT6NV4USr2w6yPXevFfPQ8+b0VbCAizH2TKi/Fjp4mffJlTbDGipNNNjVbEObknTGjp+os83
/MYisQkkylDsRxtyOAEyxBMzYaEqUYFuyFLaHhMzKk7dWmOXyarhs0hjVEpl9isTOrg88/tfn3Gp
SvG+083k1ZbMGZiacTM1kbw+b1jIY/K7NCkckBuGiWlWsEPzG0QWNKeZzUBgy1eiWRWUS65ftSJB
SUhehV8TANFgLXVo2Zur7pnPdMloMZ3Q0bMzJngWOMecGJo9rZjKwrlq7Wq5Pm+USaMNZOA7a5b/
Ds1CwVA1UYdT8XkWOGJCXZqVoAWzvBCRYp75vWRaWYbDEDZSQnSkUjZ+UzpYmcxx2mCKSfNFJdQi
HgXLDd0cxyNU/WjBz9MNQYaixujm4iIz3b/EU1VcnnefPzE9kVBaquG/QwKriYvJR98cBMp51oV8
FsMWRbDdSFpd7+bEqnxJtxaCUPpN/zor7XLsAV52Wwpfs90oUm8HhmTfn4dMnBF/jz9/+u+YGpCE
Uh4LJeM6WRUxohjbLTUDfjQAQ4Tvxtgymub+INW4W4oIYVjXukPb9S/5ynz4eeM4BNWPdUcH6X8O
PR8BUTK51Dz+eVzrqv4w1TGi/KgaXxvM/3lqTPfnPVWj31HX0B8nUaQP2/xRlmr7YrOD/BdRwdVP
3zsdcfTPY/n2iIhHjNjKXXxZdVg0lByNWlLfTYX1NVVp6KBeIJd4rMyX1ikaQiT4h1iMyr4cy99m
J+mBSOT2PC4dmrw5AfdhdWeEOVYI+IL1m1Ly0eeK/Ji2gtqGE3Rct2NaUleb0z3OGU3GtM8QxrFN
Wul/mkZbnLV8ukDd0G56r9gH5JIgA0Zk5vGsekSORvdBo3YUdjYerIRp1vNYYhfNuXGWy7OCzZUW
cHyn8SWWl19YrQVRvXOsSv6TfJep2QdOAtKJ9MijvqcnguzdnWai7va6/jHOc/82rUPMXGpQ8Kbm
uefQGzlZaSfdDHmcoRHq4kearfcuBv3rrHoZ6j/V3OhCcyzUl26xKhrfnf4pZ/YXi2vQ0e672tWH
BqahYC+KIkl7d6L0f++mrl7P5dUqtd1Q1uP1aXZzFMczlFj7a5iFYPY7U+hmr2uElSop39SCWd0O
Yr/EcqOKfbYKlng20qip7Rw5vArFSjFonVDsfMT6xH5JVpNgRIdHBVtGh4XPxabX6S8WaQQ+LbOe
TiYFQ0F8zTsxyiouvt1kVM7Pwcn2bA71PwCewYBP81f00+veqVeK1IlwCwey5rFoRHWJdIdfKbJH
Xpr1Z63RhoTAFZ3S7S5ROUEF7OOIGANOz0oGlbreyENb356Wbe4kuvqhWaCaizJC4VgBxW/R73yk
SwZ1kJdDqrp1TGEKPZA+kh6rsSNndI32wX5lBG1V2vL3yZzotjSKHbCza2HRVIanVlVzldqO8IkU
eu2sk0i7yHIe4pVvrgXqdK93nPSxVjROE7HSn64d6WI3zas02upNk4zpveny3fO15bV9GdRFPQhB
PdvNVfM5tJUUrFNOHoXZ83Lzb0htVT9faLtaoH35nFck/SnrBQ0WzHSHeY6llvW1JWv7+vwpjrco
NweJYzaM8AVUgfqTTN4w43oXOoMDfFCqVDSDoj21hDW6bYwkWXZyCBHbsc5pmmaXjRiOuuy17uP2
9O/GxlLw967SCpw2ZYmEdXtIIzrgbU1MOs+Tz9hkiubJJR6Z6slwrFPVtxN7Oj2vCnEtTccWLiyB
RctVbodG3UmL8jLNcRkakWGcWmVi7lPT+ex1PLbWdkxpOnwqsp6/WdHr01Y/VJ2yBzE/QS2alVNO
mgCVWKga4L1BW9qfBNUwcya1ztaJ+JAjmFdJHShdpb03Kjmp9cQjnx+dgjHwPoHo5ZowEhGe0jqp
x/9uiF6JTkZXAvUXMeF+Vo/Gr98igrVnRHDdCdr1xuBU9OVprH049SBlbw0ApYOx6hXupzS7jprh
PzGyq5L191bW0ysRM//n0Op0B6vhEzGa9VVfp+ieSXl016w1DnWgavvnsecNJ/5NXam9pEovvHTb
POXbjZW040HOUZtI1aLdjGiVT60jX4qKNOt0QQfY2deJQexl2W6eh5cczbgQaA0z+juLWUegXOVm
DrAh09KsV4yvIjXwVBKzEK7yMHoYStpXJncQ1RgsKTatndqEGdo5dLCnRk8uc2/9LpK2+GQKVbp5
nZY3SdvsF1aU0hxMf6/oVELdUtM7bAxcVUpaf2+cNzLhjvrs5C/95JRvRGOwg+Uyi0BNq+7qpnRU
Jv3SN1X4l97QWOBDe0kDtFIWzgnpXs2kK9ea3WwwCEo2ray85byxOexOsHuZzVLLWD0htz2TSkgA
1Y91cE4KJlK62Wt7ZHqTfrFGWqNVu76xHk+IyOQ//Rbezf/DWizFhh6aRZK5c6I9eAYzlM3S4Ipk
IjWM+up3gl7wv/AT09Tu44AwYtryUSh+ymAtzO9PGAzh4bRZcdUEaa+n+2SjNzyPtRa+uapLH0r8
Ve7i8pEkYnzNRDK58rza/vPuShItMqHkzm7AgUzy2bTxEjDAhvK2wFLOC/2uD5Z4mIndvmQGLKrC
socTfgtopiQu+npGG/95Ip83yzJWrqPDg817GtDPLSDwvBYTmmQzBRmKmO7stll2NFpN6jxbn8Yc
HcimaMLl+Q90kKDDJDXeAshzt+dPWdvItzlJOdbGXxKzNkOL3dURlLDi10mhX+wu/Y2c/K3fELxt
bibuOih85YAc7xCuSmTuVOPVsmUHnCVETi4CKfPzVuq8unmYgyLf+g14Nsn9+XlvNhS0biK29to4
KR50Ivgh2ljdVEzjuGfwf0Nu7kJ7Gbs9Wiou5EYUn9V8gGttd/tyUq0bVE77NndWoANLvzwPPW/g
kKAVb6DoRFFlnLt2fae7jAUpWfJzstbJMR4nO5yzdrpYdlf6iSxPNMlzrtR5mX2AC9xaExFJfo14
6eq+v+slgwK45g6G5iVyu7j/f3Sdx3LkSLRkvwhm0IjYAqmZmdRyA6MqaI2A+vo5YL+Zt5pNWZHF
ZlMgQ/h1Px5fK1ivW0cHHJtLK9p0Tag9WzaKqiFH86NEGkpn1/sdzSFIJ1g6xkyNhJPiDa+L7F80
rN6VavwYYYP6FNGqZzfnZBhSjH3HNW8kpmAeIq6/p1TV5X7qB5uz8ljuK8KB//1tWd8Xr/8aTQ41
fP+/j6uqoNMW40DcxHo12uUBxa28n1uGbVFN1D/K7IQLfr2QPIedF9XG8lgV6n/+Fv+/9/396/9+
XOV2zqlySW7+fciyfoL//jYP6YM9zMQB43+dN7B566Y+bOcWlb1uq+xhtEKWigROpirtz6SxnZs/
IAxTA+fM+PBxNGrG4XiW6O7moF2R9Tn8LTm1haFUhQKA6eDWj2TCAL+3F+kggYLWsZ7/3vTWN/sV
XIDdgSNrlkybISQ3Ea8lj5riu0xbTHIjO+Zb5Dy2SjjHZg3qaRwiMiiw1XijUS6lNqHRYG/7IzH9
/TGhZrdIe1Wi5adySf79aYlEhOkj7/A6oktmLk1Mje7kW0ACu/8kvdxkBmiV/aWFUPQBgUZid02t
x2Lqlm0sCuuiFUoBghk9rGxCXfNqJPGrRv2pboAd65UIP1usuWEYPzKyqZ57g1xtnTjhY2u0nDsr
hqVKZM5Np1fYs1gXH+MpNsmB9sOLObsv+a1WAA/U+rKiqcBWm783x4bvemh74zqRw3w0HeeCfh3v
6GvLDv2cLrvBGOZ9nbXNu2GGW/b0+Xmc3fLcSlR5CkTqd6ofpJ+6amEgJI1No8eEXGk+Pk/etABZ
NzLf7oHDLoilg2/rZBR0aMZWD+XHWf9oAIb5fZUREag7jzJdTe1Ubtbxzs7r7jbKJqaCTgXj1WVh
Y6XGjl7rFad+Ehv/CZqt5/qRiahsDZBC7VWUtkMyL2WrsYmv8rQzR9xWZcYMPM7n/WgwUfgfZc+m
oGmymPIljmTFXeW+cbHC7QA5G0yp2Xfmphr75gbWS3PDtyFF8PfXtrLjvdlpJl2GrpmQY0BB5kbU
nfHsPJdgqvd/7/r743+VZdOK1Q5/cOTXnLcbP7GytXzFIw4e9vrN8GPJVN0gHg2N//eevw/4+wNn
8eybS8aYcCnss8WAjQGjlRhsxD2QsLyAZuoWa1S6WP8qhbDOf2+PEfeKAjf3IpRzkLq89pz6eZWO
uXlhlRO0eam1ksRK1tCHDaDHax+z7gWqJMD9KDXKO976T8Ry4ubvrWxtZJ9F0QNiTeyNNg8ILxDa
/lPiwQMUuzYV2a5br0UqRoX/+9d2ra39+9f/3jSZMcg8GvZy5TSRtwo8r69vi/Wz/72r0yggztP6
9u+tP/rG+lGpOeGsbZf7ys7Sa2wwFRsjFb9nYMQ3jF5tbgxSva2lR83Q3U2Z+ZVHpoM7WB8YW2s6
o/E+O3L2LTezOesvdjOQSJOjwSto/VeEb98jUEAgdDylpZa8hYvLnUwTT2D7qlsdSYf+nPX9Lv8R
jj6E62j73w9J66p8+/f23xcsZljMjomO0OjE+dNI+78f+Pd2B5od1J/G0VV3z39/OFH4P3/73/e1
VrzRIS7tFkxv2Aps/D2tzcHRIN7UfTSq2BnRHEzJZKLHwLelpS5GIoLo7pkxaWrET1nudQM9udTp
cTHUi8yWvUiMeqspufjlcpxajt8RRcyqH7FodFyWKdKGWwckCv1312nfnC+ZfvawX8L2pgITXXQL
YFV48Utr3ClNJb7dEoOSUycCVzRXVVv3eS2ouI7Ls6UikKtp8wrHbjfUIQ2LnMjshCseHiepWbds
/SROG4ZYCvNl/Um0qjvrpslQqTGfVQq8TasVQ8QKoQT7rgxDhtfxPR1JGcargQkVERodE24lC5yb
2SdJmQcGyTszXCqGkDVpwHTVP3C+47mlkvhcmOQiC1E+OBKrS5Q4FwdPIb8u5jNJ1XPfSodD6KLD
xKj0hXjWwXfxahOPcTGd4xTVIhxl6nf4gxOWGr9t5HtYrc0KxvO6luz1UG6oOXl1J1hOQ1beOzx+
jmUHRfbVldHdFKmv9VeaWhanyIpwuI6riAlg5L/1Lq/n0UXLmBfvmo4a2Q9lnmdB03VHABba70Gm
4csyGE95KW+ZsREbySYOiG78ZTbDG+tZ6RvadE82utoXNPwq5teNbf5asfujVW9VNM9+0VB1YDYP
bZiSt+oC5L2fsVI/jZZT1cjFUi4kIkRPf8Zg7FzKkoWWHbsh5WHKI7o9sR+1HLV90zGtjcWI28be
mK00DI0kW9e6pzFPgzXyHDIPz9tlr2cjhue22xVu/lAt1mNYulc0szRw0a6ahuBXPyVPTWu+JnKK
toY9nwYPG3W/Ptxe4d6ZpeY3UV7sLJCE6ah2yajfinS6ldK6zasOV9XYBAKtdiZdgFmHrIV4YQIn
5v6zG+RvbTsORhyS5qS+DI8irNhifEp4QUXWl9DIQkblrrFmjXQyeHdlgMo3w3bmENgfmqm6RTL6
dGJclbgr2eaMCNZ2/hOZ4I6aPrpDH1O4bpptnA5vtSNeTamhsNHLzSg582ORHo26P2msrNu0mPEx
cWWbVj9aHUq/Vira1GgBVY2HWtT7qHGjjRexUS66cVPpAPnzZmvP+V5OBRyRSRJvSYo9Tfe9PzjV
PeeNcxKi87V9T1ghA9rftc6FTGTEyFlh49pwFO1X78pgImnWd72RP0knMUDwQ5dAYgucyhY30TJC
MnJJd7oZqR6KFojm4qtyof45POtVg51vin5rZxdim96we9QoZAUrGzMRmF4nXss1iweXlq550EXS
7Oqs4nwvSevKIRgLQts4Y4i95ynoAy9BGc3PfGksP0l86TMMmXUfYdFv4xNZ9fu09b7zhPrsZJEX
Y+Izl0hq5fJDzybqTU0iOYaG0CGo7xReYd9tt9CaR38myWgSYZ6Mw+wQNpsand4urO5NcRvWcPIr
r3vV4vZXMHBdMQ8jfsZyqMpgMbRfzdXeSkwoVYQnym1PM2IZhdtqcm/o5jyCS8k3VR8xvSzWgpDS
fncyVsPcnL8iQaWm0HTHJ2PQbI2Yq7lnW7gRdY1vbmHDldE+Qbvi9IswuWQD9aQaRgy3Z1Gdu8cm
7185PP0SPHzw4vCHk+9eVDo7PsF4ezJ7LkGt3Lhf5KMesj591khztcM/5EvuWJpjYDUhWJLGG6vC
amNqOJaiiOhvljJTtqp13NF9qFZlu7Hml6I3pt8mBt9gvJBSzL6oNvqcJYQQQtWOooEWZtcHYVye
hSHHLWIbR6Ce+6r9cbzCCMoiuQ/teNez+noujs4sFvPOdJuNZff9mdHVp/LA1ArKFpo5380ZVsOh
fBqW7Ceqe6bXbvdqUXyBRGD9AoZwgpJA7jSTlpTtIVoW4zIU02M8dASJocKM1oH+8sKnxMTapl4K
Iwi0gO617NhET+HdaUEeTqWfhPGNzLABwq+wXHiNpfOrTfMrTnb0UoOPEMDtGvq4/WUIb4tSHRfF
YTVinD7g59BGKn4QnjJ7Q1tsJd6VBVWFYd8tR86T5Tm4DCE2+Ah/T0bI56ykAWw0DwMdNIFIzR/D
wJQVE3Y3V7m8SafnsMK1RDf7Ef88KY4Ihyc4LyparEBYBt6JgYYba/G+HZe+L1i+zxolhqLthZ/b
/c0s1JNygy5jkjhZ9XNTzhHRqHRveP28dYWkgRDMsnCls9ViHzLMENihPHjK/BEdfl3BAkREeQpm
eE10oTQvmuhvW0P8iwraYVRZQHZyLCqfKIonJDrcDfn4b0QoF1ShcSUs3jhqvPD0qJ1ptfczfj9j
0XUy6urXRMUMamMkbZfVgaDaKChynHxMm04Y6i9jEl4pMQjyFqepUZ00d4Dz1s4bQuG/Zq51m7Eq
2P61Xcx5Iy8JX4UWICjOA7djtE0mIEVNU3Ip6z5spvJ+powXyINFUPHC8KdefendwlA1nM/tmN5G
isCwJ+oW6x5U0J2SABXxarU0eSzkWktE/9x98LRYXUsVltsZBdYH60YWmcgsBKgJP7zABOyA7uLc
g1sH2wcIkYjqmiUvr6ZLUD3NpgXZTj0NGCKOmLXGxeZrkOWl7gqS4C0yQZxgLnMW+crjCWOUbjjT
9IK+RlpKE/01U0m6wY7JGLYeuTfoM/m8eMFeDSaiN2PKXEXs91444ZzvxBNqzWZ0zPjq5c13vCKZ
S40aKLdbrukfoHn9g2HOsseQ0VOn1nZXaEqCM+9Vn8rvsZvap8i5gqbSUyA3h75HtEgL7RvQVRFV
CvFtgShUsZknjcUdV5dco/o45eaQ7Yyl/illWt+ZvdGSaaiw1kAU6Kpyw0A+YYbMD29IsMSC33Jj
9Sknm0lN6zKk3Cb9OF7NhifUcmcW3FreYDoCg8GimuWcAzuZnrrQuis81mNR54cMo3diFbuudvK9
68QpXBns/CrsH1rcLQSwqmxH9BdwfZV/5azcpgM+qXTHg2PTOqa3y1cXN79iJgBiciv2a4q2YCSR
/sxiE+E97hvMezmPM1Ctjsbgm4jNOe7HT65zBL9DCHF95zzbone3tZljkAUDPEbaEw1sOWp4wxlA
/eRYHPxYv7R5DHTN6d6nTvtpV2h/bZWBLSCKeWlyOxwTqbF7T4J7TY+ePA7Ta5oINgBpzhtrSO76
zvoHTY2euPdMrqpgt+xklpj4BFt2+RG78pC46O0sEDYkHLqoDiU3m3Au3F0nOKjn+q6ok8eo0fYi
gkRRTVMLAc0LEp3s4DCUy2nGDI6rCBBjpduB0TAFWSgTWHjWAdbxHeNsD+SwMENcxDdoL7Fd1i5A
VWGirfVQbLsp/tCScXVfbygw9T1tHK5Fulznuu62lGY5HPKf6rUVpq753ECcPwX/3bBM+olClrup
JrVcNvdLZf7onND6xfuk4u7HtfXbmiwSkehdPXEKpod2NVefscytinGEKaO06YsLTwxyDjHyxaZK
C8w9UTlsi3gQB0l1jzcuWsBx7c7qOZoubv0Tzwjcpmxhk6BzxDsh1EkqsElGEX46hbb4o/ZvpnRk
q3f9LeDuag0ucCIN6YFqBm94tomhjun8WiKbAFKGcayazzqOh004XOzYKXdT71t4P/aGhjHZmRDD
swi3js7DbZlMDkyEfupU0OjMet5ptCLbXctAgZeWr61DTpcuKbLtQOuqe1n3VDllxdmII7ZgMbzC
S9jNkQtzKQNs1Tq5AIeAn7OcXkZJASqcjwUZwcAM6RqF79rpa+w0Z8e2ra2dtw4Qq2YiPUHQ1+D/
XXWceB3r6I41nM8a3Lkug3LqwkBxXQyaXLwk25IOOYbwHH3J1zox/8taMZJQdk6QzQOgPBhopF5L
zsPpdLk1bfY5uEZkdN2FjGYCvCLrSFQMR6fCoVw5LLIskeQBIEH1lskYiJz4MHAtA8+9pniw03oz
kI+mTM6VTslMZw27OnVvCLgWp6LiO9aSLj2tbsioolosYrneiuiZaSJo2YxUqajqwxQ7VEDSZIwt
jeueye3Xy8qt3qQed2hoxjptW2FtW2B+9Nt0SS6LZ1Ku5BWjj063aykPvqBlYkccuAkPHPs9vamP
Jnk2v3cQ6/AmnEes6qjcF3essMl3rGKFTDYz69o9ezUOXdgjocVZNeoQD5n7jv7QEAr20KyPYuZJ
dnq84zKG2YYzlN7ru0GHSMhtt2IuyWWPR0/ds+JgT+lOojUx3Jqcror+AMcCTLMKPwAATqbzZaAQ
BXo/tXfLAp937dDy3cp854ICzD0nz1s14Q6XEG0hquW635efnb7QKZNx8FcFyqFlH83ckQTRYEl1
kglUnjZ3k1P/2CMAqVr6ekzBfUxvqU9fz1PuusYWFCyPhYZqPvVT7feaScIJEIO2ns/Ksc83OlxG
Q7ifNgsYPZ72TTblgeG02V7X3KtVa83Jwsg7mvxXEJVcvqKBhRW4UObphwQ/L+ds10+VpwfQQvZG
QXBgNKK3iEHOpi8E2qxevIKIfvIG++ooLkNwaNB5nb2L2ujLDKQwNbEkx3TjNc8nshEOBjyZTtwZ
1lMR9CpKEvASWxGKJMZ4DSs6W/oLs8XHJhHlFj4LCYMF93Jn4ayO/qWzdwkhusa9tLig2AhHnOsg
z9Ixxr1MZZD2kqW7aFbxT0wpAeGCQy6awxtO9FtcWe2WY6rnmx5rJq9IAg1ZTDApilmHD6HOA1MN
9i/cjePcMkKo555ZBS/hYYDZMsBEqnjZb/vWokJMj8ZAnxi6ITyvLWQAypz83iFN0U0OBkJP/OQm
G2Xk3Xa1DcpNHCkUI2tV4zCcPOJSy21piwevzM9k1UoAzHiOvBiulHhhtbddJlNppxhHWjyVhi0v
IdaMMLsqegbFqLsMTJMzI8RjNtMtNnY2ljDzW4Ted+JBsYy1m8Sz4UKKBht9eZUD6RqEGV5MGNaJ
ccDdt1VQhuGXhycNIB2c6dH4rdf/XUSq2++T/D3TITvqHUuoYnzP2cH4FN5MFjv85xiD5Hkaj6nL
vXTowTlyjf/Mk/5xpG6wwxHHUJVDOneNvd25L11hcIZQNq8J8ICSxLKwlHYwbbdCgyAjKLyP2iuy
oJXz0fMmiPYFkWRpJxhfprciRmXyioopaw8/u6zNi8gThiNdHnKM/hdpxWE2rOLh74+UecI+wnEY
/L3ZcdMiqyMw8lKteuRwuS8EKKGYqhpccXBWo2IwTgtf46mZQc+kzoznlZWU8PzK2ZngC+TxKS6y
20Yv+mM/xLdVXMgDFLunejWXZto3XneuSuwRaORMJML0kC/1EvT9JLkEWiOeAllsdKLpIOKWjbT0
19qrtWs5s+EmenTWZ8J7mk4wXUL9GmYn23YGmaxIMuI3ovZMTln3Ifmq4+B47259BknzZpdLuBF1
4U+oSkcmKU95UnxPCFJDPz3Cda8PsW62nPTH2B/L5FGiwm4lTKplrPdQStjLJg4jCMzvhV085lZD
TSuNTArctoqZClRecat5/VWMy9vgib2bp1dbAoBJW7KTliBMmJXYZDj/sk41b0le3QHi2tj5i4HH
8bIQfbc0K/ZnHJbsPBJLVnuiHG6iz4DB7QQazPMguYjB6zZGTFxhIGukPCtooTMuouSErYoT9oOr
0EouwzoVbfzym46wSliuoCm0OtODlZO/ugzR05DgR2xOt01VfdQmfdKtc6Nhj9p1ywTEn68Ew2xU
R3tmZSEEX9va6KOHTSQdAssbyqCvxGtjEm40LTC/FaZQ2ItoccVjgVX/xps8MBo83nAPvObGa6lM
Xr8p5RXOjoIyDEbFfWGmIQP79KulbAKTet5CJh2Tt6kEdWMYnGXBL9pk9S2ibgk3GeopGO6MZ6ET
p017m9WSggisdHmHM8kp6eDU4o/IMrcsAae0KFZQXRVvIg0mojJZk0xCIn3d20QJY3KHOlDxoUZw
lPbwMRBDzuoO55jhfqow+uRy/Jh06pJV6tqNZVBZLUnDEsT0YgyvIs4/FAUIVIyhIYxtdDSd6HGI
umNqz98LFTybZjSvEZspS+lgBh5MMro7BhE9WeAh9VJ7Khx2E21NP47WQ5rdUiBAa17IFTmT6mxV
gJXjWxKsN13ibJOwZNxvfeG4h2yBdrYdGMFlGdKQYX7y1IMBlcOpa/IjdqcpALp+nZN95Kloh1pe
bxJBorPrzZ8miXewFU+MIVBGc9qdFi4CjWVsIZL9zimChN5yI4j4RauidXy7cKk6zu0b7OKPMqWg
Co8TEZLhfmzaLzyUp7Xgzx/KSh5MdL8y7C6GTpJ8zbIKbPo4tlmGm1G+MBrYRWP33dWc1JO2OfP8
oMlHZ61lrtr1xnu8hDlpOekLntRWXQ1zOIolIcGX8tNujRGzMAFUfUyA87IzD73zpdfzWyOmw2jl
2Nbb12I+5YA+UZNnPNnRJWRlcWP30XHMl14H5Kq6l8gNP+ufebYep9DdcJw62yH4R14jvHot+K/e
cF7i5G5O7XwH+OepEQXE6o7oQDO/QV2FIkauE4oCmm7U39uLcVb8sBp72/yGcXQP2u1OVawH5Xo9
tBlaCLacqWV3CiE4MAGjSRKn4hqbiRz7qXIWfgy9WLbO+oCkBCWnxnhLuXBvPGXcA33x/DlpQZo3
Gj8I6wXi+If93rYuTZsx7liOb75ZDe9OA1ItIxFq3PQh+w+958hdDFVEQZy9jNRTMhqvU/aq4h+o
F/eOmYX+Xdra+y6aoDnK6Rk88rFc0IWJEfkd5hK7nrl1sh5ggE25FGr9i6Ozi8XJ/BXjKds5zE+3
xjyelxku6ewQCUB3wxjI6ai1P2urpX+FytOFdCqv7+lGZc5LTToSB+eFO+fg0+d2pZ/wH6amXTpn
n64JKkCqD3HXxfLQW9OtjuDfCI1XbcTdexYa3JwK3MqsPoc5+UHNdOAa1j+LLHhmyK2RNDlEFEFO
LLT7hZ+xyZ14Wn6YEXvcIxAiS6s5DNZ6/+4Y32YFlMUyzM9x8pPR7bTRNEjPdtgyzLFBE7mImSUC
r0kbNtjFUPNrvQDruUOK57HpS9/JLQ6guZdsw0ryo7PGajeXI3im5tuoOanGrDPxLA/5uHzF2kBy
yUl2XcQtsCivDYo5zsnvqRYno8T0ijIA2xo0ZcVvFwkJguTMbZlgWfKMtnDtvD2c3EyOGPcFVLVu
NlGa0AWkQDvRsciR21NvTgpTEGhi22XshHAdkSD2NqyP7ZDDBVTzMaR/nR2DqLbsmB0q7VUv4p+C
VSGQlnzzKpvzfAfgsSLcGw2JDMgGBtCV6F4WB6tXt8ZA0B29zOMKFuV7Y9s0JuHNlrhx8x2tVtMS
HY+8F+7uihU5Lk2CHenJFrTkmoAB0AbslTEz1qyCERXrrKUxoiQZvIL4wJxw0uP83NSxtYXEyHLO
Ua435YlfLBGFS7fWhbVq78QJwqx1Kp1yk2hC4yn4W1vSG7aEKajwLPueq1m+Jx9AO7+pIQ0BSjAI
GZ17qevDJgqHB11V9HkW8jm0x2dso+RJyhErUXxjmc5tYjAR0PHLcXTp/cyxz9TaXAwv3JASJdm+
cHQPcdbsi+Sh0fQny6pj/PbyPRo4pEB3uCxpcUlQEH0vce7pwX0Uyu+6rgwKMvs7KlvI3VFbUMXS
Bgu5fNC0FcBW5WHtv1G13wk63I8xSqNRkHWbNfdbVj9Yzt5KBDiuwrwv1HZ2t6wnVmAnekV5UEuQ
UcbOqez5ccniua3wjqS5vLWISWtFfeSe86bLovMrjkjB4LRcy/PxYDkI/1JP92gHGEqdfiMcE9hn
xjAFq6bBiTBIsChtUtN4AIgrAxPC/NiXRzcFoyEppipL/ROiFZxnb3WKs0S5OYJpaCz3CZVDAUdd
CDICZKHT/jKJgMuRWf9UEpPCAvUSw3PqW2bCtTbLrUsEgfMVUIDZwx6JZyzFBRVui7l/5AUFgSS2
vuy4eze5C940ID/KBbON0Hbkzli48NFpDYuwTZiVwRNxA+3Ro/4En8fO6m6qpH+rUibM0RQGfea8
Oo26tFPEJkRSzY+n4uKM9lUZmJTDugGM4nFLC5vuWZ8o2Zw+mHzth45xHJJ5ToJQzsm/3F5bMuN6
pMikuDKQOkfT+DRCMeFgsNKVUvh3uvnZImJoPbnfxIOSSNY9aEqy43Z6wyQr8VuOwqIvmT3U4XNj
e3ThgBo1Wqarra0B0h/qD92qTohrD3Obsow076DQ4Y4P0d1Kol3I4DHqmzfpBG+DBJ40T2HR/Wo0
iGeLcwnHlO9ZBLoTwSotmH+EMeprWXPnbMjExEAOXWvy04oK+cn5ZIQmWnlJjCan0rNpAF8MTeDF
0ZcpymcuN+y9GjHgeNhjmBsDr5C3KXimvRjHLw8F3Y3Su2ia6qOn7pilLMGyjrQcwoZIBuPWnMbn
0IEn61brcSvvbtototavB6WQWzZVXW7Ogsh8hoVnYVgJuNJseHzc5jWKU2q2HPt+RHIh8P5pimkj
pQpyMUzXxaF3XTenbzcyFko5uSyHbvnCsewl4xjjSm4Ekvgv5m93JEGJ3Tn0yksh3F2DgQw3BaaM
2FtQXsovJPFrbj0Tm4kCwZTe5473b7Dbs1kU+15V4GfN3tvEDdbODIfCkqpbR6v2VZqc3ZQcaznz
6+6zC/rTT80e5CPrk414LZdBHFUBcVHXKSs2IyoDkZ9bpKig0rVDnSJ8doKFI2YELoF6jFCz0Lzc
myHHkjCqD7bkBJdy65tsp8uI9aez2yf0dufgOB0Wvkydw59wGcV9gZzp9k/crV3ihg90Eq3QRRgw
BXtg+TimFCbjUcI/azJRKw00bHB7C6/DMYHFZIFrAU0gIw/YSgbHf+hebQ1fUU6gH2k2T868rBRB
uY3NQyO64eJRu84WZO64kG1WCcnuGBtV0XCzxHg5hTWhcuvyoYv1Y+qo/NBK9WyaDa8qk/MAd9Bf
/PhPYsGA4KoI9kjKLtFHOGhywTPRI8AMryCrOQ64vExjyO/kyqjmwC8C6unYzv2e6ybmqmnbcsDk
IBu/Uo/l+rrL4dfG89nDDfTLJBu4XbmAUOP0fZAxZdEFzcVM4D+EIl2DCm/J/s7ll77k9Ss3Xwp7
luE0puI3mvXR7ynBKCDv+HlVPc7ybHSzS8EJRmYh88NAliChYzeYPJF8pIM2+axSKsgajpX9WO6Q
2aqQXo3pYCc2SBeFVhFdB+WdWatYOLOB0hDtxpjzl7TOEEbqV05m6pjr45s+4h4jUe5lN22N6OeE
CmGPtG4IyLDNFXxtMGtJkuw8SJK+MWZrCw1njkQgwS0l9x+/b7SjI+XeXEZnm0crllXV9yoszm2p
09iFigVPhhsxVoehz/hG6CNlWNstqHHebyXoUKpLN93GSt33ouOTcc3C25MbltrUCz5hB3F/T0/a
I6hgaDKJhk0C21GhVw8LtsVgsIsnfUiOY2Shg4JTaZZfuwFxmubPfZF9q8R87wUvNpFrz3GHLLv0
04cdOR/SBNyaji60gxnnWFeNvuXkh2+71QBta+0mr03I5LTvFTN6J+o712tO9FzJpLF0O53rKff4
d1SiQ6aPL8hEvlfzuonyp2RpP+ZPvR0R2bRN6u71yjOYuXdHjvkehVyohyCusHkLAooNZjZ4E4yY
t15EYA9EyG4EAVLN93iIXo3I/K5m9bQsqJWlk7+0Mn3qu47UrPC5MxRTehrZpmfduy5N/q7nmJAc
IweyN4Eir+tnggIMAey96At779C2sjBpU27i7Z15vLETa2sQgdkDvSTjpn1HbjnRnUCPGVNI1omR
3OSqfBInxUE9cl/eqBbQuwCoP4agY8MeEpLB4R8yL4aRvNgw+rzrk3rbNu5naXlHUzb/mry6is6b
/K5g3CSPBpfqoG5S+HOZC0WLMWtNdU8TTUdymXccruF905Cj6/Utxxl4UD26DK5lxDt25ZFSM7tb
y5MLiynvck4KQKdpQ6s0ryUCZqisCayF6E1iK/ZTA81dgunn5EyZFWjq/cCOxjgbbFlP1j607O9a
y34y1/6ZQdolPekeF6m5fx0nMg9eat73GhrNWhTQ4eP2adxgLm8sm2LC0O328yYfXCvou+KVkwkc
K2yGiJoK2HhOVWu5fsG0OHkTufNFPkPg4MwSL3CACie8xy6SdBUpLU+cWzuGWbJPbKMJmomygoio
InW3BmvvYOBrST8t0dFXk9Cr7bXjxizVth1K6t0Wog4amGvAMYQVmcpw1N8Y/XxnqhJilzV+LFn1
lNAr8kU4Lz5QxIZqQ1krSy4dpYBsl5J10AM3ZOv8SijcvBAbioIxl+cqn14t3boq3X2vcn3jhea/
jNpjIqzKC7ooUPhhNoY7yM8QTPR6bjIgHHXljWziZ0JaRhKzP+Txt25mI7f6N6zhP6aFuIAZ57PI
59dp5AzZxWwbwoioL6iB5QEHK3Ju3a2NKRBzA8jdl7ExHlxb07mXx9AauXWFUQWqy5h0FqvGCODT
8DJA8gqq0LEC+kFf9Bn2nM1o3uzJEOAmDpkK9S3LSJ81z0NLkMVgn2uYfAz6Z9nOx2iR3da1ltup
Z2yox/TZYuWoIK6Vu44qsY2bYs1PsHLD7XpZ4rze6c2kNrr01I5s93c+sCNpNnNPjZtWAmB0MQCX
xsMT9qmN3vMJw1S/t/kGYP5YyVFIpGOT04x9CJtZJ1qxvNUTXKvIRDfnCPID1onlgXvHZFiYiYaN
wjISLAMOBT36bHLEfr0RX4vBZRbI3f3QcMpVzmWY4G9V/TIgPTEHIglifyxIyWGZwGlxkduTzOQ8
0b+6hdmyTzIIpyKKsJGdaWCIi53TddOmc7kYZR3gPEQ9R09tOn64xs8zpbrmuAJU0KaDFtxwUJvq
W2leeG3tj6pDRXdNL+dYsvyymvQXZle7bgKmjrybaP8U/8jvWZEzjRhCD5Fh+XbscbGsd0aJQUEA
O5nX6YHsDP08J5xEc3Efl3I+WHbJbXge663T/x+6zmy5UWXruk9EBE3S3Vp9a8lyWzdE2a6i77uE
p/8HaJ/t852I/4YAJNuyhJLMteYcMwFdrvUbbGnVulSsmPNOum24P68cL/7V6T5hIKlHjRUwp4Dh
9JTHGxDbMtTHB88DtOiEl7Spv5tSzTFsg50e7OHVlRDTpaDGFgkgcj4W31YPJr1O0Wxp0QKKAOes
Mgkjyz5ZoH4aq+AtNdB7G50aEBaiHlm8S6yIEdXIhNF/iCOaj+5RUSLtwe3cj8YGYpZ08m/jDBRj
uagUfAlqQa0S+ugCbgtQ8MbYylKUrAlEuNYQ+nNta9ONFp9DBD4vq+KcEkF7ZLWlBXmO+GmSTfj4
SoqmPVpQonQa9auCPJ511Zf7qBYfCWAPCvHVSYhkR0TqixLRqtGNNYGfU4ETrJypa9Yi0KLHogGg
rVMM8VHPbUZoGQ/4thiQ/LWcmjDoTOkwVQ2+VPtNWMyw1Z5lo2PpW2ri6nVQaaEitNyZceNddbwv
iNkhk1kZgHa3NJeZho5QDpTXsOyRicaYGfHG5GMRHPFc0/0GVvEQxNwquYRGzeOfUTPzIe3phNlU
HfTCBdWUyOdMU79zXfU2mkN8BjC0gfsl712bM4kcyfACfUSCrhLRzq7tjuASVgC1wuztoHNJxmGU
rUQ9lPtKQD6dN/OhVVTFlIv35FBHhjdt0PQ2p4id+y7OrQqVeo6Mp8NAgM0OVWrVDWxH38Gv6Zks
3usmR55YHxHIKevI13GzTqfmDdJxlmzCPFgtsn8xxeX8bIIpGCea03HIX95ie120EzoUBzRg0Hlv
QoT+HOYT6MqA08wdUKb7gm9ofN9VJ9roMG281KP7jfGSVSpo1HmjhP/Zmw+dCZxKjGgDxG6n5Nxv
ihR4IJNnducNYRDke4j8IiZ2bTxl80Tc3B4oWpLpO/VS503jZdV9L3XcTlvNJzHZ1Qh5pyclml7y
goZf6fSlqwKrh0Uu/9kIEbKo7o9GGigYffQvNwFwaPMKWWZoC5uiGBMEF2ikp6gVL8Lq+KgSSdoU
nRGR5lRba0SPXk8Tq7JAUun9SHDA9M7M//C8x1SHN6GJHlXFBGuAJXT0E6Bw+xjb9h5F69oy5SGd
Pt1OvFQ1orHAR4k3WAvbyAsY/rEBFsAXtGkIR4SOf+gV3nU1JPni55OZP615U0+fm9cQ6YD4iAif
X/N1EA7CXbWa+BXV6PCzg/JH+NQiJG+Spd0GpKzLNC/pz7EWN7RvCqJ/yK5T8JpjdG34LaPS1nvw
U/i6yon6HP3P+yJon5Gqu53fq/vD9Le5aZkuk8CykfTiJ0hvpZrw4+bdPtYB3ZZpXxOdaH3dz3Xo
dO4Pt/OuX1r5ft706cR+Li2EBTNNOLQbJ+ZLNl2w02Vq6qNNxFv8ptcsPO8X0/9eV/PF5cWpt4Zg
d+Qe6ZXv8yXZdBrI2xziiyajCMFVsPMROGzmt9SZCbzzmy3//Wrcvx//HmZ1ilQVEYbFx5qCCtjP
e7k/Urar6DMijKAkWtbV/r5R3X/25neMbgLt3ooOflA24z5h4rQfZIyOadrEptIgEWRKkqGLYcUN
lLAry/DaTBvaCu3CgZCzFrbHunEQRBGWGfdJcE3B1R0iPly9jGhkU9YNS0ojQo42VkrXutBDMo99
OOyb1DAWrRs0qJnAvVTzhvp+QDv6/PN8DZ3ag95E9W7+8fkBPXCIh8goE8w/NT9QDGGzjUYSp7VQ
Mw6m4V481Xcvpa3TpqUwnGacIgkNVY0N9NWw0+5xfkbgVe5FGO0vZOBThNJ/fjJtYYX7BaP1oCfL
grLz1VQc/2qVvbqiJNTcz/Wa9K+KkxHzUuY6Wm8O5w1xuPJgwJ+Zf2r+eaxH9ePATaL991n3p+Ix
yoq0PQdpeHHU3DpEZSsuJFtiTMAWzTo5EpdgOjfgg16lNL2Xo0gC2DjMxBkIq4/5KT/Ps8IDBEjl
cf5F/cjimAtgXKH5QL8rL2Fh6vc/Mj8BF44gJXFkAYdPklGQP6eahbNREp/wVAST6AICNPFq7lFr
D61VopJX9ZCYsXkRSrsvR884DtPPMr6bF4UMgEWKGXczn5s33H5NpjgUAn7OaUOUHKf54BCW3k6W
8i+1yPBa2PFwKYqVpO51dSBuWsjvzuBs9YtlDbcoVrND0wTGZT7VDnQFbVKilgpSj/nU/GCEcn1n
6SwG5nPzxjWGmg/7v88oJWs+nyWV0InH+Xlq1tfQnQpJD396yvxAZJJF1Vji7eevz+dhGj3ElU2I
yb+vymXyRUmavvz8jGF68WnTVOvWUsADFXZ5gbqcOab3WEybyoFXK0ie60YMQI7fmxctt82Lyoi8
yK2hRHrIOfBP5gXGuZxIpXTCpnPzxoUUcZiywUFH/FxekWImZ0u4NNwOPYWph7hs7ZUyAiktO9Ih
kcu/SCuKDhL1PF1hxAOtTX9YMhOF7d1fmvImgvFWNczXR1suMf39rptYuZTTJqtksA50L5hK595l
fkDNyVvWbWQ7JjpaHA0yiU9Sdrv5KfdzlXcoWfNf7keRol3JuTj0utA3xKUH20IhaAO78XhGFvAw
5sTPTJ2uMO+PfmX+5o71WtdEbHkssyIZoryvaafHZxMtxoNUtHDp1j0x79VqDLXnqNPdh7ykFys1
56XQvW0NMLX2eMGMGg9mZT1YNkqS2j31+JMGnG6N9L8LF1ZjWNjhss6th5KMnTr13HWYNN9e3+4i
DcNYGXrVQ6vH1YObJ18yJmQUV2+myz9WmaiAwHd+ZlD1sjrS1b3it3A1Y2v4IdEfiLf5Rp8Yqs39
yGS94NecUjl++gp5pHz3DwMajhKTLrvzxmoclfldbyuLeVdMx/MjZpKDFoL83MSPYy0ZNuYnuEnk
/fPc+bjQEg2oKT9V/bvnZeOwH9Nv8kmIG5sf/J/n3h+Zf8KJasLjU3VXKgrU9Z9n3/9oC4UaNc30
u/lvXpOi8dbzz/3XL58fvb+wEXCD3UTEFU8vicKm8VANulgOjveflz0/+79+7f0HI6MpllUR4n2a
fvLn9Wo///v9T/78x24QVVh23a+fU//1j/3vO2Wqg7MVpIWh1eYz+PkZCR1sgfkOkOYgb6VpRhtQ
7mYh5DUviu5JCaW79QfPfiCNYGLsCiSr8NyinRFp3ZNQ++LaUY2ZDuYzkV3JTeEE5MmHGCnpVe/s
pEOXUDOCnIauHQ5F3l+MYdMS1vEqLaU6I6YnEDiS9pNIOooQk0/2YI7VQBcoHkyaoSFVU4Nl+FC5
SI94/lIRY/c07/kZ+l26z9EBfXtFld1t16qh1E8WKzzKW4BnWGhoLLsyq7u5qEineO8q0bBhFUQZ
a07vLkakpJv5p+aNkmbLuBY7p4SQahF/d9QF3RnXNvdm3MVHk+/yQ6k5JMGYJvXtDD1YIAgU6lw5
7kqgE/MR6QkjDQS0JlmNUc0HPvAYwuheZ0OGyXnaU3I/2vX0izx6e45Le6l9SgjruoH31Ih8mnCF
aospDwsGt87hV+H1H0HKP+9kLPBVFbloYdbeAUkIUYB6Zb+mmb3BvUpaXSgJd+qNEy1XfwFdx/5w
DPrE9IHTs4gt5apk7ntPZ+GjLJxzqievnuMNv0SEDIj2xs1lWXBITL2g0li4Z/QPGJVy5ZWSrn0t
x6F85IfxqSQUcVgPUGYzx3fdT7EBeaXxZjMCDYoIn1wlIxE7ayeorQbawZn81grN2FOeEHVHgExJ
+aSJgVe2B3O+BpKQ1j2XIcVELO+PJrPSbUFZD6hPsJ5fJUScxajrROO041aRCnV8Sl6oZWssHZnq
PRegCqYmXX/yCSbdW4PqL0SqfcdmNlyo+cr7poypzBGZvull/RcaVmWgV5f21lYpwWSEZnvj0AIu
x31hK8OmVCV9fNuOwPfWDf4EhEAKenuXaKnzz0aZDqu+vqR5smgnjFkDsAQ3SkhrYTqsGlVwRbny
AgSTokLxkqS++Ivb6QUmRf1OExR+e1Y0ay8kESG3NlAa7HoRSAcTOWG0Rx37/kMz0KYluAfbvcZK
7OBZhndouta778XiM8p65RjEQ2EsS2RsRBxpxZM5oeiQeb9UnuJeS3osfIWQ9CmtBdmzlBo2h4i5
pec5JtQaBLVd5KR7PfX6EwWIGi+dt0Yz0OxQChVvvGFwrwlS1AX3zSIWMNeQf/dKUl5ro/hyhjh4
g6ool8iio8fWQ2hnFrTBjEJ+hWgciCQAsBJY+lr0RUnxHOBqH1BJ1Gv6A0LDDBPW1EGGuHUfe4N1
VjwybVOnw/kc2JO9W5REZUw8kpD7hqibj94FcJ8wwVvHzKgYU4KAqllFUBImtJ7goct/bZLq0XcK
5yBcapOpFBBtp2GkDPmGZaN6SayoOHWl/0SEAMGQKm2uw2AAFTdIg30kGNne0yQO1x1Up1clzK9x
iBgZ2qMHaqh914RmvbWiyJZFqRuPVWMSPuDHsB10QLSF1x6rSLIKpgW0JtaZ2GgjMG9OkPsnHDt4
boZd5gYfhpdMlp5koJlTCjmfa1XjpDUwJtbMOZ2rryA2NjEgS7wNR9egbiVMR9/7DrHgyYS4Cbw/
9F2ccyOYooBICpgJ2XYDf4xivVAa8+aZVbVykOKvWdvZxyIIv9B653tMeKBZlIAvNGjE3470kGNS
+rgaFYpbFvX+L7UH6JB7BoVKKz0EBXdF1VJ/k+CL80sJmmsnbsXocNmKJEZsYtc9qzs+NSwjmH41
axcZcTMNisxrm+5Fi72Bib/zNZCuQaSp1iKu4dtr5STKc8uKd/M3euj0aov5rHuQE1dTT+EVpPBo
c3r1yyGcJnBqV12diTeQpx1l0s5DjzQd4vwwz6wKHt3Es0+h4hcvDNPcYzomsbav7gBB8zoz81aP
trgZXvmXoKJMxNqxnrgGpgkrWyu67FROh/Z0GKihXGCwIJYot8IzmCRMXWGcfpnZJm6G6nOY0KgB
ertSs9wP1N/nmVwLqXqhCNe/Kbz5lKhUhrQ2y/+iX5nEfwjxH0IzooaAZe3ouW24Drpau7ljbBAX
7LcLr5aEjxl5cCukEVKod3MuUw5DNIcHlSw2MOZ8vRVtoanVwjHNiRip2uHGU+W34VgYL6uaPq+w
phRY7toQORIi5XsRn6wPbmlltVJ5CQvNrvIzkAm5tkMEx/DrZd/dwgakS6G6wMA5Cmran4qP/7nn
Mgqr+HYf3yNg7DsYaz4gT6v5KM3iZIsYCn1M/zfLOv5rrvwF30e0tvMInM5btyd6oqcyeh8NMW2g
1k6M6zjQ/zAIVVvVWB2vvmEfSyyqr+SUYa1KceTOhzh7lAfUlVCxIr658zBYCiCdiavvojB3ziTq
pttgCFK8Fd0RL5r6AS7D5a8I63FMTHoBRm3GqClH8znD80DPeir3Tu4HS/9nT/EHucD8B4J1Qkg5
MJO2lUV7IhoKmvTzSdKq3kI12MSk6/Vm3a41NWDWK6W2CHws1kFmZ6vaaNPnDJkwdGDru3fIBdL8
QluhqGguBXollCj6y3ykli495LUiNfWlT6v0aJlUJPMJ49Io+Hh6HfdzjxTwcbSGBZqv4b2pUGoi
ki52oVCDW6TaBLAO0TqS6kZ0NTLw+Y6qsGTtcuoT8zlRF4AF+6G6dnHgrquBTBAFTGFfpl9aZz3n
ok/2gmiKdaZipCkrC4KlZRmXeQM5higRik2opjgXSIwMDlnN86RMFYa91bWgWgxRi1NeIxcv6BIi
MzBmr+T0knsrR2KYMJHC36hdDB/TPdeM9W0NoCg7/6uJX5IWMEGuOcFnaxCBqo1h/qSP0txDfMEb
ON8xPfoOJLq51RV6qbue/7P5UFNhiDa2C6IUUanKGvJmBMabKXD3ZLCXNwqQ2qutORSc0CsvQr4q
z2QBN01v3cLK7J75o996U3nHXiFqOYxDp3vq45BMFN+pT4WLCy0rFPvZ1Yl6aMKsfCTMFk2v3T5l
mds/6qzKXzRRP3XmIB/nD7jx+qdcG6tDmZQXkLXhpfVjpjqdnXx5AZVRkWkfuhXgb3PD7OCrPKNS
ANASNg7yqaWRoDCakY3XtQffSLTPxmbtHihOh6TDyt69Ao68dPJ4q1R19l5z17cFM4PYTdWrnWhP
wvDSd24i7iYtk7VhoQoLkTgSaFevcsEwG2bFYTTzda94BC/m3VdnoQtqOjhXWdaTklb64qxif6Qm
gw8xLOunQc1+uS4FPsQM0CC9PD7DMH6l9KE9A64MnkEvKdOBhffqEaIRfODkgNqwuXVl1j6i8YnQ
IVz6qkr+lMnVw3T0R+fXMN3WnRcopktL9JNlKSze/FAlXCR16ThNhzWzAPARDT2vEhus2ZSgwko3
Plr2SOxhgs/zPuyEwrXo3cDKLzTyuYuItch8OG9mfj75l5gvncoC9QkWuqmkfVIK19mPzBJ9xOqw
LKZzZINyd+FGe+oqHa9SHCtQkyryI/GgL50BEu6DotzgstiP+F85MtrhJRF2crApLVxanB97TRs/
KWXipSkq+NTTrW6+39EMTCEJFjhQuPEVVVQfjNJ/UdWsPab9pNCdbk36/z38eVQJTsxx/nYykk/1
6FQ7baTDU6Cpo5oOXW++DG2p0uiPNMJ9w9A+WspIklmon/WCtlU+39LroOBWaQ35yhDUwNJqiF69
iHRomB9RYyMJVeuAOhwSiM6M8rMxFjrz11ZnTkrd+yHOwTrd0XVqjuS+ctSOygHjlEaj7T3uhm6J
0lbdGdNh55tbsrvHpyx+JF7IfsxMViGsD4f3tI8v3PoKerPSvAndeJOI0XDw+X9Q6JcIQsGS1WGV
I0mGelLN1LImhkNR0yvsBrv4CNUYvonRvZmm7uzTgKZ5KrNyJe2mY/KbKyfK5xsgD9XVigi8r7O1
T4LbOSxtCFTWWDOnYGGIHhXdugD8qeW+drJVOupK5kfPAcMUgTzOGsSoupA1YV60Qziuo0JdWFC+
rkrKdTe/sXkbIJIldWJhYZFd+nklT7ZCdAkVpk+EA+iJ7V9K5P35d0dR5GdpluI4/6ZBU98yVeaH
efyqUV9h+03UUxwLH8c9nimCNRrYBEX/C50yo/BTDNZxiRIbgJdTMa5H1XNVxM8s1InwnU71NqWy
0jTwmkwPyrpo4dFgI50fjRznN0kKybrwkanGEwExVRFb9JprH0eYJC+kea3m8+Y0yEOydu+Hvm++
qZQNqDy3ZEgiOJ2f5YwiX+WAMilrNuW6Ck1inTvx7gNZ/U5Hlv3adAMmuavKTOQamLu3oZWaX3kb
f0WpFn/QsaZ22FfBMokGsZNRhX7Ed3Ght9050Xkr6AytBbnzuNoAqLuydT878kojYd9iJ3C+ut5d
pYqdIYUDjezpUfvHVYBgRI35TpJDQWAYglbKGkyIe3/TWEqElbHtjxP8CVoUjesEbQLooJK4D3g3
INMALbKxl0BkfdaRXvHcv+mhQeHNdupHV2nRwlfCoeKY16e8ALcRaKVDAq2tryeiXAKKMog17dm1
+g8y5LXTQCLI8wDxYMGa3duqdrEeubah+eK2siSXZ1xL61WNFZbhIrp5MQajdIzR25uC5a1pEL80
P4Uc8jMtTh9NY63vk1IGN9zGTEGt4TofgR3Bv+JQzezIqplPidINbkL+9acnObE6XupRRxD9n+Up
/wLoVk0D/jutVkfkz+vCRFGcxAW5VIbFJCv3rN8UUOlKTIw/1XaslVJZOBynw6FED+TAQo3TLP4I
7Py5JQfCf/CB0zDB++vm/jv+kOPoufKYxnn8IucKS6LXFfOt1sLDD9T3/sVKOuckSwLlGIW997r9
DMJWe2MqyMKbj9iNy/CzaZXHLs2aF0831G1ZtM99Z+GoKzM0i2OiPmZpoC4aaSzjJjFvEAJMPhFe
jq9KhVVMqi9G8u8ueKcg/nPZgWNZO36DIwzMwm+r/IpKFgEAwbR1wS0Ph3ocvoqgXyiNdhqZuaMS
JNYG4b9xcgx6EwTpkl+ELAHWWjAhFcgwGYk8Czs/Q7Tsw9BS/XDbpYjC4YTaROkU8uTlZF41beGu
E6nY50JxqOXo+ktRWdgABGO9Yk+ap7RqL7ifEBzaPu1fnP30A1A6xaW+Yd4rLwpz9Yt0u3grM1J7
1MIQK893mGyYbcftXdnifJtIfmPXqFs5dl+FZbGQ9kcdZPT8l8iTWwnPJ9UibLxga3C5gYvCKy+9
gOBoI8vf4Z/knYFQum7WKUMBl6iZn7WmN+gYNzdVK5odFDBz7eSRtacyJBDH1fW1UyfGhTnZQMcb
vtZ6BYVMgUFj1k/3DcB3TLU6OKBelNU6j5YiJHaia8Lmad7IpCBAMm7GTZAln36cVk9+nEBdMoo/
YKLuO9MZP4ZYOuqhh5w+H9YsEvOtipP0Le+3ueOy/nLgc/gFzQmtYk9yTeVl81hXdv7YxWkDhctT
P3v+jy1ZqYSqRf5xBs8SoAFdzNJHCAdteAYdciKvL5iS9ihIKbxVIL0r7TFEXmZ1nnK+V0+bQk2W
cFzQQnTQyFi3Bv0atdyGSKgJbG3U1BVljkej93f3jwLv87AKfdgjTczUxUm1I9dtsuuZjUA9ZPbr
txdqBcO1TrP8afrPcF74vWp9TTu5M9hfftxTT4NUKNvu2bLUqf7YiI1R2O5rYAw7tc6+uzEyLprW
pJvahQSU1KmzuNMyFZ/7j50Vj2WNkmGGdhqFCzUsNQ/BF+JKeUYJiNJ/8ovfL59MTU5lqCikChTn
NtDiRQL09QAF2D2EPi7DOY2m8MA5tokbHCDHo+PI0N/EfQcQRMvJ0pRVTMimNwwX9U9SMiOgXUU+
balq2/kyGAZgCgiMghUiG+oeVEbmjQb3Bi03zi4jgydMf2ftGzJ+Mqa5u+dX+IQb7m26qRMgNSz9
CZqpp5WzCaEqrRNCT06g+pBmo+12kzLg7/LWSEQpdEGuQWx6f5r+L8as4DtTkGEVNTKse4ZIhG63
whGcLts4yrekHl2lxqM/L85IKd4T8HofBiAHquqiD6k5xXVXH0BMsq43w/DT0Q6GgjKviuGANmr4
hAdXe6JHvnTNPj07jnxu0657Doywe46JHoK/fPNco9rnOashQigSZqCGXj9XKnc+zcKgEgYtGsnp
a0S7XKMjBrxJ1JMwXOy7XBIFWGI0aOuUoUJF3us7rXq+/2NGawQb3I02ai9XbkpkLpvERfAXxZg2
8sRyNmKaulMNKUkAT8WpIcAHuV1uxSe131Y2VFSQf+ZWT0zlrZWYpli67IZyoh+3CSCY//NgnLu/
jVF1zjNGtmL6cSpRDM+Ay6Sniooi6Wh3TbXIwXqBRErQcg5qQh6Br1/mTzoCwdqocUDTrdKHQ5CX
/V6LWJzKsP8zf3Mygx5TFGW72nfcUykiBwKNEyPIat+bNFe2RG7hNfeUSwsa4CNhUMJVG7gXPFj6
RijGpWiDcWlMy/xSJerT9WgD6xNBu6ToOkPlmcRCXpmHLkimJBrY7r5WqBi70sQLlbVjuaM8ntXt
xGSgYtH1E06EM358DVKbKxZj+VKxxXCQvo/zMMZ1TkF+/O1QqXpoR1TripNgPG505SCaYlw5rl5e
gFryEeK3CLHkACTOc43x0In//OzEq8DT6TTGxXvkxf6qECPGcVf9llk4rCJkAjvq9yVDXNpuKRHV
T/PqPZpClUa9hkDUUkeDaIlcC8j6Q4JB41P3w7Vr9OIv19jetZJ8YwHJW5luOpzwXfkPtZY4v5ls
E3mD7+gQOIXYMqPI6Ua7tBi542kCXabbtJv7+AMKkGCD1GxfbZI9IzUef3kWkQhCxlRVPenRtFfx
4wvToAjoEheR6RicDPfWVJgn+qmQQP21RU057IqpOEJCxrIqwUDE1Qh4Uuc6tsP0Og/2Zehf81oz
z4R2TZbgKv2K5B9VVevfBTryJVzoRSe9AWIhM6le4/otiIcBkVQv5+8WQLLmqU9ISdXssEV4gw5v
Ah2z3NCXSR+N5B0qBEcShC7MkGrCoAY01+Fj2aa2nkcKexrL+nHE4I789h4WM0r5V2VcvApVfpUJ
7G+ggP3CC4YNmH/mO0qevLXua5c64xZeBuRP3ZP7XMfW1mSDfgJ4gPtQ6V9Sa9TeEBtpS+H45RnC
ZgvNqjy1aJbwjYDPw7FeVsCvfG8he2vE3pY/WyDi/1baJ/U6cw3PNF9JELgniupLc0pdksWQnowO
jWlPatG8qQfbPVD5JdPXXIAoCB9rM/26v8tBqZ/m+UBtoF/tGwARVIC+mZcri7yVE4u8046DlZCe
5xM4Ahd9H+rcg6Y5Zkff/VQji1dVADJFoaiXjjyFfdyJgzV0VK/zIuxvcPBNlKppdUqxlz4QoTNc
bBUUYErgdm4n9rcTGIizCgkZPfUgWPjFzSPlEHcUSMkBLRWKLpi8WtUtcF/7RO5AutGx1Wxkhsl1
7BOCDTMcwg6G+XZo1H0TSBi9oJqw2klGzLLZzKNq5EMK083x5Ia1Bh7HRvztG3B2nNG9jQSuoEnv
b4rlhpv5KqpEK/ex3SOHpAN8vt9Xc0bKk4xpQgCWcs+jUny7zMuZLPfgIrOa8n1q7m0CtG5xrt/m
7B8zx+uYuPG1cpNrZNCsCezavdx/YRVSHfHDaq0RTboMLapnFDeMlWlVFGWbiAZO8SsK/YPja+0u
s4V/onJloNJlsoJJ7CG2ovqxdSz50LQeJiHygOxHxx1HiqWvRVuSSDDmlr0E4UEfbZpMOT3jFzMY
UgGtFCiJFxQaVVwbW3BZvgVdToBNGA5LUCfqB2vVr0jQS80TSFFY/Z4cr3ZZtEEiTtpwLzWzR+yF
1y4vwxbvGnuR0f2zF/y7NyI2kWouXv7/z+1B0eMdw6VVMSDJMYcWMIUb0EVSsAZTb55DDSglw0R0
bnVmbGSb6ju8/PlaF2r8EY4t+QB+95m1OuL6Tiin0jHIH6lBsFGXMTwt/tUk8S6SrEzRjV8zI/Hf
LRs9b4A/8EQenremUHjyMK7vEM/RO03b8Ww20MfjOmqeRZBPQhBwVoNC1CkFhHU2aaXmef+8AbxI
u4TqKDSWL6/M+WQTkn7MCPaDUEAOo1thcVvjdxmESqrXpMMJ1KRfUVOtVjHZQYRBsynHot9ZpeGU
myAyS+DOcNrTaY2ZtvChmmrEdZ8W8GBDCiyDTpGIPrD+ELCWBJKKa0gDWbtP0gxHF1aU125A/Yx1
xd/MhzCgEDLxuYesXgnR8iBG27SNVWMIP2Of6a+jfN9jCzBBVVs713vK/ngIB4xKB7N3vEPhTU1/
NOoz30x1jPw0780bjyIp4eZkhgWlCFe6ARTPGIW617HEzv/ivBnSV9pm+XukjQd7um8ZCJozOMaf
AozU4ANyWGd6L5ZqZ3AH9ZKdSnAZ3npfP3TTZj5fp/+kyGWBYa2JKB4puNK45QqSLD64rOaAtnn6
7hXtu6wJfjbhaJixSC64t0xwxi3utdjHgaDDjQjoouWeiz4nt/JtRrH4KEt05LGC1QDMFrkL041m
Hixk4L7eX6lREfNETqADsQFxbltFh8FMuV9KquBVokPoYoO7TjvURaGuEjD6QHdj86pgwaO/rrwG
PuGgwLshkE+HeCm9Je1scyU9XWLgCg1scSPKtO296wMkfxeiKwewUsMCsueeFcFVIXHJKcCkBtZn
TnXgR8EhuCXwQn/NQgQdfDaGEqBZgSzSqxQxMoqBaSfZ2VFsp8+KYwbLYEhQqDckvIWuqJdZ7VyV
PpFf/3fHZ+o0KoF3FGRa0PDFeDkXp3Qd98Gk6D7bFp0AX00PXWVNCn4Nlpmp4ixR5r56G9ThxvCr
4b3CW3C4D5KlntwvK1s10H9FKtdH5gXyftVlYy8XTYU9S6bJQZZF+pLxRrHiFTbRBc6VCI+pfkG3
2i7LaOsXWCaCQLD4ICr0IcSDuc4cWTzONUolD7WzltO0i+udQNOxmoUlTPJWRuUorx5L6F0E2H0B
Oi+HVKVRZqce6O3AK7GOKjNrGdn2mzYyp5+7OAaT8UtYW7De3F6uzOkwDtS9WufmPhmNeuV8ZTY0
YWOaPtmuoj9FxOGVmbEbFU4PgVbdaBduZVQYb26dDfuAyiLqqS9CS7yDXk8BfWQdsYvfEBxzSFWD
JEkqSElOpkSL2m9WepSTWYKvN7H0DkiiTHX8tZWFzckrqFPX1JP8aZ4E+rDdKSWtRBYhQEr0Ca2q
B7j+QWrt6f7lZzXEv0GHt6ecG+rE4CrDmhojBfrMWSk9LVpMp5TK7vlnRsgwqNDPKcbMeNTxJDHf
msaRqe98X5cHRWrj3oiyZ7+N5bppVZZApZESsZP5S9T1fEZNTVt/UI1gKy33aJY18xFCIYspKcXk
2joxaByyOsohNBuhh/8Yfo0BvgsiRTesCb3VX+bDKrD1VQLGwKvKwlsA9jhm9OW3KAvLTVbX6onq
4D97XOT/7GUnaUCjdJWYvq6K6gSrxIcwFXyL0yZzSwhTySTRCsvsSKxJ8ZiU8bOqxhOarRlwvwde
v+qnOya2XLBxKum493eo5EkLW0MfAXRFWQo3CI5Z7wtWI3lY8Tqj+CSmSd58u08Cau9Fgb23BZAS
C6294QDOJ+VWxNfiydScDTW2eHp37m9RFoij6PpDVyTvQzQoj4mj1K+xuZvbPajH2rN+GL36W2tD
D9sAQiI6+Lm2wKu6JMkSwoeSqzAm0vC3k8Y3q1vbhRZ8mhWLf8Tj6aGXsXHFkbxBP043ikm7aohz
AbaX5Uc4GhS34vhZ0emumWmD/621u3xja4bYkaft4c0MrUUzrRTKNnO2tZfiuZxnfLT7T1Aoyk1j
6kwuukh5aYtmgd2S6u5Y0XByLd5p7ouWDMQeZQRyMUllBTZZX+JGjdXPiWwV+Cvf1tXPqM0+ZhVH
Y/TGjWgFx1RO98Vg7vYU5L1MObrYYl2csjWkI7cL/h9zZ7bcuLWl6Vdx+LrhAjbmjnJdcJ5FUqKU
0g1CSsmY5xlP3x+g9HFmlsOnK/qmww4GATLFCdhY61//oF5t26g21OLBhr4uAfhhANRIBFs6dbdQ
kvk0tSbZMT5P9xIc8ixlWQ0G9XbIdSUraLGB//ST62c3FPX6o5A17ItiDX6WDSqOpUHNMr5qyJq6
uZbyAU9166pcC6LijKMoGJ6acHRNXW1t+dXOjYJyWVF1bBHG5MgNw/VEFVFAXefg2Gvqi+iqEDkw
942ofw6G8FqZLlhw0FNThPWS0bu9hcUQrjuBEDewmXHa7dgPAPKspvNkOm2mTcsCXO+1ZKV3iXSH
btO7q1sPKgquRbiUAkeOrV0xjryt1InWn/Pxokcs6Gp3TpKLzQS9t2anrRAxhctp0/Jyc1dhwkG8
OdeGun8nv4mI7JE3ZwcBjG7X1+4CR5QXWbafswiiblxIr1wB9m3BUHO80w9WfyZkIZwPsuaMM3DC
Tcamf7oJF1jibgJ42G9uYd2MpFceu8IQS/L7jH2oZu2xSgaB9BRndDVjVCUppr2QhOQfHb1NDpg5
XWMZdXgICv0gkQwIqJGQHexk2670RnQdFkQB54ewiQKOVwuQGYYmyWZBU16EaCBqCMBK7LtAYPkr
ayyC411VaZfpIhymMHVKtVJoUJFjJmnaYKLPCV1K5R5udnSnMWLDfVu3F2LMDfeJcznBxMS/fsi9
JWdmstW8AoqXzGkr4299p5TkkcmdXD31CYimkA95I1lbXUtNUhBH2in8D0AhuSZVSvP2lpp7p+k6
OcRQoxCrPJUdrqzTCaXnODyWyBseXVMlZQipqzdgphlOp+d4ohYjnPK5AAL/+1dd1MqadrKbT7+B
1Ql7kYyUvgFTwCXRgAkkI0PcILHrBwryO6UirbmzOvXY6pTIyBbkR0aaNkeYrUHOHjcHel9XgXjF
x/IJcq7qBZlyA8ihCUo9du2CZX9dqDVK7xFnqzT1qZc1bxuNHD+lKOKdpdblIhQsmbkpDXeksUZ3
gczxN5080wOYauMJ2uMgKRieHCsJt4hBs4F8OBiaNjBvlcQFI47xF7EK3qzpaqD9IweDgLi9UuNo
6Fk1wn0TGp06SiwyyIo1AstjTVnMcCze2uSSziylyInbZmAA7a8/6zUeNIMZkWwhsLGDasCjI0vG
GbjpE0bkaf3s2qGMM3grnStTHzkckFc76VGR0uv0HSSpod/XGMwHTpBve8PBHRyN69aRNfvgmjBr
q0Apr3UGPOKDqX4pA/2J8ISRp1Wb2IQbgMlan1tHaD1GkWNFMi6qRYe4gDI1OiMOVDeN36sbWSm8
U+elyzao5ZnuUSKpxO+tRzwQN6XMfVJVu1xw2fa3ctBoCzJkgmVBjvVJctGN2Va7/axY8bNEJBaF
732tVsjBUdyqSuvd/XVjZ0y0e6l+/2sXIqtV7jf5wYqwTp1KtbRljClHuKC6lDOLxPKbtT9pecd7
7nSvT5ikBAFaNg6PNi2wlKhLnPPa+pKBSCOY1poHBTjdVoR5La0y3PqNVSwkAx1va0GfJgD8aOq4
C49bZJAR4NEgtquLI8Z5w2upI8o2sZrbJWFB9nwiPenE4x4dpEVzvTUzPmknFtApkCygtNy3NQUR
2nXlQWttC2eBghgzyZpldL/zjiDH2Wf9YgL846b1xyfPqm8Vfxkqf8bAtqKzto1abtRxupRQ+G8w
t07xs2dT0Zkc5sA+NFJZT9fETf+ve4M2sPLX8iaobBhGpvKFCpBsHqJCsG1Vg2AdQIH+0kcGMgvZ
eytBV2DoWQu1susnxVAeK/zxPiBjzbuoJ8dUSeBrW8zGVPTRRzCa7MkCfBwAv26GCbCu63aOPEJa
f5J4Kldc3MLdxBytx6hi7RnZdfl44/SqQS5Ks56WrlAX8kI4BOUEXgF9o0AwYtkjPOCieWa4B/cL
niOzF+3UjFs+AZfnSGD5QP4Wo5xxc3rADewZeb/t0guJHZvehsWoejVtKiOKPDp6gJIGd3ExmmSM
3RDOVdExrsTLtKWzvtJAw19KgK9Xkjs0d3/dk4IRVycbd5GVAQ6BmemgmRq+pOCBV7fxnvqqCuac
dzlUPO6BPXMZH+/54z6p7b496jd8tKTNPp877Z+eMT038XGpDjvzowS62OjWEC4VO9Ke1EADQ4xw
mW1T4zwxG4JWh/zZP7YqtvQK0d+rqXDKyatdyUwjotAaxowojHJHgNOx+7taIvDRNP10Oz21Kusc
0LwOOacILHRE4+39Pgv3psD+IpLohnoagFtTpdIiRit8wsSD616Mr4wnl2+6X5ZPncoCPPL1+2YM
Cs+0cEuAqE8q8HBvVxhexo0Xnb2ibw5WnhDnI5vxY5EqOwnesS5X+TXTgvKREZUZ2dIt8lX33gIO
mfa6DVa8Vl/fDEUUj1EbDgcoL82sb4b6NmgnFwhilQ4jO9tozKtisYISJ2e94flwKwM/umFeI61x
dZLW02ZXBbfpCZU9Uqp00ySTh38+/aE2bwdI9qMZW2O9dRZ6M9cq3JVtedAFFcU5SF0GLYW8lVff
ts/d4FcPiZeWu66CRplhXvoKtwADF9f7YiNB3JgSaksy/fJH3QONCuAsVe2zirv9lthSxsLjphRW
D0SpVNek6upTTaYkjpfs95yyx60hjw89+OpNiQHJoO4CvLrHfJz+1oOQtjtUt1TEGVMvAVtjWyd+
vSkwJDtoRryOUsF3AxNvMS2PXU09WEgkJmrQi+jtqmsf6ZgMKXL43hARIuTqg+92dAJoqgfD70gb
8tJq3gUyVlUV+EZU287K3kH8ZKxSu0V1jyGhfEhiSrXPbclF8+DgI57V3U3KM6B8qv+z7PUmnYZU
HJLQkbZ8WH1DEoBx7AeKsbxz91NtEaVFcHYBXqYtFGSov6rGHPNL4Y1QpLcCrYKR9sW1NAtlw5Fv
rduBFSyjb1xTjpnr0mqsrdC05NSleF5FraQ8Jmr3tcaR44+ASBea948eTssMDxIvar1bqzWQ7HMu
PoLfeV+YHVEZSUQic8q1aNBq+cN+7mRtWDZhLh2oAqhla7m41CzHh4T0rEWhqsVrrCjblgiQRx8B
2gYcFY9oXC6gpLo09xwWCmnBI0HIt3RoOSLjIlpF3jPDeZKxuD3IfsCoTCdHrEQAApkxeEDHOIZS
ad47vqz4rfslaSTqzdUBPPUcSQn2pt1Mq5jw+cw1KvhiNT4xeyb7Jd4jbAIFdAsHktuWpK4K7gbB
trWDvxuinm5jjLWWooNx5Qa0nansmPbl/aNl4+jgpXq0UmQruLadPGw1tKeziVY27Svy/CXzI3h+
CXr4hkGKt8R9Q2HoxTY+oyOlbeTs10n2ZVIV1aLytlYrbSRPQftUxCMdTIyJORQxNUZu6bzKon2e
G/2JICKJ6ZSd77DtQXBXx49ZI+OEHuTqysRJ/lnFNCgts+4uDeyRtExxFuaWtp4YwfjALbGtcW6G
MWYvmEx3XYzr0zK5xGYoXYxc1AeoJddiNMWZbmqtQDseOacO26lHDqBjwnD4LbFoWX03ypDZaube
0yWsSBI7PkhxT+RLm9ozATFqzCKVr6oXpKgs8c7LQ+XKEFm5hiGsI0i9aPDs/CW8nypU6ud0nR2j
65C5w0rEofqUqDgxOqElk5BVVeuq85h9INXs14RDego0nMw6kFEMAyhOiE4O/JExuCEdMT9wKDEP
qQqp3EHWvlGDQFfss/4UVtR8bmeZGw0txTkIBdaHLpfWNhXRjqz69ORm6hev8Z1Zo4bm4/QP4B+a
j3RizowRnDVTs06780YXITeIv6pgWHOzUas7K6zAWEtvVQyuccCkWV4yN4vnhm3fajPojkQ7Nw+V
dF/gVnkLqPx2qZ80h8jVLmpmFXveDgoYPJKaRQGrYhFP0d1MRudUo+0lF6+x6uB31bnSbqp/NMw6
Kh1msi+4IIXkny3MyNPw37DWolXhhppyuVZc5+oXVOfCIikxSCEMDc2Yxa22WFDCcFwonZ8/1xlG
Ck4j4rtovJK6oXLMYmgWl9yPRv5J1LSoueBW6m32GvqGetBL8j4IYvQ2TWvgupmat5BaepOWpJJN
93wwENQMZr5uULWtPVQvLxBa0rqd24Pm4b4pf3uollgtCgh+VInT+oZhXojTl1qfm9T1dpJQBHZh
ffiAI5wX7vTkGouhv4ukKIFV0WHbPMgvJnziowZFcjPY+pXgzHhjwR+eQaNRbqmRf7h5WH/oggmV
XqpvQ8L4kmD27BLiz7gxqUZKIrXWUEWzi5zCuJZJ334XwyJNVeO9k6C1Cbe3INjCRw9x2ErxY17K
2Je+Fh+YRGWvRAq6KzG07VbUo/Vy4yQ7X8UX08zi5LXWcFEeBwJpoK1gY74wZO6vsdYQtYYdDWEw
dv/FgyWZlq30IHTIlEY/PMKvLQ9BqUC8HyGErKB25lJVH22c0kjz0ukFTTiXJrLBld9iZzwncuZm
Ke0GnE0+ycK2jlmPZQMCJP8tj2CvpvKlErV6n+S1v0Tup23qcTQlmuqksXhdNQsmeBwbFy6b3hzp
Y7qbuvdIAqtETBZqFLyNip4o1NsQWQhA5qjOiqFgoALACyshbBpz3OFRcluXjMFCfkxcmIVS+sp3
DlfYGEgnUWGBNwoa68zWg6uij6iWuBhDFF4VtXB2UQdQkPsUkokFxBqJObj46FtoRF/o49x96GSP
thzpB4gB1MPjnDApCVoOIFOQIuLeclC2Y+GQZI3pw0KTzcOECNg4ngE2FqesK6prNrCsGYNoF1Tr
1PSdzeoL+oB9hN4D5mSDvEliB6prp9jjpdT5/L4KTnUJMuDVdo3somTqfSrZ8iVow6shSlZfQiNW
fu2jZIjMD7mL3XNhJfrVcZwjOshnNx6r4hwRF+3Hc5gDC4Shrp5r5vyzXEAmiaEWoeSj7cx80kpw
5LXx1h2bUnwkUGUn0r6MLnVbqHdVbcE94le9QanD5t7StLc6MoEri+RlQgqxrbwoXkn2BilPd07h
qOvGj719HEG7bvuoXNdO7501geF+15BMlGOithJBFz9QVwBMumggp00gNd6qimuMgZHf1MkJlef+
tSmPm1pRxrjsaPa6HioJo3mHqFhEfsvpYPJBiYFXbeywKmX7+aUrgnpvSHtpPQl1ygHdmkvk46Td
KbiWZG6KC/2Y6pWNOS5mIxMdLek1ypJxp4wqnlFCRobkuCkkI7gDGj4WauZ8Q4pw8SRbXeymVkzL
2vBQkuCWEZZwlvLgxhcrPZJ+I3aNQy5erqMrcmsSJ62oeQPtQiYyyMV9lZXyqRqig0YVms0bQSZZ
acjJDhi4uHeppXaiwB1SJllewJw+5eAEJo5TfozXethvPrfJCIMYQ1TVPNOJ9Qlq6OgCMw9tVST4
7WBSou4cLrIa6iuoHFm0lFJJuxeZJZ1cQrRsTEWnBvDzJpRoBc342ZDMcbBFYzj1j1baOavYRuk4
dPgoELoUrXxkYX5d4TVW27YJ4wpwLzQJlFV933pmMLgxfR8X/pFFKEzOarsxET42Sy9his8KCnJg
EgVaRqWx9SK5WExLiJuCMkSen+3LcUVRGpn1N0iuUDzBep0cTlNg1BtLK53FBNZ3JkO1liTqbWOb
3dms1PfU6+e1UepPTGytTQCDe/WJhHDl8HLP2jvlkMBYgFNMBpC2mSjvfvzQc0gvcGTRH3ONtJDE
sJXttFkyicHGb0R2hG88Fp6+LOR6n+mdv1Mo04+CRbGDhLrMCq4HfkUQleazVFgc4DBpJS1FnlEk
0W7Cv+we9gpuoftpSxnRMAt/44WDShUzRW03lT/TDaa2uybLitO0RXBctRvoirChjyqunpRKgaKm
ALWyfJfGTkcmfJFv81KRtkWh3mvyOPAc6XttUnJ2Wc5T6JQxRIEcg6pxNpMHEo7PzIcvBi5rOyYT
6M7GzekGepZGHCCGcVpPYLAtmPNNp1JU9seA/O/T52nW2ryyYSSfD07PqBnom8xGTtOWG9Jc9DWJ
Cv7ATFYWCdK6ziN2o6UpKphN1ksodnunY0wh8m8H33QEpsicmMcOCQyMP9ELsnARkhDcEcqI3PQ4
sedeZbnXiGyRg5lhPglB9zrtcpuyXjOe4qcfnzE9oEmJDMNpSNfTvukGdsRZQziLy20WYf4pKnsT
Y4bX5YIJJuZkiwFtpkqUWuycyARL9hx+OwnhFC2bRXxIQ9pMy4DnhtE4QjnM3W6JjBRlGqA1vXac
sO6RYSb6oNjr+AmjGMxfdVtgbjtKSGBfRQu/CJxd03n1U8L1o87JS/AT6zoR/+Ok3TsFwwNOpebB
LnTKSFWtlngq3psNhsPUvFACcadJcZuBeY098y52jGGTGwWUeWBs3CrHm6Cpv90rMU3bYsiPcNJZ
F45ooYtzJZ7E0jaRHbtBbx/9Ms43Fukiszxtu+Pn9HQUy0/3RB5fZZcplU5B+LnLjwiZHWjWlpWW
i9P4rnDFdc7J5ESkV85ZzpplJWz/NO2fbiRJ8elAqWAzxcEQxGcEISu+DbgvHr0wlbYMKuU3Ke2a
NeHp0AyDLnqe7hFXEX/e+9wnWHkBamZyUpQX3QflLin2Vii3/C9Ikbe5qhQbRjwyXMdmLfVJ/Tz4
tjNSoftDIormqJpWvQi1Ul7oYQ5zwRle1ASFxbSgNwEcGLy76emii59B4WzNXaw41q6tdfVYjzfT
PUQ88dHI1p8bXaAdsQciiMiH4iYm9ayvZTZhHKgsJzSv6MMXs2jTo26l1Rpv7mZJGiDjmUHRFwB/
GfN6VX7sDducOWml74POkg5xVihAC4RI9FH9OAStulX9khViBJW8RAffUWHZpwD9DqzETWMw3fJK
z0FF8FY0FkA+Ehr0NK691fw7FubsSYfwbjM9+ZTpG5FxGYbIvbZFvSIOT9m3lGr5SvRcFUr5lU6A
qBCbBinEPWCmVCbk4fFGo4HeT5uYmXKUdSaeF+O8tkvCFzfQwpVt57DWBfJQbGcJLR7/uMy0cF83
dbttmPD8tUu1CWWcGmE5NxDYjWUfNHN12/ogglPhN+1rQ4uMVIwrIOOQN4ZgqHZTdRv7WXBqIiJT
QY5kjP0MbefoiOU70rRnnwO6aZuFC6RW5qdKPE/fKLY6HHTTDQBzmWmYEdecuG/LnZZG7UnHKbtY
lk4Vzl0d9mFetWc8wKIjROez1UfqUWu0+XcFLlPGYDWci46kNc+38VAZZ1ATwDvdSyy1RyYB60aM
Nz3J1QtdtkfuVzayf+LcpYlxfPMeDa24WeaoTtTtez2R1duQfdtKx5GSJjfdwUjfmVzhvGCa7klx
hwRjIjapUu7iXjGv8tjCxam+Rw3g3Ktp7u7CBGJh4oyGkXlgreGlFPOwaMXSiQYkJI0YA9BkX18p
kYSQwkgVCr0YTZpWG9+2LeqWlZ7pzVypQ+tsxTR8seTUiw5M8zztw++z3cpAKcSCjftSt6OmxzxS
DlI461wy+Uqv2pAjadZkdxNK9rd7bSt9WAwoNkyDygWQoP3sMYxWEgIMKByaOzfI9lmrpa99bFpc
L/3h3rcG/GH6ullJUGXBIRr5DsIrVIFcwF7V8HuObOMcxiFsTLjehCgZgU5oUA4ruw5W0Afxt2ky
0pCgl+zt8WbanG4Gv8Qdf3DOmNq2B7tyGnyluUdqJs5NmdrtnQS5Krs9uWsPkmNCKpm8MyRCMMKS
IG05h9OfOiWZKP+6qUJVOvoYox0qpk2ESeIWOdrfJVmH8Tx0Zgy/lcXnymt46WEAa/ssuJAGcY2V
kYlNJVdFfu6mHwmF1PfKHAaZsZsoNLlCQaDQzWkE+11K8umm3WGT0K3RZdh1/9rn9CWSmSqXjONr
nloWIkK9ky/TA8bolKfllbn9a19nDGfNcmuQSoLcIBiJedqZxZ2KM93MDxRnBwOinIcpkYrky6lP
nsOEOYzbBy5G1dmISbMddxekIaPyQREOsXqlcjV9woF3K7AIeKt0AKNetdwzNZQJ3ScxF7B/wrey
hD3EJdQLYEB1+MJYo7mIRXe7ztPa2hXGuMxbI0BJ+uu9pOaspkZvvWqVS6QuqjCDYaUVE43ktR3D
bV1j9BwSHN7ltICuhgpczcOzYo6DIDWRsOGhsi9RwL6n4YNXVeKDASMcz9grYAdnxtKoAKFxzskO
OS3akoSv9sZ0c9QQ2uJjaJ4xT3HfhWIhW8nKL05M1x0xyUTmFA4XldDipafRznZMV9acRfbBGQyx
qXBi3DGd7XaYs0gbwkQ7SMpGvg4cgh5oxSyGH110MRu6O6/sx6uZcmF6jcGnV8rPhSqYaofVhx2Q
nYlFjjfTMIqHTyc+4ih/JA7AepZ9B0SMSfCDb1VikTi2dwY9gyVB8XowcdDbIbgWG7M5Jqnk7KUA
SmDfZ9phukcZrh5cQoPW072/9vk/7nND3dgBZpKD2yXbBgRrowdGd+o7kzibQYlvHhNuyABO+BXz
dQYlHS6QA+YybtgpbzS93UxIXXqXq8ZdgB5vAaesuVMDBuKqiZqFk8begZe7G+xFLDKkMYnvPdu7
yxEc9zqKeKusuh1QFwbDJnVqC7mF419GLYTSqMps9yrnHLq4M8Sfcz+6nlbypcuvv/zHf/3n1+5/
ux/pOY16usxfkjo+g9FV5e+/6uqvv2Sfu7fvbOr4SCITtkxN1wRBKJrG419frz7uz7//qvwvHYPk
wmjQYWlmhS2AFHUXHDyJLiBm/EU1tKMNNP+HEOQD1aL8algEbdi6mz3oLc2JlRE+5eVttYibhE3f
TB6awsOJSI/LrwwFFnWXRwuvdrOjwQCaMKsalCOSzbtUGkYz7qp8LXOkm2Wac4HVEEOBSLVzdWzw
cOypXtNU4KbqOh/QEs+dHwSMht1ygHiGzbaFfv5TQh5A34Or/ecmBvXqvoOi8/mobpaINyfFcpy2
+NCPDK2JptX4WPbDtJtN3+t//PDFltMX/ZX4E9jiQBU/bv7X0ScNrUz/qP5z/Gf/etpPz1p/pKfX
+KP8xyc9pDH///yUH/4sr/7t3S1eq9cfNgi79av+Un8U/fWjrKPqzwNkfOb/7YO/fEx/5aHPPn7/
FW1yUo1/zfXT5NdvD40HlJCN7w7A8e9/e3D8jL//ev/KYfjL2f8oio9fXpP3XwiirT+iv/kbHxgc
/v6rpBu/yeA/qqUK1TY1Q7Z//aX9+PMhTTYsQ1Z1RTeE/usvCW7y3u+/auZvisZDtmEqhipbOv+m
TOvpIeM3U5dNzTQsVEk8R/31z+/i28ny+SP+/ckjDF7k+7NHFcJmeG/Iii0riom66MezB1NO5hlJ
460Dcl+WIm1PJJs88bqrvIwPJv35TEPMNSv0EoNFDyKmV4/CkWCeNb4xMwu5mQVdfpQz4rLBCveG
0j8Mko0UP6uamU6xOatxiNASxgzCj/cDfNFBQYBUp9ELcBhHtdtg/NhicqYu3C6RyVe1rZnfBe91
IBhvaY+YNWG8jm9RLeg0HNx3tCK9s73h0VYyG/Ov/h6JQQAXZoEjfgZ26L5VWbYm29cmY+M9kkvy
dEjeYthgYh1ffpAXJy1JyiUVpQPXRjKCd4oEP8onodeul4qmXPhqTjivI1xLkX+8Q2mTZ52Zkifp
uAuQAry7iUhue+srQ+n7KBnSBdpeednJ5MsN/TBsmOEfYb54M0OAdTomhAKRPcb1e2rpK7kejloI
7crV8y/40b3Y3VZCk5KwaFY1zuAt3W3fmCvFIyYMy8Y3z4jeSUy76I77ERNtvCS1RFr4DGRwgTN4
0lB3f5gqfcAH1i/zqMG1Ig3cmw3lLlOJJh4D0Kz0pe2NE0w67HCkP8rKf8f3/yFXa2Nt1ObOIoZj
wM9gAaaD7LsV6x7fcU5JMY80DcMazHdxoIBhrklQBeGwIPglzkSBiQVr2umo/NPwDbLKGERAHoZj
+GKGD8FWGO4bq/jFanYltsQzP0R60sfeWzuYW9xMM1yZVDz5Mzp7BUla6/9ROsapHOJlIcRSrSoH
3nx0luzhaWhLQrd0Dgszw8MQ9LiuLw1j0SGXl6Gcl/MAN0XGfATnxWVLaszAF5LFH1lXccDkVbpN
G31RUT+tpITud7BaEn6Peegly5ZhAe8jhCntDSThks+jRDgTqCmKdQfaqub1HbKhiHQp9ZIRQruE
xU+aTpm/IFUkbqgYfTsI0tGGD91MV4VsQe1VJHXHkXgj/Pm9isg6DSxMGh2jYcKpVqukI5I7JKHA
aHaR0x+rMkwXZllouKQYUH4HIKikoy2Mg3tlMNb9UPJ8rn7Y4BVnXeUhUdiLOsWQO86hliYEkDg9
33GSwxQ/uKHkz4s+uhp2fCkNHBrlfaIB/LvhmxDRkpxxmJ3FiQn0qrEjD1fa7N4joNbHr8b2wNNl
3I7AKGag8nDUBmlHYg5RAVlyrog8IPKE40BTkpcha1rIs8ZKFc6OAINN1cuzKCgQcEF5ycP2sWM2
L/Lw5buV+G9KARbqH9cyuDqyrJElpuOVpyvj499VAkaCSsitTXdtRRwUZoo/UmBsdB8HLwnXgn9+
MUX5u1fDtmssO2TWz59ercGCGK244+LeSrCibJ+pVB5UvlYtN061/5XgqWMph3eBmV5QBHz5Ny8/
LszflT0qlRXXElM2GG3DXtZ/WriTGDAzZcLG3Dl8SwrTmrv4lnX6fM2AmCVh+i3iEl1rdLASxsaD
ufrnt2D+zTtA4qzL43UDkxv5x69bU3UtznXFXYdNc9REjCjC2OZEKvZatKTw/DdfuDX+vZ8+sSkE
Vz9FyPD6xE+FXqLKJUbz/Lwq4O8MQHRdhHcVs9NZ0VYE6STFXPegCzDcmXsgcWZJiihJS7nwdrWF
4TzpQFWyTx9JZ2XCpb/E9Z7RwKOFJUUtwo2a5ScIEGstjFiKomph9kQ3DCx1Sa1ekp4md0AvA1nr
rVT8nZu9pIP7phNYypCQBGHdtpbULi/YBo3kOxSQeVrM/X44oca91XZ0QA5MFIzXvuIX+RC7ZH0w
dK5mGj/h0q8tnQTkch4L50wcOirOLwE5Z6wharnOauUS9/oCCdBRUzqa78JfRy4uXClzS5FbD0RO
Poa99cBKY1f6A0HgKYmz1glVdD9XQnNbOsNK4hIWwdklvZxxCebb0xHxP6oZ/77Q+6F8/H8rK/9/
rBk5FP/Vs/y3knH2EfnDxw81Js//Vh5a5m+aLbOM2AZntDxVgd/KQ8v+TQjdNOxxSTMs86/6ULH4
R/wzG9xTs21Z0BN9qw8V/Td6IYXkLEU2bUVmEfwf1Ic/VYesWPiE8TJCtWzTxg3mx1O8Fr47Fqjl
GDW9dVqGC1mNJfjwb1YSytnvz+zPl1FYzoht0FnPxhbvu4W7H3IScYeeoagk7TEUAIPyVgkJFTkE
EqeYk1zTx9r2ux/h/N8bR/G3r6rLvKJuqXydP71qyEcDO8clwNRtLqtwi72y/mKX3V7v+7lk+zvD
oLF1vZzlYwEstbYtNBiNd+YXkGdxTkZoQDZfI92JWLz6TbRQbP+lxtPG6eVrk31VlPDJrtwHYLGt
5MBNMMtdVUqP//xB1HHh+25h/Pz6LGBenXJeVcyfFkalVRGt2V25bq3gYyzGSK2TZpVADOWtm7hy
YPGG7sywuElZRByWMyVk7fBs/6DVQBj4wAy18eCaxTXv73OhrTIT8xZtP6TqXMPRoPH3ddYvi06/
iOCqRhhyeWdRlD5ZgXDRcAAwQgKpKltf/JsPN/4KP384W0EnNHYphqWPV6Hvjg1P09MhNPISWrh5
mobpKST5Aqu84CHDoBKLmvfQMk8q33EaRcs4aI9NZa4REsyIrNmO8ZWFiRJfyvCvYLYcGgsOrQNZ
ZUfwuW1L9LBhnBqDEXek588+ZZAVwqrudeht7UhAepbb5PTPH2uqRf7bx6Ih5CSWVa7iY3Xx3ceS
dBPBiMlvJhIx6wPaA73E9Cg0BsATpT5JOt2YDiqtwnw2wcVFrJ5JFUClRVMikySnhuG8Fc3yn9/Y
3x1LFBY0ePSqEG/Hk+a79yXXVmbA9CjXEReYxHC20D2f//klxkXj+4+OJlORxXjWGaqBSuvnl+hH
rRD2HWs/Wcayta/7ciOyhzK35lHUr0JZ+YQyfkAyvoeI1J+XsekVVaHhrmWpFu34jx/KqJS4DxKv
XCPIWcaCrEH52dTD+yKGYujh8NzLz65yqelxPAPXoeCiRvZeHVRigKKb4fsETVbQrfoFM6qr1aR3
KDbPeoTwLo0XjhNc7Vjf2ukh7Kkx8nqHjcLKdu096S1Q22AJa7SmjV5/cfz86z9/m4o1Fpo/f58I
YBFg8Ktp/Pfjp2Oka5K6K8HnsiRgqNhiGiGGl17VnhKlN7d4iR/IHyBthd5uiSJmGyHkX3mGBU+k
SA9tfC+NYXayevZgSM2UwF5CAMQoFv+QXh68BQ52L0zc/UOAH9uMqOCINHAXhYAx6s8TlZ61duAB
kr2QKMV75eKboXA+JpYbYOJeX63OejYa8o+SwrGWBcnng6kcvKjgeLYfPGxxForaApx67gkXwH1q
FBGJu/6aOLmXprc+MLHcOJ2IwSHylacSz6DbqOv8a5oM4NEJ8dlx+RoMqr40ZHOYGyhIexlisWwZ
kKFz+tORyhQf0LaDEv1BDUQ/DyHDAY5rYuMllAyIw0kpLeS+Ww9B8xrG5JCr2IGYcbmIzKabIagP
YTVKmBAW8YssrRl/HBPif/S0pB+uxyFy6c1L3/yqNxZ52cMwg2mIMYyl0Zku8TbF+csl9jXgEY/4
64Vl+u/MS75U/kFusKWKfMZCZETMcuaYgfQCx/RYEjWUAHzi2sCaBsfyBuNVGO17B+Euc+6NQiWt
D0t2NbrVeq0vA7gC4ZkJR4aYn1ciO4DpAZLxmRzq2UxF1x3Ea0W6p1PBCYPY9JUXMqDuAtzkGled
C7/exzUSI43AO68PyMEp/w9pZ7YbN5ZF2S8iQPJyfOUQoxSaJStfCEu2OM8zv74XXUDDCkdLDw0U
siqrXEkGeXmHc/ZeO7oLsuLZkCyPZiE5gRMnP+yaYz55GqoTKgGA96DnbhO6SbgxMQKa5X6qQMql
wrA2Q/WEk8VOGpXul+0bTX8tqUXhJnaxm4dpcTDJvYXh1Hp1IDHQnLrHscM5MS/Ln9Ngv8MYvS7l
DjAZ5Rk13UyqchOhsnUt0xfxC3E1ZKYSs6GgZ3DX4TUTGYkXqr5XII58/dHZZ4c/SmayomtsWOh0
cdQ8n8PKvEejlEO9I+g38sux+J2OxgH7EtrgjE8k027D6r6a5L1c67JjzvF9kUWEHAdJyjag8qkY
78pCbYFN0QOcyx+KSXNwiWg4SgQNJ+QuZ0zw4MDFRDpgb8kPy9TfBlIIQUizXtuWFlfXJ1ch+zOH
6B3HENkrXjgkHqFCBWcovXDgvdCQOBad+jT2MOrReP9UI6IM25ZlRUZ2BdSbsrwokSAlrwXVEEOq
39VVXVCUqFLC9Dc6KdzCleV2kvragPjCIrk8KDEMyDT+QDtxM4/TLqWVpt33hrGrCjdOgxtl2nGv
O8m2T6kxXDdj8KrntBIx4FFmCt2pKWesrWvwe5a9L3Fyn4JVWOLwvtfRNc1V/5QQDEAsrpap25Fl
GtKK5VYGjxOM3tPXL1Q5O8z+74WauqDuyrtVxdlhFgQ6GQtt1mxrrXrJx/k+BWxXW0eo7hQ4UwmD
2gjSg4ZYy7NWiYCh651bMf491L1hQjWwtvRd3We/v76zP1c+n951W7cF6lGxkpo/T++jYtkNteFm
CzjqETIhUngotXu9TwUqTHBp6Ls2OnuBAYEZ2geVjLg9MWwMTfzveVPMoDOSA17H66nodoPIb+zU
+BGIdk0aTHEgW5VL+ptEWOOPXrMDn3IoYdBWepATypNZSybw179JubQgG6rQFBZjYbIkf/5Nsigb
GIMogNUlAaBSybsysXB7IhxzuiwjrXXedOFCqdck3M4siZ4u0/8k+0dN7dXtORXP0XDz9U1dGAGa
KsvCtjR2Jf/cU7C0WCOQIWxpjWKmJIKxyjR4E1DEFu2WDKFfX19POatnrEPOUKn9m9QzLMVe6/9/
b7UUu5boxS+49eTyvdSoarfChO0g3fUqpjWRPgWVQolYcW1RbL+++IUfy7VNWQaora4D6/O1JRwk
GSw1BpU074gdepJ4B7aBi2ek96VqSFS+vuClV26oKm/clHVFZdv3+Yr6KFl2jT1qq5rVb7q/9Oej
2yZB2A6PxLf13k0m88SGAUf4RKBTtm3F4rGg/+4U/g+EXX99QxefgNDWc7Spmur5Z2XU1mA2NkNw
aA9ysfqhfTZSrtaCLonmbw64ylqNO/uIDdqM2NwtGybyeZPS7jOjC4iF3Fa6/Iqtxk/G8gqRFHVn
6dei5/emkr2MY/5iUQ/vpnhXhWTnfv2LxfpS/7kJE9yzQdEQHuf5gFPo3U4NaGXUKViuEGg6Qz/8
SqOdVpJNLYyO9PVM3deG9pCY2a5vk2czKX4WxHx6SA1NYuRAOhPU4pqzvK/ovXhgTh5SK3vRIFWo
up0cYEW44APpGM3XxtIMzpJ12JhnczuFmIdjGht1Rta7kFhWLF771z/y8jizVUopuoo0+nxkG71E
tEEY8VVV2oMZsZBNhfJAm9trhyu8DgCUyBV0tCp61+T+lr3BozEz5KGadNFyKpW6+OaWzusMf75z
20Ci/6dUaqxj468jFbriRG9GKBT6mNx34CEw+GKDJhchLV9HGmwTyuLJIDD960dxfpRbr4v0zuLQ
wxRrnD+J2ZBCNjG4wLPFPqh1+UKx85tLXDjKGYKZi2/IAF19floMjaSHmjrWW4jHJ6tUQk+DTO/W
kdl5rVHs+5jPOcvF/ptfdmnq/Ou65tn6EdpRMbGwYXAv0p+hhtY0tMoXawg6V1+uugFwVCvLtJgM
MK5J/94Y+gnVEAQkQFIdndqNQU66P0bxzSDoJJXkFCBtIh0HhuQmr0Tn5L1011CTclCHoJQhC4sV
dC/l4X+tmbzHYcgY0rrWMwIU2vmzik/OIYeFVPtUsUJXmdrrGtYUyS3zRouyb87QFxZQQ1MEW0+s
qFTnzsoHc6sUcjEgTU4lvtFsuh5FfdKT6O7rB31p6P59mbOhm/Z9ZBj9UG8pzdznRVLjjX6Ylmew
yLBbCp882NgZe5QwX1/30rj6+7ri8ydTZo0ds93lkxmG24LC0xSgRgvwcyb7oJg2kdV880Avzht/
1n9aC7at/Fmt//pKR1NWIy2D3VOSc6DqONq66JFOaeSQe30kAIbTbgFdeLgOjfLHNIotBrvdYNFc
MvXw/uvfr144XxgGGxEaHYhM+dfnBzBOMUDbigGeEz7eDyFYJiQpsIIa6nwO9pNtnyMegvFEO5aO
Y2MuLVs2dtMzSSdw4uEKpxx/u6X4XYHFTtV87XVQ6Wufvr7VS7PM33d6tq6XXTypUYi9bF79cSEA
pfC7Vts/ldp1JrM0mwfB8qkrq4Ti7xm0MHpy4ivIB4Om74pqcNpOpmKQ1qesK+4MybgnFgR3b3CE
y/M70jnWAKOnrc8Jw7quE/Co9eSVkZHTjcYSN2kYIuoHvVkeANvNThNpJ6BbL3k9OKxU7+uHVMvJ
sdFuv35Y/5T9/vwSkghYCYTKaeOsVpNAqZ7UKee9Vsp/TDgvugSjXS02RNNc5Uu966UIMFqAagER
qY7N3QZTFBKqAnFEvhIG/aNW/aaz9r8K8dnOgBqkrZEvwq1Bkf78gMuYoZhWRbXVKh7WmBs3UUi9
ehpb05Va86bJiSWG4ueF9nIL05I5AMCDpXAYtazxIyFJ2G8WG+QmnhqtqRBfDciqIgHQrsZRgsoD
UVngRBrlAKWkUjyZ1XPYYlGXk7pwBiCdelD+J4HSKJKm9MaG/zbU5D3sGU8eqJvgppEdW4Rul2o/
zQqYlKK9J2rh02TejSplje5QN8p/up4TdFTyhysMnk7BBAWqCJFJhjq83JtpDr9bQvc7S5uyMToA
/PgdQn1P/ANFpKQ6kYoSeWmzybPlOgtndZNL1jHpZH9gGfAAAENjCnDAKUDm4hy3dWCXW5voCqnP
X4O+o1lXkEGx6A6OvTXUkydZl8m4y2v5Fs3ptWxQnRuy/TSMO3WoHyrN5vNu2BxpcHqmLufksdH1
zokD9UpI1rYxeaSofKkNoBHAAk4EgO5DPnSipv4FOC8tkpPap6ekMN5MpdrI0cC76neZFN0DieQE
wSTtxP2PfDEG2Bv8wNjgH9fPIsGkmpHEZvYQvXQ3HPnBWULJZxhR7MhYY50lUJymtvdGzP8m+oEC
OpDc8iNYxA2Lglc36pupS6E31wO59JX+ZJGeWLTPymIDZDDr1zAmoyk08uchSE+SbB67EScXYHnb
HyfVWYR5FC3MMq0mLpHuQhtIb+FgvE1jJjuBFjpzyKAorf415cenTfEBiuqk4tiJ2/QkBkQepN0n
6o+sNksqIRqW4HQg/Wqw4VeVXmtGjhn9UrCSu1aUnJQ1oOebT/vCRGjJgs+HrpxNSf9srZzsoA7a
WlTbWKP9W8K7SiS2e3jQpuUewdOtnGOV6J+pCz9YenL7s0tzOjV8Qt/cyHqhs4/ZkjloKaaKIZ7/
+PljDhKMIzlmn22poA3KTfPIMZBAxbuq0Y9BHx2U4bUsW3fuSxQcxExOP765gwvbM74+DYUCe971
PP35DkzLnOCf1xXmaP0uspL/Sis8VZ32qAw1prZgQ3bTvYirX2NXfHPS0i6c6yzVUoXQgQ9runF2
ba2JsjmlZLolplr1ppTjM0UmYNuDfCv302soqo+yIkJWbT/iWHUV4r0ygyJY+3OWU0h7yJteVSKK
t8aQ2n4W6QN9pBEqvYYlajA+Ehk00KQ396We41AU5SZoladMra+UGU6VnvUfllQ9yEsm1qzIe5Lm
moPWAnEsEsNDBHXV4JR1FElfjeLbWF7jTgK/GypCMHG9CAmfpw4g2Vqrot+8mUtPB6oGO0fZpq31
55z61y5nxqwx27jitm0F56NKfjWyhLtYp0jclv8ZaA5yvX5QdXqB8/ID0wfkDbQ04Ebs6hiTe+eC
qnzLeGjfnCQu3Zgus5U1qQ+sUsTPQ0Yba2F2PXSCHDKYnnEqqvpT8gf9ezOGeDy+fhAX9s/oLtcF
2OZp0Hr+fDkBQLUfS2wBUmjtFyXzm9rYmLb4rs237tPOv0WWVM7+lqYY6vnZr4vsuk8acIWyyCHw
xMdSSZ/SJHkgo+qQt+HTsgzXvdBhwy7EUDR7UrWPGrF0X//cS7UmlErsn2RdR4r6zw4qTTJbQFHe
4n7KnCC2Ns3U3MbaQW/z23nlg5WzPzQd03YyfFMs/39cnN7teiQ3DPPs3aZWY9EYUMpt0sqZE5F3
rxrlqdZzf1CUG1wNjrCzj0LKHzSIaV//8gsnGAvtgqCbicLin+ppD3t2zf+ttplu3EoJrAOtBz0n
jCMojKOkmQ+iNh4IGf1Gi3bxR6OYQE5uKCa7+LMRpkNPwD6sVNvVCqVo8nOcBZiO0YLGYqsB6XOq
WvH1GRFQk6YvX//qPy3/s3FHN1C3bAtMCC3ms1IPwQ55qxcREthRf6YIZsDEm28of94ODf0CrdXf
kHU8Ge2DHf4I1X7XVsNGX4Qz63TyJmmI6WfdzRUw9858x22doohqVW8Q2fMY1BnmjuWWWCTdFbsq
stVNK2zq5Iq+rytV3VhD+2pqbMg02K+Fbr5FVNwdCky5oyeBixsDKJ/yghOOncmvqlmep8DeVV24
EenwU2mbBzPV34hPea1IxCSTaP54UE2JyelGrFFi8djqTpUnpectNjuJcmYCh5RYuVJqHYaejDpt
L8teNW3haLLZG+Dt0h3W6e5xQ8Vke6LvX4Yu+KXLwo9RSXpDXD98/RbEhcG3VvvWFCVbqKa2rtR/
zbY60ZaVPQVMaiZoGuK3n0GiSaubsHEG4oa1Kqs8Kck3GDO25dioXpXp+6TK8YFJ7WtHwQ6rgnWU
K8IyrEba46Sksyrrb81SbP+QslU6uWHHeiL3PWeD0b6J9WZnmOkN56WfU7VuZSu1IzcFjqP2Fs4l
QD9iVHNketlMTEzBkMBzuIYumt/M6ZdOO9DVMWcIKp6EB5+Nwg6LX5Q2VbkVcf7Wx+oBmAVA4eaJ
zlPqIa45TXV8kjXSt4mzogZm3Fe4kqOG3q44EWA6u22eS9/c1oWOioKWBMGMbRiYP+Wz4kmWTbra
kHgEl85kx9uKUz8x0AO253NLIZR8i7d6BN+i6IgLVUYjCb2Da9Eg8vM5+CAS9lrPy+dhpKM9P0b8
8WVqHxJN2aD2h/rW8yjlFDZMO74CFYV4M3SvYPrJxXmu5x6BOlgr7+vBdqGAse72hDCo8AqbGeXz
YEPDE9Zmr5GC23RbEjckNy7RH+aLiRsxTjbpmLzggaudgWeuZJyio4HRhNjkpcvEc6zlQLDy4JuH
fWEeVBSNXSiZ5kAAkLt8vq2yN+oOUmOx7amzZaRUKfGq2NaZWCKFwS/vwxKhwAz+YfiujPRv2R0z
P3Zcja6OZrP6rnWmvz5AtFwRGcJxuYUu0Fc0WObZV+TDKKNyAD21dMa+rfWrXBdP3VoYsMZvmkr/
FLLObuDs19cUHaNcJkilSfsDCvDVPuG0E5M/gCQj0vcpHLOvB8I/W5vPlzzvZFqDmkVmnbIBtofr
BDVTWrDglu03G23ln8ltvY6iqQDPeLMYqT4/W0DsRi+I9t1Cod1bGlPWlPBY5f6gr34FzfCsYHqx
Rv0R+sFzHic/u0HbEQjhJfXWlkYyNssnHSQvlsBBy1+/fgrKxSevWgizTfSLrMKfb09dYKhaJPtt
ZTLqLcm4ahtgZg073yh3s0Dy5VjyB7B6yyrNT3ZMBV4D0WHOwiMG+o3WXuWAIOz27Zsbu/h+VjuQ
CaKaLeXZpFhlQ4faIiy3dSUdVmVx1ZkbFM1eNNV7TVQ0xQ8zwQtKGz/WXb232+S1bO8mI31qqIh+
czf/nFrXt/jX3Zw9pkSS4iiiX0OeKtIBm42wMV1TQCde6FDOBqGB4olKwS2yxQMusk0UA+iM8YYe
v76Ri6NJU0wkYbSm6HV/fl1hAWBzTO0CEdNbNKtO34pdp/hleMoUGB4SXW0ED19fc/1tnzZJ62//
65ri8zU7pcjNkXS0bW0P7mCpjjH03qhjToVn+f93qbOPJZCDmtqVVWxbkl7LkbNA0KG1uVe/bYCt
2t8Lv0pXwIobikYV+fOvElpf1QYimO2Co9aZrM5LGiyvHfLW+qeIlRutXMD2uxqY9CQCqlS/x/V8
THG59IFB1St/lYfw12TqG7G8srl2zSR8lIb52Hb1dwdSdd37//MO0AJS6Cbk2LTO1uK8YaOH6LDY
IiTZASjcTpiBpLTdVK18XCeRkfyhwZCPkbQ1B3NfRYEPQ9JRctWtuuLPZ5tFsFGL4YWQdsE3NQPJ
pesoHSAtJsS3wVYNAh+s80PV99+suhdnmb9u/2zYmrDIejVnCBk6vUPKza1rpMpxGIpdIac+Ocjf
fCcXLrgKB5B7UdwR4nzvQrStXLQlbxdWywE5l9+qm9Qku54T8zy1G135Tj3578Zi3RgjPGEuXQ+x
5tkaphEAknRQXLdj2G9sjHoBlgigKI4Uki/TGjigjQ08u1srQm81jPdkfF6ZpBQ0w9siZv/rL+ni
RMGSg71EZwI/1xEkM33ILAmKLeSqwyrIrizt1ATtoSK+E4m0l9MgKdPku+Xun47MOln8MdvwLDTr
/LNqEashauNNxzMHVsPIfeLjFEz7C1a7ErAQVkav0n9Q4QfBG+2//tWXdjJ/v4RzxUyZNwFxGyxn
7NqPVc2pq6YKnxanDo58r8JjsNcqg0zarS07Fge/qt19fQ+Xh97/HQfnn2orTRKxLBHjYKxvRHAT
Ja9EPLPsNxsAaid16g5fX/DC/LxODBY6fN1CmXNWN5gWPZ2IqqBIU8x+1gU+MDc/bAqYCv03+7SL
l1IUFNWUxixOzp8nzVAtyQtM+G01zDZ5xc/1Yhe1qZ9K5ne1mAsbAFzrNG5XLYwqn/flNUpuMlyG
Yjv3wB5wh7Jhz1zaRQDHq72o2VHVud9Li1sUM841WAhRHTswKXBCmw/Z0HxTpfruhs4Wp16riEua
WHuJg6K+Z7BJg4Bljfdfv87LYxjfFvsNLGP/GMYy1KYgfvmESDFIHBs8m1zqiUcc+Ck29T099dKx
6KFYavljyU9qXfgtrbBv7uLCh7y6bQTOFvI5dO1sxUFnaeTBzKEU2vNVEyM6t2Yozq8N4TYT0LAU
r8GM+j7Uxl1hJ99dntrfv0sevUyLIyinYoXi4OexNlBUKQgUL7dTm/ODVaTORXkzEc7mdHrPIQUB
FTJuZStyzQHloIEqVXctm7Gq1nehVj9K4iEYmngzzsOLUumW17S0uSpFwPVotdWqsngS4WGOUu9H
Q73pauuGTAAPYzIqnaUlviCjsQ042mOc7wczepKy0Bsm/Vqz63KXklJd2nbrroLIbn4oUlDbIgME
J9SDojc3qNaeomhib215mUhOVa9uzU47xiK4AwRAnZ2Ft1IObZ3HfkjwnQVh1gFvcqD8SLuqYZ/R
xI9ajiY5qqJTroFFUtVn+KvRVlU0qk+h2ENeequSI2CVajuXDfK43trLBMGDYHgOZuT5/Ww9zIiB
/UomN2ck9HHlxIG/v86SYr5OW9CnY1cdI3LG+j6LDjxxcgoTxPnRQy7KxZHI+9llvSFfZ8v029gq
avKfkPTobqjvMj2FZ1//No3Ohi0Zle4cN9tIyt4tPV7PsABASDDxm2IEFiXwCg2aXwT5TzMd/U6i
kGZOZbJpGnFbRRq8+6x5A2OjwrAStdvX1kFvur0Oge4ml8qXOIC+UqgU/luENMaEq7lqvKkkh3lO
X+pRe8O48SCUMNuRf/mKZR5YJ+2NltO1Y4OaJnOya0mpVrxEsWc819pE5OtYuIjbbYcjT5dotU/0
+u+u1z/q/t6ULL9P1xIdzGvH6HF9L5PmDyWm4bqM8UeDyeuXaTdoxlunPAc1992l2TaYOKv3Frgx
gOHkYA0zRGJ8zxkiRsbAWzG6aB8/Ammarlshv9m58ZRw/ipmDSZP+btKg1M3JD+zoH6Tdso83DZA
K+PS+A8S4ms0Eo1LMIpecLkwZj0zzZlnYB7MQNn3ZspY4bJay1+SqX1MDP0xLvmbNTFWKrqHWApO
ZKRoXlUNr0pFPw6L9OzNPYrqOdUPTMDIypFDCABQUsU7sgEeOxC1mWG1FG3FTMsxRWOQLwHtYty3
WD/pQIZadD/X2kMaXHWGjPQ8VEavg304jXLr5GWnHWSqcAh0HR0iZNqk75yQE0K2GS91jvRLHhSm
2Pg10JUrmcCyrG5az05hs0kkEOAkD4mlpTiB6li2oneSKxdepE7GmXZj5GhQQjcuRuIkag3WDl1n
h7LSQx9EqTs0vlghlYhn0B9JxQs0yAYEyfjcFf3trMy+DNa3gOPom0vhzhPDf7ShlOh5Nu7rOLgq
O+thFBNRxcrDrBmv9qkfptBpGFC6HbkgIhpnNPWbsSrIHaOCBLjnzYZK2Fnpe1GUB6PGbz9TXvGW
ogUELLad/t5nuS/ocikEzTpTP17/UR6KgCZ8WFAL6tvVwZG+A4HtqQKh+FW68QfyXwTBdQ7Su7kb
wh8VInsnrKedHloH6u5PcXuvdSkmEqzPUTHjzMgYAhMRU5I9bI0OdSMFlxNnGnQDWdYTxxzdlIp1
ME1zVw1ycS3i4qiwn/DUWSb+Ouhv++bUGMRsoMhIqIjKHrP4rspnhiWSMisX1mYhFsAdEgvgDdmm
kPOEY8sB9WwEJ7JlblpFk5yxuVUTrXOHR7Ez+lq4ed8eQ/LSzfSqz7Of2TSG3mTlgF6X7dKEMHPN
XNmYWX4H33dC8+1RVFOcUt1HVko6Eh+xYg+3cqIaMLSl06gzhOrf06CA/kOSP9UsAPgoh/9NHiqR
ATDcIOzOnrxUL/z7CzQ9UtbUZkD5Kd5oEe6UmLlYNK8DrAfljd77jTGTBKhV9l4NlGfRTen1aPtm
LT+WVku8FQUK0zbeG9u6zylscdoRzDDwIRx8W2aMTyY1bI7vmm+iGvPU1sq9CkGo07bDbRW39iad
491UqYu/RjVUcbfOVrbTR+lrapK7XunNsBkI4q56g4OcZV8NaYxwYZ1lpkmrHaMsJoY9h0CdJnsU
bzvTemrrefQseLa0AEyPYjiZ56SO1YCTw5I/V1flcTH7eVeNxJ0rcCkEaQJCpO9hSFRdQnYmUpZx
O+aANHRbA8LdayquiLyBiFKDKmk5L5edolCUseWDFJMkitUxdlihI4qKXXo956nkE4kJZCsNrZve
rqGYL3zgASoJWJORurrp6o1Bw8eFqjf5tRhVmivJNdltzcECfZHU88cCTHfbEnnB6qwvO0tFt9EJ
81cjwUmeTb4sau00cIbnJND+K6XspUwRawt9Lpx8pL2stn7H8At5flFYvOdh/1QZ/ImMuUjN+fhE
9ZuAKmtaLVAyFPvRcIU9XVfkljpt2DxVgYy+t4Cvac2xvWm19XODgmRcp0l72yrQTMvkSk0RAivF
nU3AtB/YTFeQ1NjPzdcgbSwfELhvYS11VAJkQ7wguCRiNJUtlqv2Z2lrkV/QfKP1dS+l2jOcpGRH
wC0Uxuq3bLMiDQoTstL7ldL3bqeq+4zFaQjUu7hnkIeslWyd4w9SmEBRiIoZpgxY6GBklF36E3MO
2eGLUDbkz1wbg8bxCJz9DluEM1ZSshtt5b9JTNYx7lrG9Dsq/Qi3EVCYFsouCJiWmLNBfRvMaXBJ
CoazuQQrOnE54ryZrwCgsTjKVPcteUNXGyV109wlUbcRCYblLOdmrNQkwFrsOZ4/zXNHRa+xfkd5
vBekjtOqcXC9riusH0ozuIzn0pJujbEFTUAcYDdz4RSeKrF9PFshvwL7X/DCSJNnGumNUfNJkAZx
J5Ol7M1CJmVqbF+arnnutHwXh4RNBfmzFDOLtGV+VMb2MWzZXKVTTXhaAFpbJ4Qq5mtahngDES12
bTN5NPvyAx4LWEF9bq4GOqbbXCYxOF5iv1iYWBEyXQVSdgUfSz4s/VEpovnQWIT+0e90oXH9Jr/J
tXgRmJkA53QIc5p5eIzCHJ72sMXHykKt5cZGzgAnsBVeRbOaq0Hp45uUJteMyg87nwjKC3q+ghws
P+u5VuU7jtrCjTiqueTibdqlUrbkWKd+Y1ZXUH1YRow59IOl+Z1zQHdH0VkeRJyq68iHWeVnQZru
tJjvzqyzA36tJeJd9/FemlnETKgqqN2IkF6y16Z6z9pUcoO4FI6qTkclG5CH0UwphwxaH45w5twf
6ggnAkw6BaewPepW3fp2xNY6Ugd2GcadEefCS2Hb2zWQSJbpDyIwhk0vHzvWNq8Kye1KWr5OM1O9
FPc70ovY1YypB7aZfEytRky4/KFXRnTKivy6k003R7QmY3PeL31Ma5PCD6QWxRk7o0eNZ3sDAQ50
PTUPjQfO7wEMHCGNNBd7I+vcBamosxQZpED7yeSbQzo1HMpkqk5xjuJraRsumVW3fRl0O4sNb7ek
NpNXcQRtmzl2WlwbUUBbzPwgCugBCD464OSXPLaGg/OT0mY0zejuDnaTHsYcOLc+2k4YSk+IWxJs
Z8g5KR8B5rptdrJ2Ww0fknkXJMccbvDi6aEjmMh7EKm3dfVYBC/zCi78JfgsidQFwvM8Q78fH0Lj
DSqiY+azk1Tv6gQyQ9UxdKZ0fUNPwXYZJvScx/+C+Ao3pSEg4iz4xhfTVyDNWn2xn4tuH5vRPjTM
bSbvk7a9xhzqCdqzhNMeWeVP04ijj5NMaZvHVlWvpKm4mdSndCGiU+0OBtEyUZxuM6PfY46/CTOm
ug61DCqW6W5KR5qz0SbREpoi6rUiomslU3YEjV5JirQVDDbEIPQK1b0i3fZD5FMT2JqcuqgscjCG
V6jO+0JxCHA4VIp9bEsihlcKU/rBcsqxVYL8bnoSK6rVjewKJ1+L001VwKLSF78p8XcG4TEXxDxr
Bhom4yEeMHcX8O7Y51BS2gUWWS1C25DOwbS3URV9l84RQM72sbMfzL7+kIYAY5i4CfXwoRuWa6W0
OfkFIO6Go7VkB60mpsBMTqacr8cefw7GNTKe2Vi/tuf5nvbDVUessiPlo7tIRKmKgbgz9Zfdda+F
PTywtbnGJVwN7bUgDjePMkR0qWvH/b1m1Ed0DJtIU0+xDrs93Hd8ZHoa3g16u7MEJ2LDugeQf52o
+o+iy/emVR1CLXhdmvxHxseq5OGTZIkXML6G+pS316mg5YPzqJynQxBJu4w1M1DlZzxYB1keH5Eh
mUw8mm8n+2wxP+xA3je62NbQJYNS2nVtz6ypO8ZMGnBpualF4Zm+SBCr75VMYlcifEhlp9lePIJq
r+c+AnsW3VG3ZikDYmXeTCXH7VF2DUnaiHwiP9DappFwA63yYY1vOcE7NXPhZCCqzsxjndOs6jrH
Mk2kRIXbYJFUzcGX7cxtdObMOnNl7beuHkryvhHh7JEz0PtNdtkibdf0CpyDvtZpG1uTnoBua1bl
4wtBfrb66ZisLeGPCiktan1MK9Zem6jSyNJuh8o8QeCqkSf1kbQfxwpho7nJsuUAuMSb5vlRI1eO
1NLArvy8JxLHRG2H2TQwZ8cy3sK62MrTdKi59bxX/VZK9xEe3g71HEhTxEgYFE3JKygM0dr2CLrZ
2ARZEJHENAoUnEUjK8NDY5qbwGr3HQtCQyNCA5HcR54dFxulMU+KkhwMWBaqKPZJSVh2usc0ebAj
ZdNKzY6O3zYwi3shzMeFk3WjEw7ZSjtr5orsxrowZLVDa68l/ohdWhTZrojnG6NiK8lii85EdzJF
pt6O2YRZLGCNrCuDkkC3N9IeMj5IPKXYkXeymbFVVzOVDyXy+uHQ27u+J9kUu1dA+9eSfsrL7z6n
BMChAluD24z6BuGwnyylY5s5AnXVQ0sKq5+VtFF3RlJv5DTx5SuLvIiZmF+yTTy6iNscZdNKPTo0
DQcbrTrQFML4LIFCVZxheCeq1Uu5Lg+a9DrkL8hPOolzbfXajtSKrdAHMu/rMQEhhgV3yNqoot8S
F+4ZSQLPLr9KtNeWjz3gpceyyhY73JmmAD1PHSdYfBIEvDz2pOiaZCuXE7ujhq+zBYPM3JmtsW2q
kVxcUGwiIFRKcnMlc0v1PuszSjKttLdi0yf79jkYAjIxMnfoUFMM8yHP4Drz1HqNeYPGgpbqrmpJ
rgTFj/Bar2eDupDJRPaSk4QGQpGQWkHsQT+Ikke9DDeLKxIiATBySobs170f4BXqim2S2p5CbtoQ
E/FYqRxiiXPOVV8ipAO59088Nz60Qr/Ja54ZiaBD+ZrnzS0htzMtHfnEREPNh6C7NWcSv31fqHv+
wWBJUg9TJ9sdiCslAD/EFn1EhTzMtxhXBKBOyUJhF6AilxUPB6LX28XRwkxjc62KRU+qDdo4qduU
hMcHUOxKZRdX5QbYHIwqYg9qDyeX0yyqq6E9zb0+eJ/JLWE8sNxR18NjHsz3SvHTmhTQNd4QYhAO
iLFJjoOwuVXbgwKNFe0eR3nGUXUYYy/9lfcRQHR91xRsiEqqLiL15DjfRFPlpTlUPvP/MHcmy3Fj
Wbb9lbKaIw19U2b1Bt7BW5JOUqSkCUyigmgvcNE3X/8WPLJSkospZmRNahCyEEUJBPziNufsvTYH
UG4Nbe0ij3rk7uaqBHqQpZJshclXZT4b/dYOkvZpTgMnjUUvSQ4YzL2sSRtSCZkaqvusztkqg/iu
U3UVCbAByG/TMj6m4XSOS93Xoei0JnmNafyoiWlr6NqusTk1yOHT5Nq3oOd2MdGQsk/mYbBR5qhT
k61tjNZX9UtN3agqOQcE/FHV4zCQrIMm9ivNWUBqRBNBCtPIHon7s4vpmE3Z1jY0mOCYzct1S4yU
hsg/M1M2VsAaSGiaJ1B2mUetIxhMY7b0UoAP0NtnsT4yckBnU0kk+jhuBscAubPpxn6vBn8MbnvP
6GRn4W7GQFuZg1yzVSRuilezjVedY5HhrKzX0o3XSmefLeUTZrS9JpKt1J1dXU3HOo0PgtZb2DLf
mzMfAtxfhxdNiVc5CX9UMibI8lGJ+D3dd1Xx0A+cutJUxfKSLcl0ec0cCsbJcEMR+VCSxK3B/hJk
kJPJgGD/s4zcm7TtAR7TWwmCXaLm2yx3N0GMPrk315l+BoLoUoEGxLMm5fpUqtGBGJ8DZ5w7wpJ2
riu2XfMqkB7JjnSH1Dqz0d3FlKO7Ll5L4jq8Nt8G9arJ5CZgj5E65YGMuJ0kM8l+Scr+RuWxhayF
vUQXQkMpcKJbDtkqYRl1Mm6IciWYL+jWSXiitv+1LvvHqRmWDSa+vO79FuKcUUMZdSe/ykx01IB6
Wam0JET5dq+MhOJyom/b2u+MeA2RfdM0ck4B9Q2Qp8nIuT3p2/u6ktWm7iu5//5Llapy76rpQ6cV
5QbTIeHxXkS/cf6/77+NIjFQyP9nf3z5g6u/cvlnxnz6+z846mqPnuwfv7/88fe/984fX74RaP3M
nbR3FMi6gxem/eHyf99/ufqaDGI8Y5c/rhqKDlpSTavv32MSFCwX33//T/+dq28xyat2MdFtr77+
w+Wu/qk/r3T54uXvxFmp7kYEit+/dPm/P7+POnhThA0SmozVzo6OpWk9ab3V+lamNEe9rc61gde8
lOmwkEHzx6h0j3pPhf73zaS3OmczdgcuIeJu9M0/t3JMNSqBC9GV7S1752rdMkyhSinWOyqDtzpn
AAlnzCKUWkR+c2v2Bx2bCjFDl1lT+EEl1ijwF7baga3KnhOr3zj59BS39CynCj1f5GBuqF1ectt5
z8T/Ru+dq2OsIIvU48e5Ujvk7IOgeRf0mfXY48DJia8svS9qlR2TNn9orWxhuNPHTCUh4vcP+ldD
JBhkHAsIg3S8Lap3JUIYZd3FQ0VvlJyydWs1vg5jmAVOS5eurYVMGKu0wGZmZNa2TmeFdw+cO3Xp
ocwn5G6UD9PUsKviOC/M5K7NTVxWOSpakSakYkXv6DTmnumVruWHnxdM5s+fmFRy9BsOj8qp3d0s
OQ9c8x3t1hs961kGwajwPMgC14MinOwyg5tS+NbYHHKbs9CNQX6VRdX99w//DY0OtktsgRpqZtO5
iM1/GH3C9qoo6FmF3LSiDg9DKjXPBb2jsg4P7PHe0Tq8eTlggDbaYWgc1zqDiR1elZpoJoFrESJy
Got85Y0ANLczovb3t/bGM/TgcutQSEwTsf7VC1zF2TTqBJrgFmLpngLOeNnCgkNumeffX+mNAQFo
HiGGB3ID68nVlQb40KrkxfCHGDCCoPSvN+7j/+4aV53lUB8gcnkIJhKccRkVYSxm699fYv4xr8Y1
t4Egw8I5gwjpagrA8MUS3Sm533gq5NT4WyfNbaSO6jsv/JsfDG3y2aVkA3K4elwdzZFBtblO7kxP
nUi+Iiq6mfl+gET+rVv6fqmrp+aYYVdaEvmDzFyFjASSil2A2CL861MCj+z7deZx/8NrpPSjMTgl
t6QCwVYd40w4yXuSxjdHmQUDzoBh41n61WNrR7uyPbJUfDpz6zbQt3gz/51PBlefh4bBYfK5Uk1K
d3Rp03MbxFdTUBpXAaFJ2vjCrv4dwdEbyw2ibfxCgC0tbulqDlU7L8+YIJB6TdlrRIL0hIHbjA5Q
OoVjP5QA6ifvPdPGmwPPQc5soFPRfpE1a1WQ2YyHHAaRfCgnGn6zOcvI1knXveNNeutSWLIMGwY/
YpRroPGY6UB4UpuBN3k3nsJpMdRQOEJ3Sgr7HY3PG+Itb1bwAV10AP841+9t32SWV6i532cA6LXD
goA3Zwrv0vAdedNbE4SJzgyS++yF/UWoplWFHVrdrM8TR3jlLzMJWjjxO/6qty6Duwn4LS5XPqur
sUG9XLghxXnfcKArFsOyrMKlDY//99PdWyp3aBBYuFSLzRem2p9f2jInnTPPuU5dzxYcakxcyw4e
5jArnCEgwrJDqMabgDqaXZfUROw/OLt1puHrcypuiWFdcw691a3goLzzKl78C9ezsWc6yEFRQwL9
vZpSprqZ3CBjsLaUF0mYt0O5ViBrOtLaKNRvECyCeLTQmNgUvcGo1Z9SGsVKYtGhRUpCqG3jLsxS
LCbd89NCrhAa7tvEXAxGuM858ClOuq1oHM9lL9eUm3ce7/wx/e4Grja2dURydz3jrcIOqwobW7pX
um/q3wYDo5BBucms1qZevbPsz8/ll8ta+D/VmaOOrPPnT1XRRWsXJW8eEaQLd6LuAl5Doe04FK8O
6uzf3+VbY5X90z+udrXAiBG4k0y4mtnqvNrYaVtnwfP//VXevieDAh+bZAzQVyM1j9KmdknW9Adr
JK7WXZJn5YfmEa7DsrCdd4beW3MXQI5/XO1qPunQhSSy4GqW9TrS8HOM0beUp0h/567efnY4ePTZ
Ogpm5udPKuiobAtJacFVxrWSn1VS7cjt/Lfu5vtVrt4jcqXV2rH1HO3ZJxyQC3PsAG1aa838X97O
1XgnFSnuRoMLdXMUqXjJ9E9Wqb8z3t4cCRjcDI7YKt7Oq7MSi7bbMcfPG5raV/pXg4yrQqFLpA3o
iLx3Jvw3R8L3q12zmDCPxG3dc7XQrNdD6CH9gb3q6oxy952P6e0bYz+AqwcJ6fVgsEtVGqo9Mt0Z
n9oIxsZz9DS/S8J9z7r45rCbdx5/v9LVgICO6aodvT5/dPRV3O/dol0h2nvnft58dABE2U+zKANg
+Xlw17kRB3nLaGiK87y+wEJZG+VTVIt/60ImFguNX35xQYfm6OS2w+qfhT35yy4lHVp0Ebsp8c4R
5NePCLazRo1gtn3SrL6aWeuEAx10h9wPFGczM7lr2OINVkkCQ538L28QuRj0McInjAsg8+fn1+ky
0lqdiXW+GKqJpy6TfqRFN+SZ+sI46vUhB1j8+3n216HBRSn62ERf6KAsrmakdPIyDFH4b4t0WqvO
M7TeGyJm3nmH3yj5cBmCzdB0sgfmqPXzvXkaOkBH8JE5BCM1a1EgswFAHX9Wj3T9A283sMVI6TQQ
Rv+O7v7NO6RMACiCOJVfIBElTDErLHnNGmXGg+Kdx60n+mH9bzxIm4tgznQxclzNhQROKmFIG94P
AzQ2ND8m+gEKdOXfX+bNJ2mBIvEMCkcQVK+eZJrqgRd0GYu93qDnoOGjYHGf7ovqlBu+2kWribqZ
86o+F+Vfv0UN5wxTFZYd3LlXl070IkujZBRshkGLF8qRTxqwcf7OFKz/uo1CR05z1AQUi6fw+tin
TqZSx6kr/DIUKnIZk/AnSfuOgD9FpRuN+elkTpPc4uDowBJRETPjOkLZgERYT3RUn/jIm3h6iQ08
+ql7a3jNc1bzXGrzPQvTr7MePyw7Tw+hJZTGawtTmHdZ3Him8In3ujfPpiVXlG7v9CB+58wzP92f
d3kz2cPQ6emas2Xnanqlx5cZmWMIkNQIuV2LG44V650V/ddDqmaRNMl/JqgFtpM/v6eNmyDobybh
697IW/o8lgSnis9CRbs4lmudhn5u5l9/P6bnf/Tqzn666NWdUW5BWIbcgjM4wHzYB4bVoxWkfc8x
xCvjVVXUn35/yTcmdjyFvKuMZ/j918QU1F2q3tkdl5TVkrgQP7Am0lJps8U0YKf6vflv3q5e3yKx
RhDJ4LNQNbnazo5eHfWVKoTfT2JRa84GpcFCBfdtTeUa0+rSIZ9hHLft6ACafu/c99bd/nh1/edP
tbVlOlF3hJJu9EsZo8juhnVM8z5EWJ8K+8954i8F5/xLMYr/WnTO2xk8/weDcyxe2X8enLMsatIX
7+OXLz+G58x/53/Cc/S/WZRSkVVj9NYd7DT/yFYkVwcQl21RwaHe+mN2jvY3QKXwlnEZz++tx9/5
e3aORaoOm2Z4wDMcyWFB+gvROReD+Y8DmDoLZSsLEBWcZWohV1tIRUytmo1eulHqwjsq6YaXZ07r
to8Gkn8bDfKagmO/ILI+OsYGIRF1ZT9GSo0QZexPBOmZO90p73QFRLMRt8wsZNjZrnTpyJ8HYp1W
9Pz8HLn9IVfdW/oBykfn2w8P/O7PH/fH6AwNde7Vi2hjlJo3A1T7dB7PNcCBc3JWR2Wjr2Wvroke
TJcqIuAVpPNgO/T6Xa6DEQpDzY8wtZ3I4zLXJSiANXCMj4naWX7TVYtMouCB/75HaAtza9C8VY2j
fUnw3GuqK7SDA3th02pdxpQEVni9Dx4h3kpCYLOaO+tpDLuTiKZjUtQkddnWQQ1h0At2suwiFgk7
stu4raxl2SE6cCqszW3mLlGRk6XctKlP1uoCqdnXOK1eS6t5ifDRwJkKv4HC+dhCDV5HPRqAYkjl
/RiNt26mnR0jVG6RH0HFcYuvJqCij3DjPlgfPZCTX5RJ2cazVSkJIdeFOv5p3ezRmbjlkUrJsrK/
Gqlt4JhHa3kq2ZtsiE9HI6lNITEU6Ye4NJ6KCNl4lCAtaadkQ8b6YQy8ChlVoS0i1C5eikDKUbCK
sbqkZg+qsHd8L479IrfSbVlOj4MN5t3MCT1wu26botWyaw/rRIhOxKthlbHxp7MvpgU623jTJSJd
Gm303LhTvCI9DR/6YH+pVNTshR4hnkxfTKVzti76KepA/Dgnp3e1ddk3zzgilyT+pvfsrRsW8ADZ
R6xbBzw9BCUqIdsGQr0HC7MHve7lQDTvKkyIZO8nb1dIVKqughNGRx6Pel/eWlOL7nbsG59485VX
tcc6SD/Ujjiytw4cvTvavaKibnmmEU1+KNykhSpME3WekWASQKfXCbgePejERUY7YiHNKFl7Wjlu
AiNC+qxxCyRVL5UMFGAQUPHqGuMcTMWndM7WtaSbnezE3CrE6XKY8JaGgjfRRTJMDke50kTb7mKB
HCrssXtFnSr2FrnQCy9HhBzE+zoxpyModwiJmuhuY7rR+GlwVGUyvqsHgfgsrVg5ZOMXnVF+sht1
A6A7IYaclqURdQaJ7GAVUpFv2KElDOXij14XH1LqwU/NqxVF6OuMO6PQlmMALKoVYbJBAcNoG9Vi
7eQZoSRuHIi9pol8P0Vlx7Gk6PJ92878YZ2slt4juaYYgoXVDN60rLK+XhuV9RprQXQoVc23HA2+
Z++uRm0/AvQ71dKob6oqJKa8XuNTuaX/l5JTbRyLKf7Een0qNfspBnyH7+2zrcNPV5ZJJxCbGY+E
t5xGey4J7fruUE1RvGwtRL8RAmC8H+WiGTADDKO3cdrqKcjNL9JUP9Qy/8Y2es6aONdJt40b7aOu
y7u6rT+EDRxIGuA55I4dXVttmai1vTUyLuzwtKuo/9CX/bZvJ14Dr+sh2bjr0Z4F+CSWVowB76xm
fEhwNsoWf6WZNifW8fMQp+WS5cB39HjXFOOx0RQM3GZxUD2RMVPpz3OCLuDN+r6eWqL08vzFgRnb
FMuuzJ8qoZz74TNtFrgOlrHxUsjBDuq3PFi2BhXfjAMQpbjEWWpacV8gbXUmbWuGvIVDjp2tQIOi
jq21VDnvLQPxMcQBjPDRfQnF50j2fhVIrFf6J0oFCyxHPeEnKu5K2AeT5xD+bqN5rPBGt+V2yLSD
KBMa4Obnrpe3ooIqUstmHVSJPzuVpgDoep0mzdax68dBcdD8LmEf+UWrFkub+QdRa3/MUddLZoxN
kcmvs7wi0isIrKPztR8I92Z5WmIBI5fNNb+qVf/ZceyXQiQHp8JQVBc6rCs7RRJlVYRKqDp6ceuO
HPYbDFdyU5SOxCRYfypVR3AYEuiOogk2GrMQnn7jEKZdua1qtPt24k+mDB/1Or9XhOutJwwvy8vK
SCamscPgiNfftdNNgpcIdAQJKiap5FlMLFOH12lBYs6wjUAL8m3kS5GBGm4KmR2Kopm4Yt890GR2
mYJq7wh9hEybIWJNDaOlHAns6YSziIvWQbclxS6MaHMqyC8+I4z62Cha9VBgRMCUxERSKdO3NBmZ
TfGZPcRDYPtq3ivbyTGLs572CnzxAO54HYboAbS9IByYoPJsF9Zy2LlqJjYOd0OxM7rNJ+LQx4HX
URLArnkGyMDmUbraHS+TcURwt5us0bgTYbQVpdTO0m2rVcvMjv2xM/ZhZSmznNF4dsBNQv2P9wby
qNmie4wCpcF36RIGxO6E7KV8FsAC+O9gbq/qVPa3pmxazoAkboRVki2VSYyntpPGKjZzD2tV3K0x
7o23FsiFDWO4O2XorNG9447RWmpxKCyThYbn9z5MQ2YnqRFqgEqcRo3a3ctMnfZCrfE6OtCyprRQ
9pBub1pMI/e5VlHkzZRHuG67qQ+mpzGYELIhorsZTNKH6rCE4ZPdKXhn7+LeIBYJr/1WQyNLWz2+
bboivEuwdTuB0O4djVl26CdlHSTfJrdQz/FU6veqyWagStYDAa4rE6DurSjHaVlSc1n3ZRRhaInv
9TCO1gbJniun0qozsnKk3TlxP444m9lkHvIplYwrt7gVhPMuOTf5XWVWT6oMVwrBW6YsEUibbrOr
+ggncZDYs88P2XN9zpBdQjE/VOWHXPbxTpS83hQEWQDi2l03Q78pUjdgdZ3DpEW6Ru39qPSYNSt5
w0B110pG+zOAIjcVMG/VLp2WSYNLr3Hxt8ju2EQKlrIGDpg6n0FbN8IjFzxUY76NJm+biKRaCNRS
C+fGLuujHaprxU63UWvwjyFCHs1YrFz3pLnxrExm2zEWn1BtbHr8XV6JrtpqR597ahfS8HYWkR58
ZmR4hdadNSS70qkXlVcg4NY7cp4xUbH+Ol9rvT0mcjqFuvbVlewmPfktz0vOcx262LQs9tqAPj+x
SERWM3ZXnYqbRMf9EbXfGpOec4djfBW42NsjJaaagYF5aZfQBNjnqJB1l3ajnxoze2pJr5oC0pLT
HA+SzlakbXoMFyZn5GAykR876zAO161W3WjShMs6oBTqMJ2XxisxsiSROA6YLrj/jNHHMurYOs45
0UP32MTJ1pyIT6oGAnnIO0Pd67tJjTLTwgKrUFtNwTIuVMXdho1335jxg5CJjmE5xl+qYJPpjb0e
uTvFzAVsQvVb0NXfUnoD5M+RLWTmyWnUnC/Slgq2zYZsAVi2h7L+PBkEbSW3Q04IeHuuWkToaOM/
YGc/ukm6LcKKtMpw3LSWZI2xkxcHnQ6GOoTvOCTaYtSWQ1OtW1k8ZWYgFkJNngk1O2t1v63G8hkG
nsAqZe21Mfzi3JdaARUrtvEKNMGXvBseBlK4yupJl+QgUGHhRodHjju3mFNueWubOERjbZ6sur1L
epbANEyaZTwRt2bHTBDh1ksVgokH3NrD0BEOLp+xQsfrqDAIpQqSs0xuO7V8mhzPbzN+3LzUgGHH
urZA0b3VFIwQMdl9cCTp0xQh80rW+JwS2XqlbJbTRD3Lmgp3HoknGm/sDzqQUn0z3ttILxJqC7vO
25SVtbGUisQhbdobZr1nhxevKG5DXQj4SVCmGHvpkSDvpK9BUJtLnVY2VEF9icmkr/CFTeJLocQq
Cds4SvJR7pgANd3eDPNwMl2+gL3oZSwz2vohKQma+2iMw3QXp6z6QuFwUnXJtFTL9MTOkaWt1ZTN
UB9Vul7nvgtVrA0uySVBYByajiU6EJX73BhduK6DJF6ZhbGderHWHFksvdwrj6mqtmetyE7k8i3G
QJofs7CwdyOI31Vbt8bHVJl8IfJnlE/y1Oddcyct47kA2FMEz1mqhSeUYGQazL8N+kBbE9G0cUS0
izB6LZscTvFSDO1qdMzhRnhYUawyOAe4p/eeaGLs6HNc+IR2vU3z0Vfp3W2oJpWrijPAGQQWv7Ad
5uwfW36vj3/YdoDcewyPoaOTCdebNyNztjv25UPV/ZG1WD48jZ5s1N71Tlg/EKuXP3r3aMS+kUyd
3oypp3xw3PJRdwrY66n7HJYk5uGQ4ReR/JFnOYD4Pk7uQ4iSfLSFubVEm9xfvtZFxsrNJmLQaHLH
pplsjLhRV15gbr3EkDc03plQUIob2bTtRu/ZLqxmGwYTDrLCvSV24dyZ3kst0Nlg8P8kc5Ulknj2
cMIHij1V/WSnrragXdre6Gx5q7Gn8xcRswX7lQNqnB+lXXdLZ9CyXTmRnG7UEOerj0Vf2qe+wlCn
98pzmbaEBnWSw4aBnQT4kq0eMSEMG61z5ApPq7a87I6gEDMRi9Q8pHrC6mwNN+Rx0+zBWJYH9b3C
MEIAwCueNo7xwI7XtvvYNzXHYIwuc2F2uxqk5ZrAzMdErguRxmRxiRsna4a7MYC1Dkc/WJVj0q8u
fzXPZb5K2ledTDvWsfuiFrGvOoqxU/X8BB223Vx2a7HZdjs+dCfQX3jv4sUkM3tTt1G3CTEVurj1
xjQHRayDpNbS4czcSZYMJr/NmJl4k5yJsMEkdcSjET+l4eB3eSJOQa6xeYSPtAxwqX8rZe4slBoU
SGVG9SHttEXO6MmFeuZhuCulppRhREO6Se0Rkz/gKr9TbCgovWstjFAzbipTvVU1/dabSzDNUMxp
lxWWQyc8acAMAoQJqe7XpmJjYZf5tiXjhYOt4aztDF9/l2gf6Y3xHblezagAz3chfuA/EF9zWX0r
SguaGa/ifF4VjgtmpfOmm4anOEgoDHUc3s6ySPwPgqskm9Ywp/3YhsD1x7ss9O46vesOgRkMm6nk
kyUb7vLR92MuFp0lx5VbVt/yKZYbEeHdHFJNrOKGxEEtINU1ZgaYEIlv2mb28Eju/c/P0WAzIAYn
PaAqjhDrt8sYCz9OpgkqhUKsk4tTOKycu8uXiaYmVXJSzhp5GvBaGV+uh3hO66CoJ4EcVnFm9b4c
MfVoFZR5oS+txEk2tpG/kviYLfPJrpfhQBhUIIYbfco8kIvlS429fqUqj5X1aLEDX4alx7EkA1th
hGX055irTdfCCeYsYF4HRDg0+BwVN1vL1h3WtpyabZ/BoGGrQO2pHKKHvopZWEfqUiLqnoiwYItQ
Zh9NqDP3amat4sQMVnkaN4dkNLHzaaVz6spxHylTSbu5gdMydcGdMx8NBpG/UI4E4IG2wsdJ0qlB
feshx4VubE7z57VzuoLghIwjNeC/J1lEzr7Xsm3HJh32n77PoQR8HLNqWzeW9jh6Rb/U8M0VvYVP
TcCc11rVuHEur6ZDIo2IIGiIKjF3lylBRDrxJAFGnabJHmzxWgaee7y85Eg3j5Uh0mNCYcyiEXBX
mt6zrCibKbJ9IGwP/5AFL6QaBGSZPupOw0RcRmwQkuCZDUSURLN3ipL/cfn5rUCrz0psrYX4WAyc
eWInbhea2T44kacc2/ndEahogXAwLRWDZy6HIOLntKqlUmgcnZVBOWABI3WySrVF7E3QBHtlXxXW
utAN9ZQY6iZWmuQ42A9huXI7w9hVrUtEajUZlIF4iLRTvmb1sE8H8gJ1q/JumcJxNyeteSiUhxRr
6tpR625f4izsHLPe9m7GaVueDSx3BzUYvzWNqR5luObgQYxklrqAhwvpN0TkLvU6vG9KNfatyX4g
HVlsh3nidaeVUDJtB/7h5fLsGWfP9agb52wq59MZ6H6QVnd62XP4BKoQgAXIhiEmdXu8CT3tFexP
gdGdO0ADbmxVJSdGxKmdXYlphkC84pQpma+yiT4b07TOc9jZLLRrXaPBbGVTcxMM6SN0MkHy0thi
6ZbJOi7pS7Qz6SdsQiJyB0z8lT4tuwwcStJ4dxygOYmQ6YlJDjcx87YZFQfXjTiuWQ3kkSA0l7HX
zoqD2TcQOsG9XqsLsryI0CH8YJWIYJe67EWbvhQv0tzN4vIoSI6eWmkLggNqyjHM8EaJ3dRKKJKV
2Vcku/IWFDeMuhDbxdCPh1I2EcVfoyPJ1KLCN88SbLDkp7QziVm3iAizYw8b1mtWGeoxtcKPZdYQ
ixLGyUF2pOg6Y1EsVWKGllFGtFje98Wyb1KyoAbjixFk9W2I3byp9PBojOqW5NnqrJMsJ5Xh7jKv
Z42zrtRs8llkJIi1uMPO1TfLywd6eWMU9tVJn96rVeD5Y5dkvqEmHwyV+iR0GOR98PE11qGVnF8y
q/WOoWemePbYkFJ3NXdTPNxaac046NpzPtsPygS/lJezDga2tdIiJacEljp+HwAaMMAq7EQeEgwc
GxUyoKhdW5ldLeworsmos9ZRo0aS4qXByTdWEdq7CUideRiJtptzuYcRdHK+pUYIxCjJaQlo4quL
c3CtZS22xbSXz7qzD9QR+19TJw/9V8OEr9HmTvQYGF+0Bi7KkGg1fDDzk9NLgulZSBdDNG4D6l1M
7AxwAh+YvyCD+10ov6ZTp53ceXvcZZRiPeov83ykTw4hN5z9/3yiStvTF5iNWZctBQCJHlel60Ei
RWsnB5K1LjfiZlnk83Leajaw+KgZqKd6erVmZQpXpMtoe1KFKLzQNDiUCoW3GLfNQ8n4Z/gVcg9B
J98pPEncS1Vx0yhZuSFM2qRSp+wG/NQH4WS4/rLKRk/bczwMLP3VysVwKnO3PxVY2TaT6Frooma7
TcPWAB5v+BlE0luFueJekdUppdQIMb8/VuF8wud4v0wqVd8yjPh84vo5SOvh0dsF85wVmtpdCaUk
coObyGEyoSBzG+uOsx/D6R5QxeayeRkgK3FQbw/U/I2VKqOOAOGxOjMl7IJQb+/gX4XSUJ8omQEk
a3mDrKwPFhlOuJe0/2OqCGKKS6nege0BlOYpT6kkl3FJiG1xH40YbTUo/ttMlZ/DGSOgdAM4IizT
HYzDRS2maX9Z8PGz+YkWR6f4q4FD72aqXbY6jpItFCSh+1ylOuO1MsGVruSbjFL83jPYGQByxc4S
QG0f1GVgkaEZBdT/bW3MNlrszb7cPr8BnpNqpXYEePEtwxSBRYfE2jgCHtrU/CzzumEQ5OQ7UbbJ
8MBnVU2+fVXZS6KYihVJLk8V1IpUORWxJs+NIh8FKFqYMT2xyiNh4zLVuEhvwRqQDUEsNYs19bro
kJtxNdv0by8bTwLn6wMNFHYCMOM6W/lcN/lNQU0ZNAfDPI9C7+jNm0fFTKodsYl0ABT5lLgTTRdI
vbs4TbbKMJYvScayjhvsSI0/+FBIQaxNJO6VgsObgcRuNNLgI8V3KvoAPYyusm+Uuj/n1KQE5f3D
NA0vUe8pu3h27tuQFG6ZVdlvhKBeolKzDqy71aKcRLStLXOOCbCnXWw2zjmRKcVEhOGd8dx5VQOK
IP0W9rRnamyOy8sWQ/NC44NVcjEKAHeXGmqj5DsvBtyi9LnH+VhzwJvJlZOCAEOa062dIL8XXn9U
SM7aiHa41TDeW0EZPl+m5qaU1EyMUBwR+s2Epno2W61L3alPii7hFGHkrrohvjVLc7gbBihnmBzQ
QiTOQjcy80Q/oaMunqirZNQKTPPJ/vKTSSs0n7y+fgj78C6kqHmIE/z/bro2W/z/l61S6uGfNb3w
1GzMeayYn+m9HYd6IrQHdpsGqeCQejRDJkfKO9Gl+8w2xF2f0vdqIkKsSzPzMSkMd00Mm7e26LyI
srSImVFjFlLpU1Y+ian5ltrTLMrlKNQXANIUIPm5oPlfxBxd6/zASc/YZArjkiAzxGVtuuiDQ5tW
hPWYVPetXp3oAo7KwtQgJ05ZJLdu/2SroFsWSHbWRVsXmz7z8Kc5BLyD7g1H8G9adbxs3h0a3ZvB
Jby9DxHVjtNKD8ShqiODU2H9CqtQ37amcx+bVbkrQROszNjqcBMBUA+q4ODo6rqPW3ejURQk47L+
UCuUM5g+aIPO75qiFdGKLmVAucEO/cseniaeSgVFttNxtBsQJklEEJuSre1Os54MzsurQTTVtrU+
U82xPhRzb6JKqatB2ip3HYchPwNIuHPZ7LVuOOw8gQPSVEsTFBAvQZ12D5z2jZ1W9meTcEwl8+Sn
3uIY32FV70t8xTGIvDVrfbQlKkcSIvLxssWNGgqy3XhjyK5cFrrF6zJ/OkVPzF++ZNgga31P2/eL
kAqrCel4iAJQ8mA0vPaDTSE6srQjUV6bcdSDNtxVtA0sOz5H9mitLnvR0PBuUwwQGLnhSuXzgtzN
m5jLz6jOxzRdqUJ/oH9FNdLY29NhlI24B438p0jmL8lG3tZ6vAz/9VLAY4/DqPl//5po5J/pT/4P
ykZm9+c/l4347ZfmD/El+0k1Mv+V/1GNuChAUHpA33VRR2Oe+IdqxNP/hpPXQpiG2mF22xr/+R95
UTXRf/+n5vwNEDFWHVNFugaNmH/w77oRzfgbAbt8v4W2FmkUOSd/RTjiqFzlR+0ToVSIzSGj8cOZ
JjraWaD5g1Ms7QmvM6Y89c1yALslNeCRarM1ov5e8V5FAIZpjmbYQg2lfAs0hIV7x37wQ4+2dxeU
1k0Stre2Xd3En3PFo7HpTbdBdjMEzna25Sip+Gpm7oOr5AUduPhTdxuE7nP+/9k7jy3XkSzL/kvN
kQtaDGpCAqB2utO1T7CehIZBGOTX1wajsyM6MldV97wnfFSP7k4SBrv3nrOPRn86YpBZ5vINp+9D
lsN1Ew6AEAWHrN+jH09gw29WpUfA/vsocEVvTLaly3SK8rci1n8VpXaZ9ShMepNSmymHmDhtDAXg
rgZwQcv0bUN6r9xO5ivA330R84JeOiXMcaJkayAYKSrxwtH2uGjPWe/BR0ZfvgFsznhULj/hhCH4
ejXt6gfsuq88jegW7KROALXCdFCX0Y25AtQmmTWbsSzeVchcjT2SaMA0lfmzxTItvtPRhnUVM030
GHOY882qofGS1kLrvXE2ptOkW/Q9fh8bAu/M3AESUE7N1P9CLXKI2G/4s6XtG9f8qVTEZBaEXW/a
zLqxCd84WvOZiuE9yhKCO7351pOXTaQBk5vEutLaj45aKjdLylKNpuA3dtEToFOPckt9MR9ocLNB
ylNImL37szdCdEAz2/VkPLhSXCpV37iFPcFQwvTu7ks1187sBUnWzoqM0QhxsfGQapt6MZrHhjS1
beZCszad3+BtwwLKKKzXfNfBFNxrAE+3tZ1rfg/YYeOqn6KvoYrS3vJ7nbYEAoMGRmKVhLLWWjCU
ozwoLjhQAoiXTQ0Kz1C2dTadlDEJIga7/ohDKmdOrFSe95qM3ejD5kOzoc+XqdAZMnbNh3xhZzNR
4ngfhQlJPbGH92mITwrwxywFFDqUnRJyjmzpqI20kLIMzk4LRjFqpjocy/qWqvUDlQdOmN1Y/TTd
rdePsDPZxifYukWSnAm+DyKIDmOWevuxgRi3YvKc7EsrHCRYw3j2oH8lDF781rPOuUm15E3gVBmI
Bibd7G3GaGiqkMMmj4via52gG9ZdW0Y3nUn3ouUUBbPBMtAoLi7nMyIXHmJVWv4SNm9WpDKeVmCJ
yFhPA/C+QEhNH+EH305V5tvU8H6WpPV0bXKL+gyyVaQdjQgNO/tXVFTZJ9MQ+JVRfmlF/gjj8+GZ
c9G5t9psI3t3h4F6hQ5P+4gwi6NZK2Efqc8ujRddnqJWfsZlehnMdi30R/XYlPu8gmeJxuGausyg
LPpaGcE3dodhLM8GABBGTmRmnBTnIbsBnCdylE0Ck7M03RMk/Bmt2aG4Ji+4pbSdPsvGN+vlvayl
n/DlBce0ZpTKvR1DQxBqfSs1mI92uyKy2i57arWY0KnCTLdjap3Yb8y46az4ZAN+CUeFPWPWxWWY
jna2meCF8aXjuAKDSb4XGSH7JQcFZK2hy+4UnS+5JC5sEc9dMR3wN7AzxVNTL8QxDPVed9Ijjqif
A8IPvuqS9nLSb10jrk6gxQJUSN+WWQLtyM30oA0jvp+M9qHOfG8XkzpC1kS2TeTcXJHFsWGiJI+m
KPK71umZnw47twcQFcdvke1NDIOMBsVCHTE80MZQ9Xr88fDf5uRmWYpAc6UcWkBrR/ZPoGkJKgWS
Fp+Fxx48SoS1M8z5QF56vCkKTHmVl/9CAsDwLiVkNwblU0lWejfXeh9UucER2t8yCPn+VCTU/3DX
THOpgtKDAbtELHJINNidqMeUP7EXLiNX8HOyU/OLlWjDQ0L+jWab41Od0r6eSeylF6OawN8YA8xM
nIAoFBvJct7Taf4cWlC8NRi/x1qlTEaZAHfLjZ/7zCMmtwSrEE/2jW2z9ZbmC4uuUv+S4xSmOgIu
AAZwa0HJtVaUn1qPGhCFWYS84CMS3nwSYBmBIG+VSaeqiHOLzySNto60jdPojtFL07aAa+ZNqSzm
r8rRHlC92Vc1H/HMJuy5Lauo3jlP6hgX1ZzuXUEl20c+Lmk7UHqLoM5Jh6xp9+FS2+2Z93nP0Ukm
Z6/nZ7sEtEVkXnqLDRXEJSoHK7Pa/aC2c6gzCmDCbc1wTKX33k3FS5dO3q8Jfpani695dOsb87wV
2ZWbZ6WznEuamiwGCpRyS03PRFqeW8Tox9qtXtL6d+ISvSsU5pcTnZQJypUP2HfFDfI1haY41V4w
kz3Up/PTMtTxRrdZWoH1HqNq3Nllc4RyTK+mMINRIThLvVR2fjAi5FG6zlR/LJuKQtvg3JX4ouU9
AoEBKVKzrmnpPceMcOgXljT1jTcI6ot/JTOWTnf5pMzDrRt00y8zJpqJATxqcdEC5FF9rHPrGRtT
dyKXwQ1rehtA0nTjxKw73tM7ns5NxQcRRYmfMfJ6A0uLjqFU3xs7yXwNzdQXxA4ouuJLRNRKnTp1
wIPd3tfXqlV3ESZMjdEj69O/zMXwbkOSP0tNLg80jL4ZbmcEuYdJYKGU35MyPm4LHM+bsnHn58KN
34jzoeNXiIvVGO6+oKPjmx6cJq8l84nTOoLN6DgpYxomS/yQ0jCs50FeMtleZmfO9t7MBApyInQu
z5t3nLOIqlLWpnzrRtshdeEMwVNskmg3iLUsE+XbZGDZKhK+IYo9fbbDyHatX1gX6+tiGvGD7o3a
3ra6bwljq5ObErTqaqlK8jQrSxPnLxC7IVd3Q0eUuV5v2rYdDjKG/ofJg32EUJYTo6IfSlpPj2zE
+CNoRtrO/DAt6e/F1t6ddkGh6LahMrjkC0vGAjNMuwFEy0fLwJpRWiU3jDHrFXKePelSrTcWHf9v
1QyvRR2U8SlqsIFrnFVY561bq6CNo2dtPfbpm+zmMbRHLdkyuqK93HHCKdo4PXGAvnDsdIe4nMU+
zpovdo3mWcSesXcX7adXZIc4J41RZnCLNRKjspM1cILlvWa8gm52nJVo58zJQwX9PyUFoO1htuT0
u+nZwdFGS6Z62SMFG6jcKLm0a5hAwSjMSWGazqXcmdawlal98nJtV3sJ3xOUD8QSoJF5VYkpqNe4
gntuAQEGlWeFWfzBnqTb1hV7qonfeyTyoIZrNtvNd9Gs3OqI2QAVe48QChZEBHSUxn4PG3siSCGl
hZll5vdS46ih+2EEKi08fUA8SyvE9UXDDEjqJRqhFih794J2C0kujOlB25fzArh1fqC48O3a4wB2
GIJqGUdFJzp/EeKzqDKx0bUGRbNUX9IeKagF8FquLKN+kE856YFnfeUceTJ6W1Zpnh2V54mx/C5N
XtwV+HS/8IQWQ7WTPZqCGQbgX+68X02EOUbg63n+X67+8b/ahd9RN/Tdvzzy9+eLOz0K+nF/XNyf
90f/uKsu5f/xwn+59/6sFoTkQWPRFSsvq1kvspWpdb95v7asGKw/7/vbU9JkhW3dH/7bc+6vsNxJ
Wn/7P3++7P/Vw+NK+yKnhCRHGmPHoUurY06nZt7K9er99p+P3O8D9acscXRoMSSgg1Sa6vjnM+7X
7vf1NLRo/289i3PeRvcqGXhW9uP+ivcLoQ900+9X7XLkOSzJZJgDjQddFGVr8af/bNq6CXLXqI5y
iMXRtXoyLhSdjm9cH4Z5+V+/Yr/+FveXijz7fWiGBq87B58YtRLBxlQe79eUVUAsopjGv1j7x4qh
He8XKP7IGRna9/uPYsrOmJ3MEDp+/FBllRnfHyA+pENxiW5QnaCnJV217h2cmt6g5aXwWFdJxv3a
/XF9MXn8fuf9ttPjXyJPYvvnU/54ifvtv7zOn4+LbpkOXUaobmMPnJ164JdQEBo6yONRX2Ksuzax
BJt8fQOkS+b9tkDORZ4Hqqxx/UjbWOHxav0077fv11olHnxvQW52v+9+Ya4oQINVHmbu+nGYAryl
AZ0EGbo+7GmS3d+D+0W6fiJ/3ry/TWgtdIZwm77NC//+ad0v7o/9efP+n0xgj398oDBBODPcb98f
uT8xg124jbSHyDb8KIaCDw7c3tKMDL3WIuvd3RDbjWZuNJ49iaYvLy9jE11N7VvqaftqGc4Ncj21
0nCWuLu4m0kp0/fkHQUiV0LCCv2K8+sM4ZnxaDIOLAHajVEjXEjxiB32VKVvDuTGXPV2jkJ8PIqP
2hTfMrQaIFfTeY8Lcme7UZC0ci+tNpQmHCcNDKg6hswxmjxswcXk9RCwDF5bs/Ed/Xdc/e6WNCzN
+DBbum9Z/HXj+FDHLoMnxom23DGoC5uciAT2c1WfBYV3xUHjrwJBGIXtvAUDHWUyUKbdGlAWB0kf
P86V8iHb5hN72dMwfWCOC1NK3ryozkbvhJXodjQY/IoGo22WJ0HGOaxVeZoA3cuejaDR7nKVYX6Z
8UdQwVTvY2weHcIcRsDDiJyOxJzsheme7W7aozvcR5n2Yyrnlz4yP8c0OS/tN6OfDnmcnDU9f+CE
du3LhYpgOg2debRLh7xfc2NUY1A55rmf5Z4Y+X0r0HbUExINGNpEcBTFwzBwKlG2k8agclRWVxH7
AOcWLe7rUIont0T9kDT7nvpxI9PhmX0wCveFVqV5MKc3mQfCLvYLvsR+cg6iHH/lhfaM8ee19dQr
sSA4MNGjgTLPckkyoLz1FVwxw/g5IVlWQX0Vec+/1RW18aVO4aSjpowc7ZGmsyqSwySbHb7EoEgt
PqaAidxWBEbp7jN9Cd3LhDDZksUZyemhUPRd7TRE7sZIIsY1POfoyPot7qeTWLKAXrhvaulOh84x
Tw+NnTEb0PdmaW8lPdfGm54ivX7IERJrbnFclOriTfx0vKruuyvznWAXgOP9qFjvZIOEmaLDhowu
CooHqTonozOec7s7CAQAOcJbJZ5PVDyX2XglUmefuvpJxuojwOdrnyEThi/LhxvIVAurb0k67rIZ
BKxK+l4P9njx7YkPRkXTOO88D823GR17yzlbbnVpjeJcufrB7tNL7lon4bzM5oyfYqW1OKhHaDd0
6UdfJO8IVhyVpUbOxaE39VNu6sdatOfGNULXISGGaaGlZ5vKbMYN84pjO9ILULYyck4DsEVIVjcB
fCbv38zpuz4bh7STZwc5ZjLpYVKz+HS9H8/QXaNt03SPahWzZqY/RGo8DBWnO9c+yOiVmcZBHV0O
A7aa03yy1u7eII+jQYfCPKmjc2PiH+T2cFiy+GvSB9J2jAfaB0de+dOaihsV9caYSAqgC8jmZZsn
y5PSuWsANCh+shMy+N2NGuKA29ctuByQ7/A2LK15cFuJgprQ68a5LbV5zLBl1cI8Sqd9UtzkuY97
NI8Vey0oqSliH1arKt6xQlGUMjyd84e8Gr85ye9FMtdvBHLI7kjwO2/tXuHLZy/xU9IPn03enXSn
8OHa+rXUeQVC2k39s9CnvZqql3HBKgMau8W3UajRa5PMTyKz3r2y+swKScEf7XGMvCO93tG23A5M
Q2spDq0znfIqZv5Kh26i5UgkgSuvChaKnJm/E/1IpuHNLeUrdcNeq6MdwIRjpZ0xFBL3Is5ynC+D
E98iaR06eiFme65iaqwxDwFiHXIL9HbN6p6ZL7kiH3XkVtlyniLeYrV6rSkOcjownrU8KrzFQueb
pGiPTpbtIi3eV7XNmFIeCyPZF6V3QXnz1KdVkIPLNXBVJU3+gDfvag/Oje3rY6S5b0MUvZiwFJ24
2gvEVbGi7SMlugy58mLl+UY05QUFEuAezPT9Cr1XDnnpBUyxQ0TfqKOr/ALo2r45arIXMjkK5BkI
qmmMaoekim+4IB/sSt8vRer3AIpLgLm9tScuI1CZbjbLBHZ5IL3FJdEnvSDX2BcuAlKvx3aTXsYx
O82mfWV6+mokGV3xwsRndRIWjGe99pOb0bylY+N3NoWeYQWqWoSmHu+jqNiri9hXBiqU6VNph/1Y
PjXRcqx1dxcNC+cnNbx/xY38bU6Ta4H/uSsGDHaE2LQHXfSsMh0Ts8wvNBku6nzR+BZEw3xQM/IM
us/ITV6QPwezNR1opG+KpbqJdDgYQl3BoRDPEU0/Z5ArM6TgKnYHIQBlx1UQIb+UJ2ZdZQ/J1UKM
nZgXxmBwjOU+F6RuET4pkVRoBXX5UJ6LKg7zPD2aYxVkMvpg0vXTjPMPG/1Z1FUHQOyrLoLvNERu
p7wtqXjN6CjmrhmqbnOpip0HJjh7Ua1dClrZG5/c7077OubXJoJCzZgzsAjbiI1Ak18NDi7UHRWH
0YOpFhvb0K+Vd7MKeFGadiX7+8Zw9qnpipd0ig/k3lKS6L6WPTBY9Yx6D0OZbfzacR2S19oV76KO
ADAn2yhhxJ4uR8slEmPOLi7ryTz33doWvpjC2gpMoQ4G+FFJcIQbG/RSdJmXMLEE32Sg+ake8Bs7
Zv3lLtU1btJQK1DO5LQQlVC3p0PEbiLaWVKcU8sK5KFy7KCJL8hnNqbd3zQGfJHBFtMcjraRXi3z
1urEF7gdAJU8KHJzZ056MOpFgLrHn7rpQD22t1UmC5bfmHQuE1Z9WZ7V6LHIrd2cH9PJPoihvhkI
lOJyjRF59siEybyrKa2r0qlHU81DF/1+U2/1egqi4mPGtqcmRFiRCuAmo9+V04nG9FwiTbCX7Wgf
J7JmZKQfqn6+1K15bEbg7lHzjaq5MI8TOU0WEnV316ya7GZdw+dg5oxGmgae5PiYVNVpbjjFN8o3
qskgdZ7yogsbhNd9XdEHn0JSLQqN2LfUpJ9Ou9KdtgLESlN4O4bfYWWy/YoPPWBwPJm+ptd7DyJA
VX13Y6TBWhqUdM9tEi4JXbqoUUsKzOh7boTBbHnUQwNKWW092UT+OsxohBUdqopfNKJwjkUIPj1y
ukc0i6dJMHyYpx99ttxsRRwW7Q22w3FOtF3ezy+pvZxtl8YsfUw7I9goW4OD82NLRIFmWIciBrCz
OOFIXgYdMNrMDxhBzqZ8r2R9xu/LepRTS4wBsLatSYk00+Umxu6Ay4yFnTUFI1C1Cv7pYiM5jlOL
KY7cTPI6LqQNmSJUkFAxxQjIfN6lUb7TUdGYCst3/jwR6hgr0UGNq0vRsPnG9ErD6bU3251FpG2F
Z4+YJyGS10XI62TWH0C8nt3Iod+ZhEz3fJCMm7r/6vTBH3AbSwqehvNiOxJyPB9JAgiGlSauslNm
5dA08NyW9tpm8xbvIArqmh8c7cWHpvcHkkH28F53tvGbbp5vqOV5zpKTkc23BDr2Ek9nXpBRSnxU
Yw6VNUog5/S5BlQxEmxR1DFpGLowEYy7HeGPHml4EzMz2wqTBJ93kZMNJf0FxEfnLUhCPH9267Dp
Hwt6+SXWy8pWfMuYTqqLVtsdwz63fEsq+ODA0tdqYGio4foyGMyUKVzzKjgZTUuQdghaYizj8Pyn
ivCCbPJrJ+ebZJ9x2Jx0eOI8NIwr4a4LBxUs/OKwe02eJ6xV7cg5qoOtM2a7VNRINuxH5bXIqFFc
7eiW6FH1ftdbTKAM9vjdgeWbZm8E69KAqnKUQtnIYdgthkpUANk7U0NCFgGuyxyOeFt17MV6HRiT
ETjuyeoI5VPUAP1hEFnejlnYkFjgfKojnUpEH8xQ4OgjQDkkRX3URnGIXXkk/87zotAoSLAwtHOK
snj9swsguG4vDoUqj+WvdCxDxMeRRzCjbuw6HBBKszOddp8owzMspA8haLPW6rVx2TawuRU1qzhV
Y43zvJnR1w7s1bsJz4oMCotghQkV1/wyEbfRIPRKO0RIHXO0DK1vSYHT8kcQs4b21O+dIsDcssMO
PLfyYLJf1FifI3O5OmpGzCt49cI5RzOJM9ZLXE3fSUN7y3vvqLbte10+9mt5pBrPBRv4XtLX9sg9
UufriIF9QhBpTeZVmNk1Tu1HOyEjpFHQ/HIAZdlFDJK/o/bLLmFp706mYXyR+XaASU3/vNWMPwgl
E85Xz9gxccbLPqC9ZBOV2Lt8XJcxsn7beZ+56mVNyGzJHrAVdkmStZ0VsMpsPwMXP89JyB7l3Jon
6JbB0KQXq2biqw2bWdMYC9gBOsxd53Uk9+6SVN8PEAtrU+7rLsdF1e4mT/eXufaJuN3FRbxz9YnC
xb7RRNmbyC4HMk0qlmYjIU2lMUMNWAABGWGPJqgi56ckxcgB96Tv+tze9Kv+0jYeEBPtKuXSL6af
FV8wsg4jJ6ylN0Opo5esmm1r05XRjb1ZIAWoxGqTpViegvXDK6XiI4LcWgMBHYB+PF7ZWds7Q39M
CfQ0lMe41g9m4nFClSjr4RdAfdXY6eMLinb35k/RNsSedIwQhTRoQDGQEse0KjM1uF+9XyTrnQRI
ub7bGjmMxRy14EL+EEqA9SGkCOv4IVKWADtzzblbJRsFrz+juTjVdzPew3v742/dkD/v+3ddlHRI
vnU9v4hCnvAmZ1jvR1NHEEiXf7W6nh+ske7Q/26gNfTltzjVZt4QWkka3i22NBPcTzMclN7Z/dFh
MzsM/X90v7w+IQpPuJRN/+z53Fs6g0XxDny99VVB5qpVT4yVrAc5lxzX7WqokOX4ETuqRuwXTshx
yOxXRMxbT2mGj0R47mEUxeC3xVA+GZZ8KwUBHswR9bNRq917VpMmJKLzMjoEm8JTOIkoUYkFG9qP
tFT4YsaVc7zfTBge5YmtvTX9VF5W2iYHgNd+JGDafKspisP9aTI2d/YU7UyEtdsp6fuwVa8U1tp1
GeUnqCZsM4WWo4N3s13JHiqcmEJ9ONic5tY9JFSDVwdCwKtixL5Tk1vodLoICkwUh25YDl5NbdEa
inHLu4L9ip36Mh6jw0CsAiJIArrqbDjMdAKe1aoq8LjU30k5ZX6zeBwUhI6vWcgTp7gHyxIQVYo4
32l0KYqUXJGGv/BJa8pnlKBGgHxU6rYW5tOkvBiz/KWPc3dJNDSzpVUSBBJFn0SGDn7WZm9j4YJI
KLTlNJUDokYt9+OIclVqtS/16Nybq7Ml8muc6CULn0WDM9FojeY/cmhz7bSNPWZVZwIOlfgoVHJE
znjEU2Im0sNAVvy4q6h31k7pdhBBpDE8vbouWoRA4oyYFPwXZ6sis4UaR6QVnIwsqFEVCLIwLJMF
w9N3MSaTUejPuB1DUDPELknml/zdg3VQxfKICYVW2XyY28uAIgNR9mkhfbJaZTnZgpgS/WopoJuv
WUpM/Rxzuy5XddMci+ypiASD4wwX9Hjoi8ovBr4LnhKKodvaRX/QQMrrQCPcLglU7Cq1HizkZc1w
2ypt702Ua1UVFMz/4yUJc8c4jl2yV+jcpI4bLGobDsxUaNbSCpz3JeFjzi+bapzZyoMY3+CxsQfv
Hl20rtUCz4LgwIjhrci90EbkWLWxn6n4UZX0gGF029edL+IvE1s/WkScn127zzVv21VMgqFtJKyQ
2+oLoi2yxZosZ+ORJof1WUafOeN5DatAepw5q6oHm1zWfj7FGl1ArM6j3vhK/arpp9q44CLgoz3C
HJ2Yx6asTkloljTZQuFmofqSzX6WvLT2I78Lb0OXv07eh96+cEKE/wWjZZMRJjX3z7JiZdc+snRV
sFiBS8R5YTuhnAU5PT+ZsG4LBVmm+Y1r2it7aWzSBfmu5qtuHR2EXm38bnFcHZE1k/XSnWbVPVf6
7BuwT7TeVjY6eWPE+nkOO3WT8CB5mGrz++TO5LLJ3xRUBh517QwF/7V4GA33bJlYZOvriBeq0+QH
eyT6K7QYGww6qCu66FVq15pzjPQgI7SPM7Ig6SKLKr/WOI1ib2HBMMWH4M1ct/lJnvKmGqGj6FSB
JkyH3NjKVtvLjDAgplcozVqHnyJo1SqF6btZ/5RrCxNWA8v+R6xXHNnKo+l8qexVxHDKu47KYETo
n297qlC81ZsqdV7cWT+UcUvo3HR07eZpxmCxJM5+yJCYJXMfCLqyrnkQTN9VqHu9ZVw8W7xgk6Xg
hh2vNrtiUZ9ifdyr3UmY3m7J1cPC179vcrSr3nvWajRdp1M6yUsi5v0KuZC+HXuhNw0bZxQbm8q4
9llmcnOPGQkOTJvsUzQyzNDLheqaBPfleei/1/pu0XcEcg4spvHTemhr+q4wKkTdI6bn34n6gtoj
JgC3fnCUh8hcjZsPBZrbfJP+gI40PtcQW8fArPcWMUjGCcchwXF98Zq6n272OeS/Mo6PTgXOBKsM
GtW1clcsVAnoLt7PBa2Z0csPeAIhuwwvM3v0TJI/278aw3hMOw5cNQoRcoWD1JmSmJskvrbTciG+
7lxgb2SHMShRiDt7t7YaFNP6KCuCbjEOVjlS9LoPLAi2G61dWMMQJilbQ7cx98tLNLrE0Iirlzbf
jqOpvuJv+0KNyXy0e6id5cHI1bMw1RPdmoqzxdC3z21LgsiogJKqL5NR+Tj3QpJ5kcxYfJuzhx4t
w4Aegbm/X6fa3sHi2Lu3IrvcWTfd8EjKjzI4r/WMccDwXnobuxOL489obr2ba4zd0XFAueGEV79B
DreJKN6b2Eso8vTRL9rSOhNSVz+UNjARa3CKH55zLt00/e7VWP+z9Qmjxu5pEuZJKe3EZxmm2Vpc
vMXWf2gKWxf0/Rqj4jY+RSKzES04yYebe8f7M+wGOU7rmfWzmDhWXDIhtqNJxF/ZI8Zy9Lg+FoPj
BJIpHSU6WCz05s5L4+rqg+HNz2igHwrdsG9e24ldQ2ob4/m6+RQyOmB0aF9olheXWFVZd1bgUF70
GLYroZ2XTo9fnQVIxezUOG6aZ9e2e/xh7g/SfuNbLC3licatHZTVQcwJev1KKZ7brCqe0+6kQka5
3e+xVEMGk+aqwf2xYrDdc13EjypnlEhzmuPsDN4FZgNlwXqNQs27dLYybGfF+sYE6nufTJkMiyXD
nlndL1UkS6duxjWTuemLqyAC20Q4PY7uenG/Fiv5g2E13r5XqnHibD78bueY6WSGT9/Wkm5r1h6i
M4N8+Yom3KwSxSYM/QynWj/fr80i0jdFXIgQY6RN7W8hCpStwjLXog1JvQvfCzoLJgF0bHJZyhaJ
A9WNOna5eFSYDDAs6Kb55vR4g3MG/9uhHFtiSuOBE42yY2vXvtzvYgN4GLKpvWY42bIa3I4BAQHv
+5p7xU2d5OuwnCC0328CsHm5q57/vzr8Za5//ed//BDMn9r5RlCsqP4KCESB/d/Jw/ei+tm337p/
+S//lIcb/wBG6xgW+TwmtIeVHTj+6uR//geq1n8YlrqmH0EWsBygtX+Vh+Nns+FF265pIemGV/lP
ebj+D7h5HmgUCM9w9NCb/z/Iw0105n8Vh1uWTuvRJn3Fcg0TfOrfkg9IrWBWlNt2SELnjvlgYML7
1EnBHilWJm9fxR67tDTISiccCJqNovY0eBHDsxPpf1epwtfo82uvpdc0nd+SstvO3nAZyPJusJ+o
GwvOhO5mj2U+B/GSvvfj8Imi5mbYFVuzPnDL6KvWFqaqU1Dm7Xfhsoi0S7D0VdgRwq5VbykKFVJE
GWmC2CiLJ4B1QUkat0x+tdP/kKLh/ssbYmDyXhX7pklYiOH9DbSYOt2oS3PA0jK3qMxbpzgvnPE2
yIPTWNV/xhFbCWs0b7NU4wsC0opRNmUrsvIHrM6Or5lx+owzCqbyIK5J1b5N+Hg+M9X6LBZ6zbwi
8DVFJoSPo9GbLYZFajJg61A16p6p2LdW7Gxys2lvWh4inh2PRiLOhvbbKOfh4GraY5HRwddTcztr
jH1hn8HtY0rY5ow3K5HqN/NIfGKS1Mohsod0i9so27X4/jbVUK3j+ZHZvDcrnBxIisyQdhLQlfiz
GZlrh6vfxsAQTmrbsxfrbe1W2shGrUzxmMuo3sWoQIbVhEjzu5yBAq6OM+kdG9VYmAu0AGMbzqSL
2T44RM4eKEcShFoDefWQJbZ9EZfXRVsYfXbuWbfnOgAWldP/G7QrNcdPa1K+DDvSAHjJj/jDq9Cz
K81ZMc328Jdj9d8AKc2V+/pXrCaae1wYuEtXcrD+Lw6dLmmNMomniOqgo1jNv0SSUhZEzK1rFWTZ
BOtgFs20pQL9dPWx3eRZ+eVBNJPFWN88dhwHBv/bRR3jk1cpz2XhvOLG7B4RyCONluAjIGb9GtYr
InXlg4Zcd9Y779kdVTPQStiFTqzbyPbsWxqx5vczpMBOp0eSYGWs4XBuGrfKth0BmqJssXGowvLl
GjtrV+gU/vt35N+EgIB+hpHLsrD+s648f3WLJG6DAM0DP6Tg+gjcESVOZXTxjqlUqLjuDIYxZRvn
zZSNnWajODJ/GKqTPmCPCLPMwSDXQ0rExUDHdUY8MFlJMFh6924mUqMGRm9Stq+tAmcjKktyc90f
7qxGR4thA1262v8f/iCAMn//kGnWkZWEyYZ8F7w1f1vjqk4gGG5jIyxjXNd0zmWelLs0ba42X8Pd
AhnyhOybbML7VSwwNV/XaaJUi8xTmaEJSGoL4aaUR2Wa4mC0MnJhK6ULGLNVoa7NmAkgisTyqspx
oLsCx8hVnSAV3pOp/Bd7Z7IbO5Jm6Vcp9J4JkmYkjYveOH12l+TumrUhpCuJ8zzz6etjdDaQmQVU
ova1ETID90ZILtLsH875jrn4UvR9F04FoMYHqrLHwc4wvoAKI3Gmv8X+Ly5Rmq80fdLnfucaCOnr
iOa96JEU6be2X+mF+YxGZZtXTXCM02d/gnI1GovvZCTNGwXFrhpi5dUB/BlRV2R4xiQmxuZbMKsv
3XYeS5+OtxwLm6jT8TGMh+c6IiAWsdZTb3+XGe4Ho3nDW7EOu+kMBJJzIn2KHeeuw/LAyHZ8bn5m
1oueXWEZdixgaa3wqgwbRJwN+T5abOGVx7b6zKcXr8JZzl7Zh1+Bqgqvgei5dnlQRr3/CnEvAmiL
2bxZ12ZoEhLC20sX+ncqksZetRGwsojmXZOfOnmoYx8NB8SXpLZCaqrsMvLaEbtRDAWLXfRqise3
KurMLwbLeAYS8cUo8bcvHHZQ7gbaRcTS94FRGTIHAo8nR/QPSVPhMtU/Wa2s88IJVlhKIvxHAX4Y
HKieSNRZWAVdpdvqni7Gp7L34aumzUcJkWQRXHpKA2GmoRxYy/bLkm1+yNTcMtFDwY4IIV5Cq9Ec
b2QdPUqMsj2v+GmYawb8JumpOkqBFUNh+pU4UOdKb1iLhsiQRBh45txnq5RDG/ZOfZKz/tmycMj9
uT5iJBeXuQ7aLTKBO5jwVz1gAkTPcPQJbu/NkKXzMHujqb01vXFD8QezUEgkG9ZOSi27TTbWd19/
yMIryulm6+JhVhXG1gy5qGz1hJ+zSg9TJ+5UchhyiBj8U5poeBSrzCLcM+H50AMMSar9bqMKKK5e
bcZYh5Zp+SwEbM05WbabbTsGc2QMa/zlto3XPfbHCs8cwXhgxeIofqaJ/M4Fw2Vgb8bBb6tfPwu2
U9kIrzwUNXtnfRCrfHyDmwj6AR+GbbI1EnkGt0roa1KArZWVfvU1otlpYvilx+20moMJlLmqHC+n
8cEThP+ckSWAymCbTcDA3ORr6rVtLQiTnVv3c0yGK3jOE9J35GPOu7FIu8p22khgvSs/L/Q9seJe
FRZccEgu51C/JpE5kmqwJTehoJkM3TtrOSitlC4I63VT001aVrxVDQ6qoamnTWTQdgLCDZlsLINg
t/REU5y1dL7KDrae7YJ+yMqLgbnVsy352Dsoy6ZRx5TX8at3pu44MGHnAQq2+lA/Vkbj4gk1WCXU
xyDZZ0YbnSYzY7SfVrBuTPkdsfjDmme89fTZBN9kTHXjV3qKizEwWwtNspKSInHWdVhf7OFZ901c
v9P0UfvTNSnogLPwQTnYPBjhek5dvlt++jkO4TGtXEAcju5s46bFtkQ0fD4Fm7o3un3kav5aZGwj
XEu703x5wOBc7vQEP10dBHcOldjWLyMgngOGX8usts5CMRJj8I4y9TER0UdgauYKJ/ahEm2JWkR/
bs1Yu09acZG5ba+IiGdSNXlSDQDR0AE5okF/52QFDDTGA34edBfpQqVNhX8s50xsXN/PtnpZtluT
SmvV53AKlGj0vcuAo1L0yDlspsrGepB3ZYuLQn6AIbHZ65od33oVd9+hherO1AJv0IMPYxgfM6Ej
6LfGfBU6wJYjxhAU/y1nQ07wfD9Tw5XmelqAjyOSMRMxlom4kuljuVIjmnqENGTjatCXsagwq5g2
s4yuWuh8tzgeVlWGrpcs3YYZDM5f2sl8xSTTXTUNv2hCjo++iIeNr2UdVYd+50f2QeR9ve5rSFBd
G/+6CvmhVfxJSSHzuq6lxJz1x2RsLxp0nB3Cf3B5PUhkWegAr+NuM/iI4k0XYl7s4G3xwxd9sN5C
wWDHmIDU1LrzGeQE5Bbu1zwSsBxqLLGSLITomPb9WqTNUzryErp8goOBA0fY34x8T4nun2O3vwW5
aXnGMkblRHRWtR9dLckeJZjjA3P/rZ8a4k5LPnJ8HquE+nUzromqHgimZCmKWw4LqR+gw2PaTHbR
r9aNzLPTdW9AmZg5btEnfuLsggjV3oF8+mJPByDQMg99xJ8wOWgDq5RePSQW21CWGAi56mjTB4F5
tMPwGhR4z5xw11j5gHFUPI/2eRC8fIUkii3o6x5HmfiSIn1aIpiyJR7JaZ6gLp97S8Oflw8PBABy
ITCN85084a3VAW59I5Am/9sKzrbZfdbBBN88+K2jUzVMrH/XDa+lZ9kKpGFiVyvRdvyio3ZfsUei
Jxon/blyCM0lTu4xZXXM4rv/jrMivvZ47GTmenD8AFYZ+rMLWsKbO5O5UPGLYXIA78zcEUYQZ+/i
uiEKWyLthX6Ql7jnUADYyfeyRUD49IimVzjVl4OGx8iiY252VMcilGtsUZpjv/q/7kwc9tQq0KsK
44Kr57+6Vh+mgklryx/d2MBGtCI8jymrYkJ+yJgp4g1IthaqHs+ciIKbxlZm3RJB7tjUZXboNWPD
gkPfVTRK276p0Xok9Z0b/BFu+j7iicCZBqej1mV7zFmXV2Y87Mjo/rXz+JM2HDsMLhsLBK5ZJlu3
cuSK4wClRZDfGhUjfOBbcKY/xbQtNXfTMu+Ha1KuMnt4V3Px2kAaSDJIWXLy71CZvVZ1Tsn36jIh
9bgIi9VQ6hc0U1QQWKmJ/d7AT+AGNrkGTIsUXSfB2YhAdx3Y3WtkTC9OZTCejSZwoe3RkMBXF1zC
xeiiow6mfU3q7wAl3JaebOyPVvH/VK/VWz2an+CTrM2AToDICuiazPzABJ7Yy4abujpq+j0bcJdK
sSC+mfOyi1lGDBqTdEsaXsE2jGvoZtvzT5xE0Tauuv2goaOT9QktGozrNsVLTfYREqHhU8PO5pGT
+FQltbYOmuDQWOioOqAqZa0/IxeeuHK711DMHF+srEvNMR+m9LUDG2wGFSJWpC/OwA5mmkYe9eKm
WKwZeYcQHO+t7VLctC42QZoqvM/5PommL9exLm41FzA6QaNbpnNnMvieXNwzZo77M68CgCOOte4d
jpZacatUWrlffmGjyh/swvxtbP3AHBEfW1Ybnl//EYif9nELGakYx62lx7fcH05jl8yraEbCP0QD
1JJ2FwIHNmoHic6ENjbBQmMoNClWDilERk9zhtxoNm9NbF2KthG7WIr1UHagPHBA79khoJ8177BW
plR0zosdzKjFvKT3N1qCtIfLYumD8g1Cx5PIQ/qOyqcUaz9U0GznJs69HrE1b4L4ykwJkyb1WyRR
+UdJVgGm7jia+y0eVLxPuv1p6VjhlCP3QsZEOKR4nOHJ+oN2zrT+VR941dXIrsN3xkew9Ccfj20Y
1V5kVMfISZ+1ovmmXXquAhuVe4vHDFs5jqo6e03CkPpz4nwbDQwXXHZmZV7KxrwbClly8zSuh6c3
X8sMqV03tvfEK3+ZJT94NgKIy6L6B5VrD/M0cj7wuB6Rm6iy+ukba48AgvtwQI/Xukm3qpv6YjXa
b2obH3MYHw2gxsGQv3XzBBDEruj+CUcxqrdEJr8APJHOJs25pW6KGi6/1o9+fLd8SWn7eNsHUmPC
b0QAdMXlRhMLzi1Vd7GzV3n4lsfNUcahXFSK26Rt/yQ1pGItu5+AZK1QzdWroOtgj8kZ3useggkc
V5dwJ6tXn8KZznEePeRZe2XG9VjEH0EqYi/rpkcYNEfZ32cy+nA68TG7HevO7tsOjY8GwWSk6HBS
bZspNEgE64yN/Eyd/GfkR8yq+mFi4rLJdIo26BHHvLJGL5ng2/eBteqJDtg1/kJrSK2rKqWO822+
T0IzQQLVSo9QpdOkAn/bZn2wNUIbdVJ2bBTJnIhk73T46SvU0pcsaw4GtcoK5PcX+NJ6l6oXqjXH
C8IAlXOgVsPAXybB4GtMwBMk7C9G8Kw9t7Knteb9FHE/QD/EfsN5MtACe4oaeC7wUhcJz7fRekaY
nTFSsSkN+fX3ebdxY1hTPoMdCQhCGbONUhxzwljiltfa6Jf27zNvs4ZzKzlXBmkU7DbuHQivjCpD
NIDJJYECsIZURXEZb1uHpgqr/jNq34MwqTJNc3qyMg0IfzL8Fs740mXhK333uTcqrnZDv+FgXLW2
WRBrxB4gKR5HYe1UhqiqEMMxLkIF51S6K9WNG2lNkoK9YvoVIwBMqfmrapyACVarpqsn3KgB0gX7
K4ugWhh98VZNydUN8n6z7mEBrKyQ7WmHYbV11rk+fP71ofdODTuxoShJHkqz7daWaqGJpvafSNoY
ZnuSypYYeTozeNXqFDsdgZsmh6dhpyAxQNyb6ctY1KiQNevetNuVzt6ALiS6ZjHoaCOTiDtMWA7y
MVRo2Gs9PBXEwKyykrcgy+RzRNCGCMQ9PCYGG+ZxYjRHk8fu0Mjip9m2L66ZPPim9qw7vHTggGjH
Y/igrBOaHosGYSaea7wgJbxlM3zaQhobSKH7BoUUr+kDQ+yvRLNg+c03RwHRk9lB8SsAHHbKcO9t
O3fETQR126zuWuMxYXXiCd/4Yom7n2Ow47ZOx4Y7LAUYlF8JE+GwH8vNlCTX/NGpbG82BkafEphr
wbqW/17PY8Ta/zbkwVcdRvsysLBWII1IafK0IPrtzThfT37H7LHtXicTvwqrLcOr8u+mJhDWLOvC
S1S0d2mmMwU/P4KABbW09bNDX+b9kZP2nMXzV58Wkce19FhYBvg3O7vCeHrpKuAHBnt+YdiPpmN9
GbJZE3qWzMCicVRqnjNFv9qsNt0McCAaiz9xEr6bw/wUD2OxzyyuC3jNXYZ53ccoEZuEOGT3lqGe
Sfe+T7PPVowgzVX4WwXhTiksoWFycDB1WAENRjTJ13DGiTQ+EwE/rPDIXOeuoeZZYkEysk2s7YBn
Y1T2MRkCrmAF90j/KUy2xR2b5aobzkyw37nwcUXE0uG9XdJG/JaSrd3ZE47vtOAfk1Z9NtFMFgPP
TAh4cxUm/k9vJdDXICuzmr/Gmfkoxmhcdw1CZtPaNrb8sqMiIKnOPIcRV23lNNdpZrQ60bLg3ERU
Jr6KvETjAX1Y9i+Gaf4hS4BjP0fe/PrXf1pLx2M6lWiTxHR04+E9qQE3YiCuxq8+N3iR85DQnP5S
GLAR/W56aZVgKkWN26X9W0uAA4q7fjO3zT5uSOQQPYp4VLUjvNSFqbYKQN8PtR143SDRtTo/SueP
ZCK5hqpr1lhACurWt9jR3+tWfYle7WRjcGiCZpqGX+bl0apjWsKABCp+ilF8aMX9lJWDl6Wkl5oL
W9Rx+6v7PhUYnRITTVBeM/bOC5upqLBWU28jBkUVMSHwR/t6DmIKg3I6C8CuXGQO7BaAM2s9uBa1
ccWjppgZ+Wy2etj+TL8mhywIYztFfHh1oDcbKwjvfFHQ6NlMajqMIgNObbR1EP7FuK2jqGE2Irfu
lB8mHEEoYtXa9E99YQTUHNO9aiFDx/pEAM+q7yC8l4HxWkcQWvzxU5atuyav4zkV2blCSNjk2AcG
w9jVnT55jvuQUxg1CTLuYPjQdWHvyeR9yUcqL8PRtsQs6fvKBhmSp6gEYjdZmw4bJyGjl6jhCa5h
RG+6NHGprAC0tDNAllwaF/o3cZxr7C0WecT6qOS1c2xYqbNzcp2CzYPVaQixDFqN2XnkOBTbOii6
pxm1VGJMn6pV6hwFXXvLUNqO4y+ihPAxAznLS3lJSW/Y5D4xSU0ThvveFQx1RiN+LaScmPgSRNF1
RozVnx/XT3Kwahyye9G56d5WYumxInrPtNO+53yZBRRo7HudufkqXLifwRKcQj9OwU8dUonqqWLN
vVZtqO9yVVVPZZFrezcs4SEVmYdTW/vk3oVKkcXfxFuuDTRkByd1gpND/iAn5F0doJRII6hAma/Z
517Fj2rtp2ybMstyNyNbRsYmUHzjBW/vwBgM/BG33tTvfDPGOpDArY5VO+2HwIiPU91toPOXXy5N
OhOGVr8xYUBWzFl2InxqySGE4CzTIXyG6EqOyxyJswBVvQkfqpjtzWAMLi3eMF+r3kCj5XYVavVY
u6boPVZOY9rfPveNNv2/P2nU1nAx5htO++zAnErbzr7WvURKf+Boyf7oStvrY+Uf7RogK+RHNK9V
ASJDTwHxDhznlW141pSXZ5lY7rFhVs6oJb0zli9//a+wYidPD2jT8rG6C8r7QekMXhvwM/cS2dNW
Fw4Iiewmii67T7IhffjriyP7jJa8O6GOyPZEwHQrOxuMW9nO9alp4t8oKMxbIrT3LrDycz/COlRz
3BxqNEaPGefjnREaj3/9v7++TFb44PbBrxgYJM98krwnXXVissCyTUfCWQXLl6Z8rAOV7PVBNU/5
lHyaQ1luLUObD3HbIhh1Uv+adlO4d5Ll0eZn8ZEyPjKDZF2lL5lVmYnNZSpAtecu6nqVz6uuJaiJ
+Dsk2OnEXxnimQgRWfP2xIn5UCcYFTQE9UgHVX9Mgput7RAK1nky3GdQMjcosWovDCjSqOYgzQ4O
2l8ZrQPXzC6aokOade2G4xIhfma62xTN7ZsT299RHU5bqVFxzhaPUVM1wGLIwvHn5lZptTg5tfnB
7sVjd2HccTcia2ScLfRmvu/DcYaROcZ7NU09vCUAWnbaumc/QmRhMOR2Evx9FhzMQ+Ii92d+vmMi
hbmHHJB7opAc1VbnqWH8WrrM2RBtrFXBgJoX+6ahzIo8lU2o1SNgnBNHZqu1/pEMTg9UBFLzgrM5
rBhEA5u98Gz66xRBjTTC5OiGnbpHn+oW+lupAvtoB9I6dgDfeJhCdy1szkvaarWvqwnM4gSZyBWK
TPXyiWQa8UzVgaO9WXDlmrMCh+N7qWNq9701nWLy0Eka8E0crxYPi672s4LsDuTtF4PTxIwkjLYO
ZKpdjwAJB9lY3AMS/Q35jZH04oAdMjVKvLiadsKNznqZRKcxydB1t4zmK2jQSVDdp7mWrZ0A/EtG
nVxii74F1uWvV64ax+6uqicOU2S26NbS7MgpBRwuyzcRa4yVyNIb5T869aqbT05YteRbx6TT5OF4
l7rVDiDMtC+UdI/BIpqvB63caiZpJCOry4kJ5imou6NCHvvOMOvoRvSkpTZgb8sdDQZO2dLz6v29
W7Qvqg61p2aof/isi9M8FC+tbVvYkWfnIrhJDkJx65fjOUBd9uWm3fu8wHxHsnvWOLrwtzVCOzYo
nXhKmIET4OOf/eWLmaQT6Ip61U0S7bqWafspipPrX18SK/sDMRutE7pyPI1Xt+QVACAH6tKtCd+L
N8Eo4V0nyJJZdx4xgIPa68k2Uu/ZMJPV5jzHiPbZ8GsPCIUJ3Yqw8/qDODex2UG/VeE+rtmS9GKh
OjelcQn1+CEb63veCg71oVB3Jkpdr8wAosc2R+7IzAVDK9lxkeguPB0u9R5GL1vadPTxnDw0gIYH
xENIAQx5ioiaOpa16w0z3H1rbM9axtZVN7RNb8rpGk3Mc+U9YXHRL3ZNib0vwei5oV0rvNEKYKHn
/tGtQfLTf+1sw3gK5YydGBQNYj0fu9uwpEuYJQFwOt68Hj3UXmuN386o/pQMjbZSDL1HJ21DVZCP
prsidsW86VWPgtSoDk2q4eYyHxIScNaaH5NkiDzXwOy7LQ4scO2dW8QlwIxFNTWW4ij573UpG1DJ
44Y/MyvuZWRuq8aNbgWXsZwEryBmF7EARXHmoJNkp0D3IGryGjBrl1DuBq3qjqLgJXKhfgWMd5za
4qRqCKoY0uA028aF965mO9WZ2zEU6V3ZRB8F84pd2MfmrsDf71sojXVtwDsxtDfDT67dnB6P7cJD
GmLjJZ3IVeGmXk2Bs7jkH+qFoUSSDQpEiuwYvNK4cJbMlmGSXNhLjIUOVXXXgwgZFjTTwmhqu/KY
ad2OsK+jWChOmKxYYESAnQA8TRhV4sbJKHUdIB/6aVhYUKJvYGMU9G+QvVeV9ZOaDKtDlRzNICXT
vI7ONMovtobjsi56xm6YQQhMBDhMckJ5G7PsIx2BUtSh+9PU8ZOMA/fVrfVp3fkjS28/mbZpN9b7
oFHeMLT4mEw7vFUpo+I4aJNzBsB4Xcl438uhPjel3m1xIHmzhHMEOdDe2FAToNTgnU7bZN9qGaq6
XmavQ9hpwCibCpS8sh7iQL/PykT+jOW0ipi+FUXiP+XpKE4xwTpeXDA1qecGS6cMUjZCu45ymG0e
0Z8zcSsBBgdNGgka7fy3JJVgFZW2jnFhIDakL3/4cV/nxJAvQytvJU/KivpgvrOkz+iUuZFRIp83
TAyYjgiZL4phZBQ93zFmrdIcwJka08DLiPbZR8CND+6QMDOo2uEKRh6FfsX6bCSbZ9C0sw++586G
6zIvyuoaghcaLIuWtIcD3Oabxm037YxpVCMqAzx3cxNQf0G19PDack45UDLBmpwqkg/BumXg3ZKF
8xYuxDde50NmBoufeew3WD5PEN6wDGQ0Kn3cy6ND4HtKm8G8TbvaWQ8PALlJhXWHw9tfd91Urf0S
oOKEzFuNw0Pvtru6hlPnLsS60KQkdYS+CxaaXbFw7TSaC2Mh3YmFeacv9DtCY6LDtBDxDNB4Zdhu
dFNQTglFbvrCz+sA6YH9/DZY6FpMN/cJqD0X5J4Neq8GwYeTGlFp87nRYgwqAS8JtBkOm24e987C
8GsWmt+wcP3ChfAXLaw/GO5UFmWZbqtgDE79hLs0oL7iJYq8ZuEFyoUc6CwMQb+nQJJjfosmTqY6
7Ns9o1BeQX1tkqor3eHVbAvGvDIykIYj5I8Z7zD9fx+YS+9jg3IrKgOc7OJqjyI5l66mPFXWFvNl
uBWCQUDLMqQyUBmPC+i3QDll+7t54Sd2EpLi0AV3eOTybaw2pcJeZvRuuGffs6lnYsCxy440+8y6
g7I4VHr9CzcWslmXfJgLPS3U0S2gH6Cyr6tHW0ZQvqzltt50KOVeEqs54H9sEWIz0x9KGuOAcSQX
dgApbnju0vY+c3LWIZhykszYciKXt1x0hZd3LOxU1Zm3TJ+2fWqGu2jUwJs37pvWJxN5HTF2LlTX
DTOTw1IHD9+GWxyrZAlSId+lnPItn85JK3J/XWeMGqTsAL9LNERh/DAxjoO9UTT3YoFdJgNotjjy
106YowxSuQ2ZCxRYN1f82/Zllf8ZJQNXOC+SQbHqSz4c0iqZ8uZHoP/terLVL2469gVgkisXGW4Z
XFgxEadrRe0aG8+lMDFz64WaVv2y0dUlfuVsfPltU1LcSomlWJYultnQhShZ8scMlxWymXAMwftO
3ot+AjAP/7D1uWbYLs2o4vEKaOy6pixEkYba0ZFzt7doFr3CCqHBptG1WdwNTdnhRLFGjHStlfMa
Wx9xFb1bEfIDRof+WTj5i0YoCI05lwl6nKKh/ySD6yBZrW31TMOcOTerbnB+azNiEa9b9wMRvR3D
Ap/Jdxv8cA71BypQZy0dv1070UVXjK17hhHCz5+DBm6KYOYN45fZoFHhguCuFmb23VDQxC0CRhxO
V8fXlwk0s6sWBf7aid29z6Bi4/QsoQqT4ji2yxus0z3UUotBDiMOVy0zPpxlKz0sDorjH76+Qd2P
aj0Min6dyJ49cYEE43kKeXOVu8X6ujZG1lZQGQMUobhxydTljV4v+9+kMtt1la6tPg3WFUQzFY+A
4e5EVL+XfmXCFOwF+UkgJosufrDFrk78D2aYr5HeYlJwHg3ihJByWKdMLwFyUhU/VrgMWX96nUFR
YIwdevCsexpHgTxkrOCN4EaIffCh2NUJrxHgiqJ+3o0d7sZll8SWNdwLl6lrQPuUAo1/9ltcyWJU
p8E0+22Xld8KTSXDPBghfH5vtcJc1o9PVZ4mnpH5kns4AuxJWEIYASOZkUYwQM5OUZ+Bswf/iTxC
ogsgvoeiroaTEJTnuuQhtQxwHrYJuWTOh6vtv2t6SPwElp005oDoUWbBSN34wMxTvTrwgLEZ8V3P
sZdJlMYtVgTfI6RNDZPJISL7zuz8w0DIBMKF9F32rNAMmbONDL9Vvm9T7Pjt+NDLb1fPriQjk6pI
KFrlv5opdjvZYFAi4/YKDJX57hJCEocOfh337LDY95qJrY7Ux0syGxd2m/EmTxGD6lDF8kY8Fn0v
L9HyC4HSjMfCMHJ6VeO9sxqI9I58T8gf3MwxSxCKwV/dCoDuuQcREPoaNDFyto4QYyS0GI5c6bM4
G9e2ZdknVGVBh7iN8xOcUCTEKlyoqpTyrDiw3nDsHHtrRgzATCLUgpuAHLZkzOF0q05Qmi9RGRM/
5xBVFsTL+s4k35kJExc82ZgnHpBDvKCYwrIHdaAwmUz7OWoOTcde06qd6t4LppqVjd3fXMaZTNrJ
DlYh91VHGSgoYZyy+0obZJw4Z0YyXkDIDMoTdvuM3JYpf1YdnLl7qzL55CjyizTxh0Bj3Pl5smG1
dodI8ycSsFmhLCEwC3R2WMY2rRw0g1aOveOWEjrMSaS/FTYKpFhMCAPbdtPEFZpcwkdcQxdb/Gk2
khyY4PF9Q7wEdYI82DkVcTibxzzob5hXtkM5vU0NOZSx8zYVwZ9q5uNxCuOXEdLH0BnmxpnS9ORe
dMRoFiTvt1Fp8Xpw0grllamv4L9BMtXh8zVW4PGvbLZ60rGzzCEvJexDG4J3kzBmLiIINaB9Phty
fm4G7K9ph2cvStk/Jw0RljH2c0fjJVEj03OgvXR3PiKNMvtWpe5em0Wdx+uInplhEBJNf6cL7U+n
U57bDm5Ek7iGNTNcxM6G8e0MJimyNlMNWTBIKQixGym01mbFZRHrZFu1BJbehYn20Ne+dZiijuoW
I4fjInU2DJzupOMyQJ9hfwYdI6/QvXL8i320hMxYbr+2gFwe2E3wbUnUdJGu8Rk1pBO0Y/xQ1u1P
AeI7EQaoHfQs+ig3OqFIF62Rf4zJxkEKxmgdvQvTH5/YoPv0VzuVRy428AqCiG4RMdIY48ZlMXnM
B12sueJhUpEa3uXmW2MPw0H0FWqgKHEeZje51VZRPaQRJKM08vTMLgCaN8TJg4VZ12X7RZA0lrrB
fZ0c3TiXZjlvB5NAUxct0qy31aaTgAZymBZxK76ikB1ZoNWSpEeGJ31XnIiyw701uW+4oOctEuxH
GKnmdiYqZMsqd1AKgC32ANVPr6i5vNAsdv+98tf4L1J+CfmTxhcbq+Wauv4v4Hu7GO2Ukoo6rOi9
NIEpbvJrwEk2bxK0kJk7kXcpltJAY/XSjfBzALqMKU1mECdqY8bcTJM7vTHtN84Gi1BX78hSqxB8
//Wt/q+55t+Za1zzH36n68/28z9+8jZqp/vPDFPO5TP/zP4peMFY/sLfrTWO8zfDMUleUK5h64a1
xCv8f2uN+JuOb0zw8lkODauFJPzvyQvu32yJNFnXkTjYiqIPg8ffrTX8+1zHVOCjhe0iI1f/M2uN
+hfZue2ioRfLF+w1GAz4zv9RSZ9bjtvgapEbaSM0mwKFMg+AM+1ZSXnqkC8f2L8STs9unm0k/9aE
/S/S2JIjfK069UByhObZg/3TdwIQb682acwNCMZj2DSgvzWrfLfFJBhU9ukm0Xxz29gh44GJKLm/
sjXtoHjFdHbXhSWKuY7Q2RipLvII5CgdNIYvNVbjJtLY6uVZhGBMUo/N8OVSqKLIFgeYqhLpmw9/
ZRWBZV4ZqIdX+WQ/UdUP/0aqb+hkZfyTHYOPTBmmI6WJY2r50P75IzNSzeKnc8UmEJyVmVvemMCB
qGut944xhiJj1xWITpDGK6p/9m98a2jLiUdtCCBA6ee2w7wfTfTC+GaCFdF0OkumQ5y35BQLonqM
mVK48uUGsGjWMdebKO1XoVKEbcXomcQPI/inQmHPm4TxgtP/x1QIXhxrl2DQ1vrihDt0HauSVRwR
7xlJyZ6mhpJFCltyfwSMVtntnwrFvYGjVzkzgaNbhFIwvO3uQy66QFSfqE9VtKZyeGuq8Z6EpnwX
U2UDgpeMpnGkgi3+cY35q4mAiETKXWPVbpLqgxmBti/G7iQUoAys0vp6ik2iw8Z4IYJQzLvxa+v6
yQbJou8S5u1koEUW07f2Zb0QHaezgXJarh+Mo3dJo7Yd+Zg61RKWQ7ke+uqmgxDZ+ylYGXZSVo27
siFwzRsBINj6Jcb5UziHoAFWlUEck0H4SXYWvFXj8R9ed7qhKSjy/6A3uEAjaJv/+3/M5Yj+R3/O
8uYYi9dNOq5rqn99IKxazwrWgDwQRVSj/bT79RCEVxUG9GvEMXn0X692OD9qTnly3esIpwBzVRqu
DS3BZTnQQNV2jGRPlWtQISw3FHf8SBtPLautK6SuyLxa9PcXCQz/7PMP/s3PsLzn//wz2JxP8Kiw
GlFe6Ms58Q/5KyQGZ7z7jbFRGsq2qYlLotPkvlbVp4uV3FcYQbMAS086wwEYgms5TNsxrX6jUZKu
SDlV0nawptOIBcGkJZgwj3mzKfIff+hfB0Z///13bPzX73ixyfwnZWe2GzeybdsvIsAgg91r9qlM
9Y0lvRCSZbPvgsH268+gzsVFWfa1cbGB2rs2qpzMJBmxYq05x/SYWEp+dWGzsP73igm61Fk/+hpW
TbYLXfPVSOefrVejOyCorjDLd9cYu1VJ7Wqb1bapkIAGMfjpv1/H7zff86EWm3JZwE3I3L9eBpq4
sNMNrSmsUu6aMcozZyHkm+W/PujzT/r1FvFJruX5HA5IPP40Bf73FtV9VDqzSzL9EihjlD7RxZoB
bKNeYwceIGN8NFeIE32rueLExtUgsscUFpOFPbBs0BXLOPNtgwHkCxW6+78FAsFK0Y/qDy+C+H1l
9Ojs0OOzHX4O21xqnf9cYcgDFNU15JwZpf7UvpBuPq6Luqm3GT2btcxMmBqRhwNf8cLOP2ON0FXM
T6U9/TCS099vjFgcU19/r4CfzGZa5bi/3ZkWD3YW9orklynZdgzHzLB6Gxv3edYFW50bHtiQtB+Q
5FKxv//f9KU//BK/76qsBKZFepK92DS/vk2JMQxm2SWaEm5mgqDJ8+QRntE3WaTcBFSmeL+PhWv/
wxgqvloF3cAHUMkOZfkOiiD3SzXZjcB6Skr+rW+1B+K0933XPEVldQ2OfkfkxnW8jdzhgnb7NV6W
h79/a/HVw/b56a6kbnEl/t/PO/Kf++9RwWecnNRWpNV1N3QP9YBfqI22U+CDO5EfcTLfhUH5JAzE
mta5cMObNK6fmlRceoTWzFXzj0uyvpbXXJJF3e4Qzez5/Chf1rVWEubA46ow75t3CAjQTNhbG9Uc
R+lXz9SvNmzVGGShlYzXrtFdGqAXO4s49/mwPMUg4zvq7r6vH+zksoLGEeQ0YHX3PrXDXSnza3jU
74gMdzAewE07HIOafyx1vy8xv36HL6+V5pzZwylXWw/pgFUGNwE+Lu704R+3b1mqfn1h+BzPtGhx
s56yGfz6+rpGwUHEmhUnNPXkV9MdKfEXFvhhfRhwOMMhuKDa+JD0f3ARbUyO6khkJak+lejf8zlg
Hm/+64n+40WxH1FzudK2vC9WzwQtQVoxudnS6EYL0+1nA2gxLXGCq7faGu/SrDsQIfI8Zd6N7N11
G3cPhFxsNSGdRMVOY3lj9PXz33+rPzzplkVkGZ4chik877/+VGaV5sVg9kvbB+PjXD13trhssVKr
sd3+/aP+9E5TZBIZyd5sOd7XjS6VeWA2TqeIuK0X7Ej7UDslubI5VK6ZHuhqSLxD3vSYN5rIxicR
xxtwzv8y3f5hPfUt27NZ1RzblcL88ngESgh3TFu1tYPwRkyYvg8RQbDupeFPd26s3rX0LvrY/vj7
9/8toHB5hW3P9eAP8KHS++KMbQxk7bBM1DaanA+vLl8LA6+zF5uXRdc8G1VxPY2wfUIiuzazR0tO
pq+syqDGyAJZuQ0SKjOOZ2ZQ6c8WE55o1RPk5f4fhcBvJ/nP6/Q549nS50S/pOX9d/cjBBgSim7U
NoyCG0EbORL1MwMRpJbkmLdKkCRnfXTCvYlMBqjhYD4qE7upayBm0+33abRwMQNWDrwbkXXvSY8i
6O+/5R+KJt+Sn9shinM26C9FE66BqrGw+2+nsHpk4mnb5t0krMtJ6Ida1E9YviYAa9WrKqZNmECA
ZIT092uw/7ScSUkWoUXJDMPly/1k9Sg6urC80Wb1XQ20wejbZTy8MzervR16gdjMJouuKtsTQ4gd
LqnryIou6BQmazn3t7RnHazvWFn6VOwahqTooPP1aIiffikZIqa3FELueuL4vZJ1eE1YrYnhdj+b
9Z4mioet1Ay0vVGRt1YMnUYLDlfvhPbm79/198Ur8BEOOtSGfE9hf3llTJ/s6dkxxbYe5KMrgCFX
IEkh0e09RhqruTf+Tz7m/7sGW+7gr4s4O6+7nOk9yTsjv/y67WC5GOlysdWw79cx7DISeN4iTNlG
aQ/UIhOz13m4LSxnRBjYBjvfgtlfg5lkOrf/+/d3fr/XrFtckOl6juUI68s6maahIN1GmgQG9WcP
PXWYJVdZy4Ev+YbS6IrMJ05qRFj1A33wmabwOF5lWBXslWW1lE5m8jxFwS0d8mun/xEzWYepNZQk
QTnf3IhqnoHvOaNDPKbRXrfqPW8cwi5Ke02XwVoTjYfV73sBkc9P9HPckZAe+KcyqzfCa7dy7O90
xNoAiydZu0HwCAyqbvmJMux2JOv5/dptsqd4YN5SaxLIMXjNEQ45T6OVV8e0SJ9ywof//rMtUJVf
bqJnsgdTxFG1LufKr5venFqWXcXNjL+ZmVWO502MJlEBALIciTHYYBbZ1H6zcrPoo3Ab52Aiq4Zx
AjppCP5/N6D/vRrQL7QoaT19NkT+U9bFhU57E0TfNiKWl0QxBuU1euak0h3+9/RioOu4nmtsqgCH
q808oODvff3j7z/KUqn998FerkIK4ftmwPvEMejX5ZXJOOY+cBdbhhzkbdfxuyeLfTQ2ewSwTxXo
KtXM/3h/xR8+1KbRA2OFKQMH4+UF/89XH2uGTg5eEzLmy0dPQSlxMeXQtj+jN33Cxo7GKDlMrvfd
KCaUmeQeq+9C+w/2SNi1yB0Ql7Xx4EU2+Dc/+ceBy/rDc7IctdDuc5UB+86vl+cgiU3RCgOlKfA3
YHZPguguH+89Fe7rjJbCYGLumQwYBqqyN0RL41jRO4AFe2WSitz118Q6ZKu8eXfn4o257jeNE488
JjIXUtkyzrOPf7+NXwtybiMnWJZ9T5qOdN0v9dxIH6MtIyzmbWbYwExyEKVwpVDgPYvA/+YnIA9G
eG5x8I8q+rc6gk/2YQctB/UAZoj3ZTHOJqPTOVrKrXZQ3qi5xBhtFc/1R2oXt1PBejz6mTqA23jT
iAIBDewKnbwX5fAsUbQYLpIuTIaMwkbJ+Zq0GGS+aTod/v4D/XbO/7xOy1uu0acO/3wm//PMdY2M
nYFO2TawOYe0/bU1m7t0SBgWcoCuQOIl5sUM8sRGg0sBSsd1tC8Z3G9yA9i6dDG2LU69kn32H/WD
JX97CcXSxOY/bGzLyfbXB46OtKrKEXHg1GY/cfiKq87tybaQ5hNWBXkx4OpcRWG2A3H6xn44rECf
J/uKoME9yxSuNQS0Q8noRdn7vsVTLIpaEF+a17eS7meKOx4gQ30d1iEJm3H+rx/X/v2NpogUvmQp
MtmYvj4F0AbsPuqMftuiSOjh4beOwZG8LHfSI23dsrOfOSiOdR6qdI+a18Qtoy6FagRDrXDXo8Jk
+IdGpU1qdTAjRtgGkWJVDLrVgpFZ9v1wcALASUxAW1WTaqWKbgM2qWRXO/Z2/YHsNDjCxPvmZpO3
hwqM725RMcbRQKHQkHs4iv0o8/Es80rxjuBJViqBfDp6m6Sgb242Ey6z5WdM88rfmI25ICuDFXBj
LG1Jid44CsjvtC3CgmgFEGBVwZIAc7uaCFBpMD7A3441cWjJFrnUgebqBbLmduUq5850ZmJZJp2s
apm9mFpgS7fgs8Y/HaN6wj6IqD8vPxyMpp6PPAGqvGel70KA0oKkXcv5IQ6rW6iDzwUsDDtF3aiF
sNdzmtMLJ0WnG4ZVa/NM6CS4qUn55cUi/4FJyiafxLAh/dDfjPEiR6yDqyAkVwe9G8kSfbmh6xds
i5EEOxsrjGGjDw1swJ4TcloG5Hfjwu4diRZkqySNBBH/0bXji8Lyr+qeZ9XNGPRaYaWuHU34IYXE
yorosoYms0lpEJfqEvOyraRudlYbH6MmwgKSWgq8gVPsaH5gWHEr2OzW9NbN/PzhJKvT59Ojscqt
8x4TcJ+ockeqB7A84exBegw7kkS653+sFV/7PZ7JgwwsiM6GDLzfNgBjaqbUQfSxjUr7wYnk46i8
98qrXx1zBCcuMZFhdkvNDUeJaDK+/+PjlyXz1z2ZGhO7t89HW27wCW77z1I1N6lPqpnqYZx2ZHGN
NgXc5DQHZH+FdwMSG7Ex8RSnvJ8zDG612NUCYRQH1uu/X8lnH+e3K/FNFL0w7BimfVnci2TGTOjm
/dYJpmRPUsSi3gj73kJZz8reRibgBOQ8McywW4wgr+a0LW3fJpKPfz4reKyMowN08Q5D6SpfHq9u
UO11pZNdU7fVVaIyTK4BqkYCyhdxvuDhCbB1ek5tbBM7c5h4Gz8IW2EU9PkH+ziPre4llqNFWjPv
6lBolmY7HtdCxdUelhyD7e48xA5Oq9nd2UN8A8CyuwJRGUUJQPCoh6dsjvsE3TVDgRwsCkncsJTs
2wCuhxj8U1M1hM4EdbOPPN5f2XbJP4r4P2xIkoUdNhWzPCy+7pdFnyJmCtSw0ONFEyLi0Bsgd1eV
W/H4Q1dOLf9nkMbZwUbhkw7WT5MuBgxmEJnZ3PgbVAe5L8ejMaCtB3E9/KPRa9Pw//05pMlLJcZV
EmXzdVGPRaijMKQh1BgNEPx2EHsjzK2lCiuZng9rZbi3NXagK1thzwGcoQN32ONtGR6dJNslujOv
LbJPrslY5huO+eU420jNBGEWXdOSdIXwKcKrzAGaEoEaUIxN8DCgA0azrMApR8jhRnpOh8ohYyTo
6p1JNbHCf2YfpiJ7S2aYWTQfk9XcAdhb/lsUE6AMGwBPRi6k7kFpaRHgdNesKQFGes407xMwKLrV
uDiu2pqOD8pb5E4GI7R0VocCEjWrEcta36UFigA0memEkqtApdoSDZWZ+7qqmku8Kbi54xyUhFOG
uzCbeWgyY+OZ9XDlQnWJYwK/UbwAGzBqgzGmtDSSuQFkKfdQoGQxrQqnf4BgJq6oj4Yg3ztDEl41
UIEjUP2kIUHKs0FqTOCgcr5OoWKCktKxuayqnqSokZAKkxSevvCgWvtPsUs1hs0WkWtbWOu67vXJ
SayPud2Ybk7Ae+F/TOGI8W+G3NGUfF8rpWnyvVFB8eBYeXkfQIYYs2DjTqm4agPncqwTee100CCj
onqslz234PzpKTS+XeyPq4AtDliEggkc5fk2skBJtyXRupWMiiMp0P0OAsvq8+NSxXmzDExQOmpB
9ELoAb/6MscvOnOmW8NyvpctKjCPYFX4NRMcC24zts/E37K7tAeGY5y5I8Ik5HJIqpp0vopk+k0k
zTuNuvIRkuzOzCHxmZN+zerspkfbwVJU5PnIk2C2lynBlmuVIMss4F9Hcp7O8fQBta79GCBbzSDq
/IiXCmvTd69PJTEk+AF8OdwUFnHD0hiuLXfmrOuW5cpHrnpMZFTeak4jvucDbzLzJ3FyMMmcGSio
TatId2M9fZuWcrMdbOctx6ezGjyyBu2sBoEzw+UXjRUxqA+xmEXo6OJNm7jpxZwD0GRGuia5iiyW
vOQJjOPT7ARPA0PZ2ZHGMTZVTNEE8ipOwuCpWJG3657d3L1LK2kRTldtgfqWR/5AdJOMK7YFBtl9
AbXSlt3KyZzkoRj87kR62V3aeLeVM+mXcm74vODKd4n1Y1ce7mhmU1/U67Rz7QcjiySQqPwyjpBo
mXYRnnH42Ccy9SIy+ZAsqTrd6IZw8Tb23MsQkshJLWurD32Hx8cldxeEz6b01bhimFCcssagXtpn
U2ZAfAtvkC1xo9y2ZgwgPIqc6UXMtr+C5TYfYtQeEDWMC9nN7oU5MZRM7fjcIEkegkQC9FlZQ0Az
K8T7FNto2zm+xUeQOS+FUU8HxyKyCAbafqYkCe0FE9bMuwKMdRBlzm0zjYgmecW5SzGZcQv4LTau
HMJeGiND1YQaAORpC0BrfmZwb911BA+nUj40Y9Uf4f5e95hJtsZgHcHeqQPH2XNMOswhRlklB4GO
na+xcasJl4ATqaODIevz70RbfGsXxITd0nmBRmOEKMpLj/ZKQDgHxAb2R16QdYYO+WYQ3apiNb5D
EnD0C87Lwh9OKScJ+EeOezQtVqiiO8axV6+9mkWV+EryI1qQGiQc3hiVd4P9u8L3nSt0q9yBepqu
8sldNzpq0RsQL7IU8hMH3yGlFPQljFdF5wBZG5HEFimp0uI0Ese4Qez4VRkIBnN94eEauESvWSBI
AJ2jwVVhqYOD4tnFoyz1Ye75IkSVIZeNh2aXmCFc8u4tmCbrrM2pYytONh5nsrOz/EUm4bkPxvIQ
N8I54YzYzVMFl7EHvy3KyL3kAOpe4m51Lj8oNBzTIq7e0yNJp/wlYiRwEWbmZavR+0UlqUYNC8a9
mwn7PBXzkwqRcpOmux16M7+LSBLbkA/eEVzL33YmYtOpKWossWW3KbOoflHVuE6IXRvaoLuinizW
LtkgJMJ1zS6CCbxu9UkPlwRjqHVKWbmfa0oMPWAaM4ORbSWLjTWMmvUQIhfqatT5VmcQVxWSicbd
sXOaq1k53hTzPKzIUiBAMqhvGy968jEH7AlpkEfDgLAXoQpefUK6Oz/1iCZHOyJNveS2KPPKqo03
9rH9yAlzditnO+DFQF8RXo7pyXMXPlMCj9QY+mrHuZyouYHRctqdG4u2Ro13EPgZOlOi8kwL9pWR
hvOpJFYgZ4hEi/PF0TXCcyJyK/FYTPARES3l62Qp8ycnuGeHkpuKQWVKwtKW3j2yWLscj2MCKQS9
7ofviuPnAcXq+9vcXI40KuivC5E/Vs7+83iSp81jN5WCMAt6GygV86bo95o8H7QwMeRR070lDWsP
2DjZ4yVfgCMRx2ADacsUt9Tqwu7XULXUAfLHhkyt6py14WnUGG0kPdV9O1PQdO3CfszOQZ+craC5
0x72+sEJm3UuPpoiIrsHIBQC7YPrT+I+cSSOt7nT+3ywYC9pbBth6rtocBJoAHdLVNLUc7pSNepv
Vui1E3piHyToCUm1iTcMd6CtZsMZOfdPq22tTVRAgmqcUx26DlgSKGQpA2/bao+6mg91ArLT1mzM
dbHEPitjNwCJ2JgJJ7e5nfEneFO29jT2hby+rIvySUfTm5cXMwzHCtaRZ9NmJffOKWtAYlKE+9QJ
4CiWdDvqsIfl4UtUuQKnzijmc66QBhmkMJqzmZzHvtmYKgH00psN7Ab1LQdsGQtkaBAlfYFWRZr0
c1A9Y8Ql8KMz2jM2Hs4D+DV2dWWRMQzS2a0grShqokXDnMpvjl+0pEVQdPm7JNMURYVC1SZnMl/l
R1cIAGNucAy95oc1d3hgF/cS9QcDrO4txkpHeCClpDkSq2LrmrNvO508EuDaWMst7ehi0xJOlpeo
nRCawZVOrAbXp50el9TLPvfWTuCld4BUvinTI/2pX4iPTeUfCgMawWBGz1HbipvagXogQnfcKjGe
hhasYpYp72oIX6qskQeLU/keYBxC6vJ0D4TQBadFjFIHg1XXU8GTO6traWebgOikrbTeWwwFSNYO
lB9s3+2CMU3K/jZkTLtLc/OyIyL5fvKxXRqALqpM8n2yAnPtJH+0VlIcLcgYRIZnCXaBDkFtj1fq
87TlBQn9Y5f4rXHxFgg36cFvsBMVRNKuURuf4zRkZlTektiSBObT4BigV9yhwhSmaH3UoYH3kqhc
xtUZEUHnzzfRmpxuhUIva6vT1Cf7GEbU2llchsaQAvCDLNU1cXtfyW8pPmQaHPHFZy/C0/wzRAbr
jRq6uzGa76tYEqQlcmIhia3p8FlaFtjBoJ7PXtSMq85XxnGM3enkL1EZiE8uyi7f636q6bQylK39
rN/ZOnh2gTvSB2lTomxd+2jl0l+ZS7I94zcmnN1wPVY15yUIJFhE3Rtr6ti5yxjs3jBNe3p/wSWE
0uDcqPra8RP7BK/iBxJtvl+B3kwl6ARqfEwtofM4WOL2YDMxVlGWHFIEDWF2HZmhfWD/9TdBOqlD
6bzUXs5QPSPAeojNaJ0MwYsxZBZCIVnc+O5rIzvMxGZu7+eADN2sO1kNqAl3jCcWveppxKh0no0J
X1U0o0P0O3Pl9dPFxAu5jfHOrKgJaQU0RngA8/hSQhbHiFFx6qjrbWtJcs+M/ACzlJTHzD2jD/Uv
gzZ5GRtS5rEeufvUc+5iJlxHvF0IAYeObcCgUaxokpNAQljQPEMwpVhj48q6u88noJHlIZw05lH9
LqL+tUxiRWgeJUIu3Xs7uet6lohKZwQ8epBuhghLFQNGoqfcG85+ipZqHu+C4j2yI/d2kr6NmW3c
kmI7o1DNnuwkrU5FfYjh4d/HC0eqGrprF83GjvyJoxjJ0SU0i/gamFOflxTUEUFkjfWRzfyCJcyz
I5jRw1OdtM5lbOtwnUx0TQbsWvxCdYTMkr3TL3NxtGcsGl2zn5URHSeXwLOhIXUjmbsXo7LnXV/S
zjDL4ltkMD5ze2yPop2jnRcn8FTTXu0q5e1rDGgt5Ry6DQeJUHpvCH7LOLLHQ4WB3Jv64WSEXnKI
Njq2FfGQBXyJmHacKfsd4w7WSSO2tiMMn3Aa6ud8PU8hNnMmNBtnJCwHCdtTXninOPWDW9xbxyaN
xdZJyAaCCb1n0/YuU1o1t6UqL2eDY8PQNKzUbUKZ7lr2bVsi88gn8qHskGM3UUC8VeZtZEbOhW+E
z1OdZpsutp8Qs1JFzikOxorWd7/zPPgGRh19Dw3OR5bC9Io6lSzWaNw2fdCc0Gy9hUWW7bUzvEmM
MatRtRlYV49v79CQNFJ/T+fX3vgOlAOdnlvIdJkrygfDmk8PfuqrXR3AiJvLfqWK6FKiddJ5UO3m
sn7tlYJBXJrt3vKXkjlI7mn8vKe9jtcBz3TRWq+ufW3KKj8K3G2rooNs2A3Zdxd18MVY8+iVyfiY
Q5ZfudHg3bZDfOQZHHeQhGmCAge+Gx/pquJ8gX+58lxgrqX7k1mivmBUSfijLsmEjYgPY6H1LDmD
scWuZmi96+y3NuUuYbS56TsL2lxiXpFYeadmRcWZFg3e0B8NQ7+1jJ67TKTHIGnvfAXJuyO+e9fk
+mbGlz4QYHYhKtKOZjodxFKq56iWLcGKNvF57VNp1fE+CpkRyvmWteGCrcEkDtrCUUJ2OlRyjCtx
C05qvrfLYFjZQINXU2UOcGV7sgwEVEWN6slvWtgQVncQIVJmzfAfa6Z19AyTM7ebAAXXbxIe4N5i
bLLG6XLPyRVwkHD0JnciNlvz1S8zj8aLcxX4PRCEOEBV2/evuaCKcl3SzcwMoTVuRnBbxsHv5G0f
OO5FElAIdTV4BnMcjtH4XqTtfdsTo5u+JBMmQURJ1Pzukuue69s+YZcRk1akQ4u9lxoHbtI7lmd+
laIA8ogSoKvTFxfYCwe0wsbcBBwKTfyqbvg2bKM+2JMbur4DljYakQER1Kg8g6epMbHG5fiBVUPQ
A4mulCOgNJmZgU2qje7ok8ddWdG4arzc3c1591wCHKcQh/mamvmj5XeYL5HRdO6L7sZnn7CRm3Rn
L0FYAWDBvbdEiDSCkF0O1PAeOlglffRYEB5aG0BYqTLnjT+Ki7k2wews7DYMWKCgAxhnpvca0fDE
dtnQZ3GUADCnXjwCDte2Ng38xFl+StR4zNL2RVcccKI2Odg1bp1BgaXrR8vD+serPhpqa/U5a6Dq
sIL5gBIrYqZTlzybyFz3knpc2e4amikRYzkxqQf2XMzYNCR3LvxiNsQ7uxd6b0e0sVKHGOh4esjn
H2jFk1sNmXBE1M77We0Qo7IWhWzUPsIgNLcmzzHy5SHHZhSGToe+3KBZQYhrqTUmerveh6XprA1v
ups7tU9iecdx+LUkhddZyE46vmpG82AuWgGXc4tZ7WuRXTvKv+Scf50vIVN28mj1EXENLg22GnG/
3Q67aqSeBOzNet4PT6VM7yKLsS0SWt4iiCUwpyPidtSLoZ1qRQrUq5vb1kEEewHGCL4M7tPeYVUI
mblJ/WFIfYpnVsKGmnDFOedJZdQJKTwrQNpMZZKB9i39jRB8Hait5maIdQA8DbFBa6Qjkyr3Ryin
+qRODu6D26qQz3nGs9SG40UIuOompDB3gwy9YANNGSNTuBs1WJ1EU6gyMVvpyFTAygCzMg45V7Ft
ri3tIsGAx1i2xcZGdfJNj26zd4eHqZkFCBqqBqMJ9TZhiz8WI1qgSk5YMxntsHXNZ8MM4m2xZJo3
wroy6iza1nOwtiYYFG1XZ1j0InyX44UnwpNZeN46Zdgs9q3bxAAHuhDWpaKBStA2VBUSzZS17wN4
zZ7Z7aVhbGRfMi4RxoeMwh9SlP2mg9C81rn3UZejjbcwu5/6aTNGj6YfPec5J7W8ZSooVPVTLkzN
8GacN0HfBOfIy8jzHXUL98F9pTVDVmGXPepQHmRAWl9VQKNvG5v/MS1872raW1N2kGrxkuq+eLAi
+7sHOV04rXWrXc4gxVLIupn5foTWchJVd501dGTjNj24TJPxUAz7eaC68TK4ozZrKN/zEiAYp7kM
rUKFW3wH6mqHFQmSLnmE2BJJUAmab/S4gmsAmj9GF1NhoJfUXwETugp9BUbf8Uk/6fDNAtdYR2aR
Xcux2HFMrPGSBvEjfvthq5rhh8OE7uR5OPJjWdKhdOkfJwxBGNF8S7O6x7/e0YY3kp/EYu67eroE
CGwDja9+Gj0yinmf95y0tMxbuOZWvqH7CTiQtCyadfFV6oit9KL6G8fUW9IsyWUzJsYpJV7Axu2v
HPw4pOQRhvXe2XAv2pgKyoPTd+qHDzrz1Ski7QdWm2jZgXsLyHWvR57kzjgkHUymhumfs7BpNelV
ECWAHozpjKfa2Puy1he+GF4+J9pGQA8qgL+xjhpj81mR13Td9/StsCOR9ggGAQNPnxLF7A6vgOOw
58bfQovufVzAUM09Al0iXsBVrJzbYILvRdScKrkhRCIX4Fa6vZP376NRH4uSla9vWg6+NCLcmDMy
HnfoRj4ziPguAK7HMLom9I/fd4D5kJmwOBwYnLi0CblAMSob/u+hha4zETtZL7vDq19HajMn1oWn
mETURU2IaRw9CsXPKjmlVhPbFBm2i2KOCMt83KnuPlUk6SLpj5lzggGq5EdEz9pCzm07sU0dLVFo
eQtKnfknENBVlEH98SfaI6Hzhkeh4GA+vFgY9isTiGg+IUYpceZXQ75Ps+i6wEOTx8i0DRMKqNY+
QR1u/SiZTl7YJtrNosse2C1uVEoeGRfL0ME2iJoGkYoSj5Okjhjnje6+V8AfON5qmCN+pH+WbcMv
qMA/ELJ1yhyS8YqBUQ8yLJK4F7Is/T4G7O6BksOjN+DDDJBkNFoyxKHToMASzDKjaWns0krOE4sT
lX41lDY3selwQ6rOYOPy3oXdetsoesjCstjhsIVq7jonWbXNLncoeMwOo4qtwI/nhAqiTzu7wMS3
qkBYnVYZacytg6Mtzw/tjC8v7qxtm1vLGIdwcIcLsCJwIXRs9vDHnt2kHUnAyu8Kj1iTOUzzXcsy
IpCzHVsvfnQRz+0NS+anrnpoVVNdIqPy9NtERMC5SrKTHPr+wpI3uUOIFrG9un1U4AF1l8RwlZzN
QELoba9KdJg9B40cmFPvcXc439bH2Va8Y5ruX0mx6rOudZaxW+bDm94WpzE3XkViOgeknm/pHBVM
Chit2/G9l6Tm0Xa6tbaj6ag6ZW6Hin8btruubRJekN5Eg/9RDAme9QgLte9Vzpvl2NlhmKN464G4
zQbJFkdjB34URRP0NGajMOpECzFljp7Cor7GNu/uRgpeEdUnKEg+wocU+rcmb9edbwwPbVtUkcMa
kFmBIX1+HG0mG7gLBKxjAmWHzjpEFbD0DDvdhh38Ix8UlSlL3MDJlN75ghTTV3FVVNulaTAJokdn
8dzRUIft67KEiM47W6GGbKGrU//THNg20EDeFxXvUlCPcpVZtnXp4H5fNTL6kFx3qqqTaxoHix1s
nwFPIHq0sJFf8+fIao62orIf6qBjdDKggbb5iZpOxjvlAYhI2tcsgCbkuOsiGdiksVd2UX4v9NAA
ZxvF2vO6o81T4aPJUBOqNUPTzcLA/mi5iGIKvETUl+u5+OiSEcClRhd1jsygPsy6usrj5jAZ3ocs
APebWMA0J96injfdiAHZoUuNAf/osw5vpmYod3Zc3VV5ykk9Wrrn4btWvE59Fg5A3Cd60kyQjgHQ
4GVKk1Q9pKfEooYwGUUJtPVmySHByMkHG9qw2GcjpTcdiJYauESMxLyPzmECACPpyuPocg7AI8BG
K7ixJda6TV1BYZJY+ta15w3HFBHjIa6HEq7zm5yH8BZ09a6rzeCoDY9yNY6vK9OAl59om14yranA
r4xdTyY0jTshL7QhaoB9JIIE1RVhmNRkUW0ucpKOnFgrulnwql5r+yfXCLd1nxgnpCqXTkgWijF9
yxsuQI3Yap0Ub1cJlWEb+6iZG3Ku9/2oXda6dRlW482IzrEOYuNiRB0ACSPstkWaLQgU92DOlvkA
2OOJE34bdc5tx9MeFoIHsKIdHzZDtg3iKcQ2EOpDoDvc+0UqIcuDGUsdSkTWLwHVhJkbU7iAJIcQ
A25cmhQLhMWGEdlNTpLIbVojZcGTcVqc8f4wxld5T9kuhdxVoqseJ8ialWrB3zYVa02S3zOPT8/+
BFwXe2S84AYaJ3r5XC1yi2BsL/SztdElB2jg9UVUvLStp+4jYkcNAupyVY83SYwObvQJ/nCzuFn3
k4J0akMO9mKL2WXEcJxREK0sQvcipBCtV+1MUbwlEkZtbeBV5Cu/BbWfEwEL+CYd5HWnYlJmKoy1
AXbN/ezyRH7qNPIO+MPMo1MSF45OydM7cyK1wnzr5a6eHJsuYsTA1RsPllMGewCq36AvPMVBVR0p
3d6kGGJKfnGsJ0AINJx5fczkkli7+OipVKyEUHrpPe5yIHs301Q8ckfJkHU6TtwwzQYzewHtsdx3
SN+VJdINsVr21p2r/6HuvHYjx9Ys/SqDvmeBbtMA3Q0Mg2EUoZAJSSmlbghZenLTm6efjzpVfTKV
1anuHszFAHWAo0pVMoLc3Ob/1/pW6zeTopJ2kiWH4B8lNOA6RR+ZlwjSIHKIVkCtGgnisR4lS+Cl
QVAIcLxKXACcLhb9LrRxWsjZlL+nRHdbRgXGdJTOUTgar1Wa0dhxA//jPBDVw8oe2+igFuaTA9tF
SbpmpRVsfJoGncIQ9hq4pSWBnX2URYl/dZnqQ7UzrfmhGVnzbeJpx0a7wB0Wb4vWvm4nBodGMtmK
VXQbTHw5lbgiL6nN81TCN3QT566gKgenl21X0FD+MwJDst1hJ0O8rc0UtRBAlm3oCKtKS8hBztJw
A2QQleGkUsFmWQrL2W+3qlW0G612tnQniktFJoxeaB5d0IOPhhdpKOkbcWU0w4f4HlznyY76m6lV
R4/O+fesia/SgoirNFBQ6dUUj4Muua9ket+a4jAVju6PeryJ+xELtzWtLBgzmyistLUV058lKWWO
01t8SZWP8/Z9lKCJhq7YG3VyF5rVYyXI5cvie5UqIAsovvU8pOFq8XWbcLzRSoAxEwHtfhKaT700
H8zKPo6V8dwCMpkl+nRSFmHzNbQ7Eo2znYzO1NESICEy4qgy44bcYbGJ8uaFdRpZCAgcNJCQfEVN
7xSwMUf3Q+DapzwX77Udg2cDDJYKslBQhnQ9jdkMsUjLmWStyPqytNkZUsvWsnjHuuv6EfiutOhA
/VMx8xT9bMi1kwzTm2JgRVULsoFoexdEzXi6TehLliIjaBFZzECbIR/2K4m43AsNGpWmHu0q4L6G
XcGUCorbUDPX7Wi/V1Z0r9b8bm+MEb8muz3UDN5QxrfKsxosQuqCcPTnJr+MyNvwTJE9O7I5d3XM
BlFzUMHa7wG1NNyipeuVHXGFneJO41UHJrC16gdSRq1jS7Y5p3iNRGqE0RaAzo0qXdVHFrUlS+rM
oBfnoQuu1tjiwRZl/aWCJMdzG1g1VhwiLpu2IbwSQ+ojh7jkstHdEwQlqLs0J3KDZ5knXYEqu1+S
gHewPSpfM1GmSJlcmvif/A/3vKrMsLBJlPJpdNCzoN1P6etyFHdRKyBUmygShKHCzKRfRLylVxm8
pIL9DXEN8TyBjC+mc5JPHPj3xNyjAtFGFipi3xOsv0aNmicCRqD11V72WP2VksJVSIlbo52/yhU2
IyBcRt/W6I4eh4VCkA+JR0ocvqGG/o+kJJWFNhUnmVbroCNcBWCd5+rUmLgeB2DwUR2Ut25JOwtQ
Q4VT8zCw82osWyGJYElR6qOI6SRQ/ZD0iNXsWJtOpfGr8aqzi9HgN/Kp6TQILzFwZKSrybillmRT
yqL/k5iDymzsnscc2JVIcoamtgNstVuNIWXoaK6J5mkzqky9QtlmaM80vTjV2sKLBxvEG6CoAMhC
ZH1USi/6gSS1DHK3lX0ThsZMFyJpsN7jWjlVWDWQdE7Uj6t2U9TZm2sYlmecxrawaWlkDwqmXI/z
BVKDsL0ILfZaYUuk43SecuzaKHX5vSANKhLGjWKtsiLZpsRXNvGsb1QXU648aHTVZaa+Ed7Awd3l
2IPWAZ933p/i2Xqzx466Q7HrNbv2LKd5sZbIpPpMchKnSsWUOgpmjhlRkZmR9xpZCTQIi5Ro+l1g
ogN9uMOYdSOi6qLAfOaFIHzIUIuPtUW6Zz8V+xnG1Vqk9VUMJAoN1UCVeKnUzPOVzbHcc6iKa2SN
tYSG1JcyaS/qTl4kGLB8K+eIFHAM0+YUd2i0i3J5LAIOLD2PCtCz7c9ldHTE3J2NFCOTSuNoLWjl
2AWTmfNQdiizSkEYR8axS6fk0Ul0RbQxysskshoPhGrFTE8oxpQdE2hm3iSNp7Tpw7MuwfFgIMiX
GOQtmmBaUqhMbnq6kgKiftrsyEjjlSkY6lnRvzbyzsnpb0EyiUlVV0GZka0BFl0tSDUksjpKcYcj
kXOVQcE6QaoJDDE/Zqc39ZyZWX6QwctmDVfhAn0kWVNAMniJBUfjLr7R2eWtmxwoQFbhxDLjYpPq
bNLxD9qUWMH2RexVa75DnTB70kFdsRd7zJo+85hwWKiH+iGv+qeP/YOkXVvSt6tUVNtuhsmnhB3D
y5vZW6O19J2QnHxSzZ7P9JYeXGxPw6vD2j31hFOQOrkqjOrNUjTjwW6gZAgSUG4x982Aoqf5SmIJ
NBq2J/XokuJqV5iqyup7UdlANBHubuq0vRCRuBLxfCwaji0BKqkV2hRUC4Jtvz4oiIDNF8dqH1Hf
P3Osr0mj6FfmRAjPMHEatjteMpqcbZA8Z2U4byw4BQl5jHZI30Z26KrpC++YS07qMO4cq7lt04TN
qsZthW/tzO06hLW8tulCD4O8bFPzsaiSXTvOhwXgrjvjPgxsgjVccWWb5U6iC19O8CRHwtVaxZLS
WPwU685LZLDAuEip1AaGd2NLsULauw1ClbiaeiCdAkBqKPNtYVaUVpaoSG7D2unaex36jbQ1P0ib
fcibixiHRnHy2Kfu9VAV36oRvrH60GjWbb10/0OzORku0ihwMikiShKqIvTiePiDVQPGiyCmm64u
lmo+uo3cuh6a+lh35JTkIa1kGTybYbq27djvc2bOjg2ZnJhFWNd8WLV3icpZca7UC0VPrR2ke0SI
CnocWr97Il1Q7+jdXW4WV5UCJKrvNlYEn64h0U+Rr6WpcsyznhSKhcPkkt/kEDXE2dAjL/QY5EHn
0ZhS8V2zn5fjGbLoqA2exrzdgQH0J3mjVSoi/PYxarS7OHS/yUk5FjNd28k4n5Mm3TluuMsJoVU5
uHCiby6q1uzOuVsA/Y3EzzL1XKralvxedIKj/l5lEOCNwXDmlZlrASY8F1cFVcAWpM2ub3WaTTbR
dHuryP76v2z14Wt+/EzZr4TFQVakPuXJZkRZQgwfBH6yFVjD9pMl2XBp+a0aQoFIrfLNmLE71I4L
htjV7/WoN3yzCGw/Mpad6fCKJLv63o8ReglSdtZELrhIN06cjD1275zTtby/JF8ZzrOlOHuHXouI
0a4IBOO9U+d7pQep0rOxh95q5QeD6GRbttAQQ7JZQq1zV7VaPhuwOtyWec2dOmXVUO52qvnaDVh9
67pi32SiVLQ5yTiayFnOmn4rFhdQHAG5Kwah003LrnMzpAFvoIPRiLFhl8CR6ePf8R8aQmfakm1/
nszrAoqVh3MDbjo5sjCCZbtF5dt6gAAvg4xAPxsRBXtPwmoSYurK2E4RYLas/X3OjyNSTB0jeFm6
F61CzmGki0NCmg2lt3xLy7jujKsxfJ/GhmJnq2trMgLkkeRl0/Dmtg/AA6Uvdo5yVPAFZqeHct6Q
wEusjk+C3z165nTVRYS1hAkHGGGra47FqR9YOe5RBOWrhIOPCqLKKEr2EOhHYAyNt5U2MujieAsU
YquWsAKHxp3WRqZdGfJNR2WKiWR2ZYNZyTrE3ZxsMpcApSqs9uYG3cxthLbtvM07hDVRr250hNBz
S8Ikie9IkevnCMq3kHZ0KJaUY7P5ni4gTIkYDTuk6ksFM0yB8Qez/JlBKusDD4fmnT6+GUILLmvX
AIdLFGobpNUtPeu7biiVNZoUjHhjcKJgwTGrK1+itH5PxunZ7iFftV26VXk7V7lbz37jdBhS0VT3
Debypo3aa4yANPJ0861PLEqx4pCWvH2mkJuwmJyLYn6wmmBeO278EKX4BsaRLCdBfy6eycmddYiS
bvzOWZx0zKkJ1lpq6LyB7p60S5q3mE0HpLCYtrIHeJ0MSkf2O6VQnWMpWdUQMOyHQb+qetfdNdEw
+dhGAHrTs/HrtBwIb9FeGYGO/w9zBaXzrUlngsrWXp8nJJ5uhNAxoDWlhCULSg+8wRbKuFJBivgw
kzz6hNi1sRshgAj3E92ebYTTrKVM049gTocu69ZzT3C9nml7VTsTDmjpiL7E1lDpU7vtmG9R7lKf
CI95aVm+UouLWGj6Loqdt0knf4JZKPZzCuAmHz7RtBe2AgM33lcJT7oU7jEum+Cilzo16uKgZ2yn
RVQy8thaHRqDjoUBDopdUAaeloxhj6qkfjYl5q2kQSeHvrhJMDxejy2/NLBXZVduLclh77os0jPR
xblnRsG0ryLua/sNReDkywRtfy6y94zqqJjUGcxuvBNeVjJwzVKuZT29BLZ81hvHWhVahBxAI9KP
3YdfCFTjToMqMnM7dsUVyEkwgxSixFODYCSOxeSjaQaLHmDAm1XIrTGJlz0qXS934icjLB4zGZx0
Ddca2a8KB7M6ualdZsex1Z8IoHDWU2UiljOnbJXY0RuabX2dz9G1pgK56tj2Evi062e3pdvYtjTy
aWTFYR1tTLIjBaYe9Cn9OecP34akVIzhjub3sSL8a5VrTN6zCRy2rZ4nYqdWCjmoGjqy9SK1N6yT
HOrXMhgyyslsZgE4XtW0P8YehPqcrpIUV39Jc3kQzre0J6G2rlUSyK3uvDNQXRcxBceWjWc8ssIm
kqQstS226vhEK5yqNMze7aRRDEqsl4G7rBk87EEQItSCrA5jbOhp16Fym+HKhNGiX79FOZuuS7vt
Vq4yEj2xwQ3JSWf2JUgwPwE3u7V1nojIyoTSO7aZobFYZ0x9FbfdvEVJj6Ookytp8qtTFA37adYm
SP70/ymH4PgbMmD8tkpRCi3svJyHYqHPm7G6RwmBes/YNBgo1Lm4EKF8sdUKGYZ5aK0hWXfa7OJn
ro/pTETtgIFkGIk70vXhmFHa9ssZSnPj8A3c8I4+HzG7UeKVPJAxrM6IwqJglhNA1TDOFq1ly4JO
RTVtUZ1WF32pE+xRJZTJw/qJYLM9JrqMLB6uQ/GX/SaIhrXauNuRTZMkhXmjzkq8zlrlcuoQD4Rl
uK7yDNGOaK74njgWISOn7AFV6HRsxztqRaNJFYIG6Dodw1fVBYDdAEO1VGIhNHkmuK02W2eMNXPr
Dc1AU8Z0n0juRksJe40AglU14EIIOzpxqpW+dY4l/SJ3i1U2zEgIq6spFXSryWpcD8N42QTTiyyF
cgYLXGMtR4iSCNXc1EnfrAgq8GzESzY90lUYTHdKllVHZ6jiDeXe7FAPNmtvOOwHMV5Bie83Zlif
d/PrApz21FKErPkEi3ciPQfHj4ognzlxBJqKtZ4joFaAMKYDH0AUJsZ7YORTLT1zc+a9iWM5pd55
Kyr+3jyKGzY/9bvo7UM79toeJfJ6Art7Q9okNpWUHpS6YJSFO55qCxJ7m6vuddfg1A1nI9wXU9ls
yBD1P4RqcRAMN1VJyhwCiJxZA2BqeByYQWdB53mq8Y8HgOnMuOk3yIu/J3jwN0aAbnrKXntk5auU
Ci0SD1IwRNde6wIdSY26p4WL6+lQzn2t1y8IIbmeFYGxwkQCHBSvcX9DqwZwIWidlsKdF82ovLrR
1TyHzWQzZc9GM55ltEGU88Ycv8PMRod2T1Wv96Ncu1fMpWpuNSjBgCfbi21h0Uh+6LbNqUdvOR40
B1gclcUaXB1NPMQuMBrxLkw6/FulXNxDFSlfLLkNBikrMa6HYpELZ81531F04fyyakJFBYEukMrw
3ifpe6NUO1HTdo4ClBTRGL50NDftKv+ea+F+ZscaDK9kkV8Oe83Kj6lFvl9X9dejW55XMRsdMlCe
42Q8Yfk64Jb8ZjnKfYodB7RSqFq4APpDSmaeEmq3tVK/+bLCWDRU82vJarlqDiAW642SV1T/xuZ5
5KhENGnogGSngxQ+KxrFMTEgcUEp1yi3nfs9jghP1tqXKaxf1FHdmxqxJMbI2NBK8G0wA4gg8OJe
3wodm9YHKyNHGjfP1H76mAdplcodjF6vcDQPTdm2z9QD6T8JGpr0xdTJtu66NzgX6zTBT6HT9Aqz
fUjGoG62D0BQaenQPyK9dePoZr5SF/sv+wiOdFM0+UJcOeI1phhkE6yp6sSdY0u41kKbG6M+gxNh
bpD1wxiLk0npoZ0JNIlYC/1IwwPUUA68cCmqc9yJrXwbkUHudXmVbG2GPXUiAM1i7E9zBqNuuftK
z8IS8qRxpSSrokzElkBScjbrNSQMSLw15WIcb/GmsFiO2LPs2EuENfvzEFXiNi6mbzAjLqokrnek
jiUrC9U/Z1+U5UOWXM5qZx5EPZxSoLEXY1Psex39Q2wrZ32tv+Z1H23EIOmlGSUb9WHUPUJXa3qS
2yAPZ98YGa2OY51YePAnFc5NNRX5LsooVkVtc6kbpMTGNZnSxdxsP8wbSrJAM0tx0xSOdYaBi9pf
XcAa72fiO3KQfO3Y3pihsdolJmmTyKckFWxCYihifghwRsV90yql39KYDrBlIb3AK7ceSbZkvaLI
srQ6kp6v6NCALLVG2xWpi/O8wN4eqwTh3Wlx5OzaRclfjGRokgeY+Toyv43rhOZaceNnnXrdCjJ2
wmSyJNHOlFDMEv33GND4cPT4NMmo3xXlTBlSdddKD4rbpXblS8SmfoVJ/mOqGaQz7yyepdcJDvox
x6YD+0Ww8xHZO3tBLAXthsbe2J2Cc0UhQouqyKZS7FWcch6aqpe0z6CR50+E1VP9DtlJqOOsrBvK
6itHY8nuzHg40zL0bUM9ktfhTrzlKXWZlAhRN3KTdVWY+rodjFvS+xTP6eKS4yjIU6mM9Kywuel2
R5CPUqxdPIbMzs1dYFDDi+mGrrXRPMwh0pnfG6XNXwkOC0IMeYtlW+oCgfqZ4DAoBkYeVa/WhJEQ
M1Hoe2MglI3l2Rvs8DHoAbsI+zzQHAIHi8gH8/425ia21BoXIxXCO4J9LiibbJb/keY3eNl8L5Xa
OtYDgs2w59QWBydKTmd1RN0cwfu6b9SlThk/dzVpSci/FNwnHONaK7TW1D+spTdkmjEhL/oVGgpB
iExxpw1JuW/ocHtpXERbwooG/iaxgsGQfgEH+YBz/ewfFzYBFToVWwOrlfbptpiotIm6WrRsPVl+
WVksyQ+S80+5bZA95FJ9nwk48AVqAHfOLyh6s//NW7Jc7OxegiYHakSpvwTTa6ULIySSq3w4iwjW
qG39cVBKWMWI7qhhwvhCegHQD7wWum6jIOTGqK33VJovplBR9CQZ57NXZ+EeFNgsCcMuDgGxO1Nf
f2HuXgA2n783BFWUCK7J1/6Amv3g4DdUIstn7AvrzrQutHnJ+HXCpy5zMFehYPKqhs/w+yGII//X
i0ITAmG9+PUtx1oYHT9c1BazojtLCyXsTnlNPqiKaXKq7pjViSPFewBpwVOa/lQHekFhWD9kGZsW
cmfJtsoxGVAUIN6t90zdYWrMY18hLFkV+b5XyVJWVb+s9TelshrfJsUNghPOBrMmekHtz9ktztTY
jcs4C9dZYPeb1jbGUxnNW8KMlDO1QkMYps9hKrfCpUfM7rjZ2NMDnqnvek43cWJn56m2XjASOFGr
bZtT0K0r0L943YNaw0A0aqMv2uBbkEmibd38PKzugJrZXuUYN/AEMVO5G2hWBDL3UUcLX57oNZEk
mp6nhXFdOfahg1O2qu/RxxCV4aJpmkaKHmxBIgbEa0IPFzcKtmvcVuxI29CPRuWRakCiSxqUJbUR
K7iscuPgJiBDKKf0a8xfl/agXCxSK1CtKYk4o0BOYtnnF8Fsu9+smtyOqMNX04SbpiQ3PtY4wZTF
d0Xgyi461Tko5v2YNZyvKV66zmitIhL3enOC6TK1TwhIm7u6Pv/9mPmFsWwLGK5UL1yNNinuxE9D
xp1KIJBDVbJMIKMfC/MYlum9MzQlHb6o9RwdM1hsE4iwxMRVYXrGblmHgVPdTYmfWAaijmDcJTVq
nbzBX5Q17Xc7NV76mCyyYSRNgg7yKlKIdplm0qFkVH7B0fqFPAM0R9dh/BsIMaGRfvoKPX8iY6rc
a7EcU1SUjJVZHQbJ9giD9o1QKugdhNJ83Ln/FrX/GL/U1M7e239d/rOXUk51HEbtv//rTz9t38qF
aN/89pduy5x/Pv/KT39t8+8ffwwzeGHl//TD+oObf9291dPprSG46eMj/Pmb/9U//JO+f0tw8L/9
ywsq9Xb521DrFVD3Py5w9vpv/wIp5T+Ivb8w+/933T0/ffrtP4H9lvsHKjyhWQwzXHTWQuX/E9hv
q3+oFugOVD2migbGAkOBSraNuJr+B6YUw3AtWq6a0Azm2abs/vwjE2yZznQHM0HorLh/feurf8zE
3DAeBHfhz5//1w+wcVB+P02eDpdm8AhXhXcBFlX9jAPlNU2dLGK3I4Njw24LBQfqTn+xAGJG9eeu
OWFJX+O2vu0Qv9QzQKbwBp7dZkiDjeGcgtj020FBRjY6F2rMQkc8jtOwtrH206J2WnVFcwtD1Xys
vwuFE1FgAtghAm2Vzzir0MkC9z3LKf+RAWhgCQlbPyUG1Ugr7BTdnam0q2LuvAE+f2WEF2YUslsn
FxUPSREbq2LUkLMibYxDVEj5ojFdVQu4jK6F8gg6koM7kjdAIo+mOt62hlgBhUMXctOJcoMuFGVp
y0v9qtVw6/Wtg0lC67A8Cb9JXzHu0bZVkFdCyqaYZWxle1+pCCj70Y858lbqXqs2uQy9AlPrCMPA
UNrzdmmBofhMqDc1GSsyMuBlK4fOaiUJz5VkfpYPhEWdW41DxC5IcUOHRkBRXtDq6r5xevOIWNkh
ifVUrEL1OdLTROuPtYk8Sr0w1NsmvonddzTCCF0dT5vuU2K1JosSffxSLMp8eWdPlzJ8HMtvw3jX
0rtQyquUngG2zgRglHmLfHSdymv2QJ46jV5rno9TQFEQL260yxE0iuD7UvdDV0bGWEjZqdq22nAM
2gpnJP0GmuTIRVEOPiohqVBzf2Er0leUcJNO03pJL9DwtVVEHJec8Pj+0/M8vaUl0acPCXy0FNxm
XBPFU/Q7oV7FKK0C01hN1PYp+GtPKJv6WH9QgtILEHHq5TELJ8KsCAfKFO7YkDR7Q+SHshpigFXs
FjuXAykSirakktBN61glSd3s8DQrcgeZj/xe9A5GvVUsUq1zSi8oLanRb7LgwYnvTHykCuYqinHx
NburPWXiIx239YgjJgPC6u0rhU2kGjaogQt2tMZJuPNrEuIPsY3bopjX/cKrwvqIXX+ihREU/dbV
r42MpDeC3mRYoYONzZ5tHRomOW2zxRZuV8M1mvqTIdDHibdiJF4B8+9s7AV7yNB173m7/UHXcV6e
pQh9WnFvEh07dfEjiFjktID2yxX9o20qMbRATDHRVS0xV2UOLdYI7mYtJW7H3aQJ/UPnIhnuMthk
caBcGHl9DCZEo0TEzaeWkqbE7Vble2heet1xILOjy4J6iRsqq8X2oCJKTOyOgKTuu6Glj1Pqbiqx
dIovAZdd6urZHKBkzXpOykQ3NieHRZR+3wzhhggD59bMoc2lZrdiinwy8zuU9+QTjQylEZ0oCkIE
eUgzD2HLed/RV5RoOflkgFAe1RkEjz3cUTEglavH4U2ltopcmq6X7DpmM9vr1jFFLIwPwW9czuum
5YkJJMmSDSV9XImHoHCrlV4RyUvJaMnZUDZTDwEyFYc4tU8qeiFPU+hT2hQ4SBNTrZyFdfJaMB1O
c6YjbkuDmKoxRxFTXrR0rRsMY4QwZoRt5fpOmXmXuocSxQW+O9Xr4sFvZvNM2N9+WGz+ZhL/mYr6
5xRugTLmFAaO7zMnP7LCooYpwNhgY6m1lFYOdfwFQ1T/GQ3210WAQlqklRiauXyIHzbZMTvfiEXT
9lEobMy7/DpxPOM56Pxqi+/91vQGnzxmbtldfkmnrXijyRd8sdX/+bD562dgLf3xM9hVhX+9ALeg
qRMN1bheS+zNX5zdPs5m/zzD/HqVZcX84ZvmWUfVTnIVZTe+AL7cBH64pUbZrrV1vc1W6un3j+8T
EOvXC37ayaEPzUti1nh+Kw7qYk0YyiZExuA55+SZ+uVVtgYZ+CaP9hen908My39cGaIwlkVhE/1j
fbqhk7R6FZsdN7Ty5Rnm+jWoF3dtASDxsnut28hnkrI2uj/tyM+hcc8hFUjk77//3w4t8I/asp0x
heZ+GlqqM49aW3e23/oDX75aWaY/3nd30QZtnXWu3Nnb5ROocm2cAWfHy3Rk5fniQywn8s9P/ccP
8elWdHlizbHKhwD3u9ZXzaq5m+7oWGv3kY8c9abdQcBboznR1uquus/pvrwNB45Rv/8cn5Dafz2S
f96MT6NPBpo9wkCw/X4T7sjfvDbJAPA6fxl7i/pd/t9e8NPoc6k35WPMBUnO9GgFeyjgd/YaHdBa
bpsv4Gra381V7GoJnSIUQIXS+PPLJWENxwDTlrFu7pv36LUAs44Nf+Ou4nBrbdJNhIP5q6vqvz5c
1G14KwTjHLvrMrn98EoHjWOS/QLuEp2vL6+KDZsYnifxSBf6Idn+/hH+zSzFxQTzpBAwaT9e9x8u
BtutHMpIZSSp87qa3sHtf/HMvrrCp0cGQKBTkporuON9OvcQFpIvJsG/vYJLfA+NLKixn2f7wOwp
U2cEo0bjiFMn9Ey7+cdJ8j89enyK9/gY6SRb/fMan944zBxtGuUmk4/m4UdbU6W9a3fRJt/OW+N6
8jkavHGK+J8M+J+u++kNQ5c010HEdZGKeaOPVm7fH1BrMsnUx68Gw6fi1K/f8tOzypHCVsTVgwja
Ihb1wrW7Foxzded8MY0ut+vTBPbT11qghj8MO22x/UYlF7IVHw77eorkeRJGx5xa+e8H+N/NUT9e
6jO2N48neE8hl8Is4usrwAUHVADexELx9ZSx3KDffC/x6d2lejso08RQ1N116GAt0MWVNPUDNF5Y
78NJwwHz++/3N4N/Sa8iYU9f/rE/DZA8K7PGFgwQAuOJIf+WucPd76/wKdroY1T8dIlPoyJNMoXI
WnInq4LupOWe0sBhw5w95RwNpiyh5N9cTIJ2zSyOWVKv+h7aR6hCScvAJ33xaf5m7ePT2NSQIH/T
JPo0KY8lUPFGdZhPIk8loiVapY/hXethRH1VfUpdu99fcLmBnx7pT9dbHsAPQ3UqFuW34HoDuppo
B0Lv0s4PaIOQzn9Bcv27zdVP1/q0uYANiZgRHpmfnOWHZr287xxUVmSpaYfAp3ZrXuqbbK3LffDF
C6n9zZbZ0mxtsfQZJCion0aukyvFPAxI/9KSqFFtPliE0IFP2gVxutbN7kaBjRaaJ0g8B44z4Rd3
eXnhf7nLP1x+WRR/uMtopiS+IlKx1X28i/f1zt6SHLFtvrjM34/lH67zafSU6C9phHId+WJt2Tl5
xWbe6VfxmeN158U63vy5bf1/UIO8lG/FTVu/vbXHJ/n/Q5XR4VX5z+uMV29191OZcfn1vwqNzh/L
tgpoLRt51IsGo+2vZFDtD0MHka9RLHRNfAY8oT8LjQo1SGSogHg/cM9L9tx/VBoVzfmD5hXFRouo
Bsd0Le2/VWp0fn4fLINsPYM+BiEtfAaN4vvPAxJBSqiKib5BqkADytaqgSfgGJmDod/oCY0U8DoK
jZhDMBbV8Nq4uZa+0A2NdAREpubke3NCsknWjShG9aIzU4seudJSOfVTOU+4NLRIA2RUkZlI4oCY
7FBZSlCD9QoV0IyRFxhmUyOSmUPQC3o09fcUlkC1hUU0YCac+FsutHSmo3iwYyWjN6DFjYE9MqhH
RFfkc8hw0+n1NKgrTEJAHIZGjZ1vbr1QcXMtztIGDBLOg9NQlwmYUjNPcXG4YVGlT+Q+R9N7Lsrc
eXAmXFlgO6VkgfZMNOvNMzF/dYZLJ5FlpRK90STpNZhtHBNXIlXd3PhGz1qq49rVIkU+lDg0opco
tnPkNq4SOdTo7CwKclqdagrxIwpJQhuRpZR4NsK4FvYR3qfdXZgJSWQ3wEpTTENljy/hLC0Vp0D3
lMiGQHF1mNrwQWCXn+4gtBnWfRGZWl4eaVZl8r1sQAJd0dSYuptWG9sR0VJlundBUg5NeJmRS0dL
Ss1QnhEqFUW6UZNl6I4T7qqazq8nLc0dzqF9z/WjFWuBSs0uxUD9MKHR7zaujAv1ToAkEd9pfZbg
60DA1/Yhwf3vXsy0NpstGjbWxKiCDnA20brp3jU6MOXJHOJSHCw4mjamTCfKiBEnRb1qNhkIW+uY
OEmA/kJPER2R/lyMszilcYz+Ii0qdbSBgBlvSDGkQ7WScnVwH49T4kqva+seJS86/wjIgKROgoW1
lUm1EcyAKT7RYBTaoajbQPleRGShr2dTYn1L0hHG9+wisz32wjVow+Yy7Sg6FZkOo75I9GtJCpVO
v65QkNK30MyQ7OnoAmLki9E3NQrscZN2WgJzMQ/qUj/OZp7JPcKneDqzAEe3vuvYqDsrF+sBKrQ+
nDAUGBCygJ0ayTlppELcKl0faTthVp371OTwse4dXY7DXULJwwJmP0bO1ZDWTZACGAvn1vbMbGjp
cM1ghfpzDlfhcERuM6o1lKgYwcLBDQ1l3kbSbsMjYZ0AhWnSl8WOwSfw3+mydi7APENKJ2QJGNxK
UdPI3AiQfuhJxzZL4WFDXwMkkwXRe9gjftgEWT1kl6OYjX5rxOmiddAq09km/UTJfDYqEyx7p2JK
aLumCratYZtwbgJkCjtei6w+YB/JxpdESEQrGMLa7txxYs7riqBgipIDI3Pgc1/RYSlQjThb95lZ
o33qrdAsPZMWR37uMDEil86hnRbHTFlozoGOstivndJGGVwrY/1mGpWeH6fCzott7kRu6seIU7mU
VEsUkpQW+1w7HweZuTjUHAGBGpVQAPqhs6yXusigQOh1K66tcJoQWk1pN4xXsgT5iUyIaWt4kkh3
TN2zRFtm54IXnYNSHwh7myJnrjbzAMfqMYrxvb4McR+L89oAJwxHxGm6KzXQte7MokpZEqyT6mYE
PTPQ7fHbOGjDkz3Ejb4vh7xPnXXhqHLm7hCTRxeFTKiJ2caxdLmddTj3hqcORgV4wgzdzkPSXbj+
YJVJ+t0pay14tYagEG/TYJgJRRrdhOiMI2XM/g9759EcN5pu6b8ycfeogDfLQSKRlsykE0vcIERK
gvcev34eUFVdJMTLnO7ZzOJWREdURLX0Jdxn3vec56D8qIMBaeRZ1YeqQupKDIZREYPS5nVSrDC9
GwUo51LvXVQvtXZrYBsJAVc2GmrRMRCt4KdcxawPtqJPHZJ3XUfdlGGDCbDTVLofTilOtSkW0d43
YX5VYMMRb6WoNcVjVaR6jACpZ0IVMDU1iC4xl5cak1MLt2VleBnZRzZmNqYbOyaEOk9d1hJ2cFgl
dQOVQDLVYKIqXTBIfii8VHnQ0qEyT96AJei6ojA7q/o4UAf3aTPqVrfiZcQMSXwbJKgrUyWS8q6P
yq6usW6zjlTrpLQwCGyrkIXhygiB+kO7JTmGxMtiMOnj4L3K0icPsKKw9YTOwOpOhC2FaXM0AdB4
SdQ0dDqiuo2UwaksK02kjV9AqYQYRAwq+KSqxy5CokoSI++dQ4MAPgBHhITao55MVNS6YC9OzOdc
Hp2YaRK+MkFCYBpIAbDWQ6tNVLVRUubQXKs0/ZEMRTKGtlYKrVivMBkrAd29lICSCYu7XnBzkZzM
dlM963qdqjDCH5IEqz4a6OAMdRHVG5z0W2zvcLEwFQ+QpsspzYsJ1yh6/oMQ4CwDgYAoztvERiL6
DyKtbgPKoRbHplPXMpRYbhuaPcxrFXoowS8K3KJZWfiJuVOLuG6fJtwQmNNCLegK1hR8Zqz5TYHS
LTBHCvSGGo07D9e18g3+ILqwsi377qgkQ9vfVynmTCdNRpUNCZukEk6cF3XFl1DL+hH5BL9RwsAX
iLH6gwU57O7xIou6k/Nn+HBlqHRDv8mFNGlQQetBjHhuNAgQRffYjmQjQ6s06DjERqvTgBKH9kqi
pzomO9yQvSI4qLuT4GV+SRDq+uwwKg0lhdbQy2gVGVO5jd4ki77TK7YMCOrFhLsavUOEhFYEqhJB
n5FMHA6rN5vO868jxNum8SKaUKdTbGkUjcmx0vGVvTau354s4FWzpcotcR3ExlnKu1slxfEqy4G4
sbxmwitphPtIstwhAiQnIDz39NpF9U5HM0JUQVtK3hY5J+yePu6hiMdtmBTngfC1C0fb90WR11+q
z6VtMtbJnOBDe7/ltPSmIry9FNehL9YodDPQTZKXfBX8BIlPTxXj5vN78/5oy0CcJU3M29T9VEZl
y/z+0FXLGfvCaFh3A7AJCQ0beYTYHPyV2qbWBpRJcx16BZ/a5+POx9h/DnsEh1pIAThomoaMEI8T
wPtxC9yfpA749RoxY8pubIhux1Yqj4VVmpvPh1pc4q+hdC7QtKiOYOd7P1Sa1EHGKaNcR0qAlC0M
M9MRPAveahkIZ2DZQFOgLWOi+nzc1zLEb9fI4cEyCQNW0PG+H1imwtVmuEXWykRDMmzrnYQ2yxjr
H6M+3CtVu9ImVJNZ6kCaJWkv6J5zExjWhDL0wm9ZvFdwFGXy21CbKeCfcPQs3iu51bqC1EnB0fBF
QBcaqzPBoNNZHORhLUxd8u+9VsvxlMWlT0NhCaYGJUtoAvlWHycMYEbNjgoIS3Is6oYonHYULxzt
L1yluhi1zIUKh62OTtmsQ5e9nuQ2g6a6IogcW/Lj7FfF5H8O9v/Fnfvvj/X/G5WR3377X9+y7//L
/lY9t9+/vT3l82f/PuNLnPEJrqWYIqmKRgnyX2d8Xf6DuCZZ5stXNROEGOf4v8VExh+GbEki1T1k
RqhSmRv+FhPpf1gKIrJ5xiICkddqoR36TEv0fgqChEBtAWES34UpE9i9DAsf6OPHU6T0jtw/FWLE
JuDOqh7e3JgPlh7ZfDfP/RpEgVlFW0UjqGpZQ+i9nDwwg0EE49nCksP5AOVlZatA7IcaMzemnkkv
UPCX0r6Wj/70JY6JbkjJWghzjubKBloGYZMnSaJqgA/cGDU7wFTcpM9ZPAPYFNuoHgLlviqGC7PG
+5nztx+/rJsLsuI1cs6PZx0ib6cgJ6IEyS6sAHGuZwrw5zfrowfy5l4tK+dRX5QtSbEg/lVl02Yo
lkplXTeXlp5FquXflzXHWc6Lz28Nr5KN0pRamEBmecgLjstyLz22m8AVv1M5gcC+T3eQzYloXHWE
2F2YpD4enuoqRdZZy2bOt+FNnVNquzzzIbfTr2/p3ErHxBVumxMBN6t4xZb2XnczChQbAGH25zd4
WVx+feVVzvm87GyIrGWnoAgRZ1oFVw6R90jVfJ3eWqZN7smaLfxP5Ut3VZ67Tb+Vdp8PzD3+4DtA
vaqLbNUlPFaLfcYIhqNDz8/HJlYunHE7MW6tyMfC/0DMIdlHTz6rgykPKys9AemCVhDZZZPipRsc
Pao2A4oGST7F6hcj562n9AMCD4Dws6RcRwi9VKoUvaitsyxzyOLYRVq+pnyCYQ+KdOIfMfE8iuBx
jVHa6W268yYQNhzlgyaDdcP+B2mU7t1FzZ3hJ04in5X4xoh6J7GAdAgdFOj2mEOHVMhUY0+UZ2Df
I3wmRrDttXGdEnlTFxIYoWnfdvp1mPnrKMCj7qPl6rM966HL2faLrk/VocPXaGNTeeaocqaQQ1+K
kst+0IZDTTBTDg4BnwcX972uGuCxBXyzowgaimXNiWflYK3sI86oI2bxmgofYAtwCXBxm2Zn9piC
Nc81BFrUpro1BtWuWh+fxwxD5QngXN4RjmlrFgbOHGamVV5LKIp0IgdCyD1F18yYkJVsfjMFcFT1
fSf/1LRvenIn8DFWZuN43i2nLRuMEUoNJyazJ0pqV5d/SNLziCKkUKP1gLGskxTOMTLONbLrCVuQ
cPVa92kANj0TNoIw7qMWxJUZuKVu2plVoRED2xJbmxAw8ITk3xAOucC+28J9SeAS4jRRu0nChNgC
vARTNoOvbFWHiSZ/IwMNRZnmjGF71QoAXyV6mOLXIa03+J24nT+iUnahjNe2pG/QVK9kjCARzK7G
fy7Chy6Eg9kQryFy5DFIjharO5VQI3V8SsxpnYoHlUMVny9e4oFgnRQ3drfOiq8QYa6jFFNxavJu
qLaSYe/RCAHUbwwQ6eMA2r8+0JLAx77NA515/CltvKsIa/3I4xLlO8DRK4IubSH7QszNOAC69r9n
/HdiOuxWekpJwCtxVneo3T2dOIz8pSMLQgyc3Pve6VCDPWoEEIYzBHt1dzcBsotU0Wkz8mB61BnD
DyNskQ7mf44jEsjqZFS6I+kA3KccIb9xP6MIzITkHWqzRbP1vHoDqMPh+OAEPBgTUrdZjatcIpkF
eCL+KWdMa8cnLqswyAPo4Ho/oAMc84xQoq+e2IE25/hcYGOtqb3V4N/he0ntTznTHYKwrGF67HsW
FfgT6egxFZiuFBXXQ/GokKuSawgrzGIjmJRQMmNjSle8Z1oH41wWnLYH+DBQDMawpHgk1Bmmk0LN
aflJlc4vsKiZQQdAtDoCsRvabVd5+0YUD4kITSruEQN260JM9lVn3lpT4GQ+Pnj/LErYDjOnw8I9
9rDoOJIgXfQIEi8sba8kdP71+CBDhS214EDZ6Fqq7jJ4TvkcJETheyaVDILL2oPCOLTV7rEO8VCH
d036NIXHQNdX00QCiQnWIzhnyNJ6HWqU1e20OrAHsBp1Ro8fKwrRkatORGiQJCiL4k3neeSoGJQZ
YpdQ6vXsogwP7BBkozmUhrnu5dzRg2vAGscwARhQKCtNOJkTcuOJj1B70T2AzTAXH2h4gCBF2Swj
kwU/qCtHwSrcFDuDLnYPqSw5Fi9wHvPGZT5CZxTNQNXiEZrUjY9mWZLFQ+BJL6S/rlVPv05NZoqK
iOBiKk+1/73xKJhK1zpsC3/YmF2/kzlxiTV6RD5a+KPrKsNZaQKKISiLeZg0MDW9U9MdLg+c/aeY
yMxCOFHZXU/QgCjwriZvY4J/KQnOqMFg4kq7Vlvy5AKbAyovbbZpOxPQAmFpgLL6pDlFVujK8bgP
gdUYnupUvIQJguzyafJuVPGmHHbNpDnV134CIt1hgemTfQArh6AZtwm3lLfRFVc9al/PTWJxPyYq
2UlosUVAoaBUVMAwoYwnKid3a3qMEmgUkNmbYLDrkvgdQd7kJsesCgIM97cAKCuHZDLqX4ceTz4P
kcIaALH7mnzYyH80+INpBtWEGpg24cmOQbf44c7I+xtrClHGmv5zBHVB6FO3nzXOwFwjcyWBNs7L
V+DJpqeqCIMYcHz0nWItbkNpK5gV1nLAgzRumC5V5pAWxZ4s4e+NVgDDXG0QHYvACnC5nNZWulUD
2w6uquTAiQqy8LblCxsz1aZutuPsyAKtb81BOTRNeNsouL0syGDY6A3XTJ6IZbJF69lSTFsbbiFP
OHmEHsBUARoE21ifY/J+hCBtxcy6EtPbBFp2phSu0gnHXvkSl+NKGPqtbqVbXzY25CfYneZvMYva
ntruIx0ejoKsvMcU298mU3Jb1sFay6Gl6JFr5C0a5it0va48x3lpX2eISV1vaop0bXaVWd0AJSlY
B+m8pmo45gn7MYXzSNZjoMg0B8aj2QEvHAjmaMqTxxRjx/RiVMCpfh1tgEVsBzPayECwKgqfqrrz
f5rtYyU++QlgCNMDIavvhgElhJ5ttRb7KdXQXutOXl1/I+0Lkmy7imdsIqK9UrkiSBYbF8QQZOFz
skX2LFZABCTFEQYmFyK6/PjezwgekMFbfJXoRyZ95OaGcBtr+OXUs+xRHi7GfWpK7pzQkqm9rcv5
mgbEOsHS2JLTCjufbKV1JNxGIm1F+aYd7/PhhcCBVcVxXIwggiPH1QNlK8b39XjSsufIGPkdHc0D
YAHTaZBPESFXUgbBKLsuaCqBOxJojbQ+M5u21/K7PlVsL3gpi/EsNmSSgXuFOIQB3Ib5aGPrc63x
gZ+4jdvooOfJc6mQKFW8aF37va0UovKEtY79n7adHTJHNqbdBMmtytRaleKuScNrSrrPvkVGszWS
cQtfTSJSVqmStYIRVepbpydeaxDHc4przbyJtRsyXWK6lGKaHVW6sRJBX4BfVxTyiVrOtiwHpJkD
Dyoj2Eb0sfwMGpi+V2MJsptFtfBcgZ0q2idB627FLuShxc7YJCuq12s6tyw/OCoqEJ0p6Q89nb4x
XRfsOEkZWMW16jb80nboqG2/tB57B1gbFfu1XkF3zfqjK+NtpMuA03s2BDQc4DPJRnlKAulKZ7go
vU78A0mhGJzZBcol6F16aLqJz9RnU+cRA2MFLs+sw4I+wSAewx8TtS3JF7cVdmpW9FWiH/22wT3Y
uREg8BL8WMuHH0KRr9u7VNnrlU6V9hSJ/e2UPY7KBKA5tSsD3J06PWSa5npiegNPBggG8A58Jmnf
OXVFKs/g7cSEGOD4R8xK2cpP5Ep+qxDLYV1f04xj9uMUWfzZmvVaj0Sik8ggBpcuWFcSkT5EpDpE
jHO+/K6kZyM/M32JnQcnFh43HALvqAEzrIKHaSg3WfZC/gQ7bqZis3bM/igZz2MM3C2+Mjv50rlJ
+eD0oiEoQnaJXB39wfsjWwqXpp1mSPPfArLyB3FC9rACKLwP3eDq8+PSonL464T6drz5NPXmiNiK
BIDm0et44bW6YhFae9+LtYXGNXZ8N338fLy5+vdPofLXcDqlWEo0IsqfpfBHSZJwGiyyP6Nds1MO
5q53VVc9GBdOgUuB0evxU8dzjUFM1Q1rLuy8vSxJqacKJVnv9GN3Fc4QgOlQlNeshh7Rr+EwuG2m
0XCx5mXkgoXyw7Pv28EXZeBe8KImF7in/R5wZ/BdYA5DPZw/EJ9oW5uBfB+HXD79cPnc/dHh9+3Q
i9cHt8eYFCHXPYIMlpnzx1lklRw9Gi2lTtSKtv/8gS61qr/d6cULNImaMhYGF6vY7XoWqeuryLGu
8aAhIhYd0Q7WEBYvlIs+qt+8vcxFkdmIZRgcKZfZlDfTdFQ5sxW3Fy6MYuLvr6pK7Q89tqjDDHz/
CvUmIWQW0Q2ov3GzITifg90OVA02uYO6orzwZXx4SaouU8GzVPZFi7KFIlStLjWAdVutXUMuY7Zr
dqJ3f+GqPvwA3wwzX/Wb791UgqlUsmBgg5WcZb04W6O4j4fWluJvDTGOdXqr94Q4xEzq8Hkm3F7z
ajyoJeyrEEAdtEa8iD6ZXUhfPv9xl27B4o5bDdEQzcyhU/0rsfyW4u43Ln2cl8ZYCCyRdPe9GnL9
kk4M55fWPwzCf/bmUPmyZIRd4tJ1JPhg8KycSU7cp9eTI229M4cEN9hWT9lF58/HF/SvwV5V1m8e
aGmlYG3J1HMGSE7aMGcFG25TXJjTXted3ybuuXT965peJ9w3wyQD8Cxd5Wug0OF2DoFW32n5gwty
UG5vE6wK+q7blTfCrenQY+WI7VbXKWnnWzQfJ/nCLV641P9aR978nMVrXGhw/MWaq4blfp1eqxv6
LyzoB5RoFSEB38drnPKH9M+R9C07IC4Cb92XaF/cUqQQt5dWUXl+az67O4s3VwMQZlLiwxCAT6na
USSKztyk++k4riWnQsJPbM6qWVMTsmzTxl4HSqE8XX4bPlzPX1sMfz2nxfsdtbnlRdLrrNWvs6+k
wRL14IBCvtW+kYDjaN8//2Y/HpDGhoI4Gpvdsu1QBU1aehXCuNdLP7ebcA1ywZb21p4iw+UV7rW1
9tu9/mfAZaugJd2rJT+SOTkAi0LdRcaSW47yQ5xHh6Yj44WdsWcAi2LzGo6UJJUfWs3mVGl2BoJC
M8eCXLXXipas83JOdkCXSGsDeOemQPiUDSXRetqZVip/DeQeDakI52AJD6jYHxP+lvZHayLbMNKK
M7uxIkj2JutVUJX87bq6ycVonXT+5sKdntfu3y7cUAwwH2hZaWW9n7oNcoTyoIATXq8TC0jLGkzz
g/QI5165Gl0SJ5pVsVG+GMhdNpcsFBfGtmbQyJvPXy8oEaAOYDHUm4OR0PcEbz/E1SZCzkC00oVL
/XBSM2jlUdSdJRWL76kcUliPKmds6Q7hg4+ZfUeRdA1+XltB4keaOSvTw5Py9cLA87zx+z3+Z+DF
5zNUlNxihI/c4/Sa4CfrMGxLp4NU7lTsZC52aD6cOBAfapiJRDxR831/c1+7TkZcirbQafdI5/xt
hsendnvX23onYy/byf6S7ebDDcCbERf7tcH6e3FSN9Wu3vzagcvbS8MsnTC/9oVvxlm8rX48JsLQ
8caAGtoT2k1c/epFt2l/3CQQBS99HO8b8n8tCP8Mpy9eUGXObRkiHhyUmSPKEhR+63jdbVHMbpSV
9ADr3y42l/ahH58z3gy72LXJsEQleeT5QRyxpV7bBIFPoT13Y5JaBDb5DTSDVEcZ3ZEixgzyn7yv
b8ZfrINCZdVD2TE+gT2ryYmBJtsv0kbYpG54p+w+H+3jTcCb0RafpTVlcRPF89Xe6OvsWOwUp95I
B8mejTHVkdfXyTfdDNa3pRVf6qNnE8ZgixQm/m9Wgo++1Te/ZvGt1qrI3kvm16QpAR0AF7ovn1/v
0pL5+g6zcov8T4aYu+zbi0Nq5vFc6iOKdx1vlUN8lRzs2pFWTECH/vBTuuAlX3rifhtxcXRsJzUT
yUZjCldfSqgWItUU0Pib3KucVuB2is8VHEQtunCp8kffz9tLXUxExgjGhm4GVc0JBr03oq6nEgCl
oUmP8ZzsqVb7Mum20LXRoxeuZoDwVeZDNZUW4H26px8oB69ROqwKOkiZ7juWrzo1QNla2Ym9ce2H
jUOA0YWd6ce3TFItjmr0tcRlSaHtkgBBOrdsNvNgS9vMO210s84l19KrdGm5OBgo5Shb6PMZbV61
3kzWht/mali281bHOImJzbL0vd+kdNS9XYcRuT5Oa2UTn81j7bYOINpVsPbW5TZ3s01+B4/2wjIp
f7RawWk0+U0QcRAZvP9BVYbdI6yn+YjasxtoznMBp/zhOeO5vGq24knnO/RXfczGTzqDRDmJtxc+
kVdN2+KmIJGBuqNRAERPuJgB9bGRK/jJo0N79DqY2m1YSGf4zyTjTdpPEA8bkc4BsEk7LrHKW7ZS
Rg+xr58JyLkaCRSt6NJQoTHgJoY1Wy5Zs7P20cDMXo79jQotsB71e4OsldhQHV0tHoUChLFPKE3S
+yer7V+SzNiLcnVHO8KlM7k3oJqhkAUsp1+VxrimIexWqUqqM9B9IVb2ZIUcWoDxlp5uSFVYqYb3
QIWUJpuyq2D22zHPVEaLDe/XotGZXoeRcJ+0PawQYmpEwkG6uV6JOaOU1UPWEZvZ6kRBT+30FQfP
UQ7FHeR9RzH8n+RH3BWVss49Tt3NvR8+tU1ne3PgkB5BSqQ1I2itXQvCsYzobQX3pUxUapKjIDhJ
xakBtwLXU93HlfJSlV597VvDwRzJV/YV5aCF/d6cGHpoVnKobBu12eCSXyVYOFCA4+Z4iQV1nTRE
shkyH2W16ZsYEbjuTBoZ0FSAQVSoylOSqaiAkR/v0tq7seL8IU/1NcpCwj+8ks89LvZRSHsA8vBX
0n2REyX5jZkCU2m0h3Gie6pLLSJ9K27JtyxvxSYMHVMPMyerlC+51+wVT3bpZpNyUK+skeBPPTVI
cyKROZBpkCRmfwCl9DQrc4CqI9x7kPTHztfADGFKypDaZ9VOIMC+jeipFIp8rFI4KEF5jiLVMerx
B7Xss1GpP3JFA/Qj/PSKmkZ6aN0TH0sum//twvu/3MChLNVMOgSihHELpdhiSTRR7uchgQ2Odadv
xnW+L68Ch9iBTfqdDccqW1366H/bcjCijmGNbA8JvScBeu8/+sA3LSwKNX0u4Hgkmq1Q1J/K/p7X
R0fNQgnJDiUEG8Te1Ul5YcpZWhpxxDE6vk0YapAFIcW9Hz1OW63vZPhOEE6/kRmPoLXhiPkSJXa5
G+9pgbXOdGlVnOext3PMYlBjsbnjqJsKNXhWB0HnrgbmA7V/ld7Su0ZPNL/6huPfT1/kbfvoTZe2
WPMT/GzwxQTXtMTXmfPgjdP+JM3HmbbNY0dMsS1s8G4dLp5BPnil3t5iY7Gna3Wj6rqJWwzr6xp9
LsFQrmTnP+rIJiXP6J3SDU80Gz9/kz8elfIO5xDckspiLSE7GzlVzKiRFK9q45vcPP4nA1gKGB4Z
qNqyKkacjpZO9chDnA4GxZqhTZzPR/it8P76nmDoFPlHhru6+BjbVh8tOMbsnijZwqQN197ZO/JC
siwP69wpVtZOvkLS8R+9I3AtUHnC7/jNv2n11ZROnczOYB9fh1tpG3PWOQ1rz6Z/7lw6dXz4qP4Z
bVkBGYE+W1PJaJHyo9NwRarXF27kcjfIjWQpp+xtqOpftti3Ox2BLYdYNeXokHl7oBDu0N9cxTG5
JNGfePzIr5LdIPJPBoqruDz6CDVrcbqls39nxYoNg/XXHf4f/fN/zYeOzwTQPsGdCavSG+Aif+Jv
2bP8B48KJSVKS2SexuxH+cvarCt/QE7kY8Dg8bfr+W/Zs/mHRg6Sjm1Z5F9wRP8jezb/kDRRhzQk
UtLDFmL+O7rnRZlWY2XkM8Q5jTsMnCIgxferBYY5UQ3UUiekFR4YLMDc4JjqxTDfbmnV+998AU0R
kQlp2+Dng50PGM0iE6lBDVsIa6jATHhPVphseyK9q1UVV2TxyavETE+I6C7Mge/XmfnnKphh1FkI
rgCgXM68gtiVpSGj3hn075351Zd6W/KukdXYkx9fmDM+HstAqEp8gWqoizUNSnEz+C0gtjDcETvi
VDmER/QXrbrWxAsH93lR/mcJ+3VdQD/YnwCkZoZfHFyGxuqV2oBGmRNH3kQe6N+72NqhB7WF6DEj
DR2n9IXrez+FvI7Jq6WKKO55CTVzcX1iYmQmU4TqTMN3cHWeAeU+exiCC3uD328jg8CS4GXGdvXb
GxZUKTKKlLNDpB4h2gmQsRVi7rtjitDgzZd3/nW/3pq7Xh//+9s4j6XJIjtSSTSWxTpc9ElaNjwy
pSiQPHIuJmTiyZJyDIPFUQ/Bcj40ILVj9V7uj2l7SFmsM44XdfVsVI8mO7Nc3dTNc9PfB4Gjptjq
Sk7LzzWBRPj/7So7pNNZ6XkeZO+MRBiYSEIoJk8OKSneM2E8SfpTo+ILj2/VeE6kIbbzbxrDYI/r
O0L90+CM1FSV3cgErQ6RG/QNdvnnLD0I3UO39oyHxufMGhxyGKRlc48H2e4qklaEF+kHGHBHyFxD
l3ddKyJSQU9UP4cAJj+/k4umwfxyaAY4BuqebCN5cPPL8+YkXbZxb2i1RHZWJN81pbet0fwVvP2c
lyAc+lvFg0AyfPOt8aR2/TZHU0by6YWfsSh6/PUzmDhNzH7sa5cLqRBYRZwNo+po+b2o16swnTZV
HrhSqLkioaUmpuEgiQ+xuVII+qaRlP/pgR8n7eunWnNYjczhS4vGmog3VyqD23QYn3orPU+StDYi
3xXNdh+azx2u6f/kDr756YtdaYGLtKmtSXVARm/M1EOcW9lGJ9i162u1q8nKlW/cSnG7y2iBpE2/
bZoL263fZxUe4pufIL9/iNiozZJYdLSOA4IRcnfL6ptYqBBYJ4cQ610hCE4NIvbzK//og9eodsho
ow0e3OLVSTp1QuPYkXY/p7Ph30A8mD6WglrYYwirNU0vcHLmyXH51bPZwj8EA0iCB/L+Mkci0UuU
c1wmBNphBDhgEqLRXdBRfHhZ/xqFHez7UYJe1QJCkXkVu8Dxf6jhS+6dUuWoRxcu56OBdIWTG+uB
JRrLLpI+6vrYJ1wO2c8pRp+elO+wtRxPeq4Sz/38Yb3fqf76wGZECu4q4n85r76/qsZKe6BMOZLE
6qVHiDWFXz4fQBHfK15+G2JZ+C/7NK3BIatODNbXL3I09IgZmsBFhUh6CRmbaYDKMnDNViW4byRg
U59124AmqHYQLIxQ2IdwgggKOC2GGChEhaLuE6ndK7W5jaLxrkczOhrhEZPPXiCV2EuctrBWZlTs
Wmmjtsm90TDF5/nTFMhkHUb4nX8OmbiLnQFoSxcRUB8YLhlIyDjjjU9odY0+B9s1YnrK5YG2npQf
uXdH8qAbyCSETb7jf9ObfKWTlqul5hWdsp1R526r19epJx3qlMoi+Y0BNOpCjretV9/ICL0lsp7V
pkYJ9+SrhOa1hitaMXLLCO5yitqYMEHVtOMsc1HzugU4NGWUVk3cbwV0HwkpJEPS7vPRdEOCfYIS
6WQa7Ke03aPqu8F8cWoUgua0wSmlGytNt1PN6VvrXDlJN7oQrALxS060DeFVgfIj1TD95Mj+e3Mr
4i7TxtIZyYsB+r5SSZpqG0K2le5WmAY3HZ+8Wf1HkDEhj0g/h6MhIY2skl0oRsfUp6So8/enIkjp
jR8Uh0LE5+CbG97j1ZBWa5NSmtmbp8kythXmTK/WN+EUE8U3u3S6W1mItxmejDykgCCvr1olPZWm
RVmydPSKTDQpcwWDB2iUTgwzp21RvAzVQ4ZvwJLvtQak2n3cnQD+jrm47tMbGXEeoVXj3QhpJ4Wm
i3K5ZhuC6Mp4mUEg1YxJqIhokX2nG6+83ud+oIcNHjrjq6dvu/o6V+8a6n/43vESfI9Vqo8CeCgC
dVpj3UUwuIenAsWngEVMjJO9Kd2VbHUKsqN6/MUc//RZfE9+dlMmKy9EAy7ZsBBWddnvtDS5KoRq
h3bxRpGGnViGXxXBX2lQRUyr+jF6PmlF7TE0tpnIV0BubiDEP5tcvx3q4Kx1T2GXrUpLvEfDqTYr
IQu38BzsqklhcI8rM9yMR7nWjtlk7fApgDSQnC5EY53p27qj3Ee9xtOlFYZpV4EkU/biQZHCQ50P
24QbYAUaBqPoq6o/86iOmLHOAalijVS5EtI5cQ7nCewMI0CdJOtYHVFtZ7edWW7GYXiOBn/f5+21
KTarKDf3KMhBuFR/ziwkX9KBYsNpUIG3ptVeLqt9bVJwzpstmUkECPrNFqqHq6oo1ar6hK7bAOau
m95Zs+7K6c+pke0cgbjmPWqatsqDhlts7vM5zD2oSKaoiQ4dNkhVY4Vwy3Cft9+jWLi01s9z/3IF
orCuc7wjMMdaSixEQ9G9gYxupyuz22ySgHaQ4l3yVc33Vmi3JOGum7G4L83bz6fXeTH9ZOTlBqlT
IlEqURQ7Y4FNpm7YW9z6PhRFupyfj/TRKvvmGpeOTEPO/WZKGClPSiJEqaESmlORvPH5MB8uSP/c
Sm2xZxmFUNXKoFG5fd+8AVLihfXooxvG49AJDiDrhU3D+wVP8FsaFBq1aM04FaIriOvWg5R4Yeel
f7SIGyhoLcjAqCOWu4WhLfK+BMbjiNOIJa/AbSe4Cd+JpDZPOPAJh/SZApAVUCfGu+bUwJtKNv4j
fVJLC9Z+KK1Nvj4ja+lJkCYkvHRlujWnyiXxGofXPpVrR4ybucm3riNxLZfmSs5nJFPghlijWu0r
0JNj1xFb2EK2qyY7auDEoJQgq9TW1evBG9eWRb/jRoRf1ofDoTOw2fWNO6iaW7FXlaqjUDzWnKaI
gQH1tFcttzU5+dTDtd+3R0u/BhzlTKZFNQDsV6DPUaxuWcS/dl//Vnnp48ANoK3/xHj8v8V7zL/m
X3/X/x/ZHXPmxn9ffFotsjvm//dfhSdD/YOGx2uFyOBT/hunp/5hYbKXqUQBP7HkuRz1V81JVv6Q
kYeRyUKbFoDlvO/822pPEIjMLpEGpk7hdvYK/xte+0VTdNaVI6HV+AI5G3BQMBefeDX0wwjslZgr
owjp7rUh8QXM8DGQO6BApEjW/rgRKsnC31VgNslk3eHV5XWLSuk66AvoT8GcQ0Cc3csgCysae80u
DNStVirb8mCpRE0a5thfmOeV+Ze9nW2JGGFjjtQAFgF8YXHxy4Mwi2qlt/xNSp4CrUlpA5G3o0FY
HMNRm3cWYbcxJLEjxQDzXufr3lmNrit/IlnU8PYjF77DLduvzNT4GlsnJSg8otSTlwLe1m6I/YyQ
t/IsWtH0heoD2+D4z1xOCIOovXT9+t9l2CBrmHF3YOHYh/Z1feEqf6sJcpVcHFMkj8ek1Ejx8d3Z
n8gv0rRTgc+YH4VwrzgWChs4GcW+owkB264CBXSUGBuyeyo3neJy1Zv1C2glHLwSGypK0/nOUIpb
I6zG9ZRZ6bqfL07EwS0qQn2LkTps0DBUPmlX5jopeBPefAnnX0/lXTFoOQVzGVQxKBPynhMOszxH
DTUJh9Mo4AI0ZLzgYo6VIAuLnYhKAPtZJ2xVDYaU3Hhkqshs/ab2nFfqyIQqSKeIEBQ3q+Nizeno
KAOKe5DTxLdzEo4HJs77yERghzauIGmia1zN9ELgC4F4HC3MgI3cPRblWJ4iQccom8mOWY7CdaRi
QfdjFHK+hmmqplxBe7655kQ0gn3xzWDcW3J/bkITr6eWpK4lsCGNozk1EZbdk9DP1m8YVVdmNj0o
NIZboym+KsF+HCsGq6ZdlZLqTVzxqg7nSOs2JK9L3ycFcPJm8KpjGHwNija4z2uixPVhOpLVLav/
h7Dz2pEb2bLoFxGgD/I1DZmuKsurpBdCpkXPCHrz9bNIDQa3e4C+L4IaLZWSyTDn7LMN0SWa+1dv
F9+NzkgeC0lf4Ekkg1HTWI+llr3aXtudMf1TB7sb926q24+mcvX/Umb8w9cfY5DV74hOnlgSzyHb
4h97LK3IdcQCh9QRRdptrMdnwsM8VGKREyRJjSzcn8WDqYVd+ta5LUnrGj3ESHzuaiES9FSt21Jz
8hYbwmg4my0vqsqOjSJ37t/XGFO3f5wIjs6kzLF18EZONWfbS/+BkxlCxmWvleWfswybtTUhW81X
8pePZLYQ7qzqWqO5QNVk1eOPvtSmp1nCg9GrU+440wVjAUF/OzsPmVF+zAbwcpKVOPUTrbhLtb6l
Ifo2ZxRbZOZpGLvN3W3bmLNrfl20gelVOZlwF6K9ZVsE7wx+d81E656aAutKEiSXsNKEPJvzhJ/I
wo7mgicA3dvr6USp762D+oKcxbwxh53Z+KCW2ZCGZDpBrLTNHdGTzhX3r/7SW0hta51AeegZKW5L
qBi9Pbn2hPbFNnI/jBRKH9itdY2vqeIwxPVC7p05wTAh1j4sRCGHUTndrSX2D6sTE3Fq0h7MqK2f
JJ0PX4TXXRKoJXSEJQAZ7o5Out+2n9vYF+gYzrUyGufaTi7GGGt06VCQ9LvaogeFyarPjbY8ij79
nO0hP283htsrpPlNfkNw+lFWozyXjWNem8qy9qrp0hAcFjK0huzyz04z/ZSZeSw6soPI8nQSzb6U
TvPiofV8cKZk2cNugLXgA56NVWYds8ieT+NC9eSqiG2lV9XRS0krdisMDeuhWAkt73Ni4Y3oA4Io
73mY0yrsyvkXMz6UhkI8N9b0U1jNY2x5CWpuvnmjQMPZ9MVn6pxM0RiPTGFa2szCJKlTwwXA8uzQ
n6RxkImsj/Zsf/XS4UW0PQOYuUJonBceIX0tJZ+ntaftlum9eefQOL1rzudIVDT9THaL8X9kO0ZX
z50fPZq4S01QLQHqfNVZXWBDaVfpedCL9+3gkvbQXrUuupslKTh6otJPd/FfYlOJo91A8O+yzA3c
NcuygLIT+O1w4lkw4ewMiNzYwT0RBfUD61n3UKaLPGS1hle3n34WVTyRxSLqUCiCTvWJbBhMAggt
JFRrRj1gdRrrbz0bSqsgVMJFOaxGwj2iumuxfezIU/33Xb5N1v/z2meTU6XYcLgEQwWGrn+/EOcE
J66pH7LQmmdQGBxACUWPLPTL85uYoeL5SI8RlJwJuWG1E5Dq9IB2Vg9K7bEo99vFXRVLGhqTNe6E
4bILk+ESp8JFz+sSOusDoGcDKyEpeGCnF5fUmN3jrh96CoOsv1eEfT8YOZ7RwOENaFJoc3yeFjG/
RfrTtqonk8zZf3/2fwgnaJp1sinxZYZAZjO9+WcxgKJEVPESpSHhrDdTJhhkc8MHWbTTuScunTVm
FxKtcwtgqBSREQ6AVZ7Iu6dxgvpfQ5d/Ti1Es3rKoKP3JhsUOme3lcvCZMSAnhLV6usizC/NpJe3
cnac078/wzb2+dv7M5D5mGQmmqtiE0bO398fDhLS6coqCwuyc7nV+uRozidCtdOw1NQ3ZkZPpSmW
M9ndKAl6H4+O/FHW3R0+MHp0+Fn2YNT7vrElVWZThlHSv+dGjFmkMY9/jhBLucbJmoZzbpOAnWT6
yfbEZ2P0yU45+W9DOph/9P1nk+Ed4o/Zj37A8RBo7rEWo7Netd7DYl6npiOl0scJdKtftQwROXzG
tDE9FMXtfGDyT7xlP+XnRq/nnSBmeY9l50A5iJij6UO3nZOgBz3b6wSRZV4fvdjDB5jcf2lxt4b/
798qVlYW+D1TbcO1tzL/P66+mRoiFpjuhuQCMlrI0lXdy4TIpH7EqGo+dmU0PrWaMT/1hhbW2TK8
+dpEEp1Wv0xBE5fNtYE2ujcKvQ/MGmm4PWf1aem1/Oq3R5vw+RaLTihUzUvf+IeJaKcPR/X3EQDP
isYxVKX9cyCh7LUuyvigV9G1M1IjhBBsQESj6IwLvTsnzHq4rDjml+TV8nOCikxwsEQAbRpr691P
R8saqlBL0f0MRfzSjXUWTJ3J0DfB/AXG4u9/X5LbEOTvX95G4dENaFr+ivP/fUm646T6KTatwKMY
v1bT9E3LzQQ3VI/cZYPKrEP4v1U6uflaW8tea1N5zv1nf4rt8ygt62xnzVGX9fRfEiSsdTf8/aNx
yvm6qQtM2T37n8pcYRqDWAYO7ZG8m+MknVuRkKDUDdZfWtnfGJmme05KyGSONx2BJusdnZbrpfIJ
5wHXluJBIfRJuDB3SM/fJbfUZfLfutisn40o/paYOtY9S/qoLaNzdOxWBT3OtVLq5BvouhfUZj8c
G1DEfU1Y4JQQSVo2xANHWlocBoLKoNc5x39/I/8PsXEMngx+4KpZ45d/dqXwIlUnqsoIhlq9qq7o
wkU0ex/jM9rOPqzkNJ8zxq9l31+lVTF/iEgZWmLjfdo1Dcbfqov80LNqEWgF/iMiN5hu1OXPOlW3
SFjfjTQb8R3XewpBov6SpbuPuCRYs9hjG+0+TJ08xbrdEeWN7YIXux9eRSmzFSi448pzUVrnAYL/
G3ZFQZvEV10v/VPaDihSC++5YuRVtdq8H9d58OCJ6GxHzpOfw3rtlT0EqT/jRwOCGcYdZRv0DZwE
tLGGSX6zHFiCtq4lWNMX363BKIlVX72Psu67Pi7VFbLKjjDwKXSd7iRmpfbtXBn/hSq+oXt/W3tA
D+wJyC2rUs0V/0Dn8qnWrJGWMdAZjwcgBfeM7PMqssiwHaG9K4x5hJ+BNuPy4kSlusaVDCB3QaT1
h1sV9Fl8dArXOiykNYUjmb5Xr5H3Ku/f7ArCZTngD5Yryg6nabVyN+bC3Rut/ebXETytRMQPpCNT
sMDbxlMKH2rSCmjZaliTpj26x1lOr8mgRVfoWXhUU0FKEvTAyaW+q91PPJspBZL23svhms9V8mD2
47CLq7kOkJ0ae5x2vAP+Bul1Mos1se+/aUDc/9eS8B0Sh7YKom06242D9x/nsqG1szE55hSMTA3D
xa4xQevzM4Lg12yxnKPU12Dfxv1ABI9fhpTgFmQKneVwiDrtWpVpdMgxsob2U5v7yexUMHsTHV9d
kEaqt6+5SJdz2WcMonJlME8QddAOLcZmbQ+ImbrYJVVjuxMR7oV2ShJMrnqy2VLNBeKMzIM2MKBa
0pgkRqKFizKLXlQfnbR4fia/FYcTwezNMBkLefKeVf1P7McDlyibhyXmGoSGAHwb85FtzN0lISlE
IVfv9Iy837H/2sc5ucj/99G2WpF0b5xZgJq48dOjm/N3YEx//fczBOO+dV769wVMlQzx17ZMFw3C
Pw1mR3Pp5o7iLHCMAmY/jo+7dIZORYSKe0jyJqUtICuyb6NHL+HanGKexbcGiZNV5d98C+n2MDJK
lL4/PWnAUBdlmtFjozcJjVifnLOexkfZ8/Q0iT7eFU6pn+vI927QwvsIy6fWVi/YwXxr0655jlWb
YMoyEagaNWnYTy6c3J4JVhstIAGzf8jHOAnNNOcFzTrX3zQxBWaV008vErOOrqauiasffuXrN9lc
bWT9mJ/VYChTmSpcLEGo8UO+bZ+p1psc1fGEqmjQlgvJ2A80Dd1L2xJekBk4J1lGTACnKLGDbgiF
r9E+yHlpwsYyf/r1Ip7+PFudEuWK4RjDIdc4mE3RYPQRaQd/hlMupLd3aXCeIupHeJ1qp7ctlFsd
9Sg4N9Z5zpSdtm+0aTH3jcdtbgUrp8GYKAZaSej/Kk2eKiQMN2bO+rotq3pRX7ffSYF6c+vVbR3B
xvr1jrFO4qtYle/kOMAuBggaMOc+TUv9dXtGAQg/TroClFtIHo0gPoi1A2JW3NwjPRLh9oOGWb6N
ltc+DpqL7oYYSlrTGUeBHNGmqPJbPBCuQcmNegCQKPDUdIvmaDjpoCZXM5m+6crRwgmbqu1WtItl
uUJ9eNLmDgFHV0THRHfwCIpm/89LQYSQXURKN9J2jvGmOlVeRKebAQLtYUex3l7jAnOhLHX2VJwW
w1+VHWIIWvsoiUFh1+eXkXsfzeEHg+njWHnGCymwz3NtVMeBnbxz7Ecbv6/f/riD8/RotqNH2rv8
bSfJcCX+Q+yb1W4YuRTX4mBz9RAVmIauee+k8kJNb/DHY1BNC3Vbhgnnw1jPzppTmUHlVXKfO8vl
z6dPjUtsLwwmKpCxbZt0JH4RZU5BGPn+d8teIxJUrR2MlHi0dfVV9GgteOVF1FZ5oCgvDnadJAAT
oCYboLEwnqTfHDBfyyZ8eIR3VlbnXFGaIubQTqmvvvAaH3nw/F5yN2iZmJ4qE6DGTHE0BOFgd60v
tF2JA7lZVhz6zIJ1Y8DMKSpf+y5yj9x5CBEw/TxaqowCux+zq9ZX2VUXfXk0UnPe9XUhfheVhmIr
Xx5sjbqndRax85Trh4VFKa872nnmsfDQG/qDN+B0mXjua43j8c3lwttel5c3LZiF+DrlmfmipuJo
aCMDo84zHnXZ33Urvab1HL3OObGUrPttNfb0GcEyyeToYoiNH1ZXXkp94pbDcz4zUoIRfPu47RP8
8iLYYa1xZjB4shKzvbNwH7Hv0U5GXcCcazChmvL5U0+S9rrtakNX3QNoDEf8erxZy8xCH+3mZmEw
j5+aAVvAg15T5oN73P4IOpl7h+/Gc97+sPWHIVHWa1Fi6ufPNnu6z/+qF34GDlavRiG0kyxFtnOX
+ZRYrvWGLuFSjjTgTiHtY2vnNH5d/yt2ioJQa3t66noNCW/F9DhKcE3zKKy8wlLQ73Lo1LQWYekA
KtQThAQh5imMszTwe3jWrtUnr72lfe0MbxnwaizlyYdDeXK84UKONVbfmMJd3Q6ERXltGfYuiDP5
WWZnhCzD+KIKCn7Iw3rgV6KiexGwP1qP6IHW/ah9QLUE9tZznPvfpRm9x+Mor1jww1j3CvupWX4V
nt1h1zSqi1/XelCJ9FuhD8uDozC4hBCheRFkN9vD+WUEIyGG7WQU3MH4YdZYpnXzDo1WfIJRwPq1
qegGaHBH11KfRq8nz4M1uLvFrzPasKl4BJL5a7AIHR98DECAJaJr5HjPogcCLohnu5apQ+grTpKT
3es3e1nuW+mqC806a6X3PtUWNdSsZQep6XgHW635bMxy3lts7Xjw0QTHpBo9x5PzIl0yoXG5kuZQ
HpZlLHGNcPX86iXqtTA14w3HSly17NR63uAD07O0XeFqL403FcHEXAMnQpgwjMfJBWoKiDX9QAtc
zS4s19TPyEMAdeizwng10vvkTckNX5NqBwbqh1qefpsa7fufD4XhHPZgVWI+WtFyMWO3PiZOd2hp
F8KGKJXTPKEB9Tscnc0CyG87AJJy1IddTtYz2Qq6h8+fmzgBnTIFiJPc89TXziXZlweM96qLzgBh
+2uuLmAuEYf9nML60B88rZvPncy0YFjc+b338y+rhRcvlgLJ0u4p2N9p0nL9MOJvcWzNLrQKLT66
3RA92svIJWaOVmBRuPMJhXEya6JfVFaiRlST9cAo/89DboegY02/s9Xndah07aUiiGm36O8qs9rr
UkMZjIF2hNF0Iba7zIahMJ4rbUZQLHX9JopueqJ2jh+YfZ2wEZwe9ao2SVcnJ3z9Uamb/JjGVgti
bZUOduIw96MWpCZsoz8v0Wh9WD79STRpfcI1Fzs1pFLNAna4qF9tCZw9SSgdtd/yuc1EHFya/L2u
D86x7cvx5JlDf7YmiBBlGsYLbrlIuqGzUEN4RzkWIXEo05OPpdu0WukU5Nrgc0pVIUd7OE0AW8el
njuMGAHus9LKz5puvVOXdo9CVd9cHaqABdZSq8am62jxDJnymuOnT65tTsMV6QSpFNapbKXzMWfl
6/Zgyhg++0SfngiJmPf9SFlV5u17r3kSxo2qdy6DDYxxG3VIWryLt29Wddgxaya2qbKN4lCaPCls
0S/pSLEACx5HWOujtMuveoWNxvZXCmm2GDhmzXkcRLXrMy1+wf2y615L3TTexklQlBdVHmQ5gmBY
oBQEU9hbtXPwuPVIEdbOhoxEYK9no2Hb86Of8CnEkn4mcw0GOE+/U9xbQw69Zl/WWvJEFS2eWmq3
MsNsU4oR9RPNBa7Jnns2C/+TOPTrrMbkEleVFlhq4TIi3aDFtk3mhJjag/axWtDhM7+zgbO++B62
QomO3mBhWHSb0hkzo1YdSL7BthmYeyqnT07F/ks8tibKx3K8N0iy2ee9G7rZ4J1gop0LW8wPvvO9
rzGoQILfv6QaWUVCwcQxEw7l2EGZ50n7ghlyFw5OoR3H4TSLdnizbdmFTd5+Stvh+Jvz7laQxrUv
Uo5feBYE1YBm7d2mAKbGUJ6KBig6l3DkNIemZ9JE9pCVy4eTtp+5mcU3bxKBlLQsBKeRcEXZubM9
WX6X2XSvAEUZFuXLjXAqGszu7nuZ+800430uI/KOOnd6ktGHdNkAiFKhaEk2VYdZNvfoVJ1BTrxA
ttRFif/LjYr5miYMNSdgz1O8iCDNBtzmlyR90TW72xX1xaxCoDb5ZIxTyDw7e1BJn+0pdLiMRuvF
7/3qlaqUujoxH3BKql6gzd8HrW9u8Dy+/jnq07k/5caESbPHiHClOmGKnVIkpn81yA4OZtKbJzx3
7H2sGUlooQeusY8ivsotf1qrb7Ob+jcg4EvJhOFsqg5+KDTMWzzalxgh41liURpu/xXHMDXXI7vF
u9TI6u8xLdYs7rZb2ucKO5ecnX2JJjM7Rt4S70VqItRVi3mS2ugwRhjhxqTe0Y8W84Cctd5XGJuE
Y4NsllNNG+T8pSL/Bbai+BrXpX8bHeeXZ32L2kI+6AVNkMBFgnY5ix/BDHpoZ+zZyXfkeeEMB3io
8PDMIZwW0pe4OtvjMak1SjZOyEOVNemFbKwKgKA4Eut2H9lLV/LXdqMszasheiJIJuckR+C0umji
XZc7FRwbaJnjSvFfT8k5y+/8f3UhqoN5sfgcObfQT+OHW2h4YC862HARC/eA4Mg/pL11qclsOtcF
V7BVVtoep+n84AlYQtjDJDfhxcGyYkHbnxiACM7D+k48PbXPYIPqa0GDuu81qa6LgTVzU5Yw6Shk
Mp1JrEi6PnRMmEoiGfNTVpr5XsPqEqNOM393XOym9az5zXwfXLWCu7GrcscOta7/XltSHYwVGtnW
kvAKDcNQS4I31goOAbe0ww5PMbMhRMiA0IQgmwibwEdOf8iW5RirKvuyePWXeJoFZ2SpcY3zXw7v
htDd9iHS7AVhOcJv5ali7zO/UgY23hZ4jRyT6Up820fRAVnQuNih5ybH2Sqdi69lH63XVkczS6P9
MKsoZP7C+eMMIlRRYzEWS6xhb2Dtfc4VpOlx8JIbZncfgKmhqpLo7PnjffSj9FXLFItEfS3rKXnV
J2yWC1cxNLSTOIylZHhrQ+JIfm2lUlFedHv6zgNHQa/Gjyab0kecekO7llmQEy+Fntz1T2RDPcRm
z22+WHdwuXiyxSek4ADiyotm5h/d+iatdPkoRGQhemm/Mb1mIkHxsx3t9rhY+8RxrRN76OYzzji0
qW+da+PaTI3zOrfWaatHuhQGAAqiv9J50gO1rqNorJLHDOYOpaz74FSt+TZjM/sW5ykHAOSwuwWs
NGRe+UQSF8fOWrxldrvsbbca7xL38aUrnXPjmhEUh+zHGFfv2/VF+VxfY819rj3dvzYFQVXNct8+
h5aZNzIJp8DKRlrHjlChs35ichjd5DzBcK6BQ9bjwZvr98Wlj+3oQi+Drb6Q+EWxD+3p3ORdWPhU
91sfuQHpSmFPbrF4j+5sWMc4Gik/V1SjmKb/5SeNuqBMXxyKm3j44Sh5dmwNR2IRn5PGMK9/+qZa
EX2V178sIS1gR77QiRSvS7ZkQc+0JowE/MzS4wv2luWiueny0OFsW2KHfrDacjzQDcjHIs2DrXvT
TN0M23l0bw60vKBYMCMea1+Qz2NH16XPAhP/+kuO7gilZ/FlbEdWfVSYbxmZZvfCN949Z4HWAqbk
6k+zl1gXqQ0xyYLM5IqmuEdChKL5uTQq+lIN9gnXdUYK1DG5jZ4psghVIH0tbExFl2TykWuz/E7C
407CBvgaT9WP+GgP2fxkR2NPZoDAvzlfjDez037P6cBQGJIH7sRLjMH+Yj9CqnpKozgKySiYr6Vm
wJwfyTULTfStlyidScqLlpetimTqHM5ArHPPnWjWahVItV0o0Sqy7bvfo5GOp16DKU+QmEvJYukH
bL6hhfc+DXS0JvTV89NklbtthIJqwwsR5Z5lVD3CAB1eVQ6E6XUYiHmDw+mSd7i5zjeaUjAFrTqj
ZnffpvVL9bz8m1Gp5Q6efJ5FEp98C6pB3Vstfjaptp8KKR/E0n6WWICE2/HJv0tx3r4I6+4IvBl9
JsEh/tEwO0rnIHI9ecq96II3an+bZ1xqnfZXq9fitRA2e8iXxD+M+Z15AtVsKeZ92lj2TuSwyJqs
IsfQU36o1IqD43T+piGG1KAjOGbcXur5zSoYNDTUIEEp9/BF4xxAfSqL1RN9xqu+mKxT3xnlruhd
NARciMpcCUVO8stijHtXPif6//Y+BEbus8KXoTlqcTBw9kLpx3Y+nuFPSK58P+6Ku9HqzU7RzrY1
LO26kr+0uGtvOvkexTgCSXo648DElcEsl89+bOe93ZHhoDyHnadsCGA6h9tWD0g27FHWkE89zS2D
uvBJh9C7kg5uAjBCC+m8TM10sLgDnAaNB8kejx6t6jCq4YRtNjCenQWVDgnB7c3z2NGiWSvT0K3W
unTRpjDvAJiyJJWXbW7eDTJ+8mr56CKabvzqTtgC5gFNMnFruZgCMhqnFG8LSBXL93HUw1gMz6I1
mzBvuNqI1tRh/GUeqSHed2uibk45AJ/rnpo5VepnFxO+yf3evU9D/0Rmwyo7ecPk3Fj9x7/LxNx7
vRnfsrJ8xL4mftraMVMfsTPRnK9VufhhqRNu4vYfpH5CP5mtKgQ/i6Ca4Eiy3R7WShApPPU8kj50
nvAo2M2a9VTFnR2arQF3GD2NP0QBfeAlycfmNHZfB2OkWkis1ykRf1WLOR96WTeEco5It2pArNbQ
9MdBYV4Oa2f7GovusAGqtgID3phIlTnnZAY3u8oVV9uvu/eNgaW5BdmAblXt5EKksVkgU4d3wjtA
ov/sGJiZdL6gvcij9l3ZJoWc2xMusHJOtn8x9y2woJWvQ00Tn7I+vSZNUFuDc/Xhw8Vz/VTZakIq
khK6atF+MVIoBP7tdXUx86q9qGR5x5DFeZSxf0IAgb/36GGBZKojAc5I40Wqnv/MW7/ErqlC1Q41
XlW0R0bSg+TW8Ysni/6lnzxCU9ivrEz/sOTTN2TVd5Hn7hFIBbK0jZGw7NeJTiefpRkYzGDwYaqf
U+w/wwHJfWWN6Com9KSJNMKund5iPameZGYc7AipCOzS5A+XQPiEQLmLN+wSpY0kuJhnqZfJYarM
57YCK3drC0XDRgqs6aYCzZIZXT1HetsR9ZJppDJLehzmFM2hzEh9MbP5w+IY+4AZ9cWw+GzEzsVG
bH7UxAlwNjw38wx3J3Omvb7xvYrOeaDhyA69GUVHYXbPY2wexshOQjKsOFRoQZo6zo7wQBzk3mIv
/XUblOUEOO5kt9SGV44G82ijjzg45V9RZ2h3h9aToCqzOgmzlI+ahm67awgCsI0xuft8/KNXALll
WHDfHOrjaSGMcZ7IY5kpK49SZs6a53p3owyIrkT6XYmCgAx/fuFHG1d7XGkR65Jq1u2XrRux1Qmw
wCoYyclcvi+qdB4b5FmEdI9P7NfvQLBQUBoFokUCIXyf5FrpptzT7s24xzM4gR/w1DVdfDFiUmiA
rE+mshnVNLVLdUaajt752QldF2IiEyvezkdvYleInQeNVJcm9Z69Fdb3VlayQ9jDbmsstl+EGuSD
Wzqv2kCejyBJG3kSnktZGd96L7Kvf+mp8s+JBvQhiPK+FgKXrt1gKKg3Dr+DWQSKvepjPjvsr84g
X+RXVr/sFZQ1+nfHUHgloh4o0iBOFQYiMnmZ43S/YWQlspX1EXHprvYmVDj0OvZLQwOGzAOviMYZ
MXSxzfw+lP0v1SW005ZV3InmyfeeNmrYV6dlIE3O1AlS7y6tDefq2Oqd2Ql+lyXtGDHkKA84WQ7c
i8wZcwuHLr6YhzmasMYb9TJUedGeBFRwk0QIU0sgu8WniUxdWEV6MDPnAjOX2jntM7V3DYNIJ43E
6gZkO/WpDowI9RU5RslLc4CV9iPP5HJafZNdQ/r3vozd/Qr3nSNvBDJSyTm35mAUZKPEI5HUIsKu
g8LIOcAB6Hcj4+Bj5b/yPPFROqJ9MzDuvvkAw7uFnurNwYXg0lX6XwAOAYFW6WdTDPM+iVSyl2aH
wyoC2R0Xf3ZqfMrBlDTgI5ni/sWhqYEpzOdZRvPdUJ1zYPj+06gH5IhyHPZe5FhBUafjUcvHNUAi
cR7KXynQ4G5yC7bASHJTOaGedDKrDiMDdYcGpQV4guwn0VK+1kOWhtut0La6hEzp/Uq64W0i2OIw
5F1/rKCjHxn/FHvYy5g/GEO43Tm5jX1qbDXMJpDAC+JtxiLDGcI1/ywWN0vgGTpeud/ecunkV1wa
xMUa7V+SYPawr9djr5WPqRLpHTVP6AmDxn/lgcUG0QhmLJl9JxqVZqTEjh2Trvkv40OJQ5ENUTU/
AggzB7COTirGS69Xz5Oi+KJHuJdpqz+4mcLhb4hO294G0B8OddzHgdORE2dXPhQB4b7btX4hKnW8
bOeMLomR6TR5qSa7e9gutdYWzdFs5IsrGXnWJQZW2UBnym8ubeqdaXjb55iczHry+4svE0KEvKk+
uUP1uxnMJdSs9M5g4atqIGfEvcaI3Ig9biMhgiol5kW5HSHtuU8ZapU1fySqQ6fsTho+mDupz861
0YbHRg7RNc7ErxG+xy6aYf2VJaYxwl2qRyYm0KpU2j6RMRwHCsI5y4ZcE2vi3Y1JC0fYTbxgavXP
1p67UJdRv4/HbGZSmv9WtYe2NltGPBc6WpE6e9iWxpIuJ29cjKuIeMCNJNvU3lWLFuOy9VGDC34y
1ghH/d64jqn4ZZjIOisnJgloRVezxekDeEE/Ra2ca2IbT4Dxy426+DCvEx0EKMftFK4dSsiia4vQ
sAl92P6tvu7sW+UyICWGPX5wRk5mESlS4jPvZ6v86EK9oA0c8uuUpXaiN20xxwuAFkKoti8Ch+4K
tEkpWl49CarEhUg9deGUNt/gKkwBx5S4zmhlQduBajp5rphtHcxUE6DKmDI05Bfeox4Vq8OEczD8
+qpaC///krHr2NWM9ZaagoLFPwpogUVc/yTVJD/xbtBQ1vqHbrPHDKv7MCK2sG3dDEjz11jB7fVM
pLA2DIcAwGsI8nSwmAzP8rxRCN3Gll97uz+Re1tfG7u+10Xt3lRRSiSM0ge4d18npzFeNVbzfjba
11ZZ8+saD9AR5iI4U/xh6L+4bvKrgIyxg6A5BLajnZqJU4nD+drGzsdWhG1L1rSWgKAuPpx7SspK
Xockq46ktz2NLnfadlDEXl8GlZleR0N+VjHfTKUImMiL/AiC1Z59csEUnPQj2pQvNaXnowOhZVVl
/xYMWI6caMZxUvGX0XT37ZR9h2hlBKL1/cMA9ViXro62ZXEOqu+ZCriaGSwc5PCljpVZpLvGTuQF
kIrzdWXumX35GtsmsyWnml8UHMH9UPv+eq/AC9TScd+3xJNpSfY9KVsjALavICglZuhXNtF+o/OT
bG11H6aFmJtZnDfus7GYMG8F9PIyGy/bWuTkHC7lAgi/zur9lHhAxfma+t5fqTsM2L7AcIRaleEH
c0+c+LaoxGUpfspF6I/Ot2bul6sxmHt0BjSk+GI8jJlbnzbaCSnh8R5GTQaS4TjXHmObx9TGfGlU
3nkojOK87RGJxYyoteFggAsdtvcmnZXbUakrE1mJZ4I6+X7k/GA4M49ooVvb/OYlxHBmKKQtG0cL
srSyMPof9s5rN26sXdO3srHP2WAOwJ45IFlRVaVStnRCWLLMnDOvfh6Wu6flsn7X9D8nA8wG2qEh
S6u4uMIX3gCmgs0WDg4mYebB92kcaNF94CnKPpp/qwfTKfqk3kWB6B8q4wpY2xefFuZt2EEy7pJW
c7CMquO7KpTvTgiIxAyg8oB88wufXqxIhVOPUVMEPrsUx2Z/wjh4jT7uK+3plA/05n0SpDOthAzh
lDNQJJjBUum9gOHLUFqOV+F+pkVXXs/fp1ZaRKdotqXIf8jF/l4uO/Wh8ssHUvMS2rgfrNsBSooO
mcf2hSHfmF5MDsD1r3NXcg2qQ1osTF98IBgp157qe7tmxk6X6fhURaPoFBRrQsSvtu3YvFhFKN3H
0LOmoI7dtm27ZQJhdEfo27uyNWjXgsRtEuv6MUZZ9WC2TQi2MVkmJACHWvouGXW2L2WMyxq9wM/R
ouBQytKujoRF0MTo2CMtciXp/k3QKDuZ8/QB2+XSwcc731dhgji3ANbV86urMK0eyqivNxPNjXHu
csQRzSnisiH9PoBoOp4uOk2n9uQr8a0c+jdxE6Z7eegfYeyhGq9Mzc58GyPZuDEhr6Mv4g29smgV
Q3K96Q7ieLL0ZY3wa8Z0lYm6Cybc4q1IX1tQeJuuA9bid9quoJEsjEKJvY+HtAK1tt6b3k6teAo3
rLawvWoUC6SqiCgoceY3tXqrzJrmhlk8VkHijlo3swWiwLVA52xjzhV83iYUEEnJnRL0Uzql9NnA
kRxLqtabTJmhTb2lbgwZzVayoC9qLcjoBwqN4srIUzh4DM3qM1DEBXncS0l4V5wgKRMemLMJBg3A
2CknMT+qgtoCNScvDtt63wbm19gMMKjN8meg7pPDlvPWumTu03aql9OE/o+iEnhY3UiKHQPLMujF
OTSR6kU989ObWHn3MqNZoVAfHKdmC71qcjwc5N6o+EjxHclEzrcbVLjrsTsqGJljKppDuulxDWtJ
//fx4G+i2RYrjVHTlATF2PegQu2BMILAgju8FArdyUpAH9ocs5vcz4uR2NhFhzVwkAWmBmSy3Nsw
lHY4hOp1dgQflCL/UynlLjM17akNB2jGnSbuEhE4raBL8ZPaMfslQL9vY6cHt1SXEtpALhV1b29x
6GEyoqmLtskIuGRyWRiL/jLWohHWepwfZG3CUE8kgY0KUtpMJcEsOUE1r7sV0HV11b6VnuVy+lZa
Pcc88BdJQ/14qlvJlmiBLL3crL9B3xncYAzyQzEKi6xJ2p0/TLQqGd32rBzgpTwrGs3fX400MoIs
sq6Hdh/6HdgNMXlrRUAcRedLz1pZox2e3KUAk3ZJK15BJLCWUzu2G38IbpOS1MfvTxg7GbQlqkVK
p8I+mCuhvtDR/aWp1T0CNdFhPcfGqh0nD38uPlwg9c+9Pgab0zoIYpL2rDSTTWHFgNRNrVyPSrAX
xVreN2orXde6HeTBlScO7V3vYU81Y6X9NhYg95WT08a0pvpRWYR9dif1UDjg1r7zJMKqEKCQNKgS
JbqVbbqgGRGnynAARmKshjbmSCkH3qmeO9UkgJbyJvfV4HAZl89l23/vyLuOSkT8XCcanhUNZRRi
VpCWraSv5dnPVM0idFDKnMITGMO9V6prMHWvqZBXGCyOPnoQAuWduEzwycsyZ6BgcTcllFJiRN5w
41KZJwl7y2GmCYnaQ6/k9tSp+JtlxrVO1XCkI3/bxcqNHEEQ16AcbNGmNdZ5kKLrUI2WnQh4e/qK
dK0kmX4tzYdg6Cdr7itl49NQy9qjkezaajD2VdXVtom2rMNSqNxqqnx8dsGkFJWJhwPOX1V/71GA
PDRdOthZRwOlyvONKk39jRHSuBxpy6ZDvyvTJsb+1I+vS2nEAzOsdzE1ox9YvJKCykaiPlYkIKTc
Cr0ZhC8oRESKlxxoVI1yejzVZayR1u+PZsBEq2dRKWK88x5OvYOeVMIRZ55fB7TgxyIPzIHeWFGq
DtJIb9JktNSqFfERLrHujoGlOrWpP5zGqiofUpnn4/Y6DGSJbZpjkYQ0y5/IuBBd3KUxh+fsg9qm
2IfjrJ4r66RLrse+p3ozkuPb/cT6VWcbTAEgTNgZybXwTcO7kDBAv6V5+rXwo3kkROXo9tOH7Yz4
DuO2lZS0G8wbrR3ekRxEml5JgAuogGpheBC9tD0qnsXZz1GuANu8F1JpXVvURLPK3FGcAIY/9wl7
s+VI9SPhSqE18GhUNOKMkaO7xjaz85A+U1UZXtmwFlqzXVeC/oCE6Q94AdwNZXOKPHXBW49yZOy1
klQw7QxwyCZ1Sl9rUFIuWJG1wpnsdx6JxMwDyNLMeoJPl/bpvaUbx9yoFBvVi2ExVHCRmnoUAeRJ
8uIU0p3iE4mL3SUwBALSYiE4TlO9EuffKAd/Kwdvug5j6U7MIf0KA6xgRTPotWrKXmnR3wGUvhGp
qDq0cK1rw/TYpjOS0hji2wBJ/0FL36QmeijaEcyd12zqoAkdv8IKU/Ksd0ttlTsv768Sygr3qTVX
QDnA5T6ye9kfjxGUGVAGLYoMFA5CqjlFVDC71VU5c12nQa/XpvkcZfWbGQ/xrimal3TmMwJPwPZT
GUqeY0rrbTBXXiJAYSoY3byQJiceO1oF3TPyNNMCO8tmo2tTiJt6EmyzLno79Ww6KR8OSuv5hAdK
tq5zE0iBciPk6o3QW0B+Ac7Z2Qwbb83im8DxsNMD2hJyHb5MWiHdIP78ZnbvUygGr1ZQb6M5Wmoa
kqDJGornRptW05wU+l6YsXRxlkxRuEl7Kk9jZG2yvMckNh43fRhBc9ZEYZu0XmQXEjWTuONYUysq
Y6cCRZHiW6j3+nfQWhyvdIoB/ITTTEJC6KYT8kUPY21XzShMAFDZIseulf7XeogJ708oxBN0s1XT
qwT8JBxKv+TIAyfmFVp+c8JwzvyAvMGFmU2/y/t62ZmStA90v76RIXzloQ9QyQQo1I1waeM2KLCU
SSO3nxEXgw6Ox4/benm6xnhFN0m0ypWYhDQwk5up36YzjLgKCLq6sv3CESpDRNVoT55glJB0Y1sJ
AJG3ctNdAcNF1eYEmfUrvFRToMdXVCpyQFnYcZ4WYjhXS5FUYBwTSRzRSmmaRGnohLKe3fj+XhKt
wq27QCKioG0BXTI1ZuzviOBS68WaC9DJ/IEjR690bVjvnIckx3lFUWruPrYFiB+AV/XGl8N9JQ/d
EuSh+qIgEagm41qIfA+tHgSBIvrA1DrN49jh8Bk30WR3iRDu1QI3qkQK6jujVN/9RnxFlTQ6yIEo
P9BQf7XEMTqY/rNsNsbN2ErtYmrM60wFmSs3vXBnBG+n7aceqg5mb6LLr6JR5QdFFGnezbEDrChx
EWTDQ6PF2ZqiomInchkdC6O8k8vGckCFf9eGAb3Asb7rBQwwCRnELCU5mAH1dQRXHxiXcuiy3Wln
yoAg516wiaZTcnU6fARWot5k6qEMo/TH9xnguNTJMJEm84ebU5c8IRSHVmFAIwNHbHc0Q93OaMFX
nD7opF/TggAsLzxXUh2uU8AOy0iSq60lthQGhRYM+3zCANjvdt7csoxqcpzIsjMvEF6yeHjE23uQ
+9tKCKfDCQh+ijrUBC3PH2ypNiTCFu1YVtdt1yjbzFMLIIhQsFWK1dtyiEB6z8899gI4YlFvlxBL
bL+BAJkNrWvNXf12lJ+FyFsKebuRcRLelbpnHLEYpWwwCs+Z1qZ2rvtsACpJe1KhCbmrqFuosSpd
5b2Jd7xCOFHR9EL5XJ7FzPzwehqiL9gXJwfah5Idi92wk2Ft5y0WxvO1OljCqziM1WrACW/fqiMo
j/miqgcixjChzNmUNbL+WncbE+geTo+B1eu0kkjlwFvTCffzNrotO1O0PXD0i0y3+zRrl3FgKLt+
EpOVoRvBIjI7Y+lFAYJDWa0fO7CTcziQTiIwoal3a5MGbp/2V7ksY6JWGvUa8S/1mENWCUfhW1jH
6Zfew8cKA9pQbYq7sLRCNFWFDmyfDHpCsYRDHFmtAy5h0zWSAcJEesCKOr8OSVlFnD2u8/k16K8m
TadjrPY0QypwGf10B3AK1KsIaxJh8L1kRd/nX71qAKpoNO2Wi7u6sXoULdRei9gBWgghoimRT6EI
UuLaPOh3fi1HuDlQktbLHSdZDOc4zTGoMhcUnONtRndWEALloeo2UZaNq7JPHkBT07MzsZz3Ik/a
13la20NRaRBJJm/jU2jRA3UPLr5Z5hrJYBH32Qbz0F0SNcluVu+j6gENaPpiYNMEiuZm8kzhPi0x
5UiVifowAimm+F2TlXaTygDyZmymD/ouA0OKrkG3Z3sUVCtGyc2shAgVaDhWJW16b4rlri/AtOqA
HzdpEYqHKswf69aDQC3F95Y1Rvs4iXQniMll6CYUB1Vob3sF8o9FJ24FFkW3FTp/S0OPbmJYCvdF
8EC07F3VkRr+ydSwrOUpMwC4h7GsgOIEsgkYF53WohRAhNQiP1ggARc6oKKokVe54WDAc6hTUdiI
HAA/gsMWWsEShXySPImLyUd5YINlGZkovQkB99uV2KUET/1Y3WRIp/wYoQf4v8ojIBSiJWi2JIGn
OR2XBkpcP46evuqypc+R5dCg8VdWpMQroAmLOOlfoqovbqUURRBkUnan0Mj0THOfyH2y8QrwjGEP
iasXI22f1agRhKhBrsIOdgvZzgNykfqS1ESgYZmaK4tSgebUOgtijEPlGLcjYk+Rr+2tQXdBsbVr
AtzG7ZLyaUxMcWfR5DoFYKeDTHkOIE3hFDyGW6MispkTeL2mlJmB9AH2Ix6yGYiOwIngioA7dqL3
HOmpuUwqENdiHQzLUxIHswTxKioeN6GZf9FAm+l6jed9sDMnDBZmZ7cau21N9HZSqjV3xA97iip2
OxNBRIHCSwgAjSafha5cVuQrv9ormHMvqUclIIgpJ/uDcB0LkrCglBKjwrJtUunrKVRNm3wboS26
ymTLWrTiIeooGimNiKOLJOM6rXRf0sSAwhLUnQPEjo2YjcpRyx8zrmPXlAP6Hlp2rw5GA863MDZy
ijE6RJB6I0TRNwlL89eirhzBhDSFx9wtCCWKl0bhOzAT3tU+TY493aWwFF3Ck3qlF5hK4NgcbEJh
AFbf19lSA8GxwulkHyjWdOjQ78a+Q1v0ENZ8W09at0IXD2jffdzI8Y0ubGmsHZowTt8EACW26k3B
VdOMJD0oIIOzw2k9Cv3roUSaUfTU72Nf6Dux8Xp7GPJndQgWYUlpQAQEZRjJsK2iJnep4z/3aTnz
RMdd4MXlD2mC/5YEux+L9//xn295mzXVePvuh3n2UV1+Jnz+a0kwN0/Bfbz9pEc/f8dfevTSH7J6
4nbDdpZQp0OW+C89eukP1YD3DFcD+0IY3MiG/aVHr/2BKYQhWubsCI0u1N/SYNofM1FchsaOPpiu
mP9IGuxXTzoUg02Zn4ZwnoTqxJlosj525qjOBe7w0b/VltI6XInJbFS8iJeWa10QhjhRYf9ma5p8
WmTODFUSdQOKmGnMVNoPVNkWadpCiFA87W/6reBtjdZBmQdTOi+zpZtwTjkcLlrfqfBn+sc+Meej
z1KIH0YPpdaTKCYyutO5slM75T67EpfAEK+NC2INn00sQkWwgU2FPql0cs76MBYiDt6UJoiSBpvR
mdzAmdb6MXTKHRz2lX77YcV9Ir31s1TkaVottJaQ3JAV3SC++/nBTL2yMAPweIs+7Yoa6Fr/kJs3
vx9knp2zd/fTIGezJ1Y+0tXYHuGy8xZSH9Us6YK6k6F+9iCyhAaVOmvyo4D384NEqki92eQNdX6y
RchhU5aK3RWkTLpoo+RBllY43hgvC3ASvoDAVvkg0R0zAJD6m7i/hVHiFijBC8Y3NEGQEsOKKXiX
xWMGWirRqXgNnkNJykm6dltLzRvsVFqD5RdL0xditqX3KuNbWBaA9STv+9A2i7JujrWc7ozKetAL
FuYQ3qkkdyF/Twi5EAh2I6RiiuE1yL5GyremabeNMR6lgbuePq0X9sswSTcgp2zJv4q06TqvTNxC
ivWkxXSmvuoSHLKbGJYOnlqalrpJ/aJtwumriX6l/DrpuEGpEgz6a4BcdOofBf1lkrID8jnbVq42
oaQsGy5npTUgyPBTwPiExhetA1QeHDT13aiux3YX57f+jKnzG5vao+t3IuFBBMcbClSyiifarKpq
59G3tnxXlcmOTckuKMV6qexE6YsmIhdV3RnNNkYkINHgJtFRKbNXxJwWXUzApvHvJSwp9EcReACB
PGCy0ZZy3SmHL4V8hJcI2MlwgXME8OUgybiFErtlFrszGCoypackkB5bUX0DyeJi/u0YvvdkCTHU
hRJpr1S/qkuCE8+8liIs9SrCcJDhfoGzVHGn1ii8+dCe75MCsYC0TlejFtz6YbwyrMEdB4bUoVGn
uuP1KHEqgPqlxK0RcimbbZ346HRCNBWkG7R37M6SiDZoCvqPBZwjf9YxqOQtKlOrEA75YCg4likU
zSpHjZ5G0AFqP1Ldrsk7UGAPryr0u8ZjFiIL3PVuEsHu/B7Vmj0JplvCmA/D0PFyy82laA2ajmjw
Ne7vQ0jJWeKEibgZGdKAE9yguOh3wBsmZJmmxp3y2p3oczYjdVdIsdk1GS3FK9HI0Wh4HuUaDJEF
S4S60xy6RBIv9UEIn8Pp6Cl3Y1TsA/BvFSy6uAPUUHou6omQlCwoTNAFzOcYKkZAAyKxwNZoe9lX
yLdDFHWFawHN98h8rXJx1pGxO/GblBqoY8gAnGSnoK9nwPQy9NFuWkwXSmiNGzm8y0dhC/ir9CE8
jtrWQBuM6iy1S7vQ001MATGbZw39By37ks1F9DIFvHVnRBOUlk3Gi0ARC14D3TDDFZPXpqjvkxRA
FBMrSyBhq7dEvk0USjDafW59j2tlGSotm/4lSW7rhkRlurU477FnpARFIT5eQjVBBOzY6LLt9S/F
iM2KZK21AjVqRMQ12v9Tky0RiCTyhNXgp6yXHrG2CG7LnWKs0vStBjRowfEhgZjfeT7dACvX6iek
v2XlfsApzheeKp0/SF7GPkAFqXBF+bsRop1ByzZpplUKBQ8F6pvSo0mZ7RE6sruoupeleI1aDcIg
AX5zwrdRK1wBqa9cEm01fa/r64YdibmfXr+M9TukKZpn1aLF42Kk5KqySYvMm1G9MORIQQFnTBWB
OK3ZifgZkOOUXFeUkCV8n6Wm3LaUVqNCIhHwVlUiv9NI2JaqfxtSSyHPZWLZRG3FOesvSCQcoQPQ
SRYeCF9KmtHo3lrDozBA2lUOYv3YdY+mgTJj6zv6APIAUxVLhcna+0s9+yp1X/3mYUJSAL13IbyV
VSB6/nczMmHhm05gPdFoXVgZSjfBVTjcYjNIfeppHMdFJhEyT1CXybuQONiLML6V8hE1s5UMfSIX
j1Ox9ov7kcmi40eIDhFG2yATsag7KsQgsZKp3+iDvKq81eTvPTTCPFQBS/87gDH65QFFFH0rM4td
MNm9AFUP1J/wNE03k1GjDU9e3FNKmFBKGBpKFZObx92676rZl49CKzWQ6anuIqdvI26N23paifFL
XuNjUuHWTB8bAx36ijQIkQBe005XTH/rI39Pbhjip+F7j2Yn2QFgMoQN7L73DrDHF7HJUdAkyPfL
aw91YxU1qlTAeJGJrrJNzRoQoFImVbXWgYd7g7GVEVpIpTuF7pqPW5pPeccqnMm8F/gkcS86Q0be
mL2rwzqIb4bxqbUeQ4Ye+jdq5VdeXtuW59PR5WCDK1mZEAdUHCnHO5HbTy83fXoMgMtndOW73HDN
6lorrS0iMo6ZW2uhSN1YFRdSkbsqC6xP8A4SPTtmz3ZcagGnRFbdKh7idCEAdcCE9BFr/y0OfNpp
00IcnuJ+h2/BShYpvTRPVvmtg8eu1cZah+Jk9VAHxeQJ0efUyUaOWdlccMPgwigIiLxpvResNKoz
Up3cjBOxnyEv8xQOaozLI1y0yHpMvAM0KlCThjPmRWzXXeNUQbkVg473Ppd+dMg/KP7HcggjOV2O
igUpMHCref40StmJsuSF5nYiBusIUoRHc0zv0+/B2C6CrrnXCkQwynSVRKJoY48QY8asZE96ZbyV
o/QkA3LOhWyrRcFKNPbI50Dry1B4740VK2qhhzIz6R0KxPcySOOzgcJYPZfDTkfAIqINwsnN01Ao
ErjWKpoInXoX0aX01VfRaleTBm04e60s0aEpNGrDgvbTIpSkjRgSBluPAiX7toJ8KveDHRjSA8aW
i9REXnMoH6ww34em/z2MuHH9zFr4MItKVVuDRXbFmD543VAYqJFg6tNvfpAsIiXZdJXPmaJggMjd
7WXCfphRWhCABqWarx7QNMpA6IZY0q7RgrWYcZjwzm7UTr3vaGtb8v2gQOAVgptYUZ/bLsInu+zW
ajatRbF4JmTZVrLhWIBEGyQpwFdfyazTxFCofQYgH4D+OAUhH/N81cfW/YQujd2I6lZN/cM0fVEx
y0VKS7jxEMJBPat+UHBLUKVxEzfpnje06zStt0cjDlzFr+/CyXjvJKxQy5FWDWXLvicupU8rqe9m
a9w2Eyqu2pXcN1uflmXrhTPr5qXRqrssaW5oBUFAx8cwVteNGF3T66XL/uY1yLpAcgkj5RYRtCer
pXIjT8Xmn0bwpqkiqIwvMGo5s6r0T/nPCHoE0llUuUR9DtolwBn2vx/hTEx2zkR+HuJMT6pjYZVF
SaNXXSVH7XpOfIIjVqt3mBc54xf65W/GXlzKrrj2nPGCduIn6aVpajJGbjT2RekXVy9QGVYUUOxy
YSM72K5iFKk7CKduAze5mrbDIlmDsLu+5D540mT8OTX6edwzvUNB7SYp1hiXvGKDIN8CjYB1Z/dL
dYmwwOVE9tc06efxzl6kNbtJGibjdcvB7TblCmjSsdu2rr6Ml/pBX4TLS8mz8mv6x5g6ElcantIU
0mchpg8JbRw0VkKXeH5GlGuvglX2kL92X/B7WZmb5Jqj90oR7fygOsmSeHLRhxgvUUhwmgNUuiVh
yxGvDFe9ZTvll+oKc5nilxfw94dTztT9IE7HWqfz4Yici426GK6C1/aLuGzwm44urLJPJ8LAJ4hy
iS6xjX6eCFRWDD0DHeKKHhfTc11dELX6pHTATFvoMRusZZQKz2baHEZTyFQGENb9QnWKu2DZ2eEm
WJfX/mWjznlH/jJ1f48mnU2dWgdoGivj/F5FijFAw8qXfBXuO4fQg3zKHR7hjTn9K6zM4ZLA++c7
9sPoZ/UnSNwdGoE8q0++4A6hjV83QpA25OSVtjJeZl/5ZNutgCRcWjOzrvWvDz7LlKpIx+lzYe7j
gvaRSRTQsZk3kbmdNpGLRuAyPpKQsEwvbR/50mjz1z9snwlYIdwVRuuphDv5d8lfiYtwwe30FHzX
brinnWAbHIQbCg73NJTty/WvTxcu9ca/HvisSuRPowrrj49g+pMrtA/gZ9zfH//SZ/sQ73VDV+RZ
AdY6G8ISG8RLe5m9sW026XawY0e1TbvfVKtL21D6bOFaoqjD2qSQJJ4rgZujiEqPCMRS3Fq27pg3
ylLbaU/+wlqodrwxvxCd8jJXxvGSPvHpR58vHWphIjqsKhnY+WOGpqz1agbVCwWY7+YKOkjiDmty
8K+UHo7asl3lK2h/i/So7qrH4EpPlmQrN9GLufg3Jhw5U0y/cLxHgP/sMErDXLBSWqau/NK4zabf
V0/RIzIGjrj+N0qaaIDPc00AreKxcjYWDktDgnBh7dL9d8mHym3kCrxfYzVnHNs/X/A/ajf8n9mL
XBfvqDBX7+/N/mvxX/MAb3kxVqEfNP/z5//9f8NjRJqtP/91R+Hwta3ajw2I07//0U+QdB1DEZPZ
NxFNldHj+6udcPoKygCaCDZQp3tAEPJnN0EQ/2B/6KqFI+isMwtZnzvlT6+R+YuaKpmU40Vxhm6A
MvgnbiPGfGF82BzseosfM4sUU402+PPnkw5vXgW1h8w7Nl/UxM1JO8FZLPmGVZ6Y2xZuGWKC4VDd
SRP0wLhfDcEj3fWrYbijOr+UKmHRDYJj4CAQwKrJkRnSMwXBFB/pl9gJIxSxoaWhdLgCBt2bsttn
/haa3ibHrY+9eZAq5TZ+oD2IuCIkUTW4RutmWc4GAbpNFxmsrbocg4d+pNtAkWFqFRC08CBQL6gk
DVB7t0vy9MUTs1tEp4+pguhmY+4VlJ1EEm6VApGpNhvAPMuQ9G269WayioDZj5emR8sVJONKa9Uv
g1n9KJH/o03x/6Mtj04I/K93zF89uOw/bt+L9jUJ3z5un/l7/+rGmX+goS2RH5iaSo9hlhP9sxtn
yH/gF63qBHTzVlB1vvRXN876Yz5jVcwhudY0fb4P/nLqMejhYUaB8Cg+GrPzyT/ZO2cq1SbgTDyE
DBnEFy7jZFMM9DFKQIJNGMVIzhdV0IgrFIt1p69TLPV6GIMUW9GG/YqcbPicAjtGshnE+sEy2BGJ
kYP0A5LSreRUSCHAIgIBoz8PER7R5czffJjf44/t/NHs5ezyPX1QWTI04lRRZaczWR8/aIM1m96a
mLVYwa5GdtDL35qQwldmPqN8sq/S9vX3A86nxodT5XzA06nzIX7CgzDQrZIBk+BKzb+nw6rDvcgc
r7TmQg57ns39GErTFA15TzTszw+wss1DPSwYCgvCDNh0vapeUdJ35WV0UBx5fSkSnefql0fDAIrl
xX/a+UsHZA/JskQma1j662zZrPtlsKY4fSHgndfOL8PQfZVwUtJYYmfnsq4nhYZ1R7Ew9GptjSlq
GRHi0vIFOfNfn0amuIBOva5j1IIZ7s8rI1amPOxniWBNmlwjJZge0GlSQxxhJjcD/V3IHcRg3fn9
+vhk6/w87lmAjfKCIfiFyLj+QlkWy3rv34zRVWe/5ZvctRB2uDEQt1teCot+nVZIcZZOokZHnsv1
bCdkOvaUoaKUi6gTmiu2zPQF/Gj1VClK9n7hGX/ddarM/UwGrtBWJs7+eW7LOuxDGaGtReNKSwEt
bVuwqx3g6XWzllbRAV+6Y7KOtv71xWj7LLJnU6i8U2P2K9N1if7sz0NbQypDKKTgrq6MLyTY62Zr
raBakyt5F17lWZ4yD6VjAG9q2AtwVJ8nZqVv0kDr6bzmSAHrxfiSBOEF3fNPJvKnIc4WSx57eZg0
HXji0ogXTSw+GRaUSOSFH1GTgmBaKAtLNb9deH9z+vPzFqS1PbtiAAxANPz8/clTjCFUmLSLbhkc
lV1xTZ3CLd+QMHBq5GsD+9LilD95bbqisDpFS5qzsrPdWBuRgCFKiybEihYeJp1r0w338SJfxU69
1DctpCjgHpUd2SHgYzStnfZHyEKU7b/nxx+P9/GqOM+W5vdpcEka4ExMxTD0s88QCUoUCFPeLnrH
uzH3UCO2CKPQf4VGbJub+hni8ovhpLv4WDmxK7oVVZt2ne29xe/n/5Ot+tMHOXvrpoLKYIoW78KK
W9fvr030o0FFXli+l0aZF8GHmypAxGWS58ctq+SoDhX6r0UArQ4WwO8f55Mjb57YOQtgObEpz/Zk
kbGBAqVsFwZl9wXUvXGVv4ereBPfowBm55nd38XL/sq4sHt+NqyYo5T5IGBJcdxxk8zx1ccnRLik
QuUTUYNRXMEFK5tnPSAJPvz+8T6bR7wJ5uiKUAjJkrNRSGOEMutbujg657e+7OGhl3mz+P0wn84i
SRMbEhsEIr+zWTSVQQuMmDaN1Tjei38rLspt+eBhsGLnQKG2kkP5ApjG2rr//cifP+D/Hvi88jb1
YuAJ/tDOdEAb19BVFa5zTbtgo35eTjy9LYJW4l4TQBmnwc/z2EJGSsoRD8OecriyU169DV39jQLG
CgmoS1HGJ4c3NiYWLFjWCRnl2Wb38YSpAPx3C7GYFkbd2Mjd/Dvr/uMYZ/sY/bKiGDTGgBnyiCjI
RtklLvRXZ3CGR6Oy6ak4/fpSCe+TO4M6ocE0UnJSrRN26cO+bsu6BcafdwurLsECHEtTs/Fad2pV
XQ69agvihUhK/mwuqQFrHNvc979c9/IwGbkwr8xoNy0te08DFn+ITbTkwIwcyykW4zIJncYZrwJb
XzeH1C1W4Gq8r79fqKeVeHZvcV39/UHmqfnw6NZI+iGk8wfZhGtA+UtElTdzD8fYXBhp3my/jDQv
GzIpSzTP8YhBjKpBXajopexC7Kg7uzjSN3W9Y3UFeYQbeiG65jqUbPlVOLZrzf39+J9tSePD8Gcr
K6+6IVZqrV3EMCorCTECz7Sj6ZLn4icphgoS8u/HPNuTfszisVJ9vhIHZJ5txK4Camnxpsemg9pd
8H5p9UqfLqYPQ85f//AOfao2epQzZLBr3HEhsWVS1bYWia1sg/WkUnC+dPNfHHOe7g9jhlUMEcCb
p3OkZGjRGKsd4EOB29i6jYAhJkwXo8dLr/CsF6f6UtwRW7YL3RtXE5gTwersbLj5/UL5bDbheCN7
pKBS8Esr1cqmpq3xEFhouFt5wdda8S6dcpeGONt0bY98FjJW7aJeZBvo3I78jj6kdKva9aa9tvJl
SvS0+P1jfbowPz7X2WUIcWMwBGT85p0+34Q34Yu10FZzD0i0k9hu1/93A86V0Y9LRFc6sBbGPJGE
MNKuA7OymXjGciPeV5ziYBV/P+J5J+Z0H354xPMjRok7K0EJfH7E6FvxLV6Ph/lA03flF/NacYbD
NlrTgFlnq/oJqzf30hx/do98HP/sjAlDTURrc37iQQJcGACf2k+mfm0WqFpKq6RTLzzxZzvi44Bn
h43o10PQ6LxTqdn2RudAUy7V2P39tF4a5Ox4oRpfhIj9twvoLyaohgYoVFg9/X6QT2OZj48yf4oP
B0rTwsxGUr5deC9Zte/upbW1kFYD9qYslvzu0ur8dAsCRqbHQ22QrPvn4VIVfdhGZalUCM4FlmAP
SfHvzNv/4u68liNHtiz7Q4Nr0MJsbB4gQpFBLTL5AiMzs6C1xtf3Amu6mwSjGV09b/N0b1lWlgcA
h8P9nL3X/jDE6r75nQyNo7LY5ep3FbFM0THUbs7ctZPP5sMYq7uW9lInKI2/HDuFXxBG6gea9G7g
UWR3cB3+1VtOvT03zU8dPQ3zw6irhdgESShUAqPK294Ne/rysoc0DFmAE7sQy6lYCNvcq+6bh+F3
fQckf/v9dZ/aS3z8AatqSaiNhTKVPD3Dx9BcgQnurQW6ioAaean5uw+t/ZRYZx7ouTmzWrZTk8MR
KMluSUAExgwOTz2zSTo3wmqNFok2y8KOGwuKSYSGqsrt/9s1vKt8PrxmDXBJQfG5BkKUXKgApPI9
ff9sTk5JTnXWUummdLY6JhSapM2KKbAmCQmVwevE+F3qZ+b9uTFWC63YpZWZGIzhi8d+QvoP2h/v
6PcXcnKPY9I9M5YSC2fh1Swr5ECTWiXo+UwDoEe9EFLGoQM9uOgavdCzbs6pXZb/4nqP/HHE1QwL
tVordSIdPEA7dgjFI5Kvk36fC0je8zNz7dxYq7lGoJQM5znqvVK+7KYjiIurAptqJJIGaJzVUZ0q
LHy4Mn21GQD+lgmIoHuvSw7pDfAJTnXGVUsTENXEdeei6oP+5FSSg5T/++d4erL8x2NcF6n0SBoD
X+Mxptl1CNW+22PQPTPGqd0VZ3AD9R0TRaQR9fl7IohwU4xO6z3/6G+HbXAgWNgzbTRS1L1S59xZ
fC3HWLY6n8ZbvQFz1CjIChlvOkiUxIvtvFUOi7jkvyFwWWbCalZ+Gmv1rYRCMSlRy1iDEyUIlyS3
dOiE7qTNUi0GPMHJDQjCNudnJI5yy0nHI388vpKofgJAv/qfzKZPv2hZRz+sYijCgMJI/CKhddRb
ubaVDVZiT/DwAijQIKh74uO8F27Cx+/n0olpzNlVljWCnBVC6le3oslUyBV1RKxNE19BhNpkKj6w
zn8tAb5+P9SpKfVprNVFFtzyjGDglttubrM7CLGLKMPw5HsEeNEPBLOJeGYan3hVPg25/PmH+6oV
UWIEA0P6VWJL1q2hLTre/swoZ69stX9A3JNUcF2p0W/yfXmjuBxYj/KeM/J+fpwuzpXKT9QBFxkE
bnzOdOR4iquXpROmdA6CYVzu5K0PGcSOvMzpD5an2w0yHkTgDjjf5twTXP67n14ctFLol2ieKDQ7
qOR+vp1GCyEuS+sBn3xfaPRw8/INRutwga8GEl8faFfjFA8ksDVxeF2qqKt8LcITIC8WbckSwjO/
6Mv05QfRAKcmqi8n3PVSOA2jScTBMHjzgLA9hClDGW9sN3r/9E8n72qk1S0fzbmTiTgecJCLF0qp
7MKUQB9CYfpm5J8Jn8GeVSn1n6jtocYOrwPOd1HMN9//ji8fOV5S3VTZ4Vt8tOiWfH4CfUsUiVL0
lNDJ4bSHUN+yKzmSeXihd9WxwPTw/Xhf9wwUY7m7Eho5cEk8888DZpk6CRMxy0y1ReGZeM2xf2au
Oda22NTH6Lo6U0qUvryzqxFXLxOLjxjK8/uIuH9c+MCPCF58t6dm6tvTfb3lIHruCKBrywdtNbdV
aqaqLCuSubQpPl+oYpLpNbfp4GVxbeE6tMi5Yx9Wi29TJ8zguwx6smmJhofIBtm3o0Y2XvIiUO8h
QI3XgMmLzZzTmwNSNJqtQ/Ri2d6WYpgcu6ZKL/RAFWQOF2MzHiRdgKVnGpFEaImm5w6age6n3NQT
OLC+jzqcR4bxExxrtmsNwfhhCOoECIdQDGeoY+Z6lDZ0xnyhfRoVi5C/ROq92A+H66aKoh0VYWtP
l7CZbAsoFBSxUpF3VRNG+0aCyI48rnrwMxi75BmbJMIGuug2U6f8RNIxIJ6NpwjSnlR3hPYAbPid
TxMw6SSeRy9PswanoRVp3kSJObSBAUUo6/Jsupizabi0jLBXD702WOEGIoGIE60JQ1w0iYRiF5Sd
epTgyFwRrdgdNOKECAoXg+hVJezoMOqJKR9H36z/wpNNWHArl4dBqaJNphsS2cRCKPMsoE55eWTV
rW1KTSAcIZpIV+FQKoCJM6OFyhIFHc7c2XoVWsw3RZCP0JFGAEeoVDrpjQp5yMdeVedk39FnO2ah
BZKb33+f+OA2trECsi3oZdIiuLQLbqIBqmfsg4bdJJBKVFVD7DsZu4NUd2DT53fjMMm/hDj33bHD
3EyNAe+eVapvemv1TgE5TDTah1YXvCgvb4A+gidHwz5cTkpXviVG1ooeoLcQ4W0VyHe5lYdbocBg
phvLxcg1pC/0drsSjc8F0H3ltgKLkdtyO+tXYlCUjU3KSv9EbmIDdSPXc1p5AxDWvA4fYyuBeDJP
EKBnLRJ1b0hiEEwpP8AHoaJbmmt1GVg7bIP1LpDNJaivqWdcQU28xfaKAybRLHBKRRhwPG9TFQZj
HQIg6cFozs4kDrJbDZN5FGZxehT8Nsk2SwkkuBvj1O9dTSJC6SDEiX43kG190UBwqWxfVYZLIcnx
vhaG7Cq9DtUjG6LHuJmT+1RSocGYGX1gPxN7u5aLbLmzfGorswAybQ1DSxJCKLqpGgmeD/1pZza6
/1P3O9IKgB3ufKmlm5yMAiDCqK/JBw3VPIR4Fbf1a1glmJyQw813fT005GT5INNcbZZIJZQl37jI
ZdPctn6RXKR+jZ3anKUdeWrsVtIBcrgdFcEf0kBGSFRaKb6EU2lsx04rdkJfZXukR1PqGiFFmTqH
clzmdXzE148nPQ6EF5BBdevpZOC5+gx61510Ld+DC6qAIhMp2uRlhllrCluH9DzIdVPJZrUfSIBr
ItCU+JuOAeY6ODYxtC1ckJCuCsn4IxJlLTvpbOIhqqWg9sgj4gRLgN9Tz3f0shGs4qJl/sDhaXIY
aXJH+m1JhNGuBPH5pA4+BktRazblRFB5Bf/kXjSl7KVF1QEJt+Ydq7NI2KVTBBQhrmnpYsT4Efmm
fkilIrohFnV0SKKHkUnoI+gk+OSsRqn5EOYJQq9OgruSjRiXBbHA2RaX3S03o59t1Il+5PXaBDQa
ck4f2Vqh978CPr+hV1YVGVkq+8iHNoOyY4ttEt2UY9ztSqhRxJaq4aOQ1RAgu5IDewwm784fc5Oo
rZ6uzDjm1tUUNmXoBUEu/JCHQS8dk/dOI6ItrCuyIdXssc9J53GIBOsaR6ii+rIP8C9uwk7XXPxy
2EUIioMML6j+q2bm8d0szb9aVco2vmHdhzEdWcWc8J2Wwx+fj46NGueO/i0Oz7yAbaj25CmQ8XhL
tl94UYNaOyhSMm10VhjijdvHeuif016RbD2LiyuYrNB4jJYt3swdYr34JRXiQ6X3P1RzLF9Y6B6W
+2NXsvU0Vf3R7JtmG1Yavq4Km7vEHor04KJ0mhrLwiThudPz0gtDEgWnwkxsXSbmCELin7CsbgW1
YOAcP2lSBMlFLWWVR1RXvlUwlEGEZBcN4qG2hQLjrj+T29cKLKSFCTncgoXk0g1AeU1S9kXag9QX
I/EhE2FFs2ktt4SfxU4q5heEH0T89UbcCuRCEszU6lAkU6zYCWk84xw90e8mCSZoZ4MPiiVd9zNQ
AKHS8tYmGAPsUdg1N5avj9swbOebsB/qFzWW0o3Vt/pfDVw3N8wkeqDgvQBCFX8S4nye4YtoRynu
/pDWwKo25LXdqHTPfJ2k2KIm+NOaMWen/VjYcHg1t41iC2jqOF1KAkZyJYx+pplExLEfJQ4kO4Dz
BLkRaCOHByOtYAmE/UumwxMyreyQjEslu5Fu0HIobgsO+rUWRNjjMoziXdflgttl0X2qWSV25Ny8
asTCOghqeIimWWxZOGZxm1UGkY6pIKp36UTiQdxn/Y1Yciztml5yGy39ZQSmbA+13O6w/UhOirjD
a3oIoyMJaEbf/6hKw7wGg52S/GjptwGA3l1DHLyTiA0b11gdbtl7pY5YpQBa80EK91Ir507hYxRW
a8F3+QTHjjhRUrHMHHYhaXSXegnbPCXz5SYOED0XWV7dKmpvHCQ+k/s2Hcud3nd/mqxL7gqxbZ2G
nAIlfK46YaNZnrWk7oU/Mk0JX7VOFEEgdRXw09CdoqbD3AwHT8jDBGZhSTCaP1S7pmukB3nKqFpK
HSBKrJ6CnXWNcekrfoaCT/f/KuMJhEZUyHFF8gg2adBnSLQbLWLr3sEAliXodJYykwmsswDTIF/Q
7pZI1nGQdWxocFV6eSLnbkz6yaFrB3+vCfNM9BpoDVBHyMycYNL9+xbnvaOwo9w3xDIA6Jsaty9b
jIQwvvbl3JauZqnVxoJZBj3dLPBQ9/pWmcnG7n0s1YOoRxdW55dQ4cDWih1LdzZPEwDbsLoQE1nf
SKMBAy9CFF7P7aOed0d/+T1TcTWH8/zSGG3k+QYxn7kRWrYRaUS2C0kJ97Fl4z7KDTMLjagk86e6
MbVu1U6EqHboYU217q7IYAkddHO+XZEuaMsAK6O5cZF8IFYoyS/qBZWMYrNSKVHm7a5OQ6gcZRtx
xrHqvRlqxo0v9rKH+YXpbMkkR2SEXqlIKJfIxwKWHRgGaoHE0yllazcAwZwpqDU82UkEb0Ehw9Zs
KoJM0kKEvBCBuY46Sy/dwQxiZSNIkNMdQHbBphtN63JUTGj/7NjYs8iprjxGshEcZIByGHh7JSTa
lvxUswpIwOyMSb/j50G1JJ5J9AJpKncCJbRHg63vX52U86nic1FdJH3Ea61F1VvHE3jlUxDyr1MN
wxNfY1mZGukxaCZr38z5gCc/G/T7OujrnFTRhSUiho3uiAqmAGRV4xbm8XRRFEn3K0q5VPK9wWGY
UvvWsO9yq9Qkdb0iDlVVBwmGaJxBmvNnvEiGnL0QH+bfG0nR/QAOkRhuzC+YbBQfwqMxy9Kuzn2w
Mo1OBLGbGL1IeHGG8y4eZjfCsXev1Un1YBaSdBvz0Y52lZqG12NddQRmCwt3WpZmAm+HQRJ3/2uQ
Yq6gFQijiIZbM8x3oslZqDJp949CduZY+aUvgKrwXZmli4iXvwiZRvKBFL7Zo8dZ1glk4Cb9GUnW
Io9fn+foheHwEFF+kzunfD7PiW1VVqE/DZ58C8awVpwBe/wDfWIn3BiOar0qtyXVTLv2mj3w/8SZ
f35/dD5xjZ9+wKrcVaJ9z0GZD54o3CfyfQru4fsBTtQCPg2wOrGOSab4xDsR1w2fhzQR2Umq+BVU
G2owBR6NCNHx+xG/NjUpB3+8qauzeRkPvGDEVHnN4PpU9N8NtL1DfKDoEoN3ViHxtbK2GnBVcSoq
VvRWYMAR+zDxhtYbQWBO6yHYIoDvJXfOik9O1Lg+XeKqZUFccRMCqh4QLhu/ZI+cKLyW4Z1C2ZuX
3P3+hp56hCQKLHpXSg/87+dJWqZg4aNcGjyNrZMDqTt0tdQPXfb9niSXm5LP0ZlZc/LF+Djm6gJD
tllTVDIm4Qj0wO/ggxAaZ1fbReuChxYwNNtk3NDFRtiDZtx+f8nyuWtelbC0olRKc7lmcatulwqP
/CirtvKWJo6W2aXXubTknfZYbF5rb6l7Zy49gG34IjwEwAb/+UpE45VqJg+dTt66pJn04PiTgF+T
G8FvgA/boT3XmDpR0Po0xOqGG+ooKhAlBy+YBEAwN4KxRAc/nLmtp5YbXSYSWFWw1lnvt/1DqZvE
T9KCmuVCLlt09tlB2qUtPQTzRvw5OkBgu41ypW1Z+7EXKDfTs7bnxBgeuzM39MQra3CaYAttmBqa
2/f59+GHpFVAQIFliHRy6r3+Z+ndR/v8qkMtLdqRqwZnJrS83L/PlbtPA65bwEi2/YLMXfDO+/iB
UDCPoqET3wtOihNG3aDrdKaXiJ/xi8iZ7uewkbxsI1AvOyq2ujXPfXi+LiD8HB6AjuFWpVq7mt/E
TmujPKXSu0xofm8F8L2x5U3uBZviXLX01GjI8yHhvnuA1iLWOKilPFUGiZ4uVJGEytzSiHT8e/+X
9hh65xasE18AusfYKmgiAzFgpn1esdJUS8KksYj1vk4f3hsdDjSv/YImzF/CM/6mr28OCyN2UBnB
OCXLdetdm2PFapVUATNGhK162cytZ/TnNiMnKs6GTg+BwjomKryqqw9pRNyayk6PK7iEsbQ33rI/
cK3kvcLbInkFnHE7/iPfff/Cfu14wr2QlGV3Ak7T+Apn0ALEF0RvvM8T2VFcdnQ7batvODDvvh/r
xH00EeaKsowIf8GOfH5oYTiqEdlvKm6C8L4hFCQKh6cpzc5M/a8rOy0CtNS6xFpqaOuZD9QoJBox
4ooacIf1QzQcKcXZY3ir52eu6Otqx1AAAlhgFInqxao9raZxzD41Uz21zS7nZH70tfycGn1p4X9e
VyxaLUxAE+SCiYdpdddAoAlW3Kpe0t7BNCLQIBoJppGe/fkhmRV3kO5wOv4P7iFcmqUgA0/1S989
DSzOpYHCoN1rScKOOliAuE3ghpRmzZ/fz4tTd9E0DZq/cGhMysafr9BKZBSNuax6JfphgxSIWRf2
3w/xdepRO9YR9RsWrtMv1oiuC4k1HgzVM0tSwJXAIUDFneuX70c5cSEGIQQLTxTnuLleBYWYDKAm
ZxRLKtwC5dsiuf9+iGVru5oNBqZbfCrm0hFbexL9pG9MX7RUr7d+pQOdesBOlipfirp0ZqRTF0OD
z9AwWRp8R5Zb+uEDSl+mSXNCpDwpYFmVg1cDeOCZj+aJx4K7Erf+8pninV29P12bZdKMvtOrAwqu
1WsqjQDNpr/3Av/IAv7/JxfB4ob91ybvbf0nf/39+tHZvfyFf3d2S/9aln4DTf3Ct4JT9B/Obl36
F48EyyKqBZXOvs4s/Hdnt/wvDWknM4yXFW+mwTbo353d0r8sMBcK3y5NgrfAluz//O9PpjdgEp/+
+aMJ7v3Q8WGmv79GfAwXBsPyhV+rjgdlDIREKGO3lKg5GxQeWtC0InF5tCFqKIdsPu2xz+kHkQjR
N7tYJn8awv0oPBPJc9/r07aUyn+24n/5VctG6MNbYSZCZloNv2rUXw0kBoQQuR+e0c3fV/jpwld7
qf87BO4CTcdT/8U46teN79P9ZYhNfymDvPFhnd21HmgsvCpnQTvrHcB6PG2lIYNSR6CrWcVuw4lA
RSUp6j1R6v4OsLxDPXGbWNc6jNxIfrOS6Mzav+7s/z06/lwOPQgnvuzkRq2vYliMsWt0IGPVYO9b
FJ5i3e7zmRpzsKsNIpesimWo3XWpatOVOdBQ8oww+PH9nV++M19mHKUgct05uvDl+/xsQX2qcihw
42t0FMVbatxaXeMa5gP5wI7ZwTPtxc33Q0raakH/+/o/DMr79HFCTWJCmJXZxsSzNgcBfmYjKbtp
bsktSckQ6cetMUhOOIrbJdAsEl/nbglMedPL+IKHZY9SSMdoAMA4bRrtNiwjwxFr46rKpd1cawQq
W26kRUehDLYlPvYibo6k5G0E2n7IYK0xv2jmtzx+7MolDIFOgDkA/hVvSozvHWlUY5Pftr1Mu9Lf
Tur9WDR3WiqSFHewAuMCf9eub1Tbb9+S5FhTDRYiKAqk9XVjQcqc+isaTVcYwVJZwIRhobayfD1V
jVeYRN/G0b0xZEcLXvM4orGoh3vNJB9Capw8loEl8trzhau78DA3pVck2mNaqY4xa15qdS55Fwsr
8boHaUyli1iAJQhUubcy7SZSjR34+k1Tj6TTkS886S9lL3kC3Z6Z/NUYtGetDl6BuIRAV/+3MShX
CUExNhlCWz/EZ9vEO11tHTEEMUtoPTiqQxxaxFnTIVe1yyjMvNCn9ty2NNhNO83ICwlDIrjAcacq
4bnyJVSNO7Um5qdCNmCJUJeseK9WT2aXulpWbAZj3MoTKEtceLJYEdyU72pZ2GSa4QVmsxPHp5BU
yzn6k8zDLjefUb6DysRFXmk3gBJdPJ5ILgIooTJBVNOPqRIf1aSnPxDsYrEjaqzcDHnhTmV+Zo+4
+nh/mbmrbRuBv7lR+k3sEpVShj8L8arNz51OVpuQv8dAYcYngCIqG7jPbwcaGTWsyil2xdv8srwB
QO+oN+KeOvklgXOb4P5c4W1tdvl7xGWTKC3ma2ntOFeDIReihtXQTOFsm9kmYvk1up2cy9eW5i+R
uPZURLSPuoshLqBnUp1DX243k3CbK52DPWdXB6ab17dRh/LCn8i4KzZFGJ/5FK31d+8/dVk3ZRSy
nHXWB0aTGDi/aVmvNDt8UP/K0f8ycaGi2pW7VKz0DQF099I/FP5+GXZZ0T58AmkoTMY0MmzFeT+L
mNq94qSJeu47uDrHfRlnvRz3ZjrSyIhd+TakYm4+VVe6U4x2v0MZcUgJvL4aH3Ua4+45U+O6OPk+
NCAOcg9V4DLa+s6GEOHampYkUM4WuUfkEae8Yf3SMZYRjQwi89nsvYhAWxY3M7hot+d8nacuXpZl
5I2yTttgrYglUW6qpn6MkWLQ+ov4JWqyH6u7UezsWc+333+GTn2EPo62vIYfHikQW0DxCtc7A3cS
tHknTBqpNuVGOqdwW1c53m8twkGM8NQCFvLV56HIAlXbiEhwbq31K7OchfftkWb0Q/0xudqTaJuw
DH+eKxidWqs+jrq6wArouExGbrREaNlGsZf853A6UyZ61+at9w8qCKJFqIgdd710oJmYLGzJkQtc
7kDSEnkZfBXMJ2UDvzBwokcBC/KiyW+u9c2CbMiQWb+hY388V04+uauCnKFBAkAYpL1XRz88UM3U
pyArdL5Nh+YquqO/2u+jQ3Scb9GmZb/9i+z+XHXn5Iadw4Kpm8hyFX3dRUA91WmCoEaudp28zvfx
voTsWt5rhm08Tr/kwobzbKeQVo2H72fvyYfLWk3IiyFx+l6dIidJRFKncrF+Px2jKdxFiseJ55wZ
4dQrSXWTCqBB/eqLt42I3TYTBr73ofYrN34v+RgExTtq9lAhAPr+kpb5uJ5KYLMA5OjE2UhrwpEg
qckM7CBykwLotx45Q2mdGUJe3rSvY8A5sIAPgQBevYkcCQeDDO3I7Vjcelf0tJ0mIrcENBL2dnaX
7XBbXtc7ZRvc1K8ZZHhgI7/i23NZLKe23bqI6BXpv8Vpb7WPGCS5JliCJS6EPk90vZvFpEK0BYJN
KP5mY6Mx3lfxmUmzLiG/L0SUCA3QMiBWDHG1tfCJZ+6GOOFARXPLL0rUUJFjdRd1lXhZKROlIDoF
QhodovsgHq1i/Lss8V+ecJed/fr+f/wBq+/ohKFdbtI0dnMfQYngDAZnLAjmXR9uqukvlSi27yfV
yVWB9xLVNjE71HVWTxxIYFkJ05IC6iRX2WTX+8zrL2hk0kO9WjoDoXduvT81kT8Oufz5h4UoKYtG
mQaGJB3Dpvxr0xr6/qqUUx8vXJMizR7McV+6+BLLDgkXBdsgf7K1pHzJTJRQ6FrILnGEInFQAtu6
Wu4UaUB4Rs9gwY+Xr2qZ7WckKdLwO6P4GDaRZ5VEZOfH2nquhXQnTiRfE/faVe0xFnr2OePOyhRt
iVu4pLy9z7tfqdJvVKN8apcTjSE7k6mc+6ycub419aTMDL2u9Dx2pbm6oEfo4q11ctW3DRDAWkcg
XfgW8H/r5DE1CcD174xYuwjBMs4ErVXCnzmfHR3lWVQ94zmyK9LEI04vjWzHCTtqiOtiK59ZXU5+
5ylak5MFIpBTzur1MlS9Q6PNLpH0lY0JutfY9RfkbXiTW18tyOD/RtP85EryYczVG2VWc1EYy5iV
l72OrmAncK2ttxweNJCfCMZt+4Qj7i4GWGm3/9AD+veC8mH01X61LsVWEyZG90k1EBW619Xj91P9
5I7/401dFQv6HDVMpzCEvA3J96SlmDnqPtsu9zV/mr2F3l01zrlmubJ8Qb8sVR8ubbVE9+Iozag1
eYux4RW9S7ISLXCCphYuBhW424VfbhxmR7miQOPB/LOJe3FYUg7wAbbxodtNu3NtudPL2X/+qnXh
yqISRFIov0q79m/HS8lejFy9Y9w2l0seGsEB7vf3/9Ritnz6l50VNcl1gShIW9JkfDYaSXAdlY9S
OZ95a96bxOsbTSMEYQRbf8ruqxXaiitDrqnCuFVwm8ilHSYvdQL8Vf3V4rMizsgmlntbDAB7/M08
Xo+WK3WBJwNmCycEXDqq3MxCCCeR9qie+36cWok+/rrVYt4hYBzC0WQXbfRER0TO2E5O1LWItzNP
5SRY+8metBzbKlqHyOxNNMw7rTQPOSHssYVJQxWvv38ka+TP+1sHAlLEikaSwhfvVT1r0xxU7Oxr
l3f+sr0RVRtV/211VHas3dqd4Rg0UElCI2vy0NyTkHZdH1Hbn2WlLVXxL2/JQv3hKhaQ03pH0WZ+
i3KQaN2xPsZpZlfGlQiwpd3F1WBL+u+Jk3mBkq0OdTcQX5Lw2shJmmlf63a4a8naSDhN+gjElIQI
D8oOcll5Ccm9M3EhfpchvSNsFil4Gc1ubOl7MagvZ5FPl9w6ehA8NUPmlbCBxd99qm2DQbE7VIv0
QNVNQ0ZLKPXbwghIL/pFuvxFZgZeP94WdJYrbSN2T2oVbIaWTLMldq0r93op3aNi9pSRaKcluA2r
ENFm4IdHR51TF/iqQ7WJAu0LYnoCR8tDld+VpLGomkD9VnGLTnwbmJu4eS77nn2lnyCvTOpdKeTu
mOj7IjNc/oJjqgV6RbAzGakhveAuqURm/TsYVQ6/v/hS23J3acr3YuAT2D4TiWug4uTjBQXMTg3t
Ph+eBMLEZHTDw5IhrYnu4ojR5PgYVBIJZj8En7Ol2rpCdu9ngq3kW9+gNFYPF3ozHGVzOGI5sU0n
nsZDFrHVDR97xPdIV2+GonJk3d+KYnWfpChULZ5Hmz1E/hLjFriRIXm+pnihJLlqTRauCIs+nw4p
hhnNDL2Uku4wqMRA5XYnT14lvRChbGckuJWV7FUziiedkGr6a0on7E21dJbgliYyX0QtcXJN3Pbp
S03GsllrB0WEyikwrY23vNa9mgBTq0kPU5ngU9IdKdEvEzbyI4cw4y008q1OyllAIlZHfmSWyW6a
Puay7AkquWRI6gsVTMf4LJTptuw1O52MjRFbbqlkJO+RgCUzI2IMSCHnN3/kTSpt8sjS+VkaSofC
viNj+VGlapsQkCI12R0WRcLfyDaSbpKWoF/9B6Imq1X/KAEeRaLqVdnuUOaX6aPQWXaIp6cUnkLl
SlBfMcq6zBREwAkmYMNujfiaYoLXk68U9SNxZjFfOOwR4UNKJS5ly0Woq5Pqg0OYsDuEz8vDKWZj
V4/8bjLeuqD1zBhZIC781LqgJrfDruTmo49VExKY+DMkSZwGlJOLIaG2vpsGgjv0L5VleAItVsVn
2zj0uzlrnGGgQaFsy3HwzJTMoqGh4ks1kjq0Yf2VN7foHu8ldmFm0G7TTnIV5XdAdnVSXybJ6I1U
repg3JLO3ccEueudGwvzpkoFpzVmV2KTZ855YWdS9xb28n0S6deBZPylMEuUsD606XTIzVdupd6Y
F2V118bibZcit+mCYzj+TjtC9Kr+WtDEZ8Z5GIPxMFTdL5FH3IMDT/t+o8/zGyL4P6VS4AKYWSYg
P3XTsyTonjnkP+t+vtEa5XZuk8OgK46mzI+9WR00ssb8KXiQS/VZKurbjlDgRiBMq32hp29PlDwn
9vd1Ie/qekTyz6xQ9PmP2ZCs1lsbonkPcUbCUJ0yjakYdsMhlA28DKWjii0rjPQqFO2xNaPErhSi
WUbmeSba9GtuaiwKaVzZOm6uQZQus7LY5Fa2QcLrhLV+J80za1Fi7nz2yAVxfosEXhCswFZoMNlW
MF8YCcF0QnWVT0QET7GGrD3eDGZ100/ms97Dhorz8s9UxD+iJkgQsY67seOzRnZV21JO1eMLrc9e
mqR4oJ3Am+pjXGzN+IDu3s4S2SvTCf2H4vJFwm/ylnGqqsyDQl771NeHiAO8ZJKzOVx3pGkWsvmg
CQQw1a1T6qNjxobr5zPlPpxsiGlLTIUoQB0lr50qGAnC664GVbgeJvRHomW3wNw51roKlWcJYnyq
KU6Z6rZYm05LXQkVvt1N6oZAakcXAq+dH5SJQDCi4zqpo6h9XbSq6+vCa6qOF7Hf/fAtwdEVJPZF
A3rYf84DfSMaqSNX6SYSiYlq5wL9R+QEMaJNM+HnivcqqLACuVdkvAyVuY+sfh+OujOywJb0ZFr6
eZZC/HqhY3zgRZY2ETma4qDcphGNErq4MEYpT6U7eEs8gYgURHybuBuZHY0kboPmR81rnwTWRsN5
yItwkGhUjRMR0gknSu267RWvKU3H1/7K8vp3ao3XxmTNtibou7F4tprnThYPDLGZNMk18jsRC6Te
vDbxg8FroYG3kSfCpZInxXzjYm2tMQ7ViBIl+tFmOGwm1y9fsSjtC+2H1IU7ra73GGRsjc8F3jW+
0gApcMBoouB1zWKe0VnCLBsHj9PxaKPsqSZJUO/xhfNETcqspnBZqCmLZ4JIiSNb/0dAMTKrHOJw
0fvoYNV4dBt/OhrcbCkiYwwjIL5NJ1WanRShIScxbdBmnD2Gk+LTYkOWxhJfq2STdLxMXXvZgBCa
1HhTamcaPydLJ8BpJaIPSHk11oVOjMjRQgSLgFXwKd5UWwwlGzYcy6b7bI7SmqX49w6PPjj5PtQu
EDN+LiGYGjZhfWA043q8VHYZMIwFaZByqPh+L3nyQIFwFe3CYgtQ9NXuu2h91cAItTRUUswAHpX3
jYhY9mKJZEnvCjdhQ/n7+0FPVRUhmiK8g4otIv/9fHWWNUptbHF1qloQxKeygGZOPfzJm7cxkvbf
D3aquwU8iJRsfQmx/iLBq2qcKpn6foXTBDw5uCYHjkNc/zAgvK6E3dJbUw6lLV7OR3k3veFz23z/
G5aD/+qI8/EnrJOn1CCqi2CmXBNrv3OoNJP2J+xvvx/jVPXh0yCrknAycEzOyDJ2tXvxr6X2MF8M
AM2fFwFssdFjx3w+nzJ24nj4adDVRB3kKqqymZtbCSU2v4s4P6eXOhHhw3vwn89vPVva2GDXky7X
hVVM0GM8wxgGSbmvMU82/WWTXJjpom470ApnOs12Uz1RdcU2eKcZwjag0S4RuPv97T5Ryfz0q1bn
wrjt4h4xDHXFWtppzUOQjY4OgiDRJVQ7d3EQnRnwRKEHiLP0b+ydx47kSpam32X2LJA0yq2TTpfh
Hh4qI3JDpApqYaRRPn1/ntXdVXl7uguzGGAWAxQK9+JmRrgwHjvnP7+4b8Y4xP+lANX+1CKgYvIf
BiusuaF1hVRAsxHyT6E9i83cuJuyd/8ONf5/Itn/8pll/3siWQSR7Eeq7YZvP3+VzdD++oNSxl/9
B6WMsdejltk6hsasFv6klMEk9bEDRtEFf+wflDLnb0C35CvYPvYpaEIpkf9BKbP/5mE1Ag7C8o49
LOE9f6GQ/U+UMuvPAf0evWHyqsBv7noAm03On7UWBsXo6Fnch93sv4xKPsRts27qbLnMdf2o6122
QbvGEKDD3Oy+a4NKw8KsGLVMcTWtVdvbAgZSPH9dcos4946NsEF0p+pIbRCLjZFyI8JYyz7zrjr4
CeloBWpzhVOFxEl9W+PUGxS+t9XMtji28i1dPZyATPs6ti6K5qp/mKtm2GAMeZ5kebWkfnJc92dX
sqJYEBNaVU+/1dqHIf1Xl7r1m2b7j8L8+9PxYdST7IaZDcq8v9xEqzDGksgsJuRBV1ta8W4zx8dy
Fic3wfAwJkwUErV1gwn9nazobSnI/G4qLwtqnDNgwGRfoOST4B6rJ48olWq2b01n39CRjkH1zSGV
N8h4r1hLTKc+J2oc0fgOk4VogkcdJF77xauTLvBr69oY1cGe1LsZO4fKZemPnYHSMj8op/e69MaN
bdbnTmgZHQ+oY+Y80wRDfuIbQaWYb5RNnOXgXXJLe8cLiJ7SvI2FQiYOyIAkGhutpTm3/RiRSJ1M
rA319DqmV1tkySbvvK2PWDysdKKLekQrPmxYyi1SXvTpR7fT9lpu8pI1cjL81Ap8twlWGvxyYkSZ
V8SKIvvE1uNSCPsW28QW69ZHs5afMS4EgT42H33Z7WgSz0hUHlXnv2gt7oT+9OGq5lyk/TuW2QL3
l/yz96ybPds7McgwHtKndK3POUu6IsMHcpxug92fxzXGCWTm+zEa8psK1/+S+bzYPiHeXKZtAJp5
X6NBF1rGR79U5KZin6NjDxC3fhakbis293D2rgnq9v7P/UiILu1o0zdmkNXa1yxVmCygTtfH5HNw
sp+wqAZ2OxtjcZjpHCwCemJyK4UUfzWq1/tB0WJEQAY8/LSKmqUUm0YfzcCYzL2TF6+abDfl2vHC
0WvjrKyLQEqxNdz0renzbjM4K5q3+pIvvCB7YZ6p9QaHLiP78ft3DmX8s2njc14udNGT9UkUbqE5
TYCBGdpbjedIGdrzssTf41QkoefkZ9bEdajPkNhXK41ss30fHHTyscoiR9k3NUUjCp69W3NK5nvm
OX5LS9SsxpsDX6uuhvGwlKQEaCv6Wm0GgS+akZT3Yh73DiBVS/6iISgTtfRDr/W1g0vo2mZMuj22
KsaJ8L3HlBTgDW9eJ/KdysKodEl8b2+aDVAJirSwE9bMSNLFUY3rgPD8de+O9Y2M4CKYRQ/K212K
mAcl4WkKalkDAdVt5JiyCNArbxrV6GHWF5feKbL77LpHP3CFSyJC4ZgnJsRrnazAZtV4HT391jh3
3qz30RCzUUiwoDT9dAr5pHXFUau093QiFLl2zVeXj6hn4eB1XphmRXnIbTvoyrv5zroytQx+sNYM
Z7wJ2liXpKGE56Lpx4AUm/Eh6c2bbV/aCmsa8kcZ8MtrWVXzUa+xm3TnL1nTGUAFM4US+M8YGIFJ
NPA2MD0/0f5/s2QKEXWGMDG6F2tdvUDCyhusH6ViIxZ7BbhBhRG4nb+JHMzEryNnBGJZDe9k0Me7
efKpeRPqcFvPwtqar2z7h01Xxgx9plls/aY69D6GfGlxwdzh1AxsChMb5TMsoAl/kwCzkX3bOcE6
jk+pZu+FPiX3dm/Y8Xlg1bCe2lS+Lkb6WS5QRk2eF7iUm6WG3BpbXbFxTQ2K+4IjRl998wp2vGvl
/lpncKzk1etG/WTHxs1ZOrUdKjEFbdOErU1OWtq5bbi2S7prSX7D6npTZdknD8C92PTH1slkmA/V
QfY9V5ojZCh6tdHteQwuqcw1TDY6wknbMUI89VOOyo+GxNuVXtdvco8TY7j3Ja2KmXaliEriNguL
2k60zM94BQ911+kuA6ghuIECWnUVOMtP7HwOfuV+zCnQT6pl31NeDM769rDo2xiSGLg3siVj5rQu
VKSlplLJjIsjXTlVtkuVqxMuDbGOXlh2lG4je15F/KuzrVvXGbd5lu+pf2YUtYIUE5teq7tIDd5N
QyywMYqB+mT0NsaxeA1nhCepngKKG4xcsPDQSw381K9J/XEyjvzAR+qO6qV3yO2WlUlVzLowU8nV
KnEts/X0Xyjjfk+nf71VaYfuUQDQguDG/9lzqHbGIcQq0cY3P02nuZTAUfhpR2a7XJdKvBhi2Gdp
v0kSd5+V61VV9W7V80ijbN1po4R3q7h+lu0rLhtAAum2Kecwz/kk8ilYMcGfqlDOzofWWYfMNDY6
9Sm1rUPbP+q18dLE4trbv/S8fsgs/SXhYrJ1OdJ16NdK139asXbBNeLHP/WHj39/f3+Q2P8cCf7e
TLhQSxDoeQTB/VXrZcyDLLKUt00vs8mbMeqdlyIfw0mPA5e9vCuWKM/7yOzdEEOQrTtApBtT6LF3
BYgfFrhNFl23FXUd/s8v7Xcf81++ERRVdyWaRY/6l2/EmfOOTV7OS5tVMPnOHmp3ZE/vg3wsup/e
WsKZrUNl4/IGpl/4oMo63F0BcanYK9l9l8V8FZV5qQRxZ075UXVjmK/WNs9B0uaTWbYPY9xt41zf
ywPOM/tRJwUKokCZ6teZLrGTzdHUaeksiBh5sxPJmwcRAabEOdfLR5zBD2kujqPnbGOrD+mOIiOt
j0ne7huocvoSLGUeufOEsYW1NSf9ScICt71LwRWjzZE69XfNxLDs+qiJnVuXVWG9lk+p6+1kqu88
LdtOdHC1N2+wrwgx1/uJf8u/+qD/3Brfz4DApNEm9wa2lI0n2J9Hvxxjv4eF1hMM45Q7PKWDrl+m
fUe+GVE79qmUw91QLQa6ssaPXrdRm80ZRP+CK9lI39VgsfOqvlr6kmGY0PT1D7cdVBhXa7M15BpZ
SU9krPVlVqbiEyob8MAxcGqu5NUAoYvHm3CSKizXkloj8mvTFw8ypn2sR0rbYKTfGwMWxJjd80kk
cSgs1foifiFcjsztmiUn1N3NIAzqB8sJ0b9ZlfGBzmsMMrvKAvhKU/zuNu2vSQeETcTyLl0Wdx57
GC22Hya0exH0Lfg1XUMeXjucdX5xSexmoZWsLSqzxMMIJtlgtZcaUz3IQGQsFUb7L+rQXzbL//5A
wmvG4YmwMPevUqvcYndQoaEItdHGdwuNRSEOc7fuRp+KPHqkPgybyr7U4th05L+nsArs+3BN3zd3
F7xowrFy9gIAWZo47xrqX6Fvfw71v48LOWaWg94I0i1zzZ/HxSyX0bArrElgg92qiksBhvlngXWY
xT1imqApEJ6/SNZfa4GeU5mv7LxhH8RsqYqV7Qe+JJhERuVYclWYZ9E2337Xjv8LAMBLU/G/P7N0
f4+u/wja/W8lafeX859/7P+RAF6dafC/Bwj23zKV/TMoYNz//L+jAq7xN2rtXYoLtGr91oX9Z4So
RRioZcG2Zyq/C9X/gQqY+t+ImBLQaSGrEQF3Vzr+ByrgETzqcKnyQx2f//P/T1CB31fRP98HKJ99
GLJ3tevvFMa/YIUwdZZY01N3C3WXBeZiJle7MbdKK8IM5e/e9pdspy9J5K4nO29YAmrYhdnzY1U4
b420fnEPjjvHEZzJKYXsVLf9brLhOOUZybvlcO3H3I68cbx67N23kqIZtC5IgReLrV5OHjvuSRz+
6Qv4393AKE95YP58YzbqPtKJkeXxBfxmE/0T9w7iSEMIEVIZk+67Xoygcqb8NK8ri6mENngUT4Y+
NPhlqgivTf9R8cKNMdM3uDa+mw0DbY8J12bq2Lrr/sig4Y8O1pblupcIgmk3jZ1p+samjZd1O7vy
V5Z58bkjbmoj7gUxK4RxTixm+NbG8tJv3FthqZ+ApBt/saqbq3YJtvaHto1BXbq+/fe9xtiyuMrZ
CxbJa0mzFA+aEaaexZjwlUXRNW1asl1bcW096Pi1dxBl/y1jEC9x8qsEmW4jTo+FYN8F3Y/9nFd+
hcR5ylP3wCRzafrnnoBjbDSf7MSGM5x/NxrtKoV6smefSXm4mF158+A24cxxwm7mkpfa1cE2cZM5
Lg5b1dtotE+opNm+TZGn4QnSNOZhmp9z6b20Dv+tnp592uXKSM/W2bayfTcaJ6QlT1SvT0u/xQW4
RmWoH9JtES1iX2a19g1fUzMY+p9tTt5Y7H/oqn3r+O4MLKPAFprvaqjyoME1TCW0zN7EMEYJDxOj
zbByi7tAxbwqs7bZyhXmrYnVuXHiB5qqz75VHwt9AO4JZ4iNH+lwLHP7oarNkJH+4ErjHBvuHjD3
S+LF1QbNydEotCPDQh86CzCWSqGhOJMyoqtkUZBo4D6KNqgYi1uXQjhJkvibldknXy0sUZz0u+vM
p0x626UTOLc7fEfVPF/cRUPC5LL5hyPh08HH77b3HWfPQ62LMNHmo+N9mjnKc2+1fsS98zCnxkPr
+y9WYn2JY/1ZLSUSOfPcY3IlUiMJFM5Xu6XGyq+w14jeGZvEEOVM1GV9GzpWM2+ZPPcysWEX4FGK
IvbYSR3+owB10OsGTov+02/6HzkBgewolm3rdeTZpMZhpvWKFkd6YdPc2+vYeSciroGQk4+snd2b
NkIB1/IhyCdTHH2RL1vcVjN849Rj7epNKI3F2IxxdfG1BIuQJq+wfpNaaMXCDm2pDlIf2mjI291U
Dy6w/mzvEwgSZalpfEYsIbvO8cNe2caL5koG5sY6Tnpvn9jrW4dRLL9cgbnsYORUp6rw4TuIeect
9z9Bo7uphDfvU12dCD/u937vPLezBjV/LdoHy+LLyIRHDk25Nwv0dulk76caGKy2cLTMm29e3Iy7
KcWJt9TIGx9SnEqVYkFfzl/nrM52g8YkZhkAPNbant0CsoQpGg8PQ2ebVR7Lpfsb9AaZBZIUhrgC
OyJ0CmEaPng7YjePWby8jFN97FNjxdXTeJuWNhQTlumtgQFwkfu7ooS8YXR44g/6xwrnZJsvMRaW
sZcH9VAsWyvtSCZnkxjak7z4s9vtvcr92iVpvcNZeqdLTRw171cRr/GpTUg4sak1ouObnazn2SsS
yFRrE4LP0FebL3GSttfcBdlrlL+1y8FFZAe2OQ3YsbZOzDbFbQpwFVbseYz1SaLiJVzztgi9PoN/
1Cbz1imHNjRR7mPd29cSbqjgVmms9zyW+NB1qxHo5a9l4K4ZfX65lHV+0J0OTdmQkDlK9gfuZ1aO
J1qaRuPCYYcVOUettcyPHv5M3VSZkZdAElS1dsAN+dLauLg2fX+Rse+dDX4ApPpbYlQwvDHVPcPb
PXUMbrBjyIszx4dh4luoLHrApO0whfazJkDjaOyLuOWS2+lKwu1coNdMabbztfqtVlYcaYxqueHM
j8jhNpjqnyrEevtClvkpPdJtJ2ybTE5gk4ROCgTDKCOivOos2lBgNIupr5xvNrjtHrD7h0taZZgN
XJ1VN7DMajEkyZutZ+ld1LkQuNqpe1zwkqx5fVGysuSpkvuWHTBEYXVjAAjLvjxpwsN4zLoXleTs
J+Bp2S4ZxQ9HglNpeHZJU3jBMlj7bK6oSFV+zQYQxlJ4kIZ+aX0HgJXkyYbcREhr/hfP7dqwWPPX
os8+WqXKq1fN3cacbWs3ddg4at5j5Q4OT6lGEUyn/TAnw5s+fG8nEX/hAQQftbR8O+ots+S6aF9G
A9VmK50yiJfh2UButjVnd96uuHk+F4PXPfXj4fe/wE8LZWwWR0xN321gVrS15a4p/fqU5wn8D7P+
ijtxempm6UaxZx+kXxDS4Njq1XLym55oO19fi3PXpt+ctMpCtdZF4Ce8APwen83KO+F7ab1lQJgY
F6IYfKm50cFiULRqYvSv0iS7URvcXVPkCD4TGWm1/cVdhBGCNbGb8OYwTvrHph0vZYFFZ2+JLjDr
lQHuccodtUVOvB8l/FS90eyzkjn8R3PTz3Og6mEz3a8wkD8zGAdl7GLy/jbd0p2TLu6i2QHfmc2S
mJFZ3gSQsWZ73zzpRFaxJBsEHh48GX6frfhxuqfwRr07A9f1hzBMMJSMA9DZxbrxbXnQKnxMin7g
R2YpfY+xnm3ZrAc9bXkP3PhpUYaeF+NfambFzsKed6dd1TL3W6PoX4bUHCM3M3+Y07gcbLb21yhz
uulcVBBarG6O7Lz8uAunrakHxjHkdz+t3sQkzB2e5JsBY/lAZ9g8sOwIizEHg8Ba17WVe4h162oJ
FI8LhSZcC2sNmxU8bWqbwxxr6I3sPhAxTrK5SPDLXuzHlSfNqhQ80XocAukTIHIvF6MYrkaZfMuy
/GVMzF3R9z+FS8tqm48LmWDh0q8HrJLdoEubMLXbmtlKXZzS6sJWsiCr53SzuOUTYCzOqaa1bG0t
e5in5lhWCCBN/8ckl9d+wqRRb28eqTebuJZXo4X5o43efpbFdDBHG+zOP0Hr+axrjJdbGxHluNpj
WPfvNWTPwLG7w5LgsDqk068ZJ2cs34/eUM8b1QLja+7rgC4DP2f6nVU+TJL/Mnhpu6269MlO1S9l
19uvprm8EVw1YUXavUKmwHzYuWlQ8Ey5fGDzfcRlGFV70LmzuaGBhCAI7Dmp9dLk4wEdLcVLa5+8
ydk7y0vmc0Fpi4fjpv+9xOqYLg2/3bRxjk2SA4vWxsYttefVT66aXh4TO9vXnQ+O0vYXryIIUxbV
V0yZYZAU9nlorB9FCTU3q6H4FAj/ZmztwYr3Rmp+mZAZibJDbj/elsmGrZNtywzM3hxMQBv1nhTl
J/7OH2OCWlJX2q8x60NtNWEYWGmQie7WCXU0kPrOr+UqIxvT240Wl2uQNn7oiGguseztYv0H9Vmc
YAVmSRaJ0sPPYNb6sK5VIDN0tMUCMaob/efKlEQ0ukw6eLSHtYGdbsoQXqz4mGXLHNgjR7HI9q6e
7Puletbj7lvseucqh1xsO+UDodaRFFigr9qbnuevmtEeMsN/UinJAs46v6Bsg96rfpr2IvZzle+x
Ld62Qs8uRtbHm4TFSZtoW+kla2BIVwsN86fTsjJJS06DMuyPuqs5qUQQWEJ5O9MyoVvb2RiYhYUl
+Aj5ITahfNnTGkdtx6G0amvcGAqoYFntCQqvpV0cn8Wf1r/GpWovZrMUm5EGqJkLtg+ZruHvPR7K
wZx33YpNpzUdpbVJU968cIh/U+2nYXdVMPj129DzsU77Pq5fpVfCG2ru5tJRHk/vTd0dqJqg4lKi
Bl1mP0hKSX9QNStdyhoNzVaZ0Hyx9Qcg7zVIj3iZp/p9iSU/JanAJb1jOVYfLZ7wTYOEx/Xnb5VZ
oftuafML0JsR48BtPus/bJksuPx3kb70r7NQn2YrfhReDroIQR++fjnn1dbAsjpQk4uRq0bXLsqB
rWJXvfQjjD8uHTDqjoFYH6KVkSnXk3e8sV8xz142STF/pRk6qGlvFcR0V90+7wyg9gJvcL0ox43W
189eNamN2y+RatOLDgi68bkRAG5Kgd/uwtKixxM/U1+S8cOxvTUkwyLbSPJ/Ni33wuAtzsa2Oljg
bsFQsl475fMUyQV/jP47hHoC4H0ovJ1N+yzKG9D7mwtlye0++CHPTVW+keH4C89c0pucFI9uct+E
oIVw5ctgKJ7RRv85+OPRlfV9bJg3vtE1WNfBWk15glQDFsCCDk69wJUBVNgnIsG1P9sZznTreaHq
ao+Oevw25cSyF4slNrrmW7Qaqdo0Z+5i3Nelu1W9PMEoDeXqP3ci8YK5laz3PRKIR3i9s6Vvksb4
MlRDFQ28jw07VG+zyI5FlWLxxFLzBzlf9dnkxESZ3f0y4rl8SGDlQxwWBxLN2bnz5A0L+8s4GxGJ
5QROTIE5M5vnDfTppFCoGU19l2oYEUvO+o7Dv+77zn8RnuwjyDKsdvn5bel/LB17KX2eeBLb5KXG
mD3sTDOBua89Qf2D9wuqulmbttm6Zs9BL+YaGgWQwgrDtR2rJTBLFs15skaqMPSN2UhMF1272y1E
y8l2bg+66hEaaHY4G+5rbk41+y58umX5PlgDMof7S2yy7DClUPpbf/0Cwfg7ebwr823+3Cey3emz
Yvymoi9j4l7E/dHpMc+Jcm85pCya2Ic5jASWdDc8o2ZUKm8b+625dRrtE1v0PIRxvz7U65yhZoHY
wUeKeORJuIPY9T2rQXcYn6vOVce6nwKrNOpb5btzKF+XmctOJs8iETOPgNIvKZvbVJtKJAhTdjAb
lk2s5Y+1uWoHzfmI2dGeU1M+kU4UpknHX5XOfYs2P8DZ3GaamT4wAfBYBAktAiU0AQzJrfKwIG6O
SlnLQELd2Nl1+VS3XXFOmVircvBOTMsyBH9Xh7qP8LX5SYUqzkNELJwX9igoksz+pnvrN6f0z3FW
VSfhsAdS00Npsb8leeNMusbFNYirXlO49bpX7yZR2UeZsPK07/b9GvEEoaWBNXRQ63GCG8MKBXxI
sEp5AliZTKt40CufVBzHezd9zTmKBhGSN6wL/ONiOQxLigV6HTc7Q3/oYzfZN/HsvSxx/DxOPE0F
TJJdu3gt3GS2s74Yj8PQaNs2bkHPrbE7T5N6ZsgsbwsBXSruDqlrfYFSJKP7l+B0ECOqet7ZHVMn
uUSok7gwPaHRXa48SykzG7vNO3RfmWvYqoaZUTjxMZft1U60OiiXbtyaJY8TtfObX86cZ4H9wmIv
dFwGxiyaa0Vum+1//w67h7eAHX1Q+p53YL0APUbF69mwXuK2ZnOqyxQlNT4wveUeMpcSJqAgiGhA
1H1l5kCrMRHRpYOdrUtVPKxDcVndOQ7NZc22PRj5tandB9uL3T0ftn+S1XYtYCoNU+Ey0GmsWOtC
3/XO8KPjjg1nPV73ZrJgGtWKh6bWVZQMxqcqyZ3wRL7CEXDgXb4mVfZijSJ7QoPiteKSKxsqFJ+M
BUqzGXUUoVZSWjht+RsdT8ITTAYcZrQZkQWhQ7dSDFZgqsfxPgKqNpOHIvY4jUan79eiMIO2wNHa
NJHLOta8a4k5wWTSv7mat9djrXisDY39yjLPu1mOl2zIlvfR0PeOYy5hPll1dB/YX/O02QKSPNVV
rL3WzgSgVS430+q9l9xN9+OkR0y02dnqrGY7x/EJLtBjvLRP/eL5lDxOVZrylOupdWYjIlmUA93S
69ZnbyQu3S+XXbfwT+zd97bXzyHJE5cKh8qNiewp1XqxG8BXN5XGyRFNtk3KNj563AdoOljgo9kp
3MrfWSL9PkCIO2cxuSiFJcIBQCbM5u66Cl/iwwQ9XGajebZFH1puoW1MKx/wmTIRJ0te3Fidk6q6
F2WGj3xaXhqahbDUzDeub8ydPCm3g0mASm70H5rJ7mvSpoe8MfBbzRILT98YIoPrVVfR073AX6Gd
q4qnJctexjz/1koj22Wr/GLU3INmC2fH7anOTHIvUwwYpQyPPlcrPweBVi+xmAp1Ep0spb72lUe0
JL4ZPFgRsXXWsYVXWpt5E/am2QexZmGzbzLiayvKBmeczV21xH3Qs79DOlB8NCmLMnzIX9l3PWSD
M51s/2yzmYeTs1zqUdkbjgYO/ROsVnW3Z9QAq8C0nWss1w8bpUVEfficjDYOMjl2IXnldmCoGran
Ur8mc3j1ZoZErRMP+WCs+9+neU1cpO1Ir4T70Nto6FTDgZ7detnZEBrqJTs3q4azUKYZB0FNprm7
Cxqr9yS1xaGc6zcxIrjKBTkHY5+ccSlrWhRQ4I4njxoGgAEyLucGE3ulnhoHYlGx4lw9m8lR1+R1
JsvlpOb1q625xaXoq3BRSK77cY4jaTnpc4ZFMB6MO2ml7W60LC/SVpsCN7hHTapNblvrnjoSFugK
oyE28iAXVUVK+8h1kKAh+33HGp52nEdwTd9ac0yyyAUjKQvLrolCJ9XQBZ0/cyEt3aeCcAYYOtB6
AoOe23aMj8OHpYriCAUTl6oi5uorz+4Ui6M0DXFUGeq/oXCea6jFg3NURo2SjRKcGkV2y+HcHc0i
PspKtmHS5MNuNTt2+EA2OyKZ3EetHn+hHX61Gk66NWp9RNhWcvV+xANSzXXo+gf2oe9aSehNk0lY
LALanb4UADx584hn9XEdldi0a25FTmWrPY/xI2LklkUlDPbCSY7ppEgpYezsnWUMjNLjgYewVebe
RdFJXui4zGMzOsm18TP/KGV3vvtOAq8s3ZYPzSA+ZdzE0DhOuhLHYhytXdmDBckx1zekH124R+XJ
MJv0qeI9TWkcLVMynzSHZtDR4hjW4upDewEMSb1gbFvvlLlb6ruDlpEDnZE+cSS3AsVaLC7LwnBD
t3CDE3hdicTK/Yq/XQssywjxs+Kyv+pOkUSzTswQ8d0+hzh+08AyQzcfJEYROfRMbYDu5jf6EDae
FeSuch8EcTGbxuna/TIhhYor9b6kHdVTVUcHXEBL1qNXJY/sdgmBWermIbeyS5a+FN6Mg/Jxzc+D
BPEg7AnLc3/RjpV9VyON6VE53bEpNfvZi5EadyRjRKuYn8qpTs7N4KRAFLL96Iy2DMc0nrfWZE5Q
37SvBKoCgto/OQHztlRnMrW6Xek3cbhozb4m1yX0U3YhCn5nvDRQ2eJs2SCGYnXShpmXIvoo1VXX
SvuMa9ypXtMpHFDLhI4/+7u//9qpq/daCqtDWkB1vPwfVuZ4z9gn046eQVyXM45eUG0ma6/F2nBS
0xrobn2jD3TO9uzM0eQ0wO/TS5+V3bbJ0/qga6a/47NLaCEYgeexLC/olKLMSt2rMUAJsZVV05Gq
7OLV1if0XBl5XdURWUI8SZvpl07cpwWj2w1MX7YowjmY4tgJCd0DMC53mcNehwEHEiLdFQuHONSx
FtqYiXCRHy4/vFUgstPxb8ilXWyIw3FRhObpcfShKhcYHGgUvLIbP1NMVFgRwUXOM/lNMy3gJb+J
ciadyM8Kb6OmpduvXGhkqZBjCG67hznxKkpn3WdFElQ5Bxn26xtrVwwaBvHCpgGuDljBdtZAE1Zz
dPDBYpVXgSkYPvlpqAraj9g2umhRX5o22VfkLD1ANDxMTKnkEIEp9j0h5oP3tWgTH7e8Rju19bgv
E/LhFm9yI+Twd1zadQNhF8Nh1oxn22RYaNoMSxbgim29FON+5nFYJCifWLd+GUOIAmcYiE0a52SX
gS/dNw41qID9afUFrjZaR9DbMoZaMiXB6Ple4HUJY1FcdztKXhrRmR2rGiSEucN9qUtCFuvkoOkt
+LQS+yyuxTsdS3kzUBC+ToV/TDxSaAqjKM9x7R/n2htgfzLcNQ6GwlnlfxAs0G+lUltdLt5ZZ9qv
DO7HAcHuPGb1znWAB1YIdha43ZjtTH0h2M033jRfgeSnn3o7/jBNuHJMzcu+Ms0Uo4+YYloTSVjz
/v7nPbH4K1PLhncPHx73TbzUdcjmf6Fd4HgoReuQqLNIf2cwelgL/BunPJVzhb2DhIFYZAO3Z87y
bhoGJxo7dfRyjXeAPyOJMg5mihObLRSxs5hv/0bdeSxHbm3p+l16DgW8GXQPEkikYSa9nyBYVSx4
7/H0/YHSaZFJNhE6d3JbsxKD3Nh+7bV+w06xvHraFnoKukVsn3sqcC5orH1kijeKUhBNm03uJObw
0HqzX3q/0bBYBBSmUDmcCdM++YtEjkAoCRl07e0wlt6ZFUgL4tpv2kLvS+S6KKJYxeNIEVUDJT3w
B+/laWqTNL7BClj3pcebYDQ2SQ99OAn2CXiTbcATRwL4aA+VyrcEv1vvvCy07pIrENRO4uLYtk2C
0jhEkYQDILRPi9r5phSVl4Yi37mVsyEyk98CzpLHmAsBdqa8gqkRDGHl0quqs9LrefhS2Za91ywP
g31h+vq+SH9N5Cx+RklwKV8gc6CcN/FUYRdnARrrJ93RJPRZa0+B2joSQfVjYK71FBR0VOXZ0W+a
fcc/z8O0fTIIJx0zFn+0Vdwcy1QTNqOcTiACQ0dup+jS80X1XG9+c3oSlagxtmAZNpuuFHr5AWMs
V49H4aBZvydtWjCdh8dxglPQRbaeAgVOV2VVAZj3cRICa7LCLmSExVL9UVv5HUJRxNoKUa4ftMRb
SRyQzNzplZsUpXche2DnosD/oc6g0cpMf6P/GTvtSDWR6H6tohwI7z6Pd+K4j+dwsBanFmmgaNj0
Qlutkli/GkshvLXQbEONPg+dojDIdkjGTS33yMMoZuMCSCNeE4vhEJe9kxQ6q6TXTGfI45+SX6oA
G5oXijo3bS0G4Dr7vdBqseP3cJB0DQ9O6uRrQZJGVyH+FYfSY0ISYS+l5rrt2RFBAaQ3ppyg55l5
7fvaczrKvd2lILWjaeYaelO0SRT5KQ0abVPplM0KTTpDc9FEJarUbzxq6pS3cYWRO/PMHLAOE9Rb
AoI90c068yydpAdoO+o9PuqjZEWbCUKwmgvSmelpPyXdHB0qYNNBDsoffqSrO2XEx4v1eyZo0PkD
Q2p3cgwue8ymHHtGcqCcl0eKQBIogDu4wDCss3HdRzBy9VZRIIOwuLNcRkgwQscizvtx30TdPs6k
9ilUd4HEVjbjgg4pE3x5OTgT5Oy8Ctqd10m6O7Q1gaw4mesyhWbvR/jQ+rWW795WbBv49tA2D80Q
X749Y5A6eWkzI1n/c6TX/wuG6z2E6782r/n5S/pan8LB/n8Ees1H4P8O9Nq/pC/hT1Bzr1kTNuPu
13/+hzT/xr+gXtofWKqISPEBGTbfdnr/Wjf/+R+CYf6BsYWpQXA1VBGJFH7pX5Li5h/c5pJsKaje
KLOuzt9IL/0P0IqKJIqqAtgEetI/QXrNh/nfhz3gMoBYmGvIaFbjpWCc6gQmeFN7Wi16ayz7XOAU
q6hfsp35yDD73MQJBbRI/CGczNFbR0Wyn1JzP6bXAzQLUI3vhv0LeNfHM/PPhkzU2XkDy6LOoH48
M3vRSIUU6eh1lwlbKgdrSMQ2mJ0F2OhSM3Pw8A5Cpio8A2tpoj/+ZZfxePYljA0XbBOkj0C1t85w
+uN9wtJBNkc9aWWoSedUODK4wlm2q37hjeZkZzpU3eLct4vNkozTCRb2z/YMQIWSpGFD8smnQVc6
L5EKjKE7t783Wpje8FTh7a0sW9qol7xK7e4ex0CsNG3fwTRw0Szoi3ViyrpqEnJBl2T+Po6rIAtl
B/UicKNd4yhu4ZLZ21Y/uHVd/T5ee45lj265M17Q39iDkdmW22jTbBDGWeDyfzHBHz5k3jPvJjjt
ZdMYzBLFQXA2fQhM7MpQlpQOT4n188770Mr8Fe9b6ZKhHhW6q278bbxPj2Vvz65aUOyc4Iqw5U5Y
8ohb6tg8A++apAYNIVmkSf04O8b38BLP842+U1fY7V3rZ/3Nv2NLNPcT6a7Zwmt2tDidVqzUM61o
cBzHpl7AmK60uy0kr43sFJt6YW/K82Fycp5h0IB0JqUzIKyQYz92UdAULMrT0IU4do4Oznni5Jvo
sr1CB+06tpVNfCk6+MVt4ov2llLVog3TFwcqeHIdfIXG0a3qJ9NaYy8xBrkUugU1tf6qWZI+/GIO
0Q9UUPXCAMJS33Qo3s1hmsdj10Zm6MZiSnLwdhhedMic//gkRVwC/VGuBRyltJMjO6smuRA6i6d8
3z3FgrAWC3kkLy4vvDU+Dxa8Yyh9rAxuO3wtPs6W1VNHSlCrc8GgnSUyB03Gq/if9sXgIlVEoNZE
mJ/E0CY9iUE/DDhEWz8r/JBr1nz3+n0bX/RDk1DigEsA6R9e3Md++F5kBm01t6FU2xq0YZAuiUd+
nne6gUaFzqRYjNbJ5UbF3UishiZCwvN+piQOVJ+I/L7vCWHE55uHe0Cy2LOGwnl8uoIloVQlNVIi
t0ThaaWYXbrRkZ46yzLPW8VFf1Ai7Q7dDu6IYIztflL36gDvRoY7skLJBQOQADRlM4AtGcIzpDVB
xyL6JWfbYq6iqPmjFfszHod3Rja71Gvqeq6uxiEYkFwGmGkk02vb+DD4smOGXFamASyzhHbXiOAZ
mONL2TKrNebmF6T1Q8TG4KUExODlqG+ozT5LGlW6KBzIFVQ3icHL0CqiBzSRz/vJekasDf4w/gt1
agHRzgIXSk65Im2y42LfgiAFeB1uJ4mylwD0aBrh6eJUX2vxpVHoJfSKwKHQA72vouiRB6YHCgUj
40yoH7VKuatKVOIQ2VpNUfUjJcGLilBy32ipbaX6vVkC5RamxzjwBEew5MQpsxReLTJ4Vuv/7i2w
z5Sj4dwaKJP1Vn2lNzIgRC0tdp3cImJkqtsukNda3l9QWpVcPKZnZIFKyb1Nz+OeMmVSBKvBDFIo
UJZjJfhOUKsHu7JrDP9KTgzcFWQK/g3YoTKeIWmqCcxueo5i1JVCJd0lefCDhQgixh9Fxxsm8rkQ
02BP0n/cvldJLxCReP6N4At3fRG8Sr78sw5FfZVVLYQA/ILljAJUamwKXkMwWe5HfI9WihSc95Lg
iHUyk7M9ZIR5DqbNTuNZs4H7JUMaFffwYepVWoKsHEPBHbEYrzUMNVIJnNCQHaZUvKDIGDmpMVx5
hYDtBB6RNgb21AOoooIeRxdg7LGYIFECqTy27moZGJ+cd0cSkE+aFnpIQglrM4gssn/t1ZA2v9E7
e9JDTzgiE7bNkEVyqI94rpobtT3EREaw8M+sMUvcKldvq9Ci/EHBLwVuF1BOirIcFaMG7LgWnEsB
5cUhUF4Cs2uOsSydebnxo5gR3KNEEX1qNHeM/HE3Ur45UGd/jFFcGr1AwkLAKzZcm/HWAjdJ0eh3
Z1WoOVpWDvALeLdWzhxSI7wQx27nC9OmiJU9nuRPYl78nuDz2bkobvuWSUgtP9/JmbiB3macVX5x
LvD/V/Us4VaTpVPGS1UefoIjAFumKsj4pXO9GyJ8FQrke/yKXGDU3WpT/MuvQlcYAD+1tQ6ruoDy
DVHguhmhRIsIuQ1WfBeZqpN42ga9fNKDc4q1Lnf0sNwwJZQRG/EnxZ5klZtytqHwpWHdou+mXJzu
mmBAbAPAZy4WMM1j9NeQ9IN8kYTwxcjIxS77ApJmw52EZhf7hCwcOLlK3nYQiEEFiXx2Es8ZUaFZ
hfoA26SVhLvcB6ZTiYA5xhF5GD3rn6SmlXcJtdlt0Rj7LFKEWwUPZnsc5HJT1FCqIj+vN+2sp6fH
AghMXdtTMyqPgdpbjK/w0vgzfoh6D0chAYaUIX/XSMEWld+9KEbnFcbqjew99RgeQ+dt78Yy3KYV
aL5KBVHSkMSYNlosjSt1QgeRpEFxE8C+Izv0GihJvGsNbcZ1VDb6ezeDPt7IQdfsa7PwbaMBjqiq
88EwoxC1hMyEFQ2uLkrhvpICCsFT6VPdhzOSm553GE1g+r1qbXNZufeCImcRQbuPsgSxPk8Awgr4
b1fFWroLR/RwwD3I63ro0pVIVLMa42JyYX4W2zJpMEaPYfIlhzCz4IoOLugq2yhVN6e6Jhbls65F
ay3rX6h2/S764qVMShQ+omPozVewouziVghWuZa9dkF0gPrwoOXxpvbqq1BmfiZU2KHmoAAeRv6h
TBXyWlTraFkEzmau60hHj07gXFnVKQCLZLgT4+JMqqcLczIvPBVwVG4cI93EiF5qjsGIWdJgSI6g
hdfkHI+R1G6tPrwW9faqBCYQdaSwBf9HMomXQxLfcBbt1BytMb/eir3qcVWMuWsV+ZPW+hepOQCU
Izk6meddCfisDyRbbbXrMM4ryNswUYQYQvGgwLhUEHssRhmM4BRu4Ls896l3h7nEk1b1WzLfW5LE
1IJ9ig1SreDuXsfYFaEKkIneXi7Su6oC2hBKACGC/qm2qttEQkHDrC4tP74oA0OHDNHcqAVg6Xq4
UweABhDBWVNlfajR41gp6BlykcV85yDspjj6kSX1Xka0Um2KC7W1HJw8S1v3EH1sGFSq7TWmLtre
z4KbaNQutGrcWi3CAhVJbbQHoBpyCoFvNermKaDgpVsV05oG9S0QoWrVx+JEmV9IzlS1afewjlJX
1fxgDQkIHcy6uiQT/GSFiPHFVXyhElnsA0yO7LQdflieeUnRG160jIF8PtXYwuZWa5MarBEtyZ4j
LOxBG18F4nDeFPoVI1fbYxgAakEejEWlA1i2urt8hC/RA55ByhHulTpeBTELBhw9Qp4wl2vYL7q2
Jpe9JdnYOXKTspkwH2JngUDMH2aopQJ2swwSaOWUUkdBfhSlfDsa3drSYLiNTQ8ou+n3KqKHg67c
IUbwY+SIQs/U5/Go5tdxMxteoEJOgn+4k2u1WaEBgM4g6rboBkL7imJ/G8jAFAr4Y/BLUyFZC1Xy
OzPqSwAmoiOXKZD7EmiIKbmQR9pN4FVUA1uO8WRCF2IAwLgtelCrQGdvtcg6gwR621kUEqLW2DWm
fpyQN5SE8Sdbfjh6RruRSEkGwoimCfwWFTxzIm68Bn2TVipiWxKZXcwHfnmlICJRk/5KNMRJ6jA+
KxI13KGzcR+YVKdl1PyI2vEsrfFw8i+LEfkgzaf+KvuT76hE34gNmPei7r1UHVjgPuvWdY7yOH89
W1V17mJEtTeD+qUNp5sk9A7WW5U56q6AmIK17+TnRpu0vR5JAoqilbIZQEfuh5wbAvjVNVDfS1X0
bg29aXd1UzwiDr+vMuPWMtAxKWXvgQq5BthHehgkFLiKOiP6Gad9VqqzhrDZXpQd7Ji8J5nTpdYV
RfFb0Vd/QUfWyDfHXCuZtUnnUm/YX+RTpBMuKIhC+BLgVDltESklKwu96gea9CjHd2OxsdrW2igh
wOdEpnxS+zN/3qD0EVV6uuE9fIml3BV8mnWvW5eBHwAenLhNxAiZmXnheSpoYfz8uJQ1/ZDp4aOu
+91KFvzXOsyvfFCTB2GEQ17Uvybi+ZUZVJd1KjmdoL1qelxvSFszRHkEugX8/Tk4dLzrVDFdj4PQ
oQIaWajD1EBim7gvKIXgs2BlY7cyevmugR7HLVfsRT28z+cDyk/QVC1FSH1aokUHcerELeX68Nwf
SIXrg3AjN+guptMZD6Gnt3Es6oMYmy9eTEp/GDOEPWE8iibdjiUIjFG8AwJwW2fp1QCpMVBaZJNS
BDm1fK1SmBknSi4+6W8NWc11oICONITm2jfGBMhH3rhtlfaIw3qXRNhXqpj8MMbMwhowv4gzE9Xv
MLkU4+q8aUoJOaIJYPSQoEVVxuiUhDeemAmON6G70YJJoKJbPYuhUDpiVb8Ax4WYVM109N47jjCD
JMrLFO7yW69sL5qpumjN+C5VJtmuCkIQ3UBlpgyJBForPoSR7np1dV+pwVVa9vDhBOVOMIAhZAS8
q6JRZoXTuFphoaCDSyGuEBoYTKVOpOGdyZIxkxCvQpDgU8MV4kfyuh2r46SBTRgCu0+qYz4qe39S
D4EQ//AMsUbsyOAlUYMuUdByCnWq4WPBoVQd/YpKAZq6+qQ+V0obADkWJ3ucIB6ISXwOZwiBVLGG
9d/Xx6E27JQgedVFKcLUgvyiBNNFGwRn9YConirFRDsTZFETPY1mULnuRBV0BzqUZXRoMv0iDq1f
fYfeH94/dxlPGLSlDXtK8vuixdhc7JIM2JEJnnhCl1iLkIDJvEG2A5F5Gv0Ojxwc33otcqHlHvqm
vfM6HJDgxkDJM+PXCemBQsrP4hZmI/R9rC/rQb6bSGns6lG/4XTBv6NUEJYdq2c+8axoYZoq3t3U
FLdNR2DoZe0ZGT4Vb0cFWZhYQY6rpCq61jDT9MORmKcfiXmaaFoZWnKMIUrP9yni/qbxrAvgjI0W
33hvtIwLePvToYT0B0Kb0qcyXaZFZqCnW8pualSwrmTzoQo060EWZH9jxBEPWxR1fOOZkMsAphc2
diRk8cHQ7AigByAf8C9lVVe7zOsQu+1klMqj4iinir5Bcwx1+T7eaml0g1OxxvEsJ4ieN+AwCfPG
6UwvVAigIvE0Fxdw7341jcmubJFkGgMsPpRxvIvwCuzS8EL3ZHFmI+KQllKFDaunsEvRdp3I/5oV
AlupfC35+UwFLUUK/xlxedL+1MeUR282Qe/U1de2CNctGh9Rmj9msrUuC0GyJyNf10IfrNtuQl42
HYcNug/o1wItf4A/C2jYmGBE+dDVJOJSQSHpgNgcsB1PBS+X6SD5SlTqi7yUkAri2mlnEHurizdC
1V+JlWjAlVbVraj0W0S7LhQJwJoQ58lRllpky+cMQDmKl4Q4kc0aCXdRqpdHMwHSqWjVU6s3BbxG
QBB1KgB4zrzEsbRU5upU8BLQAEDkSaFu80I/yyUuI9+M0HEURb89BznVnGdFDG+i5EKR8tH4WUUD
CIlRIcaOev2eG2vkvcNzqWpENFrBUGzTLm7dgCMOHk7UuvpAeZQHu+JkSXNdD1G40meWvRcjqU1+
4HeFPcBQQWvIVP9Y+SGiHdl4bEuEfNKhfBmFpjnIw5A73+eB5nTSxzwqSSCo8rNpOMDBt/LEuzTj
EMvhBLw0cn1UleT6R8mLMo2eo/zGjG+/b+qr5Bnu5xSgsEURFe0kQVyQUTOVQSazFVhncpzOSnXG
sJAF/CLdbiCzYCKcgIofKiwn+TMr5BU6pTry1jbodGzI8JDddSt1xS2NRm+2Wcy2f9Wv9y2epKI1
eTTgxtPiuJf3ENGjJ4gHuHGoKyVdi062X04+n5r0UVT42MuThKoKNrvQEyNyE5E8CIHDg2GgjjUV
KAVwmTYTDz6/yc9GQ3eNqnMjeZRR9cdCV2zRTUN83Ubi5TbxpQ3uhddeb1xbddAu1XoWhkY9sdcN
oDeDvmRoIPuuuvDB1BYsMKSv0qWKLGO5Zs1jcuo7Mfs9BVbGQDQOkEWiWp5+P+J94Bjr/FAfytvG
oooWbb5fyp9LWAw/SVOUsnAp/uTajlJ3XZaDR78qww5Q0Z6j36EcOOsD599oykRFCGM5hEBOASKD
kmuDrNFUOTyjs0ZMcWMqv2NIPN+3M6+Y04NAedfOSWq7Ip/n4boWvZWp6k286d3ZdHlp5N7qFt+1
c3IKjFoJw2+knWiHN4rr7fydhF+nvELazjaXstxf5bjf92peoO+ON5+XXpQC8nabR/MKxt6GGP8M
aXDqi2jLbZYcv+QvF8a7UZyX67v2UiDJEAFoL9lZlYMt1ra3R7s7VDvVhkgBTG72YkLzKIHEsDtI
62g9rsQHE5wgzN5lf+ul/p9UAhVyYIJHumjeHpX7NgDn2lraiI9g33fL0yt/dZ+8H/CT4zdP1MDj
bTdPr78VHOJNB4qiHUHoocxMmgf32v5g3QuQ0baROx/MA5y+vW9nV8KlpCys6jcQ23fL7eRwBnjf
1HXL90g38PuDS8WdXcWpftuT3R/Ulb6L9xAgzsOd8gy6yhG3ZEGZDm1BkuaLgiVHBgLuSFBRKAXx
8XFlBNg88xgU5pkoDspNeN643rPxGNjSKnC9A4PgbyBg8fRcDWvMSdaZveSM+eVp/PcnKCensc6j
XwWExV1fJnYOS6vOxYXxPhXp/vNietfGCZ4tVBU/UgXGu8NWca4C53flvt74d/PEZ2vITU+5C1Bs
USr/y86BowB+QxhB5fTj+MLBalLLDGO3lI55cC9US0CNrxqATo8tsoT4Pwifjw14ZhCQLMxiVjbK
g8hmJk4AVKFZG6kTXoLVwHRryZH5y9PyfaMnp7LsS6Wi5jT6ZzSDdQvaBfbsAaxvyaelC9P31W2q
YyUKQAiIyJ8yye+Or8TwVQmXL2ZPT7bq8NilYPKXgKdfDeS7RqSTZZgKZOhChTPJkK8T8SoyF909
51E53fTvWziZqlooPThZdCNR1yRtcYBVXLiFe4zTXSID0AHDWgGCMVUrHUthoBhzYLg0eQuD+Ta3
7wazjeuqbHW+wkC0SJQ6ZC1Tu4GX8/3FLc29+a63JyvfkHNezCHbOjuM63aTbiAuc6M2m2WXwS+P
9/cjO8/tuz4VlswjFjd7V9haF3K87Ug6u8+Rt0K4aO85Dw+4Lbq9o2yscwR54Q1vzBzdaRvnQbyq
lV/fd/2r2/b915zctlRtoPB09LwrH2WydYmKxCS1on4BKPQFSMvA6+N/9sWpmpjYTlWaKkwlzLlr
6YBdq4M+L4TVFWIAzvI4L22Rk1vUn4YEdCkdwz304HkUxrLKrBY2+9LonV6N8XxUlzSihc+q/GBk
j1YBEbrW3e9n6QvI2cfRO7n6ujLP1Fhl9OKVvI9rit/2cGjPC3fejeACtE3Je31V7zI8XdxkT5li
oasLW/HtC98t276lOAdNkMs3IpGok5lDYTP8+X0/v3yLvFslpxjLCdZS2syzNrjl/biuLsJ1SsAz
2fWt7M4LBWe0pc2/sFJOESkpGiumOYftzc8ZyVfaVCPMnWGTkMD4bxXs9Wt9vdDPr54K7/t5cuBk
luUPkkSbiuBqF/qmO8DFWQvn1dlKdbgPN1PvQAx1iWEWI+yl/s4/fzeTHVkVYZoPVbhiK1mbjYCW
PGeXmjg5VcjgGEU60cRZsLMuZivVBINodT3f96pTO97qHILsaiUcwcKsUhd59aVZXbjA3p4Z73pZ
B75OSZlPqNfjGoaca4zOHLEq62KTYpZw+/2MLpwEb6f+u+aQBYhya94e863saY1b1CXK5Mm+EbKF
0V0a3JNDBxBPpHgpTRV1v9JDON+P/05fQGKTFdAN/vu4QNRmaLRwvg1VFO31iPK25DsT/pviwqXw
ZUSvG3+3dNIVL1VDk3Qi5ydesMEv/4zNtw6PzWp0hb23Q9Rkb2xEp9kEa/QzD+Zx6U3xxYFj4lUh
GiLGzzimnuYGCilU0QQW5+hQtJudjrzgyuNmQjiGa7jbpC58h+vvx/eLBBvhPWx0USJl+DlGVFHw
8cnRxm6FubHkQNm+mCHLtSPZvp3fJJslHPbnJyW+VCqJHBIuFlmQk3GmeBxWphYkLvCPVdRuU+s+
lg9jfdsqL9/37fPBRpewSSGlAxaSYf24diITgFSo1gk5kGaXuN22d4Pt8iP5q3kDbkmaACghidDT
TKhpdD4AaDVxk0PxSB5kU7jsvWuNuhxQ3be8C0izcvt9776IYkyiGBXBVwmrcExnPnZPSv3B7AQd
SJMzwOlZKVthrdIeApvr6RWe3sKt+8XrBXcv1ZBEXQPqDb79Y4M5avuRL3uJS+3EDmwOULfCT0x0
OcfuloyaP58saMzjMCFhHQylTT6ZvMFHRd6I+9RNCUvVlzJbOCS/+vssQ/60qJJvPH3/yUORRJjr
4MEobyohfhUV8/f3E/R5oVvzUCFTInKufGpBDEFORNmEjVwkp2t9hNGazlRntA1aaLLpUUfE4B83
Oa9zjDTAbAOjPrnrcsPMS5LBkVvJ4QaW5MrXDxRTVoYOKEJawKV/jsIoY7O/VIsxZDOfNFaENfRY
DxTwiBPl9KNOD3Vz+X1/Pu9gmuBQ5EA03wgvJytO1wuzbOmPPmv6SMBB1ea8g1ybZDeDXG9DXXPi
5PH7Rj9fn3OjhirBZhBlvKs/NlqbKfRsqeO5Wd2C7QC2CAYqTNeysNDQpyXIrkWxmb0kW7CCThmb
gKfNJgm1HPtHzSnNYxMtBcqfxs+EwIS4NAUaUMhwrT92JRciSnCjVvxPFrhaB9vUrZeOok9LAdNq
2hE5zWVNZNd+bCcGaBFVRpQR4Jj7ZDc5aEG4qJlqa2sD5eMMa8nlV9Xnc5dWZV1RMdXSpc/Y6ipv
1bJIuswV9/pvqKXrcG+dC/czRUHcqmc6CculnNsXA0quiNEkKap+BlnXRqDEfdnPTfrbzI030mYe
UGP3/RL8fCvPXXvXzrxG34VwoSSOGTBh1GM421XKXgGq9pSgeie/7DYoZq4XRbY/5R1ocubvGKKu
ayLD+bHJvmxjAJUenbqfmyyPxvUc++iu/LBUNfhiuRiyjMW5agFFJpH6sakqk5vAV4XczQ3RDbp4
UzbRNZbOzvej+MX+osyCmwrbGDreG2P63SBWOviTdggKt2wPcntbpD++//tvqa0PqRru/HcNGCcX
otRYEFpqGoh23iZzh21NIQIdcEof/7glSZYlFY4cirrqJ76fP7VlDWiFN/YOwPWZuVMvzBUmpZty
oU+fpwYSJOVWjBlVkSPwJNemFykkGYR8XLRyM/G6JomuL7wZvmqCaxe6BRkYeCQnh5KWC5nVZjRh
Kb8MGPkJulSelPwZrfwjf4OL4jW7aarX1+b4UvxfYKxqrKD/nbHq/uldeHypEKoJy/b1A3d1/t1/
mReKfxgWlEDOKE59WZrpVH+RV3Xpj3nncaVydcPgMfjRv8ir6h+myRkO3kZmDeAc+zd5Vf1DgVSE
Wgf2N5qOoMo/Ia+e7Bt2JOoMVFoJUOBE0eDJCrC0JhHwPMscmdjkGbMgT1rJySxZ+ZyPAYZ14ioH
2PturC7/3JbvfXzmz3+XWP2zVYvKK4QiTHE5vD+eOnERpZIgmBlSKw/teEe6WkLBWp0hjfFzwOug
dQFVIr97VySHQK/sXPgFMgZxvmiN8olH/CYH8SpUX+v0TopXVnhjdS+qh5HNqjS28wsGcJRW3pVU
f6bq1YSSIC3Zhc7k4s+9IDDmaBGJL0+v2koRxwCqCaWDPFhnxeNo4YcFvlQQDzFoaU8S3bb2L03s
GYseYNR0j5AQOo32iAtQgzxAGaBLaT0ZqALrZo74cbjq0K0HS7oO0j1QWxdOTan/kKMXXt5rJR52
pYHDjRLO8CBXwEgSBxjQhC9jAHvHu45/RDl+v95DbjaOmqprpe3X38/dx2v3r6mD58wSRDdDevN7
fHeSh3Wi+SkgTadFPSlExSm3oisfWfvU+N1j15V6hi34mvt9qyfp8bdmGWHiaaw7xDlO+7hi0PoJ
vbBVMgSmCANDTJRwu7C2qpfvrAH9Crz2hHafpsa2Qf08K3EILyXw8rOgp+AU0ewB9atvbzNwbOrB
QOMmFRCZPpeNCUvXFw13RQsw7fdf/dU656vZ3RZERgic8sevrhBznnRcABwhdv0av3T8uL1kN5iY
eui/a5Tdm9rpjOCqHlCMSVe6pyKZ/6Dkj4gpQLZ46TIPvdCbsLsM1W0FCNsCa+o7eAugk0UCprHz
WUxbKFejnjp1dWsotyEwTaGozpRqKeQ6Acf8NQvyfFHMrENYxh/708EuASIpZRj1yS6ZNN4bjeNn
qtOPkIxzbWUF8gbHPASA9B1ukAf8fWrh15A9SBg7NORqNbT8isHOh34p8J1v+L8jgM/fNi/cdwuz
z6HIifXEwpRvp6BzLQwFJqzhUYC0vSlA2vnYxKYjYiz4/SyflIk+tXwae2AoLwdInWQI9qeOhAJW
NYWrBqUy0NUYKFeMjZL2tukrsKX0hcjqJBXwufWTMAG0c5U0Na3HIAit2gKEeClnN2KloEHyEnfd
qo7QnQ+9tVGSNpeWYDQnyIy/PoB3DUIK2OaY1kkICQogSMWCgUf8c9XjM4LonuN7eJaWpOattZqn
TozrYlYnTuGljiKAZ8XoszGegUU7SUyW70Jid/B9sBJgroePcghpTkBZG1NR9MplVBoXJu2LK0gS
Fbx/yRcRAesnAWMHF0MUtA7sRBI5yBy4JZZpRwFVvKwG1YW/ZZoi72kglmRS9qufDSgko4ccC+fJ
wrfMI3S6dBFbgMCrwN4nEPu4dNsOBqM5NpkT4pGoMwptfwcd06jE1aSjOIqQbvQoZOAb6srxLjzw
ywtfMF/zp19AiR/yIGpIlmGejIZiIXoIqJRFxI71YioPee+QUTgPumBXTIcINZ8qiG8s4NOZlx6E
YD9VgBCk3kH/ZSOllVuYwc+Fr5qPx09fRXDKBQtbm2fzx3EpAfRidICyVarV6yYAVtMEO7lAxcnQ
jnpVujOGWUbTGStJ3IXKKzXSF+jwX27umY/81zecFrj8rq8rjFIJkFBfLOCHyoxKHMcPtZ/BmGsv
8ILD6qE8a+NbRAmXTjVypJ8HgQgJryruEd6hp4kkrzRG3+p8FMgGCx83pHlGV4XsOqLuKWCjrAcS
0lmpDWkSgcwE6UJQE5Pv+oNyKMdmg+Hn0TKSpxCWq1fdhIO6Q9rUoTFbRpwTHsSQODPTViJ40q1X
r6UwgoWSXPqugi/P/CMQ5hucLpH2g2o4SYcMikUH5dUcVcfi2J/dac3pekB4Vov9XSFhZVym2xaX
PCQ4M7vCck80EBvt4q1kJtvOCMFfQw0pzV3WSnZlKnt1Ci6t0djlhuoMiezObc2inBUSaKVfrcIc
LE+bbilMb2NFdENYVorqrSvZQ0oDmlMtuqMkA8NPt/CoVsj0Yceyhr9qG55kF7gAINS+ShMYLRIY
erHZdDUOFsRcKpwgq7wOdZSQOmHdGPIZUp5rHYXqEWV8fGz4jb0kpduoBMQu7aCX4D0MYRjU8TxW
QXCQmgcx/gV0dJv20RVK1rbKn6eitvNRlIX9b8eoWMtCans9saH8PDQK2sDA7yfmRX6WxAqjwnyd
CgfdX0l9ZMsMfheUaxO7p9p/GIdjFTxPMWYaMSp/Y7rFPLf1KxvTdMeLnktJYg0g5S0Ka4QNV41l
IbMm2X3TQCMArzuj+QOu7Ri91yFb12J6NvOLzIBcvNnt4BtuUBt0ZqvwcUyfvP5oiQQSqTN0hm1F
D2O/Q6DqPM4pRfaZbXFGe5m+0otybXG164yYPMIgA4tRzd/C2d7q5Xoe1c5kAtAlSJFjG/Aw65MV
EHm7ixEbp7ks/RXjQolX1P1sKhTI+RGL66c+r28l2cCkw3cHJAmPRa4dPBFtfKm2LawI0LHce0Qi
00zGHhk7/XFAVaWddKwpKlv5qV3DPV0HwaPUhnT62kP5T41bZHdLOxOBpsgEk+h3aZK/9aRun/43
dWfW2ziWZtu/0uh3JjgPwO16EEnNli1bDiv8QlgRNud55q+/6zgrUBlRXZ030Wig70sO4bBEUYfn
fMP+9uoVvI1jZjGKlYo9oW2flAa5GEMJ+BVbg4UqfYWgFOFJ71UKCxsuZl0+OOmDaV5stfbDCjyX
5qkQjQFgEcz1qzYFRD14eGtiAHzAP9nDXj0C1CYOQ8yFsCx+KADNjlXLjbvUde5OLJWGGDuqQWFb
+c5Woy2euhXW01K/AIgBX2w+NuPVYLK2diJfyZyVAeg0bcgZsgBz0dGPmLufHMhJ6uh3ReVrRIld
xFApnK0OAGWCkzzT66tBY0KjuNbzOV5g8KDlmys/bRlVNFRfit4suWAAHFEncBvLfm7tYW1jZ5rh
NruU4wqr+kbLcPyfVm6JDbreIE3UiDhwOi+wyG+yN/Jfd4hHt7QIwxnqTOcHI/PFNxmyWIJsX/EU
xhVYasgQNd+P2hZuhJuLkTMlApZTxhxSdo55NXHnLc/pdT+NtHUwhmtl0UiYdEZLmK2S4Gx+b2qG
NfiFTEUCaH+vDCYVlu+EyzN3NbD1Vae9sh68THnutIbxyJzxEIZwVAa6IA5M2L/SD/MZUpU7hq25
18GmG1JfTYZ10RELVKXXB9+gAnkZ8WWkaBuDcMEBrjJwYdil7XNMymmaeENabiZczQxm9OqhXztD
4ie25TWD5cUm92/aj7q1CkY+Km7jRq94spiYnD/kFKQIXKwAb4OBHU3qBAKQiZXuLZPbvWZrm3Bh
uDjRfRtkGPZZLDAZU/Hei9g/Wia9GLFys6ZldBmwPXEo852QHYaDrYwuNpWuAc6raQc/zdOVDkal
sO+iEpKdI7uAG1ZSfBp6AXC+MHlHEv0Y61+M4MlihEiJkB4ZuM7ajIkyXYn57EaRej+DdF02zvMC
AWbUbo7hhY2zZjJmWyjWsUyY3V1jC/EwLcgboM+nU+4uY74pe0DYUbnpeWrspryLrdFnHpDXqnZV
D1YQu8tZ2U6LCpy12OnAZUFh1TZmdK3tUl/xTOzc9TEmD+kP2LJsmbT09SX25jE/jiSpTp1tOtgf
SSZvM2ARldxsexoKMp8kAuoXsEYYd6mn5zB4wZZwO1Z8er+GHN3W4CyW5zkEK4OpQzeWGFfYbs8w
mwOOrFYvsroZ4nw9q70366lfxJXfNvGmdoJVnxnrssUEtpddJz1rVciBhLd7uGG6yisk5SVva3gu
/SaQgi1QoK1aZh706E0c2rsmUfdqEGzxcdVbPMwHdV2px5qtqJU4oPtuNSbyU4UlQ8siBoHyJEUY
XC0P1WAykBxgvM8ZnSmHSA52sXYwGmvXc0w6qTDiC/A6B1bX6HcYVq5SIANi51pqQISzTD1Y9yg+
7bNBw6L/pc0WX+NAE6dyi0enUvTsdcT3mLXSAtsXpXIYKLMUgeH1MKMbJd1CSNqPVrORFC4qp7Yj
a/sck14t7jaAcX2eOi9XuXAiC4WIQPxZyDiDODFkrlzskaWteSnrXrdnYIXEP2S55Jafv96HO7ph
x5a3SlRlLQ6iAq9ls8eHDbNRceCUFuxidoksk13Qf2TfQANFtEQQ1deNp0UeWIK6fskBPY3ilKqW
p8GWtjpOI4OKFo/oZhzCdS0dO1u7KzLlWL92FUShXGHCmR1eazZT1/hdXbiUjHExkdcMsfnVqHrm
wBFo44/h3FGgWZeVsYswiUsM5z7rnPt+sO77TrpXmsAP41cZm3IRaIX4t45eJJs76tDHnFGmsod6
U3HT9fQ8J2TXo7nDvfJsjtpB/H+saN4oeAm6c1EBQ8bOjmGALXPn+wgiUa/KhzCSCBy1O6vhZG6q
fToB2pR8A1M5aiuv6QiHStJPeRjtcOq/n6bvYaWfGcvy23Brt6yTSDtoCSjHodt8ln24JhEkKYww
y71+CLL5pRusnTpJPJVPkgp+gMAjLb/oWICYkrHLohzHW/QTRuEpSsskdrcxWbfRoh4AaPjlaJwG
XPhLu7yERnacO+2uCewL8JgtUeVarfW9WBIwSd3IaXxrDrZTSyjE4zrjww8rFi9RvhFHPmK8/RQ2
ygtFjGilSBBpIPsQFi4nnepETXwqB8GlLpkPJvCjYpGtjF67Y+HFCcdwGeCpygFsUuHCZyfvWu55
/aIm7AWwCoBwvMdEvkrSA+9ZNkyuRTsNgsMItwYeQDZsqJ/ddWMiwSEacbM1TGKna2DC1KHGdbDh
sJmDcleEvPlaX8p9LAcfWkUMKskvZIO7uDL9uZYgiwT3dpK9k38fmNr71inOUQ2ndUIZMW2mUxtP
r4rZPrbp9JQRmal5UK6WSb9KJU4f0X2yMJo4y98KaXkdo+ZR16WrY7Gm2Q4Yn1sX+Xgsq/mpK3DV
1YjLOTLcMLeE7T72xu2sH6kEftOCYvAQXnzpmvLAaXesLI2hzOl15s0xuB9ea1l5CriXk1V7c/8B
SuzBaoOTDhrSXl7VRH7JFPM0xNWjXNfPYcaDV2kYb6t7K7kl+gwfaH7SZHIXS92Tdj8pQce+Bj9O
b2Bx5uk5CoovMj7JjdVftWZ5MhtI9mORfp3lr1g3YDOPwmQlKWxQmX5XGqQbPJ/RmGyximFaw//0
CSJTjBqyj0Zem0Z6XphNhxvB4U4mxYLqAG12ubWXQ2VdN/FrRsDlXBK+HYj0R6OMdxXL1AnmiFkT
Dv9weZlkHbMAar4m61jTDsiw7+xYc1tZvqulcQORhFi+wz8h90pMWHMjuHcGvMAHczfwxPYi9lPS
tU4JxGCxQNnzKei4Jk7kUeSPjMhP+eTN5rPFjUTzD+vbUgbcnF6gnJPvrZX6Ff8oujehF2nNIUiy
zbbPckyP8q9TI4Mi2zCuscXbgzFhIrPZ1aXOa6NbjKGE3n0MIW5Dk0TJLGYkH49cl1vEUTOzP0Io
NeLziI+O2EKCOc4YqGk5snn8Zy8EwQmZgWIwg9P56zKZO7EBSmW/Ee9kxsS85IZik4qWb2XfrYW7
kCJ7YxUyOYS5Dq7V2t4oG18DDSC27jwf3IhHJoKGkBu7KiFHSIzdkFJXI60QGZQ4hETwPBdohUWS
xr/xZXTTigAvAX7iKLjcZF4jqXdL3m/6RPLFcZjUi1v2jPWzAzl1s1EX/S5VgksnERSOuF4q2HSn
zcYApqcOlU8ldY0lTqwt60pGsFg6O4sYv2UQXBzPjnbGNO1UqsZJw2nAJGi19WRbdwx5mQVGvN3a
aNmvqnxr010tLGkLi++ktaq3H0AHjH3lZ4y/DwZOM9T8bS1cc7aulDrdSstpLD9E4ipO0LAjR867
TVkox4Gcym74og1/tPhffrkhO9XZ9USKv2C4I9K8ONaAYMrrqpIuaozHw3Tux3IbWcHFWfCnn+nq
lHm3lexHszb2y2Ks9BJl+8B/YKa1U62hxnC7xPW+illkwdEstjZzEVH1LC7JYEFZDQczJwgT7V8B
z4DLpOpLtDWpjC5r/Js0vq/Y8a0OTARfdVn7GT4vJVnyYnGXdAZmYlzSKBAqAbZM2WeFQRQkZB7+
ykL41pBB4nwjMkyD1SRS+hJ6QSL2uibY4ib3+XfCGEsJWLOq3WwAK+9MS7uTIKLI+AwVOloLYo+w
o1BNhUA0Z0IOEoUkoQzbjbjLSqoc5oIMtu82c37QK9vTZ3UPN+4euNixUjm6ceXucwmy5DP1lZ1S
aYeG+XQ7IMoxtLvaoJaJGVbnqKciNHfjjRVGiOSHqn2hk3uXV4QyDZECzwrTMAcrtRkj51sSNR1e
yAyUA8dhL9sej7uVSA9zmp0TY34Vq0hhYiSyjB124+hstKMlBT4ssk1ceyp2WN1HJWi1mIaM+g5g
lBe1scgmg0XznDzw0/S+q7AV4RbGpHfiaWLkxu2JwEsJsT3e9RGFIwmrEhYaFGi+MW4x8htXPIG5
wdNQy2sRtVpOSLJPPZcHHEdCIIAUhXjywgj/rC6nAoSjA6/xGclS94BP7GbBqVryo46nkngQmzLa
FGqxygdjNyvzq/gzHg8fd6u9ZSZnzXpIYqb8IoMsDuVK3pOWcWW8k7hCcR9asDVyAH9DVFwoIS2B
43d8GizMvhQGa0uU5CSvJhDs5nDzWZn8Sx3tu/hbU7blR/drN/snk+b/jtuzuJxvHL4N23DX/u3z
fcL30nvr3n76H//TNfncvzfz43vbZ93f/g+/+fe/+f/6w797L1/m6v0//p2duOjEq4VxWfzc2qY2
/a/b4tCfuva9ad66f/qlH/1w9TehnbAthF14eyJt+Ec/XP1N5Sc2zWiGjrH/pJPxox9u/kYDDQUH
UlwbUYzOj1pOiwijaPM3lJc6Y+900oVK8a/1wz+nBf9Rc+Y1ZCE1Y9AdWDEV+V8lEfIAG6XXEtBf
ikG22a+BW7ljnLObWN+jSPcAV25aJ9nVtDSobe4C1X4CAQg00yTMGNtNookB/MxwDUsDG96R4CTa
S8i+p4bjvlcAlMRqfjSJ0MdJ86Fjv2KRcNcsy2Yxo41tF88DO6M4chei9cTCL6I3Q0FCMEhqnEON
VSQYqp0zmIIct29m+xQSpi7jskkaih6lsyKO9DPFggx0P8i09KPwuazAnkhABcMy5bhjThKij5Yf
jGlHCLMagq9dcXAEFEdhjHY2Jy+MYncULM0xpzHdrqz4fS6DDVRyt+76O0fJNoM+bzszfAQc5Wqw
ujMZY1pL9dW6don/8JyUJ1gVOClSEyhqtoWRkXLZkpiZL1dWZa/pKix95rbxsCkj+jxKKp/m3Hkv
QviLIBx1pbRJEafDAHGokOTNwCYn14nbA6dyivjAGt4lRk1HN+wPQ5h8r8CWVwbQvTKsz07X7KjI
0oJr9LNZLs/SnLsWUKxlwWgMb5oTwCE+JYU6uexoUirVKi8KvjjpFjoG5SP7T2r6n9Mqvy4xlV42
sg6eBfpmP7c1Rny/YmUYJi9+oywYrsCa2q6xVrbVC/hGamTmmukSBml9bK/W6dr6+mde1crP/Z7f
V7loKOB/i5jE/vz5H5qlYcSwhzpxCdO6rWFTrYzDsh2/sqQ1MXvhSeQ5qw7AtRchsfi99/Y/sHv+
/6YaUmVaWP96e3xgi+7Kf3uMv5V/3B8/f+vH/mggClJYGKaKjwdKTtpBP/RCFrb1mMki+lKZTGBc
9h/7I2b3mEPj/I0UBVGNUBn92B8tpEQM7zpsZTISTdP6S3qhX+SQwoDa1i1kO/hyoENCmvvz4i0w
zx2ypM0pO1qrZJ5WOS3tuZT2hW2um7reKYQ14GqAjcPxxNeqjeZ7PiboY0ZG23BdqPVOy6otw9y7
Nk7KVagn72YfHOv+MZ/ngxoQwxBWULtaqVW7C2xrPQz9fi5NT5Enn5ow/akBmhyuYfA69Ub2snHd
t9UxkgFs4RMBHhXQ1wNqVeyE9U05UuEFm7wAw84MPHSZqmzrZk8cvA3tdo0v116FymGZ5YOppkdz
JNFRpkMA9WsxcHwEfT13GPtF9snqQbMX5UOkOg/6GDyk+Jl1y53Z2aI5dRyj5CKF2cNgm7siJaiB
O0z1YK2Mfq4LZXFyUrPsmETLgUr0pu+njXM2e+PU5tMBAxe5S910MVdp8dDAvE0lNsXsw1mq7TiU
T9MMgVW11trce8ApjjA8IX10e778Y5H3JBDj2pHGe/1xjKZTD9ixGLVtEQ4w/YZ9H1e/h0G/Bw8P
v29ZP+m4ftVc0Dy3VRRkDuoxBJG/WuyPOM8gGEOQPcd4z5YUy7PVYtCG6AFEayZGYqFnyB2md7nv
wKiNytRtq0dVbt2Ba8+0dC3DHc/463DntxC46Rt+V+1zoODxh4Nm3PALGJGp+rKqJMsr6hnM/J9h
D3g6fuozC4AE12+ClkByiYD55zW9jJHU5XMR+gMsLHJaw8PKH2lQ8Tqh2h9RjCyp+ndV5L+8eb/2
dX99U7FF/2EL7p1pie0gC8E6VY+9fp1QItWiwGTnzuUPu8x/8j39k8pPvBefkLa42As4cn5+rw6m
WBF1cUh9FEP+krZsMO4cQKM9Ur/amLCHlRKg0FdTlW7/9Xurv4obeG+U9TgQyWw/Qub483ubUYVn
LAB3zw4k4BXHKJP3KXBqwAyfbeosOywVCrmQGmJMT4AygFE77tD0z02r+PhO3TchJnxSfcnVW4mA
OIrPsdQcsRB9+K+v9RcZu8GVcq1CpYzHvIX8+hcZhFkOCi7XMeDJFNQy3Q1GfjbMjJwXw75Ek7Bs
bp7YlBJaHwerda7KbH+ru0MH8Fie0j+5df/55dicAmjB6cf/GovGxqIhaMKCEgfJNVrkdlXW8S3C
Oq2cmytNMzxJIfJm1n0Q9l6W5R9tRQIa5kejTz4oFDz9yf1hjopv6x+xy+cdQihu2MTZmDVYv046
acUk6YsexH7cITGov1RGfcpyaoBaaLx06rNuJh90kC+lsV50eKAL2G83NY0z2WELrLkiJGadlbi0
jvrLUt2VSfpF15IPrAbJssn6w7zBVG+xL9jjnVEWkSwOrtE6wnk3ex8TDSCJDi8yu0WJcVFC62xD
p7Ir41ZqvpLkxzo2zo7irJ3wZksmDsKvxQAxvqXyUlRuNyzniX4slzhn9F4hFBngUydNuVNpjBpR
cepN89hY2a2Qoo88qXaOUn/FDHzGQZYpsqrB71CDzal8x1OTPrE04hnYXI2lPM6Bdl60VAMziCKV
z5rG5ikNzM/PUjbGuS8tzBJH/axb4XNvnqcpO4bJQKFzDry+bw9NYZyizDxBW8KJPDv1evohLn3s
goICp3FulfAwEb87bP909M2eiluufm9HB4GIcjZmKs0F51zE11PWt2WaVmZpnazW2GRzfhvKUkN2
UfCPDFflRb2THCRbcQvbNQoM2lv62a4ZA1DMdIVhL+m7be1wsXux7cmd5R7QcVa4S2pczMQ5d1F0
k+buGkTWwlTOuEoSBKw6TFdMeFkVULuPc4PmS4MY2PJAzdixrtREv1PS8DtO4Ecqnx8xrimFam30
mkYU2ObLuFi7KdXPfW4c1Kq+T+cYTSMHZkreQr1j2w3da+WkKDzCo9VVrizBEe+hM9dLDBWLsXR/
lkJaKlT8YqjDfonwdhxSt6DCAv+qIjF6k8pOxYTWPNUaEcJimF/x5kPUkcq7foJn+Hmttjr5Q1lv
uq7EIrejLQ5v5phbX0Pd2Et5lNBHHbRV31POqMf6PmRig2RLDVAKkO/c8BI7TYN9Kucce0frvs0+
8oplNKs46JHQeqVUniUrwsLcuc8TfpK1LJy4wdah7HcWK1jl0UixhlyhAGoxcaTsHdaOtloAt9Kr
X6FwU/FxNaliWwDTqdQTP54UwJ+rMZ+OjjUCP8QPbrG0c5Xmn0/FOH6bmuY7r7gqS54Xq71WToi1
r+ZchrEnOpkf6UHwDZbABicoYnAKAXchhOCKAqs4Jh2W1paecvNVXjyQ4o/eCfwsoWrXZbOgRE4r
STCMp0fAfdeh0hmKjPjUervwkmIhyuhBKsnE5llnT7UtRGeaszeH9K3DX76Mw8yDv/5OYzOUlNS3
WrZAsdfORHJjCFhRDz9yxxB+/v2jYkkP4hmri+zDjq0TsfQuG/PbaNAWqLTIpczLIrC+ByUPHJwD
m+WZwWUU/iHFUVzjDN+dLojhhkrxqguLemV+NxLtzHFxGSLn1NoodmxiObYOuRbtBu5EnSibQgp2
BGxakzw4UXcl7mMlY/c6OtPX0m5aMlb+NqLvZ+C+VB8TLostLso+mJa5A3T1aGBWT5hpRr9fWhNk
N23Q7tH4HoIwmFbOjC203VvHJeuvYk9h2JtlVA+e1SGBb7PTomvnus4+5CY7iphXjazd5w0fMimG
xzDurLxk+tzaSciGin7k8sdzOS1vVCw4Ngra5wKTKl2M3tgMhrWTTesEK/EmORTb6/lZXvj6REgd
VCZgVr4z2AQPtblOg3yfhiO1VbZ6OUk/HHO66xtT4m4qnd/ZJTr8BONZUd/kbtjJXANn2E1K/ZCo
4zfZ6Tu36DSVxxaI6EgoXYULdmLUTsUXU2rWcUpOqThpKtXhibW5I1Z8rspmPy05cXCzVlouSCxg
2YhpMigcJiVKlpl+SanwhfVmfY1LXiBC9YKN+YditE9O093RecQ6dfkiTlWN0ybJilMt6WehGJhs
vLBH7HspGnAGxQ68yQTHdmDDrRPjbuso5zqOvTZR7odAP8UDd0FKEO7UVX4suvwW68FlscKPhTOt
avZY6h3kvr4GgEZX4nYlcuZrSuGXCLDmQYNAodZu31xoV10oXV+zhA8dNi1iVCw94G9/GAPPQbbw
0o15gl5xJ7+J/6pl51L1w7eqwJz95LRpSDDO3jRE+be6PvWdfhb3bmKDFZ+UieVL3htn8UXHgcpi
6Ds41wc7ulb9dOgM+aAk3VoZxF0V24ZtnjS1u4YBD7aWhojXC+ekzNr58wpVM7w5IbdotvgFOc5v
wZJS+OVkVMujLlVXScKrWR14mtQjzhrukGDiK4814NdO+17n8z4w0SVZBafA7OjYPxlPQ9t/Kdu2
I+3j0ZyXHk2Zc9849SFjTgkT4nUpzuMuaa5yGN0KTTmH+YKmSTFRUdnwJeoHJ+sykAzSpYd1sSAw
Ez/QwvJjSrRX+TmpAq+1lSfmrS/5WF6X/s2CuiKObhFuhWOXruiBUNKzd+KgT3L1LHrV4u/XnXEy
7PBcDb1bjNXjZCoHMjPiCkx05+BdtPaTor2OhX5Oz3WTckLy6zWDV8TdLNDMmR7q5JTH1qoJWaiV
rNfu0p5ErjqLpZfqIbt8QkzE/Ogjo9ir3JTY2Gtsl3oCwYUL0dAdtABR6s639axf4X+PenHUC9oo
uOWiqfOxgyPJWSmV+qqHfD+k+J4+Sk9GSxYwhOPGDuM9+JObITm+OnJ0ICXxDVW5jgBVV0OV3UR0
niTSe7pYBxVH7J6//bn1O+gYc5kvx/yqFBzvIqzPBxYU86n44kapW7XoYqTxmBkNUp4l2sXchCnS
z+AAxL7v6m3vioJAY0W3Qeuv5Sidk/CclQhwUp0oxDK5A5EIH+2Ii9Ny/bSkg1fcaRZ1CIWo8/M8
kir2acm+TLFziWX5w7HHTVYUxznmtKnRdoLegHWyLunGE6YmK4g7t0KculHF1yLxjQQ5vZskfK03
UjutxEMyzekHOr1TF+JN1ox0axt6ssbAWk9n8TGb9NtSWO9tO+KAK+Lckl4P5rLN1sI+eFUr6Pbs
BoyHjB4uSDj0GrM7D2rzIY8BwjKdNmel71C6uXU/u3LaoTmI44/MCd6B7KyL0f4SEpwhZdvYWfJR
NQQDWsGeNDuoThg1dw3WUQvePpDVc5YSITSymfkqVYuaDnSjdb7Zw2YY41uW6ZsJwDXP3FvgEJLJ
Ko9yYMyp31bnJUSHhRYAE7bWQfwRzAZSSxWNrHGvxMpDbHGwVSEEpQA65ueSVTph8k3fUsukZWVG
eb02EnzZCR+Tya+rEZd8EBjtoMeuBlXH1SPjMbTtu7GxUEvZ/XergWVsFZjvG0qsIi9JPuCdtV4z
j8DypHCTNdJbDtpiLcdHPSWj0OwcpW9hXFWl34QWEWwWMO6Rx9wIjCXy5hrFya2Tn822OamTRkFH
pkuV0fWDVYpIukS+lFPl1AMBEQ6Ms8EUBTgggpy4RjhbLmg0dRHgOM06FgbwzlxaZKkdt9YJN42p
7M3WsddmiNv4pGqrJK5QdvLExgACDybuzVSb9c1SyShQKI907GrFwCMeK5SNkmaPZTpcEbHk0MJO
2EPZq7rU9xqzSB6GAY2bdAk0Z+1czgaIIXEcBnTf5x5IjzwFJea0TBQNCWuFRjZ9iZbVGcgazUQg
AVkue/ZQPEplxoOtmgsaP/PJaIw3xhVTquo5viJBdhlCmrPtUDmAw4M9A6DYOMkD/prZwJ9PgJam
ug3xYNbxYK4jtP6SPW0Ac4cyfcGElo0HtuOrPCnzjnGnEpdlchoKW3fZ6Nzm1sEFfgzenJbTTono
EJRt/jA05tbqiWw1jMzETxZCBqXEYalMsQNq+aiff0w9NHLVZjOjJirq7j6h6crC5JmLh+yZSPOS
mspZQyC4yuCewbVywdw8NgOl/sChAdqzd9lTugdV3Hi91bcIvPW3CeMQ/Bio5NGujGMbcEkoztgh
OM+F6RchCYMacIOOgTLa61DprqppvxslOokcSEYwmLiJJNlNpG81wePKrDiRa0zhkToT52HD/dHR
uVat4L4amutn9kYN6sxCPvEH3jixgwRT8JUE5a6V2ZyyfPgYDfDnbGXzAtapd65pWhzFW+Q2kpMu
uQkdRNoQiXThUV+6a0vcPwz2PlDaa4vFP1pW4yRWTK3FLx30KyO5idBWUtVNlpV7WySa7XgvkgtR
rpjzEFNOdvOFtbmIbYBh4I+pTT8GiU8hTsAR+omrBRORbBiABGIcRSqSmzWlXzSdbv6E0jDaVue8
jLy2rr+bkb3RonNc5t9iSXLRJwJoAt7QVJuOCu1QLRSOGZOcO9ceVBrpwTe5sy+Ib1GgFPvQWT4h
YV4hsyWOr32lPihm5CfMUFpBsi27eivHCGgbbVdY6QF+NMW5hUOnnSJSmTbfLPDEjHZw3GSQ2Wjp
eFGBXYUORvlzyj3qY9IcZBbnTrI4zxGwSwja6/EF0S5yErl+HPrR6+XsmZowm+P8EqOBr+UeJcwk
etR800H+lBfhsS+Gt14xtwb8sDB/4WDdqenwNOjKC3WFyxQFe007jmy/bo47G97kErQM+Xs0UHFr
asNVRwJVfeZ8LulnVdW3omLpWylBVipd7IGjRKVYugp4NFFvPDRBdMsGnoE0zB+sBnPXagKZTPrV
c+DNlVD0cE6mTfyRoKpcZcG0ter+qeohWYkKghzwXoXSXGczveHbhiq5EVs9MYZaBWdQybvGeY/n
8MufVI5EhfHnuhHWPwQiJk1cYWUqqoR/qHZqOZ2JYmIMrwKELfcyMGtLuogCQB0Nu6Cjl2qA8Sxd
K262Y9yo7hIjRksmchwJTuOfXc4/XY8Jmh3zCFk4PNHL+KUHB0uj7SmlcOxYw31SKh6qoi7ax0Oz
liLD3yahfC8t0r1j13tmE/Ylgv+ewkPOI6dQZ1j2tnlrYoR0iK5UFP6Fzf5WgvFAhQqG1dMJ9RM9
2hit/Di20qZd2Ojz1npJx/RRZGpqHx5tI7nv8tCNkcLP9bHo6zVjg2Zyr5gjZHHbW1qUwhnO+46N
9nVhnoDH7dXOJI+zSWFHFFHxiMUf4jh4OPI3KZ5P9dw8yXSo+9Bgsi0F+YGsCemLg5K7YXcL3KaU
D/0cwlhjYreekIlKlCzQcBRqD+ZuwdU8Y4MuSQbNo5wGaxW6Q5/2biCNviOuBwkNjIxbH9Zsq+iu
R8jxJnmCEcFGlw6ArwhyqRyUNkUhNO6HJL+mOiuXo5QDr0QKOLV7a7IfFlK8VDF2oNx3WkHth16C
ki7rMaZUpjG2WFE5MRL9lLEbArO7DYrxVGfzOg6KZCUlPadHMOKy79y1XXrf8IjKoJhXnc6kRVdy
APCB9qFmPIUGA1Km7Bo6z1XtOBtn1t8dGRyXjs68me8GyEpJfdKmzFXUZUUOy0A5qA1z0o+zEh7T
BOZeoN3RO/0TjOc/dSDQHGArgR0Ag7WYq9FG/OPjUVYWtZbYljx8GiR/yPKKUMjcWdHX0Ehekoow
TWzLf/IUGL8OQWIdpTLGawlHCx5L7ZfavMpAdVcHrKZChBhlMGsrOnvxSQUV434WnLOZeM/oVzYZ
tDtzCd0Ep4qSHUkNM/Y7UZsEycbcN2HlENgnieR4DsRsGWeKMXZXkZD3yfBS8yownynRiRLFSCFB
PAW5Otwp5m3W0luKsk9UOJvJuQD9uA6FvZvjwUuj9oqD2TkV0oTcyhkDcXZ1RaqO9xyDpBxNWn3t
F/0sKjWTLY4xClFhRS4pyjOayGZEDtqLQ60MhutAJmw2VIgYK0wX516UtJjUOokMT3xGiS7cQlAt
CrW9U1/14ntLdYwaC0dHjjK8HYZrQYBuBRMHK2MXU32dEc5bpbHh+bqURXml/H4VazvX7HOe+XUa
39S4vnaSfB54TdRVrD/rMtKc05e9qVbXltovk64OBxqqZ379c89AAbcJYnI3SzTSJrVwmSL4+Ey5
OYVXkyUnbiriojBH1RBGFeOsfgPfluEa4mJZBtJJGsg0j36eQ042SUbwCIxxyJx7R1FBKWnyLpQJ
3aSOENZpydHilAhHnkkUZ1N6kczuODjhOSjKvdrxFcZJ84XZtUM6ZC0CzvTW0MmbB0K3UHoXFRGN
TypKl2FZXZmeXNUmBbuSmipcP5zzYuS+Bh/UsYfIK2+J076AIkt/3+X/ks7gv6O/+qP86m+b9/L0
lr+3v6q9/heKtHAZ+cNGIORifxd3iQ/wH//+9IY1+78d+2/x208qBPFbP1QI8m8MAivCVZ2jmn2B
jeOHCkH5ja6QrVnYmshicJq+5g+Vlv4bPSGNOXADNQKzzGwnP1QI2m+4KZoaI+I68gb8I/6KCsG2
fm6eojywBI748wjH90f/NZxIJ5QHVsJAucEAkCRHX3Sz90me0tfEVnYRDC/IVmvi6XujIHqsFo8Y
2s8amXkvgya1lJoP1ZTuOrNz80atVk4tPzMncB9mSGgxAOt7GD/Kh0o/VoqWLX1VbySLbFm0eE9v
5QbLjpp+ZhQxSXtVWf763K0qdnBU/H7ilKshNXYm3NVOda4mdZ/8/1J3HstxY2mbvpW+AfwBb7YJ
IC2TLunEDUKiJHjvcfXzgFVRTUL5M6d7VrPo6OhStU7i2M+8JhGvlajcBKoAGfWtnH4p5DuqnvIf
AuQOqWxAlplk2aUHnrOrHcsDnzPOCX6wNnPfKSOfFoC6Ttpg7xUyaFNUMEmqTcKYHrTaWF0bvWqn
5i0N17liSKFroIsUbTSsRrPuaZqeyhTMVtbdNynTk9Tk9d9jmHNCi5Ot+m0aEHFTKW2LxkrJAV73
YBDSACNLOGHxfSk9KM1D0r+a+nNsqCct9U8qYPoxnNyoEmwfZjT42Qmm40iddUxH1FhCihQwnnRc
5uPnssQf0MudyoDGKkxYhmW2XtybLRp5oNLqKNoIKm5UOE/yK4nn4c9JaJlp2lUcD6s5e1XfUtoH
0aTbktqv5DC8rfnFSl/COcI5Mi7cSc9t0TOPFEDdpq32E0xVBUE3Dah81gwOrRg3UVoAubee2h7y
2Af6cYyEeKPP/NSoXw0w/qSnPPuh9cLKkDBtVm87JcY4qKME8DTlxcow3mqzJEiLid48R1KStQCG
Y5QPpa9yF8s7YfS3Bg93h6wLb4CQoVgSCu4YVKBOhqeSqHZkByjFVqQsHg5Uk6baTmejSUzQBLl1
m/iBWPq7V3/L+VRM2few0VehyP1ejy8D8gq9/i0umzdP0VZt4N8Wgnprwt1VoKABvbyx/P5GQD6v
aXhJ45WQw+2IQmei4tw0FnRw4bHtA3tGhgRkdmH00o6R3elvedi4UyuRQMzcBKCEcG4UpFbq6koP
9zH4W4PpmA0dkyTc6CRhafrGU3kTkDNlUXI0pqfUFAH5kclqv3wQOUXtwUsH7oPvYmNSBwAUmPuK
6w/aoRGCnV/RqjMKp1LLQ42Jh6flV2Zh0tF4rFA0ATbo1Np0xCXstpHbjWrAWaC4nVA2oeTk9JW+
KZVsiyuaM0zljF0EM3xkR62EVLF7WXQ0AyBldEiszdjCX6fSO97kQA/HkFc9ah/S8labU8DoF7uJ
MjSon46E6hfROXagx1r5GSU4ndW9MwXfBb4/LN/M5lBV2y4ZXdm6j8aRCOa1ir3bmdyaqgNdvV9i
Qrfc124TAI+tD5m1va/rQxaF+0D9roc/ZvIpZlSIP2j3sSFsDPkkcUekHWUefTxIhNd6CLoxuS18
WIvSNi1fR58iQ5ODAO+I3/ejVKyrGAQoK7FOzHhn0SsyMsHFwk6h64wBHvZla8Mf7VYYXGnM9pnQ
PZbZs2w2GIbnbkt7Oy3eCjgqrSrcTrwe+YPhvyTJ0aw5A7gdCumtRSovqL+DFFtwIKPTyP8/QO4E
rp427cemI+p+1CcXq6r9KMTcyMpGUX4UUL4R4KSY+qgNkCaUrT8+hnR/ZmMhrqqq3lmBAWGVRghQ
7yD8LhjfNLwkcaFiku97zKrLb8GAjTqMhhHuixmLnEks3KXBtYzrFHWZENNWGe50S09eyDKbRNyL
AGolxS4XkIiCZBBFpyyA/qBBhRvscrjtQkCu3Kgp+zKGEhuZs7wCVqckcqMIRXrC09yr7aRJj1kY
AQ16wXjZHoLvPdDWiAWIpQ7X9ZL91a1a7MyN9NFIjn1DDULb5LBBRuMnOQgNnvS+zZBhj7zmIYKv
nnm6O8i4KjaIfNCYnIIW3aR2ZcBn1pWHvA7wN3yj4DP5om20E4zXF/xWVpL1aJTxVdMGlKh+or2+
6kYyLKo9mJeyIv0eeA9aA73tDbA3sx4sWYxD294i/h4aDORxaQAEbIbXVnEj0xbN1ecAA0HVsABx
FNxzzTagrBWEa6mVXluMoeNi2IK9p8MxregC2L4A61w8GWRykVHsqp5WOrKqFji/ZzxxbWngT6hQ
DB2eXVl0UHA+95T7FPGEqnuL1cnORip1szpErTnoMOOHjiEudTw7xjYxGljggGIqb6Qaaaum7PBc
9w7NFG+isnAMCO5WEKxa42RqjwKSkzBv8v4Jz8CVbsATtdASKyD6cnk3kNga65sp/aqTp0n2bvVy
AlNkHAAq2YaGmkJdRg75pm3x5ngYgIp5ciO2BMNAzzrDdEp9fAWI5EQ01000heRUd62I0wKbNFNR
SOgQKgNTjGo2DJrKLQz9Xu/C25mhQqcFN2Z152PUZQnozcI+CQA1xe3wnZDeoV4377GbqAmdpjLp
mQfrOqq/Z7J4Ww8Fi21tijreA8LGsTK1kXFzKjL9cYAtK8DsSJ6UHAFu9bWEK573lCJ8a29qLxW8
77qdNiWgy2K6MdIfGSQXlRq/QG9BQGoKDvZqLIbrDF5+0I2bqJ7sZHhIsIEX6uJN4vUHZA1BOlyL
lJIVlGcoN6jpk5FOpBexO++ZEYWaCF/mXjI2na5uS66dTP02O4VnuXWL7T1MON+eDDrj2X2QPmsg
/8ystgsmztOPEuynWCeDNCiL5i0da8h7ZHUqTrpDY0DoP5jZYBeWZvO+C4b0UiSPY/JaizSVWk23
tfA0TS+Dklx3ORwtnk6Fy2Cny9NGxILHxB0jKG01gXxb0UbzrF9N+zp0CKQPiM/LYKjmSjNZjvzk
dze+T+uWUlTefGvrV7oPx16iyTH7uqkiQJiXqcqc2r8GBXKnCGjeUtgbZO+KTJXqx3gIzenGgjs2
VNZmJh4l/rTxVe+2DaM7P8HFWTM4rfmRr1UVzFEUGmtmjU9t4zRN72pBuRJTaN/yrrGeA50Hr/Zt
Cwm+qk5s+qsrTbV2I5RK3/pNV3s1CL/1EAq6eZ+KCBN5sOgr7SoZx+2k0PihEbFK9OokWN2xao1H
VfXffATijRSMe1JKa8VPb8KcpIzbsOArcUQ70mG80Xp17wGz7eL4UDcEcjUGPI314gmS682Q/FHc
C5Nh+0yzUlq3hkGkPI5XFPuvUaECGCs7eQcD2xJR16dnoI7RUTb5gKaKn2ok6nxPggjv99RvtHWi
FVuDfg6Eoh9RGh6CcIS2RkSN2ALY9Q2Y/o0J18Hv0/uoAg8fsEet2kEp3Uy5vJmNcK6PwVrXevk5
IABOh8EdikPSiZsA70Vrqu4UvXaosdhjklJewHSzzZxBt/ZB0qwTv7+1eH3A4uyUsNqNQ3EsRg+i
IfuTVeqHn4Mp3Hr+VcU/MZNyrXpXEhbUjfIkQ4wIh2ndxtQK4B7yIkmluK87oLA9LZuAXgLvj0oJ
3Q+CpxCOfRrMInZm9W0kQW+DzJ0M4yBQo9e1zSDWb035s4TOmIi+M1YChpe4m0mgZ1PY/IK0rekp
dlW1bwzU6UWInGrx9iEhPAMYfdc7/ne59j2/kmZN+BlOrhviEuUt+SpPN5LIGK3NCrSZk+yUW+qz
W9QHs1VygDN5SNWVYOtojlPKf+5ym0gi21gXlK0XePO/fglkHI2Ecxa41haF2gSkWRsnENpqN/1u
vBjrcD9bm4lv4UOBW0SykXZff/tCUO2PEfUFCDS0IlGSyvcRZ4sIadttsy0W3etmYzkXobmf4bF/
jyaLwHKhNcnA6z9X/kS2p4l0T+LoR5TP1hiTO9r9tNE2ON+ukTe5BHG9NN6i0gjnMfetlvF6u3cn
TAaafEvG1f22No09xxT4tbtfz+hcRVxuJgWVZpm2mgJTa7GEoq7BJ5+T9VQatxFdIRIFW1OgByvI
ofCQfz3c56Lm3zP67+GkxfrldGRMo2Y4EdUo1KxWrfJbDIQLo5zfJhpqbTihomC6/Cq6BGOdc8od
cZ/dttg6QmHeQ4pfFfZlD7Z3LdHlHMLrQL9AU1BqXaqAiRN+V7GlIAazDu/fRb2dTLL/cl/N4VA5
3n+xaB8HnCswHxo2Y0jPaMAH29FQzhHiAMWAxPaI8E39Btu//+bQIaaMOjSFI0o7i/6QnIeTOIhQ
aLF6tYUVQoW/SDugcO1giNFddL7eI2dXTzUxs9NxwAD1vah8dzQ4Etr+87VSPsluuames+fBzr7r
a67+i5tlPsV/LN+H4eb6/4fZtExhLJAixNJjNziBXXPKYxs4zTbaX+J2ndv+H79scdparS6KITQS
J8xVgDkw2aL7XH78f5u/5SVZ9oOXTiMfpK2o5To1vrz+3nCNDcqke+3S7ph/85/TB4MJDgM1yaUg
upgLRssxnEfrnO5BWuWvRb6ik7NGUfyRugIhnq2/eKtEWWebfPv1x56bUV3jnMMOme/oxV7JBdUM
8g4UswyfeqAOQGHNv3RrLYQG/7q2YGhxtg0dzdjlfZIWoxEC4p0v5s4ZruoVyjW341p21Iui7wti
wV9jWQpNE9GCNGYu7VhCGj2ZGZMRJ/lqeBFZQOOQ/4rt6Le+aq9om71ilWF/PYtLV5/5uyyJ3pqm
QB+Q/7gwdRSbJa/KQVw8eUdki9Pv3ZXqZqfAKQ7hFbH7sA8Dh/z+KnHDdQslZSU4f/cE/lfWzZl4
4tOvWL4ObRXVEbzQ9P39i76NKtax81EMbxFi2YYnrHIv3KRn7m6GNLX3UroG8XnxxLcd3iNeSzyM
BuydtxmPyNvZxmu5y1w4UI+XJvrM3fZ5vMUTb+UWSPeO8ca7aS1ChcNeC3fc3XiVYonq/qeeWn8t
LJ3LmROCicCyl17HYjVlHWqFdMNdREHtyOkOuERjBBzc/e218x81df6/o4XOLPP/nRb60FZx/a/v
2c9/2d+hhtb/2tUJ/6v+1J2Z/4q/uzMGLRgTPROMIeDDa/zXP90ZQ/4f7n5Tmj2BZvLo/Ed/d2dk
6X9YHBXEA2E0DB52xd/NGf5EMvBgxD+Xv3emiv4nzZll7kAbmZRUIndQoOsT7i22u1eWvYDEl+EK
yqzF+OBTWOqAd3vdLHxWb0YMmafqYSq3PRT4LHwYgKxU/dsElkCnKqkoD22NXtmEJiN9E6ShnHr6
VXZPSnDJ/WJ5NP/4rYujIvCqmFJeG664FxOI2P7eIqWJri1sk2Pn/8J2dhF+/zHgIs5hurQ8KRmw
dq23frJld9rqTut00FBt9Dcu+hgu2eZ/jagZIouBtMEfbHN8P5AOqXvDbRCQW4m/m5fgodrVGyt3
dDz3EJjZ9TfTPrr23uR3J8WLZlVnv/nfv0BbBOSk7kg+WZ3hpmmIJF2BuohA5+JhqB+Q7G8a3enK
qwYLMqn6ZYTRJhVz+8N5OpPPnl9ndrcKAIkvXl7BQ53Hla+JhqtVewIkrAYMoNPFjMmiI9jUT37e
PM+KxoJq3cf6cRwRYxP6+unr37HIhN7XAmULrmfIshC150jjQxgoVroiW/rE0UhESP94H6JSkNGi
8AFrxf1wKcq9NN4iiBcFWUDFhvGa9fwSaNteXYWv4WbY57tuIwADd6JVd/QvmvPMH/IhYPvrQ1WU
FyURP6o/0pWx8nwlSDTDVcufsM567Xelnr6ey0VM+McQi28TQjlOc1830Dx/sXJxk2Z0Gykv9lTG
o5rC8QzTSNZfD/oe1/7xYaSxwNjg0/+Rp0xSIsZTaxhu1bXbBIXVuvRp743Na6ICzs0pgtfVazm1
7pCZiJSKuyyB8/WsgOKQQ9Wuin5Va+G69mgh5g9e/zAM6pMwoeqDyku4omhrrIK8be26oeCr1emb
OlY7wdTtXlUfu+ZtktANpWOdQZKldWHSiBClCt5VuhPH50Z/7vsBbDHNwcQ0D1XnyyCSlft+pLSN
2hnykN3NJAivojEcM6H4LgTBXa+aW1Wd3Lg0QevG2zb2T70f/A61Cm6Fat58PYtn7yRo4yDT4Y0b
mNx8Pgdh30x5XsqGW5roXJWxG5uvQJD4xY0bxMKunzwEQVVaKsFNEY4uvWzEKtObCF+HqELtdfAf
UIq/iyPLLeV7OPCrqEgvrPVSCuZ9h8ns3ncAhCIvRTIidE0kQ+euLmWsj2cWCF1YwMdbnX6aGtPN
i28tX6Qnkl8XFNwb+bc04TavvKVAXlLpVaVcLE4a9eBTzldIzbiv0XEdZCRJ6uGQhO1jR5WxK721
r26qsbtQozh3/DGhI6EWTUP7wxYusNRYqKXWcL34JPU/peaoY4AwVW5L2/3rJV3G1X9N1oexFscx
6dS01lrG6t7EfbVTtrOFO3LQNPJdGRMw+v4/Lgw5/5XLs6iCOAHFKanQpOd358NtGvVhjKEgu0hp
8cruN/AaqFXSQv81P+Kx5gJ6sovjpaDh3bXjz3HxpcOjS8ZnbbF7JWkYmoBwn9Z1tW6jm5JSr4wl
jT+FWzioawPlqAGVWBMkbvEoRfe48FxVqr4361dvSF0NF5uwoq6IaKVRj1f9hGU6yNy12D8qATBS
esB00dDpcsLAwvPX3Hp03moApK2BOs1sYSg+KpOI9j0SXhPcmaymwJWFKDr3IqjNQD6aRUEjLfk9
0dwOuUlQzlyF1P1gi0KE6IeDnhYlnfIWloR0IWE+99xiD6ODTZ4hPziMfl4ZXROwumsV023UYZ1J
P6YS2XQ4KB0qPVGyh8Kw1kU8UOglDvVN413XjXTh7TvzPPATgCLpaEmpxrJgFlMDbKJUNd25aq1s
481f7p/thU/9jCPG1JRq3MdhFttey1OQHxnDwGsjqr2q2+evd/nZAWZzNpWKqIU61uepxAIxnMrB
gHOKO1Kr3Tfc91+PsBQDev+G2VqHuoMFDHUZlZhtNYa9ZuFQdONt5uwtPIKHvtY4woBbWixvfXvA
iAgtqgu3xpkwYRZC+mfkxex12HLS+GdkCU4obW1awM9qPF4YZQayLS8KGQsuHRc/SaKGtJjDzCxl
q2+Zw/J38CChXb3vN/3Rd1GLWzUu7Ltv/ZV3g7LIxth9PbfvlanFXcEpkCQgapRdxKW3KYrlw5gG
Ptp0jmgDXNBtYE7yZMMiiZy/bASb+3zXHKD+PUGh39biKvwJPQMpYOdSafBdyOSrX7NId/QIPdI0
FpBAXlMoo3sfrbsbuVzlGzT63RS9avAPj6lkh6eL3kFnbmtmglortlEUzJeLAG07HdQ8sFyj3KLM
ProwjkDdZ9seiEKybt/0Fb28dbKR779eg2U95H1/fxh5mX+MgqkNcsIaeMdmZx3iO9/lacIMOKZf
fDHhOj8cjRw8Q2bPkqXXYVEaBijX3HLbtLIRwUC/8qepzACVtxrdsyhY9+Y+RN68S69TkOtff+25
IzW3kf4e3VgkW6rUFMoQZGw4oSI+3NSWvqqE3xcGmZ/WPzaSAaFjLh4SGS0u+AbpCanPWEzwYkiP
JvfGlJE/Afqzwu7OGn+nsfHNHJoHr82vqyDfGUW0TYJw5w3fyQK3ChKeGYAlTMQcUALrobEOCMhs
vCTbJui2m6qxnYBE+rW2C8cOHXeU5GgL68mNFI+7KUk3bQK0QaLcrOY/RxVQug+dTuiQiFQUxCDy
fFqZZnFEcGDrNTQum26fIoyrIZwcJsbeyyonqe6z9qkXbvR6M4CJ+HqS3k2Yl5OkzBGIzuUJknpR
CMnyRPLimI0weEkOijMtj9LQP6vIo3T+bTJbMxjSkVj/NVIGTFOS10KUXqwMZXm5nzlIBohECbFe
joswlQ9yVe4sExX/2AKKqBdbXxsfy7w+SWnzUETRk9rOhFX1OkCpHZGN4MKTuixRvx+kjx+0uD4M
5q0AU2W5MLUx2cw3UKltbU+Y41z0sRXPbWSePDJ2eqMkW4st1spJ3odjZblQDSAHHSfxWtQ73DWS
U9n7d6UFXMQDSqg9w2FaD2KOXD4qf2q16jDi7tN+o6mlIyEiFSAJbLKpklw6QoBfz8DGNHxJZlRa
XD4bfX/otAzEa+NFtqVkzzhvYnDfGbbY9RuvzlHEbZq7sVXKlW+Yb7qEPHCUrQz9WZHKG0zbbUEK
AErOWWiAekFT+FgVT1fdIAF60zQbNWmQ7yIot+kZGWho2ALsHdC8XY6qmGwjGYnMrn+orGSn62/i
+DL2eBErxRwoCifct9f4tLuBL7+UaeEQA5QrE08iAbjg2CauIPkTwGZa4xAqu1C6jlFOLYvWTTMF
ReMOycgSOL9wUwzBtWZAzAj9q6mQoDir29bC2zaHvFOlOdwX9VcQl8iiGwj0bHFYFLw3E30JeCgr
CWCWggQmwryrrEl2KtzxxJgutKjPRTwfF35+zT+E9XrUdCJUOnYZ/VsRIwuhyy8czbN7i4YOaZGl
cEkvMoex02skLTquL57kuH6thR8YZF4Y5FwEykVMhgu3Tf/DKLaFdaYX/mi5vVqsZOTNwlx4nMQH
RJ3sUVfvhwnCkyCcvr51zgY72L6QuKLWJFHP/Tx9ueJTRC0mzo0YMXeCBoUIkmAzriT4TQqXri7S
ZsXJarA8IEDjQ0yHYCxKhAV+N9LeyH7AZGadowscJ/3co6EZBOQoXxITUWb+tLCdWTZSV4u8wwYY
Qso1WWLd1z7t0DxZqXKNtEhZvsmldJuk/EFG3bgsYdYpkwM08BBLWwW6SYUGHqDAVJaOWVOg8vRm
ZiUYKuA1QNskMQRmoG1DjQcGB6Ssm3Xt+9YVfDqhlYaKcXFXA+JJzHwjid5V2zfUifCOCZNHzSp+
TxJo3fam5V/twps08TCORJei32cA0XKEmEM1c9XiFHLGKe+sxOpOKIp9ZYRuA0R36MnlUmmHQAFk
1YdaQ34Djd0LW2vZwHu/iWklScRTIt3rJWpEVtKmt7rWooyMY9EBq63cnp4FG2KirdjjTnlUAYNG
l4a1zu1pA64zR4aH/4+6nh77gdrSWXTTLt0Nsn5Cr9ftrddOCB4lJbpOIPtPGFtF8miCpJ3MjdH6
sT14nTt6tTMm408/gcOMg4mYd67Z+w9Nfuv3JjKP3qqb8L3oQlcfY7i1za9aGk4mEgad0a9jAGHi
MGOkMN7Wwqchw/+rzKV9L434A/3IvV3d+jho3smNuYVryv6W2hj47qQBC2uuw2i6SkNEDkodX62k
xyAmxYcK8aZtbtSwzFK3y4hGBAvdePAOYmFAJr/yPCqzRbiX0+xZTyMnQu4SeyJoXpKDZ95ansp1
PBCKJPW+6sydnOKHwEM0VdWhSltbDHpIG0B45fY0KpMr5LhCDiDffDR+hbo6hoBp0Y2KtB89sAq/
Vg4hDJKxUFfm9D2qhtVQKis5rmxrisnu0QAye7RI7orQsv16RKhWvW0lStmI1sgA87SqO3jBtzY6
jb6xzlQDzaME2XAdOC+d3uC19MoHn5u7DUf0FAdbj5v1oAXbaBjdoC9uRLXbGXgdDQYaH9DDBLmx
I39mo/nfa5SE4KqQzIzD77CobkjgHFmLrjyayXKMRLeggZFDxjcM012YCFgeoVBVluFtZUxbH8mL
FhmRukSyDY4rTARI+vIsHInljl7fV+bJxwwpkCNoOcOaxwWdHP1OVQ91+c3j2OvA5/wKPnfnXQve
zdSNThD8zAvzqVKfk/TaBHI8IO+DtItL/SZeQYQFRqqsw1a+rXjAvR7HoyLfFm2yURv5Tg+xiY2R
bp/knay3JfJCgAwi4RCRgE0aYbse3ClFfiio6cUVndQWv7sQVzStuEczAseiXN+rneXkWbz5+i4/
e9poCSkSZSagAYsL08vQTcklTluA8IgGh28iRQ56rFnYh9Omt56n7tvXQ557GQ3DnGWwZ2vq96js
w+Mb0CipRSOY5djfQuN5SE4B3/31GMq5h4A0kFdRm8voS8fQrI3CqEY9w+3gOSC60LLDk/i1U7de
dAqSGsLrNkxn/hHqN4CB8Q4qJwH5LMRWqx3EIBD5FQDeoQ3XOg5BAC5/AwkmHgx2swh0q0euUGEA
jShYNq67rF2bVc9dHby2CNX0BnsYg46vv+pcfmsSrAJzI2b9w669akwPna/BcsVK4hxVq1LBo6ZJ
Of2XguNzi0QtY+6rSEAi3wvXHxcpUtAWBGDsdsG96kE+6K8l5frrzzk7Bt7g88fAs1tSg3MLTmkj
EEY0iGq03k+RikVdXtjgcwy/zJBoVf8zyCLUg6bE/tYZJKgNB63HFeoaTgmcN/zedP95pQ4cKTLy
UKaIxt435YdJowxj4dZX4vIRfg9GtIIfvp6w9zLZ4mOgTM55t2wBcVkCeMJCSdqowkZEgh6WIWka
m9lp0iTEpcRt5d+GE7cLMYKrZITvEp5RLW0eTU0P4RTfprxVWufdhGCFR53cZrbAS5s7UUBvpMlf
0mnW1FFv9PA+9qFkyNlOqpIteO4bs08O0vBcWqYtmvGtOsRv0WTAHmojkbfopLU+t29yBbZwZeE5
HcqJreIcU+F0Z/AAfD0P54q/zAPi9iS+BrXfxaLGYtmGldV6lLygDe8aAD5zoQ2VzFvvgODCpax0
/vv+nPd/jzffoh8WNu4jXUIL3nN5HTZkhMk3oUNk9L5/xEh+XXwnfUSITwu3o+7Cf3Mu5StnTsrH
711650ptZcUBv8CNoWJo031tvPnqhc17Lqr/NMiiliAY8pBZMoOYr9LL4IhPOMAKz9kpPmJZtauv
6B2lxaq7j9xso164Cs4ViD8NLn+e4QzmPVuTwSkbvgQ/k5/KVfCmPIdHaHeOT4RL6e6qPIEZu3A/
nItzP408vyQf1rarQsSDR0bu94hS3GpX0iHdeOuacUfHXGf7YH9pzDPp56ch5z//MKTnUReI0SN3
GwioMQ3zKNAvHZFLW2b+8w9jqAGSpOP7Z9nxd50ixgNVCkwcbWDmL4pdoWG5Qp3jwrt76cvmF+zD
qEkdewD0OhTpwF9EsIKmu6+P/qXPmq/7DwPUjWL6nswAWnEXGZukvvL1CwfhTEjE6oB94iInKlr2
KvxsSIDrcMkK+LLW2aPfIYJXZt23bMgeM83ba5AWZJiEF+bu7KepoBahr2sivMPPnyYoY6nUw4C+
6RAd1b5GvBJvGqO9cJmdXSIVIBYBhEyVfHGXecNQmLoizjKq91n2oiUXU7gzYQrah3PkRVhpqdbi
LOM5hTaDXnuu1z4KQvqIwvk1uHJEdnLen9l86lrFpTQv8lfeOKxvdZ6jikwoJvPOtlV36ZPPX23m
jBabHVd4PT9PbZbqepF62Ejhx6HdkDGupQNiG8EJlXuYjLaxkWU6X64GIov7L3e/3rTnppxqhCjN
BglMzWLK8QLstJw2PO5f5br0ezePL8Adzt5iH4ZY1uS1ROwMaKVs2q1/DdUU7blttvYcbz3epFfG
b9mpLnaezg8Kzgj9WNCn8vJZ6gsoqb7JYYSJtQqfoYijEYaoQA9/q4J0lf9ChRSFNLhmV6KEo+DY
HYr2Dej4f3F0aL/980MWTxemlb6WznFRnEubqsB8SvXWKTKVX6+jbM5ncBkI0L40NGve3rSdP28k
ZLN6QrPZIKw0niaFolIfNtcGymQenqtBrb1NXfbaWfhqqXcGBDwtIxn3+Pdiq3RM+OeVqO4UuftZ
AjewFdDeGEwZ5MfICjQ/URPIfBzMurr/3qUiOrKFByNzosiKVnYJp9sYky104Y2QjHddM1yHVfIS
NDr8r3FtpcpItx+5B0OTfnhatS7LHDlqtOAm/RREbyKNyVbD5FuvtzIWw6NGslLY7YjjX+71tmBV
s/yqKzYd1D6VCFByrODUFm8CRG/iwI0mVlcTxFoNPETfaY6aRnc42vENQ5faPZaZkhhvMhFtiDi9
myzhegq0k4klXZGXp7Ru8AKFYqY0NyOczhDdRUyijjHkvGGykS2wDSTWJG204TnugXjhjzzeeRGF
Q9Og3eARkcTRtAZ+7DNh9F1UL9jGJaJCcGUDdH94U33k3VLZkZMraivRXF1o0tukzk8WCsFh9dpG
ym4aFKoEBrPlu+T7JzHF7k+U0WAbb+tcemyiEUmICYbf9GjKLS1TFZPC9s40/B8AHQ/ox27iLFg3
Ht7i6E9yl0zRTaKUwgY+Z7vKW2NfC7glN5J5avo02uc5ehRFI/7Qosz1EXmYxh9i6r9IISRcpcuu
gmjXe/4xjX8m8q+x7d1WRntZ2OFPsTYSJAMngs/wVhh/lSFYwtwtp9LWvcImW0fwCxpSDpEdad3g
kJfRNkXuTU9G1Piy8jS1+UaAahviihzVo5vIrJCsFHObw0Hj2+lr83oIsUDQvdu+qX/U2r2goiuR
pJiijAHl1PQ+oDOW+Ug4ZPS/5DsrRTwryJ4tUdmMgrEN8gBnJQkdgyLgh3obr22OHVhMnOUHu8rI
sNGHxe4gkpCWxTgX1Y0fnRqjQ4uiY9TuhQELOsG7DcwM3c340Jgk5qP1Q0ywgld4HVeRkB4rNaHs
RtNm3Te/hIgSTR+vhxFOFMpKU6NtzTQuVwADrydLepAxAQ088Wh4WEjD5J5l4EcJBZCk2qstYhcU
nfqpfo5TvBHTxG6bQy7op3bUdiVWWBhIvYZQIYehdBo0f4dGOpR9vy1R/KNEdQwiYQ/O0kkVvBi1
aQMicKMIyk1M+YjWAEbddGJ1c20WuB4X35X2IRms1eh1Nm4Z190Y7i0khVdhkL62ViqvqujHLByf
5jisCgLSfp1o5wk5Majri5iM+dH76i5bPIqB2o8WHYQ5qemcyZGIQleoK6ysTe7EN8Hx67vznfXw
1XCL8IZnrw2UlqtTb7BrUPRNYeW8+Qititopkh6iIkAjvsU1urtA8DwX0H28tOfn+UPMWHlVoXoi
H+pf+9t4Xx36teRS7rsQN57NYT6Oswi561YPBlQ3PVc+Gidvk7q+WwpbgYgbcQZX+j3jvZMNSqeX
0sNzbWDAg/9+lhZhdzgOnRRVjNwWQD+UuyJTfktxe8eTOaHpEwPKxim8lqC8m96+bI5m+6BX+XNZ
N8+S7B+6QbmPm+Fe6uTbzh8dVT3Blb+PR+t1KiwKg36BnE/2rU4z1GFntcDRV+UVwdY6RurmwjMr
nV0w6pFYuQDvpfz0ecEAF5hpLhKiyjpJy4h1t5K5g9Vu5BG/edyIBEndqkG3Twp5VXonUQxXsilg
M4BWQp+7StWuZG9yRXm4ivOLZJuz4RyRrWLRQzTxZ/n88zrk66e21zk4sbXOp+3kF/vMKtoZHXcT
oIrWlPKhDQ+ahIl4eFD9H2KtPvnAZb8+Umd/B6ReE/To3OtanCgY5Gj2BPwOLyzuSvMX/k0X+mlL
QtXcBFIgdPwzxOLo4O1UpfC3OTpEFidzI7rGM/WWcGWs8mvVDfdYmNsZpsMP2eBUT/IKaNFFuMu5
fOLjj1jMdypVokk4xndKrwmynaNV7YWiQvpqWn89o5dGWpwjQ8iGpuUNdKc8u56qDTo1dBe+DVJq
fz3Q/JM/XYYq5o9ABmf04oxwWWQEbSdOejcBoYkT4p7/Q915LNeNbGn3VTp6jhvwZtCTA+AAx9CK
oiROELLw3uPp/wXee7tIkM0T1T36BypFlVRMIJG5c+c26xMEvwE4Amj6wvu8LRR6PY61KdVBcpuO
15pxRhAOdugjWurpn8ZyB7XCFi7W5L8Jtm6G27jHZluGxjJQvRGM9zVEfOBagGUfDWhYY3VxH745
wLiei5JsoaFJGPBNFZQZlhGdQKwLBIWdhVJQRf0d6gNwqdYdldlG/moHwW3Xi1+U/Idk/f74G77Z
fgxPhbnBFZcy8zcpBqtMqwKSGOLNxW9TgnMjXVgkb49M6ge4o1MAJVNfbb0Jwg9V0i0xTDgUZ0BX
6HS2KHa2pqhW5Rytc2o12a/Vt/p06RL/ZieoSDeurZQS2XQ6Czdxlhq6RxTHcrgf58TrFqA+o2En
1Wyb+tPH00hK5u1meDXWGn19cT4ndBLM7JJwj1RF5da64dQpKjNCswra2aqVumaISyh+h+WLMO/0
m0bZFck8XVkk6+eZFjD0LQ2VC8KndhDuBc1ytOpzGD0ZqXXVyPF5opEhq4WdvvzJADlnw70k/Ipb
0yFUQDbudxvEN6Ep3lZzRXk1jNmMPspK36sKggIt6DRiQL95ul9B9pWbNuHt+MZMrBsjF04Lah5q
E/pLkQLkK/ZL0fqh/l1qZJehAfROV3kOwsqo4vxmzHqWapxnThFF/O83CikWcwn2GlFltVAe6oTW
NNNwI+XXECJZBDEkB0IVl9VBJf00G9FpjKgLkitOXmHXyOSd4h9idZ7ryM3F5lrrvoiNShrxewIK
xhDqe9QdDloOXKYZXK3OrrVA+tNmIPYVRCw4zNmsk6/o6XfGBv+pJF+RNwCRii6iFR0yK5XdMtcS
Nwi0L1MKyiFQUTwJdXiHKgIR4ue4tbhxdd/ncsnsWkmfpOYsjyjCDvL11Ealm1n6VwA1yj7nh32b
lumPqFS6G8lEdccZFGEtmIeoqR+VFjJM3J0KS7gfNRlSHh83Nn8axJ4rCD8W9eqd+UmGrjPKDNr0
IKqlW1Q83JZ6tFSxbCMZfWuaDjUq1ug5keoIo9Oa6JtNxAojktywhsBRNGAh6u9Bnv/gRnmedOUg
ZzJo11sCe0/azK3FlCHADQ9mC9VbXOxeMn0NVDSyModkKDyzr/1gVXaKK6dEOoUM77muPiVt8JSl
2a4bfoDgAxCB9xdYu1yU9nP5GLYUcWmaZWsGxYpVDxtqvmlHHr09W+mNFSX7go8w961rxIPXT7E7
yssJ6Tx7KaKrEkBYs0oGyLBQ6OsKJ+jto3g3Qzmrlfqkl5+VHJ2pKPPVpRt2BuVNdQSZjNwyzOOi
shxTmvfaAgo9iw8CIYJoCa4DyOTssGq5D8XgtIhXEfwslBh6Q/XM5GZGmUSnfGDsvk2IrcCDrXbl
RPF/1K1tAYPdkShte+saWYET3HirOzQpb1GUV40SO6XOFScRgY+oMKG070r5JZECT0ybuwlp9i4B
bgV6C97zrhXz+7ToT3JZ34xiCjuyFKWdojfcYqOvsZxoEMsmX5Mmp6UcpRPhZxUPJF7dSqM7P1Qd
TdBuG/jrCJQABDPX0mPtVjCB4zQLAEHSslL1UyT2LetcV3WS7xrXbCO6NoQfo2VAYKopg9e+VIK4
K8ZjopROJbZPs8VV3hCvsZW2XD1msrRDsXivSsHZCB9b6Jhzcdtp6qEJf3ZEQrS2RWQzFmnEIiEm
fqFfjzqzGrDnuSOI0UUw1FQKBL6HoCCzvIG4SENJDj2dWj3y71+isjnQ1V26ctvu8ZJXjQ05eqCe
t57uxTg+TKM6kXECb9SexTa1pQg2naX9SEOIneJwTPrWls3qAIwJWgm6Coi9VdxWI23fpTAhB+ZI
hyGnI9OuJPKhpWlytHw1159SpfqsIoDUT7YkRIiPKfuFktaPzf7bHB4nDHXaukXL5Jr93bhAhtGn
+pilEcjA0Q2jm4EySotrPd8fFOm3JVDcCRBzqKHBDgExmPeZmjgfP8Q7R/jLZ1A37pGRab1sDZRL
m+FIIcp1av34eIB3/LxXA2wcIrHpa8IYDECH5E6D1FkUXyLEvz4e5R2369Uoq6P04gAFt2MaWcoo
1syOFCMFlZFxr83hFzpLHCtvLrmVyjsn9otvp65//mLAceYcsXoGVG5EUCrRV5RsyL8Cj/9THDM7
u/B+b6uCWSu0ztLFR1kfyZmNNyLIZm91Mo5QWKBfE+o3uQaZQ6PECc0ceZn8eilv1Hq+7o2rxhJP
H0/ve/6Jhr9OtaOok5rZ3D/KNJAVIiXIXsp/yonSnqcmuiuES+GD59W2uRRQaSGt3YAkZt7QK/qQ
ApJ5FZKJEwqGyIdyZAuUrGmP2hQQTaYKo5K5BSnZKdbMYyOZDwaOUDcWFFchCyKvuKP4mEkVuMcI
U0brSVc7BKirHJ1eugutVvd6IdlHpbGDLIRaOuoxVnA9D/keH9cW26TBi0LJp6LJkL9UC6g7tAZn
g5U4aSdfx6Z0lTUKZc2UVcDjEjFT0lK65G5R4grN2lPm+VPWdic1M7pdqjeIE2X1sQ6rX+0E6G8t
npyLxbFW1kqzZnaXvSm0nlLyQ8sytNuptHYVzKYHQ+geJKm7y5GtsBeLxsi+M+ysmNcA4req072o
rr7zNKtqF1IyYmD8SE1DQIGrgIrafTKCjFjocDsJM+1tUkPYqaRcW/dFcfLSZDjTSOEP4W9KeN08
kn9Db0VlqLmWLOGowIfF84Mn+6MiykAtkwNQzy371OkE1Clz6YtUaN+i7pu0IBg/6MDxUnJZ5u2c
F+c+bOnTkjlxUbHuJH+mFHWQmrs5GNFshDDaJeF9o/Rfy+TrqCBOTVCRNNlnZZqPQlc4jV5c9bP6
0CUVFFGK7n2hC5WDSvlhoNLuIAoAU2vpnn6XRyw5mE9kl5oYcaiopSJQqEPv4z3wniF7sTafryov
dvwAWaiKJklwURRzFyrgRhUEbH3pVHh/GPMZxkYL9DbyI4hZaCQpKo6RSe/KQ7Pc6JdSZe/ZfA1+
xcp7W4dYd/uLN7E0YUY+gl2maQKl+KggRL8/nqtLI2yslQgRU8oSXiJPP5nawyzVF+zhpQE2Fyak
S40cHVjBTcwfQv+p7S8Vml0aYHM2A20u4YWub6A/JOLTrF+IK71NyK4G/a+PsO2XSvt6lMucNxiG
ejfUxikU1XmF07op6I5MIU8lCU4zhq6m08egKwiCWW4VPukUwOQ93U65/KkZ9UdVEC5WF70TV3h1
H928vdkQbYg67r7BVfpd20t+7EWQOzzRSYABRhd21ntz/eKm/YwDeLEegczrSU9J/d6o6dUPbR3c
+t9fjy9H2DghZZIQZLB4n2gI/MK4LhXJ/b+NsHFAoI3Ik7nwDmT6NRP9mWD38QDv2QW0SwC+kEAH
UbfZUgWk216K1XCPoFJL+KrNn4L0b2co1pgHDsYKr3mnMLXNlCpT5iCkkNfyZPSDTAK7w1Rd6Yis
dcCWDTU+d8LPjPDyx68nrw7T9uh/OfTGKA2DIKDtyNDZoTtUB7QFrqK9/hC6kbTjH+Ku31OT7swQ
eGn734efgIse+i+XCt3eXYsvZmAzzdmSyKCreIy1qyiTHibQ0x+/6aURNqZLSRdRblRGMERaLvri
qJSV8/EQ6/Z8M5c6vfqaYiIgsS2SLLVy1kctjvbJQXRXaqLiqfvGu1TE9V507qXXvXVK6xKIYmXi
BHeDdi7UeGdVrV2W7akNY1ck4d7U0CW6xQEQ/X90wJXNNKISZE5Vx9iqR2W4PXwqbjq/c1eAaP3t
cgHk8/7azinJDiqp8b9BPWxMSAzhcFLp+gGTUf5M+uRBE0cCR8vM2wml4GeDQnOX0j7Q5W13ZOIr
Y/ocDNM+RYullAJfy0iGBNUVaBrErUTSM0cRdIqUDKdVX0PWM3w+RDURnjeWpyinq0KsbeoEOgvE
oMkPrQC0a7s4X2UuztbyTU+vO6S38zC8imE6h8unBDVaQ9J2xlhfDQgswe+nNU7AgY4RVGy/W7UM
MWLtyFX+KMIhFCbgyAby2nH6EHEDHo9ri16E6nyljE5B03LXPI4VzPux91UKaWv5VtR/kVNGxuZg
DHZI2DWYBsJjorugI1GOhjOQzKzFvUwbIyI0hIrgT0O7dqyJhajoN6I1dbtxTMmKG3uo7Hu5na6V
CEGPVvGCdPIg+pK+JgLYTLAV+4OANsLHG+Rtfm09fQmY0yFN1Y6pr9b2xZHTD40cjkiI7w19+Byl
oldb3b6KUZA2aG2Ex1J0j4O27GSg1g0hGeIlh6wHvT7yXTVbmwWv45MYyQ+1ES4s7fcs/ctn21hC
KyLGJclxuFdpIVsgyyRZhezY74+n4LnK7c2CfjEFG0tXtBJ623FIc43ELakS8NKfhIIwCu0PYjJc
qbHiWfDmoqE/U6hGY5dCp0eZdTdBni1+SlOG0nZeJ4xOZy3wmvHMUeV26y44lCHrPkDtxPolhtdx
uNybQNWRPyUYLFxB9thrVeJVVE7XBnBj8Xs1PI3R997803b5KWwaVDpGutfSxxSpERmqsyGFdBKb
pxAy9kSUSzXCJ/AXFw5AeQ13bCcFgqgGr4uUirVtmhisOTHFBHUzulFNW6oeqkOPVNyuVHeWXbn5
Gez/ihCTz2WIN9R48cUMkrRO/JtnIOkLQk6zgK5s1iaXu4oLFR9G21EYFbmim7rLKfyMgC/QtOGR
Trkvyd3oXyJwvpcqU9ds878H3iw8KcqKSpkZuHVNr/mFTEjooi65585XO+XNJWzD/zDe2uWGTV27
3V5vwryz9HAoknBPoMXvRhOCznyF5uihb6nrKX5rdA9B19rFOknC4C7Ryws77f2pJgUpibSUaG+Y
FTo7fhSnLNybPaiGsvyTxJiCNP9qzOZVvUhehe4IaTfKc/I/+fAVl9hL85GqZflUFbDeUkV2xvTh
46357rlqkRqVDDKkFkDn1xPTt3MToqFD6unYAflBWoYae+GYHdsLcZ13va6XI63Oygs7qCVxVqLF
E+5hzX8dr8unYh8/KYmt/bCMXerRZ8hybz8Fp8aev4jmXv5R3AkXa6bfjW69fIzNku8UCRR7zAuv
hTjhqb4yHaTYPNnh+uh+PLnrIt7urpdDbRb5VKUdcS7eeNLa3UIvYpLeFQHd/cGFxfWen/dyoI19
jUk4VfPEQGVzW6AHElBL9/GrXJy2rQ+E4PekTcO6YWcX4NiXyifjfNCRIQU6d2GwS++zuRPOKap4
dcQ3Cj6jtRR41R5XwhU+C27jTq58TveXyonecWOBTkEwI2H6/PvrxdkaQ1uV0kxWND3kC1ob+jnL
fo70eYry7w41QTHyP37JdZ1tFserETe3OBGqRyN3jChboq0K90X1C3z1havO+lU+GmS7u6nG0pKQ
QVoLQSlDJGkvfDWlXwZlr7QyXyWNdelYuzTkdpuPKVX+IYrxQVR9HmvhV6M39ApLu6qRvg96jnpX
70+FQd2dgvYwJc27hZ7TruquG874JUx8pSYpF4+P+oL72HStOyS3AZm0mURcrJW341LsldzcKc2x
l9JjLP38+NMo72zcV99mYyMIo87zpK7TVoT7Ycx/qEV0Wyrfwi5IHV0crgOEQEax9tMmIJ4KmCsU
bgVqfZMQYLz4O0YW2od0tkMdAyb+bS82v1Qa9VsV2nWd3Wlm60y58jiK2vWkQyxGmMTK96tq7ioK
q3X9CZ1XZFCRLinlu8HQLhTpXXrBjWUqu3yt9mCDKcqjSEO9JYV7qajdKl0urMC39FiVIP6LnbWx
TeGiRKk5MJTqpWC9bdgPszs96L8zR7iuoRStMDnNkyiREf3iXmt2s0PF0WVf5x1/69WDbCxYUreB
gc5PiH51/1CEhcNDHVEG303lYzL+zALUcLnyB/J4YUu8Y80YGDlWS1doitg2JEydMjdaJyIiUHe2
Vp/V/tfH6/Utq+95jv97hDf9CKPeR1XPCFm8y6kUC131m+4od72j2PJO9sObS6Ia71uvv0bcXFHr
SI3itmFEqaPHN4NJv8+CPx+/1js2WZdWRJomyvTIbMv/y0TmOvq8SMXspzBIjtBetWbsdfEX9AW/
DFJlT9IFL+Wd93o15sYqI5BgWWnDai0DSC2c2lSxl/KPj1/snQXxapCNVR7UxOjC1SrPy2S30SNl
1x8P8J5X92qEjRGOBiFDMpfTWuYeNMqITBEZ6AKS2Ogk7JRMPLeNjth6fGyV9vDx4JfebmM8la6X
ldrAGTHC2xbAppnUzv9iBLIJoOYAU78h64+NrpGhXs1zciTBZsejdWGEtzW+Kg3ffw2xzcAICjX6
FvUw+8oa3H74A+rVK4XBpz4MbuOCpl3ATSkCuFhcWxmS5sYNKbBoMI5Q8R2DDp1Qv6O3ytbMRwsf
RrOFkWIGyI6jHO6UgH4z07ztldTOK0hYYIOk8JJX+I6Rf/UOmz2aJJIpZAsn8aAbnvSgqF+X5KAX
5iUL/+4+RVVo7f1X3oKdBI06/wmYxN5ouUKgSFzkxSke1Z80aH01aODYCRr5peWOZr9dD0gztL4W
pnZMU/0saUifooIpfecOb3cgmopgfijrwhsEWJJ5foMY9Xd6wC1ngco6JWCexcaZO33/8Zp62161
fnGkkfQ1742Gwma2rFZWJqXiLVAz8KYH+bdeuNk+9wZbNAAD7wT6HJ4sR/n18bjvuEuvht0YHLNA
t64pGbZeQkcVKtS+LCea0dmrMQ7z3Hg0s12s+V5fZuMXvhp1Y4HKcBCbcP1kNd0pznIoPyOQ7bUU
mT9W3v/GnX812moxXtz8EmpixWydWkpvgtybYALbkk8U6FwZTtweEr+xx9NFQOH6Y9+8pAFMloJl
Cqu3VZWU69QZKV7MrN4epxJmygwLEUmMdN7nkfVVQ0tliqlOaoNvkQw6KS3vRDXzRc6Zjz/yu6cK
e2NFn9GR+BwbeDEBPbzhECwIayu6EtQbYK3xcPvxEO+v3xdjbNybSLUCAZnL1c+aZcQ6PxVOsq+M
HZGxc9Igcben+NIuLiI/1XdiSLzRXy+3mocXL9eEclSQHedeHw5OYJRXGLZQF3eWcrNUX5ucANck
+haqjMilObokneYhPNS1eS4HSrbqPxVsGlG/UWNp3xsUlynF5ziEUdoAPxIrl5pHfUHnnb61MIfc
cmckxs+k1nScDgGl3wAtZHoCZRr/tMcgGztn6mk2KoPOBSd7rnVQgoOknwuz3KlCfSuCyzQrcxfI
8y6VFvvCd3h3OiwYp1TJczptw3qzkKVaPDAdS7LcJVV/HMzfajxdqwXlminQaMHnsv44zD9HgQ7/
JAztQjLOiQTLy0AAVgNkaSgXbPRzXnOzF0DBrtFGTjXAqZuP1MMfnFKFNA09XkxevV/GSd91NWW8
TXBWZfSxb4d82DUVmDoJ1lIkq3vRLFCP7hHobFEUmDXxZ2ekEbgegmVKGV4plXiiFshW1E9QWv2U
K4zW+IIYriAXIOWg0a7v1V2FYDVaI7usMh76XrtSg8mz5OkwUjxkyznyrpIsPMxoDrej4NR98Z2y
hF25/DIFalqMYw5Lf8xEmhwpdV/0FEyzITqZlPySpDj2J+pcuXRRSJx1zR72P7BJGhOzL88f9m/p
lFwBeqaK/k+3FY1/pSz//52ayVoQ8D+rmeyauIvb6D8e4yaMi3e1TNYf8G+lefUfEMpJHNNRq1iY
O+zQv5Xm1X+srrwGaHvNF6Jm8t9aJpL5D0O1QJBJEg3bJPr4o38rzZv/UETI07TJw3fSqEf7O2Im
mzgWBD0U3lbQN74dbXy027y2Vqo+kELrksCZ4bm3NE1Po3FAsvSYxKDgJumnUspXU1H4MPce47a+
fzF1t//ccf9R9PltGRdd+1//+do6/Gt4euNNax1f33brW4FmCVafBmhdhp+DXD/gdhwLk4XdmIex
DC50qj97LX/t+3+OZ9E9hYgPn0Lexr1pVu4SY9Qp0c/U+1Y69tT/Go11LNrmXkYbulCL33Uj7Uet
8JNcOrdF6xlz4JsLgM5BOdERco4y65pSuIfY7O5JPTrhIp+sqnFHneq0Mjp0X+ZUP5iddt3Ay25o
VKJhYqpVdH2Ng5kXeG6wWihLHgpkWChXD1EZj0GAyILfQ3eIacxMbyZj+RkgEWUKh0EL79qzpiRc
XVBUi4zD+tflVD3S8b+vcnQbx9o15YwUIrqciU9X3SHJOo8s5r0hnccuPJRSdtctwo2W5H5dBb6M
km+AhBKSVa7ck7g11GMafW1T9KYF8bT+0NaQT+qiXouz+YfuaPfvf3kLdiw+gM7i2/oAdH30lFXj
x8rFdaVOzkApcNKeObR3enOpmeW9ZWbRSWbQVL+yNTarXBiKtNQHOjPSuXYtq/FKVKiT5hSntRPk
kfPxqz2Db9+sMh2lKPaWLKEB8XpTGUmsaf0oWU4iGt5iDgfe3x6pj6+CIzfqcTcT8h6QxgmvskD3
c0M8dXHmC8HyJew4bGpdOmsWJ+KiXM0qXW6W9acXL22G1/ehf+0F9JWgCcCyJxDz+imjICrRIMe9
nksTXkHnZY3xUGgAVJf824UZ0V779f8aDMLx6ndS+bbN+qpKpwbG6stnen6rTzOyz5pvjXAuF1hQ
6ezU+rAPrdFddePTcLzuRU9J2xtosjTZjF5i4hRRziAV5a0S8b9Xo6uPybFtzzWtNIBU/HSYvWAY
TiG/BlFxVBTfapINTepbIG65G9rlNNlWDj2ZgfqFv9aS9UCqrTDjo5lFnqHothKWuwU9cplSxhB8
qhVEtFuM+7mgQx24noYMMZ3ortSC5psikq6k6hrNNpNw35G2F9OvvTw72oha5jztmzo+Nki2iNP3
Wv0WtGsTAaQPYfKqldRXzJ6yRC7qwl4B1nOQMso1NbuVIfaNEaWw48nUElSYc79hhjJjWJuN/CWF
Y1B1h9SiDV4kGx6GbgsaOoy/WMLdVD1p0ugm3VMQRm5J5TeoAS+41qvOjlVSTLTrJEvo9XIP7YF8
McjeJHaFZXHMnjRG3KApGtzLReQFZXDWjf6QyJofjgml/PERTxQW6OyMlW4X0Ptmaq/GmtLaxZel
Uy9HftuFXyHD3uv8VNrUCewktjxEvHLuCz0/iblKJsGVCPYq6eAuaD7Hxuyk43e5l8TdnEXytaTS
5BIn8njd6vDr5cQrw66267E8CXVnHCYju11meYD/WEdrXUdJVTbs4VyITlVpQAfPc0SAzIQuLvEh
CyDQ1+0JB4si9XKX9fw780HE3VWnxJ+63FlyYZ+j2bB+gYT/ngEbMIEOqHF/iIuEfqP+NJTR0WqK
sySM11k6XZsVXyopbYsYtgUfXLKxvkc0y266LDh3rXoMaxZNNXuNRc+M2h1WG9+XLECdculi+IHy
/E7v0Ys3ZZ/6p3OqTW4f7KtwQWTa/Fx1FGVFvT2IKaeG4vcL82f+gRPtV+HgRhWKfmNtW2pIA/a4
68Nhr/fTNUDZIKahncDdRCNbbSV+y7dLgXEsxXidx8Wt2dzIEiGvyvg0Ujkz8xHaDr3LuDsUfcil
AKw0fIFWmJywDjwjIP3eA8qYr42ZIllSQFJ8WxaLF4faUaaimhY9MM+cYL1ybEB4SEG3V9lOUXOp
IviNQcdZQTGCzkcDC4aj9Np2UeCiG60QW45YDScytk4NcSNMkfiWh9062R/bL+ONrVzH04Ds0+9J
eeb2tFpocYhkbkpOhdeftPJPq2m+92N2N4cjt1h9Z/ABG+rjF7G+gX7l6pN1NqBgtJSZTql2LAS2
inpt6TWNhHqLupFmR2xFGK6uZoDvjRdn4KIamek3FbtXSbFtsh8D8U/csC0Rihvjz125XK3t543Y
IplEXZIIdy6N3KLuqQjJ/YA/Wzf2YCjHMj+t32NgTYSB6k/UjU8QHaTiqdNQwoymE/LqEcUnxpSd
qVRmN4ReW3Z21mNXqshOu1vYKXbC/WWOEMtIm12OmjzWBsboj2lBQ92Ufopm5k9xueOnOCWPQTr5
QnJm0wfO2fE8+RyjxKMkwt+b6EzUzlGWxUz+OtFVwqKeFi9fY9LdZ4sq+QU4iVxN1MNkt7RvPChm
dhV6BgxTMBqr3XeaFvwIdIJUQWu+Ua/EdvEmJbzgzEob5ZznJ1UMdDD5pbNKtkDTMRKSHEkry+mB
1Bq1ACZl3ItVciyCvVzPe8qar+bFOhfj4rFhzhHmuZqjo5x3N8lkflY6BOPzu7bqbqxMciaTfB9O
mqz2pwTA0GqXNMrNsil3iIc5pWF8YlW6A+eNGc7e+t+mytqF9R5YEBVj7AkMf5ZCuGxT36QjVFbj
Y93T/AAATtV+ZCqtLHV9Q3koPAOq+ExxFxSTJ0TCOZdNvjbIhUY9yghrLbI/C/2+SauDK+TDabVh
Gn1ubXo1dYtHCuROnwY7T5tDJo8et2J/NSNWRq9ZNnpmFbnzBLy05QCi5Es1B2gcoac0i9eXnJ9R
5kT6irvNHWumfWzeiXVip0SgBHrsVlQRxaGuqLWHyczOhoS/oDSeMrjWqPvtFB0NOfwkyOpVH6kc
ovw7S3L1HwpqyRNDpYsDSEoQekkZuSOEsPVHF/Port4B9w+aZxU/EwxnkROnz67okryLmQczjY5x
Gt1b5bQPtZEXBRSv+Rr1QRkliEaZ+knBL37qWhYlYOxUWimB7+7KZiJGq/udnNxBO/hShs33KC1v
NUpbhYMy9Cdj+FYWkhOuj5BP14k47PNSIEI1XIfZJS7f67jbvzaSSMs/nf9cKpWNX1oKk1rnS2Y5
gfw0q8AOp3j1NPyPjeWzZP0r93fdr8raYEfYWIK0+9o4SzRnjYKOcZakwRWY+FGDwg9lUNA5r5rw
XsvjY8e4GvWU7Vqmgd0wzM5ehOKWug3qFzPHKkr2uuiMPX2+/JkZajtt1HyBRpUwoido/mP0I9iY
3O+q6FjFkadKwt6IvqnJY68Gj3M87UvIUeBCz6GWnacU/NM4exQfHmcxO89Sc5PwMH0+uG082BKD
VhrkLsxfiSrQBAJk/buZEXo1ULHVMViP9Kksb6UmouVWdgThYnfFe9+Ijq61LIsbvrWN0g7qrC9S
2FlOVZdnY8l9c87PqZwcJ4GMsJHYIyKTZop+XsWviXYbe4BFuLonqtXZsjLsI0u5Wt+kTWaaCtOn
IALCFkUuWOL9MlzXeX8wuvE6NjrbwCSMVuaXeeRq8eINmeLK1aEccD1DTqdk9lpp9nRonDQT77p0
uU6JJskiHxIdPebRXw+AjxeQ/uaywAKSiVOrIlgkoh3b070bxbFY+4UHFFU0BQw49Y1UH5bJuDfE
ztZX046WRSziFqXYQyvyVkOXUj4VcadY/TaKBID5zXbXfV0NcUrjvBZqV9Os+QsdV7Og2nSFH9OE
HzHwo2d+T0rA41iprHeN4ncsSU6QDnu5x782qa5WMNbT6AojGtaDsK9UvJ0w9depX324lsay7rOs
whrEu++kzBEhixdqj1IB05cBwxE0fCFIXAp99I5I6XER9/sQxkzaIgSLez02E5223UENu0NOcW/G
Dvh4cuX3XCfMOQhGahzpOdjszswIErE2SssRkuKWMm67jWnXxBADQt5BzbXMnkmmR67Ofd1M74x5
8RKaYcse8RBRvsrMT6DCdpqs7MK+QpWAtbhOvtni0oaaPeIM6MXTanzX9/746d/bHQoWBZghEtuo
4r02LdVSRnQfJkQN6DvL69GVaXNHXOfCSb7GA7YWbE3dERnTRa7xm3hBU4fL1EoYSmniXMw0P7CS
C+SJjVbVP40xau8olCNjYVD1+vpVBKtu0qlILSdvovuEZSgCpINFQUiAu2waH0tcRBNHG96EK9YY
JYyZyU4QEtBkqnrVkar5eHbfWxovH2lzPhQVD9sHPBK44UMjav4YlreLrp/lJSMENlwIAT1H27bT
TMwRdhShUZCGm2nW9DoMKASxnLEE9D0ggoCWwtBhqWARrp5xXRW3Cr6COAz7otcJGMDNn9VLOYrV
gXz7HBT8Wvi5aJ9u7A0hI4lgfwCRg/v8IMC+byP4GZQ80MpoLBgFfFyVa7+SOamASzOi8SscPp78
TQH0vxaECmuIHhgqhIzN7JdCM0ThQKtnR954yHM/CqbrkkiDZVEeymKYi3WR8DsnEDpYtpj0h3VX
rt6/UPaHAqGXYQCVqPqr8Vab9MJErabhzTy9eMKNI960VWVKMU8Y5G6ipjckrryy/TpDYyh7QjkZ
VF8uux/Py6ZW+Z/zQvwGk0WUnGD6xmBFcy0YOm6tEyAsU5AjWgMnan3q1zurkZ7XLxJg9YNu1ZIg
EHCpNP2916Y2e3WYZEOCsf56p5ZpGE5zwmuPdfBLInYgJzn+tu6vE1/pA+cPjoiaXbLUGx2Bf765
IYuE52U6idStRBQQkkFdwJ47z0EajWCNFLmtmBxX/2NWezuikXc1G301ErJGfU8Zd3Qxl6Hi9pFf
d5HTcI8DKCXfrhdVK8+/laxhvWeFGPm5AZaxLvdeMXdjFTthF90/u7Qmp9sITQNCppl9g8NwBCJ7
Zc4HdRYPGWbXpNU/bHs75tcaPFsviQJ3yS7tDiGbKOXmKcyUiuD1pdFwqKs93jcVinR1Ghp5zMhd
91hC3GzMuflySZ0G35LLfaJyZVudFW5Qa/wM1WG/42Ber3K51B5WV0hh8Vc9bdbNWeEWEeD/N920
7yp8Hw61oBM+T1r6VOfa8Tl+KAf3q6+9up0CTo+a6LvVxeSGMaaooQ+rw4eiFeFPHHc7CAcPTTfV
zluoovF10D+t9qdEzzCWnDnkEsX4iWXLWrJHCfQ4kLMP9cmpcQ7WOJnAD2w6e4wQKcN3WKQZOaKO
8iK2bG84Y4umGxcb7oAiyl1Ff56h3UjEAJOdUqnH9fqvP0RLt9Or1NdH82xi9mSduL6g+PPAravH
wZNnb+A6a0I9jQlTdQ8V50QfTUSBCLQ1OvgMenkAVM315IXG4K6eSGrx9AQudUCfk2CXAhy5hUqH
6P+xd2a7cWNZun6VQt3T4DwAp/qCZMwRGkOyrBtCtiXO88yn728r06ds2WVVnkYD3cABMpGDrAgG
Y3Pvtf71D8M6YX112KP2IHsU4+t6kED2XmRT8sVvmWz/C74guX4p2v2euYFW6FuBPmAjIiT4q1BP
tqh3100Rr9KBnnzGmQTKfhMu9KLe3BGIQ62j2TNZIhIJHMPayPq1JFu4qEjXsm1vU2VdzuEGMbk7
VHjAMgpvrNEVPWTAYEN8TSEARN0hM9P3GmujXxymqNWnsLkdTMxbYroyQr+mEjZvN66DhRJM+VRj
emQufDgW2uxMMEpmP77KcA8UdYrB0UMuD6dt7mf4dUJQKpYKbka7/v1e9goAvN1BLTYy/DdFjMJb
/2sl0EIth7rud0O+LWx9O8TGNsMiJcR6O4kLP9JZkFSysoYsI9zXrbY3R8ZI7bTHJWk7Ry22xl7w
FCvDs3iKIjAibDw3YsMXUJxooX5/zb8qxonH4FplEX/8Wsd8x2do7VrqSEsDfVEfl4mYbuNc44gU
gT8KZLAL+3dOGe1X1Zct4+FNbgbTobfbXquUtROFbHtNG2+KhjYkKnwwoEcdTJ2UYCR52kms8l7W
95Bdti3ns8BiUSbea6DdKZB/pqXbkqcgD+yjRPkqOp2wZAkRTiZ3foPZp5mOK03G3zS/zqybMUBV
VWeEz0XrSXoOm/yPG/mXJubnMuev347L/72h+ua5vHjKn9u3LyWu5ktZzU0cRl37H68/Dp9L/6l7
+uE/cNyIcS/un5v55rnts+4//g+/+eef/Hd/+Lfn11c5z9XzP/7+peyxS+bVQvK+mH+//mj39R9/
R8313YoTV/LnD8UH+Mff725/O0rnd/85SqdExDjh2yyddfNtlG58ECErFm2zSeP8CrwBsXfRP/7O
KB0jO0fwjYEOaXw43b+N0q0PBHioFLWcrYRYEuj27S78ObrmBv5xV/787+9H2T+tWnBKmWAUsWY1
rkYU1989J5KtIm0p1ACRJz1jPG9mO3inFPqpPn/zFm8KEcK6qWBH3mKK9JNdItIO/ZhTd0AiGEfj
O9zfnx7813djMChzaxz1dcr53QfqpCENO4xQ/QbP7aK4LHWawJIhDZSXMjmLivO77/0Xd/CNMQP1
Du8I30HRSZiE//B2d3SMsqnlZQ58mxGe4ZYyDiricVZk2v15UyORjLXhIE4IPULokM8X3QzWx1RE
3Ox5KLwGlFfGRPn3V/arW6FYKGGQqhlc4ZvCV0nw1CiXKfDLSLohB2cbYQ6RKv0hFN91Y9+F2fRe
KIko9384KsTN+O49xXr77vbrajhDqBoD7jcnr8F4IXuyAMGK2a/Y6CuMjCcaAsKmPNERGgwcfv+h
f7Wgv78A0Yt/dwGdjedgU/OhKyx3EznaR3q6/f1b/NwB8iFNoQPGypJwqbdrLMFbr7SRkfh2QKcp
F4/iTERcBC5zQbLazsz1kzjWxa7viCQ9xVusYvPOVYhP8vZWQ4xUCHwgAUN7++g2Ok5cKdoV3xwe
O6C+dJr9hXng3GbbtHBw6ol2ElMQSr/EcFgAvd/P93Vu30Vt9w5FRfuRi/rHQ4AHBJQYIA6ZUcKP
t93BxSfUhjzwtfFQBOjPp3zrQABLGS4KALWpCdyzcDuX7buiArmiJpJxbFdnfe/git7VE9JlBpMc
eAJTF5WaaFRCxsgJzyw157GvKEcZHc/4H4mIMqoi9IiroZ/9d27trxYRjzIxnZzmPNlvUI66qQpT
j8rA73SgcsbrHfB/Rsemq72X18OmijD8TgvEPf0KCsdJ5emanU+kGbxTVvzUxbHUIFRBPSC+SgfX
+fG+5oHFAzwWgW/VvjzN6xgs2OGQr8hp1GjoNDVevydq03/1EIsEaaZC6JuAlH58Uy20laAR9KpU
PifkMhq0K8vICKaAh8psKF+0FbQbhUGHnJA0POiYVUEdTaWj2NHETMGZpaM6O8ce0DPuYeCLKo+J
l5gYTlZ4LaqYwLkslwusB71ZM28xwdrg5YV7IpYlZbZ1qvpSTJPNhZk9yxpXQndwKHsXGgL5PBvv
ucpgivKLJ8q2YBrTtMqq/Pa5XiLbTqXOcnwzSLeKnvuVsyfUemtrj+o0HLKcxnO5IqbFhwDj92Qu
dKQzhKBdxdyv46nfDeWwnpX82KVPPTkJDikGiaa7Uhl/miZsC0GhK4Mma7qsWdgTcG41D2s9oN9i
AimmQwFtidVQZtNn4NPFnm1ulyW5makOBeljSZl9Al5mVehhlSdawu2kDqsJ23IBaBbEMojvS9xw
OQYnBaObO+MVjR4F/d1K8YxM9rBBV1MN2szsXC/XpS1tIxAbLZIu6DMHFzvJAUKLbE9b81N4bqLq
MKvS2rTknYzCzYmYUdCRTrO2Nxw2n0Q9mVp/SAd6xDA/OrRugjZSxnwMbcZEnZwOLg3bXa8fww3w
/bGfQ68vCEBT90kX4fnpd2b2qZ67g5iu4auyGzVpTROxqWOTCX6yXyYVzzCcBWwMIeYreDuMwvp1
NwMggBAItECMCqcGFoQx+2KsUHf6XuKl2JQwX29gbJ0MRT2JweNgwpHB8rOjaC/bbDPm4XluyicO
MPp8DMwkvC8rhmHwbg+pbt/nSnzDiPLSasOb4CIs9XNdtevctOADRTASBujC0XVTZFdhKoIyold+
g8S4tA+7SxtSnKCWmKRq1taVjS88xzP0kHiVVZBqaJ4CYk4d9Q5QaUufcZ+IE9LguokrNqmfcC3u
k5WxQfOZNjZ8aIJ32C9L8yUCYRWHkPjG6+ySUtLH/12vH2cjOGdRs60cHHEFGYQlEjEaxBIBA1vB
AerXCiA/dcI2IWt48Q1Yeol8lmMeRTZiGOBErVI0SARyM8+mT5aO4u3KYdmES3tJzBqmA8FKbjJf
zHJA2tNQACbFlXgzy5g3S8ZMwOzWVP+rIeROcRikMFuAsD2YwrvYEcv4aBrdbpKWXTScFJGAQ48m
lTKIP5wXZ9oUqnNMCnNbTZ03WMwq2JMl5PdpYBwazIdhQql8ojqBaYKtid4DCzGgIEYDMUCISYjh
9y95C+YkpddRshKmfYJ6MMOfEUStdNgU0q34PwawS8pXMrX9TiOO2WaKQ1TrXcuYZeoIfx0k60BM
7dom6EKQEZIceM1iDsMlVQJThAEvYJ+2Nj2Z01BAsNOCUJbeXh2WLeajpsGl5nsRES5+S8MSWXCz
xMBl4UvMQCJi2n2rcpD7kh6DObCh8flFjsC0CoBiyEr1xR21IW6UTHW0OYPxwuB4pNaCY2NnHJfk
6eT8Dd631k3YWiXpaen4SvoY5QTWT78uZRxRJS6Ov3uYP4KTE/HBYsbaCUd3RkqHAIdGfSTSM92i
EPBC6FHoyDc6vh1DRHR564QrKESbiLwE2do34QvM4n3KpFnMrMcp2ojF3EEeMtiMxjy/amR1jQNI
DWCdRZyyjMEFgqaTCijrrH/1bCs9RjjJXrDCQr5dUUMIrF1p4k8YLDJ65iJRwunBIWBTEODzSKxM
l84blVcmZNtrjE+/Lw1+dUSAgRDuLGzofxp0Lk1tZnanIiGChwTghOfItOkN9Z0S84107Y96yiGl
AKt0rCaUt8zDJNCzqsaryRdwYJ5Em4hP2JgASVl5Jfa2kjBeeTC8eM63A0wKpSFhCWGzoEmUnW9T
egY8fgucEWfC7x0eFqEEH7UhfQyVc4fnT0BQcMDGYncfgZOOAQgVYcPvlVK/KmAYkwDD4Mluwpn9
sZbotCQqQDMcP4yTT8F4KVh8OPx6yuScqSNO0Bl8MWlPoFBP/FOC0hAWnxSz/7xo6kk3ePATfWsr
3YH+7Z3q6o3m9s/bDDvqtYiGt/embFWNbMy0DGb1PLJbYFEkqER6sXwW3BCBKy5Ov4Id+jpKLcb6
SYyfBZVRsDP+H1bWd5fy5kZNQy7lLaC6b2jThVWHiRuV1VPSWuffv88bC4/XzwwkBnEDZrHCCntT
3Q1ZTbh1p6HFG7NPlayfTOxrygasUin80YZxw3NXEFFmwW0UvBdBdk3V4TA3l7ojrcWx4QTNToL1
0TjOMSwvcQx9ZSCMUf9OO/9GEfXn1eLwalomj8JP3HcznJvMamAl96SCCXA+gljWShwwd3xz7qxH
boltuVj+RC/5FkMCe0mvxaaYU2/8/t79AspAFsEYl1MXM8y3hDopsbCdmmSmn8qjmASUcn8QXUxM
xZsV7yELv+jfLeLcFcVgZMy/vPmipEqHpZPVjI2TXd5rKzNR/YR5nwDRBeQude9MdzX5F5U/b+k4
VMHsbaS3/vi0ZmYz5V3MW1Y6FQmHYs+jajdo3tIVfohekumnMaAChZwg/ogANWI0gb2K01Fl7APo
FWLJtGnm5Xu9NvazNjL0YXks6taYM+qa7Dg6ES4qjqvBGRBcYkFaWSC+VKW8EcSWmlHZSA4bdPeJ
XxeUAkquTYNvmW3mx8F0NsvnsOaYy6XbCSw/qdtLZU7w73WOcaqd7MjYd83gxVA80xayKPo1vUmu
c6zDrcFARyBjkZ3uBJ6KzIzdMrph/5Gz+thkXun0foo0geXVTdTzSbTqKpBtzkYbxpNm9ysxQBD4
hTjQxTMhKvBeUBpbBjbscFVGq1CEJ0lrmYd4St9d6iQNDvQAMxRERV42Np2cePJ6h2O4bS4lMSSH
wEg8uicmB6Lm5dxrS0/UzPICK06XfMGMLbpkH0bpy8CzqgHj4HV7I30W5N2aMomZ8CspRkwhxChG
zHkEpUnUz0o9egFOusxbiyHbBhTxkSzd2Gm4MRS4FGD3Eoy9zlL3utodTEzoquQgjhtBp4N/FdfB
TaYzPHHplA6tQzqTzO0unWPbcYQM9lFLwl02naZWhLcPmPaWrtJD46a4yICEKhAxmVT6uD3PVrIF
TvNmTjFRKYqhh6iho+FJSm9NjNRCepSadskq4YkTiDgTWJE10X7UYFbxTQxdfUkg3I0zT16YrauK
boEXINJ5XeQHgTNpDjnLQASTdhrbR82AvUXjmUOOIjtsL6XRRjBCo+FzMlbr3D7DvQGaEAkadBUy
wW3UPYLnn1ntPje/wBDhr4RCizyATV8wUG8yzE3mTZ9lvtJnEMcQA/XQ6A5KPW9i9isG+F8Eld4M
tJMYPTihdRfQHQcOjUQxX4jLFPRUPaUISlhGfH+hA4Of0dXEGMEwpwsjv2zNs9aXUOxo8dpHIQuo
x/xK4Kg2VH8Vhp9SafsxH3aCmqnNhiuwiyhOr5c59sISWAbIpTQwLwKGEWiv0e1pLE8FrCnBmhBq
gJCX6mtiWmMpIHtuTj9R9+vTupUgDQEWinUrZBAhe/AwDmvxzIkCJHfanRhqz1QbuoxWxxyBRbqd
yQnCZGLV4aut0tPFNjUGRKRG6ldmDj4bWgec+FF+cpslvi5GYwbtkZgUT+N5ji4WuXtnMvQzemfK
gOZIXS3IuQ4N6497nKPAQOD+0GmF0q3oWnKEPIKsKoj0YqmJeiNOw1vL4op1uGTQpBrtPbbOz+Rs
GQoNyB1kMZX9XWBQ3wGVpVzLjaxNjt9mrG56nSDUXcyD6Ee6d8oc7Rf0KeovE3oe40jTZnf/8c0U
0kGKQgox5DaSPfnxsxvNHREKbXSTk80NVN6r9ZNA1LCIupYMBCIcMpE2X0TS15HGsze6y7qObubS
PqcDO5em7mXnPPVsMNG4FnNuaRo/CydeIvJ2kYlKXLHHw0TiYsLb5f2dViaP84BzjGRCFYUqNM7t
zsAqppxfKbwc5uILADgQnO6eEaMy0xAytrUh5o4mNgygxYtpD+5ozxvB8BpHPXDLPN0GQX9ArLcv
Le1UpkASQBGtFd/Qo9y0PJ4kncJih75cgLSXI6PUbnTVVn50Ukbb6S3M4W2ZwcgXZO02t8guicKP
ib2Qy2guF4UyX4wdG3QMg7gyYWWmF7Lh3AqG0VSwty/5UW/MUzpm59YgjyS+liDMdhh2uDbVt9Ep
X7Bf9aqE50XC+CrfC7qMWgBrMOafVOLA6OBQwMiM9osRSsI0uHYp7fETEOhGRmcai1zMoXxU84gd
O9qbybI12dAFnVHXu89SEz3Pk6m5qQ1sNN92krO3TTApNhAJiI7IjRuja59ySrlXScsQ3JYmlbhG
0EVYQ51Ow48dzOTYAUiAGhy1kSvIIwHsGHan/YizJ90z/MPAFtEdQe4anPACTlAROI1gXxrXIYC7
NgxJs5LXnEFCKVN2jDNV5zblMsCsr4XEQpxotUyP2NRrjJpcG7Qok5yVeAqF/kDM6SdICCzq/Qzo
JQbJdqz6U/ipNzhYKuizMCtTyLDiBLEq604Z0Qx1sPkzskGdyetSxdMryX99K6QkYd6giIEcC+SI
eQtXn23FWeJA3ka/4gc2AR9thpEqDbooAmbpWmAgJGndC55jlvLxW1jc41c5kndpEieuYLhLy00+
4ivOwyukMX0o3btOPXL3dPNcStmxKFPowC8BNsyFM24cuE5txdoiihU1JKnpiCS00AuyZC14BqJF
boxzZuu3iXxUuvAybvoLLcugqoMdOfk+an0BKwkSiGj4jKa5rOTusw5wEY39nW7iyVTED2ZM3ROR
KJY7+VOcyq6pVptqRlTZWffEDnnSFG9b1b7RjfDTiE19PAafZuSP3EbrbNr5lY7spzDH9WBfCHxJ
YAMjizho7a+TBWYg4COOc3UK4UmnHO+ISLLeE9T4foRxg64GZviqqDgXMTApFW3v9I/QrF9ZG3N5
2Ujd57hKrvWU7E7yPEUpLf4UE8O96OrBPeERqGjZzeYUfhFlSlw3TzY86KaX7m19onRR9lF+pdkJ
sEALJKBupBmuusDHw6J4WtRmneSa4coG1ase7V+p9cv4TgP3U3PAVg5NnXkujQHEJ9EJf7ehYxA1
53MrW77Q6ZUzcjjKI4GJtnpxFHDS73uRN/ZAdEaCsM6oi30Nny9a7B/fT47JztS6Ar5xwvOrpitR
cAoVjwzpRhSl4rk1S+QP6jvnyS9YoFjRY46g0NkzJjHfzEdmm/9n6lj3VrCRlrnGdRcIEdBcoDj4
VW+EkCNW0kdNfoqM5EhXeSSxdSuIVwIpClm7r3fjL9EU/j0Own+FzPA/kacgRm2/0f2XxVPcPP/A
bBC/8Y2dYH8gBRORmGxTDaHQN/7JToCCAMuAjltMwfCcoED5xk5QP2gE+YEgoPSnMXXoXL+xE9QP
siqYsTATdB0VsfFX2AmquLTvhpw4Dzj4vFoqHEZb12GXvllpla5LjWTkivA1Jg+qqWpXQwDqJWHN
/j0eZsUmcmWa8BTERqy1JwdEGf9d29ZuaysCDUQWOgXClxrK2fBURoxMQjI/wujYR5zOXeVao+2b
+hexkSrNsiZg9yFNJldPdJiCgN+jsW/UZd1oEd5P0/VoSneWktx0cOtoOcBaGUxU9qYhQTuYDotd
+3pfuT3ZaEv9pNfxLqaXmSIEXY5E6bxxoOtZqbFTjQhtYlTdlU3euUsmz17RLC9AgghZs5emxOE7
IKd23+pBCwks2WfT4MvSLbJkL+7jtdlguxeXm8SEQ1pVm0Ed1wVuzGp416H7jdP0MCqqN8rNeuYz
KdpGtpC2xrarh8XRHGq6zVm/HpwWnuAp7vvzsASf4jk42oVyFZA7w5bGlOppIj1MQMVVMWKapRGL
bRkVidPXeREda+2+0gDGJjdvlS/GKF+MBV7IlaK+LEZ1r0oxAo+c+w5H/7Ky+aqgo1wVirKOxuUm
pAUvNQy56rTwnVG/wNt1g7LWXiVjitzZcmOit6zsrDvFdRxCyFvwUo7hE/TEs5HSIPRAD5aau02r
Wu48f4qT7iN2MpusDLGLViJXE8Hl+1Yoku3Q3JTzQ2DqvlY2204ihT119hz6vl3lbj/Oq9iWPBm5
A0M4i7G0TURgK3sRXXyZ96425avJljZkwN2InhHK/bqXFq9gPijVrRtWBTl7jWAXXjohJQXszTrN
NnrPsLCebyLD9BMb6GNZiKJjwqhpOBvZ9HWqX03xMR2Cqza9s8kviKTyYFbZPsHAJUnTl94Glwn5
3l2JCPMWFF6RrizcZvqs/lJF8pUqOQi4xmYzSvHRbjvNi2qZSPhbOQoe5mYg3C/rkVMT55ja2QVO
IVt9VHbGFB3mkMz4sNoYk3p08ulcKmTzEgZqQmfR8VTWKCP4lFU2s7ri+QUYTFlliwEDNytuxpD0
+eCC+Et34ZsPlsBFdb1Spu4JWdVDmcE2Xtr5oxNWX8xhpn5CCR8cpPbRzgaX+pOY8odEMGwRnPZq
cdac5Dkoost0aSFp1+pXO7T26RTt+plguYayYJzahyhGCpeg63bbrH+RhuVjYecPZmZeWRFfVWg7
H4MEv3movahb2lpjNVRQUfL81paWsyzl7xzJbJY/b1b4Q0KEoAEnZfXHEzkcFa20pkaBdPgpiLEm
iGvGUg/f7d9XfxA8/jVj648dUWWyKcgAMKzfAuqlMjR6hA2rH+UsSZGkOd7//h3eIMR/vAVu9xwK
tIy0qOJzflfJLIRSteagKb5hqbhoCwP25IJS/5gs9rY0nFVWp7dt5OwaYCFiAp2bBvtNp3MAFor0
ySp0/NcxTIemqrkxQpRZcr4alZHgsFfui6x60ZiZ/3cVAP/rnH0ECvuvT3ivb56+PJU/nvD8xj9P
ePNVe6RjIeJwnFMmfuMfOh+wMYO+BAHQ4jv+7nR3iI1xgLpx2Hhlv3w73ZUPQl8kaIkkvgDH/yXu
Ifb4PzwwjEzBYUSes1COqDqDrh8XWjEBbZqBpfrkADxk6cA2u9zQi5dez0bchaaXQIIPx8wNCxTS
rFk3rzfpMJyST9Ycb5qqe1BH4sNnzD6tRKfhl4lC4nzqsX+OdI1WfVrwpUsrP7LDp6oPGsYdzAyd
jKI5oFNZOnTtM7HtXqCPg2cVg+2HzJIJLWWfJBbFS23zarLts5yYF50p/syUflXb8ZGIyRZ2Qy+/
lM1HBlX3U7JgRicn60apnLWlEUXQfRzaQ6YQWhGbbbyNeVwSx1kDCtxlDcFmCAknCOu9CJFYDgzE
GGzgrBVPTeUnSlZ5/ZI+LlF5i+TP8SDXVVhycRbVdZDDONn3crVN+gHBboV52mwNIYKbdlUm6I9i
UlW82CnZ1s19EWfVSh4C1Y9Xc9V+CiPuZJ7WD1Ut5S5M89gdMrteBwaKyd6paE41OBDA852rHEpc
w8n36dl4HQ6FekxeiIvZSRO+zhDmE59uFzNqq3qspOQ27Doy9siR9ickYIcyVM+G+tQopwZQfod1
1LBuS6J5ssR0m1wv/WQYkfYqHjFBiasUwZdlWbjPc+OTrUOOqxRVCDLkezPRroFyZDaWxoYhUrk6
goPMLC5aNVnW2hjMngQdK2/Z8SuzP+njct/iObTuDL70Kdv0U3hZmeWuD5KvYo5n29VtNQT7HEMd
1+aQJDWLVafaeyNjflwV835IjEfmMEetRcpCxx9rxvrkVU3CQnGm3C0DUkei6ABbBBaCei3R7mUD
9IbWUJhyg4zFdfsw9LFFSmFRk5RcXuHMQjrj2QGBcA290lED9ipkN8pYKzzacfGC8w3tuT8WluR2
pXSGdncRDFroqx2JVE7xKGM3pThPI1+8O8I353X608wk1yutL7kSHqqheahbOd42BZVPpDMp6ywW
WmeZeznuPxO7e55SXl6NUH+y0u/LpryqQfWSqH+oAJyToojcQjUu7C77vOjYEdQA4Wgcpr1S5lt2
j7USy/dqPZzm1kK3TLnQdddaKxUYpNjn3OnRqeD/NqBtaMb0qyUBpUYiDYZYiRbtKctoNndC6Jw0
tl8spy6G4GfAoIrL5ZpQYuYlYXx2uoXQxC5+jAOVmkpf9k5o7xpJqYDWanuTd7WM75f0VMYaOtu0
8xWHR6YhUpbUwENC9tWia9exHd3OMeSmIkZyhJAVXQthauNkPUtm+Vgr5uxNlfqljLJ1QIZwPOrH
KB2uBygdS0IKIYYIc2o9GLqztYH0yyp9nKtC9nPDXMc1q7msl00T1TNDohGVm/mQSPWtNrJ8rbi+
jbucVLZk1TBh9saPc4ab+Hdb/y+Kg59AAbGj4iPNrs3mKqxGftxRtUHXx5y0Cb+rMTFXwv0y26lP
ZsbzNEdubAXnVkmPRVVigqBMfwxr/38TPr8nFhDH578+om+f8JH726pvu6cu7tsfj2p+89tRrX6A
K2rDPbSgxL+a5P3fo1r7IMsUlA7R9sgJ0BP887i2PhgqxgiQRDFSRi7Aj74d19YH4TdjINY1GFej
AvwrzfjPNnSsKEcG+YFMbiBZeLO2GCJUuTqjLyfw5kIfaWRC7TrqC0II7V08r/T+RpXof4b+Yx8Q
ERD2t4ue0SaU2yZhmyEKR8mEkiz34utBdbwe+yAzWylhvVObmSErDK1Af2X7gV6eK7W/QVCHmbDO
mHHxpn46WkPxOBMHhLXNmT0OWyGPY5ZB6uDBjHxmuryK+XeHvPolt9YO+kBnZug5cDDjbDlxfpZL
7rVEcc11j1dvC+8Lm9WA8apNZ1W1rp3loMakhmvlptfCgyZVD0s3nGSz28c9sJqu4JJaYYm93BVL
8pKU7b4Y8Xcw9Yth6X0zXi5TIhfJ8U6yYS+ZLaHo8apQxz9I1/8Nj9u/RMb+BwJaQmPGyvrXT5P3
h2Tnb+XL327Fc3V6emq65x/EO3++xnfPFVwqfMZtNNHgWZSZ30pg7QNpQjD5VfzdBAQGvvStDLY/
UJk6Nv0cxoskKXJR354rfiSI92KEyD/5zb/yXL2RCgOfqcQ2afA7RBmMqIcH+Pt2K7CSPB3kVvPb
VX7BzNarvXxjH53rZCt/LN8j1IhX+6ds4Od3ezN3tNQJmevMuxGaMHvhtiCWxVoF2/LIrNaL1+8Z
R7+xF/rzDWHvIIlTsUB4C+GxJaRLF3aaTzLFcSCI2FNvOj/YFLtgBbxmXVY7zus1tsMb5m+ryIfb
u9a2+qrcwFtdddvWLy7yHcNRfpLdM1G/gKjoy36AGeUqjt15zZVfNF7sU5DvGYi9599g/Tir/eMj
CCK8qYFporR48w2lBiKdoOvFN+S4jouOnAQdgJfVfD34ky9t44tDfgmLbBP6gFW3zllzT8oDRup+
vXEu3PiwbG1f2yjXz9FafMR2E/IakQ89xNjgj7sxfdwud+LTikxwfa0/oJZ3pxWB1iuI3nsTjyU/
8bq19OnwFSddIsP92Le97x6kX5UPJDP8Ynmg4ADwRcshazLH0/eLUR71OV5mDEIbpjjqBupXnW+K
YG/OJ5tkNVCfzsfkRluPF4Ps608ZWM+TvAe7jJ8s/Ge+zk/9Jr5YiPkDKtozXto0eObvhjPE6seA
aZKxCtRzrkCGQFhLWoeLGT8gxrZxtk54hE0QfZ1oRmDUPsolhDTXzF3N1S75P0Rzp826UN1J2uQv
sekaXxFeywdoHO2qabd4P4kZtxc9xKmrP7ejb2+iCstSd3wcl93UbfBvnufVKO/gresOS8UzFI+f
z7SEvYutFAM4F85Ouw6VE4Nhazzoj5nuIqtx+62c+UO3medLzdouBHldpHyXxkW3T3cS5Sy1/ZUM
zhm6y0er9ZCGr9K7dF9dLsfhKtjTkfrqKr0I9uNdzR9bVSvpgj+f3/XP5tWyUWDVjAQ4ug7JOXgo
rBVe3HHteBdcv1aq1xDzqjPDy3ETfFL84aHfM4X35vu+ugiLl/o+valvoDr1SMRfGr/c9i/EPcY2
HoceCmezQMmxmV9s2zOfcuNjZ+3jAzcuSPeoNprwSfD8MCZhzaWegXVMTaoKHRj2ikxsVoO+Xpp1
Hu6JkWxMELydw/gVu5X+OFQ7ufZwdwyL1ZTjK/NZU12T/O6v0JtDNEinKHEZco/cXmnvZOuwuofr
a2a+pSCJXrWVh31taHuDr3D4PqU8VajYZ26pJ3twiG/y60j2yZW0F9hAZM/kHS6F27CABb6y5Cv4
xdIlW2eNpd7awLac0XRIsLenl57swL/2e3mljFf2eArzCzD/tOOLJhHg1FoHzPMtxXVGVtnoWV+4
65a9K6sLIpXDZcXD/WTs5I28D7fltepF3nJIvckLKjc8Dlv1Vs284QUCeO9bp+J+Wo3r5Fb8gexJ
8/orY/QdaRXcNit57ZwaIOXt5JU7vfBiLyefj7rktr4uT/Ruz/mqTN1gN7I5BH5/F93GqyBxTU+E
7ASj1+K3P57yu+py2jJPXmHUdpLvyGxZD9vkMt+gmFcHPzrVq3GFb9haXhVr4HzTDbdD/1Vn0UC/
boz+qauxmWyQbHfqY2HYayPdz+se1HpRz4N86laTa6Fcs1yDwPqw90MY+Ip+qYbb2lejr42uUfxc
BNZKqxvXaA/ouaZ6wwg/QdntywJb9wvnU1ij7zvGz9F8tK9wKxoORest28ltDtWB2FD7vOSufJU0
rnpLfgqNq+blx+Je29QPrd+tZlaXV90v++x+/NJ/ce4Ix8FlXHal1J2/8gKwo2Sqz4ZQlENT7p2V
Hl9IC1bl66RzueSNdDL2uBjGHuReE4tIdzw6e4eVeiXjvYnWf/1E61q45tbe7tW1tLHZcqObCqTA
dRoyRRFUuM09I+nkQsbZq9iUuWezv2ExGn5WExv+aXprQJWxIs+Quvu41Zips53Q8elLumnmS0Qa
iXOR25t+RFRwDp1L035iuSxQ7wgYuSr6u3zHtPyWzWlTHiBj7Uk2eiq26lW3ShQIMA9zZHt6vZoB
k7QDAyfK4VO9zT8WX9LOJXdhk9yVW4gt423ubPVjf5tck9x1o16El6Aa42fCO8bPybSTPwZe6ibn
bCOetPRixNZuW/oQHqAmrqX6VHYHaznBH/Rye194gdc8VHuD3MrMWcmSpxubSgYYIRHLdZ7b/Czt
+r1+yI/YEru2c513H6dHdTses1X3pCcsQqFQ8LSbcd2Ebj/s1Ku68JwaJdgXUoYP+NJsqm3gC00b
j41R7CTHhTy66o4aUkbX9Oc1wx/qAvRJR0xDGHG7oGvbYJstj+JILYIrHg5vvlzsx3gVb9oHeQ0o
cX2jsPfmxFKey2PEA2L7oFLP2WV6V+8T/gtk6oDwh6M24nzxgbyKNYhh4NNt8CSh1jjkq+5qfkYN
5Zt8V5kbrY1VeLYf7EsICfqqSXbtUWL/8dJ1sun89CmJXSip7fY/uTuv5LqxbE1PpSaA7A0PvPQD
gAMcS+/EFwQpkfDeYxA9qZ5Yf8jMW1dSVqWiHm9HKDJlSAIHZu+11u9qnFqd5Vn3wldkXr2DZzae
R4Xilo9xsOzbC/lUYw7Hz1HHc2+xDmAcGNrOhNohcSwZKI+x540amKbXv21ecACfHnk00IBum/JW
eBwFVpCL8ZWju8bzRo44TedoO5OLvMt8yNKRk31asor35RNzPiHvBA4CNjqXXTq72TVGtq7whEN3
5NmB7m6pEhB99xXeF5NvlRe8aXXCVO9tr/XyA9CROJme6qCPUW61ycv1HePGotgZOukHxLJKBs8q
PpdSoA9YQ3SeLH0DNGiXY8PoEmzOMc3ToiJFvmqgzGrw/x1kHY3sgP6gOpLMnbU6cD1BHSooY9Zh
7PbiBPf5SrsNg+Q0ZJ78UF31xD9ckqtxDNhFQu6B7jPzE6Sv4po4BaA9euk2bWBauxwlqexaiR9J
ntHsQsuvtGurfb4P3YGcMjSKOBp/qTwElLLPwllLAGv7+lG9GXMXG8TozeZplG/KQ2u9y4C96RCQ
7mm0d1qBwHaPfKby7QOGYm/yfcd1xKL3Wd1t8RzoVgloekCuIX8x2SfQx7EZL+eFYzma7UMNkp/y
cjcoznQtf5hvKtZw8NwcCM+Ns51fHvSZExfO+iqV0DN3hSe4yJ0PMSggfZTJNGvPO1Rd6mZc/nYU
aDHvpzOwDn1V3PFQHCMkQRKzbK82A/RQ8TeLIRUFjOTaia8MXsNeYV1043quwQH3w631JGtPg3JU
rYOk7XCadKbYVQcaZlcJTHaR0pd9yckoZmPpAkfPOk7hFfPZpjt38i2YUGFdRWDTan+ZpBfFuM3V
ZzP+KqqjEvCoz0F1Qyyo0+mYE/esxwjjfSBVNHYExbUb5zqLzsnojE9jML3bgRqMT8mDHl/Gp46H
Hvscd3jAyBqubX+hPHuoj9sls0Zn7py0otP30mugp51+ml5T32aBQSbs6oHmTfb15Km7/jJ/lIGx
m7bl2dGUO/6SK1quiOyyD+Gj6xJ7kz2TM1zvZEiB0skMZlfxM+Op5fjG3dR53Vd14d1LbOk6fmKH
ZI/kTULEhbweM3jyUGpOkJvz5Rfl+U9siN87RaQq2FTKePb/xY88r0IVge209SGyT7UQNOO+3dlB
uSsDeZNV/WKcuHXGf2kWZfg9GNhiRsGM6cduYDP2mulbVY/BM8jusLJy+eVyX6yot72xvcb91BuB
Wj/X+onVa7sYrWuHT5oVzDy0bX23PaMZewfo+q/ObutFfm5lvz+77XJ9h1PWA3OxQuLs9NjJcpJg
ywflDQ0UhRs1Y7Ce6i+Qi4sPhj4qFWYZMLXZqK+UzKjH3qdnjSKk+8VZgZD+i9PS0GyBnG4MGO2n
FqpLOgsoXuO0nPzQn2Uv9+N7OBWRS+Y5Ncgp30373o9vaFS+Wk/W7DZOee4P8t4gvHe6k09i1zEC
oIgR0FA+rZZ1V7jJqXhFTV8d85T6lnzJ3Vj4UxlI3YFXX3OG2p+eNNPLiODFjBaP0PkVe430HL7a
KvXPu4k9Be6iSDUBewwoqtjezlwf80tReUNBS/S6qg4swBI9cBMkiCVIUHPXaK/gWiUyCisPHWFj
OfJHTRGway3XYgcSTo+1ALVzZaFYICLmPBxFSxtcH1hAqp0VjH69+GHQ3rSpj1xmBgUxjvreLA+N
G96gcMwvkttey9Ipx+TZz3ZUxowXrzm417lT/cbqjy1VsNW1QyA1+2hxrFvjqO0WI3IRTFhv4ZHd
YNnFXycq/sctEBg+x+Zx2TrwH6sD4V/Gy5hTpkD9P0nimF2S44IeWnbM/UC8BQWDHpSYhrsIVZDW
OZnibtvP/fJQTORqIdeVAxveqNM/D6rToba+xlPXnQ564+vJwYbZdjHdCE4S0cvFYbCuY0+jwtG8
hCEllT1AZHWOUtJ4PPsum/aSm53JVTL9NNt3TETik6gIsLiEh/I5q2/ZEGIDNnOFRdXkWMVTPCCK
55dX7FMPxxbZjfVr8066Yt2z+AraF8kBQNN6j8BzpB3P/K+wcRZ30/QQPaxBdtY8jY7iQVyvp5zy
Z+s5lQdpt0JD99vurNS3W+tSCojZ/lC46akNJE/+JuWu/LU+aIFKMhUQU7c3bqsTm3FUBOZNuiMu
bo9u54Y9ylMPaH8Gp7yNqTU/iGW3ZR+/k7A5qihf3qYzzShTjpnMUEItWTZFkLvwrDO3hsZ0oaAK
fy9qI4AgPhJm4CnoC9uEWJy0vs4PSkB5I7LLCMv3kfCiGqVcBzfMM/S7BBnI+zYeIpBsQUHrh3tz
p5hnbDL6gmodTbiz3nFFwIh706l3WcKL48z78j5r/P5btE85+sEGobrw3B6kd9X2dTgxrtE4jXpq
OMXYWR3JnW76kwQ47WCSnbu2C+lsSzEMQr98kiC/77r7+riyONe6X+/j69rXeTC+pjh0PTHnMFzj
2J7pkWVCluhVXpJ9E2iH4kMPPRHt4+EGHppDPawxKBLDl1Le9c6OlCVk7ffKi/0InDhgwQw6GPvR
x/INOPDGpudZfL045elzMWPEcZ/mL8DYzasR6H5/XwW8KuMpbTde+XbpI5ixj5UX75ic7Xrpouw4
ieh2KH1rrNn+NRxTCTtoaJavBB/AWZ8SlPo1IK2bJWDf24JgnKrr9CM/TvsuOpMOKN6NkIA/wrLd
5j26rx9Bv25pEXb5hc3Vw5nt3vTiQ+sS4HGfBqQS+FyV9iWpiOVFSweL37GTq1o+FSG/3A6/uOKA
ZsizDzbVlETChTMarl35eHI4CGEpsUPXuAiuqf5gYID6pRDvCYFSA+0VEydv1JnFn/Dc+pY8KEB/
vAMHlPvn5mwesbS/HfaU5idxDRDhQFebTkRZnTQ/YscvA1BwL3d5BFte2O3ZWnfpDrUy8ROH6urb
5PTBVuK60z57J6zFe1TpI7d9cDrx6PYB9YnmIw3y1NT5JNvBo8s7bF+of84XMGZ32LOB9b78tfxK
h1s9w3lwWo+qKHrf8rRyx3xRguR9qHfx4FnlIcuuj1J0iBq8BwP9qbsXz+lHtYsfhnf906B4bQCu
vfZ22eOFTv22L7EG3w9OtzOO2RtWkGHrrvf1mSK3PiO5O0ESvjWvF2YXyXWdfs2nQ0iJeKovS+Il
6rZhZt/6qwQLF4qmPf7Dw1a8ob2IKRN1R/46f4G9/p74vxpI/mQ998fkVbN0cC0YVWy1P+2lVB+R
VBcm8xv2uCvYFoUvPhVGIcNFPZd+bRxNBi1rfy4egG8qP7xKvDnY4g/xyv7VHPgnufBfz2abE39X
cNh2F1pmavw+B9bYRp3YJYDEjd/1W/vTDvqrPjAPv9d8/xHI8z+NsbRRdUlJwjsH9BEzYmPzJvr3
gM7//T/5xz++ffwjf/vH1dv41nUf//hff/7u7c+ksu8h03/50/+Eekws1TZDXMROf/Ca/hvq2f4J
uZfGP4P1QIni5v031MNY37bBSWE1QWr+AerBhk0wCaf6Bf/ku35yV/s7tzVK9B9rwz8uDLU0ei/Z
3kKkfnyCFmnFPNlgJiTNNzSu/eDM0S4hrl6HbumnX2AM6jcMe4ejdRW+su0mtrsetrpQPpvXdrJr
mBUY3piQqYc3gKdfG0/zV/1+uWOMmtI2BUzcd+NhqLDheQ1lpurMFBhNhMZzNl/M7lAph4qsW3k4
6tJj1T2q2qMRH0V2YzBMWqaLaF+75L6bDlH4JI0xGRWPFf1t+NqwNg0SB7auJ/u46Wcq5Z6iZdX8
JUbi6Nf0byygxN+UbxREtYFe26unb1P5yHtaM3sKmBwupYs5MSULsR526zZ0tASms2GabsdQFFxE
BKt5yyTcYvEZnbDb1fUVQ6dNsGrv+/mwZqd+PSa901pnFKEJNnI3FPQol2ZCuZxRpfaQAxlT3Yq+
3rfezRvpuAX33pF5ttwbrN1EKEyH7jTfZJQ7BL67dObV9fS+4Cxxqh+Nfabtk+tNTvSkfpFYVmpv
aIPB9hc9mGufTS75MkB4Oja1B1Az3qg3/K6dtlFGdy3pzxWNqOVIEdRHjDUc/ZGfxeQy2aJafZmy
4Fj5ywnQ46JOrjjJXyA8U+3YbFzYPLjtY+hqz+Xjcheajlw70jfxPqc7SFPsvcwxy1s+ky9uhcvO
CFNX+lbUx4paDY9IjsacZT6rxNyE7tQijXLq2/QDInz2/iec+P/18qTwUv771cip8mRM3r5fcbZv
+HOB0aFUwOzF+BzobCNAAp/+F5Zs/0a/B8r5J0NjE57+ucBI/BNxnQgmNv6ERvPOT/wTTJYU5Tf0
MsQIQqqACfkfZiMi3vhhicHDAmQaw1Mbk/bN4fT3nv67TcqaxlaZ8KPcjUPL4kKam4XOMIxD+HBE
gCnTg4SkWRzNfJIoquOKZ7atZG1515dee4+iOjRfexni1K6zJYmRnGFg8tvbZW/Mrlgq9bVXjOI9
nDqIGKKus4HqJbUBXIQkZEpUm5SsqwafFNauuZ6Y67Wq3pzrLm1N1rdIs9rbgT98q2NzqPDIbfVK
3TXwucm/QtBNXyvCNTJfY7PglSeyIEGZpwkCL3ZkzMPJsFZJK/xFkhix2UWpa15n9Uz+hBFO9X7M
u7HBS7W3qbimKCTRMFajzngMzUwuqdeM2AREtJVIF9+0vJd0TKQLXWI5nsNSuVpqY5Ivfc9qdynF
VGQMI5WicWGxVPoyODjepDYoxyhby3Cxei2Gcr5gI8Wi2wHyQzkfmjnpvibV2OvoDs2hs5UbtFnS
BBo29WILsGp1ijR8p/I6sFRjTXe92nb2jVUJmVlYNij2qYX5OSLaTlI8BFJutiOnSacQcgRDCLX0
OsjQ3fpxcAYcpzow6Zr0xe5JzZax85QhjJgXqFtkVxamGXBevnbVoZQzBS0ryQ9RL+26hmCivZga
BT9mGzdy3MhUd2poDdTFuMRJyHhvqu2ygdWS4btMiC9Z93bchHsZa28Ib8uAFD027ZZJEIaJlPuT
3DPn0wpLw22sjNP0gUsNgTVTlQ7fp2li3i1mhseEgkxWEA0qmXURmZXX2WBts3A1S2WSj2RonlG7
+Z5pi4I0OxtR3TiV3Q5FQJ7K/NA1sBmCcJ4YMSnRODCjUi0N85SlUe3mWQrNIjnAKI6EWxr8zMNM
iKLElBXJLjqJUekqy1kLa2FlVkNFw51djUkMzY8qXKF0m6muaYamthRZ8iWqtSTziqFR40CxRbo8
jKgT6Ohg+MX7oh5Q3KxVGD8TxdJIQbfUZrGbqwXwxiiNFkNnnJCcepTHV31KsRY35lmWnc4gYWkk
yXoATQulL7UWKZuBvrLEDC5LAwmzgpSpKEvTOrV6D6t+1MgM85Y5QQBqZ/kc5NO45F/KdlzjAL43
NquFaXfsJFJXQSWW5uU9xg2GDjUvVzicSz7LQT4M4esaSkt1a5qh9bjUw5b1syatRMsrDWhGBwDv
ejHDkXtnzRYTkin+SOskuwvrpsZwJTR6AXl5VpjgY54lAoQc09sqIHfmTmPo3G/dGBbEAGshf6qS
CpK5zAVLSVFwj9wpXHXbrxWd4T+WUxZrSZjkrT90C7eXzHEND7GNHSuNyzqe09Au3zqtATi18xmM
UuizYUJJ4CF05p4ZgbUK81q0KnzXuV/aLbzR7BhP1ZmYzmORsy/HxRypbljYFnGjqJByXxvj/JsO
0MkwF+UFQhajHRnviLm32cO7+L4Q9RYnJeTuzaprO8OtSjHmQ75YTCMqWe8Tbxw1mdj5dUjbTyzB
cJM3xrVBmGmYiIpKG7atiy8ayY9FFOkdJICeIYVRxjb6FCEli2tLXUn5QhR36NpTpDN7FvEA/yFh
CT2OhdZQOmgNflNrJEp8urqQhUPh5aUXyyaT/GzogBJhUCEy83QsZmNnpkso9pIuGvS6MKdIISrj
sPZR+S8xbtM5uShhpUn3XakYzzYxKcDsYTdbnmksxmcoZ33thgns8O1jGtF1loVZfIBrjcZsme1M
OmCi0WmBnYTcw3pa0tZvU2Opj6GulOtOb9LeBviXMjjRaTUyTldhLHsRrLz3QYl4A8es6LCISJZs
xSrAtMJjK9cj7I85RRCfEPFbOFJbFMl5lYQVn6Jp0poro8+LhgGanH9rlmHtL41WK9KRiz6hCUoa
Y8YQAwn8sV8y3DydQuLBO0WYAkj4rykWmvXVTuqgq+e2PWiiLFlgDbkxKdKammdA2FSwqJORp1VD
NH1G5BdCOlJ68DvZXJB+rxi7jh5idJlszdrgUmapao5BaCLwZ2EpgZGbuBtnLwubGRN6IPbI6Cpm
5211XaDmudN53tOdPUiQnjtjFrtaLlRyfcINZ5cQlomvlRIxW8KHB0NCqVy69GPWo4jmQKujbwSw
M/SbTauY9mu9Rm5uR0nGFqL0kC5bdk51beBZLEubxpekKBYVWCteygdRlyzWkRAkU7HdTABpUwlP
vi4KBSRqGmNwzjjhkurQ2JMz3GgubA9XvjvPvRUOHzlnlD3WpSLqk25Pcue2KpmU91I9FNYZqltR
0O/VGEiY2CapyBkHfX7Ikilv3xYuXXJKWaapnMkkLZwcAeMtchWyGlUtrLCzq2uwOAW9G5phTa8B
xE30AtdLr4iekr6QP1qjmHBPYA5s73Bc75qgt+VqGHaWCLv1Uvahao/3aYeMKb9atQSySJKaYoAZ
MocQQAcVxnrZ4ExPQkeylDsyGsFRoK7b7Ql7n9VyWaW04kCcm4oJUlwDy6bFUJb3+CTRzjnZ2Kqt
V8ZCfUvbJI+5iKOoXVjYlbidK5PxoqK0akh0us70mGyBeb6wkaLewBe6zC5S2oqUAFir+MSzhY4m
LPT5vp9bSTtZeVXS6ChlZvhtJUkyPkYNKHhXlQsj7YFlu3HnqoSKHy4mr6gq5U2O9zwVDGAUZk+P
WVXY/aXHrUbB3qTu87tmjMxnEt2YD856N2fAgsoau7ncRMlLGcWY36xRBvwgEYWnuaKvyga2bSrh
4teXM5weQiTrvNslLXT4c0pCR4TAIJx9ROm95fSRMvFxF32gm+nFZE13UbFQL3SUc8pXq27Szk9G
A9GGg5CytNDKKON8qU1u9L01KiYM4bJCRJIplNSUhGZHh9hUI8tcTjHYXUeSVVsoccZhfYpXJLOf
pRrlrJR9VXSW36xq2b60kzZ/ylM4xi7NOEtetzatcVXV2HTedZMmJsxXaoQUo57HpqvxHw3W0yYV
xrVQTk/T2mlDkKdd8sLTDeYVqkAIaQON2Y1ljfyJUsxZ/lXrRVHvQhWBwBbWrPU7q6pFqKB6FIP8
opj2KPtlLs/yjbVU24cfyrzL0bv0TU7POs+Q4mpz6pEyL5mMvkMh7XLFAV+QC9FnZoAcBJKLRIxQ
+M3QVgOKaGRrJJBPYcl4UcO8wbEi5NRPtjwry17GHwl65ZRkOQpBadLtw9rPA7FirTUI+AFaopJ7
G0PtSicUVP7MvkjchMgis3ma0NhYnH3ZozWgtiTs5akqTMgklPP5eo7yXAz3omv4xnpIslPMPV33
uAoWspOGootIY+8NebeETTY63aIqiEAmQ0nxZ1XU50niG/C1kmBiwXgvlCAXvWy7pNZFFWbLq1rk
f8By/1Gj+m9p0Njl/zN+4H//T5u26eCP/76ddSv2xvcf+9ntO/7sZw3jNwT2YMpkqkGPZrb2z37W
kn/jtdNwu0U0+HvSwD/7WVn9DfdkuNHAm+Rg/e518V/trPabQveJhxxdMjM43VL+k4nZT3RUjT5V
R/Wwgc+oHzjYj/MyKtYEh2RS1jWzEHemVZe+2jTaXsFY3KfXAm2JNNz9ZdykJr1df4Ux/wQxb8dH
noigB89dBdvEn4yTWqWL10Xn+OSWraid4hGPiwVqk4jnj+/uy78g3/6rQ5EdaMND55rCRf/xo65T
2BIPUquerLT5FSbr7PUFGnwsT627vz8Uwo8fkHM+lsKNQRzCCJKxw88QdZT00jSiM/G6EDwpH1Zk
Vs1ObiAtNZI4p/jAkjLUXqp5gfhR67DqBhIPf0E3/nFSgc6YZHvN0piubjJURfnp5i7DjK1hqEJF
7wvlPctVxB5zJlGANHl5280lMqm//+AMcr9nDHBEeM3GNhWRN18J8dP4lRhtdNnqwMesDIwj0/Gj
YI/ySI14iVtx20T9n+vOvw3Y+OtdVTHCQHyjItfWMUH98a62BakXzYj3sAiL0tMyLjVGPuZRmDRW
f//h/nI58S1n9oQhDN4bBMJtN/27wY9K+9FN5HSjC0ybl3i28KUYNIp5fI92VW5L+78/3nZ7vqNf
aCwBPEB4xGusHPje/HT7aILrVI/KAsuERk13Eo6F1CJxSBP+Hx8Ip9LtkcWYEgHBdle/+2D2PIxr
NVfFTm/FeN+udXw1a6O5+/uj/Izu8HlwtBEKnSaR2SZCuh8Pg7dAkuKLDf+h0FW/rFIlyGQtI00L
R0umNXBu242k1oonWh9cjcOK6k8rY9e04o0QPBfBQN74LwglP3Fw/nJaP13mMgv5sKOeEqQcq099
tgliB6JNo1qCpr3q/YWot/Qmp7T6xQP1lxuM9bqG6IG55KabET9d9zrpFZ6zDAlXrJbnKlzsmyUR
5i+Osv2U7x8jDZ3BpoBhn+EG/EGn+e7udiVxxWUR423ahC1c3L6TD5Optr42SJALYyynl+YXx2Rv
+/nD/Y4pIotj3cFECRulH+92hy9oWoSMc0Q7KdcYuyWxeUxjLAjhmtdly1TEETJkXjqJpjPvu3qc
2HdCfBKv5Azls2NG47VcN59olQ/0fJ9pP0fS7azTfrlFHY6T149G8on/Nt7d8yAt/lLRNd6h1Edj
rIahAMrFoErJEKQqSu6vsqjx0euibNmV9CXjA6MzyINKLpr5qbCmvGvdMKXAexutqsrdJiNexNVT
gUy9nnPEAo1e5zmyOLhpACNy1N618RgRPr0q8eoo2Pqq72Mlhvpz5MKPga4mGUt9nJmzzyrIcJNa
tWYJGSSzvBvrdMW9vEz7O5FxFdy8t+kuqriAyS9UyeyITzTh2UaVyOALrOmoBFh+bMgoCZwmxfRQ
aTiOA7F5adsYFTaXDIfxiaXLcDk1Iz/EWmkWTjzWISV0HoFZDHMDSE0lOrRcybEU0OZnpgcFyvVV
qT28RvvomOY4kV0xWlhWGNqZSKKvOIvar2bZlviyjUZrE1hfSLc4V0RgwzMZB1DHy+6txmaRvxmq
Ep6HGgtQrlbKTes1itNJw5J8nMLXtg6TUsAs1IjdGLoyTF+0RU5gXrf49hx6TctguY/VCpWwU5Ni
jy9qp3ixjWMRTnLMGZ9bQ02pgY3BhtlQ9pIMq1xqKnpGW3TrXR5WuJnZSi/Wh2ESzZdE9Fs4nrlU
GDCW2lioZO4RtLojXExp3Cbu1X5fWWsk74t00VKiVXLO/irvLHwJC1mE+Ykdv8mIG10HgH11lbKd
hVPceMy0CNbyGhWAjdq8ptqR+INmutW0ZrZOyqKS/Lv2+BtfBm1dFh6qEuRQWJJx0LpChnJllzkz
71ofYHaIcvmcyNqZvaIfGTkdulBrMFZL+1R3pi6Bj9NYK/Y+pc5IwysyQU/VYbQt39QFOa27Qcot
45zNmrQc1IL3wuv0TK+gPLXLtIxOMg7CPPdLT0eW0iAlLsv+mB3tOk0qH0uGhTT0uG2XN+S0Yf0u
121TefI4Js1pJZhE3q2jNJgnhg9h+BZJlV09SMzKUr+3Mb7ZmV0lPw9SOA0vcScrI25JPADjrb4K
K/26MDSwdl2Hk4+7TLad4FQqZOswdaQInHS9AqHF0wSnWAf3s3l1OqFPPdhEvua3GZaB8aHsy1C/
kdYZL56wS/iaxiCPNxBGQ3fnbZUdsNxQpJlnWaVZYyWryIvhKVSB1U6ssy0O6TAwReydbrCMbp+E
4TKd+2EMs7ssoqfy6MJwdhi6cKNU51IKu6mam/Q5Iijw1GU1167QxvwpqheEW0AbKfKi0hySQyeb
VDqYhbbLyTDGeXxjBp6qbCx52exsuSNQHlXkjFaIF/gcp0WJDaLSDZDq+oXzPVnDEvIOKXZWmEEs
8zjuhDpijTBWnPMXEKaWGUiSLxGlzmyJA25cfU4KSlqjXCqaIjlFuhzmBEdGPC1VWQMfJ6YmmvdB
qHP0UPQtPeI4a1bXYFVelLiAMLMe2rtirevuK43s5smh4JGxlkZ0iuiuVR7bWn8O8xFghGF9ER26
0uhwx29ypu1MnXCWHgwB27yroJ2g962lL1mMtxT8sZ4WAncFCEyFmQZEdDd3NksN8VxrmPaurkUV
AsRebDCHMSqnIpZyMiTrsE08Oeuy08DspHOYWVknDM3KM9muCiQ2oRa73Mzlb3gwALLNLaKS0ajH
s9bHc8tsvpvuW0b+u2UM55vOxmDaiaca2wynn1Ksv2otJM9yHTI1vDR53MGh0up+2YHjEA9vZBGu
nvmoWaVLZTOD5mlaBz1ZqToc+cRqZ/uV0tDEbEMRyxSkkZGCkKjDwhvehnCKWSPMeiSzEXAAL1Xd
eJ0KRYnOhc5oOtrz3LXNZ49v/PLY1cTgFG6vdzJ42Brvir5/tJTQxZ/tJhLxXZ/Kp9mmEhTldATR
gW9XKQ9zY93ht4G+amT5w8wC4Yo2MXbQJdPNusJwjK4We6FJyT6qjAZqJvEcysAsuq70l77Ubzo8
1squv01ZC7GJ5KGRxDp64AcG9wOz7rTsL5Imn7MiaVhE1elgReW1WclPbRbf6zKUeXnJP6Zkvm3W
Dt68rkTciO4jwjkiMoxr5rzHsEAuHi9qf5S7bjNRVqyzmFrtWVWYzGelPB7bPNvjmhyfLBWrQ71h
OsxqVvh4qLYsfriqqRhYA5mdrFTD36rPFKflAd/pcx+9CB2vX4t7UkdlH+hZaB7zurADGXzrtucV
hZeHSy1jl6ksrifZiIWPXyouXHH9LdKL0o0lQKSct2M3ZsYbfrLROZ67amfy8vOTcZ0EMmAfE6tm
OVbdXy9xjB49L6+WGaPVNouSuypJDOJL9Ks8D/s3ypkXLDMxPkk3D+nsQUpiSMrc64AXFnKdHr/Z
VSNfA5z0QVhNHQQ9GN2tWdm+0Fvlo0/n7HpNpk9zmWPfFhhDD3Q5El61ylrYF2MekfwjjGHqqAbZ
gIl0C1jp9nX9lleZdldFTfKUJ3Z+7GMdUsWc6S9LL2Wncq30QGIStVfLSsJVsnxf2k1PUg+AAQ3E
RZnGalVliII9dMCyFdl7h4wtz/OzJaP2W1k2y6ZK/RHIikgZ3SCeynqLMwRqRglFT1lbpKBqcTIj
0BR2c69RE+ZQdl6RoL0gloBgMvNTNJ6pagLaHJr6o+BNcCa5xl/F2uMD/tSuyjv+gvu0ga+rdPkl
0dfjRjgiXLE7rw22f5mCbgig2k/z8gZHm8MQmUwPSYohTCFWNwMtpqgMiP1YAWKM4+ItlbJ2P8XR
t8xMZaecCz3A/Ax2+GK/jPYs8UzLgTmtpLFiWDCPaWCZTGMHAUzM5BUvsuoOmsK9HimncK3PXYTk
tgqRcC0WDBi4L/nAGqqkEa7DzArcPh4zH/gIzEhSeYXH2kDEqRVGIJei8Ws7sh+0NanuqzjtnoWm
jPeR2osPG1Tpngn6QLCV2hqHkRwwBDDh0rNrgzk/DnVPlUQl7hdVinFop8oxrs2zdg4XStSxHYa3
AXOZRzOxsju+JL+xegu5cY0EJO5biIg55BvKbuujNjG2USmyCICy66uhWKOXsQ+Xq2zBepQkC+PT
0Kzspi+H3jOWpqkIIx8ydEfM7zU8aBT89tYpfq1iWwIFy4l8ucxjDdEhysOlYDlbCV2d0gXNa96G
eFqX1NHvhURVij18hhTZMqQoZx6/jPf6AmgMsNuby4HXcOy9ccjxINRHQpeOqjHMeAjlhIec016G
KTx1WoXRomQMH1YuEjNoqryUNa9ZojKqYba2kuF2Mi43DnZc0W2Sd9zpqqF8czBQRv+TgP12npgG
cTuIob2UJm1pP1vdG8EIWByLsFwAchbOdkr7lbgys2MgDXgGp4ptQhHeSm3ZBWCj/QhNfuAyaBHg
ARWSAug5U9cojjWE8nslGXhhyyXynMbkJhAuQ5cyXE/Sgg4ORgOeTNdDxctq6QOmkHOLtm8qcabq
eoTUDQb68oQ5fxExpSO1c6MQqDYIIiRhPU1l+KTzQ25q8d08t81NGS3qKYkWHSdBC4lXtGKlI15K
2RDoTBU8rVI4sZVGM9zqrwTlGNeEL90XlSW/xkrdHqtCsDv3beXpejPtZUn6sJvZuF43A9DVfJ/G
/8feeexIkmRZ9l9mrwMVURUlW+PUzbl7xEYQ4UQ55/r1fSx7gMzwzMlAobeNKhRQWRVhTFRE3nv3
nttgThmS6RBHyJlDx8wvqs3aY1b22bbhiT2H0ms4TcNo2St7fEJPSPrxXEQbLhjZ5+yn04Y9fF7G
WRRuWJaMBa2wE3eMFtSuJXuKqPnauKegMNeD3+ODpHzi5phhT/fLBOzBxJ2Oqsc0DhViQRDNdZRz
QjSEhI2WeeYe12zzKmcsEdjntEIhXbluf5Iu4t2s9lBH2GYRPvq5WRxVV2pu4nAmAZynhGRoxG/t
8F61oIgnb4y3Ua7HvZ9nHibb9pmNgWyywduk19NCj91NZqt3t/KXTBB2ijg69AECXGJ0H1jWh5js
b7nqHzoBsUxGNCC49Y0L3fvfWm0jvyujlFO+u4IBlQ1gUX6TluKYN3wBHrA4OC7bzBD2cDIdyupZ
OzsjcmCWWTfwn5+5+kGIb8h9H4OnuGx2uumBcLfOGab0j042rwCTcH6a4qJtAJX8w1b0+9z0toMo
hoUWU7FzmM0SFUUuQplyrkgbrEAaqw0CkxuGKo95371PZiMW81CeuXidaxKVz27EHcDSKDycxP70
C/SN3uCQGpaYZymdfQLteZElBB72Vg1F1rOOKrDIf2zgRkVqX2vzsQ2ibefwPhy7o+T023ZbGxoh
ol28hWKuNpCripXmFFm6zLxgeLIFxg7C6ihB1ygC3rQxYkyY2vE7shNinmE1JUOEnqmsn6LAeWob
JOvFFKHtLrDAtdmWT9ovEEOVKDLcft8ytFvQP273DGju2nlc1UmbLhMOhzXZOJsyluwZxjWfFHqD
IE18WfcxFO4CjUvk9WTNdSezrTEAIB/IWoMib2A8F9XpI0OqO9NpzG1xJapOjIjXiAnewGA3i8Gz
7sjtxM5pPkK2u+3T+CBDnDGM7cI8HgGYRcFdWVvlJh7ylr49208sIfwppkc0WNLktrJze9k0NaFo
sUTFkaIAODF0c/ibsEYEpjNBfEVun6r86jtDjq7TCCmHxz8KAQN1hnkzK5eIlWZvjTnvxqvtpZoo
VphjHf1CbWxzsreMDjOoYSxzEGR7nWYEpgr3WVV+ASLA6Bae498XLiqRIMWlyyyLkmIXW8GzsicM
0Bhtc3B8dA3OjZpe0r55mpJqwPRuwLAzmZzzgGHlacqdV0fm2u3gXXAzwrqfz8ZSDFxSJ7aXxch3
sahsHSDubIf8XE70DJJUIyca03WZ5U/CKE9ZYPl3tij0fur4K6tUTlhY05rpnV+cTNMo91zjqm0l
Bpvzxu2euaxiSKnqGJe679X7uulLqAGVrTJaDqO1UXOflHRxMhhMsQ+tfTkP0Bqqqez3YdKKYKMY
tzDjl6X+0XbJyBw9KGe1I3+WQ1HlgGrWSL9GMvASEW2QfPT3Rqzl0Z4bgL6WMd15V12UTfWPx2yi
asjBKJk9mXVxPF0yx9YAc/vGp9E0ZQl7h91tAkR4O7fA8qucNvuEl0h+D42MfWtioE4d0W1D2fH8
SdgkhMUGTuTxh6jTMLzyYcuen9ngON/6podsp0s1QqCZlrs6+LMfW8ckS5qzTcbIayacGmRyItiy
pUtrY8/wSWwjP/KP9G4G/5yKNNjn6YDLofYTkq4IMGuXzmw1F5OR0wVxjX8bhs4U3Zfx2KABamfr
NEc22Dg15/VhzGq5rYLRvIkFF5qtMUSYmazcTsU1F7mkUTAJshwT3PzEqqzrqB0/Q+2y/zdC7JK5
EPQOLQgjnmoNtgN0PYYR3zGGmU6RyB4rCzodkqngOc3gcJEGGF2C2mweRB3cFTNRXZH3JOumRu3N
bXVyanuTR/oxBJLI700h7Vg/pniQm8pA62SPARZaTzxlWQwGuLrpWivC+dvc2h1ixlF5+zHGiD1m
mwShZuFe4+cb9Z7G5UFQGvS18T1DkUJcEs6ikKF17BQvdRZfSpHj//NQNgkaZisnQ+ItK9xhDrID
VplTLEzH2QQW+VkUoivpduaGu+m5Y8i/cJ34W90DReYOuaTNWDCT6nbOVJwdoM2Gq9ZGPSIe8vpp
U6c0FJEXFHe2Clt6ez2GcaQtnJIA571CD2vDo2yIbRZmW7sET0gRXZA1FheVS+h+dBUgzEw5fqza
5t3Zjihp2xGmV/kdoVUhTbksM80bw0RGJ5P+3PuUabApc74WBPxJaGydtDh1dkgGWf+AhhFuSnlX
S4DFHfKnxQiwmKZbsmwj4yh182SV2KXFnCRr7bhk8Rktm6BtX8XzxG4KDQzEQdI+OsYtDMSXZqj8
RT/qx9ji/CWi6RU6+iVO2pZw5dFbNnapF7kpt3GEzDVK25sOTIaTwAqlprjQmf1Z9KxnV9+ASL6L
R7kWUm2DabpPB5vcyrzs8YOyr3eoukQnfxqGPNIphmjjGMCcve8ikvOe4IsCoTmlcJFgY3BPE3ig
NjD3ROi+ONO8ZmxLWqbc0S9dMUPd28hE83nArGXm69ird+hQ473WQi7JvzhPdvgpAyKW5vGcxtUd
AYF3bDt3rhE8oUf4VCo9FLQAAosLSJJNl0om+TaeKUwmt/7sE4IYfat/5rdd+bXH0e6tpe74LH3+
MnnxXTWBa7FzY2+nYF/n8BYd6XtJhrIxWjx++OqHageTlM4svy3zkFVcZKt+lOGyUQE3jhq0XUUB
2a7n0dpL+vd2jHxM2g8p0ryFra5qr8S5HXLjhkbd2c0IwiVC+C0xzNfUAWU9VSSj+RzU6ok9HxN5
AdxmHturYs57Kbt6wb0a82nWm/RaXeciqO4oRibsWtrAcKoTuW21uQ96YoOTkAO2FG753LR020XR
1Iuy5rJYlU98gxcv7g8dPJ/WI9e1AKTQc6Oq9HiIHWgYdnlMvGptIyRZzAKfBSpFbH2TSXfPil4y
JpkQd8tg4wc2/rE63NNcXAyq+NFEAwKr4SnwrO0cFz/Tqb6hI4YipHuLyBlmUaaPSYw3eEY7NpaX
uLYuVRpBxGjGFf3BVWLEJ+6n32MnvktjvUxnmi9Z+8MdlIGY0+fBk+H1AtdsrQG7dHZFuffVpQ3D
F7eMHosE4DcOYjySRf1R9AEdbupArjMCy2+0J1cX9dDo/xwb/bNN1KYKwker8X/wQeOjQ8Y4Cuqd
uN6UTH1iWnmicb4cM6NcWqltrWVohGsly0fyZrf9mBc/7Ez5hy7DP9Fc7ywS3Rk67PxuTEiCRj/I
n4ahvu7n7tbVdD+kLG6jYdrkhoF2CUeq1OVj4jTPdjGotYQRunFd590tHWPbNRkZ0OjfSTQPIMoH
b7nhQU8QGExj93rhBEOqIed6EDmGvrxTNIuWoAsR20CRQGJ11xEDgh4seGyH/pVHNdxFpb/1Kokj
Lt13c1os6tEYNqE7995mzJsBOZ8f/wxaOZ3l3CK885KWZJ1Kegk/SWadO33NNWZWemCYApSHlXGu
yQtAwxolb0wjYWZRJb96gaH2Uym49Ft6tk8O3eUHxjXzvV1M89lKu2YVNg69Blt73YMRdWJPG2s8
ZY5Zv0U0s/BaVqWNLd/UZF935vgNTSecIer+oz+P4ltd2/U1teFnX5GDJN1rz6Unbji0Fad4GJn8
Vzyieopu61QS7NAYj15v5duc07hwVbp0rWgdDB1C/aFydxSiF1WatOzRJC+R8+JFylS1rqIBZolL
YzhGeBFInlJtsg04aHMhFi5mmh39gpKApBpszFb9wNiPZep6E2CtxLqNLAtruMKsmlfASKbEDPmd
SGZIaKkvsorcbRqy90ZRoqNNq5U/ey9T5tR8+cl3J3Z/FtyPiZ1KUKCX2Bek1i9BHa5Sr4CSF5vj
Tydyrygg41U1BSb4AqSUPe+y1rzXQvysK+s9dMclMVc4TZG9L+w+eZnG0VyWTEuYrkoIRpqrtmDI
sWecnTFUoz6vI36+sbf2yEAe3dBwaBW2ry1h7m4gL00vblrCwFZB1ji7oEmhaQXwXRwO9UUdotMy
ogacAJWWyMuj60cwM0hGlNX8Suvikrn1j9Q0HyJVzZjOip+zM5k3ou53wrYf9DiTetjQuB+tdB9a
GN1YdCMSukU4cofJtFnvFH2KdWe3oKsVPE/w3/CWbN4+rZJbewIXM40lnTMGSN/N+tpiyF17UyH2
+CiqKD95VicW3ThU+zSQ4YOFzvNhzOf+oGATLqVHGrvXajjNbWnLD4eFTN6fh4GLVqFeNLVDmFFR
+Tm94TB+6CsZ3IiOcIbGb6j3GpOEC3opVfrBqM4ENWdo8+ecs1qmqbw29dnNvLQabp00hDDQdHKN
LDZ4DozIgv8ThnuB3i3YOdlYig2Hr4PbTbd7WPn2LXhyG18Z0eRsjt71vpyOkBhsUvRosPP2JOLe
VUMWEEN6b0S47CEGLqK2u5PwUunRz1VbskdYuMDykX7HgpyRK1WqpstZUUFlox9/4hLkELdyizSP
Jr9Pkd6crL5wD1YxyZ3vG9knnqLg2IuputOIKcE4RwkJqKnIbWzCPfHxyg7JhvOCcZ/MebX3rXA4
CF2pddL65hN9M6tdsQOKVyvpzGVawpCj95TftLIwtlr0w05bRbMVdl0fCzxE2wboO3pZP7NWuiwd
DA1TfGtMJRtxrFpJ1DhMxqfMKqxnRAPlrvFKvtDeoljIZ/A5naEgBQ2lvbe7lsxOz4mODsPpzYDE
+wpo7cuNN3PtTcwm3pOwDZMmrGS86guPMz1yk2bpYKjZawPBuCERWC/NYLCP1RRan5kKCojraWtB
rGv9ZC3agLv4rFK/uBdpM5kYWgK5qGauYnR7ngTjGrhbwRB9F70ZPheqBXTB3KFcMTulI5QM83vA
wHXVVal1R+ac2MLxDlZeYsUvYcp8s/Jj8xxnMPsMpBTcUWx1kbE73Nb4h+ZVWhaxszbpfG3QVl1h
NIokksFT90T3Gh59EuA4sqmZ1PseSR5G4g4HSa7djqiOHQzcGdhWTr9ugXAhXoWMItN7VVUq2+g2
IQbVCPr8Q2hLvOvGHw5T4CYfQPY11odcN981nYjn3koKBxkuDptFP0feuUwtIBtpNcffRZ6M31FK
F2rNdaZVR2fC8bCxM5/cWVz5PMu8AYqGq1i0gcXFM0GfuqwHKB8WloCF7/aWRqhW5XRqKYcI+wjc
kL0A6X2N/r3A2bCoTC3c/SSHnYpoFzIIBCjo6tmKjnBb/CePWh38vI3gbKlzDpx1V+jGAIYx+c7G
7f4YB+cDN6mhbZOrS2aC62T5ZKGlPg1ACEa5jeypzpnWJ/7ANbRGfC0W2aQKDCSV6wU7Jaf0IEYv
bDet3bc/6b82eIdEw5Cma/3Wp4Urq1d0tpwwkQqMEAVROtabVgaWd0g9VE6R4PhbATTe0gB2xc4F
tT/fo0O5rqYQNf4qsywcxfQzcvFe5AYDSs/I2Wkdp+vGTZB1dFEx3FHK8j8i3bCc+tqG0jM3yk5b
ib0WNgf0qsk7G4SX6RGcGnLkekyZVFadnR4sMjJA2sA/lEpSdR6KDv16k6j8WxN3w1X3JFNGI6IT
00SOoOoxi2TrrBrbgjmL9j9kPqnPbuoxSsU9wuejH40ZwXq9AYiZZtEyrpFALA2vmOmZIBaBCdW0
HrEFZou5otEBDBQ50EPad77ZftiGZMJhzuYEmC6cn/RwDZjE2PiQOOnMjtEm0VvJscmBg83KYQw9
Vum2bP0OsmaaWwhDMt+f7jGpUX8WbdYdO2l5b8w7SJJFB9QRCOqAb190Flmhm5qs4HPg9/Nnm4w0
AByzNKuVoQvOYTMzYI2FY0pgg2Ey8iBxqovCVTFk5ckeJjme+qt6ZMstHEg/ZVpIYRp7jXXsiobO
GesJMMgwEfZcLBxfz+PJNrrCfXB77RIAMEbZpaS3QbBegLoC3Xca1JcusgJrPaGa5dfsaPZs+x4B
yqkm9VEBS8vKW3dkxS8zKY4tRy5IB92NyUPM/a8+M1gF8RrPhkTB42iWJDO4weCKn3tIk0azrPhq
4xl2KuqsZD3YPruyIE84W4s+t7JN7xog3DAGZD6BqY3xFpamaZ1KdDp0QURPa6nQVfw+zm6ocVzC
diSAiQ9aFd5dbxRoSRDtOD1qmyS0lqxmWpJJ5DNhykzt62U5DeMDKqEmoASb4idvHqV3NxEG8jNW
xNqjEQvD6jFDAyE2rQN/NUZ3ThhCzAVOP6eOHLOzCBt84j1/y8jsLOw4r0dtkedU9nn2zTWu1yHb
CIOYG3nj0ayWjQO6r1Zk/5regClgCGP82C4BD8/cey1vURlhFdw5uZzfh6rTwNekRonTGtFMbBhC
1+WEo8FeNG3d/RTVnEE5y0L6h+3g2vWlDNL+k0loTA5pyN+4Lv25wY4vXOt5lhngo9GtOFhLOhvJ
EomWMX6YDJSqTYDQxsXb1wdYTEKie3jYwj7jTh7HwSGV8fRpZwgf9lad2h5W0LT3cUuMc350zSKv
l+lQIqsiDMKGGOq3JJ1GWSyfexvm77ayXTWt0WDqHyEN3+67Qq/RHIjzkDi1YlWxp7v14OORNQqa
x0ZmkPg9Y753WDM413u3uc/72ryZCp0lcB8NuCvNVBewQroUyQ0bO+U1yhUyU9FFbdgZ4b+bfU+2
RyJjhuJgqUfufUQ1npxqrGrSWM20OaQWVge2yJqtlEEHE4s2dQWTf8b7+aqLbQbzKpzJKdZ9VQGf
T0t4UMwc6bGKVL7JzDdedKLKHkJcSmq5weJgOlBi69lgR6vVHd0P0jBNhU9sX+nGtU/xYBB3H5cg
pKKomSXjbLuWS3TTo9qz67bWEaPRUK4G1GbgGPNAVZx3xaxXqcDvuOThbcNTgb4ZddmoknMa8D8c
s1pk0TKpJpB8uQffZOmVzXAJGcFHG6ux0HxFuZHWx7ac6ZiJspgL7qBWEp4aWiXzQntO+4abpsjI
esPgu2zSiWjZiaFKtZ2syo622F2xbZtqHt5a1o9Po82E/CujBO1UGARjuRU60T9J8zSIOK4D6KRG
R47TxulNJsDYY4gyq+ox507WhQXA4Shz6BqGfX2u/AgfVBUr1XMaDvOldXsJ7bZJXSA49lSjOSnR
pFBNFya8WZm14xoBDTuHFbd2s58LFNi0wmofHo3u3GmZ8WfV2qZD2GAdLtp+21TIxqi+U4aDYUGj
bmnLrIxsUEZIB7A0TdcekjHZEzjgRkww0aSClePZKSxPzADTfCNcXKJb2x9Ud91SZMYuw+nt/Eae
+zcdKQ57y75qycG9Eb7xRTWMsSsixjohec0Q9BxnJ6lRP46l+7t80a9KctTPlhS4EVzJjByR8hfB
qskcsam6cCPGSdZnVfTxvY1fEH4R07t+9Yca+n/9Mv/HQTf///fLrN+6H+9F/Vf8w/UP/MmXET6a
aPbB62/uX1XD/w//4Iv/60lFIpswiUQ1IeD8aZe5MiNw1vpEtiFwhjXzJ/0BKo3gT/E3QQqkFy3+
oyyBX9eIIuyS8BD+w5Wm6dgcuL+ukb6oNcIpBGJ6TPqTNQ3xpjQzgrJ7+iZ/+Vr+wa7yhQ15fS2o
OJYypcuiZD1e7Qh/0W3bsxw4wRhp0NHqjhOkg4NMk3qRxQUM5qk6zYQmgtVmqi8yOsqO+1mO3rei
0sUidoZHH6GyaTAYafUAizrERk2A4XTwreZ7RJsJCzIEN+5u7Am1vgs9i2aSL8nMMTlxr96YDxKy
uvt//1i/qtH/+FSCkQO8S0J0CDr7YviJtBPyW03ElAym2kUMStdmpejdx4K863Y22g/VeOHp31/1
b7+bh4VCeaRKXINWYVj/+l0WwVDhDc353VqRbGamCUvuuxLgi+P9zuZw3Sf+1NuDOJI20kayjl3F
UsVo9OtrTWmFd6lGwTpoYPp9JLu1kUzzrukz5zRNfrwK3NFG+NR0L+g30w03mfIwFH74Q8YRUu1/
/+hfvnBiBi0uRXx4ImMthe3617czMBHuRmmY5K24Yi8HhHmmcqpvVYRwoBNdehnzNNn8Ry/qKwT/
LFvB1i0p+awvLzoNJjqNcCSr2Rmcj7kW7amwi2rlhETBMZ71vEWd/vZXFl+++v9+WcfE44XTzmGv
+PWzukS5e11ayHXo5Eh2e4gdnSO8I8JxpgOTarax4naI0GGflYr2uyGhSPgJjnmz4ez/j78EbH3X
1SDQQvHvX98NkqWMTFg4Upw7xRYnLOHMjfdO2U+xMOttiCfj31/x6qn4y9K7fn42KBw20mPTc7++
YmvY/eD5MVPQbhpuXT+wNnPXROSo+XubKeLPJK/IT298cDP1bD7/+6t/ecj++9UJUbJxqjnYpL58
+6lrjTBhiG3TXeZeTWbDsAdXouUaBd8Y/uazflnX11fzBIsL2BjOxb85B02BeUJlpbuqdTVfUKBa
pyxmY8ybxSyxbEq2st+s6n9aX7j6PB5xRzmm/FsuN/c7RcGBPhjCzIetJnHIFAI0Lnf9W17O3q73
s+rYgQja43pJj3SDmnXVl/XjbAXO+d+/b/GHjfDL7/3L+/nymKXRXCTzVbbVDKCsBR4izM+oYwcO
pHEV4r9Y1A3dY0uS9CMPHUOwIZsQTF3KaJ9Pz3m3FclrWZrw83Pa7CFQT3S/KPZeEd0wpx3XlLOL
gaeHORui/vnTHikVyh9j+tAxFQ0pE1LxwzZ3+LlhUhbrRoDt1tmbE+kVSvxz4RMobz3mJhTNTi9p
F+JRcbOdEfarIOg3dlytvU4cEMLsEfQsjbm5dwpnXfHeqqQ5wgM5BlehD8Jr+uHTc4JywgLLEuYp
xV1NoUHhcrGK+X0ccYnRLr5Kn1tqIwyfy2L2mP1ek58D6Kapd0z4B6swxDVEmPEcI/OMtq2tLzxY
2zguDiIr9iaUnqESWzu9i2nq5wYmbnKJZ7r/I+wkGAebist1G14dDgslHruSYLt6xK6SrToGgXPe
b5RmBjI3GD6LC+t3mRXJqU6hbJbGuizkvQ68SxGnp97U9NcZWCRpfCyuOIbaXEjWM51NF1RwQwAD
o1IA53XibkESrU0FqGhyIS4H9fNgiVtH6+9B/ZaPT1bwARSHbhmM0cRCdGe+GPwf+GDfPCZ51NnX
DIzuW2cJ4KJIRJ0gXHH83v9mZZq/mupIROPp5CHBTXj9F1ezX/c+O8yLITIE6uEKirb0d3mYvU+N
PM5d7qwoFYkrM95jCfY+B3Dph4xe6cSFwBlgRKTye2CDq6H6daGqqD5fIo5YD2hh2uCoge9E/WPb
vVD9bQaWf9TLQxvQpGzfYp8e9CoG9o8ljhbISY+nJKBdBiOZ6VNdHT2biNJ46fTf6ynbWGZ1NGhY
SRtFRpTAEVoN5bMedzBB4GMgmy2TrYqSTQ+dzhzcz3g8yFk+BQFQ6cizmR4yKHMnskiZH3xMg3hL
gH8g9+geexW+BQVyj8lfFcW3sA72uNQWNb3fOs+XMY3gmMzuBK2bKO1TPaT0lQ1U336xSEV9tgAk
LeZRn+YCwEfYbWO7ALtPYAc81Iz15jXDqYoSvFyx886tOlz4ZbsZhxc4W+uBNbssw3yXBwg6iHBf
hB6Dskjf4ju8q8z0wwB3PMbGb7x/2Dr/fgwRpMetm7A8jBhff3zwH17HciO/E5kFoznGWZEYAUSX
wInD/IzsfB+15sqLGExY5WvRNG+Ddh+0FT/VCYkMoaEvhWUo0Fz09gcuhuRZ31HpsgYqUzCUYXcz
roJp+zHsvXVqeumaUe/dzG8xp8O2s/qBx13ey0ExQYK/NZv3vrtkhyGX7pEM0oUFTj1qz2i7qMRX
M73jiR5W7TDS8dtlXNBt9o4l6h0hjSWl7t6tDqFlbbUi9VynD6Vo7+Pqw3IvKYKuON6V7If0iphH
3tbuxtKHuIY31d7NzoudiGWblKi3ndci+9QuvhnOK+3VrOJoN6ns3ArjnPmKPA74XQkPPuI5TBBL
X4HlBcOUx+yNmYFmp1mlE1k4St7ieYNGHhyYppIFhFUJ9/PSHPVN2sYrxkE3kd+wAIeztNutiSss
naMXI5heZR7sdDJsioZYjizcJUV7H3FmTQGSvlDrN/4i3rsY7tCu39t4djZ0KRkF++Ln0KpTk4Yn
9rkHpJjDwrTte69zEG5Uw4oBGCJUNeBXsYMHY0qenfloxDsGOAazgPkzbI3viXoXwz7MXnyHNlGG
+pDoLxizbTcdhcfnQedgIVmtGR9GkkgIM75VSQVmXW5mX68nNR1Q9wCd3hfjsx1eFN+l9eTl7U0e
J91qiEqxmIxnSTSM8Rxn6maAnmVp56XUdHvGrkZNPLavDBHpjZOi0zuLvkSyW83qXrkuK0cRqdhv
RzveCZ77RmMPyzjgsNo5Wyc3EMd1z3X1GNgWGFwShsP0MdL0isx1qy6zb9xM176BmPYNLihdOrsx
bagFajKRfyRgkCBwIdPl4nAX1ufZ/UTVoUW4JUR268DbUfwJB2l+AFQu6LrFbLV7O7Jvhqh6zYEX
VYRpOM4NN7wru5sh8RwQGMyRZPKmjSdFg71mDm6n6a4EAhpAPUg9f0cTb0HDivShgM4lmRCaVLQa
zlFjHMT8Qjmz1c17nL3yndGIHTZCfM8rtZHEaclSMqvK77pJnFNEtDSUIWHzO4M46ZxHJarNKJ8N
KZDRT8vOltvAv89KkmCCirgO8xgLtR6N4pbeE2x1fVKIgm26tyMt3SBM9qFybhsWxGwg/GJ64n4z
nHd6/bgR+/XgAFuh0ebIlYCvEsJPmjvobYEalmnafBTzt4y06S54rKdzw16jJHcfi6yLlihYpb5l
7oiW5EYpYzOjci3xpGrYMyWYVc8JHnzVrIZqouM23ziJhziPK4D7Ax0FenzESCndYBKKxvF9FskL
PqxdFCg2DwyFWXJjRXrhhcNaTywkFE8dOSalGdxrE/3xTGdusgokXq7acic+ODp7NdR0ozMGrbEB
RxIyICTocWIqWhlU4aR6AuyjXpflBzbU3R/j6Kgv1sME9D3FVtYB4ZF2dxOHzgej9tPI9xBPZ3WV
eLbhQVnlU4wnuMzqbTngE4ZThlDkwgP5kVYaCXywTRufJ3q4djhL9X0oseBhgwMwTjIAsFhmusvR
7R40c3Sa2uPjhBJ/rOsthe9zX+E84UTx5uwI9Cdc5YMBi9+pUQxX/m8qavvXqz6hgIqKwnKBeLqg
gmkd/HqZsGbPG9zUN9dVXZFDMTlMo9mdA9BlWdPV+T5Ke/KLSi9j5DLAD+d5PZV26t1yTcEqwn7y
vWDc9tKLKDs6wKh+MCcixRQyFGUxBFzTawgdLOfsWyGaFvtgF6YDS1BJBii2RIKsTIbVSWKurcqg
12NilVz2Yg7xx9TNoZ1MJk0djHxhCPmYmuXEQ4G52k42aeoMLzPzBJQ1KaI2KMrFQ24oHe+cgVqt
S6Nx5xohAc8yrT/YQLtkWdkNvo/f3Mr+oUDzPQoz+kkQB8g5+fV77NoKjiODTjTTfX8JJNIDyx7D
S2U5xcqs5mrbxzPDKIFop2VGv0OF5m5SgIjM0X20hE4bOZck5TttOzKG/v3t/VGdf6lmfLDWyqSk
c7GpfPmZR3o3kdvH1MuBycSwaewN+9C8lgEaKS/X+QE62UjUQ2vdd5JYEpeJM5Pz/iMMzfo8zSnD
ZfyOe/BsGVtlIA/zLAnCAqkEGi3uhocma+ffVGH/UHP/5V275peqtwRMWrchdajORn1oe4XO3qva
6Uc/aSx8NNXjfYyp9JqAEzjUwnVk/Kbw/vtb8ExIPdAkKGptKvBff9ew4lFIkV+s/LgrL00CHytE
PUGojA2GVsj0TlQWQQWIqRlSlOXh33+4K1z3S9vBowELwoccV5p37pcydO7DAT1uJGjOF6/Sdjfj
FDPxRksaNAj+7O5RDD505LC8CFQpAjWeHxBpyAFH5bzJxmGfV8nwm+X+6y2UXUMIiELXBoF7pbV8
bUf4TKkMZ6yvvVp/XrWt6d2HiEqPeH7IxBSfZoA6Uhhetfv3r+MfXtf2LHj6LkYm3xFflnGGNQUn
MzKTNJLeTeWp/rtrcw/uArRYc+PZhxLs7LKf1fD6P3rlr+0vL4pso+hoT8yTV+yZweVrMTvi0Btk
wjktjVHqjCF8s4AKvvzmpa/L/M+H949vW0nXs6F92PTI/wga+Eu3Gv2UMTge+6M/WxwEYPvLx5QY
JyNoN3gS0YLpXd7Oe1lMl7SObwtqLWgSt1PzMwqrhTm1l7FqNh1lFcwPSKXJ2XL1qja9davFVofF
Vtc3FskZCUKxUG8cErDZYccmWFPqbhnPnbxy3DhcfecQKTdxmj7CY0sZRzQwa0NM+Drf4+iuMGi5
RvLGz6a9z7gKNP3NpNmruZbNojmJZlhHFnC63sDyXGO6+FT41HTrE8jSbIeOWCFG4lRccXHFsc9A
AZOI+zVxQt5V7Udahf1fhJ3JbutIunWfiECwJ6cSRbVWY9lyMyFsy2bfBXs+/b+Uo1t5f9waFJBA
ZZ5jU2LE1+y99kHUB4tFVRbnu1R2Bzu2P60RD3+tvsWauzNNjFJQDNvOvv7fn8S/Iur/1yfx79mr
3jFynsKc7z1aM+QHhj5uJnfS4ASI+m6x7F2bo9J7puSEbzLETowm09f/+6f4z6vmnx/CFkycH1eN
Bn/m8ZL8j69DaudWkSgM3FNdwarudHKpYAplCFuZ/6U8+P/8wrrpmBYDX7LYLct+/Cz/4++ycNHq
vQo2sjIaeU6KIqOVN1CwLeseP/BmKAqDT1v/Y4bVjDsHqCbRQ1Y2/bdoqv88B/mlDfa8mm5YXK2C
UuVf53CZ8d0ImYt6bFX0p2Rq21uDpwoDRYlUAkvyfzlp2F3966V7vG5Mlm37EbrAP/7nb57NaCOo
zzXK40FbZS0ZlfyIqT9UdfD7oIGjeQKsTDosrKUg7BJlKZS0N/DB5OW7gKgREpla44XP52fNVClw
UZbrXf1fjmJLc//3jwo43GYDh9FXMBD/FzyrdVDolnkXrhCijltTbw2xEGmbuqjYu+KK0my+00M4
63JMEq+0K/MkDeOR6jSUpobMe8gEut65fxFxD66kHmQpaeLd4sbyGaAKnIjmrZFagsujyu5OV9tg
HjpcWAvuToppOeZusHBdHckBqnn922pDbItGFvwgQDDXNMzas1Pb82uCAndflCyekc2WCItd5P/n
GG3MW4pDeKejNXtj7Kz6AwHmsALUofxRqoHA7C42DOwKtQ55uW0lJ1sLigdHsIpm31aq4uq4Fes4
qAbZ3RgrVAp9qM77UFEJiUnI+2uCSv02GkRBhIgnsJAd41VLzOm5rXR9PxkOysuklu7zpBvpq4UP
eVWHulhX+Gm2fRyPb2WdGocpcMpToxrVugsitE167fzV0ISX2IDA94iC54xFtQhOLe7J9whT3JPk
FD8MaQF3J1WJ8VSd6tIaLoQhAM2go/IHUDSZ7fbSxmNhbOyuSA8A3+3Bn/nbxZLG2rmG5SjW8JnU
dhGMQtwRW0qxN8yqWSHuIpvYjbJLgEzyiJGn+8aLkh+MLi22VZHbT7aS1vtSoZ3vspE3tLIbRE16
ZAIB1mPdsxCeRRdl0LAP265atFs7gjax7DSjqdKnopMqEblpRPnBGEQNxo9Un9FJLswJL0hw0ALd
+mJ7Ferv4OkJIQAd0jLQzWM3oAzRI/ASuVoq96gUeGKVpCQFSq+AH7lqV31C4Feg5zT6gPu7sszf
tpvrL9lb2FpQoRDXKMf4htHhMa12kA5nKW7lReT27sbie+NpkuDpFp/sPkC/sZLY4DYYMgWOHV17
UvJK2WG1bJBSz+CnNSPcRRUqdQfT1ouFfOpLjXALVY0iqewkDvi6yzf9RDQiMOh+FyBMvLh9ZS/6
2pbvQYc8DXJ8TBKu0gTY58zkotvMGPvpxzAVa9qOqik+TachEW+sK/xC/Yhe3QXGuxxjl18T/qj9
gUmYAGkb8spohxiOa8VB30yh7SmWAqZVyzBFpU6z6QxCC1jrDgcwfOQfUeizmq6oRDJKIrhZ+ace
YRCMWyu8N247XZsE+i7e2RYitDNwpeYdsp95nFvfjqeM3LbS2qI7716SsRzO8fgQ7adI0PIUX2RS
o3yT1SAPhQaZCb4RKvtucKvvUQkdIGI22Fmm5cJOvW7Wp/3UhXzBURjOGPcaJsCIQZxNPZjk4k1a
/pzlfM8WHd4fNGe28Sp6VX+XU+Mc6tSpvpvUDtgwtUpEtkNc2ftZSvWlb/gXHqa48qULHXTFttW9
6tQiB1tqAEh4OZ7hSDfPbcyIcgFKd8LKVKobE3T0MfpHhYeobLwafNCHvK/TQ9TM+Y63ii+w8RjL
Catvr9XUNqdMI9/GjpgDx1HxyGP+R+f38JQQxCcj5bOXWnbqH3+71TsZZIK+9QZgtEvkTAxu4lHd
kOtovA1pEn6wZOmfCkVM5qJoWcZoQzfs5trKsQbaDMZr3Rz6Q4B3YC+COqeUGPo10OTIU+OQ7N8y
z5dw+SGDqA/t6fCPblENA0b8jYCQQ1EUlM+oTllruOYoPsxZ1w8RSthDlCvmSxYk4XYoleIuGZuk
Sxfqy6Hkg3nGl5HcgpSEsbBwshTCdyQSuCR18Z2Z4AWYVJa2L2fWqfUM5ULEwkQQFjP9aaPQ/O6h
aLwM5sSdMzbVE1KL5iyNVt0lbFPYfSCNu5m6ULYCS9++Tq0Jp04AoglVRGHu0iGozqNdjCe7LrsL
zZtL1h7mm01Dn3OziuoUOBVK3NBEeA/O+rnJnUc0JstnLtYshABP9b9H8IKnNtX0+GswdPuzZvJK
0g/7WNSfiWH92WbXr1s97DK8iZSPczXZTFIra4y3WR/M4JAGCEyMs2bjyLKuven8IwmpclB3VSLn
W6vyU6LazFifMI8amAlOwREkQYmgC0Hiz2RrM/vgh/iVuXyrL1SjV8NlnM7Iot3AZG5hJa4/8qlc
BQLnszMO7amOqvnW6BM5vYjAmMYX6nDunAhpuEY9xdOqCD+2QhVAT2Kw2Au73gFTr6ZPQglyb3bC
epto4cB9bthLGXfROsWYwMDJdRomRYZzsEIy0FO3MA99GzvrGHLWxZlVuUtrMvC448xVbAbWfY5w
QtsOh2ffV+7uHwKOmLX0NbLK6jUdi/SkpiMxxG05Me5txzdeY1Z40JJXHTrsJeYsZ6t1QPOmYjbe
TVlVz5qQitfFfXEcjDjg/VCNx6wv1G6QhbCutBZPRsrK+OwavvDYmenooyrumPSPjC/hXcH9GqBJ
NAzOzOzLyp0T9Ce2h8XZEMpKhX4jcE1Z1nNviGXDrmIgQtzVfCcp9pHJH8Fp3nIjpZ+PxR3DI88w
Va42QkvjneieqvI0G2Rbt882OYXVTUtB1ysHPTkJfVsYB7c5M3YV2YtGqOl4ZiAppntaX0eCumOv
6PZFuKtYDAU5ocnKxjA+Kv01bH7rh00dI9Z0Crqzke2U4tkKYOOpB1NtPd2McK7DwFQP6vybmj/l
vK/tbRJ9UykuBzzZXU1KHHGCaJa97AHrtBriMKkeToPeLpkorVsFpEQEgHrcYNtfPK54UuvtZlVw
Kh2HRr8osbGMa0Lt9ewi0ClGbEBjcUzDzxSvMl9sz85xocB/MtrTDI69DVC0F8sw2TVhvyoLzRM4
LmGvOQbh4DoRVCQs4G/hcb5r2WvG8jZ7bMeNzeAeO8TdcC+WZsrJPqKaJRQwGJQfAOn1olJ/Ix3T
/aT/agZR1CO31hSsQu0yRN9B+sLRjSK74o9zVrpS+LZi3tyHxn/o92iKzjFOay0L2Q28V5HlEy/z
pLfyaYQv0vG6qJjoh2rVwapnz8nx9CSGR5xz7EWYGzQ+Gynyt4nEMk0lWE8R6Fjl0WyyZxc9A3bW
S8Kwdg6Gk66Me3yR3O/ziAZ6WVOsY1c8VIQ6pvlnHjcveS7ByWBkNoq1IfDNBjeZNOAvRnykM5vq
6C+b62PR9nw3OVDBlwhxhLzJqFq/Zm63dokWQZG9GGcQL4ZEB5+sNQFVr4RPlH8n8hzmN5XaIGti
v+i+qURXjnXv0hDZ5KoxKeBbAs606ddIz5M4RaR72xNIAlTOABZ2HRC4BNZFNLA+Uq1tYM7A8MNj
WGbrjAhQtcAemaWXCNcvgIOjlUQvah7aS4Tw5G7V56ki7xIrsJj3Oa3srCDWhQFSmqZXBQoJqubw
ZHADZYj4jSb9ierc75TWDwlqlTwxwpOwKXOMcRTG7ll1m3XgMghXAeyq73Z1aQoX60GwNJmGg3qH
BIKvWghk/PXSkPZxhtKo4423THTKLGjAbCEcX+AkYgFHvKZmLbv+VApC4+P+zI+8UOq3OLnb4j7G
2ZrBMQ+g9gdIQ/OYnXvsOdlIpDJ729mtTjgUCaYkYFGLTpEhUW0rxjoeq6dcQm0L4YqODeCadKED
547xXOvDo6p4ZQgBnISlTGl7QpB94vSbQbnCfFw0KSmTScgmNFw1xQt1EosPEkDKjdIChyAkNoVd
xkC7DOalKmfcwe0iBk+aNC7mHoZ7yi6Nfmfsim65SR2W9X9dfLPtXc5OouODI9AyOYRhuDTS93yi
9X3Vh8BvoIFBOjU+4tbwS9YdaNVIh2Ydy73gPCx3reh4aaaDrQg/I7dkCLWX1s59sOmLcNwTGrRQ
eh5xUK/y8mFaQh7/OC3wZev1zR0uGl+tKCEVF0pyKC91/5K3tzEmo9J0Vy5CfiD+3mBkh0hTN7XU
FsAqlpiQwJwY/kB9T1OxanqpLzSFOXKObM+Fl8/J5fjVgyLkonRvzqEsPMiHKBV/w/Bk2bGHB4DW
2fQnOiqqyOWU/eVEeDpiL8Wb6lzcvFxAbFoOPd/WuyMOQfcF+tgqn4Zwr9TdQnXWdpL7FsjDKlkF
GqmgauiJfkPeyYKby9XenXylMDgEikcEu+qP9plSddPl772+UkllHm+siVcqdun4syZ8ijwASNEe
wS1x915AtUqJuBqSU+3uU3cTch7Qf6fmPkmaowZkC7RF6ZwS6wWSxaEWzyL7KNl6i2gfFlegbRQf
rjdg0wrpVTG0PSZu3mxjskS2oGDYH6IYXToAWFAWwuQXkazUWIjZGhYuDEGWI72I/qaDp5N8FLbK
3oX/sYLUiLWwQhB55Z7NAvv3R6pHt7QfnIi6XlrYQ4L4akcvYfZsq8+ZOJcZYw38mBT6Jo9nRCAS
zARju0dbuSkgGy1V7iP1ZSBNWinIm43ug/6bhxr6eYqYmROkfVExeBbha93/yfxgs7yXJWlZNbhQ
96Uz4z3r7oWtv2fyFmidn7hPkHh3Rlh7ff3IgB8WbqT5OcElbahv8Q9sDPQerrxAWVhZdnQ1OrQm
MU50xVm5GM5zeI3mNmCOMGYvWffbJcNKjeMraTsjr+1YsfFvCuyYza7HADI2P3XoEA8zgd8QyFjA
24z3qBrosr5myXkeHQztKFjRDtNPDs0ggCGQFzhvsDzgW+3E10zXVXFElMLGjOYuzXheGeZrJonB
NJxl7qZrHXWUA3FHcc41i/tQVX0CitYF+MDcArMUAyfDIJs3O12nfEWyyAKo47NmabVy7N/RRdTx
LgasdJyJpF4C30Bupa8C5498q0VZvrbVu+H8DgHWa/KdbWuhpqaXzU8sR4DivvbgxMAzDIJR6+Nz
1Dckx6A7fjHLNz3KkItM3sNP0JflmnQ2r6KDiMfOC2gfhntn/T1W7Uw4teBrJD3Osp9r7a8K3hnJ
LCebJXSeXwjgogUMT1qG+aZKOesgigw6NlFnF8W3xPmWOtncxF+ptgPJh/hhgYO7h+rGE+XI8eFR
U6kGnK7BQY5/YQyCVXmJcrTT1E+GcjfIAU2e8/6SpoS9Y++mnNk4mlwZGMWFOvuFvKP3TSJ1jb7A
g3ikoL5lqZqMr207r1saFKsh87izUMPse3gCtDUdmrrS5agyf4T9aRDMNBIpJxEWgVtJ1Yc59yAj
UM5PGrwoaqX1LD5s8wcw0qJzXS/gANE4luLIWpXdczbflIbNf5fAXJFUmmMDhSuha3nUJqrvMkEL
6+dEMObB4n15dFr1PO1q65wreC8sxR/D0ZvDl6wpPM0Rx3ru6VEwcOlwgTXlVQdWHKsZ/IUPu/mV
WX3JshrhAiAkRW5nKpTc3VoOD9VACghSk34JySbjq6z9rrSQXemwSZJngKgEmE5+qtpvY/YZmo5X
zFez0054qrwa+lDLNCPpXb/M2epZKKI0QrvYiaPq2hWsufL5CePSwhhuXU2kq+qj5V9VYgXfs6j1
N7AW7xNWRx59YbbLuQFX1eRPiei8UjmM0XVEKZ+DP55e9HIXUmGUcKVn9rt2gQgADioMrZb0mjDu
n8L42oG9YlXsHkz3xwxGbzRmvwvI2KsYOl8U4E5mOW+j5CzhtISkn9fsVDVxc8fk2LelX5oqYY7l
Gez4Ulr26wAKRG0QKOUBMK6GMr5baHL0VTLewlwSUB34WRSuI4sZ/igvNNF+yJ56iNt9BibYRfiR
xvUn0Aw/Ji6TINj4BqPmR63fcudocrgH7c9Y7IbibiNDHhzFMzSM60lvf6oos8rhi0SjXTkQXw86
opqtpwm/fDKrewAbFPRxsO4k8ZDusFEs68B4HQ4Yd2ZGZC6xQ55GfCwjqB32ua0bngsJ/yV1DrpZ
LqHbHTPiBim8KbCdF/SN68xKNo6q4oXH22VM24HEiMwlzL0pN4JY3qbn/36EAPSkLw0LEx013kko
vDiyuSob+V2D6Y14u0MdNh/BnOIoHxSilLdaIfEScazNaYo0eFc3yEF7CjR13phR5pnmIZuYbFHs
lgZVb+rus/w5ZCxWurvMIAPeeHhahUA8o3b1Uu1CPyngbpZcQ4NLWuPcfbTVHX9kAVYSKgSayxRc
huu1Gt1KiLlRlMYGMjbA4LOi/jTtGsWEPycF6ILaLyaLMxekmj2D2yiX6FOXhOWtoCuQCAi40lTW
LhMnWZY+O06m2NqitHpQzvEas/JqUrmRu+7E5XfMAbsGre5HLv+dZsFQ7z1630NnD29GOJ9rJ9AR
JakHMY23Sf1FHkRkpFG4nlt1T7ZTHxlZwtD71DPeAJjBVe+c+ja8d+VAAKJ47h2LU4GPYSSNOHmz
MsdchkOC/pUbMIaSnDfgtPVJ+Z1pE10+oEDar31ualD4SHYyC47jyXbeQsiKynyX9i2Z0FG2p1hN
1kNrQxX6yaV41dTeWWR5aSAkCtQVdeQX/h7zRNIqn2VtjxscFX+Jgu4IV1rbfCgGm3XrJ6MfRNYA
uV92ePYyccgbd52V9gXr98JtUvR1+jYVe/PRVlUumLF+G4z8GrI1mwWS4T2Aqhfml2sXlCHUBgZS
GWp5qwTsRTBErn2Yhf49FCo/GWOfpm3ZuofnPIKEpj6Yruqnbtpn0Aj7cY632Ox8yNfxamAAU0fz
OUVYlIE3KkOXoOFk0avE+PXJu1XFH0ZL0YZuGvxlvoDW7mF3f1MHRslh3MCERHgYb5pOv8ct6rg4
bPl6zai0Owh5w5NZgUdO5jv+6qXZuruiKdlQxuh9Py175EtkbepQeCQvQBqrnyRqhWE4N4V+SZR6
U+uHkQNP7sdxYIhKPzUZvuXkWCmtYxt+O12+0uo7uq6DZfdLrWwWxiPcynQ2YvgakWngWl7MHNxc
KpeIOtpWTkZR78qW6zkhEzKet3XY3fOg2ky0SNoo90kQPxEjuKmyaOdMzsEdS+CbelvtirKj/ujx
0ssSakI2WNsMnDUFix/wZqa16LfQtBZuxqDOJryP5G9f2urJBefqo3+ThzIiRdR2YBMn9pZzZqGZ
/aowpr3DXsFXQusdmsimbVmx4QmOmdQUUcuXOi++BcFLVz13c9JdjR0RW0PFZLWuPeRiEzWWPOl2
Wt6hOujY2d0vlKnJcZ7K7N4FPObEQbys5KwoyPy+l6bClRvJS2O1W/IyNaRVczu8aoUFMLBCe1jl
usHgktNA6FO31sIYHEYeRa+pUrwCtup+RzMuO/p7s4QENehHA0X3lYwU9wxIzPnQ0gpYD9KadqHW
5lcdaLfOqn27yk/BBPCtU3lL3IDStZ+UrVJRuOhZjwA2esz92eYfgTUU/OqJvIJe10+NbSZ7tXKC
pXDrsxaPkAcSw12Cm7tCBooer0uN/iY+yjD4SF2Nl9sQrOFDmbSLXLW/esKTl6R98BISFKqkjGKa
pINS2IGGUGdhHDBiBgw8i5epLlYD7lTKw3kfFVZB1B4t44SQZUFiDGK24ZRazr6JO2OVst/5rtzH
bClMd3Fv3yys5oRZVGzuC6e/ZqGrvw4hlYkWdc0yqHuXVEyu2qFmsMt4BJxCc4izbFp3qFXJoRkP
ltNd9VF+Fvl8b+bewqHbblI7fAqT8hTblgcsvb4Y5BcyY4uYAs8i9czICEH/JNspi3IP/Mb0/rCk
EDiPC1yS4cm7jd4H0gcdnwtfBQlouiLmo/JV3PlQc8qlzkkWWLOfoIvZD6Ok15sw9Ymsf66BMqfc
nHIIrrlhvQ2ldcxJZRgTYysT7UPVMwfiL3dp3eAMbnVnm7nBq1U0YlPRyitF9tuLNGF0yCZFzrT/
wppeO0UzV9Gktd7Y0WLLZk+GCkeXCk3TPlZOdYYRn62mSomXiVOBT1Ja7oeRNNth6GYvbeU9bZ3H
o5S9VyX5va3FqwM1d4XQs/Iqnn6ehPbGqREdl67xXhflwY34l10iIPwqjC925ODWZk0uGMW0abg3
bJYISpzpXgegHemXxXB/SsTVkcm4zx2Ul0L22nae8uqkICNftnSZHklfDJmLEl1k8fjqpGx+F4ps
NiGdIBsKlQwfxOeMtTj5WdpNyMASbYrLFZNn4aeGGntOVTDAI/50wgmwEH3R/ujdDClS6As7oxPE
I30fB60oN9EkjJvpBhmjPKRHlzIaXFJDyj7+lEUNIckeoLN5o5xhVumwGBlwWWEBnLm36NJyI/mV
YjQZagCbudqDYxQHtRr1jTGo7kUlrYVk5yrkrCkyZ3C+3IougUrLDQlMxTbB4Ldx+lMj584rQhbd
CfGWH0PsmnfcBjgW5qr0NcbQwrdlr3JqCrogb+YKZMrVtgyLLSW/GqKqEtD5j1uPt1FNPnszN9iM
s/3ajM6jpx4GQ0UfYtNABnrmPdSQHouvfQrej5Ksvsms2k2aicMnvaqmfPB8rXZfpS4vQpBep777
swrc9ZPp56m1netxRY5jTmROcTRkcaCxPSrpeE6t7sCW5KsaqjOIlqMylnvWZuligPDM3ngdl6PP
x/yXoKrsYlqjtg7fnWw0mcIJmFSSYUTu9h+hM296JXvrRfj4svqm1qwMcSf56G6Z0d7I8QmR07Jt
bUBPkdBIQAcDigkldj0rnSGZEYtm5djqhV3sqiY7l2FOB6OvzFAupgApdN/vnemPCEa8UOo5TXRa
MIMZgNXeks4EaluTCwnH+idpza8Yc5BWYUkpG4YAElx2CLsPGkEUNx9tanyNbbcbm/SIuaj7SpM4
OwPHwYDg4Panfcj7RUGflMrxHdnVI9wF5k2+UEw58e1unU3CcHinAH3BnQU/C+3wXp8mP54LYi9b
lmNxqV6nplIILip+ygn3gMogqLDseZlh2fCdsDsVDDyRw7fIYzimjnX+CNt2jLm6AtUlJUYkrrJr
XOeJXE8Mq+mfkxAbhWvSV4L4IEAIX5mDlL5ad5bXBZQumWlxqDOkQrXSQaaS2UkZcKroFYEEjvZp
w3VXdKKsaS5s1CCVcKidIn7KTny7Nsg9YJoflFXnxLEnWOxI6O3aObbGSA76byKZJT3cAoOsDoV0
j0bZH9sp2pL5ZHm2AEGRN6oH+JLTIDi6A9/rdrKvtZKcmgH9slZ9OvAEzrmamEjOA8lSRTRfiiXq
hHF6FeGCC69Vq95CCVV0msPeA+aP16pqOoDX0Lf4j+ZPPZkaBP4xU0uc1W9FWm2ibii3mZnKVZAH
sD4TncW0m56UvvfDMudBOPnoa/DGhMNomlUPgk3Qsh8ibpifW4zujb3ukv0E/FSeomCYb3qudXfA
PEJj7dStaOi3paM/BQG6NAvEfNjbG7Ir2GxnrwOFTz7O+0G7qN0FdBdGQPE8wGvAFb2y0dwxcdzA
TrqKGqV8fyJzZ0NWOdd4tx8L7qtMDZnvKP2j+md745swS6+R4G5IUQ9w6yFnGQn28wbW0iuH+3SO
4ityaMxWpopCIw29YVK+nKKzXyGVXXqzeK5itOIu8JBODVjKdL41qqsmAvgNz9lOueyG7tQq5Sct
Jedvvo1YAhfjJ+535HgDLTHTzy7ZKmV+MYpXjkbIjeUx7JGlRGbsbkUSbFyDKKk+Tk+yqvex0WMX
s7YucepUnJeCMeOUwTPJx0MMD/7RQuHQXCoWIS7w6btEnprAZXBV3hooIRHu91zuM8miotWeu6ja
j2Ti4K0K9vEIrrBpffKlDs1ocMSOGwvTnuKYH10AELU6mPAAilpZ5onhmfgjNRzfSQxY29C8Cebn
AFzQ+hRO+l7y6iQWayHE43b6OqTN0WCXXby25T7vSopgx0/QdE3JhHRmU9A/m63jqcOXIz6Ai8fz
WyY/Wu3F1TcwqQj7AXvFJ7ANBw39x6ajLjZwikgLIm6egK8lLQV0dcIOTn6XBBgg613WBXq18ZSW
rz1HXe7+GhYSRro8F3OjMxDKhOCFDjV5jD7cz56YY0Hlo7snxz5CcunkOuqeVW2rsNHk0BgyKEUO
puc96yqyBb1IvtfOh5wvPU4Q+HEbBUTzFL034NFNudYpMvDcLpz6rtU9r+ulFK8jDaUgBqVMzJ1R
yp3Cs5YNTvrp6s4vTlx7Mnn4t7ZpS4Eovwz3xRyKpc7sBCYpuCNe1px6lRBlyKt1fjX1V6HT0UEU
ZTyTXU17Z3VP9bh1HjbI+oxq3gMdt8h0n0uT3nNcknWzLOH7Sj2iTuWNujZxsCxbuRDslNO3QTu1
5eBn+q6HFizxtEfJe5AqXtbeM8oBHbSVaJ6qeKMwjYdZTQ/BhxkUm2n+csWZBc1aGemityEDOSci
H+ikG3+lu3UZoTf9n92sUZZvCoQxKk8lxXZKPQl1nklILgQIBeK0GeU4xwTANH+45xAMnC0BcXqG
wkiLmRkVFh9uOdzJZ9tMzkeUfPcWJT273iw95BnmWlLMCxYBuJn6K8NoOLmMulm2Ue8uO9QQxaB6
4LBWdt4xl2lWNnuwlt+EaQLmvqey/pBYQTA9eRVzXj1mWsT0racbfDQKRXbAtQPO/FPrnV1cpKtw
Gr3mMcd2Zxb8GxKjY/OmKxuKbE9h0UtKy5C+NNZNT48ZsjDr5kzQjfmKUcaMRKkbPDqsje6wMGag
sV38VzPSb3nd22g7pO/F9D1ziKglgU31Wk92nbsuH0k+1s4SKq8BlNLO0/TXyNh35JS2kVgo3TlV
XJ/ZMOPTFK06KSvTKdJTQsfXrlxVVn4z6yeKHl/NxbIgtTHuBXNmciMrP210jgESHRSk9+0DSwUw
CPxpAyDMIuAkewqmdNs5Nxg0aEr8QFyRCCwTy9i55kcVvuiVeiFRxixCYlO0YwO4Ss3x7Wg/osxh
OBebRCTr1l7qWr3Qkbhp6B29oh2fMKqHFMscqoB5i0XZ90+ixg4791AQHuNYmP1U6Mgcn+hovCka
NtnA7hii2kc9l/veaHfGUAzbXNZXDTkI5FKiwB8vueTJfFI4uZO+jZpyCU6JG3mtTfT/9k8C0plR
ozJREpKekAZYmBGNxJHarFwY1BQeyO6oTvyHzS9ifT+l8pzX5Y44j8WAv7vCWdlFj4yTeIXkY0XS
u9eYKCyc78foW23eHE5x2TyFeDocsRnKLwaSO8PZaZxkKTWSZp6zGBStjaTuyx4/1aG46vbkMXHy
5UPmJcM1mfQEPE2eQgmv5h8uX07UZMss7sGdtGvVmchyYFLAw5VYRIGzLrhNzebNdcdzxbHAwzml
SK60LvHGHNkD+4WmYg+BmRR0CttFaFRMkQPAxlZmnrvpW2InLccAWm4Do1v3g5EF4dgccUCwzJDD
ubUhDX84UA4L7HCZQwd1LSemcRyykvm2OsLQQ38ItBY3RQMdtiCJmrAu7aC19CO3QVzSwFnQjS4U
Y5s2KBgNnR8D+e5Xk6AemRBhDlyK4qfpNkr6Yc2Hkc1ZceVNJFRwWxJxqkxvXXprrcp3G2UZxk8t
q6SAcXdNkJj73Svf7uP9ZiddvinEyJsK5qrkMrD4Hs1Xe1wZSKZ0PcHT96lq+TLCwMo6p9bXI4Pw
Fuq8IC6tsZ+NsEOI5EdyW3fSKyAHlyEjzM9BfaszeUw4ZQNOguk8k2jvKp8YrZeD+hIpd13+SdRv
Tby250tGY5X11qYYGUw8uGkwO6uy2zVorEtnh5DDE/bdDLc0h6z51zXr9JIVaIu4T6/XsmNt6B6j
2Bf1c83E2xx/YlQt8q3IbFDl7KPlnUycvWR8a+JyQmtDQ7YoFb+ASllV7N5nli8vTIAR/0WezXmn
ghYlN67PHM9m91rRkKtWugXEeJ5i3C+1sZRIl43uo2bDYJG8UIi9yg8VmM9WxNadJe9fESGIyDda
85am8F+PUcsQq/12sO8zZAtm95znzKzyMNjk1rDLabJL0bzrA3h4Cs4xhPNNebCYcsycD2xqColZ
t66WM6gsbX08O8uuTJ/JO/UnVkBOpqyHaQBRo6DQ55S/yuLo6LeoIXTs/1F0HtuNIlEYfiLOIYet
QAJlW5aDvOG4Hcg5FPD0/bGb0OOxLai694/trhyfxuRAOOrGbB7d8mppt9x46/N/yBf0+Kysp27/
OeXTJcq+MWX5RfWgdxGhipdS/CRr1M2x3nBDi+xU9f4Ygk4qGzG9UleyaYrYJzmJ3+fVWV64Sdx2
uNSNusFLc9cieudMpAY9nv9oj1rBHS035oJutwmfRaciAyePAq80hMUlw0mify9kwBnUZ2g4SvlI
llhbW03ARLiZq62RttjxVW+dKWpy3DV8R7rgUP8p5bexfyrMyzhcR+m7yIKk/dWdmcTw60jspDx+
Lvq5qm/2chPwvCDBOgQUuLubfrPduaY9BwCabFScTESeGBw9vbcoCjzzs2kdQvZ8g1fmqNNh6NTj
E6FSXmfLrkKTlkRO5Sm3fFvZlXlD1dG5zg6T+TyqSKyWjHVmN2Q/Vv3ayAdVgBKGblm3b8X8mUvD
TlWfAT5MWLyuOZZt6g0VCGb4IzXnTLY2XXzoQumlJut3cHjWVEIpgqrOKKVjieaq6owc9x9M6fDV
qURVJ/37An9QaCfMxxvdubba5I5Z6MWN402AEh2dBKF+JHzUL4tPW5W2nbaqMcAcGZgxk/oL4QyV
RROtmu7CJdmq5n1VBCl+pyDBxYRFq+o2J4ZCyN4MglbEYJRjd4hJ7DOMJzs9T+ZP1+XcqhLtNkgr
yXKuSahuzR9HnXZk2m3Heo/ilun2pQE9J87bBXZ3TbT4JaObnd507U23gKjMHe4rFPwcA0kDKUyp
EGocipn8XmZVfk+ciJ4FmrnCowVpUdYHYFhc69dymik56NhDGEGbQ8vQKselSyqsy7HOoH4nKJT7
LKTR4pIlF1SSwWiWgRpNrm74FBzjNYzhRbgs+0sHymo6+0HCpU9x5q6xTwn/eSt/rpbjQX1t2K6W
T+bwtuK7e+WETVkyzemHJLrRIYU/OmC2BEt8sSxig9wRylxF2tMuD4sqtgkhqFRtMbbtCvusQrBH
I/O0mkFxU2/QBGbarBHtXEVFoNcToNGLRJ2xGnqVjM+q/hhyQk/D8Gq26kdWnRe52PaKthsaXEqU
GMrqtm8/pYYTVxhHY+SrSCgcKbESKDaQeCNChtqje4pyRXQqbXlE/E+/XhfEhHiP+fBFovKx6RYy
4+VqIHOTWGYdozwYq4GS0ARLyjUNOyCFWiHKjjkN/Twme4BMDHr3MEr1oeOVSUrHi149RKmrzKSi
4orC4ZY6BuXMTvdqhDF/wCFgsp3D0NPbgqkiab5t2dJdZ1puRUGAYRX/pbpymSgeeUbeJgVLaZ9C
K7+ZBfBJgYd/QhAwqeVONtdqUrm4LaV0nkktKfPqJkh02ieLGVBZ4RpKHiS8AzFdFt3ivInZOYG6
2h3nW4LKyiyxrfZXKUbXOhLlgWgLvdWyi6biIKFGhCiDHBT+JLDkYm8texqbimOeExLSKOHOKmk0
pnnq16JHrnNIic77c6vzS+6aS1LlASAUBazIbCr9HU/Szch5d7riyaFPGN8/nQIWYQkobChSEAUr
fDRpaz8HLdi2NnuDYd2LhHNS5beO6gWNlfOrddWhlwVHzfLZZ+KmjBJJ8EjMFvvfgk2uh1a2eQs1
fgCnJkqn2BijX5Rc09c+exgF4s2a8iMKoIYBeeeC6kzdDCMZoiXtHLt5Oswi9ygU9EVsenqlf8kp
qbdhQj3iUVcJBl93ebI6IEGY8gj1dXRauTc4uYgi9ewx9AD4cnWXy/h4QL4X2PrNBEOz+g26+wIa
Lia4soz4nxCDQv/HzQhBI01PlYq1oeX0h6W0P1G7j6jyuLXmnhhny63rpxZPDTWPULg4ALWNRI1v
rGxVcmAbTmTygZZT1H2iZ5TnC3oUw/4yaAyN/rrmUIi3pOc8vXTGmcSaKj4LmvUsvpF7DcQ5+84I
Itw1fg7ChLyiHa4UAYTdLutXomkHCtaXhzhnPr+VHF/RbRipKXgbETYWVzM8yz8FOrX5mV4hBIXC
DBL71HXHGAENoRVdShaDx/nSGc9Uwrt8a/ZM0QzdkpzQOk3KJ3QhMHsLncYVYfu7KH8mkUI0dBnv
5/Emi39Nc4mIxqkJ29w437nkJej6TUIokuWnVlAQZ7dRe+aRhTZV1btF9AOjUMab2VeeSkHIJ/+I
wJyBLAE27/RzEq+ldpBjX5h+xgZsNvSo8JnFDPr31tmrQGmDpzG9tu/S+KINX1rxPcSXpeILsOjQ
B5N6eqx49GEbd8V5XUZ/ISp1Pe8HFTRqTzA5pq4/VQ+qKii1F1b0omCJIs7e2FL340SPTr3UxW/b
AaI9SkpfKAV0VR1Rzb4Mvwb0t+kP9o5cf5mfwzzcygliUfEkIVXMQTu/KLugc9rlWxrptTCQeJJC
zib6t/YudSWiAFohNGOToK3TtJvOaqs0KmSnwvS4VTWu6m0q0Legm5tLNym/9YKXJj8rxgG/aYhX
+g0xljOhLPiqiMTqicrpA5ATtbrMKTmse/rU6ZDxkNjwQaYI/EfqOwbFnaMdcl12UlL1ImQf5Q8r
lJBrT2mDXNrF41Zu3omMIq8mBjcQLGaVB80gZ5+W5Tr9RVSqNxafqbZqlJ+JVVfkcyM2Wf0TJyRr
TYT+//BjqemzlHp1vjervdN8at1lkC9y59GWwhCz7eonqz4nRECo5icojd1/YLio0IlJANXUBXkO
nAGuvZijgNAV7giUB+NCU8dyMlLCLti/r2b5zIUBH4NQV7Mtt3HOIQP4LzTGUYNyHcqtHRObIjsA
zvcmhjhlrrCXvV4chpQjU/0EhyCRZrECZCTLekvXz4biKRQ9w3ATfwEcTDBPYVVEYb525kMDN2iN
A1n+YkAsc0uJtGgR6rSbiK1EnNTiI+Lom+2DDfEsjov8uRj3pb+mqDgA5bKgL/wcaWYC997n59x5
ycmsb5nm+HswklQ9ZylATOuR1wXJFQ0BWdmuRfyWSaPDDjpWzk9KdmDKscJTgSCvSk8hyIy9KRUv
nvwy/KvhRmvE7khRHfN7tFGCr2VDj2ou/DZqXYoIyVnBmeil/UdVP1LkdEt4UsZ/kqCsbT5lKJqM
8VEo25x+V1xy61HjuOb8t0S7uDyX/UZoPylrykTnnWx7ebvV7B32mZB4b8BPV22e5fklnnm0ae7F
yAlG/ctrP1Gr1P7oDOZxe59Qh/Y5/YPxMQNeTh4JIXLAA13+2VhbOEmaGiTMpye5BLB7q+waPwK2
I3CdzMFEHUjUeasos4sGNLD2zQkzQaCHAYIO2lHJPwPKvLTJRz1erU9yjdL+NhDdRg5IWx8T00d7
m3F50MabaVua3w1rYxVn5G2V2K5CwXanaKhhLnV3xtXlEYvNMhL04m/gqWnOI8tnhpfQ7qxtPX/P
ncRtU3kF7YNtNEPbB2rPZHLuasCznEAVylEND/jFMBkVZ84p3kuuhHcnPcC1GOOp0HkvTSJTntiF
CVMeF99GOiKQphn7yuA3opxjJZgAUtmkLeM9Zj6a68BIkRqjcRb9Uzb/C5EVdaS6ZsNAz5jjZw3x
V8Xo8o0hQCRRxxZeUxjPrS3eFwCyOs25B3DWoiMae4DrEQ60NDAHS9TLOtrWDvWr2a+mdkML7Lw5
WGmOO37YRlPuaW15wPIDA9vI31YjjrlRn50i9ozhiCFF1D8pXDLiBQKutqhWEBPdSZEPOtB/HSq+
4pnTmiA3pX3mWOFmWAqc/gPB2OG9QzmlKsj2uMgV0gmnoQ0KTL9yrkFjM69Ck9eJDHzfuuNAXEFr
vqma8RsW6iadT7GBJychYoBsllR5yanMWHBcw92C5qZ0+uXcjwPWAOegAuzXNMrJkbnrKYQupnfL
Dr21WC3j9LbN7Ezc9wHicVeWil9mw21OH6H8geDrmoK0ZCjwRVozsnSE18k0NdR4GPeaoN5JA3uv
bjLV8ZkNJ0aYfigo3JzQyX/IoR8tB4koGKFSCZpcIpMkL83eRh30CSmhobtov6yBtLIfE87Pgvfc
NHIvkj/l4meR7S09ENsZHe4k3UVCz9yw+AU9VS1v02AhCU0zX5bwtJjpv7jIfNrGIvl7YXik1oz7
htgfQt7MNSxMNpBbWmhYD0Lh6FPJK7B+x7R+bUFj5sXcM/hsVaLYNPFQW2W7AJtJAgkjPGjGzpPQ
vQLKRKBmUOtIemRYpVxLXoxUfONVDYhQxxIH7OhQyUSYqmDj6NlhEHI56q3W7Zs91e+d3R0mso3K
QT7TNuyNFgb98iQ6tHkEaDUIexy8D5nwjSgKcCLvZkq4JoKnGoyjMgaQTst+JziktGc4FTSlsptK
ys2o810SnprmOalvhYKensIJxMTXOB7IU4xJiPiK7cFdkk+9M09ZKVyKKjd4yX0KTjAxLPuCbcQh
cGd0xm1IOj0dWYFWL64dOv6EpiKjRDIXLYtPjmNXOWXkSiVytBqe8fAZ26pZDSLxtkcY6Ey1V8rU
r+fluh/dNHoYaPBJ/xXxsNVIsJCK/poZb12MJrSTT8kS7seqvxvGxzyOa0DIrz3EjymTgNewH2Ap
7TMakmhDQupduf30XDWVGxNuaNPxqA9Eqhlvk4UhIlbUfzFydIq4g6wl2rKEuwKALDFMwFb3zj20
3Mi6l3yaKOb9oYyOeVw+m1nHjYemiQwnGjs9+lRcVTzEsJ1pG6xrGod924ZDsJzdbEeuRLllU3PP
p5eZdDapsMiRqgNaIxiMXvX2OBvBxFGms+1lOkiBDDExpQBncCsZ7IZApxXBBmHx7VI5kGW4U6Ca
2v7Qm/CJvqsAfzzCXKBWpd/pA3yPOV7CVQRPsILjwG9itRoj+c2oTNcGLcrCL6m5VfmbNbRUwVWH
lKJvreOZrtutulaPsYfFuvYoKU9THdgswfkVWV/UpyKrZIaPdNDEzBccuhmieUofiBmM/EymGU+K
z7oGCZKyFmdN/FbL+mFdQM38rKl3bJg89r2vq1BlIXbS+ZEsvUc9Hp/OdRzXKpgTQTj7YSRgYE0k
aMI+0NDXWzHVZUYitmYF9JfV3sh42g+Kv6ivdsK/Mw3jntVrCzJgeZjtybsJ0IYDYQBSVzga5kZ7
EpX2IetADMhu/KkfgzzmzMDSQGmK2zaf6hwfao476sqwzzbMplFgxdR8l8Y9WhOCSGiN02Rn03UO
bs8HKgLM08y61LRW8BEC/RCijlS0M/9uhrHI9uagbGf+X1SDgHXDy5kUeGD6M6kJ1Yse1CB+LBlF
dZH1ophWYEqczhb1IyYP+TQB6E0D3nLFLav6WRghGhwJdTPfQUi6Vxw/9Fz+iET4SsqMm7QJBbLR
02KzxS9NhMmwu3bGcMohJmxor6gpzm1tnhQOli5hmjCQRPKpznF0pjBmL8CE6Bw7K1r/EoMm4tPx
VYJj5DD21VihVz30uwGitFP3aSTIAIyPYw2nGTMtdMkjt2loLb5DguJETGy12Z6Tsr2EVrtqde/0
4bpSOmwEcV3G8HCwIiH2CwwFYs+OdjWk3ESNrqHrG2t4SnE8VsV8ntP2YJrxa1Imp9akQrgTPogZ
tFO+puF6kYRjJVuoToRiG4K25xpMbtrcEIJDxCyOdmP2FwjcueX9Ev3WxqgVitm3xpgCt/jJoBFH
7/uTgW9tKh/REgPHF4wsxV5W0VU4sTdCeJQwMWY6X/jjp17P7oqtXgaScSvH4JyXd0o8bTuqldsy
A76MqCu8tPSfxWa4o0bqkCwde6KO8FMXsAZ9ku71zPpH5s9ZCCbHauzvFBf5SyPd9AakRBjdh2pw
cMxlCean49ClWglQYdCRH9QJlsZ5/K77ZvQkna6ZSiv/hmwksj0fgNx1FA62XaPWQchslXryq1Vj
fQAmVA5YiKUXOZuV585arzADeJ+co7OlAYdVaExV66xJ0rKVRnhMKZm/Sg2FDCt5rX138mo0lY23
PMuviUyPbe+QnK9KUIhiYL2rMEzmEs3WNUXW3jC0D9u012DXEcCPccKpv51qRtU6OgiXFvnPCiXZ
xcWC8WyGupIm9n8pzqxDDx2UV6PuliPoq0mpMv8bRm4y2Wx4q/CfMTXfnW0GWio95cxGbTwckI2a
hGnZ72maXQDr3LjHQmwlDzpP/BgKvDOpZcT7vQktJaMKJ73NdQfBgznS6ijX1XwrfOv7mpaYH62B
ve88GSe8Rv3ZSDe2JDs8dyQ+IAYwGgaHOT0La8GDEH+uj+88EctUmasPwWvwBU8p4pnS2RbpLyWu
XjG1gTPf1bp5UrLhuWu+YuueKRN7BOoGbIqWmbws/Pf1iPTfPhjNYU4BV8w/RQ1kdK9OHOjGZ0FU
0FgNdxXhrmLc6R1hbKX76S9ZOICx4/a1r6YUvxJaR8lXx+S3LKTAMH0+ZUkbdOW4nbBRM9nNf+ja
AVu+hJ28FMpZ1w+FjHqTGa1Cnrlo/XGhZZMG+y0hvs+F8+I4+HxpssShMtsW8sn3pkV93L5W7XM4
khr7IcU6Vg7k2fkxVzGmEpdDN2kykxRQuosuj7s1U7NEm4by2im+tPpFNb6J5UWcQQE7nNOokFRt
6efexA3Rd+/TdCQREMtA7utKuUv4+SXjGiYcj/xYivxQoBinroWcRNBAYcM2dIzDKrwxVtiizc74
o/AAvc9yAiaFjBZNzVDFLqkYB2GBcNJ9xqjHmsFnFxruMr2YjE4omDHgQULC0/md+YHm1JtGHvP5
04p2M+nG5pfdHA01dbOWYkRAoDB/IzcTKoM2RQYqltwwrLy4t94c7r+aFukZsHKwADZinX/OuTaa
WExbDV3iSyQWD/wloBaSfS68DwUyAg7rIpdIlSgZ2iWUoREByyVF3+YhwfPSjoiiOL7mRboW7AUK
zuuRQm+gbPUllz5C/X1cDT/PyaIC8gJwJG5eYHsme37Ae7+e1goTmQbY1zdfsyg/WvQOClITuX1k
VfwAoz5GXb9dE3BWqSqapsF8mQyx7fFLESr01WfT3+T0GL+0PbvRli/yFCKm3hVzCxpWh+/zaP6j
MZPJXOv/BEuZlctchyUdPnKL6NzUxHus8ple+kFdENzgMEbZRIjR2WF9i4fiqqJzblvpUNs9HWeY
YNFvbKQYgT2OOlzCVAWzQRQngkTPfaW/SGANEyVuMYiwGJtzX1aXYuxOaTi6AxP7LD0kEqSbDIbu
Sci/OUfzOP5meNCL5U0HvB+sM2Wez70ReZ0qgfeDb25iPWFTys4dicMKDVlO+q0iGhKCcc6Mcyjl
trhrQIqljSN8nPYyXiBePY8Za2cxuYzM8wPwTQpKOVfTgcyHnROp3K4ofiqsnXyd5MkypmvZty+l
pkFLAtnaJh1XZCQMJLc1inFqK9BxJqQZFIFoKr0dDmiODtHoIJoqd02P+oAXNBHpUdPlD7KQPiJo
6hFDhRrXW4opjo2d+AK1vxUT2JJGfshk21Tms4Rqq0pj3ppAsLlUhexHhbyXwQ0qFVyvzgSBRxFw
rXTHrvwxmWCV6gKdhUKWs8VYPiorfa+c5jls+ZEac3hrLK4QyIMYks2+I5W91Mm6eWhDuAsNGpI6
VtB1g7wQoYjz3Mm+p6X4GEKVyWy5T07mkicivKHLKnfOBu1MNod8EUV7M3v7bZG0i7BoYx5IFtp2
mXjgWliFNju7LH+jsgNVXoASJWbcnMh5ORaQCEQNXSljsn2lATTSpvpftnbzjS27OXXoN9mZ3guh
3yZzjR9oNV8i2HUosq0mqdOlnoqnsMffGmvO26DIzpNVmq80wn5nKWgHASMdZDEMvkYcpKuI1wpA
m+NNmfC5AKsP/9JsuvQdnrA+twIkkRiJ40OoY8VDdk8+OHx+gqfuFenqSYFs6mXwep0nfj5W/DCo
tYt2vOnS5EZwYwCpspG4CrRF1we4vMmaWTjcpBwQoXKdoXp0fXmJ8i8BbtrP6WFyWKGU5yKl76YQ
oZ/YeBAgQxqJQmDG+ICGRLRMht9SC0hDcIHPgRwOpXNnJN0yEmgHzs1Ro31dU8alJr5SO8eulW8l
EFgdi4/QKXeUXmcj8WJhj6u12lNX6UKpsGZPfAlmFv66nYiTEuHf0s7fiezPS3FemwhGVjStoa/n
OvPc4Sgssar1gFTFnYq5Syqh8qFIMhi7H2TITc6JTOebsNpdQqPeKKHhlcRVKfD1x6F0snXntHTk
LSqo+XIG/3Q3puFb1iUBkfquwC1h8ZD05Zp6YbPLyMcYF2+JlGC2bQxVsZsTNpBQX9ZKtNDK1zXC
XhBYDgBLrSbgHu8o3BAqw4n7o4gpDOY8LqjK64F8UiCegtoVA8afvDkebMh4gqY67V5UIJPKbyXn
HmS5rxffjTH4Vdh/ts4HKQq7oT/nsD3TSr+Eb4tJYgI4ZQG/o/LXPUinoT3XNPAR4b82UuCTpu3d
GnYjiDZJsYySCPwMed9x7w0J80bcM2R9Fyg2UMR7fUz+dcKnXctn4PtmDINxDanGEKqST0nkEVgw
N0ftuJK2S9D3pDxkimI8CWgmRULmza++nsJ9WcgHYIGbLdvXNkMgjzErI+i3aI19hvCuJqNnYcju
EbJ2ESRUIa4Qmogi+c7i/mrIZxWeZqGy0wEVLTXeTF7WVJL8vk+fUhzLWfUhuHgn9ahzMUQyjLam
HueEvkyb+F1a4xyj387FPapvEsUu8dTT2AY1ixzJHqxDrNqePYeBAZQHE5BH83ECD0qJxp5mkm9s
neEGWC0nAs8ofIfxnmn4NA720er/lOk3ZnepBHcpwfBI6Quqpuw44s6GeShHt6dcXtZgjymcilrl
gA3oXU0Y8HSLeYV9ZC2oUp1bm8B3RBYW5AayhmpJGVuhtJ/aZk8IZxd/0t6H4XJ86Xj85L57iSik
aPjzpnqpyFAKc/jwbnyP1y+Hey/FPmIVxtqouXEi5To58jUq0XkOlBuG5IY5/XZ0YBoMUkVDJVDI
DbNRikRl6GmYki3J3NA2tqulLAjxIZhA8bQLbscBLBJ+k9jy3YzGQQ/FS2s75DRQmtO8W9EXaT9w
E28Z7vVedpcMwhnhFHW0rrquXtjQiN5lvo1cm3C9TvBJEXph2OrWAglv+bXgf+LJWjAchDsYX369
zOXxrVMbpnCQh3h2e2IeuoZ6RfJf5N8JAQIx0lvFqpn5iE8Fj1CRWyxC5QiAYYTrWJKbBZnRtBdH
oqeimf18EQeBAYfUKMDZFmLihJXxX9R2p6gacbxQfGjk+8aOP3DnRa6KCnixHVaWBApPAMkbLBCk
5L/ljLOGXAc9LdTRgq6tU1wNlU4MsjGRy7BkZKjrGHYi+0/S5d9eKi6mod7pc7vIIrnldvhKnLVL
cTEhELjqdeVVSspHrgxe39J2Mut7WfqucdDi0WH3gF9s9elkIAkhHpfszoQOjgFlOH2mTQwKEQH4
pqnxvJC0goO9ZzFnYMGMQHAPaa2RPt1MAPoY0r0Ys72QV5W5ec7nNfjMae6Jxu/GwMcL7xhm9PAm
/SGb5bOxul5JkCJuHZ2g/V4ME6bDz75EnSVZ23gM6L3nHPwb7JdW3OFuUcZ1+IKQKZOIkygnEMFo
VT2AolKdHlaBUJ9W/WyHYjEd8AE/nKpyp6JlYQcsv8qOAxwfg8spDFVcxiwSuUIFRfLGf9WP/2gJ
ju2EeFLEN8pDsSV0P+yXSOBiahaJ2MiKE70dcK6fRFd4jYqquMp2aZGcBQkBU/pWjQ3SA2ZpGqzD
GBgIvbHOI+qQwv8a28/WwGGInBAxTYNuygHnpTlnYyPCoTUrQBxcg20mNlfIUSYMgeOFQYKStq2p
Q4ma73n+1ZkXnU8QVVTU30JewoaEDMaS+TsWdJis7S7yK4bZ29J8l6jQDaqRTQkTbubPcwqVnq/h
6b7EW2LvsuKW2LybyI5kO6bTJ3lSiy+AFC3fyxETdZUfJVazmRDl2J5R3B1UfKryb0KVBr8cbc17
yHg+gZcWDbrYKo5CSC4L6FZX7kYY0lB7680gDn/L8YF7ZWGlV/QLB025vKUQQXQzFA/FArWgg66/
m+1bQ5RYcjPEDevF2N1oluolnLvtKx4rR+fKRvfATTeyjRZ/dNzAYid2YJUocsCggKLn+l7EbykG
HXBVlJaM/l8LecRzMFgn8CWaT7ckXK3JR8pyllWdcP1XcvCizZijuR5DNglAbg4dmZsMl0CNHK/t
rkRx00yv8uVw3Ud3M3+RopsaXpJV5vHPwARfvBocWqMZedbwqlmexuczs4FilXYL9oZMp/WJPgPm
EI1MfUSijnkvcIjS1LuFY/Im6QnPS5AxFilz6rd8tblHS/HguAyK7CNqYQgJQajHd8Y5M8WkwBg/
XMza1SBCuuGWTZ/6/B3O+1FDwh3MyasToyzudwXi4mK+rW6rWNqn4TnHyC/OGWfgFBQLdvUNnRSE
SC3OXY9vWXLUxBcBGdp805z3iheyPtkcvoV0ywnOlK822JtDwnqyl5FlRJCaxFjlnliAEibWm/oz
GZyTidwvRe+mAW/Yki+jy8bXDzlEDSzG/HRnms9NhTKVq2yBeO9WgZW0KVFRGizY874xfGryNjnc
+czwW11k+t0h4IFlpPSNplrEiNjpFlLt6psV/WJzahE4s9kpSNI4tmS2ZsysPEUHaT3CUUP2L8p4
C/G14ikiJw3MnfCePZwNATnCi7N3GlvQzFjLty7OjX5cEHepNWiLRpvVLkzlnTwA+IDp0Fe1auOJ
dJoRrVoE1srBwHptC30/z1SlvxnKaa5f8vyi4wVMC9aB3Vz8Irh3krdCPNXtJbLpNB4O2syoy4hP
3OJyG+zPiWhtiyFF3RfNodSqnTQdKgRvzoc1rxGnRKKNEB3befgZxj8UXzsNiNhGUVfgFuWjQh+5
ih3yjaqmL1pneFrTvY6tvjVj6zSlRL0I7bBKRngeqmL5aE3jWhJzAfP83lK8S4rD59o4oEvZcbbX
5Jb+aUoILAp5fW4FH5iJUELFz042GWJ+CF9sX64kSbz1p0aLvDnhGP+YY5wvAyPg8wI0SEnvpu3p
JY43C0l/Ba9dlR2Xcp1TnjVHYB99mrK7xOS89ispLPhxkfKKbrTlVQfxG2OyXZVtJMQ+iU4SrFC5
fPT1v1HBSJS+VHgYs/YRj1+dtE/gw4wG8s9Yo2auy/gh2VggFCIl6rPKLEZoKprmaStbnddVp7H6
KRH4OIvptfG7kzes9u/jspnV+lKVPI8Gvmv7CeOPBRMtZ2Q5nEou53ihZoY+FD6v2Xwryv0UY4Au
9ul077UPc5CeU2pnCtQNg/5ZLtzuvG6ZGtFoBuCVkR110ACw9F9TPDTquEDHyK3KkGafyv4rivjl
4tdKxu6smsSfSWdMp5EItNaEcSQd9imJFNRboMH2NUbAmlErXVYfkcp1kqisAaxX1JtYMgiE0b80
er3VIXlVitB6pBHJfNRWTDnnQv9ee1tK0IG4pn2LWrfwYdufbeon2YtGjHMF5iwbtwalb8knAVzm
RRlqFpAO6Yghm0WT/QzFkuW8anPmVtphgF8s1g2csUYnrF1vCvwVwwfspNdFmDH4XVaV4876s4bY
pcA6RFj9Qc2QJ2JKsPLftqj3cROeyEw/ZOpFkv5k7dJBKJpsJ0q1A9mwwoh/4uBTOpQoT8UatQxz
L88jmkJO+9mXl/fG2YV1tG2tp6lHE9Pv7Gmfa6iZ0p3SZij4XyPnQ3SNV9Sc4fykNF266jT6qens
4jUCr0Qfq/aPVLNcJeE0FMI15Ql8lKGFfIWOk7RFCJ2bhWcm19oejiPTOwFV/pIyu+j0ydYVTBpp
HMxYUxVvlPqFOKtj1PuazafeIh138H7jwAKtcvKZNC5tT/zTcSKfT4r7LdwKZ+0q40YtgU8UFC17
ot3LnZMvRSHIwgEAst0Ya5MjPUfYKw21OU/gR/XwXBPJB7ioSYZbGeaWtMuSzqsU/VqdONsMB5cE
k9ugPBbLEZbAG+zWX8eeAm504cjWUf4rkCTmap2hiMj4Y+gjLarBo5m/hBQZ5vRApelhbjjD1fgU
D/lOU6SDrZlbnQpAfQ2XahQPM3WA2RU+byF6G0UYTdPzoO66VjoTB0URN0fxEHohFbUtOk3aphQl
QcOLkGmQT3L/UYIUyOlrouylHEVDzjEDmNIZ/wTWO71raH89Vxa/MA0fNAlWsN3Kkm4rbJuCrySs
1IfVPQ4N9/ms/jSNuJKojY6QUTmZnovZJiUGSxpx/scol7aWVrsdeYaRuOY8WnSM75mMDgn5JRxX
QajYBz08EagbzNEeMy2MgEJQY+/q0vysCnnXl47b8sE1BVuaHGXVNjQt3wyZ55x/ajb9Lik4Foqc
vILdSzSLGKcFfVBShtKNkFUIFc1UkfaGIaNcRJWkKCEdIs2RjtKQYFavZ+ngZFH7yNn8jm1lh5fR
0srbkFUpjQl6+EbW2/hPrhqLrFPZiiEAeItrOVVcnajDa7EkOROXzgfj0P3JWVjBpOQzaMAcG8R9
lvWuzecfhZPzXo7Y/nt5OZNk9GNbCzmrtr4fM550aaT9Mo1Xvj5Nk2yjSBKNU4nkmBdsY+jijIRO
dLrNiMfMCoaKop0NpLaodfoFxXmatAJx8hje7VIu/H5YY7XKNOWUEG11thQtgWaLQ3eg+xQhf5gc
5r4hV5+gX9+UuUUdHAw7rUgI4PtP2HntRm5sUfSLCFQx81Wdg7pbLWkUXghF5ljMX38XfV9s2Zgx
YBuYoA4kq06ds/fa8Yx+1nNVr0tdD86C1uuNH1WaPzvQvWXoBObGxIP4QihKjgBlsOjBDHF1jTR3
XVTpqZQVOHA4I1hUq/ICsPwgSaLyQrREgY0hI/l2Ypa1tXIbe1FmevfuZg2gVs0IxpNblp2FMCBV
WyNiroW8God1GYwB4BsODHBBJ9QGluFbCPWNYIsOIQMn1ajxOnjjsMHamF0r1baHAtvsWcvkPGMr
2fJjVYkTtRPGCcAhK63JJ+QwRbivqzS6lfYIhAHfcL7WQ76rPHaDJbyj8r7KDa6RVaMRzn3rjk8M
yy+BF4UtzJsHrJ3ZX/xhmDfDAhUlLg4CtcauYGwZt5P9QUfV6W4c16SH3AGSNukSJKgl6MmiiKyb
IdrHmgAQWwRF8BBbNF+5LZgy/h+GVhqcNiu3fMK1Ei7NrPU3g1swb408cQpM4hOm0cyuoda4jDJU
6bH0d9atEWoaNEjQzKSoxWyFrd/AVW081YCvceH9I5QNnaeSxqJ3o9ws3nEZggfhly5hpE6Kv8Jx
qeE9oZxmPQpP61aBl9ETBZRsH81Qx7vU5cmmJvXnktDx/UNkj/6vuBaTOAZP0odwdME/P+IYTImX
L5nI5zAH/zl3uDFVrD7Htt0FJHJ7ab12DDQrWCpVk60zFcLswfqEmgRo7a1D7SAUdTSx1s1Q3sPO
/DUgd/t9hsi/4zRMgbhrjrewddPQf7zHLPcnp+hg5vsN3Qi/9zCYsUoRTI6AEobNn9I05vD2f0TY
WAL7p+EZgqh4acj5/fwtR8SfsmByWYK4EcDDxSOsvcKLN0Fub/uR+zZuzV3lZ2+llK/BUItVoelX
ZTUHUxDf+vvPLs3/ejOGlFI4tmFI60eoSS5GJ8OaSbxx1M4eHxzY62LCMJCDw+ZRha1FmGWyzvQ5
Vjrv8LxZGgk1YZStTGfuShetu7BlEfzha/rXVWE9FrbrsHlDGNC9H1dFoi4QjUPeVVbAemSIDLym
uSZpgJcTlcsfQsHknB3146L84+V+ZEsZcyZaEtFtBfjuQmvKezhurFgYpJjcVncsYpiz+2tCvp9h
uCywpomKOWeo8PsrgkDtn28FBo4wdcea5ybcIY7+I9ipgJ/YVq3wl62GPG7iTEfPuJ1htlq7G4to
C3Ad/endIM8YwTZjw9iTSgWKCiFT+JA+4jAFM4x/LKcGa24TmqgGcyOpvQNYRnOzc+uzoH2X4MMq
Q2/VFtOiZEqN/alP6a+cYp9sMUKSJZ/TQDLpoSMnVefNautfxkjQJgcfwO4sqd+W8yjHY23e9vEX
4JOVqxAN+D0DCRolGnShw2QNw03ZN+Q+AK0J2XBihfgUNkB+qOAXh+HaHaEaPxlUGTWGAG2gIDEu
Bi4CBP0OW2aBzaDuCIlOrr7eseS32P75ZY6giwanDakQsJd4n+RB5RwVc3flkj6EyJDmhGTOF4xH
4mqI5Sg17eAgPMhUcjQhSxYTO0hHIF30laAhYfmt5rjgfeKuA6DpyZ3QbofwKYJ8PVlUXXOxyhE4
9Qn+LM8poJe2PtRULiEdLMfwNo7HjEN+DNrzjFEgvYF+tvbAlrw0mw+H0Tkt5lWKZbjlADebOCO9
24QpUlzEfB3mRTpYRKR+Tkq/gvm7jB4HkhqrYb/1W3sBvh/3cHjI6CpSnC0h8/zVss/VoyNfq+az
7Ox1Z3O/6Pc5/VbM/Dg5HxU7+1RYpF0/G9w8kuyMEUOBhdjb1e9sN1pl6h6v5CJUp8J7dL11Wl1i
+Rl6ExqNWxdZarhvGRY1iDh05tKd39+q8aScbw3iliEQGW8jRK2iWjne65h/Z/pIg9FcBhTimith
09iI5cJVBqXcZ7eCgeFVHNLzAPfKm2GYmw4vFEbzZTfHHHAqAyW5quj4cqT36IzoIXxug9GHmdyN
CqUT5Szy6njTUdIUdyhHiMN7tWC9ICRako98O/s86td6LqjdzdCtNBvSCFASaF6cE3Hxog48jc4H
8uueyDLAeb62FaYk/xXvaV2uFfRsEiiX7G20LdEEt5s6fXQmpLHor52oYhZExeEFhDARJ9tOcGLG
73xA+Vfm59Z8Hut7bTIW/WCtpIhvbbPbK+fFCrBI5NsumLVyRAIzUkWUVpRPLbnDDRMEu5SLYCQ9
jKhdwsI6tAyMNfWyWSgnvW0jfcNMak3TeT4B/CFCyZQ/UjD/Wn4MgkI8UCqm6/1cfuJBD00TgRCC
nQJfVbGoJRLtu2qkqpOgxHJO1j0P9/Ccth5n7wvqpZsBfT3MhYVda+sYbgJSwSxsFrmiT9ck8Z0o
5J1ZGmqFtuzg1gAoW/cvFY6/MBrCyvXPFuV9lBW0DE62zrYSP+jRe8wZ0QdhOzh74paX/XBnteom
VgL9CifHGffwqxpzAmdLmCFEKQugUo7JsY08EHqktKCNhr8f8bAGtbjTTbWNR/5wWpabhqOBNcfD
G+TeGI9d1a8TjI+BvrI5WEOoYZyHhANj/3sffikJFM54Msk+qB8C7SWg1ZqySrmbNrgv0KXmztlT
pADdRszxCly6jGl9BmHw70HfwAihTanNd/48S/eG3aC+YfdtVYhzq5qOjlU9ZC5ve6w/6iy+zXK6
mOBazb5GbcnExnDUCz0i8CdvpoW8rrAOgwqPicHiX0DyL0LuHuc+gS2UjulVJNlNR5awGmB5BHIV
DTq6RFxTDWfDpHhJZtGo1+79ouHQ2cLKw1YKbFkv3M0ED39WAOmN+1i38iXv0l1D28QxFPlXHEo6
qmX7WtoKQmy81LMnp3RJ+aCpWbyOI6AP98nWP33X517eeSAy45zauN9oxZulfqWVOrQD3hwqDBtF
9ghg2E6YajGgGFV0qQUxzV1F64FYkUgHUXLNmmHXm2h5m3Un6W5O+xo+sgFwAGZ9zv5SjAfS+hYy
eCZ45wYK5yaVQMHkjNAlKIi+QZo8WJTsYcl0CTWC29UHsgRpL/VQotoNg6FBjKhWt/SJXP5Ab84E
q3gZOWcBZ6lx/qL1uDDam8YG2bkr7K+eXOOJBb95csZ3ycUV9WMMjnjs9ySurzyJyWkTMlNwYczn
2UfZAfLmMDthAwd0varGT48io8AH6UxvDhRkjTirlJ7SaJ1535p1yLAD0xvDCEeSzpgcvfEDaG8y
bkrBM4YB2DexzTGN8PDu3BuQ4o3wDkPlIo0ZSGPG6DNm1TiFCgw1Dop4cH7zZq/C75HsFKPnij84
IjsmjLIXPVkehIBXezihN1JBC5cPhvkVaafJvU54471ZgQxBhLkYjW1NHXLoE8GuofeU1Esremlh
42MdVTrY6DM1hBiuEe1wE+xj+V2a36MlzxGOx8a3zw32+EBbDWhkxnQ3aXRnqThK8dHHLNpV8k4H
dCmBK3hd/hyBzZ2ohmqQMsQHGHPHvVoWnsJn1zxMaQziPiKI/tJVxvOoHRMfOv5DKTeaD62xOYbO
yzCiQ6gXtv0GT2ORzcDj/oPcJNTl1XiocBl6d7hFquKutlM41WuHnz6hdEcIMbKMgKW7aWtrYccV
ShM0vMQ72D6m1Gdn2LTptB5NPJzTdSoCIgdSPA0vo1kvGwT2iNQ5VaB2avyFVuD7QRuuxnnYoei5
WBWw5GGdq3vta3TQmhtLmaFrjd4nFLIDYxzpHnjq5puliZ7pjYcE67KvV3djeYqp8RC9mg39zgHb
+hOWj60fT3eaNx1jB6Pvsm5yshM8bmp6yqNXbzJgHuEfStcfYYz/3zlc6bB3eGSiGT9yCcdaQ0RV
zY5vO5cHKEzAkTQy0806EbvfV8mO+58vRkNSup70TN38UbBroxsXyRRCQYqtHUEf574zjvawTLRf
JcdGCpfYuNPbXUyNpZkYzwb6VkYJDYidgllMimqbDRgLVyW3TuHuFJUJWHmtqfjenzT9l9B3JDM1
+rjw6h08va2O2S2v6Ui+C0n65/juQapDdyLzbAMsAJ81CuoZkuPf1IGHrY2uBgu8tjeyHRFWnnEc
UClA/rLyU4H1jHmd4v9dt+toNefUIU0u1gE/Cf4icuF3rTmZKmVcS+BwbdBn6G8sddakszaidx8d
5CyUSfR8MTf3nXny3op9Ou4aShAdRXxuyxtLrGe/TDk3VujDzcr+amZbWKDnQ3PN50K1OFxY97r0
vSZaUAz5squ9ZdFexoI9Lp3173fueDQ6eJATrUz+UDo70Rj3x7ZD5XKQNH5nVvMQ7h2m7D2ImF4x
P5zF2j4uj5sQiaKLdzXDYO/v5LhBOGpYV/pPC3O6dzhVhvk2C17KwVtVMBecs8KZGfXfNjL7gkLW
8F/drDxoMVHHofkYm861QGHS28a2Ndz9kN+ijgqN6YRRCwvsO2wIIIQGcwHvIOKYwBzifLgvWppm
6a3er4vhThucbdn+chFcBtaApWaLUzFr3ZUjmTQ7OzSPNbhtt7TATLgACCgDJywey8A+aBbNFaa4
FPjutBw9qtu5XJ5NTJDIcTAU7eNfCXq2ydM9Ailhjocau9Sju7B6TSjcUudUaAeZbNvw1WTK5hRk
57ivoJ4XppA7ZTnXML+W48h4Pedc6u9KdS7L+pErMke7p5x17nqvOVCu13zjLmjhxr74zPKhCeXO
0ftKUYcVCUqBcAV9DssT/BvBh6WXxbbVDtcZPVY+SUZ9k4kzBai3m+AGYtkmV5ha27vGOkq68ewR
WaAGjfidxwYkGUdyYxsjJiirfWmjB+vJxAooKdpigFOjJdaNJfEVDlxjOzy0Qi4aFexs+NJ2j07G
wBIfpt90VwBXXVMbZwtVXo16hnwIU0MMkr7ozs7kfMJpiwO5BGGAPzQdSaMYeF7iM94K7rebzLin
aBPBt5usLUpOowOoqq7e9DIxppf0mrD8uWIpxC7Hum5Yn4b5CTtvZ2OVsMwd3pgbZiA3ESoYGRTU
Av6zp9TSJPM7xnkPKS9orduiYXgL8pU48Mk+qBRZOoLZvt5FzjaCaSgUY1Aypuh3gbzceAx7hM+a
8tQ1IZoSnhhO6/knILoF3rN6XAX+RqDQCWOoaQWH7ssAoMmiAMwJ/DK9mWHKyL98GKr7LO0Wg/7S
ZvDSWnYi6Z9rzAw51jGLu9VCEIE0NkAOZiVvk7iYcAp8A4NFyz6IpGit+jdKm06dJbhzuvQZKCpc
TXOsTK4eHBTsHAwLXKoSpYuGZx4kGCBkxz/36jqjGyVHeAMTdGAypOnWfYskP7KXiSU2evleuwmw
E8mkES0j8WZAGB7D7CVJLroHnyBxqKOabYgl36ox7OPIQREJoEhk+JuNI8VX37kQx16c/IOJM5wp
zHwJE/sAIGaF/a+mfUvPte4hbh8CPZmhlszN38wSYP1woJWIyiRadAIRUPhoUKaQ/BJmiN03QXMa
GcgVDrpA8TbKd0kx5bW3SUSewF4Od1OOdULnxpX7VEu3dVa92CbN7snchcPw7Fd/RUQ8RkN9SuXD
rEpEVLfCk8kgnX7ZyETERJnAwE8PMNXoNRP/b6XzJXUVgJZ1mZysRN4IyY1r9Tx+7jKBm8PHCcTJ
sBkk1Q8hamjUvU66yfuDDoA3mrCRr0PtZQywFhcJFXdKcMfnGB/Qa0c8cxa6hsUQHCrIveRN0UAN
8w3QTMTcNjSRXaYRAnHSpscS1UFkXgGa+DjiVTVxZDF2YctIHmQ3zOS62tVMsEc7vE11Bs4R1NWS
hLHgJR7SLUWXam8Ao9E2orkPEnNt6cG+KvUVfN4JzY1tPpYclsJ85xJ6ojgz5f3thI89SLdOD1VA
Ano44c5FioOHAnhK1UHLaGHGuRHiqo8MK3EELsH06bb7nM3iT1KB4OJS3josVqgiOSrLnpPaAHYx
PvscujVGNHrw0XXNPqqf49lq64QUYw/mPEJPP9xQ35rIMVIoXLGk6p2gcaFsSaiT6TnyzF4DtYWh
vCjsDz8rF5Z+51iQPvp6PSiqPtPb5KM+i6bYhhaBhweqYFdDxCcZ+OgAYoWzrqDzkd3RXhUCQsHh
smy+quoxxB5RhV964G3dqWbm9yIzkhEeNPENgLi3L03yjBinb1sIGTQjqE9RdBCbV/T4pwjcpGRd
dD6BnTsJMSTo92xxfvg5ZKtO3TvqgchnBum3EdfLFMZd65XECn9A8YWJri+5P/J4H0FDrOkZpMlT
R489BBgfcQfYWE1GYi7y6qnrHg2+78nwcKThq4PkGXyb7iHyv7F0ZelbiPJ0QqTcSja6+DHgZNWg
7GYXcWgGJA7Ul7bnkHVH4BUSwmtRGA9DCqYqg080F5m48AvNYvN9kxBAqDtXqX+RHV5TEDVpeVJc
Ed2lcRnAe5prjWNY0GeJUEtE8HiYkXZGtAOrtkXsfqOJdFfPdmziJzg8DYjGe2TlnrNqBgCIGU5b
zkKxqe8FoG3SFxT1D6dic5D7MB4Xk/3gYeqcbVvGSJsQkcvKykib0Z4y0WI0redDOjdEvyrKvU3/
LjFDJsXDDenPKO6xsKE2HK9tK1ZucmytDy+GQMW5H9uaTN6R0ypFSG1xmMYHmzJeNSeRxuu2aA6M
qnZj6KIXwI8oo12VaO9+F7FW92990X3q5Ae4TNvNz5p5/ISdv+KWDi61vI3YEIZxxwSZA0h+44Y1
jDjHfe+TckXHYDV9/r62/msA8bde+F91vCkspiGuZCgi5wHG3wYUwRDINItxsePGdRBvmt26HhHk
+9hr3us00laei8yvbkml1FFtHaV7R+s5+8zKWEJZjMEdaCAPAbwzswodf/WHN/hfHXLWMY8gdkHI
988WlR1FWUDflDeYjfkKCaW5CJok4csdzFUjE6yug/DkWcaCA1rlKmMlsZtBhQ0RX1Qx4N7fv6P/
6pmZtnBYOj2y6H+OuaKg6xwVQT/CcSVOkqrxIkRl/+q6AelE75kgwpKxG//wRRjzKODHlbIMZryo
CRxdJ3v+n1cq1SKpzIxglaF263s9hFfb+YN2LGzi8Rrf8s5+5TU1rMWyX0Vaoi0mL7ZBiPv6XUJi
KzgyPAdO1TjUMyy2VjGMay2ms+gJFxeRqsdNZxoV+kjK+zCJEWdqbn/OQx0xkmuqg+o71vgwAQvW
OBqU/JhEoXKeTM5LhN5P+IRzs3ot0f4Qt1t9qcqG9TbMg6RxHFd6maV/mOf9nOXM96+FvY2sZZPv
hR7mP7+VouU4R1fMW8rQnzDFQzAKQ+fd1ix1H5vUt+WQc2ZSjbmJB7g/iQSdjKYnu+m1rn78/a3h
/dc1MqXlMQbVdccT80H2b08TngXXigPlLScwpJNv3NhUJRXVqOUTcgxc2q52lt2/aynJt661q30W
0aHZT8F05lF8lm20TqIW5nK7rkgbQAi4JeScvs4dWroHV+Rr05/YkdsXa7iXObbkGK2ntVb6nLpD
t4dzGuGUC87Ly7asCG0MlhXKj0gf14xEMbLhySFTQ8oJeKhGSwVfC3mOLPTQlFRxD1d+7TT3DSif
BMdFpZcri6NPkd453tLti3OXPjSMlpE880TiXZHXqr2gaNwLf6tmaCYd19A7D4jfO0zeVJ8xMQ0x
Rpf00uYHWYgVWWVdf4kwUQxFuRo0d2mX7c7wD4IJZAR20Hbi27bYhfYBOwpbRVtQuumLQVC2Y6WW
Oi1nNvCrhz23M7pjwRz591fyx0Tyr9vq7xdy/v2/XUgX7IJm8TwtMZqbiOgdfQPg0MYiluSk/gBM
6//QUPmPZcUyQTXO40DbYkX+5yuaQ2WOXcQr6q7ob3MgB49Wn/YHw40A66iS1lqQmNfff8z5fvy5
prDqO65tW5gUfy6uY6IVo9un3nKULSGkhdNe45jKQ8RN+4cujvv7lzJ+9HB01wZlpxJv6QEHkxpB
sXISt5ORvjV0bZeBhb0wjqe333/A/1wfTNcVbB+OYTD2/ufXKghedpnpEiyY6/hZBIAakOTxaijz
dKWZxMSYfRUfOmegZiD7eTmoAZqH4eHqT7vmT8uV9+/LrKMCsKXjeUyw+M+P94PbznObmdM5sMvK
jlpTY/oI1wXs+IeDQixuMxCkGDyKpvlSYw2/Pzh2qb2yObD5nbkyAwZcLWdQp6bt05knAgJmERCK
uzYGoNX1zCfzAMhoQxhZgLk3g/QFJWcCg5B9SFxRk9VCt/iwbagUvgVqNZizoLoPe5ILIghhphQb
O1RLL6vXvSgAIWCtY3AlsYlqxgPYdlaUU80Ytmf5Vy0HHJzdQCh3lNRerzNJxu5mV6Q9PSTYUwkG
3HSS4o6DD1qquH7GMgR/HvkH6FCRYVUPsT0zbFRAH3OP/DL9tqtnhP2TmOs83d+G5AIP2bPDTmYO
igwpjLAzgs4CPwn1v2RGHH+YpcV4kwqNLD0NhowNJ8wYLpEXMtgc13I+N3go5iyChzBXYdEE6hLD
dqMhqDp/45raOnK1Vet/GXMYKJSkrOf1XawTA1Ag0sOEz3Yba8uBIUFZv5rhwIIZLiN/2GnTwWJo
qxOz1TVnHbzGSsCIMX0Hkw0q9Zq2MWl1ICERN1uFu/Di0F/XSbWNfY4rhrEKADcMUfYp8HzpzlEw
cBVT/auIBYYiZAIuLtWZvIWnEuRJtJI98KqxobndZHd5NZx1OXKJkpn8mKGcJfrjYWKyHL3lnbcl
VQWjQXZUIlwX6EtIe+djOpdMuPdN2rylKGerPFrWXbxCzhu2+F+4xjpuvSZrT6I5NX2z82xWJm3Z
hTwn+TMiuKXeYtLMyCDiqzJcfR2PcplibcCliaEZ+iJBq/VW4xZMTC5TCcdqVrgCSvvD0z4/zf9c
z+ani7KMLdixUAz+8+kKAYeL1OfiuLGGhEAfGySETrUKEwPP04jFsIyU+exoVfSdDmH8EMc1Phpd
lWqLbnt2LzSyvv39u/ohu2Ev4U15hm07jmUiBfq5so9WkJRmoS2DyO0xITQaTNWyf/39q8hZJPOv
z/63l5kX4L9tWdjFJgrDkgtjo2mHtZojKam1rE02gynDay3s4s4ZDf9oC82FxcSkRmRp8O45kf4H
Qc+/9xXdQANmGZ4jdGE7P1bdsbesou24DhKCBmdKrERkRinaak0tnn7/wXXL/I9FlY3T03VL5xUt
Z1am/e2jY+waMzRy/lLMeuxoWk/hY1pDSORppm2oJYy/2p1J0h3e2uqmVcdSt1445uxtFs1shMng
7xpAKOQ66DEcPaSTQbabQziDfNiWLpmNEMTsBJgdnJkCHqQfYrCaGPUDdxc3boRfuzg20SUF8SGx
QJVQ4QP6ULJYhSZoyEg/2DPEkWE68JfRvC9Q1auQiSZM6IrpAE88DZIvqd32ytsQsUZnxwNiApOI
zkmCQFKYdGR9yAnYx4xZc44oh9GzqT+HISmTYBQ8+zuh/dikGFg68Vj5TJuYVnsp+6t/LRjW94ax
aMSmquq9ostZiXBpF2gLipkXB/X26KePNqoVeAQLRx58JoAj1mqNDSbI6egARo3Bl8bYZeg1BWho
dBAz5sBx8Hn2i+vWET7qsSJ71cCvkc5m3hL+6CMHOEGrN6VhHY4StWjOURnqRkRA3xJ9thR7iSdR
CrnuGPxC4YHOqxapQbGVi1Wu3J2BySVG8F6Ge2Edo+LLpU+dgVUL6LvXgLGHYxm8yfRRwtBs7Lc+
afBkPMHRrvrb1K64tAa9Z+YqxqNNukBl98dBXofmuzQe3binMZsAEJebkorPGhc5+hcz/phB0wnT
bQ/ngJNj0WMsoRCaGDbmnDkl8uxmgGjJQ3FJRmvRYRkRvjjcG0EA56J/zhlfW9raAIPlDzSdHYaK
5jp3hy0gBuDTbyMwCuu9I85zRGXR6qc8YwMRtOXmzvA65nut5DUMniPvthHIliqsi5j8aM0C3vye
sovBZXVHaITDR5XfJXU4R5XBpHrVHQPKgU426hrtBO1KgOOonT7T8CsP3syeOyxh/9xY1o5+ox0r
9gR8vkRZCD6yixq1Gd5G99EfSJokxrfDOziyhGN2s3gH9GCW2nim7Q9qkQIj/9Jx3Pgzp/K9EU+p
vUdHXNp3UXe24Gok9gJrAKGMqA5vMr9iG3iPEIyMHxJtcX6v5MvAthE6QDPeDPvRY7aSIe9gD5rg
NcYN3N9yxRROi+ECMlYh1QXS28Epz4JGFdwbmBYSDO2mLVZx98uh7+7ep9hPcVe69KbN6DZTr3X5
iL2vtvlxeDNmn42yShKAqO7pq7sZhnTyOYrvsdrq1omgLYHLPhp3A0+6qt/9nlEIjKHvMDgVIWMM
lHCg+GLs9sElq39pFrKn2IBkjZ96bp1xtUy6jOnzOAnWf6KZyZhLGJ671sAvc+OuVfGGwyx2twYl
KGx2hygePfWZcNLD8I4FWrTYunXS+5FtO8Vx0/dPbVGQLHrGu7q0225R9N2qMw4qWyesU17ocy4E
tUd4SHrS22o/VVcX71jv3ZYUENWQrUv8wPYz7pKc/aDiScutPR18YLoPEXAXH6seMo/RzOHjvZv6
a4iCXC+w4DM8mCNhEVLVzbjr9YMe3Sow113KUQwCGHP3NEM1V28r471AeeBr9kIvQZHmMGt0rFHz
kPJeiZWw3k3j5Mxu4XjFnD4FLdFYF56mG1GQMlTSsNeeyNS02JvxJ1nqVWAJdMJfimYqPi76Fpux
/U6Y14Vz7AcLo5+RwPISq4kVBP6zf5M03z73TUvidjn9ChAQzj715LYJjgZ5RClGOSMnyWpDQopw
Tw4/o8BCrr0Je2cwFqifMgen0dkjkb7B04gHmH7xpXKfDaYBFJ+BRga31tIs7W58HOuGJrmWu0ia
+0hdEoxxHSr0VnkHC6G8J9eOTioxjysCkJ6sS+2li78N0jgrxHe418vhfhhOUDpAxzE9cJZ2d4GP
AAGPZReGMNzNhQS/rwosCzAaEY3uyw7LUoRLixmXWU/rpmt2ncAFTcbXEJnICch7Ix+xverYvmJx
iNN3xJUrfD5fJoO3Lryb+v40CXjSREm2sxcRI6w507AF2XDeu8IrQ3VIFxrxJINiT3uUtv7YImwK
qUAdBji+88wdr4fjAi3PYjAfaiDXNYOhUMOK1HET88xM8ptAztvagH42MP+ueOZK61Y0EGl19FPY
lWWYHIwJw4TkpFNh501IscRUEtXpgxyybW+pPTHLBT+dquaGyyA62t1Y3QL9l6It4qBq0pvbdtb7
vAHsxoNm5tTtBXToOebixrQJ4wn2Iz3Cgkw8j9/nQvLWYLQtJ8/hX7ofTOm1zZS9Ox1zU8I3FTc1
blfWeqP/NoZjYH1EA5lad9LnTLBzEXpYIbHr+saA12ayw2PKLGqJgRJ1K5rrIDsKjhnojMxs16to
YaI+Gpp45WkfefMsG0AK4Kk4J3UU3XH3LQaDDCncMexCCGRSBGv2u1cwJrtoc2EwEonEyMllrxy1
T01uWh2/9zVR5GBF+IbvSKKepq1d/krk2eKJNWzUiAdtLouqh0E8OWgqu+BkjYj30unsB58+m71h
KWBHSO98dTFkzqGPpwPYk6CjJluyB1gtdPjdLPVJL3bBdA1M9jH0y+1TY6uVTbMfjzWDYeMyGuNj
D7davI7BgyKBp7Sbi8MQpNSnfRC/yrLcsaej+QNd6EmAiUQ9hpKVy63xeZZmctD95LYrOM/5efsV
Q95pSmNpkQZZeYCjugdN+pc24wyTI0iCaY/dFCRvi9LGgkESA6vsN7W4jCDeUsbf4C9AMGYXU6G7
3MesG1WEmloDu4HDE62M/4bhDnrDNxnpNTNS+6VBVO1GDOeIXWeURiCHt+pxdibMtp8ID2WT34T4
MVl2zeDFK+/A7qx7HeI0rIyQWUyYsmj4bz3EfGVCFVXRvgke0wIGA8sKh8FdJh+cvIY8VyxiuC51
zoCrBvLeaduywC/KHpYo6r/kKXJOFvPkBhBM6WwTfYdm0fefB/PdSG/rgkNxz4YkZ3HEKqQKT2aB
I/iqXD5YHTZjDmEAwbd4lhB9LqP0WY57M3yf6X3AOA+jsTStbiecraE994jgQ87ZkmZvUlAOmjBQ
8lWDbaOk1sWHtUcC3CEtN8cK0x6hPYihUCJPwTLGhwTyyqHsJRAa/V1HjRpNKys9eJyTxxFPPCOk
DEGhPZBPjmw7ILYAPcpYLeOONUW7mO5Hz+A7wmGjo/gYVrR4cRwVqA3Rb3V4816C6CXSvjUmrXH2
NHrnvLpYzZdfP0bBpZ2fKPZDqZhQoUUgXQ+22kfn7ZR3MibUnPgEnWKZo112oQOK4RhH38xlKrkr
qqM/VDxRu5GF3SIMHfxdRPmD3llj24lDfNM7P/ZXHXbUpLXecIXdJNGXgRMav7ix8fV8SzwXHGSM
30OwNcYvVN2Hqcnv4gDEt4z7X7LokeszWkPhhBAOlQ+b4Cqot4ASmTlPQLQ+p3JrJ/1uDJqjzl45
i1wUxsZk9tHoyZHEnTpDI4NsI/xs08csfWCC6JdzFuElGtDrW7/ovx3yKv2VUGd4M3CowwFvPwXj
fVw95vV92NwlyeuoF2RFT6tUUPRa/hqd7ISvlbkb5GMaA4xCpXjNxmnDkItCWl+1MxJf52cVb2UG
WTAVq5IFhz4yIQeggmnIR1pRIpOcLeTRM9piZPVgB3rQlJAmapy0Vgt+FeNXFPZHmapDqnai28Kx
NLw7vyd+ZtpJktLr0T3ZVGcixISfqnMS5nzU60BmWkaTXAwfqXvSo7cm5DZrH4iKw3/w1ok3FZbr
qsXbD93CsMPrxKmsqRBxSQ/F79VyX3vSaDXBpUaefJUWa8E60S9xiaxvWaDTO7EKDMzj1FrCU/M2
GENri2b2hfh3ywEKjvvxLSkfDHehkXxlLEE8OTpCZWhPZCSweFiA0um22Yv0Pax+KecT302EK9Fa
JPrB608k1Vb+PcCLQK6HuFlm9jGamfDHmLuynLY9slEMl1aK6uVZ2Ecdua7/lopDnhwxfPEIhR35
eeqptfdN8zw5V0Jx8HfMqUio643iJQKxKl7c7lFVFwBRpfM+5vdpcrbA9LKwsRZqv4DWsXNa7U2R
XXTzwZbo5vc8Gpgv0Ar4yWZulE06LuajW21Ndycw6WXDKjVfQp4R8YBluYdeWhIZdY2c93rcKYQ2
gbf5H2Vn1hy3cm3pv+I4zw1fTAkkOq79wJqrWFUsztQLgqQozEjM06/vD7K77xF1Qmo/OBw6lFgD
gMyde6/1LeJxwQ3r1r6ZU8GIX6IFhdaHOj3EAw4FOH0i0CYVzymyusq9jAjJzI1PR9EkKnumRoAQ
5R4qRrHs60erWpbRroBDSNJ47z9Z7cYvT4hRrP4mQUw73dQ0EzOM7fqih8XtfJjWS5qiWyDfDMTx
B3e2RTPYQjbAUtbQuTLzJSQSQpY55twNgEVhANQc8o8amZ/5MrfPQE3VPS+JALEYrwyM/iUiX8JP
C+5vweyZTIKVnZPmB/XuKGGYs8AORxyoeEjQaE/NCUmez3Y+uwwQ+U1bUuJ6m9Ckp9bc0jXLkVL0
aPq+hRGx5q/0Ha8q9IfSe6G9hJblpfH3QUYZCcBr0yBtiDdWy6Z0VSePTnOsbtziyIM0Ftc1+3m1
10xeYRnWlCmHpN5zCrc0Ytt2LNDaUwyoWWlf/X4lppNffdHHF854HItaiwTlgzPcoRjwxalLti7q
72RfI9OZLrWOhOANZTub+vCln+4M696K9jMfNz8U6ZcJdBmmpI+WO4nAEkg4YLyI6jS6F2rTUe4Q
ARTdpY730pgh1OyHBCtwulv7eFHC52Q2+OxGqg5LcPAHTb9C2jVt/eQp6B5UOg8sDyZk9y59JBMl
DdmIt221GMUd6RNFg+Lqemofq1l2tpYK5dh3RTVXCjRZv5ywx+M/txxUSM8eGR3+tU3kjb0uodYv
BQZ2QmfDbGknE91MskDhtj7xgPcoMskVD5yF04Jjn50DFwJPBtBlOFzDa8d4drHHM8BJNrG8D8o7
Ga1RQujGthiBx6w0tD75XjcvRClgaoFXCX1h45qoInHZX7UP9txGX40ROUbJ1iRuyUiwOBC07lyy
nuxUWkkp8GdzIcGOsKqkgBOGRUK51hUnpKAAy7rs4NPmTlcI8qjoxmpHoIKQJ1SpIzthNp2r+WSX
PEkwbvAkhuFOnzYcngpz0fdXGY4UuvcRxMv0wVflShi3nlpSmjlgz9LmYuabSGAiug7AImn7vKcH
EBxq+yu9RaN71dCqNN5bYz3G+cKrDxStynsZ1HevvpkiDiHXlctFQAVHi+7aIBswi4BfQ1x7dOOH
qqMg4Yx5RlBR2gTiQBjneNANB9ZyxppzKaprF8750jkW5YPKj1Zw1tKTjw3OS76mlNh0r2LwqMV8
WLjK9VOp3VCgh9GH7W+89BQHNNv3gXYPl6Nx4qXR058MrmO5inEfNf0Tng1MTkuWenQy5FC13dpp
Z/r1RHSNVWurUjx1nOjGFVEAaHUCm+efAekiYiCQgNfpD3To6PVl1S7j8eXSxuGHXt4xT6mzRwIj
5DjrSGvS3BBmJ7BRVzwBlBY9/WiH/3FzlM1etsug5WS/DXugwMUV1hXgx4Qtc4JEtbUpCPugysPK
mm1L/0kE3Eorm9M7pnF05/p1YGwsCBmclm00ilcm4Z3vlXVS+khDfkEMXPXSA0W+auobrIIkiMIv
6dPDILdYUiq6lOic0n1fr4bqMU+/evjmORQM2LXXobdnH2fmsQD26owX275nkJGPz1SUhsRP+oyS
j7Rnr9/q1i7yHgbIeOa16F8hDDnKIEcViUmyYBLDgpUlx56zJeoqx7x3vPtRAX3YY/rutC+GfS2i
B1vdsXNk0TbmA7F3VEeve7Mm2E2QhdptoZ3r6CzKS1mgmaOuXA/4p6jVqkVFUeS2i7C9i+B6SGcf
I1OqF5l7dKt94R6lR/vfPeTZs0jWBjsYaEzak+Dz5FaCHmz1M3xAijI72Qu28QlZKUpqAuUoswfv
xnbem5iV+0YSsyLRJKKbs5FZroYZfpi9Vd5jjy+StIVs43OwsJ+74Q7rpjlcxhSy2FbCzECDZIDp
IMIt/yLFsqYV2Wy4+HZJoj2H5v5d0dmi9h7e0uw6HV+M/LWIvkbjFypxfHNqvnlxPe4r0gSz9gMr
VGFvfX1n1CTgsDqJ9Vjt7fKpH5e6+ZYxkomxnNWPWONQGilnF8sDCtMZCudvJwOTBN3LcY3WF0lL
xaSt47TjfPED8uGW1vQsjDsfVo7B87KNyBlE6h4abz5mNWdBEgDTITHssb0M2hfyDsDz84684rl2
Dp1z6yJ1DN8xZc5OedLrm01lnFxzTZa67+yxD0xYT7S94KftabKW5rDhKFK9VSFctI0t+IKX0D+n
M9BSQM4tXgpAUHp/14jbzF1Dr8LWBmhi7anXDlOAtxszettfQg8j0EPjnirjWTlHsz7pNPAhN0fB
Pbc6cdQmq0yOtSzPbzOx1gdYg3MyXlRcde1WlY/WHErIvWAEX+qZKn/q6fukatlkFm2LzYCW0Mug
zxn2zuP+d+pljopRVZtKoVotNhP3Xuog8Fw4PsrTc6/ve17EnfYp4hCvf8GvmQ0Pibe2u8dAHHL3
rdUfrOHgqte+SZaB1zOQQ9u26YazzchQjx6U8431gLLd6mgrgZ8Z71rO1q5+dhxKi2e9K/di6Fc+
5Oucmpmo8+HB1K5Nb04ZWGhPQU9FsguMh7p5y4K7kMqfgLAyu0sy8LKPDYj8YS0QfnhkgFpEdxIU
LSwQidyY9YnVH/ICbRy/eKg5m493mrNFrBbY24ZcBUUDsrmq+1swb15/sIljnJ4nMDLKXrcmZ3ec
dYUDhmXbCKqJeSbCvYTf48riINLt6Xt35ouKAdNDsI9R/K99uLz5sqwXJYdikytSih2Nu9naVQNX
gNEgXZKm4NgeaiakcYdo9iONb3EsIjFgANw2R3/CdrQtnJ2pb+J05zeHYXiYkhtQdylYsiI+BcW7
PW0zfULU9tYO3wwm43q5KIzrorzn/DHRyWzQ8GODm7t7OxgeKQDu6JA5Sw8bqbnJhrWDF7Y8eiQl
Fj6n6zPRKeyLvTg1DdotQi+u+/SCUbRhCA29FceRTvFrVrcSs1ZMqjuuv+WQgMVYYEVL+rVGB6JQ
5ybahxAyGCYyUtUQM3BfcU6pNxG+DNJxQmzjx85ZMTm5inQ4r3u3PQUWO9DGD7YOKjDArsMNH8kF
gUeHr6qfY/E1ythClq2+NLqDNF7q4NJ3r9OIqJKDftquVXnJsrWCszYU32IE5a4GyaBc9DSXIXjF
L5wbOAhPmL3CQ61uZHsTBHuFQl7n+GwTfLSkBWvlj4oO66z1ccHrQG+3bbJSWMyTp5KbH6Wtc6gk
fhfiuTZxt6LFMdX2VQADlhMoFVC214sNvu+QlL1+JNQMXhxMpC+lgIm8z6p7j3vRl1fzt9Vgx0Bv
TNO5MI5t+9QHwx2AdyyVK6u8hy9ELDumqcfZ8U5zz7pvnD1b5owU1hh1IbintuMWPdPyD6MN4iYu
RqDvrPognK0mPiZcdNzuwVWQ7kGn5ePBQVSNwSU/MMuvyI9335Bca3R7yVKnTIUmj66egmflEQFB
RkAvLhYB0apnLLJogpsChLCB/3ULXUxIAo63tjo01i5n5Ki4IYkXQnAABh3DEKAAxiCJPGKetWG4
5+kDcvSkQ63ufIuUojzl1LDVtGvbLhe5uTflsTK2gp5fv9bzMw2ago2yZWXKrQP6rKq2XmLUHjpi
NB8/R8Fm/gDONVPbwBJrc+LAfI6CS0hHmpAzFR4SGGUaizRYAlqWst9hcUDcgBJ6SaSkrEnVWA9Y
+7ByAv3sOEsVNz41aLeM233qAivDywAFA/zjYF0F4q4lgtQtcAysZpwnfZg+vksZhfV0RQt51DNO
6h9dy997kZxj8+YhJxVSYUQs9UPms2yw2YB/ChiI5UFJ26BdeuE33Xjwp5OtPyfkF7sdnhcZLgPE
ZyoKV0bQgvi8a6M7o3XZOTmwxB9tCXkxUKe07U4hLYoqlxtuiSmBmw8J1y2JJzxahCuX31yQg+PD
aJ2r4FahFfP3cfnIba3L16Ddi/kIDxmWU3Hw1nDYDRxWuLag8sYzrbFt+U9BfaObt4N4tsxL2wSM
wyaYj/FSq1kspzOAUuLk8uhLQA/O1w5TydPeBAAlrWMfPTflMUZA3NwlBjaBb4172xDBJpm69K+D
80Hj5PtGxxgeADY7jb8KHQK3SLPR1X1QHdP6a+m9skSMaOgNP4DUZzOEfaB/ZE28YL4ugBBY92QH
kDwcjR9F/KYZ13EFq6jguOMSICLY9GkLnSNO6gX+N+ODQgO+y9I1v8X+NidvEGrxFbhdEiBgL60S
+2ygkYRXvx3Eh+r816z2Lq7l3KlxpzvhKVH2pmj2vQmCNmUf0YMagw/VTORl3UNm9+xpBZfxPfMN
SIpFB14YMczb6Pi4KivTy66NMCARyuwpGp15LCtrePpKqVJbCCPQyf0oHdKu0z7pbqTW4SEeDU/t
q65zDi3nDFQMzJhRuN/oJc+1n1rcjjYh0zmDGUFf3VogQKW7xQHfLcsP4l7aPXwrNrEGcSf8dJsU
WWDY5DTcu1HHGD8al0Ns2exdyr3pymY9OOPJLuiS5ufa3Ojhg8aALs9nqPRCeulKcKJ3I2erp4wm
xLc0fQ/l0sYolMUYCwEcp5xYIgZt+l3vtbSeGjy7KY0yyElLpya2Q5vFRVhZ3wb3MLJWGpV3sFqp
cz6CxgUXU2vFirCBliZZYNBsZAbNYFiMCHyJY0n5lFI++YBfROzhBXuPtHrLXbrKJm0Dcf8KjAKH
bxRdaq0s8dZElE/ByUWaL61m2/iPDNryxf+CsIiH3UUgawiSFKHmilV3mepXT9t6v5OO/6w4REtp
6Y5hw/OyLflJapd13VS6eolp0Un49bEhb+ogrTEM5PF1VE2EHAaG2qpCs36DQvpZj2JbCICRIuk6
em3rkxSn7KsqFGPOReoLxH1xE8t1jNToqQxIEjFVWN0WNRyeXwth5s/zowCIV6XligTGNVEffFLB
tIjOofAV0Lp1wXgHnANSkDolrkOzopn6Qknx61c09Z+1TbymYyHJcTzyM8UnoQ/rPwJ7dLGkv+Nq
daZ9Qe6rHgJscOWBlh00BLFNIv+9ScOtE4+PTnDx0u4lcCiKhGacLL1c2oG19ocOnU3w1TIF2EwY
1jkPR982l07I2yLqcDLzcNv2SD8dQKpVuZBQy7eaGVBSq+NAOnPQpqRxuriabNJDEZYExSrXZg5y
tshF8x6F7OtBuwmJO5Iu2VP5xFrVgf1gvKZxXDPA4GqZdj+LyKue/6/6gbReSo9gLpFuG8Ugq3tu
WjbzzHfe8oTaB0vV5ERb0OgOOEZiW6cheg85y/FN4C4POZCm23qwH60I4YhDUGZ6A1V4Y04zK9u9
yYvmnDUnVssq8GHRxDuMB9u663ct00Zl24QUjMnaBa4wxVC+EpO9sj115nAHcfmpruFXTh62zZFo
Cs6kzdQeXCde6XXyVZYImrqOoiP1pk2pp6cMC2NJAHsiFDZzLMKCghp2X119+Ga6TFlpTEBoHcN1
37uJoR+b5Fi5OqSe+lGg+jH1FNjfOikfw9J98ycOiWmydDhFjQxIM39bGNoX24i3JLTdhyik/ISJ
To8mvPeuq+rZb99cBmSIwjd6cFQawhxYgWAzJsQhPkYxh0hWgrzWTpLctZzYsNSE39LMOWADWRhE
2/fhuy4p/7wt4WvXEW7qggQsTT1NcfIepRXDmq3SykNvvPvooPxa35p5dNGo0Au3W1XeruFat/XH
SKZ0P5sc6W9XoI2MYTshkqwtk8G8g0z4OQMYbuXtQhQPQfPUJy71Pk0KBzAjLR6vdV9aF1lIAeA5
ZXiTm8Uz+pxDyU3mob1NMgiL2vOvn7nfPXHzz/+kdcPXMQV1xtqS44hEU6Y7VBs5A75fv4wxSyU/
ryamYaALt1Ck/2Rl6DDWWwXen6VriLbCSCPrZVyNHKKtKCrxRDGm1/B3wMbX7P3ozB29JgzCZ/JL
A2qdhi7Pr9/Sz+YK22LQJMQsKBT4Pn785G08NFgw0dKyrwfxOm3j9MUWmLa7FLNyF7hUCDmEjEMc
29U5nG/7X78B86++e6xIAPJYXi1E+j++gzzIzKrNOhdxh+Rg3w00hEI7rq7H3u/vDWAwW8733jHJ
ZwODOTNpE7Ndt46hMWA0+4WduQMSM69f14lRHtXoxK9yDLiEox+f7VFvufeaZAS7OwpcemPR1Vei
s+W+ABK4+vXH+atPI0zXdXTQCjjAPlHXJk1NJpJYcHBiqFdq6jAXBkzRf/0qf6FLtS1hSR3him3q
0vn0pbmyiE1vBAvowFVCFO1aDwMH/a0XKfAbmSXhiTfpqmxs+EAeUrwhrtqb0qrE5dfv5K/2R9gS
tpDQ1vACfPq89WQBwax5I3Ky00tfpi1ZqRneNkf3ARzDwv/165nz5vf5EfrzC356VAfcidJLJneZ
sEJx2YXYpDbJdyn4iqPuE02fZZx19ZKZgotmFr2Jztkhg/PZzrrNnJRH+gQAlIpCAlgqavr6lUbM
Rz1n+dV6s4wjo5kFd+oahKr2WNqT8ZtP8bNDEFeVadpEWdgsA7r8pKnuOuJNegugWK2lPdK7sBRH
s4j1GwCGyYtV+bakwUjlzixJC9A1WgMm4jEy91GadDysOt2x1OvlCym8HKcNkZa4nzCj/cZh8lfX
V6IDtuxZd2za8/rxp5Wx89sS/Cxl1Vj1jGB0LPQiZMIsKi/dqthyfvPN/EV9aUkpubcN17Ltz0ZA
LZkc0WTUPnEqxnVqMCOMGj9Z2VY8bqycDmEa6WoprCre/vrO+vmTOsA0KW6p9xwe3E/1ZQd4xTNs
V8LMS5yNP3DQ7RvjLdYtsYvC7v3XrzY/oD/exvOrOejqDUsXLPk/fq8hIOyoLHg1NNAeqYPTRORG
pi9SvpPf7To/r0kAIG2b2tkzXWyb8yP1p2vIsbqTUdHKZVX4kpZrjDMWvgoTvBkL30xGQ/OFuM9S
jPptkkMK7xqHS2xDg8DHk6y9Eat34drJ43/8JZisk/Ne6OgsZp9WMSA4VBwDb6yroUd1llfDCcmL
DUJP8RuT0M9XV1p8A9xYgEOxCn2q412jqnC4si67kMuWhbAipmvF7GmpspOuVdZvnAP2Tzey+31D
m58al8wf8enByTsFjK2PrJVQTXDRUwBPQaTqHcyIGG40bbsuVtRKAxIe36M7b9kVNF6VtuamzVs3
Xoyh1kGaLMgMTyx76w1SPU9RKw7KbOJH1wzzJxGlzkeuVAr1xtbhwI09+JBFw+19W7AHLnRbHw6D
1Te3Wsa4UrU5olzVNmhxtJZ5bOqS5NomdncoinY6SFUWD2Go2mPaNjgsC1HdNMCMPyjzJ39pOi5t
WJmXzOGsTN9KrYHVzAmpuNRt4aGgSPOv/lhlvzF7/HT0A+aJQtHBhAJuj4v44w1s5Z7V2TFsodr3
s1tOOOatH4zjrXAKNJiVTI7aoGlff31zfr8lfnhEvyNEuXZSd2eryadX9YReRg3r1KrJQv9EsI72
rnIIu6uMmxrJFbmzJjUxsmiEuLEy/XcrEMbp1+/ip/vWFXg+bGy4fLc4cT89u1omGgSp3Eam42tH
HL8m3TLtlkNpeB5LZfynj8n3l3OlPtdiHAs/vVxRlC49sslY2Y3alH4a7XsnGlYcyQk+NrTVrz+c
9RcX1tQNCT1XsCFazqenMp0h0BxgTcYYQ/elbCpoGX0ZVM+uRIfd9bWDVUwNfg/lU6Op7Q5Nj9ps
nLqW1nNu7vLYq96Fl/OEQRWBauF0yOrysogWAdq1NU5q77ZyxkxDYRk259GC01RVGWScjjmuw26D
BNPX14mRRW9TRapmGPcp822cHwB2SLwkwXNlBpLf4GIBIatUZRYQwKl7GPrGe0Sl1iSLX38vPxc5
XAaH1cqmNNexOn0qD2oih8G3BM4qmjI8V00JDoRHbrS+9iRpX4zeQ6tXjlg1qkwwbEV7RkuwRhPq
1SOTRSV6H6ZSMBDljEEcsV5avtndPApSsZrb2hophhzSmnQfKCO7GIVVkG/YhLZJJghO7sOvP9GP
t7G0cYvathA4Yh3btvBr/fgEa3rZBrKiTAwEE2NtKtfZqJpNUvk0ErVo+M2W9+OO9/PLfSoSi7Aa
Wij4RItrmXtrZDryrcyPXn79of7qVYTHLuVQ/9pSfKp9wcB7bqmh/9aUROsHrwacR+P+5iH5RJj+
14dxMRRjbWQb/8n3NaRSdl0CyLmQabfV3OiNqw/uJwNC0iu/3GYFTyevfqJ5y8lG4CEsAy3bVJHr
4rGAP5xyM/1H5dL3dyXsGRAAnhzCxWeXsxEYpAKUHeoqYnAfnBQTyVWsUGWlLqGBSPo99ze7wI87
6r9fUQh4DTrkb1t++roHt6/9qhC8IlsfjJb4C6fBnkhdQtkjS/qr1G3FspFB8pub1xDzUv8/W4Hk
6rozgR1eBoEADme7H2/fuHF7g43CWQ1dFTHFIJJLL2t5KiyRr/AvNYsy9qKVGhMC28aUhBpPr8xd
TW8JHA/9kNckHAh4KgoonVOIIM9IpMUkAwb+w1TUxePoOMNXXzT6deta2todeiQ0hMU7J6Bg6Ogq
PDjQcuiuNJ7TnJvRtQ5G05lMk2lHSZ2GUIicaE2IUn8Cjd2+MKHz8Nmqei8Dxld2EhvbUkOolCVm
wjCJJhBZk8ZaGiJem8RLFEgv4JeSt4bAqeOAFLsNI+CpidF6ljalEk4YjgFQ0VLIoUDyvSdVTUSq
OHnwKDWzeKSXGT9ACSo3Iu8nfk1VFfUpMhBEa6Wh7axsaA8Ttdiw9Tw5B4qIatBZyn2JQH/0XSI9
xvHGKctmiwEtDrcxizdoLt3LN11eDM9JYNXbIGYSlWIzAH5n+vZhyKtYblKdAKEoclkJDRcQxSYZ
wOHGdu5bhPXomr+zxyk4pn6IRI9OdQKcOBbP1fBuhWa1QwAfEeRgVoxVkWtXJtOHPnczlHVmZS78
2FSP5IhD89Fdk0zO0kBFlJmz71kNgNuGNhOMGv2xRMusiJFVnafTA8vSVS99JA/4MjrG9vpAjlFg
wYhhjB5MxE/GZXIoY4u6LY3GdQOQm8DOpN8CFW13pRnK2yoFcq0C0GRCDmJfyxGWbOMRRpsGsyCQ
bY8OLKZHeEDZ1yJt9S++GZNPornEyaQq7uEFhmLjDkTaLkLLoFmZzMkLxdS0ZwIqSTDoA/CbY14h
DiV3k8H5oDn4JEv/IUhTJho9tUfDoMlQDcAGWz6ZBIe4i3gKjXKj1Z7/lMWReRcNyv3NUvOp2/H9
8XM4wACI8TzAJN6n5Txqxy5HQ4jxG4F1B2LKHfmytFgUyP37hu6Yj2HFGYX5rbd9+7FwbJdR0kCC
hnJJivz1sj8/7J8WA0c6HvQDFyuOYX4qWrIEU05SQfBLAsivXZx1xZWAx2LDyBqnPQt4ea5Alpz7
vkXPUac+4stfv4XvYIcf34PUbeGYwuCILC390/GxjzURBaXmrXJf4nXw9lrEokvgNLLCDCqkfpmS
YZOMLaphl8hsAsFhBvsu6UbfqQFq5UVo0VLgjAjUihi+LJEbRE0gQYPs7TiHAiM5mbAsLWR6MEPu
FNmRGaHl08KFmUBVuvv+mf7rffjfwYe6+de7r//53/z5XRVjFQVh8+mP/zxG75Wq1bfmv+d/9v/+
2o//6J/n4iO/a6qPj+b4Wnz+mz/8Q37/v19/+dq8/vAHzJpRM17aj2q8/ajbtPn+IrzT+W/+//7w
bx/ff8v9WHz84493Tk/N/Ns4x+V//PtHu6//+MOlGvqvP//6f//s9Jrxz9bVR/4e/m3Tggt4/fzP
Pl7r5h9/aML4OxM3V+fWx/A+N0b++Fv/8a8f2X93dEza/HfbI4Zj/lGuqib8xx/i7/QhQbbohEDQ
K7Rcdsyawx0/Mv8O4weiDphZNlQTrs4f//cN/nCl/ufK/S1vsxsVYSj/xx8c1n98JizaWDplgCnn
UkA43vzzP7UYIjLiPEhGAgivaX0kCothxUB4H3PUOA5jV36ko4/P1XFHMhmJVA0PTkrsdOgb5gHL
lr9XzNJRFDK0KLl914M3qY3WeO23vI0kPvIBIlpFiLlVD8Wxs7TwvXHCchdmbX8MvK5HGzhiCkXR
pcCNdOFrh8jmJphs/dDQu1wPBrMXWzK+svMmPTBCNml9lApCBvv1juMnqU2mXl3XYkLl0qbpAYqB
815qbb32xIQ1E4wBe0qKHSww4g3h0upgWS7RHk7QL9PQ025KkoB3+TAk95al8j3UbPfNZjr7Ap/A
uq6tfDr1eRUeVQKVrgvlWz6LRAhu1neaKGZEeTI7Bpn2UM8EC0wAI56f2N7Wkecdoq5tdk2bZvuh
AU80RTUVSVA0aKA5T6SnvBMOqdUhEUK5l23ILCh3AQb1RZVYbLIePG5a1jMZsaeWCHI8MyK2n5QS
4r70oixds3uSnJeEiXbpaA5t3EAjoEgabXMtUe7ZBI0lxl54kfyqdVa/xsg4PnpaXe6kb6UA5Xqi
jR2WBswpKLB0zSYJxMarBcoY3UgM8a119QSDy2A4qGC7mn08S8qz7LlQUFI0fRe6oGSz2hz2Jbmx
5H0Gs1x4ArqV6Q00zDCY4AiEGNO8Pr42Q6yY6KVgbdhVsQvMwrg4ZdNs/K5V92Y7BicoXhNRCnkJ
R9QchoJ6GUbjlSoFCdqxiGqSrqbx5KaIy0xnap7NDNilHtFUcTzIqh20hzV2dA1BtVHApSREAHqR
44cr1fXyLbGqAVfL4KEfC8mlgDu1wPMMTBaGi/WYtB20EoQO3+xEi+VV69TJSg7+tLbqBtDmKKDa
9b6db7UmdLV9bNaOzQA1c6N7q4UpRWXRzCokFQANQObnPeahZjxIcpZPXm9mD35SJfteTf5x9Htt
b9bh7dCjFaxaw5UXy9WQN46ZRfzZGMJTY/zXauUxqUNSSZoqmapNlNrpWU7GeKGkJMHElOXXTA+Z
CU/ThGuIwshCORNDiseen+c3fpXnj1EyDFiv4vGB0zqqKZ8B6MmsfPUwVQYE1NEsFPj0CXa670tU
T+lQVkjomzp5EPqERStpZ1IOpPzk7FglvPacR5BhmG6R/FbVdrRLaQouwFf3S66+ThXmBiNVj2ku
TLsAUzeWZJEL3z02A5IyP643boYWpO3zmtzdwXgO6bBfJQ4mlzxWzh7u6zcXNZDnBNW7Jj3Eb3wz
+6TuEU30CjdBXTgrlVRegg0Pyhhk7GlpeJl1BvVkg+dE4MgvXhVZ3ywNgkM3rd2ppcNd6gAEPWlt
4y1kPg1nSw9AW1T5zWTlRy21zlzkTermxUfRdlCPWzBFYdrLXe4pNCeBgzEjs7Gm9eVZ1EELqRPn
vM9oAO8QcmsiaosbI0HjpQW9ydvxbtHylKxsLr6YeGoR+YMqMZdZI3Jm2ti3VrSEyRUo1YM9hGe9
VB+MwOBDiuRSRcldGaE/8cJoX7c14t4mIAoQi+FVzVKx0rSmgIsNqNYb+g8tIoRXiXw/yWQ7BcYr
XW3sxZ6sAHj68A3TNFqTOpJdw3R3CabC/hAULujwPKxniQ+0G0qOhTlR2ie+fu4KN2Ba3QOZbIgS
vRrwA5RrI4wiTKkttQwTuhuquyeDbPudbWj6vrL18awVYwI0lPgEpDf19ajFr5EzN07tunkOaZzi
aFftqawHnkJq4qNOzClR6KccGu0udXFKxciZFoPjYyEMXFqwo3h0RxIK8gGvSVtiyPHJPljSkEQd
HHgxdEwYA3ZZmhuqMSIZhvpDqdD9wmSnubH9rgAGQwav3YppN0UKY3KRrB2bNJK0M4NvnRNzWTPg
sqcpmm4BAt2nhXoPQv2SK81dqCqZbYPTOa4ADXgtD0059u96oj10KhF3xdT1LNoIIgw7GWyMj6N4
yerOLUjx6cZDFUn94mpdtAW9dWFdwgEcEatTRIEH9CEeNr100xO3DjcRbZolWEIcyTZEqKlOALKm
ZADyvMUeUumwLIrbVOkYc/KyaqNNXthoPIYpskAaCZFsSo+dZ+MYncs8v7NQJLYDARMTcpKIBQ+l
ZNthsBGRZvEkJO60y3LcrGE9cUFL2QWLLh+zSwe/CnVFg/ozqILhTdmtr62CksMkTp66ec1URbAw
r/BSZY68qDBS2lqUpuxvUYCPX8qy76d9r6ekeuqTV6lNZY4ki5dAwu47iQ+Wag0jvxFCg91GlT/N
yFm230Vpy3DXpiWQbcmq8NTgP3dXZZvJfKFHGskZZMBX+nKg8Gqx2Ns2ecsxgpVNqGvBqRAYz/0Y
HD3QPvL4HNVrGPQdHYEmEgWCCgatzLa6O6mXrixR4BsdjGkKJxR9JAiSUaoqHEB9nQbPlQVZ/qqE
NY39lPvxyEOpf9VFl91IEhW/aJ1nf6sCBabYS/wH1FXeXW8F0EeiCHhMMTCbD7OUYCTiq9sv0hzG
R7uUmBNItZvp9anBO8mL69aJXBQtQJurXqZYKn09It8099j/+jS9LYkH+Wr5tf00jQhuCxUQhxDW
bVVf+a4bHDXawfuJyEAiaNs2OhA8UpxHw6muGyB0q7rTNLItU/xTZc45g8LMWSrXSJ7JzIKaUEIF
4Ve2H2Y1OERXpZCvA0wHZTf4fHfUeNRENeGKOUZ3Gyp8YhXTwpLT8LUfC+datlhXbaMcb6bW0/Cz
+xkBXU5mMDzr1H0im/66LT2JjVyP9raGor5osxBWtCy2cS05KskgxjxRGm8dyit4O6lmXnRUBejM
kdVnYYCCbhx8UqfcCkm1tKtFzv66EK6sL04PiCjOSkTJY5dEC6lN/aKfhHkknw++mK3HFyMrp0ug
zSkZce1vm3Cw7qVmZF/+D3tfshy5jiz7K8/enm0kwXGbnHJQKjWWhg2sdFQFzvP89c+p2/ecLHQi
aa31W5VVmgkkAUQgEOHhzlICz0kpNDLapHPBi2c7KmCCnjEnrasj/XQL9MngjIpCPRSnAOAfi3k4
lNIIANCg5+i4y0EmCVh3PsgPCqnsI+nRpg8eNbbw/OpoXmOy8ZSNYXQsZWP+MOI+OY6DqhTg7ijL
fQYsFTSS8wgarwpESxKjZjdIDgJI2EygUNfj2lMVLf3ZK3H7ltOJIHQbob6rgMbQQaQMTBMClFsl
69iDjXrdbTsPxV6JwQQ/TY2C2vmUk5ukCBWwP6jF/BtNHNJdbYE1JrNr2bGrMT/NoD7DlbIGSLcu
plv0rxv/czv//9fI/2siEXHlGvkzTdKf+ef/2TXLP80fN0n85f/eJM1/QRMQwngKUCMaPA5uav++
SRrKvwDjQPFbR+bNJmQpWf77Jinp8r+AALRN/OmS7kbi4e+rpKSr/4KCiIzLp4n8DHI02n9zl8RD
zrIrErYYKkEybpJ/3iDNWmuHUA/NQKPhLVH7h4ikp7SUtkBuvLaJ9QZN+OcBB8/ZJP37Knt+df0z
h//P47gEik1VieqhYqCbDyWmCsrA5Qpe9c+c8T8jL6WQs6uwMWcK2F9bK0CfD8avzfapMNnz9dfm
ACT/jL489Wz0UTdr+ODRDsA+lgeDJ3tdAAoGr/OlI0NT2l7dgFnM7f6rgso/j+Myb7HRl6mejwZ0
Eg4dZDNUarkrX0IEC778fvYlRt4AyAEIRIBeSLf87IIkACHGXvV1B512QbOSxP+z1PjPF3CltKRP
TFqGHVTGcPMZgMoMGQhvlScivxsQj7v+MaLdxJUm7AzZ+1ShUEEatw37TKGjdH3gxb4umgWXbFTD
PoqRC0m2PRjgxgadI6H9BF53qPbgtBq13xNy+4RWd2MKpHirQ3kbstNRIgVDhVvklNJbmiTzps7Y
jZbk4D/Sf8LK3qBmBqaMnjxKjQwe03Q7VWtV+z9rfn/PuLJY+NnCsgIHZz5A1w2Y9ZEonokyZYSO
vDoeV2aFSwz/8wjOWSgdxDVRYEF1KyuR7JhsELvLj0wzbsH7+TtVQK4s6yF658GhXxXxgWQrdXLB
ciic21DKGAH7rFpB0jyAlx+14U0/vV5f669B/knu/vNVnOeIwcdn9dFoAoeLVEzbPzZdH0i19Iq7
lw95y1eCXruaoc24B0nKIp/Sgg/E+j0yFiCsBjuo9q4X5orpf8GDLr0O52rywchru4QSgbyffpR+
6Kt3EIdHZ5QdFC6kAj5keW09BUb6VQI92zJN3GZaNA1mIEGiFzBiBSGg9nOgAEwb6queQ28nDEt0
VYCKY87oBGbbKWig4VOUNcr5vUPSfq+z9jWV83DtpQRG/TUvZy+l6mNJh5gaAdDjPq6Op9BF/eWI
/Pe+dSI3PULC5PrKi57E+ahhoFXOSriPSN7VBjjFEP5eH5lDHv+zpzjPpA0DyFlDZmERVQfMRmCd
ctrN5Oee8ZIGa8eEyCw4LxVCihzkvziVOvqijb3fh60L0ruVArAgNOCrr7C3iaVgxwy0wNov5wQJ
0EoemLvrcySY/a/c9tk6V9EQWWDhwz7XnpoaQmUrgYBoXM5XgJ6VMOT99KCNfmr5idbB9fcV+FeZ
cxNqnM41chZ2gLsrVGOOKTIdqXVXkpfr4wuMkQdkV10rzyhy2QGh2s5QgqL4STtQAtRQ0VBXfJ1g
w3y1wJzN+Yj8ZN9H2JYSeS6kIM3dGBQw199fFCPJ5M8DSJOsjLbpQkMUED/3KShc7+vZBb7FTZ5A
P+Etuiuxo5ANuBauP1O01pwFm9SMQ1z3bBxIv8Ae7kxoLf7eyJwB54y2RAcAPCiMg63FQGqmKyOL
1oAz2gYmy3DTRPsltQ8p6KAIhN3muFkxq+Us/s/jAzeDP1chAUSh1frJgI4oaKRmAJqRnISGBsoE
rf5rMNKfBMrkK37u8vwj7fjnw7pZRlycIOhupnvgpY1vTj9qXH8OPMvRXIasMwNzOkTwnjKVVqZf
cL7KPGu9ScpRyWbVDpRH7M9d7jMPdCOgj3FUH9xpgbQSs3CAxv89A6BL/Oc3KHGpzQbD5pzjm1b7
bCqQG5W/rBlUrdZN3fyeIVUazvfX9+vlXbVcBv+I/pQIkLWmIXow6CDZMSG7hH5xNPZcH104aZxt
hw0ubjMySEHryw4UsiGMuwHR/QZVEq/clwG5u/4g0e5V//wMecr7UkFhLKhroB7MobqBCI5PG9NH
JQ8tTcRLo7UgXzRlnInTFu7VBFkhWLZfpuIQw9GuO8PlhS+ZIWfloMmvUL1QdVyzehcM8m4WlFv0
7+0yH0olK5cs0bLwijGo9Woq6jygBr6fnHqX7KHE9KI+gvPag+75pn27viqXjz7Z4sxc01mj2ujb
AENCvDFQApUBgzS31lqXiWh8ztpTQkMZ5VcEYugyq8HhzcwRdVZzo4IQ7HufwJ3eKPF3wGXC6vWu
AWFWAn8F3lUC4qExZisWL9hQPF66VobWpHTB+4BNrakyiEEeCTQLr3+B4J4CKN6ftlGUhcymKkF5
WC6UAM3WICGABJqGLHAVo2mxy9+LWn0JJQMlUFb73Wi9x1HzHqbWtJ/1/Meo5ehQR4XdYlm59laL
B7iw0S3OMzQF6pmQztaDZHDLXeaNW3SZWzfQmPBAQ3aattrD9e9fPvPSgzjXAAzY1NMK1XGtB1p5
MLze/O+EgP/21DzEsQO6o1GLAaEXin7y6BpotK7Un9ffW7QrOE+QaWakA7pCAwo1CsOmP6gagkNY
WYnS1cVdXZiXJV15fu9HBzDN89mEFCnC9P6OfNB9vgNx5WMPf0P24QPYD29GDyw3LqqBxm21vf5d
gvVYMprnz5VVlNfMFEdCj/b5GpQuQKJeH1kwYybnDqQy7zSzrcGzWB5SMN5V8RsUZK+PLXA1C0bo
/K01LRs13GTNgIFAQ+lB79iBY47N+2xSViIwweVPNpfvOouy5a4HGC9Fig0Eo776czguKzE72Vu9
Z+5a6PvVIHVp3Tl3AORMWCPlYgQmi+9tuTyMlBwlTb+rqvil7O23XgcXLAMS1R1ndB3paQmyjlZ/
ZDGK6iGUJQp4BidsdGinRuNuSMrcuz7JogXkfIIUpm0WpfDnFmjQZ7t6mmm4jao1LLRo53GeAAwA
iTpAlTkoAavtqtS1qsfvvTgXEqghk+dxtkDiVG1tfdfZpz4Jrg8temnODUj1lOsZ8EOBTirAY6Xk
1i4m5n5rcIPzASAAZ12IRg9MuDeMrwDRfs8UDd7IQ1uZAGTTA2Zmfi2hH2aA7GghrfhGUQBjcKYu
y5AFa2zMCoi77k1w8H/F49XgJIrbegDVHMB99r054iw/KyaJpaBfDhhYOsENWbM1eKjAp/AdS1PR
AbJt4LLSyrcTLE3J0VXXvxG9X4mKRQ/gTJ2SMtMylIICg7zJNvQp+tEdNZA1ddrr9yaHs1ioASCP
tISrqrwzdAiC0HBlB3H9FH8frryOEWBVNeQ4kWVrPG2fPWRbyNNskl11IwXqBk2Ou9i5/g1k2e0X
PCLfFC33swSJuwmKM133BCn6ApJBsw1cHWQ00+6IVnjw/er0TVfGTwPMO7WMNjokQZExl0HCW7rz
lB7BSQoce9SDKKZ8Y5n1Ec7qMY0hspErxQ8d8UeLhm+dAVxWyJ/5pDzrKOeivZ2dAGSCMgJojzMG
upRW9UyqnVjEDqVKnyX0AfnyAHiyPK+F/6J9wfmUOJUbwLdQ7QKXpae4kQfWAO2N7hIH1KdgWXcK
V9rJYHFd6Y4T+DC+uRJNY7009KCMpmiIIFF4FzXaN4fmHA0Kg6FVEQlHRvSSxB+t6l/fFCIPw2sR
6jSqS5I2VjD6ih865IA1z54tF3rYSGaCdy5ecfCC/JesL6t0duzrGVrcyWRAf5kpL8yO9/E83aEb
/SCrswHZw+pFH5rON+t83A8gg6W2skcf/Gdo6Rslljy9hAQI65GKuP7potXiwpCQ2oDZlpoVRCDj
17ej0a8MLPxSzh9FVp0AAAbmkpJqAN1Nh7FInuvaNkGaAk5UE0AxEkM4HSFGgSsQrSyI9uSHZITO
X9ECh5fFoMo04++FG3z3ZIeOWhPJfCNQtB8s/KHpIGn+5gGlq9yipvLYzBIiggGS7j80p3GKo3qX
ogXM3kA7wZN2QNddX6/lzLvgvvi+NhVeYyRLzisHpfwItF2oq07dL8RHP8M6WrmkinYF5zNk3N1B
MgVYd1UdUpAjW/paNVb9KjVe+AKetYANehxPNAdtXVidpLi76zTwjWYFBOfnXj6Mtf1ULcoApl2A
jtrMYpcMzavR978LQMtBoIp7sxHX74Ycv0i2cVOoqicZ9mM/oX+or2+0Rd0yzEBFZMPbFeUBQfxd
aKD62khQlxn6GcRdoG6fLLCNITbeg9bqmOXQSsptv5jbPej0fshp6ac5yIdD0LK3HfgB0ZZ9Y4xd
ujEsaTt35GSAijIqkycjA0X0oO6iEoicubE/sk727QzcOqn6UpjJrQVOPHCPeURKoAGaNO48qGjv
hOrm2ENfaKbe0EDlqxvM97xOAgBWgS92h0R9H+LygKafxpGb7NHWQe1gEbpvRoIeCUo8SEDuoTXz
aFN0uQIBCVmB/MFU83t0Cj3Sqfyc27BH2G7J3sDA+VP2yc9CCw9grQHiFlpCfibbH6yHKGUBtj+j
W+SeOhAQmEP/YeJuG8U4kHXygwHJSucY8lMlulYTaxPbLGiy5kfdxI5eD8dIhwJXqqD/G41XbQfF
GDUCgFlhA6Bp2XMqAwiF+9RxQgG1LNGKoNnQeYJi+52RDyb0Dbp9oQ0gpzehqJJLQ7mBXiBSJGHp
6Qz9L8P40vQQgE8V47awuxvwtN1FBcisaRVvk3o+5CATUfvhsy1acP6D6Z70LumRTC1j6b2Oivva
HN9ALvNXCeEbYHcBFtbQp5TS7iNRQWWN7XdMNI16i+ZK1GTsVBrNxyxFH1oD4tFi/NGOCfoK5T2Z
wKBlVOMxL8P3ZqA7VKdOi2yo0gDOayG140YGWLtzu94PoDMZdSvdNFm6M9sRPNRl+IjG9RAA1tC1
IzDUWvb7SIxDCCyuk01gR60p+phzbGDg927a0N4mhRwA+waZohnIOPSY7Vg8P0NawrNKa8Ca1PcW
+ANi9F8hcqmLjdXKC5V8rvmZJqWOMvRbOZQPBKBQWLLmgYHqIBf6Db7iqa3JjVKZO1stnpV+vM90
LXFna7oBEPG03ERGdfpdT5D9u+6/RAmqL26GswOQ0rgvq8K04Idn34zHF2Bjp03SGwGau58y4Mwl
s39op+gElj+sUGXiECwAg5YAgEWTLTjk0+oRtuCzck3FURR+fuktnr2UDHHxXF8wIpMDYi4XMnwn
9i45vQM+aKd6REhouivfvwTLl9wfFwAUrIwoQMXIiEDOvHOQg/HZfeb0pmOGTnQHLl7HeLj+rCUs
uvQo7my30NMAiU+cwNkQ3sam6ph2GkQBNT+I9WPsVg5WwVmx9DidRzSNpA+93DZIYgOVu3QEZN24
MrQoSaItk3i2LvEYTvBhXwnywYOSiGvc5VvQhPvqljrzysVpmY5L08Sd3hn0XnKgMnHng267IodB
ThpPQkPD9VUQDc+lC0CINdAun/QgB3EePeXoOoa3vz62aO65c5rJepNGFDCQvgv69ncbfn5r3K/L
09m8hzIYx+QMVY++walc/KX1K5MhMn+eKdIKLXMO0aoWINvkQqIXchvNQauJL8e/Q8iFoFb5XtYt
yMOLm4zM3gzpP+BcDgnUQHJI2wHoG4bJyv4STN8XBcbZZw4SBCdzK4KTU4CeQUZxp6b5CsJAEKgR
3s710o4S8MQGaYmsWbcLrcyro+0IOb1ZXauELYNd2Lpk2XNnH8B6orexikQlusZl8phVmT8r2yLq
Vq4rAg9Clok7G18tcoQK2QhnjTr0BqiAo2UpqMwrEXh2R+gYgJkIZDorV1XRcnDW3qeQR1JISAMw
eDxLcvcwLzLd13e0wAq/mnbPvqRWCmilRzEKujpaW38m+me2lngRZBQIZ+BjC5ogk8LNakELJFIU
TH64lQ/hyhqI1piz8aaaWJKHuRkAEeu11J9r6GmOh0pamXXB+DxZBCipyrAAY11gQO9JBw4dpRmS
fxarWAbRA7hbuyXJeiJ1uHkZjeUq4IFGq32QKXd1/L20APpl/9ilUgSmloghguikGbpOYCyAUpzs
X984ordffj/bOKSPdIr+R6AXQvVQJ41PZGDa6NT/qnJt5bol2EFfANOzZ9jyFFI6g9RUCyCZtoX0
hK/5dbCWdBDs/S+Wx/PhKypLwwi5C6iFULpD7kpfM1nR7HAmq5kqwLWgIglm5RchN4BtuyYkNoyV
iRG9OXc0T2M8G0iQIIlfIoJ/UBmKVerKvhdBL75qZWfTMoDnTavlGd5/nGsExtZPsBk9oMtxUUbr
wPwOLtxwdM2+fI+L9uX6dhKlRXiGAgXtvhFYFcB46HTelAe6r2wt13C1kwxh5x17Ik7uAWKteNcf
KHCqPOJ36o1QNuzKWFjoKzDPl2G8+d7InF2boG+oAdNGlUw+ldbttOaQRG/MmfOolHJezTUNUhDT
ys1bSFY8qSic/FqTsxUH62c34koM0T7U3EKEk/0WLI8IJ1MvDaaVpwhMQln28tlDJHlGpbVFLtGA
2umQfchJhmo3ohe2iv4VzdDy+9kj6rqpIqDYcDnfa3vb7577F0jkBHowuYUvfyCb9nR9iUXfwpm3
MkoxGB4RB6Lu5zfqW4TWIiXe0blYOZZFmdevpTr7lFyr6kgHSUZgb/UTDbqgcAwXWuWNq/p9MGxX
UTDLaXwhVPqCq//xINDbtHILOuW5Ry2zgoI82rI/0j57bidSbRQZQlwGuEsHO30hJkRhcra2JQRu
7MsDnT0bWV00fsrY0YoK6SBwPrdJMMjP19dIMDiPwEVtrBzQgAA3VoMw/440N3W5coEUDc1ZOFQq
C/CgId+OZAgyJlCbRYt/uK16bcVWRBbJc6WwpoOKe4U0kxYkxka/mQ8g63HmymFAIqy3yoi8Lo/L
rTtpVGoDQc6wn/3ZrfbQ1GmcxJkDa1M8gVbB7RqH3q5laUUTt/x+tuCmOlaGUiHkKbL0VppBVl0o
KFnI9sqVVeAAeIgurL+UcFOyAxQsIb+hQ0LV0la5SQVR/39gdMGjEUkKIEpQxwBgDBo6blp6lcs8
G4myzdJiMGwNLwPfa4VoceU4ESVhZO6wZ3bbQcShQCIIRyNYUF2It3iRF7pqDjoGVAPDbXsET8l1
sxFNIR+154o5jxISXOhb13L4gJV7n8Blyly4XqeapGf2ciVXb6Jwa3eId20oof68/tqXhgfnGY/c
zdArVMwTqrwxwJWxju7P7lknvpqukY9fNMnlCZzR2waTO9J+5Vw0LEDsS44BNdeAeCAVddZOlouO
f3kMd8oXZI4VdcBjQHIKYb1tFbSQ/wKlwqbYEW/YorxRrm4t0awtv5/ZI+C0tjKXX/1sE/JIkZeW
+9BCOtnRNp0ru7EHzR6mB/bdKrB3OSL582b5Ps4FNOaUZ2jdxHnjlLXLtsC6u2gFTOHeoKDihu9r
0f2ljbw8aPn97Nv0Lm06JMmBhlULB9ajrwN6LzmCZWju+G+hcDAz5MaC2qdHtm2C6lgfiLmZX/oN
5NvuzePgEg/oPSjIrtFwf2WCLk0c5waSSUnLGszcYEfU7wzanliIxPnQqkegbrw+1R7r1NgWaPAB
6YjpQIbnYYi0OzTIQv8FEIhNLUvgrTB+gD/mUFETWhchhWSQ8kLk5DYclaX0Mz6MmeamhullSvWq
tuEzSAr2rZbsJqhWZhSSzEwCISeRDjJLvTjPtoMa6tAYmY8kHVdwZhdd3jLBnBOySlbkzWIEZerk
O4iaBdqu/oDguH1UcAS2v5hrfl53HKJtwvkl2wSZAYqtAMvnb7XFnHXwhmBkHl88pZllqD3Anegp
DFMgysnjt16ZRxSrULkK7QYCV8N0qsA+K5XP1we+dDxj2nmC786wURpaXBwj90l7giyz1K4s6aWr
/DI052nqFtUNYIiswK7qm6p9BvORY/bQD2liECtJODTrbdiQ7fUPWZzlBVvhwcQWYNCWCYGsgNao
oUBOMXxPyb6DGE5Lf19/hMhR84jisVbjJGkgewqdyHpHtskxcayT7i1p+NiDRM1KFkf0LZyzURMQ
wIcUzwn19GOQoKAmT503GvHjHMXo0FrN+goOA57fX4tGFrV6T4NiaIMi+QAt71ZTPmaLfSO0WPYA
Z9VdiUJil+IB+QzYZDFDi6mvVvbXxfbaZXDOjjOU/ytlQDKHQAsN96X6Y7wHb+iTtF9PGAksmkcL
y3KXpa2MpaDJ7xYBXrVGoiwwPB4OTKNytqq5o8FckPuM2WDFhc56tlYOEQ3PxRQgwi6JqSlLAhmE
rp3hy2F+q0BI7LopcLIo/4NSw9zzuGAy55WtJSoWtuiRH0p3Q9ictFL6nUjEgTTQIdaqB9pZN6Gc
+yrRIUOk4ZyapfnF1MqbaYQIcFtBH7kocoj0JhsV3dig74FibWQqr7GVvXR5/yStQbFE87H8fhYa
KKmFAgGbJPSu6qeqXYh2ot/1sHbLERiSuWyfs+ENcH+ObC4hsEnKfjPQhUsMtQKtSffhJK8BvUWb
kfMLIEpE0agxGUTVGBSKNQCVjeD6gipflZ4LDtTkgg0yh71C4yTcaiW90cv0pCrJ85Smt2iacYe6
2sd5Hhh1rh1Cq/8rlSs/0buHaTIeVB1qYwk+3urQ4jzUXoe170BxVErd/QBBqg1V7RONJ2VjgfSp
rZKtnoyHsIt9MO4FGQ63TaibEGbq+0PS4tyvC1DXqQMUEKw2dBqab2MteewZVFLVXnlF9zUDZ3AN
OkN7vI06MEqZRgc6pgnglBJa5m1CJrChAQtkgZTA7QkolCg4ZlFmllxC6KHW0VQgj1CSbW0dPGxt
cRtFGogp5OJVlqyfkmL9AuHMbSeFnhZjxC4p3sMoBYejhHYNbdwndnkAcd5Dt+hvTwx8aFkB7I5W
/cUIGtU6td5K5XDIpmrXxpHhV6P62NWg+zHtKnYo/Ihc5qeyGZ9Z0+6TMcHhWNgnMlV71cQJbxYl
JF7JMa2QfykAZQgjaJUxuf4EcnkIqJU8KmyEdphxVJJoC7KrY5U392DsekZ/RrHJK/kO8ly/ZFti
m54sU9yhgmkkkNastB3rSkgkSNmdVmg3RWd4TRROG7OFEpEq3RvFBA4fEt+r0+DTcPLVsnuQpvlH
j0s8G0P0qFpF6cZxU7qNot/qtek1+vAypvXj3EBkUINIeTKXQIeS3fUNKjgTDW7vF/PSvFqjCVel
800K+6rB+A98ChBOvQkAW+Ref47Aknn4LSjrwP9oNmybmtOGWcVLAsxUChVKM8n/O/73v50nD7xt
2zIrFTmVgkWyAhpW2cP1dxdcUnidgikfBxXCtwwYl/imKuipU6VNq6OMr7bQe8ymXQqp9+vPEvgi
HtuqlpbRFlYuoVb2XCkgAZ1XOzVEQy+fd+ZMEw0pFzkqJUBQaYDU1H11pHfttvQUR8fG2+RH8+n6
RwhOBR7sWoZQg7L0UEJW79MAw4gNknIbLH/XRxdsJR7gWlZ0UAGrxqHQIG1gtvoO7vUlQrFvnsK1
M0H0EO5g68EmArm0CJMF2edc26TgjWGAn6DKuBJniSZpWaaz5TBqxarHFsuBJpmnSscVPpSaI4Dh
a0DIi605CCZ4QGqZRQWEnWDbQDydyrtiD1z2fNAGZ1n0ycXtL6DQ/z1SEDtv1xyKaJdx5x20qwoT
bI5SEOb5oTXqADyaK/G7YE0WQuPzGevq2pL0tmXbmH4QA7SpCtsYTb2J0uZ71mdyoW+FlKQOoB4i
gUiHkLrutYq8EgkI5oXvjYmbwc6qTqNAX76l6OQ3ifI9e+CbYzIwwZE4gWpsDHLlsT7igNmk8pFa
K5MimHa+OSaymzCESoEUyOR1SA7gaUFf1SZUV+7gouGX38/sAFSeRmZoNkXzO/hrdmh+2Mbjrlut
AIgmnrNkPSntCaIUmPgs9kEhHxhD9HrdE4mGXn4/e3XTRiVOYnASFNTUUQchcUme1oBMglOHx2FX
cgcuTgvWK7fSYShBhklAadyi70bPshtzjJ/VWH2//iGCnILO7fvMtMHe3WGJtbR4y+bqJam7X5TF
+yy1ko1dSq9h1x8aaQ0WdbEyDtfEQ7RzREI2ECFAsUCAXspHqB1AbEexPrs5uWnNV2ix7aHB6uSG
5F7/RMFa8ajQIolsuQkRHMTstmP7IXv63rjcjbAKG/BFJ2DciqdqQ7W/jGHtki+cJM4ygBKXcta1
UjCTCiDo/DUbwHxJ2mNq1UGfxo9NOHQbyAxA7nntxiVKxmicuUzwUlHRVNgKAZRol5Qs4MYOVUDO
lnyiZuavZZUF5x+P6jRKpZbNDudfbv6cNWcGnXNTrkS1orG5qHYwo9rOGiahy7EGB3G90eYIUgwr
Zi/wWBp3xNkTaBBJliFmLtDSZdiOOWq3cTi8Zmn+DVjKYh/cUZfmZRL1CnaVhQR0j36ETNpBmNm/
vmdF08OZ+zyD2K/rMfpC8iplr5UZbgby/K3BeWRnEyNpDop5nNLR4LIJuBf5Vk3vvzc4H8PK2QAs
eRNuLXYa2BbqPw7kSr53kH5d4c/cedintIfCDQ2QEvQt8NahFSzQk+kB2kPb6+8vuG7xmE2zSQel
H5BwnkvbbYYHkoMFPDacCnPU/vreM5ZVP/+MbBgHMoKgYVQ/i+wlASqE5W8FGMzWuOoE+4cHbU7N
aIShiga8uBl98Dbj/g/EA8nQh3D9E0QP4Ow3TaQybKuF5Apc/Cklvt1P0AzqViqoqsCCeaxmkkVq
hF0KrGbKyKZoyvswsXZjZefurFJPSjVooiPiVxNp1zbyJ2XsKWvjX1Awkl29lU6UInvTGiQF2ikZ
nRBIPadqLbBPs96Tc5CGD+TT1sfOtYh1Y6SGp4xF9s3Z4ZxDZI9yYykMSUImP1skdqoeLDUge1vZ
pKLZ59yDUoNKMMlaGrTNvoTs87yzlZVLz2KnF7JhPBS00ST0LukphULUu62dLDMKgP7YdPSJARta
1fYa9E70oOX3MyNAbwkJ8wmon/Kv3i9R+Bq3+QEpG5Vs5vvZ0fx+X+wKtP2iLgY2sOvbVlTZ5nGi
RQ+qrlgHvrjxFB8dZjM06w8QT8Jda/6Vaqs9HoIV+trXZ19n98QIlRkMmIseh/lXTWpHUta+QjT4
8vvZ4Do0khMaY41iwCIsIMmlvJQ2Oo2j7x0/PFp0kCeF5SD+DqZxCjRb29DZONTxNwOLL3nFs/eH
UInJTACCUS0kpzSn9yXTgqlZO5oFvuM/1BmjciB6BesY8tu42xkIvSroTqx3qou2LmfeKstT1hGU
3Bovfer9Yms81G5/I73Ejwp1IO22X/ZT3LvQJfGub1xBcMxDRilV2QLEg1km75bye6pWLr1fkMQL
9s5jQ9UhyiRoltio77evcbRB395ijKFvQyvNKwqYhgq637XeJ8HW5VWcG1UqkJtLUEmEWo0kET9W
NJdCKeH6NAlW5qvl5GxnQee3mw0N555VqeMmJtW7jv/U6rwHgnHX4vaatd9hcUIEyCNJiz4y+hSd
XNB7UN2c1OgdSt4Tu6pWDhHRt3BWHnVxH1tKQ4NoNI5WpjpSDZbEpqw2VtY9Nyk8pr7GCidCIXz9
fjZxZVeHpJeXj3Egcv2Zoy/PZ/seGMwchK89pJg2xWktxvqyxEubjoseelKCPgWspIFpbJVuA+P3
LKd2wVjlF4HtLSBW2yvQ4/AIDU1rwxww/TtraVbBVfrraDj71CZNDLXpUCGk9vgA+YW7Oco9RqA9
YxbKRlK0d1UegzGqVkz3IvBw2Sicu6jGqppSNtNASqabxG5eKkglT0XkMnNqtimaZ1DekAN08RBf
Mcx2gzj3TpMmFS+T/SU1EJmxbQcKp5/XjUTgS3goakyHQUJtA93XzcPcg6g8yVeOV8HIPA4VAlga
hO7wpX271bodtZ+uv7Foe/IcsG0jdVJnyXAbqgNcxULF+FyjafixBXkYhLxc2wVccOVh6uUQiAek
hhIUgxITuRb9UX9lW2ULMcONHjqTi0N8lZdJNFfL6XW2DSFYpfdNjm0YLp3bWvgRKc0aYbHgBOQp
YolsQAWZYbri/M2IjhmLADl+zVAWvD5Fondffj97d5WEUTfIy3IUaN9/NPuVrIDoNOJhp7JaABqt
lDhZdRxDC0mc9pQicnYn8PxhAdogDRTijmtFBFEyhQecSrYVWyqw04D+L2y0GQ6+/MX0vjg+ffvu
Ow1ccAEy5wKGqp/1cJSRKpzeadziJtZsLMgDrUFCBccqjzidSMtKycZmAgX9RtEhSW/uNVqsLPfl
7WTxgNO6MwZZmrDcfX7qIGdtghMsS0/DuEaZLFh3iwecWlqpqSmwUUENvSsn00Fb2JFX1TBuIFEG
IfX8SbWlHch1Ai0BLaPR5q3bGMUJfXENRI7KG1AVrHGYXs4AWDwqdayICUoyOLE4B1dDmh0HpHI3
corEejz4bUnYircUTSvnAdDNjs4Dio9GIQbyk9OOSN2PYYieawAdrxvq5X1h8QjUyQzrhOQA22jT
djDu+hk0Q/73huZ8AIO7SiClSoOaPaTTX5m5zZNvlZEsHnPK5kzTOsjx4PLv6/NDoqA1Y9rnYGz4
3qsvjv/MfZUKkbuE2oBOoRFqqqkj22+QsXevjy5aVs7Wa8oULZMwejJ5SfkAfJDXIeXM7DV5hcve
FypTf77+TPUkt23smyb/xbonc415TvDiPIhTmvMIwAtMuzXiOqllyeA0efxkhPNrPRr2yvQI3p5H
dEomtJIt8J8GQxTfGJmmBrEECenrcy8anMv1M5rqaNWUKAAGxxbtMOVKtkJgRzykc5i6npYz0tWQ
j/YSuztC1Xur22uvLTiGLB7EOepoSosH3IihWeUtHQ+FEwWNb2zgEQPmrtEciFZ4mbazja/NvQIt
R+Ak9KSAlHZsAUhiVG+JBfIPo1pZYNFcccE9kKfF3M0W9n+6N2OgPIw7tXz83vpylptZcoyGzVgK
lOotLj7N+fV74/I2O0wNtN8xrpWhefVpCt+ujyuaC85U1XKOJmag/jik+l1eRLdyZPqNoay8tmB4
HqQZLVRQbY9tqWRvPfUJOmO0/tf1VxeYEo/T7FPLklFEYdu5zAF2VFxWhtvrQwu2Ic/batVWE5uQ
Kwrm/iWPPIo2LBUsyPG8VsoXzcvy4LN9DsaxAnA5PECH6raB9K/MbqM17k9BfMCztloA+RlJCJCD
mU5OhN6CIVlkX57K2PQU/e76FAkSlRYPrASdWIe2BpDCQ5d1wfhStzc3X41xXuHWv9ZScYLLqWVy
1jq0YdrEBL3t8S55GNJNu1uYywD8g5gw2IZw9073tpucvpcAsni0ZQ/gsqSjLSbINQ/iEi0z0Irx
nYYuE5h+zoztNokKRcLggDuemv/H2bc1x8lzzf4iqkCAgFtgZpijj7Ed36hsJwYEEmcQ/PqvJ/sm
D28wu1y5SSVVMEhaS+vQq7vM95nNNisbsrTtM1POAREV0LZMogbcqZpnnZ1c3nqVvUejLkhTzK6S
ZmO3oCkZh2fRxw8pB6diQba5qe8JpNnt3tnm+XejxzlcZVCpBqAdvhVyyn5mVlU4ZhPxO4huV1NW
7L7+7AVTnUNXTAR5/SjByCv6N8uq/EZ2vu4gC1jbsqUXzG5sKKOntGkAonD6akLQATirzDHvNxnn
HBO6268/Y6GA4NKZR4DaSKcc3Yyj6wU7kt2w65/7g/F6JR+H9EWu/Dj8XnkeDYX/ep8KmVjPAQkH
YxfxCeR2lGaFZlJ+fv0tSys2u8SLSsNQ7hXtw+yHEXKuHDpiMTjTHE+tbPqC+5xDTmlq0SKTgDiS
1IrMTp2s1vMLd1pp7i3cLHOkaeF4svA4AAwGEDk+tHsD8OatLM6Clc4Rpu7UQ14xB7iN9W+AbhMZ
h71sMekEuvlktUL07xKiO8ebukYbT5CBRgSOLlJ/qz/JEHWD9+xshdpZB/WLcUap6Bb60t53T9Uc
dwr2tjKWFjZFb1rfUx+yfoKQ6ddHauF77GsJ+q/70kkwzNC0ThJlDTjImsFH99LvnAzzlzmEh9VG
mzAtltOV/G7pdTObJzhWDJ3ZK4IF1w0Eo4Ytzlq0Vl6+/ur/rS5DLPO/X2OZ0CKrqytC132u6QY8
gw+lCtMUJSXH8Ae9XUkjF86xPbPzySryPLue466FGHljAWi8pkKx5K/smZFj+FHTyxrf0G+rt6ss
SLxxfwJNWW+GsA068KRexPdymzkIlWWeUnYOF5+YTzZ5M9r70VsJf5dWaBaum5ySqcjgqkwMKbWx
n4BE8+sTu+Ci5tg7J3Op4tp1j/XzyEnQ15mf6m34vafP7vpaI40lUFEDb22zj3XS+PYU74QOZPy3
XjBH1zVGnwL9BLB96e6H/nGi6INtv/fomS27eY0BehOYNJB++m6Xh8zC4PxorRStlgLTOU8isU0X
rdQacLrUR64aZJspSn9fW+jGW73rVlKEhf21ZjacoV8C2Mp1B7oXPZ8wdHuTGWuGu/TwmeGCIxc0
wMBM7qzi1sIIyfDaOSs4zT8N2X84nzloDpS8qT66WP4uCK27EWzbNRpYh+sfLfhwdm92wF7GPTrD
92tjvQt3njUL4WtSNgZE5zC5Aerb0uBb7oGxoW52Tef/+vpQLRjyHFBHJrMrE3W9stGe0i0vjDu+
4n6WHj2L2ZXq85whZgK/XBklI73p02Tlnll69MyMaZkmSVHYQKHR5xpj3fVKFeJ6CP+xx3MAXQol
eqh3WwiKwSFcqb30wrpgvpT331rtOUFiXRWpbVESR71SO8umx9FLN18/eqnSPofQmSWTHlhir5Um
Y3ulQRgwmhpcCRBEmOJQ6pH501hLYhc2YA6mK3OD90WPskodqnB67M4GeFVxk4ViX9xmnT9G30wr
5yyIbV6nWaujdmnHt/l4TzFOwX5/vWQL5jXH0tEe4GjXxW4zBJBxAkrY+IT5200+6oEjV7z20pGa
2fCIuefrRC8wmVl6KJ3hMA7uazHZaAGr56+/Y2kzZpdxTa2SjwNCYz29G8DMXKo8/PrJC/50zn4I
ovDMjGXq7VKQQw6PuXOMp4+vH720LjMTxgqkJQPSL6oAcNbxq6EmBMqZrYztFYtYWJY54M3VBw+Q
N5ToJnXEHL0/ptP3Lvm5ZHpR0cLNJUwNBNU0OcT8pNYAgEs/ehZB22oyhFFLzKySn5q8tdbwMwtn
fQ5bc7jIqi4vkki2HNTSnZ8jBxiqEpCEG8xxfr2nSz/+eoz+yjb0hhmYrMLwWT52h2QAVwkKGWsj
hguYfHeOXXMZ+MQkg7maVuVsYjE9lqWlwMJm/8rbVgPd+3gz0Jpue0M7WGXz+fVHLb53ZsG9ssxp
IrgiQfayT6P0YN4bBxDmHNeypoWxf3eOa4OUEdO4gvAr3wMH5FcQlof04Y6EyWENZrZgbnM+RJoL
W1YE+y+qInDEHWvB9cSaQEvNbxrFzKBJS8U0gZEdHCQcSin3jGH6lq64uIWfPwezubppekkLYN4U
Q3eEb9ME7H7urYEC89e7vODp5vC1yeiTljfwoUY+hDXYOgtaBc6wNlu6dDvP8WsQTkIj4jrbYdxk
TxAacF6APMc0YP4ZE786VQDEyl21EnktdZ3mCDYrzqEk0cL1NZtxo9KN884T39u0m2mT0NCGnnfo
fnPhZjbvmnlS1DqI46gHPMfY9hfZJBBYsdbSnoVZSvdPJv2XVyFxRwrHQODtRc6NfGwBYmx2KgLo
Vh670AycJysi0XjMd2t1viWT/7Ouf72ynKhq8gJnOR/oL0gswiblfVPd2VaxKwvrCLnAQ9wNUROv
stRfo+J/hJ5z8Fqc2SA2qK7Q2RsVJgHoQjf67bgFzcVxzQcs3AFzuFrsxn1f6KMHtlu5tfUTSNkw
R2/5vbh4bCXCXTLUmRewBt60Fcc7cgy71rhm+g6B9DFeBZQsvGCORGuUKqSpXNQHzv1LfbK35Hfx
g96OP7uw2LMXOYHuLw7LYcWrLVxpc3yatLJCMweUIxTNI4wZhhiuvvuWy5mj0UytyHUJxN6uLnug
uH5WSga6ma/Y5VI6P2dFpFnm9UWHYSD1YmzLLebNfShEvIAKPYjDNf35pd2YWb822V7JBE5tMziP
soXQiattcyOPTJGuzC38ud//YRlzPkTW9LxSHEVFLx/6YMrAR9yidWWTl9a1Hqc6vfeIPLEOSrGU
mZlfdvjitEHPoXPvFB83wtR4CA0AXByNeZB8KIJuMhLfagWkibJjwqsp9PRqZ7prmpxLx2YWM5iJ
qYY2hxk4BmjoEmRhbM23L9xUc2BbndgaVWhBoYAoLlc5ou4NuLkoDbJ9nQbc788yWHWE5N9eaQ5v
a5ombtNYZZHFo3rvbDMwNpbPwI+rjfiZbquV633BM81RbrGX6lf+sjjqPP3FdCgGXyd9q0t7L/Pm
lOpkxZr/vXbA6/03QCVxDWqSBmtXCeZX+VNXgpAZOmlfG/S/Nx1tyv8+nUrNyEgNY3DGAXEWDSZc
hF8/esGaIZf332ejDVR5+oDRB2tnfZphfMB4y2f1gkEaCLzVazHcvwvszlwZHTvd5DFFiD0q6PhA
o+VHZfeXpIKk4Thi/Fk5kEGimrtSRV6IU5w5ik3L3DGtSiDhh67pAwLfHnqluzPHwRejHjVS6GFs
Fa9caK9GJe6rvN/mIIXxR2dtxH6hT+7MKRY5Nz1NSkBn5Ev2dJ2QKAIReG/22dh1IQVTOwuKzZpB
/WF9/19n5swRcAlvGG5hFUdF7YMUMLAjtjNP+W0a++OTk/rWE619Epgh4PLBsJVvIL4xqtSn22Jb
7tZQq4sLf7X3vwIcmWaOy3QzjWzwc26zaIpY+PEn2oiaFUe1ZGuz8l+G1Lv3MMoZsdw9qNa8b4f8
3su8FQDkQkSNgf//fkLVe8agxjyO6rAk/vhpb5udG2aQNDlAG+kBqxgmm7Uq1L8bW84cQZdwr20H
gZfpB3trRunuCk8n0RpYY2Gt5tA5CJ171OtQF3TMdkNN50Da8qGZ1oKmpcfPnMeE4JICTwse1klG
lRgC6bKL3ovwa+f07yDAmWPoqoLTpKoM1Nv7Z6Iwm0kAm0BnaMVLLLjVOYTOxBAqizHbH2nK8wcX
+mDpWoz073vHmdMf0sFJYhA7pZF71kGG7GynfX0zHduoCukNedEO0+/k4OzXGnJLCzWLClAz1VH1
4zwqaXxjTMmOtL88Sxwsb629uLTTM7tWcVdrYMpLo8QyAkJ/FOxzFObKPi89fGbRJp2UruoxjQTN
Q1H8rhXb5t7KXizt8sycR2ig9bUJ4jOJiCkmv51ypVew8KvnULoeqmJSo4iDQR970qHIVjd5RL85
Fu/M0XRToywjGVOIXY6gfx8ezTLznfrH15a19NtnhnsN301l5UmUc3nRnDqyaQfeJXMFHbAUVcw5
D8vOIKyGM9jl9R7iisg6/4wHTnu1aYNkswaxWvqM67//ddswQ4Awubye+3Q8qRiyhZ57l41rSmJL
j78eqb8eX3TmBKcGPu6S/Ko95vPh1fbWbuyFhj1gS/99ulKgJsw0RHVghYTzRwS8NS91ZOySiByd
nzxYi/EWnNEcQKfnbKgBnIkjxJBQ/LxSo7dbzplP9QcNdHlfH6nFPZ9ZcZIlYNcS6J2VongRdIDq
ivR8CUyvTLWTKCGh6EArayQXlzcQd4X7AJZvpfu7EGDOWZ6kxi2w6gGP4jIAEc3SN423AiNBlQ15
w+ExTVaSxgVvMsfQQczALdtW8qhyx3BgfVjqLyvrd12nf0Rwc+BcNY5d4zBU6N3BI3cTVwfQPMd+
Pkw5xLOcsyLtRzXKt9LBAR8neUSnci3mWTgicz4oaTFIS3IT1QjDb556XFZgVn+27/vDda6eH7RX
bScgrYCFXfna68Xxr6+9XmV/2ZYzeHnMoPj8BxBlhnxLZdAe+g3dglc39rPnlfcs2PAcWhfTEUId
ZgIA+w2pfZX65SPZdDuoEmyabfxr+gQPzzoH7kI4R2ceA2qembRSlBQ4CvpGRPfj1tjUuzWc0tLH
zFwGdEBHRyb4GG86FsoIOv0dVauVLVk6A9ed+mtHGKoVBjNkGuW1UwWCtCfbgfSP5O7PSXkv9pQ8
fr0nC7Y6R9xB93FKhxrISnBS7BIRN74npjuXVuAlBXum30or6kS94hmWLHZ2/9tDwUfFQC1YAO+u
Ndov4ukrjD5L2c4cYVfVwismq8Z+aFDhzQ9F9elUz10GCVBW3CntKYtRECUXVH19hPl+n2++XkLj
T0P8H/YzB+CNZowqX6oDbE/ZA0N1XBtN72DwIvdHmxwltIj9lro6xtBqy4eq8csgyBiqsS4vtl3u
pFbfthrYMziiGL+Jx3sTIttEJGWoV5OIHCrEho02mBAchcGMwY3MdCp2VTpgtK3o7xSCtLZPZDAO
LGgm0DamaX/MvXKTdfKX5+gPieOhqgb9YWUVUOW7SFnclUZ6dJzqsaBT4SPvOalTVdv3rqrwS2id
BFpWlUHrmredKX4IkYiQ8jggWnJgCXmRpe0rpd5HRxxEgsR6AsSHFXYfKJpCoGzaqDjZ2rF9KGUV
MQ3sNUPc1n7O7dCk7T2BLBQd41+9Vb43U7JpvLzx6wzrBUJdEJaVzAeO6OSUfdTZHeBKlWX6dQni
WBbfJXl38QbnuY35Y8XsA4nHvd5obgB25k3eVce48nZKE2BJaj87ROFA5N1UaffMDaxZDgbnjLJw
SK5PdPdC734gO9tWcf5bK5Ld2IkDSo+OI7ZiUiGip72SXeUXzrlWnr6LSXVyelRJPPALSbfJNh2D
PHS+89p8V+QQgIvBT9J8UFwOkMoDUQbS1wosoKo8GMTaGAN9tDxjCyDthRT6D559j3HfmaMndSOx
hniIkabpVWDxV/W9WURnDpcc+aAVV+0SxF+f4JMHMaQWotW4khgsBSxzxKQtHWjW6Dou3B9tWO/l
VkCootzwex30Fd/MwOdYSUCtSugLFmnUNe7z1EzbMvbucqPYf+0IFnzpXETeGUhfkyYGFLN190nj
3NCGPNdTcah1GXqk/E294eHrVy04Uvt6b/x1P3iuRkXTjjxiWfszd4yNJuqV2OcP6OZf3mwWOzrT
kDsxB6JUK0UW5r37mDX2gRmqvis6CL2bdunegZZaIpgD5YF+5Y+OFYhGvPSEqYpNDKKkkTlgis67
YMqdc1ojn7FUGXSaiZE1DbUcA1DeatDVoabxGCaZnTxMaty6ZnYYtO42HWwwkNYiGtvmxWiLM4rh
N7TQ9mB6WjlxSys4u4pypwH3NpdZlNoAWqY8WMXfLzQWnTk81NNaOnYIFyOQy1y6ncAoYLWnkfZN
MLkz51okpc1rhKIgDyw/9OHO8J6HNQK4pUxoDhBVvcwg14iAgJ3R/jxWQRGAPwRSMS5qbXWQhmvV
toX4aY4RTRyIco4xesogV3cicNhcBLG8rUzWNNuWiodzqkUdd5iWaj2P3FfLCZJHgj4KBOdDg15p
Ua7yLDW6ZKu9uOvJ+YfdzLGjwgUVsNOY6KEI/Vg1xTkf6dGp2sZ3DEwaNFAYQHHFr033RnB9JaZe
CHLn6FGNQyRBx/RpBLhkWBbQ1B6qLfjWbD4ExGq2Lk2huX634nUW0qI5kLTQXL3PII4S1QPikGY8
s7o5uK1R+A2n4VC620Lo72DSeRzc4jOzXbVtjOkoTft2NNxXZ6S72E2ONot/erK60QhSz3xwfEPE
B/D27x0TO9Rqo9/V5kWz0peirSKnhLBcWamtMhpfQp4g6STkxdTG4+NdqYnLmDafXakiN6+iwgPq
IU52ZbU2zv6H1+pf+zrzh3JMk0zvYW1lZd6ZyolDzTYCSod7SSfN55Xuu309bFPI5rTgAhgRfW4F
pxc1NQXEBNoSmrk9iyAg8Tmk+lnv3WioMwEhVPLeF+wV/Uy5xfjw99D1jjVzbZaeTKpzBEoXWrGn
ercj1TlZI/lYMNs5epYlfYP0FH4zA28SiQ+d+5uIFfj1kuecQ2fHVGalOWYZwlsXul4y/2SQ4YSU
4z4bMuIbWQ4dKdc8g5P12Itu5d5euArmoFotZsQqjTaPGEi/NNsOLLGWyy9k1nMIrQFTcKHsmEYU
1aqr+M5R7KYdwJD2AX7iu4HNHD+b8tbMoVWWRUwV7+XEb8Bgd5rY2tD/UnQ2B9FaVVtbmYVMRJ60
D+t3uhHBVXZN/Opu19svCxggx5xl1EmfgSJt0EXUhsNGfwKcoQ3lA+DNW9e3tvSoh1dFST325Y+1
ouXiiZsl2qpjU6tiQ0SMPAK/Ylibtj5QM2yg6JINkdOzMGl/rLjPf18Qc6CtZdgOwKr4PtXsdPem
IG9fP3eh42DO7N3gnclM+/pcmu25bYO3srqQztqqvlnJcRdMZA6zzZk72i3x8qhSAhknEKXDivEt
+JM5zFaM6WiyHrmz5tBDiYSx1JtLZhgrj1+4H8ksUG4HpysslHZ3edkd6LRpKaLVTgTKPnr5pQNw
Vc/WKN+WFul/ymh64hIXwAOKTDlJ2Yk6bMWRLGzxXF+cQdqqLm0glAzzVw+5GJlQf0r2Rfr4rSM0
h92SStWWuEp7TKR/bxz314japyrlh6Wt6kUu+MI5b2ReVq3MNfQ/rZ2NegPYodLAOOT3BGCu/w80
y0IYNsfZDh5LEHjhNexc/+ElLTftE2SofeebR2oWD7jwsSO5jqlz8AyDDATF4JiFrWnsS9fbJxJd
j6KMHKLbK6nKkvv9M630V7ZX1nh44gFXCtrYVw3FBOeqL6QnMVhvbcjGJdadxfJfaQEeNbDBUUfu
wVn3Pe8yR+WOWu/2+oBSpJ4dGv3FqN7RLCAY9P765C1UOueYXMPO+YiR8TQq0F1GyljeK2q4Ac/r
Xel256lbm5JdcDRzcK7VtLEFVwNW38YJdbpVCmOf+hp33lL5cY7GjdEeJ3qKcYF+q392l2veBLmh
EDOHdlAibVprVS04tD/Jzl9nIQVDN6sVWqhVI4gPXq0Nhic/Yrv66NtyD2Qcdqpt6xV8x9LuXF3d
X28Tg5WPZQ1QgVVorzTxblHKe3dA8eYXpK58K8+3Xx+DpTP+Z13/elM/1Z1IcpCUmDfTlmyqHXuE
iwumTR2s85cueOg/L//rJVkBdECtAeFhDI2fA2pDVuoxi9s/cwo849iV+M9gFvpQt+IuCSGotlWb
OKDP61DMpQ+YXfX6pAmho1sTdYkKY/XAxFrHYSnxn2Nua5ZyzxvwaPvmqhldbsVVYjQoN/3GDuTr
9Dt9WNMv+mNz/0ip5oBbJcHAUSogk5CkZgdxed9WQbIlv8SLCpxD9cs7iO1an2bxw+YhwNhQsOyg
MVCHOerfp+ygbfjo05P1oG/lRu6Mn6vsk/b/0wn917fNooCGu2bc1wmPsjSGp+b2UyIyqCMYPdSR
iwg98lu7c1+nwbo3WFf7jKOmruUD8XurfnY0eiMd48TLDo2MxAk0vWl8ng1vNPUutSDaUVr6a1lO
OsSPvQdNyxI/JlbYqe63LMtNbVWvNC+OTmk9NA05TXHS+obHVUDr/CXmxrMWc4L8uLF8nmNiSuIY
XRHjB83ooqpAn9F4Lops9OtUO8YDYr28oo9J1e6JVZzNpkKTIaaB55VQB2pdX7jpXVU3EcTrjp3V
fhSS2KFDFBg+1Z53RgmW7qIOuBkjcNeJEY2J/dg6/S53p0tFSOBk/F2fRs8fK5CDYpJuaySXLKPw
nPZwk3UQ5YgpL8NChyqOnd+VZnUrhPuzyNg+Y8m5i8ej0KxbvagOFhl3YiI3LvPQqJ0AGFelve14
CekYz1KYP1ORqUsZoC5yGN3uSFJ9CNyieq314dCy8WdV8x99rL9Purjt7N48eoBlBjrp3yB29waZ
qmynLP2RjdNJjlnvd6Nd+Tpg9742YF7IQuPMhO6tr3PIYqcki/qUGAGX1PMn0h11U24G02n8dHDP
uVmDslnP5F3GiRM6NchrcUft1CTOiWSfdTYGnm7ujHLcMB2FOOq8JSXwmolxIxnIVKEBhhmCzjmU
+bU77cYQlyl+mHUf+64mP8hUkVDvSO671LzQJH3o7QZs8EnPA8L7S+yiX6IXTwkfDlAhfPZQexN2
8TK65m8ygQOncu6Yp71TYXtb3XDTTdrEe89sHzLpPLLKerer5OihVeQbUxOyXj70VQ8ItjTOHSTK
IFCYbYWBS0kDGx2ftGNH+bPSwC1LkWpb4FDcEY+AoFXQzSSqXQ8qT1UPYcr0sBlRzaqFFkmOk8by
8geUMI+KyE9kC2cgfF9Vn/Ro4wy3fW9NEEADhotz9M0MB5beGVAW6O+nlAL0RcoP2TJM+471T9Pq
7u1JhCzNbgeov03OcKs6tHGgfOVLDTqY4Fzc5QVNoIPch92Q3glHveemcdQKfmEZpE60AVlo74on
ANKBaWi9g2Xzw6TkZ2o4z9wG4riK5WszJqi+FVPm47/fGVU35WCfkk7YgehiaFHb2TGWzp3Z9ZtJ
o8eeZbqPE3ZmxHmcvALMQMI+9F29FaiPbhXY61otvuncJjTSevB1va/CvFAfg9lFZXkVocg+jJFV
4cSrYttyYQWtoh9FgyQawKtgFOLea6aXtLF+yTqFaLX9wQf65tH2poQ8WpAWdAiUO0LcVJTBmPOn
VMQ/Yo+9GhLQh5KWu550r1Y7PRGv2luGKf1CAxRTTj9T4D6CknoQRRXagdAMKMRxmwpjU3bDrtGu
vcqKVWA/0Sq/BG+CV/dQC7DqXRpDHk+N6KAZ5b4yykelZ3A7OGtWP5wA5T8Q9NSYzpU/KGmGNm9+
2BX7JEmH9mB76gbIslokvWO1tgHdZx4kjRUBn3EzkHQ39OCpobjcNrmBvYRs4UhK9CF6xY92jIZw
l4EVsE3PnVG/gaeZoWdpRLF0rbCkEsl6fBq9HCRhokz8vjTfU7R4fZcZU2CY3TnTtdfSSNywt9sN
LxNoipL6Jab5i24MWeS1Nt8IWf0eG2jEKvfZMvSg5dPFNMxLZac71WaRm6EDS/P4Z5LXZz4kArj1
/D616k8T9BtTa5x0nd5OorzNhuSH6LA6em3eSWfY9FosQjuHrrrLf9Cpj1qv3KGedRcTtdEb82Vi
Jdy6pm1Ymp/KNhVQNEqCMgM7GBPVET8Bd4ACw1VXw3dpysHf4vQ81t0b1GUehoo/6UwPOM2ZP1KI
SSpeP7GpKvzSA/c1qwwHCg/6mWeQ+jBI9oIcb9uY0MbVpjoSMtnFSX6WXrZv0+lFujF4TI3LlMHN
xeyjq5wzxtgOVmqGg2xtvCc58jr9YST9hQ3ykJvFrk50FLTRTUdn4r4UtAkQx+W+rIcNqGJEYFRV
GzStvYll85IUlYNLNY14k4yBqDjQGW3guaQCz1J7zjT7oCp+obK59OgEtNz7xSwXtOwETM4pRber
vB7SPoaEY0fve2p4vujNdy9Jb+vGTn2umZWfuAwA8tG517G9TtGeVIuWPeQGN4keP3TUuosTEk0C
Cq4F6Is2tSw3+L6HrHbNvWVh5kFBkGN0hmpjOlyD5L1IoewKXIIx9nroaLgFca+1OX2E138phROm
nF1qz259aVkRpGZPHu4iz+1sn3QJ0tuh3xuSgEaiPViOfs6uq89YJHsHJGfeR9ZPn2WbXKoR9HDE
k9BlyeNw6IctndiBxRra9vSdOQQnscHNL1gdgDTi2UgMtH8E+tq6eRH92IAsx9Z80xqyAORpP2qd
PtEGxs2trAvz5AM91kA0/UXnR9fSCBD/7FWj5nGi46cTVw9W6T4JsM+ComhQIEfnwUTRH1BJ4TsQ
Y9XdRu3AKXaurTrEBRo4UK8CDWPmT8o6c41htNH75Qml/K7oDhoBUMHW1YkIzNt318tm7CF5Unrx
ZjSriIw8NEQlogn2plN5V9tuh9imhV9JDqmFObym42HtkfvWKfWwZbp3dGSn+SkGF8I0x3rUWf9R
tAJ/qfsJh4zfgf4I7xmSrWisM2Wq8w2LXfJhuI0Zg+5qciqJOmmD/ZsX5R0z0n3r0kB3DXhlwEF8
UXl3g5afR8Fe44ZfMuaepSj3+ljDiVVVMFArKOoJB5HxYe+CnELmk7mVEuz6Op5GunM/wSLaXC9C
u7MxlGUKqBCbhk9qxBpdnj97pP/Rk6QNJtxKwZhap8aDE29aVflDyd40ELcFlVSWX7Iiyjr7XVRw
1DK79WzvWJQUcU+hnySLn5LMA/qItHdWLx8HSj644z55dnP0mCv8NqUYOO34QdLuo025CHC/38ER
vemFfakbwA1FSffO5GzKdILu0+RWYVuPh2YY9oVdH+NObmyI41aEvZQ2dLRr66lrMEFr6E5EzPqZ
2g1CyGI6aC28Ha9/Yp6E457xTkpnERqHHUzeGoN4Sjdmw7ZpMT2VsruAj/mclNIOxRB/Uit/NYv4
Pa2bs6UN0ndEbwQVG+97BATQztAt3/PIRxKD2yLLNpL15cZNa0Aj+anpExdXXVyFtkuon3juD15n
h15DqA0Rar8F4kPZLKwHw/VHrdJ80hQ7o6GRU42IJDqxRYcbiibJM6ihjlOvv7ht/GG0w0vL8tuk
t2+mTrRQ1VA/Wx2tV9eEDDRrQMZgHpueAqNZ3EAB6ljq5h2UZh9JWZi+M0KifCzbVz1L98Ib6vds
GLkPyfeQlcKTfsdRVBl1EbiqgJZy3t/0RQM9ZU0d3a4Kekgnb1Ea4YDmsAPHyF3tlrdJKosAWp3t
ts6zszLUdoAn8Ke4JkGemL+lQ3Yar35wkR8sXTyQbrj0ffPguYjxexJvGyCOQQswZUGWEpBity91
HKMXClUPNRig4YV6CCmDomnORSN/QuT8BlrMZwB4bjCPdEpi5xSX5Mw0/X6KzRujLw6c9tJvRblL
mWf6gDucZCw3YGkwA5GRbay6O3swXh0PXkuwN7smIZiWTwmJP0ZAenwGIBTmFcOqTQc/U/3POM/H
TQ1AeqgVKcOEGL+NhXvTDoZvZXqYYAwYg61utm+a+p5T80Bt9pSMmb7zGgLVLDt/JQTmNkH4Fz8B
U2D4YdvK0xDcsfKWm2LaW5RDAIlHelc2fj+K595hj6OwkSzB2yFq3WtKgluSFlE85T+gGXfkMG+/
SkDWKJw2D1PLeh6K5HEaRzOwJDKXKWs+DDm2gc47sPkgSfQNx4l9e6RuILgJcze8ixwa7jtV/Vib
xl1fpm+Qivg/jq5jSVZciX6RIkAgJLa4sl1V7W/3RtFmGiMECOG//p16i7kxEzExQ2FSmcflRZTi
wLbxMgXLI0fz6o0n6NZ+KVcZH5rr6nVwF4q4qNkZKy1azCh9kJhtTgNaIZ82RGvAJ/sArhdx3tWF
B82lLmyR9q69NRb7tybrvoN82NJKl8dG96exWXjkbf43EXMZo/R+hTB3VDOrMSS06WzlX14vmSuc
hwZ7M6LBhGdViyFmTYEZqqN7dMFhukr/4mLhVKSDHpVUQppGoE9o0V4vtdFpT6qT0v6GMNe6T0bt
7LiZsFB40Jeug1syWOONkge9BFceHtteSTwN9pi77p8w/RQtFiWXOOrEKNvjbbyMxv1vcqt9266H
ZtJhRHPvgQ927xc5VuKN8sHr1oQMmxd7I66UjO1T2WPzgfC6rOqXAyl9JCM44TFQ1a+S04cpvX9k
HGi2UbjCNme4ioLFpV8fKdjkIqDZ4vNd14udrsMkrPlrVy3XChdXNl4qpsKP6f0I2sjyQ3T+zwur
V/SWp9Gt39xVvYYWKRk8fBgsPWDxiI6EhROi2N4UwaRhqvIpcLYd8TGtliV5cib/31TKF7XorG7x
rhAuP/xtubqKpXLp3/pKX9cNf9nh0rb9DdGvWYGmbRztdbPdERN4XFl92xbeRHDudLgH6mXy2+DG
ajJF6zhAsrcQG9FOZST3TDoBQExwEz8rTm+LYn89yr4W5qtfWRMht/KHjXPKGosA7Vq90sX5WU3+
VQXyF5nyFc6OnMbDPYluk+SrG+YhITIUkXLHv3mFFi0oRw1DcJvIHoIPX4i9tGjAgkr1kbO5Z2Hq
SzES7GNc+R2QEXFghIxl178sWPWGDvKxt/2Z2j4/OWs9RzO0dGh3QlQ1tzxiWHjIB8z2jSdfXEHO
q4AmV24aPWG/nrEdPQ3L4uB5ARLnxmUHrUJa9s5/w+yYeOvc97IYHyEVfYUMCg42Ol0EI5hFhzQc
MdFpLx4KABEcmRqAAU5CDEMsm8omHgNMsgzbFDc0eOD3jr0bi5ccn04EOSNuF51o3M3r2WPDXqsl
wb4jN5nD5mNokQoMkzhFvl4XJD7lH+jwsKfXYAeR+B0YPZhiSofFOy3Iu4msZ8PIHZwdW9oJCFOb
9qzLuiI8UfDJEQz/2eYYrPCoTh2bxnhYJ2SMaIwyALp0GDz7zXKxyq0iPaOZqsUD9bw8a1qcDD2G
2XlwXrAcAt8fka8dgzoF70/sUZXHhQiOnk/6CBfznw7rE1z46IJ5cVwQDRwXa3fGWPtjHJxfTaif
Rur+qUD/jHx5WQLn4tjxpe3zR8r4FmGOOzuhRa12X6q6ywpo5FoFP/gshy8Mxm4cevLUm/7ABgJK
cGLfYSDSqg5PkuA4hx3zc5YNakjtPYtq+fEd+q6CZreNfsyDiHFe4XsoXySBnnjUS+I54kViqPXw
xcYTHPJ2GbKuJr/zwA1eIgGpadk9d46MxCCvxcK9xPH7JQma4EnpNqntCFlueG4mdhnRZ4btlGeM
YZ6WWj92TOLErnZeMyF7C9p517Q3F5up47qrfxUbdrTn7x7OxlJtv1L9DEY+lRwIIjYB36iWClsA
yyGuuumpvQ9uZeHtV5jnDb7yCHNyFQ+KvftLfRZu/1y5y1NoBMgY6GrmLfNWZNSitbgWcj6NZfvG
5jDr3XHnIGtEdn46NsVp4OxxGJ13K+mH8d2dqbej268Y5T3c26LbHhyYYtGhfIptvVaiz0Qr9nm5
7r0cva+sU9PlfWwNPXOivoFoPHhUvgAweeDN4GFwzX+8wPkqvf4o3GlF8K94owQVfpm8VxM4aTM1
75ItbuKq4SUYnVeqqr+uQzZxo0RGyHYTQ3PK0SJHHkZEXbqX3MxdrB36iTx21Jw6Q17y1ZWyjKjA
WMg8/WZLe8wNZqywNBlbKvyU6n3SzSPfahEBGMmwtQyRXIH/vvT1V1vTQ1DIzF3ssfW2VNa2iBxR
XX3HYNTOM8TP1eCdm4dBNIfG8P9arv8VK2TxbrGfCCyDYX5lHN91pU407I/6fsjeJ7Q8fySzPFoq
zjg2oHzOrzUUV17YXoBQ78JxPJSyfTUKAjfBVBy4wZH39NOOFPMW0BUnLA4DcOl2o4jc7Lq4H7Yx
Ym33M2i9o6p/axd6K3JUW8TRs7lOi3FLELZ09fzgVi5O1CAKAqgnymAe9g+uCG/oZY9Lg60+Yna/
HaBPGgCagykWKvGXfG1TFzZ5ytuHVSD1yOZPXTslm2m+ofJ6Mzrct1o6mUe3L5hMX9UUHIGpfqzK
JNxvT5ZhioF2rpj9K6vGX4iE/zWuvy/4esQygUNNLGDgEmBlsYOAZz/Iam+9+t6TNe8jzhyUa0Cn
VsT1ZlG75yqb7fReheD9FZiIiKFlZKQ65KJGmyjv5ndK9jak2YSuDxvBHrdyfAnz9gIJLNrwHD+C
sSs+64fcn1/beoqg4HISaFP/wy6MNV5ouGsYAUbpvZRVLWLLusRIAiZrIABvQxMDvj/oonpzGwxd
EviWXOt4NPXZFm8ml/tWwY6uy/2EVEWCdSexyBfI+5xT19RZWANUwLmFYLsEC+tOAKZf0TJHrRJJ
5bL9Zop0dHii1zGbpfeyAXVqJvWHvjVRdXsMgLVs+Id4HrGQFSfnA3WHDOjq9b4jg61d4tX+gLA8
9ji3cj9pJ+urDb2Xu9vIjFRhll9aJrO+UHif/NsgNQ6VJW4UGplF/MwiPA6+/nAV8glFnnLDUgHg
Cg1yfxDKefAF/+Sj/1R55N20iPpw2tQE86nym8Sh9b6vEcYjPAj4UQ8i2Qx4hjM98El80nyIO0oO
ba133oDtI7X9xq7Zh8kJ6qgF74mhdEq7ebj4Lf/q5u3kWHNYEcYfTUZfWtncBsbPYWhA0HkQ4oXt
fmuWP63triX0AJXFT8eHPRn4uS7tTkL5Eq2V/08ZXAU8UlgKg/7Nb8eDi8U8vCpfmnC4Vi0QSbSI
cnWuYxkk1AWppOUrx0sSts2JInxwIgo1dmO3DrLHnE5n2UvEk9gL0DcD5NU55nOYep7joWNu9jlr
j6M7/rPN+rk0aEHo6qBLGkgUGnfvcHbGHlmAjgDiqJ13mDivXq5+hHoF2pFVpH2tNQ60oV3jiaCA
59tx7EE+lATrxIgB+QApjHWb14ZhHO56B3FO5bFwmxjK6MSMIb3jZSCutdPFHfKlmJr2Ws8p4i13
Ztmmg0CvB/3ON6xxRWRatGMD3WBf8XmE1x9VxW8AiAJdcMJXIcrndvjVBINsJxO0Nmc74keJvLws
rIdJGklCwMmgxI6WEZlCwBtj0okyaQR/cq15L4L2223MX0nprm6sA7ySvodedZTDEo9NiNwImXhc
/TkokLUxt5VLaHzqizLqqfG7c9WOu5FvPdqh4nvEA09Hwg8ce1QwBgu8unP57XcMy3j7XdGZn3Ks
D6O1+ENh7A38MfX95VIU5KBKcgw03RXoB0QxXhUbfwLRJA3PT6206daYXVD92aAuU6c2VRQyfemV
+Af/884JUUOxXlup5c3UwXM7AqXXjgKM2Ivnyh/iSQYsnjAw4Iw2aAn4r+wKhNdU3nvgcxF37pxA
0+ThhwxTPPkImMawNgT5iWoNfxM/ILKqiQBYfphpLlNKlsPm1q+auMeK9dlMUenp+l4v5Oo6gE54
CBJRCTPGkP0/8rWASSdU+l7UT1vbX7mx32vuf7I1POcB1L51icDRBRu8/WUuIy9cNdIGxFM52b0c
xj0Fo8la/seK4nHoWB2FfOLnyS1OWPAQ9RIVAOlBhaxy2CI4sAkGbGVyGj+yHOIvLHbUs4edrKZ7
QNcKS1pLn+UCN5oa5K8dahBrhQFjY+e0qcGKMgI4X9AHxAnqWJPhc4LHKnLLzUYza57WkvxAO3zZ
Vh8kGDbpYapDETVPQ7scrJ53VcgwD5QlkIDgsvlbOgMYmwtUz7A+TCE5F83gJ0UHg5WVQVbn2BXC
cr7vZudKx+GA7+RxQzCh9dYDtet5NH2beXYRUel1TbqheK5h80bC8suiUTUrevNqToFYvfjz+GPl
eG+Ki6wS+RDZ0IcxsqFA9vlT7aprxYeIFksQr8X0J2iPnhQPUC+IamEgGVOxTCfrWyBZNn8se/Xi
eENW1HUShM6zB1g+7VrcX1rQR1aKpHXpdzN/t7RtDr0MTsTLMcl5S4ZqvK919dPJBe87QwRfgCcC
8m3n9oZiA28IFxPxYPaAUZTMibeAFhhn5Iutm8IFNVVwMOVw8Nby6nnQaNtiOZEZyminBfUKpdRX
rsIddkR8b8GGxCZS/RKDnKaeFZk084HJYox9p3nUwZZhFFqhNFyOOS5vsMt0ref25IRbViA8VM3k
aVVr1jfTud66pKHlA8rdkzA5Al5RQ7pNH/NwgpJYbH/zYlIzz9kY2JsHTMTblv82NK5R4JiUFT4k
jQrk0zDsRJl/0lA+bBo/3dF+NjtNAFgflkEb4nbRN1E40wPHVvBIjcDtDZeXokIqtDE2rtdGPFiG
9b7NjI7GnZmbNXV7zt0m9YfxbRMsbsvgVFi0UGVYB8fJKWIEnPzOVC4x/E91hKjmOg1KHIJ+9zDK
5Rp2GB/moP+v94NkKdzdWt/70/YVO4yfWr+t4kUNQVTpBT4NOjyNcL9FARewf63V0+pWQWw9vFec
bn7q6+Kx3lxIaz12bafgQNrt3PlrRvAfMx3UJJasVzpXqNohALBgbF4VuPfe907MwdRQjMsZzcCN
92YX6ilBdFQVu2C+lhqNExUYTWF02FODr7VqsOsGfOI9fssTTkJyepjG/GZ7806r9bXwJ3CsCK8H
JO3t/bBDouQIZQLJpCrLFPX8ky4Ky620HwWTrmPFnXMx+EVEeiw1u2cxlBwagpmZ3daI//hi3wic
s3HAALaPAxZmTlQ+/D/ZaCSyidtVPQ1bd+ryet828Owi9G1D8QdwtAUkcwpofuV22ArIX2YGl+j0
W7Xrlq6VPEkB1VijTvjazlNfJAxwE744bN4hwR6EYTL15edSkwNfgixXSG1HeYV2OMjTzctfgIzf
YH7GfwvyVvTJcHa6GEIAmr2sJR2jRTiAUS22JGKhXkxy8qOVToaRHwYV7E01pkHeIW6l39sFh4z1
YYVqP0rwue0AjCIIw8dyNNeQw/3hFq9AS/808Ll4Wgbsq5TcSU2DrRCMTbcKJAAEGv2Ntf6/DsjC
qrd9O/OEdsGXKBTBO+o9qYG+Unca4hzMTOTN2BToEpX4lX1bS3kEdvk1iaCJPHBOURXqPYIHz2M7
kxiOgx/d5jZRpqDQIUy7foLqoC6fZ1LcRrfJqg0cqzYPAWEJeNRT1Yb+b+Wtp8mCzPG7f9Mw/vl4
6t6geaQ27D0MyWWjZeqz6dr55lyJ9uKQ7nFBMVuZXff5zK71uu2ncAKPtkJ1Egzdg4OY9lnEztSm
foma3LoVP9Npe2TDdAroqnd1uFZp3bhHsBx77sKjKcLCi0fPvHtr9YvIAiwybSyykZ1Mh/lpYuIf
hCh7p9ADuKUBmVntUuxLD1sGSNNmWsg1Dgq8tX21gOgtEHiM8xpNh9eqqGLVq2vybFtVnq22vGk+
DHsIhuYkHBsVL1DwxFZ32N3E3QMVy2HeAKIL0RUIOCiKnTMalfounY9aQM286EJiIoEo1OGn0XMe
81XnMOXyZ7tOqZf7/5kwoNFm5MkripSZ8ThDn1ww8L6A1qKCIN6o8H4Dox68pj8WakRYrJM6UMCj
A4j7zgzPGJ9AWA3oE+Zcp25X3BQdvpTfQ984tfvQLz6YKN5mi0CJHk3LMlV4Ni3DmlTn0evyzF+b
bKLicy3mIxmbc4/ErMjKZi8c97Y0a+xC/YdZLweYRltcAK0Bx3vfLc5JXza7UBoIXdF2eOvXippl
648NZ34kfQRm9KI6QjPzWVt0kAgETHI7gutDIioE8OZO2fMJKFM9EZhugisitMFlg4CuMX8MDrPJ
VvifatmwXxfUOLDrs18HS1yuDuQKgl0Nmx83hbwyMEOoOYCCK0L/TbZ9onLiMGTbBFY2GB0nj0fG
HaEu39DxeBCwRgXlKfLO4A8Kyi83D3fbvO36cT7CyILOeYVJWp4317oJ8N9EUufih1Xkl/5TS7QL
7SgqfujLTI3D3WYsPhAE8K/F0QlA8ENs0OR06hwgUqPgyy/dgpsQYFTzfkx6x7/NtmyTzlePQ+Ne
WctiyBNRmIFFTRzHIT+FYrkyOn1O2wxj/PiZd/PLPG+3xdQgbui6RJosAUSSEixkm6LxemBe48QS
5FncT0W6uC4w3sJAijap2Kf9k7OoY+6RrIXONif6bJrqiRNx46D1owGjU6w1/s6u7EaLDbO8zlSv
rluP0lJbeQjmeUlaDm69vBMxBcTBcdjX4LjaHihNWee4s2ASykYcN/+uXoN7O/QdbHie7bOczKfs
+BGY6D6vWvB2GBlcfmJTVSaDa5wDgiSxJNDeujk4lqF/rbDrEBzv+Dob7+SprUryiT/nwYKdAAv+
Z2MFmgq7khM+ug9kG382og6wItXJemdagoF/ziCnBE7YqPW7Y15iA8+q977o6mjy2kdM2DdYD555
ZXacz9fRoLni6N2XIUjc1bmpXj4KNIFk1lnhOTZyi25Pi9k9OI5KSdnuSuHuG0Tw/sdW9+L1+Fm4
WThPn9oWbL8K70JpdZYCHeNMumzRbzn2c3JInBG48R3wDUpkVoEF33gPPURjkHNLodfzoTRs2+9R
wNczOnZ7RnHNE3V/pFPO9oEiONkXNFfesNqk6nDcWnzO6UKrDrAY3P++50GoCOmFxh8jNzVsFW0C
gOMR6sY/CwJgFZDr6NALYjb7H1JNl7lZ95WoP6WDxV1+JQ6ofpjnoG4DueeloajbuFnz/3xbuunE
HRmvrP6qFOF7Z4MoYC0xXUKZyDhLQwlwdB1VmDGDCWiqEadb0ueiCs4uzMMUyFjgw2wFTvFUNXXc
ErbLwT9CaPkVjh3AcQci/sVJvE1EYcdUNLfMT6pmAd0oIC1yIN6Y0tmxe2bLP6YLNDwSHKkGGOnp
6gFu+we/bOKyKlJCyKNH2QOAtXPohugI/Wfo+y4Au7PGmfS+FBJb5+YGchVxq9oK/FwjPvowB3DW
YWaWpZcnfrFdRY7rwmAww9HpWAwypOtjlecvG0ydZkQcsnaQErUh4k0RpAuyV2mBb5TDCqhiZICj
iLrUkGohv+AXHcaY5kF3DThU27at8Jvm/oDdFyoqKtlFq98hYWSQl7FBEMGmqqjk0qLz87+hH3xx
txG9UoDdhWoDD5zb1PNLUARiTWHpBG9s85M3BchPbH0v3WYLWzjrH43vPIdVFxsnBBDnC2Dm2xXb
vWKIBPeQuCWlNyRmJbCRFTINOnXEG7gkhl6rex2WHK0hVDSJOy3e0Rkb8MbTBxIxENXQJg4oP+qV
v9pFiGLvgASxDNQWbmRnSArBytEoF9LYHseVodkYikwX/jdWAG5Rzbd9rwCSVQHQBwcJJzjUOo3m
XZdnM3J0NyjiK9SAN5g1/wIQngk33U+5AVsMaXjv4PixL/D6493AUxvGYz+E37D1/uGE3tstUMnY
QPjIGejJRowp8uCe83A+M2seiE0MpsrY2XyovJYSbUPjoKOdzIZ6ICv+1QT86k8rQGodqUo/25Lc
CwxFenAXJkXVExzL02G1xbmq6cM8WPLANXvVmDUj7JCO3aFC6r9j44551171+0AAFRVh3LDiB1j6
hKYc0kI93M2hXYKTnUIF4v+r/CKFNGwBkoB4s76jMO27+YGFrpvxqfsMSf8SLNgVLSDprdt9vdqM
1mEYrz50IGX+z20XhA+bhoOvNbs2ZLshWB4I36YopG2ylSX4JdmdCWvvsOP0hkOZpkvFoMTtb9Yg
0UPoIXbD7i33EKbhApnMrbqLKMa49pfXOiCXSi4wIbDd6LFdaCrsOHbffAsfh9eGh6qHygsv/Bns
LD9rA/7f27Ce1FmBJ03ruUFoSjeKM7Ifjq3F0VJ5bkIlogwCSLRBjY83r+DmGSrGJnIWyHqIuxHs
L/KWeFslKlNh8kPQ8Coea2/ayZl2n5Mc1l1RiUvB8xffma+8vIPtCjfDY02mAoh8/W2zx2EA/Tvz
7siccQPcFD5btkyJzvvjAMqFLNW1XHq8ldWAMxisXO33ZyhvopHpt5G5v6AI6AGcGfAeg1QFH/kr
gt5KUC4x8aGpk/S39MVf0HQ/rvU+Js95nlx0VZiUWKI6H2x98Kdy2N8MMy5ocR/I+XYpBZ7yxH9R
kgIA4MVxZFXG5Iybtpaw+jRoFO0I/HkKYJd3KuwVEKAWKmhtSgvFi+wTY93PVTDImjd8qy0BIIi0
mfM4kaNe2xXyqjbb4E9d/elgsNZqX8NBTF2cmlhJmVVsy1TbHEMvfAryHGQT+8jn4kdO4qPOLWKI
GT/B95JMWOSMSXd4R4QtieB8hpFv8LOphtcRQPgyTknlB6mLGxx1kDNELdALHIB7F5hTE3gPk57i
1dO/RTiDtTRovbeU+/VJ8fW5FOEeeaYr3lH5OrkO8jkDtLjgsJZynTOhApiDe/8ldMkL+Kv/HAiK
xX0jaC2hLvcB2Y3bGPdFMAPVnDT6RNXFCMzHpRRAospAvkDkB7VHK/OE2uJn3UgMsurUwDEeQ1Q4
xqrAUCrr4CxXfiq1M0GmAPxBc36q+65JuHbmpFtQKBXlJM5BWT1zr/eT3JkDiF6tgya3LpMFwTKZ
G9IqEr38cFl4Y3Q7T6XzrKcGjZO9VaW99Wu4d9XiQURGSOQ0BWizu5qs8Z5zsJtGi//6wiRjXrQI
Pmz+C7bycfC7dwp0Pqf05GF+A7tfP4kgBItcHVumf2xLXxHsofCKBeki2CMYsEvYeU96c/f4FmAf
WKuMzjSDBPhgJ/cbHclVivoIWuq3hcrAmdf8VFYLksdELTII00ky96OfrP2atNJ9csM5ky46Q4Q7
lKjbUALWSgM61+aKRI+D7sIhLhlLyQLErlU1R7DSnbWR9r+ZGog5gsrGgDdwumCGAljpLqCdXbVe
lk7uiXJeiwXTRINXEUuJnsnUXfttveX9gPKOJGm90HPZrK9Oqcq48wgAzqHHalJkmMey3A7cWbJc
By+O6SBC9+7SYQCsriOfg148rgM+6cqzANPRxLYmJZOcdmVRR0SUZxUCFUW5mHdbgA6puo+kCrhu
OqsAcHaLBi8wTeS27hcHAZC6LnsOhHfhC/4XkE6+WeARM54w9GKPxZJ/KY5TLyABpITYZLN6gdoN
WKHKsKA4cQaFTqeBAKYAe0ts6mC5VDr61WXewvcBmzIkGyApy2EjgaZhqZy05+bQYDeugIArItil
HNfUZyezlHUSrnZfB065C0awDoUGY25k1OUS3dJdeGynMoWQpb1z+VDVsdEetlnNLxsazqQErPCv
BSXSt/a7DQ10poNx9mHwX0jZFoEpYym13nNB9ENV+K+UbJcgJ69EQd3eIAsqE72H2KdG3TUlb4IN
GmOJDmItMFl3DmURtwt2ZBaoeKOewbuTJhKLi9OpbT41nSW+4hIgWg/bDlrGyEAoc2okukB8Ev+C
dXpm0/oYGGh2dVjcKMSgEfwClwZSkdjU9sVbSpP0pV8lhuRnv2jDbLgn4xitxxZuGy/lgAtHEURl
29eQWVd7ghtEtAWqg2VUubu5jwUhP1vungd/tTdaSi8jyyagCO7/2sK6WThhcfXQ8CdAO/daZb8n
7Z0NnC3x0EKU4+bBlEho3jKN1rdjoOgRxQgb0DUHL2QEzxyLkz9svtBfvXLtjbjR5KNj2LBZL9Bg
YYb/527zAQAXEABgKZBotHNkpvGay4ID6QOcsUrvFgK8glY1Ak9/5R00VX0p8WbOLpiJcdi7a3BU
/faMz+7mheyXAWxYqRfP4XSs4Ca5eUu1CzYIhPHsQiQxFSN7bjqzH5vtmEOTX1cAYpGdUK3Fse6X
o7H+EQf7wVTqaUUH7JEx7ZptixntDgrrVINRvxEfV9TkUzItyBhsqMxyWKcTynkSjDaVHoWOoFB7
x5E3VfFHdRejdIE5W3guoKQESMXnRMB4ECmjv+gE54oYg2fBgMqQFXxkx4Y5yj3AuCMc5B22FDm6
j6iA+ZbBFqIXAckqQcfVHdXUHDbIl02PJEztlW9ObT/K0j12ISSkHIrG2VenafYPKIrAgCoKLau+
uSV/be55cTi9EcVfk/MiIR9VFWbX7XHdIIIZy13Z5LcWKR+ANMrIIfSHAtMAVB5+D6tKc9U+c6fa
OX6o0hYKq8OwDJfVLTLUUhv57F6ix+WrwIPQrIIui58DxC9EjmVJb7AUfSiwGLUiK1w85QOzxW6x
6tIivMQLqvvo1l5n4Wc9jCkFGDizrf+8QhAQXtN3q3D70KUCjOD6te7oMZjUB0QS+7AMH71GAiLr
Md2ESMOzEJ8t9brrGzeeh+0ARcGjCNU3XVAxKJ/f864cIr+gUEnBSRNgqZ5kEseraVp8ojYWbvk0
2fzPMJ1scjjhX4UzTTf7BrdDegC9uXrux2oCfjC/cH9p43oq59S44WdHP9lEcAGFGwOLuy0sj6Ga
PGJf4nEx4iB58Qi8/T0v8yxwh/2M29C6wb+cKEhU9L8pX2twZUvmNcPOxxo7VA4Xym75vGjnjcz8
qHTTg2CTL1TJGO8PcqBdKAPgPsOSrni4p98gfuR99ud/UAjs3WIbM+Rknn3bXzRQfDwPiH9Ge3Zh
hBjb9tkRiLHvBMT9AKVQY3alAzUQbckTwZkMddwBUvVnSA2/gL+6QCPQ3YI+Oa2ieCqDIvsfZ2ey
HDmSbNkvgohhNGDr80h3OmduIGSQgRkwwDB/fR9/q+rsV1UivSmRrAzJIN0BM9Wr516la1uJXMCL
QyqFsPhRi1ZPTAmfAvBzUcJnygRHHTMwIdAzDMuzF3HdSLjY4diTAcaUH5KCTdAMwrNgN6BxA8Zu
y1KQ/yMXkyX6JU6sJf1Zsi4Nna2mFpBxIKyMWyEDLVDtoZ7UF//+dRzTh7qik4TpWhXmSOqf6sj2
4UsfFEE+xCMDjMszGtyONJW1lTS8V3AxSN1xIPZON1pUMP6jH7cbCMBDCs4axlrxzEwHbnjm/N4v
L4+38qElWDohEa9aZy3i5IsPgjM0xSA0lMUj7bq9QHtedRy4tnaf4l6uAsPflV57jB3BTV1cbN9Z
E62/Lhr3DxsFIHvS6YEh5771xGd6jyacNUGNIXuYrIG0ksjeFnW39cYi3Qsg8QpraM+t8CQtmLhg
aFnVkvIOYEssVn0bv4fjhOjhDLvWHG52lh6QtOUiDsMDEt87mxSq9Rz6xr4YO86oIqUqNW7dVLxE
RnJsRPBEr7cWqfEEHfNUmbQ5Imf3cMBOo51uLKLi7CesZF8N9pHO7ndVysBIsnx+IC6xqnKHVkc/
GFW9d6VD6VUWuDSK+Si1Q5cFUbQMVHdxM3310pE5t/MxTj2KaAR0TdcpRlY4oBsxIfVeZjc4FegK
gvyjosz3dRQxz+QCr3ISoUJrYeccRp0BMKqcoVmZAAdmOJEjmZkPXu0jIrO4euH2If0ae2Fw1tKL
ILc2g/0FyLj26vBjasvfWU5Lo9HH0IpeUsJVVJ+fQ4ionkWqqqNP4Np/swufJ9ay3xqj5vtFBMcP
tcCas2oLDjwMABhYxtFYG5XeJIOaFnYf76eg5akp042Y9WasBnCKYV5mgfskJtSSaWbBrRW2Nmtx
RLTOyuQyNWpjiJmRS/Ebs8Qs0dkJifOQR8HbbNlnr67WgW73g9/1iyYqNiAH/ExyWIxu/OUZ2twa
HfovRKFmINsW6XPf8AKJEGTM7R5ZLb3sLMETF549mew9zWSWLqzLx61S3udYebsK3tk2NWlA7avW
MVsBKK1KFl8aNZ4926HfrVL7PbHNawA9pmL/OqU8zbWpt5FXjesKq0NiMDPqaWuNIn4DwPpWgyKq
Q6Y2w9F5EdiyYKIH0pFAmbaa269ywWazwYX/jO8O3hZ/DbrRHErOEDf6nWtxtu3saOSkYRoTbim0
W/xTtEV5tidY64HS96BSa0Nsy9714QUYcuzj2rtNFYfg7EarwtIPrqBRqztcr03rnKwc3MTBpqyB
yjvVPSeYWrACpQt+k32mBsiw9GVKAQ6lpNKn41+aXr8MBvWQpNAmLcGk9FT1gzlUF7StvWhTQOlx
vhsnMTuRg+qnOIGchtqqdg9Z7qw86oTWRy63g9e87Ak8H4BLukTUG1t4B4xA5zYsn/PBDDaVAlK/
+5+m7lYOztY0vbUint7Sxos7WoC5jGfheDy20TZ0lIl/KEWLr8o6pUFOlQYgHTTOpvJ9e6PvCGus
HnHdvfql8SGE84njBLCm/aiG6UtE6HdxWR5Mw73Dys4290o8OdIaKByjDupcEEYlWHOo3A+FUIyS
/GW4hD2H9XffwU5EBvpWbyMBDE18bHIFq6+MYzjUx1aVuzhIad2iny5M15Yo9mYc/04RouyUPkyG
Oy8H3T4pOOS08N9oS9dVmf71mT+75oxLpFhauXnLEu/T7nK6/ckF/MiP0KpMNeSBAtOmqzDebN4h
zc+5GKP8zehwj3j+dKpDDWmiNn3trD0trrMb760BsVgTDtkZ9d+a/L1Jyp+yAEOumJvhbwK8jah0
x9a62EJCW0Tvg4nBqE95whLJtlZPPQxM35LUASeqrV/fQb5TlqK2oHVgGgAWmBBLm+ml4wR736rp
kqdHNYRro0HwiZLiuzPipRXAFPQuTXhOdemHsG99somx6C6FmVILVG2+cAvjEtnEzGOnovtzV9rg
WgRyS3BvuBYFbAeziFWxCouTrmkWuDIROyxMd2mCETvCU8XkxdqHDlsxfe3/yRPKHg6uL6PDPJW3
+OGzG+Iq+lJ3E8o5WGP3IC3jocwBj2Pz6mX2WrnWAZnwMNDFLomO7ZbaiS9adqe2GD4dpj4WMhYg
rbNuLFK7De7OsLrGIxOMTpe3UCRvuEhZP6hcDCnM+zo8a9q2No6wP5sCWsMk11jdZ4uGSTSuAN/z
cTg1jbeUua+XXIsXjXG6cYcHl+wSrc1XK1Fna3BvljuuyrZIGDkg0sqqeunjkOBwT+cUkHheGtd5
mAa1ngYmppWhmE7SkVcetuMoW2uMY2UEv5XKty42NpE1nLySb7WPK7XMsrzGhKJ2o6/BGDvApKbn
wHBC6vBqK6z6GCK3YePsF0UTbwvbEsRhqw+3sTZSRBu/AH0ZfL6yiqC6ocGhnMw72YU4Pc0842/B
weWl3joQ6Ng5k0Pi4HbACkvDrVelm+FmNp1Vm0lngbPjROj8rwrkOy1FAY/QfhsTtUGfYe+GV0qn
5u5Z1vMSc9UK7WQJXolrOgfnM1u58XT2hQi7VE7IKaysm2yolvvAvWYO8auu2e98Iz/EIhgQC8eN
EQd8hs4nddYuHfKvORcsdVQGHS3YwL3yGqPs6JhM0Gq9Y20H74qHX6mlsJJg54vMMJczFt77TSdR
Asb3NOvF0vYrLBEWD3Me72dBrmqA/hlX9rZ0mqtlDFuvLbc01a9N1B4rHxouS+0XUTsg/lWxGr12
MUv52nMpkWt5EFW+prDZETr2hOazr1V1YY60DevoGdMqXlrFMBNwZqoyLMeTfy37dF9bMGxxlp2d
InQXgaZuDCMIq9nFRuOa5yryKFf7QwDqYQBcM2Ni11bfvA6y3k6huRbaulVEItRd/Z3m00lo0ayL
vj8HWMfG1LbWZuu8N365xj1KZEAyUd/G4d4KzGcAuvH+S/0UonhNW7krbGppQs62U+BlGzvO8SO3
utuAk8dYceFrvR5Tg874n362QckNQjEQKiEdg/YN5iLBVE6OBTiGl5iPoeHhmc+gjua7MUHQt5Y8
aq3909ZoS67Fgzff3wk3nj5qFva5JfezsMI/Ux9iOLC5NmuvgLaUaX9ozOhiuOl9n0/9WNztcR2+
SotRAPcQ3hblVlunEQcvhsjwTfNZlKQU3Fci0xD1Q/XVMBRdVNNwFEmFz8Qpjnj43yzXY5zd5luS
ZYaF8tGehnBT5062or78sTltwCOiDFF3mNf44ex9Wo3ZvmxNTPxh178lxIUTn3B/KW02ZGSTvZuY
5AU91YWn1C6ZpmY5B4yvfJPF55az6fz4knpyNevgRU72rffrATOk86fwpuauwB7rlmGhbt7r2X+N
m14spiZYxF73ltk4o9oWMJCUjtwN18QaXBltL8tagZy04aLQ0edgTNgxbPXGFnlUxzziv5zv44ke
paaURdcJXuo0/nUNgN+GC9ujjctq+5m640o46Jtl1LeRvWvrcpJPwiZdpRz1spwpgKx2+vCE2GYR
R0qBKZMAzPaZ8FMXT7j3pppwawzO+JQaxTN//ibxiVVuvO4TTAQcbYGaIyrk4T3vvEM3M4iDbN9L
W53/x+xvmv0xM8bvtDMOUwT4WpXfRiCNle7sWxWNvLD5iritdgmcu8KN5EA5O3s9eHQyCSxF637V
KeYHPU6/VV3BX9jcr02QPNtdiLwVRy+wv5ewc//as/vN3reXKpYfGVhSTnFqdsBwdOUq5aBPhi/V
MFgRLb1H3rBx4h7Lj6V1WxT5VTMWUlb6ZGbzd6isU5Hh6LUKdqVYH7Rm375hnCzLX1oyfWO1zab3
868CJfvuKH/VgnSVuZQvKT3IjHHIn2fqrwED5ljfXEcfZDBeDTjquieiW04w3qxgltPGGo0BCZBw
FFGQc9Ao+WIaFpn3yWbK3XNhe3/yvnuz3cFbTbb9acC1GKi0XMvqIcLJoof5XbvdSo8YviYDfMUV
LRaUAREIPSvO2nV0Px5H/vJBFrsov3OAaQF0o5snx6bPKCvrUCc5A6nc+k6kxPga286qz/EvZBry
HMGAiQ9EfoTxqqSXTRyYSqj3RZ3VaOfGIzaftQXuAsJ+6Oq6XLVywLjZuhcxeQuI0veh0fh76ana
qn1HKH8Pxvg4WWWykR43gu11q7Fx8M7qi5c8sDrr6rIFxcEFk87AiaDixuieK2PeufgVMaUeWzHA
bhBakoJqINW344fbTs99Gj96Kl6ngbXv6v5PUPaXpmTd7YyBWHm73KaO8GQtNmPKGEile2lUH2o2
b7lyfrVlPqPWfAWQXKOL8gY78N0YYUMPE1pAMPjs6NJ+28Q/FQiqjLfqq4zUMSatIBDj3rCSbOGX
TBE9A5E/0gZ2Loy6Dfdl5/OxxWCWnck16Wrw2oxUKO2H4PEDpCN5HdsKBYGAjHwBCZdxgocvPJrN
0vJZ3pNj4iJ66ERlt9HcEK32LrWsTgXJEmsGMB0mj5qYmTqga27by5w7B+HWb1MMAAPOABSe7bM5
JjbG/rAUTajZcj6WyVua03vEafuBzP1hTTOlevki7Hvmj7z0rvmtQNZNZMC1VsW2lSNDsvjRDuje
IvDuMfYPfTm/AAn97adqpSFD2sj/FpU8dVG3r0qEzEHsuxmfSitIXTd4LmTJaorS41JXJIksZJGB
opT+g4y7ZzvMz6NIbiLqXhmRb+xEfJVduckJuFm34fwnE9nO6+h+3JSADNdMLkFarkXbPkllbIJq
IOBA/5oSM3ocSCLkm+KvyWUau0gdZu3gKZS7uXNfcoJE3EEuLdPYhb1zwEqy4V1eibT68pC1ChMd
kPnHR1sTizWZZU+Un/siCb5qWUmMTZdNOV35HVsVaSVp9VnbLdahpOYYaArkcDX/VKN4NnCEtfyM
O8YWd6TIvRRdPK0s3MMilfnDnPrPbZe9JrGP9ySqb0aH4pVSRkRtfWtyKMVA/Xi2fcmIBckAGniy
5u3cV0eQZIKGJDM5qBcnziKyetK9m8f9sq6zjDymeB+k8chLW0eHUVfMNrrupXPcN69AxUop8TsR
YMOWUcacJ/uhNt96NZeeVQ/PQaJZLK7FO1WuzSOWL/ljS4wy9OUjTEUT8YB3pEQtQo20IvEfL7wy
oXBLD00o13HlAJrHBnC/+9jFxXfegM6gI96MMMLSaINdRXWEdlC3aKxjumTrQ32wYTkPRP8QyZRS
QRu0qeus6bcd+kpl1lCaMcjuzLx7qLtnENSjNADI2iJ8FTGOYlR0d/RBaFBuszDLV1TySNEFzJg3
KwnSgh1LjwD947iZEPNJ0bL3ACxPA4ayZCDWI53Lk2dbL2IANOp8/dM3uHtGdTHd4d0s2xcH55ds
5JJh6KVyxYfspl3siW0emZhBzHeD7YVWXl08czynpYMXKv8zzFl8KoYs4mE3Xjurw+U74MGbn6Sh
dnneWXxiALB4VH5bRzKTaJ9HJmwqJfpa0kx6xUcYAHnWcfGZAeUvlPTfdWEdSg47egC+Yqd4cxLo
Pz/i2PVN+wW48JQ67CBxhppRZx4l24aoPRt7nN+r4jQGsln7IK6EMqwmEZ8V61qWvqRPNJP6hJdt
m1agmkMgX4Q/XgcjeJOD9+kPdbIZkn7vMcJyMrVVbvrOXJCLolBsfamutp/9yIhvd24wmAblqbMC
JAfsAW2qiHgpqeBjkzCgXA0gL8XWK/JnOc54iR17MeXTvp3M73aIHuyEyZWunJYXkNfBQmXum/AG
NLEjBmPXA5UMQ3lkrQwcpTeLZeagIeTkhspZ/eltsfeDaVUM5uvctGfPo4J3imIGMgh+/IBQ9wp7
nvAU+3XTp8DNr9Z4R4sCalHL/C17c2fO5XCnvy6izW8EnkNKJ1tidzEETc+4p/jTdFV0Ge9BPn1O
9yGiXbywJjpZSqPeJkzRCxPD+MSrAeBIhdMJuHgHAte6/72N5q2P4ZJ4do3OP9A7r/m4NuUcEUxi
YISK/TvsIdVlxHK1CJkFLDMUlCy2r8QWvVDMvQ62+BbGvWvrHfbOpOlrVkA/9BNHcvqES/zSk3p0
1h2BD2NOB498NKIKe2fHKX99t/iqHYIVLNJlx9m7UZT7a3+qLvUAIGV40ypw8ZL3rfmNI/OStBTg
PTn1i2oM+Pcpg/tmeBjZyIrCAGmbu8Cjtf891iEkSurSuKcjop3/GTrlvqJvV0ZyccfgIRr9Ta7E
d9Amj+JOFw/+Ss33ybU0Qchq66mQ+Xp2/OMM4W1wasylOKOA7Sxn/IJK2okpPfVx8OllPuhL/1jl
KURRXbWrLh0ujkMagb4Pdhkf4ClJdgbOGUbMl8mKoMJcfcuQkrEOR6e6jV6KWVsPRXZnMkfRnJO5
fjDSstkEzP18LIKXyfQeqbK5Dzlpy4wBWy4sGq0Qo8MUfmBYrPa9VfcLk1rhpVbyMkYFQ2bVPRS4
/jg15tc2TuTKdOBmMyX/5g7sozH+EIu3KQr5XFYJB14/nHzOfp3Gw0qbaKk+S1AZNi7DiigFE5WX
mqgeIN7h77eNUquwTdZ+QXIHi6IYmFBlpxbpV/f7JrRWEZETgWvsWxM7PSrIKc+ck3Q/8PQTdlLZ
uA/SrbZKwvb1pxvNVzvPd9GUPEyFPCMFbuLiR6iS6eh45W14auJ+Y1bpY8AYurCjg+lF+37A6zfT
KtFJ2CcsSw8jY4iVMVqAN3Xx7Az5s4265SfGV2YFzNU85zpH081rsSx3uZ+edcK8tMuwBcPb1aF9
a/OZRLXeUEtWwX+lfts9FhnfXG8joLvm8OhXCG6ObNRTkzvpZhoIt8mb4+AU2wqHOMfFdDRYlLTo
NUVA2C8bD69StkRSYT5pAbL51qGdnHA9C+CpbpyXkY0LBLfoLRb5rQ+DW+XKZU7KWtlUv4Kpw6JJ
xdvQJ9GWOSpwtnpscEH3hChyBMbXnPZ2wY7cF2FwctL43HHOXezE554l1UygrNPU8NPMuDRZ1bjR
Y32OerzUo09wWz4+BC7vDqrnAhB22wXDuWLRbmyzHmrmnLMs48drTBhTEmZn58xQ/JEgoWPZ4g6m
F6sKDJtMOTSIXG2kOyvi1HN9Z1+0cunHEek0cuZMBA0xsm3a1q+uxzJsw/bxorqX0Y/EAibqFhYd
yy6GK7/JdlLQg3NtE6fJRgEUnoSz0mQig52FmUaYyA176pYD3HAaCHbFePXWMvlhPa03lEKoAfRl
Q33hJnx0YrE15qSCkMxuQzBbK03FAqfBYjBrGSRkHIYOnrr4VNdInnXQg0XhSjD9Z4Owfqzq5BJw
52Os8h+bXF+TWFZEIQ4fPJEvU9zunEEf7/f9OHdvKu2eC46WRrevfcisspumaA2ZgLHGNd8MArqW
6DdsREt1sPNqfmjHA9wDa0zQl4MgZ6agxj2zz5FHC/8TBebWzgOkTuuPb8sXwkSvwgAss6ad6xef
dqkPHElb2t2tP5bPLU9oZ/ZfOunXMvNeScL5KO8qoJUmp0HfJdlsIIyBnDlJ469s9QD59UPmJH/X
BMCp6+kztcJ90qTvUVD95sb8WbsYFF2e+5Un0u/8XtS0BVy/0fjsz4nAsf3ARzIq7iPKrFgnkTym
eX/iY301GDOFpsTH45uEfdwPlQTnXf1gR+6rVbkbXEaHyKk3pSXWkzefGBpiNks3AZTvTNRX5iDh
xWayKZJ5Yzb+RNBnjEjtk0lnred8eB1TTNa627Lv7Dq47rFqRzAxv9EIHGQgIiYM1MKYya2zAUe3
bMp5DbrwOEl3jzT9OSgokija3okNWkBG6MN3QZSZmr2nxhVMhSQBdF1+DR3zOe+986Q8lHXxKsfm
7+wNrJ2bPiHKN4NrnVQ37GKEsdBlDqvS5hCU47uNO9YMudZg2JGImpvRRmc4qGw1wumGJghtIa8m
AuaUk36Etn2Zkmht4A2cO3G+60epbG7w6PtgKJhtsocn6HgZcJUS8+UnZ3aWg+jU5zGVZ1TCakm2
5G8WJRdFfUUt8EHDxutyyTzCQ6NkHWTpCcEfwYdc3HEY/5qTczWDhswH23nC/naTZkENV+60VR/S
dHiaMZ0su8wZodGyx0w1+1oCqRIxc/YjEw7Wg4VOGdjz4/xx5/KprPoHEFWajKnZ96DUhOzJhRsl
uMECw1xkWfZDJARxeEH90/jGderlU9ASAxybTP8arDCznxG5QZBQ1jx3ttzaJEgQJbbxrfvxIk1z
nUg0gjYiMIGQBZv0E9wGwMhdn1NV+M4yHQICTvGa5YQ/k0mwtFOiBsMkuvhuGGyMvHxHIjth57xE
jAhHdlNCDEIDRlRruUzgmGEZ12VqlTciXw8xPJodYtXREXGipR9ES2KaoIjHHe/TG6TStGJ2+D01
/kVr/zZb9LBOi0PHjjdeTspQxU5CHLpqhkTtwwbK3bTJ/WjyKwtmn+YwoTKNY9BLPBoDWX8M/Kyr
49UfJhMJYuAoDlosLAooM0nr18YOaDNMBQkcXSMRMvmd0/fSrT6LLsQdydwj7vdK9vz6ZfTFl/JV
utNXUMRMDq1LUg50tTgoyKnHEdH+yWa6YamvagaBqxiuV758M+fA2aUCT+Yk/liSlEVHJMGKjFB/
RR7lpmparC0zbVSYxy66bPmE74CWKCv+9pK1hNO9JePhCbDhO69jn5ibLnXwwwfVz1TD5+osXskh
gnn3D6YVHEoDq1kenJkOXlybZKyZEYKl1SmJiqXESLKXTn+UYdQzu0JICVzPWRNqiindfi5neCRp
XM05YbQa3JrBf9NljPSCQKQIG1HIyYHBmuAglDtpD2cdeJx/JX7zADREy/jW18LbRUIQF4XBpmQd
76T2LrGCx6Hu/zo+QCbHDEmPw90ToMbnBHo6aONPh45jRUDAdKyyJFwIpGCSXUF7OYIyI1yPgqzp
LKZ0mAoiGes6h/mJupWyvXkxNrbxMMn8OxLyPSn8buXOwXcBUYjf/MHTam1LHDbI6IHBg+2TPBg2
qNTx2olZA19WXBvis0/srU8GlxW7zTr3CSxLw+CIDrTWlXgnGGrvEjxclawLLDDf9b3P6o1uP2jy
GF1s3dNEDWCE1r5lMaY95qtuIng0dtw1sVboURIwoP1sxwrHrJHzfyoyVWj+ItFNy26MD6ZDrS4s
VtP27q8ZYeQGMo+Ratuhuf8Mu0KYuGqqR880zlnBPStJcPK6K3tDl11ckUOVwoHm3q0iC6olr+ke
0F23DElK1RLz2ew12nncED5i+SszDU88q/ukZQdVggCycITBZYJI6E3iU2DCXPrWFC+MSCcrEcbH
mURtcnAo2cb05Ki0XIYIP3aFuN41PrG63msxldtaBm9kK/52k7EZk/axKvpns7UPeKFeCTz7Sk26
uAxiK8tczpEaV17A3QPm8RB2oYaSawDE7YskwDevnG5Z+9NLA7Kgwzvz1V9Ce6RIiO7OaqIw8rbY
D73aKWz9cCFMxyL9EfvFU06MSJHbRw/D2UJhcTDEdCSH4Ul1ylsmmfMo43wb+vM+yaxngKd75JT8
ZsHGZxxRI48l3K9uuclKa2sP41pFmHUaVndZyqZtTb5UTly59vvrUJgkXuS87nV2bU2m9GZtfY5p
/ch+s1/kVb2kHduljY0EzPA3CZK3pslv0CN7loGufXTTclbcSoZNkEI13iorffYdc91pr0W2bh+M
1r0FNiZpH7Ol1fRsgo3iF7eKHyhXUX0b/61COV5hj4WgHJ/NBIQcbTKwVQ2+hzY7UUqbQ76M7nCV
X7Xnoqvf3J5Gt2SybXGIF/LXGgN4fye4+Ia/ab36e85t+iVw7F5uHD3vB2Z5+TRt4so7DHa9iq1g
SW+6DtRULb05oxuypi9Tc4eDAKzTuzkoYLkwB6b6ZFsyq1gHdSa3NqbHxfo89gaVRvBTGf2fcvTe
W0CwpXb1hozZv44sD9rP1lakKuwL44+KB2z0GLWZWZ4gvY65dI4ii3/hlU6qTK9SEw+oWneBRXOH
t6eCWmUDC37Gw9QVq6g08ZCGd1/nit7sVdg0UHGJ1y2V31HdfwxRvC41iHpcrJnS7Uj8bTryl1lo
WebyHl3NWvgu2QM6c/LPu0kFt+meowXbCaBN557PoPrNOH5GIVO+dnau4cSrQl3/h/aeHGYctEWS
bFTpg1hP5cLQ+dW4N8VGcOdlqnyFPeAtq7KLiXliEbW0i5HVUAr40V9JxCDIosW2OPI95vwxpDq2
ff/JHdgK5IofXGuL1lanAh2y5ESyoEJcNKBYpUuIJsp1YzBwZShio7GxB9026KdzEidbAiDkQiTe
NTLooLy55jrj6Tdmdwdu/zikxXsxRXjk8c8vtedu1BQekkykK/4BFbZTpNJzwoflHbVwSRJLunLL
1Zhxno8Wlz9rMCtjN3GeK1LvorA5uGG3Hox0zcbU/RziiLZRpcfK++rC6JjNXb9hg+HRMcBtTHK9
aP5fx4ZouowQiJylyvBwxdGsw6+0DpKFhlyLeuc6tiPXmgPLGYuXbuw+ysjaQCWDZ0qxGE3wDCy/
X1SN7cYIY74XtfO0k2zMrPk0hmw12KTe48BcMUgGJGUSq71+rSf1PiUd+d2e+Vy11NOd/Tct7V+y
W54YgRNm6Zs1Sgau/0wyNyVpZFd4FhHIw7OVpsQ7uW8qaXAsFBznZIIcgnkE5/DjfJOmYLaMUknz
z0iuCgPCM+zzLNVzGArAGMvDtcvwbIHqti/j6Dn3g71ly9tU8BbmVXbN2+hp7EaWv2BJlYXxHMmZ
OVpGhcrIIY2erB4TahLPTPbGP8RUGXSNZb1kpg07EKtNpq3Pu6G6C7z7ZHdYO6H6AwPMcgJybGsd
vGlyRkbR3YOTh12O1YPkS2ZYVMHILfAnlbjMQfOhc7irUIjPoqBRaEeE4ty8KhXsVNiilHjmbxN4
jC0nPoqUag5f2HfjOG9ktRMjrEN36fnNO1Np9F8XL5suslfECY8DZnzKa+yCrNnBB1MXTxkYCVMq
EFzaccEUYp1UDNmkn+BFTVW/Mola3AQ8625U46Gp583EjGLlc2cvdRfbh6lNnuEsXmNHn5BD6K29
6Yqa80AREOGUrR806DNgj/uVpaQ9Nj1J4KE4aR38cRD2dkVNromwRhRmNH/A/5G3riGvMR9Wcc/F
WnnOVxrV6GUJfnhjAkGeY0JpggCMF5U1MYms08HZljIng8x7C/qWABNPvHPir4JS/yn05K2FQoFO
mSIQZHLDGMY2cZNGC/r1HjQZ/xDyC/pjgDw0xnBqR8f/07veR+wx5/dGXDNNYxC3Z1JmzlSo9Xsp
ogdqRWb7g/OY5RTHQ5g+FTr4H8Tk3bfYxSujaXePoUnD4WPyADSZPLDsg/Tevt4Q4Pw6dPVLWbvH
gRx9S4xfWsywF9RtgIJ/WpefRhnOqSgKzGX61vbJd+/A7JC42RIeRCOVWx1cOVJ/HGeH3CwomNr4
0PR36gnrAZczDbtA1Eqv05T9aXCA/+dlQ/9mm5q4r4j6lzVAfo1NcgA13Xm8F+5fTP8LzYUezq//
+b//b7b0iH9sTUrbVHT2/W3ue/z6Q/9aY4v/z//pf7cnSfxjSSKu/BzHfGZssSVsnXW+ic5gTwdm
qjv48v+y9unffUD/2IpYF4k/hC5LgK2ZBtMvzaMtHWIzCQqlo/rPv8m/2ccl/rExqVMzcbxzgsUo
+WGJ66B2TZr/l6Vi/2YTt/jHmqQ41/3c8qBtoRe2LrV2msIEWJucrSNEtEDe/5e/yLx/7P/vth9i
Vv7vR4lOzZ4Eu1u33kv0MK/0Qv8GD/rDeJk2YiV2Zrv6//m0vOD+m/7LIxvHk0N8DtkdNZe4dNj2
waUR/peNdub//n17wT9XJIF81cQqGVv/E+QTXwWrGDd3LdbMV1RSABXu1tuoLWGm8r99cv/7d+QF
95/lX36jrLFbJlIsfGk3uB22YOr35xlRekm3V7zPB6xIwZYj7b5z+vk/f4rm//5mesE/3vw2Drom
Gvx4V74jmIRbtSGR4v9wdh5LkirBtv0izNBimkCKyiyta4J1tUBrzdffRb83qMMtMq/15JidsjZI
IMIjwn372rbxrFbuYEt27ghgFy5EmbV7zX//8oBKX7Cq+4NHHuZWD35AxTr/EGsvbhEBWtZNr0p5
cV4BjMu7E807Dax/JbzWoCDk+/N3Wfv1ixBgdn4s1gNWz3KmXaVZuJuA05+/9NoDLGc+GEKgCzma
Pt28y6v8PSMX7Gt3g9+8V+YberQLX2AlWMI7++8noAs/1BCYe7v4pXdnUznBDtlDnuhTccY96rHz
D/TXafWbKGAuogDtrazvfgtQdsoRZwbBpxYMn142Fluz1GS7m9IfTVj0qG/IBuUpOz6ljjR0ZoND
Mh/9lx6BZO10aqcNKGjQdW6sRjG9yZTvk6R/U8F6UEgW3S6Rfsww3nsYqfNmHbiy0iMtRYgHzZok
mS5d+Exrb89YDOBIHjNPnjG5yQHDuY9gG9NBtYG1/9c3neT4+bf3/UKgG4vxXOWZqkseval1rj+k
BfWY3HiSRnN7/vIrA9lcRE5VHFS6ZoltUin90uisCsL8givr2hsyF3Ez1cnK1A1WoKgL9StaTa/y
a8QYNp0C/e3/wRl5fhXfja9FrIQ3kEhTSdjynlsXF+k9CknYe1BkbHNDhZCG3935t7X6SIsIOcRR
hcc3bYWcjc0dNpM704lP1Yvo0KN+0cVybd00F2OrSoE3DSO3CV8AZCSbwA5dwW42jYnlo7gJt96F
ubn2+Rejy0sGykjRbPuJVcJmGJj/1j9PEXMRJZEOGDHFM38PRwJ3li3tdZhyuOjn3NShTdu4sEKv
PcUiZGpSLCQdWeS9oe29cl+nb+c/tyyvXXkRIkeqMTNOBpepTLmfMYjGYFIPDkqyEn53DSdgn+Pu
Mij43EChC6dkV5be3jNA9df0TgOTuUHznpF9g5nZl+TbQ8pg7S7N420st7suHh0vrtCJYecTBjtF
9IbTmKqowLLoR4viF+einZBw2hSn8A6Mdbap2uRnZ3mUQFOcdaAaIjk3r6We3otQHV1/qm4ipdr1
xuiUFSz/idrSRhFQU/dYikhm+TrV7Q8DirUsDcc2oxEtRHdPmXWyozjeCYJx0szuIY5DOm+So6hm
99RStoI/Z3JnrXFFvr6q3wRUhIWpAuY23iQFlq0VcSIM+g42XTzcmwIl2tJv7ou0fR9KhYKD7wGn
NHgvY0XGpJFVmPnxXZxzQusiBShjQ0MF6DqkcVi22/Rowhg3aFkk9f1Yme2dioJXFpUnYSiusQVy
6QB3g6KFzCFaH6qFXlbNAdSOyc+/ySQ0Sb7s2wLq50jMnziDbsW5UUEdTxTF4JJV/GAlonemksWf
YQf1TbY0+mv8KXM0OSbPp/7s0hr1TAOzvgpCZ1QnJG6qhCEjkhtaSW67RobfPtCZ2ii39OkdUQEe
e9zhytK47UHEdxBrlThzi7Si5S48Jo31rundu9B4r9LY/qg7AZZBRIo5iRu24qF4W1vdfVZPH1Vs
XId+uVeq7siSdqqn9NlDEt80EfPHrGO3Mim3tmn+pjXGTavSXAeLlN6j7A5sJrrK+LdRlH86bO9H
egRlLDVQCH7EOgZbqD5++hWNZY1Ez/oIG6mpfJopA/8tjqKYTgiqJnk6FM40tG499TM3sH3XNDNy
glzcqun0bCXhL8B9FNfJOIXRfULvKK2SD2lpPvdCeSD344FYbOjAwUWkFw0ybVNrgtuPUP2HAmkE
1E12BCX3JATCbSqQxujBqV/R7P4WmTg/YbESofyY0PX6qrCVtfRBkvy3SBnoDtf472bERG2rDWjs
OPzNrXv5e142+yDIr4wEQ2NUGdj7BJ21l+P8H3ewxmJbIwck/FB1BnsRZwc+mnAdoB/4x2V/sS43
QT6xn8Hw19OlW11trnNwKZEZXlrIVtZMY7E2x7rVxBOWIXtYHA/ii+oO+I1TP7lTXKD2ruGcj6Br
K5mxWJuV1MJ5rCyDfaW6rDJb7+CfGmMj7XqHbpx7wVHez99pJVIbi5VZasXB7EMeSMbso+xOqEnc
81eW17Zgi2Usb8i6RmIX7bOUpHseNSeEPRGAxdqVaH3fqIPylOf+nWoZ1AGo28hdSc8rzOAif5TL
Ztd50p6MmCPmlLO8/GGcopcR/KSfcZ5Ua5T+Rdb9Vnv02LDdT+d/9toLWSyKYhnKlQ62Zi+2D1X+
mg+//u26iyVRQkqZ5GUX7CUZfmlmIXDyLyQ9Vn6yvphRYEUTROcNl+7sIfmdkDA//5tXvqC+mE2+
LpOa63OabAbpFsPB+zTSTnk+XZhNa5dfTKaCTUFYWm2AUi26Liqs7oVuL5vFhcPmWgJCX0yiQg91
RW1oU04Q0B5UN7wX7IS6Bfo8uH4vza7fKwf5A47lhQ3V6h3nJ/1yOp/kqAwqM43wG9dpudlot95O
t6OtYGd76b7RttiW7tR0k+//7QPNI+LL/fyW9a7WAn8/19+VhBpdtzODwDl/9bVtu77Y5mYGMP2B
JM6eGbsNj7GrH+o3fQOfY+c704UINH+Nb44h+iJMJAiqaXoErtk1liNkdNv29L/ptyoAkvPPsTbO
FlO6FqWhMCacUIrMtwck/mXwnMSf5y8+T7Lvfv5iXguml1iq6oV7XO+uaejdZoECqsZQf/kjQik/
sT6AMdKm0D+cv6E0/+xv7qgtprslUzeoJfICnM4FxLLBSR6ilzr2n1HrvUwDBDEBYvC2gtQzoBym
JeTSreeZ+d2tFwEhUQSVTVfjo2WH45mk8mFMpSN4uPc2E8CrFhV4LsSBiaq/TW0lub0a7Tny82/B
fzhqSVN1Qe+q1981tXQh/Enz3b/7VYs4ksWZJGRB7TNM/QeYuG+zHXvzSR/tNrzrrlqHo/QhYeYp
l+b5yojSFpElaQoov+kkkAIy3qbTlt27Y9nGtWTXJ/Z0nGkv7QS0tVe+CClaGaV9JkJnkbTkvc7j
93xI7KIuaLFv3pDVPiq54pijcmhD5bEKAZZJ9ZYa8XOsUBqGzPnmaxlWVqVJy4l0P6oFe+YY/lJn
mlsN8gI9JrAm8L/6PVXWjsQDFjtKGG3qWjFRy6AGSDP90CrNT60Vn9ogeZodSNMwYFdrgm+Vatr3
UHyDnJkq+qj7VPxQ5GhP7IB+EVsq3Qnqj0IYwPSEp0BNP+fiUeupx0YKTgJ+JjiZuUZRvyuqaNB9
LZwks7tGoHwhSK6FMVVm3HyJkkDa9STDv4aUU3NIWQS6TfaCffqGxnxHvjQ31qblIhar8Eh7jrzB
Hjl5/hseH6NOrCK70yqK0dTX7LGEE5jW25oyuQpsTK/Gfx2Qi0htgNsZBwqMpLlISChle1cC3lRi
/c6DeuFH5r2h0e6d99Rzfwda51qDvxsnCy/c5JclBxdKPCs7EW3xpr0MLaCisZtM6/6mrMNXo7bc
82FvbcotgniUUPFM4DjuqY3sFOQHoxKBw1I35y+vr/30RRxP6V8GTDLE+7qqRlzdyqvQNPchyQjY
q7e4gryWPm11rQJCVhaOlFJ/Bq0/mzLUMMQTAacFT34QI+0jwQB7ENUHzauhBOvZNeYmjYvb1I1M
cmKrtvptpaKLoagcwjuYnkP6P8jp34de+stT4IqHHWufYlFonYAXaEG0nQRvizVehlgGCyFY8paU
FICklQnFV+BvPZXGqiAKPuq+Bn81kliw2ntxNq2lpFxP2rMmVIfMN5/C2jyF6KrywnvvmubV0CbF
GdT6NU+Ea0mxsFek7SRRoH2FYvhz6K0LE2RlnVcXHzDHLIFcSuLvrYIG+tcYgVQgc7y0Xs5/wbUy
jLr4gkWuK6Ne1NHefO625HP2gQ0VwcWsmj5+B3jjxfTfylhUFitwDAm+QiDMyUZrjgIY/dLAWo3z
9oUnWVnQlMUy6xVDm42aOS9o0hbR3S7ekQHsezoh0b3jGEE2GJbONrtWW2RrV8mlguDKJFAWK2nq
64Jgtoa/7/E6GLN3BVXDhWeav8I3i7SyWDJ1fLw6JaY8ru6wH9qmu3Y7uJrd7OoLYX7tt88f60uU
p4G4zjuNo3+gYbZWA6W8VPiVVn67uvjeWQhJu1JEHxu4zh1KU6GpHFWwgU8DlqA1zeVePe0i6IFy
YF54YStjTF2MgdIzdNRg9HwowVEUAPPR9zYKwoU909rVFx+6V+g9hvEQ7T0fb09ENiqtl1bWXhjB
84v55mOri4+ddfCW5EqjGCeFyiGkBw02YNAj3VNh1QjBtWewVUD4GaFvSpzzQ2xlAKiLASBmQyBP
IgEmErV3UO0nPb2Us1LW3td8zy+DKzHVMTGslK+R4quO4dBkTk+6OdyAkcQSb6TZY3ydGuRLgwrI
NiCkOzk4Ur1M7s1BvGUy/5jS4j1Kkus+No7ZUO1EOdx29FAIuGPGcrVXNQ9iIsAEuopIGQIYPWaS
SSqStYImILyZ8cqLfXC1CggvWRZ3/ggg5PzLWwk56mIDAT/BG2pEMftQH3+ynQQV0DxZFRleemqd
CcWbkgm78/eSVva0yuJt4jwKPcsnFzLeo2fqHNVur9Ge33iH8W64Qv5o7eb6k37TvV+448rmTFk8
njeGUSZlfbAHQOWIbuJ4h+aKlp2tv710FpdWxoiy2PxkJKTCuu1mEc3gTE7iYJIzN4o88DZ5SndW
HQh3UXOhYr8y3JXFeprgJCH28DGYY6Sk5T9N/G+buL/16C9jXahwPUMh7+/1IXZH9Fy58fv8Z1j5
yfIijvqJgPVTwRZZLWm9EuqtJEXO+UuvjF95ES7hSGGd6nXhviqzoxn0dhTQOwGTrlFORfGblsXz
91k7TMiLyJlZbDIGY67Kv5g79P57y1Z2wv3f8vU2uhD8155mGT/TyUfKx02ETLGN6mnW5zfVTqcL
s/A8DPUuJDvXElZ/c7dfvrUfV5mXKyGBOmOXaVj+Y5lIBR46obkNuqDCWhJWt27WLvY2O1WMPiK1
O6kSkNkad1N1RMfel9iNGeLjhRe8stj+rSl++Ul6Win+UBDG6Z89ZeJ0LP1si0Xbnc7aminFU2iU
pwHNFdCKCyX3lXgkL6IDaPC8L2oLKLCHa2Kh4cdl2CCtsV9gFyT/Ov9ka6N/ER98ox/TMGeIBkN5
6AJauQKjKS/E79VxuQgHZS2qBp6Awq5706+wZtwrD8J178gOac7jpXH5N15+s7DLiz12Y5kktXTQ
zz24F1ToFt7rajmvgre1nN7q+FK6wM4ePDV4onEhcfpOdrI6P8EjEJ2wrO9K3LIoEWL7LUSNT/92
581dktGJ5vN3FRQ0MuuJqqoPCrJrsoPVQHyEwYJvOLh4u230fQSO+KpVMgiwpnKd95lASxmYlfOf
aW23Jy2i1EittIHOxWjA8NPVNJ2rA6CNmsmzyxwdeCaYj9Dtfdrvi5YUR7k/f+eVAfI3v/Vl5GuG
2Uhjr4b7ESeYOn1PL5at5iH2vz+bai0+mylHYtBJKdHRGV26VVzzMD0km8mWkRPCdfyX30//1X83
SdUoJk1elpxYrfRayM2nKm0P5y+9sriqS8GN0Xgaoq483tNeqGqk8xUHD+CHRrLxiMJhZ0NhHNfW
h0sj/fvFXF2KcGJICEpI5/5+at+SHpZb8A6L5cJitXbxRXhXMTTSmCF8aPo0CPSnOomIwOmFy38/
jlRzvu2XcYSzHNUzAFMYb8qHIrSOQqi557/D2i+fb/nl0gJ0NBUzpQgjpytVfRzGW0/8/LdLL4Kw
lI4I/nPGqGehPoaPWoyto7LInL/8PAi/mQJLUU3dh4lelwjCYum9yq5HP7GRm4e40NWk6rPM1aJf
5++09o4WkVhWWK01s+JsJUSA9+NuMwLssaMqv/Ao8zD57lEWszkUU2DkeCTvVRF7YPkhATkKw2hj
aK/nn2Btti1r9FE30NhOJxGH9fwmpPFyIMGNT4VDp9yhujJip7oKt5dy3Cvj1Vjs3TytqlQM9sBm
6b8D5X3q/ymeqstifSUXAToQ9E2S9RzRQqDAcrzwglZG07I+P5rAXoQS9I/02DgDBxi0jGB6Xdq5
XN4U7Ye8rOxmug63gEjaS7ed58I3X35Zrc8waptCYOf70QbA7WIgC0CM26WHzMU10nfMC/N8RYCg
LmWadFaOvcQ5bR8dJh6P/uNjsMWUd6uTqrTBQtnn3+TfffN3j7SY9gNJuwbXWrwTdsjo71icrnqg
CI8xfbCf2p5mDsBwaPhwQdrSvhfb0FeulOd06+GxR1LvUXg6/0u+3wSCRv5vaJsMKSokAxMHQcO8
Bj0c285EqR38tkH9+hc+oTxf7rvnXUSH1sp6AbAwW3tpA8GnReu1rXcpCk94E40b7JsdxvMvUmB7
m/aJTutqE7mX3/dKcDIWsWPqFcwSZHySEqwaUjA9k0zfl35h2KzM5KUSAb8ITJhzhbiRwdwIYV11
/u7851m79CJIjFit4PpsRPuhFm6zdm5UHS+MwZV4qs8j4suiht2pR/M58afW66u+AvHS1G5ghb9y
X/lz/tev3WL++5dbgP3LCyVrY6yRoDBa/QMWXRU+oWHfbs/fYS1m6/MX/3qLUoevW1MUke+nrVU5
5m7WpuMV6ruMIm9TUrX3bP/z/O1WAuDfMsqXu2VUGwHNxvHezxG/5r72OVnQNozInHE2kp00NN4P
mSxh/xL1FybPyuBd6hHUzgoLVIPxPhZqu+lf6NSssUU9/0RrA2yesF+fSFEsBLEKO8xxfLIgDWBd
dWGArRzOUJ7/99pV7ps1zJ5k39uiHe4b2tkIphpZLrqYL2YNVhRXqr6Y3AasgTQ25w24qR99ke5a
0cJsIm/HP2juf5Au2qsJ3cyF1P4YpfGx7OQfpTSbwoqIKC0BjWpjANmNxOdckLJd2utb1W93ftTv
0imlpz83boSqOuht+yMsleLCq19bbZaSBs3sq8rHn4Wx6z/4yMMDZ5bVpQdgbo7gXJJtr8xCbRFD
2FzWkHa8eN8PH6p8bbWUSjvkky/nR9DaWva3hv9lCMV1bNCkXMd7GmmcUgp2+FDs4MhKQHPi974a
N5VR3HiTBeRaHD4Ka3qNOxpNkfD8CCXoiqY03akqoLJIB4ePg5yVbbO8fpb4mylRth21anBkhR4N
1E2b3KLbhObRS2n7lfm1lDWMVqm1XkPbc69e1QrcWNqVo4udH2tXXwQoGNeDleaEWXxIoUC/S1vZ
ru3IqfbBTSe4Cg0gl+fC6pCap/mXbzGUUwn6RIg58vZu17iqO+2bDcs5/48Y5P+g1VwJHNpiBxOC
1/LotSEU/mhL+/81BHUIQUhx/H2mi1qQlZi7rK7DuKXG32OsGx1A2l+Hu/SguKi2L6ywK2l5VVtE
qUQfx2Hox2gPRKZ1R3c4ZLfhvedoLljA6AaYyYZm9lfrMNydnzBrcVFbBKxMNkF8YJ+8b/hIqg2t
Zt7s4ft06K6t90t5lZWBtyzfdcFoVVank/wfVbCtuttpb2idHy88xEpUWVbq0Ls09YRajcPS3KsJ
fdn/kPtNta989svyCREvOpNGdTzr0noyD61vNpHqYsdSN8SUQOasXPOZIDYcaTek0N06wR42w7V1
KT08B8bv7jM/8pdJ5CWqChKDqpB45V3F+kamNZhua/h/+3DXvvl3khs7AiQmuBMX23hW5tOyjmfE
xVB3JsKH0JoAIctHUUsuvbi1b7WICimkDry0BgSaEgibzehKTnEb73rMeYGmfyq7ecFBJai9K0/n
h8fa4Js/4ZdXWCWa7NOER5ONRRGoeQQeZKvZhRPu2vdZ7FlqOfDAEE7hvq3L0Lby6IB31HWcaTbs
/rsiIDc2XAwP80W/GwyL8ACBsyvQ97BIVxQ1E0shGxrCVB9gDyb9z1ovj5MVuY2sPIWF+NNU5T9R
p15qu5T/xtPv7r8IFkVqlE0IR5P+5x4BvAU6ElUMOFE6PIxHSwywtivRwRZ+/prpEMpUfT+NEz0u
Tb1VeyHHNy6/iwKtAD9nQkH28ivSopswa95UXTDtOrOta9x7Hb0PbhoVaqESbimUv4hdFdgZKd/N
NFjKya+teiforoYLKn0/AOv3QujS67wZp27mlgm24KtPUY3HlSByVXWiyUdRIBRObQrBzxvfCUlo
Jo2PDPicRKtSOerOpHeY+jZ4XoKfDt1EFN/Hkl6ltJBEgObtL/gQ9Gf3B+DpO6wYbAOL6Y0WGles
q7dhL+WHysNYVtSPU1y9x0kBZhp0XNiSh8BHrNf1kzbJ96JfTFeFyEmEVmIcIqzm0JX53qyaD4lu
pyrX7SLlnD9aEPtECOFScpVOyTNbxldN6xQ37cen0MxdzyTpoXcF/sEFvnMAK/CLVRp838IfllV+
FEnoHwzpyk+F7gQxBeG7gs1WPqrP9M90N12kyb+swi9cYQyUU0/z0jas1SMA52ib6QUeYCbueOlW
wem88szeNdvito1M/N+Kl0xKb33g5/QJIakvCsxrfHZ0IOdOUmqgx4rTXZBah3bEZkLtPocu9Rx6
kZ69qMNNIEu7n4onWeDNMSDq/ZRUij5426bOOvyHMFiVR0jJakoVzKh9Rx8N6vChd9IDntVoikeg
FwdLJh7WXftaVs2zJhmGS1vlPjDD2vEm/zRM0GH0wngq+2Lb9tqtIgjQfQzrUTKp3yMBYG+S+LY3
qLakwnLKk/KIX/qfoPAkJx8EJ7G6nTyqR1WDaN7HGp0UhrfPg+o58GocE0c6aPP6E0TWLsSvLhSx
1+ySQ2/BrvJCuu479TOxEC5AAvKHbjZBA91sauFtmwjP8OgUJ8dy0yx6GOuUkyHWY1PXKlgKTh9C
W+Im1R4jtTxZpnc7Jsy+AmKs7rmZZJyKRn5W0uqlUCdXFSA7G62gXMmV9dZ28k0JVMvrwwOVh20A
aCjoSHdPklHR9ZO65Ny7jRZrPRU36SCLaOSMGBhM4cXbVoQChvPElShEd42HaXkhGHBiSj50IvOU
YSieWgSwWGDeDx0EJxM/+N1UqvhrjdKpwJWkKbv+pukzGInFr2qAJq5bwkONBlPB00uzPCS1bdxe
KJqv7M2WJcQgrRIMX0nrJHV2nECn4XyFE5AOtE1ohQOOOr2DCGTnt1btnl9ZVoL/UoUG1TMyplRl
yfdF8PV8OGGToDyuTEfHzj36PH+blQVsKUYbc1UparSceyP9mLCzFdVThZj1/MVX1vql4Gyk9yiO
CpMNYPk0Wg9pfEEcsbb9X8rNhKkcTTlGgRRKuzkT0qP8/zRs4z5N7emHd4y30aVt89p3mF/clxUe
0pvWtiKJg26bHTSHWGL7+kZyYM/huLCVD+ojQaD5AV7KvZSsXHtvi31M1BbIgwS26hlMG6WoMN64
MKpW2gvUpVTGqiJhwjiMPZ9h/Ygnn17R4acySW8UrKAeG2l3GqjVbkpRc0KE4hBcMsk5PxzWxtpi
P1PWaT0NEcLKAbWbbwToo5KHpri0n523x9/sIJaSmQqLQ5keBloSNO911OOHFGgYi80+pokCYM+F
PMDaUyw2KqCdjbwoRrL0MvbJBB41uZW6+/OvaO3MtBTRdCUELNOzSOVct4hc611zlG7Sk+QSc5z8
Qjhbmz9LPU03ytjyxBzWI8XW53MNDmsczWoHdB2uRU7oXBI6rg24paJGUhBNGyqrprBXIcQEt7Ax
r+aj5uUjxcq2X16cY3qo3jF9tIyrDGrKQaIHKJNu6/7n+W8iz1vgbwbWUkaDx0ue1YqV7otKO2EB
C69M1kiLYufeR9JOsmiA1qxRc7rcAWoYOgqt204XChgcznDaHsK5DgI61jG6RWFYysWjZkyxYzXS
Rzp5l1QiKyNzqa3xTCs34nymYpR3ofxaZU6YvJ1/B2sL4GLqtpDUFVNmoyGQNcde09h6dXqaAu0Y
lMZ1OaKbMGb7dbk4nL/hStj9+y2+hF0KniBf51pYVoVPIai9SaQMZ3mPcTh7j0jaCaPr7sI6tTpI
F3M6UNqixZ0mgKWS/tZC+Yc0pL9pFT1aM0zF1NP7ttVOeGy/tAICRpzuL1VHV55zKUeBYZ6IWH6z
zAsgLfSwe61KaHBjdiW22uQoUcae+VL0X5koSwkKZAK/NJDl7n3zbQIPKmqIddoWelJyaWVeGYN/
s09fvlsxSHS/FqwvY2GrVykd1G3k0qoU/GHRtEHZ7vO9x7zYnB8mK20B6l/p25f7VTiTc/xim5Sc
pC2qkauocI1pw05zsBXgTP42Ldwh256/3doLnJ/6y91MRfWyFgO1PUZUUv2od5JTRS9dLV54nJWF
/+9Tfrk+R4Q4r2rqdzK756H4KVoX1pW1H77IUxC+jCIsC8ofwB9yjGuzOSmiD47Uf55/NWsffhEh
sOJVq7xkcZeLF6PbyhZ+Ixfe+tqlF6mJaZAqY9BIwZLC5JiVcM6kzYoD7vlfvpYZ/SsV+/rWh8FX
DJ3WkryU8i2B/qMTpW1Qy7/aQD8JMY6RiflQMaLjut03ubItw+weznYKPiHfBfTWT5xGtWi68ItW
oq04//3LDxI6QTdESKJ7DdavKPtXQWG6dZJdaeNPcYDYX5Kvm+r0wu1WRp04x6Yvt/NGOv0qLaJI
P91a9DXjHX3+za5deJHI7EZVleBysPbn8TESPWxoqgtK3ZXNnjgP9C+/uVJauhB00lVRFTl6Ljy3
Xh/turp58aqYl0R949+eYTHlVRzBG81Ksv2k/i60N6m/sMCtzMgl8JFyodHRopHheZNfZ6a3H7x8
J2WwMfvw7vxPX7vFYtJrRTXITYF/ohm90sQQ+o9J05CCqi68mrWJI8r//QhxK4GYb5t0b7JZNbbl
Tj9woNhhG5v9f8xUcBViCXYt3px/ohX1prokQFqTYlhaSBzrthiQ02fkH8pDdvXPCoolBnKQaWIr
PSnbd4G6CTqdFBmdbOHv87//+0imLNGPYVs3PbSFbA8DtcJyr3gZ5AtBcuXkoCxxj3JTeixEckYV
2tiYf8bnAC5ifBhevE//Yvb++yGlLKmPKuY+iNbnm4QyfrEvUp2Cmr6S6f45/4ZUIhqj539vt5Ul
5THBPE3QNLLoXWmedOqkYg6Rie9wI2LtIIGR95TpXoc1bk2ZbbTqVegljloF14kXv3lGOpL5rJzc
gsuu1MWWZt1DieOl1Elu4td32ES7na7eBlN8nDQwuclY3UEjJ/s65J9BUdxCrYYPbFIwzwEckXvy
N0ZIwa8SScAE+Y0Khw/LxF2t0PtuRdOd5gO7xLOLdK32hM/njVS0j2NgFXbRjI+DQcEok7tt3QfX
TdXd+nIBhyi7wTNsBHcMU7/SET5Zsu8odX0DhfrKiqp96kXHJjZ+aoMCLlr27/Efuy19706KJXJm
Hm7AtHpKSokf8swlz0LpGr3onVZQ7oiGEbhWMu6lHBrL6DcPIh3YxwoPLavFwinxX0MfOrxVfNQ4
ruiY2/l6jk/KQHwo5MoREnKfshq9JkaAl0As43kp65iHB05slNu0x3/WEJJfaRBqdhyZBr3QsAnV
pvmd1uZHJWjvPRbzTl+W12EXfOR1+djEJsXy6Eroi3Y34sVWNnJua57yGvkwy0Nyg6FOc80wm2tJ
9YMV6lexmUEqNgPZFsfpTfRi/Ha9CM5Vb8255srtCgsWh48rrYfjNCa0V72sy2Dbm0+MNWlQb7T5
Ldc/8qZ/K3LxiDPTbZhqNcw9enSL3krtMVJHau1BaWuyjq+nJWybRPzQBh3lVqKQhOPoqkoQwxqa
WlR5uK+1+Bd28rdYzB2bPH33U7lALQ+7Zgh13wmS4DhUDZ70+KOVVuoUkUG/ihI+9nGAg/NQ3jVB
/YwX4LTJVe2uKqKPRA+ORaC/wrgV7bps7jqzjzb497KZTXHc8k3+rR4/hVYZXyvZ2D0HcvKzGuM3
uUM1l3fqBlxY7mr59DQkZIQF9pKuJNcPFT0/G4gsj3IoPYaVvvNN+U/ZGE9tbh0xE3rGk9HcsHJS
Tunbjxy3c3wHapr4AuNI9//ewHEsZgRienGdy8muyLFwiUoZuLva7OIhewY9KdpTlryEgfBgdrCm
ZTn9EQvCHzYz74HlfebVpOHaph50TVOeDW+8qUB/6V36XOOKvEmN4FPvY93OvPZBQN5po9m76gbx
ZsIKbpN4kCrzQLfBvguOikDCDkyIcF1VfcaM5C2KsVM7BbFLQc5uJN/1EuBkWfM+CX6x0WrvvSjR
AVMhhGgPkF6wYGtm4g1m1/Czq4JNVs8zecIf3GxdRZUPOA3riDU449LYzHzwjnTusR8M7zxdqexe
14wNepBHjqWCE8feAatC1e5DLBvbIilsaGL9tS95bihpwgbvzqem8LdSI+IQQbevGF55noILizA+
MTmuDUHYRcIw908pBlbtwV1tmb+yTrkZzWGv4C0jxR4Wdap/3afFc2nJx7FK4RzUxocWBLvKR2Mu
aeZd4VuMmAEdUuMHt2qRvtaT7nra5Aal/BB7xkMUYUzTGpQ+EtijpU5KYiandeNHBjmgL7ynosX7
Ym6FxH2vtcV4rDeJTyU6mDmkBSo63CdhqWscJIRDq4dub0Zz30jvYlI/ex+CARxiJ1azHqBZaVv1
8JpMjZtY9ATiq/4aJNIRcyAkB0XVOXIfaD8HLRS3cpRiZaV/jn2oOVPTH9ukuwk77R0jODQKstLj
UKHWvq0Y0p/Q6A+t0RYbIcgdj6olJtgaJlCe+meYChh0pSM1LQR4ymoerob4yKcnYCUe4khMHaz4
RveLK8rG0kZoGBcVP3kU6NFME32vjh3nvP5Jt2R3xMhbiMvPXCbZrMs3YzI9VdhJT4V3NFpwx37w
WFi57QfyfpRigkDUfeZwNnqTLmimPmYtvSOWJIgEbDsn7EoUcruY4TiBFbwQ5d0wiX61peaWjBOE
Rtg1M2fbcNwhInIkGsNro9xXEq548S94KPYQYfsTlD2+2xFGNMKpy7J7E+NywOcYV4stXtGK3Qr6
s27gQyX4AwaicGMwj8ISB1Na9SEyrE8xe8kNjhSydoNTta213cEYPdghk93PDQYCXT4EtUKaDduT
zNqIRuxK4M+9aFIwvDZ3jF+7SjU77dXHqlbaW/o/d51uuEr0u/SncuMVfWF7bf+zAJbf428RZeIp
HOaQlIz2NINpcT3OKWvUdUgE1PJNnGRb+tBsiHwhLq54rusIxhJjDr2GWwSt44f/w9F5LMetJFH0
iyoCtlDYNoBGe3qK4gZB8wTvPb5+Ts/yKWZEsYGuyrx5855mV/c0snUUapoYfc0Z9paInltI924+
nlaR/kTmDEoxguMgdRLil/2mJ/e4/nByecgCkhGWxj1kQa8YFTRtedraqNiNomOkUJ90wYWyzcUM
8UTbWJKzZNANBDdUCXaWwUkBD/KF5t43abDD2LRx0mxxeWhHXoWNDVQwL7ANH132iGumzKsq/K5Z
ftzWBWK17Jb8tinIhct/jj0+Rf21jNL9IOw/PVuftGS+pcefg9XvhRSPWmveLMN9NMT8yRTztWzj
oAK2YDdwVFTOSLUKRbIeRrICndYIOljWfl8Ob2KYvM3ZDlVchGZlanf80nWT3fswVpcNXhflQ/vZ
A30rVgECHlYcwX2X1YHlV8Kt59DiPG8DYY5PE9Cismr4jVboC5p7H2ZfcosvWmlXv4CxAVz0YMAF
895ml2/WxZrLjy6JnyJ3ucIJhIsL3Ly2shDYX6gaYz/X04+uiaujMcQfHffal+vDwPCfYcRKIgJx
3419SM3hDC702+xgd62mfGlM+yudnMOUGQkMO2P1nbF8NyIBuKEefvRkeLDa5tlhnppPEITspUeG
6lOWR4GI1KN701qxb7P0UyzypLL+X32nGpiT/tdOeNCD4RIKEu10pwjzVdu1dkxyxn3YuXQHOVBU
1eX6WNn53i2sj4Q4pKlfX8lkJM0VWPtUiKfUmPzBSBn5Zv6i9Qcb7rkfjcml18A3JbqdwwtiiirG
H5F3Zy1Z9oaMg3XDdNtMI9zLNDrMyaT+Mu/NbWAnW7nDAMCeRls+Cjy68CfrcHGr28I12Dj5C/gy
NhLa+dDP5sUmfB6AbfcIEydky64NSqM/QEskLARmMdxN3eCWaqOwcHQLotGin/NOT16B+pZM7Wna
4QL6UyU7UIPyM4oGzBW4gQGnnOBGGH7java91oyrQwW7J+m6P/U8h4O5/LOG+HvdrCqA51HT5Zrz
aRBz7y/G+NhnVujgHk4655KM8jWr14GVzPV9iLAnFrhdZhH5cyonH4DW1ZK18zZtQpzXshn/8cfN
7n7y5WNJxA+1fuuQ0kEoTdbNr8IUQbEu1341PIJDD9s2Hoq88Rt9QH+ozlPpxKdq1qHFDYMduMVw
x9a9jFP82WDqYIKe/rGiiOT/9n7E1IuXwFLhMFwqf3GT/8hQUr4bpVhYAWrtUiuXh6EoF48X8iDU
zBCaMtwgyTZy3nMT0lGXUMUWziViVbnatMNS6vsmLelONiOY1uxkmvcdWPdHZurUlfKYE5MHRcZ8
AtJ2k5lNhixJYx4z6IvMjfunSkrpWJGzkH2kseXzUl9JyPppTT0gV4ZssOFamfqfoSyuyTruEwdD
DA6HzFNW98Li954jH1j6CElrcCBCWO1pEu6X22dDUDam/t13PHIjGbvArHQv1ftrvBav9Rj9rqyH
ph2VIwiZQKGX2bXx3MPrzlcz7Asg1nX5X2QaoLBgV++mafM3dwk1Z7tVw/ZMoBr/XPlZW/2tcyuT
VgMEyhSzCb1s1TniLxr1zluW8aB33Dbg2g9xtBFS0BTf8+Qe0f4eUrEG85JYPkT7Joj69paXsetJ
oy3BtFSvhmVBAbW+xZ0z5RjqRH7wcpDa3O7hrMz3z4PwKptghqh+m5JUC8zFaPac1JC8xqr1mb++
rpo27WEHeRt6mNDSp/Su80YK6uxW9EjMZTzuZ/jV2YINgOcaWBq40X4jX5Y8XhiQD6YTT8G4zK/R
5FQh58dla6v575Bbj12RFucqHVc/WWQHuKlJGKPU28EYNvqaNOnDXDUnqHv+CkJuxI6/Y0vCK2u6
LUJ99P1c6SYp8evTYC3X3HGm1IvMLA855bkgtT11GDW4moG661vQ9RQFdSzhe8F0TnGGBLPGloI5
P8aVUo+Eu71V/+/h1GfRifRdg50etI44sVa3j0Uf2q0gnEZuv5Rqr/Cw8n3HPnIeg1tnlTUBM7RD
+z8uS/4vz9uHdaK0yaG9KfcaJ/htZMMn12xYJ0mgQYQK1zjn5oh8PvVzZQ5H1rlCvEuh6PTHmtyb
WGOab0UlObfWS7MmZ05i46FbOP6ZW8wtwVs1aMbVWYJOOkeqrVPCLM0VqVfq7O8OKhEBFkegDUn0
zr79yUzy5tSPBvb51F32UT1/T1samPAsiVn6QX4XB3ejm1RjgYIdPTZNfUEb3hsifUmEehKbEZb8
4KjWuQ2tC9FjoRlZhyQ2OIqj8U/UjF8caumxB2H/ROuaXA32n076PMvnPit9rUB419U6+HXJFplF
3lO5ku48jcrvFjJUMF4NHctCywzZoobJJmwId+6lkfY//b5ezvePaOe/ab7sRaZ+CHt7SofpaJra
PxI93GA24n1alE/bXD+l0Biu82CDCK3r25bS38FPU5u39uNDpGJmAG0ORCuFG8lj/dXn0vINaz2k
eIV8qzDOblGqcJykGY5p7hyWJdE80oVftmy9NiRIYDx6FmkPl3IZzEM3wL9WSXosoRQNPccEITd0
pS5JyWqmXVLbAA5eflnb1nuCuBg5ZkVQquQhhZ6VZ2NHXbX1u7T4Pw0ManR93OIh3LbkgVD+H8Y9
79s8H1cr/S3YW1xzuv3YJGy8oSZprJvdg2noqiDuzF+zTI92H5+t0fLzNQOCkkJxyef1LOzlW3O0
J170j8GJXjIQXMF8Vz1yvQ5yXJVm68CenwB74n/LcbkBU+EM7TPpV+TSek0DsnjqWhi9OjdVZlyx
i3UJwXvuo8rJrm0q4EhVzxSn+VvYfGfHBTLw+pf1+ptV9wfdnmzPcu9wykRdo1j5acnx4dpr5C2O
OJcCvBfW4+/N6aZdiZMRi+Fe6N2eHuYxd6Ld1lTHZElv3GcHIc33GBBZtBi0f/K3lbnDmGD4cAZm
4k55dRyQzdbq5xw3nq0zvtIhhHIVoL4UT3coZkmKns/886h1yZ6G+j/CQQKL8DhsWV4Euzrq46fK
tQRsyvpzWkvslSIUun62iUNP2+yPK9rXhcxyoX2INHq2CfdtqWQwM3u1lRJtLhjf6OmHptcstg4Q
mjIiJEGHV7lT7trFDrN4DRmvBZqr+2qS/1J4dh6xTJ7WatfRUR/9HYaaEQZZwWDbDdZwaMXGPFh2
AZcSLeCW7eIOGNvskqDWFXqLa7DovaJVdAI9E5pFEWjhmvkfzeTj1hcIUd3Ic9MJzPebXnySjOhH
RXnLxMqQWTkj30tF9pPUSl/GVOxLLsbTYmXgreZBBdM8fgkC49A7rKCtxQ54IRDoSPp1ziZYPhPr
lqxloEiHa0tx7KZuT/ENdiW5bZLesUmKd7G067ns7bM7xV/TNlwV6/a7rEHVa10mtYnN5zeL+axX
8WUlnyMXW4MUoC+BtmnxbriztZOC7KottSq47TZbnehJtEawP3DGhkO37lUaqwMW2TMMei9S4ui0
1YmuxufiOtGPvWFTKCGh6c9xSSyRm1QkWVSfShNQzJDEqtz16fkfxiW66TLCazW0lWdMcvNEln/k
itk49PVDr4kB47i6dkUWZkC+nqzNfcQUWh2l0J1dn+L0m1rzPHJQXZps+zfndclNiL+Xj5nOTMfK
WEwww4viK6rrj2F2H5zZ9B2H9RkqlnwtX2Rs/F2S7A2m+t2EWwFFrKMWEiPPYl5HztwhHAuk0G6p
33iyp9qqimCsuEWH2sn25lgTS5RHK1hNvcVh61KOk5TuyWmowRBOm1c1/ZNb99cpiU/84/7M1jre
NV5SAmPx1y2IpVARV42td78D5l/MoK6znwv9lC79OR/zT4AVh7iM/fbepA1ltaP3pl2h7410bole
q/1BuD4qzx2W9zNq6qo38XGc3ctmZReWtlibKNtml3J4wUuWPkuXXrpFp7JFpM42vnD9VMPgg2an
G80t3ZJTm3fvmcmBx7/w3kOPaEvdZRi5OoEUWjvhzNcKmdyoV2xrdXHb+uFnWliD1ZEYGwILG1bm
XfVSVOg+TrIFQ8zaqjNd+/TXzfWg6uC3mVWY9rwQLuOFcfC2kTa4fl90Fw1Vu2nU7hWvSEfAfWGO
x979MNJHUxPHPpE7kWInj/GsdvFxsn+M2MHL7lvJn8J9TUyyZqHe0kSHbn+UG7aM3PQUQVrCWJ8X
TjHMXYvk7yZ+xFD9vkKTjUvlpbaxixB708HdmwglYP/s1t3XETKh9WV3Crkblo7JEZ9lfm7rxCvK
7yYdpT+uTmjIm1SSfjQQcXEdBbpr3v9apevR/0FL2qzfJGs5XzBqCOtrAZnoOtNP6UbepH9v9RuV
3BcpZf7MKSRxIRkNiOk4sb4nE0+iu7wzggDN81Db6RfD94OYk90KkbErOCPs5WWxl5u1yiPa9N84
WWu2zHSAzfzLjAbutmns6o78SDszd2tavSiwG3YKlGhcvtKchb5UHPRY4voZvDnXd9nUfdSu4SHu
YnRHlZPLV4LHM4s+CWs9msN41S3ja8ncN3CGsnqezSsK2b5f1J9Eq3hXneIy8jm3bU18fFe/YOj0
jMF45758HEucY7n23a7lmzkhdBb2fxWVH8fQ/OngMK8bMl7i8ZqJFN2l9mkOH4zUfpLaxJvHYhxj
imanNyCkh82P0eAyjsmqJEXb+CApc2eDQjP60iskozJDPAME9WVfPfdNEVbLlygZAPZgKeyDvn4D
uN65vIacEEFJZEJaZd8TXBBU1d3ArWbxtTDfdfZWWbnbc8lw1aP2c1SX5BqDibeO0Mhp19dXfLD7
QrqHga93DSihIaZCsNgxiA+dJ+vOo5eRbTcwl2id8VoL4Zd0+OnYHiGNhwOzHCRSntd3P69INO9J
DUAgLf9FxG0h3nsxN7aJfZ/C5ezSokzyOM/TnpUKTWjPQ1w9WTEXBWmifIfzRp0LQiHX1T1WgsO9
6RXaQfrUMH1oAISapjimEL1YBth1w7wTUaN5zVL88jU/50l/avV/idEGY6EOSRbDjzbea1X52eL4
BfhfeOYkppczDkA9fegm+SzH4ZMgkIWwnuFjsPSnGC//zjTyp4bsmljVB8nwHdrJSpZ3y4aGYuBr
RPq+bvWvxYLFsxT47+LnquNkTuywd8R13dbUa030Yw73ozH8VFn32zoMiQwfzhUzKmP21jSiipW7
tUCmIg9hpX+gzuftUcV/mZjZl4zY4Pk2dEm+6MMYL+xhQS35rNR/6fLhRAope9y11q3OyJ2bE4jS
b7EOSoNnuQIljzd9pzBu6HxGuSkP6zaShZwHvfvXJGQjrfqry0WPm/AOKzjNlX0D+uoYxD842nlk
1I3OkW3cI1by0Mx/TCPIt+hVWxwIyKGUDae8w7Fild7cP8fzxVyj16wsftYoDpXeUH8PF9FXhF2J
8TvSmp3BtQbhJJD922bx9bJ+KA89C7kY8vijGB3+jVqo5g/VEcs1fhua9GKopVAwPRnVXt9Zp6JC
3xr6G2FJO+pUFKB4Rrb9GDeLEs7kb8u8wTK4O9hvcZ+je3AwawL3NanMDoa5fKCrEM2TxVbrbOW7
Ud88t6N/WT1Lv1Y9vVJSBYYD7m5kF2DAJHMCDHvHs/63EFPSRuq6QPci0JbAFWPPbeylzESjcvWK
jjFDe3PSP8RbHEpVBGxf7Iean5JGt8pcT+YUY0X7a2/tn4Jb3CF2aag2L7IPixHRuz+ZsX5u4L3k
UhxzGyB1fJsHja/715a9GoC0Cpn7ulD+DLo10YVvJKVnIzTHcE/yuPO4c184YPatssJIGvsJeVXV
68WNXRqtO3SH8UabnGu2xiZWqBFgjs42hOVw50Dy7FYalSVAG/ClGq5l+eHwIFj5ylYWRkY/N7EC
FY8bRLoq4xk6PfTZP/DwyGr/V4HrWZvEW1zNn/KnGWmECd9u6cbQKP5i8ufmf16Kf0Z52vQ3lVT7
Qbe8diQioz6WrX0bVeI3NRMy95/DByzdp5iqpmoygLcvNge2c+8XNpfX3g1nEZ+3EdJX9mFtJbDf
Yd/OQ8C+QlDM30j64dwNV/44mEbHEzNCdGNcVygbW2xSK62MqxaoPDOqjPyw2GdhksE4ggnB5utm
fGkN6iQzel0cRcZ0uTMJO7A5vA3K6cp5WJN33fqX8x+SfLVO6h+OzgbQVMG6r3Yu2o6c3CCvpJ+x
vM4giyfBeGcXTTIklCboymnfFn3QjI7fcshkzafRwrcn05vztXWmU6fioBXvBZe/u3AomIceGvrY
8b3MkRda979hiQ6TMf1Fiyd3w+a2XnaO0ZyNRX1a/fxq9uKZ+B76OTayGTZlu7Tl/NjqT3elQ6xA
5kQmty+3W4JoXMTMGuOKwys5DmP+VfZLu8vTnG9Qre9yq7lrX6eYSUXHBHtTy1lf2e4mzk9SEyFl
wcHlWWXToVgzSL8FTYh7JFFhz0aS8Fqt/IsN1KLKgNtUT4jgsfpuFe1I/LF1NcadZF9Dg/CVthyA
aL/BKn7IAQZnjjyo3Bvtwk963NWrEwCgfoyH9q9STFf4CXG3nYuyD426vxnO+qckobzDXNiO0Ohb
Xu8KUvJmZ2G8qS9plL5jk4rmcjnN+uYbo0Qh7x7qivWdeHph5+2b7lcLk1aFCMVe7hY3O+9bvjVD
SsTs/GvUxWuezxgNQJZn6FldfpKxdkUR3HfDFOqzG4z01Uk9Hq289VSfvrLT95gq69Zl1bfTJr93
2LE0x79ZXIb3Ki1raw5AI4TvBHNMBdtk+SAJaICG9pk+5FEp5ynriYDmberTeNqrzmZXCBm0X+sH
LpUXg0KhAoCqpUypDXOv+G9nAFAKxcuq30ZW7TL41qaO4JpyI09WKPXpLHPLr3WbK8t6qVrnfbLm
fdO0DAOggFPSr4vpjwC1vcUwj8X9NbTJVNVimOEUFyyOxSJfduX9Xavt1VuSD63/Zye/FcYPpdl0
sLPHRmArVVAiCswjjXDRYxuoNE+WxDFgpGiGWyOqYU8QlA0H+q4YzR+DNn7NLvOqmnRfR5CWpmh7
pJ20p6WMGP+aNneTdWW3Lg6Y5vhy4qyzx25vkHy2GyRJRhq/CP6X6aEQHVk1hv4OoJ2n5pr3MeEo
EUO7vn/RnQhrA9+lk6zsT5wm44NW8EJrFaos11OLP4U1O4hTfS3OtsUO5GoTXp0sh9he66DP8U1Y
Ebd7fH/Bk9H9dXWDaUZJ+N7I5JqpDIT4Nkq+MR+cRjrhlWfgT/GyXxatu0wsR7qGvo9UmXqWvc5E
j9QkJOkm8+6se+xa1vxk+mKKhpeejW0qXKTtJk5Hf+K4DSPXRNZic4OVFnw2RgSf0Cj7B9twgYFP
64FP820aqPwMhmELaVJBaRUewV44eiLqEyb5rbclxnElh/yg2eMbky1A60sTdqrAuKHrHh+HubNM
oCCmdW56k+SobkMV5FJnsCyv2+r8M9GKOGp8m2ieuYf/pm/7RctCKyciyGKcBzZZWXwWvbNfauss
cuei59ox3mLpdYbx0+rLx7qi9HdiryYjhL4XUTi1R9FxbfeM3dqhejd76oMunY5Wbaw8ayDiElOE
ihzmKi1NVerHEwqSo+vfTaMeiil/zZ2OInQmBCTey8xg5GUH+gInb0ACd53oeZhWgcw77NrCONYS
wu6I1pY1jBaKDZmGLpT8k8huw0bkNQ4MzbzNBiKkYeI96h1Fc6kZoYPQQttX/uttLu4sMgG2aJGz
T0tpeYT0MyVp32SswtJYHYbk8ePkOFnQl8ZNnxmVtNMhGZKMazc/NMXmLe38lLRsaA4MJJm5+lwk
Xqq0k23JNyO2ngY3/pyiwXmzZQ1PPXfChm3cRUrbR4xaKIs5mZImujmtTHYjIzc83Rr5vk0bYYlB
BKaWg7Hee6slYbWVzyQHBtsy8wGwZNFZNgo2AokRsUo6sQ/OdkLHZmlm8x5a9l8Vb/tMSCY/461c
0sE3xexBjAuJc9kY8kaMTgvjaa2pwqS9/uUhprupLpzfVqizsQ6YEBD4Y4vSsw+ikvuht5r/6CP8
YcQezLLm6tbHuNqOXdXcJJu5yaqSq5zk/p5ludTm92YYt6xdQn57v2j1d1WX11glI0fgqj1m05z7
jhqZfemJFdRNf7YL6xTbyUemJw+tjD5ziqlh0d5WglVKfiG2QH7TYQMpgFozpSvGOnK9yml+K2H+
qnUm7JNxqZatz7JRFzPubhLfiqSSHFHBu+F+bdXjteom0tXVgw2WflQQMJdhtzj9ubVho3blzlYD
KrftC6O86k7nb+14yJPiPHbNVaXGYai6k95Z/pYwSRFqeMm3+rXvBWp19AkeUe3UQifhrtkfHO9H
YxEfTWk/ZjPvQmW5B4ffM3JZtF3MPxv0yGir/uR6vG+3f8zoYZWZYWM2ocJ5wJF11G2S/tb5YmSr
N7tpRdVCayjXsNOmly2Vx3XqzjiS/xrafB0x+jibltAuVKRGJNRG9XacXOzjq/Y8xdpTAXCriodX
THvWzhDLAyGkrw6jrzwW/zkJS8ZjDPhhXm9Rlx2LnJWp1cp2mxP9qbT1tXToj1wikFWrv0Bgo1d0
DRpeIj81aV1nR7ykmeV6rZgp/9nxdJvhwdDnVyx+t1jPz9oYHXVdO/Zt9zSPwynBn7ST3fzfmOeI
OqUa6fHy15UkW7ZCkQYTTr8hUnfdZPyrlQJHfFb/I3Sn8cQmTmuPTT4z/80Zy/QMZ9+xKYSOmX82
kVQehMWLrptBlAxXfcG4Z079rzFbry5nELfeljOMzV/rBkhtM5vT0SUfZ67kfuo20zPs8jSvKsUv
Mv+lCPd0Q3KQDMTwlcV56OzrWra4MmpMLCKb39Np3eeTOkdb+5yilGnjRZcr0xxGUWMb9tW7O/1l
YK+bZNarq0woX+LoPDlk0HW5t84l397oOKfUZY1zdIQK3Gw9JTi2M6fDWwN3okkFf0DGwBwHRml4
MwXG2mxei4Yh9Nv9+s1LOoH+qm3WmbzZ3d34sWA/MsbtbTBGohTqi6HUswbasUtcfDSdpzJ0/ox3
0+IFG2weoENfEMET8cqyem4W4GO5y0C6C9i3OC+x+FiLZC8KiqxGnjV3uLKx/apr85Ms5bRTzvDb
zunHIqMX2onBUxsopW3I/b4acVNJztwaN0BniYuIcbfesUHbfZobYVExElb2asPGYjRwN2r5G/on
zQJ5R75hxA9rzj2hme9W1f+o0r4H/e4nBp9en8yxbzfmc02cpSfptZuEe9dcLgADzsiuapeOjDYQ
Wh/GYfJrgzk9ZaonnSiI7Wbfp+lVREkMHGFALZ/fUm09OP1Qe7rZfJRT9wSBcC/VdHLN7quQ8ofl
LDsc72WNYl7SbExsUmvhsLfNxziq2C5vZkoRbAjeVGwPGvmjOwMl4Lw1w5srxa13EO+M7rpETLQK
s/2odEnllvYn0K8HaRs3tcmf6D5Ha2wtI+J5eYzHbfLaGW9jJIw9uUT3MsxSqOfm6us92xtW5Hy7
sfVqwtnrN55Dv9P7kSZUhOaAcNA5TJDApWdUxBr9x7TF96nz/IUsnzL9dD1L6Fc9ndDkW21JT3G+
yJ0aijRsqP0B/OoPDHq/zK1BDkg030oLfPcM1xOSxYGfqjBPoMWmbywXeVG77LtsfXL7u2WmW+1n
023DJd7eTK3G1ZhsvPTLO+Ogc9Pw5q7uZVol2jMNaa7FL5PqT8KpmC1rdMs6Qleq4u8ypqmopuk8
9VGwmQvPXy4fCQv8cUqFYBZ0q8uQ+jlKb+kykx1NltoNLq9UI8QDBvouL9V/66KdWqyX1McuPj9+
ojle2lSnhu5q8FEDSJs8CsxExzbcF4gMPRT74U+jin4XueQ9iKp91OHn+k3khpo1OJ5yqkDTyr3U
Gmih0HUMc/HhC9Eq5uJdxAznUFwCAhNdtJ1SL3/6NnnIN+RWJ5bPte6GiXRe474JqXgwLY5X0Q2h
YUMCXouGvp2XDbzloVvLWy/mN33UH7YpenInHdJtyq2xvNntCuvDfVxp3xgJ3ooIBVE5ja+ZVdDZ
8a3QO1+jeegJMGvtbqd1hCjgVdV73HUkegh9DDX8UMgVH0Xe+faW32+rYC7z0yK0/TyYjxKojB3L
fZSVx2YcLjaRcDahzTSUeHn5kn9DjzxZ1vjc1zNudEUC/KweEPTOxoSdXOU6o+ye77rVTvsymrEv
dzeSJCrfaZxfYhCuXcMt3ORtzhh//W+TxbFMMrFHt3ybW5DOdiI/zIVjF93ZAYvsaXdx0VVAihNT
C0ant+kq8SjVlfZR3K94zrOnpOlveWdm2JtHfC4rznvTYECRT/XCYJBmoay2P3WTHW1mL1pNhs9a
1eG82nyBR3Gy+uFmWTWBEMy3jCYUcfmTmuIj7fj/3/31MkV4zzmPBRQK16GUXMgdH6clSFv3oW7Q
Y/kmea3R69ivtMts6v+NdUpMhWVUCAL9b8rsKE/7a5GV35nDeEqr1U1MZmjfdY3RjF9tI30qktTB
6mgVwSSjsLSbizKKm+J5WJQIPsewX9njQ16Nx2pxLmPd/FEFjyazLn0MjnmVP1Yp/luYvo8cnajO
DPz56swcAgOr7EmRfc5aci05+LHUvFo04gE/7yeftgtt2oEWzNfd4dlIDBwgYzjbFhd5v4c8Emwr
IRq45t0Vh4jlHEdOB7vHHDAAlWzHGKvR8o5odDDT5ihV9gg0i6yUdT+DPbZHl/lMxBS2x+lJkZuO
QJG2o5NtT0a1hnor94u53cjjIOI13sdS87G5Ir7DZ6/ipNxtSh0zNQZFTmalU+D2HNtTTHKIXjeH
LZJPmlzPupTfGE2QcNMs96NyDtGZDm5UXjhFEZMzHR3XLihV1+0GFfViyuJkaP3LrKgat7b3KgfR
fd3UuXPTyBvRsk84I+8KzoTPpl0u0Loh1JsCe/TdHNIlNbZmPNtqc9Zdwm6ANhv7JC3ZNTA/J2Ee
S8UwYiD9Y8B8TN0W5A1u42Hai9R8n1NW6BNxtWdJ6Ct+lL6MudTaksVv1TGTXA2GdyXZP0uVLl6/
1OCr5710p0uREltsVTnCD/9rF19tbvWMX7ThNVmXf3c7QwOvY2e3n1kM89Cy4Vum13x1TlPMZaUP
H0D5nsc1DUWlh06Ga7Ca93Zffg4RKc7NNF4S0iMWjETZ3RO8Lr5YttdyjUPedIk5hjMG6yz+DKRa
SFOjZPrfnXWFncF+2xbcMtk8+G5bPZh56iK66CetGk+xLG6T7gQt4sxsC3Y6ll1qEi+ju9u+dwZj
N0cxJZDx1aOGNcYa4osMZmZc/mZhn+mx+42gCJOqeObXLZnF8aFJTX2VDDByVzysxnDI+WJV3bve
lQ/MDCdfats7nTiQDLbYUHb7qnqR5XJM1ui82Kip0XKc1H1wbF9Z47g1g3vp23q33Hte3Q66Jfuz
rcbB1dszGBTcH1jjZBvEzP+mNL8V/W9vI2qNrF5y1QBKU04XsA52YavZr0QcIlb4sbPsdUQdJ7uf
Yjrf9EQm2CLHCk+io+/skg7YEUFdEEjd481eTBaRlbgV7UQngtHDxCu6atP/ODuP5caRbYt+ESLg
zZQgCVqJlJcmCJURPJDw5uvfQo3q8hXFiJ51dHeIJEzmyXP2XntHo4F9H+kBgSZ2Gi7tsqIeLjnj
lctS67klTynjp9JOXUPmX3c2W9e4xV29dLD6dPOZCFNN5ASvUeVz1qi8IvnIkuiHkzn3Q2G3i6D1
3YpxlqkZT61tfZI8/1uvY4a1geskYjWVAjiLssX5BBYo2xopMlbpCXHVjzaVD6nRr7VIPTQZIy0l
fbZ6+mQtJUtuFns56J/LiD2kUJO91IgVFic3Z03xp9+ynZ3HyHabfHwIMwu3wPiUCiYyfvVEvtoK
oQ/TYuhBPUVSCulZdNE269hxSyxWjrMJ+mlfDdW2C9QnP3snemdRauPvIQF/qvqcLKGjtGO6bhxY
Qn5S8gvykvm45KVGem+jySRvfplmljdG3TpuhlUqKfdVxWsAPYweur1W0+mrsQ3VlZwmXzElR0qB
to8iYbDn+wj3JHVAU+eogWpUjE270ZLqKDGeIOvDncfXQu2eytxadaUFU/Wnn4pdFvabKE3f6gJh
LJAVV2o+EzGLCmR204gbzVqiOl7caLRMarei8RsGsVuNmL+QGbPcLzI1XI4OXZYufZ8M6wh3CZ9+
tRr6EcniPOOMfgYqvdNBw+NQTHRzq5Mcqp5tmGu5NLYJlxxiGedH5LRMNUPGsmVrH6pZctyCKyuE
8aTNE/sSYFEn4UY0zZPQ5F0UJp5V2kdJ+o3OfGFRYfiN/SNoYB1K9V7LbOB6MWsMx4gc31DXM45L
F5ouzrEynFHOL1QSO9ATGMyD4qKZFkqiEqgBO10ZnrXxsQ/saGH1QIZ8adxbRbUy/eBjGse7wU45
slHH8XBaXb9QKhr+I4cOYS7iilYyxXs5CBet5DpOFXINJ1x+xVpSw4MjBhZAlEqJ76yiVqJfnG7z
GpYh9ISy70+ZCa6/8HdtNnohv6S3TfrFJiNdoe59zQiWIxtBZZAFIlcFf29ay+NsUaAvu8BShF7F
uU9iiKxWXK77kJxbzLotLYe6aOmn1znaerJZLftjyoXEfTU2bOnWopWAZaDKdo0gpqcZc4OgfE3x
e+zIH8g8TRpuqeNvTZOfZyTvuf1Vt8qGbt8b/uZtoyqvKKiXkcMYWOnunAIxLSd8lCgvYVlv067c
p5F2Kh3RYdfKl5MVnet4qDApgFtAV9Jo1XPELkefBi/V0JyY1q3CStoFIzY+gkSb9lUZRmbX4bKW
6p6Gg/5VK+PSyKn3pnSXoh8Fe7LrU/V1GK2XKfEXvcaPkZOVzRtCyUrDiJmzXpxT3KC2A3sBOyXl
OHoM5AHc+X0ox6e0alZ5wiY60PjnkH7XZ9laJy8ntIKtGjAGtMr4gLzMzdL+Yaoaeh7ZrlDxHXXl
VqUQiFsCWpToWAgqUL31d6YireJabV0RtMznyMk2MBj1ecm1VMwfVaA8OQ3TNNN5CrTwcwwzRjrR
uqKwsDQFHai1tqZhK2EfVC1pm2NEU5kcNZPCUYAGK3PGvVGp3aKx8jN8toVZDJtYr1y917Bf1njJ
aO3a7Wed2BAT6SSmA29XwqrGGbA0Ilc++wLhxtDyQcW2bIo1P+6e4yMzg/SjmTgXDPq+tiHF+IV+
KM36rFjtnvPbwbB8bwIlo+sIGxNGS3nmxTRDIwnWldTdWwPj46jjA8AM2iieVGsX1pDnQ97AUF1k
Ef+voTNvwb7Wp8eJQVZpT8h10LjmWr8uhbwSjkCkIvI73u1dmZXZSk3C11Gj0QcPTs5rRPfaw4jo
DiXQ8FDpdAYDIa1aO98b4chc0yT4tivu7SbM7hEwbRN4OGFpelIpTkj77vAzfElx/VnGes7rMzL7
zMpDLCd3umQbXlZlR99MHnOt/FJrjE1Gtm9V/Yg2iqIpHE/VqO7wAFs8ncXS0aIHya+2Y6kg8jD6
PRXDUpjW70ZSCyRyOR1m6o8MYcyimOpnKbF32di+IREMF3Vgo7YZo7tUHt1OYohBw/EpkhVlHgG/
0XJbh6O8rSbzmI3dirY+267hI2DmFKAWwWcBPEU3Ygi6MlJjTEM6zdgamYrAJae00leHDsdShnSZ
TMbvtpQOWRr/aDvtWa3DZxXrxUIizIl4LQmVUgK6UFhAoFvMtXFYnJIyuEf5MGwyXfnSkvG3kOQn
tSOeHWdyhiVC6sePOo1Ok2KvCSQ8cCfpeufFMkGxu0gMCy0kdjqpR+Sm+8Wx6/E+m5z9lWQd9OVD
nnIYL4rxJejrO0QsMr2v8CVM/GeKXoiRLIxGG2LqpOcftmh5imEXCcVrBpVJ5nwUbaydNZfCivrS
TvWS/sVTTidEpfIVCe5ISX0ZfX3ad7OjVshISIP+oWwa3FPaE+tTsAgxMM81siZPGyNBKCCrdPJT
JGwVi4nkmwdtsl3arkunhZk4jpqr1SMt8dANEHjJDBcyhUCgFIFs2X2Ay+oOyUj7N0/XLZ7FRVzH
ntHKx9Bn/Xb89r4L1f2UzUaEkHOAMNEYmzIiyfZBGoaVj9ZGF9STc+qj340FZ+7iREojkhTo4Twd
o9s6MjMTp3+c/PopjEkCp9mzEhYiTJVegzWiNKr6jJdC8QzJyJYxNqVFOQ6bQYqBj6X3cic8BOfx
TyUofjKwA9WoZmdc1Rx/AtQk48asCb/SfGvbyfoPlOo1EyfGXJ0Qa5QgD5aa/2pGNIgyjYsBCorO
S1RP6joODGdZSXJCREzMalzwThZsdSSiMH/SI+ncTp9Gz9AzS9l6Wyl5rIrsMewlhNnN81S1K4mR
YBcgzzI6Fi2kHlMgrRT0Ghw6kzfHZ9hhtvHJiTsmnGP1qtvaZ2com9YYN3hKz0psukWvrWKz56c4
D7gcyBZuj6nDAV8u+q3RWc8IFn6QR3dEmYPefhJvqqbtq67Y5DLrQurg+9b9Y1Hr2NdwzVtV9ZKk
5qGFMOHaCeGbNMB/WDTQauofXnkEvokaPvQqW42dFXdDOIFV715G0e0Bli7HxMQOpn1OWrsiuvog
ZICfgF7UdR3QZbNTVrjGuCtz2jeSw7BHWN1hSmnDBNW5QKgY1MhCBKsRa8jd0NERmSVWgBnzpVzX
VIaZ+Gr6qFskpv8SBdGnPibYXjsvZ365qCs6TOmgHSgjcPsKZ19KDqoxp3srpcZe9KYEySaJdtiN
m4WVlyvE7c9mr92rKecXRBK1yD1f9rcQFOWF7YQGwwyqXkVfmYxADAaabhK0+ya0H0dhfuZy9svS
dWaxej7yMM/uMB1AQVRo53Eavvx0eNRsKT1JSo9xWZqlD4yf+0BF015rKylhIGdZo8U5t0rdaaoS
NudM5nxUIM0v9kNRPY0D9hnWtEXSVHQwQc5KxrpQc9OtBdIuAKc7QbwfqxDN13qEVzCl9Io07T42
MSY16idIXy8adbpOyJjbAvFFpjN4c/KSLk+LxxsVGnahGnyo5r9lsxqIYoL6SxmeakPeNSYNabv6
DVnukYEl8sC48ZR67tlTpOBYRF4Ys8TrVnnS7PJOxMHPIhbPcBrAx6IBWOIrGtZjEGGr0tCZTmnx
yDM/J9ZGgHNLpjqT9lENOrEKNAmmmAGSnxSUqeKJ5EScyxLCljDUyCnkixv+rO2xxl9DV4GubeIf
WYPp2a6xJ+ii+uhyKCJB3v9gBzIWcStrhEUlHmHkCFX7atmEVk/DzfnIUMEuDFXdY1B+7kTJMJXr
bIy08lt+HXDct8REByssnG++81EPhBDhDlcsFbNKPHCAE/csjLt4cA4azH3HNFZx2J9oVzm4gIav
yC9e0sj/OdT1T8wOwzJo+4e27ZKNpgVIKhH/lm2518LGHTqMTXC7jAIbuRlZL4Zv7mucenn2Umbj
+6SOJ9wi9VIXCku4FXBGxJcoIpkBRc+crrtLHf2AOxC3Q56sJUyTUa7Sc0nqfeanPxOOZFlki+U0
oIBk5ncWPeEBZd4um6TtkbflXqjhd69ZOYFsxIfabt6SHhh5WGR7gwyUzJYOiTDWpNIfnIYmoarg
lRl4t9W25gU3mnKLyv8uocZiJLHJ/RLbWraxpAaH1MD6A8K5d4TtxgWOwr4tdsi6Ob9YvzkWHRtJ
wj1HG6GPgPLYmzpCr5Q4+67IN07eIKcd13Ks0xJSByYXAWNjaR/PxV6ixx8Bb5wjOwL8X3UQbE9l
w7CDrjJFSjp8FRki3RSRSKhrk5vl+Prz+EW3Ysk1c3Tps4O4CQoMm7Gg5oTji0c8W019cA45sjWJ
ubcsGxGkY7DIdL2rW6FX16heUtV5qES3HAZOmtlMOeD2P1pxRjJIY6975rHonqJs0QcJ4y5zxyir
XWZR+NhlOdnjgf3SDzJ/ZtjGcb+siuYl6MJ1ik9vk6aRfacr+RKDpEdb0U0n6jxDU00vl8mFKabq
YFTS3gbu6QiSKtXWWOghYs0BieciqNl2W5l++8i+Ybb3fSPt7Lb/8CO+1GShhXLkRxCJh2GMTlZp
/ZjY7fkDJoWC8RlX5c42/Od+UO50grOFSs1jcywf0nod+4jbW0bweimvVJE/kGa5n3rrkcEBonD/
iRnPOZZyutPRsfVLVJbZOY7EPjOYLsn5veGkpzbJHod5vFXkxZpC9W4Qo79QEQHhs93rNkPBbt6S
a39Lzwzbxdgf45peSyVjB9WctZKKUxC21FzhxokRyimqcsJ9/CSnMqYoFnr03p6j0eWCW0CyL4aX
SR73ROYeZD3ZYHfDLpDD4kiZ7QY+pUdvIxAd66gmdqz7MB2u/pBUX8QsH1q98oYiGFaqghjPaexs
UTDxc6up2gbs8atI6NVaiVhBRLwCGt4yWjX7AdCXlDJR5d6zdrHM4tkCu2LHzrhlSoiNnBni6LDF
TRaUl0SeexIhbgrJ5/Q/fNlTcNeSJeLq9rDWjPqx8QsC9wJrKc+t3EbC4i9QMlGWIwWV3qRB/V3F
MbwYsABu32UnNUqTB8bPNCdz3WtDRI92RW+HE5y+iExa8bHOA1vnCv7uwguGeGeL7FQx+5FtczNv
4jro7KahLZQDSQ2LlUWfJrZQrOiknXOQBkIAGtCg3Kx+mhObIRoq5oJIUGUAvmmon31dfk0DzmvG
aL2h49mpZrvWc/nZsbMdhw5OHyXQN3PWqreDvFdaunmJ3BF+JRW/U3Q5RZ3EPA1AVmhl0Ups16Pd
FSu9Z4PVBhrFUnrumcXamS4Y3U2wVUv8f0GUv3VqJXtZG7/7Q/CZ4/1aVma0S4fwIPfGI96kk64j
RE4R6kdD/GUY5sLC0ODqSXAPfdZ04yQ6Z6zG+hSfrQAeRlHt1Dh9EhMlflbSVp6wmuWdsTIwU2L/
OVQTY1m1rj5iFPBaCxonMFEca1JAnSc3PHiUh5HZf6i5PSxtDtFgdQKOUZIJjGXu5g1R58ZWcmaf
fi+k+i2ckKMH1UrKsKI15e+OfpdiUajEDdpR/gz9WOWgDPkMFKbZXQ9ohmvIJlVIDjqocRz9KyqO
R70aEUeGK02hwag5VYk4e/yZDii9C9oCQ6odOw5/nVIdR5MkKqHjXQjgBeQC+3DlD1z0EuEv0je+
afA6FGJgU5nMre3DJS1NZig5MbZNh2aM0N97uZn3tQzXUeUELyyKZx/pi8m0zLUlHJX5xISnDhlB
+W3nWqTb4BwKEcOi11/pUKmWlOxwKnSZurJ7Rmb/YLf6HUlLu6YXscuoDlnv9CJZ0yvucBDh+Mjy
BGc88nTNQc3XZ08N2pyVKCf6P/JnouJ2buLdWNXw+JNDl8LNm4xfcOGehW4iKAK60WFyizBvWYwb
E7vGLkNlQHmAKrjWnkUQ32dKvp7q8cPXuidw9D8GPfsZsx2ETvOLA6/ndPQlACUZGwvxqlwb+ECT
pzaadlWVropaQvseboBp8Ohh+gzCDR2b2UbJCBxdgDHSWepi/xhXKpmpdIKw5QeL1Ahbr+0rRF5F
T76esRyj9rVKcNknpDGstEiby1sUspSuKwWR2JRgxRDYERdhMsQov6y3acDaNDrBW18mBw4HXm74
kDCLM0RMr6idnzKnhYVqxR5lGwrcqdlUcfooC0icITnCoc5NszMghqIcFkoLNsTM4g/63DtU0feV
zgPCBHcXQSQf+2HnMLhemGp9V0HwrgLHpdLb2NiLWhJxprCpNhq01IU1FPN78NqpULJjw4t0rJSK
ObiKMYAyyT9QFO3qCrPj1D20smk/Qhc5Ff3wWRjpcZR+5oBSsPd/xWXwwnzwZYa7NFP31tfVL1PI
JLwwXpCp5BDppejQbehPrBqLsiNYQc2Kxw7pflkOy4GDrWVkm6RQ5EVFZwYUwX2M4GRipq/jbsfC
hu6xGvdt1yaM9VQs6PWTqauLQNh3tSHwtWqeCUyL01H2YVkam1v8bkVVegNDdw0Qd4FLHOPB76TQ
zjdRthd7gfO5O/66gYa7woWbKZN/IR+70g5UvSBlL22zu6Af3UyNbkSEX+PyXZASg7Qk4iepCHnK
rUOuOY+TLnZNVDU3qHbXrsoFKNEO/WwYG7B5eYbyIfnZkwxuknJcPH9/aa5wEcmy+99rA+RxlKSG
eMBAYacTY73sm+SpdiI4Ui0kAY5zkXhO8mIfFs4NJvS/EZyacwFNphGYZ6IAZihLw0OfGTYNEh70
nMEN4LvaMG98zpWbcxk8LfAaQb4wc6TkzUJjJg9EkWI9vHFvrv35C/ppljBFDkdwg2n9lJZemzKL
Yb5848Zc++sXCFStizIIaVNKBpbvqY5be2DvF+hmdsAFl9bv/Bytb7LWr5AT7fnx++sN8cGeFpPa
pJthHTzoq2BXr7uXwGXzvgUt/TcKXbPnn/nXJ6A3izq1hejacVTZTqbtrzKzeG5GKIq86V2JLc0c
nzHdRatGwvfilPfdOBEqhYYfx3oiIfZmAFDkNh56H9iH33widMNRSrhHTgYMKsFlrmCyKI2Ou8wQ
RR68Ch5gK7U0UM1NFvT0ZJ2VIFEvc4jwDoZDIPeeXbWbopXeAhWJhB1jOcTGhTNS4mXosuQ3M5YX
gafTNWtIGSwfCKOWSigzLzZpAGr60UgyxAl9jmxVfIQJD3YO+agwt0KDqVlozMTTj7H6b7BnzbpY
dDrUPuGkOPkG+eRBUzUvMib3+8fu3+BdzbpYb2Jdy2Kk1elmMguK9IhB9tP3f/kPmPwfdE7rYqWx
E32YysiMN6oHRWgGbjeLdj2RIK1iQ3Thjrjhig63Way69bgxtBtv0pUl1LpYbbC82JUpG/FGQe4j
JW4e3vc5eR/JjUumXPmAy3RbWw5zJ4PvvVF+Om/tHZaapQNLcDFzywM3WcrLZEm9cCutUplv8z8u
pHmx7sS+ouPxNWbqMnUJysMC1pWmeziO5GWTWtYvux3LjSgreJyDoLBWu/LY1QJdQmyiy3awhX1/
U6+s5PbFzjpYYZS3NSusMgGoG35NFNaZ/mCLd9ScNz5j/lv/+Ln2xdNe2IpjKbIBR5lMI8rKfcko
9Puvf+1S2hePO3ZaWjsqRUd/npfZfB2uxX48zUmD2VpaOrcC867cMvvi2a8C2U5klTaVLVwM4XgG
19nzgFOnXfiLwE3P+bN263lXr+0cFw+8o3e5PDRzamrQe0ldrHLHIhIc1+A4nwO7AhLHFEfnQevJ
O+Qdz2NnX1uqNzYM4U26n52JRGls9xmL3jxUhV6AoVVfBKrB8ZaDklE8Sbn/3GElvXGXlSvf+jJb
HtSXUCVZJYTFQtJfFcZBgjg76BGC1cnch2O8BXF6trrpaMr6c22BYZ1SyKW56bthglVUn843Hosr
j9xl8nwTsPLpgsd6tu25ytp0FVDYiwIj0hMo4FWZuM72VtT5tfXDutjpOfybSGXmHqY3wtphirRM
l/ZJAarg2fT019Wnua7c/xp7wuDif/fijlMO+pSeohXjq9y5Tqq4jWEsIpqF31/BK+uCdbHb95nS
+IOICI/Lfivla8uxgdzgDj2Tld14p66sutZ87/4qKHpf0ElOBoDetfJqdLRo2s7fj7m2Hsb+xs/Q
jSsvrnlxbypfk5s0zxk14fqqQn+twpqrdPVc9yg7jFpD2cHZUCZWDrbyGW8XctHG7DxwTfJ2Qvy9
8E05WIp4LkE53xwSub7LLcYSZtF9ZFrrbJqpOoV9gxa1cNXJOEmNdR/VoCd6PSfByQx+26r20lbA
dw3jLXKMh8kqH0oz/iENPQryFst5GwTPLXEHK9WenuUh/7IrtV8DCl63nOsZEulbJ4TxRenynEjo
Gc3Y+QRHsm2ERHOTKsxqwB/oPRIY5zGwlBNMSx2CsfFQxqTTGKkDMCOyl/Si7x1FURdSh6WibXEa
Kv7WV8tXnfn0ynQye90l6Zb+EF0JXMIe6ivGHJ2OjcweXu3Cx5ap2foCIHOxbJuETb8cCMUas7cO
jIUfhDunhmsZh4+SSpcggA5g9u/D1BwjaYAeMv3K+/I5LBHzqSjfIdF+hmP6PGSITaW0kD1CL7dD
MLZLZFK4aon0qBBWGzE+7zhT2qVN/q9LHMdZ0oqnsRYrZ9B+tZayyWxlJTfBhp7rfSf1EKJzuGdV
lONkV3eZDQdP7bM93LQni6AZNOzx+9ArCn7avgIuZj+0Pl6EYEznK87EVEQVgIhi30fxsZQrRuuW
Rm0JcCVHWVlPpEx1OHEmCz4SCJ5GLxhN2ojYxgisTHMKnf5optN5MJtTbJivQF2gbhCHMsMafSYp
vVE9xE37wzC1s543X1LpV4taaT/UCUlY6iunWvJX6qiqngakey3KaA3sgomv3B1xgB8bpSKntZf/
1K+uXM1CiTZ4bub4msrKP40qWjMJPrW5edaBkSbmqC3DAEJcDgI5BrInFLybcYvqqmxw9Ul41emf
SOpwz7kYi19YbMDHbfICT5Vejw9tBGk66xMUT8qD41uUfantiTjHjFL8FPSo2Avg4mUj/6UU8dJQ
MCTUTbw3jPKXEdmfMCdDV1T1b6MQCqQ90S5FGzJQzJD+26jWuQCSW1jMu6s42LVNs9NihBICWmMZ
lW9Kh9RksL9Qy91JZVK7fR8+VEp+Z/WKtbDo0sBMO4FDekh5/10ZBSv9umLX2abXwzClTYv2bPaI
SbRLlqHeEBmrYlZyZqEjbioMIHtN7ndjyh7ZQ/5yEF8tqyB/Q7WZuVobveV1mCyn2sphuBA9XeU7
SyIEIbIJVCRDVxlAIppMaJLerZTpWPj1Y9Tp87bMSGZqvBj3de5M7MV684twwccyQOkYQdibhnIz
ORDhJj15AoSBn35KX6WqeDf84aVtE5r0FfqnIcQrUNoPLEZLEXDCHLL0Cbn7hhfmzaiqzRRO71Zn
z08k+52an8LE+j0wsV2UiuVpCs25eUVRgtQdADkvU2n6DRZw2kyys49F8IsJw92IHd3N++Eu6SVM
KM5s3J2YdvSP5tTsIwOwEQbGyK0q9UHvmHv0tuA05qByqQZ6Wi3WaKFU9Uqyp8MQakuWvL0etNtC
5M/jWK979Q+hFXVmCH/fUN+FsCCohL80HeGRosVfecM/+Ea/cyxmJCpGz6BYqmZ/MuvmvcHHp/Wo
Rki8uGtl3FHwjP04hTCU1AweGzR4FmMBH1/0slGUF/LgjnHjrIh1JFM2RDrEGGwlsGwvxjb/Rdfx
q3HATkK5kZeqA3qDATUQkHjWLVbTC+MFZYH7BpRRMr46rY9duMQArM4JqdF8E0s/mJXkL2qNP4ux
O/1KIAvQrLt9pY4QawdUFm3qRXFLyJ/FVaql/CAm3F3GCInMwQAWrjoZzK7dLTmfukWgH4w6OVk9
IVVq/clOM/Ds6gef6NcMzaFTRDu5Vn5jNNnKYjzICEgXFThgW+qeAlj2LILONm3Hz9BEpcYGuB6d
6VgC+1vh0Yd2JBIvUxBnKxXkIpaaH4aQAPf4DE8gOgQJvAAWDgarXjzhvpPFT0WtHhnRbtpA20VJ
2EOHa9kskNjm+hoPFGNvEpjCiU67gkoBMWe+rHnyKxztXUemACyO5ZDn77Im78k1RnOUNYHbG/lb
MiYhb3t1bDB6ud+XNFfqU/OiaDIi8G7aQJxLkgwrVNnbhjFIkmU3GonKlZrTvCiZ8JekJSqRZIOC
GAp79Ol7Yu1v5V86HnV1wWdyIClv5Phd+7CL4kme6sqGQUdHdFqP+XMQvn9/kZQrbR7z4rCW2gNz
9pSYFaYvoZeZGjp5aNYDkzhaPIsyY2kxHCQ+6Tmchncg2jcDva7UnObFWS4CvtQEaRdv7I+EGdEW
efYif6Q2YZL+lB0wOr+DMdpZ2+n0/Y+9UoGaF4c6suUcNTYQSquBcoKOuHK08SFOHaad9q0C9N9n
X/PiKEe0CCq0EDPWqMtLRWhfOhPUG32Ra4df4yIsCqovk9CE3rL90a+STXEUr0R5ULAuqGX2vjs+
fH+drh1wjIuGhRoMpaoZFif41K0O8qqnQlskR3MbvkhHxR0Pw3NyHyzVG5/3JyHyHx0D46Joh14G
w9ehm6l7CIE5aXOL8Dd+astshwNiZa0mV6FUXAzPckQzFYHecjrlR9Kij0yjbywYV94x42LBwLtt
lqLkhQ6Cr8zYoFX8/nJeeeyMi4XCFrLWyAHuTSO0t6bcPsmIHpE/oAmzxY24pCuLnXGxPiD8sntH
QzMmG3sx/pr443CE/ttD/ees9dfJTTYzDT0ba0QrTpX8rjc3vvS1xce4WAFMLWT3bSGKyzt/ly4L
L/IMT19DKtyVNy7+tZt68c7nhcUkOubCSOla0HgzgvbG43L1Lbl41wk9YfWy6EXJ53FXHSYeVmON
ZffYkHaAoXGhreQNtOL/tgXoF2+/ksKCNn22gIRjU8j80xTC+/4JvXKR9Iv33ZETYdtaTq8/fJDD
Xa7f2l3mG/mPF1u/eLGFqeqV3fCddU9bU7Y/B5hvo0O5tfeYF+PFf/v6Fy+uUimqH+d8SqbiavlF
qML3f/fagqtfvLmGGcR93jfxJpK9dEsGNVwcOAgrBuPqeu4U5x4oku8/bL6N/7pUF29wYIAmrfR5
h48PWfikSE9Tfyimr1w61JYnqTd+05944X99zsWGn4cQOdqKzxnW8al/yLfg7Ki9VDdehvfq1nqA
PbDV15yxvTnDM95na+Ep7/YPyOJe+cPZ3mqLX3voLl7+oq99P5/vWkc6jSFvHATJ31/Ka3/54p0H
wY7Yah4f0xmBcyhlN5IItfmr/evaXbzxQ0wAMSyUdFM34rUsxJm8KVSpHSy+wEdsEYh2XUrFXT85
D0Mie6LC1xiFnCutBCWx77+gA4lXQLcgdKvIR0i1AxWO8hj1IGcNqCnhccDqvMsQBnOUg7FVniXH
PjqK/2xLsIT8PPuBmfRZGeXV91dLnb/9P37VZf68jz054xRMzDUq8I5oL1rP+auSYlNJu+oZkYJn
l1gytPaN3LGUHDawC5VqoQ9S9gg/7klOPyeB7CU6fmcpwzw8n3PIoPj+C15baC9DMhXZNHWNA8um
Wfcr1cX4RIw1HNhjv8ZIvdLcudd667HUrlTElxmZHGQ0csBs5rgI9GsuCVC1ZY8EzVKgeoycpqzM
xeuCZHjN6rbQCQdCvw2Wds9xkwiIPcSopQ37TwFmEKl7vc/OXa0uDFilRWCsokY8xpK18q1pl07p
qYMs2TbbmtfwxgX79wtgKhfLbmEMpiMCKdpoNk57p9YiDvzdCl3CJ3DzV0sydo0kvFGbaN7Dm+p6
m6+WR+DPI1JbwtH7j1/kYmVOramrtKIPCHHE8SnetT3ANURerrHr7vSNupdO1vL7z/p3lWX+GVP8
VaQEGOtZSEz0Pga3B2RuaOOwfAuq//pb5ov91weAyW4JkkiDDUlEB9ByB2VRuPixPyZXYysQ3q1f
cmWyYv7Zjv76JE0UXWmotDWlFv48PUnYUcYO1+ChiaJTY6auSLXYlaxyk0fwv3oze8EkBnsjLFw/
EJtUMR6+v6rKv5c888+//+u7GFKTg7aac5DJBsPms81WhafdyRDMPsHCbNobddq123exZtOgy2tF
5+oW9K/0jLelA66avZf1jY3vymZu/hHU/P1L2mLQ5ni3zZwfPS2r+3Cduehe3eC9cWGcbW9csSu/
5HK1cnL4fKrfRJtgcLadT7/MmPAuyGrntdr00cSg1iVzraI3tdrki+raQgMc0FYDgCNNxM3ldn6o
SUa8sRxcWQ0uFzS/DHQ1G+JgE03aIUTB0zq3jrv/PnaY8sVCY8QVGIwwC0gNJKsT30yNl6mU7Bsb
7rVvfrF8tHALwUdHfHPlKUi3I86xGzfp34s8aoL/fZlbP69MQUIdEaq+F7rRimY+pMmlvpY3TX/j
hHDtSbhYMeywmfRA5Un44y6hIXnnCwcIgD8HDaSn73/KtQ+5qOcmxRrUqJgfaynf+YaNt2VyExzg
nXj+/hPmm/n/6wNTnpeGv14chYA5krF9ADOy8iO2m11SAuSM4+hEZQLdnwC55fefdO23XCwCdiMp
iW7MjxMO50r+YdSnhiDwCcn89x9w7adcFHBVr+uTVtZwd8YPsiMWPiEmKWh2PybcDtDR95/yZ5/9
/1fMuAz/TdpR0p0c1Ewksjdb4DiRRmX7f5y9x5KkSNt1e0WYocU0dERGpBZVNcEqS6BxtLr6f5Hn
DLJ5k+CzmtQgrRsCx3Hx+N5rG5DdwGdvNTTPRi7vDeWnjd2icRySJV6kpOaILt9bUo8+3L+4crCw
zf66VY1pXHDkBaXukhVz0PuU12btHLs4SvBJtYUh7+tRwHAmo4CWwBIjuoQRj+iqBiaB8tqAC77e
mHMXH5/qU+9zgNNKriXCQ8Kvd2v21gFnmeLv9at/PcIYzmQcKCE+OkQseQdH9X/GenafAGa6fmlF
m7v45PtPugwAE2dqh8ogacroKzJjPE4VPA23ao6t3my00zAEt03Yg0FuNcBx1pNoBiJh2GsR9aNr
aJWzIidDItf5v3UyDKRhl1jDEw5ELOlEQBDpFQKzUTZR7P7WI8UATAe2vqOCFiqcvbWozT0850Dt
4p2taz9kx+1XiZwj3HUOZai9Oq7/kKYZy4rA2TWG9ROQ1H3WYqwKwxhmq6G81ZyUaIF4Mk3nrAr9
W2vGd5Igl0v2LKxJdfheEZrU2oAkHAOrYRzi55Xl9HFQk0Ps6sdegMsX1Vk4/qnu8S20mvK9jvXH
gZAG4rfLP1ViIB6UxS8wnRd8xYQD4kFVgCSt0no4OJKPi48zNpKuIPVJckX+bPhme+2vPFY4hMi6
b1IdaxvFtsYgN3ZgAXUSZXTTeJyxuh6exwCoHCcjnHIKpIgct9pHoTkvnmf/yCt3i5n1tqvhtpUF
GHTzLQitO6/kKKSKm61aye+ECoDqwHHd0yHLxnq04T+BS5bXlscpNwE3tVyRAyFDrSB9p637p9LR
noMgeRENd3XhdoIrl3aWpf5wI+c2RfS9c3KN8ybTP1t5fCMl1c+4DE9piQDBg56CF5/yUtGXC7PS
XK+cjIFWW4dO6bQslB07X2Ei2tsOfeV6p7e/HmGNqYS31YlsdyWdPu8oT3YYF4R8wUAwdYiswJgy
H0SXTMauKsJ3ZATsfFRv3bnVm+rhYw5sa5er/i91AHsWq2jlZfFekNqz0e20hs3q37Rm667dMHrE
VHXWNOWXW8d3mpzDnwAUtfaJvl6FpPSMZ2lQm32a1idjSAgfJYeFs8UkWKS2kMZH6zZEnlAReBCa
0V/o0sbJimWokEO79Rob5VWbb3pLeiXBGLCYE9yHI1ogZxew7yQXKvegsWnubvQieOi15JHs2N9S
Fd8XoQU+/2eaRgeqj98MlWqdCL1LqcZ3nIJtek9710yLrK522JkS4eR81UdRFe+GEfxOI2KQAqV4
97UOi3uERUrignbsXdxED/ZdbNylZAh6QfEnLOSKdXmvYKgljJld5vX3+FHi+mIKmwrtTPQOrTUw
acBu3ve29eKGIOlIFdoRi4AKxRq2VtI9s8W9YFwsyTBEvTHIZPbwbceG9iqVjB9uHzwNZAnkuvFS
Yz9oiYlJVBIxe7n93kb9NhPhjeTKWL9Ji1F53MHB5six5zYZjHPVaz8L0t7zvtjaormVHApTCABX
Xa/3ZD4F/m6wxC40fG0lnGRvOcFdU0SPaqa/yH35dL0tZvZAhjaZgsQALRAU5riL7bfJlrzp52Ff
bMko3oxe/qUm/3KZZWiTqchRTAzmbewfyuhtqIk+sJbWIzNT6Mf89GkKha6JlDl3PE5CmaLNZw9P
QtqaS0XemfWFNlmB9qFDIp3RewjfMa64K3MdndwNMcfndqesjXW8jXFZreztwusYr/tF1/yozn16
nN6C1Ofa3C8+Z8fiN3jzTUTZZc0B/b7YY7zXFpbWc+02WY4aclUHpRbxYLiEnA7pNoOR2t5df46Z
kVKbjMN+LkKkOQXziEZgw2Ad44qafl4z4lwStOrX7zLzDB9l4E+NFUBXy2uMVAdTpbRYKRtwlY9W
Ui7s0GZE4oYzefmiBfceoSo4IJnQ7L1s7PBC8kasLcEV5SZ7tf5SwwaUusIKusr2/v76c83NYup/
l4W2LCOKkmreTc6IWKYnTkR2C5ee6dBTi41SmH2EEQWPqtznEFndCFIGwp8qL16dkFiBzhdPfVfe
J1Fx8jX/ocZ1h/hj9KzI71VuPpoRKgfkMr1wjrVSPBlORcEwASbbdR2V1PQSJPqtrZQbkaCXNQbY
qsKMSezBtImil5CNHG64GjfPVMgxUdgopTzLeClKeDWWw3kA1uU6oFabAanzBGhCrXNsYgbTR5KD
XhIMpYHFZDXY1sLXMNMq9uSQSJVUUzck8owi7tM5DdTMeIf/C4yD8XC95eduMdlIWGUkm1Flegcl
fTDNl9r96xHm5SwJ/78+YjGmppmEyFnP0SGnBiTUQE8MXnLpL3k2dgQ88QkUwfr6Y6hfVxeMqXcG
33LhuAq7Cj/PKzqE74M8wFmLXu4yEFpclu4GcsBxyIK9mQ64ZTNgCiNoRE/IxIDL6Fj0CCLho20L
yONkGi7Aa8o2rZvfd526sB1W5n7oZIfS9hmW80an0hgamHeZRmO3gEJQOI9qn+xCjNZ2o7zLpfkz
KO0jcI+FSWNm8Jt6BBLZSPAL86Z1M//hZayZh/YF5wBuv5SzDX2pFD4jLTCmQn6DkAM9yxCZlMRY
htgwa81RV3lW808TnitZhclQRGyEYkOs0ch+i9OAoO2hN/dWL8ATa2fGUGDuA6QY5egkLYC9eEz1
KeN7r+V8tyx+yUbzFiEwJFibgQ8eeRXqm+udaWYAtyfTRJZmTaRAKGIT+aiKHyOesl7Yt8+MoVMF
P1yYXtHTzjuUrgdJQNlCbViYduYuPRksAn9oUtsT3qFmdzeQYWss1InnuuxUfG+QE+AlnWCq3zQf
B0HdjXeWd+kWlsHCBDAzTkzl9rjxyUqLMjIwWLYQyRzgEUs4+HXuGkAW9W/o0QvNNDbHF0uZqexe
T4h3FKHvH8BXeEcvjK1VUwLzdPPw1jU98uXT4ilK/KWl08xnN9Xgx66R9n2bIhMhIRni/wEG/Bpb
xo2/8d85V3DSvfN3tBEGmyUZ3syYPvW+Bbk3FI3hgmlU4JngwyMOTNUPrisWHmquq01WAi5M87Bs
Wv+gIAz23RubD/SfPr2pAQ60kyGY3gEx1f2zxR4rFTmpCsrClz1zrmn8j9ENAypHSpQ7q03DGpa0
wEO5dzfNuupXW4GE8NVYZ/vw31ZMU9eb1eiy7MiYSAo2xzXpl4ALFgaSmTFqanDLG8uv5REu1Hj9
tyYg+Srw76kyLfzymS409XR0Zq8Tx0wUMArjF8M7t/o5oBytau2/aTmNqVZULbMg9gAsoFMpkvVI
AUDIE+zhsT4Mf8tjs89e/vU1jG34aUFuZ55CMYfacEsYiTAem+T1em+dOeAyzPED+XRlvaSi0GQ0
U7drzibs2Sdviwhpb5xgLXDEtVs8oJwZRqai0c5x5RroD89gm+eowwkqQHG6Ao6K2+V3Wp/nK5X4
iTiuLp2N4pq6CWQ3T35G8YUiHtZ4VICPq4FXKS/XH39mGJiqSdsKw7Iyxm166d+ie9TNhc4396yT
TSAAX1cF74NeJm/vzJ5MEN3d2r58+KCOWcrC25v7+ZNpvo5kNyXHyDukPlEg6SuA5evtMvPxTEWj
gx/FgRclmE8BiWseiS7EKhzVFtSZVHYLN5n59VPBqAFDjLxCKiQS4ImmBJHk5Gx2rj/B3MXHN/O5
XwNwkVSVptEKQqVCVwVEYr1fv/Zc64x//3RtALMa0BCkJTniDNfL14i6t7JJjKGUb67fYobYYEz1
n0PVZJJRUDD2bpNbykenemd+K1awJBeG37kGGv/+6SG6oLaSweRUSw5/+/YNVqTrv3zuupO9PT+c
IpwWwuFGHhLWf/VoYd8xM19MdZ9tmQ9AAkL/oJJCVKXyBfDoxgiWVgRzl598sk4OzpYIuPDgy2eC
RUJ5Kxal0eOzf7FiMybfKaYNy+iE6x8MIqDW/TY/BVtpW/XH0TxuH6Ld0jwxowIh/Oe/bxU+j5Hr
GU+RniES7kkKQPMkreOb8LXejJqnYnFOmmmwqf4zFBAKXQUoV80DSYcRo6xawfZ6L5orEU1FoCF1
3l71cq4e6O+Q+J+7IHj2lGDTyfl3UM8X1yBezs0tEBEaZy7S1sii0UOhX5TcuItDhaCAcVhsVX+g
TiJ5f6XMXDgcnXv0yQAAbCsRbUMVTpLIofX/pIVFlvpS9W1uTp4qSIPIqaWk4PLNThErazccsgMR
fbhDsPqfwJIvDMBzNWp9MgZkYambFdsGBA3tFvQGfYVQxr04opZ/Wpz4xzX1F71fn4wIlMatMB1r
1MMdW/ZDuiMXEoz2U7U1d/4JVvlCl5kZefTx/p9GNL1tggGcqM/TYIhaw2w+ZO8FsSRPKNf2znHM
jFQWbjbXAyajRdfUcPeSiLp7Fr2yeD2nqX+qymJhbTl3+cmA4Zi5IQUZj9KQkmm4MbmD0ln5x6Lc
VLsZ90ZnpB0bSE8hhSdI2cZjiPRf+vzt+quY2Qtrk428FoLPhP+LLkvvb6Bk73LCeNu+3rY9eHPS
uilP3mh9sDAzzKy2tMlcH/sFKN6EgpTQnnuYnbqwDw2oy1C+j5olI83MpK9OnilwLAcvE+chaf+k
e38GHL2DdR8T0XC9zWZ670ct6lPvhR3f6koZRgfbvbVbed2QMflvV56MVkiJ8cUqXFlOq7OTg/9O
loqWc/PNB53i86+27Eobxq7EOTmu9YNycDcc4f1qN9IpvTUoCaTrJSfW3NZXnQxXjSLSwbHHEKvC
H/G3Nmfu9rHWKPxJTfWXuqR+QKmz7akLrqoE2JQifpDvfXCt+FuTdmCOwUBLzkK7zpj5DHUysJld
K4DS4ttq15xiFMdgpaDuJCiMSN0TtNadCp1y6Wbjp//FKKpOR7cgg9vbjp6U5I5EgG0cyju7e2iD
6KaqfsnWexJ56zxaqjPMjEAfVerPL7ars5qQA87+LHhUhIsaMASthQOg8YV99SyT4U3R5Upy4AJS
QfY4aTe0bVDIL9d7+0x17GNB8emHa0LuhTAFa62MgOLoOcXsDaWw6LxNACoH0ubu+o1mWkiZDAgV
VHxwpYzRbqEBh5ecVyTu6lYX1sIkMNNKH0KxT0+SoGNss5wncZO/UdESn7ew9J+b9z8+sE9XDhK/
gxLNUtr8Ia+VDXmdW81bjcL4/A4267+NaFNxtRqGXdcrmY+yWK2ItiS/ZPDjhYvPjTwfH+WnZ1Ca
MG+rRqZYDIxxRy4mVrA1WY49CyU0xpvuT7xFoLvw+c29i8mn3naZlNcV74IYHXY12yLSFx5kxklh
TMXSiMMTzQjlkIJeuwUKs1P/KlgVxF79MD6Vm/oM5/x78UCI6lFamDLnnmeyfmkMs5CGtPAPNVle
oc/+G1Hj9e/i4wP44uueaqaRYSZ9QDLzQVHDm6gwTgISVSrEd5eh12jKfYKMIHCHZusM4kJoHKBP
4r8EYWYIV8p7M5TX2NawDjneDT5s8W9rtqnGWvhObObB+A5tmVwUKG9ltmoqfeHyMwuEqWK66Ak4
A5k0bvJawrMoyyZC3VhhrK4UB/TKQuuOPe6L1p2qp8GU+DEqvv9vlTtsRhmyu6kO+op23sFEXxh8
ZkY3ebJoiHyvJ1eXDoIlhxSlc1UE23ipdPpRXfzqIca7fvp4Mym2S18FJEuUY79JZAxiiQt+w9Ya
4s4AA1ojVKQsk2jTK12wi8ijlCqO1XObaIIw/KtlEASJ1iBnDWXf2hbKkdD3XSv3v+DP8B8Xyo1F
pFNgVetEH+4SVfY3rQJO2BuyPyTQARkf0RiRJ1701nrp4/hGCwUnGJpLYhvKrdjNbgKLU3wlAUoc
Kx2o6MA9Q/6GWxVD++hK867Iip9ZiJpnqJy9a/UPTYpqUFHEY2VkbxIQ962GGo1Jof3dZHjkK9t9
jityfUyqI00dW0evR+dPT2ehGpZts1cQfp2TRqlW0DOjhV4z87nL498/tbdjeh0IZfJ6hHzJ0JXp
JCFd749zV54MjEJVqrTpZHYqoXZXKMS4SUuYgbkT8amGvOxkN8iThkEqvUVc2TYvWrwmvVG8DsxZ
yO+hmO7BfSvDkX8xXiE62/xfatYzawl5MkoqA11H6zklMqtw73pQeiTwILF1Y0sq0WNxiYtGXiK6
zexi5MmiCISwr7f24B/04mc43MPrACi+JZ5+Bbr5+sv6+qPWpxJzo9FFIYGBgiMv7gHEfZdKb0RH
LY38Y7v872etT0XjSh+ramHRXpxNccw6AtVMXoq5qy5Llp+Z4og+1Y1nXYGQWVYYZp8aqgkk0m4w
qp1GPxXqlUVH31xTTcY/NqhVnzNoHGS3f8uk8Fi5+r0RLdW+5y4//v3TB5kVclgnqU5LjZHI+yg4
d9rCuvTrfqQ7k289NG3ZcyQaKNMfk64g0jgjqCjemcNZt75f70hfz3X6VMClSW06WKRdHuL0W04u
XoeUyctWiqft/+0G6n/bJ8gIXiQHOsAj1F5QZ56UUCPwxbqJHWOht849w+TjdiTDk01/PL5r1HVF
NrEt7jK8I7m0MDTOLLO1aRkkFFEGG4U9FMtsCOK44MiFeLOydfSsoTxQ7q+31ex9JvUP13LdLByh
Ms2O8sQmfDKQSx+rrYL5OvxDzuTCfb4e67WppBWUfmZbMZ5fY9Vs+leTpUdziG/sO3eFmWAb/1la
bc8+0eTzaPvODAmZphjywuHqsd5LW6D5wVHdfQA7f19/oK97gDaVuDL/e+RhlPGhCKRNnObwNRAZ
qy9kUi8s7udabDI7DkNGR3ZZ22s9R0XYr+9V4keu//qZ8oM2lbRqjpYKdN7px8Yh3yo74+ydorV6
Z+1Rx1/+D3Xir0cr9PH//RqNzu5JO+FOXZ491Xr2WinxL5swOC1TyHpUxcVyrd9W2Z5zrfkOJvdZ
dTRngw8aXD0ZSFKSvV5/6LlfMpkkZdXzXDOj5CJ5j0Il46UmIMWzf12/+tdDpzbVvZp2EwaSUGMO
M/a9/8Rx5E3tJVgr0baES8SYmUeYFhIVjbgMv+EmTVz8ztQU5DqsMD1Yoj7NPcR0NPBbh3RcQAa9
dUO0QW6/ZdHzAJlQWWL1zt1h/J4+TV5OUCoJNLXkkJXdhTPWPWBu6F/hcDRFfcGTu2go4IL/u57Q
ptVFybYKVt9lggk1/EPyIurVvlg4p/y6Rq1Ni4lyrpWdG4HE9+MiJNPVvIjYJ9EkzjeRVu4LG1Fy
CddtiKgtXO9ec29+MhpI5L5CM4VxbCn3qnyTmI969nb90nODwbQ8aFpNEBsq1+7Q0qzE3+JY7vVw
1f8mg3FAT59QiF3SYc4Nz9PioBRZadZ53MyR3afQqw8EQN+Kqjw3iW6shkB5ygdrT1Y7mRIezg5H
uo9SYlmuP+sHW+mrbjEZBFRie0DbNXxBRbkPkmzjKSYJp4xLcTUc0rAlGYRaEwHxtuQ/kSa+1S1i
iwdpk3VRSlKcvg2JaREAJzW9S9cEU26JKUL4UspvikpfLtXmMUa1v0kcdE8hfpFV6weUyAScC2Jf
ATV4q4JkMMluX32tJ7ZTIk46rG+TMtgajbI2A3Ufqsax1snmdYdsnfXxhq37SbZJT+vzm5xUTkkE
bxYOJifSbzINYkas7BvDW/udfJIkl7huYpYFUR/XG27uvU1ro4FOHK7bSaNiqd8C17wbVtQOTqDb
NogW3e3128xMq9PCaBlFAAAJGDkMFpa5vN4q5b2SE5wzOPvrd5j5kKaVUQ/xXttqUnpw9Qej/q2I
fdY0C400M7hNa6OIrKSujAaISaUNJDXPVlpjPnit+2I25o3dqd3C+nNGlKr9T320NyxP1iF4j2+D
wKYd8IJ2x0Zm65+6pV3lzApkWiatPfP/v4kFeMYR27hcPD0eh60vPsOPHdqnacBXqG0FA7/fPya3
2mY4UFdY9bh3PiBHi2XkD4HHV/dR/zvdNOqQ2v2ABrEa8tva7QKyMeNk3UuNvy1Gw1hgtbCIWgLx
SM51akCYGPT1Id0LW5wqJ/0eCopjBslDUSKHKyWOYAUXKOmcHsxpNnwPRLuN9eTe0I33vIJC6WV4
7fTuGA2EIIpxkoPPaMpiN5jZsAokqs2d+BU52Y1LernFSaYsot9SDwfYrfGeW+VfQ9f2et5tW7V4
yXzvBPT8UhrK1uxqFBPai1GGzTrJMWK4ynKeyNc7cO2jr316J0Rt+1hjGRpd0KYctUeXaF1qa2Lv
/w9S57nPbzL+xr7pAZ7nJpntnApo8bDSQJ8ulRFmLj+tcKqtXngDwUkHlxysRoQ7e6jWJCvu/mnw
mFY2Y+HLZCkifJJ0F6fwb6PNt+S2X7/4xyrui846ZUTAPcLZQdroIa1s7WD7/XcSrbc6uX+uBCsA
uxb9NWp/RI36KKfubWVG2yYy1mHlnb242uOb3odRsSFfbli1mRZssJBuusKyV0y061glEYuckUOn
9RvCDzfSYG6G1rFISHEWxu+59h+Hkk99qBrSoCm8cTvpyieHKDkERaciUR6vN9Hc5SerIJIwyfYM
xtfb+rdG2O2kOrnrnKVt0czsMy0asgpx9Lzk10Nk2qVoSY0IVKhj/3EV6ff1J5i7xWQ7pHQKXB9L
JjigytVV2nU3ppBfLRWwcqwuTHEz09C0GlhaiRcG6N3GCvml87q1CPttaBjrfgB/3f7bSaA6rQiy
gRyqoijEwWnNYiVpHMe25B9umkZrVzpwdROG91oXxBR0rXMeckT4cvXQavqSXv7rCUqd1gxdKW+N
3hYCbKi0taTvMrbDf3lN6rRSGIs6THoPgTkcrnUfHcloPPQeAfJpsdB8X9eHVWfsIJ++FM7/AaW3
BCBknkZ+hp9epCG7NLpG+rZDNvRADLFRLKAcZ9YL6hQ7QWKzUdoRLWXZGQsrhyNbxyHH2muew1bi
8NMzuk1qIkkb9Fjeq5m7Fvmw0B9nBKnqtKzoVLJiwVgXH1oxbcfYduSYZa8Dq7z+umZWp1QI/tua
Ug03yg0h1Wp3uXyUX6OTs82VTfM3+K2fkyfn+fp95l7aZDmhk+yc6TKa7BqNueo9aHCv42DvAJMm
DWCreEvP8/X6SJ06QiXZLdNMzkiVCFZVsBpr1ck6AMO1ch6Ahq+Wk73mvqHJhFwlbmVWkOwPNOob
q5NnAk8XJjSHxv/f+Uydohlws1Wh1HBpxRleekPsi1L96Xv1N08q0k0jbGICjJ+NnyxMPh97+69u
OL62T99U2rttKznEvnt/vdvizF5tPBVHtIRDQd6mG8oyW71eZa/Da3Bm9/kzeOakGKPCv8kW1A9I
xacf4AQScJSuFGj1jXVT12s3W5C9fD1vqFMraZoPri8ZyogcbS4gvzhS6g7YItZKIP3jZzp1kUq6
AMuuEGpD1MSPQq3PuXAvumr4e1YUZKnbIxjO1O6JE/1OGu7u+jc19+1OI6LUQpMhmrg8Gpb6E8nC
D327kkczd/VKduqttlSEnmvDySBhB2puNzZDbiCCi+oZPwBkEjpcXDQLaMv1p5m7x2SEKIxBanud
uRdFAu5Odvr1a04yUJJ7C2P5zBg0NZgWHi508oypYLjVRW3tXdjoyQofd06tVDu0WbwJi3JB6/H1
gkudmkEDTc/qUGPkzvTXMHnwE3elgxG53lYzQ8/UDmpYBJTKFimPSvktq35q4UILzfWoaTpTbYRq
qZSMnuZDdda3w0E/qnfSg7GOdvVBWRqjx1f6xWgzNYYmdlIlUszPr771a203RoNV1gonxz7Z9e9L
FOYPh/JXtxl72qcxJU6SzAE4DH5dE9+jAkJ6mZKZk5jnzuCrLHWvXFFif7LHbOBIVA+DiVatVvRN
BAd8W9BLLB11jGl9jzSSsyUvvwGe8SSx6VLl4ilV8p+Z2647AudXUc742Ivotk+jnVfYJ71qifhr
vNvYIyG9y75BXNr1g3lKi5wgasO/KGlwTpLiUQ5VHxIUmR+6sZWFewyKcN0mOj8TWm2RnuMShECp
2YciGXaZYVnklMenWoOwXpTy2emV+7533spAPnt4FIe8v4lNGVaall2sWJwKRaxjt9uofvVdU8oV
E9ZrIepTlho7zVZX4GzELlIFGq64vTEkA2e00V46VXlOJfW+sWuiBjSApPkPIxMPcliACfqdQHC6
3p1nPv0PkdanF9UkIMmIixcMKYSOtLJYCZU4mYoekZJscv0mMx/ktAznKmrZdB2LbltvVmNqcuL9
tKQlhdDMjD0tv/VWWTe5OnD1nlKJUeJG9LMXoyU7SYneUrUBuSNOehG/XH+amRFgWoyTpALNtaWz
LEUGaQY3Rf14/cIzR/3q1OissIvTnZqP0xer7pd+ynbhBp4Aovi19ECG02GJ9z7TZFOHs8022zbI
vjmEx9FNG+3HlS1npwuT8td7OXXqZm7LzqgHXNTILjqgR5V/nynxTjdlZhe9eu2qNl7oWTMSaXWa
7NmVCiK7nqlL3ZMalBPcfsz3H8RSf938HP6S+oCHzNssDf8z6kV1ancWINvMZKDpKI+Pnzk4iqFI
3onBClbko99xwN5s4gQ9eERGg5M8qDHFMjS6q84iKjVzwifLUx5atz4Vw2gWQPeVRM1bjA10qVHG
ZfBXo+9keewMiVT1lZYekrqvdklAEEVtAFXJvo80XEpNK4AS971d4RMiz33ptjMfxtQ7nVeplTm6
Ou6YvFvxszsrB2db/hpO1l7ehNv0snTiN9N9p05q4ocCwX5THPLQOIXie1zt8owqKFDtBjmv7O40
lrILH+VMZ576qjmJU/UM2dzB04qjF4ek7HZxvPK85Fx20jaU6d2Qh0Ef8dfC6t/7gPTXsLork/yh
IVuHyB6n3nu6szPLZsnuOferJhNsQqCYqDJCyJxW31Xy70q8JnnIiczJaZ+vP/mHL/WLbjTN7onr
zhh68qARaNFhG32N8eHQtgB8HOvYijxeGb68Ssp0o/buqSvukpvA2VaScVKELra2krKVaDdy5+q0
We6t4lhbKQJBgCqBdGFvJdKQ0GdJIXtJ/jHI0u+m0ih215fB7Fm/S90q8UP/4qe0pqbuY92jgikZ
N2kkETiaZpvIkM9l1ver1jPUDVnze6szLnneHqQWg3dbrp3QwpZZmdbK1JNN58A9K7qz0+WEKQNg
7zg5HvF+xypwR5JdvvFjctEWWvDr73DqNXfg4Fuyxryn6WfTPSjtS2q//tulJ9sCoQxublexOESB
s47KYZUX1sbAAvJvl1f/u37rFDmN+4YvzJeiTVw0DzbiKkVegkc543W+6lqTimKcOEZOb0gxRIQb
XVUf0woEtBDqRcLyWNb6xc7C56BTEYXK+VpoOsy8VtmGsb0N/OAlUjriBX6RVPlN0sobaJprIZUX
1/V+gLkE6FRrN25YEkRY32Pp3mtduR808FB2EL2F0bD3XcNfKyzlV7Gcnjyl31m69jB4DpeveuLn
esCXob/1O9vFMtbu4aaTG1YKUsEM9y5q0p05grc76zK04SkCWBpFwW0dtr9LxcThr+vfEvIeEyH+
5kZ/jCpywxJznfvIk4rMWWV2/9hm3lGJRtKOYdIfNdVe9SVOn6ClWFJwctv7DBpOeamCMFipMrWH
JPnjxNE96cQ3gyI/D1lza7b6Y+km+9TqSMw07Ocq7v40SMd8JzqFJF+v6ry/T0PztubsyC8lfeOY
3bdMoecLn1rN9S4zs5KchjqpAge3LChzJ4O7SwsyzjL53cqyU5MubStmJpipS9819dhwQmK8i6h8
LCXeztDdX//1c5eeVGHywK8TUeA2MqVt4FUrS1tyTs4tUaa5TayFRCIPXLrZWd90wPAgtPRgozx2
65aqWLEGNWdu2/dkaSc5Mzd8yAg+ren7iEjMulc4M/kFLqU89YRE+dhF/E2zGh5IJvV/dttRNrx0
Mvrhtv7ic56a96lhup1volLSouzQx/2bq0WvVlSQ+ifqV9cWJceBiUsopNPdyR2kUVUNEgBTANmE
E6ytri53yJsSQmNCkj61pNtoSClWbU6fNjXnXkv1TRdBqKpV5U88IuJEs40JOG3c8hAphJIO/k2q
5yon45F5VGXouK3+7BABKhVOsm7AuK7ZiF6aNrnEufE9jLFqdnk/bGJbXDjYyFZwscagTZJGiubU
dtG7XKs7zfw3lKE6PWhP5cCs7YoNvqgcnr2SyWJUTnJW3nmRuy+FvWDWnvkQp8fsjeaFuq1QUJSG
6C6H17Iac1aTQD5orpwsLYvmPpjx7586Gcd5aTqkOgEgFBLQhKyhQmyybfwq7zA4IExe1EbOdefJ
VNeqoJizrE4P5kt7ajbhPRGhd91bdaPcpn/9234jNimRL+t/HQomc18rV2rY601CXu5TirZIHX5d
H2PmSjzGZNYDPqvHEVGpjASUXjb53gy3aLnXPkQEfB7qEg18RhylTvkLeJ1FOWTcqPtgsTLkYHZ/
K3fOHt70yjmqeC+WVL8zm/spgcG2hF6khNketIYIVmutug99vogH//p8X51CFySPVHSgnOJgtDtV
jVuqRpq7ShJ7bxKk2+v11iDNpMvJlqya+kl2zM31lzWzx5jyGFQnCDI5dMgta6qXwaluCXgUK0in
xxrMjWLn3Vrth0fDCpvd9TvO+MhUffygP31SSkdsgIgicXj1z1Sty2A9OuRG1THCNhmw+braZpSQ
Vti50vXitm1mLTalLxCprAa2ToU5KvODHwZ7galnZSJ2D6XhMnTZiOLcKZlxGepuH7Q0iZO9X3/m
mVFkCmQYes74LNPAUTzIRKhy2NJur195rltORo1ctgMUSCYQt6FxDoqCltJUELE5aSeO/3aLyUBR
UcPOIbumh1whHHb41QEINIK/1y8+N1jok8FCR9FaxAkP0OyIPVrnf+jv3VrejVCT9j1fmrvn2mlS
K1CjTKvjkttUpIRHrr61o2erNRZcdTNj95S8YOa6LdrxCLctfvn9uc+1G5XoZvS6q8aSFj7VmUeY
2g5UL2jDMmWCyKXXyHgvotvYXSouznTQKWpBqciAz8fAOd+mZG0Lj32ksiTrm2udyQdf6BJ1ZMR3
8D1D+JryWiveqReH5ruxRIX74Et/sTTTxkb7NKhQ4CWn1GPI0v1oHdf5xQ6zZzky7qNAvNnGiM8t
KqQ23V9FGvQ1gPazJCkPmW8dzKS49JrUr/PQDlYOyBm7ip5bedhQMd8LObG3Oa7qTSUb+6SJ212I
crgkNqOKa1SnWUWaQlyedTG8sIF5yRP1m1DlpSrX3Fsf39inB6sjSULqZ0WHgJfDLk96qBcPeeZe
zGTwEL5qmE3DtXP1oasuZD5XlrRqQQIo1ZI7d3zJX72YyegRVFEcqxmjadv8P+a+bMltXMv2VzrO
O6sJEgTIjj7nQSQ1ZkrK2fYLI22nwREkCHDC198l39PdVWqn83Y/3YqoishSJiVxwMZeew0wtATX
AN71/lvh2d3g1tvfLyLv3b1Xa8joqsxSCWYqguQTWYFqyeIPjvzeoa/WjbLjWe5a0m4Ns+sZA356
i5lJ3OkIJRrOdotCE9Xna6e5tyxbeVCRsgGBdBVsY5BibAHO81Q40H+Px6hqYp7L1PB63ZJTBYnq
+FSDYUKdYNuM822ri01JMXbR67II14V9zkdEDExqbZdyPzXI3UV6m25389TBeg5mO3W3CbC3Vx+G
OP10HP/F9brWSiAjFZPXsgLwuwvvpJdEn+R30awwraI/erGpz/SSuffCj85rdXNhhTLIXBFnC+fc
IumOCr1XKtMLFv2Ru/c7d+m1sGIeqF7YYsBKDwFoBDBIZkcpz4XONoP48vvr/FPr9KuvfXnzPz1m
MP4BgUQ6NYwk25UC/av0ZpitypNA7gjWxi0IR1ATQCesVxnGRkv4NE7RpmLRqs2MXQnlJAgAjKvu
loU86Ua7Z15/LHO7FvMIngjU4nNzgJNzHHhyJT2xAaCxCfJmn9fjdoSJnZ3czdLpDTQ3SRV9ZBn8
zg3sXS2+EqKRsAfYt7X9nkbf2YfpHu8sTNciDrj8V9Lj4NvU1RoiwSc75McSG/DfX5D3WFHXOg64
QHRSIf0OKLsbm0e5bjbDujp3e+dDN9r3Ts3V8tcVcGP3LsSkHk5M8mL6nX7w4d+7Za8WPTjIhKh6
ILKXw7An2v+i5uEkoupH17iHUYhEjuVXUZRxWer10OZHxrNHXTdPTLnPpnfPphcFqlX5AUPlvc9z
tUAOrIwytWBkwafaWfllvUHvFCRF1CdhOB0D9r9z2/Ouaem69Uth8hlzquwckafR3Ef6A2HPT1Xa
Lx7Ra146bXNRhR0oMMy9a2YP0Tn8YHmWaq86CjndRT4Mk/Gc+WrTkiGupoeyfMz0JzGdFgfBKMW4
bsNh61u1qfp55dhybUAWH8Zsm3t3ufjRI2y+dboEOX1oehiQWFDHimD9wU3xzu32cwf8pyWmmRu3
r/u63l7Sg91uDTWnA5NwhA7Sdb/x23WOTKD7D/GEdwrvzwfrT2+XU2FHOHCCi4IuHLjYesb2et5K
cOnXUyLiNl8hLQVg7wc3/Xvvd10pbWgiQGC4x5wIJk7Fpnem73mBWaWn2uWDevxeu3Bt9qFA1M9p
0dQ/6YqQ4KTOPU/Ro67NRsbk8+8v1U9ruV/cateeH0yEc03LABQ/V8NCpT92JEiqPt+H7ohpznRw
YDtBZbTSdblCdxQX7RzD+HiNNX9ZlTJDeMfofgo11cecqHjKgnU2dHEZYHoRRHCxKrNnX5VkFXnq
vnFh7m2LZllxWz7rS53HuAYwU5l9y3x24vO0gXfFGrFS697UtzzA3HGsT6XADKE0SMfz4E7hqo8U
LO/cqNdE/c7aZtAEV7L0U4bDa/HR5XvvyFfFiBV5p/IOkyLw3tMsA+Fjsve/v2bvlKNrgj4Js9lU
sPLZBgUo9SWssiG68tr5f0e2unbaGHBDNL6HFXRq3SSgB6Q+iTBLfv/Z3zstV4VoHNnSKpBStlWL
ccwETjbUBL8/9Hun5aoSTc1Iy0mLbCNVIBLdRSbOVYWNuO99RKt795m8qi606WWY2RYY6f91OkrC
z2IzQpxiNmiHPoL7LyfjV8/k1frS1jCZHi7vAncOiNzqdVTfZo/+BslLK/oSiH3x8vtT9uurQa65
8zOr3FD4CybhplqTotqEy/jBod8ZkpBrVjydKpCUM9ZudaExYjP6tiybW9ZXieXdV3A63+rGOXaM
bKU3PBCXpHM4rmAZuZbErDWnyajt2++/509B+X8/o+Qnq+1PFYIgtqyYEJ+wzUKMgYJ5ehoGLNeu
065N19+Whr82bHi1g7hpKY+bQD65hBy5b8C4wPAPnjmIxQjfKhej5NFiBOapB1WUZ4s4HDphwkeg
d3O1PbABQTagiQ3RdD9h+Dj0ao/va437yZmjD77PrwsQudYFRHMwSU/iuoGEY4IvBSxXAvGj1uPm
9+frvfvievEiZFyCGsfvQwQYjd5NGKgPFq9f78/ItQQgB3+YWY11UcvvXv4AUU6sxL2CqA1R3f+r
lYBcE/1HA8P/pswwlxlfidx1zkswpr8/M++sAOSa4k+8OtCjg+5pQmwVjL9uTWlMYodwk9d2q5po
74TBDeIlQcU/VcT51PP64ffv/d5Vv1rgOu7NY1PIdjvLMA4GJ1aojLpo1hHLPlh63rvwV+tbPU1W
D1EUbQrvlpbjin+Yxvzeh79a0zQJItc6WPhHdp+Px4EE2HR6q4k8/f7kkJ8A3q+e8Qvu/6dnHCdH
NkEz4RkfJXI2A8z7FS/alYveZ7W4/YG2zSeNwRkWJbuyLZJN2qYEl3PqMLurv40NhhxefwmvZndW
BsMqrPVd3nlrGwQIFBCLnzpZkyDP6jPIz2kHSmfMOA3hfNB+NaGD9lc8Ex45GDcqN4aJ10abCkw1
UuaxqXuFzF3nRzCFr3MbgtDgujtPeqD4iOXoT4tI+qaH9hye6ej9oaRt+vzRmf17EYQvEdcPJhpv
abUcGqVvPC0+i7Z7CKPy4AfQHSH7/LxMM7ivSH1eNWV+pEv44ki1By1gE5gzzRN79C0c6ka6fC19
nVJpNwCU0jKDjVgx0HXdgQ/Fhw3LfWhMEVFog3Zd1OM5rx1QbqJsj+V6M3Zt2vj5thUuLMgWsZnq
MYYgFWeSP0WgBsB5/41M0bcWBOBQ0RPh8ESLZnyBOTerunfuYVQeK6kTUPlv4HSZOE6T1p2b1G6z
H9rhbeI9zpr/RqfijJTHQzezTQY5OqITAE3oBmah0UNoyG05d6dWVak7VDu6QPDVCfXJGLEPDHsu
SYfl2ByR4kzg/AkYo4AZWhe4CeHiwPJsT/LSRUzqlEy1XY/zkNpwRmRl+5Eg6GcL/6t78uqR5ZwG
HryMoGWgyHzIV8Q9Y1+4oQ0SO5laL/0c03pJOFzipLEJV0W60NeSredmx8sDcdoVQgy2od5lHnCB
6o4EKdVN4pqP6nTwy70Guebx05EhRpJhVjRa2L7JPHEY8jngifLBY/nOinJN3Xe8EfZT7s+9TPl4
ycjzpscw0QnSnhHZvXLbxAWG+EHd+vWID4/aX5cAjenQYC+NIN0gNuFgtsEGDKP9R4d/b/G/ZvQ7
1sndtlRwV9kO6YVnC3h0a/cX366PsZp3VsprQj/pyehAutFuG40ljPWDQojqaGOQlNelkR/hve9w
k8l1sB1oQ6yrissm4lS94nRtndS3K//Lsgbv7oCt+Uf0hXcYtggi/utlsaMKpJl/3gNkDcbUZj4A
ERB7H6SJzbRBZxt/Q1YiLlUKgho/2/Kjav1zEP+rB/BqJ2OoBCbfg9pdDGOTVjQ/1BduCRRfzySs
DlNfP1YjOBu6emIFQOuasXE15HBNcRd/txAsGNJv4V6uozQcnFOZwVsDM10/Zq77DYOwInbqXKyG
zIH6hbQuGl+VOrkFV0Nd+JVglPOcPijPP3QEfAAyZqAj+Z9hxH2cMGSHJZhJuUfjEOHHo5qPNXhl
BZvPQaSeQhdUssClX3pmk2Ly81QVMDOG8Reg6Q4MMr7A2CETAgnCmOXk2GjTUu/cIVg7UZW4UUjj
2Z9eZF3d02BAoxJ0y2qR+blesh+udj8JrU7QcJ1mXUQ47vIk5wa/Hj5NzENWX/5AnCJmUXQLDHo1
mQDUs758kBnf9vit2DP19z4cD3Rpv0zBMIFxE+yc2dxVfj4hjHs++l5RrXJ/fHPYuDcjTICrCTrF
RTa3Zat13JXB3QwLV+RhoPzq0PA48921F80DuJ3lmruTiS0DdQcRwEW3nMIse0SNfe4yuEBOqh1v
5q4JVk7tPGVzb3eknRPj6b1nnB1bwJWxIwRckbcNGxhg+HMSCRJLw9Zhl99YULS7qd9AqvPoKQoK
3fKYl/0D3AF+ZMtwLCEk0YPaTwy5ECXvbYrkx7fMlF5i/KGPc8ffDBWc10oiU2iqTVL4zjNzwWjS
XjLMcBG8+LdPl2AHKidsKebuWBLrfjAOekdrSK7FcjofsTuYMbRBSblFT3CrL7GbgXf2MaVdqTm/
qFrmW9ZFTTLJ6lkP5Y0OvVRalbYtIhnZcsZAcMtHFxNv7oo4Qq4fY20d1yLjacYRVQLC6/dS0Jce
oWDJ7+vCO4vctdpuxl05Cw75WGcPwsEQf2ljUm1qLj8oBe/UteswOwHQlxuDE6N9vZ8dPw37abdE
3gfo3HuHv/z/P202I+64hS9QaXQU4QyD9Ce/srn64Oy8UzSv1Rx9NLAqKDER6HX2Q9UZyCKAbn+e
+X/9Nv+beIP3Zb0ITGj+8e/4+VvbLT3EC+bqx3+cujf5YPq3N3P72v375U//81f/+of/uC2+9a1u
f5jr3/rLH+H4/3z/5NW8/uWHVJrCLHfDW7/cv+mhNj/fAJ/08pv/ry/+y9vPozwu3dvf//atHaS5
HE0UrfzbP1/aff/734AV/OkmvBz/ny8eXxv83WZYXuXrf/uDt1dt/v43J2B/UBYiDtVn0JTy8FIu
p7efLzHyB3U53C84CULP9S8vybY3+d//Fv4R+G6EJDnkMFJOLvoF3Q6XV8gfhBP38o8fEsoiSGf+
45v/5Rr91zX7Fzk057aQRv/8KpdG6b8qWcBcxgnxiBdAjo2frnGVkpZK8QiW4Qh/N7fEDcqYBtLb
R+0Cn8lmrNbGdPVNzwRDpHZLu7hX2hyGumialV1ydQDusqSjJfSpX+A628Ik7kaikShif/RlXCOt
HI3ZbMYHGi56X06QSQ+5Q9OqU/yuFxcv2zwszvBLqZ+8ym+wnFfW/97BNCQJOhOdhTeBzrQs8Iwu
EJT8MNWirFbGmacRe5m5OvWD1v1K+KO4L/SsbhVGbM9AoQ2YCVACKJz8Y2QXmsBxpLpzmqA6ymqp
9h6nAom/o1NiTVVYfwEynSMhxnPEYCTQUz6dOivhkxPW3RRcWN+0XqHkaxlrK9wHsRTZFrEn+uhl
pfikEad8BP288JMZvCgAtXP+XYdBeer6SK1pFTZH5bHxK9c8/0SzpsEZ59mU9EKSJ9IO/dljHrSE
dgSNa3b5aw9jYnDr0doq42Gq0rSzgLdv2670FIgzCK3IZA1ANm/zRZy8tgIRQznEoFPygzMpSXOT
SZgCLyW8lhclgy/QkC6JE6oSvUDoZgcIsKPPOhL9MWqx2YW5k2cPSAqM9mLmeh2W+XhDuiH44kjJ
D2W1sPuMBzrFwWZQeGH3VcsMhFogYfcd+EgGk/0Jyqp+aJ+sJMMOYGD9oniI9hSxdttwlEMMDMrZ
somIz0aL4XbiebusBLVBYv2uvjfjpagCOvhWD06YAj7SdMWZYmtoH5vUynrYsnzS+0DbZcPYUN/L
gbunYmyj4+K0UHgNsCokJeWJWjThK81Niam/iuQIIaUz7qKwdM5ozYtvulNRIvqmFtib1UheHwqH
fxMZAjx6tQjEuU4wDOqs622btoNrVwtlwNgAMJe+Hc9LBhJFMsGr2K5KGrlx5MPlvBYVPZrGZSkN
Zii/YHhe3kaNWrCBIg2iSXUV5btsqPg5DAd/g5sif8wbDtGzdSFInei4fOmNRStNrQdl/IBdCU8G
t+2iV+PSfGdp5VUAuzL7ImCCo8FMrgudFAs2cKkRNRwxfEO805AX7AelHUxvMV3RSWmlxDf1Wg4Q
IUc+pllq5q3yKsh3fICjKbaqTr5r80y+zEFfBZimBrRLZ85dbDiKun0BZ9hghtLxrafqYhfKKL/l
c4+oB9VUp9ybXGelx7zYLQ5+JtkYnfPcIRgVuzaUcVMG5uSTfE7gQCdeA7/1bxeLtaAZrb4BsFE9
9q3Fh8ReL5qSkQsMJuyU568uMdEN1m8BWbXn3pJBIQzO4ASvXDbgv0gn7na+yJqtbAZzoqMtYU/H
efjC58vQyQW379jaqn2Z8wbfTHUBzp4740M5XoF1aeEs39Xg8Lx4fQjSMCIYcVicy+aFOHX/4pad
fui7pZjifKjgn+f37nLiAseNXVsD3rToDJ7yyO27W7nwEo8bV2QFkXDjJIj54PoJ0ruy2ANAYBhv
TV7dQxEVlWY9NANs8oQWBtnVHgtuG8+jsEKYSlxn0xPipzhgYb+ADX75Wj8vsUchM0w7rHpt3M0D
TlrnLNVpIhPEZk3uk/nBnfGMJU7kOQ8uL6rPEUweuxTy6/6zCBQ5TLN0z1LkwclbXLInWScQF+EV
wZ5qx6ZUACFAwkMPGkcxq/kxBEl8Jxlz8V6uES8UDLXHSpBhr7oM5LDceGkgI2frIid8q4lZjl4z
uA9eoLqXUjiljSeWybvAjewjRS75TQU7wWklkBb1da5bmpISQa5UFbgXA6eavxeMGowqCoSXrjif
bbly4Hr9PIe5gnoUz8ehhn5HQENGoXtuuhJb+dlamRDX8oTypnzTNFBTIrWkJ9uDzpoACxqmGxH2
Bbw0VBU8h17Zfa15HuI58aB9jech6HUcKMh1Dn7t+G8KUszL3dtVzhmnr7UxthR0WLvZYIdvXesw
s5YTgTGaK0dRxhbI2LCzjXrV8MSJB36pWkz1qo49y0cfTYblCBortEZj7k2FuuFTa8PLfVzr7sww
qrzESxZYRELZwc6NCac9wBaIOHE/lLiB29yi/cTOsbwpWhcsp75SBMqX1iKKWlZekYzQJ023JZ+j
4IR0q/aRLAbOrRxmn7BeLN2pjZUzSJ7M1ERkz21Thz9c20EXAcFivynKetgp0pTRfUtz4q/AcPSb
9cwazh+wavYUNjsTpEiDmoNlXejGn89t5fYEIQTQSQh/7fh++CIGGP1HaDd3XYT1O9XL4D6BmYBH
JigWB6Ig6cDkCxaZdSy8GaZyjpazuxs4yAlO1BXueRK+QCfUZwRruPbtS4MQMJTEhkXOXjkAACk3
KOU94RR8f6+ev6AUzEfSojlIsrmEq6znMhI3NbXnUAczNhEBHd5YmOkveeSjo9XUbb1YZ7K8Iwsg
1kGUal2VfnVbW8GA0Pu+C/5aj8XeYjeN2w8fu8H4ObLPAydjvWrrtv465Poi7lX92Z+JfSYzmvch
tOhdWVs667ypXRidu1qtUF3GNFRKnoV2nIOvBsADpXTLXTQ1bOsFXZQ6GHAgdqHErNqKsvuiSD6u
xzGsbm3QkKNxK7VbllHtKlDQPsuxVwh18sq9ZK2/LUk/fg5Enz3Jsh5RefrIpFPVZJ+6YFEJ3D3n
7zmo60+cXXKjZi93Nw03y7mTRn6CcB6MYp05z/5ogINX4cJ2GUrvbiShfsIpCDXyd6n7mfKuXGd0
5o91UMOai/RFccrlTJ9aoCC3Dl2c9VTREVK4MrwNEN0UcxaBqyeabp318PzkyMfqEKmNfduLIE0D
9ZbAJas9pKN0tAApcMn4ps4iYAeW8OaT20zDoXFssRFT10PeL70TYzzfjdbxDgY6p3sv7/WhQ+Cs
iseus1uCWga9C3xSOhgNBJeseU7NEEeQiX8ulpnLVUfrAqKOcgADYYDVw2pAue1WzBaQcjfNCDHp
qBTxdxNZnKR3m/yNRCXJV0OEINS4iIZpP/lh+MWpZ1h0kImlIxVwRO2mQnyBw3b/I0Cm+xftdfzF
CxBFr5E9Y2CGrfsfrHCn23aKgh+RbNSRzPW4b+iA6qBHnQ5hkd9hYG+PS+SHZ0RrVMfBbeZdaUhx
M+rapj73zK4SXrcOm8iuJQM+bOoM5PlhibCaEWQQwM0zrYqAJbKmU6oV6ZMae+l0CkGSBMS+YOYB
Fo+WPh4bMY0nw11nD69GEjtipKnDefc56LIQ5M0CEUlkadJyKr6B/mBijOAWoDlYOmHioxMwLGb4
RRsUEtTK2MvzMB4D3Ek5WbxE1VOdGNq4q7br+X40YYhXLLbipSVQSRMq4zEb7Wcl9PiCqOp8bbOK
bIXXTnvqqObTlDf+gWvgP0SPahuROo/bMeuSAAlvSWhYc1fxoHxbctPEUQj5YRhUWaIoNn2w7Oif
89Iv1tiSFKe2b13ATm15B76ChPcltZ/npupuiGmC41zaKA5HA0SHFs4REjoEogLZmNaRLcxGwDzr
mCMUHlpmHvqwDIx9vCcKFtIZGPz0mQun1NhQSh6gmlbrTspwg1BhC01c0BxIONiNxU7gB8ZIy49A
CbnuddPDGMXz/O1IkAcWNp3c1ZOXHQGdoEvK5mXdZUt7q1nw3ZFu+6xEXUEMCxmcO/reqmJ0/lJO
hp38jmmymrPIfoUBr7fzwxq6T1ZjgmYyjfOfGRF9Q26XSBuPODuZhf0Npxl2EWB7jyppajWRpNEt
uQ1tC7LulPkl7K6W6Q0Qs3fWImIPbCyck8pDGCwR8GBgJlwKgHgKZrGbfoRd6Crj1bxuKIO3jLg8
ox0NYpsXsA0dA0Ch2NYBOYvy8XFEOWs36CwgSdWhnh5Ih4K2ynPI4YA9ig0ihnts/fP5MC6dgyVz
Ad5aetOwG7SDYuFG/bpEKVjnJKh2bg1xflHlIUYhWICXNh9T47P+xVGQf6wCClp1Xypsv2GwzR/G
ucGmJ5f1vF8q5Lg6wQxiQQZ/VacqVDpYa+7g4Fue4VvSpMqLnGPlinIjUPcgNiL2hbQgm5Nlqg7g
IJRHMvh5LP2+3uRlbRLtRm2CjXkE3aGzvIYtyBIcGqUTtIlQHHsTCHUYkLEUund2ZFVHdpku6JGr
3sciFCxujNVGrrGP8B+nTMlNhbq8njOgv5414FXVtos2njE96i0F5QOoXBLmAbUJbYqgXrGo776D
FYKUDQC9dlkRZM+nMxaJY4h+IGmRT5roomPrCtcbU78iWyPyC2Qui0GuEeylwJ5r30CUfBvWwUVf
ruc9WfJwb+ahTppJj6u5AcvVRgv9VMKib21xDWFVNtU7QB58jX/ZHu1o9UC9jOzG0QXGiY5sB0Fm
doPbiMcg4JBDzh0Pu5lIpoLJIQHz1wfDpI1S1qObw+IJARKpJUZgbfscNAKFw8CB34GJybkUDd8G
ESQUwC6WrwASsPXNQ73Ng2HYQjW97HH0KrVz5ibYttRvoNzDoH9oMvfYduB8olsQ8VTO7ktr5umh
qzgsQ0IGk+wy7N9YFeZ3oFh3MXemPrUd1bsZ/Ep4GcAc6xtbfDfO837+GjXAfin1yCe3g5p3cXMK
3jfy20PoO5oV+h2zUY7Rj2jZp32LErTxc+I4gAGq8RnYTXPuZswAVhkLhhMZYIg1BlF3n+umWNcY
IiFYa6b3shqKg+ej75zHlmx9gRDuIhO4nSpq1QU+ANkow0iYRvlw8AnnGynLIBY9mHSE9QjYdQ1J
s6iAV8PM0Td0BN1Z6ID0CE5Y/+osZfNIc69BwK/Bo2AGAZeQbPaWQ18EyHDufXofZVpvRdRVr5TP
44MJK/S9PdEHv0WntKosRXhR0ziXq+cvX/NKV3egjmOF6qrJ3VkuRKzrcPkihsicWlTo41zksgXt
sxa7ofAxAYYYF0z52VZpSP3uBdq0dtfA4Qe7ES32M8MAAlc8ZdjndytOLb/xFAd9t/aYH7vYcUHc
K6YpzYJpOMOhRZ+wjS/TWWr/BvvvaYtpFuYqeHDWbeEXj6oYFaYNIZWbBvnV5wml4QGQqbCYEvcg
hmVtE8SyBuwyyFonXc0x9mSM4LvAvkmmGV30yQ8xnS8s7JyY7jy06GjDMBPqbXS/SLsIbK91dhrD
EMJnNBc/XFYUdKVGg9HHOMh9K738BcZL01sIs2nQoWGqsndVBFgu1xO4TmiO06p1ikNFm/wOOA+g
kd4pzz2pw11BFhiHZcty79WZOBJSuo852K7bGZTrlHX1+N2UxN0YLhak8MAC3S4FZmqdI+8c5U5v
0zg4B0w6oqMfzflL1bVdygev/1RdHqxh9PB8Z1hd0LgUNh4tcrBQDQsHSodlXpAKCl9QmE87baIp
QJiwZ/0nK/HBgYIVh5/fCy1liUHasthV5Rv1IMGHeuHNoh4mmUUIVaX+eGaSYPQrZ/YjhN/OKphy
7JpwPz1EHY92/3Nk+128+i8Y92/x7/8fke3LeP5f/wM//m/I9sOA7Dxg3H/Bti9/8h/Ytv9HxKmH
TTpjEfX9i93CP7HtIPwD0HYI/DSkxHfhFfWf2Db7wyWuH0UhCannUuKCxPCf4HboE4+DEAQNBMfW
93+CbbMre/SAASmP4M95gd2BRvgcn/zPQxXheT0rUWkgb7+gnR004utJM4TTBQBc1CqUItu1yLe7
q2zX3y0t7zZU+i7Km6NMHJIabBBnGoA9jyHCnGDrB8siD6bVulIMRNbc2wE+H04BrMuB69VjMs3w
SFc+jN4q9PZfaUnEs0LB/EwzEwEKiMQxNNigt1mGgWmEcFoP2YWHi4HyWocqX6uBgsbQt0V02xB4
Fqmis7dwBJ6SNvTCOwAjGE7CHAWsaGx6y3gMMfHiw9DtecHKLx7mNtjCjy2AkWoI9UaJaDqVOaAm
ZAG7SFCLhvk+76mXiqLxsCHO+YoCNxpXU0114s8Zi6HJq298y/NhJdXIX/JwGtIQz+FhmXPSJW4D
l05oWxHyFyxBD+FflsP1GevsqZ1V+JjPmh5ol6ljqVwkXJaoGxs5oD6uRNEXMWCE/Km8bFMS2O6M
Y2wdgAlxDeXH13AcMeUECpKT9cCw8dkJzaGNGd2lVrGBpUB1R7MCls9GBGg7qDBZs5o8hBwHysK9
YHB5++ATPW863YzfSF0COvcAKsiCy3QqszHxm9aPpSXTtuxpv4GHr3vqmbvE7ihRd7jvJ/XSmdiY
Ctox1xd3Q5mDlT+44gVk2n6HdwLKIHz7XA8B/VpgUUR7PnQo65WeDi42tbd5Q1Wao5HHORb+i08b
iY4eFaTs6yDG8Ad098Uj4Za3c7hycnjEKEkAUfmi2daTEsAqRlj3A0qMbgM5uffATkE/G8WCxb51
UH1WbWidveEVSFiVA41labEvRBREeETUR7NpPQG0ekbbpwDgo9lr7SGHp84eKZLyS68y9WOaGcXU
eV6Qr0DsXVQKcIImH2GrXunfuiOdgGJVRSwbBlYAxMzF2Si4MXIP4jU8+/Am4WjdG4nd2kojFzL1
CmNxBspqJ33l3/nEVPD3sB1qd+vUG8e4/pc6M1XaDijirXGL/dDAyr4OzXST+w17EEgJ21cYn4Nq
FzkyEZws52iAISNF3b2hoZ2/Qxpp4xlGe2lj7HzSFXiZRli7A4uAbxEMjY6GzdqJMfM3OzqU9afa
hzH8MoGdxSK/BsptWnHQ04JtJOY3N9AWdCeZR/zQO54OVvAEafZodMVtQFX/knO3zoCMy+VgB0Zf
FJPqOwpQfe/ISO/6erYPGvSBryX0+euoDNHb+rDziqsh85OgHZ3UM5xtCIJibphbk63twgrcYYVY
Hc2z5Xnwm//D3pn2xo2kef6r9MtdYFngGWS8XOYtpVK3ZPkNIcsy7yN4k59+fpSrpyRNVXkagwUG
iyl0G90lS0llkhFP/E+stUGuTw+xoU+3gTYml5Ey3MjH/9TZRFvrxlfD6fOrOvYI9BpC9yKI4mHc
VFpXEnXZZOEXrSiDcg3BxVOxEJJrDm9OsSa3Ktr2pCJfApYn51Uh7Ryvp+6QWCAygK1O60XIwmGn
5xM0zC7WNdIxk5AzjWHaTrQZOhgTFABJeWiaRn8KQ7299AhFV0CROQB6OxCYDuXn8L/7DESV0KI0
PjRWUBOkVGWDXFEWM1AfqIfeNiLj0vPdQKsfpr6w7zTbUPW6CWBE9gzJbng2yWiaz7hdxXU9RpV2
C95dadteZPJauZW8JubTe9KbDgA3HCdN2xDWjok1ZJ5YD7pZ3nexzL92CQ1Wq6pNASRMInHntUnd
TfUytnbCIzHr5J+XVFDUt5Yste04jdeU4IFG5yp/Mu28W7pIVXWLjV8IP9OCTKyaMIzvQHO053Kk
7ElPqRCZvYwbdiLhs5KY1ip740rz2e60myFIld83UfDYF4ZFEVkD/K4XwjxwJfVrqS9nxIhpPBqD
5wLP9JQFXOR8NYl0xzjGNJRh8UcbcgoTcRGBEs6tqA5TwmEf912sAU5pLbl2Mr/RWi3Ylkn7bCoh
NwUjJ4cc7QFD3JPR0eQk5yRBJ9gY24JbZUsg93CtFWm9H0fh3uQmWDoRazdkmFqb2kBmaORl6DtV
KraJVZFxPxcMiKtCmdoJ9HXacZ9Ep6r0WNly4FxMWWWtdsEsCT805mm4Qhj5VQDargQa/k0mjXhr
Vk211yZOpLWiNES3LL/KbXsnwnrY0fw6nGaUmXsYJegPOyKrPp6HbVBWnW/SRHuZccOdS8PN9vja
5pSjgHVowRXKud5n47huxvxhtoMLA1XuTovTo+DGGEfTn7M0OzqzcW9N2QUQ0kXIkn8D0MumJjxs
AknaHhML/KtrLrKyHw+RjGhWw346Oceuo9R1ci8mDQ+tohTF9jqxjb32PEzLk1uL6NyARPJ19uO1
yS+/0WLC12SZrmkZ3ZHeEZ4PXnAVmfWPPBroG00Onh0AJxrjtMr0fg8UegSq3dksDV/zFngxNahm
sXOtAi/hrfZjvajNB7vMMDRwlBkX90HcM0G0Rv7Yx61eMN+rdNplpsIt2WAdJ1Ny1PVdnEUZEF83
e/RGFrM10nmr1+ysmWeSxR47YbGPVRweoRCmys9/ciBj73J6WqgRr676u6LvJoHyp6HZbpwHHj0E
Ds1JOVrsEhpWeF9iCq82VZF4665hi/crQY/gOtHTFIbSGpzdYHvxhrZfLl0kfXI1GA3Aj43PE74V
sDrDj1WgjpsT7XKE22P5IxbporAmm8opOd6AmGQwHcNsnWQyQiHRzwGnn8ErdZ0sHx3TJQDIdXSi
B3PBCwpOm2EMK1Uv/NRSWn608DFeGXUYPorKDR5kQmRahSALm7blDWeozOjHaa0S/WrVNldjZsGI
Vt38JErT2g0T7WtVVshxw76bPM2z0m5TPUd2q+qqEBdOzQq1KmOTq3FMuFnYbyg77mXwtUnm2U0q
kZZDwMqx/GZYE5StoZzm6KaQtYHugRqUiWSMsGLNu6sHjRjE5o0lLJOgsVng9TTb6O0ch/ugEqm8
i9KhzHlkF7YxX4jHmYNdQmxeyQot3ghKc+EqwzfaEkkogjp8DeoYtPbwki4M5/hGdsIcGpo/WU16
OXlxjFJ4IUYHlrViJaxcfwRxZXFnECsfm9EtT/htSvx8C8tqvRGuc0e4pbmwsF4blIf5jZrVoB7L
NaZh/WLQHe3rvFC5QLvRsxhCI13F8J6p3weFvFBv5G/Fr3tnD3a4M90ObXdLeZq9UMVW1EXP5kIf
dzUkr6u7brEK3/hlfaGax4V0rhf6eW5AoaC6oLOtNjM3ri2qnVs77WW8kNexYfLtC6GNmhRuO37j
uYc3zruEcnmcFyLcrgWs6ijK9BJYAKa8eWPN06gnwa7O5QO7akPhGiSc3y5cu9nCus/lFL6YmQsm
AdPtrOI3cl5Ll5uhWjj7wl1yMbVh4fODBMB502dWJnbqjfOPrWF+7DFuPYNfAUoaizxgbrTp2FaW
WIsCQUypm7WzQhryyrNfriI6lb43ujdeGpbTBkebQwrZ6VN1o3VKO0uRSqwtkpiuKkbpfVnP7QaS
yN2JdBoUjWzLNDbZ4qyKFyLfUs6htgNMCMbs3sJuoTj8n2N1Oy2Csbdgpr8+Vt/XXdg9T+9P1W/f
8cepWncdx0UAYJrQ/OIPxRinapqFXURfOtQ/Yi0Efr8rxgiC+Y1jtr18UZADiaDr34/VmmVzUCcs
nC/Bb+r8rX/lYI347J1iTNiurhOzJR1POCxe3meX36QjVYxVam3cwm3WKYDtVTVoFDWFnJ8DPatv
VWe2K67nVzV9H/WLv7+yFDaqX51umbcIm3cqyRJLrW0PmrmBTJQzy6mh7vVuttQvVJgfzWQ/X8dh
6rB029GF9TmnmGi8ZqpkjN6iTxK2MBvQ3zftrNtxFsjvZF5qVxzvort36Mrv6rz3ajzxlvT4hxjv
7RNHKGgaWFgwM/+H8iHQ+6SKkmQmkjBykqUu0bVWqouhldNMD5L7oXAJlg8xIqHOKqtvdoO2Y8P4
basbo4KP1n2jMthJsa6aGbBn43ICVNOGdjIBvzdlBzulaNF3Qo0uMdfI9fasbpC15X6Bbxuhnkec
SsWB0+/TEXvJ4FR3Vg83V7a5vUbVhf04nbovcTJDR7epLsJz7NRe99x4nptuyNpnUdK66KaLmIqU
OWnfkp5oEMLLtS9N0yJdK+sofG5ka9xmSJ+dU15yNNnbEJHrym7FKa2979oAa4fUbpjv1dDddGG/
mTPDR+QL8oGALSJUsJ9gTc0gonzHttuzGKz3a9XW8p7VzDqjBC/fdEyJO3doS7Gqe2V7yBy0NtvH
y587EN4GhYrKm+6+qAfV4ulXqpRs+oV8CFQXBJemYpdZG460UTL22WM9hjXjPIYzzU8jzkPPNnbP
DM4xGUO/7drg0IlWv449YXIGcNggFVzM11Qv1Fczs51bsy/FVQJDvNV4jM4L0fN5ITV3frj5SIVR
ltjteTpWDXqhsVjrpYyurGnqmH5Kg0PO4FA6YAp2AuHsa7styaMMi2pXgfc0/phEjIlKn7l781Y/
JlNF6k0dMo9RWrVP0t7aiZnkJawt8jtzQXEKtaz4UdHMfcZEg3QK/dYKMXe/Yh9p1k43RafSLegP
g34+UGM5x4xrlkWaVtOtVdVH22nKiqMpTWPTJNNgrexJ97Zy6qZzZXnUHrfKW0GBowpjU9ppmq7u
SB9PDnjlkjVHBajG2SSjOEoGoWHi0abLJGeIzV3LXM1m2LO1DmX5OveWuXYMPRk3UWwk4FN9T1rY
6HaMupFW64+9ytuhWmlgJReA38Zlq9XWRRz0gFfIUZF5ivkkjWi6VrEhEXEFDi4NBiZGubHN0JVZ
Dl4cI8ReVlv1BobG4E5qq/vECpsbB90uAIlpHprW8DLfQgCx5r7RHrPQ7daVHgz7Th8N5TM2Nmd9
lXTfCSzVroHom6vOqseTGWfpD8KPumMmlftgDVW5Fmrg6NZHCFuQkHjnHLnlztJLZzuI2cDtp7xx
5xmK9otGtU95EDIlTiVtGJotyoOVTvY92qDiPBjKdm0gcALq9/pVL7zmfGCSvtfNJl0bcTTsVY3t
wBq6ZB2VldiPlZkdTbzuF6hi3MOsqmLr4kHZUNERXLLMhxzezeyloXf+2NPduM/TIPoeKhWfWy4h
hxbI5pWcZ56d0IrP9DDjHrY5Qq9S1Xtrs+2DozmZ1qlwY2i8OZoPo21G13PPeQmkzLucyAWG6am8
zYDa69Qokw+WwBHUJqGTnVU1qjR9jO3bdIJEJRrO/OqmenOKleoL1uXRwY8ZqUuvmbtdZMb9ukZV
ffKUo85N0QH9GpPTUncbzEfZut35ZFbFTphjd8isRnvgo5HkHseTd9kIPJ/EkCOWbZrQ23edUz7C
fhj7rh4MTAzRnF1UCQXMaZCOjV9XFktbCjr1zGW334QSLnVq41D4LHe17WdCI1fTtp3zvK9RB1rN
tFWUx20E78lmHrxow+gJ0YnH52KYBA9GbES3bUX8lw+Y2h4DrR83OewvYoG0vnNbCpj6ZLbOAqey
vsu2Mc+iyDa2SVXnF2PddqdCqfRKpq3zkLDiX3GvIZDjSIZGaK7W0+SxSguWrLQLgzPLTYsz2QzF
mTuFHbKpUsrjktW8HaxEHDpcAGvP00CrW0Cz2GoNBOBJtbILI7yzG++2MfDBhxYaksJUOXaY0L5K
zKzdAHt7Z7mOfqmunexZagbh66zbh0nNBscwVJS+VnT2XasIph9nLTgai3coy+PoKOXoHpAPdORG
IRuwIRKQoqXm01SH2Qap/GT5qHJw4jqBCY85j+Q0QKl2AD872+rUXqFUAimIyZObNRHsosboHvup
zA8BarytouAg0y0SrmXOkSSfvqUchw+IDnDe9NVIuJBhxqu0Vdoebe+wj8PSuqw9bNijaYlt1CJ/
cFtbXDoQILexGdi7FB5h1Y46NabRiNfSCPB0YTACGyNaHjke0FFpat9FplUnxPTDpcSgcG8bA0ZZ
LHo7XZo8oNi41kWho9fOiNDS4sSmGcamSzomoK0iMPzQkoezcaYIbAo8cJXYTntwTKvfNvikWmpo
QPC0uW2vLdmlESwp+hXSq2EWysoO71WU4K2q83g2VkMl00PZZDVvcjLyWHBP0oc1t55vcK/daG6S
X6ZBK56Uq2l7z6wlkttMf8iLsepXldMtt8CMw5e5prxvrKwjsT9uJTnrdUiBokVlVNDb2R1AEdCo
qCEWOKGWQt8n4aQWLXhp/4DttQYiG2on2UhFksRayxwbacU0ma0vO91DEsQQEK1SlGHEgLliZrHU
reZ1iGerW08clB91BF0d6tJQXelhWZ6Vc2Ne5RRFUvgdxODYea+rZ0r1Qm/Xp45QCFiM3thKoy+Y
a/TU2zbRXH9vafV5Jb4wRZCYSfsMQtq5a4irPmPEsC/TWlF20IRWRFMNksZ1Lmz6AyYzVGchq2B7
yAeUgn5tCZHgEHaKaSXasSjYL7qI5b3W3Ac3VFAOUVvU18T/OGe1RsKY3wDb3E2RCbwtoUxmKidZ
ztfM9cbWLQYvXgXk3lX7wbLCkQwcN2Y1wLhPKRFhbzem6OUpY5KDwqjTbt4oyZOJVqQJ7zClaVSr
VrgQUFPoBQ2/ZhRfh0mQHax8Lp1NZ8spWsdEa1E5MgaIGCZH4mCeGkVpN9+ii10ZNSpczWWlA/MK
9tltonv5Rc1RnyiL1iRK22YS5SPuxyLcaKVnP1WMMDnLIgSuP3Gc1pmTKlR/s6eBz+ku0RkdI6OA
TCjHHNVIVtw1SYCfs0O175yj8Ij1VWq6dbsqa5ltaTuqzpkvK+3F7poS+wnFL3vU5lqITyQZrpju
ClDn2NFtas8TpDhaO7sbEQG5DSz0W8De+GQOjnYmMz29V6gCvvRzxA2BkWY+jtobscVtej7WtXvp
MUmfl1NCqTaaomajeiF2egW6V1Y9ytzKbLqzokRSSuRIQN5BOOfOxqixcCwoDfW1RY30YdtgjDlZ
tnQ2k4bQYkWg7/jKvj4f6YMaJjLN4WsuZo+8Vd9xMHTuW2DahUji7dYs1ay01qqHbRh6mgssavEZ
tUY9a5BVWv+UcV6QN6x21PdOPDpqS0AZN7+NwnXw3TLuWRdMtz/TW03Hsl4UJ4MOhXBttc7gD2nD
swbM3SUUa3nNQ8I0hAClzMLbzLXwU+p0PqEckdeFq/JDb5vt17SV1XkTDTox2FO2NdLMuZU8/0BI
idk+prItvs2pgUvF8BCMT12+xXqQPdpGbN8gBJ6XFCZDU91Bm9Be+AijZL9RXRhfuBjXLtHeewyG
GfkY3HsCJ2aZjcaDHVmEATom1ZXLLUV3Frn/qxAvzeOc4bfRcl2dYBwJBnCS9kIijRwQ8yrd2IvR
bVlAyKO4YVcRvrKaRUzn1MZL0AA9rTpUwzdRh+ng/7jTzAEDb8kGBUKyrdrZO2AEokioUL/KG/vo
/RMuFLq0QK0NzC/S4J+PdHVpaYGuWQXn6nAamcuc4IJDorHC+/J7gvTvZrkPRrCXvzLr/X8qacDf
9tfQy//NX+v45bn4x+1zXj6/R2AMvu93AAZFwG8GHzwro8GmaS9xwb/LGvhwftP5iCTSND6+f2Iv
Bv/W5h/p6WxyFgjNH9iLYf/m8Dwvnj2+JMx/za/3EZlwXJfLMQ2H+CMBPIDs4uM9UglBdoXRu7dV
lJ0lwX1gVNPaMCwP+V2xxssw0bMrXzEBfSsngxkDMQO4zLEoLZ+IuRVYLWZdrLh+Ut2/eyf/BL0w
FlvkO2Dop8rC1vldOelxZ34OpK76hLS2pOvvqtx9mena45T+jF3aXMVzT2ptOGXAC8aP0Gh3uTWY
K6blYZPbwZcwlLdtM3mU8ZBL0eYkWZea3EQp7vRA84Y1QVkYJYo48fsB/UYXJSCq6t6GFd4ZrVND
Up6CWIvOPVZ/EA9n6ftBR2Gdz6x9nEdjhRJZXBnA+75wjMscI9K2dIqX2uw1sAmjWoVY51CMuSub
k6jBeLdqZyBeRba6EQAGRZbzZN2KXMQrPbG41sAmthP5QpgWLz3+J7+fsuvM7eaDUtOF1VXp1dQZ
D8zSDuSZqc6yopkOpDn51OdEXySEMvTia2aU6aO0p50cyDEkSrHHTJdFvujRWmBmuQmcTl/bDJmt
3iZraAhUAlMU7Wadgc4yYcsD12OfoxE4j9DEGaJk+9aeAyPuyPswix3Di2wF4W4uIiszPFVT6W2W
VbDLWXIzp7B2UUzKIXDX2o3oX9SK8Bfxb59CLn7eHY5pSh4EYVJFsyx/78A7MYfKmcyhvWud+YZP
nw3B/aHGFoMlwbCm9uQKfABaP+BQuONTvB+t4lcVK5+yeZeLwGwLeGmjQeJ5/dxPLWe6jVs15nee
Lc2N9PonTgStb/fDtB3GXVQY5GzPRrfPHTaNVMYQk3q1mmQa+qE+J2deMh8Zbo9y7onwWvV9XhDZ
OAwHgjUe3AYLDh6LeJXExNCi4v2ChardSknDU/OVqOWdjEdng0rb3v790/cpcPHnbyZtdzlsCOmI
z28v3LFSjVvkd9xNl22cDnuPbAZtKM6pSKg3WaOj9PeeNI4Ke12LBSfO8QolzcZgii8VOa7MON52
cLydxEhGfKdiQNS/MQVbK3jTZxU0P9I4DjZpVxz0xeTf9IXlK9Qb6yRXaPw5i88pLiVK7dCGmsT6
MpZO03K6CuuNdNtXnRokv47G+JjNEnlw5qIINJyVMeq/woo/7qYO5Dr3vBSOBVaM+Mv5lNTRtXbs
1E6M523KVrHVnZc1+uE6/Gl7R9b35w7qzwvy8jIO2wKqQ7ydzucGr7BD+z8aiXZLIdamtYez1rF8
k2IaaFCiXJufQVr/DzbuuzLnP5/t9R/kin85Afw3lCouvR5/va+vypey+cf/On99zeIi/N//ODTZ
c/G9eb/BLz/g5wYvxW9s7Z4h2MF09IsGm+jP/Z2v8K8RVLmsUpYE+v+wxy98DEuH4OFiQHu3xZu/
sZ6hWoSRcL23b/unpvLDKPbnd9SnWBukisSz2MgphcVFOBA3HxfKLiuNwgGK39lzdl6p7qy082Mr
sEbr7lq45S5v6t2AG70F86ZPaWdqwcaJ7X1RBOymzrpuc+iKCBVGonaxY+9DNf9ys/+w179dJEyU
JaGc2Ol159NFDkCrgVsIuPA5uujb+rrMeaBlrj33ffBFlU+yv4sWCiI2cIC8+2z/ZNL41Df488Xp
17JMAavFQLQ8lO+2EgOFvGNZyt5NY/Ktn+wLh1gcb6y3aBSAIb2CzTPu9xW5rkF1KWGbBX+hmEes
km5w1HoV+VEZXHmVflAubIgHslHQc5nqJQBDFby6qbPO+xBVSHU9Z8PTFK8mgFDYa3/o+UXrKDrW
lBT60VQT7qYHPhkyjU+QXp54GHOcW6cr1rnbbYPg2qnHG4ooT9C5Bh/akxs4X6SSzxkvILzqAbR5
4OoMDCeMD1dhkN03jvYMkr4JshzxwPCrfJefh4k/mKafb6HnUfwDj7cobT8NknWaTpqHX3ZXxA3w
DOnJdPz6eYhOLxkF/JHloh+0X6y6X9m6ilZdjVp/moA5KvMbiC3OsKK8Xn79aQwuQraDHpX+rPDZ
JfmwHZHHVbP76ine0cRVwCD9qxuCMmFWf7Kse5QL33pZP7y9nbOlYIV675lj7VFX6qHo4W9UjyvK
WYs2v1JuvuNUvKtLlBG69eC5OY9CRHgpkT9ZfXDD8qGdmmsUHN9Q6JZ+VyV73GgcVvms41w9TLxe
McljXVUHYjouBrSUgv4rIugfagvRzmhvo844w6Z41MWh0fJDWwVwKK897xBO4LPQdNbTvp3iV73P
T2wGbPyIJ4NyV1vlzvyWooCfncLP1HlAIN/yAML+7JYXSvXktDylGtHhbVfuqrz/ZhMo25JaG7n9
KSiax+VbgbMeiJl3KxMlRHkxhvG1BgMST5LOv1ZdT5JJd3DPq7pcYpvq67cH6392l+kXES+LdPyv
d5fTEsryWhf/uHiuY7Je/mx7WX7Cz+3FsJ3fPMcUzLmSZiKxEPE/t5flK5zFbGHD7nLseHeENGHv
EdA7ugkriI9yqSn+pyje/s3QPTJkkNHjfgax+lfI+09juKfr/GzhYjRCD+963uc50WiHIq+7abjC
rxvv7ErKFR0bQ9xeUYdBS54KIzQlpbfWXJmt3v5oBndazWn/5d2b+CfL+Bug8W4NepMRsE6zhfD7
uc7nxLjeoGcz0Y3+KpuVt1bkuHL0AtZHuEtbu4Zk20kXJAqaO669vRE/Wss1//1VmB9PrbwhJnIC
idiCj8dGAfQpSRSSu57sZkleqdN7hwo2xreyRlCEeNdBsLrWJgnX7JrNWurmvKHmRvru8kcZE3th
Vk8pSWVXTUQrPbZeX0/FU6exsoK5DpiHpyS9dGvEaH9/3fbH4J7luoEhKNIluYetUP+cHGvjLU3w
pRZXQQxK33ccoihcOU+DmZz6OboJheKg6tKTy+wwbXX6HlcmJr2tqEiVAJeFfRnumPfvZJRcl3bn
nWJWS98cPPJ5sE8dM3fKr9nC9Di0Qfc72our2FnrRKH5KuicjWYUMf+3kEfH6emaMEe8ry3uuaEM
IjBiPsJG5uE6bCoEVPJgazU0NCsmxkJp/GIS/xQ8uLwhHoO493a6W4QRn0aS2kzbAAIlu9KzwVvT
eSCPdtj/gF/PVnNeeesUK50fxzD2y3W8/SHz+VQ29ATnRvir5sOPWWRv1yM4gJjLjQXy8xmrsbHn
Er6apFfO8nJ103qQFOAVbzexxvu9/vs7YoGs3uEvvKDDIiGhAhZppsBZ9nEsUgQoVVGRh1euAGkl
HnulebgfuJG/Ea5AX9xyCUMNFI902vbZJo1ftGSYLFOfLoHp2dMNtEFQUqxYHy8h6+awrynbu7RR
VqPnTZJDrwmSD5Om2QB4H+KyJFDGLhBuoA+9Nub41NRZAZHVtZT2WpfaBCiSePias5taFTeVSx6G
ZwQ0LbXZOmOIO8du+auOqLf35sNaJEisdOQiwWGgZPX+eOE6TH0qitm8BELw29bDahuS0/H2gbVK
jxm4k/Ey7W5oB+WdDbeYMD0dLf8E4e2/fbj17Jlb3URdXeIxESNCYjTJcWB/K9yZYgLqqG85lpzK
bvhSpirc0rz5ZVw+jhZc4qw39bN4wvBR5hel5023c9PPPnhKfjdpOA31BcpDOnFje4cQI7ePj32+
80CTsJYG67ES8Rrc/xtnXLgDLBcbJyFeOCFpapOP0XysdPMmcuESQjyUUndpWatyzc/qxMYezSPz
dk+qQHpH2yrMTabFAAjSOfz9bfpW2ffprZYIGNCQcZwSLL2f3uqxLOmTk/pl1KDbDsxErYexYlIc
lN9hK9yNRg/CVc3td6SV2bGYjjWtx7SeOWpFiABJw+QArVvYk8mqjzINyN7pkvtQpXhvZYsUxOS9
GsQNc5RzX/b2TRIiK3GcAJMsvvJNj30VYWMfrDXwinnIrrrlJh1Qq/p9XtE0O40oF7wAJ/E0NL60
B59BnXfI4fbU07I72UX9mply2nruL5rw/uMOLYwFYsbV74Ea25+zDPNqLN2hD/XLzEouZmNo15Ee
vdqEXO1iYpuQUDjWidOO/7aCvT3P+ILhNglr+8W1vJVYfvysQOxYxLgdbOSDn9dUMuEwgsgeD645
BxfWBJ3mQoHuOlnL8xoJ8CbSXPPEyLGqer7IftVvusAYfTeM6oOq2/SCUCeUUvD1bS++hHHfn1V1
G+8EGOdKiU7bCRTMPmTaD4uUvIMm8oBIGvIciuaiIEfiENlfvRF7RyR8Q4v6S9x7mxav1Kke61vC
K76pRLfOiG7akG1Ie6kXBUdihCbfUmiGrSV6W2vp7ZYhj0NCI5Le9BcjPPnbjf0vTc//FdTlAzaz
ey2XeMHmM4Dz3xCaMZbF8q+n54tnbKRt3DXv0Zi37/k5LwvrN7SWxBDqTLc6GYTs2z/nZbITGc3I
OCSvR3dZlNlh/51y0X8DbDE4vqKitGxv+a7fB2aNYdoxF1wCtIaRmtPcvzIxvzXIvnsGeAAcGBcE
tVJwjibH8eN6hX7eckAqx5UxqIe4Ha4s172xrQgYv2m24Ry7ZOFRVVNUqIiATQ9Woa6FUtmurCHS
TS35IcVOdJbtc3R2YXxJm8EvGEWbNuDZKGhVJDCKsrTKuwyDZ2NSGEEIWW3js6m21pGLMcvLb6qm
r7Fy4IlB0/FMP1q6EhDWqYqIJOyDlKEtg/JGcwX4mW6rKN2MDaGNbNYbS9GI3TG9Uh2j/HL4VR63
9VGay0rOmyR0mw9S6jb65E/7Z6aVDsrDBJs/+x+kaqBlyAGMAqfQcFkExKWJ5A6l07pzujW5Pued
IU7GnFYEuxkHwqzOrSm+mBxCVBziQ3C5HBobmUOubuN5XBTv1Y63muzbdLwNSs30syA4Y5gLiRQp
aMMVuy6IT7iBXkiDv0Ol8PPp/kug9/OyzFjAuc3jgOZYJs6Lz9RB4BB+ZtlZtQ4D7zGWDYseUEQs
1hmYiKWnCC66rdUG3yySHKoovx3Gl3fPzX/iwLRcguPaGCnI6uQg+HlIwa7sjYvKmuF2vIokabGB
t3cq8fxKe+JqIDjSMtEelfXG9JpfbAVv9YXvH4PlxaXgDLr8+hbRHB8fg8JQJjkIXrVOAtRPs+Hr
8YU+I2lF1OQ2KzHd50TfRJh95OhtwrDG1qv8Wq+3RGHNeXSXt83KQzWLVIMGL4JxKpq8hhtXTX5p
pUvaNfl0mP5pbpeECUe/mE0/cT/LXMcvwPEAeo+nmaT8j79AOImk0ZtQrfXmpTbCwsf4cApJr1u5
PSWMaaj2jkmTVD3vpsklovuFyJKASAO/aL3zBsOUSbglkZ4I3QhGKMOz8KV0vAd92A7acNY181Xp
8mAnBuq/Kdjls3kL24O88JfVfp8mfdNmQ/UQDfJh8LCZn0eEAulfPGVdS5OWuDBd7b5ATqrFzmMb
Gs+TZe61Tn8mb+5HI+xfHbM+jfi8toVJ35OUDSyxtp+JFXMmAsjow24tM2xA7NhPUYpe2KqwRBcE
zeSHMNse3WjYtQXHyVEhJP775wCijo/qw73INXDOc5cDOyFhn0fIGceyzYrGaoIK2E/64geL9Ia9
4kWm29I1n0ihe9I6uETo4iup0Ah3elyh7CBAQk7WWgYoXfK+L1l0Sac1VLTptKOmkP05NQXKuZOt
KuS/NXIQnsWX2QpoDGupHiTNkpQ98GCmY6LbUYLa895pI2JeJKmQyMhvXBxSvpVhymsUrOJXgtUL
3bvIzeUn6+LFlugnJw8tjznnfp51N2G1aiiy8oUxkpoht6OTln7NCdvp7afWvdDC8WLKrUeC9u6M
Pj6vmuQ8L82ndrIJpLb2emN/W+Kn5lPbewTfGE+NaI62gyFftjdxL190z37EQvWSyPgudJKzKbj1
GutxDPqbMAy7VYNi0iJWd40HFc//jwZWFuCXGx5e76plSOvrFZ61B8UPrmpEYXZqPZFBcLTM7oY4
+mcXG6sWdpu6zFeRaZDTZe4a5c0rVGZsSYUA+TRWcnJewkoecKaWwATas0rnfVxndwNhJL5dtze9
UxwslyLzgb+RO96tqr5HmUvSSbmenPQuz+PzSJf3kd6AJRN2UjsXve68jKjql/82ifk0Zs4+JGkk
I/TP53lFqwq2bT3Kxs5WecgbF6pv/XyT1HxdpDH++eXdpOXP0r4MfU75tCDdkXIG39HjHwT3gecS
JjNY6an23Pukcx7RVhxMuztPXUDtXOd7UGt+L9o78W/snddu5diWZX+lf4AJevNKd7yRl+KFUEgK
eu/59T2oi1udUtaNQAH90kADiaobRnF4yM1t1ppzzKC7pb4OpqHuWLRDBG2xsi2RmqZiT/0bMy3W
M+kFUVFfqXu6FPOursxNqFMJiyALqHn4a9BYUCZUlRjCX0pVegEgCgRVxadhKeq5EJwkZ66B1Vva
S0QcXCl+tFSTkzECEigPt4aZ2/pKcIkjPvTzOyKEchtl5bfIG02PD3lEowS+7g676X01aU/jCAhc
Rx6vPwV6smsr0ddTaa/3KNUYPIvT9dpb0qLszoE01zLpBzPldSHgXV/hxEIb/WJm/4W382XREd6G
GiQ9ZUSlPZYDa4Qc/TI1pvt4RYmVgK7UBuUs/9awpCawiYL0lfyQzt0xHZOnMNxqfdV7RLXv5jBB
1l1AIQqWDBPEMDtaWBHEOJVHvH+2iVvSHtWj1kqw63kR4XCixcW8Ct3hdZoB+EXL3hQu2GhQ2VW7
oOZjezD/NnI5hPwBYFPxrUHoaUfjFDuZkqI7jbA6VPKr2XP1bZXtx6ZHwmiCy46UTZgZtTsNVbCR
RXD4GHLsItpbMwWLuIwOnUjKTRBaD2M40D4y8BFPN2mlv0HaPJZxyUo4ipuxl1+xHp/KSNhyJVhN
ZqjWxFaDurb2SgSqD35pZCt9TpCY6iT4HnWp+xGJU+8ItfoaNCR3dol4HpQXTTceWnn6sAi4UXJu
qaqWgwPANlFehjps3DyYqMml8rkMNnpmvLFGIFtpjYeG83+hAlvQmmOQJDcYyCWKA4VmPEDzeC37
dLMM4g3VjJc640WLDPjMKpZ1xv0Cbaho3rpJv60XbtYU+ZYKArlR36ooBNyq9dssRvVLI4sB3Xe3
XOcdLdDBid34lMTTWScVOhT1a6SJ9mSCmjDlnNDHJGLOTjjXgTiDdqFCnmT2FZvbqlG8Aq+23rPu
gRKfc1qjjXCqe9Mpp+CXFKKITGKaVHLW+tQYfijQosI651WohF0vqycFGhpK/6gBwAq1M9A8YNXb
zBScfHodwH8Q4nPE0exonbZHx2mye1ffVuyrXWR1TWMz/5mZfH1CnyGQxDC3q4olYV168lx9CQcl
cNusfu/yW617GWVpx7+IkhTpdUw1idumPdFWPpXSvZ73R9kosFuYD1PMTUo6+UnTKXVJ0WaYLCzq
vKpKrnZ2u6JHtXH21EFS3DDD/k743TPaISikpfVQtFwSHpY7FaN/oUSCMzbd5Gvw5pqExhhF9wHu
MjEXC1GJoOkeY8O6U6vsWsIhN1PrSjTQRUorV9boX/V3v1+7pa+6DHZhWNvYRtJ1t+hw/6Pob2Hm
wv9M/WaMsnsEnjHB3iqLr+wXqryRB/0EZ/Wa0Igl4+mSqIRMmfouVZP7jOk0MpTX31/Q93b7ekGU
TNXPM6ZpANv/ui2cAaZV1Jk60HPyS97PkLCVrUHclHZWWgLdl0BCdc/suLTqC0WgzJYtOzeNtd5e
KE6w8DzTubiIEmCgQYf1nGXIwgFu/KHiL+lfxSbcO06gHEDMVZ1owl36toPVNZMIFUTa7gi2s6FN
mkmDJyvJvlO57tj0OXlhPBnjbT7nd70wn4w0dOpcvuRt9SSh2xkzfFl5clYb/JMdojaNhnkZJpek
jDxDGZh3u0fNHODqiKeobPbyuHhNStkY5b0FE7g2KdV23S/ASgzM5hagymuoTw+yAhSuBWXQR0ej
7Pfi2PGLVnvBBXLNrI0wKB/axGQUvfTFqBFTM/mRMp0p+OFYtGysIp3wc24i7vdNKJiXhtola8Yh
gK4bcdYOKo7NmA9L/IaNPP0acJiFcqHCuNRfhArjnwwxlsItm63IUafwboj6twwyvmgVbrw61+A4
xuumbfZJUXGtMdwJSRyspHKiYeBg14yxBoRoV71WnGikVL8QnGTDRX5os9kXJtMZ+zcryG5kXTgC
4T1W44OoKhfAaawnpp0jbuti36qK9zgtbnrK12qqOb2qnnpJYi0gE2V5YE7eBsJrS2c9MCbcQKJr
5MTcj/oOTXXxSyxkPwqSo64JJ1GZAcEGIJIU5dhnjh6wCJspqshGuw8bFn9MNsCj2+mcjNKNUuNG
anj+lExi1zDDk8JKW8+crrp0XzRQJvLZQa66M9N3osfBPOArBNBI2yftf5pKtcd/vhnKjmSB3hXB
QgpCf5rq5IgP4NyO2ku6LDdyznaBWQpkS+ZA0IF9Nw5QkYBcf76c/7+k9qd+NH2T/1xRw3yZ/rc9
aH7q3xpmzfiLNgYotXWioC32XxonAavqX6bCb3GUB2tKkMXfqmrmX/z1f5Xh1r71f1XUpL/QidBg
MyxqwOs09D+pqElrF+j/HN8QT9Ge4tNVWlYUMVBgfZ1yBRDjII2U9K5T2PqZoeYZWdo9ETy1+H1G
CSNMrW3Z1oCwiSrjENCu3BkO3VLUVg7w3NYV1r+rRA0Q9RLoupl4vTx33t9u639XcPl61l0vVEHc
x/9dNTI0y7+V/vpsquoxWaI7GmaZC0X0ean5FBKuQQwFEHf6FnfcKJUkc81uJw/HAhqzPVcAK35/
KV9PvNx7HP+YiEQ81Dy1f0z9UMSLTIuiCA6R0jIhCqTq5cvggOghKUR9i6TyBK7sWKy/+fuP/lY4
+fxsfK3yWqNVTJoS35adJolbuQUvcVcTZhYqBHlLeQpKJgidUCAQvUwqv8gr/E5CcZkiFMXtvJJt
FezInxdZtslrFC2XQF6uWIaQgMK6sOMA0jn6oKNYNleF0HW/7Tixm3rDmtUIgLTV1KV7ToYUpUyI
Zr/akHPP77/ctyjFzy+nIyRbi89I+8jh+ToWqa+kYcA7c4vOO9qzOfJZgwcnCbiAoZT3pYUkwVIS
UNowkahUFY9Q/E5Tu4Yy0E53ZZvFovWi1TWzdJmjmeipkEF9Ds6iS0dbjuH4jDSarFD/g3pB+ee4
IEWLJiDCX9QABEh8vfxJLGJZbyLxLqi46kGw7q0ikoG6BBKStG4ftVy5mWHiBBQdbTDqXItxzLxY
oE63/nZYsvtNQ2HbEtYlLsDKqkl472s2h/CiWCx0aHBCm3CEW3OJadkdCkmfbV1v8MxO26gHmZ4t
qLwYE6mTqhMEUDHYI+AAnDW2x7QxdnIXL/7nFfZJi2GM9LvfP8av5ef1KYK1EKnQUhVjivq+idMA
0uciHOM7kaSxusbSPf/hTq/T398nrX99hKLCpcTHgXl/ndT+JjqswwRIrCi2d9oUouzCFCkXwj0k
ViqunHYMufsl9mrNpiUwHXPeF3k8uXWwNLs8YgEWy9YDNTE8FCo/1YrKiYnnlJZtuBPlAbNlGi1+
qkNlSdsyg70iILJAR/KnTeT3AUPjFaUqYiIL2SYD/9vXGKyl0Vqltm6XNQiyERc3ikTgHWPi1RNT
L3jKxgayTauMXVe3TqoEKSkQ0vXWGVDG7CDILT7BL8g8um505bLStp2hbVTx5+dD/b+9+v+nVtmX
ftr/S1pnkwn2P6/+fvNRvEX/a12+io825rjz8ZlitpJn1p/89w5ghb6oGhpdjTXs7zI0dgDSX4Yh
MqevaxqOiL/tAIy/EJBgLWK9Y7nh/3EG+a9dgPEXFfRVasRyCN5V+Z/tAr6/UJiraNLxJkmrDhXN
89cXSp04qep1P58+xQdqFHZsQuvyXGEWpfqO/x1YdXIXLvJDXHbBWa3V6QpOefImLWq2VgonJTXM
H+2gIm752y39b1b+T6/S37YoKIm4PRI7He7Rqu3/Nq/KU2uNOhElJzExVV9uCuUhK5L70YjZilhT
9WKMhnFHBzw+q6H2qhtC9QL1G+nFFKeJH88RX+RgNGlxJw0kSXUEcB1LY5Z757MXXqWLuVkj+YQl
Kq5Gysanz9KTbpbHhHnZMeSpeQxU5YDPXvkxh8eM8MU7xDPDJpyDxNHG7LkRZ23bzvXjYqj9KdQj
2ceXtY8+P7tXgj8tlf94YGj08CYSMqwzD/5DcUagWRWu7pmTpI6UHgQpdQcxo9iZCdoONA9PIUvV
hxGbEa5aQAGSdmqppf2E4W+C+egHiFyxS85Kt5VnbXbXRr603tohC96ht3vS+vyjtBHRoiTNjgQw
j8r55ffP9h8zuWTokixSsdFXyBJq+68DL6bosiS1JJ9iVQsos4nR3aqMKoL8tZf6PKI0KQCDJeBh
V+RKs5lMooSmQsDCFuTBYeqgvSYT/ouF4DW7E0G9jVDayKwOz6H4JiGMfqqz+05fU5dbCWs+0g2l
FKU/tOTgIX9dkqCz65LGUxHZmKv/WJKWoBsMaUiXUzJY6lGMrZ1gCu9D1rzXkTI/m210O04BdAzw
J4GflZfaGJQnjnuV11ZkWUZNxTsHvN42W8s867P0aCQSIQwjj/LWaGX9fanHw6ApCIY6E6u+IrS3
6WTc5VmKSboWf051pW7ITxKcQBLHF5rNR8xl77iRqhfUb5lNZUK7M8rqo1WKHRjK9mzhbQ8I3xti
utfJMs4/yiS+SfIldEnaA0JTVuw4BGG0lcGMtpKZzOhBO9yLfxgH35dCFlh2TSCs0cHSsf4uhRVK
SV/UavUnWclaaHc73cwfgm5WDq1I8hL2AXxo+YMqbvNVJIVJKToQbzhtsd6HKWkjJXXwQ7xiTSR5
cpvBFM5Jx+YoU6fYC0o9Ps/wMp2gLn1w2NmtNsjFLlbNgPZQ1V5Ca2kvZli//P6LfauxESbJDM7s
zdlO5CvSsP46wAOiTlQZ/fn187LptBSOSqjX/Wp33U3jx6JKyXuYTpdyruMzSpnpmjbQdKoBzkUR
Rzp1xcoTkk780y1fi2lfp1W43xhEaR1ylGHL+vXKJkkoorgwxVP7aI40Ye1wDD0xVbILdo7pOo4n
A5fdI7w5UCNEM85N/lZ2Bh26n/8alXII+7ElGe1hmUkPgB94Eue49OpI9sb41dKjkh6TLh36TtZ9
iQRyOpDj/P77O/ytaLje4dX6Qh+ccxnH2O/aTtSiphAVVnwTTwUZP0q5M4l7DwSIV+R7BDhBxeKg
gUf0mwl1B66YVmt3Apoz0NLk0MyZ5fa9sWymkD6NmLXtjgSS4dBaFBsH5e5/fLncbjiIrPdw0Nlm
fr3tBtmBLY2h+OZTjDnoVuu1A0dpfVk4h61fQZBUjnVQjh19mKOnz7VWUAm37OGY7her0dy+Gsqz
ZZG1boTmFSfyadBbtCaLfs7xjP7L6fYf9RZsJr4OFZkdAQR5WSXgW8SG/a1I0ARJVUmgxm/aGIQp
WUTVZWzWch7OiE0xT+m2FqX2weg+CaYOwuDqZdRcoglb/LP8IkmD+lAGqkXbF3VfgIjHYWeDGCEa
5Adu+cFUoo11HSkQv1ZpS8tRqpf9oPa/+jh+gcvb4L/RAsCM4/xMpf3h90/lm2AZKC2aIo4tnKgJ
eZIoyXx9Kl2+xHLYNySGrk8gKQ1wGZFGSsgQcgAoQ78XlHgLWmFwh3ip9rk1/ah1LJt1YY6nvqi0
P+x6PsfB319PNmRcC9lUGONMC3T+1ytaNCOAsCAnN3kDINQO56qw1a7XXcIqoRtLSXsjdnK9SecI
lTVJUIWOBLAcu491NvmcVqJiuJTxuxQEzXURe8GFJ6N7eRNDAVH0dyrY7uer/rlCaAnkT+xs6SZi
I2ZH4r93APpzJKfaJm0U8Ui5ivBFNfL0xDxGXUZQiQjJdfv7p/FN6sgrTdYu42zdL3OM5HF8/e4m
STiiuijWdTUsZQ7Zb8UbjWHdQAjqdO/aCLnfNxGLyB5WMOJPtPvasMUf4KVI9Hgg+BPG8SzBpHGo
yEe5Z9FnIRyzdgWCtmavD721ME2vgwmBWrHp14GDFB5nAJF0zeRkKepULwv3afKHafdTGPT1ufLd
OPTh/OChUhf8+t3oBBKNA8vluqZrEUjfUNYFLbyxGg+TFywMT+tQaKFjcGSSRAC45SjFvPB28dm1
kPwtv/PlCgNMsI23HlYqAW+a4TSVR3kG+XyVOtZTjQs62WBEWIgPojctOWSVg4atzU0kbcJ2y2kx
Di7m2yiQqnQ0IzS8fnfDx+pONDnk4/SV25EzT8LeH56u/n3vur5pxuo7R/1DKsU/7kBOkir9QPPK
7uze0kN/7l113gfCLXZ+iuBuouqevgBv2zb9BnCgZGzzgq3ftu58ZYwImbF+Vss16/Zd+Noch+Xc
Ty/ZYx5mLl78LWCXHRup64KrzjWBpB2rX7gC45TZ3G7osdBWJK1BdAtakClWCg36OOIRI6SCPlo2
Wlgv4fMg5KsEIm5mApnrnlzBbdrtB/iN4K8wxADgLucfcju5AruQ7A8bSowJ3xfo9S3AVEexUeLY
qH6vcshmijRi0a2r3NwapCFIverpxTlojrP1FEp7COwhYF1iDJLN0LnzQJTwKU+2nWVHli0DytUc
hawE8zEavPRnUHpdfNSoUVqLhEDxMAL8oeWSXVvpOas9IIiVtkHJiPkROVOSglaACETf/FdYPYW3
UuTSb9WMm/JXTZKUgsvTnoiJHG/oIcmv42QnBAfydFpfU2/VmUXKYyhZ40akeVheiCAPq9Ant6tM
Sbd1ct0W3qrABkZdYGysHQni5eLF5qFYdUROi8QYPT6VNNVRFwfO95TZEyTEgughl+sssAbSACm8
njc//El/kMBgMAFsmOm78h9BP3yI8WawjyY7GEMos4f5AJOwG21aty3eSlhI7x3465q7cpxIr8Kz
C7sLajWSzsrnX8G60wG2eZgflcrmy4LyNLe04VKGZ+7MkzvdG/RyMQE+E8VGAkMIXZuvFTuTuRtN
B0TRqPlpuUGohLwUVZDTTy5Xy/eaTXd4NzEkkOGmr3cCjid/giJP/AC5ZKVMUjYBXss+huAhebGK
JQu+vW1hk7E89ZWrEWk1PTNGm/uEjNaCoq1johZAJBESVEK4L4kR5IpBK/IEwFgnbqHwPBzbx7R2
5u6WObOj73RdvafmHemy/FpYX5Yk3RAlOna2/rA+qgyHpL1ixiwsmM8qgHAeFw1YiIg9+iyoUfCg
sIrsxXn9FiSy0jOARcAN4Un2taMZDBpAhE5bbKoWna7DRfGzZbKDCLiA7VT9Fph17yDpWMhGIodx
0m6ZwNAg0B4DONXk95zyhNvgXfipvvIMEjr6Tqzb8auqgWJ1NIsMBVs1nWkAXe7AuKpDu0+vjKjh
3hw9IqkaiVFmT/k6rBhcDDQjArTh5hMOYzKVncgJyEEdcKR6crYjYYxfgtkSoP/M98BoHWUtB447
6BNAQQTB0SeHHiaAMnQJiuBQftMCN0eBpe7WFGJd2rCyJgDF5i3YKa1wjLShxvhMuu10o/Lbna39
qEltiPj+6GRs4JwVWyl+3NgXo9+PUCocqr6kV/EFYO6pNDdyZ/yV3DNjUudW5UvaOvlr9CJR4n4a
Q1JrECi5yYP4M0k8IwT2t2l/aM/ADqkjk2WTUQLvPS0AFwq56bEdXgVZ92SiZ7kTn2N+Og7DBnCe
SbmgdQH/g/vkZgsI+CWQkJyanJLXqSGEbr2DhN110RldDNuSaTVoKzDezdum8CV0QpNjvkbP60N8
j3nvaqgnh1bwmsYtc7fW/J4REuM72rNhjIhuoa1CDgFjjXd64BI47VLHtZmEGpfntuROFbvS4nfv
VuPyCOfcXYgUiDyK/Yy/aTroo7uCMyPYdVjE65uctPCiwe8EyZZQmYUpX3hvOtfqvUFxjODEuGF/
QRgYoT01fBbeYyj+xqouWl9PMu3KzOOpToGrmb46eAJyj1K5k0oXS55Foh9LS3rqCGenCwS2BaO2
0KOxIuyU2FB79ZuLvFeeQSeXBwshEGP7LFW8HjU56JusPyT9Xdk8GJaPhR4ojIgWC4psDQTxOrLc
kDbB4IIXkoz1nrOhG3eqLSlbrdzP6E/7nXiVPvjXWzf7RTCNidfOBNVG7KW3RA7B6SUyJfgEJLGV
NhHr2qP6XLwCbgR5r0suLYWO5AAYPLi7WBpD0p8Np0YUkG+y3G2P4/Oyly9I3FED9qixnqe9fjcU
Z1n8pQxulW/aZwzWem9Hr9XsxbPfq7eoBcWMXb+vdQbPbZNkNtonaTnh8U5+zc2FsAp5AHrn0d7X
NLvtnYZCNunmkc3BDB4aciQNITLZRZID1peU9Fr+/Ju4PtG5kn2nbiJ46gT3fSCz+RmJtsm2NHEV
9kh74XX5VZ3r++g1H2xj370uNLqINWbvhwyNufwkfFRQe7cWc+6LGZA86bSjLbwKpB4/Rk/8GfsB
Q7MpQzEPyO7U+gLzC9PbPeKwjiVJs1PZXSjt9LZ4Z4j7bLYrhg0Kns6ZJs+UKTo8K6ovwYSVXMpv
GQGLMn4atwbaCGaN1mHtRERhiRfidM3nUeYsfiAJwiTCBoERciw2t+R20uFM0QbZ853wQl1u39xm
PHlbuiufdMaW4GqaayCHQk1X2MYH8kOCRU3YjEiqY09jp0J/6TkI2AK5CjtEyn6p1zVXY7mJ5TPC
b0u5QY3G7gYyMc8LCI027U3LpwCMoauBlJl4jebz1+R2l2W7NCV21u1gc1obkcD72ltjiwUvGPeN
4XeEe7RnxldDWTW5l4pTHwDX24vmoep2c+lp+akiDUlQHgQ1s/tplyoHfq8EczMsboLu65dpHTvc
ZW8iND/lYCbvzLBTxx1F845o1xZ/xWeVaSt16hPdMSZiFOuQl8hxlDjIg/+BFoVtX3fSkrrYoSl3
Y7QHeySXoFVppWzKxCPnvJzupuJQ5O7sM0RFNjC1q4kAA2EwbnIJQN9bSWu52Mckrc6oRHaAUmeC
LjvI3nvVeAW43g+HKXN79CORr8zwLDlwHRWDBcInHYl3S1p2RnmV0u3wybxljHvU1y328ComitZW
eGuFiHInLSo7mKmZbHAh9pGntX4t+onl8YwCan+1U7NANUTIeMsP9H9TSqsQBTQTBlxNu8qJPNzG
oo+sTpYdMlfV9JjjcRF36H8bHY/EZcyOje5iDxhYW0YvuUlRKTmKcqgQRJMaX60/PIqMEDcXXTxb
BMxQ7C5ZhTOvVtg8H4hzw4oD8DPO7qXRMyXecydMfPknUQ9xxyHVE9fypltKNmOKxtxjk7r0rjiK
0pXntxgzcDBTwY2hF/nm4pMDxZVXE4Jbt8PRQzz27BvzraofCZ8NCoyaTiY5uwpNYeosixtrzF5+
gShWhiHmqgnV3XW/BFg34sDbbDrOMZZPEarky20t+aembVDJEKuygESN+ETksyErgN0DZ+TG6beM
nXBwxXgr80jAPxzHU5Ac0ornwb10RLI9TL6cjzApH09SfiMMPp+X9QhcnQhxUfq4BKh9503RPC0l
hWd2kK74MZ9xZdC/I9dtpoZDDJgEtJXn74gjIcuuaRyD4SUZB7cwbyRtI3Nn2VUERBAlj5r8YJY3
6rNRO8uP8KV6RRJa1z/AOtUNWXFe8VQj9NZOOUJ6jVlUYlESkHnaY8KM6gy9i5xSq+36vsBYwQGf
/Y7kkkdliQRtAmjZ9JPDMs9y104OOTlR5GuQPhM3qTxVorpUPCjKJkE6DHoWzKZm94ojlY+UFDgx
EFkNfLyMNwZOWbJHc8lubkifRNFPulpIKPATAWaCaIeFOwT2RMSsz043+DXd1w/8vHilWR+xbb/n
JxCqsv5YDz28X7YO+hVISSZuuOr8nSao6NJVZioGncdSIMKaDNbpGQqnHN5qp/K5ibCB2HKPqtly
DcOPxcMsbGrgVtiCDHvq/VSwS43togsRV1F2fBpXKaJRrbdj6CIo5K7w7RfDl+85KuNJMQSvssh1
cmTFoXOksk/iCpjAF1skUtdeGoz86Fa9Id9VBl83Ji0FCUKO88vHG8SMyoBXPydjhQI1Zwb+sXE+
xPfBG8t8J22pooasSoBHQulplq8KIeHIjXnTKpUNjT9bfmie1v+MC5IHU+RG233/pEg77SF8liPG
LGPCHX4ggBtq3GybQN1SPzMrFCKuXm5zpnIwf9plpTm0ga9MTi+v/2kf1W2JvOfeQqG8psgZi9d9
xMzKprbJJgeaAO3pwEBd/xOJYp7daOpZJYbF2EvlkUh3W2Ts5/jockZ+WG7hIrEOTBLkJH/ETLSP
qtu6Jp7Zs3RHKJhrXIF3Vb2SeGqSlMemXunsrHrV1CeB+COUqG4YaU8RPDwhZAdVUQ280rgzgvea
V2G5DZsnvb7LNAbHUy7e6sUpIoOr5FJmXGARr/UsK/YyPAUR6Tn3/bbOTkoDZ0946bPLoL3wE+Yw
OnF6GbsnOXxQMHZIPzOqaA3Y/rm9U9sn1WBoTh9F1hEyiAxWGdF3d/aIZSXUc7ul2BLlP9c/5rpJ
vIY1FqN3f0DfWOKlg2sY+uKyFWlsRCeqOlXzYBoK5yifkADHDGizOGRgR91DxU7QSjmw3iqGm+eX
ldxWRHcJPNQ2eOGeK8pZEg9dSb7SRU3vBhTJ2b4Mb3IWZ1NmkcrvzHk7Bo6cXAr9XHb4gI1rRM4A
pVfBpeyapb4S3PLs+vSima4l34/Ntu03cFsbDjDl1iQ6k3k7Uu4gEo+1B4hZ61xqYOhKVHFTzxdJ
+qj0h4kt7pS99PFTKD5Afy/iQ5sTqbhJJpT4Jw7+uUzG7qbUTtmw43/Elff7EqFMr5tC2ddCGjIh
SV95chr+q+86E13ppmiUZr7icp3YBhRnpXsZoofGwlB8yORjFZx6FjWA9Zq/No45XuYepwhFuA+S
95pX23AkDlMq8Osd2cwycT3Ndg6eIiLLh1cRVqV+4EyyqEchItfOpSFK+KeQsGS6ZbwzIlaSpXZS
Za+Em0HzOuXYLtusx1rnD7E7dDvA2mQot9JpSR8ivNSJesyNM8tTcuEwRwzWokB0d9TAS8a7tLoW
oNoVtoWuqtxnuNxI8gqN51LejILHR8M1aQsPEKcqeJyL+Ul+gD8K5U3WbluqDHye4Cntblb2NEDs
tPBoIdjYlnTCw7lOQCGdR84iXlYZER8l3WDaGoPT1+cw9Jt2u35HDs7xK0lrJJwho86dH+Zy4bxZ
cgfUfZ95Zninj0hlDlpF9MmWy6UhOIa+IbvcYUHfYQVCAJy1TAEO0wK/T0uOa9aOSfbKrWQT07ot
6Xql1+pEb2D5oP7xAld+stjprwWJXNuUI+UXV+rQGjujdpaJFgFxgqmghkjKDbPZ7NULWTfuVO81
y6eO0oh+F7Obb71s2gxodzmty74eONZR/8VtyRKf+5vILjEefGQK33wTgmcs4Yn5eeZ11Y7FT2lP
Pc3D3RrgJrvqSFHI56bw6Vp6KZ6K2a3YgMWeZDrJOWTfQe614QEb65j02ALLPkWaqPZSvJfpulew
Flertst05UKlBWyon05OB7WaBX566fpDj/NB3nCGVoZNw6lCdpPeMay9RUSZk5Lkbf1sy8Mo71tp
k7aZLWmk922tAUT8JhnOIe6F5KrIO9GAFLM+okF2YDlQP1M1/AYbnjjbYivadMPmFPX7qb2Jgg2S
s7zdczLBAVEybVJQkg8194KYugqHD/PPNQ8eO3gVip2EZygCbXU+iTipB2Of9vhavIWMAwm7FUU+
l42YavL895pwmJcNta/iDVk+VQN+PpxelcWvz11zitr7RjoH8omrN82jmDym7IjWI0t2Ays4NGk9
nORpU4YfUnbq9H2XnXhn+Of70O8CJqTHoCcD7qgIrsjNMbf8+1BUK+EQBSyU+0jd8fd5w3N5F2VH
EN9VehONH12AizR9S9PHTNnO0h1rdpiey+kmnIGK3EQ4+vQ98ulgdeElP1Xhcb1xAzZmrx1fOib7
6bBYMhVylO3Yv+SBbdpeFg9Cc0aTXdE5Co98LMVJ5Unr2GI8JWxyFGOvDjt8clrp8mwE81aXtusb
QQXReluk80Tsh7JZcuJ0GworLGQ3en8S4pvKui4aduxLsVwseZPIl7E85ejzTXx3m6E5k5GaD9Bn
d5ZBBNuLIW64rdrKdjeBcNwbwRWwvmgB4YuulkKJrtsoyU3cv+TDvdad+SAGjjXfJuaLLjIqD4m4
G6R9PaKZO5njlt/U5J0u0TOncuUOyzZSAfw+0FkZ5B1XlTSU77dacOjUSyQceHay8qRbtxjA48QD
OVH1ZwZLJXkckwbrwLa5W25H9TyLvkoKsRb53XxrpCdz2vMUwupY4SskVkLeIernVi28JuOW9vew
XCrQLLNHNEQr7NvpIAhHPIlBSXWW9z47pbJfJY6O+zSPOY1v637b6AcKb0NsbKr6SSal8DZM3gLc
m+lZDJFOPGbjeZBu5elUa/erizDzUvUiJEBRVWdK7nuMivNtXU7s3HZxvwnyUz89Nj+Q6eWhpxQf
Zr/hLsz1rpcO5XhfZTcMAUHdNs1mHZHqDnduk99w78rFX7NDKxvfR6rdBtU9R5vCOhgp8pQ9ebnx
sOfu5w2tnzMnilb2LXGfh69kYBbp3WaUDjNLD/A97UC4cqt5Zm/Pw7b42clskU6fj+0gardTepNo
u5DNn+wPxSmfXvhbPX0Q6nmUZTTif7xQe5fnczFfjGUHupL/GpF4va2hc37WHV08t8OGf1fJaYL4
wXKwDH9Q/abx+RgeYz/ccHeUcl8nm0a50M7KRUbiPVxMey5esrKxud6Mt7fyFHa4wXteHMWJQqK6
Q0DDFpyeDfuNa5w8VjW+t4E3SsPXO+3lzg1X/Sv6LUt6mONHXmtVOky0jcVDxV7d8ECOqu2LyT6j
rqHWnGeJVvS2Dm7Xdz+hcn2ShkdOU0t6Csujkd8M1XZ9y3t3Qq5VuKsbjM19zqbeJZaWRmLtsQbQ
v05TFnr4KWy0vUHy2NeZybq6Vb3dflTBTkyvTUUUDXeJGe+g9+eOQct6Uh5kwv62BrwUsofQ2wpr
6Z4S9v9m70ya20bSdf1XOs4eFZiHxT0LEgTBWZSowdwgJFPGPM/49feBXN3HVg0+tbwRt8NdVbIo
ikhkJr783slDBIm+hy7AI30PqYCh4MAxTUuHjcLoqcjmdn/OCeoKsgFiB5LQ3+tP3Z3MWZ6YW/p3
KjMaMjPgZp/aIQ2Xbm5Qe0/am/yesirBPE71N/Wb95Tdao4q6iqB/LbBX1vUARs4Fi3pg4Od8uMd
akB1qQH4hTRfF6nuANgkLeeTVUz3ASZ1aAdQypCsIrvlWUo7T6Q1vlRJwKVullc8wbqCJiga/EWJ
wI3fwhzngVHYXJj5Wt04TPvjkiEm0IlOD9fHh0jZ4zlIlDxkF+1ZjhdqucPuG4UyNVCzD028yfxF
rRC1spEltwqRE/MGDjEs8ZUcRG5a6m/KR3jnGrm1A3G7ILe2SdefJyyWqxWPSVcSj+kxabcMS0mr
IFsiNY/FLUVCR/Zzs5orspkKD6Exh7u/GDhEhY4/LGrfVaMV0gF4vuyDMw242dLtrp+afCN4xKaS
G7GK6m6h6DlWTuA97Gz6QWRw4/4QFk4j2Ea8NKp1TSPYpxHwpvfsPcS1GXe6/NEhQAqquWHGzk84
qw06wq3KrHWhcXXohReCDJi3oO3ASI0knhARFO8Czhiirb+DNAKjdDL+R3NjnIYG4cRjv9SkFR/R
aOghxg65wgO8Pm4yEBThIvRafXuW33KeJtSZ8KRwqThk+84lh7oN0G7CHW9XfWYTscNg8nM03rva
plBivfI31kv7iqiW7IogW5qtndBCK5xecRhFiQBAz/bY9WO6GQtmcEZgFC12Wgvc2dpGyIh+P6Up
nRETTIdrgV6yx9kVPJ8qLkZnyPvSsZ4fWZQ8kNl3DApIEZerATn4xzmx2Z66JToGFVGa6HOe51SW
btPGYY7Ss0FpRfA3sw7VbAsMqm34RFoxjwRjSb0s8IfOamwDnSFmBRBh0uf3Om4tiu0lLsUnE5Z1
LnKWCpc6qGGzlIJVbC1BU7kxyrAH9Wu0FaTwOdN6oC7FEYDIGZfvMujQzYAZUZb5hsM+4NPNTZYE
jAjBapTX/KCWPEbFgiR1ZGMcp1J07rOymWXPjQ5UdzAWcLDoXJMGlrZ0HLiJK9pQrKJYnIFC/gNC
oCUuohbWwIxfg/QZ2snw7JY8Maon0MKSwxvu+ASouTKPH37PtWXdEd8WrxHK0s7kS+l5FnKIi+xW
vnpPnHA3xIT5c6fJZnzZBflTPQNB9f1q2oAB5cV9gNnKgFyZdXMAfIwTm5rLM/DtdcJkzd1nefqa
DZMRgATRped6QCnAiWAyEr1kdyL1C0a+tyrT+ZarwC3W0s+XAwnWMC+wbm/mf9KkGW8Fjf/hRcbC
IXTgEXHllbxUuTvGXdzvOU6AyWKig+q6EE6MbcIBw1zSVuJe4BfJALFf6ezgkVNPayishrdJRLug
heJvmgac5ThSmsUnKvEycCfPzsd1PVfjsAeoYGniiAANTkbdbixMwBuutaSEpapfB8g2aZzr2yDb
6N2ZZwxfctN4IPVLRrfUlyGdYipPOqDRGj84FowOUlOpdNlWAlQahhpwT8+XGpYh70y77kF+FIcz
ce0s5vwMB0JC84KeUsLbgWrbu7C5hKXDWgNV5F2McV8HxL+B1S4JthUwiNCXsvbsRWs9n1820xto
KKTYGdnWx6kS6ojvb1QVvA39/NmXnCLbAGWB+7N5UawoxplMcxyHl3V78gQ3Qhs5cPK0wP1KLGKk
JRkMFZ8vp3LbpuG+FneMkB5RMvGYo625z/pwASCm0HUjaSoHu6Zj6i3Jew+vxBPFdCjjA28BIRod
WYejBXAMbbNetc12BfqZNjaAEIJJC8vCcF9Mm2l0yaFQOClmToGHQDLhPrqZ8hXNYD1ca+xaEc9d
SgFzX8crOnFtTxCezfZIu3aO6uns9va9YGo716IyEZYmjxwQTX5xhhTIpiIbezwZU1r1xUKIX/QE
O2jJCeM1DwcwNyg0OfcBw4b+ka1Zj3csOe6kXzg+tFgeiJNtRPQFqc8f8Rv1urPou4nl8DLKAPW9
iBwr30jNrozXYb+pmHExIo+tHK5LhQ2TNqKtUG9EL6MMmXc9Wc78c6QS8xCSbXpSIW7Pos25RVHX
guJ6JIebS/2FH+UtDW6D78ZQZ2jAU8LMVcy5UlzJWzIyFCVQ5eETDiaBnSs+KJM80daDtCJjAYMG
vEb4D76kTNdRJy1TlbVDKJ2NVIrDISuRT8PPERiqQcmSXf6SGZomR/RLhQyqyDSwRaDm0dbDFdqy
1txYEhVXvxAh1/skuN95ngN+ItYnEdRUfKtgJA2UfibS30vB3iglL1ZDMONDEl/kqWC2ApYmL314
JB5VLjdMgFGXV0FyKCOMMRIMuJ6+w+yYT0T6eujQ6i7Rx9apE+oUAzhwLZE5kzZk+jZqWyKYmeUi
hZ5xScITs0z0wXY6yBc5Lodd+TqIK4aXyx19VyajqtpyTcOM3TIQAORx4qCy6wMbPLUT1z4mGerX
aL7J1nvUzkDCTWnuFPrLxqob7qPwYkGgiYvHQLtGxrnuz2Vwy0NtFaUHWbivxHvL+8JltIQr5Rt6
vTTTI3Gdpe+MsdhusA8Sh/l2q8KaX+lzW2g+yNzXHe/la0C66sOkPEbTExMCM0AAVbHbBMU2kQiq
WjLDvAiwHSobTRF6xUtTWgSz87k7Zs6wLugUUNGOW7HYRiPhmlcL/h+nXc0tknVTOlP9OjabKGmd
oTxaiIpTSaZJAzEN0KobUggna/hQE3gWwBBD17pSsWremjcgcIOGfGADO5LuGWMv0UE7sPvS5jDH
lcilLXtbtd7ST5nOnrsR2OyJrJhcgPX2JPWbttnpNIDi1QwxyUj8Fl20lnqgDRsYKtEWerL3hVNR
HAvK78rl1nv1dtCgFjhthgnTBs5WC4tAcodyVzYUh4zcESSzrDYiB6J+x4sj+pQAGR7Q5Y7tAoSe
ODShddggUpMn1w7f4ZSCUt2bo8M7s175mKx5bjtLNo7WbEbQcYFhhhEfzFVQ7widYDU1/Ifish8n
1Zp0TkqRTFvJwgo2E8VRz+M02hnWMhweuOhIXqv07R4msChzOVWOVDkBDYJkyyTNhW1ago9E8++l
vNTbjTV9SZJtou/ma6f+kc8AmWa2n1fBVzpjCADZGKRiS+asalAhbpmZGSfLj/kNvMYO3Qv3fr8B
DK27Q9m5U7SJjXscacziJAYrr97Qcyih8EaPTf+o0kwTs1NYuQRZDgXHn7VR79i32O+YpxmN54zu
/Lz/sPNMKGXaDXtBI65Zu8Z4nfHHyS1jRzfWJKgzD9LywPnc1J4ARpgfTTTbvNtq+Mgyg1DAwFFJ
lvTAfZvdDzYWb80Q1C8gWHy4lBMCBV6HaQjnui0n3GlyhXhbNPgD2NO1q+ddg/RMnufEGc8wWeuw
z7Gks/igUYZUWxWqOmc8Hm3+cqBDNizDajW885BohmMTuLjogWf5I/ACpA0XOWcXXXukmOK9QM9T
pH93Z+jHILN7AXslEGyM1lT1TUBYoT1qspNQlXrjfUCTXpAuUc0MBR4+paMDmi7kd6F4F0uS7cvp
uWrudeskGm4nb2PT5WRuQsbyPa5p7hloHH0DavW8sg3qI2EjpvsKUmxJ7/pQiGvAuTJa0UDx07cI
RWBYHqLkATe+hThW+7anTqr1OzH/NkKzKFTQ+XOLFwvRdXRbMTb9eJJnllPqx1B5N5IHfPyCcm/5
G3ocknRQfGcATJBcNFW0jQy3rF8MM34u02suBnZruaSyldlLS2tQ3LfCueLMo58hGTTJm6Aexcgx
s8MQbMitCQTYEPuJcsRaT9MK0Yv65FVXkEWZsy0ehZyCFQIdLjku/3TMmr0KPRz4eUwusSwuYiph
H5QHE2l0V6gTGukAqyMTX4lOnKx9jw+ct8LZxIp3cBTIBKAZPFSompQXAgOAuGMineOdbDmp5raq
K9B0MM/FuC3ak89BZg6cbUya1CJkS1cwV2UhLSJ+szC8yg0Sh3ZRjoZdGA+CCJ4tff3IMCiIpMBb
R5BfovaapontW5s6fMRQxgTOpoAguHyh9neS8KQ2D8rM01DeNAUro5XMZ/C3or5tuzuvuws6uzev
QsJD85FPKxmVU6aUPWxiAP1SAFUDwl2k3wn5HnvpRUkVH1qQKzsabvFloEPKo3ViJxHqlpMsDIMk
W8k1vXY1L8+e4q0aOlZkTq1kfR2CFc3kfB1fL1VA289hfAwsW+HfJnyD5jFXCULXgRbk6pAWYBDm
y/SaQn7sp8FO4eqMAL5pDfQeUd2Q1xXBq1ZjyMn+pQtfksB3auNQDG5OeKgyYp/lUb4CMsYoW1vw
+MCQ7nEiXioTxX5Lz0HHMO6xYHBFjacHr5LBT2JyO+cBj8VpZerJOsbZMqOnM4wR7pbcE4KPRHgL
pvSojhMbeczZh6cq/44wZC/kl5yNntDfpZLgRCJWnDjn5Z+v4JDocrXMgnmOHE3qG7PpXY/iVZED
PHNrJw4vXY7ZYGsuXBleXVuDBlvLjAvurAHA0ZWpE4bpRYBjIYecQTL6XtgWa8GuqiGdW6bdDuRc
h9naG8E6+3qZAA4MsDJztpdJ4OyVEy0+WcsB6HqkdtZHa4nym4O4ufCayhngV8kWr5VeBnB9i2NK
Dd5aD6Dw14FWjTcEgEPZ4sHiBMpimf/O8riAeFr7prdMwO9NGf8kuoAaaijIOYNHbYCBwoBnTgDw
GXe3WLwE6KXuc61Y5NTcuvVstSDSEGN6lJPQHMEEfXCIIuSJRJOrHV+7+H6sb401LmSSHmvAc7Fi
CbfWoqYDIfDvoYSStQ7HvRyfdPlYQl+GpjBeNGCla8pSJk4UCAXIP12l4XOnPo/ls55v5eyug3wk
KPPnmL30rMtkHGPzVihHkJlCm1vuQnkZpcsgrCM4oGJ0ljlYGIyakr+yRARYA0p/KVkZ9alXLjmV
YRe+NrWLizPkcx/6J15SHlZ6LYFz2UWDBKRr14BRrCEkFjDagleZoSilcyPvm+jVTHRHrF6l6Tmb
MAN89UqnYAciV5RSefZRq8Vz0V1S6r95tIjmXhjyPLKaxVl32GfqEXE/H7iR9oGiQ6ZE71PvJ+86
aVAR6tcIRtr4LERPSbJSNPpXEgUIwjCdpwGHp9oEG6fz3dNvMfeWdFN1btbgb9mpViOUrCB4hSGf
Ymsot/tRvoztawFzihZFj/e2ciuyV2E418o1bEBnlEsab6yvwHGpac5f8hNaIIKLURlDSojr9zJ9
TqdLIcGvHG/CtA/Sx5Zw2R7gu4IlLB8N02lDsG53NI9V/2z4EfF/IyvmzOIY5vItfEVepoY3FfGC
BlGTsHYLRNYMLmOs2Eq1ZWxVGWzqLLJtBaAQ4Qra9FBeNPVWZu/MQlk5t8OrWIfzlQD3CkzZsmPT
7c94wS3M6fwxEMa1oTGZK1893t/Ij22zLeRzSGh5WgManSCANtqdz+iZ6nXozgxgPdIDI7BtPGM/
6k03UgLN2u0Tb50N1wH9pGI8iDGmZ1SWz5lyTvRjoz9bwUkSWc36uYmfUbcJyVYenKLZj5NTUemi
c8H5cn5xJF745hBvOSUU0BSK5OJhE6pdJe2cYzJXTeeSVQz91vRMCoubQJOdc1DEMtFuaTOjnSPE
VEgrEdnD9Kmy90wsQOY52fRnNTphEgWgnTbnsiQKaNs12Aie9eIsotoZLw0MA+Z0x4/gYELF6IzD
Xm5vWXjzCVwiFjrXr2g/F9gDKw30oeZKDiMPBrpBVOBG9M4VZM0tDo5msE66vV9dAtjgIkfCLIFb
vS/FS2Q8dfVVNq8p1gowJlpOntxeBtnCeFjkeAtfsXhlhLPiVREILu7PmXaUKvau5lll+2royuYZ
rFP+yhRvVs/40ZZSO3LyFLiq8UtYPVfQxA2enz0kbNI2S0B7yZnXQbFP4lsAg2WE1utpwaLInhXm
v4fL83itKzjXuIGNbM8SjJ/eTxaYbQ2XUMMTfTx/jEvwPn/weV5pbMdTPC1GqOxMEL3az6uObxj0
vdP0AgGmh7Uy//D88pZiodvO79E3xyi7Z7C57XJyaiAJhRSm6VtK+5aP78MZo3tqQkYajfP8s9xu
2DXxcBvH/TwCFj+SWlesQMfiIupfmYy6RWP+3TcXdbPsYmrYVQXDjDMy7MTM9aodRIto7l6R+LRv
RztgI0xnwkBukJy8qfqNP94meccLvPmI51gSDGIHUQcYO28i+C54uzGsS5TUuFWdvf7JL1xjXBed
HdNuVJ4CSi2UIyN0p5HyeckvVca1ydPLpxk+U2jNY98+Jfm91B3Q1/Js9HvHjBymZWWuROplinZc
UESbL9Nqp4enODhhdLUY+u2AGyAsFTxVh+2o7qrxLpQACh46/76ULm24gSU33iXKN0nay9VOrndG
dCcY+4hhAOUf9vyRwIvgAz0LhrbnzYl8wYztbHnIV2aiSIp7p+jwyRi6QcDkA1LVkt4yfnfK+BzL
W9gHava1r3bWXCrR4DaARTa8fcw6FnrqFyoveojbtph/KSQZhrwk5JiP3Dp8CxaMALRZ38nMfE0+
at057dcKfDMoo+OGByjfLjlAz7rYnT/t+RPFT3L/ZBirDK+S+pq2M2luPTW2mc0qn1TlB1aMeDEe
yZhINfpvc0M8KTZA8vBNoH3AEeFlDKom3Pg1We9WOettLeabiirR3xq4ggk3P7UWnnZQx73S07ne
zA9/L3DaahcpNzgzPnB6s4WzkvsvVX5iynGRbeCMHs3/PWvML1dcQtIeLO8bT5CCndP69mRU4tLz
9hazNd8m4ZNfPhTZr1JLP+nGyDJBMatis4xIHP+rzxrxplZaU5mU9PRhUhFMoggLVqggPRqxYzSc
4xr0jXuvAgWPet87EM9+HsbyW6N76lcTJg99jA06SM/5ezLSR0Lbj1QkA5s2HDRECY23SoDSJyMX
yywJ4sGT6L6vSsgWY0pNkSXCTkqSvZKW2d3QxB7nEpn2bd+2u6pInvDUrc5kz66VuIvsISFqRIiE
p3AsfNBcIeRwWHz70IP/4sN+GkairiQLiFXCmwd/Hvmz97ZRJQN2H5pwLia0p5SavQD1Ex572CGZ
n+4T3DwWmVSJLiJT8urDIb0bOM6mAQYbolDR6sngCiVVFv/CFlyexfA/jSOW6nwiLC0M3cDl65Pu
M01GI26aVDl3aH13ozaJu6mUboSQxMhUGo7WxkjDO+rhpkaBkdl1plZn0Wzvat7yoJUIBSrSWXZJ
Q/S533tfOnqJnWZpyLmyboWaDl1vHhAX1+e8pWQOv7Am+sNUMBX+xzwl/0cT8eWYL/EHayJJkGN/
MgSN/d0T37yekrAv87XajSEUp3Y4tCG03qjpxDctVenNyml+xJqUKGjLGu5IjOHO95TUmdm0W2R/
IR0JaHXCiLmaOEbG/cd0+P/GPr+w9TO5MX9t7LN4jd+r3339fjL14af+bepj6L/hykMyjIwNG4vs
e1CGgKPJbxjbW/9j9/MfTz+RbNIPI0ALwwKsdgiU+a9/O/qIvxF6ZCEMtmRcRHTyz7R/4uun/7zK
1Tkohg+BfBSLGA316CfTHLUhLBmLG+Vei/fedKiMR1Hbhdm3aXjoDFrLCDoaR7JicNltCTV5PPeD
22sPdf0Y76L+zoHGMpPYE4D6sM6oR7ZR+VAaKGu3zfhGF5+I78Wcki3KD03xkLSPaXFQVXKFs0Uk
Xq3ZNFZuF0vwuhIlCw2TEc1XcaqGR0jPfn3W6C3QnUzQWMx661QgPXIlIHlEkjUaAsB5ApCAhVjI
IyuDF0Wg8z+f+39pRvX/rGWVhaL8r2f2un1Nf5zR86u/z2hJxaVKw3T3I1J3Tn/595yev6NLcw4v
0SJ4Ecz2UL+Hv0gKPlSaSNiZMecPWArf+t2jim/JPK6ZiopsImFGv/wPong/Ns7/eTbMlm8sKXVO
mVGIoMFV5dPGWvtx2sh1ckp8ekCI48Hm1dpAhyHaqo+gUqC5bCV2z9G3V7vFtOsBrPz6FBf7AGYV
XcB2FqSZ6o2uaWZ0blRYZx63q6YDfVRvBj7OiWOamwols7hK8h3F7g9Dfff90/4ra9O7PMya+v/8
l4Y5549PuO9XQbFgSCqGK4z0p6vw5dzKhFxPTp5F+JGPOMY4FrQXxW/4SEI3wgAgfw3Aaf2xgndf
oTXe6LnMMRwsFdeSNgDZhWhffOsh9IqHSH7QDW1JIUh3pUPXryV0ySSy0Q+9cshxAcpWXvgQYik+
QJ0VLbTG3WvqLxK6aYGEvqU/9nUIf0Z29UqBcRYvtVMzAItmCC9hDenBuyGhzkEM5VHW59eIQ1Wt
vUBy12Drp9pVazex5Dl5U7px4j/GU7v0ZM8xdGVHbtCm1UvCvkkhjva+J9KKkgs2CQNWtLodKu/S
4Sytw0AS3MConggsgYAMhXhIaepLlLaC28uCO6DvzDLkv8IpHyRH76u1iRXS/FKhg5yCaohIdjrm
8ZehyZatkthxJR98wd/EmbwLMr+AFDCHN7+3hgVVMXExQbzWaUofWOWgX6FownCyMo4mAbqgkBUt
OANxbax696X30gbNuiHwJim8Sx21z0Fx0Ud9E2BfLleeC0Lgh3eGZ2x8DF4WzdzD1gsELR44UgNN
bSyNY5anb12rwY6Rnoc64D4ayrMR7eMUdW+X58oi9bptUFWPrTjbVyJhzi06unn9nvomTIQE9f6U
ijCELAB8+r4jATfpUDwNHImClogfWTuSovEgdOJW+Uqls+1AjDwIQGWq0Aar9qSdneWAPvRUewLN
UukluuWBiQiLyM2iY1F1swQcv8oKNRAhTOewAV/VwvQtl4sS0UoE2QkFs5xhqlaOx8FDmTVw5Ixp
KspI4tU8fxGs9Ar+D234mefEUqiSdIFtqOoM8HO6wH8zlaIGKkpe8j56DDBhtIWpvg5tg38Q8qGx
x/uLzMFmMfooGvGXN5dJF90EAuKMVBc4fS8JK6wdfJd7u4wM1myhYyxT0Vdp+f7Yhd8k2ToNfv8Q
dHQgUw1yF7T/MmmJS9b2g5xeLYukFDUuEWdJd/WEi6agMjKNwMHIBxNSMEiBf+fDIZ4yFYt/6Wyq
KzI8HL9jgUFViiEBRh3Qux+uiDk2lMrWAkg2gBaZeVSSwrE4pfWsrrgcECWQ99jPVIHQ9qGjwaqS
0b9NIC0SyNMIOKGjw889jJVwnvliMBml7pjD4+GxelY8BK/0fZ78UDh1NZSIBtLESAhWtM486AK9
tLdEBaY8ec6dvEu08j4VgON8ZW+mGE3nJ8VS1mZUr7MgccepQbXfbKygWivms0x2X07XfYDcXGZv
RfxY+RzmT7H5FFfDOgI8TnWSn2AFVMEST3GEJhhzYVoeo4gas0eDpnkR4W0fFIhr8Z7okH+xHGk7
1Q1CdxqPsAU6iBMAy/28W3RwePL7QEXG+9WLIOdlCTr3L00VAKjvAk7gtdeDwsP8waoBtWXjE21K
SmPnf1Pbm0cTsLTOoMvSTNQCceseRbnk88C5Lt8i7HDyra9e2wS5a+HDzoL9BQMNH1asV0ZiUVbI
rVOQfRYPbMHKvBjRw0DyYK3hMHMpnoIArIoTMudx0aO3v5aMXZOtW+3GKS6hw9NdjXHXa5cUb4go
OMbjOfYe5p5QFXCLYdfEOXBNh8SUxqqLvSvnVJT97wJbL4ZPmDLMcU3fFGIqtSZ2atAJWbAbAWtl
tdsFafykV+o2N8cHL5IOYQ19s9sVaKkUekXSKWw9d1D0o6LqRykS99WALwXeCVSGe9acK4iVLVg5
GRgFJgUBDS8JhLFNbBl+pKKxcFu0VoGV2pbgufNmaPXeaaTV3CvjQ+Xp38p6q7XBUZSBUcqMfp0c
tMsJS/QJMEGOn2NqO/bdSEeD57W3nggZJWfFjpFK+yPEzVStiaS1aRGvG1wXAlWm/y/BMBEXCkQ2
IBNyYoEIJWfOaQlM9ZACFildBilCfJ4vTFFi/FWIL8pSppuybRXtiN3Uugx5gET9tc/wfSkFt4Ik
J0XJM4Z7O5LNof3rEEnrtQgjoWpKnrWoZljjpqbsBv8sY59rVsEXLNkA1KaLFCgHOdE2So7y2rIL
DdWOCSAJYz2qWHhj2q5Lw0Bb5W9yydiIUnnvE65jiK4yUHPARpZV4owK+TBZwiqcElfOqUcAl4dY
3+h9ed8013CQvuIrDU2Rvkrkf8HGbzUiO45jmkYVlgjh+DxYfHANX5PQxib5ogfjnTS1BFigTqIC
L2DS+5AGYl96qH04qdw+A12/r3qkog6rBG2rlWukYlRrLZpdOAYy3/956XzBVjFPP6ci/u/q5p9e
9VeusfMh9mtejFXoB0393x+/yX/P7dfm9acvVh+mq+f2vRrv3+s2af5dZ86v/N9+83fr1l8cGyWJ
Avevq+vFHK9YB//akCrwmv3r9PWdf17eK/46r8Yf6+6PN/peeBvyb5SEmL0bskTcqCr+p/A2JEpo
w1CYqbJlzgfN/xTegvYb2jf6TXxPxIX8I8H898pbMH5TaZJhizef//AY/keVt/SpZqVDRMqdYsmz
Z93cd/vkWBUn3ggIAmAuz6uW1jO89uiLAhZhcCybPbnF4E0RYHIlLz8M3p/Uy58stc0//OpPjTWt
FQWq36i2GwVltVetvQG8AY2jOcLx98q932RsgDGVhAK+ny3H8moqgmsFMNArzQ78FEFXtmHMqUFB
ywRYTGrpmtIEaweFKc4INWKRtiucBM7dKEg7/KAh18SoJ1wS6WwLYfkUhA5tyd0AM89I5EODKDYI
7/7+Yj+1jn6/2HkmcKDCD/NzBntr1F7SmLCLTdT/godgXmxXBsBQGbwY8ATYAnu0GR5c9kh1zFo9
VKG5FQAlx3abtyg7QgjSLXqc8let1z+dAppCVIxKc4KD3s+Hry4N6kTJCkTgYMc5LX8BIK2ObgOf
acQayOh0e5IEsq2+mGBxvxiYP/vtKnNd54gpEg79qZeRhhFN4ZCkAU3E2Sa4j0ZEyjxH0/EsK3DK
VTxp8E7S8VJIyl8G/P3cSfl+W1RRlUkPwQZR+8gk/aGjl4ZxPhUt7vI51OIi7CDukJhbGxcDXjah
7zByJviGAc8XkEKh2rSjuc/8wY7bZqWm2S/OkJ86Ox+fB4NZ0hBwa/4T8/M+SXCW9JkmoiZIyJQx
KetORQChWmswfiL961VJocOqIl1H7EsCraQE8RTEGniPGKFlT2N410/6e1iiTzAG3K+I6vOK9pao
+EdoBeeCKBPdQctPsExg79cAEn46PhoBXwXjoGHJt8ki+TWu/I04DRsJqq+Pmq5EpNqK2rpsIRSU
o/zeJwAOvjB+S1DszTykeILKref1BG6Mu0zeQ+gcjSejaL4EE3V71jF/fKM9auw69hDDa2+GL0Kt
+lRpqAgSIOzIMt+SsYIkNIFcdV07cJjptqEgI4cfpl+4X0rz/vZD52HehGjvYws5L02G/tP0S8hm
8WSMb+3If/VQivTNm1AdlHAVGJyEHrXgUpJJV5Vf/YtsfJXqR9U8hw8CZcXfrwN1bg784YPMHUKF
yCYd4+SfV2FdRrnZSXhm5Agz40LVlpYlfmVfg6WKSyulXIbZfruuWh/DmML7KrbpS5qTrqg/y9V4
GyrpVUiGh9AIt4YQ7gMId3r4deitU5YQGJT1s0Bdc7GJ3FeKfucrp14S931LRKye3iuT7iZdcTQq
ExCuufiQUQqie0BhVOLD8LYxK+mLoPTXvOmJRpd/AQ/Mj9o/XL8uG6ok0dRRtM+7UC41o1RpCvKL
0qCZbrnQarD8hteK/pr9w5H6cd1RNXlISerqlOWQefxp6Ve/SqD9hFR8X4SGOKfQzniPKH+aE/IU
KW024LkaWjhNZhPy5/at05VT2iRHyWjQ7jftIRZruhHtndiZayEFaEzHzeSrxDbl7FMTllSJOCwX
0YRHSUlGkxLc15jn+lCU/37qaD/7K3//vCb5yyA+ooXL8qcNnNBGndKYqdPooM9iwHG5s46JrOLQ
oqHA1pfQJR7U1HjrRPMhtoB7hPzBLAUBR7uRuEkkK7UJJ8NSJg8aG+ftAMVMDBc1Bw1aiirTfcwg
v2HJF076I70vrMn88WDV1MUpavhM2VE6rXPZXzdsFSREYEdS3JW5/KbWnTPBh9RT85rI7Fm1UF9F
tDChOmENFH5JRuvV6/E5ggsjijC5s9K/G+pkXYf4mJTsMrj+GZjpjHZFfA0RknBaoOJdhHTv59kv
XMuZbH+YiTTvsWRULVGiISrPw/3DM4EDWFfpFaaLJVwlXDLwZEGnMhDjMPhsoUlGQ7JSprU1hmc9
e7I0oCvODy0XJOWLQ2mhkupbad3q/b4rK0jv8SM2qA+4b9/ERIXVSMURJ+Q6WUq5zWfDoTq8Blbx
VWxgYRkSAmt5xO+0X4cz7xGWl95lrlRVx0nTv1Ad3YZmeGpgexdkbQZyc+nWhpqsgxRZNCZLCj6h
Ob+CSKweIm/Tey+FVFyEYurxxakPOjzbgXquETEEoXeAushIdvVknHodRhMr/uDRKg2mfpdKxV2s
xo+NUT0rZnIrQvGU3kedeK/mylMmHWNDD1Csc8rPVe3k1diB+cJ9XuG2wmMjGJN7qe6/CcWdjoCG
HLd3NQhpTJb+o29pX5oRlX4nuQYRdHVkHWPP/1Ju0li5S9Vh70eCPf+/yNTXjqsNU2BU1BdknDq/
WEJ/cs8l8m0VuuCK8sfHAKE4pE6a+GGoLT23CSNCK/DpBOMWVOFQrivdw2g9mIN604T6UurjcySU
BuZ5+bYI8L6EZ66X05yxl0Lbr+stxf0+8Ct1Y+A+ht2Y0mRosir86qa4/NJjZB17WGmV3qMwFJcm
H5/ETqL1fa+1uoe3bf4lSq23RLX2oUEcmWDcxz3sEJXAWtgdylYdccMbU7qhSSEevSA5yd3gFo2B
oINuIBZv1ZmJh/+gsGwzIkdVGpd/P2ifTDrYdzh/MHFNHTNf2sSfTca91pPEMi8bW7OMly4UmXYI
9ejqoIRDC9VqCFzV6Np5UWAHc41V3tTS31ook5RqLUMTayTv/1J3ZsttI0u3fiL8gXm4FQdRFCWR
sqmWdYOQ2i2gMM/T058v6d6xbblP6/yXJzrcmkiigKrKyly5cuWdbUYP3ghGAaA7Fdfsh2c/g3pm
hlJ9Pdx6MeUjs/fn0I/v9sje8xV5gsD7zEP/7QC63I1DROWRiPBc+ftP297SrIlQD9XA2UH6yXdW
STlTIKgwOlBc1JY6ZPr5+lD9fMQ7QmXBwBg32jCu//2x/mbNGQckCLou6yxEsoW/jkOnSqkMaeq6
biCg5iCTwYSDBr+4Gv5sGgrgqMKmW/Ynk2nIIfGL/8FlPWl57hJY2gSDv162SNTY2b4t8GZ11J3h
fuTuBv/FTpzN6AfgteFNrblbV0Pzp/nGUU7VDTC5oX/Pteei8K///TF8ENf/sbrILuGVuzgFvyU5
nZDWEWXgQfNODiKx01DkDLM+dhoqNPemr/ZG5KJD0iBN0a6pkFVI6ZUr7ZC11Scn7O9eokP3a4v4
naSrR9brg3OW6M3oDx1zUkcUsRiUbCMrquXXDn0h06Tej9W0UQUJT+pCJ8iptuZ+aWrkIqroS4CW
QF587bXqE6Pl/sOUYbHoOseChU32ccrSEFQbEjFFu21NrpeMxFXgIYFqT6e8Bdq2fDS64nFbBdTQ
Tr7/PkMKc8Yc6TcPAM8NkeewwBPLANE//32YYJTqJGL1yF93RkHh+TBkK2XE3zP6dJNhOU81xaSD
QWWrVvr3XYL2wUKDEvo6olcXTyEVIM6bO+t/0UxmVftmvbILKrvvFq1CQ7Wg4qfZhWiGFua8tif/
L8c2z6G3wM4tZ0DPZqMHIruXkz5oaGpi2NRmWoPz7pi0XLaidWsFSCsiJuLQ2I6/IBVHRWELhhZk
NRllp0SAUbvJOvP+k9X4+7NGqtx0MQ/sTtv4uCut3MIr6QyE1pRNhi6/oc/5WqcqWDjVlP2jlAO3
x7LuFHVFGYoxjYGaUGqfxpo2zqV988l4BBz5Zbu60lgK6xsw86RgP4InCkrSXLVoJQ/SdMLamngh
k4iCUgk6bXSMq9LguB2KZJd5X/12XuW0X86Tl7Z7NmrSn98/GZHYpd9HRCBleGh0027wVwNixdk8
uUazrCfvHIdnqlmQsLEVyi5I8NzFDaQEOoqiTkT15KEoHj+5/O97lDS0q3uODpplGM7HbjNGVmQs
fn9Z60SKfjPcTBSAkOLyr9KwQhZDH6GXus/ppB/daT6HMEUd8pLuMj3mw3RSLdsXrdQpircYo/2D
Wc/XGf3NFSVas66+FU6+4xC/HlV7A3WLAlso9gphP4OirAFKNrp8LeVuSTpeFZS29W1wCOHxpwoF
CfRim6F56DLvXOf9TV9op3mAC9blp7rI3rOetLWjqV3dPeCxke36roftg9txaQiQUTEh1xw917px
VjiPhVW8zElyu4zPkRE/WlN4PRig9/68pnjlyTE3Li0vRk2/S5N+Vddfp9H7Wo/e905arvYZMe3V
otf0fqUYhlq+oUy3JYXath9Ay/WpJR/o54ATG57GNKUdIQ6MToOaSU0IQ7T6n0rT/9Bod16jVRtn
1KKE1HDVNUoBJTVYVWcj/uwiEmgaT2MUj9DLYGQn6IGHc4Vsv4bL69IsJaZmE0Xu/mEZIA63/WOJ
spMzvdIhaN8Y1So/2nR0M6PP+i8Yv+MssligyLFYSQyBuPy6WF36xo88OhQwrQLdeJ06eNCciCrL
VW6ih9dUNHqKKM4Q/3bTFerdxwKN/nRTNXG96h30P/XORSjOI99O0EIkgxxxTS1p0H+h/y4hsrae
y/bJqHlUFcXyX0PpIAue9OBrKOZpzs7zGipNdpbRfu3ncD0txh9+Ch886c0vaWoc/aI7djxLlDco
U+lNMiKBgnvMDzSl2QDD3JfBhLflQzgvOxoOVFmwr200E2k270dQqLMw+NIOzJQVIvmkMoSV5+kZ
sHXdNOOtZRBJZWC9vZEdHNO6y6l7MYp0XVN/aaGROdq0O46CfZqq3aKZ12h4pJGLTp3VUliT39cD
GHEXfPdbehaEVNXNzfDmZR6mmeq/8iulPKt+7oZN5Uw6tSrpizIhOqBYkzebOksPaYG0IxSIwAMD
nrX0utHmr5VqkAmjzFE5ebTm0ELJyUdCMCFl6Nd3ZFX+6oMbcUTiEVjKomI3jFEnQI/uixYQREbu
PkinRzP11rBGdpG7cJbhbs8cFPQO2yyDjbDZdKtc96pQwdHrU6pZDMIjheR5k1Kr61n85Mb2C5wZ
EsAeoGQ7P2H3Nn0ZrJWBAtnALff6+d7TjV2led+GBNYhfSIhJc93s4dI5aRrdE6vDo4VwZ3lKCMP
jpJdWq5d0lVmV+0U9dgqCb9ZEzXqtIn7K/Gbu7AIvjbotnkUQSZ+/xwr+wf2/r8iBv6/kaP+f0rf
CK3o/56+uVWNenvt1C+JGnnLfzh/DjQ9wQLBfGx4epKP+UH7IzL8Hyh95GJg9UivP/7yN0XK/h+P
3ro6KIGJ02wLNPOfPI1hkKhxHSA9l6gSr/F/lahxfj1eoZu6OibLoIug5eOF2h8sVmU5eetTJ3Is
qvLZU9ouNbs/Z7NaI/zYBs22dN17iujHYbpxC52c6dbLgtvOmx80pzrTUiVp0m9WVB/95txFJYCy
0rZqdO7i4YyUZYeKRzZtVWQjyj8dwXCcET4KSBgxZ3jFebKm/9M+NpCPJL2cTtsOdN7OT5NHkbhb
7aph3OQtOu01n1VfN8hdSHFm5KOFwgjb6Z33KKP6zguWQPWbn+by+MPP+Jl99bHXMc/H5cHAYQtM
mzn0PrgfET2GuqjwUhpqlN9ytP0XXBCdOhI4CocRBVnuMwwXuFFUXgHjFJF+8IjzU7++1ZEed3N0
PfrPciu2hE3/9Ypk2lxHd8iu2ZbHmrIFePgpqoz9qYl8d6EOfzkU1F6Y2nSTjYeIanLdnVcyEj14
t6InYxqRVgw2Y8DkLe3RsV91410k9geY2dlToyGW29G22djDmaBGZjswt3yhzHBTdafF9h5JZa+D
mbS2md1bjXedu82L0yJZnW55q16erfitKApqP3APDY1SRL8CY+q+t2l7C9Gko9gQsvjcefeshRZN
7FxiCs46Q+v3imq9EZQrPoHNcMUSP7yal1tEL8uq2Wpej07fcaap4mL9qQhag+htVnQksKkYnpHB
QhNiQaugdM+9cZ5cnvnSyXrxFOXl0FB5LiXl0J0angpUgkcnfFIede/dlr+4JSU7zJGCLKSnaBpF
SFHFwK711rbQ05ksFM/Oveg0Q2wbDMS5dLiBZ37Z0LbX1nJZhxZALXO2aXJzj7+yqx3oTBHi0gji
yGpgB5FUP3U0EaJkUzZUk9evTdm9tUN3l8JGqfUBdbXiufCPpdM/dYrb8KONER5kQ3Cy7JtwfGBU
Rd+eW4p8RL3f6UDcgvd/X/J4tf+wuAzTJRsM2dAxL0jmT4srmYfGoD9sSisl1Acz+9B5U7TRa1IF
VYpCX6osg37D5Vs7qo2VNN/NSv8rxT3WpgRts1FHqWjbdibFVB2zFybiD6LvM5rqUTkzwiJU8xtn
JkynWCpI6bkwHqbgzFqOqZVbkuiCcc8l4gGu2s/Rq488D6uNRx94Z9tE9tvtn1SJC8VzqlPq2Exq
uDBWZ00/yEKgQreczzK/MYS17InJSKbpBscSdZ8D7bHWk0YLCaazd99n+lsQy655ud2pvbyZ6XWZ
WoDHBVkeWtzwvrhAaGpX0KnReGck+WwjwOYY+9JEJgjmY8hHaGa7gUTzunBjzJ2eC6uMj4jyk3zs
5L97oPgme8t0zvSppK7y7DavWmEQ+BdgRK9i4dCNcCHmxQTbbQJvTZ9XTjYj4W6iJEwzPd/bsoRK
CtLm4J3lp4qzmdfsxwlNCmqFDn2C3+VSVHTgZ+HR9Qu63s5x8sonboWHz7t0fX73J0YjY+2K0w+L
LZvaaG5hXF73S3IK4Fxxs+Z0ruwKR62ivh8OYV/RFIF9V2/1yNjT2x150/RtINDJqU0qQVFky/Qs
2ditntzJue6rfsMZIfOPdfn7i+w8Y6ju2IsNPSD6Bgo3n1F02luRWgnRwZYXJ+XCM2lNhAflTPGd
5GTYZ41cgrLTe6aWt8tp4gcIyKH7o6CGjgcTEMWMrX089FdORXuUaLi1cxL6mn0siqdxDk+uWa58
L5KlM5nFsE7yTN+YSf2k2+cF9SoekqaV8qWfPPezo+XX2P+HDefsxSPwLuzkD9CY1tm94pRPjnPc
ofgRIQ9KV7Ynhj6iTOOx+0ubvgQ0L5WMT8SjmmEzMEs2PYvcofskZwlL5B/2PX4HlBHbv4ASvx4q
ZdSMle9oiHtims0hOLlhd52NIXHYWfMRiilOtYM8F4d3w2ZIyK/O1sOSPZUe6oDOmWevTe61P9eb
WKGfTOct7cUs3xY4nNwVc8ZC7ZdgI/fGX8u6PTt+ujOrg8xphnKerB7Z/5V7li3XeiIQEbAHIgTY
nelrOB4U2wUtHuplUSJG36rwKCqPXRqPBbAqNywQzUSM3wEZ+PtE6y102rptnr9WDuJhPSq+iBu4
XXNbITXGqPscf4f75PQZkAwzuuhK0NHRUoeiJ4b0BiRaOpf+t55+cGZXNpAT0SPmx+HZJojR1251
C0UZBcia/gFnw99lPkoCyR0Wi02oWIWE/FdDFKI+d8JqA3Jfe+R06pBq7OzG4Axko/m0PpCTJnaO
Tg4exiKX5y234DW0qOSWK04q89gz0MU88JRYvTP9OdAy2NicykOFGaJnFnELt8QAWDE1bSDYPEuB
QzeiQF2hgTAUwcVPkAPWJPnZ64B3YeduZfYHDtYu8K41ep0u7jFum2tyW1tWQJH3V5GP6qN+SLVz
ltBUynq3poNYIzlAqZKiVFXhCIy0B/BohxUgzJ7sp7LdleNxEeZcSCU76pq4dbLDgvDWIKacrByV
1dcRhXsmiye8mOHlE+UZdJPUkrY7oipW6FXfveqEOx4bXhyskAPU5y+cEmLQBjDdKILJyWyHrAWO
Fh4TzQr3KgP7RtebOccW8UQc59Ag8ORV5rqZXlg7/MVpXvvlWLI0mIQy2DkUjbcB8roKhnu9Veby
hXzIySwBLcWwZPlrRoc5p0hQO27ueInh+JswYAHRBiEKqLl2ntrmUCDNKL6aGl55zSeHtjh8PzuE
tJ80gOzAqRyDLP/Fj/3pzO7g/kRm3fUPFeIEVunvxBHqvQNPKlOvYuKrErEO1g43ubAFqG2kvBSH
B7ssR4+sspAnjbNaTtVdW550l+47pb7+95F+yMiDo8lIgd4Jh3yYaB+pYTPljnVKs+UH3yCUdeP9
OL3Cvr5h0mE5wdCMDz52OQEU0C30EtiMoqif2eFnuYlfwc7fR/IB7LRTf6qStugfanS7ipQDlmv5
8Umh/iffFlp16yDvI1aCRc6KsZHbNgifSUrvx5YTkvAmWj6tafzogF0eEQVYAZAw7Cn9w8lAvjz1
+w5FvYRTmC3iQPW3Lfikrqk27G2xpA4U5Ej8mqWq6GwnTVeGjRzEuC4lercDsYk8w7hk1VHG8cks
fgxALkMUXhWJTcDr4ENclM7OlEwq7x/Ed298Ey/P3IeYEp3hlOrs0hcwxx8JF3/3yaX/4emYIOUU
HemXNMWHaTOzyJk9Sh0fBvS45NZY0dhAuXAXOKehqXe6hSgX7Wg+3WcSDn/YZibrFzA4IKcVXLJL
P22zocKr8JTZPUQzM4ExpgAbEzvT6MIgBnBRysdo/PsNfzyWedS/XPPD/ealYSq7tbuHmZR6KSRs
S92PgbcLwpdyiD9hzMin/X6H1PoaVBVSEShP/6c7NMLUM7OYqxGT792UbnVY0FqND6Z55Cjzear/
fnvGP5gu7u+/V/ywlCo/1bxIc7qHCt05bNxmoFFRg3GNOR1Z6hlZnaIr6ZmQPDOh+lKu2rb5ZFX9
48RClyXxYcN1ueAkP91204fObLtW91BDrFHYHwf3nzrstfjW9rmsi1vO308skPMPu4grgiND5SXp
8jG54BdRsYTB0j2QCD/UyfI1aNFQ875ym3hAlbYfZxS8MmTL2N/5iQ5fIXuKv7LvJfQhEunJzFG4
Id8SmviOgcgvOo+UWhD9y824LiU+o38b9B6FGISV1WE23s2QRnw4czG6o4HmoegU7iz0+XCSdDqy
+DRpLtvgllsX/5nLjfSOJFjhfCwJRz5ZAjLFHxcdpPiAlD89SwG9fl10oTd56dyyBHSCisznXzvT
ghIxaMKeoD200IUYg1MdJIqSuEjiIyN0PskO/9Mq+HkcH9CwwkYoidxO95DNBAEEb5dT3H6RwxET
ky9IZeifgTm/kkUvx5D500UvfIifll5reJZSLjbF7p5QoKiUT7LikEd4FiAXaG54VoF4JGAApzhz
j3VNwsOUfcZavTzl32fBvxRl6mDOErD8NJAkIHnlZ3P30DR0a+aoyTXUBN61+EGcXe5/gLinwmRv
dO9p++SoG819iWisisnj1GGCiK1955BnBPD4+z7KymSW8HplJxOWA/D8+8Kx/8k2mvp/h/xhwobQ
DaDFsYE6831idI2j7psl3iTTkZU60RfDoTpYfKGGnqoLETvdytF5RT+VtIw42l13xytBAXKWnFKI
90CYkTHLb9liYfiiE376oBSC7PD8e2tc+aS1Itpe9HGJCGi275YjrEYUTo4tLVKW8nVwEGSdj7Oe
HGb7RXYXtFV0bo1PzPWFwPkvk+Z98BUMPfLiGQ7Bw8zeDuh/QOXtBnjwNqKXjESujDAZYHpP8Btp
vz5/unn/cQ5MAGzDsSzH+DgCnxysmeksm8yGSwHWw0rBmWMtiG8gXjwrg5FErNiRNIaDFCOPcSbL
bNPsxTI/syYfNhScb53u7KYjpccGnDs5cH5ax7UXuaNpjeHjFL26dXesI3rIE+IpAOygBSXFnUJZ
by8rGi+JL6BuwJ6rz33MDwaFocjhDfFaN23KoR15dj8NxQ5DwxxUXD9yjrkI0XUwIUkArhQbQgy4
xR6xq8+2hfmB9guthOta8AwF26cGRP9w3UCoJXCjq8ekImLRkJjx40PtN7dGmZ/GJD21ef0cB/1Z
4BadSkobfa4lIde8AK2WRhAi5Jc8F5nxXeJeqwpP8HvE0/JmfPMurWkSiNAl81x58QnYQr50kXGB
vEyF6LdBgIZr5Bd4SD1RO82ly5oJCAta5oL3/IidxZ/hJ4BZRJiDGPpm0v3FZXpi/r+vJtGJiqud
QIgFZT/XNsWuEbp/SZaewoWovN5OKCxf5pKDcmxRjGMDdy2IifHeooXYMfvit9e98QUnpje9+ykh
Y0ooGbXdDphJFmei40FjfZPOpNGASMyjsUQsABUVSKq/K3TAyPTVjrcB3f8UZ4IZHv+G2rmHgcgV
7uMq65YH1pSiJTIbTvnWoR3dx9Crjg5diTNGyIAX8huddyRt+kX8ihhYrJ4BAwhGW4Bt+Z1EuA6H
d4X2cRf3tLI4yMsE847laZJpQepkqyif5E8SWba99ShRdVEEu4XTS9FhT/DEkbdkhNmlgy4o/RM4
PSL6unjRZqTnxJw2D5Y/fc3C7sbIp5uZ6BACLNr4j3XnIRwLHwfAgYeULDW6ZmgEkfQNbQTXAGId
DTDDPKQO2DXyNfyqLQHZDLIQC+uq8DnICXzNONjIz5wLgs8R3iegwF5d3XW6fT8maiMQkASlgGK7
rK6fBCQyVbKPPdrehNG7YPdwdF7En2FllHpEvSXZh/IPkEmBCZeOotIy9E5877rhbT+5l4AoHuOT
1pWC4Va9IwCRoCl6UArZ2DgUVbNjOFoSH8w6EDeDjxVImC+tF1JN70EyNlAnRSF8Xux7WW4apZ1U
QjzpY0djYBBV6iElMVVk0l0bnJbvu1wXcBbiw+ts2e26yPJ853NXzFZeQ2gYneiQTpcP/Pdj8YPV
QfQosOGb6palkz3Er/rV6hSOYaVFr5Oj8/ptqwU7SVkV1Y2q62uHuu7YTb73dfiJC218ADR/XFZK
TAiMoPpdCOU/GTsKT8ogGcP5AdBhVvG+Itkzf2sW9J3R4ixDynwBJxT8lT6gkPbA7vCr/Bul+msN
Bs+/PwPIM0Kf+3A0gojgW0Fic01I978+Br1Az9Roq+bBtMtbI8jeLIswQmZXY0MAw3RO/A0lw3ub
IL+cgLUbZ0QrNk1XVdPfjv3EvqA/u+rdBDoBfbQ91oEVwF4rk6NRtyhGb0GQBMxmQVylQSJrL2CK
+TIuzjVWv1OwXPhaFfFelt4Pu+Y7UHjkRxByBiQoAz8lbGVeGjTqmV+6C40mS298yLXlqFVfwB/w
zuu+Ebgcmd9beX/hbAtwUzyyIu9uIQ1mSOR7OzPt/rq8yt3xhU3Ha0fyp31UXv+NvcvFLggH/Suj
Et7bVM1SGHWWgM8RxMWqbnnz3xZaXs6HiJ3kl7jrxA5L8cJ2CbNkLxidYIZmeZYv4jrL6KJmO2b+
9WxB+07rYxKiIO6nE54ugAs8/Xj0Nx2xHMU9VGR4M+ql48Ucq+U1cOm6IebY7usXFO7ryL2WyBCO
w3U/UWEdDeeyd/ZjBkrTFcu29ROa6j1NtKRZipPbZxBTxue4006kgoArXsw7g7J2CIrcIFi7QO7D
RMPd4F1ZWCYuJ+ghABBmnTpbEw0/80Gr9K9lgqUM0ADvOLR0eo+LLeqiZsc9Bmp6QTi13OiqeNN0
6zrS0+epV6DPUUC3InQ1ui0+2rfapitmD/Gb5+KHt7TSewqrFo2xs4sh7+k1wQvjYEYJFC+RV6VD
+52/IklyksxGB8AsDmmQu5Cg7ys9/+rEQNp9/TaRy5CVYAKjLql76rNLJjdAOkCO34IUPZ9XKePL
SLTIZcQAunwJyM02fuXLei0Vqr1xVn6v6uSNmrUbgpDWgRfTdyQ9sfaKoieo5P7wRX6aOqNGxXD8
y6CDnZvfN46567uzom1WRxqnsurbqkbnsA12Q9v+MSIrLId0WZ/F65Z0zaBvBWUTj5QpYFQcmpjS
xABMcl8yf6KsjCM0Aa8GS6UW4LZW4ZVlAeqGL6q+CaIYzQDKR1TbHrGCLMLtEGZPeYKQiE8XooS0
UBDsTKn1o9RtGL21FronKb2JBF2kUZ9rQ7mH0ThEAxXnB8eLt34909H0xea3RXrf+MI/oHIF/fpU
g4oHjb7QaRILY1xThEkNBU3Lctvg6qa+ui+0fJUtyXs3XjtwFDLf3U7ORG8V62tDbnOy/qgtMhQo
F3XGLm+Xb23S3WV0hIykD2qW00WgeUqpTjMrtNZDh1apL0OUb3SbhiEetCr62xjUjlDowVS3+9Bs
SAIOG9Cyrw0tTlrkfafQvWk4RbveIXO8g+F71bn01AO/zjgKaVeB9MlKYmrBAwREJ6ithua2D7/I
bxTp2yT3thG+j+QtUlr0JEg/Ya/l2wngk6liq/E2tlaHD90Vl+BYrIPXTg8hXUBrUFPSHChrT8Gz
00bUNZ7YdZyIE2gZAfadz6pp3HtvvNN8WisHomXMLoBtreb2Kqoo3RuPfvXNKaFDD9VVlZe3PU4W
HyGBViJ65OHKDavvtoeFiDd2aqwZluncNiY9TqrloBZR+hno2UgHFHyLVjrTfhc3gKxy7KOebbyr
sT7OIy2YJRnTfzO7JxP8PNEEBPYfxPbLKsp79Pn9agfaL9GwuAk4KzYdg7p0xJnhYSZ/qa7bX/BY
7qNjR9vJawfdQXIuPDyCTKM8C8UBTy8VSEHRvUtRCDQfNZtGMQxApcGjie/EayU5aprVDlmTjQPt
DzB9O/BwoNqvmiS8Yr1qaMPrB0H1oZ7RpYKuJDSojrb43QXavGlQXfNTk2YvQDdssiUPaZQJzAO9
+xLkgiUYlf4OwXQlN+hp9+BOROrkjGA4ssLJ2jO9cj5JMEfF62HwjrJFmYR8iPaSY/E8rIiHw72g
Qd6TCOHGtRfmZDLIFUm+qEj2nEFT4uKitutoDDB01b00xPr7WIGsYjuHzLaAPrAMvK9G0p/Elv2y
9AAhpNXFpZfVaTTp3aD2Wthy4xga/N2yBMwipsfLWzlYXcOJNiqaX0bvL2WdA9eA++ivQroniPct
yyd4L43HfEaEIhlubECmiDRr3L7XIzWstP+UbJbYRDNf+8T1Bq2CkGfJJntFal1y7aTeEg4CJG5W
SUUjARKCXrcxUSstbe0qpVFnV2aneGl3WRru5Ao2tAU2TE1tW0j/TDAT/HAqwyVLwyRKvhkbKCGC
0ii/DCGWGPXWTAFRvIPMa0evjCoAroPOIzihbb0IsKGnVA5aJLuHFHkNrGaxkIUvDwKHMI2ph8vF
B2JS3ZhHxY0ZLg2yygA5YNrSJPW1ycJxuctIrgvspI22uDVeGKzYsJK8RJyEdcEodVoD+ctBpxlU
SU6RrXXBBiMSkTaNcg34X4h8tMuxq5trLZz3Qorgs/cenaILEBZtnFcSfPjBsZphBAzNk2ZblH6E
twxW7+mbY9Oxij4McmJIgCYYZu1Ej8LQYBN1wUuC4R8g/AqUgyGSZK4ilwR9JKXzliQ8gGuvmgmw
h7uysnduQc6iAr6F3hgH8epZcH5yNmA08R032zd0HqXEIjPMB2FROUPOAYW3yAioqtks5SUh3Rzk
ahorKYoAFDjchPEhl+s6ygcAJeexu5E38rCchGDUoXkO2ryypEO6P8sOlFEVKdU3AAL+VG4tMrH+
9CxTzwpYII87ziVAHHkTS4ZfNgyZL4MzPAhsoNJ6NXUvyESlWndL8Z3EwHKLbF3h1IifJHwknB98
sYOajiTO/QXMgWwsIaxsnAAB7nTwKZKbVyEiPWzQkXuI/HdxjMSh44K9j3QnCfdoC7gse1UO0zQg
t5Ngk6uFlmDwyy6HAXG1l/jXpnuUdFVqX9JAMph+oO/hfJyigj7e1yrxaD8cbXou35eg1R0SUhql
e8l+wT9ATH+lBWRv2O0l3XOssrqV+Ro9IO7cJwlgHlS2QHIhXW+UK4vaE65vwj6KaE9UzSxhDIBa
VmbPanfp+k16Xfo/0s6jbOJ93DlbiZHlohI6D8mFJwPQLXilQEOC7+kRT74NCeBZgMBHOrtTIn1Z
xukYQi5yVhAAMRGGk63/hkf5SUi4rCbiybx06JGw0ISCgBuDLvuQ5uRyCMjpm1zWE5tKHvaCCrOU
n0wNVKHxhQ8QtJJk0hVzJTaYQ2dg3WFlMF5UclNQQ7YSbtuMGBEwgha+4LaGC2nCSQbVG/2NpAAw
ETV4pKtuSL0bpilrqMWHdVIWL09YSDd8omk/Q7MovIgGnXc2svsKy4wTLO2nBROTZJeYXgFFDDgO
LLaFABmWjE9Dxu7HWSRH/IJJNPzhgfNnUlRS2ecx3o42RQjWC9dh/LIi2eiSKMviGzmS+sMARMl2
4UQWYz7Xai9LmYuI+YULJWCZrGaBEifTupbJqIQkL75KcGhNZ6u8LwPnl2scJUHQyXGWv8q+qEa8
SWSeJEXZi+yfjWoa1/MXUCHyH7IvY/Yn+d0EloIs9Pks4QuDFKRFHFVGjmbOjvB21ViTIAQYFN4g
9pmDrqHaNI3Kr1rK4SrUDY4S5gCaOIQnmkFK5MWWxCbQn3Rf4Zmy1TSV3PfecuEfcg/CM7wkalzr
XTZnMtISQ/q4k36aOWuCOb1XdvPGbpGeFQxBti7R3ErAqa7Hg48TqFBsZSqesBkCMkIx5DscIpZj
0KPCzaORXIIsJXAasy3XuFTrgqxGCM9DjAYfzNC5qBVHDxZ9OsTMcbdlysRCijIPEgLxEnFALq8k
ZfRjhlhasvsk/JOdI7fOfWbaWdgGLodjNVr3SQw3CzaTPKd+OjlNt4kme2vT38KNl4M1FxJTgW/K
l6Q7TnZDexxJLQAxytbALOMoiD8i8+QvjxXpbnLA2fzCZucIwKNpZ383BKWAY8FyLtgq7LOFMKNJ
rP3iAQYnB2Nodg46uv9Ja8g54lrCBDOc+NAbmILZfZQTU1zeeaCvDatQaHSSGAzYGEVCYr1P7lOz
2frLWV7OxpUIkicupsqoKyhLh9Gtbx2spjwCYfAt7g9GwYA6HjN/2absK7t3H3mEHmcC5lomGKvK
4mLdLpCp2GusSH7HCIXnIvS6hr6tCbuYt+FX8n+Xi7cgfGiyoY0nKGJxbXv19dCe5E54hXAWhQTD
t1iKwIGjMnF7CUoNuLbpVpIYoLWScq3hPI3NQNutEJ07TtwGMcEbOc8bZ97b6fgw2XjNsoE8Pjzs
yE6LYSgqsOGi+ENO0dnV7sQdgaos28bjMJWpZCrSKrxtahPhQheCnTJtyWrKE0vNZa3FcAZbbW1g
1UcnXwsPBFcXfjny/HRDQX7AyOuXLqTBoXCTteoZ+8HwWYoS2AdoAPITnyi2utbMPUoFcoEl7WmZ
7O28kd5ePsaYaEK4O+KRmH353XB6ej2Nr1mEon71itlFBW0tjrXYmkQ7406yByQPKMjs1N6IbcoN
BTxgUuLqXkJWNqkAzvKWjqhqcTTxOYeleIIrp3fvfu5dY5nTTtsOA+5xV9eWLOdCb25lYzB0ha1J
uppmIqm/TrLim43mvDEiU6DnROFo59yXvoe64Ct8rBu5moTQ8fIQldYjFyuz6nqA0823hrLGDR8J
lCAD846QzjYuxlrcuR8cziA+UHusQs25yrR3DnLxUCTyG4L4TR7bglp/3g5fivrcTzjoiw1wwBVV
doBV2s7p24XnTn/ilIN3weBzYdkwHpwZ9iqf0dcxzSVaiULa9KbE7lwu4B3tqJagUMFrDPG1iCX4
qViqXe5Vb/LslOU+W531PZ+Gr5ICdYv6rYMwxMvkqRCPhA5EV6IiHqo/chkQE/lETndC9ssxkcO4
5Vdy9nWpdlv0SMT1Fb1d8ckBxiG03ba2xJE0+eUMQkoWWi8aOP7A/wTPwP+TL5hNiphvPM+hvZk8
XT2L9/Ih4UsK5ipLDtqcuvIM9Vmi74OwFTbPRS/XhShAFaIn//0KZ5YWjKDWjcsvCpcG2ipdfvJT
XtYv5dxccpiMb+bkcnHojC5GU5/m8E5GJsY+I194gDLpaEN3XZDX51eSgPFYiYKz986XYHYFiSxm
b8cfB8vZWsZyl7QBVfUaDXqYRY2go8Hrz7ltM4CnQKxHkBjiiuWTuu9w2MOcfo7ENAKx6WhEUpxh
9sRD03ZQA+1CcP59/ZEfKQKUedbslADvoPdHxHQuqQ1hvcsf2BfimSIbeGq4MSEmAhmze/qSvuvL
fqQwgTrpK7vFhcX8OrStiqNVS7pjsegJVXSb3jtaNbkGTqSQnoOSAkzp3j0MxbOpa8cIfiXeGOez
HBF5Rn5kglBkHzi2YtyKRACgWDjfAGloNQjUIFxoygtAD2hraeBhLnlPjUq/dzmVfxjopnSvE3Tm
PcESsdQutg+bIUtrTE4SMQUFq1AnH8JpSuIDKyN/tAyq4LDAzvyltMK72Q7vPTQ6hpTMAo71uDYr
WgTyCpNFr8W0yizuPoPMPyD4pA1t25fcKYg5ZcDuhyUWFZmZGVFmP1qANb0D6aSi0rc5OuFwJmKz
U6A+/oFX9Fb3lNT0NqfrG63Kl4OUdZQ6YQU5JwknxN9pbZJ0+Q3HItbbdctnAUNmamnFVxwg4OsN
oA+WryvQVyuaOw79gNhKYOm/MzAeRBTI5lnbn/u6fQqWSqDMC3bN8hbuqt23xwK4Xugi4uFRSFLJ
kImmTFpo9KiJEiVzI+HyqmgsasRvBjxYYTLzSb3T34iDL57rBNBiAsOxyYV3ErOk5K4EptBBHS1c
wQoZRgnAOFwTm8gjqLdClKDIFMkA/O1IWxFJCMMTniunkdB5Fz3bLvYXJ9zRmTws0hUjZM4lpMdc
SKXABTJvX0vEXiT2AZkVw4yE1KV+Ba8ZTGrEn76U91BvIYuQ2zPmWJJR5CMsWhuM73FVCz9BniA+
U+DSGARABAnIJ3FbCbdBFToa49GjHdC4te37SMtOSwZM/SMrJWR3yQCKWa2LbWgh+e4xGEqF+Fzl
0eSBuoC3T1bdB/7Xj0XnIvchxDpIZx8YZ82iUnTqbOtR5onUUc6geb6x6W5tAuo2qVYzkeBA5e4l
gp6evfET44pQ/i+poh9j8EworWwBz/2ozUQhXtcN+f8h7TyX28a2bf1EqEIG8VfZCrZEW7bbf1Dq
YAIgciKApz/foHxOU7CKvHfvXbvKrcQFrDDXDGOOMTrreKpJEpMqwc0IH1USVe5dnRBslmqctTjG
dvXRqkq4g7z+b4IHqhauRHC2+9zDL8+awz1a3JQFAsFUjfKxvatpmamJCMnrcZECP73kts29+TNz
ralXvKGyLXMd0Hp6ts+uRD+45GVOB4JzXa/89MQCLE79r7pdCB6X/7mvfQEHdbsyoSHAWdH2hf1P
QsLi8J6X4Lpw2ug6Bt9j+o/l4Fy0Y3XuE5tuxvsI84wyARS1pzBx9gLe+WspPHBRyBHQ57iwQeWO
svsWrPOaAsvfTY6WqRnAU0hGpNh9oVB1ZuHBY2rZmKOJYlFqrw2KUcIlWBtKJPyVCvfCxBE90x1N
8vTn8Rl7B16BncREQk4DlQg9HG+v4safTegNHart0wuWxd1AgFGX3+N29yElNFB+txJb7Tg6/zCV
EGZ89PTk1Gfwf5Wm1Fo7g0OGm9aW/IWZx0TCe/uQE+5rm0OZROcTLQJisyI3PDw7RAml+5hzFoyk
u0xew1VsAeEdNjS3sGJgYAXQP/66e2qqg0IqSyJ9FQgTgYaRwlzWk+vS8Ix4yMu1E8a3SqhYQf23
PVYX6ipUJq7JN3SpEJzk0FIEVveg+IW0KN8q526HHJlzq9hn4xoX/c77WIdctPYPXb3ACbaeuwc8
GJPZf4SI5c51hw+nsThLqBSvIUUCF/YtKJmClbUwNN023dGc5nTrcCby7RDNZY5TPO0dBNK6b9Rc
pYYx3+uffcgQSJodn8kFm4RwOWxqxgfqCN0qlMpvN07qBG1T+0O1Hik8kpi+r+fVlQFJr+IILAx4
FVl2Fh13XZ0JrUtirx0/EPV/2DeExM2J4+8syuQ8k7g+QrGImiAD9hi7g+O/Cwc3Swf4Krins9z/
mPURrSVl8xXeDbLZ4SVofdQ/GyTgIzxBdhtl5u9526gADcfhJZN9iQLQU9AhghzBztI20z3wr1d/
SNm7cbtBZQtEjRVervL666Yc/iohvaHY6q915R2fZn9hQ0ClC6FtstYBTdKAK99OsxvOUZ57doPw
g3dt2IN1gfwp5pmO0N2UneG6bagrJ/UNO3A7W7cDmmaE6trBU/033+Q8ygvAcdlc6R522219Q32j
L4YXM3rc+jgQ9QYpULXF0sjTzcM/LdDJ87RGjjhxoXAzGmpHAbxSBg059Nf+1TVldKE2n63pXslk
MWIDaSaH2nhSTqYOYBUgjEDiYWMg9JmT3+UpdDu0zk0sCXvCD9xpXcYENwmniqoWquF0nYSncPbe
4l5mMwDFBeZOyMHph7fu7SQmaZqGTm75n/Dc+nMKrCR0+gHvDCjw2ZDFFEG5TM9qmnTTnD4Fy1sX
hFle4/w0AxMFPBxDbssgzLdnub0hshowj425pb+7/QvML5LduFIlfpAC/d7N/u4S87OR1j8Nagxu
m6fnQdulV/1AaqABW7TKnuSpDHiBaBx398GquES5AF2C+ir3cWX4x4xmOP2Mu5RuKeV8FYWPFpex
YYvl/yOeBb9me/XLbGcn3Ah7gWP+Bbyx6cCB6osztUAetvluY4fGMCkBymbqGh8etQczQq0Tkon5
Bx7beVLtSz4srEPXlRpHx+IJqMyIFjf8ShdBNtH//NxUYXXmbRMaH41HAofjJ8RaODy/3fmLxY2b
YWrNKZw+ZXCiUntmSFjVYUQfjfaOqz8KntF+PNdtRIzkRPcrgqvO/MrcHX+S37eZwEre/3kf+1b3
A/OTR43lG4MHash0z5gqxkJyi25xLkiCpbl84BjyTTKJjO+ayGPiH5GgcEYHEUfKdvUTf+ZN8/lg
xuf8J2nZ1jbPU0g3puyrj0RQGz84GYp08BroM/WtokSam3iF+5Pz3qCJGLp0zIzRVcPf2qOGLCmR
wwdyjtOG0q16a5uAnAkiJ+CqguGlrD5YYXwCuCT5m0PY0nJp3IXxSq2kNeEaeV2a2FwJntjO1PDD
F3aKU7wAwr1gwwTcVOQiepqwDX/64BYv2/yF+LC1ntk/mWi3Yb2mgS3IHxoCWYepW7EBIwvq0ew5
qxKs3YDIBFKFP1qbsO7U2i6o/LhPtLZQFQDRhkQpXPLhzOUWHuCUtFQDn1bSku6rn6q8+Mfwd5cS
fSorAuKvTjtcdjZUZ5yMmWWHI/Fc/7KUCqL3SHgadkNZTr5LGrp8IAvAsrliNyi+VtPqGnU6KAaM
7kTzzZIA4vUVuCNt2NIDiKAWq+GPEdrIJlg6oGzwSJ6b+HApb6HqZzPczOHmXBPLblH9yEWsxs6f
Jmj0u+0HZPwUsO+i6uL4odm7Kgce2W9PpTv94NAQfcwh4LaJHqiYRg+2tHevabM7CjcF3D3DQEfq
Cw7xBY9zfHDv3XjhYEq0gQ8GHxNaHeftxOBl/wCv9KVlIsg+ddFVFe2+IPdHIfS67yFrtWPID5KN
9ympnb9GljRvnyd3/BYPL3XkX8LNqWu2S5CUTsb+2qUxFFg+ArYAPBAvAi2S/+2taO8lKx5npri3
Lm16u4ItmAAL3Fo7Q0IdqoRO1+a0BbOyRfk6ty+yMXrIVhPXvQFS98UTCQOSqRwMHXMOhX4YQB1l
sEbEIZc2xzrxo1OHedHhs7LNkMsugKmFXjXw34tIwR+bovQ2/vbRziklxPM5rbJeif8ZtrC0Jw56
5NXmqQ6z+x3CEauJuJ8efTVVJNPmUwrtVgWJUNL110wUOho34WZ7aUa7BzclIPP9T2H8xHHgMxpr
cx7m7VPsJkhr1Kd23FurtIJwJLRMn4AHohhQpXuX62DRcy/tYsfN5nXhOreqgcB69EW1Ottv7ii6
YDyCuhGs4TWnRisNyuHDifncB+L/bvzfH2Ox8eMgWhFFpfN6S+09cTco6ISXSp0Jbi1YG5kPu2u/
pvbwRe2k4i7BUHSqjrX3JvIfW6u0L2u+biNS76QLT5yON9b79QEt08JYkMvwvVAX78E8GbFF0sUu
5/WOG4OKgVoyqVj9d4PohB4MEpMG3m3Hal7HNJ/ioio1bUWnbqL3lhz+VWRKWXECl0VryXYAI51F
m3kNPbzqoIKY/wfvcTDCwrg6AHTTJDGmfeixEwwG9+z4EDpgyw1z+BKLDRM5Q1inaLWshVd7xXbb
Gojs9YmXEZz42EgL56+J/cLyM0YieGhALQrqSyodQIUQXCdfTBvp2HALK7zq26mloDatoRm6VMUV
C7j1fxyfPeut/fq1nQ9WaLGdBxMal6lmFIeyvtz1gny4mjN5M6aTiSTKa8ntHx/33VVzIcyiFZNG
nmDhnoJ5yFI7DyfaJvpLp6kf1G0xI+q0qZJv2u3Hh3vXrFj/jrfkPO2zys9yazWth/YyyGGrG//y
igY4YHBZ0SbBy6qFXnlaobuVulUBlopzT//MJoEKyrdv1RTWk/ZWbuf4872/DKi6kJ0npPWX7daF
F5lWZ2JVbODoIE+pr78Uq/P4xVPQw3eOj/fuVj4YbrHqxQ7UyqphuK5CsEWF4x0VStA3VNVOjfXu
Pj4Ya2HLCCvjXWoW2DKzRlzpNTxOWe7jr3RqmMVFnBeGUTg5r6TLAtSq0BonHd5Tgyw6DromMua6
ZpAN6kmb5p9m15/77fV/8Ca0dFGrIcVq+guznNkD2jorJiwyqwtOnyrwXXDCbL718X6d+4NB7Lc3
zDRAJuS7DNJm/Z8UxNo0fcLLyqmn/ndvszRj/pT3lcuU7cBWqAIghAqR1vFR3t3Qq0C815BaBUtO
8WI7ppgxLkxA52xoTpGonPYbGujy8bHe3QQHYy02AULTW4JXxqIEIPCNt0+NHh/j/eX53/dBI/Tt
8hRlMed5whgtlGJ4XwJHauJ8Co7HR3rXEkPwwMShHRXum2wOXI1mYzazt232txopDWswboQjKkdD
cenxsd5dpYOxFjdovgHKWsftfixwHPsCJLGNUTpXPl2tJ6/QU++22HvzQPbQsJjF0nHuZdwFT6Kn
RyUy3vX4y727ZAcvp21zMJG7lYdOQVxj56AHFmLUt+nMi69G1EaOj/TuBjwYSU9yMNJmzLfztmTJ
dKQG+vbxfFsg0///o5BZJeHi0GtGfPN2lGDXbkByDYxCVsXu6LMA4Iz0xAlr954TejjMYo2qoR2b
sO3QmLe9e3GOhdX2REArZ2LpSR0OsVgZB4KN3qwYAkEoRCN1u1fU22ARaktaLXUD/ndTt1igqF+N
m+2un9dAbdzCWMuXIEm/Pj7KqZnT7j/YBv7OTZuuZ4EGWrCs3bOQrsdHeG9LH07cwtLFEP/78FLP
a8/96WzdT+Pu72p76++KEwv03jk9GOc37wyZENNosQs2FbMVgjiCWIJoVVm0iE/R77w7moWbJbEA
+DUXQUk6e1EYW960BjYLj8Bk0QNBtQb3+mQ96L2TCp7n/4ay3y5RuKkzo/Htaa3olcKKeh3AEh5f
JVufstzfDpTufsBBDUjmvx0FhiN7mxMErX3bvvCn8rqON7QxWhd064lts6SnCF9eBhCrJ9DvinSJ
ULIl7QY7B6nScHtWZuYnvI2xs2+hARMm8fhjvrddoc6G74hsIY7N4lAUCHfAMz3N62ATrvE4VkZ6
im1fK/fbRBwMsdivHd33k1WP7KPoseHVuPoNWFEwj7+QiXI7mQIRWBx/ufcW+vDlFvEM1GXjzMXG
WfSq5Ixuxr72fv5HV8y/o1hLryBJi9HzV4xSutnH2qjvuMtAdJ+8N48vFdmOtxtqavPVZEUm9gtU
MTtHoO7/Zr6spdfhmeAQ4Lqe1038gtTBA6wiGQSQxwd5z904nK7F1VIaTt6QtpvXBsCqbv6+76Zx
7qv4D9/9CYzn+GjvGUvK56CrYGQIYIN4O2kb35oquLT2zo3mrCG/fY4O+/FR3o0UD4dZmBQ32k3t
qLXBx3Xb/73Mkvx+l1zQGTF/Li+Pj/ju1j54r4V1SVOjXyHchl+zgxb0/+m+fHe/HQyxWCg+3462
EUPUmwf1mHhTe4L88t0RfBsKbAhD7N/UcehzrZN0cnFmQKXBln9ZwkX1H8zTwRCax4PruJ39qOl7
EOvqTsBlX422WB6PD/Lulj4YZGFEjVWwS3JMwB5LxblX+nPs7zH0wp9saLc+Pt67iw9Ftk2Oe2Wi
ZfP2paooiOtp3JhK4LH4pINO5gfef6V/h1hs6Ho1wa3iMQQbmg8fjHP+j39GjPgfOWbodtIJExDp
hEtHIw9SPyuDdP86ZI15nZMxzns77XCIxeu0WeW2nZmYa1gpW/SoRrzn42uywLm8xu6HQyyOS7Ty
O7qkGSIs5c8CHiTSVbaIKktD3zoMHTqmJ1dqgRP634EDD1JH+Pl+Q5Ig37BKZqcxEdzoHmfrp7ql
Nn15vUvBJ/wUUHLf3giwnO2yoWmANn8lz7ab+ENkb5Ds+8GUqylcSMdfrTfb1fbDyvmLXI0lhr3o
poFtVb1Px2ftvSDANf999oVvMG6SLmq72lzP4fABZKuoKjhA+4RUOd0LgxMACD0+6LubAaxACNd2
gEDYwkWPpjAavWY0112ePnSt80BUfXyE924d92CExWv15ZQ3acYIaRleFkAuzNUHv25QeT+RYXnP
EhwOtPBwtk2+3a6snblGD/ATDURIja5POjgn5msJ08z6ELBNytsQOCnk7MxTF8Gi+v5rD0PGZ6p4
40Jq9NaiOc2ug6ZoZkmgjxHccBqtW2yBCIGNXfTEf/bkn/d0t9NjuatuxL9hx9P9FLn89uoHlzub
tSgBpBs/M8u/hl0K3lp1i6mNE/SvDyZFbUXMjzDHrEVWZT/EV7MF+Xd8AywwKb9eyJXEGCRU/H9x
JfRA/53W75gzun3C2rwVnpmR4QE0wcQMoLx5YlVH9p2mlCsAE/Idza8fUZ3dfiAXA+Ac/VJK8/71
5NOw5Zx6TuvdnQqqEoSetKz9hWEsrMa2S6io1qZL0r17IgRgqgweuK/ucu/Mtu9WIBnUcS/L0CBO
0YcZ/UGEZjTaHp+1dzaaDV8NGEHH5FGWvRagD8zSradprZY6st7qZTk+wjvn5c0Ii33WVZs6MYZ5
WquowqailvCfnEnbCekZcYhkgXItXLPdkFiRu9tNeDV0UpA7YXdmcGwdf5P9Jb8Iq94Ms7BicxUh
eRszjKpdzfctIFR5G1PxPM8UijDnAAXVtIvV11d9ap1n/g+1CIvzSi2ZaiVO8g9OALnUvs2NDbgl
D6MWYMFlKd3AQR/f2sP4UzloI+k/HH+L99YDuGAAVRuMbZ6zWA+0erqdN/ASOpFkbtVJr7vp+Cjv
5BbACysElcoalfS31qXp6GvhmpzWulcI+HUWddZoxRQBwPHBkBvn45YrQ8EIsKvDdWwvqSW91q+c
tMqmdeMYD37jCZCb7FYIpnjXO7f5IXAci0J0BQbxV6v5tO3gsrF/xtCxnXn+CNAbw6GKv7of0Sdl
9rfetV2k9wqY+MSshY6BezsDcTTXDx08bdQjtvFT0HsfWXo362t1HHYURF06GbLwKYbDgPQKdjJv
1B5oX5gpxT0eR8QHHX0vFWSLeR4mZ5h6lWvSr26KKppan7r449jD8bhFXqtHkUA9l3wSTZ4jXeLq
paFBRb6HMMT60jcsFWV7CzYmcGNN9wGQ9KV65NS+lRbWbRc+ZBk4wtxbo5S6b2QUUxqf2rnT57mH
TTX1Ps6ufzNFpgJ3Pk4sE7oK1N+qA6b9KsskqsitaX0w6y9B0iEqUNC1CE7FtWlHrW/dzoXNxDyv
oTUbw/6SZpfHOaW9GKqf1kdfz6JLCJ0d9T5U8fhTvTL78i7dceopbqHeV/t3OhY3KWTVQfuPVwA7
asPuEoj/TR1a915S/RmGw55+zMmpCpgXDX3g6mzHuKdGeUe3prjYojK5FS1PAIoH0PHgNFcdx62I
rTPTgMzA+gmeYt+vPjV3ks0IyAyFsBhhrvY9rrvn19YIMRvBdhJ7xlfx4GEyuQDvHIuPhr7PG3f3
fRww5Q1CD5sfZQazwlBfJyPN+DBcacuoU5t2Xc/4QofGFQ3jCb+wbb8iVn8FkL9Kx2eIvm7oALwE
LHs50Qwuq7yXeICPbizij2KqY21E3UJFF1+HvtHO7b3zBLggzY/Hj9d7Z1nAWHLgWHJya2/P8uD6
29BKyOICM/3EIUax7Lyl44lpVcP/8cHs/T29PMuHwy2sbGq6yc6tGE4kEBxaVUX2GQs6jUrzUd2U
2jJGzimhjy9pnz12K9kfoAG09M4DXWOOdWnyezI+I1wEOd1xrBQPPCWgoULn9hd9ZzOSb9mCimz+
EEdN4PcCPztFcMV3FbXwz8jFG67qPzhrVl682Fn+vY72xFU7lw7Lxv682qLXPE7oGad/iqBD5CGi
I6gbxJ1h8HYuVPLFn0MXEKSzDaarvB/y5tEZYwJwf3U2RavPRGDDpr2xSd2hHZ59n43iuxnfRK35
OAMJ9NkEe1IJa4THHyQ6Z1ZTQ+cpbkvMm8L39GmDLOO8onF7mqGwCC4FIUBIVKwm6rhVMXhjP9fz
ZxesMXU18YMQitBTdrGz4fKxPuc5JEhdsBdlUUyjno9thG4eAHgjoku9rq7VSy16sAjVGOyeWoTh
qRpG73IQMom2SfK7Nt3ELv3ghOWvvhbTD3/7uZgN1OLBTtrTdmB6eDLZXdwg8RhhyWG5ESXJo5h3
TOIUMhbkwelT3HtsKlulSGbXdXqlBbXRalJiEzUDJTY30FrqV/bMM3CsxE/qlYcdUw2bndrAs+2j
0isigKt2wTnOtnVuIJyBfXer6d7hoh6Tfu0Wdn+udxaFRAJ2WAwQMkm4MfiRUVI8ik5FHJYZ/qzs
iwX6TR8rNNRkmrf0sQxh/0FedMRloq7yssihB+MbQdZ/4YXYUH8ayQrmPYifc+QX4LNIi+qOLxPE
tWis+iFyeayW4CeDJXoappJ1h/FEU8e3WAR6/V9ToLJcavrzUgC0EMDE0ZO8lOPHdEFmjrdN6y80
uKFrI3Lg4Ja8NQpNNtat1ScNheZXAFowemtBSDiTgwU5ifNT/JpsUhFzqqcrgKHt+EP8FsrqGVCN
A39LWc73Fx5/V20rpN83zXoFuZG2B2OrvQXQryiMu+DxtDv77ov7AQETvFAQmiNL9za9RZuDU1V1
o9y6G8jMBzc9Xfe054ptZAjgjIFbnEtFZ490gOCyJ977N4uMVAKlSB+9dQJqevnePkPSRtBv+pO1
3u2MuyxqARKA6jQHcSZhybBZOCxxjV+DpyqoZdYrtpE5lF9Ks4ImhtlSQQ7SBIQs9jLZjXMvOhM1
dbchjc1c/HJExCuyHwCHF/O4WnVi+cI0swHZwMAlSHykwnrSkSlejhifZAWBPozuchi6bXMj7z+F
M09HacY+6iSoF4jMiGhocX7Yw+pts80OY3Il5gs2D4n9IXjk2XWwRVeCx0pAx5bHynBCdrN9ltFi
otMB2RSPpenmnyyrvu5lyIhQNwhFef4l3Dw2/gY8SRqc3xE5SwBNzpCmtyZdW1U1f05346dmB0vA
ZjWc8LwXTVE6M7C3rFbQ39M1QaFKrvlBZnSYG6/10h0+GhNgVxFkS7Sqzu2DiSaqJmNfmaIixPoM
zzEgWh5yT/OUICeUfbaqE9ngdzbz2ydabKQs2lZhMfTWukvhTuAGrFs4gMpRPhJPAWmcyIhjvBfF
9733DPPA8b28jzDfXPeaFJqyJHm8l2l8OyluXm0gBCistQEhRpzxGFwT4WqtCxiiy1VITsG7cvPo
ckinF3jj5UPVq8fXJ9SsVbj04loRTQiWPoibBIMzh5Ay4CoU1X7vspeOP/iilfbVAhI6Q3btkBDG
Y3n74H5hBG0xrJq1fPS9JOAKDTEuhLvC628S75HOcbYvmn774xA+ir2m3LLXpZijg0cdcoh9eksl
4sb9zb2tPpTX5d+MBBtckXTYMyMWgF4YpyioGeiiG357ydbooILjztMd4PQ029BaFQLNI6fA9pmK
5kabezRPtgrI4Xu7ZAFxIy2h0ME53I0LD6335mZbD3G7hkjsVkB2nOTS+Pkr6uXxKTQq0utwBsSw
dDLe/z3zi+U/fIKFEd5FSVgFKU+gcE495BDiiJJKU7oiEBBFNpMnShaxwLiQJBxf/UW7xOvqc++R
O6fzg5rAYg5s0E+bTZS2azWp4LopyFcThyyvCNdcSHsySOLmW4ViMkoiwMrql33fK3ySc/yEZTvx
VDqvy5U5fKrFvIxb1Gk2HvPiUzli2lW3FBdL+kFOIUdKmA9RQWKFxSlgk4fws81HfCR+ePxhfsea
LlyERc2kjbveczdczzMdMKLs2V8PpAPhYxAJ+KUXRmeiWEydZxHNzvCzipds44gCqIihe6F9IX/R
Vjq9gpqK5VQdOjCLNFxZZ7sc/EOz5t7B47w2obIU4MuDqB3ZiQDe4ePzIeu+HBBmE1C+5spTZoSf
H1h/qy8Lw7f6Zl1Cf/PrZFvIPh4f5b0dEFjYUhKMQYDG3dtRkrj0B8OvmvWWe5jGyzz7lLgEkqfK
CPvLavk6hwMt8uBt1TpFGTfNusNTUKwu0QlMABZ4JkIhMy7vnveMSHQMMURbf8oh8iAsP/7GzolX
XiZ/7KJNx51RYog5e+kq/oEFggDigy8J8TD6UJu2GNTHLb2J0JdADMy9ICqncNdszkdooXHmUSmW
sy43Q2vDtdKQXxBzoT8V595MssY3LmALqb3oIsy+Fn7yojhPrhMfXvgQBcF+np+HkDJdH3/D3909
uiz+XdNl8bEgHnF2IWuK81XCwZSE1t6/5kirgeb4YNqGR9Z130V9sE3LapVk9cC6ZkZw08FuWcBT
eXyI947e4fssEgplU2/6Tcv7wCsFoRex+6Yg+utEsXNvEeYfH27RRPZqqw/GW4oI54gt9r7FK2GV
5w0ZmO6zAxmWtsG4gXEr/qRwjGUXW9Pxsd/fm9RX3CAg2bps+qzDcBNUTUuYBOkcTK4QyIA0vIgI
F48PZL9nXoR58vwARSvamN4e/DKqpmjrMJKymJw+NbSLv5PNKe0L+d+8oS5I+dS4CjjvOEUq0OMz
kJNWuVFpA9H/4Y4b0ITbk62NJpqU40/7/pJQO/XIEluIvy2etmrses6GrlnnRXO94ormApdPBO+Y
hGg2NEFgTiSoIKKsE4O/O1UHgy9sZDuZwdQ0WGLOfV4wcLtXsBCdnpB2kh/bxTA4ueVljnfDLMnF
II9BFuX4o7wXwa7AExDHQtcAnuHtorVVGfUp6s+c7PtV2kKvXF2rFFDV1i0MMcQ4FAOejo+5IB7Z
HwesEo5b6NuCOi8GHcIxN5LtUK97HEdlnVbQzZFNk+9IOqhEVENutfwVpWHUwV9AkS8yOPGx9Whd
Qh4FLAGXYTZ/9I19aoF+t0HU8CwqxYBuYT0JFtWDLDQHh16iYY2fCa+be+u434NJ0slj8SiG1Dn/
w1/9UD6HJZGRZkOfiNZe+XjeWkKaUKBTo6nRgpVrea+kSRc2tuX2+wppUqR/rERMDUJSztWupSzH
oMwBUgLSxVuRnLWrUVoUuPKb5Lyr2qvNyvtWGHtpYbHcJA5M8fheE3nw17KA1OCZSg4cRBLkcHTz
yCsL5+aBtZlbCLMQB3klERFskrRDwY1q1N9t1m2DmtlMuXJ+VosiFxhkPuKHLafom06QD/dXyrrO
/W6vWCMaFhyexCigXqRWRkjpk0xdDQidkj8No73WvTitpGFD4IEqNl4EDmRXzeIcH2jSx5lYFSvx
58mrzIfupoRwQJ+jMEYGh3yIHDuROgp/2Vf4VuOLFMztrP9bfMau4X4WQb3JC4pVYUWbo8ubrOg2
58Jp/eaBYIe8Qt89D0m4FlbJNNJbt4daF9QCnVk6q3KuVWwmJ7AzHqPE+EEPu7Jh3QscQhdFRVIo
fhKBrmG+8qbzKnljXeyq4dNqlXYXNOXksBP/vfJpryUTR/qTMpFNTsVrs7veeJJ5jBzrMyutpeMf
heSsDQYBFzuGRL7rTcK5Mbh0akg3KT5EfvdYZMW3sf1jLlms9n6qrAu+uc/XOY9QwmKMyZ0om60D
RwOlCMHp/d8W9xnrrwoh008qi1yHnGVcqMkh6Q5XePoAzknRHivDjamCZ7XJkj2aVexccvKV+7AC
9+Ow8T7KhLIqPEUyroPhPBm/dbT+m0ZytRnSzbWDg01lpoLdzrbOtI4DpEIVajN+lD9YOd2KUK2T
BmdiBBkl9BRd8QCdc2VG4PtMyJ8TcBdIfz3VzW1L9lE9snVVfQ9Za/FtjzkqLSBygOfry72tBUQF
u4ctEvqg989cA6gquLWfW5dwBAcOwwvlO3zZ9FZ3j6tu+43vxAbi2kN+F+b7X2jNMjpxOXm/+1t0
gXgcerWB0H608E+S1oJO0JnLtQnhvXU9RuWeWzCGPJECg+YifZBzOU7xrXhjqWgl3l7ue1Vxicqv
MFIy7dHO/yJ6Xsf6ENfmmVv+NQ+r8wmqx7mpvpLASLmq6xFypD2hor3zpCyBNXhNyoOzkCiqKk5l
OH0ma8dlDXQrIaB298T0im239nS72lBbQCXTMiLnTjuCRFnoFNWZDiKIhii9GcpTOGZP8dsb+wjN
uYXsjg2flg0pv6z4gacYYRpLL4mzdb8qn91gB1tg82cBFpPzVyYONCjx3wYyZJbRPbrjFpbl5kaa
ijBgVtBZ9Cm81dTN0eu9i0m2KYLOQJakTXApMdzAK69UAhepNdMwM22iDOJQMN/Sk5GSrRRgHbBS
pmV8YFiEDaHPnsz83Eiyx9QbPkvZQ0eUCsJt7mz/lL9ebj9tve1eKEmXmc7g8St2sYFWwABID6NP
AKAC/kp34d0Y0RZ2dBdsTZLZP9kvQQoHx/As/UkSwsfHWuZCfhtMD3OwDO2YQX/hT+Y6T5vrcBte
aleJP5+BLSSoUu4cmcnCoZYy7bmyjz8BGIvlToA8x8WNIRtORojE9NtHCL2mnHz8XIJOmHLZK4Jd
2dS54AKssuhcrYhFOP7TpPkfGE4JF3oZhsCtvrFrN7vgo70dPojW23F2X+bOh1k3eqwA4nuBfT3V
6edfKHZadL5gARuKOXEejGcIuG0uKqu+yOMPbAxxXKl4R7P1k4V8qq5jvN0NgWgD3yeHV63ycoVF
re3EyZO+nsv6qyTExW4u1medX0lTiHp9D+MgbNXXNaoY8p99yeuBkurQ/KL4AkEsQu7KPql3l6MM
v/hOOY0dgCoetow/iP6Zs+vldnGpa1dPMOSAvpFM2mySC8/vLtr4u7Opzsq4Wne7Xqw6zgY7Kl0b
EzKhs14kwGb7dR7s8Krf7S4MtEe4HzXgSPm3GZU3FskprX86Hoo4oBqXUpscPadLflSb5hv3sNIc
jVl8l0FTYV8vL/Y/m856zhZQdMNMzxBAaC6LyD3bheFe5K7mnmK0bpMgSVrhFUbwEW+LvT6TpHx2
WSvjxa/sMqilMXUI71HZoyiP3SaRsyoQKqMhjMLkjU64isiS4pZsG/SmsPhDcL7roV+eEi78GOo3
uCDq8I6wO7A2HysWoIQL1uyKp7Qq/qhZLB+jQkb4ztqkL97GRn3FdW/ioH/AZPxie5SmiDo5OJZX
aYViX2xCpWEiEGjWVDa2cDlRZ/koMdwmD3wpGsT4cs5u9bTLnVt89+sw4882ZS0S37/ELY2Czbeu
LMYL5TTUGw0H5lAFl3LyzHJVXaYWN4HU5qymslAOgZAJQujczJCZo9l4U8/l2bjr4AZ5LVnw08gw
kgurr67YycpcKqc9kdJg50A1oa9EH8UPlU3k90VWzV+LNW+s7DXexOxt9txQY/48ZMl3J9n+xZ4Q
WwS2sV4lt8XWpTr3XNv1tRNDqkWVMhzstYpmddbeQOFxJVF0lktzGzd79fkUiMFFUqL0dNxuEOgt
7QbcW1DtBRgOzzJX/sLPTwO/LukUKNc8peA4ShTi0OsGs37uvRhE2w0o20VRGse7ixRcCJS1pJl2
8J5rD7HMblYLAMIfwsDDqb0XlzWCKgHU95jbLVIt+ixhHMXe3PbWxQDwBv9bPOl1DkoH51PepIMr
YlYkcFEXBpGx6h61b+x75bcpLzKJfF4UMz/7GU3gIR02kSY39cbP3YDYlC1C91VQ3vGM+llsI92D
C2pIBwgsjeS6KGdNNhdb7elPeWBVBmRpVGhTACD7IKeNJLOCLLNvzrugP6dWZpA4CMbqBsq9c88y
tFJzh4disT2RaWUajO2kuN6pxZ1m73kF+FKIo3p6yY3ND0cEByKtpVzCnJGETgcUMPeKRa4z3e6z
WJEbPniF6BrtGsraLLzLKdlH8SdisKnkERnJDipIbuZbsZPMdvpUb+JvPY5jMu/BCVXt3ex0VAA+
5V78sfZhOHhFVgijizcqMRdJLQgdoyIg4QXfZUzemVQNW3xvqnFmxHhs4gDoay5SfoUfirtWoBni
L/Y0gYpcA8zYq9CJPLIB6Pme4w4AAsumv8S2Ayq43prRLQsbSu02Xz0p81eF5yqdS7BEWhZpxi6E
wh4VzNauvgEmUDVe1IQ83RThq1OgoiDPD9ivoeV8nOGnoCH1RVAGviVBWt27ISTBnWMpjcCfAPGS
QO4Q+h+5CVd9gOmjRBWlP8A4ufzlyntUHlMiCdJ/9pzpQh1qv+AuZWLdxrb7kdLlhxlW0BFROCmH
0cijWq7Wf69swFRohfr0W+Emf7HLQhQopVQ6ZDYyfSTgmUN9QOJE39K0EjM5ddwO/lyHPcDjifHp
R9wYHan69oI7hZnUbivnC0n8Scxmtja34eBd+oN5K9PE0EIrERdKtYJ9XW3JrpFWm54pulZ04E27
5nlbNygub0TkkvxVhI116a8oWmGKjKq2r/y6+Mek6a6vX/r0VTtw9u+MupMTiFCzkapqBoyifiY1
xZuJsEJzS+++qA+L+mzrT0R9XPLsHIK0botnHH61puIrB9kFc0M0zVKcsGZ75ORbf9ikQZ3Crhla
QKr3BHAHjhgCjXUZb+ZsbU2P6nMkoBf7N4+IG+SAhnEqeMUFt7e7S/JdHD7UARqZgz3HMrcTOwxn
Gkgbp8iJ1zyk37f7HaecA186NbDWsLT/5L+l40Bn367tHlVA1k/ZSUpS0JkanLO9SkhHdxmVUH0g
Xw+GkE+PaZBq83nscv5odtuK6/+RipvcFewWv8Kte24GiXWl1OZFOtaok8OWjXfN6+yDaxSe6K7k
D8wZau9XmBQfmrlBdmZUm4/RCKu/70p2SP6J9ka/V9bhA4J6+PKaiRzPW8q7EBbGcLqSX5qGLwLQ
8jthPWp19xEVJzxLPCgmOb17Z4V/gezpt/B3MBu7rLwroM3XoVdUJqVBeUT8UrV7FJZAwykMp0OD
cNkGvGRuykdJj/HCEifKEHFSYqCwSqEb6iinePATQJ7gREX9YkWrc+Lt11Osa37nJOfm1sMHfabv
9dreKS7bXsf9BikI437q/Ss0uy8q/m6sqp+BO3/3gxbJikem8y404nO/T26adICEZXPdEP3YcCT2
aSbQBhsVawUZvw5KW3E1ToAnIRXvEJLcZ1c4btx0uKHVLv22PxpRAuHkk5ftgRNSIwAAo9RtTpwk
9yltg8smJPhkHZr0pVm53VmdD9plymhIQgLWzsuE92WmAPPzWk+Wmz1UCKwI6oFPYtX9F3y82S3P
0nb3sSuQ/ojKrwKMCVQRb+MfwmEgFffTq3c/s85p9vlT66dSzmwCwae0F/L0iX8E0+If2Vnm3DGQ
Jm3xb++SZLVFbzxHI4GU2OjU5+SwpXUgtYw+DK7lDc3I7KowIxCibs9d8JOWRowNt8EK5jM+WEV0
QmqyK6Im0s1t3LTxi+k+tyNZTfRUwOnihOyV013DuLPA0GysR2TFXIgY2obbaHW+0WUrO8zlJhCs
tDhGbrZdUcok2qTWhgEJMTaIJ10Osk53igvszVepu7GC5OsvdRfoyQjjjeiDXFthKwQujXfk593i
mkuDpIBC5M58NkYcZOk/7ZW4mB3Bx5O8PZuzT3YfXjSY6gppjCJAGBpYALl9sDCjA7aAmU63yQ/T
KR+CzV4ARaENJljZp3Zwr8zREP5FrP1yM3gHlldpVIST7R0ZKeenBC1QGVTzXld0X7R6UdzcNMPn
ALLF46ZzCUP5FcJCwEV4DmD8t5boBlnBpjfpSRpQNSikt1xNzdfIS8/sJrshhOtcX8JdEUk8XXnw
iR9/hD2I9cB4Lx6B9pG3IWy2JWPa9jZRdEM6k2q0QODm2D5gDI2ousb3EsGJHAblr37VCfd97A0O
ayzYCl2bonZEuY0vejchrAAFhjq331oXSeBfBgiUM9kKh3XfAmIyngVSOfEu71TeSaGC1QWeErow
hixehuJQtRq8sFr3nE/lWeL+aZ9BEwthRRa2M/19dLSSSBh6rRIiwFBr57Av5C3vgTX+c71F849w
USEHe1MpF9KyGF6dA8FSeVPSsTqWqhPIhvPDtFjd7MJ4nRBGCe8uASok1uWgaQgPhDe1sLLF7QMe
kmwvsoKULxTFXCMVQgTOcNNEX8zdFmJxUpOr7jIqUjmjOuZ16iGMimyB/ED8BJG0+M88HH/N98ST
x80atPWjmPv+h7QzW4ob64L1E1WE5uHWzIMBV4Pt5kaBuxtJpVml+enPl4JzflM44OJcdNC2qZK0
tYe1cmXmmvb+aTLml8I4zZ7FATNkjYOMtcWvFkbZYskf0qe6cdxt6MfX1UQvTLuzjpadd5ljbB/3
6ZexuOT4oS9IctIV9lZ7AbgTV46pD/fEdxxDPIK8itTLUCT5BnAqRHe/GPsLTK1ok7ZhctAOjmVI
wYebVV9gPhQ6qsq5lJ0hW2XNFUwfKnh5+gQHUb8Z7Ug+xmeqLyccQQn7k7/73lfDhZoEsvWKfeoW
9O8FficRZc8Q7m9kZDS0cKRnspp+qwETO/oJJveCqJ0dHSnc4tzsjka3P3ay4jaH4gv9+EgpkNKh
/Wb/vSCQJKsi6aLmU2QhwlTaNFCRsGYAULIKQbjL7tb3OKq+mzg/S9ggJmQYtTr1I0IPe7cZlMZy
0J0Qiu/DRzm+84+vmeyqcRru2D25dV6zGqcm9M+b2+GeX1aet7NoOD7F8UITOXrCG1ZBrpGtZxLN
e7ZK2Juu+a4cXCuqhcemrY1TjADd5OTDEbMBFmLR8c5U2ypT7zwqyQVd9a7EnJNKH6FkSfzDOOiQ
xXmf+1G3d3qnK3jfxVBnJkT0SQPvMjtVvsDOeBL3IJvUjiXT64byV+8Q90A8zC9cCtu7jUVD+ztx
+1lNcRujVmf145bN+aJIos6iU8vIcRFtvrVdfjbyTzq/86ZqYBP/DCxHEl0+tLInyYNeth/qNxSE
1PGqDMgvehzMab/EVPSTlE5n4AURRIFK5kxrz7aqZf1bOpZE9SOoUsa6rs+9dyrwijfS4/5arMVO
Ig6pWBe/PBPov4ItDJth3YmNPYN57Wb3xhno30nWQfJhBmuXjuWBmj67nPYEhlqRJRiW+KSkaJy/
OuxF2fx403tXSRUYjfbPMlwK3FQ13+7f8PBgbTpFvg3pUEsnxyXI7qogUDIIMLK3WCvW5jO61QHu
qf0VUietPHwaB7yvYudB6/XObJjbxrKORutvDgnAs4ZEh57dbHYUcjinGTOOf+ErQzmeJR3QGnT7
jx//EAXmNt5u+brV35KPwmw8ozR9DPdphyre90oBJgYl6taboAuaJg2zkvNC8frH13/vvXJw/QMI
mPTNiueK6wOr5JwSTCV07Fq5KV74jAVIiuq1DlWu14xNB5EMWJY95H6PTYUwxLrTBsmE0kT9+BYP
o4zDITo0LS+dYu7NmVPR6YqfjIDQFuYGO+rraS4npKm2TwkPxWpUQPzxLViqHP0WZby7hYOSCVbn
CR1+dDBLjQrhlXxE9FZi6QvLWU9TdabjZNBKh6iHUET0VkZTiQAZOkNT7u1TpdscEYoYOSI+vsv3
sJzeJTgpqJyNKNQ9IAiY9TgGneYS0jYu4qBE5QY0SHpzKcdB0KRnS42jDAzseTipLP+8dnafEBVe
WCDvhosiCuGYE7LaDm7ECf02LvdRvY0m1MWbZ0p12gXZz5jHiso0fRgshoH7FNkxKsdbASEqdESE
je3fgAScK+wP57TWOuOjYVhL1UZyh/RmhePr+sLDU06YvsIeUW5VjOWLxQti7hIMx0t2IfWOtC5C
odSgTUusA3zh+zVXavccTd0phnuCZDnnoP4qAiL7UFVWoc5ujwyvBXCdHWUOwE59fMEZwzfoixa/
/hqW+yMJ0Himvrxd7PiY2JxONYrdvan4vs6D7kHnBk/BaDCF7c45HXFHFHaodrd8tcnh79mV/lcK
7TZZI09+XaBSF1+oPe1Ef0Fn75/JHNgyYX0wAHn0GKVP6hKtXUPnC8mFJiN5TRcuqNjqkw092Wth
9QTCOiI+nn4H/d/ET2H6saHCh7FQdQQHvFHyyRIoZcP0C9TU3j/ZFOY9EOprjZWB1f4QPiuMYonI
/0dPw4BJ8MdGR9Gcd0dmp3VED2VGSAOvp2DC8nsdLctbsztRvGXsn4SHKHTiX0T02Wygpu6WS2kc
hyT4bFYf7AEvhwYojIdJNmfHIcEuCKp8Y+SBuVXeOSfD6uosLEbrORHrQTdKlKVDUm9b5lQfDzHM
s8ONSMg7GmB8YHAcwYXq7XExAUhOXscY03zwqPYTAUlG3lIba34IU1E0YHO0g55ULmLKbjgePOtq
oEJdhatWxK1funR7UXkEbaEensPue8R+sKH6i/xRoTqpgMyBBdSqQQnrbEfaSyDIP/AmWIwvCXEK
3r4CnkPlfYlpagTRIKUMzKtO2/5iCuZLTW+ARS051kuFOBe9vusTVFQShBgldAnvUZmLUD/52bJu
QUW5AGcLE4FJ4OX0pEy+7Z3kxk3cs6b97trLJauoHzmwErWF4q50fW0DCntVHnwBltU4li+SjqSV
rI//106tpi85fV0I9dQwWAuf3+cOaWaiKjxT0Z/uatVbULWJMKouMMqmWU8KVIek+495JxEucZmg
Y9IpDBS3dkQbzR46JOUAt3zs0vwnOVOK3jYxfmqGaLG/eutohqT58DBl9ZELBuh13tcl+ooGYbDv
hBuoJJxQ5mYtax9h1QjMkUhKRA5qsDtc08TYYWWpasaPYnJuTJKBNHE+oShr136zq2O3ysQjaDII
2kLjYFeHGWFGY+IU27yi4lsu7n0eJ9cOvBe3fprT6ddQe5+ER+/DE67pGWZAwEajHBrmvJ3vM95z
fUHxZNuE1v0UznjvT9fZ/tx3iVMSjL//GbsfNjyPDB5v49C7jipYbJ2MMTCg2jUExuls3kTBhmI+
0BaNWbvu6ZNVqXLXwcAAICODQVuBdZZxGMM5RTOXnpVv6eFxspKiqGbsctBy+1mYAaUaZpY6+H18
4T+8kDfXPYjd8sny5zA2c9x8YQ0wE+HCietFO8gjWijezOknF3wfrfLqf4PKDwkSe5paLlXNk850
AjeQlRm+yGMPVSXlPdzVO2vTnpPG0zn9Gie/T/Y/PdD7gf5/SP2hhq/w/Sg2MiPfRj3NEUHktUZY
FEkQfzLX31sFvX3SQ5KMP9dhUGzsfFsDHOglEhTQjBBc0DfvyI0USwhWtyJ6SrEPJBfz+LiiIqVE
JIpphHojphc6IrBj7bXZllcj9L9sCqVdZzMSwPvxrFjj4bejZEImlje5i6disCoAfkspdgVOLtS7
s62IEAHCXG6dAELVVXLDHc4GQ7I8U9toN/nf2bD7VbtzfaLEdeVnONkvXGeOeIi1ZrRfNxfRpnJI
PQLsfQf6g3D5mi7ogMrsvbTtS1aUXyRYQheXmFh4EhgDP8SFoCzyi5pOQEQWPHdVFx23t3AA6NHk
AlwyadXmGAiRARZKsfI6CK42ttKRzCzjI0JutYRdgShjuCjnR3k+F/SqWib/hj6t1FcpKqFmbB3n
aOyTS0CE/X64F0IQcH5wX/uCs5ltu+73D0bUPyQBNZZmf9dWupOp7I98JJoqyYgfIGhAu/VcN3f+
AK0S8NpCs0wAcLZxy7OP35t9kJUiMTTZQUIi94A2cP46JX97b9niNlmSTLmA/bWUyKpWsXeEryeS
lWzbQR7k/4HA68jxH4XEiTEU0uWeGXIhyPr1JOTHYBSPgqkdc1Vf2/VyrxFxX9QH1mwqRKaepeIh
Z/vK+AMQ+fip6L7xbtGaBISwqRzCFtbuQVhIr7wizZY4307gP2TaLuGZok8wsP30KFyPfpaSq2YF
5TVif6LaDBsfyFcnYprmWEAkNpXKDWxz1xVAkxb1LwZJMjbin73Zqiy4B8Thh7uzZIrWEl3yI3DX
Wpka6PInnbHgwq9/qc0DZUZIizQ+Z5n5z37T95fNHKx9W6m8nk17GsW+svBdmC6voCXlzNKgjkrQ
ubZ1eVKZPokeCqWCbIWDMxxXy0xNGti1v7Zp6rsr0hO4DWonKB8l4gsCXso1InDTQPq8iWLd9uhR
oqWl20vuqMPeqGHBrHRaxkYpBeEN+yzVv5Nsiq5mn2bpZEak6YpMyvRv09ifR7vmykmrn2be/ODr
VLwBT/LyTOZPQvaaaqDcF59OCY1E+VaM8k7YSFUK529VH9fiBntTRKXi/Kuul4DMb+pfEtS7Rf09
HUr8EQiKcGHJ8m/ycxYAKf6/xbLm4Pt4Nv1pjXgUPUVepEmh7x4ceVM+ls1gueWWLZhR4V61ESHd
FfFgxzj0ramdhzSjtel83cWX4LCiYgr4rXgRlgXBp94ksNDrU3oUw4H2v+02xjHoVwRdgQb3x5Tj
+oyKhiqx9dd0Ls5oo+wcSRilyrBfUKz++MFM7/3ZBvXQJYhg4btkTwd0QIiXNj7PToVnqStTGspf
eu2ggir3C55WT/Q1GAyfGdyVLkj+qayZADhLqtMdTCibmrxFQ9KFebHbUOxSaG3ZgLCcz0vKiwSs
NcufjJyYyOvrZU/OCR44rl7+yIszH9ZkGeLB+tfxdMvOre2XSzWbPaAhpV1yZ9HQLOp4fGvAwKke
EeTdvT6kf/6/Rwaf0gmiH5Q5//cnMphvfFSlY02y9Ru1W3Ng8PDC+3UbST/AHmQF00Keb4iouJWB
+t26+IPwQx/fLLsvu6pNjiuI+cqlY/xDmmahG1vM3fbBFccwCLQNr2UUo1m+XPxQ5B9S3kmYJuoA
OS3NWoCs9/fMdTlLyBIiraixF5TN2TA5z1CqSuXNK8qa5rvo7U2AhdAmgJgI86aXbqA+dv1HvTJU
1N6RadfUFT1Xt1uHZAGiV/p5+sMxI5jaU/DFCb+pszu1Xz/y4LKT/8oABPrdUJfHcNhw4sm6ex1i
nGmcYZqoPKzBEe+fq638BnTScXceHbGnW3Z6axzMExIcGlprmyw5LLB4PwpHDH/ChGXa0XBcSRDC
rrsINt3HU/q9sRthgm27a39GhNbOQewOGaeMizIst3MN0ch90tvF4Ri2+sMu8Cl1IlSvVP1hMpse
nfTy76rJCC5IdPRRjxaKRRIKKhvAoaKkOjT/8cyfhJV/OHgDJME+uwpW1/Y72cqwsZwujkpcDutH
YvYiar5K1P3xeJjvpV4aEBJ4zkGLPeywYeUwFIA4AW1qg11+A1XnalcQWM5ptJ4/WfOEsPZbjsHv
kHwv5kdlhzIEWXL6jkgcTZ04bQ1VH3j9JeU/BXgsVXpgntVjcFUzfxLzZ2E9N+NyyyGltc8cF18L
6GbdF2pITEkdCGpXdY/pyLCKaMsRyNwVnZNTaeKedPZmtaysODjWRcuFVaUjRBPUpl65xG2xV551
/nxl3SMxCb0KlHz/SCPWL9qjiqT7J1py9RqZ/pUv3yvzqkK9sPmeug8+hL5lwF7wuz2dZIx5yja9
aW/czKPsYJ8JR0FY5prcwM68ZPZ3SX4HynNcWPj+ZdBpSa5D0Tt0YIWEEaEfPjE+HGolzEpoT4kD
k6DLzjcR3cmGirVUr6Y0Yh16kCZUb4KZD7LYfh2CM3sQG0kGD+OtGXvnaygG38QcqbNTuMej+3qp
VhHDxxPkD+AO84O8Wi1ASLXXw++3ANBp3GnO7IEjgLTf9Kpzujdbo38+Rvb1iFSjostlzeGVimLH
y6rnbo3DeXU0LKYP7AU7pCqII5IWC6S5c0HDrAxbiN78S89RwXXYDThPBa17bpYRlabqXBCNad7P
NWIYLLqPNWuUYIkgBMf+hJFU3RlV1cWOWQTE/AU6U3qR6nhpnTZXvBwQLaEG/dZw6qKpVMly+m4H
4yeL6HBToU0jSxRaL71LkSCGK2Dw2xi53bh4tVWN2mgzvz9JFswUvL3lrf3elp153VodVKsh2x31
Zvxr6nZ/Qxp/nHz7L6PiyXdJ9k1mKf2EgCvr/lN7eYV/6HZU9JPqGT/ST0Rp74QFWByi73cdDGhc
0JMD6GSTtku38YZ2K0hN+xhHr2LJrrSIrurP0vQDlJBB0uV8oHdhEhz3b1GTcMO+PO4XDHZC1spT
W67+d0oAKbezVCwUK4SfykipYguS/mQmvw35313/4HGLcVoyYDg0+uTonO8iylCc+fgih07ih1c5
tLPwwk3hZsGETwGxjrxqSC4wBlxZuEoLO0lFwPJEjvr40n9+nf9vfN+9zl29BGHM82XArdShGOa4
uFDUIULWx9daydS/pfPvHvMA8h3GjqJRYaK6VuW5PJW0leBIdYcMmUhSr3XTnoe1o/l23MQ34jBB
Au3oC62QWFAQSAN7xmWG4aBNA2glFuThJC9wpQE+K/cliZRki11eQderaaECfpKxrp7+pZCzWHcj
vGgf3DdeEmRK/pFUfKIDmFZ1as3RebrzTuBC0qD7SRQazTH5BsGER9QgaaMwUBaceHmirH08Wn98
Mw7KZNw9LB9i0tuZH3REaY3Jm1FaQD41b5IbCWjkffdp87nDbOTl1aCdgSVMB0Jcnd5eDUO6xstz
t93uog67x9VULVxW0Z7C8td6gEYzJ7etIiiCEac7uS9c9hSiso7zaHTWbtsFZUWdc040sf96j8qx
qKvuQuPMh48rKBh8REz4AADbtUqJzCR+6JGtfDyKpnLyd3POdakx2IARqHPePthu2cTOEnk82ATt
CZirdMuvMJCPhXCNy+6HhLN1398y+QWKf3L5P+5fNDUNQ9vgTZoHWZ5ZOyGjEjHloRF5NYSu4nrF
1uwHvDGV4qjpCSnI2rvdrO/E9PvkHjRT3g/B/+7hYA8tbW8Ksn7DEACY+RBNU2KLmBbBzF3hLjKA
hGPolTjDPMlDsuw2V33y2VZjankf3gfECMdhT6djxqHT71gVZm4b+/1WxzRreGUot9fFtL+ayEXZ
CZTxcBoSwMJMlX3ZWgLV5NtUq6uf1IRekP398QitXrAf3NmhzjoOo2oo2wYzH1g2dkKb080jm70U
VYG2DMgpVkSQCieV5I3UiRemaJQqMNk5gSfCZWV9r8mmVgwfV45O+FZQea27b6JfK2QtMjQ19Czn
S4bika1rrRhRTHapahnjxcosp+ibVJdRcrUrhwt5LOKIcTzsyrul++Ycd+UlIOC0vwxRxIj+IpIp
+2lM9bQhdtwX3bkGjf1PTFm4MBwrYQrHH4Jsv6+Icu80D5LFu0FOIjROt7PvT16xggRJ1WbhEJBa
fOBkVxT58ZgfYrvrjoMdxYoPevj0HihvbLtE+JrY+23rk9bjSOGTYeLpt/IuGLaIFH2GbOVStQLh
xZlRkhGl4aabH3P0S9ItqFVQr8hFvAd71zxIOc7/lhUOKc515yIw6MrvFqkzFZi/+GKC/tlKTtZt
DavMuIlOeJdRjiBEHd724RnrYl2qkB/IR1ix6/ZX3vnWOeIKKFJiVgYzjBsBGoIq+U7lA7wDLsDH
JYBL+lvgia8Wkwj50ZkUHaZ3BzRFsl3jvuqc8cehgJZGsqNNXjjTy8dBq3jkMtg/czCciV8hlymK
SsdkY5eOUX7BBW2NfkBMUBzu8+KOY6lCL/3xW8JE7HDRqlpsK9jzQnUfO8A8jdr1rCTw+i1FAbMe
vpgNrfxm5y+JYS0v+yGyDw+8NO3fitzhh2h7H7Pi3jYsVUDBB3VO8EqaLDxCLhggitr49/7mJoU+
rdUWgEiTP1MrTURN423M3QYX0fCZRGBxHtcTsLg2aEoKwMo37fbPmd1+TZdVvZ52p1hy4yI1YQy8
/87HwWBP4mWxT/yEytne6/5jZTYeqO3cTuDkOQobblrle35759UnlJX5C61BbHz+5n+7wrePgn2x
O1EyhRisxHxC5BMdeMsMQZqcs0vHi5BzS8QZvkgqzB4SJXfIpGEj85zNBdySLREqrLaxu+bta9dj
WOwkweIOJuYSnqj4bCNl0rTFUVI7Ib/I593Q1peVFEKt/ewjxZmemePfF5zV2AHYj+Zp/zAu4IBk
wcKaKJBIHKqDepSdCtsQAcMViTfqdagTG/2Qx8LkNj/G8V40RL6Gv9SnjWk89kckNuU3KJtIGGQk
trdvjJyiBltcB4zBk5KrS6Wq18JT72myAmCrgItx4yWKa6ZsN6h3P+RC2cSYkxnNfV10/3HQG7W9
BdNRsmA55qmbtqs2INmlf2/2mzWHFatRRsIlJfvCrP91qjJnc22/CkeSGlvBR17+Q9Snt5ZA2N3w
0N1TAp+kgI4uZqWU2yw1sRzTtmMzwRNKeCJQrgSheuTwLjHrcxaS3/lXUuSlk/klpfquG1HgrUUb
pxdcTk6N+DusRRSZIBB+YtxxxF8xBGxOeQPSQl5q7PByBpDLOCic2hYE3opZWRUoWHoMQ7+oIXaf
B1u/i8yjpK+nL+Yw0s0nhi6JddMvljjCR/dOxR7y4v+4uN9WyDX844qHxvR6Vck0ZV7B20xuUjYA
jQLoAdQGo492R5r1/JX+Rca5heccRVare4HuXVmFSlmsIfq6rfYHDIptQv8CXCFM47dktNJv9veM
kcBOQm6ZhDBOVVWdB/bDgMp1QwlJaDQOaUn7oL15aaMTaViMbL+6dSsc1DxgtgvsZQnyDSwMqUG4
CN/Kv6ghCdvmUvjHTQieZO/P4Q8TkojMzb9TdBDR+3UGyo1FZ4WqbPgSOHDxw2fdl5DNXJpNYQNC
d6iPpGlzJCglw647q7545h01i7NeRRlzuqlDVgtHAfJKFBdmRgQI9cHPwnPGQOsUiQX5BN/FxTys
RMdmObW66Ipp5lb+aVCdqOLBxVVvZF5LfTGYoj9cd8A4yD4/ozgeWv6xFaPqx/DPs9RBGTbB22C2
GsemC+KAri8Yis4WXq8mrQzAruMWMPlcUpS9y8PSmD3b38poALGkQ5wtngfMC/2AfvzxGfHpXVlv
7yrdmcnsBpGx9dv2u6helhIiaGfahczYOUojV/rj85SiPpFQQV1J/DJOuYlKM5C1pK1TTeb28Z0d
kh3fjZcOt98glg7/4HgIXUkqQoT2Avjv5Hcp/CCX6LoQm5HEUMqTtg+/ubvop8orhGWantwoO0g6
hHC+ISF7/atxvh18Uls8wG1fbpSSCXQs3BxxHXp7o0ZhzRn5rrmVOViZjA81ZLBp6O8/GZADfse7
6+g+fhsQZtQej3WuQ7VQTYJGD9kxNpC29UWuuawpdgZWHSwwhmATJtKM64zQni59qjxpQX0+b357
SMh4vTUCDBtbT9v0D5CWOYlzmvcU5nbCF3xtKUCSBiE3Lpi6L5ioyPvcHOuT7fHjkdG3v8kAtLLc
/139AJrI7ZjOPiUUpBZGku9VPyWxIaRq8vZfpsini+bPU/N/FzxsTwEKAmM743HbYPpLIbAizglc
XA7E3W4+ko/G0D87Nh5CM0WD9kRN2TkMeDeqTJpEtLyJdBxORP3chRAdqPr0xmc1hUMy7uGbOWRD
hlHqD9aSmtsRH3HTba7kDKRAgGBVsySF6g7G2pT0SRcEo5L+566A77JH3hCIsgsYQipLDf7t1G0n
q5gjc3whLQYNXa8Q+sI8ka16usmpuddHn/MU3wMjby/rHqQpJY2j4sBqmZb97iTJvy15cmXuzwz3
Hx+7/ZTkBKIlSPpPr2GTqPuz/WbzNWzS4znOjw2Q7yFCkOSgfM0iYkawExoy6NzBLGtp7FOMoY7z
XGU8ppmM16XkCknC07b5NSfWIyXBBy9zP0m/6JvwhxmPUIGxpIIL1+vgLInssCgqh9ZlcjcYfUKZ
EH5N/6TNuyRljVoEC57iK0W73B/BgEKilebAR2TuIbbWkqAcWu7aGrE0iKU0Z1Z5sWnrs2ToTvRn
DimFimjT1kB+fGhicSKCsyjfXSpsCa/Vs2DceXzkwel7nITIPSUNCXbVpdU2j0biH3kxrU3COw43
AXqvFBIA9GMRCFcHXuRb3iMrpJ2UHEnrrAifKapGttQwNVlfdHKbqf2271hEFA5UFVXUoASdStML
vriPpnsRBZqKu5HxibJ07s5tbrGMBfSWvajawZd9dhK5/0IoPirL/Fj0iRy5PW4w/AJDxvitTz3f
KRRWkVkZwt7b/6taMLstX8qb58LYhjHKrHUdlcTxprG7IXy3WE0unrRaYwqUFELxJRytcpAp6+KH
R8cFiqpfhr5R8MZ36s6VKauANAXpDVTpG4uaiFLmV6ictIxvo5L+cs0XOsjuMgQD5a75S6/1v0li
ik3il171FPabcfkpCg9i3BFNuMk2sAKTcGCDidJXvtyq0F3h0qIh00/ePV9H/oMRAv9PKMVWClm3
HcOrhjHOJKqKbERGZozFNoPNpeMUO0COoxqH4oTGQDoMGSMjss70nXr+fa02EkoOFdE6d1XRX4iO
P7Tke3TNYFQ1+BjygGvzlWo3zqoj5JBAUJkk5WjlpYLg+PzUAXZQrq054snMNW8kwFDhyBzcG2zk
GS3NW75LlHy+HLER5P6FbGGQfwaFYWg5KDnAFelhgl7wNHcbzQJB6ytRnZ5MyPpU6uPGYtc51RFM
fnjGJ7kHl5Yq7ORJPp6MVfkPF5TUT6QdpgHXFcLED7JD5Wqqvygf1XrEQe4qmL5Gwx6y5q14zDSI
4VfxAuMcMX+Kx72+YfCnfDec7Eai/ZSOiFyYvelcLSzoMnEqVZ6QBlGNuSZ3KZEgwRK8ZzVV66EI
Fj2Oag/ixUAzaSdacdDHs6kW6CZMQcp1Y9T+glx5rMyhpy6PU5z4lXxZwtBo60N5p1xjU4Bc4STB
imWVhHn+KOKvn5P4efzXlOkjQJWHUj9lXuzC/bZPhltuWcRggSLKbzoaCxjk0mOaPjJHFIvzG4Md
33SguU7d5V/Ul0jtQPh7bH1+jgyCDtAChkftSbkh+Ta1YVVY0Pr1CxmUHeBd5lWBdzK5+3/L5lEi
uzrOvqm6BnWd0j86i/SCE8/bk88iuGry5mF2n6oCRx0AQ75Qd0EMob3JJ4ZqHXg7QDTcx2vKoOyL
60vWTE+kx6z2LrP4mkJlOZ3mwe54T9VTFkXDJnusoUHM5U/LgCfhMfGY4RGhf1jYR8ZYfC2LH13s
sZET1GE/wLqELyHh4KYuMpaLjXI6OplnWCCquvCT+SFVHT8coE5zdRn9OKg6NKgnckCd9pvQ4CD+
HrKlo5bgmdsC0h+3pNK9ij5a3Exv7frCedVPSXkh3C5mySunTbxT2BJSYHQcLJ2rlU5Re09BPHyW
WoFpOJIDMaOEv5jIteyG5jyvWSb7uE2jHJeNwirCK99uzlCSKhGVLQpqUjmofB7XKdl5G0i+feSD
MGWiwzc+ymgr2IZn+sy05TNaF+EOIwmnHnxha8pW89uS/k9QAniOZhOqgZA2uiV45LUfI/hRbVPI
48cvZS0mvrvDMER7Af/MwSvkbSCVLZHpllFqbeOg/6/k3EDvIVOZDbQ6bo3ISjpd7XXdHF8yjeXh
KyAEl9avekf40XxyS++KNARZmAbTfYFoBD3KQfRN77HFcpPa2NZjeRVxOd/e3bQ0FFmw8tCe+HIo
t/vvVRZtPhmQQ7XPS3xrQGNZu5kgonw7IH3i1Ubm7Y1th60DIvUoovyhJjd4OMXbKtwfh7F1S1sF
ZfnyZUCNRjKtRhXl0p9vIGY4VX/UHKHPCvoTDxQezCgr/FPZBnCSmPa5PY0XMqvpCZ8zvzg2Fo2j
LAd3l6p8aVxXiS87NdXJj8fX+tP4+r89oSbtb2mf2SA8SNrB2Ao7kRMLiYNl5TdyGFjV6sw7OTIo
9pRZH9sxFQ7RzejHKr0V6KwME1mzQsY4zj++wZXI/XZOkn79doMHG0XfDhOWwNzg6gizea5xPs92
9demvY93N3a4uo0RGrE9eDWFmBdiJ5WN/8/7OFi9xuBaXeZNtAymo4YqrqxNxQLExWvXvOUF2dT1
QT0hWAmpDKMeG7xPOqa/5wQo8TBFe/dd2iMHB2tiv8+rit685lqZV4KuhLDqjWPFq6KSqWJYMwer
YTj5eBjeoxHYKELq8h1Kpq512FdkMq26MPaDv/U8+IC4daj6xJz4+Creu53SFTeI5k2uFYjc8XZS
gk5nodVG/rabGxrIrTgeLbCssf3+8YX+MJRvr3Qwu+zMDqKgiIPt0CNGomMSq1ejJ7oISzQ1losh
pqqef/34wn8YxzdPeDCbqn7nos8O/K1UV0oxGi5aVp9pev88kICChlSq78Sy3VAtNIpKQJQNbCs5
cIyhPd8P7Z2inI+fiKPqD28NKMR1HMvzSB8PxtIyJgpymy7YmmHzT1MZ1xkKqpzIu9k9FEEGzY+A
XsmS6iPKfLzcpZ5A9NFdrHlUkw5YPJhrI7jaReAG+XMtrnYeZbPhXubVmWM8kxgWhKpBXHfHTZYe
5WnYC42iSZwkdXaxYKxJB3kgaq5gExopKuaPKiJntoXTEy5zUKp0cV2Z81WYH3FtsDeeUS/Agg6u
AJ2PxAEEByZAkUcP15A3UGrYu6MloM3N0D6twdZa2CPaJmiEmXEtzFnBskvwUeM2xgLRc2/M4h9J
zHs/PS2H+Un2cl7Y3csVyamoHXl7UV9zysAbV568s3eqOK9pemlbgpzIbVcfp3vvaiyKAHVod+V1
d0IoJXTmV2oPdl+UYX2EeJYpvC8aRYMrXd/0bgDk9bj09z22u+ibXBY3S3/HiTa32Tf5Jak1BUcZ
/vzKY2TH0wBQeFjEMAQJQFK5I+gCJ3dwDV0Xya7EBye6ix3/hhsI41/Aoknb/8OPlxRSeb5y3yp2
Lr3iIu5XG0R95Wbz3Fs0KHV330qSNB5d7dhCuGurESehu4MGxg/jG+yez9EbjgUx+8fTNvzDrA0c
wyTMsmjLbB5SDxq4cPOUmZst9UOj+3cZ/yrr/NgtFGaPwDc7rKfpy3E5kwIE6X9GPF+NBO/EcLKu
ZJAC07qR1lM5YghDWbm3knkFJ8OAH8eY1vZZNcWIxZAXr61tAtB2aVCVqy9O8N283zDH1cPatfcX
wRQMLFZcSWkKUo059olTjC1n0j2vLWis4b6MI/wHHRLL8hfjJhdRfgx18C0zFlqohpsLxmvJ4Hwb
l9380x6Hm6BAx0aYrIiOwrJP6d689BtnRplETdVPl7/6lLONzJ4p4AbjrV6wStABHugp3MfRy58S
K97Wi/E8deYt3bHO/K76JusQFe1IWEofkRS34hG5zPVP0/xZNhnUU0gaH7+4P6DCb/0tDrZQ09nY
BRxkUL8ZpZLAG1VpQfsGB60E7To878uS2pJPQMvTUHxyA+9Dp7c3oD3+t9Bpb6WBk08myLy1ksnm
eToqmxoK7q9hWfBpdMSEssCOFpLcjy/+h7iNi/8Wqh9EprU5GW2aE6qnFEmyzLqtA6Zf1J6LcS6T
Y+VVYlel6McZAqdLL4UJ8Gr400CototdHFwd/O6KR/4qodL88T0eelq85Hi/3ePBMb4EfrnD0dDa
ZptkOzrt6ejnNyFEE03/ONtc+DHrpPYo8VMGBk00nz8nUOoib+PHtwN1cCpt2nTE5SS2tnLy8HbR
xejv1lOItBLXGyJqsVi0d6rpE/Sijwfh0O5qHQQ6nnIiyoOFxOrtLJnMsQPQrKytbBaU1qIYuJJT
F7QSzIWzgMUN+T94VtFOoQeLiNehqnW2b+9kWvcKVKnXjWRNH9+g/adp/NsNHgoD9kNFgXpTWFvo
PyhDMFEEOC3o5CNmgNj27ETckDQkIFFmf7eQHUOlzqnfEiKpsZ22MULwyvvV1DwPOjathWU5S4NL
8gl4fhmuRVXNDsL387I/foRVkXv4jvEyN+Ao0qXPeGfV28XgPvi3bYWGikUh4FrKN3W4FndGTlrA
bRpI6crjXrwyDIoZbiBmZwzOSR/iDheA8nZsbpFdVlhBs7kzL1RYtpfxXjVgqBRG1V8IDNNb41ZO
lMUprhCZgGFiffEZDlqHsMMAEUI4zAPj1gRA3dWfbUJrP5SPHv1gE7LCwmohhFtbrSmSML1AD4OM
ANYpJkp6celTFZjPPnoIApyhvHMnzBF690RJHGwbtQaRNkKg+ITb+DI+lruxWVFlcyTZ3gCTTMGp
OPd8nQAVVXjmfr6WU4ggz2hDvwquLxJl5dVPU3oKfRU3j/FEqv8KCAxn7w7f1nnxzvbT7rQmcxzd
4phckoXP175ypFQ6ACmVL5FUYe7yKNvZCaqtirO8EIm4xNHSLazZNgwAvoQgZyiG/wTB8WU9g7Ds
LvTrQPKauS+uT8zFeGZih2vnyKZBszEVUPq63eOwS096KMUqHlCzSKe7Zb4LES19GY3p2UmDBFtt
87rP6rNPJu+fNqjVoR76o8SjB9VNSqi7qahACslFYEKsxi0qOGjOCs/O9tatRLrQHVZyO+1LecQZ
6LXsl9t5f9kVZ2Wa0nayobnFM6wEBa3MOabilF5EvflFmj51sIIAhxUo5WOfPD96lPKR4HCHGmbT
fknaL/O/oCnybJvxunY+hVNwzf7DZvzbsx56/1XpjNdL1mAgQXVFZQvWSkAzjrx107VLoSZYFhLm
j/m/4g1PAML7YSVRqMk8baeP5gVR6jjqo840PySzfdTUR3292QLiqfsMxAZqJPA06EwirJqF726Q
yLn/adKwKDSHxLekg/SRbPBUD4nC7HEHLsO3is7VWauj5zK3IlsBL7LTCX18bSipFwDWXt2C78uI
dRVpirQpmI76iaB/okd10ssdDDk6Ottsmie2ANnYyDZDs964Hub9dy+q/+UaYs1Jmumm5Zl0MEKS
xVjPDPtMTQaXER3K0krT+Ep+DWAk4VUBQQ0tbAxIBHxKpPrXsrF41VCilBhQDg+ppam7gxpzyjdH
nZgDR5UFNw7PP5nNfzpNAloIIocOPM8MDxjF+6zb+MbCbI6X4EsWm7fRjAC5fvIgtK0h7VoLxP5G
BCElePQPOJXyhueS6JvxZ5NN5vBGDje8vTVosa7nuH7Cpvy0MGEbEaGGtDNdt150Qtl8yzsWfiti
FN/Qkds1Lm3Bd/WPMln+qrvsOAmmfz5+1vVkPNh7PbJqA6w0RO5y+KxGUlXRUDThtk4opjhsHPCY
xgduYJ8Vj9RsUrM61Vam9MBN4fv9RPgmzi4Mvbl8wtNTOifYSZDkmBu+uebla8qLYjFl5OJeHY6A
msTP2XQPVUs31+u9oMHlqWxWBIrYgZjBSeaVV0iFx6WjKARXPigge+oi6l7/DQ7lK0ogQEqy7GCh
C6+ErZTGFiIjSs3kK2J3cTEFiUhgkVaQoskxnReYmO4ZiD6Fp886Zf8B4vMYRxg3SIeUhB2cYd7g
ZKW9MI5pNiPdKL66yb3d7i68tDrhPgWv0h6ZNcL5JoM+ubCJkP+p0ar1B6fVt7dyEK3t5j6tqLmE
WxkX6qwQHNqEEtRjItCYLXVktqvVtpD3LDIKXeF20S9j8cirET8seYlqF9K1Haeai5gPSrhvzvll
AOna9rTFSKPf4wwpiAlCng5JzX/PPPYjR+H6UBv6GxW+Q6jljqMfElQxEDEsTpgeHQrZzJ/ui9Hd
NvbmQrBs+LxWlFeGqdgiqzKQvYj5QbjL+ivgYNXj3dChpqVOSWvRJhVt1lJPHP5GBw48DXlaJJZ3
ipJKJ/IAGCyQKnDxSExuTOR6NOZWZpijHWZHpU4wJRwj8WnoYWYAcYp6ntBIRVyJCUMTOmdUPpRe
S8qM03M2/dT5xgdSfkMb8mRGJ3HlJl/UqzvBooEhd832SaYQ7OgmwBV/I4Sar9fGH/f9Pa73uQq6
6qVSbQK1N8iJ3SoTASEVYtupvyUb89yCjqn0PAJKCIbpnm5Fxg4wCubl5QSHV1TE0Y7WlsQGLGZK
QHQ7E9uTIQkV3NC8hC4P1M10fJKk0OqZTR8/RZFrhycYBNxjzxJTuxDKFCfR4lzYk3WUUtYdiu+R
6V87znI1bgJ4OPVXNUaSmQ3HwIAnlcGLsMA79ob8COLtYLdXQrMzZ1QvLtSMd6//GwD1quzK3B+D
RTizFRcDDc0CqaEZmjD/P9Sd527kWJqmb6VR/1lDbwbTDSxNMEKhkDep/EMoJSUPvbdXvw+zqrpT
yurKmQUW2AUa6FSFFHGC5Dmfe42k+bKWnHLTgi39bNXQztE/WEbG3NwxHoUuLh7h6c7uBrtlr28T
0O0E+W1A+geeM42uB6m5a2dOAfImxGCpc9uk0bx+xHAkqppjY2pvkePcG5WSk3Gaj6WxHDMnQxmu
eqom81Gp0qctWW6Nz1qtws947NTpJyFH+4EOhcOT6ZhkTtvh8UOTM5n6vq1qJb0dZWfrQVmFcu5A
F2977euGpBBruRW4VsqBTALwTVV30sNtp/RmfWTflEUzwxa9T1KCptYHdYWKF0KsmzIywNmtFcJl
6lvjhvvVdDwCS+Sk3lKBYuFdNhk3BzKIPUf7bbAr2fLPuqv6n3xJ4J0yHX9kRjYa9/syMlrUVFbV
orndGDqJSv2SLCAiMrJj0CMhcBzJKgzuFHZznA8b4GJrKenreCELE27/N5nEWmG3bQf9JJpPG3dF
FjGuOlLjt/mQIRtB42nbspWknlnKGHt1Qsdqm5KnNRTYhcyM0kaxI8FQlcYlh4a66OebbNiGrebi
b9KrKNUetAxkMxTw1DWRzR9w0HPrmm22iQJ9C8P/8TL/Z/xWXf0WcLt//Bc/v1Qoa3M1+w8//uOu
Kvjff21/88/fef8X/wjfqovn4q37+Evv/ob3/f1z/ef++d0PQdkn/XI9vLXLzVs35P2392eF22/+
d1/829u3d4Fm/Pb3X16oe/rt3QCtlL/8/tLh9e+/KBvU7D++f//fX9y+wN9/8fCIB4H03P3t0OXP
5esPf/r23PW8i2z8ailQiE3amxozVGLZ9PbHK4DlbNPSNYVXN2ZHWbW9+PsvkiL/qjNnZTepTJZs
+LW//K2rhj9eg+qx2anpMrwUm2L0j0W+u03/um1/K4fiqkrKvvv7L+r2Vt+3Zoi0JkJ/8iazxkSJ
6v39M61EhjklmarsG0t7sfo66LQt1x08tUwPg3TeRpfdSIQw8pPUDNfrEp/yeEQu6DmuiF9fbbVE
dZmRV7SEjIQRzIiIWo2vYuyGmfLXnCjb2bU7jM8qHXUBZud5FYToVfhMrhHt/DJXh3l6ayAaFBkV
SF/6Lf1QfQZzZ3lz9lyp2b6hmGiNMz0+rTbkwFbzVKwSLP1lQ79a8qtkEeh140KA12uLlFEpug9S
hg8oZe/FZM1euh5Hszm2B3yuvopVPkvifF9kEz2nem87GbL/9UWHwFssX8vhqPlKfOUk93L5YFWV
m8uPOaZw+z7LDk36Ij855XqPhNPeFM4RaF5gdXdOGnmQwFwxG35a5L4Erz+2K5pN48FMTZ+2DOhJ
mDrN5xScblJXp6GgP+qbehF08EYl87lZTvFyp1vSQa/Ax8Vhh+NQ08whJOBgTZFaeWa+asrXo656
VraCTCNAdjpmVGtgT4/y8IkmZKgV9WmKY3/sWowJnrrc8XsGNe2Y0KLOAh0vNWmfEJExM/fqlqaC
zoylLiDTg/srdbfh31MCN+tUNaknD3PoCM8pmhaniwfTqcNcyn3dzs6j3HyMKGs3I8ih6zEDk9Zw
Hp81KQ6LzrjI8D0i9Q/UuL0vMAFXGu3CGNNwyeezLukvS81yS3N8nlLtdi2TCxD+TzqAH019jvIv
mpxcxKrzBsbzpcvMlMBMPyy9pIcIag77UPwJVhBv5BU4H/idPXmDjVWIKZLHup4PyfxVVYJqTdx0
ibyoy17TmTQCRgqC53xu6q89I6SiQJHSdtPBcqfmpDSJKxznYGWHNW4ezWIKBs3wO8k5UzrsFVQW
TTU84BOI5l/2PJZfG6pfqa/CUnvS8MIaayVUs9yv8XhVOW/7JFTKoLPNW5n50TIytsg3u6rrxUrO
u+phzKixMsFEIeZxscpDYYynB1mPUMUMlKt4SS/TLX8rniwj/yLb3Wmvd8WdtenjLIVyW6gSfWRd
frbUoXUR6itoLQgKeOOlExqiGLFzh3SnpF9kZQZWa0nQL4Q+ZNJlQTMLm7xOxrXT6Pe5Vt2Nqhz8
XwkPJ4yGqq762n+MD+9Cyv9PQWSDQf/7IHL1nBdL+/y3/9VXef4ugmx/91sEkSjif5V1GbkOoP+Y
KG4v/RZCvr3EsFc3tgjD/2k0An6PIcavNpRmFXgCKZlNYcxf/R5CeGlTz5XljaeChykNoP9BBPkw
vedtAHxvSAim1xhKkPu/DyBxNucgamtx7VxOmL4oAFQrtNHACN0Z8al+mNOfyQ6+i1g/fiCB8/uR
D4NCa0wWPtBqrhW6P/kOCHchbgyM0zTdlX4GQPqgBPLjB3Ipv//ADD6es6iFuFaag8jO6/4M9c2Z
rzoyTt8V7HGGvGSlvnMdja6qYFbhRy0j4v2Azwr4otGPZlB8Qaz+lna9y7rehe/3vbwfl/ahau9U
o1PrqBLXrf6aaw8tUxWAlI77OR89NTnU3aGKOP4wDrgmETeH5355FM2eg5RjVww3FquWDU8pAmD6
sVw8EIUSlSnBbwfAv12o9b4l9eNCN5DEd3O6kmolsaUcbcTbpXUlLYCMpbqn/lPyiPT8vr0X591C
I4bWtbduqudB23jVQdZAAbj51/i+v1oQGGyZz7op/XwiqS9LF4qvok4D+jpE8eS5XpmCu06ALQh5
+aK7L9pKK+NNvgWo4KZH2jm3zuvSeWjvKg9O8DI/9mfmi31XnYyTdk+qIDehHHkIXdRv323s3xOv
7++UYv75FYAVZtJfRlj5Q1NO2LDSqEnENeMN+7MyhV3ut8r5Wp/aBXM7yG5e+uS8yIY7vlWlm33F
o2yaXQMBXtd6VR/T+z73DAxIa1duXex8IZwSRWBFanjM6a8RpmlLdtaPDhiWEtjDxXC7ZsQzny5s
H09IHVJuhWa3m9POk8sLtXppytDpaYlgx+FlBm3AI00QNffT82zhsYXiBPLNk9pPc/nUFcFau0bv
50uYpF6eXixfBNVPcVnl7nCW3lvT2Th5RY1di5fPjF4Bv/oQMJSG4oXv08x0TDyAPDMejmqwTrtR
8fTms2R8jmpkRPjiku7PzIAomIdXoX9qQczi/tYKL1dCo39O832VYM+q35Tr50KdAbAAscrdIjJp
2dKtr/aGWTB8fnK6i0oKu1h3Fyd31cs2eVwTWDho6yndSBs/mCEHONAN5Vv1HFdx0kcbpHtLgnE7
xv6A+3UVDMWRf2d17vX2c5l+s/JDTyzJr3PxwIzfsw5roqL+8+ykR63DMWM+q+Nb6wAO+q8fn2+l
5b/anH/sn389PdtB8N3+MYzRsBIJuf18YDBwZi4HWT6VdhgLmCCDJ6TeV5UhQJw4mOQT9rBxdV7K
uz6/ThHKMqPXaQLOsHzBsWlmwOuJwsUA9jqqqFxdcwyiQ4c5WAVE1+0+6bVLbz/hJ/SbcOY+q8sQ
YE0M1AEZLO655YIsAMwUZ5w35/hy9hd153pAJL3kk3guAY7jMaEG3dNSUEjwAS6ar21IhU9Dznmz
v/QXovban2wy7f0Y58er9KGYmRdmZErKVTJg13Zuees8xhdmx0DJz5pQr4OIQdgcVPO+bm8K55WZ
j5cWSNuIXXOXvShTYGt7Iwn78Qjmu5xc565C7XmhFvArdS/HPxvP6z9Z8cepqZQAhkEmQlw3N710
5AG2kF+Mke0l5+b0CxTE9NV9LYdRdGiRWeqenOVUTr75yXgoJAQFXcnwo2e2sILt0ItcBegldPNl
a543kT+qOyvxVXLTBBt7DyYUtqM9NqF+hWy59ROY6Icx+2+XnwYQKQXVK0bPH6JRr/e1WKZYXNuf
s2dpV+2Twi+eew711dPocXylViktdzbQR/AKwZL83HQZaZb3f71d1A9Drh+X8iHe5FI/D44j4Xbr
nOb0S4cprLvkfjH5MbWWuoftFTEC8HCHpmWCQK3w2tTLYMxgC0Rn+5hyuj7TcuIchEYgebP+MOl3
vfE6YBU+7BxI6ohQ4l0Swvc2mDtMDxhE8Tz1lrvtuCdreQCW2WtBSxm1BlPtLYHAVafhcZz35sYj
6rDK4GzDFl05S6IgexjIX3qEQMzl1EQXTnNt574y7uH0qDXm5DAJd3YLTX2HB1X9mi/HWfX79djW
Z4ZyVjtXzshDb2IYgoxI5tb9cUWcar10VtIVLNMPDMbAA5AagGRy8heVui1GzviztB4QHIYyd7lo
N052oDQTAfAIEIPukn0WFbXL53QOzMJrZzz8zmz52L2YCQ4ECBI8TQ1i5G5Bs/7exLDFzd/yN1RN
dUSOHfD/eC0BeaGuBvfnAl+bWti9mGFQqPijN6T+LHt0sxVsqJ1dei/eeIvIPshDYKn3aryHIq/I
eD+f26qrbqpAO/VOaHsYoHrj9opnv4nOF4aX6C6hQiNmhFCMKggoCXQ+bxpP2vRgLXsbdB9Oy/V+
aM4V2eW2h9UQjg3kZ18rgoapYxGwaMMOYqKR0dFCdUl/3Sxx3HS85U6oDQNqj560gz9Wcfjrp/ZP
j6/v98+HFGGOq1xrM9QKbDwoPftU38nNuSwSF3TDiMkY1XUzf2riANAbztKtzCjRGzqvy/eYRZsc
zNVpJHhKe2ny7BWEzXmym7OL2rjopcCIPUabP1nylvt+jEvfL/lDXBoTZZaiXojr7KHV6S37M7qG
Mc41nDTjLn860ENXSUXPmX8i1lECSHg0TnbuDYXXxxDyUYKB2u0Vq7sE1m2NCAskbi53YEzu8JPV
Gn++WgPvVRn16x+EQg0pTapmtuPr6SyZD+Wl0iAFeYWM7JoUHPORbwxdqC6uQ/IS9+cONhffpLFv
rMZHSKWOjtnk1dfQctrxvlt2un5jlK/avCJnCN/PLyp3IB0NFtVjz3UixMd8KkhoXWMJKt1LW8/s
QK7wC74NS6HxCLJgt/cyus3OeVog8Yp3RvjtJv3eJH3X9ftn4/Vjc/a/V1r/29/6f7FBu42C/31t
ffE2/c17zt9eqzJ5fldbb3/3e3fWtH9FUA0pTAvWj8X44o/SGpDYrwbdUBmTGVu3TIP48c/urPPr
N2Ek2zJltB7o4f6ztJZU9VemIPydoiKapJLn/09q6w8BlRG+ymB76xzLqgYS3/pwICDu6oAZnJK7
NB7P57ZQvEXOey+uN195p7kphEDH1JBOWWVA+KxWiwgXS3uovcYm81D7mqHdCmG8xZGhHfqRKW7N
wNyVzdgJe9n4CaL+QzqzLdihC0CNAyECubrt0nyfpvZNrrTLkmd3i2UAJlaIH7qgsFvnzX88aTp/
VoIyTrTzOJLDVkomv7FlgBcKsFhpIbgJWcP2Y8rOmlYKB6HxDwRKQ1E6vsUc75AXZU/1wjREtrrH
CNb30jsQV1E5HqbcCqemue5DaV4Wv0gZ9KICQw2pRRQ/TRuOfVectRI47zEfgUSXcAm7QXIoi+Kj
0erOzdwhN/jdg/dntd+Wdv7rkPx2VWxZMw1g/hDkuTjvr4oKtoVVF+WdcO5bks9l6B8nJz9fRg6V
1kZInBxe8lgv/2qiHbp8+sHpq1c1G+qDgYWBlKtnMtazD8m8PrT9JEgzdOf41+v8Yb7F2tC4AIBt
mhqHpPWhlZNUXdmigVPd4QiNGVKr+ghSnRWrs9coJyIOz1AbHAmxGv2sEVG/izQOsiquoAJmV/F8
bTJHDZeGAaoxxicxDPXTpGVe1zfKochi2bVmZsVA7z9p2AFZpnMtmmm/0rjsNXyODHV5BQsOY3ck
sOWpYRxsvQxsUZCfM6aPs/xhnJ3Ul9IlBHU3BFVZfBpyzOJFaahehDSkhzZiw9M/lMsG+RHST2LI
D4Da7SJtgoU6PTkEX7QPmWXWWDk3a6nuUHXT9jOngQcewjlMDUZJKZpaIs2DyUbyPam/WlatuXOX
fW0HYQFP7GP/r+/ZD2AJlsMRZiIUgBOHYn9rO3xXGGoDE2MlH5q7tSieNa5UCAbNcuWEBFBaiExq
negHO+M+bdpgohM8Z6UNiXslaVo7t7UKCSXmPAfoXyWXNQwymgo6XtXmEsO7re77Fjf41hYXQoqM
s9aJb8r0NSugBjcDpqrGFCZR1TEvL7MgmUUWMMvcre30exf53zaRlO3SvttHfFeLw1DWkJpAFOHD
PhqiIleLQrR33UQiHYuHQaTPcZyiur4r2TPc9AL+Qh1UVhQ4sXkqK4CKBgjIaqx1DJxQq++Gr399
B35QatjuAC1QS4VxY+mKvTV+vrsDqz7BaJCW9k6WTM3t28HHSyMYRvWo9iP9QD27GJvpvqNvIuUU
3E56mVvtgzyzS7A1KdVPYijJ8azE2rzOLS+daVGJgnLbybIgtabOnQwl+Otlb7XY+2sJl3MzASEC
qKb1ren53aqx8Rowh+6tu2kUxANm1mGyCRRJ8Al/smW2Q//jRyGgDB0J9RzUSz/sGFWP1Dp2Ej5K
53JE8eep1hhCVPY9sflqbvSXAg3mnxy6W2j8+KFMVVFuJoBvWtfv74oyWouo0tZilpa8DpNzbUID
lIrXJSlt8Mbr019fzh8fTcQ6dNCjTHRRd/94xC8Tet+VM/Md2xahfN0Fu9LXY+oWpfnTI+h904B4
AkTVMCzMTnA5UdHqfP/dpFEfat0crbs0MgDwmUbrYQ8AwkxOQ0VTabzZFeBIPd3LiD/tLOci05/N
2fpJtP+z7wy3w95Wg0fGx0uc5U0yFMps3yVsDLp+07mTK8KtRXKbdfJPPkzZ5hw/3FH0yMHG8bRy
oT9+a7M09b5MnDs5n2yfSVd/nPKeUWu1fBqlSvJS2BiHZKTvyxRs8oWU2JCoFuTiTe3QZN0xrWd1
J8vVKRG1DnI0MCqZsytDZV6cjxw9fik7xWHI1xenXroDnl5nSa5c2SYDQ3OWun1rZ4e2GLRdNs5J
aAvkoBK1zLxJ2fxjDJqtImmZ8HYp2Uei+5o87K1SZ6heMaIFQZ1L+C3H4+e4snGzl3V09jWAlGUi
++msHhInQ9KjNtfLZtEMbzKPVkEfTVcWXIO0aq+J3iEZmO50p9F8rJdycLfo8aM64OPpdg1cYNr1
m09l3BKFK6a81QKQipIwkhMF2aT187pGl0Nid3tjTkA8moV/15lJ8iTH1YMjSlp+K0OcMocaWOmB
ZFfHvCec5QiTRkv7JiXrxERzGkPdPmSDJoO4zDtvkhO+ix7OGaVcVCUoM2BRnaEdE3dfjYwJeZNk
ipsq5bJfNMbrU6JrJK8Scsb0qGZD6FhSmm62TFXQz0kX0qKsIz297ObqjBwIT065uapQtPcxGEJU
U676/ZoPD7VNTyd66KS4PpUObuRTVF2bXYsR5qDvI9saQ0mX7kk6m8tEa2+EqVR0ggex6xw0+tIs
l0MytyqIcxLsliH1zplMm5aQBBS5esnVGBrVgsK8sCnLnQj/DSUt9399gPwg02agOsJIzmSaB1LE
+CgyHg+tasCtQ9BRdRoAO3Pizm16EVkqoTiR9w4rczsFJKC2tGlgZcgr2GT+gIY8ZaVfkegIshbU
3qnhuLFuC4RAnau/XuWPFQmr5MBh0Mf8EFrRh2NVpMUyTS1k0gGIONLa0xdTT0Pc2ScP3kIS9KuJ
mEZ0vRKr0XuKzZ1maTvLajU3siTFMyTpIJL6THUY0ogJK+Y4kl5jCFtDLP5PLima0rhfA5jhmPoQ
eLJGNij6hvTe6IQvm1NQyoJiPLlyOoQaaw2lFa15dcbiCZ43CIJ82TEnAXUje5HAZRvUv1cONPzs
tsE68ScR+E8SB64lQ1gKUEMnGH+4lvHmbpiuJoMdJflq1gpesw3j+6pBd2CEG9yVw5dlslavl6Nj
mzmwp0oL+hQK90aDWFARe5OA3ZHIsM4FCIAS3Qg0MaMEEISd0B8qYRQquq92U/qT8PoD3QdtNFx3
eUzJPAl63ywmvssfptypBOdje68pZA0zPJagAo6H+rPlL9rSH+MOkNw4I5A7qEcnrtp9YU9OUEug
/oap8HVp8Ml5XhyjLcBCiNQdhsF0u9F80tX8DJItIWWZwXTkKHd1yFhJyjK6lqOguFsqF33UZ57a
zZEv18lXRQMr1DYIokbaoTKVZ/VTucy6l2uq4TtzLVwYx3mOaFGv309GBIBykYJMq+7TUflia0Py
W9Pl3yerMLt/CFhcIpMuAnWCptFFeB+mV6OwC+I4s83kc7Qu9n4yzH09wYYZlOqhowq8MLTqEqiv
XInlxh5NmbkenWjVYmA7FsGs5cNu7cf6UI5hHrenCh0YsKjWGYqS9lmUNY9GyjxQn5XqWCR7wogT
phMbUjWXN13d5cO8XjN0GbtKnFUDOo+DWn+Ne2CB8azFuKRioVrTU41nSEjffoJa2/dS4i2CrmJu
LNwWw0gCp2KMoqh0gueBlmslIh1iS1AmUsdbke/2gylRXssvkU0vDcL1eg7YCRoqmHNPqPa6R4vI
nlblGJfn2jJChb0bF1qFcZeNOx6N45gbEW2B4qpUJOsgzeoXeVDhU9VF5yl9Gmaq1kATG45NHw+H
NpUar9Ua66zQozNV9DTojONkInAlqsb2bXuBnjITpdVyiLzKgqIy1Ev0qajixLMS2Qr5CTglJDSl
uykVcwhrtXme4zk7T2qn8MxJfYzbZTzHjtsmpZobSE9te77ayYoKeQR7OJ1nd9ZoOlspIwKpsRfX
KnEAbVWGGrVV9m7ajl8UMWenJenDNoOJbKZrE/aDxQw3M1+puPNdPRq3c6tD+U76BKkhPSjaGGmg
Qfva2epjJlTlUp6HWyh+kEoio6aekyDtKPYXmHj0SbMRAtVYS54G6yOQI9qX0rDc5WMfzubix9LA
7LXpbL/p5adN2zMzhugUzTk6C2t/LOvxNTbox4vNwGGJdKYCIPVig5Fok5jYsjftsTJGpnezuClM
jB8ihL5mFQlIuk2Jar86pPVa2jf+APJ55bgBeNhR7tsq7HZ4ZqoKnK+VU6iXSn82MEk2G7NHy7Wy
L3ARvUtt+TVSehN/OJT4axX3JjWHOJgO09F0lv6yY96iWHoWgGmNb5CgB77FlDvWqk9CfiHRmN0u
kXH0ITcEmmv7VD3n9gA6OJXqet+I1QidpimCWAyvRKov02qMfhGXz3V8stNwUFTAfOQtmLvmT6Uo
OrDy6xlwsdhLUt1rKdSCfL0pBjXxYsMpz2ZVu1dJSMNWAGrOozcjcVCGXlMZUYAs8aVRY8LkJBio
LS1+L22aY57EC0W9WLtoISalLarkZpT2+wpItsFu8hCaTsJMVt/mjBZ5lehbbwX43ip3TTgUdM67
0nQCNhByI2U14cCtj56uSvFeWm0NA3HV2WW5loTjqm/oX8u18i46l+tNDztTQ3Nu+306IolP5f+p
Nez5bDHfCiHnATbKk5cOxDrSVMTmobuU6Ey4y9Wq5KR3pQAouOQXZqwOXi2xu40FcbsatPthoclR
59NRWEDShFVcalN9isdFOo5alR5m5vJxTUd8XVtlX+vaiZoXBkC2KneVdKOXGVOCzFQDJ22UiybG
oqvMu8mvu2gN5LK4tRUQP4tkD3BkrEMitem+irrGiyp93M85xIBEcuyLWUVQeHxD/Ge5o7v7pVT1
BY0uKyjHCLZjIbx6SUGUbAa2owF2dCzzYEyKq0JY0pVc98+xKOd9FbeGv6YGCMOVcsISeljUir1j
4JROyltVzWlIJCk9Kn8bE+hKCaQJmax6MTq/NWBzSiJ7EY1qnGYz8WDccpimbXNY1JoRHUlU0BIx
jpihzUFhKQ8Id8SHqLLU0BmtxhNVeVUhRHu5AiRas1Q9Ah25VIbpOQFiaDjSDrhHfYZ619628tty
NuW9UtUchpbBfG4sjpGmOYA/SuGNtXk9adLXecg1b0Ucm0zEdouh7vypRn7LsRBnZ+5SpOIeNQ/6
WgixiwEd83GxPzmTIp0m8By2DB9EdMXLlBbiLDflC3Qipm4U99UYWE7THnJONTexp3t7kZCPY5jp
wwHQOzdPdATsZBixtQXDqtqnk2HsF2UU3jKBBppNccw0YboyBlRBqk7dJQnFw6r2HeikGbwOp8fV
uoWgEf9K0/5UmBKldQRoVbLMeafaNMJFOuE/Lg38Ld5hhOPaaxbTZFw6Sp7e4ZWnNjBJZm76nEP4
KUZNHGn+xgddbi/oHb6oc4tSXYt2xGo5tWuNbRpqpdacYnmmh62jW4nk/GlqpitbnVGfFIl1L6MH
1xuHSRPGbancDBldQTXW+3M1WR5HB+Htrp7iA5w83S9hhKU9I7JpSGX8RoV8Si3zk1PJpxyM7UPa
9BhBgPK17Cjd9TLhj533aHTd57kaOSHq9lL04sxKkDieJVIkkQ7rHqsGdW/Hq+MXdP3ijFl3XHN7
u0yD/Y1Ft9aif9k1wP4bh7aTGU/YGUaUgyk0hDFq17CKpvwQG49xjYK/BGSnn9Vmj5z1i0AKlZNz
fKUNtuycdUZhpQXQmmKXeuAZZfDbdg7jOmUXq2B4mFhwr+Nxb7aFtMvAovoTZxQHWzz5g6NxOldf
kRM2wwRJMwYxBQ+BASTMyNwKX0VXHkEHOIMWxhlxzJbG+2ude+jHqBRRPy/4wiGEz+TdosJQ9TZg
doIGTbme08iHpZZaijeaUMo1J1XpxUl3ZS2Z3jhOqd+yJm8cxkcOZyAdZOBeMQxO0PZ0TewZzgCt
N9VZlHNrwtR+sOZdY/cGJ4DOzozrwNiCViKLL1nKbDhLbpXUMbnQvXGWJo1fjnrsIy9bBeMknY9z
A8wmim6dqQ+TOWNLA9SolvR5QuLe7XrrFqOwCR4dAKjBXBq3qtmqI7X+apbIPsp7e3NAN5TyJK3R
XVOd9F486zYuVwomTTxBfEByAAZ4u6bZVSE7oUxlThLSLF7blU/OWH+te3QXlAyn6ERhRiTf5sko
SGUAgy1985gvcmBL2Z0ySqcBVJRPTZJ7RW5KvqNJe+fO6OI1WIeU2yrFJNcxV3vJ4yeRjH6rVYU/
xAp9jMQYzxinbPoK6oFt1R0tuwqdovvM7O2JqSuCjJq4lKWJikARX6romRLAOCwi9yPdmdxakZr9
pA/30jRMVyWw5IDq5zB0Eu5xnCXFCEa5N6rOb1KjDqyE/4z6h2uJpPDksTLcqItO346pEYYTxDJd
O9RFzvOVGV4xFyoOSAry8ysnQDulHfsAe1WOW/jeIyN+cPokmhHoQDBOY6w0PtJdQ0kPPVoxom7J
gxE1AX04WCKojAGKduxhSD75vcocRK+qJLBgU4QZ11czR+2Qjw7v3acANtKkOO9GXUrQyrfAiwK4
hqYoVnKkwnJzgDxrRXSJdK1lRJfUbukoZ5WV3ZKAQKTYdqyM4NhewBLnTLau4sh37NQIqiZ7hWTd
+aaZDL7ScgJEqtoiYAqAYOqb4yCJc2VA8s7OwXqNAIy93C6d0CpmJiaNEVBZgP1rgeUtAKKOrdY/
6qsjb47jXyBIUD/lSrdzeHQ3Nt5A5uJ2U5UHfSctSIFGZeDk5VeA9Bp2AI+NbXU4VbCokcpjjvuw
aGrpDP4TEnVEo1KfAqXB/GPMMvOBpqmrrZFnY/bnJygO76ZavVJWLd3l5IVXZT/BSyAHcLbuvV0N
EnbD05PeNBbMt+Vz22DQgSdI62pVVu6gtuphU6BhFZOfG8PQn6bMUnfzwgHe95XwjJkMrC6oCnOz
nc91nAvMrQyZQXlFeaIFcVGYTGpejFjITD3SxyK2Ps3ygPkAm+CAdyEHwwy+La65Xd2Anw8SK94K
nt7LWx4oK+WhXmCrC0cEhki2wwgUUVNflrRPIE5X6pFvunGlA6aG01nKFczWvAYYSSncOF0QG5Q7
YuuzcTri9HNQYbhVa49W/1ydG+BAKrNX/TTp+Dip+4qig9gVC6ayRnObbuzgKnMezEI8T3l701QJ
4gRV62k1IdyCHNDXGhTTAulEUi7wTuJVkli54RA0GBA+z5VDREBkyzA3Y4Zut2Z1igJ0v7qm1QZp
I8Iia+OHKM1u7ezOHIS6I5CJ0Kh6vkFboC0m64lvIxA/NKXpFy0XVSpy4vnsQNe1shtBewK/meyL
kogXs4FzKce3zAgpXuNh3ymUSpojkSHhV8PqQqSLUcTNyUPraGgAYVY2Q9yhDWL4S74dSimQ5mSA
5F8XEd27z2sZzy4iBeeR3d6tsX1niPVYrCmtXCtRgWdHt03Z3U0O+FVqOskTSrr8b+bOY7l1Jdu2
X4QKmITr3AY9RVKivOkg5Da8BxJIfP0boM6pqrPr3aqo3u0oSGobiQQyc60155iLumsbQk6kueLm
PRZRdRzLNIdd0bqrzNAAt833sJtWK1LLTISX8UdPiOyeotTCSFJt3ck+UZ4kKJOvfTV9xGl6r4n+
ZXR6ANqYi9KBXlPHTIb8Ur3ed134EnXGnRGazWL0oQw4GcrDMoPQUVTtMVJNuIhVEN1UFrHy/BQB
GWX1oC+FZjxnoWVvndB7TF0UJ4z2MUal9sFrRwKKq+GezeurYRay9IiyQ2RbPpgJb5FOKbSoZXFq
2uCDyNQKA1BKIGfSP9GgvlMBg9TY0spF6vU6wfXagwjcXd77v0rF4bGJvNmo5XA0jkipp8WMAD/0
j15JWaG7nX0gVGY/VD29XgQOy7qbu340pDWNU9ClGaS8lqGFX6+9/iMf6Gpqupoo6chnCYe82ih0
xqo85rF6g4mzYqzIhojVBSavtnRDs76q3GcOHNNW6x/CIXpz7EAuqWaNrdDT17igEJCl6DmnXFuq
5eqDJZKGFRox1VEe0yNY0oTvDjXS58A0llWq2VdO4B6rJrY2EdFa28AcBRkM5sEp5YeZdW/oGzAr
Q5xj6GIe+P3NY5UXO6au7LkYbhxDqZumm6yVlcbhFiXEsPYNxFhCchQRRvo59JmzSgwCBezKR06k
gzdOkl8x+Zr0RltmBM5CNBq1uM7ykhals6kpOKuAjYtO+ofdVweRN/rSw8u1BTMgYvEQVdO3vtOq
tj+rqaAVkPkvAv/iuvLQ2sVBnO4TRzsnYWtfDab/rFyEpX6ATjj75Zh5eS076mTCE/1DbhBwVOM8
TeImeyB56qhc6ryqpWtat2W2r2xpkeqiP4jaKna6J++brP0qvTHaZiL/6v2VwEf04tgToi49nI1I
AI5RekoXJTbUACTizUBf0tTe4jhZ2Q02tSHx9gFrKZpMSiddezXg4BHFxp48hh9N7r3E0gCbZ31i
fTsJDmkHr0edkKmUE01nbDIiOFfTpK78eETAJzgBm2VD2IvrID9waDWRIrUZJUDvTpnOQZ9ODgFf
Dc7DlECYNGJrd7wpOddxvS9aDq+hnK6ngEN6Vhq7rG3kupu7LE2GrT2wSST2DUncHPV4R3l4ndUD
dJiakANTpv0SluyKN5ZKj0NR3seAZNjAi9550sIZll0iiDaM5zDxz22E/mOsJ23pzT1cr0E92hYz
DT4S+W6ompUGhHllm023UcH4OkZTtg2ZDiE/5TqIvKAlzcUj7CAizSDvCmr+9LVxRnwoA0pP0a1c
j2N1YXGGTuixLEQOWd4wJ2DkNXpNrcFsaXQftIPmDa+YUQMS9j7npZG8plFnX5/Aq8ISQMNrdcUC
u51CUepwm7Q0D2OQFndOp6fbKGHgHeAeIRC8OeTuyZmPQ6GvvSAT7K/MEZ9BIZN7OkdiazfHNs8k
jJHsSpTJQ5Ogd57c4CFJh2hVuDBzQnxyi1EBvrPafq9y0PAagCzdIKfJjtyHUceBEHtkr0+TYR2Z
2EQr/IXMxrCI6+3K6IPrkmFYcppMykjwnPUiL92JrcxyV2ZacPpVO11Hn67K7JWo9G8lyXkK9XTe
S2LYEu05aPmpqya8LS25kr7/ndWRzjWADhihqpFgNzQbok5zt0132eheOSy8y6T230U+ZlvIMCuW
W8r/kI+oF6d2MmmPAQY/9Wl/Duqt0s29HB0Mz9zkeGMPGQjBSte3aUHxHPnmrdajA67bp6Apd2Hu
ga0HXMimGl8HtruMfcjFl0VYa1914dFifaZ3kp9cTZ37WqPBMHPfhI8AQbsrVLIMyEmqvJfIQuCa
I09CklMn26Rf2Z29SRObt0SNayso4ICnhBGWgzyIFCo2RHIWg8m7NeIwpPBLxD51gjuYSjdeIK/I
B0Qp3Rqfk5UlIJ3MeFUb6iqtpcsegC0q7N8sT7KFaxGRWw1CdxHUa9MdUhLXGc6w72JDGDt51phw
LrkNVoNm6eh0JePteSPIHcDrwk2aa7KDfuWOpCFWI6HWTMXZhd1qTZdrpmFG3znX6jKLyCarLJ2T
aqNr8CQhISTSPBUCYECqtJRyzqIvkoCtmObBsq7FHVqZgJVroMszuU2zoxhgfNtGGy9G0pRVjrV3
WyiZynfmTEQN3QYn4671mUb3seS9vm1GmGRtdGPH5kC2ma0tOR8Hy7G2cJN2Xo+bU5UHiLPuvjJC
iDB6vjNzfM3VfGQfsvDQFwOxuv0yIY6Q7l5m9vGbjZ5lgiAyv/HsNfIq1fOTioZmZ3EgAI6Q32XO
4FGmeBtKEcX12nkwS1AKS3gIfu0b+0R1Iyp0VM62KbxVP/DfRIpKrKyYfo1DI25CQuVaAp9Wl96J
nFi+Gdxd05yPH+gn0Ed2MDBXRZlSi6XFlR+pbeU37Fe9eRun/irNxKc3Jt9uLDMugfmNnyiq2hSm
WYnLyzI4WzBcsvYYkm2G16E/XY1BJPaONn6jb5jOkpOkm7Ech9COD2gYx53RkGsrmMbaULcW9sAF
Lrz/MNiy9H/VGfgWCgNfODY6OOFbfx3bNDRA0ypW+aPv06K18+mMmyCHcMJ/G9JNbWwI/1BGOp93
tEWWNhn9LukC+PmJHDY27f80+obTvU91NPTMP62NL8+yDpgOKK+nHjqmQzMsVKGP61BbC9Wy1WTx
nTSPsdKC/dinEJcd7z4VWcYcoY9WMoek5ySIqHVSw4IpXprVlK5DoIfEvLBYQ5qOW6TLFgsx3DXv
WkzuVR0rSdQd4cmt9ZwkNRV1W57gW4BmGjBI6dHAib6nTWxROrbjtAlckCy6MI1rtw0JMfTkqmvd
u873v7quWkVte51UFOWh16zb7kbVDETyvqa1RQkGjmI5mfW3EWtfbtYTQUE3QJrbRM9oT0X5GhQ3
i+GEi7xqW3TfRfPErEfD7w+RsPGdBckJaq35Kb03Gx5g7j+pGIR3qVhOWLJ3rZ+8x2OR76xU3FQ5
01JXl4hKW27+TBTjMg9eytQ8kFLzkBW+ubR8PrLYishYiMOjixombfE4pQCV6H9TVhpWu0kDbNfa
DI8qZPwQl2yyrUQ+F1O0qOBXI+chlxV/l/6QIPtHpZA7zqvW0QsgI6jjhMWcy8VY1PMzbmwbh73b
eAd2r0OYFw37JftOVAIzYDtHOxF9p0q0SwR517SZKMe4MwMXFHKo07NNAMJSrbbeXPDmqPRq/KVJ
HB7yGhB3UWcPVuWir29epA7IGDSOuzVd+n7soannsHhwGUzzuyn9KuKHQw2I+AkAlqwWyZ1Bi2AF
A+jkmhSx4AV4kyKN3r9gxQ61dpOYztqFh7f3R5sCPtCGNfvHQ+PTr3cGu102hTiotH8d4nGRTus4
6L99VWprz0sh2I2xy5UNqs8zSX01irBDiZyKlZdihc1FV25EOrRLGzwHPeiMcE4EfLKYsC3K5FNW
Y31yJcSlKvkEe3MMUvrb2bgCOQ8Fs2sPQ+oAvB2xIFqFgTkykQwgi3UwDul6Sg3OvBrXWG57K3iU
TOE4uy3sjANDUlevsRceTEudh8lSRK40r7YV3wvLPHu1daMbFPN0ELYpY6ul2StKMSQrUxbWq6Ac
34bWVovSYgNQU7luio/YrY85cj4O7YpZY/Clq3ukfnAu3JUdNBx70bL2XZAuHafhk0AUu/agKUfa
0+jggQ2H0F9ZvbyyK2AWrWI6pgzrJFyOdFpZsgcO8dIrM58kmPZT1SWDgTi8heWbrqNRrXNRxVec
x5NlSB67pwl+W4lLRzAzgGqx7CZp08BiK1N18i0sPq/ahjzYO96umGcUgiZ2WNAbRrRMX8vAPTsK
MLEOt2kpuU3tqF0n1CeFqMSqzD0fXPc7mgaurcp/yVp6Qm6tJ8s+I7kgc89soxDi6XtokoWNdvdL
J8fPKCVi5d8LUf6FV4b+ACkKykqQrqhxZ3/7P6suoRowmnPs4rGM9feo8xTZscG1Nvya8ua9AC66
8ko+gWzCPlVwnrTFfSHwHF4+F5+BwxQ1m3//M816jb9KDnHhk46H4BBdvu389iN1lJy+FTrlo1mW
EwPjmpTbKGIzNut9hStJ0GHEuPlf/6cAZEiaRezoYMWftef/pMOoSmUlwtMIkU7CZiEd99NX9mfn
Ij2U6a7A0inJuPn3/+e/RIXz5gvsEahiUOMCfPpNipfocZgYhqweTVE1V71E8gWG4xA4GZkQE8Vn
9WgwPSMhmxWrM0ykKbjgxsZ9dUuiC5vQ26SV8c6ULcGvlk7bbMKQF/v6f3Ak/ks2Hj8oIhWC5QVX
iW7+LsEowzZRZa/qR91ovE3hkdhiBsSTZhNncj4aq+COzsPPGgnbxmS2o7xuXNqGj5dH+S4og+Y/
Xrjz+eG3ywSyj225iIZt7BK/vXm2mM0KQ9o/ek7CNIAKMPDbHRLyrV/wDgB4fwmyhnXYQamq9yFO
NFXehAMHNtf5lnX5C3eHdTRUsx7r3p+PHleToHNotRz4Iks2K6hzjkdyj/SM6XowRE3YF8m8SM+2
XRXS+AZosGrc9NOU3goBMCVVntk7zVfeFsL9i5C0bTM/1Y4JS8FC0sVkrHTt6k0O0JL1ptHmsady
MaXFWrU2muHatdPwKkOYl9V5skdISPPWrs5DHmj4GdE8eCC5VpUxvdKoiG+tEglWMOqLdCiHJ4pz
WcZy18NcC1S6Vnl1qH0Vko0bz1ZRhMOGyxUdvQa10e3d3kSIlwXjoqNvvTRcSnsLutiEJqQUQ76L
maatvOKmSYIjywgpYY3vAmNtmFhId9WY3n00TQeaztqy0GobawzCCfpb6xjG+lqyfawt0tb3hWJM
5OWnmN56WyRr00+Tpf1KQ0iuo2HcDz1jOSKTg1UqwNf39oahiUHj33wgD5IxkNMYbHFRsWMN1BeF
Xve7tKUS1/wSqh1IVL8thp3bta+dASfZ85+NdJI0EAqWkFn+E+TdpmPjqOtIboDw6KoMWZMrfJgu
PuDQfjV1RGsm/t5qdN8FiNV8Rg5K2TBMNJpb4lnWsvZXg12lqESeKwdOZ6xXhyRB+G949AYZ9lzJ
rjpXPk7KsKam0oIYEG7H5Q/UyoGW47b/SSD1+0HbZ93ApOJ4ukCUDBr6N/1bW4Ui1G2Y1ZbgmvQc
Uid0SzqroUu9hVZoZwrBaB21/rRhQLYyi3cZRCN9wTg4dAifVTzS202fWms7ZoPcSLBS83luG6Fy
WpEl9otAVUR/OW3/mn170frqsR3TfZwlOKB76zmPW8zekb4d8OGKIdN3REQ4C9sL3dMUu6sAVwpE
E+G859AaXDQ+st9gnOhwCjP4JFWPktVhlDHFb70yPrBA4L2U31FsW+u+Dgg/HFMyJOLkeRzKJTEn
+zyh/91GLfp/udHH8SWnAe9DESw8KAZOUbyrphKH1rLvyRuz9rpCZJAN+r4KfO8Y+BlZZHDkEAUm
7M9YBQYGRwZXK9isAOr3mobkl1MlzALG0qBVYi+xjeSHmLPCMqiSXUBRxeJ3HfsB5l0PudmQYpdv
qxpBxfhkdCl3TlnUyyT5IDlBW9SmOE5R/8HcnR7VUFjb1GCO4nXZppyb5UAo7Byu+oBk7Eci+V85
F/833A9KvL+7Hf/nfzUu/uVP/f8Jdf8XvY0em8a/9za+fb//C3du/lt/UoNc52/YlPDieViVQPMg
TvwDPOfYf0O8C+tNzPQ4YXHb/WlttMTfsDQh+KDw1wXRN/ytP8Fztv43SuIZKUQOF7Gk/L3/Bht0
cX38Yxu0PQdkkD+f4izXBmJ0Mfv808GlV5wryLKwP3yG/qzorXZdd84J41LL6VcLD5phDTckbyQP
XpnHqz4Z3G09P3WR2+wTmyvXd8fkgfNYfAfblpKWb16+5Hb3JanTjz9/PjWmdYCceX152uhlRkIy
IIp//IXOf5ehY95dXtFS24GKqpHF58SEgVrMhkRWtTeYzEI66fKrCPzqGHTtqZeYziu6z3dRIItd
zza7MzM4eW7aM2vNR1rjnJW1wPlqilywnUd//NGJJhRttr1v5+bWjoX7EBUJccp9oa9/nvYhG13t
dqBN+C5jM/ZeU3xBw2OU5WfTpglp/nVTnR8mFxf2Ts4PL897Ff3lRZvBXVsE9v7yDa0eyArT7Fy/
MWtk+zYB4cd6ckDJXB5evuDAgmVs5vyEpbP9/Y8k0ZgRIeETsdZ729bMQcLkxnPALGAbWDTVRkKI
nxwzPHpNFn3QIsPeaTTmNauWewpc8gou3xBRskv6sXn2ghHGXYXnM3RL9dSnPlga/iZORPz5ofaU
VSK7AZvHIWDq+OUqLbzPZZ0cSg8luW/2M8rj79+OmY6A4Df627I5iaTtv9saIUXhDO2DOc0bqRUm
hybuzZPBURetXqo90z67Db2h/g+8KuM3VyxsLG4XDnoehC6iKDDJ/vWMnsUgje1BL97TCgc+k9jx
1MZVdOiMbs3MN7rKPfNpGKb8tWj7qyjlaplfiUf00mPO6WYgS2gddqN1wLc7naxyjuswFalL9AV6
1BaU9HWe5uCLK45LnX+jyZiS0kAZ6+Xt/VBHxcOkyW6hV4AIQWJ+qixIQfzrf3wRdcdYHxnr1ven
4khLfRUYU3ciRMW/6eYvqVbJvdn7n9gn/JtksFayza9j9Os70zerpzzXDlaYxrOYuqBFFYpr2GCP
WjkPtumBnS9fIhfVdkmRtDVRVf68ZgxmCLcVAlWVFcxI01LbO4GfH9qIJobZFNajkkWxQ1yTMyLt
mOdHdsLW24bVCmma3JSlWa3HKXCo8jXNp0fj/IqHvjhrOriTgRbchwDPQ6mQ73WHcE0aNagh6+Yj
9CmBmzILbrwoe1Gl32n3JDUUR1w7+VZ6SuEn9MeXxtyKTPLfa8nACRa4amHW7vf8IO4c93vA18+U
Ov5KDCrmrGES1cN7WgBznXbJJJEAMeuU9qQWoZOOpwnsJnlXeQZMZ0Ke6uvjvjFCa1VFlnpx2+iu
EsAJ2ib+UEV4CpI2wuiSl/P2jY6aH5O8o5ajBedmSWoutujbfswca4n/ejc1Tw0mu8csEOIYp3S3
at0zH+Mx/pXgez6Ok9eDNvHvzEg3H6tUyZumse+atpS7f9qYzj/r+V+5Vxew1T8WejB06Lyh0Ols
RK5NOPJvZXGjetxWbm+9Oyj8MpooD0PpG8CfZLku5qfxSJ5VXGdUDgxWuiiDVe2l1DBUoFjYWjO7
LZNnZSTtbaaN173vEjI/P/v7S51BmT91ARadMc45xKHzWuEC0DfFgyD3+j6EgZVmWnocjdG+73A7
bqw4+OWL5tlMcuzUeuhEGIDo3NHdam4HVy939YSeOTNXOT6oX65pv8rKmp6tlLOoVdrqJmqCiZNj
Q2Wfe9sO1PGTpBz2U9TFXRY0aFM7wEgMH5j0T4azxdssTpzIo2TKP4OKRpGLZvJaVSlxZWk9rUbh
NEe9ngigJKSGtrn+5LpwgaYwGJbUV9GrmVD5TJNrHWO9nHDhlGsV9hGjq67aZYFxNAIZrHU70WCb
yui2QSgJ+Uur7hE+HieVZVeuo92gZ7Mpg6SmbUkreHMj95yXY/AtvXbTOO74jqOYwMw+M26g7S08
vze3fZFVVzga+tNYRwC0+iB46CpYZLNu+S71ac6Xnr3Rs9L9hZf158HfX5kflAuhD+gRnOTNy8fg
0dAYsfURIK1c9tNVWj0hqCd/PUqFv2KUA8RJ6NF9D0x6Z3fevnS14jgWwxNCc66RwMhcoADKWxcm
94xp1Adcps1tkFYNCv+x3laBzjJBhwG0rFbV26DKkj2aR22DHH9nTEVxRu1UPGTjIJfQnbFozCul
tBGQhGkFUzuqj3ymHI3tuj6Of3+k60nN4Ki79fFsgf2frMM4Tft27Nsbro32ZijBfZthLbZYj2fi
+3Rfjo684+K5avuqesahKA9WTNnu6rzVIpHOoZmUYFVNh72F8eBFiic7KG9GZh9bmQ1c0qRNlFcy
DNAgaP0WInd2cHV7OjCRQ8FeWfYZbz+ymzYIn0cMfwvkivaDQ5HYbrzOyuhBdhr4WCtAp82XyyMh
/XQLIOH58gwzHmYspOt7P243ZZj1B0d500GrknxD9A9gOH2i68uar62KITln5pQ8xGlQH4pmbFds
O8Z9W+ZvUlAkRIrgjUHGtJj/fARf4Y/XhN2SJjPYTz0H0rVTBtnVODnxPVzvz2oY1BPQB6aNDIIf
nNY1HmptvMPTqV+L+Znj+BmKJg+N3/wn0pTN0i+GC032Rm9zB/+gbMEqBXQPFzg/TSiuvc60sGlv
7MjkM2preR2A1tDuGzG0R2FOIW59N+mOBf5R20wEDvKWqjmwh51yhvoY6R62RmrWs+5ZaoU5K18j
IOBp7CL/KvJ2LaqeOUbZmEcIddazFb/XU1U+IT13lkz5mccUSlugTm5fe9hIrqiv89pUbyLTR4QQ
fXxgF5QP8+vKCDY/H97Q2NEpdsL2VlaK30Fr3A0zPsk62VjOVvUmnS1FvkgdDKB/htiggzAS6DXm
7W2IdeCQQ7K1k3TcJRxNITgM2Z2dFre5EOqlLWs4HASFXI1JHtxImz54OS5Zpoh5JJNFDAbqrzhz
CDQz9ZUtdYRSQQoFOJfKX2i1bz2X1ny0SYPieHnaZDp8dk1fp1XV7Q1bQTd3Autst4m9CXVTHv0o
8/cJppRdhEP9NJWVto7SNLuTbWEtDTjl2wpb7CIojOIsnBhBIB4NUJV1caY+L1dJFNpb/Pglt6r0
wAHHMadkE5VS+Kzlhpkf0ljYZy6k6trRqvdm3gI7zJFLTMbawW0QG6Yqqa/QBpZ7eAbWDuw+gxQI
gUTL4yg5gaSP7hFlH/ogdq8ym1fopCwDR28PAmvBE0JykM+qfsVIwt4MXX1D1R3ik8mCXWxk3C2F
Q3ZwRZyXymSyS229vjPaxPwpChhc08l44sYP78fQDDYNo4CtnrQmI6h9KCz1ZiYy2NT56G6ZmGgp
oTGWzymbtr312E/1fa687LMpQKulZdPfN6YjCCbwtjLx8jNik1PB3XXo4zE/T7Z0t5MAmen2Yb7s
Jyf/1Go8r3HCncgh6tR3HJfHtrzNmM22G6EcIpdLGyGdCDhRE40cb+kyVbgwGHKC4mrU2Sxf08oq
vsq4hYOE+gW5W2xsPFWfdL8HlCx8OLDB9McXqYxqQX9a35OmcxOVtn2djKDlOywHK2su8kDw5w9G
mL9xacN0EGJcN660npuRE2/S9tExqrvuGb9ramAW86IPT1Ukf/j+cEjSGj5TPNK38rz+zMjDADbp
PiF4jR/DLkb0M8bNrrWd+IFx+ydigfwT28GWIRBwMcd8zGVMXRcn8T89HeanScQ17eVdeOsl1nff
WdrjJLRmzYEsQk4wGvvOHUR66mIjOVycbl1jIfowZkXG5blDIEdacBkssZ4wm8jcfhtkmOecyNOe
SqMBR11Eat/UVfgsGvHtWhqGrDgzj60h3pSqg8PEXHCdNDbIumAKDpcvyfxomIZ00zdGQ2hXoDFP
5b9dVULPmcsE1nVO/uHar0n3YYs1xrXlRLetY7wmrjVYb/QQmvRq8Bp3y5SkoF02FTDFMMk5lYCP
ytm4G+r8M9G1dweV00MaNkvev+aI/IPV381ZgPni40GbxlxHvhJ2t8kUzEPBtzDv9Hsnm+w9AA3u
8rKRb718HWPNvvbMkthM3aAQzpxPO9Ay7pisvh9ZOHbeQHVhx6O6zxI/WVz+iD4KrIwqf9EDA5aQ
475dRPfJULHVmwQyt1XpH357mvXd0sodUX9ILb+L51U8m5dtJB7XRVy4h8tLly+llbw7SXeH9dzc
1XFiPWIcmGHuDaV9XSBRKjvwJgrRiBpGdTRCTd4lsn9NPS261fyAEWQVaNtmmBLcK4gtg8TOjxNS
J6AgU/HMG4qHzsFDSEwTgRZ4rqIqcK+RzADZacm7E97ZL+NdXkh+JSefxCknOK4fGZDOgPn+esrY
YzOp3hIBwjyzlMN+bjIkNbHeUXsx6WQ7CiuJnyrNImNRwxEP7dClMoBZXwZYNBsvo5xBfJstLv+U
DiIAXsoKgWsN57Nk6eIY1G+EC4KHrkywC305or5GqYbPmBx0L7xWXjJ8DbHGPjkNX1rp/zxQf75y
+RYd5p/aqXN7/coaG9IBoLLslTUd3HpSVCF+cVd78SnohPXsQnq9/Aol5fRCSJvhbtVE93ovxxvQ
NSu2PHKNDTJ+82A2Gduj+TAWdk2CmpveNKVpYAHz1VvnYhPhJw2vtLL6hfS03GDPyMZbY15Se+Vv
nMhun0QubzUO3XBcx/Ae/xktX6N3vrzx2argqbq2CdRodO8r301OjtVH963M9lglXByTKPETtA9M
+ng06oM2D7SXl41jypPpqphwJVdoP3YVsjqk+154+seXrg3rZY0CE4tev1GdkM+dVh0YbdCeR2mw
zf16Rcay92rzEaxxr5BWfDnO6W4t38c2X/mTDF6LFFGyNHqgmq6DRthHlbToaS1tkjTFKjUVjG7p
CWi3oQy3EaCK88/l5I1d+mHO5mk7CZJrHC/fPxdRBe/UFS6rQC761eU+qDO92MXS71eOnl4PEleF
ME2ifbIxn/44qPSlbDaXZpkXZ/0aLjnj8iQNuMvQ67XWVT3XpZMIkC9eyvmpy77KeXPI5m2iqUsH
24kEgRkU+SpMXXE1hj1G/brSz2GE1YxCiSlO2EG2wOd6M8riaooq+7bEc3DQLDwYF3+OkIjr6UHh
Ej/XRW1RdhfYbZ2lBy/7y0lgVmVkYWa4qI6lXaTo1/BqpNOg3jKr57qZnZrU+qi8LneQ8iBXMab8
GAK/IX2ahneaEMcStvS1ViBY9L1dtcWOIQDiISqqvNxmpEij7huC06RTJ12Kk8uJTMnkON/zBygO
X7aFyOvy29NYiWfNP7Hnl4/SsMajK6O915NQvSw9mvtgjm8j05UP1ZgggXKVf2UGuXU1WeAf+9qK
7uMMAin5Rc3eSMJkVdaGiVkQoxO2JOcGhJO7D70q29YGNp+fz0CgglpM3uifzBLB0EAr6rV04n2f
KwRwQmMu5xBISJ8rPHBAVS9ZvBmoAwFTiada6A3iRLs9cLYjwqDsz2OIfiLMVb6/3Ad2gZKzmLJb
aAGaK1rk8cCkqi8zhmhSB93Jdez2rrFT9zgU2m0P4u7u8hKpQvdJEhs571PR3eeTkXNN6uZaz33t
3LbSbLY+u9ka7f2vXre471J/wGoI4qTbl2iTDlOAgjqyMfiFNuFLyfyozAP6RCmCKiJK+ajiTRAx
B/0pkH7uLjtNBTjkWaPRI6evbZejn64MWp5Zz/nMsFcxfKFrOdR3qSDW2HCb8vryEubLck2hrxBS
EpziRV0BONuetwE49U7i6y8QxLaKloKSBnTtodjURhNcXS6sSfj9HpXeU2OgnhFcPKcACf39VDpo
ifzqNUAEt7T72DylYZff1jmM7y6kCjJQbm+njAzHcK4TDFh6QnPLdK2h044HM12Yoco/i2g821Wo
zj/ftEat26b1uDe9tLq93OZ8Zj/PVDB0J9+vvgzp7o0xSd4ZN6TLUPrNXSxye6PlPuZxWefHUH8Z
PD08VHpdLPugtp47R6vXSucTi9wpOhtVfNvmXgv1PIRJpkz7uob+p927nYF0y52O9ixEN7QJi/vl
YWo59MX0M3Yf/WdBHsloMQr/M0jx26ApDRl/SXvVqbAjOjIbN7EWIJz7+QT56wTRzAdowVZYjupF
uNbJMMnrawMEuFTSwbeLp7xDsKYndrMYfFU9OCRvbwp/FAf6hwNhn1xtaRKrNSFMHlT/+VESiiNZ
5uPB6npy6CwzfLDaHK90i+4tC/eY54NvXSJyh/EwPep29lgEE2moMhN08pJpb+bdtDMqP7zx49Be
uRb5V0YdVcjiomqnqjLaq10x9cHn1DNsdF3TutGEra5kHlabBj7iExSB+zFSWCq7zsF6a2U7E1Qk
kSOcWITGLg/Jx61nLKLl0BtP2aOyKf74KWh/Pvwx8cSZkHswe20LiXDw8wdvCuStnVcrF0ETwt5s
QX6UcchnKTMNtPHsmOiibGOocf9AM3PLPPrUu2lboOtEZR5CrU8i9d0U9v9j7jyWHNeSLfsrbT1H
GQ40Bj2h1jL0BBaRAlprfP1bAK+ozH5VZc960ndAA8jIvMkgeODHfe+1P0Iv7d6kPG/AL2gVjh/W
DVHbyRF1bo/yHnYASnKuKNz2YJSBKUTj+psjBJnJcpKc05pMuXh8IRhf8Gqkl7LEXD+BPHM2E/HL
C+OfaNBUPv7EptBL2nltDWpEtfOPyAgsDC5SfYhYCU8aw+eF6TrKV9duFbaW30QqKqQEfXUWepvu
VbhASznjHeDgpiS3xTdLJfSS2XRQqMpdI7BuFUOa2jHA0k6RDNNEKQPjPVV6plN68kMFhBUwzXhN
0ZMuY9hEx9RwjX1c1QRWaL7+3CNLpofyTG3SFvvEH7f3UfmCn3cnuYH0IqV+sU4t+AB+zo8JPnOV
vtFXh75hRpxLei0ifdk6nX5o5CTcOap/weWtnVCTaicdYeZRN91Ru9ro2Fm0vt2Htbbgc25WsILI
AugZhu18aCMz3qH3TFsNoaU/VCfaoN62UFKsI3KRn2zNpKNj5Ys4cWXo0P08cKnuMzsftlATlFG9
fy0aa/gEcBLPS9usWWc95RQZXjiXW+QT9MoJ2cQQIQWsCgbzgmpbRBDu5OlLz7Wyc43cO+WFSgeq
Ra8PdCA9BZKMvatvMfg7ERkbFYNA1PfG99QjdzcJHQ99c/4lJ213U0O+p1z/+XDo2Go8aQ2bXo8t
vUE5s8iJjvrUhjc8dzEssNBcpUr3BJXA+fLs4XEQcDCVx2WVGc9CQP6Pyh+Sx5w7SKKCtDUpWtXW
IRKDfEhM8qimh6FLjM2jyG2TJLpqvm8hJTE0erJy8Q47SMMA/k7h5wOZ6OqVMZ5y916Wuhm/hLqt
7IoKquv0Y/iDXkPKcEQQqsmHIBWnrjGVWeua8rtwAVDR5tEPNKlRq2Y1rZRMvDspvx3FGXbQMsRq
+jUUbAqW0niahxSgFu5j0j3C5FKH+RbBSHsIISRZszqWvXVQdPiMVLKppx8Jeg12epe9p3VuXlqB
916LkIVTvtf3JskOYrCsNykiMSMKInk1nfIZ3ghWi28EbhpnIVp/Nj1vAYNY6k0OU4ndTmyG0lWu
mgF/KnbTWHeu01MkTdWE6Np4d8hLvU4vVFE6CgtzqImFS+xqa14rOzSvBe7jWY7mfOt2PDe9oAmH
FnGoH6czNcgGbnLvplaLbS1wWCPFKa5S5pEShlDKnzaMSaGAhBssCudH+fy4LvEJA2kOsH+7yKdO
fYxbhlRSNleuGSCH0bnDmoP7FoYT6oohMDTcdK55IYZCTaIzERXFUypXyH3VQtqaPUaNBQGCwB+6
sFwPUMWHBKLkOirzjwo09/RLnx6mz8BSY2CdA/uf/p4a9MxYCtnu5Zcm0zZaEo2o/97jN6XiTjlm
fnzrI0s+ZAg/YAYYpGRP50HfJ/sS48bfTym1BTVDGCRR2rV9B/Tp52r85I4PiY5QWlEH98DURWJf
aDg7oqG/Z60efI4Hmlc8DlztJ1dC9L16sTNV/mHqaIstr+ypSwv8SIG3z7h4n/Myu09lx6Ami8eN
WbiQjazM/Bz63l0jhM/iRWM0H+B7kp2MJ3gvEu8tVJw6nOd4mlepGXRMRqTgRlP106pKLktEOUX2
BExuFkqavJXLVN9NRy3Ool0rac/s9fP5YCZAGVqTEWnrjCAVmdNEDOCySh0avUhgYETxM5G3ySJ0
4I1MO9AeSeHcLoxyN53q7VbCI5H4rv3TVSCWjwf+nwdSI6+kgFTYhHr7YAxReEO3+643jbzPbD24
oWI3LkP+Mb3UCPfkGyD7XNlLLo3u75TUKw5Rn2GrNMhDBQ2UsDURZQKlzE22Od7GGdIA+2y5LGi5
qHcZhiu0CDzVh2l28COPTqEbbpSM2IgG6NrNhEwwq61q+Owy6KGF6xgX0XbNIUIDRrnhFz9DaS+E
FN1ZeRS+8eqzPyjqawT6YMPEDAb7UO2GEXQwtppyqVLfE5P8zVAyi22ntOpRrios1cHCc4byJqtS
eQMOhLitt/z5dArb3ZwWeSli5127RnTKZFRa4/6Jf8awyaQ0mFdhLwML6yuuGlW2r0GS16umxJrt
NEa2c5kKbMBvxGdHBX4mZVbwDAXyUDvSG01eN74OAjtnJ+hPUb3ggmJjEGpLwzRACFdxeM1xEG9r
r9sVgB7EqmokddUmAXhDk23p9GBWjXMqexOCQDQoK4H5gP2iXZkbfQwQDlGAsOuW0HcwE7ixjQ5v
hiCyNTGs0/SUVirddoA81unGbbrKpivPyJsLTbuECDt8SXietBUVFBF6WS4dmXA2r/lTNA4Jhtoi
bsIj5dUrg2zlZGZ6t1IP54Ltxl9qINhda+pPAd3XU3eNFeD3zdyASx56zbQyJFq/0WQUwG2bVLty
bHWLcOskyrCMdL3bOYZe73TP+V6O403fcIzF43ZVJmHPqNR+sqaxZQwjIqFDe9GbtjjAjykWjZd7
80BOgx3ekgzqZIxUoq4DbmQifspIuMjG7ixs4GgfCgZpkgm8zjRaulVZ1It5ze7xqKogQZV8QAaM
S28WVSUDUdMK0uVgKcE3mmfBzejDDXglqtXc6SwKctZ9PJjYmae/LBozUk3DHHaZYe2nnlBkNCRc
ZNC/HgqQ2Kjm2qBol7hJy5kTZ+46KfJ4FzD4W5KVdumR9VykINZn+AjK1+kogdyz4A8MJ0K9FMU0
vio9TzGCyZceLMDyMSGm9ruiNjSX+kMHoOC7Jr5jAVqHT4z5HXqEjlyBuD7gMpZfkhGL7Y9Hrhu6
KCiLVZna2UkprzbwMMaSOv1kpXSlQ1ok4Tob+ngVY0vQQ7I/poeiEPJ/mMdPosp/nsZDG4TcqMLt
0/FX2b8zEYe4sVspV5uPkYeLGqRdlrXLCprH2iZA/TzSAGhnO+23sA7KtYU85dgB1MI+QUspHtcl
b1y6kDdhojDPbp2qoEfBicYDhb7NThosUZu9+owTlLpVqYVCAhaUEGucBdWryCKcNwbbvDjCn8eu
C4VGqvpL+FhsWzuoclofJsc20SIXCytGKctCSg+nRFmxt8ayOa6VadWGZxUTg5NJK4s22oeqY5Ol
ncjIHfP1nnLoP0jt1d+cYeD2dWDPqi40E1Yn4Xm/6njQA7ha7PXdBw59+vKlfJ9mSuRqoyJwLSYl
QEjScaKmys2wICHKXsVZTlp2Fel339Prg9GKb+2oQdBLv0XbWiIrtno6tJlWXVEca5u/JyVeZCmH
BpPzXvfEzZ0kL7SoyW4DaTHTEaytOz+UnhqhvIrOIcV60JWlK6gw/oNo3Rrf2d9XDdYaBbGESnwt
aQQ6ssDfUIZGYSeZMGTtUxp1P2ODxjGTeKWTNf04jeuuuqHo+CjF+3hJPFeFgjaWy/uC7OtejGdV
7LUv01GJBGpuSp69deKy2omh/TE1LZROwliTe9RF/sBUxbOqpU2F9sX3UZ1FiibuNhiblYiM+hD3
0o9Klghs8lSUTRHDhCjOyw2Y8+Kge1+lLE5l++p3DiUuVxRqIA3hm+ykG9HhDaeCD2WKVwnEhlwz
0T7ovhXtRZinp0JE3i5TXcrCCJ0s+TcKqndoLsmsGufHkm/be7Ke97JSEZueZNZOHyrleTr18Tew
f1OY1AtArdDe0kWjaDmoYTwgQveBV7qFOTPiqFjIKiQ9u9TbVVkN6Tjn5+opQT1aT17K9ifvCv1u
agPLEPkHy6ikmPj3Eh11NBz88uESQmwgUBOCrEhbN3+7rGOvtkPFdpXvlmBaYYruKLuK/N3mQAt7
c2nmdF5EcylbKn4y2sxNMAgT6TgjrBLOndpKWz+gaCPfYT1OPu+S3kYXtQk/OyF7b1IFAS033hWd
2atMwJVeldEx7P1/fmgjPNv//o0J/TdKKdctMhYcOWO4h2CXr/3mtZBFakVQgMvPQPOT8h0CgthB
jxzOMjVhaFkRTTKRLBSmVbtwnKJND/5fR9NprO8etystaVf4T/27kXjuQuuUHCm0pazLpBpWGvnr
8uJR8bg0Z5dyoQralY21n47sv45wavmbyuaarQOm10nLUjav2Rsy2QjHdhMIAZhF6TeomBeNKAG2
yBlar6RCDOorvvsqFxhNq7huIPA27qvSAj0IKHvYyfNq6qtPWaC+YTO21o+blyOxg8KkdZ7UTeFQ
fwaA/MiTgqvUCrv4DGBWZEEnvTrk2jLtMJjt46Me9Uaz6QfQ/CRLs7AxeSudwfS/ogs/lhlxXi30
OLBuf52FqWoyxaemdAgAxFX538lA5MF8oR9hvY/qEPRJ0OY856djuPXMY1C1nRYUkiLMS+ZE0GRY
crpaWyZOOOwMSI/0P3xfHLgXj/HETQ5pKLvnaePs0zwT+M7Hwwxk7Cywut5awWDMKE5dJteJdM8M
Pz/n1JuHRwf8MZV1bW9V0LqucrhLfCMoin1lHpZJdK+H9KZW4/Wb1bdK9wui2b1eR26YR4eBTlHW
eofUtuM7Ujf5XNEznIVeku+6Xk3XYaSATLKqH7zrn7RD62dHypyl4crmHtq5degtL1smrBQvnixe
QxE368cYRuvycJdExJy4SV1cM8W4K7AIZmIjq2n9Jsltv/epoecQVy362FLJ54YvxoKxe8bdkFE3
c+lMSoJs8PhtMGI/x6VEfFRghSsHV+w0kqlZ/y82XIDpjH4UnBHkJ5D7GCnhTj/QnxcXw0yITaT5
8ZlIAKz0IE9uVa8Ve+EiXfKM2p43mGtQRBUz7JTGd9VhyIg0rr27FXkHEo4hQwmSJ1vqvJOKcsgb
953a+FQA7Q9VL4QOu1ERRpLOvMrytLpND1F5tOhY4C6Xq5s++D991QJ/Rw9kh9dQY4YQSQshPOcl
MvR3B63a5tHhYieb8K5Na85a5D+VHQmUbSa8x9EwPheNr1osU0+//Vw5VPa216gBBa1h1Gp0VnkQ
0H1KEOW36Sm9q+5aGZin6bW4EPWMCk7ZZ7nvPxueGLmzg7SZTlmhAJIGGUPbrjtO0lastoRVpHq1
mk7R69tLUNnVSoxqhOnVv09FQcqnDJ8aJay66NiiXERNhFVZDME2ttIMgtCfzznCTE8mMws/1s3L
9KC22gpdXL9P6/jgNYBtMeaNlB8NNXIXyM29kc1gWzp5MM89Q4UXYeTzSfCb9nUxistPkyJ4emp6
UJjGLgZ3DCDXHJgQDMve2EQogKNU+t1okbpopeiV+gx0OVpNp0AtB7LvCPLp7ZrBdiMF1tqQ3pix
8VERu13LAVOvKhtec+lSWGdJEXzhq0qTD9O33ilVcNAM0Velr5NxiOYKpqwanD241HPGcHi0QpGt
+7ERwpaOnkhRpNqYldfsWwt4K0uwv4Tw1H/oZraVVEM8IybvEG4F0pq/byvGHS033+ome5RWHeIw
1FkMPZDWewvbZ5QahS1/b1Y3W/YLzjWsFefaqGIZl5Zzms4Mv2lPxRCvRVmhhi6jT1cnyc7r+AaP
RzSUBHOJysy/BChZ/AkMRxn8sAkYNGNfTrPS8dQcT21oYLjTkWkP4lUKley1a9C9+F7infzcKXdh
LCfrKOYn9EF3F39/SHGboXoq+T+qaLmQyPWMWRU5lxZvUtCU1+muwIy9uO4nYW2otSSVoVbbaD25
87YX+uvHxdroxRJAJaSvRGbOML7aZnVOTrmKHZ1FenqAAe5rlX2dTsxA33oKIOlpEUoZVVV02Z/t
QkJOamnuUkezAm/HfxpMHzlN4AXr6Z07jpUvS/JL19OtpXSqbNkvQ0AK66nIJvSAhTMO0Bt16lkb
SHSfdJM+ZewyliskD1m2l8ceUF72+KYyeDlSQA+olqJ469UloRjGhzeqcfO6ei8sMz+GfgDWTcJZ
0eW28eZnyT0LNO1nnoPlKQble0yVixJF2Thq2uKTK751HXv5WdGb/WLQmpCNNV6RzGL2a+Y7DcG3
h6DX4u3efz/qyBotDUAJoQ1HUevV/PcfKYvoAknV2QaK79BHgF+VjmpBNDR8IVCX47Ru5AUE1Xpb
MWbYgM8NrwbzacSXdvnxuIsgSL96TfI6fQK1HVhzSUXZCprSuOUeBLpSWQq2G6+FSkE/4DQ82V3p
7cDQduuBAdaiH8xo1SOsmluJC16rqJ/IQ+EyNljocb39zBvvrQireOswHV3JBmSZXJX67TSTVuAt
xTEwAikNyx2LbH70w6alWZ8YT4KxIKyFyPkyPOdkxUn5EFlQ14VbOyOcvqDJbNWA7KtYQa6uYUiJ
CEFZpBXwTCKlEm8hkH+uRUC4hmpW6SlN+5D7lxatYMgT40qnZklwE0oUyi7vKNc4RfhCCA0Lbayg
1iWEY9Lx+UzeF37h1Tt6RMlTQsCHK5Hq1Fk1sTF9HCF8DLyLrGT5AR2Uua1qG9DYeOVPFQsownae
6saB0ijbpkYYbeWmyPelXX8OOFqXVC7KWu0z9cpuBg0z8Kgvq4uXRZYDMuQXvJw24KpZ8N4EKVp8
xch2MLgDm71R3rzQ+6jdtP9I7EaBTtXKB3t8Xqu6XZ3TwSK7riV/kaW/1YojXwgWA3Ymo5v4ng/F
Q9UWZEZNMig5ksVYJ8kwqHY5yC3DiogaGJ9y0GjsseFWc69TYCkgLiQDNQxxrzryDXZNfS2D19CQ
5HiuZUQNl7pXLGIRkY0SNskKAn2y1Dq737tRI58ld8CgPA6gEfDO4W0kz/CInqqGUIswCvN3SNeE
PwMr2OZp774LH2pwqL5asSRvJl2eMWI+jUolfd0xmm1vWM6WYLV562TpfRpcl4CwaR+Btp2kTT1M
9yU7A+uI9WLuj/3SIazt83SkD3RtrEZGFqZm2FVQ9dmJDkC+8419PT5Mp6aDAdKziSGYXpCy6svL
gffOM7ss7+7QpLQuudXh/NHvvZ77R4lu/7SMu0poA86Qx27mWAoLTsvSrFfTYjY4fNzTqyo0V+oe
pLJqnX43w0I647tt7p6wt3WlZm9MiKyNKPAndFrGaQn+MZO99Bh4jf4Shx/T02yAwr3a4SYtxz/U
gkec10ai7+rOdJGacTMX7rEdr5whbGHr+smzq9MmTtui+JiOXHfMnXJEc5DVYtMZfX99bGo5K0KI
h5pmEyNQtdWiFL5+m47cztBvshNVCxdGIjUX0uA+HzWNtJq2ZQrbh7qr3ZdGbM+KpO7Pqua5Rx8m
8iIFqfSVUDimib6F6F189Z3NmMn3vufQRmayNarXg4yMC6/C4AHulNDQ7PIQxjURnqBIhxSvJjqJ
Bn4aPg2e3B1aUrZu4YeuYuWfFB66awAC78ktkwbpMMl7gDquBxEML50HVXbo2uTw6DsgqWFaYJnF
Th4V7rT4GPko6d7ocNct1IRtfZWXKzJYsHDkbFasVvpgRL5J5T4cOZn9XGeSejf9oD5g3t1OnYdJ
jKtGUgv52dBHedqwHpquhGWJ9KkN8z/EsRWd9jk7BozlTYWg1CFqwJUKOGVafpgUmLULuBbliwmI
16fd++uPjYIwr86/B/kYdpg16anqvHbTmNx+y5K+NboRaRTT6RYKrDglFrHGRs4SwcxnujCnUzcT
iCeEOSpvIE9u3UFLiOZNCNm1vDpcqEphHKaHIQbErzqyCq6f8JHOpkch673+VJdgS5MQ+1WD1fDJ
w5J5lKzsa4Sl0kPxuzV9lOgwPdi6iA7m+DAdTc+pfbtuYrvfQotsDx6YHwyXTvM48vS9jUyFQSxE
h6xsinuvdd4MvVP8rcmUG8IE89kOXWWhePpLYkXWQhtFxYluZUc7qN4RM2OPGwGhfW4/y2SegROz
/KsaJXe+mcCS+sDZFCXxUpp9dqum+PQA65aJpH/PioIojNFhIwt2wm4c9LsWHi0BFHy5bDwZQeDk
Txq09FiVTm1hP08L2F9nahUEszwujDuX9kcptc2roXfFoqz8+qx4COpa20IeOZwASA6MpEKYx7Wr
vEaPurpsTX3XoVE54VYhLqJrkAFb6om5iHaqrL0u8JYJuem3bZFcdUGQh2wDhNbC8Vtk1Z0DaQL2
kxM9pYq8a0f9uoqCa9UlcrG2YgXJXgqpH8L0rHIiQZBjmmy01M/Xas60InXddUvo75evq7g0pbM8
7lQsmBFbw0O7P73b6bQqoTfIvv5S6YH7nKL1x2pOAoUeNswcWOAeI0FFkruLK6cLWy+HSzn1/yy6
mOiiu+90UfU/mv2K8103eDeNWollVymI6N0OxVySLutUcvh42dC4Pukxk90t9mEZyjp9eTkfaeC9
f+v74mual+hD3FO0JpDuGYUudG7SV2SM5VVxy80AtOo4PQXoB7yQZyRLZewq+qWMV9QA+8yWhf4N
5JV3uqLVKYSVulAtyca9qQ0v5HItVL8V78JB6uWYgbQypUF+xzu2NOsINZRH56EWzZMLpSCG/XRA
O1E/qQb+kEGDWjq9mPn2vbO9EdTYeo8PJrDtjSGrMvr4FDgS6jcQTlK8xudvM+W3k7kylP3Bc4X+
7AtBi6Z13+NSqTaaANw5nZZD8JEYfXBlKfI2LGsfdoBxwcz9cm/UqXvCHFKDZSuUd4R8G0RW7OOr
6j10Cu+lbBDlshxfuQqxkPBdmOs6WMpMjm6emlIRtvVa2MR72knxEbSEU2EOPIdGA5/cU75Xvdm9
8U2JVpqWibWRZf2bbg+nnCYWVktkuCx/3r3pkP4TUSjW06k2FMXZACU2nXmjKwwvyx8/gcbf3jmW
Ec10yMMXTYsXDGpchGhRhK8hp0hO20y7cVvWblk84Eioq8vjTI3SzeBYWFShYi4dt4s3eUKZVlC5
7HK1sK5FMTpM9KT5sq3wVStF9WT2srExStojKNKrFY0DbYmxkWvJVYfvpCIB57INl+wUcj5SLfiW
DPQq9ELzXnJroP/JKJDisH8NMw2Eo0NpyW6oYoHNMCDZ4eAfXAlJt628eFEu3vheirmWJtWV1UFa
EbzR7hUUp4TUZ9bKy2plViF/3LJ1qmeYv/zvQgZ2LgomFcyEFwjc86MiDViSjAJqMlWBYov4nHcK
bqNahtXV9PJtejBjesA0uPJNi3T01oCLvOojkhRxelQIidUF+2+u2dY5zcqazaDnL8zxuekFPudl
IlUeAevS+u+/tcEcsAx9fPjTc6id5ZuEU5ZEbnEuymZf+Up9apFdbvqGEWI4+QCdvNsNSYtrvEia
lTUA/irVQ0pARDCLvOPjIPjzgJfablC+2U6x9QtnrURKfpm8JJnKXbXIBmcz3QUC3/M3Doi72qA5
NS33ZJfVCzswyBUaZ5nUbufcjoGW6XG4qEYnzXQHl7r6M9UjZ1vmfFBRRmS8MzJ76jZFz1a0KOg5
s7iKVowaCL5I1JahJ/fBgh4f0stj1ILIfzzv8cv0FIVxuoxzuhAZiA+KAa0rMHzqCLIio2WzA5pj
kLN3S4o7Vl2XQns8bXAwpa3/ihHfvIvccEdEvnbAONxfCkRjQ5L9yJpGXEUv0mPSkhqdjPvGBNeK
o/zsTL6TRA9ET2YJxdVs/Lc4ZsMHECWBK8NphdRgrvq5t89zW9qZkelvCh9jvhmdH7NdzcPs6Wrk
qI8yqBAnwRGmYLid/jWAnOH7jc5phhkNWFcLpq6dfiQAuWjYxtlIui3PGkC/738dDGl9doOq+tK8
T8Hxr6/+8mPTS+PPDAG+dQ3U54l2h78plbpfTPejJOJTph7sFwahSGjS9WLTB80F2ULx0Tr4a4Gb
iXvljLlwdUb4QWj5WwM5K8YEAWOTe9nCQB6fXxVhfiahrzDe7+0FBqL8naLsR4Ec8dKgpbvoqvg5
fSxhRh1QypK+daIofme4N35YiU+tIoOZgamJ9yhN08N0lGYYzf/l0fRz6J6TJTXZBdRlvis63TwA
ZXRXCpDKu1305NmYmfKBJPbostU9C/zXc0IdL55S9c9GFoWboEyHtSHc9oUdJ/5grf4SzLFnGvEa
F9nTvMPobMWb5hp5uC7Dzn4DHAiPJhk+w5bqvPAxd5KylwCGy1jfI19eRrGe75wBuS1D+vqGFSfa
2SyVS1oMzrvb22O6Vf1lh2ga6MyVR1x4xsIbvb6VWwIgBO3zHjnekbymiivVOUzPdAMAIiNyu1Ms
RLnrcVutG4cGSROlxVJV6wiHXCAOia62O5Mt41otAU1lTo/NCcf+q23UPxivtj9k5xNMM7cjq6lP
ellUsFMDgjpd37rlAVG7Vo9KQetr7aSMD5IfovNCFb6NBvc+lC33ALP75siRzofoFMeuldgVE6C5
LJu23Q51Um4jw6Vwb4L1w+yfsU6qJk5mDST8fHLyG6VGuo4DGFaKW25fo0jLtyVsC029Udue3Ts6
l4XaDdWi7rGKsNkM92C/9bsaZepaRc4zKjWa+WME9ZDvSoHRviE8wtpMOwMBl5i3HYxFj47Z2QFc
4JvQJqoK7XCjuP7VtftgA0WEeI3R/6IFLC95YrXHPG27Y5uF71aUVvBLzWigVmttIo2kxJllORkF
igRP0B707lKajXR+bAssRi74n8agi6lT4cqqexQxjNJejBxGpq0Mt2K+GXa2M6TojWYJiT1yTkCh
AwzZjJ1ToZB2MYurzjkpKdvnwdC30wuaCp3eKbN4OySkCJSwVc6B0yVb3fbTTZQJ85JW+1IZvR58
yIi7PO4gbnKGxsUoXWlbGbdlbV5xWSF+UpS7GIc5f501qsK1OG1v6ODHS5+Ein7V4e7YeEgTFXTt
i5D2yZzykllw1xAvM82CByOF9ok77wvbIeSjvgK6S4QFSvtKvwdJPFxRccybMQuozHdmnRi3Ilb+
oC846RvImw62RcobsOobkTjZKytgsiuizoDEWGevSSaRYCWQ+tPykugRTBKqya88OZenh74jKm/U
sZEsCfLVA775eA9yAYqF5tRXMYkKPBccCFFGm0DL4mc6W6XTqM9hRZRLntVneRj7ZYb17d/PXbXf
spdt5q1UvWglNBn6A73+X3USLSOBgsCc+LPJknARexIpfzV9rpjFRKHeeCNMAPFtGKsb15cPgxTU
d0ufRUETvflyoO1rsuSRUTESAW2PFUfrL33s//FQUB74WXzp4IviVfG52u3oPaXQfRWxYy9k0iqP
3Oj7naGnoxVmuOVFkG6j3LmzzqUnSxodRD3DOS02vwQCMUjd5tfw50EaOPNyUK3DpOTCeEhir8Lm
x5Wl7v7Qik6/sP8R5ur/hWD1C+TqX/Gy/r/EXHFl/GvM1cWvvn36RfK/tgxGku8lcKuk8qt++/3/
/G8Yo3+zrhTrH9SrugVQThY2N9s/WVcgouR/oHTCoqeDcsY0xJ/6E3alqHCwbEOz0DwohmqMuoc/
YVeK/g/ZkjFxjIm8aCMU5X8Eu/o1CZTYc267uq7wn2HAQPk925eZeo3c2R9OR1KQQgOvLOBHkLRa
8YLVI9VuVtSQ8b4ssZMXOpqmemUmq3/63f03JBYdGNg/yTz+/EfwljVD6AgjfsPtOVra2uQ2Dicy
246hDTsgJTs1Mm6lrl3G0UEb2OsQ+KIMlrINXtJR7mmFB6hwJ8siSGdwLqn/EZJYZ4XGifDBbSs1
V248KP2J/E7Kk4qUhbCjNGUCkPhHyw7WMpp8jQAElopNKJMMRFhtGf/AIzkQH1jsuTNvS49RWNRR
GclLN7TWVlhSqQcgrLu17YB3TkIUwwVI6uAl0KKDKrVnJCbnf/8LUn8VOf3fv6DfUKr81qTaKPgF
AYOZtTm8PqQNoQavoLM3pavNNUAS+nBSjW+QdH13K6t7FASllVMTwV9O7nDTZmX22eIlTztpIRMv
Y9neNmREUAG6iu5l8WRJH653YagwsxJExfhl/v3bUH7LnR3fBxetYrP02igYYL/9tvyWbalVPt4L
JrO9MUe9lHe8j7UgWgUrVb+T81WfYuy70dIoSLcjRxcrh0Qw5cXTDp17qgDLS6eye7bVYKZXRIbe
auSBDVFRS50bX12/1M2zrRwklQC773a1QpXOHzVploRrFtao2ttAtsLrkO/UTUweUGes03gGPVoM
3LnANe9JdngOXsxoOfRgA2Y2WRb6Nguvqfaqk/hN9CgFCM6ucCE8KAkb2XgV8ldW7hV1ryQxgU8o
YsBn7oV6tj/MDA/lOhhu+EayYOcD5JHmhb0ow6VOJgl5v+mCeHY3ZxjNEGiVNltkYamzGZJd2u80
b1MYa5porUJvb82uSx7IVUWFscmrLdegCZjUPxjJypD3sGLDcul3r153yJK1R1pxfetI18BECMa6
XuCIJG421te6vAGZMKv1b067E+WBf4pTYKzfIzjm/9FZ3IeW8ZuGz7CZ0a5mHqGRoKOvTRT/5sa9
u/o6ruZxj2kIs+aW9DzQdOfkm/oZf4uBI4wet/HjRYBU4k/Vbp7Y2/WTEPteBbCwNAT56pdEm/EV
ypVNHb6NTBLtMt52070f8rguzTWZYYyW7BmaaaN6002+bouwX1rtMhRHpUV+38+b+IusBh3mtnGx
aJnV1z7ZBcE6NY+KtqnCdXBTalQE60Sfo7vtpHUYXDNrHRhfsrLr9fPQ7azuJe3+A+TX/FWWyfUO
QtDg22nbNku2Zfz2vU17SPhmkqanvs6XapqsNTqiRqkeuzg/UcFupbQUMykaA7TJ+GQzpOOBHhP/
PMX6L+rOZLlxLNuyv1JWc4QBuGgHNQFAUhSpvvcJTJK70Pc9vv4tKOJlSHQ9sTJjUjUKy0j3QEPg
4txz9l77bsB8UcSTgNJJDorMzTJG7A/po9+Sgcsg+MrXs5VqmG9RZl/GQMXa8a3KQbSyMjRasgHn
ujXa+Nq0hitSbXaqOW9qDA268F8jMf8wNHBD9QROpbpVGuYfz+rEf6QhIC+Wb5KIRM2qv0oa5XYR
Q8NWcYx+eFZ75WZECJxl7Q5r8wrsu5UPz3We/gj98mSQJyJa9OI6F8WtXJvXueZV/RIsol6wRzhR
uoX2kJyBqPqREW+KEfEeD8SfauJ/q3D5Gqr5qST5v6tt/n8qXGy+8N8ULqA5u0/VyvLn/yRz0ob5
w1QVwT+XcuQDl5P/Q6GTIPg8I1aUDb7ff5Uq1h/U0Tq1CgNBkxpiqWL+qlSMPyzL0BBu4hGVFUs2
jH+nUOG/86FEgAODslmRIZcbqrlg1SmkPsLEcZqlQ9cqAzSy4kREPdGlAbRBdkhtc+QzpXwuR34/
1sFXymxIkit0ddhD1nJLWbnJk3jV+MU6szFkVnDEiZUlhLdUz+gJeUJJLoWUrz78Ll8URe9bkb+1
r3+dBUxT2wJBSrXH7/TxijVpist6NKc9eyEHSY2Hdn5L2BXk9HRlB8xiUeSj29/aWgwIi7Rm2Lfj
qBN/hL0WS2xMfIAGaqNe9VFxVifeGNTeKJUQEtMdA69rqdRcoY+770/8gH//14mzuWKPRQnLfPnz
ieezovhtI6a9ClxEE9lK04tNUdob/y2Xf11T7W59Ubn9IJx8jvddqp5HABvs3jxSVy6r6293UBeQ
nG3ZpPA4kNjWSGxz5B4QRGXLi9c49VdqPnktp9Q29zxAWPyPXfxnxfJy8boiqHF0eJqKie3288WL
qvEFOvUlQCpAeEvwWpB4AztvtqQbxexoSOfOkmZTE3z0/Y3/vLf9/dAHD0y16FNQ7NV7pX/Qgpsw
Jj6aLkjPwYvacL8/GNuMw5v7+UKXF/YjJLdBjtcvUEAmZm42RDsZjrsqiDemONKV7gw2tUeWD25G
IjwEklJJnEjABiZL3yZjfB4Hhpv6EsnX8xI3sUtQyUco4+Yh8r4/12WXdfAgYIzQoXrrAP35Ii93
7sO5AhQesVk29T4cc1eozQaQ1wamJTkbD5JOJDGxq6LyL5RAu+sU41wJSTXHBz/OvVfpCU6qzqtB
TNf+upAXQzLFX83rFVFOtPVW03JoaXMDO2lw0ky9N+qHpCtuwGq9hj3xId9fzhcv2OfLOdguwUrL
1WFq670YCMTUmrUZ3Q1ysRoTmvtVtmmq7IR5o0MiLTNEDR4PqTRQk8i5QsqfHnnslqN9fss4G9Mg
vvQ9WkI+uLkFIYJT3XE2MnOpjCqjR+MY5zA/CsKSp+LMCOIjD9/vL/bnQx7cgL5VuyYdO6aeExGH
UPe72jyXFszIYEDPJ4FGYeYeBeWxNfnLBwnZPltCwxLonz8/SMVAYkkxYj8LjXbbAw5tG2J3SuXU
j/zrhi2WbfYnJCtVWbpp7IDCbROeRFCbhnnLjA6HISAsHwgHvsSQOMUue/v+2VA/V5x/LgILuV7l
a2ASL3FwhkqvTF2mFywCSrnqsvYS8/z5os1G7ReN9ms9peuAnZUOc1iN8nOZ7xnqGqc2+PEC4S4/
VsMOoTczmaGhRnhHsqlU5Tki+5hSPb6uCYf8/qSVLxZNQYwkK7VpKCb39/Nt7bvKwpQj2n0gzPM0
2MjBmRkjo1enc4QuQHspKnsPV86R5+i9u3Hw7HJgixQOU+gAKA9Wa0sMspVOHHjSJSTECMzS/nKo
JHTtt5GPtQxXBsUsYQuFfGYSieCLe3IJdno9I4WXH/pIJ0SFYJvvb8h70MZv52WwbZDpVuKKOziv
0UfY73dKSy5zdIJceU7YJDqVoSMHw1nNsFLVGKNW5k0W1Wf6JOA0PKKNXvecrkoUWlc2a8OCItBv
o6Y/sp5+fdsMW6Pe47sqDl+D0I/JoW7ldo+vDe1GTY6i2NDH2oQz8CRbdQIaujrxjiQDrJLUXAOA
WUN26y1jOxYTArZqNabqkV/zwAT3/uyz37KpU3W6bTxLnx+jqY6rtGId3udlfB2ad3rDzo+FKCKV
i8/wuvLt81ibkcR4aLBP7IBxiPRm5XACRILJ2kZA+ZDiBCSFbZt3Pbr/6Lrum8seDXZeqk/C9Hcd
MXtl8xiXxEnW2erRJsFnXmL6hA6bujw78iR88ZmlWcITwA+qGLzQn6+pzUgCV0a1gRphrFpWNqgU
Gb7uQjJ3yQxRbQx3AWl2dr0xfemaWbhjdQ9ymN0hoZ6jFAW6ckeg551l/ggBpegjfRbtyBfpi08A
xR72Q1lodNjtg0IrJ8LSmAaj2ScBoWwadBkkwI16rjH0b+sX3Hv/8IAHdyVN+iSzgITsTfVVVUun
Vi8C4h996w7OdY5D4/tf4csF6uMFLr/ShwJikKJ5HiSOBysVYdwF0mK6fQ7UN9nf6ODpliCz1//o
oBg8cImZJH0efFitntzZULKafTERzNue9e1tnSMIVTV3tigipdiTAIM1dbn5h0c++L4ylY5kY5D4
PSlg5fRVlnonTytHJRazAVSbBfdzR5p2cfTIy408XPg07Jz/fc0HDRPCIwmplHxe4aF1CR2FPszT
1K+QE5FQcMq2oSS4TOdfqr7kyPV8ZGn7orLgSf7X8c2DJ1mxEB5by/EziEGVelHQ57I34J676iQx
Lmou/si9PnLF5sGjvIhaCzDAzR7f1wnrpjPL/qrVMuxc9alKsF1K2w3enmfgBrVykEx99Q9/78P1
XG6QyjGy4vfWiU0Cqje0ujvMKK16bSNVRCK37bqafFrh6ZFP3Zc3XNU0mdVNZv518JDrTJxlddaa
fauEjsZgt9UTr2TfGps5WaFcuvZiiGNH/XLB+nDUgwe8iAE2tgQH7fuicCbwxzr4vVHCJM4LtYTp
wpE9toZ8UTsKVvF/XenBo40OUguqgiulunTq9rTgvvrRPQ8ZjFWvhFkrs6SEw7UC3+T7h2y5ib+9
VX8f+nB9jmsyj+2ay0Ur5iwL5Wg8zWHodOUFubzfH2v5yH53rIPnWSl9NsAzS2XU/Jz1i0TaDOo1
q/L3Rzl2Rctb9WFBFrh27KHiZgoTiRhqGsDx7OeU+aIrqiN3Tz12MPH5YKbdd7ER8YoioVnTL6kx
jib2whc5E/lFVmt7fbT2+mRul0fIUH3kJzCMJfAc/aaIspVCZlox2p7eqEAZ2ApnuquqFHIFrosg
X4UVW+Wx9QiDX39/n74s1T48dfZBJZm0KpBEwc/RMshY3q+lzIklJgijs3QIUGm5pEetLPM5q9OV
2b/IGehXSXHsp8Ee1nJ1dI1fDvndE3LQp2iyPE0INmv2VJGrafRpT1WbgjzlMRvAU3NPB8TRHfLm
1JVRAI7EZ+L/dpNEP7Lavyf5fHcqBxWjP7YVMW7cHYvCRYQ7ZXqIGsYsAoA0cBmleoHO7qAkd9Vo
3OGAd9OsZ4DWOX20U8tjy5L6PgD77YTQJVCVyYvz/WA5LIZMB3ROuVemXeZEEipGLC5zhCmaAEwc
icA1V8XoCdReCfuRVJsJKJZdSysJhY5XeQUus98QK9j6r9YkCPzoWVNOcv1nXBjYqoZ10j+TYeTk
+T2Vg2NCcc29GBWBl9X3fjZeMh7cJaB0hIgvFZqc8kM+ma+9mr/ZKrvqwFeuEbWiFn1oh+k0NjJg
i/LpZLeXgYiuh6g6h2jeVy1viu6QlBxrBk4YfT2r0mss5tGRDMkFALcJGpvU4XLfGKQ+R9FJWhBq
3BFKRJNzr7TdWZmGN2nj+dngzkCOHVGPd4ST7KQ2cKvGERLZCZG1HrrgKpe08yLoHJKhtwPoH7My
nHhKnFtT5Kf5YOyKPN3VCoW/Zu7nSqwnuo2ZUB+CU52oDUfyg3uTMFUtlg2n60uYrR0Bu/m2Mcub
SM0fM312/V56jZR+y3C6UutNVyclQbbjw9ioTzPyn6mS76r0xxLvkAc80rUOVr8+9QtlH6odYKjs
FOOXS1DtSioChK7GTRWG+xSDbiHTDANVZ0TXObtw1D0OHeEbtWnPWkSjSmSd11q7RZ5+LYGUyfmN
9G46TcP0RC/Sc6TdCAqnp4iojcIMGFoKd5j8GCXd+GBE7TbEyt4m7aVGyF9uF1cIUZC0M/+sg58h
ufVmU7O/bk4jwecPnvFTHQC4aS4KKIuiuZ/QbsmMDc0LcPeepe1l0uSIp5EIIFCuteBezL8YrcZg
asuLYp36iPkIwLtTCYluiKIfJTcRu3yxbGHKGKdXmBVeByYdnwdKN8LWyydRIkDXNmWtXikR8/zA
3lamcEPZG9D4Z/m8D2OLGIb6gv62lKa1MxWV7NhZupJ/yttJ1dZpii04XAeeXWKVjyPA1IviLedU
UUYnZ6TQeFNJJCNHNPE3NtFKpS9GNurzsjfKWuXZr9XXsHgmQIhsJ1dmbNWPktPaBMwXT5nymgc3
HdSpMtg1mQ6AiO52GjqMp2GvwXy+HEZxnmTtSYb4rc4J0S6lk062+N/G6bK0fL+8f/mxfe+x2ybU
eHFQUwQzkIV6qEiFgFAfWyGDWqqm7mG50O+P9GWd9veRDnEVI/SaMumblh2XfpIRed8mzKJHNgHC
2rKkO7WfucuW5PvDflmoGeqC/2C8hGbg86e3IzKoNEc+vQNuBSR0jmzqriiadW7gZc86r9C1zfeH
fB8lHa7BdOOFLoSqWvJ7PNyH2mLoUjPUDGBJnXmepyy54eBIjeQOZujJxeAMosZkh/ncjpCNHo0P
XkqX3w6vKxydYZttHXYxuI9zY+Lf2qdhsa0j3ZGLwKsRC9jxuPZFsCkGQlly+GvoCwctOutqbfv9
Lfjyx2YKuIydOBHzoODB3Yp5c0rafa0QF13nDIjRQqD+mQEWCHZ+jewv8+cjxcry4T+8ckZS/zrs
Ujh8uPEpCRRaH3PYQmNVfoL2ERX5kf3WsWMcFB9ysHDURnJUuuhGbi7M7DTjqfpnt++gqhCgCWLd
CNq9z+JiMG1axjCDn66aAeWK4ljoi9jW/CcHtRTNkJE3EpL0+eYpvR5BkM3afVbNq4lerYzgY3lB
h24FKhgNUO9qlKjfH/XLlwXww78Oe3CtpW5LQtXLdi+pcKTZPpbxxpqw9E9oSyvGXjw94FBXMmZI
iRnk94f/+kH9++gH5VLC+j6NQc6qRDtOs6+B3gJvP8f46piaEwjIL/2RB+hAw/Rnl/HjFR/sHaEq
AbVWOGZB1pA2QzlAW0SyCdAVCCODq4RUjBTyzXzDZgjVg1exLJIxRSW5ADrH04gQqAHn9BpxB3Gt
mZvYKOPlcwAo//D+LPfvwxsVTomEurVo97304gtWTB7GCRFMDmVWKTY8hJPQTv6D34QRPSMIkpaU
9+nVh2POUphCHqR5tCweNfIWVcYKUTmLnxoThkOJ5eC7PrJ2fPmh+HDUg+ewjrMkTOqo3SdW5raC
Hu4Cp4wfeOV6ai+Z7KHvL3P5D/62WH044MGjN6godsBU0jPBIj9YilOPL1TuDkbnI0c6dmkHDxwu
AsUowrDdD/XPkXpMs0KYDR6zC5ggJy1Nsu+v7Msl8sOVHTw0Df5YVAF0g+wOMGn2RPbn1BtH1siv
t15/H+Uwa5zvPXExhCXs8fQ7U75ozAfCONCQPaYBXDqnMCdnhvlIeGl5nY6pY8XXWUOleqz9ZXzV
mUF2ii5cQ6Vlv6svPzyxAfadlHiWdj9a87rI0jOD/bjA5z5BK7KJm1STtVVeglXaYLrZDFqKAB7S
hi9WndpdZoN4HtPuUm7qrYoQBD9cuU87Esrb7K02ffgN4rnYmIrtLlts/K4EhTL6ZkjrmzdzSnnf
GkvRuF0q9TmltDf1DQ1Y6F2V1yqyI9nNSowlDYcbJQRAJWeX0mUb4VoQ5dkgKXelnIEnts7HEFJ7
3DJEM4szxgquiB960JEVmlp9gZYnnh6IIwWT9XvFYtK506j8THjvdE8/rzI5qJwpG+Vqr6MnK0dr
azCO7ZV9H44ndWufz7m5LeGv6tbF7Vkg4lMsQidqaWz8gA2mYnhsbSs2M4p8WoF+TAuMpwMdbgzp
m1o1UVkOfuSC0TyXJ6xehLaW4SmZ2EReBV6LDLBR/esaliqOf3DU/Q6jLLEFqyhhJFzECaL9hIDa
6BTm264yp40B2zCLordQ0kHTJ88EbJ4ptfWo5vpjDVp11Ddza27RN52DOr3NhXWdmMWKBgTlDzlw
bjll+1JrNwF/qR3KX7aCBo8Iyy6toXLJ9XWbpudDARlwHKvHBjC1k/vhtZQhyFUH3PeQ2jUZS1Tn
BXV4IYfVeazffP8av3eOD1co8sIIU1pyjIV80ImzIf/YZmG0+3JUHloxnubygyBGtSqabV31l8Cq
ayeszdyF2noZlsZqkMYTdTCIGrTWFaHrKZ3QKrpqg4AltYbMQqZA2DDyil8sK6DRYO6D2cCjBi6j
E3vTqtdmAaDIyJ8yF2chqWnlhhGrO5XOnOAEiv1TGxRdDye8LHQX1QAK7MnN7LthNrdVkruyTXU5
VqehtVKAMFel4cIgcsdcBaaq33VjyxZP2g+i2RZqetKwOQaluxYT0lZ/zBCoArVvtbsorC9rRTkt
VWtXAZvPW3bHJE3UtbLrbSTO399s4H1ffA90NigK40dcbIdST1tqZeJbI+CP+rTBEUfVY5F3m65P
clqUQkHbklEBDU4PuntxRJGZuQlC3cOSuarD7BlWLG2O4VytGGvZptMaLSRYp1C0neaHJ1YR3Kqp
vG1yLCuReRJO+V0SPkVsEIARZzsjLLxxlMmCVVapHK4GRMgo1B+jYXaYL2zJQHAKHOo66gxVuhS5
eKxyNrCzA2du01XGVmvDxzjq3GniI4PLdS+TN1H6a3yc513encgNhjSe2CT7hWk1STH+alDo/dIN
USCbAyPTdoN4bktkklrOXitdt5LpVTgJMBUAxXXz+Eektthgakg+KKqD52gO1iGEC/QlV03VXZBe
Ddv7V5U/DLnqhpbyvvsaeg1kneZJKXEylrWHC+vx/YUpTnBhFqzCub/QUgJJDSQPCPnDG8NgrxZF
TtC2wF1HNMSwps3ccmpdBXM2A64ySn0NAyenSzVxLK0T6whHG2Sen0ujaPKjXeX3bk0SsiDLgzTk
/WzBfp5iQhmUNXvv09CvvcGGzEt6hGRo23FW3KKZTxtsAU7oJvVbI4yzzFB2VQ4FhO5rxDh6ZpyB
Rul5DDaRJm0KYWyjqsaMjkQ2b8lMAb9aR9l6qnqPGNSRjn1/A51olYf5dmTQ2wbAggoPK8UFQH/6
JaSPq8CMS8mRygQLEp8IK9w1BK5khXYFPfosn5vbudWYIIudYewUZdyQzkHTOb1fCohxEKtQDbZZ
Lzw7JKHRCE+knKXYrF/sSVsRqbNK6vzG1hYHNOuJI+HUii37qRy49TEOtuzeikbcj6io6nlJVlnp
6Y8AHG5K2NKsyPdFm75B13whUE1JFU+aIogjUEaTNwLb0oyqTQMFYo4tRk1znSolHRgj35IRIdL6
HIw6XDZ/5vAk02TK9FOamkfTtyPE7OlbL1kQkeAsdGQUyvV5rpBxK1SWk4camX6GhHKULgpDeyGf
4dxnAcM29dj21m3d0GpL/HUMhLHuztsI+vps730jZfpGdycyMcPlqwlzRwJhEPQPJhAN1+FN3zVO
NZTApuPLxjSf2bgj1UjtS6NRQaepRGrU5G7c9PAFtIQcAp5aOlpAiJbnXZynebBua2ukKk/vLSos
zZAcn/AGaG2501ksiAEvSf0yp2Ib+vsBsoofiqu6eOn7DETQL0syztWef4Ox0YweAhoEgzyvBnYg
SZR4ecfCWDxLBt/SCZ4NE6hNnMHRj+M3gAknMRC8YUhX9WyzcNrBi4/9IgjHhZ2Uk8wh/Uoz69To
8pWA3cx4SlzNOacWRWITt8SF6sVjZ/urNMz3E9ZB0BNa4/TTsFZ9jrFNZPHDtMX58hcTBTUN6cZX
wdA8GuPCVgpeQonUl+kMxOKbT2Ml1qOXvpax/DbbJf9liDFDwKTJcrNEV8dVpJL2c2of+XUf66x/
ZER62QltPQn9Ng2xHo/qPtfUXRrzZ/35PKN6hbsAHaCLHQLmX8D4wcYlz1doiVfPbUxotrGdmuSt
r7QrudNvUVA+JDoLhtI8CmheOW14qp7bWV8MUInxpGt7cG4vFXHiOibIkXzPBOqi0+XhGx+XK3sA
xs4sU2mtWxAMyfu+h0LvdgjSlyEM39ilvHVGRvIZUdjN/MAffvHhZjm5ar3YYFZkaERBcdJVnF4T
TB7dNkYPPCewGkkHaj2o5C/vJx9JxWPURW9SQIoY1p4LU+52QL8fZwsXRl3cxAIGlkisWy2Pr+S+
OB101hNeTixWQ/ZQqo8jIFPXDmx6O9FsOlKysbP2YR7q1VwZxKdZG/LsnaI3T5SCRymKPNLZEEUu
ntL41IbYoJF4cUNzcF/w/tnlCz4Id8htsCTVkY3Jl7IoU+ClW8S1OrX650LTAJmjG2iL97NCNE/5
q2dxUOpyBTNzPwv5KbWUu4lGvKDo7EtSwDTIyNg+ktrfBUN1lon4BJSpYwj5rm6pQ6K378uAr7Zq
pjBpQqJiUyi9Pp9gachzrYQB8gUMJg3cw6zxHSUYV4TBQBpA5Eyu4veH/FKbYi4EYWpvg6CUg+q7
ohkkAQSsyYWnKU2lSV1HzjL/nHK+7WTLqxNJW8t3+2j35/fKf2k1/X3sg+tVzWYif0bCqwUAMUBu
qkepp9X6s5Rod4TQneraI1od/KnpOtbqG0k8fX/1xpd3HD60auq2IdNq+nzHYyiCejGXjLbrbdN3
bpNaN1l23qgpMd0/lvlIBLIazdIuD9lgxfZrItPE1AYTQo/8hKH2NU+6S8OKJ6cKymc/Es917Vax
dRF200MmzNdCl59ym8pJZwhTFW8ZYAxi1l4HA2++qpwmqny37N6AG73JDbCdiZBoHFmVicBclqid
p+BEq2W2b0xkZMoob9E5Rjp+tGICNdBc1kOH5bBhae6JXs/UnBWKJJ5GXmkZfSzmozrPK2p/0hwF
uoGWUZNTZ4zjTDV9wYhzZ6RdR4+vuiPtaMtj+ARX8Mjr95XumBePtV7IGmp6/eD1qzsjBZ0ZNvQ1
tz2f4z4ePEPU24Sod6vJ1l2OTgZBbK0VgAWkEwxEEIHia7tT7kBMfP/Lv+8qP29vTBlpnCkrQrfI
Ajn45dOIORY7rBK1X3raptZ2+f6nafRmzCcCzESRQ9OlqCMKYq9M4irr9Cs1JuqeruTIbmPZ4QW+
vh3VnlLxtELcrRFVGff3PZ8pqTRvadDnOJnIHL3viOZBeCNAn0DbXP4ap3UVx8XOvtWkBBNDi+UN
+/qfDbx/y8b0P7mPPhmZ/onX6f9F/7VN1+l/tjGdPddN+JymX/qvl7/6l6PJVP9gFUaYjmHIVEgH
+G/7tWKof6iLWJSX0oBA9cHSpCh/sHsDxGozAkI6wYrzl6NJ/8O0ELzCo0eIyVLzbzmvsT99bCDi
OVAwirArx5iANJZJ0+eVSzFCQH1jkF33sXzH8vZot1vb3wCC5K1RaJKiNGeWnW7D8rQUfkpc55R6
YZS+ZgY7mkACsqBU3Y7x9WtlFuuwxpsdLbldQdNsRk0r1rGkV16cpP2V+rRtdCs/C32sCkFLC2rs
5o1kd24n51ck0RFo3J1Pgi5NfQv2ggkr8+V1lMHpiqDT1wUqOOalKOsjehk5GTmN9mOQTYwQ9M/A
Z6SV1zAO1vqRADZD01zDqE7bWbsagmR2TOCfDqxeA5ScApWUaDFHp1du242XtMu0IrR5ucqAEXjl
1I3sdRo2wg/PyOWfa8P/oiDD6523zf/53wc+kPdbjq4CiSpS1cWUJj7f8lYAOG+QBVwjCr/L7ucp
EFidd3PAoL+CKuTNTf2z18yLLCiWk7fXgWgTJuuB5IrhkjA7NFPxuOua+sqIYVb5DQSjRFmLrklc
RFY3pELT/gLICHfTUDx2MQ+2QLQZkn/Hqk2S21bD8/j9dR30UrkuxvXyOzCAJ53B4cF1ZUFg61Jk
atc0MN0qmF9aWXlJtIAWib7XjeLKn6STqbNebQ2ZVH4+t2Lfm92OUUaBTCJw/VA5Mnk4GJP8dU78
fjrvksk9PyhLTIuxiMb48nooL41KL7xqZXSwmwGQ3Ip+iZ6J95VWunZG/mUlbgeSdWmvuPBXNzrb
Yb2Nt7YSnJoKDSIyhF4YMu9aGnQC958Ttun5NJJVmIXb72+mzmrxobH/54njBMA2i1sdAtzBVw4g
WaHVVm1cRwsWJs4eifoVjhniwU0KVKEKe6NioM1rjtI+k2FepnP20lRvcbu8hOHzYOQ/q65g/78q
golctqZTXd2o78neRlAx1u7kZy1f7pc4f5yyCQFWt0CAqx+Ey/FiE8JGoNvplJM1SNnWye2pPDYz
IprxsuzaZ9p2rg9BnoZCnjumMrFr7PpLCTKjp06MH+phACGlFIZbDsqlNmRPQZRqzgCxDcdT5AWt
tCbrfhO06qOdCceo+dzJN4Uv30tsIL6/n+Jzhcb9FOpSmPIY4OEU4tBjUfdq71uxgZQnsmGUq/1j
YCey4xtttMug/Ug23TENOzws21WWFk8Gek9HjspxpcT5ax8IjU7j9Ku0h1ejt0gHAMzhUIU7ZKKc
9ouFLGiLCzVhr9yz/6Q/O5BdX6yDTG8uTQDRknaPnzNxssic1pridLAzfat+9ov5MjG6p7GT4SQc
G+QfOOTeLxxjCdgPlBm0xw8nHK1UzE02jjG83Hjd5sQuzL19XhfDtWUOqVM2JECg16d9VBIQDhtA
R4NFyFeXFnsy+9BxwJcomyeewd41Z5T94WCcSX67NrIe/aZyd+SX+jwH+fOEcTYxgtdV5v6HGo9i
7vNwmER0A16W7nupXiT61VxudVTQXR1iX6y2pgyyYJx8GjXBrs7kM4OYvoWSWA5D5cSZcQEU1dMI
ZHP6ej6L/LjFP6Od55axkerqGuAlAHtxYiVXvixfNlZ6btUDwWFt5TQJsoLvr+m3txm2iYVRhbGO
bCLePRSQjHhVdDhIwU3dpT97YmnBKRovjdxeSzEuP+KPLmh2PcUmnx0pDXQ3GslOb/GDBEwQXZNJ
sm3n4WpWaRkGvbqLUwIkev4AeLNfkWET79G2g2f5KpG8PUlmgb2Xo9p24x7Wk4jLxz7WyQu0Vb6P
1VqylF2sGpPDM5C48clY4+uAYdA6k6QO4OSLy0DvqnWewwCDhDmtBsNMHFG19S7poR1Xhb6NCaRJ
dBu8MP2aVCgbJcpvAjQHTlkbuQva70o1N1MfrsxKBfepeb5fXn1/Z9XDp0UnE4flcTEmGFBqDj+m
RDATQ5gp8nWm6z96s720iZFFdVYNVC4l4S2NIMErWwxJs4A2iVIxj/L1WAanKoqaoJaerWzUVkpi
PgStdR/ZZuh2EzCTTBrdeh7K0+/PWDlc2WkOLK15cAwCXYv1Pgf8MOerSbGzzXJWrtN0uhmtwI2H
hGIe0j2QBncM80cyTSrPIEOU8ig/jfzuqpDafWtK2ziTPW0mVzAAI9wMceBFSrDWO/or/8FZ2sC/
mdnoYH4OBwlWx759oJ97XUxD7RAU7CgKCsXUL18qcSNVfrynHGtdkLx7XRnOOEMPguzZpIqSJle3
Hg2rXRiBkcN6eCqLlAidf391W26mbRLWhnVO1clm+lxLNWmSD5NaqtdzEp0mVVi4MO7TzTgqe1WB
hp1qXeBkw4+JVvgcBLtUS4gIasczJgxdZa8VPgluqkAF9wPysmuZCa+c4XDq6s5rTe1HFATDkdXg
wCFmoYxZTtqi2jZAMhn2QaHUTlEc+ZmpXNe6Hbo2uBy16VyMojx9tBiVgc+wNVks1MgxldsgjsGR
pIBfi35yAMNapMw5lehkDyFDMxD1BuaCwNTKtlpPlSfk3Y0MaIahsZyQEW6PZ0ZvXtMhLoAKQaIG
cue0yDLcqkR0aoR0+Pzm2Bd3ufV/74zfr9LGSUEdaJnK765GO8/7TPINIDpRWZL4orAwI9oVJa5z
KyKIOCMHK0KhO4UjETr2lZ6F4xpoZotnlnMz6n6jgMLrfG1FwbHpOnGKCO3Mpy8RduWuYd4TTOXP
oFMJTOf26D4XkpQJuawC2lDQKdxbQhHmuN00+kTSrNJ7WZvMrhrQW6WzuKfcO6bIUJdf7/N1s9fT
NDqEWEkM6uCDR3LqekOuQ3HdDdUJ4U9re+zuBx5AUHVK7ArlLq612cn0MGD6UWz1bFJdgJAWkKHx
rJP4bYo+SjfKZY/iydNVxvYtRhDDZMvTp+GO//pb2J8ceeG1r06bfSj2dI1t5XuL68OypLVVqFC0
iOvQmCHkzeeooJmbWTk5hoHpZH3n+Vrz0pvlzyLR78iBP2/86ULzlWP7iKVlcngDKXtxyFtwDHhZ
Pt/AyBqV0fITAaV89EK93jQWXF5szX2gnqRKhbcw8OnukrJI9FZ02XRS5uU6NzjSLsDqrYNCHJO4
fvWr6oToQEIDpcNKc3BSPlEBmk8M3DUuTM/vMUYBoxmz/mHOI8UDYtl6YfwkZ/46lWidyxLnm5Ny
zmjbuquH9mGaedSUGeLkUFf3tkr0M58H2Ykr3KujmhWrsr9KtSMboANl3PIWLjw12rIGBYgiH35t
2Ib1TUfYCOxp61qGbuAMavo2Bs1PyyyRWU8polm4wYRaRux4zc41j+q/vjoJtjLkdLFOa5p1+GyR
QDGao5qr1yEAs9DL50nB72RFziCRM0v86UqKhys90GWHBO5gtN6+f7jfuxgHjxTexeXno02n/taf
zerZGCddqHgGxtgDtHBlG4TQ1zYH7IA4CfOtz/pkp0B+l+5aVCH7LE4f6GGTDgVYBVKIl2s9aSA2
tb0ayycxsQxu0DLulhmsy3Fin5EC5Bqzra5ns7mfs9hYi2hat+FwrOb54gVB6gJ8wOBxBGC21EQf
XtXMlmu2+3z0qmFhddl3QTKlzks8pi9VykQUh8K5ogPDUoO1TXALhNyC+i6vzcybh4ZvSFK/qPJ/
UXYey5Ej2Zp+lbHeowdamN3uBRCCEdQMytzAKAE4AIeWTz8fWCOSwZpk30WJrKwMIgCH+zn/+UX+
5iUx8lFRA7cwPKzM+7FON7pWb+NIPw870/rh5IPNdPRu2wtDx8UHhSP7b2YnDNp1UzCoPrSGPvg2
8HiNtqaFkw+jF+GICWuRefPwILz2fCwFk1BTMOorZt/KIE4orHU/H93c95LpMa8shUFDw47AB2Bw
+AzafS10fwzt17bCYVxtS5xOiROwawj0oQt0gnGCn6fYIsRTeKXm8W2aKBejIXe9MPdmNZJMRJJL
V92bo3g20+i2GNLzoUXsXJNa5dUXrdmCcUf7WB1OJpid4C/byoZg5HnXDCETX07RHgd4kkozuq1c
easkQFMqiDDGJX3MKPNmhIWBYlsvWubthcWit5diNSSZtJXGmmHyy3ztuPTtjhNpgduiS8IEcjbw
Q5gLjpF5mtdz0jzOTXUmcg63arCfIu09HJ2tTNqrkCCVZtIeC8gyZfIwlclFYqIfKCf7ifkUDrek
esZodzzRvIV9dlIZhN2Y1GucUGclKhR/Ii+JEMtNOELiECU0DT3vAsPsPhKVHxgV+bllDsTUlKs6
Q8olT2brZVRwrC3DGz33LtURJ1NAgLKvTnvB08CE5Wau3NdwPKuxya6rMRg0jXyCyFT8SGVgLF0j
KHLtwm2S5yavX8IxfiY/ezMk09li5UsSboYzoiUCuwO2CWMqIltxLyKtfnBrBFNh2J6XEuHYyF/9
XDUrFIewHmIMhwcCmfGQHzZWTVw5JrNWECrhWoPftyZC0MHqQd5ha1JD5AFfjFqb2MlookDBJRZ7
iL2cFJQkqhfuTdJBEkcnu8ZuaaA6nM2Fwy2LsNZQkyvVrFuyMlB06kW5b3ttx8p7TQ0SaU2jbAIU
Tuju+v4jGbqXrnBXBbFA86TvvblYO88liqueWbcw7JvMFO/kt1xR4F7wBj/h9bRIj25Muwssc3qf
Skl8YWZmgdKNIvBWSZQeErMOkkYpg6lx8WGPRygnYgWXPmMEL1s/ziIuAh6w3s+3xD/6WSFfEjpy
vy/s2zjpKj/J1deksAmBaAYyWmfuocv6mWR4jZ8CTAjUqf7kZg9S927iBPdAIemyOqvckSAbAhVE
JAq6Mkjq5TzUonuCXfda1rzl08uft3ftGNzBzJGDBd8OjdOOKcxRF2B1vCRtP/Y3qk44ndHd5zEv
uvCUDB50+NBNYTBEZTA0ziqzmIpXNkCgUDdSFx+9Zf7KoFTUtflo2bx/dTf+VPF/umT9fv5wgViK
LIAvY2MT48mvOzbJ53gVw/G4Yc3hheQljybpz2SjjrzEhJk6p5Xuzr7bGm/obmlBQoKmRQ7ChPHp
uRJXpwRGpLxIOudNb15XsrhLoxDLw3IwIFs5AFmM7OD6yZWDtSPDUPKzTXGZx7kLoYgSI2HVSlLv
6OWmt3Gq+01nnHZJjKEhWSWL2wohwnXhz7Hz6FrYOHskcqCDjp7HQsybCp9yOlDyTJzhRVHkRRhP
5JG0ooVDR6xrPEbg6cabaXXJti2XkyZu38xoxCrSNtbWHOEMYVOk2zF+1LHClkFDUMoIqw6rnHaq
dU4QnRLEuoJfT3JuhaULyl1RQLU6kTlus4sKV2CA1Pd+NuUHN4w+Qs+418LhXhmAIGPiD/guxcFS
eyiRxBdFbrFNRo4408ruf1hyx2fw8kR14G4bT3ianON6sJ+kqypTyxOdphtPYnPd2I95az5OOt1j
EuORYXnvRHGvSER6KjL1fGyaE6MbmMRn9WaW/F8/XNJx48El4eMLzVJ3GJB+q5vFLFPFc4b+ZmiI
3ADoSyx9l6cMNKb5icOLhxxl+3hgBep6mgRKo1OD5o/ltP3zlXwDZT6vBHYgcCO+fDA/vy731rZr
NYcCe4M9yjZRvJUH5ttW7gXb0aXi3AI3I2AqSyzdTeNFyW8JDd9GCq5bTDMb7aoosySY6AJZcldd
zj6mkZEOceeHeuRIl4wb4HLLAI/wL6YaAe/4eqGF6zY23vE9jiXRGYpFj6xGX5KfHYnUn5JyP+B+
HJAylwdene6TWD2dtU6SpeuiCrYcH7FQwg6JzG5iFv/n23jEaP7r6hZXZhw8cY+jgP16dQJEsZpH
c7iJax0xzcqz012WdhibTei+bcNjooUODuN8zFU5vM0YVk07NuswUd7Zza/ieUy2xhwRH1le9Gjh
yVlUKjBOirMBgekNn5j6tpk+60Zj+O0w32fc9DqWGe3meIJ+wltLG/Fjbj5YLXfB7NITz8wBDkdm
cUU9rQjtFGu9ONNIUI61pzIxITZDyKyNk0nHtppD2yeL8FQxOxfT13avNAwlYrVWAk0fX6MxFZuk
K5/Y13f5pWSB+yNMKMhEFQ1Sih1UU/nSS07bUhwSi3yFxBYn4VgoAUfhBxaffP4S6+bN5bQq5bxu
HXtXxB3+94301TL50D3S10I5nckqC/iiVBdA7tpaM+QPpfmnvunLRo9Yz8Jm0qX0RTt93LtCWyAZ
2tEyIjfXYszP2cKfzBiUxWiU83xGC9wqjOpRQ8HZ2NXjhCsRDtBBZKi/4NA1Z3E3+Kb+VGveEISk
3J4MECFJrQaD88YDphCv1p3VYaQ3hsRsVqwIMbqnGdJPu4k3RVactoZxXkIRHx1UgeTOFX7YQ7Ge
iWXycdNQVo1LPIptvnt6ka3mScUdJ6woDOZ4bxtzGPSF+8OGcMSP+WslM7E2dM/FSko9HsOpXtzD
DJlYcIlMgj5jCerGtEG78Itwww9Efc8yiV9L1w4EFXSgztnHoDjCF+FOH+fXDJgaGE+90mT+qqbt
Xp/dVazHVNX5qAfCoEVojVUYVdOKmN6gZ/67rkP1tS7ym0E0J3ZoXqgaH1K08qFw2hwk0xtJonPO
kla56mEnA6D7jZ18ZF4NN9k8IzeFoZRmZwGU5PcxY8JAqDdJj7O1awusUSx3KFalZuEtNVzGTXOu
u8Npq1FfWCGLd5r0szn1MMoeZ0IUQZMtvAebIT+3Fz6WWmqHJix3tQYqmmtKuCFRwV5Ba/1hkzvG
4WyWJCMvBr1wBfBCXYCf37tFZYKYP5X5oU3CfZTb74zLn4eqvnMF1L4qjX6wCf9ejS3vAPkBgA04
sarH3X5kL8THcMoOejG/DiAjwVSxfltXgxdtst8YzQrBwOCXGd88zDapkgSRq72bQ3vRDQR8UsWk
cQIssvjfpKjif7gl3zD45Z7gCgtlEt6D/s3ZzIEi3TdOmx1Cp7hqBAwqkb2k11NXPDTSgLVXPzPn
ixt5qU4XtZ3vQynXqa1elEXzhJvyOUOV1B1O9ALu3593fZxueSBf9xATvBQ3fDKiYIUcb/vgJ+xV
aF0PjewQhewsPRz8mugSRBvi1R7LTdsPrT9meaALh2gsywb2rTTAT226zXbp5EAWV+dqpT6HKf8+
ivoljYZfTU0uFPvthTna5w0NagZgwgrOolUs3WDWRbwi/a++E01Gonf7mBpD4TsTHi3SoV2vi/Ek
j9rrriofQGUt32m1C90SW6WQrCjmiKw+v0L/YBflQ15G2FzOBJrXJBP7UwhX7E2skhZFQpbHZERz
Xf5g8Tm1pV20lXlKV537kw2Na3hKW/5kbhiDHyd8yRrCk2Ew/RAoCERePldkMPtCn07VgXGa4lXP
wq4e7Jg/0EVk6mjaC/S05YSsUMWJ7H7CvmhNSuDG7q0c5GkkHQ+Ln5VWCgnDdT5zne7MzC7lIFeT
OR9yhcXHaFHd6zZBlFoYwT5X5kOjljtE0Q+zcMGu9Fr1u9lBO0EsSey413OWXSWRcb34TkLZszqj
9y2iuld5JC+wq6NF1Wxs2WXxFg3TL1Mv5CYO9TtqM9DOtLzwQu/VHXstYC+3R2LP7Upe6YNqr2w5
3FH67gg2OThhrQXkycNVx5FJNfIfCAh/hZB8W4Y6+BIDCjJOjvfsemzJI1TD9IBXy4uJ6EYO9VOs
hsQoK+y7/fha1HKtWHzvUIznmoFQuo3oboa4C0Q035TQ5nyi/c6MtqOW6MMgqQZj00d0GXmCt4TZ
K2tFRh/kyTwRi45JX2VfJBGgRK+W2arVps0QEUen9OQKhAU57Inu/pKIPtekAh9gJyUneWNseQjz
XrQoKrCYYQpiAlu3DnS4+MSUA9ENFmMhPZkwKttpXjwRyNzDuc7Vy4LZEZOQLTmiDy29mZ/PNuPU
+KoiFa7Nmmc1NmZfxFDqo668GgrjpNDNte6Si5bGUIt7r1+GYa9x/VF45RPxSND6zOyGoDK2D8xQ
yE4UA4+qToZDzOZb6ur7XIAL9jbeFbrMVnV7OSOU246SCl2ZCnQJ/MskjBFBxKLqAJaj+O3nZYFl
i+JvllFAnXWtsgX5UpGM5bz6Oc/cTRqaz1LlJXKViImBVT43yU7voN+KaiowUespgFqyq5afVYe8
2E1rvccp3CmRj4F5qrbSAcUopo1ro5WmcWZALQLZoda1NlUSrzDmem0aBhi0Gyf9Ql6vCQH7Cbb+
tGc+Wn3UCwj6mEECWx/j1gL2CJg7BsKd1l3yZOBZFP1FTmiWb5lwJotORcYi+zVj8XmFV81N3NhY
YTTTrVks3BjDpXvI4Tth/nrtxG64iIJ8lCxLCqJ28Mir2Bs6WIglnK1Wy7MKYda+ymftdG0VibIX
Uab6JjOGqpjj067qSZ4c+lPT7IkGS8CpCCHd2QgN/clq8HI2MESoyOwuAP3T2b51EibmjlpDgLOH
7iQxUrmKbM3P70Zad7Sbxn1de++k8harDOgxlE29z3+1PRI1tolw3aSgRXLuN4NuwpCP2fLpZn03
LXNW4fQgHJ0nQ72EWOZX3kV7baHqhlZyQk9WBSJpWvJ2iw3bxnUef/T9s8YN23gqOigK97x1uHFq
jfJDbTQ/I7twlRju2mrHLqgjaa3DXn8hunalR2dxS7pr1jvrYWJ+BgJprJxQ3VpdV6z6SWR8cwWs
OcRsU1ivyRBfjgjkFtHAvVqMLyHMCthCecFe6Z7XE3QTj0T3teC/Y5MCuBR5ILl6qvsJRC5fT289
Jw0DUibX/QyFNsva9zBjxulo+pkLla3r0ldTj+JN3EP5kx2p1Z/RRra3zfpOP6nR9BhwtoiVdtZW
NHgcjppYK978iwMo8pXJbrY1C3Bf9VfqSzdn8caAlBekffe+mA81cuz2JqnSpwlIm1lMDmIh11rn
2nzbQWzforvm+DIcpEXj+MP6d5ei7OvyZ+pu2wxMQIu+d9AcOE1auQ7LP4NHl1gzi2zlFZK9y+s1
UFyzwkCTXSEkqpq3388q9igEjZ3qXSviOWxwBwtj+7xtnEdHdtuMN0iTBpZRzrnqyhfXKK/YUWcM
MtX38pLgsjOOReYH9qMtODGVxVo2OcFndNca4KudfRYC9Cmac1sCFXm6yP3l4+ypwEErfcdM7C42
cBeb7OFltOaXMTIi3yGqzXSpWbAmZbm9kECX+E0CwzF911u8E01l6SXbbjtYleRxMyLmg8scr27z
KrMUysYqM9edMr4V3gjtxdtHLU9JrbCixzjreRRhR00TkjW9DJZttkanpeVs5zrehFV8l5T95TyI
KnA8rIIicFKdxHimXH5tpr/+XLv9XenGI4PsS3UJInls2jKHySh4EtHBUkJ9QxCgn7bGA7ozOFVm
9Ty5McXOzK869DlllcUB8NW7ZUbvUVSS0qdfZvLR/tQomftJTRFZK3JljenGmyP8kbRqmYS+Da56
mhLn5/daWdCeQBry1Guj1OWJYyNYm92XP3+xb5wV2G7MzlyqetP7rk1XtQ7BVg3LZnH50rDoEmTo
Wt14ZlbJXSPqe/gMfiy1H7gyx7iu9flj6VqATXHyP66E2RqxHQhtleSV8JA76V1rmDdlzXykU3kJ
ku6m9eQP/LO/+Zm07o7GkBCswfu04futXQqjVK8Mr1dvasd5pBCorWv4x6f6Qg/JGm/XDv1PFb9+
9LLzNb/8yOWSfvuRimNFmhe26o2SgxrkYj2O0KNT5TRzmovcNFZVhIisJzmJOO7cRuHwU4/4nZIC
mXyBpo2FIElqwNFIMbNycnjdZL7RsbmTE0VezFGVzvsQ4pXfNvO41ezt0Cj2NqlIxzH7bWd4j2ZC
rSfN7kII8rjVXVXDyTOkvk1t/b0bHrDnGDlZ2tVI0LNPVacFuj2zBViAH3EcEmqk4W4wtuez6+y1
cZRbmRbvPZxz1eBc//Mq/saF5EbzTFlO2sLP8NyjG10RM1qnvJ8I44t9l21tMvF8q8obxoPeGUmm
/FN8DDmze9thP7Vvs5b5iVWS3EXIujY7I4h4eEp8xRpQ/MTuqHBHD+6oAOac9fWfr/cTfvz9FPi8
XpsmzIIKAL/qCADkbI8akTfzDXP+Namft1mOojujbWagAL9AwS6uQQnotJetFgZuU9NhGzcFFvuA
8YubxVzdZHX2A5yj/812YC2jDHYDvJkc9eg+ImktVHYDVks2kXdKzKB12iib1HwdlO6s9sr7pse3
XY2eXU7ZkAlLNGkajU8P427X4eiBK0/Z+KVWnfRZuuFVu6Llga6ehr6OG82k3NG7pYFijW8eUJpl
hrexoU0/QebfUHwNXwKyTTzAauCA4w3GLCcIFKUxHxKsbWMMCUpthTLqunaHQyHP2kLu3TQ+VbVs
M+BbYAtKtUCqyrqb25P/5sO2uRaAGgvMBPNfTM6+7gLGyD6gDu106Kp8HanJqTuqZ/bUnIwlj7Yk
qbWPtDNHS05JxGQP6LAdIMtS1XdFinq2bX64oO+zei6IQB0Ialg/M7I/esqJ1OFjUwQfcOF/niIU
vTnqLiWezvTR2GVk5coyXnuM02XUX4C/rY2WUTwCwxN1tAhIw2HWojYi/E3syZ9n7GAYbwl1LE3H
uV0kWzjt17IxdroLqSeHWqjP3tOyN1jqfJY1PjkOl2GpPXQOzIZce1DRloxN9zxKePd56ce541t0
7n9+EvY3kgKsY6wVHA4cXr3vr10fF143DJIjJ74otIWnUjCTm4W1DRsGVtHwFKXjZWEyhtZ1jmF3
hG9HCG3gWEUJe41wjlnMDUzpfEvR1tJrYrviof4fie3b6Dmj4oU8CV21bpph1Vdw4XMgmDJv74Et
+cD8XOnQv4SYzHXQAzSeMRgQPoUUBG1Az7THD3Qra+siLGEBeml5iAkaFFF55gzVqWa/hOH0ZruZ
YBDX791+WFwqfqlJWq+0ECW5hZKvbCMNS7AOTA7Kom9qIwLckRE0gaI7s6xvcQE9/PnmLjKor5Ut
MifKI2vRv7B7HIcKQKRXZNzN3WF+zA3Swg3rfYLQ6hbDoSlLYnfLmDA2T27k6EUbNU1OU9FLtgSy
BOLKWInczFZFcqhNzAxGOIR5ar2XHX7NliSzoQYsTFsCVvISoguJALssMQERLaZe7qIoyobHvtSe
VEs0AZ37LWI8nCLTgsxxPPfbSX1w2/EyGi7HSqWszvQHvcP7ehzmuww1ZNRlv6pUnLaZdlHm2JrC
utqMiPPoCLCu3A0I/YkO5m9d7r60ZgJy0BtXfWufWc2SfuFeZ5CdKD6ZwOecoxhDdH5cFNvIiO9k
5GLPFZUPtrsfMtPGrwQn0Dlia1TluUItiy+FdoGY7GHWo4ewlgzjkU5TJ/V+pzkvYG42BATFB0Sc
TirdOWciIdZh1mmrVJ3ndT6mRTApK1bam4FFyXrKqvO8aQFbs0MH6DjmzW5Wu101mfiF6hd/fvzm
MlH7/UhjDI7gbSHRUTiopEp93eVSggnNGPwdonh26wlemRQ/TiF5i+zmhmhlYvSUBy1U9cB1E20z
lOYBWGcJn7hEOG0FcyJu3Cpa21O5TzqWvoFlZxM5MGUZ+wz9Pb4TVtgOa0DnISg8+8VkLy9d94RN
Fw9Y7y7O8Q5sHUinWcPqkuhEsdqtg7a1/RGCjllUW/xd+U+wHmlbte6OJpOKbE5XmTsQgkfo+A81
4Of3Pr4vjLiWVBeUghxHX++Ll5LvWSe2PFhoSBNL7CqSKaq4euTMSLZ2u0Dl3WXmoihuG4UWWLnX
W5K0Wg0gBDXZyRwZpwaQhO9WeOhMXZIFKbOfbuDrDYO6EZr6MpK/A97LXcEEhJGDuRFWufFq+xnw
awgqPKMzB5a3XaS3VpNJug5ZBbFDh0W7nZuYzM6MYduEtBGqQy/e4jjBtm4BzrphuaoKxsoWuOjK
ZPMK7Aun02FyKe7JNEUfln7I3e7OtQCIuyEX+H7gcpT3F7HibazllWkIOMXjWIMMBhesAOuZzfEN
4UnuE9XYO3Hl5w57VNrMmzQOsWdP9pmiVKuyn6INlTMOWOmGHIxnFxPYeIquNE9cK91Pql/z+ybm
0JV7MAmZ/lNBHJ/VTjwUQD+SvGT3HY6gkkm+p3nvSP3Zy4e3uq1PyFXe46hzno7pTUbmuZW0QaYk
uzqLt6mnPzIX59fqs+mOb33e3WV5S8x3vlF1uDU9aJ5vkWnpjrEVNGl9J42spcvfuhhE04tcmU59
UvdjoGnemU3I5+SqG1OzoO+5D5U53lWechGa0vavu8ZR/CTjhg+1uXWH8m3GeTnCfsSvje6HFvib
4m6JzoFlSbWKdMf8pjcKM2dp7Hv8ip0UPnuzTdRw3+lLoR2nGoPomC+WiphNqHB9kijPmgSlQ9t5
3koypXaj/RBHDFkkUG5UU5rb011S2ZcxdiMrNW5+dbN3pTYwFXMDoCIqfmqGvk+HNIeULhMJEvjj
Uox9fRfhYZVKNFnlQZ/EfgwhPBXDQxoZt9y3U+Ek5xI5hFNCIZSYhvtlFV6jtsPQhDNgyOWFlcR7
Nc9fJivej/TnzfBDaaZ/30UXJResJ+ZraDOOeQtqNep036I4eEpK9dS8GBq8Q62POTUA6nByuxYp
niql2cwromcR1WGYMqpB4S7vUMicUhow2cLrKalWmlPUdNPwubIRWrI3LvS6FmvjPh1vZgQ1QYyg
10ohbfz5NNC+wVxACgtP3qAMZ+87HpcL00wUBeOSA3qH0wF9An3BBNo2O3dJ370NoQYk32c7HWul
UbBoCISNqhkwWlThCnruDw3B395YA/GZQ71L2fsZbPVbK54peo49Gh5DvRWdVrVx6+WY8aVYUE/z
L3mahvqhrNKnyHMYQ7MtTcZBLcV9mqpXdF2XXYkXS05WsGy3uUTVkClYSXsNpZuHGVxzX1eut7GZ
IHWR/OHN+zwivh4hLnfThnVAVjfMlgVm+O3ao6Fk2leM1aHMyoMalRelklyXDb5noygDK9ZuM7vi
koKy/IXw4cGWOhYwDLbCp6EfNomV2z7mECW1wfCUaPWvKElLnK0ajj7DLfyhXsoX/a4VkjWkmo8I
Hk8zK8WKXqZXTtvgdOBJ9t16eE8Gi4QfOIB+Z8b1lmHVDVi7Gtiae9k3dXQKpHAfZYQSg52v3KTB
m7Q0SdPt6HdsPK+HVoeVqNhnaOM3nVoe3CbdWWVyNtfloY/lee3mF2YTXktd3coo+2UPkP7j7rJV
xoUpQ/MrRh+fGaY+kD0HIrODWY1hCjPsCCRkd6mGJnuSLfxhyLXNzNwKYn+8j5PmuraNgeBjrQCK
NNaNmRsrySm1yt8UMzZWiC13dmGNQZL0BHBb5CbkzjVdA5RdFTEtLjplWQCb4EQ2cxLpuBppwwoL
rvchw8Hnz2/R51vy9cEv8abY0SwifuqrowfvCVeUHnSFQ2XYqxEOlZU108q0y8wf7Bj0G+LOkGLD
X2KXxEW5zDGF7dtxeykYT24NvD9E6No+Bps2dXD3VIR9QyGh0Twk4smC90Axkderyq3uWrfTNm12
QhTPbQoDBo+ogcFLQZjWyDyv7DdO6zwqdakwlrQLbGUP4UjhXpgwuxGm77UJ424HzdI8l79SqM4+
3NppUyQPWVedwqlHwOOF5w4+I+BDya7LomSrGd47BOCJKTxUiQGPriF3zkO7+Em/83m3ju8mfLBF
p0mL8m33L2OZqy6+oIcmze7saFPbFiFAIXemM+o2GNUlqxwyphdF78JtDpbK7wvDDYMbFfIA2ye0
UzMXV0ph4zWbjdghqOSZ04CENpszSnws9vAfdEhKDDAY8+NqhvUsJpppzL0XA5ZgFInry8E4WJ34
+PNy+SZlIT4XYwnKb6hlNuS8o+USeUU7ILBpDm0DDyUMQzzilXIDsUxftaZzUnSzsTbTLnBTyNsK
SHsws3BkIWC2EwNRTNuydK/zaLqqAEVdlGSMJijHq7LciijaaZiarCIA/R+OiyPnJWhEXDlaMgPa
BhTHb2p+AregwylpfZBWf5Pb1OtpFRB3BtkpKz6iJnxvXZY1V82MDCICfRuXNAqi2evptBt4alNi
BE1LZ6sTEOqa8Ufjdj8V89pyB78sIeB/qI+gdovyjcPt604cAiHn+OOy5y34GOPeO6F355NXU6MS
ZAG3xQ+V6mK8r8vqORK3I+mff37I32uYZQLBLMI2lkES/dbXSwCXt9xRmbSbkbrTxxPjGoMMKNAF
OKyrYi8nd7ONU1sV15tGJ7IvIRTVcmIsKhttnbgvQI1IAWLtKnWtPiCDLog68YNG0PqGtHCVaCEx
IcGIhMS2o0rLzlt8xxb5psCZx4shXjsgHFo9bnJTaSAZ1EE8a8WqtrVsD0FiQSugO3hN8jGl6Qtv
P06eFIq51lGsja+VVrJYXYm+mlK3sIp9W9gbiWPIrDX7qOjO8WE6SWV13yT6aW2ZCBvG+IRz83xy
JwwAM4hwapGXgWmV61AVV1KlBG1GVzm56Ds12pXFdoaHjO2+stGMacsb8Gq4gtkXB4kRh5QANg3K
GO5+eKDG36wpUBjdhUOHJPSYjoHtPy+HQICmlRZq4fQuccPHYh6vaqFvKw8jCCfc6BnT4l5ZxXW9
6XrmF0Wy+fN1fG/gwW5cC/gGFxqXbOWjtW3HczjEUEJvpqlYixYHx0FYq85peK88ivo1VuzE/U3b
iaMhGvuroYtcv0jQmU/6Ax5htIpieGt6sHTXuGpbzFsqFRvPpjb2RTiRAz8kyirKwTyWwIuS48qF
jesql02I4et4NrQMvJgT3hkezPkcnrhnCzwRDdaopTAqDRtkC5WTrO1WwYSOh6yG+a90HD/MYmWG
eBDTjfz5tnw/NWCs0TRAs4OoixvUsiX8Vnw5BjEQpWWWB2+giqL0CxOHOf4UzqTPulcIFi+MhMDl
ZJj6IGtD3ffYgoOwpIY1k4VDXKrbxsPEnY1zI9vkEpRkO2KFm9g53oC1iaKF9J1ofHMJfyFlOdrB
oX0bhNKfJF7ypNUZHtl4KQoH3/HiJznvt1nEkngOEYgoClrfpfH9+gUNz8v++oKOGePonM4fDbSs
CqGA5fa3eCODCQDpR4X6pMbqB+1loCvupjclc0t12Cjkmw7RNP9w47/3m5gSYVy0UPnQ1X+T9pU5
R21eOsXB1MNnrx1huBlEyfTzvZdlT0VFWpFw7WdctPHXgupjRHKHveeFFGaQjQY64QZb18gjywMw
NPXy7VBAZS46Fpk+FWVQ2mJrVguXo8jkSku85z8vHfMbQRMrM841A9Dnk+xy9EZpLYEINSKtA5Re
zAkUaut17oYKm24TruVw32Pbg4sSISDpiBnifJJE2R2Ci8t6Uh4pLFZVb2HkqJYvTe3eZIV+41rl
1i3BL9HsH5R+WiVTvkX0cRZGzlk7aHiNUtWPmbidcMTIZHnZqbfSaF7msjqL3JBtLqhFc20ziDTs
7mPK4AUn5YTMrEh+yXTaJxOQfWJH97KtCHoK//sk0sUvi3QIwART/SYZBfnvB/af+NC5Ye0zILgM
0dUy0FLuqxjiO86Y5coZmh1Fysrt6/WA96o+14QN5XJnmMUD1logvHX6AXP/Q8Taf/vs4mTFvNxy
GBExOjpmKCFxCF1dYdbvyv5UmJLwMmhUrTOc9DhtOALvSyKYLFH/Eqr7BG2ygWsvqpTXHSfrJoUJ
K1T4WLlKGVhVBqIdlSSgooLrlphnGKoL7Icqc9W37msTg9XF6zgvNvB5V9lgXmQGXlZFiNthWnsr
vS2uOwORYl5xWofTy4TqKrFUIrlXcDNyXzhB0epgRmylmtkjUxbdOlZiHDLbxu+KGo70JE6wRP1c
3v8T37fovbj6q+xp/v1fv/vAHf3y3/+BLdx/ZC93nkDYboqP9r+WH/9asOAYprT//vpLfvr/vrrV
c/v85RdrNs52uu7e6+nmvcEO7/O6+R7L//mf/ub/eP/8lNupfP/XP16LTrbLp0WkwOD49vlbu7d/
/UNfpqL/f++4w/v0Gr9n2Xvz7Q/95Rpn2f/kpF+aOhciEDxgKrjhvWn/9Q+T3+Gk4aUgJoxZ9tIP
yqJu43/9QzH+CVuOfHsaFB1aN6HS/9c3TtHUf3J209dALWbD4bT6x//5+l8e4/97rL/bmB3tWsCI
i/UpP8vEJATiwBFgLepkHnIVi11pt17QuOYLfIoO8YDYaWWlb4DPjR/2+uMz6PNngnAYFNfMar8h
HKAIiqn1jGlq99lsibrH1H1I02SnqYNyhWv/uUrvtjYyzDNKfEgGiXV8qo1UEk3xNtc6vtLqkAR1
Hv4w1zgaJHNlNOD/i73z2nEbS9f2rfQFbBokF+PhFqlYUkVVsE+ICjZzzrz6/VD2jF1ytwsD/Af/
wQANo1mixLS41hfeAFEH+iELpKzNn/+y/I/h0CDunUhgjy1pCXdSuJJuPYxmPH0QgM2rwS+5xXwk
joG/MYANHZHXM6SGWZZBy3vsI3RiVLjc599slOo3noqe13GqlYuhkqMPru6s3M0xCdFt0kUFHAKP
e45Nf7m6fID23AXCd0Qrpq0WbcMqlo6DBaMkNgGnq+HKLuplLWEH/stL8WPU/TrKzskEp0OrDFbU
UuY59rxfVCn0okIU0R0B8wluI57HRUjFW8BrDxut2vq+/yX3AYr6YAVFHynbqC7BKVG3QxgWRemk
3fSDIm1Hit0zUvkumwjyPzjNM8z+fJpoMiIyRrMcqMa5Dk2LT0FVFiKgg8sMSgH4orV7y80ijOyF
pNfYYWiXKaL3CCethbBVqjJwk/98Fvbvo3AmJTIuQPDw9p8/J1Sx6eD1aegMtrcJAlNyZb2w176B
SIBASsTLCtdXxYsm5/bF2KRbXUeBNrL9aC3nxW07+caOweXGaiztxKBvVTtAQLtwDCJ+F22D26KF
a6pqIaC0Uc+23rAzyrRALhGTCdXu51JddKeYVraWG4L8TKtuZCNUF7kRIqIORG+rdfK1FBvI14Pe
M0S3ssyw3KomiFUDXGaKFMDSjr3bKMl1IOfxV63ALgj6rL41o8chJH/tYRI5sXFy41CVWzPQ3yxm
HCrHuSM6Kt2Shymm3pncdlTlSk15igS6DUYEF6HrqEuK67jTares4sgZQZ/WSmHR2/P9DTCFI6xN
wYq4TVHyvvDSlP6SLH+TEx4o+l4OTcEGQnrwIHvqhd4o6aY3yDoUZsSlVqovcjQOq6RG3RrhPB2F
1xKSnM/F1HTWrbr0kVdggsqxFc6ndvjgXT3PqeehSGmHSR7nTjjR53HJgMyFSv0Sjl0q6rXQ4ctr
arL3C/tJ6To42UpnIz3rQ66Kis0oMreeO8jxNF0nXXZsI9TC7VTrnMlGnmByDfDkd5GNLE9qMNuj
S8hwsBXwv6aK1IRylxC0jt2lyEzk5KQyd1s1jndZWqx8hUdvgIV0LA/jrVb3nY7xcqX6KMub4S3w
uxHHHSVcYlsV0tKr+wXE1sdiJA+KtQC9dkhDjQ2tWEWk37aQvxId/KlSbD54dX6bVblpuNyBMkSh
gprN+xlOh7FuBokUOLVBM1+pPqM4obqm6qGyMD93380E1P4yDCvnz0c+0zOmfcvzsuTZHYVlGebg
2dJRkHfQbODQelW0u8jT7ksDn/HWtgjbpUYHkSE/NoXdXZVesCqNyt95AUI3pYFfbqSQl6jDkWqP
8cFs8vtCQ07CrMbUy7Jmnhex6sk2DLObU1ONcuZdSa1p6xcF3C01G7fjdJGFN3++Fb+HFHNQgiIq
8yi34jyHJsguMJiFUJtDJSrHZkUQMF3gheZ4ZWW5yPp7HwBMz8tk0FtQ2TXIvGyNci+P/v1zD31D
7zyiLNjIsu+2WvfFG6Y3S2pVEMlKtmaSQRawmdw80LWVVSOIa0xNttYCZh+0d8pl5pv3to9rhomW
qZPVlD6lzodd7Qvtg1XGOJ/fVaTFbcaIzQglADi/QSiXDE1o9uSr1ONYZlJ1Fao3xZDoT32YMkpN
TGenTuDK2jbXcjS9DXpp7EppGg9BRV8HaNbUuI0fPUDtHRwDuLcbGbHGgpEXbq91wO2lVWiiamLa
cbNG5LJaqaU8OEmWL6h79RddDF80lOt1DSB5sEzpklhAW1WRNoCFmRZll9aHnCo+eBQ9X0d53R6C
PtaWmk2ibadqdPAluC213g9uHE0IeUm50zaavLe0+A4ZolhfKBGqp11ZyG6GjuZSKZS12bel01AG
45mY2nYS1YUE/ItCRHblk4wtq8Gwl1JrtUvZLvd9mA9XJZ4yfx6iv72tJ564TkmX90Kbg/D3Aybx
4W7Ao8OMlaoWqIzEicbwmaWD+u4gdRQQBtspm8mCL9O+VDXRINAlFbVPq3d6lRKZFRqvkkWt4YMz
O39fQe8SEdMGou5Lynwqnv8SpM1MpUKMIwBzC1MTTZTDquuKHg1T4BUdc7NPT28bjOMxTtHUicaG
1tCA0xfTW5FK9cbUafDVQXKHHmrt5mmA9rDnLf98mqdI+Nf4ldMEVCgTSVIvY847m+6A3Ig45pVc
hGmQrEaFKkNb2yBK+qRf62IATGFF+sr3Z/zfOB00v9eWeV9ES0iFEBXRNUKZsHsxsXdsZ/p0ldp3
YC4ukg4HIj9SDwguoI8bQO0la4ooAejjpsHeZjJG7yLU93UPk6xSCvuqAkIDUkpcV4M3rkqR1Q6z
6tVoRquaEl6lVNY6Q/46RWoubmejU5kO6jSOhxlLhYxFortJNUkfzLzkb+9CfMYYlF3mNYr3f9PP
q8XUDBb4jYUYqWvYwG+kWkndGmEuzAE+yqrOZ935aOCHMW5AIJZU8yyh6ImGAjMOfCg1UeTIcoFa
iy2voX29jn10adRa9tFL9PshORjJi4pgy4w2Pyv7E/6Cau98ljz0TA+5CYIJ+rQUTt88j5C+psjv
Bglu9VGNZag+9jvREmrq2Nps9BDhmgCe4AiIJTTR3UVgpP7gZTpHOM+3f24AzpMs8ASWpPevue+b
kzCAtzp+H9qX7PlW58XgAmvTd+ND2wCkCxIDQZUO050EJqmho50Tt2iotaN2g3HcogjIPoLMSz4n
8gux+MiYLk1HTkIVXUxy5mDQzZ0x+DFlHjBsYW3spt6ot+ZEAE8dYyVLw/Wf375THPPu7QOuRDXB
hNBJv4X+3/vrik3I8/EU+k6YyLC/2sG7C5IKVukE8CpgwfNsvM6FXfhO1lU4BXlGsUl6V5oAJpIa
NB9MB78NdaYDGUAo2vP4GPwWZNCIyq0qzrkFRrVXUzEsakUjrpkKg/aK/QGy9/fHSoGeMjFxA5MQ
jcSzy2dM93GZ0t7pBbOe7NfJomxF6ejKxLSCwgWDydwMIVlL1of3xYCRXuDh25bnGvhwU3aLuMhd
hDJuDfD4iwLA2rJUUgxWldlj3fT8ZZ9XN6pRT4B+s3BpNVK5RS2EINzqHgKYXBvhRxchuM4PbuVv
LxX0/rn/QOmH1woswNmjxRlL7kI5gBuFsgEWxltgnVinpQYzqm2tmzlr+vNwOqepqTPRfxazJXIm
cJ29CN4VBlKtSQpEHEKnLnDgoBeTOt6kILuq9PikgYheyKaSbufGHS8pEN1Rr/ZFHIu1bbSkFqLo
XOFh81XTYd5I/UVrdrgGlBVKn2q8LDGOWVXhIK2gU12jSrILBiO98SCzuhj7pUto+dAbGwiZU0dy
VoqBeeGzohXdvtG6l26sittJhJcDflFAQZOvpCKFlDQHVVOLZeV3JLN5AAIqZokWkC4BESvxjkS0
X0Jq3yq5l7myjQ17iJTDuoGRNPe7g8Moi5vQ16t1mJvpNtWzZZO13SZq+qfA7HDjHcfKrfs4vaks
Pd1ksLvptEfthdnKw7I09Arp6lzf42yP9m/TVADH5A0PMFhh0qMu2wykRaeuFVRWPApO2G6F94iE
2hsxKYk74DDijpbZHCK1X/q4/bgwj/UPHq8+R7/vZgt6KyQAyAzKzBugNd4/XpOso1BMBM7o6Ixu
ZCJBUFNRxxGvq5A2Ka67VN2KNJiuQ8la+1rlX+HX4kbqNeJP0kZFAM8ZKzW5xJjZDAGh9MN0i7Yp
ami8BwDjb7NaSjaNhVmX5QVLIcX0Tsca99Ac26IOQe9G1YqLAE8/Yr90mel5vENHCdG40I08yI+Z
FNB47NrOlTImLa8uXS2JwC9YL2op8quQ1bn04nqnYpHnTKJMbsE33Kazr0Mpv9Z6El3QawmvO7Ss
FsP0BJ3nh5Xt/+sS+D9Wt9/Vuv+pUP6uIv7/SQl8FgL9Qwn8GYOMvzZfk6/Z8//89b/161ca8Xn2
13P29tcRP4/mOfvr7fkvB8+y53dF8vlnvxfJJe0TwEE4shSjWUMsw2QG+l4llxTtkz4DzUFH6jKN
ml/MVSTzE4w7gAdADudyCFHPzzK5Jn8iWf5XaZ349D8okp8Jv8E2Y1bUAGWR5JNHgyx8/wZNQzqE
aR7sEPvAv0xO71KjaEe8fD31YM3/DK2auih6xvipsXn6wEQqEkbEvF2p4bHuQ2PDa8gkUeidv099
eq3zhzSN2C+jUv79t4y4BcbTZHDzbfk1N8G/M5E119TW4iWy+umtGOMCBQ4jPOo5UPt4SsKHyYus
hZlk8RP8PJikQi++VOX0EpT9+FL60jUK695bpo4br9RrH/FQeqJ+jUkRWpFqgibJgiJ0omst9vKp
tFRVX/oqy9FhzK3htWvbR7NssmejJ+lI8ib4XFQQ69taWIs4M54HjCJvdBVM1EhxcVPpWG44SUhZ
zxyKfQzX/yac/yFv1dqivjntX+tmdNDG/nDaOu0kEt/YQKhToffr5vfd0lppkYPKUJs7/aysACFF
4ivZnL6S6B8RylR5XmV/TplEeYxDzUaxS6amo/7WolAFWYRkhDu8GPJL3AgftDz2H2j/96tRj9GC
TGJAJWZWOGFax2/eTdxo1mukj40zdal2VVTRuIvjslwhtlc/mGV0PO1YxvJdNqbdQx9ExSqxxbQT
VaJeSXnT4lZi66/jN6U14zeC5Bw7EwsVEklKd6QQ4yohqL8fUv3htEfihTeoY0oPaRQGzLu9t6v7
oLiiHTU5Q9xnr9a0GWwrejMy8idNUcdrYcX2VooxlLdJde/zVHw+nVYz6JeF0XePqT7pS+F1xYUf
6ubl0I+6U5lCeanKf13AbNcQNf6NPHrjlrEUItMeY5YVmy+no3kdfjDFID1qoLWWZRvKF42vdpfA
WSVnSpP4JbLBNs8XOWEGgCyH19wQBRRbO/XKdWlN3VFrpK+nPTpF7LJGdFBUsSvD/ws2bdhGl31X
Jihg+f29LLJi3RiWSy497SFaTvvKb6Z9Mf/zc/P0f6ddUhCIIm4vTnv9/PPp/yIkOtrFaTehDtfJ
zGz88Tcd+RMUCOd/T9+sJ4WwyEZG5Ow3/u5346FDL1kp0BqeT/B0gF9/9/RXq7fjlZSXxY/DfN/h
7DrGEZvpNrO//8bpez8v9+ehT/9nFrW/b73Nzz8HgfY5UPD6Bk1j7ETc7/W49C7N+R9rlOzL06YS
pFeeHjU7pUhwWjp9QFdbuI2tI0z5fmfQ19kFPsA/dv7+lcmLb30Tcd2fP3r6WkGbZzlKse+eDnT6
9PSBpjbKRaz4m7MvnDaLerjvxnranh06C+R8id2qBvuIC/j5k00koj0Bz+rsC6dfo079edLpYxDF
aKtfVr6/63OdcZPJM0lM6N2wHGnE0axZ71cKMHxjbNkQi5IAZBQIQqys1DaKsQA2NacO0adeRLHQ
91A1iatP/5s3DdtetfRAy+1y3pgcB+9YX2E4AufN9I19rU6qtfq5t4dGzyKxQOZ8P8TpJ9LIg/ok
8yxSiG+NaMaroZeTe0uWQzRsJGsPMym5D1UUGAOR9LvTp0mkxljDYHM+zTtL5O9LzqBfnTbVeAKD
4jc2qil8WllJsU0NZPpPm6NAK833pwEMCb+M7nF4mY/y59MWr5J5Ddlte9oy5Nq+q637ZMpUOErW
7Ftvp3enz9QY4cEpTa9PW1bfv5Vx2h1OW91QaAsZqgwCHhwCRpLpsIAYAKrYxA8sX4ZZb62MqA8u
p1jK95UGVDuL7SPJv3XskBO00CoEuM6fbE/7YkPvOZw+k/02dkItwRhq3lUEaCBG4PZWp32jrlTX
1C5697Q5xIa9KzxWJnn+JSmQ9cu2NW9PX60yMGMd3Ngum+aqq0I+Ce/65vShgQbv0E3V4fQ7YChz
VkZJpULAQWWzo2igmOrqtNlNiTdDSKhPmT3n21YZorESbLUae5MPRuuJpfnLMofqKTIQUE9mGopC
JfRstNJeTcCq0VBVzMJA35GuTxkx/3ZWlx4aCbruvGX5Ij62WFrOGxDm+UeIx7EptMP3vU1UHDu/
yzanD4Pa0tf2v3+r9tP0MCACrU9pd7TlMj4GZGmZiXbRv3/Hi7I7ValfPC3ttgCZKM1jXw4gpfiG
Wk/2Ng3KVlMl80kuLThlg1ljbDz1B3OGBkRN1X3xfYKjeVcMiuE12F18h05kuEFiZNgMw1DdGjjE
QEBjFx06nIaI/zNraEIU1yeXXeEbF7Uxdcu+1+sdenrRrrQRuwYfab8q5nihNXnw1Pi6spS0qrxI
8We/ysYOlauq61+ROLEr3XrNuwB+WG5MV0OnmTs5UaWljjL4Y6LVl/38W+hhvxL3KEf60PUa+w6Q
Fj7sJJxHx++/EcUdWaHafhG9r7p4rKH9bkjIkXHVso5FuFk3xX2ReThZ9+HTaSsYm/461IsLNTaK
e6uf9Ftjmhx53lKQo76/aaGWfa+v/Tcj+ggUJCh1/nNGdMzjr8lz+y7Zmb/xI9lBleQTCAiYhxaZ
zgwE+Zns4DGpU0AjzZnh1CQ3PzFB1icWFRmE4dxTm92SfuY69idNg0EGz50/z8oY9n+S7Zw1R2DM
A+fmt0jHwMVRUz4rByHOVUGnLeW7iXJHYudXVod4mNane0svS/IftEXUzKklIrbOWHh699BEGGOr
5V3UzYj99iMu36lL+XOi+nFKgqaxbM5p3rm/ZYrzdywng3zXqDKe7n4104CKNbSofd1M2FvOgGRK
8TfUuULQjRGkYllG1ymjh0BDatlXyo6qNDG1fgiyXF0avYRVVtFT5qiCRWHYR28CPRBIw2MJXtkz
Yjpzk+W7Q6nSdGlg2vTyKxyja8yK9vDT91m0svUnyTemFeJFCDWqTo2yyrKy8ZFXbOm58Pe2XblR
me3riuUoQ+PWapKXYdAIib/9MsT+JvQ444PMtwjDGmXG0KLyZ1BBfB95tEyRwDvIL/pY7hdDpWSO
3JZPwpfaRTlprNB41ysyeNipV5cw1e0AiFPvrzIpvatqfRcZ3ipHv8b12hl/ichwg6KdQ6iIdooQ
+6hFtrI1PgiZ/v68EWrQUXOZYUlnNfpGHYrBmHL5Lh6MdZtIxx6N8j6FM1D4wTIf9XGnDN2xVlBb
sGWszWV02BcxK4nuMKOhCIDKveT2qjRggoGgs27iwWDo/S6a/NsOhnVY1k9/vtnzuvh+OJ7Mgf59
zmdviB9JjapXnLM+WtvJY+zZkXIjW/lHauBnMJAfT9U2ELUGDsRkcdaoxNhSKG3sTXeT3qFj29OI
xO9066nVASULFgyBqns2pde1EmCp0YcvEcKt4JdGIjTJsQsQIL7I7tA3jxfDAHWGBlhCZ1avHfwl
X1rKqzBPF3LZHYIUjsQoLlADOng44UiRdAymEXEaY5tZFBX0gisd8NUCv94srcImZAIe2PfGW+uL
qyrBa1Gv6mWMzBXiD/lzbDQLjGa1lZwauoPgFyicy1L134RZzZLWxvHPz+XMoub77aLZJhCEpfrz
G86MKxmC2gvkOxbm6zK9bnyDLkycfdHs4AUQ+XZ2i2tk6bPZw1LxC/MjLfL37VtOQCizSQCOcBTv
ac2cPa8Ka6chiKaBfgzszUTa4Q151/saM0LKU8Bv1rDj5Z+v+rfROB9zthLGhgz0i332BomhVXxD
9MMdFbbjZMQvxZjufdP64Oa+70z8uLRfDnM26C0KEWHachiLRgmt/Y3ad8AHZkJclV2PavNRS/Nv
7qWYFyC6E+pJ9vj9jEZHq1WRkhjubCPbGurgAGpC76B8DqmYl338hrPdzQe38m/upaDex1Q038/f
KNltmXSVncrDnYlWWZvL2ZrmA9oIeUws7E/UzMnammLRJfbRhzvo9J3hk9XP/iURRWvrKczAYfVK
maL9tU0DaSeRPTloTbSLMBru86LdaqArFpXITXRTUWGQtEPUZneSme3HpEAC3Ub+biAj0OoQy0bt
mTGEYmedXSe5tlYyVl+93BVNAuvNwEzWQGDG0tahUqNjUjS3fma6ajAcirp6MiBOKaK8k1k+F9DL
adEynRd5hTWoXD+FtG9Od/C/MeGHMSEL7h9iwrZ7Ttr3ISFf+B4SAhL4BNIb/NgsIUf94F8BoWIa
n4joqQdp0LXADfFq/wsjrlP8pvNOt3VmB85l6XcBoeAjCph4nGFs/x9BxM95kLP9g6GAnrJg0xIX
ntueZIlmSgE01LssMWd3RkTR6/hS6tKLXIPBPYqDGphXMFDsIhQLECOPVWPk33ONd/yDXyHE86X+
subCiecsTDrzgOhlav3mPD39Aoyh9CrGZGz1uya1kGHGatgyLhUreBzHGmvBmjY9QIdnGorIoaud
7xhkzVnZuBUIAyAHB27vIR6xw6H1m4UD8vSpfVQFLgTtWO+hM/OKbTsFgfeMtI8CEVIJ9hGO+YUi
QIKhYAWREqXmX4bB38Rt7ye502WRg5MIYClLxkfo/u6ywLRFVijL3p2Vl73rI2a1APRULKDFHkFz
l25OPXnBml2u/3zgcwrgDHNmfkNMBOgGD/Y8+Y/aoFNkpOWOValfapG8j/tnU2XVQn0Gd3LmLY3C
ALYOMd3XyHLSodcXkgIqJ1ajm1wXe+iFLrp2nZNT5M2r4qEtQATFnSFo0XE/JUWAUMAKoUoodHTl
LeqEhyEvbyfkX72Mkkf2YlbqMehhrQLD3dF/uVKEhC4uClG2DBZYffR8nQoSv4vgDrNsmHwu2npf
dAj2tlb4Qa/0nJvATSH1gSFHSwDVEFbw948jqovUDoI0PlIMYVoPI1CMKbbniptWpOEiukiKYFuM
5dNgilUtp6/aqB0UK9rV7bQ2SqRDrOlH5/Efx/77lXeWg8BpjR4XaDA6YOixvD+pJgKIkOutOFp2
4UgZStGZPcFwxfBhVY9AK7MPACbqby8bR1TRoJgpolAGzn1xqlhG1RzMz7HV2qWwD3JtPaJS/i1X
8bSlnhG7mQzAT5OKXeXXxO1+8xin+JtMaofD+uUgS18SjAMgibLumOmsMZ1j6CtsZI5Rrv7zUDbn
G/AzHv9+gwCeMBnKM/vuPGMdWDHL0ai0Y+iRP5C7ooJ/3eoUVLLI6Jwhm4hbtXRzQoQSMGuymTsW
ZpiLsUKLhMaK5Fh2t/HbcBPPUnjoE+HmhSm8W3t3fZk+aX5rY/LUeMsutHCfG8KniHcXjgCWRuAG
l1WjoXNmRqOjDP6uRPA/rNS7LLeyVSh8y60EaaoUpwjdW0/j2N4OWfBCd4ZDNQ9l4+FWVieq64eP
1OIAuOtp7wKs3vY10rpKk4XrFgvKtP+Kp42yqLOkWAYDEkzwyJA+r8c1ApHXCUhPjPLE16mJg51e
eAee0r1ZE8HInVates0gPYf2sUjMEN+vScY5DlZG2Ci+k1ZrqZHTGb33QeSo/T6cwKSRmpK9m4oC
FO39AO5CQVnTH9Vj30YvLHCvogx3MCG3gZ5sKOE+qCGzSIgbtWzW6y4Vh5npF+XS0ZeUfS0re7ko
9lISfJNL5WIs/FWeo6wf+uswfQz7TSDSdZdnNykjbjBze+VhEVdr6muGNbjfjpBF1L2hTZ/ViNCt
r7OV3GKSHirafriXa9h3MeKAxeufh6VyLkFoUZZh5WRhJyOfA+izkDnFvlyN+yC4RwROXNT9PbY1
uwFlqWkakrXW0olI2qdepLteth4rI7EXsCtah4bzZswzCz8UOE/7KHbIHEiINRT0s5SSpxy8qXGr
OnLvxUsxuUqS9sjD5ZeWWe/iBNXnDvB5M0ZHE2LHQpebmSZR3mmJvoJbYjjdIOjUZrKbBK29aiDG
ugLLXeBwyqqDmIYmUj7rsG+7iexQQZhZJDp0fD4Jpip3fTi3oQeKkTn0ErNx8OQKsiy5gbbbUJX4
9FwWWmSv0dmgXml6F2B+Yxf8Vey2wLKdMZ1QhUMHtTH3/iCrSzXWTYq1subYPHaE8MhbsVRTyzZx
9TbxHDkTMxO7bTf6oGyQvVoGgBpdiJ2d09qwMNTcDhYoAs+ug/4KK4hsoRhqcNVI3UH10ns/jXta
SM1T05YUu9HF5FLojLSJ4Tlarb2mvqatRwVVMunKH9OlqtN6iHKurTJQX1Cb1loXqb5PUhUzd5t5
BPeNt0RpfdesFQslEA2nt7lW1jSQMUdTWipZIJb0gttNnAKoGtp2ZZjUUGwKQo7tF/kmlxVHaSQP
oUbsbEI5QiWyTvBYCu+puz+N/nBhgmtyYK71LjK2jjdQAwnMbtrizTXLUpBpIGKGUKc53SbiqCse
7Ri5GXZ+XSwBPg7btAFeCdTJnkDmocNmLokysJujNRMPuoMOLHmMNfP+fWphFPF7Uq2BXmTsmk05
ubWKSim0o0Uoxqu0Lx8/eE/OiGm8JuA7gL0xQRDLUsp8Pz1o3oQxCSoR9xigfvHQ8DPNpLiOp8gZ
BDbwVoACyFSrMgrhOor4qZ0t7O4lKVboYaWIuFZrYsIXsAvpUkSvWTYC+bKw6/nzaZ5jnr+fJtG5
QRGWlfG8txc1uZ4FwKvv/QGDlFS1b8KyuLE6KcObRRhYzVtXYz7dwdtV13YlH5B/w80llMflYE74
L1fhYiziR9XTb7nHpdvWUbYMA4FoJCaWwMyC2acBryGZhUf41X2foYwYaCgWqoURu5UNx5iaK9J+
ZgVIfWrBXxvgUiwhP+qD9xUx8W6ZK/2jqlW3DKOHsMHzElvjRTFYuK/IeEQaInkwsPNAMLTfnO7Q
f3O/j3K/udj6z7nf4zM4vvoEiFq1TZs9v0sD5+/+uzNgfFJUMkBbxWeFUigvyr9gUKZF0wDYK0EF
1V0MNX5mgorgI9Q8ZsbNzF2c/fFqlA1mJjHwKcEShMghySCZJEvvfwKEehdnQY1EM4KD8wZwgqj3
cOq/5mCamTYFomj1fVVLy6YRnhuskFAcFqLWP9tIJFXtR2zI97Hv90PCSaIlQehAkjx//kvapw0W
rTCax/d+rm1iEOUpixarraNm2bVsVU+/PJm/ScfmK/gZSf5+uDld++VwBTa4Balofa8M+oZe+r7E
3cYqJXQs8w+CbPikf3cwEmfq9hr1XeMsro8DKIosI819EporA35nCbKblAshpEC7ie38GrHMt8D0
jnYGHzXJLTh7GobD5rbzPCSu63uj1S8nbE+m5q4T2ha3pnvV8i8QRDw2Bd/RqvAlr6bXlnp61diX
Zp7fSUV7qDNrNcjJfr5MGPZfbOpEAdCSuFGWk1yupLQ9+KE4TEp5CE3m29TaDp2lz46AN3mCp1qk
WUekPFhQKK8ThxzBZu10L3Q7ZFmUtNqUgg/9IPmiKa1bp91TAgJVkq9wK1xO5HBuIpE5iurRb/rO
UXt9qzG99TJxgmK2blNrmw4pzRaZUdtbWuMd/d9nAMZYWmdgr5SH1vCWLX13H2DOyWy4PcRW/pRZ
4ZtcJfvSQr28rOkW6zNor7+Aj3GVAyQAQ3fXxMYqVVBUi2VuhB4tuwakU9o8pZp/EZgENpPVHL6b
myTXiFjQMPYfrOZbFnWHJCC+SNXrOPqMFQb3HucguJlgU7f1rNL25yH5Prk5DUnBe01BmXff/i25
yWLU7nsx1feDrW8yb3jQw/Dlz4c4IxScjgHH1KACQa1pdph7P+wRuImQjjWa+9aQdmNtXMpjfh0W
ulOI7EvUamt/qp+8sX6CBnDpxXjQqv6LUXwkfvh3bwTsAWDoVLxoCJ1HAlg0YYqMKvs9HpfL0ote
xv5KqYQ7NOpNJFU09vv8aS5t47l3R+ttO5vOWW21CNvwW1cY3xe0f0y8zxwP5/sClZEWKGwsjZba
+X2pIrwCciQFH4x0guqR1zO0QLkxouxLPwUkktjhpuaqEBp+1wwaX9EPw2YM4n5BYSR20Uz/0gch
9jbWEqNpFCSxqFkUU36XdebW8nlDpm5YhoOZonKokQuVAoLeALJSlb4pqeJOEKkjHAerNvtSc+8W
eCBuO7t8NKB0pB3E9LzLO4SVNR0ZxFUzmMArxgc/5h0fkxcvMV7yK7otb9ZIWzLttTXRHhLDwwOc
4T32TPCsreBNlqqnCh9oBz0SHnqxwerRFVbx1Bh0Pq0gR84fY4WhlR/akEtoQpK3GFpr1H2ULM7J
4PspmNYdlU96gfDfEZ99PxZrs8vzgYr3QxxhhoxverM0RLaRa2UT5xMZwZStRVrTohT6Vaz6NFhx
p7Apz+QF0HZR+99QxOkN9bUX2i7W/HVnjw9px+MBXe/aGeLHiPMixE7vypO0tZgBsyFaDJ2fPHbo
rM4NLwqE37ys2ujxZRCJdQadJU+/5h2e6FX8ogtAJnPDW1OnB3oCy5L58/RO/jeY+jCYYs39UzAV
f/1rW2M5+/Y+jOJbP6rphvEJiTXa4FRUAejOk933KAoe2CcdjISOnN9ME54/+VFOV+xPAiCAoGMn
CDV48/8dQ/ERehD4SwrIxfCabe0/CaE45rvxPWvBCBvtBJJo5jlau2fj20w1JOqpBx+9wKnaxVyR
yBfddTjgl0XJZ0U8P2jboFy2sdtRfWM85tvAACW0N6ULW1lG4bxP0l76/REbk0a9V7XLpvs2yBij
JrRgw6s6upCTF624z/XrqL2EQEstN2jQwXsR6VMYL5X22o5vjPJL6O8w6euFo6Kdb7rIwDZ4FahY
FTgyCO4EjUvH3kfodkeuzpgvF0jzpzE8jgVW55O/GaKLyEcjAcbHQl57z6g/VF+Kr5iJBeDcYoTk
UOqbv9Fi/FZsg+mmHB/scWdrCI1vwmg1aIsgxkZynfLyFqtSXaIv0aKvoa7qcmkqF12/heWGljjS
peG47hREIVwWdj9ZDdGW/6ZvaGGhVNujcE61cTeaS9VcjkerWIoOee0lRrt5uqYskUXrQoNv5PaR
0yGlIVykzq17UK6xstYwHk6gCFHpxtd8RTm+gRccXmTCSZ5KbWVC1nlCQ9VLHfz7gHpDeKMMVbII
hGszW1kyy6RD9bAmq3ehBqc/AFf/uB6REv82eOaCPQJAuIrNmgNnC/WgFJPddrp8NIdVjTBYeaU0
xTqz6y3sl20QhmugAVujDdZBoa1qUzixpSyazEd23/4/8s5suXEk27JfhDLMw0s/kAQ4U6Rm6QUW
igEzHA7H/PV3MTItb1a1VXfXW7e1WVVmhhQURRJw93PO3mufRGGFpIEifkmiDP9BCth1hjxfmsyn
8QZ1ql9n88UQYs3CuKYXDaR9XNmNQRjCZ5ApEhiQ0PRvVUCOfPEts5017JoVFG+Pn6ydwE+se+02
5f3aRemKh4dRKCYpixNk/1nxG8v2zagelX9IkweCZWv12do3Jh5QftA938nvK4PA56Q4z/Gtr6Bu
0QO8ddPzHOwa4+DCZwSrlfaf2vRdS98M8YbSh4SI185/1szPIXvTZ37P3hgie9RXVnArESP4zbPr
nBLrreA42m3F8JyNz5IsYPjrWC++0zbbDOVIcbwyyZQMNn383Quu5AM1N3dcd267KVESFLC3DZh+
dJs0m5fXP7fVL+F8TwhhHWg+xWcRPPnGgbHs0G+HOIJ+AOkEkB02bj+7Nt6th9wWfIz1Y4kqMrgV
5ZVIhNw7m+NzUhwXZDj3hLctNyEifL+MYiCn7WudRI0eWt51VG+CGzh4HsS3hJtRQ4wp3wL7ggS2
HG8ez9Gchvrk9ldTOy7Le649tuUXWFuRP2T2vq6+vP6DLxbybYp3RhtO8jaNT3bwhFiBvlltrtos
bLy97d0c2ms21ugXFdxMIgmsdfDNAYi2nodhldisEzkwHy/0hqOXv07LfSWrwAe8VfGzcs63gWWp
exjLdG82LEhDHE61y6ElDq102DmdfTB1tdfjdTLNLG/EJuvlrtHag5l5W86BBGKInfyT6/ofbaz/
Zyatf/u37s/1F7fs/xaXForz/9XGec5+jN/mP7dO9U97Jz0HHvpXE8L7hwUZ0vHoXiMlvGsQ/2pC
8C0qEEtnC4VOfu9P/Ll/mv4/7hSO+8CZWTRSLmrdP3sQfOs+vGJr5SfSpsRs8x+0IH5L/f77eMgW
zDD6zpDCFQYdibLon4+Hhp0FKTOg5CPh+dd5kXzndezvuAyrdPep9ThK9ko44pvew7sz2Qd/MXBQ
PUpzfgJ6zS3dXGJDj1xYRKrRdq0/fNKf+240YxQMWSTrKqI+jWoj/uZ0QxdCQPjfOJj/Zcz4x4sg
FZp5NsZ03pl/eRHIc12VGgMvoiRKWNfF65BrOz2tNoAsL4Usjz2IdeIA05UcPYwXw2GskL2Z45tm
mueycF/boP0Do/L/+Y1xl8z9++MkPsw2yf6pI3d/wB/3Aog+mm13/jKCoLsa96+TJO5CHc8zalvT
YeTIdvzXnWBbGA/v+lzmPr/vEm6tP+8E20DNQVkLMYNTZkDT5z+5EwKHp/9bpQTA9W5N87h5Math
NfrX8VLRaARl9l0bmvZQxTszy+J3I3Z7SpvKJ+x6xkO1TuukA5ZhIE7yYnWrZDFHXkAYWWYaxJRI
6WzIuuUANFXuo9a09wxZtz/l7jTsdZuhYObEycYkZiDqCihssksWRH1GvaffQTycJCfQgFoiV8mc
2RuIgvlN6VCY5X2Gijuno3RLVOg0hQB4C0kXP1p9cPS2Bvo9e9vZh/jrJ8201dSsPVKAzb+qGZ2e
YbUVv3ROkBUxJdFsltmxmwNvY2tLgGWFTHSSmhnl2GPwQ/bCvscFgwmWLn0kvfP0CK8YQRhV6zwE
c/2mW7SV4i6b1nkvAKH5FU4ojPXxplyE2KQ5luxKs+qoyT1jr2WZsZrNVD1ZzN9XddEjeeQJIjHX
X0tWpBE2LPLVU7/ZicQZydXVh42SKgixdbq8WSlrjecVW3D/+ToN+uBqxTicCXJOtjlk0dBVmR+N
bkzk2gDMZHFr/ehIgsMUAfUPxmCO8A8B0QisY/SjYhVp3qzfBAILegi8EVnC1KrN88jp3OZqjMBs
Ep0w6kybwarGPr54w4Z3QUoFpuwLM5F236h4XquEMQP9MJScmPO+CEqvo8rhuL3Y1MI4dIKNXtp1
NJAftZPlmGzGjJ7Gkt6fYVkawtAtH6VaSmi70lt4dDpCgVLq3VYr+2pnDCD0dTaE0O0S66MVjfNR
Sw0gN7mTz0ncBmd/tOdTERRM1vjsddKr3JkYC9GO25wMvdfeEXZzsOKRY7o2TEdRLOTmsSy+0ycb
d0VieAfgfPbHlNfJuTcHwMtEhH9MprQJRbmPuVYizckcqLv5USsCvggg5r2fW2r3WUsZVw7sceEQ
lIBiuNk+RavKG+FHzkNrUnyRszEyJDeGylj5tbAPYzwGVAE4p6zRTC6iKcCpGUXgn/VJY2Lb9+Yx
aVL9kcFmetbLjihNvJTXWaIVH0WV/FqsAV05MoL2Ai6jfNaZYD2bFbOZPB/Fh4z95JTP1njUam8h
k2Ku8A0CtLvoMMIf6r4i4UwD0Llrgk7s8SByPNMtxDl2WTUPBcLAvWPJ+ezb3UgD1LU4MM8IGctc
bbvcqA+jNmZ0il1tC+liRnvo0NrZBHEtzkFFPE/R6R6YqDJtT2AMRrXqRmv8ifjeO6OrqI+JVsor
4ht0kY1lwknJu/7di4vyprlp+Raj8tBWaKb888Toci+MbIoQSKO0ULGX/fJVMt20cdGufuf42xyC
wloObbr1krL/ScP63pGx0hvaZnNZq/pu8tUmZR4gSpTxalS5dm4InvxuaFX+QhxeF/kDybWrwawM
onMcEqRWGKmImlvKpiFEznH6z8ZLk1tAosB29pxaX9V0tE9BXk2P5uTTHK5Ins82U1Gk1zEX7rUo
y3qtxa5180oCMVWdezdia6qfZERgP5vTjmeMh3l8ZxYJT4Ir+b10Bdl7bu4b8gDsSP3QbLf7PoyZ
tstITPoskomLCd0D/AyXxPeYQax7D0juSYdvlxoc/NCObeRm+tBwuM6Gbw1ZUZhtF7/9lrm9v4Sm
GptDijp1Jeex+TQrswz90pY/Co9xPONFArlFo6o9iHnjMSnb4UeZ+87VjQPCNgawmmvJjQL5QYhK
35fExIRiEaxJhpv646ZPwGkQ9qSRaJWn23bWxdktCOZiGj9dAu6cI9uF3EvNas4DWI57SrM5kT7B
O/pQJam3C2zEHmS+VdVLRnDSrTeW5TYvEwVeFtvTqSbmAcLIjG6+SITk1mi6GrGbk6l10pV7YzYk
RUoyBCsLVrgJrltzn3gqROt57TYIzgTt2Kn1jG+9E1uRGHRth8w9Y2iSpS3VRcnRbvCqQyN8gzm9
HKc9n6c4pFTW57nyVViS27EtChTNRFsDHodpSKiNpjtUxNi+EfMoCq4s8FnPkfUgw7AGVa9jPyBg
r5ukcZY0AiPpzsaps1r9calg8QxNmz2IqY5fJnYuyljppO+KoHkGDsr91ZTLvG8xeb2Zoy+OwI+I
HdA145qycTQr6dfTl5aL4SkOCgyVTdmLkH5zQURKp6NlKDU7Pyys+p/cQ+0H3yl/qGbhxgIocpUJ
BVpgyIlLPtPEISfa7SpH0td4B+NxY2UKAGDQBaAGZtvN9qWRODVSQ4zaOYKuXaE16ak3sAvbE7mM
RuXSJwEm+73TEu+td822DFUuglNQ+Pk5k6X3LjurOBp3NJIhW/+9YpJFI156eWhIS0ZplapHCTTn
J2aJZcs9wfjC72h2xU3fo2HqFLmsZtehwIB2XfYl7SDLX7aZHYhwyTvyWpw83sRjYpCp2eSZvbaq
3N1pFfTS2lbOo+7O1mvjgGICu8RbYeNPinQolYQmufW4bhSD8LtBr3LRNiQZjNvCIYeWqyzSuyW/
0DaGoKkMA+QJU6BXXObDj5TN1Fw7g0hGxELmFNVVr/3qCn+4dq2PXiWv0nsKm26cRz8ruAQYIDAP
s7X7jjPfzbZNjfs3NqR+7mw9iexy8iNMq8H1bo2Y1qmcG5eoBIMOhcNs7zRT65zsrl1AG5tJ1e0L
nQ1+2xtVlW24UXAEFl5T7lnhZb0lJzJpV701B18LvFLSNh0X9rukKyi6mNq8KUvD3hm5aVUbmLY2
3F0z6GXUzR27uKNinzBTqfXZg1tPaIyg67rgEt3kk/uXzVQlRb4JVIFcbeG9UmEFVDZfGbOYL5pD
jNpIpjE7f6pT88et68iQtUIHltSmVlT7o1evDb8rxIWhLjInwoWMcRtbSRCvSvLeLbRKZW5vFr30
ySrVnORpab7q+Bf3yBmDMJe8Io8w+bYMBK/lSO4zj3ierJDf+8mOnLvAyCnXBqFD+iIuyqPNpJ4Q
oOb+y5A8eXd5PWdF9BQ1FxXimNn7qdJHwySyPQnWsSg3hZUyejkPOQyy9qaaJ8BCu8BtmeT16BSt
gJ1vT2Yx6wXxoWI33j0l7bbEB2tr8so9tZ9l+Wb18qVyAAJ1xsHJm2fZoLcjqnmu23VM2K5avkt/
W9Ro+EY6O8S+fgp0962NjLLvnpnstVs7n4M9oeHThx+A6ApoxxkrnUxUYl6to9s0mVh3VhafOrN/
KouYGBwZukxxGRVzyreN8acJVBLN1ey9FJ2UP7sygwwvN35sTt+4eHARoNA2U402XKOKQ6dm/RTL
bNmOqc+SQWjpQIhk5wLuza1pk+HI5sBePmduXn5ldl9BynWMbUfrcbVU4EOqMv70Y7RZBM79sKrx
2rABrnvIEOuxayLlTG++1V+7ihbqMpfBY48TtVrFXbWsvXaeo0VCeoK9dC6Fl9w6PTE28LhcgmIU
GDFRBmE5LCZ6Ge/exmxeE0mo5NhgYPK0O5g/6wl8mVF6CvRdj4QGddcBa82q0NlqPCYybqd4v8nG
XTW1lKGoLdq29vzVURmta1cpni/gWtBVDg0llS+MyhAn2zeRTsGBeKfHxr4L5UQwbeqR8Ld+HN45
qX52C9jcQiRbLV8uwz02PLYoanQSDDOggvdsBZJUWnb7IrO/kMn/1EsrfeuQ4ERtwI6eZSV3hOai
waI4W+FmZqW3+rcFX+PKEZqKsh6pkAyICoinGuCETX9es4Zu5U4AoJexKNECEevVV817b5C2LVxL
PHs+hjmrmzhQe71DZeN9LWzEpChN7c6Lc30zBLHYNLVjbvXR0tZZoH+bLGFtFjnZm74rgpVTxrTd
NFz+sioUTXX0hYPsnHdifZyHaZLQUeNiUr+Q0tIgTOf0qPmDdXYRNb1lwoLvonHcOgF5CB6nhFGZ
Xuv3BHNsLMqumqNTGgGQVTAv6Bja6kRMbvkCetS4BC1osFVfx727VaA+8GDCkOSW4RxJjT6EGD2N
B6vTiqPoU8Im4y52X0ZhkkzSVu7OtbP7u2Y6qAKGmF0eUWDMhCUL7tT//LExeaUj/N99JQL/CxFg
fG5at3seyyKJ/Kop34o6Y4ih9+ZJZzpKYHQJ/4urP+e8aSgebc5oc73O6x/SQPpvg1DLE1xwk5jj
qvUIrFjsF4EWB7tiqR8rFo+KIiMnwqLh/o4SRpvqEpTW+N4uJjFoQa2ZSMtFTfTr6Cfuh5ziLnR6
ZadMXzPn2IMctELpKL0MTX/IHMRhdZvtCWFH5GmjC9+Y8UgeLH5NZGidqSEd9rRPv8iaH3Wsl9sU
WRknTFdf9n7TcaL3PFE/LVpAGp7ujZTFjeEcYPs0u5qWw2Hum3hroAEA3dpLwq7nQIAdHRRp35O/
cJcnNAmKVWUbcsswwo6CEWdfK1FmWvrih+5cwj1O0jiqyW49+Yrc3xkC/hr5oRYifbZ2Spu+yZrk
1FYkcoUpArGjMJZtbCwTcc7d8lM30wYQymJWx1K1+qnFGZxxmybNEcW2c7Zs0LQ+hWLoZBN7yDyC
j8MZXTyYVWF95O6iNpTT6a/YDRDx+CPXR+vXF3J286tnTMuBR2lHlpL5Mo79/N2gx38i7JXwypRN
Fs1jVR5FBn62cwwtlKM9PWWFsg+LlxJ46pnysMyOTFZ2XVsvcnGmz6Xw3QdOH8tq4Ox7BM7SsImW
2XoG0Y3YdVwin9yX4qFr4nyDtEA9ZMpvA0QqhIlQB5XqJROz+zwUlJKbYkx03v1JNL+aQDUPjY/e
J64mawghYDP4r2PpRamt9L0rUShV0hTkAhdOSs713BloZYhJY/NKQPTVmrdrlrbow9wDsx8mQxtw
1Xqzz1Gr79Nnu42nauO2aKJZBCxNR3Arp1vlEIOIH0eH3MsviEbbzjdFObw0lU+WpwkQ0UEOkAux
7/LZpBIwqETIBt64GHLXcBa19USINPUSaQcb2qHcELrWXPjL6lWzk+rJKPuuOVpWSn8F2eYD1IM6
FL23ADvo4g+OFCNP0E/jH7LT/6jdCUGC//1z8Mjv5vRf3f3/8f8Sqc2i6/7ve53PfVv8nP+p839/
wJ+9ThhsDLiZSdtMqMFA/qU9NHGaEWuE7ceFWo3o72+9TvMfBh1NpIA04LgD7834P3udlnNnut1N
W7RP/5M2572V+vcup2lbuJOYy+PLce4z+3sX9O+SvLYbetq0/br1g37bI5Dx5s47lKRG6isPpXOY
cZl9U86QgyYLGtrlgw3XbGDyZsecvpdcH55sK4GNZVL1+i8iuyCqbU9Zk08HnzhSGqbGZB70AjC4
oRdfJgLfqKr6/hB041Fq6Q/ANxXjVjXWTJIHhscTAiS96kPlz6mxIpQE+Fo3XVsvAdJN1sVar4w0
spDhb9POoZHAN8EarspqacNGyF8cPsQt0wgbkR0NM5Hlx7kwh90cOH44lF4YJEiIg4y+q5ZT6Ca6
/kWQwvlvV8D1j7nJ3211d1Dr//T++uj0AqJp6ExzK9L+/vv7W/TK7GrpDOsKzT8nDKpgtv740ppm
fEECdAfpMxLU+vErc5LyYgyuSZT6+NUZ4BylWz4BbzI2LVkKV9aoemvKyj+mcB2xqRgAzkngRCRn
nn4/sO4X+1kmZ7Nl2ZzMV58I+2MG2TNsgsx6s9PpWi+tvDUzjUHOG/OaN8vc/37s7z+i/lZ7oSKF
9vC2LHUSlmK6/5fOxxDrzrEssgMRlMSaNq+jWxHWVvb5zrCT7MluimqfIHS3hKMenKh3q7Wa6uat
suPinJJ2ds+YI0rBNMQ+WAZ9F2BA3phTPb1aMzouFFJWZM+9CzstvDeMTjhYot6yvIvrKP+SOmqw
qE3dcpUNSAz1waS13ebvADLITnXuP7YLsvdM+gezBzfhUIrH5GhPpO+OxVbIluzw0Y5nsmjVamlg
sjnWrFGRmNnh9x9FPD202LBvVmpjirOmejM0unaWDnr5IK2WzyFQkQMskGtNpbvUDgo46wAfknr7
+8UuRWVe4MVj6u+OSe+lfK4tshGl0kM90PJH0km4hJyzcEz69COHd7MjhcklPDpJPzS939U0Vmc4
sFpRRnRerTOZIaMzq2NGXkTlGbxp7lTDg3XGi9068VWXhKr0tn2u+uCDpvZwsgwyeY2Fs6jZLY7C
OxUYzCQwMNUkFR1+f5QLPbSNpwuCSaERcsx4yXW59+REnh6nsLOlWd55MqYnE+UwRHnHOf7+Bwym
Zl25dDYNb7rYaV7su1bS4kwT5zT2kSMbclwqeqSdQubWUBGMXdmF4Eq1c6y3bOFC2mJHIfyN+M0T
Lg7kblngnTstdbYZPSA25tx+ZOAZTaMnH37/SUMEsJ+IglqlqVJbOyYzRB/ze33uFNAcp+bD6cee
nlSVnqElXBIt+Fh80V6suFQPU+/R6dKAETF64gwh6NdN363UJLca4laLLO+s5IQYp5Xn3lDVLqiC
CozDQkTjGGAFt3v7lKTOj0FvraNwy7cFHu3Z4mRmxnlzkvbwhOg1eCqKZj+U7Q+TNjK+ceQx8M+d
hzmRj75ffJOT6101n19icmfQSp7/5BT+anCEPDdkBT6awKQAsaerev7poQx1ZJA+2QtNtJwN5jQM
wcvgBe1rrrwscoSVHdvRTLdVHmCms9Ins21eGLc+xi1W02YQZ//+jwTT6NHGcumZlbg0ATgtYMfF
Xvlkh0Ma4xTbCO/qTot3nRyXxizF/ErZ0w7/8XJwbYGMAi9SSB3ZrOtuog2Ut8Yl7VbN/Q+ZZCJk
6sMZEqZ37Y3Z3BhTU4e/f2DeFsUmTzQvallA1iWTjb1eG8lzQ7T1rnYydw2kpD9NYvr09SS4DiXu
i6We/K3WGv6VjSa4dsJsw7mZls1/fy0ph2CnTDQpv/8KZUWymkbXPg6xrDamVUNRHuv6GcOp3McL
YJ2i8KrnwOCl2kXB6ZpvlvOcboXSZqy2WJATKsDPJSUl8fd//fG1iTPbslj6xdHrqKeh+oumAaNi
z/sAL2msGXtw8v69IgdQANZaa07hNJr9R1UyYnP9EdOKCUA/y60XB7/SPs8WYjBKfGH5BIK5uIt/
2qWvtp2TmGuRGDi6WC7Xieu/pW6zhJqX6DunHFhCJjs3NzSetXv3Wbv2Y/3hx51zmDLXCnvN3FpK
eyR94TJ7JXR8+0Xr8IaSEPgyqCNOcKTrzfKuhH/L7excxQG5QlR3RneYy/SoLDNMSSdN5as06kdj
0LaBna8Xjy9hR11SFeHEIQRb3w0trWefjoGpbaVWHGT52Q3LGfH7m8A2ipXWj9K8Jta73fWTGQUJ
c0nLDeeiPWiI4qrgm5m3URdjjONHmZTdNUoxY/TCQU+Qok1hTkaI37hhQZFD4bKZe6B/GiPExNui
KSbP1WLHchhJsMKL+TCyDehjtW8zKNiuCgc3W1VZvBE1VW2nBbc2K/axE2zwd3Wj88ByGlmtt6V2
WXt9vCcG4Mw557FM7KiMx3M60OSyAfYlG0BIES0Z9sv5jM4bNVOwmlB6FUILoaYOOOas2AvbNN12
IsH6Dq2FjjgDk7AAYd+n4wm0xfH+Jt7fiMXTrlZBY4eZXh8ngL3dMFvERjFoQGTXffRUEeb07qD7
crNX3dL2taatODkQql6FnhTb1Gg2hWauyVpZ9yxcZYVSqTCiVjIYstadMZ5sjUDPiYigHIqFnqxG
IsbLku9ZE0plGPz0Fz2L1N7ZinptArRrn5fJJkuy2atJhTDlXon93CylOKtl4nOYTl2KFC8mrSrO
o3awN4YcT3Gvs29MR20uX1vhX4ZcrjWql35215kaokTWIV69TWAJpIfI1q4mw4xkSkPYQjibkYel
R38S+z7+UYp4P3C5QIc/BSJelwD03KDd2VZ1y6w2pAvFmrexpyqah36tNH9VjstWmGZkGDLsymUr
E+8GvD7sEn3VzAn6scD/THk2nWtL92r2DbuMPKofc8AbYpRhSoQLRgynyy6KGGoYwRtL44dzBkg8
RuJ6u57S8Wglw4Pp12HZJKFvQfsc/EdJaIg5RiUv7Ftquuu89M9MwCM/mLEAN19VwsGaYErkjGUU
dDPtZW9XzHIzxWpnNfYWZwcX2K+uVJ9kFpNlm57AiBA+EITxJgH+rnvad4nshlEpYON2Mzjw35tm
qzlwpnhVKQTLSrtz7JzXPFHn+0/JntslRyjX0218NBJOPFw5pXdf9ZJbrxysH86FvJxdl9SRomMs
tHnbF4CNBjriuRnFifY0ND+k8lGst5FEtBlX9qZV2fZ+PWdqJgq7e1W6dYwzorHMHHtDupEEdhYo
SLvqkMVMMdlG4xHnsXC3968HrXe3kpxkbkK7ZA4h9HOK3ianEYo6M+oJZLH1Ch/S/GCX/ooQtMP9
30qHsQmnUffuhcq5qn1aQuk5bqdD7KR4iIr1QMuy5aO8f8bKueg0RRs3C0sfzJU63T9kmIT7oWrY
ABWumPTEFHBXuNYDWeC/f7nRtDfTMB2aZSTvqHq9r4VVMF8EhYV6Tw1zY3FS9elb9151I9B415v6
x4xEloI/EXwOtDwI/SKTi2ZMNBvf7+sZzQ69v9HxDNsl2DNOPTl+zirWr/lcMa47zxza1p09cocU
V4OBhA74bEKwO5rW1XEq1LDBu+UANEYRDDRUTe9tkIRyKUjrnjk4OTcj4Se6znaBMxkb8zkIMtSF
9ftAH//+f2fkYcK+ain9panRvrPRbsd6+lBJfAEKuVal+xJLEVaGvvNRR3RZD+eUe6Iyty3gRW3h
xkkUvR0rMmYyj7zhwWHBTOpvlpfw/ruPk+Nn9xSwSxq3m3GIzz2UK1FsY9q1TXaqrXEr2PV0HLlM
KNbtjD4a5uPcz+d8Gh8bj3ymydrEIOQaulfsc8urow/7wjCOljnuzMXaJbXz4QzuuTK7tdltGNtu
/MpMVhxrUsiX+ltewCQpZfa59PYGFz5+itEPx3l+CawXxi63OB6OJX1C4gXy4+h1W4+U3xV5Rjvs
eRc/89ZO1/Neue95i5p5KvpTlkwfxKRvXb15r+cdWhwA34128JT/pPrsNNYMzZJPS93iJHjrUmfj
+ynzH3lupXssDQakrozmoD7GJhObtEo+Kq1+0TVtkykUuXo7bB2t4dH2N2Ek7/Zgn4t+wXxc6PYG
zdPKtlHgpqyIw66Mi13i7WBlLyt3xrm7+N5Lk5ZhPdt0JKH2t4kHpYjZau+Zt0FkG5nSGuIQ9ZOz
/ikuxx+BO3w6fRYOMwNxh2MdDuBzqi2faMbJT9ollgbu1i5uP00ZnKTufqGGsldW3HynMjppthU1
c7dV1XKzM6Y9Wk3YmbT3/t31Xt7MQjEtsBoGFp77BXTuSU2XyW5uSaY92726klP6iEWWyeJz4qcv
QWqHRVNENbMbWljDu9uSUTjJ5rGN10Y11WTzQpye659NbX6K5X1ejFfmDzZz/faz65NTm+rfMjFs
XXt8hb9B+nkszlrhPXeuHy1pHtGz3VFmb1u1hIajgwCwvjEd+Wbx8dWT2FoJhrpMbZdaA24XelxU
mI6t4+DJd3gmOII9ye14SWX7NGXBB2JpUtm1+pD9YDZ4bBvSCxuacuxwLWW2sF5Bt4etHTyCf79o
DNJMH7h8ee6CcuOl+Y+hWA59G//SUfAHGpuryK8OwwukDIeM9VBwPFOBc8qDnkOKcZj0Z0dXt9yY
v2iIP8gkeHRY/0ZvQQG8ut+d2aK/cMbd2LqxCYzuh5VRSlXGa9BgH9A6v19bF9WYb4pRRMfhoSQ3
z+CzFs6HKNeJh+osn96yvHnH3vfINfPaiebD0DiPj2glRQkqtrnYWgIUoFM7lxu/Zocfaqppu6C5
6POJNvgQ86MZfxqz+9kH7qFdxI9RaeiX4+VSGEDP74DiVma7Baqwi/G9sR98EPt83tqPjvPDyv7R
WaW57gtDW88+aPoSVn+L9C7uSiJrRbCx+aRKa3nWPDAjDNe7mMXMYLqaWFsOjpNxKGYEWLg3H7I8
ONsEKKwy3BJYHIRG3nNSWF+ZVx4yZqw2SE7AOl6UdApzfl8cAcseFhMfuujFA8MFVloKsG3jNWsr
wLnA3HndeAR/M3rVwoUpu8aRgGlKQcW0a9KM2z94W/Jgp7PEZJWzQ4gxMJGdviod9RramU4sIVPv
j9myNo5psbmKQ2F43wJNXYXtbAja2UiOW63n75URBvoQLUN/FKz6g4Eyrum2eT5tgqF7SWzjNEyY
1pLhpqEdKq2rUXXsvZ8e89guLjlLn8m8rnduJdi4hKmx4Jxp7Z9REJib3mBcSPtv12vBAHC+OQ41
S+eiS7VqAIOGssJ16mX1erL5kodsbWXl9CZYO3HWyid29notVWWtx8n9jmQLal0OWLfgYDKa5lbT
8HjBhIqrRqe0x9KcpAN2/cSVK37p7VJYZxP5fltvxZxfl3a6TVPCsb3oP6f6yR5AHvvGg9D9Hd60
bIVoAUFf/30plqNIaY4vzo0IA5wRDHzrPFt7g/EyGOrLx+OH/Arjv6hXrdcfkaWwyzwyaTokiXZZ
yJjJz0ODx8/jw5J2HBpa/kvdOcAxYMMYPZlFtW/LEREYjR/WCkZka0YjN7OSO65E8OzJY58ND0ZF
o1O1xzQxI1A3kdQyTgT6vsL+IfrXoXc2kNtPwejBufDeJH14ivAotcaVMCHXBYeuIFuncEKj/NLY
hPS5OWflfxF2ZjtuI9u2/SIC7JtXUSTVp7K10y+E02WzCTZBBvuvP0PGAS5O4WLvl4RdKFRlKiVG
rLnmHNOkDN1JrwETT4qDaeBavDM1PZZzcbSt9z6rI5oJjmz4K7bUliiigFV4I7yozqdk5UJv9JS3
ustr1ajdYvL4QT39PhZrqA2MVbo6GyptEk+Cchbtg9lNOfy4pdEQ5BHMMW5Ws/00IcYAFTc+GWIx
etcTQQt+hV2DIKBl8bp6LxPZJcNRzCPlxYUJlOJaNReVzBexjHnY5c67v+BMmXo+bPUt2EC/6tLk
qHlBWeOYpQJXy56MtI4x171mWvuEuBuXxZDkdXBlrZksFgut9I/NuV+v//gDE0a3nfjoDmHXNDcy
/NGyYDRv5oPUi729us+2B89G9lHJBXBLtT+NTONetFfunXr/s9X8jwW7uqrTU9eq37NRRvpkhW5A
MKvOOMcoMOs9c4dKHBcl9LPmMX3p2qX028QexXGx3X1rlm9ePscjFJfAvGpLD8zMuuAt+KW57RHM
ToQdDWp9QXCHPXBRZE8Bd1PdGk6SNFGKY4rccUxx74d8VsXXTGps+Q2G4pSzPx8c6+AE8jB41Gnx
oPm0M4VlggYkB4qMvl1XOz3OxGJMHGaU4PUa4jwrqKQM3JfC1E+Na247iu7b/eyRLK5zYFujhQFq
+NMb6ctaFy57wm/NJPi7PJIzjyzHuGtieYROZNIuOlMSjJyV+6VQfsKWn/x+kLCm/SPk1X2cRhTY
ejJJlU60dME05p9Zb4ekTHdjmj/ZgyQcRTeym5jF+rswnJu1Ted+09GD29jO9X1pEKdztXNamfHU
DnfHE+/t2l5QJO++PzAg8YHT88tGC2lnAs5v2u/D9AsX8jFf0nijK0+n3mgaS8QcP+xL8TUpc98D
Lpm2jiSChwE3O1WyuiqiOa6HXabhqW3IIqpbE+9/HdqCC3QgL3nlTwdja7+mxzhJb9YC4EmlJIbK
ef9TDesld7EYlFnVAvlRceUMIHV0o8GTvYV2nX6m6RL3KjiXha/t5lE+WZMdVnxkKuvHaFa/Fp9n
p+vZaB4fDr5q9pFJxrNsdf5RWP9wAOE5Ss9bO+1bltvb5P7ht8iLjF8Wjv0Rm/fX7Pz0lk+pp/ve
s7EYDWfY5bSLwoRz0pj+pu/TXL6q4GHUw0Rlwopdwc8UmbZDUIdrme7WDuycN3xrVbDP2CvvlgDB
AuxV4LIsJnHXbm4srPpNA7jeEZxaegMRCzgFb7LImA6DMb4GeUHluOVcZTOGQU/eUHPiObMIVAX4
o7XffFJZlaJ610wy1G86IfvUO/XfSVu9pe7PxiTzfuo6b79k5LQ3gFkz4GunrJPWWuJ2DjAFHwDC
76jcPK66fdhEkaylZuBPX/a2oU6lsz27OkDCPDgU2nbCBnweqvkKGytCL/zRTb69U1bzJ9UD6hHW
6WxjBsq07WNbHnFKpEaO6BOAWUnd8s5vg9M4Pa7SSxlSgHVaO2qwfa4jXRYq8yIqvMLccVMo9jni
6ezC+yn7V9hEYeE7J5/PEBgtHkH5SenZoQhov057zCPUtE7pSXeqZxuYDP4ZAROq3FvIT83qxFj+
Illa7VGovcNSPYa8dCtyLIp9vPZlFAwVLMYFPgJqgGeom1ETKpuxuhjss80vTCQggjPz1ixv9ePa
5gXrz26kR3a0XjY/PyNjv83b745R2S7zz7mFVYVVFcGVIV8d6w51tyqNkEXcwbTbYuckc6cSbBtr
vyS6C5p1oJbGlj+bOb04uXZjOZJM65d9VAwSYeVq+G+2l95OY3gfwA7ofRC/x3kOM6r/vJJ5XDOj
RTLoovbYEwlRrEP4fLCX5pSTz7FBnk5AX5L671JZl2LCfumVLrFJflSfd/tmhwahf2/SftoTs5/d
N3s3ry/9FPwo6p2/4HUdjENTaTcs2aHlsbycbFR2am+vqn9Sm3+ce/4XHTgQy38VyIEFm6IosOqd
wtUztX1In1vS6NmxXPmBHD8syjZx/bOtH3OQTqSZ4xxFALiiL/u4MqAnmuGyFGcGC+CGfmjNMobM
dNhkG3ljT06yovN8CO4aHy3MZdzBi7DJ8G+444lp92DToTfO2r00uaQ2LM8ceTVh6eHS5Y3aRhpB
XV++rjCzXHvYLyb5wPFF7yNRXFSpfuE/itRILWgxhPSEU9Lyo1pP5VyHA2u3drtCyYq8X6L9h2LB
06iH+fzMAE9vEAIvQUFpHH3/WPvZQW8+NeNNL9918XPiR/f+Sc3gvgU5SWKde/wDo6lFgVGEpVEn
/tHt1xOP4o2EgrV4O79nJ1VxH/Z+zpv3Wlpe5GJCZdONFEe4N4fASQ1yk8jsFRZdNC9lxBDoFmeV
0rgEWLDxrhg2YtPAuipBhpWH+sK5CJgAKWk8+fNJo5KQKWn38LxZjYhy7zvryrNpcEOgo9LNEUoH
8044Y6AtqTsG6RkT6a2fNrBbv+cau6rTDAdj9W66d6TmlP3bn6LEJGar754fCee8EOz0HOto47Gq
xQ9nSgFGaDfUXNNzT3hrv1f1EuUYCHudYEzhjI9V9cn3Dkahji5PEaIvYa59623rwizGDaCGXqxr
X77c7v52QXob+28YCyOVaqFuOTewXCzc9aRio1g2uNlI1wnXjedGJb4unkSlPVOkcoT1vvNq1L86
dCQGRnN4KWuGPMGvfzVWDJv+YTW4u+C4qoiRmAqXp/Qfkp+duNl6sfRsRc9GXGqHk5nFIG9wZE1O
cKALiGhOp1NND+Pcl8K6t8SPjc645FluXCwVHFhED+R8zPQ5f3zp0b1NZ4TcMUEy3WSwb2TQX3ru
DFxM+6zirbjiYR+X4UWr+tMoi8NYb2QZxKMymzXLBQxLDlinDImMcfUyZvdK3cxwnPJ22HdL77zq
Ri6iVjDRKlu7BQ25QY9NCWuRlWug1Ry7ZU5/q9m6IHV+o6FwPWiFsG+6nRuJ5qk/rC3Xs2asK7N6
tpKY5a+9hQtI1LDc/v7175cucH4Uo/PN7Y3+uZyd+u5pH9nUfbHFc87NYu47rB5Pf78UWD9DS/iP
AqoeQ5md7YIqM75VUOX2DhP+0ygufL7pwSbxdAlImyV+KtjbrxmEglKl+ovRUd9dStFF/rTqL7jm
Xpp17Q5F0XAkEKz8oTZMFNvGe8PBX7iT6ZZdq5VDg2ZYO7alu+1qGuNu+B+d17ER52xOs09vel9W
9DnNeySKmHH70B14TBks1jHCMcsr9aQZOtRT2ly/AvGP7WgzeuICcWPz3cj3amCbjz81yLpJRiSC
iwa7ADrs2HFr8uKXZv0mh8ANxWorsAXTHHW6b75LeR7N0aHdBsKQ2zf9udiCuNEhe+I43P83m8X/
x2QRuCAmsIIHuv9vkEzXeLlXTZgntXQEZG4VnLlOUH1gmNVi2855SqjlTyZT/QtRqJG9uFjSzS5b
4vVt0qYOC0azutfTxqVIpHVUDspAu83NN0oDgvi/fLv/l7pFpNB6QF+dB5WPICPrrn95QrRtsDJ9
1sPOyoggzRsNynK7aYPO/WDNIl1bm7szF+lNjI/VttuTPrJYjVfplp7dbWBaB3XHcz5eS7E9N2uV
ydAlqtKTnDi7fpWeMSfsZ9sDJs/OOcqbMnj6+wXn/+/aeP/PP9G/Erd/fyLQRvpfzjIuJ/Nf1I2s
Mf2irXI9ZGp/lIb03VOv+DbbVrstBtsEq9W4/3stWqsroZM6Hg5ud34XdY0W4bnOC7/YsLXX5W4N
Mkj+y/f3ryzn4xV/YEeImgaBDZ7kX6/4lAXOpJm9Hgp+2Wi/yxQ1Fq+2Vc54mcTDLl0Y6OaeTY9X
Pr1t+tolFa/e7e+XjFD9f/6O/sUA5hXyaKS1bDhMVNU45K3/73vAyDV/DB76qKOMORoNbdqPTTsi
xU7bBbcoi73xDTRpxpx3al0KrbKcAsw6A+HQlbM8Nvapt6pb5orl6rDc7UdEDCfo9A9iGigR5ey9
/OfvGbvgIzn9/+LhngkYw8MxRiiWfJBv6f9yM7UdXbSAUKkQyZ36GwI1jnJju2hU2QR2x4raMKhz
IRngOAuGiYNJ4uSogPLjbdqblW4e28WKhxxfakEtdOwbKesQ1Z8C1K88HcE3aPXd6YQBAhlvp9+H
xGfKkFqn5pDhLSk7DjfylVsonO222cavNg+mvW+031RD5xVpQhe49UFNBbd05LhKpvJE9vO53az0
lScxBGGz3bsjdny3VNcOauhuGPDzbFWT7ceiZJNX2ft5DcD/OtPnlI28TfBtpq4PAWXt/ilk9gPb
5xBR5cO26sH/3bgSs9vjfCWn/2Ja8NGBu5QAUrn0D23Uz9b3vp6pnG6AlOqtlgxWt+3kmJ293neO
JvcnOq/ovClBbvXjepmG7uwOzm9VA+Yrxiq0xu1RdsXROpAxmydMTbKxf6dG8FpojXFCf37xLPlD
85dY+l0T8w58tYkzHjx/xvhBwd20/DaNHkwW6blQMxizQa2iz19Wfdj1pv60NvQjI8v8qpv1c54k
o63zsZpGluBN5udzS2qyV6gn2/TdA6uZyC39qLSXdmvcb9MYXBaNaJkPzRQaZhcaswiYwxAm0nZq
TsygQGmQJtpJ0LbSMLZ2/OBQNsYUZ5h4X4ggqXE8ZuKB3Z6vpmk/29UpaMZr7cxe6BrrJxkrbZcy
f0wguayaHofFHdGTVnK9UwMdW6Mqrq9+GxI/LWM3NeYzt5mM6tBGowTwkfNfAiAzeZlTFu0gqLH+
HRrnwhrDuLRz91Z3mECGelKwZTGGV/kGynY+iwk/AxpFDr6VTSozXy0MNBzKHFkymj9sB40xy4zD
4yOapsyr85z94PgedkEwvvNtYuvmI0s7p9Lx40E72dSr33hMFQXQ1YW6Copjz9QvXyriVFEne4x4
FvzctWQsEdRc12glTLfBMfNEfli1lThLcOjpkD6K1vzgMvNH+sSr2DFBXrEKKp2IiPpl/dZTnJJA
O5uoWv2cME0YSenzpjDpszjZ4wCtBr0VUB7NFWwTXE+9k831sdqsCL3muW3T393ovlurS6/4kiZF
d++MIt2NgJU/XDJwTj3+zMoAsN2wz4jwh76W/vTkd7NfjlYt4MNUR0/l7yIjsG14HpLrVEW97957
lZVHpbOCJLhd33pU5mjWDRX29h1jqfG8+LX/4vQu2ZVBbIfnZml85lu+zMXq32zWBqkqblUJwdLe
PC80qVwP5dx6Z78wCXQOMNeaKfdfpVOyDOvsC7d1P5xt7SdLXi2SRi73Qy8Ow9y+0FLAejwfQMtk
2hcmx7fccJ41v76MdtXfJqbeeQn0W+5pavfg1u7ozrpvTfFJQ++Q6OWYANj4ZVOhc8Bi9a3XufLi
e4rTtPU447ydljkvdUZkpkj5vPmZcxZ4Er1G/VbSmyMW339GERS8rTYzhNr8U1rup7IQbwMKfDeD
O5Uz0oglmu2qqc6523b7TJW8mcgWIZNNjF9yC8TEOcbaZgkecEF/4184KcHZQoctRcVI5fridaei
UHGfE0zL1QIWIA+sGBSluOgDNwxl6zsRuBtSdTyMjn6pa7EfaNthM2LMtx7b5l5ntTLq5FksZaor
VvP8TnPRXeoLT7+FDIsSudhpC+qjiVfQw/QaUrsLPrnI39Jg0i9DyfPXg70fr2ng7NKO/J748DLI
kS32TZyqnjgiVGFxI05V9S2YAFPy/leX1nPEiZh95OjG+to1Z32zjphFg4vDR+duKcx8ouvOizlM
OGNsKJmV9sOsM+9cTe6r5gvzSXudWZgSdmXH33lmR1e6Xial3m+7gEsTSj7Du9RxDQk5gXHK94tX
36ge1pOxNk0e8dM7IlKULe99m3OYOcaIgWv2701JNgXS8yuh0Neg8tV5bubuujYyHkpsPsQkg4sy
njPL5EmSe3+INlaYqRbniDiGvtGqxKx41PfYEabOb0J7Mae9M2fDmUk6LrpJHFJdv6mqy28pv4IO
l9/aFmbSFONt8WefgiqUnmZiB+RV+6ZLMwAVrrqWgpE9GPI3OkmQ+an2bLvyLHV/u7tM3/Te9CdH
Q3jsFvEyDTAfcq5KrZ8SnOzqW977X4NF5ds888Q2+UThCboVUnp3GqJQYc3lrcXyGKOs5gebxEto
2Vl3CzRvTyiO1LAG9K/SYBnVonnRMQSVcmj3BrpBCG+RfjitJ4lSZriMmuG29GN+dJoghu094a9R
KxdenB8Lwu7QjKfFbQgxt5l3ozpYizE1GacCt3Vob50Kp9kcTmXv7AOkriTt5gOvfn75+yUP8IVj
ubjVBo8cYBvswhsx33ItLY5IHp8bvZRPHL9jkrYtTvQR16S3CYid8iudBNL9gB0hnQgQpxt3MI0s
mJFaTWQowNPVmqc3zXeneOQU2anFD87/++XJF7u1lHRymtgsWNOwza4V9i+XebBGJPIKmp2lMRzs
jTR74OUuq4M1uEi/KQ7ZpH/vHy7ylF14mCus+kbF9qW2zJOsywZfTYFEUsrxPG6c8bbrnKVI06uF
lkBVgL/bxFAD5mrOCN2sZyEhzOfG3Oh76R0Wc97mHIq0fhVF+alqNSRD8b5JrECPbtjSnNoIixye
LmPIwZWZRmy1+gc53PI8MaWeXMEGrwsIsOdWYJwm8BjvpGVfvAHvuaYcJ6oJpp0LM/hVjs54QXTe
M4ByMlvWacge06rl5jFhtvYJz/oVPZ+Sp/aBS/GkH+k17LQ+yDnCZlCTWS4J0TuYZvyMrBLZqrPE
rfq3j+FqGpKGWhaE0DlOjllV4Pkw+/lu+oG709x1aeUAN2Kx1pvZvczZj9jkq885MxTL0r0IxmML
hSVxllEeZ+qyWWzBArQIpe9TaCrxbDON2wXGrKagVCHfHHDzkn1d5tQTe527t2D7gOzUAs8oraOv
qf65Zjqbcyq/WwXwRZjV2fQq52kWiDuj1a1RVV4mG1Hf6PoXPos3GmX8E4v+nyOsYdE2pwFODsKm
+2uodPoFA3Ugcq7D7tuwTfUSiqcu+itkiWm1uEgNcjg8yhoIKjwZOaH+udSufkYBvGEVJxqfAf0J
4miopEY4iXG/aWZ6FKA0lKPb50LjLjN6+hh1a5BDsO/0netCjp5zXAAuIu61GwnuP7Pwqi5KIjx6
3KP2loFMAwqGCHmXZzduf9p1gxg3jPV8wEaeT+52kuY4IgRCXu+GW9P7/csKJoS7YvN99dh70A85
rrjAssnca5arcynhmcnt4KD1JZRmzopgxFTtbfhjO48gelYcLRLQp7lmamL9JVrcU16212o2jUVm
tqdFDf/75e9fAfjVcbBSJ+vl4vL3CzGFYTdz541XZRW7sqCrxvbXb64+Gs8elsf9NnjafiIKvgke
1putMZPP8bR487lYs+fC7n1cr0o/uYAPNXtTJ+LBYOMf3AARwI3xdEPcpqqrblsBd5Wrw7ob6GPY
maoXN/3x5e+fkG3ErV79JeSILaNRR9WpNq0/gsYIXkcN41BLRGcbsG26vmR9aa9xGdhgaanutOix
GOcamZVjKdPEA97Hp5+IGEnuQR6soN4T+mmSep2xcFF7T/jbcuJMoDAVtPUwkz1tmfZtWvKOq92j
N7ozppPTNFfKOTOec9j2Viv4ZXrbay1Aqdjuc1qMF7V1jG3w8SjFmDXxhFsbFCB+iCQv7G9uPZ61
fHkXgGWz1kWwbl4cGlvCRWp/nK7Ghr61SeHRrcDyVQpMvUa1vARV9V1o+K717oS7v97VHG9RhRes
sAdglCllJ/iwd87EOgA3cRUKa21izSm+6Os9lyWlD8S6+XyxxXsUFmsPm4LvPADhbtJh7dm3M3vB
FKdoODlYhqwe1TpgU0T1BeTrQIHn2LI3ZxuBeohv3Zbbey7X5m5J/6ip06PZpRQS6O0rqb5fpMPn
ZJAbwyWNoTjGyHxkVwsNcR8QiwpgM4XenGEUgO2UMnyHC99tfhOT0+2HtbsV4rVbYev6bjPFaKS4
jAxc2o9PjnKKQ482g80ijRwGwt0AI2k3FviAF0HWtdRZE6cpMm63HDTMd2G2zrFNtmznDtT4jD/L
oVqP8ywxXlc0glT1V4eFKrL0NOF6oJ1pl+ZhgTjMZ+nHWHdLyLV5iNvseZh6nAoW9qmJNRVspwi/
wwHUBZYwf1Shv3QUeFiRWbL6A8gTU+YXmFXLGU8eaBjY6ICM4ljqgbNtfDj96tOCMwHBzY4sDQ2A
W/N9Avi613v9YTRff9RoKwfKVONM2a/FvJ678uC2JiuuDvthpWMpGtX01RS02ndKJMW8/ClbcZ/H
rE30+ReT3stMnDTyasj3yn36+1gSi0cVIZdhq2VzBUoJE4oQ98qjUpK37C3gxMxT1USqM9qYbq8m
4STgP6ZfICEBixyldqxgMJSGfyHy88/W99q51ZzH9bW6+oU6L2PWEQPomHvb+cI9+LSMVrqzCihj
NF/1kdT7WyZNnCG++hIBK2DuK3Gg9ZyKcMNhPgx7ax4bLqHjdyyjPI4JLDOyewpo0cf8ONZqDsa9
baptn/NB6R3Zn+upuLZ98UMC7YwqWiw8f6XHjX9IbgtbYPcGzUocdBf3WTWGq+JHrcxmIzGU/TQx
g0eN4w4EdtR3oq7qUMt0SFwNM8ZKy+M5C4bnsaxbEr2OE8JWZa2VmlHA9p03zbgcdMMjyrrOwPHT
FhefYL3aYNrlQUEeOK0T6RDWqLjp+3lGMsLMPp2gbqNmGzE5kJlnGvR3HNXLYTGNq0GAN1Re6cVi
No6DI7+vBQbXtem20NkxibBGmvNDXf8DPaN5a2wtNP3hCXAFKQB3ycOqW37XhXhvqNuLWIzXWfps
Zy059SC9uJPpnZsAWBK+eyd2xfdZ+jOrikQXhfGegir3W/9dLGtxnvp0Js8gf88+pkDOGd6fPfxU
xgwkvXcCFme9B6ZLxlvhn9tIJ0Fd2bVG+2E393KZ3kU/So7ZIcO+j5BUd70RaiuOZluvQpg5PaSc
iXCP+lh1MvIBGmtb9AvSwbju+3auD5XRvNVi+4X2T4lsbdvPBN7Y4oSUnfzjca6jjWggKsqvqpmz
A7EAivD67eBvw3MzrWq/ll2wWx03x0u1ht3gyX1KBo6wIha0pncZsvlY4YxgbMsJyawNLZm5O157
z5h2jS79JHAZSb3Gbe8dpri/f9C6hixBbib1luPD2zKxL9zifXQn66Cb7k+fZ/EFYsWvlucYMXP9
uLh5Tm0SY1GugDHYNvXRZQYUiz3tXHWv3oBLj1afy7w6N1BArMFt3ju2bovEtz7qvr+bvBlCUY5/
tI6Xj+T/UeYmhWMPf3JlDQgj+QirihGjWgaRaDPvUJY6L91bZ1tGnFmUVRkdunuXabgerCzJODqC
Qtm3ztD+8YU44vk51bX7E+AYup5dELWHaNHbuDIYTSLTZDlX4byYCQH1mri4oho+enaWns3KDDNO
YNY3UvxHq9NqiElFrGhY0t7hh0m+q+7TeNynIV253BYem8lHJWBmjrcVx6ajquE0V9vVaO0/Ab6w
84P/oAFDusvWosyHgOPegdaDRa5/ZcxLw24G4bzyovoLy8oaSqyXHWSDjd8kkMwOtwMEW/+Qpijv
RbH9ssaFkbOkealzT4Vcd846bk/1BKWYUaaO62lqdrnvXNp0fEpF3V5llcF6BskTyJUlb9afqGRs
E7P2XmzYu5K3SVKV08GzEBlcZ3hZ+HRxO4YmXVA6t0e6YWvmjn1o1n0RT0pdwAPQmiyYN7ftVe/x
qPf+M8Z2/2Cj+Pn1+oWjjCHODdJkQ7hFtsjjwsnvmS9AAYl8j6UbLcgpfz9wANzbpuGsDXCIybBG
rom2YsOT26W5/0Ygkf89zyxHeQh3Rl4fR+JC0rOuWlo7b3OZUE4rT7TNriG4RuPDCNK9LYdxN5te
/z5n2Rtpq176N6/TJp7DG2HX0UoW0oS14x91vduw+W0fYylK8pgEe+cFQ0NHesPWcDUURFi8gv40
TYjr6opz42rzUf4dTJYDeYb3VD6c7qsQofSLBlu/GWDP837qFpv/zfrVaFVwEbwsBqY1fFg0uEtH
ZUdeDpPDHqbwpq4+XoOIpLRgZGm4mjyeVBRzHigEUMxoXOGhI+Iod7Jru7h9bDcX0VNZV7daHZtN
BqlM7vte4IrtxuPqjW+DpT3r8uw1xCHgvTC4V744tghBmruvIIsDk52u9Qp6fXawBqAgRW0B8kXD
l1JlJd3povywxlkcNDUEO7SRLzddlrDQxI/cXe6B3aZR4PC7WfmQmZ3PgszekjJtsJAqCZUH4DhR
u4+iMgDe/ckDIiQLFd44qs4bxx6Ypp7Z3SCulG2vlrYH2pkU2iLQXLciNIvvfaA9Z4CRAqN6riZD
RIoNil2jR03ej8GiSCpHwIGXREdDumIn8Rl6evwqi7ngurWe0wn1KSMOLdVC9gADpKewz8xuoyLp
GlxuFnhcxWJg6gBrd+cRRu9h92GbTMUcq1+jtOajpZ+WoFMngGARt//+Xluv5OFR0GDsWBvk+rV1
zbjKb9qGD6EvaacsCutq8Yhl4e3caIX9p3a7KmIhcUvLiSkeA0o4tJWx11UBPa9dj7bd2dTH5E9F
bdRHljQ5t+rSfClzL8ONyH6iYr7wmd79Aeuw1xlA2z1oSkN/N9x5ipipyaUiwDV2+7Ro/u+tlM2J
6PinIZ9r+7EXuYD68sJBiR8VNLoRIbkwgD76AT9MU80vzoZLbst5RnlE/0JLHx+JcW6c+VUVxvfl
oYpevIaKLeTbWUEekUiDN4zWTI35TnbYXMlOtFEH+A2aeIHZupLvE1cO8OqlkRCVftOn8sihy9tV
S59KIoL7bRRWYvbbP2XRGy96QSBpxf+hSAgivGHzHRqD+0QGWi7lVyx8WUFND7LEKrpxF8wuoHGM
tUY56HvTNlycNt7rlnNMdsfZ+Ng0iJEaeysQAOXeXQIJXLVwYkx5QLaa9DPoORlJm+7x/M5DHdMx
yVFqm99mmf8aPeZ4fwRx5loI1KM9f8jKzk/9sPyA3sfC5dnHTJq1E0UDHDih276WBaZsJyimqOua
Qxvof3zL/8ym4WKNvBRdwBOb+1F57NNgvJulOfKRs7hdrVRcutkSxGYqVkoEeHIrUVyLfNGfzCEG
X12fs4WlT/DYC2Q8qhrRgmGdPFxti32pK1eFrK/ei8xAhvloU3z3ahq/+Uq+eyTqW3eXU7ci5yw4
6cB8VJHv2e21SU+zgZOPnz2XRXya1evcUEaZoT3ZOcnkzjDSPYfN2DXlxcCtj25Hjh4XxVmmKeYa
G9OUSVQith1J1pC9/oy0heMCoUUvFwYwRY1K1TFUBDMRR258j1akID2VgRcKut1CIeOp6L9ZBQZl
XDxFVDbwpBp/jR0Od4QYtNJlupudERtLj+Wuiez6F+7JQzFmfChBpslcJJ2FqmZRVFAOg445nTfG
mu9cVdFdRHqbRDAYXwgGsIL1OHAYqjZs00tanCVYLFKx6LFdvtdX79PlzXwGa1SxqXebC0kT/IyP
Xog6m0PQkc+BkvWFKIC+bxmHcklM2nEkq8iVXtINAR5hL3N1J1EnJHebvoB+jjbkKeGbFEEMzb3z
2nM2bTAeHxS5ro8M8H91qjUhUWB5EIoOqrXR/chwawK49YqpVX/RtxEgYwbcsezyKRpd/2j6JLXk
6siT4qQhrmwQPqo6VLRuSEZBRUYz5ijTmGVXqzgwhdShNmn1Xur5NzOzIs+ez2M1HRfTeeuk/Ngc
kJ+dIdy9Eug78gmGG92jgfGwIak9V7tbaweAdHOrjTIDi+9QEdVN/XHv4lXLynS8VNOw4AoL8wo3
v0eT4j7vsMFaDT8U+6gsMl0Iv4Gue7G9iI9KR0hoXUEiPvvW9sGvlWrIQZbbnnygtVtTuom1dRVR
I1hYVj1aPpvOoJ6uve4nZNolO7+BBMrqf7j5m4Tmg8Lg3PLaXWPd4X08wllaCl7AMqDQYykGIEDN
H1eZdaJGiIddiTrSN/9D1Hksx41sQfSLEAFXMFu2d2x6t0FIIgXvqgAUgK9/B60XMZsOcWakodiN
qmsyT6ozG4rmwV/01JInrWmQBKPYYXic+GurktFWBQSVGfdWzNhCMmcKKXXHIbt4kZdtTaMe1yys
uo1ufTQrOTd7CxIDpQYRY6yNNv4EO810R29HuR7i+Z4+BSqB3BP6Mmj5UouMbbBdMDac4w+rMj5r
U2RHHbfOpjvroX8hIBRLSfzZqB3Dsss01RQmOfNGMU7HuAxe+tZPUHJYFjcXk41x8p2XmL6NWYz3
btthA6VF2viK8Iy4edzd+dPsbjOWhgxcq3f2J1dvxG5lz9eJIcYRbybpTn7+WFm28ZqUeCkyJqTa
dNVBFXrnd4O4DzHKrIbZnpAhioKilm1fbQOmt7O97gwCihNJIxi2e8B5L07GwrayCA7lSVqPBntU
kJUZ3h2Mx14R+XdJE4DVjL2/4Pfvgla3K0Imq11V++0DsFaPRb16Y90X7aOmiK66avwVlt72c4z3
febvnCKyPhDAwRwVBJsb7T5UOmKhN/2MnUyP/cUSM53QAESgBII3o56LBZjRWoL3VizdnSH9aHx1
aFmoDM5nGLZLuly24XNpoJfk+Yxo7xPgsRoY8Valk7luAsYqQWSuRJRdSRNFehBsRuSbq0UwlEXl
wdA08iPeSdSb57Dj3wQ5xk3ws28TlM/IdmlDX6io1oFbxBx8jB4JKGWdl8cfSQaeKzNy3LMjSVFj
m+3g9DwGUbZB3TcBHgTORl01d9fJEv1xiGlnPHFgXPCpbBIrENVZyZDDnYImVk7uh4cmru0IdaGj
nTlhCjbfmCn9AegByjnUcDyZs2Ko53XDC5XuxrfZmKaGfIwz85EKMVp37Lc3Oq/++JM/YCy5LVD5
4fNtEe98GuqjG2Ts2HVG9Hxj/o16qziFlU3w/MCuc3RIgC3QdN9Zue+e7NQ8qMBpPw3Yb5zZPZLC
Rwf5+J2nI2xEfIJCPe/TjioZB1Px1kWc+Sw2snUr/WsF+Yd4Z0CGZh0+CYt4Xm1QLQjAvXeNLdI1
7IVDNjKiYeuxrdHMsld7jFzxqdzuuYYFv+s73kpf/0jhWODOgKXYdv8wYdQvmEGtIZ7e1xlLUei4
uCMFsGyO5I2xdCkjy9kGbfbKKSPMZRHEiNAwlv0sCszRTfp1y55nZXWwHLqif8lrV+8oEUH50F6N
DpJ074pvZ4BwJ3zsk7jSqT0Ka2VfR5X7x7L9UGMzoPwYB/5odeKsS5i+pz12sb9BzvsKrbk61lCw
7TH5RY/wagtbUJZbRx0YrNVC3o9kw6bF3E5D+JMY3o7s5YnRW8Oozm22ZtFcK/Zm284tQMXjjSyS
agsPaNflw/fcArAoEqY/djB+jzHmP0RRdopLyiZ4fNXw15Pk36hQhyBE4uts82zWUFcBMuU7hZQh
mAMM2MQ9VxAmEPBGf8s5/2VzloA08bfzKBP6w5jOy57vzQ7uSq+nN4ZzGyss9kznw3XLz7TA3OqZ
wP7MusiYBpNwOHBeh4PxG/G3gcRQehbw62RjmfrgsfZgebKxeotmJE8+oY3jLj1ZBCJ2vtwZFkh6
JFAr+APwYj8byeAYGczcm+869hlJ3VfclvF4dLqPxm4PGG5mX18cKlPUbHdSDHqvLA9ggrVCEfjl
587fScvPsDbf20Z/hOUX1NRfLLEa12eaYkmy7KLwaXAzhjreZVbYqoAvlmvLoGYC/ZG+hyniY8Pe
akdsQkcsvFLal+rTRW20KVlVo3PC8+phzC5AC9MHmBh4HGpEzeQWVQtjgH7b9MGqNThtI4PQRnGy
h4iOUdNColm4S6FIeIwQNlFGqVXvgON/+YUzrR0e7sqLcE8YfxBjtohFjWBtxulWWtUDLv77qYZJ
2x8FnKMWlPJ2tjTSmq7lNqTqScgbmlKz2XNBd6tkokCPrRQrmMuax3g0JOmSRVtu6q4nVyHNnglY
Pbre0Qmvdcz0xkrtc5QY+dZUFJ8C3jk9MKk8lJxmIejB0FGiFCwYaZp8HhqLpUgEZRrQ4F0XxngN
LICHEE5ktGPV8IT2+dwWdC8VFu611+AmFu53j3oGUxs1qzu6O3D1P2WQ/dja+CL6E+SvX6+rCTGE
OeKX0uP8uyoGbj/7y6zLem0W8xGZ3XcBEBH6mvuN+n4fudaXqp0Xv0FHpurTQkzI5p/ZUM8J8Xla
vDfORMqfVbIy/4uTrsaHjhp0Vj90D7ReDgu63N4FPu9TmVrFW+2kP70qy3usLlbjOivpeybGo+7F
ZE2ymtterYPE89EwZ2wfACyFfITsCdp/5sL/YOUwNaChReebK1daD/Qt2O0gg7U5DYyny6/a9tFx
k5GBg3C8SoeotlEAZAH/b/Ag5MeiphUZnaTZAVMU2CXah6jEmRR3tFhxGp/w3ArJN5ItTGkT4W6F
BfYOyNgTHMuPVuA4apQAkDqA/Q18lC2Q2E2XCKWiGL67ypTbaOw/kpHDLyjUHxE1DxqG453f9XJt
g8fp+u6Y8C65E1dWLOufxUS/pr5nyQEUJuavXz+a2rtv6bO9ms+vQuEIFB9Sg6HxKPDjQ8CL+1YC
k1UJRmU0S6ep1I+lpPOQurv0TcvBVGX7wGMNpCLq/pIOE2fGhKMqu846uso67LeEZcJpnEICqhre
YLsCrE/cU16SpYbOh2cbGTHILfQI053vcOPQBh1b1LCcFb3eJjH6cjvMlxjczLy6XllsUgsNkfAi
ayeC6tORJN7P+YF7uVyV5lc0FNPWavsY8wufjNFuykOW9flGSxl/UhPgDAIi52HyY1zUIJDJYNJl
pKdrl6mwWR4g1MLNL4Nz0L/EHp8cUpXRWaIpbHGQsTXqfkdx81OlSJVa8dGbZD90bJ1bPtaHuQou
FT7dO98M9jbPkUQ4Y1vepXedvRMWv7L23Zkijk1jucywkwQtu74YkUo5sPjPCqABlQ1GyqfEtNwv
rM7eVoLUaIOSaCM2zHCoJH2U1MxvvBoBZ2o+tFFyYqo47Co49s8BcGJh7YPMOiGaiu5CVpes/tpN
TtRuOeOd8WFXbMDpLVrReJMNWwrHelX5fD9xYXww82iVCQs2H0g0o3TKo/G9TPwv3AldaLJp5j9k
bw9CGZAWZSRbbC62uzyZfmOh/hPV0Vc2eerslchg02YGxraZpKYHSVOeoNDsWEOOV2tKv+0l7QPl
A3O0GGumTS2JBE3dBZh+ltMx092nsMLf0eg9ZPU+b3PWRyPx5SrgqWh0892LFU3Pqo2d4eDp4t2e
eJNbxTUPnwlV7CNT6f4u7vVDqHo2NrWf8RBwFEHQbwOSa+quI/Am6ZJt5McPPvKzPp+uOmNU2DHo
FXzLDe64VdfRl8dDupYCKxfAg3tPmeOxzAkXCXwsQngwnxzMRzDNd9xatUVd5HqsfQSEScuuuXhj
igIqvJUd/Qnj5ADONAX8Y3zTWn7rAA6WG2Ozjwv+tD4ycAUtyLOq+ROp0LhTHNF30KV/jWH3MqCr
ANpASg84efrG1NuQvbLLLOegZwX9R7JrIPDgGOniTzf6TFS7D7yBH7aK3mOK6Ne2DH8KphCYTfyr
pcIPMjDwzszkQup82DLX2E5NcPEjOe2Y42crTzf7rI6+2U58VW1xQY2+ZrMw39moFojQZLneVEy0
Fyhs9VFiBEtdp6aLSfi93nikxXpM+2M9+jvdiL1kpGPStgGP5a9betEdmQ3uqcutXQt+CQrLhK3I
f0YydYwGmLGS/TBRF+DjjrEr4XZazOBlzDlShGgp4eEHhGGQ0Wrbm9lte54N1KuVeIJETY2cXS0/
PcMbipl7HCJwX8Su1NQKAZ1NIOotpiTEH0a8jtLgTx+yFl+aM3ZN5cIvCtVfYxHykMoAzA3eEnVD
sw3qljFxgPC+x6SxNxfWP1S3fDdDxHTbM9vTX1liXAY3/qW4jdfM05nWee2HI5ekkzz7Ioho3TjD
33Zxycdns+L8aIqffjyUBsWHtDA52Q4Tn6wstq7l85B68+MYA3fU3bSSTv9rtG15TZsKgWv2lVNQ
ULZpEhvNSRxyiuq7iHnZg0twAHEs667/pkLeh7n8pTVXMSEHCFkOboWWy3MVg4+YhcNM/Edi0ovl
ZZNs+jbdFfH0aqEw5Yr6GMIYQzOj+jWCtXXKEo4pYwA+KXkG0dvtQ9EWayU2jTDB2UTotsAAb0YB
Wl51FnNbkgK2k3FsJutviqnZszqwp6D3qTnmFRTgs58yDZ6Yufd1DQS9cj/roIeqZlgrC73XXSKA
p1fJuykSRiMDc0VDAEUr8waigQNj3i0+eHe2SR1N2xS0QGvq1yybP4t2fgq0/mthmy41AtkEv9Uy
6HVRSxDSWXyyxoVqExGmONOeru15XutWcyaPr1lpwAglgbBwmZejJxdshzjCQx4gbriIBXEfbnvX
/lNNNpytMhjhC7QUqxyVI13X2jTxxY5IWMIqLe5zcxbPy1duCCaUT+B4VJUrH8GCPAdo2QZYQMj3
nEJeGlU9azJovpMElg3qnRUmar2Lw37ZZvOSGOc60841ZvBR+731orUsrr3ZPQ+pGK29jhN1vdm1
yF4IoKHjpgzRRwCbGz+Fyt/6OKj/puJbtvh9icC5DkgnHytOWmR00EMMBNhgpMNLZpTBAMIE+TUK
NePy34sHA6jJOcrtsLzHPY720BXF7yEkPiWh5PytAnKRoiuGq5oZI0b+MokW43Sb/RrIAG3HZHpH
53CxFLo0r1X9xjdNTIV1Y7FMSdPXNhyuzpzUJ3QowZWB0wgSH0oAIDo+mhZK2rjLQdQXdbtJRocB
MjR8u0lLBDT6vqtyBuKOHT/GpsdiefHTqcVZRwX4MALPXJwg8hiHsnj0ypKV3wzNUFTDbxvMg2rC
6LXB6r5mnOhhWqdlcGo9l7AXyouVMD9evoHZ8KyXyasjXK6vWRhOH41aKYZknG3zU5pzBYtAjw/p
ZJkm1i/vFGeY/tLOng//fFFCwBaYI2I7qSnple1XFQ3+U5H6P5H0033nDVx7A1C2rBvM34XnRU9G
kvVAg/DbulRgEJR474yseAAe4dBm+j8TfkZCSUrnEuUdOd3daO/mkrscXXl4FelLrSqs02Nulkx7
RuPVwhWxLT0b5kvJtKaIIjiMzMZdSMnNOKldFYaMszvLeJs5oO7mTFZn36kvjp0GYP2QX5qqnVAJ
xOPGaAbNgqm2W07xmrfKgI0RLNjVFu4V1130gq2cvcxcvtDwUdHLfFzHs0vKemKUdFIvPFH+JVsw
r8DyiFfT5VFCXFzfvIW3F99chhiI/7YWLrl76rh+NXJs3mx00CbxOHjxMWxS6yU1yRXm28633pRt
KxWo46RdeTadJ7sI+mcJwrEaTRcQ0Qo0inx2oo2mRXi6fdEBdV8zg/7O7Z6sqSl+K9AtwzN904We
PjxArSqwxClIBt5ishBwRXDBH5Vv/9zeHvZ7NmY4bCX7KQuWwVhdnovpC7Cfjbe8e3OUsynNBJVU
6OycPmmfsM62LdVmgtALcEEEfsYLASjF1umGNq0EHylBkp4yTGB3PQVSMESkxeWorqc6E6dJ8eM2
WXkaXna1pc6utAjd7t9nzhlVvbF0eSrd8OzMSzid2z95Yf23mFKuyKhEqteijX8vc/OB8c70SMgT
ukUjDF4rgqaGEafm6Bn3t3c1tWC0Utm+DEYvz30/BMj6GVKpNtdnOUUtGcTECfq/mqmaX+eOfWte
EfmEMuGjDn9Tvg6vfTWetEAlmUDXZq+GnlyCDHNDs3yZRjGvbx+UxKKEnCzWM0mF+Uxhe2pQ3MjE
3uA9CXcRnecDehF/PfioQ5Jm+N3ptvzjJ+I9Du2NbMdsH3euvSMqi+pGq+uE22stxo4M4Maf94NZ
hmg2sorPfWzK8+gW7+GoJuCpwANoZbztwJj5KdMK1Uf3Ethu89zaM4cfaSoP/xDKJoGEEAHItLaK
cOboIbjDYV9cdqmBACvpLo7l2mvfIOHMLsC3ONrxTzKzftWFa5/liJ8YmSbABDnG29ZFnhoBJ769
sAdM9koY75Zvq1PgdIy9ll9F9nSvcuToEZxmiJmjZuZchLAyA5b5vK7bgE5fy6Q9F1RPAUfOXlcE
GA5DSQk7+esiFNQi0/gSI3GDgwh4JjNMi2abIyR2zcehYC8OJe9ye+kExurBYeSGEzi8eiz5L60O
N3OMTMXRSfPKIrtBwCR3kBw1Ni7rOGXwKnyvmp/HPJ0Pki0JAwsfa0SiUM441Y+GOMZJ+MQYqzgF
2JDvcsdHb+fIX1MOvqMUAnNH4tzjElHnrJAvbdDgLPCU8VmEMWMvf3wYJvmLKD1JkmVXbzM/JsAo
EwzAEkHYoaqJTSqSpr7kYJpXYvarvWEPdFZ+7gNolAI6q0EeYoT0opVN9sAtaD7y/b/Z/WQxrevT
XUML/Eh3sTj+wfhCFgRraxtwCIU77YsQG0DRFeI5SFMAgQUoOI98ddIg0alamYLNSNXOWKvdB6Qx
rJyMVV5fRjEEcXO44FSLTrLVdHAWuxQddhgXCIYkYVFzCM1teeqRu5wmcy5POTPGbaQ6o15lMb6t
cnGG3l7yHq+f07MwKyW5mLdnoWisFUEU617AHLj9V4arkkvJGKO1I+DbFnoCyzHU0+0lnemMIXHz
2CPDTUz7NWuXASubmH3Z0t729ZuQFG+xn9SHzAOV5JHVdCxMKjfbncytG/cWrnJ4qxgVw8cJCUKl
k3RneHMDq5xvboDDdGSU9Zw1wXQWdnUkf0I/5kS63JDTUQVwxEoqyExdyHXeR2/IGRELpwqNVpoc
YqewfiM1AkeUvhFevI9FKDY6yvu9N2TjISYSu+2IAOlD+ctagBJeD6SgiQ4OaSBTnP4YgR0fGrMh
3pFx8kMSgjFJZ/6epR98TAP6SAswQCLcfy/BWD06RVdfSzMlAn6qP7WPwMlDb/ipNEADy5h+z5PH
FAjNofQH590pZ2rjutHnUoLHHoyzMtzzYIIhFcAh7/3lJdblKwGKyY79V3j02zA83n5ldmZ4bKym
2E9Rv+/ivj2ZTLX+vVSjBJqVF8lfMuPn+4Cxp/b3Vmh+OWNPDJWEfl4g/D/Z9Mvwpb3z7UVO2jsz
ubr+sxmXxTzv/ztUKIH9tVdgamNGNbh3hqHvfVhUx3+XCYDUEpXznkzXjpYpktnJj8lFDePJyI7o
euwNHgwH0J7rnFhhOqfbl3FBKCcrPWYjVXMWywtG2qJD2Yr0MilhLrL5uIA8Y2+8NHwIooKznTOl
EZBszxlOMHSXJlxgbwzUNqmMcacJ1DJ7f1uQk8kp04xnzw+IG5zCor/zwUy3CAYxudjTZuC43hgT
ml9PqCcKWh9l5eb2BfOd7ikZBrVvY0IeGnc8NKHfAU6n+GzNGeMuOaprHmfFk03gzq0Urgd+uE33
lGIZfA4ZP5Gzm70jCi8A2JUDLY2XvddBAWCMOnlHymzXOOqeUX1338Squ799aUQRRGFVXpuObzJ3
WIvc3jV6yvry38u/f1ahwsd+yzbM3LWsdk89SIT9PKfXwtUda/SlbCKLU1843Khe243bDy6rCVc4
q9JBkm8ulQdKONQKZcY6m1AFwbX8Wo/6+waKqI3+Aahwu+vKxnvzS1jMxYIliH2PlQKhVCapXsxi
p8Nc5nLL2DQ9Bj3RrptaM2fN0mobqCj95reDVg1Y3i2i6HWxREsQ74uCUVEXGkXLRtAB0tRKdc2D
iZvJTe6Jl0PsLmLzSDbxyGLwqZ3RiBmRLR/qYJFRtoV7tdzt7YuIk4CiyPhqq5olhNnzGWRn9Vn7
+Xlum23WReW9tQROYLHgzLGDR7aJ5TFLYIQPwoJH0wUlvb4/4tidw31jBHqr7Cramk4xPpsee2Pf
y5JDEqN9EBm0OQ2QyY+7Kxg27rCgwNLhZCxhcq8nNa3fGVVgI+dmqWMNstn9O3msgU/duA66JLnk
sYmgvu3SPY5wd41fodqKVpI/oC3jYvgaxnIh/3SKLoWsUvbYUxtuXCsozrZgBVKlgnPIpN7Ik/jo
pvpPHR39fMoebxVn7RTFjskO3Heb9nnknbvd2L7jwAIb0NNV7ClBWvNXWiA2T0yCNkGL+5ipgF6V
Asz62mYOuJnbKCwOporjvSXEKUXhzcaDSLwR6HdW+BahnhjXs8KNt5XGqdMsX3LvoVibnddIypPu
+3AfFnYAyJVEjjuEYuE6AbF3wlktapQP9sIWLsuNPYxw5LPIQ1gyw6FjY9yxagiR48fO+NtTi7J8
GtDELhW/083mIXKLb7ty4ivqe27X5Y3PzO5PZYqr7SrjZKYJNbZHHjLQ5qlOWKR0IMlzxKOuV/Mj
GKcABuntLyw6RAC3oxVT/f+PVjtyPgYzcsGDU+KzeRCnOVYkTQQBDOsEf5gV3xNLM59v9YCPJQR9
HQ3DjacS4DrZEKwT3nlYNqe7VEq9JVv6wWz6veV44D7VQoOnF0Ek9ZcFYLxHto65zcrdXRyXJe9e
YtXnSo2bqe69HfEof/+rBdGMGZeu698ywiD2FZPBM7mTRGraLWY1EgO3NQK3O7lgN6LZjU424OpN
CLwW+NCAPD9pcr6pmJaaDmun+DgfRzcI1sKt1n4O4+MOIHggOhbfGRuFxB1YWGoV3Q3YrHYp/Bh6
zP7BKho4OSVvQzIn8cXHPEcup3FMpuRLS83OuExh1eAhCse6v6RcwOt+DD780odxpsZ71+LhG6ui
+3JILhyC4kiNbb0MTDQfs6bfMAruolA+sljDwhbL+ZDN04bgFu/TmCwyWzsByCjzDj0zl0e0jGDO
W26lVuLL6UDBFvj1g5w9mRXGDvgXicotTMNdvfBeBePYOySJfxSzMZEibbmrUbBAmrR5Im7UD4OC
OyMPi4xTKpI7x8IMzMjTO7ALPAW3sQWbVCbV1qXETuLDDekObqB7lPCJfXJzrIR9hyOsbFqc1ox6
ltufniHpXmf4gwKv4/9/F1OJjzGvqgfV8u/w/CIyXvWtV+3bZIlBXL5tK2CtHvfCxWYOa4KgnYtm
dLn6197BbUj3twd+dsZ4EdgfUsUJKtzUW//72OPWXjvTII65G8Y0FhB78kLRfGbl4XandPxgyE1c
0ojR2OGkazCZPEjSC1lvDx9ZqQQXVhQeSUCaHwf7URUBelcmg7TiI4KCJfMIP9Kw8pbGHziIWHds
kmi8smgTA5U6QOkEwuGil0lU8uA7AVy2qLhHo1PfW3jQ3b2rwuY4Vcl48XBkAm9cSlw55+9pLF//
Pc6xTvWBqBEEe427jyLbfx0aqDRYuf7d8b1Vi9WYmcPOsA2xqSCmbIaIYEmLmRm5GFIdGZucPRHU
e9VT6N7acqwPc6HhKg6P3GjyMaUbwdjBSlY16nEq3U8jC5Nz5WqeEalIssQIBeSnZ2Tr8ozHqTz4
emYvY+Hhi4kXuWUeBfZAkJzLmmDgoxTU+VHzvK1yP3LuaQmR7ibKPsbp7L6LiqFxOB2aqigvdo1r
0+phA6A7JEYxVwQqMdyaOn4zMwWGzoxRBmJsyGyluTDK6PzvXvIiSnrCbjZjO/RPU2OqZcdevCl3
fJ+GjIGFp4NHHRZIYLiXby/hQNCfM5EgERb+23/lhz257H9mEBMKwvA5jjg9IlSDm3+n+4wlbT2Q
+7dOfE6ixLM+kqQfnr0iJ/1qeetsjV+LqvW/+nV2sWsiia7lWTSMTd3ePPfLH357kQST3PlNlW08
ODJn2fdUdeAiWNI1eLCWfxa5ytknafGQcy5fmXyAUu1ks7qNIpw+ILmFoQM3eMQ3F5r4N11EObh5
yZUqfeoPEivNnZumegui5iorHHx2HedPMcJYRa8cFEP1ZnqUl0nZdbiiBoppT/kHBkQnqN7vFZC+
ow/WKrgznKA7+BMLG+C1oKqqczmBlnDHOD79K7IzpGvxxEdWCuPFAF55NOu2eOPQh0y2+M6Ndsl/
lXBRopgdq5rdz2gwqwLSVmTKlS7zg5f3LF7b7pK1LBhIqXTOZUOWfcjqaAGhPSHv/02OTXfVthXB
1rXKLwVwDWCY4l3O55eaIKVMhMZFueFXtfDNAoIfD7cBI0UiaU1Ra50Azp5vnX1vgDVcihy2KnqT
ul5MRiTQyJnZzoqPKedlmRsMbGIqb08M9yRIVTvCTCX+W740l5CAIZvuY9EPCFNI2JCpcu5HT5DI
ValwN9Y1mzXHEafOyK5GyuSkjevwUgWW/eSZ7XNj43GSguKd8Q/iU2HqezVYf6BDTOdYV09pamZP
iRFe5AzatjYHoDCRwqO+bApUa8NXx2iRQNvyiakeFwczRb6cOyZA67rVkFZAjFAZZOqYNCTKLR9C
KlfyBbQwOTags0AsZqfBg5MMP3FjuPjFYs3+Mg3AT4cjlnZWgIQ+cZ3PXg8ILVuQcAtqLqWqxrMd
eZvb59IWIfYYLz+isIv2EhbYqi6JWLUj7+RBCdkZoUSkE0AU913o2jYN8NmYymDttiFbP5fAttql
LKrEHB9uz7M7yRqcXkRpVRTFQWRyNwMnOGZam2dM3BLqDnVQLWR+6HtsPm6T4ABeptKWj+iuthRM
g2JkFe8mXxnx8292DMYap6DNYh5u2e2SiAICSaZ4QHQSmOcwyRCFZUV4ZFkxb3uH/Toln0f8BkHK
zKDHD0H9uKpsf6PBFGycqXfvjbj+Y7dTy1XAj8ZCsThXot2hupE7i378dJ+7uDUZxnAexQ+OKaYn
VyRs0SUEqoEVNe6RjLL3dohWes43hobrz4h6fBDqT2I41b6brB5rBJZUORjiWANdMLp2uhLLgb/h
lhFomQR4ISjKL9lQftHMl0+BYX7m+WhsRenL4yxpH/wkunidOCA6LV9AVOOM7p/Zqj5VjtOueFLD
taMD9UR6ARSRxBguiRz0PdvgpwEi0K67/b/KyOzWbNSDHYwDBwP1OO51AQCq1BGF4ZwRRD8uaqJ5
Gej0y3zn9qvAzihNbO8hHnMMd0XaYqiHjoPgw4aQPOKkmQNiHGjDWTown+be5YjznXIPtz9cE21A
jv3SXnXZ+Os2JrEnZJwUhMZSEM4df6XCPo/axnu6XB3MKjSZ0MxTROEXDwXBI1NlfPmD5JnRjIbi
DAHqvwtMNjwQumXK4dbJEkfk1SYj/7JZpX372jmCmaWLzb9ubGJg2uTKEJWUmjKdHvCOOVhZCUnz
mTOvGxeAvBG45FiHJl2+bW4GpxXot+g67JrYBvhJLuKJqoaoMCHqSczQPqcT9l5pvbhLTpoQTrSz
42JYt8YloZT5WwT176ijsKDgDHYjOUaVg6W5g3yxj7CvHELTy0ldbtjGDjUbR4ajG+2Gcof3kYPa
jI+WmbSnBubBIXRgmGiXpybj6EFfZhQ++NslhW7GV4TDPMzBDDniObLhEyPjmgL/O0AMSH2FNbji
Id6ZftId2Ygh2o5b4HqhzwJvKTCyaCrPTvX/H6zZReYPaD6sbJV1GjhX6GQcxFpABw7GoN4MXc6/
jayUT23toLZYGiKkWuZRhdt6EMsaWWSPziIbMdwqXE0EcZFZHf5qJw2Ioh0PA+ODbTkiLg8Yz6yp
xGvi63rxVuQU8zKkD/TdBlQIU/yNFyH+Y8My7IKGgYMvowV9kLVPUxo9D2NJLzCyrwgiRHLFACsl
wW0VtuWeYLHxoQi95r6PquFZC2fn4ZHdW8uth/66PyhfHDNCQM8M0JyHRvcsgmyqfmxXa5GSJWOl
r4Nsw12l/btauguJvZjuSvAhB4fbjvWsfXYDgqDrKk2vvgGzuCZaTiwDHunj6eCCjA5B/IujF8DU
8kcp5E5HP8XZjag7W6KgQAHWX/YMuszM+R9X3NjH1HaCB5U2A7gi/4NJb/Eq2awYIkMvlWi6BYJ6
KF1nwMvYuG+rkNFHyZLUSb838IYapgQ3uCx5cR1vjNgQp7aw6/vJK7+typv2zlDimV9+pPj3Wzbi
3l8ctniEOIR4S4Crp7I3t4mo1CXscBywHRowbWTNKazVp2Uw+Q5acyTN1OM8deiNmzk9VI3HvEzY
B6cqRx7B4ogy1DlYFVpebG3zaz8h6Iebf4qE610tLwTpCVjayBRgZq8Fkbt8T3XVeWgm6ADoPJyL
jwN6TZa3PDuS7ctY+84awTLI1bI6YSKZT0EYNxuCFs4tumxMXRh+qXbfu1r90bEWx8IhfsIAbQko
RY6XCTPswjYktbUv4XPCTuuwtdgwj/My3mcu0qpE40u67Uzjzsl3XUyjaKtF+E6M2zIdu83E/Ejo
vamfc294mvoEnP/A6PS0fGmpp2yuHfS+44haq++RhssGWM6gioPXcK0I3b+1jLMXAUmINLbgXrYs
UNqlQBjOZ/rYqjqEnG9Gh9ZgzrK0NhpE72WYCU01WiIfeKRt/NodO/8BCKsgTyvObePg2gkMPps1
HnAB/kURc5jwuDuOed8YqVzdthQNxT5shVodQaw/Uo+VK1QI0YUU2wB3sHAv9Qx2Gn/h2asdFzcV
N91YM6Ngs3QanNg+CZBom7gpi33ekW1Y9zOkt7jur4rq4s32Odg6kauV1yeEmiD1JfwQQKsZJM+w
wjlntpB8su+mxUZdi/F/3J3LcuNIsqZfRdar02YDNe6XsXPaLEVRd0pKUSll1YYGSUwAJC4k7sSx
MZsnmP2sZ3UWs5s36DeZJ5kvQLFKoNSpzCSmK0+XtVU1U8pgIBDh4f7777/PjvF9KB+ys/CYUlvu
rsyODxoNM6qkDQCBXxcD+qZGtB+QzsqZHV2XgqYSS/ojkl6ElHJzb6tSiKDLBLXEcIJihV3PT2p7
fgPlH/qhzS8polBylkfXdL89qeaL8POyMI7hc3o0rJI+wfweSLZtnfvQ+C+wGyDp/kNGyItCVn2B
+wCdb1Kc0bgbyjaSSjNPzs9Xkl8denqqH6xy7cZKJvZxHDXHkDDDEfpidDCTriYgZABms3Gs2P6D
ZQ9iXUaWYN5II5WEIZTyJ0FPOUaofn5BQeYYVX/5DAHDGyeiOkZOPiEjkFzTeDM7sdRyfljHoubL
Q40RudcD6hhrAFQVQVf4GAhAT5bgYPjEEtpOcx866WyRkDIWp2yZ1P6JKVIZeVSfxZEj42bIq6G/
NIhTDEr8HD+RqHQ/UUqtPI91Yu4cBC6tOT+Tm0zkN7NE4Q6VaV0vXs5KvKbZTP7yu67qUs1P9BIe
wzxd/kLFICXRlaUMGkUHy1JrnbevasfLuCBex0WzKVA9rQsSzKta+TW0YYMDF68+Gyu/GOa2hQaZ
2FaLRSxfwpYADeVRV0vrtpU0hmp11hhQguxoOSEvFC3ONZEcNaxZdYZTTNrOuizRVKC5cwUOV56V
pe1fyOXiF7PxozPYZxbiHgCjeb40h7NikY1a564M1fy6QIhPt73JOJnT27TG8zgKVkudmnOuFH2O
/ohnTeBNLFSXJRouoQkUy1oZK5T2n1bEsJQx0H0eoYjlMGtQpECLa3aRmjXy2ZN5A1IK69yWoYsT
kISDNCxXdNXNZ5BHiT4yeqkXCYKWuWxez8EmRloFvaxdAMrzrDESOMXA9uqjCfjbZ3QlRLdhy0qU
kzbS06EYXThhmpM5xb9Rqzt9gvqfGQXoXNc2sC9+tSSv7MMI2sAgl/LsbJJl9zODNp2qk/3qGeQy
MTK0VAo1e+RFVXFsUARuSOirpa2nt/KplAWGoiAa5Bdc3Fxnz8MgDc+4BYXTPa2YWMqJpu6uXZSq
qjCtabKqzgrV/yg3/nElq/JlY03K0SxIztcgRTM7pOBGOl4ILVy0q7NfKse7k1ePaTr7RanRs2hj
B0z55CwKi+YEcAq6SLMyjjXpqUKO8rKeHcqNjfMTg/0THFNvoOUzMi7h4mMVovtmQzggu0L9ZC4Y
BLO68c79pgbBFcRAKcjmt3rc3PsSnanhT6Q0sqgI+yuV+KY1rgXd5RoowQbdRidL7d5BbETsUDkl
aiTde05dvwz380QKJ5ELiQ9SaAmYbiYuEj5DkFnrwFkur1LRHlqwQxSLrpPt+0sp8Lc0lZ7TNMs+
1psbdHywjlzQhIeYkILeNzaCUNcZRWA3IIAMSxHccWJQawIrrDmvQEuP502FUC6Nr4bUmhkHWRig
Z95AnkUNGodfhF+ygv8O9AyoGU6WYKH12MvRmHCE0ZD0uUMnENgEmoVwE4VyGkhAo4mKU+fa8iJS
Q4mkHZS5ekYyLBmurMniNETmB05gSgpO+NVzG3X/2YqOB5I2ic/M5tGTNGr4WzRwuTyk/Fe69dEG
HKgl9etLq7yJEDm48gPzLKENz/xg9pDGdjWiHCw4aFI4YwA+eGnwogfeYhUdoRNKOUxho1W2wCej
rLG+XkIlK2XFv1VVPDpIQyPfQKQLAheC9KHsHCyX2BdbjxDYhLWJuJ9TX2Re+bDIYGDoZPDPZ+VM
Otfk04Kme0cks+Rha0kFCijVeXjt067ECxBT0YvDQNAAyoJwPPGr8DgQnI+KXidNMasfbJOywpV9
u0LMEXq7cRVMyD3JspSeLKqS9wqOcFjWsX9EsR31yuK8Q844gdwY0qR1LlSB4B0YhX1sNmgIFpW8
OprYkQIb9FYtQuDjuYqYFaWFASCAbaI5TdB90MrDA/9Qi9UGsZ5NXzZTSZyr2KL8vNLArTx2txc5
pCwEc92n8vK8SoHCQG2B0hTPKo8ML72j7UNzIlUlQvvk8xEAnpwHfnE805OzEuqQfiIojJnKHi+b
xrmSa6R9ijnNgAIE3w0PaR9PgRHvUGJzkkhz0XYYuQVxWvRFeV0pVX2ORmx5JFPjeJDSV9D0Z/VR
BhQdDe69iGIQIw/rj54Z5lDlEI4Pl/IZ2qYPSuWFV4HBK5NIFYkdXSyTgH5U5HjTRfw5gcVxYiVi
1bLKEYErBJma5uGIYZwixFbdUuThHaZZ+auFBTiM5/VdHDTS8UqlYjfM0eqUYhPpUrGV24vMQ1f1
qCSCaC+LOSggJbeAU/myQAbY/qVpKl6IBkvsLiQVLJwWuYRtSz5BW3NYEnvWXGjq6lxZNM7dYnJv
QR07SldycSgymS1ABrp434KNjUMfxYguDbRJpakX2aDFEEAIi1vS9pbyXZlW6eilzudI+C58DG2b
FIrnkJvsmq6V9cyZ0cuC+vKZD2RNxX5yZLblc8j3ygcRtTxesvrVERp8TnrUhi7SSvRTWOJ3trAP
EYt1pVvWTW6htIH68WAmp5cW/JdT6ibTC+rFDmuRMVhWiLLGsvaJeBEiXxsF5WxKpyrq8/Z1Z5oa
Hi7Z3WPpaRYaUHbjGaC0CdagB/6RJWeTE9WUqIyc2ck9ri/xmZPNTnOVDnhh4BjHlpHTVU9C8KAO
zcOJWjjnsvarhrw1iDuCRcj+xWcOkj4TXV3hd2cIlbUS89bKm0MZE3iETLMSZwYzfkUbSQC45fEy
tCZHyyhAUossheQ4BNdW4Iw8jeYoK4BAUhplfE43hvSgQIIyXsXOOkw1bEu9Bs6gKNHD+a5rhLO4
oiUIiSckfqVR6kBZBj+u5fQYRvn8ehGkaLOgA3/KuVzR2cwbc/0thRMRnOdG41Za4o8b5Cg/rmq0
AjW6BZ2uYY+4SE3EoqslDVCS+IgOTYs7TbQVp0TpgJxvcKFTGb1O0Mx1enFIccXLsmuExdEVWDQ2
qLGhLRHcWy7HWaqIFOsCvhbxqoIexBUUIrR06AF4UU5WX5IqLobISSxvUGr+ZESNfN/QFX1eQkZH
6hr7G05cA8eurM1ytEAydxTMNaRdFBgwkqFchvTRrcrbAnbn56ZEwbCGrHXQkl94E7dODU2nSg1w
pFrD81CUT3YB5EDKjYIvB3bfLDAQ5xNZORCIS0qCIR/KIG3iBibDd+yEs+qqyijrylb15BbwAAZ7
RWE60UbUIn+G4p1VQeGsnQnyis4IRUEIReOK83AYTxaf1z0CWmfDUoUrrKX5DdrXB3TwdAYzerQf
FJlkXCiqMzsMGs0YlKDtR3Mdcb1wZeVnySJM6fbFlQnDEElzBAVOU1lGBywBrjgz00C7J5IquCzm
pzw0FIbAWzQnVV4vLg3buQuk6jNE5iGsgPAjKqH2+aT9rWWy1LnkcHCa+XLs29Unz0tpJ8VRRvsi
HIQisq2L0ETEIKtPa6rXtbIkX44DArkE76mGFXcSZwr8p8KgEoL6/IDGlqdJQzN4sBz51Kb0fEAT
32NY3POrRTbzRyENa5AMGqZ1vbpZKcsLlEi9c6OAvbXIKzrfCi84pihuATX0iKGqsyZx6YxCFxVa
5MlBhFxcYZdn+DAhAeypBGd6JXZ1jvRSqR/R6DG/yWbqJb10zdOlDvJlUgJNoodbLQ9NJGa8y4AU
7RXwE4RpcVOknk+epdKGIqNxFVObdwgdmcI26UtoKhIaYU12VXJSl7k5OStD+DqarD8kS4NGYTmM
aW0me58XUQFEQb8FyXDulrrfnE0Ql6HdAtJOLXHSwsc8JKh8Cm0Inxlo8G2sSV8qkryoF5hPjnWR
hB8ztUnuk4Ju736WfUod9KXnjardFwsb3n6dU6lHKxsa/nIjtW5Dax8lh4Ryk/jR0PBt6W6eaSD5
qk9PC4FpasnyuBWhpqYEPe2J0F0XmZ2lhvPneJTnc9/OT2wdil8b6mTKguKsyFag0/N8oTpJkcmk
Siug3Iw+UsO4sOaHq4mMxRehn6JGbsoznMYwhGKOpzKfrw7pR7L8xYEvezACsEluIJVDSjKSarh2
G5JQckgYVCjkKPlpmtI906tKhJMnzlFjo4US45kdtZstTa2PjlfCE0PQ+7ZSltEBZc1XOQLWkGq4
h1SqZI8akR1PAvOpXR0zBV4Ooczc6BXyiLmBE9jyY4F2UIUTSJApxNmgPVqHrb3OZkuVqE4AtYkT
kLgwcu0TLHaEyGlQCOSiXGaeZJ1CxysBGKmboiZPxCyw7OhnkARgUHblHMm0Szww1ZDGO3VMn4bM
j6+gA6+GMtTL8/niOpV842buk0W3cvtSUXM0Ca3HVHQ/RCfGH0Qp5buVSSeqwBHtSKiEVaP8Y0Da
4aTNxEJYO02XHx2pvs5EhJcGyzulji/wuBa/qAu6H1I0Am17GRGpIbibGvPJJ2oOSe/XkzPwQyqx
Kqs4y1Zo5gSrBO1+KndO0DOhw5ARfZ5QMybTWSh3YOEsS4syCWopqT5erH61NDqBQaCmhWd9MKM+
8LhqSmSeZsCXiVDuMZB81yY2Wc/SP2oiTxoUSqpfV2lJvd5iSSoKL8r7uLh11AnSKSmqSaWJik65
FBUxi7GGptajJtrlQWwBDKoivDArmp21W6EpgsW5qZGaV5o6vKqBCw7qJLhYZpn+vN+rxpfOQCRR
/ZkgEGwS7D9f1TA9o0HDa10iu0NBX+s6cH9H0GE0OEALUsqoGnIqdIvMg7MCHa9m9ZnsFdCqgwXi
ngYSUu0WAXxMTn3kqHO/XKATbn42m3B+s3CM2U3h1B8Fhk7bieQiTJeT09z2WYdYGZeyVt578kG+
ivzryeyj5EXBVdFQ0RfOG+si0POTZrHQED6EToMqdTmmQiQjAUWFWoiIwkG7y9fmjQQwDGYoM1wi
tw2dg+k/Xp9Wc31Gn8t0qCmVf9X+K4BRmVuol6OipyMNXftHOXzco7rJ6fdlLZLTiuakhw7VR5Am
VxdtnJEsJydxIi1HZMuIuWT054zI00/1lLxhmZX+JwVRJ1qpMAm6frQem6FKDgpmOcjFKk4OA30S
HlPvqKlp/nm2pJGXv9IhEJRSeVxKcM9pUY0WnYWia1yJwpPIn0f3fpxcO4U/v7fj7ChQYM0vgpn2
ab6YIztBN/FBpsAvolT1niqC6HCpk8GJHPtj4JDgaREl3XHI2XowjmBmERigPq15E/l0xc3MiDSt
jktKPnESkV+lzDJBLD+mra1uNdlJHECJGUAmjVaf0tJT0b0zrqkJkVvqPiSkS2mCbLWSaTc1lIsT
Uq+zE1HwThMZhd72cjMkCMjR95fsGy/MRzly81C8KKpE2w+pgpUOglNoPl3hI9O5y0xvWKxM+SSz
Fp9Mx1ZGRqJpQn7Fss6qef1RKcLgMi3Sh1yid6Nh+8lNrQLzOQ5C5CnZZBCah1VQU0JjNTetZaMy
yqfZNr3DV3qOyH4FUuQHDtLzgbYYPYdtlqWerTL7znEq755+eDXl8TbXaoZ+6Uo0xFLyjFCTiqrT
CONNOAGBOHVIvyFOO1ueZJC9zpW5Mko01NKX9Mb2JmV5gl7BFyA4+TygGmGYUrlzmIoswoxoam5R
y2WoNoBn42kA++UtFlMSUqtGeSE7i3QAjQaE3VkFiPfWpxw6PMvaD4tDPVJXF+uz19KITvKQjIBT
LHy05SBkxsSDA+D55mKOigYwhCzf1LOJfxYX8T3dHPzTyXL2wNP4Y6hE+UE5U9TzpWkt7izw5mEt
1fDaS3wBucjDoazO6Edtr4yxmV2HwuNb1E5xJtn+kVGlwY0dNWiOmE9GKdPwIsmyj5YfpUMpCp5s
KlZvuPnJDmpyeIwyCfdqnNAyM0ChIJYr8jTGCgmMMqJf3iqzDmfZsjmHXojWRuMjDtNEj7qTPHgB
Lc8Q9oTJvZLL+qDOovS8WM71i1kunysVnWUp6ksfbFK9kR9+0eZL6x7pYWKlmTm1VvKdyDgc1RbC
gVGw+EhzIaToRrBZSuIqFiqGaX6opNwEVFojkIH8xkAROUFKa+Yj9I+hTSAxBCibw0yVQ825nSwj
9QRtdgtu2Nw8h7iFfkYa2vfIiUFY1j3/V7mQojNHQR2oLJRoOC8LwVfSkZ5JgmQEjj47jGQS+JyD
2U3tpLe2EFYp00gZ6rVaXqQUiRyZ+uTGSs0I/BBViyKSvIsqnMplQEjsV8AM601sW6jfwhGhNsgr
P2lkz8+1BXUQjR9TA5wvR0E5Ka/CLECRLJaaZ9cjlaCItik76p5ASQs/PqaeFeVSkKbTkGmeFCp8
0EJWg89qZQNFhdF8RFPm5h69AmBOPGfC88NSVH9UXnFh5guDtDmlIfM52TJIO2PZojwkgUh6azty
jIopeFdeejoElsS6jD0qUsSnMorii3hONQKhqXGXwCI9NHWyjMhBBSdWAycI2ekH3bZoUdTiLaav
X7R9/dQAMifSqnI4J2CJg7EcFPZY9yh09YmJ4nT+WTLm9cgX4v4qNR2aT6bZ08D5taJITiLfboZp
PJEQmeFAtOHTLIs9imAS2sFEdFKuZbUelWS+EEKKYIa0IMQkdOctnTA30NSonPBcLyLtJJmlxblm
H8urgjYPAn3EPmvkipFoEo497UurdIEoSlbj3pbFSaAV8pWhO3cNKVQ0oOilpFB7QA0zshVSUdzO
YRvRkX7Z3HtzBwkGfhf5G2LH2pNgfGaQbxwvhrKZaUdk85Vf5gFwbBHJFysv/6URPMRKQ5/MMyTt
rLay8pYKFjeHnjlENJhifKOQ7urKOvNIuN+UxWIAzZ7yqjRXP3LTo6GdhGTXoyxAqKs8m1CFxT4v
6DyQJupwwqClWdSwdqLTeetqK05gHSZpMr9RLWd25UQpNS+z8HP2BN5Wj0IIGWscBkVQylqixBgB
DqDKmCfSqUJC7hCVRNpewjc+ckT1n28ZCXogJTfSPFWHnu95N1wMD7hjFPJndG+mlcRJOA9HBVjm
uSFQuJk6/4K+q47lqZTDOlzdtInKJg+cyzBMfiH1Ul1IlUWyvBmifdCc4kPqaIGX5il9zOtT6tDr
g7g5ASQgKbEge56WUXncQsgo8Q/LQiYTGCK4mud1eWyFVj1Ikrk/COo4eayCBTwaP7qbFNnnBQnb
A6NU59czWwpGFL+ZA6GFpT94tBSJud4Sco20LVlqS4S8wuxulmbXvpzByxWfQhkFX60Oz/SVuhxi
FEMuaRo2Sok8ntSJ8gk6EM0zyOehaxcdkVe3TlPF9wYAl/EnKzybh7Sup1My/Djto+hmALeSHKSX
uqgCXq0kKjKKRmaZKGdZwEvhGSh4dAwjgSAFfpACZM0UVK+KZYhqSGnc6GA3Q8ARIXyLBoPodJtH
dn5MKRzyzPDjZz7smMlHQ6rCQ9JrKRUaBa1L0sS8bCK1pHtuMVbotkPpB8q4UmrdLx1UANKYNkYN
QTT1utxVFvKNNootCArMz4M6PzxvO8795bH+r940uV53lsv++q98fkwWqzTw/Hzr419vk4j//av4
O7/9Tvdv/HUUPBJ5JV/yr/7W8TS5dKNptv1LnZH59ufZHbq52/kwjGlMsvpYTNPVzTQrwvzrP10/
B48pBrpOqOq8RbB8a4hv+qX2af/uQHvTdtDb1WL6b396TIo4F/PzgiT+0/OPTp/+7U+KQkvEv7wa
qX2ar40Qusy4eGJoVd3XkO5S4LU4puIoOr0ByVt7zz+2nH3N1EwobrLlKLJi0GKR73uxmH9vDV5N
6o11+vrvfO0B1qsjlkBzdlwBU903LF2FNyUbEMlUmSV9sQKSY+6Lh5dVQ2Ud4HWsv/AnWgKLLpM7
bQJT3zdI3dH0GOKWanSeXzX3VVu10GXXdFuBVr7ecT/R46s6fUl3en7N2TfArmD2OJZtsMm3t4Cz
Lyu2JquOYum2/BNuAVp37rgGhrbvaBST0cDWNlkM0Uz15THglNCIVzFlx3EQepedn84SKM6uxpB9
YNoqJ8GwZCJty+4aQ8nad/g5RkI2kEQyaY7ULvpPdBacXY+CoeyjlqCoumY7pm7zn842UOR9zYa+
wE4wdOrmHIzFT3Yf7HoQJPGM7T8vnvHlSeCkqLL4x6KjAB2Ifz6LaLJvdzKIhrkvY+5lR1FUg8I1
tbsLcAqogsZKqAb6bgZ1Xj/bLrB3PQc6t77Khadx9cNXcsSALzaBuq8bNv2+MYMOdFZVWIqf6xxY
65O59sl/c1a/wzPUnX1LEw/Hv2VB3eFgvVgBxeCUwN+xDMexHJbqZ1sAVdnVLdIxBDw6LpGsKJZi
iyV9sQKSto87qFn0Hpc5CuhA/WxLgD/fTunHN4Gh7nMXwLIG/dA0CxmGzhIozj7PruMYmzrHhYKk
n24Jdr4OVGPf4nzLxEGW6SDX3HUOFU3fR01HsW3DsU3tJ7QEyq6bQOIRHbwBEgC/R4EvDwLxg4N9
aF1nET78XJZQsdbX006nQNUpfDCIEDcx0IvnN7gqTLxirkKOgWOpa8PzE7mF6q5bwJD3TV12iA0s
2zRVRcbWvVgBfd80Fd4/mLeqWpatrU/dT7QCirK+oH58E+iYe3wd3ZJViwd9ZQqxlFyFDp6CpWMt
xQr9ZOfgeUo7LIG1r5jkyDRAEhzDzhYQVwGPbTuUV5EkMKyfziFASWbH2xCoCICMWjQAIUaztK5T
SPRIgKw6PLwqqwrR00+3BXZ2i6199r5sgYFQ4/L6EOgskOzYNuWAYImGsbY7P5EdUHc2hWwCOi5h
7zXqqMRB2PIHzH1Lp8iCY0J4YJoCUP257IC5qyUkAGb3ExUZhoXVJxLsWALJZhNQXWSoNKwlgARX
/dmWQN/VI5A0Zd8yhUusAodgCLZwEslSiJG5DgmcWAAy399hDr/huPyWYYA7ET61CYhgmr3IYrz7
Cxvs/fUAL/ILOs+o/KnzqyIjsR789wzFXzsJijY78OKHm2xB+03Pf/35EV9/eee7Ns+1+cOTYJq6
6aNPFYvIuDxPVKR//u1PB66fukE3O4K9/30er9IonMr1Vfi1YelMmhbZZhyRcBBh3q6jHruNuzem
R9BiM1abzZFxm3Yd+jR1u4sggNydB81SdxpuxllnnnpYXOa67AwqjPOucz1L0qetJVB7WILzonKD
fDO9dgm0Hoa9mD648VZST6S0dl2Fq2hrDUyu/l0H/UjOM90M0y6B08MuGLvFU7D3IXUfAvfl4Kq4
N3ad8pj0c3dUtYdD9ikO8ulTO+e9IRpcbj7t2AhV7WG176dZvnfgxvPNKogVJwLZfHwzN/xNRu2X
aTTtGAlVIMa7LvVxErrx3sm0TfdvhhNzJrnah9G8LeKHPbrBufFTZ7EB6IDnBDK16xN8eCj2RkXW
2S/Po/ewaf79Zjge3twND//bnni10zTee7U7LZWkEvEFbhWQgq3r+ru24K2r9LcM/esLdkNyWF99
3//z50Vu96JGGmxn74CJ/P7eup7EmtTx4qf/GFdi4MbuU2cT9GGRj9PpNBabd7NPxRKKlOXvz/dj
LspoWgePyWYcMSq5yc3HHzcSY7ypfO8alyud7jHtvRH17VNAn83Q7RYQvv+uD/BsTcf5KzMqMvu7
jj5ggNQN9z5E0zR47LxWlTTv1w42Zuab7OnATYOHh+nWjUtSgEhY/soTrMf/4w4w2Q1L/qYDjL8d
s46vXPvu4U0eWYN3fqcTKvxBB/zDl+2dAAFo+z09P/I3boEPMa7RY761wVCAeWW/v3PcbMt9oSJv
t5kOizRZTDdjtOYC9vyr2/P7pnkJMdV/84i1d8TWIf6+sT8UmTjAW+vA0d1xIcYJjcnemjOQjmC3
dA3P9835SpyE7oxNWgmip2TrImdoc8e/9p2/7zuu8cY9xJk6Jg2elgVAB6cP5U2Rl/2qA/GtBo49
425tRBMQTAf8oSk6Raxkvl5769/3OL8Z0b3Lae5P01d+HmQUUvGq7mikdsFXycVtv6Tid5rkH21b
26O/QRheQh9dk9kxh/8ZTOebds543w344245tBjXF/Gub+PlI/x/w7E+pMVD50S/sswvNvm3X06B
V7itF3fgpg9F17t9dfX9yDfQ0ycMuxPvIVIVs3WfEg7z2hq31xVQ6vrTjzu3t/6U0Np3I7czdB/Y
wMBdgb28FajqPYAlg63dIQjZuy7GYRIF8ZbnIiiwfY0b791MF0jnBo+bMcVrNHvYHsRU26FaHzjA
ceE+EekUXTfptU9Q/H7dfONJPAFDDF6uArySzccf381n7OOt9wdrZ/dxR26K3y/Cvs1Y7fkzvhbT
fONCjBBBzAgt3bw7dA+b4ppajjzZu9kKiknJbr7qx1d6HRSfB3metdb0cloGXQsi93DI199yUTx2
fTuy67s/wW3KG31yn9rp3yYPuJCbQcXLhcOy+fjjq3RL6dF6fQbsyyR7yxgiUrr7F60X6i6IH7FV
7RPhOe6trQIBa/fNCIriribtAOmsIPP37ujuELxp5AHwdv+aT+OvfkMPG/kgid0g7ZxrVTA8d10g
OhW6j253S1k9mLix2/WKVKsH+zYWCNeQ8JJyqG6SD4rP7mux3p24MLn/t/8Ip9FqM6Q4aIbSwz4Z
rAvD9pIve+2zjFy+rAvtC4pybyZpfSHs/csRScbH6Z9fPg9c4PeDgDXo/LV869/+Rzjde5ruhe7e
pVu6WTbd+8vz/3OfzcjLbwUhNx3BP4V5Z1gmNRnvPutLL35IiJqTOP/H4OVKi7PsGoV8JX78o+C0
kBxm96rqwSv9ED8l+Aedt7358ONXUwsmdeeq9GBJDqahFxTRZn7tTdpD4HZAP9lgHbedTNNm6iWo
DHSWpI/rmsm7WySHPi5n+iV5AOOd6Wo9mNXDaYyoUycr2kf68jRlGbrZGcGU2vVCHGb5NkYH5r7z
sINm+uh317aPK+soeJWiEqzJXRfhyE2T6VteoKib2Xnw9jLajCOOniBe7jrqcfAA6LzFd3B6eHPH
hCdxNu04A04PntfxNAV36A7bxzqQtnzs+IlOD6dikCb4XB3ToMg9jHtSxNicziK0TOxdd8Pp4yvj
oPThwJ3mbtidbR8x3tk03dpgsDB3PxJnwFojd9X1L1se+K7Le+Hm5dZu0Hs4ahdB7hfbrkkrcbDr
hMdhUrrz7Sn3sMYXAXYdFx5+yBaZUe/h6rwo6mn0kNBNfrMbhLlU+gAmR0n4xJp0xjV6MGsARe4W
u8HowVCMhG3vTLYPxPPvZK7aCqRdtxwp1srt2oo+rmbkWra8nrZqcNfZXpMQLjy3yxntg+1yk3DL
dQ8e1dibN/njgYE40dPtgZUeNvC4tZqgbl1QpI+oY7zYYjy3Na+7vrpx6RLQpU+bNW2DGbWPJa6m
T93Lo63G2Hm+VZA363xxd8o9mONPc0Eq77g/JLw3X/Pju+2Z8nQexN5T0g0bXzNRiu9OM9zhXD2y
71Dv6lgMOjfsPncB3U/jKUJjm7HaHdJHVDOeptskYKuH1YY0OhUY2WiLoYXsUQ9AxZr7MnIfp0/b
kZ6CplIPl9U5MlhlZ7VFdZX5mgCzvVP+OKxLFTylf0Ko64vnc/2AGHdokD2cqg+YsAc3mHUH7sHn
+5BC9u5emD1E9PDSvZAsaeZ3jEAPCzFauQLf6Qzbx4T9Yvul9RAdH6RFPA1ezlXrYa4DFyf9qfvO
+oiHxmmwd0FBQcfx7eO+gd/UhSX7CFZOkKHbo1metzf+cPNyiRWhu7Sr13AKvEyGsLvIitBK6GHk
7VF7OBZn7qJrGpQ+yCrnq9RbNdvmDNWb3ZdhfS2eJ+m0s90UrYclXlM33xi7h41xTm3e3H+9JD2c
6wt3i8kkqkZ33W44Hm7y6oiIyuudR+bsJVu8W2S/ehjYDZ+CspueR1igl4Hd1faZ7iP9eTldbMWy
Qt9g1wW+dkmWT8O3gHH0ZPoYf/7KVUG4q4eBqToOFotXFAu5h11HIttzaTXbDbqUHnbHre8G22AH
ciW7L8etOwter7QqVNN23SK3blB17b7ah4chGDrCLdw2c8h97T7nT83D9I3l6ANlvAumeex2A+Y+
TN1pXqTF4g2CAToOfTC66JLkZn6QvvUNlt4H9DhewKULV2/ZEtFsrIeDOQqenoijh26Wb/aICPzX
GgF/f6Nn38gIHPvBPMFFf2OJqKJBbMXZfOuPwy6gvu7K3TunVWP4f//7/8zm4tNN8OR1jA2lJaYm
JCJ2PrxBlKTShSj23AwmVsxSEQ/pg/c5nuLLz4vNO//LYeAmNDRyg72PRfzUZWEJUVOEKjbz+PE1
PEzmTwmknFt3TvQXRO5mSPFoDkLBRh/FvuduEaRBJ8mP/LRs0jB0830//gjXrhQG0iP5cynLis14
Yv7P39HDuwf29d4YuYfb5sJd5P6WN7Jemndt9x+IB7WllrsCQi/nL17/14hbne8a/kb0ep+CBh0m
aDoHtg8u9SDhrhWk5M556cObHoZ7YzcsKZPogCZ9sDkhwufTCKP5cie/LmksvhugJrZ/EjVlL8fl
dG8+/vjRvmSBU5dil81Q7an+apXvN95P11SFd42d8j5t4+WG/X0PvvWnL7R73ty53/Tz5xurvWTA
dToDPZ+Xr9AH/zOUn4UeVdydl9vDffBBxLmdQXvwNQ6SPMN17wyr9DEubnsHfO4jzDjA/Y2fukDm
u7fJ+6Z04LtPLw9iH6mzTS2RSOgItv9AoBSdL+nByWkH3fuXw5vBnztD97DZAHenadKVUfhqke43
2qdBgrPZxZf6KEX4TT6hrZl/u5SrD02agbuY7t1N06fOzfs+nfv9TXg4C6C8dMuuzB4S+0Nvtchf
7o4+gKbhkis3wcSFe8cF+ErHfIjWI7vGJEMqWLYg2T5SrMPcD5JF1zL3EW2IQs1j0iHdkYXg/K4L
cew+dA+h3YNvfkx2sPPK3s/Rvr+BX28ESpp3X4DB3/5PTq0FcfBpmWzVAil93FTn03jVWYw3tCu+
33W8CB62XQCljxwWYXqS+52bhBz77svMfLdWoY9CtBEKRZ6b4exuZtg6un1cJFA8k7yLWCi98EaI
I6qOi9G2k9r1HIPpbA3awzkecZU+btMOe7C+IxfoCZCra84QDd68xR+PfEZJI+zkdrFuHzUMlwFe
92aG7T7rw7S3o24tRB81DGtzKR0EWeZ2wZ0+Krhv8Om35BP6SEc/i9G8EiZShWj3rkcEnHC6xcVE
oLyHcYU4mLt3MSWTvhlNbA96RWw+/vh+HkP03Eo+qn1omY5Rv+jGT33cdbdJNwhRhQT+zu/tb/8r
2aNN4t/+o61tvk7/9r/jx6CrSqBqPaw10orBVtpUFeLmuz7ArRs328ZO7QPI/+S9OoV9EGQIg+cw
WfaO3KzjCND9YffFQKc42PJjaa60+7hDYAYh07AZqT2BZg/H+9dXfrfaR6bq1yB6cB+qrsXoQ552
bUNfn2/R/2PXnXxA7u4W96VDaEfE672R34L6/jHVxm8pge0KCL58mmc88eUfDZ9R9har/Ac95Ruq
ars+5Vcg0j+qwnqtXYlgrBsl3ZCqh3N+QOXgtiRUD8OOkxBIapPP7UD9ffDLDpKinOZvZIvfP5Tv
h9yDRMiW/Mv5lFxQ7P15k2HdnHZhYvuI4lqOnBACRlghADl463v6KKISPbDfHLsHjPfMTdHAeeM9
9GHSj4JZ517rg3V1RBWKUOx+QoFfKM62lQGi1/QrOuhXxVu/EZY9QqLq0d8TXbFfj9+Dj3hAGv4t
Wondg1v4PPf2XhW7FJ9r7zehU8EkfuqcarsHJ4mMY4fd81oks/j+ZOOUaqbnDdo+w+jxkKrCcPNn
nYdApGNzyn88djlJKkE0e+NQ0EFt9+E3KkRwmLEae63Y6N4tsVgAdLzajN8G6n2UmZ0lPvWoWPIP
eRJ2HCClD/acKIKipg+RuOmXztz7CKHOYZE84B53B+7hbAz8FPYc+oFvveQ+ZC6u3TBaEV2/XvQ+
VLHXQNSW6hHdnTfr9ON7/3Ja7Q3c8I1iqD4qxC6DLTG6PpIXd25M1qXYPHt7cPrQl7oE7euO2seN
Ihb41ylgaleshAblmwf48Zd3HeSP6IK96bQh8tvDF7gLhEjFI7yR1eiH2xVuo349GHT8swzO1dtU
7T4IMePp6tGfhmGXFE+j7d2XfNwK+Z9MQ7Qy/8vehwytvCzAmosLCjVAQQHee3L3BkXsd0ILZJ13
//LbZI5yRucQ0A+rj3FhiW+GaRGPPupKbgtqn7cm28Omv2fn4CKLBT8qcqjAnYn3IeF6jxf4xkWk
9iGV8CrmVPsgeMImRs7gec4dD4zS0T7yeQNRoSCUQDfG7OWiG6jVWaKzNy074Z2hHfeuW/YW0PGP
wThEm4p/ymLat4T9+5BcIKz+koSbiPfle6choUpTDsc0KaCmTSUa+Zsf/71L84977+s+BP+EaFbq
CTi2awb7uGwOqFbb0hHqo8D/IHWbLvDbR2QyoIZqutl8LaDUw00zEJjbVpKhj/qY4SOS2F1+cR89
hp4BBlzBLdpMH5D9kRvOX0ThnTvGcjYr//eO/fsY4XFBpXrnKqd6YPdhxzAEYBp3tobSh06eqDaE
GN3FB/rAbK6n21HOu0b1/dX9lBbbk1X7oOPckQtv6GPVeXE0FXnvxf1x18BbnVb++S6F42mCpHbn
rfRRAntTZNuJ7T4qr0T9ZFfCUX0f8/njttBbrXN23UIvn0YY0a/X4rz87U6acNOP8J1feB79MQTL
/ev/AwAA//8=</cx:binary>
              </cx:geoCache>
            </cx:geography>
          </cx:layoutPr>
        </cx:series>
      </cx:plotAreaRegion>
    </cx:plotArea>
    <cx:legend pos="t" align="ctr" overlay="0">
      <cx:txPr>
        <a:bodyPr spcFirstLastPara="1" vertOverflow="ellipsis" horzOverflow="overflow" wrap="square" lIns="0" tIns="0" rIns="0" bIns="0" anchor="ctr" anchorCtr="1"/>
        <a:lstStyle/>
        <a:p>
          <a:pPr algn="ctr" rtl="0">
            <a:defRPr/>
          </a:pPr>
          <a:endParaRPr lang="en-US" sz="900" b="0" i="0" u="none" strike="noStrike" baseline="0">
            <a:solidFill>
              <a:srgbClr val="000000">
                <a:lumMod val="65000"/>
                <a:lumOff val="35000"/>
              </a:srgbClr>
            </a:solidFill>
            <a:latin typeface="Arial"/>
          </a:endParaRPr>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4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31"/>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dk1">
            <a:lumMod val="50000"/>
            <a:lumOff val="50000"/>
          </a:scheme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body" idx="1"/>
          </p:nvPr>
        </p:nvSpPr>
        <p:spPr>
          <a:xfrm>
            <a:off x="5158200" y="1418450"/>
            <a:ext cx="3591300" cy="30726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1600"/>
              </a:spcAft>
              <a:buNone/>
            </a:pPr>
            <a:r>
              <a:rPr lang="en-US" dirty="0">
                <a:latin typeface="Open Sans"/>
                <a:ea typeface="Open Sans"/>
                <a:cs typeface="Open Sans"/>
                <a:sym typeface="Open Sans"/>
              </a:rPr>
              <a:t>by extracting data. we can conclude that the most popular genre is Rock as achieving the highest selling quantity compared to the rest of genres, also we can say the Latin genre is some what popular as it achieving the second highest genres demanded in market   </a:t>
            </a:r>
            <a:endParaRPr dirty="0">
              <a:latin typeface="Open Sans"/>
              <a:ea typeface="Open Sans"/>
              <a:cs typeface="Open Sans"/>
              <a:sym typeface="Open Sans"/>
            </a:endParaRPr>
          </a:p>
        </p:txBody>
      </p:sp>
      <p:sp>
        <p:nvSpPr>
          <p:cNvPr id="55" name="Shape 55"/>
          <p:cNvSpPr/>
          <p:nvPr/>
        </p:nvSpPr>
        <p:spPr>
          <a:xfrm>
            <a:off x="354300" y="1418450"/>
            <a:ext cx="4550700" cy="3072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56" name="Shape 56"/>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rtl="0">
              <a:spcBef>
                <a:spcPts val="0"/>
              </a:spcBef>
              <a:spcAft>
                <a:spcPts val="0"/>
              </a:spcAft>
              <a:buNone/>
            </a:pPr>
            <a:r>
              <a:rPr lang="en-US" dirty="0">
                <a:solidFill>
                  <a:srgbClr val="FFFFFF"/>
                </a:solidFill>
                <a:latin typeface="Open Sans"/>
                <a:ea typeface="Open Sans"/>
                <a:cs typeface="Open Sans"/>
                <a:sym typeface="Open Sans"/>
              </a:rPr>
              <a:t>The most popular genres</a:t>
            </a:r>
            <a:endParaRPr dirty="0">
              <a:solidFill>
                <a:srgbClr val="FFFFFF"/>
              </a:solidFill>
              <a:latin typeface="Open Sans"/>
              <a:ea typeface="Open Sans"/>
              <a:cs typeface="Open Sans"/>
              <a:sym typeface="Open Sans"/>
            </a:endParaRPr>
          </a:p>
        </p:txBody>
      </p:sp>
      <p:graphicFrame>
        <p:nvGraphicFramePr>
          <p:cNvPr id="6" name="Chart 5">
            <a:extLst>
              <a:ext uri="{FF2B5EF4-FFF2-40B4-BE49-F238E27FC236}">
                <a16:creationId xmlns:a16="http://schemas.microsoft.com/office/drawing/2014/main" id="{FE8297EB-7411-4ABB-B66F-FCC8FDA8C92C}"/>
              </a:ext>
            </a:extLst>
          </p:cNvPr>
          <p:cNvGraphicFramePr>
            <a:graphicFrameLocks/>
          </p:cNvGraphicFramePr>
          <p:nvPr>
            <p:extLst>
              <p:ext uri="{D42A27DB-BD31-4B8C-83A1-F6EECF244321}">
                <p14:modId xmlns:p14="http://schemas.microsoft.com/office/powerpoint/2010/main" val="1081178743"/>
              </p:ext>
            </p:extLst>
          </p:nvPr>
        </p:nvGraphicFramePr>
        <p:xfrm>
          <a:off x="394500" y="1514244"/>
          <a:ext cx="4550700" cy="30726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5158200" y="1418450"/>
            <a:ext cx="3591300" cy="30726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1600"/>
              </a:spcAft>
              <a:buNone/>
            </a:pPr>
            <a:r>
              <a:rPr lang="en-US" dirty="0">
                <a:latin typeface="Open Sans"/>
                <a:ea typeface="Open Sans"/>
                <a:cs typeface="Open Sans"/>
                <a:sym typeface="Open Sans"/>
              </a:rPr>
              <a:t>Here we picked up the highest 15 profitable customer who have purchased our products, we can give them some advantages like discounts or some premium services with lower cost</a:t>
            </a:r>
            <a:br>
              <a:rPr lang="en-US" dirty="0">
                <a:latin typeface="Open Sans"/>
                <a:ea typeface="Open Sans"/>
                <a:cs typeface="Open Sans"/>
                <a:sym typeface="Open Sans"/>
              </a:rPr>
            </a:br>
            <a:r>
              <a:rPr lang="en-US" dirty="0">
                <a:latin typeface="Open Sans"/>
                <a:ea typeface="Open Sans"/>
                <a:cs typeface="Open Sans"/>
                <a:sym typeface="Open Sans"/>
              </a:rPr>
              <a:t>to maintain the loyalty of these customers to the store   </a:t>
            </a:r>
            <a:endParaRPr dirty="0">
              <a:latin typeface="Open Sans"/>
              <a:ea typeface="Open Sans"/>
              <a:cs typeface="Open Sans"/>
              <a:sym typeface="Open Sans"/>
            </a:endParaRPr>
          </a:p>
        </p:txBody>
      </p:sp>
      <p:sp>
        <p:nvSpPr>
          <p:cNvPr id="62" name="Shape 62"/>
          <p:cNvSpPr/>
          <p:nvPr/>
        </p:nvSpPr>
        <p:spPr>
          <a:xfrm>
            <a:off x="354300" y="1418450"/>
            <a:ext cx="4550700" cy="3072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63" name="Shape 63"/>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rtl="0">
              <a:spcBef>
                <a:spcPts val="0"/>
              </a:spcBef>
              <a:spcAft>
                <a:spcPts val="0"/>
              </a:spcAft>
              <a:buNone/>
            </a:pPr>
            <a:r>
              <a:rPr lang="en-US" dirty="0">
                <a:solidFill>
                  <a:srgbClr val="FFFFFF"/>
                </a:solidFill>
                <a:latin typeface="Open Sans"/>
                <a:ea typeface="Open Sans"/>
                <a:cs typeface="Open Sans"/>
                <a:sym typeface="Open Sans"/>
              </a:rPr>
              <a:t>The highest profitable customers</a:t>
            </a:r>
            <a:endParaRPr dirty="0">
              <a:solidFill>
                <a:srgbClr val="FFFFFF"/>
              </a:solidFill>
              <a:latin typeface="Open Sans"/>
              <a:ea typeface="Open Sans"/>
              <a:cs typeface="Open Sans"/>
              <a:sym typeface="Open Sans"/>
            </a:endParaRPr>
          </a:p>
        </p:txBody>
      </p:sp>
      <p:graphicFrame>
        <p:nvGraphicFramePr>
          <p:cNvPr id="5" name="Chart 4">
            <a:extLst>
              <a:ext uri="{FF2B5EF4-FFF2-40B4-BE49-F238E27FC236}">
                <a16:creationId xmlns:a16="http://schemas.microsoft.com/office/drawing/2014/main" id="{EE8AA63E-6510-4E8F-8A45-18B0939A046D}"/>
              </a:ext>
            </a:extLst>
          </p:cNvPr>
          <p:cNvGraphicFramePr>
            <a:graphicFrameLocks/>
          </p:cNvGraphicFramePr>
          <p:nvPr>
            <p:extLst>
              <p:ext uri="{D42A27DB-BD31-4B8C-83A1-F6EECF244321}">
                <p14:modId xmlns:p14="http://schemas.microsoft.com/office/powerpoint/2010/main" val="1639903729"/>
              </p:ext>
            </p:extLst>
          </p:nvPr>
        </p:nvGraphicFramePr>
        <p:xfrm>
          <a:off x="333000" y="1418450"/>
          <a:ext cx="4572000" cy="30726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txBox="1">
            <a:spLocks noGrp="1"/>
          </p:cNvSpPr>
          <p:nvPr>
            <p:ph type="body" idx="1"/>
          </p:nvPr>
        </p:nvSpPr>
        <p:spPr>
          <a:xfrm>
            <a:off x="5158200" y="1418450"/>
            <a:ext cx="3591300" cy="30726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spcAft>
                <a:spcPts val="1600"/>
              </a:spcAft>
              <a:buNone/>
            </a:pPr>
            <a:r>
              <a:rPr lang="en-US" dirty="0">
                <a:latin typeface="Open Sans"/>
                <a:ea typeface="Open Sans"/>
                <a:cs typeface="Open Sans"/>
                <a:sym typeface="Open Sans"/>
              </a:rPr>
              <a:t>Here we picked up the most profitable artists to the store. We could make these artists in our priority so as to get their songs once it released as they are the main pillars we depend on for our income. We can get one of them to promote our store as they have a huge popularity.</a:t>
            </a:r>
            <a:endParaRPr dirty="0">
              <a:latin typeface="Open Sans"/>
              <a:ea typeface="Open Sans"/>
              <a:cs typeface="Open Sans"/>
              <a:sym typeface="Open Sans"/>
            </a:endParaRPr>
          </a:p>
        </p:txBody>
      </p:sp>
      <p:sp>
        <p:nvSpPr>
          <p:cNvPr id="69" name="Shape 69"/>
          <p:cNvSpPr/>
          <p:nvPr/>
        </p:nvSpPr>
        <p:spPr>
          <a:xfrm>
            <a:off x="354300" y="1418450"/>
            <a:ext cx="4550700" cy="3072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0" name="Shape 70"/>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lvl="0"/>
            <a:r>
              <a:rPr lang="en-US" dirty="0">
                <a:solidFill>
                  <a:srgbClr val="FFFFFF"/>
                </a:solidFill>
                <a:latin typeface="Open Sans"/>
                <a:ea typeface="Open Sans"/>
                <a:cs typeface="Open Sans"/>
                <a:sym typeface="Open Sans"/>
              </a:rPr>
              <a:t>the most profitable artists </a:t>
            </a:r>
            <a:endParaRPr dirty="0">
              <a:solidFill>
                <a:srgbClr val="FFFFFF"/>
              </a:solidFill>
              <a:latin typeface="Open Sans"/>
              <a:ea typeface="Open Sans"/>
              <a:cs typeface="Open Sans"/>
              <a:sym typeface="Open Sans"/>
            </a:endParaRPr>
          </a:p>
        </p:txBody>
      </p:sp>
      <p:graphicFrame>
        <p:nvGraphicFramePr>
          <p:cNvPr id="5" name="Chart 4">
            <a:extLst>
              <a:ext uri="{FF2B5EF4-FFF2-40B4-BE49-F238E27FC236}">
                <a16:creationId xmlns:a16="http://schemas.microsoft.com/office/drawing/2014/main" id="{ADB38100-A634-4EFA-A4F5-5A2B74E781B5}"/>
              </a:ext>
            </a:extLst>
          </p:cNvPr>
          <p:cNvGraphicFramePr>
            <a:graphicFrameLocks/>
          </p:cNvGraphicFramePr>
          <p:nvPr>
            <p:extLst>
              <p:ext uri="{D42A27DB-BD31-4B8C-83A1-F6EECF244321}">
                <p14:modId xmlns:p14="http://schemas.microsoft.com/office/powerpoint/2010/main" val="1165586093"/>
              </p:ext>
            </p:extLst>
          </p:nvPr>
        </p:nvGraphicFramePr>
        <p:xfrm>
          <a:off x="354300" y="1418450"/>
          <a:ext cx="4550700" cy="30726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body" idx="1"/>
          </p:nvPr>
        </p:nvSpPr>
        <p:spPr>
          <a:xfrm>
            <a:off x="5158200" y="1418450"/>
            <a:ext cx="3591300" cy="30726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spcAft>
                <a:spcPts val="1600"/>
              </a:spcAft>
              <a:buNone/>
            </a:pPr>
            <a:r>
              <a:rPr lang="en-US" dirty="0">
                <a:latin typeface="Open Sans"/>
                <a:ea typeface="Open Sans"/>
                <a:cs typeface="Open Sans"/>
                <a:sym typeface="Open Sans"/>
              </a:rPr>
              <a:t>We have seen that how Rock genre occupied the highest portion of the market. but the quaintly demanded may be concentrated in a specific area. So we couldn’t conclude that the Rock genre is the most popular around the world.so, we queried the dataset to saw the most popular genre around the world. And we found the Rock music is the dominant genre in the most of the countries except </a:t>
            </a:r>
            <a:r>
              <a:rPr lang="en-US" dirty="0"/>
              <a:t>Sweden and Argentina they prefer Latin and Alternative &amp; Punk respectively </a:t>
            </a:r>
            <a:endParaRPr dirty="0">
              <a:latin typeface="Open Sans"/>
              <a:ea typeface="Open Sans"/>
              <a:cs typeface="Open Sans"/>
              <a:sym typeface="Open Sans"/>
            </a:endParaRPr>
          </a:p>
        </p:txBody>
      </p:sp>
      <p:sp>
        <p:nvSpPr>
          <p:cNvPr id="76" name="Shape 76"/>
          <p:cNvSpPr/>
          <p:nvPr/>
        </p:nvSpPr>
        <p:spPr>
          <a:xfrm>
            <a:off x="354300" y="1418450"/>
            <a:ext cx="4550700" cy="3072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7" name="Shape 77"/>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lvl="0"/>
            <a:r>
              <a:rPr lang="en-US" dirty="0">
                <a:solidFill>
                  <a:srgbClr val="FFFFFF"/>
                </a:solidFill>
                <a:latin typeface="Open Sans"/>
                <a:ea typeface="Open Sans"/>
                <a:cs typeface="Open Sans"/>
                <a:sym typeface="Open Sans"/>
              </a:rPr>
              <a:t>the most trending genre in each country</a:t>
            </a:r>
            <a:endParaRPr dirty="0">
              <a:solidFill>
                <a:srgbClr val="FFFFFF"/>
              </a:solidFill>
              <a:latin typeface="Open Sans"/>
              <a:ea typeface="Open Sans"/>
              <a:cs typeface="Open Sans"/>
              <a:sym typeface="Open Sans"/>
            </a:endParaRPr>
          </a:p>
        </p:txBody>
      </p:sp>
      <mc:AlternateContent xmlns:mc="http://schemas.openxmlformats.org/markup-compatibility/2006">
        <mc:Choice xmlns:cx4="http://schemas.microsoft.com/office/drawing/2016/5/10/chartex" Requires="cx4">
          <p:graphicFrame>
            <p:nvGraphicFramePr>
              <p:cNvPr id="6" name="Chart 5">
                <a:extLst>
                  <a:ext uri="{FF2B5EF4-FFF2-40B4-BE49-F238E27FC236}">
                    <a16:creationId xmlns:a16="http://schemas.microsoft.com/office/drawing/2014/main" id="{DBBDDD27-D074-4064-B335-2FA4262A9F0A}"/>
                  </a:ext>
                </a:extLst>
              </p:cNvPr>
              <p:cNvGraphicFramePr/>
              <p:nvPr>
                <p:extLst>
                  <p:ext uri="{D42A27DB-BD31-4B8C-83A1-F6EECF244321}">
                    <p14:modId xmlns:p14="http://schemas.microsoft.com/office/powerpoint/2010/main" val="2648143747"/>
                  </p:ext>
                </p:extLst>
              </p:nvPr>
            </p:nvGraphicFramePr>
            <p:xfrm>
              <a:off x="333000" y="1418450"/>
              <a:ext cx="4572000" cy="3072600"/>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6" name="Chart 5">
                <a:extLst>
                  <a:ext uri="{FF2B5EF4-FFF2-40B4-BE49-F238E27FC236}">
                    <a16:creationId xmlns:a16="http://schemas.microsoft.com/office/drawing/2014/main" id="{DBBDDD27-D074-4064-B335-2FA4262A9F0A}"/>
                  </a:ext>
                </a:extLst>
              </p:cNvPr>
              <p:cNvPicPr>
                <a:picLocks noGrp="1" noRot="1" noChangeAspect="1" noMove="1" noResize="1" noEditPoints="1" noAdjustHandles="1" noChangeArrowheads="1" noChangeShapeType="1"/>
              </p:cNvPicPr>
              <p:nvPr/>
            </p:nvPicPr>
            <p:blipFill>
              <a:blip r:embed="rId4"/>
              <a:stretch>
                <a:fillRect/>
              </a:stretch>
            </p:blipFill>
            <p:spPr>
              <a:xfrm>
                <a:off x="333000" y="1418450"/>
                <a:ext cx="4572000" cy="3072600"/>
              </a:xfrm>
              <a:prstGeom prst="rect">
                <a:avLst/>
              </a:prstGeom>
            </p:spPr>
          </p:pic>
        </mc:Fallback>
      </mc:AlternateContent>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141</TotalTime>
  <Words>279</Words>
  <Application>Microsoft Office PowerPoint</Application>
  <PresentationFormat>On-screen Show (16:9)</PresentationFormat>
  <Paragraphs>17</Paragraphs>
  <Slides>4</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Open Sans</vt:lpstr>
      <vt:lpstr>Arial</vt:lpstr>
      <vt:lpstr>Calibri</vt:lpstr>
      <vt:lpstr>Simple Light</vt:lpstr>
      <vt:lpstr>The most popular genres</vt:lpstr>
      <vt:lpstr>The highest profitable customers</vt:lpstr>
      <vt:lpstr>the most profitable artists </vt:lpstr>
      <vt:lpstr>the most trending genre in each country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most popular genre in the whole world</dc:title>
  <dc:creator>SARE</dc:creator>
  <cp:lastModifiedBy>SARE</cp:lastModifiedBy>
  <cp:revision>12</cp:revision>
  <dcterms:modified xsi:type="dcterms:W3CDTF">2022-03-22T21:54:07Z</dcterms:modified>
</cp:coreProperties>
</file>